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Lst>
  <p:notesMasterIdLst>
    <p:notesMasterId r:id="rId29"/>
  </p:notesMasterIdLst>
  <p:sldIdLst>
    <p:sldId id="256" r:id="rId2"/>
    <p:sldId id="257" r:id="rId3"/>
    <p:sldId id="296" r:id="rId4"/>
    <p:sldId id="258" r:id="rId5"/>
    <p:sldId id="261" r:id="rId6"/>
    <p:sldId id="259" r:id="rId7"/>
    <p:sldId id="298" r:id="rId8"/>
    <p:sldId id="297" r:id="rId9"/>
    <p:sldId id="262" r:id="rId10"/>
    <p:sldId id="260" r:id="rId11"/>
    <p:sldId id="299" r:id="rId12"/>
    <p:sldId id="300" r:id="rId13"/>
    <p:sldId id="302" r:id="rId14"/>
    <p:sldId id="301" r:id="rId15"/>
    <p:sldId id="303" r:id="rId16"/>
    <p:sldId id="304" r:id="rId17"/>
    <p:sldId id="265" r:id="rId18"/>
    <p:sldId id="307" r:id="rId19"/>
    <p:sldId id="305" r:id="rId20"/>
    <p:sldId id="308" r:id="rId21"/>
    <p:sldId id="306" r:id="rId22"/>
    <p:sldId id="309" r:id="rId23"/>
    <p:sldId id="310" r:id="rId24"/>
    <p:sldId id="263" r:id="rId25"/>
    <p:sldId id="311" r:id="rId26"/>
    <p:sldId id="312" r:id="rId27"/>
    <p:sldId id="313" r:id="rId28"/>
  </p:sldIdLst>
  <p:sldSz cx="9144000" cy="5143500" type="screen16x9"/>
  <p:notesSz cx="6858000" cy="9144000"/>
  <p:embeddedFontLst>
    <p:embeddedFont>
      <p:font typeface="Zen Antique" panose="020B0604020202020204" charset="-128"/>
      <p:regular r:id="rId30"/>
    </p:embeddedFont>
    <p:embeddedFont>
      <p:font typeface="Anaheim" panose="020B0604020202020204" charset="0"/>
      <p:regular r:id="rId31"/>
      <p:bold r:id="rId32"/>
    </p:embeddedFont>
    <p:embeddedFont>
      <p:font typeface="Nunito Light" panose="020F0502020204030204" pitchFamily="2" charset="0"/>
      <p:regular r:id="rId33"/>
      <p:italic r:id="rId34"/>
    </p:embeddedFont>
    <p:embeddedFont>
      <p:font typeface="Open Sans" panose="020B0606030504020204" pitchFamily="34" charset="0"/>
      <p:regular r:id="rId35"/>
      <p:bold r:id="rId36"/>
      <p:italic r:id="rId37"/>
      <p:boldItalic r:id="rId38"/>
    </p:embeddedFont>
    <p:embeddedFont>
      <p:font typeface="Outfit" panose="020B0604020202020204" charset="0"/>
      <p:regular r:id="rId39"/>
      <p:bold r:id="rId40"/>
    </p:embeddedFont>
    <p:embeddedFont>
      <p:font typeface="PT Sans" panose="020F0502020204030204" pitchFamily="34" charset="0"/>
      <p:regular r:id="rId41"/>
      <p:bold r:id="rId42"/>
      <p:italic r:id="rId43"/>
      <p:boldItalic r:id="rId44"/>
    </p:embeddedFont>
    <p:embeddedFont>
      <p:font typeface="Raleway" panose="020F0502020204030204" pitchFamily="2" charset="0"/>
      <p:regular r:id="rId45"/>
      <p:bold r:id="rId46"/>
      <p:italic r:id="rId47"/>
      <p:boldItalic r:id="rId4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E9649126-B429-4DB2-857B-88638873340A}">
  <a:tblStyle styleId="{E9649126-B429-4DB2-857B-88638873340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22B23A42-B790-4EC1-8E6D-DDBDB0DAFAF8}"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5" d="100"/>
          <a:sy n="105" d="100"/>
        </p:scale>
        <p:origin x="802" y="62"/>
      </p:cViewPr>
      <p:guideLst/>
    </p:cSldViewPr>
  </p:slideViewPr>
  <p:notesTextViewPr>
    <p:cViewPr>
      <p:scale>
        <a:sx n="1" d="1"/>
        <a:sy n="1" d="1"/>
      </p:scale>
      <p:origin x="0" y="0"/>
    </p:cViewPr>
  </p:notesTextViewPr>
  <p:sorterViewPr>
    <p:cViewPr varScale="1">
      <p:scale>
        <a:sx n="100" d="100"/>
        <a:sy n="100" d="100"/>
      </p:scale>
      <p:origin x="0" y="-858"/>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10.fntdata"/><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font" Target="fonts/font5.fntdata"/><Relationship Id="rId42" Type="http://schemas.openxmlformats.org/officeDocument/2006/relationships/font" Target="fonts/font13.fntdata"/><Relationship Id="rId47" Type="http://schemas.openxmlformats.org/officeDocument/2006/relationships/font" Target="fonts/font18.fntdata"/><Relationship Id="rId50"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4.fntdata"/><Relationship Id="rId38" Type="http://schemas.openxmlformats.org/officeDocument/2006/relationships/font" Target="fonts/font9.fntdata"/><Relationship Id="rId46" Type="http://schemas.openxmlformats.org/officeDocument/2006/relationships/font" Target="fonts/font17.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41" Type="http://schemas.openxmlformats.org/officeDocument/2006/relationships/font" Target="fonts/font12.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3.fntdata"/><Relationship Id="rId37" Type="http://schemas.openxmlformats.org/officeDocument/2006/relationships/font" Target="fonts/font8.fntdata"/><Relationship Id="rId40" Type="http://schemas.openxmlformats.org/officeDocument/2006/relationships/font" Target="fonts/font11.fntdata"/><Relationship Id="rId45" Type="http://schemas.openxmlformats.org/officeDocument/2006/relationships/font" Target="fonts/font16.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font" Target="fonts/font7.fntdata"/><Relationship Id="rId49"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2.fntdata"/><Relationship Id="rId44" Type="http://schemas.openxmlformats.org/officeDocument/2006/relationships/font" Target="fonts/font15.fntdata"/><Relationship Id="rId52"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font" Target="fonts/font1.fntdata"/><Relationship Id="rId35" Type="http://schemas.openxmlformats.org/officeDocument/2006/relationships/font" Target="fonts/font6.fntdata"/><Relationship Id="rId43" Type="http://schemas.openxmlformats.org/officeDocument/2006/relationships/font" Target="fonts/font14.fntdata"/><Relationship Id="rId48" Type="http://schemas.openxmlformats.org/officeDocument/2006/relationships/font" Target="fonts/font19.fntdata"/><Relationship Id="rId8" Type="http://schemas.openxmlformats.org/officeDocument/2006/relationships/slide" Target="slides/slide7.xml"/><Relationship Id="rId51" Type="http://schemas.openxmlformats.org/officeDocument/2006/relationships/theme" Target="theme/theme1.xml"/></Relationships>
</file>

<file path=ppt/diagrams/colors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9F2C32C-EAE7-4312-BEB8-DE69CE88E994}" type="doc">
      <dgm:prSet loTypeId="urn:microsoft.com/office/officeart/2009/3/layout/IncreasingArrowsProcess" loCatId="process" qsTypeId="urn:microsoft.com/office/officeart/2005/8/quickstyle/simple1" qsCatId="simple" csTypeId="urn:microsoft.com/office/officeart/2005/8/colors/colorful2" csCatId="colorful" phldr="1"/>
      <dgm:spPr/>
      <dgm:t>
        <a:bodyPr/>
        <a:lstStyle/>
        <a:p>
          <a:endParaRPr lang="en-US"/>
        </a:p>
      </dgm:t>
    </dgm:pt>
    <dgm:pt modelId="{B6BC4374-AD4C-4B86-91EA-EC299C4BD127}">
      <dgm:prSet phldrT="[Text]" custT="1"/>
      <dgm:spPr/>
      <dgm:t>
        <a:bodyPr/>
        <a:lstStyle/>
        <a:p>
          <a:r>
            <a:rPr lang="en-US" sz="1800" b="1" dirty="0" err="1">
              <a:latin typeface="Times New Roman" panose="02020603050405020304" pitchFamily="18" charset="0"/>
              <a:cs typeface="Times New Roman" panose="02020603050405020304" pitchFamily="18" charset="0"/>
            </a:rPr>
            <a:t>Trước</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khi</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băm</a:t>
          </a:r>
          <a:endParaRPr lang="en-US" sz="1800" b="1" dirty="0">
            <a:latin typeface="Times New Roman" panose="02020603050405020304" pitchFamily="18" charset="0"/>
            <a:cs typeface="Times New Roman" panose="02020603050405020304" pitchFamily="18" charset="0"/>
          </a:endParaRPr>
        </a:p>
      </dgm:t>
    </dgm:pt>
    <dgm:pt modelId="{2D8D5207-E3D2-4851-9F15-E99272F7E737}" type="parTrans" cxnId="{37E362A6-BA60-44E6-8EE5-20C53A378241}">
      <dgm:prSet/>
      <dgm:spPr/>
      <dgm:t>
        <a:bodyPr/>
        <a:lstStyle/>
        <a:p>
          <a:endParaRPr lang="en-US"/>
        </a:p>
      </dgm:t>
    </dgm:pt>
    <dgm:pt modelId="{BF9404C3-E77F-4172-9DFE-07A2F6C51185}" type="sibTrans" cxnId="{37E362A6-BA60-44E6-8EE5-20C53A378241}">
      <dgm:prSet/>
      <dgm:spPr/>
      <dgm:t>
        <a:bodyPr/>
        <a:lstStyle/>
        <a:p>
          <a:endParaRPr lang="en-US"/>
        </a:p>
      </dgm:t>
    </dgm:pt>
    <dgm:pt modelId="{50DF1E69-880F-45FD-9446-832E28CE5B6A}">
      <dgm:prSet phldrT="[Text]" phldr="1" custT="1"/>
      <dgm:spPr/>
      <dgm:t>
        <a:bodyPr/>
        <a:lstStyle/>
        <a:p>
          <a:endParaRPr lang="en-US" sz="1800" b="1" dirty="0">
            <a:latin typeface="Times New Roman" panose="02020603050405020304" pitchFamily="18" charset="0"/>
            <a:cs typeface="Times New Roman" panose="02020603050405020304" pitchFamily="18" charset="0"/>
          </a:endParaRPr>
        </a:p>
      </dgm:t>
    </dgm:pt>
    <dgm:pt modelId="{A654F3B5-43F2-4D5B-81C5-C9AE8AAECD1F}" type="parTrans" cxnId="{19E66E31-7F12-4D7E-8A31-2DCF3948860A}">
      <dgm:prSet/>
      <dgm:spPr/>
      <dgm:t>
        <a:bodyPr/>
        <a:lstStyle/>
        <a:p>
          <a:endParaRPr lang="en-US"/>
        </a:p>
      </dgm:t>
    </dgm:pt>
    <dgm:pt modelId="{A7943C85-A7BD-4A9A-927E-BCC1EFF4A5D5}" type="sibTrans" cxnId="{19E66E31-7F12-4D7E-8A31-2DCF3948860A}">
      <dgm:prSet/>
      <dgm:spPr/>
      <dgm:t>
        <a:bodyPr/>
        <a:lstStyle/>
        <a:p>
          <a:endParaRPr lang="en-US"/>
        </a:p>
      </dgm:t>
    </dgm:pt>
    <dgm:pt modelId="{236B73E2-CE5E-43CC-A4F2-ACB7B04A4FC0}">
      <dgm:prSet phldrT="[Text]" custT="1"/>
      <dgm:spPr/>
      <dgm:t>
        <a:bodyPr/>
        <a:lstStyle/>
        <a:p>
          <a:r>
            <a:rPr lang="en-US" sz="1800" b="1" dirty="0">
              <a:latin typeface="Times New Roman" panose="02020603050405020304" pitchFamily="18" charset="0"/>
              <a:cs typeface="Times New Roman" panose="02020603050405020304" pitchFamily="18" charset="0"/>
            </a:rPr>
            <a:t>Trong </a:t>
          </a:r>
          <a:r>
            <a:rPr lang="en-US" sz="1800" b="1" dirty="0" err="1">
              <a:latin typeface="Times New Roman" panose="02020603050405020304" pitchFamily="18" charset="0"/>
              <a:cs typeface="Times New Roman" panose="02020603050405020304" pitchFamily="18" charset="0"/>
            </a:rPr>
            <a:t>khi</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băm</a:t>
          </a:r>
          <a:endParaRPr lang="en-US" sz="1800" b="1" dirty="0">
            <a:latin typeface="Times New Roman" panose="02020603050405020304" pitchFamily="18" charset="0"/>
            <a:cs typeface="Times New Roman" panose="02020603050405020304" pitchFamily="18" charset="0"/>
          </a:endParaRPr>
        </a:p>
      </dgm:t>
    </dgm:pt>
    <dgm:pt modelId="{BD8D1E49-CF36-41C8-BE27-52DB6EFCB60E}" type="parTrans" cxnId="{7ABD4765-CAA7-481D-886A-8FCC2A645C04}">
      <dgm:prSet/>
      <dgm:spPr/>
      <dgm:t>
        <a:bodyPr/>
        <a:lstStyle/>
        <a:p>
          <a:endParaRPr lang="en-US"/>
        </a:p>
      </dgm:t>
    </dgm:pt>
    <dgm:pt modelId="{7834E073-099A-4E05-A727-ED30CC3426F9}" type="sibTrans" cxnId="{7ABD4765-CAA7-481D-886A-8FCC2A645C04}">
      <dgm:prSet/>
      <dgm:spPr/>
      <dgm:t>
        <a:bodyPr/>
        <a:lstStyle/>
        <a:p>
          <a:endParaRPr lang="en-US"/>
        </a:p>
      </dgm:t>
    </dgm:pt>
    <dgm:pt modelId="{E74DCF9F-04F5-4CD8-9DFE-2745FE7EE7FF}">
      <dgm:prSet phldrT="[Text]" phldr="1" custT="1"/>
      <dgm:spPr/>
      <dgm:t>
        <a:bodyPr/>
        <a:lstStyle/>
        <a:p>
          <a:endParaRPr lang="en-US" sz="1800" b="1">
            <a:latin typeface="Times New Roman" panose="02020603050405020304" pitchFamily="18" charset="0"/>
            <a:cs typeface="Times New Roman" panose="02020603050405020304" pitchFamily="18" charset="0"/>
          </a:endParaRPr>
        </a:p>
      </dgm:t>
    </dgm:pt>
    <dgm:pt modelId="{337B8B39-7732-43E7-886B-F5CC1316D1E2}" type="parTrans" cxnId="{D0AF6832-D136-4AAA-872B-0A0F8436F38E}">
      <dgm:prSet/>
      <dgm:spPr/>
      <dgm:t>
        <a:bodyPr/>
        <a:lstStyle/>
        <a:p>
          <a:endParaRPr lang="en-US"/>
        </a:p>
      </dgm:t>
    </dgm:pt>
    <dgm:pt modelId="{0A14F580-DDFF-4333-9B63-64EC6C8CC758}" type="sibTrans" cxnId="{D0AF6832-D136-4AAA-872B-0A0F8436F38E}">
      <dgm:prSet/>
      <dgm:spPr/>
      <dgm:t>
        <a:bodyPr/>
        <a:lstStyle/>
        <a:p>
          <a:endParaRPr lang="en-US"/>
        </a:p>
      </dgm:t>
    </dgm:pt>
    <dgm:pt modelId="{FA09B787-2D78-4A3C-9EA5-B2CE152667C3}">
      <dgm:prSet phldrT="[Text]" custT="1"/>
      <dgm:spPr/>
      <dgm:t>
        <a:bodyPr/>
        <a:lstStyle/>
        <a:p>
          <a:r>
            <a:rPr lang="en-US" sz="1800" b="1" dirty="0">
              <a:solidFill>
                <a:schemeClr val="tx1"/>
              </a:solidFill>
              <a:latin typeface="Times New Roman" panose="02020603050405020304" pitchFamily="18" charset="0"/>
              <a:cs typeface="Times New Roman" panose="02020603050405020304" pitchFamily="18" charset="0"/>
            </a:rPr>
            <a:t>Sau </a:t>
          </a:r>
          <a:r>
            <a:rPr lang="en-US" sz="1800" b="1" dirty="0" err="1">
              <a:solidFill>
                <a:schemeClr val="tx1"/>
              </a:solidFill>
              <a:latin typeface="Times New Roman" panose="02020603050405020304" pitchFamily="18" charset="0"/>
              <a:cs typeface="Times New Roman" panose="02020603050405020304" pitchFamily="18" charset="0"/>
            </a:rPr>
            <a:t>khi</a:t>
          </a:r>
          <a:r>
            <a:rPr lang="en-US" sz="1800" b="1" dirty="0">
              <a:solidFill>
                <a:schemeClr val="tx1"/>
              </a:solidFill>
              <a:latin typeface="Times New Roman" panose="02020603050405020304" pitchFamily="18" charset="0"/>
              <a:cs typeface="Times New Roman" panose="02020603050405020304" pitchFamily="18" charset="0"/>
            </a:rPr>
            <a:t> </a:t>
          </a:r>
          <a:r>
            <a:rPr lang="en-US" sz="1800" b="1" dirty="0" err="1">
              <a:solidFill>
                <a:schemeClr val="tx1"/>
              </a:solidFill>
              <a:latin typeface="Times New Roman" panose="02020603050405020304" pitchFamily="18" charset="0"/>
              <a:cs typeface="Times New Roman" panose="02020603050405020304" pitchFamily="18" charset="0"/>
            </a:rPr>
            <a:t>băm</a:t>
          </a:r>
          <a:endParaRPr lang="en-US" sz="1800" b="1" dirty="0">
            <a:solidFill>
              <a:schemeClr val="tx1"/>
            </a:solidFill>
            <a:latin typeface="Times New Roman" panose="02020603050405020304" pitchFamily="18" charset="0"/>
            <a:cs typeface="Times New Roman" panose="02020603050405020304" pitchFamily="18" charset="0"/>
          </a:endParaRPr>
        </a:p>
      </dgm:t>
    </dgm:pt>
    <dgm:pt modelId="{0A564147-D31D-4E24-94F1-5B99075AB054}" type="parTrans" cxnId="{E1CDA36C-2360-49FB-9A12-805A6D3D31A4}">
      <dgm:prSet/>
      <dgm:spPr/>
      <dgm:t>
        <a:bodyPr/>
        <a:lstStyle/>
        <a:p>
          <a:endParaRPr lang="en-US"/>
        </a:p>
      </dgm:t>
    </dgm:pt>
    <dgm:pt modelId="{A1373B58-45F7-4AC3-85D3-FF25CA80EA20}" type="sibTrans" cxnId="{E1CDA36C-2360-49FB-9A12-805A6D3D31A4}">
      <dgm:prSet/>
      <dgm:spPr/>
      <dgm:t>
        <a:bodyPr/>
        <a:lstStyle/>
        <a:p>
          <a:endParaRPr lang="en-US"/>
        </a:p>
      </dgm:t>
    </dgm:pt>
    <dgm:pt modelId="{9CA72937-DC17-4B9E-B5CE-53A1F7CB03F4}">
      <dgm:prSet phldrT="[Text]" phldr="1" custT="1"/>
      <dgm:spPr/>
      <dgm:t>
        <a:bodyPr/>
        <a:lstStyle/>
        <a:p>
          <a:endParaRPr lang="en-US" sz="1800" b="1" dirty="0">
            <a:latin typeface="Times New Roman" panose="02020603050405020304" pitchFamily="18" charset="0"/>
            <a:cs typeface="Times New Roman" panose="02020603050405020304" pitchFamily="18" charset="0"/>
          </a:endParaRPr>
        </a:p>
      </dgm:t>
    </dgm:pt>
    <dgm:pt modelId="{C5FEBC21-DB02-4F8F-9219-708C3319253D}" type="parTrans" cxnId="{6F32B7FE-EC2B-4419-AC0E-DD1FAC5FA00E}">
      <dgm:prSet/>
      <dgm:spPr/>
      <dgm:t>
        <a:bodyPr/>
        <a:lstStyle/>
        <a:p>
          <a:endParaRPr lang="en-US"/>
        </a:p>
      </dgm:t>
    </dgm:pt>
    <dgm:pt modelId="{79FFCD8A-1180-4040-8F49-4116F16571F1}" type="sibTrans" cxnId="{6F32B7FE-EC2B-4419-AC0E-DD1FAC5FA00E}">
      <dgm:prSet/>
      <dgm:spPr/>
      <dgm:t>
        <a:bodyPr/>
        <a:lstStyle/>
        <a:p>
          <a:endParaRPr lang="en-US"/>
        </a:p>
      </dgm:t>
    </dgm:pt>
    <dgm:pt modelId="{92F05B36-FA19-46FD-94C9-7A441D2CB4E6}" type="pres">
      <dgm:prSet presAssocID="{29F2C32C-EAE7-4312-BEB8-DE69CE88E994}" presName="Name0" presStyleCnt="0">
        <dgm:presLayoutVars>
          <dgm:chMax val="5"/>
          <dgm:chPref val="5"/>
          <dgm:dir/>
          <dgm:animLvl val="lvl"/>
        </dgm:presLayoutVars>
      </dgm:prSet>
      <dgm:spPr/>
    </dgm:pt>
    <dgm:pt modelId="{A0E85CFF-8AED-4776-B5F9-96E67B91845F}" type="pres">
      <dgm:prSet presAssocID="{B6BC4374-AD4C-4B86-91EA-EC299C4BD127}" presName="parentText1" presStyleLbl="node1" presStyleIdx="0" presStyleCnt="3">
        <dgm:presLayoutVars>
          <dgm:chMax/>
          <dgm:chPref val="3"/>
          <dgm:bulletEnabled val="1"/>
        </dgm:presLayoutVars>
      </dgm:prSet>
      <dgm:spPr/>
    </dgm:pt>
    <dgm:pt modelId="{1C76F410-0D13-442E-B324-CFA3390AA6E7}" type="pres">
      <dgm:prSet presAssocID="{B6BC4374-AD4C-4B86-91EA-EC299C4BD127}" presName="childText1" presStyleLbl="solidAlignAcc1" presStyleIdx="0" presStyleCnt="3">
        <dgm:presLayoutVars>
          <dgm:chMax val="0"/>
          <dgm:chPref val="0"/>
          <dgm:bulletEnabled val="1"/>
        </dgm:presLayoutVars>
      </dgm:prSet>
      <dgm:spPr/>
    </dgm:pt>
    <dgm:pt modelId="{C9A5F91B-1EDA-49FA-B699-B496BF00CE27}" type="pres">
      <dgm:prSet presAssocID="{236B73E2-CE5E-43CC-A4F2-ACB7B04A4FC0}" presName="parentText2" presStyleLbl="node1" presStyleIdx="1" presStyleCnt="3">
        <dgm:presLayoutVars>
          <dgm:chMax/>
          <dgm:chPref val="3"/>
          <dgm:bulletEnabled val="1"/>
        </dgm:presLayoutVars>
      </dgm:prSet>
      <dgm:spPr/>
    </dgm:pt>
    <dgm:pt modelId="{D60A2F07-A5A1-400F-9F8B-BF6EE3805C9B}" type="pres">
      <dgm:prSet presAssocID="{236B73E2-CE5E-43CC-A4F2-ACB7B04A4FC0}" presName="childText2" presStyleLbl="solidAlignAcc1" presStyleIdx="1" presStyleCnt="3">
        <dgm:presLayoutVars>
          <dgm:chMax val="0"/>
          <dgm:chPref val="0"/>
          <dgm:bulletEnabled val="1"/>
        </dgm:presLayoutVars>
      </dgm:prSet>
      <dgm:spPr/>
    </dgm:pt>
    <dgm:pt modelId="{6376D55D-492E-4CA7-BF41-417D5EEA7594}" type="pres">
      <dgm:prSet presAssocID="{FA09B787-2D78-4A3C-9EA5-B2CE152667C3}" presName="parentText3" presStyleLbl="node1" presStyleIdx="2" presStyleCnt="3">
        <dgm:presLayoutVars>
          <dgm:chMax/>
          <dgm:chPref val="3"/>
          <dgm:bulletEnabled val="1"/>
        </dgm:presLayoutVars>
      </dgm:prSet>
      <dgm:spPr/>
    </dgm:pt>
    <dgm:pt modelId="{B84490A3-1265-4344-BB77-3BDFE7B63E49}" type="pres">
      <dgm:prSet presAssocID="{FA09B787-2D78-4A3C-9EA5-B2CE152667C3}" presName="childText3" presStyleLbl="solidAlignAcc1" presStyleIdx="2" presStyleCnt="3">
        <dgm:presLayoutVars>
          <dgm:chMax val="0"/>
          <dgm:chPref val="0"/>
          <dgm:bulletEnabled val="1"/>
        </dgm:presLayoutVars>
      </dgm:prSet>
      <dgm:spPr/>
    </dgm:pt>
  </dgm:ptLst>
  <dgm:cxnLst>
    <dgm:cxn modelId="{19E66E31-7F12-4D7E-8A31-2DCF3948860A}" srcId="{B6BC4374-AD4C-4B86-91EA-EC299C4BD127}" destId="{50DF1E69-880F-45FD-9446-832E28CE5B6A}" srcOrd="0" destOrd="0" parTransId="{A654F3B5-43F2-4D5B-81C5-C9AE8AAECD1F}" sibTransId="{A7943C85-A7BD-4A9A-927E-BCC1EFF4A5D5}"/>
    <dgm:cxn modelId="{D0AF6832-D136-4AAA-872B-0A0F8436F38E}" srcId="{236B73E2-CE5E-43CC-A4F2-ACB7B04A4FC0}" destId="{E74DCF9F-04F5-4CD8-9DFE-2745FE7EE7FF}" srcOrd="0" destOrd="0" parTransId="{337B8B39-7732-43E7-886B-F5CC1316D1E2}" sibTransId="{0A14F580-DDFF-4333-9B63-64EC6C8CC758}"/>
    <dgm:cxn modelId="{D3C6383F-CDDF-4102-A29D-A350DA493ADC}" type="presOf" srcId="{9CA72937-DC17-4B9E-B5CE-53A1F7CB03F4}" destId="{B84490A3-1265-4344-BB77-3BDFE7B63E49}" srcOrd="0" destOrd="0" presId="urn:microsoft.com/office/officeart/2009/3/layout/IncreasingArrowsProcess"/>
    <dgm:cxn modelId="{34D0E75C-D5B7-4F25-B215-BFB387373920}" type="presOf" srcId="{FA09B787-2D78-4A3C-9EA5-B2CE152667C3}" destId="{6376D55D-492E-4CA7-BF41-417D5EEA7594}" srcOrd="0" destOrd="0" presId="urn:microsoft.com/office/officeart/2009/3/layout/IncreasingArrowsProcess"/>
    <dgm:cxn modelId="{7ABD4765-CAA7-481D-886A-8FCC2A645C04}" srcId="{29F2C32C-EAE7-4312-BEB8-DE69CE88E994}" destId="{236B73E2-CE5E-43CC-A4F2-ACB7B04A4FC0}" srcOrd="1" destOrd="0" parTransId="{BD8D1E49-CF36-41C8-BE27-52DB6EFCB60E}" sibTransId="{7834E073-099A-4E05-A727-ED30CC3426F9}"/>
    <dgm:cxn modelId="{E1CDA36C-2360-49FB-9A12-805A6D3D31A4}" srcId="{29F2C32C-EAE7-4312-BEB8-DE69CE88E994}" destId="{FA09B787-2D78-4A3C-9EA5-B2CE152667C3}" srcOrd="2" destOrd="0" parTransId="{0A564147-D31D-4E24-94F1-5B99075AB054}" sibTransId="{A1373B58-45F7-4AC3-85D3-FF25CA80EA20}"/>
    <dgm:cxn modelId="{E027078D-20B3-4AD0-93A9-0B6A8533FD9C}" type="presOf" srcId="{50DF1E69-880F-45FD-9446-832E28CE5B6A}" destId="{1C76F410-0D13-442E-B324-CFA3390AA6E7}" srcOrd="0" destOrd="0" presId="urn:microsoft.com/office/officeart/2009/3/layout/IncreasingArrowsProcess"/>
    <dgm:cxn modelId="{37E362A6-BA60-44E6-8EE5-20C53A378241}" srcId="{29F2C32C-EAE7-4312-BEB8-DE69CE88E994}" destId="{B6BC4374-AD4C-4B86-91EA-EC299C4BD127}" srcOrd="0" destOrd="0" parTransId="{2D8D5207-E3D2-4851-9F15-E99272F7E737}" sibTransId="{BF9404C3-E77F-4172-9DFE-07A2F6C51185}"/>
    <dgm:cxn modelId="{497E50DC-86D9-47A3-BE83-024F09B81A2F}" type="presOf" srcId="{236B73E2-CE5E-43CC-A4F2-ACB7B04A4FC0}" destId="{C9A5F91B-1EDA-49FA-B699-B496BF00CE27}" srcOrd="0" destOrd="0" presId="urn:microsoft.com/office/officeart/2009/3/layout/IncreasingArrowsProcess"/>
    <dgm:cxn modelId="{CA4C45DF-59F2-488F-A9DA-C837A1578F1E}" type="presOf" srcId="{E74DCF9F-04F5-4CD8-9DFE-2745FE7EE7FF}" destId="{D60A2F07-A5A1-400F-9F8B-BF6EE3805C9B}" srcOrd="0" destOrd="0" presId="urn:microsoft.com/office/officeart/2009/3/layout/IncreasingArrowsProcess"/>
    <dgm:cxn modelId="{59B4D6E7-8DD9-4B16-943E-D65035B71ED1}" type="presOf" srcId="{B6BC4374-AD4C-4B86-91EA-EC299C4BD127}" destId="{A0E85CFF-8AED-4776-B5F9-96E67B91845F}" srcOrd="0" destOrd="0" presId="urn:microsoft.com/office/officeart/2009/3/layout/IncreasingArrowsProcess"/>
    <dgm:cxn modelId="{6F32B7FE-EC2B-4419-AC0E-DD1FAC5FA00E}" srcId="{FA09B787-2D78-4A3C-9EA5-B2CE152667C3}" destId="{9CA72937-DC17-4B9E-B5CE-53A1F7CB03F4}" srcOrd="0" destOrd="0" parTransId="{C5FEBC21-DB02-4F8F-9219-708C3319253D}" sibTransId="{79FFCD8A-1180-4040-8F49-4116F16571F1}"/>
    <dgm:cxn modelId="{AA75F1FF-500D-48C2-AE90-F9250A94B838}" type="presOf" srcId="{29F2C32C-EAE7-4312-BEB8-DE69CE88E994}" destId="{92F05B36-FA19-46FD-94C9-7A441D2CB4E6}" srcOrd="0" destOrd="0" presId="urn:microsoft.com/office/officeart/2009/3/layout/IncreasingArrowsProcess"/>
    <dgm:cxn modelId="{0EE74478-C228-4947-A6C6-7D21F17A5063}" type="presParOf" srcId="{92F05B36-FA19-46FD-94C9-7A441D2CB4E6}" destId="{A0E85CFF-8AED-4776-B5F9-96E67B91845F}" srcOrd="0" destOrd="0" presId="urn:microsoft.com/office/officeart/2009/3/layout/IncreasingArrowsProcess"/>
    <dgm:cxn modelId="{7846939A-67C8-4DC6-BCB9-85257AA58AE6}" type="presParOf" srcId="{92F05B36-FA19-46FD-94C9-7A441D2CB4E6}" destId="{1C76F410-0D13-442E-B324-CFA3390AA6E7}" srcOrd="1" destOrd="0" presId="urn:microsoft.com/office/officeart/2009/3/layout/IncreasingArrowsProcess"/>
    <dgm:cxn modelId="{FDE53D11-9651-49CB-B874-CA2A7A217DEF}" type="presParOf" srcId="{92F05B36-FA19-46FD-94C9-7A441D2CB4E6}" destId="{C9A5F91B-1EDA-49FA-B699-B496BF00CE27}" srcOrd="2" destOrd="0" presId="urn:microsoft.com/office/officeart/2009/3/layout/IncreasingArrowsProcess"/>
    <dgm:cxn modelId="{704472B3-31D4-4B13-925A-2D910748AF18}" type="presParOf" srcId="{92F05B36-FA19-46FD-94C9-7A441D2CB4E6}" destId="{D60A2F07-A5A1-400F-9F8B-BF6EE3805C9B}" srcOrd="3" destOrd="0" presId="urn:microsoft.com/office/officeart/2009/3/layout/IncreasingArrowsProcess"/>
    <dgm:cxn modelId="{454B4625-469C-4908-99AA-B5A814CF4B12}" type="presParOf" srcId="{92F05B36-FA19-46FD-94C9-7A441D2CB4E6}" destId="{6376D55D-492E-4CA7-BF41-417D5EEA7594}" srcOrd="4" destOrd="0" presId="urn:microsoft.com/office/officeart/2009/3/layout/IncreasingArrowsProcess"/>
    <dgm:cxn modelId="{79017E82-AB15-4A0E-BBDC-14177D3E87A6}" type="presParOf" srcId="{92F05B36-FA19-46FD-94C9-7A441D2CB4E6}" destId="{B84490A3-1265-4344-BB77-3BDFE7B63E49}" srcOrd="5" destOrd="0" presId="urn:microsoft.com/office/officeart/2009/3/layout/IncreasingArrows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9F2C32C-EAE7-4312-BEB8-DE69CE88E994}" type="doc">
      <dgm:prSet loTypeId="urn:microsoft.com/office/officeart/2009/3/layout/IncreasingArrowsProcess" loCatId="process" qsTypeId="urn:microsoft.com/office/officeart/2005/8/quickstyle/simple1" qsCatId="simple" csTypeId="urn:microsoft.com/office/officeart/2005/8/colors/colorful2" csCatId="colorful" phldr="1"/>
      <dgm:spPr/>
      <dgm:t>
        <a:bodyPr/>
        <a:lstStyle/>
        <a:p>
          <a:endParaRPr lang="en-US"/>
        </a:p>
      </dgm:t>
    </dgm:pt>
    <dgm:pt modelId="{B6BC4374-AD4C-4B86-91EA-EC299C4BD127}">
      <dgm:prSet phldrT="[Text]" custT="1"/>
      <dgm:spPr/>
      <dgm:t>
        <a:bodyPr/>
        <a:lstStyle/>
        <a:p>
          <a:r>
            <a:rPr lang="en-US" sz="1800" b="1" dirty="0" err="1">
              <a:latin typeface="Times New Roman" panose="02020603050405020304" pitchFamily="18" charset="0"/>
              <a:cs typeface="Times New Roman" panose="02020603050405020304" pitchFamily="18" charset="0"/>
            </a:rPr>
            <a:t>Trước</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khi</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băm</a:t>
          </a:r>
          <a:endParaRPr lang="en-US" sz="1800" b="1" dirty="0">
            <a:latin typeface="Times New Roman" panose="02020603050405020304" pitchFamily="18" charset="0"/>
            <a:cs typeface="Times New Roman" panose="02020603050405020304" pitchFamily="18" charset="0"/>
          </a:endParaRPr>
        </a:p>
      </dgm:t>
    </dgm:pt>
    <dgm:pt modelId="{2D8D5207-E3D2-4851-9F15-E99272F7E737}" type="parTrans" cxnId="{37E362A6-BA60-44E6-8EE5-20C53A378241}">
      <dgm:prSet/>
      <dgm:spPr/>
      <dgm:t>
        <a:bodyPr/>
        <a:lstStyle/>
        <a:p>
          <a:endParaRPr lang="en-US"/>
        </a:p>
      </dgm:t>
    </dgm:pt>
    <dgm:pt modelId="{BF9404C3-E77F-4172-9DFE-07A2F6C51185}" type="sibTrans" cxnId="{37E362A6-BA60-44E6-8EE5-20C53A378241}">
      <dgm:prSet/>
      <dgm:spPr/>
      <dgm:t>
        <a:bodyPr/>
        <a:lstStyle/>
        <a:p>
          <a:endParaRPr lang="en-US"/>
        </a:p>
      </dgm:t>
    </dgm:pt>
    <dgm:pt modelId="{50DF1E69-880F-45FD-9446-832E28CE5B6A}">
      <dgm:prSet phldrT="[Text]" phldr="1" custT="1"/>
      <dgm:spPr/>
      <dgm:t>
        <a:bodyPr/>
        <a:lstStyle/>
        <a:p>
          <a:endParaRPr lang="en-US" sz="1800" b="1" dirty="0">
            <a:latin typeface="Times New Roman" panose="02020603050405020304" pitchFamily="18" charset="0"/>
            <a:cs typeface="Times New Roman" panose="02020603050405020304" pitchFamily="18" charset="0"/>
          </a:endParaRPr>
        </a:p>
      </dgm:t>
    </dgm:pt>
    <dgm:pt modelId="{A654F3B5-43F2-4D5B-81C5-C9AE8AAECD1F}" type="parTrans" cxnId="{19E66E31-7F12-4D7E-8A31-2DCF3948860A}">
      <dgm:prSet/>
      <dgm:spPr/>
      <dgm:t>
        <a:bodyPr/>
        <a:lstStyle/>
        <a:p>
          <a:endParaRPr lang="en-US"/>
        </a:p>
      </dgm:t>
    </dgm:pt>
    <dgm:pt modelId="{A7943C85-A7BD-4A9A-927E-BCC1EFF4A5D5}" type="sibTrans" cxnId="{19E66E31-7F12-4D7E-8A31-2DCF3948860A}">
      <dgm:prSet/>
      <dgm:spPr/>
      <dgm:t>
        <a:bodyPr/>
        <a:lstStyle/>
        <a:p>
          <a:endParaRPr lang="en-US"/>
        </a:p>
      </dgm:t>
    </dgm:pt>
    <dgm:pt modelId="{236B73E2-CE5E-43CC-A4F2-ACB7B04A4FC0}">
      <dgm:prSet phldrT="[Text]" custT="1"/>
      <dgm:spPr/>
      <dgm:t>
        <a:bodyPr/>
        <a:lstStyle/>
        <a:p>
          <a:r>
            <a:rPr lang="en-US" sz="1800" b="1" dirty="0">
              <a:latin typeface="Times New Roman" panose="02020603050405020304" pitchFamily="18" charset="0"/>
              <a:cs typeface="Times New Roman" panose="02020603050405020304" pitchFamily="18" charset="0"/>
            </a:rPr>
            <a:t>Trong </a:t>
          </a:r>
          <a:r>
            <a:rPr lang="en-US" sz="1800" b="1" dirty="0" err="1">
              <a:latin typeface="Times New Roman" panose="02020603050405020304" pitchFamily="18" charset="0"/>
              <a:cs typeface="Times New Roman" panose="02020603050405020304" pitchFamily="18" charset="0"/>
            </a:rPr>
            <a:t>khi</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băm</a:t>
          </a:r>
          <a:endParaRPr lang="en-US" sz="1800" b="1" dirty="0">
            <a:latin typeface="Times New Roman" panose="02020603050405020304" pitchFamily="18" charset="0"/>
            <a:cs typeface="Times New Roman" panose="02020603050405020304" pitchFamily="18" charset="0"/>
          </a:endParaRPr>
        </a:p>
      </dgm:t>
    </dgm:pt>
    <dgm:pt modelId="{BD8D1E49-CF36-41C8-BE27-52DB6EFCB60E}" type="parTrans" cxnId="{7ABD4765-CAA7-481D-886A-8FCC2A645C04}">
      <dgm:prSet/>
      <dgm:spPr/>
      <dgm:t>
        <a:bodyPr/>
        <a:lstStyle/>
        <a:p>
          <a:endParaRPr lang="en-US"/>
        </a:p>
      </dgm:t>
    </dgm:pt>
    <dgm:pt modelId="{7834E073-099A-4E05-A727-ED30CC3426F9}" type="sibTrans" cxnId="{7ABD4765-CAA7-481D-886A-8FCC2A645C04}">
      <dgm:prSet/>
      <dgm:spPr/>
      <dgm:t>
        <a:bodyPr/>
        <a:lstStyle/>
        <a:p>
          <a:endParaRPr lang="en-US"/>
        </a:p>
      </dgm:t>
    </dgm:pt>
    <dgm:pt modelId="{E74DCF9F-04F5-4CD8-9DFE-2745FE7EE7FF}">
      <dgm:prSet phldrT="[Text]" phldr="1" custT="1"/>
      <dgm:spPr/>
      <dgm:t>
        <a:bodyPr/>
        <a:lstStyle/>
        <a:p>
          <a:endParaRPr lang="en-US" sz="1800" b="1">
            <a:latin typeface="Times New Roman" panose="02020603050405020304" pitchFamily="18" charset="0"/>
            <a:cs typeface="Times New Roman" panose="02020603050405020304" pitchFamily="18" charset="0"/>
          </a:endParaRPr>
        </a:p>
      </dgm:t>
    </dgm:pt>
    <dgm:pt modelId="{337B8B39-7732-43E7-886B-F5CC1316D1E2}" type="parTrans" cxnId="{D0AF6832-D136-4AAA-872B-0A0F8436F38E}">
      <dgm:prSet/>
      <dgm:spPr/>
      <dgm:t>
        <a:bodyPr/>
        <a:lstStyle/>
        <a:p>
          <a:endParaRPr lang="en-US"/>
        </a:p>
      </dgm:t>
    </dgm:pt>
    <dgm:pt modelId="{0A14F580-DDFF-4333-9B63-64EC6C8CC758}" type="sibTrans" cxnId="{D0AF6832-D136-4AAA-872B-0A0F8436F38E}">
      <dgm:prSet/>
      <dgm:spPr/>
      <dgm:t>
        <a:bodyPr/>
        <a:lstStyle/>
        <a:p>
          <a:endParaRPr lang="en-US"/>
        </a:p>
      </dgm:t>
    </dgm:pt>
    <dgm:pt modelId="{FA09B787-2D78-4A3C-9EA5-B2CE152667C3}">
      <dgm:prSet phldrT="[Text]" custT="1"/>
      <dgm:spPr/>
      <dgm:t>
        <a:bodyPr/>
        <a:lstStyle/>
        <a:p>
          <a:r>
            <a:rPr lang="en-US" sz="1800" b="1" dirty="0">
              <a:solidFill>
                <a:schemeClr val="tx1"/>
              </a:solidFill>
              <a:latin typeface="Times New Roman" panose="02020603050405020304" pitchFamily="18" charset="0"/>
              <a:cs typeface="Times New Roman" panose="02020603050405020304" pitchFamily="18" charset="0"/>
            </a:rPr>
            <a:t>Sau </a:t>
          </a:r>
          <a:r>
            <a:rPr lang="en-US" sz="1800" b="1" dirty="0" err="1">
              <a:solidFill>
                <a:schemeClr val="tx1"/>
              </a:solidFill>
              <a:latin typeface="Times New Roman" panose="02020603050405020304" pitchFamily="18" charset="0"/>
              <a:cs typeface="Times New Roman" panose="02020603050405020304" pitchFamily="18" charset="0"/>
            </a:rPr>
            <a:t>khi</a:t>
          </a:r>
          <a:r>
            <a:rPr lang="en-US" sz="1800" b="1" dirty="0">
              <a:solidFill>
                <a:schemeClr val="tx1"/>
              </a:solidFill>
              <a:latin typeface="Times New Roman" panose="02020603050405020304" pitchFamily="18" charset="0"/>
              <a:cs typeface="Times New Roman" panose="02020603050405020304" pitchFamily="18" charset="0"/>
            </a:rPr>
            <a:t> </a:t>
          </a:r>
          <a:r>
            <a:rPr lang="en-US" sz="1800" b="1" dirty="0" err="1">
              <a:solidFill>
                <a:schemeClr val="tx1"/>
              </a:solidFill>
              <a:latin typeface="Times New Roman" panose="02020603050405020304" pitchFamily="18" charset="0"/>
              <a:cs typeface="Times New Roman" panose="02020603050405020304" pitchFamily="18" charset="0"/>
            </a:rPr>
            <a:t>băm</a:t>
          </a:r>
          <a:endParaRPr lang="en-US" sz="1800" b="1" dirty="0">
            <a:solidFill>
              <a:schemeClr val="tx1"/>
            </a:solidFill>
            <a:latin typeface="Times New Roman" panose="02020603050405020304" pitchFamily="18" charset="0"/>
            <a:cs typeface="Times New Roman" panose="02020603050405020304" pitchFamily="18" charset="0"/>
          </a:endParaRPr>
        </a:p>
      </dgm:t>
    </dgm:pt>
    <dgm:pt modelId="{0A564147-D31D-4E24-94F1-5B99075AB054}" type="parTrans" cxnId="{E1CDA36C-2360-49FB-9A12-805A6D3D31A4}">
      <dgm:prSet/>
      <dgm:spPr/>
      <dgm:t>
        <a:bodyPr/>
        <a:lstStyle/>
        <a:p>
          <a:endParaRPr lang="en-US"/>
        </a:p>
      </dgm:t>
    </dgm:pt>
    <dgm:pt modelId="{A1373B58-45F7-4AC3-85D3-FF25CA80EA20}" type="sibTrans" cxnId="{E1CDA36C-2360-49FB-9A12-805A6D3D31A4}">
      <dgm:prSet/>
      <dgm:spPr/>
      <dgm:t>
        <a:bodyPr/>
        <a:lstStyle/>
        <a:p>
          <a:endParaRPr lang="en-US"/>
        </a:p>
      </dgm:t>
    </dgm:pt>
    <dgm:pt modelId="{9CA72937-DC17-4B9E-B5CE-53A1F7CB03F4}">
      <dgm:prSet phldrT="[Text]" phldr="1" custT="1"/>
      <dgm:spPr/>
      <dgm:t>
        <a:bodyPr/>
        <a:lstStyle/>
        <a:p>
          <a:endParaRPr lang="en-US" sz="1800" b="1" dirty="0">
            <a:latin typeface="Times New Roman" panose="02020603050405020304" pitchFamily="18" charset="0"/>
            <a:cs typeface="Times New Roman" panose="02020603050405020304" pitchFamily="18" charset="0"/>
          </a:endParaRPr>
        </a:p>
      </dgm:t>
    </dgm:pt>
    <dgm:pt modelId="{C5FEBC21-DB02-4F8F-9219-708C3319253D}" type="parTrans" cxnId="{6F32B7FE-EC2B-4419-AC0E-DD1FAC5FA00E}">
      <dgm:prSet/>
      <dgm:spPr/>
      <dgm:t>
        <a:bodyPr/>
        <a:lstStyle/>
        <a:p>
          <a:endParaRPr lang="en-US"/>
        </a:p>
      </dgm:t>
    </dgm:pt>
    <dgm:pt modelId="{79FFCD8A-1180-4040-8F49-4116F16571F1}" type="sibTrans" cxnId="{6F32B7FE-EC2B-4419-AC0E-DD1FAC5FA00E}">
      <dgm:prSet/>
      <dgm:spPr/>
      <dgm:t>
        <a:bodyPr/>
        <a:lstStyle/>
        <a:p>
          <a:endParaRPr lang="en-US"/>
        </a:p>
      </dgm:t>
    </dgm:pt>
    <dgm:pt modelId="{92F05B36-FA19-46FD-94C9-7A441D2CB4E6}" type="pres">
      <dgm:prSet presAssocID="{29F2C32C-EAE7-4312-BEB8-DE69CE88E994}" presName="Name0" presStyleCnt="0">
        <dgm:presLayoutVars>
          <dgm:chMax val="5"/>
          <dgm:chPref val="5"/>
          <dgm:dir/>
          <dgm:animLvl val="lvl"/>
        </dgm:presLayoutVars>
      </dgm:prSet>
      <dgm:spPr/>
    </dgm:pt>
    <dgm:pt modelId="{A0E85CFF-8AED-4776-B5F9-96E67B91845F}" type="pres">
      <dgm:prSet presAssocID="{B6BC4374-AD4C-4B86-91EA-EC299C4BD127}" presName="parentText1" presStyleLbl="node1" presStyleIdx="0" presStyleCnt="3">
        <dgm:presLayoutVars>
          <dgm:chMax/>
          <dgm:chPref val="3"/>
          <dgm:bulletEnabled val="1"/>
        </dgm:presLayoutVars>
      </dgm:prSet>
      <dgm:spPr/>
    </dgm:pt>
    <dgm:pt modelId="{1C76F410-0D13-442E-B324-CFA3390AA6E7}" type="pres">
      <dgm:prSet presAssocID="{B6BC4374-AD4C-4B86-91EA-EC299C4BD127}" presName="childText1" presStyleLbl="solidAlignAcc1" presStyleIdx="0" presStyleCnt="3">
        <dgm:presLayoutVars>
          <dgm:chMax val="0"/>
          <dgm:chPref val="0"/>
          <dgm:bulletEnabled val="1"/>
        </dgm:presLayoutVars>
      </dgm:prSet>
      <dgm:spPr/>
    </dgm:pt>
    <dgm:pt modelId="{C9A5F91B-1EDA-49FA-B699-B496BF00CE27}" type="pres">
      <dgm:prSet presAssocID="{236B73E2-CE5E-43CC-A4F2-ACB7B04A4FC0}" presName="parentText2" presStyleLbl="node1" presStyleIdx="1" presStyleCnt="3">
        <dgm:presLayoutVars>
          <dgm:chMax/>
          <dgm:chPref val="3"/>
          <dgm:bulletEnabled val="1"/>
        </dgm:presLayoutVars>
      </dgm:prSet>
      <dgm:spPr/>
    </dgm:pt>
    <dgm:pt modelId="{D60A2F07-A5A1-400F-9F8B-BF6EE3805C9B}" type="pres">
      <dgm:prSet presAssocID="{236B73E2-CE5E-43CC-A4F2-ACB7B04A4FC0}" presName="childText2" presStyleLbl="solidAlignAcc1" presStyleIdx="1" presStyleCnt="3">
        <dgm:presLayoutVars>
          <dgm:chMax val="0"/>
          <dgm:chPref val="0"/>
          <dgm:bulletEnabled val="1"/>
        </dgm:presLayoutVars>
      </dgm:prSet>
      <dgm:spPr/>
    </dgm:pt>
    <dgm:pt modelId="{6376D55D-492E-4CA7-BF41-417D5EEA7594}" type="pres">
      <dgm:prSet presAssocID="{FA09B787-2D78-4A3C-9EA5-B2CE152667C3}" presName="parentText3" presStyleLbl="node1" presStyleIdx="2" presStyleCnt="3">
        <dgm:presLayoutVars>
          <dgm:chMax/>
          <dgm:chPref val="3"/>
          <dgm:bulletEnabled val="1"/>
        </dgm:presLayoutVars>
      </dgm:prSet>
      <dgm:spPr/>
    </dgm:pt>
    <dgm:pt modelId="{B84490A3-1265-4344-BB77-3BDFE7B63E49}" type="pres">
      <dgm:prSet presAssocID="{FA09B787-2D78-4A3C-9EA5-B2CE152667C3}" presName="childText3" presStyleLbl="solidAlignAcc1" presStyleIdx="2" presStyleCnt="3">
        <dgm:presLayoutVars>
          <dgm:chMax val="0"/>
          <dgm:chPref val="0"/>
          <dgm:bulletEnabled val="1"/>
        </dgm:presLayoutVars>
      </dgm:prSet>
      <dgm:spPr/>
    </dgm:pt>
  </dgm:ptLst>
  <dgm:cxnLst>
    <dgm:cxn modelId="{19E66E31-7F12-4D7E-8A31-2DCF3948860A}" srcId="{B6BC4374-AD4C-4B86-91EA-EC299C4BD127}" destId="{50DF1E69-880F-45FD-9446-832E28CE5B6A}" srcOrd="0" destOrd="0" parTransId="{A654F3B5-43F2-4D5B-81C5-C9AE8AAECD1F}" sibTransId="{A7943C85-A7BD-4A9A-927E-BCC1EFF4A5D5}"/>
    <dgm:cxn modelId="{D0AF6832-D136-4AAA-872B-0A0F8436F38E}" srcId="{236B73E2-CE5E-43CC-A4F2-ACB7B04A4FC0}" destId="{E74DCF9F-04F5-4CD8-9DFE-2745FE7EE7FF}" srcOrd="0" destOrd="0" parTransId="{337B8B39-7732-43E7-886B-F5CC1316D1E2}" sibTransId="{0A14F580-DDFF-4333-9B63-64EC6C8CC758}"/>
    <dgm:cxn modelId="{D3C6383F-CDDF-4102-A29D-A350DA493ADC}" type="presOf" srcId="{9CA72937-DC17-4B9E-B5CE-53A1F7CB03F4}" destId="{B84490A3-1265-4344-BB77-3BDFE7B63E49}" srcOrd="0" destOrd="0" presId="urn:microsoft.com/office/officeart/2009/3/layout/IncreasingArrowsProcess"/>
    <dgm:cxn modelId="{34D0E75C-D5B7-4F25-B215-BFB387373920}" type="presOf" srcId="{FA09B787-2D78-4A3C-9EA5-B2CE152667C3}" destId="{6376D55D-492E-4CA7-BF41-417D5EEA7594}" srcOrd="0" destOrd="0" presId="urn:microsoft.com/office/officeart/2009/3/layout/IncreasingArrowsProcess"/>
    <dgm:cxn modelId="{7ABD4765-CAA7-481D-886A-8FCC2A645C04}" srcId="{29F2C32C-EAE7-4312-BEB8-DE69CE88E994}" destId="{236B73E2-CE5E-43CC-A4F2-ACB7B04A4FC0}" srcOrd="1" destOrd="0" parTransId="{BD8D1E49-CF36-41C8-BE27-52DB6EFCB60E}" sibTransId="{7834E073-099A-4E05-A727-ED30CC3426F9}"/>
    <dgm:cxn modelId="{E1CDA36C-2360-49FB-9A12-805A6D3D31A4}" srcId="{29F2C32C-EAE7-4312-BEB8-DE69CE88E994}" destId="{FA09B787-2D78-4A3C-9EA5-B2CE152667C3}" srcOrd="2" destOrd="0" parTransId="{0A564147-D31D-4E24-94F1-5B99075AB054}" sibTransId="{A1373B58-45F7-4AC3-85D3-FF25CA80EA20}"/>
    <dgm:cxn modelId="{E027078D-20B3-4AD0-93A9-0B6A8533FD9C}" type="presOf" srcId="{50DF1E69-880F-45FD-9446-832E28CE5B6A}" destId="{1C76F410-0D13-442E-B324-CFA3390AA6E7}" srcOrd="0" destOrd="0" presId="urn:microsoft.com/office/officeart/2009/3/layout/IncreasingArrowsProcess"/>
    <dgm:cxn modelId="{37E362A6-BA60-44E6-8EE5-20C53A378241}" srcId="{29F2C32C-EAE7-4312-BEB8-DE69CE88E994}" destId="{B6BC4374-AD4C-4B86-91EA-EC299C4BD127}" srcOrd="0" destOrd="0" parTransId="{2D8D5207-E3D2-4851-9F15-E99272F7E737}" sibTransId="{BF9404C3-E77F-4172-9DFE-07A2F6C51185}"/>
    <dgm:cxn modelId="{497E50DC-86D9-47A3-BE83-024F09B81A2F}" type="presOf" srcId="{236B73E2-CE5E-43CC-A4F2-ACB7B04A4FC0}" destId="{C9A5F91B-1EDA-49FA-B699-B496BF00CE27}" srcOrd="0" destOrd="0" presId="urn:microsoft.com/office/officeart/2009/3/layout/IncreasingArrowsProcess"/>
    <dgm:cxn modelId="{CA4C45DF-59F2-488F-A9DA-C837A1578F1E}" type="presOf" srcId="{E74DCF9F-04F5-4CD8-9DFE-2745FE7EE7FF}" destId="{D60A2F07-A5A1-400F-9F8B-BF6EE3805C9B}" srcOrd="0" destOrd="0" presId="urn:microsoft.com/office/officeart/2009/3/layout/IncreasingArrowsProcess"/>
    <dgm:cxn modelId="{59B4D6E7-8DD9-4B16-943E-D65035B71ED1}" type="presOf" srcId="{B6BC4374-AD4C-4B86-91EA-EC299C4BD127}" destId="{A0E85CFF-8AED-4776-B5F9-96E67B91845F}" srcOrd="0" destOrd="0" presId="urn:microsoft.com/office/officeart/2009/3/layout/IncreasingArrowsProcess"/>
    <dgm:cxn modelId="{6F32B7FE-EC2B-4419-AC0E-DD1FAC5FA00E}" srcId="{FA09B787-2D78-4A3C-9EA5-B2CE152667C3}" destId="{9CA72937-DC17-4B9E-B5CE-53A1F7CB03F4}" srcOrd="0" destOrd="0" parTransId="{C5FEBC21-DB02-4F8F-9219-708C3319253D}" sibTransId="{79FFCD8A-1180-4040-8F49-4116F16571F1}"/>
    <dgm:cxn modelId="{AA75F1FF-500D-48C2-AE90-F9250A94B838}" type="presOf" srcId="{29F2C32C-EAE7-4312-BEB8-DE69CE88E994}" destId="{92F05B36-FA19-46FD-94C9-7A441D2CB4E6}" srcOrd="0" destOrd="0" presId="urn:microsoft.com/office/officeart/2009/3/layout/IncreasingArrowsProcess"/>
    <dgm:cxn modelId="{0EE74478-C228-4947-A6C6-7D21F17A5063}" type="presParOf" srcId="{92F05B36-FA19-46FD-94C9-7A441D2CB4E6}" destId="{A0E85CFF-8AED-4776-B5F9-96E67B91845F}" srcOrd="0" destOrd="0" presId="urn:microsoft.com/office/officeart/2009/3/layout/IncreasingArrowsProcess"/>
    <dgm:cxn modelId="{7846939A-67C8-4DC6-BCB9-85257AA58AE6}" type="presParOf" srcId="{92F05B36-FA19-46FD-94C9-7A441D2CB4E6}" destId="{1C76F410-0D13-442E-B324-CFA3390AA6E7}" srcOrd="1" destOrd="0" presId="urn:microsoft.com/office/officeart/2009/3/layout/IncreasingArrowsProcess"/>
    <dgm:cxn modelId="{FDE53D11-9651-49CB-B874-CA2A7A217DEF}" type="presParOf" srcId="{92F05B36-FA19-46FD-94C9-7A441D2CB4E6}" destId="{C9A5F91B-1EDA-49FA-B699-B496BF00CE27}" srcOrd="2" destOrd="0" presId="urn:microsoft.com/office/officeart/2009/3/layout/IncreasingArrowsProcess"/>
    <dgm:cxn modelId="{704472B3-31D4-4B13-925A-2D910748AF18}" type="presParOf" srcId="{92F05B36-FA19-46FD-94C9-7A441D2CB4E6}" destId="{D60A2F07-A5A1-400F-9F8B-BF6EE3805C9B}" srcOrd="3" destOrd="0" presId="urn:microsoft.com/office/officeart/2009/3/layout/IncreasingArrowsProcess"/>
    <dgm:cxn modelId="{454B4625-469C-4908-99AA-B5A814CF4B12}" type="presParOf" srcId="{92F05B36-FA19-46FD-94C9-7A441D2CB4E6}" destId="{6376D55D-492E-4CA7-BF41-417D5EEA7594}" srcOrd="4" destOrd="0" presId="urn:microsoft.com/office/officeart/2009/3/layout/IncreasingArrowsProcess"/>
    <dgm:cxn modelId="{79017E82-AB15-4A0E-BBDC-14177D3E87A6}" type="presParOf" srcId="{92F05B36-FA19-46FD-94C9-7A441D2CB4E6}" destId="{B84490A3-1265-4344-BB77-3BDFE7B63E49}" srcOrd="5" destOrd="0" presId="urn:microsoft.com/office/officeart/2009/3/layout/IncreasingArrows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9F2C32C-EAE7-4312-BEB8-DE69CE88E994}" type="doc">
      <dgm:prSet loTypeId="urn:microsoft.com/office/officeart/2009/3/layout/IncreasingArrowsProcess" loCatId="process" qsTypeId="urn:microsoft.com/office/officeart/2005/8/quickstyle/simple1" qsCatId="simple" csTypeId="urn:microsoft.com/office/officeart/2005/8/colors/colorful2" csCatId="colorful" phldr="1"/>
      <dgm:spPr/>
      <dgm:t>
        <a:bodyPr/>
        <a:lstStyle/>
        <a:p>
          <a:endParaRPr lang="en-US"/>
        </a:p>
      </dgm:t>
    </dgm:pt>
    <dgm:pt modelId="{B6BC4374-AD4C-4B86-91EA-EC299C4BD127}">
      <dgm:prSet phldrT="[Text]" custT="1"/>
      <dgm:spPr/>
      <dgm:t>
        <a:bodyPr/>
        <a:lstStyle/>
        <a:p>
          <a:r>
            <a:rPr lang="en-US" sz="1800" b="1" dirty="0" err="1">
              <a:latin typeface="Times New Roman" panose="02020603050405020304" pitchFamily="18" charset="0"/>
              <a:cs typeface="Times New Roman" panose="02020603050405020304" pitchFamily="18" charset="0"/>
            </a:rPr>
            <a:t>Trước</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khi</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băm</a:t>
          </a:r>
          <a:endParaRPr lang="en-US" sz="1800" b="1" dirty="0">
            <a:latin typeface="Times New Roman" panose="02020603050405020304" pitchFamily="18" charset="0"/>
            <a:cs typeface="Times New Roman" panose="02020603050405020304" pitchFamily="18" charset="0"/>
          </a:endParaRPr>
        </a:p>
      </dgm:t>
    </dgm:pt>
    <dgm:pt modelId="{2D8D5207-E3D2-4851-9F15-E99272F7E737}" type="parTrans" cxnId="{37E362A6-BA60-44E6-8EE5-20C53A378241}">
      <dgm:prSet/>
      <dgm:spPr/>
      <dgm:t>
        <a:bodyPr/>
        <a:lstStyle/>
        <a:p>
          <a:endParaRPr lang="en-US"/>
        </a:p>
      </dgm:t>
    </dgm:pt>
    <dgm:pt modelId="{BF9404C3-E77F-4172-9DFE-07A2F6C51185}" type="sibTrans" cxnId="{37E362A6-BA60-44E6-8EE5-20C53A378241}">
      <dgm:prSet/>
      <dgm:spPr/>
      <dgm:t>
        <a:bodyPr/>
        <a:lstStyle/>
        <a:p>
          <a:endParaRPr lang="en-US"/>
        </a:p>
      </dgm:t>
    </dgm:pt>
    <dgm:pt modelId="{50DF1E69-880F-45FD-9446-832E28CE5B6A}">
      <dgm:prSet phldrT="[Text]" phldr="1" custT="1"/>
      <dgm:spPr/>
      <dgm:t>
        <a:bodyPr/>
        <a:lstStyle/>
        <a:p>
          <a:endParaRPr lang="en-US" sz="1800" b="1" dirty="0">
            <a:latin typeface="Times New Roman" panose="02020603050405020304" pitchFamily="18" charset="0"/>
            <a:cs typeface="Times New Roman" panose="02020603050405020304" pitchFamily="18" charset="0"/>
          </a:endParaRPr>
        </a:p>
      </dgm:t>
    </dgm:pt>
    <dgm:pt modelId="{A654F3B5-43F2-4D5B-81C5-C9AE8AAECD1F}" type="parTrans" cxnId="{19E66E31-7F12-4D7E-8A31-2DCF3948860A}">
      <dgm:prSet/>
      <dgm:spPr/>
      <dgm:t>
        <a:bodyPr/>
        <a:lstStyle/>
        <a:p>
          <a:endParaRPr lang="en-US"/>
        </a:p>
      </dgm:t>
    </dgm:pt>
    <dgm:pt modelId="{A7943C85-A7BD-4A9A-927E-BCC1EFF4A5D5}" type="sibTrans" cxnId="{19E66E31-7F12-4D7E-8A31-2DCF3948860A}">
      <dgm:prSet/>
      <dgm:spPr/>
      <dgm:t>
        <a:bodyPr/>
        <a:lstStyle/>
        <a:p>
          <a:endParaRPr lang="en-US"/>
        </a:p>
      </dgm:t>
    </dgm:pt>
    <dgm:pt modelId="{236B73E2-CE5E-43CC-A4F2-ACB7B04A4FC0}">
      <dgm:prSet phldrT="[Text]" custT="1"/>
      <dgm:spPr/>
      <dgm:t>
        <a:bodyPr/>
        <a:lstStyle/>
        <a:p>
          <a:r>
            <a:rPr lang="en-US" sz="1800" b="1" dirty="0">
              <a:latin typeface="Times New Roman" panose="02020603050405020304" pitchFamily="18" charset="0"/>
              <a:cs typeface="Times New Roman" panose="02020603050405020304" pitchFamily="18" charset="0"/>
            </a:rPr>
            <a:t>Trong </a:t>
          </a:r>
          <a:r>
            <a:rPr lang="en-US" sz="1800" b="1" dirty="0" err="1">
              <a:latin typeface="Times New Roman" panose="02020603050405020304" pitchFamily="18" charset="0"/>
              <a:cs typeface="Times New Roman" panose="02020603050405020304" pitchFamily="18" charset="0"/>
            </a:rPr>
            <a:t>khi</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băm</a:t>
          </a:r>
          <a:endParaRPr lang="en-US" sz="1800" b="1" dirty="0">
            <a:latin typeface="Times New Roman" panose="02020603050405020304" pitchFamily="18" charset="0"/>
            <a:cs typeface="Times New Roman" panose="02020603050405020304" pitchFamily="18" charset="0"/>
          </a:endParaRPr>
        </a:p>
      </dgm:t>
    </dgm:pt>
    <dgm:pt modelId="{BD8D1E49-CF36-41C8-BE27-52DB6EFCB60E}" type="parTrans" cxnId="{7ABD4765-CAA7-481D-886A-8FCC2A645C04}">
      <dgm:prSet/>
      <dgm:spPr/>
      <dgm:t>
        <a:bodyPr/>
        <a:lstStyle/>
        <a:p>
          <a:endParaRPr lang="en-US"/>
        </a:p>
      </dgm:t>
    </dgm:pt>
    <dgm:pt modelId="{7834E073-099A-4E05-A727-ED30CC3426F9}" type="sibTrans" cxnId="{7ABD4765-CAA7-481D-886A-8FCC2A645C04}">
      <dgm:prSet/>
      <dgm:spPr/>
      <dgm:t>
        <a:bodyPr/>
        <a:lstStyle/>
        <a:p>
          <a:endParaRPr lang="en-US"/>
        </a:p>
      </dgm:t>
    </dgm:pt>
    <dgm:pt modelId="{E74DCF9F-04F5-4CD8-9DFE-2745FE7EE7FF}">
      <dgm:prSet phldrT="[Text]" phldr="1" custT="1"/>
      <dgm:spPr/>
      <dgm:t>
        <a:bodyPr/>
        <a:lstStyle/>
        <a:p>
          <a:endParaRPr lang="en-US" sz="1800" b="1">
            <a:latin typeface="Times New Roman" panose="02020603050405020304" pitchFamily="18" charset="0"/>
            <a:cs typeface="Times New Roman" panose="02020603050405020304" pitchFamily="18" charset="0"/>
          </a:endParaRPr>
        </a:p>
      </dgm:t>
    </dgm:pt>
    <dgm:pt modelId="{337B8B39-7732-43E7-886B-F5CC1316D1E2}" type="parTrans" cxnId="{D0AF6832-D136-4AAA-872B-0A0F8436F38E}">
      <dgm:prSet/>
      <dgm:spPr/>
      <dgm:t>
        <a:bodyPr/>
        <a:lstStyle/>
        <a:p>
          <a:endParaRPr lang="en-US"/>
        </a:p>
      </dgm:t>
    </dgm:pt>
    <dgm:pt modelId="{0A14F580-DDFF-4333-9B63-64EC6C8CC758}" type="sibTrans" cxnId="{D0AF6832-D136-4AAA-872B-0A0F8436F38E}">
      <dgm:prSet/>
      <dgm:spPr/>
      <dgm:t>
        <a:bodyPr/>
        <a:lstStyle/>
        <a:p>
          <a:endParaRPr lang="en-US"/>
        </a:p>
      </dgm:t>
    </dgm:pt>
    <dgm:pt modelId="{FA09B787-2D78-4A3C-9EA5-B2CE152667C3}">
      <dgm:prSet phldrT="[Text]" custT="1"/>
      <dgm:spPr/>
      <dgm:t>
        <a:bodyPr/>
        <a:lstStyle/>
        <a:p>
          <a:r>
            <a:rPr lang="en-US" sz="1800" b="1" dirty="0">
              <a:solidFill>
                <a:schemeClr val="tx1"/>
              </a:solidFill>
              <a:latin typeface="Times New Roman" panose="02020603050405020304" pitchFamily="18" charset="0"/>
              <a:cs typeface="Times New Roman" panose="02020603050405020304" pitchFamily="18" charset="0"/>
            </a:rPr>
            <a:t>Sau </a:t>
          </a:r>
          <a:r>
            <a:rPr lang="en-US" sz="1800" b="1" dirty="0" err="1">
              <a:solidFill>
                <a:schemeClr val="tx1"/>
              </a:solidFill>
              <a:latin typeface="Times New Roman" panose="02020603050405020304" pitchFamily="18" charset="0"/>
              <a:cs typeface="Times New Roman" panose="02020603050405020304" pitchFamily="18" charset="0"/>
            </a:rPr>
            <a:t>khi</a:t>
          </a:r>
          <a:r>
            <a:rPr lang="en-US" sz="1800" b="1" dirty="0">
              <a:solidFill>
                <a:schemeClr val="tx1"/>
              </a:solidFill>
              <a:latin typeface="Times New Roman" panose="02020603050405020304" pitchFamily="18" charset="0"/>
              <a:cs typeface="Times New Roman" panose="02020603050405020304" pitchFamily="18" charset="0"/>
            </a:rPr>
            <a:t> </a:t>
          </a:r>
          <a:r>
            <a:rPr lang="en-US" sz="1800" b="1" dirty="0" err="1">
              <a:solidFill>
                <a:schemeClr val="tx1"/>
              </a:solidFill>
              <a:latin typeface="Times New Roman" panose="02020603050405020304" pitchFamily="18" charset="0"/>
              <a:cs typeface="Times New Roman" panose="02020603050405020304" pitchFamily="18" charset="0"/>
            </a:rPr>
            <a:t>băm</a:t>
          </a:r>
          <a:endParaRPr lang="en-US" sz="1800" b="1" dirty="0">
            <a:solidFill>
              <a:schemeClr val="tx1"/>
            </a:solidFill>
            <a:latin typeface="Times New Roman" panose="02020603050405020304" pitchFamily="18" charset="0"/>
            <a:cs typeface="Times New Roman" panose="02020603050405020304" pitchFamily="18" charset="0"/>
          </a:endParaRPr>
        </a:p>
      </dgm:t>
    </dgm:pt>
    <dgm:pt modelId="{0A564147-D31D-4E24-94F1-5B99075AB054}" type="parTrans" cxnId="{E1CDA36C-2360-49FB-9A12-805A6D3D31A4}">
      <dgm:prSet/>
      <dgm:spPr/>
      <dgm:t>
        <a:bodyPr/>
        <a:lstStyle/>
        <a:p>
          <a:endParaRPr lang="en-US"/>
        </a:p>
      </dgm:t>
    </dgm:pt>
    <dgm:pt modelId="{A1373B58-45F7-4AC3-85D3-FF25CA80EA20}" type="sibTrans" cxnId="{E1CDA36C-2360-49FB-9A12-805A6D3D31A4}">
      <dgm:prSet/>
      <dgm:spPr/>
      <dgm:t>
        <a:bodyPr/>
        <a:lstStyle/>
        <a:p>
          <a:endParaRPr lang="en-US"/>
        </a:p>
      </dgm:t>
    </dgm:pt>
    <dgm:pt modelId="{9CA72937-DC17-4B9E-B5CE-53A1F7CB03F4}">
      <dgm:prSet phldrT="[Text]" phldr="1" custT="1"/>
      <dgm:spPr/>
      <dgm:t>
        <a:bodyPr/>
        <a:lstStyle/>
        <a:p>
          <a:endParaRPr lang="en-US" sz="1800" b="1" dirty="0">
            <a:latin typeface="Times New Roman" panose="02020603050405020304" pitchFamily="18" charset="0"/>
            <a:cs typeface="Times New Roman" panose="02020603050405020304" pitchFamily="18" charset="0"/>
          </a:endParaRPr>
        </a:p>
      </dgm:t>
    </dgm:pt>
    <dgm:pt modelId="{C5FEBC21-DB02-4F8F-9219-708C3319253D}" type="parTrans" cxnId="{6F32B7FE-EC2B-4419-AC0E-DD1FAC5FA00E}">
      <dgm:prSet/>
      <dgm:spPr/>
      <dgm:t>
        <a:bodyPr/>
        <a:lstStyle/>
        <a:p>
          <a:endParaRPr lang="en-US"/>
        </a:p>
      </dgm:t>
    </dgm:pt>
    <dgm:pt modelId="{79FFCD8A-1180-4040-8F49-4116F16571F1}" type="sibTrans" cxnId="{6F32B7FE-EC2B-4419-AC0E-DD1FAC5FA00E}">
      <dgm:prSet/>
      <dgm:spPr/>
      <dgm:t>
        <a:bodyPr/>
        <a:lstStyle/>
        <a:p>
          <a:endParaRPr lang="en-US"/>
        </a:p>
      </dgm:t>
    </dgm:pt>
    <dgm:pt modelId="{92F05B36-FA19-46FD-94C9-7A441D2CB4E6}" type="pres">
      <dgm:prSet presAssocID="{29F2C32C-EAE7-4312-BEB8-DE69CE88E994}" presName="Name0" presStyleCnt="0">
        <dgm:presLayoutVars>
          <dgm:chMax val="5"/>
          <dgm:chPref val="5"/>
          <dgm:dir/>
          <dgm:animLvl val="lvl"/>
        </dgm:presLayoutVars>
      </dgm:prSet>
      <dgm:spPr/>
    </dgm:pt>
    <dgm:pt modelId="{A0E85CFF-8AED-4776-B5F9-96E67B91845F}" type="pres">
      <dgm:prSet presAssocID="{B6BC4374-AD4C-4B86-91EA-EC299C4BD127}" presName="parentText1" presStyleLbl="node1" presStyleIdx="0" presStyleCnt="3">
        <dgm:presLayoutVars>
          <dgm:chMax/>
          <dgm:chPref val="3"/>
          <dgm:bulletEnabled val="1"/>
        </dgm:presLayoutVars>
      </dgm:prSet>
      <dgm:spPr/>
    </dgm:pt>
    <dgm:pt modelId="{1C76F410-0D13-442E-B324-CFA3390AA6E7}" type="pres">
      <dgm:prSet presAssocID="{B6BC4374-AD4C-4B86-91EA-EC299C4BD127}" presName="childText1" presStyleLbl="solidAlignAcc1" presStyleIdx="0" presStyleCnt="3">
        <dgm:presLayoutVars>
          <dgm:chMax val="0"/>
          <dgm:chPref val="0"/>
          <dgm:bulletEnabled val="1"/>
        </dgm:presLayoutVars>
      </dgm:prSet>
      <dgm:spPr/>
    </dgm:pt>
    <dgm:pt modelId="{C9A5F91B-1EDA-49FA-B699-B496BF00CE27}" type="pres">
      <dgm:prSet presAssocID="{236B73E2-CE5E-43CC-A4F2-ACB7B04A4FC0}" presName="parentText2" presStyleLbl="node1" presStyleIdx="1" presStyleCnt="3">
        <dgm:presLayoutVars>
          <dgm:chMax/>
          <dgm:chPref val="3"/>
          <dgm:bulletEnabled val="1"/>
        </dgm:presLayoutVars>
      </dgm:prSet>
      <dgm:spPr/>
    </dgm:pt>
    <dgm:pt modelId="{D60A2F07-A5A1-400F-9F8B-BF6EE3805C9B}" type="pres">
      <dgm:prSet presAssocID="{236B73E2-CE5E-43CC-A4F2-ACB7B04A4FC0}" presName="childText2" presStyleLbl="solidAlignAcc1" presStyleIdx="1" presStyleCnt="3">
        <dgm:presLayoutVars>
          <dgm:chMax val="0"/>
          <dgm:chPref val="0"/>
          <dgm:bulletEnabled val="1"/>
        </dgm:presLayoutVars>
      </dgm:prSet>
      <dgm:spPr/>
    </dgm:pt>
    <dgm:pt modelId="{6376D55D-492E-4CA7-BF41-417D5EEA7594}" type="pres">
      <dgm:prSet presAssocID="{FA09B787-2D78-4A3C-9EA5-B2CE152667C3}" presName="parentText3" presStyleLbl="node1" presStyleIdx="2" presStyleCnt="3">
        <dgm:presLayoutVars>
          <dgm:chMax/>
          <dgm:chPref val="3"/>
          <dgm:bulletEnabled val="1"/>
        </dgm:presLayoutVars>
      </dgm:prSet>
      <dgm:spPr/>
    </dgm:pt>
    <dgm:pt modelId="{B84490A3-1265-4344-BB77-3BDFE7B63E49}" type="pres">
      <dgm:prSet presAssocID="{FA09B787-2D78-4A3C-9EA5-B2CE152667C3}" presName="childText3" presStyleLbl="solidAlignAcc1" presStyleIdx="2" presStyleCnt="3">
        <dgm:presLayoutVars>
          <dgm:chMax val="0"/>
          <dgm:chPref val="0"/>
          <dgm:bulletEnabled val="1"/>
        </dgm:presLayoutVars>
      </dgm:prSet>
      <dgm:spPr/>
    </dgm:pt>
  </dgm:ptLst>
  <dgm:cxnLst>
    <dgm:cxn modelId="{19E66E31-7F12-4D7E-8A31-2DCF3948860A}" srcId="{B6BC4374-AD4C-4B86-91EA-EC299C4BD127}" destId="{50DF1E69-880F-45FD-9446-832E28CE5B6A}" srcOrd="0" destOrd="0" parTransId="{A654F3B5-43F2-4D5B-81C5-C9AE8AAECD1F}" sibTransId="{A7943C85-A7BD-4A9A-927E-BCC1EFF4A5D5}"/>
    <dgm:cxn modelId="{D0AF6832-D136-4AAA-872B-0A0F8436F38E}" srcId="{236B73E2-CE5E-43CC-A4F2-ACB7B04A4FC0}" destId="{E74DCF9F-04F5-4CD8-9DFE-2745FE7EE7FF}" srcOrd="0" destOrd="0" parTransId="{337B8B39-7732-43E7-886B-F5CC1316D1E2}" sibTransId="{0A14F580-DDFF-4333-9B63-64EC6C8CC758}"/>
    <dgm:cxn modelId="{D3C6383F-CDDF-4102-A29D-A350DA493ADC}" type="presOf" srcId="{9CA72937-DC17-4B9E-B5CE-53A1F7CB03F4}" destId="{B84490A3-1265-4344-BB77-3BDFE7B63E49}" srcOrd="0" destOrd="0" presId="urn:microsoft.com/office/officeart/2009/3/layout/IncreasingArrowsProcess"/>
    <dgm:cxn modelId="{34D0E75C-D5B7-4F25-B215-BFB387373920}" type="presOf" srcId="{FA09B787-2D78-4A3C-9EA5-B2CE152667C3}" destId="{6376D55D-492E-4CA7-BF41-417D5EEA7594}" srcOrd="0" destOrd="0" presId="urn:microsoft.com/office/officeart/2009/3/layout/IncreasingArrowsProcess"/>
    <dgm:cxn modelId="{7ABD4765-CAA7-481D-886A-8FCC2A645C04}" srcId="{29F2C32C-EAE7-4312-BEB8-DE69CE88E994}" destId="{236B73E2-CE5E-43CC-A4F2-ACB7B04A4FC0}" srcOrd="1" destOrd="0" parTransId="{BD8D1E49-CF36-41C8-BE27-52DB6EFCB60E}" sibTransId="{7834E073-099A-4E05-A727-ED30CC3426F9}"/>
    <dgm:cxn modelId="{E1CDA36C-2360-49FB-9A12-805A6D3D31A4}" srcId="{29F2C32C-EAE7-4312-BEB8-DE69CE88E994}" destId="{FA09B787-2D78-4A3C-9EA5-B2CE152667C3}" srcOrd="2" destOrd="0" parTransId="{0A564147-D31D-4E24-94F1-5B99075AB054}" sibTransId="{A1373B58-45F7-4AC3-85D3-FF25CA80EA20}"/>
    <dgm:cxn modelId="{E027078D-20B3-4AD0-93A9-0B6A8533FD9C}" type="presOf" srcId="{50DF1E69-880F-45FD-9446-832E28CE5B6A}" destId="{1C76F410-0D13-442E-B324-CFA3390AA6E7}" srcOrd="0" destOrd="0" presId="urn:microsoft.com/office/officeart/2009/3/layout/IncreasingArrowsProcess"/>
    <dgm:cxn modelId="{37E362A6-BA60-44E6-8EE5-20C53A378241}" srcId="{29F2C32C-EAE7-4312-BEB8-DE69CE88E994}" destId="{B6BC4374-AD4C-4B86-91EA-EC299C4BD127}" srcOrd="0" destOrd="0" parTransId="{2D8D5207-E3D2-4851-9F15-E99272F7E737}" sibTransId="{BF9404C3-E77F-4172-9DFE-07A2F6C51185}"/>
    <dgm:cxn modelId="{497E50DC-86D9-47A3-BE83-024F09B81A2F}" type="presOf" srcId="{236B73E2-CE5E-43CC-A4F2-ACB7B04A4FC0}" destId="{C9A5F91B-1EDA-49FA-B699-B496BF00CE27}" srcOrd="0" destOrd="0" presId="urn:microsoft.com/office/officeart/2009/3/layout/IncreasingArrowsProcess"/>
    <dgm:cxn modelId="{CA4C45DF-59F2-488F-A9DA-C837A1578F1E}" type="presOf" srcId="{E74DCF9F-04F5-4CD8-9DFE-2745FE7EE7FF}" destId="{D60A2F07-A5A1-400F-9F8B-BF6EE3805C9B}" srcOrd="0" destOrd="0" presId="urn:microsoft.com/office/officeart/2009/3/layout/IncreasingArrowsProcess"/>
    <dgm:cxn modelId="{59B4D6E7-8DD9-4B16-943E-D65035B71ED1}" type="presOf" srcId="{B6BC4374-AD4C-4B86-91EA-EC299C4BD127}" destId="{A0E85CFF-8AED-4776-B5F9-96E67B91845F}" srcOrd="0" destOrd="0" presId="urn:microsoft.com/office/officeart/2009/3/layout/IncreasingArrowsProcess"/>
    <dgm:cxn modelId="{6F32B7FE-EC2B-4419-AC0E-DD1FAC5FA00E}" srcId="{FA09B787-2D78-4A3C-9EA5-B2CE152667C3}" destId="{9CA72937-DC17-4B9E-B5CE-53A1F7CB03F4}" srcOrd="0" destOrd="0" parTransId="{C5FEBC21-DB02-4F8F-9219-708C3319253D}" sibTransId="{79FFCD8A-1180-4040-8F49-4116F16571F1}"/>
    <dgm:cxn modelId="{AA75F1FF-500D-48C2-AE90-F9250A94B838}" type="presOf" srcId="{29F2C32C-EAE7-4312-BEB8-DE69CE88E994}" destId="{92F05B36-FA19-46FD-94C9-7A441D2CB4E6}" srcOrd="0" destOrd="0" presId="urn:microsoft.com/office/officeart/2009/3/layout/IncreasingArrowsProcess"/>
    <dgm:cxn modelId="{0EE74478-C228-4947-A6C6-7D21F17A5063}" type="presParOf" srcId="{92F05B36-FA19-46FD-94C9-7A441D2CB4E6}" destId="{A0E85CFF-8AED-4776-B5F9-96E67B91845F}" srcOrd="0" destOrd="0" presId="urn:microsoft.com/office/officeart/2009/3/layout/IncreasingArrowsProcess"/>
    <dgm:cxn modelId="{7846939A-67C8-4DC6-BCB9-85257AA58AE6}" type="presParOf" srcId="{92F05B36-FA19-46FD-94C9-7A441D2CB4E6}" destId="{1C76F410-0D13-442E-B324-CFA3390AA6E7}" srcOrd="1" destOrd="0" presId="urn:microsoft.com/office/officeart/2009/3/layout/IncreasingArrowsProcess"/>
    <dgm:cxn modelId="{FDE53D11-9651-49CB-B874-CA2A7A217DEF}" type="presParOf" srcId="{92F05B36-FA19-46FD-94C9-7A441D2CB4E6}" destId="{C9A5F91B-1EDA-49FA-B699-B496BF00CE27}" srcOrd="2" destOrd="0" presId="urn:microsoft.com/office/officeart/2009/3/layout/IncreasingArrowsProcess"/>
    <dgm:cxn modelId="{704472B3-31D4-4B13-925A-2D910748AF18}" type="presParOf" srcId="{92F05B36-FA19-46FD-94C9-7A441D2CB4E6}" destId="{D60A2F07-A5A1-400F-9F8B-BF6EE3805C9B}" srcOrd="3" destOrd="0" presId="urn:microsoft.com/office/officeart/2009/3/layout/IncreasingArrowsProcess"/>
    <dgm:cxn modelId="{454B4625-469C-4908-99AA-B5A814CF4B12}" type="presParOf" srcId="{92F05B36-FA19-46FD-94C9-7A441D2CB4E6}" destId="{6376D55D-492E-4CA7-BF41-417D5EEA7594}" srcOrd="4" destOrd="0" presId="urn:microsoft.com/office/officeart/2009/3/layout/IncreasingArrowsProcess"/>
    <dgm:cxn modelId="{79017E82-AB15-4A0E-BBDC-14177D3E87A6}" type="presParOf" srcId="{92F05B36-FA19-46FD-94C9-7A441D2CB4E6}" destId="{B84490A3-1265-4344-BB77-3BDFE7B63E49}" srcOrd="5" destOrd="0" presId="urn:microsoft.com/office/officeart/2009/3/layout/IncreasingArrows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6ED2AA17-CDEF-4FC0-B61A-963FA07F95B1}" type="doc">
      <dgm:prSet loTypeId="urn:microsoft.com/office/officeart/2005/8/layout/matrix1" loCatId="matrix" qsTypeId="urn:microsoft.com/office/officeart/2005/8/quickstyle/simple1" qsCatId="simple" csTypeId="urn:microsoft.com/office/officeart/2005/8/colors/accent0_1" csCatId="mainScheme" phldr="1"/>
      <dgm:spPr/>
      <dgm:t>
        <a:bodyPr/>
        <a:lstStyle/>
        <a:p>
          <a:endParaRPr lang="en-US"/>
        </a:p>
      </dgm:t>
    </dgm:pt>
    <dgm:pt modelId="{69955504-80F2-4D51-8587-BF1021264A43}">
      <dgm:prSet phldrT="[Text]"/>
      <dgm:spPr/>
      <dgm:t>
        <a:bodyPr/>
        <a:lstStyle/>
        <a:p>
          <a:r>
            <a:rPr lang="en-US" b="1" dirty="0">
              <a:latin typeface="Times New Roman" panose="02020603050405020304" pitchFamily="18" charset="0"/>
              <a:cs typeface="Times New Roman" panose="02020603050405020304" pitchFamily="18" charset="0"/>
            </a:rPr>
            <a:t>PHÓNG SỰ</a:t>
          </a:r>
        </a:p>
      </dgm:t>
    </dgm:pt>
    <dgm:pt modelId="{61D89C26-833F-456B-B150-985EF1450051}" type="parTrans" cxnId="{10FA1FC9-649C-431F-B468-CD4486147170}">
      <dgm:prSet/>
      <dgm:spPr/>
      <dgm:t>
        <a:bodyPr/>
        <a:lstStyle/>
        <a:p>
          <a:endParaRPr lang="en-US"/>
        </a:p>
      </dgm:t>
    </dgm:pt>
    <dgm:pt modelId="{8E4BB899-EA69-4E0D-8619-6A624D1D1402}" type="sibTrans" cxnId="{10FA1FC9-649C-431F-B468-CD4486147170}">
      <dgm:prSet/>
      <dgm:spPr/>
      <dgm:t>
        <a:bodyPr/>
        <a:lstStyle/>
        <a:p>
          <a:endParaRPr lang="en-US"/>
        </a:p>
      </dgm:t>
    </dgm:pt>
    <dgm:pt modelId="{0CC90D4D-3ABA-4657-A2F6-F62503E9080B}">
      <dgm:prSet phldrT="[Text]"/>
      <dgm:spPr/>
      <dgm:t>
        <a:bodyPr/>
        <a:lstStyle/>
        <a:p>
          <a:r>
            <a:rPr lang="en-US" b="1">
              <a:latin typeface="Times New Roman" panose="02020603050405020304" pitchFamily="18" charset="0"/>
              <a:cs typeface="Times New Roman" panose="02020603050405020304" pitchFamily="18" charset="0"/>
            </a:rPr>
            <a:t>Mục đích</a:t>
          </a:r>
        </a:p>
      </dgm:t>
    </dgm:pt>
    <dgm:pt modelId="{A7449154-D386-42BA-ACAD-ABBE810ADC83}" type="parTrans" cxnId="{5DE33E04-CA23-490D-8A39-3960C19F4530}">
      <dgm:prSet/>
      <dgm:spPr/>
      <dgm:t>
        <a:bodyPr/>
        <a:lstStyle/>
        <a:p>
          <a:endParaRPr lang="en-US"/>
        </a:p>
      </dgm:t>
    </dgm:pt>
    <dgm:pt modelId="{8DDA6ED2-DDC9-44BF-A75C-EF43B2552569}" type="sibTrans" cxnId="{5DE33E04-CA23-490D-8A39-3960C19F4530}">
      <dgm:prSet/>
      <dgm:spPr/>
      <dgm:t>
        <a:bodyPr/>
        <a:lstStyle/>
        <a:p>
          <a:endParaRPr lang="en-US"/>
        </a:p>
      </dgm:t>
    </dgm:pt>
    <dgm:pt modelId="{4C0E9CAC-34A0-4A6A-8457-0C78C894508A}">
      <dgm:prSet phldrT="[Text]"/>
      <dgm:spPr/>
      <dgm:t>
        <a:bodyPr/>
        <a:lstStyle/>
        <a:p>
          <a:r>
            <a:rPr lang="en-US" b="1">
              <a:latin typeface="Times New Roman" panose="02020603050405020304" pitchFamily="18" charset="0"/>
              <a:cs typeface="Times New Roman" panose="02020603050405020304" pitchFamily="18" charset="0"/>
            </a:rPr>
            <a:t>Tính thời sự</a:t>
          </a:r>
        </a:p>
      </dgm:t>
    </dgm:pt>
    <dgm:pt modelId="{5240E70B-D193-440F-81FF-EDC7C95CD437}" type="parTrans" cxnId="{A02B39B8-134C-42E0-9A0B-7FA53D7D3195}">
      <dgm:prSet/>
      <dgm:spPr/>
      <dgm:t>
        <a:bodyPr/>
        <a:lstStyle/>
        <a:p>
          <a:endParaRPr lang="en-US"/>
        </a:p>
      </dgm:t>
    </dgm:pt>
    <dgm:pt modelId="{4B27BC17-B008-4476-B21D-5EDEB7044E98}" type="sibTrans" cxnId="{A02B39B8-134C-42E0-9A0B-7FA53D7D3195}">
      <dgm:prSet/>
      <dgm:spPr/>
      <dgm:t>
        <a:bodyPr/>
        <a:lstStyle/>
        <a:p>
          <a:endParaRPr lang="en-US"/>
        </a:p>
      </dgm:t>
    </dgm:pt>
    <dgm:pt modelId="{BEC6E231-FB4A-4389-91EA-A67E920528CD}">
      <dgm:prSet phldrT="[Text]"/>
      <dgm:spPr/>
      <dgm:t>
        <a:bodyPr/>
        <a:lstStyle/>
        <a:p>
          <a:r>
            <a:rPr lang="en-US" b="1">
              <a:latin typeface="Times New Roman" panose="02020603050405020304" pitchFamily="18" charset="0"/>
              <a:cs typeface="Times New Roman" panose="02020603050405020304" pitchFamily="18" charset="0"/>
            </a:rPr>
            <a:t>Tính thẩm mĩ</a:t>
          </a:r>
        </a:p>
      </dgm:t>
    </dgm:pt>
    <dgm:pt modelId="{325A5D23-BF87-4FCA-AF74-209DD43A6121}" type="parTrans" cxnId="{7384CCDC-9D32-4052-80DE-D1593D57FD7B}">
      <dgm:prSet/>
      <dgm:spPr/>
      <dgm:t>
        <a:bodyPr/>
        <a:lstStyle/>
        <a:p>
          <a:endParaRPr lang="en-US"/>
        </a:p>
      </dgm:t>
    </dgm:pt>
    <dgm:pt modelId="{96448A09-04C3-42AF-87C7-A132DFCAE286}" type="sibTrans" cxnId="{7384CCDC-9D32-4052-80DE-D1593D57FD7B}">
      <dgm:prSet/>
      <dgm:spPr/>
      <dgm:t>
        <a:bodyPr/>
        <a:lstStyle/>
        <a:p>
          <a:endParaRPr lang="en-US"/>
        </a:p>
      </dgm:t>
    </dgm:pt>
    <dgm:pt modelId="{58351832-7B90-455B-9FC2-59A0292C410A}">
      <dgm:prSet phldrT="[Text]"/>
      <dgm:spPr/>
      <dgm:t>
        <a:bodyPr/>
        <a:lstStyle/>
        <a:p>
          <a:r>
            <a:rPr lang="en-US" b="1">
              <a:latin typeface="Times New Roman" panose="02020603050405020304" pitchFamily="18" charset="0"/>
              <a:cs typeface="Times New Roman" panose="02020603050405020304" pitchFamily="18" charset="0"/>
            </a:rPr>
            <a:t>Tính xác thực</a:t>
          </a:r>
        </a:p>
      </dgm:t>
    </dgm:pt>
    <dgm:pt modelId="{FCD51C93-2A67-4504-8D64-CA4D88BE63BB}" type="parTrans" cxnId="{7B5202DB-1B9E-4796-B10E-7AFF7C162FC0}">
      <dgm:prSet/>
      <dgm:spPr/>
      <dgm:t>
        <a:bodyPr/>
        <a:lstStyle/>
        <a:p>
          <a:endParaRPr lang="en-US"/>
        </a:p>
      </dgm:t>
    </dgm:pt>
    <dgm:pt modelId="{BB0D1273-895C-444D-9EA2-D94544583BE2}" type="sibTrans" cxnId="{7B5202DB-1B9E-4796-B10E-7AFF7C162FC0}">
      <dgm:prSet/>
      <dgm:spPr/>
      <dgm:t>
        <a:bodyPr/>
        <a:lstStyle/>
        <a:p>
          <a:endParaRPr lang="en-US"/>
        </a:p>
      </dgm:t>
    </dgm:pt>
    <dgm:pt modelId="{C1835E3F-A013-4593-9650-89B2ABA372EC}" type="pres">
      <dgm:prSet presAssocID="{6ED2AA17-CDEF-4FC0-B61A-963FA07F95B1}" presName="diagram" presStyleCnt="0">
        <dgm:presLayoutVars>
          <dgm:chMax val="1"/>
          <dgm:dir/>
          <dgm:animLvl val="ctr"/>
          <dgm:resizeHandles val="exact"/>
        </dgm:presLayoutVars>
      </dgm:prSet>
      <dgm:spPr/>
    </dgm:pt>
    <dgm:pt modelId="{0E28F6E7-2E4F-414E-BDCD-3EA24B037E20}" type="pres">
      <dgm:prSet presAssocID="{6ED2AA17-CDEF-4FC0-B61A-963FA07F95B1}" presName="matrix" presStyleCnt="0"/>
      <dgm:spPr/>
    </dgm:pt>
    <dgm:pt modelId="{C6974F26-D2EA-4401-8186-43385A0B9938}" type="pres">
      <dgm:prSet presAssocID="{6ED2AA17-CDEF-4FC0-B61A-963FA07F95B1}" presName="tile1" presStyleLbl="node1" presStyleIdx="0" presStyleCnt="4"/>
      <dgm:spPr/>
    </dgm:pt>
    <dgm:pt modelId="{E4FD64A4-76CA-46E4-9D91-56C7FD54DD9E}" type="pres">
      <dgm:prSet presAssocID="{6ED2AA17-CDEF-4FC0-B61A-963FA07F95B1}" presName="tile1text" presStyleLbl="node1" presStyleIdx="0" presStyleCnt="4">
        <dgm:presLayoutVars>
          <dgm:chMax val="0"/>
          <dgm:chPref val="0"/>
          <dgm:bulletEnabled val="1"/>
        </dgm:presLayoutVars>
      </dgm:prSet>
      <dgm:spPr/>
    </dgm:pt>
    <dgm:pt modelId="{8F63B298-953A-440E-A547-FC79235D19E6}" type="pres">
      <dgm:prSet presAssocID="{6ED2AA17-CDEF-4FC0-B61A-963FA07F95B1}" presName="tile2" presStyleLbl="node1" presStyleIdx="1" presStyleCnt="4"/>
      <dgm:spPr/>
    </dgm:pt>
    <dgm:pt modelId="{4A8C7BE6-1BF5-4E5E-894C-819F6292FD47}" type="pres">
      <dgm:prSet presAssocID="{6ED2AA17-CDEF-4FC0-B61A-963FA07F95B1}" presName="tile2text" presStyleLbl="node1" presStyleIdx="1" presStyleCnt="4">
        <dgm:presLayoutVars>
          <dgm:chMax val="0"/>
          <dgm:chPref val="0"/>
          <dgm:bulletEnabled val="1"/>
        </dgm:presLayoutVars>
      </dgm:prSet>
      <dgm:spPr/>
    </dgm:pt>
    <dgm:pt modelId="{2DB0FF81-5AB8-4CA7-AD99-821A97E32682}" type="pres">
      <dgm:prSet presAssocID="{6ED2AA17-CDEF-4FC0-B61A-963FA07F95B1}" presName="tile3" presStyleLbl="node1" presStyleIdx="2" presStyleCnt="4"/>
      <dgm:spPr/>
    </dgm:pt>
    <dgm:pt modelId="{7A1EABE6-D3AE-48F6-B678-E8470307EEBA}" type="pres">
      <dgm:prSet presAssocID="{6ED2AA17-CDEF-4FC0-B61A-963FA07F95B1}" presName="tile3text" presStyleLbl="node1" presStyleIdx="2" presStyleCnt="4">
        <dgm:presLayoutVars>
          <dgm:chMax val="0"/>
          <dgm:chPref val="0"/>
          <dgm:bulletEnabled val="1"/>
        </dgm:presLayoutVars>
      </dgm:prSet>
      <dgm:spPr/>
    </dgm:pt>
    <dgm:pt modelId="{4B315BC7-AB16-4710-875A-CF8494C0C700}" type="pres">
      <dgm:prSet presAssocID="{6ED2AA17-CDEF-4FC0-B61A-963FA07F95B1}" presName="tile4" presStyleLbl="node1" presStyleIdx="3" presStyleCnt="4"/>
      <dgm:spPr/>
    </dgm:pt>
    <dgm:pt modelId="{9B494C31-ECDC-46F6-A91A-A93B47072E64}" type="pres">
      <dgm:prSet presAssocID="{6ED2AA17-CDEF-4FC0-B61A-963FA07F95B1}" presName="tile4text" presStyleLbl="node1" presStyleIdx="3" presStyleCnt="4">
        <dgm:presLayoutVars>
          <dgm:chMax val="0"/>
          <dgm:chPref val="0"/>
          <dgm:bulletEnabled val="1"/>
        </dgm:presLayoutVars>
      </dgm:prSet>
      <dgm:spPr/>
    </dgm:pt>
    <dgm:pt modelId="{B24F3BAE-6EB5-464A-BB6A-530400198485}" type="pres">
      <dgm:prSet presAssocID="{6ED2AA17-CDEF-4FC0-B61A-963FA07F95B1}" presName="centerTile" presStyleLbl="fgShp" presStyleIdx="0" presStyleCnt="1" custScaleX="119938">
        <dgm:presLayoutVars>
          <dgm:chMax val="0"/>
          <dgm:chPref val="0"/>
        </dgm:presLayoutVars>
      </dgm:prSet>
      <dgm:spPr/>
    </dgm:pt>
  </dgm:ptLst>
  <dgm:cxnLst>
    <dgm:cxn modelId="{5DE33E04-CA23-490D-8A39-3960C19F4530}" srcId="{69955504-80F2-4D51-8587-BF1021264A43}" destId="{0CC90D4D-3ABA-4657-A2F6-F62503E9080B}" srcOrd="0" destOrd="0" parTransId="{A7449154-D386-42BA-ACAD-ABBE810ADC83}" sibTransId="{8DDA6ED2-DDC9-44BF-A75C-EF43B2552569}"/>
    <dgm:cxn modelId="{DCF7D438-323F-4237-9A1B-4147C1ABAFC4}" type="presOf" srcId="{BEC6E231-FB4A-4389-91EA-A67E920528CD}" destId="{2DB0FF81-5AB8-4CA7-AD99-821A97E32682}" srcOrd="0" destOrd="0" presId="urn:microsoft.com/office/officeart/2005/8/layout/matrix1"/>
    <dgm:cxn modelId="{A2D49F5D-F8C9-4A12-9764-74329D245F0F}" type="presOf" srcId="{4C0E9CAC-34A0-4A6A-8457-0C78C894508A}" destId="{8F63B298-953A-440E-A547-FC79235D19E6}" srcOrd="0" destOrd="0" presId="urn:microsoft.com/office/officeart/2005/8/layout/matrix1"/>
    <dgm:cxn modelId="{6A4C5969-AE31-42B3-8C96-7BA521FA9966}" type="presOf" srcId="{69955504-80F2-4D51-8587-BF1021264A43}" destId="{B24F3BAE-6EB5-464A-BB6A-530400198485}" srcOrd="0" destOrd="0" presId="urn:microsoft.com/office/officeart/2005/8/layout/matrix1"/>
    <dgm:cxn modelId="{428D0A78-D21C-42EA-AD78-28977B6B751B}" type="presOf" srcId="{0CC90D4D-3ABA-4657-A2F6-F62503E9080B}" destId="{E4FD64A4-76CA-46E4-9D91-56C7FD54DD9E}" srcOrd="1" destOrd="0" presId="urn:microsoft.com/office/officeart/2005/8/layout/matrix1"/>
    <dgm:cxn modelId="{B351D6A6-FAEE-4139-BA1B-F3825E4DE216}" type="presOf" srcId="{BEC6E231-FB4A-4389-91EA-A67E920528CD}" destId="{7A1EABE6-D3AE-48F6-B678-E8470307EEBA}" srcOrd="1" destOrd="0" presId="urn:microsoft.com/office/officeart/2005/8/layout/matrix1"/>
    <dgm:cxn modelId="{05FC0CAB-70AE-4151-AFF0-07C669A51D7C}" type="presOf" srcId="{58351832-7B90-455B-9FC2-59A0292C410A}" destId="{9B494C31-ECDC-46F6-A91A-A93B47072E64}" srcOrd="1" destOrd="0" presId="urn:microsoft.com/office/officeart/2005/8/layout/matrix1"/>
    <dgm:cxn modelId="{48B784AC-737B-4728-991B-4D4430AB5DF9}" type="presOf" srcId="{58351832-7B90-455B-9FC2-59A0292C410A}" destId="{4B315BC7-AB16-4710-875A-CF8494C0C700}" srcOrd="0" destOrd="0" presId="urn:microsoft.com/office/officeart/2005/8/layout/matrix1"/>
    <dgm:cxn modelId="{2DD034AF-9587-48E3-8AE7-C545E17498DF}" type="presOf" srcId="{6ED2AA17-CDEF-4FC0-B61A-963FA07F95B1}" destId="{C1835E3F-A013-4593-9650-89B2ABA372EC}" srcOrd="0" destOrd="0" presId="urn:microsoft.com/office/officeart/2005/8/layout/matrix1"/>
    <dgm:cxn modelId="{A02B39B8-134C-42E0-9A0B-7FA53D7D3195}" srcId="{69955504-80F2-4D51-8587-BF1021264A43}" destId="{4C0E9CAC-34A0-4A6A-8457-0C78C894508A}" srcOrd="1" destOrd="0" parTransId="{5240E70B-D193-440F-81FF-EDC7C95CD437}" sibTransId="{4B27BC17-B008-4476-B21D-5EDEB7044E98}"/>
    <dgm:cxn modelId="{10FA1FC9-649C-431F-B468-CD4486147170}" srcId="{6ED2AA17-CDEF-4FC0-B61A-963FA07F95B1}" destId="{69955504-80F2-4D51-8587-BF1021264A43}" srcOrd="0" destOrd="0" parTransId="{61D89C26-833F-456B-B150-985EF1450051}" sibTransId="{8E4BB899-EA69-4E0D-8619-6A624D1D1402}"/>
    <dgm:cxn modelId="{FDB424CD-1156-4A30-B23B-F3A5B0807FC7}" type="presOf" srcId="{4C0E9CAC-34A0-4A6A-8457-0C78C894508A}" destId="{4A8C7BE6-1BF5-4E5E-894C-819F6292FD47}" srcOrd="1" destOrd="0" presId="urn:microsoft.com/office/officeart/2005/8/layout/matrix1"/>
    <dgm:cxn modelId="{7B5202DB-1B9E-4796-B10E-7AFF7C162FC0}" srcId="{69955504-80F2-4D51-8587-BF1021264A43}" destId="{58351832-7B90-455B-9FC2-59A0292C410A}" srcOrd="3" destOrd="0" parTransId="{FCD51C93-2A67-4504-8D64-CA4D88BE63BB}" sibTransId="{BB0D1273-895C-444D-9EA2-D94544583BE2}"/>
    <dgm:cxn modelId="{7384CCDC-9D32-4052-80DE-D1593D57FD7B}" srcId="{69955504-80F2-4D51-8587-BF1021264A43}" destId="{BEC6E231-FB4A-4389-91EA-A67E920528CD}" srcOrd="2" destOrd="0" parTransId="{325A5D23-BF87-4FCA-AF74-209DD43A6121}" sibTransId="{96448A09-04C3-42AF-87C7-A132DFCAE286}"/>
    <dgm:cxn modelId="{9372CCE5-61F0-4709-9635-6F3330F8F9B2}" type="presOf" srcId="{0CC90D4D-3ABA-4657-A2F6-F62503E9080B}" destId="{C6974F26-D2EA-4401-8186-43385A0B9938}" srcOrd="0" destOrd="0" presId="urn:microsoft.com/office/officeart/2005/8/layout/matrix1"/>
    <dgm:cxn modelId="{5874EC89-A4E8-4BA0-B053-BE134471E085}" type="presParOf" srcId="{C1835E3F-A013-4593-9650-89B2ABA372EC}" destId="{0E28F6E7-2E4F-414E-BDCD-3EA24B037E20}" srcOrd="0" destOrd="0" presId="urn:microsoft.com/office/officeart/2005/8/layout/matrix1"/>
    <dgm:cxn modelId="{192F952C-BB2D-4D3E-A05D-836B25F974DA}" type="presParOf" srcId="{0E28F6E7-2E4F-414E-BDCD-3EA24B037E20}" destId="{C6974F26-D2EA-4401-8186-43385A0B9938}" srcOrd="0" destOrd="0" presId="urn:microsoft.com/office/officeart/2005/8/layout/matrix1"/>
    <dgm:cxn modelId="{11D90FA2-F734-4ABC-AC37-9E69A8BD7765}" type="presParOf" srcId="{0E28F6E7-2E4F-414E-BDCD-3EA24B037E20}" destId="{E4FD64A4-76CA-46E4-9D91-56C7FD54DD9E}" srcOrd="1" destOrd="0" presId="urn:microsoft.com/office/officeart/2005/8/layout/matrix1"/>
    <dgm:cxn modelId="{13C2F4AB-4468-44F4-BC3D-9135BB88EDB4}" type="presParOf" srcId="{0E28F6E7-2E4F-414E-BDCD-3EA24B037E20}" destId="{8F63B298-953A-440E-A547-FC79235D19E6}" srcOrd="2" destOrd="0" presId="urn:microsoft.com/office/officeart/2005/8/layout/matrix1"/>
    <dgm:cxn modelId="{2DAB0720-A62F-444D-B3C0-A478902FF2D9}" type="presParOf" srcId="{0E28F6E7-2E4F-414E-BDCD-3EA24B037E20}" destId="{4A8C7BE6-1BF5-4E5E-894C-819F6292FD47}" srcOrd="3" destOrd="0" presId="urn:microsoft.com/office/officeart/2005/8/layout/matrix1"/>
    <dgm:cxn modelId="{8FCCC7DA-68B3-4563-9730-EE0686F00437}" type="presParOf" srcId="{0E28F6E7-2E4F-414E-BDCD-3EA24B037E20}" destId="{2DB0FF81-5AB8-4CA7-AD99-821A97E32682}" srcOrd="4" destOrd="0" presId="urn:microsoft.com/office/officeart/2005/8/layout/matrix1"/>
    <dgm:cxn modelId="{6BB4B923-3660-4488-8881-079BEDE0790C}" type="presParOf" srcId="{0E28F6E7-2E4F-414E-BDCD-3EA24B037E20}" destId="{7A1EABE6-D3AE-48F6-B678-E8470307EEBA}" srcOrd="5" destOrd="0" presId="urn:microsoft.com/office/officeart/2005/8/layout/matrix1"/>
    <dgm:cxn modelId="{A2950A5B-7372-4E6F-A1F6-490CCF79E876}" type="presParOf" srcId="{0E28F6E7-2E4F-414E-BDCD-3EA24B037E20}" destId="{4B315BC7-AB16-4710-875A-CF8494C0C700}" srcOrd="6" destOrd="0" presId="urn:microsoft.com/office/officeart/2005/8/layout/matrix1"/>
    <dgm:cxn modelId="{1FD81FC7-7EC5-4DC0-AE4E-508051CF95B9}" type="presParOf" srcId="{0E28F6E7-2E4F-414E-BDCD-3EA24B037E20}" destId="{9B494C31-ECDC-46F6-A91A-A93B47072E64}" srcOrd="7" destOrd="0" presId="urn:microsoft.com/office/officeart/2005/8/layout/matrix1"/>
    <dgm:cxn modelId="{FB585FEA-43C7-4DD2-9B0C-275088A3B2C9}" type="presParOf" srcId="{C1835E3F-A013-4593-9650-89B2ABA372EC}" destId="{B24F3BAE-6EB5-464A-BB6A-530400198485}" srcOrd="1" destOrd="0" presId="urn:microsoft.com/office/officeart/2005/8/layout/matrix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0E85CFF-8AED-4776-B5F9-96E67B91845F}">
      <dsp:nvSpPr>
        <dsp:cNvPr id="0" name=""/>
        <dsp:cNvSpPr/>
      </dsp:nvSpPr>
      <dsp:spPr>
        <a:xfrm>
          <a:off x="0" y="281201"/>
          <a:ext cx="7095384" cy="1033358"/>
        </a:xfrm>
        <a:prstGeom prst="rightArrow">
          <a:avLst>
            <a:gd name="adj1" fmla="val 50000"/>
            <a:gd name="adj2" fmla="val 5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254000" bIns="164046" numCol="1" spcCol="1270" anchor="ctr" anchorCtr="0">
          <a:noAutofit/>
        </a:bodyPr>
        <a:lstStyle/>
        <a:p>
          <a:pPr marL="0" lvl="0" indent="0" algn="l" defTabSz="800100">
            <a:lnSpc>
              <a:spcPct val="90000"/>
            </a:lnSpc>
            <a:spcBef>
              <a:spcPct val="0"/>
            </a:spcBef>
            <a:spcAft>
              <a:spcPct val="35000"/>
            </a:spcAft>
            <a:buNone/>
          </a:pPr>
          <a:r>
            <a:rPr lang="en-US" sz="1800" b="1" kern="1200" dirty="0" err="1">
              <a:latin typeface="Times New Roman" panose="02020603050405020304" pitchFamily="18" charset="0"/>
              <a:cs typeface="Times New Roman" panose="02020603050405020304" pitchFamily="18" charset="0"/>
            </a:rPr>
            <a:t>Trước</a:t>
          </a:r>
          <a:r>
            <a:rPr lang="en-US" sz="1800" b="1" kern="1200" dirty="0">
              <a:latin typeface="Times New Roman" panose="02020603050405020304" pitchFamily="18" charset="0"/>
              <a:cs typeface="Times New Roman" panose="02020603050405020304" pitchFamily="18" charset="0"/>
            </a:rPr>
            <a:t> </a:t>
          </a:r>
          <a:r>
            <a:rPr lang="en-US" sz="1800" b="1" kern="1200" dirty="0" err="1">
              <a:latin typeface="Times New Roman" panose="02020603050405020304" pitchFamily="18" charset="0"/>
              <a:cs typeface="Times New Roman" panose="02020603050405020304" pitchFamily="18" charset="0"/>
            </a:rPr>
            <a:t>khi</a:t>
          </a:r>
          <a:r>
            <a:rPr lang="en-US" sz="1800" b="1" kern="1200" dirty="0">
              <a:latin typeface="Times New Roman" panose="02020603050405020304" pitchFamily="18" charset="0"/>
              <a:cs typeface="Times New Roman" panose="02020603050405020304" pitchFamily="18" charset="0"/>
            </a:rPr>
            <a:t> </a:t>
          </a:r>
          <a:r>
            <a:rPr lang="en-US" sz="1800" b="1" kern="1200" dirty="0" err="1">
              <a:latin typeface="Times New Roman" panose="02020603050405020304" pitchFamily="18" charset="0"/>
              <a:cs typeface="Times New Roman" panose="02020603050405020304" pitchFamily="18" charset="0"/>
            </a:rPr>
            <a:t>băm</a:t>
          </a:r>
          <a:endParaRPr lang="en-US" sz="1800" b="1" kern="1200" dirty="0">
            <a:latin typeface="Times New Roman" panose="02020603050405020304" pitchFamily="18" charset="0"/>
            <a:cs typeface="Times New Roman" panose="02020603050405020304" pitchFamily="18" charset="0"/>
          </a:endParaRPr>
        </a:p>
      </dsp:txBody>
      <dsp:txXfrm>
        <a:off x="0" y="539541"/>
        <a:ext cx="6837045" cy="516679"/>
      </dsp:txXfrm>
    </dsp:sp>
    <dsp:sp modelId="{1C76F410-0D13-442E-B324-CFA3390AA6E7}">
      <dsp:nvSpPr>
        <dsp:cNvPr id="0" name=""/>
        <dsp:cNvSpPr/>
      </dsp:nvSpPr>
      <dsp:spPr>
        <a:xfrm>
          <a:off x="0" y="1078069"/>
          <a:ext cx="2185378" cy="1990628"/>
        </a:xfrm>
        <a:prstGeom prst="rect">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endParaRPr lang="en-US" sz="1800" b="1" kern="1200" dirty="0">
            <a:latin typeface="Times New Roman" panose="02020603050405020304" pitchFamily="18" charset="0"/>
            <a:cs typeface="Times New Roman" panose="02020603050405020304" pitchFamily="18" charset="0"/>
          </a:endParaRPr>
        </a:p>
      </dsp:txBody>
      <dsp:txXfrm>
        <a:off x="0" y="1078069"/>
        <a:ext cx="2185378" cy="1990628"/>
      </dsp:txXfrm>
    </dsp:sp>
    <dsp:sp modelId="{C9A5F91B-1EDA-49FA-B699-B496BF00CE27}">
      <dsp:nvSpPr>
        <dsp:cNvPr id="0" name=""/>
        <dsp:cNvSpPr/>
      </dsp:nvSpPr>
      <dsp:spPr>
        <a:xfrm>
          <a:off x="2185378" y="625654"/>
          <a:ext cx="4910005" cy="1033358"/>
        </a:xfrm>
        <a:prstGeom prst="rightArrow">
          <a:avLst>
            <a:gd name="adj1" fmla="val 50000"/>
            <a:gd name="adj2" fmla="val 50000"/>
          </a:avLst>
        </a:prstGeom>
        <a:solidFill>
          <a:schemeClr val="accent2">
            <a:hueOff val="-1800000"/>
            <a:satOff val="-4528"/>
            <a:lumOff val="4784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254000" bIns="164046" numCol="1" spcCol="1270" anchor="ctr" anchorCtr="0">
          <a:noAutofit/>
        </a:bodyPr>
        <a:lstStyle/>
        <a:p>
          <a:pPr marL="0" lvl="0" indent="0" algn="l" defTabSz="800100">
            <a:lnSpc>
              <a:spcPct val="90000"/>
            </a:lnSpc>
            <a:spcBef>
              <a:spcPct val="0"/>
            </a:spcBef>
            <a:spcAft>
              <a:spcPct val="35000"/>
            </a:spcAft>
            <a:buNone/>
          </a:pPr>
          <a:r>
            <a:rPr lang="en-US" sz="1800" b="1" kern="1200" dirty="0">
              <a:latin typeface="Times New Roman" panose="02020603050405020304" pitchFamily="18" charset="0"/>
              <a:cs typeface="Times New Roman" panose="02020603050405020304" pitchFamily="18" charset="0"/>
            </a:rPr>
            <a:t>Trong </a:t>
          </a:r>
          <a:r>
            <a:rPr lang="en-US" sz="1800" b="1" kern="1200" dirty="0" err="1">
              <a:latin typeface="Times New Roman" panose="02020603050405020304" pitchFamily="18" charset="0"/>
              <a:cs typeface="Times New Roman" panose="02020603050405020304" pitchFamily="18" charset="0"/>
            </a:rPr>
            <a:t>khi</a:t>
          </a:r>
          <a:r>
            <a:rPr lang="en-US" sz="1800" b="1" kern="1200" dirty="0">
              <a:latin typeface="Times New Roman" panose="02020603050405020304" pitchFamily="18" charset="0"/>
              <a:cs typeface="Times New Roman" panose="02020603050405020304" pitchFamily="18" charset="0"/>
            </a:rPr>
            <a:t> </a:t>
          </a:r>
          <a:r>
            <a:rPr lang="en-US" sz="1800" b="1" kern="1200" dirty="0" err="1">
              <a:latin typeface="Times New Roman" panose="02020603050405020304" pitchFamily="18" charset="0"/>
              <a:cs typeface="Times New Roman" panose="02020603050405020304" pitchFamily="18" charset="0"/>
            </a:rPr>
            <a:t>băm</a:t>
          </a:r>
          <a:endParaRPr lang="en-US" sz="1800" b="1" kern="1200" dirty="0">
            <a:latin typeface="Times New Roman" panose="02020603050405020304" pitchFamily="18" charset="0"/>
            <a:cs typeface="Times New Roman" panose="02020603050405020304" pitchFamily="18" charset="0"/>
          </a:endParaRPr>
        </a:p>
      </dsp:txBody>
      <dsp:txXfrm>
        <a:off x="2185378" y="883994"/>
        <a:ext cx="4651666" cy="516679"/>
      </dsp:txXfrm>
    </dsp:sp>
    <dsp:sp modelId="{D60A2F07-A5A1-400F-9F8B-BF6EE3805C9B}">
      <dsp:nvSpPr>
        <dsp:cNvPr id="0" name=""/>
        <dsp:cNvSpPr/>
      </dsp:nvSpPr>
      <dsp:spPr>
        <a:xfrm>
          <a:off x="2185378" y="1422522"/>
          <a:ext cx="2185378" cy="1990628"/>
        </a:xfrm>
        <a:prstGeom prst="rect">
          <a:avLst/>
        </a:prstGeom>
        <a:solidFill>
          <a:schemeClr val="lt1">
            <a:hueOff val="0"/>
            <a:satOff val="0"/>
            <a:lumOff val="0"/>
            <a:alphaOff val="0"/>
          </a:schemeClr>
        </a:solidFill>
        <a:ln w="25400" cap="flat" cmpd="sng" algn="ctr">
          <a:solidFill>
            <a:schemeClr val="accent2">
              <a:hueOff val="-1800000"/>
              <a:satOff val="-4528"/>
              <a:lumOff val="4784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endParaRPr lang="en-US" sz="1800" b="1" kern="1200">
            <a:latin typeface="Times New Roman" panose="02020603050405020304" pitchFamily="18" charset="0"/>
            <a:cs typeface="Times New Roman" panose="02020603050405020304" pitchFamily="18" charset="0"/>
          </a:endParaRPr>
        </a:p>
      </dsp:txBody>
      <dsp:txXfrm>
        <a:off x="2185378" y="1422522"/>
        <a:ext cx="2185378" cy="1990628"/>
      </dsp:txXfrm>
    </dsp:sp>
    <dsp:sp modelId="{6376D55D-492E-4CA7-BF41-417D5EEA7594}">
      <dsp:nvSpPr>
        <dsp:cNvPr id="0" name=""/>
        <dsp:cNvSpPr/>
      </dsp:nvSpPr>
      <dsp:spPr>
        <a:xfrm>
          <a:off x="4370756" y="970106"/>
          <a:ext cx="2724627" cy="1033358"/>
        </a:xfrm>
        <a:prstGeom prst="rightArrow">
          <a:avLst>
            <a:gd name="adj1" fmla="val 50000"/>
            <a:gd name="adj2" fmla="val 50000"/>
          </a:avLst>
        </a:prstGeom>
        <a:solidFill>
          <a:schemeClr val="accent2">
            <a:hueOff val="-3600000"/>
            <a:satOff val="-9056"/>
            <a:lumOff val="95681"/>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254000" bIns="164046" numCol="1" spcCol="1270" anchor="ctr" anchorCtr="0">
          <a:noAutofit/>
        </a:bodyPr>
        <a:lstStyle/>
        <a:p>
          <a:pPr marL="0" lvl="0" indent="0" algn="l" defTabSz="800100">
            <a:lnSpc>
              <a:spcPct val="90000"/>
            </a:lnSpc>
            <a:spcBef>
              <a:spcPct val="0"/>
            </a:spcBef>
            <a:spcAft>
              <a:spcPct val="35000"/>
            </a:spcAft>
            <a:buNone/>
          </a:pPr>
          <a:r>
            <a:rPr lang="en-US" sz="1800" b="1" kern="1200" dirty="0">
              <a:solidFill>
                <a:schemeClr val="tx1"/>
              </a:solidFill>
              <a:latin typeface="Times New Roman" panose="02020603050405020304" pitchFamily="18" charset="0"/>
              <a:cs typeface="Times New Roman" panose="02020603050405020304" pitchFamily="18" charset="0"/>
            </a:rPr>
            <a:t>Sau </a:t>
          </a:r>
          <a:r>
            <a:rPr lang="en-US" sz="1800" b="1" kern="1200" dirty="0" err="1">
              <a:solidFill>
                <a:schemeClr val="tx1"/>
              </a:solidFill>
              <a:latin typeface="Times New Roman" panose="02020603050405020304" pitchFamily="18" charset="0"/>
              <a:cs typeface="Times New Roman" panose="02020603050405020304" pitchFamily="18" charset="0"/>
            </a:rPr>
            <a:t>khi</a:t>
          </a:r>
          <a:r>
            <a:rPr lang="en-US" sz="1800" b="1" kern="1200" dirty="0">
              <a:solidFill>
                <a:schemeClr val="tx1"/>
              </a:solidFill>
              <a:latin typeface="Times New Roman" panose="02020603050405020304" pitchFamily="18" charset="0"/>
              <a:cs typeface="Times New Roman" panose="02020603050405020304" pitchFamily="18" charset="0"/>
            </a:rPr>
            <a:t> </a:t>
          </a:r>
          <a:r>
            <a:rPr lang="en-US" sz="1800" b="1" kern="1200" dirty="0" err="1">
              <a:solidFill>
                <a:schemeClr val="tx1"/>
              </a:solidFill>
              <a:latin typeface="Times New Roman" panose="02020603050405020304" pitchFamily="18" charset="0"/>
              <a:cs typeface="Times New Roman" panose="02020603050405020304" pitchFamily="18" charset="0"/>
            </a:rPr>
            <a:t>băm</a:t>
          </a:r>
          <a:endParaRPr lang="en-US" sz="1800" b="1" kern="1200" dirty="0">
            <a:solidFill>
              <a:schemeClr val="tx1"/>
            </a:solidFill>
            <a:latin typeface="Times New Roman" panose="02020603050405020304" pitchFamily="18" charset="0"/>
            <a:cs typeface="Times New Roman" panose="02020603050405020304" pitchFamily="18" charset="0"/>
          </a:endParaRPr>
        </a:p>
      </dsp:txBody>
      <dsp:txXfrm>
        <a:off x="4370756" y="1228446"/>
        <a:ext cx="2466288" cy="516679"/>
      </dsp:txXfrm>
    </dsp:sp>
    <dsp:sp modelId="{B84490A3-1265-4344-BB77-3BDFE7B63E49}">
      <dsp:nvSpPr>
        <dsp:cNvPr id="0" name=""/>
        <dsp:cNvSpPr/>
      </dsp:nvSpPr>
      <dsp:spPr>
        <a:xfrm>
          <a:off x="4370756" y="1766975"/>
          <a:ext cx="2185378" cy="1961495"/>
        </a:xfrm>
        <a:prstGeom prst="rect">
          <a:avLst/>
        </a:prstGeom>
        <a:solidFill>
          <a:schemeClr val="lt1">
            <a:hueOff val="0"/>
            <a:satOff val="0"/>
            <a:lumOff val="0"/>
            <a:alphaOff val="0"/>
          </a:schemeClr>
        </a:solidFill>
        <a:ln w="25400" cap="flat" cmpd="sng" algn="ctr">
          <a:solidFill>
            <a:schemeClr val="accent2">
              <a:hueOff val="-3600000"/>
              <a:satOff val="-9056"/>
              <a:lumOff val="95681"/>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endParaRPr lang="en-US" sz="1800" b="1" kern="1200" dirty="0">
            <a:latin typeface="Times New Roman" panose="02020603050405020304" pitchFamily="18" charset="0"/>
            <a:cs typeface="Times New Roman" panose="02020603050405020304" pitchFamily="18" charset="0"/>
          </a:endParaRPr>
        </a:p>
      </dsp:txBody>
      <dsp:txXfrm>
        <a:off x="4370756" y="1766975"/>
        <a:ext cx="2185378" cy="1961495"/>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0E85CFF-8AED-4776-B5F9-96E67B91845F}">
      <dsp:nvSpPr>
        <dsp:cNvPr id="0" name=""/>
        <dsp:cNvSpPr/>
      </dsp:nvSpPr>
      <dsp:spPr>
        <a:xfrm>
          <a:off x="0" y="281201"/>
          <a:ext cx="7095384" cy="1033358"/>
        </a:xfrm>
        <a:prstGeom prst="rightArrow">
          <a:avLst>
            <a:gd name="adj1" fmla="val 50000"/>
            <a:gd name="adj2" fmla="val 5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254000" bIns="164046" numCol="1" spcCol="1270" anchor="ctr" anchorCtr="0">
          <a:noAutofit/>
        </a:bodyPr>
        <a:lstStyle/>
        <a:p>
          <a:pPr marL="0" lvl="0" indent="0" algn="l" defTabSz="800100">
            <a:lnSpc>
              <a:spcPct val="90000"/>
            </a:lnSpc>
            <a:spcBef>
              <a:spcPct val="0"/>
            </a:spcBef>
            <a:spcAft>
              <a:spcPct val="35000"/>
            </a:spcAft>
            <a:buNone/>
          </a:pPr>
          <a:r>
            <a:rPr lang="en-US" sz="1800" b="1" kern="1200" dirty="0" err="1">
              <a:latin typeface="Times New Roman" panose="02020603050405020304" pitchFamily="18" charset="0"/>
              <a:cs typeface="Times New Roman" panose="02020603050405020304" pitchFamily="18" charset="0"/>
            </a:rPr>
            <a:t>Trước</a:t>
          </a:r>
          <a:r>
            <a:rPr lang="en-US" sz="1800" b="1" kern="1200" dirty="0">
              <a:latin typeface="Times New Roman" panose="02020603050405020304" pitchFamily="18" charset="0"/>
              <a:cs typeface="Times New Roman" panose="02020603050405020304" pitchFamily="18" charset="0"/>
            </a:rPr>
            <a:t> </a:t>
          </a:r>
          <a:r>
            <a:rPr lang="en-US" sz="1800" b="1" kern="1200" dirty="0" err="1">
              <a:latin typeface="Times New Roman" panose="02020603050405020304" pitchFamily="18" charset="0"/>
              <a:cs typeface="Times New Roman" panose="02020603050405020304" pitchFamily="18" charset="0"/>
            </a:rPr>
            <a:t>khi</a:t>
          </a:r>
          <a:r>
            <a:rPr lang="en-US" sz="1800" b="1" kern="1200" dirty="0">
              <a:latin typeface="Times New Roman" panose="02020603050405020304" pitchFamily="18" charset="0"/>
              <a:cs typeface="Times New Roman" panose="02020603050405020304" pitchFamily="18" charset="0"/>
            </a:rPr>
            <a:t> </a:t>
          </a:r>
          <a:r>
            <a:rPr lang="en-US" sz="1800" b="1" kern="1200" dirty="0" err="1">
              <a:latin typeface="Times New Roman" panose="02020603050405020304" pitchFamily="18" charset="0"/>
              <a:cs typeface="Times New Roman" panose="02020603050405020304" pitchFamily="18" charset="0"/>
            </a:rPr>
            <a:t>băm</a:t>
          </a:r>
          <a:endParaRPr lang="en-US" sz="1800" b="1" kern="1200" dirty="0">
            <a:latin typeface="Times New Roman" panose="02020603050405020304" pitchFamily="18" charset="0"/>
            <a:cs typeface="Times New Roman" panose="02020603050405020304" pitchFamily="18" charset="0"/>
          </a:endParaRPr>
        </a:p>
      </dsp:txBody>
      <dsp:txXfrm>
        <a:off x="0" y="539541"/>
        <a:ext cx="6837045" cy="516679"/>
      </dsp:txXfrm>
    </dsp:sp>
    <dsp:sp modelId="{1C76F410-0D13-442E-B324-CFA3390AA6E7}">
      <dsp:nvSpPr>
        <dsp:cNvPr id="0" name=""/>
        <dsp:cNvSpPr/>
      </dsp:nvSpPr>
      <dsp:spPr>
        <a:xfrm>
          <a:off x="0" y="1078069"/>
          <a:ext cx="2185378" cy="1990628"/>
        </a:xfrm>
        <a:prstGeom prst="rect">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endParaRPr lang="en-US" sz="1800" b="1" kern="1200" dirty="0">
            <a:latin typeface="Times New Roman" panose="02020603050405020304" pitchFamily="18" charset="0"/>
            <a:cs typeface="Times New Roman" panose="02020603050405020304" pitchFamily="18" charset="0"/>
          </a:endParaRPr>
        </a:p>
      </dsp:txBody>
      <dsp:txXfrm>
        <a:off x="0" y="1078069"/>
        <a:ext cx="2185378" cy="1990628"/>
      </dsp:txXfrm>
    </dsp:sp>
    <dsp:sp modelId="{C9A5F91B-1EDA-49FA-B699-B496BF00CE27}">
      <dsp:nvSpPr>
        <dsp:cNvPr id="0" name=""/>
        <dsp:cNvSpPr/>
      </dsp:nvSpPr>
      <dsp:spPr>
        <a:xfrm>
          <a:off x="2185378" y="625654"/>
          <a:ext cx="4910005" cy="1033358"/>
        </a:xfrm>
        <a:prstGeom prst="rightArrow">
          <a:avLst>
            <a:gd name="adj1" fmla="val 50000"/>
            <a:gd name="adj2" fmla="val 50000"/>
          </a:avLst>
        </a:prstGeom>
        <a:solidFill>
          <a:schemeClr val="accent2">
            <a:hueOff val="-1800000"/>
            <a:satOff val="-4528"/>
            <a:lumOff val="4784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254000" bIns="164046" numCol="1" spcCol="1270" anchor="ctr" anchorCtr="0">
          <a:noAutofit/>
        </a:bodyPr>
        <a:lstStyle/>
        <a:p>
          <a:pPr marL="0" lvl="0" indent="0" algn="l" defTabSz="800100">
            <a:lnSpc>
              <a:spcPct val="90000"/>
            </a:lnSpc>
            <a:spcBef>
              <a:spcPct val="0"/>
            </a:spcBef>
            <a:spcAft>
              <a:spcPct val="35000"/>
            </a:spcAft>
            <a:buNone/>
          </a:pPr>
          <a:r>
            <a:rPr lang="en-US" sz="1800" b="1" kern="1200" dirty="0">
              <a:latin typeface="Times New Roman" panose="02020603050405020304" pitchFamily="18" charset="0"/>
              <a:cs typeface="Times New Roman" panose="02020603050405020304" pitchFamily="18" charset="0"/>
            </a:rPr>
            <a:t>Trong </a:t>
          </a:r>
          <a:r>
            <a:rPr lang="en-US" sz="1800" b="1" kern="1200" dirty="0" err="1">
              <a:latin typeface="Times New Roman" panose="02020603050405020304" pitchFamily="18" charset="0"/>
              <a:cs typeface="Times New Roman" panose="02020603050405020304" pitchFamily="18" charset="0"/>
            </a:rPr>
            <a:t>khi</a:t>
          </a:r>
          <a:r>
            <a:rPr lang="en-US" sz="1800" b="1" kern="1200" dirty="0">
              <a:latin typeface="Times New Roman" panose="02020603050405020304" pitchFamily="18" charset="0"/>
              <a:cs typeface="Times New Roman" panose="02020603050405020304" pitchFamily="18" charset="0"/>
            </a:rPr>
            <a:t> </a:t>
          </a:r>
          <a:r>
            <a:rPr lang="en-US" sz="1800" b="1" kern="1200" dirty="0" err="1">
              <a:latin typeface="Times New Roman" panose="02020603050405020304" pitchFamily="18" charset="0"/>
              <a:cs typeface="Times New Roman" panose="02020603050405020304" pitchFamily="18" charset="0"/>
            </a:rPr>
            <a:t>băm</a:t>
          </a:r>
          <a:endParaRPr lang="en-US" sz="1800" b="1" kern="1200" dirty="0">
            <a:latin typeface="Times New Roman" panose="02020603050405020304" pitchFamily="18" charset="0"/>
            <a:cs typeface="Times New Roman" panose="02020603050405020304" pitchFamily="18" charset="0"/>
          </a:endParaRPr>
        </a:p>
      </dsp:txBody>
      <dsp:txXfrm>
        <a:off x="2185378" y="883994"/>
        <a:ext cx="4651666" cy="516679"/>
      </dsp:txXfrm>
    </dsp:sp>
    <dsp:sp modelId="{D60A2F07-A5A1-400F-9F8B-BF6EE3805C9B}">
      <dsp:nvSpPr>
        <dsp:cNvPr id="0" name=""/>
        <dsp:cNvSpPr/>
      </dsp:nvSpPr>
      <dsp:spPr>
        <a:xfrm>
          <a:off x="2185378" y="1422522"/>
          <a:ext cx="2185378" cy="1990628"/>
        </a:xfrm>
        <a:prstGeom prst="rect">
          <a:avLst/>
        </a:prstGeom>
        <a:solidFill>
          <a:schemeClr val="lt1">
            <a:hueOff val="0"/>
            <a:satOff val="0"/>
            <a:lumOff val="0"/>
            <a:alphaOff val="0"/>
          </a:schemeClr>
        </a:solidFill>
        <a:ln w="25400" cap="flat" cmpd="sng" algn="ctr">
          <a:solidFill>
            <a:schemeClr val="accent2">
              <a:hueOff val="-1800000"/>
              <a:satOff val="-4528"/>
              <a:lumOff val="4784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endParaRPr lang="en-US" sz="1800" b="1" kern="1200">
            <a:latin typeface="Times New Roman" panose="02020603050405020304" pitchFamily="18" charset="0"/>
            <a:cs typeface="Times New Roman" panose="02020603050405020304" pitchFamily="18" charset="0"/>
          </a:endParaRPr>
        </a:p>
      </dsp:txBody>
      <dsp:txXfrm>
        <a:off x="2185378" y="1422522"/>
        <a:ext cx="2185378" cy="1990628"/>
      </dsp:txXfrm>
    </dsp:sp>
    <dsp:sp modelId="{6376D55D-492E-4CA7-BF41-417D5EEA7594}">
      <dsp:nvSpPr>
        <dsp:cNvPr id="0" name=""/>
        <dsp:cNvSpPr/>
      </dsp:nvSpPr>
      <dsp:spPr>
        <a:xfrm>
          <a:off x="4370756" y="970106"/>
          <a:ext cx="2724627" cy="1033358"/>
        </a:xfrm>
        <a:prstGeom prst="rightArrow">
          <a:avLst>
            <a:gd name="adj1" fmla="val 50000"/>
            <a:gd name="adj2" fmla="val 50000"/>
          </a:avLst>
        </a:prstGeom>
        <a:solidFill>
          <a:schemeClr val="accent2">
            <a:hueOff val="-3600000"/>
            <a:satOff val="-9056"/>
            <a:lumOff val="95681"/>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254000" bIns="164046" numCol="1" spcCol="1270" anchor="ctr" anchorCtr="0">
          <a:noAutofit/>
        </a:bodyPr>
        <a:lstStyle/>
        <a:p>
          <a:pPr marL="0" lvl="0" indent="0" algn="l" defTabSz="800100">
            <a:lnSpc>
              <a:spcPct val="90000"/>
            </a:lnSpc>
            <a:spcBef>
              <a:spcPct val="0"/>
            </a:spcBef>
            <a:spcAft>
              <a:spcPct val="35000"/>
            </a:spcAft>
            <a:buNone/>
          </a:pPr>
          <a:r>
            <a:rPr lang="en-US" sz="1800" b="1" kern="1200" dirty="0">
              <a:solidFill>
                <a:schemeClr val="tx1"/>
              </a:solidFill>
              <a:latin typeface="Times New Roman" panose="02020603050405020304" pitchFamily="18" charset="0"/>
              <a:cs typeface="Times New Roman" panose="02020603050405020304" pitchFamily="18" charset="0"/>
            </a:rPr>
            <a:t>Sau </a:t>
          </a:r>
          <a:r>
            <a:rPr lang="en-US" sz="1800" b="1" kern="1200" dirty="0" err="1">
              <a:solidFill>
                <a:schemeClr val="tx1"/>
              </a:solidFill>
              <a:latin typeface="Times New Roman" panose="02020603050405020304" pitchFamily="18" charset="0"/>
              <a:cs typeface="Times New Roman" panose="02020603050405020304" pitchFamily="18" charset="0"/>
            </a:rPr>
            <a:t>khi</a:t>
          </a:r>
          <a:r>
            <a:rPr lang="en-US" sz="1800" b="1" kern="1200" dirty="0">
              <a:solidFill>
                <a:schemeClr val="tx1"/>
              </a:solidFill>
              <a:latin typeface="Times New Roman" panose="02020603050405020304" pitchFamily="18" charset="0"/>
              <a:cs typeface="Times New Roman" panose="02020603050405020304" pitchFamily="18" charset="0"/>
            </a:rPr>
            <a:t> </a:t>
          </a:r>
          <a:r>
            <a:rPr lang="en-US" sz="1800" b="1" kern="1200" dirty="0" err="1">
              <a:solidFill>
                <a:schemeClr val="tx1"/>
              </a:solidFill>
              <a:latin typeface="Times New Roman" panose="02020603050405020304" pitchFamily="18" charset="0"/>
              <a:cs typeface="Times New Roman" panose="02020603050405020304" pitchFamily="18" charset="0"/>
            </a:rPr>
            <a:t>băm</a:t>
          </a:r>
          <a:endParaRPr lang="en-US" sz="1800" b="1" kern="1200" dirty="0">
            <a:solidFill>
              <a:schemeClr val="tx1"/>
            </a:solidFill>
            <a:latin typeface="Times New Roman" panose="02020603050405020304" pitchFamily="18" charset="0"/>
            <a:cs typeface="Times New Roman" panose="02020603050405020304" pitchFamily="18" charset="0"/>
          </a:endParaRPr>
        </a:p>
      </dsp:txBody>
      <dsp:txXfrm>
        <a:off x="4370756" y="1228446"/>
        <a:ext cx="2466288" cy="516679"/>
      </dsp:txXfrm>
    </dsp:sp>
    <dsp:sp modelId="{B84490A3-1265-4344-BB77-3BDFE7B63E49}">
      <dsp:nvSpPr>
        <dsp:cNvPr id="0" name=""/>
        <dsp:cNvSpPr/>
      </dsp:nvSpPr>
      <dsp:spPr>
        <a:xfrm>
          <a:off x="4370756" y="1766975"/>
          <a:ext cx="2185378" cy="1961495"/>
        </a:xfrm>
        <a:prstGeom prst="rect">
          <a:avLst/>
        </a:prstGeom>
        <a:solidFill>
          <a:schemeClr val="lt1">
            <a:hueOff val="0"/>
            <a:satOff val="0"/>
            <a:lumOff val="0"/>
            <a:alphaOff val="0"/>
          </a:schemeClr>
        </a:solidFill>
        <a:ln w="25400" cap="flat" cmpd="sng" algn="ctr">
          <a:solidFill>
            <a:schemeClr val="accent2">
              <a:hueOff val="-3600000"/>
              <a:satOff val="-9056"/>
              <a:lumOff val="95681"/>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endParaRPr lang="en-US" sz="1800" b="1" kern="1200" dirty="0">
            <a:latin typeface="Times New Roman" panose="02020603050405020304" pitchFamily="18" charset="0"/>
            <a:cs typeface="Times New Roman" panose="02020603050405020304" pitchFamily="18" charset="0"/>
          </a:endParaRPr>
        </a:p>
      </dsp:txBody>
      <dsp:txXfrm>
        <a:off x="4370756" y="1766975"/>
        <a:ext cx="2185378" cy="1961495"/>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0E85CFF-8AED-4776-B5F9-96E67B91845F}">
      <dsp:nvSpPr>
        <dsp:cNvPr id="0" name=""/>
        <dsp:cNvSpPr/>
      </dsp:nvSpPr>
      <dsp:spPr>
        <a:xfrm>
          <a:off x="0" y="281201"/>
          <a:ext cx="7095384" cy="1033358"/>
        </a:xfrm>
        <a:prstGeom prst="rightArrow">
          <a:avLst>
            <a:gd name="adj1" fmla="val 50000"/>
            <a:gd name="adj2" fmla="val 5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254000" bIns="164046" numCol="1" spcCol="1270" anchor="ctr" anchorCtr="0">
          <a:noAutofit/>
        </a:bodyPr>
        <a:lstStyle/>
        <a:p>
          <a:pPr marL="0" lvl="0" indent="0" algn="l" defTabSz="800100">
            <a:lnSpc>
              <a:spcPct val="90000"/>
            </a:lnSpc>
            <a:spcBef>
              <a:spcPct val="0"/>
            </a:spcBef>
            <a:spcAft>
              <a:spcPct val="35000"/>
            </a:spcAft>
            <a:buNone/>
          </a:pPr>
          <a:r>
            <a:rPr lang="en-US" sz="1800" b="1" kern="1200" dirty="0" err="1">
              <a:latin typeface="Times New Roman" panose="02020603050405020304" pitchFamily="18" charset="0"/>
              <a:cs typeface="Times New Roman" panose="02020603050405020304" pitchFamily="18" charset="0"/>
            </a:rPr>
            <a:t>Trước</a:t>
          </a:r>
          <a:r>
            <a:rPr lang="en-US" sz="1800" b="1" kern="1200" dirty="0">
              <a:latin typeface="Times New Roman" panose="02020603050405020304" pitchFamily="18" charset="0"/>
              <a:cs typeface="Times New Roman" panose="02020603050405020304" pitchFamily="18" charset="0"/>
            </a:rPr>
            <a:t> </a:t>
          </a:r>
          <a:r>
            <a:rPr lang="en-US" sz="1800" b="1" kern="1200" dirty="0" err="1">
              <a:latin typeface="Times New Roman" panose="02020603050405020304" pitchFamily="18" charset="0"/>
              <a:cs typeface="Times New Roman" panose="02020603050405020304" pitchFamily="18" charset="0"/>
            </a:rPr>
            <a:t>khi</a:t>
          </a:r>
          <a:r>
            <a:rPr lang="en-US" sz="1800" b="1" kern="1200" dirty="0">
              <a:latin typeface="Times New Roman" panose="02020603050405020304" pitchFamily="18" charset="0"/>
              <a:cs typeface="Times New Roman" panose="02020603050405020304" pitchFamily="18" charset="0"/>
            </a:rPr>
            <a:t> </a:t>
          </a:r>
          <a:r>
            <a:rPr lang="en-US" sz="1800" b="1" kern="1200" dirty="0" err="1">
              <a:latin typeface="Times New Roman" panose="02020603050405020304" pitchFamily="18" charset="0"/>
              <a:cs typeface="Times New Roman" panose="02020603050405020304" pitchFamily="18" charset="0"/>
            </a:rPr>
            <a:t>băm</a:t>
          </a:r>
          <a:endParaRPr lang="en-US" sz="1800" b="1" kern="1200" dirty="0">
            <a:latin typeface="Times New Roman" panose="02020603050405020304" pitchFamily="18" charset="0"/>
            <a:cs typeface="Times New Roman" panose="02020603050405020304" pitchFamily="18" charset="0"/>
          </a:endParaRPr>
        </a:p>
      </dsp:txBody>
      <dsp:txXfrm>
        <a:off x="0" y="539541"/>
        <a:ext cx="6837045" cy="516679"/>
      </dsp:txXfrm>
    </dsp:sp>
    <dsp:sp modelId="{1C76F410-0D13-442E-B324-CFA3390AA6E7}">
      <dsp:nvSpPr>
        <dsp:cNvPr id="0" name=""/>
        <dsp:cNvSpPr/>
      </dsp:nvSpPr>
      <dsp:spPr>
        <a:xfrm>
          <a:off x="0" y="1078069"/>
          <a:ext cx="2185378" cy="1990628"/>
        </a:xfrm>
        <a:prstGeom prst="rect">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endParaRPr lang="en-US" sz="1800" b="1" kern="1200" dirty="0">
            <a:latin typeface="Times New Roman" panose="02020603050405020304" pitchFamily="18" charset="0"/>
            <a:cs typeface="Times New Roman" panose="02020603050405020304" pitchFamily="18" charset="0"/>
          </a:endParaRPr>
        </a:p>
      </dsp:txBody>
      <dsp:txXfrm>
        <a:off x="0" y="1078069"/>
        <a:ext cx="2185378" cy="1990628"/>
      </dsp:txXfrm>
    </dsp:sp>
    <dsp:sp modelId="{C9A5F91B-1EDA-49FA-B699-B496BF00CE27}">
      <dsp:nvSpPr>
        <dsp:cNvPr id="0" name=""/>
        <dsp:cNvSpPr/>
      </dsp:nvSpPr>
      <dsp:spPr>
        <a:xfrm>
          <a:off x="2185378" y="625654"/>
          <a:ext cx="4910005" cy="1033358"/>
        </a:xfrm>
        <a:prstGeom prst="rightArrow">
          <a:avLst>
            <a:gd name="adj1" fmla="val 50000"/>
            <a:gd name="adj2" fmla="val 50000"/>
          </a:avLst>
        </a:prstGeom>
        <a:solidFill>
          <a:schemeClr val="accent2">
            <a:hueOff val="-1800000"/>
            <a:satOff val="-4528"/>
            <a:lumOff val="4784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254000" bIns="164046" numCol="1" spcCol="1270" anchor="ctr" anchorCtr="0">
          <a:noAutofit/>
        </a:bodyPr>
        <a:lstStyle/>
        <a:p>
          <a:pPr marL="0" lvl="0" indent="0" algn="l" defTabSz="800100">
            <a:lnSpc>
              <a:spcPct val="90000"/>
            </a:lnSpc>
            <a:spcBef>
              <a:spcPct val="0"/>
            </a:spcBef>
            <a:spcAft>
              <a:spcPct val="35000"/>
            </a:spcAft>
            <a:buNone/>
          </a:pPr>
          <a:r>
            <a:rPr lang="en-US" sz="1800" b="1" kern="1200" dirty="0">
              <a:latin typeface="Times New Roman" panose="02020603050405020304" pitchFamily="18" charset="0"/>
              <a:cs typeface="Times New Roman" panose="02020603050405020304" pitchFamily="18" charset="0"/>
            </a:rPr>
            <a:t>Trong </a:t>
          </a:r>
          <a:r>
            <a:rPr lang="en-US" sz="1800" b="1" kern="1200" dirty="0" err="1">
              <a:latin typeface="Times New Roman" panose="02020603050405020304" pitchFamily="18" charset="0"/>
              <a:cs typeface="Times New Roman" panose="02020603050405020304" pitchFamily="18" charset="0"/>
            </a:rPr>
            <a:t>khi</a:t>
          </a:r>
          <a:r>
            <a:rPr lang="en-US" sz="1800" b="1" kern="1200" dirty="0">
              <a:latin typeface="Times New Roman" panose="02020603050405020304" pitchFamily="18" charset="0"/>
              <a:cs typeface="Times New Roman" panose="02020603050405020304" pitchFamily="18" charset="0"/>
            </a:rPr>
            <a:t> </a:t>
          </a:r>
          <a:r>
            <a:rPr lang="en-US" sz="1800" b="1" kern="1200" dirty="0" err="1">
              <a:latin typeface="Times New Roman" panose="02020603050405020304" pitchFamily="18" charset="0"/>
              <a:cs typeface="Times New Roman" panose="02020603050405020304" pitchFamily="18" charset="0"/>
            </a:rPr>
            <a:t>băm</a:t>
          </a:r>
          <a:endParaRPr lang="en-US" sz="1800" b="1" kern="1200" dirty="0">
            <a:latin typeface="Times New Roman" panose="02020603050405020304" pitchFamily="18" charset="0"/>
            <a:cs typeface="Times New Roman" panose="02020603050405020304" pitchFamily="18" charset="0"/>
          </a:endParaRPr>
        </a:p>
      </dsp:txBody>
      <dsp:txXfrm>
        <a:off x="2185378" y="883994"/>
        <a:ext cx="4651666" cy="516679"/>
      </dsp:txXfrm>
    </dsp:sp>
    <dsp:sp modelId="{D60A2F07-A5A1-400F-9F8B-BF6EE3805C9B}">
      <dsp:nvSpPr>
        <dsp:cNvPr id="0" name=""/>
        <dsp:cNvSpPr/>
      </dsp:nvSpPr>
      <dsp:spPr>
        <a:xfrm>
          <a:off x="2185378" y="1422522"/>
          <a:ext cx="2185378" cy="1990628"/>
        </a:xfrm>
        <a:prstGeom prst="rect">
          <a:avLst/>
        </a:prstGeom>
        <a:solidFill>
          <a:schemeClr val="lt1">
            <a:hueOff val="0"/>
            <a:satOff val="0"/>
            <a:lumOff val="0"/>
            <a:alphaOff val="0"/>
          </a:schemeClr>
        </a:solidFill>
        <a:ln w="25400" cap="flat" cmpd="sng" algn="ctr">
          <a:solidFill>
            <a:schemeClr val="accent2">
              <a:hueOff val="-1800000"/>
              <a:satOff val="-4528"/>
              <a:lumOff val="4784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endParaRPr lang="en-US" sz="1800" b="1" kern="1200">
            <a:latin typeface="Times New Roman" panose="02020603050405020304" pitchFamily="18" charset="0"/>
            <a:cs typeface="Times New Roman" panose="02020603050405020304" pitchFamily="18" charset="0"/>
          </a:endParaRPr>
        </a:p>
      </dsp:txBody>
      <dsp:txXfrm>
        <a:off x="2185378" y="1422522"/>
        <a:ext cx="2185378" cy="1990628"/>
      </dsp:txXfrm>
    </dsp:sp>
    <dsp:sp modelId="{6376D55D-492E-4CA7-BF41-417D5EEA7594}">
      <dsp:nvSpPr>
        <dsp:cNvPr id="0" name=""/>
        <dsp:cNvSpPr/>
      </dsp:nvSpPr>
      <dsp:spPr>
        <a:xfrm>
          <a:off x="4370756" y="970106"/>
          <a:ext cx="2724627" cy="1033358"/>
        </a:xfrm>
        <a:prstGeom prst="rightArrow">
          <a:avLst>
            <a:gd name="adj1" fmla="val 50000"/>
            <a:gd name="adj2" fmla="val 50000"/>
          </a:avLst>
        </a:prstGeom>
        <a:solidFill>
          <a:schemeClr val="accent2">
            <a:hueOff val="-3600000"/>
            <a:satOff val="-9056"/>
            <a:lumOff val="95681"/>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254000" bIns="164046" numCol="1" spcCol="1270" anchor="ctr" anchorCtr="0">
          <a:noAutofit/>
        </a:bodyPr>
        <a:lstStyle/>
        <a:p>
          <a:pPr marL="0" lvl="0" indent="0" algn="l" defTabSz="800100">
            <a:lnSpc>
              <a:spcPct val="90000"/>
            </a:lnSpc>
            <a:spcBef>
              <a:spcPct val="0"/>
            </a:spcBef>
            <a:spcAft>
              <a:spcPct val="35000"/>
            </a:spcAft>
            <a:buNone/>
          </a:pPr>
          <a:r>
            <a:rPr lang="en-US" sz="1800" b="1" kern="1200" dirty="0">
              <a:solidFill>
                <a:schemeClr val="tx1"/>
              </a:solidFill>
              <a:latin typeface="Times New Roman" panose="02020603050405020304" pitchFamily="18" charset="0"/>
              <a:cs typeface="Times New Roman" panose="02020603050405020304" pitchFamily="18" charset="0"/>
            </a:rPr>
            <a:t>Sau </a:t>
          </a:r>
          <a:r>
            <a:rPr lang="en-US" sz="1800" b="1" kern="1200" dirty="0" err="1">
              <a:solidFill>
                <a:schemeClr val="tx1"/>
              </a:solidFill>
              <a:latin typeface="Times New Roman" panose="02020603050405020304" pitchFamily="18" charset="0"/>
              <a:cs typeface="Times New Roman" panose="02020603050405020304" pitchFamily="18" charset="0"/>
            </a:rPr>
            <a:t>khi</a:t>
          </a:r>
          <a:r>
            <a:rPr lang="en-US" sz="1800" b="1" kern="1200" dirty="0">
              <a:solidFill>
                <a:schemeClr val="tx1"/>
              </a:solidFill>
              <a:latin typeface="Times New Roman" panose="02020603050405020304" pitchFamily="18" charset="0"/>
              <a:cs typeface="Times New Roman" panose="02020603050405020304" pitchFamily="18" charset="0"/>
            </a:rPr>
            <a:t> </a:t>
          </a:r>
          <a:r>
            <a:rPr lang="en-US" sz="1800" b="1" kern="1200" dirty="0" err="1">
              <a:solidFill>
                <a:schemeClr val="tx1"/>
              </a:solidFill>
              <a:latin typeface="Times New Roman" panose="02020603050405020304" pitchFamily="18" charset="0"/>
              <a:cs typeface="Times New Roman" panose="02020603050405020304" pitchFamily="18" charset="0"/>
            </a:rPr>
            <a:t>băm</a:t>
          </a:r>
          <a:endParaRPr lang="en-US" sz="1800" b="1" kern="1200" dirty="0">
            <a:solidFill>
              <a:schemeClr val="tx1"/>
            </a:solidFill>
            <a:latin typeface="Times New Roman" panose="02020603050405020304" pitchFamily="18" charset="0"/>
            <a:cs typeface="Times New Roman" panose="02020603050405020304" pitchFamily="18" charset="0"/>
          </a:endParaRPr>
        </a:p>
      </dsp:txBody>
      <dsp:txXfrm>
        <a:off x="4370756" y="1228446"/>
        <a:ext cx="2466288" cy="516679"/>
      </dsp:txXfrm>
    </dsp:sp>
    <dsp:sp modelId="{B84490A3-1265-4344-BB77-3BDFE7B63E49}">
      <dsp:nvSpPr>
        <dsp:cNvPr id="0" name=""/>
        <dsp:cNvSpPr/>
      </dsp:nvSpPr>
      <dsp:spPr>
        <a:xfrm>
          <a:off x="4370756" y="1766975"/>
          <a:ext cx="2185378" cy="1961495"/>
        </a:xfrm>
        <a:prstGeom prst="rect">
          <a:avLst/>
        </a:prstGeom>
        <a:solidFill>
          <a:schemeClr val="lt1">
            <a:hueOff val="0"/>
            <a:satOff val="0"/>
            <a:lumOff val="0"/>
            <a:alphaOff val="0"/>
          </a:schemeClr>
        </a:solidFill>
        <a:ln w="25400" cap="flat" cmpd="sng" algn="ctr">
          <a:solidFill>
            <a:schemeClr val="accent2">
              <a:hueOff val="-3600000"/>
              <a:satOff val="-9056"/>
              <a:lumOff val="95681"/>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endParaRPr lang="en-US" sz="1800" b="1" kern="1200" dirty="0">
            <a:latin typeface="Times New Roman" panose="02020603050405020304" pitchFamily="18" charset="0"/>
            <a:cs typeface="Times New Roman" panose="02020603050405020304" pitchFamily="18" charset="0"/>
          </a:endParaRPr>
        </a:p>
      </dsp:txBody>
      <dsp:txXfrm>
        <a:off x="4370756" y="1766975"/>
        <a:ext cx="2185378" cy="1961495"/>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974F26-D2EA-4401-8186-43385A0B9938}">
      <dsp:nvSpPr>
        <dsp:cNvPr id="0" name=""/>
        <dsp:cNvSpPr/>
      </dsp:nvSpPr>
      <dsp:spPr>
        <a:xfrm rot="16200000">
          <a:off x="366888" y="-366888"/>
          <a:ext cx="1761066" cy="2494843"/>
        </a:xfrm>
        <a:prstGeom prst="round1Rect">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3576" tIns="163576" rIns="163576" bIns="163576" numCol="1" spcCol="1270" anchor="ctr" anchorCtr="0">
          <a:noAutofit/>
        </a:bodyPr>
        <a:lstStyle/>
        <a:p>
          <a:pPr marL="0" lvl="0" indent="0" algn="ctr" defTabSz="1022350">
            <a:lnSpc>
              <a:spcPct val="90000"/>
            </a:lnSpc>
            <a:spcBef>
              <a:spcPct val="0"/>
            </a:spcBef>
            <a:spcAft>
              <a:spcPct val="35000"/>
            </a:spcAft>
            <a:buNone/>
          </a:pPr>
          <a:r>
            <a:rPr lang="en-US" sz="2300" b="1" kern="1200">
              <a:latin typeface="Times New Roman" panose="02020603050405020304" pitchFamily="18" charset="0"/>
              <a:cs typeface="Times New Roman" panose="02020603050405020304" pitchFamily="18" charset="0"/>
            </a:rPr>
            <a:t>Mục đích</a:t>
          </a:r>
        </a:p>
      </dsp:txBody>
      <dsp:txXfrm rot="5400000">
        <a:off x="-1" y="1"/>
        <a:ext cx="2494843" cy="1320799"/>
      </dsp:txXfrm>
    </dsp:sp>
    <dsp:sp modelId="{8F63B298-953A-440E-A547-FC79235D19E6}">
      <dsp:nvSpPr>
        <dsp:cNvPr id="0" name=""/>
        <dsp:cNvSpPr/>
      </dsp:nvSpPr>
      <dsp:spPr>
        <a:xfrm>
          <a:off x="2494843" y="0"/>
          <a:ext cx="2494843" cy="1761066"/>
        </a:xfrm>
        <a:prstGeom prst="round1Rect">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3576" tIns="163576" rIns="163576" bIns="163576" numCol="1" spcCol="1270" anchor="ctr" anchorCtr="0">
          <a:noAutofit/>
        </a:bodyPr>
        <a:lstStyle/>
        <a:p>
          <a:pPr marL="0" lvl="0" indent="0" algn="ctr" defTabSz="1022350">
            <a:lnSpc>
              <a:spcPct val="90000"/>
            </a:lnSpc>
            <a:spcBef>
              <a:spcPct val="0"/>
            </a:spcBef>
            <a:spcAft>
              <a:spcPct val="35000"/>
            </a:spcAft>
            <a:buNone/>
          </a:pPr>
          <a:r>
            <a:rPr lang="en-US" sz="2300" b="1" kern="1200">
              <a:latin typeface="Times New Roman" panose="02020603050405020304" pitchFamily="18" charset="0"/>
              <a:cs typeface="Times New Roman" panose="02020603050405020304" pitchFamily="18" charset="0"/>
            </a:rPr>
            <a:t>Tính thời sự</a:t>
          </a:r>
        </a:p>
      </dsp:txBody>
      <dsp:txXfrm>
        <a:off x="2494843" y="0"/>
        <a:ext cx="2494843" cy="1320799"/>
      </dsp:txXfrm>
    </dsp:sp>
    <dsp:sp modelId="{2DB0FF81-5AB8-4CA7-AD99-821A97E32682}">
      <dsp:nvSpPr>
        <dsp:cNvPr id="0" name=""/>
        <dsp:cNvSpPr/>
      </dsp:nvSpPr>
      <dsp:spPr>
        <a:xfrm rot="10800000">
          <a:off x="0" y="1761066"/>
          <a:ext cx="2494843" cy="1761066"/>
        </a:xfrm>
        <a:prstGeom prst="round1Rect">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3576" tIns="163576" rIns="163576" bIns="163576" numCol="1" spcCol="1270" anchor="ctr" anchorCtr="0">
          <a:noAutofit/>
        </a:bodyPr>
        <a:lstStyle/>
        <a:p>
          <a:pPr marL="0" lvl="0" indent="0" algn="ctr" defTabSz="1022350">
            <a:lnSpc>
              <a:spcPct val="90000"/>
            </a:lnSpc>
            <a:spcBef>
              <a:spcPct val="0"/>
            </a:spcBef>
            <a:spcAft>
              <a:spcPct val="35000"/>
            </a:spcAft>
            <a:buNone/>
          </a:pPr>
          <a:r>
            <a:rPr lang="en-US" sz="2300" b="1" kern="1200">
              <a:latin typeface="Times New Roman" panose="02020603050405020304" pitchFamily="18" charset="0"/>
              <a:cs typeface="Times New Roman" panose="02020603050405020304" pitchFamily="18" charset="0"/>
            </a:rPr>
            <a:t>Tính thẩm mĩ</a:t>
          </a:r>
        </a:p>
      </dsp:txBody>
      <dsp:txXfrm rot="10800000">
        <a:off x="0" y="2201333"/>
        <a:ext cx="2494843" cy="1320799"/>
      </dsp:txXfrm>
    </dsp:sp>
    <dsp:sp modelId="{4B315BC7-AB16-4710-875A-CF8494C0C700}">
      <dsp:nvSpPr>
        <dsp:cNvPr id="0" name=""/>
        <dsp:cNvSpPr/>
      </dsp:nvSpPr>
      <dsp:spPr>
        <a:xfrm rot="5400000">
          <a:off x="2861732" y="1394177"/>
          <a:ext cx="1761066" cy="2494843"/>
        </a:xfrm>
        <a:prstGeom prst="round1Rect">
          <a:avLst/>
        </a:prstGeom>
        <a:solidFill>
          <a:schemeClr val="lt1">
            <a:hueOff val="0"/>
            <a:satOff val="0"/>
            <a:lumOff val="0"/>
            <a:alphaOff val="0"/>
          </a:schemeClr>
        </a:solidFill>
        <a:ln w="25400" cap="flat" cmpd="sng" algn="ctr">
          <a:solidFill>
            <a:schemeClr val="dk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3576" tIns="163576" rIns="163576" bIns="163576" numCol="1" spcCol="1270" anchor="ctr" anchorCtr="0">
          <a:noAutofit/>
        </a:bodyPr>
        <a:lstStyle/>
        <a:p>
          <a:pPr marL="0" lvl="0" indent="0" algn="ctr" defTabSz="1022350">
            <a:lnSpc>
              <a:spcPct val="90000"/>
            </a:lnSpc>
            <a:spcBef>
              <a:spcPct val="0"/>
            </a:spcBef>
            <a:spcAft>
              <a:spcPct val="35000"/>
            </a:spcAft>
            <a:buNone/>
          </a:pPr>
          <a:r>
            <a:rPr lang="en-US" sz="2300" b="1" kern="1200">
              <a:latin typeface="Times New Roman" panose="02020603050405020304" pitchFamily="18" charset="0"/>
              <a:cs typeface="Times New Roman" panose="02020603050405020304" pitchFamily="18" charset="0"/>
            </a:rPr>
            <a:t>Tính xác thực</a:t>
          </a:r>
        </a:p>
      </dsp:txBody>
      <dsp:txXfrm rot="-5400000">
        <a:off x="2494843" y="2201333"/>
        <a:ext cx="2494843" cy="1320799"/>
      </dsp:txXfrm>
    </dsp:sp>
    <dsp:sp modelId="{B24F3BAE-6EB5-464A-BB6A-530400198485}">
      <dsp:nvSpPr>
        <dsp:cNvPr id="0" name=""/>
        <dsp:cNvSpPr/>
      </dsp:nvSpPr>
      <dsp:spPr>
        <a:xfrm>
          <a:off x="1597163" y="1320799"/>
          <a:ext cx="1795359" cy="880533"/>
        </a:xfrm>
        <a:prstGeom prst="roundRect">
          <a:avLst/>
        </a:prstGeom>
        <a:solidFill>
          <a:schemeClr val="dk1">
            <a:tint val="6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marL="0" lvl="0" indent="0" algn="ctr" defTabSz="1022350">
            <a:lnSpc>
              <a:spcPct val="90000"/>
            </a:lnSpc>
            <a:spcBef>
              <a:spcPct val="0"/>
            </a:spcBef>
            <a:spcAft>
              <a:spcPct val="35000"/>
            </a:spcAft>
            <a:buNone/>
          </a:pPr>
          <a:r>
            <a:rPr lang="en-US" sz="2300" b="1" kern="1200" dirty="0">
              <a:latin typeface="Times New Roman" panose="02020603050405020304" pitchFamily="18" charset="0"/>
              <a:cs typeface="Times New Roman" panose="02020603050405020304" pitchFamily="18" charset="0"/>
            </a:rPr>
            <a:t>PHÓNG SỰ</a:t>
          </a:r>
        </a:p>
      </dsp:txBody>
      <dsp:txXfrm>
        <a:off x="1640147" y="1363783"/>
        <a:ext cx="1709391" cy="794565"/>
      </dsp:txXfrm>
    </dsp:sp>
  </dsp:spTree>
</dsp:drawing>
</file>

<file path=ppt/diagrams/layout1.xml><?xml version="1.0" encoding="utf-8"?>
<dgm:layoutDef xmlns:dgm="http://schemas.openxmlformats.org/drawingml/2006/diagram" xmlns:a="http://schemas.openxmlformats.org/drawingml/2006/main" uniqueId="urn:microsoft.com/office/officeart/2009/3/layout/IncreasingArrowsProcess">
  <dgm:title val=""/>
  <dgm:desc val=""/>
  <dgm:catLst>
    <dgm:cat type="process" pri="5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val="5"/>
      <dgm:chPref val="5"/>
      <dgm:dir/>
      <dgm:animLvl val="lvl"/>
    </dgm:varLst>
    <dgm:shape xmlns:r="http://schemas.openxmlformats.org/officeDocument/2006/relationships" r:blip="">
      <dgm:adjLst/>
    </dgm:shape>
    <dgm:choose name="Name1">
      <dgm:if name="Name2" axis="ch" ptType="node" func="cnt" op="equ" val="1">
        <dgm:choose name="Name3">
          <dgm:if name="Name4" axis="ch ch" ptType="node node" func="cnt" op="equ" val="0">
            <dgm:alg type="composite">
              <dgm:param type="ar" val="6.8662"/>
            </dgm:alg>
            <dgm:choose name="Name5">
              <dgm:if name="Name6" func="var" arg="dir" op="equ" val="norm">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if>
              <dgm:else name="Name7">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else>
            </dgm:choose>
          </dgm:if>
          <dgm:else name="Name8">
            <dgm:alg type="composite">
              <dgm:param type="ar" val="1.9864"/>
            </dgm:alg>
            <dgm:choose name="Name9">
              <dgm:if name="Name10" func="var" arg="dir" op="equ" val="norm">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
                  <dgm:constr type="t" for="ch" forName="childText1" refType="h" fact="0.224"/>
                  <dgm:constr type="w" for="ch" forName="childText1" refType="w" fact="0.9241"/>
                  <dgm:constr type="h" for="ch" forName="childText1" refType="h" fact="0.776"/>
                </dgm:constrLst>
              </dgm:if>
              <dgm:else name="Name11">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076"/>
                  <dgm:constr type="t" for="ch" forName="childText1" refType="h" fact="0.224"/>
                  <dgm:constr type="w" for="ch" forName="childText1" refType="w" fact="0.9241"/>
                  <dgm:constr type="h" for="ch" forName="childText1" refType="h" fact="0.776"/>
                </dgm:constrLst>
              </dgm:else>
            </dgm:choose>
          </dgm:else>
        </dgm:choose>
      </dgm:if>
      <dgm:if name="Name12" axis="ch" ptType="node" func="cnt" op="equ" val="2">
        <dgm:choose name="Name13">
          <dgm:if name="Name14" axis="ch ch" ptType="node node" func="cnt" op="equ" val="0">
            <dgm:alg type="composite">
              <dgm:param type="ar" val="5.1498"/>
            </dgm:alg>
            <dgm:choose name="Name15">
              <dgm:if name="Name16" func="var" arg="dir" op="equ" val="norm">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462"/>
                  <dgm:constr type="t" for="ch" forName="parentText2" refType="h" fact="0.2499"/>
                  <dgm:constr type="w" for="ch" forName="parentText2" refType="w" fact="0.538"/>
                  <dgm:constr type="h" for="ch" forName="parentText2" refType="h" fact="0.7501"/>
                </dgm:constrLst>
              </dgm:if>
              <dgm:else name="Name17">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
                  <dgm:constr type="t" for="ch" forName="parentText2" refType="h" fact="0.2499"/>
                  <dgm:constr type="w" for="ch" forName="parentText2" refType="w" fact="0.538"/>
                  <dgm:constr type="h" for="ch" forName="parentText2" refType="h" fact="0.7501"/>
                </dgm:constrLst>
              </dgm:else>
            </dgm:choose>
          </dgm:if>
          <dgm:else name="Name18">
            <dgm:alg type="composite">
              <dgm:param type="ar" val="2.0563"/>
            </dgm:alg>
            <dgm:choose name="Name19">
              <dgm:if name="Name2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462"/>
                  <dgm:constr type="t" for="ch" forName="parentText2" refType="h" fact="0.0998"/>
                  <dgm:constr type="w" for="ch" forName="parentText2" refType="w" fact="0.538"/>
                  <dgm:constr type="h" for="ch" forName="parentText2" refType="h" fact="0.2995"/>
                  <dgm:constr type="l" for="ch" forName="childText1" refType="w" fact="0"/>
                  <dgm:constr type="t" for="ch" forName="childText1" refType="h" fact="0.2317"/>
                  <dgm:constr type="w" for="ch" forName="childText1" refType="w" fact="0.462"/>
                  <dgm:constr type="h" for="ch" forName="childText1" refType="h" fact="0.6685"/>
                  <dgm:constr type="l" for="ch" forName="childText2" refType="w" fact="0.462"/>
                  <dgm:constr type="t" for="ch" forName="childText2" refType="h" fact="0.3315"/>
                  <dgm:constr type="w" for="ch" forName="childText2" refType="w" fact="0.462"/>
                  <dgm:constr type="h" for="ch" forName="childText2" refType="h" fact="0.6685"/>
                </dgm:constrLst>
              </dgm:if>
              <dgm:else name="Name2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
                  <dgm:constr type="t" for="ch" forName="parentText2" refType="h" fact="0.0998"/>
                  <dgm:constr type="w" for="ch" forName="parentText2" refType="w" fact="0.538"/>
                  <dgm:constr type="h" for="ch" forName="parentText2" refType="h" fact="0.2995"/>
                  <dgm:constr type="l" for="ch" forName="childText1" refType="w" fact="0.538"/>
                  <dgm:constr type="t" for="ch" forName="childText1" refType="h" fact="0.2317"/>
                  <dgm:constr type="w" for="ch" forName="childText1" refType="w" fact="0.462"/>
                  <dgm:constr type="h" for="ch" forName="childText1" refType="h" fact="0.6685"/>
                  <dgm:constr type="l" for="ch" forName="childText2" refType="w" fact="0.076"/>
                  <dgm:constr type="t" for="ch" forName="childText2" refType="h" fact="0.3315"/>
                  <dgm:constr type="w" for="ch" forName="childText2" refType="w" fact="0.462"/>
                  <dgm:constr type="h" for="ch" forName="childText2" refType="h" fact="0.6685"/>
                </dgm:constrLst>
              </dgm:else>
            </dgm:choose>
          </dgm:else>
        </dgm:choose>
      </dgm:if>
      <dgm:if name="Name22" axis="ch" ptType="node" func="cnt" op="equ" val="3">
        <dgm:choose name="Name23">
          <dgm:if name="Name24" axis="ch ch" ptType="node node" func="cnt" op="equ" val="0">
            <dgm:alg type="composite">
              <dgm:param type="ar" val="4.1198"/>
            </dgm:alg>
            <dgm:choose name="Name25">
              <dgm:if name="Name2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308"/>
                  <dgm:constr type="t" for="ch" forName="parentText2" refType="h" fact="0.2"/>
                  <dgm:constr type="w" for="ch" forName="parentText2" refType="w" fact="0.692"/>
                  <dgm:constr type="h" for="ch" forName="parentText2" refType="h" fact="0.6"/>
                  <dgm:constr type="l" for="ch" forName="parentText3" refType="w" fact="0.616"/>
                  <dgm:constr type="t" for="ch" forName="parentText3" refType="h" fact="0.4"/>
                  <dgm:constr type="w" for="ch" forName="parentText3" refType="w" fact="0.384"/>
                  <dgm:constr type="h" for="ch" forName="parentText3" refType="h" fact="0.6"/>
                </dgm:constrLst>
              </dgm:if>
              <dgm:else name="Name2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
                  <dgm:constr type="t" for="ch" forName="parentText2" refType="h" fact="0.2"/>
                  <dgm:constr type="w" for="ch" forName="parentText2" refType="w" fact="0.692"/>
                  <dgm:constr type="h" for="ch" forName="parentText2" refType="h" fact="0.6"/>
                  <dgm:constr type="l" for="ch" forName="parentText3" refType="w" fact="0"/>
                  <dgm:constr type="t" for="ch" forName="parentText3" refType="h" fact="0.4"/>
                  <dgm:constr type="w" for="ch" forName="parentText3" refType="w" fact="0.384"/>
                  <dgm:constr type="h" for="ch" forName="parentText3" refType="h" fact="0.6"/>
                </dgm:constrLst>
              </dgm:else>
            </dgm:choose>
          </dgm:if>
          <dgm:else name="Name28">
            <dgm:alg type="composite">
              <dgm:param type="ar" val="2.0702"/>
            </dgm:alg>
            <dgm:choose name="Name29">
              <dgm:if name="Name3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
                  <dgm:constr type="t" for="ch" forName="childText1" refType="h" fact="0.2325"/>
                  <dgm:constr type="w" for="ch" forName="childText1" refType="w" fact="0.308"/>
                  <dgm:constr type="h" for="ch" forName="childText1" refType="h" fact="0.5808"/>
                  <dgm:constr type="l" for="ch" forName="childText2" refType="w" fact="0.308"/>
                  <dgm:constr type="t" for="ch" forName="childText2" refType="h" fact="0.333"/>
                  <dgm:constr type="w" for="ch" forName="childText2" refType="w" fact="0.308"/>
                  <dgm:constr type="h" for="ch" forName="childText2" refType="h" fact="0.5808"/>
                  <dgm:constr type="l" for="ch" forName="childText3" refType="w" fact="0.61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308"/>
                  <dgm:constr type="t" for="ch" forName="parentText2" refType="h" fact="0.1005"/>
                  <dgm:constr type="w" for="ch" forName="parentText2" refType="w" fact="0.692"/>
                  <dgm:constr type="h" for="ch" forName="parentText2" refType="h" fact="0.3015"/>
                  <dgm:constr type="l" for="ch" forName="parentText3" refType="w" fact="0.616"/>
                  <dgm:constr type="t" for="ch" forName="parentText3" refType="h" fact="0.201"/>
                  <dgm:constr type="w" for="ch" forName="parentText3" refType="w" fact="0.384"/>
                  <dgm:constr type="h" for="ch" forName="parentText3" refType="h" fact="0.3015"/>
                </dgm:constrLst>
              </dgm:if>
              <dgm:else name="Name3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692"/>
                  <dgm:constr type="t" for="ch" forName="childText1" refType="h" fact="0.2325"/>
                  <dgm:constr type="w" for="ch" forName="childText1" refType="w" fact="0.308"/>
                  <dgm:constr type="h" for="ch" forName="childText1" refType="h" fact="0.5808"/>
                  <dgm:constr type="l" for="ch" forName="childText2" refType="w" fact="0.384"/>
                  <dgm:constr type="t" for="ch" forName="childText2" refType="h" fact="0.333"/>
                  <dgm:constr type="w" for="ch" forName="childText2" refType="w" fact="0.308"/>
                  <dgm:constr type="h" for="ch" forName="childText2" refType="h" fact="0.5808"/>
                  <dgm:constr type="l" for="ch" forName="childText3" refType="w" fact="0.07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
                  <dgm:constr type="t" for="ch" forName="parentText2" refType="h" fact="0.1005"/>
                  <dgm:constr type="w" for="ch" forName="parentText2" refType="w" fact="0.692"/>
                  <dgm:constr type="h" for="ch" forName="parentText2" refType="h" fact="0.3015"/>
                  <dgm:constr type="l" for="ch" forName="parentText3" refType="w" fact="0"/>
                  <dgm:constr type="t" for="ch" forName="parentText3" refType="h" fact="0.201"/>
                  <dgm:constr type="w" for="ch" forName="parentText3" refType="w" fact="0.384"/>
                  <dgm:constr type="h" for="ch" forName="parentText3" refType="h" fact="0.3015"/>
                </dgm:constrLst>
              </dgm:else>
            </dgm:choose>
          </dgm:else>
        </dgm:choose>
      </dgm:if>
      <dgm:if name="Name32" axis="ch" ptType="node" func="cnt" op="equ" val="4">
        <dgm:choose name="Name33">
          <dgm:if name="Name34" axis="ch ch" ptType="node node" func="cnt" op="equ" val="0">
            <dgm:alg type="composite">
              <dgm:param type="ar" val="3.435"/>
            </dgm:alg>
            <dgm:choose name="Name35">
              <dgm:if name="Name3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2305"/>
                  <dgm:constr type="t" for="ch" forName="parentText2" refType="h" fact="0.1666"/>
                  <dgm:constr type="w" for="ch" forName="parentText2" refType="w" fact="0.7695"/>
                  <dgm:constr type="h" for="ch" forName="parentText2" refType="h" fact="0.5001"/>
                  <dgm:constr type="l" for="ch" forName="parentText3" refType="w" fact="0.461"/>
                  <dgm:constr type="t" for="ch" forName="parentText3" refType="h" fact="0.3333"/>
                  <dgm:constr type="w" for="ch" forName="parentText3" refType="w" fact="0.539"/>
                  <dgm:constr type="h" for="ch" forName="parentText3" refType="h" fact="0.5001"/>
                  <dgm:constr type="l" for="ch" forName="parentText4" refType="w" fact="0.6915"/>
                  <dgm:constr type="t" for="ch" forName="parentText4" refType="h" fact="0.4999"/>
                  <dgm:constr type="w" for="ch" forName="parentText4" refType="w" fact="0.3085"/>
                  <dgm:constr type="h" for="ch" forName="parentText4" refType="h" fact="0.5001"/>
                </dgm:constrLst>
              </dgm:if>
              <dgm:else name="Name3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
                  <dgm:constr type="t" for="ch" forName="parentText2" refType="h" fact="0.1666"/>
                  <dgm:constr type="w" for="ch" forName="parentText2" refType="w" fact="0.7695"/>
                  <dgm:constr type="h" for="ch" forName="parentText2" refType="h" fact="0.5001"/>
                  <dgm:constr type="l" for="ch" forName="parentText3" refType="w" fact="0"/>
                  <dgm:constr type="t" for="ch" forName="parentText3" refType="h" fact="0.3333"/>
                  <dgm:constr type="w" for="ch" forName="parentText3" refType="w" fact="0.539"/>
                  <dgm:constr type="h" for="ch" forName="parentText3" refType="h" fact="0.5001"/>
                  <dgm:constr type="l" for="ch" forName="parentText4" refType="w" fact="0"/>
                  <dgm:constr type="t" for="ch" forName="parentText4" refType="h" fact="0.4999"/>
                  <dgm:constr type="w" for="ch" forName="parentText4" refType="w" fact="0.3085"/>
                  <dgm:constr type="h" for="ch" forName="parentText4" refType="h" fact="0.5001"/>
                </dgm:constrLst>
              </dgm:else>
            </dgm:choose>
          </dgm:if>
          <dgm:else name="Name38">
            <dgm:alg type="composite">
              <dgm:param type="ar" val="1.9377"/>
            </dgm:alg>
            <dgm:choose name="Name39">
              <dgm:if name="Name4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
                  <dgm:constr type="t" for="ch" forName="childText1" refType="h" fact="0.218"/>
                  <dgm:constr type="w" for="ch" forName="childText1" refType="w" fact="0.2305"/>
                  <dgm:constr type="h" for="ch" forName="childText1" refType="h" fact="0.5218"/>
                  <dgm:constr type="l" for="ch" forName="childText2" refType="w" fact="0.2305"/>
                  <dgm:constr type="t" for="ch" forName="childText2" refType="h" fact="0.312"/>
                  <dgm:constr type="w" for="ch" forName="childText2" refType="w" fact="0.2305"/>
                  <dgm:constr type="h" for="ch" forName="childText2" refType="h" fact="0.5085"/>
                  <dgm:constr type="l" for="ch" forName="childText3" refType="w" fact="0.461"/>
                  <dgm:constr type="t" for="ch" forName="childText3" refType="h" fact="0.406"/>
                  <dgm:constr type="w" for="ch" forName="childText3" refType="w" fact="0.2305"/>
                  <dgm:constr type="h" for="ch" forName="childText3" refType="h" fact="0.5119"/>
                  <dgm:constr type="l" for="ch" forName="childText4" refType="w" fact="0.6915"/>
                  <dgm:constr type="t" for="ch" forName="childText4" refType="h" fact="0.5"/>
                  <dgm:constr type="w" for="ch" forName="childText4" refType="w" fact="0.232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2305"/>
                  <dgm:constr type="t" for="ch" forName="parentText2" refType="h" fact="0.094"/>
                  <dgm:constr type="w" for="ch" forName="parentText2" refType="w" fact="0.7695"/>
                  <dgm:constr type="h" for="ch" forName="parentText2" refType="h" fact="0.2821"/>
                  <dgm:constr type="l" for="ch" forName="parentText3" refType="w" fact="0.461"/>
                  <dgm:constr type="t" for="ch" forName="parentText3" refType="h" fact="0.188"/>
                  <dgm:constr type="w" for="ch" forName="parentText3" refType="w" fact="0.539"/>
                  <dgm:constr type="h" for="ch" forName="parentText3" refType="h" fact="0.2821"/>
                  <dgm:constr type="l" for="ch" forName="parentText4" refType="w" fact="0.6915"/>
                  <dgm:constr type="t" for="ch" forName="parentText4" refType="h" fact="0.282"/>
                  <dgm:constr type="w" for="ch" forName="parentText4" refType="w" fact="0.3085"/>
                  <dgm:constr type="h" for="ch" forName="parentText4" refType="h" fact="0.2821"/>
                </dgm:constrLst>
              </dgm:if>
              <dgm:else name="Name4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7695"/>
                  <dgm:constr type="t" for="ch" forName="childText1" refType="h" fact="0.218"/>
                  <dgm:constr type="w" for="ch" forName="childText1" refType="w" fact="0.2305"/>
                  <dgm:constr type="h" for="ch" forName="childText1" refType="h" fact="0.5218"/>
                  <dgm:constr type="l" for="ch" forName="childText2" refType="w" fact="0.539"/>
                  <dgm:constr type="t" for="ch" forName="childText2" refType="h" fact="0.312"/>
                  <dgm:constr type="w" for="ch" forName="childText2" refType="w" fact="0.2305"/>
                  <dgm:constr type="h" for="ch" forName="childText2" refType="h" fact="0.5085"/>
                  <dgm:constr type="l" for="ch" forName="childText3" refType="w" fact="0.3085"/>
                  <dgm:constr type="t" for="ch" forName="childText3" refType="h" fact="0.406"/>
                  <dgm:constr type="w" for="ch" forName="childText3" refType="w" fact="0.2305"/>
                  <dgm:constr type="h" for="ch" forName="childText3" refType="h" fact="0.5119"/>
                  <dgm:constr type="l" for="ch" forName="childText4" refType="w" fact="0.076"/>
                  <dgm:constr type="t" for="ch" forName="childText4" refType="h" fact="0.5"/>
                  <dgm:constr type="w" for="ch" forName="childText4" refType="w" fact="0.234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
                  <dgm:constr type="t" for="ch" forName="parentText2" refType="h" fact="0.094"/>
                  <dgm:constr type="w" for="ch" forName="parentText2" refType="w" fact="0.7695"/>
                  <dgm:constr type="h" for="ch" forName="parentText2" refType="h" fact="0.2821"/>
                  <dgm:constr type="l" for="ch" forName="parentText3" refType="w" fact="0"/>
                  <dgm:constr type="t" for="ch" forName="parentText3" refType="h" fact="0.188"/>
                  <dgm:constr type="w" for="ch" forName="parentText3" refType="w" fact="0.539"/>
                  <dgm:constr type="h" for="ch" forName="parentText3" refType="h" fact="0.2821"/>
                  <dgm:constr type="l" for="ch" forName="parentText4" refType="w" fact="0"/>
                  <dgm:constr type="t" for="ch" forName="parentText4" refType="h" fact="0.282"/>
                  <dgm:constr type="w" for="ch" forName="parentText4" refType="w" fact="0.3085"/>
                  <dgm:constr type="h" for="ch" forName="parentText4" refType="h" fact="0.2821"/>
                </dgm:constrLst>
              </dgm:else>
            </dgm:choose>
          </dgm:else>
        </dgm:choose>
      </dgm:if>
      <dgm:else name="Name42">
        <dgm:choose name="Name43">
          <dgm:if name="Name44" axis="ch ch" ptType="node node" func="cnt" op="equ" val="0">
            <dgm:alg type="composite">
              <dgm:param type="ar" val="2.9463"/>
            </dgm:alg>
            <dgm:choose name="Name45">
              <dgm:if name="Name4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1848"/>
                  <dgm:constr type="t" for="ch" forName="parentText2" refType="h" fact="0.1429"/>
                  <dgm:constr type="w" for="ch" forName="parentText2" refType="w" fact="0.8152"/>
                  <dgm:constr type="h" for="ch" forName="parentText2" refType="h" fact="0.4285"/>
                  <dgm:constr type="l" for="ch" forName="parentText3" refType="w" fact="0.3696"/>
                  <dgm:constr type="t" for="ch" forName="parentText3" refType="h" fact="0.2858"/>
                  <dgm:constr type="w" for="ch" forName="parentText3" refType="w" fact="0.6304"/>
                  <dgm:constr type="h" for="ch" forName="parentText3" refType="h" fact="0.4285"/>
                  <dgm:constr type="l" for="ch" forName="parentText4" refType="w" fact="0.5545"/>
                  <dgm:constr type="t" for="ch" forName="parentText4" refType="h" fact="0.4286"/>
                  <dgm:constr type="w" for="ch" forName="parentText4" refType="w" fact="0.4455"/>
                  <dgm:constr type="h" for="ch" forName="parentText4" refType="h" fact="0.4285"/>
                  <dgm:constr type="l" for="ch" forName="parentText5" refType="w" fact="0.7393"/>
                  <dgm:constr type="t" for="ch" forName="parentText5" refType="h" fact="0.5715"/>
                  <dgm:constr type="w" for="ch" forName="parentText5" refType="w" fact="0.2607"/>
                  <dgm:constr type="h" for="ch" forName="parentText5" refType="h" fact="0.4285"/>
                </dgm:constrLst>
              </dgm:if>
              <dgm:else name="Name4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
                  <dgm:constr type="t" for="ch" forName="parentText2" refType="h" fact="0.1429"/>
                  <dgm:constr type="w" for="ch" forName="parentText2" refType="w" fact="0.8152"/>
                  <dgm:constr type="h" for="ch" forName="parentText2" refType="h" fact="0.4285"/>
                  <dgm:constr type="l" for="ch" forName="parentText3" refType="w" fact="0"/>
                  <dgm:constr type="t" for="ch" forName="parentText3" refType="h" fact="0.2858"/>
                  <dgm:constr type="w" for="ch" forName="parentText3" refType="w" fact="0.6304"/>
                  <dgm:constr type="h" for="ch" forName="parentText3" refType="h" fact="0.4285"/>
                  <dgm:constr type="l" for="ch" forName="parentText4" refType="w" fact="0"/>
                  <dgm:constr type="t" for="ch" forName="parentText4" refType="h" fact="0.4286"/>
                  <dgm:constr type="w" for="ch" forName="parentText4" refType="w" fact="0.4455"/>
                  <dgm:constr type="h" for="ch" forName="parentText4" refType="h" fact="0.4285"/>
                  <dgm:constr type="l" for="ch" forName="parentText5" refType="w" fact="0"/>
                  <dgm:constr type="t" for="ch" forName="parentText5" refType="h" fact="0.5715"/>
                  <dgm:constr type="w" for="ch" forName="parentText5" refType="w" fact="0.2607"/>
                  <dgm:constr type="h" for="ch" forName="parentText5" refType="h" fact="0.4285"/>
                </dgm:constrLst>
              </dgm:else>
            </dgm:choose>
          </dgm:if>
          <dgm:else name="Name48">
            <dgm:alg type="composite">
              <dgm:param type="ar" val="1.7837"/>
            </dgm:alg>
            <dgm:choose name="Name49">
              <dgm:if name="Name5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
                  <dgm:constr type="t" for="ch" forName="childText1" refType="h" fact="0.1997"/>
                  <dgm:constr type="w" for="ch" forName="childText1" refType="w" fact="0.18482"/>
                  <dgm:constr type="h" for="ch" forName="childText1" refType="h" fact="0.4763"/>
                  <dgm:constr type="l" for="ch" forName="childText2" refType="w" fact="0.1848"/>
                  <dgm:constr type="t" for="ch" forName="childText2" refType="h" fact="0.2862"/>
                  <dgm:constr type="w" for="ch" forName="childText2" refType="w" fact="0.18482"/>
                  <dgm:constr type="h" for="ch" forName="childText2" refType="h" fact="0.4763"/>
                  <dgm:constr type="l" for="ch" forName="childText3" refType="w" fact="0.3696"/>
                  <dgm:constr type="t" for="ch" forName="childText3" refType="h" fact="0.3727"/>
                  <dgm:constr type="w" for="ch" forName="childText3" refType="w" fact="0.18482"/>
                  <dgm:constr type="h" for="ch" forName="childText3" refType="h" fact="0.4763"/>
                  <dgm:constr type="l" for="ch" forName="childText4" refType="w" fact="0.5545"/>
                  <dgm:constr type="t" for="ch" forName="childText4" refType="h" fact="0.4592"/>
                  <dgm:constr type="w" for="ch" forName="childText4" refType="w" fact="0.18482"/>
                  <dgm:constr type="h" for="ch" forName="childText4" refType="h" fact="0.4763"/>
                  <dgm:constr type="l" for="ch" forName="childText5" refType="w" fact="0.7393"/>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1848"/>
                  <dgm:constr type="t" for="ch" forName="parentText2" refType="h" fact="0.0865"/>
                  <dgm:constr type="w" for="ch" forName="parentText2" refType="w" fact="0.8152"/>
                  <dgm:constr type="h" for="ch" forName="parentText2" refType="h" fact="0.2594"/>
                  <dgm:constr type="l" for="ch" forName="parentText3" refType="w" fact="0.3696"/>
                  <dgm:constr type="t" for="ch" forName="parentText3" refType="h" fact="0.173"/>
                  <dgm:constr type="w" for="ch" forName="parentText3" refType="w" fact="0.6304"/>
                  <dgm:constr type="h" for="ch" forName="parentText3" refType="h" fact="0.2594"/>
                  <dgm:constr type="l" for="ch" forName="parentText4" refType="w" fact="0.5545"/>
                  <dgm:constr type="t" for="ch" forName="parentText4" refType="h" fact="0.2595"/>
                  <dgm:constr type="w" for="ch" forName="parentText4" refType="w" fact="0.4455"/>
                  <dgm:constr type="h" for="ch" forName="parentText4" refType="h" fact="0.2594"/>
                  <dgm:constr type="l" for="ch" forName="parentText5" refType="w" fact="0.7393"/>
                  <dgm:constr type="t" for="ch" forName="parentText5" refType="h" fact="0.346"/>
                  <dgm:constr type="w" for="ch" forName="parentText5" refType="w" fact="0.2607"/>
                  <dgm:constr type="h" for="ch" forName="parentText5" refType="h" fact="0.2594"/>
                </dgm:constrLst>
              </dgm:if>
              <dgm:else name="Name5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81518"/>
                  <dgm:constr type="t" for="ch" forName="childText1" refType="h" fact="0.1997"/>
                  <dgm:constr type="w" for="ch" forName="childText1" refType="w" fact="0.18482"/>
                  <dgm:constr type="h" for="ch" forName="childText1" refType="h" fact="0.4763"/>
                  <dgm:constr type="l" for="ch" forName="childText2" refType="w" fact="0.63036"/>
                  <dgm:constr type="t" for="ch" forName="childText2" refType="h" fact="0.2862"/>
                  <dgm:constr type="w" for="ch" forName="childText2" refType="w" fact="0.18482"/>
                  <dgm:constr type="h" for="ch" forName="childText2" refType="h" fact="0.4763"/>
                  <dgm:constr type="l" for="ch" forName="childText3" refType="w" fact="0.44554"/>
                  <dgm:constr type="t" for="ch" forName="childText3" refType="h" fact="0.3727"/>
                  <dgm:constr type="w" for="ch" forName="childText3" refType="w" fact="0.18482"/>
                  <dgm:constr type="h" for="ch" forName="childText3" refType="h" fact="0.4763"/>
                  <dgm:constr type="l" for="ch" forName="childText4" refType="w" fact="0.26072"/>
                  <dgm:constr type="t" for="ch" forName="childText4" refType="h" fact="0.4592"/>
                  <dgm:constr type="w" for="ch" forName="childText4" refType="w" fact="0.18482"/>
                  <dgm:constr type="h" for="ch" forName="childText4" refType="h" fact="0.4763"/>
                  <dgm:constr type="l" for="ch" forName="childText5" refType="w" fact="0.0759"/>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
                  <dgm:constr type="t" for="ch" forName="parentText2" refType="h" fact="0.0865"/>
                  <dgm:constr type="w" for="ch" forName="parentText2" refType="w" fact="0.8152"/>
                  <dgm:constr type="h" for="ch" forName="parentText2" refType="h" fact="0.2594"/>
                  <dgm:constr type="l" for="ch" forName="parentText3" refType="w" fact="0"/>
                  <dgm:constr type="t" for="ch" forName="parentText3" refType="h" fact="0.173"/>
                  <dgm:constr type="w" for="ch" forName="parentText3" refType="w" fact="0.6304"/>
                  <dgm:constr type="h" for="ch" forName="parentText3" refType="h" fact="0.2594"/>
                  <dgm:constr type="l" for="ch" forName="parentText4" refType="w" fact="0"/>
                  <dgm:constr type="t" for="ch" forName="parentText4" refType="h" fact="0.2595"/>
                  <dgm:constr type="w" for="ch" forName="parentText4" refType="w" fact="0.4455"/>
                  <dgm:constr type="h" for="ch" forName="parentText4" refType="h" fact="0.2594"/>
                  <dgm:constr type="l" for="ch" forName="parentText5" refType="w" fact="0"/>
                  <dgm:constr type="t" for="ch" forName="parentText5" refType="h" fact="0.346"/>
                  <dgm:constr type="w" for="ch" forName="parentText5" refType="w" fact="0.2607"/>
                  <dgm:constr type="h" for="ch" forName="parentText5" refType="h" fact="0.2594"/>
                </dgm:constrLst>
              </dgm:else>
            </dgm:choose>
          </dgm:else>
        </dgm:choose>
      </dgm:else>
    </dgm:choose>
    <dgm:forEach name="Name52" axis="ch" ptType="node" cnt="1">
      <dgm:layoutNode name="parentText1" styleLbl="node1">
        <dgm:varLst>
          <dgm:chMax/>
          <dgm:chPref val="3"/>
          <dgm:bulletEnabled val="1"/>
        </dgm:varLst>
        <dgm:choose name="Name53">
          <dgm:if name="Name54"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55">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56">
        <dgm:if name="Name57" axis="ch" ptType="node" func="cnt" op="gte" val="1">
          <dgm:layoutNode name="childText1"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dgm:forEach>
    <dgm:forEach name="Name59" axis="ch" ptType="node" st="2" cnt="1">
      <dgm:layoutNode name="parentText2" styleLbl="node1">
        <dgm:varLst>
          <dgm:chMax/>
          <dgm:chPref val="3"/>
          <dgm:bulletEnabled val="1"/>
        </dgm:varLst>
        <dgm:choose name="Name60">
          <dgm:if name="Name61"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2">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63">
        <dgm:if name="Name64" axis="ch" ptType="node" func="cnt" op="gte" val="1">
          <dgm:layoutNode name="childText2"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5"/>
      </dgm:choose>
    </dgm:forEach>
    <dgm:forEach name="Name66" axis="ch" ptType="node" st="3" cnt="1">
      <dgm:layoutNode name="parentText3" styleLbl="node1">
        <dgm:varLst>
          <dgm:chMax/>
          <dgm:chPref val="3"/>
          <dgm:bulletEnabled val="1"/>
        </dgm:varLst>
        <dgm:choose name="Name67">
          <dgm:if name="Name68"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9">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0">
        <dgm:if name="Name71" axis="ch" ptType="node" func="cnt" op="gte" val="1">
          <dgm:layoutNode name="childText3"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forEach>
    <dgm:forEach name="Name73" axis="ch" ptType="node" st="4" cnt="1">
      <dgm:layoutNode name="parentText4" styleLbl="node1">
        <dgm:varLst>
          <dgm:chMax/>
          <dgm:chPref val="3"/>
          <dgm:bulletEnabled val="1"/>
        </dgm:varLst>
        <dgm:choose name="Name74">
          <dgm:if name="Name75"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76">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7">
        <dgm:if name="Name78" axis="ch" ptType="node" func="cnt" op="gte" val="1">
          <dgm:layoutNode name="childText4"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dgm:forEach>
    <dgm:forEach name="Name80" axis="ch" ptType="node" st="5" cnt="1">
      <dgm:layoutNode name="parentText5" styleLbl="node1">
        <dgm:varLst>
          <dgm:chMax/>
          <dgm:chPref val="3"/>
          <dgm:bulletEnabled val="1"/>
        </dgm:varLst>
        <dgm:choose name="Name81">
          <dgm:if name="Name82"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83">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84">
        <dgm:if name="Name85" axis="ch" ptType="node" func="cnt" op="gte" val="1">
          <dgm:layoutNode name="childText5"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6"/>
      </dgm:choose>
    </dgm:forEach>
  </dgm:layoutNode>
</dgm:layoutDef>
</file>

<file path=ppt/diagrams/layout2.xml><?xml version="1.0" encoding="utf-8"?>
<dgm:layoutDef xmlns:dgm="http://schemas.openxmlformats.org/drawingml/2006/diagram" xmlns:a="http://schemas.openxmlformats.org/drawingml/2006/main" uniqueId="urn:microsoft.com/office/officeart/2009/3/layout/IncreasingArrowsProcess">
  <dgm:title val=""/>
  <dgm:desc val=""/>
  <dgm:catLst>
    <dgm:cat type="process" pri="5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val="5"/>
      <dgm:chPref val="5"/>
      <dgm:dir/>
      <dgm:animLvl val="lvl"/>
    </dgm:varLst>
    <dgm:shape xmlns:r="http://schemas.openxmlformats.org/officeDocument/2006/relationships" r:blip="">
      <dgm:adjLst/>
    </dgm:shape>
    <dgm:choose name="Name1">
      <dgm:if name="Name2" axis="ch" ptType="node" func="cnt" op="equ" val="1">
        <dgm:choose name="Name3">
          <dgm:if name="Name4" axis="ch ch" ptType="node node" func="cnt" op="equ" val="0">
            <dgm:alg type="composite">
              <dgm:param type="ar" val="6.8662"/>
            </dgm:alg>
            <dgm:choose name="Name5">
              <dgm:if name="Name6" func="var" arg="dir" op="equ" val="norm">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if>
              <dgm:else name="Name7">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else>
            </dgm:choose>
          </dgm:if>
          <dgm:else name="Name8">
            <dgm:alg type="composite">
              <dgm:param type="ar" val="1.9864"/>
            </dgm:alg>
            <dgm:choose name="Name9">
              <dgm:if name="Name10" func="var" arg="dir" op="equ" val="norm">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
                  <dgm:constr type="t" for="ch" forName="childText1" refType="h" fact="0.224"/>
                  <dgm:constr type="w" for="ch" forName="childText1" refType="w" fact="0.9241"/>
                  <dgm:constr type="h" for="ch" forName="childText1" refType="h" fact="0.776"/>
                </dgm:constrLst>
              </dgm:if>
              <dgm:else name="Name11">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076"/>
                  <dgm:constr type="t" for="ch" forName="childText1" refType="h" fact="0.224"/>
                  <dgm:constr type="w" for="ch" forName="childText1" refType="w" fact="0.9241"/>
                  <dgm:constr type="h" for="ch" forName="childText1" refType="h" fact="0.776"/>
                </dgm:constrLst>
              </dgm:else>
            </dgm:choose>
          </dgm:else>
        </dgm:choose>
      </dgm:if>
      <dgm:if name="Name12" axis="ch" ptType="node" func="cnt" op="equ" val="2">
        <dgm:choose name="Name13">
          <dgm:if name="Name14" axis="ch ch" ptType="node node" func="cnt" op="equ" val="0">
            <dgm:alg type="composite">
              <dgm:param type="ar" val="5.1498"/>
            </dgm:alg>
            <dgm:choose name="Name15">
              <dgm:if name="Name16" func="var" arg="dir" op="equ" val="norm">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462"/>
                  <dgm:constr type="t" for="ch" forName="parentText2" refType="h" fact="0.2499"/>
                  <dgm:constr type="w" for="ch" forName="parentText2" refType="w" fact="0.538"/>
                  <dgm:constr type="h" for="ch" forName="parentText2" refType="h" fact="0.7501"/>
                </dgm:constrLst>
              </dgm:if>
              <dgm:else name="Name17">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
                  <dgm:constr type="t" for="ch" forName="parentText2" refType="h" fact="0.2499"/>
                  <dgm:constr type="w" for="ch" forName="parentText2" refType="w" fact="0.538"/>
                  <dgm:constr type="h" for="ch" forName="parentText2" refType="h" fact="0.7501"/>
                </dgm:constrLst>
              </dgm:else>
            </dgm:choose>
          </dgm:if>
          <dgm:else name="Name18">
            <dgm:alg type="composite">
              <dgm:param type="ar" val="2.0563"/>
            </dgm:alg>
            <dgm:choose name="Name19">
              <dgm:if name="Name2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462"/>
                  <dgm:constr type="t" for="ch" forName="parentText2" refType="h" fact="0.0998"/>
                  <dgm:constr type="w" for="ch" forName="parentText2" refType="w" fact="0.538"/>
                  <dgm:constr type="h" for="ch" forName="parentText2" refType="h" fact="0.2995"/>
                  <dgm:constr type="l" for="ch" forName="childText1" refType="w" fact="0"/>
                  <dgm:constr type="t" for="ch" forName="childText1" refType="h" fact="0.2317"/>
                  <dgm:constr type="w" for="ch" forName="childText1" refType="w" fact="0.462"/>
                  <dgm:constr type="h" for="ch" forName="childText1" refType="h" fact="0.6685"/>
                  <dgm:constr type="l" for="ch" forName="childText2" refType="w" fact="0.462"/>
                  <dgm:constr type="t" for="ch" forName="childText2" refType="h" fact="0.3315"/>
                  <dgm:constr type="w" for="ch" forName="childText2" refType="w" fact="0.462"/>
                  <dgm:constr type="h" for="ch" forName="childText2" refType="h" fact="0.6685"/>
                </dgm:constrLst>
              </dgm:if>
              <dgm:else name="Name2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
                  <dgm:constr type="t" for="ch" forName="parentText2" refType="h" fact="0.0998"/>
                  <dgm:constr type="w" for="ch" forName="parentText2" refType="w" fact="0.538"/>
                  <dgm:constr type="h" for="ch" forName="parentText2" refType="h" fact="0.2995"/>
                  <dgm:constr type="l" for="ch" forName="childText1" refType="w" fact="0.538"/>
                  <dgm:constr type="t" for="ch" forName="childText1" refType="h" fact="0.2317"/>
                  <dgm:constr type="w" for="ch" forName="childText1" refType="w" fact="0.462"/>
                  <dgm:constr type="h" for="ch" forName="childText1" refType="h" fact="0.6685"/>
                  <dgm:constr type="l" for="ch" forName="childText2" refType="w" fact="0.076"/>
                  <dgm:constr type="t" for="ch" forName="childText2" refType="h" fact="0.3315"/>
                  <dgm:constr type="w" for="ch" forName="childText2" refType="w" fact="0.462"/>
                  <dgm:constr type="h" for="ch" forName="childText2" refType="h" fact="0.6685"/>
                </dgm:constrLst>
              </dgm:else>
            </dgm:choose>
          </dgm:else>
        </dgm:choose>
      </dgm:if>
      <dgm:if name="Name22" axis="ch" ptType="node" func="cnt" op="equ" val="3">
        <dgm:choose name="Name23">
          <dgm:if name="Name24" axis="ch ch" ptType="node node" func="cnt" op="equ" val="0">
            <dgm:alg type="composite">
              <dgm:param type="ar" val="4.1198"/>
            </dgm:alg>
            <dgm:choose name="Name25">
              <dgm:if name="Name2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308"/>
                  <dgm:constr type="t" for="ch" forName="parentText2" refType="h" fact="0.2"/>
                  <dgm:constr type="w" for="ch" forName="parentText2" refType="w" fact="0.692"/>
                  <dgm:constr type="h" for="ch" forName="parentText2" refType="h" fact="0.6"/>
                  <dgm:constr type="l" for="ch" forName="parentText3" refType="w" fact="0.616"/>
                  <dgm:constr type="t" for="ch" forName="parentText3" refType="h" fact="0.4"/>
                  <dgm:constr type="w" for="ch" forName="parentText3" refType="w" fact="0.384"/>
                  <dgm:constr type="h" for="ch" forName="parentText3" refType="h" fact="0.6"/>
                </dgm:constrLst>
              </dgm:if>
              <dgm:else name="Name2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
                  <dgm:constr type="t" for="ch" forName="parentText2" refType="h" fact="0.2"/>
                  <dgm:constr type="w" for="ch" forName="parentText2" refType="w" fact="0.692"/>
                  <dgm:constr type="h" for="ch" forName="parentText2" refType="h" fact="0.6"/>
                  <dgm:constr type="l" for="ch" forName="parentText3" refType="w" fact="0"/>
                  <dgm:constr type="t" for="ch" forName="parentText3" refType="h" fact="0.4"/>
                  <dgm:constr type="w" for="ch" forName="parentText3" refType="w" fact="0.384"/>
                  <dgm:constr type="h" for="ch" forName="parentText3" refType="h" fact="0.6"/>
                </dgm:constrLst>
              </dgm:else>
            </dgm:choose>
          </dgm:if>
          <dgm:else name="Name28">
            <dgm:alg type="composite">
              <dgm:param type="ar" val="2.0702"/>
            </dgm:alg>
            <dgm:choose name="Name29">
              <dgm:if name="Name3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
                  <dgm:constr type="t" for="ch" forName="childText1" refType="h" fact="0.2325"/>
                  <dgm:constr type="w" for="ch" forName="childText1" refType="w" fact="0.308"/>
                  <dgm:constr type="h" for="ch" forName="childText1" refType="h" fact="0.5808"/>
                  <dgm:constr type="l" for="ch" forName="childText2" refType="w" fact="0.308"/>
                  <dgm:constr type="t" for="ch" forName="childText2" refType="h" fact="0.333"/>
                  <dgm:constr type="w" for="ch" forName="childText2" refType="w" fact="0.308"/>
                  <dgm:constr type="h" for="ch" forName="childText2" refType="h" fact="0.5808"/>
                  <dgm:constr type="l" for="ch" forName="childText3" refType="w" fact="0.61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308"/>
                  <dgm:constr type="t" for="ch" forName="parentText2" refType="h" fact="0.1005"/>
                  <dgm:constr type="w" for="ch" forName="parentText2" refType="w" fact="0.692"/>
                  <dgm:constr type="h" for="ch" forName="parentText2" refType="h" fact="0.3015"/>
                  <dgm:constr type="l" for="ch" forName="parentText3" refType="w" fact="0.616"/>
                  <dgm:constr type="t" for="ch" forName="parentText3" refType="h" fact="0.201"/>
                  <dgm:constr type="w" for="ch" forName="parentText3" refType="w" fact="0.384"/>
                  <dgm:constr type="h" for="ch" forName="parentText3" refType="h" fact="0.3015"/>
                </dgm:constrLst>
              </dgm:if>
              <dgm:else name="Name3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692"/>
                  <dgm:constr type="t" for="ch" forName="childText1" refType="h" fact="0.2325"/>
                  <dgm:constr type="w" for="ch" forName="childText1" refType="w" fact="0.308"/>
                  <dgm:constr type="h" for="ch" forName="childText1" refType="h" fact="0.5808"/>
                  <dgm:constr type="l" for="ch" forName="childText2" refType="w" fact="0.384"/>
                  <dgm:constr type="t" for="ch" forName="childText2" refType="h" fact="0.333"/>
                  <dgm:constr type="w" for="ch" forName="childText2" refType="w" fact="0.308"/>
                  <dgm:constr type="h" for="ch" forName="childText2" refType="h" fact="0.5808"/>
                  <dgm:constr type="l" for="ch" forName="childText3" refType="w" fact="0.07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
                  <dgm:constr type="t" for="ch" forName="parentText2" refType="h" fact="0.1005"/>
                  <dgm:constr type="w" for="ch" forName="parentText2" refType="w" fact="0.692"/>
                  <dgm:constr type="h" for="ch" forName="parentText2" refType="h" fact="0.3015"/>
                  <dgm:constr type="l" for="ch" forName="parentText3" refType="w" fact="0"/>
                  <dgm:constr type="t" for="ch" forName="parentText3" refType="h" fact="0.201"/>
                  <dgm:constr type="w" for="ch" forName="parentText3" refType="w" fact="0.384"/>
                  <dgm:constr type="h" for="ch" forName="parentText3" refType="h" fact="0.3015"/>
                </dgm:constrLst>
              </dgm:else>
            </dgm:choose>
          </dgm:else>
        </dgm:choose>
      </dgm:if>
      <dgm:if name="Name32" axis="ch" ptType="node" func="cnt" op="equ" val="4">
        <dgm:choose name="Name33">
          <dgm:if name="Name34" axis="ch ch" ptType="node node" func="cnt" op="equ" val="0">
            <dgm:alg type="composite">
              <dgm:param type="ar" val="3.435"/>
            </dgm:alg>
            <dgm:choose name="Name35">
              <dgm:if name="Name3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2305"/>
                  <dgm:constr type="t" for="ch" forName="parentText2" refType="h" fact="0.1666"/>
                  <dgm:constr type="w" for="ch" forName="parentText2" refType="w" fact="0.7695"/>
                  <dgm:constr type="h" for="ch" forName="parentText2" refType="h" fact="0.5001"/>
                  <dgm:constr type="l" for="ch" forName="parentText3" refType="w" fact="0.461"/>
                  <dgm:constr type="t" for="ch" forName="parentText3" refType="h" fact="0.3333"/>
                  <dgm:constr type="w" for="ch" forName="parentText3" refType="w" fact="0.539"/>
                  <dgm:constr type="h" for="ch" forName="parentText3" refType="h" fact="0.5001"/>
                  <dgm:constr type="l" for="ch" forName="parentText4" refType="w" fact="0.6915"/>
                  <dgm:constr type="t" for="ch" forName="parentText4" refType="h" fact="0.4999"/>
                  <dgm:constr type="w" for="ch" forName="parentText4" refType="w" fact="0.3085"/>
                  <dgm:constr type="h" for="ch" forName="parentText4" refType="h" fact="0.5001"/>
                </dgm:constrLst>
              </dgm:if>
              <dgm:else name="Name3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
                  <dgm:constr type="t" for="ch" forName="parentText2" refType="h" fact="0.1666"/>
                  <dgm:constr type="w" for="ch" forName="parentText2" refType="w" fact="0.7695"/>
                  <dgm:constr type="h" for="ch" forName="parentText2" refType="h" fact="0.5001"/>
                  <dgm:constr type="l" for="ch" forName="parentText3" refType="w" fact="0"/>
                  <dgm:constr type="t" for="ch" forName="parentText3" refType="h" fact="0.3333"/>
                  <dgm:constr type="w" for="ch" forName="parentText3" refType="w" fact="0.539"/>
                  <dgm:constr type="h" for="ch" forName="parentText3" refType="h" fact="0.5001"/>
                  <dgm:constr type="l" for="ch" forName="parentText4" refType="w" fact="0"/>
                  <dgm:constr type="t" for="ch" forName="parentText4" refType="h" fact="0.4999"/>
                  <dgm:constr type="w" for="ch" forName="parentText4" refType="w" fact="0.3085"/>
                  <dgm:constr type="h" for="ch" forName="parentText4" refType="h" fact="0.5001"/>
                </dgm:constrLst>
              </dgm:else>
            </dgm:choose>
          </dgm:if>
          <dgm:else name="Name38">
            <dgm:alg type="composite">
              <dgm:param type="ar" val="1.9377"/>
            </dgm:alg>
            <dgm:choose name="Name39">
              <dgm:if name="Name4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
                  <dgm:constr type="t" for="ch" forName="childText1" refType="h" fact="0.218"/>
                  <dgm:constr type="w" for="ch" forName="childText1" refType="w" fact="0.2305"/>
                  <dgm:constr type="h" for="ch" forName="childText1" refType="h" fact="0.5218"/>
                  <dgm:constr type="l" for="ch" forName="childText2" refType="w" fact="0.2305"/>
                  <dgm:constr type="t" for="ch" forName="childText2" refType="h" fact="0.312"/>
                  <dgm:constr type="w" for="ch" forName="childText2" refType="w" fact="0.2305"/>
                  <dgm:constr type="h" for="ch" forName="childText2" refType="h" fact="0.5085"/>
                  <dgm:constr type="l" for="ch" forName="childText3" refType="w" fact="0.461"/>
                  <dgm:constr type="t" for="ch" forName="childText3" refType="h" fact="0.406"/>
                  <dgm:constr type="w" for="ch" forName="childText3" refType="w" fact="0.2305"/>
                  <dgm:constr type="h" for="ch" forName="childText3" refType="h" fact="0.5119"/>
                  <dgm:constr type="l" for="ch" forName="childText4" refType="w" fact="0.6915"/>
                  <dgm:constr type="t" for="ch" forName="childText4" refType="h" fact="0.5"/>
                  <dgm:constr type="w" for="ch" forName="childText4" refType="w" fact="0.232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2305"/>
                  <dgm:constr type="t" for="ch" forName="parentText2" refType="h" fact="0.094"/>
                  <dgm:constr type="w" for="ch" forName="parentText2" refType="w" fact="0.7695"/>
                  <dgm:constr type="h" for="ch" forName="parentText2" refType="h" fact="0.2821"/>
                  <dgm:constr type="l" for="ch" forName="parentText3" refType="w" fact="0.461"/>
                  <dgm:constr type="t" for="ch" forName="parentText3" refType="h" fact="0.188"/>
                  <dgm:constr type="w" for="ch" forName="parentText3" refType="w" fact="0.539"/>
                  <dgm:constr type="h" for="ch" forName="parentText3" refType="h" fact="0.2821"/>
                  <dgm:constr type="l" for="ch" forName="parentText4" refType="w" fact="0.6915"/>
                  <dgm:constr type="t" for="ch" forName="parentText4" refType="h" fact="0.282"/>
                  <dgm:constr type="w" for="ch" forName="parentText4" refType="w" fact="0.3085"/>
                  <dgm:constr type="h" for="ch" forName="parentText4" refType="h" fact="0.2821"/>
                </dgm:constrLst>
              </dgm:if>
              <dgm:else name="Name4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7695"/>
                  <dgm:constr type="t" for="ch" forName="childText1" refType="h" fact="0.218"/>
                  <dgm:constr type="w" for="ch" forName="childText1" refType="w" fact="0.2305"/>
                  <dgm:constr type="h" for="ch" forName="childText1" refType="h" fact="0.5218"/>
                  <dgm:constr type="l" for="ch" forName="childText2" refType="w" fact="0.539"/>
                  <dgm:constr type="t" for="ch" forName="childText2" refType="h" fact="0.312"/>
                  <dgm:constr type="w" for="ch" forName="childText2" refType="w" fact="0.2305"/>
                  <dgm:constr type="h" for="ch" forName="childText2" refType="h" fact="0.5085"/>
                  <dgm:constr type="l" for="ch" forName="childText3" refType="w" fact="0.3085"/>
                  <dgm:constr type="t" for="ch" forName="childText3" refType="h" fact="0.406"/>
                  <dgm:constr type="w" for="ch" forName="childText3" refType="w" fact="0.2305"/>
                  <dgm:constr type="h" for="ch" forName="childText3" refType="h" fact="0.5119"/>
                  <dgm:constr type="l" for="ch" forName="childText4" refType="w" fact="0.076"/>
                  <dgm:constr type="t" for="ch" forName="childText4" refType="h" fact="0.5"/>
                  <dgm:constr type="w" for="ch" forName="childText4" refType="w" fact="0.234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
                  <dgm:constr type="t" for="ch" forName="parentText2" refType="h" fact="0.094"/>
                  <dgm:constr type="w" for="ch" forName="parentText2" refType="w" fact="0.7695"/>
                  <dgm:constr type="h" for="ch" forName="parentText2" refType="h" fact="0.2821"/>
                  <dgm:constr type="l" for="ch" forName="parentText3" refType="w" fact="0"/>
                  <dgm:constr type="t" for="ch" forName="parentText3" refType="h" fact="0.188"/>
                  <dgm:constr type="w" for="ch" forName="parentText3" refType="w" fact="0.539"/>
                  <dgm:constr type="h" for="ch" forName="parentText3" refType="h" fact="0.2821"/>
                  <dgm:constr type="l" for="ch" forName="parentText4" refType="w" fact="0"/>
                  <dgm:constr type="t" for="ch" forName="parentText4" refType="h" fact="0.282"/>
                  <dgm:constr type="w" for="ch" forName="parentText4" refType="w" fact="0.3085"/>
                  <dgm:constr type="h" for="ch" forName="parentText4" refType="h" fact="0.2821"/>
                </dgm:constrLst>
              </dgm:else>
            </dgm:choose>
          </dgm:else>
        </dgm:choose>
      </dgm:if>
      <dgm:else name="Name42">
        <dgm:choose name="Name43">
          <dgm:if name="Name44" axis="ch ch" ptType="node node" func="cnt" op="equ" val="0">
            <dgm:alg type="composite">
              <dgm:param type="ar" val="2.9463"/>
            </dgm:alg>
            <dgm:choose name="Name45">
              <dgm:if name="Name4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1848"/>
                  <dgm:constr type="t" for="ch" forName="parentText2" refType="h" fact="0.1429"/>
                  <dgm:constr type="w" for="ch" forName="parentText2" refType="w" fact="0.8152"/>
                  <dgm:constr type="h" for="ch" forName="parentText2" refType="h" fact="0.4285"/>
                  <dgm:constr type="l" for="ch" forName="parentText3" refType="w" fact="0.3696"/>
                  <dgm:constr type="t" for="ch" forName="parentText3" refType="h" fact="0.2858"/>
                  <dgm:constr type="w" for="ch" forName="parentText3" refType="w" fact="0.6304"/>
                  <dgm:constr type="h" for="ch" forName="parentText3" refType="h" fact="0.4285"/>
                  <dgm:constr type="l" for="ch" forName="parentText4" refType="w" fact="0.5545"/>
                  <dgm:constr type="t" for="ch" forName="parentText4" refType="h" fact="0.4286"/>
                  <dgm:constr type="w" for="ch" forName="parentText4" refType="w" fact="0.4455"/>
                  <dgm:constr type="h" for="ch" forName="parentText4" refType="h" fact="0.4285"/>
                  <dgm:constr type="l" for="ch" forName="parentText5" refType="w" fact="0.7393"/>
                  <dgm:constr type="t" for="ch" forName="parentText5" refType="h" fact="0.5715"/>
                  <dgm:constr type="w" for="ch" forName="parentText5" refType="w" fact="0.2607"/>
                  <dgm:constr type="h" for="ch" forName="parentText5" refType="h" fact="0.4285"/>
                </dgm:constrLst>
              </dgm:if>
              <dgm:else name="Name4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
                  <dgm:constr type="t" for="ch" forName="parentText2" refType="h" fact="0.1429"/>
                  <dgm:constr type="w" for="ch" forName="parentText2" refType="w" fact="0.8152"/>
                  <dgm:constr type="h" for="ch" forName="parentText2" refType="h" fact="0.4285"/>
                  <dgm:constr type="l" for="ch" forName="parentText3" refType="w" fact="0"/>
                  <dgm:constr type="t" for="ch" forName="parentText3" refType="h" fact="0.2858"/>
                  <dgm:constr type="w" for="ch" forName="parentText3" refType="w" fact="0.6304"/>
                  <dgm:constr type="h" for="ch" forName="parentText3" refType="h" fact="0.4285"/>
                  <dgm:constr type="l" for="ch" forName="parentText4" refType="w" fact="0"/>
                  <dgm:constr type="t" for="ch" forName="parentText4" refType="h" fact="0.4286"/>
                  <dgm:constr type="w" for="ch" forName="parentText4" refType="w" fact="0.4455"/>
                  <dgm:constr type="h" for="ch" forName="parentText4" refType="h" fact="0.4285"/>
                  <dgm:constr type="l" for="ch" forName="parentText5" refType="w" fact="0"/>
                  <dgm:constr type="t" for="ch" forName="parentText5" refType="h" fact="0.5715"/>
                  <dgm:constr type="w" for="ch" forName="parentText5" refType="w" fact="0.2607"/>
                  <dgm:constr type="h" for="ch" forName="parentText5" refType="h" fact="0.4285"/>
                </dgm:constrLst>
              </dgm:else>
            </dgm:choose>
          </dgm:if>
          <dgm:else name="Name48">
            <dgm:alg type="composite">
              <dgm:param type="ar" val="1.7837"/>
            </dgm:alg>
            <dgm:choose name="Name49">
              <dgm:if name="Name5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
                  <dgm:constr type="t" for="ch" forName="childText1" refType="h" fact="0.1997"/>
                  <dgm:constr type="w" for="ch" forName="childText1" refType="w" fact="0.18482"/>
                  <dgm:constr type="h" for="ch" forName="childText1" refType="h" fact="0.4763"/>
                  <dgm:constr type="l" for="ch" forName="childText2" refType="w" fact="0.1848"/>
                  <dgm:constr type="t" for="ch" forName="childText2" refType="h" fact="0.2862"/>
                  <dgm:constr type="w" for="ch" forName="childText2" refType="w" fact="0.18482"/>
                  <dgm:constr type="h" for="ch" forName="childText2" refType="h" fact="0.4763"/>
                  <dgm:constr type="l" for="ch" forName="childText3" refType="w" fact="0.3696"/>
                  <dgm:constr type="t" for="ch" forName="childText3" refType="h" fact="0.3727"/>
                  <dgm:constr type="w" for="ch" forName="childText3" refType="w" fact="0.18482"/>
                  <dgm:constr type="h" for="ch" forName="childText3" refType="h" fact="0.4763"/>
                  <dgm:constr type="l" for="ch" forName="childText4" refType="w" fact="0.5545"/>
                  <dgm:constr type="t" for="ch" forName="childText4" refType="h" fact="0.4592"/>
                  <dgm:constr type="w" for="ch" forName="childText4" refType="w" fact="0.18482"/>
                  <dgm:constr type="h" for="ch" forName="childText4" refType="h" fact="0.4763"/>
                  <dgm:constr type="l" for="ch" forName="childText5" refType="w" fact="0.7393"/>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1848"/>
                  <dgm:constr type="t" for="ch" forName="parentText2" refType="h" fact="0.0865"/>
                  <dgm:constr type="w" for="ch" forName="parentText2" refType="w" fact="0.8152"/>
                  <dgm:constr type="h" for="ch" forName="parentText2" refType="h" fact="0.2594"/>
                  <dgm:constr type="l" for="ch" forName="parentText3" refType="w" fact="0.3696"/>
                  <dgm:constr type="t" for="ch" forName="parentText3" refType="h" fact="0.173"/>
                  <dgm:constr type="w" for="ch" forName="parentText3" refType="w" fact="0.6304"/>
                  <dgm:constr type="h" for="ch" forName="parentText3" refType="h" fact="0.2594"/>
                  <dgm:constr type="l" for="ch" forName="parentText4" refType="w" fact="0.5545"/>
                  <dgm:constr type="t" for="ch" forName="parentText4" refType="h" fact="0.2595"/>
                  <dgm:constr type="w" for="ch" forName="parentText4" refType="w" fact="0.4455"/>
                  <dgm:constr type="h" for="ch" forName="parentText4" refType="h" fact="0.2594"/>
                  <dgm:constr type="l" for="ch" forName="parentText5" refType="w" fact="0.7393"/>
                  <dgm:constr type="t" for="ch" forName="parentText5" refType="h" fact="0.346"/>
                  <dgm:constr type="w" for="ch" forName="parentText5" refType="w" fact="0.2607"/>
                  <dgm:constr type="h" for="ch" forName="parentText5" refType="h" fact="0.2594"/>
                </dgm:constrLst>
              </dgm:if>
              <dgm:else name="Name5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81518"/>
                  <dgm:constr type="t" for="ch" forName="childText1" refType="h" fact="0.1997"/>
                  <dgm:constr type="w" for="ch" forName="childText1" refType="w" fact="0.18482"/>
                  <dgm:constr type="h" for="ch" forName="childText1" refType="h" fact="0.4763"/>
                  <dgm:constr type="l" for="ch" forName="childText2" refType="w" fact="0.63036"/>
                  <dgm:constr type="t" for="ch" forName="childText2" refType="h" fact="0.2862"/>
                  <dgm:constr type="w" for="ch" forName="childText2" refType="w" fact="0.18482"/>
                  <dgm:constr type="h" for="ch" forName="childText2" refType="h" fact="0.4763"/>
                  <dgm:constr type="l" for="ch" forName="childText3" refType="w" fact="0.44554"/>
                  <dgm:constr type="t" for="ch" forName="childText3" refType="h" fact="0.3727"/>
                  <dgm:constr type="w" for="ch" forName="childText3" refType="w" fact="0.18482"/>
                  <dgm:constr type="h" for="ch" forName="childText3" refType="h" fact="0.4763"/>
                  <dgm:constr type="l" for="ch" forName="childText4" refType="w" fact="0.26072"/>
                  <dgm:constr type="t" for="ch" forName="childText4" refType="h" fact="0.4592"/>
                  <dgm:constr type="w" for="ch" forName="childText4" refType="w" fact="0.18482"/>
                  <dgm:constr type="h" for="ch" forName="childText4" refType="h" fact="0.4763"/>
                  <dgm:constr type="l" for="ch" forName="childText5" refType="w" fact="0.0759"/>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
                  <dgm:constr type="t" for="ch" forName="parentText2" refType="h" fact="0.0865"/>
                  <dgm:constr type="w" for="ch" forName="parentText2" refType="w" fact="0.8152"/>
                  <dgm:constr type="h" for="ch" forName="parentText2" refType="h" fact="0.2594"/>
                  <dgm:constr type="l" for="ch" forName="parentText3" refType="w" fact="0"/>
                  <dgm:constr type="t" for="ch" forName="parentText3" refType="h" fact="0.173"/>
                  <dgm:constr type="w" for="ch" forName="parentText3" refType="w" fact="0.6304"/>
                  <dgm:constr type="h" for="ch" forName="parentText3" refType="h" fact="0.2594"/>
                  <dgm:constr type="l" for="ch" forName="parentText4" refType="w" fact="0"/>
                  <dgm:constr type="t" for="ch" forName="parentText4" refType="h" fact="0.2595"/>
                  <dgm:constr type="w" for="ch" forName="parentText4" refType="w" fact="0.4455"/>
                  <dgm:constr type="h" for="ch" forName="parentText4" refType="h" fact="0.2594"/>
                  <dgm:constr type="l" for="ch" forName="parentText5" refType="w" fact="0"/>
                  <dgm:constr type="t" for="ch" forName="parentText5" refType="h" fact="0.346"/>
                  <dgm:constr type="w" for="ch" forName="parentText5" refType="w" fact="0.2607"/>
                  <dgm:constr type="h" for="ch" forName="parentText5" refType="h" fact="0.2594"/>
                </dgm:constrLst>
              </dgm:else>
            </dgm:choose>
          </dgm:else>
        </dgm:choose>
      </dgm:else>
    </dgm:choose>
    <dgm:forEach name="Name52" axis="ch" ptType="node" cnt="1">
      <dgm:layoutNode name="parentText1" styleLbl="node1">
        <dgm:varLst>
          <dgm:chMax/>
          <dgm:chPref val="3"/>
          <dgm:bulletEnabled val="1"/>
        </dgm:varLst>
        <dgm:choose name="Name53">
          <dgm:if name="Name54"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55">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56">
        <dgm:if name="Name57" axis="ch" ptType="node" func="cnt" op="gte" val="1">
          <dgm:layoutNode name="childText1"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dgm:forEach>
    <dgm:forEach name="Name59" axis="ch" ptType="node" st="2" cnt="1">
      <dgm:layoutNode name="parentText2" styleLbl="node1">
        <dgm:varLst>
          <dgm:chMax/>
          <dgm:chPref val="3"/>
          <dgm:bulletEnabled val="1"/>
        </dgm:varLst>
        <dgm:choose name="Name60">
          <dgm:if name="Name61"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2">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63">
        <dgm:if name="Name64" axis="ch" ptType="node" func="cnt" op="gte" val="1">
          <dgm:layoutNode name="childText2"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5"/>
      </dgm:choose>
    </dgm:forEach>
    <dgm:forEach name="Name66" axis="ch" ptType="node" st="3" cnt="1">
      <dgm:layoutNode name="parentText3" styleLbl="node1">
        <dgm:varLst>
          <dgm:chMax/>
          <dgm:chPref val="3"/>
          <dgm:bulletEnabled val="1"/>
        </dgm:varLst>
        <dgm:choose name="Name67">
          <dgm:if name="Name68"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9">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0">
        <dgm:if name="Name71" axis="ch" ptType="node" func="cnt" op="gte" val="1">
          <dgm:layoutNode name="childText3"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forEach>
    <dgm:forEach name="Name73" axis="ch" ptType="node" st="4" cnt="1">
      <dgm:layoutNode name="parentText4" styleLbl="node1">
        <dgm:varLst>
          <dgm:chMax/>
          <dgm:chPref val="3"/>
          <dgm:bulletEnabled val="1"/>
        </dgm:varLst>
        <dgm:choose name="Name74">
          <dgm:if name="Name75"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76">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7">
        <dgm:if name="Name78" axis="ch" ptType="node" func="cnt" op="gte" val="1">
          <dgm:layoutNode name="childText4"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dgm:forEach>
    <dgm:forEach name="Name80" axis="ch" ptType="node" st="5" cnt="1">
      <dgm:layoutNode name="parentText5" styleLbl="node1">
        <dgm:varLst>
          <dgm:chMax/>
          <dgm:chPref val="3"/>
          <dgm:bulletEnabled val="1"/>
        </dgm:varLst>
        <dgm:choose name="Name81">
          <dgm:if name="Name82"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83">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84">
        <dgm:if name="Name85" axis="ch" ptType="node" func="cnt" op="gte" val="1">
          <dgm:layoutNode name="childText5"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6"/>
      </dgm:choose>
    </dgm:forEach>
  </dgm:layoutNode>
</dgm:layoutDef>
</file>

<file path=ppt/diagrams/layout3.xml><?xml version="1.0" encoding="utf-8"?>
<dgm:layoutDef xmlns:dgm="http://schemas.openxmlformats.org/drawingml/2006/diagram" xmlns:a="http://schemas.openxmlformats.org/drawingml/2006/main" uniqueId="urn:microsoft.com/office/officeart/2009/3/layout/IncreasingArrowsProcess">
  <dgm:title val=""/>
  <dgm:desc val=""/>
  <dgm:catLst>
    <dgm:cat type="process" pri="5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val="5"/>
      <dgm:chPref val="5"/>
      <dgm:dir/>
      <dgm:animLvl val="lvl"/>
    </dgm:varLst>
    <dgm:shape xmlns:r="http://schemas.openxmlformats.org/officeDocument/2006/relationships" r:blip="">
      <dgm:adjLst/>
    </dgm:shape>
    <dgm:choose name="Name1">
      <dgm:if name="Name2" axis="ch" ptType="node" func="cnt" op="equ" val="1">
        <dgm:choose name="Name3">
          <dgm:if name="Name4" axis="ch ch" ptType="node node" func="cnt" op="equ" val="0">
            <dgm:alg type="composite">
              <dgm:param type="ar" val="6.8662"/>
            </dgm:alg>
            <dgm:choose name="Name5">
              <dgm:if name="Name6" func="var" arg="dir" op="equ" val="norm">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if>
              <dgm:else name="Name7">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else>
            </dgm:choose>
          </dgm:if>
          <dgm:else name="Name8">
            <dgm:alg type="composite">
              <dgm:param type="ar" val="1.9864"/>
            </dgm:alg>
            <dgm:choose name="Name9">
              <dgm:if name="Name10" func="var" arg="dir" op="equ" val="norm">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
                  <dgm:constr type="t" for="ch" forName="childText1" refType="h" fact="0.224"/>
                  <dgm:constr type="w" for="ch" forName="childText1" refType="w" fact="0.9241"/>
                  <dgm:constr type="h" for="ch" forName="childText1" refType="h" fact="0.776"/>
                </dgm:constrLst>
              </dgm:if>
              <dgm:else name="Name11">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076"/>
                  <dgm:constr type="t" for="ch" forName="childText1" refType="h" fact="0.224"/>
                  <dgm:constr type="w" for="ch" forName="childText1" refType="w" fact="0.9241"/>
                  <dgm:constr type="h" for="ch" forName="childText1" refType="h" fact="0.776"/>
                </dgm:constrLst>
              </dgm:else>
            </dgm:choose>
          </dgm:else>
        </dgm:choose>
      </dgm:if>
      <dgm:if name="Name12" axis="ch" ptType="node" func="cnt" op="equ" val="2">
        <dgm:choose name="Name13">
          <dgm:if name="Name14" axis="ch ch" ptType="node node" func="cnt" op="equ" val="0">
            <dgm:alg type="composite">
              <dgm:param type="ar" val="5.1498"/>
            </dgm:alg>
            <dgm:choose name="Name15">
              <dgm:if name="Name16" func="var" arg="dir" op="equ" val="norm">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462"/>
                  <dgm:constr type="t" for="ch" forName="parentText2" refType="h" fact="0.2499"/>
                  <dgm:constr type="w" for="ch" forName="parentText2" refType="w" fact="0.538"/>
                  <dgm:constr type="h" for="ch" forName="parentText2" refType="h" fact="0.7501"/>
                </dgm:constrLst>
              </dgm:if>
              <dgm:else name="Name17">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
                  <dgm:constr type="t" for="ch" forName="parentText2" refType="h" fact="0.2499"/>
                  <dgm:constr type="w" for="ch" forName="parentText2" refType="w" fact="0.538"/>
                  <dgm:constr type="h" for="ch" forName="parentText2" refType="h" fact="0.7501"/>
                </dgm:constrLst>
              </dgm:else>
            </dgm:choose>
          </dgm:if>
          <dgm:else name="Name18">
            <dgm:alg type="composite">
              <dgm:param type="ar" val="2.0563"/>
            </dgm:alg>
            <dgm:choose name="Name19">
              <dgm:if name="Name2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462"/>
                  <dgm:constr type="t" for="ch" forName="parentText2" refType="h" fact="0.0998"/>
                  <dgm:constr type="w" for="ch" forName="parentText2" refType="w" fact="0.538"/>
                  <dgm:constr type="h" for="ch" forName="parentText2" refType="h" fact="0.2995"/>
                  <dgm:constr type="l" for="ch" forName="childText1" refType="w" fact="0"/>
                  <dgm:constr type="t" for="ch" forName="childText1" refType="h" fact="0.2317"/>
                  <dgm:constr type="w" for="ch" forName="childText1" refType="w" fact="0.462"/>
                  <dgm:constr type="h" for="ch" forName="childText1" refType="h" fact="0.6685"/>
                  <dgm:constr type="l" for="ch" forName="childText2" refType="w" fact="0.462"/>
                  <dgm:constr type="t" for="ch" forName="childText2" refType="h" fact="0.3315"/>
                  <dgm:constr type="w" for="ch" forName="childText2" refType="w" fact="0.462"/>
                  <dgm:constr type="h" for="ch" forName="childText2" refType="h" fact="0.6685"/>
                </dgm:constrLst>
              </dgm:if>
              <dgm:else name="Name2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
                  <dgm:constr type="t" for="ch" forName="parentText2" refType="h" fact="0.0998"/>
                  <dgm:constr type="w" for="ch" forName="parentText2" refType="w" fact="0.538"/>
                  <dgm:constr type="h" for="ch" forName="parentText2" refType="h" fact="0.2995"/>
                  <dgm:constr type="l" for="ch" forName="childText1" refType="w" fact="0.538"/>
                  <dgm:constr type="t" for="ch" forName="childText1" refType="h" fact="0.2317"/>
                  <dgm:constr type="w" for="ch" forName="childText1" refType="w" fact="0.462"/>
                  <dgm:constr type="h" for="ch" forName="childText1" refType="h" fact="0.6685"/>
                  <dgm:constr type="l" for="ch" forName="childText2" refType="w" fact="0.076"/>
                  <dgm:constr type="t" for="ch" forName="childText2" refType="h" fact="0.3315"/>
                  <dgm:constr type="w" for="ch" forName="childText2" refType="w" fact="0.462"/>
                  <dgm:constr type="h" for="ch" forName="childText2" refType="h" fact="0.6685"/>
                </dgm:constrLst>
              </dgm:else>
            </dgm:choose>
          </dgm:else>
        </dgm:choose>
      </dgm:if>
      <dgm:if name="Name22" axis="ch" ptType="node" func="cnt" op="equ" val="3">
        <dgm:choose name="Name23">
          <dgm:if name="Name24" axis="ch ch" ptType="node node" func="cnt" op="equ" val="0">
            <dgm:alg type="composite">
              <dgm:param type="ar" val="4.1198"/>
            </dgm:alg>
            <dgm:choose name="Name25">
              <dgm:if name="Name2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308"/>
                  <dgm:constr type="t" for="ch" forName="parentText2" refType="h" fact="0.2"/>
                  <dgm:constr type="w" for="ch" forName="parentText2" refType="w" fact="0.692"/>
                  <dgm:constr type="h" for="ch" forName="parentText2" refType="h" fact="0.6"/>
                  <dgm:constr type="l" for="ch" forName="parentText3" refType="w" fact="0.616"/>
                  <dgm:constr type="t" for="ch" forName="parentText3" refType="h" fact="0.4"/>
                  <dgm:constr type="w" for="ch" forName="parentText3" refType="w" fact="0.384"/>
                  <dgm:constr type="h" for="ch" forName="parentText3" refType="h" fact="0.6"/>
                </dgm:constrLst>
              </dgm:if>
              <dgm:else name="Name2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
                  <dgm:constr type="t" for="ch" forName="parentText2" refType="h" fact="0.2"/>
                  <dgm:constr type="w" for="ch" forName="parentText2" refType="w" fact="0.692"/>
                  <dgm:constr type="h" for="ch" forName="parentText2" refType="h" fact="0.6"/>
                  <dgm:constr type="l" for="ch" forName="parentText3" refType="w" fact="0"/>
                  <dgm:constr type="t" for="ch" forName="parentText3" refType="h" fact="0.4"/>
                  <dgm:constr type="w" for="ch" forName="parentText3" refType="w" fact="0.384"/>
                  <dgm:constr type="h" for="ch" forName="parentText3" refType="h" fact="0.6"/>
                </dgm:constrLst>
              </dgm:else>
            </dgm:choose>
          </dgm:if>
          <dgm:else name="Name28">
            <dgm:alg type="composite">
              <dgm:param type="ar" val="2.0702"/>
            </dgm:alg>
            <dgm:choose name="Name29">
              <dgm:if name="Name3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
                  <dgm:constr type="t" for="ch" forName="childText1" refType="h" fact="0.2325"/>
                  <dgm:constr type="w" for="ch" forName="childText1" refType="w" fact="0.308"/>
                  <dgm:constr type="h" for="ch" forName="childText1" refType="h" fact="0.5808"/>
                  <dgm:constr type="l" for="ch" forName="childText2" refType="w" fact="0.308"/>
                  <dgm:constr type="t" for="ch" forName="childText2" refType="h" fact="0.333"/>
                  <dgm:constr type="w" for="ch" forName="childText2" refType="w" fact="0.308"/>
                  <dgm:constr type="h" for="ch" forName="childText2" refType="h" fact="0.5808"/>
                  <dgm:constr type="l" for="ch" forName="childText3" refType="w" fact="0.61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308"/>
                  <dgm:constr type="t" for="ch" forName="parentText2" refType="h" fact="0.1005"/>
                  <dgm:constr type="w" for="ch" forName="parentText2" refType="w" fact="0.692"/>
                  <dgm:constr type="h" for="ch" forName="parentText2" refType="h" fact="0.3015"/>
                  <dgm:constr type="l" for="ch" forName="parentText3" refType="w" fact="0.616"/>
                  <dgm:constr type="t" for="ch" forName="parentText3" refType="h" fact="0.201"/>
                  <dgm:constr type="w" for="ch" forName="parentText3" refType="w" fact="0.384"/>
                  <dgm:constr type="h" for="ch" forName="parentText3" refType="h" fact="0.3015"/>
                </dgm:constrLst>
              </dgm:if>
              <dgm:else name="Name3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692"/>
                  <dgm:constr type="t" for="ch" forName="childText1" refType="h" fact="0.2325"/>
                  <dgm:constr type="w" for="ch" forName="childText1" refType="w" fact="0.308"/>
                  <dgm:constr type="h" for="ch" forName="childText1" refType="h" fact="0.5808"/>
                  <dgm:constr type="l" for="ch" forName="childText2" refType="w" fact="0.384"/>
                  <dgm:constr type="t" for="ch" forName="childText2" refType="h" fact="0.333"/>
                  <dgm:constr type="w" for="ch" forName="childText2" refType="w" fact="0.308"/>
                  <dgm:constr type="h" for="ch" forName="childText2" refType="h" fact="0.5808"/>
                  <dgm:constr type="l" for="ch" forName="childText3" refType="w" fact="0.07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
                  <dgm:constr type="t" for="ch" forName="parentText2" refType="h" fact="0.1005"/>
                  <dgm:constr type="w" for="ch" forName="parentText2" refType="w" fact="0.692"/>
                  <dgm:constr type="h" for="ch" forName="parentText2" refType="h" fact="0.3015"/>
                  <dgm:constr type="l" for="ch" forName="parentText3" refType="w" fact="0"/>
                  <dgm:constr type="t" for="ch" forName="parentText3" refType="h" fact="0.201"/>
                  <dgm:constr type="w" for="ch" forName="parentText3" refType="w" fact="0.384"/>
                  <dgm:constr type="h" for="ch" forName="parentText3" refType="h" fact="0.3015"/>
                </dgm:constrLst>
              </dgm:else>
            </dgm:choose>
          </dgm:else>
        </dgm:choose>
      </dgm:if>
      <dgm:if name="Name32" axis="ch" ptType="node" func="cnt" op="equ" val="4">
        <dgm:choose name="Name33">
          <dgm:if name="Name34" axis="ch ch" ptType="node node" func="cnt" op="equ" val="0">
            <dgm:alg type="composite">
              <dgm:param type="ar" val="3.435"/>
            </dgm:alg>
            <dgm:choose name="Name35">
              <dgm:if name="Name3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2305"/>
                  <dgm:constr type="t" for="ch" forName="parentText2" refType="h" fact="0.1666"/>
                  <dgm:constr type="w" for="ch" forName="parentText2" refType="w" fact="0.7695"/>
                  <dgm:constr type="h" for="ch" forName="parentText2" refType="h" fact="0.5001"/>
                  <dgm:constr type="l" for="ch" forName="parentText3" refType="w" fact="0.461"/>
                  <dgm:constr type="t" for="ch" forName="parentText3" refType="h" fact="0.3333"/>
                  <dgm:constr type="w" for="ch" forName="parentText3" refType="w" fact="0.539"/>
                  <dgm:constr type="h" for="ch" forName="parentText3" refType="h" fact="0.5001"/>
                  <dgm:constr type="l" for="ch" forName="parentText4" refType="w" fact="0.6915"/>
                  <dgm:constr type="t" for="ch" forName="parentText4" refType="h" fact="0.4999"/>
                  <dgm:constr type="w" for="ch" forName="parentText4" refType="w" fact="0.3085"/>
                  <dgm:constr type="h" for="ch" forName="parentText4" refType="h" fact="0.5001"/>
                </dgm:constrLst>
              </dgm:if>
              <dgm:else name="Name3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
                  <dgm:constr type="t" for="ch" forName="parentText2" refType="h" fact="0.1666"/>
                  <dgm:constr type="w" for="ch" forName="parentText2" refType="w" fact="0.7695"/>
                  <dgm:constr type="h" for="ch" forName="parentText2" refType="h" fact="0.5001"/>
                  <dgm:constr type="l" for="ch" forName="parentText3" refType="w" fact="0"/>
                  <dgm:constr type="t" for="ch" forName="parentText3" refType="h" fact="0.3333"/>
                  <dgm:constr type="w" for="ch" forName="parentText3" refType="w" fact="0.539"/>
                  <dgm:constr type="h" for="ch" forName="parentText3" refType="h" fact="0.5001"/>
                  <dgm:constr type="l" for="ch" forName="parentText4" refType="w" fact="0"/>
                  <dgm:constr type="t" for="ch" forName="parentText4" refType="h" fact="0.4999"/>
                  <dgm:constr type="w" for="ch" forName="parentText4" refType="w" fact="0.3085"/>
                  <dgm:constr type="h" for="ch" forName="parentText4" refType="h" fact="0.5001"/>
                </dgm:constrLst>
              </dgm:else>
            </dgm:choose>
          </dgm:if>
          <dgm:else name="Name38">
            <dgm:alg type="composite">
              <dgm:param type="ar" val="1.9377"/>
            </dgm:alg>
            <dgm:choose name="Name39">
              <dgm:if name="Name4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
                  <dgm:constr type="t" for="ch" forName="childText1" refType="h" fact="0.218"/>
                  <dgm:constr type="w" for="ch" forName="childText1" refType="w" fact="0.2305"/>
                  <dgm:constr type="h" for="ch" forName="childText1" refType="h" fact="0.5218"/>
                  <dgm:constr type="l" for="ch" forName="childText2" refType="w" fact="0.2305"/>
                  <dgm:constr type="t" for="ch" forName="childText2" refType="h" fact="0.312"/>
                  <dgm:constr type="w" for="ch" forName="childText2" refType="w" fact="0.2305"/>
                  <dgm:constr type="h" for="ch" forName="childText2" refType="h" fact="0.5085"/>
                  <dgm:constr type="l" for="ch" forName="childText3" refType="w" fact="0.461"/>
                  <dgm:constr type="t" for="ch" forName="childText3" refType="h" fact="0.406"/>
                  <dgm:constr type="w" for="ch" forName="childText3" refType="w" fact="0.2305"/>
                  <dgm:constr type="h" for="ch" forName="childText3" refType="h" fact="0.5119"/>
                  <dgm:constr type="l" for="ch" forName="childText4" refType="w" fact="0.6915"/>
                  <dgm:constr type="t" for="ch" forName="childText4" refType="h" fact="0.5"/>
                  <dgm:constr type="w" for="ch" forName="childText4" refType="w" fact="0.232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2305"/>
                  <dgm:constr type="t" for="ch" forName="parentText2" refType="h" fact="0.094"/>
                  <dgm:constr type="w" for="ch" forName="parentText2" refType="w" fact="0.7695"/>
                  <dgm:constr type="h" for="ch" forName="parentText2" refType="h" fact="0.2821"/>
                  <dgm:constr type="l" for="ch" forName="parentText3" refType="w" fact="0.461"/>
                  <dgm:constr type="t" for="ch" forName="parentText3" refType="h" fact="0.188"/>
                  <dgm:constr type="w" for="ch" forName="parentText3" refType="w" fact="0.539"/>
                  <dgm:constr type="h" for="ch" forName="parentText3" refType="h" fact="0.2821"/>
                  <dgm:constr type="l" for="ch" forName="parentText4" refType="w" fact="0.6915"/>
                  <dgm:constr type="t" for="ch" forName="parentText4" refType="h" fact="0.282"/>
                  <dgm:constr type="w" for="ch" forName="parentText4" refType="w" fact="0.3085"/>
                  <dgm:constr type="h" for="ch" forName="parentText4" refType="h" fact="0.2821"/>
                </dgm:constrLst>
              </dgm:if>
              <dgm:else name="Name4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7695"/>
                  <dgm:constr type="t" for="ch" forName="childText1" refType="h" fact="0.218"/>
                  <dgm:constr type="w" for="ch" forName="childText1" refType="w" fact="0.2305"/>
                  <dgm:constr type="h" for="ch" forName="childText1" refType="h" fact="0.5218"/>
                  <dgm:constr type="l" for="ch" forName="childText2" refType="w" fact="0.539"/>
                  <dgm:constr type="t" for="ch" forName="childText2" refType="h" fact="0.312"/>
                  <dgm:constr type="w" for="ch" forName="childText2" refType="w" fact="0.2305"/>
                  <dgm:constr type="h" for="ch" forName="childText2" refType="h" fact="0.5085"/>
                  <dgm:constr type="l" for="ch" forName="childText3" refType="w" fact="0.3085"/>
                  <dgm:constr type="t" for="ch" forName="childText3" refType="h" fact="0.406"/>
                  <dgm:constr type="w" for="ch" forName="childText3" refType="w" fact="0.2305"/>
                  <dgm:constr type="h" for="ch" forName="childText3" refType="h" fact="0.5119"/>
                  <dgm:constr type="l" for="ch" forName="childText4" refType="w" fact="0.076"/>
                  <dgm:constr type="t" for="ch" forName="childText4" refType="h" fact="0.5"/>
                  <dgm:constr type="w" for="ch" forName="childText4" refType="w" fact="0.234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
                  <dgm:constr type="t" for="ch" forName="parentText2" refType="h" fact="0.094"/>
                  <dgm:constr type="w" for="ch" forName="parentText2" refType="w" fact="0.7695"/>
                  <dgm:constr type="h" for="ch" forName="parentText2" refType="h" fact="0.2821"/>
                  <dgm:constr type="l" for="ch" forName="parentText3" refType="w" fact="0"/>
                  <dgm:constr type="t" for="ch" forName="parentText3" refType="h" fact="0.188"/>
                  <dgm:constr type="w" for="ch" forName="parentText3" refType="w" fact="0.539"/>
                  <dgm:constr type="h" for="ch" forName="parentText3" refType="h" fact="0.2821"/>
                  <dgm:constr type="l" for="ch" forName="parentText4" refType="w" fact="0"/>
                  <dgm:constr type="t" for="ch" forName="parentText4" refType="h" fact="0.282"/>
                  <dgm:constr type="w" for="ch" forName="parentText4" refType="w" fact="0.3085"/>
                  <dgm:constr type="h" for="ch" forName="parentText4" refType="h" fact="0.2821"/>
                </dgm:constrLst>
              </dgm:else>
            </dgm:choose>
          </dgm:else>
        </dgm:choose>
      </dgm:if>
      <dgm:else name="Name42">
        <dgm:choose name="Name43">
          <dgm:if name="Name44" axis="ch ch" ptType="node node" func="cnt" op="equ" val="0">
            <dgm:alg type="composite">
              <dgm:param type="ar" val="2.9463"/>
            </dgm:alg>
            <dgm:choose name="Name45">
              <dgm:if name="Name4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1848"/>
                  <dgm:constr type="t" for="ch" forName="parentText2" refType="h" fact="0.1429"/>
                  <dgm:constr type="w" for="ch" forName="parentText2" refType="w" fact="0.8152"/>
                  <dgm:constr type="h" for="ch" forName="parentText2" refType="h" fact="0.4285"/>
                  <dgm:constr type="l" for="ch" forName="parentText3" refType="w" fact="0.3696"/>
                  <dgm:constr type="t" for="ch" forName="parentText3" refType="h" fact="0.2858"/>
                  <dgm:constr type="w" for="ch" forName="parentText3" refType="w" fact="0.6304"/>
                  <dgm:constr type="h" for="ch" forName="parentText3" refType="h" fact="0.4285"/>
                  <dgm:constr type="l" for="ch" forName="parentText4" refType="w" fact="0.5545"/>
                  <dgm:constr type="t" for="ch" forName="parentText4" refType="h" fact="0.4286"/>
                  <dgm:constr type="w" for="ch" forName="parentText4" refType="w" fact="0.4455"/>
                  <dgm:constr type="h" for="ch" forName="parentText4" refType="h" fact="0.4285"/>
                  <dgm:constr type="l" for="ch" forName="parentText5" refType="w" fact="0.7393"/>
                  <dgm:constr type="t" for="ch" forName="parentText5" refType="h" fact="0.5715"/>
                  <dgm:constr type="w" for="ch" forName="parentText5" refType="w" fact="0.2607"/>
                  <dgm:constr type="h" for="ch" forName="parentText5" refType="h" fact="0.4285"/>
                </dgm:constrLst>
              </dgm:if>
              <dgm:else name="Name4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
                  <dgm:constr type="t" for="ch" forName="parentText2" refType="h" fact="0.1429"/>
                  <dgm:constr type="w" for="ch" forName="parentText2" refType="w" fact="0.8152"/>
                  <dgm:constr type="h" for="ch" forName="parentText2" refType="h" fact="0.4285"/>
                  <dgm:constr type="l" for="ch" forName="parentText3" refType="w" fact="0"/>
                  <dgm:constr type="t" for="ch" forName="parentText3" refType="h" fact="0.2858"/>
                  <dgm:constr type="w" for="ch" forName="parentText3" refType="w" fact="0.6304"/>
                  <dgm:constr type="h" for="ch" forName="parentText3" refType="h" fact="0.4285"/>
                  <dgm:constr type="l" for="ch" forName="parentText4" refType="w" fact="0"/>
                  <dgm:constr type="t" for="ch" forName="parentText4" refType="h" fact="0.4286"/>
                  <dgm:constr type="w" for="ch" forName="parentText4" refType="w" fact="0.4455"/>
                  <dgm:constr type="h" for="ch" forName="parentText4" refType="h" fact="0.4285"/>
                  <dgm:constr type="l" for="ch" forName="parentText5" refType="w" fact="0"/>
                  <dgm:constr type="t" for="ch" forName="parentText5" refType="h" fact="0.5715"/>
                  <dgm:constr type="w" for="ch" forName="parentText5" refType="w" fact="0.2607"/>
                  <dgm:constr type="h" for="ch" forName="parentText5" refType="h" fact="0.4285"/>
                </dgm:constrLst>
              </dgm:else>
            </dgm:choose>
          </dgm:if>
          <dgm:else name="Name48">
            <dgm:alg type="composite">
              <dgm:param type="ar" val="1.7837"/>
            </dgm:alg>
            <dgm:choose name="Name49">
              <dgm:if name="Name5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
                  <dgm:constr type="t" for="ch" forName="childText1" refType="h" fact="0.1997"/>
                  <dgm:constr type="w" for="ch" forName="childText1" refType="w" fact="0.18482"/>
                  <dgm:constr type="h" for="ch" forName="childText1" refType="h" fact="0.4763"/>
                  <dgm:constr type="l" for="ch" forName="childText2" refType="w" fact="0.1848"/>
                  <dgm:constr type="t" for="ch" forName="childText2" refType="h" fact="0.2862"/>
                  <dgm:constr type="w" for="ch" forName="childText2" refType="w" fact="0.18482"/>
                  <dgm:constr type="h" for="ch" forName="childText2" refType="h" fact="0.4763"/>
                  <dgm:constr type="l" for="ch" forName="childText3" refType="w" fact="0.3696"/>
                  <dgm:constr type="t" for="ch" forName="childText3" refType="h" fact="0.3727"/>
                  <dgm:constr type="w" for="ch" forName="childText3" refType="w" fact="0.18482"/>
                  <dgm:constr type="h" for="ch" forName="childText3" refType="h" fact="0.4763"/>
                  <dgm:constr type="l" for="ch" forName="childText4" refType="w" fact="0.5545"/>
                  <dgm:constr type="t" for="ch" forName="childText4" refType="h" fact="0.4592"/>
                  <dgm:constr type="w" for="ch" forName="childText4" refType="w" fact="0.18482"/>
                  <dgm:constr type="h" for="ch" forName="childText4" refType="h" fact="0.4763"/>
                  <dgm:constr type="l" for="ch" forName="childText5" refType="w" fact="0.7393"/>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1848"/>
                  <dgm:constr type="t" for="ch" forName="parentText2" refType="h" fact="0.0865"/>
                  <dgm:constr type="w" for="ch" forName="parentText2" refType="w" fact="0.8152"/>
                  <dgm:constr type="h" for="ch" forName="parentText2" refType="h" fact="0.2594"/>
                  <dgm:constr type="l" for="ch" forName="parentText3" refType="w" fact="0.3696"/>
                  <dgm:constr type="t" for="ch" forName="parentText3" refType="h" fact="0.173"/>
                  <dgm:constr type="w" for="ch" forName="parentText3" refType="w" fact="0.6304"/>
                  <dgm:constr type="h" for="ch" forName="parentText3" refType="h" fact="0.2594"/>
                  <dgm:constr type="l" for="ch" forName="parentText4" refType="w" fact="0.5545"/>
                  <dgm:constr type="t" for="ch" forName="parentText4" refType="h" fact="0.2595"/>
                  <dgm:constr type="w" for="ch" forName="parentText4" refType="w" fact="0.4455"/>
                  <dgm:constr type="h" for="ch" forName="parentText4" refType="h" fact="0.2594"/>
                  <dgm:constr type="l" for="ch" forName="parentText5" refType="w" fact="0.7393"/>
                  <dgm:constr type="t" for="ch" forName="parentText5" refType="h" fact="0.346"/>
                  <dgm:constr type="w" for="ch" forName="parentText5" refType="w" fact="0.2607"/>
                  <dgm:constr type="h" for="ch" forName="parentText5" refType="h" fact="0.2594"/>
                </dgm:constrLst>
              </dgm:if>
              <dgm:else name="Name5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81518"/>
                  <dgm:constr type="t" for="ch" forName="childText1" refType="h" fact="0.1997"/>
                  <dgm:constr type="w" for="ch" forName="childText1" refType="w" fact="0.18482"/>
                  <dgm:constr type="h" for="ch" forName="childText1" refType="h" fact="0.4763"/>
                  <dgm:constr type="l" for="ch" forName="childText2" refType="w" fact="0.63036"/>
                  <dgm:constr type="t" for="ch" forName="childText2" refType="h" fact="0.2862"/>
                  <dgm:constr type="w" for="ch" forName="childText2" refType="w" fact="0.18482"/>
                  <dgm:constr type="h" for="ch" forName="childText2" refType="h" fact="0.4763"/>
                  <dgm:constr type="l" for="ch" forName="childText3" refType="w" fact="0.44554"/>
                  <dgm:constr type="t" for="ch" forName="childText3" refType="h" fact="0.3727"/>
                  <dgm:constr type="w" for="ch" forName="childText3" refType="w" fact="0.18482"/>
                  <dgm:constr type="h" for="ch" forName="childText3" refType="h" fact="0.4763"/>
                  <dgm:constr type="l" for="ch" forName="childText4" refType="w" fact="0.26072"/>
                  <dgm:constr type="t" for="ch" forName="childText4" refType="h" fact="0.4592"/>
                  <dgm:constr type="w" for="ch" forName="childText4" refType="w" fact="0.18482"/>
                  <dgm:constr type="h" for="ch" forName="childText4" refType="h" fact="0.4763"/>
                  <dgm:constr type="l" for="ch" forName="childText5" refType="w" fact="0.0759"/>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
                  <dgm:constr type="t" for="ch" forName="parentText2" refType="h" fact="0.0865"/>
                  <dgm:constr type="w" for="ch" forName="parentText2" refType="w" fact="0.8152"/>
                  <dgm:constr type="h" for="ch" forName="parentText2" refType="h" fact="0.2594"/>
                  <dgm:constr type="l" for="ch" forName="parentText3" refType="w" fact="0"/>
                  <dgm:constr type="t" for="ch" forName="parentText3" refType="h" fact="0.173"/>
                  <dgm:constr type="w" for="ch" forName="parentText3" refType="w" fact="0.6304"/>
                  <dgm:constr type="h" for="ch" forName="parentText3" refType="h" fact="0.2594"/>
                  <dgm:constr type="l" for="ch" forName="parentText4" refType="w" fact="0"/>
                  <dgm:constr type="t" for="ch" forName="parentText4" refType="h" fact="0.2595"/>
                  <dgm:constr type="w" for="ch" forName="parentText4" refType="w" fact="0.4455"/>
                  <dgm:constr type="h" for="ch" forName="parentText4" refType="h" fact="0.2594"/>
                  <dgm:constr type="l" for="ch" forName="parentText5" refType="w" fact="0"/>
                  <dgm:constr type="t" for="ch" forName="parentText5" refType="h" fact="0.346"/>
                  <dgm:constr type="w" for="ch" forName="parentText5" refType="w" fact="0.2607"/>
                  <dgm:constr type="h" for="ch" forName="parentText5" refType="h" fact="0.2594"/>
                </dgm:constrLst>
              </dgm:else>
            </dgm:choose>
          </dgm:else>
        </dgm:choose>
      </dgm:else>
    </dgm:choose>
    <dgm:forEach name="Name52" axis="ch" ptType="node" cnt="1">
      <dgm:layoutNode name="parentText1" styleLbl="node1">
        <dgm:varLst>
          <dgm:chMax/>
          <dgm:chPref val="3"/>
          <dgm:bulletEnabled val="1"/>
        </dgm:varLst>
        <dgm:choose name="Name53">
          <dgm:if name="Name54"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55">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56">
        <dgm:if name="Name57" axis="ch" ptType="node" func="cnt" op="gte" val="1">
          <dgm:layoutNode name="childText1"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dgm:forEach>
    <dgm:forEach name="Name59" axis="ch" ptType="node" st="2" cnt="1">
      <dgm:layoutNode name="parentText2" styleLbl="node1">
        <dgm:varLst>
          <dgm:chMax/>
          <dgm:chPref val="3"/>
          <dgm:bulletEnabled val="1"/>
        </dgm:varLst>
        <dgm:choose name="Name60">
          <dgm:if name="Name61"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2">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63">
        <dgm:if name="Name64" axis="ch" ptType="node" func="cnt" op="gte" val="1">
          <dgm:layoutNode name="childText2"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5"/>
      </dgm:choose>
    </dgm:forEach>
    <dgm:forEach name="Name66" axis="ch" ptType="node" st="3" cnt="1">
      <dgm:layoutNode name="parentText3" styleLbl="node1">
        <dgm:varLst>
          <dgm:chMax/>
          <dgm:chPref val="3"/>
          <dgm:bulletEnabled val="1"/>
        </dgm:varLst>
        <dgm:choose name="Name67">
          <dgm:if name="Name68"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9">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0">
        <dgm:if name="Name71" axis="ch" ptType="node" func="cnt" op="gte" val="1">
          <dgm:layoutNode name="childText3"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forEach>
    <dgm:forEach name="Name73" axis="ch" ptType="node" st="4" cnt="1">
      <dgm:layoutNode name="parentText4" styleLbl="node1">
        <dgm:varLst>
          <dgm:chMax/>
          <dgm:chPref val="3"/>
          <dgm:bulletEnabled val="1"/>
        </dgm:varLst>
        <dgm:choose name="Name74">
          <dgm:if name="Name75"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76">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7">
        <dgm:if name="Name78" axis="ch" ptType="node" func="cnt" op="gte" val="1">
          <dgm:layoutNode name="childText4"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dgm:forEach>
    <dgm:forEach name="Name80" axis="ch" ptType="node" st="5" cnt="1">
      <dgm:layoutNode name="parentText5" styleLbl="node1">
        <dgm:varLst>
          <dgm:chMax/>
          <dgm:chPref val="3"/>
          <dgm:bulletEnabled val="1"/>
        </dgm:varLst>
        <dgm:choose name="Name81">
          <dgm:if name="Name82"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83">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84">
        <dgm:if name="Name85" axis="ch" ptType="node" func="cnt" op="gte" val="1">
          <dgm:layoutNode name="childText5"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6"/>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matrix1">
  <dgm:title val=""/>
  <dgm:desc val=""/>
  <dgm:catLst>
    <dgm:cat type="matrix" pri="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styleData>
  <dgm:clr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clrData>
  <dgm:layoutNode name="diagram">
    <dgm:varLst>
      <dgm:chMax val="1"/>
      <dgm:dir/>
      <dgm:animLvl val="ctr"/>
      <dgm:resizeHandles val="exact"/>
    </dgm:varLst>
    <dgm:alg type="composite"/>
    <dgm:shape xmlns:r="http://schemas.openxmlformats.org/officeDocument/2006/relationships" r:blip="">
      <dgm:adjLst/>
    </dgm:shape>
    <dgm:presOf/>
    <dgm:constrLst>
      <dgm:constr type="ctrX" for="ch" forName="matrix" refType="w" fact="0.5"/>
      <dgm:constr type="ctrY" for="ch" forName="matrix" refType="h" fact="0.5"/>
      <dgm:constr type="w" for="ch" forName="matrix" refType="w"/>
      <dgm:constr type="h" for="ch" forName="matrix" refType="h"/>
      <dgm:constr type="ctrX" for="ch" forName="centerTile" refType="w" fact="0.5"/>
      <dgm:constr type="ctrY" for="ch" forName="centerTile" refType="h" fact="0.5"/>
      <dgm:constr type="w" for="ch" forName="centerTile" refType="w" fact="0.3"/>
      <dgm:constr type="h" for="ch" forName="centerTile" refType="h" fact="0.25"/>
      <dgm:constr type="primFontSz" for="des" ptType="node" op="equ" val="65"/>
    </dgm:constrLst>
    <dgm:ruleLst/>
    <dgm:choose name="Name0">
      <dgm:if name="Name1" axis="ch" ptType="node" func="cnt" op="gte" val="1">
        <dgm:layoutNode name="matrix">
          <dgm:alg type="composite"/>
          <dgm:shape xmlns:r="http://schemas.openxmlformats.org/officeDocument/2006/relationships" r:blip="">
            <dgm:adjLst/>
          </dgm:shape>
          <dgm:presOf/>
          <dgm:constrLst>
            <dgm:constr type="l" for="ch" forName="tile1"/>
            <dgm:constr type="t" for="ch" forName="tile1"/>
            <dgm:constr type="r" for="ch" forName="tile1" refType="w" fact="0.5"/>
            <dgm:constr type="b" for="ch" forName="tile1" refType="h" fact="0.5"/>
            <dgm:constr type="l" for="ch" forName="tile1text" refType="l" refFor="ch" refForName="tile1"/>
            <dgm:constr type="t" for="ch" forName="tile1text" refType="t" refFor="ch" refForName="tile1"/>
            <dgm:constr type="w" for="ch" forName="tile1text" refType="w" refFor="ch" refForName="tile1"/>
            <dgm:constr type="h" for="ch" forName="tile1text" refType="h" refFor="ch" refForName="tile1" fact="0.75"/>
            <dgm:constr type="r" for="ch" forName="tile2" refType="w"/>
            <dgm:constr type="t" for="ch" forName="tile2"/>
            <dgm:constr type="l" for="ch" forName="tile2" refType="w" fact="0.5"/>
            <dgm:constr type="b" for="ch" forName="tile2" refType="h" fact="0.5"/>
            <dgm:constr type="r" for="ch" forName="tile2text" refType="r" refFor="ch" refForName="tile2"/>
            <dgm:constr type="t" for="ch" forName="tile2text" refType="t" refFor="ch" refForName="tile2"/>
            <dgm:constr type="w" for="ch" forName="tile2text" refType="w" refFor="ch" refForName="tile2"/>
            <dgm:constr type="h" for="ch" forName="tile2text" refType="h" refFor="ch" refForName="tile2" fact="0.75"/>
            <dgm:constr type="l" for="ch" forName="tile3"/>
            <dgm:constr type="b" for="ch" forName="tile3" refType="h"/>
            <dgm:constr type="r" for="ch" forName="tile3" refType="w" fact="0.5"/>
            <dgm:constr type="t" for="ch" forName="tile3" refType="h" fact="0.5"/>
            <dgm:constr type="l" for="ch" forName="tile3text" refType="l" refFor="ch" refForName="tile3"/>
            <dgm:constr type="b" for="ch" forName="tile3text" refType="b" refFor="ch" refForName="tile3"/>
            <dgm:constr type="w" for="ch" forName="tile3text" refType="w" refFor="ch" refForName="tile3"/>
            <dgm:constr type="h" for="ch" forName="tile3text" refType="h" refFor="ch" refForName="tile3" fact="0.75"/>
            <dgm:constr type="r" for="ch" forName="tile4" refType="w"/>
            <dgm:constr type="b" for="ch" forName="tile4" refType="h"/>
            <dgm:constr type="l" for="ch" forName="tile4" refType="w" fact="0.5"/>
            <dgm:constr type="t" for="ch" forName="tile4" refType="h" fact="0.5"/>
            <dgm:constr type="r" for="ch" forName="tile4text" refType="r" refFor="ch" refForName="tile4"/>
            <dgm:constr type="b" for="ch" forName="tile4text" refType="b" refFor="ch" refForName="tile4"/>
            <dgm:constr type="w" for="ch" forName="tile4text" refType="w" refFor="ch" refForName="tile4"/>
            <dgm:constr type="h" for="ch" forName="tile4text" refType="h" refFor="ch" refForName="tile4" fact="0.75"/>
          </dgm:constrLst>
          <dgm:ruleLst/>
          <dgm:layoutNode name="tile1" styleLbl="node1">
            <dgm:alg type="sp"/>
            <dgm:shape xmlns:r="http://schemas.openxmlformats.org/officeDocument/2006/relationships" rot="270" type="round1Rect" r:blip="">
              <dgm:adjLst/>
            </dgm:shape>
            <dgm:choose name="Name2">
              <dgm:if name="Name3" func="var" arg="dir" op="equ" val="norm">
                <dgm:presOf axis="ch ch desOrSelf" ptType="node node node" st="1 1 1" cnt="1 1 0"/>
              </dgm:if>
              <dgm:else name="Name4">
                <dgm:presOf axis="ch ch desOrSelf" ptType="node node node" st="1 2 1" cnt="1 1 0"/>
              </dgm:else>
            </dgm:choose>
            <dgm:constrLst/>
            <dgm:ruleLst/>
          </dgm:layoutNode>
          <dgm:layoutNode name="tile1text" styleLbl="node1">
            <dgm:varLst>
              <dgm:chMax val="0"/>
              <dgm:chPref val="0"/>
              <dgm:bulletEnabled val="1"/>
            </dgm:varLst>
            <dgm:choose name="Name5">
              <dgm:if name="Name6" axis="root des" func="maxDepth" op="gte" val="3">
                <dgm:alg type="tx">
                  <dgm:param type="txAnchorVert" val="t"/>
                  <dgm:param type="parTxLTRAlign" val="l"/>
                  <dgm:param type="parTxRTLAlign" val="r"/>
                </dgm:alg>
              </dgm:if>
              <dgm:else name="Name7">
                <dgm:alg type="tx"/>
              </dgm:else>
            </dgm:choose>
            <dgm:shape xmlns:r="http://schemas.openxmlformats.org/officeDocument/2006/relationships" rot="270" type="rect" r:blip="" hideGeom="1">
              <dgm:adjLst>
                <dgm:adj idx="1" val="0.2"/>
              </dgm:adjLst>
            </dgm:shape>
            <dgm:choose name="Name8">
              <dgm:if name="Name9" func="var" arg="dir" op="equ" val="norm">
                <dgm:presOf axis="ch ch desOrSelf" ptType="node node node" st="1 1 1" cnt="1 1 0"/>
              </dgm:if>
              <dgm:else name="Name10">
                <dgm:presOf axis="ch ch desOrSelf" ptType="node node node" st="1 2 1" cnt="1 1 0"/>
              </dgm:else>
            </dgm:choose>
            <dgm:constrLst/>
            <dgm:ruleLst>
              <dgm:rule type="primFontSz" val="5" fact="NaN" max="NaN"/>
            </dgm:ruleLst>
          </dgm:layoutNode>
          <dgm:layoutNode name="tile2" styleLbl="node1">
            <dgm:alg type="sp"/>
            <dgm:shape xmlns:r="http://schemas.openxmlformats.org/officeDocument/2006/relationships" type="round1Rect" r:blip="">
              <dgm:adjLst/>
            </dgm:shape>
            <dgm:choose name="Name11">
              <dgm:if name="Name12" func="var" arg="dir" op="equ" val="norm">
                <dgm:presOf axis="ch ch desOrSelf" ptType="node node node" st="1 2 1" cnt="1 1 0"/>
              </dgm:if>
              <dgm:else name="Name13">
                <dgm:presOf axis="ch ch desOrSelf" ptType="node node node" st="1 1 1" cnt="1 1 0"/>
              </dgm:else>
            </dgm:choose>
            <dgm:constrLst/>
            <dgm:ruleLst/>
          </dgm:layoutNode>
          <dgm:layoutNode name="tile2text" styleLbl="node1">
            <dgm:varLst>
              <dgm:chMax val="0"/>
              <dgm:chPref val="0"/>
              <dgm:bulletEnabled val="1"/>
            </dgm:varLst>
            <dgm:choose name="Name14">
              <dgm:if name="Name15" axis="root des" func="maxDepth" op="gte" val="3">
                <dgm:alg type="tx">
                  <dgm:param type="txAnchorVert" val="t"/>
                  <dgm:param type="parTxLTRAlign" val="l"/>
                  <dgm:param type="parTxRTLAlign" val="r"/>
                </dgm:alg>
              </dgm:if>
              <dgm:else name="Name16">
                <dgm:alg type="tx"/>
              </dgm:else>
            </dgm:choose>
            <dgm:shape xmlns:r="http://schemas.openxmlformats.org/officeDocument/2006/relationships" type="rect" r:blip="" hideGeom="1">
              <dgm:adjLst/>
            </dgm:shape>
            <dgm:choose name="Name17">
              <dgm:if name="Name18" func="var" arg="dir" op="equ" val="norm">
                <dgm:presOf axis="ch ch desOrSelf" ptType="node node node" st="1 2 1" cnt="1 1 0"/>
              </dgm:if>
              <dgm:else name="Name19">
                <dgm:presOf axis="ch ch desOrSelf" ptType="node node node" st="1 1 1" cnt="1 1 0"/>
              </dgm:else>
            </dgm:choose>
            <dgm:constrLst/>
            <dgm:ruleLst>
              <dgm:rule type="primFontSz" val="5" fact="NaN" max="NaN"/>
            </dgm:ruleLst>
          </dgm:layoutNode>
          <dgm:layoutNode name="tile3" styleLbl="node1">
            <dgm:alg type="sp"/>
            <dgm:shape xmlns:r="http://schemas.openxmlformats.org/officeDocument/2006/relationships" rot="180" type="round1Rect" r:blip="">
              <dgm:adjLst/>
            </dgm:shape>
            <dgm:choose name="Name20">
              <dgm:if name="Name21" func="var" arg="dir" op="equ" val="norm">
                <dgm:presOf axis="ch ch desOrSelf" ptType="node node node" st="1 3 1" cnt="1 1 0"/>
              </dgm:if>
              <dgm:else name="Name22">
                <dgm:presOf axis="ch ch desOrSelf" ptType="node node node" st="1 4 1" cnt="1 1 0"/>
              </dgm:else>
            </dgm:choose>
            <dgm:constrLst/>
            <dgm:ruleLst/>
          </dgm:layoutNode>
          <dgm:layoutNode name="tile3text" styleLbl="node1">
            <dgm:varLst>
              <dgm:chMax val="0"/>
              <dgm:chPref val="0"/>
              <dgm:bulletEnabled val="1"/>
            </dgm:varLst>
            <dgm:choose name="Name23">
              <dgm:if name="Name24" axis="root des" func="maxDepth" op="gte" val="3">
                <dgm:alg type="tx">
                  <dgm:param type="txAnchorVert" val="t"/>
                  <dgm:param type="parTxLTRAlign" val="l"/>
                  <dgm:param type="parTxRTLAlign" val="r"/>
                </dgm:alg>
              </dgm:if>
              <dgm:else name="Name25">
                <dgm:alg type="tx"/>
              </dgm:else>
            </dgm:choose>
            <dgm:shape xmlns:r="http://schemas.openxmlformats.org/officeDocument/2006/relationships" rot="180" type="rect" r:blip="" hideGeom="1">
              <dgm:adjLst/>
            </dgm:shape>
            <dgm:choose name="Name26">
              <dgm:if name="Name27" func="var" arg="dir" op="equ" val="norm">
                <dgm:presOf axis="ch ch desOrSelf" ptType="node node node" st="1 3 1" cnt="1 1 0"/>
              </dgm:if>
              <dgm:else name="Name28">
                <dgm:presOf axis="ch ch desOrSelf" ptType="node node node" st="1 4 1" cnt="1 1 0"/>
              </dgm:else>
            </dgm:choose>
            <dgm:constrLst/>
            <dgm:ruleLst>
              <dgm:rule type="primFontSz" val="5" fact="NaN" max="NaN"/>
            </dgm:ruleLst>
          </dgm:layoutNode>
          <dgm:layoutNode name="tile4" styleLbl="node1">
            <dgm:alg type="sp"/>
            <dgm:shape xmlns:r="http://schemas.openxmlformats.org/officeDocument/2006/relationships" rot="90" type="round1Rect" r:blip="">
              <dgm:adjLst/>
            </dgm:shape>
            <dgm:choose name="Name29">
              <dgm:if name="Name30" func="var" arg="dir" op="equ" val="norm">
                <dgm:presOf axis="ch ch desOrSelf" ptType="node node node" st="1 4 1" cnt="1 1 0"/>
              </dgm:if>
              <dgm:else name="Name31">
                <dgm:presOf axis="ch ch desOrSelf" ptType="node node node" st="1 3 1" cnt="1 1 0"/>
              </dgm:else>
            </dgm:choose>
            <dgm:constrLst/>
            <dgm:ruleLst/>
          </dgm:layoutNode>
          <dgm:layoutNode name="tile4text" styleLbl="node1">
            <dgm:varLst>
              <dgm:chMax val="0"/>
              <dgm:chPref val="0"/>
              <dgm:bulletEnabled val="1"/>
            </dgm:varLst>
            <dgm:choose name="Name32">
              <dgm:if name="Name33" axis="root des" func="maxDepth" op="gte" val="3">
                <dgm:alg type="tx">
                  <dgm:param type="txAnchorVert" val="t"/>
                  <dgm:param type="parTxLTRAlign" val="l"/>
                  <dgm:param type="parTxRTLAlign" val="r"/>
                </dgm:alg>
              </dgm:if>
              <dgm:else name="Name34">
                <dgm:alg type="tx"/>
              </dgm:else>
            </dgm:choose>
            <dgm:shape xmlns:r="http://schemas.openxmlformats.org/officeDocument/2006/relationships" rot="90" type="rect" r:blip="" hideGeom="1">
              <dgm:adjLst/>
            </dgm:shape>
            <dgm:choose name="Name35">
              <dgm:if name="Name36" func="var" arg="dir" op="equ" val="norm">
                <dgm:presOf axis="ch ch desOrSelf" ptType="node node node" st="1 4 1" cnt="1 1 0"/>
              </dgm:if>
              <dgm:else name="Name37">
                <dgm:presOf axis="ch ch desOrSelf" ptType="node node node" st="1 3 1" cnt="1 1 0"/>
              </dgm:else>
            </dgm:choose>
            <dgm:constrLst/>
            <dgm:ruleLst>
              <dgm:rule type="primFontSz" val="5" fact="NaN" max="NaN"/>
            </dgm:ruleLst>
          </dgm:layoutNode>
        </dgm:layoutNode>
        <dgm:layoutNode name="centerTile" styleLbl="fgShp">
          <dgm:varLst>
            <dgm:chMax val="0"/>
            <dgm:chPref val="0"/>
          </dgm:varLst>
          <dgm:alg type="tx"/>
          <dgm:shape xmlns:r="http://schemas.openxmlformats.org/officeDocument/2006/relationships" type="roundRect" r:blip="">
            <dgm:adjLst/>
          </dgm:shape>
          <dgm:presOf axis="ch" ptType="node" cnt="1"/>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38"/>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2913220fdeb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2913220fdeb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2"/>
        <p:cNvGrpSpPr/>
        <p:nvPr/>
      </p:nvGrpSpPr>
      <p:grpSpPr>
        <a:xfrm>
          <a:off x="0" y="0"/>
          <a:ext cx="0" cy="0"/>
          <a:chOff x="0" y="0"/>
          <a:chExt cx="0" cy="0"/>
        </a:xfrm>
      </p:grpSpPr>
      <p:sp>
        <p:nvSpPr>
          <p:cNvPr id="2143" name="Google Shape;2143;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4" name="Google Shape;2144;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2">
          <a:extLst>
            <a:ext uri="{FF2B5EF4-FFF2-40B4-BE49-F238E27FC236}">
              <a16:creationId xmlns:a16="http://schemas.microsoft.com/office/drawing/2014/main" id="{6C9561E9-282B-808C-2B53-81094C1686BA}"/>
            </a:ext>
          </a:extLst>
        </p:cNvPr>
        <p:cNvGrpSpPr/>
        <p:nvPr/>
      </p:nvGrpSpPr>
      <p:grpSpPr>
        <a:xfrm>
          <a:off x="0" y="0"/>
          <a:ext cx="0" cy="0"/>
          <a:chOff x="0" y="0"/>
          <a:chExt cx="0" cy="0"/>
        </a:xfrm>
      </p:grpSpPr>
      <p:sp>
        <p:nvSpPr>
          <p:cNvPr id="2143" name="Google Shape;2143;g54dda1946d_6_308:notes">
            <a:extLst>
              <a:ext uri="{FF2B5EF4-FFF2-40B4-BE49-F238E27FC236}">
                <a16:creationId xmlns:a16="http://schemas.microsoft.com/office/drawing/2014/main" id="{A5EADE03-1F9A-FA1E-ADCD-104ABCE15AF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4" name="Google Shape;2144;g54dda1946d_6_308:notes">
            <a:extLst>
              <a:ext uri="{FF2B5EF4-FFF2-40B4-BE49-F238E27FC236}">
                <a16:creationId xmlns:a16="http://schemas.microsoft.com/office/drawing/2014/main" id="{FA1036FF-ED8E-5893-C988-6CEF8197118E}"/>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1044887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2">
          <a:extLst>
            <a:ext uri="{FF2B5EF4-FFF2-40B4-BE49-F238E27FC236}">
              <a16:creationId xmlns:a16="http://schemas.microsoft.com/office/drawing/2014/main" id="{4A550EB0-852B-9384-3435-923CBCD67B9A}"/>
            </a:ext>
          </a:extLst>
        </p:cNvPr>
        <p:cNvGrpSpPr/>
        <p:nvPr/>
      </p:nvGrpSpPr>
      <p:grpSpPr>
        <a:xfrm>
          <a:off x="0" y="0"/>
          <a:ext cx="0" cy="0"/>
          <a:chOff x="0" y="0"/>
          <a:chExt cx="0" cy="0"/>
        </a:xfrm>
      </p:grpSpPr>
      <p:sp>
        <p:nvSpPr>
          <p:cNvPr id="2143" name="Google Shape;2143;g54dda1946d_6_308:notes">
            <a:extLst>
              <a:ext uri="{FF2B5EF4-FFF2-40B4-BE49-F238E27FC236}">
                <a16:creationId xmlns:a16="http://schemas.microsoft.com/office/drawing/2014/main" id="{F567E0A6-BA65-E705-3790-7501EFAC5173}"/>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4" name="Google Shape;2144;g54dda1946d_6_308:notes">
            <a:extLst>
              <a:ext uri="{FF2B5EF4-FFF2-40B4-BE49-F238E27FC236}">
                <a16:creationId xmlns:a16="http://schemas.microsoft.com/office/drawing/2014/main" id="{E05A690B-078B-6A31-EA95-5DA0EA0E6345}"/>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0072614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9">
          <a:extLst>
            <a:ext uri="{FF2B5EF4-FFF2-40B4-BE49-F238E27FC236}">
              <a16:creationId xmlns:a16="http://schemas.microsoft.com/office/drawing/2014/main" id="{C5A9AA20-3687-34A6-FD4F-0939262D8E86}"/>
            </a:ext>
          </a:extLst>
        </p:cNvPr>
        <p:cNvGrpSpPr/>
        <p:nvPr/>
      </p:nvGrpSpPr>
      <p:grpSpPr>
        <a:xfrm>
          <a:off x="0" y="0"/>
          <a:ext cx="0" cy="0"/>
          <a:chOff x="0" y="0"/>
          <a:chExt cx="0" cy="0"/>
        </a:xfrm>
      </p:grpSpPr>
      <p:sp>
        <p:nvSpPr>
          <p:cNvPr id="2710" name="Google Shape;2710;g184d99d1a72_0_15:notes">
            <a:extLst>
              <a:ext uri="{FF2B5EF4-FFF2-40B4-BE49-F238E27FC236}">
                <a16:creationId xmlns:a16="http://schemas.microsoft.com/office/drawing/2014/main" id="{55A34298-D4AD-2C9A-860D-730032C1BE79}"/>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1" name="Google Shape;2711;g184d99d1a72_0_15:notes">
            <a:extLst>
              <a:ext uri="{FF2B5EF4-FFF2-40B4-BE49-F238E27FC236}">
                <a16:creationId xmlns:a16="http://schemas.microsoft.com/office/drawing/2014/main" id="{BC9C51E3-1E24-4A04-8B6F-CE1F5CA40A55}"/>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7266966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2">
          <a:extLst>
            <a:ext uri="{FF2B5EF4-FFF2-40B4-BE49-F238E27FC236}">
              <a16:creationId xmlns:a16="http://schemas.microsoft.com/office/drawing/2014/main" id="{D87434EB-12C3-C2BD-282A-E09167568B2F}"/>
            </a:ext>
          </a:extLst>
        </p:cNvPr>
        <p:cNvGrpSpPr/>
        <p:nvPr/>
      </p:nvGrpSpPr>
      <p:grpSpPr>
        <a:xfrm>
          <a:off x="0" y="0"/>
          <a:ext cx="0" cy="0"/>
          <a:chOff x="0" y="0"/>
          <a:chExt cx="0" cy="0"/>
        </a:xfrm>
      </p:grpSpPr>
      <p:sp>
        <p:nvSpPr>
          <p:cNvPr id="2143" name="Google Shape;2143;g54dda1946d_6_308:notes">
            <a:extLst>
              <a:ext uri="{FF2B5EF4-FFF2-40B4-BE49-F238E27FC236}">
                <a16:creationId xmlns:a16="http://schemas.microsoft.com/office/drawing/2014/main" id="{56210D2E-54F0-C06D-52CD-887F928F513F}"/>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4" name="Google Shape;2144;g54dda1946d_6_308:notes">
            <a:extLst>
              <a:ext uri="{FF2B5EF4-FFF2-40B4-BE49-F238E27FC236}">
                <a16:creationId xmlns:a16="http://schemas.microsoft.com/office/drawing/2014/main" id="{4E66CBB7-7104-45AD-780E-33C1B9F73F71}"/>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5839631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2">
          <a:extLst>
            <a:ext uri="{FF2B5EF4-FFF2-40B4-BE49-F238E27FC236}">
              <a16:creationId xmlns:a16="http://schemas.microsoft.com/office/drawing/2014/main" id="{8D8FC9D4-DBD0-1504-0A58-14EA510F484E}"/>
            </a:ext>
          </a:extLst>
        </p:cNvPr>
        <p:cNvGrpSpPr/>
        <p:nvPr/>
      </p:nvGrpSpPr>
      <p:grpSpPr>
        <a:xfrm>
          <a:off x="0" y="0"/>
          <a:ext cx="0" cy="0"/>
          <a:chOff x="0" y="0"/>
          <a:chExt cx="0" cy="0"/>
        </a:xfrm>
      </p:grpSpPr>
      <p:sp>
        <p:nvSpPr>
          <p:cNvPr id="2143" name="Google Shape;2143;g54dda1946d_6_308:notes">
            <a:extLst>
              <a:ext uri="{FF2B5EF4-FFF2-40B4-BE49-F238E27FC236}">
                <a16:creationId xmlns:a16="http://schemas.microsoft.com/office/drawing/2014/main" id="{7FB0523C-DE60-E58B-A1C7-549FAAA0A71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4" name="Google Shape;2144;g54dda1946d_6_308:notes">
            <a:extLst>
              <a:ext uri="{FF2B5EF4-FFF2-40B4-BE49-F238E27FC236}">
                <a16:creationId xmlns:a16="http://schemas.microsoft.com/office/drawing/2014/main" id="{6CA57B5F-D412-F11F-231B-EBE5C44F6171}"/>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352134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2">
          <a:extLst>
            <a:ext uri="{FF2B5EF4-FFF2-40B4-BE49-F238E27FC236}">
              <a16:creationId xmlns:a16="http://schemas.microsoft.com/office/drawing/2014/main" id="{8D6587A4-4706-B0DA-1E60-7B91C2A0F03F}"/>
            </a:ext>
          </a:extLst>
        </p:cNvPr>
        <p:cNvGrpSpPr/>
        <p:nvPr/>
      </p:nvGrpSpPr>
      <p:grpSpPr>
        <a:xfrm>
          <a:off x="0" y="0"/>
          <a:ext cx="0" cy="0"/>
          <a:chOff x="0" y="0"/>
          <a:chExt cx="0" cy="0"/>
        </a:xfrm>
      </p:grpSpPr>
      <p:sp>
        <p:nvSpPr>
          <p:cNvPr id="2143" name="Google Shape;2143;g54dda1946d_6_308:notes">
            <a:extLst>
              <a:ext uri="{FF2B5EF4-FFF2-40B4-BE49-F238E27FC236}">
                <a16:creationId xmlns:a16="http://schemas.microsoft.com/office/drawing/2014/main" id="{C9DF91A4-50CA-BA81-5B09-E56B20BC5E1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4" name="Google Shape;2144;g54dda1946d_6_308:notes">
            <a:extLst>
              <a:ext uri="{FF2B5EF4-FFF2-40B4-BE49-F238E27FC236}">
                <a16:creationId xmlns:a16="http://schemas.microsoft.com/office/drawing/2014/main" id="{45A365B4-96A9-BA3E-7641-8AC5348DF32B}"/>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14558104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6"/>
        <p:cNvGrpSpPr/>
        <p:nvPr/>
      </p:nvGrpSpPr>
      <p:grpSpPr>
        <a:xfrm>
          <a:off x="0" y="0"/>
          <a:ext cx="0" cy="0"/>
          <a:chOff x="0" y="0"/>
          <a:chExt cx="0" cy="0"/>
        </a:xfrm>
      </p:grpSpPr>
      <p:sp>
        <p:nvSpPr>
          <p:cNvPr id="3777" name="Google Shape;3777;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8" name="Google Shape;3778;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2">
          <a:extLst>
            <a:ext uri="{FF2B5EF4-FFF2-40B4-BE49-F238E27FC236}">
              <a16:creationId xmlns:a16="http://schemas.microsoft.com/office/drawing/2014/main" id="{8CD03912-3367-DA8C-4A1A-3BEA8B80C3C6}"/>
            </a:ext>
          </a:extLst>
        </p:cNvPr>
        <p:cNvGrpSpPr/>
        <p:nvPr/>
      </p:nvGrpSpPr>
      <p:grpSpPr>
        <a:xfrm>
          <a:off x="0" y="0"/>
          <a:ext cx="0" cy="0"/>
          <a:chOff x="0" y="0"/>
          <a:chExt cx="0" cy="0"/>
        </a:xfrm>
      </p:grpSpPr>
      <p:sp>
        <p:nvSpPr>
          <p:cNvPr id="2143" name="Google Shape;2143;g54dda1946d_6_308:notes">
            <a:extLst>
              <a:ext uri="{FF2B5EF4-FFF2-40B4-BE49-F238E27FC236}">
                <a16:creationId xmlns:a16="http://schemas.microsoft.com/office/drawing/2014/main" id="{2B833646-764A-F7B7-9807-CCF2D369D39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4" name="Google Shape;2144;g54dda1946d_6_308:notes">
            <a:extLst>
              <a:ext uri="{FF2B5EF4-FFF2-40B4-BE49-F238E27FC236}">
                <a16:creationId xmlns:a16="http://schemas.microsoft.com/office/drawing/2014/main" id="{985EA01D-58CC-0992-B583-2A58A8091D71}"/>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03832288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6">
          <a:extLst>
            <a:ext uri="{FF2B5EF4-FFF2-40B4-BE49-F238E27FC236}">
              <a16:creationId xmlns:a16="http://schemas.microsoft.com/office/drawing/2014/main" id="{F1AC52FA-A6D1-2A93-DC1F-DF5043165414}"/>
            </a:ext>
          </a:extLst>
        </p:cNvPr>
        <p:cNvGrpSpPr/>
        <p:nvPr/>
      </p:nvGrpSpPr>
      <p:grpSpPr>
        <a:xfrm>
          <a:off x="0" y="0"/>
          <a:ext cx="0" cy="0"/>
          <a:chOff x="0" y="0"/>
          <a:chExt cx="0" cy="0"/>
        </a:xfrm>
      </p:grpSpPr>
      <p:sp>
        <p:nvSpPr>
          <p:cNvPr id="3777" name="Google Shape;3777;g54dda1946d_4_2730:notes">
            <a:extLst>
              <a:ext uri="{FF2B5EF4-FFF2-40B4-BE49-F238E27FC236}">
                <a16:creationId xmlns:a16="http://schemas.microsoft.com/office/drawing/2014/main" id="{A9959366-D0D7-C147-9BB5-584A1DE2B4E6}"/>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8" name="Google Shape;3778;g54dda1946d_4_2730:notes">
            <a:extLst>
              <a:ext uri="{FF2B5EF4-FFF2-40B4-BE49-F238E27FC236}">
                <a16:creationId xmlns:a16="http://schemas.microsoft.com/office/drawing/2014/main" id="{A6CEE7FE-381E-D153-50B2-E1667D8F35FB}"/>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5924585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p:cNvGrpSpPr/>
        <p:nvPr/>
      </p:nvGrpSpPr>
      <p:grpSpPr>
        <a:xfrm>
          <a:off x="0" y="0"/>
          <a:ext cx="0" cy="0"/>
          <a:chOff x="0" y="0"/>
          <a:chExt cx="0" cy="0"/>
        </a:xfrm>
      </p:grpSpPr>
      <p:sp>
        <p:nvSpPr>
          <p:cNvPr id="382" name="Google Shape;382;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 name="Google Shape;383;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2">
          <a:extLst>
            <a:ext uri="{FF2B5EF4-FFF2-40B4-BE49-F238E27FC236}">
              <a16:creationId xmlns:a16="http://schemas.microsoft.com/office/drawing/2014/main" id="{9B7318E1-668E-CB8A-29AD-09B297725E59}"/>
            </a:ext>
          </a:extLst>
        </p:cNvPr>
        <p:cNvGrpSpPr/>
        <p:nvPr/>
      </p:nvGrpSpPr>
      <p:grpSpPr>
        <a:xfrm>
          <a:off x="0" y="0"/>
          <a:ext cx="0" cy="0"/>
          <a:chOff x="0" y="0"/>
          <a:chExt cx="0" cy="0"/>
        </a:xfrm>
      </p:grpSpPr>
      <p:sp>
        <p:nvSpPr>
          <p:cNvPr id="2143" name="Google Shape;2143;g54dda1946d_6_308:notes">
            <a:extLst>
              <a:ext uri="{FF2B5EF4-FFF2-40B4-BE49-F238E27FC236}">
                <a16:creationId xmlns:a16="http://schemas.microsoft.com/office/drawing/2014/main" id="{BBCCEFC6-3531-6122-C4E7-CCE9E35F1032}"/>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4" name="Google Shape;2144;g54dda1946d_6_308:notes">
            <a:extLst>
              <a:ext uri="{FF2B5EF4-FFF2-40B4-BE49-F238E27FC236}">
                <a16:creationId xmlns:a16="http://schemas.microsoft.com/office/drawing/2014/main" id="{F1703BC0-730A-54B0-FF10-0BB05C75DAC0}"/>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09339387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6">
          <a:extLst>
            <a:ext uri="{FF2B5EF4-FFF2-40B4-BE49-F238E27FC236}">
              <a16:creationId xmlns:a16="http://schemas.microsoft.com/office/drawing/2014/main" id="{307E0783-0321-C540-B56E-B0831F78EA46}"/>
            </a:ext>
          </a:extLst>
        </p:cNvPr>
        <p:cNvGrpSpPr/>
        <p:nvPr/>
      </p:nvGrpSpPr>
      <p:grpSpPr>
        <a:xfrm>
          <a:off x="0" y="0"/>
          <a:ext cx="0" cy="0"/>
          <a:chOff x="0" y="0"/>
          <a:chExt cx="0" cy="0"/>
        </a:xfrm>
      </p:grpSpPr>
      <p:sp>
        <p:nvSpPr>
          <p:cNvPr id="3777" name="Google Shape;3777;g54dda1946d_4_2730:notes">
            <a:extLst>
              <a:ext uri="{FF2B5EF4-FFF2-40B4-BE49-F238E27FC236}">
                <a16:creationId xmlns:a16="http://schemas.microsoft.com/office/drawing/2014/main" id="{1A09223E-414B-5770-DB40-9FADC4B498D8}"/>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8" name="Google Shape;3778;g54dda1946d_4_2730:notes">
            <a:extLst>
              <a:ext uri="{FF2B5EF4-FFF2-40B4-BE49-F238E27FC236}">
                <a16:creationId xmlns:a16="http://schemas.microsoft.com/office/drawing/2014/main" id="{1BE45959-2A08-B308-589C-34301ED3BC7C}"/>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4606452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2">
          <a:extLst>
            <a:ext uri="{FF2B5EF4-FFF2-40B4-BE49-F238E27FC236}">
              <a16:creationId xmlns:a16="http://schemas.microsoft.com/office/drawing/2014/main" id="{67C2D9F6-8F52-5A10-3036-1CB4EA5E57F3}"/>
            </a:ext>
          </a:extLst>
        </p:cNvPr>
        <p:cNvGrpSpPr/>
        <p:nvPr/>
      </p:nvGrpSpPr>
      <p:grpSpPr>
        <a:xfrm>
          <a:off x="0" y="0"/>
          <a:ext cx="0" cy="0"/>
          <a:chOff x="0" y="0"/>
          <a:chExt cx="0" cy="0"/>
        </a:xfrm>
      </p:grpSpPr>
      <p:sp>
        <p:nvSpPr>
          <p:cNvPr id="2143" name="Google Shape;2143;g54dda1946d_6_308:notes">
            <a:extLst>
              <a:ext uri="{FF2B5EF4-FFF2-40B4-BE49-F238E27FC236}">
                <a16:creationId xmlns:a16="http://schemas.microsoft.com/office/drawing/2014/main" id="{329732C1-FA28-27A2-C787-25A0E8172EF9}"/>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4" name="Google Shape;2144;g54dda1946d_6_308:notes">
            <a:extLst>
              <a:ext uri="{FF2B5EF4-FFF2-40B4-BE49-F238E27FC236}">
                <a16:creationId xmlns:a16="http://schemas.microsoft.com/office/drawing/2014/main" id="{4A403D1A-1570-F5FE-7806-1A7F8C7BA2D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69585076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9">
          <a:extLst>
            <a:ext uri="{FF2B5EF4-FFF2-40B4-BE49-F238E27FC236}">
              <a16:creationId xmlns:a16="http://schemas.microsoft.com/office/drawing/2014/main" id="{9E30864E-7A2A-CB3A-3D34-62B572F5527D}"/>
            </a:ext>
          </a:extLst>
        </p:cNvPr>
        <p:cNvGrpSpPr/>
        <p:nvPr/>
      </p:nvGrpSpPr>
      <p:grpSpPr>
        <a:xfrm>
          <a:off x="0" y="0"/>
          <a:ext cx="0" cy="0"/>
          <a:chOff x="0" y="0"/>
          <a:chExt cx="0" cy="0"/>
        </a:xfrm>
      </p:grpSpPr>
      <p:sp>
        <p:nvSpPr>
          <p:cNvPr id="2710" name="Google Shape;2710;g184d99d1a72_0_15:notes">
            <a:extLst>
              <a:ext uri="{FF2B5EF4-FFF2-40B4-BE49-F238E27FC236}">
                <a16:creationId xmlns:a16="http://schemas.microsoft.com/office/drawing/2014/main" id="{473194EB-9459-229A-B128-1BD56B28DDE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1" name="Google Shape;2711;g184d99d1a72_0_15:notes">
            <a:extLst>
              <a:ext uri="{FF2B5EF4-FFF2-40B4-BE49-F238E27FC236}">
                <a16:creationId xmlns:a16="http://schemas.microsoft.com/office/drawing/2014/main" id="{62F68EB7-80C9-1B05-CE76-6D841C88C5DD}"/>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9417516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1"/>
        <p:cNvGrpSpPr/>
        <p:nvPr/>
      </p:nvGrpSpPr>
      <p:grpSpPr>
        <a:xfrm>
          <a:off x="0" y="0"/>
          <a:ext cx="0" cy="0"/>
          <a:chOff x="0" y="0"/>
          <a:chExt cx="0" cy="0"/>
        </a:xfrm>
      </p:grpSpPr>
      <p:sp>
        <p:nvSpPr>
          <p:cNvPr id="2812" name="Google Shape;2812;g184d99d1a72_0_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3" name="Google Shape;2813;g184d99d1a72_0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a:extLst>
            <a:ext uri="{FF2B5EF4-FFF2-40B4-BE49-F238E27FC236}">
              <a16:creationId xmlns:a16="http://schemas.microsoft.com/office/drawing/2014/main" id="{E9CD604A-8FFA-310E-D07A-285EC437B446}"/>
            </a:ext>
          </a:extLst>
        </p:cNvPr>
        <p:cNvGrpSpPr/>
        <p:nvPr/>
      </p:nvGrpSpPr>
      <p:grpSpPr>
        <a:xfrm>
          <a:off x="0" y="0"/>
          <a:ext cx="0" cy="0"/>
          <a:chOff x="0" y="0"/>
          <a:chExt cx="0" cy="0"/>
        </a:xfrm>
      </p:grpSpPr>
      <p:sp>
        <p:nvSpPr>
          <p:cNvPr id="382" name="Google Shape;382;gd431007ba2_0_208:notes">
            <a:extLst>
              <a:ext uri="{FF2B5EF4-FFF2-40B4-BE49-F238E27FC236}">
                <a16:creationId xmlns:a16="http://schemas.microsoft.com/office/drawing/2014/main" id="{A777F58C-0CD1-19A9-DABA-BAAE39BC46E1}"/>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 name="Google Shape;383;gd431007ba2_0_208:notes">
            <a:extLst>
              <a:ext uri="{FF2B5EF4-FFF2-40B4-BE49-F238E27FC236}">
                <a16:creationId xmlns:a16="http://schemas.microsoft.com/office/drawing/2014/main" id="{D2662674-FC1F-465E-A98F-F38B62C828C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9203285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a:extLst>
            <a:ext uri="{FF2B5EF4-FFF2-40B4-BE49-F238E27FC236}">
              <a16:creationId xmlns:a16="http://schemas.microsoft.com/office/drawing/2014/main" id="{5EEA520C-D576-9F3F-61D7-FDB680AF237D}"/>
            </a:ext>
          </a:extLst>
        </p:cNvPr>
        <p:cNvGrpSpPr/>
        <p:nvPr/>
      </p:nvGrpSpPr>
      <p:grpSpPr>
        <a:xfrm>
          <a:off x="0" y="0"/>
          <a:ext cx="0" cy="0"/>
          <a:chOff x="0" y="0"/>
          <a:chExt cx="0" cy="0"/>
        </a:xfrm>
      </p:grpSpPr>
      <p:sp>
        <p:nvSpPr>
          <p:cNvPr id="382" name="Google Shape;382;gd431007ba2_0_208:notes">
            <a:extLst>
              <a:ext uri="{FF2B5EF4-FFF2-40B4-BE49-F238E27FC236}">
                <a16:creationId xmlns:a16="http://schemas.microsoft.com/office/drawing/2014/main" id="{0719B5C9-9CF1-10BE-4D4C-63FD2079B8F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 name="Google Shape;383;gd431007ba2_0_208:notes">
            <a:extLst>
              <a:ext uri="{FF2B5EF4-FFF2-40B4-BE49-F238E27FC236}">
                <a16:creationId xmlns:a16="http://schemas.microsoft.com/office/drawing/2014/main" id="{1D1D7153-5288-60AF-C86A-1AB0848D0B82}"/>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6285389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a:extLst>
            <a:ext uri="{FF2B5EF4-FFF2-40B4-BE49-F238E27FC236}">
              <a16:creationId xmlns:a16="http://schemas.microsoft.com/office/drawing/2014/main" id="{D653D1CC-0194-C292-DA73-44141CD9B2EF}"/>
            </a:ext>
          </a:extLst>
        </p:cNvPr>
        <p:cNvGrpSpPr/>
        <p:nvPr/>
      </p:nvGrpSpPr>
      <p:grpSpPr>
        <a:xfrm>
          <a:off x="0" y="0"/>
          <a:ext cx="0" cy="0"/>
          <a:chOff x="0" y="0"/>
          <a:chExt cx="0" cy="0"/>
        </a:xfrm>
      </p:grpSpPr>
      <p:sp>
        <p:nvSpPr>
          <p:cNvPr id="382" name="Google Shape;382;gd431007ba2_0_208:notes">
            <a:extLst>
              <a:ext uri="{FF2B5EF4-FFF2-40B4-BE49-F238E27FC236}">
                <a16:creationId xmlns:a16="http://schemas.microsoft.com/office/drawing/2014/main" id="{D9FE0435-DED5-BE53-D435-363DBFFBB328}"/>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 name="Google Shape;383;gd431007ba2_0_208:notes">
            <a:extLst>
              <a:ext uri="{FF2B5EF4-FFF2-40B4-BE49-F238E27FC236}">
                <a16:creationId xmlns:a16="http://schemas.microsoft.com/office/drawing/2014/main" id="{470D341B-1279-88F4-8242-88FEDCBA9B56}"/>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7350121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a:extLst>
            <a:ext uri="{FF2B5EF4-FFF2-40B4-BE49-F238E27FC236}">
              <a16:creationId xmlns:a16="http://schemas.microsoft.com/office/drawing/2014/main" id="{986589FE-D553-DDC8-9D9C-298CD240CF07}"/>
            </a:ext>
          </a:extLst>
        </p:cNvPr>
        <p:cNvGrpSpPr/>
        <p:nvPr/>
      </p:nvGrpSpPr>
      <p:grpSpPr>
        <a:xfrm>
          <a:off x="0" y="0"/>
          <a:ext cx="0" cy="0"/>
          <a:chOff x="0" y="0"/>
          <a:chExt cx="0" cy="0"/>
        </a:xfrm>
      </p:grpSpPr>
      <p:sp>
        <p:nvSpPr>
          <p:cNvPr id="382" name="Google Shape;382;gd431007ba2_0_208:notes">
            <a:extLst>
              <a:ext uri="{FF2B5EF4-FFF2-40B4-BE49-F238E27FC236}">
                <a16:creationId xmlns:a16="http://schemas.microsoft.com/office/drawing/2014/main" id="{57826E47-D8D6-480A-FD35-EF426B585F0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 name="Google Shape;383;gd431007ba2_0_208:notes">
            <a:extLst>
              <a:ext uri="{FF2B5EF4-FFF2-40B4-BE49-F238E27FC236}">
                <a16:creationId xmlns:a16="http://schemas.microsoft.com/office/drawing/2014/main" id="{8CFAF1AE-69DC-7D71-6B53-3A4A642F37A8}"/>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3848188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6"/>
        <p:cNvGrpSpPr/>
        <p:nvPr/>
      </p:nvGrpSpPr>
      <p:grpSpPr>
        <a:xfrm>
          <a:off x="0" y="0"/>
          <a:ext cx="0" cy="0"/>
          <a:chOff x="0" y="0"/>
          <a:chExt cx="0" cy="0"/>
        </a:xfrm>
      </p:grpSpPr>
      <p:sp>
        <p:nvSpPr>
          <p:cNvPr id="1647" name="Google Shape;1647;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8" name="Google Shape;1648;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1"/>
        <p:cNvGrpSpPr/>
        <p:nvPr/>
      </p:nvGrpSpPr>
      <p:grpSpPr>
        <a:xfrm>
          <a:off x="0" y="0"/>
          <a:ext cx="0" cy="0"/>
          <a:chOff x="0" y="0"/>
          <a:chExt cx="0" cy="0"/>
        </a:xfrm>
      </p:grpSpPr>
      <p:sp>
        <p:nvSpPr>
          <p:cNvPr id="2372" name="Google Shape;2372;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73" name="Google Shape;2373;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4"/>
        <p:cNvGrpSpPr/>
        <p:nvPr/>
      </p:nvGrpSpPr>
      <p:grpSpPr>
        <a:xfrm>
          <a:off x="0" y="0"/>
          <a:ext cx="0" cy="0"/>
          <a:chOff x="0" y="0"/>
          <a:chExt cx="0" cy="0"/>
        </a:xfrm>
      </p:grpSpPr>
      <p:sp>
        <p:nvSpPr>
          <p:cNvPr id="2135" name="Google Shape;2135;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6" name="Google Shape;2136;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4">
          <a:extLst>
            <a:ext uri="{FF2B5EF4-FFF2-40B4-BE49-F238E27FC236}">
              <a16:creationId xmlns:a16="http://schemas.microsoft.com/office/drawing/2014/main" id="{A04C0093-8AF7-ACA8-0032-66B086DBD242}"/>
            </a:ext>
          </a:extLst>
        </p:cNvPr>
        <p:cNvGrpSpPr/>
        <p:nvPr/>
      </p:nvGrpSpPr>
      <p:grpSpPr>
        <a:xfrm>
          <a:off x="0" y="0"/>
          <a:ext cx="0" cy="0"/>
          <a:chOff x="0" y="0"/>
          <a:chExt cx="0" cy="0"/>
        </a:xfrm>
      </p:grpSpPr>
      <p:sp>
        <p:nvSpPr>
          <p:cNvPr id="2135" name="Google Shape;2135;g54dda1946d_6_322:notes">
            <a:extLst>
              <a:ext uri="{FF2B5EF4-FFF2-40B4-BE49-F238E27FC236}">
                <a16:creationId xmlns:a16="http://schemas.microsoft.com/office/drawing/2014/main" id="{2730EC2A-5601-8B5C-75ED-E0A299BD4463}"/>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6" name="Google Shape;2136;g54dda1946d_6_322:notes">
            <a:extLst>
              <a:ext uri="{FF2B5EF4-FFF2-40B4-BE49-F238E27FC236}">
                <a16:creationId xmlns:a16="http://schemas.microsoft.com/office/drawing/2014/main" id="{247E0CF3-B5BC-7279-3A4F-B7BCB03733C6}"/>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1995738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4">
          <a:extLst>
            <a:ext uri="{FF2B5EF4-FFF2-40B4-BE49-F238E27FC236}">
              <a16:creationId xmlns:a16="http://schemas.microsoft.com/office/drawing/2014/main" id="{8C6D9FF4-1D19-82E1-ED42-B483694618E1}"/>
            </a:ext>
          </a:extLst>
        </p:cNvPr>
        <p:cNvGrpSpPr/>
        <p:nvPr/>
      </p:nvGrpSpPr>
      <p:grpSpPr>
        <a:xfrm>
          <a:off x="0" y="0"/>
          <a:ext cx="0" cy="0"/>
          <a:chOff x="0" y="0"/>
          <a:chExt cx="0" cy="0"/>
        </a:xfrm>
      </p:grpSpPr>
      <p:sp>
        <p:nvSpPr>
          <p:cNvPr id="2135" name="Google Shape;2135;g54dda1946d_6_322:notes">
            <a:extLst>
              <a:ext uri="{FF2B5EF4-FFF2-40B4-BE49-F238E27FC236}">
                <a16:creationId xmlns:a16="http://schemas.microsoft.com/office/drawing/2014/main" id="{CD07D33E-3FB8-50B2-1389-E8A89219A67A}"/>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6" name="Google Shape;2136;g54dda1946d_6_322:notes">
            <a:extLst>
              <a:ext uri="{FF2B5EF4-FFF2-40B4-BE49-F238E27FC236}">
                <a16:creationId xmlns:a16="http://schemas.microsoft.com/office/drawing/2014/main" id="{30D58C9E-606F-576D-9222-368CCA8C42D1}"/>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8492851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9"/>
        <p:cNvGrpSpPr/>
        <p:nvPr/>
      </p:nvGrpSpPr>
      <p:grpSpPr>
        <a:xfrm>
          <a:off x="0" y="0"/>
          <a:ext cx="0" cy="0"/>
          <a:chOff x="0" y="0"/>
          <a:chExt cx="0" cy="0"/>
        </a:xfrm>
      </p:grpSpPr>
      <p:sp>
        <p:nvSpPr>
          <p:cNvPr id="2710" name="Google Shape;2710;g184d99d1a7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1" name="Google Shape;2711;g184d99d1a7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3900" y="0"/>
            <a:ext cx="9151800" cy="5143500"/>
            <a:chOff x="-3900" y="0"/>
            <a:chExt cx="9151800" cy="5143500"/>
          </a:xfrm>
        </p:grpSpPr>
        <p:sp>
          <p:nvSpPr>
            <p:cNvPr id="10" name="Google Shape;10;p2"/>
            <p:cNvSpPr/>
            <p:nvPr/>
          </p:nvSpPr>
          <p:spPr>
            <a:xfrm>
              <a:off x="-1950" y="0"/>
              <a:ext cx="91479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1" name="Google Shape;11;p2"/>
            <p:cNvSpPr/>
            <p:nvPr/>
          </p:nvSpPr>
          <p:spPr>
            <a:xfrm>
              <a:off x="-3900" y="4993200"/>
              <a:ext cx="91518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12" name="Google Shape;12;p2"/>
          <p:cNvSpPr txBox="1">
            <a:spLocks noGrp="1"/>
          </p:cNvSpPr>
          <p:nvPr>
            <p:ph type="ctrTitle"/>
          </p:nvPr>
        </p:nvSpPr>
        <p:spPr>
          <a:xfrm>
            <a:off x="713225" y="659425"/>
            <a:ext cx="6660000" cy="1544400"/>
          </a:xfrm>
          <a:prstGeom prst="rect">
            <a:avLst/>
          </a:prstGeom>
        </p:spPr>
        <p:txBody>
          <a:bodyPr spcFirstLastPara="1" wrap="square" lIns="91425" tIns="91425" rIns="91425" bIns="91425" anchor="b" anchorCtr="0">
            <a:noAutofit/>
          </a:bodyPr>
          <a:lstStyle>
            <a:lvl1pPr lvl="0">
              <a:lnSpc>
                <a:spcPct val="115000"/>
              </a:lnSpc>
              <a:spcBef>
                <a:spcPts val="0"/>
              </a:spcBef>
              <a:spcAft>
                <a:spcPts val="0"/>
              </a:spcAft>
              <a:buClr>
                <a:srgbClr val="191919"/>
              </a:buClr>
              <a:buSzPts val="5200"/>
              <a:buNone/>
              <a:defRPr sz="50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3" name="Google Shape;13;p2"/>
          <p:cNvSpPr txBox="1">
            <a:spLocks noGrp="1"/>
          </p:cNvSpPr>
          <p:nvPr>
            <p:ph type="subTitle" idx="1"/>
          </p:nvPr>
        </p:nvSpPr>
        <p:spPr>
          <a:xfrm>
            <a:off x="826905" y="2441150"/>
            <a:ext cx="3903300" cy="365100"/>
          </a:xfrm>
          <a:prstGeom prst="rect">
            <a:avLst/>
          </a:prstGeom>
          <a:solidFill>
            <a:schemeClr val="dk1"/>
          </a:solidFill>
        </p:spPr>
        <p:txBody>
          <a:bodyPr spcFirstLastPara="1" wrap="square" lIns="91425" tIns="91425" rIns="91425" bIns="91425" anchor="ctr" anchorCtr="0">
            <a:noAutofit/>
          </a:bodyPr>
          <a:lstStyle>
            <a:lvl1pPr lvl="0">
              <a:lnSpc>
                <a:spcPct val="100000"/>
              </a:lnSpc>
              <a:spcBef>
                <a:spcPts val="0"/>
              </a:spcBef>
              <a:spcAft>
                <a:spcPts val="0"/>
              </a:spcAft>
              <a:buSzPts val="1200"/>
              <a:buNone/>
              <a:defRPr sz="1600">
                <a:solidFill>
                  <a:schemeClr val="lt1"/>
                </a:solidFill>
                <a:latin typeface="Outfit"/>
                <a:ea typeface="Outfit"/>
                <a:cs typeface="Outfit"/>
                <a:sym typeface="Outfit"/>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68"/>
        <p:cNvGrpSpPr/>
        <p:nvPr/>
      </p:nvGrpSpPr>
      <p:grpSpPr>
        <a:xfrm>
          <a:off x="0" y="0"/>
          <a:ext cx="0" cy="0"/>
          <a:chOff x="0" y="0"/>
          <a:chExt cx="0" cy="0"/>
        </a:xfrm>
      </p:grpSpPr>
      <p:grpSp>
        <p:nvGrpSpPr>
          <p:cNvPr id="69" name="Google Shape;69;p13"/>
          <p:cNvGrpSpPr/>
          <p:nvPr/>
        </p:nvGrpSpPr>
        <p:grpSpPr>
          <a:xfrm>
            <a:off x="-3900" y="0"/>
            <a:ext cx="9151800" cy="5143500"/>
            <a:chOff x="-3900" y="0"/>
            <a:chExt cx="9151800" cy="5143500"/>
          </a:xfrm>
        </p:grpSpPr>
        <p:sp>
          <p:nvSpPr>
            <p:cNvPr id="70" name="Google Shape;70;p13"/>
            <p:cNvSpPr/>
            <p:nvPr/>
          </p:nvSpPr>
          <p:spPr>
            <a:xfrm>
              <a:off x="-1950" y="0"/>
              <a:ext cx="91479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71" name="Google Shape;71;p13"/>
            <p:cNvSpPr/>
            <p:nvPr/>
          </p:nvSpPr>
          <p:spPr>
            <a:xfrm>
              <a:off x="-3900" y="4993200"/>
              <a:ext cx="91518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72" name="Google Shape;72;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3" name="Google Shape;73;p13"/>
          <p:cNvSpPr txBox="1">
            <a:spLocks noGrp="1"/>
          </p:cNvSpPr>
          <p:nvPr>
            <p:ph type="title" idx="2" hasCustomPrompt="1"/>
          </p:nvPr>
        </p:nvSpPr>
        <p:spPr>
          <a:xfrm>
            <a:off x="832800" y="1500847"/>
            <a:ext cx="734700" cy="572700"/>
          </a:xfrm>
          <a:prstGeom prst="rect">
            <a:avLst/>
          </a:prstGeom>
          <a:solidFill>
            <a:schemeClr val="dk1"/>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4" name="Google Shape;74;p13"/>
          <p:cNvSpPr txBox="1">
            <a:spLocks noGrp="1"/>
          </p:cNvSpPr>
          <p:nvPr>
            <p:ph type="title" idx="3" hasCustomPrompt="1"/>
          </p:nvPr>
        </p:nvSpPr>
        <p:spPr>
          <a:xfrm>
            <a:off x="832800" y="3208753"/>
            <a:ext cx="734700" cy="572700"/>
          </a:xfrm>
          <a:prstGeom prst="rect">
            <a:avLst/>
          </a:prstGeom>
          <a:solidFill>
            <a:schemeClr val="dk1"/>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5" name="Google Shape;75;p13"/>
          <p:cNvSpPr txBox="1">
            <a:spLocks noGrp="1"/>
          </p:cNvSpPr>
          <p:nvPr>
            <p:ph type="title" idx="4" hasCustomPrompt="1"/>
          </p:nvPr>
        </p:nvSpPr>
        <p:spPr>
          <a:xfrm>
            <a:off x="2880000" y="1500847"/>
            <a:ext cx="734700" cy="572700"/>
          </a:xfrm>
          <a:prstGeom prst="rect">
            <a:avLst/>
          </a:prstGeom>
          <a:solidFill>
            <a:schemeClr val="dk1"/>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6" name="Google Shape;76;p13"/>
          <p:cNvSpPr txBox="1">
            <a:spLocks noGrp="1"/>
          </p:cNvSpPr>
          <p:nvPr>
            <p:ph type="title" idx="5" hasCustomPrompt="1"/>
          </p:nvPr>
        </p:nvSpPr>
        <p:spPr>
          <a:xfrm>
            <a:off x="2880000" y="3208753"/>
            <a:ext cx="734700" cy="572700"/>
          </a:xfrm>
          <a:prstGeom prst="rect">
            <a:avLst/>
          </a:prstGeom>
          <a:solidFill>
            <a:schemeClr val="dk1"/>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7" name="Google Shape;77;p13"/>
          <p:cNvSpPr txBox="1">
            <a:spLocks noGrp="1"/>
          </p:cNvSpPr>
          <p:nvPr>
            <p:ph type="title" idx="6" hasCustomPrompt="1"/>
          </p:nvPr>
        </p:nvSpPr>
        <p:spPr>
          <a:xfrm>
            <a:off x="4927200" y="1500847"/>
            <a:ext cx="734700" cy="572700"/>
          </a:xfrm>
          <a:prstGeom prst="rect">
            <a:avLst/>
          </a:prstGeom>
          <a:solidFill>
            <a:schemeClr val="dk1"/>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8" name="Google Shape;78;p13"/>
          <p:cNvSpPr txBox="1">
            <a:spLocks noGrp="1"/>
          </p:cNvSpPr>
          <p:nvPr>
            <p:ph type="title" idx="7" hasCustomPrompt="1"/>
          </p:nvPr>
        </p:nvSpPr>
        <p:spPr>
          <a:xfrm>
            <a:off x="4927200" y="3208753"/>
            <a:ext cx="734700" cy="572700"/>
          </a:xfrm>
          <a:prstGeom prst="rect">
            <a:avLst/>
          </a:prstGeom>
          <a:solidFill>
            <a:schemeClr val="dk1"/>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9" name="Google Shape;79;p13"/>
          <p:cNvSpPr txBox="1">
            <a:spLocks noGrp="1"/>
          </p:cNvSpPr>
          <p:nvPr>
            <p:ph type="subTitle" idx="1"/>
          </p:nvPr>
        </p:nvSpPr>
        <p:spPr>
          <a:xfrm>
            <a:off x="756600" y="2180300"/>
            <a:ext cx="1894800" cy="75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Raleway"/>
              <a:buNone/>
              <a:defRPr sz="1800">
                <a:solidFill>
                  <a:schemeClr val="dk1"/>
                </a:solidFill>
                <a:latin typeface="Zen Antique"/>
                <a:ea typeface="Zen Antique"/>
                <a:cs typeface="Zen Antique"/>
                <a:sym typeface="Zen Antique"/>
              </a:defRPr>
            </a:lvl1pPr>
            <a:lvl2pPr lvl="1" rtl="0">
              <a:lnSpc>
                <a:spcPct val="100000"/>
              </a:lnSpc>
              <a:spcBef>
                <a:spcPts val="0"/>
              </a:spcBef>
              <a:spcAft>
                <a:spcPts val="0"/>
              </a:spcAft>
              <a:buSzPts val="2400"/>
              <a:buFont typeface="Raleway"/>
              <a:buNone/>
              <a:defRPr sz="2400" b="1">
                <a:latin typeface="Raleway"/>
                <a:ea typeface="Raleway"/>
                <a:cs typeface="Raleway"/>
                <a:sym typeface="Raleway"/>
              </a:defRPr>
            </a:lvl2pPr>
            <a:lvl3pPr lvl="2" rtl="0">
              <a:lnSpc>
                <a:spcPct val="100000"/>
              </a:lnSpc>
              <a:spcBef>
                <a:spcPts val="0"/>
              </a:spcBef>
              <a:spcAft>
                <a:spcPts val="0"/>
              </a:spcAft>
              <a:buSzPts val="2400"/>
              <a:buFont typeface="Raleway"/>
              <a:buNone/>
              <a:defRPr sz="2400" b="1">
                <a:latin typeface="Raleway"/>
                <a:ea typeface="Raleway"/>
                <a:cs typeface="Raleway"/>
                <a:sym typeface="Raleway"/>
              </a:defRPr>
            </a:lvl3pPr>
            <a:lvl4pPr lvl="3" rtl="0">
              <a:lnSpc>
                <a:spcPct val="100000"/>
              </a:lnSpc>
              <a:spcBef>
                <a:spcPts val="0"/>
              </a:spcBef>
              <a:spcAft>
                <a:spcPts val="0"/>
              </a:spcAft>
              <a:buSzPts val="2400"/>
              <a:buFont typeface="Raleway"/>
              <a:buNone/>
              <a:defRPr sz="2400" b="1">
                <a:latin typeface="Raleway"/>
                <a:ea typeface="Raleway"/>
                <a:cs typeface="Raleway"/>
                <a:sym typeface="Raleway"/>
              </a:defRPr>
            </a:lvl4pPr>
            <a:lvl5pPr lvl="4" rtl="0">
              <a:lnSpc>
                <a:spcPct val="100000"/>
              </a:lnSpc>
              <a:spcBef>
                <a:spcPts val="0"/>
              </a:spcBef>
              <a:spcAft>
                <a:spcPts val="0"/>
              </a:spcAft>
              <a:buSzPts val="2400"/>
              <a:buFont typeface="Raleway"/>
              <a:buNone/>
              <a:defRPr sz="2400" b="1">
                <a:latin typeface="Raleway"/>
                <a:ea typeface="Raleway"/>
                <a:cs typeface="Raleway"/>
                <a:sym typeface="Raleway"/>
              </a:defRPr>
            </a:lvl5pPr>
            <a:lvl6pPr lvl="5" rtl="0">
              <a:lnSpc>
                <a:spcPct val="100000"/>
              </a:lnSpc>
              <a:spcBef>
                <a:spcPts val="0"/>
              </a:spcBef>
              <a:spcAft>
                <a:spcPts val="0"/>
              </a:spcAft>
              <a:buSzPts val="2400"/>
              <a:buFont typeface="Raleway"/>
              <a:buNone/>
              <a:defRPr sz="2400" b="1">
                <a:latin typeface="Raleway"/>
                <a:ea typeface="Raleway"/>
                <a:cs typeface="Raleway"/>
                <a:sym typeface="Raleway"/>
              </a:defRPr>
            </a:lvl6pPr>
            <a:lvl7pPr lvl="6" rtl="0">
              <a:lnSpc>
                <a:spcPct val="100000"/>
              </a:lnSpc>
              <a:spcBef>
                <a:spcPts val="0"/>
              </a:spcBef>
              <a:spcAft>
                <a:spcPts val="0"/>
              </a:spcAft>
              <a:buSzPts val="2400"/>
              <a:buFont typeface="Raleway"/>
              <a:buNone/>
              <a:defRPr sz="2400" b="1">
                <a:latin typeface="Raleway"/>
                <a:ea typeface="Raleway"/>
                <a:cs typeface="Raleway"/>
                <a:sym typeface="Raleway"/>
              </a:defRPr>
            </a:lvl7pPr>
            <a:lvl8pPr lvl="7" rtl="0">
              <a:lnSpc>
                <a:spcPct val="100000"/>
              </a:lnSpc>
              <a:spcBef>
                <a:spcPts val="0"/>
              </a:spcBef>
              <a:spcAft>
                <a:spcPts val="0"/>
              </a:spcAft>
              <a:buSzPts val="2400"/>
              <a:buFont typeface="Raleway"/>
              <a:buNone/>
              <a:defRPr sz="2400" b="1">
                <a:latin typeface="Raleway"/>
                <a:ea typeface="Raleway"/>
                <a:cs typeface="Raleway"/>
                <a:sym typeface="Raleway"/>
              </a:defRPr>
            </a:lvl8pPr>
            <a:lvl9pPr lvl="8"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80" name="Google Shape;80;p13"/>
          <p:cNvSpPr txBox="1">
            <a:spLocks noGrp="1"/>
          </p:cNvSpPr>
          <p:nvPr>
            <p:ph type="subTitle" idx="8"/>
          </p:nvPr>
        </p:nvSpPr>
        <p:spPr>
          <a:xfrm>
            <a:off x="2803800" y="2180300"/>
            <a:ext cx="1894800" cy="75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Raleway"/>
              <a:buNone/>
              <a:defRPr sz="1800">
                <a:solidFill>
                  <a:schemeClr val="dk1"/>
                </a:solidFill>
                <a:latin typeface="Zen Antique"/>
                <a:ea typeface="Zen Antique"/>
                <a:cs typeface="Zen Antique"/>
                <a:sym typeface="Zen Antique"/>
              </a:defRPr>
            </a:lvl1pPr>
            <a:lvl2pPr lvl="1" rtl="0">
              <a:lnSpc>
                <a:spcPct val="100000"/>
              </a:lnSpc>
              <a:spcBef>
                <a:spcPts val="0"/>
              </a:spcBef>
              <a:spcAft>
                <a:spcPts val="0"/>
              </a:spcAft>
              <a:buSzPts val="2400"/>
              <a:buFont typeface="Raleway"/>
              <a:buNone/>
              <a:defRPr sz="2400" b="1">
                <a:latin typeface="Raleway"/>
                <a:ea typeface="Raleway"/>
                <a:cs typeface="Raleway"/>
                <a:sym typeface="Raleway"/>
              </a:defRPr>
            </a:lvl2pPr>
            <a:lvl3pPr lvl="2" rtl="0">
              <a:lnSpc>
                <a:spcPct val="100000"/>
              </a:lnSpc>
              <a:spcBef>
                <a:spcPts val="0"/>
              </a:spcBef>
              <a:spcAft>
                <a:spcPts val="0"/>
              </a:spcAft>
              <a:buSzPts val="2400"/>
              <a:buFont typeface="Raleway"/>
              <a:buNone/>
              <a:defRPr sz="2400" b="1">
                <a:latin typeface="Raleway"/>
                <a:ea typeface="Raleway"/>
                <a:cs typeface="Raleway"/>
                <a:sym typeface="Raleway"/>
              </a:defRPr>
            </a:lvl3pPr>
            <a:lvl4pPr lvl="3" rtl="0">
              <a:lnSpc>
                <a:spcPct val="100000"/>
              </a:lnSpc>
              <a:spcBef>
                <a:spcPts val="0"/>
              </a:spcBef>
              <a:spcAft>
                <a:spcPts val="0"/>
              </a:spcAft>
              <a:buSzPts val="2400"/>
              <a:buFont typeface="Raleway"/>
              <a:buNone/>
              <a:defRPr sz="2400" b="1">
                <a:latin typeface="Raleway"/>
                <a:ea typeface="Raleway"/>
                <a:cs typeface="Raleway"/>
                <a:sym typeface="Raleway"/>
              </a:defRPr>
            </a:lvl4pPr>
            <a:lvl5pPr lvl="4" rtl="0">
              <a:lnSpc>
                <a:spcPct val="100000"/>
              </a:lnSpc>
              <a:spcBef>
                <a:spcPts val="0"/>
              </a:spcBef>
              <a:spcAft>
                <a:spcPts val="0"/>
              </a:spcAft>
              <a:buSzPts val="2400"/>
              <a:buFont typeface="Raleway"/>
              <a:buNone/>
              <a:defRPr sz="2400" b="1">
                <a:latin typeface="Raleway"/>
                <a:ea typeface="Raleway"/>
                <a:cs typeface="Raleway"/>
                <a:sym typeface="Raleway"/>
              </a:defRPr>
            </a:lvl5pPr>
            <a:lvl6pPr lvl="5" rtl="0">
              <a:lnSpc>
                <a:spcPct val="100000"/>
              </a:lnSpc>
              <a:spcBef>
                <a:spcPts val="0"/>
              </a:spcBef>
              <a:spcAft>
                <a:spcPts val="0"/>
              </a:spcAft>
              <a:buSzPts val="2400"/>
              <a:buFont typeface="Raleway"/>
              <a:buNone/>
              <a:defRPr sz="2400" b="1">
                <a:latin typeface="Raleway"/>
                <a:ea typeface="Raleway"/>
                <a:cs typeface="Raleway"/>
                <a:sym typeface="Raleway"/>
              </a:defRPr>
            </a:lvl6pPr>
            <a:lvl7pPr lvl="6" rtl="0">
              <a:lnSpc>
                <a:spcPct val="100000"/>
              </a:lnSpc>
              <a:spcBef>
                <a:spcPts val="0"/>
              </a:spcBef>
              <a:spcAft>
                <a:spcPts val="0"/>
              </a:spcAft>
              <a:buSzPts val="2400"/>
              <a:buFont typeface="Raleway"/>
              <a:buNone/>
              <a:defRPr sz="2400" b="1">
                <a:latin typeface="Raleway"/>
                <a:ea typeface="Raleway"/>
                <a:cs typeface="Raleway"/>
                <a:sym typeface="Raleway"/>
              </a:defRPr>
            </a:lvl7pPr>
            <a:lvl8pPr lvl="7" rtl="0">
              <a:lnSpc>
                <a:spcPct val="100000"/>
              </a:lnSpc>
              <a:spcBef>
                <a:spcPts val="0"/>
              </a:spcBef>
              <a:spcAft>
                <a:spcPts val="0"/>
              </a:spcAft>
              <a:buSzPts val="2400"/>
              <a:buFont typeface="Raleway"/>
              <a:buNone/>
              <a:defRPr sz="2400" b="1">
                <a:latin typeface="Raleway"/>
                <a:ea typeface="Raleway"/>
                <a:cs typeface="Raleway"/>
                <a:sym typeface="Raleway"/>
              </a:defRPr>
            </a:lvl8pPr>
            <a:lvl9pPr lvl="8"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81" name="Google Shape;81;p13"/>
          <p:cNvSpPr txBox="1">
            <a:spLocks noGrp="1"/>
          </p:cNvSpPr>
          <p:nvPr>
            <p:ph type="subTitle" idx="9"/>
          </p:nvPr>
        </p:nvSpPr>
        <p:spPr>
          <a:xfrm>
            <a:off x="4851000" y="2180300"/>
            <a:ext cx="1894800" cy="75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Raleway"/>
              <a:buNone/>
              <a:defRPr sz="1800">
                <a:solidFill>
                  <a:schemeClr val="dk1"/>
                </a:solidFill>
                <a:latin typeface="Zen Antique"/>
                <a:ea typeface="Zen Antique"/>
                <a:cs typeface="Zen Antique"/>
                <a:sym typeface="Zen Antique"/>
              </a:defRPr>
            </a:lvl1pPr>
            <a:lvl2pPr lvl="1" rtl="0">
              <a:lnSpc>
                <a:spcPct val="100000"/>
              </a:lnSpc>
              <a:spcBef>
                <a:spcPts val="0"/>
              </a:spcBef>
              <a:spcAft>
                <a:spcPts val="0"/>
              </a:spcAft>
              <a:buSzPts val="2400"/>
              <a:buFont typeface="Raleway"/>
              <a:buNone/>
              <a:defRPr sz="2400" b="1">
                <a:latin typeface="Raleway"/>
                <a:ea typeface="Raleway"/>
                <a:cs typeface="Raleway"/>
                <a:sym typeface="Raleway"/>
              </a:defRPr>
            </a:lvl2pPr>
            <a:lvl3pPr lvl="2" rtl="0">
              <a:lnSpc>
                <a:spcPct val="100000"/>
              </a:lnSpc>
              <a:spcBef>
                <a:spcPts val="0"/>
              </a:spcBef>
              <a:spcAft>
                <a:spcPts val="0"/>
              </a:spcAft>
              <a:buSzPts val="2400"/>
              <a:buFont typeface="Raleway"/>
              <a:buNone/>
              <a:defRPr sz="2400" b="1">
                <a:latin typeface="Raleway"/>
                <a:ea typeface="Raleway"/>
                <a:cs typeface="Raleway"/>
                <a:sym typeface="Raleway"/>
              </a:defRPr>
            </a:lvl3pPr>
            <a:lvl4pPr lvl="3" rtl="0">
              <a:lnSpc>
                <a:spcPct val="100000"/>
              </a:lnSpc>
              <a:spcBef>
                <a:spcPts val="0"/>
              </a:spcBef>
              <a:spcAft>
                <a:spcPts val="0"/>
              </a:spcAft>
              <a:buSzPts val="2400"/>
              <a:buFont typeface="Raleway"/>
              <a:buNone/>
              <a:defRPr sz="2400" b="1">
                <a:latin typeface="Raleway"/>
                <a:ea typeface="Raleway"/>
                <a:cs typeface="Raleway"/>
                <a:sym typeface="Raleway"/>
              </a:defRPr>
            </a:lvl4pPr>
            <a:lvl5pPr lvl="4" rtl="0">
              <a:lnSpc>
                <a:spcPct val="100000"/>
              </a:lnSpc>
              <a:spcBef>
                <a:spcPts val="0"/>
              </a:spcBef>
              <a:spcAft>
                <a:spcPts val="0"/>
              </a:spcAft>
              <a:buSzPts val="2400"/>
              <a:buFont typeface="Raleway"/>
              <a:buNone/>
              <a:defRPr sz="2400" b="1">
                <a:latin typeface="Raleway"/>
                <a:ea typeface="Raleway"/>
                <a:cs typeface="Raleway"/>
                <a:sym typeface="Raleway"/>
              </a:defRPr>
            </a:lvl5pPr>
            <a:lvl6pPr lvl="5" rtl="0">
              <a:lnSpc>
                <a:spcPct val="100000"/>
              </a:lnSpc>
              <a:spcBef>
                <a:spcPts val="0"/>
              </a:spcBef>
              <a:spcAft>
                <a:spcPts val="0"/>
              </a:spcAft>
              <a:buSzPts val="2400"/>
              <a:buFont typeface="Raleway"/>
              <a:buNone/>
              <a:defRPr sz="2400" b="1">
                <a:latin typeface="Raleway"/>
                <a:ea typeface="Raleway"/>
                <a:cs typeface="Raleway"/>
                <a:sym typeface="Raleway"/>
              </a:defRPr>
            </a:lvl6pPr>
            <a:lvl7pPr lvl="6" rtl="0">
              <a:lnSpc>
                <a:spcPct val="100000"/>
              </a:lnSpc>
              <a:spcBef>
                <a:spcPts val="0"/>
              </a:spcBef>
              <a:spcAft>
                <a:spcPts val="0"/>
              </a:spcAft>
              <a:buSzPts val="2400"/>
              <a:buFont typeface="Raleway"/>
              <a:buNone/>
              <a:defRPr sz="2400" b="1">
                <a:latin typeface="Raleway"/>
                <a:ea typeface="Raleway"/>
                <a:cs typeface="Raleway"/>
                <a:sym typeface="Raleway"/>
              </a:defRPr>
            </a:lvl7pPr>
            <a:lvl8pPr lvl="7" rtl="0">
              <a:lnSpc>
                <a:spcPct val="100000"/>
              </a:lnSpc>
              <a:spcBef>
                <a:spcPts val="0"/>
              </a:spcBef>
              <a:spcAft>
                <a:spcPts val="0"/>
              </a:spcAft>
              <a:buSzPts val="2400"/>
              <a:buFont typeface="Raleway"/>
              <a:buNone/>
              <a:defRPr sz="2400" b="1">
                <a:latin typeface="Raleway"/>
                <a:ea typeface="Raleway"/>
                <a:cs typeface="Raleway"/>
                <a:sym typeface="Raleway"/>
              </a:defRPr>
            </a:lvl8pPr>
            <a:lvl9pPr lvl="8"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82" name="Google Shape;82;p13"/>
          <p:cNvSpPr txBox="1">
            <a:spLocks noGrp="1"/>
          </p:cNvSpPr>
          <p:nvPr>
            <p:ph type="subTitle" idx="13"/>
          </p:nvPr>
        </p:nvSpPr>
        <p:spPr>
          <a:xfrm>
            <a:off x="756600" y="3854225"/>
            <a:ext cx="1894800" cy="75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Raleway"/>
              <a:buNone/>
              <a:defRPr sz="1800">
                <a:solidFill>
                  <a:schemeClr val="dk1"/>
                </a:solidFill>
                <a:latin typeface="Zen Antique"/>
                <a:ea typeface="Zen Antique"/>
                <a:cs typeface="Zen Antique"/>
                <a:sym typeface="Zen Antique"/>
              </a:defRPr>
            </a:lvl1pPr>
            <a:lvl2pPr lvl="1" rtl="0">
              <a:lnSpc>
                <a:spcPct val="100000"/>
              </a:lnSpc>
              <a:spcBef>
                <a:spcPts val="0"/>
              </a:spcBef>
              <a:spcAft>
                <a:spcPts val="0"/>
              </a:spcAft>
              <a:buSzPts val="2400"/>
              <a:buFont typeface="Raleway"/>
              <a:buNone/>
              <a:defRPr sz="2400" b="1">
                <a:latin typeface="Raleway"/>
                <a:ea typeface="Raleway"/>
                <a:cs typeface="Raleway"/>
                <a:sym typeface="Raleway"/>
              </a:defRPr>
            </a:lvl2pPr>
            <a:lvl3pPr lvl="2" rtl="0">
              <a:lnSpc>
                <a:spcPct val="100000"/>
              </a:lnSpc>
              <a:spcBef>
                <a:spcPts val="0"/>
              </a:spcBef>
              <a:spcAft>
                <a:spcPts val="0"/>
              </a:spcAft>
              <a:buSzPts val="2400"/>
              <a:buFont typeface="Raleway"/>
              <a:buNone/>
              <a:defRPr sz="2400" b="1">
                <a:latin typeface="Raleway"/>
                <a:ea typeface="Raleway"/>
                <a:cs typeface="Raleway"/>
                <a:sym typeface="Raleway"/>
              </a:defRPr>
            </a:lvl3pPr>
            <a:lvl4pPr lvl="3" rtl="0">
              <a:lnSpc>
                <a:spcPct val="100000"/>
              </a:lnSpc>
              <a:spcBef>
                <a:spcPts val="0"/>
              </a:spcBef>
              <a:spcAft>
                <a:spcPts val="0"/>
              </a:spcAft>
              <a:buSzPts val="2400"/>
              <a:buFont typeface="Raleway"/>
              <a:buNone/>
              <a:defRPr sz="2400" b="1">
                <a:latin typeface="Raleway"/>
                <a:ea typeface="Raleway"/>
                <a:cs typeface="Raleway"/>
                <a:sym typeface="Raleway"/>
              </a:defRPr>
            </a:lvl4pPr>
            <a:lvl5pPr lvl="4" rtl="0">
              <a:lnSpc>
                <a:spcPct val="100000"/>
              </a:lnSpc>
              <a:spcBef>
                <a:spcPts val="0"/>
              </a:spcBef>
              <a:spcAft>
                <a:spcPts val="0"/>
              </a:spcAft>
              <a:buSzPts val="2400"/>
              <a:buFont typeface="Raleway"/>
              <a:buNone/>
              <a:defRPr sz="2400" b="1">
                <a:latin typeface="Raleway"/>
                <a:ea typeface="Raleway"/>
                <a:cs typeface="Raleway"/>
                <a:sym typeface="Raleway"/>
              </a:defRPr>
            </a:lvl5pPr>
            <a:lvl6pPr lvl="5" rtl="0">
              <a:lnSpc>
                <a:spcPct val="100000"/>
              </a:lnSpc>
              <a:spcBef>
                <a:spcPts val="0"/>
              </a:spcBef>
              <a:spcAft>
                <a:spcPts val="0"/>
              </a:spcAft>
              <a:buSzPts val="2400"/>
              <a:buFont typeface="Raleway"/>
              <a:buNone/>
              <a:defRPr sz="2400" b="1">
                <a:latin typeface="Raleway"/>
                <a:ea typeface="Raleway"/>
                <a:cs typeface="Raleway"/>
                <a:sym typeface="Raleway"/>
              </a:defRPr>
            </a:lvl6pPr>
            <a:lvl7pPr lvl="6" rtl="0">
              <a:lnSpc>
                <a:spcPct val="100000"/>
              </a:lnSpc>
              <a:spcBef>
                <a:spcPts val="0"/>
              </a:spcBef>
              <a:spcAft>
                <a:spcPts val="0"/>
              </a:spcAft>
              <a:buSzPts val="2400"/>
              <a:buFont typeface="Raleway"/>
              <a:buNone/>
              <a:defRPr sz="2400" b="1">
                <a:latin typeface="Raleway"/>
                <a:ea typeface="Raleway"/>
                <a:cs typeface="Raleway"/>
                <a:sym typeface="Raleway"/>
              </a:defRPr>
            </a:lvl7pPr>
            <a:lvl8pPr lvl="7" rtl="0">
              <a:lnSpc>
                <a:spcPct val="100000"/>
              </a:lnSpc>
              <a:spcBef>
                <a:spcPts val="0"/>
              </a:spcBef>
              <a:spcAft>
                <a:spcPts val="0"/>
              </a:spcAft>
              <a:buSzPts val="2400"/>
              <a:buFont typeface="Raleway"/>
              <a:buNone/>
              <a:defRPr sz="2400" b="1">
                <a:latin typeface="Raleway"/>
                <a:ea typeface="Raleway"/>
                <a:cs typeface="Raleway"/>
                <a:sym typeface="Raleway"/>
              </a:defRPr>
            </a:lvl8pPr>
            <a:lvl9pPr lvl="8"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83" name="Google Shape;83;p13"/>
          <p:cNvSpPr txBox="1">
            <a:spLocks noGrp="1"/>
          </p:cNvSpPr>
          <p:nvPr>
            <p:ph type="subTitle" idx="14"/>
          </p:nvPr>
        </p:nvSpPr>
        <p:spPr>
          <a:xfrm>
            <a:off x="2803800" y="3854225"/>
            <a:ext cx="1894800" cy="75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Raleway"/>
              <a:buNone/>
              <a:defRPr sz="1800">
                <a:solidFill>
                  <a:schemeClr val="dk1"/>
                </a:solidFill>
                <a:latin typeface="Zen Antique"/>
                <a:ea typeface="Zen Antique"/>
                <a:cs typeface="Zen Antique"/>
                <a:sym typeface="Zen Antique"/>
              </a:defRPr>
            </a:lvl1pPr>
            <a:lvl2pPr lvl="1" rtl="0">
              <a:lnSpc>
                <a:spcPct val="100000"/>
              </a:lnSpc>
              <a:spcBef>
                <a:spcPts val="0"/>
              </a:spcBef>
              <a:spcAft>
                <a:spcPts val="0"/>
              </a:spcAft>
              <a:buSzPts val="2400"/>
              <a:buFont typeface="Raleway"/>
              <a:buNone/>
              <a:defRPr sz="2400" b="1">
                <a:latin typeface="Raleway"/>
                <a:ea typeface="Raleway"/>
                <a:cs typeface="Raleway"/>
                <a:sym typeface="Raleway"/>
              </a:defRPr>
            </a:lvl2pPr>
            <a:lvl3pPr lvl="2" rtl="0">
              <a:lnSpc>
                <a:spcPct val="100000"/>
              </a:lnSpc>
              <a:spcBef>
                <a:spcPts val="0"/>
              </a:spcBef>
              <a:spcAft>
                <a:spcPts val="0"/>
              </a:spcAft>
              <a:buSzPts val="2400"/>
              <a:buFont typeface="Raleway"/>
              <a:buNone/>
              <a:defRPr sz="2400" b="1">
                <a:latin typeface="Raleway"/>
                <a:ea typeface="Raleway"/>
                <a:cs typeface="Raleway"/>
                <a:sym typeface="Raleway"/>
              </a:defRPr>
            </a:lvl3pPr>
            <a:lvl4pPr lvl="3" rtl="0">
              <a:lnSpc>
                <a:spcPct val="100000"/>
              </a:lnSpc>
              <a:spcBef>
                <a:spcPts val="0"/>
              </a:spcBef>
              <a:spcAft>
                <a:spcPts val="0"/>
              </a:spcAft>
              <a:buSzPts val="2400"/>
              <a:buFont typeface="Raleway"/>
              <a:buNone/>
              <a:defRPr sz="2400" b="1">
                <a:latin typeface="Raleway"/>
                <a:ea typeface="Raleway"/>
                <a:cs typeface="Raleway"/>
                <a:sym typeface="Raleway"/>
              </a:defRPr>
            </a:lvl4pPr>
            <a:lvl5pPr lvl="4" rtl="0">
              <a:lnSpc>
                <a:spcPct val="100000"/>
              </a:lnSpc>
              <a:spcBef>
                <a:spcPts val="0"/>
              </a:spcBef>
              <a:spcAft>
                <a:spcPts val="0"/>
              </a:spcAft>
              <a:buSzPts val="2400"/>
              <a:buFont typeface="Raleway"/>
              <a:buNone/>
              <a:defRPr sz="2400" b="1">
                <a:latin typeface="Raleway"/>
                <a:ea typeface="Raleway"/>
                <a:cs typeface="Raleway"/>
                <a:sym typeface="Raleway"/>
              </a:defRPr>
            </a:lvl5pPr>
            <a:lvl6pPr lvl="5" rtl="0">
              <a:lnSpc>
                <a:spcPct val="100000"/>
              </a:lnSpc>
              <a:spcBef>
                <a:spcPts val="0"/>
              </a:spcBef>
              <a:spcAft>
                <a:spcPts val="0"/>
              </a:spcAft>
              <a:buSzPts val="2400"/>
              <a:buFont typeface="Raleway"/>
              <a:buNone/>
              <a:defRPr sz="2400" b="1">
                <a:latin typeface="Raleway"/>
                <a:ea typeface="Raleway"/>
                <a:cs typeface="Raleway"/>
                <a:sym typeface="Raleway"/>
              </a:defRPr>
            </a:lvl6pPr>
            <a:lvl7pPr lvl="6" rtl="0">
              <a:lnSpc>
                <a:spcPct val="100000"/>
              </a:lnSpc>
              <a:spcBef>
                <a:spcPts val="0"/>
              </a:spcBef>
              <a:spcAft>
                <a:spcPts val="0"/>
              </a:spcAft>
              <a:buSzPts val="2400"/>
              <a:buFont typeface="Raleway"/>
              <a:buNone/>
              <a:defRPr sz="2400" b="1">
                <a:latin typeface="Raleway"/>
                <a:ea typeface="Raleway"/>
                <a:cs typeface="Raleway"/>
                <a:sym typeface="Raleway"/>
              </a:defRPr>
            </a:lvl7pPr>
            <a:lvl8pPr lvl="7" rtl="0">
              <a:lnSpc>
                <a:spcPct val="100000"/>
              </a:lnSpc>
              <a:spcBef>
                <a:spcPts val="0"/>
              </a:spcBef>
              <a:spcAft>
                <a:spcPts val="0"/>
              </a:spcAft>
              <a:buSzPts val="2400"/>
              <a:buFont typeface="Raleway"/>
              <a:buNone/>
              <a:defRPr sz="2400" b="1">
                <a:latin typeface="Raleway"/>
                <a:ea typeface="Raleway"/>
                <a:cs typeface="Raleway"/>
                <a:sym typeface="Raleway"/>
              </a:defRPr>
            </a:lvl8pPr>
            <a:lvl9pPr lvl="8"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84" name="Google Shape;84;p13"/>
          <p:cNvSpPr txBox="1">
            <a:spLocks noGrp="1"/>
          </p:cNvSpPr>
          <p:nvPr>
            <p:ph type="subTitle" idx="15"/>
          </p:nvPr>
        </p:nvSpPr>
        <p:spPr>
          <a:xfrm>
            <a:off x="4851000" y="3854225"/>
            <a:ext cx="1894800" cy="75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Raleway"/>
              <a:buNone/>
              <a:defRPr sz="1800">
                <a:solidFill>
                  <a:schemeClr val="dk1"/>
                </a:solidFill>
                <a:latin typeface="Zen Antique"/>
                <a:ea typeface="Zen Antique"/>
                <a:cs typeface="Zen Antique"/>
                <a:sym typeface="Zen Antique"/>
              </a:defRPr>
            </a:lvl1pPr>
            <a:lvl2pPr lvl="1" rtl="0">
              <a:lnSpc>
                <a:spcPct val="100000"/>
              </a:lnSpc>
              <a:spcBef>
                <a:spcPts val="0"/>
              </a:spcBef>
              <a:spcAft>
                <a:spcPts val="0"/>
              </a:spcAft>
              <a:buSzPts val="2400"/>
              <a:buFont typeface="Raleway"/>
              <a:buNone/>
              <a:defRPr sz="2400" b="1">
                <a:latin typeface="Raleway"/>
                <a:ea typeface="Raleway"/>
                <a:cs typeface="Raleway"/>
                <a:sym typeface="Raleway"/>
              </a:defRPr>
            </a:lvl2pPr>
            <a:lvl3pPr lvl="2" rtl="0">
              <a:lnSpc>
                <a:spcPct val="100000"/>
              </a:lnSpc>
              <a:spcBef>
                <a:spcPts val="0"/>
              </a:spcBef>
              <a:spcAft>
                <a:spcPts val="0"/>
              </a:spcAft>
              <a:buSzPts val="2400"/>
              <a:buFont typeface="Raleway"/>
              <a:buNone/>
              <a:defRPr sz="2400" b="1">
                <a:latin typeface="Raleway"/>
                <a:ea typeface="Raleway"/>
                <a:cs typeface="Raleway"/>
                <a:sym typeface="Raleway"/>
              </a:defRPr>
            </a:lvl3pPr>
            <a:lvl4pPr lvl="3" rtl="0">
              <a:lnSpc>
                <a:spcPct val="100000"/>
              </a:lnSpc>
              <a:spcBef>
                <a:spcPts val="0"/>
              </a:spcBef>
              <a:spcAft>
                <a:spcPts val="0"/>
              </a:spcAft>
              <a:buSzPts val="2400"/>
              <a:buFont typeface="Raleway"/>
              <a:buNone/>
              <a:defRPr sz="2400" b="1">
                <a:latin typeface="Raleway"/>
                <a:ea typeface="Raleway"/>
                <a:cs typeface="Raleway"/>
                <a:sym typeface="Raleway"/>
              </a:defRPr>
            </a:lvl4pPr>
            <a:lvl5pPr lvl="4" rtl="0">
              <a:lnSpc>
                <a:spcPct val="100000"/>
              </a:lnSpc>
              <a:spcBef>
                <a:spcPts val="0"/>
              </a:spcBef>
              <a:spcAft>
                <a:spcPts val="0"/>
              </a:spcAft>
              <a:buSzPts val="2400"/>
              <a:buFont typeface="Raleway"/>
              <a:buNone/>
              <a:defRPr sz="2400" b="1">
                <a:latin typeface="Raleway"/>
                <a:ea typeface="Raleway"/>
                <a:cs typeface="Raleway"/>
                <a:sym typeface="Raleway"/>
              </a:defRPr>
            </a:lvl5pPr>
            <a:lvl6pPr lvl="5" rtl="0">
              <a:lnSpc>
                <a:spcPct val="100000"/>
              </a:lnSpc>
              <a:spcBef>
                <a:spcPts val="0"/>
              </a:spcBef>
              <a:spcAft>
                <a:spcPts val="0"/>
              </a:spcAft>
              <a:buSzPts val="2400"/>
              <a:buFont typeface="Raleway"/>
              <a:buNone/>
              <a:defRPr sz="2400" b="1">
                <a:latin typeface="Raleway"/>
                <a:ea typeface="Raleway"/>
                <a:cs typeface="Raleway"/>
                <a:sym typeface="Raleway"/>
              </a:defRPr>
            </a:lvl6pPr>
            <a:lvl7pPr lvl="6" rtl="0">
              <a:lnSpc>
                <a:spcPct val="100000"/>
              </a:lnSpc>
              <a:spcBef>
                <a:spcPts val="0"/>
              </a:spcBef>
              <a:spcAft>
                <a:spcPts val="0"/>
              </a:spcAft>
              <a:buSzPts val="2400"/>
              <a:buFont typeface="Raleway"/>
              <a:buNone/>
              <a:defRPr sz="2400" b="1">
                <a:latin typeface="Raleway"/>
                <a:ea typeface="Raleway"/>
                <a:cs typeface="Raleway"/>
                <a:sym typeface="Raleway"/>
              </a:defRPr>
            </a:lvl7pPr>
            <a:lvl8pPr lvl="7" rtl="0">
              <a:lnSpc>
                <a:spcPct val="100000"/>
              </a:lnSpc>
              <a:spcBef>
                <a:spcPts val="0"/>
              </a:spcBef>
              <a:spcAft>
                <a:spcPts val="0"/>
              </a:spcAft>
              <a:buSzPts val="2400"/>
              <a:buFont typeface="Raleway"/>
              <a:buNone/>
              <a:defRPr sz="2400" b="1">
                <a:latin typeface="Raleway"/>
                <a:ea typeface="Raleway"/>
                <a:cs typeface="Raleway"/>
                <a:sym typeface="Raleway"/>
              </a:defRPr>
            </a:lvl8pPr>
            <a:lvl9pPr lvl="8"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11"/>
        <p:cNvGrpSpPr/>
        <p:nvPr/>
      </p:nvGrpSpPr>
      <p:grpSpPr>
        <a:xfrm>
          <a:off x="0" y="0"/>
          <a:ext cx="0" cy="0"/>
          <a:chOff x="0" y="0"/>
          <a:chExt cx="0" cy="0"/>
        </a:xfrm>
      </p:grpSpPr>
      <p:grpSp>
        <p:nvGrpSpPr>
          <p:cNvPr id="112" name="Google Shape;112;p18"/>
          <p:cNvGrpSpPr/>
          <p:nvPr/>
        </p:nvGrpSpPr>
        <p:grpSpPr>
          <a:xfrm>
            <a:off x="-3900" y="0"/>
            <a:ext cx="9151800" cy="5143500"/>
            <a:chOff x="-3900" y="0"/>
            <a:chExt cx="9151800" cy="5143500"/>
          </a:xfrm>
        </p:grpSpPr>
        <p:sp>
          <p:nvSpPr>
            <p:cNvPr id="113" name="Google Shape;113;p18"/>
            <p:cNvSpPr/>
            <p:nvPr/>
          </p:nvSpPr>
          <p:spPr>
            <a:xfrm>
              <a:off x="-1950" y="0"/>
              <a:ext cx="91479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14" name="Google Shape;114;p18"/>
            <p:cNvSpPr/>
            <p:nvPr/>
          </p:nvSpPr>
          <p:spPr>
            <a:xfrm>
              <a:off x="-3900" y="4993200"/>
              <a:ext cx="91518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115" name="Google Shape;115;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16" name="Google Shape;116;p18"/>
          <p:cNvSpPr txBox="1">
            <a:spLocks noGrp="1"/>
          </p:cNvSpPr>
          <p:nvPr>
            <p:ph type="subTitle" idx="1"/>
          </p:nvPr>
        </p:nvSpPr>
        <p:spPr>
          <a:xfrm>
            <a:off x="720012" y="2579900"/>
            <a:ext cx="2078100" cy="2024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17" name="Google Shape;117;p18"/>
          <p:cNvSpPr txBox="1">
            <a:spLocks noGrp="1"/>
          </p:cNvSpPr>
          <p:nvPr>
            <p:ph type="subTitle" idx="2"/>
          </p:nvPr>
        </p:nvSpPr>
        <p:spPr>
          <a:xfrm>
            <a:off x="3000572" y="2579900"/>
            <a:ext cx="2078100" cy="2024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18" name="Google Shape;118;p18"/>
          <p:cNvSpPr txBox="1">
            <a:spLocks noGrp="1"/>
          </p:cNvSpPr>
          <p:nvPr>
            <p:ph type="subTitle" idx="3"/>
          </p:nvPr>
        </p:nvSpPr>
        <p:spPr>
          <a:xfrm>
            <a:off x="5281138" y="2579900"/>
            <a:ext cx="2078100" cy="2024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19" name="Google Shape;119;p18"/>
          <p:cNvSpPr txBox="1">
            <a:spLocks noGrp="1"/>
          </p:cNvSpPr>
          <p:nvPr>
            <p:ph type="subTitle" idx="4"/>
          </p:nvPr>
        </p:nvSpPr>
        <p:spPr>
          <a:xfrm>
            <a:off x="720012" y="1732275"/>
            <a:ext cx="2078100" cy="7083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Zen Antique"/>
                <a:ea typeface="Zen Antique"/>
                <a:cs typeface="Zen Antique"/>
                <a:sym typeface="Zen Antique"/>
              </a:defRPr>
            </a:lvl1pPr>
            <a:lvl2pPr lvl="1" algn="ctr" rtl="0">
              <a:lnSpc>
                <a:spcPct val="100000"/>
              </a:lnSpc>
              <a:spcBef>
                <a:spcPts val="0"/>
              </a:spcBef>
              <a:spcAft>
                <a:spcPts val="0"/>
              </a:spcAft>
              <a:buSzPts val="2400"/>
              <a:buFont typeface="Raleway"/>
              <a:buNone/>
              <a:defRPr sz="2400" b="1">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b="1">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b="1">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b="1">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b="1">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b="1">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b="1">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120" name="Google Shape;120;p18"/>
          <p:cNvSpPr txBox="1">
            <a:spLocks noGrp="1"/>
          </p:cNvSpPr>
          <p:nvPr>
            <p:ph type="subTitle" idx="5"/>
          </p:nvPr>
        </p:nvSpPr>
        <p:spPr>
          <a:xfrm>
            <a:off x="3000575" y="1732275"/>
            <a:ext cx="2078100" cy="7083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Zen Antique"/>
                <a:ea typeface="Zen Antique"/>
                <a:cs typeface="Zen Antique"/>
                <a:sym typeface="Zen Antique"/>
              </a:defRPr>
            </a:lvl1pPr>
            <a:lvl2pPr lvl="1" algn="ctr" rtl="0">
              <a:lnSpc>
                <a:spcPct val="100000"/>
              </a:lnSpc>
              <a:spcBef>
                <a:spcPts val="0"/>
              </a:spcBef>
              <a:spcAft>
                <a:spcPts val="0"/>
              </a:spcAft>
              <a:buSzPts val="2400"/>
              <a:buFont typeface="Raleway"/>
              <a:buNone/>
              <a:defRPr sz="2400" b="1">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b="1">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b="1">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b="1">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b="1">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b="1">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b="1">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121" name="Google Shape;121;p18"/>
          <p:cNvSpPr txBox="1">
            <a:spLocks noGrp="1"/>
          </p:cNvSpPr>
          <p:nvPr>
            <p:ph type="subTitle" idx="6"/>
          </p:nvPr>
        </p:nvSpPr>
        <p:spPr>
          <a:xfrm>
            <a:off x="5281138" y="1732275"/>
            <a:ext cx="2078100" cy="7083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Zen Antique"/>
                <a:ea typeface="Zen Antique"/>
                <a:cs typeface="Zen Antique"/>
                <a:sym typeface="Zen Antique"/>
              </a:defRPr>
            </a:lvl1pPr>
            <a:lvl2pPr lvl="1" algn="ctr" rtl="0">
              <a:lnSpc>
                <a:spcPct val="100000"/>
              </a:lnSpc>
              <a:spcBef>
                <a:spcPts val="0"/>
              </a:spcBef>
              <a:spcAft>
                <a:spcPts val="0"/>
              </a:spcAft>
              <a:buSzPts val="2400"/>
              <a:buFont typeface="Raleway"/>
              <a:buNone/>
              <a:defRPr sz="2400" b="1">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b="1">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b="1">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b="1">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b="1">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b="1">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b="1">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22"/>
        <p:cNvGrpSpPr/>
        <p:nvPr/>
      </p:nvGrpSpPr>
      <p:grpSpPr>
        <a:xfrm>
          <a:off x="0" y="0"/>
          <a:ext cx="0" cy="0"/>
          <a:chOff x="0" y="0"/>
          <a:chExt cx="0" cy="0"/>
        </a:xfrm>
      </p:grpSpPr>
      <p:grpSp>
        <p:nvGrpSpPr>
          <p:cNvPr id="123" name="Google Shape;123;p19"/>
          <p:cNvGrpSpPr/>
          <p:nvPr/>
        </p:nvGrpSpPr>
        <p:grpSpPr>
          <a:xfrm>
            <a:off x="-3900" y="0"/>
            <a:ext cx="9151800" cy="5143500"/>
            <a:chOff x="-3900" y="0"/>
            <a:chExt cx="9151800" cy="5143500"/>
          </a:xfrm>
        </p:grpSpPr>
        <p:sp>
          <p:nvSpPr>
            <p:cNvPr id="124" name="Google Shape;124;p19"/>
            <p:cNvSpPr/>
            <p:nvPr/>
          </p:nvSpPr>
          <p:spPr>
            <a:xfrm>
              <a:off x="-1950" y="0"/>
              <a:ext cx="91479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25" name="Google Shape;125;p19"/>
            <p:cNvSpPr/>
            <p:nvPr/>
          </p:nvSpPr>
          <p:spPr>
            <a:xfrm>
              <a:off x="-3900" y="4993200"/>
              <a:ext cx="91518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126" name="Google Shape;126;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7" name="Google Shape;127;p19"/>
          <p:cNvSpPr txBox="1">
            <a:spLocks noGrp="1"/>
          </p:cNvSpPr>
          <p:nvPr>
            <p:ph type="subTitle" idx="1"/>
          </p:nvPr>
        </p:nvSpPr>
        <p:spPr>
          <a:xfrm>
            <a:off x="719999" y="1735625"/>
            <a:ext cx="3314400" cy="120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28" name="Google Shape;128;p19"/>
          <p:cNvSpPr txBox="1">
            <a:spLocks noGrp="1"/>
          </p:cNvSpPr>
          <p:nvPr>
            <p:ph type="subTitle" idx="2"/>
          </p:nvPr>
        </p:nvSpPr>
        <p:spPr>
          <a:xfrm>
            <a:off x="4546451" y="1735625"/>
            <a:ext cx="3314400" cy="120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29" name="Google Shape;129;p19"/>
          <p:cNvSpPr txBox="1">
            <a:spLocks noGrp="1"/>
          </p:cNvSpPr>
          <p:nvPr>
            <p:ph type="subTitle" idx="3"/>
          </p:nvPr>
        </p:nvSpPr>
        <p:spPr>
          <a:xfrm>
            <a:off x="719999" y="3396200"/>
            <a:ext cx="3314400" cy="120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30" name="Google Shape;130;p19"/>
          <p:cNvSpPr txBox="1">
            <a:spLocks noGrp="1"/>
          </p:cNvSpPr>
          <p:nvPr>
            <p:ph type="subTitle" idx="4"/>
          </p:nvPr>
        </p:nvSpPr>
        <p:spPr>
          <a:xfrm>
            <a:off x="4546451" y="3396200"/>
            <a:ext cx="3314400" cy="120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31" name="Google Shape;131;p19"/>
          <p:cNvSpPr txBox="1">
            <a:spLocks noGrp="1"/>
          </p:cNvSpPr>
          <p:nvPr>
            <p:ph type="subTitle" idx="5"/>
          </p:nvPr>
        </p:nvSpPr>
        <p:spPr>
          <a:xfrm>
            <a:off x="720000" y="1282675"/>
            <a:ext cx="3314400" cy="460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Zen Antique"/>
              <a:buNone/>
              <a:defRPr sz="1800">
                <a:solidFill>
                  <a:schemeClr val="dk1"/>
                </a:solidFill>
                <a:latin typeface="Zen Antique"/>
                <a:ea typeface="Zen Antique"/>
                <a:cs typeface="Zen Antique"/>
                <a:sym typeface="Zen Antique"/>
              </a:defRPr>
            </a:lvl1pPr>
            <a:lvl2pPr lvl="1"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2pPr>
            <a:lvl3pPr lvl="2"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3pPr>
            <a:lvl4pPr lvl="3"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4pPr>
            <a:lvl5pPr lvl="4"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5pPr>
            <a:lvl6pPr lvl="5"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6pPr>
            <a:lvl7pPr lvl="6"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7pPr>
            <a:lvl8pPr lvl="7"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8pPr>
            <a:lvl9pPr lvl="8"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9pPr>
          </a:lstStyle>
          <a:p>
            <a:endParaRPr/>
          </a:p>
        </p:txBody>
      </p:sp>
      <p:sp>
        <p:nvSpPr>
          <p:cNvPr id="132" name="Google Shape;132;p19"/>
          <p:cNvSpPr txBox="1">
            <a:spLocks noGrp="1"/>
          </p:cNvSpPr>
          <p:nvPr>
            <p:ph type="subTitle" idx="6"/>
          </p:nvPr>
        </p:nvSpPr>
        <p:spPr>
          <a:xfrm>
            <a:off x="720000" y="2943425"/>
            <a:ext cx="3314400" cy="460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Zen Antique"/>
              <a:buNone/>
              <a:defRPr sz="1800">
                <a:solidFill>
                  <a:schemeClr val="dk1"/>
                </a:solidFill>
                <a:latin typeface="Zen Antique"/>
                <a:ea typeface="Zen Antique"/>
                <a:cs typeface="Zen Antique"/>
                <a:sym typeface="Zen Antique"/>
              </a:defRPr>
            </a:lvl1pPr>
            <a:lvl2pPr lvl="1"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2pPr>
            <a:lvl3pPr lvl="2"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3pPr>
            <a:lvl4pPr lvl="3"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4pPr>
            <a:lvl5pPr lvl="4"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5pPr>
            <a:lvl6pPr lvl="5"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6pPr>
            <a:lvl7pPr lvl="6"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7pPr>
            <a:lvl8pPr lvl="7"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8pPr>
            <a:lvl9pPr lvl="8"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9pPr>
          </a:lstStyle>
          <a:p>
            <a:endParaRPr/>
          </a:p>
        </p:txBody>
      </p:sp>
      <p:sp>
        <p:nvSpPr>
          <p:cNvPr id="133" name="Google Shape;133;p19"/>
          <p:cNvSpPr txBox="1">
            <a:spLocks noGrp="1"/>
          </p:cNvSpPr>
          <p:nvPr>
            <p:ph type="subTitle" idx="7"/>
          </p:nvPr>
        </p:nvSpPr>
        <p:spPr>
          <a:xfrm>
            <a:off x="4546424" y="1282675"/>
            <a:ext cx="3314400" cy="460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Zen Antique"/>
              <a:buNone/>
              <a:defRPr sz="1800">
                <a:solidFill>
                  <a:schemeClr val="dk1"/>
                </a:solidFill>
                <a:latin typeface="Zen Antique"/>
                <a:ea typeface="Zen Antique"/>
                <a:cs typeface="Zen Antique"/>
                <a:sym typeface="Zen Antique"/>
              </a:defRPr>
            </a:lvl1pPr>
            <a:lvl2pPr lvl="1"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2pPr>
            <a:lvl3pPr lvl="2"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3pPr>
            <a:lvl4pPr lvl="3"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4pPr>
            <a:lvl5pPr lvl="4"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5pPr>
            <a:lvl6pPr lvl="5"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6pPr>
            <a:lvl7pPr lvl="6"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7pPr>
            <a:lvl8pPr lvl="7"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8pPr>
            <a:lvl9pPr lvl="8"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9pPr>
          </a:lstStyle>
          <a:p>
            <a:endParaRPr/>
          </a:p>
        </p:txBody>
      </p:sp>
      <p:sp>
        <p:nvSpPr>
          <p:cNvPr id="134" name="Google Shape;134;p19"/>
          <p:cNvSpPr txBox="1">
            <a:spLocks noGrp="1"/>
          </p:cNvSpPr>
          <p:nvPr>
            <p:ph type="subTitle" idx="8"/>
          </p:nvPr>
        </p:nvSpPr>
        <p:spPr>
          <a:xfrm>
            <a:off x="4546424" y="2943425"/>
            <a:ext cx="3314400" cy="460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Zen Antique"/>
              <a:buNone/>
              <a:defRPr sz="1800">
                <a:solidFill>
                  <a:schemeClr val="dk1"/>
                </a:solidFill>
                <a:latin typeface="Zen Antique"/>
                <a:ea typeface="Zen Antique"/>
                <a:cs typeface="Zen Antique"/>
                <a:sym typeface="Zen Antique"/>
              </a:defRPr>
            </a:lvl1pPr>
            <a:lvl2pPr lvl="1"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2pPr>
            <a:lvl3pPr lvl="2"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3pPr>
            <a:lvl4pPr lvl="3"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4pPr>
            <a:lvl5pPr lvl="4"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5pPr>
            <a:lvl6pPr lvl="5"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6pPr>
            <a:lvl7pPr lvl="6"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7pPr>
            <a:lvl8pPr lvl="7"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8pPr>
            <a:lvl9pPr lvl="8" algn="ctr" rtl="0">
              <a:lnSpc>
                <a:spcPct val="100000"/>
              </a:lnSpc>
              <a:spcBef>
                <a:spcPts val="0"/>
              </a:spcBef>
              <a:spcAft>
                <a:spcPts val="0"/>
              </a:spcAft>
              <a:buSzPts val="1800"/>
              <a:buFont typeface="Zen Antique"/>
              <a:buNone/>
              <a:defRPr sz="1800">
                <a:latin typeface="Zen Antique"/>
                <a:ea typeface="Zen Antique"/>
                <a:cs typeface="Zen Antique"/>
                <a:sym typeface="Zen Antiqu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152"/>
        <p:cNvGrpSpPr/>
        <p:nvPr/>
      </p:nvGrpSpPr>
      <p:grpSpPr>
        <a:xfrm>
          <a:off x="0" y="0"/>
          <a:ext cx="0" cy="0"/>
          <a:chOff x="0" y="0"/>
          <a:chExt cx="0" cy="0"/>
        </a:xfrm>
      </p:grpSpPr>
      <p:grpSp>
        <p:nvGrpSpPr>
          <p:cNvPr id="153" name="Google Shape;153;p21"/>
          <p:cNvGrpSpPr/>
          <p:nvPr/>
        </p:nvGrpSpPr>
        <p:grpSpPr>
          <a:xfrm>
            <a:off x="-3900" y="0"/>
            <a:ext cx="9151800" cy="5143500"/>
            <a:chOff x="-3900" y="0"/>
            <a:chExt cx="9151800" cy="5143500"/>
          </a:xfrm>
        </p:grpSpPr>
        <p:sp>
          <p:nvSpPr>
            <p:cNvPr id="154" name="Google Shape;154;p21"/>
            <p:cNvSpPr/>
            <p:nvPr/>
          </p:nvSpPr>
          <p:spPr>
            <a:xfrm>
              <a:off x="-1950" y="0"/>
              <a:ext cx="91479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55" name="Google Shape;155;p21"/>
            <p:cNvSpPr/>
            <p:nvPr/>
          </p:nvSpPr>
          <p:spPr>
            <a:xfrm>
              <a:off x="-3900" y="4993200"/>
              <a:ext cx="91518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156" name="Google Shape;156;p21"/>
          <p:cNvSpPr txBox="1">
            <a:spLocks noGrp="1"/>
          </p:cNvSpPr>
          <p:nvPr>
            <p:ph type="title" hasCustomPrompt="1"/>
          </p:nvPr>
        </p:nvSpPr>
        <p:spPr>
          <a:xfrm>
            <a:off x="713213" y="1975238"/>
            <a:ext cx="3492600" cy="768900"/>
          </a:xfrm>
          <a:prstGeom prst="rect">
            <a:avLst/>
          </a:prstGeom>
          <a:solidFill>
            <a:schemeClr val="dk1"/>
          </a:solidFill>
        </p:spPr>
        <p:txBody>
          <a:bodyPr spcFirstLastPara="1" wrap="square" lIns="91425" tIns="91425" rIns="91425" bIns="91425" anchor="ctr" anchorCtr="0">
            <a:noAutofit/>
          </a:bodyPr>
          <a:lstStyle>
            <a:lvl1pPr lvl="0" rtl="0">
              <a:spcBef>
                <a:spcPts val="0"/>
              </a:spcBef>
              <a:spcAft>
                <a:spcPts val="0"/>
              </a:spcAft>
              <a:buSzPts val="6000"/>
              <a:buNone/>
              <a:defRPr sz="4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57" name="Google Shape;157;p21"/>
          <p:cNvSpPr txBox="1">
            <a:spLocks noGrp="1"/>
          </p:cNvSpPr>
          <p:nvPr>
            <p:ph type="subTitle" idx="1"/>
          </p:nvPr>
        </p:nvSpPr>
        <p:spPr>
          <a:xfrm>
            <a:off x="713225" y="2810362"/>
            <a:ext cx="3492600" cy="357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Font typeface="PT Sans"/>
              <a:buNone/>
              <a:defRPr>
                <a:solidFill>
                  <a:schemeClr val="dk1"/>
                </a:solidFill>
              </a:defRPr>
            </a:lvl1pPr>
            <a:lvl2pPr lvl="1" algn="ctr" rtl="0">
              <a:lnSpc>
                <a:spcPct val="100000"/>
              </a:lnSpc>
              <a:spcBef>
                <a:spcPts val="0"/>
              </a:spcBef>
              <a:spcAft>
                <a:spcPts val="0"/>
              </a:spcAft>
              <a:buClr>
                <a:schemeClr val="dk1"/>
              </a:buClr>
              <a:buSzPts val="1200"/>
              <a:buNone/>
              <a:defRPr>
                <a:solidFill>
                  <a:schemeClr val="dk1"/>
                </a:solidFill>
              </a:defRPr>
            </a:lvl2pPr>
            <a:lvl3pPr lvl="2" algn="ctr" rtl="0">
              <a:lnSpc>
                <a:spcPct val="100000"/>
              </a:lnSpc>
              <a:spcBef>
                <a:spcPts val="0"/>
              </a:spcBef>
              <a:spcAft>
                <a:spcPts val="0"/>
              </a:spcAft>
              <a:buClr>
                <a:schemeClr val="dk1"/>
              </a:buClr>
              <a:buSzPts val="1200"/>
              <a:buNone/>
              <a:defRPr>
                <a:solidFill>
                  <a:schemeClr val="dk1"/>
                </a:solidFill>
              </a:defRPr>
            </a:lvl3pPr>
            <a:lvl4pPr lvl="3"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9pPr>
          </a:lstStyle>
          <a:p>
            <a:endParaRPr/>
          </a:p>
        </p:txBody>
      </p:sp>
      <p:sp>
        <p:nvSpPr>
          <p:cNvPr id="158" name="Google Shape;158;p21"/>
          <p:cNvSpPr txBox="1">
            <a:spLocks noGrp="1"/>
          </p:cNvSpPr>
          <p:nvPr>
            <p:ph type="title" idx="2" hasCustomPrompt="1"/>
          </p:nvPr>
        </p:nvSpPr>
        <p:spPr>
          <a:xfrm>
            <a:off x="713225" y="539495"/>
            <a:ext cx="3492600" cy="768900"/>
          </a:xfrm>
          <a:prstGeom prst="rect">
            <a:avLst/>
          </a:prstGeom>
          <a:solidFill>
            <a:schemeClr val="dk1"/>
          </a:solidFill>
        </p:spPr>
        <p:txBody>
          <a:bodyPr spcFirstLastPara="1" wrap="square" lIns="91425" tIns="91425" rIns="91425" bIns="91425" anchor="ctr" anchorCtr="0">
            <a:noAutofit/>
          </a:bodyPr>
          <a:lstStyle>
            <a:lvl1pPr lvl="0" rtl="0">
              <a:spcBef>
                <a:spcPts val="0"/>
              </a:spcBef>
              <a:spcAft>
                <a:spcPts val="0"/>
              </a:spcAft>
              <a:buSzPts val="6000"/>
              <a:buNone/>
              <a:defRPr sz="4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59" name="Google Shape;159;p21"/>
          <p:cNvSpPr txBox="1">
            <a:spLocks noGrp="1"/>
          </p:cNvSpPr>
          <p:nvPr>
            <p:ph type="subTitle" idx="3"/>
          </p:nvPr>
        </p:nvSpPr>
        <p:spPr>
          <a:xfrm>
            <a:off x="713225" y="1374606"/>
            <a:ext cx="3492600" cy="357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Font typeface="PT Sans"/>
              <a:buNone/>
              <a:defRPr>
                <a:solidFill>
                  <a:schemeClr val="dk1"/>
                </a:solidFill>
              </a:defRPr>
            </a:lvl1pPr>
            <a:lvl2pPr lvl="1" algn="ctr" rtl="0">
              <a:lnSpc>
                <a:spcPct val="100000"/>
              </a:lnSpc>
              <a:spcBef>
                <a:spcPts val="0"/>
              </a:spcBef>
              <a:spcAft>
                <a:spcPts val="0"/>
              </a:spcAft>
              <a:buClr>
                <a:schemeClr val="dk1"/>
              </a:buClr>
              <a:buSzPts val="1200"/>
              <a:buNone/>
              <a:defRPr>
                <a:solidFill>
                  <a:schemeClr val="dk1"/>
                </a:solidFill>
              </a:defRPr>
            </a:lvl2pPr>
            <a:lvl3pPr lvl="2" algn="ctr" rtl="0">
              <a:lnSpc>
                <a:spcPct val="100000"/>
              </a:lnSpc>
              <a:spcBef>
                <a:spcPts val="0"/>
              </a:spcBef>
              <a:spcAft>
                <a:spcPts val="0"/>
              </a:spcAft>
              <a:buClr>
                <a:schemeClr val="dk1"/>
              </a:buClr>
              <a:buSzPts val="1200"/>
              <a:buNone/>
              <a:defRPr>
                <a:solidFill>
                  <a:schemeClr val="dk1"/>
                </a:solidFill>
              </a:defRPr>
            </a:lvl3pPr>
            <a:lvl4pPr lvl="3"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9pPr>
          </a:lstStyle>
          <a:p>
            <a:endParaRPr/>
          </a:p>
        </p:txBody>
      </p:sp>
      <p:sp>
        <p:nvSpPr>
          <p:cNvPr id="160" name="Google Shape;160;p21"/>
          <p:cNvSpPr txBox="1">
            <a:spLocks noGrp="1"/>
          </p:cNvSpPr>
          <p:nvPr>
            <p:ph type="title" idx="4" hasCustomPrompt="1"/>
          </p:nvPr>
        </p:nvSpPr>
        <p:spPr>
          <a:xfrm>
            <a:off x="713213" y="3410981"/>
            <a:ext cx="3492600" cy="768900"/>
          </a:xfrm>
          <a:prstGeom prst="rect">
            <a:avLst/>
          </a:prstGeom>
          <a:solidFill>
            <a:schemeClr val="dk1"/>
          </a:solidFill>
        </p:spPr>
        <p:txBody>
          <a:bodyPr spcFirstLastPara="1" wrap="square" lIns="91425" tIns="91425" rIns="91425" bIns="91425" anchor="ctr" anchorCtr="0">
            <a:noAutofit/>
          </a:bodyPr>
          <a:lstStyle>
            <a:lvl1pPr lvl="0" rtl="0">
              <a:spcBef>
                <a:spcPts val="0"/>
              </a:spcBef>
              <a:spcAft>
                <a:spcPts val="0"/>
              </a:spcAft>
              <a:buSzPts val="6000"/>
              <a:buNone/>
              <a:defRPr sz="4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61" name="Google Shape;161;p21"/>
          <p:cNvSpPr txBox="1">
            <a:spLocks noGrp="1"/>
          </p:cNvSpPr>
          <p:nvPr>
            <p:ph type="subTitle" idx="5"/>
          </p:nvPr>
        </p:nvSpPr>
        <p:spPr>
          <a:xfrm>
            <a:off x="713225" y="4246105"/>
            <a:ext cx="3492600" cy="357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Font typeface="PT Sans"/>
              <a:buNone/>
              <a:defRPr>
                <a:solidFill>
                  <a:schemeClr val="dk1"/>
                </a:solidFill>
              </a:defRPr>
            </a:lvl1pPr>
            <a:lvl2pPr lvl="1" algn="ctr" rtl="0">
              <a:lnSpc>
                <a:spcPct val="100000"/>
              </a:lnSpc>
              <a:spcBef>
                <a:spcPts val="0"/>
              </a:spcBef>
              <a:spcAft>
                <a:spcPts val="0"/>
              </a:spcAft>
              <a:buClr>
                <a:schemeClr val="dk1"/>
              </a:buClr>
              <a:buSzPts val="1200"/>
              <a:buNone/>
              <a:defRPr>
                <a:solidFill>
                  <a:schemeClr val="dk1"/>
                </a:solidFill>
              </a:defRPr>
            </a:lvl2pPr>
            <a:lvl3pPr lvl="2" algn="ctr" rtl="0">
              <a:lnSpc>
                <a:spcPct val="100000"/>
              </a:lnSpc>
              <a:spcBef>
                <a:spcPts val="0"/>
              </a:spcBef>
              <a:spcAft>
                <a:spcPts val="0"/>
              </a:spcAft>
              <a:buClr>
                <a:schemeClr val="dk1"/>
              </a:buClr>
              <a:buSzPts val="1200"/>
              <a:buNone/>
              <a:defRPr>
                <a:solidFill>
                  <a:schemeClr val="dk1"/>
                </a:solidFill>
              </a:defRPr>
            </a:lvl3pPr>
            <a:lvl4pPr lvl="3"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69"/>
        <p:cNvGrpSpPr/>
        <p:nvPr/>
      </p:nvGrpSpPr>
      <p:grpSpPr>
        <a:xfrm>
          <a:off x="0" y="0"/>
          <a:ext cx="0" cy="0"/>
          <a:chOff x="0" y="0"/>
          <a:chExt cx="0" cy="0"/>
        </a:xfrm>
      </p:grpSpPr>
      <p:grpSp>
        <p:nvGrpSpPr>
          <p:cNvPr id="170" name="Google Shape;170;p23"/>
          <p:cNvGrpSpPr/>
          <p:nvPr/>
        </p:nvGrpSpPr>
        <p:grpSpPr>
          <a:xfrm>
            <a:off x="-3900" y="0"/>
            <a:ext cx="9151800" cy="5143500"/>
            <a:chOff x="-3900" y="0"/>
            <a:chExt cx="9151800" cy="5143500"/>
          </a:xfrm>
        </p:grpSpPr>
        <p:sp>
          <p:nvSpPr>
            <p:cNvPr id="171" name="Google Shape;171;p23"/>
            <p:cNvSpPr/>
            <p:nvPr/>
          </p:nvSpPr>
          <p:spPr>
            <a:xfrm>
              <a:off x="-1950" y="0"/>
              <a:ext cx="91479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72" name="Google Shape;172;p23"/>
            <p:cNvSpPr/>
            <p:nvPr/>
          </p:nvSpPr>
          <p:spPr>
            <a:xfrm>
              <a:off x="-3900" y="4993200"/>
              <a:ext cx="91518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grpSp>
        <p:nvGrpSpPr>
          <p:cNvPr id="173" name="Google Shape;173;p23"/>
          <p:cNvGrpSpPr/>
          <p:nvPr/>
        </p:nvGrpSpPr>
        <p:grpSpPr>
          <a:xfrm>
            <a:off x="-3900" y="0"/>
            <a:ext cx="9151800" cy="5143500"/>
            <a:chOff x="-3900" y="0"/>
            <a:chExt cx="9151800" cy="5143500"/>
          </a:xfrm>
        </p:grpSpPr>
        <p:sp>
          <p:nvSpPr>
            <p:cNvPr id="174" name="Google Shape;174;p23"/>
            <p:cNvSpPr/>
            <p:nvPr/>
          </p:nvSpPr>
          <p:spPr>
            <a:xfrm>
              <a:off x="-1950" y="0"/>
              <a:ext cx="91479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75" name="Google Shape;175;p23"/>
            <p:cNvSpPr/>
            <p:nvPr/>
          </p:nvSpPr>
          <p:spPr>
            <a:xfrm>
              <a:off x="-3900" y="4993200"/>
              <a:ext cx="91518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76"/>
        <p:cNvGrpSpPr/>
        <p:nvPr/>
      </p:nvGrpSpPr>
      <p:grpSpPr>
        <a:xfrm>
          <a:off x="0" y="0"/>
          <a:ext cx="0" cy="0"/>
          <a:chOff x="0" y="0"/>
          <a:chExt cx="0" cy="0"/>
        </a:xfrm>
      </p:grpSpPr>
      <p:grpSp>
        <p:nvGrpSpPr>
          <p:cNvPr id="177" name="Google Shape;177;p24"/>
          <p:cNvGrpSpPr/>
          <p:nvPr/>
        </p:nvGrpSpPr>
        <p:grpSpPr>
          <a:xfrm>
            <a:off x="-3900" y="0"/>
            <a:ext cx="9151800" cy="5143500"/>
            <a:chOff x="-3900" y="0"/>
            <a:chExt cx="9151800" cy="5143500"/>
          </a:xfrm>
        </p:grpSpPr>
        <p:sp>
          <p:nvSpPr>
            <p:cNvPr id="178" name="Google Shape;178;p24"/>
            <p:cNvSpPr/>
            <p:nvPr/>
          </p:nvSpPr>
          <p:spPr>
            <a:xfrm>
              <a:off x="-1950" y="0"/>
              <a:ext cx="91479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79" name="Google Shape;179;p24"/>
            <p:cNvSpPr/>
            <p:nvPr/>
          </p:nvSpPr>
          <p:spPr>
            <a:xfrm>
              <a:off x="-3900" y="4993200"/>
              <a:ext cx="91518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grpSp>
        <p:nvGrpSpPr>
          <p:cNvPr id="180" name="Google Shape;180;p24"/>
          <p:cNvGrpSpPr/>
          <p:nvPr/>
        </p:nvGrpSpPr>
        <p:grpSpPr>
          <a:xfrm>
            <a:off x="-3900" y="0"/>
            <a:ext cx="9151800" cy="5143500"/>
            <a:chOff x="-3900" y="0"/>
            <a:chExt cx="9151800" cy="5143500"/>
          </a:xfrm>
        </p:grpSpPr>
        <p:sp>
          <p:nvSpPr>
            <p:cNvPr id="181" name="Google Shape;181;p24"/>
            <p:cNvSpPr/>
            <p:nvPr/>
          </p:nvSpPr>
          <p:spPr>
            <a:xfrm>
              <a:off x="-1950" y="0"/>
              <a:ext cx="91479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82" name="Google Shape;182;p24"/>
            <p:cNvSpPr/>
            <p:nvPr/>
          </p:nvSpPr>
          <p:spPr>
            <a:xfrm>
              <a:off x="-3900" y="4993200"/>
              <a:ext cx="91518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4"/>
        <p:cNvGrpSpPr/>
        <p:nvPr/>
      </p:nvGrpSpPr>
      <p:grpSpPr>
        <a:xfrm>
          <a:off x="0" y="0"/>
          <a:ext cx="0" cy="0"/>
          <a:chOff x="0" y="0"/>
          <a:chExt cx="0" cy="0"/>
        </a:xfrm>
      </p:grpSpPr>
      <p:grpSp>
        <p:nvGrpSpPr>
          <p:cNvPr id="15" name="Google Shape;15;p3"/>
          <p:cNvGrpSpPr/>
          <p:nvPr/>
        </p:nvGrpSpPr>
        <p:grpSpPr>
          <a:xfrm>
            <a:off x="-3900" y="0"/>
            <a:ext cx="9151800" cy="5143500"/>
            <a:chOff x="-3900" y="0"/>
            <a:chExt cx="9151800" cy="5143500"/>
          </a:xfrm>
        </p:grpSpPr>
        <p:sp>
          <p:nvSpPr>
            <p:cNvPr id="16" name="Google Shape;16;p3"/>
            <p:cNvSpPr/>
            <p:nvPr/>
          </p:nvSpPr>
          <p:spPr>
            <a:xfrm>
              <a:off x="-1950" y="0"/>
              <a:ext cx="91479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7" name="Google Shape;17;p3"/>
            <p:cNvSpPr/>
            <p:nvPr/>
          </p:nvSpPr>
          <p:spPr>
            <a:xfrm>
              <a:off x="-3900" y="4993200"/>
              <a:ext cx="91518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18" name="Google Shape;18;p3"/>
          <p:cNvSpPr txBox="1">
            <a:spLocks noGrp="1"/>
          </p:cNvSpPr>
          <p:nvPr>
            <p:ph type="title"/>
          </p:nvPr>
        </p:nvSpPr>
        <p:spPr>
          <a:xfrm>
            <a:off x="2728050" y="2678875"/>
            <a:ext cx="3687900" cy="1466100"/>
          </a:xfrm>
          <a:prstGeom prst="rect">
            <a:avLst/>
          </a:prstGeom>
        </p:spPr>
        <p:txBody>
          <a:bodyPr spcFirstLastPara="1" wrap="square" lIns="91425" tIns="91425" rIns="91425" bIns="91425" anchor="t" anchorCtr="0">
            <a:noAutofit/>
          </a:bodyPr>
          <a:lstStyle>
            <a:lvl1pPr lvl="0" algn="ctr">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9" name="Google Shape;19;p3"/>
          <p:cNvSpPr txBox="1">
            <a:spLocks noGrp="1"/>
          </p:cNvSpPr>
          <p:nvPr>
            <p:ph type="title" idx="2" hasCustomPrompt="1"/>
          </p:nvPr>
        </p:nvSpPr>
        <p:spPr>
          <a:xfrm>
            <a:off x="3834750" y="998525"/>
            <a:ext cx="1474500" cy="1198500"/>
          </a:xfrm>
          <a:prstGeom prst="rect">
            <a:avLst/>
          </a:prstGeom>
          <a:solidFill>
            <a:schemeClr val="dk1"/>
          </a:solid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6"/>
        <p:cNvGrpSpPr/>
        <p:nvPr/>
      </p:nvGrpSpPr>
      <p:grpSpPr>
        <a:xfrm>
          <a:off x="0" y="0"/>
          <a:ext cx="0" cy="0"/>
          <a:chOff x="0" y="0"/>
          <a:chExt cx="0" cy="0"/>
        </a:xfrm>
      </p:grpSpPr>
      <p:grpSp>
        <p:nvGrpSpPr>
          <p:cNvPr id="27" name="Google Shape;27;p5"/>
          <p:cNvGrpSpPr/>
          <p:nvPr/>
        </p:nvGrpSpPr>
        <p:grpSpPr>
          <a:xfrm>
            <a:off x="-3900" y="0"/>
            <a:ext cx="9151800" cy="5143500"/>
            <a:chOff x="-3900" y="0"/>
            <a:chExt cx="9151800" cy="5143500"/>
          </a:xfrm>
        </p:grpSpPr>
        <p:sp>
          <p:nvSpPr>
            <p:cNvPr id="28" name="Google Shape;28;p5"/>
            <p:cNvSpPr/>
            <p:nvPr/>
          </p:nvSpPr>
          <p:spPr>
            <a:xfrm>
              <a:off x="-1950" y="0"/>
              <a:ext cx="91479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9" name="Google Shape;29;p5"/>
            <p:cNvSpPr/>
            <p:nvPr/>
          </p:nvSpPr>
          <p:spPr>
            <a:xfrm>
              <a:off x="-3900" y="4993200"/>
              <a:ext cx="91518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30" name="Google Shape;30;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1" name="Google Shape;31;p5"/>
          <p:cNvSpPr txBox="1">
            <a:spLocks noGrp="1"/>
          </p:cNvSpPr>
          <p:nvPr>
            <p:ph type="subTitle" idx="1"/>
          </p:nvPr>
        </p:nvSpPr>
        <p:spPr>
          <a:xfrm>
            <a:off x="3921099" y="2983250"/>
            <a:ext cx="2505600" cy="148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32" name="Google Shape;32;p5"/>
          <p:cNvSpPr txBox="1">
            <a:spLocks noGrp="1"/>
          </p:cNvSpPr>
          <p:nvPr>
            <p:ph type="subTitle" idx="2"/>
          </p:nvPr>
        </p:nvSpPr>
        <p:spPr>
          <a:xfrm>
            <a:off x="713225" y="2983250"/>
            <a:ext cx="2505600" cy="148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33" name="Google Shape;33;p5"/>
          <p:cNvSpPr txBox="1">
            <a:spLocks noGrp="1"/>
          </p:cNvSpPr>
          <p:nvPr>
            <p:ph type="subTitle" idx="3"/>
          </p:nvPr>
        </p:nvSpPr>
        <p:spPr>
          <a:xfrm>
            <a:off x="713225" y="2472249"/>
            <a:ext cx="2505600" cy="380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Zen Antique"/>
                <a:ea typeface="Zen Antique"/>
                <a:cs typeface="Zen Antique"/>
                <a:sym typeface="Zen Antique"/>
              </a:defRPr>
            </a:lvl1pPr>
            <a:lvl2pPr lvl="1" algn="ctr" rtl="0">
              <a:lnSpc>
                <a:spcPct val="100000"/>
              </a:lnSpc>
              <a:spcBef>
                <a:spcPts val="0"/>
              </a:spcBef>
              <a:spcAft>
                <a:spcPts val="0"/>
              </a:spcAft>
              <a:buSzPts val="2400"/>
              <a:buFont typeface="Raleway"/>
              <a:buNone/>
              <a:defRPr sz="2400" b="1">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b="1">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b="1">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b="1">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b="1">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b="1">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b="1">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34" name="Google Shape;34;p5"/>
          <p:cNvSpPr txBox="1">
            <a:spLocks noGrp="1"/>
          </p:cNvSpPr>
          <p:nvPr>
            <p:ph type="subTitle" idx="4"/>
          </p:nvPr>
        </p:nvSpPr>
        <p:spPr>
          <a:xfrm>
            <a:off x="3921100" y="2472249"/>
            <a:ext cx="2505600" cy="380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Zen Antique"/>
                <a:ea typeface="Zen Antique"/>
                <a:cs typeface="Zen Antique"/>
                <a:sym typeface="Zen Antique"/>
              </a:defRPr>
            </a:lvl1pPr>
            <a:lvl2pPr lvl="1" algn="ctr" rtl="0">
              <a:lnSpc>
                <a:spcPct val="100000"/>
              </a:lnSpc>
              <a:spcBef>
                <a:spcPts val="0"/>
              </a:spcBef>
              <a:spcAft>
                <a:spcPts val="0"/>
              </a:spcAft>
              <a:buSzPts val="2400"/>
              <a:buFont typeface="Raleway"/>
              <a:buNone/>
              <a:defRPr sz="2400" b="1">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b="1">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b="1">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b="1">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b="1">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b="1">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b="1">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5"/>
        <p:cNvGrpSpPr/>
        <p:nvPr/>
      </p:nvGrpSpPr>
      <p:grpSpPr>
        <a:xfrm>
          <a:off x="0" y="0"/>
          <a:ext cx="0" cy="0"/>
          <a:chOff x="0" y="0"/>
          <a:chExt cx="0" cy="0"/>
        </a:xfrm>
      </p:grpSpPr>
      <p:grpSp>
        <p:nvGrpSpPr>
          <p:cNvPr id="36" name="Google Shape;36;p6"/>
          <p:cNvGrpSpPr/>
          <p:nvPr/>
        </p:nvGrpSpPr>
        <p:grpSpPr>
          <a:xfrm>
            <a:off x="-3900" y="0"/>
            <a:ext cx="9151800" cy="5143500"/>
            <a:chOff x="-3900" y="0"/>
            <a:chExt cx="9151800" cy="5143500"/>
          </a:xfrm>
        </p:grpSpPr>
        <p:sp>
          <p:nvSpPr>
            <p:cNvPr id="37" name="Google Shape;37;p6"/>
            <p:cNvSpPr/>
            <p:nvPr/>
          </p:nvSpPr>
          <p:spPr>
            <a:xfrm>
              <a:off x="-1950" y="0"/>
              <a:ext cx="91479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38" name="Google Shape;38;p6"/>
            <p:cNvSpPr/>
            <p:nvPr/>
          </p:nvSpPr>
          <p:spPr>
            <a:xfrm>
              <a:off x="-3900" y="4993200"/>
              <a:ext cx="91518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39" name="Google Shape;39;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0"/>
        <p:cNvGrpSpPr/>
        <p:nvPr/>
      </p:nvGrpSpPr>
      <p:grpSpPr>
        <a:xfrm>
          <a:off x="0" y="0"/>
          <a:ext cx="0" cy="0"/>
          <a:chOff x="0" y="0"/>
          <a:chExt cx="0" cy="0"/>
        </a:xfrm>
      </p:grpSpPr>
      <p:grpSp>
        <p:nvGrpSpPr>
          <p:cNvPr id="41" name="Google Shape;41;p7"/>
          <p:cNvGrpSpPr/>
          <p:nvPr/>
        </p:nvGrpSpPr>
        <p:grpSpPr>
          <a:xfrm>
            <a:off x="-3900" y="0"/>
            <a:ext cx="9151800" cy="5143500"/>
            <a:chOff x="-3900" y="0"/>
            <a:chExt cx="9151800" cy="5143500"/>
          </a:xfrm>
        </p:grpSpPr>
        <p:sp>
          <p:nvSpPr>
            <p:cNvPr id="42" name="Google Shape;42;p7"/>
            <p:cNvSpPr/>
            <p:nvPr/>
          </p:nvSpPr>
          <p:spPr>
            <a:xfrm>
              <a:off x="-1950" y="0"/>
              <a:ext cx="91479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 name="Google Shape;43;p7"/>
            <p:cNvSpPr/>
            <p:nvPr/>
          </p:nvSpPr>
          <p:spPr>
            <a:xfrm>
              <a:off x="-3900" y="4993200"/>
              <a:ext cx="91518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44" name="Google Shape;44;p7"/>
          <p:cNvSpPr txBox="1">
            <a:spLocks noGrp="1"/>
          </p:cNvSpPr>
          <p:nvPr>
            <p:ph type="title"/>
          </p:nvPr>
        </p:nvSpPr>
        <p:spPr>
          <a:xfrm>
            <a:off x="713225" y="521225"/>
            <a:ext cx="3292800" cy="10278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5" name="Google Shape;45;p7"/>
          <p:cNvSpPr txBox="1">
            <a:spLocks noGrp="1"/>
          </p:cNvSpPr>
          <p:nvPr>
            <p:ph type="subTitle" idx="1"/>
          </p:nvPr>
        </p:nvSpPr>
        <p:spPr>
          <a:xfrm>
            <a:off x="713325" y="1765100"/>
            <a:ext cx="3292800" cy="283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AutoNum type="arabicPeriod"/>
              <a:defRPr/>
            </a:lvl1pPr>
            <a:lvl2pPr lvl="1" algn="ctr" rtl="0">
              <a:lnSpc>
                <a:spcPct val="100000"/>
              </a:lnSpc>
              <a:spcBef>
                <a:spcPts val="1000"/>
              </a:spcBef>
              <a:spcAft>
                <a:spcPts val="0"/>
              </a:spcAft>
              <a:buClr>
                <a:srgbClr val="E76A28"/>
              </a:buClr>
              <a:buSzPts val="1200"/>
              <a:buFont typeface="Nunito Light"/>
              <a:buAutoNum type="alphaLcPeriod"/>
              <a:defRPr/>
            </a:lvl2pPr>
            <a:lvl3pPr lvl="2" algn="ctr" rtl="0">
              <a:lnSpc>
                <a:spcPct val="100000"/>
              </a:lnSpc>
              <a:spcBef>
                <a:spcPts val="0"/>
              </a:spcBef>
              <a:spcAft>
                <a:spcPts val="0"/>
              </a:spcAft>
              <a:buClr>
                <a:srgbClr val="E76A28"/>
              </a:buClr>
              <a:buSzPts val="1200"/>
              <a:buFont typeface="Nunito Light"/>
              <a:buAutoNum type="romanLcPeriod"/>
              <a:defRPr/>
            </a:lvl3pPr>
            <a:lvl4pPr lvl="3" algn="ctr" rtl="0">
              <a:lnSpc>
                <a:spcPct val="100000"/>
              </a:lnSpc>
              <a:spcBef>
                <a:spcPts val="0"/>
              </a:spcBef>
              <a:spcAft>
                <a:spcPts val="0"/>
              </a:spcAft>
              <a:buClr>
                <a:srgbClr val="E76A28"/>
              </a:buClr>
              <a:buSzPts val="1200"/>
              <a:buFont typeface="Nunito Light"/>
              <a:buAutoNum type="arabicPeriod"/>
              <a:defRPr/>
            </a:lvl4pPr>
            <a:lvl5pPr lvl="4" algn="ctr" rtl="0">
              <a:lnSpc>
                <a:spcPct val="100000"/>
              </a:lnSpc>
              <a:spcBef>
                <a:spcPts val="0"/>
              </a:spcBef>
              <a:spcAft>
                <a:spcPts val="0"/>
              </a:spcAft>
              <a:buClr>
                <a:srgbClr val="E76A28"/>
              </a:buClr>
              <a:buSzPts val="1200"/>
              <a:buFont typeface="Nunito Light"/>
              <a:buAutoNum type="alphaLcPeriod"/>
              <a:defRPr/>
            </a:lvl5pPr>
            <a:lvl6pPr lvl="5" algn="ctr" rtl="0">
              <a:lnSpc>
                <a:spcPct val="100000"/>
              </a:lnSpc>
              <a:spcBef>
                <a:spcPts val="0"/>
              </a:spcBef>
              <a:spcAft>
                <a:spcPts val="0"/>
              </a:spcAft>
              <a:buClr>
                <a:srgbClr val="999999"/>
              </a:buClr>
              <a:buSzPts val="1200"/>
              <a:buFont typeface="Nunito Light"/>
              <a:buAutoNum type="romanLcPeriod"/>
              <a:defRPr/>
            </a:lvl6pPr>
            <a:lvl7pPr lvl="6" algn="ctr" rtl="0">
              <a:lnSpc>
                <a:spcPct val="100000"/>
              </a:lnSpc>
              <a:spcBef>
                <a:spcPts val="0"/>
              </a:spcBef>
              <a:spcAft>
                <a:spcPts val="0"/>
              </a:spcAft>
              <a:buClr>
                <a:srgbClr val="999999"/>
              </a:buClr>
              <a:buSzPts val="1200"/>
              <a:buFont typeface="Nunito Light"/>
              <a:buAutoNum type="arabicPeriod"/>
              <a:defRPr/>
            </a:lvl7pPr>
            <a:lvl8pPr lvl="7" algn="ctr" rtl="0">
              <a:lnSpc>
                <a:spcPct val="100000"/>
              </a:lnSpc>
              <a:spcBef>
                <a:spcPts val="0"/>
              </a:spcBef>
              <a:spcAft>
                <a:spcPts val="0"/>
              </a:spcAft>
              <a:buClr>
                <a:srgbClr val="999999"/>
              </a:buClr>
              <a:buSzPts val="1200"/>
              <a:buFont typeface="Nunito Light"/>
              <a:buAutoNum type="alphaLcPeriod"/>
              <a:defRPr/>
            </a:lvl8pPr>
            <a:lvl9pPr lvl="8" algn="ctr" rtl="0">
              <a:lnSpc>
                <a:spcPct val="100000"/>
              </a:lnSpc>
              <a:spcBef>
                <a:spcPts val="0"/>
              </a:spcBef>
              <a:spcAft>
                <a:spcPts val="0"/>
              </a:spcAft>
              <a:buClr>
                <a:srgbClr val="999999"/>
              </a:buClr>
              <a:buSzPts val="1200"/>
              <a:buFont typeface="Nunito Light"/>
              <a:buAutoNum type="romanLcPeriod"/>
              <a:defRPr/>
            </a:lvl9pPr>
          </a:lstStyle>
          <a:p>
            <a:endParaRPr/>
          </a:p>
        </p:txBody>
      </p:sp>
      <p:sp>
        <p:nvSpPr>
          <p:cNvPr id="46" name="Google Shape;46;p7"/>
          <p:cNvSpPr>
            <a:spLocks noGrp="1"/>
          </p:cNvSpPr>
          <p:nvPr>
            <p:ph type="pic" idx="2"/>
          </p:nvPr>
        </p:nvSpPr>
        <p:spPr>
          <a:xfrm flipH="1">
            <a:off x="5336576" y="539500"/>
            <a:ext cx="3094200" cy="4064400"/>
          </a:xfrm>
          <a:prstGeom prst="rect">
            <a:avLst/>
          </a:prstGeom>
          <a:noFill/>
          <a:ln>
            <a:noFill/>
          </a:ln>
        </p:spPr>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7"/>
        <p:cNvGrpSpPr/>
        <p:nvPr/>
      </p:nvGrpSpPr>
      <p:grpSpPr>
        <a:xfrm>
          <a:off x="0" y="0"/>
          <a:ext cx="0" cy="0"/>
          <a:chOff x="0" y="0"/>
          <a:chExt cx="0" cy="0"/>
        </a:xfrm>
      </p:grpSpPr>
      <p:grpSp>
        <p:nvGrpSpPr>
          <p:cNvPr id="48" name="Google Shape;48;p8"/>
          <p:cNvGrpSpPr/>
          <p:nvPr/>
        </p:nvGrpSpPr>
        <p:grpSpPr>
          <a:xfrm>
            <a:off x="-3900" y="0"/>
            <a:ext cx="9151800" cy="5143500"/>
            <a:chOff x="-3900" y="0"/>
            <a:chExt cx="9151800" cy="5143500"/>
          </a:xfrm>
        </p:grpSpPr>
        <p:sp>
          <p:nvSpPr>
            <p:cNvPr id="49" name="Google Shape;49;p8"/>
            <p:cNvSpPr/>
            <p:nvPr/>
          </p:nvSpPr>
          <p:spPr>
            <a:xfrm>
              <a:off x="-1950" y="0"/>
              <a:ext cx="91479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50" name="Google Shape;50;p8"/>
            <p:cNvSpPr/>
            <p:nvPr/>
          </p:nvSpPr>
          <p:spPr>
            <a:xfrm>
              <a:off x="-3900" y="4993200"/>
              <a:ext cx="91518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51" name="Google Shape;51;p8"/>
          <p:cNvSpPr txBox="1">
            <a:spLocks noGrp="1"/>
          </p:cNvSpPr>
          <p:nvPr>
            <p:ph type="title"/>
          </p:nvPr>
        </p:nvSpPr>
        <p:spPr>
          <a:xfrm>
            <a:off x="2317950" y="1307100"/>
            <a:ext cx="45081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60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2"/>
        <p:cNvGrpSpPr/>
        <p:nvPr/>
      </p:nvGrpSpPr>
      <p:grpSpPr>
        <a:xfrm>
          <a:off x="0" y="0"/>
          <a:ext cx="0" cy="0"/>
          <a:chOff x="0" y="0"/>
          <a:chExt cx="0" cy="0"/>
        </a:xfrm>
      </p:grpSpPr>
      <p:grpSp>
        <p:nvGrpSpPr>
          <p:cNvPr id="53" name="Google Shape;53;p9"/>
          <p:cNvGrpSpPr/>
          <p:nvPr/>
        </p:nvGrpSpPr>
        <p:grpSpPr>
          <a:xfrm>
            <a:off x="-3900" y="0"/>
            <a:ext cx="9151800" cy="5143500"/>
            <a:chOff x="-3900" y="0"/>
            <a:chExt cx="9151800" cy="5143500"/>
          </a:xfrm>
        </p:grpSpPr>
        <p:sp>
          <p:nvSpPr>
            <p:cNvPr id="54" name="Google Shape;54;p9"/>
            <p:cNvSpPr/>
            <p:nvPr/>
          </p:nvSpPr>
          <p:spPr>
            <a:xfrm>
              <a:off x="-1950" y="0"/>
              <a:ext cx="91479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55" name="Google Shape;55;p9"/>
            <p:cNvSpPr/>
            <p:nvPr/>
          </p:nvSpPr>
          <p:spPr>
            <a:xfrm>
              <a:off x="-3900" y="4993200"/>
              <a:ext cx="9151800" cy="1503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56" name="Google Shape;56;p9"/>
          <p:cNvSpPr txBox="1">
            <a:spLocks noGrp="1"/>
          </p:cNvSpPr>
          <p:nvPr>
            <p:ph type="title"/>
          </p:nvPr>
        </p:nvSpPr>
        <p:spPr>
          <a:xfrm>
            <a:off x="2135550" y="1189100"/>
            <a:ext cx="4872900" cy="196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60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57" name="Google Shape;57;p9"/>
          <p:cNvSpPr txBox="1">
            <a:spLocks noGrp="1"/>
          </p:cNvSpPr>
          <p:nvPr>
            <p:ph type="subTitle" idx="1"/>
          </p:nvPr>
        </p:nvSpPr>
        <p:spPr>
          <a:xfrm>
            <a:off x="2135550" y="3153500"/>
            <a:ext cx="4872900" cy="67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8"/>
        <p:cNvGrpSpPr/>
        <p:nvPr/>
      </p:nvGrpSpPr>
      <p:grpSpPr>
        <a:xfrm>
          <a:off x="0" y="0"/>
          <a:ext cx="0" cy="0"/>
          <a:chOff x="0" y="0"/>
          <a:chExt cx="0" cy="0"/>
        </a:xfrm>
      </p:grpSpPr>
      <p:sp>
        <p:nvSpPr>
          <p:cNvPr id="59" name="Google Shape;59;p10"/>
          <p:cNvSpPr>
            <a:spLocks noGrp="1"/>
          </p:cNvSpPr>
          <p:nvPr>
            <p:ph type="pic" idx="2"/>
          </p:nvPr>
        </p:nvSpPr>
        <p:spPr>
          <a:xfrm>
            <a:off x="0" y="0"/>
            <a:ext cx="9144000" cy="5143500"/>
          </a:xfrm>
          <a:prstGeom prst="rect">
            <a:avLst/>
          </a:prstGeom>
          <a:noFill/>
          <a:ln>
            <a:noFill/>
          </a:ln>
        </p:spPr>
      </p:sp>
      <p:sp>
        <p:nvSpPr>
          <p:cNvPr id="60" name="Google Shape;60;p10"/>
          <p:cNvSpPr txBox="1">
            <a:spLocks noGrp="1"/>
          </p:cNvSpPr>
          <p:nvPr>
            <p:ph type="title"/>
          </p:nvPr>
        </p:nvSpPr>
        <p:spPr>
          <a:xfrm>
            <a:off x="1948800" y="4014450"/>
            <a:ext cx="5246400" cy="441600"/>
          </a:xfrm>
          <a:prstGeom prst="rect">
            <a:avLst/>
          </a:prstGeom>
          <a:solidFill>
            <a:schemeClr val="lt1"/>
          </a:solidFill>
        </p:spPr>
        <p:txBody>
          <a:bodyPr spcFirstLastPara="1" wrap="square" lIns="91425" tIns="91425" rIns="91425" bIns="91425" anchor="ctr"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67"/>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Zen Antique"/>
              <a:buNone/>
              <a:defRPr sz="3000">
                <a:solidFill>
                  <a:schemeClr val="dk1"/>
                </a:solidFill>
                <a:latin typeface="Zen Antique"/>
                <a:ea typeface="Zen Antique"/>
                <a:cs typeface="Zen Antique"/>
                <a:sym typeface="Zen Antique"/>
              </a:defRPr>
            </a:lvl1pPr>
            <a:lvl2pPr lvl="1" rtl="0">
              <a:spcBef>
                <a:spcPts val="0"/>
              </a:spcBef>
              <a:spcAft>
                <a:spcPts val="0"/>
              </a:spcAft>
              <a:buClr>
                <a:schemeClr val="dk1"/>
              </a:buClr>
              <a:buSzPts val="3000"/>
              <a:buFont typeface="Zen Antique"/>
              <a:buNone/>
              <a:defRPr sz="3000">
                <a:solidFill>
                  <a:schemeClr val="dk1"/>
                </a:solidFill>
                <a:latin typeface="Zen Antique"/>
                <a:ea typeface="Zen Antique"/>
                <a:cs typeface="Zen Antique"/>
                <a:sym typeface="Zen Antique"/>
              </a:defRPr>
            </a:lvl2pPr>
            <a:lvl3pPr lvl="2" rtl="0">
              <a:spcBef>
                <a:spcPts val="0"/>
              </a:spcBef>
              <a:spcAft>
                <a:spcPts val="0"/>
              </a:spcAft>
              <a:buClr>
                <a:schemeClr val="dk1"/>
              </a:buClr>
              <a:buSzPts val="3000"/>
              <a:buFont typeface="Zen Antique"/>
              <a:buNone/>
              <a:defRPr sz="3000">
                <a:solidFill>
                  <a:schemeClr val="dk1"/>
                </a:solidFill>
                <a:latin typeface="Zen Antique"/>
                <a:ea typeface="Zen Antique"/>
                <a:cs typeface="Zen Antique"/>
                <a:sym typeface="Zen Antique"/>
              </a:defRPr>
            </a:lvl3pPr>
            <a:lvl4pPr lvl="3" rtl="0">
              <a:spcBef>
                <a:spcPts val="0"/>
              </a:spcBef>
              <a:spcAft>
                <a:spcPts val="0"/>
              </a:spcAft>
              <a:buClr>
                <a:schemeClr val="dk1"/>
              </a:buClr>
              <a:buSzPts val="3000"/>
              <a:buFont typeface="Zen Antique"/>
              <a:buNone/>
              <a:defRPr sz="3000">
                <a:solidFill>
                  <a:schemeClr val="dk1"/>
                </a:solidFill>
                <a:latin typeface="Zen Antique"/>
                <a:ea typeface="Zen Antique"/>
                <a:cs typeface="Zen Antique"/>
                <a:sym typeface="Zen Antique"/>
              </a:defRPr>
            </a:lvl4pPr>
            <a:lvl5pPr lvl="4" rtl="0">
              <a:spcBef>
                <a:spcPts val="0"/>
              </a:spcBef>
              <a:spcAft>
                <a:spcPts val="0"/>
              </a:spcAft>
              <a:buClr>
                <a:schemeClr val="dk1"/>
              </a:buClr>
              <a:buSzPts val="3000"/>
              <a:buFont typeface="Zen Antique"/>
              <a:buNone/>
              <a:defRPr sz="3000">
                <a:solidFill>
                  <a:schemeClr val="dk1"/>
                </a:solidFill>
                <a:latin typeface="Zen Antique"/>
                <a:ea typeface="Zen Antique"/>
                <a:cs typeface="Zen Antique"/>
                <a:sym typeface="Zen Antique"/>
              </a:defRPr>
            </a:lvl5pPr>
            <a:lvl6pPr lvl="5" rtl="0">
              <a:spcBef>
                <a:spcPts val="0"/>
              </a:spcBef>
              <a:spcAft>
                <a:spcPts val="0"/>
              </a:spcAft>
              <a:buClr>
                <a:schemeClr val="dk1"/>
              </a:buClr>
              <a:buSzPts val="3000"/>
              <a:buFont typeface="Zen Antique"/>
              <a:buNone/>
              <a:defRPr sz="3000">
                <a:solidFill>
                  <a:schemeClr val="dk1"/>
                </a:solidFill>
                <a:latin typeface="Zen Antique"/>
                <a:ea typeface="Zen Antique"/>
                <a:cs typeface="Zen Antique"/>
                <a:sym typeface="Zen Antique"/>
              </a:defRPr>
            </a:lvl6pPr>
            <a:lvl7pPr lvl="6" rtl="0">
              <a:spcBef>
                <a:spcPts val="0"/>
              </a:spcBef>
              <a:spcAft>
                <a:spcPts val="0"/>
              </a:spcAft>
              <a:buClr>
                <a:schemeClr val="dk1"/>
              </a:buClr>
              <a:buSzPts val="3000"/>
              <a:buFont typeface="Zen Antique"/>
              <a:buNone/>
              <a:defRPr sz="3000">
                <a:solidFill>
                  <a:schemeClr val="dk1"/>
                </a:solidFill>
                <a:latin typeface="Zen Antique"/>
                <a:ea typeface="Zen Antique"/>
                <a:cs typeface="Zen Antique"/>
                <a:sym typeface="Zen Antique"/>
              </a:defRPr>
            </a:lvl7pPr>
            <a:lvl8pPr lvl="7" rtl="0">
              <a:spcBef>
                <a:spcPts val="0"/>
              </a:spcBef>
              <a:spcAft>
                <a:spcPts val="0"/>
              </a:spcAft>
              <a:buClr>
                <a:schemeClr val="dk1"/>
              </a:buClr>
              <a:buSzPts val="3000"/>
              <a:buFont typeface="Zen Antique"/>
              <a:buNone/>
              <a:defRPr sz="3000">
                <a:solidFill>
                  <a:schemeClr val="dk1"/>
                </a:solidFill>
                <a:latin typeface="Zen Antique"/>
                <a:ea typeface="Zen Antique"/>
                <a:cs typeface="Zen Antique"/>
                <a:sym typeface="Zen Antique"/>
              </a:defRPr>
            </a:lvl8pPr>
            <a:lvl9pPr lvl="8" rtl="0">
              <a:spcBef>
                <a:spcPts val="0"/>
              </a:spcBef>
              <a:spcAft>
                <a:spcPts val="0"/>
              </a:spcAft>
              <a:buClr>
                <a:schemeClr val="dk1"/>
              </a:buClr>
              <a:buSzPts val="3000"/>
              <a:buFont typeface="Zen Antique"/>
              <a:buNone/>
              <a:defRPr sz="3000">
                <a:solidFill>
                  <a:schemeClr val="dk1"/>
                </a:solidFill>
                <a:latin typeface="Zen Antique"/>
                <a:ea typeface="Zen Antique"/>
                <a:cs typeface="Zen Antique"/>
                <a:sym typeface="Zen Antique"/>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04800">
              <a:lnSpc>
                <a:spcPct val="100000"/>
              </a:lnSpc>
              <a:spcBef>
                <a:spcPts val="0"/>
              </a:spcBef>
              <a:spcAft>
                <a:spcPts val="0"/>
              </a:spcAft>
              <a:buClr>
                <a:schemeClr val="dk1"/>
              </a:buClr>
              <a:buSzPts val="1200"/>
              <a:buFont typeface="Outfit"/>
              <a:buChar char="●"/>
              <a:defRPr sz="1200">
                <a:solidFill>
                  <a:schemeClr val="dk1"/>
                </a:solidFill>
                <a:latin typeface="Outfit"/>
                <a:ea typeface="Outfit"/>
                <a:cs typeface="Outfit"/>
                <a:sym typeface="Outfit"/>
              </a:defRPr>
            </a:lvl1pPr>
            <a:lvl2pPr marL="914400" lvl="1" indent="-304800">
              <a:lnSpc>
                <a:spcPct val="100000"/>
              </a:lnSpc>
              <a:spcBef>
                <a:spcPts val="0"/>
              </a:spcBef>
              <a:spcAft>
                <a:spcPts val="0"/>
              </a:spcAft>
              <a:buClr>
                <a:schemeClr val="dk1"/>
              </a:buClr>
              <a:buSzPts val="1200"/>
              <a:buFont typeface="Outfit"/>
              <a:buChar char="○"/>
              <a:defRPr sz="1200">
                <a:solidFill>
                  <a:schemeClr val="dk1"/>
                </a:solidFill>
                <a:latin typeface="Outfit"/>
                <a:ea typeface="Outfit"/>
                <a:cs typeface="Outfit"/>
                <a:sym typeface="Outfit"/>
              </a:defRPr>
            </a:lvl2pPr>
            <a:lvl3pPr marL="1371600" lvl="2" indent="-304800">
              <a:lnSpc>
                <a:spcPct val="100000"/>
              </a:lnSpc>
              <a:spcBef>
                <a:spcPts val="0"/>
              </a:spcBef>
              <a:spcAft>
                <a:spcPts val="0"/>
              </a:spcAft>
              <a:buClr>
                <a:schemeClr val="dk1"/>
              </a:buClr>
              <a:buSzPts val="1200"/>
              <a:buFont typeface="Outfit"/>
              <a:buChar char="■"/>
              <a:defRPr sz="1200">
                <a:solidFill>
                  <a:schemeClr val="dk1"/>
                </a:solidFill>
                <a:latin typeface="Outfit"/>
                <a:ea typeface="Outfit"/>
                <a:cs typeface="Outfit"/>
                <a:sym typeface="Outfit"/>
              </a:defRPr>
            </a:lvl3pPr>
            <a:lvl4pPr marL="1828800" lvl="3" indent="-304800">
              <a:lnSpc>
                <a:spcPct val="100000"/>
              </a:lnSpc>
              <a:spcBef>
                <a:spcPts val="0"/>
              </a:spcBef>
              <a:spcAft>
                <a:spcPts val="0"/>
              </a:spcAft>
              <a:buClr>
                <a:schemeClr val="dk1"/>
              </a:buClr>
              <a:buSzPts val="1200"/>
              <a:buFont typeface="Outfit"/>
              <a:buChar char="●"/>
              <a:defRPr sz="1200">
                <a:solidFill>
                  <a:schemeClr val="dk1"/>
                </a:solidFill>
                <a:latin typeface="Outfit"/>
                <a:ea typeface="Outfit"/>
                <a:cs typeface="Outfit"/>
                <a:sym typeface="Outfit"/>
              </a:defRPr>
            </a:lvl4pPr>
            <a:lvl5pPr marL="2286000" lvl="4" indent="-304800">
              <a:lnSpc>
                <a:spcPct val="100000"/>
              </a:lnSpc>
              <a:spcBef>
                <a:spcPts val="0"/>
              </a:spcBef>
              <a:spcAft>
                <a:spcPts val="0"/>
              </a:spcAft>
              <a:buClr>
                <a:schemeClr val="dk1"/>
              </a:buClr>
              <a:buSzPts val="1200"/>
              <a:buFont typeface="Outfit"/>
              <a:buChar char="○"/>
              <a:defRPr sz="1200">
                <a:solidFill>
                  <a:schemeClr val="dk1"/>
                </a:solidFill>
                <a:latin typeface="Outfit"/>
                <a:ea typeface="Outfit"/>
                <a:cs typeface="Outfit"/>
                <a:sym typeface="Outfit"/>
              </a:defRPr>
            </a:lvl5pPr>
            <a:lvl6pPr marL="2743200" lvl="5" indent="-304800">
              <a:lnSpc>
                <a:spcPct val="100000"/>
              </a:lnSpc>
              <a:spcBef>
                <a:spcPts val="0"/>
              </a:spcBef>
              <a:spcAft>
                <a:spcPts val="0"/>
              </a:spcAft>
              <a:buClr>
                <a:schemeClr val="dk1"/>
              </a:buClr>
              <a:buSzPts val="1200"/>
              <a:buFont typeface="Outfit"/>
              <a:buChar char="■"/>
              <a:defRPr sz="1200">
                <a:solidFill>
                  <a:schemeClr val="dk1"/>
                </a:solidFill>
                <a:latin typeface="Outfit"/>
                <a:ea typeface="Outfit"/>
                <a:cs typeface="Outfit"/>
                <a:sym typeface="Outfit"/>
              </a:defRPr>
            </a:lvl6pPr>
            <a:lvl7pPr marL="3200400" lvl="6" indent="-304800">
              <a:lnSpc>
                <a:spcPct val="100000"/>
              </a:lnSpc>
              <a:spcBef>
                <a:spcPts val="0"/>
              </a:spcBef>
              <a:spcAft>
                <a:spcPts val="0"/>
              </a:spcAft>
              <a:buClr>
                <a:schemeClr val="dk1"/>
              </a:buClr>
              <a:buSzPts val="1200"/>
              <a:buFont typeface="Outfit"/>
              <a:buChar char="●"/>
              <a:defRPr sz="1200">
                <a:solidFill>
                  <a:schemeClr val="dk1"/>
                </a:solidFill>
                <a:latin typeface="Outfit"/>
                <a:ea typeface="Outfit"/>
                <a:cs typeface="Outfit"/>
                <a:sym typeface="Outfit"/>
              </a:defRPr>
            </a:lvl7pPr>
            <a:lvl8pPr marL="3657600" lvl="7" indent="-304800">
              <a:lnSpc>
                <a:spcPct val="100000"/>
              </a:lnSpc>
              <a:spcBef>
                <a:spcPts val="0"/>
              </a:spcBef>
              <a:spcAft>
                <a:spcPts val="0"/>
              </a:spcAft>
              <a:buClr>
                <a:schemeClr val="dk1"/>
              </a:buClr>
              <a:buSzPts val="1200"/>
              <a:buFont typeface="Outfit"/>
              <a:buChar char="○"/>
              <a:defRPr sz="1200">
                <a:solidFill>
                  <a:schemeClr val="dk1"/>
                </a:solidFill>
                <a:latin typeface="Outfit"/>
                <a:ea typeface="Outfit"/>
                <a:cs typeface="Outfit"/>
                <a:sym typeface="Outfit"/>
              </a:defRPr>
            </a:lvl8pPr>
            <a:lvl9pPr marL="4114800" lvl="8" indent="-304800">
              <a:lnSpc>
                <a:spcPct val="100000"/>
              </a:lnSpc>
              <a:spcBef>
                <a:spcPts val="0"/>
              </a:spcBef>
              <a:spcAft>
                <a:spcPts val="0"/>
              </a:spcAft>
              <a:buClr>
                <a:schemeClr val="dk1"/>
              </a:buClr>
              <a:buSzPts val="1200"/>
              <a:buFont typeface="Outfit"/>
              <a:buChar char="■"/>
              <a:defRPr sz="1200">
                <a:solidFill>
                  <a:schemeClr val="dk1"/>
                </a:solidFill>
                <a:latin typeface="Outfit"/>
                <a:ea typeface="Outfit"/>
                <a:cs typeface="Outfit"/>
                <a:sym typeface="Outfi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8" r:id="rId9"/>
    <p:sldLayoutId id="2147483659" r:id="rId10"/>
    <p:sldLayoutId id="2147483664" r:id="rId11"/>
    <p:sldLayoutId id="2147483665" r:id="rId12"/>
    <p:sldLayoutId id="2147483667" r:id="rId13"/>
    <p:sldLayoutId id="2147483669" r:id="rId14"/>
    <p:sldLayoutId id="2147483670" r:id="rId1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xml"/><Relationship Id="rId1" Type="http://schemas.openxmlformats.org/officeDocument/2006/relationships/slideLayout" Target="../slideLayouts/slideLayout11.xml"/><Relationship Id="rId5" Type="http://schemas.openxmlformats.org/officeDocument/2006/relationships/image" Target="../media/image7.png"/><Relationship Id="rId4" Type="http://schemas.openxmlformats.org/officeDocument/2006/relationships/image" Target="../media/image6.png"/></Relationships>
</file>

<file path=ppt/slides/_rels/slide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microsoft.com/office/2007/relationships/hdphoto" Target="../media/hdphoto1.wdp"/></Relationships>
</file>

<file path=ppt/slides/_rels/slide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microsoft.com/office/2007/relationships/hdphoto" Target="../media/hdphoto1.wdp"/></Relationships>
</file>

<file path=ppt/slides/_rels/slide16.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100.png"/><Relationship Id="rId3" Type="http://schemas.openxmlformats.org/officeDocument/2006/relationships/diagramData" Target="../diagrams/data1.xml"/><Relationship Id="rId7" Type="http://schemas.microsoft.com/office/2007/relationships/diagramDrawing" Target="../diagrams/drawing1.xml"/><Relationship Id="rId12" Type="http://schemas.openxmlformats.org/officeDocument/2006/relationships/slide" Target="slide19.xml"/><Relationship Id="rId2" Type="http://schemas.openxmlformats.org/officeDocument/2006/relationships/notesSlide" Target="../notesSlides/notesSlide16.xml"/><Relationship Id="rId16" Type="http://schemas.openxmlformats.org/officeDocument/2006/relationships/image" Target="../media/image110.png"/><Relationship Id="rId1" Type="http://schemas.openxmlformats.org/officeDocument/2006/relationships/slideLayout" Target="../slideLayouts/slideLayout2.xml"/><Relationship Id="rId6" Type="http://schemas.openxmlformats.org/officeDocument/2006/relationships/diagramColors" Target="../diagrams/colors1.xml"/><Relationship Id="rId11" Type="http://schemas.openxmlformats.org/officeDocument/2006/relationships/image" Target="../media/image10.png"/><Relationship Id="rId5" Type="http://schemas.openxmlformats.org/officeDocument/2006/relationships/diagramQuickStyle" Target="../diagrams/quickStyle1.xml"/><Relationship Id="rId15" Type="http://schemas.openxmlformats.org/officeDocument/2006/relationships/slide" Target="slide21.xml"/><Relationship Id="rId10" Type="http://schemas.openxmlformats.org/officeDocument/2006/relationships/image" Target="../media/image90.png"/><Relationship Id="rId4" Type="http://schemas.openxmlformats.org/officeDocument/2006/relationships/diagramLayout" Target="../diagrams/layout1.xml"/><Relationship Id="rId9" Type="http://schemas.openxmlformats.org/officeDocument/2006/relationships/slide" Target="slide17.xml"/><Relationship Id="rId14" Type="http://schemas.openxmlformats.org/officeDocument/2006/relationships/image" Target="../media/image11.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100.png"/><Relationship Id="rId3" Type="http://schemas.openxmlformats.org/officeDocument/2006/relationships/diagramData" Target="../diagrams/data2.xml"/><Relationship Id="rId7" Type="http://schemas.microsoft.com/office/2007/relationships/diagramDrawing" Target="../diagrams/drawing2.xml"/><Relationship Id="rId12" Type="http://schemas.openxmlformats.org/officeDocument/2006/relationships/slide" Target="slide19.xml"/><Relationship Id="rId2" Type="http://schemas.openxmlformats.org/officeDocument/2006/relationships/notesSlide" Target="../notesSlides/notesSlide18.xml"/><Relationship Id="rId16" Type="http://schemas.openxmlformats.org/officeDocument/2006/relationships/image" Target="../media/image110.png"/><Relationship Id="rId1" Type="http://schemas.openxmlformats.org/officeDocument/2006/relationships/slideLayout" Target="../slideLayouts/slideLayout2.xml"/><Relationship Id="rId6" Type="http://schemas.openxmlformats.org/officeDocument/2006/relationships/diagramColors" Target="../diagrams/colors2.xml"/><Relationship Id="rId11" Type="http://schemas.openxmlformats.org/officeDocument/2006/relationships/image" Target="../media/image10.png"/><Relationship Id="rId5" Type="http://schemas.openxmlformats.org/officeDocument/2006/relationships/diagramQuickStyle" Target="../diagrams/quickStyle2.xml"/><Relationship Id="rId15" Type="http://schemas.openxmlformats.org/officeDocument/2006/relationships/slide" Target="slide21.xml"/><Relationship Id="rId10" Type="http://schemas.openxmlformats.org/officeDocument/2006/relationships/image" Target="../media/image90.png"/><Relationship Id="rId4" Type="http://schemas.openxmlformats.org/officeDocument/2006/relationships/diagramLayout" Target="../diagrams/layout2.xml"/><Relationship Id="rId9" Type="http://schemas.openxmlformats.org/officeDocument/2006/relationships/slide" Target="slide17.xml"/><Relationship Id="rId14" Type="http://schemas.openxmlformats.org/officeDocument/2006/relationships/image" Target="../media/image12.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100.png"/><Relationship Id="rId3" Type="http://schemas.openxmlformats.org/officeDocument/2006/relationships/diagramData" Target="../diagrams/data3.xml"/><Relationship Id="rId7" Type="http://schemas.microsoft.com/office/2007/relationships/diagramDrawing" Target="../diagrams/drawing3.xml"/><Relationship Id="rId12" Type="http://schemas.openxmlformats.org/officeDocument/2006/relationships/slide" Target="slide19.xml"/><Relationship Id="rId2" Type="http://schemas.openxmlformats.org/officeDocument/2006/relationships/notesSlide" Target="../notesSlides/notesSlide20.xml"/><Relationship Id="rId16" Type="http://schemas.openxmlformats.org/officeDocument/2006/relationships/image" Target="../media/image120.png"/><Relationship Id="rId1" Type="http://schemas.openxmlformats.org/officeDocument/2006/relationships/slideLayout" Target="../slideLayouts/slideLayout2.xml"/><Relationship Id="rId6" Type="http://schemas.openxmlformats.org/officeDocument/2006/relationships/diagramColors" Target="../diagrams/colors3.xml"/><Relationship Id="rId11" Type="http://schemas.openxmlformats.org/officeDocument/2006/relationships/image" Target="../media/image10.png"/><Relationship Id="rId5" Type="http://schemas.openxmlformats.org/officeDocument/2006/relationships/diagramQuickStyle" Target="../diagrams/quickStyle3.xml"/><Relationship Id="rId15" Type="http://schemas.openxmlformats.org/officeDocument/2006/relationships/slide" Target="slide21.xml"/><Relationship Id="rId10" Type="http://schemas.openxmlformats.org/officeDocument/2006/relationships/image" Target="../media/image90.png"/><Relationship Id="rId4" Type="http://schemas.openxmlformats.org/officeDocument/2006/relationships/diagramLayout" Target="../diagrams/layout3.xml"/><Relationship Id="rId9" Type="http://schemas.openxmlformats.org/officeDocument/2006/relationships/slide" Target="slide17.xml"/><Relationship Id="rId14" Type="http://schemas.openxmlformats.org/officeDocument/2006/relationships/image" Target="../media/image13.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microsoft.com/office/2007/relationships/hdphoto" Target="../media/hdphoto1.wdp"/></Relationships>
</file>

<file path=ppt/slides/_rels/slide23.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23.xml"/><Relationship Id="rId1" Type="http://schemas.openxmlformats.org/officeDocument/2006/relationships/slideLayout" Target="../slideLayouts/slideLayout11.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xml"/><Relationship Id="rId1" Type="http://schemas.openxmlformats.org/officeDocument/2006/relationships/slideLayout" Target="../slideLayouts/slideLayout11.xml"/><Relationship Id="rId4" Type="http://schemas.openxmlformats.org/officeDocument/2006/relationships/image" Target="../media/image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92"/>
        <p:cNvGrpSpPr/>
        <p:nvPr/>
      </p:nvGrpSpPr>
      <p:grpSpPr>
        <a:xfrm>
          <a:off x="0" y="0"/>
          <a:ext cx="0" cy="0"/>
          <a:chOff x="0" y="0"/>
          <a:chExt cx="0" cy="0"/>
        </a:xfrm>
      </p:grpSpPr>
      <p:sp>
        <p:nvSpPr>
          <p:cNvPr id="193" name="Google Shape;193;p28"/>
          <p:cNvSpPr txBox="1">
            <a:spLocks noGrp="1"/>
          </p:cNvSpPr>
          <p:nvPr>
            <p:ph type="ctrTitle"/>
          </p:nvPr>
        </p:nvSpPr>
        <p:spPr>
          <a:xfrm>
            <a:off x="742962" y="896750"/>
            <a:ext cx="6660000" cy="154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b="1" dirty="0">
                <a:latin typeface="Times New Roman" panose="02020603050405020304" pitchFamily="18" charset="0"/>
                <a:cs typeface="Times New Roman" panose="02020603050405020304" pitchFamily="18" charset="0"/>
              </a:rPr>
              <a:t>NGHỆ THUẬT </a:t>
            </a:r>
            <a:br>
              <a:rPr lang="en" sz="4800" b="1" dirty="0">
                <a:latin typeface="Times New Roman" panose="02020603050405020304" pitchFamily="18" charset="0"/>
                <a:cs typeface="Times New Roman" panose="02020603050405020304" pitchFamily="18" charset="0"/>
              </a:rPr>
            </a:br>
            <a:r>
              <a:rPr lang="en" sz="4800" b="1" dirty="0">
                <a:latin typeface="Times New Roman" panose="02020603050405020304" pitchFamily="18" charset="0"/>
                <a:cs typeface="Times New Roman" panose="02020603050405020304" pitchFamily="18" charset="0"/>
              </a:rPr>
              <a:t>BĂM THỊT GÀ</a:t>
            </a:r>
            <a:endParaRPr sz="4400" b="1" dirty="0">
              <a:latin typeface="Times New Roman" panose="02020603050405020304" pitchFamily="18" charset="0"/>
              <a:cs typeface="Times New Roman" panose="02020603050405020304" pitchFamily="18" charset="0"/>
            </a:endParaRPr>
          </a:p>
        </p:txBody>
      </p:sp>
      <p:sp>
        <p:nvSpPr>
          <p:cNvPr id="194" name="Google Shape;194;p28"/>
          <p:cNvSpPr txBox="1">
            <a:spLocks noGrp="1"/>
          </p:cNvSpPr>
          <p:nvPr>
            <p:ph type="subTitle" idx="1"/>
          </p:nvPr>
        </p:nvSpPr>
        <p:spPr>
          <a:xfrm>
            <a:off x="826905" y="2441150"/>
            <a:ext cx="3903300" cy="36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latin typeface="Times New Roman" panose="02020603050405020304" pitchFamily="18" charset="0"/>
                <a:cs typeface="Times New Roman" panose="02020603050405020304" pitchFamily="18" charset="0"/>
              </a:rPr>
              <a:t>Trích “</a:t>
            </a:r>
            <a:r>
              <a:rPr lang="en" i="1" dirty="0">
                <a:latin typeface="Times New Roman" panose="02020603050405020304" pitchFamily="18" charset="0"/>
                <a:cs typeface="Times New Roman" panose="02020603050405020304" pitchFamily="18" charset="0"/>
              </a:rPr>
              <a:t>Việc làng</a:t>
            </a:r>
            <a:r>
              <a:rPr lang="en" dirty="0">
                <a:latin typeface="Times New Roman" panose="02020603050405020304" pitchFamily="18" charset="0"/>
                <a:cs typeface="Times New Roman" panose="02020603050405020304" pitchFamily="18" charset="0"/>
              </a:rPr>
              <a:t>” – Ngô Tất Tố</a:t>
            </a:r>
            <a:endParaRPr dirty="0">
              <a:latin typeface="Times New Roman" panose="02020603050405020304" pitchFamily="18" charset="0"/>
              <a:cs typeface="Times New Roman" panose="02020603050405020304" pitchFamily="18" charset="0"/>
            </a:endParaRPr>
          </a:p>
        </p:txBody>
      </p:sp>
      <p:grpSp>
        <p:nvGrpSpPr>
          <p:cNvPr id="195" name="Google Shape;195;p28"/>
          <p:cNvGrpSpPr/>
          <p:nvPr/>
        </p:nvGrpSpPr>
        <p:grpSpPr>
          <a:xfrm>
            <a:off x="5091290" y="261953"/>
            <a:ext cx="5012266" cy="5371202"/>
            <a:chOff x="7855920" y="2772000"/>
            <a:chExt cx="2108880" cy="2503800"/>
          </a:xfrm>
        </p:grpSpPr>
        <p:sp>
          <p:nvSpPr>
            <p:cNvPr id="196" name="Google Shape;196;p28"/>
            <p:cNvSpPr/>
            <p:nvPr/>
          </p:nvSpPr>
          <p:spPr>
            <a:xfrm>
              <a:off x="7925760" y="2772000"/>
              <a:ext cx="609840" cy="891000"/>
            </a:xfrm>
            <a:custGeom>
              <a:avLst/>
              <a:gdLst/>
              <a:ahLst/>
              <a:cxnLst/>
              <a:rect l="l" t="t" r="r" b="b"/>
              <a:pathLst>
                <a:path w="1694" h="2475" extrusionOk="0">
                  <a:moveTo>
                    <a:pt x="89" y="767"/>
                  </a:moveTo>
                  <a:cubicBezTo>
                    <a:pt x="117" y="783"/>
                    <a:pt x="149" y="793"/>
                    <a:pt x="182" y="795"/>
                  </a:cubicBezTo>
                  <a:cubicBezTo>
                    <a:pt x="168" y="799"/>
                    <a:pt x="155" y="805"/>
                    <a:pt x="142" y="812"/>
                  </a:cubicBezTo>
                  <a:cubicBezTo>
                    <a:pt x="133" y="817"/>
                    <a:pt x="125" y="822"/>
                    <a:pt x="118" y="829"/>
                  </a:cubicBezTo>
                  <a:cubicBezTo>
                    <a:pt x="78" y="857"/>
                    <a:pt x="41" y="898"/>
                    <a:pt x="43" y="949"/>
                  </a:cubicBezTo>
                  <a:lnTo>
                    <a:pt x="42" y="950"/>
                  </a:lnTo>
                  <a:cubicBezTo>
                    <a:pt x="42" y="951"/>
                    <a:pt x="43" y="953"/>
                    <a:pt x="44" y="954"/>
                  </a:cubicBezTo>
                  <a:cubicBezTo>
                    <a:pt x="45" y="956"/>
                    <a:pt x="45" y="957"/>
                    <a:pt x="47" y="958"/>
                  </a:cubicBezTo>
                  <a:cubicBezTo>
                    <a:pt x="49" y="959"/>
                    <a:pt x="50" y="959"/>
                    <a:pt x="52" y="959"/>
                  </a:cubicBezTo>
                  <a:cubicBezTo>
                    <a:pt x="53" y="959"/>
                    <a:pt x="54" y="959"/>
                    <a:pt x="56" y="958"/>
                  </a:cubicBezTo>
                  <a:cubicBezTo>
                    <a:pt x="61" y="956"/>
                    <a:pt x="64" y="955"/>
                    <a:pt x="67" y="951"/>
                  </a:cubicBezTo>
                  <a:cubicBezTo>
                    <a:pt x="67" y="949"/>
                    <a:pt x="68" y="948"/>
                    <a:pt x="69" y="947"/>
                  </a:cubicBezTo>
                  <a:cubicBezTo>
                    <a:pt x="71" y="943"/>
                    <a:pt x="73" y="940"/>
                    <a:pt x="76" y="936"/>
                  </a:cubicBezTo>
                  <a:cubicBezTo>
                    <a:pt x="99" y="930"/>
                    <a:pt x="135" y="946"/>
                    <a:pt x="156" y="951"/>
                  </a:cubicBezTo>
                  <a:cubicBezTo>
                    <a:pt x="168" y="953"/>
                    <a:pt x="179" y="954"/>
                    <a:pt x="190" y="954"/>
                  </a:cubicBezTo>
                  <a:cubicBezTo>
                    <a:pt x="197" y="954"/>
                    <a:pt x="203" y="954"/>
                    <a:pt x="209" y="953"/>
                  </a:cubicBezTo>
                  <a:cubicBezTo>
                    <a:pt x="224" y="952"/>
                    <a:pt x="238" y="947"/>
                    <a:pt x="251" y="940"/>
                  </a:cubicBezTo>
                  <a:cubicBezTo>
                    <a:pt x="254" y="939"/>
                    <a:pt x="257" y="937"/>
                    <a:pt x="259" y="935"/>
                  </a:cubicBezTo>
                  <a:cubicBezTo>
                    <a:pt x="268" y="941"/>
                    <a:pt x="277" y="926"/>
                    <a:pt x="283" y="914"/>
                  </a:cubicBezTo>
                  <a:cubicBezTo>
                    <a:pt x="284" y="916"/>
                    <a:pt x="285" y="919"/>
                    <a:pt x="286" y="921"/>
                  </a:cubicBezTo>
                  <a:cubicBezTo>
                    <a:pt x="285" y="934"/>
                    <a:pt x="284" y="948"/>
                    <a:pt x="283" y="962"/>
                  </a:cubicBezTo>
                  <a:cubicBezTo>
                    <a:pt x="275" y="1017"/>
                    <a:pt x="257" y="1071"/>
                    <a:pt x="230" y="1119"/>
                  </a:cubicBezTo>
                  <a:cubicBezTo>
                    <a:pt x="226" y="1126"/>
                    <a:pt x="221" y="1132"/>
                    <a:pt x="217" y="1139"/>
                  </a:cubicBezTo>
                  <a:cubicBezTo>
                    <a:pt x="189" y="1178"/>
                    <a:pt x="143" y="1209"/>
                    <a:pt x="125" y="1256"/>
                  </a:cubicBezTo>
                  <a:cubicBezTo>
                    <a:pt x="112" y="1290"/>
                    <a:pt x="104" y="1325"/>
                    <a:pt x="99" y="1361"/>
                  </a:cubicBezTo>
                  <a:cubicBezTo>
                    <a:pt x="90" y="1429"/>
                    <a:pt x="116" y="1499"/>
                    <a:pt x="138" y="1562"/>
                  </a:cubicBezTo>
                  <a:cubicBezTo>
                    <a:pt x="150" y="1595"/>
                    <a:pt x="146" y="1629"/>
                    <a:pt x="164" y="1661"/>
                  </a:cubicBezTo>
                  <a:cubicBezTo>
                    <a:pt x="183" y="1696"/>
                    <a:pt x="180" y="1733"/>
                    <a:pt x="192" y="1770"/>
                  </a:cubicBezTo>
                  <a:cubicBezTo>
                    <a:pt x="184" y="1816"/>
                    <a:pt x="192" y="1862"/>
                    <a:pt x="238" y="1892"/>
                  </a:cubicBezTo>
                  <a:cubicBezTo>
                    <a:pt x="239" y="1893"/>
                    <a:pt x="240" y="1893"/>
                    <a:pt x="242" y="1894"/>
                  </a:cubicBezTo>
                  <a:cubicBezTo>
                    <a:pt x="261" y="1905"/>
                    <a:pt x="283" y="1911"/>
                    <a:pt x="305" y="1911"/>
                  </a:cubicBezTo>
                  <a:cubicBezTo>
                    <a:pt x="306" y="1911"/>
                    <a:pt x="306" y="1911"/>
                    <a:pt x="307" y="1911"/>
                  </a:cubicBezTo>
                  <a:lnTo>
                    <a:pt x="328" y="1911"/>
                  </a:lnTo>
                  <a:cubicBezTo>
                    <a:pt x="329" y="1912"/>
                    <a:pt x="329" y="1912"/>
                    <a:pt x="330" y="1912"/>
                  </a:cubicBezTo>
                  <a:cubicBezTo>
                    <a:pt x="331" y="1912"/>
                    <a:pt x="331" y="1912"/>
                    <a:pt x="332" y="1911"/>
                  </a:cubicBezTo>
                  <a:cubicBezTo>
                    <a:pt x="347" y="1911"/>
                    <a:pt x="363" y="1909"/>
                    <a:pt x="378" y="1905"/>
                  </a:cubicBezTo>
                  <a:cubicBezTo>
                    <a:pt x="363" y="1917"/>
                    <a:pt x="350" y="1929"/>
                    <a:pt x="338" y="1943"/>
                  </a:cubicBezTo>
                  <a:cubicBezTo>
                    <a:pt x="302" y="1978"/>
                    <a:pt x="267" y="2015"/>
                    <a:pt x="234" y="2053"/>
                  </a:cubicBezTo>
                  <a:cubicBezTo>
                    <a:pt x="176" y="2119"/>
                    <a:pt x="167" y="2207"/>
                    <a:pt x="167" y="2290"/>
                  </a:cubicBezTo>
                  <a:cubicBezTo>
                    <a:pt x="167" y="2291"/>
                    <a:pt x="167" y="2293"/>
                    <a:pt x="168" y="2294"/>
                  </a:cubicBezTo>
                  <a:cubicBezTo>
                    <a:pt x="149" y="2345"/>
                    <a:pt x="140" y="2399"/>
                    <a:pt x="140" y="2453"/>
                  </a:cubicBezTo>
                  <a:cubicBezTo>
                    <a:pt x="140" y="2458"/>
                    <a:pt x="140" y="2462"/>
                    <a:pt x="140" y="2467"/>
                  </a:cubicBezTo>
                  <a:cubicBezTo>
                    <a:pt x="140" y="2474"/>
                    <a:pt x="150" y="2472"/>
                    <a:pt x="150" y="2467"/>
                  </a:cubicBezTo>
                  <a:cubicBezTo>
                    <a:pt x="152" y="2424"/>
                    <a:pt x="186" y="2378"/>
                    <a:pt x="206" y="2342"/>
                  </a:cubicBezTo>
                  <a:cubicBezTo>
                    <a:pt x="209" y="2337"/>
                    <a:pt x="211" y="2332"/>
                    <a:pt x="214" y="2327"/>
                  </a:cubicBezTo>
                  <a:cubicBezTo>
                    <a:pt x="239" y="2283"/>
                    <a:pt x="269" y="2242"/>
                    <a:pt x="303" y="2204"/>
                  </a:cubicBezTo>
                  <a:cubicBezTo>
                    <a:pt x="336" y="2166"/>
                    <a:pt x="303" y="2203"/>
                    <a:pt x="303" y="2204"/>
                  </a:cubicBezTo>
                  <a:cubicBezTo>
                    <a:pt x="256" y="2252"/>
                    <a:pt x="223" y="2310"/>
                    <a:pt x="182" y="2363"/>
                  </a:cubicBezTo>
                  <a:cubicBezTo>
                    <a:pt x="177" y="2370"/>
                    <a:pt x="173" y="2377"/>
                    <a:pt x="169" y="2384"/>
                  </a:cubicBezTo>
                  <a:cubicBezTo>
                    <a:pt x="163" y="2394"/>
                    <a:pt x="158" y="2404"/>
                    <a:pt x="154" y="2414"/>
                  </a:cubicBezTo>
                  <a:cubicBezTo>
                    <a:pt x="158" y="2375"/>
                    <a:pt x="168" y="2336"/>
                    <a:pt x="182" y="2298"/>
                  </a:cubicBezTo>
                  <a:cubicBezTo>
                    <a:pt x="182" y="2298"/>
                    <a:pt x="181" y="2298"/>
                    <a:pt x="182" y="2297"/>
                  </a:cubicBezTo>
                  <a:cubicBezTo>
                    <a:pt x="183" y="2296"/>
                    <a:pt x="183" y="2296"/>
                    <a:pt x="183" y="2295"/>
                  </a:cubicBezTo>
                  <a:cubicBezTo>
                    <a:pt x="192" y="2271"/>
                    <a:pt x="204" y="2247"/>
                    <a:pt x="217" y="2225"/>
                  </a:cubicBezTo>
                  <a:cubicBezTo>
                    <a:pt x="236" y="2191"/>
                    <a:pt x="260" y="2159"/>
                    <a:pt x="287" y="2130"/>
                  </a:cubicBezTo>
                  <a:cubicBezTo>
                    <a:pt x="327" y="2088"/>
                    <a:pt x="359" y="2038"/>
                    <a:pt x="405" y="2002"/>
                  </a:cubicBezTo>
                  <a:cubicBezTo>
                    <a:pt x="459" y="1962"/>
                    <a:pt x="507" y="1915"/>
                    <a:pt x="547" y="1862"/>
                  </a:cubicBezTo>
                  <a:cubicBezTo>
                    <a:pt x="548" y="1860"/>
                    <a:pt x="545" y="1857"/>
                    <a:pt x="543" y="1859"/>
                  </a:cubicBezTo>
                  <a:cubicBezTo>
                    <a:pt x="469" y="1952"/>
                    <a:pt x="356" y="2009"/>
                    <a:pt x="290" y="2110"/>
                  </a:cubicBezTo>
                  <a:cubicBezTo>
                    <a:pt x="272" y="2137"/>
                    <a:pt x="247" y="2167"/>
                    <a:pt x="227" y="2193"/>
                  </a:cubicBezTo>
                  <a:cubicBezTo>
                    <a:pt x="217" y="2206"/>
                    <a:pt x="208" y="2220"/>
                    <a:pt x="200" y="2234"/>
                  </a:cubicBezTo>
                  <a:cubicBezTo>
                    <a:pt x="195" y="2244"/>
                    <a:pt x="189" y="2253"/>
                    <a:pt x="185" y="2263"/>
                  </a:cubicBezTo>
                  <a:cubicBezTo>
                    <a:pt x="188" y="2181"/>
                    <a:pt x="207" y="2106"/>
                    <a:pt x="265" y="2041"/>
                  </a:cubicBezTo>
                  <a:cubicBezTo>
                    <a:pt x="290" y="2015"/>
                    <a:pt x="314" y="1989"/>
                    <a:pt x="338" y="1963"/>
                  </a:cubicBezTo>
                  <a:cubicBezTo>
                    <a:pt x="347" y="1953"/>
                    <a:pt x="378" y="1913"/>
                    <a:pt x="393" y="1908"/>
                  </a:cubicBezTo>
                  <a:cubicBezTo>
                    <a:pt x="394" y="1908"/>
                    <a:pt x="394" y="1908"/>
                    <a:pt x="395" y="1907"/>
                  </a:cubicBezTo>
                  <a:cubicBezTo>
                    <a:pt x="396" y="1906"/>
                    <a:pt x="395" y="1905"/>
                    <a:pt x="395" y="1905"/>
                  </a:cubicBezTo>
                  <a:cubicBezTo>
                    <a:pt x="395" y="1904"/>
                    <a:pt x="395" y="1904"/>
                    <a:pt x="395" y="1903"/>
                  </a:cubicBezTo>
                  <a:lnTo>
                    <a:pt x="394" y="1903"/>
                  </a:lnTo>
                  <a:cubicBezTo>
                    <a:pt x="397" y="1902"/>
                    <a:pt x="400" y="1900"/>
                    <a:pt x="403" y="1899"/>
                  </a:cubicBezTo>
                  <a:cubicBezTo>
                    <a:pt x="404" y="1898"/>
                    <a:pt x="405" y="1898"/>
                    <a:pt x="406" y="1897"/>
                  </a:cubicBezTo>
                  <a:cubicBezTo>
                    <a:pt x="455" y="1864"/>
                    <a:pt x="476" y="1790"/>
                    <a:pt x="500" y="1738"/>
                  </a:cubicBezTo>
                  <a:cubicBezTo>
                    <a:pt x="523" y="1687"/>
                    <a:pt x="540" y="1637"/>
                    <a:pt x="561" y="1588"/>
                  </a:cubicBezTo>
                  <a:cubicBezTo>
                    <a:pt x="580" y="1554"/>
                    <a:pt x="596" y="1519"/>
                    <a:pt x="609" y="1482"/>
                  </a:cubicBezTo>
                  <a:cubicBezTo>
                    <a:pt x="618" y="1449"/>
                    <a:pt x="627" y="1413"/>
                    <a:pt x="634" y="1376"/>
                  </a:cubicBezTo>
                  <a:cubicBezTo>
                    <a:pt x="634" y="1380"/>
                    <a:pt x="634" y="1383"/>
                    <a:pt x="634" y="1387"/>
                  </a:cubicBezTo>
                  <a:cubicBezTo>
                    <a:pt x="634" y="1419"/>
                    <a:pt x="636" y="1451"/>
                    <a:pt x="640" y="1482"/>
                  </a:cubicBezTo>
                  <a:cubicBezTo>
                    <a:pt x="644" y="1510"/>
                    <a:pt x="646" y="1538"/>
                    <a:pt x="646" y="1565"/>
                  </a:cubicBezTo>
                  <a:cubicBezTo>
                    <a:pt x="646" y="1577"/>
                    <a:pt x="646" y="1589"/>
                    <a:pt x="645" y="1600"/>
                  </a:cubicBezTo>
                  <a:cubicBezTo>
                    <a:pt x="641" y="1615"/>
                    <a:pt x="638" y="1630"/>
                    <a:pt x="636" y="1645"/>
                  </a:cubicBezTo>
                  <a:cubicBezTo>
                    <a:pt x="636" y="1647"/>
                    <a:pt x="639" y="1647"/>
                    <a:pt x="639" y="1645"/>
                  </a:cubicBezTo>
                  <a:cubicBezTo>
                    <a:pt x="644" y="1631"/>
                    <a:pt x="653" y="1617"/>
                    <a:pt x="658" y="1602"/>
                  </a:cubicBezTo>
                  <a:cubicBezTo>
                    <a:pt x="660" y="1588"/>
                    <a:pt x="661" y="1574"/>
                    <a:pt x="661" y="1559"/>
                  </a:cubicBezTo>
                  <a:cubicBezTo>
                    <a:pt x="661" y="1545"/>
                    <a:pt x="660" y="1531"/>
                    <a:pt x="658" y="1516"/>
                  </a:cubicBezTo>
                  <a:cubicBezTo>
                    <a:pt x="654" y="1452"/>
                    <a:pt x="642" y="1390"/>
                    <a:pt x="640" y="1326"/>
                  </a:cubicBezTo>
                  <a:cubicBezTo>
                    <a:pt x="641" y="1315"/>
                    <a:pt x="642" y="1303"/>
                    <a:pt x="643" y="1292"/>
                  </a:cubicBezTo>
                  <a:cubicBezTo>
                    <a:pt x="655" y="1275"/>
                    <a:pt x="671" y="1260"/>
                    <a:pt x="689" y="1249"/>
                  </a:cubicBezTo>
                  <a:cubicBezTo>
                    <a:pt x="706" y="1238"/>
                    <a:pt x="710" y="1207"/>
                    <a:pt x="717" y="1191"/>
                  </a:cubicBezTo>
                  <a:cubicBezTo>
                    <a:pt x="737" y="1147"/>
                    <a:pt x="787" y="1106"/>
                    <a:pt x="817" y="1069"/>
                  </a:cubicBezTo>
                  <a:cubicBezTo>
                    <a:pt x="842" y="1039"/>
                    <a:pt x="866" y="928"/>
                    <a:pt x="801" y="934"/>
                  </a:cubicBezTo>
                  <a:cubicBezTo>
                    <a:pt x="802" y="932"/>
                    <a:pt x="802" y="930"/>
                    <a:pt x="802" y="928"/>
                  </a:cubicBezTo>
                  <a:cubicBezTo>
                    <a:pt x="802" y="926"/>
                    <a:pt x="802" y="924"/>
                    <a:pt x="801" y="922"/>
                  </a:cubicBezTo>
                  <a:cubicBezTo>
                    <a:pt x="800" y="910"/>
                    <a:pt x="794" y="889"/>
                    <a:pt x="778" y="893"/>
                  </a:cubicBezTo>
                  <a:cubicBezTo>
                    <a:pt x="779" y="887"/>
                    <a:pt x="780" y="882"/>
                    <a:pt x="783" y="877"/>
                  </a:cubicBezTo>
                  <a:cubicBezTo>
                    <a:pt x="787" y="871"/>
                    <a:pt x="792" y="866"/>
                    <a:pt x="798" y="863"/>
                  </a:cubicBezTo>
                  <a:cubicBezTo>
                    <a:pt x="820" y="847"/>
                    <a:pt x="831" y="837"/>
                    <a:pt x="822" y="810"/>
                  </a:cubicBezTo>
                  <a:lnTo>
                    <a:pt x="822" y="808"/>
                  </a:lnTo>
                  <a:cubicBezTo>
                    <a:pt x="823" y="809"/>
                    <a:pt x="824" y="811"/>
                    <a:pt x="825" y="812"/>
                  </a:cubicBezTo>
                  <a:cubicBezTo>
                    <a:pt x="832" y="825"/>
                    <a:pt x="838" y="838"/>
                    <a:pt x="843" y="851"/>
                  </a:cubicBezTo>
                  <a:cubicBezTo>
                    <a:pt x="848" y="866"/>
                    <a:pt x="854" y="879"/>
                    <a:pt x="861" y="893"/>
                  </a:cubicBezTo>
                  <a:cubicBezTo>
                    <a:pt x="869" y="907"/>
                    <a:pt x="878" y="920"/>
                    <a:pt x="889" y="932"/>
                  </a:cubicBezTo>
                  <a:cubicBezTo>
                    <a:pt x="890" y="935"/>
                    <a:pt x="894" y="935"/>
                    <a:pt x="894" y="931"/>
                  </a:cubicBezTo>
                  <a:cubicBezTo>
                    <a:pt x="894" y="905"/>
                    <a:pt x="871" y="878"/>
                    <a:pt x="862" y="855"/>
                  </a:cubicBezTo>
                  <a:cubicBezTo>
                    <a:pt x="855" y="838"/>
                    <a:pt x="848" y="822"/>
                    <a:pt x="839" y="805"/>
                  </a:cubicBezTo>
                  <a:cubicBezTo>
                    <a:pt x="826" y="785"/>
                    <a:pt x="812" y="766"/>
                    <a:pt x="796" y="750"/>
                  </a:cubicBezTo>
                  <a:cubicBezTo>
                    <a:pt x="795" y="749"/>
                    <a:pt x="795" y="749"/>
                    <a:pt x="795" y="749"/>
                  </a:cubicBezTo>
                  <a:lnTo>
                    <a:pt x="794" y="749"/>
                  </a:lnTo>
                  <a:lnTo>
                    <a:pt x="793" y="749"/>
                  </a:lnTo>
                  <a:lnTo>
                    <a:pt x="793" y="750"/>
                  </a:lnTo>
                  <a:lnTo>
                    <a:pt x="793" y="751"/>
                  </a:lnTo>
                  <a:cubicBezTo>
                    <a:pt x="798" y="764"/>
                    <a:pt x="803" y="775"/>
                    <a:pt x="810" y="787"/>
                  </a:cubicBezTo>
                  <a:cubicBezTo>
                    <a:pt x="811" y="788"/>
                    <a:pt x="811" y="789"/>
                    <a:pt x="812" y="791"/>
                  </a:cubicBezTo>
                  <a:cubicBezTo>
                    <a:pt x="787" y="761"/>
                    <a:pt x="728" y="766"/>
                    <a:pt x="701" y="788"/>
                  </a:cubicBezTo>
                  <a:cubicBezTo>
                    <a:pt x="699" y="789"/>
                    <a:pt x="701" y="792"/>
                    <a:pt x="704" y="791"/>
                  </a:cubicBezTo>
                  <a:cubicBezTo>
                    <a:pt x="737" y="773"/>
                    <a:pt x="808" y="776"/>
                    <a:pt x="812" y="824"/>
                  </a:cubicBezTo>
                  <a:cubicBezTo>
                    <a:pt x="813" y="838"/>
                    <a:pt x="777" y="857"/>
                    <a:pt x="768" y="866"/>
                  </a:cubicBezTo>
                  <a:cubicBezTo>
                    <a:pt x="758" y="875"/>
                    <a:pt x="762" y="887"/>
                    <a:pt x="762" y="898"/>
                  </a:cubicBezTo>
                  <a:cubicBezTo>
                    <a:pt x="743" y="907"/>
                    <a:pt x="724" y="909"/>
                    <a:pt x="705" y="919"/>
                  </a:cubicBezTo>
                  <a:cubicBezTo>
                    <a:pt x="705" y="920"/>
                    <a:pt x="704" y="920"/>
                    <a:pt x="704" y="920"/>
                  </a:cubicBezTo>
                  <a:cubicBezTo>
                    <a:pt x="692" y="927"/>
                    <a:pt x="683" y="936"/>
                    <a:pt x="675" y="946"/>
                  </a:cubicBezTo>
                  <a:cubicBezTo>
                    <a:pt x="678" y="931"/>
                    <a:pt x="675" y="916"/>
                    <a:pt x="679" y="901"/>
                  </a:cubicBezTo>
                  <a:cubicBezTo>
                    <a:pt x="680" y="898"/>
                    <a:pt x="681" y="894"/>
                    <a:pt x="681" y="890"/>
                  </a:cubicBezTo>
                  <a:cubicBezTo>
                    <a:pt x="681" y="884"/>
                    <a:pt x="679" y="879"/>
                    <a:pt x="676" y="874"/>
                  </a:cubicBezTo>
                  <a:cubicBezTo>
                    <a:pt x="676" y="873"/>
                    <a:pt x="675" y="872"/>
                    <a:pt x="675" y="871"/>
                  </a:cubicBezTo>
                  <a:lnTo>
                    <a:pt x="674" y="871"/>
                  </a:lnTo>
                  <a:lnTo>
                    <a:pt x="673" y="871"/>
                  </a:lnTo>
                  <a:lnTo>
                    <a:pt x="672" y="871"/>
                  </a:lnTo>
                  <a:cubicBezTo>
                    <a:pt x="672" y="871"/>
                    <a:pt x="673" y="871"/>
                    <a:pt x="672" y="872"/>
                  </a:cubicBezTo>
                  <a:cubicBezTo>
                    <a:pt x="671" y="873"/>
                    <a:pt x="671" y="872"/>
                    <a:pt x="671" y="872"/>
                  </a:cubicBezTo>
                  <a:cubicBezTo>
                    <a:pt x="671" y="873"/>
                    <a:pt x="671" y="873"/>
                    <a:pt x="671" y="874"/>
                  </a:cubicBezTo>
                  <a:cubicBezTo>
                    <a:pt x="671" y="886"/>
                    <a:pt x="671" y="898"/>
                    <a:pt x="670" y="909"/>
                  </a:cubicBezTo>
                  <a:cubicBezTo>
                    <a:pt x="669" y="914"/>
                    <a:pt x="669" y="918"/>
                    <a:pt x="669" y="923"/>
                  </a:cubicBezTo>
                  <a:cubicBezTo>
                    <a:pt x="669" y="931"/>
                    <a:pt x="670" y="939"/>
                    <a:pt x="671" y="947"/>
                  </a:cubicBezTo>
                  <a:cubicBezTo>
                    <a:pt x="671" y="948"/>
                    <a:pt x="673" y="948"/>
                    <a:pt x="674" y="947"/>
                  </a:cubicBezTo>
                  <a:cubicBezTo>
                    <a:pt x="670" y="953"/>
                    <a:pt x="666" y="959"/>
                    <a:pt x="662" y="966"/>
                  </a:cubicBezTo>
                  <a:cubicBezTo>
                    <a:pt x="661" y="968"/>
                    <a:pt x="660" y="969"/>
                    <a:pt x="659" y="971"/>
                  </a:cubicBezTo>
                  <a:cubicBezTo>
                    <a:pt x="648" y="995"/>
                    <a:pt x="642" y="1020"/>
                    <a:pt x="640" y="1045"/>
                  </a:cubicBezTo>
                  <a:cubicBezTo>
                    <a:pt x="639" y="1045"/>
                    <a:pt x="638" y="1044"/>
                    <a:pt x="637" y="1044"/>
                  </a:cubicBezTo>
                  <a:cubicBezTo>
                    <a:pt x="636" y="1044"/>
                    <a:pt x="635" y="1045"/>
                    <a:pt x="634" y="1045"/>
                  </a:cubicBezTo>
                  <a:cubicBezTo>
                    <a:pt x="626" y="1051"/>
                    <a:pt x="624" y="1058"/>
                    <a:pt x="619" y="1066"/>
                  </a:cubicBezTo>
                  <a:cubicBezTo>
                    <a:pt x="616" y="1071"/>
                    <a:pt x="612" y="1076"/>
                    <a:pt x="608" y="1080"/>
                  </a:cubicBezTo>
                  <a:lnTo>
                    <a:pt x="600" y="1080"/>
                  </a:lnTo>
                  <a:cubicBezTo>
                    <a:pt x="587" y="1080"/>
                    <a:pt x="575" y="1083"/>
                    <a:pt x="562" y="1082"/>
                  </a:cubicBezTo>
                  <a:cubicBezTo>
                    <a:pt x="545" y="1082"/>
                    <a:pt x="537" y="1057"/>
                    <a:pt x="519" y="1056"/>
                  </a:cubicBezTo>
                  <a:cubicBezTo>
                    <a:pt x="492" y="1030"/>
                    <a:pt x="468" y="992"/>
                    <a:pt x="448" y="969"/>
                  </a:cubicBezTo>
                  <a:cubicBezTo>
                    <a:pt x="411" y="926"/>
                    <a:pt x="362" y="852"/>
                    <a:pt x="296" y="863"/>
                  </a:cubicBezTo>
                  <a:cubicBezTo>
                    <a:pt x="295" y="863"/>
                    <a:pt x="294" y="864"/>
                    <a:pt x="294" y="864"/>
                  </a:cubicBezTo>
                  <a:cubicBezTo>
                    <a:pt x="293" y="864"/>
                    <a:pt x="292" y="865"/>
                    <a:pt x="292" y="865"/>
                  </a:cubicBezTo>
                  <a:cubicBezTo>
                    <a:pt x="290" y="862"/>
                    <a:pt x="289" y="859"/>
                    <a:pt x="287" y="856"/>
                  </a:cubicBezTo>
                  <a:cubicBezTo>
                    <a:pt x="286" y="855"/>
                    <a:pt x="286" y="854"/>
                    <a:pt x="285" y="853"/>
                  </a:cubicBezTo>
                  <a:cubicBezTo>
                    <a:pt x="283" y="847"/>
                    <a:pt x="282" y="840"/>
                    <a:pt x="282" y="833"/>
                  </a:cubicBezTo>
                  <a:cubicBezTo>
                    <a:pt x="281" y="829"/>
                    <a:pt x="279" y="825"/>
                    <a:pt x="277" y="821"/>
                  </a:cubicBezTo>
                  <a:cubicBezTo>
                    <a:pt x="276" y="820"/>
                    <a:pt x="275" y="819"/>
                    <a:pt x="275" y="818"/>
                  </a:cubicBezTo>
                  <a:lnTo>
                    <a:pt x="276" y="818"/>
                  </a:lnTo>
                  <a:cubicBezTo>
                    <a:pt x="280" y="819"/>
                    <a:pt x="282" y="813"/>
                    <a:pt x="278" y="812"/>
                  </a:cubicBezTo>
                  <a:lnTo>
                    <a:pt x="266" y="808"/>
                  </a:lnTo>
                  <a:cubicBezTo>
                    <a:pt x="264" y="807"/>
                    <a:pt x="263" y="806"/>
                    <a:pt x="262" y="805"/>
                  </a:cubicBezTo>
                  <a:cubicBezTo>
                    <a:pt x="261" y="805"/>
                    <a:pt x="261" y="805"/>
                    <a:pt x="261" y="805"/>
                  </a:cubicBezTo>
                  <a:cubicBezTo>
                    <a:pt x="260" y="804"/>
                    <a:pt x="259" y="804"/>
                    <a:pt x="258" y="804"/>
                  </a:cubicBezTo>
                  <a:cubicBezTo>
                    <a:pt x="258" y="804"/>
                    <a:pt x="257" y="804"/>
                    <a:pt x="256" y="805"/>
                  </a:cubicBezTo>
                  <a:lnTo>
                    <a:pt x="255" y="805"/>
                  </a:lnTo>
                  <a:cubicBezTo>
                    <a:pt x="242" y="801"/>
                    <a:pt x="229" y="799"/>
                    <a:pt x="216" y="796"/>
                  </a:cubicBezTo>
                  <a:lnTo>
                    <a:pt x="215" y="796"/>
                  </a:lnTo>
                  <a:cubicBezTo>
                    <a:pt x="220" y="796"/>
                    <a:pt x="225" y="796"/>
                    <a:pt x="230" y="794"/>
                  </a:cubicBezTo>
                  <a:cubicBezTo>
                    <a:pt x="231" y="794"/>
                    <a:pt x="231" y="795"/>
                    <a:pt x="231" y="795"/>
                  </a:cubicBezTo>
                  <a:cubicBezTo>
                    <a:pt x="231" y="795"/>
                    <a:pt x="231" y="796"/>
                    <a:pt x="232" y="796"/>
                  </a:cubicBezTo>
                  <a:cubicBezTo>
                    <a:pt x="264" y="805"/>
                    <a:pt x="287" y="791"/>
                    <a:pt x="316" y="777"/>
                  </a:cubicBezTo>
                  <a:cubicBezTo>
                    <a:pt x="344" y="763"/>
                    <a:pt x="353" y="729"/>
                    <a:pt x="381" y="713"/>
                  </a:cubicBezTo>
                  <a:cubicBezTo>
                    <a:pt x="391" y="707"/>
                    <a:pt x="399" y="688"/>
                    <a:pt x="404" y="680"/>
                  </a:cubicBezTo>
                  <a:cubicBezTo>
                    <a:pt x="424" y="651"/>
                    <a:pt x="450" y="649"/>
                    <a:pt x="474" y="631"/>
                  </a:cubicBezTo>
                  <a:cubicBezTo>
                    <a:pt x="481" y="626"/>
                    <a:pt x="487" y="620"/>
                    <a:pt x="491" y="613"/>
                  </a:cubicBezTo>
                  <a:cubicBezTo>
                    <a:pt x="495" y="605"/>
                    <a:pt x="498" y="597"/>
                    <a:pt x="498" y="588"/>
                  </a:cubicBezTo>
                  <a:cubicBezTo>
                    <a:pt x="499" y="588"/>
                    <a:pt x="499" y="588"/>
                    <a:pt x="500" y="587"/>
                  </a:cubicBezTo>
                  <a:cubicBezTo>
                    <a:pt x="503" y="585"/>
                    <a:pt x="506" y="584"/>
                    <a:pt x="510" y="582"/>
                  </a:cubicBezTo>
                  <a:lnTo>
                    <a:pt x="507" y="585"/>
                  </a:lnTo>
                  <a:lnTo>
                    <a:pt x="506" y="586"/>
                  </a:lnTo>
                  <a:lnTo>
                    <a:pt x="506" y="587"/>
                  </a:lnTo>
                  <a:cubicBezTo>
                    <a:pt x="506" y="588"/>
                    <a:pt x="506" y="588"/>
                    <a:pt x="506" y="588"/>
                  </a:cubicBezTo>
                  <a:cubicBezTo>
                    <a:pt x="507" y="589"/>
                    <a:pt x="507" y="589"/>
                    <a:pt x="507" y="589"/>
                  </a:cubicBezTo>
                  <a:cubicBezTo>
                    <a:pt x="511" y="592"/>
                    <a:pt x="514" y="596"/>
                    <a:pt x="519" y="595"/>
                  </a:cubicBezTo>
                  <a:cubicBezTo>
                    <a:pt x="524" y="595"/>
                    <a:pt x="529" y="592"/>
                    <a:pt x="534" y="592"/>
                  </a:cubicBezTo>
                  <a:cubicBezTo>
                    <a:pt x="539" y="592"/>
                    <a:pt x="549" y="592"/>
                    <a:pt x="554" y="587"/>
                  </a:cubicBezTo>
                  <a:cubicBezTo>
                    <a:pt x="555" y="587"/>
                    <a:pt x="555" y="586"/>
                    <a:pt x="555" y="586"/>
                  </a:cubicBezTo>
                  <a:cubicBezTo>
                    <a:pt x="555" y="586"/>
                    <a:pt x="556" y="585"/>
                    <a:pt x="556" y="584"/>
                  </a:cubicBezTo>
                  <a:cubicBezTo>
                    <a:pt x="556" y="583"/>
                    <a:pt x="555" y="582"/>
                    <a:pt x="555" y="582"/>
                  </a:cubicBezTo>
                  <a:cubicBezTo>
                    <a:pt x="555" y="581"/>
                    <a:pt x="555" y="581"/>
                    <a:pt x="554" y="581"/>
                  </a:cubicBezTo>
                  <a:cubicBezTo>
                    <a:pt x="553" y="580"/>
                    <a:pt x="551" y="578"/>
                    <a:pt x="550" y="577"/>
                  </a:cubicBezTo>
                  <a:cubicBezTo>
                    <a:pt x="545" y="575"/>
                    <a:pt x="541" y="574"/>
                    <a:pt x="536" y="574"/>
                  </a:cubicBezTo>
                  <a:cubicBezTo>
                    <a:pt x="534" y="574"/>
                    <a:pt x="533" y="574"/>
                    <a:pt x="531" y="574"/>
                  </a:cubicBezTo>
                  <a:lnTo>
                    <a:pt x="526" y="574"/>
                  </a:lnTo>
                  <a:cubicBezTo>
                    <a:pt x="529" y="572"/>
                    <a:pt x="532" y="570"/>
                    <a:pt x="534" y="567"/>
                  </a:cubicBezTo>
                  <a:lnTo>
                    <a:pt x="536" y="569"/>
                  </a:lnTo>
                  <a:lnTo>
                    <a:pt x="537" y="569"/>
                  </a:lnTo>
                  <a:cubicBezTo>
                    <a:pt x="538" y="570"/>
                    <a:pt x="539" y="572"/>
                    <a:pt x="541" y="573"/>
                  </a:cubicBezTo>
                  <a:cubicBezTo>
                    <a:pt x="542" y="574"/>
                    <a:pt x="543" y="574"/>
                    <a:pt x="544" y="574"/>
                  </a:cubicBezTo>
                  <a:lnTo>
                    <a:pt x="550" y="574"/>
                  </a:lnTo>
                  <a:cubicBezTo>
                    <a:pt x="553" y="575"/>
                    <a:pt x="556" y="575"/>
                    <a:pt x="560" y="575"/>
                  </a:cubicBezTo>
                  <a:cubicBezTo>
                    <a:pt x="563" y="575"/>
                    <a:pt x="566" y="575"/>
                    <a:pt x="569" y="574"/>
                  </a:cubicBezTo>
                  <a:lnTo>
                    <a:pt x="572" y="574"/>
                  </a:lnTo>
                  <a:lnTo>
                    <a:pt x="585" y="572"/>
                  </a:lnTo>
                  <a:cubicBezTo>
                    <a:pt x="596" y="569"/>
                    <a:pt x="607" y="568"/>
                    <a:pt x="618" y="568"/>
                  </a:cubicBezTo>
                  <a:cubicBezTo>
                    <a:pt x="627" y="568"/>
                    <a:pt x="635" y="569"/>
                    <a:pt x="644" y="570"/>
                  </a:cubicBezTo>
                  <a:cubicBezTo>
                    <a:pt x="655" y="573"/>
                    <a:pt x="666" y="575"/>
                    <a:pt x="678" y="575"/>
                  </a:cubicBezTo>
                  <a:cubicBezTo>
                    <a:pt x="681" y="575"/>
                    <a:pt x="685" y="575"/>
                    <a:pt x="688" y="575"/>
                  </a:cubicBezTo>
                  <a:lnTo>
                    <a:pt x="693" y="575"/>
                  </a:lnTo>
                  <a:cubicBezTo>
                    <a:pt x="694" y="575"/>
                    <a:pt x="696" y="575"/>
                    <a:pt x="697" y="575"/>
                  </a:cubicBezTo>
                  <a:cubicBezTo>
                    <a:pt x="701" y="575"/>
                    <a:pt x="705" y="574"/>
                    <a:pt x="709" y="573"/>
                  </a:cubicBezTo>
                  <a:lnTo>
                    <a:pt x="710" y="573"/>
                  </a:lnTo>
                  <a:cubicBezTo>
                    <a:pt x="711" y="573"/>
                    <a:pt x="711" y="572"/>
                    <a:pt x="712" y="571"/>
                  </a:cubicBezTo>
                  <a:lnTo>
                    <a:pt x="712" y="570"/>
                  </a:lnTo>
                  <a:cubicBezTo>
                    <a:pt x="712" y="569"/>
                    <a:pt x="712" y="568"/>
                    <a:pt x="712" y="568"/>
                  </a:cubicBezTo>
                  <a:cubicBezTo>
                    <a:pt x="711" y="567"/>
                    <a:pt x="711" y="567"/>
                    <a:pt x="711" y="567"/>
                  </a:cubicBezTo>
                  <a:lnTo>
                    <a:pt x="717" y="569"/>
                  </a:lnTo>
                  <a:cubicBezTo>
                    <a:pt x="722" y="570"/>
                    <a:pt x="726" y="571"/>
                    <a:pt x="730" y="571"/>
                  </a:cubicBezTo>
                  <a:cubicBezTo>
                    <a:pt x="734" y="571"/>
                    <a:pt x="738" y="570"/>
                    <a:pt x="742" y="569"/>
                  </a:cubicBezTo>
                  <a:cubicBezTo>
                    <a:pt x="746" y="572"/>
                    <a:pt x="748" y="576"/>
                    <a:pt x="753" y="579"/>
                  </a:cubicBezTo>
                  <a:cubicBezTo>
                    <a:pt x="757" y="582"/>
                    <a:pt x="765" y="587"/>
                    <a:pt x="771" y="590"/>
                  </a:cubicBezTo>
                  <a:cubicBezTo>
                    <a:pt x="786" y="598"/>
                    <a:pt x="801" y="599"/>
                    <a:pt x="816" y="606"/>
                  </a:cubicBezTo>
                  <a:lnTo>
                    <a:pt x="817" y="606"/>
                  </a:lnTo>
                  <a:lnTo>
                    <a:pt x="818" y="606"/>
                  </a:lnTo>
                  <a:cubicBezTo>
                    <a:pt x="819" y="605"/>
                    <a:pt x="819" y="605"/>
                    <a:pt x="819" y="605"/>
                  </a:cubicBezTo>
                  <a:cubicBezTo>
                    <a:pt x="820" y="604"/>
                    <a:pt x="820" y="604"/>
                    <a:pt x="820" y="603"/>
                  </a:cubicBezTo>
                  <a:cubicBezTo>
                    <a:pt x="820" y="603"/>
                    <a:pt x="820" y="602"/>
                    <a:pt x="819" y="602"/>
                  </a:cubicBezTo>
                  <a:cubicBezTo>
                    <a:pt x="815" y="596"/>
                    <a:pt x="809" y="591"/>
                    <a:pt x="802" y="587"/>
                  </a:cubicBezTo>
                  <a:cubicBezTo>
                    <a:pt x="799" y="585"/>
                    <a:pt x="795" y="583"/>
                    <a:pt x="791" y="582"/>
                  </a:cubicBezTo>
                  <a:cubicBezTo>
                    <a:pt x="784" y="579"/>
                    <a:pt x="776" y="574"/>
                    <a:pt x="768" y="570"/>
                  </a:cubicBezTo>
                  <a:cubicBezTo>
                    <a:pt x="771" y="570"/>
                    <a:pt x="773" y="571"/>
                    <a:pt x="775" y="571"/>
                  </a:cubicBezTo>
                  <a:cubicBezTo>
                    <a:pt x="777" y="571"/>
                    <a:pt x="779" y="570"/>
                    <a:pt x="782" y="570"/>
                  </a:cubicBezTo>
                  <a:cubicBezTo>
                    <a:pt x="783" y="570"/>
                    <a:pt x="785" y="570"/>
                    <a:pt x="787" y="570"/>
                  </a:cubicBezTo>
                  <a:cubicBezTo>
                    <a:pt x="788" y="570"/>
                    <a:pt x="790" y="570"/>
                    <a:pt x="791" y="570"/>
                  </a:cubicBezTo>
                  <a:cubicBezTo>
                    <a:pt x="800" y="576"/>
                    <a:pt x="807" y="583"/>
                    <a:pt x="816" y="588"/>
                  </a:cubicBezTo>
                  <a:cubicBezTo>
                    <a:pt x="824" y="594"/>
                    <a:pt x="838" y="600"/>
                    <a:pt x="847" y="606"/>
                  </a:cubicBezTo>
                  <a:cubicBezTo>
                    <a:pt x="848" y="607"/>
                    <a:pt x="848" y="607"/>
                    <a:pt x="849" y="607"/>
                  </a:cubicBezTo>
                  <a:cubicBezTo>
                    <a:pt x="850" y="607"/>
                    <a:pt x="850" y="607"/>
                    <a:pt x="851" y="606"/>
                  </a:cubicBezTo>
                  <a:cubicBezTo>
                    <a:pt x="851" y="606"/>
                    <a:pt x="852" y="606"/>
                    <a:pt x="852" y="605"/>
                  </a:cubicBezTo>
                  <a:lnTo>
                    <a:pt x="852" y="604"/>
                  </a:lnTo>
                  <a:cubicBezTo>
                    <a:pt x="852" y="603"/>
                    <a:pt x="852" y="603"/>
                    <a:pt x="852" y="602"/>
                  </a:cubicBezTo>
                  <a:cubicBezTo>
                    <a:pt x="852" y="601"/>
                    <a:pt x="851" y="600"/>
                    <a:pt x="850" y="599"/>
                  </a:cubicBezTo>
                  <a:lnTo>
                    <a:pt x="854" y="601"/>
                  </a:lnTo>
                  <a:cubicBezTo>
                    <a:pt x="855" y="602"/>
                    <a:pt x="856" y="603"/>
                    <a:pt x="857" y="604"/>
                  </a:cubicBezTo>
                  <a:cubicBezTo>
                    <a:pt x="859" y="605"/>
                    <a:pt x="861" y="606"/>
                    <a:pt x="862" y="606"/>
                  </a:cubicBezTo>
                  <a:cubicBezTo>
                    <a:pt x="863" y="606"/>
                    <a:pt x="864" y="607"/>
                    <a:pt x="864" y="607"/>
                  </a:cubicBezTo>
                  <a:cubicBezTo>
                    <a:pt x="873" y="612"/>
                    <a:pt x="881" y="619"/>
                    <a:pt x="888" y="627"/>
                  </a:cubicBezTo>
                  <a:cubicBezTo>
                    <a:pt x="892" y="631"/>
                    <a:pt x="897" y="634"/>
                    <a:pt x="902" y="637"/>
                  </a:cubicBezTo>
                  <a:cubicBezTo>
                    <a:pt x="905" y="639"/>
                    <a:pt x="909" y="641"/>
                    <a:pt x="912" y="642"/>
                  </a:cubicBezTo>
                  <a:lnTo>
                    <a:pt x="918" y="644"/>
                  </a:lnTo>
                  <a:lnTo>
                    <a:pt x="919" y="645"/>
                  </a:lnTo>
                  <a:cubicBezTo>
                    <a:pt x="920" y="646"/>
                    <a:pt x="919" y="646"/>
                    <a:pt x="919" y="646"/>
                  </a:cubicBezTo>
                  <a:lnTo>
                    <a:pt x="920" y="646"/>
                  </a:lnTo>
                  <a:cubicBezTo>
                    <a:pt x="935" y="653"/>
                    <a:pt x="944" y="669"/>
                    <a:pt x="959" y="677"/>
                  </a:cubicBezTo>
                  <a:cubicBezTo>
                    <a:pt x="962" y="679"/>
                    <a:pt x="965" y="681"/>
                    <a:pt x="969" y="682"/>
                  </a:cubicBezTo>
                  <a:cubicBezTo>
                    <a:pt x="984" y="691"/>
                    <a:pt x="999" y="701"/>
                    <a:pt x="1013" y="712"/>
                  </a:cubicBezTo>
                  <a:cubicBezTo>
                    <a:pt x="1047" y="741"/>
                    <a:pt x="1084" y="767"/>
                    <a:pt x="1116" y="799"/>
                  </a:cubicBezTo>
                  <a:cubicBezTo>
                    <a:pt x="1130" y="812"/>
                    <a:pt x="1143" y="826"/>
                    <a:pt x="1156" y="840"/>
                  </a:cubicBezTo>
                  <a:cubicBezTo>
                    <a:pt x="1161" y="846"/>
                    <a:pt x="1189" y="878"/>
                    <a:pt x="1162" y="862"/>
                  </a:cubicBezTo>
                  <a:cubicBezTo>
                    <a:pt x="1151" y="856"/>
                    <a:pt x="1140" y="851"/>
                    <a:pt x="1128" y="846"/>
                  </a:cubicBezTo>
                  <a:cubicBezTo>
                    <a:pt x="1126" y="842"/>
                    <a:pt x="1125" y="839"/>
                    <a:pt x="1125" y="835"/>
                  </a:cubicBezTo>
                  <a:lnTo>
                    <a:pt x="1125" y="834"/>
                  </a:lnTo>
                  <a:lnTo>
                    <a:pt x="1124" y="833"/>
                  </a:lnTo>
                  <a:cubicBezTo>
                    <a:pt x="1123" y="833"/>
                    <a:pt x="1123" y="833"/>
                    <a:pt x="1123" y="833"/>
                  </a:cubicBezTo>
                  <a:cubicBezTo>
                    <a:pt x="1122" y="833"/>
                    <a:pt x="1122" y="833"/>
                    <a:pt x="1121" y="833"/>
                  </a:cubicBezTo>
                  <a:cubicBezTo>
                    <a:pt x="1121" y="833"/>
                    <a:pt x="1121" y="834"/>
                    <a:pt x="1120" y="834"/>
                  </a:cubicBezTo>
                  <a:lnTo>
                    <a:pt x="1120" y="835"/>
                  </a:lnTo>
                  <a:cubicBezTo>
                    <a:pt x="1120" y="838"/>
                    <a:pt x="1121" y="840"/>
                    <a:pt x="1122" y="842"/>
                  </a:cubicBezTo>
                  <a:cubicBezTo>
                    <a:pt x="1114" y="839"/>
                    <a:pt x="1106" y="835"/>
                    <a:pt x="1099" y="831"/>
                  </a:cubicBezTo>
                  <a:cubicBezTo>
                    <a:pt x="1097" y="830"/>
                    <a:pt x="1096" y="829"/>
                    <a:pt x="1094" y="828"/>
                  </a:cubicBezTo>
                  <a:cubicBezTo>
                    <a:pt x="1092" y="826"/>
                    <a:pt x="1089" y="831"/>
                    <a:pt x="1091" y="832"/>
                  </a:cubicBezTo>
                  <a:cubicBezTo>
                    <a:pt x="1093" y="833"/>
                    <a:pt x="1095" y="834"/>
                    <a:pt x="1096" y="835"/>
                  </a:cubicBezTo>
                  <a:cubicBezTo>
                    <a:pt x="1104" y="840"/>
                    <a:pt x="1112" y="843"/>
                    <a:pt x="1121" y="846"/>
                  </a:cubicBezTo>
                  <a:cubicBezTo>
                    <a:pt x="1129" y="849"/>
                    <a:pt x="1121" y="846"/>
                    <a:pt x="1121" y="846"/>
                  </a:cubicBezTo>
                  <a:lnTo>
                    <a:pt x="1125" y="850"/>
                  </a:lnTo>
                  <a:cubicBezTo>
                    <a:pt x="1130" y="857"/>
                    <a:pt x="1135" y="862"/>
                    <a:pt x="1142" y="868"/>
                  </a:cubicBezTo>
                  <a:cubicBezTo>
                    <a:pt x="1168" y="891"/>
                    <a:pt x="1176" y="926"/>
                    <a:pt x="1194" y="953"/>
                  </a:cubicBezTo>
                  <a:cubicBezTo>
                    <a:pt x="1195" y="955"/>
                    <a:pt x="1199" y="953"/>
                    <a:pt x="1198" y="952"/>
                  </a:cubicBezTo>
                  <a:cubicBezTo>
                    <a:pt x="1193" y="935"/>
                    <a:pt x="1185" y="919"/>
                    <a:pt x="1177" y="904"/>
                  </a:cubicBezTo>
                  <a:cubicBezTo>
                    <a:pt x="1174" y="899"/>
                    <a:pt x="1172" y="895"/>
                    <a:pt x="1170" y="891"/>
                  </a:cubicBezTo>
                  <a:cubicBezTo>
                    <a:pt x="1166" y="886"/>
                    <a:pt x="1162" y="882"/>
                    <a:pt x="1157" y="878"/>
                  </a:cubicBezTo>
                  <a:cubicBezTo>
                    <a:pt x="1202" y="913"/>
                    <a:pt x="1238" y="956"/>
                    <a:pt x="1267" y="1005"/>
                  </a:cubicBezTo>
                  <a:cubicBezTo>
                    <a:pt x="1272" y="1014"/>
                    <a:pt x="1278" y="1024"/>
                    <a:pt x="1282" y="1033"/>
                  </a:cubicBezTo>
                  <a:cubicBezTo>
                    <a:pt x="1287" y="1044"/>
                    <a:pt x="1292" y="1054"/>
                    <a:pt x="1297" y="1063"/>
                  </a:cubicBezTo>
                  <a:cubicBezTo>
                    <a:pt x="1302" y="1071"/>
                    <a:pt x="1307" y="1079"/>
                    <a:pt x="1313" y="1087"/>
                  </a:cubicBezTo>
                  <a:cubicBezTo>
                    <a:pt x="1307" y="1079"/>
                    <a:pt x="1293" y="1068"/>
                    <a:pt x="1285" y="1059"/>
                  </a:cubicBezTo>
                  <a:cubicBezTo>
                    <a:pt x="1278" y="1051"/>
                    <a:pt x="1271" y="1045"/>
                    <a:pt x="1262" y="1040"/>
                  </a:cubicBezTo>
                  <a:cubicBezTo>
                    <a:pt x="1258" y="1038"/>
                    <a:pt x="1254" y="1036"/>
                    <a:pt x="1250" y="1034"/>
                  </a:cubicBezTo>
                  <a:cubicBezTo>
                    <a:pt x="1242" y="1023"/>
                    <a:pt x="1234" y="1012"/>
                    <a:pt x="1227" y="1000"/>
                  </a:cubicBezTo>
                  <a:cubicBezTo>
                    <a:pt x="1226" y="1000"/>
                    <a:pt x="1226" y="1000"/>
                    <a:pt x="1226" y="1000"/>
                  </a:cubicBezTo>
                  <a:cubicBezTo>
                    <a:pt x="1225" y="1000"/>
                    <a:pt x="1225" y="1000"/>
                    <a:pt x="1224" y="1000"/>
                  </a:cubicBezTo>
                  <a:cubicBezTo>
                    <a:pt x="1224" y="1000"/>
                    <a:pt x="1225" y="1000"/>
                    <a:pt x="1224" y="1001"/>
                  </a:cubicBezTo>
                  <a:cubicBezTo>
                    <a:pt x="1223" y="1002"/>
                    <a:pt x="1223" y="1001"/>
                    <a:pt x="1223" y="1002"/>
                  </a:cubicBezTo>
                  <a:lnTo>
                    <a:pt x="1224" y="1003"/>
                  </a:lnTo>
                  <a:cubicBezTo>
                    <a:pt x="1229" y="1012"/>
                    <a:pt x="1234" y="1022"/>
                    <a:pt x="1239" y="1031"/>
                  </a:cubicBezTo>
                  <a:cubicBezTo>
                    <a:pt x="1234" y="1030"/>
                    <a:pt x="1230" y="1029"/>
                    <a:pt x="1225" y="1029"/>
                  </a:cubicBezTo>
                  <a:cubicBezTo>
                    <a:pt x="1222" y="1029"/>
                    <a:pt x="1223" y="1033"/>
                    <a:pt x="1225" y="1033"/>
                  </a:cubicBezTo>
                  <a:cubicBezTo>
                    <a:pt x="1231" y="1033"/>
                    <a:pt x="1237" y="1035"/>
                    <a:pt x="1242" y="1036"/>
                  </a:cubicBezTo>
                  <a:cubicBezTo>
                    <a:pt x="1250" y="1052"/>
                    <a:pt x="1259" y="1067"/>
                    <a:pt x="1267" y="1082"/>
                  </a:cubicBezTo>
                  <a:cubicBezTo>
                    <a:pt x="1269" y="1087"/>
                    <a:pt x="1271" y="1092"/>
                    <a:pt x="1274" y="1097"/>
                  </a:cubicBezTo>
                  <a:cubicBezTo>
                    <a:pt x="1284" y="1115"/>
                    <a:pt x="1299" y="1131"/>
                    <a:pt x="1315" y="1144"/>
                  </a:cubicBezTo>
                  <a:lnTo>
                    <a:pt x="1316" y="1145"/>
                  </a:lnTo>
                  <a:cubicBezTo>
                    <a:pt x="1317" y="1146"/>
                    <a:pt x="1318" y="1146"/>
                    <a:pt x="1319" y="1146"/>
                  </a:cubicBezTo>
                  <a:cubicBezTo>
                    <a:pt x="1320" y="1146"/>
                    <a:pt x="1321" y="1146"/>
                    <a:pt x="1322" y="1145"/>
                  </a:cubicBezTo>
                  <a:cubicBezTo>
                    <a:pt x="1323" y="1144"/>
                    <a:pt x="1324" y="1144"/>
                    <a:pt x="1325" y="1143"/>
                  </a:cubicBezTo>
                  <a:cubicBezTo>
                    <a:pt x="1325" y="1142"/>
                    <a:pt x="1326" y="1141"/>
                    <a:pt x="1326" y="1139"/>
                  </a:cubicBezTo>
                  <a:cubicBezTo>
                    <a:pt x="1326" y="1138"/>
                    <a:pt x="1326" y="1137"/>
                    <a:pt x="1325" y="1136"/>
                  </a:cubicBezTo>
                  <a:cubicBezTo>
                    <a:pt x="1324" y="1135"/>
                    <a:pt x="1324" y="1136"/>
                    <a:pt x="1324" y="1135"/>
                  </a:cubicBezTo>
                  <a:cubicBezTo>
                    <a:pt x="1321" y="1130"/>
                    <a:pt x="1318" y="1126"/>
                    <a:pt x="1314" y="1121"/>
                  </a:cubicBezTo>
                  <a:lnTo>
                    <a:pt x="1327" y="1135"/>
                  </a:lnTo>
                  <a:cubicBezTo>
                    <a:pt x="1354" y="1165"/>
                    <a:pt x="1369" y="1216"/>
                    <a:pt x="1386" y="1253"/>
                  </a:cubicBezTo>
                  <a:cubicBezTo>
                    <a:pt x="1393" y="1268"/>
                    <a:pt x="1398" y="1283"/>
                    <a:pt x="1404" y="1299"/>
                  </a:cubicBezTo>
                  <a:cubicBezTo>
                    <a:pt x="1393" y="1285"/>
                    <a:pt x="1379" y="1274"/>
                    <a:pt x="1364" y="1265"/>
                  </a:cubicBezTo>
                  <a:cubicBezTo>
                    <a:pt x="1353" y="1259"/>
                    <a:pt x="1342" y="1254"/>
                    <a:pt x="1330" y="1250"/>
                  </a:cubicBezTo>
                  <a:cubicBezTo>
                    <a:pt x="1327" y="1250"/>
                    <a:pt x="1326" y="1253"/>
                    <a:pt x="1328" y="1254"/>
                  </a:cubicBezTo>
                  <a:lnTo>
                    <a:pt x="1330" y="1254"/>
                  </a:lnTo>
                  <a:cubicBezTo>
                    <a:pt x="1337" y="1261"/>
                    <a:pt x="1344" y="1268"/>
                    <a:pt x="1350" y="1277"/>
                  </a:cubicBezTo>
                  <a:cubicBezTo>
                    <a:pt x="1350" y="1276"/>
                    <a:pt x="1349" y="1276"/>
                    <a:pt x="1349" y="1276"/>
                  </a:cubicBezTo>
                  <a:cubicBezTo>
                    <a:pt x="1340" y="1271"/>
                    <a:pt x="1331" y="1265"/>
                    <a:pt x="1323" y="1258"/>
                  </a:cubicBezTo>
                  <a:cubicBezTo>
                    <a:pt x="1293" y="1234"/>
                    <a:pt x="1263" y="1211"/>
                    <a:pt x="1235" y="1184"/>
                  </a:cubicBezTo>
                  <a:cubicBezTo>
                    <a:pt x="1176" y="1126"/>
                    <a:pt x="1137" y="1048"/>
                    <a:pt x="1097" y="976"/>
                  </a:cubicBezTo>
                  <a:cubicBezTo>
                    <a:pt x="1097" y="975"/>
                    <a:pt x="1095" y="976"/>
                    <a:pt x="1095" y="976"/>
                  </a:cubicBezTo>
                  <a:cubicBezTo>
                    <a:pt x="1108" y="1008"/>
                    <a:pt x="1124" y="1039"/>
                    <a:pt x="1141" y="1069"/>
                  </a:cubicBezTo>
                  <a:cubicBezTo>
                    <a:pt x="1166" y="1112"/>
                    <a:pt x="1195" y="1152"/>
                    <a:pt x="1228" y="1190"/>
                  </a:cubicBezTo>
                  <a:cubicBezTo>
                    <a:pt x="1255" y="1220"/>
                    <a:pt x="1293" y="1242"/>
                    <a:pt x="1321" y="1272"/>
                  </a:cubicBezTo>
                  <a:cubicBezTo>
                    <a:pt x="1327" y="1278"/>
                    <a:pt x="1334" y="1283"/>
                    <a:pt x="1341" y="1287"/>
                  </a:cubicBezTo>
                  <a:cubicBezTo>
                    <a:pt x="1349" y="1291"/>
                    <a:pt x="1356" y="1294"/>
                    <a:pt x="1364" y="1297"/>
                  </a:cubicBezTo>
                  <a:lnTo>
                    <a:pt x="1366" y="1301"/>
                  </a:lnTo>
                  <a:cubicBezTo>
                    <a:pt x="1349" y="1291"/>
                    <a:pt x="1331" y="1284"/>
                    <a:pt x="1312" y="1279"/>
                  </a:cubicBezTo>
                  <a:cubicBezTo>
                    <a:pt x="1301" y="1276"/>
                    <a:pt x="1290" y="1271"/>
                    <a:pt x="1280" y="1265"/>
                  </a:cubicBezTo>
                  <a:cubicBezTo>
                    <a:pt x="1274" y="1262"/>
                    <a:pt x="1269" y="1258"/>
                    <a:pt x="1263" y="1254"/>
                  </a:cubicBezTo>
                  <a:cubicBezTo>
                    <a:pt x="1261" y="1252"/>
                    <a:pt x="1259" y="1251"/>
                    <a:pt x="1257" y="1250"/>
                  </a:cubicBezTo>
                  <a:cubicBezTo>
                    <a:pt x="1252" y="1247"/>
                    <a:pt x="1248" y="1245"/>
                    <a:pt x="1243" y="1243"/>
                  </a:cubicBezTo>
                  <a:cubicBezTo>
                    <a:pt x="1243" y="1242"/>
                    <a:pt x="1243" y="1242"/>
                    <a:pt x="1242" y="1241"/>
                  </a:cubicBezTo>
                  <a:cubicBezTo>
                    <a:pt x="1232" y="1223"/>
                    <a:pt x="1219" y="1205"/>
                    <a:pt x="1204" y="1190"/>
                  </a:cubicBezTo>
                  <a:cubicBezTo>
                    <a:pt x="1184" y="1171"/>
                    <a:pt x="1181" y="1145"/>
                    <a:pt x="1157" y="1131"/>
                  </a:cubicBezTo>
                  <a:cubicBezTo>
                    <a:pt x="1154" y="1129"/>
                    <a:pt x="1152" y="1134"/>
                    <a:pt x="1155" y="1135"/>
                  </a:cubicBezTo>
                  <a:cubicBezTo>
                    <a:pt x="1174" y="1148"/>
                    <a:pt x="1209" y="1207"/>
                    <a:pt x="1218" y="1229"/>
                  </a:cubicBezTo>
                  <a:cubicBezTo>
                    <a:pt x="1220" y="1231"/>
                    <a:pt x="1221" y="1233"/>
                    <a:pt x="1223" y="1236"/>
                  </a:cubicBezTo>
                  <a:cubicBezTo>
                    <a:pt x="1236" y="1259"/>
                    <a:pt x="1251" y="1281"/>
                    <a:pt x="1268" y="1301"/>
                  </a:cubicBezTo>
                  <a:cubicBezTo>
                    <a:pt x="1283" y="1321"/>
                    <a:pt x="1298" y="1340"/>
                    <a:pt x="1312" y="1361"/>
                  </a:cubicBezTo>
                  <a:cubicBezTo>
                    <a:pt x="1315" y="1367"/>
                    <a:pt x="1318" y="1373"/>
                    <a:pt x="1321" y="1379"/>
                  </a:cubicBezTo>
                  <a:cubicBezTo>
                    <a:pt x="1326" y="1388"/>
                    <a:pt x="1331" y="1396"/>
                    <a:pt x="1337" y="1404"/>
                  </a:cubicBezTo>
                  <a:cubicBezTo>
                    <a:pt x="1356" y="1424"/>
                    <a:pt x="1373" y="1446"/>
                    <a:pt x="1387" y="1470"/>
                  </a:cubicBezTo>
                  <a:cubicBezTo>
                    <a:pt x="1396" y="1485"/>
                    <a:pt x="1403" y="1501"/>
                    <a:pt x="1410" y="1517"/>
                  </a:cubicBezTo>
                  <a:cubicBezTo>
                    <a:pt x="1410" y="1517"/>
                    <a:pt x="1410" y="1518"/>
                    <a:pt x="1411" y="1518"/>
                  </a:cubicBezTo>
                  <a:lnTo>
                    <a:pt x="1412" y="1518"/>
                  </a:lnTo>
                  <a:lnTo>
                    <a:pt x="1416" y="1518"/>
                  </a:lnTo>
                  <a:cubicBezTo>
                    <a:pt x="1418" y="1518"/>
                    <a:pt x="1419" y="1515"/>
                    <a:pt x="1417" y="1514"/>
                  </a:cubicBezTo>
                  <a:cubicBezTo>
                    <a:pt x="1411" y="1511"/>
                    <a:pt x="1400" y="1472"/>
                    <a:pt x="1396" y="1465"/>
                  </a:cubicBezTo>
                  <a:cubicBezTo>
                    <a:pt x="1387" y="1448"/>
                    <a:pt x="1377" y="1433"/>
                    <a:pt x="1370" y="1416"/>
                  </a:cubicBezTo>
                  <a:cubicBezTo>
                    <a:pt x="1364" y="1403"/>
                    <a:pt x="1350" y="1398"/>
                    <a:pt x="1344" y="1382"/>
                  </a:cubicBezTo>
                  <a:cubicBezTo>
                    <a:pt x="1342" y="1380"/>
                    <a:pt x="1341" y="1378"/>
                    <a:pt x="1340" y="1376"/>
                  </a:cubicBezTo>
                  <a:cubicBezTo>
                    <a:pt x="1329" y="1357"/>
                    <a:pt x="1317" y="1340"/>
                    <a:pt x="1302" y="1324"/>
                  </a:cubicBezTo>
                  <a:cubicBezTo>
                    <a:pt x="1291" y="1308"/>
                    <a:pt x="1280" y="1293"/>
                    <a:pt x="1268" y="1279"/>
                  </a:cubicBezTo>
                  <a:cubicBezTo>
                    <a:pt x="1262" y="1271"/>
                    <a:pt x="1256" y="1263"/>
                    <a:pt x="1251" y="1254"/>
                  </a:cubicBezTo>
                  <a:cubicBezTo>
                    <a:pt x="1253" y="1255"/>
                    <a:pt x="1255" y="1257"/>
                    <a:pt x="1257" y="1258"/>
                  </a:cubicBezTo>
                  <a:cubicBezTo>
                    <a:pt x="1261" y="1260"/>
                    <a:pt x="1264" y="1262"/>
                    <a:pt x="1268" y="1264"/>
                  </a:cubicBezTo>
                  <a:cubicBezTo>
                    <a:pt x="1301" y="1289"/>
                    <a:pt x="1342" y="1294"/>
                    <a:pt x="1374" y="1318"/>
                  </a:cubicBezTo>
                  <a:cubicBezTo>
                    <a:pt x="1375" y="1318"/>
                    <a:pt x="1375" y="1318"/>
                    <a:pt x="1376" y="1318"/>
                  </a:cubicBezTo>
                  <a:lnTo>
                    <a:pt x="1377" y="1318"/>
                  </a:lnTo>
                  <a:cubicBezTo>
                    <a:pt x="1385" y="1337"/>
                    <a:pt x="1395" y="1355"/>
                    <a:pt x="1405" y="1373"/>
                  </a:cubicBezTo>
                  <a:cubicBezTo>
                    <a:pt x="1416" y="1392"/>
                    <a:pt x="1428" y="1411"/>
                    <a:pt x="1441" y="1429"/>
                  </a:cubicBezTo>
                  <a:cubicBezTo>
                    <a:pt x="1455" y="1447"/>
                    <a:pt x="1458" y="1463"/>
                    <a:pt x="1462" y="1472"/>
                  </a:cubicBezTo>
                  <a:cubicBezTo>
                    <a:pt x="1475" y="1498"/>
                    <a:pt x="1489" y="1522"/>
                    <a:pt x="1500" y="1548"/>
                  </a:cubicBezTo>
                  <a:cubicBezTo>
                    <a:pt x="1503" y="1553"/>
                    <a:pt x="1534" y="1612"/>
                    <a:pt x="1533" y="1625"/>
                  </a:cubicBezTo>
                  <a:cubicBezTo>
                    <a:pt x="1513" y="1591"/>
                    <a:pt x="1494" y="1557"/>
                    <a:pt x="1472" y="1525"/>
                  </a:cubicBezTo>
                  <a:cubicBezTo>
                    <a:pt x="1471" y="1522"/>
                    <a:pt x="1467" y="1525"/>
                    <a:pt x="1469" y="1527"/>
                  </a:cubicBezTo>
                  <a:cubicBezTo>
                    <a:pt x="1476" y="1539"/>
                    <a:pt x="1484" y="1552"/>
                    <a:pt x="1491" y="1564"/>
                  </a:cubicBezTo>
                  <a:cubicBezTo>
                    <a:pt x="1509" y="1595"/>
                    <a:pt x="1525" y="1627"/>
                    <a:pt x="1540" y="1660"/>
                  </a:cubicBezTo>
                  <a:cubicBezTo>
                    <a:pt x="1542" y="1664"/>
                    <a:pt x="1544" y="1668"/>
                    <a:pt x="1546" y="1673"/>
                  </a:cubicBezTo>
                  <a:cubicBezTo>
                    <a:pt x="1550" y="1694"/>
                    <a:pt x="1554" y="1715"/>
                    <a:pt x="1557" y="1737"/>
                  </a:cubicBezTo>
                  <a:cubicBezTo>
                    <a:pt x="1557" y="1740"/>
                    <a:pt x="1561" y="1740"/>
                    <a:pt x="1561" y="1737"/>
                  </a:cubicBezTo>
                  <a:cubicBezTo>
                    <a:pt x="1561" y="1730"/>
                    <a:pt x="1561" y="1722"/>
                    <a:pt x="1561" y="1715"/>
                  </a:cubicBezTo>
                  <a:cubicBezTo>
                    <a:pt x="1572" y="1752"/>
                    <a:pt x="1577" y="1791"/>
                    <a:pt x="1585" y="1829"/>
                  </a:cubicBezTo>
                  <a:cubicBezTo>
                    <a:pt x="1603" y="1919"/>
                    <a:pt x="1610" y="2010"/>
                    <a:pt x="1621" y="2101"/>
                  </a:cubicBezTo>
                  <a:lnTo>
                    <a:pt x="1619" y="2095"/>
                  </a:lnTo>
                  <a:cubicBezTo>
                    <a:pt x="1598" y="2038"/>
                    <a:pt x="1602" y="1970"/>
                    <a:pt x="1580" y="1913"/>
                  </a:cubicBezTo>
                  <a:cubicBezTo>
                    <a:pt x="1572" y="1887"/>
                    <a:pt x="1566" y="1860"/>
                    <a:pt x="1560" y="1834"/>
                  </a:cubicBezTo>
                  <a:cubicBezTo>
                    <a:pt x="1550" y="1793"/>
                    <a:pt x="1531" y="1754"/>
                    <a:pt x="1523" y="1713"/>
                  </a:cubicBezTo>
                  <a:cubicBezTo>
                    <a:pt x="1523" y="1710"/>
                    <a:pt x="1519" y="1711"/>
                    <a:pt x="1519" y="1713"/>
                  </a:cubicBezTo>
                  <a:cubicBezTo>
                    <a:pt x="1530" y="1773"/>
                    <a:pt x="1546" y="1832"/>
                    <a:pt x="1558" y="1892"/>
                  </a:cubicBezTo>
                  <a:cubicBezTo>
                    <a:pt x="1570" y="1952"/>
                    <a:pt x="1595" y="2010"/>
                    <a:pt x="1600" y="2071"/>
                  </a:cubicBezTo>
                  <a:cubicBezTo>
                    <a:pt x="1604" y="2133"/>
                    <a:pt x="1634" y="2184"/>
                    <a:pt x="1655" y="2240"/>
                  </a:cubicBezTo>
                  <a:cubicBezTo>
                    <a:pt x="1667" y="2278"/>
                    <a:pt x="1674" y="2317"/>
                    <a:pt x="1674" y="2358"/>
                  </a:cubicBezTo>
                  <a:cubicBezTo>
                    <a:pt x="1675" y="2374"/>
                    <a:pt x="1674" y="2391"/>
                    <a:pt x="1676" y="2408"/>
                  </a:cubicBezTo>
                  <a:cubicBezTo>
                    <a:pt x="1677" y="2425"/>
                    <a:pt x="1685" y="2444"/>
                    <a:pt x="1684" y="2464"/>
                  </a:cubicBezTo>
                  <a:cubicBezTo>
                    <a:pt x="1684" y="2468"/>
                    <a:pt x="1691" y="2468"/>
                    <a:pt x="1692" y="2464"/>
                  </a:cubicBezTo>
                  <a:cubicBezTo>
                    <a:pt x="1693" y="2445"/>
                    <a:pt x="1693" y="2427"/>
                    <a:pt x="1693" y="2408"/>
                  </a:cubicBezTo>
                  <a:cubicBezTo>
                    <a:pt x="1693" y="2361"/>
                    <a:pt x="1689" y="2314"/>
                    <a:pt x="1681" y="2267"/>
                  </a:cubicBezTo>
                  <a:cubicBezTo>
                    <a:pt x="1675" y="2239"/>
                    <a:pt x="1665" y="2212"/>
                    <a:pt x="1652" y="2186"/>
                  </a:cubicBezTo>
                  <a:cubicBezTo>
                    <a:pt x="1644" y="2168"/>
                    <a:pt x="1638" y="2150"/>
                    <a:pt x="1632" y="2131"/>
                  </a:cubicBezTo>
                  <a:cubicBezTo>
                    <a:pt x="1634" y="2114"/>
                    <a:pt x="1635" y="2097"/>
                    <a:pt x="1635" y="2079"/>
                  </a:cubicBezTo>
                  <a:cubicBezTo>
                    <a:pt x="1635" y="2049"/>
                    <a:pt x="1632" y="2019"/>
                    <a:pt x="1627" y="1989"/>
                  </a:cubicBezTo>
                  <a:cubicBezTo>
                    <a:pt x="1619" y="1935"/>
                    <a:pt x="1614" y="1881"/>
                    <a:pt x="1603" y="1827"/>
                  </a:cubicBezTo>
                  <a:cubicBezTo>
                    <a:pt x="1592" y="1774"/>
                    <a:pt x="1587" y="1714"/>
                    <a:pt x="1560" y="1668"/>
                  </a:cubicBezTo>
                  <a:lnTo>
                    <a:pt x="1555" y="1660"/>
                  </a:lnTo>
                  <a:cubicBezTo>
                    <a:pt x="1545" y="1607"/>
                    <a:pt x="1529" y="1555"/>
                    <a:pt x="1516" y="1504"/>
                  </a:cubicBezTo>
                  <a:cubicBezTo>
                    <a:pt x="1504" y="1463"/>
                    <a:pt x="1487" y="1423"/>
                    <a:pt x="1465" y="1385"/>
                  </a:cubicBezTo>
                  <a:cubicBezTo>
                    <a:pt x="1454" y="1367"/>
                    <a:pt x="1443" y="1349"/>
                    <a:pt x="1430" y="1332"/>
                  </a:cubicBezTo>
                  <a:cubicBezTo>
                    <a:pt x="1417" y="1315"/>
                    <a:pt x="1430" y="1332"/>
                    <a:pt x="1429" y="1332"/>
                  </a:cubicBezTo>
                  <a:cubicBezTo>
                    <a:pt x="1415" y="1287"/>
                    <a:pt x="1396" y="1244"/>
                    <a:pt x="1373" y="1203"/>
                  </a:cubicBezTo>
                  <a:cubicBezTo>
                    <a:pt x="1372" y="1202"/>
                    <a:pt x="1372" y="1201"/>
                    <a:pt x="1371" y="1201"/>
                  </a:cubicBezTo>
                  <a:cubicBezTo>
                    <a:pt x="1366" y="1188"/>
                    <a:pt x="1360" y="1175"/>
                    <a:pt x="1353" y="1163"/>
                  </a:cubicBezTo>
                  <a:cubicBezTo>
                    <a:pt x="1344" y="1147"/>
                    <a:pt x="1333" y="1132"/>
                    <a:pt x="1322" y="1118"/>
                  </a:cubicBezTo>
                  <a:cubicBezTo>
                    <a:pt x="1312" y="1108"/>
                    <a:pt x="1302" y="1099"/>
                    <a:pt x="1293" y="1089"/>
                  </a:cubicBezTo>
                  <a:cubicBezTo>
                    <a:pt x="1281" y="1073"/>
                    <a:pt x="1269" y="1058"/>
                    <a:pt x="1258" y="1042"/>
                  </a:cubicBezTo>
                  <a:cubicBezTo>
                    <a:pt x="1282" y="1058"/>
                    <a:pt x="1295" y="1086"/>
                    <a:pt x="1323" y="1098"/>
                  </a:cubicBezTo>
                  <a:cubicBezTo>
                    <a:pt x="1323" y="1099"/>
                    <a:pt x="1323" y="1099"/>
                    <a:pt x="1323" y="1099"/>
                  </a:cubicBezTo>
                  <a:cubicBezTo>
                    <a:pt x="1324" y="1099"/>
                    <a:pt x="1324" y="1099"/>
                    <a:pt x="1324" y="1099"/>
                  </a:cubicBezTo>
                  <a:cubicBezTo>
                    <a:pt x="1325" y="1099"/>
                    <a:pt x="1325" y="1099"/>
                    <a:pt x="1325" y="1099"/>
                  </a:cubicBezTo>
                  <a:cubicBezTo>
                    <a:pt x="1326" y="1099"/>
                    <a:pt x="1326" y="1098"/>
                    <a:pt x="1326" y="1098"/>
                  </a:cubicBezTo>
                  <a:cubicBezTo>
                    <a:pt x="1297" y="1045"/>
                    <a:pt x="1273" y="990"/>
                    <a:pt x="1236" y="943"/>
                  </a:cubicBezTo>
                  <a:cubicBezTo>
                    <a:pt x="1206" y="909"/>
                    <a:pt x="1173" y="879"/>
                    <a:pt x="1137" y="853"/>
                  </a:cubicBezTo>
                  <a:cubicBezTo>
                    <a:pt x="1142" y="855"/>
                    <a:pt x="1147" y="857"/>
                    <a:pt x="1151" y="860"/>
                  </a:cubicBezTo>
                  <a:cubicBezTo>
                    <a:pt x="1165" y="868"/>
                    <a:pt x="1173" y="878"/>
                    <a:pt x="1189" y="877"/>
                  </a:cubicBezTo>
                  <a:cubicBezTo>
                    <a:pt x="1190" y="877"/>
                    <a:pt x="1190" y="878"/>
                    <a:pt x="1191" y="877"/>
                  </a:cubicBezTo>
                  <a:cubicBezTo>
                    <a:pt x="1192" y="876"/>
                    <a:pt x="1192" y="876"/>
                    <a:pt x="1192" y="876"/>
                  </a:cubicBezTo>
                  <a:cubicBezTo>
                    <a:pt x="1192" y="875"/>
                    <a:pt x="1193" y="874"/>
                    <a:pt x="1193" y="874"/>
                  </a:cubicBezTo>
                  <a:lnTo>
                    <a:pt x="1193" y="873"/>
                  </a:lnTo>
                  <a:cubicBezTo>
                    <a:pt x="1189" y="848"/>
                    <a:pt x="1164" y="830"/>
                    <a:pt x="1148" y="811"/>
                  </a:cubicBezTo>
                  <a:cubicBezTo>
                    <a:pt x="1125" y="784"/>
                    <a:pt x="1099" y="761"/>
                    <a:pt x="1069" y="741"/>
                  </a:cubicBezTo>
                  <a:cubicBezTo>
                    <a:pt x="1040" y="722"/>
                    <a:pt x="1017" y="697"/>
                    <a:pt x="986" y="682"/>
                  </a:cubicBezTo>
                  <a:cubicBezTo>
                    <a:pt x="971" y="673"/>
                    <a:pt x="957" y="663"/>
                    <a:pt x="943" y="652"/>
                  </a:cubicBezTo>
                  <a:cubicBezTo>
                    <a:pt x="949" y="654"/>
                    <a:pt x="956" y="656"/>
                    <a:pt x="963" y="657"/>
                  </a:cubicBezTo>
                  <a:cubicBezTo>
                    <a:pt x="1002" y="692"/>
                    <a:pt x="1120" y="719"/>
                    <a:pt x="1157" y="667"/>
                  </a:cubicBezTo>
                  <a:cubicBezTo>
                    <a:pt x="1230" y="638"/>
                    <a:pt x="1228" y="510"/>
                    <a:pt x="1203" y="448"/>
                  </a:cubicBezTo>
                  <a:cubicBezTo>
                    <a:pt x="1199" y="441"/>
                    <a:pt x="1196" y="434"/>
                    <a:pt x="1192" y="427"/>
                  </a:cubicBezTo>
                  <a:cubicBezTo>
                    <a:pt x="1184" y="414"/>
                    <a:pt x="1176" y="401"/>
                    <a:pt x="1167" y="389"/>
                  </a:cubicBezTo>
                  <a:cubicBezTo>
                    <a:pt x="1163" y="382"/>
                    <a:pt x="1159" y="375"/>
                    <a:pt x="1155" y="368"/>
                  </a:cubicBezTo>
                  <a:cubicBezTo>
                    <a:pt x="1144" y="348"/>
                    <a:pt x="1131" y="329"/>
                    <a:pt x="1116" y="311"/>
                  </a:cubicBezTo>
                  <a:cubicBezTo>
                    <a:pt x="1093" y="287"/>
                    <a:pt x="1078" y="257"/>
                    <a:pt x="1055" y="234"/>
                  </a:cubicBezTo>
                  <a:cubicBezTo>
                    <a:pt x="1032" y="212"/>
                    <a:pt x="1010" y="215"/>
                    <a:pt x="985" y="204"/>
                  </a:cubicBezTo>
                  <a:cubicBezTo>
                    <a:pt x="986" y="204"/>
                    <a:pt x="986" y="203"/>
                    <a:pt x="986" y="203"/>
                  </a:cubicBezTo>
                  <a:cubicBezTo>
                    <a:pt x="986" y="202"/>
                    <a:pt x="985" y="201"/>
                    <a:pt x="985" y="199"/>
                  </a:cubicBezTo>
                  <a:cubicBezTo>
                    <a:pt x="984" y="198"/>
                    <a:pt x="983" y="197"/>
                    <a:pt x="982" y="197"/>
                  </a:cubicBezTo>
                  <a:lnTo>
                    <a:pt x="981" y="196"/>
                  </a:lnTo>
                  <a:cubicBezTo>
                    <a:pt x="949" y="182"/>
                    <a:pt x="931" y="168"/>
                    <a:pt x="896" y="182"/>
                  </a:cubicBezTo>
                  <a:cubicBezTo>
                    <a:pt x="849" y="202"/>
                    <a:pt x="858" y="151"/>
                    <a:pt x="855" y="127"/>
                  </a:cubicBezTo>
                  <a:cubicBezTo>
                    <a:pt x="851" y="97"/>
                    <a:pt x="858" y="64"/>
                    <a:pt x="852" y="34"/>
                  </a:cubicBezTo>
                  <a:cubicBezTo>
                    <a:pt x="846" y="5"/>
                    <a:pt x="832" y="0"/>
                    <a:pt x="805" y="9"/>
                  </a:cubicBezTo>
                  <a:cubicBezTo>
                    <a:pt x="755" y="25"/>
                    <a:pt x="737" y="71"/>
                    <a:pt x="712" y="112"/>
                  </a:cubicBezTo>
                  <a:cubicBezTo>
                    <a:pt x="696" y="139"/>
                    <a:pt x="681" y="171"/>
                    <a:pt x="667" y="199"/>
                  </a:cubicBezTo>
                  <a:cubicBezTo>
                    <a:pt x="646" y="241"/>
                    <a:pt x="621" y="184"/>
                    <a:pt x="615" y="168"/>
                  </a:cubicBezTo>
                  <a:cubicBezTo>
                    <a:pt x="608" y="154"/>
                    <a:pt x="601" y="139"/>
                    <a:pt x="593" y="126"/>
                  </a:cubicBezTo>
                  <a:cubicBezTo>
                    <a:pt x="592" y="123"/>
                    <a:pt x="590" y="120"/>
                    <a:pt x="588" y="117"/>
                  </a:cubicBezTo>
                  <a:cubicBezTo>
                    <a:pt x="580" y="104"/>
                    <a:pt x="580" y="83"/>
                    <a:pt x="570" y="71"/>
                  </a:cubicBezTo>
                  <a:cubicBezTo>
                    <a:pt x="554" y="53"/>
                    <a:pt x="518" y="79"/>
                    <a:pt x="507" y="91"/>
                  </a:cubicBezTo>
                  <a:cubicBezTo>
                    <a:pt x="497" y="104"/>
                    <a:pt x="487" y="118"/>
                    <a:pt x="479" y="132"/>
                  </a:cubicBezTo>
                  <a:cubicBezTo>
                    <a:pt x="464" y="158"/>
                    <a:pt x="452" y="186"/>
                    <a:pt x="444" y="216"/>
                  </a:cubicBezTo>
                  <a:cubicBezTo>
                    <a:pt x="440" y="225"/>
                    <a:pt x="440" y="248"/>
                    <a:pt x="426" y="250"/>
                  </a:cubicBezTo>
                  <a:cubicBezTo>
                    <a:pt x="421" y="250"/>
                    <a:pt x="415" y="248"/>
                    <a:pt x="411" y="251"/>
                  </a:cubicBezTo>
                  <a:cubicBezTo>
                    <a:pt x="403" y="256"/>
                    <a:pt x="363" y="290"/>
                    <a:pt x="362" y="255"/>
                  </a:cubicBezTo>
                  <a:cubicBezTo>
                    <a:pt x="362" y="253"/>
                    <a:pt x="362" y="252"/>
                    <a:pt x="362" y="251"/>
                  </a:cubicBezTo>
                  <a:cubicBezTo>
                    <a:pt x="362" y="243"/>
                    <a:pt x="361" y="235"/>
                    <a:pt x="357" y="228"/>
                  </a:cubicBezTo>
                  <a:cubicBezTo>
                    <a:pt x="348" y="205"/>
                    <a:pt x="370" y="156"/>
                    <a:pt x="332" y="152"/>
                  </a:cubicBezTo>
                  <a:cubicBezTo>
                    <a:pt x="303" y="148"/>
                    <a:pt x="270" y="197"/>
                    <a:pt x="256" y="215"/>
                  </a:cubicBezTo>
                  <a:cubicBezTo>
                    <a:pt x="220" y="260"/>
                    <a:pt x="207" y="345"/>
                    <a:pt x="151" y="364"/>
                  </a:cubicBezTo>
                  <a:cubicBezTo>
                    <a:pt x="112" y="377"/>
                    <a:pt x="81" y="378"/>
                    <a:pt x="59" y="415"/>
                  </a:cubicBezTo>
                  <a:cubicBezTo>
                    <a:pt x="43" y="448"/>
                    <a:pt x="34" y="484"/>
                    <a:pt x="34" y="520"/>
                  </a:cubicBezTo>
                  <a:cubicBezTo>
                    <a:pt x="34" y="526"/>
                    <a:pt x="35" y="531"/>
                    <a:pt x="35" y="537"/>
                  </a:cubicBezTo>
                  <a:cubicBezTo>
                    <a:pt x="35" y="545"/>
                    <a:pt x="7" y="549"/>
                    <a:pt x="4" y="560"/>
                  </a:cubicBezTo>
                  <a:cubicBezTo>
                    <a:pt x="2" y="574"/>
                    <a:pt x="0" y="589"/>
                    <a:pt x="0" y="603"/>
                  </a:cubicBezTo>
                  <a:cubicBezTo>
                    <a:pt x="0" y="609"/>
                    <a:pt x="1" y="616"/>
                    <a:pt x="1" y="622"/>
                  </a:cubicBezTo>
                  <a:cubicBezTo>
                    <a:pt x="0" y="678"/>
                    <a:pt x="43" y="739"/>
                    <a:pt x="89" y="767"/>
                  </a:cubicBezTo>
                  <a:moveTo>
                    <a:pt x="639" y="1210"/>
                  </a:moveTo>
                  <a:cubicBezTo>
                    <a:pt x="644" y="1197"/>
                    <a:pt x="646" y="1182"/>
                    <a:pt x="646" y="1168"/>
                  </a:cubicBezTo>
                  <a:cubicBezTo>
                    <a:pt x="646" y="1160"/>
                    <a:pt x="646" y="1152"/>
                    <a:pt x="644" y="1144"/>
                  </a:cubicBezTo>
                  <a:cubicBezTo>
                    <a:pt x="659" y="1072"/>
                    <a:pt x="636" y="973"/>
                    <a:pt x="711" y="928"/>
                  </a:cubicBezTo>
                  <a:cubicBezTo>
                    <a:pt x="722" y="921"/>
                    <a:pt x="735" y="923"/>
                    <a:pt x="745" y="917"/>
                  </a:cubicBezTo>
                  <a:cubicBezTo>
                    <a:pt x="746" y="917"/>
                    <a:pt x="753" y="911"/>
                    <a:pt x="761" y="907"/>
                  </a:cubicBezTo>
                  <a:cubicBezTo>
                    <a:pt x="762" y="908"/>
                    <a:pt x="762" y="908"/>
                    <a:pt x="762" y="908"/>
                  </a:cubicBezTo>
                  <a:cubicBezTo>
                    <a:pt x="763" y="908"/>
                    <a:pt x="763" y="909"/>
                    <a:pt x="764" y="909"/>
                  </a:cubicBezTo>
                  <a:cubicBezTo>
                    <a:pt x="764" y="909"/>
                    <a:pt x="765" y="909"/>
                    <a:pt x="765" y="908"/>
                  </a:cubicBezTo>
                  <a:cubicBezTo>
                    <a:pt x="770" y="906"/>
                    <a:pt x="773" y="904"/>
                    <a:pt x="774" y="900"/>
                  </a:cubicBezTo>
                  <a:cubicBezTo>
                    <a:pt x="784" y="896"/>
                    <a:pt x="792" y="896"/>
                    <a:pt x="789" y="908"/>
                  </a:cubicBezTo>
                  <a:cubicBezTo>
                    <a:pt x="786" y="924"/>
                    <a:pt x="781" y="940"/>
                    <a:pt x="772" y="954"/>
                  </a:cubicBezTo>
                  <a:cubicBezTo>
                    <a:pt x="765" y="966"/>
                    <a:pt x="757" y="977"/>
                    <a:pt x="746" y="987"/>
                  </a:cubicBezTo>
                  <a:cubicBezTo>
                    <a:pt x="746" y="987"/>
                    <a:pt x="745" y="987"/>
                    <a:pt x="745" y="988"/>
                  </a:cubicBezTo>
                  <a:cubicBezTo>
                    <a:pt x="745" y="989"/>
                    <a:pt x="744" y="990"/>
                    <a:pt x="744" y="990"/>
                  </a:cubicBezTo>
                  <a:cubicBezTo>
                    <a:pt x="744" y="991"/>
                    <a:pt x="745" y="992"/>
                    <a:pt x="745" y="993"/>
                  </a:cubicBezTo>
                  <a:cubicBezTo>
                    <a:pt x="745" y="994"/>
                    <a:pt x="746" y="995"/>
                    <a:pt x="747" y="995"/>
                  </a:cubicBezTo>
                  <a:cubicBezTo>
                    <a:pt x="748" y="996"/>
                    <a:pt x="749" y="996"/>
                    <a:pt x="749" y="996"/>
                  </a:cubicBezTo>
                  <a:cubicBezTo>
                    <a:pt x="750" y="996"/>
                    <a:pt x="750" y="996"/>
                    <a:pt x="751" y="995"/>
                  </a:cubicBezTo>
                  <a:cubicBezTo>
                    <a:pt x="753" y="994"/>
                    <a:pt x="756" y="993"/>
                    <a:pt x="758" y="992"/>
                  </a:cubicBezTo>
                  <a:cubicBezTo>
                    <a:pt x="771" y="984"/>
                    <a:pt x="782" y="974"/>
                    <a:pt x="789" y="961"/>
                  </a:cubicBezTo>
                  <a:cubicBezTo>
                    <a:pt x="793" y="953"/>
                    <a:pt x="797" y="944"/>
                    <a:pt x="798" y="935"/>
                  </a:cubicBezTo>
                  <a:cubicBezTo>
                    <a:pt x="845" y="945"/>
                    <a:pt x="823" y="1012"/>
                    <a:pt x="809" y="1044"/>
                  </a:cubicBezTo>
                  <a:cubicBezTo>
                    <a:pt x="797" y="1064"/>
                    <a:pt x="781" y="1082"/>
                    <a:pt x="763" y="1098"/>
                  </a:cubicBezTo>
                  <a:cubicBezTo>
                    <a:pt x="750" y="1113"/>
                    <a:pt x="739" y="1129"/>
                    <a:pt x="724" y="1144"/>
                  </a:cubicBezTo>
                  <a:cubicBezTo>
                    <a:pt x="706" y="1163"/>
                    <a:pt x="690" y="1223"/>
                    <a:pt x="669" y="1232"/>
                  </a:cubicBezTo>
                  <a:cubicBezTo>
                    <a:pt x="667" y="1233"/>
                    <a:pt x="666" y="1234"/>
                    <a:pt x="664" y="1235"/>
                  </a:cubicBezTo>
                  <a:cubicBezTo>
                    <a:pt x="654" y="1241"/>
                    <a:pt x="646" y="1249"/>
                    <a:pt x="640" y="1258"/>
                  </a:cubicBezTo>
                  <a:cubicBezTo>
                    <a:pt x="640" y="1242"/>
                    <a:pt x="639" y="1226"/>
                    <a:pt x="636" y="1210"/>
                  </a:cubicBezTo>
                  <a:cubicBezTo>
                    <a:pt x="637" y="1211"/>
                    <a:pt x="637" y="1211"/>
                    <a:pt x="638" y="1211"/>
                  </a:cubicBezTo>
                  <a:cubicBezTo>
                    <a:pt x="638" y="1211"/>
                    <a:pt x="639" y="1211"/>
                    <a:pt x="640" y="1210"/>
                  </a:cubicBezTo>
                  <a:lnTo>
                    <a:pt x="639" y="1210"/>
                  </a:lnTo>
                  <a:moveTo>
                    <a:pt x="634" y="1173"/>
                  </a:moveTo>
                  <a:cubicBezTo>
                    <a:pt x="634" y="1173"/>
                    <a:pt x="634" y="1174"/>
                    <a:pt x="634" y="1175"/>
                  </a:cubicBezTo>
                  <a:cubicBezTo>
                    <a:pt x="634" y="1181"/>
                    <a:pt x="634" y="1186"/>
                    <a:pt x="633" y="1192"/>
                  </a:cubicBezTo>
                  <a:cubicBezTo>
                    <a:pt x="633" y="1190"/>
                    <a:pt x="633" y="1188"/>
                    <a:pt x="632" y="1186"/>
                  </a:cubicBezTo>
                  <a:cubicBezTo>
                    <a:pt x="632" y="1182"/>
                    <a:pt x="633" y="1178"/>
                    <a:pt x="635" y="1174"/>
                  </a:cubicBezTo>
                  <a:lnTo>
                    <a:pt x="634" y="1173"/>
                  </a:lnTo>
                  <a:moveTo>
                    <a:pt x="631" y="1167"/>
                  </a:moveTo>
                  <a:cubicBezTo>
                    <a:pt x="632" y="1166"/>
                    <a:pt x="633" y="1166"/>
                    <a:pt x="633" y="1165"/>
                  </a:cubicBezTo>
                  <a:cubicBezTo>
                    <a:pt x="633" y="1171"/>
                    <a:pt x="631" y="1177"/>
                    <a:pt x="631" y="1183"/>
                  </a:cubicBezTo>
                  <a:cubicBezTo>
                    <a:pt x="631" y="1182"/>
                    <a:pt x="631" y="1180"/>
                    <a:pt x="629" y="1179"/>
                  </a:cubicBezTo>
                  <a:cubicBezTo>
                    <a:pt x="630" y="1175"/>
                    <a:pt x="631" y="1171"/>
                    <a:pt x="631" y="1167"/>
                  </a:cubicBezTo>
                  <a:moveTo>
                    <a:pt x="233" y="1145"/>
                  </a:moveTo>
                  <a:lnTo>
                    <a:pt x="231" y="1150"/>
                  </a:lnTo>
                  <a:cubicBezTo>
                    <a:pt x="231" y="1149"/>
                    <a:pt x="231" y="1149"/>
                    <a:pt x="231" y="1149"/>
                  </a:cubicBezTo>
                  <a:lnTo>
                    <a:pt x="231" y="1148"/>
                  </a:lnTo>
                  <a:lnTo>
                    <a:pt x="233" y="1145"/>
                  </a:lnTo>
                  <a:moveTo>
                    <a:pt x="159" y="1226"/>
                  </a:moveTo>
                  <a:cubicBezTo>
                    <a:pt x="159" y="1230"/>
                    <a:pt x="159" y="1234"/>
                    <a:pt x="159" y="1238"/>
                  </a:cubicBezTo>
                  <a:cubicBezTo>
                    <a:pt x="159" y="1237"/>
                    <a:pt x="159" y="1237"/>
                    <a:pt x="158" y="1236"/>
                  </a:cubicBezTo>
                  <a:cubicBezTo>
                    <a:pt x="158" y="1235"/>
                    <a:pt x="157" y="1234"/>
                    <a:pt x="156" y="1233"/>
                  </a:cubicBezTo>
                  <a:lnTo>
                    <a:pt x="159" y="1226"/>
                  </a:lnTo>
                  <a:moveTo>
                    <a:pt x="248" y="1875"/>
                  </a:moveTo>
                  <a:lnTo>
                    <a:pt x="250" y="1873"/>
                  </a:lnTo>
                  <a:cubicBezTo>
                    <a:pt x="250" y="1874"/>
                    <a:pt x="250" y="1876"/>
                    <a:pt x="250" y="1877"/>
                  </a:cubicBezTo>
                  <a:lnTo>
                    <a:pt x="248" y="1875"/>
                  </a:lnTo>
                  <a:moveTo>
                    <a:pt x="619" y="1146"/>
                  </a:moveTo>
                  <a:lnTo>
                    <a:pt x="619" y="1146"/>
                  </a:lnTo>
                  <a:moveTo>
                    <a:pt x="601" y="1110"/>
                  </a:moveTo>
                  <a:lnTo>
                    <a:pt x="607" y="1110"/>
                  </a:lnTo>
                  <a:cubicBezTo>
                    <a:pt x="604" y="1110"/>
                    <a:pt x="601" y="1110"/>
                    <a:pt x="598" y="1111"/>
                  </a:cubicBezTo>
                  <a:lnTo>
                    <a:pt x="596" y="1109"/>
                  </a:lnTo>
                  <a:lnTo>
                    <a:pt x="601" y="1110"/>
                  </a:lnTo>
                  <a:moveTo>
                    <a:pt x="297" y="876"/>
                  </a:moveTo>
                  <a:lnTo>
                    <a:pt x="295" y="876"/>
                  </a:lnTo>
                  <a:lnTo>
                    <a:pt x="295" y="875"/>
                  </a:lnTo>
                  <a:cubicBezTo>
                    <a:pt x="295" y="875"/>
                    <a:pt x="296" y="876"/>
                    <a:pt x="297" y="876"/>
                  </a:cubicBezTo>
                  <a:moveTo>
                    <a:pt x="294" y="1190"/>
                  </a:moveTo>
                  <a:cubicBezTo>
                    <a:pt x="294" y="1192"/>
                    <a:pt x="299" y="1193"/>
                    <a:pt x="299" y="1190"/>
                  </a:cubicBezTo>
                  <a:cubicBezTo>
                    <a:pt x="302" y="1160"/>
                    <a:pt x="302" y="1131"/>
                    <a:pt x="303" y="1100"/>
                  </a:cubicBezTo>
                  <a:cubicBezTo>
                    <a:pt x="304" y="1070"/>
                    <a:pt x="312" y="1040"/>
                    <a:pt x="311" y="1010"/>
                  </a:cubicBezTo>
                  <a:cubicBezTo>
                    <a:pt x="312" y="997"/>
                    <a:pt x="313" y="983"/>
                    <a:pt x="314" y="970"/>
                  </a:cubicBezTo>
                  <a:cubicBezTo>
                    <a:pt x="319" y="984"/>
                    <a:pt x="322" y="998"/>
                    <a:pt x="323" y="1012"/>
                  </a:cubicBezTo>
                  <a:cubicBezTo>
                    <a:pt x="326" y="1058"/>
                    <a:pt x="323" y="1102"/>
                    <a:pt x="323" y="1147"/>
                  </a:cubicBezTo>
                  <a:cubicBezTo>
                    <a:pt x="323" y="1150"/>
                    <a:pt x="328" y="1150"/>
                    <a:pt x="329" y="1147"/>
                  </a:cubicBezTo>
                  <a:cubicBezTo>
                    <a:pt x="338" y="1098"/>
                    <a:pt x="342" y="1048"/>
                    <a:pt x="343" y="998"/>
                  </a:cubicBezTo>
                  <a:cubicBezTo>
                    <a:pt x="343" y="998"/>
                    <a:pt x="343" y="997"/>
                    <a:pt x="343" y="996"/>
                  </a:cubicBezTo>
                  <a:cubicBezTo>
                    <a:pt x="343" y="989"/>
                    <a:pt x="342" y="982"/>
                    <a:pt x="340" y="975"/>
                  </a:cubicBezTo>
                  <a:cubicBezTo>
                    <a:pt x="342" y="977"/>
                    <a:pt x="344" y="979"/>
                    <a:pt x="345" y="981"/>
                  </a:cubicBezTo>
                  <a:cubicBezTo>
                    <a:pt x="352" y="997"/>
                    <a:pt x="358" y="1014"/>
                    <a:pt x="362" y="1031"/>
                  </a:cubicBezTo>
                  <a:cubicBezTo>
                    <a:pt x="366" y="1044"/>
                    <a:pt x="370" y="1058"/>
                    <a:pt x="372" y="1072"/>
                  </a:cubicBezTo>
                  <a:cubicBezTo>
                    <a:pt x="372" y="1076"/>
                    <a:pt x="378" y="1075"/>
                    <a:pt x="378" y="1072"/>
                  </a:cubicBezTo>
                  <a:cubicBezTo>
                    <a:pt x="376" y="1049"/>
                    <a:pt x="373" y="1026"/>
                    <a:pt x="368" y="1004"/>
                  </a:cubicBezTo>
                  <a:lnTo>
                    <a:pt x="369" y="1006"/>
                  </a:lnTo>
                  <a:cubicBezTo>
                    <a:pt x="398" y="1050"/>
                    <a:pt x="434" y="1114"/>
                    <a:pt x="441" y="1167"/>
                  </a:cubicBezTo>
                  <a:cubicBezTo>
                    <a:pt x="441" y="1168"/>
                    <a:pt x="441" y="1168"/>
                    <a:pt x="441" y="1169"/>
                  </a:cubicBezTo>
                  <a:lnTo>
                    <a:pt x="442" y="1170"/>
                  </a:lnTo>
                  <a:cubicBezTo>
                    <a:pt x="443" y="1171"/>
                    <a:pt x="443" y="1170"/>
                    <a:pt x="444" y="1170"/>
                  </a:cubicBezTo>
                  <a:lnTo>
                    <a:pt x="445" y="1170"/>
                  </a:lnTo>
                  <a:cubicBezTo>
                    <a:pt x="445" y="1169"/>
                    <a:pt x="446" y="1169"/>
                    <a:pt x="446" y="1169"/>
                  </a:cubicBezTo>
                  <a:cubicBezTo>
                    <a:pt x="446" y="1168"/>
                    <a:pt x="446" y="1168"/>
                    <a:pt x="446" y="1167"/>
                  </a:cubicBezTo>
                  <a:cubicBezTo>
                    <a:pt x="444" y="1098"/>
                    <a:pt x="410" y="1031"/>
                    <a:pt x="372" y="969"/>
                  </a:cubicBezTo>
                  <a:lnTo>
                    <a:pt x="375" y="972"/>
                  </a:lnTo>
                  <a:cubicBezTo>
                    <a:pt x="376" y="974"/>
                    <a:pt x="378" y="975"/>
                    <a:pt x="381" y="977"/>
                  </a:cubicBezTo>
                  <a:cubicBezTo>
                    <a:pt x="383" y="979"/>
                    <a:pt x="387" y="980"/>
                    <a:pt x="390" y="980"/>
                  </a:cubicBezTo>
                  <a:cubicBezTo>
                    <a:pt x="391" y="980"/>
                    <a:pt x="392" y="979"/>
                    <a:pt x="391" y="978"/>
                  </a:cubicBezTo>
                  <a:cubicBezTo>
                    <a:pt x="383" y="968"/>
                    <a:pt x="380" y="958"/>
                    <a:pt x="372" y="948"/>
                  </a:cubicBezTo>
                  <a:cubicBezTo>
                    <a:pt x="364" y="939"/>
                    <a:pt x="354" y="930"/>
                    <a:pt x="347" y="920"/>
                  </a:cubicBezTo>
                  <a:cubicBezTo>
                    <a:pt x="341" y="912"/>
                    <a:pt x="335" y="905"/>
                    <a:pt x="327" y="898"/>
                  </a:cubicBezTo>
                  <a:lnTo>
                    <a:pt x="322" y="891"/>
                  </a:lnTo>
                  <a:lnTo>
                    <a:pt x="322" y="890"/>
                  </a:lnTo>
                  <a:cubicBezTo>
                    <a:pt x="322" y="890"/>
                    <a:pt x="321" y="889"/>
                    <a:pt x="320" y="888"/>
                  </a:cubicBezTo>
                  <a:cubicBezTo>
                    <a:pt x="319" y="888"/>
                    <a:pt x="318" y="887"/>
                    <a:pt x="317" y="887"/>
                  </a:cubicBezTo>
                  <a:cubicBezTo>
                    <a:pt x="316" y="887"/>
                    <a:pt x="315" y="888"/>
                    <a:pt x="314" y="888"/>
                  </a:cubicBezTo>
                  <a:lnTo>
                    <a:pt x="307" y="883"/>
                  </a:lnTo>
                  <a:cubicBezTo>
                    <a:pt x="306" y="881"/>
                    <a:pt x="305" y="880"/>
                    <a:pt x="303" y="879"/>
                  </a:cubicBezTo>
                  <a:cubicBezTo>
                    <a:pt x="302" y="878"/>
                    <a:pt x="301" y="878"/>
                    <a:pt x="299" y="878"/>
                  </a:cubicBezTo>
                  <a:cubicBezTo>
                    <a:pt x="358" y="885"/>
                    <a:pt x="402" y="934"/>
                    <a:pt x="436" y="978"/>
                  </a:cubicBezTo>
                  <a:cubicBezTo>
                    <a:pt x="464" y="1015"/>
                    <a:pt x="495" y="1049"/>
                    <a:pt x="531" y="1079"/>
                  </a:cubicBezTo>
                  <a:cubicBezTo>
                    <a:pt x="536" y="1089"/>
                    <a:pt x="541" y="1101"/>
                    <a:pt x="550" y="1105"/>
                  </a:cubicBezTo>
                  <a:cubicBezTo>
                    <a:pt x="558" y="1108"/>
                    <a:pt x="566" y="1109"/>
                    <a:pt x="574" y="1110"/>
                  </a:cubicBezTo>
                  <a:cubicBezTo>
                    <a:pt x="579" y="1113"/>
                    <a:pt x="583" y="1117"/>
                    <a:pt x="587" y="1121"/>
                  </a:cubicBezTo>
                  <a:lnTo>
                    <a:pt x="587" y="1122"/>
                  </a:lnTo>
                  <a:cubicBezTo>
                    <a:pt x="587" y="1124"/>
                    <a:pt x="586" y="1125"/>
                    <a:pt x="587" y="1126"/>
                  </a:cubicBezTo>
                  <a:cubicBezTo>
                    <a:pt x="588" y="1127"/>
                    <a:pt x="589" y="1128"/>
                    <a:pt x="590" y="1128"/>
                  </a:cubicBezTo>
                  <a:lnTo>
                    <a:pt x="591" y="1129"/>
                  </a:lnTo>
                  <a:cubicBezTo>
                    <a:pt x="595" y="1131"/>
                    <a:pt x="597" y="1134"/>
                    <a:pt x="600" y="1137"/>
                  </a:cubicBezTo>
                  <a:cubicBezTo>
                    <a:pt x="648" y="1208"/>
                    <a:pt x="611" y="1322"/>
                    <a:pt x="609" y="1401"/>
                  </a:cubicBezTo>
                  <a:cubicBezTo>
                    <a:pt x="605" y="1447"/>
                    <a:pt x="591" y="1492"/>
                    <a:pt x="568" y="1532"/>
                  </a:cubicBezTo>
                  <a:lnTo>
                    <a:pt x="568" y="1533"/>
                  </a:lnTo>
                  <a:cubicBezTo>
                    <a:pt x="567" y="1527"/>
                    <a:pt x="566" y="1522"/>
                    <a:pt x="565" y="1517"/>
                  </a:cubicBezTo>
                  <a:cubicBezTo>
                    <a:pt x="565" y="1513"/>
                    <a:pt x="559" y="1514"/>
                    <a:pt x="558" y="1517"/>
                  </a:cubicBezTo>
                  <a:cubicBezTo>
                    <a:pt x="556" y="1524"/>
                    <a:pt x="555" y="1532"/>
                    <a:pt x="555" y="1539"/>
                  </a:cubicBezTo>
                  <a:cubicBezTo>
                    <a:pt x="555" y="1544"/>
                    <a:pt x="556" y="1549"/>
                    <a:pt x="557" y="1554"/>
                  </a:cubicBezTo>
                  <a:lnTo>
                    <a:pt x="545" y="1578"/>
                  </a:lnTo>
                  <a:cubicBezTo>
                    <a:pt x="542" y="1584"/>
                    <a:pt x="539" y="1590"/>
                    <a:pt x="536" y="1596"/>
                  </a:cubicBezTo>
                  <a:cubicBezTo>
                    <a:pt x="536" y="1579"/>
                    <a:pt x="535" y="1563"/>
                    <a:pt x="532" y="1547"/>
                  </a:cubicBezTo>
                  <a:cubicBezTo>
                    <a:pt x="532" y="1546"/>
                    <a:pt x="532" y="1546"/>
                    <a:pt x="532" y="1546"/>
                  </a:cubicBezTo>
                  <a:cubicBezTo>
                    <a:pt x="531" y="1546"/>
                    <a:pt x="531" y="1545"/>
                    <a:pt x="531" y="1545"/>
                  </a:cubicBezTo>
                  <a:cubicBezTo>
                    <a:pt x="530" y="1545"/>
                    <a:pt x="530" y="1544"/>
                    <a:pt x="529" y="1544"/>
                  </a:cubicBezTo>
                  <a:lnTo>
                    <a:pt x="528" y="1545"/>
                  </a:lnTo>
                  <a:cubicBezTo>
                    <a:pt x="527" y="1545"/>
                    <a:pt x="527" y="1546"/>
                    <a:pt x="526" y="1546"/>
                  </a:cubicBezTo>
                  <a:lnTo>
                    <a:pt x="526" y="1547"/>
                  </a:lnTo>
                  <a:cubicBezTo>
                    <a:pt x="525" y="1565"/>
                    <a:pt x="523" y="1584"/>
                    <a:pt x="519" y="1603"/>
                  </a:cubicBezTo>
                  <a:cubicBezTo>
                    <a:pt x="517" y="1608"/>
                    <a:pt x="516" y="1613"/>
                    <a:pt x="516" y="1618"/>
                  </a:cubicBezTo>
                  <a:cubicBezTo>
                    <a:pt x="516" y="1624"/>
                    <a:pt x="517" y="1629"/>
                    <a:pt x="519" y="1634"/>
                  </a:cubicBezTo>
                  <a:cubicBezTo>
                    <a:pt x="512" y="1650"/>
                    <a:pt x="505" y="1666"/>
                    <a:pt x="499" y="1682"/>
                  </a:cubicBezTo>
                  <a:cubicBezTo>
                    <a:pt x="499" y="1677"/>
                    <a:pt x="501" y="1672"/>
                    <a:pt x="502" y="1667"/>
                  </a:cubicBezTo>
                  <a:cubicBezTo>
                    <a:pt x="508" y="1644"/>
                    <a:pt x="511" y="1620"/>
                    <a:pt x="511" y="1596"/>
                  </a:cubicBezTo>
                  <a:cubicBezTo>
                    <a:pt x="511" y="1591"/>
                    <a:pt x="510" y="1585"/>
                    <a:pt x="510" y="1579"/>
                  </a:cubicBezTo>
                  <a:cubicBezTo>
                    <a:pt x="510" y="1575"/>
                    <a:pt x="504" y="1576"/>
                    <a:pt x="504" y="1579"/>
                  </a:cubicBezTo>
                  <a:cubicBezTo>
                    <a:pt x="501" y="1612"/>
                    <a:pt x="494" y="1645"/>
                    <a:pt x="482" y="1675"/>
                  </a:cubicBezTo>
                  <a:cubicBezTo>
                    <a:pt x="478" y="1689"/>
                    <a:pt x="475" y="1703"/>
                    <a:pt x="474" y="1717"/>
                  </a:cubicBezTo>
                  <a:cubicBezTo>
                    <a:pt x="474" y="1727"/>
                    <a:pt x="473" y="1737"/>
                    <a:pt x="471" y="1747"/>
                  </a:cubicBezTo>
                  <a:cubicBezTo>
                    <a:pt x="466" y="1758"/>
                    <a:pt x="461" y="1770"/>
                    <a:pt x="456" y="1781"/>
                  </a:cubicBezTo>
                  <a:cubicBezTo>
                    <a:pt x="453" y="1787"/>
                    <a:pt x="450" y="1793"/>
                    <a:pt x="447" y="1799"/>
                  </a:cubicBezTo>
                  <a:cubicBezTo>
                    <a:pt x="447" y="1797"/>
                    <a:pt x="447" y="1795"/>
                    <a:pt x="447" y="1793"/>
                  </a:cubicBezTo>
                  <a:cubicBezTo>
                    <a:pt x="454" y="1738"/>
                    <a:pt x="469" y="1681"/>
                    <a:pt x="463" y="1625"/>
                  </a:cubicBezTo>
                  <a:lnTo>
                    <a:pt x="463" y="1624"/>
                  </a:lnTo>
                  <a:lnTo>
                    <a:pt x="462" y="1623"/>
                  </a:lnTo>
                  <a:cubicBezTo>
                    <a:pt x="461" y="1623"/>
                    <a:pt x="461" y="1622"/>
                    <a:pt x="460" y="1622"/>
                  </a:cubicBezTo>
                  <a:cubicBezTo>
                    <a:pt x="459" y="1622"/>
                    <a:pt x="459" y="1623"/>
                    <a:pt x="458" y="1623"/>
                  </a:cubicBezTo>
                  <a:lnTo>
                    <a:pt x="457" y="1624"/>
                  </a:lnTo>
                  <a:lnTo>
                    <a:pt x="457" y="1625"/>
                  </a:lnTo>
                  <a:cubicBezTo>
                    <a:pt x="452" y="1672"/>
                    <a:pt x="443" y="1719"/>
                    <a:pt x="431" y="1766"/>
                  </a:cubicBezTo>
                  <a:cubicBezTo>
                    <a:pt x="424" y="1805"/>
                    <a:pt x="416" y="1840"/>
                    <a:pt x="387" y="1867"/>
                  </a:cubicBezTo>
                  <a:cubicBezTo>
                    <a:pt x="394" y="1849"/>
                    <a:pt x="399" y="1832"/>
                    <a:pt x="403" y="1814"/>
                  </a:cubicBezTo>
                  <a:cubicBezTo>
                    <a:pt x="407" y="1801"/>
                    <a:pt x="413" y="1787"/>
                    <a:pt x="416" y="1775"/>
                  </a:cubicBezTo>
                  <a:cubicBezTo>
                    <a:pt x="416" y="1757"/>
                    <a:pt x="419" y="1739"/>
                    <a:pt x="424" y="1722"/>
                  </a:cubicBezTo>
                  <a:cubicBezTo>
                    <a:pt x="424" y="1721"/>
                    <a:pt x="424" y="1721"/>
                    <a:pt x="424" y="1720"/>
                  </a:cubicBezTo>
                  <a:cubicBezTo>
                    <a:pt x="424" y="1719"/>
                    <a:pt x="425" y="1719"/>
                    <a:pt x="424" y="1718"/>
                  </a:cubicBezTo>
                  <a:cubicBezTo>
                    <a:pt x="423" y="1717"/>
                    <a:pt x="423" y="1717"/>
                    <a:pt x="422" y="1717"/>
                  </a:cubicBezTo>
                  <a:lnTo>
                    <a:pt x="421" y="1716"/>
                  </a:lnTo>
                  <a:cubicBezTo>
                    <a:pt x="420" y="1716"/>
                    <a:pt x="419" y="1717"/>
                    <a:pt x="419" y="1717"/>
                  </a:cubicBezTo>
                  <a:cubicBezTo>
                    <a:pt x="418" y="1717"/>
                    <a:pt x="418" y="1718"/>
                    <a:pt x="417" y="1718"/>
                  </a:cubicBezTo>
                  <a:cubicBezTo>
                    <a:pt x="406" y="1736"/>
                    <a:pt x="405" y="1760"/>
                    <a:pt x="398" y="1779"/>
                  </a:cubicBezTo>
                  <a:cubicBezTo>
                    <a:pt x="383" y="1812"/>
                    <a:pt x="378" y="1850"/>
                    <a:pt x="355" y="1878"/>
                  </a:cubicBezTo>
                  <a:cubicBezTo>
                    <a:pt x="359" y="1865"/>
                    <a:pt x="363" y="1852"/>
                    <a:pt x="366" y="1838"/>
                  </a:cubicBezTo>
                  <a:cubicBezTo>
                    <a:pt x="373" y="1811"/>
                    <a:pt x="379" y="1782"/>
                    <a:pt x="388" y="1755"/>
                  </a:cubicBezTo>
                  <a:lnTo>
                    <a:pt x="388" y="1754"/>
                  </a:lnTo>
                  <a:lnTo>
                    <a:pt x="388" y="1753"/>
                  </a:lnTo>
                  <a:cubicBezTo>
                    <a:pt x="388" y="1752"/>
                    <a:pt x="387" y="1752"/>
                    <a:pt x="387" y="1752"/>
                  </a:cubicBezTo>
                  <a:cubicBezTo>
                    <a:pt x="386" y="1751"/>
                    <a:pt x="386" y="1751"/>
                    <a:pt x="385" y="1751"/>
                  </a:cubicBezTo>
                  <a:cubicBezTo>
                    <a:pt x="385" y="1751"/>
                    <a:pt x="384" y="1751"/>
                    <a:pt x="384" y="1752"/>
                  </a:cubicBezTo>
                  <a:cubicBezTo>
                    <a:pt x="384" y="1752"/>
                    <a:pt x="383" y="1752"/>
                    <a:pt x="383" y="1753"/>
                  </a:cubicBezTo>
                  <a:cubicBezTo>
                    <a:pt x="377" y="1767"/>
                    <a:pt x="327" y="1889"/>
                    <a:pt x="328" y="1889"/>
                  </a:cubicBezTo>
                  <a:cubicBezTo>
                    <a:pt x="327" y="1889"/>
                    <a:pt x="325" y="1889"/>
                    <a:pt x="324" y="1889"/>
                  </a:cubicBezTo>
                  <a:cubicBezTo>
                    <a:pt x="322" y="1889"/>
                    <a:pt x="322" y="1889"/>
                    <a:pt x="321" y="1889"/>
                  </a:cubicBezTo>
                  <a:cubicBezTo>
                    <a:pt x="328" y="1867"/>
                    <a:pt x="333" y="1843"/>
                    <a:pt x="337" y="1820"/>
                  </a:cubicBezTo>
                  <a:cubicBezTo>
                    <a:pt x="344" y="1794"/>
                    <a:pt x="349" y="1768"/>
                    <a:pt x="353" y="1741"/>
                  </a:cubicBezTo>
                  <a:lnTo>
                    <a:pt x="353" y="1740"/>
                  </a:lnTo>
                  <a:cubicBezTo>
                    <a:pt x="353" y="1740"/>
                    <a:pt x="354" y="1739"/>
                    <a:pt x="353" y="1738"/>
                  </a:cubicBezTo>
                  <a:cubicBezTo>
                    <a:pt x="352" y="1737"/>
                    <a:pt x="352" y="1737"/>
                    <a:pt x="351" y="1737"/>
                  </a:cubicBezTo>
                  <a:cubicBezTo>
                    <a:pt x="351" y="1737"/>
                    <a:pt x="350" y="1736"/>
                    <a:pt x="349" y="1736"/>
                  </a:cubicBezTo>
                  <a:cubicBezTo>
                    <a:pt x="349" y="1736"/>
                    <a:pt x="348" y="1737"/>
                    <a:pt x="347" y="1737"/>
                  </a:cubicBezTo>
                  <a:lnTo>
                    <a:pt x="346" y="1738"/>
                  </a:lnTo>
                  <a:lnTo>
                    <a:pt x="346" y="1739"/>
                  </a:lnTo>
                  <a:cubicBezTo>
                    <a:pt x="336" y="1764"/>
                    <a:pt x="328" y="1788"/>
                    <a:pt x="320" y="1813"/>
                  </a:cubicBezTo>
                  <a:cubicBezTo>
                    <a:pt x="311" y="1839"/>
                    <a:pt x="311" y="1869"/>
                    <a:pt x="298" y="1888"/>
                  </a:cubicBezTo>
                  <a:cubicBezTo>
                    <a:pt x="298" y="1888"/>
                    <a:pt x="299" y="1888"/>
                    <a:pt x="299" y="1889"/>
                  </a:cubicBezTo>
                  <a:cubicBezTo>
                    <a:pt x="300" y="1889"/>
                    <a:pt x="300" y="1890"/>
                    <a:pt x="300" y="1890"/>
                  </a:cubicBezTo>
                  <a:cubicBezTo>
                    <a:pt x="300" y="1890"/>
                    <a:pt x="300" y="1891"/>
                    <a:pt x="299" y="1891"/>
                  </a:cubicBezTo>
                  <a:lnTo>
                    <a:pt x="298" y="1892"/>
                  </a:lnTo>
                  <a:cubicBezTo>
                    <a:pt x="298" y="1892"/>
                    <a:pt x="298" y="1891"/>
                    <a:pt x="297" y="1891"/>
                  </a:cubicBezTo>
                  <a:lnTo>
                    <a:pt x="297" y="1890"/>
                  </a:lnTo>
                  <a:cubicBezTo>
                    <a:pt x="291" y="1879"/>
                    <a:pt x="298" y="1870"/>
                    <a:pt x="298" y="1859"/>
                  </a:cubicBezTo>
                  <a:cubicBezTo>
                    <a:pt x="298" y="1839"/>
                    <a:pt x="302" y="1819"/>
                    <a:pt x="311" y="1800"/>
                  </a:cubicBezTo>
                  <a:cubicBezTo>
                    <a:pt x="311" y="1800"/>
                    <a:pt x="311" y="1799"/>
                    <a:pt x="311" y="1798"/>
                  </a:cubicBezTo>
                  <a:cubicBezTo>
                    <a:pt x="311" y="1798"/>
                    <a:pt x="312" y="1797"/>
                    <a:pt x="311" y="1796"/>
                  </a:cubicBezTo>
                  <a:cubicBezTo>
                    <a:pt x="310" y="1795"/>
                    <a:pt x="310" y="1796"/>
                    <a:pt x="309" y="1795"/>
                  </a:cubicBezTo>
                  <a:cubicBezTo>
                    <a:pt x="308" y="1794"/>
                    <a:pt x="308" y="1794"/>
                    <a:pt x="307" y="1794"/>
                  </a:cubicBezTo>
                  <a:cubicBezTo>
                    <a:pt x="306" y="1794"/>
                    <a:pt x="306" y="1794"/>
                    <a:pt x="305" y="1795"/>
                  </a:cubicBezTo>
                  <a:cubicBezTo>
                    <a:pt x="304" y="1796"/>
                    <a:pt x="304" y="1795"/>
                    <a:pt x="304" y="1795"/>
                  </a:cubicBezTo>
                  <a:cubicBezTo>
                    <a:pt x="299" y="1800"/>
                    <a:pt x="294" y="1806"/>
                    <a:pt x="290" y="1813"/>
                  </a:cubicBezTo>
                  <a:cubicBezTo>
                    <a:pt x="289" y="1815"/>
                    <a:pt x="288" y="1818"/>
                    <a:pt x="287" y="1820"/>
                  </a:cubicBezTo>
                  <a:cubicBezTo>
                    <a:pt x="284" y="1827"/>
                    <a:pt x="282" y="1834"/>
                    <a:pt x="279" y="1840"/>
                  </a:cubicBezTo>
                  <a:cubicBezTo>
                    <a:pt x="276" y="1846"/>
                    <a:pt x="279" y="1853"/>
                    <a:pt x="275" y="1860"/>
                  </a:cubicBezTo>
                  <a:cubicBezTo>
                    <a:pt x="274" y="1863"/>
                    <a:pt x="273" y="1865"/>
                    <a:pt x="272" y="1869"/>
                  </a:cubicBezTo>
                  <a:cubicBezTo>
                    <a:pt x="272" y="1857"/>
                    <a:pt x="274" y="1836"/>
                    <a:pt x="275" y="1832"/>
                  </a:cubicBezTo>
                  <a:cubicBezTo>
                    <a:pt x="278" y="1808"/>
                    <a:pt x="284" y="1784"/>
                    <a:pt x="292" y="1761"/>
                  </a:cubicBezTo>
                  <a:cubicBezTo>
                    <a:pt x="292" y="1760"/>
                    <a:pt x="292" y="1760"/>
                    <a:pt x="292" y="1760"/>
                  </a:cubicBezTo>
                  <a:lnTo>
                    <a:pt x="292" y="1759"/>
                  </a:lnTo>
                  <a:cubicBezTo>
                    <a:pt x="292" y="1758"/>
                    <a:pt x="292" y="1758"/>
                    <a:pt x="291" y="1758"/>
                  </a:cubicBezTo>
                  <a:lnTo>
                    <a:pt x="290" y="1757"/>
                  </a:lnTo>
                  <a:cubicBezTo>
                    <a:pt x="289" y="1757"/>
                    <a:pt x="289" y="1758"/>
                    <a:pt x="289" y="1758"/>
                  </a:cubicBezTo>
                  <a:cubicBezTo>
                    <a:pt x="288" y="1758"/>
                    <a:pt x="288" y="1758"/>
                    <a:pt x="288" y="1758"/>
                  </a:cubicBezTo>
                  <a:cubicBezTo>
                    <a:pt x="284" y="1764"/>
                    <a:pt x="280" y="1770"/>
                    <a:pt x="276" y="1776"/>
                  </a:cubicBezTo>
                  <a:cubicBezTo>
                    <a:pt x="265" y="1796"/>
                    <a:pt x="257" y="1818"/>
                    <a:pt x="254" y="1840"/>
                  </a:cubicBezTo>
                  <a:cubicBezTo>
                    <a:pt x="254" y="1848"/>
                    <a:pt x="252" y="1855"/>
                    <a:pt x="251" y="1863"/>
                  </a:cubicBezTo>
                  <a:cubicBezTo>
                    <a:pt x="250" y="1862"/>
                    <a:pt x="250" y="1861"/>
                    <a:pt x="249" y="1861"/>
                  </a:cubicBezTo>
                  <a:cubicBezTo>
                    <a:pt x="246" y="1859"/>
                    <a:pt x="247" y="1836"/>
                    <a:pt x="247" y="1834"/>
                  </a:cubicBezTo>
                  <a:cubicBezTo>
                    <a:pt x="247" y="1810"/>
                    <a:pt x="251" y="1786"/>
                    <a:pt x="260" y="1764"/>
                  </a:cubicBezTo>
                  <a:cubicBezTo>
                    <a:pt x="269" y="1747"/>
                    <a:pt x="276" y="1729"/>
                    <a:pt x="282" y="1711"/>
                  </a:cubicBezTo>
                  <a:cubicBezTo>
                    <a:pt x="282" y="1709"/>
                    <a:pt x="280" y="1708"/>
                    <a:pt x="279" y="1711"/>
                  </a:cubicBezTo>
                  <a:cubicBezTo>
                    <a:pt x="275" y="1722"/>
                    <a:pt x="264" y="1730"/>
                    <a:pt x="261" y="1742"/>
                  </a:cubicBezTo>
                  <a:cubicBezTo>
                    <a:pt x="255" y="1762"/>
                    <a:pt x="247" y="1782"/>
                    <a:pt x="239" y="1801"/>
                  </a:cubicBezTo>
                  <a:cubicBezTo>
                    <a:pt x="233" y="1815"/>
                    <a:pt x="229" y="1830"/>
                    <a:pt x="227" y="1845"/>
                  </a:cubicBezTo>
                  <a:cubicBezTo>
                    <a:pt x="219" y="1833"/>
                    <a:pt x="243" y="1751"/>
                    <a:pt x="244" y="1745"/>
                  </a:cubicBezTo>
                  <a:cubicBezTo>
                    <a:pt x="247" y="1735"/>
                    <a:pt x="250" y="1725"/>
                    <a:pt x="255" y="1715"/>
                  </a:cubicBezTo>
                  <a:cubicBezTo>
                    <a:pt x="262" y="1693"/>
                    <a:pt x="270" y="1672"/>
                    <a:pt x="279" y="1650"/>
                  </a:cubicBezTo>
                  <a:cubicBezTo>
                    <a:pt x="279" y="1649"/>
                    <a:pt x="277" y="1648"/>
                    <a:pt x="276" y="1649"/>
                  </a:cubicBezTo>
                  <a:cubicBezTo>
                    <a:pt x="274" y="1652"/>
                    <a:pt x="271" y="1655"/>
                    <a:pt x="269" y="1659"/>
                  </a:cubicBezTo>
                  <a:cubicBezTo>
                    <a:pt x="262" y="1671"/>
                    <a:pt x="257" y="1684"/>
                    <a:pt x="253" y="1696"/>
                  </a:cubicBezTo>
                  <a:cubicBezTo>
                    <a:pt x="243" y="1713"/>
                    <a:pt x="235" y="1731"/>
                    <a:pt x="228" y="1748"/>
                  </a:cubicBezTo>
                  <a:cubicBezTo>
                    <a:pt x="220" y="1765"/>
                    <a:pt x="213" y="1782"/>
                    <a:pt x="208" y="1800"/>
                  </a:cubicBezTo>
                  <a:cubicBezTo>
                    <a:pt x="208" y="1806"/>
                    <a:pt x="206" y="1812"/>
                    <a:pt x="206" y="1820"/>
                  </a:cubicBezTo>
                  <a:lnTo>
                    <a:pt x="206" y="1819"/>
                  </a:lnTo>
                  <a:cubicBezTo>
                    <a:pt x="195" y="1778"/>
                    <a:pt x="211" y="1729"/>
                    <a:pt x="224" y="1690"/>
                  </a:cubicBezTo>
                  <a:cubicBezTo>
                    <a:pt x="224" y="1688"/>
                    <a:pt x="221" y="1687"/>
                    <a:pt x="220" y="1689"/>
                  </a:cubicBezTo>
                  <a:cubicBezTo>
                    <a:pt x="213" y="1705"/>
                    <a:pt x="207" y="1721"/>
                    <a:pt x="201" y="1737"/>
                  </a:cubicBezTo>
                  <a:cubicBezTo>
                    <a:pt x="202" y="1734"/>
                    <a:pt x="202" y="1731"/>
                    <a:pt x="202" y="1728"/>
                  </a:cubicBezTo>
                  <a:cubicBezTo>
                    <a:pt x="202" y="1720"/>
                    <a:pt x="201" y="1712"/>
                    <a:pt x="200" y="1705"/>
                  </a:cubicBezTo>
                  <a:cubicBezTo>
                    <a:pt x="197" y="1690"/>
                    <a:pt x="191" y="1675"/>
                    <a:pt x="184" y="1662"/>
                  </a:cubicBezTo>
                  <a:cubicBezTo>
                    <a:pt x="182" y="1659"/>
                    <a:pt x="181" y="1656"/>
                    <a:pt x="179" y="1653"/>
                  </a:cubicBezTo>
                  <a:cubicBezTo>
                    <a:pt x="164" y="1630"/>
                    <a:pt x="172" y="1618"/>
                    <a:pt x="166" y="1594"/>
                  </a:cubicBezTo>
                  <a:cubicBezTo>
                    <a:pt x="148" y="1511"/>
                    <a:pt x="107" y="1437"/>
                    <a:pt x="120" y="1350"/>
                  </a:cubicBezTo>
                  <a:cubicBezTo>
                    <a:pt x="120" y="1343"/>
                    <a:pt x="122" y="1336"/>
                    <a:pt x="123" y="1330"/>
                  </a:cubicBezTo>
                  <a:cubicBezTo>
                    <a:pt x="124" y="1333"/>
                    <a:pt x="124" y="1337"/>
                    <a:pt x="125" y="1340"/>
                  </a:cubicBezTo>
                  <a:cubicBezTo>
                    <a:pt x="127" y="1349"/>
                    <a:pt x="129" y="1357"/>
                    <a:pt x="133" y="1364"/>
                  </a:cubicBezTo>
                  <a:lnTo>
                    <a:pt x="133" y="1365"/>
                  </a:lnTo>
                  <a:cubicBezTo>
                    <a:pt x="134" y="1366"/>
                    <a:pt x="134" y="1366"/>
                    <a:pt x="135" y="1366"/>
                  </a:cubicBezTo>
                  <a:cubicBezTo>
                    <a:pt x="136" y="1367"/>
                    <a:pt x="136" y="1367"/>
                    <a:pt x="137" y="1367"/>
                  </a:cubicBezTo>
                  <a:cubicBezTo>
                    <a:pt x="138" y="1367"/>
                    <a:pt x="138" y="1367"/>
                    <a:pt x="139" y="1366"/>
                  </a:cubicBezTo>
                  <a:cubicBezTo>
                    <a:pt x="139" y="1366"/>
                    <a:pt x="140" y="1366"/>
                    <a:pt x="140" y="1365"/>
                  </a:cubicBezTo>
                  <a:lnTo>
                    <a:pt x="141" y="1364"/>
                  </a:lnTo>
                  <a:cubicBezTo>
                    <a:pt x="142" y="1356"/>
                    <a:pt x="142" y="1347"/>
                    <a:pt x="142" y="1339"/>
                  </a:cubicBezTo>
                  <a:cubicBezTo>
                    <a:pt x="142" y="1331"/>
                    <a:pt x="142" y="1322"/>
                    <a:pt x="141" y="1314"/>
                  </a:cubicBezTo>
                  <a:cubicBezTo>
                    <a:pt x="141" y="1313"/>
                    <a:pt x="140" y="1311"/>
                    <a:pt x="140" y="1310"/>
                  </a:cubicBezTo>
                  <a:cubicBezTo>
                    <a:pt x="140" y="1309"/>
                    <a:pt x="141" y="1308"/>
                    <a:pt x="141" y="1306"/>
                  </a:cubicBezTo>
                  <a:cubicBezTo>
                    <a:pt x="143" y="1313"/>
                    <a:pt x="145" y="1320"/>
                    <a:pt x="147" y="1328"/>
                  </a:cubicBezTo>
                  <a:cubicBezTo>
                    <a:pt x="147" y="1330"/>
                    <a:pt x="152" y="1331"/>
                    <a:pt x="152" y="1328"/>
                  </a:cubicBezTo>
                  <a:cubicBezTo>
                    <a:pt x="154" y="1314"/>
                    <a:pt x="155" y="1300"/>
                    <a:pt x="155" y="1286"/>
                  </a:cubicBezTo>
                  <a:cubicBezTo>
                    <a:pt x="155" y="1283"/>
                    <a:pt x="155" y="1280"/>
                    <a:pt x="155" y="1277"/>
                  </a:cubicBezTo>
                  <a:cubicBezTo>
                    <a:pt x="156" y="1269"/>
                    <a:pt x="158" y="1261"/>
                    <a:pt x="161" y="1254"/>
                  </a:cubicBezTo>
                  <a:cubicBezTo>
                    <a:pt x="162" y="1272"/>
                    <a:pt x="165" y="1290"/>
                    <a:pt x="166" y="1304"/>
                  </a:cubicBezTo>
                  <a:cubicBezTo>
                    <a:pt x="166" y="1305"/>
                    <a:pt x="166" y="1304"/>
                    <a:pt x="167" y="1305"/>
                  </a:cubicBezTo>
                  <a:cubicBezTo>
                    <a:pt x="168" y="1306"/>
                    <a:pt x="167" y="1306"/>
                    <a:pt x="168" y="1307"/>
                  </a:cubicBezTo>
                  <a:cubicBezTo>
                    <a:pt x="168" y="1307"/>
                    <a:pt x="169" y="1307"/>
                    <a:pt x="170" y="1307"/>
                  </a:cubicBezTo>
                  <a:lnTo>
                    <a:pt x="171" y="1307"/>
                  </a:lnTo>
                  <a:cubicBezTo>
                    <a:pt x="172" y="1306"/>
                    <a:pt x="172" y="1306"/>
                    <a:pt x="173" y="1305"/>
                  </a:cubicBezTo>
                  <a:lnTo>
                    <a:pt x="173" y="1304"/>
                  </a:lnTo>
                  <a:cubicBezTo>
                    <a:pt x="175" y="1278"/>
                    <a:pt x="181" y="1251"/>
                    <a:pt x="183" y="1224"/>
                  </a:cubicBezTo>
                  <a:cubicBezTo>
                    <a:pt x="184" y="1221"/>
                    <a:pt x="185" y="1218"/>
                    <a:pt x="187" y="1215"/>
                  </a:cubicBezTo>
                  <a:cubicBezTo>
                    <a:pt x="187" y="1214"/>
                    <a:pt x="188" y="1214"/>
                    <a:pt x="188" y="1213"/>
                  </a:cubicBezTo>
                  <a:cubicBezTo>
                    <a:pt x="188" y="1219"/>
                    <a:pt x="187" y="1225"/>
                    <a:pt x="187" y="1231"/>
                  </a:cubicBezTo>
                  <a:cubicBezTo>
                    <a:pt x="187" y="1261"/>
                    <a:pt x="182" y="1317"/>
                    <a:pt x="200" y="1343"/>
                  </a:cubicBezTo>
                  <a:cubicBezTo>
                    <a:pt x="202" y="1346"/>
                    <a:pt x="207" y="1343"/>
                    <a:pt x="205" y="1339"/>
                  </a:cubicBezTo>
                  <a:cubicBezTo>
                    <a:pt x="194" y="1318"/>
                    <a:pt x="201" y="1279"/>
                    <a:pt x="202" y="1255"/>
                  </a:cubicBezTo>
                  <a:cubicBezTo>
                    <a:pt x="202" y="1224"/>
                    <a:pt x="211" y="1194"/>
                    <a:pt x="226" y="1167"/>
                  </a:cubicBezTo>
                  <a:cubicBezTo>
                    <a:pt x="227" y="1165"/>
                    <a:pt x="228" y="1163"/>
                    <a:pt x="230" y="1161"/>
                  </a:cubicBezTo>
                  <a:cubicBezTo>
                    <a:pt x="218" y="1187"/>
                    <a:pt x="212" y="1215"/>
                    <a:pt x="212" y="1243"/>
                  </a:cubicBezTo>
                  <a:cubicBezTo>
                    <a:pt x="212" y="1265"/>
                    <a:pt x="216" y="1288"/>
                    <a:pt x="223" y="1309"/>
                  </a:cubicBezTo>
                  <a:cubicBezTo>
                    <a:pt x="223" y="1311"/>
                    <a:pt x="227" y="1310"/>
                    <a:pt x="227" y="1309"/>
                  </a:cubicBezTo>
                  <a:cubicBezTo>
                    <a:pt x="233" y="1259"/>
                    <a:pt x="225" y="1214"/>
                    <a:pt x="250" y="1167"/>
                  </a:cubicBezTo>
                  <a:cubicBezTo>
                    <a:pt x="253" y="1161"/>
                    <a:pt x="257" y="1154"/>
                    <a:pt x="261" y="1147"/>
                  </a:cubicBezTo>
                  <a:cubicBezTo>
                    <a:pt x="261" y="1171"/>
                    <a:pt x="259" y="1194"/>
                    <a:pt x="257" y="1218"/>
                  </a:cubicBezTo>
                  <a:cubicBezTo>
                    <a:pt x="252" y="1242"/>
                    <a:pt x="250" y="1268"/>
                    <a:pt x="250" y="1293"/>
                  </a:cubicBezTo>
                  <a:cubicBezTo>
                    <a:pt x="250" y="1319"/>
                    <a:pt x="252" y="1343"/>
                    <a:pt x="257" y="1368"/>
                  </a:cubicBezTo>
                  <a:cubicBezTo>
                    <a:pt x="266" y="1398"/>
                    <a:pt x="273" y="1429"/>
                    <a:pt x="276" y="1461"/>
                  </a:cubicBezTo>
                  <a:cubicBezTo>
                    <a:pt x="277" y="1488"/>
                    <a:pt x="270" y="1512"/>
                    <a:pt x="269" y="1538"/>
                  </a:cubicBezTo>
                  <a:lnTo>
                    <a:pt x="270" y="1538"/>
                  </a:lnTo>
                  <a:cubicBezTo>
                    <a:pt x="281" y="1513"/>
                    <a:pt x="286" y="1486"/>
                    <a:pt x="286" y="1459"/>
                  </a:cubicBezTo>
                  <a:cubicBezTo>
                    <a:pt x="286" y="1442"/>
                    <a:pt x="284" y="1425"/>
                    <a:pt x="280" y="1408"/>
                  </a:cubicBezTo>
                  <a:cubicBezTo>
                    <a:pt x="270" y="1371"/>
                    <a:pt x="266" y="1332"/>
                    <a:pt x="266" y="1293"/>
                  </a:cubicBezTo>
                  <a:cubicBezTo>
                    <a:pt x="266" y="1268"/>
                    <a:pt x="268" y="1243"/>
                    <a:pt x="272" y="1218"/>
                  </a:cubicBezTo>
                  <a:cubicBezTo>
                    <a:pt x="275" y="1193"/>
                    <a:pt x="271" y="1169"/>
                    <a:pt x="275" y="1144"/>
                  </a:cubicBezTo>
                  <a:cubicBezTo>
                    <a:pt x="278" y="1120"/>
                    <a:pt x="283" y="1093"/>
                    <a:pt x="288" y="1068"/>
                  </a:cubicBezTo>
                  <a:cubicBezTo>
                    <a:pt x="288" y="1081"/>
                    <a:pt x="292" y="1095"/>
                    <a:pt x="292" y="1107"/>
                  </a:cubicBezTo>
                  <a:cubicBezTo>
                    <a:pt x="292" y="1131"/>
                    <a:pt x="290" y="1161"/>
                    <a:pt x="294" y="1190"/>
                  </a:cubicBezTo>
                  <a:moveTo>
                    <a:pt x="1538" y="1633"/>
                  </a:moveTo>
                  <a:lnTo>
                    <a:pt x="1538" y="1634"/>
                  </a:lnTo>
                  <a:lnTo>
                    <a:pt x="1538" y="1633"/>
                  </a:lnTo>
                  <a:moveTo>
                    <a:pt x="1426" y="1340"/>
                  </a:moveTo>
                  <a:cubicBezTo>
                    <a:pt x="1439" y="1359"/>
                    <a:pt x="1445" y="1381"/>
                    <a:pt x="1457" y="1400"/>
                  </a:cubicBezTo>
                  <a:cubicBezTo>
                    <a:pt x="1459" y="1404"/>
                    <a:pt x="1462" y="1407"/>
                    <a:pt x="1464" y="1411"/>
                  </a:cubicBezTo>
                  <a:cubicBezTo>
                    <a:pt x="1484" y="1447"/>
                    <a:pt x="1500" y="1486"/>
                    <a:pt x="1510" y="1526"/>
                  </a:cubicBezTo>
                  <a:cubicBezTo>
                    <a:pt x="1514" y="1543"/>
                    <a:pt x="1519" y="1559"/>
                    <a:pt x="1523" y="1575"/>
                  </a:cubicBezTo>
                  <a:cubicBezTo>
                    <a:pt x="1521" y="1570"/>
                    <a:pt x="1518" y="1565"/>
                    <a:pt x="1516" y="1561"/>
                  </a:cubicBezTo>
                  <a:cubicBezTo>
                    <a:pt x="1496" y="1519"/>
                    <a:pt x="1473" y="1480"/>
                    <a:pt x="1455" y="1438"/>
                  </a:cubicBezTo>
                  <a:cubicBezTo>
                    <a:pt x="1437" y="1396"/>
                    <a:pt x="1400" y="1362"/>
                    <a:pt x="1379" y="1321"/>
                  </a:cubicBezTo>
                  <a:cubicBezTo>
                    <a:pt x="1380" y="1321"/>
                    <a:pt x="1380" y="1321"/>
                    <a:pt x="1381" y="1320"/>
                  </a:cubicBezTo>
                  <a:lnTo>
                    <a:pt x="1382" y="1319"/>
                  </a:lnTo>
                  <a:cubicBezTo>
                    <a:pt x="1382" y="1318"/>
                    <a:pt x="1383" y="1318"/>
                    <a:pt x="1383" y="1317"/>
                  </a:cubicBezTo>
                  <a:cubicBezTo>
                    <a:pt x="1383" y="1316"/>
                    <a:pt x="1383" y="1316"/>
                    <a:pt x="1382" y="1315"/>
                  </a:cubicBezTo>
                  <a:cubicBezTo>
                    <a:pt x="1379" y="1311"/>
                    <a:pt x="1375" y="1308"/>
                    <a:pt x="1371" y="1305"/>
                  </a:cubicBezTo>
                  <a:lnTo>
                    <a:pt x="1368" y="1300"/>
                  </a:lnTo>
                  <a:cubicBezTo>
                    <a:pt x="1375" y="1303"/>
                    <a:pt x="1382" y="1306"/>
                    <a:pt x="1388" y="1309"/>
                  </a:cubicBezTo>
                  <a:lnTo>
                    <a:pt x="1389" y="1309"/>
                  </a:lnTo>
                  <a:lnTo>
                    <a:pt x="1390" y="1309"/>
                  </a:lnTo>
                  <a:cubicBezTo>
                    <a:pt x="1391" y="1309"/>
                    <a:pt x="1391" y="1309"/>
                    <a:pt x="1391" y="1308"/>
                  </a:cubicBezTo>
                  <a:lnTo>
                    <a:pt x="1391" y="1307"/>
                  </a:lnTo>
                  <a:lnTo>
                    <a:pt x="1391" y="1306"/>
                  </a:lnTo>
                  <a:lnTo>
                    <a:pt x="1391" y="1305"/>
                  </a:lnTo>
                  <a:cubicBezTo>
                    <a:pt x="1381" y="1297"/>
                    <a:pt x="1371" y="1289"/>
                    <a:pt x="1360" y="1283"/>
                  </a:cubicBezTo>
                  <a:cubicBezTo>
                    <a:pt x="1359" y="1282"/>
                    <a:pt x="1358" y="1282"/>
                    <a:pt x="1357" y="1281"/>
                  </a:cubicBezTo>
                  <a:cubicBezTo>
                    <a:pt x="1351" y="1273"/>
                    <a:pt x="1345" y="1265"/>
                    <a:pt x="1337" y="1258"/>
                  </a:cubicBezTo>
                  <a:cubicBezTo>
                    <a:pt x="1343" y="1260"/>
                    <a:pt x="1348" y="1263"/>
                    <a:pt x="1354" y="1266"/>
                  </a:cubicBezTo>
                  <a:cubicBezTo>
                    <a:pt x="1382" y="1282"/>
                    <a:pt x="1405" y="1305"/>
                    <a:pt x="1421" y="1334"/>
                  </a:cubicBezTo>
                  <a:cubicBezTo>
                    <a:pt x="1422" y="1335"/>
                    <a:pt x="1423" y="1336"/>
                    <a:pt x="1424" y="1338"/>
                  </a:cubicBezTo>
                  <a:cubicBezTo>
                    <a:pt x="1424" y="1339"/>
                    <a:pt x="1424" y="1339"/>
                    <a:pt x="1425" y="1339"/>
                  </a:cubicBezTo>
                  <a:lnTo>
                    <a:pt x="1426" y="1340"/>
                  </a:lnTo>
                  <a:moveTo>
                    <a:pt x="269" y="852"/>
                  </a:moveTo>
                  <a:lnTo>
                    <a:pt x="269" y="856"/>
                  </a:lnTo>
                  <a:lnTo>
                    <a:pt x="268" y="855"/>
                  </a:lnTo>
                  <a:cubicBezTo>
                    <a:pt x="268" y="855"/>
                    <a:pt x="268" y="854"/>
                    <a:pt x="267" y="854"/>
                  </a:cubicBezTo>
                  <a:lnTo>
                    <a:pt x="269" y="852"/>
                  </a:lnTo>
                  <a:moveTo>
                    <a:pt x="269" y="890"/>
                  </a:moveTo>
                  <a:lnTo>
                    <a:pt x="274" y="891"/>
                  </a:lnTo>
                  <a:cubicBezTo>
                    <a:pt x="275" y="891"/>
                    <a:pt x="275" y="891"/>
                    <a:pt x="276" y="891"/>
                  </a:cubicBezTo>
                  <a:cubicBezTo>
                    <a:pt x="277" y="891"/>
                    <a:pt x="278" y="891"/>
                    <a:pt x="278" y="891"/>
                  </a:cubicBezTo>
                  <a:cubicBezTo>
                    <a:pt x="278" y="892"/>
                    <a:pt x="278" y="892"/>
                    <a:pt x="277" y="893"/>
                  </a:cubicBezTo>
                  <a:cubicBezTo>
                    <a:pt x="277" y="893"/>
                    <a:pt x="276" y="894"/>
                    <a:pt x="276" y="895"/>
                  </a:cubicBezTo>
                  <a:cubicBezTo>
                    <a:pt x="272" y="902"/>
                    <a:pt x="267" y="908"/>
                    <a:pt x="263" y="915"/>
                  </a:cubicBezTo>
                  <a:cubicBezTo>
                    <a:pt x="257" y="918"/>
                    <a:pt x="246" y="925"/>
                    <a:pt x="249" y="923"/>
                  </a:cubicBezTo>
                  <a:cubicBezTo>
                    <a:pt x="248" y="923"/>
                    <a:pt x="248" y="924"/>
                    <a:pt x="247" y="924"/>
                  </a:cubicBezTo>
                  <a:cubicBezTo>
                    <a:pt x="230" y="933"/>
                    <a:pt x="212" y="939"/>
                    <a:pt x="193" y="939"/>
                  </a:cubicBezTo>
                  <a:cubicBezTo>
                    <a:pt x="190" y="939"/>
                    <a:pt x="186" y="938"/>
                    <a:pt x="183" y="938"/>
                  </a:cubicBezTo>
                  <a:cubicBezTo>
                    <a:pt x="157" y="938"/>
                    <a:pt x="112" y="918"/>
                    <a:pt x="84" y="927"/>
                  </a:cubicBezTo>
                  <a:cubicBezTo>
                    <a:pt x="95" y="914"/>
                    <a:pt x="108" y="903"/>
                    <a:pt x="123" y="894"/>
                  </a:cubicBezTo>
                  <a:cubicBezTo>
                    <a:pt x="124" y="893"/>
                    <a:pt x="125" y="893"/>
                    <a:pt x="126" y="892"/>
                  </a:cubicBezTo>
                  <a:cubicBezTo>
                    <a:pt x="138" y="885"/>
                    <a:pt x="150" y="881"/>
                    <a:pt x="164" y="878"/>
                  </a:cubicBezTo>
                  <a:cubicBezTo>
                    <a:pt x="163" y="878"/>
                    <a:pt x="162" y="879"/>
                    <a:pt x="162" y="880"/>
                  </a:cubicBezTo>
                  <a:cubicBezTo>
                    <a:pt x="162" y="881"/>
                    <a:pt x="161" y="882"/>
                    <a:pt x="161" y="883"/>
                  </a:cubicBezTo>
                  <a:cubicBezTo>
                    <a:pt x="161" y="884"/>
                    <a:pt x="161" y="885"/>
                    <a:pt x="162" y="886"/>
                  </a:cubicBezTo>
                  <a:cubicBezTo>
                    <a:pt x="163" y="887"/>
                    <a:pt x="163" y="888"/>
                    <a:pt x="164" y="888"/>
                  </a:cubicBezTo>
                  <a:cubicBezTo>
                    <a:pt x="165" y="889"/>
                    <a:pt x="165" y="889"/>
                    <a:pt x="166" y="889"/>
                  </a:cubicBezTo>
                  <a:cubicBezTo>
                    <a:pt x="176" y="892"/>
                    <a:pt x="180" y="884"/>
                    <a:pt x="188" y="881"/>
                  </a:cubicBezTo>
                  <a:lnTo>
                    <a:pt x="189" y="881"/>
                  </a:lnTo>
                  <a:cubicBezTo>
                    <a:pt x="191" y="880"/>
                    <a:pt x="191" y="879"/>
                    <a:pt x="192" y="878"/>
                  </a:cubicBezTo>
                  <a:cubicBezTo>
                    <a:pt x="193" y="877"/>
                    <a:pt x="193" y="875"/>
                    <a:pt x="193" y="874"/>
                  </a:cubicBezTo>
                  <a:lnTo>
                    <a:pt x="193" y="873"/>
                  </a:lnTo>
                  <a:lnTo>
                    <a:pt x="206" y="871"/>
                  </a:lnTo>
                  <a:cubicBezTo>
                    <a:pt x="206" y="872"/>
                    <a:pt x="205" y="874"/>
                    <a:pt x="204" y="875"/>
                  </a:cubicBezTo>
                  <a:cubicBezTo>
                    <a:pt x="203" y="876"/>
                    <a:pt x="202" y="878"/>
                    <a:pt x="202" y="879"/>
                  </a:cubicBezTo>
                  <a:cubicBezTo>
                    <a:pt x="201" y="880"/>
                    <a:pt x="201" y="880"/>
                    <a:pt x="201" y="881"/>
                  </a:cubicBezTo>
                  <a:cubicBezTo>
                    <a:pt x="199" y="884"/>
                    <a:pt x="196" y="887"/>
                    <a:pt x="193" y="888"/>
                  </a:cubicBezTo>
                  <a:cubicBezTo>
                    <a:pt x="191" y="889"/>
                    <a:pt x="190" y="890"/>
                    <a:pt x="188" y="891"/>
                  </a:cubicBezTo>
                  <a:lnTo>
                    <a:pt x="187" y="891"/>
                  </a:lnTo>
                  <a:cubicBezTo>
                    <a:pt x="187" y="891"/>
                    <a:pt x="187" y="890"/>
                    <a:pt x="186" y="891"/>
                  </a:cubicBezTo>
                  <a:cubicBezTo>
                    <a:pt x="185" y="892"/>
                    <a:pt x="186" y="892"/>
                    <a:pt x="186" y="892"/>
                  </a:cubicBezTo>
                  <a:cubicBezTo>
                    <a:pt x="186" y="893"/>
                    <a:pt x="186" y="893"/>
                    <a:pt x="186" y="893"/>
                  </a:cubicBezTo>
                  <a:cubicBezTo>
                    <a:pt x="187" y="894"/>
                    <a:pt x="187" y="894"/>
                    <a:pt x="187" y="894"/>
                  </a:cubicBezTo>
                  <a:lnTo>
                    <a:pt x="188" y="894"/>
                  </a:lnTo>
                  <a:cubicBezTo>
                    <a:pt x="190" y="895"/>
                    <a:pt x="191" y="895"/>
                    <a:pt x="193" y="895"/>
                  </a:cubicBezTo>
                  <a:cubicBezTo>
                    <a:pt x="197" y="895"/>
                    <a:pt x="201" y="894"/>
                    <a:pt x="204" y="893"/>
                  </a:cubicBezTo>
                  <a:cubicBezTo>
                    <a:pt x="206" y="891"/>
                    <a:pt x="209" y="890"/>
                    <a:pt x="211" y="889"/>
                  </a:cubicBezTo>
                  <a:cubicBezTo>
                    <a:pt x="217" y="886"/>
                    <a:pt x="222" y="882"/>
                    <a:pt x="226" y="879"/>
                  </a:cubicBezTo>
                  <a:lnTo>
                    <a:pt x="227" y="879"/>
                  </a:lnTo>
                  <a:cubicBezTo>
                    <a:pt x="228" y="878"/>
                    <a:pt x="229" y="877"/>
                    <a:pt x="230" y="875"/>
                  </a:cubicBezTo>
                  <a:cubicBezTo>
                    <a:pt x="231" y="874"/>
                    <a:pt x="232" y="872"/>
                    <a:pt x="232" y="870"/>
                  </a:cubicBezTo>
                  <a:cubicBezTo>
                    <a:pt x="232" y="869"/>
                    <a:pt x="231" y="868"/>
                    <a:pt x="231" y="866"/>
                  </a:cubicBezTo>
                  <a:lnTo>
                    <a:pt x="244" y="866"/>
                  </a:lnTo>
                  <a:cubicBezTo>
                    <a:pt x="244" y="867"/>
                    <a:pt x="244" y="867"/>
                    <a:pt x="244" y="867"/>
                  </a:cubicBezTo>
                  <a:cubicBezTo>
                    <a:pt x="243" y="868"/>
                    <a:pt x="243" y="869"/>
                    <a:pt x="243" y="870"/>
                  </a:cubicBezTo>
                  <a:cubicBezTo>
                    <a:pt x="243" y="871"/>
                    <a:pt x="243" y="872"/>
                    <a:pt x="244" y="873"/>
                  </a:cubicBezTo>
                  <a:lnTo>
                    <a:pt x="244" y="874"/>
                  </a:lnTo>
                  <a:lnTo>
                    <a:pt x="244" y="875"/>
                  </a:lnTo>
                  <a:cubicBezTo>
                    <a:pt x="236" y="880"/>
                    <a:pt x="228" y="887"/>
                    <a:pt x="222" y="896"/>
                  </a:cubicBezTo>
                  <a:cubicBezTo>
                    <a:pt x="219" y="898"/>
                    <a:pt x="215" y="900"/>
                    <a:pt x="212" y="902"/>
                  </a:cubicBezTo>
                  <a:cubicBezTo>
                    <a:pt x="208" y="904"/>
                    <a:pt x="205" y="906"/>
                    <a:pt x="201" y="908"/>
                  </a:cubicBezTo>
                  <a:cubicBezTo>
                    <a:pt x="191" y="911"/>
                    <a:pt x="182" y="914"/>
                    <a:pt x="172" y="915"/>
                  </a:cubicBezTo>
                  <a:cubicBezTo>
                    <a:pt x="170" y="915"/>
                    <a:pt x="170" y="918"/>
                    <a:pt x="172" y="919"/>
                  </a:cubicBezTo>
                  <a:cubicBezTo>
                    <a:pt x="182" y="923"/>
                    <a:pt x="192" y="925"/>
                    <a:pt x="202" y="925"/>
                  </a:cubicBezTo>
                  <a:cubicBezTo>
                    <a:pt x="206" y="925"/>
                    <a:pt x="209" y="924"/>
                    <a:pt x="213" y="924"/>
                  </a:cubicBezTo>
                  <a:cubicBezTo>
                    <a:pt x="219" y="923"/>
                    <a:pt x="225" y="921"/>
                    <a:pt x="230" y="917"/>
                  </a:cubicBezTo>
                  <a:cubicBezTo>
                    <a:pt x="232" y="916"/>
                    <a:pt x="234" y="915"/>
                    <a:pt x="236" y="914"/>
                  </a:cubicBezTo>
                  <a:cubicBezTo>
                    <a:pt x="246" y="905"/>
                    <a:pt x="257" y="897"/>
                    <a:pt x="269" y="890"/>
                  </a:cubicBezTo>
                  <a:moveTo>
                    <a:pt x="253" y="813"/>
                  </a:moveTo>
                  <a:cubicBezTo>
                    <a:pt x="254" y="814"/>
                    <a:pt x="255" y="814"/>
                    <a:pt x="255" y="815"/>
                  </a:cubicBezTo>
                  <a:cubicBezTo>
                    <a:pt x="257" y="816"/>
                    <a:pt x="258" y="818"/>
                    <a:pt x="258" y="819"/>
                  </a:cubicBezTo>
                  <a:cubicBezTo>
                    <a:pt x="261" y="824"/>
                    <a:pt x="263" y="829"/>
                    <a:pt x="264" y="835"/>
                  </a:cubicBezTo>
                  <a:cubicBezTo>
                    <a:pt x="264" y="834"/>
                    <a:pt x="263" y="834"/>
                    <a:pt x="262" y="834"/>
                  </a:cubicBezTo>
                  <a:cubicBezTo>
                    <a:pt x="261" y="834"/>
                    <a:pt x="261" y="834"/>
                    <a:pt x="260" y="835"/>
                  </a:cubicBezTo>
                  <a:cubicBezTo>
                    <a:pt x="249" y="835"/>
                    <a:pt x="239" y="826"/>
                    <a:pt x="228" y="824"/>
                  </a:cubicBezTo>
                  <a:cubicBezTo>
                    <a:pt x="227" y="824"/>
                    <a:pt x="226" y="824"/>
                    <a:pt x="225" y="824"/>
                  </a:cubicBezTo>
                  <a:cubicBezTo>
                    <a:pt x="215" y="824"/>
                    <a:pt x="204" y="826"/>
                    <a:pt x="194" y="831"/>
                  </a:cubicBezTo>
                  <a:cubicBezTo>
                    <a:pt x="194" y="831"/>
                    <a:pt x="194" y="830"/>
                    <a:pt x="193" y="831"/>
                  </a:cubicBezTo>
                  <a:cubicBezTo>
                    <a:pt x="192" y="832"/>
                    <a:pt x="193" y="832"/>
                    <a:pt x="193" y="832"/>
                  </a:cubicBezTo>
                  <a:cubicBezTo>
                    <a:pt x="193" y="833"/>
                    <a:pt x="193" y="833"/>
                    <a:pt x="193" y="833"/>
                  </a:cubicBezTo>
                  <a:cubicBezTo>
                    <a:pt x="194" y="834"/>
                    <a:pt x="194" y="834"/>
                    <a:pt x="194" y="834"/>
                  </a:cubicBezTo>
                  <a:cubicBezTo>
                    <a:pt x="206" y="838"/>
                    <a:pt x="221" y="836"/>
                    <a:pt x="231" y="843"/>
                  </a:cubicBezTo>
                  <a:cubicBezTo>
                    <a:pt x="236" y="847"/>
                    <a:pt x="240" y="850"/>
                    <a:pt x="245" y="853"/>
                  </a:cubicBezTo>
                  <a:lnTo>
                    <a:pt x="234" y="853"/>
                  </a:lnTo>
                  <a:lnTo>
                    <a:pt x="231" y="853"/>
                  </a:lnTo>
                  <a:cubicBezTo>
                    <a:pt x="195" y="845"/>
                    <a:pt x="162" y="859"/>
                    <a:pt x="128" y="868"/>
                  </a:cubicBezTo>
                  <a:cubicBezTo>
                    <a:pt x="123" y="870"/>
                    <a:pt x="118" y="873"/>
                    <a:pt x="114" y="875"/>
                  </a:cubicBezTo>
                  <a:cubicBezTo>
                    <a:pt x="106" y="880"/>
                    <a:pt x="98" y="885"/>
                    <a:pt x="92" y="892"/>
                  </a:cubicBezTo>
                  <a:cubicBezTo>
                    <a:pt x="81" y="903"/>
                    <a:pt x="72" y="915"/>
                    <a:pt x="64" y="928"/>
                  </a:cubicBezTo>
                  <a:cubicBezTo>
                    <a:pt x="73" y="888"/>
                    <a:pt x="108" y="857"/>
                    <a:pt x="139" y="835"/>
                  </a:cubicBezTo>
                  <a:cubicBezTo>
                    <a:pt x="142" y="832"/>
                    <a:pt x="145" y="830"/>
                    <a:pt x="148" y="829"/>
                  </a:cubicBezTo>
                  <a:cubicBezTo>
                    <a:pt x="170" y="816"/>
                    <a:pt x="195" y="809"/>
                    <a:pt x="221" y="809"/>
                  </a:cubicBezTo>
                  <a:cubicBezTo>
                    <a:pt x="232" y="809"/>
                    <a:pt x="243" y="810"/>
                    <a:pt x="253" y="813"/>
                  </a:cubicBezTo>
                  <a:moveTo>
                    <a:pt x="273" y="774"/>
                  </a:moveTo>
                  <a:lnTo>
                    <a:pt x="273" y="774"/>
                  </a:lnTo>
                  <a:moveTo>
                    <a:pt x="297" y="760"/>
                  </a:moveTo>
                  <a:cubicBezTo>
                    <a:pt x="297" y="759"/>
                    <a:pt x="297" y="759"/>
                    <a:pt x="297" y="758"/>
                  </a:cubicBezTo>
                  <a:cubicBezTo>
                    <a:pt x="296" y="757"/>
                    <a:pt x="295" y="756"/>
                    <a:pt x="294" y="755"/>
                  </a:cubicBezTo>
                  <a:lnTo>
                    <a:pt x="300" y="758"/>
                  </a:lnTo>
                  <a:lnTo>
                    <a:pt x="297" y="760"/>
                  </a:lnTo>
                  <a:moveTo>
                    <a:pt x="54" y="562"/>
                  </a:moveTo>
                  <a:cubicBezTo>
                    <a:pt x="55" y="563"/>
                    <a:pt x="55" y="564"/>
                    <a:pt x="56" y="565"/>
                  </a:cubicBezTo>
                  <a:cubicBezTo>
                    <a:pt x="59" y="570"/>
                    <a:pt x="64" y="575"/>
                    <a:pt x="69" y="579"/>
                  </a:cubicBezTo>
                  <a:cubicBezTo>
                    <a:pt x="70" y="583"/>
                    <a:pt x="71" y="586"/>
                    <a:pt x="72" y="590"/>
                  </a:cubicBezTo>
                  <a:cubicBezTo>
                    <a:pt x="72" y="595"/>
                    <a:pt x="79" y="595"/>
                    <a:pt x="80" y="590"/>
                  </a:cubicBezTo>
                  <a:cubicBezTo>
                    <a:pt x="81" y="586"/>
                    <a:pt x="85" y="582"/>
                    <a:pt x="84" y="576"/>
                  </a:cubicBezTo>
                  <a:cubicBezTo>
                    <a:pt x="83" y="571"/>
                    <a:pt x="79" y="569"/>
                    <a:pt x="77" y="564"/>
                  </a:cubicBezTo>
                  <a:cubicBezTo>
                    <a:pt x="76" y="563"/>
                    <a:pt x="76" y="563"/>
                    <a:pt x="75" y="562"/>
                  </a:cubicBezTo>
                  <a:cubicBezTo>
                    <a:pt x="72" y="557"/>
                    <a:pt x="70" y="551"/>
                    <a:pt x="69" y="545"/>
                  </a:cubicBezTo>
                  <a:cubicBezTo>
                    <a:pt x="70" y="542"/>
                    <a:pt x="70" y="541"/>
                    <a:pt x="70" y="538"/>
                  </a:cubicBezTo>
                  <a:cubicBezTo>
                    <a:pt x="70" y="536"/>
                    <a:pt x="70" y="533"/>
                    <a:pt x="69" y="531"/>
                  </a:cubicBezTo>
                  <a:cubicBezTo>
                    <a:pt x="69" y="530"/>
                    <a:pt x="68" y="530"/>
                    <a:pt x="68" y="529"/>
                  </a:cubicBezTo>
                  <a:cubicBezTo>
                    <a:pt x="67" y="527"/>
                    <a:pt x="66" y="526"/>
                    <a:pt x="65" y="525"/>
                  </a:cubicBezTo>
                  <a:cubicBezTo>
                    <a:pt x="64" y="525"/>
                    <a:pt x="63" y="524"/>
                    <a:pt x="61" y="524"/>
                  </a:cubicBezTo>
                  <a:cubicBezTo>
                    <a:pt x="61" y="520"/>
                    <a:pt x="61" y="516"/>
                    <a:pt x="61" y="512"/>
                  </a:cubicBezTo>
                  <a:cubicBezTo>
                    <a:pt x="61" y="508"/>
                    <a:pt x="61" y="504"/>
                    <a:pt x="61" y="500"/>
                  </a:cubicBezTo>
                  <a:cubicBezTo>
                    <a:pt x="62" y="478"/>
                    <a:pt x="66" y="457"/>
                    <a:pt x="74" y="436"/>
                  </a:cubicBezTo>
                  <a:cubicBezTo>
                    <a:pt x="92" y="402"/>
                    <a:pt x="117" y="400"/>
                    <a:pt x="148" y="388"/>
                  </a:cubicBezTo>
                  <a:cubicBezTo>
                    <a:pt x="161" y="383"/>
                    <a:pt x="173" y="377"/>
                    <a:pt x="185" y="371"/>
                  </a:cubicBezTo>
                  <a:cubicBezTo>
                    <a:pt x="185" y="377"/>
                    <a:pt x="186" y="384"/>
                    <a:pt x="188" y="390"/>
                  </a:cubicBezTo>
                  <a:cubicBezTo>
                    <a:pt x="190" y="397"/>
                    <a:pt x="191" y="403"/>
                    <a:pt x="192" y="410"/>
                  </a:cubicBezTo>
                  <a:cubicBezTo>
                    <a:pt x="192" y="417"/>
                    <a:pt x="202" y="424"/>
                    <a:pt x="206" y="429"/>
                  </a:cubicBezTo>
                  <a:lnTo>
                    <a:pt x="207" y="430"/>
                  </a:lnTo>
                  <a:cubicBezTo>
                    <a:pt x="207" y="430"/>
                    <a:pt x="208" y="430"/>
                    <a:pt x="209" y="430"/>
                  </a:cubicBezTo>
                  <a:lnTo>
                    <a:pt x="212" y="430"/>
                  </a:lnTo>
                  <a:cubicBezTo>
                    <a:pt x="212" y="430"/>
                    <a:pt x="212" y="431"/>
                    <a:pt x="213" y="430"/>
                  </a:cubicBezTo>
                  <a:cubicBezTo>
                    <a:pt x="214" y="429"/>
                    <a:pt x="213" y="430"/>
                    <a:pt x="214" y="429"/>
                  </a:cubicBezTo>
                  <a:cubicBezTo>
                    <a:pt x="215" y="428"/>
                    <a:pt x="214" y="428"/>
                    <a:pt x="214" y="427"/>
                  </a:cubicBezTo>
                  <a:lnTo>
                    <a:pt x="214" y="426"/>
                  </a:lnTo>
                  <a:cubicBezTo>
                    <a:pt x="213" y="426"/>
                    <a:pt x="213" y="425"/>
                    <a:pt x="213" y="425"/>
                  </a:cubicBezTo>
                  <a:cubicBezTo>
                    <a:pt x="213" y="425"/>
                    <a:pt x="211" y="400"/>
                    <a:pt x="211" y="402"/>
                  </a:cubicBezTo>
                  <a:cubicBezTo>
                    <a:pt x="211" y="401"/>
                    <a:pt x="211" y="400"/>
                    <a:pt x="211" y="399"/>
                  </a:cubicBezTo>
                  <a:cubicBezTo>
                    <a:pt x="211" y="389"/>
                    <a:pt x="211" y="379"/>
                    <a:pt x="210" y="370"/>
                  </a:cubicBezTo>
                  <a:cubicBezTo>
                    <a:pt x="210" y="357"/>
                    <a:pt x="224" y="343"/>
                    <a:pt x="219" y="330"/>
                  </a:cubicBezTo>
                  <a:cubicBezTo>
                    <a:pt x="219" y="328"/>
                    <a:pt x="221" y="327"/>
                    <a:pt x="222" y="325"/>
                  </a:cubicBezTo>
                  <a:cubicBezTo>
                    <a:pt x="232" y="300"/>
                    <a:pt x="244" y="275"/>
                    <a:pt x="256" y="251"/>
                  </a:cubicBezTo>
                  <a:cubicBezTo>
                    <a:pt x="266" y="234"/>
                    <a:pt x="278" y="219"/>
                    <a:pt x="292" y="205"/>
                  </a:cubicBezTo>
                  <a:cubicBezTo>
                    <a:pt x="306" y="192"/>
                    <a:pt x="331" y="163"/>
                    <a:pt x="333" y="187"/>
                  </a:cubicBezTo>
                  <a:cubicBezTo>
                    <a:pt x="336" y="223"/>
                    <a:pt x="330" y="270"/>
                    <a:pt x="365" y="291"/>
                  </a:cubicBezTo>
                  <a:cubicBezTo>
                    <a:pt x="388" y="306"/>
                    <a:pt x="418" y="267"/>
                    <a:pt x="437" y="262"/>
                  </a:cubicBezTo>
                  <a:cubicBezTo>
                    <a:pt x="456" y="258"/>
                    <a:pt x="467" y="203"/>
                    <a:pt x="469" y="190"/>
                  </a:cubicBezTo>
                  <a:cubicBezTo>
                    <a:pt x="474" y="175"/>
                    <a:pt x="480" y="160"/>
                    <a:pt x="487" y="147"/>
                  </a:cubicBezTo>
                  <a:cubicBezTo>
                    <a:pt x="490" y="142"/>
                    <a:pt x="494" y="137"/>
                    <a:pt x="497" y="132"/>
                  </a:cubicBezTo>
                  <a:cubicBezTo>
                    <a:pt x="501" y="126"/>
                    <a:pt x="504" y="120"/>
                    <a:pt x="508" y="114"/>
                  </a:cubicBezTo>
                  <a:cubicBezTo>
                    <a:pt x="509" y="116"/>
                    <a:pt x="511" y="118"/>
                    <a:pt x="512" y="119"/>
                  </a:cubicBezTo>
                  <a:cubicBezTo>
                    <a:pt x="514" y="120"/>
                    <a:pt x="516" y="120"/>
                    <a:pt x="518" y="120"/>
                  </a:cubicBezTo>
                  <a:cubicBezTo>
                    <a:pt x="520" y="120"/>
                    <a:pt x="521" y="120"/>
                    <a:pt x="522" y="119"/>
                  </a:cubicBezTo>
                  <a:cubicBezTo>
                    <a:pt x="539" y="115"/>
                    <a:pt x="545" y="144"/>
                    <a:pt x="554" y="154"/>
                  </a:cubicBezTo>
                  <a:cubicBezTo>
                    <a:pt x="565" y="166"/>
                    <a:pt x="575" y="178"/>
                    <a:pt x="584" y="191"/>
                  </a:cubicBezTo>
                  <a:cubicBezTo>
                    <a:pt x="593" y="204"/>
                    <a:pt x="586" y="191"/>
                    <a:pt x="585" y="191"/>
                  </a:cubicBezTo>
                  <a:cubicBezTo>
                    <a:pt x="580" y="169"/>
                    <a:pt x="572" y="147"/>
                    <a:pt x="563" y="127"/>
                  </a:cubicBezTo>
                  <a:cubicBezTo>
                    <a:pt x="558" y="118"/>
                    <a:pt x="552" y="110"/>
                    <a:pt x="546" y="102"/>
                  </a:cubicBezTo>
                  <a:cubicBezTo>
                    <a:pt x="544" y="100"/>
                    <a:pt x="542" y="97"/>
                    <a:pt x="539" y="96"/>
                  </a:cubicBezTo>
                  <a:cubicBezTo>
                    <a:pt x="535" y="94"/>
                    <a:pt x="531" y="93"/>
                    <a:pt x="527" y="92"/>
                  </a:cubicBezTo>
                  <a:cubicBezTo>
                    <a:pt x="554" y="66"/>
                    <a:pt x="560" y="88"/>
                    <a:pt x="566" y="110"/>
                  </a:cubicBezTo>
                  <a:cubicBezTo>
                    <a:pt x="572" y="133"/>
                    <a:pt x="593" y="159"/>
                    <a:pt x="603" y="184"/>
                  </a:cubicBezTo>
                  <a:cubicBezTo>
                    <a:pt x="605" y="190"/>
                    <a:pt x="608" y="196"/>
                    <a:pt x="612" y="202"/>
                  </a:cubicBezTo>
                  <a:cubicBezTo>
                    <a:pt x="616" y="210"/>
                    <a:pt x="621" y="217"/>
                    <a:pt x="627" y="223"/>
                  </a:cubicBezTo>
                  <a:cubicBezTo>
                    <a:pt x="646" y="240"/>
                    <a:pt x="660" y="231"/>
                    <a:pt x="672" y="212"/>
                  </a:cubicBezTo>
                  <a:cubicBezTo>
                    <a:pt x="697" y="169"/>
                    <a:pt x="716" y="122"/>
                    <a:pt x="742" y="81"/>
                  </a:cubicBezTo>
                  <a:cubicBezTo>
                    <a:pt x="759" y="61"/>
                    <a:pt x="778" y="43"/>
                    <a:pt x="799" y="29"/>
                  </a:cubicBezTo>
                  <a:cubicBezTo>
                    <a:pt x="800" y="30"/>
                    <a:pt x="800" y="31"/>
                    <a:pt x="801" y="32"/>
                  </a:cubicBezTo>
                  <a:cubicBezTo>
                    <a:pt x="814" y="52"/>
                    <a:pt x="805" y="91"/>
                    <a:pt x="803" y="113"/>
                  </a:cubicBezTo>
                  <a:cubicBezTo>
                    <a:pt x="802" y="120"/>
                    <a:pt x="802" y="127"/>
                    <a:pt x="802" y="135"/>
                  </a:cubicBezTo>
                  <a:cubicBezTo>
                    <a:pt x="802" y="146"/>
                    <a:pt x="803" y="158"/>
                    <a:pt x="806" y="169"/>
                  </a:cubicBezTo>
                  <a:cubicBezTo>
                    <a:pt x="809" y="181"/>
                    <a:pt x="807" y="169"/>
                    <a:pt x="808" y="169"/>
                  </a:cubicBezTo>
                  <a:cubicBezTo>
                    <a:pt x="810" y="159"/>
                    <a:pt x="818" y="150"/>
                    <a:pt x="820" y="140"/>
                  </a:cubicBezTo>
                  <a:cubicBezTo>
                    <a:pt x="823" y="126"/>
                    <a:pt x="823" y="111"/>
                    <a:pt x="826" y="96"/>
                  </a:cubicBezTo>
                  <a:cubicBezTo>
                    <a:pt x="828" y="86"/>
                    <a:pt x="829" y="76"/>
                    <a:pt x="829" y="66"/>
                  </a:cubicBezTo>
                  <a:cubicBezTo>
                    <a:pt x="829" y="51"/>
                    <a:pt x="827" y="37"/>
                    <a:pt x="822" y="23"/>
                  </a:cubicBezTo>
                  <a:cubicBezTo>
                    <a:pt x="828" y="25"/>
                    <a:pt x="832" y="32"/>
                    <a:pt x="833" y="46"/>
                  </a:cubicBezTo>
                  <a:cubicBezTo>
                    <a:pt x="833" y="69"/>
                    <a:pt x="832" y="93"/>
                    <a:pt x="834" y="116"/>
                  </a:cubicBezTo>
                  <a:cubicBezTo>
                    <a:pt x="836" y="143"/>
                    <a:pt x="821" y="197"/>
                    <a:pt x="856" y="209"/>
                  </a:cubicBezTo>
                  <a:cubicBezTo>
                    <a:pt x="859" y="209"/>
                    <a:pt x="862" y="209"/>
                    <a:pt x="865" y="209"/>
                  </a:cubicBezTo>
                  <a:cubicBezTo>
                    <a:pt x="874" y="209"/>
                    <a:pt x="883" y="207"/>
                    <a:pt x="891" y="203"/>
                  </a:cubicBezTo>
                  <a:cubicBezTo>
                    <a:pt x="892" y="202"/>
                    <a:pt x="892" y="202"/>
                    <a:pt x="893" y="201"/>
                  </a:cubicBezTo>
                  <a:cubicBezTo>
                    <a:pt x="923" y="187"/>
                    <a:pt x="936" y="194"/>
                    <a:pt x="961" y="206"/>
                  </a:cubicBezTo>
                  <a:cubicBezTo>
                    <a:pt x="961" y="207"/>
                    <a:pt x="961" y="208"/>
                    <a:pt x="962" y="209"/>
                  </a:cubicBezTo>
                  <a:cubicBezTo>
                    <a:pt x="962" y="210"/>
                    <a:pt x="963" y="211"/>
                    <a:pt x="965" y="212"/>
                  </a:cubicBezTo>
                  <a:cubicBezTo>
                    <a:pt x="966" y="213"/>
                    <a:pt x="968" y="214"/>
                    <a:pt x="969" y="215"/>
                  </a:cubicBezTo>
                  <a:cubicBezTo>
                    <a:pt x="982" y="222"/>
                    <a:pt x="996" y="227"/>
                    <a:pt x="1010" y="229"/>
                  </a:cubicBezTo>
                  <a:cubicBezTo>
                    <a:pt x="1039" y="235"/>
                    <a:pt x="1056" y="275"/>
                    <a:pt x="1072" y="293"/>
                  </a:cubicBezTo>
                  <a:cubicBezTo>
                    <a:pt x="1090" y="310"/>
                    <a:pt x="1105" y="329"/>
                    <a:pt x="1119" y="349"/>
                  </a:cubicBezTo>
                  <a:cubicBezTo>
                    <a:pt x="1130" y="366"/>
                    <a:pt x="1152" y="386"/>
                    <a:pt x="1156" y="406"/>
                  </a:cubicBezTo>
                  <a:cubicBezTo>
                    <a:pt x="1160" y="426"/>
                    <a:pt x="1182" y="442"/>
                    <a:pt x="1189" y="460"/>
                  </a:cubicBezTo>
                  <a:cubicBezTo>
                    <a:pt x="1196" y="476"/>
                    <a:pt x="1199" y="492"/>
                    <a:pt x="1199" y="509"/>
                  </a:cubicBezTo>
                  <a:cubicBezTo>
                    <a:pt x="1199" y="510"/>
                    <a:pt x="1199" y="511"/>
                    <a:pt x="1199" y="512"/>
                  </a:cubicBezTo>
                  <a:cubicBezTo>
                    <a:pt x="1199" y="550"/>
                    <a:pt x="1199" y="600"/>
                    <a:pt x="1170" y="628"/>
                  </a:cubicBezTo>
                  <a:cubicBezTo>
                    <a:pt x="1168" y="629"/>
                    <a:pt x="1166" y="631"/>
                    <a:pt x="1164" y="632"/>
                  </a:cubicBezTo>
                  <a:cubicBezTo>
                    <a:pt x="1163" y="631"/>
                    <a:pt x="1162" y="631"/>
                    <a:pt x="1161" y="630"/>
                  </a:cubicBezTo>
                  <a:cubicBezTo>
                    <a:pt x="1160" y="629"/>
                    <a:pt x="1159" y="629"/>
                    <a:pt x="1157" y="629"/>
                  </a:cubicBezTo>
                  <a:cubicBezTo>
                    <a:pt x="1156" y="629"/>
                    <a:pt x="1156" y="629"/>
                    <a:pt x="1155" y="629"/>
                  </a:cubicBezTo>
                  <a:cubicBezTo>
                    <a:pt x="1151" y="630"/>
                    <a:pt x="1148" y="632"/>
                    <a:pt x="1145" y="633"/>
                  </a:cubicBezTo>
                  <a:cubicBezTo>
                    <a:pt x="1150" y="628"/>
                    <a:pt x="1154" y="622"/>
                    <a:pt x="1158" y="616"/>
                  </a:cubicBezTo>
                  <a:cubicBezTo>
                    <a:pt x="1161" y="613"/>
                    <a:pt x="1163" y="609"/>
                    <a:pt x="1166" y="604"/>
                  </a:cubicBezTo>
                  <a:cubicBezTo>
                    <a:pt x="1174" y="590"/>
                    <a:pt x="1180" y="573"/>
                    <a:pt x="1180" y="555"/>
                  </a:cubicBezTo>
                  <a:lnTo>
                    <a:pt x="1180" y="554"/>
                  </a:lnTo>
                  <a:cubicBezTo>
                    <a:pt x="1179" y="553"/>
                    <a:pt x="1179" y="554"/>
                    <a:pt x="1178" y="553"/>
                  </a:cubicBezTo>
                  <a:cubicBezTo>
                    <a:pt x="1177" y="552"/>
                    <a:pt x="1177" y="552"/>
                    <a:pt x="1177" y="552"/>
                  </a:cubicBezTo>
                  <a:cubicBezTo>
                    <a:pt x="1176" y="552"/>
                    <a:pt x="1176" y="552"/>
                    <a:pt x="1175" y="553"/>
                  </a:cubicBezTo>
                  <a:cubicBezTo>
                    <a:pt x="1175" y="553"/>
                    <a:pt x="1174" y="553"/>
                    <a:pt x="1174" y="554"/>
                  </a:cubicBezTo>
                  <a:cubicBezTo>
                    <a:pt x="1170" y="562"/>
                    <a:pt x="1166" y="570"/>
                    <a:pt x="1162" y="577"/>
                  </a:cubicBezTo>
                  <a:cubicBezTo>
                    <a:pt x="1157" y="585"/>
                    <a:pt x="1152" y="593"/>
                    <a:pt x="1146" y="601"/>
                  </a:cubicBezTo>
                  <a:cubicBezTo>
                    <a:pt x="1134" y="619"/>
                    <a:pt x="1118" y="634"/>
                    <a:pt x="1099" y="646"/>
                  </a:cubicBezTo>
                  <a:cubicBezTo>
                    <a:pt x="1099" y="646"/>
                    <a:pt x="1098" y="647"/>
                    <a:pt x="1097" y="648"/>
                  </a:cubicBezTo>
                  <a:lnTo>
                    <a:pt x="1090" y="648"/>
                  </a:lnTo>
                  <a:lnTo>
                    <a:pt x="1092" y="645"/>
                  </a:lnTo>
                  <a:cubicBezTo>
                    <a:pt x="1099" y="638"/>
                    <a:pt x="1105" y="630"/>
                    <a:pt x="1110" y="621"/>
                  </a:cubicBezTo>
                  <a:cubicBezTo>
                    <a:pt x="1112" y="619"/>
                    <a:pt x="1113" y="616"/>
                    <a:pt x="1114" y="613"/>
                  </a:cubicBezTo>
                  <a:cubicBezTo>
                    <a:pt x="1117" y="606"/>
                    <a:pt x="1121" y="599"/>
                    <a:pt x="1125" y="592"/>
                  </a:cubicBezTo>
                  <a:cubicBezTo>
                    <a:pt x="1125" y="592"/>
                    <a:pt x="1125" y="591"/>
                    <a:pt x="1126" y="591"/>
                  </a:cubicBezTo>
                  <a:cubicBezTo>
                    <a:pt x="1129" y="585"/>
                    <a:pt x="1131" y="579"/>
                    <a:pt x="1134" y="573"/>
                  </a:cubicBezTo>
                  <a:cubicBezTo>
                    <a:pt x="1134" y="571"/>
                    <a:pt x="1135" y="553"/>
                    <a:pt x="1138" y="553"/>
                  </a:cubicBezTo>
                  <a:cubicBezTo>
                    <a:pt x="1139" y="553"/>
                    <a:pt x="1139" y="552"/>
                    <a:pt x="1139" y="552"/>
                  </a:cubicBezTo>
                  <a:cubicBezTo>
                    <a:pt x="1139" y="551"/>
                    <a:pt x="1139" y="551"/>
                    <a:pt x="1139" y="551"/>
                  </a:cubicBezTo>
                  <a:lnTo>
                    <a:pt x="1138" y="550"/>
                  </a:lnTo>
                  <a:lnTo>
                    <a:pt x="1135" y="550"/>
                  </a:lnTo>
                  <a:cubicBezTo>
                    <a:pt x="1134" y="550"/>
                    <a:pt x="1134" y="550"/>
                    <a:pt x="1134" y="550"/>
                  </a:cubicBezTo>
                  <a:cubicBezTo>
                    <a:pt x="1134" y="551"/>
                    <a:pt x="1134" y="551"/>
                    <a:pt x="1133" y="551"/>
                  </a:cubicBezTo>
                  <a:cubicBezTo>
                    <a:pt x="1130" y="560"/>
                    <a:pt x="1126" y="568"/>
                    <a:pt x="1121" y="576"/>
                  </a:cubicBezTo>
                  <a:cubicBezTo>
                    <a:pt x="1114" y="588"/>
                    <a:pt x="1106" y="600"/>
                    <a:pt x="1096" y="610"/>
                  </a:cubicBezTo>
                  <a:cubicBezTo>
                    <a:pt x="1086" y="624"/>
                    <a:pt x="1075" y="636"/>
                    <a:pt x="1063" y="648"/>
                  </a:cubicBezTo>
                  <a:lnTo>
                    <a:pt x="1056" y="648"/>
                  </a:lnTo>
                  <a:lnTo>
                    <a:pt x="1055" y="648"/>
                  </a:lnTo>
                  <a:cubicBezTo>
                    <a:pt x="1052" y="648"/>
                    <a:pt x="1048" y="647"/>
                    <a:pt x="1044" y="646"/>
                  </a:cubicBezTo>
                  <a:cubicBezTo>
                    <a:pt x="1050" y="641"/>
                    <a:pt x="1054" y="636"/>
                    <a:pt x="1058" y="630"/>
                  </a:cubicBezTo>
                  <a:cubicBezTo>
                    <a:pt x="1075" y="604"/>
                    <a:pt x="1103" y="571"/>
                    <a:pt x="1101" y="537"/>
                  </a:cubicBezTo>
                  <a:lnTo>
                    <a:pt x="1101" y="536"/>
                  </a:lnTo>
                  <a:cubicBezTo>
                    <a:pt x="1100" y="536"/>
                    <a:pt x="1100" y="535"/>
                    <a:pt x="1100" y="535"/>
                  </a:cubicBezTo>
                  <a:cubicBezTo>
                    <a:pt x="1099" y="535"/>
                    <a:pt x="1099" y="535"/>
                    <a:pt x="1099" y="535"/>
                  </a:cubicBezTo>
                  <a:cubicBezTo>
                    <a:pt x="1098" y="535"/>
                    <a:pt x="1098" y="535"/>
                    <a:pt x="1097" y="535"/>
                  </a:cubicBezTo>
                  <a:cubicBezTo>
                    <a:pt x="1097" y="535"/>
                    <a:pt x="1097" y="536"/>
                    <a:pt x="1096" y="536"/>
                  </a:cubicBezTo>
                  <a:lnTo>
                    <a:pt x="1096" y="537"/>
                  </a:lnTo>
                  <a:cubicBezTo>
                    <a:pt x="1089" y="565"/>
                    <a:pt x="1065" y="587"/>
                    <a:pt x="1048" y="610"/>
                  </a:cubicBezTo>
                  <a:cubicBezTo>
                    <a:pt x="1042" y="619"/>
                    <a:pt x="1034" y="627"/>
                    <a:pt x="1025" y="634"/>
                  </a:cubicBezTo>
                  <a:cubicBezTo>
                    <a:pt x="1024" y="635"/>
                    <a:pt x="1022" y="636"/>
                    <a:pt x="1021" y="636"/>
                  </a:cubicBezTo>
                  <a:cubicBezTo>
                    <a:pt x="1017" y="639"/>
                    <a:pt x="1012" y="641"/>
                    <a:pt x="1007" y="641"/>
                  </a:cubicBezTo>
                  <a:lnTo>
                    <a:pt x="991" y="641"/>
                  </a:lnTo>
                  <a:cubicBezTo>
                    <a:pt x="1000" y="633"/>
                    <a:pt x="1009" y="627"/>
                    <a:pt x="1018" y="618"/>
                  </a:cubicBezTo>
                  <a:cubicBezTo>
                    <a:pt x="1023" y="613"/>
                    <a:pt x="1026" y="605"/>
                    <a:pt x="1032" y="599"/>
                  </a:cubicBezTo>
                  <a:cubicBezTo>
                    <a:pt x="1032" y="599"/>
                    <a:pt x="1032" y="598"/>
                    <a:pt x="1033" y="597"/>
                  </a:cubicBezTo>
                  <a:cubicBezTo>
                    <a:pt x="1035" y="594"/>
                    <a:pt x="1036" y="591"/>
                    <a:pt x="1036" y="588"/>
                  </a:cubicBezTo>
                  <a:cubicBezTo>
                    <a:pt x="1036" y="587"/>
                    <a:pt x="1036" y="587"/>
                    <a:pt x="1036" y="586"/>
                  </a:cubicBezTo>
                  <a:cubicBezTo>
                    <a:pt x="1036" y="583"/>
                    <a:pt x="1031" y="582"/>
                    <a:pt x="1030" y="585"/>
                  </a:cubicBezTo>
                  <a:cubicBezTo>
                    <a:pt x="1029" y="588"/>
                    <a:pt x="1021" y="591"/>
                    <a:pt x="1017" y="593"/>
                  </a:cubicBezTo>
                  <a:cubicBezTo>
                    <a:pt x="1009" y="596"/>
                    <a:pt x="1004" y="604"/>
                    <a:pt x="998" y="608"/>
                  </a:cubicBezTo>
                  <a:cubicBezTo>
                    <a:pt x="986" y="616"/>
                    <a:pt x="975" y="625"/>
                    <a:pt x="965" y="635"/>
                  </a:cubicBezTo>
                  <a:cubicBezTo>
                    <a:pt x="964" y="636"/>
                    <a:pt x="964" y="637"/>
                    <a:pt x="964" y="638"/>
                  </a:cubicBezTo>
                  <a:lnTo>
                    <a:pt x="952" y="635"/>
                  </a:lnTo>
                  <a:cubicBezTo>
                    <a:pt x="962" y="625"/>
                    <a:pt x="975" y="615"/>
                    <a:pt x="985" y="607"/>
                  </a:cubicBezTo>
                  <a:cubicBezTo>
                    <a:pt x="996" y="597"/>
                    <a:pt x="1005" y="586"/>
                    <a:pt x="1013" y="573"/>
                  </a:cubicBezTo>
                  <a:cubicBezTo>
                    <a:pt x="1024" y="554"/>
                    <a:pt x="1031" y="533"/>
                    <a:pt x="1033" y="511"/>
                  </a:cubicBezTo>
                  <a:lnTo>
                    <a:pt x="1032" y="510"/>
                  </a:lnTo>
                  <a:cubicBezTo>
                    <a:pt x="1031" y="509"/>
                    <a:pt x="1032" y="509"/>
                    <a:pt x="1031" y="508"/>
                  </a:cubicBezTo>
                  <a:lnTo>
                    <a:pt x="1030" y="508"/>
                  </a:lnTo>
                  <a:cubicBezTo>
                    <a:pt x="1029" y="508"/>
                    <a:pt x="1028" y="508"/>
                    <a:pt x="1028" y="508"/>
                  </a:cubicBezTo>
                  <a:cubicBezTo>
                    <a:pt x="1027" y="509"/>
                    <a:pt x="1027" y="509"/>
                    <a:pt x="1027" y="510"/>
                  </a:cubicBezTo>
                  <a:lnTo>
                    <a:pt x="1026" y="511"/>
                  </a:lnTo>
                  <a:cubicBezTo>
                    <a:pt x="1024" y="518"/>
                    <a:pt x="1021" y="524"/>
                    <a:pt x="1018" y="530"/>
                  </a:cubicBezTo>
                  <a:cubicBezTo>
                    <a:pt x="1016" y="533"/>
                    <a:pt x="1014" y="536"/>
                    <a:pt x="1012" y="539"/>
                  </a:cubicBezTo>
                  <a:cubicBezTo>
                    <a:pt x="1009" y="549"/>
                    <a:pt x="1004" y="559"/>
                    <a:pt x="999" y="568"/>
                  </a:cubicBezTo>
                  <a:cubicBezTo>
                    <a:pt x="997" y="571"/>
                    <a:pt x="995" y="575"/>
                    <a:pt x="993" y="578"/>
                  </a:cubicBezTo>
                  <a:cubicBezTo>
                    <a:pt x="982" y="590"/>
                    <a:pt x="970" y="601"/>
                    <a:pt x="958" y="612"/>
                  </a:cubicBezTo>
                  <a:cubicBezTo>
                    <a:pt x="950" y="617"/>
                    <a:pt x="942" y="624"/>
                    <a:pt x="935" y="631"/>
                  </a:cubicBezTo>
                  <a:lnTo>
                    <a:pt x="931" y="630"/>
                  </a:lnTo>
                  <a:lnTo>
                    <a:pt x="937" y="626"/>
                  </a:lnTo>
                  <a:cubicBezTo>
                    <a:pt x="946" y="618"/>
                    <a:pt x="949" y="606"/>
                    <a:pt x="958" y="599"/>
                  </a:cubicBezTo>
                  <a:cubicBezTo>
                    <a:pt x="964" y="594"/>
                    <a:pt x="965" y="585"/>
                    <a:pt x="970" y="579"/>
                  </a:cubicBezTo>
                  <a:cubicBezTo>
                    <a:pt x="974" y="573"/>
                    <a:pt x="970" y="573"/>
                    <a:pt x="976" y="567"/>
                  </a:cubicBezTo>
                  <a:cubicBezTo>
                    <a:pt x="978" y="565"/>
                    <a:pt x="979" y="562"/>
                    <a:pt x="981" y="560"/>
                  </a:cubicBezTo>
                  <a:cubicBezTo>
                    <a:pt x="982" y="559"/>
                    <a:pt x="982" y="557"/>
                    <a:pt x="983" y="556"/>
                  </a:cubicBezTo>
                  <a:cubicBezTo>
                    <a:pt x="983" y="555"/>
                    <a:pt x="983" y="555"/>
                    <a:pt x="983" y="554"/>
                  </a:cubicBezTo>
                  <a:lnTo>
                    <a:pt x="983" y="553"/>
                  </a:lnTo>
                  <a:cubicBezTo>
                    <a:pt x="983" y="552"/>
                    <a:pt x="982" y="552"/>
                    <a:pt x="982" y="552"/>
                  </a:cubicBezTo>
                  <a:cubicBezTo>
                    <a:pt x="982" y="551"/>
                    <a:pt x="981" y="551"/>
                    <a:pt x="980" y="551"/>
                  </a:cubicBezTo>
                  <a:cubicBezTo>
                    <a:pt x="980" y="551"/>
                    <a:pt x="979" y="551"/>
                    <a:pt x="979" y="552"/>
                  </a:cubicBezTo>
                  <a:cubicBezTo>
                    <a:pt x="979" y="552"/>
                    <a:pt x="978" y="552"/>
                    <a:pt x="978" y="553"/>
                  </a:cubicBezTo>
                  <a:cubicBezTo>
                    <a:pt x="974" y="558"/>
                    <a:pt x="966" y="564"/>
                    <a:pt x="964" y="570"/>
                  </a:cubicBezTo>
                  <a:cubicBezTo>
                    <a:pt x="962" y="576"/>
                    <a:pt x="956" y="580"/>
                    <a:pt x="953" y="585"/>
                  </a:cubicBezTo>
                  <a:cubicBezTo>
                    <a:pt x="950" y="591"/>
                    <a:pt x="940" y="596"/>
                    <a:pt x="936" y="601"/>
                  </a:cubicBezTo>
                  <a:cubicBezTo>
                    <a:pt x="932" y="606"/>
                    <a:pt x="928" y="609"/>
                    <a:pt x="923" y="612"/>
                  </a:cubicBezTo>
                  <a:cubicBezTo>
                    <a:pt x="920" y="614"/>
                    <a:pt x="917" y="615"/>
                    <a:pt x="913" y="616"/>
                  </a:cubicBezTo>
                  <a:cubicBezTo>
                    <a:pt x="912" y="616"/>
                    <a:pt x="911" y="617"/>
                    <a:pt x="910" y="617"/>
                  </a:cubicBezTo>
                  <a:cubicBezTo>
                    <a:pt x="909" y="618"/>
                    <a:pt x="909" y="618"/>
                    <a:pt x="908" y="618"/>
                  </a:cubicBezTo>
                  <a:cubicBezTo>
                    <a:pt x="905" y="617"/>
                    <a:pt x="903" y="614"/>
                    <a:pt x="900" y="612"/>
                  </a:cubicBezTo>
                  <a:cubicBezTo>
                    <a:pt x="912" y="603"/>
                    <a:pt x="921" y="592"/>
                    <a:pt x="929" y="579"/>
                  </a:cubicBezTo>
                  <a:cubicBezTo>
                    <a:pt x="932" y="574"/>
                    <a:pt x="934" y="568"/>
                    <a:pt x="937" y="562"/>
                  </a:cubicBezTo>
                  <a:cubicBezTo>
                    <a:pt x="945" y="534"/>
                    <a:pt x="956" y="506"/>
                    <a:pt x="968" y="480"/>
                  </a:cubicBezTo>
                  <a:cubicBezTo>
                    <a:pt x="968" y="478"/>
                    <a:pt x="967" y="477"/>
                    <a:pt x="966" y="478"/>
                  </a:cubicBezTo>
                  <a:cubicBezTo>
                    <a:pt x="960" y="495"/>
                    <a:pt x="953" y="512"/>
                    <a:pt x="944" y="527"/>
                  </a:cubicBezTo>
                  <a:cubicBezTo>
                    <a:pt x="940" y="534"/>
                    <a:pt x="936" y="541"/>
                    <a:pt x="931" y="548"/>
                  </a:cubicBezTo>
                  <a:cubicBezTo>
                    <a:pt x="926" y="553"/>
                    <a:pt x="926" y="560"/>
                    <a:pt x="921" y="565"/>
                  </a:cubicBezTo>
                  <a:cubicBezTo>
                    <a:pt x="908" y="575"/>
                    <a:pt x="898" y="588"/>
                    <a:pt x="886" y="599"/>
                  </a:cubicBezTo>
                  <a:cubicBezTo>
                    <a:pt x="883" y="596"/>
                    <a:pt x="879" y="593"/>
                    <a:pt x="875" y="590"/>
                  </a:cubicBezTo>
                  <a:cubicBezTo>
                    <a:pt x="883" y="575"/>
                    <a:pt x="894" y="562"/>
                    <a:pt x="902" y="546"/>
                  </a:cubicBezTo>
                  <a:cubicBezTo>
                    <a:pt x="905" y="536"/>
                    <a:pt x="908" y="526"/>
                    <a:pt x="911" y="516"/>
                  </a:cubicBezTo>
                  <a:cubicBezTo>
                    <a:pt x="914" y="507"/>
                    <a:pt x="917" y="499"/>
                    <a:pt x="920" y="490"/>
                  </a:cubicBezTo>
                  <a:cubicBezTo>
                    <a:pt x="922" y="487"/>
                    <a:pt x="917" y="485"/>
                    <a:pt x="916" y="488"/>
                  </a:cubicBezTo>
                  <a:cubicBezTo>
                    <a:pt x="908" y="505"/>
                    <a:pt x="900" y="523"/>
                    <a:pt x="890" y="539"/>
                  </a:cubicBezTo>
                  <a:cubicBezTo>
                    <a:pt x="888" y="544"/>
                    <a:pt x="885" y="548"/>
                    <a:pt x="882" y="552"/>
                  </a:cubicBezTo>
                  <a:cubicBezTo>
                    <a:pt x="875" y="562"/>
                    <a:pt x="866" y="572"/>
                    <a:pt x="859" y="581"/>
                  </a:cubicBezTo>
                  <a:lnTo>
                    <a:pt x="851" y="578"/>
                  </a:lnTo>
                  <a:cubicBezTo>
                    <a:pt x="853" y="575"/>
                    <a:pt x="855" y="572"/>
                    <a:pt x="857" y="569"/>
                  </a:cubicBezTo>
                  <a:cubicBezTo>
                    <a:pt x="860" y="565"/>
                    <a:pt x="862" y="559"/>
                    <a:pt x="863" y="554"/>
                  </a:cubicBezTo>
                  <a:cubicBezTo>
                    <a:pt x="870" y="533"/>
                    <a:pt x="883" y="516"/>
                    <a:pt x="889" y="495"/>
                  </a:cubicBezTo>
                  <a:cubicBezTo>
                    <a:pt x="889" y="492"/>
                    <a:pt x="892" y="470"/>
                    <a:pt x="893" y="469"/>
                  </a:cubicBezTo>
                  <a:cubicBezTo>
                    <a:pt x="894" y="469"/>
                    <a:pt x="895" y="463"/>
                    <a:pt x="891" y="463"/>
                  </a:cubicBezTo>
                  <a:lnTo>
                    <a:pt x="889" y="463"/>
                  </a:lnTo>
                  <a:lnTo>
                    <a:pt x="888" y="464"/>
                  </a:lnTo>
                  <a:cubicBezTo>
                    <a:pt x="887" y="465"/>
                    <a:pt x="887" y="464"/>
                    <a:pt x="886" y="465"/>
                  </a:cubicBezTo>
                  <a:cubicBezTo>
                    <a:pt x="879" y="486"/>
                    <a:pt x="869" y="506"/>
                    <a:pt x="858" y="524"/>
                  </a:cubicBezTo>
                  <a:cubicBezTo>
                    <a:pt x="855" y="531"/>
                    <a:pt x="845" y="564"/>
                    <a:pt x="837" y="566"/>
                  </a:cubicBezTo>
                  <a:cubicBezTo>
                    <a:pt x="837" y="566"/>
                    <a:pt x="836" y="566"/>
                    <a:pt x="835" y="567"/>
                  </a:cubicBezTo>
                  <a:lnTo>
                    <a:pt x="834" y="567"/>
                  </a:lnTo>
                  <a:lnTo>
                    <a:pt x="824" y="559"/>
                  </a:lnTo>
                  <a:cubicBezTo>
                    <a:pt x="825" y="556"/>
                    <a:pt x="827" y="554"/>
                    <a:pt x="829" y="551"/>
                  </a:cubicBezTo>
                  <a:cubicBezTo>
                    <a:pt x="830" y="550"/>
                    <a:pt x="831" y="549"/>
                    <a:pt x="832" y="548"/>
                  </a:cubicBezTo>
                  <a:cubicBezTo>
                    <a:pt x="835" y="542"/>
                    <a:pt x="837" y="536"/>
                    <a:pt x="839" y="530"/>
                  </a:cubicBezTo>
                  <a:cubicBezTo>
                    <a:pt x="843" y="518"/>
                    <a:pt x="853" y="506"/>
                    <a:pt x="852" y="492"/>
                  </a:cubicBezTo>
                  <a:lnTo>
                    <a:pt x="851" y="492"/>
                  </a:lnTo>
                  <a:cubicBezTo>
                    <a:pt x="851" y="491"/>
                    <a:pt x="851" y="491"/>
                    <a:pt x="851" y="491"/>
                  </a:cubicBezTo>
                  <a:cubicBezTo>
                    <a:pt x="850" y="491"/>
                    <a:pt x="850" y="491"/>
                    <a:pt x="849" y="491"/>
                  </a:cubicBezTo>
                  <a:lnTo>
                    <a:pt x="848" y="491"/>
                  </a:lnTo>
                  <a:cubicBezTo>
                    <a:pt x="848" y="491"/>
                    <a:pt x="847" y="491"/>
                    <a:pt x="847" y="492"/>
                  </a:cubicBezTo>
                  <a:cubicBezTo>
                    <a:pt x="847" y="500"/>
                    <a:pt x="840" y="507"/>
                    <a:pt x="835" y="512"/>
                  </a:cubicBezTo>
                  <a:cubicBezTo>
                    <a:pt x="831" y="516"/>
                    <a:pt x="828" y="521"/>
                    <a:pt x="825" y="525"/>
                  </a:cubicBezTo>
                  <a:cubicBezTo>
                    <a:pt x="824" y="527"/>
                    <a:pt x="823" y="529"/>
                    <a:pt x="822" y="532"/>
                  </a:cubicBezTo>
                  <a:cubicBezTo>
                    <a:pt x="819" y="538"/>
                    <a:pt x="813" y="544"/>
                    <a:pt x="809" y="550"/>
                  </a:cubicBezTo>
                  <a:cubicBezTo>
                    <a:pt x="807" y="549"/>
                    <a:pt x="805" y="549"/>
                    <a:pt x="803" y="549"/>
                  </a:cubicBezTo>
                  <a:lnTo>
                    <a:pt x="796" y="549"/>
                  </a:lnTo>
                  <a:cubicBezTo>
                    <a:pt x="802" y="538"/>
                    <a:pt x="807" y="524"/>
                    <a:pt x="812" y="516"/>
                  </a:cubicBezTo>
                  <a:cubicBezTo>
                    <a:pt x="821" y="497"/>
                    <a:pt x="828" y="477"/>
                    <a:pt x="831" y="456"/>
                  </a:cubicBezTo>
                  <a:cubicBezTo>
                    <a:pt x="834" y="441"/>
                    <a:pt x="828" y="417"/>
                    <a:pt x="835" y="404"/>
                  </a:cubicBezTo>
                  <a:cubicBezTo>
                    <a:pt x="835" y="403"/>
                    <a:pt x="834" y="402"/>
                    <a:pt x="833" y="403"/>
                  </a:cubicBezTo>
                  <a:cubicBezTo>
                    <a:pt x="822" y="424"/>
                    <a:pt x="815" y="446"/>
                    <a:pt x="812" y="469"/>
                  </a:cubicBezTo>
                  <a:cubicBezTo>
                    <a:pt x="810" y="477"/>
                    <a:pt x="785" y="546"/>
                    <a:pt x="771" y="548"/>
                  </a:cubicBezTo>
                  <a:cubicBezTo>
                    <a:pt x="766" y="547"/>
                    <a:pt x="760" y="546"/>
                    <a:pt x="755" y="544"/>
                  </a:cubicBezTo>
                  <a:cubicBezTo>
                    <a:pt x="758" y="538"/>
                    <a:pt x="760" y="531"/>
                    <a:pt x="762" y="524"/>
                  </a:cubicBezTo>
                  <a:cubicBezTo>
                    <a:pt x="764" y="518"/>
                    <a:pt x="767" y="511"/>
                    <a:pt x="768" y="505"/>
                  </a:cubicBezTo>
                  <a:cubicBezTo>
                    <a:pt x="769" y="500"/>
                    <a:pt x="769" y="495"/>
                    <a:pt x="769" y="490"/>
                  </a:cubicBezTo>
                  <a:cubicBezTo>
                    <a:pt x="769" y="485"/>
                    <a:pt x="769" y="480"/>
                    <a:pt x="768" y="475"/>
                  </a:cubicBezTo>
                  <a:cubicBezTo>
                    <a:pt x="768" y="471"/>
                    <a:pt x="763" y="472"/>
                    <a:pt x="763" y="475"/>
                  </a:cubicBezTo>
                  <a:cubicBezTo>
                    <a:pt x="758" y="492"/>
                    <a:pt x="751" y="509"/>
                    <a:pt x="742" y="524"/>
                  </a:cubicBezTo>
                  <a:cubicBezTo>
                    <a:pt x="741" y="526"/>
                    <a:pt x="741" y="527"/>
                    <a:pt x="740" y="529"/>
                  </a:cubicBezTo>
                  <a:cubicBezTo>
                    <a:pt x="739" y="532"/>
                    <a:pt x="737" y="533"/>
                    <a:pt x="736" y="535"/>
                  </a:cubicBezTo>
                  <a:lnTo>
                    <a:pt x="729" y="535"/>
                  </a:lnTo>
                  <a:lnTo>
                    <a:pt x="728" y="535"/>
                  </a:lnTo>
                  <a:cubicBezTo>
                    <a:pt x="732" y="523"/>
                    <a:pt x="733" y="510"/>
                    <a:pt x="736" y="498"/>
                  </a:cubicBezTo>
                  <a:cubicBezTo>
                    <a:pt x="739" y="487"/>
                    <a:pt x="737" y="473"/>
                    <a:pt x="740" y="459"/>
                  </a:cubicBezTo>
                  <a:cubicBezTo>
                    <a:pt x="741" y="451"/>
                    <a:pt x="742" y="444"/>
                    <a:pt x="742" y="436"/>
                  </a:cubicBezTo>
                  <a:cubicBezTo>
                    <a:pt x="742" y="431"/>
                    <a:pt x="741" y="425"/>
                    <a:pt x="741" y="420"/>
                  </a:cubicBezTo>
                  <a:cubicBezTo>
                    <a:pt x="741" y="420"/>
                    <a:pt x="742" y="420"/>
                    <a:pt x="741" y="419"/>
                  </a:cubicBezTo>
                  <a:cubicBezTo>
                    <a:pt x="740" y="418"/>
                    <a:pt x="740" y="419"/>
                    <a:pt x="740" y="419"/>
                  </a:cubicBezTo>
                  <a:lnTo>
                    <a:pt x="739" y="419"/>
                  </a:lnTo>
                  <a:lnTo>
                    <a:pt x="738" y="419"/>
                  </a:lnTo>
                  <a:cubicBezTo>
                    <a:pt x="738" y="420"/>
                    <a:pt x="738" y="420"/>
                    <a:pt x="738" y="420"/>
                  </a:cubicBezTo>
                  <a:cubicBezTo>
                    <a:pt x="736" y="439"/>
                    <a:pt x="728" y="456"/>
                    <a:pt x="727" y="475"/>
                  </a:cubicBezTo>
                  <a:cubicBezTo>
                    <a:pt x="725" y="494"/>
                    <a:pt x="721" y="513"/>
                    <a:pt x="713" y="531"/>
                  </a:cubicBezTo>
                  <a:cubicBezTo>
                    <a:pt x="707" y="531"/>
                    <a:pt x="701" y="532"/>
                    <a:pt x="695" y="534"/>
                  </a:cubicBezTo>
                  <a:lnTo>
                    <a:pt x="694" y="534"/>
                  </a:lnTo>
                  <a:cubicBezTo>
                    <a:pt x="691" y="535"/>
                    <a:pt x="688" y="536"/>
                    <a:pt x="686" y="537"/>
                  </a:cubicBezTo>
                  <a:cubicBezTo>
                    <a:pt x="681" y="539"/>
                    <a:pt x="675" y="540"/>
                    <a:pt x="670" y="540"/>
                  </a:cubicBezTo>
                  <a:cubicBezTo>
                    <a:pt x="687" y="533"/>
                    <a:pt x="694" y="515"/>
                    <a:pt x="695" y="490"/>
                  </a:cubicBezTo>
                  <a:cubicBezTo>
                    <a:pt x="697" y="471"/>
                    <a:pt x="707" y="456"/>
                    <a:pt x="706" y="436"/>
                  </a:cubicBezTo>
                  <a:cubicBezTo>
                    <a:pt x="704" y="411"/>
                    <a:pt x="703" y="386"/>
                    <a:pt x="700" y="361"/>
                  </a:cubicBezTo>
                  <a:cubicBezTo>
                    <a:pt x="700" y="357"/>
                    <a:pt x="694" y="356"/>
                    <a:pt x="693" y="361"/>
                  </a:cubicBezTo>
                  <a:cubicBezTo>
                    <a:pt x="691" y="379"/>
                    <a:pt x="690" y="397"/>
                    <a:pt x="690" y="415"/>
                  </a:cubicBezTo>
                  <a:cubicBezTo>
                    <a:pt x="690" y="419"/>
                    <a:pt x="690" y="424"/>
                    <a:pt x="690" y="428"/>
                  </a:cubicBezTo>
                  <a:cubicBezTo>
                    <a:pt x="691" y="457"/>
                    <a:pt x="681" y="523"/>
                    <a:pt x="646" y="525"/>
                  </a:cubicBezTo>
                  <a:cubicBezTo>
                    <a:pt x="645" y="525"/>
                    <a:pt x="644" y="526"/>
                    <a:pt x="643" y="526"/>
                  </a:cubicBezTo>
                  <a:cubicBezTo>
                    <a:pt x="641" y="527"/>
                    <a:pt x="640" y="528"/>
                    <a:pt x="639" y="530"/>
                  </a:cubicBezTo>
                  <a:cubicBezTo>
                    <a:pt x="639" y="531"/>
                    <a:pt x="638" y="532"/>
                    <a:pt x="638" y="533"/>
                  </a:cubicBezTo>
                  <a:lnTo>
                    <a:pt x="635" y="533"/>
                  </a:lnTo>
                  <a:cubicBezTo>
                    <a:pt x="635" y="527"/>
                    <a:pt x="638" y="520"/>
                    <a:pt x="639" y="513"/>
                  </a:cubicBezTo>
                  <a:cubicBezTo>
                    <a:pt x="639" y="507"/>
                    <a:pt x="641" y="503"/>
                    <a:pt x="642" y="497"/>
                  </a:cubicBezTo>
                  <a:cubicBezTo>
                    <a:pt x="641" y="490"/>
                    <a:pt x="640" y="482"/>
                    <a:pt x="638" y="475"/>
                  </a:cubicBezTo>
                  <a:cubicBezTo>
                    <a:pt x="638" y="471"/>
                    <a:pt x="632" y="472"/>
                    <a:pt x="632" y="475"/>
                  </a:cubicBezTo>
                  <a:cubicBezTo>
                    <a:pt x="629" y="490"/>
                    <a:pt x="621" y="503"/>
                    <a:pt x="620" y="519"/>
                  </a:cubicBezTo>
                  <a:cubicBezTo>
                    <a:pt x="620" y="525"/>
                    <a:pt x="616" y="531"/>
                    <a:pt x="616" y="537"/>
                  </a:cubicBezTo>
                  <a:lnTo>
                    <a:pt x="606" y="540"/>
                  </a:lnTo>
                  <a:cubicBezTo>
                    <a:pt x="606" y="535"/>
                    <a:pt x="606" y="531"/>
                    <a:pt x="606" y="527"/>
                  </a:cubicBezTo>
                  <a:cubicBezTo>
                    <a:pt x="606" y="491"/>
                    <a:pt x="601" y="456"/>
                    <a:pt x="591" y="422"/>
                  </a:cubicBezTo>
                  <a:cubicBezTo>
                    <a:pt x="591" y="421"/>
                    <a:pt x="591" y="421"/>
                    <a:pt x="590" y="421"/>
                  </a:cubicBezTo>
                  <a:lnTo>
                    <a:pt x="590" y="420"/>
                  </a:lnTo>
                  <a:lnTo>
                    <a:pt x="589" y="420"/>
                  </a:lnTo>
                  <a:lnTo>
                    <a:pt x="588" y="420"/>
                  </a:lnTo>
                  <a:lnTo>
                    <a:pt x="588" y="421"/>
                  </a:lnTo>
                  <a:lnTo>
                    <a:pt x="588" y="422"/>
                  </a:lnTo>
                  <a:cubicBezTo>
                    <a:pt x="595" y="459"/>
                    <a:pt x="586" y="500"/>
                    <a:pt x="585" y="540"/>
                  </a:cubicBezTo>
                  <a:lnTo>
                    <a:pt x="573" y="536"/>
                  </a:lnTo>
                  <a:cubicBezTo>
                    <a:pt x="571" y="530"/>
                    <a:pt x="570" y="525"/>
                    <a:pt x="570" y="519"/>
                  </a:cubicBezTo>
                  <a:cubicBezTo>
                    <a:pt x="570" y="516"/>
                    <a:pt x="570" y="514"/>
                    <a:pt x="571" y="511"/>
                  </a:cubicBezTo>
                  <a:cubicBezTo>
                    <a:pt x="582" y="492"/>
                    <a:pt x="568" y="462"/>
                    <a:pt x="564" y="441"/>
                  </a:cubicBezTo>
                  <a:cubicBezTo>
                    <a:pt x="562" y="420"/>
                    <a:pt x="556" y="400"/>
                    <a:pt x="546" y="382"/>
                  </a:cubicBezTo>
                  <a:cubicBezTo>
                    <a:pt x="543" y="378"/>
                    <a:pt x="538" y="382"/>
                    <a:pt x="540" y="385"/>
                  </a:cubicBezTo>
                  <a:cubicBezTo>
                    <a:pt x="550" y="401"/>
                    <a:pt x="546" y="426"/>
                    <a:pt x="549" y="444"/>
                  </a:cubicBezTo>
                  <a:cubicBezTo>
                    <a:pt x="549" y="449"/>
                    <a:pt x="550" y="453"/>
                    <a:pt x="550" y="457"/>
                  </a:cubicBezTo>
                  <a:cubicBezTo>
                    <a:pt x="543" y="444"/>
                    <a:pt x="535" y="430"/>
                    <a:pt x="530" y="416"/>
                  </a:cubicBezTo>
                  <a:cubicBezTo>
                    <a:pt x="514" y="383"/>
                    <a:pt x="503" y="348"/>
                    <a:pt x="498" y="312"/>
                  </a:cubicBezTo>
                  <a:cubicBezTo>
                    <a:pt x="498" y="308"/>
                    <a:pt x="492" y="309"/>
                    <a:pt x="492" y="312"/>
                  </a:cubicBezTo>
                  <a:cubicBezTo>
                    <a:pt x="486" y="380"/>
                    <a:pt x="519" y="439"/>
                    <a:pt x="547" y="499"/>
                  </a:cubicBezTo>
                  <a:cubicBezTo>
                    <a:pt x="547" y="500"/>
                    <a:pt x="547" y="500"/>
                    <a:pt x="547" y="500"/>
                  </a:cubicBezTo>
                  <a:cubicBezTo>
                    <a:pt x="548" y="501"/>
                    <a:pt x="549" y="502"/>
                    <a:pt x="550" y="503"/>
                  </a:cubicBezTo>
                  <a:cubicBezTo>
                    <a:pt x="548" y="508"/>
                    <a:pt x="546" y="513"/>
                    <a:pt x="543" y="518"/>
                  </a:cubicBezTo>
                  <a:cubicBezTo>
                    <a:pt x="542" y="517"/>
                    <a:pt x="540" y="516"/>
                    <a:pt x="538" y="516"/>
                  </a:cubicBezTo>
                  <a:cubicBezTo>
                    <a:pt x="534" y="516"/>
                    <a:pt x="530" y="514"/>
                    <a:pt x="526" y="512"/>
                  </a:cubicBezTo>
                  <a:cubicBezTo>
                    <a:pt x="525" y="512"/>
                    <a:pt x="525" y="512"/>
                    <a:pt x="524" y="511"/>
                  </a:cubicBezTo>
                  <a:cubicBezTo>
                    <a:pt x="520" y="509"/>
                    <a:pt x="514" y="504"/>
                    <a:pt x="514" y="499"/>
                  </a:cubicBezTo>
                  <a:cubicBezTo>
                    <a:pt x="514" y="494"/>
                    <a:pt x="509" y="495"/>
                    <a:pt x="508" y="498"/>
                  </a:cubicBezTo>
                  <a:cubicBezTo>
                    <a:pt x="506" y="507"/>
                    <a:pt x="514" y="518"/>
                    <a:pt x="521" y="523"/>
                  </a:cubicBezTo>
                  <a:cubicBezTo>
                    <a:pt x="522" y="523"/>
                    <a:pt x="523" y="524"/>
                    <a:pt x="523" y="524"/>
                  </a:cubicBezTo>
                  <a:cubicBezTo>
                    <a:pt x="527" y="526"/>
                    <a:pt x="532" y="528"/>
                    <a:pt x="537" y="528"/>
                  </a:cubicBezTo>
                  <a:cubicBezTo>
                    <a:pt x="538" y="528"/>
                    <a:pt x="538" y="528"/>
                    <a:pt x="539" y="528"/>
                  </a:cubicBezTo>
                  <a:cubicBezTo>
                    <a:pt x="538" y="530"/>
                    <a:pt x="537" y="532"/>
                    <a:pt x="535" y="534"/>
                  </a:cubicBezTo>
                  <a:cubicBezTo>
                    <a:pt x="533" y="537"/>
                    <a:pt x="531" y="541"/>
                    <a:pt x="529" y="544"/>
                  </a:cubicBezTo>
                  <a:cubicBezTo>
                    <a:pt x="522" y="534"/>
                    <a:pt x="509" y="535"/>
                    <a:pt x="499" y="527"/>
                  </a:cubicBezTo>
                  <a:cubicBezTo>
                    <a:pt x="491" y="520"/>
                    <a:pt x="484" y="513"/>
                    <a:pt x="477" y="506"/>
                  </a:cubicBezTo>
                  <a:cubicBezTo>
                    <a:pt x="470" y="501"/>
                    <a:pt x="465" y="495"/>
                    <a:pt x="460" y="488"/>
                  </a:cubicBezTo>
                  <a:cubicBezTo>
                    <a:pt x="460" y="487"/>
                    <a:pt x="458" y="488"/>
                    <a:pt x="458" y="490"/>
                  </a:cubicBezTo>
                  <a:cubicBezTo>
                    <a:pt x="459" y="495"/>
                    <a:pt x="462" y="500"/>
                    <a:pt x="464" y="505"/>
                  </a:cubicBezTo>
                  <a:cubicBezTo>
                    <a:pt x="467" y="513"/>
                    <a:pt x="470" y="520"/>
                    <a:pt x="475" y="528"/>
                  </a:cubicBezTo>
                  <a:cubicBezTo>
                    <a:pt x="476" y="530"/>
                    <a:pt x="478" y="533"/>
                    <a:pt x="479" y="535"/>
                  </a:cubicBezTo>
                  <a:cubicBezTo>
                    <a:pt x="484" y="541"/>
                    <a:pt x="489" y="546"/>
                    <a:pt x="495" y="550"/>
                  </a:cubicBezTo>
                  <a:cubicBezTo>
                    <a:pt x="496" y="550"/>
                    <a:pt x="496" y="550"/>
                    <a:pt x="496" y="550"/>
                  </a:cubicBezTo>
                  <a:cubicBezTo>
                    <a:pt x="499" y="552"/>
                    <a:pt x="501" y="553"/>
                    <a:pt x="504" y="554"/>
                  </a:cubicBezTo>
                  <a:cubicBezTo>
                    <a:pt x="506" y="555"/>
                    <a:pt x="509" y="556"/>
                    <a:pt x="512" y="557"/>
                  </a:cubicBezTo>
                  <a:cubicBezTo>
                    <a:pt x="513" y="558"/>
                    <a:pt x="513" y="558"/>
                    <a:pt x="514" y="559"/>
                  </a:cubicBezTo>
                  <a:cubicBezTo>
                    <a:pt x="513" y="560"/>
                    <a:pt x="511" y="561"/>
                    <a:pt x="510" y="562"/>
                  </a:cubicBezTo>
                  <a:cubicBezTo>
                    <a:pt x="507" y="564"/>
                    <a:pt x="505" y="564"/>
                    <a:pt x="502" y="565"/>
                  </a:cubicBezTo>
                  <a:cubicBezTo>
                    <a:pt x="499" y="566"/>
                    <a:pt x="497" y="567"/>
                    <a:pt x="494" y="569"/>
                  </a:cubicBezTo>
                  <a:cubicBezTo>
                    <a:pt x="493" y="569"/>
                    <a:pt x="492" y="569"/>
                    <a:pt x="492" y="569"/>
                  </a:cubicBezTo>
                  <a:cubicBezTo>
                    <a:pt x="491" y="569"/>
                    <a:pt x="490" y="569"/>
                    <a:pt x="489" y="570"/>
                  </a:cubicBezTo>
                  <a:cubicBezTo>
                    <a:pt x="488" y="571"/>
                    <a:pt x="488" y="570"/>
                    <a:pt x="488" y="570"/>
                  </a:cubicBezTo>
                  <a:lnTo>
                    <a:pt x="481" y="576"/>
                  </a:lnTo>
                  <a:cubicBezTo>
                    <a:pt x="470" y="573"/>
                    <a:pt x="460" y="569"/>
                    <a:pt x="450" y="563"/>
                  </a:cubicBezTo>
                  <a:cubicBezTo>
                    <a:pt x="441" y="558"/>
                    <a:pt x="433" y="552"/>
                    <a:pt x="426" y="545"/>
                  </a:cubicBezTo>
                  <a:cubicBezTo>
                    <a:pt x="411" y="530"/>
                    <a:pt x="402" y="510"/>
                    <a:pt x="386" y="497"/>
                  </a:cubicBezTo>
                  <a:cubicBezTo>
                    <a:pt x="383" y="494"/>
                    <a:pt x="380" y="499"/>
                    <a:pt x="382" y="501"/>
                  </a:cubicBezTo>
                  <a:cubicBezTo>
                    <a:pt x="386" y="506"/>
                    <a:pt x="389" y="511"/>
                    <a:pt x="392" y="516"/>
                  </a:cubicBezTo>
                  <a:cubicBezTo>
                    <a:pt x="396" y="523"/>
                    <a:pt x="399" y="530"/>
                    <a:pt x="402" y="536"/>
                  </a:cubicBezTo>
                  <a:cubicBezTo>
                    <a:pt x="402" y="537"/>
                    <a:pt x="402" y="537"/>
                    <a:pt x="403" y="538"/>
                  </a:cubicBezTo>
                  <a:cubicBezTo>
                    <a:pt x="408" y="548"/>
                    <a:pt x="416" y="557"/>
                    <a:pt x="425" y="566"/>
                  </a:cubicBezTo>
                  <a:cubicBezTo>
                    <a:pt x="432" y="573"/>
                    <a:pt x="441" y="580"/>
                    <a:pt x="450" y="585"/>
                  </a:cubicBezTo>
                  <a:cubicBezTo>
                    <a:pt x="454" y="587"/>
                    <a:pt x="457" y="589"/>
                    <a:pt x="461" y="591"/>
                  </a:cubicBezTo>
                  <a:lnTo>
                    <a:pt x="449" y="600"/>
                  </a:lnTo>
                  <a:cubicBezTo>
                    <a:pt x="441" y="598"/>
                    <a:pt x="434" y="596"/>
                    <a:pt x="426" y="594"/>
                  </a:cubicBezTo>
                  <a:cubicBezTo>
                    <a:pt x="413" y="586"/>
                    <a:pt x="401" y="575"/>
                    <a:pt x="391" y="562"/>
                  </a:cubicBezTo>
                  <a:cubicBezTo>
                    <a:pt x="388" y="560"/>
                    <a:pt x="383" y="562"/>
                    <a:pt x="385" y="566"/>
                  </a:cubicBezTo>
                  <a:cubicBezTo>
                    <a:pt x="395" y="580"/>
                    <a:pt x="400" y="598"/>
                    <a:pt x="415" y="607"/>
                  </a:cubicBezTo>
                  <a:cubicBezTo>
                    <a:pt x="420" y="610"/>
                    <a:pt x="426" y="613"/>
                    <a:pt x="431" y="615"/>
                  </a:cubicBezTo>
                  <a:lnTo>
                    <a:pt x="427" y="619"/>
                  </a:lnTo>
                  <a:lnTo>
                    <a:pt x="425" y="620"/>
                  </a:lnTo>
                  <a:cubicBezTo>
                    <a:pt x="424" y="619"/>
                    <a:pt x="423" y="619"/>
                    <a:pt x="422" y="618"/>
                  </a:cubicBezTo>
                  <a:cubicBezTo>
                    <a:pt x="421" y="617"/>
                    <a:pt x="420" y="617"/>
                    <a:pt x="419" y="617"/>
                  </a:cubicBezTo>
                  <a:cubicBezTo>
                    <a:pt x="415" y="616"/>
                    <a:pt x="411" y="614"/>
                    <a:pt x="407" y="612"/>
                  </a:cubicBezTo>
                  <a:cubicBezTo>
                    <a:pt x="403" y="610"/>
                    <a:pt x="400" y="607"/>
                    <a:pt x="397" y="604"/>
                  </a:cubicBezTo>
                  <a:cubicBezTo>
                    <a:pt x="392" y="599"/>
                    <a:pt x="387" y="595"/>
                    <a:pt x="381" y="591"/>
                  </a:cubicBezTo>
                  <a:cubicBezTo>
                    <a:pt x="375" y="587"/>
                    <a:pt x="364" y="581"/>
                    <a:pt x="362" y="574"/>
                  </a:cubicBezTo>
                  <a:cubicBezTo>
                    <a:pt x="362" y="573"/>
                    <a:pt x="362" y="574"/>
                    <a:pt x="361" y="573"/>
                  </a:cubicBezTo>
                  <a:cubicBezTo>
                    <a:pt x="360" y="572"/>
                    <a:pt x="361" y="572"/>
                    <a:pt x="361" y="572"/>
                  </a:cubicBezTo>
                  <a:cubicBezTo>
                    <a:pt x="360" y="572"/>
                    <a:pt x="360" y="571"/>
                    <a:pt x="359" y="571"/>
                  </a:cubicBezTo>
                  <a:cubicBezTo>
                    <a:pt x="359" y="571"/>
                    <a:pt x="359" y="572"/>
                    <a:pt x="358" y="572"/>
                  </a:cubicBezTo>
                  <a:lnTo>
                    <a:pt x="357" y="573"/>
                  </a:lnTo>
                  <a:lnTo>
                    <a:pt x="357" y="574"/>
                  </a:lnTo>
                  <a:cubicBezTo>
                    <a:pt x="359" y="581"/>
                    <a:pt x="361" y="588"/>
                    <a:pt x="365" y="594"/>
                  </a:cubicBezTo>
                  <a:cubicBezTo>
                    <a:pt x="368" y="600"/>
                    <a:pt x="373" y="606"/>
                    <a:pt x="379" y="611"/>
                  </a:cubicBezTo>
                  <a:cubicBezTo>
                    <a:pt x="384" y="619"/>
                    <a:pt x="392" y="627"/>
                    <a:pt x="401" y="632"/>
                  </a:cubicBezTo>
                  <a:cubicBezTo>
                    <a:pt x="404" y="634"/>
                    <a:pt x="407" y="635"/>
                    <a:pt x="410" y="636"/>
                  </a:cubicBezTo>
                  <a:cubicBezTo>
                    <a:pt x="408" y="640"/>
                    <a:pt x="406" y="644"/>
                    <a:pt x="403" y="647"/>
                  </a:cubicBezTo>
                  <a:lnTo>
                    <a:pt x="394" y="658"/>
                  </a:lnTo>
                  <a:cubicBezTo>
                    <a:pt x="380" y="650"/>
                    <a:pt x="363" y="645"/>
                    <a:pt x="349" y="635"/>
                  </a:cubicBezTo>
                  <a:cubicBezTo>
                    <a:pt x="330" y="620"/>
                    <a:pt x="313" y="603"/>
                    <a:pt x="296" y="585"/>
                  </a:cubicBezTo>
                  <a:cubicBezTo>
                    <a:pt x="296" y="585"/>
                    <a:pt x="296" y="584"/>
                    <a:pt x="295" y="584"/>
                  </a:cubicBezTo>
                  <a:lnTo>
                    <a:pt x="294" y="584"/>
                  </a:lnTo>
                  <a:cubicBezTo>
                    <a:pt x="293" y="584"/>
                    <a:pt x="293" y="584"/>
                    <a:pt x="292" y="584"/>
                  </a:cubicBezTo>
                  <a:lnTo>
                    <a:pt x="291" y="585"/>
                  </a:lnTo>
                  <a:cubicBezTo>
                    <a:pt x="290" y="586"/>
                    <a:pt x="291" y="586"/>
                    <a:pt x="291" y="587"/>
                  </a:cubicBezTo>
                  <a:lnTo>
                    <a:pt x="291" y="588"/>
                  </a:lnTo>
                  <a:cubicBezTo>
                    <a:pt x="291" y="588"/>
                    <a:pt x="292" y="588"/>
                    <a:pt x="292" y="589"/>
                  </a:cubicBezTo>
                  <a:lnTo>
                    <a:pt x="292" y="590"/>
                  </a:lnTo>
                  <a:cubicBezTo>
                    <a:pt x="306" y="613"/>
                    <a:pt x="322" y="636"/>
                    <a:pt x="341" y="656"/>
                  </a:cubicBezTo>
                  <a:cubicBezTo>
                    <a:pt x="347" y="661"/>
                    <a:pt x="354" y="666"/>
                    <a:pt x="362" y="671"/>
                  </a:cubicBezTo>
                  <a:cubicBezTo>
                    <a:pt x="366" y="673"/>
                    <a:pt x="371" y="676"/>
                    <a:pt x="376" y="678"/>
                  </a:cubicBezTo>
                  <a:cubicBezTo>
                    <a:pt x="369" y="685"/>
                    <a:pt x="361" y="692"/>
                    <a:pt x="353" y="697"/>
                  </a:cubicBezTo>
                  <a:cubicBezTo>
                    <a:pt x="346" y="695"/>
                    <a:pt x="340" y="693"/>
                    <a:pt x="334" y="689"/>
                  </a:cubicBezTo>
                  <a:cubicBezTo>
                    <a:pt x="326" y="685"/>
                    <a:pt x="319" y="680"/>
                    <a:pt x="313" y="673"/>
                  </a:cubicBezTo>
                  <a:cubicBezTo>
                    <a:pt x="304" y="666"/>
                    <a:pt x="294" y="661"/>
                    <a:pt x="284" y="652"/>
                  </a:cubicBezTo>
                  <a:cubicBezTo>
                    <a:pt x="272" y="641"/>
                    <a:pt x="265" y="624"/>
                    <a:pt x="248" y="618"/>
                  </a:cubicBezTo>
                  <a:cubicBezTo>
                    <a:pt x="247" y="618"/>
                    <a:pt x="247" y="618"/>
                    <a:pt x="247" y="618"/>
                  </a:cubicBezTo>
                  <a:cubicBezTo>
                    <a:pt x="246" y="618"/>
                    <a:pt x="246" y="618"/>
                    <a:pt x="246" y="619"/>
                  </a:cubicBezTo>
                  <a:cubicBezTo>
                    <a:pt x="246" y="619"/>
                    <a:pt x="245" y="619"/>
                    <a:pt x="245" y="620"/>
                  </a:cubicBezTo>
                  <a:lnTo>
                    <a:pt x="246" y="621"/>
                  </a:lnTo>
                  <a:cubicBezTo>
                    <a:pt x="257" y="630"/>
                    <a:pt x="266" y="641"/>
                    <a:pt x="273" y="653"/>
                  </a:cubicBezTo>
                  <a:cubicBezTo>
                    <a:pt x="281" y="661"/>
                    <a:pt x="289" y="670"/>
                    <a:pt x="298" y="677"/>
                  </a:cubicBezTo>
                  <a:cubicBezTo>
                    <a:pt x="308" y="691"/>
                    <a:pt x="320" y="703"/>
                    <a:pt x="334" y="713"/>
                  </a:cubicBezTo>
                  <a:cubicBezTo>
                    <a:pt x="333" y="714"/>
                    <a:pt x="331" y="716"/>
                    <a:pt x="330" y="718"/>
                  </a:cubicBezTo>
                  <a:cubicBezTo>
                    <a:pt x="324" y="717"/>
                    <a:pt x="318" y="715"/>
                    <a:pt x="313" y="712"/>
                  </a:cubicBezTo>
                  <a:cubicBezTo>
                    <a:pt x="306" y="708"/>
                    <a:pt x="300" y="703"/>
                    <a:pt x="293" y="700"/>
                  </a:cubicBezTo>
                  <a:cubicBezTo>
                    <a:pt x="289" y="698"/>
                    <a:pt x="285" y="696"/>
                    <a:pt x="281" y="693"/>
                  </a:cubicBezTo>
                  <a:cubicBezTo>
                    <a:pt x="275" y="690"/>
                    <a:pt x="270" y="687"/>
                    <a:pt x="265" y="683"/>
                  </a:cubicBezTo>
                  <a:cubicBezTo>
                    <a:pt x="263" y="681"/>
                    <a:pt x="260" y="684"/>
                    <a:pt x="262" y="687"/>
                  </a:cubicBezTo>
                  <a:cubicBezTo>
                    <a:pt x="271" y="700"/>
                    <a:pt x="283" y="711"/>
                    <a:pt x="296" y="720"/>
                  </a:cubicBezTo>
                  <a:cubicBezTo>
                    <a:pt x="300" y="724"/>
                    <a:pt x="305" y="727"/>
                    <a:pt x="309" y="730"/>
                  </a:cubicBezTo>
                  <a:cubicBezTo>
                    <a:pt x="313" y="732"/>
                    <a:pt x="317" y="734"/>
                    <a:pt x="322" y="735"/>
                  </a:cubicBezTo>
                  <a:lnTo>
                    <a:pt x="321" y="738"/>
                  </a:lnTo>
                  <a:lnTo>
                    <a:pt x="319" y="737"/>
                  </a:lnTo>
                  <a:cubicBezTo>
                    <a:pt x="315" y="735"/>
                    <a:pt x="311" y="733"/>
                    <a:pt x="306" y="733"/>
                  </a:cubicBezTo>
                  <a:cubicBezTo>
                    <a:pt x="296" y="730"/>
                    <a:pt x="287" y="726"/>
                    <a:pt x="278" y="721"/>
                  </a:cubicBezTo>
                  <a:cubicBezTo>
                    <a:pt x="277" y="721"/>
                    <a:pt x="277" y="721"/>
                    <a:pt x="276" y="720"/>
                  </a:cubicBezTo>
                  <a:cubicBezTo>
                    <a:pt x="270" y="717"/>
                    <a:pt x="263" y="714"/>
                    <a:pt x="256" y="710"/>
                  </a:cubicBezTo>
                  <a:cubicBezTo>
                    <a:pt x="241" y="701"/>
                    <a:pt x="226" y="690"/>
                    <a:pt x="213" y="677"/>
                  </a:cubicBezTo>
                  <a:cubicBezTo>
                    <a:pt x="211" y="676"/>
                    <a:pt x="208" y="677"/>
                    <a:pt x="210" y="680"/>
                  </a:cubicBezTo>
                  <a:cubicBezTo>
                    <a:pt x="219" y="694"/>
                    <a:pt x="230" y="708"/>
                    <a:pt x="243" y="719"/>
                  </a:cubicBezTo>
                  <a:cubicBezTo>
                    <a:pt x="255" y="730"/>
                    <a:pt x="271" y="736"/>
                    <a:pt x="284" y="746"/>
                  </a:cubicBezTo>
                  <a:cubicBezTo>
                    <a:pt x="285" y="746"/>
                    <a:pt x="287" y="747"/>
                    <a:pt x="288" y="748"/>
                  </a:cubicBezTo>
                  <a:cubicBezTo>
                    <a:pt x="289" y="749"/>
                    <a:pt x="291" y="749"/>
                    <a:pt x="292" y="750"/>
                  </a:cubicBezTo>
                  <a:cubicBezTo>
                    <a:pt x="289" y="750"/>
                    <a:pt x="287" y="749"/>
                    <a:pt x="284" y="749"/>
                  </a:cubicBezTo>
                  <a:cubicBezTo>
                    <a:pt x="281" y="749"/>
                    <a:pt x="279" y="750"/>
                    <a:pt x="276" y="750"/>
                  </a:cubicBezTo>
                  <a:cubicBezTo>
                    <a:pt x="268" y="750"/>
                    <a:pt x="262" y="745"/>
                    <a:pt x="254" y="743"/>
                  </a:cubicBezTo>
                  <a:cubicBezTo>
                    <a:pt x="240" y="739"/>
                    <a:pt x="226" y="732"/>
                    <a:pt x="212" y="728"/>
                  </a:cubicBezTo>
                  <a:cubicBezTo>
                    <a:pt x="209" y="728"/>
                    <a:pt x="207" y="732"/>
                    <a:pt x="210" y="733"/>
                  </a:cubicBezTo>
                  <a:cubicBezTo>
                    <a:pt x="213" y="735"/>
                    <a:pt x="218" y="742"/>
                    <a:pt x="224" y="744"/>
                  </a:cubicBezTo>
                  <a:cubicBezTo>
                    <a:pt x="225" y="744"/>
                    <a:pt x="226" y="745"/>
                    <a:pt x="227" y="745"/>
                  </a:cubicBezTo>
                  <a:cubicBezTo>
                    <a:pt x="232" y="749"/>
                    <a:pt x="238" y="752"/>
                    <a:pt x="243" y="756"/>
                  </a:cubicBezTo>
                  <a:cubicBezTo>
                    <a:pt x="249" y="759"/>
                    <a:pt x="254" y="765"/>
                    <a:pt x="260" y="767"/>
                  </a:cubicBezTo>
                  <a:cubicBezTo>
                    <a:pt x="258" y="767"/>
                    <a:pt x="256" y="767"/>
                    <a:pt x="255" y="767"/>
                  </a:cubicBezTo>
                  <a:cubicBezTo>
                    <a:pt x="253" y="767"/>
                    <a:pt x="251" y="767"/>
                    <a:pt x="249" y="767"/>
                  </a:cubicBezTo>
                  <a:cubicBezTo>
                    <a:pt x="236" y="766"/>
                    <a:pt x="223" y="764"/>
                    <a:pt x="210" y="761"/>
                  </a:cubicBezTo>
                  <a:cubicBezTo>
                    <a:pt x="202" y="759"/>
                    <a:pt x="184" y="756"/>
                    <a:pt x="180" y="749"/>
                  </a:cubicBezTo>
                  <a:lnTo>
                    <a:pt x="179" y="748"/>
                  </a:lnTo>
                  <a:lnTo>
                    <a:pt x="178" y="748"/>
                  </a:lnTo>
                  <a:cubicBezTo>
                    <a:pt x="177" y="748"/>
                    <a:pt x="176" y="748"/>
                    <a:pt x="176" y="748"/>
                  </a:cubicBezTo>
                  <a:cubicBezTo>
                    <a:pt x="175" y="749"/>
                    <a:pt x="175" y="749"/>
                    <a:pt x="175" y="749"/>
                  </a:cubicBezTo>
                  <a:cubicBezTo>
                    <a:pt x="175" y="750"/>
                    <a:pt x="174" y="750"/>
                    <a:pt x="174" y="751"/>
                  </a:cubicBezTo>
                  <a:lnTo>
                    <a:pt x="174" y="752"/>
                  </a:lnTo>
                  <a:cubicBezTo>
                    <a:pt x="179" y="767"/>
                    <a:pt x="200" y="776"/>
                    <a:pt x="217" y="781"/>
                  </a:cubicBezTo>
                  <a:cubicBezTo>
                    <a:pt x="177" y="780"/>
                    <a:pt x="139" y="770"/>
                    <a:pt x="105" y="749"/>
                  </a:cubicBezTo>
                  <a:cubicBezTo>
                    <a:pt x="101" y="747"/>
                    <a:pt x="96" y="744"/>
                    <a:pt x="92" y="741"/>
                  </a:cubicBezTo>
                  <a:cubicBezTo>
                    <a:pt x="43" y="705"/>
                    <a:pt x="31" y="638"/>
                    <a:pt x="31" y="583"/>
                  </a:cubicBezTo>
                  <a:cubicBezTo>
                    <a:pt x="29" y="574"/>
                    <a:pt x="46" y="570"/>
                    <a:pt x="55" y="562"/>
                  </a:cubicBezTo>
                  <a:lnTo>
                    <a:pt x="54" y="56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7" name="Google Shape;197;p28"/>
            <p:cNvSpPr/>
            <p:nvPr/>
          </p:nvSpPr>
          <p:spPr>
            <a:xfrm>
              <a:off x="8010360" y="3337560"/>
              <a:ext cx="7920" cy="25560"/>
            </a:xfrm>
            <a:custGeom>
              <a:avLst/>
              <a:gdLst/>
              <a:ahLst/>
              <a:cxnLst/>
              <a:rect l="l" t="t" r="r" b="b"/>
              <a:pathLst>
                <a:path w="22" h="71" extrusionOk="0">
                  <a:moveTo>
                    <a:pt x="15" y="3"/>
                  </a:moveTo>
                  <a:cubicBezTo>
                    <a:pt x="15" y="19"/>
                    <a:pt x="12" y="34"/>
                    <a:pt x="8" y="49"/>
                  </a:cubicBezTo>
                  <a:cubicBezTo>
                    <a:pt x="6" y="56"/>
                    <a:pt x="0" y="61"/>
                    <a:pt x="4" y="69"/>
                  </a:cubicBezTo>
                  <a:cubicBezTo>
                    <a:pt x="4" y="69"/>
                    <a:pt x="5" y="68"/>
                    <a:pt x="5" y="69"/>
                  </a:cubicBezTo>
                  <a:cubicBezTo>
                    <a:pt x="6" y="70"/>
                    <a:pt x="5" y="70"/>
                    <a:pt x="6" y="70"/>
                  </a:cubicBezTo>
                  <a:lnTo>
                    <a:pt x="7" y="69"/>
                  </a:lnTo>
                  <a:cubicBezTo>
                    <a:pt x="10" y="64"/>
                    <a:pt x="13" y="60"/>
                    <a:pt x="16" y="55"/>
                  </a:cubicBezTo>
                  <a:cubicBezTo>
                    <a:pt x="18" y="50"/>
                    <a:pt x="19" y="45"/>
                    <a:pt x="20" y="40"/>
                  </a:cubicBezTo>
                  <a:cubicBezTo>
                    <a:pt x="21" y="34"/>
                    <a:pt x="21" y="28"/>
                    <a:pt x="21" y="22"/>
                  </a:cubicBezTo>
                  <a:cubicBezTo>
                    <a:pt x="21" y="16"/>
                    <a:pt x="21" y="10"/>
                    <a:pt x="20" y="4"/>
                  </a:cubicBezTo>
                  <a:cubicBezTo>
                    <a:pt x="20" y="0"/>
                    <a:pt x="15" y="0"/>
                    <a:pt x="1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8" name="Google Shape;198;p28"/>
            <p:cNvSpPr/>
            <p:nvPr/>
          </p:nvSpPr>
          <p:spPr>
            <a:xfrm>
              <a:off x="8075520" y="3135960"/>
              <a:ext cx="8640" cy="12240"/>
            </a:xfrm>
            <a:custGeom>
              <a:avLst/>
              <a:gdLst/>
              <a:ahLst/>
              <a:cxnLst/>
              <a:rect l="l" t="t" r="r" b="b"/>
              <a:pathLst>
                <a:path w="24" h="34" extrusionOk="0">
                  <a:moveTo>
                    <a:pt x="16" y="18"/>
                  </a:moveTo>
                  <a:cubicBezTo>
                    <a:pt x="16" y="16"/>
                    <a:pt x="15" y="15"/>
                    <a:pt x="14" y="14"/>
                  </a:cubicBezTo>
                  <a:cubicBezTo>
                    <a:pt x="13" y="12"/>
                    <a:pt x="12" y="10"/>
                    <a:pt x="11" y="9"/>
                  </a:cubicBezTo>
                  <a:cubicBezTo>
                    <a:pt x="10" y="8"/>
                    <a:pt x="7" y="5"/>
                    <a:pt x="7" y="4"/>
                  </a:cubicBezTo>
                  <a:cubicBezTo>
                    <a:pt x="7" y="3"/>
                    <a:pt x="7" y="3"/>
                    <a:pt x="7" y="3"/>
                  </a:cubicBezTo>
                  <a:lnTo>
                    <a:pt x="7" y="2"/>
                  </a:lnTo>
                  <a:cubicBezTo>
                    <a:pt x="6" y="1"/>
                    <a:pt x="6" y="1"/>
                    <a:pt x="6" y="1"/>
                  </a:cubicBezTo>
                  <a:cubicBezTo>
                    <a:pt x="5" y="0"/>
                    <a:pt x="5" y="0"/>
                    <a:pt x="4" y="0"/>
                  </a:cubicBezTo>
                  <a:lnTo>
                    <a:pt x="3" y="1"/>
                  </a:lnTo>
                  <a:cubicBezTo>
                    <a:pt x="2" y="2"/>
                    <a:pt x="2" y="1"/>
                    <a:pt x="1" y="2"/>
                  </a:cubicBezTo>
                  <a:lnTo>
                    <a:pt x="1" y="3"/>
                  </a:lnTo>
                  <a:cubicBezTo>
                    <a:pt x="1" y="4"/>
                    <a:pt x="0" y="5"/>
                    <a:pt x="0" y="6"/>
                  </a:cubicBezTo>
                  <a:cubicBezTo>
                    <a:pt x="0" y="7"/>
                    <a:pt x="1" y="8"/>
                    <a:pt x="1" y="9"/>
                  </a:cubicBezTo>
                  <a:cubicBezTo>
                    <a:pt x="2" y="10"/>
                    <a:pt x="3" y="11"/>
                    <a:pt x="3" y="12"/>
                  </a:cubicBezTo>
                  <a:cubicBezTo>
                    <a:pt x="4" y="14"/>
                    <a:pt x="5" y="17"/>
                    <a:pt x="6" y="19"/>
                  </a:cubicBezTo>
                  <a:cubicBezTo>
                    <a:pt x="6" y="21"/>
                    <a:pt x="7" y="22"/>
                    <a:pt x="8" y="24"/>
                  </a:cubicBezTo>
                  <a:cubicBezTo>
                    <a:pt x="9" y="25"/>
                    <a:pt x="10" y="27"/>
                    <a:pt x="11" y="28"/>
                  </a:cubicBezTo>
                  <a:cubicBezTo>
                    <a:pt x="12" y="29"/>
                    <a:pt x="13" y="29"/>
                    <a:pt x="14" y="30"/>
                  </a:cubicBezTo>
                  <a:cubicBezTo>
                    <a:pt x="16" y="31"/>
                    <a:pt x="17" y="32"/>
                    <a:pt x="19" y="32"/>
                  </a:cubicBezTo>
                  <a:lnTo>
                    <a:pt x="20" y="33"/>
                  </a:lnTo>
                  <a:cubicBezTo>
                    <a:pt x="21" y="33"/>
                    <a:pt x="21" y="32"/>
                    <a:pt x="21" y="32"/>
                  </a:cubicBezTo>
                  <a:cubicBezTo>
                    <a:pt x="22" y="32"/>
                    <a:pt x="22" y="32"/>
                    <a:pt x="22" y="31"/>
                  </a:cubicBezTo>
                  <a:cubicBezTo>
                    <a:pt x="23" y="31"/>
                    <a:pt x="23" y="31"/>
                    <a:pt x="23" y="31"/>
                  </a:cubicBezTo>
                  <a:cubicBezTo>
                    <a:pt x="23" y="30"/>
                    <a:pt x="23" y="29"/>
                    <a:pt x="23" y="28"/>
                  </a:cubicBezTo>
                  <a:cubicBezTo>
                    <a:pt x="23" y="27"/>
                    <a:pt x="23" y="26"/>
                    <a:pt x="23" y="25"/>
                  </a:cubicBezTo>
                  <a:lnTo>
                    <a:pt x="22" y="25"/>
                  </a:lnTo>
                  <a:cubicBezTo>
                    <a:pt x="20" y="23"/>
                    <a:pt x="18" y="20"/>
                    <a:pt x="16"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9" name="Google Shape;199;p28"/>
            <p:cNvSpPr/>
            <p:nvPr/>
          </p:nvSpPr>
          <p:spPr>
            <a:xfrm>
              <a:off x="8096040" y="3160080"/>
              <a:ext cx="6480" cy="8280"/>
            </a:xfrm>
            <a:custGeom>
              <a:avLst/>
              <a:gdLst/>
              <a:ahLst/>
              <a:cxnLst/>
              <a:rect l="l" t="t" r="r" b="b"/>
              <a:pathLst>
                <a:path w="18" h="23" extrusionOk="0">
                  <a:moveTo>
                    <a:pt x="15" y="22"/>
                  </a:moveTo>
                  <a:cubicBezTo>
                    <a:pt x="16" y="22"/>
                    <a:pt x="17" y="22"/>
                    <a:pt x="17" y="20"/>
                  </a:cubicBezTo>
                  <a:cubicBezTo>
                    <a:pt x="17" y="19"/>
                    <a:pt x="17" y="18"/>
                    <a:pt x="16" y="17"/>
                  </a:cubicBezTo>
                  <a:cubicBezTo>
                    <a:pt x="16" y="16"/>
                    <a:pt x="13" y="14"/>
                    <a:pt x="12" y="13"/>
                  </a:cubicBezTo>
                  <a:cubicBezTo>
                    <a:pt x="10" y="10"/>
                    <a:pt x="8" y="7"/>
                    <a:pt x="6" y="4"/>
                  </a:cubicBezTo>
                  <a:cubicBezTo>
                    <a:pt x="6" y="3"/>
                    <a:pt x="6" y="3"/>
                    <a:pt x="5" y="2"/>
                  </a:cubicBezTo>
                  <a:cubicBezTo>
                    <a:pt x="4" y="0"/>
                    <a:pt x="0" y="2"/>
                    <a:pt x="1" y="5"/>
                  </a:cubicBezTo>
                  <a:cubicBezTo>
                    <a:pt x="2" y="7"/>
                    <a:pt x="3" y="8"/>
                    <a:pt x="4" y="10"/>
                  </a:cubicBezTo>
                  <a:cubicBezTo>
                    <a:pt x="6" y="15"/>
                    <a:pt x="10" y="19"/>
                    <a:pt x="15"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0" name="Google Shape;200;p28"/>
            <p:cNvSpPr/>
            <p:nvPr/>
          </p:nvSpPr>
          <p:spPr>
            <a:xfrm>
              <a:off x="8111160" y="3178800"/>
              <a:ext cx="19440" cy="24120"/>
            </a:xfrm>
            <a:custGeom>
              <a:avLst/>
              <a:gdLst/>
              <a:ahLst/>
              <a:cxnLst/>
              <a:rect l="l" t="t" r="r" b="b"/>
              <a:pathLst>
                <a:path w="54" h="67" extrusionOk="0">
                  <a:moveTo>
                    <a:pt x="26" y="32"/>
                  </a:moveTo>
                  <a:cubicBezTo>
                    <a:pt x="35" y="42"/>
                    <a:pt x="35" y="55"/>
                    <a:pt x="43" y="65"/>
                  </a:cubicBezTo>
                  <a:cubicBezTo>
                    <a:pt x="43" y="66"/>
                    <a:pt x="43" y="66"/>
                    <a:pt x="44" y="66"/>
                  </a:cubicBezTo>
                  <a:lnTo>
                    <a:pt x="45" y="66"/>
                  </a:lnTo>
                  <a:lnTo>
                    <a:pt x="46" y="66"/>
                  </a:lnTo>
                  <a:cubicBezTo>
                    <a:pt x="47" y="66"/>
                    <a:pt x="47" y="66"/>
                    <a:pt x="47" y="65"/>
                  </a:cubicBezTo>
                  <a:cubicBezTo>
                    <a:pt x="53" y="57"/>
                    <a:pt x="44" y="41"/>
                    <a:pt x="39" y="33"/>
                  </a:cubicBezTo>
                  <a:cubicBezTo>
                    <a:pt x="30" y="20"/>
                    <a:pt x="18" y="9"/>
                    <a:pt x="5" y="0"/>
                  </a:cubicBezTo>
                  <a:cubicBezTo>
                    <a:pt x="4" y="0"/>
                    <a:pt x="4" y="0"/>
                    <a:pt x="3" y="0"/>
                  </a:cubicBezTo>
                  <a:lnTo>
                    <a:pt x="2" y="0"/>
                  </a:lnTo>
                  <a:cubicBezTo>
                    <a:pt x="1" y="0"/>
                    <a:pt x="1" y="1"/>
                    <a:pt x="1" y="1"/>
                  </a:cubicBezTo>
                  <a:lnTo>
                    <a:pt x="0" y="2"/>
                  </a:lnTo>
                  <a:cubicBezTo>
                    <a:pt x="0" y="3"/>
                    <a:pt x="1" y="3"/>
                    <a:pt x="1" y="4"/>
                  </a:cubicBezTo>
                  <a:cubicBezTo>
                    <a:pt x="8" y="14"/>
                    <a:pt x="17" y="24"/>
                    <a:pt x="26" y="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1" name="Google Shape;201;p28"/>
            <p:cNvSpPr/>
            <p:nvPr/>
          </p:nvSpPr>
          <p:spPr>
            <a:xfrm>
              <a:off x="8128080" y="3211560"/>
              <a:ext cx="7200" cy="46440"/>
            </a:xfrm>
            <a:custGeom>
              <a:avLst/>
              <a:gdLst/>
              <a:ahLst/>
              <a:cxnLst/>
              <a:rect l="l" t="t" r="r" b="b"/>
              <a:pathLst>
                <a:path w="20" h="129" extrusionOk="0">
                  <a:moveTo>
                    <a:pt x="2" y="6"/>
                  </a:moveTo>
                  <a:cubicBezTo>
                    <a:pt x="5" y="19"/>
                    <a:pt x="7" y="33"/>
                    <a:pt x="7" y="47"/>
                  </a:cubicBezTo>
                  <a:cubicBezTo>
                    <a:pt x="7" y="49"/>
                    <a:pt x="7" y="52"/>
                    <a:pt x="7" y="54"/>
                  </a:cubicBezTo>
                  <a:cubicBezTo>
                    <a:pt x="7" y="66"/>
                    <a:pt x="7" y="78"/>
                    <a:pt x="7" y="89"/>
                  </a:cubicBezTo>
                  <a:cubicBezTo>
                    <a:pt x="8" y="95"/>
                    <a:pt x="8" y="101"/>
                    <a:pt x="8" y="107"/>
                  </a:cubicBezTo>
                  <a:cubicBezTo>
                    <a:pt x="8" y="113"/>
                    <a:pt x="8" y="119"/>
                    <a:pt x="7" y="125"/>
                  </a:cubicBezTo>
                  <a:cubicBezTo>
                    <a:pt x="7" y="127"/>
                    <a:pt x="9" y="128"/>
                    <a:pt x="11" y="127"/>
                  </a:cubicBezTo>
                  <a:cubicBezTo>
                    <a:pt x="12" y="125"/>
                    <a:pt x="12" y="124"/>
                    <a:pt x="14" y="122"/>
                  </a:cubicBezTo>
                  <a:cubicBezTo>
                    <a:pt x="15" y="119"/>
                    <a:pt x="17" y="116"/>
                    <a:pt x="17" y="113"/>
                  </a:cubicBezTo>
                  <a:lnTo>
                    <a:pt x="17" y="112"/>
                  </a:lnTo>
                  <a:cubicBezTo>
                    <a:pt x="19" y="96"/>
                    <a:pt x="16" y="78"/>
                    <a:pt x="17" y="61"/>
                  </a:cubicBezTo>
                  <a:cubicBezTo>
                    <a:pt x="17" y="49"/>
                    <a:pt x="14" y="37"/>
                    <a:pt x="15" y="25"/>
                  </a:cubicBezTo>
                  <a:cubicBezTo>
                    <a:pt x="15" y="24"/>
                    <a:pt x="15" y="23"/>
                    <a:pt x="15" y="22"/>
                  </a:cubicBezTo>
                  <a:cubicBezTo>
                    <a:pt x="15" y="17"/>
                    <a:pt x="14" y="13"/>
                    <a:pt x="11" y="8"/>
                  </a:cubicBezTo>
                  <a:cubicBezTo>
                    <a:pt x="10" y="6"/>
                    <a:pt x="8" y="4"/>
                    <a:pt x="7" y="3"/>
                  </a:cubicBezTo>
                  <a:cubicBezTo>
                    <a:pt x="3" y="0"/>
                    <a:pt x="0" y="4"/>
                    <a:pt x="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2" name="Google Shape;202;p28"/>
            <p:cNvSpPr/>
            <p:nvPr/>
          </p:nvSpPr>
          <p:spPr>
            <a:xfrm>
              <a:off x="8124840" y="3280320"/>
              <a:ext cx="7920" cy="26280"/>
            </a:xfrm>
            <a:custGeom>
              <a:avLst/>
              <a:gdLst/>
              <a:ahLst/>
              <a:cxnLst/>
              <a:rect l="l" t="t" r="r" b="b"/>
              <a:pathLst>
                <a:path w="22" h="73" extrusionOk="0">
                  <a:moveTo>
                    <a:pt x="11" y="5"/>
                  </a:moveTo>
                  <a:cubicBezTo>
                    <a:pt x="11" y="8"/>
                    <a:pt x="11" y="11"/>
                    <a:pt x="11" y="14"/>
                  </a:cubicBezTo>
                  <a:cubicBezTo>
                    <a:pt x="11" y="33"/>
                    <a:pt x="8" y="51"/>
                    <a:pt x="0" y="68"/>
                  </a:cubicBezTo>
                  <a:cubicBezTo>
                    <a:pt x="0" y="69"/>
                    <a:pt x="0" y="69"/>
                    <a:pt x="0" y="69"/>
                  </a:cubicBezTo>
                  <a:cubicBezTo>
                    <a:pt x="0" y="70"/>
                    <a:pt x="0" y="70"/>
                    <a:pt x="0" y="70"/>
                  </a:cubicBezTo>
                  <a:cubicBezTo>
                    <a:pt x="0" y="71"/>
                    <a:pt x="1" y="71"/>
                    <a:pt x="1" y="71"/>
                  </a:cubicBezTo>
                  <a:lnTo>
                    <a:pt x="2" y="72"/>
                  </a:lnTo>
                  <a:cubicBezTo>
                    <a:pt x="3" y="72"/>
                    <a:pt x="3" y="71"/>
                    <a:pt x="3" y="71"/>
                  </a:cubicBezTo>
                  <a:cubicBezTo>
                    <a:pt x="4" y="71"/>
                    <a:pt x="4" y="71"/>
                    <a:pt x="4" y="71"/>
                  </a:cubicBezTo>
                  <a:cubicBezTo>
                    <a:pt x="21" y="57"/>
                    <a:pt x="18" y="25"/>
                    <a:pt x="18" y="6"/>
                  </a:cubicBezTo>
                  <a:cubicBezTo>
                    <a:pt x="17" y="1"/>
                    <a:pt x="11" y="0"/>
                    <a:pt x="1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3" name="Google Shape;203;p28"/>
            <p:cNvSpPr/>
            <p:nvPr/>
          </p:nvSpPr>
          <p:spPr>
            <a:xfrm>
              <a:off x="8178480" y="3137400"/>
              <a:ext cx="12240" cy="16200"/>
            </a:xfrm>
            <a:custGeom>
              <a:avLst/>
              <a:gdLst/>
              <a:ahLst/>
              <a:cxnLst/>
              <a:rect l="l" t="t" r="r" b="b"/>
              <a:pathLst>
                <a:path w="34" h="45" extrusionOk="0">
                  <a:moveTo>
                    <a:pt x="5" y="44"/>
                  </a:moveTo>
                  <a:cubicBezTo>
                    <a:pt x="7" y="44"/>
                    <a:pt x="7" y="42"/>
                    <a:pt x="9" y="42"/>
                  </a:cubicBezTo>
                  <a:cubicBezTo>
                    <a:pt x="10" y="40"/>
                    <a:pt x="13" y="40"/>
                    <a:pt x="14" y="39"/>
                  </a:cubicBezTo>
                  <a:cubicBezTo>
                    <a:pt x="15" y="38"/>
                    <a:pt x="16" y="36"/>
                    <a:pt x="17" y="35"/>
                  </a:cubicBezTo>
                  <a:cubicBezTo>
                    <a:pt x="18" y="33"/>
                    <a:pt x="18" y="32"/>
                    <a:pt x="19" y="30"/>
                  </a:cubicBezTo>
                  <a:cubicBezTo>
                    <a:pt x="22" y="24"/>
                    <a:pt x="25" y="18"/>
                    <a:pt x="28" y="12"/>
                  </a:cubicBezTo>
                  <a:cubicBezTo>
                    <a:pt x="29" y="10"/>
                    <a:pt x="30" y="8"/>
                    <a:pt x="31" y="7"/>
                  </a:cubicBezTo>
                  <a:cubicBezTo>
                    <a:pt x="33" y="4"/>
                    <a:pt x="29" y="0"/>
                    <a:pt x="27" y="2"/>
                  </a:cubicBezTo>
                  <a:cubicBezTo>
                    <a:pt x="19" y="9"/>
                    <a:pt x="13" y="17"/>
                    <a:pt x="7" y="26"/>
                  </a:cubicBezTo>
                  <a:cubicBezTo>
                    <a:pt x="4" y="31"/>
                    <a:pt x="0" y="36"/>
                    <a:pt x="2" y="43"/>
                  </a:cubicBezTo>
                  <a:lnTo>
                    <a:pt x="3" y="44"/>
                  </a:lnTo>
                  <a:cubicBezTo>
                    <a:pt x="4" y="44"/>
                    <a:pt x="4" y="44"/>
                    <a:pt x="5"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4" name="Google Shape;204;p28"/>
            <p:cNvSpPr/>
            <p:nvPr/>
          </p:nvSpPr>
          <p:spPr>
            <a:xfrm>
              <a:off x="8166600" y="3061080"/>
              <a:ext cx="6120" cy="12960"/>
            </a:xfrm>
            <a:custGeom>
              <a:avLst/>
              <a:gdLst/>
              <a:ahLst/>
              <a:cxnLst/>
              <a:rect l="l" t="t" r="r" b="b"/>
              <a:pathLst>
                <a:path w="17" h="36" extrusionOk="0">
                  <a:moveTo>
                    <a:pt x="3" y="34"/>
                  </a:moveTo>
                  <a:cubicBezTo>
                    <a:pt x="5" y="32"/>
                    <a:pt x="6" y="31"/>
                    <a:pt x="7" y="29"/>
                  </a:cubicBezTo>
                  <a:cubicBezTo>
                    <a:pt x="8" y="26"/>
                    <a:pt x="9" y="23"/>
                    <a:pt x="10" y="20"/>
                  </a:cubicBezTo>
                  <a:cubicBezTo>
                    <a:pt x="11" y="17"/>
                    <a:pt x="13" y="15"/>
                    <a:pt x="14" y="12"/>
                  </a:cubicBezTo>
                  <a:cubicBezTo>
                    <a:pt x="15" y="10"/>
                    <a:pt x="15" y="9"/>
                    <a:pt x="15" y="8"/>
                  </a:cubicBezTo>
                  <a:cubicBezTo>
                    <a:pt x="16" y="6"/>
                    <a:pt x="15" y="5"/>
                    <a:pt x="15" y="4"/>
                  </a:cubicBezTo>
                  <a:lnTo>
                    <a:pt x="16" y="4"/>
                  </a:lnTo>
                  <a:cubicBezTo>
                    <a:pt x="16" y="3"/>
                    <a:pt x="16" y="3"/>
                    <a:pt x="16" y="2"/>
                  </a:cubicBezTo>
                  <a:lnTo>
                    <a:pt x="16" y="1"/>
                  </a:lnTo>
                  <a:cubicBezTo>
                    <a:pt x="16" y="1"/>
                    <a:pt x="15" y="1"/>
                    <a:pt x="15" y="0"/>
                  </a:cubicBezTo>
                  <a:lnTo>
                    <a:pt x="14" y="0"/>
                  </a:lnTo>
                  <a:cubicBezTo>
                    <a:pt x="13" y="0"/>
                    <a:pt x="13" y="0"/>
                    <a:pt x="12" y="0"/>
                  </a:cubicBezTo>
                  <a:cubicBezTo>
                    <a:pt x="12" y="0"/>
                    <a:pt x="11" y="0"/>
                    <a:pt x="10" y="1"/>
                  </a:cubicBezTo>
                  <a:cubicBezTo>
                    <a:pt x="10" y="1"/>
                    <a:pt x="9" y="1"/>
                    <a:pt x="9" y="2"/>
                  </a:cubicBezTo>
                  <a:cubicBezTo>
                    <a:pt x="8" y="3"/>
                    <a:pt x="7" y="4"/>
                    <a:pt x="7" y="6"/>
                  </a:cubicBezTo>
                  <a:cubicBezTo>
                    <a:pt x="5" y="9"/>
                    <a:pt x="3" y="12"/>
                    <a:pt x="2" y="15"/>
                  </a:cubicBezTo>
                  <a:cubicBezTo>
                    <a:pt x="1" y="21"/>
                    <a:pt x="3" y="26"/>
                    <a:pt x="0" y="31"/>
                  </a:cubicBezTo>
                  <a:cubicBezTo>
                    <a:pt x="0" y="32"/>
                    <a:pt x="0" y="32"/>
                    <a:pt x="0" y="33"/>
                  </a:cubicBezTo>
                  <a:lnTo>
                    <a:pt x="1" y="34"/>
                  </a:lnTo>
                  <a:cubicBezTo>
                    <a:pt x="2" y="35"/>
                    <a:pt x="2" y="34"/>
                    <a:pt x="2" y="34"/>
                  </a:cubicBezTo>
                  <a:cubicBezTo>
                    <a:pt x="3" y="34"/>
                    <a:pt x="3" y="34"/>
                    <a:pt x="3" y="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5" name="Google Shape;205;p28"/>
            <p:cNvSpPr/>
            <p:nvPr/>
          </p:nvSpPr>
          <p:spPr>
            <a:xfrm>
              <a:off x="8114040" y="3038400"/>
              <a:ext cx="23040" cy="23400"/>
            </a:xfrm>
            <a:custGeom>
              <a:avLst/>
              <a:gdLst/>
              <a:ahLst/>
              <a:cxnLst/>
              <a:rect l="l" t="t" r="r" b="b"/>
              <a:pathLst>
                <a:path w="64" h="65" extrusionOk="0">
                  <a:moveTo>
                    <a:pt x="19" y="33"/>
                  </a:moveTo>
                  <a:cubicBezTo>
                    <a:pt x="18" y="32"/>
                    <a:pt x="18" y="30"/>
                    <a:pt x="17" y="30"/>
                  </a:cubicBezTo>
                  <a:cubicBezTo>
                    <a:pt x="15" y="29"/>
                    <a:pt x="14" y="29"/>
                    <a:pt x="13" y="29"/>
                  </a:cubicBezTo>
                  <a:cubicBezTo>
                    <a:pt x="12" y="29"/>
                    <a:pt x="10" y="29"/>
                    <a:pt x="9" y="30"/>
                  </a:cubicBezTo>
                  <a:cubicBezTo>
                    <a:pt x="8" y="31"/>
                    <a:pt x="6" y="32"/>
                    <a:pt x="6" y="33"/>
                  </a:cubicBezTo>
                  <a:cubicBezTo>
                    <a:pt x="5" y="34"/>
                    <a:pt x="6" y="34"/>
                    <a:pt x="6" y="35"/>
                  </a:cubicBezTo>
                  <a:cubicBezTo>
                    <a:pt x="4" y="43"/>
                    <a:pt x="0" y="53"/>
                    <a:pt x="8" y="59"/>
                  </a:cubicBezTo>
                  <a:cubicBezTo>
                    <a:pt x="8" y="60"/>
                    <a:pt x="9" y="60"/>
                    <a:pt x="10" y="61"/>
                  </a:cubicBezTo>
                  <a:cubicBezTo>
                    <a:pt x="14" y="63"/>
                    <a:pt x="19" y="64"/>
                    <a:pt x="23" y="64"/>
                  </a:cubicBezTo>
                  <a:cubicBezTo>
                    <a:pt x="27" y="64"/>
                    <a:pt x="30" y="64"/>
                    <a:pt x="33" y="62"/>
                  </a:cubicBezTo>
                  <a:cubicBezTo>
                    <a:pt x="35" y="62"/>
                    <a:pt x="38" y="61"/>
                    <a:pt x="40" y="59"/>
                  </a:cubicBezTo>
                  <a:cubicBezTo>
                    <a:pt x="41" y="58"/>
                    <a:pt x="43" y="57"/>
                    <a:pt x="44" y="56"/>
                  </a:cubicBezTo>
                  <a:cubicBezTo>
                    <a:pt x="45" y="56"/>
                    <a:pt x="47" y="55"/>
                    <a:pt x="48" y="55"/>
                  </a:cubicBezTo>
                  <a:cubicBezTo>
                    <a:pt x="51" y="53"/>
                    <a:pt x="54" y="50"/>
                    <a:pt x="56" y="47"/>
                  </a:cubicBezTo>
                  <a:cubicBezTo>
                    <a:pt x="58" y="45"/>
                    <a:pt x="59" y="44"/>
                    <a:pt x="60" y="42"/>
                  </a:cubicBezTo>
                  <a:cubicBezTo>
                    <a:pt x="62" y="38"/>
                    <a:pt x="63" y="33"/>
                    <a:pt x="63" y="28"/>
                  </a:cubicBezTo>
                  <a:cubicBezTo>
                    <a:pt x="63" y="23"/>
                    <a:pt x="62" y="18"/>
                    <a:pt x="60" y="14"/>
                  </a:cubicBezTo>
                  <a:cubicBezTo>
                    <a:pt x="57" y="10"/>
                    <a:pt x="53" y="7"/>
                    <a:pt x="49" y="4"/>
                  </a:cubicBezTo>
                  <a:cubicBezTo>
                    <a:pt x="44" y="1"/>
                    <a:pt x="40" y="0"/>
                    <a:pt x="35" y="0"/>
                  </a:cubicBezTo>
                  <a:cubicBezTo>
                    <a:pt x="32" y="0"/>
                    <a:pt x="30" y="0"/>
                    <a:pt x="27" y="1"/>
                  </a:cubicBezTo>
                  <a:cubicBezTo>
                    <a:pt x="26" y="2"/>
                    <a:pt x="25" y="2"/>
                    <a:pt x="25" y="2"/>
                  </a:cubicBezTo>
                  <a:cubicBezTo>
                    <a:pt x="23" y="3"/>
                    <a:pt x="22" y="4"/>
                    <a:pt x="22" y="5"/>
                  </a:cubicBezTo>
                  <a:cubicBezTo>
                    <a:pt x="21" y="6"/>
                    <a:pt x="20" y="8"/>
                    <a:pt x="20" y="9"/>
                  </a:cubicBezTo>
                  <a:cubicBezTo>
                    <a:pt x="20" y="11"/>
                    <a:pt x="21" y="12"/>
                    <a:pt x="21" y="13"/>
                  </a:cubicBezTo>
                  <a:cubicBezTo>
                    <a:pt x="24" y="16"/>
                    <a:pt x="27" y="20"/>
                    <a:pt x="29" y="23"/>
                  </a:cubicBezTo>
                  <a:lnTo>
                    <a:pt x="29" y="24"/>
                  </a:lnTo>
                  <a:cubicBezTo>
                    <a:pt x="31" y="28"/>
                    <a:pt x="28" y="32"/>
                    <a:pt x="26" y="35"/>
                  </a:cubicBezTo>
                  <a:cubicBezTo>
                    <a:pt x="24" y="38"/>
                    <a:pt x="25" y="37"/>
                    <a:pt x="26" y="38"/>
                  </a:cubicBezTo>
                  <a:cubicBezTo>
                    <a:pt x="25" y="38"/>
                    <a:pt x="24" y="38"/>
                    <a:pt x="23" y="38"/>
                  </a:cubicBezTo>
                  <a:cubicBezTo>
                    <a:pt x="22" y="38"/>
                    <a:pt x="22" y="38"/>
                    <a:pt x="21" y="38"/>
                  </a:cubicBezTo>
                  <a:cubicBezTo>
                    <a:pt x="20" y="36"/>
                    <a:pt x="20" y="34"/>
                    <a:pt x="19" y="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6" name="Google Shape;206;p28"/>
            <p:cNvSpPr/>
            <p:nvPr/>
          </p:nvSpPr>
          <p:spPr>
            <a:xfrm>
              <a:off x="8103960" y="3064320"/>
              <a:ext cx="10440" cy="11160"/>
            </a:xfrm>
            <a:custGeom>
              <a:avLst/>
              <a:gdLst/>
              <a:ahLst/>
              <a:cxnLst/>
              <a:rect l="l" t="t" r="r" b="b"/>
              <a:pathLst>
                <a:path w="29" h="31" extrusionOk="0">
                  <a:moveTo>
                    <a:pt x="12" y="12"/>
                  </a:moveTo>
                  <a:cubicBezTo>
                    <a:pt x="11" y="10"/>
                    <a:pt x="10" y="6"/>
                    <a:pt x="9" y="4"/>
                  </a:cubicBezTo>
                  <a:cubicBezTo>
                    <a:pt x="8" y="3"/>
                    <a:pt x="7" y="2"/>
                    <a:pt x="5" y="1"/>
                  </a:cubicBezTo>
                  <a:cubicBezTo>
                    <a:pt x="3" y="0"/>
                    <a:pt x="0" y="1"/>
                    <a:pt x="1" y="5"/>
                  </a:cubicBezTo>
                  <a:cubicBezTo>
                    <a:pt x="2" y="7"/>
                    <a:pt x="3" y="10"/>
                    <a:pt x="3" y="13"/>
                  </a:cubicBezTo>
                  <a:cubicBezTo>
                    <a:pt x="3" y="15"/>
                    <a:pt x="4" y="17"/>
                    <a:pt x="5" y="19"/>
                  </a:cubicBezTo>
                  <a:cubicBezTo>
                    <a:pt x="5" y="19"/>
                    <a:pt x="6" y="19"/>
                    <a:pt x="6" y="20"/>
                  </a:cubicBezTo>
                  <a:cubicBezTo>
                    <a:pt x="7" y="22"/>
                    <a:pt x="10" y="25"/>
                    <a:pt x="12" y="26"/>
                  </a:cubicBezTo>
                  <a:cubicBezTo>
                    <a:pt x="14" y="28"/>
                    <a:pt x="16" y="27"/>
                    <a:pt x="18" y="28"/>
                  </a:cubicBezTo>
                  <a:cubicBezTo>
                    <a:pt x="24" y="30"/>
                    <a:pt x="28" y="19"/>
                    <a:pt x="21" y="17"/>
                  </a:cubicBezTo>
                  <a:cubicBezTo>
                    <a:pt x="20" y="17"/>
                    <a:pt x="18" y="17"/>
                    <a:pt x="17" y="16"/>
                  </a:cubicBezTo>
                  <a:cubicBezTo>
                    <a:pt x="15" y="16"/>
                    <a:pt x="14" y="13"/>
                    <a:pt x="12"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7" name="Google Shape;207;p28"/>
            <p:cNvSpPr/>
            <p:nvPr/>
          </p:nvSpPr>
          <p:spPr>
            <a:xfrm>
              <a:off x="8098200" y="3021120"/>
              <a:ext cx="51840" cy="54000"/>
            </a:xfrm>
            <a:custGeom>
              <a:avLst/>
              <a:gdLst/>
              <a:ahLst/>
              <a:cxnLst/>
              <a:rect l="l" t="t" r="r" b="b"/>
              <a:pathLst>
                <a:path w="144" h="150" extrusionOk="0">
                  <a:moveTo>
                    <a:pt x="57" y="148"/>
                  </a:moveTo>
                  <a:cubicBezTo>
                    <a:pt x="61" y="148"/>
                    <a:pt x="64" y="149"/>
                    <a:pt x="67" y="149"/>
                  </a:cubicBezTo>
                  <a:cubicBezTo>
                    <a:pt x="79" y="149"/>
                    <a:pt x="91" y="146"/>
                    <a:pt x="101" y="140"/>
                  </a:cubicBezTo>
                  <a:cubicBezTo>
                    <a:pt x="110" y="135"/>
                    <a:pt x="117" y="128"/>
                    <a:pt x="123" y="119"/>
                  </a:cubicBezTo>
                  <a:cubicBezTo>
                    <a:pt x="128" y="108"/>
                    <a:pt x="132" y="97"/>
                    <a:pt x="135" y="86"/>
                  </a:cubicBezTo>
                  <a:cubicBezTo>
                    <a:pt x="141" y="75"/>
                    <a:pt x="143" y="64"/>
                    <a:pt x="143" y="52"/>
                  </a:cubicBezTo>
                  <a:cubicBezTo>
                    <a:pt x="143" y="51"/>
                    <a:pt x="143" y="49"/>
                    <a:pt x="143" y="48"/>
                  </a:cubicBezTo>
                  <a:cubicBezTo>
                    <a:pt x="143" y="47"/>
                    <a:pt x="143" y="45"/>
                    <a:pt x="142" y="44"/>
                  </a:cubicBezTo>
                  <a:lnTo>
                    <a:pt x="141" y="43"/>
                  </a:lnTo>
                  <a:cubicBezTo>
                    <a:pt x="141" y="42"/>
                    <a:pt x="142" y="41"/>
                    <a:pt x="142" y="41"/>
                  </a:cubicBezTo>
                  <a:cubicBezTo>
                    <a:pt x="142" y="40"/>
                    <a:pt x="141" y="39"/>
                    <a:pt x="141" y="39"/>
                  </a:cubicBezTo>
                  <a:cubicBezTo>
                    <a:pt x="140" y="37"/>
                    <a:pt x="139" y="35"/>
                    <a:pt x="138" y="33"/>
                  </a:cubicBezTo>
                  <a:cubicBezTo>
                    <a:pt x="133" y="24"/>
                    <a:pt x="125" y="17"/>
                    <a:pt x="116" y="11"/>
                  </a:cubicBezTo>
                  <a:cubicBezTo>
                    <a:pt x="116" y="11"/>
                    <a:pt x="115" y="10"/>
                    <a:pt x="114" y="10"/>
                  </a:cubicBezTo>
                  <a:cubicBezTo>
                    <a:pt x="99" y="0"/>
                    <a:pt x="72" y="10"/>
                    <a:pt x="57" y="14"/>
                  </a:cubicBezTo>
                  <a:cubicBezTo>
                    <a:pt x="52" y="16"/>
                    <a:pt x="47" y="18"/>
                    <a:pt x="43" y="20"/>
                  </a:cubicBezTo>
                  <a:cubicBezTo>
                    <a:pt x="33" y="26"/>
                    <a:pt x="24" y="34"/>
                    <a:pt x="17" y="44"/>
                  </a:cubicBezTo>
                  <a:cubicBezTo>
                    <a:pt x="13" y="53"/>
                    <a:pt x="10" y="62"/>
                    <a:pt x="10" y="72"/>
                  </a:cubicBezTo>
                  <a:lnTo>
                    <a:pt x="10" y="73"/>
                  </a:lnTo>
                  <a:cubicBezTo>
                    <a:pt x="4" y="89"/>
                    <a:pt x="0" y="111"/>
                    <a:pt x="12" y="119"/>
                  </a:cubicBezTo>
                  <a:cubicBezTo>
                    <a:pt x="12" y="120"/>
                    <a:pt x="12" y="120"/>
                    <a:pt x="12" y="120"/>
                  </a:cubicBezTo>
                  <a:cubicBezTo>
                    <a:pt x="13" y="120"/>
                    <a:pt x="14" y="121"/>
                    <a:pt x="15" y="121"/>
                  </a:cubicBezTo>
                  <a:cubicBezTo>
                    <a:pt x="16" y="121"/>
                    <a:pt x="17" y="120"/>
                    <a:pt x="17" y="120"/>
                  </a:cubicBezTo>
                  <a:cubicBezTo>
                    <a:pt x="18" y="120"/>
                    <a:pt x="19" y="119"/>
                    <a:pt x="19" y="118"/>
                  </a:cubicBezTo>
                  <a:lnTo>
                    <a:pt x="20" y="117"/>
                  </a:lnTo>
                  <a:cubicBezTo>
                    <a:pt x="21" y="107"/>
                    <a:pt x="21" y="98"/>
                    <a:pt x="21" y="88"/>
                  </a:cubicBezTo>
                  <a:cubicBezTo>
                    <a:pt x="21" y="85"/>
                    <a:pt x="21" y="81"/>
                    <a:pt x="21" y="78"/>
                  </a:cubicBezTo>
                  <a:cubicBezTo>
                    <a:pt x="22" y="68"/>
                    <a:pt x="24" y="59"/>
                    <a:pt x="29" y="51"/>
                  </a:cubicBezTo>
                  <a:cubicBezTo>
                    <a:pt x="34" y="42"/>
                    <a:pt x="42" y="35"/>
                    <a:pt x="50" y="29"/>
                  </a:cubicBezTo>
                  <a:cubicBezTo>
                    <a:pt x="51" y="29"/>
                    <a:pt x="51" y="29"/>
                    <a:pt x="51" y="29"/>
                  </a:cubicBezTo>
                  <a:cubicBezTo>
                    <a:pt x="70" y="15"/>
                    <a:pt x="117" y="16"/>
                    <a:pt x="129" y="39"/>
                  </a:cubicBezTo>
                  <a:cubicBezTo>
                    <a:pt x="129" y="40"/>
                    <a:pt x="128" y="40"/>
                    <a:pt x="128" y="40"/>
                  </a:cubicBezTo>
                  <a:cubicBezTo>
                    <a:pt x="126" y="41"/>
                    <a:pt x="125" y="43"/>
                    <a:pt x="124" y="44"/>
                  </a:cubicBezTo>
                  <a:cubicBezTo>
                    <a:pt x="123" y="46"/>
                    <a:pt x="123" y="47"/>
                    <a:pt x="123" y="49"/>
                  </a:cubicBezTo>
                  <a:cubicBezTo>
                    <a:pt x="123" y="50"/>
                    <a:pt x="123" y="51"/>
                    <a:pt x="123" y="52"/>
                  </a:cubicBezTo>
                  <a:cubicBezTo>
                    <a:pt x="127" y="64"/>
                    <a:pt x="120" y="79"/>
                    <a:pt x="120" y="92"/>
                  </a:cubicBezTo>
                  <a:cubicBezTo>
                    <a:pt x="120" y="128"/>
                    <a:pt x="89" y="141"/>
                    <a:pt x="57" y="143"/>
                  </a:cubicBezTo>
                  <a:lnTo>
                    <a:pt x="56" y="143"/>
                  </a:lnTo>
                  <a:lnTo>
                    <a:pt x="55" y="144"/>
                  </a:lnTo>
                  <a:lnTo>
                    <a:pt x="55" y="145"/>
                  </a:lnTo>
                  <a:cubicBezTo>
                    <a:pt x="55" y="146"/>
                    <a:pt x="55" y="146"/>
                    <a:pt x="55" y="147"/>
                  </a:cubicBezTo>
                  <a:lnTo>
                    <a:pt x="56" y="147"/>
                  </a:lnTo>
                  <a:cubicBezTo>
                    <a:pt x="56" y="148"/>
                    <a:pt x="57" y="148"/>
                    <a:pt x="57" y="1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8" name="Google Shape;208;p28"/>
            <p:cNvSpPr/>
            <p:nvPr/>
          </p:nvSpPr>
          <p:spPr>
            <a:xfrm>
              <a:off x="8263440" y="3555360"/>
              <a:ext cx="25560" cy="106200"/>
            </a:xfrm>
            <a:custGeom>
              <a:avLst/>
              <a:gdLst/>
              <a:ahLst/>
              <a:cxnLst/>
              <a:rect l="l" t="t" r="r" b="b"/>
              <a:pathLst>
                <a:path w="71" h="295" extrusionOk="0">
                  <a:moveTo>
                    <a:pt x="42" y="178"/>
                  </a:moveTo>
                  <a:cubicBezTo>
                    <a:pt x="37" y="195"/>
                    <a:pt x="34" y="212"/>
                    <a:pt x="29" y="229"/>
                  </a:cubicBezTo>
                  <a:cubicBezTo>
                    <a:pt x="22" y="252"/>
                    <a:pt x="6" y="268"/>
                    <a:pt x="0" y="291"/>
                  </a:cubicBezTo>
                  <a:cubicBezTo>
                    <a:pt x="0" y="292"/>
                    <a:pt x="1" y="292"/>
                    <a:pt x="1" y="293"/>
                  </a:cubicBezTo>
                  <a:cubicBezTo>
                    <a:pt x="1" y="293"/>
                    <a:pt x="1" y="292"/>
                    <a:pt x="2" y="293"/>
                  </a:cubicBezTo>
                  <a:cubicBezTo>
                    <a:pt x="3" y="293"/>
                    <a:pt x="2" y="294"/>
                    <a:pt x="3" y="294"/>
                  </a:cubicBezTo>
                  <a:cubicBezTo>
                    <a:pt x="3" y="294"/>
                    <a:pt x="4" y="294"/>
                    <a:pt x="4" y="293"/>
                  </a:cubicBezTo>
                  <a:lnTo>
                    <a:pt x="5" y="293"/>
                  </a:lnTo>
                  <a:cubicBezTo>
                    <a:pt x="5" y="292"/>
                    <a:pt x="6" y="291"/>
                    <a:pt x="6" y="290"/>
                  </a:cubicBezTo>
                  <a:cubicBezTo>
                    <a:pt x="44" y="225"/>
                    <a:pt x="65" y="151"/>
                    <a:pt x="68" y="75"/>
                  </a:cubicBezTo>
                  <a:cubicBezTo>
                    <a:pt x="70" y="0"/>
                    <a:pt x="66" y="74"/>
                    <a:pt x="66" y="75"/>
                  </a:cubicBezTo>
                  <a:cubicBezTo>
                    <a:pt x="58" y="109"/>
                    <a:pt x="50" y="144"/>
                    <a:pt x="42" y="1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9" name="Google Shape;209;p28"/>
            <p:cNvSpPr/>
            <p:nvPr/>
          </p:nvSpPr>
          <p:spPr>
            <a:xfrm>
              <a:off x="8235720" y="3680640"/>
              <a:ext cx="17280" cy="28440"/>
            </a:xfrm>
            <a:custGeom>
              <a:avLst/>
              <a:gdLst/>
              <a:ahLst/>
              <a:cxnLst/>
              <a:rect l="l" t="t" r="r" b="b"/>
              <a:pathLst>
                <a:path w="48" h="79" extrusionOk="0">
                  <a:moveTo>
                    <a:pt x="18" y="57"/>
                  </a:moveTo>
                  <a:cubicBezTo>
                    <a:pt x="23" y="47"/>
                    <a:pt x="30" y="38"/>
                    <a:pt x="34" y="28"/>
                  </a:cubicBezTo>
                  <a:cubicBezTo>
                    <a:pt x="37" y="20"/>
                    <a:pt x="40" y="13"/>
                    <a:pt x="44" y="6"/>
                  </a:cubicBezTo>
                  <a:cubicBezTo>
                    <a:pt x="45" y="5"/>
                    <a:pt x="46" y="4"/>
                    <a:pt x="46" y="2"/>
                  </a:cubicBezTo>
                  <a:lnTo>
                    <a:pt x="47" y="2"/>
                  </a:lnTo>
                  <a:cubicBezTo>
                    <a:pt x="47" y="1"/>
                    <a:pt x="47" y="1"/>
                    <a:pt x="47" y="1"/>
                  </a:cubicBezTo>
                  <a:cubicBezTo>
                    <a:pt x="46" y="1"/>
                    <a:pt x="46" y="0"/>
                    <a:pt x="46" y="0"/>
                  </a:cubicBezTo>
                  <a:lnTo>
                    <a:pt x="45" y="0"/>
                  </a:lnTo>
                  <a:cubicBezTo>
                    <a:pt x="44" y="0"/>
                    <a:pt x="44" y="1"/>
                    <a:pt x="44" y="1"/>
                  </a:cubicBezTo>
                  <a:cubicBezTo>
                    <a:pt x="40" y="6"/>
                    <a:pt x="35" y="12"/>
                    <a:pt x="32" y="17"/>
                  </a:cubicBezTo>
                  <a:cubicBezTo>
                    <a:pt x="28" y="23"/>
                    <a:pt x="27" y="28"/>
                    <a:pt x="25" y="34"/>
                  </a:cubicBezTo>
                  <a:cubicBezTo>
                    <a:pt x="24" y="35"/>
                    <a:pt x="24" y="35"/>
                    <a:pt x="23" y="36"/>
                  </a:cubicBezTo>
                  <a:cubicBezTo>
                    <a:pt x="21" y="41"/>
                    <a:pt x="18" y="45"/>
                    <a:pt x="14" y="50"/>
                  </a:cubicBezTo>
                  <a:cubicBezTo>
                    <a:pt x="9" y="57"/>
                    <a:pt x="7" y="68"/>
                    <a:pt x="1" y="74"/>
                  </a:cubicBezTo>
                  <a:cubicBezTo>
                    <a:pt x="0" y="74"/>
                    <a:pt x="0" y="74"/>
                    <a:pt x="0" y="74"/>
                  </a:cubicBezTo>
                  <a:lnTo>
                    <a:pt x="0" y="75"/>
                  </a:lnTo>
                  <a:cubicBezTo>
                    <a:pt x="0" y="76"/>
                    <a:pt x="0" y="76"/>
                    <a:pt x="0" y="76"/>
                  </a:cubicBezTo>
                  <a:lnTo>
                    <a:pt x="1" y="77"/>
                  </a:lnTo>
                  <a:lnTo>
                    <a:pt x="2" y="77"/>
                  </a:lnTo>
                  <a:cubicBezTo>
                    <a:pt x="12" y="78"/>
                    <a:pt x="13" y="65"/>
                    <a:pt x="18"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0" name="Google Shape;210;p28"/>
            <p:cNvSpPr/>
            <p:nvPr/>
          </p:nvSpPr>
          <p:spPr>
            <a:xfrm>
              <a:off x="8182440" y="3783960"/>
              <a:ext cx="25200" cy="28080"/>
            </a:xfrm>
            <a:custGeom>
              <a:avLst/>
              <a:gdLst/>
              <a:ahLst/>
              <a:cxnLst/>
              <a:rect l="l" t="t" r="r" b="b"/>
              <a:pathLst>
                <a:path w="70" h="78" extrusionOk="0">
                  <a:moveTo>
                    <a:pt x="64" y="0"/>
                  </a:moveTo>
                  <a:cubicBezTo>
                    <a:pt x="64" y="13"/>
                    <a:pt x="42" y="23"/>
                    <a:pt x="33" y="32"/>
                  </a:cubicBezTo>
                  <a:cubicBezTo>
                    <a:pt x="27" y="38"/>
                    <a:pt x="21" y="46"/>
                    <a:pt x="15" y="53"/>
                  </a:cubicBezTo>
                  <a:cubicBezTo>
                    <a:pt x="10" y="60"/>
                    <a:pt x="3" y="64"/>
                    <a:pt x="0" y="73"/>
                  </a:cubicBezTo>
                  <a:cubicBezTo>
                    <a:pt x="0" y="75"/>
                    <a:pt x="2" y="77"/>
                    <a:pt x="4" y="75"/>
                  </a:cubicBezTo>
                  <a:cubicBezTo>
                    <a:pt x="9" y="67"/>
                    <a:pt x="18" y="62"/>
                    <a:pt x="23" y="55"/>
                  </a:cubicBezTo>
                  <a:cubicBezTo>
                    <a:pt x="29" y="47"/>
                    <a:pt x="35" y="40"/>
                    <a:pt x="43" y="34"/>
                  </a:cubicBezTo>
                  <a:cubicBezTo>
                    <a:pt x="52" y="26"/>
                    <a:pt x="69" y="14"/>
                    <a:pt x="65" y="1"/>
                  </a:cubicBezTo>
                  <a:cubicBezTo>
                    <a:pt x="65" y="0"/>
                    <a:pt x="65" y="0"/>
                    <a:pt x="65" y="0"/>
                  </a:cubicBezTo>
                  <a:lnTo>
                    <a:pt x="6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1" name="Google Shape;211;p28"/>
            <p:cNvSpPr/>
            <p:nvPr/>
          </p:nvSpPr>
          <p:spPr>
            <a:xfrm>
              <a:off x="8217360" y="3754800"/>
              <a:ext cx="21960" cy="18000"/>
            </a:xfrm>
            <a:custGeom>
              <a:avLst/>
              <a:gdLst/>
              <a:ahLst/>
              <a:cxnLst/>
              <a:rect l="l" t="t" r="r" b="b"/>
              <a:pathLst>
                <a:path w="61" h="50" extrusionOk="0">
                  <a:moveTo>
                    <a:pt x="56" y="0"/>
                  </a:moveTo>
                  <a:cubicBezTo>
                    <a:pt x="47" y="7"/>
                    <a:pt x="38" y="16"/>
                    <a:pt x="30" y="24"/>
                  </a:cubicBezTo>
                  <a:cubicBezTo>
                    <a:pt x="27" y="27"/>
                    <a:pt x="23" y="29"/>
                    <a:pt x="20" y="32"/>
                  </a:cubicBezTo>
                  <a:cubicBezTo>
                    <a:pt x="17" y="35"/>
                    <a:pt x="11" y="42"/>
                    <a:pt x="3" y="43"/>
                  </a:cubicBezTo>
                  <a:lnTo>
                    <a:pt x="2" y="43"/>
                  </a:lnTo>
                  <a:cubicBezTo>
                    <a:pt x="1" y="43"/>
                    <a:pt x="1" y="43"/>
                    <a:pt x="0" y="44"/>
                  </a:cubicBezTo>
                  <a:cubicBezTo>
                    <a:pt x="0" y="45"/>
                    <a:pt x="0" y="45"/>
                    <a:pt x="0" y="46"/>
                  </a:cubicBezTo>
                  <a:lnTo>
                    <a:pt x="0" y="47"/>
                  </a:lnTo>
                  <a:cubicBezTo>
                    <a:pt x="1" y="48"/>
                    <a:pt x="1" y="48"/>
                    <a:pt x="2" y="49"/>
                  </a:cubicBezTo>
                  <a:lnTo>
                    <a:pt x="3" y="49"/>
                  </a:lnTo>
                  <a:cubicBezTo>
                    <a:pt x="15" y="49"/>
                    <a:pt x="24" y="40"/>
                    <a:pt x="34" y="35"/>
                  </a:cubicBezTo>
                  <a:cubicBezTo>
                    <a:pt x="43" y="28"/>
                    <a:pt x="51" y="19"/>
                    <a:pt x="57" y="8"/>
                  </a:cubicBezTo>
                  <a:cubicBezTo>
                    <a:pt x="58" y="7"/>
                    <a:pt x="59" y="5"/>
                    <a:pt x="60" y="3"/>
                  </a:cubicBezTo>
                  <a:cubicBezTo>
                    <a:pt x="60" y="1"/>
                    <a:pt x="58" y="0"/>
                    <a:pt x="5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2" name="Google Shape;212;p28"/>
            <p:cNvSpPr/>
            <p:nvPr/>
          </p:nvSpPr>
          <p:spPr>
            <a:xfrm>
              <a:off x="8221680" y="3624120"/>
              <a:ext cx="22320" cy="48960"/>
            </a:xfrm>
            <a:custGeom>
              <a:avLst/>
              <a:gdLst/>
              <a:ahLst/>
              <a:cxnLst/>
              <a:rect l="l" t="t" r="r" b="b"/>
              <a:pathLst>
                <a:path w="62" h="136" extrusionOk="0">
                  <a:moveTo>
                    <a:pt x="2" y="135"/>
                  </a:moveTo>
                  <a:cubicBezTo>
                    <a:pt x="38" y="97"/>
                    <a:pt x="33" y="43"/>
                    <a:pt x="61" y="2"/>
                  </a:cubicBezTo>
                  <a:cubicBezTo>
                    <a:pt x="61" y="1"/>
                    <a:pt x="61" y="0"/>
                    <a:pt x="59" y="1"/>
                  </a:cubicBezTo>
                  <a:cubicBezTo>
                    <a:pt x="55" y="5"/>
                    <a:pt x="51" y="11"/>
                    <a:pt x="48" y="16"/>
                  </a:cubicBezTo>
                  <a:cubicBezTo>
                    <a:pt x="42" y="27"/>
                    <a:pt x="38" y="38"/>
                    <a:pt x="36" y="50"/>
                  </a:cubicBezTo>
                  <a:cubicBezTo>
                    <a:pt x="26" y="79"/>
                    <a:pt x="14" y="107"/>
                    <a:pt x="0" y="133"/>
                  </a:cubicBezTo>
                  <a:lnTo>
                    <a:pt x="0" y="134"/>
                  </a:lnTo>
                  <a:lnTo>
                    <a:pt x="0" y="135"/>
                  </a:lnTo>
                  <a:lnTo>
                    <a:pt x="1" y="135"/>
                  </a:lnTo>
                  <a:cubicBezTo>
                    <a:pt x="2" y="135"/>
                    <a:pt x="2" y="135"/>
                    <a:pt x="2" y="1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3" name="Google Shape;213;p28"/>
            <p:cNvSpPr/>
            <p:nvPr/>
          </p:nvSpPr>
          <p:spPr>
            <a:xfrm>
              <a:off x="8184960" y="3680640"/>
              <a:ext cx="33840" cy="45000"/>
            </a:xfrm>
            <a:custGeom>
              <a:avLst/>
              <a:gdLst/>
              <a:ahLst/>
              <a:cxnLst/>
              <a:rect l="l" t="t" r="r" b="b"/>
              <a:pathLst>
                <a:path w="94" h="125" extrusionOk="0">
                  <a:moveTo>
                    <a:pt x="56" y="51"/>
                  </a:moveTo>
                  <a:cubicBezTo>
                    <a:pt x="36" y="72"/>
                    <a:pt x="18" y="94"/>
                    <a:pt x="1" y="118"/>
                  </a:cubicBezTo>
                  <a:cubicBezTo>
                    <a:pt x="0" y="120"/>
                    <a:pt x="2" y="124"/>
                    <a:pt x="5" y="122"/>
                  </a:cubicBezTo>
                  <a:cubicBezTo>
                    <a:pt x="27" y="108"/>
                    <a:pt x="40" y="83"/>
                    <a:pt x="56" y="63"/>
                  </a:cubicBezTo>
                  <a:cubicBezTo>
                    <a:pt x="65" y="52"/>
                    <a:pt x="72" y="40"/>
                    <a:pt x="80" y="28"/>
                  </a:cubicBezTo>
                  <a:cubicBezTo>
                    <a:pt x="82" y="25"/>
                    <a:pt x="88" y="21"/>
                    <a:pt x="89" y="17"/>
                  </a:cubicBezTo>
                  <a:cubicBezTo>
                    <a:pt x="90" y="13"/>
                    <a:pt x="89" y="9"/>
                    <a:pt x="93" y="3"/>
                  </a:cubicBezTo>
                  <a:cubicBezTo>
                    <a:pt x="93" y="1"/>
                    <a:pt x="93" y="0"/>
                    <a:pt x="91" y="1"/>
                  </a:cubicBezTo>
                  <a:cubicBezTo>
                    <a:pt x="79" y="17"/>
                    <a:pt x="67" y="34"/>
                    <a:pt x="56"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4" name="Google Shape;214;p28"/>
            <p:cNvSpPr/>
            <p:nvPr/>
          </p:nvSpPr>
          <p:spPr>
            <a:xfrm>
              <a:off x="7948440" y="3720960"/>
              <a:ext cx="369720" cy="333000"/>
            </a:xfrm>
            <a:custGeom>
              <a:avLst/>
              <a:gdLst/>
              <a:ahLst/>
              <a:cxnLst/>
              <a:rect l="l" t="t" r="r" b="b"/>
              <a:pathLst>
                <a:path w="1027" h="925" extrusionOk="0">
                  <a:moveTo>
                    <a:pt x="13" y="552"/>
                  </a:moveTo>
                  <a:cubicBezTo>
                    <a:pt x="23" y="542"/>
                    <a:pt x="32" y="532"/>
                    <a:pt x="41" y="521"/>
                  </a:cubicBezTo>
                  <a:cubicBezTo>
                    <a:pt x="47" y="517"/>
                    <a:pt x="52" y="514"/>
                    <a:pt x="58" y="510"/>
                  </a:cubicBezTo>
                  <a:cubicBezTo>
                    <a:pt x="90" y="492"/>
                    <a:pt x="124" y="478"/>
                    <a:pt x="159" y="467"/>
                  </a:cubicBezTo>
                  <a:cubicBezTo>
                    <a:pt x="152" y="473"/>
                    <a:pt x="146" y="479"/>
                    <a:pt x="139" y="487"/>
                  </a:cubicBezTo>
                  <a:cubicBezTo>
                    <a:pt x="106" y="522"/>
                    <a:pt x="48" y="578"/>
                    <a:pt x="66" y="633"/>
                  </a:cubicBezTo>
                  <a:cubicBezTo>
                    <a:pt x="66" y="633"/>
                    <a:pt x="67" y="634"/>
                    <a:pt x="67" y="635"/>
                  </a:cubicBezTo>
                  <a:cubicBezTo>
                    <a:pt x="68" y="636"/>
                    <a:pt x="69" y="636"/>
                    <a:pt x="70" y="637"/>
                  </a:cubicBezTo>
                  <a:cubicBezTo>
                    <a:pt x="72" y="638"/>
                    <a:pt x="72" y="638"/>
                    <a:pt x="73" y="638"/>
                  </a:cubicBezTo>
                  <a:cubicBezTo>
                    <a:pt x="74" y="638"/>
                    <a:pt x="76" y="638"/>
                    <a:pt x="77" y="637"/>
                  </a:cubicBezTo>
                  <a:cubicBezTo>
                    <a:pt x="78" y="637"/>
                    <a:pt x="78" y="636"/>
                    <a:pt x="79" y="635"/>
                  </a:cubicBezTo>
                  <a:cubicBezTo>
                    <a:pt x="89" y="620"/>
                    <a:pt x="100" y="606"/>
                    <a:pt x="113" y="594"/>
                  </a:cubicBezTo>
                  <a:cubicBezTo>
                    <a:pt x="118" y="591"/>
                    <a:pt x="123" y="587"/>
                    <a:pt x="128" y="584"/>
                  </a:cubicBezTo>
                  <a:cubicBezTo>
                    <a:pt x="139" y="578"/>
                    <a:pt x="151" y="573"/>
                    <a:pt x="163" y="568"/>
                  </a:cubicBezTo>
                  <a:cubicBezTo>
                    <a:pt x="189" y="560"/>
                    <a:pt x="214" y="549"/>
                    <a:pt x="238" y="536"/>
                  </a:cubicBezTo>
                  <a:cubicBezTo>
                    <a:pt x="242" y="534"/>
                    <a:pt x="246" y="531"/>
                    <a:pt x="250" y="529"/>
                  </a:cubicBezTo>
                  <a:cubicBezTo>
                    <a:pt x="255" y="526"/>
                    <a:pt x="260" y="523"/>
                    <a:pt x="265" y="520"/>
                  </a:cubicBezTo>
                  <a:lnTo>
                    <a:pt x="246" y="536"/>
                  </a:lnTo>
                  <a:cubicBezTo>
                    <a:pt x="194" y="582"/>
                    <a:pt x="138" y="658"/>
                    <a:pt x="133" y="729"/>
                  </a:cubicBezTo>
                  <a:cubicBezTo>
                    <a:pt x="133" y="730"/>
                    <a:pt x="134" y="731"/>
                    <a:pt x="134" y="732"/>
                  </a:cubicBezTo>
                  <a:cubicBezTo>
                    <a:pt x="135" y="733"/>
                    <a:pt x="136" y="734"/>
                    <a:pt x="137" y="735"/>
                  </a:cubicBezTo>
                  <a:cubicBezTo>
                    <a:pt x="137" y="735"/>
                    <a:pt x="139" y="735"/>
                    <a:pt x="140" y="735"/>
                  </a:cubicBezTo>
                  <a:cubicBezTo>
                    <a:pt x="142" y="735"/>
                    <a:pt x="142" y="735"/>
                    <a:pt x="143" y="735"/>
                  </a:cubicBezTo>
                  <a:cubicBezTo>
                    <a:pt x="144" y="734"/>
                    <a:pt x="144" y="733"/>
                    <a:pt x="145" y="732"/>
                  </a:cubicBezTo>
                  <a:cubicBezTo>
                    <a:pt x="149" y="724"/>
                    <a:pt x="152" y="716"/>
                    <a:pt x="157" y="709"/>
                  </a:cubicBezTo>
                  <a:cubicBezTo>
                    <a:pt x="157" y="708"/>
                    <a:pt x="158" y="707"/>
                    <a:pt x="159" y="706"/>
                  </a:cubicBezTo>
                  <a:cubicBezTo>
                    <a:pt x="160" y="706"/>
                    <a:pt x="160" y="707"/>
                    <a:pt x="161" y="707"/>
                  </a:cubicBezTo>
                  <a:lnTo>
                    <a:pt x="162" y="706"/>
                  </a:lnTo>
                  <a:lnTo>
                    <a:pt x="163" y="706"/>
                  </a:lnTo>
                  <a:cubicBezTo>
                    <a:pt x="229" y="640"/>
                    <a:pt x="322" y="596"/>
                    <a:pt x="407" y="558"/>
                  </a:cubicBezTo>
                  <a:cubicBezTo>
                    <a:pt x="424" y="550"/>
                    <a:pt x="441" y="541"/>
                    <a:pt x="458" y="532"/>
                  </a:cubicBezTo>
                  <a:cubicBezTo>
                    <a:pt x="481" y="518"/>
                    <a:pt x="504" y="503"/>
                    <a:pt x="525" y="487"/>
                  </a:cubicBezTo>
                  <a:cubicBezTo>
                    <a:pt x="541" y="475"/>
                    <a:pt x="558" y="462"/>
                    <a:pt x="574" y="450"/>
                  </a:cubicBezTo>
                  <a:cubicBezTo>
                    <a:pt x="590" y="438"/>
                    <a:pt x="612" y="427"/>
                    <a:pt x="630" y="416"/>
                  </a:cubicBezTo>
                  <a:cubicBezTo>
                    <a:pt x="633" y="414"/>
                    <a:pt x="635" y="412"/>
                    <a:pt x="637" y="411"/>
                  </a:cubicBezTo>
                  <a:cubicBezTo>
                    <a:pt x="625" y="426"/>
                    <a:pt x="614" y="442"/>
                    <a:pt x="602" y="457"/>
                  </a:cubicBezTo>
                  <a:cubicBezTo>
                    <a:pt x="571" y="493"/>
                    <a:pt x="544" y="532"/>
                    <a:pt x="520" y="574"/>
                  </a:cubicBezTo>
                  <a:cubicBezTo>
                    <a:pt x="512" y="588"/>
                    <a:pt x="504" y="602"/>
                    <a:pt x="497" y="617"/>
                  </a:cubicBezTo>
                  <a:cubicBezTo>
                    <a:pt x="474" y="669"/>
                    <a:pt x="462" y="726"/>
                    <a:pt x="462" y="783"/>
                  </a:cubicBezTo>
                  <a:cubicBezTo>
                    <a:pt x="462" y="784"/>
                    <a:pt x="462" y="785"/>
                    <a:pt x="462" y="786"/>
                  </a:cubicBezTo>
                  <a:cubicBezTo>
                    <a:pt x="462" y="824"/>
                    <a:pt x="469" y="900"/>
                    <a:pt x="504" y="922"/>
                  </a:cubicBezTo>
                  <a:cubicBezTo>
                    <a:pt x="504" y="923"/>
                    <a:pt x="505" y="923"/>
                    <a:pt x="505" y="923"/>
                  </a:cubicBezTo>
                  <a:cubicBezTo>
                    <a:pt x="506" y="923"/>
                    <a:pt x="507" y="924"/>
                    <a:pt x="508" y="924"/>
                  </a:cubicBezTo>
                  <a:cubicBezTo>
                    <a:pt x="509" y="924"/>
                    <a:pt x="511" y="923"/>
                    <a:pt x="512" y="923"/>
                  </a:cubicBezTo>
                  <a:cubicBezTo>
                    <a:pt x="514" y="922"/>
                    <a:pt x="514" y="921"/>
                    <a:pt x="514" y="920"/>
                  </a:cubicBezTo>
                  <a:cubicBezTo>
                    <a:pt x="515" y="919"/>
                    <a:pt x="515" y="918"/>
                    <a:pt x="515" y="918"/>
                  </a:cubicBezTo>
                  <a:cubicBezTo>
                    <a:pt x="515" y="914"/>
                    <a:pt x="515" y="911"/>
                    <a:pt x="515" y="908"/>
                  </a:cubicBezTo>
                  <a:cubicBezTo>
                    <a:pt x="515" y="904"/>
                    <a:pt x="515" y="901"/>
                    <a:pt x="515" y="898"/>
                  </a:cubicBezTo>
                  <a:cubicBezTo>
                    <a:pt x="515" y="898"/>
                    <a:pt x="516" y="898"/>
                    <a:pt x="517" y="897"/>
                  </a:cubicBezTo>
                  <a:lnTo>
                    <a:pt x="518" y="896"/>
                  </a:lnTo>
                  <a:cubicBezTo>
                    <a:pt x="518" y="895"/>
                    <a:pt x="519" y="894"/>
                    <a:pt x="519" y="894"/>
                  </a:cubicBezTo>
                  <a:cubicBezTo>
                    <a:pt x="519" y="893"/>
                    <a:pt x="518" y="892"/>
                    <a:pt x="518" y="891"/>
                  </a:cubicBezTo>
                  <a:cubicBezTo>
                    <a:pt x="516" y="889"/>
                    <a:pt x="515" y="887"/>
                    <a:pt x="514" y="885"/>
                  </a:cubicBezTo>
                  <a:cubicBezTo>
                    <a:pt x="512" y="872"/>
                    <a:pt x="509" y="858"/>
                    <a:pt x="506" y="846"/>
                  </a:cubicBezTo>
                  <a:cubicBezTo>
                    <a:pt x="511" y="817"/>
                    <a:pt x="519" y="790"/>
                    <a:pt x="532" y="764"/>
                  </a:cubicBezTo>
                  <a:cubicBezTo>
                    <a:pt x="555" y="710"/>
                    <a:pt x="593" y="678"/>
                    <a:pt x="624" y="631"/>
                  </a:cubicBezTo>
                  <a:cubicBezTo>
                    <a:pt x="642" y="606"/>
                    <a:pt x="661" y="581"/>
                    <a:pt x="681" y="558"/>
                  </a:cubicBezTo>
                  <a:cubicBezTo>
                    <a:pt x="679" y="566"/>
                    <a:pt x="678" y="583"/>
                    <a:pt x="673" y="586"/>
                  </a:cubicBezTo>
                  <a:lnTo>
                    <a:pt x="672" y="587"/>
                  </a:lnTo>
                  <a:cubicBezTo>
                    <a:pt x="672" y="588"/>
                    <a:pt x="672" y="589"/>
                    <a:pt x="672" y="589"/>
                  </a:cubicBezTo>
                  <a:cubicBezTo>
                    <a:pt x="672" y="590"/>
                    <a:pt x="672" y="591"/>
                    <a:pt x="672" y="591"/>
                  </a:cubicBezTo>
                  <a:cubicBezTo>
                    <a:pt x="672" y="592"/>
                    <a:pt x="673" y="592"/>
                    <a:pt x="673" y="593"/>
                  </a:cubicBezTo>
                  <a:cubicBezTo>
                    <a:pt x="674" y="594"/>
                    <a:pt x="674" y="593"/>
                    <a:pt x="675" y="593"/>
                  </a:cubicBezTo>
                  <a:cubicBezTo>
                    <a:pt x="693" y="594"/>
                    <a:pt x="699" y="557"/>
                    <a:pt x="705" y="547"/>
                  </a:cubicBezTo>
                  <a:cubicBezTo>
                    <a:pt x="718" y="527"/>
                    <a:pt x="730" y="507"/>
                    <a:pt x="743" y="488"/>
                  </a:cubicBezTo>
                  <a:cubicBezTo>
                    <a:pt x="757" y="475"/>
                    <a:pt x="769" y="461"/>
                    <a:pt x="778" y="445"/>
                  </a:cubicBezTo>
                  <a:cubicBezTo>
                    <a:pt x="781" y="440"/>
                    <a:pt x="784" y="435"/>
                    <a:pt x="786" y="430"/>
                  </a:cubicBezTo>
                  <a:cubicBezTo>
                    <a:pt x="787" y="428"/>
                    <a:pt x="787" y="427"/>
                    <a:pt x="787" y="426"/>
                  </a:cubicBezTo>
                  <a:cubicBezTo>
                    <a:pt x="787" y="424"/>
                    <a:pt x="787" y="423"/>
                    <a:pt x="786" y="422"/>
                  </a:cubicBezTo>
                  <a:cubicBezTo>
                    <a:pt x="787" y="419"/>
                    <a:pt x="789" y="416"/>
                    <a:pt x="790" y="413"/>
                  </a:cubicBezTo>
                  <a:cubicBezTo>
                    <a:pt x="815" y="390"/>
                    <a:pt x="838" y="364"/>
                    <a:pt x="859" y="337"/>
                  </a:cubicBezTo>
                  <a:cubicBezTo>
                    <a:pt x="880" y="308"/>
                    <a:pt x="913" y="271"/>
                    <a:pt x="927" y="238"/>
                  </a:cubicBezTo>
                  <a:cubicBezTo>
                    <a:pt x="941" y="204"/>
                    <a:pt x="968" y="182"/>
                    <a:pt x="981" y="148"/>
                  </a:cubicBezTo>
                  <a:cubicBezTo>
                    <a:pt x="999" y="99"/>
                    <a:pt x="1012" y="49"/>
                    <a:pt x="1026" y="1"/>
                  </a:cubicBezTo>
                  <a:cubicBezTo>
                    <a:pt x="1026" y="0"/>
                    <a:pt x="1026" y="0"/>
                    <a:pt x="1026" y="0"/>
                  </a:cubicBezTo>
                  <a:cubicBezTo>
                    <a:pt x="1025" y="0"/>
                    <a:pt x="1025" y="0"/>
                    <a:pt x="1025" y="0"/>
                  </a:cubicBezTo>
                  <a:lnTo>
                    <a:pt x="1025" y="1"/>
                  </a:lnTo>
                  <a:cubicBezTo>
                    <a:pt x="1005" y="42"/>
                    <a:pt x="994" y="89"/>
                    <a:pt x="977" y="132"/>
                  </a:cubicBezTo>
                  <a:cubicBezTo>
                    <a:pt x="969" y="150"/>
                    <a:pt x="960" y="168"/>
                    <a:pt x="950" y="185"/>
                  </a:cubicBezTo>
                  <a:cubicBezTo>
                    <a:pt x="934" y="213"/>
                    <a:pt x="915" y="240"/>
                    <a:pt x="895" y="265"/>
                  </a:cubicBezTo>
                  <a:cubicBezTo>
                    <a:pt x="850" y="330"/>
                    <a:pt x="799" y="390"/>
                    <a:pt x="742" y="444"/>
                  </a:cubicBezTo>
                  <a:lnTo>
                    <a:pt x="741" y="445"/>
                  </a:lnTo>
                  <a:cubicBezTo>
                    <a:pt x="723" y="461"/>
                    <a:pt x="704" y="477"/>
                    <a:pt x="685" y="492"/>
                  </a:cubicBezTo>
                  <a:cubicBezTo>
                    <a:pt x="654" y="520"/>
                    <a:pt x="626" y="551"/>
                    <a:pt x="601" y="585"/>
                  </a:cubicBezTo>
                  <a:cubicBezTo>
                    <a:pt x="585" y="604"/>
                    <a:pt x="570" y="623"/>
                    <a:pt x="556" y="644"/>
                  </a:cubicBezTo>
                  <a:cubicBezTo>
                    <a:pt x="544" y="658"/>
                    <a:pt x="534" y="672"/>
                    <a:pt x="525" y="687"/>
                  </a:cubicBezTo>
                  <a:cubicBezTo>
                    <a:pt x="507" y="719"/>
                    <a:pt x="494" y="754"/>
                    <a:pt x="489" y="791"/>
                  </a:cubicBezTo>
                  <a:cubicBezTo>
                    <a:pt x="488" y="796"/>
                    <a:pt x="487" y="801"/>
                    <a:pt x="487" y="806"/>
                  </a:cubicBezTo>
                  <a:cubicBezTo>
                    <a:pt x="487" y="809"/>
                    <a:pt x="487" y="811"/>
                    <a:pt x="488" y="814"/>
                  </a:cubicBezTo>
                  <a:cubicBezTo>
                    <a:pt x="488" y="815"/>
                    <a:pt x="488" y="815"/>
                    <a:pt x="488" y="817"/>
                  </a:cubicBezTo>
                  <a:cubicBezTo>
                    <a:pt x="488" y="818"/>
                    <a:pt x="488" y="823"/>
                    <a:pt x="489" y="827"/>
                  </a:cubicBezTo>
                  <a:cubicBezTo>
                    <a:pt x="491" y="843"/>
                    <a:pt x="494" y="860"/>
                    <a:pt x="497" y="875"/>
                  </a:cubicBezTo>
                  <a:cubicBezTo>
                    <a:pt x="497" y="879"/>
                    <a:pt x="500" y="883"/>
                    <a:pt x="501" y="886"/>
                  </a:cubicBezTo>
                  <a:cubicBezTo>
                    <a:pt x="502" y="887"/>
                    <a:pt x="501" y="887"/>
                    <a:pt x="501" y="887"/>
                  </a:cubicBezTo>
                  <a:cubicBezTo>
                    <a:pt x="502" y="892"/>
                    <a:pt x="502" y="896"/>
                    <a:pt x="503" y="900"/>
                  </a:cubicBezTo>
                  <a:cubicBezTo>
                    <a:pt x="491" y="877"/>
                    <a:pt x="484" y="853"/>
                    <a:pt x="481" y="828"/>
                  </a:cubicBezTo>
                  <a:cubicBezTo>
                    <a:pt x="478" y="811"/>
                    <a:pt x="477" y="795"/>
                    <a:pt x="477" y="778"/>
                  </a:cubicBezTo>
                  <a:cubicBezTo>
                    <a:pt x="477" y="769"/>
                    <a:pt x="478" y="761"/>
                    <a:pt x="478" y="752"/>
                  </a:cubicBezTo>
                  <a:cubicBezTo>
                    <a:pt x="480" y="672"/>
                    <a:pt x="523" y="586"/>
                    <a:pt x="567" y="521"/>
                  </a:cubicBezTo>
                  <a:cubicBezTo>
                    <a:pt x="598" y="475"/>
                    <a:pt x="635" y="433"/>
                    <a:pt x="666" y="387"/>
                  </a:cubicBezTo>
                  <a:cubicBezTo>
                    <a:pt x="677" y="375"/>
                    <a:pt x="688" y="363"/>
                    <a:pt x="701" y="352"/>
                  </a:cubicBezTo>
                  <a:cubicBezTo>
                    <a:pt x="722" y="331"/>
                    <a:pt x="740" y="308"/>
                    <a:pt x="757" y="283"/>
                  </a:cubicBezTo>
                  <a:cubicBezTo>
                    <a:pt x="772" y="266"/>
                    <a:pt x="786" y="248"/>
                    <a:pt x="797" y="229"/>
                  </a:cubicBezTo>
                  <a:cubicBezTo>
                    <a:pt x="797" y="228"/>
                    <a:pt x="797" y="228"/>
                    <a:pt x="798" y="228"/>
                  </a:cubicBezTo>
                  <a:cubicBezTo>
                    <a:pt x="820" y="203"/>
                    <a:pt x="840" y="176"/>
                    <a:pt x="857" y="148"/>
                  </a:cubicBezTo>
                  <a:cubicBezTo>
                    <a:pt x="869" y="129"/>
                    <a:pt x="880" y="110"/>
                    <a:pt x="893" y="91"/>
                  </a:cubicBezTo>
                  <a:cubicBezTo>
                    <a:pt x="901" y="79"/>
                    <a:pt x="903" y="58"/>
                    <a:pt x="914" y="49"/>
                  </a:cubicBezTo>
                  <a:cubicBezTo>
                    <a:pt x="916" y="47"/>
                    <a:pt x="914" y="44"/>
                    <a:pt x="910" y="45"/>
                  </a:cubicBezTo>
                  <a:cubicBezTo>
                    <a:pt x="891" y="59"/>
                    <a:pt x="883" y="93"/>
                    <a:pt x="870" y="113"/>
                  </a:cubicBezTo>
                  <a:cubicBezTo>
                    <a:pt x="846" y="146"/>
                    <a:pt x="820" y="177"/>
                    <a:pt x="793" y="206"/>
                  </a:cubicBezTo>
                  <a:cubicBezTo>
                    <a:pt x="770" y="229"/>
                    <a:pt x="749" y="254"/>
                    <a:pt x="729" y="280"/>
                  </a:cubicBezTo>
                  <a:cubicBezTo>
                    <a:pt x="707" y="295"/>
                    <a:pt x="687" y="314"/>
                    <a:pt x="670" y="334"/>
                  </a:cubicBezTo>
                  <a:lnTo>
                    <a:pt x="666" y="339"/>
                  </a:lnTo>
                  <a:cubicBezTo>
                    <a:pt x="652" y="349"/>
                    <a:pt x="639" y="361"/>
                    <a:pt x="626" y="374"/>
                  </a:cubicBezTo>
                  <a:cubicBezTo>
                    <a:pt x="604" y="391"/>
                    <a:pt x="578" y="405"/>
                    <a:pt x="559" y="418"/>
                  </a:cubicBezTo>
                  <a:cubicBezTo>
                    <a:pt x="552" y="421"/>
                    <a:pt x="545" y="424"/>
                    <a:pt x="539" y="428"/>
                  </a:cubicBezTo>
                  <a:cubicBezTo>
                    <a:pt x="530" y="433"/>
                    <a:pt x="521" y="439"/>
                    <a:pt x="512" y="445"/>
                  </a:cubicBezTo>
                  <a:cubicBezTo>
                    <a:pt x="448" y="485"/>
                    <a:pt x="383" y="520"/>
                    <a:pt x="318" y="558"/>
                  </a:cubicBezTo>
                  <a:cubicBezTo>
                    <a:pt x="254" y="596"/>
                    <a:pt x="192" y="631"/>
                    <a:pt x="153" y="693"/>
                  </a:cubicBezTo>
                  <a:cubicBezTo>
                    <a:pt x="172" y="627"/>
                    <a:pt x="228" y="567"/>
                    <a:pt x="274" y="523"/>
                  </a:cubicBezTo>
                  <a:cubicBezTo>
                    <a:pt x="291" y="507"/>
                    <a:pt x="308" y="492"/>
                    <a:pt x="327" y="479"/>
                  </a:cubicBezTo>
                  <a:cubicBezTo>
                    <a:pt x="330" y="477"/>
                    <a:pt x="333" y="476"/>
                    <a:pt x="336" y="474"/>
                  </a:cubicBezTo>
                  <a:cubicBezTo>
                    <a:pt x="348" y="467"/>
                    <a:pt x="359" y="460"/>
                    <a:pt x="370" y="451"/>
                  </a:cubicBezTo>
                  <a:cubicBezTo>
                    <a:pt x="376" y="448"/>
                    <a:pt x="382" y="444"/>
                    <a:pt x="388" y="441"/>
                  </a:cubicBezTo>
                  <a:cubicBezTo>
                    <a:pt x="393" y="439"/>
                    <a:pt x="399" y="436"/>
                    <a:pt x="404" y="433"/>
                  </a:cubicBezTo>
                  <a:cubicBezTo>
                    <a:pt x="412" y="428"/>
                    <a:pt x="420" y="423"/>
                    <a:pt x="427" y="417"/>
                  </a:cubicBezTo>
                  <a:cubicBezTo>
                    <a:pt x="441" y="410"/>
                    <a:pt x="455" y="403"/>
                    <a:pt x="468" y="395"/>
                  </a:cubicBezTo>
                  <a:cubicBezTo>
                    <a:pt x="488" y="384"/>
                    <a:pt x="507" y="371"/>
                    <a:pt x="526" y="358"/>
                  </a:cubicBezTo>
                  <a:cubicBezTo>
                    <a:pt x="554" y="337"/>
                    <a:pt x="581" y="314"/>
                    <a:pt x="610" y="295"/>
                  </a:cubicBezTo>
                  <a:cubicBezTo>
                    <a:pt x="611" y="295"/>
                    <a:pt x="612" y="294"/>
                    <a:pt x="612" y="294"/>
                  </a:cubicBezTo>
                  <a:cubicBezTo>
                    <a:pt x="618" y="290"/>
                    <a:pt x="624" y="285"/>
                    <a:pt x="627" y="279"/>
                  </a:cubicBezTo>
                  <a:cubicBezTo>
                    <a:pt x="630" y="274"/>
                    <a:pt x="631" y="270"/>
                    <a:pt x="632" y="265"/>
                  </a:cubicBezTo>
                  <a:cubicBezTo>
                    <a:pt x="632" y="264"/>
                    <a:pt x="632" y="264"/>
                    <a:pt x="632" y="263"/>
                  </a:cubicBezTo>
                  <a:cubicBezTo>
                    <a:pt x="632" y="262"/>
                    <a:pt x="632" y="261"/>
                    <a:pt x="632" y="261"/>
                  </a:cubicBezTo>
                  <a:cubicBezTo>
                    <a:pt x="631" y="260"/>
                    <a:pt x="631" y="260"/>
                    <a:pt x="630" y="259"/>
                  </a:cubicBezTo>
                  <a:cubicBezTo>
                    <a:pt x="629" y="258"/>
                    <a:pt x="628" y="258"/>
                    <a:pt x="627" y="258"/>
                  </a:cubicBezTo>
                  <a:cubicBezTo>
                    <a:pt x="626" y="258"/>
                    <a:pt x="626" y="258"/>
                    <a:pt x="625" y="259"/>
                  </a:cubicBezTo>
                  <a:cubicBezTo>
                    <a:pt x="624" y="260"/>
                    <a:pt x="623" y="260"/>
                    <a:pt x="623" y="261"/>
                  </a:cubicBezTo>
                  <a:lnTo>
                    <a:pt x="622" y="262"/>
                  </a:lnTo>
                  <a:cubicBezTo>
                    <a:pt x="613" y="280"/>
                    <a:pt x="583" y="294"/>
                    <a:pt x="567" y="305"/>
                  </a:cubicBezTo>
                  <a:cubicBezTo>
                    <a:pt x="541" y="325"/>
                    <a:pt x="517" y="345"/>
                    <a:pt x="490" y="363"/>
                  </a:cubicBezTo>
                  <a:cubicBezTo>
                    <a:pt x="438" y="398"/>
                    <a:pt x="379" y="417"/>
                    <a:pt x="324" y="445"/>
                  </a:cubicBezTo>
                  <a:cubicBezTo>
                    <a:pt x="290" y="460"/>
                    <a:pt x="257" y="477"/>
                    <a:pt x="225" y="496"/>
                  </a:cubicBezTo>
                  <a:cubicBezTo>
                    <a:pt x="197" y="512"/>
                    <a:pt x="169" y="530"/>
                    <a:pt x="142" y="549"/>
                  </a:cubicBezTo>
                  <a:cubicBezTo>
                    <a:pt x="138" y="550"/>
                    <a:pt x="135" y="552"/>
                    <a:pt x="132" y="554"/>
                  </a:cubicBezTo>
                  <a:cubicBezTo>
                    <a:pt x="119" y="561"/>
                    <a:pt x="108" y="572"/>
                    <a:pt x="100" y="585"/>
                  </a:cubicBezTo>
                  <a:cubicBezTo>
                    <a:pt x="100" y="586"/>
                    <a:pt x="99" y="587"/>
                    <a:pt x="99" y="588"/>
                  </a:cubicBezTo>
                  <a:cubicBezTo>
                    <a:pt x="94" y="594"/>
                    <a:pt x="89" y="599"/>
                    <a:pt x="84" y="604"/>
                  </a:cubicBezTo>
                  <a:cubicBezTo>
                    <a:pt x="89" y="588"/>
                    <a:pt x="96" y="572"/>
                    <a:pt x="104" y="558"/>
                  </a:cubicBezTo>
                  <a:cubicBezTo>
                    <a:pt x="127" y="524"/>
                    <a:pt x="154" y="494"/>
                    <a:pt x="185" y="467"/>
                  </a:cubicBezTo>
                  <a:cubicBezTo>
                    <a:pt x="193" y="460"/>
                    <a:pt x="202" y="453"/>
                    <a:pt x="211" y="446"/>
                  </a:cubicBezTo>
                  <a:cubicBezTo>
                    <a:pt x="212" y="445"/>
                    <a:pt x="213" y="445"/>
                    <a:pt x="214" y="444"/>
                  </a:cubicBezTo>
                  <a:cubicBezTo>
                    <a:pt x="222" y="440"/>
                    <a:pt x="229" y="434"/>
                    <a:pt x="235" y="429"/>
                  </a:cubicBezTo>
                  <a:lnTo>
                    <a:pt x="239" y="425"/>
                  </a:lnTo>
                  <a:cubicBezTo>
                    <a:pt x="266" y="407"/>
                    <a:pt x="294" y="391"/>
                    <a:pt x="323" y="375"/>
                  </a:cubicBezTo>
                  <a:lnTo>
                    <a:pt x="348" y="368"/>
                  </a:lnTo>
                  <a:cubicBezTo>
                    <a:pt x="349" y="368"/>
                    <a:pt x="349" y="368"/>
                    <a:pt x="350" y="367"/>
                  </a:cubicBezTo>
                  <a:cubicBezTo>
                    <a:pt x="350" y="367"/>
                    <a:pt x="352" y="366"/>
                    <a:pt x="352" y="365"/>
                  </a:cubicBezTo>
                  <a:cubicBezTo>
                    <a:pt x="353" y="364"/>
                    <a:pt x="352" y="363"/>
                    <a:pt x="352" y="362"/>
                  </a:cubicBezTo>
                  <a:cubicBezTo>
                    <a:pt x="352" y="361"/>
                    <a:pt x="352" y="360"/>
                    <a:pt x="352" y="360"/>
                  </a:cubicBezTo>
                  <a:cubicBezTo>
                    <a:pt x="352" y="359"/>
                    <a:pt x="352" y="359"/>
                    <a:pt x="352" y="359"/>
                  </a:cubicBezTo>
                  <a:cubicBezTo>
                    <a:pt x="373" y="347"/>
                    <a:pt x="394" y="335"/>
                    <a:pt x="414" y="322"/>
                  </a:cubicBezTo>
                  <a:cubicBezTo>
                    <a:pt x="482" y="276"/>
                    <a:pt x="566" y="245"/>
                    <a:pt x="619" y="180"/>
                  </a:cubicBezTo>
                  <a:cubicBezTo>
                    <a:pt x="653" y="140"/>
                    <a:pt x="689" y="104"/>
                    <a:pt x="728" y="71"/>
                  </a:cubicBezTo>
                  <a:cubicBezTo>
                    <a:pt x="750" y="53"/>
                    <a:pt x="759" y="20"/>
                    <a:pt x="781" y="5"/>
                  </a:cubicBezTo>
                  <a:lnTo>
                    <a:pt x="781" y="3"/>
                  </a:lnTo>
                  <a:cubicBezTo>
                    <a:pt x="767" y="9"/>
                    <a:pt x="776" y="5"/>
                    <a:pt x="761" y="23"/>
                  </a:cubicBezTo>
                  <a:cubicBezTo>
                    <a:pt x="746" y="42"/>
                    <a:pt x="730" y="59"/>
                    <a:pt x="712" y="75"/>
                  </a:cubicBezTo>
                  <a:cubicBezTo>
                    <a:pt x="675" y="103"/>
                    <a:pt x="640" y="134"/>
                    <a:pt x="608" y="169"/>
                  </a:cubicBezTo>
                  <a:cubicBezTo>
                    <a:pt x="579" y="200"/>
                    <a:pt x="545" y="227"/>
                    <a:pt x="508" y="249"/>
                  </a:cubicBezTo>
                  <a:lnTo>
                    <a:pt x="507" y="249"/>
                  </a:lnTo>
                  <a:cubicBezTo>
                    <a:pt x="461" y="277"/>
                    <a:pt x="414" y="308"/>
                    <a:pt x="365" y="330"/>
                  </a:cubicBezTo>
                  <a:cubicBezTo>
                    <a:pt x="354" y="336"/>
                    <a:pt x="343" y="341"/>
                    <a:pt x="333" y="348"/>
                  </a:cubicBezTo>
                  <a:cubicBezTo>
                    <a:pt x="319" y="355"/>
                    <a:pt x="306" y="364"/>
                    <a:pt x="293" y="372"/>
                  </a:cubicBezTo>
                  <a:lnTo>
                    <a:pt x="282" y="376"/>
                  </a:lnTo>
                  <a:lnTo>
                    <a:pt x="282" y="375"/>
                  </a:lnTo>
                  <a:cubicBezTo>
                    <a:pt x="280" y="374"/>
                    <a:pt x="278" y="374"/>
                    <a:pt x="276" y="374"/>
                  </a:cubicBezTo>
                  <a:lnTo>
                    <a:pt x="275" y="374"/>
                  </a:lnTo>
                  <a:cubicBezTo>
                    <a:pt x="262" y="376"/>
                    <a:pt x="249" y="380"/>
                    <a:pt x="237" y="387"/>
                  </a:cubicBezTo>
                  <a:cubicBezTo>
                    <a:pt x="233" y="389"/>
                    <a:pt x="229" y="392"/>
                    <a:pt x="225" y="395"/>
                  </a:cubicBezTo>
                  <a:cubicBezTo>
                    <a:pt x="203" y="404"/>
                    <a:pt x="181" y="414"/>
                    <a:pt x="159" y="426"/>
                  </a:cubicBezTo>
                  <a:cubicBezTo>
                    <a:pt x="130" y="443"/>
                    <a:pt x="100" y="456"/>
                    <a:pt x="73" y="475"/>
                  </a:cubicBezTo>
                  <a:cubicBezTo>
                    <a:pt x="55" y="488"/>
                    <a:pt x="39" y="504"/>
                    <a:pt x="26" y="522"/>
                  </a:cubicBezTo>
                  <a:cubicBezTo>
                    <a:pt x="50" y="471"/>
                    <a:pt x="110" y="428"/>
                    <a:pt x="150" y="400"/>
                  </a:cubicBezTo>
                  <a:cubicBezTo>
                    <a:pt x="201" y="364"/>
                    <a:pt x="259" y="332"/>
                    <a:pt x="307" y="292"/>
                  </a:cubicBezTo>
                  <a:cubicBezTo>
                    <a:pt x="401" y="213"/>
                    <a:pt x="507" y="150"/>
                    <a:pt x="601" y="70"/>
                  </a:cubicBezTo>
                  <a:cubicBezTo>
                    <a:pt x="602" y="68"/>
                    <a:pt x="601" y="66"/>
                    <a:pt x="599" y="67"/>
                  </a:cubicBezTo>
                  <a:cubicBezTo>
                    <a:pt x="496" y="150"/>
                    <a:pt x="387" y="224"/>
                    <a:pt x="278" y="300"/>
                  </a:cubicBezTo>
                  <a:cubicBezTo>
                    <a:pt x="218" y="342"/>
                    <a:pt x="148" y="373"/>
                    <a:pt x="93" y="421"/>
                  </a:cubicBezTo>
                  <a:cubicBezTo>
                    <a:pt x="59" y="451"/>
                    <a:pt x="7" y="501"/>
                    <a:pt x="2" y="548"/>
                  </a:cubicBezTo>
                  <a:cubicBezTo>
                    <a:pt x="0" y="553"/>
                    <a:pt x="8" y="555"/>
                    <a:pt x="13" y="552"/>
                  </a:cubicBezTo>
                  <a:moveTo>
                    <a:pt x="785" y="414"/>
                  </a:moveTo>
                  <a:lnTo>
                    <a:pt x="783" y="416"/>
                  </a:lnTo>
                  <a:lnTo>
                    <a:pt x="785" y="414"/>
                  </a:lnTo>
                  <a:moveTo>
                    <a:pt x="226" y="630"/>
                  </a:moveTo>
                  <a:cubicBezTo>
                    <a:pt x="220" y="637"/>
                    <a:pt x="213" y="643"/>
                    <a:pt x="205" y="649"/>
                  </a:cubicBezTo>
                  <a:cubicBezTo>
                    <a:pt x="212" y="642"/>
                    <a:pt x="219" y="636"/>
                    <a:pt x="226" y="630"/>
                  </a:cubicBezTo>
                  <a:moveTo>
                    <a:pt x="386" y="435"/>
                  </a:moveTo>
                  <a:lnTo>
                    <a:pt x="393" y="432"/>
                  </a:lnTo>
                  <a:lnTo>
                    <a:pt x="386" y="436"/>
                  </a:lnTo>
                  <a:lnTo>
                    <a:pt x="386" y="43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5" name="Google Shape;215;p28"/>
            <p:cNvSpPr/>
            <p:nvPr/>
          </p:nvSpPr>
          <p:spPr>
            <a:xfrm>
              <a:off x="8145000" y="3360600"/>
              <a:ext cx="52920" cy="99000"/>
            </a:xfrm>
            <a:custGeom>
              <a:avLst/>
              <a:gdLst/>
              <a:ahLst/>
              <a:cxnLst/>
              <a:rect l="l" t="t" r="r" b="b"/>
              <a:pathLst>
                <a:path w="147" h="275" extrusionOk="0">
                  <a:moveTo>
                    <a:pt x="1" y="270"/>
                  </a:moveTo>
                  <a:cubicBezTo>
                    <a:pt x="0" y="272"/>
                    <a:pt x="2" y="274"/>
                    <a:pt x="3" y="273"/>
                  </a:cubicBezTo>
                  <a:cubicBezTo>
                    <a:pt x="84" y="218"/>
                    <a:pt x="132" y="95"/>
                    <a:pt x="146" y="1"/>
                  </a:cubicBezTo>
                  <a:cubicBezTo>
                    <a:pt x="146" y="0"/>
                    <a:pt x="146" y="0"/>
                    <a:pt x="146" y="0"/>
                  </a:cubicBezTo>
                  <a:cubicBezTo>
                    <a:pt x="145" y="0"/>
                    <a:pt x="145" y="0"/>
                    <a:pt x="145" y="0"/>
                  </a:cubicBezTo>
                  <a:lnTo>
                    <a:pt x="144" y="0"/>
                  </a:lnTo>
                  <a:lnTo>
                    <a:pt x="144" y="1"/>
                  </a:lnTo>
                  <a:cubicBezTo>
                    <a:pt x="129" y="56"/>
                    <a:pt x="108" y="109"/>
                    <a:pt x="81" y="159"/>
                  </a:cubicBezTo>
                  <a:cubicBezTo>
                    <a:pt x="59" y="199"/>
                    <a:pt x="27" y="232"/>
                    <a:pt x="1" y="2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6" name="Google Shape;216;p28"/>
            <p:cNvSpPr/>
            <p:nvPr/>
          </p:nvSpPr>
          <p:spPr>
            <a:xfrm>
              <a:off x="8085960" y="3470760"/>
              <a:ext cx="46080" cy="42480"/>
            </a:xfrm>
            <a:custGeom>
              <a:avLst/>
              <a:gdLst/>
              <a:ahLst/>
              <a:cxnLst/>
              <a:rect l="l" t="t" r="r" b="b"/>
              <a:pathLst>
                <a:path w="128" h="118" extrusionOk="0">
                  <a:moveTo>
                    <a:pt x="106" y="14"/>
                  </a:moveTo>
                  <a:cubicBezTo>
                    <a:pt x="95" y="26"/>
                    <a:pt x="83" y="38"/>
                    <a:pt x="69" y="49"/>
                  </a:cubicBezTo>
                  <a:cubicBezTo>
                    <a:pt x="68" y="49"/>
                    <a:pt x="67" y="50"/>
                    <a:pt x="66" y="51"/>
                  </a:cubicBezTo>
                  <a:cubicBezTo>
                    <a:pt x="61" y="54"/>
                    <a:pt x="56" y="57"/>
                    <a:pt x="51" y="60"/>
                  </a:cubicBezTo>
                  <a:cubicBezTo>
                    <a:pt x="45" y="66"/>
                    <a:pt x="39" y="73"/>
                    <a:pt x="33" y="80"/>
                  </a:cubicBezTo>
                  <a:cubicBezTo>
                    <a:pt x="23" y="90"/>
                    <a:pt x="8" y="99"/>
                    <a:pt x="1" y="112"/>
                  </a:cubicBezTo>
                  <a:cubicBezTo>
                    <a:pt x="0" y="115"/>
                    <a:pt x="3" y="117"/>
                    <a:pt x="6" y="116"/>
                  </a:cubicBezTo>
                  <a:cubicBezTo>
                    <a:pt x="35" y="102"/>
                    <a:pt x="47" y="73"/>
                    <a:pt x="75" y="57"/>
                  </a:cubicBezTo>
                  <a:cubicBezTo>
                    <a:pt x="85" y="49"/>
                    <a:pt x="94" y="40"/>
                    <a:pt x="101" y="29"/>
                  </a:cubicBezTo>
                  <a:cubicBezTo>
                    <a:pt x="110" y="20"/>
                    <a:pt x="113" y="4"/>
                    <a:pt x="127" y="0"/>
                  </a:cubicBezTo>
                  <a:cubicBezTo>
                    <a:pt x="124" y="1"/>
                    <a:pt x="120" y="2"/>
                    <a:pt x="117" y="4"/>
                  </a:cubicBezTo>
                  <a:cubicBezTo>
                    <a:pt x="113" y="7"/>
                    <a:pt x="109" y="10"/>
                    <a:pt x="106"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7" name="Google Shape;217;p28"/>
            <p:cNvSpPr/>
            <p:nvPr/>
          </p:nvSpPr>
          <p:spPr>
            <a:xfrm>
              <a:off x="7976880" y="3521160"/>
              <a:ext cx="140040" cy="199080"/>
            </a:xfrm>
            <a:custGeom>
              <a:avLst/>
              <a:gdLst/>
              <a:ahLst/>
              <a:cxnLst/>
              <a:rect l="l" t="t" r="r" b="b"/>
              <a:pathLst>
                <a:path w="389" h="553" extrusionOk="0">
                  <a:moveTo>
                    <a:pt x="179" y="129"/>
                  </a:moveTo>
                  <a:cubicBezTo>
                    <a:pt x="207" y="84"/>
                    <a:pt x="247" y="50"/>
                    <a:pt x="275" y="4"/>
                  </a:cubicBezTo>
                  <a:cubicBezTo>
                    <a:pt x="276" y="2"/>
                    <a:pt x="273" y="0"/>
                    <a:pt x="271" y="2"/>
                  </a:cubicBezTo>
                  <a:cubicBezTo>
                    <a:pt x="245" y="40"/>
                    <a:pt x="208" y="70"/>
                    <a:pt x="179" y="106"/>
                  </a:cubicBezTo>
                  <a:cubicBezTo>
                    <a:pt x="162" y="130"/>
                    <a:pt x="146" y="155"/>
                    <a:pt x="131" y="181"/>
                  </a:cubicBezTo>
                  <a:cubicBezTo>
                    <a:pt x="118" y="203"/>
                    <a:pt x="106" y="227"/>
                    <a:pt x="95" y="251"/>
                  </a:cubicBezTo>
                  <a:cubicBezTo>
                    <a:pt x="51" y="339"/>
                    <a:pt x="6" y="443"/>
                    <a:pt x="0" y="543"/>
                  </a:cubicBezTo>
                  <a:cubicBezTo>
                    <a:pt x="0" y="552"/>
                    <a:pt x="14" y="552"/>
                    <a:pt x="14" y="543"/>
                  </a:cubicBezTo>
                  <a:cubicBezTo>
                    <a:pt x="20" y="518"/>
                    <a:pt x="29" y="494"/>
                    <a:pt x="41" y="471"/>
                  </a:cubicBezTo>
                  <a:cubicBezTo>
                    <a:pt x="55" y="438"/>
                    <a:pt x="69" y="403"/>
                    <a:pt x="86" y="370"/>
                  </a:cubicBezTo>
                  <a:cubicBezTo>
                    <a:pt x="94" y="353"/>
                    <a:pt x="102" y="336"/>
                    <a:pt x="112" y="320"/>
                  </a:cubicBezTo>
                  <a:cubicBezTo>
                    <a:pt x="125" y="296"/>
                    <a:pt x="141" y="275"/>
                    <a:pt x="157" y="253"/>
                  </a:cubicBezTo>
                  <a:cubicBezTo>
                    <a:pt x="228" y="170"/>
                    <a:pt x="305" y="91"/>
                    <a:pt x="387" y="19"/>
                  </a:cubicBezTo>
                  <a:cubicBezTo>
                    <a:pt x="388" y="17"/>
                    <a:pt x="387" y="16"/>
                    <a:pt x="385" y="17"/>
                  </a:cubicBezTo>
                  <a:cubicBezTo>
                    <a:pt x="333" y="50"/>
                    <a:pt x="297" y="103"/>
                    <a:pt x="250" y="142"/>
                  </a:cubicBezTo>
                  <a:cubicBezTo>
                    <a:pt x="210" y="178"/>
                    <a:pt x="174" y="217"/>
                    <a:pt x="142" y="260"/>
                  </a:cubicBezTo>
                  <a:cubicBezTo>
                    <a:pt x="112" y="296"/>
                    <a:pt x="94" y="340"/>
                    <a:pt x="70" y="380"/>
                  </a:cubicBezTo>
                  <a:cubicBezTo>
                    <a:pt x="53" y="412"/>
                    <a:pt x="38" y="445"/>
                    <a:pt x="25" y="478"/>
                  </a:cubicBezTo>
                  <a:lnTo>
                    <a:pt x="22" y="484"/>
                  </a:lnTo>
                  <a:cubicBezTo>
                    <a:pt x="39" y="399"/>
                    <a:pt x="79" y="316"/>
                    <a:pt x="117" y="240"/>
                  </a:cubicBezTo>
                  <a:cubicBezTo>
                    <a:pt x="136" y="203"/>
                    <a:pt x="156" y="165"/>
                    <a:pt x="179" y="1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8" name="Google Shape;218;p28"/>
            <p:cNvSpPr/>
            <p:nvPr/>
          </p:nvSpPr>
          <p:spPr>
            <a:xfrm>
              <a:off x="8125920" y="3485880"/>
              <a:ext cx="39240" cy="33840"/>
            </a:xfrm>
            <a:custGeom>
              <a:avLst/>
              <a:gdLst/>
              <a:ahLst/>
              <a:cxnLst/>
              <a:rect l="l" t="t" r="r" b="b"/>
              <a:pathLst>
                <a:path w="109" h="94" extrusionOk="0">
                  <a:moveTo>
                    <a:pt x="0" y="91"/>
                  </a:moveTo>
                  <a:lnTo>
                    <a:pt x="0" y="92"/>
                  </a:lnTo>
                  <a:lnTo>
                    <a:pt x="1" y="93"/>
                  </a:lnTo>
                  <a:lnTo>
                    <a:pt x="2" y="93"/>
                  </a:lnTo>
                  <a:cubicBezTo>
                    <a:pt x="2" y="93"/>
                    <a:pt x="3" y="93"/>
                    <a:pt x="3" y="92"/>
                  </a:cubicBezTo>
                  <a:cubicBezTo>
                    <a:pt x="33" y="60"/>
                    <a:pt x="80" y="41"/>
                    <a:pt x="106" y="4"/>
                  </a:cubicBezTo>
                  <a:cubicBezTo>
                    <a:pt x="108" y="2"/>
                    <a:pt x="105" y="0"/>
                    <a:pt x="103" y="2"/>
                  </a:cubicBezTo>
                  <a:cubicBezTo>
                    <a:pt x="84" y="15"/>
                    <a:pt x="67" y="30"/>
                    <a:pt x="49" y="44"/>
                  </a:cubicBezTo>
                  <a:cubicBezTo>
                    <a:pt x="31" y="58"/>
                    <a:pt x="15" y="73"/>
                    <a:pt x="0" y="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9" name="Google Shape;219;p28"/>
            <p:cNvSpPr/>
            <p:nvPr/>
          </p:nvSpPr>
          <p:spPr>
            <a:xfrm>
              <a:off x="8169480" y="3446640"/>
              <a:ext cx="34560" cy="33480"/>
            </a:xfrm>
            <a:custGeom>
              <a:avLst/>
              <a:gdLst/>
              <a:ahLst/>
              <a:cxnLst/>
              <a:rect l="l" t="t" r="r" b="b"/>
              <a:pathLst>
                <a:path w="96" h="93" extrusionOk="0">
                  <a:moveTo>
                    <a:pt x="79" y="30"/>
                  </a:moveTo>
                  <a:cubicBezTo>
                    <a:pt x="86" y="23"/>
                    <a:pt x="86" y="10"/>
                    <a:pt x="94" y="5"/>
                  </a:cubicBezTo>
                  <a:cubicBezTo>
                    <a:pt x="95" y="5"/>
                    <a:pt x="95" y="4"/>
                    <a:pt x="95" y="4"/>
                  </a:cubicBezTo>
                  <a:lnTo>
                    <a:pt x="95" y="3"/>
                  </a:lnTo>
                  <a:cubicBezTo>
                    <a:pt x="95" y="2"/>
                    <a:pt x="95" y="2"/>
                    <a:pt x="95" y="1"/>
                  </a:cubicBezTo>
                  <a:lnTo>
                    <a:pt x="94" y="0"/>
                  </a:lnTo>
                  <a:lnTo>
                    <a:pt x="93" y="0"/>
                  </a:lnTo>
                  <a:lnTo>
                    <a:pt x="92" y="0"/>
                  </a:lnTo>
                  <a:cubicBezTo>
                    <a:pt x="84" y="1"/>
                    <a:pt x="82" y="6"/>
                    <a:pt x="78" y="13"/>
                  </a:cubicBezTo>
                  <a:cubicBezTo>
                    <a:pt x="71" y="23"/>
                    <a:pt x="63" y="32"/>
                    <a:pt x="53" y="40"/>
                  </a:cubicBezTo>
                  <a:cubicBezTo>
                    <a:pt x="45" y="49"/>
                    <a:pt x="36" y="57"/>
                    <a:pt x="27" y="65"/>
                  </a:cubicBezTo>
                  <a:cubicBezTo>
                    <a:pt x="18" y="70"/>
                    <a:pt x="10" y="77"/>
                    <a:pt x="2" y="84"/>
                  </a:cubicBezTo>
                  <a:cubicBezTo>
                    <a:pt x="0" y="87"/>
                    <a:pt x="3" y="92"/>
                    <a:pt x="6" y="89"/>
                  </a:cubicBezTo>
                  <a:cubicBezTo>
                    <a:pt x="21" y="74"/>
                    <a:pt x="41" y="65"/>
                    <a:pt x="57" y="51"/>
                  </a:cubicBezTo>
                  <a:cubicBezTo>
                    <a:pt x="64" y="44"/>
                    <a:pt x="72" y="37"/>
                    <a:pt x="79"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0" name="Google Shape;220;p28"/>
            <p:cNvSpPr/>
            <p:nvPr/>
          </p:nvSpPr>
          <p:spPr>
            <a:xfrm>
              <a:off x="8180640" y="3482280"/>
              <a:ext cx="26640" cy="36360"/>
            </a:xfrm>
            <a:custGeom>
              <a:avLst/>
              <a:gdLst/>
              <a:ahLst/>
              <a:cxnLst/>
              <a:rect l="l" t="t" r="r" b="b"/>
              <a:pathLst>
                <a:path w="74" h="101" extrusionOk="0">
                  <a:moveTo>
                    <a:pt x="3" y="96"/>
                  </a:moveTo>
                  <a:cubicBezTo>
                    <a:pt x="14" y="81"/>
                    <a:pt x="26" y="66"/>
                    <a:pt x="39" y="54"/>
                  </a:cubicBezTo>
                  <a:cubicBezTo>
                    <a:pt x="51" y="39"/>
                    <a:pt x="62" y="23"/>
                    <a:pt x="72" y="6"/>
                  </a:cubicBezTo>
                  <a:cubicBezTo>
                    <a:pt x="72" y="5"/>
                    <a:pt x="73" y="4"/>
                    <a:pt x="73" y="3"/>
                  </a:cubicBezTo>
                  <a:lnTo>
                    <a:pt x="73" y="2"/>
                  </a:lnTo>
                  <a:lnTo>
                    <a:pt x="73" y="1"/>
                  </a:lnTo>
                  <a:cubicBezTo>
                    <a:pt x="73" y="1"/>
                    <a:pt x="72" y="2"/>
                    <a:pt x="72" y="1"/>
                  </a:cubicBezTo>
                  <a:cubicBezTo>
                    <a:pt x="71" y="0"/>
                    <a:pt x="72" y="0"/>
                    <a:pt x="72" y="0"/>
                  </a:cubicBezTo>
                  <a:cubicBezTo>
                    <a:pt x="71" y="0"/>
                    <a:pt x="71" y="0"/>
                    <a:pt x="71" y="1"/>
                  </a:cubicBezTo>
                  <a:cubicBezTo>
                    <a:pt x="70" y="2"/>
                    <a:pt x="70" y="1"/>
                    <a:pt x="70" y="1"/>
                  </a:cubicBezTo>
                  <a:cubicBezTo>
                    <a:pt x="56" y="18"/>
                    <a:pt x="45" y="37"/>
                    <a:pt x="31" y="53"/>
                  </a:cubicBezTo>
                  <a:cubicBezTo>
                    <a:pt x="22" y="61"/>
                    <a:pt x="15" y="71"/>
                    <a:pt x="9" y="82"/>
                  </a:cubicBezTo>
                  <a:cubicBezTo>
                    <a:pt x="6" y="86"/>
                    <a:pt x="4" y="91"/>
                    <a:pt x="2" y="95"/>
                  </a:cubicBezTo>
                  <a:cubicBezTo>
                    <a:pt x="0" y="100"/>
                    <a:pt x="3" y="97"/>
                    <a:pt x="3" y="9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1" name="Google Shape;221;p28"/>
            <p:cNvSpPr/>
            <p:nvPr/>
          </p:nvSpPr>
          <p:spPr>
            <a:xfrm>
              <a:off x="8150400" y="3530160"/>
              <a:ext cx="23040" cy="28440"/>
            </a:xfrm>
            <a:custGeom>
              <a:avLst/>
              <a:gdLst/>
              <a:ahLst/>
              <a:cxnLst/>
              <a:rect l="l" t="t" r="r" b="b"/>
              <a:pathLst>
                <a:path w="64" h="79" extrusionOk="0">
                  <a:moveTo>
                    <a:pt x="60" y="1"/>
                  </a:moveTo>
                  <a:cubicBezTo>
                    <a:pt x="58" y="5"/>
                    <a:pt x="57" y="9"/>
                    <a:pt x="55" y="12"/>
                  </a:cubicBezTo>
                  <a:cubicBezTo>
                    <a:pt x="49" y="23"/>
                    <a:pt x="41" y="32"/>
                    <a:pt x="31" y="41"/>
                  </a:cubicBezTo>
                  <a:cubicBezTo>
                    <a:pt x="19" y="50"/>
                    <a:pt x="8" y="62"/>
                    <a:pt x="0" y="76"/>
                  </a:cubicBezTo>
                  <a:cubicBezTo>
                    <a:pt x="0" y="77"/>
                    <a:pt x="0" y="77"/>
                    <a:pt x="0" y="77"/>
                  </a:cubicBezTo>
                  <a:cubicBezTo>
                    <a:pt x="0" y="78"/>
                    <a:pt x="1" y="78"/>
                    <a:pt x="1" y="78"/>
                  </a:cubicBezTo>
                  <a:lnTo>
                    <a:pt x="2" y="78"/>
                  </a:lnTo>
                  <a:lnTo>
                    <a:pt x="3" y="78"/>
                  </a:lnTo>
                  <a:cubicBezTo>
                    <a:pt x="3" y="78"/>
                    <a:pt x="4" y="78"/>
                    <a:pt x="5" y="77"/>
                  </a:cubicBezTo>
                  <a:cubicBezTo>
                    <a:pt x="18" y="70"/>
                    <a:pt x="29" y="59"/>
                    <a:pt x="38" y="46"/>
                  </a:cubicBezTo>
                  <a:cubicBezTo>
                    <a:pt x="43" y="40"/>
                    <a:pt x="48" y="34"/>
                    <a:pt x="52" y="26"/>
                  </a:cubicBezTo>
                  <a:cubicBezTo>
                    <a:pt x="56" y="19"/>
                    <a:pt x="60" y="11"/>
                    <a:pt x="62" y="3"/>
                  </a:cubicBezTo>
                  <a:cubicBezTo>
                    <a:pt x="63" y="1"/>
                    <a:pt x="61" y="0"/>
                    <a:pt x="6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2" name="Google Shape;222;p28"/>
            <p:cNvSpPr/>
            <p:nvPr/>
          </p:nvSpPr>
          <p:spPr>
            <a:xfrm>
              <a:off x="7942320" y="3526560"/>
              <a:ext cx="201960" cy="348480"/>
            </a:xfrm>
            <a:custGeom>
              <a:avLst/>
              <a:gdLst/>
              <a:ahLst/>
              <a:cxnLst/>
              <a:rect l="l" t="t" r="r" b="b"/>
              <a:pathLst>
                <a:path w="561" h="968" extrusionOk="0">
                  <a:moveTo>
                    <a:pt x="224" y="501"/>
                  </a:moveTo>
                  <a:cubicBezTo>
                    <a:pt x="207" y="536"/>
                    <a:pt x="194" y="573"/>
                    <a:pt x="184" y="611"/>
                  </a:cubicBezTo>
                  <a:cubicBezTo>
                    <a:pt x="169" y="659"/>
                    <a:pt x="150" y="705"/>
                    <a:pt x="129" y="751"/>
                  </a:cubicBezTo>
                  <a:cubicBezTo>
                    <a:pt x="118" y="772"/>
                    <a:pt x="108" y="792"/>
                    <a:pt x="95" y="813"/>
                  </a:cubicBezTo>
                  <a:cubicBezTo>
                    <a:pt x="73" y="852"/>
                    <a:pt x="48" y="891"/>
                    <a:pt x="21" y="928"/>
                  </a:cubicBezTo>
                  <a:cubicBezTo>
                    <a:pt x="17" y="932"/>
                    <a:pt x="13" y="935"/>
                    <a:pt x="10" y="941"/>
                  </a:cubicBezTo>
                  <a:cubicBezTo>
                    <a:pt x="8" y="944"/>
                    <a:pt x="6" y="950"/>
                    <a:pt x="5" y="954"/>
                  </a:cubicBezTo>
                  <a:lnTo>
                    <a:pt x="2" y="959"/>
                  </a:lnTo>
                  <a:cubicBezTo>
                    <a:pt x="0" y="963"/>
                    <a:pt x="5" y="967"/>
                    <a:pt x="8" y="963"/>
                  </a:cubicBezTo>
                  <a:cubicBezTo>
                    <a:pt x="16" y="954"/>
                    <a:pt x="25" y="944"/>
                    <a:pt x="33" y="934"/>
                  </a:cubicBezTo>
                  <a:cubicBezTo>
                    <a:pt x="50" y="921"/>
                    <a:pt x="65" y="904"/>
                    <a:pt x="80" y="889"/>
                  </a:cubicBezTo>
                  <a:cubicBezTo>
                    <a:pt x="104" y="868"/>
                    <a:pt x="124" y="844"/>
                    <a:pt x="140" y="816"/>
                  </a:cubicBezTo>
                  <a:cubicBezTo>
                    <a:pt x="141" y="815"/>
                    <a:pt x="142" y="813"/>
                    <a:pt x="143" y="812"/>
                  </a:cubicBezTo>
                  <a:cubicBezTo>
                    <a:pt x="162" y="776"/>
                    <a:pt x="179" y="740"/>
                    <a:pt x="195" y="702"/>
                  </a:cubicBezTo>
                  <a:cubicBezTo>
                    <a:pt x="209" y="663"/>
                    <a:pt x="239" y="628"/>
                    <a:pt x="247" y="588"/>
                  </a:cubicBezTo>
                  <a:lnTo>
                    <a:pt x="245" y="588"/>
                  </a:lnTo>
                  <a:cubicBezTo>
                    <a:pt x="238" y="610"/>
                    <a:pt x="228" y="631"/>
                    <a:pt x="215" y="653"/>
                  </a:cubicBezTo>
                  <a:cubicBezTo>
                    <a:pt x="209" y="663"/>
                    <a:pt x="202" y="674"/>
                    <a:pt x="195" y="685"/>
                  </a:cubicBezTo>
                  <a:cubicBezTo>
                    <a:pt x="189" y="694"/>
                    <a:pt x="183" y="703"/>
                    <a:pt x="177" y="714"/>
                  </a:cubicBezTo>
                  <a:cubicBezTo>
                    <a:pt x="165" y="735"/>
                    <a:pt x="153" y="758"/>
                    <a:pt x="143" y="780"/>
                  </a:cubicBezTo>
                  <a:cubicBezTo>
                    <a:pt x="139" y="788"/>
                    <a:pt x="136" y="795"/>
                    <a:pt x="131" y="803"/>
                  </a:cubicBezTo>
                  <a:cubicBezTo>
                    <a:pt x="118" y="827"/>
                    <a:pt x="100" y="850"/>
                    <a:pt x="80" y="871"/>
                  </a:cubicBezTo>
                  <a:cubicBezTo>
                    <a:pt x="88" y="858"/>
                    <a:pt x="97" y="845"/>
                    <a:pt x="104" y="832"/>
                  </a:cubicBezTo>
                  <a:cubicBezTo>
                    <a:pt x="113" y="816"/>
                    <a:pt x="122" y="800"/>
                    <a:pt x="129" y="783"/>
                  </a:cubicBezTo>
                  <a:cubicBezTo>
                    <a:pt x="145" y="742"/>
                    <a:pt x="166" y="701"/>
                    <a:pt x="183" y="660"/>
                  </a:cubicBezTo>
                  <a:cubicBezTo>
                    <a:pt x="200" y="619"/>
                    <a:pt x="209" y="575"/>
                    <a:pt x="224" y="533"/>
                  </a:cubicBezTo>
                  <a:cubicBezTo>
                    <a:pt x="252" y="454"/>
                    <a:pt x="302" y="393"/>
                    <a:pt x="349" y="327"/>
                  </a:cubicBezTo>
                  <a:cubicBezTo>
                    <a:pt x="408" y="245"/>
                    <a:pt x="496" y="188"/>
                    <a:pt x="557" y="108"/>
                  </a:cubicBezTo>
                  <a:cubicBezTo>
                    <a:pt x="559" y="105"/>
                    <a:pt x="556" y="102"/>
                    <a:pt x="554" y="104"/>
                  </a:cubicBezTo>
                  <a:cubicBezTo>
                    <a:pt x="516" y="142"/>
                    <a:pt x="477" y="178"/>
                    <a:pt x="436" y="212"/>
                  </a:cubicBezTo>
                  <a:cubicBezTo>
                    <a:pt x="405" y="237"/>
                    <a:pt x="378" y="265"/>
                    <a:pt x="354" y="296"/>
                  </a:cubicBezTo>
                  <a:cubicBezTo>
                    <a:pt x="351" y="301"/>
                    <a:pt x="348" y="305"/>
                    <a:pt x="344" y="310"/>
                  </a:cubicBezTo>
                  <a:cubicBezTo>
                    <a:pt x="284" y="360"/>
                    <a:pt x="232" y="420"/>
                    <a:pt x="193" y="489"/>
                  </a:cubicBezTo>
                  <a:cubicBezTo>
                    <a:pt x="189" y="496"/>
                    <a:pt x="185" y="503"/>
                    <a:pt x="181" y="510"/>
                  </a:cubicBezTo>
                  <a:cubicBezTo>
                    <a:pt x="160" y="551"/>
                    <a:pt x="140" y="590"/>
                    <a:pt x="116" y="630"/>
                  </a:cubicBezTo>
                  <a:cubicBezTo>
                    <a:pt x="125" y="612"/>
                    <a:pt x="133" y="594"/>
                    <a:pt x="140" y="576"/>
                  </a:cubicBezTo>
                  <a:cubicBezTo>
                    <a:pt x="161" y="502"/>
                    <a:pt x="189" y="431"/>
                    <a:pt x="221" y="362"/>
                  </a:cubicBezTo>
                  <a:cubicBezTo>
                    <a:pt x="290" y="214"/>
                    <a:pt x="447" y="120"/>
                    <a:pt x="558" y="6"/>
                  </a:cubicBezTo>
                  <a:cubicBezTo>
                    <a:pt x="560" y="3"/>
                    <a:pt x="557" y="0"/>
                    <a:pt x="555" y="2"/>
                  </a:cubicBezTo>
                  <a:cubicBezTo>
                    <a:pt x="498" y="57"/>
                    <a:pt x="435" y="109"/>
                    <a:pt x="373" y="160"/>
                  </a:cubicBezTo>
                  <a:cubicBezTo>
                    <a:pt x="317" y="205"/>
                    <a:pt x="253" y="263"/>
                    <a:pt x="217" y="326"/>
                  </a:cubicBezTo>
                  <a:cubicBezTo>
                    <a:pt x="202" y="355"/>
                    <a:pt x="189" y="386"/>
                    <a:pt x="178" y="417"/>
                  </a:cubicBezTo>
                  <a:cubicBezTo>
                    <a:pt x="163" y="447"/>
                    <a:pt x="151" y="479"/>
                    <a:pt x="141" y="511"/>
                  </a:cubicBezTo>
                  <a:cubicBezTo>
                    <a:pt x="133" y="552"/>
                    <a:pt x="119" y="591"/>
                    <a:pt x="101" y="628"/>
                  </a:cubicBezTo>
                  <a:cubicBezTo>
                    <a:pt x="93" y="647"/>
                    <a:pt x="87" y="668"/>
                    <a:pt x="85" y="688"/>
                  </a:cubicBezTo>
                  <a:cubicBezTo>
                    <a:pt x="75" y="708"/>
                    <a:pt x="70" y="729"/>
                    <a:pt x="69" y="750"/>
                  </a:cubicBezTo>
                  <a:cubicBezTo>
                    <a:pt x="69" y="755"/>
                    <a:pt x="77" y="759"/>
                    <a:pt x="79" y="753"/>
                  </a:cubicBezTo>
                  <a:cubicBezTo>
                    <a:pt x="90" y="732"/>
                    <a:pt x="96" y="709"/>
                    <a:pt x="99" y="685"/>
                  </a:cubicBezTo>
                  <a:cubicBezTo>
                    <a:pt x="100" y="681"/>
                    <a:pt x="101" y="676"/>
                    <a:pt x="102" y="671"/>
                  </a:cubicBezTo>
                  <a:cubicBezTo>
                    <a:pt x="122" y="632"/>
                    <a:pt x="153" y="593"/>
                    <a:pt x="169" y="555"/>
                  </a:cubicBezTo>
                  <a:cubicBezTo>
                    <a:pt x="177" y="534"/>
                    <a:pt x="188" y="513"/>
                    <a:pt x="199" y="494"/>
                  </a:cubicBezTo>
                  <a:cubicBezTo>
                    <a:pt x="217" y="463"/>
                    <a:pt x="237" y="435"/>
                    <a:pt x="261" y="410"/>
                  </a:cubicBezTo>
                  <a:cubicBezTo>
                    <a:pt x="274" y="397"/>
                    <a:pt x="286" y="385"/>
                    <a:pt x="298" y="372"/>
                  </a:cubicBezTo>
                  <a:cubicBezTo>
                    <a:pt x="294" y="377"/>
                    <a:pt x="291" y="382"/>
                    <a:pt x="287" y="388"/>
                  </a:cubicBezTo>
                  <a:cubicBezTo>
                    <a:pt x="262" y="424"/>
                    <a:pt x="245" y="462"/>
                    <a:pt x="224" y="50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3" name="Google Shape;223;p28"/>
            <p:cNvSpPr/>
            <p:nvPr/>
          </p:nvSpPr>
          <p:spPr>
            <a:xfrm>
              <a:off x="8040960" y="3582720"/>
              <a:ext cx="129600" cy="143640"/>
            </a:xfrm>
            <a:custGeom>
              <a:avLst/>
              <a:gdLst/>
              <a:ahLst/>
              <a:cxnLst/>
              <a:rect l="l" t="t" r="r" b="b"/>
              <a:pathLst>
                <a:path w="360" h="399" extrusionOk="0">
                  <a:moveTo>
                    <a:pt x="354" y="0"/>
                  </a:moveTo>
                  <a:cubicBezTo>
                    <a:pt x="343" y="6"/>
                    <a:pt x="332" y="12"/>
                    <a:pt x="321" y="19"/>
                  </a:cubicBezTo>
                  <a:cubicBezTo>
                    <a:pt x="286" y="39"/>
                    <a:pt x="252" y="61"/>
                    <a:pt x="219" y="84"/>
                  </a:cubicBezTo>
                  <a:cubicBezTo>
                    <a:pt x="178" y="116"/>
                    <a:pt x="152" y="157"/>
                    <a:pt x="118" y="195"/>
                  </a:cubicBezTo>
                  <a:cubicBezTo>
                    <a:pt x="93" y="225"/>
                    <a:pt x="70" y="257"/>
                    <a:pt x="49" y="291"/>
                  </a:cubicBezTo>
                  <a:cubicBezTo>
                    <a:pt x="30" y="323"/>
                    <a:pt x="4" y="359"/>
                    <a:pt x="0" y="396"/>
                  </a:cubicBezTo>
                  <a:cubicBezTo>
                    <a:pt x="0" y="397"/>
                    <a:pt x="2" y="398"/>
                    <a:pt x="2" y="396"/>
                  </a:cubicBezTo>
                  <a:cubicBezTo>
                    <a:pt x="7" y="369"/>
                    <a:pt x="29" y="342"/>
                    <a:pt x="42" y="319"/>
                  </a:cubicBezTo>
                  <a:cubicBezTo>
                    <a:pt x="68" y="273"/>
                    <a:pt x="101" y="230"/>
                    <a:pt x="138" y="192"/>
                  </a:cubicBezTo>
                  <a:cubicBezTo>
                    <a:pt x="178" y="151"/>
                    <a:pt x="209" y="110"/>
                    <a:pt x="256" y="77"/>
                  </a:cubicBezTo>
                  <a:cubicBezTo>
                    <a:pt x="257" y="77"/>
                    <a:pt x="258" y="76"/>
                    <a:pt x="259" y="75"/>
                  </a:cubicBezTo>
                  <a:cubicBezTo>
                    <a:pt x="294" y="55"/>
                    <a:pt x="327" y="32"/>
                    <a:pt x="358" y="6"/>
                  </a:cubicBezTo>
                  <a:cubicBezTo>
                    <a:pt x="358" y="5"/>
                    <a:pt x="358" y="4"/>
                    <a:pt x="358" y="4"/>
                  </a:cubicBezTo>
                  <a:cubicBezTo>
                    <a:pt x="358" y="3"/>
                    <a:pt x="359" y="3"/>
                    <a:pt x="358" y="2"/>
                  </a:cubicBezTo>
                  <a:cubicBezTo>
                    <a:pt x="357" y="1"/>
                    <a:pt x="357" y="2"/>
                    <a:pt x="356" y="1"/>
                  </a:cubicBezTo>
                  <a:cubicBezTo>
                    <a:pt x="355" y="0"/>
                    <a:pt x="355" y="0"/>
                    <a:pt x="355" y="0"/>
                  </a:cubicBezTo>
                  <a:cubicBezTo>
                    <a:pt x="354" y="0"/>
                    <a:pt x="354" y="0"/>
                    <a:pt x="35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4" name="Google Shape;224;p28"/>
            <p:cNvSpPr/>
            <p:nvPr/>
          </p:nvSpPr>
          <p:spPr>
            <a:xfrm>
              <a:off x="8196480" y="3475440"/>
              <a:ext cx="58320" cy="109800"/>
            </a:xfrm>
            <a:custGeom>
              <a:avLst/>
              <a:gdLst/>
              <a:ahLst/>
              <a:cxnLst/>
              <a:rect l="l" t="t" r="r" b="b"/>
              <a:pathLst>
                <a:path w="162" h="305" extrusionOk="0">
                  <a:moveTo>
                    <a:pt x="3" y="302"/>
                  </a:moveTo>
                  <a:cubicBezTo>
                    <a:pt x="25" y="279"/>
                    <a:pt x="44" y="253"/>
                    <a:pt x="60" y="225"/>
                  </a:cubicBezTo>
                  <a:cubicBezTo>
                    <a:pt x="67" y="212"/>
                    <a:pt x="74" y="199"/>
                    <a:pt x="81" y="184"/>
                  </a:cubicBezTo>
                  <a:cubicBezTo>
                    <a:pt x="112" y="126"/>
                    <a:pt x="139" y="65"/>
                    <a:pt x="161" y="3"/>
                  </a:cubicBezTo>
                  <a:lnTo>
                    <a:pt x="161" y="2"/>
                  </a:lnTo>
                  <a:lnTo>
                    <a:pt x="161" y="1"/>
                  </a:lnTo>
                  <a:lnTo>
                    <a:pt x="160" y="1"/>
                  </a:lnTo>
                  <a:cubicBezTo>
                    <a:pt x="160" y="0"/>
                    <a:pt x="159" y="0"/>
                    <a:pt x="159" y="0"/>
                  </a:cubicBezTo>
                  <a:lnTo>
                    <a:pt x="158" y="1"/>
                  </a:lnTo>
                  <a:cubicBezTo>
                    <a:pt x="157" y="1"/>
                    <a:pt x="157" y="2"/>
                    <a:pt x="157" y="2"/>
                  </a:cubicBezTo>
                  <a:cubicBezTo>
                    <a:pt x="138" y="54"/>
                    <a:pt x="115" y="105"/>
                    <a:pt x="89" y="154"/>
                  </a:cubicBezTo>
                  <a:cubicBezTo>
                    <a:pt x="60" y="202"/>
                    <a:pt x="39" y="261"/>
                    <a:pt x="1" y="301"/>
                  </a:cubicBezTo>
                  <a:cubicBezTo>
                    <a:pt x="0" y="301"/>
                    <a:pt x="2" y="304"/>
                    <a:pt x="3" y="30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5" name="Google Shape;225;p28"/>
            <p:cNvSpPr/>
            <p:nvPr/>
          </p:nvSpPr>
          <p:spPr>
            <a:xfrm>
              <a:off x="8126280" y="3669840"/>
              <a:ext cx="54360" cy="61920"/>
            </a:xfrm>
            <a:custGeom>
              <a:avLst/>
              <a:gdLst/>
              <a:ahLst/>
              <a:cxnLst/>
              <a:rect l="l" t="t" r="r" b="b"/>
              <a:pathLst>
                <a:path w="151" h="172" extrusionOk="0">
                  <a:moveTo>
                    <a:pt x="147" y="1"/>
                  </a:moveTo>
                  <a:cubicBezTo>
                    <a:pt x="119" y="23"/>
                    <a:pt x="101" y="54"/>
                    <a:pt x="78" y="81"/>
                  </a:cubicBezTo>
                  <a:cubicBezTo>
                    <a:pt x="55" y="109"/>
                    <a:pt x="24" y="138"/>
                    <a:pt x="0" y="168"/>
                  </a:cubicBezTo>
                  <a:cubicBezTo>
                    <a:pt x="0" y="169"/>
                    <a:pt x="0" y="171"/>
                    <a:pt x="1" y="170"/>
                  </a:cubicBezTo>
                  <a:cubicBezTo>
                    <a:pt x="29" y="148"/>
                    <a:pt x="54" y="123"/>
                    <a:pt x="77" y="95"/>
                  </a:cubicBezTo>
                  <a:cubicBezTo>
                    <a:pt x="102" y="66"/>
                    <a:pt x="121" y="30"/>
                    <a:pt x="149" y="4"/>
                  </a:cubicBezTo>
                  <a:cubicBezTo>
                    <a:pt x="150" y="2"/>
                    <a:pt x="148" y="0"/>
                    <a:pt x="147"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6" name="Google Shape;226;p28"/>
            <p:cNvSpPr/>
            <p:nvPr/>
          </p:nvSpPr>
          <p:spPr>
            <a:xfrm>
              <a:off x="7949880" y="3569760"/>
              <a:ext cx="281160" cy="315360"/>
            </a:xfrm>
            <a:custGeom>
              <a:avLst/>
              <a:gdLst/>
              <a:ahLst/>
              <a:cxnLst/>
              <a:rect l="l" t="t" r="r" b="b"/>
              <a:pathLst>
                <a:path w="781" h="876" extrusionOk="0">
                  <a:moveTo>
                    <a:pt x="15" y="867"/>
                  </a:moveTo>
                  <a:cubicBezTo>
                    <a:pt x="32" y="835"/>
                    <a:pt x="88" y="817"/>
                    <a:pt x="117" y="795"/>
                  </a:cubicBezTo>
                  <a:cubicBezTo>
                    <a:pt x="161" y="762"/>
                    <a:pt x="196" y="720"/>
                    <a:pt x="243" y="689"/>
                  </a:cubicBezTo>
                  <a:cubicBezTo>
                    <a:pt x="282" y="664"/>
                    <a:pt x="315" y="627"/>
                    <a:pt x="352" y="598"/>
                  </a:cubicBezTo>
                  <a:cubicBezTo>
                    <a:pt x="385" y="572"/>
                    <a:pt x="406" y="533"/>
                    <a:pt x="439" y="508"/>
                  </a:cubicBezTo>
                  <a:cubicBezTo>
                    <a:pt x="441" y="506"/>
                    <a:pt x="439" y="503"/>
                    <a:pt x="436" y="504"/>
                  </a:cubicBezTo>
                  <a:cubicBezTo>
                    <a:pt x="402" y="528"/>
                    <a:pt x="379" y="563"/>
                    <a:pt x="346" y="589"/>
                  </a:cubicBezTo>
                  <a:cubicBezTo>
                    <a:pt x="300" y="624"/>
                    <a:pt x="256" y="661"/>
                    <a:pt x="209" y="695"/>
                  </a:cubicBezTo>
                  <a:cubicBezTo>
                    <a:pt x="170" y="723"/>
                    <a:pt x="138" y="763"/>
                    <a:pt x="99" y="793"/>
                  </a:cubicBezTo>
                  <a:cubicBezTo>
                    <a:pt x="93" y="797"/>
                    <a:pt x="86" y="802"/>
                    <a:pt x="80" y="805"/>
                  </a:cubicBezTo>
                  <a:cubicBezTo>
                    <a:pt x="70" y="811"/>
                    <a:pt x="60" y="816"/>
                    <a:pt x="49" y="820"/>
                  </a:cubicBezTo>
                  <a:cubicBezTo>
                    <a:pt x="51" y="818"/>
                    <a:pt x="53" y="816"/>
                    <a:pt x="55" y="813"/>
                  </a:cubicBezTo>
                  <a:cubicBezTo>
                    <a:pt x="69" y="790"/>
                    <a:pt x="86" y="768"/>
                    <a:pt x="105" y="748"/>
                  </a:cubicBezTo>
                  <a:cubicBezTo>
                    <a:pt x="110" y="743"/>
                    <a:pt x="115" y="739"/>
                    <a:pt x="121" y="734"/>
                  </a:cubicBezTo>
                  <a:cubicBezTo>
                    <a:pt x="121" y="735"/>
                    <a:pt x="121" y="735"/>
                    <a:pt x="122" y="735"/>
                  </a:cubicBezTo>
                  <a:lnTo>
                    <a:pt x="123" y="735"/>
                  </a:lnTo>
                  <a:cubicBezTo>
                    <a:pt x="132" y="734"/>
                    <a:pt x="135" y="725"/>
                    <a:pt x="139" y="716"/>
                  </a:cubicBezTo>
                  <a:cubicBezTo>
                    <a:pt x="148" y="707"/>
                    <a:pt x="155" y="697"/>
                    <a:pt x="162" y="687"/>
                  </a:cubicBezTo>
                  <a:cubicBezTo>
                    <a:pt x="177" y="684"/>
                    <a:pt x="185" y="671"/>
                    <a:pt x="197" y="660"/>
                  </a:cubicBezTo>
                  <a:cubicBezTo>
                    <a:pt x="231" y="626"/>
                    <a:pt x="272" y="595"/>
                    <a:pt x="310" y="563"/>
                  </a:cubicBezTo>
                  <a:cubicBezTo>
                    <a:pt x="337" y="540"/>
                    <a:pt x="359" y="509"/>
                    <a:pt x="388" y="485"/>
                  </a:cubicBezTo>
                  <a:cubicBezTo>
                    <a:pt x="416" y="462"/>
                    <a:pt x="442" y="436"/>
                    <a:pt x="466" y="408"/>
                  </a:cubicBezTo>
                  <a:cubicBezTo>
                    <a:pt x="523" y="339"/>
                    <a:pt x="579" y="270"/>
                    <a:pt x="636" y="201"/>
                  </a:cubicBezTo>
                  <a:cubicBezTo>
                    <a:pt x="664" y="166"/>
                    <a:pt x="684" y="124"/>
                    <a:pt x="715" y="93"/>
                  </a:cubicBezTo>
                  <a:cubicBezTo>
                    <a:pt x="736" y="72"/>
                    <a:pt x="754" y="49"/>
                    <a:pt x="769" y="24"/>
                  </a:cubicBezTo>
                  <a:cubicBezTo>
                    <a:pt x="772" y="18"/>
                    <a:pt x="776" y="11"/>
                    <a:pt x="779" y="5"/>
                  </a:cubicBezTo>
                  <a:cubicBezTo>
                    <a:pt x="780" y="2"/>
                    <a:pt x="776" y="0"/>
                    <a:pt x="774" y="3"/>
                  </a:cubicBezTo>
                  <a:cubicBezTo>
                    <a:pt x="773" y="5"/>
                    <a:pt x="772" y="7"/>
                    <a:pt x="770" y="10"/>
                  </a:cubicBezTo>
                  <a:cubicBezTo>
                    <a:pt x="754" y="39"/>
                    <a:pt x="734" y="65"/>
                    <a:pt x="710" y="89"/>
                  </a:cubicBezTo>
                  <a:cubicBezTo>
                    <a:pt x="686" y="120"/>
                    <a:pt x="665" y="153"/>
                    <a:pt x="641" y="184"/>
                  </a:cubicBezTo>
                  <a:cubicBezTo>
                    <a:pt x="590" y="251"/>
                    <a:pt x="531" y="313"/>
                    <a:pt x="479" y="380"/>
                  </a:cubicBezTo>
                  <a:cubicBezTo>
                    <a:pt x="430" y="442"/>
                    <a:pt x="361" y="486"/>
                    <a:pt x="309" y="545"/>
                  </a:cubicBezTo>
                  <a:cubicBezTo>
                    <a:pt x="294" y="559"/>
                    <a:pt x="278" y="571"/>
                    <a:pt x="260" y="583"/>
                  </a:cubicBezTo>
                  <a:cubicBezTo>
                    <a:pt x="246" y="594"/>
                    <a:pt x="234" y="610"/>
                    <a:pt x="221" y="622"/>
                  </a:cubicBezTo>
                  <a:cubicBezTo>
                    <a:pt x="207" y="635"/>
                    <a:pt x="194" y="642"/>
                    <a:pt x="182" y="654"/>
                  </a:cubicBezTo>
                  <a:cubicBezTo>
                    <a:pt x="178" y="658"/>
                    <a:pt x="174" y="663"/>
                    <a:pt x="170" y="668"/>
                  </a:cubicBezTo>
                  <a:lnTo>
                    <a:pt x="170" y="667"/>
                  </a:lnTo>
                  <a:lnTo>
                    <a:pt x="169" y="666"/>
                  </a:lnTo>
                  <a:lnTo>
                    <a:pt x="168" y="666"/>
                  </a:lnTo>
                  <a:lnTo>
                    <a:pt x="167" y="666"/>
                  </a:lnTo>
                  <a:cubicBezTo>
                    <a:pt x="167" y="666"/>
                    <a:pt x="166" y="666"/>
                    <a:pt x="166" y="667"/>
                  </a:cubicBezTo>
                  <a:lnTo>
                    <a:pt x="165" y="668"/>
                  </a:lnTo>
                  <a:cubicBezTo>
                    <a:pt x="177" y="643"/>
                    <a:pt x="188" y="617"/>
                    <a:pt x="201" y="593"/>
                  </a:cubicBezTo>
                  <a:cubicBezTo>
                    <a:pt x="215" y="566"/>
                    <a:pt x="238" y="540"/>
                    <a:pt x="253" y="513"/>
                  </a:cubicBezTo>
                  <a:cubicBezTo>
                    <a:pt x="273" y="480"/>
                    <a:pt x="296" y="449"/>
                    <a:pt x="321" y="420"/>
                  </a:cubicBezTo>
                  <a:cubicBezTo>
                    <a:pt x="373" y="355"/>
                    <a:pt x="432" y="295"/>
                    <a:pt x="496" y="241"/>
                  </a:cubicBezTo>
                  <a:cubicBezTo>
                    <a:pt x="553" y="195"/>
                    <a:pt x="614" y="143"/>
                    <a:pt x="651" y="78"/>
                  </a:cubicBezTo>
                  <a:cubicBezTo>
                    <a:pt x="651" y="77"/>
                    <a:pt x="651" y="76"/>
                    <a:pt x="649" y="77"/>
                  </a:cubicBezTo>
                  <a:cubicBezTo>
                    <a:pt x="535" y="187"/>
                    <a:pt x="409" y="284"/>
                    <a:pt x="311" y="410"/>
                  </a:cubicBezTo>
                  <a:cubicBezTo>
                    <a:pt x="274" y="456"/>
                    <a:pt x="245" y="504"/>
                    <a:pt x="212" y="553"/>
                  </a:cubicBezTo>
                  <a:cubicBezTo>
                    <a:pt x="198" y="572"/>
                    <a:pt x="184" y="592"/>
                    <a:pt x="172" y="613"/>
                  </a:cubicBezTo>
                  <a:cubicBezTo>
                    <a:pt x="170" y="616"/>
                    <a:pt x="169" y="619"/>
                    <a:pt x="167" y="621"/>
                  </a:cubicBezTo>
                  <a:cubicBezTo>
                    <a:pt x="164" y="629"/>
                    <a:pt x="151" y="668"/>
                    <a:pt x="139" y="697"/>
                  </a:cubicBezTo>
                  <a:cubicBezTo>
                    <a:pt x="118" y="720"/>
                    <a:pt x="94" y="741"/>
                    <a:pt x="73" y="764"/>
                  </a:cubicBezTo>
                  <a:cubicBezTo>
                    <a:pt x="48" y="792"/>
                    <a:pt x="16" y="825"/>
                    <a:pt x="4" y="861"/>
                  </a:cubicBezTo>
                  <a:cubicBezTo>
                    <a:pt x="0" y="869"/>
                    <a:pt x="12" y="875"/>
                    <a:pt x="15" y="86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7" name="Google Shape;227;p28"/>
            <p:cNvSpPr/>
            <p:nvPr/>
          </p:nvSpPr>
          <p:spPr>
            <a:xfrm>
              <a:off x="8132760" y="3385440"/>
              <a:ext cx="20520" cy="36720"/>
            </a:xfrm>
            <a:custGeom>
              <a:avLst/>
              <a:gdLst/>
              <a:ahLst/>
              <a:cxnLst/>
              <a:rect l="l" t="t" r="r" b="b"/>
              <a:pathLst>
                <a:path w="57" h="102" extrusionOk="0">
                  <a:moveTo>
                    <a:pt x="50" y="1"/>
                  </a:moveTo>
                  <a:cubicBezTo>
                    <a:pt x="48" y="16"/>
                    <a:pt x="43" y="30"/>
                    <a:pt x="35" y="43"/>
                  </a:cubicBezTo>
                  <a:cubicBezTo>
                    <a:pt x="35" y="44"/>
                    <a:pt x="34" y="45"/>
                    <a:pt x="34" y="46"/>
                  </a:cubicBezTo>
                  <a:cubicBezTo>
                    <a:pt x="31" y="54"/>
                    <a:pt x="27" y="62"/>
                    <a:pt x="23" y="70"/>
                  </a:cubicBezTo>
                  <a:cubicBezTo>
                    <a:pt x="17" y="80"/>
                    <a:pt x="9" y="89"/>
                    <a:pt x="1" y="98"/>
                  </a:cubicBezTo>
                  <a:lnTo>
                    <a:pt x="0" y="98"/>
                  </a:lnTo>
                  <a:cubicBezTo>
                    <a:pt x="0" y="99"/>
                    <a:pt x="0" y="99"/>
                    <a:pt x="0" y="99"/>
                  </a:cubicBezTo>
                  <a:lnTo>
                    <a:pt x="0" y="100"/>
                  </a:lnTo>
                  <a:cubicBezTo>
                    <a:pt x="0" y="100"/>
                    <a:pt x="1" y="100"/>
                    <a:pt x="1" y="101"/>
                  </a:cubicBezTo>
                  <a:lnTo>
                    <a:pt x="2" y="101"/>
                  </a:lnTo>
                  <a:cubicBezTo>
                    <a:pt x="20" y="99"/>
                    <a:pt x="30" y="72"/>
                    <a:pt x="36" y="59"/>
                  </a:cubicBezTo>
                  <a:cubicBezTo>
                    <a:pt x="44" y="41"/>
                    <a:pt x="56" y="20"/>
                    <a:pt x="53" y="1"/>
                  </a:cubicBezTo>
                  <a:lnTo>
                    <a:pt x="53" y="0"/>
                  </a:lnTo>
                  <a:cubicBezTo>
                    <a:pt x="52" y="0"/>
                    <a:pt x="52" y="0"/>
                    <a:pt x="52" y="0"/>
                  </a:cubicBezTo>
                  <a:lnTo>
                    <a:pt x="51" y="0"/>
                  </a:lnTo>
                  <a:lnTo>
                    <a:pt x="50" y="0"/>
                  </a:lnTo>
                  <a:cubicBezTo>
                    <a:pt x="50" y="1"/>
                    <a:pt x="50" y="1"/>
                    <a:pt x="5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8" name="Google Shape;228;p28"/>
            <p:cNvSpPr/>
            <p:nvPr/>
          </p:nvSpPr>
          <p:spPr>
            <a:xfrm>
              <a:off x="8326440" y="3516480"/>
              <a:ext cx="10080" cy="47520"/>
            </a:xfrm>
            <a:custGeom>
              <a:avLst/>
              <a:gdLst/>
              <a:ahLst/>
              <a:cxnLst/>
              <a:rect l="l" t="t" r="r" b="b"/>
              <a:pathLst>
                <a:path w="28" h="132" extrusionOk="0">
                  <a:moveTo>
                    <a:pt x="0" y="0"/>
                  </a:moveTo>
                  <a:cubicBezTo>
                    <a:pt x="0" y="43"/>
                    <a:pt x="16" y="87"/>
                    <a:pt x="23" y="129"/>
                  </a:cubicBezTo>
                  <a:cubicBezTo>
                    <a:pt x="23" y="131"/>
                    <a:pt x="27" y="131"/>
                    <a:pt x="27" y="129"/>
                  </a:cubicBezTo>
                  <a:cubicBezTo>
                    <a:pt x="27" y="126"/>
                    <a:pt x="27" y="124"/>
                    <a:pt x="27" y="122"/>
                  </a:cubicBezTo>
                  <a:cubicBezTo>
                    <a:pt x="27" y="101"/>
                    <a:pt x="24" y="81"/>
                    <a:pt x="16" y="63"/>
                  </a:cubicBezTo>
                  <a:cubicBezTo>
                    <a:pt x="9" y="42"/>
                    <a:pt x="4" y="2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9" name="Google Shape;229;p28"/>
            <p:cNvSpPr/>
            <p:nvPr/>
          </p:nvSpPr>
          <p:spPr>
            <a:xfrm>
              <a:off x="8337600" y="3593520"/>
              <a:ext cx="6840" cy="33120"/>
            </a:xfrm>
            <a:custGeom>
              <a:avLst/>
              <a:gdLst/>
              <a:ahLst/>
              <a:cxnLst/>
              <a:rect l="l" t="t" r="r" b="b"/>
              <a:pathLst>
                <a:path w="19" h="92" extrusionOk="0">
                  <a:moveTo>
                    <a:pt x="5" y="4"/>
                  </a:moveTo>
                  <a:cubicBezTo>
                    <a:pt x="5" y="1"/>
                    <a:pt x="1" y="0"/>
                    <a:pt x="1" y="4"/>
                  </a:cubicBezTo>
                  <a:cubicBezTo>
                    <a:pt x="0" y="5"/>
                    <a:pt x="0" y="6"/>
                    <a:pt x="0" y="8"/>
                  </a:cubicBezTo>
                  <a:cubicBezTo>
                    <a:pt x="0" y="10"/>
                    <a:pt x="0" y="11"/>
                    <a:pt x="1" y="12"/>
                  </a:cubicBezTo>
                  <a:cubicBezTo>
                    <a:pt x="7" y="23"/>
                    <a:pt x="2" y="29"/>
                    <a:pt x="3" y="39"/>
                  </a:cubicBezTo>
                  <a:cubicBezTo>
                    <a:pt x="4" y="45"/>
                    <a:pt x="5" y="51"/>
                    <a:pt x="8" y="56"/>
                  </a:cubicBezTo>
                  <a:cubicBezTo>
                    <a:pt x="11" y="66"/>
                    <a:pt x="6" y="78"/>
                    <a:pt x="10" y="88"/>
                  </a:cubicBezTo>
                  <a:cubicBezTo>
                    <a:pt x="10" y="90"/>
                    <a:pt x="14" y="91"/>
                    <a:pt x="15" y="88"/>
                  </a:cubicBezTo>
                  <a:cubicBezTo>
                    <a:pt x="17" y="82"/>
                    <a:pt x="18" y="75"/>
                    <a:pt x="18" y="69"/>
                  </a:cubicBezTo>
                  <a:cubicBezTo>
                    <a:pt x="18" y="62"/>
                    <a:pt x="17" y="55"/>
                    <a:pt x="15" y="49"/>
                  </a:cubicBezTo>
                  <a:cubicBezTo>
                    <a:pt x="12" y="38"/>
                    <a:pt x="11" y="28"/>
                    <a:pt x="11" y="17"/>
                  </a:cubicBezTo>
                  <a:cubicBezTo>
                    <a:pt x="11" y="12"/>
                    <a:pt x="5" y="11"/>
                    <a:pt x="5"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0" name="Google Shape;230;p28"/>
            <p:cNvSpPr/>
            <p:nvPr/>
          </p:nvSpPr>
          <p:spPr>
            <a:xfrm>
              <a:off x="8334360" y="3636000"/>
              <a:ext cx="15480" cy="106560"/>
            </a:xfrm>
            <a:custGeom>
              <a:avLst/>
              <a:gdLst/>
              <a:ahLst/>
              <a:cxnLst/>
              <a:rect l="l" t="t" r="r" b="b"/>
              <a:pathLst>
                <a:path w="43" h="296" extrusionOk="0">
                  <a:moveTo>
                    <a:pt x="5" y="294"/>
                  </a:moveTo>
                  <a:cubicBezTo>
                    <a:pt x="27" y="264"/>
                    <a:pt x="16" y="227"/>
                    <a:pt x="32" y="196"/>
                  </a:cubicBezTo>
                  <a:cubicBezTo>
                    <a:pt x="42" y="178"/>
                    <a:pt x="31" y="137"/>
                    <a:pt x="31" y="117"/>
                  </a:cubicBezTo>
                  <a:cubicBezTo>
                    <a:pt x="31" y="79"/>
                    <a:pt x="31" y="41"/>
                    <a:pt x="29" y="3"/>
                  </a:cubicBezTo>
                  <a:cubicBezTo>
                    <a:pt x="29" y="0"/>
                    <a:pt x="25" y="0"/>
                    <a:pt x="25" y="3"/>
                  </a:cubicBezTo>
                  <a:cubicBezTo>
                    <a:pt x="23" y="58"/>
                    <a:pt x="21" y="114"/>
                    <a:pt x="23" y="169"/>
                  </a:cubicBezTo>
                  <a:cubicBezTo>
                    <a:pt x="25" y="208"/>
                    <a:pt x="4" y="253"/>
                    <a:pt x="0" y="293"/>
                  </a:cubicBezTo>
                  <a:lnTo>
                    <a:pt x="0" y="294"/>
                  </a:lnTo>
                  <a:lnTo>
                    <a:pt x="1" y="295"/>
                  </a:lnTo>
                  <a:lnTo>
                    <a:pt x="2" y="295"/>
                  </a:lnTo>
                  <a:cubicBezTo>
                    <a:pt x="3" y="295"/>
                    <a:pt x="3" y="295"/>
                    <a:pt x="4" y="295"/>
                  </a:cubicBezTo>
                  <a:lnTo>
                    <a:pt x="5" y="2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1" name="Google Shape;231;p28"/>
            <p:cNvSpPr/>
            <p:nvPr/>
          </p:nvSpPr>
          <p:spPr>
            <a:xfrm>
              <a:off x="8364240" y="3634560"/>
              <a:ext cx="12960" cy="64080"/>
            </a:xfrm>
            <a:custGeom>
              <a:avLst/>
              <a:gdLst/>
              <a:ahLst/>
              <a:cxnLst/>
              <a:rect l="l" t="t" r="r" b="b"/>
              <a:pathLst>
                <a:path w="36" h="178" extrusionOk="0">
                  <a:moveTo>
                    <a:pt x="25" y="2"/>
                  </a:moveTo>
                  <a:lnTo>
                    <a:pt x="24" y="1"/>
                  </a:lnTo>
                  <a:cubicBezTo>
                    <a:pt x="23" y="0"/>
                    <a:pt x="23" y="0"/>
                    <a:pt x="23" y="0"/>
                  </a:cubicBezTo>
                  <a:cubicBezTo>
                    <a:pt x="22" y="0"/>
                    <a:pt x="23" y="0"/>
                    <a:pt x="22" y="1"/>
                  </a:cubicBezTo>
                  <a:cubicBezTo>
                    <a:pt x="21" y="2"/>
                    <a:pt x="21" y="1"/>
                    <a:pt x="21" y="1"/>
                  </a:cubicBezTo>
                  <a:cubicBezTo>
                    <a:pt x="21" y="2"/>
                    <a:pt x="21" y="2"/>
                    <a:pt x="21" y="2"/>
                  </a:cubicBezTo>
                  <a:cubicBezTo>
                    <a:pt x="21" y="32"/>
                    <a:pt x="19" y="62"/>
                    <a:pt x="17" y="92"/>
                  </a:cubicBezTo>
                  <a:cubicBezTo>
                    <a:pt x="17" y="102"/>
                    <a:pt x="9" y="167"/>
                    <a:pt x="1" y="171"/>
                  </a:cubicBezTo>
                  <a:cubicBezTo>
                    <a:pt x="1" y="171"/>
                    <a:pt x="0" y="171"/>
                    <a:pt x="0" y="172"/>
                  </a:cubicBezTo>
                  <a:lnTo>
                    <a:pt x="0" y="173"/>
                  </a:lnTo>
                  <a:cubicBezTo>
                    <a:pt x="0" y="174"/>
                    <a:pt x="0" y="175"/>
                    <a:pt x="0" y="175"/>
                  </a:cubicBezTo>
                  <a:cubicBezTo>
                    <a:pt x="0" y="176"/>
                    <a:pt x="1" y="176"/>
                    <a:pt x="1" y="176"/>
                  </a:cubicBezTo>
                  <a:cubicBezTo>
                    <a:pt x="2" y="177"/>
                    <a:pt x="2" y="177"/>
                    <a:pt x="3" y="177"/>
                  </a:cubicBezTo>
                  <a:lnTo>
                    <a:pt x="7" y="177"/>
                  </a:lnTo>
                  <a:cubicBezTo>
                    <a:pt x="8" y="177"/>
                    <a:pt x="8" y="177"/>
                    <a:pt x="9" y="176"/>
                  </a:cubicBezTo>
                  <a:cubicBezTo>
                    <a:pt x="10" y="175"/>
                    <a:pt x="11" y="175"/>
                    <a:pt x="11" y="175"/>
                  </a:cubicBezTo>
                  <a:cubicBezTo>
                    <a:pt x="11" y="174"/>
                    <a:pt x="11" y="174"/>
                    <a:pt x="11" y="174"/>
                  </a:cubicBezTo>
                  <a:cubicBezTo>
                    <a:pt x="35" y="122"/>
                    <a:pt x="26" y="58"/>
                    <a:pt x="2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2" name="Google Shape;232;p28"/>
            <p:cNvSpPr/>
            <p:nvPr/>
          </p:nvSpPr>
          <p:spPr>
            <a:xfrm>
              <a:off x="8347320" y="3734280"/>
              <a:ext cx="11520" cy="47160"/>
            </a:xfrm>
            <a:custGeom>
              <a:avLst/>
              <a:gdLst/>
              <a:ahLst/>
              <a:cxnLst/>
              <a:rect l="l" t="t" r="r" b="b"/>
              <a:pathLst>
                <a:path w="32" h="131" extrusionOk="0">
                  <a:moveTo>
                    <a:pt x="31" y="0"/>
                  </a:moveTo>
                  <a:lnTo>
                    <a:pt x="30" y="0"/>
                  </a:lnTo>
                  <a:cubicBezTo>
                    <a:pt x="26" y="27"/>
                    <a:pt x="19" y="54"/>
                    <a:pt x="10" y="80"/>
                  </a:cubicBezTo>
                  <a:cubicBezTo>
                    <a:pt x="3" y="93"/>
                    <a:pt x="0" y="109"/>
                    <a:pt x="0" y="124"/>
                  </a:cubicBezTo>
                  <a:cubicBezTo>
                    <a:pt x="0" y="125"/>
                    <a:pt x="0" y="127"/>
                    <a:pt x="0" y="128"/>
                  </a:cubicBezTo>
                  <a:lnTo>
                    <a:pt x="0" y="129"/>
                  </a:lnTo>
                  <a:cubicBezTo>
                    <a:pt x="0" y="129"/>
                    <a:pt x="0" y="128"/>
                    <a:pt x="1" y="129"/>
                  </a:cubicBezTo>
                  <a:cubicBezTo>
                    <a:pt x="2" y="130"/>
                    <a:pt x="1" y="130"/>
                    <a:pt x="2" y="130"/>
                  </a:cubicBezTo>
                  <a:lnTo>
                    <a:pt x="3" y="129"/>
                  </a:lnTo>
                  <a:lnTo>
                    <a:pt x="3" y="128"/>
                  </a:lnTo>
                  <a:cubicBezTo>
                    <a:pt x="5" y="122"/>
                    <a:pt x="10" y="121"/>
                    <a:pt x="11" y="115"/>
                  </a:cubicBezTo>
                  <a:cubicBezTo>
                    <a:pt x="15" y="104"/>
                    <a:pt x="18" y="93"/>
                    <a:pt x="21" y="83"/>
                  </a:cubicBezTo>
                  <a:cubicBezTo>
                    <a:pt x="28" y="60"/>
                    <a:pt x="31" y="36"/>
                    <a:pt x="31" y="13"/>
                  </a:cubicBezTo>
                  <a:cubicBezTo>
                    <a:pt x="31" y="9"/>
                    <a:pt x="31" y="4"/>
                    <a:pt x="3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3" name="Google Shape;233;p28"/>
            <p:cNvSpPr/>
            <p:nvPr/>
          </p:nvSpPr>
          <p:spPr>
            <a:xfrm>
              <a:off x="8163720" y="3651480"/>
              <a:ext cx="304920" cy="442440"/>
            </a:xfrm>
            <a:custGeom>
              <a:avLst/>
              <a:gdLst/>
              <a:ahLst/>
              <a:cxnLst/>
              <a:rect l="l" t="t" r="r" b="b"/>
              <a:pathLst>
                <a:path w="847" h="1229" extrusionOk="0">
                  <a:moveTo>
                    <a:pt x="302" y="1094"/>
                  </a:moveTo>
                  <a:cubicBezTo>
                    <a:pt x="305" y="1074"/>
                    <a:pt x="307" y="1055"/>
                    <a:pt x="307" y="1035"/>
                  </a:cubicBezTo>
                  <a:cubicBezTo>
                    <a:pt x="313" y="1008"/>
                    <a:pt x="323" y="981"/>
                    <a:pt x="334" y="956"/>
                  </a:cubicBezTo>
                  <a:cubicBezTo>
                    <a:pt x="354" y="912"/>
                    <a:pt x="374" y="866"/>
                    <a:pt x="392" y="821"/>
                  </a:cubicBezTo>
                  <a:cubicBezTo>
                    <a:pt x="397" y="810"/>
                    <a:pt x="403" y="797"/>
                    <a:pt x="410" y="784"/>
                  </a:cubicBezTo>
                  <a:cubicBezTo>
                    <a:pt x="397" y="822"/>
                    <a:pt x="388" y="862"/>
                    <a:pt x="383" y="902"/>
                  </a:cubicBezTo>
                  <a:cubicBezTo>
                    <a:pt x="373" y="962"/>
                    <a:pt x="367" y="1022"/>
                    <a:pt x="364" y="1082"/>
                  </a:cubicBezTo>
                  <a:cubicBezTo>
                    <a:pt x="354" y="1110"/>
                    <a:pt x="347" y="1138"/>
                    <a:pt x="345" y="1167"/>
                  </a:cubicBezTo>
                  <a:cubicBezTo>
                    <a:pt x="345" y="1169"/>
                    <a:pt x="344" y="1170"/>
                    <a:pt x="345" y="1171"/>
                  </a:cubicBezTo>
                  <a:cubicBezTo>
                    <a:pt x="346" y="1173"/>
                    <a:pt x="347" y="1173"/>
                    <a:pt x="348" y="1173"/>
                  </a:cubicBezTo>
                  <a:cubicBezTo>
                    <a:pt x="349" y="1174"/>
                    <a:pt x="349" y="1174"/>
                    <a:pt x="351" y="1174"/>
                  </a:cubicBezTo>
                  <a:cubicBezTo>
                    <a:pt x="352" y="1174"/>
                    <a:pt x="354" y="1174"/>
                    <a:pt x="355" y="1173"/>
                  </a:cubicBezTo>
                  <a:cubicBezTo>
                    <a:pt x="355" y="1173"/>
                    <a:pt x="356" y="1173"/>
                    <a:pt x="356" y="1172"/>
                  </a:cubicBezTo>
                  <a:cubicBezTo>
                    <a:pt x="357" y="1173"/>
                    <a:pt x="357" y="1173"/>
                    <a:pt x="358" y="1173"/>
                  </a:cubicBezTo>
                  <a:cubicBezTo>
                    <a:pt x="358" y="1173"/>
                    <a:pt x="359" y="1173"/>
                    <a:pt x="360" y="1172"/>
                  </a:cubicBezTo>
                  <a:lnTo>
                    <a:pt x="361" y="1171"/>
                  </a:lnTo>
                  <a:cubicBezTo>
                    <a:pt x="378" y="1149"/>
                    <a:pt x="380" y="1111"/>
                    <a:pt x="387" y="1081"/>
                  </a:cubicBezTo>
                  <a:cubicBezTo>
                    <a:pt x="396" y="1056"/>
                    <a:pt x="407" y="1032"/>
                    <a:pt x="420" y="1010"/>
                  </a:cubicBezTo>
                  <a:cubicBezTo>
                    <a:pt x="427" y="998"/>
                    <a:pt x="434" y="987"/>
                    <a:pt x="441" y="977"/>
                  </a:cubicBezTo>
                  <a:cubicBezTo>
                    <a:pt x="452" y="961"/>
                    <a:pt x="463" y="946"/>
                    <a:pt x="472" y="929"/>
                  </a:cubicBezTo>
                  <a:cubicBezTo>
                    <a:pt x="489" y="900"/>
                    <a:pt x="503" y="869"/>
                    <a:pt x="514" y="837"/>
                  </a:cubicBezTo>
                  <a:cubicBezTo>
                    <a:pt x="505" y="874"/>
                    <a:pt x="501" y="913"/>
                    <a:pt x="501" y="951"/>
                  </a:cubicBezTo>
                  <a:cubicBezTo>
                    <a:pt x="501" y="952"/>
                    <a:pt x="501" y="954"/>
                    <a:pt x="501" y="955"/>
                  </a:cubicBezTo>
                  <a:cubicBezTo>
                    <a:pt x="501" y="962"/>
                    <a:pt x="511" y="961"/>
                    <a:pt x="511" y="954"/>
                  </a:cubicBezTo>
                  <a:cubicBezTo>
                    <a:pt x="511" y="947"/>
                    <a:pt x="511" y="937"/>
                    <a:pt x="511" y="928"/>
                  </a:cubicBezTo>
                  <a:cubicBezTo>
                    <a:pt x="511" y="926"/>
                    <a:pt x="511" y="924"/>
                    <a:pt x="512" y="922"/>
                  </a:cubicBezTo>
                  <a:lnTo>
                    <a:pt x="513" y="922"/>
                  </a:lnTo>
                  <a:cubicBezTo>
                    <a:pt x="514" y="922"/>
                    <a:pt x="514" y="922"/>
                    <a:pt x="515" y="921"/>
                  </a:cubicBezTo>
                  <a:lnTo>
                    <a:pt x="516" y="921"/>
                  </a:lnTo>
                  <a:cubicBezTo>
                    <a:pt x="518" y="917"/>
                    <a:pt x="521" y="914"/>
                    <a:pt x="523" y="910"/>
                  </a:cubicBezTo>
                  <a:cubicBezTo>
                    <a:pt x="524" y="908"/>
                    <a:pt x="525" y="906"/>
                    <a:pt x="526" y="904"/>
                  </a:cubicBezTo>
                  <a:cubicBezTo>
                    <a:pt x="530" y="896"/>
                    <a:pt x="535" y="889"/>
                    <a:pt x="539" y="881"/>
                  </a:cubicBezTo>
                  <a:cubicBezTo>
                    <a:pt x="548" y="867"/>
                    <a:pt x="557" y="851"/>
                    <a:pt x="568" y="838"/>
                  </a:cubicBezTo>
                  <a:cubicBezTo>
                    <a:pt x="572" y="831"/>
                    <a:pt x="581" y="822"/>
                    <a:pt x="590" y="813"/>
                  </a:cubicBezTo>
                  <a:cubicBezTo>
                    <a:pt x="585" y="837"/>
                    <a:pt x="582" y="860"/>
                    <a:pt x="580" y="884"/>
                  </a:cubicBezTo>
                  <a:cubicBezTo>
                    <a:pt x="578" y="909"/>
                    <a:pt x="576" y="934"/>
                    <a:pt x="576" y="959"/>
                  </a:cubicBezTo>
                  <a:cubicBezTo>
                    <a:pt x="576" y="987"/>
                    <a:pt x="578" y="1015"/>
                    <a:pt x="581" y="1043"/>
                  </a:cubicBezTo>
                  <a:cubicBezTo>
                    <a:pt x="585" y="1066"/>
                    <a:pt x="601" y="1092"/>
                    <a:pt x="600" y="1115"/>
                  </a:cubicBezTo>
                  <a:cubicBezTo>
                    <a:pt x="600" y="1125"/>
                    <a:pt x="598" y="1130"/>
                    <a:pt x="605" y="1137"/>
                  </a:cubicBezTo>
                  <a:cubicBezTo>
                    <a:pt x="605" y="1138"/>
                    <a:pt x="605" y="1138"/>
                    <a:pt x="606" y="1138"/>
                  </a:cubicBezTo>
                  <a:lnTo>
                    <a:pt x="607" y="1139"/>
                  </a:lnTo>
                  <a:cubicBezTo>
                    <a:pt x="608" y="1139"/>
                    <a:pt x="608" y="1138"/>
                    <a:pt x="609" y="1138"/>
                  </a:cubicBezTo>
                  <a:cubicBezTo>
                    <a:pt x="610" y="1138"/>
                    <a:pt x="610" y="1137"/>
                    <a:pt x="610" y="1137"/>
                  </a:cubicBezTo>
                  <a:cubicBezTo>
                    <a:pt x="610" y="1137"/>
                    <a:pt x="610" y="1136"/>
                    <a:pt x="611" y="1136"/>
                  </a:cubicBezTo>
                  <a:cubicBezTo>
                    <a:pt x="616" y="1102"/>
                    <a:pt x="608" y="1068"/>
                    <a:pt x="617" y="1034"/>
                  </a:cubicBezTo>
                  <a:cubicBezTo>
                    <a:pt x="619" y="1028"/>
                    <a:pt x="620" y="1020"/>
                    <a:pt x="622" y="1013"/>
                  </a:cubicBezTo>
                  <a:cubicBezTo>
                    <a:pt x="637" y="976"/>
                    <a:pt x="663" y="931"/>
                    <a:pt x="665" y="891"/>
                  </a:cubicBezTo>
                  <a:cubicBezTo>
                    <a:pt x="666" y="858"/>
                    <a:pt x="684" y="824"/>
                    <a:pt x="700" y="790"/>
                  </a:cubicBezTo>
                  <a:cubicBezTo>
                    <a:pt x="700" y="807"/>
                    <a:pt x="700" y="823"/>
                    <a:pt x="700" y="840"/>
                  </a:cubicBezTo>
                  <a:cubicBezTo>
                    <a:pt x="701" y="888"/>
                    <a:pt x="710" y="936"/>
                    <a:pt x="725" y="982"/>
                  </a:cubicBezTo>
                  <a:cubicBezTo>
                    <a:pt x="738" y="1033"/>
                    <a:pt x="757" y="1082"/>
                    <a:pt x="780" y="1129"/>
                  </a:cubicBezTo>
                  <a:cubicBezTo>
                    <a:pt x="781" y="1130"/>
                    <a:pt x="781" y="1131"/>
                    <a:pt x="782" y="1131"/>
                  </a:cubicBezTo>
                  <a:cubicBezTo>
                    <a:pt x="784" y="1132"/>
                    <a:pt x="785" y="1132"/>
                    <a:pt x="786" y="1132"/>
                  </a:cubicBezTo>
                  <a:cubicBezTo>
                    <a:pt x="787" y="1132"/>
                    <a:pt x="789" y="1132"/>
                    <a:pt x="790" y="1131"/>
                  </a:cubicBezTo>
                  <a:cubicBezTo>
                    <a:pt x="791" y="1131"/>
                    <a:pt x="792" y="1131"/>
                    <a:pt x="793" y="1129"/>
                  </a:cubicBezTo>
                  <a:cubicBezTo>
                    <a:pt x="794" y="1128"/>
                    <a:pt x="794" y="1126"/>
                    <a:pt x="794" y="1125"/>
                  </a:cubicBezTo>
                  <a:cubicBezTo>
                    <a:pt x="787" y="1052"/>
                    <a:pt x="772" y="980"/>
                    <a:pt x="774" y="906"/>
                  </a:cubicBezTo>
                  <a:cubicBezTo>
                    <a:pt x="775" y="832"/>
                    <a:pt x="782" y="758"/>
                    <a:pt x="795" y="684"/>
                  </a:cubicBezTo>
                  <a:cubicBezTo>
                    <a:pt x="795" y="708"/>
                    <a:pt x="798" y="731"/>
                    <a:pt x="803" y="754"/>
                  </a:cubicBezTo>
                  <a:cubicBezTo>
                    <a:pt x="803" y="757"/>
                    <a:pt x="808" y="758"/>
                    <a:pt x="809" y="754"/>
                  </a:cubicBezTo>
                  <a:cubicBezTo>
                    <a:pt x="814" y="731"/>
                    <a:pt x="816" y="708"/>
                    <a:pt x="816" y="685"/>
                  </a:cubicBezTo>
                  <a:cubicBezTo>
                    <a:pt x="816" y="683"/>
                    <a:pt x="816" y="681"/>
                    <a:pt x="816" y="679"/>
                  </a:cubicBezTo>
                  <a:cubicBezTo>
                    <a:pt x="815" y="671"/>
                    <a:pt x="815" y="663"/>
                    <a:pt x="815" y="655"/>
                  </a:cubicBezTo>
                  <a:cubicBezTo>
                    <a:pt x="815" y="647"/>
                    <a:pt x="815" y="639"/>
                    <a:pt x="816" y="631"/>
                  </a:cubicBezTo>
                  <a:cubicBezTo>
                    <a:pt x="817" y="626"/>
                    <a:pt x="817" y="621"/>
                    <a:pt x="817" y="616"/>
                  </a:cubicBezTo>
                  <a:cubicBezTo>
                    <a:pt x="817" y="611"/>
                    <a:pt x="817" y="606"/>
                    <a:pt x="816" y="601"/>
                  </a:cubicBezTo>
                  <a:cubicBezTo>
                    <a:pt x="815" y="600"/>
                    <a:pt x="815" y="600"/>
                    <a:pt x="814" y="599"/>
                  </a:cubicBezTo>
                  <a:lnTo>
                    <a:pt x="813" y="599"/>
                  </a:lnTo>
                  <a:cubicBezTo>
                    <a:pt x="812" y="599"/>
                    <a:pt x="812" y="599"/>
                    <a:pt x="812" y="599"/>
                  </a:cubicBezTo>
                  <a:cubicBezTo>
                    <a:pt x="829" y="529"/>
                    <a:pt x="839" y="457"/>
                    <a:pt x="842" y="385"/>
                  </a:cubicBezTo>
                  <a:cubicBezTo>
                    <a:pt x="842" y="339"/>
                    <a:pt x="842" y="292"/>
                    <a:pt x="841" y="246"/>
                  </a:cubicBezTo>
                  <a:cubicBezTo>
                    <a:pt x="841" y="222"/>
                    <a:pt x="846" y="195"/>
                    <a:pt x="833" y="174"/>
                  </a:cubicBezTo>
                  <a:cubicBezTo>
                    <a:pt x="830" y="170"/>
                    <a:pt x="823" y="174"/>
                    <a:pt x="826" y="179"/>
                  </a:cubicBezTo>
                  <a:cubicBezTo>
                    <a:pt x="840" y="202"/>
                    <a:pt x="827" y="260"/>
                    <a:pt x="827" y="285"/>
                  </a:cubicBezTo>
                  <a:cubicBezTo>
                    <a:pt x="828" y="303"/>
                    <a:pt x="829" y="322"/>
                    <a:pt x="829" y="340"/>
                  </a:cubicBezTo>
                  <a:cubicBezTo>
                    <a:pt x="829" y="366"/>
                    <a:pt x="828" y="392"/>
                    <a:pt x="826" y="418"/>
                  </a:cubicBezTo>
                  <a:cubicBezTo>
                    <a:pt x="816" y="508"/>
                    <a:pt x="798" y="597"/>
                    <a:pt x="779" y="686"/>
                  </a:cubicBezTo>
                  <a:cubicBezTo>
                    <a:pt x="766" y="751"/>
                    <a:pt x="760" y="818"/>
                    <a:pt x="760" y="885"/>
                  </a:cubicBezTo>
                  <a:cubicBezTo>
                    <a:pt x="760" y="893"/>
                    <a:pt x="760" y="900"/>
                    <a:pt x="760" y="907"/>
                  </a:cubicBezTo>
                  <a:cubicBezTo>
                    <a:pt x="760" y="970"/>
                    <a:pt x="769" y="1029"/>
                    <a:pt x="776" y="1090"/>
                  </a:cubicBezTo>
                  <a:cubicBezTo>
                    <a:pt x="736" y="1001"/>
                    <a:pt x="716" y="905"/>
                    <a:pt x="715" y="807"/>
                  </a:cubicBezTo>
                  <a:cubicBezTo>
                    <a:pt x="715" y="791"/>
                    <a:pt x="715" y="774"/>
                    <a:pt x="715" y="757"/>
                  </a:cubicBezTo>
                  <a:cubicBezTo>
                    <a:pt x="719" y="746"/>
                    <a:pt x="721" y="734"/>
                    <a:pt x="721" y="721"/>
                  </a:cubicBezTo>
                  <a:cubicBezTo>
                    <a:pt x="721" y="714"/>
                    <a:pt x="720" y="706"/>
                    <a:pt x="718" y="698"/>
                  </a:cubicBezTo>
                  <a:cubicBezTo>
                    <a:pt x="718" y="698"/>
                    <a:pt x="718" y="697"/>
                    <a:pt x="718" y="696"/>
                  </a:cubicBezTo>
                  <a:cubicBezTo>
                    <a:pt x="717" y="695"/>
                    <a:pt x="717" y="695"/>
                    <a:pt x="716" y="694"/>
                  </a:cubicBezTo>
                  <a:cubicBezTo>
                    <a:pt x="716" y="679"/>
                    <a:pt x="717" y="664"/>
                    <a:pt x="718" y="649"/>
                  </a:cubicBezTo>
                  <a:cubicBezTo>
                    <a:pt x="723" y="632"/>
                    <a:pt x="727" y="614"/>
                    <a:pt x="731" y="597"/>
                  </a:cubicBezTo>
                  <a:cubicBezTo>
                    <a:pt x="743" y="540"/>
                    <a:pt x="761" y="493"/>
                    <a:pt x="760" y="433"/>
                  </a:cubicBezTo>
                  <a:cubicBezTo>
                    <a:pt x="760" y="429"/>
                    <a:pt x="754" y="429"/>
                    <a:pt x="754" y="433"/>
                  </a:cubicBezTo>
                  <a:cubicBezTo>
                    <a:pt x="753" y="495"/>
                    <a:pt x="741" y="557"/>
                    <a:pt x="720" y="615"/>
                  </a:cubicBezTo>
                  <a:cubicBezTo>
                    <a:pt x="721" y="602"/>
                    <a:pt x="722" y="589"/>
                    <a:pt x="724" y="576"/>
                  </a:cubicBezTo>
                  <a:cubicBezTo>
                    <a:pt x="724" y="575"/>
                    <a:pt x="722" y="574"/>
                    <a:pt x="722" y="576"/>
                  </a:cubicBezTo>
                  <a:cubicBezTo>
                    <a:pt x="718" y="598"/>
                    <a:pt x="715" y="620"/>
                    <a:pt x="712" y="643"/>
                  </a:cubicBezTo>
                  <a:cubicBezTo>
                    <a:pt x="705" y="665"/>
                    <a:pt x="698" y="687"/>
                    <a:pt x="691" y="709"/>
                  </a:cubicBezTo>
                  <a:lnTo>
                    <a:pt x="684" y="731"/>
                  </a:lnTo>
                  <a:cubicBezTo>
                    <a:pt x="659" y="779"/>
                    <a:pt x="643" y="830"/>
                    <a:pt x="636" y="884"/>
                  </a:cubicBezTo>
                  <a:cubicBezTo>
                    <a:pt x="636" y="891"/>
                    <a:pt x="635" y="898"/>
                    <a:pt x="634" y="905"/>
                  </a:cubicBezTo>
                  <a:cubicBezTo>
                    <a:pt x="631" y="916"/>
                    <a:pt x="629" y="927"/>
                    <a:pt x="626" y="938"/>
                  </a:cubicBezTo>
                  <a:cubicBezTo>
                    <a:pt x="614" y="987"/>
                    <a:pt x="608" y="1036"/>
                    <a:pt x="607" y="1086"/>
                  </a:cubicBezTo>
                  <a:cubicBezTo>
                    <a:pt x="602" y="1066"/>
                    <a:pt x="594" y="1047"/>
                    <a:pt x="591" y="1027"/>
                  </a:cubicBezTo>
                  <a:cubicBezTo>
                    <a:pt x="589" y="1006"/>
                    <a:pt x="587" y="984"/>
                    <a:pt x="587" y="962"/>
                  </a:cubicBezTo>
                  <a:cubicBezTo>
                    <a:pt x="587" y="932"/>
                    <a:pt x="590" y="902"/>
                    <a:pt x="595" y="872"/>
                  </a:cubicBezTo>
                  <a:cubicBezTo>
                    <a:pt x="599" y="849"/>
                    <a:pt x="601" y="827"/>
                    <a:pt x="603" y="804"/>
                  </a:cubicBezTo>
                  <a:cubicBezTo>
                    <a:pt x="605" y="802"/>
                    <a:pt x="607" y="799"/>
                    <a:pt x="608" y="797"/>
                  </a:cubicBezTo>
                  <a:cubicBezTo>
                    <a:pt x="611" y="791"/>
                    <a:pt x="613" y="786"/>
                    <a:pt x="613" y="780"/>
                  </a:cubicBezTo>
                  <a:cubicBezTo>
                    <a:pt x="613" y="776"/>
                    <a:pt x="612" y="772"/>
                    <a:pt x="611" y="768"/>
                  </a:cubicBezTo>
                  <a:lnTo>
                    <a:pt x="611" y="767"/>
                  </a:lnTo>
                  <a:cubicBezTo>
                    <a:pt x="613" y="758"/>
                    <a:pt x="616" y="747"/>
                    <a:pt x="619" y="738"/>
                  </a:cubicBezTo>
                  <a:cubicBezTo>
                    <a:pt x="627" y="727"/>
                    <a:pt x="634" y="716"/>
                    <a:pt x="641" y="706"/>
                  </a:cubicBezTo>
                  <a:cubicBezTo>
                    <a:pt x="665" y="666"/>
                    <a:pt x="689" y="629"/>
                    <a:pt x="710" y="588"/>
                  </a:cubicBezTo>
                  <a:cubicBezTo>
                    <a:pt x="730" y="547"/>
                    <a:pt x="759" y="491"/>
                    <a:pt x="753" y="442"/>
                  </a:cubicBezTo>
                  <a:cubicBezTo>
                    <a:pt x="752" y="442"/>
                    <a:pt x="752" y="442"/>
                    <a:pt x="752" y="442"/>
                  </a:cubicBezTo>
                  <a:cubicBezTo>
                    <a:pt x="752" y="441"/>
                    <a:pt x="752" y="442"/>
                    <a:pt x="751" y="441"/>
                  </a:cubicBezTo>
                  <a:cubicBezTo>
                    <a:pt x="750" y="441"/>
                    <a:pt x="750" y="440"/>
                    <a:pt x="750" y="440"/>
                  </a:cubicBezTo>
                  <a:cubicBezTo>
                    <a:pt x="749" y="440"/>
                    <a:pt x="749" y="440"/>
                    <a:pt x="748" y="441"/>
                  </a:cubicBezTo>
                  <a:cubicBezTo>
                    <a:pt x="748" y="441"/>
                    <a:pt x="747" y="441"/>
                    <a:pt x="747" y="442"/>
                  </a:cubicBezTo>
                  <a:cubicBezTo>
                    <a:pt x="725" y="515"/>
                    <a:pt x="694" y="586"/>
                    <a:pt x="656" y="651"/>
                  </a:cubicBezTo>
                  <a:cubicBezTo>
                    <a:pt x="639" y="680"/>
                    <a:pt x="621" y="708"/>
                    <a:pt x="602" y="735"/>
                  </a:cubicBezTo>
                  <a:cubicBezTo>
                    <a:pt x="592" y="748"/>
                    <a:pt x="582" y="763"/>
                    <a:pt x="573" y="777"/>
                  </a:cubicBezTo>
                  <a:cubicBezTo>
                    <a:pt x="563" y="788"/>
                    <a:pt x="555" y="802"/>
                    <a:pt x="547" y="814"/>
                  </a:cubicBezTo>
                  <a:cubicBezTo>
                    <a:pt x="544" y="820"/>
                    <a:pt x="540" y="825"/>
                    <a:pt x="538" y="831"/>
                  </a:cubicBezTo>
                  <a:cubicBezTo>
                    <a:pt x="532" y="841"/>
                    <a:pt x="528" y="853"/>
                    <a:pt x="524" y="864"/>
                  </a:cubicBezTo>
                  <a:cubicBezTo>
                    <a:pt x="530" y="834"/>
                    <a:pt x="534" y="804"/>
                    <a:pt x="536" y="774"/>
                  </a:cubicBezTo>
                  <a:lnTo>
                    <a:pt x="602" y="648"/>
                  </a:lnTo>
                  <a:cubicBezTo>
                    <a:pt x="648" y="563"/>
                    <a:pt x="686" y="474"/>
                    <a:pt x="716" y="381"/>
                  </a:cubicBezTo>
                  <a:cubicBezTo>
                    <a:pt x="755" y="259"/>
                    <a:pt x="748" y="128"/>
                    <a:pt x="741" y="1"/>
                  </a:cubicBezTo>
                  <a:cubicBezTo>
                    <a:pt x="741" y="0"/>
                    <a:pt x="739" y="0"/>
                    <a:pt x="738" y="1"/>
                  </a:cubicBezTo>
                  <a:cubicBezTo>
                    <a:pt x="735" y="63"/>
                    <a:pt x="735" y="126"/>
                    <a:pt x="735" y="188"/>
                  </a:cubicBezTo>
                  <a:cubicBezTo>
                    <a:pt x="732" y="253"/>
                    <a:pt x="721" y="317"/>
                    <a:pt x="702" y="378"/>
                  </a:cubicBezTo>
                  <a:cubicBezTo>
                    <a:pt x="678" y="468"/>
                    <a:pt x="632" y="559"/>
                    <a:pt x="590" y="642"/>
                  </a:cubicBezTo>
                  <a:lnTo>
                    <a:pt x="583" y="653"/>
                  </a:lnTo>
                  <a:cubicBezTo>
                    <a:pt x="586" y="647"/>
                    <a:pt x="588" y="641"/>
                    <a:pt x="591" y="635"/>
                  </a:cubicBezTo>
                  <a:cubicBezTo>
                    <a:pt x="601" y="608"/>
                    <a:pt x="615" y="583"/>
                    <a:pt x="625" y="556"/>
                  </a:cubicBezTo>
                  <a:cubicBezTo>
                    <a:pt x="635" y="529"/>
                    <a:pt x="638" y="503"/>
                    <a:pt x="647" y="477"/>
                  </a:cubicBezTo>
                  <a:cubicBezTo>
                    <a:pt x="647" y="476"/>
                    <a:pt x="646" y="475"/>
                    <a:pt x="645" y="477"/>
                  </a:cubicBezTo>
                  <a:cubicBezTo>
                    <a:pt x="638" y="498"/>
                    <a:pt x="632" y="519"/>
                    <a:pt x="627" y="540"/>
                  </a:cubicBezTo>
                  <a:cubicBezTo>
                    <a:pt x="614" y="577"/>
                    <a:pt x="599" y="613"/>
                    <a:pt x="582" y="649"/>
                  </a:cubicBezTo>
                  <a:cubicBezTo>
                    <a:pt x="579" y="658"/>
                    <a:pt x="575" y="667"/>
                    <a:pt x="571" y="675"/>
                  </a:cubicBezTo>
                  <a:cubicBezTo>
                    <a:pt x="551" y="710"/>
                    <a:pt x="532" y="744"/>
                    <a:pt x="514" y="778"/>
                  </a:cubicBezTo>
                  <a:lnTo>
                    <a:pt x="506" y="794"/>
                  </a:lnTo>
                  <a:lnTo>
                    <a:pt x="502" y="801"/>
                  </a:lnTo>
                  <a:cubicBezTo>
                    <a:pt x="495" y="809"/>
                    <a:pt x="489" y="817"/>
                    <a:pt x="484" y="826"/>
                  </a:cubicBezTo>
                  <a:cubicBezTo>
                    <a:pt x="482" y="830"/>
                    <a:pt x="480" y="833"/>
                    <a:pt x="478" y="837"/>
                  </a:cubicBezTo>
                  <a:cubicBezTo>
                    <a:pt x="472" y="846"/>
                    <a:pt x="467" y="856"/>
                    <a:pt x="461" y="865"/>
                  </a:cubicBezTo>
                  <a:cubicBezTo>
                    <a:pt x="443" y="896"/>
                    <a:pt x="427" y="929"/>
                    <a:pt x="414" y="962"/>
                  </a:cubicBezTo>
                  <a:cubicBezTo>
                    <a:pt x="403" y="989"/>
                    <a:pt x="391" y="1018"/>
                    <a:pt x="381" y="1047"/>
                  </a:cubicBezTo>
                  <a:cubicBezTo>
                    <a:pt x="382" y="1005"/>
                    <a:pt x="385" y="963"/>
                    <a:pt x="391" y="921"/>
                  </a:cubicBezTo>
                  <a:cubicBezTo>
                    <a:pt x="399" y="872"/>
                    <a:pt x="404" y="801"/>
                    <a:pt x="430" y="758"/>
                  </a:cubicBezTo>
                  <a:cubicBezTo>
                    <a:pt x="430" y="757"/>
                    <a:pt x="429" y="756"/>
                    <a:pt x="429" y="757"/>
                  </a:cubicBezTo>
                  <a:cubicBezTo>
                    <a:pt x="426" y="760"/>
                    <a:pt x="423" y="764"/>
                    <a:pt x="421" y="768"/>
                  </a:cubicBezTo>
                  <a:cubicBezTo>
                    <a:pt x="421" y="768"/>
                    <a:pt x="421" y="769"/>
                    <a:pt x="420" y="769"/>
                  </a:cubicBezTo>
                  <a:cubicBezTo>
                    <a:pt x="428" y="755"/>
                    <a:pt x="433" y="739"/>
                    <a:pt x="435" y="723"/>
                  </a:cubicBezTo>
                  <a:cubicBezTo>
                    <a:pt x="437" y="707"/>
                    <a:pt x="434" y="722"/>
                    <a:pt x="434" y="723"/>
                  </a:cubicBezTo>
                  <a:cubicBezTo>
                    <a:pt x="427" y="739"/>
                    <a:pt x="420" y="755"/>
                    <a:pt x="411" y="770"/>
                  </a:cubicBezTo>
                  <a:cubicBezTo>
                    <a:pt x="407" y="777"/>
                    <a:pt x="403" y="784"/>
                    <a:pt x="398" y="791"/>
                  </a:cubicBezTo>
                  <a:cubicBezTo>
                    <a:pt x="382" y="821"/>
                    <a:pt x="369" y="852"/>
                    <a:pt x="357" y="885"/>
                  </a:cubicBezTo>
                  <a:cubicBezTo>
                    <a:pt x="338" y="925"/>
                    <a:pt x="322" y="967"/>
                    <a:pt x="309" y="1009"/>
                  </a:cubicBezTo>
                  <a:cubicBezTo>
                    <a:pt x="309" y="1004"/>
                    <a:pt x="309" y="998"/>
                    <a:pt x="309" y="993"/>
                  </a:cubicBezTo>
                  <a:cubicBezTo>
                    <a:pt x="309" y="960"/>
                    <a:pt x="314" y="928"/>
                    <a:pt x="323" y="897"/>
                  </a:cubicBezTo>
                  <a:cubicBezTo>
                    <a:pt x="348" y="827"/>
                    <a:pt x="374" y="758"/>
                    <a:pt x="402" y="689"/>
                  </a:cubicBezTo>
                  <a:cubicBezTo>
                    <a:pt x="414" y="658"/>
                    <a:pt x="425" y="627"/>
                    <a:pt x="435" y="596"/>
                  </a:cubicBezTo>
                  <a:cubicBezTo>
                    <a:pt x="443" y="581"/>
                    <a:pt x="449" y="566"/>
                    <a:pt x="452" y="549"/>
                  </a:cubicBezTo>
                  <a:cubicBezTo>
                    <a:pt x="456" y="539"/>
                    <a:pt x="460" y="528"/>
                    <a:pt x="464" y="517"/>
                  </a:cubicBezTo>
                  <a:cubicBezTo>
                    <a:pt x="474" y="492"/>
                    <a:pt x="479" y="465"/>
                    <a:pt x="488" y="439"/>
                  </a:cubicBezTo>
                  <a:cubicBezTo>
                    <a:pt x="497" y="418"/>
                    <a:pt x="504" y="396"/>
                    <a:pt x="509" y="374"/>
                  </a:cubicBezTo>
                  <a:lnTo>
                    <a:pt x="508" y="374"/>
                  </a:lnTo>
                  <a:cubicBezTo>
                    <a:pt x="491" y="424"/>
                    <a:pt x="471" y="474"/>
                    <a:pt x="451" y="524"/>
                  </a:cubicBezTo>
                  <a:cubicBezTo>
                    <a:pt x="450" y="524"/>
                    <a:pt x="450" y="524"/>
                    <a:pt x="449" y="523"/>
                  </a:cubicBezTo>
                  <a:cubicBezTo>
                    <a:pt x="448" y="523"/>
                    <a:pt x="448" y="522"/>
                    <a:pt x="447" y="522"/>
                  </a:cubicBezTo>
                  <a:cubicBezTo>
                    <a:pt x="446" y="522"/>
                    <a:pt x="445" y="522"/>
                    <a:pt x="444" y="523"/>
                  </a:cubicBezTo>
                  <a:lnTo>
                    <a:pt x="443" y="524"/>
                  </a:lnTo>
                  <a:cubicBezTo>
                    <a:pt x="410" y="574"/>
                    <a:pt x="379" y="624"/>
                    <a:pt x="346" y="672"/>
                  </a:cubicBezTo>
                  <a:cubicBezTo>
                    <a:pt x="321" y="702"/>
                    <a:pt x="296" y="730"/>
                    <a:pt x="272" y="759"/>
                  </a:cubicBezTo>
                  <a:cubicBezTo>
                    <a:pt x="262" y="770"/>
                    <a:pt x="252" y="781"/>
                    <a:pt x="242" y="792"/>
                  </a:cubicBezTo>
                  <a:cubicBezTo>
                    <a:pt x="210" y="831"/>
                    <a:pt x="184" y="872"/>
                    <a:pt x="154" y="913"/>
                  </a:cubicBezTo>
                  <a:cubicBezTo>
                    <a:pt x="151" y="916"/>
                    <a:pt x="149" y="920"/>
                    <a:pt x="147" y="923"/>
                  </a:cubicBezTo>
                  <a:cubicBezTo>
                    <a:pt x="142" y="933"/>
                    <a:pt x="138" y="942"/>
                    <a:pt x="136" y="952"/>
                  </a:cubicBezTo>
                  <a:cubicBezTo>
                    <a:pt x="133" y="957"/>
                    <a:pt x="129" y="963"/>
                    <a:pt x="126" y="968"/>
                  </a:cubicBezTo>
                  <a:cubicBezTo>
                    <a:pt x="125" y="970"/>
                    <a:pt x="125" y="972"/>
                    <a:pt x="124" y="973"/>
                  </a:cubicBezTo>
                  <a:cubicBezTo>
                    <a:pt x="131" y="932"/>
                    <a:pt x="146" y="893"/>
                    <a:pt x="167" y="856"/>
                  </a:cubicBezTo>
                  <a:cubicBezTo>
                    <a:pt x="169" y="853"/>
                    <a:pt x="170" y="850"/>
                    <a:pt x="172" y="847"/>
                  </a:cubicBezTo>
                  <a:cubicBezTo>
                    <a:pt x="174" y="845"/>
                    <a:pt x="175" y="843"/>
                    <a:pt x="176" y="840"/>
                  </a:cubicBezTo>
                  <a:cubicBezTo>
                    <a:pt x="182" y="830"/>
                    <a:pt x="187" y="819"/>
                    <a:pt x="190" y="808"/>
                  </a:cubicBezTo>
                  <a:cubicBezTo>
                    <a:pt x="194" y="788"/>
                    <a:pt x="209" y="777"/>
                    <a:pt x="212" y="757"/>
                  </a:cubicBezTo>
                  <a:cubicBezTo>
                    <a:pt x="212" y="756"/>
                    <a:pt x="212" y="756"/>
                    <a:pt x="212" y="755"/>
                  </a:cubicBezTo>
                  <a:cubicBezTo>
                    <a:pt x="212" y="755"/>
                    <a:pt x="211" y="755"/>
                    <a:pt x="211" y="754"/>
                  </a:cubicBezTo>
                  <a:lnTo>
                    <a:pt x="210" y="754"/>
                  </a:lnTo>
                  <a:lnTo>
                    <a:pt x="218" y="743"/>
                  </a:lnTo>
                  <a:cubicBezTo>
                    <a:pt x="274" y="664"/>
                    <a:pt x="333" y="591"/>
                    <a:pt x="379" y="507"/>
                  </a:cubicBezTo>
                  <a:cubicBezTo>
                    <a:pt x="419" y="437"/>
                    <a:pt x="434" y="362"/>
                    <a:pt x="455" y="286"/>
                  </a:cubicBezTo>
                  <a:cubicBezTo>
                    <a:pt x="418" y="416"/>
                    <a:pt x="368" y="536"/>
                    <a:pt x="284" y="644"/>
                  </a:cubicBezTo>
                  <a:cubicBezTo>
                    <a:pt x="218" y="725"/>
                    <a:pt x="158" y="810"/>
                    <a:pt x="104" y="900"/>
                  </a:cubicBezTo>
                  <a:cubicBezTo>
                    <a:pt x="81" y="941"/>
                    <a:pt x="55" y="998"/>
                    <a:pt x="52" y="1046"/>
                  </a:cubicBezTo>
                  <a:cubicBezTo>
                    <a:pt x="50" y="1076"/>
                    <a:pt x="52" y="1106"/>
                    <a:pt x="52" y="1136"/>
                  </a:cubicBezTo>
                  <a:cubicBezTo>
                    <a:pt x="52" y="1150"/>
                    <a:pt x="52" y="1165"/>
                    <a:pt x="52" y="1179"/>
                  </a:cubicBezTo>
                  <a:cubicBezTo>
                    <a:pt x="52" y="1194"/>
                    <a:pt x="63" y="1228"/>
                    <a:pt x="44" y="1191"/>
                  </a:cubicBezTo>
                  <a:cubicBezTo>
                    <a:pt x="12" y="1130"/>
                    <a:pt x="34" y="1053"/>
                    <a:pt x="35" y="989"/>
                  </a:cubicBezTo>
                  <a:cubicBezTo>
                    <a:pt x="36" y="938"/>
                    <a:pt x="62" y="891"/>
                    <a:pt x="63" y="841"/>
                  </a:cubicBezTo>
                  <a:cubicBezTo>
                    <a:pt x="63" y="839"/>
                    <a:pt x="60" y="838"/>
                    <a:pt x="60" y="841"/>
                  </a:cubicBezTo>
                  <a:cubicBezTo>
                    <a:pt x="54" y="867"/>
                    <a:pt x="42" y="893"/>
                    <a:pt x="36" y="919"/>
                  </a:cubicBezTo>
                  <a:cubicBezTo>
                    <a:pt x="29" y="956"/>
                    <a:pt x="24" y="993"/>
                    <a:pt x="19" y="1029"/>
                  </a:cubicBezTo>
                  <a:cubicBezTo>
                    <a:pt x="13" y="1081"/>
                    <a:pt x="0" y="1187"/>
                    <a:pt x="51" y="1223"/>
                  </a:cubicBezTo>
                  <a:cubicBezTo>
                    <a:pt x="55" y="1225"/>
                    <a:pt x="61" y="1224"/>
                    <a:pt x="62" y="1219"/>
                  </a:cubicBezTo>
                  <a:cubicBezTo>
                    <a:pt x="64" y="1182"/>
                    <a:pt x="62" y="1144"/>
                    <a:pt x="62" y="1107"/>
                  </a:cubicBezTo>
                  <a:cubicBezTo>
                    <a:pt x="62" y="1057"/>
                    <a:pt x="70" y="1008"/>
                    <a:pt x="86" y="962"/>
                  </a:cubicBezTo>
                  <a:cubicBezTo>
                    <a:pt x="98" y="931"/>
                    <a:pt x="113" y="901"/>
                    <a:pt x="129" y="873"/>
                  </a:cubicBezTo>
                  <a:cubicBezTo>
                    <a:pt x="145" y="845"/>
                    <a:pt x="163" y="819"/>
                    <a:pt x="183" y="794"/>
                  </a:cubicBezTo>
                  <a:cubicBezTo>
                    <a:pt x="169" y="818"/>
                    <a:pt x="156" y="843"/>
                    <a:pt x="143" y="869"/>
                  </a:cubicBezTo>
                  <a:cubicBezTo>
                    <a:pt x="122" y="915"/>
                    <a:pt x="100" y="969"/>
                    <a:pt x="108" y="1020"/>
                  </a:cubicBezTo>
                  <a:cubicBezTo>
                    <a:pt x="108" y="1021"/>
                    <a:pt x="108" y="1021"/>
                    <a:pt x="109" y="1022"/>
                  </a:cubicBezTo>
                  <a:cubicBezTo>
                    <a:pt x="110" y="1023"/>
                    <a:pt x="111" y="1024"/>
                    <a:pt x="112" y="1025"/>
                  </a:cubicBezTo>
                  <a:cubicBezTo>
                    <a:pt x="113" y="1026"/>
                    <a:pt x="115" y="1026"/>
                    <a:pt x="116" y="1026"/>
                  </a:cubicBezTo>
                  <a:cubicBezTo>
                    <a:pt x="118" y="1026"/>
                    <a:pt x="119" y="1026"/>
                    <a:pt x="120" y="1025"/>
                  </a:cubicBezTo>
                  <a:cubicBezTo>
                    <a:pt x="121" y="1025"/>
                    <a:pt x="122" y="1024"/>
                    <a:pt x="122" y="1024"/>
                  </a:cubicBezTo>
                  <a:cubicBezTo>
                    <a:pt x="124" y="1022"/>
                    <a:pt x="126" y="1019"/>
                    <a:pt x="127" y="1017"/>
                  </a:cubicBezTo>
                  <a:cubicBezTo>
                    <a:pt x="131" y="1011"/>
                    <a:pt x="133" y="1004"/>
                    <a:pt x="133" y="997"/>
                  </a:cubicBezTo>
                  <a:cubicBezTo>
                    <a:pt x="134" y="992"/>
                    <a:pt x="136" y="987"/>
                    <a:pt x="137" y="982"/>
                  </a:cubicBezTo>
                  <a:cubicBezTo>
                    <a:pt x="180" y="906"/>
                    <a:pt x="248" y="838"/>
                    <a:pt x="311" y="777"/>
                  </a:cubicBezTo>
                  <a:cubicBezTo>
                    <a:pt x="338" y="750"/>
                    <a:pt x="362" y="719"/>
                    <a:pt x="382" y="686"/>
                  </a:cubicBezTo>
                  <a:cubicBezTo>
                    <a:pt x="347" y="762"/>
                    <a:pt x="319" y="840"/>
                    <a:pt x="297" y="919"/>
                  </a:cubicBezTo>
                  <a:cubicBezTo>
                    <a:pt x="293" y="943"/>
                    <a:pt x="291" y="968"/>
                    <a:pt x="291" y="992"/>
                  </a:cubicBezTo>
                  <a:cubicBezTo>
                    <a:pt x="291" y="1004"/>
                    <a:pt x="292" y="1016"/>
                    <a:pt x="292" y="1027"/>
                  </a:cubicBezTo>
                  <a:cubicBezTo>
                    <a:pt x="292" y="1039"/>
                    <a:pt x="292" y="1051"/>
                    <a:pt x="292" y="1063"/>
                  </a:cubicBezTo>
                  <a:cubicBezTo>
                    <a:pt x="292" y="1077"/>
                    <a:pt x="295" y="1081"/>
                    <a:pt x="297" y="1080"/>
                  </a:cubicBezTo>
                  <a:cubicBezTo>
                    <a:pt x="297" y="1085"/>
                    <a:pt x="297" y="1090"/>
                    <a:pt x="297" y="1096"/>
                  </a:cubicBezTo>
                  <a:cubicBezTo>
                    <a:pt x="298" y="1096"/>
                    <a:pt x="298" y="1096"/>
                    <a:pt x="298" y="1096"/>
                  </a:cubicBezTo>
                  <a:cubicBezTo>
                    <a:pt x="298" y="1097"/>
                    <a:pt x="299" y="1097"/>
                    <a:pt x="300" y="1097"/>
                  </a:cubicBezTo>
                  <a:cubicBezTo>
                    <a:pt x="300" y="1097"/>
                    <a:pt x="301" y="1097"/>
                    <a:pt x="301" y="1096"/>
                  </a:cubicBezTo>
                  <a:cubicBezTo>
                    <a:pt x="301" y="1096"/>
                    <a:pt x="302" y="1096"/>
                    <a:pt x="302" y="1095"/>
                  </a:cubicBezTo>
                  <a:lnTo>
                    <a:pt x="302" y="1094"/>
                  </a:lnTo>
                  <a:moveTo>
                    <a:pt x="707" y="685"/>
                  </a:moveTo>
                  <a:cubicBezTo>
                    <a:pt x="707" y="687"/>
                    <a:pt x="707" y="689"/>
                    <a:pt x="707" y="692"/>
                  </a:cubicBezTo>
                  <a:cubicBezTo>
                    <a:pt x="706" y="692"/>
                    <a:pt x="706" y="693"/>
                    <a:pt x="705" y="694"/>
                  </a:cubicBezTo>
                  <a:lnTo>
                    <a:pt x="707" y="685"/>
                  </a:lnTo>
                  <a:moveTo>
                    <a:pt x="606" y="751"/>
                  </a:moveTo>
                  <a:lnTo>
                    <a:pt x="604" y="761"/>
                  </a:lnTo>
                  <a:cubicBezTo>
                    <a:pt x="603" y="760"/>
                    <a:pt x="601" y="760"/>
                    <a:pt x="600" y="760"/>
                  </a:cubicBezTo>
                  <a:lnTo>
                    <a:pt x="606" y="751"/>
                  </a:lnTo>
                  <a:moveTo>
                    <a:pt x="525" y="787"/>
                  </a:moveTo>
                  <a:lnTo>
                    <a:pt x="523" y="794"/>
                  </a:lnTo>
                  <a:lnTo>
                    <a:pt x="522" y="793"/>
                  </a:lnTo>
                  <a:lnTo>
                    <a:pt x="525" y="787"/>
                  </a:lnTo>
                  <a:moveTo>
                    <a:pt x="428" y="933"/>
                  </a:moveTo>
                  <a:cubicBezTo>
                    <a:pt x="432" y="923"/>
                    <a:pt x="436" y="913"/>
                    <a:pt x="441" y="904"/>
                  </a:cubicBezTo>
                  <a:cubicBezTo>
                    <a:pt x="439" y="909"/>
                    <a:pt x="438" y="914"/>
                    <a:pt x="437" y="920"/>
                  </a:cubicBezTo>
                  <a:lnTo>
                    <a:pt x="435" y="923"/>
                  </a:lnTo>
                  <a:cubicBezTo>
                    <a:pt x="433" y="927"/>
                    <a:pt x="431" y="932"/>
                    <a:pt x="429" y="937"/>
                  </a:cubicBezTo>
                  <a:lnTo>
                    <a:pt x="423" y="949"/>
                  </a:lnTo>
                  <a:lnTo>
                    <a:pt x="417" y="962"/>
                  </a:lnTo>
                  <a:lnTo>
                    <a:pt x="428" y="9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4" name="Google Shape;234;p28"/>
            <p:cNvSpPr/>
            <p:nvPr/>
          </p:nvSpPr>
          <p:spPr>
            <a:xfrm>
              <a:off x="8328960" y="3820320"/>
              <a:ext cx="26280" cy="73080"/>
            </a:xfrm>
            <a:custGeom>
              <a:avLst/>
              <a:gdLst/>
              <a:ahLst/>
              <a:cxnLst/>
              <a:rect l="l" t="t" r="r" b="b"/>
              <a:pathLst>
                <a:path w="73" h="203" extrusionOk="0">
                  <a:moveTo>
                    <a:pt x="36" y="115"/>
                  </a:moveTo>
                  <a:cubicBezTo>
                    <a:pt x="25" y="142"/>
                    <a:pt x="0" y="170"/>
                    <a:pt x="0" y="199"/>
                  </a:cubicBezTo>
                  <a:cubicBezTo>
                    <a:pt x="0" y="202"/>
                    <a:pt x="5" y="201"/>
                    <a:pt x="5" y="199"/>
                  </a:cubicBezTo>
                  <a:cubicBezTo>
                    <a:pt x="10" y="183"/>
                    <a:pt x="16" y="168"/>
                    <a:pt x="24" y="153"/>
                  </a:cubicBezTo>
                  <a:cubicBezTo>
                    <a:pt x="25" y="152"/>
                    <a:pt x="25" y="151"/>
                    <a:pt x="26" y="151"/>
                  </a:cubicBezTo>
                  <a:cubicBezTo>
                    <a:pt x="32" y="136"/>
                    <a:pt x="39" y="121"/>
                    <a:pt x="44" y="106"/>
                  </a:cubicBezTo>
                  <a:cubicBezTo>
                    <a:pt x="55" y="81"/>
                    <a:pt x="62" y="54"/>
                    <a:pt x="67" y="27"/>
                  </a:cubicBezTo>
                  <a:cubicBezTo>
                    <a:pt x="72" y="0"/>
                    <a:pt x="66" y="26"/>
                    <a:pt x="66" y="27"/>
                  </a:cubicBezTo>
                  <a:cubicBezTo>
                    <a:pt x="58" y="57"/>
                    <a:pt x="48" y="87"/>
                    <a:pt x="36" y="1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5" name="Google Shape;235;p28"/>
            <p:cNvSpPr/>
            <p:nvPr/>
          </p:nvSpPr>
          <p:spPr>
            <a:xfrm>
              <a:off x="8366760" y="3538800"/>
              <a:ext cx="34920" cy="251280"/>
            </a:xfrm>
            <a:custGeom>
              <a:avLst/>
              <a:gdLst/>
              <a:ahLst/>
              <a:cxnLst/>
              <a:rect l="l" t="t" r="r" b="b"/>
              <a:pathLst>
                <a:path w="97" h="698" extrusionOk="0">
                  <a:moveTo>
                    <a:pt x="2" y="697"/>
                  </a:moveTo>
                  <a:cubicBezTo>
                    <a:pt x="19" y="638"/>
                    <a:pt x="45" y="580"/>
                    <a:pt x="63" y="520"/>
                  </a:cubicBezTo>
                  <a:cubicBezTo>
                    <a:pt x="80" y="458"/>
                    <a:pt x="89" y="395"/>
                    <a:pt x="89" y="332"/>
                  </a:cubicBezTo>
                  <a:cubicBezTo>
                    <a:pt x="90" y="269"/>
                    <a:pt x="96" y="200"/>
                    <a:pt x="87" y="138"/>
                  </a:cubicBezTo>
                  <a:cubicBezTo>
                    <a:pt x="81" y="96"/>
                    <a:pt x="66" y="35"/>
                    <a:pt x="37" y="2"/>
                  </a:cubicBezTo>
                  <a:cubicBezTo>
                    <a:pt x="35" y="0"/>
                    <a:pt x="32" y="2"/>
                    <a:pt x="33" y="4"/>
                  </a:cubicBezTo>
                  <a:cubicBezTo>
                    <a:pt x="64" y="53"/>
                    <a:pt x="80" y="135"/>
                    <a:pt x="80" y="191"/>
                  </a:cubicBezTo>
                  <a:cubicBezTo>
                    <a:pt x="82" y="213"/>
                    <a:pt x="82" y="235"/>
                    <a:pt x="82" y="257"/>
                  </a:cubicBezTo>
                  <a:cubicBezTo>
                    <a:pt x="82" y="296"/>
                    <a:pt x="80" y="336"/>
                    <a:pt x="76" y="375"/>
                  </a:cubicBezTo>
                  <a:cubicBezTo>
                    <a:pt x="67" y="431"/>
                    <a:pt x="67" y="489"/>
                    <a:pt x="48" y="544"/>
                  </a:cubicBezTo>
                  <a:cubicBezTo>
                    <a:pt x="29" y="594"/>
                    <a:pt x="13" y="644"/>
                    <a:pt x="0" y="696"/>
                  </a:cubicBezTo>
                  <a:lnTo>
                    <a:pt x="2" y="6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6" name="Google Shape;236;p28"/>
            <p:cNvSpPr/>
            <p:nvPr/>
          </p:nvSpPr>
          <p:spPr>
            <a:xfrm>
              <a:off x="8436960" y="3736800"/>
              <a:ext cx="14760" cy="64800"/>
            </a:xfrm>
            <a:custGeom>
              <a:avLst/>
              <a:gdLst/>
              <a:ahLst/>
              <a:cxnLst/>
              <a:rect l="l" t="t" r="r" b="b"/>
              <a:pathLst>
                <a:path w="41" h="180" extrusionOk="0">
                  <a:moveTo>
                    <a:pt x="24" y="3"/>
                  </a:moveTo>
                  <a:cubicBezTo>
                    <a:pt x="16" y="61"/>
                    <a:pt x="14" y="119"/>
                    <a:pt x="0" y="175"/>
                  </a:cubicBezTo>
                  <a:cubicBezTo>
                    <a:pt x="0" y="178"/>
                    <a:pt x="4" y="179"/>
                    <a:pt x="5" y="176"/>
                  </a:cubicBezTo>
                  <a:cubicBezTo>
                    <a:pt x="20" y="123"/>
                    <a:pt x="40" y="58"/>
                    <a:pt x="29" y="4"/>
                  </a:cubicBezTo>
                  <a:cubicBezTo>
                    <a:pt x="29" y="1"/>
                    <a:pt x="24" y="0"/>
                    <a:pt x="2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7" name="Google Shape;237;p28"/>
            <p:cNvSpPr/>
            <p:nvPr/>
          </p:nvSpPr>
          <p:spPr>
            <a:xfrm>
              <a:off x="8438760" y="3621960"/>
              <a:ext cx="13680" cy="110880"/>
            </a:xfrm>
            <a:custGeom>
              <a:avLst/>
              <a:gdLst/>
              <a:ahLst/>
              <a:cxnLst/>
              <a:rect l="l" t="t" r="r" b="b"/>
              <a:pathLst>
                <a:path w="38" h="308" extrusionOk="0">
                  <a:moveTo>
                    <a:pt x="36" y="129"/>
                  </a:moveTo>
                  <a:cubicBezTo>
                    <a:pt x="34" y="96"/>
                    <a:pt x="32" y="26"/>
                    <a:pt x="3" y="2"/>
                  </a:cubicBezTo>
                  <a:cubicBezTo>
                    <a:pt x="2" y="0"/>
                    <a:pt x="0" y="3"/>
                    <a:pt x="1" y="5"/>
                  </a:cubicBezTo>
                  <a:cubicBezTo>
                    <a:pt x="27" y="37"/>
                    <a:pt x="28" y="109"/>
                    <a:pt x="28" y="148"/>
                  </a:cubicBezTo>
                  <a:cubicBezTo>
                    <a:pt x="28" y="157"/>
                    <a:pt x="28" y="167"/>
                    <a:pt x="28" y="176"/>
                  </a:cubicBezTo>
                  <a:cubicBezTo>
                    <a:pt x="28" y="219"/>
                    <a:pt x="25" y="261"/>
                    <a:pt x="20" y="303"/>
                  </a:cubicBezTo>
                  <a:cubicBezTo>
                    <a:pt x="20" y="305"/>
                    <a:pt x="24" y="307"/>
                    <a:pt x="24" y="304"/>
                  </a:cubicBezTo>
                  <a:cubicBezTo>
                    <a:pt x="33" y="260"/>
                    <a:pt x="37" y="215"/>
                    <a:pt x="37" y="169"/>
                  </a:cubicBezTo>
                  <a:cubicBezTo>
                    <a:pt x="37" y="156"/>
                    <a:pt x="37" y="143"/>
                    <a:pt x="36" y="1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8" name="Google Shape;238;p28"/>
            <p:cNvSpPr/>
            <p:nvPr/>
          </p:nvSpPr>
          <p:spPr>
            <a:xfrm>
              <a:off x="8469360" y="3724920"/>
              <a:ext cx="5400" cy="56160"/>
            </a:xfrm>
            <a:custGeom>
              <a:avLst/>
              <a:gdLst/>
              <a:ahLst/>
              <a:cxnLst/>
              <a:rect l="l" t="t" r="r" b="b"/>
              <a:pathLst>
                <a:path w="15" h="156" extrusionOk="0">
                  <a:moveTo>
                    <a:pt x="13" y="154"/>
                  </a:moveTo>
                  <a:cubicBezTo>
                    <a:pt x="14" y="143"/>
                    <a:pt x="14" y="133"/>
                    <a:pt x="14" y="122"/>
                  </a:cubicBezTo>
                  <a:cubicBezTo>
                    <a:pt x="14" y="82"/>
                    <a:pt x="10" y="41"/>
                    <a:pt x="3" y="1"/>
                  </a:cubicBezTo>
                  <a:cubicBezTo>
                    <a:pt x="2" y="0"/>
                    <a:pt x="2" y="0"/>
                    <a:pt x="2" y="0"/>
                  </a:cubicBezTo>
                  <a:lnTo>
                    <a:pt x="1" y="0"/>
                  </a:lnTo>
                  <a:lnTo>
                    <a:pt x="0" y="0"/>
                  </a:lnTo>
                  <a:lnTo>
                    <a:pt x="0" y="1"/>
                  </a:lnTo>
                  <a:cubicBezTo>
                    <a:pt x="3" y="52"/>
                    <a:pt x="4" y="102"/>
                    <a:pt x="9" y="153"/>
                  </a:cubicBezTo>
                  <a:lnTo>
                    <a:pt x="9" y="154"/>
                  </a:lnTo>
                  <a:cubicBezTo>
                    <a:pt x="10" y="154"/>
                    <a:pt x="10" y="154"/>
                    <a:pt x="10" y="155"/>
                  </a:cubicBezTo>
                  <a:lnTo>
                    <a:pt x="11" y="155"/>
                  </a:lnTo>
                  <a:cubicBezTo>
                    <a:pt x="12" y="155"/>
                    <a:pt x="12" y="155"/>
                    <a:pt x="12" y="155"/>
                  </a:cubicBezTo>
                  <a:cubicBezTo>
                    <a:pt x="13" y="154"/>
                    <a:pt x="13" y="154"/>
                    <a:pt x="13" y="15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9" name="Google Shape;239;p28"/>
            <p:cNvSpPr/>
            <p:nvPr/>
          </p:nvSpPr>
          <p:spPr>
            <a:xfrm>
              <a:off x="8459280" y="3813840"/>
              <a:ext cx="156240" cy="298080"/>
            </a:xfrm>
            <a:custGeom>
              <a:avLst/>
              <a:gdLst/>
              <a:ahLst/>
              <a:cxnLst/>
              <a:rect l="l" t="t" r="r" b="b"/>
              <a:pathLst>
                <a:path w="434" h="828" extrusionOk="0">
                  <a:moveTo>
                    <a:pt x="45" y="1"/>
                  </a:moveTo>
                  <a:cubicBezTo>
                    <a:pt x="45" y="0"/>
                    <a:pt x="42" y="0"/>
                    <a:pt x="42" y="1"/>
                  </a:cubicBezTo>
                  <a:cubicBezTo>
                    <a:pt x="44" y="85"/>
                    <a:pt x="55" y="169"/>
                    <a:pt x="76" y="251"/>
                  </a:cubicBezTo>
                  <a:cubicBezTo>
                    <a:pt x="76" y="252"/>
                    <a:pt x="76" y="252"/>
                    <a:pt x="76" y="252"/>
                  </a:cubicBezTo>
                  <a:cubicBezTo>
                    <a:pt x="76" y="253"/>
                    <a:pt x="76" y="253"/>
                    <a:pt x="76" y="253"/>
                  </a:cubicBezTo>
                  <a:cubicBezTo>
                    <a:pt x="77" y="261"/>
                    <a:pt x="78" y="268"/>
                    <a:pt x="78" y="275"/>
                  </a:cubicBezTo>
                  <a:cubicBezTo>
                    <a:pt x="78" y="282"/>
                    <a:pt x="77" y="290"/>
                    <a:pt x="76" y="297"/>
                  </a:cubicBezTo>
                  <a:lnTo>
                    <a:pt x="76" y="298"/>
                  </a:lnTo>
                  <a:cubicBezTo>
                    <a:pt x="76" y="326"/>
                    <a:pt x="78" y="354"/>
                    <a:pt x="83" y="382"/>
                  </a:cubicBezTo>
                  <a:cubicBezTo>
                    <a:pt x="88" y="442"/>
                    <a:pt x="90" y="505"/>
                    <a:pt x="111" y="563"/>
                  </a:cubicBezTo>
                  <a:cubicBezTo>
                    <a:pt x="131" y="620"/>
                    <a:pt x="147" y="691"/>
                    <a:pt x="176" y="750"/>
                  </a:cubicBezTo>
                  <a:cubicBezTo>
                    <a:pt x="151" y="722"/>
                    <a:pt x="130" y="691"/>
                    <a:pt x="111" y="659"/>
                  </a:cubicBezTo>
                  <a:cubicBezTo>
                    <a:pt x="104" y="646"/>
                    <a:pt x="97" y="632"/>
                    <a:pt x="90" y="619"/>
                  </a:cubicBezTo>
                  <a:cubicBezTo>
                    <a:pt x="53" y="552"/>
                    <a:pt x="25" y="481"/>
                    <a:pt x="7" y="407"/>
                  </a:cubicBezTo>
                  <a:cubicBezTo>
                    <a:pt x="7" y="403"/>
                    <a:pt x="0" y="404"/>
                    <a:pt x="0" y="407"/>
                  </a:cubicBezTo>
                  <a:cubicBezTo>
                    <a:pt x="10" y="477"/>
                    <a:pt x="31" y="546"/>
                    <a:pt x="62" y="610"/>
                  </a:cubicBezTo>
                  <a:cubicBezTo>
                    <a:pt x="72" y="630"/>
                    <a:pt x="82" y="649"/>
                    <a:pt x="93" y="668"/>
                  </a:cubicBezTo>
                  <a:cubicBezTo>
                    <a:pt x="107" y="691"/>
                    <a:pt x="121" y="714"/>
                    <a:pt x="136" y="736"/>
                  </a:cubicBezTo>
                  <a:cubicBezTo>
                    <a:pt x="157" y="770"/>
                    <a:pt x="186" y="799"/>
                    <a:pt x="220" y="820"/>
                  </a:cubicBezTo>
                  <a:cubicBezTo>
                    <a:pt x="229" y="827"/>
                    <a:pt x="242" y="814"/>
                    <a:pt x="234" y="805"/>
                  </a:cubicBezTo>
                  <a:cubicBezTo>
                    <a:pt x="225" y="796"/>
                    <a:pt x="218" y="786"/>
                    <a:pt x="211" y="775"/>
                  </a:cubicBezTo>
                  <a:cubicBezTo>
                    <a:pt x="210" y="773"/>
                    <a:pt x="209" y="771"/>
                    <a:pt x="208" y="769"/>
                  </a:cubicBezTo>
                  <a:cubicBezTo>
                    <a:pt x="201" y="742"/>
                    <a:pt x="192" y="715"/>
                    <a:pt x="185" y="688"/>
                  </a:cubicBezTo>
                  <a:cubicBezTo>
                    <a:pt x="176" y="655"/>
                    <a:pt x="176" y="620"/>
                    <a:pt x="167" y="588"/>
                  </a:cubicBezTo>
                  <a:cubicBezTo>
                    <a:pt x="157" y="547"/>
                    <a:pt x="154" y="503"/>
                    <a:pt x="146" y="461"/>
                  </a:cubicBezTo>
                  <a:cubicBezTo>
                    <a:pt x="150" y="468"/>
                    <a:pt x="154" y="474"/>
                    <a:pt x="158" y="481"/>
                  </a:cubicBezTo>
                  <a:cubicBezTo>
                    <a:pt x="184" y="521"/>
                    <a:pt x="207" y="577"/>
                    <a:pt x="247" y="605"/>
                  </a:cubicBezTo>
                  <a:cubicBezTo>
                    <a:pt x="251" y="608"/>
                    <a:pt x="256" y="603"/>
                    <a:pt x="255" y="598"/>
                  </a:cubicBezTo>
                  <a:cubicBezTo>
                    <a:pt x="254" y="594"/>
                    <a:pt x="253" y="591"/>
                    <a:pt x="252" y="588"/>
                  </a:cubicBezTo>
                  <a:cubicBezTo>
                    <a:pt x="253" y="587"/>
                    <a:pt x="253" y="587"/>
                    <a:pt x="254" y="587"/>
                  </a:cubicBezTo>
                  <a:cubicBezTo>
                    <a:pt x="255" y="586"/>
                    <a:pt x="256" y="585"/>
                    <a:pt x="256" y="585"/>
                  </a:cubicBezTo>
                  <a:cubicBezTo>
                    <a:pt x="257" y="584"/>
                    <a:pt x="257" y="583"/>
                    <a:pt x="257" y="582"/>
                  </a:cubicBezTo>
                  <a:cubicBezTo>
                    <a:pt x="259" y="555"/>
                    <a:pt x="237" y="533"/>
                    <a:pt x="233" y="506"/>
                  </a:cubicBezTo>
                  <a:cubicBezTo>
                    <a:pt x="229" y="478"/>
                    <a:pt x="216" y="451"/>
                    <a:pt x="215" y="423"/>
                  </a:cubicBezTo>
                  <a:cubicBezTo>
                    <a:pt x="215" y="422"/>
                    <a:pt x="215" y="422"/>
                    <a:pt x="215" y="421"/>
                  </a:cubicBezTo>
                  <a:cubicBezTo>
                    <a:pt x="215" y="393"/>
                    <a:pt x="213" y="364"/>
                    <a:pt x="209" y="336"/>
                  </a:cubicBezTo>
                  <a:cubicBezTo>
                    <a:pt x="229" y="362"/>
                    <a:pt x="247" y="390"/>
                    <a:pt x="264" y="418"/>
                  </a:cubicBezTo>
                  <a:cubicBezTo>
                    <a:pt x="277" y="441"/>
                    <a:pt x="289" y="464"/>
                    <a:pt x="300" y="488"/>
                  </a:cubicBezTo>
                  <a:cubicBezTo>
                    <a:pt x="336" y="572"/>
                    <a:pt x="383" y="652"/>
                    <a:pt x="423" y="734"/>
                  </a:cubicBezTo>
                  <a:cubicBezTo>
                    <a:pt x="425" y="739"/>
                    <a:pt x="433" y="738"/>
                    <a:pt x="432" y="732"/>
                  </a:cubicBezTo>
                  <a:cubicBezTo>
                    <a:pt x="429" y="692"/>
                    <a:pt x="427" y="634"/>
                    <a:pt x="407" y="598"/>
                  </a:cubicBezTo>
                  <a:cubicBezTo>
                    <a:pt x="384" y="559"/>
                    <a:pt x="389" y="506"/>
                    <a:pt x="366" y="466"/>
                  </a:cubicBezTo>
                  <a:cubicBezTo>
                    <a:pt x="353" y="443"/>
                    <a:pt x="346" y="416"/>
                    <a:pt x="334" y="393"/>
                  </a:cubicBezTo>
                  <a:cubicBezTo>
                    <a:pt x="321" y="363"/>
                    <a:pt x="303" y="336"/>
                    <a:pt x="287" y="308"/>
                  </a:cubicBezTo>
                  <a:cubicBezTo>
                    <a:pt x="259" y="260"/>
                    <a:pt x="217" y="221"/>
                    <a:pt x="187" y="173"/>
                  </a:cubicBezTo>
                  <a:cubicBezTo>
                    <a:pt x="187" y="171"/>
                    <a:pt x="184" y="173"/>
                    <a:pt x="185" y="175"/>
                  </a:cubicBezTo>
                  <a:cubicBezTo>
                    <a:pt x="211" y="219"/>
                    <a:pt x="246" y="256"/>
                    <a:pt x="274" y="299"/>
                  </a:cubicBezTo>
                  <a:cubicBezTo>
                    <a:pt x="282" y="310"/>
                    <a:pt x="288" y="320"/>
                    <a:pt x="295" y="332"/>
                  </a:cubicBezTo>
                  <a:cubicBezTo>
                    <a:pt x="318" y="372"/>
                    <a:pt x="338" y="415"/>
                    <a:pt x="353" y="459"/>
                  </a:cubicBezTo>
                  <a:cubicBezTo>
                    <a:pt x="369" y="500"/>
                    <a:pt x="382" y="541"/>
                    <a:pt x="392" y="583"/>
                  </a:cubicBezTo>
                  <a:cubicBezTo>
                    <a:pt x="396" y="602"/>
                    <a:pt x="405" y="618"/>
                    <a:pt x="409" y="637"/>
                  </a:cubicBezTo>
                  <a:cubicBezTo>
                    <a:pt x="414" y="664"/>
                    <a:pt x="415" y="691"/>
                    <a:pt x="420" y="718"/>
                  </a:cubicBezTo>
                  <a:cubicBezTo>
                    <a:pt x="414" y="687"/>
                    <a:pt x="386" y="644"/>
                    <a:pt x="371" y="611"/>
                  </a:cubicBezTo>
                  <a:cubicBezTo>
                    <a:pt x="349" y="564"/>
                    <a:pt x="323" y="520"/>
                    <a:pt x="303" y="473"/>
                  </a:cubicBezTo>
                  <a:cubicBezTo>
                    <a:pt x="285" y="431"/>
                    <a:pt x="255" y="395"/>
                    <a:pt x="234" y="355"/>
                  </a:cubicBezTo>
                  <a:cubicBezTo>
                    <a:pt x="232" y="353"/>
                    <a:pt x="231" y="350"/>
                    <a:pt x="229" y="348"/>
                  </a:cubicBezTo>
                  <a:cubicBezTo>
                    <a:pt x="221" y="334"/>
                    <a:pt x="212" y="320"/>
                    <a:pt x="202" y="307"/>
                  </a:cubicBezTo>
                  <a:cubicBezTo>
                    <a:pt x="200" y="303"/>
                    <a:pt x="198" y="299"/>
                    <a:pt x="196" y="295"/>
                  </a:cubicBezTo>
                  <a:cubicBezTo>
                    <a:pt x="191" y="286"/>
                    <a:pt x="184" y="278"/>
                    <a:pt x="175" y="272"/>
                  </a:cubicBezTo>
                  <a:cubicBezTo>
                    <a:pt x="173" y="271"/>
                    <a:pt x="171" y="270"/>
                    <a:pt x="169" y="270"/>
                  </a:cubicBezTo>
                  <a:cubicBezTo>
                    <a:pt x="167" y="270"/>
                    <a:pt x="165" y="271"/>
                    <a:pt x="163" y="272"/>
                  </a:cubicBezTo>
                  <a:lnTo>
                    <a:pt x="159" y="269"/>
                  </a:lnTo>
                  <a:cubicBezTo>
                    <a:pt x="159" y="263"/>
                    <a:pt x="159" y="257"/>
                    <a:pt x="159" y="251"/>
                  </a:cubicBezTo>
                  <a:cubicBezTo>
                    <a:pt x="159" y="215"/>
                    <a:pt x="143" y="180"/>
                    <a:pt x="142" y="144"/>
                  </a:cubicBezTo>
                  <a:lnTo>
                    <a:pt x="142" y="143"/>
                  </a:lnTo>
                  <a:lnTo>
                    <a:pt x="141" y="142"/>
                  </a:lnTo>
                  <a:cubicBezTo>
                    <a:pt x="140" y="142"/>
                    <a:pt x="140" y="142"/>
                    <a:pt x="139" y="142"/>
                  </a:cubicBezTo>
                  <a:cubicBezTo>
                    <a:pt x="138" y="142"/>
                    <a:pt x="138" y="142"/>
                    <a:pt x="137" y="142"/>
                  </a:cubicBezTo>
                  <a:lnTo>
                    <a:pt x="136" y="143"/>
                  </a:lnTo>
                  <a:cubicBezTo>
                    <a:pt x="136" y="144"/>
                    <a:pt x="136" y="144"/>
                    <a:pt x="136" y="144"/>
                  </a:cubicBezTo>
                  <a:cubicBezTo>
                    <a:pt x="134" y="225"/>
                    <a:pt x="157" y="309"/>
                    <a:pt x="170" y="388"/>
                  </a:cubicBezTo>
                  <a:cubicBezTo>
                    <a:pt x="176" y="424"/>
                    <a:pt x="187" y="460"/>
                    <a:pt x="200" y="493"/>
                  </a:cubicBezTo>
                  <a:cubicBezTo>
                    <a:pt x="208" y="513"/>
                    <a:pt x="215" y="533"/>
                    <a:pt x="225" y="552"/>
                  </a:cubicBezTo>
                  <a:cubicBezTo>
                    <a:pt x="241" y="586"/>
                    <a:pt x="244" y="592"/>
                    <a:pt x="223" y="558"/>
                  </a:cubicBezTo>
                  <a:cubicBezTo>
                    <a:pt x="172" y="476"/>
                    <a:pt x="123" y="395"/>
                    <a:pt x="100" y="300"/>
                  </a:cubicBezTo>
                  <a:cubicBezTo>
                    <a:pt x="75" y="201"/>
                    <a:pt x="47" y="104"/>
                    <a:pt x="45" y="1"/>
                  </a:cubicBezTo>
                  <a:moveTo>
                    <a:pt x="105" y="372"/>
                  </a:moveTo>
                  <a:cubicBezTo>
                    <a:pt x="104" y="374"/>
                    <a:pt x="103" y="376"/>
                    <a:pt x="102" y="378"/>
                  </a:cubicBezTo>
                  <a:cubicBezTo>
                    <a:pt x="102" y="371"/>
                    <a:pt x="102" y="363"/>
                    <a:pt x="101" y="356"/>
                  </a:cubicBezTo>
                  <a:cubicBezTo>
                    <a:pt x="102" y="362"/>
                    <a:pt x="104" y="367"/>
                    <a:pt x="105" y="3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0" name="Google Shape;240;p28"/>
            <p:cNvSpPr/>
            <p:nvPr/>
          </p:nvSpPr>
          <p:spPr>
            <a:xfrm>
              <a:off x="8502840" y="3802320"/>
              <a:ext cx="5040" cy="45000"/>
            </a:xfrm>
            <a:custGeom>
              <a:avLst/>
              <a:gdLst/>
              <a:ahLst/>
              <a:cxnLst/>
              <a:rect l="l" t="t" r="r" b="b"/>
              <a:pathLst>
                <a:path w="14" h="125" extrusionOk="0">
                  <a:moveTo>
                    <a:pt x="12" y="106"/>
                  </a:moveTo>
                  <a:cubicBezTo>
                    <a:pt x="12" y="88"/>
                    <a:pt x="8" y="70"/>
                    <a:pt x="9" y="52"/>
                  </a:cubicBezTo>
                  <a:cubicBezTo>
                    <a:pt x="8" y="35"/>
                    <a:pt x="6" y="19"/>
                    <a:pt x="3" y="2"/>
                  </a:cubicBezTo>
                  <a:cubicBezTo>
                    <a:pt x="3" y="0"/>
                    <a:pt x="0" y="1"/>
                    <a:pt x="0" y="2"/>
                  </a:cubicBezTo>
                  <a:cubicBezTo>
                    <a:pt x="0" y="19"/>
                    <a:pt x="2" y="36"/>
                    <a:pt x="4" y="52"/>
                  </a:cubicBezTo>
                  <a:cubicBezTo>
                    <a:pt x="5" y="70"/>
                    <a:pt x="7" y="88"/>
                    <a:pt x="10" y="106"/>
                  </a:cubicBezTo>
                  <a:cubicBezTo>
                    <a:pt x="13" y="124"/>
                    <a:pt x="12" y="107"/>
                    <a:pt x="12" y="10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1" name="Google Shape;241;p28"/>
            <p:cNvSpPr/>
            <p:nvPr/>
          </p:nvSpPr>
          <p:spPr>
            <a:xfrm>
              <a:off x="8449560" y="3583080"/>
              <a:ext cx="52920" cy="191520"/>
            </a:xfrm>
            <a:custGeom>
              <a:avLst/>
              <a:gdLst/>
              <a:ahLst/>
              <a:cxnLst/>
              <a:rect l="l" t="t" r="r" b="b"/>
              <a:pathLst>
                <a:path w="147" h="532" extrusionOk="0">
                  <a:moveTo>
                    <a:pt x="60" y="131"/>
                  </a:moveTo>
                  <a:cubicBezTo>
                    <a:pt x="43" y="87"/>
                    <a:pt x="33" y="39"/>
                    <a:pt x="4" y="1"/>
                  </a:cubicBezTo>
                  <a:lnTo>
                    <a:pt x="3" y="1"/>
                  </a:lnTo>
                  <a:lnTo>
                    <a:pt x="2" y="0"/>
                  </a:lnTo>
                  <a:lnTo>
                    <a:pt x="1" y="1"/>
                  </a:lnTo>
                  <a:cubicBezTo>
                    <a:pt x="1" y="1"/>
                    <a:pt x="0" y="1"/>
                    <a:pt x="0" y="2"/>
                  </a:cubicBezTo>
                  <a:lnTo>
                    <a:pt x="0" y="3"/>
                  </a:lnTo>
                  <a:cubicBezTo>
                    <a:pt x="16" y="36"/>
                    <a:pt x="29" y="70"/>
                    <a:pt x="39" y="104"/>
                  </a:cubicBezTo>
                  <a:cubicBezTo>
                    <a:pt x="57" y="160"/>
                    <a:pt x="81" y="213"/>
                    <a:pt x="98" y="269"/>
                  </a:cubicBezTo>
                  <a:cubicBezTo>
                    <a:pt x="126" y="353"/>
                    <a:pt x="140" y="440"/>
                    <a:pt x="142" y="528"/>
                  </a:cubicBezTo>
                  <a:cubicBezTo>
                    <a:pt x="142" y="530"/>
                    <a:pt x="145" y="531"/>
                    <a:pt x="145" y="528"/>
                  </a:cubicBezTo>
                  <a:cubicBezTo>
                    <a:pt x="146" y="521"/>
                    <a:pt x="146" y="515"/>
                    <a:pt x="146" y="508"/>
                  </a:cubicBezTo>
                  <a:cubicBezTo>
                    <a:pt x="146" y="432"/>
                    <a:pt x="135" y="357"/>
                    <a:pt x="115" y="284"/>
                  </a:cubicBezTo>
                  <a:cubicBezTo>
                    <a:pt x="101" y="232"/>
                    <a:pt x="79" y="182"/>
                    <a:pt x="60" y="1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2" name="Google Shape;242;p28"/>
            <p:cNvSpPr/>
            <p:nvPr/>
          </p:nvSpPr>
          <p:spPr>
            <a:xfrm>
              <a:off x="8524080" y="3687840"/>
              <a:ext cx="17640" cy="45720"/>
            </a:xfrm>
            <a:custGeom>
              <a:avLst/>
              <a:gdLst/>
              <a:ahLst/>
              <a:cxnLst/>
              <a:rect l="l" t="t" r="r" b="b"/>
              <a:pathLst>
                <a:path w="49" h="127" extrusionOk="0">
                  <a:moveTo>
                    <a:pt x="47" y="124"/>
                  </a:moveTo>
                  <a:cubicBezTo>
                    <a:pt x="48" y="106"/>
                    <a:pt x="33" y="85"/>
                    <a:pt x="28" y="68"/>
                  </a:cubicBezTo>
                  <a:cubicBezTo>
                    <a:pt x="23" y="56"/>
                    <a:pt x="23" y="43"/>
                    <a:pt x="18" y="31"/>
                  </a:cubicBezTo>
                  <a:cubicBezTo>
                    <a:pt x="13" y="19"/>
                    <a:pt x="4" y="16"/>
                    <a:pt x="4" y="1"/>
                  </a:cubicBezTo>
                  <a:cubicBezTo>
                    <a:pt x="4" y="0"/>
                    <a:pt x="3" y="0"/>
                    <a:pt x="3" y="0"/>
                  </a:cubicBezTo>
                  <a:lnTo>
                    <a:pt x="2" y="0"/>
                  </a:lnTo>
                  <a:lnTo>
                    <a:pt x="1" y="0"/>
                  </a:lnTo>
                  <a:cubicBezTo>
                    <a:pt x="0" y="0"/>
                    <a:pt x="0" y="0"/>
                    <a:pt x="0" y="1"/>
                  </a:cubicBezTo>
                  <a:cubicBezTo>
                    <a:pt x="0" y="21"/>
                    <a:pt x="16" y="35"/>
                    <a:pt x="20" y="54"/>
                  </a:cubicBezTo>
                  <a:cubicBezTo>
                    <a:pt x="24" y="79"/>
                    <a:pt x="41" y="100"/>
                    <a:pt x="45" y="124"/>
                  </a:cubicBezTo>
                  <a:lnTo>
                    <a:pt x="45" y="125"/>
                  </a:lnTo>
                  <a:lnTo>
                    <a:pt x="46" y="125"/>
                  </a:lnTo>
                  <a:cubicBezTo>
                    <a:pt x="46" y="125"/>
                    <a:pt x="46" y="126"/>
                    <a:pt x="47" y="125"/>
                  </a:cubicBezTo>
                  <a:cubicBezTo>
                    <a:pt x="48" y="124"/>
                    <a:pt x="47" y="124"/>
                    <a:pt x="47" y="1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3" name="Google Shape;243;p28"/>
            <p:cNvSpPr/>
            <p:nvPr/>
          </p:nvSpPr>
          <p:spPr>
            <a:xfrm>
              <a:off x="8486280" y="3512160"/>
              <a:ext cx="282960" cy="580320"/>
            </a:xfrm>
            <a:custGeom>
              <a:avLst/>
              <a:gdLst/>
              <a:ahLst/>
              <a:cxnLst/>
              <a:rect l="l" t="t" r="r" b="b"/>
              <a:pathLst>
                <a:path w="786" h="1612" extrusionOk="0">
                  <a:moveTo>
                    <a:pt x="108" y="374"/>
                  </a:moveTo>
                  <a:cubicBezTo>
                    <a:pt x="105" y="364"/>
                    <a:pt x="101" y="354"/>
                    <a:pt x="98" y="343"/>
                  </a:cubicBezTo>
                  <a:cubicBezTo>
                    <a:pt x="87" y="312"/>
                    <a:pt x="82" y="280"/>
                    <a:pt x="72" y="249"/>
                  </a:cubicBezTo>
                  <a:cubicBezTo>
                    <a:pt x="65" y="224"/>
                    <a:pt x="66" y="197"/>
                    <a:pt x="57" y="173"/>
                  </a:cubicBezTo>
                  <a:cubicBezTo>
                    <a:pt x="51" y="155"/>
                    <a:pt x="45" y="137"/>
                    <a:pt x="40" y="118"/>
                  </a:cubicBezTo>
                  <a:cubicBezTo>
                    <a:pt x="30" y="79"/>
                    <a:pt x="19" y="41"/>
                    <a:pt x="5" y="2"/>
                  </a:cubicBezTo>
                  <a:cubicBezTo>
                    <a:pt x="5" y="0"/>
                    <a:pt x="0" y="1"/>
                    <a:pt x="1" y="2"/>
                  </a:cubicBezTo>
                  <a:cubicBezTo>
                    <a:pt x="24" y="69"/>
                    <a:pt x="41" y="139"/>
                    <a:pt x="51" y="209"/>
                  </a:cubicBezTo>
                  <a:cubicBezTo>
                    <a:pt x="59" y="259"/>
                    <a:pt x="72" y="309"/>
                    <a:pt x="90" y="357"/>
                  </a:cubicBezTo>
                  <a:cubicBezTo>
                    <a:pt x="90" y="358"/>
                    <a:pt x="89" y="358"/>
                    <a:pt x="89" y="359"/>
                  </a:cubicBezTo>
                  <a:cubicBezTo>
                    <a:pt x="89" y="359"/>
                    <a:pt x="89" y="360"/>
                    <a:pt x="89" y="361"/>
                  </a:cubicBezTo>
                  <a:cubicBezTo>
                    <a:pt x="89" y="361"/>
                    <a:pt x="89" y="362"/>
                    <a:pt x="89" y="363"/>
                  </a:cubicBezTo>
                  <a:lnTo>
                    <a:pt x="90" y="364"/>
                  </a:lnTo>
                  <a:cubicBezTo>
                    <a:pt x="91" y="365"/>
                    <a:pt x="93" y="366"/>
                    <a:pt x="94" y="367"/>
                  </a:cubicBezTo>
                  <a:cubicBezTo>
                    <a:pt x="100" y="385"/>
                    <a:pt x="105" y="403"/>
                    <a:pt x="110" y="421"/>
                  </a:cubicBezTo>
                  <a:cubicBezTo>
                    <a:pt x="110" y="423"/>
                    <a:pt x="115" y="423"/>
                    <a:pt x="115" y="421"/>
                  </a:cubicBezTo>
                  <a:cubicBezTo>
                    <a:pt x="116" y="419"/>
                    <a:pt x="115" y="416"/>
                    <a:pt x="115" y="414"/>
                  </a:cubicBezTo>
                  <a:cubicBezTo>
                    <a:pt x="123" y="439"/>
                    <a:pt x="129" y="466"/>
                    <a:pt x="135" y="479"/>
                  </a:cubicBezTo>
                  <a:cubicBezTo>
                    <a:pt x="149" y="515"/>
                    <a:pt x="164" y="550"/>
                    <a:pt x="178" y="586"/>
                  </a:cubicBezTo>
                  <a:cubicBezTo>
                    <a:pt x="204" y="650"/>
                    <a:pt x="253" y="704"/>
                    <a:pt x="295" y="758"/>
                  </a:cubicBezTo>
                  <a:cubicBezTo>
                    <a:pt x="343" y="819"/>
                    <a:pt x="374" y="893"/>
                    <a:pt x="413" y="960"/>
                  </a:cubicBezTo>
                  <a:cubicBezTo>
                    <a:pt x="430" y="988"/>
                    <a:pt x="446" y="1019"/>
                    <a:pt x="466" y="1045"/>
                  </a:cubicBezTo>
                  <a:cubicBezTo>
                    <a:pt x="474" y="1056"/>
                    <a:pt x="481" y="1068"/>
                    <a:pt x="489" y="1079"/>
                  </a:cubicBezTo>
                  <a:cubicBezTo>
                    <a:pt x="481" y="1076"/>
                    <a:pt x="473" y="1072"/>
                    <a:pt x="466" y="1067"/>
                  </a:cubicBezTo>
                  <a:cubicBezTo>
                    <a:pt x="460" y="1064"/>
                    <a:pt x="455" y="1061"/>
                    <a:pt x="450" y="1057"/>
                  </a:cubicBezTo>
                  <a:cubicBezTo>
                    <a:pt x="407" y="1027"/>
                    <a:pt x="371" y="989"/>
                    <a:pt x="342" y="945"/>
                  </a:cubicBezTo>
                  <a:cubicBezTo>
                    <a:pt x="298" y="878"/>
                    <a:pt x="275" y="792"/>
                    <a:pt x="218" y="733"/>
                  </a:cubicBezTo>
                  <a:cubicBezTo>
                    <a:pt x="216" y="731"/>
                    <a:pt x="213" y="733"/>
                    <a:pt x="215" y="736"/>
                  </a:cubicBezTo>
                  <a:cubicBezTo>
                    <a:pt x="277" y="802"/>
                    <a:pt x="300" y="899"/>
                    <a:pt x="348" y="974"/>
                  </a:cubicBezTo>
                  <a:cubicBezTo>
                    <a:pt x="362" y="997"/>
                    <a:pt x="380" y="1018"/>
                    <a:pt x="400" y="1036"/>
                  </a:cubicBezTo>
                  <a:lnTo>
                    <a:pt x="399" y="1036"/>
                  </a:lnTo>
                  <a:cubicBezTo>
                    <a:pt x="397" y="1036"/>
                    <a:pt x="396" y="1037"/>
                    <a:pt x="394" y="1037"/>
                  </a:cubicBezTo>
                  <a:cubicBezTo>
                    <a:pt x="393" y="1038"/>
                    <a:pt x="392" y="1039"/>
                    <a:pt x="391" y="1040"/>
                  </a:cubicBezTo>
                  <a:cubicBezTo>
                    <a:pt x="390" y="1041"/>
                    <a:pt x="390" y="1043"/>
                    <a:pt x="390" y="1044"/>
                  </a:cubicBezTo>
                  <a:cubicBezTo>
                    <a:pt x="390" y="1046"/>
                    <a:pt x="390" y="1047"/>
                    <a:pt x="391" y="1049"/>
                  </a:cubicBezTo>
                  <a:lnTo>
                    <a:pt x="392" y="1050"/>
                  </a:lnTo>
                  <a:cubicBezTo>
                    <a:pt x="405" y="1063"/>
                    <a:pt x="408" y="1104"/>
                    <a:pt x="411" y="1120"/>
                  </a:cubicBezTo>
                  <a:cubicBezTo>
                    <a:pt x="416" y="1146"/>
                    <a:pt x="419" y="1171"/>
                    <a:pt x="425" y="1197"/>
                  </a:cubicBezTo>
                  <a:cubicBezTo>
                    <a:pt x="432" y="1231"/>
                    <a:pt x="425" y="1276"/>
                    <a:pt x="425" y="1311"/>
                  </a:cubicBezTo>
                  <a:cubicBezTo>
                    <a:pt x="425" y="1334"/>
                    <a:pt x="427" y="1359"/>
                    <a:pt x="427" y="1383"/>
                  </a:cubicBezTo>
                  <a:cubicBezTo>
                    <a:pt x="426" y="1371"/>
                    <a:pt x="424" y="1360"/>
                    <a:pt x="423" y="1353"/>
                  </a:cubicBezTo>
                  <a:cubicBezTo>
                    <a:pt x="414" y="1314"/>
                    <a:pt x="407" y="1276"/>
                    <a:pt x="398" y="1238"/>
                  </a:cubicBezTo>
                  <a:cubicBezTo>
                    <a:pt x="381" y="1168"/>
                    <a:pt x="358" y="1099"/>
                    <a:pt x="332" y="1032"/>
                  </a:cubicBezTo>
                  <a:cubicBezTo>
                    <a:pt x="310" y="977"/>
                    <a:pt x="298" y="908"/>
                    <a:pt x="260" y="860"/>
                  </a:cubicBezTo>
                  <a:cubicBezTo>
                    <a:pt x="254" y="850"/>
                    <a:pt x="247" y="840"/>
                    <a:pt x="241" y="829"/>
                  </a:cubicBezTo>
                  <a:cubicBezTo>
                    <a:pt x="230" y="809"/>
                    <a:pt x="219" y="789"/>
                    <a:pt x="210" y="768"/>
                  </a:cubicBezTo>
                  <a:cubicBezTo>
                    <a:pt x="208" y="763"/>
                    <a:pt x="205" y="758"/>
                    <a:pt x="202" y="754"/>
                  </a:cubicBezTo>
                  <a:cubicBezTo>
                    <a:pt x="189" y="730"/>
                    <a:pt x="173" y="709"/>
                    <a:pt x="154" y="689"/>
                  </a:cubicBezTo>
                  <a:lnTo>
                    <a:pt x="153" y="689"/>
                  </a:lnTo>
                  <a:cubicBezTo>
                    <a:pt x="152" y="689"/>
                    <a:pt x="152" y="689"/>
                    <a:pt x="152" y="689"/>
                  </a:cubicBezTo>
                  <a:cubicBezTo>
                    <a:pt x="151" y="690"/>
                    <a:pt x="151" y="690"/>
                    <a:pt x="151" y="690"/>
                  </a:cubicBezTo>
                  <a:lnTo>
                    <a:pt x="151" y="691"/>
                  </a:lnTo>
                  <a:lnTo>
                    <a:pt x="151" y="692"/>
                  </a:lnTo>
                  <a:cubicBezTo>
                    <a:pt x="191" y="735"/>
                    <a:pt x="204" y="789"/>
                    <a:pt x="235" y="837"/>
                  </a:cubicBezTo>
                  <a:cubicBezTo>
                    <a:pt x="242" y="847"/>
                    <a:pt x="249" y="858"/>
                    <a:pt x="255" y="868"/>
                  </a:cubicBezTo>
                  <a:cubicBezTo>
                    <a:pt x="267" y="889"/>
                    <a:pt x="278" y="911"/>
                    <a:pt x="286" y="934"/>
                  </a:cubicBezTo>
                  <a:cubicBezTo>
                    <a:pt x="299" y="968"/>
                    <a:pt x="308" y="1003"/>
                    <a:pt x="320" y="1037"/>
                  </a:cubicBezTo>
                  <a:cubicBezTo>
                    <a:pt x="343" y="1105"/>
                    <a:pt x="366" y="1172"/>
                    <a:pt x="385" y="1241"/>
                  </a:cubicBezTo>
                  <a:cubicBezTo>
                    <a:pt x="394" y="1275"/>
                    <a:pt x="399" y="1310"/>
                    <a:pt x="407" y="1345"/>
                  </a:cubicBezTo>
                  <a:lnTo>
                    <a:pt x="405" y="1342"/>
                  </a:lnTo>
                  <a:cubicBezTo>
                    <a:pt x="393" y="1312"/>
                    <a:pt x="366" y="1286"/>
                    <a:pt x="349" y="1257"/>
                  </a:cubicBezTo>
                  <a:cubicBezTo>
                    <a:pt x="339" y="1242"/>
                    <a:pt x="330" y="1227"/>
                    <a:pt x="321" y="1211"/>
                  </a:cubicBezTo>
                  <a:cubicBezTo>
                    <a:pt x="313" y="1197"/>
                    <a:pt x="305" y="1183"/>
                    <a:pt x="297" y="1168"/>
                  </a:cubicBezTo>
                  <a:cubicBezTo>
                    <a:pt x="282" y="1132"/>
                    <a:pt x="272" y="1093"/>
                    <a:pt x="253" y="1059"/>
                  </a:cubicBezTo>
                  <a:cubicBezTo>
                    <a:pt x="212" y="980"/>
                    <a:pt x="196" y="897"/>
                    <a:pt x="164" y="815"/>
                  </a:cubicBezTo>
                  <a:cubicBezTo>
                    <a:pt x="143" y="760"/>
                    <a:pt x="131" y="693"/>
                    <a:pt x="95" y="645"/>
                  </a:cubicBezTo>
                  <a:cubicBezTo>
                    <a:pt x="93" y="643"/>
                    <a:pt x="90" y="645"/>
                    <a:pt x="91" y="648"/>
                  </a:cubicBezTo>
                  <a:cubicBezTo>
                    <a:pt x="94" y="652"/>
                    <a:pt x="98" y="657"/>
                    <a:pt x="100" y="662"/>
                  </a:cubicBezTo>
                  <a:cubicBezTo>
                    <a:pt x="113" y="684"/>
                    <a:pt x="122" y="707"/>
                    <a:pt x="127" y="731"/>
                  </a:cubicBezTo>
                  <a:cubicBezTo>
                    <a:pt x="136" y="777"/>
                    <a:pt x="157" y="819"/>
                    <a:pt x="170" y="863"/>
                  </a:cubicBezTo>
                  <a:cubicBezTo>
                    <a:pt x="189" y="937"/>
                    <a:pt x="215" y="1008"/>
                    <a:pt x="248" y="1077"/>
                  </a:cubicBezTo>
                  <a:cubicBezTo>
                    <a:pt x="266" y="1110"/>
                    <a:pt x="276" y="1152"/>
                    <a:pt x="290" y="1187"/>
                  </a:cubicBezTo>
                  <a:cubicBezTo>
                    <a:pt x="298" y="1202"/>
                    <a:pt x="305" y="1216"/>
                    <a:pt x="313" y="1230"/>
                  </a:cubicBezTo>
                  <a:cubicBezTo>
                    <a:pt x="323" y="1247"/>
                    <a:pt x="334" y="1263"/>
                    <a:pt x="345" y="1280"/>
                  </a:cubicBezTo>
                  <a:cubicBezTo>
                    <a:pt x="365" y="1314"/>
                    <a:pt x="387" y="1347"/>
                    <a:pt x="412" y="1378"/>
                  </a:cubicBezTo>
                  <a:cubicBezTo>
                    <a:pt x="412" y="1395"/>
                    <a:pt x="417" y="1411"/>
                    <a:pt x="425" y="1426"/>
                  </a:cubicBezTo>
                  <a:lnTo>
                    <a:pt x="426" y="1427"/>
                  </a:lnTo>
                  <a:lnTo>
                    <a:pt x="427" y="1428"/>
                  </a:lnTo>
                  <a:cubicBezTo>
                    <a:pt x="428" y="1429"/>
                    <a:pt x="430" y="1429"/>
                    <a:pt x="431" y="1429"/>
                  </a:cubicBezTo>
                  <a:cubicBezTo>
                    <a:pt x="433" y="1429"/>
                    <a:pt x="433" y="1429"/>
                    <a:pt x="434" y="1428"/>
                  </a:cubicBezTo>
                  <a:cubicBezTo>
                    <a:pt x="435" y="1428"/>
                    <a:pt x="436" y="1427"/>
                    <a:pt x="436" y="1426"/>
                  </a:cubicBezTo>
                  <a:cubicBezTo>
                    <a:pt x="437" y="1425"/>
                    <a:pt x="437" y="1425"/>
                    <a:pt x="437" y="1424"/>
                  </a:cubicBezTo>
                  <a:cubicBezTo>
                    <a:pt x="454" y="1488"/>
                    <a:pt x="479" y="1549"/>
                    <a:pt x="509" y="1608"/>
                  </a:cubicBezTo>
                  <a:cubicBezTo>
                    <a:pt x="510" y="1609"/>
                    <a:pt x="511" y="1609"/>
                    <a:pt x="512" y="1610"/>
                  </a:cubicBezTo>
                  <a:cubicBezTo>
                    <a:pt x="513" y="1611"/>
                    <a:pt x="514" y="1611"/>
                    <a:pt x="515" y="1611"/>
                  </a:cubicBezTo>
                  <a:cubicBezTo>
                    <a:pt x="517" y="1611"/>
                    <a:pt x="518" y="1611"/>
                    <a:pt x="519" y="1610"/>
                  </a:cubicBezTo>
                  <a:cubicBezTo>
                    <a:pt x="520" y="1609"/>
                    <a:pt x="521" y="1608"/>
                    <a:pt x="522" y="1607"/>
                  </a:cubicBezTo>
                  <a:cubicBezTo>
                    <a:pt x="523" y="1606"/>
                    <a:pt x="523" y="1605"/>
                    <a:pt x="523" y="1604"/>
                  </a:cubicBezTo>
                  <a:cubicBezTo>
                    <a:pt x="516" y="1510"/>
                    <a:pt x="480" y="1418"/>
                    <a:pt x="477" y="1325"/>
                  </a:cubicBezTo>
                  <a:cubicBezTo>
                    <a:pt x="476" y="1286"/>
                    <a:pt x="466" y="1207"/>
                    <a:pt x="436" y="1171"/>
                  </a:cubicBezTo>
                  <a:cubicBezTo>
                    <a:pt x="434" y="1156"/>
                    <a:pt x="431" y="1141"/>
                    <a:pt x="428" y="1126"/>
                  </a:cubicBezTo>
                  <a:lnTo>
                    <a:pt x="432" y="1136"/>
                  </a:lnTo>
                  <a:cubicBezTo>
                    <a:pt x="433" y="1140"/>
                    <a:pt x="436" y="1144"/>
                    <a:pt x="438" y="1148"/>
                  </a:cubicBezTo>
                  <a:cubicBezTo>
                    <a:pt x="442" y="1154"/>
                    <a:pt x="445" y="1159"/>
                    <a:pt x="450" y="1164"/>
                  </a:cubicBezTo>
                  <a:cubicBezTo>
                    <a:pt x="454" y="1169"/>
                    <a:pt x="450" y="1164"/>
                    <a:pt x="450" y="1164"/>
                  </a:cubicBezTo>
                  <a:cubicBezTo>
                    <a:pt x="453" y="1202"/>
                    <a:pt x="496" y="1233"/>
                    <a:pt x="521" y="1258"/>
                  </a:cubicBezTo>
                  <a:cubicBezTo>
                    <a:pt x="565" y="1302"/>
                    <a:pt x="613" y="1341"/>
                    <a:pt x="655" y="1387"/>
                  </a:cubicBezTo>
                  <a:cubicBezTo>
                    <a:pt x="657" y="1389"/>
                    <a:pt x="661" y="1389"/>
                    <a:pt x="662" y="1385"/>
                  </a:cubicBezTo>
                  <a:cubicBezTo>
                    <a:pt x="662" y="1384"/>
                    <a:pt x="663" y="1382"/>
                    <a:pt x="663" y="1381"/>
                  </a:cubicBezTo>
                  <a:cubicBezTo>
                    <a:pt x="663" y="1375"/>
                    <a:pt x="661" y="1369"/>
                    <a:pt x="658" y="1364"/>
                  </a:cubicBezTo>
                  <a:cubicBezTo>
                    <a:pt x="657" y="1362"/>
                    <a:pt x="655" y="1360"/>
                    <a:pt x="654" y="1358"/>
                  </a:cubicBezTo>
                  <a:cubicBezTo>
                    <a:pt x="632" y="1331"/>
                    <a:pt x="607" y="1307"/>
                    <a:pt x="580" y="1285"/>
                  </a:cubicBezTo>
                  <a:cubicBezTo>
                    <a:pt x="548" y="1259"/>
                    <a:pt x="517" y="1230"/>
                    <a:pt x="489" y="1199"/>
                  </a:cubicBezTo>
                  <a:cubicBezTo>
                    <a:pt x="461" y="1169"/>
                    <a:pt x="489" y="1199"/>
                    <a:pt x="489" y="1199"/>
                  </a:cubicBezTo>
                  <a:cubicBezTo>
                    <a:pt x="495" y="1181"/>
                    <a:pt x="476" y="1170"/>
                    <a:pt x="463" y="1160"/>
                  </a:cubicBezTo>
                  <a:cubicBezTo>
                    <a:pt x="458" y="1154"/>
                    <a:pt x="453" y="1148"/>
                    <a:pt x="449" y="1141"/>
                  </a:cubicBezTo>
                  <a:cubicBezTo>
                    <a:pt x="443" y="1130"/>
                    <a:pt x="439" y="1119"/>
                    <a:pt x="436" y="1107"/>
                  </a:cubicBezTo>
                  <a:lnTo>
                    <a:pt x="435" y="1103"/>
                  </a:lnTo>
                  <a:cubicBezTo>
                    <a:pt x="460" y="1135"/>
                    <a:pt x="488" y="1164"/>
                    <a:pt x="518" y="1191"/>
                  </a:cubicBezTo>
                  <a:cubicBezTo>
                    <a:pt x="544" y="1217"/>
                    <a:pt x="572" y="1238"/>
                    <a:pt x="590" y="1272"/>
                  </a:cubicBezTo>
                  <a:cubicBezTo>
                    <a:pt x="600" y="1290"/>
                    <a:pt x="613" y="1306"/>
                    <a:pt x="628" y="1321"/>
                  </a:cubicBezTo>
                  <a:cubicBezTo>
                    <a:pt x="653" y="1349"/>
                    <a:pt x="674" y="1380"/>
                    <a:pt x="693" y="1412"/>
                  </a:cubicBezTo>
                  <a:cubicBezTo>
                    <a:pt x="705" y="1432"/>
                    <a:pt x="715" y="1453"/>
                    <a:pt x="725" y="1475"/>
                  </a:cubicBezTo>
                  <a:cubicBezTo>
                    <a:pt x="738" y="1504"/>
                    <a:pt x="748" y="1536"/>
                    <a:pt x="764" y="1564"/>
                  </a:cubicBezTo>
                  <a:cubicBezTo>
                    <a:pt x="764" y="1566"/>
                    <a:pt x="764" y="1567"/>
                    <a:pt x="765" y="1569"/>
                  </a:cubicBezTo>
                  <a:lnTo>
                    <a:pt x="766" y="1570"/>
                  </a:lnTo>
                  <a:cubicBezTo>
                    <a:pt x="767" y="1571"/>
                    <a:pt x="767" y="1571"/>
                    <a:pt x="768" y="1572"/>
                  </a:cubicBezTo>
                  <a:cubicBezTo>
                    <a:pt x="771" y="1576"/>
                    <a:pt x="772" y="1580"/>
                    <a:pt x="775" y="1583"/>
                  </a:cubicBezTo>
                  <a:cubicBezTo>
                    <a:pt x="775" y="1584"/>
                    <a:pt x="776" y="1585"/>
                    <a:pt x="777" y="1585"/>
                  </a:cubicBezTo>
                  <a:cubicBezTo>
                    <a:pt x="778" y="1586"/>
                    <a:pt x="779" y="1586"/>
                    <a:pt x="780" y="1586"/>
                  </a:cubicBezTo>
                  <a:cubicBezTo>
                    <a:pt x="781" y="1586"/>
                    <a:pt x="781" y="1586"/>
                    <a:pt x="782" y="1585"/>
                  </a:cubicBezTo>
                  <a:cubicBezTo>
                    <a:pt x="783" y="1584"/>
                    <a:pt x="784" y="1584"/>
                    <a:pt x="784" y="1583"/>
                  </a:cubicBezTo>
                  <a:cubicBezTo>
                    <a:pt x="785" y="1582"/>
                    <a:pt x="785" y="1581"/>
                    <a:pt x="785" y="1580"/>
                  </a:cubicBezTo>
                  <a:lnTo>
                    <a:pt x="785" y="1579"/>
                  </a:lnTo>
                  <a:lnTo>
                    <a:pt x="784" y="1567"/>
                  </a:lnTo>
                  <a:cubicBezTo>
                    <a:pt x="783" y="1566"/>
                    <a:pt x="783" y="1566"/>
                    <a:pt x="783" y="1566"/>
                  </a:cubicBezTo>
                  <a:cubicBezTo>
                    <a:pt x="783" y="1566"/>
                    <a:pt x="783" y="1565"/>
                    <a:pt x="782" y="1565"/>
                  </a:cubicBezTo>
                  <a:lnTo>
                    <a:pt x="781" y="1565"/>
                  </a:lnTo>
                  <a:cubicBezTo>
                    <a:pt x="780" y="1565"/>
                    <a:pt x="780" y="1565"/>
                    <a:pt x="779" y="1565"/>
                  </a:cubicBezTo>
                  <a:lnTo>
                    <a:pt x="778" y="1566"/>
                  </a:lnTo>
                  <a:lnTo>
                    <a:pt x="778" y="1567"/>
                  </a:lnTo>
                  <a:cubicBezTo>
                    <a:pt x="778" y="1566"/>
                    <a:pt x="778" y="1564"/>
                    <a:pt x="778" y="1563"/>
                  </a:cubicBezTo>
                  <a:cubicBezTo>
                    <a:pt x="778" y="1560"/>
                    <a:pt x="777" y="1556"/>
                    <a:pt x="776" y="1553"/>
                  </a:cubicBezTo>
                  <a:cubicBezTo>
                    <a:pt x="772" y="1504"/>
                    <a:pt x="765" y="1455"/>
                    <a:pt x="754" y="1407"/>
                  </a:cubicBezTo>
                  <a:cubicBezTo>
                    <a:pt x="745" y="1356"/>
                    <a:pt x="727" y="1308"/>
                    <a:pt x="701" y="1263"/>
                  </a:cubicBezTo>
                  <a:cubicBezTo>
                    <a:pt x="692" y="1247"/>
                    <a:pt x="682" y="1232"/>
                    <a:pt x="671" y="1217"/>
                  </a:cubicBezTo>
                  <a:cubicBezTo>
                    <a:pt x="668" y="1214"/>
                    <a:pt x="662" y="1217"/>
                    <a:pt x="665" y="1221"/>
                  </a:cubicBezTo>
                  <a:cubicBezTo>
                    <a:pt x="672" y="1231"/>
                    <a:pt x="679" y="1242"/>
                    <a:pt x="685" y="1252"/>
                  </a:cubicBezTo>
                  <a:cubicBezTo>
                    <a:pt x="717" y="1308"/>
                    <a:pt x="737" y="1371"/>
                    <a:pt x="743" y="1435"/>
                  </a:cubicBezTo>
                  <a:cubicBezTo>
                    <a:pt x="745" y="1455"/>
                    <a:pt x="746" y="1476"/>
                    <a:pt x="749" y="1496"/>
                  </a:cubicBezTo>
                  <a:cubicBezTo>
                    <a:pt x="739" y="1471"/>
                    <a:pt x="728" y="1448"/>
                    <a:pt x="716" y="1425"/>
                  </a:cubicBezTo>
                  <a:cubicBezTo>
                    <a:pt x="693" y="1382"/>
                    <a:pt x="675" y="1343"/>
                    <a:pt x="637" y="1311"/>
                  </a:cubicBezTo>
                  <a:cubicBezTo>
                    <a:pt x="621" y="1294"/>
                    <a:pt x="606" y="1275"/>
                    <a:pt x="594" y="1254"/>
                  </a:cubicBezTo>
                  <a:lnTo>
                    <a:pt x="593" y="1253"/>
                  </a:lnTo>
                  <a:cubicBezTo>
                    <a:pt x="578" y="1231"/>
                    <a:pt x="559" y="1212"/>
                    <a:pt x="538" y="1195"/>
                  </a:cubicBezTo>
                  <a:cubicBezTo>
                    <a:pt x="499" y="1164"/>
                    <a:pt x="464" y="1129"/>
                    <a:pt x="434" y="1089"/>
                  </a:cubicBezTo>
                  <a:lnTo>
                    <a:pt x="433" y="1088"/>
                  </a:lnTo>
                  <a:cubicBezTo>
                    <a:pt x="432" y="1088"/>
                    <a:pt x="432" y="1088"/>
                    <a:pt x="431" y="1088"/>
                  </a:cubicBezTo>
                  <a:lnTo>
                    <a:pt x="430" y="1088"/>
                  </a:lnTo>
                  <a:cubicBezTo>
                    <a:pt x="429" y="1088"/>
                    <a:pt x="429" y="1089"/>
                    <a:pt x="428" y="1089"/>
                  </a:cubicBezTo>
                  <a:cubicBezTo>
                    <a:pt x="424" y="1079"/>
                    <a:pt x="421" y="1068"/>
                    <a:pt x="420" y="1057"/>
                  </a:cubicBezTo>
                  <a:cubicBezTo>
                    <a:pt x="434" y="1069"/>
                    <a:pt x="449" y="1081"/>
                    <a:pt x="464" y="1091"/>
                  </a:cubicBezTo>
                  <a:cubicBezTo>
                    <a:pt x="480" y="1102"/>
                    <a:pt x="497" y="1104"/>
                    <a:pt x="512" y="1113"/>
                  </a:cubicBezTo>
                  <a:cubicBezTo>
                    <a:pt x="517" y="1118"/>
                    <a:pt x="522" y="1122"/>
                    <a:pt x="529" y="1126"/>
                  </a:cubicBezTo>
                  <a:cubicBezTo>
                    <a:pt x="534" y="1130"/>
                    <a:pt x="543" y="1123"/>
                    <a:pt x="538" y="1117"/>
                  </a:cubicBezTo>
                  <a:cubicBezTo>
                    <a:pt x="531" y="1109"/>
                    <a:pt x="523" y="1103"/>
                    <a:pt x="514" y="1098"/>
                  </a:cubicBezTo>
                  <a:cubicBezTo>
                    <a:pt x="497" y="1076"/>
                    <a:pt x="481" y="1053"/>
                    <a:pt x="467" y="1030"/>
                  </a:cubicBezTo>
                  <a:cubicBezTo>
                    <a:pt x="464" y="1024"/>
                    <a:pt x="461" y="1018"/>
                    <a:pt x="458" y="1012"/>
                  </a:cubicBezTo>
                  <a:cubicBezTo>
                    <a:pt x="452" y="1003"/>
                    <a:pt x="447" y="995"/>
                    <a:pt x="442" y="986"/>
                  </a:cubicBezTo>
                  <a:cubicBezTo>
                    <a:pt x="427" y="960"/>
                    <a:pt x="413" y="933"/>
                    <a:pt x="401" y="905"/>
                  </a:cubicBezTo>
                  <a:cubicBezTo>
                    <a:pt x="398" y="898"/>
                    <a:pt x="395" y="891"/>
                    <a:pt x="391" y="884"/>
                  </a:cubicBezTo>
                  <a:lnTo>
                    <a:pt x="411" y="895"/>
                  </a:lnTo>
                  <a:cubicBezTo>
                    <a:pt x="410" y="895"/>
                    <a:pt x="409" y="895"/>
                    <a:pt x="408" y="896"/>
                  </a:cubicBezTo>
                  <a:cubicBezTo>
                    <a:pt x="408" y="896"/>
                    <a:pt x="407" y="897"/>
                    <a:pt x="406" y="898"/>
                  </a:cubicBezTo>
                  <a:cubicBezTo>
                    <a:pt x="406" y="899"/>
                    <a:pt x="405" y="900"/>
                    <a:pt x="405" y="901"/>
                  </a:cubicBezTo>
                  <a:cubicBezTo>
                    <a:pt x="405" y="902"/>
                    <a:pt x="406" y="903"/>
                    <a:pt x="406" y="904"/>
                  </a:cubicBezTo>
                  <a:cubicBezTo>
                    <a:pt x="429" y="953"/>
                    <a:pt x="465" y="961"/>
                    <a:pt x="509" y="988"/>
                  </a:cubicBezTo>
                  <a:cubicBezTo>
                    <a:pt x="555" y="1012"/>
                    <a:pt x="607" y="1025"/>
                    <a:pt x="659" y="1025"/>
                  </a:cubicBezTo>
                  <a:cubicBezTo>
                    <a:pt x="661" y="1025"/>
                    <a:pt x="664" y="1025"/>
                    <a:pt x="666" y="1025"/>
                  </a:cubicBezTo>
                  <a:cubicBezTo>
                    <a:pt x="670" y="1025"/>
                    <a:pt x="673" y="1020"/>
                    <a:pt x="670" y="1017"/>
                  </a:cubicBezTo>
                  <a:cubicBezTo>
                    <a:pt x="639" y="991"/>
                    <a:pt x="579" y="990"/>
                    <a:pt x="540" y="979"/>
                  </a:cubicBezTo>
                  <a:cubicBezTo>
                    <a:pt x="523" y="973"/>
                    <a:pt x="506" y="966"/>
                    <a:pt x="490" y="957"/>
                  </a:cubicBezTo>
                  <a:cubicBezTo>
                    <a:pt x="464" y="942"/>
                    <a:pt x="440" y="922"/>
                    <a:pt x="420" y="899"/>
                  </a:cubicBezTo>
                  <a:cubicBezTo>
                    <a:pt x="433" y="900"/>
                    <a:pt x="445" y="901"/>
                    <a:pt x="457" y="901"/>
                  </a:cubicBezTo>
                  <a:cubicBezTo>
                    <a:pt x="469" y="901"/>
                    <a:pt x="481" y="900"/>
                    <a:pt x="493" y="899"/>
                  </a:cubicBezTo>
                  <a:cubicBezTo>
                    <a:pt x="507" y="900"/>
                    <a:pt x="521" y="901"/>
                    <a:pt x="534" y="901"/>
                  </a:cubicBezTo>
                  <a:cubicBezTo>
                    <a:pt x="548" y="901"/>
                    <a:pt x="561" y="900"/>
                    <a:pt x="575" y="899"/>
                  </a:cubicBezTo>
                  <a:cubicBezTo>
                    <a:pt x="595" y="896"/>
                    <a:pt x="672" y="859"/>
                    <a:pt x="679" y="879"/>
                  </a:cubicBezTo>
                  <a:cubicBezTo>
                    <a:pt x="679" y="880"/>
                    <a:pt x="679" y="879"/>
                    <a:pt x="680" y="880"/>
                  </a:cubicBezTo>
                  <a:cubicBezTo>
                    <a:pt x="681" y="881"/>
                    <a:pt x="680" y="881"/>
                    <a:pt x="681" y="881"/>
                  </a:cubicBezTo>
                  <a:lnTo>
                    <a:pt x="682" y="880"/>
                  </a:lnTo>
                  <a:cubicBezTo>
                    <a:pt x="683" y="879"/>
                    <a:pt x="682" y="880"/>
                    <a:pt x="683" y="879"/>
                  </a:cubicBezTo>
                  <a:cubicBezTo>
                    <a:pt x="684" y="878"/>
                    <a:pt x="684" y="879"/>
                    <a:pt x="684" y="878"/>
                  </a:cubicBezTo>
                  <a:lnTo>
                    <a:pt x="684" y="874"/>
                  </a:lnTo>
                  <a:lnTo>
                    <a:pt x="684" y="873"/>
                  </a:lnTo>
                  <a:lnTo>
                    <a:pt x="684" y="872"/>
                  </a:lnTo>
                  <a:cubicBezTo>
                    <a:pt x="675" y="859"/>
                    <a:pt x="658" y="861"/>
                    <a:pt x="644" y="860"/>
                  </a:cubicBezTo>
                  <a:cubicBezTo>
                    <a:pt x="603" y="857"/>
                    <a:pt x="563" y="835"/>
                    <a:pt x="520" y="834"/>
                  </a:cubicBezTo>
                  <a:cubicBezTo>
                    <a:pt x="467" y="830"/>
                    <a:pt x="415" y="815"/>
                    <a:pt x="368" y="788"/>
                  </a:cubicBezTo>
                  <a:cubicBezTo>
                    <a:pt x="340" y="772"/>
                    <a:pt x="314" y="750"/>
                    <a:pt x="291" y="726"/>
                  </a:cubicBezTo>
                  <a:cubicBezTo>
                    <a:pt x="271" y="696"/>
                    <a:pt x="244" y="672"/>
                    <a:pt x="226" y="639"/>
                  </a:cubicBezTo>
                  <a:cubicBezTo>
                    <a:pt x="205" y="601"/>
                    <a:pt x="187" y="564"/>
                    <a:pt x="170" y="524"/>
                  </a:cubicBezTo>
                  <a:cubicBezTo>
                    <a:pt x="154" y="488"/>
                    <a:pt x="138" y="452"/>
                    <a:pt x="125" y="414"/>
                  </a:cubicBezTo>
                  <a:cubicBezTo>
                    <a:pt x="121" y="400"/>
                    <a:pt x="115" y="387"/>
                    <a:pt x="108" y="374"/>
                  </a:cubicBezTo>
                  <a:moveTo>
                    <a:pt x="468" y="1362"/>
                  </a:moveTo>
                  <a:cubicBezTo>
                    <a:pt x="485" y="1430"/>
                    <a:pt x="497" y="1500"/>
                    <a:pt x="505" y="1570"/>
                  </a:cubicBezTo>
                  <a:cubicBezTo>
                    <a:pt x="488" y="1532"/>
                    <a:pt x="477" y="1488"/>
                    <a:pt x="465" y="1452"/>
                  </a:cubicBezTo>
                  <a:cubicBezTo>
                    <a:pt x="459" y="1436"/>
                    <a:pt x="456" y="1407"/>
                    <a:pt x="438" y="1400"/>
                  </a:cubicBezTo>
                  <a:cubicBezTo>
                    <a:pt x="440" y="1368"/>
                    <a:pt x="441" y="1337"/>
                    <a:pt x="441" y="1305"/>
                  </a:cubicBezTo>
                  <a:cubicBezTo>
                    <a:pt x="441" y="1273"/>
                    <a:pt x="440" y="1241"/>
                    <a:pt x="438" y="1209"/>
                  </a:cubicBezTo>
                  <a:cubicBezTo>
                    <a:pt x="437" y="1178"/>
                    <a:pt x="438" y="1208"/>
                    <a:pt x="438" y="1207"/>
                  </a:cubicBezTo>
                  <a:cubicBezTo>
                    <a:pt x="456" y="1255"/>
                    <a:pt x="458" y="1312"/>
                    <a:pt x="468" y="1362"/>
                  </a:cubicBezTo>
                  <a:moveTo>
                    <a:pt x="413" y="1049"/>
                  </a:moveTo>
                  <a:cubicBezTo>
                    <a:pt x="413" y="1052"/>
                    <a:pt x="413" y="1054"/>
                    <a:pt x="413" y="1056"/>
                  </a:cubicBezTo>
                  <a:cubicBezTo>
                    <a:pt x="412" y="1053"/>
                    <a:pt x="411" y="1051"/>
                    <a:pt x="410" y="1049"/>
                  </a:cubicBezTo>
                  <a:cubicBezTo>
                    <a:pt x="408" y="1046"/>
                    <a:pt x="406" y="1044"/>
                    <a:pt x="404" y="1041"/>
                  </a:cubicBezTo>
                  <a:lnTo>
                    <a:pt x="414" y="1049"/>
                  </a:lnTo>
                  <a:lnTo>
                    <a:pt x="413" y="1049"/>
                  </a:lnTo>
                  <a:moveTo>
                    <a:pt x="462" y="831"/>
                  </a:moveTo>
                  <a:cubicBezTo>
                    <a:pt x="501" y="838"/>
                    <a:pt x="542" y="845"/>
                    <a:pt x="582" y="853"/>
                  </a:cubicBezTo>
                  <a:cubicBezTo>
                    <a:pt x="613" y="856"/>
                    <a:pt x="643" y="862"/>
                    <a:pt x="672" y="870"/>
                  </a:cubicBezTo>
                  <a:cubicBezTo>
                    <a:pt x="668" y="870"/>
                    <a:pt x="664" y="869"/>
                    <a:pt x="659" y="869"/>
                  </a:cubicBezTo>
                  <a:cubicBezTo>
                    <a:pt x="639" y="869"/>
                    <a:pt x="620" y="874"/>
                    <a:pt x="601" y="883"/>
                  </a:cubicBezTo>
                  <a:cubicBezTo>
                    <a:pt x="568" y="898"/>
                    <a:pt x="512" y="887"/>
                    <a:pt x="476" y="886"/>
                  </a:cubicBezTo>
                  <a:cubicBezTo>
                    <a:pt x="460" y="886"/>
                    <a:pt x="444" y="886"/>
                    <a:pt x="428" y="887"/>
                  </a:cubicBezTo>
                  <a:cubicBezTo>
                    <a:pt x="409" y="887"/>
                    <a:pt x="412" y="878"/>
                    <a:pt x="397" y="877"/>
                  </a:cubicBezTo>
                  <a:cubicBezTo>
                    <a:pt x="393" y="877"/>
                    <a:pt x="389" y="876"/>
                    <a:pt x="386" y="874"/>
                  </a:cubicBezTo>
                  <a:cubicBezTo>
                    <a:pt x="383" y="870"/>
                    <a:pt x="380" y="865"/>
                    <a:pt x="378" y="860"/>
                  </a:cubicBezTo>
                  <a:cubicBezTo>
                    <a:pt x="356" y="823"/>
                    <a:pt x="333" y="787"/>
                    <a:pt x="308" y="752"/>
                  </a:cubicBezTo>
                  <a:cubicBezTo>
                    <a:pt x="325" y="769"/>
                    <a:pt x="345" y="783"/>
                    <a:pt x="366" y="795"/>
                  </a:cubicBezTo>
                  <a:cubicBezTo>
                    <a:pt x="395" y="813"/>
                    <a:pt x="428" y="825"/>
                    <a:pt x="462" y="8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4" name="Google Shape;244;p28"/>
            <p:cNvSpPr/>
            <p:nvPr/>
          </p:nvSpPr>
          <p:spPr>
            <a:xfrm>
              <a:off x="8202960" y="2995560"/>
              <a:ext cx="24120" cy="10800"/>
            </a:xfrm>
            <a:custGeom>
              <a:avLst/>
              <a:gdLst/>
              <a:ahLst/>
              <a:cxnLst/>
              <a:rect l="l" t="t" r="r" b="b"/>
              <a:pathLst>
                <a:path w="67" h="30" extrusionOk="0">
                  <a:moveTo>
                    <a:pt x="54" y="15"/>
                  </a:moveTo>
                  <a:cubicBezTo>
                    <a:pt x="50" y="13"/>
                    <a:pt x="46" y="12"/>
                    <a:pt x="42" y="12"/>
                  </a:cubicBezTo>
                  <a:cubicBezTo>
                    <a:pt x="41" y="12"/>
                    <a:pt x="39" y="13"/>
                    <a:pt x="37" y="13"/>
                  </a:cubicBezTo>
                  <a:cubicBezTo>
                    <a:pt x="29" y="13"/>
                    <a:pt x="19" y="10"/>
                    <a:pt x="12" y="6"/>
                  </a:cubicBezTo>
                  <a:cubicBezTo>
                    <a:pt x="9" y="4"/>
                    <a:pt x="8" y="3"/>
                    <a:pt x="6" y="2"/>
                  </a:cubicBezTo>
                  <a:cubicBezTo>
                    <a:pt x="4" y="0"/>
                    <a:pt x="0" y="3"/>
                    <a:pt x="2" y="5"/>
                  </a:cubicBezTo>
                  <a:cubicBezTo>
                    <a:pt x="7" y="10"/>
                    <a:pt x="12" y="13"/>
                    <a:pt x="17" y="16"/>
                  </a:cubicBezTo>
                  <a:cubicBezTo>
                    <a:pt x="20" y="18"/>
                    <a:pt x="24" y="20"/>
                    <a:pt x="28" y="21"/>
                  </a:cubicBezTo>
                  <a:cubicBezTo>
                    <a:pt x="35" y="25"/>
                    <a:pt x="44" y="21"/>
                    <a:pt x="51" y="24"/>
                  </a:cubicBezTo>
                  <a:cubicBezTo>
                    <a:pt x="58" y="27"/>
                    <a:pt x="60" y="29"/>
                    <a:pt x="65" y="24"/>
                  </a:cubicBezTo>
                  <a:cubicBezTo>
                    <a:pt x="65" y="24"/>
                    <a:pt x="66" y="24"/>
                    <a:pt x="66" y="23"/>
                  </a:cubicBezTo>
                  <a:lnTo>
                    <a:pt x="66" y="22"/>
                  </a:lnTo>
                  <a:lnTo>
                    <a:pt x="66" y="21"/>
                  </a:lnTo>
                  <a:lnTo>
                    <a:pt x="65" y="20"/>
                  </a:lnTo>
                  <a:cubicBezTo>
                    <a:pt x="60" y="20"/>
                    <a:pt x="58" y="16"/>
                    <a:pt x="54"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5" name="Google Shape;245;p28"/>
            <p:cNvSpPr/>
            <p:nvPr/>
          </p:nvSpPr>
          <p:spPr>
            <a:xfrm>
              <a:off x="8238960" y="3011400"/>
              <a:ext cx="18000" cy="11880"/>
            </a:xfrm>
            <a:custGeom>
              <a:avLst/>
              <a:gdLst/>
              <a:ahLst/>
              <a:cxnLst/>
              <a:rect l="l" t="t" r="r" b="b"/>
              <a:pathLst>
                <a:path w="50" h="33" extrusionOk="0">
                  <a:moveTo>
                    <a:pt x="37" y="21"/>
                  </a:moveTo>
                  <a:cubicBezTo>
                    <a:pt x="34" y="19"/>
                    <a:pt x="31" y="16"/>
                    <a:pt x="27" y="14"/>
                  </a:cubicBezTo>
                  <a:cubicBezTo>
                    <a:pt x="20" y="8"/>
                    <a:pt x="11" y="8"/>
                    <a:pt x="4" y="1"/>
                  </a:cubicBezTo>
                  <a:cubicBezTo>
                    <a:pt x="4" y="1"/>
                    <a:pt x="4" y="2"/>
                    <a:pt x="3" y="1"/>
                  </a:cubicBezTo>
                  <a:cubicBezTo>
                    <a:pt x="2" y="0"/>
                    <a:pt x="3" y="0"/>
                    <a:pt x="2" y="0"/>
                  </a:cubicBezTo>
                  <a:cubicBezTo>
                    <a:pt x="2" y="0"/>
                    <a:pt x="1" y="0"/>
                    <a:pt x="1" y="1"/>
                  </a:cubicBezTo>
                  <a:cubicBezTo>
                    <a:pt x="1" y="1"/>
                    <a:pt x="0" y="1"/>
                    <a:pt x="0" y="2"/>
                  </a:cubicBezTo>
                  <a:lnTo>
                    <a:pt x="0" y="3"/>
                  </a:lnTo>
                  <a:lnTo>
                    <a:pt x="0" y="4"/>
                  </a:lnTo>
                  <a:lnTo>
                    <a:pt x="0" y="5"/>
                  </a:lnTo>
                  <a:cubicBezTo>
                    <a:pt x="6" y="8"/>
                    <a:pt x="11" y="12"/>
                    <a:pt x="17" y="15"/>
                  </a:cubicBezTo>
                  <a:cubicBezTo>
                    <a:pt x="20" y="17"/>
                    <a:pt x="23" y="19"/>
                    <a:pt x="26" y="20"/>
                  </a:cubicBezTo>
                  <a:cubicBezTo>
                    <a:pt x="31" y="24"/>
                    <a:pt x="39" y="32"/>
                    <a:pt x="47" y="29"/>
                  </a:cubicBezTo>
                  <a:cubicBezTo>
                    <a:pt x="47" y="29"/>
                    <a:pt x="47" y="30"/>
                    <a:pt x="48" y="29"/>
                  </a:cubicBezTo>
                  <a:cubicBezTo>
                    <a:pt x="49" y="28"/>
                    <a:pt x="48" y="28"/>
                    <a:pt x="48" y="27"/>
                  </a:cubicBezTo>
                  <a:cubicBezTo>
                    <a:pt x="48" y="27"/>
                    <a:pt x="49" y="27"/>
                    <a:pt x="48" y="26"/>
                  </a:cubicBezTo>
                  <a:cubicBezTo>
                    <a:pt x="47" y="25"/>
                    <a:pt x="47" y="26"/>
                    <a:pt x="47" y="26"/>
                  </a:cubicBezTo>
                  <a:cubicBezTo>
                    <a:pt x="44" y="24"/>
                    <a:pt x="40" y="23"/>
                    <a:pt x="37"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6" name="Google Shape;246;p28"/>
            <p:cNvSpPr/>
            <p:nvPr/>
          </p:nvSpPr>
          <p:spPr>
            <a:xfrm>
              <a:off x="8268480" y="3036600"/>
              <a:ext cx="108360" cy="157680"/>
            </a:xfrm>
            <a:custGeom>
              <a:avLst/>
              <a:gdLst/>
              <a:ahLst/>
              <a:cxnLst/>
              <a:rect l="l" t="t" r="r" b="b"/>
              <a:pathLst>
                <a:path w="301" h="438" extrusionOk="0">
                  <a:moveTo>
                    <a:pt x="296" y="436"/>
                  </a:moveTo>
                  <a:cubicBezTo>
                    <a:pt x="297" y="437"/>
                    <a:pt x="297" y="437"/>
                    <a:pt x="298" y="437"/>
                  </a:cubicBezTo>
                  <a:lnTo>
                    <a:pt x="299" y="436"/>
                  </a:lnTo>
                  <a:lnTo>
                    <a:pt x="300" y="436"/>
                  </a:lnTo>
                  <a:cubicBezTo>
                    <a:pt x="300" y="435"/>
                    <a:pt x="300" y="435"/>
                    <a:pt x="300" y="434"/>
                  </a:cubicBezTo>
                  <a:lnTo>
                    <a:pt x="300" y="433"/>
                  </a:lnTo>
                  <a:cubicBezTo>
                    <a:pt x="292" y="421"/>
                    <a:pt x="285" y="410"/>
                    <a:pt x="278" y="398"/>
                  </a:cubicBezTo>
                  <a:cubicBezTo>
                    <a:pt x="258" y="363"/>
                    <a:pt x="241" y="327"/>
                    <a:pt x="226" y="290"/>
                  </a:cubicBezTo>
                  <a:cubicBezTo>
                    <a:pt x="215" y="266"/>
                    <a:pt x="203" y="242"/>
                    <a:pt x="190" y="220"/>
                  </a:cubicBezTo>
                  <a:cubicBezTo>
                    <a:pt x="182" y="206"/>
                    <a:pt x="174" y="192"/>
                    <a:pt x="165" y="179"/>
                  </a:cubicBezTo>
                  <a:cubicBezTo>
                    <a:pt x="161" y="171"/>
                    <a:pt x="157" y="164"/>
                    <a:pt x="153" y="157"/>
                  </a:cubicBezTo>
                  <a:cubicBezTo>
                    <a:pt x="139" y="133"/>
                    <a:pt x="124" y="111"/>
                    <a:pt x="106" y="91"/>
                  </a:cubicBezTo>
                  <a:cubicBezTo>
                    <a:pt x="76" y="61"/>
                    <a:pt x="46" y="10"/>
                    <a:pt x="2" y="0"/>
                  </a:cubicBezTo>
                  <a:cubicBezTo>
                    <a:pt x="1" y="0"/>
                    <a:pt x="0" y="2"/>
                    <a:pt x="2" y="3"/>
                  </a:cubicBezTo>
                  <a:cubicBezTo>
                    <a:pt x="45" y="17"/>
                    <a:pt x="89" y="79"/>
                    <a:pt x="111" y="118"/>
                  </a:cubicBezTo>
                  <a:cubicBezTo>
                    <a:pt x="128" y="148"/>
                    <a:pt x="150" y="180"/>
                    <a:pt x="170" y="210"/>
                  </a:cubicBezTo>
                  <a:cubicBezTo>
                    <a:pt x="219" y="283"/>
                    <a:pt x="231" y="374"/>
                    <a:pt x="296" y="4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7" name="Google Shape;247;p28"/>
            <p:cNvSpPr/>
            <p:nvPr/>
          </p:nvSpPr>
          <p:spPr>
            <a:xfrm>
              <a:off x="8268840" y="3064680"/>
              <a:ext cx="19800" cy="30960"/>
            </a:xfrm>
            <a:custGeom>
              <a:avLst/>
              <a:gdLst/>
              <a:ahLst/>
              <a:cxnLst/>
              <a:rect l="l" t="t" r="r" b="b"/>
              <a:pathLst>
                <a:path w="55" h="86" extrusionOk="0">
                  <a:moveTo>
                    <a:pt x="50" y="83"/>
                  </a:moveTo>
                  <a:cubicBezTo>
                    <a:pt x="52" y="85"/>
                    <a:pt x="54" y="83"/>
                    <a:pt x="54" y="80"/>
                  </a:cubicBezTo>
                  <a:cubicBezTo>
                    <a:pt x="52" y="72"/>
                    <a:pt x="49" y="64"/>
                    <a:pt x="44" y="57"/>
                  </a:cubicBezTo>
                  <a:cubicBezTo>
                    <a:pt x="41" y="52"/>
                    <a:pt x="38" y="47"/>
                    <a:pt x="34" y="43"/>
                  </a:cubicBezTo>
                  <a:cubicBezTo>
                    <a:pt x="34" y="42"/>
                    <a:pt x="34" y="41"/>
                    <a:pt x="33" y="41"/>
                  </a:cubicBezTo>
                  <a:cubicBezTo>
                    <a:pt x="25" y="26"/>
                    <a:pt x="15" y="13"/>
                    <a:pt x="3" y="0"/>
                  </a:cubicBezTo>
                  <a:lnTo>
                    <a:pt x="2" y="0"/>
                  </a:lnTo>
                  <a:lnTo>
                    <a:pt x="1" y="0"/>
                  </a:lnTo>
                  <a:cubicBezTo>
                    <a:pt x="0" y="1"/>
                    <a:pt x="0" y="1"/>
                    <a:pt x="0" y="1"/>
                  </a:cubicBezTo>
                  <a:cubicBezTo>
                    <a:pt x="0" y="2"/>
                    <a:pt x="0" y="2"/>
                    <a:pt x="0" y="2"/>
                  </a:cubicBezTo>
                  <a:cubicBezTo>
                    <a:pt x="0" y="3"/>
                    <a:pt x="0" y="3"/>
                    <a:pt x="0" y="4"/>
                  </a:cubicBezTo>
                  <a:cubicBezTo>
                    <a:pt x="11" y="15"/>
                    <a:pt x="13" y="31"/>
                    <a:pt x="21" y="43"/>
                  </a:cubicBezTo>
                  <a:cubicBezTo>
                    <a:pt x="29" y="57"/>
                    <a:pt x="39" y="71"/>
                    <a:pt x="50" y="8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8" name="Google Shape;248;p28"/>
            <p:cNvSpPr/>
            <p:nvPr/>
          </p:nvSpPr>
          <p:spPr>
            <a:xfrm>
              <a:off x="8294040" y="3114360"/>
              <a:ext cx="92880" cy="185040"/>
            </a:xfrm>
            <a:custGeom>
              <a:avLst/>
              <a:gdLst/>
              <a:ahLst/>
              <a:cxnLst/>
              <a:rect l="l" t="t" r="r" b="b"/>
              <a:pathLst>
                <a:path w="258" h="514" extrusionOk="0">
                  <a:moveTo>
                    <a:pt x="175" y="378"/>
                  </a:moveTo>
                  <a:cubicBezTo>
                    <a:pt x="174" y="378"/>
                    <a:pt x="174" y="377"/>
                    <a:pt x="174" y="377"/>
                  </a:cubicBezTo>
                  <a:cubicBezTo>
                    <a:pt x="160" y="353"/>
                    <a:pt x="149" y="329"/>
                    <a:pt x="139" y="303"/>
                  </a:cubicBezTo>
                  <a:cubicBezTo>
                    <a:pt x="127" y="278"/>
                    <a:pt x="113" y="254"/>
                    <a:pt x="103" y="227"/>
                  </a:cubicBezTo>
                  <a:cubicBezTo>
                    <a:pt x="89" y="188"/>
                    <a:pt x="75" y="149"/>
                    <a:pt x="59" y="112"/>
                  </a:cubicBezTo>
                  <a:cubicBezTo>
                    <a:pt x="43" y="74"/>
                    <a:pt x="31" y="29"/>
                    <a:pt x="3" y="1"/>
                  </a:cubicBezTo>
                  <a:cubicBezTo>
                    <a:pt x="3" y="0"/>
                    <a:pt x="2" y="0"/>
                    <a:pt x="2" y="0"/>
                  </a:cubicBezTo>
                  <a:cubicBezTo>
                    <a:pt x="2" y="0"/>
                    <a:pt x="1" y="0"/>
                    <a:pt x="1" y="1"/>
                  </a:cubicBezTo>
                  <a:lnTo>
                    <a:pt x="0" y="1"/>
                  </a:lnTo>
                  <a:cubicBezTo>
                    <a:pt x="0" y="2"/>
                    <a:pt x="0" y="2"/>
                    <a:pt x="0" y="2"/>
                  </a:cubicBezTo>
                  <a:cubicBezTo>
                    <a:pt x="0" y="3"/>
                    <a:pt x="0" y="3"/>
                    <a:pt x="0" y="3"/>
                  </a:cubicBezTo>
                  <a:cubicBezTo>
                    <a:pt x="35" y="43"/>
                    <a:pt x="55" y="119"/>
                    <a:pt x="66" y="169"/>
                  </a:cubicBezTo>
                  <a:cubicBezTo>
                    <a:pt x="76" y="203"/>
                    <a:pt x="89" y="235"/>
                    <a:pt x="106" y="265"/>
                  </a:cubicBezTo>
                  <a:cubicBezTo>
                    <a:pt x="128" y="310"/>
                    <a:pt x="145" y="358"/>
                    <a:pt x="173" y="399"/>
                  </a:cubicBezTo>
                  <a:cubicBezTo>
                    <a:pt x="190" y="423"/>
                    <a:pt x="207" y="447"/>
                    <a:pt x="224" y="471"/>
                  </a:cubicBezTo>
                  <a:cubicBezTo>
                    <a:pt x="235" y="488"/>
                    <a:pt x="236" y="501"/>
                    <a:pt x="252" y="511"/>
                  </a:cubicBezTo>
                  <a:cubicBezTo>
                    <a:pt x="255" y="513"/>
                    <a:pt x="257" y="508"/>
                    <a:pt x="255" y="506"/>
                  </a:cubicBezTo>
                  <a:cubicBezTo>
                    <a:pt x="239" y="490"/>
                    <a:pt x="227" y="456"/>
                    <a:pt x="215" y="436"/>
                  </a:cubicBezTo>
                  <a:cubicBezTo>
                    <a:pt x="202" y="416"/>
                    <a:pt x="188" y="397"/>
                    <a:pt x="175" y="3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9" name="Google Shape;249;p28"/>
            <p:cNvSpPr/>
            <p:nvPr/>
          </p:nvSpPr>
          <p:spPr>
            <a:xfrm>
              <a:off x="8443800" y="3332880"/>
              <a:ext cx="12960" cy="48960"/>
            </a:xfrm>
            <a:custGeom>
              <a:avLst/>
              <a:gdLst/>
              <a:ahLst/>
              <a:cxnLst/>
              <a:rect l="l" t="t" r="r" b="b"/>
              <a:pathLst>
                <a:path w="36" h="136" extrusionOk="0">
                  <a:moveTo>
                    <a:pt x="32" y="132"/>
                  </a:moveTo>
                  <a:cubicBezTo>
                    <a:pt x="32" y="135"/>
                    <a:pt x="35" y="134"/>
                    <a:pt x="35" y="132"/>
                  </a:cubicBezTo>
                  <a:cubicBezTo>
                    <a:pt x="35" y="109"/>
                    <a:pt x="32" y="86"/>
                    <a:pt x="26" y="64"/>
                  </a:cubicBezTo>
                  <a:cubicBezTo>
                    <a:pt x="23" y="42"/>
                    <a:pt x="16" y="22"/>
                    <a:pt x="6" y="3"/>
                  </a:cubicBezTo>
                  <a:cubicBezTo>
                    <a:pt x="4" y="0"/>
                    <a:pt x="0" y="3"/>
                    <a:pt x="2" y="6"/>
                  </a:cubicBezTo>
                  <a:cubicBezTo>
                    <a:pt x="10" y="22"/>
                    <a:pt x="16" y="40"/>
                    <a:pt x="19" y="58"/>
                  </a:cubicBezTo>
                  <a:cubicBezTo>
                    <a:pt x="25" y="82"/>
                    <a:pt x="29" y="107"/>
                    <a:pt x="32" y="1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0" name="Google Shape;250;p28"/>
            <p:cNvSpPr/>
            <p:nvPr/>
          </p:nvSpPr>
          <p:spPr>
            <a:xfrm>
              <a:off x="8378640" y="3258720"/>
              <a:ext cx="99720" cy="223920"/>
            </a:xfrm>
            <a:custGeom>
              <a:avLst/>
              <a:gdLst/>
              <a:ahLst/>
              <a:cxnLst/>
              <a:rect l="l" t="t" r="r" b="b"/>
              <a:pathLst>
                <a:path w="277" h="622" extrusionOk="0">
                  <a:moveTo>
                    <a:pt x="5" y="2"/>
                  </a:moveTo>
                  <a:cubicBezTo>
                    <a:pt x="3" y="0"/>
                    <a:pt x="0" y="3"/>
                    <a:pt x="2" y="6"/>
                  </a:cubicBezTo>
                  <a:cubicBezTo>
                    <a:pt x="73" y="89"/>
                    <a:pt x="118" y="198"/>
                    <a:pt x="157" y="299"/>
                  </a:cubicBezTo>
                  <a:cubicBezTo>
                    <a:pt x="179" y="356"/>
                    <a:pt x="204" y="411"/>
                    <a:pt x="221" y="470"/>
                  </a:cubicBezTo>
                  <a:cubicBezTo>
                    <a:pt x="231" y="505"/>
                    <a:pt x="248" y="538"/>
                    <a:pt x="257" y="573"/>
                  </a:cubicBezTo>
                  <a:cubicBezTo>
                    <a:pt x="258" y="579"/>
                    <a:pt x="260" y="584"/>
                    <a:pt x="261" y="589"/>
                  </a:cubicBezTo>
                  <a:cubicBezTo>
                    <a:pt x="261" y="599"/>
                    <a:pt x="261" y="608"/>
                    <a:pt x="261" y="618"/>
                  </a:cubicBezTo>
                  <a:cubicBezTo>
                    <a:pt x="261" y="621"/>
                    <a:pt x="265" y="621"/>
                    <a:pt x="266" y="618"/>
                  </a:cubicBezTo>
                  <a:cubicBezTo>
                    <a:pt x="266" y="615"/>
                    <a:pt x="266" y="610"/>
                    <a:pt x="266" y="605"/>
                  </a:cubicBezTo>
                  <a:cubicBezTo>
                    <a:pt x="266" y="606"/>
                    <a:pt x="266" y="607"/>
                    <a:pt x="267" y="608"/>
                  </a:cubicBezTo>
                  <a:cubicBezTo>
                    <a:pt x="267" y="610"/>
                    <a:pt x="270" y="612"/>
                    <a:pt x="271" y="614"/>
                  </a:cubicBezTo>
                  <a:cubicBezTo>
                    <a:pt x="273" y="616"/>
                    <a:pt x="276" y="614"/>
                    <a:pt x="274" y="612"/>
                  </a:cubicBezTo>
                  <a:cubicBezTo>
                    <a:pt x="270" y="604"/>
                    <a:pt x="267" y="596"/>
                    <a:pt x="265" y="588"/>
                  </a:cubicBezTo>
                  <a:cubicBezTo>
                    <a:pt x="264" y="573"/>
                    <a:pt x="262" y="558"/>
                    <a:pt x="262" y="542"/>
                  </a:cubicBezTo>
                  <a:cubicBezTo>
                    <a:pt x="262" y="539"/>
                    <a:pt x="262" y="535"/>
                    <a:pt x="262" y="532"/>
                  </a:cubicBezTo>
                  <a:cubicBezTo>
                    <a:pt x="262" y="517"/>
                    <a:pt x="261" y="503"/>
                    <a:pt x="258" y="489"/>
                  </a:cubicBezTo>
                  <a:cubicBezTo>
                    <a:pt x="251" y="458"/>
                    <a:pt x="253" y="417"/>
                    <a:pt x="235" y="390"/>
                  </a:cubicBezTo>
                  <a:cubicBezTo>
                    <a:pt x="234" y="388"/>
                    <a:pt x="230" y="390"/>
                    <a:pt x="232" y="392"/>
                  </a:cubicBezTo>
                  <a:cubicBezTo>
                    <a:pt x="245" y="414"/>
                    <a:pt x="246" y="457"/>
                    <a:pt x="250" y="479"/>
                  </a:cubicBezTo>
                  <a:cubicBezTo>
                    <a:pt x="254" y="506"/>
                    <a:pt x="257" y="533"/>
                    <a:pt x="259" y="560"/>
                  </a:cubicBezTo>
                  <a:cubicBezTo>
                    <a:pt x="256" y="548"/>
                    <a:pt x="254" y="537"/>
                    <a:pt x="251" y="526"/>
                  </a:cubicBezTo>
                  <a:cubicBezTo>
                    <a:pt x="244" y="502"/>
                    <a:pt x="233" y="478"/>
                    <a:pt x="227" y="453"/>
                  </a:cubicBezTo>
                  <a:cubicBezTo>
                    <a:pt x="211" y="399"/>
                    <a:pt x="191" y="345"/>
                    <a:pt x="168" y="293"/>
                  </a:cubicBezTo>
                  <a:cubicBezTo>
                    <a:pt x="128" y="191"/>
                    <a:pt x="80" y="86"/>
                    <a:pt x="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1" name="Google Shape;251;p28"/>
            <p:cNvSpPr/>
            <p:nvPr/>
          </p:nvSpPr>
          <p:spPr>
            <a:xfrm>
              <a:off x="8249400" y="3059280"/>
              <a:ext cx="57960" cy="204840"/>
            </a:xfrm>
            <a:custGeom>
              <a:avLst/>
              <a:gdLst/>
              <a:ahLst/>
              <a:cxnLst/>
              <a:rect l="l" t="t" r="r" b="b"/>
              <a:pathLst>
                <a:path w="161" h="569" extrusionOk="0">
                  <a:moveTo>
                    <a:pt x="2" y="6"/>
                  </a:moveTo>
                  <a:cubicBezTo>
                    <a:pt x="61" y="80"/>
                    <a:pt x="83" y="166"/>
                    <a:pt x="104" y="256"/>
                  </a:cubicBezTo>
                  <a:cubicBezTo>
                    <a:pt x="114" y="302"/>
                    <a:pt x="119" y="348"/>
                    <a:pt x="119" y="395"/>
                  </a:cubicBezTo>
                  <a:cubicBezTo>
                    <a:pt x="119" y="399"/>
                    <a:pt x="119" y="403"/>
                    <a:pt x="119" y="407"/>
                  </a:cubicBezTo>
                  <a:cubicBezTo>
                    <a:pt x="119" y="461"/>
                    <a:pt x="106" y="511"/>
                    <a:pt x="104" y="565"/>
                  </a:cubicBezTo>
                  <a:cubicBezTo>
                    <a:pt x="104" y="568"/>
                    <a:pt x="108" y="568"/>
                    <a:pt x="109" y="565"/>
                  </a:cubicBezTo>
                  <a:cubicBezTo>
                    <a:pt x="160" y="376"/>
                    <a:pt x="135" y="155"/>
                    <a:pt x="5" y="2"/>
                  </a:cubicBezTo>
                  <a:cubicBezTo>
                    <a:pt x="3" y="0"/>
                    <a:pt x="0" y="3"/>
                    <a:pt x="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2" name="Google Shape;252;p28"/>
            <p:cNvSpPr/>
            <p:nvPr/>
          </p:nvSpPr>
          <p:spPr>
            <a:xfrm>
              <a:off x="8253000" y="3273480"/>
              <a:ext cx="30600" cy="67680"/>
            </a:xfrm>
            <a:custGeom>
              <a:avLst/>
              <a:gdLst/>
              <a:ahLst/>
              <a:cxnLst/>
              <a:rect l="l" t="t" r="r" b="b"/>
              <a:pathLst>
                <a:path w="85" h="188" extrusionOk="0">
                  <a:moveTo>
                    <a:pt x="79" y="2"/>
                  </a:moveTo>
                  <a:cubicBezTo>
                    <a:pt x="76" y="36"/>
                    <a:pt x="66" y="69"/>
                    <a:pt x="51" y="99"/>
                  </a:cubicBezTo>
                  <a:cubicBezTo>
                    <a:pt x="40" y="124"/>
                    <a:pt x="24" y="167"/>
                    <a:pt x="1" y="183"/>
                  </a:cubicBezTo>
                  <a:cubicBezTo>
                    <a:pt x="0" y="184"/>
                    <a:pt x="1" y="187"/>
                    <a:pt x="3" y="186"/>
                  </a:cubicBezTo>
                  <a:cubicBezTo>
                    <a:pt x="30" y="174"/>
                    <a:pt x="40" y="140"/>
                    <a:pt x="53" y="116"/>
                  </a:cubicBezTo>
                  <a:cubicBezTo>
                    <a:pt x="72" y="81"/>
                    <a:pt x="82" y="42"/>
                    <a:pt x="83" y="2"/>
                  </a:cubicBezTo>
                  <a:cubicBezTo>
                    <a:pt x="83" y="2"/>
                    <a:pt x="84" y="2"/>
                    <a:pt x="83" y="1"/>
                  </a:cubicBezTo>
                  <a:cubicBezTo>
                    <a:pt x="83" y="0"/>
                    <a:pt x="82" y="1"/>
                    <a:pt x="82" y="0"/>
                  </a:cubicBezTo>
                  <a:lnTo>
                    <a:pt x="81" y="0"/>
                  </a:lnTo>
                  <a:cubicBezTo>
                    <a:pt x="80" y="0"/>
                    <a:pt x="80" y="0"/>
                    <a:pt x="80" y="0"/>
                  </a:cubicBezTo>
                  <a:cubicBezTo>
                    <a:pt x="79" y="1"/>
                    <a:pt x="79" y="1"/>
                    <a:pt x="79" y="1"/>
                  </a:cubicBezTo>
                  <a:cubicBezTo>
                    <a:pt x="79" y="2"/>
                    <a:pt x="79" y="2"/>
                    <a:pt x="79"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3" name="Google Shape;253;p28"/>
            <p:cNvSpPr/>
            <p:nvPr/>
          </p:nvSpPr>
          <p:spPr>
            <a:xfrm>
              <a:off x="8264520" y="3333240"/>
              <a:ext cx="12600" cy="81360"/>
            </a:xfrm>
            <a:custGeom>
              <a:avLst/>
              <a:gdLst/>
              <a:ahLst/>
              <a:cxnLst/>
              <a:rect l="l" t="t" r="r" b="b"/>
              <a:pathLst>
                <a:path w="35" h="226" extrusionOk="0">
                  <a:moveTo>
                    <a:pt x="27" y="4"/>
                  </a:moveTo>
                  <a:cubicBezTo>
                    <a:pt x="26" y="34"/>
                    <a:pt x="23" y="65"/>
                    <a:pt x="18" y="96"/>
                  </a:cubicBezTo>
                  <a:cubicBezTo>
                    <a:pt x="15" y="129"/>
                    <a:pt x="10" y="164"/>
                    <a:pt x="4" y="198"/>
                  </a:cubicBezTo>
                  <a:lnTo>
                    <a:pt x="3" y="198"/>
                  </a:lnTo>
                  <a:lnTo>
                    <a:pt x="3" y="199"/>
                  </a:lnTo>
                  <a:lnTo>
                    <a:pt x="2" y="199"/>
                  </a:lnTo>
                  <a:cubicBezTo>
                    <a:pt x="1" y="205"/>
                    <a:pt x="0" y="211"/>
                    <a:pt x="0" y="216"/>
                  </a:cubicBezTo>
                  <a:cubicBezTo>
                    <a:pt x="0" y="217"/>
                    <a:pt x="0" y="218"/>
                    <a:pt x="0" y="219"/>
                  </a:cubicBezTo>
                  <a:cubicBezTo>
                    <a:pt x="0" y="225"/>
                    <a:pt x="9" y="225"/>
                    <a:pt x="9" y="219"/>
                  </a:cubicBezTo>
                  <a:cubicBezTo>
                    <a:pt x="11" y="147"/>
                    <a:pt x="34" y="77"/>
                    <a:pt x="32" y="4"/>
                  </a:cubicBezTo>
                  <a:cubicBezTo>
                    <a:pt x="32" y="0"/>
                    <a:pt x="27" y="0"/>
                    <a:pt x="27"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4" name="Google Shape;254;p28"/>
            <p:cNvSpPr/>
            <p:nvPr/>
          </p:nvSpPr>
          <p:spPr>
            <a:xfrm>
              <a:off x="8269200" y="3194640"/>
              <a:ext cx="54720" cy="248760"/>
            </a:xfrm>
            <a:custGeom>
              <a:avLst/>
              <a:gdLst/>
              <a:ahLst/>
              <a:cxnLst/>
              <a:rect l="l" t="t" r="r" b="b"/>
              <a:pathLst>
                <a:path w="152" h="691" extrusionOk="0">
                  <a:moveTo>
                    <a:pt x="67" y="689"/>
                  </a:moveTo>
                  <a:cubicBezTo>
                    <a:pt x="92" y="630"/>
                    <a:pt x="102" y="568"/>
                    <a:pt x="122" y="507"/>
                  </a:cubicBezTo>
                  <a:cubicBezTo>
                    <a:pt x="137" y="451"/>
                    <a:pt x="147" y="393"/>
                    <a:pt x="151" y="336"/>
                  </a:cubicBezTo>
                  <a:cubicBezTo>
                    <a:pt x="151" y="334"/>
                    <a:pt x="148" y="333"/>
                    <a:pt x="147" y="336"/>
                  </a:cubicBezTo>
                  <a:cubicBezTo>
                    <a:pt x="137" y="380"/>
                    <a:pt x="134" y="425"/>
                    <a:pt x="122" y="469"/>
                  </a:cubicBezTo>
                  <a:cubicBezTo>
                    <a:pt x="114" y="500"/>
                    <a:pt x="106" y="532"/>
                    <a:pt x="99" y="564"/>
                  </a:cubicBezTo>
                  <a:cubicBezTo>
                    <a:pt x="91" y="595"/>
                    <a:pt x="85" y="627"/>
                    <a:pt x="75" y="658"/>
                  </a:cubicBezTo>
                  <a:lnTo>
                    <a:pt x="69" y="675"/>
                  </a:lnTo>
                  <a:cubicBezTo>
                    <a:pt x="69" y="674"/>
                    <a:pt x="70" y="673"/>
                    <a:pt x="70" y="672"/>
                  </a:cubicBezTo>
                  <a:cubicBezTo>
                    <a:pt x="71" y="649"/>
                    <a:pt x="70" y="627"/>
                    <a:pt x="70" y="605"/>
                  </a:cubicBezTo>
                  <a:cubicBezTo>
                    <a:pt x="70" y="602"/>
                    <a:pt x="70" y="599"/>
                    <a:pt x="70" y="596"/>
                  </a:cubicBezTo>
                  <a:cubicBezTo>
                    <a:pt x="70" y="513"/>
                    <a:pt x="76" y="430"/>
                    <a:pt x="87" y="348"/>
                  </a:cubicBezTo>
                  <a:cubicBezTo>
                    <a:pt x="90" y="337"/>
                    <a:pt x="93" y="325"/>
                    <a:pt x="95" y="314"/>
                  </a:cubicBezTo>
                  <a:cubicBezTo>
                    <a:pt x="105" y="258"/>
                    <a:pt x="115" y="202"/>
                    <a:pt x="126" y="147"/>
                  </a:cubicBezTo>
                  <a:cubicBezTo>
                    <a:pt x="128" y="133"/>
                    <a:pt x="128" y="120"/>
                    <a:pt x="128" y="107"/>
                  </a:cubicBezTo>
                  <a:cubicBezTo>
                    <a:pt x="128" y="80"/>
                    <a:pt x="126" y="53"/>
                    <a:pt x="120" y="26"/>
                  </a:cubicBezTo>
                  <a:cubicBezTo>
                    <a:pt x="115" y="0"/>
                    <a:pt x="119" y="26"/>
                    <a:pt x="119" y="26"/>
                  </a:cubicBezTo>
                  <a:cubicBezTo>
                    <a:pt x="117" y="74"/>
                    <a:pt x="123" y="120"/>
                    <a:pt x="116" y="168"/>
                  </a:cubicBezTo>
                  <a:cubicBezTo>
                    <a:pt x="112" y="193"/>
                    <a:pt x="107" y="218"/>
                    <a:pt x="101" y="243"/>
                  </a:cubicBezTo>
                  <a:cubicBezTo>
                    <a:pt x="101" y="242"/>
                    <a:pt x="99" y="241"/>
                    <a:pt x="98" y="243"/>
                  </a:cubicBezTo>
                  <a:cubicBezTo>
                    <a:pt x="97" y="253"/>
                    <a:pt x="94" y="262"/>
                    <a:pt x="93" y="273"/>
                  </a:cubicBezTo>
                  <a:cubicBezTo>
                    <a:pt x="91" y="283"/>
                    <a:pt x="88" y="299"/>
                    <a:pt x="85" y="312"/>
                  </a:cubicBezTo>
                  <a:cubicBezTo>
                    <a:pt x="77" y="366"/>
                    <a:pt x="62" y="418"/>
                    <a:pt x="41" y="468"/>
                  </a:cubicBezTo>
                  <a:cubicBezTo>
                    <a:pt x="31" y="489"/>
                    <a:pt x="28" y="514"/>
                    <a:pt x="20" y="536"/>
                  </a:cubicBezTo>
                  <a:cubicBezTo>
                    <a:pt x="12" y="553"/>
                    <a:pt x="6" y="570"/>
                    <a:pt x="0" y="587"/>
                  </a:cubicBezTo>
                  <a:cubicBezTo>
                    <a:pt x="0" y="588"/>
                    <a:pt x="1" y="588"/>
                    <a:pt x="1" y="588"/>
                  </a:cubicBezTo>
                  <a:lnTo>
                    <a:pt x="2" y="588"/>
                  </a:lnTo>
                  <a:cubicBezTo>
                    <a:pt x="3" y="588"/>
                    <a:pt x="3" y="588"/>
                    <a:pt x="3" y="587"/>
                  </a:cubicBezTo>
                  <a:cubicBezTo>
                    <a:pt x="27" y="519"/>
                    <a:pt x="56" y="456"/>
                    <a:pt x="77" y="388"/>
                  </a:cubicBezTo>
                  <a:cubicBezTo>
                    <a:pt x="74" y="408"/>
                    <a:pt x="70" y="429"/>
                    <a:pt x="67" y="449"/>
                  </a:cubicBezTo>
                  <a:cubicBezTo>
                    <a:pt x="54" y="528"/>
                    <a:pt x="61" y="610"/>
                    <a:pt x="63" y="688"/>
                  </a:cubicBezTo>
                  <a:cubicBezTo>
                    <a:pt x="63" y="689"/>
                    <a:pt x="63" y="689"/>
                    <a:pt x="63" y="689"/>
                  </a:cubicBezTo>
                  <a:cubicBezTo>
                    <a:pt x="63" y="689"/>
                    <a:pt x="64" y="689"/>
                    <a:pt x="64" y="690"/>
                  </a:cubicBezTo>
                  <a:lnTo>
                    <a:pt x="65" y="690"/>
                  </a:lnTo>
                  <a:cubicBezTo>
                    <a:pt x="66" y="690"/>
                    <a:pt x="66" y="690"/>
                    <a:pt x="67" y="690"/>
                  </a:cubicBezTo>
                  <a:cubicBezTo>
                    <a:pt x="68" y="689"/>
                    <a:pt x="67" y="689"/>
                    <a:pt x="67" y="68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5" name="Google Shape;255;p28"/>
            <p:cNvSpPr/>
            <p:nvPr/>
          </p:nvSpPr>
          <p:spPr>
            <a:xfrm>
              <a:off x="8308440" y="3161520"/>
              <a:ext cx="24120" cy="122400"/>
            </a:xfrm>
            <a:custGeom>
              <a:avLst/>
              <a:gdLst/>
              <a:ahLst/>
              <a:cxnLst/>
              <a:rect l="l" t="t" r="r" b="b"/>
              <a:pathLst>
                <a:path w="67" h="340" extrusionOk="0">
                  <a:moveTo>
                    <a:pt x="8" y="3"/>
                  </a:moveTo>
                  <a:cubicBezTo>
                    <a:pt x="8" y="0"/>
                    <a:pt x="2" y="0"/>
                    <a:pt x="2" y="3"/>
                  </a:cubicBezTo>
                  <a:cubicBezTo>
                    <a:pt x="0" y="43"/>
                    <a:pt x="24" y="91"/>
                    <a:pt x="37" y="127"/>
                  </a:cubicBezTo>
                  <a:cubicBezTo>
                    <a:pt x="60" y="191"/>
                    <a:pt x="52" y="271"/>
                    <a:pt x="53" y="338"/>
                  </a:cubicBezTo>
                  <a:cubicBezTo>
                    <a:pt x="53" y="339"/>
                    <a:pt x="55" y="339"/>
                    <a:pt x="55" y="338"/>
                  </a:cubicBezTo>
                  <a:cubicBezTo>
                    <a:pt x="57" y="277"/>
                    <a:pt x="66" y="216"/>
                    <a:pt x="59" y="155"/>
                  </a:cubicBezTo>
                  <a:cubicBezTo>
                    <a:pt x="54" y="103"/>
                    <a:pt x="23" y="53"/>
                    <a:pt x="8"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6" name="Google Shape;256;p28"/>
            <p:cNvSpPr/>
            <p:nvPr/>
          </p:nvSpPr>
          <p:spPr>
            <a:xfrm>
              <a:off x="8341560" y="3285720"/>
              <a:ext cx="9000" cy="102960"/>
            </a:xfrm>
            <a:custGeom>
              <a:avLst/>
              <a:gdLst/>
              <a:ahLst/>
              <a:cxnLst/>
              <a:rect l="l" t="t" r="r" b="b"/>
              <a:pathLst>
                <a:path w="25" h="286" extrusionOk="0">
                  <a:moveTo>
                    <a:pt x="6" y="283"/>
                  </a:moveTo>
                  <a:lnTo>
                    <a:pt x="6" y="284"/>
                  </a:lnTo>
                  <a:cubicBezTo>
                    <a:pt x="7" y="284"/>
                    <a:pt x="7" y="284"/>
                    <a:pt x="7" y="284"/>
                  </a:cubicBezTo>
                  <a:cubicBezTo>
                    <a:pt x="7" y="285"/>
                    <a:pt x="8" y="285"/>
                    <a:pt x="8" y="285"/>
                  </a:cubicBezTo>
                  <a:lnTo>
                    <a:pt x="9" y="284"/>
                  </a:lnTo>
                  <a:lnTo>
                    <a:pt x="9" y="283"/>
                  </a:lnTo>
                  <a:cubicBezTo>
                    <a:pt x="13" y="239"/>
                    <a:pt x="24" y="197"/>
                    <a:pt x="23" y="153"/>
                  </a:cubicBezTo>
                  <a:cubicBezTo>
                    <a:pt x="23" y="102"/>
                    <a:pt x="17" y="53"/>
                    <a:pt x="15" y="3"/>
                  </a:cubicBezTo>
                  <a:cubicBezTo>
                    <a:pt x="15" y="2"/>
                    <a:pt x="15" y="2"/>
                    <a:pt x="15" y="1"/>
                  </a:cubicBezTo>
                  <a:lnTo>
                    <a:pt x="14" y="1"/>
                  </a:lnTo>
                  <a:cubicBezTo>
                    <a:pt x="14" y="0"/>
                    <a:pt x="13" y="0"/>
                    <a:pt x="13" y="0"/>
                  </a:cubicBezTo>
                  <a:cubicBezTo>
                    <a:pt x="12" y="0"/>
                    <a:pt x="12" y="0"/>
                    <a:pt x="12" y="1"/>
                  </a:cubicBezTo>
                  <a:cubicBezTo>
                    <a:pt x="11" y="2"/>
                    <a:pt x="11" y="1"/>
                    <a:pt x="11" y="1"/>
                  </a:cubicBezTo>
                  <a:cubicBezTo>
                    <a:pt x="11" y="2"/>
                    <a:pt x="10" y="2"/>
                    <a:pt x="10" y="3"/>
                  </a:cubicBezTo>
                  <a:cubicBezTo>
                    <a:pt x="12" y="49"/>
                    <a:pt x="13" y="94"/>
                    <a:pt x="13" y="140"/>
                  </a:cubicBezTo>
                  <a:cubicBezTo>
                    <a:pt x="12" y="186"/>
                    <a:pt x="0" y="236"/>
                    <a:pt x="6" y="28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7" name="Google Shape;257;p28"/>
            <p:cNvSpPr/>
            <p:nvPr/>
          </p:nvSpPr>
          <p:spPr>
            <a:xfrm>
              <a:off x="8342640" y="3422880"/>
              <a:ext cx="8640" cy="113040"/>
            </a:xfrm>
            <a:custGeom>
              <a:avLst/>
              <a:gdLst/>
              <a:ahLst/>
              <a:cxnLst/>
              <a:rect l="l" t="t" r="r" b="b"/>
              <a:pathLst>
                <a:path w="24" h="314" extrusionOk="0">
                  <a:moveTo>
                    <a:pt x="16" y="310"/>
                  </a:moveTo>
                  <a:cubicBezTo>
                    <a:pt x="16" y="313"/>
                    <a:pt x="21" y="312"/>
                    <a:pt x="21" y="310"/>
                  </a:cubicBezTo>
                  <a:cubicBezTo>
                    <a:pt x="23" y="267"/>
                    <a:pt x="10" y="224"/>
                    <a:pt x="9" y="180"/>
                  </a:cubicBezTo>
                  <a:cubicBezTo>
                    <a:pt x="7" y="121"/>
                    <a:pt x="6" y="60"/>
                    <a:pt x="5" y="1"/>
                  </a:cubicBezTo>
                  <a:cubicBezTo>
                    <a:pt x="5" y="0"/>
                    <a:pt x="2" y="0"/>
                    <a:pt x="2" y="1"/>
                  </a:cubicBezTo>
                  <a:cubicBezTo>
                    <a:pt x="2" y="55"/>
                    <a:pt x="0" y="109"/>
                    <a:pt x="0" y="164"/>
                  </a:cubicBezTo>
                  <a:cubicBezTo>
                    <a:pt x="1" y="213"/>
                    <a:pt x="6" y="262"/>
                    <a:pt x="16" y="3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8" name="Google Shape;258;p28"/>
            <p:cNvSpPr/>
            <p:nvPr/>
          </p:nvSpPr>
          <p:spPr>
            <a:xfrm>
              <a:off x="8349120" y="3307320"/>
              <a:ext cx="61560" cy="255240"/>
            </a:xfrm>
            <a:custGeom>
              <a:avLst/>
              <a:gdLst/>
              <a:ahLst/>
              <a:cxnLst/>
              <a:rect l="l" t="t" r="r" b="b"/>
              <a:pathLst>
                <a:path w="171" h="709" extrusionOk="0">
                  <a:moveTo>
                    <a:pt x="37" y="334"/>
                  </a:moveTo>
                  <a:cubicBezTo>
                    <a:pt x="31" y="357"/>
                    <a:pt x="33" y="382"/>
                    <a:pt x="28" y="406"/>
                  </a:cubicBezTo>
                  <a:cubicBezTo>
                    <a:pt x="23" y="429"/>
                    <a:pt x="23" y="462"/>
                    <a:pt x="13" y="481"/>
                  </a:cubicBezTo>
                  <a:cubicBezTo>
                    <a:pt x="0" y="507"/>
                    <a:pt x="3" y="558"/>
                    <a:pt x="5" y="588"/>
                  </a:cubicBezTo>
                  <a:cubicBezTo>
                    <a:pt x="5" y="589"/>
                    <a:pt x="8" y="589"/>
                    <a:pt x="8" y="588"/>
                  </a:cubicBezTo>
                  <a:cubicBezTo>
                    <a:pt x="8" y="551"/>
                    <a:pt x="22" y="516"/>
                    <a:pt x="28" y="481"/>
                  </a:cubicBezTo>
                  <a:cubicBezTo>
                    <a:pt x="33" y="446"/>
                    <a:pt x="40" y="408"/>
                    <a:pt x="50" y="373"/>
                  </a:cubicBezTo>
                  <a:cubicBezTo>
                    <a:pt x="57" y="421"/>
                    <a:pt x="68" y="468"/>
                    <a:pt x="82" y="515"/>
                  </a:cubicBezTo>
                  <a:cubicBezTo>
                    <a:pt x="90" y="543"/>
                    <a:pt x="102" y="570"/>
                    <a:pt x="110" y="598"/>
                  </a:cubicBezTo>
                  <a:cubicBezTo>
                    <a:pt x="121" y="637"/>
                    <a:pt x="154" y="667"/>
                    <a:pt x="166" y="706"/>
                  </a:cubicBezTo>
                  <a:lnTo>
                    <a:pt x="167" y="707"/>
                  </a:lnTo>
                  <a:cubicBezTo>
                    <a:pt x="168" y="708"/>
                    <a:pt x="168" y="708"/>
                    <a:pt x="168" y="708"/>
                  </a:cubicBezTo>
                  <a:cubicBezTo>
                    <a:pt x="169" y="708"/>
                    <a:pt x="169" y="708"/>
                    <a:pt x="170" y="707"/>
                  </a:cubicBezTo>
                  <a:cubicBezTo>
                    <a:pt x="170" y="706"/>
                    <a:pt x="170" y="706"/>
                    <a:pt x="170" y="706"/>
                  </a:cubicBezTo>
                  <a:cubicBezTo>
                    <a:pt x="165" y="685"/>
                    <a:pt x="157" y="666"/>
                    <a:pt x="146" y="647"/>
                  </a:cubicBezTo>
                  <a:cubicBezTo>
                    <a:pt x="143" y="642"/>
                    <a:pt x="140" y="638"/>
                    <a:pt x="137" y="633"/>
                  </a:cubicBezTo>
                  <a:cubicBezTo>
                    <a:pt x="120" y="599"/>
                    <a:pt x="105" y="564"/>
                    <a:pt x="93" y="528"/>
                  </a:cubicBezTo>
                  <a:cubicBezTo>
                    <a:pt x="72" y="476"/>
                    <a:pt x="59" y="420"/>
                    <a:pt x="53" y="364"/>
                  </a:cubicBezTo>
                  <a:cubicBezTo>
                    <a:pt x="53" y="361"/>
                    <a:pt x="55" y="358"/>
                    <a:pt x="56" y="356"/>
                  </a:cubicBezTo>
                  <a:cubicBezTo>
                    <a:pt x="66" y="323"/>
                    <a:pt x="57" y="287"/>
                    <a:pt x="68" y="253"/>
                  </a:cubicBezTo>
                  <a:cubicBezTo>
                    <a:pt x="73" y="238"/>
                    <a:pt x="75" y="223"/>
                    <a:pt x="76" y="207"/>
                  </a:cubicBezTo>
                  <a:cubicBezTo>
                    <a:pt x="76" y="176"/>
                    <a:pt x="77" y="145"/>
                    <a:pt x="78" y="114"/>
                  </a:cubicBezTo>
                  <a:cubicBezTo>
                    <a:pt x="80" y="76"/>
                    <a:pt x="66" y="40"/>
                    <a:pt x="59" y="3"/>
                  </a:cubicBezTo>
                  <a:cubicBezTo>
                    <a:pt x="59" y="0"/>
                    <a:pt x="54" y="1"/>
                    <a:pt x="54" y="4"/>
                  </a:cubicBezTo>
                  <a:cubicBezTo>
                    <a:pt x="55" y="25"/>
                    <a:pt x="57" y="47"/>
                    <a:pt x="62" y="67"/>
                  </a:cubicBezTo>
                  <a:cubicBezTo>
                    <a:pt x="65" y="96"/>
                    <a:pt x="67" y="126"/>
                    <a:pt x="67" y="155"/>
                  </a:cubicBezTo>
                  <a:cubicBezTo>
                    <a:pt x="67" y="163"/>
                    <a:pt x="67" y="171"/>
                    <a:pt x="67" y="179"/>
                  </a:cubicBezTo>
                  <a:cubicBezTo>
                    <a:pt x="66" y="233"/>
                    <a:pt x="50" y="280"/>
                    <a:pt x="37" y="3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9" name="Google Shape;259;p28"/>
            <p:cNvSpPr/>
            <p:nvPr/>
          </p:nvSpPr>
          <p:spPr>
            <a:xfrm>
              <a:off x="8386560" y="3341160"/>
              <a:ext cx="76680" cy="242280"/>
            </a:xfrm>
            <a:custGeom>
              <a:avLst/>
              <a:gdLst/>
              <a:ahLst/>
              <a:cxnLst/>
              <a:rect l="l" t="t" r="r" b="b"/>
              <a:pathLst>
                <a:path w="213" h="673" extrusionOk="0">
                  <a:moveTo>
                    <a:pt x="129" y="434"/>
                  </a:moveTo>
                  <a:cubicBezTo>
                    <a:pt x="104" y="372"/>
                    <a:pt x="61" y="315"/>
                    <a:pt x="41" y="251"/>
                  </a:cubicBezTo>
                  <a:lnTo>
                    <a:pt x="40" y="250"/>
                  </a:lnTo>
                  <a:lnTo>
                    <a:pt x="39" y="250"/>
                  </a:lnTo>
                  <a:lnTo>
                    <a:pt x="38" y="250"/>
                  </a:lnTo>
                  <a:cubicBezTo>
                    <a:pt x="38" y="206"/>
                    <a:pt x="36" y="162"/>
                    <a:pt x="31" y="118"/>
                  </a:cubicBezTo>
                  <a:cubicBezTo>
                    <a:pt x="26" y="82"/>
                    <a:pt x="32" y="33"/>
                    <a:pt x="7" y="3"/>
                  </a:cubicBezTo>
                  <a:cubicBezTo>
                    <a:pt x="5" y="0"/>
                    <a:pt x="0" y="4"/>
                    <a:pt x="2" y="8"/>
                  </a:cubicBezTo>
                  <a:cubicBezTo>
                    <a:pt x="5" y="18"/>
                    <a:pt x="7" y="28"/>
                    <a:pt x="7" y="39"/>
                  </a:cubicBezTo>
                  <a:cubicBezTo>
                    <a:pt x="7" y="44"/>
                    <a:pt x="7" y="50"/>
                    <a:pt x="6" y="56"/>
                  </a:cubicBezTo>
                  <a:cubicBezTo>
                    <a:pt x="6" y="57"/>
                    <a:pt x="5" y="59"/>
                    <a:pt x="5" y="60"/>
                  </a:cubicBezTo>
                  <a:cubicBezTo>
                    <a:pt x="5" y="81"/>
                    <a:pt x="7" y="102"/>
                    <a:pt x="10" y="122"/>
                  </a:cubicBezTo>
                  <a:cubicBezTo>
                    <a:pt x="19" y="187"/>
                    <a:pt x="15" y="252"/>
                    <a:pt x="26" y="316"/>
                  </a:cubicBezTo>
                  <a:cubicBezTo>
                    <a:pt x="32" y="354"/>
                    <a:pt x="12" y="413"/>
                    <a:pt x="33" y="446"/>
                  </a:cubicBezTo>
                  <a:cubicBezTo>
                    <a:pt x="46" y="467"/>
                    <a:pt x="46" y="515"/>
                    <a:pt x="50" y="541"/>
                  </a:cubicBezTo>
                  <a:cubicBezTo>
                    <a:pt x="51" y="555"/>
                    <a:pt x="55" y="570"/>
                    <a:pt x="62" y="582"/>
                  </a:cubicBezTo>
                  <a:cubicBezTo>
                    <a:pt x="64" y="585"/>
                    <a:pt x="68" y="582"/>
                    <a:pt x="66" y="580"/>
                  </a:cubicBezTo>
                  <a:cubicBezTo>
                    <a:pt x="40" y="541"/>
                    <a:pt x="62" y="480"/>
                    <a:pt x="41" y="441"/>
                  </a:cubicBezTo>
                  <a:cubicBezTo>
                    <a:pt x="30" y="421"/>
                    <a:pt x="43" y="357"/>
                    <a:pt x="44" y="332"/>
                  </a:cubicBezTo>
                  <a:cubicBezTo>
                    <a:pt x="44" y="313"/>
                    <a:pt x="42" y="295"/>
                    <a:pt x="39" y="276"/>
                  </a:cubicBezTo>
                  <a:cubicBezTo>
                    <a:pt x="39" y="269"/>
                    <a:pt x="39" y="263"/>
                    <a:pt x="39" y="256"/>
                  </a:cubicBezTo>
                  <a:cubicBezTo>
                    <a:pt x="53" y="304"/>
                    <a:pt x="72" y="349"/>
                    <a:pt x="97" y="392"/>
                  </a:cubicBezTo>
                  <a:cubicBezTo>
                    <a:pt x="99" y="395"/>
                    <a:pt x="101" y="398"/>
                    <a:pt x="102" y="401"/>
                  </a:cubicBezTo>
                  <a:cubicBezTo>
                    <a:pt x="120" y="433"/>
                    <a:pt x="134" y="467"/>
                    <a:pt x="145" y="501"/>
                  </a:cubicBezTo>
                  <a:cubicBezTo>
                    <a:pt x="159" y="539"/>
                    <a:pt x="177" y="578"/>
                    <a:pt x="189" y="617"/>
                  </a:cubicBezTo>
                  <a:cubicBezTo>
                    <a:pt x="189" y="630"/>
                    <a:pt x="189" y="643"/>
                    <a:pt x="189" y="657"/>
                  </a:cubicBezTo>
                  <a:cubicBezTo>
                    <a:pt x="189" y="658"/>
                    <a:pt x="190" y="659"/>
                    <a:pt x="190" y="661"/>
                  </a:cubicBezTo>
                  <a:cubicBezTo>
                    <a:pt x="191" y="663"/>
                    <a:pt x="191" y="662"/>
                    <a:pt x="192" y="663"/>
                  </a:cubicBezTo>
                  <a:cubicBezTo>
                    <a:pt x="194" y="664"/>
                    <a:pt x="195" y="664"/>
                    <a:pt x="196" y="664"/>
                  </a:cubicBezTo>
                  <a:cubicBezTo>
                    <a:pt x="197" y="664"/>
                    <a:pt x="198" y="664"/>
                    <a:pt x="199" y="664"/>
                  </a:cubicBezTo>
                  <a:cubicBezTo>
                    <a:pt x="199" y="666"/>
                    <a:pt x="199" y="668"/>
                    <a:pt x="200" y="670"/>
                  </a:cubicBezTo>
                  <a:cubicBezTo>
                    <a:pt x="200" y="671"/>
                    <a:pt x="200" y="671"/>
                    <a:pt x="200" y="671"/>
                  </a:cubicBezTo>
                  <a:cubicBezTo>
                    <a:pt x="201" y="671"/>
                    <a:pt x="201" y="672"/>
                    <a:pt x="201" y="672"/>
                  </a:cubicBezTo>
                  <a:cubicBezTo>
                    <a:pt x="202" y="672"/>
                    <a:pt x="202" y="672"/>
                    <a:pt x="202" y="672"/>
                  </a:cubicBezTo>
                  <a:cubicBezTo>
                    <a:pt x="203" y="672"/>
                    <a:pt x="203" y="672"/>
                    <a:pt x="204" y="672"/>
                  </a:cubicBezTo>
                  <a:lnTo>
                    <a:pt x="204" y="671"/>
                  </a:lnTo>
                  <a:cubicBezTo>
                    <a:pt x="205" y="671"/>
                    <a:pt x="205" y="671"/>
                    <a:pt x="205" y="670"/>
                  </a:cubicBezTo>
                  <a:cubicBezTo>
                    <a:pt x="205" y="669"/>
                    <a:pt x="205" y="667"/>
                    <a:pt x="205" y="665"/>
                  </a:cubicBezTo>
                  <a:cubicBezTo>
                    <a:pt x="205" y="663"/>
                    <a:pt x="205" y="661"/>
                    <a:pt x="205" y="659"/>
                  </a:cubicBezTo>
                  <a:cubicBezTo>
                    <a:pt x="206" y="658"/>
                    <a:pt x="206" y="656"/>
                    <a:pt x="206" y="655"/>
                  </a:cubicBezTo>
                  <a:cubicBezTo>
                    <a:pt x="206" y="561"/>
                    <a:pt x="212" y="458"/>
                    <a:pt x="180" y="369"/>
                  </a:cubicBezTo>
                  <a:cubicBezTo>
                    <a:pt x="162" y="321"/>
                    <a:pt x="150" y="272"/>
                    <a:pt x="133" y="224"/>
                  </a:cubicBezTo>
                  <a:cubicBezTo>
                    <a:pt x="116" y="176"/>
                    <a:pt x="113" y="103"/>
                    <a:pt x="81" y="60"/>
                  </a:cubicBezTo>
                  <a:cubicBezTo>
                    <a:pt x="80" y="58"/>
                    <a:pt x="76" y="60"/>
                    <a:pt x="77" y="62"/>
                  </a:cubicBezTo>
                  <a:cubicBezTo>
                    <a:pt x="103" y="97"/>
                    <a:pt x="105" y="152"/>
                    <a:pt x="117" y="193"/>
                  </a:cubicBezTo>
                  <a:cubicBezTo>
                    <a:pt x="125" y="220"/>
                    <a:pt x="134" y="247"/>
                    <a:pt x="145" y="274"/>
                  </a:cubicBezTo>
                  <a:cubicBezTo>
                    <a:pt x="157" y="306"/>
                    <a:pt x="159" y="340"/>
                    <a:pt x="169" y="372"/>
                  </a:cubicBezTo>
                  <a:cubicBezTo>
                    <a:pt x="178" y="411"/>
                    <a:pt x="183" y="450"/>
                    <a:pt x="185" y="490"/>
                  </a:cubicBezTo>
                  <a:cubicBezTo>
                    <a:pt x="187" y="524"/>
                    <a:pt x="188" y="558"/>
                    <a:pt x="188" y="592"/>
                  </a:cubicBezTo>
                  <a:cubicBezTo>
                    <a:pt x="185" y="583"/>
                    <a:pt x="181" y="574"/>
                    <a:pt x="178" y="566"/>
                  </a:cubicBezTo>
                  <a:cubicBezTo>
                    <a:pt x="161" y="522"/>
                    <a:pt x="147" y="477"/>
                    <a:pt x="129" y="4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0" name="Google Shape;260;p28"/>
            <p:cNvSpPr/>
            <p:nvPr/>
          </p:nvSpPr>
          <p:spPr>
            <a:xfrm>
              <a:off x="8218440" y="3034080"/>
              <a:ext cx="18000" cy="30960"/>
            </a:xfrm>
            <a:custGeom>
              <a:avLst/>
              <a:gdLst/>
              <a:ahLst/>
              <a:cxnLst/>
              <a:rect l="l" t="t" r="r" b="b"/>
              <a:pathLst>
                <a:path w="50" h="86" extrusionOk="0">
                  <a:moveTo>
                    <a:pt x="28" y="50"/>
                  </a:moveTo>
                  <a:cubicBezTo>
                    <a:pt x="29" y="52"/>
                    <a:pt x="31" y="55"/>
                    <a:pt x="32" y="57"/>
                  </a:cubicBezTo>
                  <a:cubicBezTo>
                    <a:pt x="37" y="65"/>
                    <a:pt x="40" y="74"/>
                    <a:pt x="42" y="83"/>
                  </a:cubicBezTo>
                  <a:lnTo>
                    <a:pt x="42" y="84"/>
                  </a:lnTo>
                  <a:lnTo>
                    <a:pt x="43" y="84"/>
                  </a:lnTo>
                  <a:cubicBezTo>
                    <a:pt x="43" y="85"/>
                    <a:pt x="44" y="85"/>
                    <a:pt x="44" y="85"/>
                  </a:cubicBezTo>
                  <a:cubicBezTo>
                    <a:pt x="45" y="85"/>
                    <a:pt x="45" y="85"/>
                    <a:pt x="45" y="84"/>
                  </a:cubicBezTo>
                  <a:cubicBezTo>
                    <a:pt x="46" y="84"/>
                    <a:pt x="46" y="84"/>
                    <a:pt x="46" y="84"/>
                  </a:cubicBezTo>
                  <a:cubicBezTo>
                    <a:pt x="46" y="83"/>
                    <a:pt x="46" y="83"/>
                    <a:pt x="46" y="83"/>
                  </a:cubicBezTo>
                  <a:cubicBezTo>
                    <a:pt x="48" y="79"/>
                    <a:pt x="49" y="74"/>
                    <a:pt x="49" y="70"/>
                  </a:cubicBezTo>
                  <a:cubicBezTo>
                    <a:pt x="49" y="64"/>
                    <a:pt x="49" y="58"/>
                    <a:pt x="45" y="53"/>
                  </a:cubicBezTo>
                  <a:cubicBezTo>
                    <a:pt x="44" y="51"/>
                    <a:pt x="42" y="48"/>
                    <a:pt x="40" y="47"/>
                  </a:cubicBezTo>
                  <a:cubicBezTo>
                    <a:pt x="35" y="40"/>
                    <a:pt x="29" y="33"/>
                    <a:pt x="23" y="27"/>
                  </a:cubicBezTo>
                  <a:cubicBezTo>
                    <a:pt x="17" y="21"/>
                    <a:pt x="7" y="13"/>
                    <a:pt x="8" y="3"/>
                  </a:cubicBezTo>
                  <a:cubicBezTo>
                    <a:pt x="8" y="0"/>
                    <a:pt x="3" y="0"/>
                    <a:pt x="2" y="3"/>
                  </a:cubicBezTo>
                  <a:cubicBezTo>
                    <a:pt x="0" y="15"/>
                    <a:pt x="10" y="25"/>
                    <a:pt x="16" y="34"/>
                  </a:cubicBezTo>
                  <a:cubicBezTo>
                    <a:pt x="20" y="39"/>
                    <a:pt x="23" y="45"/>
                    <a:pt x="28"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1" name="Google Shape;261;p28"/>
            <p:cNvSpPr/>
            <p:nvPr/>
          </p:nvSpPr>
          <p:spPr>
            <a:xfrm>
              <a:off x="8242560" y="3073320"/>
              <a:ext cx="41040" cy="196560"/>
            </a:xfrm>
            <a:custGeom>
              <a:avLst/>
              <a:gdLst/>
              <a:ahLst/>
              <a:cxnLst/>
              <a:rect l="l" t="t" r="r" b="b"/>
              <a:pathLst>
                <a:path w="114" h="546" extrusionOk="0">
                  <a:moveTo>
                    <a:pt x="41" y="108"/>
                  </a:moveTo>
                  <a:cubicBezTo>
                    <a:pt x="60" y="161"/>
                    <a:pt x="75" y="215"/>
                    <a:pt x="84" y="270"/>
                  </a:cubicBezTo>
                  <a:cubicBezTo>
                    <a:pt x="98" y="358"/>
                    <a:pt x="102" y="456"/>
                    <a:pt x="63" y="538"/>
                  </a:cubicBezTo>
                  <a:cubicBezTo>
                    <a:pt x="62" y="541"/>
                    <a:pt x="66" y="545"/>
                    <a:pt x="69" y="543"/>
                  </a:cubicBezTo>
                  <a:cubicBezTo>
                    <a:pt x="78" y="534"/>
                    <a:pt x="86" y="524"/>
                    <a:pt x="93" y="513"/>
                  </a:cubicBezTo>
                  <a:cubicBezTo>
                    <a:pt x="102" y="497"/>
                    <a:pt x="107" y="479"/>
                    <a:pt x="108" y="460"/>
                  </a:cubicBezTo>
                  <a:cubicBezTo>
                    <a:pt x="111" y="436"/>
                    <a:pt x="113" y="413"/>
                    <a:pt x="113" y="389"/>
                  </a:cubicBezTo>
                  <a:cubicBezTo>
                    <a:pt x="113" y="361"/>
                    <a:pt x="110" y="333"/>
                    <a:pt x="106" y="305"/>
                  </a:cubicBezTo>
                  <a:cubicBezTo>
                    <a:pt x="98" y="246"/>
                    <a:pt x="84" y="188"/>
                    <a:pt x="64" y="131"/>
                  </a:cubicBezTo>
                  <a:cubicBezTo>
                    <a:pt x="48" y="88"/>
                    <a:pt x="38" y="35"/>
                    <a:pt x="5" y="2"/>
                  </a:cubicBezTo>
                  <a:cubicBezTo>
                    <a:pt x="3" y="0"/>
                    <a:pt x="0" y="3"/>
                    <a:pt x="2" y="6"/>
                  </a:cubicBezTo>
                  <a:cubicBezTo>
                    <a:pt x="22" y="29"/>
                    <a:pt x="30" y="78"/>
                    <a:pt x="41" y="10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2" name="Google Shape;262;p28"/>
            <p:cNvSpPr/>
            <p:nvPr/>
          </p:nvSpPr>
          <p:spPr>
            <a:xfrm>
              <a:off x="8222760" y="3282120"/>
              <a:ext cx="41040" cy="76680"/>
            </a:xfrm>
            <a:custGeom>
              <a:avLst/>
              <a:gdLst/>
              <a:ahLst/>
              <a:cxnLst/>
              <a:rect l="l" t="t" r="r" b="b"/>
              <a:pathLst>
                <a:path w="114" h="213" extrusionOk="0">
                  <a:moveTo>
                    <a:pt x="108" y="2"/>
                  </a:moveTo>
                  <a:cubicBezTo>
                    <a:pt x="102" y="12"/>
                    <a:pt x="96" y="22"/>
                    <a:pt x="90" y="32"/>
                  </a:cubicBezTo>
                  <a:cubicBezTo>
                    <a:pt x="78" y="52"/>
                    <a:pt x="67" y="73"/>
                    <a:pt x="57" y="95"/>
                  </a:cubicBezTo>
                  <a:cubicBezTo>
                    <a:pt x="50" y="114"/>
                    <a:pt x="38" y="130"/>
                    <a:pt x="30" y="149"/>
                  </a:cubicBezTo>
                  <a:cubicBezTo>
                    <a:pt x="22" y="168"/>
                    <a:pt x="7" y="188"/>
                    <a:pt x="0" y="208"/>
                  </a:cubicBezTo>
                  <a:lnTo>
                    <a:pt x="0" y="209"/>
                  </a:lnTo>
                  <a:lnTo>
                    <a:pt x="0" y="210"/>
                  </a:lnTo>
                  <a:cubicBezTo>
                    <a:pt x="0" y="211"/>
                    <a:pt x="1" y="211"/>
                    <a:pt x="1" y="211"/>
                  </a:cubicBezTo>
                  <a:lnTo>
                    <a:pt x="2" y="212"/>
                  </a:lnTo>
                  <a:cubicBezTo>
                    <a:pt x="3" y="212"/>
                    <a:pt x="3" y="211"/>
                    <a:pt x="4" y="211"/>
                  </a:cubicBezTo>
                  <a:cubicBezTo>
                    <a:pt x="19" y="195"/>
                    <a:pt x="33" y="178"/>
                    <a:pt x="44" y="159"/>
                  </a:cubicBezTo>
                  <a:cubicBezTo>
                    <a:pt x="50" y="147"/>
                    <a:pt x="56" y="135"/>
                    <a:pt x="61" y="122"/>
                  </a:cubicBezTo>
                  <a:cubicBezTo>
                    <a:pt x="76" y="82"/>
                    <a:pt x="93" y="42"/>
                    <a:pt x="112" y="4"/>
                  </a:cubicBezTo>
                  <a:cubicBezTo>
                    <a:pt x="113" y="4"/>
                    <a:pt x="113" y="3"/>
                    <a:pt x="113" y="3"/>
                  </a:cubicBezTo>
                  <a:cubicBezTo>
                    <a:pt x="113" y="2"/>
                    <a:pt x="113" y="3"/>
                    <a:pt x="112" y="2"/>
                  </a:cubicBezTo>
                  <a:cubicBezTo>
                    <a:pt x="111" y="1"/>
                    <a:pt x="112" y="1"/>
                    <a:pt x="111" y="1"/>
                  </a:cubicBezTo>
                  <a:cubicBezTo>
                    <a:pt x="111" y="1"/>
                    <a:pt x="111" y="0"/>
                    <a:pt x="110" y="0"/>
                  </a:cubicBezTo>
                  <a:lnTo>
                    <a:pt x="109" y="1"/>
                  </a:lnTo>
                  <a:cubicBezTo>
                    <a:pt x="109" y="1"/>
                    <a:pt x="108" y="1"/>
                    <a:pt x="108"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3" name="Google Shape;263;p28"/>
            <p:cNvSpPr/>
            <p:nvPr/>
          </p:nvSpPr>
          <p:spPr>
            <a:xfrm>
              <a:off x="8229600" y="3147840"/>
              <a:ext cx="30600" cy="163800"/>
            </a:xfrm>
            <a:custGeom>
              <a:avLst/>
              <a:gdLst/>
              <a:ahLst/>
              <a:cxnLst/>
              <a:rect l="l" t="t" r="r" b="b"/>
              <a:pathLst>
                <a:path w="85" h="455" extrusionOk="0">
                  <a:moveTo>
                    <a:pt x="0" y="449"/>
                  </a:moveTo>
                  <a:lnTo>
                    <a:pt x="0" y="450"/>
                  </a:lnTo>
                  <a:cubicBezTo>
                    <a:pt x="0" y="451"/>
                    <a:pt x="0" y="452"/>
                    <a:pt x="0" y="452"/>
                  </a:cubicBezTo>
                  <a:cubicBezTo>
                    <a:pt x="1" y="453"/>
                    <a:pt x="1" y="453"/>
                    <a:pt x="2" y="454"/>
                  </a:cubicBezTo>
                  <a:cubicBezTo>
                    <a:pt x="2" y="454"/>
                    <a:pt x="3" y="454"/>
                    <a:pt x="4" y="454"/>
                  </a:cubicBezTo>
                  <a:lnTo>
                    <a:pt x="5" y="454"/>
                  </a:lnTo>
                  <a:cubicBezTo>
                    <a:pt x="32" y="434"/>
                    <a:pt x="41" y="400"/>
                    <a:pt x="54" y="371"/>
                  </a:cubicBezTo>
                  <a:cubicBezTo>
                    <a:pt x="68" y="340"/>
                    <a:pt x="78" y="307"/>
                    <a:pt x="82" y="274"/>
                  </a:cubicBezTo>
                  <a:cubicBezTo>
                    <a:pt x="83" y="250"/>
                    <a:pt x="84" y="226"/>
                    <a:pt x="84" y="202"/>
                  </a:cubicBezTo>
                  <a:cubicBezTo>
                    <a:pt x="84" y="177"/>
                    <a:pt x="83" y="153"/>
                    <a:pt x="82" y="129"/>
                  </a:cubicBezTo>
                  <a:cubicBezTo>
                    <a:pt x="80" y="100"/>
                    <a:pt x="75" y="72"/>
                    <a:pt x="68" y="44"/>
                  </a:cubicBezTo>
                  <a:cubicBezTo>
                    <a:pt x="64" y="24"/>
                    <a:pt x="68" y="16"/>
                    <a:pt x="59" y="2"/>
                  </a:cubicBezTo>
                  <a:cubicBezTo>
                    <a:pt x="58" y="0"/>
                    <a:pt x="55" y="2"/>
                    <a:pt x="56" y="4"/>
                  </a:cubicBezTo>
                  <a:cubicBezTo>
                    <a:pt x="65" y="17"/>
                    <a:pt x="58" y="17"/>
                    <a:pt x="60" y="28"/>
                  </a:cubicBezTo>
                  <a:cubicBezTo>
                    <a:pt x="68" y="61"/>
                    <a:pt x="72" y="95"/>
                    <a:pt x="72" y="129"/>
                  </a:cubicBezTo>
                  <a:cubicBezTo>
                    <a:pt x="69" y="177"/>
                    <a:pt x="72" y="224"/>
                    <a:pt x="65" y="271"/>
                  </a:cubicBezTo>
                  <a:cubicBezTo>
                    <a:pt x="54" y="334"/>
                    <a:pt x="32" y="394"/>
                    <a:pt x="0" y="4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4" name="Google Shape;264;p28"/>
            <p:cNvSpPr/>
            <p:nvPr/>
          </p:nvSpPr>
          <p:spPr>
            <a:xfrm>
              <a:off x="8211600" y="3126600"/>
              <a:ext cx="37800" cy="172800"/>
            </a:xfrm>
            <a:custGeom>
              <a:avLst/>
              <a:gdLst/>
              <a:ahLst/>
              <a:cxnLst/>
              <a:rect l="l" t="t" r="r" b="b"/>
              <a:pathLst>
                <a:path w="105" h="480" extrusionOk="0">
                  <a:moveTo>
                    <a:pt x="71" y="317"/>
                  </a:moveTo>
                  <a:cubicBezTo>
                    <a:pt x="65" y="336"/>
                    <a:pt x="58" y="355"/>
                    <a:pt x="49" y="374"/>
                  </a:cubicBezTo>
                  <a:cubicBezTo>
                    <a:pt x="35" y="407"/>
                    <a:pt x="15" y="439"/>
                    <a:pt x="1" y="472"/>
                  </a:cubicBezTo>
                  <a:cubicBezTo>
                    <a:pt x="0" y="475"/>
                    <a:pt x="4" y="479"/>
                    <a:pt x="7" y="476"/>
                  </a:cubicBezTo>
                  <a:cubicBezTo>
                    <a:pt x="22" y="461"/>
                    <a:pt x="28" y="461"/>
                    <a:pt x="39" y="443"/>
                  </a:cubicBezTo>
                  <a:cubicBezTo>
                    <a:pt x="52" y="418"/>
                    <a:pt x="63" y="392"/>
                    <a:pt x="71" y="365"/>
                  </a:cubicBezTo>
                  <a:cubicBezTo>
                    <a:pt x="83" y="338"/>
                    <a:pt x="91" y="310"/>
                    <a:pt x="95" y="282"/>
                  </a:cubicBezTo>
                  <a:cubicBezTo>
                    <a:pt x="104" y="189"/>
                    <a:pt x="87" y="94"/>
                    <a:pt x="80" y="1"/>
                  </a:cubicBezTo>
                  <a:cubicBezTo>
                    <a:pt x="80" y="0"/>
                    <a:pt x="76" y="0"/>
                    <a:pt x="76" y="1"/>
                  </a:cubicBezTo>
                  <a:cubicBezTo>
                    <a:pt x="76" y="7"/>
                    <a:pt x="76" y="12"/>
                    <a:pt x="76" y="18"/>
                  </a:cubicBezTo>
                  <a:cubicBezTo>
                    <a:pt x="76" y="58"/>
                    <a:pt x="78" y="99"/>
                    <a:pt x="83" y="139"/>
                  </a:cubicBezTo>
                  <a:cubicBezTo>
                    <a:pt x="83" y="147"/>
                    <a:pt x="84" y="155"/>
                    <a:pt x="84" y="163"/>
                  </a:cubicBezTo>
                  <a:cubicBezTo>
                    <a:pt x="84" y="175"/>
                    <a:pt x="83" y="186"/>
                    <a:pt x="82" y="198"/>
                  </a:cubicBezTo>
                  <a:cubicBezTo>
                    <a:pt x="82" y="216"/>
                    <a:pt x="87" y="268"/>
                    <a:pt x="76" y="282"/>
                  </a:cubicBezTo>
                  <a:cubicBezTo>
                    <a:pt x="73" y="293"/>
                    <a:pt x="71" y="305"/>
                    <a:pt x="71" y="3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5" name="Google Shape;265;p28"/>
            <p:cNvSpPr/>
            <p:nvPr/>
          </p:nvSpPr>
          <p:spPr>
            <a:xfrm>
              <a:off x="8205120" y="3161880"/>
              <a:ext cx="31680" cy="88920"/>
            </a:xfrm>
            <a:custGeom>
              <a:avLst/>
              <a:gdLst/>
              <a:ahLst/>
              <a:cxnLst/>
              <a:rect l="l" t="t" r="r" b="b"/>
              <a:pathLst>
                <a:path w="88" h="247" extrusionOk="0">
                  <a:moveTo>
                    <a:pt x="75" y="3"/>
                  </a:moveTo>
                  <a:cubicBezTo>
                    <a:pt x="76" y="9"/>
                    <a:pt x="76" y="16"/>
                    <a:pt x="76" y="22"/>
                  </a:cubicBezTo>
                  <a:cubicBezTo>
                    <a:pt x="76" y="53"/>
                    <a:pt x="73" y="84"/>
                    <a:pt x="67" y="114"/>
                  </a:cubicBezTo>
                  <a:cubicBezTo>
                    <a:pt x="61" y="142"/>
                    <a:pt x="32" y="226"/>
                    <a:pt x="2" y="241"/>
                  </a:cubicBezTo>
                  <a:cubicBezTo>
                    <a:pt x="0" y="243"/>
                    <a:pt x="2" y="246"/>
                    <a:pt x="4" y="246"/>
                  </a:cubicBezTo>
                  <a:cubicBezTo>
                    <a:pt x="39" y="243"/>
                    <a:pt x="58" y="175"/>
                    <a:pt x="69" y="148"/>
                  </a:cubicBezTo>
                  <a:cubicBezTo>
                    <a:pt x="87" y="101"/>
                    <a:pt x="80" y="52"/>
                    <a:pt x="79" y="3"/>
                  </a:cubicBezTo>
                  <a:cubicBezTo>
                    <a:pt x="80" y="0"/>
                    <a:pt x="75" y="0"/>
                    <a:pt x="7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6" name="Google Shape;266;p28"/>
            <p:cNvSpPr/>
            <p:nvPr/>
          </p:nvSpPr>
          <p:spPr>
            <a:xfrm>
              <a:off x="8192880" y="3159720"/>
              <a:ext cx="35640" cy="74880"/>
            </a:xfrm>
            <a:custGeom>
              <a:avLst/>
              <a:gdLst/>
              <a:ahLst/>
              <a:cxnLst/>
              <a:rect l="l" t="t" r="r" b="b"/>
              <a:pathLst>
                <a:path w="99" h="208" extrusionOk="0">
                  <a:moveTo>
                    <a:pt x="2" y="207"/>
                  </a:moveTo>
                  <a:cubicBezTo>
                    <a:pt x="27" y="206"/>
                    <a:pt x="46" y="161"/>
                    <a:pt x="57" y="143"/>
                  </a:cubicBezTo>
                  <a:cubicBezTo>
                    <a:pt x="59" y="140"/>
                    <a:pt x="61" y="137"/>
                    <a:pt x="63" y="134"/>
                  </a:cubicBezTo>
                  <a:cubicBezTo>
                    <a:pt x="86" y="94"/>
                    <a:pt x="98" y="49"/>
                    <a:pt x="98" y="3"/>
                  </a:cubicBezTo>
                  <a:cubicBezTo>
                    <a:pt x="98" y="0"/>
                    <a:pt x="93" y="0"/>
                    <a:pt x="93" y="3"/>
                  </a:cubicBezTo>
                  <a:cubicBezTo>
                    <a:pt x="88" y="45"/>
                    <a:pt x="75" y="84"/>
                    <a:pt x="54" y="120"/>
                  </a:cubicBezTo>
                  <a:cubicBezTo>
                    <a:pt x="51" y="126"/>
                    <a:pt x="48" y="132"/>
                    <a:pt x="44" y="137"/>
                  </a:cubicBezTo>
                  <a:cubicBezTo>
                    <a:pt x="32" y="157"/>
                    <a:pt x="24" y="192"/>
                    <a:pt x="1" y="203"/>
                  </a:cubicBezTo>
                  <a:cubicBezTo>
                    <a:pt x="1" y="204"/>
                    <a:pt x="1" y="204"/>
                    <a:pt x="1" y="204"/>
                  </a:cubicBezTo>
                  <a:cubicBezTo>
                    <a:pt x="0" y="204"/>
                    <a:pt x="0" y="205"/>
                    <a:pt x="0" y="205"/>
                  </a:cubicBezTo>
                  <a:cubicBezTo>
                    <a:pt x="0" y="206"/>
                    <a:pt x="0" y="206"/>
                    <a:pt x="1" y="206"/>
                  </a:cubicBezTo>
                  <a:cubicBezTo>
                    <a:pt x="2" y="207"/>
                    <a:pt x="1" y="207"/>
                    <a:pt x="1" y="207"/>
                  </a:cubicBezTo>
                  <a:cubicBezTo>
                    <a:pt x="2" y="207"/>
                    <a:pt x="2" y="207"/>
                    <a:pt x="2" y="20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7" name="Google Shape;267;p28"/>
            <p:cNvSpPr/>
            <p:nvPr/>
          </p:nvSpPr>
          <p:spPr>
            <a:xfrm>
              <a:off x="8194320" y="3166560"/>
              <a:ext cx="29520" cy="42480"/>
            </a:xfrm>
            <a:custGeom>
              <a:avLst/>
              <a:gdLst/>
              <a:ahLst/>
              <a:cxnLst/>
              <a:rect l="l" t="t" r="r" b="b"/>
              <a:pathLst>
                <a:path w="82" h="118" extrusionOk="0">
                  <a:moveTo>
                    <a:pt x="5" y="114"/>
                  </a:moveTo>
                  <a:cubicBezTo>
                    <a:pt x="13" y="105"/>
                    <a:pt x="26" y="100"/>
                    <a:pt x="32" y="89"/>
                  </a:cubicBezTo>
                  <a:cubicBezTo>
                    <a:pt x="40" y="75"/>
                    <a:pt x="52" y="64"/>
                    <a:pt x="60" y="50"/>
                  </a:cubicBezTo>
                  <a:cubicBezTo>
                    <a:pt x="65" y="41"/>
                    <a:pt x="65" y="33"/>
                    <a:pt x="73" y="26"/>
                  </a:cubicBezTo>
                  <a:cubicBezTo>
                    <a:pt x="81" y="19"/>
                    <a:pt x="76" y="11"/>
                    <a:pt x="75" y="5"/>
                  </a:cubicBezTo>
                  <a:cubicBezTo>
                    <a:pt x="75" y="0"/>
                    <a:pt x="69" y="2"/>
                    <a:pt x="69" y="5"/>
                  </a:cubicBezTo>
                  <a:cubicBezTo>
                    <a:pt x="69" y="16"/>
                    <a:pt x="63" y="20"/>
                    <a:pt x="58" y="28"/>
                  </a:cubicBezTo>
                  <a:cubicBezTo>
                    <a:pt x="57" y="32"/>
                    <a:pt x="55" y="35"/>
                    <a:pt x="53" y="38"/>
                  </a:cubicBezTo>
                  <a:cubicBezTo>
                    <a:pt x="47" y="48"/>
                    <a:pt x="41" y="57"/>
                    <a:pt x="34" y="65"/>
                  </a:cubicBezTo>
                  <a:cubicBezTo>
                    <a:pt x="24" y="74"/>
                    <a:pt x="21" y="87"/>
                    <a:pt x="11" y="96"/>
                  </a:cubicBezTo>
                  <a:cubicBezTo>
                    <a:pt x="8" y="99"/>
                    <a:pt x="6" y="102"/>
                    <a:pt x="4" y="105"/>
                  </a:cubicBezTo>
                  <a:cubicBezTo>
                    <a:pt x="2" y="107"/>
                    <a:pt x="2" y="109"/>
                    <a:pt x="1" y="111"/>
                  </a:cubicBezTo>
                  <a:cubicBezTo>
                    <a:pt x="0" y="114"/>
                    <a:pt x="3" y="117"/>
                    <a:pt x="5" y="1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8" name="Google Shape;268;p28"/>
            <p:cNvSpPr/>
            <p:nvPr/>
          </p:nvSpPr>
          <p:spPr>
            <a:xfrm>
              <a:off x="8304120" y="3423600"/>
              <a:ext cx="16920" cy="54000"/>
            </a:xfrm>
            <a:custGeom>
              <a:avLst/>
              <a:gdLst/>
              <a:ahLst/>
              <a:cxnLst/>
              <a:rect l="l" t="t" r="r" b="b"/>
              <a:pathLst>
                <a:path w="47" h="150" extrusionOk="0">
                  <a:moveTo>
                    <a:pt x="4" y="148"/>
                  </a:moveTo>
                  <a:cubicBezTo>
                    <a:pt x="38" y="115"/>
                    <a:pt x="46" y="48"/>
                    <a:pt x="45" y="4"/>
                  </a:cubicBezTo>
                  <a:cubicBezTo>
                    <a:pt x="45" y="0"/>
                    <a:pt x="39" y="1"/>
                    <a:pt x="39" y="4"/>
                  </a:cubicBezTo>
                  <a:cubicBezTo>
                    <a:pt x="38" y="17"/>
                    <a:pt x="34" y="30"/>
                    <a:pt x="28" y="41"/>
                  </a:cubicBezTo>
                  <a:cubicBezTo>
                    <a:pt x="23" y="53"/>
                    <a:pt x="20" y="66"/>
                    <a:pt x="18" y="79"/>
                  </a:cubicBezTo>
                  <a:cubicBezTo>
                    <a:pt x="12" y="102"/>
                    <a:pt x="14" y="124"/>
                    <a:pt x="1" y="145"/>
                  </a:cubicBezTo>
                  <a:cubicBezTo>
                    <a:pt x="0" y="147"/>
                    <a:pt x="3" y="149"/>
                    <a:pt x="4" y="1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9" name="Google Shape;269;p28"/>
            <p:cNvSpPr/>
            <p:nvPr/>
          </p:nvSpPr>
          <p:spPr>
            <a:xfrm>
              <a:off x="8225640" y="3523320"/>
              <a:ext cx="67680" cy="150840"/>
            </a:xfrm>
            <a:custGeom>
              <a:avLst/>
              <a:gdLst/>
              <a:ahLst/>
              <a:cxnLst/>
              <a:rect l="l" t="t" r="r" b="b"/>
              <a:pathLst>
                <a:path w="188" h="419" extrusionOk="0">
                  <a:moveTo>
                    <a:pt x="186" y="1"/>
                  </a:moveTo>
                  <a:cubicBezTo>
                    <a:pt x="169" y="18"/>
                    <a:pt x="164" y="44"/>
                    <a:pt x="155" y="66"/>
                  </a:cubicBezTo>
                  <a:cubicBezTo>
                    <a:pt x="138" y="108"/>
                    <a:pt x="133" y="155"/>
                    <a:pt x="114" y="198"/>
                  </a:cubicBezTo>
                  <a:cubicBezTo>
                    <a:pt x="96" y="241"/>
                    <a:pt x="67" y="277"/>
                    <a:pt x="49" y="318"/>
                  </a:cubicBezTo>
                  <a:cubicBezTo>
                    <a:pt x="36" y="346"/>
                    <a:pt x="26" y="391"/>
                    <a:pt x="3" y="412"/>
                  </a:cubicBezTo>
                  <a:cubicBezTo>
                    <a:pt x="0" y="414"/>
                    <a:pt x="3" y="418"/>
                    <a:pt x="6" y="417"/>
                  </a:cubicBezTo>
                  <a:cubicBezTo>
                    <a:pt x="18" y="410"/>
                    <a:pt x="28" y="399"/>
                    <a:pt x="35" y="387"/>
                  </a:cubicBezTo>
                  <a:cubicBezTo>
                    <a:pt x="38" y="382"/>
                    <a:pt x="41" y="377"/>
                    <a:pt x="42" y="371"/>
                  </a:cubicBezTo>
                  <a:cubicBezTo>
                    <a:pt x="61" y="324"/>
                    <a:pt x="84" y="278"/>
                    <a:pt x="106" y="233"/>
                  </a:cubicBezTo>
                  <a:cubicBezTo>
                    <a:pt x="123" y="200"/>
                    <a:pt x="137" y="165"/>
                    <a:pt x="146" y="129"/>
                  </a:cubicBezTo>
                  <a:cubicBezTo>
                    <a:pt x="154" y="92"/>
                    <a:pt x="159" y="30"/>
                    <a:pt x="187" y="2"/>
                  </a:cubicBezTo>
                  <a:cubicBezTo>
                    <a:pt x="187" y="1"/>
                    <a:pt x="186" y="0"/>
                    <a:pt x="18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0" name="Google Shape;270;p28"/>
            <p:cNvSpPr/>
            <p:nvPr/>
          </p:nvSpPr>
          <p:spPr>
            <a:xfrm>
              <a:off x="8987040" y="3583440"/>
              <a:ext cx="64440" cy="20160"/>
            </a:xfrm>
            <a:custGeom>
              <a:avLst/>
              <a:gdLst/>
              <a:ahLst/>
              <a:cxnLst/>
              <a:rect l="l" t="t" r="r" b="b"/>
              <a:pathLst>
                <a:path w="179" h="56" extrusionOk="0">
                  <a:moveTo>
                    <a:pt x="176" y="43"/>
                  </a:moveTo>
                  <a:cubicBezTo>
                    <a:pt x="125" y="23"/>
                    <a:pt x="47" y="0"/>
                    <a:pt x="1" y="43"/>
                  </a:cubicBezTo>
                  <a:cubicBezTo>
                    <a:pt x="1" y="43"/>
                    <a:pt x="0" y="43"/>
                    <a:pt x="0" y="44"/>
                  </a:cubicBezTo>
                  <a:lnTo>
                    <a:pt x="0" y="45"/>
                  </a:lnTo>
                  <a:cubicBezTo>
                    <a:pt x="0" y="46"/>
                    <a:pt x="0" y="47"/>
                    <a:pt x="0" y="47"/>
                  </a:cubicBezTo>
                  <a:cubicBezTo>
                    <a:pt x="1" y="48"/>
                    <a:pt x="1" y="48"/>
                    <a:pt x="1" y="48"/>
                  </a:cubicBezTo>
                  <a:cubicBezTo>
                    <a:pt x="2" y="48"/>
                    <a:pt x="2" y="48"/>
                    <a:pt x="3" y="48"/>
                  </a:cubicBezTo>
                  <a:cubicBezTo>
                    <a:pt x="4" y="48"/>
                    <a:pt x="4" y="48"/>
                    <a:pt x="5" y="48"/>
                  </a:cubicBezTo>
                  <a:cubicBezTo>
                    <a:pt x="28" y="30"/>
                    <a:pt x="72" y="31"/>
                    <a:pt x="98" y="35"/>
                  </a:cubicBezTo>
                  <a:cubicBezTo>
                    <a:pt x="125" y="40"/>
                    <a:pt x="148" y="55"/>
                    <a:pt x="176" y="49"/>
                  </a:cubicBezTo>
                  <a:lnTo>
                    <a:pt x="177" y="48"/>
                  </a:lnTo>
                  <a:cubicBezTo>
                    <a:pt x="177" y="47"/>
                    <a:pt x="178" y="46"/>
                    <a:pt x="178" y="46"/>
                  </a:cubicBezTo>
                  <a:cubicBezTo>
                    <a:pt x="178" y="45"/>
                    <a:pt x="177" y="44"/>
                    <a:pt x="177" y="44"/>
                  </a:cubicBezTo>
                  <a:cubicBezTo>
                    <a:pt x="177" y="43"/>
                    <a:pt x="177" y="43"/>
                    <a:pt x="176"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1" name="Google Shape;271;p28"/>
            <p:cNvSpPr/>
            <p:nvPr/>
          </p:nvSpPr>
          <p:spPr>
            <a:xfrm>
              <a:off x="8990280" y="3610080"/>
              <a:ext cx="144000" cy="85680"/>
            </a:xfrm>
            <a:custGeom>
              <a:avLst/>
              <a:gdLst/>
              <a:ahLst/>
              <a:cxnLst/>
              <a:rect l="l" t="t" r="r" b="b"/>
              <a:pathLst>
                <a:path w="400" h="238" extrusionOk="0">
                  <a:moveTo>
                    <a:pt x="4" y="3"/>
                  </a:moveTo>
                  <a:cubicBezTo>
                    <a:pt x="3" y="3"/>
                    <a:pt x="3" y="3"/>
                    <a:pt x="2" y="3"/>
                  </a:cubicBezTo>
                  <a:lnTo>
                    <a:pt x="1" y="4"/>
                  </a:lnTo>
                  <a:cubicBezTo>
                    <a:pt x="1" y="5"/>
                    <a:pt x="0" y="5"/>
                    <a:pt x="0" y="6"/>
                  </a:cubicBezTo>
                  <a:cubicBezTo>
                    <a:pt x="0" y="7"/>
                    <a:pt x="1" y="7"/>
                    <a:pt x="1" y="8"/>
                  </a:cubicBezTo>
                  <a:lnTo>
                    <a:pt x="2" y="9"/>
                  </a:lnTo>
                  <a:cubicBezTo>
                    <a:pt x="3" y="9"/>
                    <a:pt x="3" y="9"/>
                    <a:pt x="4" y="9"/>
                  </a:cubicBezTo>
                  <a:cubicBezTo>
                    <a:pt x="24" y="11"/>
                    <a:pt x="45" y="12"/>
                    <a:pt x="65" y="12"/>
                  </a:cubicBezTo>
                  <a:cubicBezTo>
                    <a:pt x="70" y="12"/>
                    <a:pt x="76" y="12"/>
                    <a:pt x="81" y="12"/>
                  </a:cubicBezTo>
                  <a:cubicBezTo>
                    <a:pt x="107" y="13"/>
                    <a:pt x="133" y="19"/>
                    <a:pt x="157" y="29"/>
                  </a:cubicBezTo>
                  <a:cubicBezTo>
                    <a:pt x="182" y="36"/>
                    <a:pt x="202" y="58"/>
                    <a:pt x="224" y="76"/>
                  </a:cubicBezTo>
                  <a:cubicBezTo>
                    <a:pt x="218" y="73"/>
                    <a:pt x="211" y="71"/>
                    <a:pt x="204" y="71"/>
                  </a:cubicBezTo>
                  <a:cubicBezTo>
                    <a:pt x="196" y="71"/>
                    <a:pt x="189" y="73"/>
                    <a:pt x="183" y="76"/>
                  </a:cubicBezTo>
                  <a:cubicBezTo>
                    <a:pt x="182" y="76"/>
                    <a:pt x="182" y="77"/>
                    <a:pt x="181" y="78"/>
                  </a:cubicBezTo>
                  <a:cubicBezTo>
                    <a:pt x="181" y="78"/>
                    <a:pt x="181" y="79"/>
                    <a:pt x="181" y="80"/>
                  </a:cubicBezTo>
                  <a:cubicBezTo>
                    <a:pt x="190" y="111"/>
                    <a:pt x="252" y="134"/>
                    <a:pt x="278" y="149"/>
                  </a:cubicBezTo>
                  <a:cubicBezTo>
                    <a:pt x="302" y="166"/>
                    <a:pt x="325" y="183"/>
                    <a:pt x="347" y="202"/>
                  </a:cubicBezTo>
                  <a:cubicBezTo>
                    <a:pt x="361" y="213"/>
                    <a:pt x="373" y="232"/>
                    <a:pt x="391" y="237"/>
                  </a:cubicBezTo>
                  <a:cubicBezTo>
                    <a:pt x="394" y="237"/>
                    <a:pt x="399" y="234"/>
                    <a:pt x="395" y="230"/>
                  </a:cubicBezTo>
                  <a:cubicBezTo>
                    <a:pt x="381" y="213"/>
                    <a:pt x="366" y="196"/>
                    <a:pt x="350" y="181"/>
                  </a:cubicBezTo>
                  <a:cubicBezTo>
                    <a:pt x="329" y="165"/>
                    <a:pt x="311" y="147"/>
                    <a:pt x="288" y="133"/>
                  </a:cubicBezTo>
                  <a:cubicBezTo>
                    <a:pt x="265" y="119"/>
                    <a:pt x="244" y="109"/>
                    <a:pt x="223" y="97"/>
                  </a:cubicBezTo>
                  <a:cubicBezTo>
                    <a:pt x="214" y="92"/>
                    <a:pt x="205" y="87"/>
                    <a:pt x="196" y="82"/>
                  </a:cubicBezTo>
                  <a:lnTo>
                    <a:pt x="223" y="80"/>
                  </a:lnTo>
                  <a:lnTo>
                    <a:pt x="233" y="83"/>
                  </a:lnTo>
                  <a:cubicBezTo>
                    <a:pt x="235" y="86"/>
                    <a:pt x="238" y="88"/>
                    <a:pt x="242" y="90"/>
                  </a:cubicBezTo>
                  <a:cubicBezTo>
                    <a:pt x="251" y="95"/>
                    <a:pt x="263" y="98"/>
                    <a:pt x="274" y="98"/>
                  </a:cubicBezTo>
                  <a:cubicBezTo>
                    <a:pt x="277" y="98"/>
                    <a:pt x="279" y="93"/>
                    <a:pt x="275" y="92"/>
                  </a:cubicBezTo>
                  <a:cubicBezTo>
                    <a:pt x="235" y="80"/>
                    <a:pt x="213" y="34"/>
                    <a:pt x="171" y="21"/>
                  </a:cubicBezTo>
                  <a:cubicBezTo>
                    <a:pt x="130" y="7"/>
                    <a:pt x="88" y="0"/>
                    <a:pt x="45" y="0"/>
                  </a:cubicBezTo>
                  <a:cubicBezTo>
                    <a:pt x="31" y="0"/>
                    <a:pt x="17" y="1"/>
                    <a:pt x="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2" name="Google Shape;272;p28"/>
            <p:cNvSpPr/>
            <p:nvPr/>
          </p:nvSpPr>
          <p:spPr>
            <a:xfrm>
              <a:off x="9049320" y="3657600"/>
              <a:ext cx="107280" cy="73440"/>
            </a:xfrm>
            <a:custGeom>
              <a:avLst/>
              <a:gdLst/>
              <a:ahLst/>
              <a:cxnLst/>
              <a:rect l="l" t="t" r="r" b="b"/>
              <a:pathLst>
                <a:path w="298" h="204" extrusionOk="0">
                  <a:moveTo>
                    <a:pt x="199" y="105"/>
                  </a:moveTo>
                  <a:cubicBezTo>
                    <a:pt x="208" y="116"/>
                    <a:pt x="217" y="128"/>
                    <a:pt x="225" y="139"/>
                  </a:cubicBezTo>
                  <a:cubicBezTo>
                    <a:pt x="244" y="162"/>
                    <a:pt x="266" y="183"/>
                    <a:pt x="289" y="201"/>
                  </a:cubicBezTo>
                  <a:cubicBezTo>
                    <a:pt x="292" y="203"/>
                    <a:pt x="297" y="201"/>
                    <a:pt x="295" y="196"/>
                  </a:cubicBezTo>
                  <a:cubicBezTo>
                    <a:pt x="273" y="162"/>
                    <a:pt x="242" y="140"/>
                    <a:pt x="216" y="109"/>
                  </a:cubicBezTo>
                  <a:cubicBezTo>
                    <a:pt x="204" y="94"/>
                    <a:pt x="189" y="81"/>
                    <a:pt x="173" y="71"/>
                  </a:cubicBezTo>
                  <a:cubicBezTo>
                    <a:pt x="167" y="68"/>
                    <a:pt x="161" y="65"/>
                    <a:pt x="155" y="62"/>
                  </a:cubicBezTo>
                  <a:cubicBezTo>
                    <a:pt x="109" y="43"/>
                    <a:pt x="41" y="31"/>
                    <a:pt x="2" y="0"/>
                  </a:cubicBezTo>
                  <a:lnTo>
                    <a:pt x="1" y="0"/>
                  </a:lnTo>
                  <a:cubicBezTo>
                    <a:pt x="0" y="0"/>
                    <a:pt x="0" y="1"/>
                    <a:pt x="0" y="1"/>
                  </a:cubicBezTo>
                  <a:lnTo>
                    <a:pt x="0" y="2"/>
                  </a:lnTo>
                  <a:lnTo>
                    <a:pt x="0" y="3"/>
                  </a:lnTo>
                  <a:cubicBezTo>
                    <a:pt x="30" y="30"/>
                    <a:pt x="81" y="46"/>
                    <a:pt x="118" y="60"/>
                  </a:cubicBezTo>
                  <a:cubicBezTo>
                    <a:pt x="151" y="73"/>
                    <a:pt x="175" y="77"/>
                    <a:pt x="199" y="1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3" name="Google Shape;273;p28"/>
            <p:cNvSpPr/>
            <p:nvPr/>
          </p:nvSpPr>
          <p:spPr>
            <a:xfrm>
              <a:off x="9074160" y="3694680"/>
              <a:ext cx="93240" cy="62280"/>
            </a:xfrm>
            <a:custGeom>
              <a:avLst/>
              <a:gdLst/>
              <a:ahLst/>
              <a:cxnLst/>
              <a:rect l="l" t="t" r="r" b="b"/>
              <a:pathLst>
                <a:path w="259" h="173" extrusionOk="0">
                  <a:moveTo>
                    <a:pt x="1" y="4"/>
                  </a:moveTo>
                  <a:cubicBezTo>
                    <a:pt x="34" y="12"/>
                    <a:pt x="67" y="24"/>
                    <a:pt x="97" y="42"/>
                  </a:cubicBezTo>
                  <a:cubicBezTo>
                    <a:pt x="108" y="48"/>
                    <a:pt x="119" y="55"/>
                    <a:pt x="129" y="63"/>
                  </a:cubicBezTo>
                  <a:cubicBezTo>
                    <a:pt x="173" y="92"/>
                    <a:pt x="214" y="128"/>
                    <a:pt x="249" y="168"/>
                  </a:cubicBezTo>
                  <a:cubicBezTo>
                    <a:pt x="253" y="172"/>
                    <a:pt x="258" y="166"/>
                    <a:pt x="256" y="162"/>
                  </a:cubicBezTo>
                  <a:cubicBezTo>
                    <a:pt x="248" y="145"/>
                    <a:pt x="234" y="138"/>
                    <a:pt x="221" y="124"/>
                  </a:cubicBezTo>
                  <a:cubicBezTo>
                    <a:pt x="203" y="104"/>
                    <a:pt x="182" y="86"/>
                    <a:pt x="158" y="72"/>
                  </a:cubicBezTo>
                  <a:cubicBezTo>
                    <a:pt x="112" y="41"/>
                    <a:pt x="59" y="5"/>
                    <a:pt x="1" y="0"/>
                  </a:cubicBezTo>
                  <a:cubicBezTo>
                    <a:pt x="0" y="0"/>
                    <a:pt x="0" y="4"/>
                    <a:pt x="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4" name="Google Shape;274;p28"/>
            <p:cNvSpPr/>
            <p:nvPr/>
          </p:nvSpPr>
          <p:spPr>
            <a:xfrm>
              <a:off x="9066960" y="3605040"/>
              <a:ext cx="222840" cy="122040"/>
            </a:xfrm>
            <a:custGeom>
              <a:avLst/>
              <a:gdLst/>
              <a:ahLst/>
              <a:cxnLst/>
              <a:rect l="l" t="t" r="r" b="b"/>
              <a:pathLst>
                <a:path w="619" h="339" extrusionOk="0">
                  <a:moveTo>
                    <a:pt x="2" y="3"/>
                  </a:moveTo>
                  <a:cubicBezTo>
                    <a:pt x="1" y="3"/>
                    <a:pt x="1" y="3"/>
                    <a:pt x="1" y="3"/>
                  </a:cubicBezTo>
                  <a:lnTo>
                    <a:pt x="0" y="3"/>
                  </a:lnTo>
                  <a:cubicBezTo>
                    <a:pt x="0" y="4"/>
                    <a:pt x="0" y="4"/>
                    <a:pt x="0" y="4"/>
                  </a:cubicBezTo>
                  <a:lnTo>
                    <a:pt x="0" y="5"/>
                  </a:lnTo>
                  <a:cubicBezTo>
                    <a:pt x="0" y="5"/>
                    <a:pt x="1" y="5"/>
                    <a:pt x="1" y="6"/>
                  </a:cubicBezTo>
                  <a:lnTo>
                    <a:pt x="2" y="6"/>
                  </a:lnTo>
                  <a:cubicBezTo>
                    <a:pt x="50" y="10"/>
                    <a:pt x="105" y="8"/>
                    <a:pt x="152" y="24"/>
                  </a:cubicBezTo>
                  <a:cubicBezTo>
                    <a:pt x="182" y="37"/>
                    <a:pt x="211" y="50"/>
                    <a:pt x="239" y="66"/>
                  </a:cubicBezTo>
                  <a:cubicBezTo>
                    <a:pt x="271" y="81"/>
                    <a:pt x="305" y="89"/>
                    <a:pt x="336" y="108"/>
                  </a:cubicBezTo>
                  <a:cubicBezTo>
                    <a:pt x="385" y="139"/>
                    <a:pt x="432" y="173"/>
                    <a:pt x="483" y="203"/>
                  </a:cubicBezTo>
                  <a:cubicBezTo>
                    <a:pt x="533" y="232"/>
                    <a:pt x="569" y="298"/>
                    <a:pt x="614" y="337"/>
                  </a:cubicBezTo>
                  <a:lnTo>
                    <a:pt x="615" y="337"/>
                  </a:lnTo>
                  <a:cubicBezTo>
                    <a:pt x="615" y="337"/>
                    <a:pt x="615" y="338"/>
                    <a:pt x="616" y="338"/>
                  </a:cubicBezTo>
                  <a:cubicBezTo>
                    <a:pt x="616" y="338"/>
                    <a:pt x="616" y="337"/>
                    <a:pt x="617" y="337"/>
                  </a:cubicBezTo>
                  <a:lnTo>
                    <a:pt x="618" y="336"/>
                  </a:lnTo>
                  <a:lnTo>
                    <a:pt x="618" y="335"/>
                  </a:lnTo>
                  <a:lnTo>
                    <a:pt x="618" y="334"/>
                  </a:lnTo>
                  <a:lnTo>
                    <a:pt x="617" y="334"/>
                  </a:lnTo>
                  <a:cubicBezTo>
                    <a:pt x="582" y="289"/>
                    <a:pt x="545" y="235"/>
                    <a:pt x="498" y="201"/>
                  </a:cubicBezTo>
                  <a:cubicBezTo>
                    <a:pt x="454" y="170"/>
                    <a:pt x="411" y="139"/>
                    <a:pt x="366" y="111"/>
                  </a:cubicBezTo>
                  <a:cubicBezTo>
                    <a:pt x="312" y="81"/>
                    <a:pt x="257" y="56"/>
                    <a:pt x="199" y="34"/>
                  </a:cubicBezTo>
                  <a:cubicBezTo>
                    <a:pt x="151" y="12"/>
                    <a:pt x="98" y="0"/>
                    <a:pt x="44" y="0"/>
                  </a:cubicBezTo>
                  <a:cubicBezTo>
                    <a:pt x="30" y="0"/>
                    <a:pt x="16" y="1"/>
                    <a:pt x="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5" name="Google Shape;275;p28"/>
            <p:cNvSpPr/>
            <p:nvPr/>
          </p:nvSpPr>
          <p:spPr>
            <a:xfrm>
              <a:off x="9063000" y="3611520"/>
              <a:ext cx="142560" cy="107280"/>
            </a:xfrm>
            <a:custGeom>
              <a:avLst/>
              <a:gdLst/>
              <a:ahLst/>
              <a:cxnLst/>
              <a:rect l="l" t="t" r="r" b="b"/>
              <a:pathLst>
                <a:path w="396" h="298" extrusionOk="0">
                  <a:moveTo>
                    <a:pt x="1" y="4"/>
                  </a:moveTo>
                  <a:cubicBezTo>
                    <a:pt x="27" y="58"/>
                    <a:pt x="93" y="72"/>
                    <a:pt x="131" y="115"/>
                  </a:cubicBezTo>
                  <a:cubicBezTo>
                    <a:pt x="148" y="133"/>
                    <a:pt x="193" y="160"/>
                    <a:pt x="218" y="152"/>
                  </a:cubicBezTo>
                  <a:cubicBezTo>
                    <a:pt x="219" y="152"/>
                    <a:pt x="219" y="152"/>
                    <a:pt x="219" y="152"/>
                  </a:cubicBezTo>
                  <a:cubicBezTo>
                    <a:pt x="220" y="152"/>
                    <a:pt x="221" y="151"/>
                    <a:pt x="221" y="150"/>
                  </a:cubicBezTo>
                  <a:cubicBezTo>
                    <a:pt x="221" y="149"/>
                    <a:pt x="222" y="148"/>
                    <a:pt x="222" y="148"/>
                  </a:cubicBezTo>
                  <a:cubicBezTo>
                    <a:pt x="222" y="147"/>
                    <a:pt x="222" y="147"/>
                    <a:pt x="222" y="147"/>
                  </a:cubicBezTo>
                  <a:cubicBezTo>
                    <a:pt x="222" y="134"/>
                    <a:pt x="209" y="127"/>
                    <a:pt x="209" y="113"/>
                  </a:cubicBezTo>
                  <a:cubicBezTo>
                    <a:pt x="209" y="112"/>
                    <a:pt x="210" y="111"/>
                    <a:pt x="210" y="110"/>
                  </a:cubicBezTo>
                  <a:cubicBezTo>
                    <a:pt x="210" y="108"/>
                    <a:pt x="209" y="106"/>
                    <a:pt x="208" y="103"/>
                  </a:cubicBezTo>
                  <a:cubicBezTo>
                    <a:pt x="215" y="115"/>
                    <a:pt x="225" y="124"/>
                    <a:pt x="235" y="132"/>
                  </a:cubicBezTo>
                  <a:cubicBezTo>
                    <a:pt x="266" y="158"/>
                    <a:pt x="295" y="186"/>
                    <a:pt x="322" y="215"/>
                  </a:cubicBezTo>
                  <a:cubicBezTo>
                    <a:pt x="343" y="238"/>
                    <a:pt x="377" y="264"/>
                    <a:pt x="388" y="294"/>
                  </a:cubicBezTo>
                  <a:cubicBezTo>
                    <a:pt x="390" y="297"/>
                    <a:pt x="395" y="297"/>
                    <a:pt x="395" y="294"/>
                  </a:cubicBezTo>
                  <a:cubicBezTo>
                    <a:pt x="392" y="264"/>
                    <a:pt x="365" y="243"/>
                    <a:pt x="346" y="220"/>
                  </a:cubicBezTo>
                  <a:cubicBezTo>
                    <a:pt x="306" y="169"/>
                    <a:pt x="257" y="125"/>
                    <a:pt x="202" y="90"/>
                  </a:cubicBezTo>
                  <a:cubicBezTo>
                    <a:pt x="198" y="88"/>
                    <a:pt x="193" y="93"/>
                    <a:pt x="195" y="97"/>
                  </a:cubicBezTo>
                  <a:cubicBezTo>
                    <a:pt x="201" y="108"/>
                    <a:pt x="198" y="119"/>
                    <a:pt x="203" y="131"/>
                  </a:cubicBezTo>
                  <a:cubicBezTo>
                    <a:pt x="216" y="160"/>
                    <a:pt x="133" y="102"/>
                    <a:pt x="130" y="99"/>
                  </a:cubicBezTo>
                  <a:cubicBezTo>
                    <a:pt x="94" y="58"/>
                    <a:pt x="39" y="45"/>
                    <a:pt x="5" y="3"/>
                  </a:cubicBezTo>
                  <a:cubicBezTo>
                    <a:pt x="3" y="0"/>
                    <a:pt x="0" y="2"/>
                    <a:pt x="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6" name="Google Shape;276;p28"/>
            <p:cNvSpPr/>
            <p:nvPr/>
          </p:nvSpPr>
          <p:spPr>
            <a:xfrm>
              <a:off x="9160920" y="3600720"/>
              <a:ext cx="140400" cy="96120"/>
            </a:xfrm>
            <a:custGeom>
              <a:avLst/>
              <a:gdLst/>
              <a:ahLst/>
              <a:cxnLst/>
              <a:rect l="l" t="t" r="r" b="b"/>
              <a:pathLst>
                <a:path w="390" h="267" extrusionOk="0">
                  <a:moveTo>
                    <a:pt x="259" y="138"/>
                  </a:moveTo>
                  <a:cubicBezTo>
                    <a:pt x="232" y="106"/>
                    <a:pt x="197" y="57"/>
                    <a:pt x="157" y="41"/>
                  </a:cubicBezTo>
                  <a:cubicBezTo>
                    <a:pt x="131" y="31"/>
                    <a:pt x="118" y="17"/>
                    <a:pt x="90" y="13"/>
                  </a:cubicBezTo>
                  <a:cubicBezTo>
                    <a:pt x="62" y="8"/>
                    <a:pt x="32" y="3"/>
                    <a:pt x="1" y="0"/>
                  </a:cubicBezTo>
                  <a:cubicBezTo>
                    <a:pt x="1" y="1"/>
                    <a:pt x="0" y="1"/>
                    <a:pt x="0" y="1"/>
                  </a:cubicBezTo>
                  <a:cubicBezTo>
                    <a:pt x="0" y="2"/>
                    <a:pt x="0" y="2"/>
                    <a:pt x="0" y="2"/>
                  </a:cubicBezTo>
                  <a:cubicBezTo>
                    <a:pt x="0" y="3"/>
                    <a:pt x="0" y="3"/>
                    <a:pt x="0" y="3"/>
                  </a:cubicBezTo>
                  <a:cubicBezTo>
                    <a:pt x="0" y="4"/>
                    <a:pt x="1" y="4"/>
                    <a:pt x="1" y="4"/>
                  </a:cubicBezTo>
                  <a:cubicBezTo>
                    <a:pt x="41" y="13"/>
                    <a:pt x="100" y="11"/>
                    <a:pt x="131" y="41"/>
                  </a:cubicBezTo>
                  <a:cubicBezTo>
                    <a:pt x="148" y="58"/>
                    <a:pt x="175" y="66"/>
                    <a:pt x="193" y="83"/>
                  </a:cubicBezTo>
                  <a:cubicBezTo>
                    <a:pt x="213" y="104"/>
                    <a:pt x="233" y="123"/>
                    <a:pt x="255" y="141"/>
                  </a:cubicBezTo>
                  <a:cubicBezTo>
                    <a:pt x="231" y="127"/>
                    <a:pt x="204" y="116"/>
                    <a:pt x="177" y="107"/>
                  </a:cubicBezTo>
                  <a:cubicBezTo>
                    <a:pt x="151" y="96"/>
                    <a:pt x="124" y="88"/>
                    <a:pt x="96" y="83"/>
                  </a:cubicBezTo>
                  <a:cubicBezTo>
                    <a:pt x="95" y="83"/>
                    <a:pt x="95" y="82"/>
                    <a:pt x="94" y="83"/>
                  </a:cubicBezTo>
                  <a:cubicBezTo>
                    <a:pt x="93" y="84"/>
                    <a:pt x="93" y="84"/>
                    <a:pt x="93" y="85"/>
                  </a:cubicBezTo>
                  <a:lnTo>
                    <a:pt x="93" y="86"/>
                  </a:lnTo>
                  <a:cubicBezTo>
                    <a:pt x="93" y="87"/>
                    <a:pt x="93" y="87"/>
                    <a:pt x="93" y="87"/>
                  </a:cubicBezTo>
                  <a:cubicBezTo>
                    <a:pt x="93" y="88"/>
                    <a:pt x="93" y="88"/>
                    <a:pt x="94" y="89"/>
                  </a:cubicBezTo>
                  <a:cubicBezTo>
                    <a:pt x="95" y="90"/>
                    <a:pt x="95" y="89"/>
                    <a:pt x="96" y="89"/>
                  </a:cubicBezTo>
                  <a:cubicBezTo>
                    <a:pt x="117" y="94"/>
                    <a:pt x="137" y="102"/>
                    <a:pt x="157" y="112"/>
                  </a:cubicBezTo>
                  <a:cubicBezTo>
                    <a:pt x="191" y="123"/>
                    <a:pt x="225" y="138"/>
                    <a:pt x="257" y="155"/>
                  </a:cubicBezTo>
                  <a:cubicBezTo>
                    <a:pt x="261" y="158"/>
                    <a:pt x="266" y="160"/>
                    <a:pt x="270" y="163"/>
                  </a:cubicBezTo>
                  <a:cubicBezTo>
                    <a:pt x="290" y="174"/>
                    <a:pt x="310" y="188"/>
                    <a:pt x="328" y="203"/>
                  </a:cubicBezTo>
                  <a:cubicBezTo>
                    <a:pt x="331" y="206"/>
                    <a:pt x="378" y="262"/>
                    <a:pt x="380" y="262"/>
                  </a:cubicBezTo>
                  <a:cubicBezTo>
                    <a:pt x="378" y="263"/>
                    <a:pt x="380" y="266"/>
                    <a:pt x="381" y="266"/>
                  </a:cubicBezTo>
                  <a:lnTo>
                    <a:pt x="385" y="266"/>
                  </a:lnTo>
                  <a:lnTo>
                    <a:pt x="386" y="266"/>
                  </a:lnTo>
                  <a:cubicBezTo>
                    <a:pt x="386" y="266"/>
                    <a:pt x="387" y="266"/>
                    <a:pt x="388" y="265"/>
                  </a:cubicBezTo>
                  <a:cubicBezTo>
                    <a:pt x="388" y="265"/>
                    <a:pt x="389" y="265"/>
                    <a:pt x="389" y="264"/>
                  </a:cubicBezTo>
                  <a:cubicBezTo>
                    <a:pt x="389" y="263"/>
                    <a:pt x="389" y="263"/>
                    <a:pt x="389" y="262"/>
                  </a:cubicBezTo>
                  <a:cubicBezTo>
                    <a:pt x="389" y="261"/>
                    <a:pt x="389" y="261"/>
                    <a:pt x="389" y="260"/>
                  </a:cubicBezTo>
                  <a:cubicBezTo>
                    <a:pt x="360" y="207"/>
                    <a:pt x="312" y="175"/>
                    <a:pt x="263" y="145"/>
                  </a:cubicBezTo>
                  <a:lnTo>
                    <a:pt x="258" y="142"/>
                  </a:lnTo>
                  <a:cubicBezTo>
                    <a:pt x="259" y="142"/>
                    <a:pt x="259" y="142"/>
                    <a:pt x="259" y="141"/>
                  </a:cubicBezTo>
                  <a:lnTo>
                    <a:pt x="259" y="140"/>
                  </a:lnTo>
                  <a:lnTo>
                    <a:pt x="259" y="139"/>
                  </a:lnTo>
                  <a:lnTo>
                    <a:pt x="259" y="1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7" name="Google Shape;277;p28"/>
            <p:cNvSpPr/>
            <p:nvPr/>
          </p:nvSpPr>
          <p:spPr>
            <a:xfrm>
              <a:off x="9283320" y="3689640"/>
              <a:ext cx="62280" cy="129960"/>
            </a:xfrm>
            <a:custGeom>
              <a:avLst/>
              <a:gdLst/>
              <a:ahLst/>
              <a:cxnLst/>
              <a:rect l="l" t="t" r="r" b="b"/>
              <a:pathLst>
                <a:path w="173" h="361" extrusionOk="0">
                  <a:moveTo>
                    <a:pt x="46" y="36"/>
                  </a:moveTo>
                  <a:cubicBezTo>
                    <a:pt x="35" y="24"/>
                    <a:pt x="20" y="17"/>
                    <a:pt x="9" y="4"/>
                  </a:cubicBezTo>
                  <a:cubicBezTo>
                    <a:pt x="5" y="0"/>
                    <a:pt x="0" y="4"/>
                    <a:pt x="2" y="9"/>
                  </a:cubicBezTo>
                  <a:cubicBezTo>
                    <a:pt x="11" y="30"/>
                    <a:pt x="33" y="41"/>
                    <a:pt x="44" y="63"/>
                  </a:cubicBezTo>
                  <a:cubicBezTo>
                    <a:pt x="58" y="94"/>
                    <a:pt x="79" y="122"/>
                    <a:pt x="93" y="154"/>
                  </a:cubicBezTo>
                  <a:cubicBezTo>
                    <a:pt x="124" y="219"/>
                    <a:pt x="141" y="289"/>
                    <a:pt x="164" y="357"/>
                  </a:cubicBezTo>
                  <a:cubicBezTo>
                    <a:pt x="164" y="358"/>
                    <a:pt x="164" y="358"/>
                    <a:pt x="164" y="358"/>
                  </a:cubicBezTo>
                  <a:cubicBezTo>
                    <a:pt x="165" y="359"/>
                    <a:pt x="166" y="358"/>
                    <a:pt x="166" y="359"/>
                  </a:cubicBezTo>
                  <a:cubicBezTo>
                    <a:pt x="167" y="359"/>
                    <a:pt x="167" y="360"/>
                    <a:pt x="168" y="360"/>
                  </a:cubicBezTo>
                  <a:cubicBezTo>
                    <a:pt x="169" y="360"/>
                    <a:pt x="169" y="360"/>
                    <a:pt x="170" y="359"/>
                  </a:cubicBezTo>
                  <a:cubicBezTo>
                    <a:pt x="170" y="359"/>
                    <a:pt x="171" y="359"/>
                    <a:pt x="171" y="358"/>
                  </a:cubicBezTo>
                  <a:cubicBezTo>
                    <a:pt x="171" y="358"/>
                    <a:pt x="172" y="358"/>
                    <a:pt x="172" y="357"/>
                  </a:cubicBezTo>
                  <a:cubicBezTo>
                    <a:pt x="171" y="330"/>
                    <a:pt x="165" y="304"/>
                    <a:pt x="156" y="279"/>
                  </a:cubicBezTo>
                  <a:cubicBezTo>
                    <a:pt x="145" y="238"/>
                    <a:pt x="132" y="198"/>
                    <a:pt x="117" y="160"/>
                  </a:cubicBezTo>
                  <a:cubicBezTo>
                    <a:pt x="108" y="139"/>
                    <a:pt x="98" y="117"/>
                    <a:pt x="86" y="98"/>
                  </a:cubicBezTo>
                  <a:cubicBezTo>
                    <a:pt x="83" y="91"/>
                    <a:pt x="78" y="85"/>
                    <a:pt x="74" y="79"/>
                  </a:cubicBezTo>
                  <a:cubicBezTo>
                    <a:pt x="73" y="77"/>
                    <a:pt x="73" y="74"/>
                    <a:pt x="71" y="72"/>
                  </a:cubicBezTo>
                  <a:cubicBezTo>
                    <a:pt x="64" y="59"/>
                    <a:pt x="55" y="48"/>
                    <a:pt x="46"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8" name="Google Shape;278;p28"/>
            <p:cNvSpPr/>
            <p:nvPr/>
          </p:nvSpPr>
          <p:spPr>
            <a:xfrm>
              <a:off x="9109800" y="3479040"/>
              <a:ext cx="431640" cy="399600"/>
            </a:xfrm>
            <a:custGeom>
              <a:avLst/>
              <a:gdLst/>
              <a:ahLst/>
              <a:cxnLst/>
              <a:rect l="l" t="t" r="r" b="b"/>
              <a:pathLst>
                <a:path w="1199" h="1110" extrusionOk="0">
                  <a:moveTo>
                    <a:pt x="1044" y="670"/>
                  </a:moveTo>
                  <a:cubicBezTo>
                    <a:pt x="985" y="532"/>
                    <a:pt x="878" y="414"/>
                    <a:pt x="771" y="313"/>
                  </a:cubicBezTo>
                  <a:cubicBezTo>
                    <a:pt x="746" y="287"/>
                    <a:pt x="718" y="263"/>
                    <a:pt x="689" y="241"/>
                  </a:cubicBezTo>
                  <a:cubicBezTo>
                    <a:pt x="661" y="220"/>
                    <a:pt x="630" y="201"/>
                    <a:pt x="601" y="183"/>
                  </a:cubicBezTo>
                  <a:cubicBezTo>
                    <a:pt x="570" y="168"/>
                    <a:pt x="537" y="158"/>
                    <a:pt x="503" y="153"/>
                  </a:cubicBezTo>
                  <a:cubicBezTo>
                    <a:pt x="459" y="144"/>
                    <a:pt x="415" y="133"/>
                    <a:pt x="371" y="124"/>
                  </a:cubicBezTo>
                  <a:cubicBezTo>
                    <a:pt x="335" y="119"/>
                    <a:pt x="299" y="116"/>
                    <a:pt x="262" y="116"/>
                  </a:cubicBezTo>
                  <a:cubicBezTo>
                    <a:pt x="259" y="116"/>
                    <a:pt x="256" y="116"/>
                    <a:pt x="253" y="116"/>
                  </a:cubicBezTo>
                  <a:cubicBezTo>
                    <a:pt x="287" y="99"/>
                    <a:pt x="319" y="78"/>
                    <a:pt x="351" y="60"/>
                  </a:cubicBezTo>
                  <a:cubicBezTo>
                    <a:pt x="380" y="45"/>
                    <a:pt x="411" y="34"/>
                    <a:pt x="443" y="27"/>
                  </a:cubicBezTo>
                  <a:cubicBezTo>
                    <a:pt x="459" y="23"/>
                    <a:pt x="480" y="22"/>
                    <a:pt x="494" y="17"/>
                  </a:cubicBezTo>
                  <a:cubicBezTo>
                    <a:pt x="510" y="13"/>
                    <a:pt x="527" y="11"/>
                    <a:pt x="545" y="11"/>
                  </a:cubicBezTo>
                  <a:cubicBezTo>
                    <a:pt x="552" y="11"/>
                    <a:pt x="559" y="11"/>
                    <a:pt x="567" y="12"/>
                  </a:cubicBezTo>
                  <a:cubicBezTo>
                    <a:pt x="593" y="15"/>
                    <a:pt x="618" y="20"/>
                    <a:pt x="644" y="26"/>
                  </a:cubicBezTo>
                  <a:cubicBezTo>
                    <a:pt x="683" y="31"/>
                    <a:pt x="748" y="54"/>
                    <a:pt x="773" y="86"/>
                  </a:cubicBezTo>
                  <a:cubicBezTo>
                    <a:pt x="774" y="87"/>
                    <a:pt x="774" y="87"/>
                    <a:pt x="775" y="88"/>
                  </a:cubicBezTo>
                  <a:lnTo>
                    <a:pt x="776" y="88"/>
                  </a:lnTo>
                  <a:cubicBezTo>
                    <a:pt x="777" y="88"/>
                    <a:pt x="778" y="88"/>
                    <a:pt x="778" y="88"/>
                  </a:cubicBezTo>
                  <a:cubicBezTo>
                    <a:pt x="779" y="87"/>
                    <a:pt x="779" y="87"/>
                    <a:pt x="779" y="86"/>
                  </a:cubicBezTo>
                  <a:cubicBezTo>
                    <a:pt x="780" y="85"/>
                    <a:pt x="780" y="85"/>
                    <a:pt x="780" y="85"/>
                  </a:cubicBezTo>
                  <a:cubicBezTo>
                    <a:pt x="780" y="84"/>
                    <a:pt x="780" y="83"/>
                    <a:pt x="779" y="83"/>
                  </a:cubicBezTo>
                  <a:cubicBezTo>
                    <a:pt x="764" y="50"/>
                    <a:pt x="725" y="40"/>
                    <a:pt x="695" y="27"/>
                  </a:cubicBezTo>
                  <a:cubicBezTo>
                    <a:pt x="654" y="9"/>
                    <a:pt x="610" y="0"/>
                    <a:pt x="566" y="0"/>
                  </a:cubicBezTo>
                  <a:cubicBezTo>
                    <a:pt x="518" y="0"/>
                    <a:pt x="471" y="6"/>
                    <a:pt x="424" y="18"/>
                  </a:cubicBezTo>
                  <a:cubicBezTo>
                    <a:pt x="357" y="34"/>
                    <a:pt x="303" y="71"/>
                    <a:pt x="250" y="112"/>
                  </a:cubicBezTo>
                  <a:cubicBezTo>
                    <a:pt x="249" y="112"/>
                    <a:pt x="249" y="113"/>
                    <a:pt x="249" y="113"/>
                  </a:cubicBezTo>
                  <a:lnTo>
                    <a:pt x="248" y="114"/>
                  </a:lnTo>
                  <a:cubicBezTo>
                    <a:pt x="248" y="115"/>
                    <a:pt x="249" y="115"/>
                    <a:pt x="249" y="115"/>
                  </a:cubicBezTo>
                  <a:cubicBezTo>
                    <a:pt x="249" y="116"/>
                    <a:pt x="249" y="116"/>
                    <a:pt x="250" y="116"/>
                  </a:cubicBezTo>
                  <a:lnTo>
                    <a:pt x="244" y="116"/>
                  </a:lnTo>
                  <a:cubicBezTo>
                    <a:pt x="235" y="115"/>
                    <a:pt x="226" y="115"/>
                    <a:pt x="217" y="115"/>
                  </a:cubicBezTo>
                  <a:cubicBezTo>
                    <a:pt x="191" y="115"/>
                    <a:pt x="165" y="119"/>
                    <a:pt x="140" y="126"/>
                  </a:cubicBezTo>
                  <a:cubicBezTo>
                    <a:pt x="126" y="133"/>
                    <a:pt x="113" y="139"/>
                    <a:pt x="100" y="147"/>
                  </a:cubicBezTo>
                  <a:cubicBezTo>
                    <a:pt x="85" y="156"/>
                    <a:pt x="71" y="165"/>
                    <a:pt x="56" y="175"/>
                  </a:cubicBezTo>
                  <a:cubicBezTo>
                    <a:pt x="35" y="189"/>
                    <a:pt x="14" y="197"/>
                    <a:pt x="2" y="221"/>
                  </a:cubicBezTo>
                  <a:cubicBezTo>
                    <a:pt x="0" y="224"/>
                    <a:pt x="6" y="228"/>
                    <a:pt x="8" y="224"/>
                  </a:cubicBezTo>
                  <a:cubicBezTo>
                    <a:pt x="24" y="195"/>
                    <a:pt x="69" y="179"/>
                    <a:pt x="98" y="164"/>
                  </a:cubicBezTo>
                  <a:cubicBezTo>
                    <a:pt x="132" y="144"/>
                    <a:pt x="170" y="134"/>
                    <a:pt x="209" y="133"/>
                  </a:cubicBezTo>
                  <a:cubicBezTo>
                    <a:pt x="214" y="133"/>
                    <a:pt x="219" y="132"/>
                    <a:pt x="224" y="132"/>
                  </a:cubicBezTo>
                  <a:cubicBezTo>
                    <a:pt x="302" y="132"/>
                    <a:pt x="380" y="142"/>
                    <a:pt x="456" y="159"/>
                  </a:cubicBezTo>
                  <a:cubicBezTo>
                    <a:pt x="531" y="179"/>
                    <a:pt x="602" y="199"/>
                    <a:pt x="666" y="243"/>
                  </a:cubicBezTo>
                  <a:cubicBezTo>
                    <a:pt x="693" y="261"/>
                    <a:pt x="718" y="281"/>
                    <a:pt x="741" y="304"/>
                  </a:cubicBezTo>
                  <a:cubicBezTo>
                    <a:pt x="763" y="329"/>
                    <a:pt x="787" y="353"/>
                    <a:pt x="813" y="374"/>
                  </a:cubicBezTo>
                  <a:cubicBezTo>
                    <a:pt x="829" y="388"/>
                    <a:pt x="844" y="403"/>
                    <a:pt x="856" y="420"/>
                  </a:cubicBezTo>
                  <a:cubicBezTo>
                    <a:pt x="861" y="425"/>
                    <a:pt x="865" y="429"/>
                    <a:pt x="871" y="433"/>
                  </a:cubicBezTo>
                  <a:cubicBezTo>
                    <a:pt x="889" y="451"/>
                    <a:pt x="906" y="471"/>
                    <a:pt x="922" y="492"/>
                  </a:cubicBezTo>
                  <a:cubicBezTo>
                    <a:pt x="949" y="524"/>
                    <a:pt x="974" y="558"/>
                    <a:pt x="994" y="594"/>
                  </a:cubicBezTo>
                  <a:cubicBezTo>
                    <a:pt x="1012" y="624"/>
                    <a:pt x="1026" y="655"/>
                    <a:pt x="1039" y="686"/>
                  </a:cubicBezTo>
                  <a:cubicBezTo>
                    <a:pt x="1065" y="750"/>
                    <a:pt x="1093" y="811"/>
                    <a:pt x="1117" y="876"/>
                  </a:cubicBezTo>
                  <a:cubicBezTo>
                    <a:pt x="1144" y="950"/>
                    <a:pt x="1152" y="1034"/>
                    <a:pt x="1188" y="1104"/>
                  </a:cubicBezTo>
                  <a:cubicBezTo>
                    <a:pt x="1190" y="1109"/>
                    <a:pt x="1198" y="1106"/>
                    <a:pt x="1196" y="1101"/>
                  </a:cubicBezTo>
                  <a:cubicBezTo>
                    <a:pt x="1171" y="1032"/>
                    <a:pt x="1165" y="957"/>
                    <a:pt x="1138" y="888"/>
                  </a:cubicBezTo>
                  <a:cubicBezTo>
                    <a:pt x="1108" y="813"/>
                    <a:pt x="1076" y="743"/>
                    <a:pt x="1044" y="6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9" name="Google Shape;279;p28"/>
            <p:cNvSpPr/>
            <p:nvPr/>
          </p:nvSpPr>
          <p:spPr>
            <a:xfrm>
              <a:off x="9045360" y="3341880"/>
              <a:ext cx="531000" cy="924840"/>
            </a:xfrm>
            <a:custGeom>
              <a:avLst/>
              <a:gdLst/>
              <a:ahLst/>
              <a:cxnLst/>
              <a:rect l="l" t="t" r="r" b="b"/>
              <a:pathLst>
                <a:path w="1475" h="2569" extrusionOk="0">
                  <a:moveTo>
                    <a:pt x="1441" y="1361"/>
                  </a:moveTo>
                  <a:cubicBezTo>
                    <a:pt x="1438" y="1340"/>
                    <a:pt x="1431" y="1319"/>
                    <a:pt x="1427" y="1298"/>
                  </a:cubicBezTo>
                  <a:cubicBezTo>
                    <a:pt x="1421" y="1266"/>
                    <a:pt x="1416" y="1235"/>
                    <a:pt x="1409" y="1204"/>
                  </a:cubicBezTo>
                  <a:cubicBezTo>
                    <a:pt x="1403" y="1178"/>
                    <a:pt x="1393" y="1153"/>
                    <a:pt x="1381" y="1130"/>
                  </a:cubicBezTo>
                  <a:cubicBezTo>
                    <a:pt x="1380" y="1126"/>
                    <a:pt x="1378" y="1123"/>
                    <a:pt x="1376" y="1120"/>
                  </a:cubicBezTo>
                  <a:cubicBezTo>
                    <a:pt x="1374" y="1116"/>
                    <a:pt x="1371" y="1111"/>
                    <a:pt x="1368" y="1107"/>
                  </a:cubicBezTo>
                  <a:cubicBezTo>
                    <a:pt x="1343" y="1068"/>
                    <a:pt x="1379" y="1104"/>
                    <a:pt x="1382" y="1092"/>
                  </a:cubicBezTo>
                  <a:lnTo>
                    <a:pt x="1382" y="1094"/>
                  </a:lnTo>
                  <a:cubicBezTo>
                    <a:pt x="1382" y="1094"/>
                    <a:pt x="1381" y="1095"/>
                    <a:pt x="1382" y="1095"/>
                  </a:cubicBezTo>
                  <a:cubicBezTo>
                    <a:pt x="1383" y="1096"/>
                    <a:pt x="1383" y="1097"/>
                    <a:pt x="1384" y="1097"/>
                  </a:cubicBezTo>
                  <a:cubicBezTo>
                    <a:pt x="1385" y="1098"/>
                    <a:pt x="1386" y="1097"/>
                    <a:pt x="1387" y="1097"/>
                  </a:cubicBezTo>
                  <a:cubicBezTo>
                    <a:pt x="1388" y="1097"/>
                    <a:pt x="1389" y="1098"/>
                    <a:pt x="1390" y="1097"/>
                  </a:cubicBezTo>
                  <a:cubicBezTo>
                    <a:pt x="1391" y="1097"/>
                    <a:pt x="1392" y="1095"/>
                    <a:pt x="1392" y="1095"/>
                  </a:cubicBezTo>
                  <a:cubicBezTo>
                    <a:pt x="1393" y="1094"/>
                    <a:pt x="1393" y="1093"/>
                    <a:pt x="1393" y="1092"/>
                  </a:cubicBezTo>
                  <a:lnTo>
                    <a:pt x="1393" y="1083"/>
                  </a:lnTo>
                  <a:cubicBezTo>
                    <a:pt x="1400" y="1112"/>
                    <a:pt x="1410" y="1141"/>
                    <a:pt x="1421" y="1168"/>
                  </a:cubicBezTo>
                  <a:cubicBezTo>
                    <a:pt x="1432" y="1195"/>
                    <a:pt x="1451" y="1217"/>
                    <a:pt x="1462" y="1243"/>
                  </a:cubicBezTo>
                  <a:lnTo>
                    <a:pt x="1462" y="1244"/>
                  </a:lnTo>
                  <a:lnTo>
                    <a:pt x="1463" y="1244"/>
                  </a:lnTo>
                  <a:cubicBezTo>
                    <a:pt x="1463" y="1244"/>
                    <a:pt x="1463" y="1245"/>
                    <a:pt x="1464" y="1244"/>
                  </a:cubicBezTo>
                  <a:cubicBezTo>
                    <a:pt x="1465" y="1244"/>
                    <a:pt x="1464" y="1243"/>
                    <a:pt x="1464" y="1243"/>
                  </a:cubicBezTo>
                  <a:cubicBezTo>
                    <a:pt x="1458" y="1227"/>
                    <a:pt x="1451" y="1212"/>
                    <a:pt x="1443" y="1198"/>
                  </a:cubicBezTo>
                  <a:cubicBezTo>
                    <a:pt x="1419" y="1147"/>
                    <a:pt x="1404" y="1093"/>
                    <a:pt x="1400" y="1037"/>
                  </a:cubicBezTo>
                  <a:cubicBezTo>
                    <a:pt x="1397" y="973"/>
                    <a:pt x="1411" y="914"/>
                    <a:pt x="1404" y="850"/>
                  </a:cubicBezTo>
                  <a:cubicBezTo>
                    <a:pt x="1404" y="849"/>
                    <a:pt x="1404" y="849"/>
                    <a:pt x="1403" y="847"/>
                  </a:cubicBezTo>
                  <a:cubicBezTo>
                    <a:pt x="1402" y="846"/>
                    <a:pt x="1403" y="846"/>
                    <a:pt x="1402" y="845"/>
                  </a:cubicBezTo>
                  <a:cubicBezTo>
                    <a:pt x="1401" y="845"/>
                    <a:pt x="1400" y="845"/>
                    <a:pt x="1399" y="845"/>
                  </a:cubicBezTo>
                  <a:cubicBezTo>
                    <a:pt x="1398" y="845"/>
                    <a:pt x="1397" y="845"/>
                    <a:pt x="1396" y="845"/>
                  </a:cubicBezTo>
                  <a:cubicBezTo>
                    <a:pt x="1395" y="846"/>
                    <a:pt x="1395" y="846"/>
                    <a:pt x="1395" y="847"/>
                  </a:cubicBezTo>
                  <a:cubicBezTo>
                    <a:pt x="1394" y="849"/>
                    <a:pt x="1394" y="849"/>
                    <a:pt x="1394" y="850"/>
                  </a:cubicBezTo>
                  <a:cubicBezTo>
                    <a:pt x="1390" y="884"/>
                    <a:pt x="1398" y="925"/>
                    <a:pt x="1389" y="958"/>
                  </a:cubicBezTo>
                  <a:cubicBezTo>
                    <a:pt x="1387" y="966"/>
                    <a:pt x="1385" y="974"/>
                    <a:pt x="1385" y="983"/>
                  </a:cubicBezTo>
                  <a:cubicBezTo>
                    <a:pt x="1375" y="961"/>
                    <a:pt x="1365" y="940"/>
                    <a:pt x="1353" y="919"/>
                  </a:cubicBezTo>
                  <a:cubicBezTo>
                    <a:pt x="1351" y="917"/>
                    <a:pt x="1350" y="914"/>
                    <a:pt x="1349" y="912"/>
                  </a:cubicBezTo>
                  <a:cubicBezTo>
                    <a:pt x="1349" y="911"/>
                    <a:pt x="1350" y="910"/>
                    <a:pt x="1350" y="909"/>
                  </a:cubicBezTo>
                  <a:cubicBezTo>
                    <a:pt x="1350" y="908"/>
                    <a:pt x="1349" y="907"/>
                    <a:pt x="1349" y="907"/>
                  </a:cubicBezTo>
                  <a:cubicBezTo>
                    <a:pt x="1349" y="906"/>
                    <a:pt x="1349" y="906"/>
                    <a:pt x="1349" y="906"/>
                  </a:cubicBezTo>
                  <a:cubicBezTo>
                    <a:pt x="1346" y="902"/>
                    <a:pt x="1343" y="899"/>
                    <a:pt x="1341" y="895"/>
                  </a:cubicBezTo>
                  <a:cubicBezTo>
                    <a:pt x="1338" y="889"/>
                    <a:pt x="1335" y="883"/>
                    <a:pt x="1333" y="877"/>
                  </a:cubicBezTo>
                  <a:cubicBezTo>
                    <a:pt x="1309" y="814"/>
                    <a:pt x="1311" y="745"/>
                    <a:pt x="1308" y="678"/>
                  </a:cubicBezTo>
                  <a:cubicBezTo>
                    <a:pt x="1307" y="678"/>
                    <a:pt x="1307" y="678"/>
                    <a:pt x="1307" y="678"/>
                  </a:cubicBezTo>
                  <a:cubicBezTo>
                    <a:pt x="1307" y="677"/>
                    <a:pt x="1306" y="677"/>
                    <a:pt x="1306" y="677"/>
                  </a:cubicBezTo>
                  <a:lnTo>
                    <a:pt x="1305" y="678"/>
                  </a:lnTo>
                  <a:cubicBezTo>
                    <a:pt x="1301" y="713"/>
                    <a:pt x="1299" y="749"/>
                    <a:pt x="1299" y="784"/>
                  </a:cubicBezTo>
                  <a:cubicBezTo>
                    <a:pt x="1299" y="786"/>
                    <a:pt x="1299" y="789"/>
                    <a:pt x="1299" y="791"/>
                  </a:cubicBezTo>
                  <a:cubicBezTo>
                    <a:pt x="1284" y="759"/>
                    <a:pt x="1265" y="729"/>
                    <a:pt x="1249" y="697"/>
                  </a:cubicBezTo>
                  <a:cubicBezTo>
                    <a:pt x="1248" y="696"/>
                    <a:pt x="1248" y="696"/>
                    <a:pt x="1248" y="695"/>
                  </a:cubicBezTo>
                  <a:cubicBezTo>
                    <a:pt x="1228" y="660"/>
                    <a:pt x="1214" y="622"/>
                    <a:pt x="1208" y="583"/>
                  </a:cubicBezTo>
                  <a:cubicBezTo>
                    <a:pt x="1208" y="583"/>
                    <a:pt x="1207" y="583"/>
                    <a:pt x="1208" y="582"/>
                  </a:cubicBezTo>
                  <a:cubicBezTo>
                    <a:pt x="1209" y="581"/>
                    <a:pt x="1209" y="580"/>
                    <a:pt x="1209" y="579"/>
                  </a:cubicBezTo>
                  <a:lnTo>
                    <a:pt x="1209" y="578"/>
                  </a:lnTo>
                  <a:cubicBezTo>
                    <a:pt x="1208" y="571"/>
                    <a:pt x="1207" y="564"/>
                    <a:pt x="1206" y="558"/>
                  </a:cubicBezTo>
                  <a:cubicBezTo>
                    <a:pt x="1204" y="523"/>
                    <a:pt x="1206" y="488"/>
                    <a:pt x="1204" y="454"/>
                  </a:cubicBezTo>
                  <a:cubicBezTo>
                    <a:pt x="1204" y="446"/>
                    <a:pt x="1192" y="446"/>
                    <a:pt x="1192" y="454"/>
                  </a:cubicBezTo>
                  <a:cubicBezTo>
                    <a:pt x="1190" y="477"/>
                    <a:pt x="1189" y="500"/>
                    <a:pt x="1189" y="523"/>
                  </a:cubicBezTo>
                  <a:cubicBezTo>
                    <a:pt x="1189" y="534"/>
                    <a:pt x="1189" y="545"/>
                    <a:pt x="1189" y="555"/>
                  </a:cubicBezTo>
                  <a:cubicBezTo>
                    <a:pt x="1177" y="540"/>
                    <a:pt x="1166" y="523"/>
                    <a:pt x="1156" y="506"/>
                  </a:cubicBezTo>
                  <a:cubicBezTo>
                    <a:pt x="1139" y="477"/>
                    <a:pt x="1126" y="446"/>
                    <a:pt x="1117" y="414"/>
                  </a:cubicBezTo>
                  <a:cubicBezTo>
                    <a:pt x="1097" y="362"/>
                    <a:pt x="1082" y="309"/>
                    <a:pt x="1071" y="255"/>
                  </a:cubicBezTo>
                  <a:cubicBezTo>
                    <a:pt x="1071" y="254"/>
                    <a:pt x="1071" y="254"/>
                    <a:pt x="1071" y="254"/>
                  </a:cubicBezTo>
                  <a:lnTo>
                    <a:pt x="1070" y="254"/>
                  </a:lnTo>
                  <a:lnTo>
                    <a:pt x="1069" y="254"/>
                  </a:lnTo>
                  <a:lnTo>
                    <a:pt x="1069" y="255"/>
                  </a:lnTo>
                  <a:cubicBezTo>
                    <a:pt x="1072" y="304"/>
                    <a:pt x="1080" y="352"/>
                    <a:pt x="1093" y="398"/>
                  </a:cubicBezTo>
                  <a:cubicBezTo>
                    <a:pt x="1075" y="383"/>
                    <a:pt x="1057" y="367"/>
                    <a:pt x="1040" y="351"/>
                  </a:cubicBezTo>
                  <a:cubicBezTo>
                    <a:pt x="1034" y="346"/>
                    <a:pt x="1028" y="339"/>
                    <a:pt x="1022" y="333"/>
                  </a:cubicBezTo>
                  <a:lnTo>
                    <a:pt x="1023" y="333"/>
                  </a:lnTo>
                  <a:cubicBezTo>
                    <a:pt x="1024" y="332"/>
                    <a:pt x="1024" y="332"/>
                    <a:pt x="1025" y="331"/>
                  </a:cubicBezTo>
                  <a:cubicBezTo>
                    <a:pt x="1025" y="330"/>
                    <a:pt x="1025" y="330"/>
                    <a:pt x="1025" y="329"/>
                  </a:cubicBezTo>
                  <a:cubicBezTo>
                    <a:pt x="1025" y="328"/>
                    <a:pt x="1026" y="327"/>
                    <a:pt x="1025" y="326"/>
                  </a:cubicBezTo>
                  <a:cubicBezTo>
                    <a:pt x="1024" y="326"/>
                    <a:pt x="1024" y="325"/>
                    <a:pt x="1023" y="325"/>
                  </a:cubicBezTo>
                  <a:cubicBezTo>
                    <a:pt x="1023" y="325"/>
                    <a:pt x="1022" y="325"/>
                    <a:pt x="1022" y="324"/>
                  </a:cubicBezTo>
                  <a:cubicBezTo>
                    <a:pt x="1019" y="323"/>
                    <a:pt x="1015" y="322"/>
                    <a:pt x="1011" y="321"/>
                  </a:cubicBezTo>
                  <a:cubicBezTo>
                    <a:pt x="1003" y="311"/>
                    <a:pt x="995" y="301"/>
                    <a:pt x="987" y="291"/>
                  </a:cubicBezTo>
                  <a:cubicBezTo>
                    <a:pt x="967" y="267"/>
                    <a:pt x="941" y="246"/>
                    <a:pt x="923" y="220"/>
                  </a:cubicBezTo>
                  <a:cubicBezTo>
                    <a:pt x="897" y="180"/>
                    <a:pt x="863" y="145"/>
                    <a:pt x="823" y="118"/>
                  </a:cubicBezTo>
                  <a:cubicBezTo>
                    <a:pt x="815" y="113"/>
                    <a:pt x="808" y="108"/>
                    <a:pt x="800" y="103"/>
                  </a:cubicBezTo>
                  <a:cubicBezTo>
                    <a:pt x="784" y="94"/>
                    <a:pt x="766" y="87"/>
                    <a:pt x="748" y="82"/>
                  </a:cubicBezTo>
                  <a:cubicBezTo>
                    <a:pt x="740" y="80"/>
                    <a:pt x="687" y="73"/>
                    <a:pt x="683" y="63"/>
                  </a:cubicBezTo>
                  <a:lnTo>
                    <a:pt x="683" y="62"/>
                  </a:lnTo>
                  <a:cubicBezTo>
                    <a:pt x="682" y="62"/>
                    <a:pt x="682" y="62"/>
                    <a:pt x="682" y="62"/>
                  </a:cubicBezTo>
                  <a:lnTo>
                    <a:pt x="681" y="62"/>
                  </a:lnTo>
                  <a:cubicBezTo>
                    <a:pt x="681" y="63"/>
                    <a:pt x="681" y="63"/>
                    <a:pt x="681" y="63"/>
                  </a:cubicBezTo>
                  <a:lnTo>
                    <a:pt x="681" y="67"/>
                  </a:lnTo>
                  <a:lnTo>
                    <a:pt x="681" y="68"/>
                  </a:lnTo>
                  <a:lnTo>
                    <a:pt x="682" y="69"/>
                  </a:lnTo>
                  <a:cubicBezTo>
                    <a:pt x="698" y="76"/>
                    <a:pt x="714" y="82"/>
                    <a:pt x="730" y="87"/>
                  </a:cubicBezTo>
                  <a:cubicBezTo>
                    <a:pt x="738" y="89"/>
                    <a:pt x="745" y="92"/>
                    <a:pt x="752" y="94"/>
                  </a:cubicBezTo>
                  <a:cubicBezTo>
                    <a:pt x="726" y="94"/>
                    <a:pt x="702" y="107"/>
                    <a:pt x="677" y="105"/>
                  </a:cubicBezTo>
                  <a:cubicBezTo>
                    <a:pt x="638" y="103"/>
                    <a:pt x="595" y="121"/>
                    <a:pt x="559" y="135"/>
                  </a:cubicBezTo>
                  <a:cubicBezTo>
                    <a:pt x="484" y="165"/>
                    <a:pt x="431" y="220"/>
                    <a:pt x="371" y="273"/>
                  </a:cubicBezTo>
                  <a:cubicBezTo>
                    <a:pt x="316" y="321"/>
                    <a:pt x="263" y="372"/>
                    <a:pt x="214" y="426"/>
                  </a:cubicBezTo>
                  <a:cubicBezTo>
                    <a:pt x="241" y="388"/>
                    <a:pt x="268" y="350"/>
                    <a:pt x="294" y="311"/>
                  </a:cubicBezTo>
                  <a:cubicBezTo>
                    <a:pt x="298" y="305"/>
                    <a:pt x="289" y="301"/>
                    <a:pt x="284" y="304"/>
                  </a:cubicBezTo>
                  <a:cubicBezTo>
                    <a:pt x="261" y="323"/>
                    <a:pt x="241" y="344"/>
                    <a:pt x="223" y="367"/>
                  </a:cubicBezTo>
                  <a:lnTo>
                    <a:pt x="225" y="364"/>
                  </a:lnTo>
                  <a:cubicBezTo>
                    <a:pt x="226" y="363"/>
                    <a:pt x="226" y="362"/>
                    <a:pt x="226" y="361"/>
                  </a:cubicBezTo>
                  <a:cubicBezTo>
                    <a:pt x="226" y="360"/>
                    <a:pt x="226" y="359"/>
                    <a:pt x="225" y="358"/>
                  </a:cubicBezTo>
                  <a:cubicBezTo>
                    <a:pt x="224" y="357"/>
                    <a:pt x="224" y="356"/>
                    <a:pt x="223" y="355"/>
                  </a:cubicBezTo>
                  <a:cubicBezTo>
                    <a:pt x="222" y="355"/>
                    <a:pt x="221" y="355"/>
                    <a:pt x="220" y="355"/>
                  </a:cubicBezTo>
                  <a:cubicBezTo>
                    <a:pt x="219" y="355"/>
                    <a:pt x="218" y="355"/>
                    <a:pt x="217" y="355"/>
                  </a:cubicBezTo>
                  <a:cubicBezTo>
                    <a:pt x="216" y="356"/>
                    <a:pt x="216" y="356"/>
                    <a:pt x="215" y="357"/>
                  </a:cubicBezTo>
                  <a:cubicBezTo>
                    <a:pt x="201" y="371"/>
                    <a:pt x="188" y="388"/>
                    <a:pt x="178" y="405"/>
                  </a:cubicBezTo>
                  <a:cubicBezTo>
                    <a:pt x="174" y="412"/>
                    <a:pt x="171" y="417"/>
                    <a:pt x="168" y="423"/>
                  </a:cubicBezTo>
                  <a:cubicBezTo>
                    <a:pt x="168" y="421"/>
                    <a:pt x="168" y="419"/>
                    <a:pt x="170" y="417"/>
                  </a:cubicBezTo>
                  <a:cubicBezTo>
                    <a:pt x="170" y="416"/>
                    <a:pt x="170" y="415"/>
                    <a:pt x="169" y="414"/>
                  </a:cubicBezTo>
                  <a:cubicBezTo>
                    <a:pt x="168" y="413"/>
                    <a:pt x="168" y="413"/>
                    <a:pt x="167" y="412"/>
                  </a:cubicBezTo>
                  <a:cubicBezTo>
                    <a:pt x="166" y="412"/>
                    <a:pt x="165" y="411"/>
                    <a:pt x="164" y="411"/>
                  </a:cubicBezTo>
                  <a:cubicBezTo>
                    <a:pt x="163" y="411"/>
                    <a:pt x="162" y="411"/>
                    <a:pt x="161" y="412"/>
                  </a:cubicBezTo>
                  <a:cubicBezTo>
                    <a:pt x="161" y="412"/>
                    <a:pt x="160" y="413"/>
                    <a:pt x="160" y="414"/>
                  </a:cubicBezTo>
                  <a:lnTo>
                    <a:pt x="155" y="422"/>
                  </a:lnTo>
                  <a:cubicBezTo>
                    <a:pt x="159" y="386"/>
                    <a:pt x="170" y="352"/>
                    <a:pt x="187" y="320"/>
                  </a:cubicBezTo>
                  <a:lnTo>
                    <a:pt x="189" y="318"/>
                  </a:lnTo>
                  <a:lnTo>
                    <a:pt x="190" y="317"/>
                  </a:lnTo>
                  <a:cubicBezTo>
                    <a:pt x="191" y="316"/>
                    <a:pt x="191" y="315"/>
                    <a:pt x="191" y="315"/>
                  </a:cubicBezTo>
                  <a:cubicBezTo>
                    <a:pt x="191" y="314"/>
                    <a:pt x="191" y="314"/>
                    <a:pt x="191" y="313"/>
                  </a:cubicBezTo>
                  <a:cubicBezTo>
                    <a:pt x="192" y="311"/>
                    <a:pt x="194" y="308"/>
                    <a:pt x="195" y="305"/>
                  </a:cubicBezTo>
                  <a:cubicBezTo>
                    <a:pt x="214" y="274"/>
                    <a:pt x="237" y="245"/>
                    <a:pt x="265" y="222"/>
                  </a:cubicBezTo>
                  <a:cubicBezTo>
                    <a:pt x="263" y="225"/>
                    <a:pt x="261" y="228"/>
                    <a:pt x="259" y="232"/>
                  </a:cubicBezTo>
                  <a:cubicBezTo>
                    <a:pt x="246" y="254"/>
                    <a:pt x="238" y="279"/>
                    <a:pt x="236" y="304"/>
                  </a:cubicBezTo>
                  <a:lnTo>
                    <a:pt x="236" y="305"/>
                  </a:lnTo>
                  <a:lnTo>
                    <a:pt x="237" y="306"/>
                  </a:lnTo>
                  <a:cubicBezTo>
                    <a:pt x="238" y="306"/>
                    <a:pt x="238" y="306"/>
                    <a:pt x="239" y="306"/>
                  </a:cubicBezTo>
                  <a:lnTo>
                    <a:pt x="240" y="306"/>
                  </a:lnTo>
                  <a:cubicBezTo>
                    <a:pt x="241" y="306"/>
                    <a:pt x="241" y="305"/>
                    <a:pt x="241" y="305"/>
                  </a:cubicBezTo>
                  <a:cubicBezTo>
                    <a:pt x="241" y="305"/>
                    <a:pt x="241" y="304"/>
                    <a:pt x="242" y="304"/>
                  </a:cubicBezTo>
                  <a:cubicBezTo>
                    <a:pt x="256" y="236"/>
                    <a:pt x="320" y="177"/>
                    <a:pt x="371" y="132"/>
                  </a:cubicBezTo>
                  <a:cubicBezTo>
                    <a:pt x="390" y="117"/>
                    <a:pt x="410" y="103"/>
                    <a:pt x="432" y="90"/>
                  </a:cubicBezTo>
                  <a:cubicBezTo>
                    <a:pt x="445" y="83"/>
                    <a:pt x="458" y="76"/>
                    <a:pt x="472" y="70"/>
                  </a:cubicBezTo>
                  <a:cubicBezTo>
                    <a:pt x="462" y="80"/>
                    <a:pt x="453" y="91"/>
                    <a:pt x="445" y="104"/>
                  </a:cubicBezTo>
                  <a:cubicBezTo>
                    <a:pt x="440" y="113"/>
                    <a:pt x="436" y="122"/>
                    <a:pt x="433" y="131"/>
                  </a:cubicBezTo>
                  <a:cubicBezTo>
                    <a:pt x="433" y="134"/>
                    <a:pt x="436" y="136"/>
                    <a:pt x="437" y="133"/>
                  </a:cubicBezTo>
                  <a:cubicBezTo>
                    <a:pt x="464" y="72"/>
                    <a:pt x="548" y="30"/>
                    <a:pt x="610" y="32"/>
                  </a:cubicBezTo>
                  <a:cubicBezTo>
                    <a:pt x="630" y="32"/>
                    <a:pt x="650" y="36"/>
                    <a:pt x="669" y="38"/>
                  </a:cubicBezTo>
                  <a:cubicBezTo>
                    <a:pt x="693" y="40"/>
                    <a:pt x="726" y="66"/>
                    <a:pt x="748" y="76"/>
                  </a:cubicBezTo>
                  <a:cubicBezTo>
                    <a:pt x="751" y="77"/>
                    <a:pt x="753" y="73"/>
                    <a:pt x="751" y="71"/>
                  </a:cubicBezTo>
                  <a:cubicBezTo>
                    <a:pt x="709" y="14"/>
                    <a:pt x="632" y="0"/>
                    <a:pt x="564" y="18"/>
                  </a:cubicBezTo>
                  <a:cubicBezTo>
                    <a:pt x="541" y="19"/>
                    <a:pt x="519" y="26"/>
                    <a:pt x="499" y="37"/>
                  </a:cubicBezTo>
                  <a:cubicBezTo>
                    <a:pt x="498" y="38"/>
                    <a:pt x="498" y="37"/>
                    <a:pt x="497" y="38"/>
                  </a:cubicBezTo>
                  <a:cubicBezTo>
                    <a:pt x="444" y="66"/>
                    <a:pt x="392" y="89"/>
                    <a:pt x="347" y="129"/>
                  </a:cubicBezTo>
                  <a:cubicBezTo>
                    <a:pt x="322" y="151"/>
                    <a:pt x="298" y="176"/>
                    <a:pt x="278" y="202"/>
                  </a:cubicBezTo>
                  <a:cubicBezTo>
                    <a:pt x="277" y="201"/>
                    <a:pt x="277" y="201"/>
                    <a:pt x="276" y="200"/>
                  </a:cubicBezTo>
                  <a:cubicBezTo>
                    <a:pt x="274" y="199"/>
                    <a:pt x="273" y="199"/>
                    <a:pt x="272" y="199"/>
                  </a:cubicBezTo>
                  <a:cubicBezTo>
                    <a:pt x="271" y="199"/>
                    <a:pt x="270" y="200"/>
                    <a:pt x="269" y="200"/>
                  </a:cubicBezTo>
                  <a:cubicBezTo>
                    <a:pt x="228" y="222"/>
                    <a:pt x="196" y="273"/>
                    <a:pt x="174" y="315"/>
                  </a:cubicBezTo>
                  <a:cubicBezTo>
                    <a:pt x="127" y="356"/>
                    <a:pt x="106" y="396"/>
                    <a:pt x="83" y="455"/>
                  </a:cubicBezTo>
                  <a:cubicBezTo>
                    <a:pt x="69" y="482"/>
                    <a:pt x="58" y="509"/>
                    <a:pt x="51" y="538"/>
                  </a:cubicBezTo>
                  <a:cubicBezTo>
                    <a:pt x="49" y="543"/>
                    <a:pt x="48" y="548"/>
                    <a:pt x="47" y="553"/>
                  </a:cubicBezTo>
                  <a:cubicBezTo>
                    <a:pt x="36" y="583"/>
                    <a:pt x="28" y="614"/>
                    <a:pt x="23" y="645"/>
                  </a:cubicBezTo>
                  <a:cubicBezTo>
                    <a:pt x="18" y="660"/>
                    <a:pt x="12" y="673"/>
                    <a:pt x="5" y="687"/>
                  </a:cubicBezTo>
                  <a:cubicBezTo>
                    <a:pt x="3" y="688"/>
                    <a:pt x="2" y="689"/>
                    <a:pt x="1" y="690"/>
                  </a:cubicBezTo>
                  <a:cubicBezTo>
                    <a:pt x="0" y="692"/>
                    <a:pt x="0" y="693"/>
                    <a:pt x="0" y="695"/>
                  </a:cubicBezTo>
                  <a:cubicBezTo>
                    <a:pt x="0" y="697"/>
                    <a:pt x="0" y="699"/>
                    <a:pt x="1" y="700"/>
                  </a:cubicBezTo>
                  <a:cubicBezTo>
                    <a:pt x="2" y="702"/>
                    <a:pt x="3" y="703"/>
                    <a:pt x="5" y="703"/>
                  </a:cubicBezTo>
                  <a:cubicBezTo>
                    <a:pt x="6" y="704"/>
                    <a:pt x="8" y="705"/>
                    <a:pt x="9" y="705"/>
                  </a:cubicBezTo>
                  <a:lnTo>
                    <a:pt x="11" y="705"/>
                  </a:lnTo>
                  <a:cubicBezTo>
                    <a:pt x="12" y="705"/>
                    <a:pt x="13" y="705"/>
                    <a:pt x="13" y="705"/>
                  </a:cubicBezTo>
                  <a:cubicBezTo>
                    <a:pt x="14" y="705"/>
                    <a:pt x="15" y="705"/>
                    <a:pt x="15" y="705"/>
                  </a:cubicBezTo>
                  <a:cubicBezTo>
                    <a:pt x="16" y="705"/>
                    <a:pt x="17" y="706"/>
                    <a:pt x="17" y="706"/>
                  </a:cubicBezTo>
                  <a:cubicBezTo>
                    <a:pt x="19" y="707"/>
                    <a:pt x="22" y="708"/>
                    <a:pt x="24" y="708"/>
                  </a:cubicBezTo>
                  <a:cubicBezTo>
                    <a:pt x="26" y="708"/>
                    <a:pt x="29" y="707"/>
                    <a:pt x="31" y="706"/>
                  </a:cubicBezTo>
                  <a:cubicBezTo>
                    <a:pt x="48" y="695"/>
                    <a:pt x="83" y="674"/>
                    <a:pt x="90" y="650"/>
                  </a:cubicBezTo>
                  <a:cubicBezTo>
                    <a:pt x="115" y="637"/>
                    <a:pt x="142" y="629"/>
                    <a:pt x="171" y="628"/>
                  </a:cubicBezTo>
                  <a:cubicBezTo>
                    <a:pt x="193" y="626"/>
                    <a:pt x="215" y="625"/>
                    <a:pt x="237" y="624"/>
                  </a:cubicBezTo>
                  <a:cubicBezTo>
                    <a:pt x="259" y="623"/>
                    <a:pt x="307" y="648"/>
                    <a:pt x="325" y="658"/>
                  </a:cubicBezTo>
                  <a:cubicBezTo>
                    <a:pt x="343" y="669"/>
                    <a:pt x="353" y="676"/>
                    <a:pt x="367" y="686"/>
                  </a:cubicBezTo>
                  <a:cubicBezTo>
                    <a:pt x="374" y="691"/>
                    <a:pt x="386" y="698"/>
                    <a:pt x="397" y="705"/>
                  </a:cubicBezTo>
                  <a:cubicBezTo>
                    <a:pt x="407" y="714"/>
                    <a:pt x="417" y="723"/>
                    <a:pt x="428" y="729"/>
                  </a:cubicBezTo>
                  <a:cubicBezTo>
                    <a:pt x="429" y="730"/>
                    <a:pt x="430" y="730"/>
                    <a:pt x="431" y="730"/>
                  </a:cubicBezTo>
                  <a:cubicBezTo>
                    <a:pt x="434" y="733"/>
                    <a:pt x="436" y="735"/>
                    <a:pt x="438" y="738"/>
                  </a:cubicBezTo>
                  <a:cubicBezTo>
                    <a:pt x="439" y="738"/>
                    <a:pt x="439" y="738"/>
                    <a:pt x="439" y="739"/>
                  </a:cubicBezTo>
                  <a:lnTo>
                    <a:pt x="440" y="739"/>
                  </a:lnTo>
                  <a:cubicBezTo>
                    <a:pt x="441" y="739"/>
                    <a:pt x="441" y="739"/>
                    <a:pt x="441" y="739"/>
                  </a:cubicBezTo>
                  <a:cubicBezTo>
                    <a:pt x="442" y="738"/>
                    <a:pt x="442" y="738"/>
                    <a:pt x="442" y="738"/>
                  </a:cubicBezTo>
                  <a:lnTo>
                    <a:pt x="442" y="737"/>
                  </a:lnTo>
                  <a:lnTo>
                    <a:pt x="442" y="736"/>
                  </a:lnTo>
                  <a:cubicBezTo>
                    <a:pt x="456" y="744"/>
                    <a:pt x="470" y="750"/>
                    <a:pt x="482" y="756"/>
                  </a:cubicBezTo>
                  <a:cubicBezTo>
                    <a:pt x="483" y="757"/>
                    <a:pt x="484" y="757"/>
                    <a:pt x="485" y="757"/>
                  </a:cubicBezTo>
                  <a:cubicBezTo>
                    <a:pt x="486" y="757"/>
                    <a:pt x="487" y="757"/>
                    <a:pt x="488" y="756"/>
                  </a:cubicBezTo>
                  <a:cubicBezTo>
                    <a:pt x="488" y="756"/>
                    <a:pt x="489" y="755"/>
                    <a:pt x="490" y="754"/>
                  </a:cubicBezTo>
                  <a:cubicBezTo>
                    <a:pt x="491" y="753"/>
                    <a:pt x="490" y="752"/>
                    <a:pt x="490" y="751"/>
                  </a:cubicBezTo>
                  <a:cubicBezTo>
                    <a:pt x="490" y="750"/>
                    <a:pt x="490" y="749"/>
                    <a:pt x="490" y="748"/>
                  </a:cubicBezTo>
                  <a:cubicBezTo>
                    <a:pt x="483" y="738"/>
                    <a:pt x="475" y="730"/>
                    <a:pt x="465" y="724"/>
                  </a:cubicBezTo>
                  <a:cubicBezTo>
                    <a:pt x="463" y="723"/>
                    <a:pt x="462" y="722"/>
                    <a:pt x="461" y="722"/>
                  </a:cubicBezTo>
                  <a:cubicBezTo>
                    <a:pt x="461" y="721"/>
                    <a:pt x="461" y="720"/>
                    <a:pt x="461" y="719"/>
                  </a:cubicBezTo>
                  <a:cubicBezTo>
                    <a:pt x="461" y="717"/>
                    <a:pt x="461" y="715"/>
                    <a:pt x="459" y="713"/>
                  </a:cubicBezTo>
                  <a:lnTo>
                    <a:pt x="461" y="713"/>
                  </a:lnTo>
                  <a:cubicBezTo>
                    <a:pt x="481" y="725"/>
                    <a:pt x="501" y="740"/>
                    <a:pt x="520" y="755"/>
                  </a:cubicBezTo>
                  <a:cubicBezTo>
                    <a:pt x="520" y="755"/>
                    <a:pt x="520" y="756"/>
                    <a:pt x="521" y="756"/>
                  </a:cubicBezTo>
                  <a:cubicBezTo>
                    <a:pt x="522" y="757"/>
                    <a:pt x="523" y="757"/>
                    <a:pt x="524" y="757"/>
                  </a:cubicBezTo>
                  <a:cubicBezTo>
                    <a:pt x="525" y="757"/>
                    <a:pt x="526" y="757"/>
                    <a:pt x="527" y="756"/>
                  </a:cubicBezTo>
                  <a:cubicBezTo>
                    <a:pt x="528" y="755"/>
                    <a:pt x="529" y="755"/>
                    <a:pt x="530" y="754"/>
                  </a:cubicBezTo>
                  <a:cubicBezTo>
                    <a:pt x="531" y="753"/>
                    <a:pt x="531" y="753"/>
                    <a:pt x="531" y="751"/>
                  </a:cubicBezTo>
                  <a:cubicBezTo>
                    <a:pt x="531" y="750"/>
                    <a:pt x="531" y="748"/>
                    <a:pt x="530" y="747"/>
                  </a:cubicBezTo>
                  <a:cubicBezTo>
                    <a:pt x="529" y="747"/>
                    <a:pt x="529" y="747"/>
                    <a:pt x="529" y="746"/>
                  </a:cubicBezTo>
                  <a:cubicBezTo>
                    <a:pt x="516" y="725"/>
                    <a:pt x="498" y="708"/>
                    <a:pt x="478" y="694"/>
                  </a:cubicBezTo>
                  <a:lnTo>
                    <a:pt x="473" y="692"/>
                  </a:lnTo>
                  <a:lnTo>
                    <a:pt x="481" y="692"/>
                  </a:lnTo>
                  <a:cubicBezTo>
                    <a:pt x="482" y="692"/>
                    <a:pt x="483" y="692"/>
                    <a:pt x="483" y="692"/>
                  </a:cubicBezTo>
                  <a:cubicBezTo>
                    <a:pt x="484" y="692"/>
                    <a:pt x="485" y="692"/>
                    <a:pt x="486" y="692"/>
                  </a:cubicBezTo>
                  <a:cubicBezTo>
                    <a:pt x="509" y="708"/>
                    <a:pt x="531" y="729"/>
                    <a:pt x="555" y="743"/>
                  </a:cubicBezTo>
                  <a:cubicBezTo>
                    <a:pt x="559" y="746"/>
                    <a:pt x="566" y="741"/>
                    <a:pt x="563" y="736"/>
                  </a:cubicBezTo>
                  <a:cubicBezTo>
                    <a:pt x="549" y="715"/>
                    <a:pt x="530" y="697"/>
                    <a:pt x="508" y="684"/>
                  </a:cubicBezTo>
                  <a:lnTo>
                    <a:pt x="515" y="682"/>
                  </a:lnTo>
                  <a:cubicBezTo>
                    <a:pt x="519" y="686"/>
                    <a:pt x="522" y="690"/>
                    <a:pt x="526" y="693"/>
                  </a:cubicBezTo>
                  <a:cubicBezTo>
                    <a:pt x="537" y="704"/>
                    <a:pt x="548" y="715"/>
                    <a:pt x="559" y="726"/>
                  </a:cubicBezTo>
                  <a:cubicBezTo>
                    <a:pt x="578" y="748"/>
                    <a:pt x="599" y="767"/>
                    <a:pt x="623" y="784"/>
                  </a:cubicBezTo>
                  <a:cubicBezTo>
                    <a:pt x="628" y="787"/>
                    <a:pt x="636" y="781"/>
                    <a:pt x="633" y="775"/>
                  </a:cubicBezTo>
                  <a:cubicBezTo>
                    <a:pt x="611" y="743"/>
                    <a:pt x="585" y="714"/>
                    <a:pt x="556" y="689"/>
                  </a:cubicBezTo>
                  <a:cubicBezTo>
                    <a:pt x="551" y="684"/>
                    <a:pt x="545" y="678"/>
                    <a:pt x="538" y="672"/>
                  </a:cubicBezTo>
                  <a:lnTo>
                    <a:pt x="541" y="670"/>
                  </a:lnTo>
                  <a:cubicBezTo>
                    <a:pt x="541" y="669"/>
                    <a:pt x="542" y="668"/>
                    <a:pt x="543" y="667"/>
                  </a:cubicBezTo>
                  <a:cubicBezTo>
                    <a:pt x="553" y="676"/>
                    <a:pt x="563" y="687"/>
                    <a:pt x="574" y="694"/>
                  </a:cubicBezTo>
                  <a:cubicBezTo>
                    <a:pt x="599" y="718"/>
                    <a:pt x="626" y="740"/>
                    <a:pt x="655" y="760"/>
                  </a:cubicBezTo>
                  <a:cubicBezTo>
                    <a:pt x="656" y="761"/>
                    <a:pt x="658" y="761"/>
                    <a:pt x="659" y="761"/>
                  </a:cubicBezTo>
                  <a:cubicBezTo>
                    <a:pt x="660" y="761"/>
                    <a:pt x="661" y="761"/>
                    <a:pt x="662" y="760"/>
                  </a:cubicBezTo>
                  <a:cubicBezTo>
                    <a:pt x="663" y="760"/>
                    <a:pt x="664" y="759"/>
                    <a:pt x="665" y="758"/>
                  </a:cubicBezTo>
                  <a:cubicBezTo>
                    <a:pt x="666" y="757"/>
                    <a:pt x="665" y="757"/>
                    <a:pt x="665" y="755"/>
                  </a:cubicBezTo>
                  <a:cubicBezTo>
                    <a:pt x="665" y="754"/>
                    <a:pt x="666" y="752"/>
                    <a:pt x="665" y="751"/>
                  </a:cubicBezTo>
                  <a:cubicBezTo>
                    <a:pt x="664" y="751"/>
                    <a:pt x="664" y="751"/>
                    <a:pt x="664" y="751"/>
                  </a:cubicBezTo>
                  <a:cubicBezTo>
                    <a:pt x="651" y="731"/>
                    <a:pt x="634" y="713"/>
                    <a:pt x="614" y="698"/>
                  </a:cubicBezTo>
                  <a:cubicBezTo>
                    <a:pt x="629" y="708"/>
                    <a:pt x="642" y="720"/>
                    <a:pt x="657" y="730"/>
                  </a:cubicBezTo>
                  <a:cubicBezTo>
                    <a:pt x="707" y="767"/>
                    <a:pt x="740" y="823"/>
                    <a:pt x="791" y="859"/>
                  </a:cubicBezTo>
                  <a:cubicBezTo>
                    <a:pt x="796" y="862"/>
                    <a:pt x="802" y="855"/>
                    <a:pt x="799" y="850"/>
                  </a:cubicBezTo>
                  <a:cubicBezTo>
                    <a:pt x="788" y="834"/>
                    <a:pt x="777" y="818"/>
                    <a:pt x="765" y="802"/>
                  </a:cubicBezTo>
                  <a:cubicBezTo>
                    <a:pt x="791" y="822"/>
                    <a:pt x="814" y="848"/>
                    <a:pt x="830" y="876"/>
                  </a:cubicBezTo>
                  <a:cubicBezTo>
                    <a:pt x="833" y="882"/>
                    <a:pt x="836" y="887"/>
                    <a:pt x="839" y="893"/>
                  </a:cubicBezTo>
                  <a:cubicBezTo>
                    <a:pt x="856" y="930"/>
                    <a:pt x="880" y="965"/>
                    <a:pt x="899" y="1001"/>
                  </a:cubicBezTo>
                  <a:cubicBezTo>
                    <a:pt x="899" y="1002"/>
                    <a:pt x="900" y="1004"/>
                    <a:pt x="901" y="1004"/>
                  </a:cubicBezTo>
                  <a:cubicBezTo>
                    <a:pt x="902" y="1005"/>
                    <a:pt x="904" y="1005"/>
                    <a:pt x="905" y="1005"/>
                  </a:cubicBezTo>
                  <a:cubicBezTo>
                    <a:pt x="906" y="1005"/>
                    <a:pt x="907" y="1005"/>
                    <a:pt x="909" y="1004"/>
                  </a:cubicBezTo>
                  <a:cubicBezTo>
                    <a:pt x="911" y="1004"/>
                    <a:pt x="911" y="1002"/>
                    <a:pt x="911" y="1001"/>
                  </a:cubicBezTo>
                  <a:cubicBezTo>
                    <a:pt x="912" y="1000"/>
                    <a:pt x="912" y="999"/>
                    <a:pt x="912" y="997"/>
                  </a:cubicBezTo>
                  <a:cubicBezTo>
                    <a:pt x="912" y="995"/>
                    <a:pt x="912" y="993"/>
                    <a:pt x="912" y="991"/>
                  </a:cubicBezTo>
                  <a:lnTo>
                    <a:pt x="923" y="1014"/>
                  </a:lnTo>
                  <a:cubicBezTo>
                    <a:pt x="934" y="1039"/>
                    <a:pt x="937" y="1066"/>
                    <a:pt x="951" y="1091"/>
                  </a:cubicBezTo>
                  <a:cubicBezTo>
                    <a:pt x="955" y="1100"/>
                    <a:pt x="966" y="1093"/>
                    <a:pt x="966" y="1085"/>
                  </a:cubicBezTo>
                  <a:cubicBezTo>
                    <a:pt x="966" y="1082"/>
                    <a:pt x="966" y="1080"/>
                    <a:pt x="966" y="1077"/>
                  </a:cubicBezTo>
                  <a:cubicBezTo>
                    <a:pt x="985" y="1119"/>
                    <a:pt x="995" y="1164"/>
                    <a:pt x="1018" y="1205"/>
                  </a:cubicBezTo>
                  <a:cubicBezTo>
                    <a:pt x="1021" y="1212"/>
                    <a:pt x="1031" y="1207"/>
                    <a:pt x="1031" y="1200"/>
                  </a:cubicBezTo>
                  <a:cubicBezTo>
                    <a:pt x="1031" y="1192"/>
                    <a:pt x="1030" y="1183"/>
                    <a:pt x="1028" y="1174"/>
                  </a:cubicBezTo>
                  <a:cubicBezTo>
                    <a:pt x="1048" y="1206"/>
                    <a:pt x="1069" y="1236"/>
                    <a:pt x="1093" y="1265"/>
                  </a:cubicBezTo>
                  <a:cubicBezTo>
                    <a:pt x="1094" y="1266"/>
                    <a:pt x="1094" y="1266"/>
                    <a:pt x="1095" y="1266"/>
                  </a:cubicBezTo>
                  <a:cubicBezTo>
                    <a:pt x="1096" y="1267"/>
                    <a:pt x="1098" y="1268"/>
                    <a:pt x="1099" y="1268"/>
                  </a:cubicBezTo>
                  <a:cubicBezTo>
                    <a:pt x="1100" y="1268"/>
                    <a:pt x="1102" y="1267"/>
                    <a:pt x="1103" y="1266"/>
                  </a:cubicBezTo>
                  <a:cubicBezTo>
                    <a:pt x="1104" y="1266"/>
                    <a:pt x="1104" y="1265"/>
                    <a:pt x="1106" y="1263"/>
                  </a:cubicBezTo>
                  <a:cubicBezTo>
                    <a:pt x="1107" y="1263"/>
                    <a:pt x="1107" y="1262"/>
                    <a:pt x="1107" y="1261"/>
                  </a:cubicBezTo>
                  <a:cubicBezTo>
                    <a:pt x="1123" y="1296"/>
                    <a:pt x="1136" y="1333"/>
                    <a:pt x="1148" y="1370"/>
                  </a:cubicBezTo>
                  <a:cubicBezTo>
                    <a:pt x="1155" y="1404"/>
                    <a:pt x="1167" y="1437"/>
                    <a:pt x="1182" y="1468"/>
                  </a:cubicBezTo>
                  <a:cubicBezTo>
                    <a:pt x="1194" y="1489"/>
                    <a:pt x="1221" y="1514"/>
                    <a:pt x="1187" y="1516"/>
                  </a:cubicBezTo>
                  <a:cubicBezTo>
                    <a:pt x="1186" y="1517"/>
                    <a:pt x="1185" y="1517"/>
                    <a:pt x="1184" y="1518"/>
                  </a:cubicBezTo>
                  <a:cubicBezTo>
                    <a:pt x="1182" y="1520"/>
                    <a:pt x="1180" y="1520"/>
                    <a:pt x="1179" y="1522"/>
                  </a:cubicBezTo>
                  <a:cubicBezTo>
                    <a:pt x="1175" y="1529"/>
                    <a:pt x="1184" y="1541"/>
                    <a:pt x="1187" y="1546"/>
                  </a:cubicBezTo>
                  <a:cubicBezTo>
                    <a:pt x="1207" y="1584"/>
                    <a:pt x="1223" y="1625"/>
                    <a:pt x="1232" y="1667"/>
                  </a:cubicBezTo>
                  <a:cubicBezTo>
                    <a:pt x="1243" y="1711"/>
                    <a:pt x="1256" y="1755"/>
                    <a:pt x="1270" y="1798"/>
                  </a:cubicBezTo>
                  <a:cubicBezTo>
                    <a:pt x="1275" y="1813"/>
                    <a:pt x="1278" y="1829"/>
                    <a:pt x="1283" y="1844"/>
                  </a:cubicBezTo>
                  <a:cubicBezTo>
                    <a:pt x="1285" y="1848"/>
                    <a:pt x="1299" y="1881"/>
                    <a:pt x="1292" y="1873"/>
                  </a:cubicBezTo>
                  <a:cubicBezTo>
                    <a:pt x="1292" y="1873"/>
                    <a:pt x="1290" y="1873"/>
                    <a:pt x="1291" y="1875"/>
                  </a:cubicBezTo>
                  <a:cubicBezTo>
                    <a:pt x="1291" y="1880"/>
                    <a:pt x="1293" y="1885"/>
                    <a:pt x="1296" y="1890"/>
                  </a:cubicBezTo>
                  <a:cubicBezTo>
                    <a:pt x="1297" y="1892"/>
                    <a:pt x="1299" y="1895"/>
                    <a:pt x="1300" y="1897"/>
                  </a:cubicBezTo>
                  <a:cubicBezTo>
                    <a:pt x="1304" y="1902"/>
                    <a:pt x="1311" y="1898"/>
                    <a:pt x="1312" y="1893"/>
                  </a:cubicBezTo>
                  <a:cubicBezTo>
                    <a:pt x="1312" y="1891"/>
                    <a:pt x="1312" y="1888"/>
                    <a:pt x="1312" y="1885"/>
                  </a:cubicBezTo>
                  <a:cubicBezTo>
                    <a:pt x="1312" y="1872"/>
                    <a:pt x="1309" y="1859"/>
                    <a:pt x="1302" y="1847"/>
                  </a:cubicBezTo>
                  <a:cubicBezTo>
                    <a:pt x="1302" y="1847"/>
                    <a:pt x="1301" y="1846"/>
                    <a:pt x="1301" y="1845"/>
                  </a:cubicBezTo>
                  <a:cubicBezTo>
                    <a:pt x="1286" y="1804"/>
                    <a:pt x="1273" y="1762"/>
                    <a:pt x="1264" y="1719"/>
                  </a:cubicBezTo>
                  <a:cubicBezTo>
                    <a:pt x="1256" y="1689"/>
                    <a:pt x="1246" y="1659"/>
                    <a:pt x="1236" y="1629"/>
                  </a:cubicBezTo>
                  <a:cubicBezTo>
                    <a:pt x="1229" y="1607"/>
                    <a:pt x="1220" y="1585"/>
                    <a:pt x="1210" y="1564"/>
                  </a:cubicBezTo>
                  <a:cubicBezTo>
                    <a:pt x="1206" y="1554"/>
                    <a:pt x="1182" y="1523"/>
                    <a:pt x="1211" y="1526"/>
                  </a:cubicBezTo>
                  <a:cubicBezTo>
                    <a:pt x="1215" y="1526"/>
                    <a:pt x="1220" y="1523"/>
                    <a:pt x="1219" y="1519"/>
                  </a:cubicBezTo>
                  <a:cubicBezTo>
                    <a:pt x="1212" y="1497"/>
                    <a:pt x="1203" y="1475"/>
                    <a:pt x="1192" y="1456"/>
                  </a:cubicBezTo>
                  <a:cubicBezTo>
                    <a:pt x="1190" y="1453"/>
                    <a:pt x="1188" y="1450"/>
                    <a:pt x="1187" y="1447"/>
                  </a:cubicBezTo>
                  <a:cubicBezTo>
                    <a:pt x="1167" y="1412"/>
                    <a:pt x="1164" y="1370"/>
                    <a:pt x="1151" y="1333"/>
                  </a:cubicBezTo>
                  <a:cubicBezTo>
                    <a:pt x="1144" y="1313"/>
                    <a:pt x="1135" y="1294"/>
                    <a:pt x="1127" y="1274"/>
                  </a:cubicBezTo>
                  <a:cubicBezTo>
                    <a:pt x="1136" y="1286"/>
                    <a:pt x="1148" y="1296"/>
                    <a:pt x="1158" y="1306"/>
                  </a:cubicBezTo>
                  <a:cubicBezTo>
                    <a:pt x="1171" y="1324"/>
                    <a:pt x="1187" y="1342"/>
                    <a:pt x="1203" y="1358"/>
                  </a:cubicBezTo>
                  <a:lnTo>
                    <a:pt x="1204" y="1358"/>
                  </a:lnTo>
                  <a:cubicBezTo>
                    <a:pt x="1205" y="1359"/>
                    <a:pt x="1206" y="1359"/>
                    <a:pt x="1207" y="1359"/>
                  </a:cubicBezTo>
                  <a:cubicBezTo>
                    <a:pt x="1208" y="1359"/>
                    <a:pt x="1209" y="1359"/>
                    <a:pt x="1210" y="1358"/>
                  </a:cubicBezTo>
                  <a:cubicBezTo>
                    <a:pt x="1221" y="1389"/>
                    <a:pt x="1234" y="1420"/>
                    <a:pt x="1248" y="1449"/>
                  </a:cubicBezTo>
                  <a:cubicBezTo>
                    <a:pt x="1281" y="1514"/>
                    <a:pt x="1288" y="1585"/>
                    <a:pt x="1301" y="1655"/>
                  </a:cubicBezTo>
                  <a:lnTo>
                    <a:pt x="1301" y="1656"/>
                  </a:lnTo>
                  <a:cubicBezTo>
                    <a:pt x="1302" y="1657"/>
                    <a:pt x="1302" y="1658"/>
                    <a:pt x="1303" y="1658"/>
                  </a:cubicBezTo>
                  <a:cubicBezTo>
                    <a:pt x="1304" y="1659"/>
                    <a:pt x="1305" y="1659"/>
                    <a:pt x="1306" y="1659"/>
                  </a:cubicBezTo>
                  <a:cubicBezTo>
                    <a:pt x="1310" y="1684"/>
                    <a:pt x="1316" y="1710"/>
                    <a:pt x="1324" y="1734"/>
                  </a:cubicBezTo>
                  <a:cubicBezTo>
                    <a:pt x="1328" y="1748"/>
                    <a:pt x="1324" y="1763"/>
                    <a:pt x="1335" y="1773"/>
                  </a:cubicBezTo>
                  <a:cubicBezTo>
                    <a:pt x="1336" y="1774"/>
                    <a:pt x="1336" y="1775"/>
                    <a:pt x="1337" y="1775"/>
                  </a:cubicBezTo>
                  <a:cubicBezTo>
                    <a:pt x="1338" y="1776"/>
                    <a:pt x="1339" y="1776"/>
                    <a:pt x="1340" y="1776"/>
                  </a:cubicBezTo>
                  <a:cubicBezTo>
                    <a:pt x="1341" y="1776"/>
                    <a:pt x="1343" y="1776"/>
                    <a:pt x="1344" y="1775"/>
                  </a:cubicBezTo>
                  <a:cubicBezTo>
                    <a:pt x="1345" y="1775"/>
                    <a:pt x="1345" y="1774"/>
                    <a:pt x="1345" y="1773"/>
                  </a:cubicBezTo>
                  <a:cubicBezTo>
                    <a:pt x="1346" y="1772"/>
                    <a:pt x="1347" y="1770"/>
                    <a:pt x="1348" y="1768"/>
                  </a:cubicBezTo>
                  <a:cubicBezTo>
                    <a:pt x="1354" y="1759"/>
                    <a:pt x="1357" y="1748"/>
                    <a:pt x="1358" y="1737"/>
                  </a:cubicBezTo>
                  <a:cubicBezTo>
                    <a:pt x="1362" y="1712"/>
                    <a:pt x="1374" y="1690"/>
                    <a:pt x="1379" y="1666"/>
                  </a:cubicBezTo>
                  <a:cubicBezTo>
                    <a:pt x="1373" y="1702"/>
                    <a:pt x="1370" y="1737"/>
                    <a:pt x="1370" y="1773"/>
                  </a:cubicBezTo>
                  <a:cubicBezTo>
                    <a:pt x="1370" y="1777"/>
                    <a:pt x="1370" y="1780"/>
                    <a:pt x="1370" y="1784"/>
                  </a:cubicBezTo>
                  <a:cubicBezTo>
                    <a:pt x="1371" y="1808"/>
                    <a:pt x="1372" y="1832"/>
                    <a:pt x="1376" y="1855"/>
                  </a:cubicBezTo>
                  <a:cubicBezTo>
                    <a:pt x="1379" y="1883"/>
                    <a:pt x="1374" y="1911"/>
                    <a:pt x="1378" y="1940"/>
                  </a:cubicBezTo>
                  <a:cubicBezTo>
                    <a:pt x="1384" y="1986"/>
                    <a:pt x="1392" y="2032"/>
                    <a:pt x="1404" y="2077"/>
                  </a:cubicBezTo>
                  <a:cubicBezTo>
                    <a:pt x="1385" y="2153"/>
                    <a:pt x="1361" y="2227"/>
                    <a:pt x="1331" y="2298"/>
                  </a:cubicBezTo>
                  <a:cubicBezTo>
                    <a:pt x="1316" y="2337"/>
                    <a:pt x="1313" y="2380"/>
                    <a:pt x="1303" y="2420"/>
                  </a:cubicBezTo>
                  <a:cubicBezTo>
                    <a:pt x="1294" y="2459"/>
                    <a:pt x="1290" y="2499"/>
                    <a:pt x="1290" y="2538"/>
                  </a:cubicBezTo>
                  <a:cubicBezTo>
                    <a:pt x="1290" y="2545"/>
                    <a:pt x="1290" y="2551"/>
                    <a:pt x="1291" y="2558"/>
                  </a:cubicBezTo>
                  <a:cubicBezTo>
                    <a:pt x="1291" y="2560"/>
                    <a:pt x="1291" y="2561"/>
                    <a:pt x="1292" y="2563"/>
                  </a:cubicBezTo>
                  <a:cubicBezTo>
                    <a:pt x="1293" y="2565"/>
                    <a:pt x="1294" y="2566"/>
                    <a:pt x="1296" y="2567"/>
                  </a:cubicBezTo>
                  <a:cubicBezTo>
                    <a:pt x="1298" y="2568"/>
                    <a:pt x="1299" y="2568"/>
                    <a:pt x="1301" y="2568"/>
                  </a:cubicBezTo>
                  <a:cubicBezTo>
                    <a:pt x="1303" y="2568"/>
                    <a:pt x="1304" y="2568"/>
                    <a:pt x="1306" y="2567"/>
                  </a:cubicBezTo>
                  <a:cubicBezTo>
                    <a:pt x="1307" y="2566"/>
                    <a:pt x="1309" y="2565"/>
                    <a:pt x="1310" y="2563"/>
                  </a:cubicBezTo>
                  <a:cubicBezTo>
                    <a:pt x="1346" y="2477"/>
                    <a:pt x="1357" y="2386"/>
                    <a:pt x="1379" y="2297"/>
                  </a:cubicBezTo>
                  <a:cubicBezTo>
                    <a:pt x="1390" y="2254"/>
                    <a:pt x="1414" y="2218"/>
                    <a:pt x="1427" y="2176"/>
                  </a:cubicBezTo>
                  <a:cubicBezTo>
                    <a:pt x="1440" y="2135"/>
                    <a:pt x="1436" y="2085"/>
                    <a:pt x="1447" y="2041"/>
                  </a:cubicBezTo>
                  <a:cubicBezTo>
                    <a:pt x="1460" y="1970"/>
                    <a:pt x="1467" y="1898"/>
                    <a:pt x="1467" y="1826"/>
                  </a:cubicBezTo>
                  <a:cubicBezTo>
                    <a:pt x="1467" y="1810"/>
                    <a:pt x="1467" y="1795"/>
                    <a:pt x="1466" y="1780"/>
                  </a:cubicBezTo>
                  <a:cubicBezTo>
                    <a:pt x="1466" y="1779"/>
                    <a:pt x="1466" y="1778"/>
                    <a:pt x="1466" y="1778"/>
                  </a:cubicBezTo>
                  <a:cubicBezTo>
                    <a:pt x="1466" y="1747"/>
                    <a:pt x="1465" y="1717"/>
                    <a:pt x="1461" y="1687"/>
                  </a:cubicBezTo>
                  <a:cubicBezTo>
                    <a:pt x="1461" y="1687"/>
                    <a:pt x="1461" y="1688"/>
                    <a:pt x="1462" y="1688"/>
                  </a:cubicBezTo>
                  <a:lnTo>
                    <a:pt x="1463" y="1688"/>
                  </a:lnTo>
                  <a:cubicBezTo>
                    <a:pt x="1464" y="1688"/>
                    <a:pt x="1465" y="1688"/>
                    <a:pt x="1465" y="1688"/>
                  </a:cubicBezTo>
                  <a:cubicBezTo>
                    <a:pt x="1466" y="1687"/>
                    <a:pt x="1466" y="1687"/>
                    <a:pt x="1466" y="1687"/>
                  </a:cubicBezTo>
                  <a:cubicBezTo>
                    <a:pt x="1466" y="1686"/>
                    <a:pt x="1467" y="1686"/>
                    <a:pt x="1467" y="1685"/>
                  </a:cubicBezTo>
                  <a:cubicBezTo>
                    <a:pt x="1474" y="1610"/>
                    <a:pt x="1458" y="1536"/>
                    <a:pt x="1459" y="1461"/>
                  </a:cubicBezTo>
                  <a:lnTo>
                    <a:pt x="1459" y="1460"/>
                  </a:lnTo>
                  <a:cubicBezTo>
                    <a:pt x="1459" y="1426"/>
                    <a:pt x="1453" y="1393"/>
                    <a:pt x="1441" y="1361"/>
                  </a:cubicBezTo>
                  <a:moveTo>
                    <a:pt x="918" y="234"/>
                  </a:moveTo>
                  <a:cubicBezTo>
                    <a:pt x="939" y="263"/>
                    <a:pt x="962" y="290"/>
                    <a:pt x="987" y="315"/>
                  </a:cubicBezTo>
                  <a:cubicBezTo>
                    <a:pt x="981" y="314"/>
                    <a:pt x="974" y="313"/>
                    <a:pt x="968" y="312"/>
                  </a:cubicBezTo>
                  <a:cubicBezTo>
                    <a:pt x="936" y="304"/>
                    <a:pt x="903" y="311"/>
                    <a:pt x="875" y="292"/>
                  </a:cubicBezTo>
                  <a:cubicBezTo>
                    <a:pt x="874" y="292"/>
                    <a:pt x="874" y="292"/>
                    <a:pt x="874" y="292"/>
                  </a:cubicBezTo>
                  <a:cubicBezTo>
                    <a:pt x="873" y="292"/>
                    <a:pt x="873" y="292"/>
                    <a:pt x="872" y="292"/>
                  </a:cubicBezTo>
                  <a:cubicBezTo>
                    <a:pt x="871" y="293"/>
                    <a:pt x="871" y="293"/>
                    <a:pt x="871" y="293"/>
                  </a:cubicBezTo>
                  <a:cubicBezTo>
                    <a:pt x="871" y="294"/>
                    <a:pt x="871" y="294"/>
                    <a:pt x="871" y="295"/>
                  </a:cubicBezTo>
                  <a:lnTo>
                    <a:pt x="871" y="296"/>
                  </a:lnTo>
                  <a:lnTo>
                    <a:pt x="871" y="297"/>
                  </a:lnTo>
                  <a:cubicBezTo>
                    <a:pt x="878" y="303"/>
                    <a:pt x="885" y="309"/>
                    <a:pt x="892" y="313"/>
                  </a:cubicBezTo>
                  <a:cubicBezTo>
                    <a:pt x="894" y="314"/>
                    <a:pt x="895" y="314"/>
                    <a:pt x="896" y="315"/>
                  </a:cubicBezTo>
                  <a:cubicBezTo>
                    <a:pt x="916" y="322"/>
                    <a:pt x="934" y="317"/>
                    <a:pt x="955" y="321"/>
                  </a:cubicBezTo>
                  <a:cubicBezTo>
                    <a:pt x="970" y="325"/>
                    <a:pt x="986" y="328"/>
                    <a:pt x="1001" y="331"/>
                  </a:cubicBezTo>
                  <a:lnTo>
                    <a:pt x="1008" y="338"/>
                  </a:lnTo>
                  <a:cubicBezTo>
                    <a:pt x="1011" y="342"/>
                    <a:pt x="1015" y="346"/>
                    <a:pt x="1018" y="349"/>
                  </a:cubicBezTo>
                  <a:lnTo>
                    <a:pt x="1017" y="349"/>
                  </a:lnTo>
                  <a:lnTo>
                    <a:pt x="1016" y="349"/>
                  </a:lnTo>
                  <a:cubicBezTo>
                    <a:pt x="966" y="349"/>
                    <a:pt x="918" y="344"/>
                    <a:pt x="869" y="345"/>
                  </a:cubicBezTo>
                  <a:cubicBezTo>
                    <a:pt x="823" y="345"/>
                    <a:pt x="777" y="330"/>
                    <a:pt x="731" y="327"/>
                  </a:cubicBezTo>
                  <a:cubicBezTo>
                    <a:pt x="728" y="327"/>
                    <a:pt x="727" y="332"/>
                    <a:pt x="731" y="332"/>
                  </a:cubicBezTo>
                  <a:cubicBezTo>
                    <a:pt x="800" y="341"/>
                    <a:pt x="868" y="355"/>
                    <a:pt x="937" y="359"/>
                  </a:cubicBezTo>
                  <a:cubicBezTo>
                    <a:pt x="931" y="361"/>
                    <a:pt x="925" y="362"/>
                    <a:pt x="919" y="363"/>
                  </a:cubicBezTo>
                  <a:cubicBezTo>
                    <a:pt x="885" y="366"/>
                    <a:pt x="850" y="360"/>
                    <a:pt x="817" y="360"/>
                  </a:cubicBezTo>
                  <a:cubicBezTo>
                    <a:pt x="783" y="361"/>
                    <a:pt x="755" y="356"/>
                    <a:pt x="726" y="369"/>
                  </a:cubicBezTo>
                  <a:cubicBezTo>
                    <a:pt x="688" y="362"/>
                    <a:pt x="650" y="358"/>
                    <a:pt x="611" y="358"/>
                  </a:cubicBezTo>
                  <a:cubicBezTo>
                    <a:pt x="598" y="358"/>
                    <a:pt x="585" y="359"/>
                    <a:pt x="572" y="360"/>
                  </a:cubicBezTo>
                  <a:cubicBezTo>
                    <a:pt x="598" y="332"/>
                    <a:pt x="628" y="308"/>
                    <a:pt x="662" y="289"/>
                  </a:cubicBezTo>
                  <a:cubicBezTo>
                    <a:pt x="669" y="285"/>
                    <a:pt x="677" y="281"/>
                    <a:pt x="685" y="277"/>
                  </a:cubicBezTo>
                  <a:cubicBezTo>
                    <a:pt x="745" y="247"/>
                    <a:pt x="806" y="207"/>
                    <a:pt x="875" y="197"/>
                  </a:cubicBezTo>
                  <a:lnTo>
                    <a:pt x="876" y="197"/>
                  </a:lnTo>
                  <a:lnTo>
                    <a:pt x="896" y="202"/>
                  </a:lnTo>
                  <a:cubicBezTo>
                    <a:pt x="902" y="212"/>
                    <a:pt x="910" y="224"/>
                    <a:pt x="918" y="234"/>
                  </a:cubicBezTo>
                  <a:moveTo>
                    <a:pt x="323" y="335"/>
                  </a:moveTo>
                  <a:cubicBezTo>
                    <a:pt x="387" y="278"/>
                    <a:pt x="449" y="217"/>
                    <a:pt x="524" y="175"/>
                  </a:cubicBezTo>
                  <a:cubicBezTo>
                    <a:pt x="598" y="137"/>
                    <a:pt x="678" y="111"/>
                    <a:pt x="760" y="100"/>
                  </a:cubicBezTo>
                  <a:lnTo>
                    <a:pt x="761" y="100"/>
                  </a:lnTo>
                  <a:cubicBezTo>
                    <a:pt x="761" y="99"/>
                    <a:pt x="762" y="99"/>
                    <a:pt x="762" y="99"/>
                  </a:cubicBezTo>
                  <a:cubicBezTo>
                    <a:pt x="777" y="105"/>
                    <a:pt x="792" y="112"/>
                    <a:pt x="807" y="121"/>
                  </a:cubicBezTo>
                  <a:cubicBezTo>
                    <a:pt x="813" y="124"/>
                    <a:pt x="819" y="128"/>
                    <a:pt x="826" y="132"/>
                  </a:cubicBezTo>
                  <a:cubicBezTo>
                    <a:pt x="848" y="148"/>
                    <a:pt x="868" y="167"/>
                    <a:pt x="885" y="188"/>
                  </a:cubicBezTo>
                  <a:lnTo>
                    <a:pt x="877" y="186"/>
                  </a:lnTo>
                  <a:lnTo>
                    <a:pt x="877" y="184"/>
                  </a:lnTo>
                  <a:cubicBezTo>
                    <a:pt x="877" y="183"/>
                    <a:pt x="876" y="183"/>
                    <a:pt x="875" y="182"/>
                  </a:cubicBezTo>
                  <a:lnTo>
                    <a:pt x="874" y="182"/>
                  </a:lnTo>
                  <a:cubicBezTo>
                    <a:pt x="873" y="182"/>
                    <a:pt x="872" y="182"/>
                    <a:pt x="872" y="182"/>
                  </a:cubicBezTo>
                  <a:cubicBezTo>
                    <a:pt x="871" y="182"/>
                    <a:pt x="871" y="183"/>
                    <a:pt x="871" y="183"/>
                  </a:cubicBezTo>
                  <a:cubicBezTo>
                    <a:pt x="822" y="167"/>
                    <a:pt x="762" y="170"/>
                    <a:pt x="716" y="173"/>
                  </a:cubicBezTo>
                  <a:cubicBezTo>
                    <a:pt x="685" y="176"/>
                    <a:pt x="654" y="187"/>
                    <a:pt x="627" y="202"/>
                  </a:cubicBezTo>
                  <a:cubicBezTo>
                    <a:pt x="616" y="209"/>
                    <a:pt x="605" y="216"/>
                    <a:pt x="594" y="225"/>
                  </a:cubicBezTo>
                  <a:cubicBezTo>
                    <a:pt x="594" y="225"/>
                    <a:pt x="594" y="226"/>
                    <a:pt x="593" y="226"/>
                  </a:cubicBezTo>
                  <a:cubicBezTo>
                    <a:pt x="592" y="227"/>
                    <a:pt x="592" y="229"/>
                    <a:pt x="592" y="230"/>
                  </a:cubicBezTo>
                  <a:cubicBezTo>
                    <a:pt x="592" y="231"/>
                    <a:pt x="592" y="234"/>
                    <a:pt x="593" y="234"/>
                  </a:cubicBezTo>
                  <a:cubicBezTo>
                    <a:pt x="594" y="235"/>
                    <a:pt x="594" y="235"/>
                    <a:pt x="594" y="235"/>
                  </a:cubicBezTo>
                  <a:cubicBezTo>
                    <a:pt x="597" y="238"/>
                    <a:pt x="599" y="241"/>
                    <a:pt x="602" y="242"/>
                  </a:cubicBezTo>
                  <a:cubicBezTo>
                    <a:pt x="606" y="245"/>
                    <a:pt x="611" y="245"/>
                    <a:pt x="615" y="245"/>
                  </a:cubicBezTo>
                  <a:cubicBezTo>
                    <a:pt x="578" y="263"/>
                    <a:pt x="539" y="279"/>
                    <a:pt x="503" y="299"/>
                  </a:cubicBezTo>
                  <a:cubicBezTo>
                    <a:pt x="496" y="302"/>
                    <a:pt x="490" y="306"/>
                    <a:pt x="483" y="310"/>
                  </a:cubicBezTo>
                  <a:cubicBezTo>
                    <a:pt x="473" y="316"/>
                    <a:pt x="463" y="322"/>
                    <a:pt x="453" y="329"/>
                  </a:cubicBezTo>
                  <a:cubicBezTo>
                    <a:pt x="438" y="340"/>
                    <a:pt x="421" y="363"/>
                    <a:pt x="405" y="370"/>
                  </a:cubicBezTo>
                  <a:cubicBezTo>
                    <a:pt x="402" y="371"/>
                    <a:pt x="405" y="375"/>
                    <a:pt x="407" y="375"/>
                  </a:cubicBezTo>
                  <a:cubicBezTo>
                    <a:pt x="438" y="368"/>
                    <a:pt x="467" y="330"/>
                    <a:pt x="496" y="316"/>
                  </a:cubicBezTo>
                  <a:cubicBezTo>
                    <a:pt x="545" y="290"/>
                    <a:pt x="595" y="271"/>
                    <a:pt x="644" y="247"/>
                  </a:cubicBezTo>
                  <a:lnTo>
                    <a:pt x="645" y="247"/>
                  </a:lnTo>
                  <a:cubicBezTo>
                    <a:pt x="646" y="246"/>
                    <a:pt x="646" y="245"/>
                    <a:pt x="647" y="244"/>
                  </a:cubicBezTo>
                  <a:cubicBezTo>
                    <a:pt x="648" y="243"/>
                    <a:pt x="648" y="243"/>
                    <a:pt x="648" y="241"/>
                  </a:cubicBezTo>
                  <a:cubicBezTo>
                    <a:pt x="648" y="240"/>
                    <a:pt x="648" y="238"/>
                    <a:pt x="647" y="237"/>
                  </a:cubicBezTo>
                  <a:cubicBezTo>
                    <a:pt x="646" y="236"/>
                    <a:pt x="646" y="235"/>
                    <a:pt x="645" y="234"/>
                  </a:cubicBezTo>
                  <a:cubicBezTo>
                    <a:pt x="644" y="234"/>
                    <a:pt x="644" y="234"/>
                    <a:pt x="643" y="234"/>
                  </a:cubicBezTo>
                  <a:cubicBezTo>
                    <a:pt x="628" y="230"/>
                    <a:pt x="612" y="228"/>
                    <a:pt x="638" y="217"/>
                  </a:cubicBezTo>
                  <a:cubicBezTo>
                    <a:pt x="663" y="207"/>
                    <a:pt x="682" y="198"/>
                    <a:pt x="705" y="191"/>
                  </a:cubicBezTo>
                  <a:cubicBezTo>
                    <a:pt x="731" y="185"/>
                    <a:pt x="757" y="182"/>
                    <a:pt x="782" y="182"/>
                  </a:cubicBezTo>
                  <a:cubicBezTo>
                    <a:pt x="802" y="182"/>
                    <a:pt x="821" y="184"/>
                    <a:pt x="840" y="187"/>
                  </a:cubicBezTo>
                  <a:cubicBezTo>
                    <a:pt x="830" y="190"/>
                    <a:pt x="820" y="195"/>
                    <a:pt x="810" y="199"/>
                  </a:cubicBezTo>
                  <a:cubicBezTo>
                    <a:pt x="780" y="210"/>
                    <a:pt x="751" y="225"/>
                    <a:pt x="723" y="241"/>
                  </a:cubicBezTo>
                  <a:cubicBezTo>
                    <a:pt x="709" y="246"/>
                    <a:pt x="696" y="253"/>
                    <a:pt x="683" y="260"/>
                  </a:cubicBezTo>
                  <a:cubicBezTo>
                    <a:pt x="673" y="266"/>
                    <a:pt x="663" y="273"/>
                    <a:pt x="653" y="280"/>
                  </a:cubicBezTo>
                  <a:cubicBezTo>
                    <a:pt x="629" y="303"/>
                    <a:pt x="577" y="322"/>
                    <a:pt x="567" y="357"/>
                  </a:cubicBezTo>
                  <a:cubicBezTo>
                    <a:pt x="567" y="358"/>
                    <a:pt x="567" y="358"/>
                    <a:pt x="567" y="358"/>
                  </a:cubicBezTo>
                  <a:cubicBezTo>
                    <a:pt x="527" y="361"/>
                    <a:pt x="487" y="368"/>
                    <a:pt x="449" y="378"/>
                  </a:cubicBezTo>
                  <a:cubicBezTo>
                    <a:pt x="442" y="380"/>
                    <a:pt x="435" y="382"/>
                    <a:pt x="429" y="386"/>
                  </a:cubicBezTo>
                  <a:cubicBezTo>
                    <a:pt x="419" y="386"/>
                    <a:pt x="409" y="388"/>
                    <a:pt x="400" y="389"/>
                  </a:cubicBezTo>
                  <a:cubicBezTo>
                    <a:pt x="398" y="389"/>
                    <a:pt x="396" y="390"/>
                    <a:pt x="394" y="391"/>
                  </a:cubicBezTo>
                  <a:cubicBezTo>
                    <a:pt x="394" y="389"/>
                    <a:pt x="394" y="388"/>
                    <a:pt x="394" y="387"/>
                  </a:cubicBezTo>
                  <a:cubicBezTo>
                    <a:pt x="394" y="385"/>
                    <a:pt x="394" y="384"/>
                    <a:pt x="393" y="382"/>
                  </a:cubicBezTo>
                  <a:cubicBezTo>
                    <a:pt x="392" y="381"/>
                    <a:pt x="391" y="379"/>
                    <a:pt x="389" y="378"/>
                  </a:cubicBezTo>
                  <a:cubicBezTo>
                    <a:pt x="387" y="377"/>
                    <a:pt x="386" y="377"/>
                    <a:pt x="384" y="377"/>
                  </a:cubicBezTo>
                  <a:cubicBezTo>
                    <a:pt x="377" y="377"/>
                    <a:pt x="370" y="379"/>
                    <a:pt x="364" y="381"/>
                  </a:cubicBezTo>
                  <a:cubicBezTo>
                    <a:pt x="364" y="380"/>
                    <a:pt x="364" y="380"/>
                    <a:pt x="364" y="380"/>
                  </a:cubicBezTo>
                  <a:cubicBezTo>
                    <a:pt x="364" y="379"/>
                    <a:pt x="364" y="378"/>
                    <a:pt x="363" y="377"/>
                  </a:cubicBezTo>
                  <a:cubicBezTo>
                    <a:pt x="362" y="376"/>
                    <a:pt x="362" y="376"/>
                    <a:pt x="361" y="375"/>
                  </a:cubicBezTo>
                  <a:cubicBezTo>
                    <a:pt x="361" y="375"/>
                    <a:pt x="360" y="375"/>
                    <a:pt x="359" y="375"/>
                  </a:cubicBezTo>
                  <a:cubicBezTo>
                    <a:pt x="358" y="375"/>
                    <a:pt x="358" y="375"/>
                    <a:pt x="358" y="375"/>
                  </a:cubicBezTo>
                  <a:cubicBezTo>
                    <a:pt x="339" y="379"/>
                    <a:pt x="320" y="387"/>
                    <a:pt x="304" y="396"/>
                  </a:cubicBezTo>
                  <a:cubicBezTo>
                    <a:pt x="296" y="401"/>
                    <a:pt x="289" y="405"/>
                    <a:pt x="283" y="410"/>
                  </a:cubicBezTo>
                  <a:cubicBezTo>
                    <a:pt x="301" y="396"/>
                    <a:pt x="316" y="380"/>
                    <a:pt x="329" y="361"/>
                  </a:cubicBezTo>
                  <a:cubicBezTo>
                    <a:pt x="330" y="360"/>
                    <a:pt x="330" y="359"/>
                    <a:pt x="330" y="358"/>
                  </a:cubicBezTo>
                  <a:cubicBezTo>
                    <a:pt x="330" y="356"/>
                    <a:pt x="330" y="355"/>
                    <a:pt x="329" y="354"/>
                  </a:cubicBezTo>
                  <a:cubicBezTo>
                    <a:pt x="328" y="353"/>
                    <a:pt x="327" y="352"/>
                    <a:pt x="326" y="351"/>
                  </a:cubicBezTo>
                  <a:cubicBezTo>
                    <a:pt x="325" y="351"/>
                    <a:pt x="324" y="350"/>
                    <a:pt x="322" y="350"/>
                  </a:cubicBezTo>
                  <a:cubicBezTo>
                    <a:pt x="321" y="350"/>
                    <a:pt x="320" y="351"/>
                    <a:pt x="319" y="351"/>
                  </a:cubicBezTo>
                  <a:cubicBezTo>
                    <a:pt x="287" y="372"/>
                    <a:pt x="257" y="398"/>
                    <a:pt x="231" y="426"/>
                  </a:cubicBezTo>
                  <a:cubicBezTo>
                    <a:pt x="260" y="394"/>
                    <a:pt x="290" y="364"/>
                    <a:pt x="322" y="335"/>
                  </a:cubicBezTo>
                  <a:lnTo>
                    <a:pt x="323" y="335"/>
                  </a:lnTo>
                  <a:moveTo>
                    <a:pt x="74" y="597"/>
                  </a:moveTo>
                  <a:cubicBezTo>
                    <a:pt x="75" y="593"/>
                    <a:pt x="75" y="589"/>
                    <a:pt x="75" y="585"/>
                  </a:cubicBezTo>
                  <a:cubicBezTo>
                    <a:pt x="76" y="534"/>
                    <a:pt x="120" y="489"/>
                    <a:pt x="115" y="439"/>
                  </a:cubicBezTo>
                  <a:cubicBezTo>
                    <a:pt x="114" y="437"/>
                    <a:pt x="114" y="437"/>
                    <a:pt x="113" y="435"/>
                  </a:cubicBezTo>
                  <a:cubicBezTo>
                    <a:pt x="113" y="434"/>
                    <a:pt x="111" y="433"/>
                    <a:pt x="110" y="432"/>
                  </a:cubicBezTo>
                  <a:cubicBezTo>
                    <a:pt x="109" y="431"/>
                    <a:pt x="108" y="431"/>
                    <a:pt x="107" y="431"/>
                  </a:cubicBezTo>
                  <a:lnTo>
                    <a:pt x="115" y="411"/>
                  </a:lnTo>
                  <a:cubicBezTo>
                    <a:pt x="118" y="404"/>
                    <a:pt x="122" y="396"/>
                    <a:pt x="126" y="389"/>
                  </a:cubicBezTo>
                  <a:cubicBezTo>
                    <a:pt x="136" y="372"/>
                    <a:pt x="148" y="357"/>
                    <a:pt x="163" y="343"/>
                  </a:cubicBezTo>
                  <a:cubicBezTo>
                    <a:pt x="152" y="369"/>
                    <a:pt x="147" y="396"/>
                    <a:pt x="147" y="424"/>
                  </a:cubicBezTo>
                  <a:cubicBezTo>
                    <a:pt x="147" y="428"/>
                    <a:pt x="147" y="432"/>
                    <a:pt x="148" y="436"/>
                  </a:cubicBezTo>
                  <a:cubicBezTo>
                    <a:pt x="133" y="463"/>
                    <a:pt x="120" y="490"/>
                    <a:pt x="108" y="519"/>
                  </a:cubicBezTo>
                  <a:cubicBezTo>
                    <a:pt x="100" y="537"/>
                    <a:pt x="91" y="556"/>
                    <a:pt x="83" y="575"/>
                  </a:cubicBezTo>
                  <a:cubicBezTo>
                    <a:pt x="80" y="578"/>
                    <a:pt x="77" y="587"/>
                    <a:pt x="74" y="597"/>
                  </a:cubicBezTo>
                  <a:moveTo>
                    <a:pt x="150" y="527"/>
                  </a:moveTo>
                  <a:lnTo>
                    <a:pt x="147" y="530"/>
                  </a:lnTo>
                  <a:lnTo>
                    <a:pt x="150" y="526"/>
                  </a:lnTo>
                  <a:lnTo>
                    <a:pt x="150" y="527"/>
                  </a:lnTo>
                  <a:moveTo>
                    <a:pt x="313" y="638"/>
                  </a:moveTo>
                  <a:lnTo>
                    <a:pt x="316" y="638"/>
                  </a:lnTo>
                  <a:lnTo>
                    <a:pt x="316" y="639"/>
                  </a:lnTo>
                  <a:lnTo>
                    <a:pt x="313" y="638"/>
                  </a:lnTo>
                  <a:moveTo>
                    <a:pt x="352" y="645"/>
                  </a:moveTo>
                  <a:lnTo>
                    <a:pt x="351" y="645"/>
                  </a:lnTo>
                  <a:lnTo>
                    <a:pt x="359" y="647"/>
                  </a:lnTo>
                  <a:lnTo>
                    <a:pt x="352" y="645"/>
                  </a:lnTo>
                  <a:moveTo>
                    <a:pt x="381" y="653"/>
                  </a:moveTo>
                  <a:cubicBezTo>
                    <a:pt x="377" y="651"/>
                    <a:pt x="373" y="650"/>
                    <a:pt x="370" y="649"/>
                  </a:cubicBezTo>
                  <a:lnTo>
                    <a:pt x="382" y="652"/>
                  </a:lnTo>
                  <a:lnTo>
                    <a:pt x="381" y="653"/>
                  </a:lnTo>
                  <a:moveTo>
                    <a:pt x="429" y="658"/>
                  </a:moveTo>
                  <a:lnTo>
                    <a:pt x="435" y="658"/>
                  </a:lnTo>
                  <a:cubicBezTo>
                    <a:pt x="435" y="658"/>
                    <a:pt x="435" y="659"/>
                    <a:pt x="435" y="660"/>
                  </a:cubicBezTo>
                  <a:cubicBezTo>
                    <a:pt x="435" y="660"/>
                    <a:pt x="435" y="661"/>
                    <a:pt x="435" y="662"/>
                  </a:cubicBezTo>
                  <a:lnTo>
                    <a:pt x="434" y="662"/>
                  </a:lnTo>
                  <a:lnTo>
                    <a:pt x="433" y="662"/>
                  </a:lnTo>
                  <a:cubicBezTo>
                    <a:pt x="432" y="660"/>
                    <a:pt x="430" y="658"/>
                    <a:pt x="429" y="657"/>
                  </a:cubicBezTo>
                  <a:lnTo>
                    <a:pt x="429" y="658"/>
                  </a:lnTo>
                  <a:moveTo>
                    <a:pt x="434" y="697"/>
                  </a:moveTo>
                  <a:lnTo>
                    <a:pt x="438" y="697"/>
                  </a:lnTo>
                  <a:lnTo>
                    <a:pt x="446" y="703"/>
                  </a:lnTo>
                  <a:lnTo>
                    <a:pt x="434" y="697"/>
                  </a:lnTo>
                  <a:moveTo>
                    <a:pt x="745" y="776"/>
                  </a:moveTo>
                  <a:lnTo>
                    <a:pt x="742" y="771"/>
                  </a:lnTo>
                  <a:lnTo>
                    <a:pt x="748" y="774"/>
                  </a:lnTo>
                  <a:lnTo>
                    <a:pt x="747" y="774"/>
                  </a:lnTo>
                  <a:cubicBezTo>
                    <a:pt x="746" y="775"/>
                    <a:pt x="745" y="776"/>
                    <a:pt x="745" y="777"/>
                  </a:cubicBezTo>
                  <a:lnTo>
                    <a:pt x="745" y="776"/>
                  </a:lnTo>
                  <a:moveTo>
                    <a:pt x="922" y="933"/>
                  </a:moveTo>
                  <a:lnTo>
                    <a:pt x="922" y="931"/>
                  </a:lnTo>
                  <a:lnTo>
                    <a:pt x="923" y="932"/>
                  </a:lnTo>
                  <a:cubicBezTo>
                    <a:pt x="923" y="933"/>
                    <a:pt x="922" y="934"/>
                    <a:pt x="922" y="935"/>
                  </a:cubicBezTo>
                  <a:lnTo>
                    <a:pt x="922" y="933"/>
                  </a:lnTo>
                  <a:moveTo>
                    <a:pt x="1064" y="1177"/>
                  </a:moveTo>
                  <a:cubicBezTo>
                    <a:pt x="1060" y="1171"/>
                    <a:pt x="1057" y="1166"/>
                    <a:pt x="1054" y="1161"/>
                  </a:cubicBezTo>
                  <a:lnTo>
                    <a:pt x="1046" y="1148"/>
                  </a:lnTo>
                  <a:cubicBezTo>
                    <a:pt x="1052" y="1157"/>
                    <a:pt x="1058" y="1167"/>
                    <a:pt x="1064" y="1176"/>
                  </a:cubicBezTo>
                  <a:lnTo>
                    <a:pt x="1064" y="1177"/>
                  </a:lnTo>
                  <a:moveTo>
                    <a:pt x="1095" y="1209"/>
                  </a:moveTo>
                  <a:lnTo>
                    <a:pt x="1096" y="1212"/>
                  </a:lnTo>
                  <a:lnTo>
                    <a:pt x="1095" y="1209"/>
                  </a:lnTo>
                  <a:moveTo>
                    <a:pt x="1414" y="2103"/>
                  </a:moveTo>
                  <a:cubicBezTo>
                    <a:pt x="1412" y="2119"/>
                    <a:pt x="1412" y="2135"/>
                    <a:pt x="1410" y="2152"/>
                  </a:cubicBezTo>
                  <a:cubicBezTo>
                    <a:pt x="1405" y="2190"/>
                    <a:pt x="1388" y="2190"/>
                    <a:pt x="1380" y="2219"/>
                  </a:cubicBezTo>
                  <a:cubicBezTo>
                    <a:pt x="1367" y="2256"/>
                    <a:pt x="1358" y="2294"/>
                    <a:pt x="1353" y="2333"/>
                  </a:cubicBezTo>
                  <a:cubicBezTo>
                    <a:pt x="1351" y="2363"/>
                    <a:pt x="1334" y="2392"/>
                    <a:pt x="1327" y="2422"/>
                  </a:cubicBezTo>
                  <a:cubicBezTo>
                    <a:pt x="1323" y="2442"/>
                    <a:pt x="1318" y="2462"/>
                    <a:pt x="1313" y="2482"/>
                  </a:cubicBezTo>
                  <a:cubicBezTo>
                    <a:pt x="1315" y="2416"/>
                    <a:pt x="1327" y="2350"/>
                    <a:pt x="1351" y="2287"/>
                  </a:cubicBezTo>
                  <a:cubicBezTo>
                    <a:pt x="1367" y="2252"/>
                    <a:pt x="1381" y="2215"/>
                    <a:pt x="1392" y="2177"/>
                  </a:cubicBezTo>
                  <a:cubicBezTo>
                    <a:pt x="1398" y="2153"/>
                    <a:pt x="1408" y="2126"/>
                    <a:pt x="1414" y="2101"/>
                  </a:cubicBezTo>
                  <a:lnTo>
                    <a:pt x="1414" y="2103"/>
                  </a:lnTo>
                  <a:moveTo>
                    <a:pt x="1452" y="1642"/>
                  </a:moveTo>
                  <a:cubicBezTo>
                    <a:pt x="1444" y="1609"/>
                    <a:pt x="1437" y="1570"/>
                    <a:pt x="1416" y="1543"/>
                  </a:cubicBezTo>
                  <a:cubicBezTo>
                    <a:pt x="1413" y="1540"/>
                    <a:pt x="1408" y="1543"/>
                    <a:pt x="1410" y="1547"/>
                  </a:cubicBezTo>
                  <a:cubicBezTo>
                    <a:pt x="1434" y="1585"/>
                    <a:pt x="1444" y="1649"/>
                    <a:pt x="1449" y="1693"/>
                  </a:cubicBezTo>
                  <a:cubicBezTo>
                    <a:pt x="1451" y="1719"/>
                    <a:pt x="1452" y="1745"/>
                    <a:pt x="1452" y="1771"/>
                  </a:cubicBezTo>
                  <a:cubicBezTo>
                    <a:pt x="1452" y="1797"/>
                    <a:pt x="1451" y="1823"/>
                    <a:pt x="1449" y="1849"/>
                  </a:cubicBezTo>
                  <a:cubicBezTo>
                    <a:pt x="1449" y="1919"/>
                    <a:pt x="1431" y="1989"/>
                    <a:pt x="1420" y="2059"/>
                  </a:cubicBezTo>
                  <a:lnTo>
                    <a:pt x="1420" y="2058"/>
                  </a:lnTo>
                  <a:cubicBezTo>
                    <a:pt x="1420" y="2057"/>
                    <a:pt x="1419" y="2057"/>
                    <a:pt x="1418" y="2056"/>
                  </a:cubicBezTo>
                  <a:cubicBezTo>
                    <a:pt x="1415" y="2027"/>
                    <a:pt x="1407" y="1997"/>
                    <a:pt x="1403" y="1968"/>
                  </a:cubicBezTo>
                  <a:cubicBezTo>
                    <a:pt x="1397" y="1924"/>
                    <a:pt x="1398" y="1879"/>
                    <a:pt x="1393" y="1834"/>
                  </a:cubicBezTo>
                  <a:cubicBezTo>
                    <a:pt x="1389" y="1792"/>
                    <a:pt x="1387" y="1749"/>
                    <a:pt x="1387" y="1706"/>
                  </a:cubicBezTo>
                  <a:cubicBezTo>
                    <a:pt x="1387" y="1700"/>
                    <a:pt x="1387" y="1694"/>
                    <a:pt x="1387" y="1689"/>
                  </a:cubicBezTo>
                  <a:cubicBezTo>
                    <a:pt x="1388" y="1685"/>
                    <a:pt x="1388" y="1682"/>
                    <a:pt x="1388" y="1679"/>
                  </a:cubicBezTo>
                  <a:cubicBezTo>
                    <a:pt x="1388" y="1667"/>
                    <a:pt x="1385" y="1656"/>
                    <a:pt x="1380" y="1645"/>
                  </a:cubicBezTo>
                  <a:cubicBezTo>
                    <a:pt x="1379" y="1645"/>
                    <a:pt x="1379" y="1644"/>
                    <a:pt x="1378" y="1644"/>
                  </a:cubicBezTo>
                  <a:cubicBezTo>
                    <a:pt x="1378" y="1644"/>
                    <a:pt x="1377" y="1643"/>
                    <a:pt x="1376" y="1643"/>
                  </a:cubicBezTo>
                  <a:cubicBezTo>
                    <a:pt x="1375" y="1643"/>
                    <a:pt x="1374" y="1644"/>
                    <a:pt x="1373" y="1644"/>
                  </a:cubicBezTo>
                  <a:cubicBezTo>
                    <a:pt x="1372" y="1644"/>
                    <a:pt x="1371" y="1645"/>
                    <a:pt x="1371" y="1646"/>
                  </a:cubicBezTo>
                  <a:lnTo>
                    <a:pt x="1371" y="1647"/>
                  </a:lnTo>
                  <a:cubicBezTo>
                    <a:pt x="1358" y="1678"/>
                    <a:pt x="1349" y="1710"/>
                    <a:pt x="1343" y="1742"/>
                  </a:cubicBezTo>
                  <a:cubicBezTo>
                    <a:pt x="1343" y="1747"/>
                    <a:pt x="1338" y="1730"/>
                    <a:pt x="1338" y="1727"/>
                  </a:cubicBezTo>
                  <a:cubicBezTo>
                    <a:pt x="1334" y="1710"/>
                    <a:pt x="1329" y="1693"/>
                    <a:pt x="1321" y="1677"/>
                  </a:cubicBezTo>
                  <a:cubicBezTo>
                    <a:pt x="1307" y="1638"/>
                    <a:pt x="1325" y="1592"/>
                    <a:pt x="1324" y="1551"/>
                  </a:cubicBezTo>
                  <a:cubicBezTo>
                    <a:pt x="1322" y="1511"/>
                    <a:pt x="1322" y="1472"/>
                    <a:pt x="1319" y="1433"/>
                  </a:cubicBezTo>
                  <a:cubicBezTo>
                    <a:pt x="1319" y="1428"/>
                    <a:pt x="1312" y="1429"/>
                    <a:pt x="1312" y="1433"/>
                  </a:cubicBezTo>
                  <a:cubicBezTo>
                    <a:pt x="1310" y="1455"/>
                    <a:pt x="1309" y="1478"/>
                    <a:pt x="1309" y="1501"/>
                  </a:cubicBezTo>
                  <a:cubicBezTo>
                    <a:pt x="1309" y="1508"/>
                    <a:pt x="1309" y="1515"/>
                    <a:pt x="1309" y="1522"/>
                  </a:cubicBezTo>
                  <a:cubicBezTo>
                    <a:pt x="1309" y="1525"/>
                    <a:pt x="1310" y="1528"/>
                    <a:pt x="1310" y="1531"/>
                  </a:cubicBezTo>
                  <a:cubicBezTo>
                    <a:pt x="1310" y="1540"/>
                    <a:pt x="1309" y="1550"/>
                    <a:pt x="1308" y="1560"/>
                  </a:cubicBezTo>
                  <a:cubicBezTo>
                    <a:pt x="1299" y="1517"/>
                    <a:pt x="1286" y="1476"/>
                    <a:pt x="1267" y="1438"/>
                  </a:cubicBezTo>
                  <a:cubicBezTo>
                    <a:pt x="1229" y="1362"/>
                    <a:pt x="1203" y="1281"/>
                    <a:pt x="1192" y="1197"/>
                  </a:cubicBezTo>
                  <a:cubicBezTo>
                    <a:pt x="1192" y="1193"/>
                    <a:pt x="1184" y="1193"/>
                    <a:pt x="1184" y="1197"/>
                  </a:cubicBezTo>
                  <a:cubicBezTo>
                    <a:pt x="1184" y="1200"/>
                    <a:pt x="1183" y="1203"/>
                    <a:pt x="1183" y="1206"/>
                  </a:cubicBezTo>
                  <a:cubicBezTo>
                    <a:pt x="1183" y="1209"/>
                    <a:pt x="1184" y="1211"/>
                    <a:pt x="1184" y="1214"/>
                  </a:cubicBezTo>
                  <a:lnTo>
                    <a:pt x="1182" y="1214"/>
                  </a:lnTo>
                  <a:cubicBezTo>
                    <a:pt x="1181" y="1220"/>
                    <a:pt x="1181" y="1226"/>
                    <a:pt x="1181" y="1232"/>
                  </a:cubicBezTo>
                  <a:cubicBezTo>
                    <a:pt x="1181" y="1237"/>
                    <a:pt x="1181" y="1243"/>
                    <a:pt x="1182" y="1249"/>
                  </a:cubicBezTo>
                  <a:cubicBezTo>
                    <a:pt x="1184" y="1268"/>
                    <a:pt x="1188" y="1286"/>
                    <a:pt x="1195" y="1303"/>
                  </a:cubicBezTo>
                  <a:cubicBezTo>
                    <a:pt x="1195" y="1304"/>
                    <a:pt x="1195" y="1304"/>
                    <a:pt x="1195" y="1304"/>
                  </a:cubicBezTo>
                  <a:cubicBezTo>
                    <a:pt x="1195" y="1312"/>
                    <a:pt x="1197" y="1321"/>
                    <a:pt x="1201" y="1329"/>
                  </a:cubicBezTo>
                  <a:cubicBezTo>
                    <a:pt x="1178" y="1292"/>
                    <a:pt x="1141" y="1267"/>
                    <a:pt x="1121" y="1228"/>
                  </a:cubicBezTo>
                  <a:cubicBezTo>
                    <a:pt x="1068" y="1121"/>
                    <a:pt x="1023" y="1013"/>
                    <a:pt x="1019" y="892"/>
                  </a:cubicBezTo>
                  <a:lnTo>
                    <a:pt x="1019" y="891"/>
                  </a:lnTo>
                  <a:cubicBezTo>
                    <a:pt x="1019" y="891"/>
                    <a:pt x="1018" y="891"/>
                    <a:pt x="1018" y="890"/>
                  </a:cubicBezTo>
                  <a:lnTo>
                    <a:pt x="1017" y="890"/>
                  </a:lnTo>
                  <a:cubicBezTo>
                    <a:pt x="1016" y="890"/>
                    <a:pt x="1016" y="890"/>
                    <a:pt x="1016" y="890"/>
                  </a:cubicBezTo>
                  <a:cubicBezTo>
                    <a:pt x="1015" y="891"/>
                    <a:pt x="1015" y="891"/>
                    <a:pt x="1015" y="891"/>
                  </a:cubicBezTo>
                  <a:cubicBezTo>
                    <a:pt x="1015" y="891"/>
                    <a:pt x="1015" y="892"/>
                    <a:pt x="1014" y="892"/>
                  </a:cubicBezTo>
                  <a:cubicBezTo>
                    <a:pt x="1013" y="905"/>
                    <a:pt x="1013" y="918"/>
                    <a:pt x="1013" y="931"/>
                  </a:cubicBezTo>
                  <a:cubicBezTo>
                    <a:pt x="1013" y="1004"/>
                    <a:pt x="1031" y="1076"/>
                    <a:pt x="1066" y="1140"/>
                  </a:cubicBezTo>
                  <a:cubicBezTo>
                    <a:pt x="1073" y="1153"/>
                    <a:pt x="1080" y="1167"/>
                    <a:pt x="1086" y="1181"/>
                  </a:cubicBezTo>
                  <a:lnTo>
                    <a:pt x="1081" y="1175"/>
                  </a:lnTo>
                  <a:cubicBezTo>
                    <a:pt x="1080" y="1173"/>
                    <a:pt x="1079" y="1170"/>
                    <a:pt x="1078" y="1167"/>
                  </a:cubicBezTo>
                  <a:lnTo>
                    <a:pt x="1078" y="1166"/>
                  </a:lnTo>
                  <a:cubicBezTo>
                    <a:pt x="1077" y="1166"/>
                    <a:pt x="1077" y="1166"/>
                    <a:pt x="1077" y="1166"/>
                  </a:cubicBezTo>
                  <a:cubicBezTo>
                    <a:pt x="1076" y="1166"/>
                    <a:pt x="1076" y="1166"/>
                    <a:pt x="1076" y="1166"/>
                  </a:cubicBezTo>
                  <a:lnTo>
                    <a:pt x="1075" y="1167"/>
                  </a:lnTo>
                  <a:cubicBezTo>
                    <a:pt x="1075" y="1167"/>
                    <a:pt x="1074" y="1166"/>
                    <a:pt x="1074" y="1165"/>
                  </a:cubicBezTo>
                  <a:cubicBezTo>
                    <a:pt x="1061" y="1144"/>
                    <a:pt x="1048" y="1122"/>
                    <a:pt x="1033" y="1102"/>
                  </a:cubicBezTo>
                  <a:cubicBezTo>
                    <a:pt x="1010" y="1066"/>
                    <a:pt x="992" y="1027"/>
                    <a:pt x="972" y="990"/>
                  </a:cubicBezTo>
                  <a:cubicBezTo>
                    <a:pt x="965" y="975"/>
                    <a:pt x="959" y="961"/>
                    <a:pt x="954" y="945"/>
                  </a:cubicBezTo>
                  <a:cubicBezTo>
                    <a:pt x="955" y="945"/>
                    <a:pt x="955" y="944"/>
                    <a:pt x="955" y="944"/>
                  </a:cubicBezTo>
                  <a:cubicBezTo>
                    <a:pt x="956" y="942"/>
                    <a:pt x="956" y="941"/>
                    <a:pt x="956" y="940"/>
                  </a:cubicBezTo>
                  <a:cubicBezTo>
                    <a:pt x="956" y="939"/>
                    <a:pt x="956" y="939"/>
                    <a:pt x="955" y="937"/>
                  </a:cubicBezTo>
                  <a:cubicBezTo>
                    <a:pt x="955" y="936"/>
                    <a:pt x="955" y="935"/>
                    <a:pt x="954" y="935"/>
                  </a:cubicBezTo>
                  <a:lnTo>
                    <a:pt x="951" y="932"/>
                  </a:lnTo>
                  <a:cubicBezTo>
                    <a:pt x="944" y="910"/>
                    <a:pt x="939" y="887"/>
                    <a:pt x="934" y="867"/>
                  </a:cubicBezTo>
                  <a:cubicBezTo>
                    <a:pt x="926" y="836"/>
                    <a:pt x="921" y="805"/>
                    <a:pt x="918" y="773"/>
                  </a:cubicBezTo>
                  <a:lnTo>
                    <a:pt x="918" y="772"/>
                  </a:lnTo>
                  <a:cubicBezTo>
                    <a:pt x="917" y="771"/>
                    <a:pt x="917" y="771"/>
                    <a:pt x="917" y="771"/>
                  </a:cubicBezTo>
                  <a:cubicBezTo>
                    <a:pt x="916" y="770"/>
                    <a:pt x="915" y="770"/>
                    <a:pt x="915" y="770"/>
                  </a:cubicBezTo>
                  <a:cubicBezTo>
                    <a:pt x="914" y="770"/>
                    <a:pt x="914" y="770"/>
                    <a:pt x="913" y="771"/>
                  </a:cubicBezTo>
                  <a:cubicBezTo>
                    <a:pt x="913" y="771"/>
                    <a:pt x="912" y="771"/>
                    <a:pt x="912" y="772"/>
                  </a:cubicBezTo>
                  <a:lnTo>
                    <a:pt x="912" y="773"/>
                  </a:lnTo>
                  <a:cubicBezTo>
                    <a:pt x="913" y="822"/>
                    <a:pt x="921" y="871"/>
                    <a:pt x="936" y="918"/>
                  </a:cubicBezTo>
                  <a:cubicBezTo>
                    <a:pt x="917" y="898"/>
                    <a:pt x="901" y="876"/>
                    <a:pt x="887" y="853"/>
                  </a:cubicBezTo>
                  <a:cubicBezTo>
                    <a:pt x="884" y="848"/>
                    <a:pt x="882" y="843"/>
                    <a:pt x="879" y="838"/>
                  </a:cubicBezTo>
                  <a:cubicBezTo>
                    <a:pt x="881" y="838"/>
                    <a:pt x="883" y="838"/>
                    <a:pt x="885" y="838"/>
                  </a:cubicBezTo>
                  <a:cubicBezTo>
                    <a:pt x="887" y="838"/>
                    <a:pt x="889" y="838"/>
                    <a:pt x="891" y="838"/>
                  </a:cubicBezTo>
                  <a:cubicBezTo>
                    <a:pt x="892" y="838"/>
                    <a:pt x="892" y="837"/>
                    <a:pt x="892" y="837"/>
                  </a:cubicBezTo>
                  <a:cubicBezTo>
                    <a:pt x="893" y="837"/>
                    <a:pt x="894" y="836"/>
                    <a:pt x="894" y="836"/>
                  </a:cubicBezTo>
                  <a:cubicBezTo>
                    <a:pt x="894" y="835"/>
                    <a:pt x="895" y="834"/>
                    <a:pt x="895" y="833"/>
                  </a:cubicBezTo>
                  <a:cubicBezTo>
                    <a:pt x="895" y="833"/>
                    <a:pt x="894" y="832"/>
                    <a:pt x="894" y="831"/>
                  </a:cubicBezTo>
                  <a:cubicBezTo>
                    <a:pt x="894" y="830"/>
                    <a:pt x="893" y="830"/>
                    <a:pt x="892" y="829"/>
                  </a:cubicBezTo>
                  <a:lnTo>
                    <a:pt x="891" y="829"/>
                  </a:lnTo>
                  <a:cubicBezTo>
                    <a:pt x="883" y="826"/>
                    <a:pt x="875" y="822"/>
                    <a:pt x="868" y="817"/>
                  </a:cubicBezTo>
                  <a:cubicBezTo>
                    <a:pt x="854" y="787"/>
                    <a:pt x="839" y="758"/>
                    <a:pt x="823" y="730"/>
                  </a:cubicBezTo>
                  <a:cubicBezTo>
                    <a:pt x="815" y="716"/>
                    <a:pt x="807" y="703"/>
                    <a:pt x="798" y="690"/>
                  </a:cubicBezTo>
                  <a:cubicBezTo>
                    <a:pt x="797" y="688"/>
                    <a:pt x="794" y="690"/>
                    <a:pt x="795" y="692"/>
                  </a:cubicBezTo>
                  <a:cubicBezTo>
                    <a:pt x="815" y="727"/>
                    <a:pt x="828" y="766"/>
                    <a:pt x="845" y="803"/>
                  </a:cubicBezTo>
                  <a:cubicBezTo>
                    <a:pt x="840" y="797"/>
                    <a:pt x="835" y="793"/>
                    <a:pt x="829" y="789"/>
                  </a:cubicBezTo>
                  <a:cubicBezTo>
                    <a:pt x="825" y="787"/>
                    <a:pt x="821" y="786"/>
                    <a:pt x="817" y="784"/>
                  </a:cubicBezTo>
                  <a:cubicBezTo>
                    <a:pt x="802" y="773"/>
                    <a:pt x="787" y="762"/>
                    <a:pt x="773" y="751"/>
                  </a:cubicBezTo>
                  <a:cubicBezTo>
                    <a:pt x="735" y="724"/>
                    <a:pt x="710" y="686"/>
                    <a:pt x="681" y="650"/>
                  </a:cubicBezTo>
                  <a:lnTo>
                    <a:pt x="680" y="649"/>
                  </a:lnTo>
                  <a:lnTo>
                    <a:pt x="679" y="649"/>
                  </a:lnTo>
                  <a:cubicBezTo>
                    <a:pt x="678" y="649"/>
                    <a:pt x="678" y="649"/>
                    <a:pt x="678" y="649"/>
                  </a:cubicBezTo>
                  <a:cubicBezTo>
                    <a:pt x="677" y="649"/>
                    <a:pt x="677" y="650"/>
                    <a:pt x="677" y="650"/>
                  </a:cubicBezTo>
                  <a:cubicBezTo>
                    <a:pt x="676" y="650"/>
                    <a:pt x="676" y="651"/>
                    <a:pt x="676" y="651"/>
                  </a:cubicBezTo>
                  <a:cubicBezTo>
                    <a:pt x="676" y="652"/>
                    <a:pt x="676" y="652"/>
                    <a:pt x="677" y="653"/>
                  </a:cubicBezTo>
                  <a:cubicBezTo>
                    <a:pt x="699" y="690"/>
                    <a:pt x="725" y="724"/>
                    <a:pt x="755" y="754"/>
                  </a:cubicBezTo>
                  <a:cubicBezTo>
                    <a:pt x="746" y="750"/>
                    <a:pt x="736" y="745"/>
                    <a:pt x="727" y="740"/>
                  </a:cubicBezTo>
                  <a:cubicBezTo>
                    <a:pt x="716" y="734"/>
                    <a:pt x="705" y="726"/>
                    <a:pt x="695" y="718"/>
                  </a:cubicBezTo>
                  <a:cubicBezTo>
                    <a:pt x="671" y="696"/>
                    <a:pt x="645" y="675"/>
                    <a:pt x="618" y="657"/>
                  </a:cubicBezTo>
                  <a:cubicBezTo>
                    <a:pt x="613" y="654"/>
                    <a:pt x="607" y="651"/>
                    <a:pt x="602" y="648"/>
                  </a:cubicBezTo>
                  <a:cubicBezTo>
                    <a:pt x="594" y="642"/>
                    <a:pt x="585" y="636"/>
                    <a:pt x="577" y="631"/>
                  </a:cubicBezTo>
                  <a:cubicBezTo>
                    <a:pt x="559" y="621"/>
                    <a:pt x="541" y="613"/>
                    <a:pt x="521" y="609"/>
                  </a:cubicBezTo>
                  <a:lnTo>
                    <a:pt x="519" y="609"/>
                  </a:lnTo>
                  <a:cubicBezTo>
                    <a:pt x="519" y="608"/>
                    <a:pt x="519" y="608"/>
                    <a:pt x="519" y="608"/>
                  </a:cubicBezTo>
                  <a:cubicBezTo>
                    <a:pt x="494" y="594"/>
                    <a:pt x="469" y="582"/>
                    <a:pt x="443" y="572"/>
                  </a:cubicBezTo>
                  <a:cubicBezTo>
                    <a:pt x="437" y="569"/>
                    <a:pt x="433" y="578"/>
                    <a:pt x="438" y="582"/>
                  </a:cubicBezTo>
                  <a:cubicBezTo>
                    <a:pt x="447" y="592"/>
                    <a:pt x="458" y="601"/>
                    <a:pt x="470" y="607"/>
                  </a:cubicBezTo>
                  <a:cubicBezTo>
                    <a:pt x="473" y="609"/>
                    <a:pt x="476" y="610"/>
                    <a:pt x="479" y="612"/>
                  </a:cubicBezTo>
                  <a:cubicBezTo>
                    <a:pt x="497" y="620"/>
                    <a:pt x="499" y="653"/>
                    <a:pt x="475" y="649"/>
                  </a:cubicBezTo>
                  <a:cubicBezTo>
                    <a:pt x="455" y="646"/>
                    <a:pt x="436" y="645"/>
                    <a:pt x="416" y="640"/>
                  </a:cubicBezTo>
                  <a:cubicBezTo>
                    <a:pt x="396" y="635"/>
                    <a:pt x="377" y="637"/>
                    <a:pt x="357" y="633"/>
                  </a:cubicBezTo>
                  <a:cubicBezTo>
                    <a:pt x="343" y="630"/>
                    <a:pt x="294" y="625"/>
                    <a:pt x="284" y="615"/>
                  </a:cubicBezTo>
                  <a:cubicBezTo>
                    <a:pt x="283" y="615"/>
                    <a:pt x="283" y="615"/>
                    <a:pt x="283" y="614"/>
                  </a:cubicBezTo>
                  <a:lnTo>
                    <a:pt x="282" y="614"/>
                  </a:lnTo>
                  <a:lnTo>
                    <a:pt x="281" y="614"/>
                  </a:lnTo>
                  <a:cubicBezTo>
                    <a:pt x="281" y="615"/>
                    <a:pt x="281" y="615"/>
                    <a:pt x="280" y="615"/>
                  </a:cubicBezTo>
                  <a:lnTo>
                    <a:pt x="280" y="616"/>
                  </a:lnTo>
                  <a:lnTo>
                    <a:pt x="280" y="617"/>
                  </a:lnTo>
                  <a:cubicBezTo>
                    <a:pt x="281" y="617"/>
                    <a:pt x="281" y="618"/>
                    <a:pt x="281" y="618"/>
                  </a:cubicBezTo>
                  <a:cubicBezTo>
                    <a:pt x="281" y="618"/>
                    <a:pt x="282" y="619"/>
                    <a:pt x="282" y="620"/>
                  </a:cubicBezTo>
                  <a:cubicBezTo>
                    <a:pt x="269" y="615"/>
                    <a:pt x="255" y="612"/>
                    <a:pt x="241" y="611"/>
                  </a:cubicBezTo>
                  <a:cubicBezTo>
                    <a:pt x="209" y="611"/>
                    <a:pt x="160" y="608"/>
                    <a:pt x="130" y="621"/>
                  </a:cubicBezTo>
                  <a:cubicBezTo>
                    <a:pt x="119" y="625"/>
                    <a:pt x="108" y="631"/>
                    <a:pt x="97" y="637"/>
                  </a:cubicBezTo>
                  <a:cubicBezTo>
                    <a:pt x="96" y="638"/>
                    <a:pt x="95" y="638"/>
                    <a:pt x="94" y="639"/>
                  </a:cubicBezTo>
                  <a:cubicBezTo>
                    <a:pt x="94" y="636"/>
                    <a:pt x="94" y="633"/>
                    <a:pt x="93" y="630"/>
                  </a:cubicBezTo>
                  <a:cubicBezTo>
                    <a:pt x="93" y="629"/>
                    <a:pt x="92" y="629"/>
                    <a:pt x="92" y="629"/>
                  </a:cubicBezTo>
                  <a:cubicBezTo>
                    <a:pt x="91" y="627"/>
                    <a:pt x="90" y="626"/>
                    <a:pt x="88" y="625"/>
                  </a:cubicBezTo>
                  <a:lnTo>
                    <a:pt x="94" y="616"/>
                  </a:lnTo>
                  <a:cubicBezTo>
                    <a:pt x="100" y="607"/>
                    <a:pt x="106" y="599"/>
                    <a:pt x="112" y="590"/>
                  </a:cubicBezTo>
                  <a:cubicBezTo>
                    <a:pt x="115" y="586"/>
                    <a:pt x="117" y="582"/>
                    <a:pt x="119" y="577"/>
                  </a:cubicBezTo>
                  <a:cubicBezTo>
                    <a:pt x="149" y="544"/>
                    <a:pt x="184" y="515"/>
                    <a:pt x="222" y="490"/>
                  </a:cubicBezTo>
                  <a:cubicBezTo>
                    <a:pt x="270" y="463"/>
                    <a:pt x="321" y="438"/>
                    <a:pt x="373" y="416"/>
                  </a:cubicBezTo>
                  <a:cubicBezTo>
                    <a:pt x="380" y="413"/>
                    <a:pt x="387" y="411"/>
                    <a:pt x="394" y="410"/>
                  </a:cubicBezTo>
                  <a:cubicBezTo>
                    <a:pt x="386" y="416"/>
                    <a:pt x="378" y="423"/>
                    <a:pt x="370" y="427"/>
                  </a:cubicBezTo>
                  <a:cubicBezTo>
                    <a:pt x="366" y="430"/>
                    <a:pt x="362" y="431"/>
                    <a:pt x="358" y="433"/>
                  </a:cubicBezTo>
                  <a:cubicBezTo>
                    <a:pt x="331" y="444"/>
                    <a:pt x="326" y="481"/>
                    <a:pt x="307" y="498"/>
                  </a:cubicBezTo>
                  <a:cubicBezTo>
                    <a:pt x="307" y="498"/>
                    <a:pt x="307" y="499"/>
                    <a:pt x="307" y="498"/>
                  </a:cubicBezTo>
                  <a:cubicBezTo>
                    <a:pt x="321" y="489"/>
                    <a:pt x="329" y="475"/>
                    <a:pt x="343" y="466"/>
                  </a:cubicBezTo>
                  <a:cubicBezTo>
                    <a:pt x="370" y="447"/>
                    <a:pt x="398" y="428"/>
                    <a:pt x="425" y="408"/>
                  </a:cubicBezTo>
                  <a:cubicBezTo>
                    <a:pt x="430" y="405"/>
                    <a:pt x="435" y="402"/>
                    <a:pt x="440" y="399"/>
                  </a:cubicBezTo>
                  <a:cubicBezTo>
                    <a:pt x="447" y="398"/>
                    <a:pt x="453" y="395"/>
                    <a:pt x="459" y="391"/>
                  </a:cubicBezTo>
                  <a:cubicBezTo>
                    <a:pt x="462" y="390"/>
                    <a:pt x="464" y="389"/>
                    <a:pt x="466" y="387"/>
                  </a:cubicBezTo>
                  <a:cubicBezTo>
                    <a:pt x="548" y="357"/>
                    <a:pt x="646" y="385"/>
                    <a:pt x="729" y="374"/>
                  </a:cubicBezTo>
                  <a:lnTo>
                    <a:pt x="730" y="374"/>
                  </a:lnTo>
                  <a:lnTo>
                    <a:pt x="731" y="374"/>
                  </a:lnTo>
                  <a:cubicBezTo>
                    <a:pt x="749" y="376"/>
                    <a:pt x="767" y="377"/>
                    <a:pt x="785" y="377"/>
                  </a:cubicBezTo>
                  <a:cubicBezTo>
                    <a:pt x="803" y="377"/>
                    <a:pt x="821" y="376"/>
                    <a:pt x="838" y="374"/>
                  </a:cubicBezTo>
                  <a:cubicBezTo>
                    <a:pt x="866" y="374"/>
                    <a:pt x="894" y="372"/>
                    <a:pt x="922" y="372"/>
                  </a:cubicBezTo>
                  <a:cubicBezTo>
                    <a:pt x="939" y="372"/>
                    <a:pt x="945" y="364"/>
                    <a:pt x="961" y="359"/>
                  </a:cubicBezTo>
                  <a:cubicBezTo>
                    <a:pt x="962" y="358"/>
                    <a:pt x="962" y="358"/>
                    <a:pt x="962" y="358"/>
                  </a:cubicBezTo>
                  <a:cubicBezTo>
                    <a:pt x="962" y="357"/>
                    <a:pt x="963" y="357"/>
                    <a:pt x="963" y="357"/>
                  </a:cubicBezTo>
                  <a:cubicBezTo>
                    <a:pt x="972" y="358"/>
                    <a:pt x="981" y="358"/>
                    <a:pt x="991" y="358"/>
                  </a:cubicBezTo>
                  <a:cubicBezTo>
                    <a:pt x="1000" y="358"/>
                    <a:pt x="1010" y="358"/>
                    <a:pt x="1019" y="357"/>
                  </a:cubicBezTo>
                  <a:cubicBezTo>
                    <a:pt x="1020" y="357"/>
                    <a:pt x="1021" y="357"/>
                    <a:pt x="1021" y="357"/>
                  </a:cubicBezTo>
                  <a:cubicBezTo>
                    <a:pt x="1022" y="356"/>
                    <a:pt x="1023" y="356"/>
                    <a:pt x="1023" y="355"/>
                  </a:cubicBezTo>
                  <a:cubicBezTo>
                    <a:pt x="1023" y="354"/>
                    <a:pt x="1024" y="353"/>
                    <a:pt x="1024" y="353"/>
                  </a:cubicBezTo>
                  <a:cubicBezTo>
                    <a:pt x="1024" y="352"/>
                    <a:pt x="1023" y="351"/>
                    <a:pt x="1023" y="350"/>
                  </a:cubicBezTo>
                  <a:cubicBezTo>
                    <a:pt x="1037" y="365"/>
                    <a:pt x="1053" y="378"/>
                    <a:pt x="1067" y="392"/>
                  </a:cubicBezTo>
                  <a:cubicBezTo>
                    <a:pt x="1076" y="400"/>
                    <a:pt x="1093" y="412"/>
                    <a:pt x="1103" y="421"/>
                  </a:cubicBezTo>
                  <a:cubicBezTo>
                    <a:pt x="1111" y="450"/>
                    <a:pt x="1122" y="477"/>
                    <a:pt x="1137" y="502"/>
                  </a:cubicBezTo>
                  <a:cubicBezTo>
                    <a:pt x="1153" y="529"/>
                    <a:pt x="1172" y="554"/>
                    <a:pt x="1194" y="576"/>
                  </a:cubicBezTo>
                  <a:cubicBezTo>
                    <a:pt x="1197" y="610"/>
                    <a:pt x="1207" y="644"/>
                    <a:pt x="1222" y="675"/>
                  </a:cubicBezTo>
                  <a:cubicBezTo>
                    <a:pt x="1247" y="726"/>
                    <a:pt x="1275" y="775"/>
                    <a:pt x="1302" y="824"/>
                  </a:cubicBezTo>
                  <a:cubicBezTo>
                    <a:pt x="1300" y="823"/>
                    <a:pt x="1299" y="822"/>
                    <a:pt x="1297" y="821"/>
                  </a:cubicBezTo>
                  <a:cubicBezTo>
                    <a:pt x="1293" y="819"/>
                    <a:pt x="1289" y="817"/>
                    <a:pt x="1285" y="817"/>
                  </a:cubicBezTo>
                  <a:lnTo>
                    <a:pt x="1284" y="817"/>
                  </a:lnTo>
                  <a:cubicBezTo>
                    <a:pt x="1283" y="817"/>
                    <a:pt x="1282" y="818"/>
                    <a:pt x="1281" y="818"/>
                  </a:cubicBezTo>
                  <a:cubicBezTo>
                    <a:pt x="1280" y="819"/>
                    <a:pt x="1279" y="819"/>
                    <a:pt x="1279" y="820"/>
                  </a:cubicBezTo>
                  <a:cubicBezTo>
                    <a:pt x="1278" y="821"/>
                    <a:pt x="1278" y="822"/>
                    <a:pt x="1278" y="823"/>
                  </a:cubicBezTo>
                  <a:cubicBezTo>
                    <a:pt x="1278" y="824"/>
                    <a:pt x="1278" y="825"/>
                    <a:pt x="1279" y="826"/>
                  </a:cubicBezTo>
                  <a:cubicBezTo>
                    <a:pt x="1279" y="827"/>
                    <a:pt x="1280" y="828"/>
                    <a:pt x="1280" y="828"/>
                  </a:cubicBezTo>
                  <a:cubicBezTo>
                    <a:pt x="1290" y="835"/>
                    <a:pt x="1288" y="843"/>
                    <a:pt x="1294" y="852"/>
                  </a:cubicBezTo>
                  <a:cubicBezTo>
                    <a:pt x="1299" y="861"/>
                    <a:pt x="1310" y="870"/>
                    <a:pt x="1317" y="880"/>
                  </a:cubicBezTo>
                  <a:cubicBezTo>
                    <a:pt x="1318" y="882"/>
                    <a:pt x="1319" y="884"/>
                    <a:pt x="1320" y="886"/>
                  </a:cubicBezTo>
                  <a:cubicBezTo>
                    <a:pt x="1324" y="892"/>
                    <a:pt x="1328" y="899"/>
                    <a:pt x="1334" y="905"/>
                  </a:cubicBezTo>
                  <a:cubicBezTo>
                    <a:pt x="1338" y="918"/>
                    <a:pt x="1344" y="930"/>
                    <a:pt x="1350" y="942"/>
                  </a:cubicBezTo>
                  <a:cubicBezTo>
                    <a:pt x="1369" y="976"/>
                    <a:pt x="1383" y="1012"/>
                    <a:pt x="1392" y="1050"/>
                  </a:cubicBezTo>
                  <a:lnTo>
                    <a:pt x="1392" y="1052"/>
                  </a:lnTo>
                  <a:cubicBezTo>
                    <a:pt x="1393" y="1060"/>
                    <a:pt x="1395" y="1068"/>
                    <a:pt x="1396" y="1076"/>
                  </a:cubicBezTo>
                  <a:cubicBezTo>
                    <a:pt x="1396" y="1076"/>
                    <a:pt x="1395" y="1076"/>
                    <a:pt x="1394" y="1075"/>
                  </a:cubicBezTo>
                  <a:cubicBezTo>
                    <a:pt x="1393" y="1075"/>
                    <a:pt x="1394" y="1074"/>
                    <a:pt x="1393" y="1074"/>
                  </a:cubicBezTo>
                  <a:lnTo>
                    <a:pt x="1389" y="1074"/>
                  </a:lnTo>
                  <a:cubicBezTo>
                    <a:pt x="1377" y="1046"/>
                    <a:pt x="1371" y="1012"/>
                    <a:pt x="1358" y="984"/>
                  </a:cubicBezTo>
                  <a:cubicBezTo>
                    <a:pt x="1354" y="976"/>
                    <a:pt x="1351" y="969"/>
                    <a:pt x="1347" y="962"/>
                  </a:cubicBezTo>
                  <a:cubicBezTo>
                    <a:pt x="1331" y="935"/>
                    <a:pt x="1311" y="910"/>
                    <a:pt x="1288" y="889"/>
                  </a:cubicBezTo>
                  <a:cubicBezTo>
                    <a:pt x="1258" y="860"/>
                    <a:pt x="1221" y="839"/>
                    <a:pt x="1191" y="810"/>
                  </a:cubicBezTo>
                  <a:cubicBezTo>
                    <a:pt x="1160" y="782"/>
                    <a:pt x="1122" y="767"/>
                    <a:pt x="1088" y="743"/>
                  </a:cubicBezTo>
                  <a:cubicBezTo>
                    <a:pt x="1086" y="742"/>
                    <a:pt x="1084" y="745"/>
                    <a:pt x="1086" y="747"/>
                  </a:cubicBezTo>
                  <a:cubicBezTo>
                    <a:pt x="1103" y="761"/>
                    <a:pt x="1121" y="775"/>
                    <a:pt x="1140" y="785"/>
                  </a:cubicBezTo>
                  <a:cubicBezTo>
                    <a:pt x="1144" y="788"/>
                    <a:pt x="1147" y="788"/>
                    <a:pt x="1150" y="790"/>
                  </a:cubicBezTo>
                  <a:cubicBezTo>
                    <a:pt x="1184" y="812"/>
                    <a:pt x="1216" y="838"/>
                    <a:pt x="1245" y="867"/>
                  </a:cubicBezTo>
                  <a:cubicBezTo>
                    <a:pt x="1284" y="897"/>
                    <a:pt x="1316" y="934"/>
                    <a:pt x="1341" y="975"/>
                  </a:cubicBezTo>
                  <a:cubicBezTo>
                    <a:pt x="1358" y="1006"/>
                    <a:pt x="1363" y="1041"/>
                    <a:pt x="1376" y="1072"/>
                  </a:cubicBezTo>
                  <a:cubicBezTo>
                    <a:pt x="1356" y="1071"/>
                    <a:pt x="1339" y="1076"/>
                    <a:pt x="1348" y="1102"/>
                  </a:cubicBezTo>
                  <a:cubicBezTo>
                    <a:pt x="1360" y="1139"/>
                    <a:pt x="1384" y="1170"/>
                    <a:pt x="1393" y="1209"/>
                  </a:cubicBezTo>
                  <a:cubicBezTo>
                    <a:pt x="1399" y="1233"/>
                    <a:pt x="1404" y="1257"/>
                    <a:pt x="1408" y="1281"/>
                  </a:cubicBezTo>
                  <a:cubicBezTo>
                    <a:pt x="1409" y="1287"/>
                    <a:pt x="1411" y="1291"/>
                    <a:pt x="1412" y="1296"/>
                  </a:cubicBezTo>
                  <a:cubicBezTo>
                    <a:pt x="1409" y="1291"/>
                    <a:pt x="1406" y="1286"/>
                    <a:pt x="1403" y="1280"/>
                  </a:cubicBezTo>
                  <a:cubicBezTo>
                    <a:pt x="1402" y="1280"/>
                    <a:pt x="1402" y="1280"/>
                    <a:pt x="1402" y="1280"/>
                  </a:cubicBezTo>
                  <a:lnTo>
                    <a:pt x="1401" y="1280"/>
                  </a:lnTo>
                  <a:cubicBezTo>
                    <a:pt x="1401" y="1281"/>
                    <a:pt x="1401" y="1281"/>
                    <a:pt x="1401" y="1281"/>
                  </a:cubicBezTo>
                  <a:cubicBezTo>
                    <a:pt x="1408" y="1295"/>
                    <a:pt x="1415" y="1309"/>
                    <a:pt x="1420" y="1323"/>
                  </a:cubicBezTo>
                  <a:cubicBezTo>
                    <a:pt x="1428" y="1342"/>
                    <a:pt x="1433" y="1361"/>
                    <a:pt x="1437" y="1380"/>
                  </a:cubicBezTo>
                  <a:cubicBezTo>
                    <a:pt x="1437" y="1380"/>
                    <a:pt x="1437" y="1381"/>
                    <a:pt x="1438" y="1381"/>
                  </a:cubicBezTo>
                  <a:cubicBezTo>
                    <a:pt x="1439" y="1382"/>
                    <a:pt x="1438" y="1382"/>
                    <a:pt x="1439" y="1382"/>
                  </a:cubicBezTo>
                  <a:cubicBezTo>
                    <a:pt x="1460" y="1476"/>
                    <a:pt x="1453" y="1579"/>
                    <a:pt x="1461" y="1674"/>
                  </a:cubicBezTo>
                  <a:cubicBezTo>
                    <a:pt x="1457" y="1664"/>
                    <a:pt x="1455" y="1654"/>
                    <a:pt x="1452" y="1644"/>
                  </a:cubicBezTo>
                  <a:lnTo>
                    <a:pt x="1452" y="164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0" name="Google Shape;280;p28"/>
            <p:cNvSpPr/>
            <p:nvPr/>
          </p:nvSpPr>
          <p:spPr>
            <a:xfrm>
              <a:off x="9388800" y="3383280"/>
              <a:ext cx="192240" cy="312120"/>
            </a:xfrm>
            <a:custGeom>
              <a:avLst/>
              <a:gdLst/>
              <a:ahLst/>
              <a:cxnLst/>
              <a:rect l="l" t="t" r="r" b="b"/>
              <a:pathLst>
                <a:path w="534" h="867" extrusionOk="0">
                  <a:moveTo>
                    <a:pt x="531" y="861"/>
                  </a:moveTo>
                  <a:cubicBezTo>
                    <a:pt x="516" y="833"/>
                    <a:pt x="504" y="804"/>
                    <a:pt x="494" y="774"/>
                  </a:cubicBezTo>
                  <a:cubicBezTo>
                    <a:pt x="480" y="722"/>
                    <a:pt x="463" y="671"/>
                    <a:pt x="443" y="621"/>
                  </a:cubicBezTo>
                  <a:cubicBezTo>
                    <a:pt x="410" y="532"/>
                    <a:pt x="359" y="450"/>
                    <a:pt x="318" y="363"/>
                  </a:cubicBezTo>
                  <a:cubicBezTo>
                    <a:pt x="311" y="348"/>
                    <a:pt x="304" y="333"/>
                    <a:pt x="295" y="318"/>
                  </a:cubicBezTo>
                  <a:cubicBezTo>
                    <a:pt x="280" y="292"/>
                    <a:pt x="262" y="267"/>
                    <a:pt x="242" y="244"/>
                  </a:cubicBezTo>
                  <a:cubicBezTo>
                    <a:pt x="230" y="228"/>
                    <a:pt x="219" y="212"/>
                    <a:pt x="209" y="195"/>
                  </a:cubicBezTo>
                  <a:cubicBezTo>
                    <a:pt x="207" y="192"/>
                    <a:pt x="207" y="190"/>
                    <a:pt x="205" y="187"/>
                  </a:cubicBezTo>
                  <a:cubicBezTo>
                    <a:pt x="198" y="174"/>
                    <a:pt x="188" y="162"/>
                    <a:pt x="178" y="150"/>
                  </a:cubicBezTo>
                  <a:cubicBezTo>
                    <a:pt x="151" y="130"/>
                    <a:pt x="127" y="107"/>
                    <a:pt x="104" y="82"/>
                  </a:cubicBezTo>
                  <a:cubicBezTo>
                    <a:pt x="74" y="52"/>
                    <a:pt x="35" y="30"/>
                    <a:pt x="3" y="1"/>
                  </a:cubicBezTo>
                  <a:cubicBezTo>
                    <a:pt x="2" y="0"/>
                    <a:pt x="0" y="1"/>
                    <a:pt x="1" y="3"/>
                  </a:cubicBezTo>
                  <a:cubicBezTo>
                    <a:pt x="34" y="39"/>
                    <a:pt x="76" y="67"/>
                    <a:pt x="110" y="101"/>
                  </a:cubicBezTo>
                  <a:cubicBezTo>
                    <a:pt x="133" y="125"/>
                    <a:pt x="169" y="151"/>
                    <a:pt x="183" y="182"/>
                  </a:cubicBezTo>
                  <a:cubicBezTo>
                    <a:pt x="185" y="184"/>
                    <a:pt x="186" y="186"/>
                    <a:pt x="187" y="189"/>
                  </a:cubicBezTo>
                  <a:cubicBezTo>
                    <a:pt x="204" y="219"/>
                    <a:pt x="225" y="247"/>
                    <a:pt x="247" y="272"/>
                  </a:cubicBezTo>
                  <a:cubicBezTo>
                    <a:pt x="258" y="288"/>
                    <a:pt x="269" y="304"/>
                    <a:pt x="278" y="321"/>
                  </a:cubicBezTo>
                  <a:cubicBezTo>
                    <a:pt x="293" y="346"/>
                    <a:pt x="305" y="371"/>
                    <a:pt x="316" y="397"/>
                  </a:cubicBezTo>
                  <a:cubicBezTo>
                    <a:pt x="355" y="485"/>
                    <a:pt x="405" y="566"/>
                    <a:pt x="439" y="657"/>
                  </a:cubicBezTo>
                  <a:cubicBezTo>
                    <a:pt x="456" y="695"/>
                    <a:pt x="470" y="735"/>
                    <a:pt x="481" y="775"/>
                  </a:cubicBezTo>
                  <a:cubicBezTo>
                    <a:pt x="486" y="795"/>
                    <a:pt x="494" y="814"/>
                    <a:pt x="504" y="831"/>
                  </a:cubicBezTo>
                  <a:cubicBezTo>
                    <a:pt x="510" y="842"/>
                    <a:pt x="518" y="853"/>
                    <a:pt x="526" y="863"/>
                  </a:cubicBezTo>
                  <a:cubicBezTo>
                    <a:pt x="528" y="866"/>
                    <a:pt x="533" y="864"/>
                    <a:pt x="531" y="86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1" name="Google Shape;281;p28"/>
            <p:cNvSpPr/>
            <p:nvPr/>
          </p:nvSpPr>
          <p:spPr>
            <a:xfrm>
              <a:off x="9578520" y="3800880"/>
              <a:ext cx="10440" cy="19800"/>
            </a:xfrm>
            <a:custGeom>
              <a:avLst/>
              <a:gdLst/>
              <a:ahLst/>
              <a:cxnLst/>
              <a:rect l="l" t="t" r="r" b="b"/>
              <a:pathLst>
                <a:path w="29" h="55" extrusionOk="0">
                  <a:moveTo>
                    <a:pt x="25" y="1"/>
                  </a:moveTo>
                  <a:cubicBezTo>
                    <a:pt x="15" y="9"/>
                    <a:pt x="18" y="24"/>
                    <a:pt x="18" y="36"/>
                  </a:cubicBezTo>
                  <a:cubicBezTo>
                    <a:pt x="18" y="37"/>
                    <a:pt x="18" y="49"/>
                    <a:pt x="15" y="47"/>
                  </a:cubicBezTo>
                  <a:cubicBezTo>
                    <a:pt x="13" y="45"/>
                    <a:pt x="11" y="44"/>
                    <a:pt x="9" y="40"/>
                  </a:cubicBezTo>
                  <a:cubicBezTo>
                    <a:pt x="9" y="40"/>
                    <a:pt x="9" y="39"/>
                    <a:pt x="8" y="38"/>
                  </a:cubicBezTo>
                  <a:cubicBezTo>
                    <a:pt x="5" y="33"/>
                    <a:pt x="3" y="27"/>
                    <a:pt x="2" y="21"/>
                  </a:cubicBezTo>
                  <a:lnTo>
                    <a:pt x="0" y="21"/>
                  </a:lnTo>
                  <a:cubicBezTo>
                    <a:pt x="2" y="31"/>
                    <a:pt x="6" y="53"/>
                    <a:pt x="18" y="54"/>
                  </a:cubicBezTo>
                  <a:cubicBezTo>
                    <a:pt x="26" y="54"/>
                    <a:pt x="25" y="45"/>
                    <a:pt x="25" y="40"/>
                  </a:cubicBezTo>
                  <a:cubicBezTo>
                    <a:pt x="25" y="29"/>
                    <a:pt x="18" y="11"/>
                    <a:pt x="27" y="2"/>
                  </a:cubicBezTo>
                  <a:cubicBezTo>
                    <a:pt x="28" y="1"/>
                    <a:pt x="26" y="0"/>
                    <a:pt x="25"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2" name="Google Shape;282;p28"/>
            <p:cNvSpPr/>
            <p:nvPr/>
          </p:nvSpPr>
          <p:spPr>
            <a:xfrm>
              <a:off x="9569520" y="3641040"/>
              <a:ext cx="79920" cy="283320"/>
            </a:xfrm>
            <a:custGeom>
              <a:avLst/>
              <a:gdLst/>
              <a:ahLst/>
              <a:cxnLst/>
              <a:rect l="l" t="t" r="r" b="b"/>
              <a:pathLst>
                <a:path w="222" h="787" extrusionOk="0">
                  <a:moveTo>
                    <a:pt x="195" y="725"/>
                  </a:moveTo>
                  <a:cubicBezTo>
                    <a:pt x="193" y="701"/>
                    <a:pt x="196" y="676"/>
                    <a:pt x="195" y="654"/>
                  </a:cubicBezTo>
                  <a:cubicBezTo>
                    <a:pt x="191" y="608"/>
                    <a:pt x="187" y="562"/>
                    <a:pt x="179" y="516"/>
                  </a:cubicBezTo>
                  <a:cubicBezTo>
                    <a:pt x="171" y="470"/>
                    <a:pt x="148" y="429"/>
                    <a:pt x="134" y="388"/>
                  </a:cubicBezTo>
                  <a:cubicBezTo>
                    <a:pt x="130" y="377"/>
                    <a:pt x="125" y="366"/>
                    <a:pt x="119" y="355"/>
                  </a:cubicBezTo>
                  <a:lnTo>
                    <a:pt x="112" y="339"/>
                  </a:lnTo>
                  <a:cubicBezTo>
                    <a:pt x="104" y="332"/>
                    <a:pt x="104" y="325"/>
                    <a:pt x="112" y="320"/>
                  </a:cubicBezTo>
                  <a:cubicBezTo>
                    <a:pt x="116" y="326"/>
                    <a:pt x="120" y="333"/>
                    <a:pt x="124" y="340"/>
                  </a:cubicBezTo>
                  <a:cubicBezTo>
                    <a:pt x="127" y="344"/>
                    <a:pt x="129" y="348"/>
                    <a:pt x="131" y="353"/>
                  </a:cubicBezTo>
                  <a:lnTo>
                    <a:pt x="134" y="358"/>
                  </a:lnTo>
                  <a:cubicBezTo>
                    <a:pt x="137" y="367"/>
                    <a:pt x="151" y="361"/>
                    <a:pt x="148" y="351"/>
                  </a:cubicBezTo>
                  <a:cubicBezTo>
                    <a:pt x="125" y="285"/>
                    <a:pt x="118" y="215"/>
                    <a:pt x="91" y="151"/>
                  </a:cubicBezTo>
                  <a:cubicBezTo>
                    <a:pt x="80" y="125"/>
                    <a:pt x="68" y="99"/>
                    <a:pt x="53" y="74"/>
                  </a:cubicBezTo>
                  <a:cubicBezTo>
                    <a:pt x="39" y="49"/>
                    <a:pt x="22" y="25"/>
                    <a:pt x="4" y="2"/>
                  </a:cubicBezTo>
                  <a:cubicBezTo>
                    <a:pt x="3" y="0"/>
                    <a:pt x="0" y="2"/>
                    <a:pt x="1" y="5"/>
                  </a:cubicBezTo>
                  <a:cubicBezTo>
                    <a:pt x="9" y="16"/>
                    <a:pt x="17" y="28"/>
                    <a:pt x="24" y="40"/>
                  </a:cubicBezTo>
                  <a:cubicBezTo>
                    <a:pt x="45" y="77"/>
                    <a:pt x="62" y="116"/>
                    <a:pt x="74" y="156"/>
                  </a:cubicBezTo>
                  <a:cubicBezTo>
                    <a:pt x="90" y="208"/>
                    <a:pt x="100" y="261"/>
                    <a:pt x="117" y="314"/>
                  </a:cubicBezTo>
                  <a:cubicBezTo>
                    <a:pt x="110" y="308"/>
                    <a:pt x="104" y="303"/>
                    <a:pt x="98" y="298"/>
                  </a:cubicBezTo>
                  <a:lnTo>
                    <a:pt x="97" y="298"/>
                  </a:lnTo>
                  <a:lnTo>
                    <a:pt x="96" y="298"/>
                  </a:lnTo>
                  <a:lnTo>
                    <a:pt x="96" y="299"/>
                  </a:lnTo>
                  <a:lnTo>
                    <a:pt x="95" y="299"/>
                  </a:lnTo>
                  <a:cubicBezTo>
                    <a:pt x="84" y="334"/>
                    <a:pt x="106" y="363"/>
                    <a:pt x="117" y="396"/>
                  </a:cubicBezTo>
                  <a:cubicBezTo>
                    <a:pt x="136" y="441"/>
                    <a:pt x="150" y="489"/>
                    <a:pt x="161" y="537"/>
                  </a:cubicBezTo>
                  <a:cubicBezTo>
                    <a:pt x="170" y="584"/>
                    <a:pt x="175" y="632"/>
                    <a:pt x="175" y="679"/>
                  </a:cubicBezTo>
                  <a:cubicBezTo>
                    <a:pt x="175" y="686"/>
                    <a:pt x="175" y="692"/>
                    <a:pt x="175" y="699"/>
                  </a:cubicBezTo>
                  <a:cubicBezTo>
                    <a:pt x="159" y="679"/>
                    <a:pt x="144" y="656"/>
                    <a:pt x="130" y="633"/>
                  </a:cubicBezTo>
                  <a:cubicBezTo>
                    <a:pt x="128" y="628"/>
                    <a:pt x="125" y="624"/>
                    <a:pt x="122" y="619"/>
                  </a:cubicBezTo>
                  <a:cubicBezTo>
                    <a:pt x="87" y="556"/>
                    <a:pt x="65" y="485"/>
                    <a:pt x="60" y="412"/>
                  </a:cubicBezTo>
                  <a:cubicBezTo>
                    <a:pt x="60" y="412"/>
                    <a:pt x="60" y="411"/>
                    <a:pt x="59" y="411"/>
                  </a:cubicBezTo>
                  <a:cubicBezTo>
                    <a:pt x="58" y="410"/>
                    <a:pt x="59" y="410"/>
                    <a:pt x="58" y="410"/>
                  </a:cubicBezTo>
                  <a:lnTo>
                    <a:pt x="57" y="410"/>
                  </a:lnTo>
                  <a:lnTo>
                    <a:pt x="56" y="410"/>
                  </a:lnTo>
                  <a:cubicBezTo>
                    <a:pt x="56" y="410"/>
                    <a:pt x="55" y="410"/>
                    <a:pt x="55" y="411"/>
                  </a:cubicBezTo>
                  <a:lnTo>
                    <a:pt x="55" y="412"/>
                  </a:lnTo>
                  <a:cubicBezTo>
                    <a:pt x="49" y="526"/>
                    <a:pt x="102" y="643"/>
                    <a:pt x="177" y="731"/>
                  </a:cubicBezTo>
                  <a:cubicBezTo>
                    <a:pt x="177" y="745"/>
                    <a:pt x="181" y="758"/>
                    <a:pt x="188" y="770"/>
                  </a:cubicBezTo>
                  <a:cubicBezTo>
                    <a:pt x="190" y="773"/>
                    <a:pt x="191" y="775"/>
                    <a:pt x="193" y="777"/>
                  </a:cubicBezTo>
                  <a:cubicBezTo>
                    <a:pt x="200" y="786"/>
                    <a:pt x="212" y="775"/>
                    <a:pt x="208" y="766"/>
                  </a:cubicBezTo>
                  <a:lnTo>
                    <a:pt x="211" y="770"/>
                  </a:lnTo>
                  <a:lnTo>
                    <a:pt x="212" y="770"/>
                  </a:lnTo>
                  <a:cubicBezTo>
                    <a:pt x="213" y="771"/>
                    <a:pt x="214" y="771"/>
                    <a:pt x="214" y="771"/>
                  </a:cubicBezTo>
                  <a:cubicBezTo>
                    <a:pt x="215" y="771"/>
                    <a:pt x="216" y="771"/>
                    <a:pt x="217" y="770"/>
                  </a:cubicBezTo>
                  <a:cubicBezTo>
                    <a:pt x="217" y="770"/>
                    <a:pt x="217" y="768"/>
                    <a:pt x="218" y="768"/>
                  </a:cubicBezTo>
                  <a:cubicBezTo>
                    <a:pt x="219" y="767"/>
                    <a:pt x="219" y="767"/>
                    <a:pt x="219" y="766"/>
                  </a:cubicBezTo>
                  <a:cubicBezTo>
                    <a:pt x="221" y="753"/>
                    <a:pt x="216" y="748"/>
                    <a:pt x="207" y="737"/>
                  </a:cubicBezTo>
                  <a:lnTo>
                    <a:pt x="195" y="7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3" name="Google Shape;283;p28"/>
            <p:cNvSpPr/>
            <p:nvPr/>
          </p:nvSpPr>
          <p:spPr>
            <a:xfrm>
              <a:off x="9282960" y="3504960"/>
              <a:ext cx="190080" cy="88560"/>
            </a:xfrm>
            <a:custGeom>
              <a:avLst/>
              <a:gdLst/>
              <a:ahLst/>
              <a:cxnLst/>
              <a:rect l="l" t="t" r="r" b="b"/>
              <a:pathLst>
                <a:path w="528" h="246" extrusionOk="0">
                  <a:moveTo>
                    <a:pt x="239" y="7"/>
                  </a:moveTo>
                  <a:cubicBezTo>
                    <a:pt x="213" y="2"/>
                    <a:pt x="188" y="0"/>
                    <a:pt x="162" y="0"/>
                  </a:cubicBezTo>
                  <a:cubicBezTo>
                    <a:pt x="151" y="0"/>
                    <a:pt x="141" y="0"/>
                    <a:pt x="131" y="1"/>
                  </a:cubicBezTo>
                  <a:cubicBezTo>
                    <a:pt x="84" y="1"/>
                    <a:pt x="46" y="19"/>
                    <a:pt x="2" y="26"/>
                  </a:cubicBezTo>
                  <a:cubicBezTo>
                    <a:pt x="1" y="26"/>
                    <a:pt x="1" y="26"/>
                    <a:pt x="1" y="26"/>
                  </a:cubicBezTo>
                  <a:cubicBezTo>
                    <a:pt x="1" y="26"/>
                    <a:pt x="1" y="27"/>
                    <a:pt x="0" y="27"/>
                  </a:cubicBezTo>
                  <a:cubicBezTo>
                    <a:pt x="0" y="28"/>
                    <a:pt x="0" y="28"/>
                    <a:pt x="0" y="28"/>
                  </a:cubicBezTo>
                  <a:cubicBezTo>
                    <a:pt x="1" y="28"/>
                    <a:pt x="1" y="28"/>
                    <a:pt x="1" y="29"/>
                  </a:cubicBezTo>
                  <a:lnTo>
                    <a:pt x="2" y="29"/>
                  </a:lnTo>
                  <a:cubicBezTo>
                    <a:pt x="46" y="27"/>
                    <a:pt x="86" y="10"/>
                    <a:pt x="131" y="11"/>
                  </a:cubicBezTo>
                  <a:cubicBezTo>
                    <a:pt x="142" y="11"/>
                    <a:pt x="154" y="10"/>
                    <a:pt x="166" y="10"/>
                  </a:cubicBezTo>
                  <a:cubicBezTo>
                    <a:pt x="189" y="10"/>
                    <a:pt x="213" y="12"/>
                    <a:pt x="237" y="15"/>
                  </a:cubicBezTo>
                  <a:cubicBezTo>
                    <a:pt x="284" y="24"/>
                    <a:pt x="312" y="34"/>
                    <a:pt x="344" y="66"/>
                  </a:cubicBezTo>
                  <a:lnTo>
                    <a:pt x="341" y="66"/>
                  </a:lnTo>
                  <a:cubicBezTo>
                    <a:pt x="335" y="65"/>
                    <a:pt x="328" y="65"/>
                    <a:pt x="321" y="65"/>
                  </a:cubicBezTo>
                  <a:cubicBezTo>
                    <a:pt x="306" y="65"/>
                    <a:pt x="291" y="66"/>
                    <a:pt x="276" y="69"/>
                  </a:cubicBezTo>
                  <a:cubicBezTo>
                    <a:pt x="272" y="69"/>
                    <a:pt x="273" y="69"/>
                    <a:pt x="276" y="69"/>
                  </a:cubicBezTo>
                  <a:cubicBezTo>
                    <a:pt x="271" y="69"/>
                    <a:pt x="266" y="69"/>
                    <a:pt x="262" y="69"/>
                  </a:cubicBezTo>
                  <a:cubicBezTo>
                    <a:pt x="257" y="69"/>
                    <a:pt x="254" y="69"/>
                    <a:pt x="249" y="69"/>
                  </a:cubicBezTo>
                  <a:cubicBezTo>
                    <a:pt x="246" y="69"/>
                    <a:pt x="245" y="73"/>
                    <a:pt x="248" y="75"/>
                  </a:cubicBezTo>
                  <a:cubicBezTo>
                    <a:pt x="264" y="84"/>
                    <a:pt x="281" y="90"/>
                    <a:pt x="299" y="95"/>
                  </a:cubicBezTo>
                  <a:cubicBezTo>
                    <a:pt x="343" y="111"/>
                    <a:pt x="378" y="121"/>
                    <a:pt x="413" y="154"/>
                  </a:cubicBezTo>
                  <a:cubicBezTo>
                    <a:pt x="431" y="170"/>
                    <a:pt x="454" y="180"/>
                    <a:pt x="472" y="197"/>
                  </a:cubicBezTo>
                  <a:cubicBezTo>
                    <a:pt x="487" y="213"/>
                    <a:pt x="503" y="229"/>
                    <a:pt x="520" y="244"/>
                  </a:cubicBezTo>
                  <a:cubicBezTo>
                    <a:pt x="521" y="244"/>
                    <a:pt x="522" y="244"/>
                    <a:pt x="523" y="244"/>
                  </a:cubicBezTo>
                  <a:cubicBezTo>
                    <a:pt x="523" y="244"/>
                    <a:pt x="524" y="245"/>
                    <a:pt x="525" y="244"/>
                  </a:cubicBezTo>
                  <a:cubicBezTo>
                    <a:pt x="526" y="243"/>
                    <a:pt x="525" y="243"/>
                    <a:pt x="526" y="242"/>
                  </a:cubicBezTo>
                  <a:cubicBezTo>
                    <a:pt x="527" y="241"/>
                    <a:pt x="527" y="241"/>
                    <a:pt x="527" y="240"/>
                  </a:cubicBezTo>
                  <a:cubicBezTo>
                    <a:pt x="527" y="239"/>
                    <a:pt x="527" y="239"/>
                    <a:pt x="527" y="238"/>
                  </a:cubicBezTo>
                  <a:cubicBezTo>
                    <a:pt x="495" y="182"/>
                    <a:pt x="441" y="145"/>
                    <a:pt x="389" y="110"/>
                  </a:cubicBezTo>
                  <a:cubicBezTo>
                    <a:pt x="360" y="90"/>
                    <a:pt x="322" y="85"/>
                    <a:pt x="290" y="74"/>
                  </a:cubicBezTo>
                  <a:cubicBezTo>
                    <a:pt x="294" y="75"/>
                    <a:pt x="298" y="76"/>
                    <a:pt x="302" y="77"/>
                  </a:cubicBezTo>
                  <a:cubicBezTo>
                    <a:pt x="307" y="76"/>
                    <a:pt x="312" y="76"/>
                    <a:pt x="317" y="76"/>
                  </a:cubicBezTo>
                  <a:cubicBezTo>
                    <a:pt x="332" y="76"/>
                    <a:pt x="347" y="78"/>
                    <a:pt x="362" y="83"/>
                  </a:cubicBezTo>
                  <a:lnTo>
                    <a:pt x="363" y="83"/>
                  </a:lnTo>
                  <a:cubicBezTo>
                    <a:pt x="364" y="83"/>
                    <a:pt x="365" y="83"/>
                    <a:pt x="366" y="82"/>
                  </a:cubicBezTo>
                  <a:cubicBezTo>
                    <a:pt x="366" y="82"/>
                    <a:pt x="366" y="81"/>
                    <a:pt x="367" y="80"/>
                  </a:cubicBezTo>
                  <a:cubicBezTo>
                    <a:pt x="368" y="79"/>
                    <a:pt x="368" y="79"/>
                    <a:pt x="368" y="78"/>
                  </a:cubicBezTo>
                  <a:cubicBezTo>
                    <a:pt x="368" y="77"/>
                    <a:pt x="368" y="77"/>
                    <a:pt x="367" y="76"/>
                  </a:cubicBezTo>
                  <a:cubicBezTo>
                    <a:pt x="366" y="75"/>
                    <a:pt x="367" y="75"/>
                    <a:pt x="367" y="75"/>
                  </a:cubicBezTo>
                  <a:cubicBezTo>
                    <a:pt x="341" y="56"/>
                    <a:pt x="330" y="38"/>
                    <a:pt x="299" y="25"/>
                  </a:cubicBezTo>
                  <a:cubicBezTo>
                    <a:pt x="280" y="17"/>
                    <a:pt x="260" y="11"/>
                    <a:pt x="239"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4" name="Google Shape;284;p28"/>
            <p:cNvSpPr/>
            <p:nvPr/>
          </p:nvSpPr>
          <p:spPr>
            <a:xfrm>
              <a:off x="9351360" y="3551040"/>
              <a:ext cx="153360" cy="91440"/>
            </a:xfrm>
            <a:custGeom>
              <a:avLst/>
              <a:gdLst/>
              <a:ahLst/>
              <a:cxnLst/>
              <a:rect l="l" t="t" r="r" b="b"/>
              <a:pathLst>
                <a:path w="426" h="254" extrusionOk="0">
                  <a:moveTo>
                    <a:pt x="398" y="205"/>
                  </a:moveTo>
                  <a:cubicBezTo>
                    <a:pt x="393" y="198"/>
                    <a:pt x="387" y="193"/>
                    <a:pt x="380" y="188"/>
                  </a:cubicBezTo>
                  <a:cubicBezTo>
                    <a:pt x="320" y="148"/>
                    <a:pt x="282" y="78"/>
                    <a:pt x="220" y="42"/>
                  </a:cubicBezTo>
                  <a:cubicBezTo>
                    <a:pt x="171" y="15"/>
                    <a:pt x="116" y="0"/>
                    <a:pt x="60" y="0"/>
                  </a:cubicBezTo>
                  <a:cubicBezTo>
                    <a:pt x="41" y="0"/>
                    <a:pt x="22" y="2"/>
                    <a:pt x="4" y="5"/>
                  </a:cubicBezTo>
                  <a:cubicBezTo>
                    <a:pt x="0" y="5"/>
                    <a:pt x="1" y="11"/>
                    <a:pt x="4" y="11"/>
                  </a:cubicBezTo>
                  <a:cubicBezTo>
                    <a:pt x="86" y="18"/>
                    <a:pt x="186" y="16"/>
                    <a:pt x="248" y="82"/>
                  </a:cubicBezTo>
                  <a:cubicBezTo>
                    <a:pt x="266" y="100"/>
                    <a:pt x="283" y="119"/>
                    <a:pt x="301" y="137"/>
                  </a:cubicBezTo>
                  <a:cubicBezTo>
                    <a:pt x="267" y="110"/>
                    <a:pt x="209" y="75"/>
                    <a:pt x="166" y="74"/>
                  </a:cubicBezTo>
                  <a:cubicBezTo>
                    <a:pt x="163" y="74"/>
                    <a:pt x="163" y="79"/>
                    <a:pt x="166" y="79"/>
                  </a:cubicBezTo>
                  <a:cubicBezTo>
                    <a:pt x="214" y="89"/>
                    <a:pt x="271" y="128"/>
                    <a:pt x="309" y="158"/>
                  </a:cubicBezTo>
                  <a:cubicBezTo>
                    <a:pt x="340" y="182"/>
                    <a:pt x="368" y="209"/>
                    <a:pt x="399" y="234"/>
                  </a:cubicBezTo>
                  <a:cubicBezTo>
                    <a:pt x="400" y="236"/>
                    <a:pt x="401" y="237"/>
                    <a:pt x="402" y="239"/>
                  </a:cubicBezTo>
                  <a:cubicBezTo>
                    <a:pt x="402" y="240"/>
                    <a:pt x="402" y="240"/>
                    <a:pt x="402" y="240"/>
                  </a:cubicBezTo>
                  <a:cubicBezTo>
                    <a:pt x="403" y="241"/>
                    <a:pt x="403" y="241"/>
                    <a:pt x="404" y="242"/>
                  </a:cubicBezTo>
                  <a:cubicBezTo>
                    <a:pt x="404" y="242"/>
                    <a:pt x="405" y="242"/>
                    <a:pt x="406" y="242"/>
                  </a:cubicBezTo>
                  <a:cubicBezTo>
                    <a:pt x="407" y="242"/>
                    <a:pt x="407" y="242"/>
                    <a:pt x="408" y="242"/>
                  </a:cubicBezTo>
                  <a:lnTo>
                    <a:pt x="408" y="241"/>
                  </a:lnTo>
                  <a:lnTo>
                    <a:pt x="421" y="251"/>
                  </a:lnTo>
                  <a:cubicBezTo>
                    <a:pt x="423" y="253"/>
                    <a:pt x="425" y="250"/>
                    <a:pt x="423" y="248"/>
                  </a:cubicBezTo>
                  <a:cubicBezTo>
                    <a:pt x="419" y="242"/>
                    <a:pt x="414" y="236"/>
                    <a:pt x="409" y="231"/>
                  </a:cubicBezTo>
                  <a:cubicBezTo>
                    <a:pt x="403" y="201"/>
                    <a:pt x="385" y="172"/>
                    <a:pt x="384" y="142"/>
                  </a:cubicBezTo>
                  <a:cubicBezTo>
                    <a:pt x="384" y="135"/>
                    <a:pt x="377" y="130"/>
                    <a:pt x="373" y="126"/>
                  </a:cubicBezTo>
                  <a:cubicBezTo>
                    <a:pt x="363" y="114"/>
                    <a:pt x="353" y="101"/>
                    <a:pt x="345" y="87"/>
                  </a:cubicBezTo>
                  <a:cubicBezTo>
                    <a:pt x="341" y="80"/>
                    <a:pt x="337" y="73"/>
                    <a:pt x="334" y="65"/>
                  </a:cubicBezTo>
                  <a:lnTo>
                    <a:pt x="334" y="64"/>
                  </a:lnTo>
                  <a:cubicBezTo>
                    <a:pt x="333" y="63"/>
                    <a:pt x="333" y="63"/>
                    <a:pt x="332" y="62"/>
                  </a:cubicBezTo>
                  <a:cubicBezTo>
                    <a:pt x="331" y="61"/>
                    <a:pt x="330" y="62"/>
                    <a:pt x="329" y="62"/>
                  </a:cubicBezTo>
                  <a:cubicBezTo>
                    <a:pt x="328" y="62"/>
                    <a:pt x="326" y="61"/>
                    <a:pt x="326" y="62"/>
                  </a:cubicBezTo>
                  <a:cubicBezTo>
                    <a:pt x="325" y="63"/>
                    <a:pt x="325" y="64"/>
                    <a:pt x="325" y="64"/>
                  </a:cubicBezTo>
                  <a:cubicBezTo>
                    <a:pt x="324" y="65"/>
                    <a:pt x="324" y="66"/>
                    <a:pt x="324" y="67"/>
                  </a:cubicBezTo>
                  <a:lnTo>
                    <a:pt x="324" y="68"/>
                  </a:lnTo>
                  <a:cubicBezTo>
                    <a:pt x="328" y="84"/>
                    <a:pt x="334" y="99"/>
                    <a:pt x="342" y="113"/>
                  </a:cubicBezTo>
                  <a:cubicBezTo>
                    <a:pt x="351" y="129"/>
                    <a:pt x="362" y="143"/>
                    <a:pt x="375" y="155"/>
                  </a:cubicBezTo>
                  <a:cubicBezTo>
                    <a:pt x="376" y="156"/>
                    <a:pt x="390" y="186"/>
                    <a:pt x="398" y="205"/>
                  </a:cubicBezTo>
                  <a:moveTo>
                    <a:pt x="376" y="197"/>
                  </a:moveTo>
                  <a:cubicBezTo>
                    <a:pt x="381" y="200"/>
                    <a:pt x="385" y="204"/>
                    <a:pt x="388" y="208"/>
                  </a:cubicBezTo>
                  <a:lnTo>
                    <a:pt x="376" y="1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5" name="Google Shape;285;p28"/>
            <p:cNvSpPr/>
            <p:nvPr/>
          </p:nvSpPr>
          <p:spPr>
            <a:xfrm>
              <a:off x="9351000" y="3339000"/>
              <a:ext cx="358560" cy="346320"/>
            </a:xfrm>
            <a:custGeom>
              <a:avLst/>
              <a:gdLst/>
              <a:ahLst/>
              <a:cxnLst/>
              <a:rect l="l" t="t" r="r" b="b"/>
              <a:pathLst>
                <a:path w="996" h="962" extrusionOk="0">
                  <a:moveTo>
                    <a:pt x="860" y="155"/>
                  </a:moveTo>
                  <a:cubicBezTo>
                    <a:pt x="856" y="152"/>
                    <a:pt x="852" y="150"/>
                    <a:pt x="849" y="148"/>
                  </a:cubicBezTo>
                  <a:cubicBezTo>
                    <a:pt x="826" y="106"/>
                    <a:pt x="773" y="73"/>
                    <a:pt x="733" y="58"/>
                  </a:cubicBezTo>
                  <a:cubicBezTo>
                    <a:pt x="712" y="50"/>
                    <a:pt x="689" y="44"/>
                    <a:pt x="666" y="42"/>
                  </a:cubicBezTo>
                  <a:lnTo>
                    <a:pt x="666" y="38"/>
                  </a:lnTo>
                  <a:cubicBezTo>
                    <a:pt x="666" y="37"/>
                    <a:pt x="666" y="36"/>
                    <a:pt x="665" y="35"/>
                  </a:cubicBezTo>
                  <a:lnTo>
                    <a:pt x="664" y="34"/>
                  </a:lnTo>
                  <a:cubicBezTo>
                    <a:pt x="663" y="34"/>
                    <a:pt x="663" y="33"/>
                    <a:pt x="663" y="33"/>
                  </a:cubicBezTo>
                  <a:cubicBezTo>
                    <a:pt x="604" y="6"/>
                    <a:pt x="532" y="4"/>
                    <a:pt x="468" y="12"/>
                  </a:cubicBezTo>
                  <a:lnTo>
                    <a:pt x="459" y="13"/>
                  </a:lnTo>
                  <a:lnTo>
                    <a:pt x="459" y="12"/>
                  </a:lnTo>
                  <a:cubicBezTo>
                    <a:pt x="459" y="11"/>
                    <a:pt x="459" y="11"/>
                    <a:pt x="459" y="10"/>
                  </a:cubicBezTo>
                  <a:lnTo>
                    <a:pt x="458" y="9"/>
                  </a:lnTo>
                  <a:cubicBezTo>
                    <a:pt x="457" y="9"/>
                    <a:pt x="457" y="9"/>
                    <a:pt x="456" y="9"/>
                  </a:cubicBezTo>
                  <a:cubicBezTo>
                    <a:pt x="382" y="0"/>
                    <a:pt x="312" y="13"/>
                    <a:pt x="238" y="23"/>
                  </a:cubicBezTo>
                  <a:cubicBezTo>
                    <a:pt x="189" y="30"/>
                    <a:pt x="142" y="46"/>
                    <a:pt x="100" y="70"/>
                  </a:cubicBezTo>
                  <a:cubicBezTo>
                    <a:pt x="93" y="74"/>
                    <a:pt x="87" y="78"/>
                    <a:pt x="81" y="82"/>
                  </a:cubicBezTo>
                  <a:cubicBezTo>
                    <a:pt x="80" y="83"/>
                    <a:pt x="80" y="83"/>
                    <a:pt x="79" y="84"/>
                  </a:cubicBezTo>
                  <a:cubicBezTo>
                    <a:pt x="79" y="84"/>
                    <a:pt x="79" y="85"/>
                    <a:pt x="79" y="86"/>
                  </a:cubicBezTo>
                  <a:cubicBezTo>
                    <a:pt x="79" y="87"/>
                    <a:pt x="79" y="87"/>
                    <a:pt x="79" y="88"/>
                  </a:cubicBezTo>
                  <a:cubicBezTo>
                    <a:pt x="58" y="82"/>
                    <a:pt x="37" y="79"/>
                    <a:pt x="15" y="79"/>
                  </a:cubicBezTo>
                  <a:cubicBezTo>
                    <a:pt x="10" y="79"/>
                    <a:pt x="5" y="79"/>
                    <a:pt x="1" y="80"/>
                  </a:cubicBezTo>
                  <a:cubicBezTo>
                    <a:pt x="0" y="80"/>
                    <a:pt x="0" y="83"/>
                    <a:pt x="1" y="83"/>
                  </a:cubicBezTo>
                  <a:cubicBezTo>
                    <a:pt x="48" y="86"/>
                    <a:pt x="95" y="99"/>
                    <a:pt x="136" y="123"/>
                  </a:cubicBezTo>
                  <a:cubicBezTo>
                    <a:pt x="140" y="125"/>
                    <a:pt x="143" y="127"/>
                    <a:pt x="147" y="130"/>
                  </a:cubicBezTo>
                  <a:cubicBezTo>
                    <a:pt x="147" y="131"/>
                    <a:pt x="148" y="131"/>
                    <a:pt x="149" y="132"/>
                  </a:cubicBezTo>
                  <a:cubicBezTo>
                    <a:pt x="150" y="133"/>
                    <a:pt x="151" y="133"/>
                    <a:pt x="152" y="133"/>
                  </a:cubicBezTo>
                  <a:cubicBezTo>
                    <a:pt x="169" y="143"/>
                    <a:pt x="184" y="155"/>
                    <a:pt x="198" y="168"/>
                  </a:cubicBezTo>
                  <a:cubicBezTo>
                    <a:pt x="232" y="200"/>
                    <a:pt x="276" y="220"/>
                    <a:pt x="311" y="253"/>
                  </a:cubicBezTo>
                  <a:cubicBezTo>
                    <a:pt x="347" y="284"/>
                    <a:pt x="379" y="321"/>
                    <a:pt x="406" y="361"/>
                  </a:cubicBezTo>
                  <a:cubicBezTo>
                    <a:pt x="427" y="396"/>
                    <a:pt x="462" y="422"/>
                    <a:pt x="484" y="456"/>
                  </a:cubicBezTo>
                  <a:lnTo>
                    <a:pt x="484" y="457"/>
                  </a:lnTo>
                  <a:cubicBezTo>
                    <a:pt x="485" y="457"/>
                    <a:pt x="485" y="457"/>
                    <a:pt x="486" y="458"/>
                  </a:cubicBezTo>
                  <a:cubicBezTo>
                    <a:pt x="488" y="459"/>
                    <a:pt x="487" y="459"/>
                    <a:pt x="488" y="459"/>
                  </a:cubicBezTo>
                  <a:cubicBezTo>
                    <a:pt x="489" y="459"/>
                    <a:pt x="490" y="459"/>
                    <a:pt x="490" y="458"/>
                  </a:cubicBezTo>
                  <a:cubicBezTo>
                    <a:pt x="491" y="457"/>
                    <a:pt x="491" y="457"/>
                    <a:pt x="492" y="457"/>
                  </a:cubicBezTo>
                  <a:lnTo>
                    <a:pt x="492" y="456"/>
                  </a:lnTo>
                  <a:cubicBezTo>
                    <a:pt x="493" y="454"/>
                    <a:pt x="493" y="451"/>
                    <a:pt x="493" y="449"/>
                  </a:cubicBezTo>
                  <a:cubicBezTo>
                    <a:pt x="493" y="446"/>
                    <a:pt x="493" y="445"/>
                    <a:pt x="492" y="443"/>
                  </a:cubicBezTo>
                  <a:cubicBezTo>
                    <a:pt x="513" y="481"/>
                    <a:pt x="532" y="520"/>
                    <a:pt x="548" y="561"/>
                  </a:cubicBezTo>
                  <a:cubicBezTo>
                    <a:pt x="560" y="591"/>
                    <a:pt x="570" y="623"/>
                    <a:pt x="577" y="655"/>
                  </a:cubicBezTo>
                  <a:cubicBezTo>
                    <a:pt x="581" y="671"/>
                    <a:pt x="587" y="687"/>
                    <a:pt x="593" y="702"/>
                  </a:cubicBezTo>
                  <a:cubicBezTo>
                    <a:pt x="580" y="683"/>
                    <a:pt x="566" y="665"/>
                    <a:pt x="549" y="649"/>
                  </a:cubicBezTo>
                  <a:cubicBezTo>
                    <a:pt x="545" y="645"/>
                    <a:pt x="541" y="651"/>
                    <a:pt x="544" y="655"/>
                  </a:cubicBezTo>
                  <a:cubicBezTo>
                    <a:pt x="550" y="662"/>
                    <a:pt x="556" y="669"/>
                    <a:pt x="560" y="677"/>
                  </a:cubicBezTo>
                  <a:cubicBezTo>
                    <a:pt x="564" y="683"/>
                    <a:pt x="566" y="689"/>
                    <a:pt x="569" y="695"/>
                  </a:cubicBezTo>
                  <a:cubicBezTo>
                    <a:pt x="584" y="726"/>
                    <a:pt x="604" y="754"/>
                    <a:pt x="621" y="784"/>
                  </a:cubicBezTo>
                  <a:cubicBezTo>
                    <a:pt x="653" y="839"/>
                    <a:pt x="665" y="899"/>
                    <a:pt x="686" y="958"/>
                  </a:cubicBezTo>
                  <a:cubicBezTo>
                    <a:pt x="686" y="959"/>
                    <a:pt x="686" y="959"/>
                    <a:pt x="687" y="960"/>
                  </a:cubicBezTo>
                  <a:cubicBezTo>
                    <a:pt x="689" y="961"/>
                    <a:pt x="688" y="960"/>
                    <a:pt x="689" y="960"/>
                  </a:cubicBezTo>
                  <a:cubicBezTo>
                    <a:pt x="690" y="960"/>
                    <a:pt x="691" y="960"/>
                    <a:pt x="691" y="960"/>
                  </a:cubicBezTo>
                  <a:cubicBezTo>
                    <a:pt x="692" y="959"/>
                    <a:pt x="692" y="959"/>
                    <a:pt x="693" y="958"/>
                  </a:cubicBezTo>
                  <a:lnTo>
                    <a:pt x="693" y="957"/>
                  </a:lnTo>
                  <a:cubicBezTo>
                    <a:pt x="693" y="956"/>
                    <a:pt x="693" y="955"/>
                    <a:pt x="693" y="955"/>
                  </a:cubicBezTo>
                  <a:cubicBezTo>
                    <a:pt x="693" y="901"/>
                    <a:pt x="679" y="848"/>
                    <a:pt x="652" y="802"/>
                  </a:cubicBezTo>
                  <a:lnTo>
                    <a:pt x="652" y="801"/>
                  </a:lnTo>
                  <a:cubicBezTo>
                    <a:pt x="639" y="779"/>
                    <a:pt x="626" y="755"/>
                    <a:pt x="612" y="731"/>
                  </a:cubicBezTo>
                  <a:cubicBezTo>
                    <a:pt x="606" y="678"/>
                    <a:pt x="581" y="621"/>
                    <a:pt x="565" y="572"/>
                  </a:cubicBezTo>
                  <a:cubicBezTo>
                    <a:pt x="553" y="538"/>
                    <a:pt x="538" y="505"/>
                    <a:pt x="520" y="474"/>
                  </a:cubicBezTo>
                  <a:cubicBezTo>
                    <a:pt x="504" y="446"/>
                    <a:pt x="486" y="420"/>
                    <a:pt x="465" y="395"/>
                  </a:cubicBezTo>
                  <a:cubicBezTo>
                    <a:pt x="464" y="393"/>
                    <a:pt x="461" y="395"/>
                    <a:pt x="463" y="397"/>
                  </a:cubicBezTo>
                  <a:lnTo>
                    <a:pt x="464" y="399"/>
                  </a:lnTo>
                  <a:cubicBezTo>
                    <a:pt x="450" y="385"/>
                    <a:pt x="436" y="372"/>
                    <a:pt x="429" y="362"/>
                  </a:cubicBezTo>
                  <a:cubicBezTo>
                    <a:pt x="422" y="352"/>
                    <a:pt x="418" y="348"/>
                    <a:pt x="413" y="342"/>
                  </a:cubicBezTo>
                  <a:cubicBezTo>
                    <a:pt x="420" y="347"/>
                    <a:pt x="426" y="353"/>
                    <a:pt x="433" y="357"/>
                  </a:cubicBezTo>
                  <a:cubicBezTo>
                    <a:pt x="470" y="381"/>
                    <a:pt x="516" y="411"/>
                    <a:pt x="563" y="414"/>
                  </a:cubicBezTo>
                  <a:cubicBezTo>
                    <a:pt x="606" y="447"/>
                    <a:pt x="661" y="471"/>
                    <a:pt x="710" y="460"/>
                  </a:cubicBezTo>
                  <a:cubicBezTo>
                    <a:pt x="711" y="460"/>
                    <a:pt x="711" y="460"/>
                    <a:pt x="712" y="460"/>
                  </a:cubicBezTo>
                  <a:lnTo>
                    <a:pt x="713" y="459"/>
                  </a:lnTo>
                  <a:cubicBezTo>
                    <a:pt x="737" y="469"/>
                    <a:pt x="763" y="475"/>
                    <a:pt x="790" y="476"/>
                  </a:cubicBezTo>
                  <a:cubicBezTo>
                    <a:pt x="827" y="479"/>
                    <a:pt x="871" y="501"/>
                    <a:pt x="908" y="490"/>
                  </a:cubicBezTo>
                  <a:cubicBezTo>
                    <a:pt x="909" y="489"/>
                    <a:pt x="910" y="489"/>
                    <a:pt x="910" y="488"/>
                  </a:cubicBezTo>
                  <a:cubicBezTo>
                    <a:pt x="911" y="487"/>
                    <a:pt x="911" y="486"/>
                    <a:pt x="911" y="485"/>
                  </a:cubicBezTo>
                  <a:cubicBezTo>
                    <a:pt x="911" y="484"/>
                    <a:pt x="911" y="484"/>
                    <a:pt x="910" y="483"/>
                  </a:cubicBezTo>
                  <a:cubicBezTo>
                    <a:pt x="910" y="482"/>
                    <a:pt x="909" y="481"/>
                    <a:pt x="908" y="481"/>
                  </a:cubicBezTo>
                  <a:cubicBezTo>
                    <a:pt x="849" y="455"/>
                    <a:pt x="788" y="461"/>
                    <a:pt x="728" y="443"/>
                  </a:cubicBezTo>
                  <a:cubicBezTo>
                    <a:pt x="689" y="431"/>
                    <a:pt x="660" y="396"/>
                    <a:pt x="636" y="364"/>
                  </a:cubicBezTo>
                  <a:cubicBezTo>
                    <a:pt x="613" y="332"/>
                    <a:pt x="571" y="304"/>
                    <a:pt x="560" y="263"/>
                  </a:cubicBezTo>
                  <a:cubicBezTo>
                    <a:pt x="559" y="260"/>
                    <a:pt x="553" y="261"/>
                    <a:pt x="554" y="264"/>
                  </a:cubicBezTo>
                  <a:cubicBezTo>
                    <a:pt x="561" y="298"/>
                    <a:pt x="585" y="319"/>
                    <a:pt x="605" y="346"/>
                  </a:cubicBezTo>
                  <a:cubicBezTo>
                    <a:pt x="634" y="386"/>
                    <a:pt x="653" y="417"/>
                    <a:pt x="691" y="446"/>
                  </a:cubicBezTo>
                  <a:lnTo>
                    <a:pt x="693" y="447"/>
                  </a:lnTo>
                  <a:cubicBezTo>
                    <a:pt x="665" y="444"/>
                    <a:pt x="638" y="435"/>
                    <a:pt x="613" y="421"/>
                  </a:cubicBezTo>
                  <a:cubicBezTo>
                    <a:pt x="613" y="420"/>
                    <a:pt x="612" y="420"/>
                    <a:pt x="612" y="420"/>
                  </a:cubicBezTo>
                  <a:cubicBezTo>
                    <a:pt x="581" y="400"/>
                    <a:pt x="542" y="384"/>
                    <a:pt x="525" y="349"/>
                  </a:cubicBezTo>
                  <a:cubicBezTo>
                    <a:pt x="513" y="325"/>
                    <a:pt x="489" y="310"/>
                    <a:pt x="472" y="290"/>
                  </a:cubicBezTo>
                  <a:cubicBezTo>
                    <a:pt x="458" y="275"/>
                    <a:pt x="428" y="248"/>
                    <a:pt x="421" y="228"/>
                  </a:cubicBezTo>
                  <a:cubicBezTo>
                    <a:pt x="421" y="226"/>
                    <a:pt x="417" y="228"/>
                    <a:pt x="418" y="230"/>
                  </a:cubicBezTo>
                  <a:cubicBezTo>
                    <a:pt x="425" y="258"/>
                    <a:pt x="454" y="284"/>
                    <a:pt x="471" y="308"/>
                  </a:cubicBezTo>
                  <a:cubicBezTo>
                    <a:pt x="479" y="319"/>
                    <a:pt x="488" y="329"/>
                    <a:pt x="498" y="338"/>
                  </a:cubicBezTo>
                  <a:cubicBezTo>
                    <a:pt x="511" y="350"/>
                    <a:pt x="512" y="366"/>
                    <a:pt x="524" y="379"/>
                  </a:cubicBezTo>
                  <a:cubicBezTo>
                    <a:pt x="530" y="385"/>
                    <a:pt x="537" y="392"/>
                    <a:pt x="544" y="398"/>
                  </a:cubicBezTo>
                  <a:lnTo>
                    <a:pt x="526" y="394"/>
                  </a:lnTo>
                  <a:cubicBezTo>
                    <a:pt x="506" y="387"/>
                    <a:pt x="487" y="379"/>
                    <a:pt x="469" y="368"/>
                  </a:cubicBezTo>
                  <a:cubicBezTo>
                    <a:pt x="462" y="364"/>
                    <a:pt x="454" y="360"/>
                    <a:pt x="447" y="355"/>
                  </a:cubicBezTo>
                  <a:cubicBezTo>
                    <a:pt x="422" y="340"/>
                    <a:pt x="399" y="322"/>
                    <a:pt x="378" y="301"/>
                  </a:cubicBezTo>
                  <a:cubicBezTo>
                    <a:pt x="349" y="270"/>
                    <a:pt x="318" y="240"/>
                    <a:pt x="285" y="213"/>
                  </a:cubicBezTo>
                  <a:cubicBezTo>
                    <a:pt x="260" y="194"/>
                    <a:pt x="229" y="184"/>
                    <a:pt x="208" y="159"/>
                  </a:cubicBezTo>
                  <a:cubicBezTo>
                    <a:pt x="196" y="146"/>
                    <a:pt x="183" y="135"/>
                    <a:pt x="168" y="126"/>
                  </a:cubicBezTo>
                  <a:cubicBezTo>
                    <a:pt x="167" y="126"/>
                    <a:pt x="166" y="126"/>
                    <a:pt x="165" y="125"/>
                  </a:cubicBezTo>
                  <a:cubicBezTo>
                    <a:pt x="193" y="108"/>
                    <a:pt x="274" y="120"/>
                    <a:pt x="297" y="120"/>
                  </a:cubicBezTo>
                  <a:cubicBezTo>
                    <a:pt x="309" y="119"/>
                    <a:pt x="321" y="119"/>
                    <a:pt x="332" y="119"/>
                  </a:cubicBezTo>
                  <a:cubicBezTo>
                    <a:pt x="374" y="119"/>
                    <a:pt x="416" y="123"/>
                    <a:pt x="458" y="131"/>
                  </a:cubicBezTo>
                  <a:cubicBezTo>
                    <a:pt x="515" y="146"/>
                    <a:pt x="571" y="167"/>
                    <a:pt x="624" y="193"/>
                  </a:cubicBezTo>
                  <a:cubicBezTo>
                    <a:pt x="662" y="211"/>
                    <a:pt x="705" y="249"/>
                    <a:pt x="747" y="252"/>
                  </a:cubicBezTo>
                  <a:lnTo>
                    <a:pt x="748" y="252"/>
                  </a:lnTo>
                  <a:cubicBezTo>
                    <a:pt x="749" y="252"/>
                    <a:pt x="749" y="252"/>
                    <a:pt x="750" y="252"/>
                  </a:cubicBezTo>
                  <a:lnTo>
                    <a:pt x="751" y="251"/>
                  </a:lnTo>
                  <a:cubicBezTo>
                    <a:pt x="752" y="250"/>
                    <a:pt x="752" y="249"/>
                    <a:pt x="752" y="249"/>
                  </a:cubicBezTo>
                  <a:cubicBezTo>
                    <a:pt x="752" y="248"/>
                    <a:pt x="752" y="248"/>
                    <a:pt x="751" y="247"/>
                  </a:cubicBezTo>
                  <a:cubicBezTo>
                    <a:pt x="751" y="246"/>
                    <a:pt x="750" y="246"/>
                    <a:pt x="750" y="245"/>
                  </a:cubicBezTo>
                  <a:lnTo>
                    <a:pt x="749" y="245"/>
                  </a:lnTo>
                  <a:cubicBezTo>
                    <a:pt x="644" y="188"/>
                    <a:pt x="549" y="130"/>
                    <a:pt x="429" y="106"/>
                  </a:cubicBezTo>
                  <a:cubicBezTo>
                    <a:pt x="359" y="92"/>
                    <a:pt x="282" y="102"/>
                    <a:pt x="211" y="102"/>
                  </a:cubicBezTo>
                  <a:cubicBezTo>
                    <a:pt x="193" y="102"/>
                    <a:pt x="162" y="100"/>
                    <a:pt x="150" y="117"/>
                  </a:cubicBezTo>
                  <a:cubicBezTo>
                    <a:pt x="130" y="106"/>
                    <a:pt x="109" y="98"/>
                    <a:pt x="87" y="91"/>
                  </a:cubicBezTo>
                  <a:cubicBezTo>
                    <a:pt x="112" y="81"/>
                    <a:pt x="132" y="65"/>
                    <a:pt x="159" y="58"/>
                  </a:cubicBezTo>
                  <a:cubicBezTo>
                    <a:pt x="191" y="48"/>
                    <a:pt x="224" y="41"/>
                    <a:pt x="257" y="35"/>
                  </a:cubicBezTo>
                  <a:cubicBezTo>
                    <a:pt x="287" y="31"/>
                    <a:pt x="318" y="27"/>
                    <a:pt x="348" y="22"/>
                  </a:cubicBezTo>
                  <a:cubicBezTo>
                    <a:pt x="372" y="19"/>
                    <a:pt x="396" y="17"/>
                    <a:pt x="420" y="17"/>
                  </a:cubicBezTo>
                  <a:cubicBezTo>
                    <a:pt x="426" y="17"/>
                    <a:pt x="432" y="17"/>
                    <a:pt x="438" y="17"/>
                  </a:cubicBezTo>
                  <a:cubicBezTo>
                    <a:pt x="399" y="25"/>
                    <a:pt x="359" y="36"/>
                    <a:pt x="322" y="46"/>
                  </a:cubicBezTo>
                  <a:cubicBezTo>
                    <a:pt x="309" y="50"/>
                    <a:pt x="296" y="55"/>
                    <a:pt x="283" y="62"/>
                  </a:cubicBezTo>
                  <a:cubicBezTo>
                    <a:pt x="271" y="69"/>
                    <a:pt x="259" y="78"/>
                    <a:pt x="249" y="89"/>
                  </a:cubicBezTo>
                  <a:cubicBezTo>
                    <a:pt x="246" y="92"/>
                    <a:pt x="251" y="97"/>
                    <a:pt x="254" y="94"/>
                  </a:cubicBezTo>
                  <a:cubicBezTo>
                    <a:pt x="285" y="62"/>
                    <a:pt x="333" y="52"/>
                    <a:pt x="374" y="43"/>
                  </a:cubicBezTo>
                  <a:cubicBezTo>
                    <a:pt x="411" y="32"/>
                    <a:pt x="449" y="25"/>
                    <a:pt x="487" y="21"/>
                  </a:cubicBezTo>
                  <a:cubicBezTo>
                    <a:pt x="519" y="21"/>
                    <a:pt x="552" y="22"/>
                    <a:pt x="584" y="22"/>
                  </a:cubicBezTo>
                  <a:cubicBezTo>
                    <a:pt x="596" y="22"/>
                    <a:pt x="648" y="28"/>
                    <a:pt x="660" y="42"/>
                  </a:cubicBezTo>
                  <a:cubicBezTo>
                    <a:pt x="652" y="42"/>
                    <a:pt x="645" y="41"/>
                    <a:pt x="637" y="41"/>
                  </a:cubicBezTo>
                  <a:cubicBezTo>
                    <a:pt x="591" y="41"/>
                    <a:pt x="545" y="50"/>
                    <a:pt x="501" y="65"/>
                  </a:cubicBezTo>
                  <a:lnTo>
                    <a:pt x="501" y="66"/>
                  </a:lnTo>
                  <a:lnTo>
                    <a:pt x="500" y="67"/>
                  </a:lnTo>
                  <a:cubicBezTo>
                    <a:pt x="500" y="67"/>
                    <a:pt x="501" y="67"/>
                    <a:pt x="501" y="68"/>
                  </a:cubicBezTo>
                  <a:cubicBezTo>
                    <a:pt x="542" y="65"/>
                    <a:pt x="582" y="58"/>
                    <a:pt x="623" y="56"/>
                  </a:cubicBezTo>
                  <a:cubicBezTo>
                    <a:pt x="655" y="54"/>
                    <a:pt x="677" y="67"/>
                    <a:pt x="707" y="71"/>
                  </a:cubicBezTo>
                  <a:cubicBezTo>
                    <a:pt x="742" y="76"/>
                    <a:pt x="779" y="107"/>
                    <a:pt x="805" y="128"/>
                  </a:cubicBezTo>
                  <a:cubicBezTo>
                    <a:pt x="782" y="118"/>
                    <a:pt x="759" y="110"/>
                    <a:pt x="735" y="103"/>
                  </a:cubicBezTo>
                  <a:cubicBezTo>
                    <a:pt x="715" y="96"/>
                    <a:pt x="695" y="92"/>
                    <a:pt x="674" y="91"/>
                  </a:cubicBezTo>
                  <a:cubicBezTo>
                    <a:pt x="666" y="93"/>
                    <a:pt x="658" y="93"/>
                    <a:pt x="649" y="93"/>
                  </a:cubicBezTo>
                  <a:cubicBezTo>
                    <a:pt x="641" y="93"/>
                    <a:pt x="633" y="93"/>
                    <a:pt x="625" y="91"/>
                  </a:cubicBezTo>
                  <a:cubicBezTo>
                    <a:pt x="624" y="91"/>
                    <a:pt x="624" y="91"/>
                    <a:pt x="624" y="91"/>
                  </a:cubicBezTo>
                  <a:cubicBezTo>
                    <a:pt x="623" y="91"/>
                    <a:pt x="623" y="91"/>
                    <a:pt x="621" y="92"/>
                  </a:cubicBezTo>
                  <a:cubicBezTo>
                    <a:pt x="620" y="93"/>
                    <a:pt x="620" y="92"/>
                    <a:pt x="619" y="93"/>
                  </a:cubicBezTo>
                  <a:cubicBezTo>
                    <a:pt x="619" y="94"/>
                    <a:pt x="619" y="95"/>
                    <a:pt x="619" y="96"/>
                  </a:cubicBezTo>
                  <a:cubicBezTo>
                    <a:pt x="619" y="97"/>
                    <a:pt x="619" y="98"/>
                    <a:pt x="619" y="98"/>
                  </a:cubicBezTo>
                  <a:cubicBezTo>
                    <a:pt x="619" y="99"/>
                    <a:pt x="620" y="99"/>
                    <a:pt x="620" y="99"/>
                  </a:cubicBezTo>
                  <a:cubicBezTo>
                    <a:pt x="622" y="101"/>
                    <a:pt x="625" y="103"/>
                    <a:pt x="628" y="105"/>
                  </a:cubicBezTo>
                  <a:cubicBezTo>
                    <a:pt x="634" y="109"/>
                    <a:pt x="642" y="111"/>
                    <a:pt x="650" y="111"/>
                  </a:cubicBezTo>
                  <a:cubicBezTo>
                    <a:pt x="651" y="111"/>
                    <a:pt x="653" y="111"/>
                    <a:pt x="655" y="110"/>
                  </a:cubicBezTo>
                  <a:cubicBezTo>
                    <a:pt x="690" y="111"/>
                    <a:pt x="725" y="117"/>
                    <a:pt x="758" y="130"/>
                  </a:cubicBezTo>
                  <a:cubicBezTo>
                    <a:pt x="784" y="140"/>
                    <a:pt x="809" y="151"/>
                    <a:pt x="833" y="164"/>
                  </a:cubicBezTo>
                  <a:cubicBezTo>
                    <a:pt x="835" y="168"/>
                    <a:pt x="838" y="172"/>
                    <a:pt x="840" y="176"/>
                  </a:cubicBezTo>
                  <a:cubicBezTo>
                    <a:pt x="843" y="181"/>
                    <a:pt x="847" y="187"/>
                    <a:pt x="850" y="192"/>
                  </a:cubicBezTo>
                  <a:cubicBezTo>
                    <a:pt x="850" y="192"/>
                    <a:pt x="852" y="192"/>
                    <a:pt x="852" y="193"/>
                  </a:cubicBezTo>
                  <a:cubicBezTo>
                    <a:pt x="853" y="194"/>
                    <a:pt x="853" y="194"/>
                    <a:pt x="854" y="194"/>
                  </a:cubicBezTo>
                  <a:cubicBezTo>
                    <a:pt x="855" y="194"/>
                    <a:pt x="856" y="194"/>
                    <a:pt x="857" y="193"/>
                  </a:cubicBezTo>
                  <a:cubicBezTo>
                    <a:pt x="859" y="192"/>
                    <a:pt x="859" y="192"/>
                    <a:pt x="859" y="191"/>
                  </a:cubicBezTo>
                  <a:cubicBezTo>
                    <a:pt x="859" y="190"/>
                    <a:pt x="860" y="190"/>
                    <a:pt x="860" y="189"/>
                  </a:cubicBezTo>
                  <a:cubicBezTo>
                    <a:pt x="860" y="185"/>
                    <a:pt x="859" y="181"/>
                    <a:pt x="859" y="177"/>
                  </a:cubicBezTo>
                  <a:cubicBezTo>
                    <a:pt x="881" y="195"/>
                    <a:pt x="900" y="215"/>
                    <a:pt x="916" y="238"/>
                  </a:cubicBezTo>
                  <a:cubicBezTo>
                    <a:pt x="964" y="295"/>
                    <a:pt x="995" y="474"/>
                    <a:pt x="873" y="449"/>
                  </a:cubicBezTo>
                  <a:cubicBezTo>
                    <a:pt x="806" y="434"/>
                    <a:pt x="777" y="373"/>
                    <a:pt x="739" y="324"/>
                  </a:cubicBezTo>
                  <a:cubicBezTo>
                    <a:pt x="739" y="324"/>
                    <a:pt x="740" y="324"/>
                    <a:pt x="739" y="323"/>
                  </a:cubicBezTo>
                  <a:cubicBezTo>
                    <a:pt x="739" y="322"/>
                    <a:pt x="737" y="323"/>
                    <a:pt x="737" y="323"/>
                  </a:cubicBezTo>
                  <a:cubicBezTo>
                    <a:pt x="736" y="323"/>
                    <a:pt x="737" y="322"/>
                    <a:pt x="735" y="323"/>
                  </a:cubicBezTo>
                  <a:cubicBezTo>
                    <a:pt x="734" y="324"/>
                    <a:pt x="735" y="324"/>
                    <a:pt x="734" y="325"/>
                  </a:cubicBezTo>
                  <a:cubicBezTo>
                    <a:pt x="734" y="326"/>
                    <a:pt x="733" y="326"/>
                    <a:pt x="733" y="327"/>
                  </a:cubicBezTo>
                  <a:lnTo>
                    <a:pt x="733" y="328"/>
                  </a:lnTo>
                  <a:cubicBezTo>
                    <a:pt x="754" y="364"/>
                    <a:pt x="766" y="399"/>
                    <a:pt x="798" y="426"/>
                  </a:cubicBezTo>
                  <a:cubicBezTo>
                    <a:pt x="808" y="435"/>
                    <a:pt x="818" y="442"/>
                    <a:pt x="829" y="449"/>
                  </a:cubicBezTo>
                  <a:cubicBezTo>
                    <a:pt x="856" y="464"/>
                    <a:pt x="886" y="473"/>
                    <a:pt x="918" y="473"/>
                  </a:cubicBezTo>
                  <a:cubicBezTo>
                    <a:pt x="978" y="475"/>
                    <a:pt x="988" y="359"/>
                    <a:pt x="974" y="319"/>
                  </a:cubicBezTo>
                  <a:cubicBezTo>
                    <a:pt x="950" y="255"/>
                    <a:pt x="918" y="193"/>
                    <a:pt x="860" y="1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6" name="Google Shape;286;p28"/>
            <p:cNvSpPr/>
            <p:nvPr/>
          </p:nvSpPr>
          <p:spPr>
            <a:xfrm>
              <a:off x="9188640" y="3751200"/>
              <a:ext cx="37800" cy="28080"/>
            </a:xfrm>
            <a:custGeom>
              <a:avLst/>
              <a:gdLst/>
              <a:ahLst/>
              <a:cxnLst/>
              <a:rect l="l" t="t" r="r" b="b"/>
              <a:pathLst>
                <a:path w="105" h="78" extrusionOk="0">
                  <a:moveTo>
                    <a:pt x="4" y="0"/>
                  </a:moveTo>
                  <a:cubicBezTo>
                    <a:pt x="2" y="0"/>
                    <a:pt x="0" y="3"/>
                    <a:pt x="2" y="4"/>
                  </a:cubicBezTo>
                  <a:cubicBezTo>
                    <a:pt x="14" y="12"/>
                    <a:pt x="25" y="22"/>
                    <a:pt x="35" y="33"/>
                  </a:cubicBezTo>
                  <a:cubicBezTo>
                    <a:pt x="43" y="40"/>
                    <a:pt x="52" y="46"/>
                    <a:pt x="61" y="53"/>
                  </a:cubicBezTo>
                  <a:cubicBezTo>
                    <a:pt x="69" y="59"/>
                    <a:pt x="87" y="77"/>
                    <a:pt x="102" y="72"/>
                  </a:cubicBezTo>
                  <a:lnTo>
                    <a:pt x="103" y="72"/>
                  </a:lnTo>
                  <a:cubicBezTo>
                    <a:pt x="103" y="72"/>
                    <a:pt x="104" y="72"/>
                    <a:pt x="104" y="71"/>
                  </a:cubicBezTo>
                  <a:lnTo>
                    <a:pt x="104" y="70"/>
                  </a:lnTo>
                  <a:lnTo>
                    <a:pt x="104" y="69"/>
                  </a:lnTo>
                  <a:cubicBezTo>
                    <a:pt x="104" y="69"/>
                    <a:pt x="103" y="69"/>
                    <a:pt x="103" y="68"/>
                  </a:cubicBezTo>
                  <a:lnTo>
                    <a:pt x="102" y="68"/>
                  </a:lnTo>
                  <a:cubicBezTo>
                    <a:pt x="98" y="67"/>
                    <a:pt x="95" y="65"/>
                    <a:pt x="92" y="63"/>
                  </a:cubicBezTo>
                  <a:cubicBezTo>
                    <a:pt x="85" y="59"/>
                    <a:pt x="78" y="54"/>
                    <a:pt x="73" y="48"/>
                  </a:cubicBezTo>
                  <a:cubicBezTo>
                    <a:pt x="62" y="41"/>
                    <a:pt x="52" y="33"/>
                    <a:pt x="42" y="25"/>
                  </a:cubicBezTo>
                  <a:cubicBezTo>
                    <a:pt x="35" y="18"/>
                    <a:pt x="28" y="13"/>
                    <a:pt x="19" y="8"/>
                  </a:cubicBezTo>
                  <a:cubicBezTo>
                    <a:pt x="14" y="5"/>
                    <a:pt x="9" y="3"/>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7" name="Google Shape;287;p28"/>
            <p:cNvSpPr/>
            <p:nvPr/>
          </p:nvSpPr>
          <p:spPr>
            <a:xfrm>
              <a:off x="9270360" y="3824280"/>
              <a:ext cx="138600" cy="382320"/>
            </a:xfrm>
            <a:custGeom>
              <a:avLst/>
              <a:gdLst/>
              <a:ahLst/>
              <a:cxnLst/>
              <a:rect l="l" t="t" r="r" b="b"/>
              <a:pathLst>
                <a:path w="385" h="1062" extrusionOk="0">
                  <a:moveTo>
                    <a:pt x="346" y="621"/>
                  </a:moveTo>
                  <a:cubicBezTo>
                    <a:pt x="345" y="576"/>
                    <a:pt x="319" y="534"/>
                    <a:pt x="310" y="491"/>
                  </a:cubicBezTo>
                  <a:cubicBezTo>
                    <a:pt x="298" y="429"/>
                    <a:pt x="262" y="370"/>
                    <a:pt x="239" y="314"/>
                  </a:cubicBezTo>
                  <a:cubicBezTo>
                    <a:pt x="231" y="299"/>
                    <a:pt x="224" y="284"/>
                    <a:pt x="215" y="269"/>
                  </a:cubicBezTo>
                  <a:cubicBezTo>
                    <a:pt x="203" y="248"/>
                    <a:pt x="190" y="228"/>
                    <a:pt x="176" y="209"/>
                  </a:cubicBezTo>
                  <a:cubicBezTo>
                    <a:pt x="124" y="135"/>
                    <a:pt x="67" y="65"/>
                    <a:pt x="4" y="0"/>
                  </a:cubicBezTo>
                  <a:cubicBezTo>
                    <a:pt x="3" y="0"/>
                    <a:pt x="3" y="0"/>
                    <a:pt x="3" y="0"/>
                  </a:cubicBezTo>
                  <a:lnTo>
                    <a:pt x="2" y="0"/>
                  </a:lnTo>
                  <a:lnTo>
                    <a:pt x="1" y="0"/>
                  </a:lnTo>
                  <a:cubicBezTo>
                    <a:pt x="0" y="1"/>
                    <a:pt x="0" y="1"/>
                    <a:pt x="0" y="1"/>
                  </a:cubicBezTo>
                  <a:cubicBezTo>
                    <a:pt x="0" y="2"/>
                    <a:pt x="0" y="2"/>
                    <a:pt x="1" y="2"/>
                  </a:cubicBezTo>
                  <a:lnTo>
                    <a:pt x="1" y="3"/>
                  </a:lnTo>
                  <a:cubicBezTo>
                    <a:pt x="41" y="48"/>
                    <a:pt x="77" y="97"/>
                    <a:pt x="110" y="148"/>
                  </a:cubicBezTo>
                  <a:cubicBezTo>
                    <a:pt x="119" y="165"/>
                    <a:pt x="135" y="178"/>
                    <a:pt x="144" y="196"/>
                  </a:cubicBezTo>
                  <a:cubicBezTo>
                    <a:pt x="159" y="219"/>
                    <a:pt x="176" y="241"/>
                    <a:pt x="194" y="261"/>
                  </a:cubicBezTo>
                  <a:cubicBezTo>
                    <a:pt x="197" y="265"/>
                    <a:pt x="199" y="269"/>
                    <a:pt x="201" y="273"/>
                  </a:cubicBezTo>
                  <a:cubicBezTo>
                    <a:pt x="211" y="288"/>
                    <a:pt x="218" y="305"/>
                    <a:pt x="224" y="322"/>
                  </a:cubicBezTo>
                  <a:cubicBezTo>
                    <a:pt x="233" y="341"/>
                    <a:pt x="240" y="361"/>
                    <a:pt x="250" y="381"/>
                  </a:cubicBezTo>
                  <a:cubicBezTo>
                    <a:pt x="270" y="426"/>
                    <a:pt x="286" y="473"/>
                    <a:pt x="297" y="521"/>
                  </a:cubicBezTo>
                  <a:cubicBezTo>
                    <a:pt x="310" y="561"/>
                    <a:pt x="317" y="603"/>
                    <a:pt x="329" y="641"/>
                  </a:cubicBezTo>
                  <a:cubicBezTo>
                    <a:pt x="344" y="688"/>
                    <a:pt x="329" y="743"/>
                    <a:pt x="341" y="790"/>
                  </a:cubicBezTo>
                  <a:cubicBezTo>
                    <a:pt x="351" y="828"/>
                    <a:pt x="344" y="869"/>
                    <a:pt x="346" y="908"/>
                  </a:cubicBezTo>
                  <a:cubicBezTo>
                    <a:pt x="350" y="958"/>
                    <a:pt x="357" y="1008"/>
                    <a:pt x="367" y="1058"/>
                  </a:cubicBezTo>
                  <a:cubicBezTo>
                    <a:pt x="367" y="1058"/>
                    <a:pt x="366" y="1058"/>
                    <a:pt x="367" y="1059"/>
                  </a:cubicBezTo>
                  <a:cubicBezTo>
                    <a:pt x="368" y="1060"/>
                    <a:pt x="368" y="1059"/>
                    <a:pt x="369" y="1060"/>
                  </a:cubicBezTo>
                  <a:cubicBezTo>
                    <a:pt x="370" y="1060"/>
                    <a:pt x="370" y="1061"/>
                    <a:pt x="371" y="1061"/>
                  </a:cubicBezTo>
                  <a:cubicBezTo>
                    <a:pt x="372" y="1061"/>
                    <a:pt x="372" y="1061"/>
                    <a:pt x="373" y="1060"/>
                  </a:cubicBezTo>
                  <a:cubicBezTo>
                    <a:pt x="374" y="1059"/>
                    <a:pt x="374" y="1060"/>
                    <a:pt x="375" y="1059"/>
                  </a:cubicBezTo>
                  <a:cubicBezTo>
                    <a:pt x="376" y="1058"/>
                    <a:pt x="375" y="1058"/>
                    <a:pt x="375" y="1058"/>
                  </a:cubicBezTo>
                  <a:cubicBezTo>
                    <a:pt x="384" y="998"/>
                    <a:pt x="365" y="943"/>
                    <a:pt x="367" y="884"/>
                  </a:cubicBezTo>
                  <a:cubicBezTo>
                    <a:pt x="367" y="859"/>
                    <a:pt x="367" y="833"/>
                    <a:pt x="368" y="808"/>
                  </a:cubicBezTo>
                  <a:cubicBezTo>
                    <a:pt x="368" y="793"/>
                    <a:pt x="361" y="783"/>
                    <a:pt x="362" y="767"/>
                  </a:cubicBezTo>
                  <a:cubicBezTo>
                    <a:pt x="365" y="719"/>
                    <a:pt x="348" y="669"/>
                    <a:pt x="346" y="6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8" name="Google Shape;288;p28"/>
            <p:cNvSpPr/>
            <p:nvPr/>
          </p:nvSpPr>
          <p:spPr>
            <a:xfrm>
              <a:off x="9184320" y="3664440"/>
              <a:ext cx="283320" cy="570960"/>
            </a:xfrm>
            <a:custGeom>
              <a:avLst/>
              <a:gdLst/>
              <a:ahLst/>
              <a:cxnLst/>
              <a:rect l="l" t="t" r="r" b="b"/>
              <a:pathLst>
                <a:path w="787" h="1586" extrusionOk="0">
                  <a:moveTo>
                    <a:pt x="743" y="1331"/>
                  </a:moveTo>
                  <a:lnTo>
                    <a:pt x="745" y="1334"/>
                  </a:lnTo>
                  <a:cubicBezTo>
                    <a:pt x="748" y="1337"/>
                    <a:pt x="755" y="1334"/>
                    <a:pt x="754" y="1330"/>
                  </a:cubicBezTo>
                  <a:cubicBezTo>
                    <a:pt x="750" y="1315"/>
                    <a:pt x="754" y="1296"/>
                    <a:pt x="751" y="1280"/>
                  </a:cubicBezTo>
                  <a:cubicBezTo>
                    <a:pt x="747" y="1254"/>
                    <a:pt x="746" y="1228"/>
                    <a:pt x="741" y="1201"/>
                  </a:cubicBezTo>
                  <a:cubicBezTo>
                    <a:pt x="732" y="1142"/>
                    <a:pt x="737" y="1082"/>
                    <a:pt x="723" y="1024"/>
                  </a:cubicBezTo>
                  <a:cubicBezTo>
                    <a:pt x="713" y="992"/>
                    <a:pt x="699" y="961"/>
                    <a:pt x="683" y="932"/>
                  </a:cubicBezTo>
                  <a:cubicBezTo>
                    <a:pt x="679" y="926"/>
                    <a:pt x="676" y="920"/>
                    <a:pt x="673" y="915"/>
                  </a:cubicBezTo>
                  <a:cubicBezTo>
                    <a:pt x="668" y="907"/>
                    <a:pt x="628" y="859"/>
                    <a:pt x="657" y="886"/>
                  </a:cubicBezTo>
                  <a:cubicBezTo>
                    <a:pt x="660" y="889"/>
                    <a:pt x="663" y="891"/>
                    <a:pt x="667" y="893"/>
                  </a:cubicBezTo>
                  <a:cubicBezTo>
                    <a:pt x="672" y="896"/>
                    <a:pt x="677" y="898"/>
                    <a:pt x="682" y="900"/>
                  </a:cubicBezTo>
                  <a:cubicBezTo>
                    <a:pt x="683" y="900"/>
                    <a:pt x="683" y="900"/>
                    <a:pt x="684" y="900"/>
                  </a:cubicBezTo>
                  <a:cubicBezTo>
                    <a:pt x="685" y="900"/>
                    <a:pt x="686" y="900"/>
                    <a:pt x="687" y="899"/>
                  </a:cubicBezTo>
                  <a:cubicBezTo>
                    <a:pt x="688" y="898"/>
                    <a:pt x="689" y="897"/>
                    <a:pt x="690" y="896"/>
                  </a:cubicBezTo>
                  <a:cubicBezTo>
                    <a:pt x="691" y="894"/>
                    <a:pt x="691" y="894"/>
                    <a:pt x="691" y="893"/>
                  </a:cubicBezTo>
                  <a:cubicBezTo>
                    <a:pt x="691" y="892"/>
                    <a:pt x="691" y="892"/>
                    <a:pt x="691" y="892"/>
                  </a:cubicBezTo>
                  <a:cubicBezTo>
                    <a:pt x="686" y="854"/>
                    <a:pt x="670" y="816"/>
                    <a:pt x="662" y="778"/>
                  </a:cubicBezTo>
                  <a:cubicBezTo>
                    <a:pt x="654" y="740"/>
                    <a:pt x="628" y="708"/>
                    <a:pt x="610" y="676"/>
                  </a:cubicBezTo>
                  <a:cubicBezTo>
                    <a:pt x="609" y="674"/>
                    <a:pt x="608" y="672"/>
                    <a:pt x="606" y="669"/>
                  </a:cubicBezTo>
                  <a:cubicBezTo>
                    <a:pt x="569" y="605"/>
                    <a:pt x="522" y="547"/>
                    <a:pt x="465" y="499"/>
                  </a:cubicBezTo>
                  <a:lnTo>
                    <a:pt x="464" y="499"/>
                  </a:lnTo>
                  <a:lnTo>
                    <a:pt x="463" y="499"/>
                  </a:lnTo>
                  <a:cubicBezTo>
                    <a:pt x="462" y="481"/>
                    <a:pt x="455" y="462"/>
                    <a:pt x="446" y="446"/>
                  </a:cubicBezTo>
                  <a:cubicBezTo>
                    <a:pt x="443" y="441"/>
                    <a:pt x="440" y="436"/>
                    <a:pt x="437" y="432"/>
                  </a:cubicBezTo>
                  <a:cubicBezTo>
                    <a:pt x="434" y="424"/>
                    <a:pt x="431" y="416"/>
                    <a:pt x="427" y="409"/>
                  </a:cubicBezTo>
                  <a:cubicBezTo>
                    <a:pt x="423" y="396"/>
                    <a:pt x="418" y="384"/>
                    <a:pt x="411" y="372"/>
                  </a:cubicBezTo>
                  <a:lnTo>
                    <a:pt x="410" y="371"/>
                  </a:lnTo>
                  <a:lnTo>
                    <a:pt x="409" y="371"/>
                  </a:lnTo>
                  <a:lnTo>
                    <a:pt x="408" y="371"/>
                  </a:lnTo>
                  <a:lnTo>
                    <a:pt x="408" y="372"/>
                  </a:lnTo>
                  <a:cubicBezTo>
                    <a:pt x="408" y="372"/>
                    <a:pt x="407" y="372"/>
                    <a:pt x="407" y="373"/>
                  </a:cubicBezTo>
                  <a:lnTo>
                    <a:pt x="408" y="373"/>
                  </a:lnTo>
                  <a:cubicBezTo>
                    <a:pt x="408" y="374"/>
                    <a:pt x="408" y="375"/>
                    <a:pt x="409" y="375"/>
                  </a:cubicBezTo>
                  <a:cubicBezTo>
                    <a:pt x="415" y="385"/>
                    <a:pt x="418" y="396"/>
                    <a:pt x="420" y="408"/>
                  </a:cubicBezTo>
                  <a:lnTo>
                    <a:pt x="411" y="396"/>
                  </a:lnTo>
                  <a:cubicBezTo>
                    <a:pt x="387" y="367"/>
                    <a:pt x="366" y="336"/>
                    <a:pt x="347" y="304"/>
                  </a:cubicBezTo>
                  <a:cubicBezTo>
                    <a:pt x="344" y="299"/>
                    <a:pt x="342" y="294"/>
                    <a:pt x="339" y="289"/>
                  </a:cubicBezTo>
                  <a:cubicBezTo>
                    <a:pt x="335" y="282"/>
                    <a:pt x="327" y="292"/>
                    <a:pt x="334" y="295"/>
                  </a:cubicBezTo>
                  <a:cubicBezTo>
                    <a:pt x="334" y="295"/>
                    <a:pt x="335" y="295"/>
                    <a:pt x="336" y="295"/>
                  </a:cubicBezTo>
                  <a:cubicBezTo>
                    <a:pt x="328" y="298"/>
                    <a:pt x="339" y="318"/>
                    <a:pt x="350" y="335"/>
                  </a:cubicBezTo>
                  <a:cubicBezTo>
                    <a:pt x="350" y="335"/>
                    <a:pt x="349" y="335"/>
                    <a:pt x="349" y="336"/>
                  </a:cubicBezTo>
                  <a:lnTo>
                    <a:pt x="348" y="336"/>
                  </a:lnTo>
                  <a:cubicBezTo>
                    <a:pt x="348" y="337"/>
                    <a:pt x="348" y="337"/>
                    <a:pt x="348" y="338"/>
                  </a:cubicBezTo>
                  <a:cubicBezTo>
                    <a:pt x="346" y="372"/>
                    <a:pt x="313" y="354"/>
                    <a:pt x="298" y="339"/>
                  </a:cubicBezTo>
                  <a:lnTo>
                    <a:pt x="299" y="339"/>
                  </a:lnTo>
                  <a:cubicBezTo>
                    <a:pt x="299" y="338"/>
                    <a:pt x="299" y="338"/>
                    <a:pt x="299" y="337"/>
                  </a:cubicBezTo>
                  <a:lnTo>
                    <a:pt x="299" y="336"/>
                  </a:lnTo>
                  <a:lnTo>
                    <a:pt x="298" y="336"/>
                  </a:lnTo>
                  <a:cubicBezTo>
                    <a:pt x="292" y="328"/>
                    <a:pt x="285" y="320"/>
                    <a:pt x="277" y="313"/>
                  </a:cubicBezTo>
                  <a:cubicBezTo>
                    <a:pt x="269" y="302"/>
                    <a:pt x="261" y="291"/>
                    <a:pt x="253" y="280"/>
                  </a:cubicBezTo>
                  <a:cubicBezTo>
                    <a:pt x="243" y="262"/>
                    <a:pt x="234" y="243"/>
                    <a:pt x="226" y="223"/>
                  </a:cubicBezTo>
                  <a:cubicBezTo>
                    <a:pt x="224" y="219"/>
                    <a:pt x="222" y="215"/>
                    <a:pt x="220" y="212"/>
                  </a:cubicBezTo>
                  <a:cubicBezTo>
                    <a:pt x="212" y="198"/>
                    <a:pt x="206" y="185"/>
                    <a:pt x="201" y="170"/>
                  </a:cubicBezTo>
                  <a:cubicBezTo>
                    <a:pt x="201" y="167"/>
                    <a:pt x="195" y="167"/>
                    <a:pt x="195" y="170"/>
                  </a:cubicBezTo>
                  <a:cubicBezTo>
                    <a:pt x="199" y="184"/>
                    <a:pt x="204" y="197"/>
                    <a:pt x="212" y="210"/>
                  </a:cubicBezTo>
                  <a:cubicBezTo>
                    <a:pt x="213" y="212"/>
                    <a:pt x="214" y="214"/>
                    <a:pt x="215" y="215"/>
                  </a:cubicBezTo>
                  <a:cubicBezTo>
                    <a:pt x="225" y="237"/>
                    <a:pt x="232" y="259"/>
                    <a:pt x="242" y="280"/>
                  </a:cubicBezTo>
                  <a:cubicBezTo>
                    <a:pt x="222" y="264"/>
                    <a:pt x="202" y="248"/>
                    <a:pt x="183" y="230"/>
                  </a:cubicBezTo>
                  <a:cubicBezTo>
                    <a:pt x="165" y="212"/>
                    <a:pt x="149" y="191"/>
                    <a:pt x="136" y="168"/>
                  </a:cubicBezTo>
                  <a:cubicBezTo>
                    <a:pt x="129" y="157"/>
                    <a:pt x="124" y="146"/>
                    <a:pt x="119" y="135"/>
                  </a:cubicBezTo>
                  <a:cubicBezTo>
                    <a:pt x="110" y="117"/>
                    <a:pt x="109" y="95"/>
                    <a:pt x="98" y="80"/>
                  </a:cubicBezTo>
                  <a:cubicBezTo>
                    <a:pt x="96" y="78"/>
                    <a:pt x="92" y="80"/>
                    <a:pt x="93" y="83"/>
                  </a:cubicBezTo>
                  <a:cubicBezTo>
                    <a:pt x="108" y="105"/>
                    <a:pt x="113" y="142"/>
                    <a:pt x="123" y="165"/>
                  </a:cubicBezTo>
                  <a:cubicBezTo>
                    <a:pt x="127" y="176"/>
                    <a:pt x="131" y="185"/>
                    <a:pt x="137" y="195"/>
                  </a:cubicBezTo>
                  <a:cubicBezTo>
                    <a:pt x="142" y="204"/>
                    <a:pt x="147" y="212"/>
                    <a:pt x="154" y="220"/>
                  </a:cubicBezTo>
                  <a:cubicBezTo>
                    <a:pt x="103" y="206"/>
                    <a:pt x="83" y="129"/>
                    <a:pt x="56" y="89"/>
                  </a:cubicBezTo>
                  <a:cubicBezTo>
                    <a:pt x="36" y="61"/>
                    <a:pt x="28" y="26"/>
                    <a:pt x="4" y="2"/>
                  </a:cubicBezTo>
                  <a:cubicBezTo>
                    <a:pt x="3" y="0"/>
                    <a:pt x="0" y="2"/>
                    <a:pt x="2" y="4"/>
                  </a:cubicBezTo>
                  <a:cubicBezTo>
                    <a:pt x="20" y="25"/>
                    <a:pt x="30" y="57"/>
                    <a:pt x="43" y="82"/>
                  </a:cubicBezTo>
                  <a:cubicBezTo>
                    <a:pt x="56" y="107"/>
                    <a:pt x="74" y="135"/>
                    <a:pt x="89" y="161"/>
                  </a:cubicBezTo>
                  <a:cubicBezTo>
                    <a:pt x="109" y="196"/>
                    <a:pt x="119" y="230"/>
                    <a:pt x="160" y="226"/>
                  </a:cubicBezTo>
                  <a:lnTo>
                    <a:pt x="163" y="229"/>
                  </a:lnTo>
                  <a:cubicBezTo>
                    <a:pt x="193" y="260"/>
                    <a:pt x="226" y="288"/>
                    <a:pt x="261" y="313"/>
                  </a:cubicBezTo>
                  <a:cubicBezTo>
                    <a:pt x="282" y="346"/>
                    <a:pt x="313" y="387"/>
                    <a:pt x="350" y="387"/>
                  </a:cubicBezTo>
                  <a:cubicBezTo>
                    <a:pt x="351" y="387"/>
                    <a:pt x="352" y="388"/>
                    <a:pt x="353" y="387"/>
                  </a:cubicBezTo>
                  <a:cubicBezTo>
                    <a:pt x="353" y="386"/>
                    <a:pt x="353" y="386"/>
                    <a:pt x="354" y="385"/>
                  </a:cubicBezTo>
                  <a:cubicBezTo>
                    <a:pt x="354" y="384"/>
                    <a:pt x="355" y="384"/>
                    <a:pt x="355" y="384"/>
                  </a:cubicBezTo>
                  <a:cubicBezTo>
                    <a:pt x="356" y="378"/>
                    <a:pt x="356" y="371"/>
                    <a:pt x="356" y="365"/>
                  </a:cubicBezTo>
                  <a:cubicBezTo>
                    <a:pt x="356" y="356"/>
                    <a:pt x="355" y="347"/>
                    <a:pt x="354" y="339"/>
                  </a:cubicBezTo>
                  <a:cubicBezTo>
                    <a:pt x="359" y="347"/>
                    <a:pt x="364" y="354"/>
                    <a:pt x="366" y="357"/>
                  </a:cubicBezTo>
                  <a:cubicBezTo>
                    <a:pt x="385" y="388"/>
                    <a:pt x="409" y="417"/>
                    <a:pt x="427" y="448"/>
                  </a:cubicBezTo>
                  <a:lnTo>
                    <a:pt x="427" y="455"/>
                  </a:lnTo>
                  <a:cubicBezTo>
                    <a:pt x="430" y="481"/>
                    <a:pt x="436" y="508"/>
                    <a:pt x="445" y="533"/>
                  </a:cubicBezTo>
                  <a:cubicBezTo>
                    <a:pt x="445" y="534"/>
                    <a:pt x="445" y="533"/>
                    <a:pt x="446" y="534"/>
                  </a:cubicBezTo>
                  <a:cubicBezTo>
                    <a:pt x="446" y="535"/>
                    <a:pt x="446" y="535"/>
                    <a:pt x="447" y="536"/>
                  </a:cubicBezTo>
                  <a:cubicBezTo>
                    <a:pt x="447" y="536"/>
                    <a:pt x="448" y="536"/>
                    <a:pt x="449" y="536"/>
                  </a:cubicBezTo>
                  <a:lnTo>
                    <a:pt x="450" y="536"/>
                  </a:lnTo>
                  <a:cubicBezTo>
                    <a:pt x="451" y="535"/>
                    <a:pt x="451" y="535"/>
                    <a:pt x="452" y="534"/>
                  </a:cubicBezTo>
                  <a:lnTo>
                    <a:pt x="452" y="533"/>
                  </a:lnTo>
                  <a:cubicBezTo>
                    <a:pt x="453" y="529"/>
                    <a:pt x="453" y="524"/>
                    <a:pt x="453" y="519"/>
                  </a:cubicBezTo>
                  <a:cubicBezTo>
                    <a:pt x="453" y="514"/>
                    <a:pt x="453" y="509"/>
                    <a:pt x="452" y="505"/>
                  </a:cubicBezTo>
                  <a:cubicBezTo>
                    <a:pt x="452" y="508"/>
                    <a:pt x="454" y="511"/>
                    <a:pt x="455" y="514"/>
                  </a:cubicBezTo>
                  <a:lnTo>
                    <a:pt x="455" y="515"/>
                  </a:lnTo>
                  <a:cubicBezTo>
                    <a:pt x="456" y="516"/>
                    <a:pt x="456" y="515"/>
                    <a:pt x="457" y="516"/>
                  </a:cubicBezTo>
                  <a:cubicBezTo>
                    <a:pt x="457" y="517"/>
                    <a:pt x="458" y="517"/>
                    <a:pt x="459" y="517"/>
                  </a:cubicBezTo>
                  <a:cubicBezTo>
                    <a:pt x="459" y="517"/>
                    <a:pt x="460" y="517"/>
                    <a:pt x="461" y="516"/>
                  </a:cubicBezTo>
                  <a:cubicBezTo>
                    <a:pt x="461" y="516"/>
                    <a:pt x="462" y="516"/>
                    <a:pt x="462" y="515"/>
                  </a:cubicBezTo>
                  <a:lnTo>
                    <a:pt x="462" y="514"/>
                  </a:lnTo>
                  <a:cubicBezTo>
                    <a:pt x="462" y="512"/>
                    <a:pt x="463" y="510"/>
                    <a:pt x="463" y="508"/>
                  </a:cubicBezTo>
                  <a:cubicBezTo>
                    <a:pt x="463" y="506"/>
                    <a:pt x="462" y="504"/>
                    <a:pt x="462" y="502"/>
                  </a:cubicBezTo>
                  <a:cubicBezTo>
                    <a:pt x="515" y="556"/>
                    <a:pt x="561" y="616"/>
                    <a:pt x="598" y="681"/>
                  </a:cubicBezTo>
                  <a:cubicBezTo>
                    <a:pt x="600" y="685"/>
                    <a:pt x="603" y="689"/>
                    <a:pt x="605" y="693"/>
                  </a:cubicBezTo>
                  <a:cubicBezTo>
                    <a:pt x="605" y="693"/>
                    <a:pt x="605" y="694"/>
                    <a:pt x="606" y="694"/>
                  </a:cubicBezTo>
                  <a:cubicBezTo>
                    <a:pt x="639" y="752"/>
                    <a:pt x="662" y="815"/>
                    <a:pt x="674" y="881"/>
                  </a:cubicBezTo>
                  <a:cubicBezTo>
                    <a:pt x="657" y="871"/>
                    <a:pt x="648" y="852"/>
                    <a:pt x="627" y="853"/>
                  </a:cubicBezTo>
                  <a:lnTo>
                    <a:pt x="626" y="853"/>
                  </a:lnTo>
                  <a:cubicBezTo>
                    <a:pt x="625" y="853"/>
                    <a:pt x="624" y="853"/>
                    <a:pt x="624" y="854"/>
                  </a:cubicBezTo>
                  <a:cubicBezTo>
                    <a:pt x="623" y="854"/>
                    <a:pt x="622" y="855"/>
                    <a:pt x="621" y="856"/>
                  </a:cubicBezTo>
                  <a:lnTo>
                    <a:pt x="621" y="857"/>
                  </a:lnTo>
                  <a:cubicBezTo>
                    <a:pt x="614" y="884"/>
                    <a:pt x="643" y="900"/>
                    <a:pt x="657" y="921"/>
                  </a:cubicBezTo>
                  <a:cubicBezTo>
                    <a:pt x="661" y="927"/>
                    <a:pt x="664" y="933"/>
                    <a:pt x="668" y="939"/>
                  </a:cubicBezTo>
                  <a:cubicBezTo>
                    <a:pt x="691" y="980"/>
                    <a:pt x="707" y="1027"/>
                    <a:pt x="711" y="1075"/>
                  </a:cubicBezTo>
                  <a:cubicBezTo>
                    <a:pt x="714" y="1118"/>
                    <a:pt x="714" y="1162"/>
                    <a:pt x="720" y="1204"/>
                  </a:cubicBezTo>
                  <a:cubicBezTo>
                    <a:pt x="724" y="1227"/>
                    <a:pt x="725" y="1250"/>
                    <a:pt x="729" y="1274"/>
                  </a:cubicBezTo>
                  <a:lnTo>
                    <a:pt x="729" y="1272"/>
                  </a:lnTo>
                  <a:cubicBezTo>
                    <a:pt x="724" y="1244"/>
                    <a:pt x="710" y="1222"/>
                    <a:pt x="704" y="1195"/>
                  </a:cubicBezTo>
                  <a:cubicBezTo>
                    <a:pt x="696" y="1159"/>
                    <a:pt x="687" y="1109"/>
                    <a:pt x="662" y="1082"/>
                  </a:cubicBezTo>
                  <a:cubicBezTo>
                    <a:pt x="660" y="1079"/>
                    <a:pt x="655" y="1082"/>
                    <a:pt x="657" y="1085"/>
                  </a:cubicBezTo>
                  <a:cubicBezTo>
                    <a:pt x="681" y="1114"/>
                    <a:pt x="686" y="1177"/>
                    <a:pt x="694" y="1212"/>
                  </a:cubicBezTo>
                  <a:cubicBezTo>
                    <a:pt x="704" y="1256"/>
                    <a:pt x="720" y="1299"/>
                    <a:pt x="731" y="1343"/>
                  </a:cubicBezTo>
                  <a:cubicBezTo>
                    <a:pt x="743" y="1388"/>
                    <a:pt x="751" y="1434"/>
                    <a:pt x="755" y="1481"/>
                  </a:cubicBezTo>
                  <a:cubicBezTo>
                    <a:pt x="756" y="1515"/>
                    <a:pt x="761" y="1548"/>
                    <a:pt x="769" y="1581"/>
                  </a:cubicBezTo>
                  <a:cubicBezTo>
                    <a:pt x="770" y="1585"/>
                    <a:pt x="777" y="1584"/>
                    <a:pt x="777" y="1580"/>
                  </a:cubicBezTo>
                  <a:cubicBezTo>
                    <a:pt x="786" y="1503"/>
                    <a:pt x="764" y="1414"/>
                    <a:pt x="745" y="1339"/>
                  </a:cubicBezTo>
                  <a:lnTo>
                    <a:pt x="743" y="13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9" name="Google Shape;289;p28"/>
            <p:cNvSpPr/>
            <p:nvPr/>
          </p:nvSpPr>
          <p:spPr>
            <a:xfrm>
              <a:off x="8732520" y="3611520"/>
              <a:ext cx="732600" cy="1013760"/>
            </a:xfrm>
            <a:custGeom>
              <a:avLst/>
              <a:gdLst/>
              <a:ahLst/>
              <a:cxnLst/>
              <a:rect l="l" t="t" r="r" b="b"/>
              <a:pathLst>
                <a:path w="2035" h="2816" extrusionOk="0">
                  <a:moveTo>
                    <a:pt x="2004" y="1646"/>
                  </a:moveTo>
                  <a:cubicBezTo>
                    <a:pt x="1992" y="1614"/>
                    <a:pt x="1991" y="1576"/>
                    <a:pt x="1969" y="1549"/>
                  </a:cubicBezTo>
                  <a:cubicBezTo>
                    <a:pt x="1968" y="1547"/>
                    <a:pt x="1965" y="1549"/>
                    <a:pt x="1966" y="1551"/>
                  </a:cubicBezTo>
                  <a:cubicBezTo>
                    <a:pt x="1983" y="1575"/>
                    <a:pt x="1981" y="1602"/>
                    <a:pt x="1988" y="1630"/>
                  </a:cubicBezTo>
                  <a:cubicBezTo>
                    <a:pt x="1997" y="1668"/>
                    <a:pt x="2004" y="1707"/>
                    <a:pt x="2008" y="1747"/>
                  </a:cubicBezTo>
                  <a:cubicBezTo>
                    <a:pt x="2008" y="1757"/>
                    <a:pt x="2008" y="1766"/>
                    <a:pt x="2008" y="1776"/>
                  </a:cubicBezTo>
                  <a:cubicBezTo>
                    <a:pt x="2008" y="1854"/>
                    <a:pt x="1992" y="1931"/>
                    <a:pt x="1961" y="2002"/>
                  </a:cubicBezTo>
                  <a:cubicBezTo>
                    <a:pt x="1950" y="2032"/>
                    <a:pt x="1940" y="2063"/>
                    <a:pt x="1933" y="2094"/>
                  </a:cubicBezTo>
                  <a:cubicBezTo>
                    <a:pt x="1922" y="2126"/>
                    <a:pt x="1909" y="2158"/>
                    <a:pt x="1893" y="2188"/>
                  </a:cubicBezTo>
                  <a:cubicBezTo>
                    <a:pt x="1879" y="2222"/>
                    <a:pt x="1850" y="2243"/>
                    <a:pt x="1836" y="2275"/>
                  </a:cubicBezTo>
                  <a:cubicBezTo>
                    <a:pt x="1834" y="2279"/>
                    <a:pt x="1832" y="2282"/>
                    <a:pt x="1830" y="2286"/>
                  </a:cubicBezTo>
                  <a:cubicBezTo>
                    <a:pt x="1824" y="2296"/>
                    <a:pt x="1818" y="2305"/>
                    <a:pt x="1811" y="2315"/>
                  </a:cubicBezTo>
                  <a:cubicBezTo>
                    <a:pt x="1813" y="2295"/>
                    <a:pt x="1815" y="2275"/>
                    <a:pt x="1817" y="2256"/>
                  </a:cubicBezTo>
                  <a:cubicBezTo>
                    <a:pt x="1823" y="2205"/>
                    <a:pt x="1820" y="2150"/>
                    <a:pt x="1829" y="2100"/>
                  </a:cubicBezTo>
                  <a:cubicBezTo>
                    <a:pt x="1847" y="1994"/>
                    <a:pt x="1829" y="1887"/>
                    <a:pt x="1829" y="1782"/>
                  </a:cubicBezTo>
                  <a:cubicBezTo>
                    <a:pt x="1829" y="1770"/>
                    <a:pt x="1837" y="1716"/>
                    <a:pt x="1824" y="1708"/>
                  </a:cubicBezTo>
                  <a:cubicBezTo>
                    <a:pt x="1806" y="1696"/>
                    <a:pt x="1787" y="1714"/>
                    <a:pt x="1791" y="1681"/>
                  </a:cubicBezTo>
                  <a:cubicBezTo>
                    <a:pt x="1796" y="1633"/>
                    <a:pt x="1785" y="1583"/>
                    <a:pt x="1791" y="1533"/>
                  </a:cubicBezTo>
                  <a:cubicBezTo>
                    <a:pt x="1794" y="1514"/>
                    <a:pt x="1795" y="1495"/>
                    <a:pt x="1795" y="1476"/>
                  </a:cubicBezTo>
                  <a:cubicBezTo>
                    <a:pt x="1795" y="1453"/>
                    <a:pt x="1793" y="1431"/>
                    <a:pt x="1789" y="1409"/>
                  </a:cubicBezTo>
                  <a:cubicBezTo>
                    <a:pt x="1789" y="1408"/>
                    <a:pt x="1788" y="1408"/>
                    <a:pt x="1788" y="1407"/>
                  </a:cubicBezTo>
                  <a:cubicBezTo>
                    <a:pt x="1787" y="1406"/>
                    <a:pt x="1787" y="1405"/>
                    <a:pt x="1786" y="1405"/>
                  </a:cubicBezTo>
                  <a:cubicBezTo>
                    <a:pt x="1784" y="1404"/>
                    <a:pt x="1783" y="1404"/>
                    <a:pt x="1782" y="1404"/>
                  </a:cubicBezTo>
                  <a:cubicBezTo>
                    <a:pt x="1780" y="1404"/>
                    <a:pt x="1779" y="1404"/>
                    <a:pt x="1778" y="1405"/>
                  </a:cubicBezTo>
                  <a:cubicBezTo>
                    <a:pt x="1777" y="1405"/>
                    <a:pt x="1777" y="1405"/>
                    <a:pt x="1776" y="1406"/>
                  </a:cubicBezTo>
                  <a:cubicBezTo>
                    <a:pt x="1761" y="1419"/>
                    <a:pt x="1747" y="1434"/>
                    <a:pt x="1737" y="1452"/>
                  </a:cubicBezTo>
                  <a:cubicBezTo>
                    <a:pt x="1733" y="1438"/>
                    <a:pt x="1732" y="1424"/>
                    <a:pt x="1732" y="1410"/>
                  </a:cubicBezTo>
                  <a:cubicBezTo>
                    <a:pt x="1732" y="1403"/>
                    <a:pt x="1732" y="1396"/>
                    <a:pt x="1733" y="1389"/>
                  </a:cubicBezTo>
                  <a:cubicBezTo>
                    <a:pt x="1733" y="1387"/>
                    <a:pt x="1733" y="1384"/>
                    <a:pt x="1733" y="1382"/>
                  </a:cubicBezTo>
                  <a:cubicBezTo>
                    <a:pt x="1733" y="1360"/>
                    <a:pt x="1732" y="1338"/>
                    <a:pt x="1728" y="1316"/>
                  </a:cubicBezTo>
                  <a:lnTo>
                    <a:pt x="1730" y="1316"/>
                  </a:lnTo>
                  <a:cubicBezTo>
                    <a:pt x="1734" y="1315"/>
                    <a:pt x="1736" y="1309"/>
                    <a:pt x="1732" y="1307"/>
                  </a:cubicBezTo>
                  <a:lnTo>
                    <a:pt x="1727" y="1305"/>
                  </a:lnTo>
                  <a:cubicBezTo>
                    <a:pt x="1725" y="1261"/>
                    <a:pt x="1720" y="1217"/>
                    <a:pt x="1713" y="1173"/>
                  </a:cubicBezTo>
                  <a:cubicBezTo>
                    <a:pt x="1694" y="1093"/>
                    <a:pt x="1697" y="1008"/>
                    <a:pt x="1678" y="927"/>
                  </a:cubicBezTo>
                  <a:cubicBezTo>
                    <a:pt x="1678" y="924"/>
                    <a:pt x="1672" y="925"/>
                    <a:pt x="1673" y="927"/>
                  </a:cubicBezTo>
                  <a:cubicBezTo>
                    <a:pt x="1681" y="972"/>
                    <a:pt x="1681" y="1017"/>
                    <a:pt x="1687" y="1062"/>
                  </a:cubicBezTo>
                  <a:cubicBezTo>
                    <a:pt x="1691" y="1090"/>
                    <a:pt x="1692" y="1118"/>
                    <a:pt x="1692" y="1147"/>
                  </a:cubicBezTo>
                  <a:cubicBezTo>
                    <a:pt x="1692" y="1171"/>
                    <a:pt x="1702" y="1193"/>
                    <a:pt x="1702" y="1219"/>
                  </a:cubicBezTo>
                  <a:cubicBezTo>
                    <a:pt x="1703" y="1243"/>
                    <a:pt x="1705" y="1267"/>
                    <a:pt x="1708" y="1291"/>
                  </a:cubicBezTo>
                  <a:cubicBezTo>
                    <a:pt x="1697" y="1281"/>
                    <a:pt x="1688" y="1269"/>
                    <a:pt x="1681" y="1257"/>
                  </a:cubicBezTo>
                  <a:cubicBezTo>
                    <a:pt x="1680" y="1256"/>
                    <a:pt x="1680" y="1255"/>
                    <a:pt x="1679" y="1254"/>
                  </a:cubicBezTo>
                  <a:cubicBezTo>
                    <a:pt x="1679" y="1253"/>
                    <a:pt x="1680" y="1252"/>
                    <a:pt x="1680" y="1251"/>
                  </a:cubicBezTo>
                  <a:cubicBezTo>
                    <a:pt x="1680" y="1250"/>
                    <a:pt x="1678" y="1248"/>
                    <a:pt x="1678" y="1247"/>
                  </a:cubicBezTo>
                  <a:cubicBezTo>
                    <a:pt x="1677" y="1246"/>
                    <a:pt x="1677" y="1245"/>
                    <a:pt x="1675" y="1244"/>
                  </a:cubicBezTo>
                  <a:cubicBezTo>
                    <a:pt x="1674" y="1243"/>
                    <a:pt x="1674" y="1243"/>
                    <a:pt x="1674" y="1243"/>
                  </a:cubicBezTo>
                  <a:cubicBezTo>
                    <a:pt x="1656" y="1202"/>
                    <a:pt x="1644" y="1158"/>
                    <a:pt x="1636" y="1114"/>
                  </a:cubicBezTo>
                  <a:cubicBezTo>
                    <a:pt x="1628" y="1079"/>
                    <a:pt x="1625" y="1043"/>
                    <a:pt x="1616" y="1008"/>
                  </a:cubicBezTo>
                  <a:cubicBezTo>
                    <a:pt x="1614" y="999"/>
                    <a:pt x="1588" y="944"/>
                    <a:pt x="1579" y="918"/>
                  </a:cubicBezTo>
                  <a:cubicBezTo>
                    <a:pt x="1579" y="916"/>
                    <a:pt x="1579" y="914"/>
                    <a:pt x="1579" y="912"/>
                  </a:cubicBezTo>
                  <a:cubicBezTo>
                    <a:pt x="1579" y="911"/>
                    <a:pt x="1579" y="911"/>
                    <a:pt x="1579" y="911"/>
                  </a:cubicBezTo>
                  <a:lnTo>
                    <a:pt x="1578" y="910"/>
                  </a:lnTo>
                  <a:cubicBezTo>
                    <a:pt x="1578" y="907"/>
                    <a:pt x="1578" y="905"/>
                    <a:pt x="1578" y="905"/>
                  </a:cubicBezTo>
                  <a:lnTo>
                    <a:pt x="1579" y="904"/>
                  </a:lnTo>
                  <a:cubicBezTo>
                    <a:pt x="1579" y="904"/>
                    <a:pt x="1580" y="904"/>
                    <a:pt x="1580" y="903"/>
                  </a:cubicBezTo>
                  <a:lnTo>
                    <a:pt x="1580" y="902"/>
                  </a:lnTo>
                  <a:lnTo>
                    <a:pt x="1580" y="901"/>
                  </a:lnTo>
                  <a:lnTo>
                    <a:pt x="1579" y="900"/>
                  </a:lnTo>
                  <a:lnTo>
                    <a:pt x="1578" y="900"/>
                  </a:lnTo>
                  <a:lnTo>
                    <a:pt x="1574" y="900"/>
                  </a:lnTo>
                  <a:cubicBezTo>
                    <a:pt x="1573" y="900"/>
                    <a:pt x="1572" y="899"/>
                    <a:pt x="1572" y="900"/>
                  </a:cubicBezTo>
                  <a:cubicBezTo>
                    <a:pt x="1571" y="901"/>
                    <a:pt x="1571" y="901"/>
                    <a:pt x="1571" y="902"/>
                  </a:cubicBezTo>
                  <a:cubicBezTo>
                    <a:pt x="1569" y="909"/>
                    <a:pt x="1568" y="915"/>
                    <a:pt x="1568" y="922"/>
                  </a:cubicBezTo>
                  <a:cubicBezTo>
                    <a:pt x="1568" y="932"/>
                    <a:pt x="1570" y="942"/>
                    <a:pt x="1575" y="951"/>
                  </a:cubicBezTo>
                  <a:cubicBezTo>
                    <a:pt x="1575" y="959"/>
                    <a:pt x="1575" y="967"/>
                    <a:pt x="1575" y="974"/>
                  </a:cubicBezTo>
                  <a:lnTo>
                    <a:pt x="1574" y="975"/>
                  </a:lnTo>
                  <a:cubicBezTo>
                    <a:pt x="1569" y="967"/>
                    <a:pt x="1563" y="959"/>
                    <a:pt x="1559" y="950"/>
                  </a:cubicBezTo>
                  <a:cubicBezTo>
                    <a:pt x="1548" y="931"/>
                    <a:pt x="1538" y="911"/>
                    <a:pt x="1529" y="891"/>
                  </a:cubicBezTo>
                  <a:cubicBezTo>
                    <a:pt x="1513" y="852"/>
                    <a:pt x="1489" y="819"/>
                    <a:pt x="1480" y="778"/>
                  </a:cubicBezTo>
                  <a:cubicBezTo>
                    <a:pt x="1473" y="743"/>
                    <a:pt x="1458" y="710"/>
                    <a:pt x="1449" y="675"/>
                  </a:cubicBezTo>
                  <a:cubicBezTo>
                    <a:pt x="1444" y="646"/>
                    <a:pt x="1435" y="617"/>
                    <a:pt x="1422" y="591"/>
                  </a:cubicBezTo>
                  <a:cubicBezTo>
                    <a:pt x="1420" y="588"/>
                    <a:pt x="1416" y="591"/>
                    <a:pt x="1418" y="594"/>
                  </a:cubicBezTo>
                  <a:cubicBezTo>
                    <a:pt x="1433" y="622"/>
                    <a:pt x="1436" y="662"/>
                    <a:pt x="1443" y="692"/>
                  </a:cubicBezTo>
                  <a:cubicBezTo>
                    <a:pt x="1453" y="733"/>
                    <a:pt x="1464" y="773"/>
                    <a:pt x="1477" y="812"/>
                  </a:cubicBezTo>
                  <a:cubicBezTo>
                    <a:pt x="1489" y="846"/>
                    <a:pt x="1510" y="876"/>
                    <a:pt x="1523" y="910"/>
                  </a:cubicBezTo>
                  <a:cubicBezTo>
                    <a:pt x="1526" y="917"/>
                    <a:pt x="1529" y="923"/>
                    <a:pt x="1532" y="930"/>
                  </a:cubicBezTo>
                  <a:cubicBezTo>
                    <a:pt x="1524" y="920"/>
                    <a:pt x="1515" y="912"/>
                    <a:pt x="1508" y="904"/>
                  </a:cubicBezTo>
                  <a:lnTo>
                    <a:pt x="1508" y="903"/>
                  </a:lnTo>
                  <a:cubicBezTo>
                    <a:pt x="1508" y="902"/>
                    <a:pt x="1508" y="901"/>
                    <a:pt x="1508" y="901"/>
                  </a:cubicBezTo>
                  <a:cubicBezTo>
                    <a:pt x="1479" y="857"/>
                    <a:pt x="1437" y="817"/>
                    <a:pt x="1403" y="772"/>
                  </a:cubicBezTo>
                  <a:cubicBezTo>
                    <a:pt x="1390" y="750"/>
                    <a:pt x="1379" y="727"/>
                    <a:pt x="1369" y="704"/>
                  </a:cubicBezTo>
                  <a:cubicBezTo>
                    <a:pt x="1354" y="673"/>
                    <a:pt x="1340" y="643"/>
                    <a:pt x="1325" y="612"/>
                  </a:cubicBezTo>
                  <a:cubicBezTo>
                    <a:pt x="1324" y="604"/>
                    <a:pt x="1321" y="596"/>
                    <a:pt x="1317" y="589"/>
                  </a:cubicBezTo>
                  <a:lnTo>
                    <a:pt x="1317" y="588"/>
                  </a:lnTo>
                  <a:cubicBezTo>
                    <a:pt x="1306" y="564"/>
                    <a:pt x="1296" y="538"/>
                    <a:pt x="1290" y="512"/>
                  </a:cubicBezTo>
                  <a:cubicBezTo>
                    <a:pt x="1280" y="491"/>
                    <a:pt x="1273" y="469"/>
                    <a:pt x="1266" y="446"/>
                  </a:cubicBezTo>
                  <a:lnTo>
                    <a:pt x="1266" y="445"/>
                  </a:lnTo>
                  <a:cubicBezTo>
                    <a:pt x="1266" y="444"/>
                    <a:pt x="1266" y="444"/>
                    <a:pt x="1265" y="444"/>
                  </a:cubicBezTo>
                  <a:lnTo>
                    <a:pt x="1264" y="444"/>
                  </a:lnTo>
                  <a:lnTo>
                    <a:pt x="1263" y="444"/>
                  </a:lnTo>
                  <a:cubicBezTo>
                    <a:pt x="1262" y="444"/>
                    <a:pt x="1262" y="444"/>
                    <a:pt x="1262" y="445"/>
                  </a:cubicBezTo>
                  <a:lnTo>
                    <a:pt x="1262" y="446"/>
                  </a:lnTo>
                  <a:cubicBezTo>
                    <a:pt x="1264" y="478"/>
                    <a:pt x="1272" y="509"/>
                    <a:pt x="1284" y="538"/>
                  </a:cubicBezTo>
                  <a:lnTo>
                    <a:pt x="1283" y="538"/>
                  </a:lnTo>
                  <a:cubicBezTo>
                    <a:pt x="1282" y="538"/>
                    <a:pt x="1280" y="539"/>
                    <a:pt x="1279" y="540"/>
                  </a:cubicBezTo>
                  <a:cubicBezTo>
                    <a:pt x="1278" y="540"/>
                    <a:pt x="1278" y="540"/>
                    <a:pt x="1277" y="541"/>
                  </a:cubicBezTo>
                  <a:cubicBezTo>
                    <a:pt x="1273" y="533"/>
                    <a:pt x="1270" y="524"/>
                    <a:pt x="1267" y="516"/>
                  </a:cubicBezTo>
                  <a:cubicBezTo>
                    <a:pt x="1266" y="515"/>
                    <a:pt x="1266" y="515"/>
                    <a:pt x="1265" y="514"/>
                  </a:cubicBezTo>
                  <a:cubicBezTo>
                    <a:pt x="1265" y="514"/>
                    <a:pt x="1264" y="514"/>
                    <a:pt x="1263" y="514"/>
                  </a:cubicBezTo>
                  <a:lnTo>
                    <a:pt x="1262" y="514"/>
                  </a:lnTo>
                  <a:cubicBezTo>
                    <a:pt x="1261" y="514"/>
                    <a:pt x="1261" y="514"/>
                    <a:pt x="1261" y="515"/>
                  </a:cubicBezTo>
                  <a:cubicBezTo>
                    <a:pt x="1258" y="506"/>
                    <a:pt x="1253" y="498"/>
                    <a:pt x="1249" y="491"/>
                  </a:cubicBezTo>
                  <a:cubicBezTo>
                    <a:pt x="1230" y="459"/>
                    <a:pt x="1205" y="432"/>
                    <a:pt x="1173" y="413"/>
                  </a:cubicBezTo>
                  <a:cubicBezTo>
                    <a:pt x="1173" y="412"/>
                    <a:pt x="1172" y="412"/>
                    <a:pt x="1172" y="412"/>
                  </a:cubicBezTo>
                  <a:cubicBezTo>
                    <a:pt x="1171" y="412"/>
                    <a:pt x="1171" y="412"/>
                    <a:pt x="1170" y="413"/>
                  </a:cubicBezTo>
                  <a:cubicBezTo>
                    <a:pt x="1169" y="414"/>
                    <a:pt x="1169" y="413"/>
                    <a:pt x="1169" y="414"/>
                  </a:cubicBezTo>
                  <a:cubicBezTo>
                    <a:pt x="1168" y="415"/>
                    <a:pt x="1168" y="415"/>
                    <a:pt x="1168" y="416"/>
                  </a:cubicBezTo>
                  <a:cubicBezTo>
                    <a:pt x="1168" y="416"/>
                    <a:pt x="1168" y="417"/>
                    <a:pt x="1169" y="418"/>
                  </a:cubicBezTo>
                  <a:cubicBezTo>
                    <a:pt x="1172" y="423"/>
                    <a:pt x="1175" y="428"/>
                    <a:pt x="1178" y="434"/>
                  </a:cubicBezTo>
                  <a:cubicBezTo>
                    <a:pt x="1170" y="420"/>
                    <a:pt x="1159" y="408"/>
                    <a:pt x="1147" y="397"/>
                  </a:cubicBezTo>
                  <a:cubicBezTo>
                    <a:pt x="1129" y="383"/>
                    <a:pt x="1111" y="370"/>
                    <a:pt x="1093" y="357"/>
                  </a:cubicBezTo>
                  <a:cubicBezTo>
                    <a:pt x="1067" y="338"/>
                    <a:pt x="1033" y="334"/>
                    <a:pt x="1005" y="317"/>
                  </a:cubicBezTo>
                  <a:cubicBezTo>
                    <a:pt x="981" y="286"/>
                    <a:pt x="957" y="256"/>
                    <a:pt x="936" y="224"/>
                  </a:cubicBezTo>
                  <a:cubicBezTo>
                    <a:pt x="918" y="197"/>
                    <a:pt x="889" y="178"/>
                    <a:pt x="867" y="156"/>
                  </a:cubicBezTo>
                  <a:cubicBezTo>
                    <a:pt x="840" y="129"/>
                    <a:pt x="812" y="103"/>
                    <a:pt x="785" y="76"/>
                  </a:cubicBezTo>
                  <a:cubicBezTo>
                    <a:pt x="770" y="62"/>
                    <a:pt x="754" y="49"/>
                    <a:pt x="736" y="39"/>
                  </a:cubicBezTo>
                  <a:cubicBezTo>
                    <a:pt x="698" y="17"/>
                    <a:pt x="656" y="6"/>
                    <a:pt x="612" y="6"/>
                  </a:cubicBezTo>
                  <a:cubicBezTo>
                    <a:pt x="605" y="6"/>
                    <a:pt x="598" y="6"/>
                    <a:pt x="591" y="7"/>
                  </a:cubicBezTo>
                  <a:cubicBezTo>
                    <a:pt x="589" y="7"/>
                    <a:pt x="588" y="11"/>
                    <a:pt x="591" y="12"/>
                  </a:cubicBezTo>
                  <a:cubicBezTo>
                    <a:pt x="636" y="15"/>
                    <a:pt x="680" y="26"/>
                    <a:pt x="721" y="45"/>
                  </a:cubicBezTo>
                  <a:cubicBezTo>
                    <a:pt x="751" y="59"/>
                    <a:pt x="769" y="81"/>
                    <a:pt x="795" y="100"/>
                  </a:cubicBezTo>
                  <a:cubicBezTo>
                    <a:pt x="820" y="118"/>
                    <a:pt x="833" y="148"/>
                    <a:pt x="857" y="167"/>
                  </a:cubicBezTo>
                  <a:cubicBezTo>
                    <a:pt x="890" y="193"/>
                    <a:pt x="918" y="224"/>
                    <a:pt x="940" y="259"/>
                  </a:cubicBezTo>
                  <a:cubicBezTo>
                    <a:pt x="971" y="303"/>
                    <a:pt x="1004" y="346"/>
                    <a:pt x="1040" y="387"/>
                  </a:cubicBezTo>
                  <a:cubicBezTo>
                    <a:pt x="1065" y="418"/>
                    <a:pt x="1088" y="451"/>
                    <a:pt x="1109" y="485"/>
                  </a:cubicBezTo>
                  <a:cubicBezTo>
                    <a:pt x="1117" y="498"/>
                    <a:pt x="1125" y="511"/>
                    <a:pt x="1133" y="524"/>
                  </a:cubicBezTo>
                  <a:cubicBezTo>
                    <a:pt x="1139" y="534"/>
                    <a:pt x="1145" y="544"/>
                    <a:pt x="1150" y="555"/>
                  </a:cubicBezTo>
                  <a:cubicBezTo>
                    <a:pt x="1152" y="559"/>
                    <a:pt x="1157" y="555"/>
                    <a:pt x="1156" y="552"/>
                  </a:cubicBezTo>
                  <a:cubicBezTo>
                    <a:pt x="1148" y="503"/>
                    <a:pt x="1099" y="440"/>
                    <a:pt x="1070" y="400"/>
                  </a:cubicBezTo>
                  <a:cubicBezTo>
                    <a:pt x="1051" y="376"/>
                    <a:pt x="1032" y="353"/>
                    <a:pt x="1013" y="329"/>
                  </a:cubicBezTo>
                  <a:cubicBezTo>
                    <a:pt x="1043" y="349"/>
                    <a:pt x="1076" y="359"/>
                    <a:pt x="1104" y="383"/>
                  </a:cubicBezTo>
                  <a:cubicBezTo>
                    <a:pt x="1141" y="415"/>
                    <a:pt x="1163" y="456"/>
                    <a:pt x="1194" y="492"/>
                  </a:cubicBezTo>
                  <a:lnTo>
                    <a:pt x="1195" y="493"/>
                  </a:lnTo>
                  <a:cubicBezTo>
                    <a:pt x="1196" y="493"/>
                    <a:pt x="1197" y="493"/>
                    <a:pt x="1197" y="493"/>
                  </a:cubicBezTo>
                  <a:cubicBezTo>
                    <a:pt x="1198" y="493"/>
                    <a:pt x="1199" y="493"/>
                    <a:pt x="1199" y="493"/>
                  </a:cubicBezTo>
                  <a:cubicBezTo>
                    <a:pt x="1200" y="492"/>
                    <a:pt x="1200" y="492"/>
                    <a:pt x="1201" y="491"/>
                  </a:cubicBezTo>
                  <a:cubicBezTo>
                    <a:pt x="1201" y="491"/>
                    <a:pt x="1201" y="490"/>
                    <a:pt x="1201" y="489"/>
                  </a:cubicBezTo>
                  <a:cubicBezTo>
                    <a:pt x="1201" y="488"/>
                    <a:pt x="1201" y="486"/>
                    <a:pt x="1201" y="485"/>
                  </a:cubicBezTo>
                  <a:cubicBezTo>
                    <a:pt x="1201" y="487"/>
                    <a:pt x="1203" y="489"/>
                    <a:pt x="1204" y="490"/>
                  </a:cubicBezTo>
                  <a:cubicBezTo>
                    <a:pt x="1206" y="494"/>
                    <a:pt x="1208" y="497"/>
                    <a:pt x="1210" y="501"/>
                  </a:cubicBezTo>
                  <a:cubicBezTo>
                    <a:pt x="1220" y="517"/>
                    <a:pt x="1228" y="534"/>
                    <a:pt x="1236" y="552"/>
                  </a:cubicBezTo>
                  <a:cubicBezTo>
                    <a:pt x="1253" y="594"/>
                    <a:pt x="1264" y="638"/>
                    <a:pt x="1268" y="683"/>
                  </a:cubicBezTo>
                  <a:cubicBezTo>
                    <a:pt x="1268" y="687"/>
                    <a:pt x="1268" y="691"/>
                    <a:pt x="1268" y="695"/>
                  </a:cubicBezTo>
                  <a:cubicBezTo>
                    <a:pt x="1268" y="700"/>
                    <a:pt x="1268" y="704"/>
                    <a:pt x="1268" y="709"/>
                  </a:cubicBezTo>
                  <a:cubicBezTo>
                    <a:pt x="1268" y="724"/>
                    <a:pt x="1269" y="739"/>
                    <a:pt x="1271" y="754"/>
                  </a:cubicBezTo>
                  <a:lnTo>
                    <a:pt x="1271" y="758"/>
                  </a:lnTo>
                  <a:cubicBezTo>
                    <a:pt x="1271" y="763"/>
                    <a:pt x="1272" y="768"/>
                    <a:pt x="1272" y="773"/>
                  </a:cubicBezTo>
                  <a:cubicBezTo>
                    <a:pt x="1272" y="779"/>
                    <a:pt x="1271" y="786"/>
                    <a:pt x="1270" y="792"/>
                  </a:cubicBezTo>
                  <a:cubicBezTo>
                    <a:pt x="1262" y="785"/>
                    <a:pt x="1255" y="776"/>
                    <a:pt x="1250" y="767"/>
                  </a:cubicBezTo>
                  <a:cubicBezTo>
                    <a:pt x="1247" y="762"/>
                    <a:pt x="1244" y="757"/>
                    <a:pt x="1242" y="751"/>
                  </a:cubicBezTo>
                  <a:cubicBezTo>
                    <a:pt x="1236" y="739"/>
                    <a:pt x="1230" y="728"/>
                    <a:pt x="1224" y="716"/>
                  </a:cubicBezTo>
                  <a:cubicBezTo>
                    <a:pt x="1208" y="689"/>
                    <a:pt x="1190" y="663"/>
                    <a:pt x="1170" y="639"/>
                  </a:cubicBezTo>
                  <a:lnTo>
                    <a:pt x="1169" y="638"/>
                  </a:lnTo>
                  <a:lnTo>
                    <a:pt x="1168" y="638"/>
                  </a:lnTo>
                  <a:lnTo>
                    <a:pt x="1167" y="638"/>
                  </a:lnTo>
                  <a:cubicBezTo>
                    <a:pt x="1166" y="639"/>
                    <a:pt x="1166" y="639"/>
                    <a:pt x="1166" y="639"/>
                  </a:cubicBezTo>
                  <a:cubicBezTo>
                    <a:pt x="1166" y="640"/>
                    <a:pt x="1166" y="640"/>
                    <a:pt x="1166" y="641"/>
                  </a:cubicBezTo>
                  <a:lnTo>
                    <a:pt x="1166" y="642"/>
                  </a:lnTo>
                  <a:cubicBezTo>
                    <a:pt x="1178" y="660"/>
                    <a:pt x="1191" y="678"/>
                    <a:pt x="1202" y="697"/>
                  </a:cubicBezTo>
                  <a:cubicBezTo>
                    <a:pt x="1199" y="695"/>
                    <a:pt x="1196" y="693"/>
                    <a:pt x="1193" y="691"/>
                  </a:cubicBezTo>
                  <a:cubicBezTo>
                    <a:pt x="1188" y="688"/>
                    <a:pt x="1183" y="686"/>
                    <a:pt x="1179" y="685"/>
                  </a:cubicBezTo>
                  <a:cubicBezTo>
                    <a:pt x="1143" y="673"/>
                    <a:pt x="1120" y="638"/>
                    <a:pt x="1097" y="610"/>
                  </a:cubicBezTo>
                  <a:cubicBezTo>
                    <a:pt x="1077" y="585"/>
                    <a:pt x="1067" y="549"/>
                    <a:pt x="1049" y="522"/>
                  </a:cubicBezTo>
                  <a:cubicBezTo>
                    <a:pt x="1044" y="515"/>
                    <a:pt x="1040" y="508"/>
                    <a:pt x="1036" y="501"/>
                  </a:cubicBezTo>
                  <a:cubicBezTo>
                    <a:pt x="1021" y="475"/>
                    <a:pt x="1009" y="448"/>
                    <a:pt x="1001" y="420"/>
                  </a:cubicBezTo>
                  <a:cubicBezTo>
                    <a:pt x="1001" y="420"/>
                    <a:pt x="1001" y="421"/>
                    <a:pt x="1000" y="420"/>
                  </a:cubicBezTo>
                  <a:cubicBezTo>
                    <a:pt x="999" y="419"/>
                    <a:pt x="999" y="418"/>
                    <a:pt x="999" y="418"/>
                  </a:cubicBezTo>
                  <a:cubicBezTo>
                    <a:pt x="998" y="417"/>
                    <a:pt x="997" y="417"/>
                    <a:pt x="997" y="417"/>
                  </a:cubicBezTo>
                  <a:cubicBezTo>
                    <a:pt x="996" y="417"/>
                    <a:pt x="995" y="417"/>
                    <a:pt x="994" y="418"/>
                  </a:cubicBezTo>
                  <a:cubicBezTo>
                    <a:pt x="994" y="418"/>
                    <a:pt x="994" y="419"/>
                    <a:pt x="993" y="420"/>
                  </a:cubicBezTo>
                  <a:cubicBezTo>
                    <a:pt x="992" y="421"/>
                    <a:pt x="992" y="421"/>
                    <a:pt x="992" y="422"/>
                  </a:cubicBezTo>
                  <a:cubicBezTo>
                    <a:pt x="998" y="469"/>
                    <a:pt x="966" y="418"/>
                    <a:pt x="962" y="411"/>
                  </a:cubicBezTo>
                  <a:cubicBezTo>
                    <a:pt x="952" y="397"/>
                    <a:pt x="940" y="383"/>
                    <a:pt x="928" y="370"/>
                  </a:cubicBezTo>
                  <a:cubicBezTo>
                    <a:pt x="926" y="368"/>
                    <a:pt x="924" y="366"/>
                    <a:pt x="923" y="364"/>
                  </a:cubicBezTo>
                  <a:cubicBezTo>
                    <a:pt x="922" y="361"/>
                    <a:pt x="921" y="359"/>
                    <a:pt x="919" y="357"/>
                  </a:cubicBezTo>
                  <a:cubicBezTo>
                    <a:pt x="917" y="354"/>
                    <a:pt x="915" y="351"/>
                    <a:pt x="913" y="348"/>
                  </a:cubicBezTo>
                  <a:lnTo>
                    <a:pt x="912" y="346"/>
                  </a:lnTo>
                  <a:lnTo>
                    <a:pt x="906" y="339"/>
                  </a:lnTo>
                  <a:cubicBezTo>
                    <a:pt x="892" y="308"/>
                    <a:pt x="881" y="276"/>
                    <a:pt x="875" y="242"/>
                  </a:cubicBezTo>
                  <a:lnTo>
                    <a:pt x="875" y="241"/>
                  </a:lnTo>
                  <a:cubicBezTo>
                    <a:pt x="874" y="241"/>
                    <a:pt x="874" y="241"/>
                    <a:pt x="874" y="241"/>
                  </a:cubicBezTo>
                  <a:lnTo>
                    <a:pt x="873" y="241"/>
                  </a:lnTo>
                  <a:lnTo>
                    <a:pt x="873" y="242"/>
                  </a:lnTo>
                  <a:lnTo>
                    <a:pt x="872" y="242"/>
                  </a:lnTo>
                  <a:cubicBezTo>
                    <a:pt x="873" y="266"/>
                    <a:pt x="877" y="290"/>
                    <a:pt x="884" y="313"/>
                  </a:cubicBezTo>
                  <a:lnTo>
                    <a:pt x="880" y="307"/>
                  </a:lnTo>
                  <a:cubicBezTo>
                    <a:pt x="841" y="254"/>
                    <a:pt x="795" y="196"/>
                    <a:pt x="782" y="128"/>
                  </a:cubicBezTo>
                  <a:cubicBezTo>
                    <a:pt x="782" y="126"/>
                    <a:pt x="777" y="126"/>
                    <a:pt x="777" y="128"/>
                  </a:cubicBezTo>
                  <a:cubicBezTo>
                    <a:pt x="782" y="170"/>
                    <a:pt x="795" y="211"/>
                    <a:pt x="816" y="248"/>
                  </a:cubicBezTo>
                  <a:cubicBezTo>
                    <a:pt x="819" y="253"/>
                    <a:pt x="821" y="257"/>
                    <a:pt x="824" y="261"/>
                  </a:cubicBezTo>
                  <a:lnTo>
                    <a:pt x="823" y="262"/>
                  </a:lnTo>
                  <a:lnTo>
                    <a:pt x="823" y="263"/>
                  </a:lnTo>
                  <a:cubicBezTo>
                    <a:pt x="822" y="264"/>
                    <a:pt x="822" y="264"/>
                    <a:pt x="822" y="265"/>
                  </a:cubicBezTo>
                  <a:cubicBezTo>
                    <a:pt x="804" y="252"/>
                    <a:pt x="788" y="238"/>
                    <a:pt x="773" y="222"/>
                  </a:cubicBezTo>
                  <a:cubicBezTo>
                    <a:pt x="770" y="218"/>
                    <a:pt x="767" y="213"/>
                    <a:pt x="764" y="209"/>
                  </a:cubicBezTo>
                  <a:cubicBezTo>
                    <a:pt x="764" y="208"/>
                    <a:pt x="765" y="207"/>
                    <a:pt x="765" y="206"/>
                  </a:cubicBezTo>
                  <a:cubicBezTo>
                    <a:pt x="765" y="205"/>
                    <a:pt x="764" y="204"/>
                    <a:pt x="764" y="204"/>
                  </a:cubicBezTo>
                  <a:lnTo>
                    <a:pt x="764" y="203"/>
                  </a:lnTo>
                  <a:cubicBezTo>
                    <a:pt x="759" y="198"/>
                    <a:pt x="754" y="193"/>
                    <a:pt x="749" y="188"/>
                  </a:cubicBezTo>
                  <a:cubicBezTo>
                    <a:pt x="747" y="184"/>
                    <a:pt x="744" y="180"/>
                    <a:pt x="742" y="176"/>
                  </a:cubicBezTo>
                  <a:cubicBezTo>
                    <a:pt x="723" y="143"/>
                    <a:pt x="712" y="106"/>
                    <a:pt x="710" y="69"/>
                  </a:cubicBezTo>
                  <a:cubicBezTo>
                    <a:pt x="710" y="66"/>
                    <a:pt x="705" y="66"/>
                    <a:pt x="704" y="69"/>
                  </a:cubicBezTo>
                  <a:cubicBezTo>
                    <a:pt x="704" y="73"/>
                    <a:pt x="704" y="78"/>
                    <a:pt x="704" y="82"/>
                  </a:cubicBezTo>
                  <a:cubicBezTo>
                    <a:pt x="704" y="103"/>
                    <a:pt x="707" y="124"/>
                    <a:pt x="714" y="144"/>
                  </a:cubicBezTo>
                  <a:cubicBezTo>
                    <a:pt x="712" y="142"/>
                    <a:pt x="710" y="139"/>
                    <a:pt x="708" y="137"/>
                  </a:cubicBezTo>
                  <a:cubicBezTo>
                    <a:pt x="679" y="112"/>
                    <a:pt x="637" y="86"/>
                    <a:pt x="631" y="44"/>
                  </a:cubicBezTo>
                  <a:cubicBezTo>
                    <a:pt x="631" y="42"/>
                    <a:pt x="626" y="42"/>
                    <a:pt x="626" y="44"/>
                  </a:cubicBezTo>
                  <a:cubicBezTo>
                    <a:pt x="624" y="73"/>
                    <a:pt x="649" y="99"/>
                    <a:pt x="668" y="117"/>
                  </a:cubicBezTo>
                  <a:cubicBezTo>
                    <a:pt x="682" y="128"/>
                    <a:pt x="695" y="140"/>
                    <a:pt x="708" y="153"/>
                  </a:cubicBezTo>
                  <a:cubicBezTo>
                    <a:pt x="706" y="152"/>
                    <a:pt x="704" y="151"/>
                    <a:pt x="702" y="150"/>
                  </a:cubicBezTo>
                  <a:cubicBezTo>
                    <a:pt x="700" y="149"/>
                    <a:pt x="699" y="148"/>
                    <a:pt x="697" y="147"/>
                  </a:cubicBezTo>
                  <a:cubicBezTo>
                    <a:pt x="686" y="144"/>
                    <a:pt x="674" y="143"/>
                    <a:pt x="663" y="143"/>
                  </a:cubicBezTo>
                  <a:cubicBezTo>
                    <a:pt x="657" y="143"/>
                    <a:pt x="651" y="143"/>
                    <a:pt x="645" y="144"/>
                  </a:cubicBezTo>
                  <a:cubicBezTo>
                    <a:pt x="612" y="143"/>
                    <a:pt x="580" y="133"/>
                    <a:pt x="552" y="117"/>
                  </a:cubicBezTo>
                  <a:cubicBezTo>
                    <a:pt x="544" y="112"/>
                    <a:pt x="537" y="108"/>
                    <a:pt x="530" y="103"/>
                  </a:cubicBezTo>
                  <a:cubicBezTo>
                    <a:pt x="515" y="89"/>
                    <a:pt x="505" y="68"/>
                    <a:pt x="491" y="52"/>
                  </a:cubicBezTo>
                  <a:cubicBezTo>
                    <a:pt x="473" y="33"/>
                    <a:pt x="498" y="35"/>
                    <a:pt x="513" y="36"/>
                  </a:cubicBezTo>
                  <a:cubicBezTo>
                    <a:pt x="534" y="36"/>
                    <a:pt x="554" y="29"/>
                    <a:pt x="575" y="31"/>
                  </a:cubicBezTo>
                  <a:cubicBezTo>
                    <a:pt x="588" y="31"/>
                    <a:pt x="602" y="31"/>
                    <a:pt x="603" y="16"/>
                  </a:cubicBezTo>
                  <a:cubicBezTo>
                    <a:pt x="603" y="12"/>
                    <a:pt x="598" y="9"/>
                    <a:pt x="596" y="13"/>
                  </a:cubicBezTo>
                  <a:cubicBezTo>
                    <a:pt x="587" y="36"/>
                    <a:pt x="439" y="0"/>
                    <a:pt x="470" y="52"/>
                  </a:cubicBezTo>
                  <a:lnTo>
                    <a:pt x="471" y="53"/>
                  </a:lnTo>
                  <a:cubicBezTo>
                    <a:pt x="468" y="97"/>
                    <a:pt x="473" y="143"/>
                    <a:pt x="473" y="188"/>
                  </a:cubicBezTo>
                  <a:cubicBezTo>
                    <a:pt x="474" y="200"/>
                    <a:pt x="475" y="212"/>
                    <a:pt x="475" y="225"/>
                  </a:cubicBezTo>
                  <a:cubicBezTo>
                    <a:pt x="475" y="237"/>
                    <a:pt x="474" y="249"/>
                    <a:pt x="473" y="262"/>
                  </a:cubicBezTo>
                  <a:cubicBezTo>
                    <a:pt x="469" y="289"/>
                    <a:pt x="454" y="315"/>
                    <a:pt x="450" y="343"/>
                  </a:cubicBezTo>
                  <a:cubicBezTo>
                    <a:pt x="443" y="385"/>
                    <a:pt x="440" y="428"/>
                    <a:pt x="440" y="470"/>
                  </a:cubicBezTo>
                  <a:cubicBezTo>
                    <a:pt x="440" y="475"/>
                    <a:pt x="440" y="481"/>
                    <a:pt x="440" y="486"/>
                  </a:cubicBezTo>
                  <a:cubicBezTo>
                    <a:pt x="438" y="506"/>
                    <a:pt x="438" y="527"/>
                    <a:pt x="438" y="547"/>
                  </a:cubicBezTo>
                  <a:cubicBezTo>
                    <a:pt x="438" y="576"/>
                    <a:pt x="439" y="605"/>
                    <a:pt x="442" y="633"/>
                  </a:cubicBezTo>
                  <a:cubicBezTo>
                    <a:pt x="407" y="617"/>
                    <a:pt x="371" y="605"/>
                    <a:pt x="333" y="598"/>
                  </a:cubicBezTo>
                  <a:cubicBezTo>
                    <a:pt x="275" y="584"/>
                    <a:pt x="207" y="606"/>
                    <a:pt x="148" y="604"/>
                  </a:cubicBezTo>
                  <a:cubicBezTo>
                    <a:pt x="145" y="604"/>
                    <a:pt x="142" y="604"/>
                    <a:pt x="139" y="604"/>
                  </a:cubicBezTo>
                  <a:cubicBezTo>
                    <a:pt x="114" y="604"/>
                    <a:pt x="90" y="602"/>
                    <a:pt x="66" y="600"/>
                  </a:cubicBezTo>
                  <a:lnTo>
                    <a:pt x="65" y="600"/>
                  </a:lnTo>
                  <a:cubicBezTo>
                    <a:pt x="46" y="600"/>
                    <a:pt x="26" y="597"/>
                    <a:pt x="7" y="593"/>
                  </a:cubicBezTo>
                  <a:cubicBezTo>
                    <a:pt x="3" y="591"/>
                    <a:pt x="0" y="597"/>
                    <a:pt x="4" y="600"/>
                  </a:cubicBezTo>
                  <a:cubicBezTo>
                    <a:pt x="30" y="616"/>
                    <a:pt x="77" y="618"/>
                    <a:pt x="107" y="619"/>
                  </a:cubicBezTo>
                  <a:cubicBezTo>
                    <a:pt x="163" y="620"/>
                    <a:pt x="217" y="616"/>
                    <a:pt x="272" y="614"/>
                  </a:cubicBezTo>
                  <a:cubicBezTo>
                    <a:pt x="276" y="614"/>
                    <a:pt x="279" y="614"/>
                    <a:pt x="283" y="614"/>
                  </a:cubicBezTo>
                  <a:cubicBezTo>
                    <a:pt x="333" y="614"/>
                    <a:pt x="383" y="626"/>
                    <a:pt x="427" y="648"/>
                  </a:cubicBezTo>
                  <a:cubicBezTo>
                    <a:pt x="468" y="668"/>
                    <a:pt x="492" y="707"/>
                    <a:pt x="515" y="744"/>
                  </a:cubicBezTo>
                  <a:cubicBezTo>
                    <a:pt x="523" y="757"/>
                    <a:pt x="525" y="768"/>
                    <a:pt x="540" y="773"/>
                  </a:cubicBezTo>
                  <a:cubicBezTo>
                    <a:pt x="541" y="773"/>
                    <a:pt x="541" y="773"/>
                    <a:pt x="542" y="773"/>
                  </a:cubicBezTo>
                  <a:cubicBezTo>
                    <a:pt x="543" y="773"/>
                    <a:pt x="543" y="773"/>
                    <a:pt x="544" y="773"/>
                  </a:cubicBezTo>
                  <a:cubicBezTo>
                    <a:pt x="544" y="774"/>
                    <a:pt x="545" y="775"/>
                    <a:pt x="546" y="776"/>
                  </a:cubicBezTo>
                  <a:cubicBezTo>
                    <a:pt x="546" y="777"/>
                    <a:pt x="547" y="778"/>
                    <a:pt x="547" y="779"/>
                  </a:cubicBezTo>
                  <a:cubicBezTo>
                    <a:pt x="548" y="786"/>
                    <a:pt x="551" y="794"/>
                    <a:pt x="554" y="800"/>
                  </a:cubicBezTo>
                  <a:cubicBezTo>
                    <a:pt x="556" y="804"/>
                    <a:pt x="557" y="808"/>
                    <a:pt x="559" y="811"/>
                  </a:cubicBezTo>
                  <a:cubicBezTo>
                    <a:pt x="564" y="819"/>
                    <a:pt x="570" y="827"/>
                    <a:pt x="578" y="833"/>
                  </a:cubicBezTo>
                  <a:cubicBezTo>
                    <a:pt x="578" y="833"/>
                    <a:pt x="578" y="834"/>
                    <a:pt x="579" y="834"/>
                  </a:cubicBezTo>
                  <a:lnTo>
                    <a:pt x="580" y="834"/>
                  </a:lnTo>
                  <a:lnTo>
                    <a:pt x="593" y="861"/>
                  </a:lnTo>
                  <a:cubicBezTo>
                    <a:pt x="587" y="852"/>
                    <a:pt x="579" y="844"/>
                    <a:pt x="571" y="836"/>
                  </a:cubicBezTo>
                  <a:cubicBezTo>
                    <a:pt x="512" y="777"/>
                    <a:pt x="444" y="708"/>
                    <a:pt x="360" y="687"/>
                  </a:cubicBezTo>
                  <a:cubicBezTo>
                    <a:pt x="360" y="686"/>
                    <a:pt x="360" y="686"/>
                    <a:pt x="359" y="686"/>
                  </a:cubicBezTo>
                  <a:cubicBezTo>
                    <a:pt x="359" y="686"/>
                    <a:pt x="358" y="687"/>
                    <a:pt x="357" y="687"/>
                  </a:cubicBezTo>
                  <a:lnTo>
                    <a:pt x="356" y="688"/>
                  </a:lnTo>
                  <a:cubicBezTo>
                    <a:pt x="356" y="689"/>
                    <a:pt x="356" y="689"/>
                    <a:pt x="356" y="690"/>
                  </a:cubicBezTo>
                  <a:cubicBezTo>
                    <a:pt x="356" y="691"/>
                    <a:pt x="356" y="691"/>
                    <a:pt x="356" y="692"/>
                  </a:cubicBezTo>
                  <a:cubicBezTo>
                    <a:pt x="356" y="693"/>
                    <a:pt x="357" y="693"/>
                    <a:pt x="357" y="693"/>
                  </a:cubicBezTo>
                  <a:cubicBezTo>
                    <a:pt x="358" y="693"/>
                    <a:pt x="358" y="694"/>
                    <a:pt x="358" y="694"/>
                  </a:cubicBezTo>
                  <a:cubicBezTo>
                    <a:pt x="439" y="725"/>
                    <a:pt x="511" y="795"/>
                    <a:pt x="568" y="858"/>
                  </a:cubicBezTo>
                  <a:cubicBezTo>
                    <a:pt x="605" y="898"/>
                    <a:pt x="630" y="969"/>
                    <a:pt x="647" y="1021"/>
                  </a:cubicBezTo>
                  <a:lnTo>
                    <a:pt x="645" y="1015"/>
                  </a:lnTo>
                  <a:cubicBezTo>
                    <a:pt x="626" y="973"/>
                    <a:pt x="590" y="941"/>
                    <a:pt x="555" y="910"/>
                  </a:cubicBezTo>
                  <a:cubicBezTo>
                    <a:pt x="548" y="903"/>
                    <a:pt x="540" y="896"/>
                    <a:pt x="532" y="890"/>
                  </a:cubicBezTo>
                  <a:cubicBezTo>
                    <a:pt x="471" y="797"/>
                    <a:pt x="348" y="738"/>
                    <a:pt x="247" y="706"/>
                  </a:cubicBezTo>
                  <a:cubicBezTo>
                    <a:pt x="246" y="706"/>
                    <a:pt x="246" y="706"/>
                    <a:pt x="246" y="706"/>
                  </a:cubicBezTo>
                  <a:cubicBezTo>
                    <a:pt x="245" y="706"/>
                    <a:pt x="244" y="706"/>
                    <a:pt x="244" y="707"/>
                  </a:cubicBezTo>
                  <a:cubicBezTo>
                    <a:pt x="244" y="707"/>
                    <a:pt x="243" y="707"/>
                    <a:pt x="243" y="708"/>
                  </a:cubicBezTo>
                  <a:lnTo>
                    <a:pt x="243" y="709"/>
                  </a:lnTo>
                  <a:cubicBezTo>
                    <a:pt x="243" y="710"/>
                    <a:pt x="243" y="710"/>
                    <a:pt x="243" y="711"/>
                  </a:cubicBezTo>
                  <a:lnTo>
                    <a:pt x="244" y="712"/>
                  </a:lnTo>
                  <a:cubicBezTo>
                    <a:pt x="282" y="727"/>
                    <a:pt x="319" y="744"/>
                    <a:pt x="353" y="764"/>
                  </a:cubicBezTo>
                  <a:cubicBezTo>
                    <a:pt x="368" y="773"/>
                    <a:pt x="382" y="781"/>
                    <a:pt x="396" y="791"/>
                  </a:cubicBezTo>
                  <a:cubicBezTo>
                    <a:pt x="430" y="815"/>
                    <a:pt x="462" y="841"/>
                    <a:pt x="492" y="871"/>
                  </a:cubicBezTo>
                  <a:lnTo>
                    <a:pt x="487" y="870"/>
                  </a:lnTo>
                  <a:cubicBezTo>
                    <a:pt x="486" y="870"/>
                    <a:pt x="486" y="870"/>
                    <a:pt x="486" y="870"/>
                  </a:cubicBezTo>
                  <a:lnTo>
                    <a:pt x="486" y="871"/>
                  </a:lnTo>
                  <a:cubicBezTo>
                    <a:pt x="486" y="871"/>
                    <a:pt x="485" y="871"/>
                    <a:pt x="485" y="872"/>
                  </a:cubicBezTo>
                  <a:lnTo>
                    <a:pt x="486" y="872"/>
                  </a:lnTo>
                  <a:cubicBezTo>
                    <a:pt x="486" y="873"/>
                    <a:pt x="486" y="873"/>
                    <a:pt x="486" y="873"/>
                  </a:cubicBezTo>
                  <a:lnTo>
                    <a:pt x="487" y="873"/>
                  </a:lnTo>
                  <a:cubicBezTo>
                    <a:pt x="491" y="875"/>
                    <a:pt x="495" y="876"/>
                    <a:pt x="499" y="879"/>
                  </a:cubicBezTo>
                  <a:cubicBezTo>
                    <a:pt x="500" y="879"/>
                    <a:pt x="501" y="880"/>
                    <a:pt x="502" y="880"/>
                  </a:cubicBezTo>
                  <a:cubicBezTo>
                    <a:pt x="514" y="892"/>
                    <a:pt x="526" y="903"/>
                    <a:pt x="539" y="913"/>
                  </a:cubicBezTo>
                  <a:lnTo>
                    <a:pt x="539" y="914"/>
                  </a:lnTo>
                  <a:cubicBezTo>
                    <a:pt x="540" y="914"/>
                    <a:pt x="540" y="914"/>
                    <a:pt x="540" y="914"/>
                  </a:cubicBezTo>
                  <a:cubicBezTo>
                    <a:pt x="541" y="914"/>
                    <a:pt x="541" y="914"/>
                    <a:pt x="542" y="914"/>
                  </a:cubicBezTo>
                  <a:lnTo>
                    <a:pt x="542" y="913"/>
                  </a:lnTo>
                  <a:cubicBezTo>
                    <a:pt x="551" y="923"/>
                    <a:pt x="560" y="932"/>
                    <a:pt x="566" y="939"/>
                  </a:cubicBezTo>
                  <a:cubicBezTo>
                    <a:pt x="587" y="960"/>
                    <a:pt x="605" y="984"/>
                    <a:pt x="620" y="1009"/>
                  </a:cubicBezTo>
                  <a:cubicBezTo>
                    <a:pt x="625" y="1019"/>
                    <a:pt x="630" y="1028"/>
                    <a:pt x="634" y="1037"/>
                  </a:cubicBezTo>
                  <a:cubicBezTo>
                    <a:pt x="646" y="1067"/>
                    <a:pt x="663" y="1095"/>
                    <a:pt x="674" y="1125"/>
                  </a:cubicBezTo>
                  <a:cubicBezTo>
                    <a:pt x="684" y="1156"/>
                    <a:pt x="691" y="1187"/>
                    <a:pt x="696" y="1220"/>
                  </a:cubicBezTo>
                  <a:cubicBezTo>
                    <a:pt x="683" y="1189"/>
                    <a:pt x="669" y="1159"/>
                    <a:pt x="656" y="1134"/>
                  </a:cubicBezTo>
                  <a:cubicBezTo>
                    <a:pt x="637" y="1095"/>
                    <a:pt x="601" y="1061"/>
                    <a:pt x="574" y="1027"/>
                  </a:cubicBezTo>
                  <a:cubicBezTo>
                    <a:pt x="561" y="1008"/>
                    <a:pt x="546" y="991"/>
                    <a:pt x="529" y="976"/>
                  </a:cubicBezTo>
                  <a:cubicBezTo>
                    <a:pt x="526" y="974"/>
                    <a:pt x="521" y="978"/>
                    <a:pt x="524" y="981"/>
                  </a:cubicBezTo>
                  <a:cubicBezTo>
                    <a:pt x="540" y="998"/>
                    <a:pt x="554" y="1017"/>
                    <a:pt x="565" y="1037"/>
                  </a:cubicBezTo>
                  <a:cubicBezTo>
                    <a:pt x="567" y="1040"/>
                    <a:pt x="569" y="1044"/>
                    <a:pt x="571" y="1047"/>
                  </a:cubicBezTo>
                  <a:cubicBezTo>
                    <a:pt x="589" y="1076"/>
                    <a:pt x="614" y="1101"/>
                    <a:pt x="633" y="1130"/>
                  </a:cubicBezTo>
                  <a:cubicBezTo>
                    <a:pt x="684" y="1207"/>
                    <a:pt x="692" y="1302"/>
                    <a:pt x="712" y="1388"/>
                  </a:cubicBezTo>
                  <a:cubicBezTo>
                    <a:pt x="712" y="1389"/>
                    <a:pt x="712" y="1389"/>
                    <a:pt x="712" y="1389"/>
                  </a:cubicBezTo>
                  <a:cubicBezTo>
                    <a:pt x="713" y="1390"/>
                    <a:pt x="713" y="1391"/>
                    <a:pt x="714" y="1391"/>
                  </a:cubicBezTo>
                  <a:cubicBezTo>
                    <a:pt x="713" y="1398"/>
                    <a:pt x="713" y="1406"/>
                    <a:pt x="713" y="1413"/>
                  </a:cubicBezTo>
                  <a:cubicBezTo>
                    <a:pt x="713" y="1448"/>
                    <a:pt x="718" y="1482"/>
                    <a:pt x="727" y="1515"/>
                  </a:cubicBezTo>
                  <a:cubicBezTo>
                    <a:pt x="728" y="1525"/>
                    <a:pt x="729" y="1535"/>
                    <a:pt x="730" y="1545"/>
                  </a:cubicBezTo>
                  <a:cubicBezTo>
                    <a:pt x="733" y="1596"/>
                    <a:pt x="724" y="1647"/>
                    <a:pt x="733" y="1698"/>
                  </a:cubicBezTo>
                  <a:cubicBezTo>
                    <a:pt x="671" y="1599"/>
                    <a:pt x="610" y="1490"/>
                    <a:pt x="602" y="1372"/>
                  </a:cubicBezTo>
                  <a:cubicBezTo>
                    <a:pt x="602" y="1372"/>
                    <a:pt x="602" y="1370"/>
                    <a:pt x="602" y="1368"/>
                  </a:cubicBezTo>
                  <a:cubicBezTo>
                    <a:pt x="601" y="1310"/>
                    <a:pt x="604" y="1240"/>
                    <a:pt x="584" y="1184"/>
                  </a:cubicBezTo>
                  <a:cubicBezTo>
                    <a:pt x="582" y="1179"/>
                    <a:pt x="575" y="1183"/>
                    <a:pt x="576" y="1188"/>
                  </a:cubicBezTo>
                  <a:cubicBezTo>
                    <a:pt x="582" y="1208"/>
                    <a:pt x="584" y="1229"/>
                    <a:pt x="584" y="1250"/>
                  </a:cubicBezTo>
                  <a:cubicBezTo>
                    <a:pt x="584" y="1255"/>
                    <a:pt x="584" y="1259"/>
                    <a:pt x="584" y="1264"/>
                  </a:cubicBezTo>
                  <a:cubicBezTo>
                    <a:pt x="584" y="1305"/>
                    <a:pt x="587" y="1345"/>
                    <a:pt x="588" y="1386"/>
                  </a:cubicBezTo>
                  <a:cubicBezTo>
                    <a:pt x="588" y="1427"/>
                    <a:pt x="582" y="1477"/>
                    <a:pt x="586" y="1522"/>
                  </a:cubicBezTo>
                  <a:cubicBezTo>
                    <a:pt x="580" y="1507"/>
                    <a:pt x="576" y="1492"/>
                    <a:pt x="572" y="1479"/>
                  </a:cubicBezTo>
                  <a:cubicBezTo>
                    <a:pt x="564" y="1458"/>
                    <a:pt x="555" y="1437"/>
                    <a:pt x="545" y="1418"/>
                  </a:cubicBezTo>
                  <a:cubicBezTo>
                    <a:pt x="528" y="1382"/>
                    <a:pt x="528" y="1341"/>
                    <a:pt x="525" y="1303"/>
                  </a:cubicBezTo>
                  <a:cubicBezTo>
                    <a:pt x="525" y="1298"/>
                    <a:pt x="517" y="1299"/>
                    <a:pt x="517" y="1303"/>
                  </a:cubicBezTo>
                  <a:cubicBezTo>
                    <a:pt x="516" y="1307"/>
                    <a:pt x="517" y="1309"/>
                    <a:pt x="517" y="1312"/>
                  </a:cubicBezTo>
                  <a:cubicBezTo>
                    <a:pt x="515" y="1296"/>
                    <a:pt x="512" y="1279"/>
                    <a:pt x="510" y="1262"/>
                  </a:cubicBezTo>
                  <a:cubicBezTo>
                    <a:pt x="502" y="1192"/>
                    <a:pt x="498" y="1108"/>
                    <a:pt x="461" y="1046"/>
                  </a:cubicBezTo>
                  <a:lnTo>
                    <a:pt x="460" y="1046"/>
                  </a:lnTo>
                  <a:cubicBezTo>
                    <a:pt x="460" y="1045"/>
                    <a:pt x="460" y="1046"/>
                    <a:pt x="459" y="1045"/>
                  </a:cubicBezTo>
                  <a:cubicBezTo>
                    <a:pt x="458" y="1044"/>
                    <a:pt x="458" y="1044"/>
                    <a:pt x="458" y="1044"/>
                  </a:cubicBezTo>
                  <a:cubicBezTo>
                    <a:pt x="457" y="1044"/>
                    <a:pt x="457" y="1044"/>
                    <a:pt x="456" y="1045"/>
                  </a:cubicBezTo>
                  <a:cubicBezTo>
                    <a:pt x="455" y="1046"/>
                    <a:pt x="456" y="1045"/>
                    <a:pt x="455" y="1046"/>
                  </a:cubicBezTo>
                  <a:cubicBezTo>
                    <a:pt x="454" y="1047"/>
                    <a:pt x="454" y="1047"/>
                    <a:pt x="454" y="1048"/>
                  </a:cubicBezTo>
                  <a:cubicBezTo>
                    <a:pt x="454" y="1048"/>
                    <a:pt x="454" y="1049"/>
                    <a:pt x="455" y="1049"/>
                  </a:cubicBezTo>
                  <a:cubicBezTo>
                    <a:pt x="499" y="1135"/>
                    <a:pt x="491" y="1246"/>
                    <a:pt x="510" y="1339"/>
                  </a:cubicBezTo>
                  <a:cubicBezTo>
                    <a:pt x="512" y="1353"/>
                    <a:pt x="512" y="1368"/>
                    <a:pt x="512" y="1382"/>
                  </a:cubicBezTo>
                  <a:cubicBezTo>
                    <a:pt x="512" y="1392"/>
                    <a:pt x="512" y="1401"/>
                    <a:pt x="511" y="1411"/>
                  </a:cubicBezTo>
                  <a:cubicBezTo>
                    <a:pt x="511" y="1436"/>
                    <a:pt x="498" y="1456"/>
                    <a:pt x="497" y="1479"/>
                  </a:cubicBezTo>
                  <a:cubicBezTo>
                    <a:pt x="497" y="1486"/>
                    <a:pt x="496" y="1492"/>
                    <a:pt x="496" y="1498"/>
                  </a:cubicBezTo>
                  <a:cubicBezTo>
                    <a:pt x="496" y="1499"/>
                    <a:pt x="496" y="1501"/>
                    <a:pt x="496" y="1502"/>
                  </a:cubicBezTo>
                  <a:cubicBezTo>
                    <a:pt x="489" y="1481"/>
                    <a:pt x="494" y="1461"/>
                    <a:pt x="486" y="1440"/>
                  </a:cubicBezTo>
                  <a:cubicBezTo>
                    <a:pt x="485" y="1440"/>
                    <a:pt x="485" y="1440"/>
                    <a:pt x="485" y="1439"/>
                  </a:cubicBezTo>
                  <a:cubicBezTo>
                    <a:pt x="485" y="1439"/>
                    <a:pt x="485" y="1438"/>
                    <a:pt x="484" y="1438"/>
                  </a:cubicBezTo>
                  <a:cubicBezTo>
                    <a:pt x="480" y="1425"/>
                    <a:pt x="475" y="1413"/>
                    <a:pt x="472" y="1399"/>
                  </a:cubicBezTo>
                  <a:cubicBezTo>
                    <a:pt x="469" y="1381"/>
                    <a:pt x="465" y="1363"/>
                    <a:pt x="460" y="1345"/>
                  </a:cubicBezTo>
                  <a:cubicBezTo>
                    <a:pt x="454" y="1326"/>
                    <a:pt x="447" y="1308"/>
                    <a:pt x="437" y="1291"/>
                  </a:cubicBezTo>
                  <a:cubicBezTo>
                    <a:pt x="428" y="1275"/>
                    <a:pt x="417" y="1261"/>
                    <a:pt x="405" y="1248"/>
                  </a:cubicBezTo>
                  <a:cubicBezTo>
                    <a:pt x="403" y="1246"/>
                    <a:pt x="400" y="1248"/>
                    <a:pt x="402" y="1251"/>
                  </a:cubicBezTo>
                  <a:cubicBezTo>
                    <a:pt x="451" y="1311"/>
                    <a:pt x="447" y="1395"/>
                    <a:pt x="479" y="1462"/>
                  </a:cubicBezTo>
                  <a:cubicBezTo>
                    <a:pt x="479" y="1488"/>
                    <a:pt x="486" y="1513"/>
                    <a:pt x="498" y="1535"/>
                  </a:cubicBezTo>
                  <a:cubicBezTo>
                    <a:pt x="500" y="1540"/>
                    <a:pt x="507" y="1536"/>
                    <a:pt x="507" y="1531"/>
                  </a:cubicBezTo>
                  <a:cubicBezTo>
                    <a:pt x="504" y="1484"/>
                    <a:pt x="520" y="1439"/>
                    <a:pt x="522" y="1392"/>
                  </a:cubicBezTo>
                  <a:cubicBezTo>
                    <a:pt x="529" y="1420"/>
                    <a:pt x="539" y="1447"/>
                    <a:pt x="551" y="1473"/>
                  </a:cubicBezTo>
                  <a:cubicBezTo>
                    <a:pt x="564" y="1501"/>
                    <a:pt x="571" y="1543"/>
                    <a:pt x="596" y="1567"/>
                  </a:cubicBezTo>
                  <a:lnTo>
                    <a:pt x="596" y="1569"/>
                  </a:lnTo>
                  <a:lnTo>
                    <a:pt x="596" y="1570"/>
                  </a:lnTo>
                  <a:lnTo>
                    <a:pt x="597" y="1571"/>
                  </a:lnTo>
                  <a:cubicBezTo>
                    <a:pt x="598" y="1571"/>
                    <a:pt x="598" y="1571"/>
                    <a:pt x="599" y="1571"/>
                  </a:cubicBezTo>
                  <a:lnTo>
                    <a:pt x="600" y="1571"/>
                  </a:lnTo>
                  <a:cubicBezTo>
                    <a:pt x="617" y="1655"/>
                    <a:pt x="610" y="1744"/>
                    <a:pt x="611" y="1829"/>
                  </a:cubicBezTo>
                  <a:cubicBezTo>
                    <a:pt x="609" y="1850"/>
                    <a:pt x="606" y="1871"/>
                    <a:pt x="602" y="1891"/>
                  </a:cubicBezTo>
                  <a:cubicBezTo>
                    <a:pt x="601" y="1903"/>
                    <a:pt x="598" y="1916"/>
                    <a:pt x="595" y="1896"/>
                  </a:cubicBezTo>
                  <a:cubicBezTo>
                    <a:pt x="588" y="1850"/>
                    <a:pt x="563" y="1806"/>
                    <a:pt x="563" y="1760"/>
                  </a:cubicBezTo>
                  <a:cubicBezTo>
                    <a:pt x="563" y="1759"/>
                    <a:pt x="563" y="1759"/>
                    <a:pt x="563" y="1758"/>
                  </a:cubicBezTo>
                  <a:cubicBezTo>
                    <a:pt x="562" y="1757"/>
                    <a:pt x="562" y="1758"/>
                    <a:pt x="561" y="1757"/>
                  </a:cubicBezTo>
                  <a:cubicBezTo>
                    <a:pt x="560" y="1756"/>
                    <a:pt x="560" y="1756"/>
                    <a:pt x="560" y="1756"/>
                  </a:cubicBezTo>
                  <a:cubicBezTo>
                    <a:pt x="559" y="1756"/>
                    <a:pt x="559" y="1756"/>
                    <a:pt x="558" y="1757"/>
                  </a:cubicBezTo>
                  <a:cubicBezTo>
                    <a:pt x="557" y="1758"/>
                    <a:pt x="557" y="1757"/>
                    <a:pt x="557" y="1758"/>
                  </a:cubicBezTo>
                  <a:cubicBezTo>
                    <a:pt x="556" y="1759"/>
                    <a:pt x="556" y="1759"/>
                    <a:pt x="556" y="1760"/>
                  </a:cubicBezTo>
                  <a:cubicBezTo>
                    <a:pt x="556" y="1764"/>
                    <a:pt x="556" y="1768"/>
                    <a:pt x="556" y="1773"/>
                  </a:cubicBezTo>
                  <a:cubicBezTo>
                    <a:pt x="556" y="1777"/>
                    <a:pt x="556" y="1782"/>
                    <a:pt x="556" y="1786"/>
                  </a:cubicBezTo>
                  <a:cubicBezTo>
                    <a:pt x="542" y="1880"/>
                    <a:pt x="523" y="1973"/>
                    <a:pt x="511" y="2067"/>
                  </a:cubicBezTo>
                  <a:cubicBezTo>
                    <a:pt x="479" y="1973"/>
                    <a:pt x="475" y="1867"/>
                    <a:pt x="473" y="1770"/>
                  </a:cubicBezTo>
                  <a:cubicBezTo>
                    <a:pt x="473" y="1766"/>
                    <a:pt x="468" y="1767"/>
                    <a:pt x="468" y="1770"/>
                  </a:cubicBezTo>
                  <a:cubicBezTo>
                    <a:pt x="463" y="1880"/>
                    <a:pt x="461" y="1996"/>
                    <a:pt x="508" y="2099"/>
                  </a:cubicBezTo>
                  <a:cubicBezTo>
                    <a:pt x="510" y="2105"/>
                    <a:pt x="521" y="2107"/>
                    <a:pt x="522" y="2099"/>
                  </a:cubicBezTo>
                  <a:cubicBezTo>
                    <a:pt x="532" y="2003"/>
                    <a:pt x="556" y="1910"/>
                    <a:pt x="561" y="1813"/>
                  </a:cubicBezTo>
                  <a:cubicBezTo>
                    <a:pt x="565" y="1830"/>
                    <a:pt x="570" y="1848"/>
                    <a:pt x="575" y="1865"/>
                  </a:cubicBezTo>
                  <a:cubicBezTo>
                    <a:pt x="580" y="1886"/>
                    <a:pt x="579" y="1924"/>
                    <a:pt x="599" y="1937"/>
                  </a:cubicBezTo>
                  <a:cubicBezTo>
                    <a:pt x="600" y="1938"/>
                    <a:pt x="601" y="1938"/>
                    <a:pt x="602" y="1938"/>
                  </a:cubicBezTo>
                  <a:cubicBezTo>
                    <a:pt x="603" y="1938"/>
                    <a:pt x="604" y="1938"/>
                    <a:pt x="605" y="1937"/>
                  </a:cubicBezTo>
                  <a:cubicBezTo>
                    <a:pt x="616" y="1931"/>
                    <a:pt x="616" y="1916"/>
                    <a:pt x="615" y="1905"/>
                  </a:cubicBezTo>
                  <a:cubicBezTo>
                    <a:pt x="616" y="1889"/>
                    <a:pt x="619" y="1873"/>
                    <a:pt x="624" y="1859"/>
                  </a:cubicBezTo>
                  <a:cubicBezTo>
                    <a:pt x="627" y="1845"/>
                    <a:pt x="628" y="1832"/>
                    <a:pt x="628" y="1818"/>
                  </a:cubicBezTo>
                  <a:cubicBezTo>
                    <a:pt x="628" y="1811"/>
                    <a:pt x="628" y="1803"/>
                    <a:pt x="627" y="1796"/>
                  </a:cubicBezTo>
                  <a:cubicBezTo>
                    <a:pt x="627" y="1750"/>
                    <a:pt x="627" y="1704"/>
                    <a:pt x="627" y="1658"/>
                  </a:cubicBezTo>
                  <a:cubicBezTo>
                    <a:pt x="627" y="1623"/>
                    <a:pt x="629" y="1590"/>
                    <a:pt x="607" y="1560"/>
                  </a:cubicBezTo>
                  <a:cubicBezTo>
                    <a:pt x="607" y="1559"/>
                    <a:pt x="607" y="1559"/>
                    <a:pt x="606" y="1558"/>
                  </a:cubicBezTo>
                  <a:cubicBezTo>
                    <a:pt x="605" y="1557"/>
                    <a:pt x="604" y="1558"/>
                    <a:pt x="603" y="1558"/>
                  </a:cubicBezTo>
                  <a:lnTo>
                    <a:pt x="602" y="1558"/>
                  </a:lnTo>
                  <a:cubicBezTo>
                    <a:pt x="604" y="1526"/>
                    <a:pt x="604" y="1494"/>
                    <a:pt x="602" y="1462"/>
                  </a:cubicBezTo>
                  <a:cubicBezTo>
                    <a:pt x="610" y="1492"/>
                    <a:pt x="619" y="1520"/>
                    <a:pt x="631" y="1548"/>
                  </a:cubicBezTo>
                  <a:cubicBezTo>
                    <a:pt x="643" y="1580"/>
                    <a:pt x="660" y="1607"/>
                    <a:pt x="675" y="1637"/>
                  </a:cubicBezTo>
                  <a:cubicBezTo>
                    <a:pt x="678" y="1645"/>
                    <a:pt x="682" y="1653"/>
                    <a:pt x="687" y="1661"/>
                  </a:cubicBezTo>
                  <a:cubicBezTo>
                    <a:pt x="694" y="1673"/>
                    <a:pt x="702" y="1685"/>
                    <a:pt x="712" y="1696"/>
                  </a:cubicBezTo>
                  <a:cubicBezTo>
                    <a:pt x="758" y="1801"/>
                    <a:pt x="723" y="1918"/>
                    <a:pt x="713" y="2026"/>
                  </a:cubicBezTo>
                  <a:cubicBezTo>
                    <a:pt x="707" y="2045"/>
                    <a:pt x="702" y="2065"/>
                    <a:pt x="699" y="2085"/>
                  </a:cubicBezTo>
                  <a:cubicBezTo>
                    <a:pt x="690" y="2051"/>
                    <a:pt x="682" y="2018"/>
                    <a:pt x="675" y="1984"/>
                  </a:cubicBezTo>
                  <a:cubicBezTo>
                    <a:pt x="669" y="1962"/>
                    <a:pt x="665" y="1939"/>
                    <a:pt x="663" y="1916"/>
                  </a:cubicBezTo>
                  <a:cubicBezTo>
                    <a:pt x="661" y="1895"/>
                    <a:pt x="649" y="1880"/>
                    <a:pt x="650" y="1857"/>
                  </a:cubicBezTo>
                  <a:cubicBezTo>
                    <a:pt x="650" y="1854"/>
                    <a:pt x="645" y="1853"/>
                    <a:pt x="644" y="1857"/>
                  </a:cubicBezTo>
                  <a:cubicBezTo>
                    <a:pt x="644" y="1864"/>
                    <a:pt x="644" y="1870"/>
                    <a:pt x="644" y="1877"/>
                  </a:cubicBezTo>
                  <a:cubicBezTo>
                    <a:pt x="644" y="1899"/>
                    <a:pt x="646" y="1921"/>
                    <a:pt x="650" y="1942"/>
                  </a:cubicBezTo>
                  <a:cubicBezTo>
                    <a:pt x="660" y="1997"/>
                    <a:pt x="674" y="2051"/>
                    <a:pt x="692" y="2104"/>
                  </a:cubicBezTo>
                  <a:cubicBezTo>
                    <a:pt x="693" y="2108"/>
                    <a:pt x="698" y="2111"/>
                    <a:pt x="701" y="2107"/>
                  </a:cubicBezTo>
                  <a:cubicBezTo>
                    <a:pt x="719" y="2087"/>
                    <a:pt x="721" y="2053"/>
                    <a:pt x="725" y="2026"/>
                  </a:cubicBezTo>
                  <a:cubicBezTo>
                    <a:pt x="732" y="1982"/>
                    <a:pt x="737" y="1937"/>
                    <a:pt x="747" y="1893"/>
                  </a:cubicBezTo>
                  <a:cubicBezTo>
                    <a:pt x="755" y="1860"/>
                    <a:pt x="748" y="1818"/>
                    <a:pt x="747" y="1784"/>
                  </a:cubicBezTo>
                  <a:cubicBezTo>
                    <a:pt x="747" y="1783"/>
                    <a:pt x="747" y="1782"/>
                    <a:pt x="747" y="1781"/>
                  </a:cubicBezTo>
                  <a:cubicBezTo>
                    <a:pt x="747" y="1758"/>
                    <a:pt x="743" y="1736"/>
                    <a:pt x="736" y="1714"/>
                  </a:cubicBezTo>
                  <a:cubicBezTo>
                    <a:pt x="737" y="1713"/>
                    <a:pt x="737" y="1713"/>
                    <a:pt x="738" y="1712"/>
                  </a:cubicBezTo>
                  <a:cubicBezTo>
                    <a:pt x="738" y="1711"/>
                    <a:pt x="738" y="1711"/>
                    <a:pt x="738" y="1710"/>
                  </a:cubicBezTo>
                  <a:cubicBezTo>
                    <a:pt x="738" y="1709"/>
                    <a:pt x="738" y="1709"/>
                    <a:pt x="738" y="1708"/>
                  </a:cubicBezTo>
                  <a:lnTo>
                    <a:pt x="735" y="1704"/>
                  </a:lnTo>
                  <a:cubicBezTo>
                    <a:pt x="736" y="1704"/>
                    <a:pt x="736" y="1703"/>
                    <a:pt x="737" y="1703"/>
                  </a:cubicBezTo>
                  <a:lnTo>
                    <a:pt x="738" y="1702"/>
                  </a:lnTo>
                  <a:lnTo>
                    <a:pt x="738" y="1701"/>
                  </a:lnTo>
                  <a:cubicBezTo>
                    <a:pt x="743" y="1674"/>
                    <a:pt x="745" y="1647"/>
                    <a:pt x="745" y="1620"/>
                  </a:cubicBezTo>
                  <a:cubicBezTo>
                    <a:pt x="745" y="1605"/>
                    <a:pt x="744" y="1590"/>
                    <a:pt x="743" y="1575"/>
                  </a:cubicBezTo>
                  <a:cubicBezTo>
                    <a:pt x="747" y="1586"/>
                    <a:pt x="751" y="1597"/>
                    <a:pt x="755" y="1608"/>
                  </a:cubicBezTo>
                  <a:cubicBezTo>
                    <a:pt x="764" y="1630"/>
                    <a:pt x="774" y="1651"/>
                    <a:pt x="786" y="1672"/>
                  </a:cubicBezTo>
                  <a:cubicBezTo>
                    <a:pt x="785" y="1672"/>
                    <a:pt x="785" y="1672"/>
                    <a:pt x="784" y="1673"/>
                  </a:cubicBezTo>
                  <a:cubicBezTo>
                    <a:pt x="783" y="1674"/>
                    <a:pt x="784" y="1675"/>
                    <a:pt x="784" y="1676"/>
                  </a:cubicBezTo>
                  <a:lnTo>
                    <a:pt x="784" y="1677"/>
                  </a:lnTo>
                  <a:cubicBezTo>
                    <a:pt x="790" y="1742"/>
                    <a:pt x="808" y="1805"/>
                    <a:pt x="808" y="1871"/>
                  </a:cubicBezTo>
                  <a:cubicBezTo>
                    <a:pt x="806" y="1931"/>
                    <a:pt x="800" y="1991"/>
                    <a:pt x="789" y="2050"/>
                  </a:cubicBezTo>
                  <a:cubicBezTo>
                    <a:pt x="785" y="2074"/>
                    <a:pt x="769" y="2105"/>
                    <a:pt x="769" y="2128"/>
                  </a:cubicBezTo>
                  <a:cubicBezTo>
                    <a:pt x="769" y="2130"/>
                    <a:pt x="769" y="2131"/>
                    <a:pt x="769" y="2133"/>
                  </a:cubicBezTo>
                  <a:cubicBezTo>
                    <a:pt x="769" y="2142"/>
                    <a:pt x="769" y="2152"/>
                    <a:pt x="771" y="2161"/>
                  </a:cubicBezTo>
                  <a:cubicBezTo>
                    <a:pt x="769" y="2153"/>
                    <a:pt x="767" y="2144"/>
                    <a:pt x="766" y="2135"/>
                  </a:cubicBezTo>
                  <a:cubicBezTo>
                    <a:pt x="766" y="2086"/>
                    <a:pt x="750" y="2034"/>
                    <a:pt x="751" y="1986"/>
                  </a:cubicBezTo>
                  <a:cubicBezTo>
                    <a:pt x="751" y="1984"/>
                    <a:pt x="749" y="1984"/>
                    <a:pt x="749" y="1986"/>
                  </a:cubicBezTo>
                  <a:cubicBezTo>
                    <a:pt x="747" y="2005"/>
                    <a:pt x="753" y="2020"/>
                    <a:pt x="752" y="2039"/>
                  </a:cubicBezTo>
                  <a:cubicBezTo>
                    <a:pt x="750" y="2055"/>
                    <a:pt x="749" y="2071"/>
                    <a:pt x="749" y="2087"/>
                  </a:cubicBezTo>
                  <a:cubicBezTo>
                    <a:pt x="749" y="2092"/>
                    <a:pt x="749" y="2096"/>
                    <a:pt x="749" y="2101"/>
                  </a:cubicBezTo>
                  <a:cubicBezTo>
                    <a:pt x="752" y="2124"/>
                    <a:pt x="745" y="2171"/>
                    <a:pt x="772" y="2181"/>
                  </a:cubicBezTo>
                  <a:lnTo>
                    <a:pt x="773" y="2181"/>
                  </a:lnTo>
                  <a:cubicBezTo>
                    <a:pt x="774" y="2181"/>
                    <a:pt x="775" y="2182"/>
                    <a:pt x="776" y="2181"/>
                  </a:cubicBezTo>
                  <a:cubicBezTo>
                    <a:pt x="777" y="2180"/>
                    <a:pt x="776" y="2180"/>
                    <a:pt x="777" y="2179"/>
                  </a:cubicBezTo>
                  <a:cubicBezTo>
                    <a:pt x="777" y="2178"/>
                    <a:pt x="778" y="2178"/>
                    <a:pt x="778" y="2177"/>
                  </a:cubicBezTo>
                  <a:cubicBezTo>
                    <a:pt x="787" y="2098"/>
                    <a:pt x="812" y="2020"/>
                    <a:pt x="828" y="1943"/>
                  </a:cubicBezTo>
                  <a:cubicBezTo>
                    <a:pt x="831" y="1921"/>
                    <a:pt x="832" y="1899"/>
                    <a:pt x="832" y="1877"/>
                  </a:cubicBezTo>
                  <a:cubicBezTo>
                    <a:pt x="832" y="1851"/>
                    <a:pt x="830" y="1825"/>
                    <a:pt x="826" y="1799"/>
                  </a:cubicBezTo>
                  <a:cubicBezTo>
                    <a:pt x="824" y="1782"/>
                    <a:pt x="822" y="1763"/>
                    <a:pt x="819" y="1745"/>
                  </a:cubicBezTo>
                  <a:cubicBezTo>
                    <a:pt x="820" y="1745"/>
                    <a:pt x="820" y="1744"/>
                    <a:pt x="821" y="1744"/>
                  </a:cubicBezTo>
                  <a:cubicBezTo>
                    <a:pt x="822" y="1744"/>
                    <a:pt x="822" y="1743"/>
                    <a:pt x="823" y="1742"/>
                  </a:cubicBezTo>
                  <a:lnTo>
                    <a:pt x="823" y="1740"/>
                  </a:lnTo>
                  <a:cubicBezTo>
                    <a:pt x="825" y="1742"/>
                    <a:pt x="827" y="1744"/>
                    <a:pt x="830" y="1746"/>
                  </a:cubicBezTo>
                  <a:cubicBezTo>
                    <a:pt x="834" y="1748"/>
                    <a:pt x="838" y="1749"/>
                    <a:pt x="841" y="1750"/>
                  </a:cubicBezTo>
                  <a:cubicBezTo>
                    <a:pt x="842" y="1750"/>
                    <a:pt x="842" y="1750"/>
                    <a:pt x="842" y="1750"/>
                  </a:cubicBezTo>
                  <a:cubicBezTo>
                    <a:pt x="843" y="1750"/>
                    <a:pt x="844" y="1749"/>
                    <a:pt x="845" y="1749"/>
                  </a:cubicBezTo>
                  <a:cubicBezTo>
                    <a:pt x="846" y="1749"/>
                    <a:pt x="846" y="1748"/>
                    <a:pt x="847" y="1747"/>
                  </a:cubicBezTo>
                  <a:cubicBezTo>
                    <a:pt x="847" y="1746"/>
                    <a:pt x="847" y="1746"/>
                    <a:pt x="847" y="1745"/>
                  </a:cubicBezTo>
                  <a:cubicBezTo>
                    <a:pt x="847" y="1744"/>
                    <a:pt x="847" y="1743"/>
                    <a:pt x="847" y="1742"/>
                  </a:cubicBezTo>
                  <a:cubicBezTo>
                    <a:pt x="841" y="1735"/>
                    <a:pt x="836" y="1727"/>
                    <a:pt x="830" y="1719"/>
                  </a:cubicBezTo>
                  <a:cubicBezTo>
                    <a:pt x="838" y="1692"/>
                    <a:pt x="843" y="1664"/>
                    <a:pt x="846" y="1636"/>
                  </a:cubicBezTo>
                  <a:cubicBezTo>
                    <a:pt x="847" y="1614"/>
                    <a:pt x="848" y="1592"/>
                    <a:pt x="848" y="1571"/>
                  </a:cubicBezTo>
                  <a:cubicBezTo>
                    <a:pt x="848" y="1537"/>
                    <a:pt x="846" y="1503"/>
                    <a:pt x="842" y="1469"/>
                  </a:cubicBezTo>
                  <a:cubicBezTo>
                    <a:pt x="842" y="1469"/>
                    <a:pt x="842" y="1468"/>
                    <a:pt x="841" y="1467"/>
                  </a:cubicBezTo>
                  <a:lnTo>
                    <a:pt x="840" y="1466"/>
                  </a:lnTo>
                  <a:cubicBezTo>
                    <a:pt x="839" y="1465"/>
                    <a:pt x="838" y="1465"/>
                    <a:pt x="837" y="1465"/>
                  </a:cubicBezTo>
                  <a:cubicBezTo>
                    <a:pt x="835" y="1424"/>
                    <a:pt x="825" y="1382"/>
                    <a:pt x="821" y="1341"/>
                  </a:cubicBezTo>
                  <a:cubicBezTo>
                    <a:pt x="818" y="1315"/>
                    <a:pt x="814" y="1289"/>
                    <a:pt x="809" y="1263"/>
                  </a:cubicBezTo>
                  <a:cubicBezTo>
                    <a:pt x="810" y="1264"/>
                    <a:pt x="810" y="1265"/>
                    <a:pt x="810" y="1265"/>
                  </a:cubicBezTo>
                  <a:cubicBezTo>
                    <a:pt x="843" y="1321"/>
                    <a:pt x="867" y="1382"/>
                    <a:pt x="882" y="1445"/>
                  </a:cubicBezTo>
                  <a:cubicBezTo>
                    <a:pt x="906" y="1538"/>
                    <a:pt x="890" y="1640"/>
                    <a:pt x="897" y="1735"/>
                  </a:cubicBezTo>
                  <a:cubicBezTo>
                    <a:pt x="897" y="1739"/>
                    <a:pt x="905" y="1740"/>
                    <a:pt x="905" y="1735"/>
                  </a:cubicBezTo>
                  <a:cubicBezTo>
                    <a:pt x="909" y="1687"/>
                    <a:pt x="909" y="1638"/>
                    <a:pt x="910" y="1589"/>
                  </a:cubicBezTo>
                  <a:cubicBezTo>
                    <a:pt x="910" y="1587"/>
                    <a:pt x="910" y="1585"/>
                    <a:pt x="910" y="1584"/>
                  </a:cubicBezTo>
                  <a:cubicBezTo>
                    <a:pt x="920" y="1621"/>
                    <a:pt x="926" y="1659"/>
                    <a:pt x="926" y="1698"/>
                  </a:cubicBezTo>
                  <a:cubicBezTo>
                    <a:pt x="926" y="1699"/>
                    <a:pt x="926" y="1700"/>
                    <a:pt x="926" y="1701"/>
                  </a:cubicBezTo>
                  <a:cubicBezTo>
                    <a:pt x="926" y="1746"/>
                    <a:pt x="923" y="1790"/>
                    <a:pt x="921" y="1834"/>
                  </a:cubicBezTo>
                  <a:cubicBezTo>
                    <a:pt x="916" y="1880"/>
                    <a:pt x="908" y="1925"/>
                    <a:pt x="896" y="1969"/>
                  </a:cubicBezTo>
                  <a:cubicBezTo>
                    <a:pt x="887" y="2006"/>
                    <a:pt x="883" y="2046"/>
                    <a:pt x="871" y="2082"/>
                  </a:cubicBezTo>
                  <a:cubicBezTo>
                    <a:pt x="870" y="2087"/>
                    <a:pt x="877" y="2090"/>
                    <a:pt x="880" y="2087"/>
                  </a:cubicBezTo>
                  <a:cubicBezTo>
                    <a:pt x="899" y="2062"/>
                    <a:pt x="903" y="2022"/>
                    <a:pt x="910" y="1992"/>
                  </a:cubicBezTo>
                  <a:cubicBezTo>
                    <a:pt x="917" y="1961"/>
                    <a:pt x="924" y="1936"/>
                    <a:pt x="928" y="1908"/>
                  </a:cubicBezTo>
                  <a:cubicBezTo>
                    <a:pt x="934" y="1889"/>
                    <a:pt x="938" y="1871"/>
                    <a:pt x="940" y="1852"/>
                  </a:cubicBezTo>
                  <a:cubicBezTo>
                    <a:pt x="940" y="1818"/>
                    <a:pt x="943" y="1782"/>
                    <a:pt x="945" y="1746"/>
                  </a:cubicBezTo>
                  <a:cubicBezTo>
                    <a:pt x="945" y="1749"/>
                    <a:pt x="945" y="1752"/>
                    <a:pt x="945" y="1755"/>
                  </a:cubicBezTo>
                  <a:cubicBezTo>
                    <a:pt x="945" y="1756"/>
                    <a:pt x="945" y="1756"/>
                    <a:pt x="945" y="1757"/>
                  </a:cubicBezTo>
                  <a:cubicBezTo>
                    <a:pt x="945" y="1759"/>
                    <a:pt x="945" y="1761"/>
                    <a:pt x="946" y="1762"/>
                  </a:cubicBezTo>
                  <a:cubicBezTo>
                    <a:pt x="947" y="1763"/>
                    <a:pt x="947" y="1764"/>
                    <a:pt x="948" y="1765"/>
                  </a:cubicBezTo>
                  <a:cubicBezTo>
                    <a:pt x="949" y="1793"/>
                    <a:pt x="953" y="1822"/>
                    <a:pt x="959" y="1849"/>
                  </a:cubicBezTo>
                  <a:cubicBezTo>
                    <a:pt x="976" y="1908"/>
                    <a:pt x="961" y="1980"/>
                    <a:pt x="964" y="2040"/>
                  </a:cubicBezTo>
                  <a:cubicBezTo>
                    <a:pt x="966" y="2088"/>
                    <a:pt x="950" y="2140"/>
                    <a:pt x="944" y="2187"/>
                  </a:cubicBezTo>
                  <a:cubicBezTo>
                    <a:pt x="941" y="2215"/>
                    <a:pt x="924" y="2320"/>
                    <a:pt x="890" y="2326"/>
                  </a:cubicBezTo>
                  <a:cubicBezTo>
                    <a:pt x="899" y="2292"/>
                    <a:pt x="904" y="2257"/>
                    <a:pt x="904" y="2221"/>
                  </a:cubicBezTo>
                  <a:cubicBezTo>
                    <a:pt x="904" y="2201"/>
                    <a:pt x="902" y="2182"/>
                    <a:pt x="899" y="2162"/>
                  </a:cubicBezTo>
                  <a:cubicBezTo>
                    <a:pt x="899" y="2161"/>
                    <a:pt x="900" y="2160"/>
                    <a:pt x="899" y="2159"/>
                  </a:cubicBezTo>
                  <a:cubicBezTo>
                    <a:pt x="898" y="2158"/>
                    <a:pt x="898" y="2158"/>
                    <a:pt x="897" y="2158"/>
                  </a:cubicBezTo>
                  <a:cubicBezTo>
                    <a:pt x="896" y="2157"/>
                    <a:pt x="895" y="2157"/>
                    <a:pt x="894" y="2157"/>
                  </a:cubicBezTo>
                  <a:cubicBezTo>
                    <a:pt x="894" y="2157"/>
                    <a:pt x="893" y="2157"/>
                    <a:pt x="892" y="2158"/>
                  </a:cubicBezTo>
                  <a:cubicBezTo>
                    <a:pt x="891" y="2158"/>
                    <a:pt x="891" y="2158"/>
                    <a:pt x="890" y="2159"/>
                  </a:cubicBezTo>
                  <a:cubicBezTo>
                    <a:pt x="889" y="2160"/>
                    <a:pt x="890" y="2161"/>
                    <a:pt x="890" y="2162"/>
                  </a:cubicBezTo>
                  <a:cubicBezTo>
                    <a:pt x="882" y="2207"/>
                    <a:pt x="877" y="2252"/>
                    <a:pt x="875" y="2298"/>
                  </a:cubicBezTo>
                  <a:cubicBezTo>
                    <a:pt x="872" y="2349"/>
                    <a:pt x="861" y="2399"/>
                    <a:pt x="843" y="2447"/>
                  </a:cubicBezTo>
                  <a:cubicBezTo>
                    <a:pt x="827" y="2393"/>
                    <a:pt x="818" y="2337"/>
                    <a:pt x="815" y="2280"/>
                  </a:cubicBezTo>
                  <a:lnTo>
                    <a:pt x="815" y="2279"/>
                  </a:lnTo>
                  <a:cubicBezTo>
                    <a:pt x="814" y="2278"/>
                    <a:pt x="814" y="2278"/>
                    <a:pt x="813" y="2277"/>
                  </a:cubicBezTo>
                  <a:lnTo>
                    <a:pt x="812" y="2277"/>
                  </a:lnTo>
                  <a:cubicBezTo>
                    <a:pt x="811" y="2274"/>
                    <a:pt x="811" y="2270"/>
                    <a:pt x="811" y="2267"/>
                  </a:cubicBezTo>
                  <a:cubicBezTo>
                    <a:pt x="811" y="2263"/>
                    <a:pt x="811" y="2260"/>
                    <a:pt x="812" y="2256"/>
                  </a:cubicBezTo>
                  <a:cubicBezTo>
                    <a:pt x="815" y="2229"/>
                    <a:pt x="822" y="2202"/>
                    <a:pt x="826" y="2174"/>
                  </a:cubicBezTo>
                  <a:cubicBezTo>
                    <a:pt x="830" y="2152"/>
                    <a:pt x="832" y="2129"/>
                    <a:pt x="832" y="2106"/>
                  </a:cubicBezTo>
                  <a:cubicBezTo>
                    <a:pt x="832" y="2090"/>
                    <a:pt x="831" y="2075"/>
                    <a:pt x="829" y="2059"/>
                  </a:cubicBezTo>
                  <a:cubicBezTo>
                    <a:pt x="829" y="2058"/>
                    <a:pt x="829" y="2058"/>
                    <a:pt x="829" y="2058"/>
                  </a:cubicBezTo>
                  <a:cubicBezTo>
                    <a:pt x="828" y="2057"/>
                    <a:pt x="828" y="2056"/>
                    <a:pt x="827" y="2056"/>
                  </a:cubicBezTo>
                  <a:cubicBezTo>
                    <a:pt x="826" y="2056"/>
                    <a:pt x="826" y="2056"/>
                    <a:pt x="825" y="2056"/>
                  </a:cubicBezTo>
                  <a:cubicBezTo>
                    <a:pt x="824" y="2056"/>
                    <a:pt x="823" y="2056"/>
                    <a:pt x="823" y="2056"/>
                  </a:cubicBezTo>
                  <a:cubicBezTo>
                    <a:pt x="822" y="2056"/>
                    <a:pt x="821" y="2057"/>
                    <a:pt x="821" y="2058"/>
                  </a:cubicBezTo>
                  <a:lnTo>
                    <a:pt x="821" y="2059"/>
                  </a:lnTo>
                  <a:cubicBezTo>
                    <a:pt x="804" y="2143"/>
                    <a:pt x="797" y="2229"/>
                    <a:pt x="789" y="2315"/>
                  </a:cubicBezTo>
                  <a:cubicBezTo>
                    <a:pt x="785" y="2364"/>
                    <a:pt x="765" y="2408"/>
                    <a:pt x="753" y="2456"/>
                  </a:cubicBezTo>
                  <a:cubicBezTo>
                    <a:pt x="746" y="2484"/>
                    <a:pt x="741" y="2514"/>
                    <a:pt x="733" y="2542"/>
                  </a:cubicBezTo>
                  <a:cubicBezTo>
                    <a:pt x="730" y="2526"/>
                    <a:pt x="729" y="2509"/>
                    <a:pt x="729" y="2492"/>
                  </a:cubicBezTo>
                  <a:cubicBezTo>
                    <a:pt x="729" y="2487"/>
                    <a:pt x="729" y="2483"/>
                    <a:pt x="729" y="2478"/>
                  </a:cubicBezTo>
                  <a:cubicBezTo>
                    <a:pt x="731" y="2439"/>
                    <a:pt x="729" y="2398"/>
                    <a:pt x="729" y="2359"/>
                  </a:cubicBezTo>
                  <a:cubicBezTo>
                    <a:pt x="728" y="2346"/>
                    <a:pt x="728" y="2333"/>
                    <a:pt x="728" y="2320"/>
                  </a:cubicBezTo>
                  <a:cubicBezTo>
                    <a:pt x="728" y="2289"/>
                    <a:pt x="730" y="2258"/>
                    <a:pt x="736" y="2227"/>
                  </a:cubicBezTo>
                  <a:cubicBezTo>
                    <a:pt x="739" y="2215"/>
                    <a:pt x="741" y="2202"/>
                    <a:pt x="741" y="2189"/>
                  </a:cubicBezTo>
                  <a:cubicBezTo>
                    <a:pt x="741" y="2182"/>
                    <a:pt x="740" y="2175"/>
                    <a:pt x="739" y="2168"/>
                  </a:cubicBezTo>
                  <a:cubicBezTo>
                    <a:pt x="738" y="2167"/>
                    <a:pt x="738" y="2167"/>
                    <a:pt x="737" y="2166"/>
                  </a:cubicBezTo>
                  <a:lnTo>
                    <a:pt x="736" y="2166"/>
                  </a:lnTo>
                  <a:cubicBezTo>
                    <a:pt x="735" y="2166"/>
                    <a:pt x="734" y="2166"/>
                    <a:pt x="734" y="2166"/>
                  </a:cubicBezTo>
                  <a:cubicBezTo>
                    <a:pt x="733" y="2167"/>
                    <a:pt x="734" y="2167"/>
                    <a:pt x="733" y="2168"/>
                  </a:cubicBezTo>
                  <a:cubicBezTo>
                    <a:pt x="732" y="2169"/>
                    <a:pt x="732" y="2168"/>
                    <a:pt x="732" y="2168"/>
                  </a:cubicBezTo>
                  <a:cubicBezTo>
                    <a:pt x="729" y="2198"/>
                    <a:pt x="719" y="2227"/>
                    <a:pt x="714" y="2256"/>
                  </a:cubicBezTo>
                  <a:cubicBezTo>
                    <a:pt x="706" y="2300"/>
                    <a:pt x="713" y="2348"/>
                    <a:pt x="713" y="2393"/>
                  </a:cubicBezTo>
                  <a:cubicBezTo>
                    <a:pt x="713" y="2429"/>
                    <a:pt x="706" y="2474"/>
                    <a:pt x="713" y="2509"/>
                  </a:cubicBezTo>
                  <a:cubicBezTo>
                    <a:pt x="714" y="2526"/>
                    <a:pt x="717" y="2543"/>
                    <a:pt x="721" y="2559"/>
                  </a:cubicBezTo>
                  <a:cubicBezTo>
                    <a:pt x="717" y="2595"/>
                    <a:pt x="711" y="2631"/>
                    <a:pt x="702" y="2666"/>
                  </a:cubicBezTo>
                  <a:cubicBezTo>
                    <a:pt x="696" y="2692"/>
                    <a:pt x="687" y="2716"/>
                    <a:pt x="674" y="2739"/>
                  </a:cubicBezTo>
                  <a:cubicBezTo>
                    <a:pt x="669" y="2752"/>
                    <a:pt x="664" y="2765"/>
                    <a:pt x="660" y="2778"/>
                  </a:cubicBezTo>
                  <a:cubicBezTo>
                    <a:pt x="659" y="2773"/>
                    <a:pt x="657" y="2768"/>
                    <a:pt x="655" y="2763"/>
                  </a:cubicBezTo>
                  <a:cubicBezTo>
                    <a:pt x="644" y="2731"/>
                    <a:pt x="638" y="2697"/>
                    <a:pt x="638" y="2662"/>
                  </a:cubicBezTo>
                  <a:cubicBezTo>
                    <a:pt x="634" y="2611"/>
                    <a:pt x="634" y="2559"/>
                    <a:pt x="632" y="2508"/>
                  </a:cubicBezTo>
                  <a:cubicBezTo>
                    <a:pt x="632" y="2507"/>
                    <a:pt x="631" y="2506"/>
                    <a:pt x="631" y="2505"/>
                  </a:cubicBezTo>
                  <a:cubicBezTo>
                    <a:pt x="631" y="2505"/>
                    <a:pt x="630" y="2505"/>
                    <a:pt x="629" y="2504"/>
                  </a:cubicBezTo>
                  <a:cubicBezTo>
                    <a:pt x="628" y="2503"/>
                    <a:pt x="628" y="2503"/>
                    <a:pt x="627" y="2503"/>
                  </a:cubicBezTo>
                  <a:cubicBezTo>
                    <a:pt x="626" y="2503"/>
                    <a:pt x="626" y="2503"/>
                    <a:pt x="625" y="2504"/>
                  </a:cubicBezTo>
                  <a:cubicBezTo>
                    <a:pt x="624" y="2505"/>
                    <a:pt x="623" y="2505"/>
                    <a:pt x="623" y="2505"/>
                  </a:cubicBezTo>
                  <a:cubicBezTo>
                    <a:pt x="622" y="2506"/>
                    <a:pt x="622" y="2507"/>
                    <a:pt x="622" y="2508"/>
                  </a:cubicBezTo>
                  <a:cubicBezTo>
                    <a:pt x="617" y="2611"/>
                    <a:pt x="605" y="2716"/>
                    <a:pt x="656" y="2810"/>
                  </a:cubicBezTo>
                  <a:cubicBezTo>
                    <a:pt x="659" y="2815"/>
                    <a:pt x="668" y="2813"/>
                    <a:pt x="667" y="2807"/>
                  </a:cubicBezTo>
                  <a:cubicBezTo>
                    <a:pt x="667" y="2805"/>
                    <a:pt x="667" y="2804"/>
                    <a:pt x="667" y="2802"/>
                  </a:cubicBezTo>
                  <a:cubicBezTo>
                    <a:pt x="668" y="2802"/>
                    <a:pt x="668" y="2801"/>
                    <a:pt x="668" y="2801"/>
                  </a:cubicBezTo>
                  <a:cubicBezTo>
                    <a:pt x="668" y="2800"/>
                    <a:pt x="669" y="2800"/>
                    <a:pt x="669" y="2799"/>
                  </a:cubicBezTo>
                  <a:cubicBezTo>
                    <a:pt x="683" y="2749"/>
                    <a:pt x="708" y="2706"/>
                    <a:pt x="720" y="2653"/>
                  </a:cubicBezTo>
                  <a:cubicBezTo>
                    <a:pt x="726" y="2626"/>
                    <a:pt x="729" y="2598"/>
                    <a:pt x="729" y="2570"/>
                  </a:cubicBezTo>
                  <a:lnTo>
                    <a:pt x="730" y="2571"/>
                  </a:lnTo>
                  <a:cubicBezTo>
                    <a:pt x="731" y="2571"/>
                    <a:pt x="732" y="2572"/>
                    <a:pt x="734" y="2572"/>
                  </a:cubicBezTo>
                  <a:cubicBezTo>
                    <a:pt x="735" y="2572"/>
                    <a:pt x="736" y="2571"/>
                    <a:pt x="737" y="2571"/>
                  </a:cubicBezTo>
                  <a:cubicBezTo>
                    <a:pt x="738" y="2570"/>
                    <a:pt x="739" y="2570"/>
                    <a:pt x="740" y="2569"/>
                  </a:cubicBezTo>
                  <a:cubicBezTo>
                    <a:pt x="730" y="2608"/>
                    <a:pt x="723" y="2650"/>
                    <a:pt x="741" y="2689"/>
                  </a:cubicBezTo>
                  <a:cubicBezTo>
                    <a:pt x="751" y="2708"/>
                    <a:pt x="764" y="2715"/>
                    <a:pt x="779" y="2699"/>
                  </a:cubicBezTo>
                  <a:cubicBezTo>
                    <a:pt x="811" y="2663"/>
                    <a:pt x="822" y="2623"/>
                    <a:pt x="840" y="2581"/>
                  </a:cubicBezTo>
                  <a:cubicBezTo>
                    <a:pt x="836" y="2600"/>
                    <a:pt x="831" y="2635"/>
                    <a:pt x="852" y="2643"/>
                  </a:cubicBezTo>
                  <a:lnTo>
                    <a:pt x="853" y="2643"/>
                  </a:lnTo>
                  <a:cubicBezTo>
                    <a:pt x="854" y="2643"/>
                    <a:pt x="855" y="2643"/>
                    <a:pt x="855" y="2643"/>
                  </a:cubicBezTo>
                  <a:cubicBezTo>
                    <a:pt x="856" y="2642"/>
                    <a:pt x="856" y="2642"/>
                    <a:pt x="857" y="2642"/>
                  </a:cubicBezTo>
                  <a:cubicBezTo>
                    <a:pt x="869" y="2626"/>
                    <a:pt x="888" y="2616"/>
                    <a:pt x="901" y="2600"/>
                  </a:cubicBezTo>
                  <a:cubicBezTo>
                    <a:pt x="907" y="2590"/>
                    <a:pt x="914" y="2581"/>
                    <a:pt x="920" y="2571"/>
                  </a:cubicBezTo>
                  <a:cubicBezTo>
                    <a:pt x="932" y="2550"/>
                    <a:pt x="941" y="2527"/>
                    <a:pt x="948" y="2504"/>
                  </a:cubicBezTo>
                  <a:cubicBezTo>
                    <a:pt x="955" y="2484"/>
                    <a:pt x="960" y="2462"/>
                    <a:pt x="966" y="2440"/>
                  </a:cubicBezTo>
                  <a:cubicBezTo>
                    <a:pt x="966" y="2441"/>
                    <a:pt x="967" y="2441"/>
                    <a:pt x="968" y="2442"/>
                  </a:cubicBezTo>
                  <a:cubicBezTo>
                    <a:pt x="969" y="2442"/>
                    <a:pt x="970" y="2443"/>
                    <a:pt x="971" y="2443"/>
                  </a:cubicBezTo>
                  <a:cubicBezTo>
                    <a:pt x="972" y="2443"/>
                    <a:pt x="973" y="2442"/>
                    <a:pt x="974" y="2442"/>
                  </a:cubicBezTo>
                  <a:cubicBezTo>
                    <a:pt x="975" y="2441"/>
                    <a:pt x="976" y="2441"/>
                    <a:pt x="977" y="2440"/>
                  </a:cubicBezTo>
                  <a:cubicBezTo>
                    <a:pt x="977" y="2439"/>
                    <a:pt x="977" y="2439"/>
                    <a:pt x="977" y="2438"/>
                  </a:cubicBezTo>
                  <a:cubicBezTo>
                    <a:pt x="990" y="2394"/>
                    <a:pt x="1026" y="2364"/>
                    <a:pt x="1034" y="2316"/>
                  </a:cubicBezTo>
                  <a:cubicBezTo>
                    <a:pt x="1034" y="2312"/>
                    <a:pt x="1035" y="2308"/>
                    <a:pt x="1036" y="2304"/>
                  </a:cubicBezTo>
                  <a:lnTo>
                    <a:pt x="1040" y="2304"/>
                  </a:lnTo>
                  <a:cubicBezTo>
                    <a:pt x="1041" y="2304"/>
                    <a:pt x="1041" y="2303"/>
                    <a:pt x="1041" y="2303"/>
                  </a:cubicBezTo>
                  <a:cubicBezTo>
                    <a:pt x="1042" y="2303"/>
                    <a:pt x="1043" y="2302"/>
                    <a:pt x="1043" y="2302"/>
                  </a:cubicBezTo>
                  <a:cubicBezTo>
                    <a:pt x="1043" y="2301"/>
                    <a:pt x="1043" y="2301"/>
                    <a:pt x="1044" y="2300"/>
                  </a:cubicBezTo>
                  <a:cubicBezTo>
                    <a:pt x="1055" y="2269"/>
                    <a:pt x="1070" y="2234"/>
                    <a:pt x="1081" y="2199"/>
                  </a:cubicBezTo>
                  <a:lnTo>
                    <a:pt x="1082" y="2200"/>
                  </a:lnTo>
                  <a:cubicBezTo>
                    <a:pt x="1083" y="2200"/>
                    <a:pt x="1083" y="2201"/>
                    <a:pt x="1084" y="2201"/>
                  </a:cubicBezTo>
                  <a:cubicBezTo>
                    <a:pt x="1085" y="2201"/>
                    <a:pt x="1085" y="2200"/>
                    <a:pt x="1086" y="2200"/>
                  </a:cubicBezTo>
                  <a:cubicBezTo>
                    <a:pt x="1087" y="2200"/>
                    <a:pt x="1087" y="2199"/>
                    <a:pt x="1088" y="2199"/>
                  </a:cubicBezTo>
                  <a:cubicBezTo>
                    <a:pt x="1090" y="2195"/>
                    <a:pt x="1093" y="2191"/>
                    <a:pt x="1095" y="2186"/>
                  </a:cubicBezTo>
                  <a:cubicBezTo>
                    <a:pt x="1108" y="2164"/>
                    <a:pt x="1118" y="2139"/>
                    <a:pt x="1123" y="2114"/>
                  </a:cubicBezTo>
                  <a:cubicBezTo>
                    <a:pt x="1125" y="2110"/>
                    <a:pt x="1126" y="2107"/>
                    <a:pt x="1127" y="2104"/>
                  </a:cubicBezTo>
                  <a:cubicBezTo>
                    <a:pt x="1128" y="2100"/>
                    <a:pt x="1129" y="2096"/>
                    <a:pt x="1131" y="2093"/>
                  </a:cubicBezTo>
                  <a:cubicBezTo>
                    <a:pt x="1140" y="2074"/>
                    <a:pt x="1146" y="2054"/>
                    <a:pt x="1149" y="2034"/>
                  </a:cubicBezTo>
                  <a:cubicBezTo>
                    <a:pt x="1150" y="2031"/>
                    <a:pt x="1151" y="2028"/>
                    <a:pt x="1152" y="2026"/>
                  </a:cubicBezTo>
                  <a:lnTo>
                    <a:pt x="1155" y="2021"/>
                  </a:lnTo>
                  <a:cubicBezTo>
                    <a:pt x="1157" y="2014"/>
                    <a:pt x="1159" y="2007"/>
                    <a:pt x="1159" y="1999"/>
                  </a:cubicBezTo>
                  <a:cubicBezTo>
                    <a:pt x="1159" y="1997"/>
                    <a:pt x="1159" y="1995"/>
                    <a:pt x="1158" y="1993"/>
                  </a:cubicBezTo>
                  <a:cubicBezTo>
                    <a:pt x="1165" y="2003"/>
                    <a:pt x="1172" y="2013"/>
                    <a:pt x="1179" y="2021"/>
                  </a:cubicBezTo>
                  <a:cubicBezTo>
                    <a:pt x="1180" y="2021"/>
                    <a:pt x="1180" y="2021"/>
                    <a:pt x="1180" y="2021"/>
                  </a:cubicBezTo>
                  <a:lnTo>
                    <a:pt x="1181" y="2021"/>
                  </a:lnTo>
                  <a:cubicBezTo>
                    <a:pt x="1187" y="2055"/>
                    <a:pt x="1200" y="2088"/>
                    <a:pt x="1217" y="2117"/>
                  </a:cubicBezTo>
                  <a:cubicBezTo>
                    <a:pt x="1222" y="2126"/>
                    <a:pt x="1227" y="2134"/>
                    <a:pt x="1233" y="2142"/>
                  </a:cubicBezTo>
                  <a:cubicBezTo>
                    <a:pt x="1237" y="2147"/>
                    <a:pt x="1243" y="2142"/>
                    <a:pt x="1243" y="2137"/>
                  </a:cubicBezTo>
                  <a:cubicBezTo>
                    <a:pt x="1241" y="2117"/>
                    <a:pt x="1240" y="2096"/>
                    <a:pt x="1240" y="2075"/>
                  </a:cubicBezTo>
                  <a:cubicBezTo>
                    <a:pt x="1240" y="2054"/>
                    <a:pt x="1241" y="2033"/>
                    <a:pt x="1243" y="2013"/>
                  </a:cubicBezTo>
                  <a:cubicBezTo>
                    <a:pt x="1244" y="1992"/>
                    <a:pt x="1241" y="2011"/>
                    <a:pt x="1241" y="2013"/>
                  </a:cubicBezTo>
                  <a:cubicBezTo>
                    <a:pt x="1236" y="2046"/>
                    <a:pt x="1233" y="2080"/>
                    <a:pt x="1232" y="2114"/>
                  </a:cubicBezTo>
                  <a:cubicBezTo>
                    <a:pt x="1167" y="1960"/>
                    <a:pt x="1179" y="1788"/>
                    <a:pt x="1176" y="1625"/>
                  </a:cubicBezTo>
                  <a:cubicBezTo>
                    <a:pt x="1176" y="1621"/>
                    <a:pt x="1170" y="1620"/>
                    <a:pt x="1170" y="1625"/>
                  </a:cubicBezTo>
                  <a:cubicBezTo>
                    <a:pt x="1168" y="1729"/>
                    <a:pt x="1158" y="1838"/>
                    <a:pt x="1168" y="1942"/>
                  </a:cubicBezTo>
                  <a:cubicBezTo>
                    <a:pt x="1170" y="1957"/>
                    <a:pt x="1172" y="1973"/>
                    <a:pt x="1175" y="1990"/>
                  </a:cubicBezTo>
                  <a:cubicBezTo>
                    <a:pt x="1159" y="1953"/>
                    <a:pt x="1141" y="1917"/>
                    <a:pt x="1124" y="1881"/>
                  </a:cubicBezTo>
                  <a:cubicBezTo>
                    <a:pt x="1094" y="1820"/>
                    <a:pt x="1089" y="1760"/>
                    <a:pt x="1088" y="1694"/>
                  </a:cubicBezTo>
                  <a:cubicBezTo>
                    <a:pt x="1088" y="1677"/>
                    <a:pt x="1093" y="1660"/>
                    <a:pt x="1091" y="1643"/>
                  </a:cubicBezTo>
                  <a:cubicBezTo>
                    <a:pt x="1091" y="1631"/>
                    <a:pt x="1097" y="1620"/>
                    <a:pt x="1096" y="1610"/>
                  </a:cubicBezTo>
                  <a:cubicBezTo>
                    <a:pt x="1097" y="1560"/>
                    <a:pt x="1102" y="1511"/>
                    <a:pt x="1111" y="1463"/>
                  </a:cubicBezTo>
                  <a:cubicBezTo>
                    <a:pt x="1111" y="1461"/>
                    <a:pt x="1108" y="1460"/>
                    <a:pt x="1107" y="1463"/>
                  </a:cubicBezTo>
                  <a:cubicBezTo>
                    <a:pt x="1091" y="1546"/>
                    <a:pt x="1081" y="1630"/>
                    <a:pt x="1079" y="1715"/>
                  </a:cubicBezTo>
                  <a:cubicBezTo>
                    <a:pt x="1079" y="1728"/>
                    <a:pt x="1079" y="1741"/>
                    <a:pt x="1079" y="1754"/>
                  </a:cubicBezTo>
                  <a:cubicBezTo>
                    <a:pt x="1077" y="1740"/>
                    <a:pt x="1075" y="1727"/>
                    <a:pt x="1072" y="1715"/>
                  </a:cubicBezTo>
                  <a:lnTo>
                    <a:pt x="1071" y="1709"/>
                  </a:lnTo>
                  <a:lnTo>
                    <a:pt x="1071" y="1707"/>
                  </a:lnTo>
                  <a:cubicBezTo>
                    <a:pt x="1071" y="1706"/>
                    <a:pt x="1070" y="1705"/>
                    <a:pt x="1070" y="1703"/>
                  </a:cubicBezTo>
                  <a:cubicBezTo>
                    <a:pt x="1058" y="1656"/>
                    <a:pt x="1051" y="1607"/>
                    <a:pt x="1050" y="1559"/>
                  </a:cubicBezTo>
                  <a:cubicBezTo>
                    <a:pt x="1049" y="1467"/>
                    <a:pt x="1049" y="1373"/>
                    <a:pt x="1077" y="1286"/>
                  </a:cubicBezTo>
                  <a:cubicBezTo>
                    <a:pt x="1078" y="1281"/>
                    <a:pt x="1071" y="1278"/>
                    <a:pt x="1069" y="1282"/>
                  </a:cubicBezTo>
                  <a:cubicBezTo>
                    <a:pt x="1038" y="1372"/>
                    <a:pt x="1037" y="1465"/>
                    <a:pt x="1036" y="1558"/>
                  </a:cubicBezTo>
                  <a:cubicBezTo>
                    <a:pt x="1036" y="1572"/>
                    <a:pt x="1036" y="1587"/>
                    <a:pt x="1038" y="1601"/>
                  </a:cubicBezTo>
                  <a:cubicBezTo>
                    <a:pt x="1036" y="1598"/>
                    <a:pt x="1034" y="1596"/>
                    <a:pt x="1032" y="1593"/>
                  </a:cubicBezTo>
                  <a:lnTo>
                    <a:pt x="1032" y="1592"/>
                  </a:lnTo>
                  <a:cubicBezTo>
                    <a:pt x="1029" y="1583"/>
                    <a:pt x="1027" y="1575"/>
                    <a:pt x="1025" y="1566"/>
                  </a:cubicBezTo>
                  <a:cubicBezTo>
                    <a:pt x="1024" y="1565"/>
                    <a:pt x="1024" y="1564"/>
                    <a:pt x="1023" y="1563"/>
                  </a:cubicBezTo>
                  <a:cubicBezTo>
                    <a:pt x="1022" y="1561"/>
                    <a:pt x="1021" y="1560"/>
                    <a:pt x="1020" y="1559"/>
                  </a:cubicBezTo>
                  <a:cubicBezTo>
                    <a:pt x="1018" y="1558"/>
                    <a:pt x="1017" y="1558"/>
                    <a:pt x="1015" y="1558"/>
                  </a:cubicBezTo>
                  <a:cubicBezTo>
                    <a:pt x="1011" y="1549"/>
                    <a:pt x="1009" y="1542"/>
                    <a:pt x="1009" y="1542"/>
                  </a:cubicBezTo>
                  <a:cubicBezTo>
                    <a:pt x="997" y="1511"/>
                    <a:pt x="988" y="1480"/>
                    <a:pt x="981" y="1448"/>
                  </a:cubicBezTo>
                  <a:cubicBezTo>
                    <a:pt x="979" y="1427"/>
                    <a:pt x="976" y="1405"/>
                    <a:pt x="975" y="1384"/>
                  </a:cubicBezTo>
                  <a:cubicBezTo>
                    <a:pt x="977" y="1372"/>
                    <a:pt x="978" y="1360"/>
                    <a:pt x="978" y="1348"/>
                  </a:cubicBezTo>
                  <a:cubicBezTo>
                    <a:pt x="978" y="1340"/>
                    <a:pt x="978" y="1332"/>
                    <a:pt x="977" y="1325"/>
                  </a:cubicBezTo>
                  <a:cubicBezTo>
                    <a:pt x="979" y="1309"/>
                    <a:pt x="980" y="1293"/>
                    <a:pt x="980" y="1278"/>
                  </a:cubicBezTo>
                  <a:cubicBezTo>
                    <a:pt x="980" y="1262"/>
                    <a:pt x="979" y="1247"/>
                    <a:pt x="977" y="1232"/>
                  </a:cubicBezTo>
                  <a:cubicBezTo>
                    <a:pt x="975" y="1223"/>
                    <a:pt x="974" y="1214"/>
                    <a:pt x="973" y="1205"/>
                  </a:cubicBezTo>
                  <a:cubicBezTo>
                    <a:pt x="973" y="1202"/>
                    <a:pt x="973" y="1199"/>
                    <a:pt x="973" y="1196"/>
                  </a:cubicBezTo>
                  <a:lnTo>
                    <a:pt x="973" y="1195"/>
                  </a:lnTo>
                  <a:cubicBezTo>
                    <a:pt x="973" y="1194"/>
                    <a:pt x="973" y="1192"/>
                    <a:pt x="972" y="1191"/>
                  </a:cubicBezTo>
                  <a:lnTo>
                    <a:pt x="971" y="1190"/>
                  </a:lnTo>
                  <a:cubicBezTo>
                    <a:pt x="969" y="1154"/>
                    <a:pt x="962" y="1118"/>
                    <a:pt x="949" y="1085"/>
                  </a:cubicBezTo>
                  <a:cubicBezTo>
                    <a:pt x="944" y="1073"/>
                    <a:pt x="938" y="1061"/>
                    <a:pt x="932" y="1050"/>
                  </a:cubicBezTo>
                  <a:cubicBezTo>
                    <a:pt x="913" y="1019"/>
                    <a:pt x="890" y="991"/>
                    <a:pt x="863" y="967"/>
                  </a:cubicBezTo>
                  <a:cubicBezTo>
                    <a:pt x="862" y="966"/>
                    <a:pt x="862" y="966"/>
                    <a:pt x="862" y="966"/>
                  </a:cubicBezTo>
                  <a:cubicBezTo>
                    <a:pt x="861" y="966"/>
                    <a:pt x="861" y="966"/>
                    <a:pt x="860" y="967"/>
                  </a:cubicBezTo>
                  <a:cubicBezTo>
                    <a:pt x="860" y="967"/>
                    <a:pt x="860" y="966"/>
                    <a:pt x="859" y="967"/>
                  </a:cubicBezTo>
                  <a:cubicBezTo>
                    <a:pt x="858" y="968"/>
                    <a:pt x="859" y="968"/>
                    <a:pt x="859" y="969"/>
                  </a:cubicBezTo>
                  <a:lnTo>
                    <a:pt x="859" y="970"/>
                  </a:lnTo>
                  <a:cubicBezTo>
                    <a:pt x="860" y="970"/>
                    <a:pt x="860" y="970"/>
                    <a:pt x="860" y="970"/>
                  </a:cubicBezTo>
                  <a:cubicBezTo>
                    <a:pt x="879" y="990"/>
                    <a:pt x="896" y="1011"/>
                    <a:pt x="909" y="1035"/>
                  </a:cubicBezTo>
                  <a:cubicBezTo>
                    <a:pt x="919" y="1053"/>
                    <a:pt x="928" y="1072"/>
                    <a:pt x="935" y="1091"/>
                  </a:cubicBezTo>
                  <a:cubicBezTo>
                    <a:pt x="934" y="1090"/>
                    <a:pt x="934" y="1090"/>
                    <a:pt x="933" y="1089"/>
                  </a:cubicBezTo>
                  <a:cubicBezTo>
                    <a:pt x="932" y="1088"/>
                    <a:pt x="931" y="1089"/>
                    <a:pt x="931" y="1089"/>
                  </a:cubicBezTo>
                  <a:cubicBezTo>
                    <a:pt x="930" y="1089"/>
                    <a:pt x="929" y="1088"/>
                    <a:pt x="928" y="1089"/>
                  </a:cubicBezTo>
                  <a:cubicBezTo>
                    <a:pt x="927" y="1090"/>
                    <a:pt x="927" y="1090"/>
                    <a:pt x="927" y="1091"/>
                  </a:cubicBezTo>
                  <a:cubicBezTo>
                    <a:pt x="926" y="1092"/>
                    <a:pt x="926" y="1093"/>
                    <a:pt x="926" y="1094"/>
                  </a:cubicBezTo>
                  <a:cubicBezTo>
                    <a:pt x="926" y="1094"/>
                    <a:pt x="926" y="1095"/>
                    <a:pt x="926" y="1096"/>
                  </a:cubicBezTo>
                  <a:cubicBezTo>
                    <a:pt x="935" y="1127"/>
                    <a:pt x="939" y="1159"/>
                    <a:pt x="939" y="1191"/>
                  </a:cubicBezTo>
                  <a:cubicBezTo>
                    <a:pt x="939" y="1193"/>
                    <a:pt x="939" y="1195"/>
                    <a:pt x="939" y="1197"/>
                  </a:cubicBezTo>
                  <a:lnTo>
                    <a:pt x="939" y="1196"/>
                  </a:lnTo>
                  <a:cubicBezTo>
                    <a:pt x="938" y="1195"/>
                    <a:pt x="938" y="1194"/>
                    <a:pt x="937" y="1194"/>
                  </a:cubicBezTo>
                  <a:cubicBezTo>
                    <a:pt x="936" y="1193"/>
                    <a:pt x="935" y="1194"/>
                    <a:pt x="934" y="1194"/>
                  </a:cubicBezTo>
                  <a:cubicBezTo>
                    <a:pt x="933" y="1194"/>
                    <a:pt x="932" y="1194"/>
                    <a:pt x="932" y="1194"/>
                  </a:cubicBezTo>
                  <a:cubicBezTo>
                    <a:pt x="931" y="1195"/>
                    <a:pt x="930" y="1195"/>
                    <a:pt x="930" y="1196"/>
                  </a:cubicBezTo>
                  <a:cubicBezTo>
                    <a:pt x="929" y="1197"/>
                    <a:pt x="929" y="1198"/>
                    <a:pt x="929" y="1199"/>
                  </a:cubicBezTo>
                  <a:cubicBezTo>
                    <a:pt x="929" y="1199"/>
                    <a:pt x="929" y="1200"/>
                    <a:pt x="929" y="1201"/>
                  </a:cubicBezTo>
                  <a:cubicBezTo>
                    <a:pt x="934" y="1219"/>
                    <a:pt x="937" y="1238"/>
                    <a:pt x="937" y="1257"/>
                  </a:cubicBezTo>
                  <a:cubicBezTo>
                    <a:pt x="936" y="1280"/>
                    <a:pt x="935" y="1302"/>
                    <a:pt x="935" y="1324"/>
                  </a:cubicBezTo>
                  <a:cubicBezTo>
                    <a:pt x="931" y="1322"/>
                    <a:pt x="924" y="1324"/>
                    <a:pt x="924" y="1329"/>
                  </a:cubicBezTo>
                  <a:cubicBezTo>
                    <a:pt x="927" y="1382"/>
                    <a:pt x="932" y="1434"/>
                    <a:pt x="937" y="1487"/>
                  </a:cubicBezTo>
                  <a:cubicBezTo>
                    <a:pt x="940" y="1511"/>
                    <a:pt x="941" y="1537"/>
                    <a:pt x="945" y="1561"/>
                  </a:cubicBezTo>
                  <a:cubicBezTo>
                    <a:pt x="945" y="1565"/>
                    <a:pt x="945" y="1568"/>
                    <a:pt x="944" y="1572"/>
                  </a:cubicBezTo>
                  <a:cubicBezTo>
                    <a:pt x="943" y="1567"/>
                    <a:pt x="943" y="1562"/>
                    <a:pt x="942" y="1557"/>
                  </a:cubicBezTo>
                  <a:cubicBezTo>
                    <a:pt x="942" y="1556"/>
                    <a:pt x="941" y="1554"/>
                    <a:pt x="941" y="1553"/>
                  </a:cubicBezTo>
                  <a:cubicBezTo>
                    <a:pt x="940" y="1552"/>
                    <a:pt x="939" y="1551"/>
                    <a:pt x="938" y="1550"/>
                  </a:cubicBezTo>
                  <a:cubicBezTo>
                    <a:pt x="936" y="1549"/>
                    <a:pt x="935" y="1549"/>
                    <a:pt x="934" y="1549"/>
                  </a:cubicBezTo>
                  <a:cubicBezTo>
                    <a:pt x="932" y="1549"/>
                    <a:pt x="931" y="1549"/>
                    <a:pt x="930" y="1550"/>
                  </a:cubicBezTo>
                  <a:cubicBezTo>
                    <a:pt x="929" y="1551"/>
                    <a:pt x="928" y="1552"/>
                    <a:pt x="927" y="1553"/>
                  </a:cubicBezTo>
                  <a:cubicBezTo>
                    <a:pt x="926" y="1554"/>
                    <a:pt x="926" y="1556"/>
                    <a:pt x="926" y="1557"/>
                  </a:cubicBezTo>
                  <a:cubicBezTo>
                    <a:pt x="926" y="1559"/>
                    <a:pt x="926" y="1561"/>
                    <a:pt x="926" y="1563"/>
                  </a:cubicBezTo>
                  <a:cubicBezTo>
                    <a:pt x="923" y="1558"/>
                    <a:pt x="920" y="1552"/>
                    <a:pt x="916" y="1547"/>
                  </a:cubicBezTo>
                  <a:cubicBezTo>
                    <a:pt x="917" y="1537"/>
                    <a:pt x="917" y="1528"/>
                    <a:pt x="917" y="1519"/>
                  </a:cubicBezTo>
                  <a:cubicBezTo>
                    <a:pt x="917" y="1510"/>
                    <a:pt x="917" y="1501"/>
                    <a:pt x="916" y="1492"/>
                  </a:cubicBezTo>
                  <a:cubicBezTo>
                    <a:pt x="916" y="1483"/>
                    <a:pt x="916" y="1494"/>
                    <a:pt x="918" y="1495"/>
                  </a:cubicBezTo>
                  <a:cubicBezTo>
                    <a:pt x="918" y="1496"/>
                    <a:pt x="918" y="1496"/>
                    <a:pt x="919" y="1497"/>
                  </a:cubicBezTo>
                  <a:cubicBezTo>
                    <a:pt x="920" y="1498"/>
                    <a:pt x="921" y="1497"/>
                    <a:pt x="922" y="1497"/>
                  </a:cubicBezTo>
                  <a:cubicBezTo>
                    <a:pt x="923" y="1497"/>
                    <a:pt x="924" y="1497"/>
                    <a:pt x="924" y="1497"/>
                  </a:cubicBezTo>
                  <a:cubicBezTo>
                    <a:pt x="925" y="1496"/>
                    <a:pt x="926" y="1496"/>
                    <a:pt x="926" y="1495"/>
                  </a:cubicBezTo>
                  <a:cubicBezTo>
                    <a:pt x="926" y="1494"/>
                    <a:pt x="927" y="1494"/>
                    <a:pt x="927" y="1493"/>
                  </a:cubicBezTo>
                  <a:cubicBezTo>
                    <a:pt x="931" y="1465"/>
                    <a:pt x="919" y="1437"/>
                    <a:pt x="917" y="1409"/>
                  </a:cubicBezTo>
                  <a:cubicBezTo>
                    <a:pt x="916" y="1408"/>
                    <a:pt x="916" y="1407"/>
                    <a:pt x="916" y="1406"/>
                  </a:cubicBezTo>
                  <a:cubicBezTo>
                    <a:pt x="915" y="1405"/>
                    <a:pt x="914" y="1404"/>
                    <a:pt x="913" y="1404"/>
                  </a:cubicBezTo>
                  <a:cubicBezTo>
                    <a:pt x="911" y="1403"/>
                    <a:pt x="910" y="1402"/>
                    <a:pt x="909" y="1402"/>
                  </a:cubicBezTo>
                  <a:cubicBezTo>
                    <a:pt x="907" y="1402"/>
                    <a:pt x="906" y="1403"/>
                    <a:pt x="905" y="1404"/>
                  </a:cubicBezTo>
                  <a:cubicBezTo>
                    <a:pt x="904" y="1404"/>
                    <a:pt x="903" y="1405"/>
                    <a:pt x="902" y="1406"/>
                  </a:cubicBezTo>
                  <a:cubicBezTo>
                    <a:pt x="901" y="1407"/>
                    <a:pt x="901" y="1408"/>
                    <a:pt x="901" y="1409"/>
                  </a:cubicBezTo>
                  <a:cubicBezTo>
                    <a:pt x="901" y="1414"/>
                    <a:pt x="901" y="1419"/>
                    <a:pt x="901" y="1424"/>
                  </a:cubicBezTo>
                  <a:cubicBezTo>
                    <a:pt x="899" y="1416"/>
                    <a:pt x="896" y="1407"/>
                    <a:pt x="894" y="1399"/>
                  </a:cubicBezTo>
                  <a:cubicBezTo>
                    <a:pt x="894" y="1398"/>
                    <a:pt x="895" y="1398"/>
                    <a:pt x="895" y="1397"/>
                  </a:cubicBezTo>
                  <a:cubicBezTo>
                    <a:pt x="917" y="1341"/>
                    <a:pt x="871" y="1273"/>
                    <a:pt x="858" y="1217"/>
                  </a:cubicBezTo>
                  <a:cubicBezTo>
                    <a:pt x="859" y="1221"/>
                    <a:pt x="861" y="1225"/>
                    <a:pt x="863" y="1230"/>
                  </a:cubicBezTo>
                  <a:cubicBezTo>
                    <a:pt x="863" y="1230"/>
                    <a:pt x="863" y="1229"/>
                    <a:pt x="864" y="1230"/>
                  </a:cubicBezTo>
                  <a:cubicBezTo>
                    <a:pt x="865" y="1231"/>
                    <a:pt x="865" y="1232"/>
                    <a:pt x="866" y="1233"/>
                  </a:cubicBezTo>
                  <a:cubicBezTo>
                    <a:pt x="867" y="1233"/>
                    <a:pt x="868" y="1233"/>
                    <a:pt x="869" y="1233"/>
                  </a:cubicBezTo>
                  <a:cubicBezTo>
                    <a:pt x="870" y="1233"/>
                    <a:pt x="871" y="1233"/>
                    <a:pt x="872" y="1233"/>
                  </a:cubicBezTo>
                  <a:cubicBezTo>
                    <a:pt x="873" y="1232"/>
                    <a:pt x="874" y="1231"/>
                    <a:pt x="875" y="1230"/>
                  </a:cubicBezTo>
                  <a:cubicBezTo>
                    <a:pt x="875" y="1229"/>
                    <a:pt x="876" y="1228"/>
                    <a:pt x="876" y="1227"/>
                  </a:cubicBezTo>
                  <a:lnTo>
                    <a:pt x="876" y="1226"/>
                  </a:lnTo>
                  <a:cubicBezTo>
                    <a:pt x="876" y="1196"/>
                    <a:pt x="859" y="1160"/>
                    <a:pt x="849" y="1131"/>
                  </a:cubicBezTo>
                  <a:cubicBezTo>
                    <a:pt x="839" y="1100"/>
                    <a:pt x="826" y="1070"/>
                    <a:pt x="810" y="1042"/>
                  </a:cubicBezTo>
                  <a:cubicBezTo>
                    <a:pt x="809" y="1040"/>
                    <a:pt x="808" y="1039"/>
                    <a:pt x="807" y="1037"/>
                  </a:cubicBezTo>
                  <a:cubicBezTo>
                    <a:pt x="809" y="1039"/>
                    <a:pt x="810" y="1041"/>
                    <a:pt x="812" y="1043"/>
                  </a:cubicBezTo>
                  <a:cubicBezTo>
                    <a:pt x="828" y="1072"/>
                    <a:pt x="843" y="1101"/>
                    <a:pt x="857" y="1132"/>
                  </a:cubicBezTo>
                  <a:cubicBezTo>
                    <a:pt x="870" y="1162"/>
                    <a:pt x="857" y="1132"/>
                    <a:pt x="858" y="1133"/>
                  </a:cubicBezTo>
                  <a:cubicBezTo>
                    <a:pt x="860" y="1139"/>
                    <a:pt x="862" y="1146"/>
                    <a:pt x="866" y="1152"/>
                  </a:cubicBezTo>
                  <a:cubicBezTo>
                    <a:pt x="868" y="1156"/>
                    <a:pt x="871" y="1160"/>
                    <a:pt x="875" y="1164"/>
                  </a:cubicBezTo>
                  <a:cubicBezTo>
                    <a:pt x="875" y="1165"/>
                    <a:pt x="875" y="1165"/>
                    <a:pt x="875" y="1165"/>
                  </a:cubicBezTo>
                  <a:cubicBezTo>
                    <a:pt x="876" y="1165"/>
                    <a:pt x="876" y="1166"/>
                    <a:pt x="878" y="1166"/>
                  </a:cubicBezTo>
                  <a:cubicBezTo>
                    <a:pt x="879" y="1166"/>
                    <a:pt x="881" y="1166"/>
                    <a:pt x="882" y="1165"/>
                  </a:cubicBezTo>
                  <a:cubicBezTo>
                    <a:pt x="883" y="1164"/>
                    <a:pt x="883" y="1164"/>
                    <a:pt x="884" y="1163"/>
                  </a:cubicBezTo>
                  <a:cubicBezTo>
                    <a:pt x="884" y="1162"/>
                    <a:pt x="885" y="1161"/>
                    <a:pt x="885" y="1160"/>
                  </a:cubicBezTo>
                  <a:cubicBezTo>
                    <a:pt x="885" y="1159"/>
                    <a:pt x="885" y="1159"/>
                    <a:pt x="884" y="1158"/>
                  </a:cubicBezTo>
                  <a:cubicBezTo>
                    <a:pt x="870" y="1112"/>
                    <a:pt x="869" y="1056"/>
                    <a:pt x="840" y="1015"/>
                  </a:cubicBezTo>
                  <a:cubicBezTo>
                    <a:pt x="834" y="988"/>
                    <a:pt x="799" y="967"/>
                    <a:pt x="776" y="958"/>
                  </a:cubicBezTo>
                  <a:cubicBezTo>
                    <a:pt x="761" y="952"/>
                    <a:pt x="745" y="949"/>
                    <a:pt x="730" y="945"/>
                  </a:cubicBezTo>
                  <a:lnTo>
                    <a:pt x="764" y="945"/>
                  </a:lnTo>
                  <a:cubicBezTo>
                    <a:pt x="804" y="945"/>
                    <a:pt x="820" y="968"/>
                    <a:pt x="840" y="999"/>
                  </a:cubicBezTo>
                  <a:cubicBezTo>
                    <a:pt x="840" y="999"/>
                    <a:pt x="840" y="1000"/>
                    <a:pt x="841" y="1001"/>
                  </a:cubicBezTo>
                  <a:cubicBezTo>
                    <a:pt x="845" y="1009"/>
                    <a:pt x="852" y="1015"/>
                    <a:pt x="860" y="1020"/>
                  </a:cubicBezTo>
                  <a:cubicBezTo>
                    <a:pt x="862" y="1021"/>
                    <a:pt x="865" y="1023"/>
                    <a:pt x="868" y="1024"/>
                  </a:cubicBezTo>
                  <a:lnTo>
                    <a:pt x="869" y="1024"/>
                  </a:lnTo>
                  <a:cubicBezTo>
                    <a:pt x="870" y="1024"/>
                    <a:pt x="870" y="1023"/>
                    <a:pt x="871" y="1023"/>
                  </a:cubicBezTo>
                  <a:cubicBezTo>
                    <a:pt x="872" y="1022"/>
                    <a:pt x="872" y="1023"/>
                    <a:pt x="873" y="1022"/>
                  </a:cubicBezTo>
                  <a:cubicBezTo>
                    <a:pt x="874" y="1021"/>
                    <a:pt x="873" y="1020"/>
                    <a:pt x="873" y="1019"/>
                  </a:cubicBezTo>
                  <a:lnTo>
                    <a:pt x="873" y="1018"/>
                  </a:lnTo>
                  <a:cubicBezTo>
                    <a:pt x="861" y="981"/>
                    <a:pt x="834" y="933"/>
                    <a:pt x="792" y="925"/>
                  </a:cubicBezTo>
                  <a:cubicBezTo>
                    <a:pt x="783" y="923"/>
                    <a:pt x="772" y="922"/>
                    <a:pt x="760" y="921"/>
                  </a:cubicBezTo>
                  <a:cubicBezTo>
                    <a:pt x="768" y="920"/>
                    <a:pt x="777" y="918"/>
                    <a:pt x="785" y="914"/>
                  </a:cubicBezTo>
                  <a:cubicBezTo>
                    <a:pt x="786" y="914"/>
                    <a:pt x="786" y="913"/>
                    <a:pt x="787" y="912"/>
                  </a:cubicBezTo>
                  <a:cubicBezTo>
                    <a:pt x="787" y="912"/>
                    <a:pt x="787" y="911"/>
                    <a:pt x="787" y="910"/>
                  </a:cubicBezTo>
                  <a:cubicBezTo>
                    <a:pt x="787" y="910"/>
                    <a:pt x="787" y="909"/>
                    <a:pt x="787" y="908"/>
                  </a:cubicBezTo>
                  <a:cubicBezTo>
                    <a:pt x="786" y="907"/>
                    <a:pt x="786" y="908"/>
                    <a:pt x="785" y="907"/>
                  </a:cubicBezTo>
                  <a:cubicBezTo>
                    <a:pt x="784" y="906"/>
                    <a:pt x="785" y="906"/>
                    <a:pt x="785" y="906"/>
                  </a:cubicBezTo>
                  <a:cubicBezTo>
                    <a:pt x="756" y="892"/>
                    <a:pt x="720" y="903"/>
                    <a:pt x="691" y="909"/>
                  </a:cubicBezTo>
                  <a:cubicBezTo>
                    <a:pt x="684" y="910"/>
                    <a:pt x="677" y="912"/>
                    <a:pt x="671" y="914"/>
                  </a:cubicBezTo>
                  <a:cubicBezTo>
                    <a:pt x="672" y="913"/>
                    <a:pt x="672" y="912"/>
                    <a:pt x="673" y="911"/>
                  </a:cubicBezTo>
                  <a:lnTo>
                    <a:pt x="675" y="902"/>
                  </a:lnTo>
                  <a:cubicBezTo>
                    <a:pt x="695" y="881"/>
                    <a:pt x="713" y="858"/>
                    <a:pt x="728" y="834"/>
                  </a:cubicBezTo>
                  <a:cubicBezTo>
                    <a:pt x="809" y="794"/>
                    <a:pt x="905" y="834"/>
                    <a:pt x="953" y="909"/>
                  </a:cubicBezTo>
                  <a:cubicBezTo>
                    <a:pt x="975" y="943"/>
                    <a:pt x="1016" y="1004"/>
                    <a:pt x="1061" y="1010"/>
                  </a:cubicBezTo>
                  <a:lnTo>
                    <a:pt x="1073" y="1030"/>
                  </a:lnTo>
                  <a:cubicBezTo>
                    <a:pt x="1101" y="1071"/>
                    <a:pt x="1135" y="1109"/>
                    <a:pt x="1173" y="1141"/>
                  </a:cubicBezTo>
                  <a:cubicBezTo>
                    <a:pt x="1184" y="1152"/>
                    <a:pt x="1196" y="1161"/>
                    <a:pt x="1209" y="1171"/>
                  </a:cubicBezTo>
                  <a:cubicBezTo>
                    <a:pt x="1207" y="1171"/>
                    <a:pt x="1206" y="1171"/>
                    <a:pt x="1204" y="1172"/>
                  </a:cubicBezTo>
                  <a:cubicBezTo>
                    <a:pt x="1202" y="1173"/>
                    <a:pt x="1200" y="1175"/>
                    <a:pt x="1199" y="1177"/>
                  </a:cubicBezTo>
                  <a:cubicBezTo>
                    <a:pt x="1197" y="1179"/>
                    <a:pt x="1198" y="1181"/>
                    <a:pt x="1198" y="1183"/>
                  </a:cubicBezTo>
                  <a:cubicBezTo>
                    <a:pt x="1198" y="1185"/>
                    <a:pt x="1198" y="1186"/>
                    <a:pt x="1198" y="1188"/>
                  </a:cubicBezTo>
                  <a:cubicBezTo>
                    <a:pt x="1205" y="1202"/>
                    <a:pt x="1223" y="1212"/>
                    <a:pt x="1236" y="1223"/>
                  </a:cubicBezTo>
                  <a:cubicBezTo>
                    <a:pt x="1240" y="1229"/>
                    <a:pt x="1245" y="1236"/>
                    <a:pt x="1249" y="1243"/>
                  </a:cubicBezTo>
                  <a:cubicBezTo>
                    <a:pt x="1251" y="1248"/>
                    <a:pt x="1254" y="1253"/>
                    <a:pt x="1257" y="1258"/>
                  </a:cubicBezTo>
                  <a:cubicBezTo>
                    <a:pt x="1261" y="1266"/>
                    <a:pt x="1267" y="1273"/>
                    <a:pt x="1273" y="1280"/>
                  </a:cubicBezTo>
                  <a:cubicBezTo>
                    <a:pt x="1273" y="1281"/>
                    <a:pt x="1274" y="1281"/>
                    <a:pt x="1274" y="1282"/>
                  </a:cubicBezTo>
                  <a:cubicBezTo>
                    <a:pt x="1300" y="1327"/>
                    <a:pt x="1322" y="1374"/>
                    <a:pt x="1339" y="1423"/>
                  </a:cubicBezTo>
                  <a:cubicBezTo>
                    <a:pt x="1352" y="1458"/>
                    <a:pt x="1355" y="1494"/>
                    <a:pt x="1369" y="1529"/>
                  </a:cubicBezTo>
                  <a:cubicBezTo>
                    <a:pt x="1387" y="1573"/>
                    <a:pt x="1399" y="1620"/>
                    <a:pt x="1405" y="1668"/>
                  </a:cubicBezTo>
                  <a:lnTo>
                    <a:pt x="1405" y="1669"/>
                  </a:lnTo>
                  <a:lnTo>
                    <a:pt x="1406" y="1670"/>
                  </a:lnTo>
                  <a:cubicBezTo>
                    <a:pt x="1407" y="1670"/>
                    <a:pt x="1407" y="1670"/>
                    <a:pt x="1407" y="1670"/>
                  </a:cubicBezTo>
                  <a:cubicBezTo>
                    <a:pt x="1408" y="1670"/>
                    <a:pt x="1408" y="1670"/>
                    <a:pt x="1409" y="1670"/>
                  </a:cubicBezTo>
                  <a:cubicBezTo>
                    <a:pt x="1409" y="1670"/>
                    <a:pt x="1409" y="1669"/>
                    <a:pt x="1410" y="1669"/>
                  </a:cubicBezTo>
                  <a:lnTo>
                    <a:pt x="1410" y="1668"/>
                  </a:lnTo>
                  <a:cubicBezTo>
                    <a:pt x="1410" y="1667"/>
                    <a:pt x="1410" y="1666"/>
                    <a:pt x="1410" y="1665"/>
                  </a:cubicBezTo>
                  <a:cubicBezTo>
                    <a:pt x="1410" y="1628"/>
                    <a:pt x="1404" y="1592"/>
                    <a:pt x="1392" y="1557"/>
                  </a:cubicBezTo>
                  <a:cubicBezTo>
                    <a:pt x="1386" y="1535"/>
                    <a:pt x="1375" y="1514"/>
                    <a:pt x="1368" y="1492"/>
                  </a:cubicBezTo>
                  <a:cubicBezTo>
                    <a:pt x="1365" y="1483"/>
                    <a:pt x="1362" y="1474"/>
                    <a:pt x="1360" y="1464"/>
                  </a:cubicBezTo>
                  <a:cubicBezTo>
                    <a:pt x="1363" y="1470"/>
                    <a:pt x="1365" y="1476"/>
                    <a:pt x="1369" y="1481"/>
                  </a:cubicBezTo>
                  <a:cubicBezTo>
                    <a:pt x="1369" y="1483"/>
                    <a:pt x="1370" y="1484"/>
                    <a:pt x="1371" y="1485"/>
                  </a:cubicBezTo>
                  <a:cubicBezTo>
                    <a:pt x="1376" y="1491"/>
                    <a:pt x="1387" y="1488"/>
                    <a:pt x="1384" y="1480"/>
                  </a:cubicBezTo>
                  <a:cubicBezTo>
                    <a:pt x="1372" y="1439"/>
                    <a:pt x="1363" y="1400"/>
                    <a:pt x="1347" y="1360"/>
                  </a:cubicBezTo>
                  <a:cubicBezTo>
                    <a:pt x="1348" y="1360"/>
                    <a:pt x="1349" y="1359"/>
                    <a:pt x="1350" y="1358"/>
                  </a:cubicBezTo>
                  <a:cubicBezTo>
                    <a:pt x="1350" y="1357"/>
                    <a:pt x="1351" y="1355"/>
                    <a:pt x="1351" y="1354"/>
                  </a:cubicBezTo>
                  <a:lnTo>
                    <a:pt x="1351" y="1350"/>
                  </a:lnTo>
                  <a:cubicBezTo>
                    <a:pt x="1351" y="1348"/>
                    <a:pt x="1350" y="1347"/>
                    <a:pt x="1350" y="1346"/>
                  </a:cubicBezTo>
                  <a:cubicBezTo>
                    <a:pt x="1349" y="1345"/>
                    <a:pt x="1349" y="1344"/>
                    <a:pt x="1348" y="1343"/>
                  </a:cubicBezTo>
                  <a:lnTo>
                    <a:pt x="1350" y="1343"/>
                  </a:lnTo>
                  <a:cubicBezTo>
                    <a:pt x="1351" y="1345"/>
                    <a:pt x="1352" y="1347"/>
                    <a:pt x="1353" y="1349"/>
                  </a:cubicBezTo>
                  <a:cubicBezTo>
                    <a:pt x="1355" y="1356"/>
                    <a:pt x="1355" y="1363"/>
                    <a:pt x="1357" y="1369"/>
                  </a:cubicBezTo>
                  <a:cubicBezTo>
                    <a:pt x="1362" y="1385"/>
                    <a:pt x="1371" y="1400"/>
                    <a:pt x="1377" y="1416"/>
                  </a:cubicBezTo>
                  <a:cubicBezTo>
                    <a:pt x="1378" y="1420"/>
                    <a:pt x="1385" y="1421"/>
                    <a:pt x="1385" y="1416"/>
                  </a:cubicBezTo>
                  <a:cubicBezTo>
                    <a:pt x="1384" y="1400"/>
                    <a:pt x="1380" y="1384"/>
                    <a:pt x="1372" y="1370"/>
                  </a:cubicBezTo>
                  <a:cubicBezTo>
                    <a:pt x="1369" y="1363"/>
                    <a:pt x="1367" y="1357"/>
                    <a:pt x="1366" y="1350"/>
                  </a:cubicBezTo>
                  <a:cubicBezTo>
                    <a:pt x="1365" y="1346"/>
                    <a:pt x="1363" y="1341"/>
                    <a:pt x="1361" y="1338"/>
                  </a:cubicBezTo>
                  <a:cubicBezTo>
                    <a:pt x="1361" y="1337"/>
                    <a:pt x="1361" y="1337"/>
                    <a:pt x="1361" y="1337"/>
                  </a:cubicBezTo>
                  <a:cubicBezTo>
                    <a:pt x="1362" y="1336"/>
                    <a:pt x="1362" y="1333"/>
                    <a:pt x="1362" y="1332"/>
                  </a:cubicBezTo>
                  <a:cubicBezTo>
                    <a:pt x="1362" y="1330"/>
                    <a:pt x="1362" y="1329"/>
                    <a:pt x="1361" y="1328"/>
                  </a:cubicBezTo>
                  <a:lnTo>
                    <a:pt x="1361" y="1327"/>
                  </a:lnTo>
                  <a:lnTo>
                    <a:pt x="1358" y="1324"/>
                  </a:lnTo>
                  <a:cubicBezTo>
                    <a:pt x="1359" y="1323"/>
                    <a:pt x="1361" y="1323"/>
                    <a:pt x="1362" y="1322"/>
                  </a:cubicBezTo>
                  <a:cubicBezTo>
                    <a:pt x="1363" y="1321"/>
                    <a:pt x="1363" y="1321"/>
                    <a:pt x="1364" y="1321"/>
                  </a:cubicBezTo>
                  <a:cubicBezTo>
                    <a:pt x="1364" y="1321"/>
                    <a:pt x="1364" y="1322"/>
                    <a:pt x="1365" y="1322"/>
                  </a:cubicBezTo>
                  <a:cubicBezTo>
                    <a:pt x="1367" y="1326"/>
                    <a:pt x="1369" y="1330"/>
                    <a:pt x="1372" y="1334"/>
                  </a:cubicBezTo>
                  <a:lnTo>
                    <a:pt x="1374" y="1335"/>
                  </a:lnTo>
                  <a:cubicBezTo>
                    <a:pt x="1374" y="1339"/>
                    <a:pt x="1376" y="1343"/>
                    <a:pt x="1378" y="1348"/>
                  </a:cubicBezTo>
                  <a:cubicBezTo>
                    <a:pt x="1380" y="1355"/>
                    <a:pt x="1383" y="1362"/>
                    <a:pt x="1387" y="1369"/>
                  </a:cubicBezTo>
                  <a:cubicBezTo>
                    <a:pt x="1390" y="1374"/>
                    <a:pt x="1393" y="1379"/>
                    <a:pt x="1397" y="1384"/>
                  </a:cubicBezTo>
                  <a:cubicBezTo>
                    <a:pt x="1402" y="1388"/>
                    <a:pt x="1406" y="1381"/>
                    <a:pt x="1405" y="1377"/>
                  </a:cubicBezTo>
                  <a:cubicBezTo>
                    <a:pt x="1403" y="1372"/>
                    <a:pt x="1402" y="1366"/>
                    <a:pt x="1401" y="1360"/>
                  </a:cubicBezTo>
                  <a:cubicBezTo>
                    <a:pt x="1402" y="1360"/>
                    <a:pt x="1402" y="1360"/>
                    <a:pt x="1403" y="1360"/>
                  </a:cubicBezTo>
                  <a:cubicBezTo>
                    <a:pt x="1404" y="1359"/>
                    <a:pt x="1405" y="1359"/>
                    <a:pt x="1406" y="1357"/>
                  </a:cubicBezTo>
                  <a:cubicBezTo>
                    <a:pt x="1406" y="1355"/>
                    <a:pt x="1407" y="1354"/>
                    <a:pt x="1407" y="1353"/>
                  </a:cubicBezTo>
                  <a:cubicBezTo>
                    <a:pt x="1407" y="1352"/>
                    <a:pt x="1407" y="1352"/>
                    <a:pt x="1407" y="1352"/>
                  </a:cubicBezTo>
                  <a:lnTo>
                    <a:pt x="1407" y="1349"/>
                  </a:lnTo>
                  <a:lnTo>
                    <a:pt x="1409" y="1349"/>
                  </a:lnTo>
                  <a:cubicBezTo>
                    <a:pt x="1412" y="1360"/>
                    <a:pt x="1414" y="1371"/>
                    <a:pt x="1417" y="1382"/>
                  </a:cubicBezTo>
                  <a:cubicBezTo>
                    <a:pt x="1424" y="1409"/>
                    <a:pt x="1424" y="1438"/>
                    <a:pt x="1438" y="1462"/>
                  </a:cubicBezTo>
                  <a:cubicBezTo>
                    <a:pt x="1439" y="1463"/>
                    <a:pt x="1439" y="1463"/>
                    <a:pt x="1440" y="1464"/>
                  </a:cubicBezTo>
                  <a:cubicBezTo>
                    <a:pt x="1441" y="1465"/>
                    <a:pt x="1442" y="1465"/>
                    <a:pt x="1443" y="1465"/>
                  </a:cubicBezTo>
                  <a:cubicBezTo>
                    <a:pt x="1444" y="1465"/>
                    <a:pt x="1445" y="1464"/>
                    <a:pt x="1446" y="1464"/>
                  </a:cubicBezTo>
                  <a:cubicBezTo>
                    <a:pt x="1447" y="1463"/>
                    <a:pt x="1448" y="1463"/>
                    <a:pt x="1449" y="1462"/>
                  </a:cubicBezTo>
                  <a:cubicBezTo>
                    <a:pt x="1449" y="1461"/>
                    <a:pt x="1450" y="1460"/>
                    <a:pt x="1450" y="1459"/>
                  </a:cubicBezTo>
                  <a:lnTo>
                    <a:pt x="1450" y="1458"/>
                  </a:lnTo>
                  <a:cubicBezTo>
                    <a:pt x="1442" y="1411"/>
                    <a:pt x="1432" y="1363"/>
                    <a:pt x="1420" y="1317"/>
                  </a:cubicBezTo>
                  <a:cubicBezTo>
                    <a:pt x="1421" y="1309"/>
                    <a:pt x="1421" y="1301"/>
                    <a:pt x="1421" y="1294"/>
                  </a:cubicBezTo>
                  <a:cubicBezTo>
                    <a:pt x="1421" y="1286"/>
                    <a:pt x="1421" y="1280"/>
                    <a:pt x="1420" y="1272"/>
                  </a:cubicBezTo>
                  <a:lnTo>
                    <a:pt x="1426" y="1293"/>
                  </a:lnTo>
                  <a:cubicBezTo>
                    <a:pt x="1434" y="1317"/>
                    <a:pt x="1432" y="1352"/>
                    <a:pt x="1451" y="1372"/>
                  </a:cubicBezTo>
                  <a:cubicBezTo>
                    <a:pt x="1454" y="1376"/>
                    <a:pt x="1460" y="1370"/>
                    <a:pt x="1459" y="1366"/>
                  </a:cubicBezTo>
                  <a:cubicBezTo>
                    <a:pt x="1449" y="1338"/>
                    <a:pt x="1451" y="1307"/>
                    <a:pt x="1440" y="1277"/>
                  </a:cubicBezTo>
                  <a:lnTo>
                    <a:pt x="1435" y="1263"/>
                  </a:lnTo>
                  <a:cubicBezTo>
                    <a:pt x="1447" y="1287"/>
                    <a:pt x="1457" y="1312"/>
                    <a:pt x="1465" y="1338"/>
                  </a:cubicBezTo>
                  <a:cubicBezTo>
                    <a:pt x="1466" y="1338"/>
                    <a:pt x="1466" y="1338"/>
                    <a:pt x="1466" y="1338"/>
                  </a:cubicBezTo>
                  <a:cubicBezTo>
                    <a:pt x="1467" y="1340"/>
                    <a:pt x="1467" y="1341"/>
                    <a:pt x="1469" y="1342"/>
                  </a:cubicBezTo>
                  <a:cubicBezTo>
                    <a:pt x="1470" y="1343"/>
                    <a:pt x="1472" y="1343"/>
                    <a:pt x="1474" y="1343"/>
                  </a:cubicBezTo>
                  <a:cubicBezTo>
                    <a:pt x="1475" y="1343"/>
                    <a:pt x="1477" y="1343"/>
                    <a:pt x="1478" y="1342"/>
                  </a:cubicBezTo>
                  <a:cubicBezTo>
                    <a:pt x="1479" y="1341"/>
                    <a:pt x="1479" y="1341"/>
                    <a:pt x="1480" y="1341"/>
                  </a:cubicBezTo>
                  <a:cubicBezTo>
                    <a:pt x="1492" y="1328"/>
                    <a:pt x="1486" y="1294"/>
                    <a:pt x="1486" y="1277"/>
                  </a:cubicBezTo>
                  <a:cubicBezTo>
                    <a:pt x="1484" y="1234"/>
                    <a:pt x="1479" y="1192"/>
                    <a:pt x="1469" y="1150"/>
                  </a:cubicBezTo>
                  <a:cubicBezTo>
                    <a:pt x="1458" y="1097"/>
                    <a:pt x="1421" y="1047"/>
                    <a:pt x="1401" y="997"/>
                  </a:cubicBezTo>
                  <a:cubicBezTo>
                    <a:pt x="1395" y="982"/>
                    <a:pt x="1388" y="966"/>
                    <a:pt x="1379" y="949"/>
                  </a:cubicBezTo>
                  <a:cubicBezTo>
                    <a:pt x="1380" y="949"/>
                    <a:pt x="1380" y="949"/>
                    <a:pt x="1381" y="949"/>
                  </a:cubicBezTo>
                  <a:cubicBezTo>
                    <a:pt x="1383" y="949"/>
                    <a:pt x="1384" y="949"/>
                    <a:pt x="1385" y="948"/>
                  </a:cubicBezTo>
                  <a:cubicBezTo>
                    <a:pt x="1386" y="947"/>
                    <a:pt x="1386" y="948"/>
                    <a:pt x="1386" y="948"/>
                  </a:cubicBezTo>
                  <a:cubicBezTo>
                    <a:pt x="1396" y="962"/>
                    <a:pt x="1405" y="977"/>
                    <a:pt x="1414" y="992"/>
                  </a:cubicBezTo>
                  <a:cubicBezTo>
                    <a:pt x="1420" y="1003"/>
                    <a:pt x="1426" y="1013"/>
                    <a:pt x="1431" y="1024"/>
                  </a:cubicBezTo>
                  <a:cubicBezTo>
                    <a:pt x="1434" y="1030"/>
                    <a:pt x="1442" y="1026"/>
                    <a:pt x="1442" y="1021"/>
                  </a:cubicBezTo>
                  <a:cubicBezTo>
                    <a:pt x="1441" y="1002"/>
                    <a:pt x="1435" y="983"/>
                    <a:pt x="1426" y="967"/>
                  </a:cubicBezTo>
                  <a:cubicBezTo>
                    <a:pt x="1425" y="965"/>
                    <a:pt x="1424" y="964"/>
                    <a:pt x="1423" y="962"/>
                  </a:cubicBezTo>
                  <a:cubicBezTo>
                    <a:pt x="1424" y="962"/>
                    <a:pt x="1425" y="961"/>
                    <a:pt x="1426" y="961"/>
                  </a:cubicBezTo>
                  <a:cubicBezTo>
                    <a:pt x="1427" y="960"/>
                    <a:pt x="1427" y="960"/>
                    <a:pt x="1428" y="959"/>
                  </a:cubicBezTo>
                  <a:cubicBezTo>
                    <a:pt x="1428" y="958"/>
                    <a:pt x="1429" y="957"/>
                    <a:pt x="1429" y="956"/>
                  </a:cubicBezTo>
                  <a:cubicBezTo>
                    <a:pt x="1432" y="960"/>
                    <a:pt x="1435" y="963"/>
                    <a:pt x="1439" y="967"/>
                  </a:cubicBezTo>
                  <a:cubicBezTo>
                    <a:pt x="1442" y="970"/>
                    <a:pt x="1446" y="979"/>
                    <a:pt x="1449" y="985"/>
                  </a:cubicBezTo>
                  <a:cubicBezTo>
                    <a:pt x="1478" y="1033"/>
                    <a:pt x="1496" y="1093"/>
                    <a:pt x="1516" y="1145"/>
                  </a:cubicBezTo>
                  <a:cubicBezTo>
                    <a:pt x="1516" y="1145"/>
                    <a:pt x="1515" y="1145"/>
                    <a:pt x="1516" y="1146"/>
                  </a:cubicBezTo>
                  <a:cubicBezTo>
                    <a:pt x="1516" y="1147"/>
                    <a:pt x="1517" y="1147"/>
                    <a:pt x="1518" y="1148"/>
                  </a:cubicBezTo>
                  <a:cubicBezTo>
                    <a:pt x="1519" y="1149"/>
                    <a:pt x="1521" y="1149"/>
                    <a:pt x="1522" y="1149"/>
                  </a:cubicBezTo>
                  <a:cubicBezTo>
                    <a:pt x="1523" y="1149"/>
                    <a:pt x="1524" y="1149"/>
                    <a:pt x="1525" y="1148"/>
                  </a:cubicBezTo>
                  <a:cubicBezTo>
                    <a:pt x="1526" y="1147"/>
                    <a:pt x="1526" y="1147"/>
                    <a:pt x="1527" y="1146"/>
                  </a:cubicBezTo>
                  <a:cubicBezTo>
                    <a:pt x="1527" y="1145"/>
                    <a:pt x="1528" y="1144"/>
                    <a:pt x="1528" y="1142"/>
                  </a:cubicBezTo>
                  <a:cubicBezTo>
                    <a:pt x="1528" y="1087"/>
                    <a:pt x="1501" y="1035"/>
                    <a:pt x="1477" y="987"/>
                  </a:cubicBezTo>
                  <a:cubicBezTo>
                    <a:pt x="1471" y="975"/>
                    <a:pt x="1465" y="962"/>
                    <a:pt x="1458" y="950"/>
                  </a:cubicBezTo>
                  <a:lnTo>
                    <a:pt x="1459" y="949"/>
                  </a:lnTo>
                  <a:cubicBezTo>
                    <a:pt x="1460" y="948"/>
                    <a:pt x="1460" y="948"/>
                    <a:pt x="1461" y="948"/>
                  </a:cubicBezTo>
                  <a:lnTo>
                    <a:pt x="1467" y="960"/>
                  </a:lnTo>
                  <a:cubicBezTo>
                    <a:pt x="1497" y="1019"/>
                    <a:pt x="1526" y="1076"/>
                    <a:pt x="1558" y="1133"/>
                  </a:cubicBezTo>
                  <a:cubicBezTo>
                    <a:pt x="1561" y="1138"/>
                    <a:pt x="1571" y="1138"/>
                    <a:pt x="1571" y="1130"/>
                  </a:cubicBezTo>
                  <a:cubicBezTo>
                    <a:pt x="1571" y="1082"/>
                    <a:pt x="1537" y="1032"/>
                    <a:pt x="1512" y="988"/>
                  </a:cubicBezTo>
                  <a:cubicBezTo>
                    <a:pt x="1518" y="991"/>
                    <a:pt x="1523" y="995"/>
                    <a:pt x="1529" y="998"/>
                  </a:cubicBezTo>
                  <a:cubicBezTo>
                    <a:pt x="1533" y="1006"/>
                    <a:pt x="1537" y="1014"/>
                    <a:pt x="1541" y="1021"/>
                  </a:cubicBezTo>
                  <a:cubicBezTo>
                    <a:pt x="1553" y="1048"/>
                    <a:pt x="1563" y="1082"/>
                    <a:pt x="1583" y="1103"/>
                  </a:cubicBezTo>
                  <a:cubicBezTo>
                    <a:pt x="1584" y="1103"/>
                    <a:pt x="1583" y="1103"/>
                    <a:pt x="1584" y="1104"/>
                  </a:cubicBezTo>
                  <a:cubicBezTo>
                    <a:pt x="1584" y="1105"/>
                    <a:pt x="1587" y="1105"/>
                    <a:pt x="1588" y="1105"/>
                  </a:cubicBezTo>
                  <a:cubicBezTo>
                    <a:pt x="1589" y="1105"/>
                    <a:pt x="1591" y="1104"/>
                    <a:pt x="1592" y="1104"/>
                  </a:cubicBezTo>
                  <a:cubicBezTo>
                    <a:pt x="1593" y="1103"/>
                    <a:pt x="1594" y="1102"/>
                    <a:pt x="1595" y="1101"/>
                  </a:cubicBezTo>
                  <a:cubicBezTo>
                    <a:pt x="1595" y="1100"/>
                    <a:pt x="1595" y="1099"/>
                    <a:pt x="1596" y="1098"/>
                  </a:cubicBezTo>
                  <a:cubicBezTo>
                    <a:pt x="1595" y="1079"/>
                    <a:pt x="1590" y="1060"/>
                    <a:pt x="1580" y="1044"/>
                  </a:cubicBezTo>
                  <a:cubicBezTo>
                    <a:pt x="1579" y="1042"/>
                    <a:pt x="1579" y="1041"/>
                    <a:pt x="1578" y="1040"/>
                  </a:cubicBezTo>
                  <a:cubicBezTo>
                    <a:pt x="1579" y="1042"/>
                    <a:pt x="1580" y="1043"/>
                    <a:pt x="1582" y="1044"/>
                  </a:cubicBezTo>
                  <a:cubicBezTo>
                    <a:pt x="1583" y="1045"/>
                    <a:pt x="1583" y="1045"/>
                    <a:pt x="1584" y="1045"/>
                  </a:cubicBezTo>
                  <a:cubicBezTo>
                    <a:pt x="1586" y="1046"/>
                    <a:pt x="1588" y="1047"/>
                    <a:pt x="1591" y="1047"/>
                  </a:cubicBezTo>
                  <a:cubicBezTo>
                    <a:pt x="1593" y="1047"/>
                    <a:pt x="1596" y="1046"/>
                    <a:pt x="1598" y="1045"/>
                  </a:cubicBezTo>
                  <a:cubicBezTo>
                    <a:pt x="1600" y="1044"/>
                    <a:pt x="1602" y="1042"/>
                    <a:pt x="1603" y="1040"/>
                  </a:cubicBezTo>
                  <a:cubicBezTo>
                    <a:pt x="1603" y="1039"/>
                    <a:pt x="1603" y="1039"/>
                    <a:pt x="1604" y="1038"/>
                  </a:cubicBezTo>
                  <a:cubicBezTo>
                    <a:pt x="1611" y="1078"/>
                    <a:pt x="1613" y="1117"/>
                    <a:pt x="1623" y="1155"/>
                  </a:cubicBezTo>
                  <a:cubicBezTo>
                    <a:pt x="1631" y="1191"/>
                    <a:pt x="1641" y="1226"/>
                    <a:pt x="1654" y="1259"/>
                  </a:cubicBezTo>
                  <a:cubicBezTo>
                    <a:pt x="1646" y="1279"/>
                    <a:pt x="1641" y="1299"/>
                    <a:pt x="1638" y="1320"/>
                  </a:cubicBezTo>
                  <a:cubicBezTo>
                    <a:pt x="1632" y="1346"/>
                    <a:pt x="1621" y="1374"/>
                    <a:pt x="1616" y="1399"/>
                  </a:cubicBezTo>
                  <a:cubicBezTo>
                    <a:pt x="1613" y="1421"/>
                    <a:pt x="1606" y="1443"/>
                    <a:pt x="1596" y="1463"/>
                  </a:cubicBezTo>
                  <a:cubicBezTo>
                    <a:pt x="1596" y="1451"/>
                    <a:pt x="1595" y="1440"/>
                    <a:pt x="1595" y="1428"/>
                  </a:cubicBezTo>
                  <a:cubicBezTo>
                    <a:pt x="1595" y="1423"/>
                    <a:pt x="1595" y="1418"/>
                    <a:pt x="1595" y="1413"/>
                  </a:cubicBezTo>
                  <a:cubicBezTo>
                    <a:pt x="1595" y="1385"/>
                    <a:pt x="1594" y="1358"/>
                    <a:pt x="1591" y="1330"/>
                  </a:cubicBezTo>
                  <a:cubicBezTo>
                    <a:pt x="1590" y="1330"/>
                    <a:pt x="1590" y="1329"/>
                    <a:pt x="1590" y="1329"/>
                  </a:cubicBezTo>
                  <a:cubicBezTo>
                    <a:pt x="1590" y="1328"/>
                    <a:pt x="1589" y="1328"/>
                    <a:pt x="1588" y="1327"/>
                  </a:cubicBezTo>
                  <a:cubicBezTo>
                    <a:pt x="1588" y="1327"/>
                    <a:pt x="1587" y="1327"/>
                    <a:pt x="1586" y="1327"/>
                  </a:cubicBezTo>
                  <a:cubicBezTo>
                    <a:pt x="1586" y="1327"/>
                    <a:pt x="1585" y="1326"/>
                    <a:pt x="1584" y="1327"/>
                  </a:cubicBezTo>
                  <a:cubicBezTo>
                    <a:pt x="1583" y="1327"/>
                    <a:pt x="1583" y="1328"/>
                    <a:pt x="1583" y="1329"/>
                  </a:cubicBezTo>
                  <a:cubicBezTo>
                    <a:pt x="1582" y="1330"/>
                    <a:pt x="1582" y="1330"/>
                    <a:pt x="1582" y="1330"/>
                  </a:cubicBezTo>
                  <a:cubicBezTo>
                    <a:pt x="1566" y="1433"/>
                    <a:pt x="1603" y="1553"/>
                    <a:pt x="1536" y="1645"/>
                  </a:cubicBezTo>
                  <a:cubicBezTo>
                    <a:pt x="1535" y="1646"/>
                    <a:pt x="1536" y="1648"/>
                    <a:pt x="1538" y="1647"/>
                  </a:cubicBezTo>
                  <a:cubicBezTo>
                    <a:pt x="1580" y="1621"/>
                    <a:pt x="1586" y="1575"/>
                    <a:pt x="1594" y="1529"/>
                  </a:cubicBezTo>
                  <a:cubicBezTo>
                    <a:pt x="1596" y="1515"/>
                    <a:pt x="1597" y="1501"/>
                    <a:pt x="1597" y="1487"/>
                  </a:cubicBezTo>
                  <a:cubicBezTo>
                    <a:pt x="1597" y="1482"/>
                    <a:pt x="1597" y="1476"/>
                    <a:pt x="1597" y="1470"/>
                  </a:cubicBezTo>
                  <a:lnTo>
                    <a:pt x="1598" y="1470"/>
                  </a:lnTo>
                  <a:cubicBezTo>
                    <a:pt x="1600" y="1467"/>
                    <a:pt x="1602" y="1464"/>
                    <a:pt x="1604" y="1460"/>
                  </a:cubicBezTo>
                  <a:cubicBezTo>
                    <a:pt x="1619" y="1436"/>
                    <a:pt x="1630" y="1409"/>
                    <a:pt x="1639" y="1382"/>
                  </a:cubicBezTo>
                  <a:cubicBezTo>
                    <a:pt x="1651" y="1352"/>
                    <a:pt x="1654" y="1313"/>
                    <a:pt x="1666" y="1282"/>
                  </a:cubicBezTo>
                  <a:cubicBezTo>
                    <a:pt x="1666" y="1283"/>
                    <a:pt x="1667" y="1285"/>
                    <a:pt x="1668" y="1287"/>
                  </a:cubicBezTo>
                  <a:cubicBezTo>
                    <a:pt x="1674" y="1296"/>
                    <a:pt x="1682" y="1304"/>
                    <a:pt x="1692" y="1310"/>
                  </a:cubicBezTo>
                  <a:cubicBezTo>
                    <a:pt x="1698" y="1313"/>
                    <a:pt x="1704" y="1316"/>
                    <a:pt x="1711" y="1318"/>
                  </a:cubicBezTo>
                  <a:cubicBezTo>
                    <a:pt x="1714" y="1336"/>
                    <a:pt x="1715" y="1355"/>
                    <a:pt x="1715" y="1374"/>
                  </a:cubicBezTo>
                  <a:cubicBezTo>
                    <a:pt x="1715" y="1402"/>
                    <a:pt x="1707" y="1452"/>
                    <a:pt x="1732" y="1475"/>
                  </a:cubicBezTo>
                  <a:lnTo>
                    <a:pt x="1733" y="1476"/>
                  </a:lnTo>
                  <a:cubicBezTo>
                    <a:pt x="1734" y="1477"/>
                    <a:pt x="1735" y="1477"/>
                    <a:pt x="1737" y="1477"/>
                  </a:cubicBezTo>
                  <a:cubicBezTo>
                    <a:pt x="1738" y="1477"/>
                    <a:pt x="1740" y="1477"/>
                    <a:pt x="1742" y="1476"/>
                  </a:cubicBezTo>
                  <a:cubicBezTo>
                    <a:pt x="1743" y="1475"/>
                    <a:pt x="1744" y="1474"/>
                    <a:pt x="1745" y="1473"/>
                  </a:cubicBezTo>
                  <a:cubicBezTo>
                    <a:pt x="1747" y="1466"/>
                    <a:pt x="1750" y="1459"/>
                    <a:pt x="1754" y="1453"/>
                  </a:cubicBezTo>
                  <a:cubicBezTo>
                    <a:pt x="1760" y="1443"/>
                    <a:pt x="1767" y="1434"/>
                    <a:pt x="1775" y="1426"/>
                  </a:cubicBezTo>
                  <a:cubicBezTo>
                    <a:pt x="1775" y="1430"/>
                    <a:pt x="1775" y="1435"/>
                    <a:pt x="1775" y="1439"/>
                  </a:cubicBezTo>
                  <a:cubicBezTo>
                    <a:pt x="1775" y="1475"/>
                    <a:pt x="1773" y="1511"/>
                    <a:pt x="1769" y="1547"/>
                  </a:cubicBezTo>
                  <a:cubicBezTo>
                    <a:pt x="1763" y="1595"/>
                    <a:pt x="1775" y="1641"/>
                    <a:pt x="1774" y="1688"/>
                  </a:cubicBezTo>
                  <a:cubicBezTo>
                    <a:pt x="1774" y="1702"/>
                    <a:pt x="1773" y="1718"/>
                    <a:pt x="1786" y="1727"/>
                  </a:cubicBezTo>
                  <a:cubicBezTo>
                    <a:pt x="1795" y="1733"/>
                    <a:pt x="1813" y="1712"/>
                    <a:pt x="1816" y="1725"/>
                  </a:cubicBezTo>
                  <a:cubicBezTo>
                    <a:pt x="1817" y="1735"/>
                    <a:pt x="1817" y="1745"/>
                    <a:pt x="1817" y="1756"/>
                  </a:cubicBezTo>
                  <a:cubicBezTo>
                    <a:pt x="1817" y="1770"/>
                    <a:pt x="1816" y="1784"/>
                    <a:pt x="1815" y="1798"/>
                  </a:cubicBezTo>
                  <a:cubicBezTo>
                    <a:pt x="1815" y="1825"/>
                    <a:pt x="1821" y="1851"/>
                    <a:pt x="1820" y="1878"/>
                  </a:cubicBezTo>
                  <a:cubicBezTo>
                    <a:pt x="1820" y="1932"/>
                    <a:pt x="1822" y="1987"/>
                    <a:pt x="1818" y="2042"/>
                  </a:cubicBezTo>
                  <a:cubicBezTo>
                    <a:pt x="1813" y="2101"/>
                    <a:pt x="1815" y="2162"/>
                    <a:pt x="1807" y="2220"/>
                  </a:cubicBezTo>
                  <a:cubicBezTo>
                    <a:pt x="1804" y="2243"/>
                    <a:pt x="1803" y="2267"/>
                    <a:pt x="1800" y="2290"/>
                  </a:cubicBezTo>
                  <a:cubicBezTo>
                    <a:pt x="1797" y="2307"/>
                    <a:pt x="1801" y="2336"/>
                    <a:pt x="1793" y="2352"/>
                  </a:cubicBezTo>
                  <a:cubicBezTo>
                    <a:pt x="1790" y="2357"/>
                    <a:pt x="1798" y="2362"/>
                    <a:pt x="1802" y="2357"/>
                  </a:cubicBezTo>
                  <a:lnTo>
                    <a:pt x="1806" y="2351"/>
                  </a:lnTo>
                  <a:lnTo>
                    <a:pt x="1807" y="2352"/>
                  </a:lnTo>
                  <a:cubicBezTo>
                    <a:pt x="1808" y="2352"/>
                    <a:pt x="1810" y="2353"/>
                    <a:pt x="1812" y="2353"/>
                  </a:cubicBezTo>
                  <a:cubicBezTo>
                    <a:pt x="1814" y="2353"/>
                    <a:pt x="1815" y="2353"/>
                    <a:pt x="1817" y="2352"/>
                  </a:cubicBezTo>
                  <a:cubicBezTo>
                    <a:pt x="1819" y="2351"/>
                    <a:pt x="1820" y="2350"/>
                    <a:pt x="1821" y="2348"/>
                  </a:cubicBezTo>
                  <a:cubicBezTo>
                    <a:pt x="1822" y="2347"/>
                    <a:pt x="1822" y="2345"/>
                    <a:pt x="1822" y="2344"/>
                  </a:cubicBezTo>
                  <a:cubicBezTo>
                    <a:pt x="1824" y="2324"/>
                    <a:pt x="1848" y="2304"/>
                    <a:pt x="1854" y="2283"/>
                  </a:cubicBezTo>
                  <a:cubicBezTo>
                    <a:pt x="1860" y="2261"/>
                    <a:pt x="1881" y="2244"/>
                    <a:pt x="1893" y="2224"/>
                  </a:cubicBezTo>
                  <a:cubicBezTo>
                    <a:pt x="1895" y="2222"/>
                    <a:pt x="1896" y="2220"/>
                    <a:pt x="1897" y="2217"/>
                  </a:cubicBezTo>
                  <a:cubicBezTo>
                    <a:pt x="1904" y="2206"/>
                    <a:pt x="1910" y="2194"/>
                    <a:pt x="1914" y="2181"/>
                  </a:cubicBezTo>
                  <a:cubicBezTo>
                    <a:pt x="1944" y="2110"/>
                    <a:pt x="1970" y="2038"/>
                    <a:pt x="1993" y="1965"/>
                  </a:cubicBezTo>
                  <a:cubicBezTo>
                    <a:pt x="2004" y="1929"/>
                    <a:pt x="2016" y="1892"/>
                    <a:pt x="2025" y="1856"/>
                  </a:cubicBezTo>
                  <a:cubicBezTo>
                    <a:pt x="2034" y="1820"/>
                    <a:pt x="2025" y="1769"/>
                    <a:pt x="2021" y="1730"/>
                  </a:cubicBezTo>
                  <a:cubicBezTo>
                    <a:pt x="2018" y="1702"/>
                    <a:pt x="2012" y="1673"/>
                    <a:pt x="2004" y="1646"/>
                  </a:cubicBezTo>
                  <a:moveTo>
                    <a:pt x="893" y="2344"/>
                  </a:moveTo>
                  <a:cubicBezTo>
                    <a:pt x="897" y="2346"/>
                    <a:pt x="901" y="2346"/>
                    <a:pt x="906" y="2346"/>
                  </a:cubicBezTo>
                  <a:cubicBezTo>
                    <a:pt x="910" y="2346"/>
                    <a:pt x="916" y="2346"/>
                    <a:pt x="920" y="2344"/>
                  </a:cubicBezTo>
                  <a:cubicBezTo>
                    <a:pt x="920" y="2349"/>
                    <a:pt x="920" y="2354"/>
                    <a:pt x="919" y="2359"/>
                  </a:cubicBezTo>
                  <a:cubicBezTo>
                    <a:pt x="917" y="2386"/>
                    <a:pt x="912" y="2413"/>
                    <a:pt x="910" y="2441"/>
                  </a:cubicBezTo>
                  <a:cubicBezTo>
                    <a:pt x="910" y="2442"/>
                    <a:pt x="910" y="2443"/>
                    <a:pt x="910" y="2444"/>
                  </a:cubicBezTo>
                  <a:cubicBezTo>
                    <a:pt x="910" y="2463"/>
                    <a:pt x="908" y="2483"/>
                    <a:pt x="904" y="2502"/>
                  </a:cubicBezTo>
                  <a:cubicBezTo>
                    <a:pt x="903" y="2500"/>
                    <a:pt x="902" y="2498"/>
                    <a:pt x="900" y="2496"/>
                  </a:cubicBezTo>
                  <a:cubicBezTo>
                    <a:pt x="891" y="2479"/>
                    <a:pt x="883" y="2461"/>
                    <a:pt x="877" y="2443"/>
                  </a:cubicBezTo>
                  <a:cubicBezTo>
                    <a:pt x="877" y="2443"/>
                    <a:pt x="878" y="2443"/>
                    <a:pt x="877" y="2442"/>
                  </a:cubicBezTo>
                  <a:cubicBezTo>
                    <a:pt x="876" y="2441"/>
                    <a:pt x="876" y="2441"/>
                    <a:pt x="875" y="2440"/>
                  </a:cubicBezTo>
                  <a:cubicBezTo>
                    <a:pt x="874" y="2439"/>
                    <a:pt x="873" y="2440"/>
                    <a:pt x="872" y="2440"/>
                  </a:cubicBezTo>
                  <a:cubicBezTo>
                    <a:pt x="871" y="2440"/>
                    <a:pt x="870" y="2439"/>
                    <a:pt x="869" y="2440"/>
                  </a:cubicBezTo>
                  <a:cubicBezTo>
                    <a:pt x="868" y="2441"/>
                    <a:pt x="868" y="2441"/>
                    <a:pt x="868" y="2442"/>
                  </a:cubicBezTo>
                  <a:cubicBezTo>
                    <a:pt x="878" y="2410"/>
                    <a:pt x="884" y="2376"/>
                    <a:pt x="893" y="2344"/>
                  </a:cubicBezTo>
                  <a:moveTo>
                    <a:pt x="1099" y="1984"/>
                  </a:moveTo>
                  <a:cubicBezTo>
                    <a:pt x="1099" y="1986"/>
                    <a:pt x="1099" y="1989"/>
                    <a:pt x="1098" y="1992"/>
                  </a:cubicBezTo>
                  <a:cubicBezTo>
                    <a:pt x="1098" y="1988"/>
                    <a:pt x="1098" y="1983"/>
                    <a:pt x="1098" y="1979"/>
                  </a:cubicBezTo>
                  <a:lnTo>
                    <a:pt x="1099" y="1984"/>
                  </a:lnTo>
                  <a:moveTo>
                    <a:pt x="1097" y="2172"/>
                  </a:moveTo>
                  <a:cubicBezTo>
                    <a:pt x="1098" y="2173"/>
                    <a:pt x="1099" y="2173"/>
                    <a:pt x="1100" y="2173"/>
                  </a:cubicBezTo>
                  <a:cubicBezTo>
                    <a:pt x="1100" y="2173"/>
                    <a:pt x="1101" y="2173"/>
                    <a:pt x="1102" y="2172"/>
                  </a:cubicBezTo>
                  <a:cubicBezTo>
                    <a:pt x="1100" y="2178"/>
                    <a:pt x="1097" y="2183"/>
                    <a:pt x="1094" y="2188"/>
                  </a:cubicBezTo>
                  <a:cubicBezTo>
                    <a:pt x="1094" y="2189"/>
                    <a:pt x="1093" y="2191"/>
                    <a:pt x="1092" y="2192"/>
                  </a:cubicBezTo>
                  <a:cubicBezTo>
                    <a:pt x="1094" y="2187"/>
                    <a:pt x="1096" y="2179"/>
                    <a:pt x="1097" y="2173"/>
                  </a:cubicBezTo>
                  <a:lnTo>
                    <a:pt x="1097" y="2172"/>
                  </a:lnTo>
                  <a:moveTo>
                    <a:pt x="1038" y="1614"/>
                  </a:moveTo>
                  <a:cubicBezTo>
                    <a:pt x="1038" y="1617"/>
                    <a:pt x="1038" y="1619"/>
                    <a:pt x="1038" y="1621"/>
                  </a:cubicBezTo>
                  <a:lnTo>
                    <a:pt x="1036" y="1615"/>
                  </a:lnTo>
                  <a:lnTo>
                    <a:pt x="1038" y="1614"/>
                  </a:lnTo>
                  <a:moveTo>
                    <a:pt x="985" y="2106"/>
                  </a:moveTo>
                  <a:cubicBezTo>
                    <a:pt x="991" y="2036"/>
                    <a:pt x="988" y="1965"/>
                    <a:pt x="989" y="1894"/>
                  </a:cubicBezTo>
                  <a:lnTo>
                    <a:pt x="990" y="1894"/>
                  </a:lnTo>
                  <a:cubicBezTo>
                    <a:pt x="991" y="1893"/>
                    <a:pt x="991" y="1893"/>
                    <a:pt x="992" y="1892"/>
                  </a:cubicBezTo>
                  <a:cubicBezTo>
                    <a:pt x="993" y="1891"/>
                    <a:pt x="994" y="1889"/>
                    <a:pt x="995" y="1888"/>
                  </a:cubicBezTo>
                  <a:cubicBezTo>
                    <a:pt x="996" y="1885"/>
                    <a:pt x="997" y="1883"/>
                    <a:pt x="998" y="1880"/>
                  </a:cubicBezTo>
                  <a:cubicBezTo>
                    <a:pt x="998" y="1883"/>
                    <a:pt x="998" y="1885"/>
                    <a:pt x="998" y="1887"/>
                  </a:cubicBezTo>
                  <a:cubicBezTo>
                    <a:pt x="998" y="1914"/>
                    <a:pt x="1000" y="1941"/>
                    <a:pt x="1003" y="1968"/>
                  </a:cubicBezTo>
                  <a:cubicBezTo>
                    <a:pt x="1003" y="1968"/>
                    <a:pt x="1003" y="1969"/>
                    <a:pt x="1004" y="1970"/>
                  </a:cubicBezTo>
                  <a:cubicBezTo>
                    <a:pt x="1004" y="1971"/>
                    <a:pt x="1005" y="1971"/>
                    <a:pt x="1006" y="1972"/>
                  </a:cubicBezTo>
                  <a:cubicBezTo>
                    <a:pt x="1007" y="1973"/>
                    <a:pt x="1008" y="1973"/>
                    <a:pt x="1010" y="1973"/>
                  </a:cubicBezTo>
                  <a:cubicBezTo>
                    <a:pt x="1011" y="1973"/>
                    <a:pt x="1012" y="1973"/>
                    <a:pt x="1013" y="1972"/>
                  </a:cubicBezTo>
                  <a:cubicBezTo>
                    <a:pt x="1014" y="1971"/>
                    <a:pt x="1014" y="1971"/>
                    <a:pt x="1015" y="1970"/>
                  </a:cubicBezTo>
                  <a:cubicBezTo>
                    <a:pt x="1015" y="1969"/>
                    <a:pt x="1016" y="1968"/>
                    <a:pt x="1016" y="1968"/>
                  </a:cubicBezTo>
                  <a:cubicBezTo>
                    <a:pt x="1022" y="1929"/>
                    <a:pt x="1025" y="1890"/>
                    <a:pt x="1025" y="1852"/>
                  </a:cubicBezTo>
                  <a:cubicBezTo>
                    <a:pt x="1025" y="1848"/>
                    <a:pt x="1025" y="1843"/>
                    <a:pt x="1024" y="1839"/>
                  </a:cubicBezTo>
                  <a:cubicBezTo>
                    <a:pt x="1026" y="1856"/>
                    <a:pt x="1029" y="1872"/>
                    <a:pt x="1034" y="1887"/>
                  </a:cubicBezTo>
                  <a:cubicBezTo>
                    <a:pt x="1034" y="1928"/>
                    <a:pt x="1035" y="1969"/>
                    <a:pt x="1036" y="2009"/>
                  </a:cubicBezTo>
                  <a:cubicBezTo>
                    <a:pt x="1036" y="2010"/>
                    <a:pt x="1036" y="2011"/>
                    <a:pt x="1037" y="2012"/>
                  </a:cubicBezTo>
                  <a:cubicBezTo>
                    <a:pt x="1037" y="2013"/>
                    <a:pt x="1039" y="2014"/>
                    <a:pt x="1039" y="2014"/>
                  </a:cubicBezTo>
                  <a:cubicBezTo>
                    <a:pt x="1040" y="2015"/>
                    <a:pt x="1041" y="2015"/>
                    <a:pt x="1043" y="2015"/>
                  </a:cubicBezTo>
                  <a:cubicBezTo>
                    <a:pt x="1044" y="2015"/>
                    <a:pt x="1045" y="2014"/>
                    <a:pt x="1046" y="2014"/>
                  </a:cubicBezTo>
                  <a:cubicBezTo>
                    <a:pt x="1047" y="2013"/>
                    <a:pt x="1047" y="2013"/>
                    <a:pt x="1048" y="2012"/>
                  </a:cubicBezTo>
                  <a:lnTo>
                    <a:pt x="1048" y="2011"/>
                  </a:lnTo>
                  <a:cubicBezTo>
                    <a:pt x="1056" y="1969"/>
                    <a:pt x="1059" y="1928"/>
                    <a:pt x="1059" y="1886"/>
                  </a:cubicBezTo>
                  <a:cubicBezTo>
                    <a:pt x="1059" y="1871"/>
                    <a:pt x="1059" y="1856"/>
                    <a:pt x="1058" y="1841"/>
                  </a:cubicBezTo>
                  <a:cubicBezTo>
                    <a:pt x="1058" y="1838"/>
                    <a:pt x="1058" y="1835"/>
                    <a:pt x="1058" y="1832"/>
                  </a:cubicBezTo>
                  <a:cubicBezTo>
                    <a:pt x="1060" y="1844"/>
                    <a:pt x="1062" y="1855"/>
                    <a:pt x="1065" y="1867"/>
                  </a:cubicBezTo>
                  <a:lnTo>
                    <a:pt x="1066" y="1868"/>
                  </a:lnTo>
                  <a:cubicBezTo>
                    <a:pt x="1066" y="1869"/>
                    <a:pt x="1067" y="1870"/>
                    <a:pt x="1068" y="1871"/>
                  </a:cubicBezTo>
                  <a:cubicBezTo>
                    <a:pt x="1069" y="1871"/>
                    <a:pt x="1070" y="1871"/>
                    <a:pt x="1071" y="1872"/>
                  </a:cubicBezTo>
                  <a:cubicBezTo>
                    <a:pt x="1072" y="1930"/>
                    <a:pt x="1076" y="1988"/>
                    <a:pt x="1083" y="2046"/>
                  </a:cubicBezTo>
                  <a:cubicBezTo>
                    <a:pt x="1083" y="2047"/>
                    <a:pt x="1083" y="2047"/>
                    <a:pt x="1084" y="2048"/>
                  </a:cubicBezTo>
                  <a:lnTo>
                    <a:pt x="1085" y="2049"/>
                  </a:lnTo>
                  <a:cubicBezTo>
                    <a:pt x="1086" y="2050"/>
                    <a:pt x="1087" y="2050"/>
                    <a:pt x="1088" y="2050"/>
                  </a:cubicBezTo>
                  <a:cubicBezTo>
                    <a:pt x="1089" y="2050"/>
                    <a:pt x="1090" y="2050"/>
                    <a:pt x="1091" y="2049"/>
                  </a:cubicBezTo>
                  <a:lnTo>
                    <a:pt x="1092" y="2048"/>
                  </a:lnTo>
                  <a:cubicBezTo>
                    <a:pt x="1093" y="2047"/>
                    <a:pt x="1093" y="2047"/>
                    <a:pt x="1093" y="2046"/>
                  </a:cubicBezTo>
                  <a:cubicBezTo>
                    <a:pt x="1093" y="2060"/>
                    <a:pt x="1093" y="2073"/>
                    <a:pt x="1092" y="2087"/>
                  </a:cubicBezTo>
                  <a:cubicBezTo>
                    <a:pt x="1085" y="2124"/>
                    <a:pt x="1080" y="2162"/>
                    <a:pt x="1071" y="2199"/>
                  </a:cubicBezTo>
                  <a:cubicBezTo>
                    <a:pt x="1066" y="2219"/>
                    <a:pt x="1062" y="2238"/>
                    <a:pt x="1057" y="2258"/>
                  </a:cubicBezTo>
                  <a:cubicBezTo>
                    <a:pt x="1054" y="2269"/>
                    <a:pt x="1050" y="2280"/>
                    <a:pt x="1046" y="2290"/>
                  </a:cubicBezTo>
                  <a:cubicBezTo>
                    <a:pt x="1048" y="2270"/>
                    <a:pt x="1050" y="2249"/>
                    <a:pt x="1053" y="2229"/>
                  </a:cubicBezTo>
                  <a:cubicBezTo>
                    <a:pt x="1058" y="2203"/>
                    <a:pt x="1061" y="2176"/>
                    <a:pt x="1061" y="2149"/>
                  </a:cubicBezTo>
                  <a:cubicBezTo>
                    <a:pt x="1061" y="2145"/>
                    <a:pt x="1055" y="2144"/>
                    <a:pt x="1054" y="2149"/>
                  </a:cubicBezTo>
                  <a:cubicBezTo>
                    <a:pt x="1050" y="2175"/>
                    <a:pt x="1042" y="2200"/>
                    <a:pt x="1035" y="2227"/>
                  </a:cubicBezTo>
                  <a:cubicBezTo>
                    <a:pt x="1025" y="2267"/>
                    <a:pt x="1024" y="2307"/>
                    <a:pt x="1012" y="2347"/>
                  </a:cubicBezTo>
                  <a:cubicBezTo>
                    <a:pt x="1008" y="2358"/>
                    <a:pt x="1003" y="2368"/>
                    <a:pt x="998" y="2377"/>
                  </a:cubicBezTo>
                  <a:cubicBezTo>
                    <a:pt x="996" y="2380"/>
                    <a:pt x="994" y="2383"/>
                    <a:pt x="992" y="2386"/>
                  </a:cubicBezTo>
                  <a:cubicBezTo>
                    <a:pt x="994" y="2382"/>
                    <a:pt x="996" y="2377"/>
                    <a:pt x="999" y="2373"/>
                  </a:cubicBezTo>
                  <a:cubicBezTo>
                    <a:pt x="1017" y="2339"/>
                    <a:pt x="1013" y="2300"/>
                    <a:pt x="1027" y="2265"/>
                  </a:cubicBezTo>
                  <a:cubicBezTo>
                    <a:pt x="1029" y="2260"/>
                    <a:pt x="1023" y="2257"/>
                    <a:pt x="1020" y="2261"/>
                  </a:cubicBezTo>
                  <a:cubicBezTo>
                    <a:pt x="995" y="2288"/>
                    <a:pt x="1001" y="2333"/>
                    <a:pt x="984" y="2365"/>
                  </a:cubicBezTo>
                  <a:cubicBezTo>
                    <a:pt x="964" y="2402"/>
                    <a:pt x="959" y="2447"/>
                    <a:pt x="945" y="2488"/>
                  </a:cubicBezTo>
                  <a:cubicBezTo>
                    <a:pt x="937" y="2517"/>
                    <a:pt x="925" y="2546"/>
                    <a:pt x="910" y="2573"/>
                  </a:cubicBezTo>
                  <a:cubicBezTo>
                    <a:pt x="904" y="2583"/>
                    <a:pt x="897" y="2594"/>
                    <a:pt x="889" y="2604"/>
                  </a:cubicBezTo>
                  <a:cubicBezTo>
                    <a:pt x="855" y="2645"/>
                    <a:pt x="856" y="2607"/>
                    <a:pt x="853" y="2578"/>
                  </a:cubicBezTo>
                  <a:cubicBezTo>
                    <a:pt x="853" y="2577"/>
                    <a:pt x="853" y="2577"/>
                    <a:pt x="853" y="2577"/>
                  </a:cubicBezTo>
                  <a:cubicBezTo>
                    <a:pt x="852" y="2576"/>
                    <a:pt x="852" y="2576"/>
                    <a:pt x="852" y="2576"/>
                  </a:cubicBezTo>
                  <a:cubicBezTo>
                    <a:pt x="851" y="2576"/>
                    <a:pt x="851" y="2575"/>
                    <a:pt x="850" y="2575"/>
                  </a:cubicBezTo>
                  <a:cubicBezTo>
                    <a:pt x="863" y="2546"/>
                    <a:pt x="869" y="2515"/>
                    <a:pt x="869" y="2484"/>
                  </a:cubicBezTo>
                  <a:cubicBezTo>
                    <a:pt x="869" y="2478"/>
                    <a:pt x="869" y="2471"/>
                    <a:pt x="868" y="2465"/>
                  </a:cubicBezTo>
                  <a:cubicBezTo>
                    <a:pt x="868" y="2464"/>
                    <a:pt x="868" y="2464"/>
                    <a:pt x="867" y="2463"/>
                  </a:cubicBezTo>
                  <a:cubicBezTo>
                    <a:pt x="866" y="2462"/>
                    <a:pt x="866" y="2463"/>
                    <a:pt x="865" y="2463"/>
                  </a:cubicBezTo>
                  <a:cubicBezTo>
                    <a:pt x="865" y="2463"/>
                    <a:pt x="864" y="2462"/>
                    <a:pt x="863" y="2463"/>
                  </a:cubicBezTo>
                  <a:cubicBezTo>
                    <a:pt x="862" y="2464"/>
                    <a:pt x="862" y="2464"/>
                    <a:pt x="862" y="2465"/>
                  </a:cubicBezTo>
                  <a:cubicBezTo>
                    <a:pt x="853" y="2481"/>
                    <a:pt x="847" y="2499"/>
                    <a:pt x="846" y="2518"/>
                  </a:cubicBezTo>
                  <a:cubicBezTo>
                    <a:pt x="844" y="2557"/>
                    <a:pt x="821" y="2590"/>
                    <a:pt x="812" y="2626"/>
                  </a:cubicBezTo>
                  <a:cubicBezTo>
                    <a:pt x="810" y="2635"/>
                    <a:pt x="776" y="2702"/>
                    <a:pt x="769" y="2692"/>
                  </a:cubicBezTo>
                  <a:cubicBezTo>
                    <a:pt x="746" y="2655"/>
                    <a:pt x="756" y="2602"/>
                    <a:pt x="753" y="2560"/>
                  </a:cubicBezTo>
                  <a:cubicBezTo>
                    <a:pt x="753" y="2558"/>
                    <a:pt x="751" y="2558"/>
                    <a:pt x="750" y="2560"/>
                  </a:cubicBezTo>
                  <a:cubicBezTo>
                    <a:pt x="758" y="2527"/>
                    <a:pt x="768" y="2495"/>
                    <a:pt x="776" y="2462"/>
                  </a:cubicBezTo>
                  <a:cubicBezTo>
                    <a:pt x="783" y="2441"/>
                    <a:pt x="791" y="2420"/>
                    <a:pt x="800" y="2399"/>
                  </a:cubicBezTo>
                  <a:cubicBezTo>
                    <a:pt x="805" y="2382"/>
                    <a:pt x="809" y="2363"/>
                    <a:pt x="810" y="2345"/>
                  </a:cubicBezTo>
                  <a:cubicBezTo>
                    <a:pt x="810" y="2351"/>
                    <a:pt x="810" y="2356"/>
                    <a:pt x="812" y="2361"/>
                  </a:cubicBezTo>
                  <a:cubicBezTo>
                    <a:pt x="818" y="2397"/>
                    <a:pt x="819" y="2444"/>
                    <a:pt x="839" y="2476"/>
                  </a:cubicBezTo>
                  <a:cubicBezTo>
                    <a:pt x="840" y="2477"/>
                    <a:pt x="841" y="2478"/>
                    <a:pt x="842" y="2479"/>
                  </a:cubicBezTo>
                  <a:cubicBezTo>
                    <a:pt x="843" y="2480"/>
                    <a:pt x="844" y="2480"/>
                    <a:pt x="846" y="2480"/>
                  </a:cubicBezTo>
                  <a:cubicBezTo>
                    <a:pt x="847" y="2480"/>
                    <a:pt x="848" y="2480"/>
                    <a:pt x="850" y="2479"/>
                  </a:cubicBezTo>
                  <a:cubicBezTo>
                    <a:pt x="851" y="2478"/>
                    <a:pt x="852" y="2477"/>
                    <a:pt x="853" y="2476"/>
                  </a:cubicBezTo>
                  <a:cubicBezTo>
                    <a:pt x="853" y="2475"/>
                    <a:pt x="854" y="2475"/>
                    <a:pt x="854" y="2474"/>
                  </a:cubicBezTo>
                  <a:cubicBezTo>
                    <a:pt x="858" y="2465"/>
                    <a:pt x="862" y="2455"/>
                    <a:pt x="865" y="2445"/>
                  </a:cubicBezTo>
                  <a:lnTo>
                    <a:pt x="865" y="2446"/>
                  </a:lnTo>
                  <a:cubicBezTo>
                    <a:pt x="865" y="2447"/>
                    <a:pt x="865" y="2447"/>
                    <a:pt x="865" y="2448"/>
                  </a:cubicBezTo>
                  <a:cubicBezTo>
                    <a:pt x="870" y="2472"/>
                    <a:pt x="879" y="2511"/>
                    <a:pt x="899" y="2528"/>
                  </a:cubicBezTo>
                  <a:cubicBezTo>
                    <a:pt x="900" y="2528"/>
                    <a:pt x="899" y="2528"/>
                    <a:pt x="900" y="2529"/>
                  </a:cubicBezTo>
                  <a:cubicBezTo>
                    <a:pt x="901" y="2530"/>
                    <a:pt x="903" y="2530"/>
                    <a:pt x="905" y="2530"/>
                  </a:cubicBezTo>
                  <a:cubicBezTo>
                    <a:pt x="906" y="2530"/>
                    <a:pt x="908" y="2530"/>
                    <a:pt x="909" y="2529"/>
                  </a:cubicBezTo>
                  <a:cubicBezTo>
                    <a:pt x="910" y="2528"/>
                    <a:pt x="911" y="2528"/>
                    <a:pt x="912" y="2527"/>
                  </a:cubicBezTo>
                  <a:cubicBezTo>
                    <a:pt x="937" y="2495"/>
                    <a:pt x="929" y="2433"/>
                    <a:pt x="934" y="2395"/>
                  </a:cubicBezTo>
                  <a:cubicBezTo>
                    <a:pt x="941" y="2361"/>
                    <a:pt x="945" y="2327"/>
                    <a:pt x="946" y="2293"/>
                  </a:cubicBezTo>
                  <a:cubicBezTo>
                    <a:pt x="947" y="2288"/>
                    <a:pt x="949" y="2282"/>
                    <a:pt x="950" y="2277"/>
                  </a:cubicBezTo>
                  <a:cubicBezTo>
                    <a:pt x="968" y="2221"/>
                    <a:pt x="980" y="2164"/>
                    <a:pt x="986" y="2106"/>
                  </a:cubicBezTo>
                  <a:lnTo>
                    <a:pt x="985" y="2106"/>
                  </a:lnTo>
                  <a:moveTo>
                    <a:pt x="970" y="1564"/>
                  </a:moveTo>
                  <a:lnTo>
                    <a:pt x="970" y="1567"/>
                  </a:lnTo>
                  <a:lnTo>
                    <a:pt x="970" y="1562"/>
                  </a:lnTo>
                  <a:lnTo>
                    <a:pt x="970" y="1564"/>
                  </a:lnTo>
                  <a:moveTo>
                    <a:pt x="963" y="1538"/>
                  </a:moveTo>
                  <a:lnTo>
                    <a:pt x="961" y="1538"/>
                  </a:lnTo>
                  <a:lnTo>
                    <a:pt x="959" y="1523"/>
                  </a:lnTo>
                  <a:lnTo>
                    <a:pt x="963" y="1538"/>
                  </a:lnTo>
                  <a:moveTo>
                    <a:pt x="1268" y="805"/>
                  </a:moveTo>
                  <a:lnTo>
                    <a:pt x="1268" y="805"/>
                  </a:lnTo>
                  <a:moveTo>
                    <a:pt x="831" y="275"/>
                  </a:moveTo>
                  <a:lnTo>
                    <a:pt x="831" y="275"/>
                  </a:lnTo>
                  <a:moveTo>
                    <a:pt x="730" y="187"/>
                  </a:moveTo>
                  <a:lnTo>
                    <a:pt x="731" y="189"/>
                  </a:lnTo>
                  <a:cubicBezTo>
                    <a:pt x="751" y="223"/>
                    <a:pt x="776" y="253"/>
                    <a:pt x="807" y="279"/>
                  </a:cubicBezTo>
                  <a:lnTo>
                    <a:pt x="803" y="280"/>
                  </a:lnTo>
                  <a:cubicBezTo>
                    <a:pt x="802" y="279"/>
                    <a:pt x="801" y="278"/>
                    <a:pt x="799" y="277"/>
                  </a:cubicBezTo>
                  <a:cubicBezTo>
                    <a:pt x="797" y="276"/>
                    <a:pt x="794" y="275"/>
                    <a:pt x="791" y="275"/>
                  </a:cubicBezTo>
                  <a:cubicBezTo>
                    <a:pt x="790" y="274"/>
                    <a:pt x="789" y="273"/>
                    <a:pt x="788" y="272"/>
                  </a:cubicBezTo>
                  <a:cubicBezTo>
                    <a:pt x="787" y="271"/>
                    <a:pt x="785" y="271"/>
                    <a:pt x="784" y="271"/>
                  </a:cubicBezTo>
                  <a:cubicBezTo>
                    <a:pt x="783" y="271"/>
                    <a:pt x="782" y="271"/>
                    <a:pt x="782" y="271"/>
                  </a:cubicBezTo>
                  <a:cubicBezTo>
                    <a:pt x="779" y="271"/>
                    <a:pt x="776" y="271"/>
                    <a:pt x="774" y="272"/>
                  </a:cubicBezTo>
                  <a:cubicBezTo>
                    <a:pt x="774" y="267"/>
                    <a:pt x="774" y="262"/>
                    <a:pt x="774" y="261"/>
                  </a:cubicBezTo>
                  <a:cubicBezTo>
                    <a:pt x="774" y="260"/>
                    <a:pt x="773" y="258"/>
                    <a:pt x="773" y="257"/>
                  </a:cubicBezTo>
                  <a:cubicBezTo>
                    <a:pt x="772" y="256"/>
                    <a:pt x="771" y="254"/>
                    <a:pt x="769" y="254"/>
                  </a:cubicBezTo>
                  <a:cubicBezTo>
                    <a:pt x="767" y="253"/>
                    <a:pt x="766" y="252"/>
                    <a:pt x="764" y="252"/>
                  </a:cubicBezTo>
                  <a:cubicBezTo>
                    <a:pt x="762" y="252"/>
                    <a:pt x="760" y="253"/>
                    <a:pt x="759" y="254"/>
                  </a:cubicBezTo>
                  <a:cubicBezTo>
                    <a:pt x="758" y="254"/>
                    <a:pt x="757" y="255"/>
                    <a:pt x="757" y="255"/>
                  </a:cubicBezTo>
                  <a:lnTo>
                    <a:pt x="755" y="257"/>
                  </a:lnTo>
                  <a:cubicBezTo>
                    <a:pt x="756" y="250"/>
                    <a:pt x="757" y="243"/>
                    <a:pt x="757" y="235"/>
                  </a:cubicBezTo>
                  <a:lnTo>
                    <a:pt x="757" y="234"/>
                  </a:lnTo>
                  <a:cubicBezTo>
                    <a:pt x="757" y="233"/>
                    <a:pt x="757" y="232"/>
                    <a:pt x="756" y="230"/>
                  </a:cubicBezTo>
                  <a:cubicBezTo>
                    <a:pt x="755" y="228"/>
                    <a:pt x="753" y="227"/>
                    <a:pt x="752" y="226"/>
                  </a:cubicBezTo>
                  <a:cubicBezTo>
                    <a:pt x="750" y="225"/>
                    <a:pt x="749" y="225"/>
                    <a:pt x="748" y="225"/>
                  </a:cubicBezTo>
                  <a:cubicBezTo>
                    <a:pt x="746" y="225"/>
                    <a:pt x="744" y="225"/>
                    <a:pt x="743" y="226"/>
                  </a:cubicBezTo>
                  <a:cubicBezTo>
                    <a:pt x="741" y="227"/>
                    <a:pt x="741" y="228"/>
                    <a:pt x="740" y="230"/>
                  </a:cubicBezTo>
                  <a:cubicBezTo>
                    <a:pt x="739" y="231"/>
                    <a:pt x="739" y="231"/>
                    <a:pt x="739" y="232"/>
                  </a:cubicBezTo>
                  <a:lnTo>
                    <a:pt x="735" y="242"/>
                  </a:lnTo>
                  <a:cubicBezTo>
                    <a:pt x="735" y="241"/>
                    <a:pt x="735" y="240"/>
                    <a:pt x="735" y="239"/>
                  </a:cubicBezTo>
                  <a:cubicBezTo>
                    <a:pt x="735" y="238"/>
                    <a:pt x="735" y="238"/>
                    <a:pt x="735" y="238"/>
                  </a:cubicBezTo>
                  <a:cubicBezTo>
                    <a:pt x="735" y="236"/>
                    <a:pt x="733" y="235"/>
                    <a:pt x="733" y="233"/>
                  </a:cubicBezTo>
                  <a:cubicBezTo>
                    <a:pt x="732" y="231"/>
                    <a:pt x="731" y="231"/>
                    <a:pt x="730" y="230"/>
                  </a:cubicBezTo>
                  <a:cubicBezTo>
                    <a:pt x="729" y="229"/>
                    <a:pt x="726" y="229"/>
                    <a:pt x="725" y="229"/>
                  </a:cubicBezTo>
                  <a:cubicBezTo>
                    <a:pt x="723" y="229"/>
                    <a:pt x="722" y="229"/>
                    <a:pt x="721" y="230"/>
                  </a:cubicBezTo>
                  <a:cubicBezTo>
                    <a:pt x="719" y="231"/>
                    <a:pt x="717" y="232"/>
                    <a:pt x="717" y="233"/>
                  </a:cubicBezTo>
                  <a:cubicBezTo>
                    <a:pt x="716" y="234"/>
                    <a:pt x="717" y="235"/>
                    <a:pt x="717" y="235"/>
                  </a:cubicBezTo>
                  <a:cubicBezTo>
                    <a:pt x="714" y="242"/>
                    <a:pt x="711" y="248"/>
                    <a:pt x="709" y="255"/>
                  </a:cubicBezTo>
                  <a:cubicBezTo>
                    <a:pt x="707" y="255"/>
                    <a:pt x="706" y="256"/>
                    <a:pt x="705" y="256"/>
                  </a:cubicBezTo>
                  <a:cubicBezTo>
                    <a:pt x="704" y="257"/>
                    <a:pt x="703" y="258"/>
                    <a:pt x="702" y="259"/>
                  </a:cubicBezTo>
                  <a:cubicBezTo>
                    <a:pt x="702" y="258"/>
                    <a:pt x="701" y="258"/>
                    <a:pt x="701" y="257"/>
                  </a:cubicBezTo>
                  <a:cubicBezTo>
                    <a:pt x="700" y="256"/>
                    <a:pt x="699" y="255"/>
                    <a:pt x="698" y="254"/>
                  </a:cubicBezTo>
                  <a:cubicBezTo>
                    <a:pt x="712" y="236"/>
                    <a:pt x="725" y="227"/>
                    <a:pt x="731" y="204"/>
                  </a:cubicBezTo>
                  <a:lnTo>
                    <a:pt x="731" y="202"/>
                  </a:lnTo>
                  <a:lnTo>
                    <a:pt x="731" y="201"/>
                  </a:lnTo>
                  <a:cubicBezTo>
                    <a:pt x="731" y="200"/>
                    <a:pt x="730" y="199"/>
                    <a:pt x="730" y="197"/>
                  </a:cubicBezTo>
                  <a:cubicBezTo>
                    <a:pt x="729" y="195"/>
                    <a:pt x="729" y="196"/>
                    <a:pt x="728" y="195"/>
                  </a:cubicBezTo>
                  <a:cubicBezTo>
                    <a:pt x="727" y="195"/>
                    <a:pt x="726" y="194"/>
                    <a:pt x="726" y="194"/>
                  </a:cubicBezTo>
                  <a:cubicBezTo>
                    <a:pt x="728" y="191"/>
                    <a:pt x="729" y="189"/>
                    <a:pt x="730" y="187"/>
                  </a:cubicBezTo>
                  <a:moveTo>
                    <a:pt x="757" y="299"/>
                  </a:moveTo>
                  <a:lnTo>
                    <a:pt x="757" y="299"/>
                  </a:lnTo>
                  <a:moveTo>
                    <a:pt x="739" y="312"/>
                  </a:moveTo>
                  <a:lnTo>
                    <a:pt x="729" y="319"/>
                  </a:lnTo>
                  <a:cubicBezTo>
                    <a:pt x="730" y="313"/>
                    <a:pt x="731" y="308"/>
                    <a:pt x="732" y="302"/>
                  </a:cubicBezTo>
                  <a:cubicBezTo>
                    <a:pt x="734" y="297"/>
                    <a:pt x="732" y="304"/>
                    <a:pt x="732" y="305"/>
                  </a:cubicBezTo>
                  <a:cubicBezTo>
                    <a:pt x="732" y="307"/>
                    <a:pt x="733" y="308"/>
                    <a:pt x="734" y="310"/>
                  </a:cubicBezTo>
                  <a:cubicBezTo>
                    <a:pt x="734" y="311"/>
                    <a:pt x="736" y="312"/>
                    <a:pt x="737" y="313"/>
                  </a:cubicBezTo>
                  <a:lnTo>
                    <a:pt x="739" y="312"/>
                  </a:lnTo>
                  <a:moveTo>
                    <a:pt x="713" y="331"/>
                  </a:moveTo>
                  <a:lnTo>
                    <a:pt x="705" y="336"/>
                  </a:lnTo>
                  <a:cubicBezTo>
                    <a:pt x="707" y="330"/>
                    <a:pt x="709" y="325"/>
                    <a:pt x="710" y="319"/>
                  </a:cubicBezTo>
                  <a:cubicBezTo>
                    <a:pt x="710" y="320"/>
                    <a:pt x="710" y="322"/>
                    <a:pt x="710" y="323"/>
                  </a:cubicBezTo>
                  <a:cubicBezTo>
                    <a:pt x="710" y="324"/>
                    <a:pt x="710" y="325"/>
                    <a:pt x="710" y="326"/>
                  </a:cubicBezTo>
                  <a:cubicBezTo>
                    <a:pt x="710" y="327"/>
                    <a:pt x="710" y="329"/>
                    <a:pt x="711" y="330"/>
                  </a:cubicBezTo>
                  <a:cubicBezTo>
                    <a:pt x="711" y="331"/>
                    <a:pt x="712" y="331"/>
                    <a:pt x="712" y="332"/>
                  </a:cubicBezTo>
                  <a:lnTo>
                    <a:pt x="713" y="331"/>
                  </a:lnTo>
                  <a:moveTo>
                    <a:pt x="608" y="158"/>
                  </a:moveTo>
                  <a:lnTo>
                    <a:pt x="604" y="161"/>
                  </a:lnTo>
                  <a:lnTo>
                    <a:pt x="603" y="161"/>
                  </a:lnTo>
                  <a:cubicBezTo>
                    <a:pt x="593" y="168"/>
                    <a:pt x="584" y="176"/>
                    <a:pt x="576" y="185"/>
                  </a:cubicBezTo>
                  <a:cubicBezTo>
                    <a:pt x="576" y="182"/>
                    <a:pt x="575" y="180"/>
                    <a:pt x="575" y="177"/>
                  </a:cubicBezTo>
                  <a:cubicBezTo>
                    <a:pt x="573" y="169"/>
                    <a:pt x="573" y="161"/>
                    <a:pt x="572" y="153"/>
                  </a:cubicBezTo>
                  <a:cubicBezTo>
                    <a:pt x="584" y="156"/>
                    <a:pt x="595" y="158"/>
                    <a:pt x="607" y="158"/>
                  </a:cubicBezTo>
                  <a:lnTo>
                    <a:pt x="608" y="158"/>
                  </a:lnTo>
                  <a:moveTo>
                    <a:pt x="560" y="147"/>
                  </a:moveTo>
                  <a:cubicBezTo>
                    <a:pt x="558" y="154"/>
                    <a:pt x="558" y="160"/>
                    <a:pt x="558" y="167"/>
                  </a:cubicBezTo>
                  <a:cubicBezTo>
                    <a:pt x="558" y="170"/>
                    <a:pt x="558" y="173"/>
                    <a:pt x="558" y="177"/>
                  </a:cubicBezTo>
                  <a:cubicBezTo>
                    <a:pt x="558" y="185"/>
                    <a:pt x="560" y="192"/>
                    <a:pt x="564" y="198"/>
                  </a:cubicBezTo>
                  <a:lnTo>
                    <a:pt x="556" y="209"/>
                  </a:lnTo>
                  <a:cubicBezTo>
                    <a:pt x="555" y="197"/>
                    <a:pt x="550" y="185"/>
                    <a:pt x="549" y="174"/>
                  </a:cubicBezTo>
                  <a:cubicBezTo>
                    <a:pt x="548" y="162"/>
                    <a:pt x="548" y="151"/>
                    <a:pt x="548" y="140"/>
                  </a:cubicBezTo>
                  <a:cubicBezTo>
                    <a:pt x="551" y="143"/>
                    <a:pt x="555" y="146"/>
                    <a:pt x="559" y="148"/>
                  </a:cubicBezTo>
                  <a:lnTo>
                    <a:pt x="560" y="147"/>
                  </a:lnTo>
                  <a:moveTo>
                    <a:pt x="538" y="132"/>
                  </a:moveTo>
                  <a:cubicBezTo>
                    <a:pt x="535" y="159"/>
                    <a:pt x="529" y="199"/>
                    <a:pt x="549" y="218"/>
                  </a:cubicBezTo>
                  <a:cubicBezTo>
                    <a:pt x="545" y="225"/>
                    <a:pt x="540" y="232"/>
                    <a:pt x="536" y="239"/>
                  </a:cubicBezTo>
                  <a:cubicBezTo>
                    <a:pt x="536" y="236"/>
                    <a:pt x="534" y="234"/>
                    <a:pt x="534" y="231"/>
                  </a:cubicBezTo>
                  <a:cubicBezTo>
                    <a:pt x="533" y="226"/>
                    <a:pt x="532" y="222"/>
                    <a:pt x="531" y="217"/>
                  </a:cubicBezTo>
                  <a:cubicBezTo>
                    <a:pt x="530" y="205"/>
                    <a:pt x="529" y="193"/>
                    <a:pt x="526" y="181"/>
                  </a:cubicBezTo>
                  <a:cubicBezTo>
                    <a:pt x="520" y="157"/>
                    <a:pt x="518" y="132"/>
                    <a:pt x="512" y="109"/>
                  </a:cubicBezTo>
                  <a:cubicBezTo>
                    <a:pt x="520" y="117"/>
                    <a:pt x="528" y="126"/>
                    <a:pt x="537" y="133"/>
                  </a:cubicBezTo>
                  <a:lnTo>
                    <a:pt x="538" y="132"/>
                  </a:lnTo>
                  <a:moveTo>
                    <a:pt x="447" y="635"/>
                  </a:moveTo>
                  <a:cubicBezTo>
                    <a:pt x="447" y="632"/>
                    <a:pt x="447" y="629"/>
                    <a:pt x="448" y="626"/>
                  </a:cubicBezTo>
                  <a:cubicBezTo>
                    <a:pt x="450" y="630"/>
                    <a:pt x="451" y="633"/>
                    <a:pt x="454" y="637"/>
                  </a:cubicBezTo>
                  <a:cubicBezTo>
                    <a:pt x="454" y="638"/>
                    <a:pt x="455" y="639"/>
                    <a:pt x="456" y="641"/>
                  </a:cubicBezTo>
                  <a:lnTo>
                    <a:pt x="447" y="635"/>
                  </a:lnTo>
                  <a:moveTo>
                    <a:pt x="466" y="332"/>
                  </a:moveTo>
                  <a:cubicBezTo>
                    <a:pt x="472" y="310"/>
                    <a:pt x="479" y="288"/>
                    <a:pt x="487" y="268"/>
                  </a:cubicBezTo>
                  <a:cubicBezTo>
                    <a:pt x="490" y="255"/>
                    <a:pt x="491" y="243"/>
                    <a:pt x="491" y="231"/>
                  </a:cubicBezTo>
                  <a:cubicBezTo>
                    <a:pt x="491" y="222"/>
                    <a:pt x="490" y="213"/>
                    <a:pt x="489" y="204"/>
                  </a:cubicBezTo>
                  <a:cubicBezTo>
                    <a:pt x="487" y="160"/>
                    <a:pt x="487" y="117"/>
                    <a:pt x="483" y="73"/>
                  </a:cubicBezTo>
                  <a:cubicBezTo>
                    <a:pt x="488" y="81"/>
                    <a:pt x="494" y="88"/>
                    <a:pt x="500" y="96"/>
                  </a:cubicBezTo>
                  <a:cubicBezTo>
                    <a:pt x="499" y="102"/>
                    <a:pt x="499" y="109"/>
                    <a:pt x="499" y="115"/>
                  </a:cubicBezTo>
                  <a:cubicBezTo>
                    <a:pt x="499" y="132"/>
                    <a:pt x="502" y="149"/>
                    <a:pt x="507" y="166"/>
                  </a:cubicBezTo>
                  <a:cubicBezTo>
                    <a:pt x="510" y="186"/>
                    <a:pt x="514" y="205"/>
                    <a:pt x="520" y="225"/>
                  </a:cubicBezTo>
                  <a:cubicBezTo>
                    <a:pt x="519" y="229"/>
                    <a:pt x="519" y="233"/>
                    <a:pt x="519" y="237"/>
                  </a:cubicBezTo>
                  <a:cubicBezTo>
                    <a:pt x="519" y="244"/>
                    <a:pt x="520" y="251"/>
                    <a:pt x="521" y="258"/>
                  </a:cubicBezTo>
                  <a:cubicBezTo>
                    <a:pt x="521" y="259"/>
                    <a:pt x="522" y="260"/>
                    <a:pt x="522" y="261"/>
                  </a:cubicBezTo>
                  <a:lnTo>
                    <a:pt x="523" y="262"/>
                  </a:lnTo>
                  <a:cubicBezTo>
                    <a:pt x="520" y="268"/>
                    <a:pt x="517" y="273"/>
                    <a:pt x="515" y="279"/>
                  </a:cubicBezTo>
                  <a:cubicBezTo>
                    <a:pt x="515" y="261"/>
                    <a:pt x="512" y="244"/>
                    <a:pt x="510" y="227"/>
                  </a:cubicBezTo>
                  <a:cubicBezTo>
                    <a:pt x="510" y="223"/>
                    <a:pt x="505" y="224"/>
                    <a:pt x="504" y="227"/>
                  </a:cubicBezTo>
                  <a:cubicBezTo>
                    <a:pt x="503" y="244"/>
                    <a:pt x="501" y="261"/>
                    <a:pt x="500" y="278"/>
                  </a:cubicBezTo>
                  <a:cubicBezTo>
                    <a:pt x="499" y="282"/>
                    <a:pt x="499" y="285"/>
                    <a:pt x="499" y="289"/>
                  </a:cubicBezTo>
                  <a:cubicBezTo>
                    <a:pt x="499" y="296"/>
                    <a:pt x="500" y="303"/>
                    <a:pt x="502" y="309"/>
                  </a:cubicBezTo>
                  <a:cubicBezTo>
                    <a:pt x="499" y="316"/>
                    <a:pt x="497" y="323"/>
                    <a:pt x="494" y="330"/>
                  </a:cubicBezTo>
                  <a:cubicBezTo>
                    <a:pt x="494" y="323"/>
                    <a:pt x="493" y="315"/>
                    <a:pt x="492" y="308"/>
                  </a:cubicBezTo>
                  <a:cubicBezTo>
                    <a:pt x="491" y="301"/>
                    <a:pt x="478" y="298"/>
                    <a:pt x="477" y="308"/>
                  </a:cubicBezTo>
                  <a:cubicBezTo>
                    <a:pt x="474" y="327"/>
                    <a:pt x="473" y="346"/>
                    <a:pt x="473" y="366"/>
                  </a:cubicBezTo>
                  <a:lnTo>
                    <a:pt x="473" y="367"/>
                  </a:lnTo>
                  <a:cubicBezTo>
                    <a:pt x="473" y="369"/>
                    <a:pt x="473" y="371"/>
                    <a:pt x="475" y="373"/>
                  </a:cubicBezTo>
                  <a:cubicBezTo>
                    <a:pt x="476" y="374"/>
                    <a:pt x="477" y="376"/>
                    <a:pt x="479" y="377"/>
                  </a:cubicBezTo>
                  <a:cubicBezTo>
                    <a:pt x="472" y="399"/>
                    <a:pt x="464" y="423"/>
                    <a:pt x="459" y="447"/>
                  </a:cubicBezTo>
                  <a:cubicBezTo>
                    <a:pt x="459" y="441"/>
                    <a:pt x="459" y="435"/>
                    <a:pt x="459" y="429"/>
                  </a:cubicBezTo>
                  <a:cubicBezTo>
                    <a:pt x="459" y="397"/>
                    <a:pt x="461" y="365"/>
                    <a:pt x="465" y="332"/>
                  </a:cubicBezTo>
                  <a:lnTo>
                    <a:pt x="466" y="332"/>
                  </a:lnTo>
                  <a:moveTo>
                    <a:pt x="464" y="560"/>
                  </a:moveTo>
                  <a:cubicBezTo>
                    <a:pt x="471" y="492"/>
                    <a:pt x="485" y="424"/>
                    <a:pt x="508" y="360"/>
                  </a:cubicBezTo>
                  <a:cubicBezTo>
                    <a:pt x="514" y="343"/>
                    <a:pt x="518" y="325"/>
                    <a:pt x="523" y="309"/>
                  </a:cubicBezTo>
                  <a:cubicBezTo>
                    <a:pt x="528" y="292"/>
                    <a:pt x="538" y="276"/>
                    <a:pt x="546" y="260"/>
                  </a:cubicBezTo>
                  <a:cubicBezTo>
                    <a:pt x="566" y="223"/>
                    <a:pt x="602" y="195"/>
                    <a:pt x="621" y="159"/>
                  </a:cubicBezTo>
                  <a:lnTo>
                    <a:pt x="629" y="160"/>
                  </a:lnTo>
                  <a:cubicBezTo>
                    <a:pt x="637" y="162"/>
                    <a:pt x="646" y="163"/>
                    <a:pt x="655" y="163"/>
                  </a:cubicBezTo>
                  <a:cubicBezTo>
                    <a:pt x="657" y="163"/>
                    <a:pt x="659" y="163"/>
                    <a:pt x="662" y="163"/>
                  </a:cubicBezTo>
                  <a:cubicBezTo>
                    <a:pt x="682" y="168"/>
                    <a:pt x="702" y="175"/>
                    <a:pt x="721" y="183"/>
                  </a:cubicBezTo>
                  <a:cubicBezTo>
                    <a:pt x="703" y="213"/>
                    <a:pt x="682" y="241"/>
                    <a:pt x="658" y="266"/>
                  </a:cubicBezTo>
                  <a:cubicBezTo>
                    <a:pt x="657" y="267"/>
                    <a:pt x="657" y="267"/>
                    <a:pt x="657" y="267"/>
                  </a:cubicBezTo>
                  <a:cubicBezTo>
                    <a:pt x="657" y="268"/>
                    <a:pt x="656" y="268"/>
                    <a:pt x="656" y="269"/>
                  </a:cubicBezTo>
                  <a:cubicBezTo>
                    <a:pt x="648" y="275"/>
                    <a:pt x="641" y="281"/>
                    <a:pt x="633" y="288"/>
                  </a:cubicBezTo>
                  <a:cubicBezTo>
                    <a:pt x="602" y="316"/>
                    <a:pt x="575" y="348"/>
                    <a:pt x="552" y="383"/>
                  </a:cubicBezTo>
                  <a:cubicBezTo>
                    <a:pt x="517" y="434"/>
                    <a:pt x="478" y="497"/>
                    <a:pt x="463" y="561"/>
                  </a:cubicBezTo>
                  <a:lnTo>
                    <a:pt x="464" y="560"/>
                  </a:lnTo>
                  <a:moveTo>
                    <a:pt x="672" y="293"/>
                  </a:moveTo>
                  <a:cubicBezTo>
                    <a:pt x="672" y="293"/>
                    <a:pt x="672" y="292"/>
                    <a:pt x="672" y="291"/>
                  </a:cubicBezTo>
                  <a:cubicBezTo>
                    <a:pt x="672" y="290"/>
                    <a:pt x="672" y="290"/>
                    <a:pt x="672" y="290"/>
                  </a:cubicBezTo>
                  <a:cubicBezTo>
                    <a:pt x="672" y="289"/>
                    <a:pt x="671" y="287"/>
                    <a:pt x="671" y="286"/>
                  </a:cubicBezTo>
                  <a:cubicBezTo>
                    <a:pt x="670" y="285"/>
                    <a:pt x="669" y="284"/>
                    <a:pt x="668" y="283"/>
                  </a:cubicBezTo>
                  <a:cubicBezTo>
                    <a:pt x="666" y="282"/>
                    <a:pt x="665" y="282"/>
                    <a:pt x="664" y="282"/>
                  </a:cubicBezTo>
                  <a:cubicBezTo>
                    <a:pt x="662" y="282"/>
                    <a:pt x="661" y="282"/>
                    <a:pt x="660" y="283"/>
                  </a:cubicBezTo>
                  <a:cubicBezTo>
                    <a:pt x="658" y="284"/>
                    <a:pt x="657" y="285"/>
                    <a:pt x="657" y="286"/>
                  </a:cubicBezTo>
                  <a:cubicBezTo>
                    <a:pt x="656" y="287"/>
                    <a:pt x="656" y="287"/>
                    <a:pt x="656" y="288"/>
                  </a:cubicBezTo>
                  <a:cubicBezTo>
                    <a:pt x="652" y="295"/>
                    <a:pt x="649" y="304"/>
                    <a:pt x="646" y="312"/>
                  </a:cubicBezTo>
                  <a:cubicBezTo>
                    <a:pt x="646" y="310"/>
                    <a:pt x="646" y="307"/>
                    <a:pt x="646" y="305"/>
                  </a:cubicBezTo>
                  <a:cubicBezTo>
                    <a:pt x="646" y="303"/>
                    <a:pt x="641" y="298"/>
                    <a:pt x="637" y="299"/>
                  </a:cubicBezTo>
                  <a:lnTo>
                    <a:pt x="644" y="292"/>
                  </a:lnTo>
                  <a:cubicBezTo>
                    <a:pt x="645" y="291"/>
                    <a:pt x="645" y="291"/>
                    <a:pt x="646" y="291"/>
                  </a:cubicBezTo>
                  <a:cubicBezTo>
                    <a:pt x="647" y="290"/>
                    <a:pt x="649" y="289"/>
                    <a:pt x="650" y="287"/>
                  </a:cubicBezTo>
                  <a:cubicBezTo>
                    <a:pt x="654" y="284"/>
                    <a:pt x="657" y="281"/>
                    <a:pt x="661" y="278"/>
                  </a:cubicBezTo>
                  <a:cubicBezTo>
                    <a:pt x="662" y="278"/>
                    <a:pt x="662" y="278"/>
                    <a:pt x="663" y="278"/>
                  </a:cubicBezTo>
                  <a:cubicBezTo>
                    <a:pt x="664" y="278"/>
                    <a:pt x="665" y="278"/>
                    <a:pt x="665" y="278"/>
                  </a:cubicBezTo>
                  <a:cubicBezTo>
                    <a:pt x="669" y="277"/>
                    <a:pt x="673" y="275"/>
                    <a:pt x="677" y="273"/>
                  </a:cubicBezTo>
                  <a:cubicBezTo>
                    <a:pt x="678" y="272"/>
                    <a:pt x="679" y="272"/>
                    <a:pt x="680" y="271"/>
                  </a:cubicBezTo>
                  <a:cubicBezTo>
                    <a:pt x="676" y="280"/>
                    <a:pt x="673" y="287"/>
                    <a:pt x="670" y="294"/>
                  </a:cubicBezTo>
                  <a:lnTo>
                    <a:pt x="672" y="293"/>
                  </a:lnTo>
                  <a:moveTo>
                    <a:pt x="678" y="337"/>
                  </a:moveTo>
                  <a:cubicBezTo>
                    <a:pt x="678" y="343"/>
                    <a:pt x="678" y="348"/>
                    <a:pt x="678" y="354"/>
                  </a:cubicBezTo>
                  <a:cubicBezTo>
                    <a:pt x="676" y="355"/>
                    <a:pt x="675" y="356"/>
                    <a:pt x="673" y="358"/>
                  </a:cubicBezTo>
                  <a:lnTo>
                    <a:pt x="673" y="359"/>
                  </a:lnTo>
                  <a:lnTo>
                    <a:pt x="678" y="337"/>
                  </a:lnTo>
                  <a:moveTo>
                    <a:pt x="613" y="344"/>
                  </a:moveTo>
                  <a:cubicBezTo>
                    <a:pt x="613" y="341"/>
                    <a:pt x="613" y="339"/>
                    <a:pt x="613" y="337"/>
                  </a:cubicBezTo>
                  <a:cubicBezTo>
                    <a:pt x="613" y="336"/>
                    <a:pt x="613" y="336"/>
                    <a:pt x="613" y="336"/>
                  </a:cubicBezTo>
                  <a:cubicBezTo>
                    <a:pt x="613" y="335"/>
                    <a:pt x="613" y="333"/>
                    <a:pt x="612" y="332"/>
                  </a:cubicBezTo>
                  <a:cubicBezTo>
                    <a:pt x="611" y="331"/>
                    <a:pt x="610" y="330"/>
                    <a:pt x="609" y="329"/>
                  </a:cubicBezTo>
                  <a:cubicBezTo>
                    <a:pt x="608" y="329"/>
                    <a:pt x="608" y="328"/>
                    <a:pt x="607" y="328"/>
                  </a:cubicBezTo>
                  <a:cubicBezTo>
                    <a:pt x="613" y="322"/>
                    <a:pt x="619" y="316"/>
                    <a:pt x="625" y="310"/>
                  </a:cubicBezTo>
                  <a:cubicBezTo>
                    <a:pt x="619" y="321"/>
                    <a:pt x="614" y="332"/>
                    <a:pt x="612" y="344"/>
                  </a:cubicBezTo>
                  <a:lnTo>
                    <a:pt x="613" y="344"/>
                  </a:lnTo>
                  <a:moveTo>
                    <a:pt x="619" y="384"/>
                  </a:moveTo>
                  <a:lnTo>
                    <a:pt x="615" y="399"/>
                  </a:lnTo>
                  <a:lnTo>
                    <a:pt x="611" y="401"/>
                  </a:lnTo>
                  <a:lnTo>
                    <a:pt x="608" y="403"/>
                  </a:lnTo>
                  <a:cubicBezTo>
                    <a:pt x="609" y="400"/>
                    <a:pt x="610" y="396"/>
                    <a:pt x="612" y="393"/>
                  </a:cubicBezTo>
                  <a:lnTo>
                    <a:pt x="619" y="384"/>
                  </a:lnTo>
                  <a:moveTo>
                    <a:pt x="560" y="423"/>
                  </a:moveTo>
                  <a:lnTo>
                    <a:pt x="560" y="422"/>
                  </a:lnTo>
                  <a:cubicBezTo>
                    <a:pt x="557" y="430"/>
                    <a:pt x="554" y="439"/>
                    <a:pt x="552" y="448"/>
                  </a:cubicBezTo>
                  <a:cubicBezTo>
                    <a:pt x="548" y="451"/>
                    <a:pt x="544" y="455"/>
                    <a:pt x="540" y="458"/>
                  </a:cubicBezTo>
                  <a:cubicBezTo>
                    <a:pt x="544" y="447"/>
                    <a:pt x="546" y="435"/>
                    <a:pt x="546" y="423"/>
                  </a:cubicBezTo>
                  <a:cubicBezTo>
                    <a:pt x="546" y="422"/>
                    <a:pt x="546" y="422"/>
                    <a:pt x="545" y="421"/>
                  </a:cubicBezTo>
                  <a:cubicBezTo>
                    <a:pt x="545" y="421"/>
                    <a:pt x="545" y="420"/>
                    <a:pt x="544" y="420"/>
                  </a:cubicBezTo>
                  <a:lnTo>
                    <a:pt x="543" y="420"/>
                  </a:lnTo>
                  <a:cubicBezTo>
                    <a:pt x="542" y="420"/>
                    <a:pt x="542" y="420"/>
                    <a:pt x="541" y="420"/>
                  </a:cubicBezTo>
                  <a:lnTo>
                    <a:pt x="540" y="421"/>
                  </a:lnTo>
                  <a:cubicBezTo>
                    <a:pt x="540" y="422"/>
                    <a:pt x="540" y="422"/>
                    <a:pt x="540" y="423"/>
                  </a:cubicBezTo>
                  <a:cubicBezTo>
                    <a:pt x="538" y="432"/>
                    <a:pt x="536" y="441"/>
                    <a:pt x="532" y="450"/>
                  </a:cubicBezTo>
                  <a:cubicBezTo>
                    <a:pt x="529" y="457"/>
                    <a:pt x="528" y="465"/>
                    <a:pt x="525" y="472"/>
                  </a:cubicBezTo>
                  <a:cubicBezTo>
                    <a:pt x="516" y="482"/>
                    <a:pt x="507" y="492"/>
                    <a:pt x="499" y="502"/>
                  </a:cubicBezTo>
                  <a:cubicBezTo>
                    <a:pt x="498" y="504"/>
                    <a:pt x="497" y="506"/>
                    <a:pt x="496" y="507"/>
                  </a:cubicBezTo>
                  <a:cubicBezTo>
                    <a:pt x="492" y="515"/>
                    <a:pt x="488" y="522"/>
                    <a:pt x="485" y="530"/>
                  </a:cubicBezTo>
                  <a:cubicBezTo>
                    <a:pt x="498" y="497"/>
                    <a:pt x="513" y="466"/>
                    <a:pt x="530" y="436"/>
                  </a:cubicBezTo>
                  <a:cubicBezTo>
                    <a:pt x="547" y="407"/>
                    <a:pt x="566" y="379"/>
                    <a:pt x="586" y="353"/>
                  </a:cubicBezTo>
                  <a:cubicBezTo>
                    <a:pt x="589" y="350"/>
                    <a:pt x="591" y="347"/>
                    <a:pt x="593" y="344"/>
                  </a:cubicBezTo>
                  <a:cubicBezTo>
                    <a:pt x="588" y="360"/>
                    <a:pt x="581" y="375"/>
                    <a:pt x="576" y="391"/>
                  </a:cubicBezTo>
                  <a:cubicBezTo>
                    <a:pt x="576" y="388"/>
                    <a:pt x="576" y="385"/>
                    <a:pt x="576" y="382"/>
                  </a:cubicBezTo>
                  <a:cubicBezTo>
                    <a:pt x="576" y="381"/>
                    <a:pt x="576" y="381"/>
                    <a:pt x="575" y="380"/>
                  </a:cubicBezTo>
                  <a:cubicBezTo>
                    <a:pt x="574" y="379"/>
                    <a:pt x="575" y="380"/>
                    <a:pt x="574" y="379"/>
                  </a:cubicBezTo>
                  <a:cubicBezTo>
                    <a:pt x="573" y="378"/>
                    <a:pt x="573" y="378"/>
                    <a:pt x="572" y="378"/>
                  </a:cubicBezTo>
                  <a:cubicBezTo>
                    <a:pt x="572" y="378"/>
                    <a:pt x="571" y="378"/>
                    <a:pt x="570" y="379"/>
                  </a:cubicBezTo>
                  <a:cubicBezTo>
                    <a:pt x="570" y="379"/>
                    <a:pt x="569" y="379"/>
                    <a:pt x="569" y="380"/>
                  </a:cubicBezTo>
                  <a:cubicBezTo>
                    <a:pt x="569" y="380"/>
                    <a:pt x="569" y="381"/>
                    <a:pt x="569" y="382"/>
                  </a:cubicBezTo>
                  <a:cubicBezTo>
                    <a:pt x="564" y="396"/>
                    <a:pt x="559" y="410"/>
                    <a:pt x="553" y="423"/>
                  </a:cubicBezTo>
                  <a:cubicBezTo>
                    <a:pt x="551" y="426"/>
                    <a:pt x="556" y="428"/>
                    <a:pt x="558" y="425"/>
                  </a:cubicBezTo>
                  <a:lnTo>
                    <a:pt x="560" y="423"/>
                  </a:lnTo>
                  <a:moveTo>
                    <a:pt x="484" y="610"/>
                  </a:moveTo>
                  <a:cubicBezTo>
                    <a:pt x="482" y="609"/>
                    <a:pt x="480" y="609"/>
                    <a:pt x="478" y="609"/>
                  </a:cubicBezTo>
                  <a:lnTo>
                    <a:pt x="477" y="609"/>
                  </a:lnTo>
                  <a:cubicBezTo>
                    <a:pt x="482" y="605"/>
                    <a:pt x="486" y="601"/>
                    <a:pt x="489" y="596"/>
                  </a:cubicBezTo>
                  <a:cubicBezTo>
                    <a:pt x="486" y="602"/>
                    <a:pt x="484" y="607"/>
                    <a:pt x="482" y="611"/>
                  </a:cubicBezTo>
                  <a:lnTo>
                    <a:pt x="484" y="610"/>
                  </a:lnTo>
                  <a:moveTo>
                    <a:pt x="526" y="718"/>
                  </a:moveTo>
                  <a:cubicBezTo>
                    <a:pt x="522" y="711"/>
                    <a:pt x="517" y="703"/>
                    <a:pt x="512" y="696"/>
                  </a:cubicBezTo>
                  <a:lnTo>
                    <a:pt x="517" y="700"/>
                  </a:lnTo>
                  <a:cubicBezTo>
                    <a:pt x="517" y="701"/>
                    <a:pt x="517" y="702"/>
                    <a:pt x="517" y="703"/>
                  </a:cubicBezTo>
                  <a:cubicBezTo>
                    <a:pt x="517" y="704"/>
                    <a:pt x="516" y="704"/>
                    <a:pt x="517" y="705"/>
                  </a:cubicBezTo>
                  <a:cubicBezTo>
                    <a:pt x="517" y="706"/>
                    <a:pt x="519" y="706"/>
                    <a:pt x="520" y="707"/>
                  </a:cubicBezTo>
                  <a:cubicBezTo>
                    <a:pt x="521" y="707"/>
                    <a:pt x="522" y="708"/>
                    <a:pt x="523" y="708"/>
                  </a:cubicBezTo>
                  <a:cubicBezTo>
                    <a:pt x="524" y="709"/>
                    <a:pt x="525" y="711"/>
                    <a:pt x="526" y="712"/>
                  </a:cubicBezTo>
                  <a:cubicBezTo>
                    <a:pt x="526" y="715"/>
                    <a:pt x="526" y="718"/>
                    <a:pt x="526" y="720"/>
                  </a:cubicBezTo>
                  <a:lnTo>
                    <a:pt x="526" y="718"/>
                  </a:lnTo>
                  <a:moveTo>
                    <a:pt x="535" y="738"/>
                  </a:moveTo>
                  <a:lnTo>
                    <a:pt x="531" y="728"/>
                  </a:lnTo>
                  <a:cubicBezTo>
                    <a:pt x="531" y="728"/>
                    <a:pt x="531" y="724"/>
                    <a:pt x="531" y="722"/>
                  </a:cubicBezTo>
                  <a:cubicBezTo>
                    <a:pt x="532" y="724"/>
                    <a:pt x="534" y="726"/>
                    <a:pt x="535" y="727"/>
                  </a:cubicBezTo>
                  <a:cubicBezTo>
                    <a:pt x="534" y="731"/>
                    <a:pt x="533" y="735"/>
                    <a:pt x="533" y="739"/>
                  </a:cubicBezTo>
                  <a:lnTo>
                    <a:pt x="535" y="738"/>
                  </a:lnTo>
                  <a:moveTo>
                    <a:pt x="563" y="752"/>
                  </a:moveTo>
                  <a:lnTo>
                    <a:pt x="563" y="751"/>
                  </a:lnTo>
                  <a:cubicBezTo>
                    <a:pt x="562" y="750"/>
                    <a:pt x="562" y="750"/>
                    <a:pt x="561" y="749"/>
                  </a:cubicBezTo>
                  <a:cubicBezTo>
                    <a:pt x="560" y="749"/>
                    <a:pt x="559" y="748"/>
                    <a:pt x="558" y="748"/>
                  </a:cubicBezTo>
                  <a:cubicBezTo>
                    <a:pt x="559" y="748"/>
                    <a:pt x="559" y="747"/>
                    <a:pt x="560" y="746"/>
                  </a:cubicBezTo>
                  <a:cubicBezTo>
                    <a:pt x="560" y="745"/>
                    <a:pt x="561" y="744"/>
                    <a:pt x="561" y="743"/>
                  </a:cubicBezTo>
                  <a:cubicBezTo>
                    <a:pt x="561" y="742"/>
                    <a:pt x="561" y="741"/>
                    <a:pt x="561" y="741"/>
                  </a:cubicBezTo>
                  <a:lnTo>
                    <a:pt x="564" y="739"/>
                  </a:lnTo>
                  <a:cubicBezTo>
                    <a:pt x="562" y="744"/>
                    <a:pt x="562" y="748"/>
                    <a:pt x="561" y="753"/>
                  </a:cubicBezTo>
                  <a:lnTo>
                    <a:pt x="563" y="752"/>
                  </a:lnTo>
                  <a:moveTo>
                    <a:pt x="594" y="786"/>
                  </a:moveTo>
                  <a:cubicBezTo>
                    <a:pt x="594" y="786"/>
                    <a:pt x="594" y="784"/>
                    <a:pt x="593" y="784"/>
                  </a:cubicBezTo>
                  <a:lnTo>
                    <a:pt x="593" y="783"/>
                  </a:lnTo>
                  <a:cubicBezTo>
                    <a:pt x="593" y="775"/>
                    <a:pt x="594" y="767"/>
                    <a:pt x="595" y="760"/>
                  </a:cubicBezTo>
                  <a:cubicBezTo>
                    <a:pt x="595" y="764"/>
                    <a:pt x="595" y="768"/>
                    <a:pt x="595" y="772"/>
                  </a:cubicBezTo>
                  <a:cubicBezTo>
                    <a:pt x="595" y="776"/>
                    <a:pt x="595" y="780"/>
                    <a:pt x="595" y="785"/>
                  </a:cubicBezTo>
                  <a:lnTo>
                    <a:pt x="594" y="786"/>
                  </a:lnTo>
                  <a:moveTo>
                    <a:pt x="627" y="917"/>
                  </a:moveTo>
                  <a:cubicBezTo>
                    <a:pt x="628" y="918"/>
                    <a:pt x="628" y="918"/>
                    <a:pt x="629" y="918"/>
                  </a:cubicBezTo>
                  <a:cubicBezTo>
                    <a:pt x="630" y="918"/>
                    <a:pt x="631" y="918"/>
                    <a:pt x="632" y="917"/>
                  </a:cubicBezTo>
                  <a:cubicBezTo>
                    <a:pt x="632" y="918"/>
                    <a:pt x="632" y="919"/>
                    <a:pt x="632" y="920"/>
                  </a:cubicBezTo>
                  <a:cubicBezTo>
                    <a:pt x="632" y="924"/>
                    <a:pt x="632" y="928"/>
                    <a:pt x="633" y="931"/>
                  </a:cubicBezTo>
                  <a:lnTo>
                    <a:pt x="627" y="917"/>
                  </a:lnTo>
                  <a:moveTo>
                    <a:pt x="768" y="987"/>
                  </a:moveTo>
                  <a:cubicBezTo>
                    <a:pt x="774" y="993"/>
                    <a:pt x="779" y="999"/>
                    <a:pt x="785" y="1005"/>
                  </a:cubicBezTo>
                  <a:cubicBezTo>
                    <a:pt x="784" y="1005"/>
                    <a:pt x="784" y="1004"/>
                    <a:pt x="783" y="1004"/>
                  </a:cubicBezTo>
                  <a:cubicBezTo>
                    <a:pt x="783" y="1004"/>
                    <a:pt x="782" y="1004"/>
                    <a:pt x="782" y="1003"/>
                  </a:cubicBezTo>
                  <a:cubicBezTo>
                    <a:pt x="776" y="997"/>
                    <a:pt x="770" y="991"/>
                    <a:pt x="764" y="986"/>
                  </a:cubicBezTo>
                  <a:lnTo>
                    <a:pt x="768" y="987"/>
                  </a:lnTo>
                  <a:moveTo>
                    <a:pt x="691" y="1032"/>
                  </a:moveTo>
                  <a:cubicBezTo>
                    <a:pt x="693" y="1033"/>
                    <a:pt x="694" y="1035"/>
                    <a:pt x="696" y="1036"/>
                  </a:cubicBezTo>
                  <a:cubicBezTo>
                    <a:pt x="711" y="1069"/>
                    <a:pt x="728" y="1101"/>
                    <a:pt x="746" y="1132"/>
                  </a:cubicBezTo>
                  <a:cubicBezTo>
                    <a:pt x="752" y="1143"/>
                    <a:pt x="759" y="1154"/>
                    <a:pt x="765" y="1164"/>
                  </a:cubicBezTo>
                  <a:cubicBezTo>
                    <a:pt x="767" y="1168"/>
                    <a:pt x="768" y="1171"/>
                    <a:pt x="770" y="1175"/>
                  </a:cubicBezTo>
                  <a:cubicBezTo>
                    <a:pt x="818" y="1276"/>
                    <a:pt x="806" y="1394"/>
                    <a:pt x="835" y="1501"/>
                  </a:cubicBezTo>
                  <a:lnTo>
                    <a:pt x="835" y="1502"/>
                  </a:lnTo>
                  <a:cubicBezTo>
                    <a:pt x="835" y="1502"/>
                    <a:pt x="836" y="1503"/>
                    <a:pt x="837" y="1503"/>
                  </a:cubicBezTo>
                  <a:lnTo>
                    <a:pt x="838" y="1504"/>
                  </a:lnTo>
                  <a:cubicBezTo>
                    <a:pt x="838" y="1551"/>
                    <a:pt x="843" y="1602"/>
                    <a:pt x="830" y="1646"/>
                  </a:cubicBezTo>
                  <a:cubicBezTo>
                    <a:pt x="827" y="1658"/>
                    <a:pt x="822" y="1675"/>
                    <a:pt x="819" y="1691"/>
                  </a:cubicBezTo>
                  <a:cubicBezTo>
                    <a:pt x="818" y="1689"/>
                    <a:pt x="817" y="1688"/>
                    <a:pt x="816" y="1686"/>
                  </a:cubicBezTo>
                  <a:cubicBezTo>
                    <a:pt x="783" y="1628"/>
                    <a:pt x="758" y="1566"/>
                    <a:pt x="742" y="1501"/>
                  </a:cubicBezTo>
                  <a:cubicBezTo>
                    <a:pt x="740" y="1477"/>
                    <a:pt x="737" y="1454"/>
                    <a:pt x="736" y="1431"/>
                  </a:cubicBezTo>
                  <a:lnTo>
                    <a:pt x="736" y="1430"/>
                  </a:lnTo>
                  <a:cubicBezTo>
                    <a:pt x="736" y="1430"/>
                    <a:pt x="735" y="1429"/>
                    <a:pt x="735" y="1428"/>
                  </a:cubicBezTo>
                  <a:cubicBezTo>
                    <a:pt x="734" y="1427"/>
                    <a:pt x="734" y="1427"/>
                    <a:pt x="734" y="1427"/>
                  </a:cubicBezTo>
                  <a:cubicBezTo>
                    <a:pt x="733" y="1426"/>
                    <a:pt x="732" y="1426"/>
                    <a:pt x="731" y="1426"/>
                  </a:cubicBezTo>
                  <a:cubicBezTo>
                    <a:pt x="730" y="1426"/>
                    <a:pt x="730" y="1426"/>
                    <a:pt x="729" y="1427"/>
                  </a:cubicBezTo>
                  <a:lnTo>
                    <a:pt x="728" y="1427"/>
                  </a:lnTo>
                  <a:cubicBezTo>
                    <a:pt x="727" y="1415"/>
                    <a:pt x="726" y="1403"/>
                    <a:pt x="725" y="1391"/>
                  </a:cubicBezTo>
                  <a:lnTo>
                    <a:pt x="726" y="1390"/>
                  </a:lnTo>
                  <a:cubicBezTo>
                    <a:pt x="726" y="1389"/>
                    <a:pt x="727" y="1389"/>
                    <a:pt x="727" y="1388"/>
                  </a:cubicBezTo>
                  <a:cubicBezTo>
                    <a:pt x="728" y="1376"/>
                    <a:pt x="729" y="1364"/>
                    <a:pt x="729" y="1352"/>
                  </a:cubicBezTo>
                  <a:cubicBezTo>
                    <a:pt x="729" y="1311"/>
                    <a:pt x="721" y="1271"/>
                    <a:pt x="705" y="1234"/>
                  </a:cubicBezTo>
                  <a:cubicBezTo>
                    <a:pt x="705" y="1234"/>
                    <a:pt x="706" y="1234"/>
                    <a:pt x="707" y="1234"/>
                  </a:cubicBezTo>
                  <a:cubicBezTo>
                    <a:pt x="708" y="1234"/>
                    <a:pt x="709" y="1234"/>
                    <a:pt x="709" y="1234"/>
                  </a:cubicBezTo>
                  <a:cubicBezTo>
                    <a:pt x="710" y="1233"/>
                    <a:pt x="711" y="1232"/>
                    <a:pt x="711" y="1232"/>
                  </a:cubicBezTo>
                  <a:cubicBezTo>
                    <a:pt x="712" y="1231"/>
                    <a:pt x="712" y="1230"/>
                    <a:pt x="712" y="1229"/>
                  </a:cubicBezTo>
                  <a:cubicBezTo>
                    <a:pt x="723" y="1155"/>
                    <a:pt x="683" y="1092"/>
                    <a:pt x="653" y="1026"/>
                  </a:cubicBezTo>
                  <a:cubicBezTo>
                    <a:pt x="654" y="1026"/>
                    <a:pt x="654" y="1027"/>
                    <a:pt x="654" y="1027"/>
                  </a:cubicBezTo>
                  <a:cubicBezTo>
                    <a:pt x="655" y="1027"/>
                    <a:pt x="656" y="1027"/>
                    <a:pt x="657" y="1027"/>
                  </a:cubicBezTo>
                  <a:cubicBezTo>
                    <a:pt x="658" y="1027"/>
                    <a:pt x="659" y="1027"/>
                    <a:pt x="659" y="1027"/>
                  </a:cubicBezTo>
                  <a:cubicBezTo>
                    <a:pt x="660" y="1026"/>
                    <a:pt x="660" y="1026"/>
                    <a:pt x="661" y="1025"/>
                  </a:cubicBezTo>
                  <a:cubicBezTo>
                    <a:pt x="661" y="1024"/>
                    <a:pt x="662" y="1024"/>
                    <a:pt x="662" y="1024"/>
                  </a:cubicBezTo>
                  <a:cubicBezTo>
                    <a:pt x="663" y="1019"/>
                    <a:pt x="663" y="1015"/>
                    <a:pt x="663" y="1011"/>
                  </a:cubicBezTo>
                  <a:cubicBezTo>
                    <a:pt x="663" y="999"/>
                    <a:pt x="660" y="987"/>
                    <a:pt x="654" y="976"/>
                  </a:cubicBezTo>
                  <a:cubicBezTo>
                    <a:pt x="653" y="976"/>
                    <a:pt x="653" y="975"/>
                    <a:pt x="653" y="975"/>
                  </a:cubicBezTo>
                  <a:cubicBezTo>
                    <a:pt x="656" y="979"/>
                    <a:pt x="659" y="983"/>
                    <a:pt x="662" y="988"/>
                  </a:cubicBezTo>
                  <a:lnTo>
                    <a:pt x="667" y="996"/>
                  </a:lnTo>
                  <a:cubicBezTo>
                    <a:pt x="667" y="997"/>
                    <a:pt x="667" y="997"/>
                    <a:pt x="667" y="997"/>
                  </a:cubicBezTo>
                  <a:cubicBezTo>
                    <a:pt x="667" y="998"/>
                    <a:pt x="667" y="998"/>
                    <a:pt x="667" y="999"/>
                  </a:cubicBezTo>
                  <a:lnTo>
                    <a:pt x="671" y="1004"/>
                  </a:lnTo>
                  <a:cubicBezTo>
                    <a:pt x="672" y="1009"/>
                    <a:pt x="674" y="1013"/>
                    <a:pt x="677" y="1017"/>
                  </a:cubicBezTo>
                  <a:cubicBezTo>
                    <a:pt x="680" y="1023"/>
                    <a:pt x="684" y="1028"/>
                    <a:pt x="689" y="1033"/>
                  </a:cubicBezTo>
                  <a:lnTo>
                    <a:pt x="691" y="1032"/>
                  </a:lnTo>
                  <a:moveTo>
                    <a:pt x="625" y="812"/>
                  </a:moveTo>
                  <a:cubicBezTo>
                    <a:pt x="636" y="785"/>
                    <a:pt x="648" y="760"/>
                    <a:pt x="662" y="735"/>
                  </a:cubicBezTo>
                  <a:cubicBezTo>
                    <a:pt x="672" y="718"/>
                    <a:pt x="682" y="702"/>
                    <a:pt x="693" y="687"/>
                  </a:cubicBezTo>
                  <a:cubicBezTo>
                    <a:pt x="718" y="665"/>
                    <a:pt x="741" y="647"/>
                    <a:pt x="767" y="628"/>
                  </a:cubicBezTo>
                  <a:cubicBezTo>
                    <a:pt x="774" y="623"/>
                    <a:pt x="781" y="618"/>
                    <a:pt x="787" y="614"/>
                  </a:cubicBezTo>
                  <a:cubicBezTo>
                    <a:pt x="749" y="648"/>
                    <a:pt x="714" y="687"/>
                    <a:pt x="684" y="730"/>
                  </a:cubicBezTo>
                  <a:cubicBezTo>
                    <a:pt x="661" y="756"/>
                    <a:pt x="641" y="783"/>
                    <a:pt x="624" y="813"/>
                  </a:cubicBezTo>
                  <a:lnTo>
                    <a:pt x="625" y="812"/>
                  </a:lnTo>
                  <a:moveTo>
                    <a:pt x="686" y="866"/>
                  </a:moveTo>
                  <a:cubicBezTo>
                    <a:pt x="689" y="856"/>
                    <a:pt x="690" y="846"/>
                    <a:pt x="691" y="836"/>
                  </a:cubicBezTo>
                  <a:cubicBezTo>
                    <a:pt x="691" y="835"/>
                    <a:pt x="691" y="834"/>
                    <a:pt x="691" y="833"/>
                  </a:cubicBezTo>
                  <a:cubicBezTo>
                    <a:pt x="691" y="832"/>
                    <a:pt x="691" y="832"/>
                    <a:pt x="691" y="831"/>
                  </a:cubicBezTo>
                  <a:cubicBezTo>
                    <a:pt x="693" y="826"/>
                    <a:pt x="695" y="821"/>
                    <a:pt x="697" y="816"/>
                  </a:cubicBezTo>
                  <a:cubicBezTo>
                    <a:pt x="708" y="801"/>
                    <a:pt x="719" y="786"/>
                    <a:pt x="730" y="772"/>
                  </a:cubicBezTo>
                  <a:cubicBezTo>
                    <a:pt x="754" y="741"/>
                    <a:pt x="788" y="715"/>
                    <a:pt x="806" y="681"/>
                  </a:cubicBezTo>
                  <a:cubicBezTo>
                    <a:pt x="806" y="681"/>
                    <a:pt x="806" y="682"/>
                    <a:pt x="807" y="681"/>
                  </a:cubicBezTo>
                  <a:cubicBezTo>
                    <a:pt x="808" y="680"/>
                    <a:pt x="807" y="679"/>
                    <a:pt x="807" y="678"/>
                  </a:cubicBezTo>
                  <a:cubicBezTo>
                    <a:pt x="807" y="677"/>
                    <a:pt x="807" y="676"/>
                    <a:pt x="807" y="675"/>
                  </a:cubicBezTo>
                  <a:cubicBezTo>
                    <a:pt x="806" y="675"/>
                    <a:pt x="806" y="675"/>
                    <a:pt x="806" y="675"/>
                  </a:cubicBezTo>
                  <a:cubicBezTo>
                    <a:pt x="864" y="642"/>
                    <a:pt x="924" y="614"/>
                    <a:pt x="979" y="578"/>
                  </a:cubicBezTo>
                  <a:cubicBezTo>
                    <a:pt x="982" y="576"/>
                    <a:pt x="979" y="572"/>
                    <a:pt x="976" y="573"/>
                  </a:cubicBezTo>
                  <a:cubicBezTo>
                    <a:pt x="945" y="586"/>
                    <a:pt x="914" y="600"/>
                    <a:pt x="885" y="617"/>
                  </a:cubicBezTo>
                  <a:cubicBezTo>
                    <a:pt x="876" y="622"/>
                    <a:pt x="868" y="627"/>
                    <a:pt x="860" y="632"/>
                  </a:cubicBezTo>
                  <a:cubicBezTo>
                    <a:pt x="852" y="636"/>
                    <a:pt x="844" y="641"/>
                    <a:pt x="837" y="645"/>
                  </a:cubicBezTo>
                  <a:cubicBezTo>
                    <a:pt x="815" y="658"/>
                    <a:pt x="793" y="672"/>
                    <a:pt x="773" y="688"/>
                  </a:cubicBezTo>
                  <a:lnTo>
                    <a:pt x="770" y="690"/>
                  </a:lnTo>
                  <a:cubicBezTo>
                    <a:pt x="765" y="694"/>
                    <a:pt x="760" y="698"/>
                    <a:pt x="755" y="703"/>
                  </a:cubicBezTo>
                  <a:lnTo>
                    <a:pt x="755" y="704"/>
                  </a:lnTo>
                  <a:cubicBezTo>
                    <a:pt x="741" y="719"/>
                    <a:pt x="728" y="733"/>
                    <a:pt x="716" y="749"/>
                  </a:cubicBezTo>
                  <a:cubicBezTo>
                    <a:pt x="713" y="752"/>
                    <a:pt x="711" y="756"/>
                    <a:pt x="708" y="759"/>
                  </a:cubicBezTo>
                  <a:cubicBezTo>
                    <a:pt x="710" y="757"/>
                    <a:pt x="711" y="755"/>
                    <a:pt x="712" y="753"/>
                  </a:cubicBezTo>
                  <a:cubicBezTo>
                    <a:pt x="713" y="751"/>
                    <a:pt x="715" y="748"/>
                    <a:pt x="716" y="746"/>
                  </a:cubicBezTo>
                  <a:cubicBezTo>
                    <a:pt x="716" y="745"/>
                    <a:pt x="716" y="744"/>
                    <a:pt x="716" y="744"/>
                  </a:cubicBezTo>
                  <a:cubicBezTo>
                    <a:pt x="716" y="743"/>
                    <a:pt x="717" y="742"/>
                    <a:pt x="716" y="741"/>
                  </a:cubicBezTo>
                  <a:cubicBezTo>
                    <a:pt x="715" y="740"/>
                    <a:pt x="715" y="740"/>
                    <a:pt x="715" y="740"/>
                  </a:cubicBezTo>
                  <a:lnTo>
                    <a:pt x="719" y="734"/>
                  </a:lnTo>
                  <a:cubicBezTo>
                    <a:pt x="752" y="694"/>
                    <a:pt x="791" y="656"/>
                    <a:pt x="816" y="610"/>
                  </a:cubicBezTo>
                  <a:cubicBezTo>
                    <a:pt x="816" y="609"/>
                    <a:pt x="817" y="608"/>
                    <a:pt x="817" y="607"/>
                  </a:cubicBezTo>
                  <a:cubicBezTo>
                    <a:pt x="817" y="605"/>
                    <a:pt x="816" y="604"/>
                    <a:pt x="816" y="603"/>
                  </a:cubicBezTo>
                  <a:cubicBezTo>
                    <a:pt x="815" y="602"/>
                    <a:pt x="814" y="601"/>
                    <a:pt x="813" y="600"/>
                  </a:cubicBezTo>
                  <a:cubicBezTo>
                    <a:pt x="812" y="600"/>
                    <a:pt x="811" y="599"/>
                    <a:pt x="810" y="599"/>
                  </a:cubicBezTo>
                  <a:cubicBezTo>
                    <a:pt x="823" y="591"/>
                    <a:pt x="835" y="584"/>
                    <a:pt x="847" y="576"/>
                  </a:cubicBezTo>
                  <a:cubicBezTo>
                    <a:pt x="863" y="567"/>
                    <a:pt x="877" y="565"/>
                    <a:pt x="887" y="549"/>
                  </a:cubicBezTo>
                  <a:cubicBezTo>
                    <a:pt x="889" y="546"/>
                    <a:pt x="885" y="542"/>
                    <a:pt x="882" y="545"/>
                  </a:cubicBezTo>
                  <a:cubicBezTo>
                    <a:pt x="871" y="554"/>
                    <a:pt x="852" y="557"/>
                    <a:pt x="839" y="564"/>
                  </a:cubicBezTo>
                  <a:cubicBezTo>
                    <a:pt x="812" y="580"/>
                    <a:pt x="787" y="598"/>
                    <a:pt x="761" y="616"/>
                  </a:cubicBezTo>
                  <a:cubicBezTo>
                    <a:pt x="749" y="624"/>
                    <a:pt x="736" y="632"/>
                    <a:pt x="724" y="641"/>
                  </a:cubicBezTo>
                  <a:cubicBezTo>
                    <a:pt x="732" y="627"/>
                    <a:pt x="740" y="614"/>
                    <a:pt x="747" y="600"/>
                  </a:cubicBezTo>
                  <a:cubicBezTo>
                    <a:pt x="750" y="593"/>
                    <a:pt x="741" y="589"/>
                    <a:pt x="736" y="592"/>
                  </a:cubicBezTo>
                  <a:cubicBezTo>
                    <a:pt x="706" y="617"/>
                    <a:pt x="681" y="647"/>
                    <a:pt x="662" y="680"/>
                  </a:cubicBezTo>
                  <a:cubicBezTo>
                    <a:pt x="659" y="685"/>
                    <a:pt x="657" y="690"/>
                    <a:pt x="654" y="695"/>
                  </a:cubicBezTo>
                  <a:cubicBezTo>
                    <a:pt x="644" y="712"/>
                    <a:pt x="635" y="730"/>
                    <a:pt x="625" y="750"/>
                  </a:cubicBezTo>
                  <a:cubicBezTo>
                    <a:pt x="635" y="708"/>
                    <a:pt x="650" y="667"/>
                    <a:pt x="667" y="627"/>
                  </a:cubicBezTo>
                  <a:cubicBezTo>
                    <a:pt x="679" y="611"/>
                    <a:pt x="689" y="595"/>
                    <a:pt x="699" y="578"/>
                  </a:cubicBezTo>
                  <a:cubicBezTo>
                    <a:pt x="701" y="573"/>
                    <a:pt x="704" y="568"/>
                    <a:pt x="707" y="564"/>
                  </a:cubicBezTo>
                  <a:cubicBezTo>
                    <a:pt x="708" y="561"/>
                    <a:pt x="704" y="557"/>
                    <a:pt x="701" y="559"/>
                  </a:cubicBezTo>
                  <a:cubicBezTo>
                    <a:pt x="684" y="569"/>
                    <a:pt x="670" y="583"/>
                    <a:pt x="660" y="600"/>
                  </a:cubicBezTo>
                  <a:lnTo>
                    <a:pt x="659" y="600"/>
                  </a:lnTo>
                  <a:cubicBezTo>
                    <a:pt x="658" y="600"/>
                    <a:pt x="657" y="600"/>
                    <a:pt x="656" y="601"/>
                  </a:cubicBezTo>
                  <a:cubicBezTo>
                    <a:pt x="655" y="601"/>
                    <a:pt x="655" y="601"/>
                    <a:pt x="655" y="601"/>
                  </a:cubicBezTo>
                  <a:cubicBezTo>
                    <a:pt x="632" y="619"/>
                    <a:pt x="619" y="651"/>
                    <a:pt x="607" y="676"/>
                  </a:cubicBezTo>
                  <a:cubicBezTo>
                    <a:pt x="594" y="699"/>
                    <a:pt x="585" y="723"/>
                    <a:pt x="578" y="748"/>
                  </a:cubicBezTo>
                  <a:cubicBezTo>
                    <a:pt x="579" y="728"/>
                    <a:pt x="581" y="709"/>
                    <a:pt x="583" y="689"/>
                  </a:cubicBezTo>
                  <a:cubicBezTo>
                    <a:pt x="592" y="672"/>
                    <a:pt x="601" y="654"/>
                    <a:pt x="610" y="637"/>
                  </a:cubicBezTo>
                  <a:cubicBezTo>
                    <a:pt x="623" y="613"/>
                    <a:pt x="644" y="587"/>
                    <a:pt x="643" y="559"/>
                  </a:cubicBezTo>
                  <a:cubicBezTo>
                    <a:pt x="643" y="551"/>
                    <a:pt x="633" y="552"/>
                    <a:pt x="630" y="557"/>
                  </a:cubicBezTo>
                  <a:cubicBezTo>
                    <a:pt x="626" y="565"/>
                    <a:pt x="622" y="573"/>
                    <a:pt x="617" y="581"/>
                  </a:cubicBezTo>
                  <a:cubicBezTo>
                    <a:pt x="610" y="593"/>
                    <a:pt x="603" y="605"/>
                    <a:pt x="595" y="616"/>
                  </a:cubicBezTo>
                  <a:cubicBezTo>
                    <a:pt x="599" y="601"/>
                    <a:pt x="603" y="586"/>
                    <a:pt x="609" y="572"/>
                  </a:cubicBezTo>
                  <a:cubicBezTo>
                    <a:pt x="609" y="571"/>
                    <a:pt x="610" y="570"/>
                    <a:pt x="610" y="569"/>
                  </a:cubicBezTo>
                  <a:cubicBezTo>
                    <a:pt x="610" y="568"/>
                    <a:pt x="609" y="568"/>
                    <a:pt x="609" y="567"/>
                  </a:cubicBezTo>
                  <a:cubicBezTo>
                    <a:pt x="608" y="566"/>
                    <a:pt x="608" y="565"/>
                    <a:pt x="607" y="565"/>
                  </a:cubicBezTo>
                  <a:cubicBezTo>
                    <a:pt x="606" y="565"/>
                    <a:pt x="605" y="564"/>
                    <a:pt x="605" y="564"/>
                  </a:cubicBezTo>
                  <a:cubicBezTo>
                    <a:pt x="604" y="564"/>
                    <a:pt x="603" y="565"/>
                    <a:pt x="602" y="565"/>
                  </a:cubicBezTo>
                  <a:lnTo>
                    <a:pt x="601" y="566"/>
                  </a:lnTo>
                  <a:cubicBezTo>
                    <a:pt x="581" y="586"/>
                    <a:pt x="579" y="620"/>
                    <a:pt x="576" y="648"/>
                  </a:cubicBezTo>
                  <a:cubicBezTo>
                    <a:pt x="573" y="653"/>
                    <a:pt x="570" y="658"/>
                    <a:pt x="568" y="662"/>
                  </a:cubicBezTo>
                  <a:cubicBezTo>
                    <a:pt x="563" y="672"/>
                    <a:pt x="556" y="684"/>
                    <a:pt x="550" y="696"/>
                  </a:cubicBezTo>
                  <a:lnTo>
                    <a:pt x="549" y="693"/>
                  </a:lnTo>
                  <a:cubicBezTo>
                    <a:pt x="550" y="663"/>
                    <a:pt x="554" y="632"/>
                    <a:pt x="560" y="602"/>
                  </a:cubicBezTo>
                  <a:cubicBezTo>
                    <a:pt x="568" y="569"/>
                    <a:pt x="587" y="534"/>
                    <a:pt x="587" y="500"/>
                  </a:cubicBezTo>
                  <a:cubicBezTo>
                    <a:pt x="587" y="492"/>
                    <a:pt x="575" y="490"/>
                    <a:pt x="570" y="496"/>
                  </a:cubicBezTo>
                  <a:cubicBezTo>
                    <a:pt x="566" y="502"/>
                    <a:pt x="561" y="509"/>
                    <a:pt x="557" y="516"/>
                  </a:cubicBezTo>
                  <a:cubicBezTo>
                    <a:pt x="539" y="548"/>
                    <a:pt x="529" y="583"/>
                    <a:pt x="527" y="620"/>
                  </a:cubicBezTo>
                  <a:cubicBezTo>
                    <a:pt x="526" y="619"/>
                    <a:pt x="525" y="618"/>
                    <a:pt x="524" y="618"/>
                  </a:cubicBezTo>
                  <a:cubicBezTo>
                    <a:pt x="522" y="617"/>
                    <a:pt x="520" y="616"/>
                    <a:pt x="518" y="616"/>
                  </a:cubicBezTo>
                  <a:cubicBezTo>
                    <a:pt x="516" y="616"/>
                    <a:pt x="514" y="617"/>
                    <a:pt x="513" y="618"/>
                  </a:cubicBezTo>
                  <a:cubicBezTo>
                    <a:pt x="511" y="619"/>
                    <a:pt x="510" y="620"/>
                    <a:pt x="509" y="622"/>
                  </a:cubicBezTo>
                  <a:cubicBezTo>
                    <a:pt x="508" y="623"/>
                    <a:pt x="507" y="624"/>
                    <a:pt x="507" y="626"/>
                  </a:cubicBezTo>
                  <a:cubicBezTo>
                    <a:pt x="506" y="631"/>
                    <a:pt x="505" y="637"/>
                    <a:pt x="505" y="643"/>
                  </a:cubicBezTo>
                  <a:lnTo>
                    <a:pt x="501" y="633"/>
                  </a:lnTo>
                  <a:cubicBezTo>
                    <a:pt x="503" y="626"/>
                    <a:pt x="507" y="619"/>
                    <a:pt x="509" y="611"/>
                  </a:cubicBezTo>
                  <a:cubicBezTo>
                    <a:pt x="512" y="599"/>
                    <a:pt x="518" y="588"/>
                    <a:pt x="522" y="577"/>
                  </a:cubicBezTo>
                  <a:cubicBezTo>
                    <a:pt x="524" y="570"/>
                    <a:pt x="522" y="563"/>
                    <a:pt x="524" y="557"/>
                  </a:cubicBezTo>
                  <a:cubicBezTo>
                    <a:pt x="525" y="556"/>
                    <a:pt x="525" y="555"/>
                    <a:pt x="525" y="555"/>
                  </a:cubicBezTo>
                  <a:cubicBezTo>
                    <a:pt x="525" y="554"/>
                    <a:pt x="525" y="552"/>
                    <a:pt x="524" y="551"/>
                  </a:cubicBezTo>
                  <a:cubicBezTo>
                    <a:pt x="523" y="550"/>
                    <a:pt x="523" y="550"/>
                    <a:pt x="522" y="549"/>
                  </a:cubicBezTo>
                  <a:cubicBezTo>
                    <a:pt x="521" y="548"/>
                    <a:pt x="519" y="548"/>
                    <a:pt x="518" y="548"/>
                  </a:cubicBezTo>
                  <a:cubicBezTo>
                    <a:pt x="516" y="548"/>
                    <a:pt x="516" y="549"/>
                    <a:pt x="515" y="549"/>
                  </a:cubicBezTo>
                  <a:cubicBezTo>
                    <a:pt x="514" y="549"/>
                    <a:pt x="514" y="550"/>
                    <a:pt x="513" y="550"/>
                  </a:cubicBezTo>
                  <a:lnTo>
                    <a:pt x="512" y="552"/>
                  </a:lnTo>
                  <a:lnTo>
                    <a:pt x="516" y="543"/>
                  </a:lnTo>
                  <a:cubicBezTo>
                    <a:pt x="523" y="532"/>
                    <a:pt x="530" y="522"/>
                    <a:pt x="538" y="513"/>
                  </a:cubicBezTo>
                  <a:cubicBezTo>
                    <a:pt x="551" y="499"/>
                    <a:pt x="565" y="487"/>
                    <a:pt x="580" y="476"/>
                  </a:cubicBezTo>
                  <a:cubicBezTo>
                    <a:pt x="583" y="481"/>
                    <a:pt x="595" y="481"/>
                    <a:pt x="596" y="474"/>
                  </a:cubicBezTo>
                  <a:cubicBezTo>
                    <a:pt x="596" y="470"/>
                    <a:pt x="597" y="466"/>
                    <a:pt x="597" y="463"/>
                  </a:cubicBezTo>
                  <a:cubicBezTo>
                    <a:pt x="604" y="457"/>
                    <a:pt x="611" y="452"/>
                    <a:pt x="617" y="447"/>
                  </a:cubicBezTo>
                  <a:cubicBezTo>
                    <a:pt x="618" y="447"/>
                    <a:pt x="619" y="448"/>
                    <a:pt x="620" y="448"/>
                  </a:cubicBezTo>
                  <a:cubicBezTo>
                    <a:pt x="622" y="448"/>
                    <a:pt x="623" y="446"/>
                    <a:pt x="625" y="446"/>
                  </a:cubicBezTo>
                  <a:cubicBezTo>
                    <a:pt x="626" y="445"/>
                    <a:pt x="627" y="445"/>
                    <a:pt x="628" y="443"/>
                  </a:cubicBezTo>
                  <a:cubicBezTo>
                    <a:pt x="628" y="442"/>
                    <a:pt x="629" y="441"/>
                    <a:pt x="629" y="440"/>
                  </a:cubicBezTo>
                  <a:lnTo>
                    <a:pt x="629" y="436"/>
                  </a:lnTo>
                  <a:cubicBezTo>
                    <a:pt x="632" y="433"/>
                    <a:pt x="635" y="430"/>
                    <a:pt x="638" y="428"/>
                  </a:cubicBezTo>
                  <a:cubicBezTo>
                    <a:pt x="640" y="429"/>
                    <a:pt x="641" y="429"/>
                    <a:pt x="643" y="429"/>
                  </a:cubicBezTo>
                  <a:cubicBezTo>
                    <a:pt x="645" y="429"/>
                    <a:pt x="646" y="429"/>
                    <a:pt x="648" y="428"/>
                  </a:cubicBezTo>
                  <a:cubicBezTo>
                    <a:pt x="649" y="427"/>
                    <a:pt x="650" y="426"/>
                    <a:pt x="651" y="424"/>
                  </a:cubicBezTo>
                  <a:cubicBezTo>
                    <a:pt x="654" y="419"/>
                    <a:pt x="655" y="414"/>
                    <a:pt x="657" y="409"/>
                  </a:cubicBezTo>
                  <a:lnTo>
                    <a:pt x="667" y="403"/>
                  </a:lnTo>
                  <a:cubicBezTo>
                    <a:pt x="668" y="402"/>
                    <a:pt x="669" y="401"/>
                    <a:pt x="670" y="400"/>
                  </a:cubicBezTo>
                  <a:cubicBezTo>
                    <a:pt x="671" y="398"/>
                    <a:pt x="671" y="396"/>
                    <a:pt x="671" y="395"/>
                  </a:cubicBezTo>
                  <a:cubicBezTo>
                    <a:pt x="671" y="393"/>
                    <a:pt x="671" y="392"/>
                    <a:pt x="670" y="391"/>
                  </a:cubicBezTo>
                  <a:lnTo>
                    <a:pt x="670" y="390"/>
                  </a:lnTo>
                  <a:cubicBezTo>
                    <a:pt x="701" y="359"/>
                    <a:pt x="735" y="331"/>
                    <a:pt x="772" y="308"/>
                  </a:cubicBezTo>
                  <a:cubicBezTo>
                    <a:pt x="773" y="307"/>
                    <a:pt x="774" y="307"/>
                    <a:pt x="775" y="306"/>
                  </a:cubicBezTo>
                  <a:cubicBezTo>
                    <a:pt x="779" y="303"/>
                    <a:pt x="784" y="301"/>
                    <a:pt x="790" y="300"/>
                  </a:cubicBezTo>
                  <a:cubicBezTo>
                    <a:pt x="791" y="301"/>
                    <a:pt x="793" y="301"/>
                    <a:pt x="794" y="301"/>
                  </a:cubicBezTo>
                  <a:cubicBezTo>
                    <a:pt x="796" y="301"/>
                    <a:pt x="798" y="300"/>
                    <a:pt x="800" y="299"/>
                  </a:cubicBezTo>
                  <a:cubicBezTo>
                    <a:pt x="802" y="298"/>
                    <a:pt x="803" y="297"/>
                    <a:pt x="804" y="295"/>
                  </a:cubicBezTo>
                  <a:cubicBezTo>
                    <a:pt x="809" y="294"/>
                    <a:pt x="814" y="292"/>
                    <a:pt x="819" y="290"/>
                  </a:cubicBezTo>
                  <a:cubicBezTo>
                    <a:pt x="834" y="303"/>
                    <a:pt x="850" y="314"/>
                    <a:pt x="867" y="325"/>
                  </a:cubicBezTo>
                  <a:cubicBezTo>
                    <a:pt x="873" y="332"/>
                    <a:pt x="879" y="339"/>
                    <a:pt x="885" y="345"/>
                  </a:cubicBezTo>
                  <a:cubicBezTo>
                    <a:pt x="868" y="349"/>
                    <a:pt x="852" y="356"/>
                    <a:pt x="837" y="365"/>
                  </a:cubicBezTo>
                  <a:cubicBezTo>
                    <a:pt x="836" y="365"/>
                    <a:pt x="836" y="365"/>
                    <a:pt x="836" y="365"/>
                  </a:cubicBezTo>
                  <a:cubicBezTo>
                    <a:pt x="794" y="387"/>
                    <a:pt x="768" y="423"/>
                    <a:pt x="734" y="455"/>
                  </a:cubicBezTo>
                  <a:cubicBezTo>
                    <a:pt x="732" y="456"/>
                    <a:pt x="734" y="459"/>
                    <a:pt x="737" y="458"/>
                  </a:cubicBezTo>
                  <a:cubicBezTo>
                    <a:pt x="769" y="435"/>
                    <a:pt x="799" y="405"/>
                    <a:pt x="834" y="387"/>
                  </a:cubicBezTo>
                  <a:cubicBezTo>
                    <a:pt x="835" y="386"/>
                    <a:pt x="836" y="385"/>
                    <a:pt x="838" y="384"/>
                  </a:cubicBezTo>
                  <a:cubicBezTo>
                    <a:pt x="852" y="376"/>
                    <a:pt x="869" y="370"/>
                    <a:pt x="885" y="368"/>
                  </a:cubicBezTo>
                  <a:cubicBezTo>
                    <a:pt x="891" y="367"/>
                    <a:pt x="897" y="366"/>
                    <a:pt x="902" y="363"/>
                  </a:cubicBezTo>
                  <a:lnTo>
                    <a:pt x="906" y="366"/>
                  </a:lnTo>
                  <a:cubicBezTo>
                    <a:pt x="906" y="368"/>
                    <a:pt x="907" y="370"/>
                    <a:pt x="908" y="371"/>
                  </a:cubicBezTo>
                  <a:cubicBezTo>
                    <a:pt x="918" y="385"/>
                    <a:pt x="929" y="398"/>
                    <a:pt x="941" y="410"/>
                  </a:cubicBezTo>
                  <a:cubicBezTo>
                    <a:pt x="908" y="422"/>
                    <a:pt x="875" y="436"/>
                    <a:pt x="844" y="452"/>
                  </a:cubicBezTo>
                  <a:cubicBezTo>
                    <a:pt x="832" y="457"/>
                    <a:pt x="820" y="464"/>
                    <a:pt x="809" y="470"/>
                  </a:cubicBezTo>
                  <a:cubicBezTo>
                    <a:pt x="783" y="485"/>
                    <a:pt x="760" y="503"/>
                    <a:pt x="739" y="525"/>
                  </a:cubicBezTo>
                  <a:cubicBezTo>
                    <a:pt x="738" y="526"/>
                    <a:pt x="740" y="528"/>
                    <a:pt x="742" y="527"/>
                  </a:cubicBezTo>
                  <a:cubicBezTo>
                    <a:pt x="760" y="512"/>
                    <a:pt x="779" y="500"/>
                    <a:pt x="799" y="488"/>
                  </a:cubicBezTo>
                  <a:cubicBezTo>
                    <a:pt x="818" y="477"/>
                    <a:pt x="839" y="467"/>
                    <a:pt x="860" y="458"/>
                  </a:cubicBezTo>
                  <a:cubicBezTo>
                    <a:pt x="889" y="447"/>
                    <a:pt x="920" y="434"/>
                    <a:pt x="951" y="426"/>
                  </a:cubicBezTo>
                  <a:cubicBezTo>
                    <a:pt x="951" y="425"/>
                    <a:pt x="951" y="425"/>
                    <a:pt x="952" y="425"/>
                  </a:cubicBezTo>
                  <a:lnTo>
                    <a:pt x="953" y="424"/>
                  </a:lnTo>
                  <a:cubicBezTo>
                    <a:pt x="965" y="442"/>
                    <a:pt x="975" y="466"/>
                    <a:pt x="994" y="476"/>
                  </a:cubicBezTo>
                  <a:cubicBezTo>
                    <a:pt x="994" y="476"/>
                    <a:pt x="995" y="476"/>
                    <a:pt x="996" y="476"/>
                  </a:cubicBezTo>
                  <a:cubicBezTo>
                    <a:pt x="997" y="476"/>
                    <a:pt x="997" y="476"/>
                    <a:pt x="998" y="475"/>
                  </a:cubicBezTo>
                  <a:cubicBezTo>
                    <a:pt x="999" y="474"/>
                    <a:pt x="999" y="474"/>
                    <a:pt x="1000" y="473"/>
                  </a:cubicBezTo>
                  <a:cubicBezTo>
                    <a:pt x="1001" y="472"/>
                    <a:pt x="1001" y="472"/>
                    <a:pt x="1001" y="471"/>
                  </a:cubicBezTo>
                  <a:lnTo>
                    <a:pt x="1001" y="470"/>
                  </a:lnTo>
                  <a:cubicBezTo>
                    <a:pt x="1001" y="467"/>
                    <a:pt x="1001" y="463"/>
                    <a:pt x="1001" y="459"/>
                  </a:cubicBezTo>
                  <a:cubicBezTo>
                    <a:pt x="1009" y="475"/>
                    <a:pt x="1017" y="491"/>
                    <a:pt x="1024" y="507"/>
                  </a:cubicBezTo>
                  <a:cubicBezTo>
                    <a:pt x="1034" y="534"/>
                    <a:pt x="1053" y="555"/>
                    <a:pt x="1064" y="581"/>
                  </a:cubicBezTo>
                  <a:cubicBezTo>
                    <a:pt x="1068" y="591"/>
                    <a:pt x="1073" y="600"/>
                    <a:pt x="1078" y="608"/>
                  </a:cubicBezTo>
                  <a:cubicBezTo>
                    <a:pt x="1081" y="613"/>
                    <a:pt x="1084" y="618"/>
                    <a:pt x="1087" y="623"/>
                  </a:cubicBezTo>
                  <a:cubicBezTo>
                    <a:pt x="1065" y="618"/>
                    <a:pt x="1043" y="615"/>
                    <a:pt x="1021" y="615"/>
                  </a:cubicBezTo>
                  <a:cubicBezTo>
                    <a:pt x="1019" y="615"/>
                    <a:pt x="1018" y="615"/>
                    <a:pt x="1016" y="615"/>
                  </a:cubicBezTo>
                  <a:cubicBezTo>
                    <a:pt x="988" y="615"/>
                    <a:pt x="955" y="617"/>
                    <a:pt x="933" y="634"/>
                  </a:cubicBezTo>
                  <a:cubicBezTo>
                    <a:pt x="933" y="635"/>
                    <a:pt x="933" y="635"/>
                    <a:pt x="933" y="635"/>
                  </a:cubicBezTo>
                  <a:lnTo>
                    <a:pt x="933" y="636"/>
                  </a:lnTo>
                  <a:cubicBezTo>
                    <a:pt x="934" y="636"/>
                    <a:pt x="934" y="636"/>
                    <a:pt x="934" y="636"/>
                  </a:cubicBezTo>
                  <a:cubicBezTo>
                    <a:pt x="956" y="627"/>
                    <a:pt x="991" y="632"/>
                    <a:pt x="1015" y="630"/>
                  </a:cubicBezTo>
                  <a:cubicBezTo>
                    <a:pt x="1018" y="630"/>
                    <a:pt x="1021" y="630"/>
                    <a:pt x="1024" y="630"/>
                  </a:cubicBezTo>
                  <a:cubicBezTo>
                    <a:pt x="1041" y="630"/>
                    <a:pt x="1058" y="633"/>
                    <a:pt x="1074" y="639"/>
                  </a:cubicBezTo>
                  <a:cubicBezTo>
                    <a:pt x="1082" y="643"/>
                    <a:pt x="1090" y="645"/>
                    <a:pt x="1098" y="645"/>
                  </a:cubicBezTo>
                  <a:cubicBezTo>
                    <a:pt x="1100" y="645"/>
                    <a:pt x="1101" y="644"/>
                    <a:pt x="1103" y="644"/>
                  </a:cubicBezTo>
                  <a:lnTo>
                    <a:pt x="1103" y="643"/>
                  </a:lnTo>
                  <a:cubicBezTo>
                    <a:pt x="1107" y="649"/>
                    <a:pt x="1112" y="655"/>
                    <a:pt x="1117" y="661"/>
                  </a:cubicBezTo>
                  <a:cubicBezTo>
                    <a:pt x="1142" y="690"/>
                    <a:pt x="1168" y="698"/>
                    <a:pt x="1202" y="711"/>
                  </a:cubicBezTo>
                  <a:cubicBezTo>
                    <a:pt x="1203" y="711"/>
                    <a:pt x="1203" y="711"/>
                    <a:pt x="1204" y="711"/>
                  </a:cubicBezTo>
                  <a:cubicBezTo>
                    <a:pt x="1204" y="711"/>
                    <a:pt x="1205" y="711"/>
                    <a:pt x="1206" y="710"/>
                  </a:cubicBezTo>
                  <a:cubicBezTo>
                    <a:pt x="1206" y="710"/>
                    <a:pt x="1207" y="710"/>
                    <a:pt x="1207" y="709"/>
                  </a:cubicBezTo>
                  <a:lnTo>
                    <a:pt x="1207" y="708"/>
                  </a:lnTo>
                  <a:cubicBezTo>
                    <a:pt x="1208" y="708"/>
                    <a:pt x="1208" y="709"/>
                    <a:pt x="1209" y="710"/>
                  </a:cubicBezTo>
                  <a:cubicBezTo>
                    <a:pt x="1217" y="725"/>
                    <a:pt x="1225" y="741"/>
                    <a:pt x="1232" y="757"/>
                  </a:cubicBezTo>
                  <a:cubicBezTo>
                    <a:pt x="1234" y="764"/>
                    <a:pt x="1237" y="770"/>
                    <a:pt x="1241" y="776"/>
                  </a:cubicBezTo>
                  <a:cubicBezTo>
                    <a:pt x="1243" y="780"/>
                    <a:pt x="1246" y="784"/>
                    <a:pt x="1248" y="788"/>
                  </a:cubicBezTo>
                  <a:cubicBezTo>
                    <a:pt x="1248" y="787"/>
                    <a:pt x="1248" y="787"/>
                    <a:pt x="1247" y="787"/>
                  </a:cubicBezTo>
                  <a:cubicBezTo>
                    <a:pt x="1234" y="779"/>
                    <a:pt x="1221" y="770"/>
                    <a:pt x="1209" y="759"/>
                  </a:cubicBezTo>
                  <a:cubicBezTo>
                    <a:pt x="1189" y="739"/>
                    <a:pt x="1150" y="725"/>
                    <a:pt x="1124" y="713"/>
                  </a:cubicBezTo>
                  <a:cubicBezTo>
                    <a:pt x="1093" y="698"/>
                    <a:pt x="1060" y="685"/>
                    <a:pt x="1027" y="675"/>
                  </a:cubicBezTo>
                  <a:cubicBezTo>
                    <a:pt x="916" y="641"/>
                    <a:pt x="729" y="716"/>
                    <a:pt x="703" y="839"/>
                  </a:cubicBezTo>
                  <a:cubicBezTo>
                    <a:pt x="703" y="840"/>
                    <a:pt x="703" y="841"/>
                    <a:pt x="703" y="841"/>
                  </a:cubicBezTo>
                  <a:cubicBezTo>
                    <a:pt x="704" y="842"/>
                    <a:pt x="704" y="842"/>
                    <a:pt x="705" y="843"/>
                  </a:cubicBezTo>
                  <a:lnTo>
                    <a:pt x="706" y="843"/>
                  </a:lnTo>
                  <a:cubicBezTo>
                    <a:pt x="707" y="843"/>
                    <a:pt x="707" y="843"/>
                    <a:pt x="707" y="843"/>
                  </a:cubicBezTo>
                  <a:cubicBezTo>
                    <a:pt x="700" y="851"/>
                    <a:pt x="693" y="859"/>
                    <a:pt x="685" y="867"/>
                  </a:cubicBezTo>
                  <a:lnTo>
                    <a:pt x="686" y="866"/>
                  </a:lnTo>
                  <a:moveTo>
                    <a:pt x="1304" y="1310"/>
                  </a:moveTo>
                  <a:lnTo>
                    <a:pt x="1304" y="1310"/>
                  </a:lnTo>
                  <a:moveTo>
                    <a:pt x="1321" y="1342"/>
                  </a:moveTo>
                  <a:cubicBezTo>
                    <a:pt x="1322" y="1342"/>
                    <a:pt x="1323" y="1342"/>
                    <a:pt x="1324" y="1342"/>
                  </a:cubicBezTo>
                  <a:cubicBezTo>
                    <a:pt x="1325" y="1342"/>
                    <a:pt x="1326" y="1342"/>
                    <a:pt x="1327" y="1342"/>
                  </a:cubicBezTo>
                  <a:lnTo>
                    <a:pt x="1327" y="1343"/>
                  </a:lnTo>
                  <a:cubicBezTo>
                    <a:pt x="1327" y="1345"/>
                    <a:pt x="1327" y="1347"/>
                    <a:pt x="1327" y="1349"/>
                  </a:cubicBezTo>
                  <a:cubicBezTo>
                    <a:pt x="1327" y="1352"/>
                    <a:pt x="1327" y="1356"/>
                    <a:pt x="1328" y="1359"/>
                  </a:cubicBezTo>
                  <a:cubicBezTo>
                    <a:pt x="1324" y="1354"/>
                    <a:pt x="1322" y="1349"/>
                    <a:pt x="1319" y="1343"/>
                  </a:cubicBezTo>
                  <a:lnTo>
                    <a:pt x="1321" y="1342"/>
                  </a:lnTo>
                  <a:moveTo>
                    <a:pt x="1335" y="1212"/>
                  </a:moveTo>
                  <a:cubicBezTo>
                    <a:pt x="1331" y="1209"/>
                    <a:pt x="1327" y="1206"/>
                    <a:pt x="1323" y="1204"/>
                  </a:cubicBezTo>
                  <a:cubicBezTo>
                    <a:pt x="1312" y="1198"/>
                    <a:pt x="1301" y="1193"/>
                    <a:pt x="1290" y="1190"/>
                  </a:cubicBezTo>
                  <a:cubicBezTo>
                    <a:pt x="1258" y="1179"/>
                    <a:pt x="1234" y="1156"/>
                    <a:pt x="1205" y="1140"/>
                  </a:cubicBezTo>
                  <a:cubicBezTo>
                    <a:pt x="1161" y="1116"/>
                    <a:pt x="1118" y="1060"/>
                    <a:pt x="1089" y="1019"/>
                  </a:cubicBezTo>
                  <a:cubicBezTo>
                    <a:pt x="1087" y="1016"/>
                    <a:pt x="1085" y="1012"/>
                    <a:pt x="1083" y="1009"/>
                  </a:cubicBezTo>
                  <a:cubicBezTo>
                    <a:pt x="1082" y="1008"/>
                    <a:pt x="1081" y="1007"/>
                    <a:pt x="1081" y="1005"/>
                  </a:cubicBezTo>
                  <a:cubicBezTo>
                    <a:pt x="1081" y="1005"/>
                    <a:pt x="1081" y="1004"/>
                    <a:pt x="1081" y="1003"/>
                  </a:cubicBezTo>
                  <a:cubicBezTo>
                    <a:pt x="1081" y="1001"/>
                    <a:pt x="1080" y="1000"/>
                    <a:pt x="1080" y="999"/>
                  </a:cubicBezTo>
                  <a:cubicBezTo>
                    <a:pt x="1079" y="998"/>
                    <a:pt x="1080" y="998"/>
                    <a:pt x="1080" y="998"/>
                  </a:cubicBezTo>
                  <a:cubicBezTo>
                    <a:pt x="1065" y="978"/>
                    <a:pt x="1072" y="944"/>
                    <a:pt x="1049" y="934"/>
                  </a:cubicBezTo>
                  <a:cubicBezTo>
                    <a:pt x="1048" y="934"/>
                    <a:pt x="1047" y="934"/>
                    <a:pt x="1046" y="934"/>
                  </a:cubicBezTo>
                  <a:cubicBezTo>
                    <a:pt x="1045" y="934"/>
                    <a:pt x="1044" y="934"/>
                    <a:pt x="1043" y="935"/>
                  </a:cubicBezTo>
                  <a:cubicBezTo>
                    <a:pt x="1042" y="935"/>
                    <a:pt x="1041" y="936"/>
                    <a:pt x="1041" y="937"/>
                  </a:cubicBezTo>
                  <a:cubicBezTo>
                    <a:pt x="1040" y="938"/>
                    <a:pt x="1040" y="939"/>
                    <a:pt x="1040" y="939"/>
                  </a:cubicBezTo>
                  <a:cubicBezTo>
                    <a:pt x="1040" y="941"/>
                    <a:pt x="1040" y="943"/>
                    <a:pt x="1040" y="945"/>
                  </a:cubicBezTo>
                  <a:cubicBezTo>
                    <a:pt x="1040" y="960"/>
                    <a:pt x="1044" y="976"/>
                    <a:pt x="1052" y="990"/>
                  </a:cubicBezTo>
                  <a:lnTo>
                    <a:pt x="1052" y="991"/>
                  </a:lnTo>
                  <a:cubicBezTo>
                    <a:pt x="1020" y="976"/>
                    <a:pt x="998" y="932"/>
                    <a:pt x="976" y="908"/>
                  </a:cubicBezTo>
                  <a:cubicBezTo>
                    <a:pt x="945" y="875"/>
                    <a:pt x="928" y="843"/>
                    <a:pt x="886" y="821"/>
                  </a:cubicBezTo>
                  <a:cubicBezTo>
                    <a:pt x="862" y="810"/>
                    <a:pt x="836" y="804"/>
                    <a:pt x="809" y="804"/>
                  </a:cubicBezTo>
                  <a:cubicBezTo>
                    <a:pt x="808" y="804"/>
                    <a:pt x="806" y="804"/>
                    <a:pt x="805" y="805"/>
                  </a:cubicBezTo>
                  <a:cubicBezTo>
                    <a:pt x="804" y="804"/>
                    <a:pt x="802" y="804"/>
                    <a:pt x="801" y="804"/>
                  </a:cubicBezTo>
                  <a:cubicBezTo>
                    <a:pt x="788" y="804"/>
                    <a:pt x="776" y="805"/>
                    <a:pt x="764" y="807"/>
                  </a:cubicBezTo>
                  <a:cubicBezTo>
                    <a:pt x="774" y="802"/>
                    <a:pt x="784" y="798"/>
                    <a:pt x="795" y="796"/>
                  </a:cubicBezTo>
                  <a:cubicBezTo>
                    <a:pt x="826" y="787"/>
                    <a:pt x="859" y="782"/>
                    <a:pt x="891" y="782"/>
                  </a:cubicBezTo>
                  <a:cubicBezTo>
                    <a:pt x="946" y="786"/>
                    <a:pt x="1002" y="830"/>
                    <a:pt x="1052" y="852"/>
                  </a:cubicBezTo>
                  <a:cubicBezTo>
                    <a:pt x="1082" y="864"/>
                    <a:pt x="1112" y="878"/>
                    <a:pt x="1140" y="895"/>
                  </a:cubicBezTo>
                  <a:cubicBezTo>
                    <a:pt x="1150" y="901"/>
                    <a:pt x="1160" y="907"/>
                    <a:pt x="1170" y="913"/>
                  </a:cubicBezTo>
                  <a:cubicBezTo>
                    <a:pt x="1192" y="992"/>
                    <a:pt x="1261" y="1038"/>
                    <a:pt x="1305" y="1104"/>
                  </a:cubicBezTo>
                  <a:cubicBezTo>
                    <a:pt x="1316" y="1117"/>
                    <a:pt x="1326" y="1132"/>
                    <a:pt x="1334" y="1147"/>
                  </a:cubicBezTo>
                  <a:cubicBezTo>
                    <a:pt x="1344" y="1165"/>
                    <a:pt x="1353" y="1183"/>
                    <a:pt x="1360" y="1202"/>
                  </a:cubicBezTo>
                  <a:cubicBezTo>
                    <a:pt x="1369" y="1227"/>
                    <a:pt x="1375" y="1253"/>
                    <a:pt x="1380" y="1279"/>
                  </a:cubicBezTo>
                  <a:cubicBezTo>
                    <a:pt x="1377" y="1271"/>
                    <a:pt x="1374" y="1265"/>
                    <a:pt x="1370" y="1258"/>
                  </a:cubicBezTo>
                  <a:cubicBezTo>
                    <a:pt x="1360" y="1241"/>
                    <a:pt x="1348" y="1226"/>
                    <a:pt x="1334" y="1213"/>
                  </a:cubicBezTo>
                  <a:lnTo>
                    <a:pt x="1335" y="1212"/>
                  </a:lnTo>
                  <a:moveTo>
                    <a:pt x="1187" y="924"/>
                  </a:moveTo>
                  <a:lnTo>
                    <a:pt x="1187" y="924"/>
                  </a:lnTo>
                  <a:moveTo>
                    <a:pt x="1221" y="979"/>
                  </a:moveTo>
                  <a:cubicBezTo>
                    <a:pt x="1227" y="986"/>
                    <a:pt x="1234" y="992"/>
                    <a:pt x="1239" y="998"/>
                  </a:cubicBezTo>
                  <a:lnTo>
                    <a:pt x="1247" y="1008"/>
                  </a:lnTo>
                  <a:cubicBezTo>
                    <a:pt x="1249" y="1011"/>
                    <a:pt x="1249" y="1014"/>
                    <a:pt x="1251" y="1017"/>
                  </a:cubicBezTo>
                  <a:cubicBezTo>
                    <a:pt x="1251" y="1018"/>
                    <a:pt x="1253" y="1019"/>
                    <a:pt x="1254" y="1021"/>
                  </a:cubicBezTo>
                  <a:cubicBezTo>
                    <a:pt x="1241" y="1008"/>
                    <a:pt x="1230" y="994"/>
                    <a:pt x="1219" y="980"/>
                  </a:cubicBezTo>
                  <a:lnTo>
                    <a:pt x="1221" y="979"/>
                  </a:lnTo>
                  <a:moveTo>
                    <a:pt x="1394" y="1184"/>
                  </a:moveTo>
                  <a:lnTo>
                    <a:pt x="1388" y="1170"/>
                  </a:lnTo>
                  <a:lnTo>
                    <a:pt x="1394" y="1181"/>
                  </a:lnTo>
                  <a:lnTo>
                    <a:pt x="1395" y="1184"/>
                  </a:lnTo>
                  <a:lnTo>
                    <a:pt x="1394" y="1184"/>
                  </a:lnTo>
                  <a:moveTo>
                    <a:pt x="1437" y="1108"/>
                  </a:moveTo>
                  <a:cubicBezTo>
                    <a:pt x="1456" y="1151"/>
                    <a:pt x="1468" y="1196"/>
                    <a:pt x="1471" y="1243"/>
                  </a:cubicBezTo>
                  <a:cubicBezTo>
                    <a:pt x="1471" y="1254"/>
                    <a:pt x="1476" y="1282"/>
                    <a:pt x="1475" y="1303"/>
                  </a:cubicBezTo>
                  <a:cubicBezTo>
                    <a:pt x="1458" y="1261"/>
                    <a:pt x="1439" y="1220"/>
                    <a:pt x="1416" y="1181"/>
                  </a:cubicBezTo>
                  <a:cubicBezTo>
                    <a:pt x="1414" y="1178"/>
                    <a:pt x="1413" y="1175"/>
                    <a:pt x="1411" y="1173"/>
                  </a:cubicBezTo>
                  <a:cubicBezTo>
                    <a:pt x="1408" y="1168"/>
                    <a:pt x="1406" y="1163"/>
                    <a:pt x="1403" y="1158"/>
                  </a:cubicBezTo>
                  <a:cubicBezTo>
                    <a:pt x="1391" y="1138"/>
                    <a:pt x="1377" y="1118"/>
                    <a:pt x="1362" y="1100"/>
                  </a:cubicBezTo>
                  <a:cubicBezTo>
                    <a:pt x="1358" y="1091"/>
                    <a:pt x="1354" y="1083"/>
                    <a:pt x="1349" y="1075"/>
                  </a:cubicBezTo>
                  <a:cubicBezTo>
                    <a:pt x="1337" y="1055"/>
                    <a:pt x="1324" y="1036"/>
                    <a:pt x="1308" y="1019"/>
                  </a:cubicBezTo>
                  <a:cubicBezTo>
                    <a:pt x="1292" y="1001"/>
                    <a:pt x="1274" y="984"/>
                    <a:pt x="1254" y="969"/>
                  </a:cubicBezTo>
                  <a:cubicBezTo>
                    <a:pt x="1240" y="954"/>
                    <a:pt x="1225" y="941"/>
                    <a:pt x="1209" y="928"/>
                  </a:cubicBezTo>
                  <a:cubicBezTo>
                    <a:pt x="1209" y="927"/>
                    <a:pt x="1208" y="926"/>
                    <a:pt x="1208" y="925"/>
                  </a:cubicBezTo>
                  <a:cubicBezTo>
                    <a:pt x="1207" y="924"/>
                    <a:pt x="1207" y="923"/>
                    <a:pt x="1206" y="923"/>
                  </a:cubicBezTo>
                  <a:lnTo>
                    <a:pt x="1199" y="918"/>
                  </a:lnTo>
                  <a:cubicBezTo>
                    <a:pt x="1199" y="918"/>
                    <a:pt x="1199" y="917"/>
                    <a:pt x="1198" y="917"/>
                  </a:cubicBezTo>
                  <a:cubicBezTo>
                    <a:pt x="1197" y="917"/>
                    <a:pt x="1196" y="916"/>
                    <a:pt x="1194" y="916"/>
                  </a:cubicBezTo>
                  <a:cubicBezTo>
                    <a:pt x="1176" y="902"/>
                    <a:pt x="1157" y="889"/>
                    <a:pt x="1137" y="877"/>
                  </a:cubicBezTo>
                  <a:cubicBezTo>
                    <a:pt x="1117" y="866"/>
                    <a:pt x="1095" y="855"/>
                    <a:pt x="1073" y="847"/>
                  </a:cubicBezTo>
                  <a:cubicBezTo>
                    <a:pt x="1017" y="824"/>
                    <a:pt x="964" y="788"/>
                    <a:pt x="905" y="774"/>
                  </a:cubicBezTo>
                  <a:cubicBezTo>
                    <a:pt x="895" y="772"/>
                    <a:pt x="886" y="772"/>
                    <a:pt x="876" y="772"/>
                  </a:cubicBezTo>
                  <a:cubicBezTo>
                    <a:pt x="857" y="772"/>
                    <a:pt x="838" y="774"/>
                    <a:pt x="820" y="779"/>
                  </a:cubicBezTo>
                  <a:cubicBezTo>
                    <a:pt x="767" y="789"/>
                    <a:pt x="767" y="795"/>
                    <a:pt x="722" y="820"/>
                  </a:cubicBezTo>
                  <a:cubicBezTo>
                    <a:pt x="722" y="820"/>
                    <a:pt x="721" y="820"/>
                    <a:pt x="721" y="821"/>
                  </a:cubicBezTo>
                  <a:lnTo>
                    <a:pt x="721" y="822"/>
                  </a:lnTo>
                  <a:cubicBezTo>
                    <a:pt x="717" y="824"/>
                    <a:pt x="713" y="828"/>
                    <a:pt x="711" y="832"/>
                  </a:cubicBezTo>
                  <a:cubicBezTo>
                    <a:pt x="764" y="710"/>
                    <a:pt x="930" y="661"/>
                    <a:pt x="1048" y="698"/>
                  </a:cubicBezTo>
                  <a:cubicBezTo>
                    <a:pt x="1074" y="707"/>
                    <a:pt x="1099" y="718"/>
                    <a:pt x="1124" y="731"/>
                  </a:cubicBezTo>
                  <a:cubicBezTo>
                    <a:pt x="1136" y="736"/>
                    <a:pt x="1149" y="742"/>
                    <a:pt x="1160" y="749"/>
                  </a:cubicBezTo>
                  <a:cubicBezTo>
                    <a:pt x="1175" y="757"/>
                    <a:pt x="1189" y="767"/>
                    <a:pt x="1202" y="778"/>
                  </a:cubicBezTo>
                  <a:cubicBezTo>
                    <a:pt x="1222" y="799"/>
                    <a:pt x="1249" y="806"/>
                    <a:pt x="1265" y="833"/>
                  </a:cubicBezTo>
                  <a:cubicBezTo>
                    <a:pt x="1280" y="857"/>
                    <a:pt x="1308" y="869"/>
                    <a:pt x="1316" y="898"/>
                  </a:cubicBezTo>
                  <a:cubicBezTo>
                    <a:pt x="1316" y="898"/>
                    <a:pt x="1316" y="899"/>
                    <a:pt x="1317" y="900"/>
                  </a:cubicBezTo>
                  <a:cubicBezTo>
                    <a:pt x="1317" y="901"/>
                    <a:pt x="1318" y="901"/>
                    <a:pt x="1320" y="902"/>
                  </a:cubicBezTo>
                  <a:cubicBezTo>
                    <a:pt x="1321" y="902"/>
                    <a:pt x="1322" y="903"/>
                    <a:pt x="1323" y="903"/>
                  </a:cubicBezTo>
                  <a:cubicBezTo>
                    <a:pt x="1324" y="903"/>
                    <a:pt x="1326" y="903"/>
                    <a:pt x="1327" y="902"/>
                  </a:cubicBezTo>
                  <a:cubicBezTo>
                    <a:pt x="1333" y="912"/>
                    <a:pt x="1339" y="922"/>
                    <a:pt x="1345" y="932"/>
                  </a:cubicBezTo>
                  <a:cubicBezTo>
                    <a:pt x="1378" y="989"/>
                    <a:pt x="1408" y="1049"/>
                    <a:pt x="1435" y="1110"/>
                  </a:cubicBezTo>
                  <a:lnTo>
                    <a:pt x="1437" y="110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0" name="Google Shape;290;p28"/>
            <p:cNvSpPr/>
            <p:nvPr/>
          </p:nvSpPr>
          <p:spPr>
            <a:xfrm>
              <a:off x="9291600" y="3664800"/>
              <a:ext cx="172080" cy="257400"/>
            </a:xfrm>
            <a:custGeom>
              <a:avLst/>
              <a:gdLst/>
              <a:ahLst/>
              <a:cxnLst/>
              <a:rect l="l" t="t" r="r" b="b"/>
              <a:pathLst>
                <a:path w="478" h="715" extrusionOk="0">
                  <a:moveTo>
                    <a:pt x="255" y="345"/>
                  </a:moveTo>
                  <a:cubicBezTo>
                    <a:pt x="282" y="401"/>
                    <a:pt x="323" y="450"/>
                    <a:pt x="355" y="503"/>
                  </a:cubicBezTo>
                  <a:cubicBezTo>
                    <a:pt x="373" y="530"/>
                    <a:pt x="391" y="558"/>
                    <a:pt x="407" y="586"/>
                  </a:cubicBezTo>
                  <a:cubicBezTo>
                    <a:pt x="430" y="627"/>
                    <a:pt x="452" y="668"/>
                    <a:pt x="471" y="710"/>
                  </a:cubicBezTo>
                  <a:cubicBezTo>
                    <a:pt x="473" y="714"/>
                    <a:pt x="477" y="712"/>
                    <a:pt x="477" y="709"/>
                  </a:cubicBezTo>
                  <a:cubicBezTo>
                    <a:pt x="474" y="648"/>
                    <a:pt x="425" y="579"/>
                    <a:pt x="392" y="530"/>
                  </a:cubicBezTo>
                  <a:cubicBezTo>
                    <a:pt x="355" y="474"/>
                    <a:pt x="324" y="412"/>
                    <a:pt x="283" y="360"/>
                  </a:cubicBezTo>
                  <a:cubicBezTo>
                    <a:pt x="267" y="338"/>
                    <a:pt x="253" y="315"/>
                    <a:pt x="240" y="292"/>
                  </a:cubicBezTo>
                  <a:cubicBezTo>
                    <a:pt x="235" y="284"/>
                    <a:pt x="231" y="276"/>
                    <a:pt x="226" y="268"/>
                  </a:cubicBezTo>
                  <a:cubicBezTo>
                    <a:pt x="207" y="233"/>
                    <a:pt x="181" y="204"/>
                    <a:pt x="162" y="170"/>
                  </a:cubicBezTo>
                  <a:cubicBezTo>
                    <a:pt x="142" y="136"/>
                    <a:pt x="103" y="106"/>
                    <a:pt x="78" y="72"/>
                  </a:cubicBezTo>
                  <a:cubicBezTo>
                    <a:pt x="55" y="46"/>
                    <a:pt x="31" y="22"/>
                    <a:pt x="4" y="1"/>
                  </a:cubicBezTo>
                  <a:cubicBezTo>
                    <a:pt x="4" y="0"/>
                    <a:pt x="3" y="0"/>
                    <a:pt x="3" y="0"/>
                  </a:cubicBezTo>
                  <a:cubicBezTo>
                    <a:pt x="2" y="0"/>
                    <a:pt x="3" y="0"/>
                    <a:pt x="2" y="1"/>
                  </a:cubicBezTo>
                  <a:cubicBezTo>
                    <a:pt x="1" y="2"/>
                    <a:pt x="1" y="1"/>
                    <a:pt x="1" y="1"/>
                  </a:cubicBezTo>
                  <a:cubicBezTo>
                    <a:pt x="0" y="2"/>
                    <a:pt x="0" y="2"/>
                    <a:pt x="0" y="3"/>
                  </a:cubicBezTo>
                  <a:lnTo>
                    <a:pt x="1" y="4"/>
                  </a:lnTo>
                  <a:cubicBezTo>
                    <a:pt x="29" y="32"/>
                    <a:pt x="55" y="62"/>
                    <a:pt x="79" y="94"/>
                  </a:cubicBezTo>
                  <a:cubicBezTo>
                    <a:pt x="104" y="128"/>
                    <a:pt x="136" y="153"/>
                    <a:pt x="156" y="190"/>
                  </a:cubicBezTo>
                  <a:cubicBezTo>
                    <a:pt x="185" y="242"/>
                    <a:pt x="229" y="290"/>
                    <a:pt x="255" y="3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1" name="Google Shape;291;p28"/>
            <p:cNvSpPr/>
            <p:nvPr/>
          </p:nvSpPr>
          <p:spPr>
            <a:xfrm>
              <a:off x="9331560" y="3758400"/>
              <a:ext cx="177120" cy="390240"/>
            </a:xfrm>
            <a:custGeom>
              <a:avLst/>
              <a:gdLst/>
              <a:ahLst/>
              <a:cxnLst/>
              <a:rect l="l" t="t" r="r" b="b"/>
              <a:pathLst>
                <a:path w="492" h="1084" extrusionOk="0">
                  <a:moveTo>
                    <a:pt x="479" y="700"/>
                  </a:moveTo>
                  <a:cubicBezTo>
                    <a:pt x="473" y="750"/>
                    <a:pt x="470" y="799"/>
                    <a:pt x="470" y="849"/>
                  </a:cubicBezTo>
                  <a:cubicBezTo>
                    <a:pt x="470" y="872"/>
                    <a:pt x="471" y="896"/>
                    <a:pt x="472" y="919"/>
                  </a:cubicBezTo>
                  <a:cubicBezTo>
                    <a:pt x="472" y="947"/>
                    <a:pt x="468" y="975"/>
                    <a:pt x="461" y="1003"/>
                  </a:cubicBezTo>
                  <a:cubicBezTo>
                    <a:pt x="460" y="1007"/>
                    <a:pt x="458" y="1012"/>
                    <a:pt x="457" y="1017"/>
                  </a:cubicBezTo>
                  <a:cubicBezTo>
                    <a:pt x="457" y="1015"/>
                    <a:pt x="457" y="1014"/>
                    <a:pt x="457" y="1012"/>
                  </a:cubicBezTo>
                  <a:cubicBezTo>
                    <a:pt x="457" y="939"/>
                    <a:pt x="447" y="867"/>
                    <a:pt x="427" y="797"/>
                  </a:cubicBezTo>
                  <a:cubicBezTo>
                    <a:pt x="418" y="765"/>
                    <a:pt x="411" y="733"/>
                    <a:pt x="406" y="701"/>
                  </a:cubicBezTo>
                  <a:cubicBezTo>
                    <a:pt x="406" y="700"/>
                    <a:pt x="406" y="700"/>
                    <a:pt x="406" y="700"/>
                  </a:cubicBezTo>
                  <a:cubicBezTo>
                    <a:pt x="406" y="696"/>
                    <a:pt x="405" y="692"/>
                    <a:pt x="403" y="689"/>
                  </a:cubicBezTo>
                  <a:cubicBezTo>
                    <a:pt x="401" y="686"/>
                    <a:pt x="399" y="683"/>
                    <a:pt x="395" y="681"/>
                  </a:cubicBezTo>
                  <a:cubicBezTo>
                    <a:pt x="393" y="680"/>
                    <a:pt x="391" y="679"/>
                    <a:pt x="389" y="678"/>
                  </a:cubicBezTo>
                  <a:cubicBezTo>
                    <a:pt x="387" y="668"/>
                    <a:pt x="383" y="658"/>
                    <a:pt x="377" y="648"/>
                  </a:cubicBezTo>
                  <a:cubicBezTo>
                    <a:pt x="375" y="644"/>
                    <a:pt x="372" y="640"/>
                    <a:pt x="369" y="636"/>
                  </a:cubicBezTo>
                  <a:cubicBezTo>
                    <a:pt x="341" y="598"/>
                    <a:pt x="343" y="553"/>
                    <a:pt x="328" y="510"/>
                  </a:cubicBezTo>
                  <a:cubicBezTo>
                    <a:pt x="314" y="470"/>
                    <a:pt x="297" y="432"/>
                    <a:pt x="276" y="396"/>
                  </a:cubicBezTo>
                  <a:cubicBezTo>
                    <a:pt x="274" y="393"/>
                    <a:pt x="273" y="391"/>
                    <a:pt x="272" y="389"/>
                  </a:cubicBezTo>
                  <a:cubicBezTo>
                    <a:pt x="270" y="386"/>
                    <a:pt x="269" y="384"/>
                    <a:pt x="268" y="382"/>
                  </a:cubicBezTo>
                  <a:cubicBezTo>
                    <a:pt x="259" y="366"/>
                    <a:pt x="251" y="350"/>
                    <a:pt x="244" y="333"/>
                  </a:cubicBezTo>
                  <a:lnTo>
                    <a:pt x="241" y="324"/>
                  </a:lnTo>
                  <a:cubicBezTo>
                    <a:pt x="253" y="313"/>
                    <a:pt x="228" y="274"/>
                    <a:pt x="223" y="262"/>
                  </a:cubicBezTo>
                  <a:lnTo>
                    <a:pt x="223" y="261"/>
                  </a:lnTo>
                  <a:cubicBezTo>
                    <a:pt x="222" y="260"/>
                    <a:pt x="221" y="259"/>
                    <a:pt x="220" y="259"/>
                  </a:cubicBezTo>
                  <a:cubicBezTo>
                    <a:pt x="219" y="258"/>
                    <a:pt x="219" y="258"/>
                    <a:pt x="218" y="258"/>
                  </a:cubicBezTo>
                  <a:lnTo>
                    <a:pt x="211" y="258"/>
                  </a:lnTo>
                  <a:cubicBezTo>
                    <a:pt x="210" y="258"/>
                    <a:pt x="208" y="258"/>
                    <a:pt x="207" y="259"/>
                  </a:cubicBezTo>
                  <a:cubicBezTo>
                    <a:pt x="206" y="259"/>
                    <a:pt x="206" y="260"/>
                    <a:pt x="205" y="261"/>
                  </a:cubicBezTo>
                  <a:cubicBezTo>
                    <a:pt x="205" y="262"/>
                    <a:pt x="204" y="263"/>
                    <a:pt x="204" y="264"/>
                  </a:cubicBezTo>
                  <a:cubicBezTo>
                    <a:pt x="204" y="267"/>
                    <a:pt x="204" y="269"/>
                    <a:pt x="204" y="272"/>
                  </a:cubicBezTo>
                  <a:cubicBezTo>
                    <a:pt x="204" y="283"/>
                    <a:pt x="207" y="293"/>
                    <a:pt x="212" y="302"/>
                  </a:cubicBezTo>
                  <a:cubicBezTo>
                    <a:pt x="213" y="303"/>
                    <a:pt x="213" y="304"/>
                    <a:pt x="214" y="305"/>
                  </a:cubicBezTo>
                  <a:lnTo>
                    <a:pt x="211" y="302"/>
                  </a:lnTo>
                  <a:cubicBezTo>
                    <a:pt x="202" y="292"/>
                    <a:pt x="194" y="281"/>
                    <a:pt x="187" y="270"/>
                  </a:cubicBezTo>
                  <a:cubicBezTo>
                    <a:pt x="171" y="244"/>
                    <a:pt x="150" y="220"/>
                    <a:pt x="127" y="199"/>
                  </a:cubicBezTo>
                  <a:cubicBezTo>
                    <a:pt x="119" y="190"/>
                    <a:pt x="111" y="180"/>
                    <a:pt x="105" y="170"/>
                  </a:cubicBezTo>
                  <a:cubicBezTo>
                    <a:pt x="101" y="161"/>
                    <a:pt x="96" y="153"/>
                    <a:pt x="93" y="143"/>
                  </a:cubicBezTo>
                  <a:cubicBezTo>
                    <a:pt x="84" y="124"/>
                    <a:pt x="70" y="109"/>
                    <a:pt x="61" y="90"/>
                  </a:cubicBezTo>
                  <a:cubicBezTo>
                    <a:pt x="56" y="79"/>
                    <a:pt x="51" y="68"/>
                    <a:pt x="45" y="58"/>
                  </a:cubicBezTo>
                  <a:cubicBezTo>
                    <a:pt x="33" y="38"/>
                    <a:pt x="20" y="19"/>
                    <a:pt x="5" y="2"/>
                  </a:cubicBezTo>
                  <a:cubicBezTo>
                    <a:pt x="3" y="0"/>
                    <a:pt x="0" y="2"/>
                    <a:pt x="1" y="5"/>
                  </a:cubicBezTo>
                  <a:cubicBezTo>
                    <a:pt x="29" y="58"/>
                    <a:pt x="59" y="109"/>
                    <a:pt x="84" y="164"/>
                  </a:cubicBezTo>
                  <a:cubicBezTo>
                    <a:pt x="87" y="169"/>
                    <a:pt x="90" y="174"/>
                    <a:pt x="93" y="180"/>
                  </a:cubicBezTo>
                  <a:cubicBezTo>
                    <a:pt x="102" y="194"/>
                    <a:pt x="112" y="209"/>
                    <a:pt x="125" y="220"/>
                  </a:cubicBezTo>
                  <a:cubicBezTo>
                    <a:pt x="149" y="245"/>
                    <a:pt x="171" y="273"/>
                    <a:pt x="189" y="302"/>
                  </a:cubicBezTo>
                  <a:cubicBezTo>
                    <a:pt x="194" y="311"/>
                    <a:pt x="202" y="318"/>
                    <a:pt x="211" y="324"/>
                  </a:cubicBezTo>
                  <a:cubicBezTo>
                    <a:pt x="216" y="326"/>
                    <a:pt x="221" y="328"/>
                    <a:pt x="226" y="330"/>
                  </a:cubicBezTo>
                  <a:cubicBezTo>
                    <a:pt x="231" y="344"/>
                    <a:pt x="236" y="358"/>
                    <a:pt x="242" y="371"/>
                  </a:cubicBezTo>
                  <a:cubicBezTo>
                    <a:pt x="252" y="395"/>
                    <a:pt x="267" y="416"/>
                    <a:pt x="277" y="440"/>
                  </a:cubicBezTo>
                  <a:cubicBezTo>
                    <a:pt x="297" y="485"/>
                    <a:pt x="313" y="531"/>
                    <a:pt x="325" y="579"/>
                  </a:cubicBezTo>
                  <a:cubicBezTo>
                    <a:pt x="334" y="627"/>
                    <a:pt x="371" y="660"/>
                    <a:pt x="373" y="709"/>
                  </a:cubicBezTo>
                  <a:cubicBezTo>
                    <a:pt x="373" y="711"/>
                    <a:pt x="373" y="713"/>
                    <a:pt x="374" y="714"/>
                  </a:cubicBezTo>
                  <a:cubicBezTo>
                    <a:pt x="375" y="716"/>
                    <a:pt x="376" y="717"/>
                    <a:pt x="377" y="718"/>
                  </a:cubicBezTo>
                  <a:cubicBezTo>
                    <a:pt x="379" y="718"/>
                    <a:pt x="381" y="719"/>
                    <a:pt x="382" y="719"/>
                  </a:cubicBezTo>
                  <a:cubicBezTo>
                    <a:pt x="384" y="719"/>
                    <a:pt x="386" y="718"/>
                    <a:pt x="387" y="718"/>
                  </a:cubicBezTo>
                  <a:cubicBezTo>
                    <a:pt x="388" y="717"/>
                    <a:pt x="389" y="716"/>
                    <a:pt x="390" y="715"/>
                  </a:cubicBezTo>
                  <a:cubicBezTo>
                    <a:pt x="395" y="732"/>
                    <a:pt x="399" y="754"/>
                    <a:pt x="399" y="756"/>
                  </a:cubicBezTo>
                  <a:cubicBezTo>
                    <a:pt x="404" y="788"/>
                    <a:pt x="410" y="819"/>
                    <a:pt x="418" y="851"/>
                  </a:cubicBezTo>
                  <a:cubicBezTo>
                    <a:pt x="435" y="918"/>
                    <a:pt x="432" y="982"/>
                    <a:pt x="438" y="1050"/>
                  </a:cubicBezTo>
                  <a:cubicBezTo>
                    <a:pt x="438" y="1051"/>
                    <a:pt x="439" y="1052"/>
                    <a:pt x="439" y="1053"/>
                  </a:cubicBezTo>
                  <a:lnTo>
                    <a:pt x="440" y="1054"/>
                  </a:lnTo>
                  <a:cubicBezTo>
                    <a:pt x="439" y="1059"/>
                    <a:pt x="438" y="1063"/>
                    <a:pt x="437" y="1068"/>
                  </a:cubicBezTo>
                  <a:cubicBezTo>
                    <a:pt x="436" y="1079"/>
                    <a:pt x="452" y="1083"/>
                    <a:pt x="454" y="1072"/>
                  </a:cubicBezTo>
                  <a:cubicBezTo>
                    <a:pt x="459" y="1044"/>
                    <a:pt x="473" y="1021"/>
                    <a:pt x="482" y="994"/>
                  </a:cubicBezTo>
                  <a:cubicBezTo>
                    <a:pt x="486" y="975"/>
                    <a:pt x="489" y="956"/>
                    <a:pt x="489" y="936"/>
                  </a:cubicBezTo>
                  <a:cubicBezTo>
                    <a:pt x="491" y="911"/>
                    <a:pt x="491" y="886"/>
                    <a:pt x="491" y="860"/>
                  </a:cubicBezTo>
                  <a:cubicBezTo>
                    <a:pt x="491" y="807"/>
                    <a:pt x="488" y="753"/>
                    <a:pt x="482" y="701"/>
                  </a:cubicBezTo>
                  <a:cubicBezTo>
                    <a:pt x="483" y="698"/>
                    <a:pt x="479" y="697"/>
                    <a:pt x="479" y="70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2" name="Google Shape;292;p28"/>
            <p:cNvSpPr/>
            <p:nvPr/>
          </p:nvSpPr>
          <p:spPr>
            <a:xfrm>
              <a:off x="9148680" y="3291480"/>
              <a:ext cx="240120" cy="47520"/>
            </a:xfrm>
            <a:custGeom>
              <a:avLst/>
              <a:gdLst/>
              <a:ahLst/>
              <a:cxnLst/>
              <a:rect l="l" t="t" r="r" b="b"/>
              <a:pathLst>
                <a:path w="667" h="132" extrusionOk="0">
                  <a:moveTo>
                    <a:pt x="260" y="75"/>
                  </a:moveTo>
                  <a:cubicBezTo>
                    <a:pt x="215" y="88"/>
                    <a:pt x="164" y="94"/>
                    <a:pt x="117" y="104"/>
                  </a:cubicBezTo>
                  <a:cubicBezTo>
                    <a:pt x="78" y="112"/>
                    <a:pt x="40" y="122"/>
                    <a:pt x="1" y="128"/>
                  </a:cubicBezTo>
                  <a:cubicBezTo>
                    <a:pt x="0" y="128"/>
                    <a:pt x="0" y="128"/>
                    <a:pt x="0" y="128"/>
                  </a:cubicBezTo>
                  <a:cubicBezTo>
                    <a:pt x="0" y="129"/>
                    <a:pt x="0" y="129"/>
                    <a:pt x="0" y="129"/>
                  </a:cubicBezTo>
                  <a:lnTo>
                    <a:pt x="0" y="130"/>
                  </a:lnTo>
                  <a:lnTo>
                    <a:pt x="1" y="130"/>
                  </a:lnTo>
                  <a:cubicBezTo>
                    <a:pt x="2" y="131"/>
                    <a:pt x="1" y="131"/>
                    <a:pt x="1" y="131"/>
                  </a:cubicBezTo>
                  <a:cubicBezTo>
                    <a:pt x="46" y="126"/>
                    <a:pt x="91" y="118"/>
                    <a:pt x="136" y="109"/>
                  </a:cubicBezTo>
                  <a:cubicBezTo>
                    <a:pt x="186" y="100"/>
                    <a:pt x="246" y="80"/>
                    <a:pt x="298" y="82"/>
                  </a:cubicBezTo>
                  <a:cubicBezTo>
                    <a:pt x="303" y="83"/>
                    <a:pt x="308" y="83"/>
                    <a:pt x="313" y="83"/>
                  </a:cubicBezTo>
                  <a:cubicBezTo>
                    <a:pt x="364" y="83"/>
                    <a:pt x="414" y="74"/>
                    <a:pt x="463" y="57"/>
                  </a:cubicBezTo>
                  <a:cubicBezTo>
                    <a:pt x="484" y="50"/>
                    <a:pt x="511" y="44"/>
                    <a:pt x="536" y="35"/>
                  </a:cubicBezTo>
                  <a:cubicBezTo>
                    <a:pt x="579" y="32"/>
                    <a:pt x="621" y="28"/>
                    <a:pt x="664" y="22"/>
                  </a:cubicBezTo>
                  <a:cubicBezTo>
                    <a:pt x="666" y="22"/>
                    <a:pt x="666" y="20"/>
                    <a:pt x="664" y="20"/>
                  </a:cubicBezTo>
                  <a:cubicBezTo>
                    <a:pt x="631" y="20"/>
                    <a:pt x="597" y="21"/>
                    <a:pt x="564" y="21"/>
                  </a:cubicBezTo>
                  <a:cubicBezTo>
                    <a:pt x="569" y="18"/>
                    <a:pt x="575" y="14"/>
                    <a:pt x="579" y="9"/>
                  </a:cubicBezTo>
                  <a:cubicBezTo>
                    <a:pt x="583" y="5"/>
                    <a:pt x="578" y="0"/>
                    <a:pt x="573" y="2"/>
                  </a:cubicBezTo>
                  <a:cubicBezTo>
                    <a:pt x="554" y="10"/>
                    <a:pt x="534" y="16"/>
                    <a:pt x="514" y="22"/>
                  </a:cubicBezTo>
                  <a:cubicBezTo>
                    <a:pt x="413" y="22"/>
                    <a:pt x="312" y="22"/>
                    <a:pt x="212" y="27"/>
                  </a:cubicBezTo>
                  <a:cubicBezTo>
                    <a:pt x="211" y="27"/>
                    <a:pt x="211" y="28"/>
                    <a:pt x="210" y="28"/>
                  </a:cubicBezTo>
                  <a:cubicBezTo>
                    <a:pt x="209" y="28"/>
                    <a:pt x="209" y="29"/>
                    <a:pt x="209" y="29"/>
                  </a:cubicBezTo>
                  <a:cubicBezTo>
                    <a:pt x="208" y="30"/>
                    <a:pt x="208" y="30"/>
                    <a:pt x="208" y="31"/>
                  </a:cubicBezTo>
                  <a:cubicBezTo>
                    <a:pt x="208" y="32"/>
                    <a:pt x="208" y="32"/>
                    <a:pt x="209" y="33"/>
                  </a:cubicBezTo>
                  <a:cubicBezTo>
                    <a:pt x="209" y="33"/>
                    <a:pt x="209" y="34"/>
                    <a:pt x="210" y="34"/>
                  </a:cubicBezTo>
                  <a:cubicBezTo>
                    <a:pt x="211" y="34"/>
                    <a:pt x="211" y="34"/>
                    <a:pt x="212" y="34"/>
                  </a:cubicBezTo>
                  <a:cubicBezTo>
                    <a:pt x="297" y="39"/>
                    <a:pt x="383" y="41"/>
                    <a:pt x="469" y="38"/>
                  </a:cubicBezTo>
                  <a:cubicBezTo>
                    <a:pt x="449" y="44"/>
                    <a:pt x="430" y="50"/>
                    <a:pt x="412" y="55"/>
                  </a:cubicBezTo>
                  <a:cubicBezTo>
                    <a:pt x="363" y="67"/>
                    <a:pt x="308" y="59"/>
                    <a:pt x="260" y="7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3" name="Google Shape;293;p28"/>
            <p:cNvSpPr/>
            <p:nvPr/>
          </p:nvSpPr>
          <p:spPr>
            <a:xfrm>
              <a:off x="9354960" y="3216240"/>
              <a:ext cx="475200" cy="225000"/>
            </a:xfrm>
            <a:custGeom>
              <a:avLst/>
              <a:gdLst/>
              <a:ahLst/>
              <a:cxnLst/>
              <a:rect l="l" t="t" r="r" b="b"/>
              <a:pathLst>
                <a:path w="1320" h="625" extrusionOk="0">
                  <a:moveTo>
                    <a:pt x="1266" y="568"/>
                  </a:moveTo>
                  <a:cubicBezTo>
                    <a:pt x="1244" y="546"/>
                    <a:pt x="1221" y="527"/>
                    <a:pt x="1199" y="506"/>
                  </a:cubicBezTo>
                  <a:cubicBezTo>
                    <a:pt x="1173" y="481"/>
                    <a:pt x="1144" y="460"/>
                    <a:pt x="1113" y="442"/>
                  </a:cubicBezTo>
                  <a:cubicBezTo>
                    <a:pt x="1092" y="430"/>
                    <a:pt x="1071" y="420"/>
                    <a:pt x="1050" y="412"/>
                  </a:cubicBezTo>
                  <a:cubicBezTo>
                    <a:pt x="993" y="388"/>
                    <a:pt x="932" y="367"/>
                    <a:pt x="882" y="330"/>
                  </a:cubicBezTo>
                  <a:cubicBezTo>
                    <a:pt x="879" y="327"/>
                    <a:pt x="875" y="325"/>
                    <a:pt x="872" y="323"/>
                  </a:cubicBezTo>
                  <a:cubicBezTo>
                    <a:pt x="856" y="314"/>
                    <a:pt x="840" y="307"/>
                    <a:pt x="823" y="300"/>
                  </a:cubicBezTo>
                  <a:cubicBezTo>
                    <a:pt x="789" y="284"/>
                    <a:pt x="752" y="249"/>
                    <a:pt x="720" y="227"/>
                  </a:cubicBezTo>
                  <a:cubicBezTo>
                    <a:pt x="720" y="227"/>
                    <a:pt x="719" y="227"/>
                    <a:pt x="719" y="226"/>
                  </a:cubicBezTo>
                  <a:cubicBezTo>
                    <a:pt x="719" y="226"/>
                    <a:pt x="718" y="226"/>
                    <a:pt x="717" y="226"/>
                  </a:cubicBezTo>
                  <a:cubicBezTo>
                    <a:pt x="716" y="226"/>
                    <a:pt x="715" y="225"/>
                    <a:pt x="714" y="226"/>
                  </a:cubicBezTo>
                  <a:cubicBezTo>
                    <a:pt x="713" y="227"/>
                    <a:pt x="713" y="227"/>
                    <a:pt x="712" y="228"/>
                  </a:cubicBezTo>
                  <a:cubicBezTo>
                    <a:pt x="711" y="229"/>
                    <a:pt x="712" y="230"/>
                    <a:pt x="712" y="231"/>
                  </a:cubicBezTo>
                  <a:cubicBezTo>
                    <a:pt x="712" y="232"/>
                    <a:pt x="712" y="233"/>
                    <a:pt x="712" y="233"/>
                  </a:cubicBezTo>
                  <a:cubicBezTo>
                    <a:pt x="713" y="234"/>
                    <a:pt x="713" y="234"/>
                    <a:pt x="713" y="235"/>
                  </a:cubicBezTo>
                  <a:cubicBezTo>
                    <a:pt x="739" y="256"/>
                    <a:pt x="715" y="248"/>
                    <a:pt x="705" y="245"/>
                  </a:cubicBezTo>
                  <a:cubicBezTo>
                    <a:pt x="670" y="236"/>
                    <a:pt x="636" y="222"/>
                    <a:pt x="603" y="206"/>
                  </a:cubicBezTo>
                  <a:cubicBezTo>
                    <a:pt x="584" y="195"/>
                    <a:pt x="565" y="187"/>
                    <a:pt x="544" y="180"/>
                  </a:cubicBezTo>
                  <a:cubicBezTo>
                    <a:pt x="525" y="170"/>
                    <a:pt x="504" y="161"/>
                    <a:pt x="483" y="153"/>
                  </a:cubicBezTo>
                  <a:cubicBezTo>
                    <a:pt x="481" y="152"/>
                    <a:pt x="480" y="151"/>
                    <a:pt x="478" y="150"/>
                  </a:cubicBezTo>
                  <a:cubicBezTo>
                    <a:pt x="462" y="140"/>
                    <a:pt x="444" y="134"/>
                    <a:pt x="426" y="129"/>
                  </a:cubicBezTo>
                  <a:cubicBezTo>
                    <a:pt x="374" y="110"/>
                    <a:pt x="322" y="88"/>
                    <a:pt x="269" y="73"/>
                  </a:cubicBezTo>
                  <a:cubicBezTo>
                    <a:pt x="224" y="60"/>
                    <a:pt x="182" y="26"/>
                    <a:pt x="136" y="21"/>
                  </a:cubicBezTo>
                  <a:cubicBezTo>
                    <a:pt x="110" y="18"/>
                    <a:pt x="86" y="13"/>
                    <a:pt x="61" y="4"/>
                  </a:cubicBezTo>
                  <a:cubicBezTo>
                    <a:pt x="52" y="0"/>
                    <a:pt x="48" y="8"/>
                    <a:pt x="36" y="2"/>
                  </a:cubicBezTo>
                  <a:cubicBezTo>
                    <a:pt x="34" y="2"/>
                    <a:pt x="33" y="4"/>
                    <a:pt x="34" y="5"/>
                  </a:cubicBezTo>
                  <a:cubicBezTo>
                    <a:pt x="36" y="6"/>
                    <a:pt x="38" y="8"/>
                    <a:pt x="40" y="9"/>
                  </a:cubicBezTo>
                  <a:cubicBezTo>
                    <a:pt x="48" y="13"/>
                    <a:pt x="57" y="16"/>
                    <a:pt x="66" y="17"/>
                  </a:cubicBezTo>
                  <a:cubicBezTo>
                    <a:pt x="119" y="22"/>
                    <a:pt x="170" y="47"/>
                    <a:pt x="219" y="67"/>
                  </a:cubicBezTo>
                  <a:cubicBezTo>
                    <a:pt x="265" y="87"/>
                    <a:pt x="313" y="104"/>
                    <a:pt x="362" y="117"/>
                  </a:cubicBezTo>
                  <a:cubicBezTo>
                    <a:pt x="402" y="126"/>
                    <a:pt x="440" y="141"/>
                    <a:pt x="475" y="161"/>
                  </a:cubicBezTo>
                  <a:cubicBezTo>
                    <a:pt x="476" y="162"/>
                    <a:pt x="477" y="162"/>
                    <a:pt x="478" y="162"/>
                  </a:cubicBezTo>
                  <a:cubicBezTo>
                    <a:pt x="401" y="152"/>
                    <a:pt x="324" y="147"/>
                    <a:pt x="247" y="147"/>
                  </a:cubicBezTo>
                  <a:cubicBezTo>
                    <a:pt x="167" y="144"/>
                    <a:pt x="87" y="155"/>
                    <a:pt x="8" y="153"/>
                  </a:cubicBezTo>
                  <a:cubicBezTo>
                    <a:pt x="7" y="153"/>
                    <a:pt x="6" y="153"/>
                    <a:pt x="5" y="154"/>
                  </a:cubicBezTo>
                  <a:cubicBezTo>
                    <a:pt x="3" y="155"/>
                    <a:pt x="3" y="156"/>
                    <a:pt x="2" y="157"/>
                  </a:cubicBezTo>
                  <a:cubicBezTo>
                    <a:pt x="1" y="158"/>
                    <a:pt x="0" y="159"/>
                    <a:pt x="0" y="161"/>
                  </a:cubicBezTo>
                  <a:cubicBezTo>
                    <a:pt x="0" y="162"/>
                    <a:pt x="1" y="164"/>
                    <a:pt x="2" y="166"/>
                  </a:cubicBezTo>
                  <a:cubicBezTo>
                    <a:pt x="3" y="168"/>
                    <a:pt x="3" y="168"/>
                    <a:pt x="5" y="169"/>
                  </a:cubicBezTo>
                  <a:cubicBezTo>
                    <a:pt x="5" y="169"/>
                    <a:pt x="6" y="169"/>
                    <a:pt x="7" y="170"/>
                  </a:cubicBezTo>
                  <a:cubicBezTo>
                    <a:pt x="22" y="175"/>
                    <a:pt x="36" y="181"/>
                    <a:pt x="50" y="189"/>
                  </a:cubicBezTo>
                  <a:cubicBezTo>
                    <a:pt x="76" y="199"/>
                    <a:pt x="104" y="203"/>
                    <a:pt x="129" y="212"/>
                  </a:cubicBezTo>
                  <a:cubicBezTo>
                    <a:pt x="138" y="215"/>
                    <a:pt x="147" y="218"/>
                    <a:pt x="156" y="222"/>
                  </a:cubicBezTo>
                  <a:cubicBezTo>
                    <a:pt x="158" y="231"/>
                    <a:pt x="154" y="234"/>
                    <a:pt x="145" y="231"/>
                  </a:cubicBezTo>
                  <a:cubicBezTo>
                    <a:pt x="136" y="231"/>
                    <a:pt x="128" y="231"/>
                    <a:pt x="119" y="231"/>
                  </a:cubicBezTo>
                  <a:cubicBezTo>
                    <a:pt x="118" y="231"/>
                    <a:pt x="118" y="233"/>
                    <a:pt x="119" y="233"/>
                  </a:cubicBezTo>
                  <a:cubicBezTo>
                    <a:pt x="129" y="235"/>
                    <a:pt x="138" y="236"/>
                    <a:pt x="148" y="236"/>
                  </a:cubicBezTo>
                  <a:cubicBezTo>
                    <a:pt x="155" y="236"/>
                    <a:pt x="162" y="235"/>
                    <a:pt x="169" y="234"/>
                  </a:cubicBezTo>
                  <a:cubicBezTo>
                    <a:pt x="170" y="234"/>
                    <a:pt x="170" y="233"/>
                    <a:pt x="171" y="233"/>
                  </a:cubicBezTo>
                  <a:lnTo>
                    <a:pt x="171" y="232"/>
                  </a:lnTo>
                  <a:cubicBezTo>
                    <a:pt x="175" y="217"/>
                    <a:pt x="154" y="211"/>
                    <a:pt x="143" y="206"/>
                  </a:cubicBezTo>
                  <a:cubicBezTo>
                    <a:pt x="132" y="201"/>
                    <a:pt x="117" y="196"/>
                    <a:pt x="104" y="191"/>
                  </a:cubicBezTo>
                  <a:cubicBezTo>
                    <a:pt x="87" y="186"/>
                    <a:pt x="71" y="178"/>
                    <a:pt x="55" y="172"/>
                  </a:cubicBezTo>
                  <a:cubicBezTo>
                    <a:pt x="76" y="170"/>
                    <a:pt x="98" y="168"/>
                    <a:pt x="119" y="168"/>
                  </a:cubicBezTo>
                  <a:cubicBezTo>
                    <a:pt x="168" y="168"/>
                    <a:pt x="218" y="167"/>
                    <a:pt x="266" y="168"/>
                  </a:cubicBezTo>
                  <a:cubicBezTo>
                    <a:pt x="300" y="170"/>
                    <a:pt x="335" y="175"/>
                    <a:pt x="369" y="177"/>
                  </a:cubicBezTo>
                  <a:cubicBezTo>
                    <a:pt x="410" y="179"/>
                    <a:pt x="455" y="187"/>
                    <a:pt x="495" y="178"/>
                  </a:cubicBezTo>
                  <a:lnTo>
                    <a:pt x="496" y="178"/>
                  </a:lnTo>
                  <a:cubicBezTo>
                    <a:pt x="497" y="177"/>
                    <a:pt x="498" y="177"/>
                    <a:pt x="498" y="176"/>
                  </a:cubicBezTo>
                  <a:cubicBezTo>
                    <a:pt x="499" y="175"/>
                    <a:pt x="499" y="174"/>
                    <a:pt x="499" y="174"/>
                  </a:cubicBezTo>
                  <a:cubicBezTo>
                    <a:pt x="503" y="177"/>
                    <a:pt x="507" y="180"/>
                    <a:pt x="511" y="182"/>
                  </a:cubicBezTo>
                  <a:cubicBezTo>
                    <a:pt x="516" y="185"/>
                    <a:pt x="522" y="188"/>
                    <a:pt x="528" y="190"/>
                  </a:cubicBezTo>
                  <a:cubicBezTo>
                    <a:pt x="556" y="198"/>
                    <a:pt x="583" y="210"/>
                    <a:pt x="608" y="224"/>
                  </a:cubicBezTo>
                  <a:cubicBezTo>
                    <a:pt x="610" y="225"/>
                    <a:pt x="612" y="226"/>
                    <a:pt x="613" y="227"/>
                  </a:cubicBezTo>
                  <a:cubicBezTo>
                    <a:pt x="637" y="239"/>
                    <a:pt x="663" y="249"/>
                    <a:pt x="689" y="254"/>
                  </a:cubicBezTo>
                  <a:cubicBezTo>
                    <a:pt x="705" y="261"/>
                    <a:pt x="722" y="267"/>
                    <a:pt x="739" y="271"/>
                  </a:cubicBezTo>
                  <a:cubicBezTo>
                    <a:pt x="740" y="271"/>
                    <a:pt x="741" y="272"/>
                    <a:pt x="742" y="271"/>
                  </a:cubicBezTo>
                  <a:cubicBezTo>
                    <a:pt x="743" y="270"/>
                    <a:pt x="744" y="269"/>
                    <a:pt x="744" y="269"/>
                  </a:cubicBezTo>
                  <a:cubicBezTo>
                    <a:pt x="745" y="268"/>
                    <a:pt x="745" y="267"/>
                    <a:pt x="745" y="266"/>
                  </a:cubicBezTo>
                  <a:cubicBezTo>
                    <a:pt x="745" y="265"/>
                    <a:pt x="745" y="265"/>
                    <a:pt x="745" y="265"/>
                  </a:cubicBezTo>
                  <a:lnTo>
                    <a:pt x="744" y="262"/>
                  </a:lnTo>
                  <a:cubicBezTo>
                    <a:pt x="784" y="292"/>
                    <a:pt x="826" y="320"/>
                    <a:pt x="869" y="345"/>
                  </a:cubicBezTo>
                  <a:cubicBezTo>
                    <a:pt x="911" y="369"/>
                    <a:pt x="953" y="390"/>
                    <a:pt x="997" y="409"/>
                  </a:cubicBezTo>
                  <a:cubicBezTo>
                    <a:pt x="1067" y="443"/>
                    <a:pt x="1129" y="464"/>
                    <a:pt x="1188" y="517"/>
                  </a:cubicBezTo>
                  <a:cubicBezTo>
                    <a:pt x="1218" y="544"/>
                    <a:pt x="1247" y="572"/>
                    <a:pt x="1276" y="600"/>
                  </a:cubicBezTo>
                  <a:cubicBezTo>
                    <a:pt x="1281" y="606"/>
                    <a:pt x="1288" y="612"/>
                    <a:pt x="1296" y="616"/>
                  </a:cubicBezTo>
                  <a:cubicBezTo>
                    <a:pt x="1301" y="619"/>
                    <a:pt x="1307" y="622"/>
                    <a:pt x="1314" y="624"/>
                  </a:cubicBezTo>
                  <a:lnTo>
                    <a:pt x="1315" y="624"/>
                  </a:lnTo>
                  <a:cubicBezTo>
                    <a:pt x="1315" y="624"/>
                    <a:pt x="1316" y="624"/>
                    <a:pt x="1317" y="623"/>
                  </a:cubicBezTo>
                  <a:lnTo>
                    <a:pt x="1318" y="622"/>
                  </a:lnTo>
                  <a:cubicBezTo>
                    <a:pt x="1318" y="621"/>
                    <a:pt x="1319" y="621"/>
                    <a:pt x="1319" y="620"/>
                  </a:cubicBezTo>
                  <a:cubicBezTo>
                    <a:pt x="1319" y="619"/>
                    <a:pt x="1319" y="619"/>
                    <a:pt x="1318" y="618"/>
                  </a:cubicBezTo>
                  <a:lnTo>
                    <a:pt x="1317" y="617"/>
                  </a:lnTo>
                  <a:cubicBezTo>
                    <a:pt x="1317" y="617"/>
                    <a:pt x="1316" y="617"/>
                    <a:pt x="1316" y="616"/>
                  </a:cubicBezTo>
                  <a:cubicBezTo>
                    <a:pt x="1298" y="602"/>
                    <a:pt x="1280" y="586"/>
                    <a:pt x="1266" y="5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4" name="Google Shape;294;p28"/>
            <p:cNvSpPr/>
            <p:nvPr/>
          </p:nvSpPr>
          <p:spPr>
            <a:xfrm>
              <a:off x="8932320" y="3189240"/>
              <a:ext cx="1032480" cy="434160"/>
            </a:xfrm>
            <a:custGeom>
              <a:avLst/>
              <a:gdLst/>
              <a:ahLst/>
              <a:cxnLst/>
              <a:rect l="l" t="t" r="r" b="b"/>
              <a:pathLst>
                <a:path w="2868" h="1206" extrusionOk="0">
                  <a:moveTo>
                    <a:pt x="2866" y="1187"/>
                  </a:moveTo>
                  <a:cubicBezTo>
                    <a:pt x="2846" y="1164"/>
                    <a:pt x="2826" y="1141"/>
                    <a:pt x="2810" y="1116"/>
                  </a:cubicBezTo>
                  <a:lnTo>
                    <a:pt x="2807" y="1107"/>
                  </a:lnTo>
                  <a:cubicBezTo>
                    <a:pt x="2793" y="1067"/>
                    <a:pt x="2776" y="1027"/>
                    <a:pt x="2756" y="989"/>
                  </a:cubicBezTo>
                  <a:cubicBezTo>
                    <a:pt x="2738" y="952"/>
                    <a:pt x="2728" y="913"/>
                    <a:pt x="2707" y="876"/>
                  </a:cubicBezTo>
                  <a:cubicBezTo>
                    <a:pt x="2691" y="847"/>
                    <a:pt x="2673" y="820"/>
                    <a:pt x="2658" y="790"/>
                  </a:cubicBezTo>
                  <a:cubicBezTo>
                    <a:pt x="2643" y="756"/>
                    <a:pt x="2626" y="723"/>
                    <a:pt x="2607" y="690"/>
                  </a:cubicBezTo>
                  <a:cubicBezTo>
                    <a:pt x="2585" y="651"/>
                    <a:pt x="2559" y="613"/>
                    <a:pt x="2532" y="576"/>
                  </a:cubicBezTo>
                  <a:cubicBezTo>
                    <a:pt x="2482" y="514"/>
                    <a:pt x="2437" y="444"/>
                    <a:pt x="2377" y="391"/>
                  </a:cubicBezTo>
                  <a:cubicBezTo>
                    <a:pt x="2345" y="364"/>
                    <a:pt x="2319" y="333"/>
                    <a:pt x="2286" y="307"/>
                  </a:cubicBezTo>
                  <a:cubicBezTo>
                    <a:pt x="2270" y="294"/>
                    <a:pt x="2252" y="282"/>
                    <a:pt x="2234" y="272"/>
                  </a:cubicBezTo>
                  <a:cubicBezTo>
                    <a:pt x="2219" y="263"/>
                    <a:pt x="2203" y="255"/>
                    <a:pt x="2186" y="248"/>
                  </a:cubicBezTo>
                  <a:cubicBezTo>
                    <a:pt x="2113" y="217"/>
                    <a:pt x="2041" y="179"/>
                    <a:pt x="1966" y="152"/>
                  </a:cubicBezTo>
                  <a:cubicBezTo>
                    <a:pt x="1887" y="123"/>
                    <a:pt x="1805" y="100"/>
                    <a:pt x="1724" y="80"/>
                  </a:cubicBezTo>
                  <a:cubicBezTo>
                    <a:pt x="1643" y="59"/>
                    <a:pt x="1554" y="70"/>
                    <a:pt x="1472" y="68"/>
                  </a:cubicBezTo>
                  <a:cubicBezTo>
                    <a:pt x="1448" y="61"/>
                    <a:pt x="1423" y="57"/>
                    <a:pt x="1398" y="57"/>
                  </a:cubicBezTo>
                  <a:cubicBezTo>
                    <a:pt x="1397" y="57"/>
                    <a:pt x="1396" y="57"/>
                    <a:pt x="1395" y="57"/>
                  </a:cubicBezTo>
                  <a:cubicBezTo>
                    <a:pt x="1376" y="57"/>
                    <a:pt x="1357" y="55"/>
                    <a:pt x="1339" y="50"/>
                  </a:cubicBezTo>
                  <a:lnTo>
                    <a:pt x="1340" y="50"/>
                  </a:lnTo>
                  <a:cubicBezTo>
                    <a:pt x="1347" y="50"/>
                    <a:pt x="1347" y="40"/>
                    <a:pt x="1342" y="38"/>
                  </a:cubicBezTo>
                  <a:cubicBezTo>
                    <a:pt x="1314" y="28"/>
                    <a:pt x="1287" y="23"/>
                    <a:pt x="1260" y="12"/>
                  </a:cubicBezTo>
                  <a:cubicBezTo>
                    <a:pt x="1235" y="4"/>
                    <a:pt x="1210" y="0"/>
                    <a:pt x="1184" y="0"/>
                  </a:cubicBezTo>
                  <a:cubicBezTo>
                    <a:pt x="1179" y="0"/>
                    <a:pt x="1174" y="0"/>
                    <a:pt x="1169" y="0"/>
                  </a:cubicBezTo>
                  <a:cubicBezTo>
                    <a:pt x="1100" y="1"/>
                    <a:pt x="1030" y="8"/>
                    <a:pt x="962" y="23"/>
                  </a:cubicBezTo>
                  <a:cubicBezTo>
                    <a:pt x="940" y="26"/>
                    <a:pt x="920" y="34"/>
                    <a:pt x="900" y="44"/>
                  </a:cubicBezTo>
                  <a:cubicBezTo>
                    <a:pt x="881" y="51"/>
                    <a:pt x="861" y="59"/>
                    <a:pt x="839" y="65"/>
                  </a:cubicBezTo>
                  <a:cubicBezTo>
                    <a:pt x="793" y="80"/>
                    <a:pt x="748" y="100"/>
                    <a:pt x="705" y="124"/>
                  </a:cubicBezTo>
                  <a:cubicBezTo>
                    <a:pt x="704" y="125"/>
                    <a:pt x="703" y="126"/>
                    <a:pt x="702" y="126"/>
                  </a:cubicBezTo>
                  <a:cubicBezTo>
                    <a:pt x="639" y="162"/>
                    <a:pt x="580" y="201"/>
                    <a:pt x="539" y="259"/>
                  </a:cubicBezTo>
                  <a:cubicBezTo>
                    <a:pt x="545" y="233"/>
                    <a:pt x="555" y="203"/>
                    <a:pt x="577" y="191"/>
                  </a:cubicBezTo>
                  <a:cubicBezTo>
                    <a:pt x="583" y="188"/>
                    <a:pt x="580" y="179"/>
                    <a:pt x="573" y="181"/>
                  </a:cubicBezTo>
                  <a:cubicBezTo>
                    <a:pt x="547" y="189"/>
                    <a:pt x="521" y="200"/>
                    <a:pt x="497" y="214"/>
                  </a:cubicBezTo>
                  <a:cubicBezTo>
                    <a:pt x="474" y="227"/>
                    <a:pt x="454" y="242"/>
                    <a:pt x="434" y="259"/>
                  </a:cubicBezTo>
                  <a:cubicBezTo>
                    <a:pt x="416" y="277"/>
                    <a:pt x="399" y="296"/>
                    <a:pt x="384" y="316"/>
                  </a:cubicBezTo>
                  <a:cubicBezTo>
                    <a:pt x="383" y="316"/>
                    <a:pt x="383" y="316"/>
                    <a:pt x="383" y="316"/>
                  </a:cubicBezTo>
                  <a:cubicBezTo>
                    <a:pt x="383" y="316"/>
                    <a:pt x="382" y="316"/>
                    <a:pt x="381" y="316"/>
                  </a:cubicBezTo>
                  <a:lnTo>
                    <a:pt x="380" y="316"/>
                  </a:lnTo>
                  <a:cubicBezTo>
                    <a:pt x="379" y="316"/>
                    <a:pt x="379" y="316"/>
                    <a:pt x="379" y="316"/>
                  </a:cubicBezTo>
                  <a:cubicBezTo>
                    <a:pt x="268" y="383"/>
                    <a:pt x="168" y="458"/>
                    <a:pt x="104" y="573"/>
                  </a:cubicBezTo>
                  <a:cubicBezTo>
                    <a:pt x="48" y="673"/>
                    <a:pt x="33" y="796"/>
                    <a:pt x="25" y="909"/>
                  </a:cubicBezTo>
                  <a:cubicBezTo>
                    <a:pt x="20" y="899"/>
                    <a:pt x="16" y="888"/>
                    <a:pt x="14" y="876"/>
                  </a:cubicBezTo>
                  <a:cubicBezTo>
                    <a:pt x="13" y="869"/>
                    <a:pt x="0" y="869"/>
                    <a:pt x="1" y="876"/>
                  </a:cubicBezTo>
                  <a:cubicBezTo>
                    <a:pt x="2" y="934"/>
                    <a:pt x="8" y="991"/>
                    <a:pt x="18" y="1047"/>
                  </a:cubicBezTo>
                  <a:cubicBezTo>
                    <a:pt x="26" y="1089"/>
                    <a:pt x="49" y="1121"/>
                    <a:pt x="62" y="1160"/>
                  </a:cubicBezTo>
                  <a:cubicBezTo>
                    <a:pt x="62" y="1161"/>
                    <a:pt x="62" y="1160"/>
                    <a:pt x="63" y="1161"/>
                  </a:cubicBezTo>
                  <a:cubicBezTo>
                    <a:pt x="64" y="1162"/>
                    <a:pt x="64" y="1163"/>
                    <a:pt x="64" y="1163"/>
                  </a:cubicBezTo>
                  <a:cubicBezTo>
                    <a:pt x="65" y="1163"/>
                    <a:pt x="66" y="1163"/>
                    <a:pt x="66" y="1164"/>
                  </a:cubicBezTo>
                  <a:cubicBezTo>
                    <a:pt x="64" y="1165"/>
                    <a:pt x="63" y="1167"/>
                    <a:pt x="61" y="1169"/>
                  </a:cubicBezTo>
                  <a:cubicBezTo>
                    <a:pt x="59" y="1170"/>
                    <a:pt x="61" y="1171"/>
                    <a:pt x="62" y="1170"/>
                  </a:cubicBezTo>
                  <a:cubicBezTo>
                    <a:pt x="66" y="1169"/>
                    <a:pt x="69" y="1167"/>
                    <a:pt x="73" y="1165"/>
                  </a:cubicBezTo>
                  <a:cubicBezTo>
                    <a:pt x="88" y="1156"/>
                    <a:pt x="102" y="1143"/>
                    <a:pt x="111" y="1128"/>
                  </a:cubicBezTo>
                  <a:cubicBezTo>
                    <a:pt x="112" y="1127"/>
                    <a:pt x="112" y="1127"/>
                    <a:pt x="113" y="1127"/>
                  </a:cubicBezTo>
                  <a:cubicBezTo>
                    <a:pt x="114" y="1126"/>
                    <a:pt x="114" y="1126"/>
                    <a:pt x="115" y="1125"/>
                  </a:cubicBezTo>
                  <a:cubicBezTo>
                    <a:pt x="115" y="1124"/>
                    <a:pt x="115" y="1123"/>
                    <a:pt x="116" y="1123"/>
                  </a:cubicBezTo>
                  <a:cubicBezTo>
                    <a:pt x="120" y="1118"/>
                    <a:pt x="124" y="1113"/>
                    <a:pt x="128" y="1108"/>
                  </a:cubicBezTo>
                  <a:cubicBezTo>
                    <a:pt x="156" y="1082"/>
                    <a:pt x="221" y="1089"/>
                    <a:pt x="251" y="1104"/>
                  </a:cubicBezTo>
                  <a:cubicBezTo>
                    <a:pt x="252" y="1104"/>
                    <a:pt x="252" y="1104"/>
                    <a:pt x="252" y="1104"/>
                  </a:cubicBezTo>
                  <a:lnTo>
                    <a:pt x="253" y="1104"/>
                  </a:lnTo>
                  <a:cubicBezTo>
                    <a:pt x="254" y="1104"/>
                    <a:pt x="255" y="1104"/>
                    <a:pt x="255" y="1104"/>
                  </a:cubicBezTo>
                  <a:cubicBezTo>
                    <a:pt x="256" y="1104"/>
                    <a:pt x="256" y="1103"/>
                    <a:pt x="256" y="1103"/>
                  </a:cubicBezTo>
                  <a:cubicBezTo>
                    <a:pt x="257" y="1102"/>
                    <a:pt x="257" y="1102"/>
                    <a:pt x="257" y="1101"/>
                  </a:cubicBezTo>
                  <a:cubicBezTo>
                    <a:pt x="257" y="1101"/>
                    <a:pt x="257" y="1100"/>
                    <a:pt x="256" y="1099"/>
                  </a:cubicBezTo>
                  <a:cubicBezTo>
                    <a:pt x="251" y="1093"/>
                    <a:pt x="246" y="1089"/>
                    <a:pt x="239" y="1085"/>
                  </a:cubicBezTo>
                  <a:cubicBezTo>
                    <a:pt x="232" y="1081"/>
                    <a:pt x="223" y="1078"/>
                    <a:pt x="214" y="1077"/>
                  </a:cubicBezTo>
                  <a:lnTo>
                    <a:pt x="221" y="1073"/>
                  </a:lnTo>
                  <a:cubicBezTo>
                    <a:pt x="221" y="1074"/>
                    <a:pt x="222" y="1074"/>
                    <a:pt x="222" y="1074"/>
                  </a:cubicBezTo>
                  <a:cubicBezTo>
                    <a:pt x="223" y="1075"/>
                    <a:pt x="223" y="1075"/>
                    <a:pt x="224" y="1075"/>
                  </a:cubicBezTo>
                  <a:cubicBezTo>
                    <a:pt x="250" y="1069"/>
                    <a:pt x="267" y="1035"/>
                    <a:pt x="283" y="1016"/>
                  </a:cubicBezTo>
                  <a:cubicBezTo>
                    <a:pt x="307" y="990"/>
                    <a:pt x="320" y="959"/>
                    <a:pt x="342" y="933"/>
                  </a:cubicBezTo>
                  <a:cubicBezTo>
                    <a:pt x="390" y="878"/>
                    <a:pt x="416" y="809"/>
                    <a:pt x="456" y="748"/>
                  </a:cubicBezTo>
                  <a:cubicBezTo>
                    <a:pt x="458" y="745"/>
                    <a:pt x="454" y="742"/>
                    <a:pt x="451" y="744"/>
                  </a:cubicBezTo>
                  <a:cubicBezTo>
                    <a:pt x="400" y="783"/>
                    <a:pt x="381" y="864"/>
                    <a:pt x="340" y="914"/>
                  </a:cubicBezTo>
                  <a:cubicBezTo>
                    <a:pt x="320" y="937"/>
                    <a:pt x="309" y="963"/>
                    <a:pt x="291" y="987"/>
                  </a:cubicBezTo>
                  <a:cubicBezTo>
                    <a:pt x="281" y="998"/>
                    <a:pt x="271" y="1008"/>
                    <a:pt x="260" y="1019"/>
                  </a:cubicBezTo>
                  <a:cubicBezTo>
                    <a:pt x="250" y="1030"/>
                    <a:pt x="244" y="1044"/>
                    <a:pt x="234" y="1055"/>
                  </a:cubicBezTo>
                  <a:cubicBezTo>
                    <a:pt x="234" y="1048"/>
                    <a:pt x="230" y="1041"/>
                    <a:pt x="222" y="1044"/>
                  </a:cubicBezTo>
                  <a:lnTo>
                    <a:pt x="212" y="1046"/>
                  </a:lnTo>
                  <a:lnTo>
                    <a:pt x="230" y="1036"/>
                  </a:lnTo>
                  <a:cubicBezTo>
                    <a:pt x="240" y="1030"/>
                    <a:pt x="260" y="1025"/>
                    <a:pt x="260" y="1010"/>
                  </a:cubicBezTo>
                  <a:lnTo>
                    <a:pt x="260" y="1009"/>
                  </a:lnTo>
                  <a:cubicBezTo>
                    <a:pt x="260" y="1008"/>
                    <a:pt x="260" y="1007"/>
                    <a:pt x="259" y="1006"/>
                  </a:cubicBezTo>
                  <a:cubicBezTo>
                    <a:pt x="259" y="1006"/>
                    <a:pt x="258" y="1004"/>
                    <a:pt x="257" y="1004"/>
                  </a:cubicBezTo>
                  <a:cubicBezTo>
                    <a:pt x="256" y="1003"/>
                    <a:pt x="256" y="1004"/>
                    <a:pt x="255" y="1004"/>
                  </a:cubicBezTo>
                  <a:cubicBezTo>
                    <a:pt x="254" y="1004"/>
                    <a:pt x="253" y="1003"/>
                    <a:pt x="252" y="1004"/>
                  </a:cubicBezTo>
                  <a:cubicBezTo>
                    <a:pt x="251" y="1005"/>
                    <a:pt x="251" y="1005"/>
                    <a:pt x="251" y="1005"/>
                  </a:cubicBezTo>
                  <a:cubicBezTo>
                    <a:pt x="245" y="1009"/>
                    <a:pt x="231" y="1008"/>
                    <a:pt x="224" y="1011"/>
                  </a:cubicBezTo>
                  <a:cubicBezTo>
                    <a:pt x="221" y="1012"/>
                    <a:pt x="217" y="1014"/>
                    <a:pt x="214" y="1016"/>
                  </a:cubicBezTo>
                  <a:cubicBezTo>
                    <a:pt x="209" y="1019"/>
                    <a:pt x="204" y="1022"/>
                    <a:pt x="200" y="1025"/>
                  </a:cubicBezTo>
                  <a:lnTo>
                    <a:pt x="194" y="1029"/>
                  </a:lnTo>
                  <a:lnTo>
                    <a:pt x="196" y="1027"/>
                  </a:lnTo>
                  <a:cubicBezTo>
                    <a:pt x="208" y="1013"/>
                    <a:pt x="221" y="1000"/>
                    <a:pt x="236" y="989"/>
                  </a:cubicBezTo>
                  <a:cubicBezTo>
                    <a:pt x="243" y="983"/>
                    <a:pt x="247" y="975"/>
                    <a:pt x="254" y="969"/>
                  </a:cubicBezTo>
                  <a:cubicBezTo>
                    <a:pt x="254" y="968"/>
                    <a:pt x="255" y="968"/>
                    <a:pt x="255" y="967"/>
                  </a:cubicBezTo>
                  <a:cubicBezTo>
                    <a:pt x="256" y="966"/>
                    <a:pt x="257" y="964"/>
                    <a:pt x="257" y="963"/>
                  </a:cubicBezTo>
                  <a:cubicBezTo>
                    <a:pt x="257" y="962"/>
                    <a:pt x="256" y="960"/>
                    <a:pt x="255" y="959"/>
                  </a:cubicBezTo>
                  <a:cubicBezTo>
                    <a:pt x="254" y="958"/>
                    <a:pt x="254" y="957"/>
                    <a:pt x="253" y="956"/>
                  </a:cubicBezTo>
                  <a:cubicBezTo>
                    <a:pt x="252" y="955"/>
                    <a:pt x="252" y="955"/>
                    <a:pt x="251" y="955"/>
                  </a:cubicBezTo>
                  <a:cubicBezTo>
                    <a:pt x="249" y="955"/>
                    <a:pt x="247" y="955"/>
                    <a:pt x="246" y="955"/>
                  </a:cubicBezTo>
                  <a:cubicBezTo>
                    <a:pt x="240" y="955"/>
                    <a:pt x="235" y="956"/>
                    <a:pt x="230" y="959"/>
                  </a:cubicBezTo>
                  <a:cubicBezTo>
                    <a:pt x="228" y="960"/>
                    <a:pt x="226" y="962"/>
                    <a:pt x="223" y="964"/>
                  </a:cubicBezTo>
                  <a:cubicBezTo>
                    <a:pt x="212" y="973"/>
                    <a:pt x="201" y="983"/>
                    <a:pt x="190" y="994"/>
                  </a:cubicBezTo>
                  <a:lnTo>
                    <a:pt x="192" y="991"/>
                  </a:lnTo>
                  <a:cubicBezTo>
                    <a:pt x="214" y="952"/>
                    <a:pt x="242" y="918"/>
                    <a:pt x="266" y="880"/>
                  </a:cubicBezTo>
                  <a:lnTo>
                    <a:pt x="266" y="879"/>
                  </a:lnTo>
                  <a:cubicBezTo>
                    <a:pt x="267" y="878"/>
                    <a:pt x="267" y="876"/>
                    <a:pt x="267" y="875"/>
                  </a:cubicBezTo>
                  <a:cubicBezTo>
                    <a:pt x="267" y="873"/>
                    <a:pt x="267" y="871"/>
                    <a:pt x="266" y="870"/>
                  </a:cubicBezTo>
                  <a:cubicBezTo>
                    <a:pt x="265" y="869"/>
                    <a:pt x="264" y="867"/>
                    <a:pt x="262" y="867"/>
                  </a:cubicBezTo>
                  <a:cubicBezTo>
                    <a:pt x="260" y="866"/>
                    <a:pt x="260" y="865"/>
                    <a:pt x="258" y="865"/>
                  </a:cubicBezTo>
                  <a:cubicBezTo>
                    <a:pt x="257" y="865"/>
                    <a:pt x="256" y="866"/>
                    <a:pt x="255" y="866"/>
                  </a:cubicBezTo>
                  <a:cubicBezTo>
                    <a:pt x="253" y="867"/>
                    <a:pt x="251" y="868"/>
                    <a:pt x="249" y="869"/>
                  </a:cubicBezTo>
                  <a:cubicBezTo>
                    <a:pt x="230" y="880"/>
                    <a:pt x="215" y="895"/>
                    <a:pt x="205" y="913"/>
                  </a:cubicBezTo>
                  <a:lnTo>
                    <a:pt x="219" y="876"/>
                  </a:lnTo>
                  <a:cubicBezTo>
                    <a:pt x="238" y="871"/>
                    <a:pt x="256" y="863"/>
                    <a:pt x="273" y="853"/>
                  </a:cubicBezTo>
                  <a:cubicBezTo>
                    <a:pt x="281" y="849"/>
                    <a:pt x="288" y="844"/>
                    <a:pt x="295" y="839"/>
                  </a:cubicBezTo>
                  <a:cubicBezTo>
                    <a:pt x="313" y="822"/>
                    <a:pt x="338" y="809"/>
                    <a:pt x="357" y="794"/>
                  </a:cubicBezTo>
                  <a:cubicBezTo>
                    <a:pt x="375" y="778"/>
                    <a:pt x="391" y="762"/>
                    <a:pt x="406" y="745"/>
                  </a:cubicBezTo>
                  <a:cubicBezTo>
                    <a:pt x="445" y="704"/>
                    <a:pt x="493" y="671"/>
                    <a:pt x="533" y="632"/>
                  </a:cubicBezTo>
                  <a:cubicBezTo>
                    <a:pt x="574" y="593"/>
                    <a:pt x="604" y="556"/>
                    <a:pt x="651" y="525"/>
                  </a:cubicBezTo>
                  <a:cubicBezTo>
                    <a:pt x="654" y="524"/>
                    <a:pt x="655" y="518"/>
                    <a:pt x="651" y="517"/>
                  </a:cubicBezTo>
                  <a:lnTo>
                    <a:pt x="643" y="516"/>
                  </a:lnTo>
                  <a:cubicBezTo>
                    <a:pt x="676" y="507"/>
                    <a:pt x="708" y="496"/>
                    <a:pt x="739" y="483"/>
                  </a:cubicBezTo>
                  <a:cubicBezTo>
                    <a:pt x="781" y="466"/>
                    <a:pt x="817" y="431"/>
                    <a:pt x="859" y="410"/>
                  </a:cubicBezTo>
                  <a:lnTo>
                    <a:pt x="860" y="409"/>
                  </a:lnTo>
                  <a:cubicBezTo>
                    <a:pt x="861" y="408"/>
                    <a:pt x="860" y="408"/>
                    <a:pt x="860" y="407"/>
                  </a:cubicBezTo>
                  <a:lnTo>
                    <a:pt x="860" y="406"/>
                  </a:lnTo>
                  <a:cubicBezTo>
                    <a:pt x="859" y="406"/>
                    <a:pt x="859" y="405"/>
                    <a:pt x="859" y="405"/>
                  </a:cubicBezTo>
                  <a:cubicBezTo>
                    <a:pt x="858" y="405"/>
                    <a:pt x="858" y="405"/>
                    <a:pt x="857" y="405"/>
                  </a:cubicBezTo>
                  <a:cubicBezTo>
                    <a:pt x="808" y="417"/>
                    <a:pt x="767" y="454"/>
                    <a:pt x="720" y="472"/>
                  </a:cubicBezTo>
                  <a:cubicBezTo>
                    <a:pt x="663" y="493"/>
                    <a:pt x="604" y="509"/>
                    <a:pt x="544" y="518"/>
                  </a:cubicBezTo>
                  <a:cubicBezTo>
                    <a:pt x="543" y="518"/>
                    <a:pt x="542" y="518"/>
                    <a:pt x="541" y="519"/>
                  </a:cubicBezTo>
                  <a:cubicBezTo>
                    <a:pt x="540" y="519"/>
                    <a:pt x="539" y="520"/>
                    <a:pt x="538" y="522"/>
                  </a:cubicBezTo>
                  <a:cubicBezTo>
                    <a:pt x="537" y="523"/>
                    <a:pt x="537" y="523"/>
                    <a:pt x="537" y="525"/>
                  </a:cubicBezTo>
                  <a:cubicBezTo>
                    <a:pt x="537" y="526"/>
                    <a:pt x="537" y="528"/>
                    <a:pt x="538" y="529"/>
                  </a:cubicBezTo>
                  <a:cubicBezTo>
                    <a:pt x="539" y="530"/>
                    <a:pt x="540" y="531"/>
                    <a:pt x="541" y="532"/>
                  </a:cubicBezTo>
                  <a:cubicBezTo>
                    <a:pt x="542" y="533"/>
                    <a:pt x="543" y="533"/>
                    <a:pt x="544" y="533"/>
                  </a:cubicBezTo>
                  <a:cubicBezTo>
                    <a:pt x="545" y="533"/>
                    <a:pt x="545" y="533"/>
                    <a:pt x="545" y="533"/>
                  </a:cubicBezTo>
                  <a:cubicBezTo>
                    <a:pt x="564" y="531"/>
                    <a:pt x="583" y="529"/>
                    <a:pt x="602" y="525"/>
                  </a:cubicBezTo>
                  <a:lnTo>
                    <a:pt x="624" y="524"/>
                  </a:lnTo>
                  <a:cubicBezTo>
                    <a:pt x="649" y="522"/>
                    <a:pt x="631" y="526"/>
                    <a:pt x="624" y="531"/>
                  </a:cubicBezTo>
                  <a:cubicBezTo>
                    <a:pt x="612" y="539"/>
                    <a:pt x="600" y="547"/>
                    <a:pt x="588" y="556"/>
                  </a:cubicBezTo>
                  <a:cubicBezTo>
                    <a:pt x="570" y="574"/>
                    <a:pt x="553" y="592"/>
                    <a:pt x="537" y="612"/>
                  </a:cubicBezTo>
                  <a:cubicBezTo>
                    <a:pt x="515" y="637"/>
                    <a:pt x="488" y="657"/>
                    <a:pt x="465" y="680"/>
                  </a:cubicBezTo>
                  <a:cubicBezTo>
                    <a:pt x="447" y="697"/>
                    <a:pt x="425" y="710"/>
                    <a:pt x="408" y="726"/>
                  </a:cubicBezTo>
                  <a:cubicBezTo>
                    <a:pt x="380" y="752"/>
                    <a:pt x="356" y="780"/>
                    <a:pt x="326" y="805"/>
                  </a:cubicBezTo>
                  <a:cubicBezTo>
                    <a:pt x="309" y="817"/>
                    <a:pt x="292" y="828"/>
                    <a:pt x="274" y="839"/>
                  </a:cubicBezTo>
                  <a:cubicBezTo>
                    <a:pt x="258" y="848"/>
                    <a:pt x="242" y="856"/>
                    <a:pt x="225" y="864"/>
                  </a:cubicBezTo>
                  <a:cubicBezTo>
                    <a:pt x="240" y="826"/>
                    <a:pt x="254" y="788"/>
                    <a:pt x="267" y="750"/>
                  </a:cubicBezTo>
                  <a:lnTo>
                    <a:pt x="267" y="749"/>
                  </a:lnTo>
                  <a:cubicBezTo>
                    <a:pt x="267" y="748"/>
                    <a:pt x="267" y="748"/>
                    <a:pt x="267" y="747"/>
                  </a:cubicBezTo>
                  <a:cubicBezTo>
                    <a:pt x="275" y="734"/>
                    <a:pt x="284" y="720"/>
                    <a:pt x="292" y="706"/>
                  </a:cubicBezTo>
                  <a:cubicBezTo>
                    <a:pt x="325" y="651"/>
                    <a:pt x="380" y="610"/>
                    <a:pt x="407" y="553"/>
                  </a:cubicBezTo>
                  <a:cubicBezTo>
                    <a:pt x="408" y="552"/>
                    <a:pt x="408" y="550"/>
                    <a:pt x="408" y="549"/>
                  </a:cubicBezTo>
                  <a:cubicBezTo>
                    <a:pt x="408" y="547"/>
                    <a:pt x="408" y="546"/>
                    <a:pt x="407" y="545"/>
                  </a:cubicBezTo>
                  <a:cubicBezTo>
                    <a:pt x="406" y="544"/>
                    <a:pt x="405" y="543"/>
                    <a:pt x="404" y="542"/>
                  </a:cubicBezTo>
                  <a:cubicBezTo>
                    <a:pt x="403" y="541"/>
                    <a:pt x="401" y="541"/>
                    <a:pt x="400" y="541"/>
                  </a:cubicBezTo>
                  <a:cubicBezTo>
                    <a:pt x="399" y="541"/>
                    <a:pt x="397" y="541"/>
                    <a:pt x="396" y="542"/>
                  </a:cubicBezTo>
                  <a:cubicBezTo>
                    <a:pt x="395" y="542"/>
                    <a:pt x="395" y="542"/>
                    <a:pt x="395" y="543"/>
                  </a:cubicBezTo>
                  <a:cubicBezTo>
                    <a:pt x="364" y="567"/>
                    <a:pt x="337" y="595"/>
                    <a:pt x="314" y="626"/>
                  </a:cubicBezTo>
                  <a:cubicBezTo>
                    <a:pt x="378" y="529"/>
                    <a:pt x="456" y="442"/>
                    <a:pt x="546" y="367"/>
                  </a:cubicBezTo>
                  <a:cubicBezTo>
                    <a:pt x="618" y="309"/>
                    <a:pt x="694" y="257"/>
                    <a:pt x="775" y="210"/>
                  </a:cubicBezTo>
                  <a:cubicBezTo>
                    <a:pt x="813" y="188"/>
                    <a:pt x="852" y="167"/>
                    <a:pt x="892" y="148"/>
                  </a:cubicBezTo>
                  <a:cubicBezTo>
                    <a:pt x="947" y="124"/>
                    <a:pt x="1004" y="105"/>
                    <a:pt x="1062" y="92"/>
                  </a:cubicBezTo>
                  <a:cubicBezTo>
                    <a:pt x="1127" y="71"/>
                    <a:pt x="1193" y="59"/>
                    <a:pt x="1261" y="56"/>
                  </a:cubicBezTo>
                  <a:cubicBezTo>
                    <a:pt x="1303" y="58"/>
                    <a:pt x="1343" y="71"/>
                    <a:pt x="1385" y="72"/>
                  </a:cubicBezTo>
                  <a:cubicBezTo>
                    <a:pt x="1417" y="72"/>
                    <a:pt x="1447" y="84"/>
                    <a:pt x="1479" y="85"/>
                  </a:cubicBezTo>
                  <a:cubicBezTo>
                    <a:pt x="1499" y="86"/>
                    <a:pt x="1519" y="90"/>
                    <a:pt x="1538" y="99"/>
                  </a:cubicBezTo>
                  <a:cubicBezTo>
                    <a:pt x="1556" y="104"/>
                    <a:pt x="1576" y="107"/>
                    <a:pt x="1595" y="109"/>
                  </a:cubicBezTo>
                  <a:cubicBezTo>
                    <a:pt x="1621" y="114"/>
                    <a:pt x="1648" y="119"/>
                    <a:pt x="1674" y="125"/>
                  </a:cubicBezTo>
                  <a:cubicBezTo>
                    <a:pt x="1700" y="131"/>
                    <a:pt x="1725" y="147"/>
                    <a:pt x="1753" y="154"/>
                  </a:cubicBezTo>
                  <a:cubicBezTo>
                    <a:pt x="1787" y="167"/>
                    <a:pt x="1821" y="182"/>
                    <a:pt x="1853" y="198"/>
                  </a:cubicBezTo>
                  <a:cubicBezTo>
                    <a:pt x="1867" y="204"/>
                    <a:pt x="1881" y="210"/>
                    <a:pt x="1896" y="214"/>
                  </a:cubicBezTo>
                  <a:cubicBezTo>
                    <a:pt x="1890" y="213"/>
                    <a:pt x="1939" y="232"/>
                    <a:pt x="1940" y="234"/>
                  </a:cubicBezTo>
                  <a:cubicBezTo>
                    <a:pt x="1940" y="236"/>
                    <a:pt x="1947" y="235"/>
                    <a:pt x="1947" y="232"/>
                  </a:cubicBezTo>
                  <a:lnTo>
                    <a:pt x="1947" y="229"/>
                  </a:lnTo>
                  <a:cubicBezTo>
                    <a:pt x="1947" y="228"/>
                    <a:pt x="1947" y="227"/>
                    <a:pt x="1946" y="226"/>
                  </a:cubicBezTo>
                  <a:lnTo>
                    <a:pt x="1945" y="225"/>
                  </a:lnTo>
                  <a:cubicBezTo>
                    <a:pt x="1945" y="224"/>
                    <a:pt x="1944" y="224"/>
                    <a:pt x="1944" y="224"/>
                  </a:cubicBezTo>
                  <a:cubicBezTo>
                    <a:pt x="1919" y="214"/>
                    <a:pt x="1897" y="202"/>
                    <a:pt x="1872" y="192"/>
                  </a:cubicBezTo>
                  <a:cubicBezTo>
                    <a:pt x="1840" y="180"/>
                    <a:pt x="1806" y="157"/>
                    <a:pt x="1774" y="148"/>
                  </a:cubicBezTo>
                  <a:cubicBezTo>
                    <a:pt x="1746" y="141"/>
                    <a:pt x="1721" y="124"/>
                    <a:pt x="1695" y="117"/>
                  </a:cubicBezTo>
                  <a:cubicBezTo>
                    <a:pt x="1663" y="109"/>
                    <a:pt x="1630" y="104"/>
                    <a:pt x="1598" y="97"/>
                  </a:cubicBezTo>
                  <a:cubicBezTo>
                    <a:pt x="1565" y="89"/>
                    <a:pt x="1539" y="83"/>
                    <a:pt x="1508" y="78"/>
                  </a:cubicBezTo>
                  <a:cubicBezTo>
                    <a:pt x="1570" y="85"/>
                    <a:pt x="1634" y="74"/>
                    <a:pt x="1696" y="86"/>
                  </a:cubicBezTo>
                  <a:cubicBezTo>
                    <a:pt x="1780" y="102"/>
                    <a:pt x="1864" y="125"/>
                    <a:pt x="1945" y="155"/>
                  </a:cubicBezTo>
                  <a:cubicBezTo>
                    <a:pt x="2012" y="179"/>
                    <a:pt x="2074" y="210"/>
                    <a:pt x="2140" y="238"/>
                  </a:cubicBezTo>
                  <a:cubicBezTo>
                    <a:pt x="2172" y="249"/>
                    <a:pt x="2202" y="264"/>
                    <a:pt x="2232" y="280"/>
                  </a:cubicBezTo>
                  <a:cubicBezTo>
                    <a:pt x="2244" y="287"/>
                    <a:pt x="2255" y="295"/>
                    <a:pt x="2267" y="302"/>
                  </a:cubicBezTo>
                  <a:cubicBezTo>
                    <a:pt x="2303" y="332"/>
                    <a:pt x="2337" y="364"/>
                    <a:pt x="2368" y="398"/>
                  </a:cubicBezTo>
                  <a:cubicBezTo>
                    <a:pt x="2493" y="522"/>
                    <a:pt x="2583" y="673"/>
                    <a:pt x="2656" y="833"/>
                  </a:cubicBezTo>
                  <a:cubicBezTo>
                    <a:pt x="2672" y="866"/>
                    <a:pt x="2696" y="895"/>
                    <a:pt x="2712" y="927"/>
                  </a:cubicBezTo>
                  <a:cubicBezTo>
                    <a:pt x="2721" y="947"/>
                    <a:pt x="2729" y="967"/>
                    <a:pt x="2736" y="988"/>
                  </a:cubicBezTo>
                  <a:cubicBezTo>
                    <a:pt x="2723" y="967"/>
                    <a:pt x="2710" y="946"/>
                    <a:pt x="2695" y="927"/>
                  </a:cubicBezTo>
                  <a:cubicBezTo>
                    <a:pt x="2657" y="877"/>
                    <a:pt x="2620" y="827"/>
                    <a:pt x="2581" y="778"/>
                  </a:cubicBezTo>
                  <a:cubicBezTo>
                    <a:pt x="2562" y="752"/>
                    <a:pt x="2539" y="729"/>
                    <a:pt x="2518" y="705"/>
                  </a:cubicBezTo>
                  <a:cubicBezTo>
                    <a:pt x="2507" y="689"/>
                    <a:pt x="2494" y="675"/>
                    <a:pt x="2480" y="663"/>
                  </a:cubicBezTo>
                  <a:cubicBezTo>
                    <a:pt x="2479" y="663"/>
                    <a:pt x="2478" y="664"/>
                    <a:pt x="2478" y="664"/>
                  </a:cubicBezTo>
                  <a:cubicBezTo>
                    <a:pt x="2492" y="682"/>
                    <a:pt x="2505" y="700"/>
                    <a:pt x="2516" y="719"/>
                  </a:cubicBezTo>
                  <a:cubicBezTo>
                    <a:pt x="2516" y="721"/>
                    <a:pt x="2517" y="722"/>
                    <a:pt x="2518" y="723"/>
                  </a:cubicBezTo>
                  <a:cubicBezTo>
                    <a:pt x="2537" y="750"/>
                    <a:pt x="2561" y="773"/>
                    <a:pt x="2580" y="799"/>
                  </a:cubicBezTo>
                  <a:cubicBezTo>
                    <a:pt x="2617" y="849"/>
                    <a:pt x="2653" y="899"/>
                    <a:pt x="2690" y="949"/>
                  </a:cubicBezTo>
                  <a:cubicBezTo>
                    <a:pt x="2705" y="972"/>
                    <a:pt x="2720" y="996"/>
                    <a:pt x="2734" y="1020"/>
                  </a:cubicBezTo>
                  <a:cubicBezTo>
                    <a:pt x="2748" y="1044"/>
                    <a:pt x="2761" y="1070"/>
                    <a:pt x="2774" y="1095"/>
                  </a:cubicBezTo>
                  <a:cubicBezTo>
                    <a:pt x="2779" y="1105"/>
                    <a:pt x="2785" y="1115"/>
                    <a:pt x="2792" y="1127"/>
                  </a:cubicBezTo>
                  <a:cubicBezTo>
                    <a:pt x="2796" y="1144"/>
                    <a:pt x="2803" y="1160"/>
                    <a:pt x="2812" y="1175"/>
                  </a:cubicBezTo>
                  <a:cubicBezTo>
                    <a:pt x="2816" y="1182"/>
                    <a:pt x="2820" y="1189"/>
                    <a:pt x="2825" y="1195"/>
                  </a:cubicBezTo>
                  <a:cubicBezTo>
                    <a:pt x="2834" y="1205"/>
                    <a:pt x="2850" y="1192"/>
                    <a:pt x="2841" y="1182"/>
                  </a:cubicBezTo>
                  <a:lnTo>
                    <a:pt x="2840" y="1181"/>
                  </a:lnTo>
                  <a:cubicBezTo>
                    <a:pt x="2842" y="1183"/>
                    <a:pt x="2845" y="1185"/>
                    <a:pt x="2848" y="1187"/>
                  </a:cubicBezTo>
                  <a:cubicBezTo>
                    <a:pt x="2852" y="1189"/>
                    <a:pt x="2856" y="1191"/>
                    <a:pt x="2861" y="1193"/>
                  </a:cubicBezTo>
                  <a:lnTo>
                    <a:pt x="2862" y="1193"/>
                  </a:lnTo>
                  <a:cubicBezTo>
                    <a:pt x="2863" y="1193"/>
                    <a:pt x="2863" y="1192"/>
                    <a:pt x="2864" y="1192"/>
                  </a:cubicBezTo>
                  <a:cubicBezTo>
                    <a:pt x="2865" y="1191"/>
                    <a:pt x="2865" y="1192"/>
                    <a:pt x="2866" y="1191"/>
                  </a:cubicBezTo>
                  <a:cubicBezTo>
                    <a:pt x="2867" y="1190"/>
                    <a:pt x="2866" y="1189"/>
                    <a:pt x="2866" y="1189"/>
                  </a:cubicBezTo>
                  <a:cubicBezTo>
                    <a:pt x="2866" y="1188"/>
                    <a:pt x="2866" y="1188"/>
                    <a:pt x="2866" y="1187"/>
                  </a:cubicBezTo>
                  <a:moveTo>
                    <a:pt x="117" y="1105"/>
                  </a:moveTo>
                  <a:lnTo>
                    <a:pt x="117" y="1105"/>
                  </a:lnTo>
                  <a:moveTo>
                    <a:pt x="152" y="1083"/>
                  </a:moveTo>
                  <a:lnTo>
                    <a:pt x="152" y="1083"/>
                  </a:lnTo>
                  <a:moveTo>
                    <a:pt x="650" y="263"/>
                  </a:moveTo>
                  <a:cubicBezTo>
                    <a:pt x="626" y="282"/>
                    <a:pt x="597" y="296"/>
                    <a:pt x="573" y="317"/>
                  </a:cubicBezTo>
                  <a:cubicBezTo>
                    <a:pt x="540" y="347"/>
                    <a:pt x="505" y="376"/>
                    <a:pt x="470" y="404"/>
                  </a:cubicBezTo>
                  <a:cubicBezTo>
                    <a:pt x="422" y="441"/>
                    <a:pt x="382" y="498"/>
                    <a:pt x="345" y="546"/>
                  </a:cubicBezTo>
                  <a:cubicBezTo>
                    <a:pt x="331" y="563"/>
                    <a:pt x="319" y="581"/>
                    <a:pt x="306" y="600"/>
                  </a:cubicBezTo>
                  <a:cubicBezTo>
                    <a:pt x="268" y="626"/>
                    <a:pt x="247" y="680"/>
                    <a:pt x="226" y="720"/>
                  </a:cubicBezTo>
                  <a:cubicBezTo>
                    <a:pt x="216" y="739"/>
                    <a:pt x="206" y="759"/>
                    <a:pt x="196" y="779"/>
                  </a:cubicBezTo>
                  <a:cubicBezTo>
                    <a:pt x="197" y="772"/>
                    <a:pt x="198" y="765"/>
                    <a:pt x="198" y="758"/>
                  </a:cubicBezTo>
                  <a:cubicBezTo>
                    <a:pt x="198" y="751"/>
                    <a:pt x="197" y="744"/>
                    <a:pt x="196" y="737"/>
                  </a:cubicBezTo>
                  <a:cubicBezTo>
                    <a:pt x="196" y="736"/>
                    <a:pt x="195" y="735"/>
                    <a:pt x="195" y="734"/>
                  </a:cubicBezTo>
                  <a:cubicBezTo>
                    <a:pt x="194" y="733"/>
                    <a:pt x="194" y="731"/>
                    <a:pt x="192" y="731"/>
                  </a:cubicBezTo>
                  <a:cubicBezTo>
                    <a:pt x="191" y="730"/>
                    <a:pt x="189" y="729"/>
                    <a:pt x="187" y="729"/>
                  </a:cubicBezTo>
                  <a:cubicBezTo>
                    <a:pt x="185" y="729"/>
                    <a:pt x="184" y="730"/>
                    <a:pt x="182" y="731"/>
                  </a:cubicBezTo>
                  <a:cubicBezTo>
                    <a:pt x="181" y="731"/>
                    <a:pt x="180" y="733"/>
                    <a:pt x="179" y="734"/>
                  </a:cubicBezTo>
                  <a:cubicBezTo>
                    <a:pt x="179" y="734"/>
                    <a:pt x="179" y="735"/>
                    <a:pt x="178" y="735"/>
                  </a:cubicBezTo>
                  <a:cubicBezTo>
                    <a:pt x="162" y="775"/>
                    <a:pt x="150" y="817"/>
                    <a:pt x="143" y="860"/>
                  </a:cubicBezTo>
                  <a:cubicBezTo>
                    <a:pt x="143" y="855"/>
                    <a:pt x="143" y="850"/>
                    <a:pt x="143" y="844"/>
                  </a:cubicBezTo>
                  <a:cubicBezTo>
                    <a:pt x="143" y="814"/>
                    <a:pt x="141" y="783"/>
                    <a:pt x="137" y="753"/>
                  </a:cubicBezTo>
                  <a:cubicBezTo>
                    <a:pt x="136" y="747"/>
                    <a:pt x="127" y="748"/>
                    <a:pt x="126" y="753"/>
                  </a:cubicBezTo>
                  <a:cubicBezTo>
                    <a:pt x="119" y="804"/>
                    <a:pt x="115" y="854"/>
                    <a:pt x="115" y="905"/>
                  </a:cubicBezTo>
                  <a:cubicBezTo>
                    <a:pt x="115" y="913"/>
                    <a:pt x="115" y="920"/>
                    <a:pt x="115" y="928"/>
                  </a:cubicBezTo>
                  <a:cubicBezTo>
                    <a:pt x="115" y="948"/>
                    <a:pt x="115" y="968"/>
                    <a:pt x="115" y="989"/>
                  </a:cubicBezTo>
                  <a:cubicBezTo>
                    <a:pt x="115" y="974"/>
                    <a:pt x="112" y="960"/>
                    <a:pt x="104" y="947"/>
                  </a:cubicBezTo>
                  <a:cubicBezTo>
                    <a:pt x="103" y="945"/>
                    <a:pt x="101" y="942"/>
                    <a:pt x="99" y="940"/>
                  </a:cubicBezTo>
                  <a:cubicBezTo>
                    <a:pt x="98" y="939"/>
                    <a:pt x="98" y="939"/>
                    <a:pt x="97" y="938"/>
                  </a:cubicBezTo>
                  <a:cubicBezTo>
                    <a:pt x="96" y="937"/>
                    <a:pt x="95" y="938"/>
                    <a:pt x="94" y="938"/>
                  </a:cubicBezTo>
                  <a:cubicBezTo>
                    <a:pt x="93" y="938"/>
                    <a:pt x="92" y="938"/>
                    <a:pt x="92" y="938"/>
                  </a:cubicBezTo>
                  <a:cubicBezTo>
                    <a:pt x="91" y="939"/>
                    <a:pt x="91" y="940"/>
                    <a:pt x="90" y="941"/>
                  </a:cubicBezTo>
                  <a:cubicBezTo>
                    <a:pt x="89" y="942"/>
                    <a:pt x="89" y="942"/>
                    <a:pt x="89" y="943"/>
                  </a:cubicBezTo>
                  <a:cubicBezTo>
                    <a:pt x="89" y="944"/>
                    <a:pt x="89" y="945"/>
                    <a:pt x="89" y="945"/>
                  </a:cubicBezTo>
                  <a:cubicBezTo>
                    <a:pt x="93" y="969"/>
                    <a:pt x="96" y="994"/>
                    <a:pt x="97" y="1018"/>
                  </a:cubicBezTo>
                  <a:cubicBezTo>
                    <a:pt x="101" y="1052"/>
                    <a:pt x="97" y="1087"/>
                    <a:pt x="100" y="1121"/>
                  </a:cubicBezTo>
                  <a:cubicBezTo>
                    <a:pt x="90" y="1133"/>
                    <a:pt x="81" y="1146"/>
                    <a:pt x="70" y="1158"/>
                  </a:cubicBezTo>
                  <a:cubicBezTo>
                    <a:pt x="70" y="1131"/>
                    <a:pt x="54" y="1112"/>
                    <a:pt x="44" y="1088"/>
                  </a:cubicBezTo>
                  <a:cubicBezTo>
                    <a:pt x="26" y="1033"/>
                    <a:pt x="16" y="976"/>
                    <a:pt x="15" y="919"/>
                  </a:cubicBezTo>
                  <a:cubicBezTo>
                    <a:pt x="18" y="922"/>
                    <a:pt x="21" y="926"/>
                    <a:pt x="26" y="928"/>
                  </a:cubicBezTo>
                  <a:cubicBezTo>
                    <a:pt x="26" y="928"/>
                    <a:pt x="26" y="929"/>
                    <a:pt x="27" y="929"/>
                  </a:cubicBezTo>
                  <a:cubicBezTo>
                    <a:pt x="28" y="929"/>
                    <a:pt x="29" y="930"/>
                    <a:pt x="30" y="930"/>
                  </a:cubicBezTo>
                  <a:cubicBezTo>
                    <a:pt x="31" y="930"/>
                    <a:pt x="33" y="929"/>
                    <a:pt x="34" y="929"/>
                  </a:cubicBezTo>
                  <a:cubicBezTo>
                    <a:pt x="35" y="928"/>
                    <a:pt x="36" y="927"/>
                    <a:pt x="36" y="926"/>
                  </a:cubicBezTo>
                  <a:cubicBezTo>
                    <a:pt x="37" y="925"/>
                    <a:pt x="37" y="924"/>
                    <a:pt x="37" y="922"/>
                  </a:cubicBezTo>
                  <a:cubicBezTo>
                    <a:pt x="48" y="808"/>
                    <a:pt x="63" y="683"/>
                    <a:pt x="119" y="581"/>
                  </a:cubicBezTo>
                  <a:cubicBezTo>
                    <a:pt x="121" y="578"/>
                    <a:pt x="122" y="575"/>
                    <a:pt x="124" y="572"/>
                  </a:cubicBezTo>
                  <a:cubicBezTo>
                    <a:pt x="156" y="517"/>
                    <a:pt x="198" y="469"/>
                    <a:pt x="248" y="429"/>
                  </a:cubicBezTo>
                  <a:cubicBezTo>
                    <a:pt x="282" y="402"/>
                    <a:pt x="321" y="378"/>
                    <a:pt x="354" y="350"/>
                  </a:cubicBezTo>
                  <a:cubicBezTo>
                    <a:pt x="347" y="359"/>
                    <a:pt x="340" y="367"/>
                    <a:pt x="333" y="375"/>
                  </a:cubicBezTo>
                  <a:cubicBezTo>
                    <a:pt x="274" y="442"/>
                    <a:pt x="229" y="549"/>
                    <a:pt x="234" y="639"/>
                  </a:cubicBezTo>
                  <a:lnTo>
                    <a:pt x="235" y="640"/>
                  </a:lnTo>
                  <a:lnTo>
                    <a:pt x="236" y="641"/>
                  </a:lnTo>
                  <a:lnTo>
                    <a:pt x="237" y="641"/>
                  </a:lnTo>
                  <a:lnTo>
                    <a:pt x="238" y="641"/>
                  </a:lnTo>
                  <a:cubicBezTo>
                    <a:pt x="238" y="640"/>
                    <a:pt x="239" y="640"/>
                    <a:pt x="239" y="640"/>
                  </a:cubicBezTo>
                  <a:cubicBezTo>
                    <a:pt x="239" y="639"/>
                    <a:pt x="239" y="639"/>
                    <a:pt x="239" y="639"/>
                  </a:cubicBezTo>
                  <a:cubicBezTo>
                    <a:pt x="243" y="591"/>
                    <a:pt x="255" y="545"/>
                    <a:pt x="274" y="502"/>
                  </a:cubicBezTo>
                  <a:cubicBezTo>
                    <a:pt x="296" y="448"/>
                    <a:pt x="329" y="409"/>
                    <a:pt x="363" y="361"/>
                  </a:cubicBezTo>
                  <a:cubicBezTo>
                    <a:pt x="404" y="303"/>
                    <a:pt x="458" y="255"/>
                    <a:pt x="520" y="219"/>
                  </a:cubicBezTo>
                  <a:cubicBezTo>
                    <a:pt x="528" y="214"/>
                    <a:pt x="537" y="209"/>
                    <a:pt x="546" y="205"/>
                  </a:cubicBezTo>
                  <a:cubicBezTo>
                    <a:pt x="532" y="231"/>
                    <a:pt x="523" y="259"/>
                    <a:pt x="521" y="288"/>
                  </a:cubicBezTo>
                  <a:cubicBezTo>
                    <a:pt x="521" y="294"/>
                    <a:pt x="528" y="296"/>
                    <a:pt x="531" y="291"/>
                  </a:cubicBezTo>
                  <a:cubicBezTo>
                    <a:pt x="598" y="173"/>
                    <a:pt x="745" y="116"/>
                    <a:pt x="873" y="68"/>
                  </a:cubicBezTo>
                  <a:lnTo>
                    <a:pt x="871" y="71"/>
                  </a:lnTo>
                  <a:cubicBezTo>
                    <a:pt x="854" y="94"/>
                    <a:pt x="835" y="115"/>
                    <a:pt x="814" y="134"/>
                  </a:cubicBezTo>
                  <a:cubicBezTo>
                    <a:pt x="806" y="140"/>
                    <a:pt x="798" y="147"/>
                    <a:pt x="792" y="154"/>
                  </a:cubicBezTo>
                  <a:cubicBezTo>
                    <a:pt x="784" y="164"/>
                    <a:pt x="779" y="176"/>
                    <a:pt x="772" y="186"/>
                  </a:cubicBezTo>
                  <a:cubicBezTo>
                    <a:pt x="757" y="193"/>
                    <a:pt x="743" y="201"/>
                    <a:pt x="729" y="209"/>
                  </a:cubicBezTo>
                  <a:cubicBezTo>
                    <a:pt x="702" y="225"/>
                    <a:pt x="675" y="243"/>
                    <a:pt x="650" y="263"/>
                  </a:cubicBezTo>
                  <a:moveTo>
                    <a:pt x="1215" y="51"/>
                  </a:moveTo>
                  <a:lnTo>
                    <a:pt x="1215" y="52"/>
                  </a:lnTo>
                  <a:cubicBezTo>
                    <a:pt x="1214" y="52"/>
                    <a:pt x="1214" y="52"/>
                    <a:pt x="1214" y="53"/>
                  </a:cubicBezTo>
                  <a:lnTo>
                    <a:pt x="1213" y="53"/>
                  </a:lnTo>
                  <a:cubicBezTo>
                    <a:pt x="1083" y="59"/>
                    <a:pt x="956" y="94"/>
                    <a:pt x="840" y="154"/>
                  </a:cubicBezTo>
                  <a:lnTo>
                    <a:pt x="789" y="179"/>
                  </a:lnTo>
                  <a:cubicBezTo>
                    <a:pt x="800" y="157"/>
                    <a:pt x="822" y="143"/>
                    <a:pt x="838" y="124"/>
                  </a:cubicBezTo>
                  <a:cubicBezTo>
                    <a:pt x="846" y="115"/>
                    <a:pt x="908" y="64"/>
                    <a:pt x="907" y="65"/>
                  </a:cubicBezTo>
                  <a:cubicBezTo>
                    <a:pt x="908" y="64"/>
                    <a:pt x="910" y="63"/>
                    <a:pt x="911" y="62"/>
                  </a:cubicBezTo>
                  <a:cubicBezTo>
                    <a:pt x="932" y="51"/>
                    <a:pt x="954" y="43"/>
                    <a:pt x="978" y="39"/>
                  </a:cubicBezTo>
                  <a:cubicBezTo>
                    <a:pt x="1041" y="27"/>
                    <a:pt x="1105" y="21"/>
                    <a:pt x="1169" y="20"/>
                  </a:cubicBezTo>
                  <a:cubicBezTo>
                    <a:pt x="1173" y="20"/>
                    <a:pt x="1177" y="19"/>
                    <a:pt x="1182" y="19"/>
                  </a:cubicBezTo>
                  <a:cubicBezTo>
                    <a:pt x="1211" y="19"/>
                    <a:pt x="1240" y="26"/>
                    <a:pt x="1266" y="37"/>
                  </a:cubicBezTo>
                  <a:cubicBezTo>
                    <a:pt x="1269" y="39"/>
                    <a:pt x="1272" y="39"/>
                    <a:pt x="1274" y="40"/>
                  </a:cubicBezTo>
                  <a:cubicBezTo>
                    <a:pt x="1271" y="40"/>
                    <a:pt x="1268" y="40"/>
                    <a:pt x="1264" y="40"/>
                  </a:cubicBezTo>
                  <a:cubicBezTo>
                    <a:pt x="1247" y="40"/>
                    <a:pt x="1230" y="44"/>
                    <a:pt x="1215" y="52"/>
                  </a:cubicBezTo>
                  <a:lnTo>
                    <a:pt x="1215" y="5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5" name="Google Shape;295;p28"/>
            <p:cNvSpPr/>
            <p:nvPr/>
          </p:nvSpPr>
          <p:spPr>
            <a:xfrm>
              <a:off x="9064080" y="3953520"/>
              <a:ext cx="132480" cy="315000"/>
            </a:xfrm>
            <a:custGeom>
              <a:avLst/>
              <a:gdLst/>
              <a:ahLst/>
              <a:cxnLst/>
              <a:rect l="l" t="t" r="r" b="b"/>
              <a:pathLst>
                <a:path w="368" h="875" extrusionOk="0">
                  <a:moveTo>
                    <a:pt x="367" y="870"/>
                  </a:moveTo>
                  <a:cubicBezTo>
                    <a:pt x="351" y="781"/>
                    <a:pt x="342" y="688"/>
                    <a:pt x="313" y="601"/>
                  </a:cubicBezTo>
                  <a:cubicBezTo>
                    <a:pt x="299" y="557"/>
                    <a:pt x="285" y="512"/>
                    <a:pt x="274" y="466"/>
                  </a:cubicBezTo>
                  <a:cubicBezTo>
                    <a:pt x="268" y="443"/>
                    <a:pt x="260" y="420"/>
                    <a:pt x="250" y="398"/>
                  </a:cubicBezTo>
                  <a:cubicBezTo>
                    <a:pt x="243" y="382"/>
                    <a:pt x="240" y="354"/>
                    <a:pt x="232" y="340"/>
                  </a:cubicBezTo>
                  <a:cubicBezTo>
                    <a:pt x="213" y="306"/>
                    <a:pt x="204" y="259"/>
                    <a:pt x="193" y="220"/>
                  </a:cubicBezTo>
                  <a:cubicBezTo>
                    <a:pt x="189" y="206"/>
                    <a:pt x="175" y="193"/>
                    <a:pt x="170" y="179"/>
                  </a:cubicBezTo>
                  <a:cubicBezTo>
                    <a:pt x="165" y="165"/>
                    <a:pt x="158" y="151"/>
                    <a:pt x="151" y="138"/>
                  </a:cubicBezTo>
                  <a:cubicBezTo>
                    <a:pt x="148" y="134"/>
                    <a:pt x="146" y="130"/>
                    <a:pt x="143" y="125"/>
                  </a:cubicBezTo>
                  <a:cubicBezTo>
                    <a:pt x="112" y="72"/>
                    <a:pt x="64" y="15"/>
                    <a:pt x="0" y="0"/>
                  </a:cubicBezTo>
                  <a:lnTo>
                    <a:pt x="0" y="1"/>
                  </a:lnTo>
                  <a:cubicBezTo>
                    <a:pt x="20" y="9"/>
                    <a:pt x="16" y="10"/>
                    <a:pt x="29" y="21"/>
                  </a:cubicBezTo>
                  <a:cubicBezTo>
                    <a:pt x="48" y="38"/>
                    <a:pt x="91" y="64"/>
                    <a:pt x="102" y="89"/>
                  </a:cubicBezTo>
                  <a:cubicBezTo>
                    <a:pt x="109" y="100"/>
                    <a:pt x="116" y="110"/>
                    <a:pt x="124" y="120"/>
                  </a:cubicBezTo>
                  <a:cubicBezTo>
                    <a:pt x="127" y="123"/>
                    <a:pt x="129" y="127"/>
                    <a:pt x="131" y="131"/>
                  </a:cubicBezTo>
                  <a:cubicBezTo>
                    <a:pt x="140" y="147"/>
                    <a:pt x="149" y="165"/>
                    <a:pt x="157" y="183"/>
                  </a:cubicBezTo>
                  <a:cubicBezTo>
                    <a:pt x="168" y="212"/>
                    <a:pt x="181" y="237"/>
                    <a:pt x="191" y="268"/>
                  </a:cubicBezTo>
                  <a:cubicBezTo>
                    <a:pt x="200" y="298"/>
                    <a:pt x="211" y="329"/>
                    <a:pt x="220" y="360"/>
                  </a:cubicBezTo>
                  <a:cubicBezTo>
                    <a:pt x="230" y="398"/>
                    <a:pt x="249" y="433"/>
                    <a:pt x="259" y="470"/>
                  </a:cubicBezTo>
                  <a:cubicBezTo>
                    <a:pt x="272" y="515"/>
                    <a:pt x="284" y="561"/>
                    <a:pt x="298" y="605"/>
                  </a:cubicBezTo>
                  <a:cubicBezTo>
                    <a:pt x="327" y="691"/>
                    <a:pt x="335" y="783"/>
                    <a:pt x="361" y="870"/>
                  </a:cubicBezTo>
                  <a:cubicBezTo>
                    <a:pt x="362" y="874"/>
                    <a:pt x="367" y="873"/>
                    <a:pt x="367" y="8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6" name="Google Shape;296;p28"/>
            <p:cNvSpPr/>
            <p:nvPr/>
          </p:nvSpPr>
          <p:spPr>
            <a:xfrm>
              <a:off x="9181440" y="4244760"/>
              <a:ext cx="72720" cy="296640"/>
            </a:xfrm>
            <a:custGeom>
              <a:avLst/>
              <a:gdLst/>
              <a:ahLst/>
              <a:cxnLst/>
              <a:rect l="l" t="t" r="r" b="b"/>
              <a:pathLst>
                <a:path w="202" h="824" extrusionOk="0">
                  <a:moveTo>
                    <a:pt x="101" y="5"/>
                  </a:moveTo>
                  <a:cubicBezTo>
                    <a:pt x="98" y="0"/>
                    <a:pt x="90" y="5"/>
                    <a:pt x="93" y="10"/>
                  </a:cubicBezTo>
                  <a:cubicBezTo>
                    <a:pt x="123" y="76"/>
                    <a:pt x="137" y="151"/>
                    <a:pt x="155" y="221"/>
                  </a:cubicBezTo>
                  <a:cubicBezTo>
                    <a:pt x="172" y="283"/>
                    <a:pt x="182" y="347"/>
                    <a:pt x="187" y="411"/>
                  </a:cubicBezTo>
                  <a:cubicBezTo>
                    <a:pt x="181" y="373"/>
                    <a:pt x="168" y="336"/>
                    <a:pt x="149" y="302"/>
                  </a:cubicBezTo>
                  <a:cubicBezTo>
                    <a:pt x="143" y="291"/>
                    <a:pt x="136" y="281"/>
                    <a:pt x="128" y="271"/>
                  </a:cubicBezTo>
                  <a:lnTo>
                    <a:pt x="127" y="270"/>
                  </a:lnTo>
                  <a:lnTo>
                    <a:pt x="126" y="270"/>
                  </a:lnTo>
                  <a:cubicBezTo>
                    <a:pt x="125" y="270"/>
                    <a:pt x="125" y="270"/>
                    <a:pt x="124" y="270"/>
                  </a:cubicBezTo>
                  <a:lnTo>
                    <a:pt x="123" y="271"/>
                  </a:lnTo>
                  <a:cubicBezTo>
                    <a:pt x="123" y="272"/>
                    <a:pt x="123" y="272"/>
                    <a:pt x="123" y="273"/>
                  </a:cubicBezTo>
                  <a:lnTo>
                    <a:pt x="123" y="274"/>
                  </a:lnTo>
                  <a:cubicBezTo>
                    <a:pt x="157" y="323"/>
                    <a:pt x="165" y="372"/>
                    <a:pt x="177" y="429"/>
                  </a:cubicBezTo>
                  <a:cubicBezTo>
                    <a:pt x="187" y="476"/>
                    <a:pt x="172" y="531"/>
                    <a:pt x="170" y="578"/>
                  </a:cubicBezTo>
                  <a:cubicBezTo>
                    <a:pt x="169" y="628"/>
                    <a:pt x="163" y="681"/>
                    <a:pt x="157" y="731"/>
                  </a:cubicBezTo>
                  <a:cubicBezTo>
                    <a:pt x="155" y="746"/>
                    <a:pt x="156" y="762"/>
                    <a:pt x="154" y="778"/>
                  </a:cubicBezTo>
                  <a:cubicBezTo>
                    <a:pt x="154" y="787"/>
                    <a:pt x="149" y="791"/>
                    <a:pt x="142" y="780"/>
                  </a:cubicBezTo>
                  <a:cubicBezTo>
                    <a:pt x="141" y="780"/>
                    <a:pt x="141" y="779"/>
                    <a:pt x="141" y="779"/>
                  </a:cubicBezTo>
                  <a:cubicBezTo>
                    <a:pt x="136" y="770"/>
                    <a:pt x="133" y="761"/>
                    <a:pt x="133" y="752"/>
                  </a:cubicBezTo>
                  <a:cubicBezTo>
                    <a:pt x="133" y="751"/>
                    <a:pt x="133" y="751"/>
                    <a:pt x="133" y="751"/>
                  </a:cubicBezTo>
                  <a:cubicBezTo>
                    <a:pt x="134" y="750"/>
                    <a:pt x="134" y="750"/>
                    <a:pt x="134" y="749"/>
                  </a:cubicBezTo>
                  <a:cubicBezTo>
                    <a:pt x="134" y="744"/>
                    <a:pt x="133" y="740"/>
                    <a:pt x="132" y="736"/>
                  </a:cubicBezTo>
                  <a:cubicBezTo>
                    <a:pt x="132" y="732"/>
                    <a:pt x="132" y="732"/>
                    <a:pt x="132" y="730"/>
                  </a:cubicBezTo>
                  <a:cubicBezTo>
                    <a:pt x="132" y="729"/>
                    <a:pt x="132" y="728"/>
                    <a:pt x="131" y="727"/>
                  </a:cubicBezTo>
                  <a:cubicBezTo>
                    <a:pt x="131" y="727"/>
                    <a:pt x="131" y="726"/>
                    <a:pt x="130" y="726"/>
                  </a:cubicBezTo>
                  <a:cubicBezTo>
                    <a:pt x="116" y="646"/>
                    <a:pt x="71" y="580"/>
                    <a:pt x="45" y="504"/>
                  </a:cubicBezTo>
                  <a:cubicBezTo>
                    <a:pt x="10" y="402"/>
                    <a:pt x="37" y="293"/>
                    <a:pt x="25" y="189"/>
                  </a:cubicBezTo>
                  <a:cubicBezTo>
                    <a:pt x="25" y="187"/>
                    <a:pt x="22" y="187"/>
                    <a:pt x="21" y="189"/>
                  </a:cubicBezTo>
                  <a:cubicBezTo>
                    <a:pt x="18" y="220"/>
                    <a:pt x="12" y="252"/>
                    <a:pt x="11" y="283"/>
                  </a:cubicBezTo>
                  <a:cubicBezTo>
                    <a:pt x="9" y="334"/>
                    <a:pt x="0" y="396"/>
                    <a:pt x="11" y="446"/>
                  </a:cubicBezTo>
                  <a:cubicBezTo>
                    <a:pt x="17" y="489"/>
                    <a:pt x="31" y="530"/>
                    <a:pt x="52" y="569"/>
                  </a:cubicBezTo>
                  <a:cubicBezTo>
                    <a:pt x="80" y="620"/>
                    <a:pt x="103" y="673"/>
                    <a:pt x="121" y="728"/>
                  </a:cubicBezTo>
                  <a:cubicBezTo>
                    <a:pt x="119" y="744"/>
                    <a:pt x="123" y="823"/>
                    <a:pt x="157" y="810"/>
                  </a:cubicBezTo>
                  <a:cubicBezTo>
                    <a:pt x="185" y="799"/>
                    <a:pt x="179" y="717"/>
                    <a:pt x="180" y="697"/>
                  </a:cubicBezTo>
                  <a:cubicBezTo>
                    <a:pt x="189" y="628"/>
                    <a:pt x="194" y="559"/>
                    <a:pt x="194" y="490"/>
                  </a:cubicBezTo>
                  <a:cubicBezTo>
                    <a:pt x="194" y="483"/>
                    <a:pt x="194" y="476"/>
                    <a:pt x="194" y="469"/>
                  </a:cubicBezTo>
                  <a:cubicBezTo>
                    <a:pt x="197" y="470"/>
                    <a:pt x="201" y="469"/>
                    <a:pt x="201" y="465"/>
                  </a:cubicBezTo>
                  <a:cubicBezTo>
                    <a:pt x="200" y="376"/>
                    <a:pt x="188" y="288"/>
                    <a:pt x="164" y="202"/>
                  </a:cubicBezTo>
                  <a:cubicBezTo>
                    <a:pt x="150" y="134"/>
                    <a:pt x="128" y="68"/>
                    <a:pt x="10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7" name="Google Shape;297;p28"/>
            <p:cNvSpPr/>
            <p:nvPr/>
          </p:nvSpPr>
          <p:spPr>
            <a:xfrm>
              <a:off x="9190080" y="4134240"/>
              <a:ext cx="72000" cy="222480"/>
            </a:xfrm>
            <a:custGeom>
              <a:avLst/>
              <a:gdLst/>
              <a:ahLst/>
              <a:cxnLst/>
              <a:rect l="l" t="t" r="r" b="b"/>
              <a:pathLst>
                <a:path w="200" h="618" extrusionOk="0">
                  <a:moveTo>
                    <a:pt x="189" y="232"/>
                  </a:moveTo>
                  <a:cubicBezTo>
                    <a:pt x="185" y="290"/>
                    <a:pt x="190" y="348"/>
                    <a:pt x="179" y="405"/>
                  </a:cubicBezTo>
                  <a:cubicBezTo>
                    <a:pt x="178" y="416"/>
                    <a:pt x="177" y="427"/>
                    <a:pt x="177" y="437"/>
                  </a:cubicBezTo>
                  <a:cubicBezTo>
                    <a:pt x="177" y="441"/>
                    <a:pt x="177" y="444"/>
                    <a:pt x="178" y="448"/>
                  </a:cubicBezTo>
                  <a:cubicBezTo>
                    <a:pt x="177" y="456"/>
                    <a:pt x="175" y="464"/>
                    <a:pt x="171" y="471"/>
                  </a:cubicBezTo>
                  <a:cubicBezTo>
                    <a:pt x="169" y="458"/>
                    <a:pt x="167" y="445"/>
                    <a:pt x="165" y="432"/>
                  </a:cubicBezTo>
                  <a:cubicBezTo>
                    <a:pt x="155" y="381"/>
                    <a:pt x="156" y="330"/>
                    <a:pt x="145" y="279"/>
                  </a:cubicBezTo>
                  <a:cubicBezTo>
                    <a:pt x="125" y="178"/>
                    <a:pt x="81" y="75"/>
                    <a:pt x="6" y="2"/>
                  </a:cubicBezTo>
                  <a:cubicBezTo>
                    <a:pt x="4" y="0"/>
                    <a:pt x="0" y="4"/>
                    <a:pt x="2" y="6"/>
                  </a:cubicBezTo>
                  <a:cubicBezTo>
                    <a:pt x="67" y="77"/>
                    <a:pt x="105" y="175"/>
                    <a:pt x="125" y="267"/>
                  </a:cubicBezTo>
                  <a:cubicBezTo>
                    <a:pt x="138" y="322"/>
                    <a:pt x="137" y="378"/>
                    <a:pt x="147" y="433"/>
                  </a:cubicBezTo>
                  <a:cubicBezTo>
                    <a:pt x="158" y="492"/>
                    <a:pt x="153" y="555"/>
                    <a:pt x="164" y="614"/>
                  </a:cubicBezTo>
                  <a:cubicBezTo>
                    <a:pt x="164" y="615"/>
                    <a:pt x="164" y="614"/>
                    <a:pt x="165" y="615"/>
                  </a:cubicBezTo>
                  <a:lnTo>
                    <a:pt x="165" y="616"/>
                  </a:lnTo>
                  <a:cubicBezTo>
                    <a:pt x="166" y="617"/>
                    <a:pt x="166" y="617"/>
                    <a:pt x="167" y="617"/>
                  </a:cubicBezTo>
                  <a:cubicBezTo>
                    <a:pt x="167" y="617"/>
                    <a:pt x="168" y="617"/>
                    <a:pt x="168" y="616"/>
                  </a:cubicBezTo>
                  <a:cubicBezTo>
                    <a:pt x="168" y="616"/>
                    <a:pt x="169" y="616"/>
                    <a:pt x="169" y="615"/>
                  </a:cubicBezTo>
                  <a:lnTo>
                    <a:pt x="169" y="614"/>
                  </a:lnTo>
                  <a:cubicBezTo>
                    <a:pt x="174" y="589"/>
                    <a:pt x="176" y="564"/>
                    <a:pt x="176" y="538"/>
                  </a:cubicBezTo>
                  <a:cubicBezTo>
                    <a:pt x="176" y="519"/>
                    <a:pt x="175" y="499"/>
                    <a:pt x="172" y="480"/>
                  </a:cubicBezTo>
                  <a:cubicBezTo>
                    <a:pt x="182" y="451"/>
                    <a:pt x="188" y="421"/>
                    <a:pt x="192" y="390"/>
                  </a:cubicBezTo>
                  <a:cubicBezTo>
                    <a:pt x="196" y="361"/>
                    <a:pt x="199" y="331"/>
                    <a:pt x="199" y="301"/>
                  </a:cubicBezTo>
                  <a:cubicBezTo>
                    <a:pt x="199" y="277"/>
                    <a:pt x="197" y="254"/>
                    <a:pt x="194" y="230"/>
                  </a:cubicBezTo>
                  <a:cubicBezTo>
                    <a:pt x="194" y="229"/>
                    <a:pt x="194" y="229"/>
                    <a:pt x="193" y="229"/>
                  </a:cubicBezTo>
                  <a:lnTo>
                    <a:pt x="192" y="228"/>
                  </a:lnTo>
                  <a:cubicBezTo>
                    <a:pt x="191" y="228"/>
                    <a:pt x="191" y="229"/>
                    <a:pt x="191" y="229"/>
                  </a:cubicBezTo>
                  <a:cubicBezTo>
                    <a:pt x="190" y="229"/>
                    <a:pt x="190" y="229"/>
                    <a:pt x="190" y="230"/>
                  </a:cubicBezTo>
                  <a:cubicBezTo>
                    <a:pt x="189" y="230"/>
                    <a:pt x="189" y="231"/>
                    <a:pt x="189" y="231"/>
                  </a:cubicBezTo>
                  <a:lnTo>
                    <a:pt x="189" y="23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8" name="Google Shape;298;p28"/>
            <p:cNvSpPr/>
            <p:nvPr/>
          </p:nvSpPr>
          <p:spPr>
            <a:xfrm>
              <a:off x="9260640" y="4150440"/>
              <a:ext cx="32040" cy="120240"/>
            </a:xfrm>
            <a:custGeom>
              <a:avLst/>
              <a:gdLst/>
              <a:ahLst/>
              <a:cxnLst/>
              <a:rect l="l" t="t" r="r" b="b"/>
              <a:pathLst>
                <a:path w="89" h="334" extrusionOk="0">
                  <a:moveTo>
                    <a:pt x="82" y="3"/>
                  </a:moveTo>
                  <a:cubicBezTo>
                    <a:pt x="82" y="3"/>
                    <a:pt x="83" y="3"/>
                    <a:pt x="82" y="2"/>
                  </a:cubicBezTo>
                  <a:cubicBezTo>
                    <a:pt x="82" y="1"/>
                    <a:pt x="81" y="2"/>
                    <a:pt x="80" y="1"/>
                  </a:cubicBezTo>
                  <a:cubicBezTo>
                    <a:pt x="80" y="0"/>
                    <a:pt x="79" y="0"/>
                    <a:pt x="78" y="0"/>
                  </a:cubicBezTo>
                  <a:cubicBezTo>
                    <a:pt x="78" y="0"/>
                    <a:pt x="77" y="0"/>
                    <a:pt x="76" y="1"/>
                  </a:cubicBezTo>
                  <a:lnTo>
                    <a:pt x="75" y="2"/>
                  </a:lnTo>
                  <a:cubicBezTo>
                    <a:pt x="75" y="3"/>
                    <a:pt x="75" y="3"/>
                    <a:pt x="75" y="3"/>
                  </a:cubicBezTo>
                  <a:cubicBezTo>
                    <a:pt x="67" y="64"/>
                    <a:pt x="56" y="124"/>
                    <a:pt x="44" y="184"/>
                  </a:cubicBezTo>
                  <a:cubicBezTo>
                    <a:pt x="37" y="215"/>
                    <a:pt x="37" y="268"/>
                    <a:pt x="16" y="292"/>
                  </a:cubicBezTo>
                  <a:cubicBezTo>
                    <a:pt x="15" y="294"/>
                    <a:pt x="14" y="296"/>
                    <a:pt x="12" y="298"/>
                  </a:cubicBezTo>
                  <a:cubicBezTo>
                    <a:pt x="7" y="307"/>
                    <a:pt x="4" y="317"/>
                    <a:pt x="2" y="327"/>
                  </a:cubicBezTo>
                  <a:cubicBezTo>
                    <a:pt x="0" y="331"/>
                    <a:pt x="5" y="333"/>
                    <a:pt x="7" y="330"/>
                  </a:cubicBezTo>
                  <a:cubicBezTo>
                    <a:pt x="40" y="288"/>
                    <a:pt x="47" y="254"/>
                    <a:pt x="55" y="202"/>
                  </a:cubicBezTo>
                  <a:cubicBezTo>
                    <a:pt x="67" y="138"/>
                    <a:pt x="88" y="69"/>
                    <a:pt x="8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9" name="Google Shape;299;p28"/>
            <p:cNvSpPr/>
            <p:nvPr/>
          </p:nvSpPr>
          <p:spPr>
            <a:xfrm>
              <a:off x="8670600" y="4024080"/>
              <a:ext cx="106920" cy="158400"/>
            </a:xfrm>
            <a:custGeom>
              <a:avLst/>
              <a:gdLst/>
              <a:ahLst/>
              <a:cxnLst/>
              <a:rect l="l" t="t" r="r" b="b"/>
              <a:pathLst>
                <a:path w="297" h="440" extrusionOk="0">
                  <a:moveTo>
                    <a:pt x="132" y="219"/>
                  </a:moveTo>
                  <a:cubicBezTo>
                    <a:pt x="119" y="204"/>
                    <a:pt x="104" y="189"/>
                    <a:pt x="89" y="176"/>
                  </a:cubicBezTo>
                  <a:cubicBezTo>
                    <a:pt x="53" y="143"/>
                    <a:pt x="35" y="100"/>
                    <a:pt x="4" y="63"/>
                  </a:cubicBezTo>
                  <a:cubicBezTo>
                    <a:pt x="3" y="62"/>
                    <a:pt x="3" y="62"/>
                    <a:pt x="2" y="62"/>
                  </a:cubicBezTo>
                  <a:lnTo>
                    <a:pt x="1" y="63"/>
                  </a:lnTo>
                  <a:cubicBezTo>
                    <a:pt x="0" y="64"/>
                    <a:pt x="0" y="63"/>
                    <a:pt x="0" y="64"/>
                  </a:cubicBezTo>
                  <a:lnTo>
                    <a:pt x="0" y="65"/>
                  </a:lnTo>
                  <a:lnTo>
                    <a:pt x="0" y="66"/>
                  </a:lnTo>
                  <a:cubicBezTo>
                    <a:pt x="21" y="102"/>
                    <a:pt x="37" y="146"/>
                    <a:pt x="69" y="174"/>
                  </a:cubicBezTo>
                  <a:cubicBezTo>
                    <a:pt x="101" y="201"/>
                    <a:pt x="124" y="230"/>
                    <a:pt x="156" y="253"/>
                  </a:cubicBezTo>
                  <a:cubicBezTo>
                    <a:pt x="156" y="253"/>
                    <a:pt x="155" y="253"/>
                    <a:pt x="156" y="254"/>
                  </a:cubicBezTo>
                  <a:cubicBezTo>
                    <a:pt x="157" y="255"/>
                    <a:pt x="157" y="254"/>
                    <a:pt x="158" y="254"/>
                  </a:cubicBezTo>
                  <a:lnTo>
                    <a:pt x="159" y="254"/>
                  </a:lnTo>
                  <a:cubicBezTo>
                    <a:pt x="159" y="253"/>
                    <a:pt x="160" y="253"/>
                    <a:pt x="160" y="253"/>
                  </a:cubicBezTo>
                  <a:cubicBezTo>
                    <a:pt x="160" y="252"/>
                    <a:pt x="160" y="252"/>
                    <a:pt x="160" y="251"/>
                  </a:cubicBezTo>
                  <a:lnTo>
                    <a:pt x="160" y="250"/>
                  </a:lnTo>
                  <a:cubicBezTo>
                    <a:pt x="137" y="208"/>
                    <a:pt x="118" y="164"/>
                    <a:pt x="104" y="119"/>
                  </a:cubicBezTo>
                  <a:cubicBezTo>
                    <a:pt x="122" y="150"/>
                    <a:pt x="139" y="182"/>
                    <a:pt x="158" y="213"/>
                  </a:cubicBezTo>
                  <a:cubicBezTo>
                    <a:pt x="176" y="244"/>
                    <a:pt x="205" y="277"/>
                    <a:pt x="228" y="308"/>
                  </a:cubicBezTo>
                  <a:cubicBezTo>
                    <a:pt x="234" y="317"/>
                    <a:pt x="239" y="326"/>
                    <a:pt x="245" y="336"/>
                  </a:cubicBezTo>
                  <a:cubicBezTo>
                    <a:pt x="263" y="367"/>
                    <a:pt x="278" y="400"/>
                    <a:pt x="288" y="435"/>
                  </a:cubicBezTo>
                  <a:cubicBezTo>
                    <a:pt x="290" y="439"/>
                    <a:pt x="296" y="437"/>
                    <a:pt x="296" y="433"/>
                  </a:cubicBezTo>
                  <a:cubicBezTo>
                    <a:pt x="296" y="366"/>
                    <a:pt x="244" y="285"/>
                    <a:pt x="200" y="236"/>
                  </a:cubicBezTo>
                  <a:cubicBezTo>
                    <a:pt x="164" y="197"/>
                    <a:pt x="143" y="148"/>
                    <a:pt x="114" y="103"/>
                  </a:cubicBezTo>
                  <a:cubicBezTo>
                    <a:pt x="102" y="86"/>
                    <a:pt x="91" y="67"/>
                    <a:pt x="80" y="49"/>
                  </a:cubicBezTo>
                  <a:cubicBezTo>
                    <a:pt x="77" y="44"/>
                    <a:pt x="73" y="39"/>
                    <a:pt x="69" y="35"/>
                  </a:cubicBezTo>
                  <a:cubicBezTo>
                    <a:pt x="64" y="24"/>
                    <a:pt x="58" y="15"/>
                    <a:pt x="52" y="5"/>
                  </a:cubicBezTo>
                  <a:cubicBezTo>
                    <a:pt x="52" y="4"/>
                    <a:pt x="52" y="4"/>
                    <a:pt x="52" y="4"/>
                  </a:cubicBezTo>
                  <a:cubicBezTo>
                    <a:pt x="51" y="3"/>
                    <a:pt x="50" y="2"/>
                    <a:pt x="49" y="1"/>
                  </a:cubicBezTo>
                  <a:cubicBezTo>
                    <a:pt x="48" y="0"/>
                    <a:pt x="47" y="0"/>
                    <a:pt x="46" y="0"/>
                  </a:cubicBezTo>
                  <a:cubicBezTo>
                    <a:pt x="44" y="0"/>
                    <a:pt x="43" y="0"/>
                    <a:pt x="42" y="1"/>
                  </a:cubicBezTo>
                  <a:cubicBezTo>
                    <a:pt x="41" y="2"/>
                    <a:pt x="41" y="3"/>
                    <a:pt x="40" y="4"/>
                  </a:cubicBezTo>
                  <a:cubicBezTo>
                    <a:pt x="39" y="5"/>
                    <a:pt x="39" y="6"/>
                    <a:pt x="39" y="7"/>
                  </a:cubicBezTo>
                  <a:cubicBezTo>
                    <a:pt x="39" y="8"/>
                    <a:pt x="39" y="8"/>
                    <a:pt x="39" y="9"/>
                  </a:cubicBezTo>
                  <a:cubicBezTo>
                    <a:pt x="41" y="20"/>
                    <a:pt x="45" y="30"/>
                    <a:pt x="51" y="40"/>
                  </a:cubicBezTo>
                  <a:cubicBezTo>
                    <a:pt x="55" y="46"/>
                    <a:pt x="59" y="52"/>
                    <a:pt x="64" y="58"/>
                  </a:cubicBezTo>
                  <a:cubicBezTo>
                    <a:pt x="89" y="114"/>
                    <a:pt x="106" y="174"/>
                    <a:pt x="138" y="226"/>
                  </a:cubicBezTo>
                  <a:cubicBezTo>
                    <a:pt x="158" y="258"/>
                    <a:pt x="141" y="230"/>
                    <a:pt x="132" y="2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0" name="Google Shape;300;p28"/>
            <p:cNvSpPr/>
            <p:nvPr/>
          </p:nvSpPr>
          <p:spPr>
            <a:xfrm>
              <a:off x="8680680" y="3866760"/>
              <a:ext cx="240840" cy="618120"/>
            </a:xfrm>
            <a:custGeom>
              <a:avLst/>
              <a:gdLst/>
              <a:ahLst/>
              <a:cxnLst/>
              <a:rect l="l" t="t" r="r" b="b"/>
              <a:pathLst>
                <a:path w="669" h="1717" extrusionOk="0">
                  <a:moveTo>
                    <a:pt x="235" y="273"/>
                  </a:moveTo>
                  <a:cubicBezTo>
                    <a:pt x="197" y="241"/>
                    <a:pt x="163" y="204"/>
                    <a:pt x="123" y="175"/>
                  </a:cubicBezTo>
                  <a:cubicBezTo>
                    <a:pt x="83" y="145"/>
                    <a:pt x="48" y="104"/>
                    <a:pt x="5" y="81"/>
                  </a:cubicBezTo>
                  <a:cubicBezTo>
                    <a:pt x="3" y="80"/>
                    <a:pt x="0" y="84"/>
                    <a:pt x="2" y="85"/>
                  </a:cubicBezTo>
                  <a:cubicBezTo>
                    <a:pt x="21" y="102"/>
                    <a:pt x="38" y="119"/>
                    <a:pt x="53" y="139"/>
                  </a:cubicBezTo>
                  <a:cubicBezTo>
                    <a:pt x="67" y="154"/>
                    <a:pt x="83" y="168"/>
                    <a:pt x="101" y="180"/>
                  </a:cubicBezTo>
                  <a:cubicBezTo>
                    <a:pt x="146" y="211"/>
                    <a:pt x="182" y="252"/>
                    <a:pt x="224" y="286"/>
                  </a:cubicBezTo>
                  <a:cubicBezTo>
                    <a:pt x="265" y="322"/>
                    <a:pt x="301" y="363"/>
                    <a:pt x="330" y="409"/>
                  </a:cubicBezTo>
                  <a:cubicBezTo>
                    <a:pt x="341" y="425"/>
                    <a:pt x="351" y="453"/>
                    <a:pt x="364" y="476"/>
                  </a:cubicBezTo>
                  <a:cubicBezTo>
                    <a:pt x="367" y="492"/>
                    <a:pt x="370" y="507"/>
                    <a:pt x="374" y="523"/>
                  </a:cubicBezTo>
                  <a:cubicBezTo>
                    <a:pt x="374" y="524"/>
                    <a:pt x="375" y="524"/>
                    <a:pt x="375" y="524"/>
                  </a:cubicBezTo>
                  <a:cubicBezTo>
                    <a:pt x="376" y="525"/>
                    <a:pt x="377" y="525"/>
                    <a:pt x="377" y="525"/>
                  </a:cubicBezTo>
                  <a:cubicBezTo>
                    <a:pt x="378" y="525"/>
                    <a:pt x="378" y="525"/>
                    <a:pt x="379" y="524"/>
                  </a:cubicBezTo>
                  <a:cubicBezTo>
                    <a:pt x="379" y="523"/>
                    <a:pt x="380" y="524"/>
                    <a:pt x="381" y="523"/>
                  </a:cubicBezTo>
                  <a:cubicBezTo>
                    <a:pt x="388" y="594"/>
                    <a:pt x="400" y="664"/>
                    <a:pt x="416" y="734"/>
                  </a:cubicBezTo>
                  <a:cubicBezTo>
                    <a:pt x="420" y="749"/>
                    <a:pt x="421" y="781"/>
                    <a:pt x="427" y="808"/>
                  </a:cubicBezTo>
                  <a:cubicBezTo>
                    <a:pt x="418" y="799"/>
                    <a:pt x="410" y="788"/>
                    <a:pt x="403" y="777"/>
                  </a:cubicBezTo>
                  <a:cubicBezTo>
                    <a:pt x="364" y="715"/>
                    <a:pt x="319" y="660"/>
                    <a:pt x="297" y="588"/>
                  </a:cubicBezTo>
                  <a:lnTo>
                    <a:pt x="296" y="587"/>
                  </a:lnTo>
                  <a:lnTo>
                    <a:pt x="296" y="585"/>
                  </a:lnTo>
                  <a:lnTo>
                    <a:pt x="296" y="584"/>
                  </a:lnTo>
                  <a:cubicBezTo>
                    <a:pt x="296" y="583"/>
                    <a:pt x="295" y="584"/>
                    <a:pt x="295" y="583"/>
                  </a:cubicBezTo>
                  <a:cubicBezTo>
                    <a:pt x="294" y="582"/>
                    <a:pt x="294" y="582"/>
                    <a:pt x="294" y="582"/>
                  </a:cubicBezTo>
                  <a:cubicBezTo>
                    <a:pt x="293" y="582"/>
                    <a:pt x="293" y="582"/>
                    <a:pt x="292" y="583"/>
                  </a:cubicBezTo>
                  <a:lnTo>
                    <a:pt x="291" y="584"/>
                  </a:lnTo>
                  <a:lnTo>
                    <a:pt x="291" y="585"/>
                  </a:lnTo>
                  <a:cubicBezTo>
                    <a:pt x="284" y="624"/>
                    <a:pt x="281" y="664"/>
                    <a:pt x="281" y="704"/>
                  </a:cubicBezTo>
                  <a:cubicBezTo>
                    <a:pt x="281" y="713"/>
                    <a:pt x="281" y="722"/>
                    <a:pt x="281" y="730"/>
                  </a:cubicBezTo>
                  <a:cubicBezTo>
                    <a:pt x="280" y="747"/>
                    <a:pt x="280" y="763"/>
                    <a:pt x="280" y="780"/>
                  </a:cubicBezTo>
                  <a:cubicBezTo>
                    <a:pt x="280" y="820"/>
                    <a:pt x="282" y="861"/>
                    <a:pt x="288" y="901"/>
                  </a:cubicBezTo>
                  <a:cubicBezTo>
                    <a:pt x="296" y="949"/>
                    <a:pt x="340" y="999"/>
                    <a:pt x="339" y="1049"/>
                  </a:cubicBezTo>
                  <a:cubicBezTo>
                    <a:pt x="339" y="1076"/>
                    <a:pt x="339" y="1103"/>
                    <a:pt x="364" y="1118"/>
                  </a:cubicBezTo>
                  <a:cubicBezTo>
                    <a:pt x="365" y="1118"/>
                    <a:pt x="366" y="1118"/>
                    <a:pt x="368" y="1118"/>
                  </a:cubicBezTo>
                  <a:cubicBezTo>
                    <a:pt x="369" y="1118"/>
                    <a:pt x="371" y="1117"/>
                    <a:pt x="372" y="1117"/>
                  </a:cubicBezTo>
                  <a:cubicBezTo>
                    <a:pt x="373" y="1116"/>
                    <a:pt x="374" y="1115"/>
                    <a:pt x="375" y="1114"/>
                  </a:cubicBezTo>
                  <a:cubicBezTo>
                    <a:pt x="376" y="1113"/>
                    <a:pt x="376" y="1112"/>
                    <a:pt x="377" y="1111"/>
                  </a:cubicBezTo>
                  <a:cubicBezTo>
                    <a:pt x="379" y="1107"/>
                    <a:pt x="381" y="1104"/>
                    <a:pt x="382" y="1100"/>
                  </a:cubicBezTo>
                  <a:cubicBezTo>
                    <a:pt x="391" y="1150"/>
                    <a:pt x="408" y="1198"/>
                    <a:pt x="434" y="1242"/>
                  </a:cubicBezTo>
                  <a:cubicBezTo>
                    <a:pt x="447" y="1266"/>
                    <a:pt x="464" y="1289"/>
                    <a:pt x="483" y="1310"/>
                  </a:cubicBezTo>
                  <a:cubicBezTo>
                    <a:pt x="486" y="1334"/>
                    <a:pt x="492" y="1357"/>
                    <a:pt x="497" y="1380"/>
                  </a:cubicBezTo>
                  <a:cubicBezTo>
                    <a:pt x="509" y="1424"/>
                    <a:pt x="521" y="1499"/>
                    <a:pt x="566" y="1523"/>
                  </a:cubicBezTo>
                  <a:cubicBezTo>
                    <a:pt x="567" y="1523"/>
                    <a:pt x="568" y="1524"/>
                    <a:pt x="569" y="1524"/>
                  </a:cubicBezTo>
                  <a:cubicBezTo>
                    <a:pt x="570" y="1524"/>
                    <a:pt x="570" y="1523"/>
                    <a:pt x="571" y="1523"/>
                  </a:cubicBezTo>
                  <a:cubicBezTo>
                    <a:pt x="572" y="1523"/>
                    <a:pt x="572" y="1522"/>
                    <a:pt x="573" y="1521"/>
                  </a:cubicBezTo>
                  <a:cubicBezTo>
                    <a:pt x="573" y="1521"/>
                    <a:pt x="573" y="1520"/>
                    <a:pt x="573" y="1519"/>
                  </a:cubicBezTo>
                  <a:cubicBezTo>
                    <a:pt x="573" y="1518"/>
                    <a:pt x="573" y="1517"/>
                    <a:pt x="573" y="1517"/>
                  </a:cubicBezTo>
                  <a:lnTo>
                    <a:pt x="573" y="1516"/>
                  </a:lnTo>
                  <a:lnTo>
                    <a:pt x="573" y="1515"/>
                  </a:lnTo>
                  <a:cubicBezTo>
                    <a:pt x="578" y="1500"/>
                    <a:pt x="582" y="1485"/>
                    <a:pt x="585" y="1470"/>
                  </a:cubicBezTo>
                  <a:cubicBezTo>
                    <a:pt x="585" y="1509"/>
                    <a:pt x="589" y="1548"/>
                    <a:pt x="595" y="1586"/>
                  </a:cubicBezTo>
                  <a:cubicBezTo>
                    <a:pt x="603" y="1622"/>
                    <a:pt x="616" y="1657"/>
                    <a:pt x="635" y="1689"/>
                  </a:cubicBezTo>
                  <a:cubicBezTo>
                    <a:pt x="639" y="1697"/>
                    <a:pt x="645" y="1705"/>
                    <a:pt x="650" y="1712"/>
                  </a:cubicBezTo>
                  <a:cubicBezTo>
                    <a:pt x="652" y="1716"/>
                    <a:pt x="658" y="1712"/>
                    <a:pt x="657" y="1709"/>
                  </a:cubicBezTo>
                  <a:cubicBezTo>
                    <a:pt x="646" y="1671"/>
                    <a:pt x="627" y="1638"/>
                    <a:pt x="616" y="1600"/>
                  </a:cubicBezTo>
                  <a:cubicBezTo>
                    <a:pt x="601" y="1542"/>
                    <a:pt x="593" y="1482"/>
                    <a:pt x="593" y="1421"/>
                  </a:cubicBezTo>
                  <a:cubicBezTo>
                    <a:pt x="593" y="1419"/>
                    <a:pt x="593" y="1416"/>
                    <a:pt x="593" y="1414"/>
                  </a:cubicBezTo>
                  <a:cubicBezTo>
                    <a:pt x="595" y="1383"/>
                    <a:pt x="596" y="1351"/>
                    <a:pt x="596" y="1321"/>
                  </a:cubicBezTo>
                  <a:cubicBezTo>
                    <a:pt x="596" y="1290"/>
                    <a:pt x="595" y="1260"/>
                    <a:pt x="593" y="1229"/>
                  </a:cubicBezTo>
                  <a:cubicBezTo>
                    <a:pt x="593" y="1225"/>
                    <a:pt x="587" y="1224"/>
                    <a:pt x="587" y="1229"/>
                  </a:cubicBezTo>
                  <a:cubicBezTo>
                    <a:pt x="587" y="1257"/>
                    <a:pt x="585" y="1286"/>
                    <a:pt x="585" y="1314"/>
                  </a:cubicBezTo>
                  <a:cubicBezTo>
                    <a:pt x="585" y="1342"/>
                    <a:pt x="579" y="1367"/>
                    <a:pt x="578" y="1393"/>
                  </a:cubicBezTo>
                  <a:cubicBezTo>
                    <a:pt x="577" y="1431"/>
                    <a:pt x="569" y="1468"/>
                    <a:pt x="568" y="1505"/>
                  </a:cubicBezTo>
                  <a:cubicBezTo>
                    <a:pt x="534" y="1440"/>
                    <a:pt x="510" y="1370"/>
                    <a:pt x="498" y="1297"/>
                  </a:cubicBezTo>
                  <a:lnTo>
                    <a:pt x="498" y="1296"/>
                  </a:lnTo>
                  <a:cubicBezTo>
                    <a:pt x="498" y="1295"/>
                    <a:pt x="498" y="1295"/>
                    <a:pt x="498" y="1294"/>
                  </a:cubicBezTo>
                  <a:cubicBezTo>
                    <a:pt x="498" y="1253"/>
                    <a:pt x="493" y="1214"/>
                    <a:pt x="493" y="1173"/>
                  </a:cubicBezTo>
                  <a:cubicBezTo>
                    <a:pt x="493" y="1164"/>
                    <a:pt x="493" y="1154"/>
                    <a:pt x="493" y="1145"/>
                  </a:cubicBezTo>
                  <a:cubicBezTo>
                    <a:pt x="493" y="1114"/>
                    <a:pt x="492" y="1083"/>
                    <a:pt x="489" y="1052"/>
                  </a:cubicBezTo>
                  <a:cubicBezTo>
                    <a:pt x="481" y="993"/>
                    <a:pt x="484" y="931"/>
                    <a:pt x="465" y="875"/>
                  </a:cubicBezTo>
                  <a:cubicBezTo>
                    <a:pt x="465" y="874"/>
                    <a:pt x="465" y="874"/>
                    <a:pt x="465" y="874"/>
                  </a:cubicBezTo>
                  <a:cubicBezTo>
                    <a:pt x="465" y="873"/>
                    <a:pt x="464" y="873"/>
                    <a:pt x="464" y="873"/>
                  </a:cubicBezTo>
                  <a:cubicBezTo>
                    <a:pt x="463" y="872"/>
                    <a:pt x="462" y="872"/>
                    <a:pt x="462" y="872"/>
                  </a:cubicBezTo>
                  <a:cubicBezTo>
                    <a:pt x="461" y="872"/>
                    <a:pt x="460" y="872"/>
                    <a:pt x="460" y="873"/>
                  </a:cubicBezTo>
                  <a:cubicBezTo>
                    <a:pt x="459" y="874"/>
                    <a:pt x="459" y="873"/>
                    <a:pt x="459" y="874"/>
                  </a:cubicBezTo>
                  <a:cubicBezTo>
                    <a:pt x="458" y="875"/>
                    <a:pt x="458" y="875"/>
                    <a:pt x="458" y="876"/>
                  </a:cubicBezTo>
                  <a:lnTo>
                    <a:pt x="458" y="877"/>
                  </a:lnTo>
                  <a:cubicBezTo>
                    <a:pt x="475" y="938"/>
                    <a:pt x="470" y="1006"/>
                    <a:pt x="478" y="1069"/>
                  </a:cubicBezTo>
                  <a:cubicBezTo>
                    <a:pt x="480" y="1097"/>
                    <a:pt x="481" y="1125"/>
                    <a:pt x="481" y="1153"/>
                  </a:cubicBezTo>
                  <a:cubicBezTo>
                    <a:pt x="481" y="1165"/>
                    <a:pt x="481" y="1178"/>
                    <a:pt x="480" y="1191"/>
                  </a:cubicBezTo>
                  <a:cubicBezTo>
                    <a:pt x="480" y="1192"/>
                    <a:pt x="480" y="1193"/>
                    <a:pt x="480" y="1195"/>
                  </a:cubicBezTo>
                  <a:cubicBezTo>
                    <a:pt x="479" y="1208"/>
                    <a:pt x="479" y="1221"/>
                    <a:pt x="479" y="1234"/>
                  </a:cubicBezTo>
                  <a:cubicBezTo>
                    <a:pt x="479" y="1252"/>
                    <a:pt x="480" y="1269"/>
                    <a:pt x="482" y="1287"/>
                  </a:cubicBezTo>
                  <a:cubicBezTo>
                    <a:pt x="460" y="1238"/>
                    <a:pt x="440" y="1190"/>
                    <a:pt x="418" y="1142"/>
                  </a:cubicBezTo>
                  <a:cubicBezTo>
                    <a:pt x="401" y="1099"/>
                    <a:pt x="393" y="1054"/>
                    <a:pt x="393" y="1008"/>
                  </a:cubicBezTo>
                  <a:cubicBezTo>
                    <a:pt x="393" y="1006"/>
                    <a:pt x="393" y="1005"/>
                    <a:pt x="393" y="1004"/>
                  </a:cubicBezTo>
                  <a:cubicBezTo>
                    <a:pt x="393" y="999"/>
                    <a:pt x="393" y="993"/>
                    <a:pt x="393" y="988"/>
                  </a:cubicBezTo>
                  <a:cubicBezTo>
                    <a:pt x="393" y="942"/>
                    <a:pt x="408" y="894"/>
                    <a:pt x="404" y="850"/>
                  </a:cubicBezTo>
                  <a:cubicBezTo>
                    <a:pt x="404" y="845"/>
                    <a:pt x="397" y="846"/>
                    <a:pt x="395" y="850"/>
                  </a:cubicBezTo>
                  <a:cubicBezTo>
                    <a:pt x="382" y="892"/>
                    <a:pt x="375" y="935"/>
                    <a:pt x="375" y="979"/>
                  </a:cubicBezTo>
                  <a:cubicBezTo>
                    <a:pt x="375" y="987"/>
                    <a:pt x="375" y="995"/>
                    <a:pt x="376" y="1003"/>
                  </a:cubicBezTo>
                  <a:cubicBezTo>
                    <a:pt x="376" y="1013"/>
                    <a:pt x="376" y="1023"/>
                    <a:pt x="376" y="1032"/>
                  </a:cubicBezTo>
                  <a:cubicBezTo>
                    <a:pt x="376" y="1033"/>
                    <a:pt x="376" y="1033"/>
                    <a:pt x="376" y="1034"/>
                  </a:cubicBezTo>
                  <a:cubicBezTo>
                    <a:pt x="376" y="1051"/>
                    <a:pt x="373" y="1068"/>
                    <a:pt x="369" y="1085"/>
                  </a:cubicBezTo>
                  <a:cubicBezTo>
                    <a:pt x="364" y="1107"/>
                    <a:pt x="357" y="1077"/>
                    <a:pt x="357" y="1070"/>
                  </a:cubicBezTo>
                  <a:cubicBezTo>
                    <a:pt x="355" y="1048"/>
                    <a:pt x="360" y="1028"/>
                    <a:pt x="350" y="1007"/>
                  </a:cubicBezTo>
                  <a:cubicBezTo>
                    <a:pt x="321" y="949"/>
                    <a:pt x="303" y="886"/>
                    <a:pt x="299" y="821"/>
                  </a:cubicBezTo>
                  <a:cubicBezTo>
                    <a:pt x="296" y="774"/>
                    <a:pt x="294" y="728"/>
                    <a:pt x="294" y="681"/>
                  </a:cubicBezTo>
                  <a:cubicBezTo>
                    <a:pt x="294" y="657"/>
                    <a:pt x="295" y="633"/>
                    <a:pt x="295" y="608"/>
                  </a:cubicBezTo>
                  <a:cubicBezTo>
                    <a:pt x="306" y="644"/>
                    <a:pt x="320" y="678"/>
                    <a:pt x="339" y="710"/>
                  </a:cubicBezTo>
                  <a:cubicBezTo>
                    <a:pt x="347" y="724"/>
                    <a:pt x="356" y="737"/>
                    <a:pt x="365" y="750"/>
                  </a:cubicBezTo>
                  <a:cubicBezTo>
                    <a:pt x="392" y="789"/>
                    <a:pt x="413" y="831"/>
                    <a:pt x="455" y="855"/>
                  </a:cubicBezTo>
                  <a:cubicBezTo>
                    <a:pt x="456" y="855"/>
                    <a:pt x="457" y="856"/>
                    <a:pt x="457" y="856"/>
                  </a:cubicBezTo>
                  <a:cubicBezTo>
                    <a:pt x="458" y="856"/>
                    <a:pt x="458" y="855"/>
                    <a:pt x="459" y="855"/>
                  </a:cubicBezTo>
                  <a:lnTo>
                    <a:pt x="460" y="855"/>
                  </a:lnTo>
                  <a:cubicBezTo>
                    <a:pt x="470" y="857"/>
                    <a:pt x="475" y="842"/>
                    <a:pt x="466" y="839"/>
                  </a:cubicBezTo>
                  <a:cubicBezTo>
                    <a:pt x="450" y="833"/>
                    <a:pt x="446" y="787"/>
                    <a:pt x="443" y="774"/>
                  </a:cubicBezTo>
                  <a:cubicBezTo>
                    <a:pt x="438" y="746"/>
                    <a:pt x="431" y="718"/>
                    <a:pt x="424" y="690"/>
                  </a:cubicBezTo>
                  <a:cubicBezTo>
                    <a:pt x="415" y="659"/>
                    <a:pt x="418" y="626"/>
                    <a:pt x="409" y="595"/>
                  </a:cubicBezTo>
                  <a:cubicBezTo>
                    <a:pt x="400" y="564"/>
                    <a:pt x="393" y="536"/>
                    <a:pt x="387" y="507"/>
                  </a:cubicBezTo>
                  <a:cubicBezTo>
                    <a:pt x="386" y="507"/>
                    <a:pt x="386" y="506"/>
                    <a:pt x="386" y="506"/>
                  </a:cubicBezTo>
                  <a:lnTo>
                    <a:pt x="386" y="505"/>
                  </a:lnTo>
                  <a:cubicBezTo>
                    <a:pt x="385" y="505"/>
                    <a:pt x="386" y="505"/>
                    <a:pt x="386" y="504"/>
                  </a:cubicBezTo>
                  <a:cubicBezTo>
                    <a:pt x="388" y="506"/>
                    <a:pt x="390" y="508"/>
                    <a:pt x="393" y="509"/>
                  </a:cubicBezTo>
                  <a:cubicBezTo>
                    <a:pt x="394" y="510"/>
                    <a:pt x="395" y="511"/>
                    <a:pt x="397" y="511"/>
                  </a:cubicBezTo>
                  <a:lnTo>
                    <a:pt x="398" y="512"/>
                  </a:lnTo>
                  <a:cubicBezTo>
                    <a:pt x="399" y="512"/>
                    <a:pt x="399" y="511"/>
                    <a:pt x="400" y="511"/>
                  </a:cubicBezTo>
                  <a:cubicBezTo>
                    <a:pt x="401" y="511"/>
                    <a:pt x="401" y="510"/>
                    <a:pt x="402" y="509"/>
                  </a:cubicBezTo>
                  <a:cubicBezTo>
                    <a:pt x="402" y="509"/>
                    <a:pt x="402" y="508"/>
                    <a:pt x="402" y="507"/>
                  </a:cubicBezTo>
                  <a:cubicBezTo>
                    <a:pt x="402" y="507"/>
                    <a:pt x="402" y="506"/>
                    <a:pt x="402" y="505"/>
                  </a:cubicBezTo>
                  <a:cubicBezTo>
                    <a:pt x="401" y="505"/>
                    <a:pt x="401" y="505"/>
                    <a:pt x="401" y="505"/>
                  </a:cubicBezTo>
                  <a:cubicBezTo>
                    <a:pt x="399" y="501"/>
                    <a:pt x="396" y="497"/>
                    <a:pt x="394" y="493"/>
                  </a:cubicBezTo>
                  <a:cubicBezTo>
                    <a:pt x="390" y="486"/>
                    <a:pt x="386" y="480"/>
                    <a:pt x="384" y="472"/>
                  </a:cubicBezTo>
                  <a:cubicBezTo>
                    <a:pt x="380" y="450"/>
                    <a:pt x="373" y="428"/>
                    <a:pt x="371" y="404"/>
                  </a:cubicBezTo>
                  <a:cubicBezTo>
                    <a:pt x="368" y="366"/>
                    <a:pt x="348" y="326"/>
                    <a:pt x="336" y="290"/>
                  </a:cubicBezTo>
                  <a:cubicBezTo>
                    <a:pt x="324" y="257"/>
                    <a:pt x="309" y="226"/>
                    <a:pt x="292" y="196"/>
                  </a:cubicBezTo>
                  <a:cubicBezTo>
                    <a:pt x="290" y="193"/>
                    <a:pt x="288" y="189"/>
                    <a:pt x="286" y="186"/>
                  </a:cubicBezTo>
                  <a:cubicBezTo>
                    <a:pt x="282" y="178"/>
                    <a:pt x="277" y="170"/>
                    <a:pt x="273" y="162"/>
                  </a:cubicBezTo>
                  <a:cubicBezTo>
                    <a:pt x="259" y="139"/>
                    <a:pt x="244" y="117"/>
                    <a:pt x="226" y="97"/>
                  </a:cubicBezTo>
                  <a:cubicBezTo>
                    <a:pt x="275" y="129"/>
                    <a:pt x="320" y="170"/>
                    <a:pt x="369" y="202"/>
                  </a:cubicBezTo>
                  <a:cubicBezTo>
                    <a:pt x="402" y="226"/>
                    <a:pt x="429" y="257"/>
                    <a:pt x="449" y="292"/>
                  </a:cubicBezTo>
                  <a:cubicBezTo>
                    <a:pt x="452" y="297"/>
                    <a:pt x="455" y="302"/>
                    <a:pt x="457" y="307"/>
                  </a:cubicBezTo>
                  <a:cubicBezTo>
                    <a:pt x="482" y="349"/>
                    <a:pt x="517" y="396"/>
                    <a:pt x="534" y="442"/>
                  </a:cubicBezTo>
                  <a:lnTo>
                    <a:pt x="534" y="444"/>
                  </a:lnTo>
                  <a:cubicBezTo>
                    <a:pt x="534" y="445"/>
                    <a:pt x="535" y="446"/>
                    <a:pt x="535" y="446"/>
                  </a:cubicBezTo>
                  <a:cubicBezTo>
                    <a:pt x="535" y="447"/>
                    <a:pt x="536" y="447"/>
                    <a:pt x="536" y="448"/>
                  </a:cubicBezTo>
                  <a:lnTo>
                    <a:pt x="536" y="450"/>
                  </a:lnTo>
                  <a:cubicBezTo>
                    <a:pt x="536" y="450"/>
                    <a:pt x="535" y="450"/>
                    <a:pt x="536" y="451"/>
                  </a:cubicBezTo>
                  <a:cubicBezTo>
                    <a:pt x="536" y="452"/>
                    <a:pt x="537" y="452"/>
                    <a:pt x="538" y="452"/>
                  </a:cubicBezTo>
                  <a:cubicBezTo>
                    <a:pt x="538" y="452"/>
                    <a:pt x="539" y="452"/>
                    <a:pt x="540" y="452"/>
                  </a:cubicBezTo>
                  <a:cubicBezTo>
                    <a:pt x="540" y="452"/>
                    <a:pt x="541" y="452"/>
                    <a:pt x="542" y="452"/>
                  </a:cubicBezTo>
                  <a:lnTo>
                    <a:pt x="543" y="451"/>
                  </a:lnTo>
                  <a:cubicBezTo>
                    <a:pt x="543" y="450"/>
                    <a:pt x="543" y="449"/>
                    <a:pt x="543" y="449"/>
                  </a:cubicBezTo>
                  <a:lnTo>
                    <a:pt x="543" y="448"/>
                  </a:lnTo>
                  <a:cubicBezTo>
                    <a:pt x="544" y="448"/>
                    <a:pt x="544" y="447"/>
                    <a:pt x="545" y="446"/>
                  </a:cubicBezTo>
                  <a:cubicBezTo>
                    <a:pt x="545" y="445"/>
                    <a:pt x="546" y="445"/>
                    <a:pt x="546" y="444"/>
                  </a:cubicBezTo>
                  <a:cubicBezTo>
                    <a:pt x="546" y="436"/>
                    <a:pt x="547" y="429"/>
                    <a:pt x="547" y="421"/>
                  </a:cubicBezTo>
                  <a:cubicBezTo>
                    <a:pt x="547" y="341"/>
                    <a:pt x="525" y="262"/>
                    <a:pt x="485" y="192"/>
                  </a:cubicBezTo>
                  <a:cubicBezTo>
                    <a:pt x="469" y="164"/>
                    <a:pt x="450" y="138"/>
                    <a:pt x="428" y="114"/>
                  </a:cubicBezTo>
                  <a:cubicBezTo>
                    <a:pt x="438" y="118"/>
                    <a:pt x="447" y="123"/>
                    <a:pt x="457" y="128"/>
                  </a:cubicBezTo>
                  <a:cubicBezTo>
                    <a:pt x="465" y="133"/>
                    <a:pt x="473" y="138"/>
                    <a:pt x="481" y="144"/>
                  </a:cubicBezTo>
                  <a:cubicBezTo>
                    <a:pt x="522" y="174"/>
                    <a:pt x="559" y="209"/>
                    <a:pt x="591" y="249"/>
                  </a:cubicBezTo>
                  <a:cubicBezTo>
                    <a:pt x="610" y="273"/>
                    <a:pt x="633" y="309"/>
                    <a:pt x="660" y="325"/>
                  </a:cubicBezTo>
                  <a:cubicBezTo>
                    <a:pt x="664" y="327"/>
                    <a:pt x="668" y="321"/>
                    <a:pt x="665" y="318"/>
                  </a:cubicBezTo>
                  <a:cubicBezTo>
                    <a:pt x="653" y="308"/>
                    <a:pt x="648" y="286"/>
                    <a:pt x="639" y="272"/>
                  </a:cubicBezTo>
                  <a:cubicBezTo>
                    <a:pt x="630" y="258"/>
                    <a:pt x="614" y="249"/>
                    <a:pt x="605" y="237"/>
                  </a:cubicBezTo>
                  <a:cubicBezTo>
                    <a:pt x="575" y="199"/>
                    <a:pt x="540" y="165"/>
                    <a:pt x="501" y="136"/>
                  </a:cubicBezTo>
                  <a:cubicBezTo>
                    <a:pt x="492" y="130"/>
                    <a:pt x="481" y="125"/>
                    <a:pt x="472" y="119"/>
                  </a:cubicBezTo>
                  <a:cubicBezTo>
                    <a:pt x="439" y="101"/>
                    <a:pt x="405" y="85"/>
                    <a:pt x="370" y="73"/>
                  </a:cubicBezTo>
                  <a:cubicBezTo>
                    <a:pt x="312" y="52"/>
                    <a:pt x="257" y="24"/>
                    <a:pt x="201" y="0"/>
                  </a:cubicBezTo>
                  <a:cubicBezTo>
                    <a:pt x="199" y="0"/>
                    <a:pt x="197" y="2"/>
                    <a:pt x="199" y="3"/>
                  </a:cubicBezTo>
                  <a:cubicBezTo>
                    <a:pt x="218" y="16"/>
                    <a:pt x="237" y="27"/>
                    <a:pt x="256" y="38"/>
                  </a:cubicBezTo>
                  <a:cubicBezTo>
                    <a:pt x="274" y="49"/>
                    <a:pt x="293" y="59"/>
                    <a:pt x="311" y="68"/>
                  </a:cubicBezTo>
                  <a:cubicBezTo>
                    <a:pt x="344" y="83"/>
                    <a:pt x="380" y="94"/>
                    <a:pt x="415" y="108"/>
                  </a:cubicBezTo>
                  <a:cubicBezTo>
                    <a:pt x="485" y="190"/>
                    <a:pt x="513" y="292"/>
                    <a:pt x="527" y="397"/>
                  </a:cubicBezTo>
                  <a:cubicBezTo>
                    <a:pt x="514" y="367"/>
                    <a:pt x="495" y="338"/>
                    <a:pt x="481" y="312"/>
                  </a:cubicBezTo>
                  <a:cubicBezTo>
                    <a:pt x="458" y="269"/>
                    <a:pt x="430" y="215"/>
                    <a:pt x="386" y="191"/>
                  </a:cubicBezTo>
                  <a:cubicBezTo>
                    <a:pt x="347" y="169"/>
                    <a:pt x="319" y="133"/>
                    <a:pt x="277" y="117"/>
                  </a:cubicBezTo>
                  <a:cubicBezTo>
                    <a:pt x="260" y="111"/>
                    <a:pt x="244" y="89"/>
                    <a:pt x="228" y="80"/>
                  </a:cubicBezTo>
                  <a:cubicBezTo>
                    <a:pt x="221" y="76"/>
                    <a:pt x="161" y="60"/>
                    <a:pt x="159" y="55"/>
                  </a:cubicBezTo>
                  <a:cubicBezTo>
                    <a:pt x="157" y="50"/>
                    <a:pt x="152" y="51"/>
                    <a:pt x="152" y="55"/>
                  </a:cubicBezTo>
                  <a:lnTo>
                    <a:pt x="152" y="59"/>
                  </a:lnTo>
                  <a:cubicBezTo>
                    <a:pt x="152" y="60"/>
                    <a:pt x="153" y="60"/>
                    <a:pt x="153" y="61"/>
                  </a:cubicBezTo>
                  <a:lnTo>
                    <a:pt x="154" y="62"/>
                  </a:lnTo>
                  <a:lnTo>
                    <a:pt x="155" y="62"/>
                  </a:lnTo>
                  <a:cubicBezTo>
                    <a:pt x="171" y="68"/>
                    <a:pt x="187" y="76"/>
                    <a:pt x="202" y="84"/>
                  </a:cubicBezTo>
                  <a:cubicBezTo>
                    <a:pt x="202" y="85"/>
                    <a:pt x="202" y="85"/>
                    <a:pt x="202" y="85"/>
                  </a:cubicBezTo>
                  <a:lnTo>
                    <a:pt x="202" y="86"/>
                  </a:lnTo>
                  <a:cubicBezTo>
                    <a:pt x="236" y="109"/>
                    <a:pt x="257" y="155"/>
                    <a:pt x="275" y="189"/>
                  </a:cubicBezTo>
                  <a:cubicBezTo>
                    <a:pt x="276" y="190"/>
                    <a:pt x="276" y="191"/>
                    <a:pt x="276" y="191"/>
                  </a:cubicBezTo>
                  <a:cubicBezTo>
                    <a:pt x="293" y="219"/>
                    <a:pt x="306" y="248"/>
                    <a:pt x="316" y="279"/>
                  </a:cubicBezTo>
                  <a:cubicBezTo>
                    <a:pt x="328" y="316"/>
                    <a:pt x="340" y="354"/>
                    <a:pt x="349" y="392"/>
                  </a:cubicBezTo>
                  <a:cubicBezTo>
                    <a:pt x="350" y="400"/>
                    <a:pt x="352" y="408"/>
                    <a:pt x="353" y="416"/>
                  </a:cubicBezTo>
                  <a:cubicBezTo>
                    <a:pt x="344" y="400"/>
                    <a:pt x="334" y="385"/>
                    <a:pt x="324" y="370"/>
                  </a:cubicBezTo>
                  <a:cubicBezTo>
                    <a:pt x="299" y="334"/>
                    <a:pt x="269" y="301"/>
                    <a:pt x="235" y="27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1" name="Google Shape;301;p28"/>
            <p:cNvSpPr/>
            <p:nvPr/>
          </p:nvSpPr>
          <p:spPr>
            <a:xfrm>
              <a:off x="8829720" y="4052880"/>
              <a:ext cx="66960" cy="126000"/>
            </a:xfrm>
            <a:custGeom>
              <a:avLst/>
              <a:gdLst/>
              <a:ahLst/>
              <a:cxnLst/>
              <a:rect l="l" t="t" r="r" b="b"/>
              <a:pathLst>
                <a:path w="186" h="350" extrusionOk="0">
                  <a:moveTo>
                    <a:pt x="182" y="332"/>
                  </a:moveTo>
                  <a:cubicBezTo>
                    <a:pt x="177" y="288"/>
                    <a:pt x="164" y="244"/>
                    <a:pt x="155" y="202"/>
                  </a:cubicBezTo>
                  <a:cubicBezTo>
                    <a:pt x="142" y="133"/>
                    <a:pt x="119" y="67"/>
                    <a:pt x="86" y="5"/>
                  </a:cubicBezTo>
                  <a:cubicBezTo>
                    <a:pt x="83" y="0"/>
                    <a:pt x="76" y="4"/>
                    <a:pt x="78" y="9"/>
                  </a:cubicBezTo>
                  <a:cubicBezTo>
                    <a:pt x="106" y="63"/>
                    <a:pt x="115" y="123"/>
                    <a:pt x="133" y="181"/>
                  </a:cubicBezTo>
                  <a:cubicBezTo>
                    <a:pt x="146" y="225"/>
                    <a:pt x="157" y="270"/>
                    <a:pt x="164" y="315"/>
                  </a:cubicBezTo>
                  <a:cubicBezTo>
                    <a:pt x="127" y="280"/>
                    <a:pt x="84" y="241"/>
                    <a:pt x="64" y="196"/>
                  </a:cubicBezTo>
                  <a:cubicBezTo>
                    <a:pt x="54" y="171"/>
                    <a:pt x="42" y="147"/>
                    <a:pt x="29" y="124"/>
                  </a:cubicBezTo>
                  <a:cubicBezTo>
                    <a:pt x="22" y="112"/>
                    <a:pt x="14" y="100"/>
                    <a:pt x="7" y="88"/>
                  </a:cubicBezTo>
                  <a:cubicBezTo>
                    <a:pt x="6" y="88"/>
                    <a:pt x="6" y="88"/>
                    <a:pt x="6" y="88"/>
                  </a:cubicBezTo>
                  <a:cubicBezTo>
                    <a:pt x="5" y="87"/>
                    <a:pt x="5" y="87"/>
                    <a:pt x="4" y="87"/>
                  </a:cubicBezTo>
                  <a:cubicBezTo>
                    <a:pt x="3" y="87"/>
                    <a:pt x="3" y="87"/>
                    <a:pt x="2" y="88"/>
                  </a:cubicBezTo>
                  <a:lnTo>
                    <a:pt x="1" y="89"/>
                  </a:lnTo>
                  <a:cubicBezTo>
                    <a:pt x="0" y="90"/>
                    <a:pt x="0" y="90"/>
                    <a:pt x="0" y="91"/>
                  </a:cubicBezTo>
                  <a:lnTo>
                    <a:pt x="0" y="92"/>
                  </a:lnTo>
                  <a:cubicBezTo>
                    <a:pt x="9" y="107"/>
                    <a:pt x="16" y="130"/>
                    <a:pt x="24" y="146"/>
                  </a:cubicBezTo>
                  <a:cubicBezTo>
                    <a:pt x="38" y="173"/>
                    <a:pt x="51" y="202"/>
                    <a:pt x="66" y="228"/>
                  </a:cubicBezTo>
                  <a:cubicBezTo>
                    <a:pt x="85" y="254"/>
                    <a:pt x="107" y="279"/>
                    <a:pt x="131" y="300"/>
                  </a:cubicBezTo>
                  <a:cubicBezTo>
                    <a:pt x="142" y="312"/>
                    <a:pt x="153" y="323"/>
                    <a:pt x="166" y="332"/>
                  </a:cubicBezTo>
                  <a:cubicBezTo>
                    <a:pt x="166" y="335"/>
                    <a:pt x="167" y="339"/>
                    <a:pt x="168" y="342"/>
                  </a:cubicBezTo>
                  <a:cubicBezTo>
                    <a:pt x="168" y="343"/>
                    <a:pt x="168" y="344"/>
                    <a:pt x="169" y="345"/>
                  </a:cubicBezTo>
                  <a:cubicBezTo>
                    <a:pt x="169" y="346"/>
                    <a:pt x="170" y="348"/>
                    <a:pt x="172" y="348"/>
                  </a:cubicBezTo>
                  <a:cubicBezTo>
                    <a:pt x="174" y="349"/>
                    <a:pt x="173" y="349"/>
                    <a:pt x="175" y="349"/>
                  </a:cubicBezTo>
                  <a:cubicBezTo>
                    <a:pt x="176" y="349"/>
                    <a:pt x="178" y="349"/>
                    <a:pt x="179" y="348"/>
                  </a:cubicBezTo>
                  <a:cubicBezTo>
                    <a:pt x="180" y="348"/>
                    <a:pt x="181" y="346"/>
                    <a:pt x="182" y="345"/>
                  </a:cubicBezTo>
                  <a:cubicBezTo>
                    <a:pt x="183" y="344"/>
                    <a:pt x="183" y="342"/>
                    <a:pt x="183" y="341"/>
                  </a:cubicBezTo>
                  <a:lnTo>
                    <a:pt x="183" y="340"/>
                  </a:lnTo>
                  <a:lnTo>
                    <a:pt x="183" y="338"/>
                  </a:lnTo>
                  <a:lnTo>
                    <a:pt x="184" y="338"/>
                  </a:lnTo>
                  <a:lnTo>
                    <a:pt x="185" y="337"/>
                  </a:lnTo>
                  <a:cubicBezTo>
                    <a:pt x="185" y="336"/>
                    <a:pt x="185" y="336"/>
                    <a:pt x="185" y="335"/>
                  </a:cubicBezTo>
                  <a:cubicBezTo>
                    <a:pt x="185" y="334"/>
                    <a:pt x="185" y="334"/>
                    <a:pt x="185" y="333"/>
                  </a:cubicBezTo>
                  <a:lnTo>
                    <a:pt x="184" y="332"/>
                  </a:lnTo>
                  <a:cubicBezTo>
                    <a:pt x="183" y="332"/>
                    <a:pt x="183" y="332"/>
                    <a:pt x="182" y="3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2" name="Google Shape;302;p28"/>
            <p:cNvSpPr/>
            <p:nvPr/>
          </p:nvSpPr>
          <p:spPr>
            <a:xfrm>
              <a:off x="8870400" y="4175640"/>
              <a:ext cx="39600" cy="119160"/>
            </a:xfrm>
            <a:custGeom>
              <a:avLst/>
              <a:gdLst/>
              <a:ahLst/>
              <a:cxnLst/>
              <a:rect l="l" t="t" r="r" b="b"/>
              <a:pathLst>
                <a:path w="110" h="331" extrusionOk="0">
                  <a:moveTo>
                    <a:pt x="30" y="329"/>
                  </a:moveTo>
                  <a:cubicBezTo>
                    <a:pt x="37" y="317"/>
                    <a:pt x="40" y="304"/>
                    <a:pt x="41" y="291"/>
                  </a:cubicBezTo>
                  <a:cubicBezTo>
                    <a:pt x="59" y="244"/>
                    <a:pt x="66" y="193"/>
                    <a:pt x="86" y="148"/>
                  </a:cubicBezTo>
                  <a:cubicBezTo>
                    <a:pt x="101" y="110"/>
                    <a:pt x="109" y="69"/>
                    <a:pt x="109" y="27"/>
                  </a:cubicBezTo>
                  <a:cubicBezTo>
                    <a:pt x="109" y="21"/>
                    <a:pt x="109" y="14"/>
                    <a:pt x="108" y="7"/>
                  </a:cubicBezTo>
                  <a:lnTo>
                    <a:pt x="108" y="6"/>
                  </a:lnTo>
                  <a:cubicBezTo>
                    <a:pt x="108" y="6"/>
                    <a:pt x="107" y="6"/>
                    <a:pt x="107" y="5"/>
                  </a:cubicBezTo>
                  <a:lnTo>
                    <a:pt x="106" y="5"/>
                  </a:lnTo>
                  <a:cubicBezTo>
                    <a:pt x="105" y="5"/>
                    <a:pt x="105" y="4"/>
                    <a:pt x="104" y="5"/>
                  </a:cubicBezTo>
                  <a:cubicBezTo>
                    <a:pt x="103" y="6"/>
                    <a:pt x="103" y="6"/>
                    <a:pt x="103" y="6"/>
                  </a:cubicBezTo>
                  <a:cubicBezTo>
                    <a:pt x="103" y="7"/>
                    <a:pt x="103" y="7"/>
                    <a:pt x="103" y="7"/>
                  </a:cubicBezTo>
                  <a:cubicBezTo>
                    <a:pt x="101" y="87"/>
                    <a:pt x="66" y="164"/>
                    <a:pt x="37" y="240"/>
                  </a:cubicBezTo>
                  <a:cubicBezTo>
                    <a:pt x="34" y="224"/>
                    <a:pt x="29" y="208"/>
                    <a:pt x="25" y="194"/>
                  </a:cubicBezTo>
                  <a:cubicBezTo>
                    <a:pt x="8" y="131"/>
                    <a:pt x="25" y="63"/>
                    <a:pt x="4" y="2"/>
                  </a:cubicBezTo>
                  <a:cubicBezTo>
                    <a:pt x="4" y="0"/>
                    <a:pt x="0" y="2"/>
                    <a:pt x="0" y="3"/>
                  </a:cubicBezTo>
                  <a:cubicBezTo>
                    <a:pt x="7" y="56"/>
                    <a:pt x="0" y="111"/>
                    <a:pt x="5" y="165"/>
                  </a:cubicBezTo>
                  <a:cubicBezTo>
                    <a:pt x="9" y="204"/>
                    <a:pt x="20" y="240"/>
                    <a:pt x="23" y="278"/>
                  </a:cubicBezTo>
                  <a:cubicBezTo>
                    <a:pt x="20" y="288"/>
                    <a:pt x="16" y="299"/>
                    <a:pt x="13" y="309"/>
                  </a:cubicBezTo>
                  <a:cubicBezTo>
                    <a:pt x="13" y="310"/>
                    <a:pt x="13" y="311"/>
                    <a:pt x="13" y="311"/>
                  </a:cubicBezTo>
                  <a:cubicBezTo>
                    <a:pt x="13" y="313"/>
                    <a:pt x="14" y="314"/>
                    <a:pt x="15" y="316"/>
                  </a:cubicBezTo>
                  <a:cubicBezTo>
                    <a:pt x="16" y="317"/>
                    <a:pt x="16" y="319"/>
                    <a:pt x="18" y="320"/>
                  </a:cubicBezTo>
                  <a:cubicBezTo>
                    <a:pt x="20" y="321"/>
                    <a:pt x="22" y="321"/>
                    <a:pt x="23" y="321"/>
                  </a:cubicBezTo>
                  <a:cubicBezTo>
                    <a:pt x="24" y="321"/>
                    <a:pt x="24" y="321"/>
                    <a:pt x="24" y="321"/>
                  </a:cubicBezTo>
                  <a:cubicBezTo>
                    <a:pt x="24" y="323"/>
                    <a:pt x="24" y="325"/>
                    <a:pt x="24" y="326"/>
                  </a:cubicBezTo>
                  <a:cubicBezTo>
                    <a:pt x="24" y="327"/>
                    <a:pt x="24" y="328"/>
                    <a:pt x="24" y="328"/>
                  </a:cubicBezTo>
                  <a:cubicBezTo>
                    <a:pt x="25" y="329"/>
                    <a:pt x="25" y="328"/>
                    <a:pt x="26" y="329"/>
                  </a:cubicBezTo>
                  <a:cubicBezTo>
                    <a:pt x="27" y="330"/>
                    <a:pt x="27" y="330"/>
                    <a:pt x="27" y="330"/>
                  </a:cubicBezTo>
                  <a:cubicBezTo>
                    <a:pt x="28" y="330"/>
                    <a:pt x="28" y="330"/>
                    <a:pt x="29" y="329"/>
                  </a:cubicBezTo>
                  <a:cubicBezTo>
                    <a:pt x="30" y="328"/>
                    <a:pt x="30" y="329"/>
                    <a:pt x="30" y="3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3" name="Google Shape;303;p28"/>
            <p:cNvSpPr/>
            <p:nvPr/>
          </p:nvSpPr>
          <p:spPr>
            <a:xfrm>
              <a:off x="8919360" y="4367520"/>
              <a:ext cx="45000" cy="219240"/>
            </a:xfrm>
            <a:custGeom>
              <a:avLst/>
              <a:gdLst/>
              <a:ahLst/>
              <a:cxnLst/>
              <a:rect l="l" t="t" r="r" b="b"/>
              <a:pathLst>
                <a:path w="125" h="609" extrusionOk="0">
                  <a:moveTo>
                    <a:pt x="2" y="305"/>
                  </a:moveTo>
                  <a:cubicBezTo>
                    <a:pt x="2" y="308"/>
                    <a:pt x="6" y="309"/>
                    <a:pt x="7" y="305"/>
                  </a:cubicBezTo>
                  <a:cubicBezTo>
                    <a:pt x="10" y="295"/>
                    <a:pt x="12" y="286"/>
                    <a:pt x="14" y="276"/>
                  </a:cubicBezTo>
                  <a:cubicBezTo>
                    <a:pt x="14" y="279"/>
                    <a:pt x="14" y="281"/>
                    <a:pt x="14" y="284"/>
                  </a:cubicBezTo>
                  <a:cubicBezTo>
                    <a:pt x="14" y="384"/>
                    <a:pt x="33" y="483"/>
                    <a:pt x="68" y="576"/>
                  </a:cubicBezTo>
                  <a:lnTo>
                    <a:pt x="69" y="577"/>
                  </a:lnTo>
                  <a:cubicBezTo>
                    <a:pt x="69" y="578"/>
                    <a:pt x="70" y="579"/>
                    <a:pt x="71" y="579"/>
                  </a:cubicBezTo>
                  <a:cubicBezTo>
                    <a:pt x="72" y="579"/>
                    <a:pt x="72" y="580"/>
                    <a:pt x="72" y="580"/>
                  </a:cubicBezTo>
                  <a:cubicBezTo>
                    <a:pt x="72" y="586"/>
                    <a:pt x="70" y="592"/>
                    <a:pt x="69" y="597"/>
                  </a:cubicBezTo>
                  <a:cubicBezTo>
                    <a:pt x="67" y="602"/>
                    <a:pt x="74" y="608"/>
                    <a:pt x="77" y="602"/>
                  </a:cubicBezTo>
                  <a:cubicBezTo>
                    <a:pt x="78" y="602"/>
                    <a:pt x="78" y="601"/>
                    <a:pt x="79" y="600"/>
                  </a:cubicBezTo>
                  <a:cubicBezTo>
                    <a:pt x="89" y="582"/>
                    <a:pt x="95" y="562"/>
                    <a:pt x="97" y="542"/>
                  </a:cubicBezTo>
                  <a:cubicBezTo>
                    <a:pt x="103" y="493"/>
                    <a:pt x="107" y="444"/>
                    <a:pt x="113" y="393"/>
                  </a:cubicBezTo>
                  <a:cubicBezTo>
                    <a:pt x="124" y="285"/>
                    <a:pt x="103" y="172"/>
                    <a:pt x="101" y="64"/>
                  </a:cubicBezTo>
                  <a:cubicBezTo>
                    <a:pt x="101" y="60"/>
                    <a:pt x="95" y="59"/>
                    <a:pt x="95" y="64"/>
                  </a:cubicBezTo>
                  <a:cubicBezTo>
                    <a:pt x="93" y="176"/>
                    <a:pt x="104" y="292"/>
                    <a:pt x="92" y="405"/>
                  </a:cubicBezTo>
                  <a:cubicBezTo>
                    <a:pt x="90" y="425"/>
                    <a:pt x="87" y="446"/>
                    <a:pt x="83" y="466"/>
                  </a:cubicBezTo>
                  <a:cubicBezTo>
                    <a:pt x="79" y="486"/>
                    <a:pt x="87" y="505"/>
                    <a:pt x="80" y="525"/>
                  </a:cubicBezTo>
                  <a:cubicBezTo>
                    <a:pt x="78" y="533"/>
                    <a:pt x="76" y="541"/>
                    <a:pt x="75" y="549"/>
                  </a:cubicBezTo>
                  <a:cubicBezTo>
                    <a:pt x="73" y="537"/>
                    <a:pt x="71" y="524"/>
                    <a:pt x="70" y="521"/>
                  </a:cubicBezTo>
                  <a:cubicBezTo>
                    <a:pt x="63" y="493"/>
                    <a:pt x="56" y="466"/>
                    <a:pt x="49" y="438"/>
                  </a:cubicBezTo>
                  <a:cubicBezTo>
                    <a:pt x="39" y="390"/>
                    <a:pt x="34" y="341"/>
                    <a:pt x="34" y="292"/>
                  </a:cubicBezTo>
                  <a:cubicBezTo>
                    <a:pt x="34" y="286"/>
                    <a:pt x="34" y="280"/>
                    <a:pt x="35" y="274"/>
                  </a:cubicBezTo>
                  <a:cubicBezTo>
                    <a:pt x="35" y="228"/>
                    <a:pt x="32" y="183"/>
                    <a:pt x="33" y="138"/>
                  </a:cubicBezTo>
                  <a:cubicBezTo>
                    <a:pt x="35" y="93"/>
                    <a:pt x="47" y="49"/>
                    <a:pt x="43" y="5"/>
                  </a:cubicBezTo>
                  <a:cubicBezTo>
                    <a:pt x="43" y="0"/>
                    <a:pt x="35" y="0"/>
                    <a:pt x="35" y="5"/>
                  </a:cubicBezTo>
                  <a:cubicBezTo>
                    <a:pt x="34" y="29"/>
                    <a:pt x="24" y="53"/>
                    <a:pt x="21" y="77"/>
                  </a:cubicBezTo>
                  <a:lnTo>
                    <a:pt x="20" y="76"/>
                  </a:lnTo>
                  <a:lnTo>
                    <a:pt x="19" y="76"/>
                  </a:lnTo>
                  <a:lnTo>
                    <a:pt x="18" y="76"/>
                  </a:lnTo>
                  <a:cubicBezTo>
                    <a:pt x="18" y="77"/>
                    <a:pt x="18" y="77"/>
                    <a:pt x="17" y="77"/>
                  </a:cubicBezTo>
                  <a:cubicBezTo>
                    <a:pt x="3" y="96"/>
                    <a:pt x="10" y="125"/>
                    <a:pt x="9" y="147"/>
                  </a:cubicBezTo>
                  <a:cubicBezTo>
                    <a:pt x="9" y="173"/>
                    <a:pt x="8" y="200"/>
                    <a:pt x="8" y="227"/>
                  </a:cubicBezTo>
                  <a:cubicBezTo>
                    <a:pt x="8" y="253"/>
                    <a:pt x="0" y="279"/>
                    <a:pt x="2" y="305"/>
                  </a:cubicBezTo>
                  <a:moveTo>
                    <a:pt x="21" y="82"/>
                  </a:moveTo>
                  <a:cubicBezTo>
                    <a:pt x="21" y="85"/>
                    <a:pt x="21" y="88"/>
                    <a:pt x="21" y="91"/>
                  </a:cubicBezTo>
                  <a:cubicBezTo>
                    <a:pt x="21" y="107"/>
                    <a:pt x="20" y="124"/>
                    <a:pt x="18" y="141"/>
                  </a:cubicBezTo>
                  <a:cubicBezTo>
                    <a:pt x="16" y="133"/>
                    <a:pt x="15" y="125"/>
                    <a:pt x="15" y="117"/>
                  </a:cubicBezTo>
                  <a:cubicBezTo>
                    <a:pt x="15" y="105"/>
                    <a:pt x="17" y="93"/>
                    <a:pt x="20" y="82"/>
                  </a:cubicBezTo>
                  <a:lnTo>
                    <a:pt x="21" y="8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4" name="Google Shape;304;p28"/>
            <p:cNvSpPr/>
            <p:nvPr/>
          </p:nvSpPr>
          <p:spPr>
            <a:xfrm>
              <a:off x="7907400" y="4034880"/>
              <a:ext cx="110520" cy="65160"/>
            </a:xfrm>
            <a:custGeom>
              <a:avLst/>
              <a:gdLst/>
              <a:ahLst/>
              <a:cxnLst/>
              <a:rect l="l" t="t" r="r" b="b"/>
              <a:pathLst>
                <a:path w="307" h="181" extrusionOk="0">
                  <a:moveTo>
                    <a:pt x="300" y="134"/>
                  </a:moveTo>
                  <a:cubicBezTo>
                    <a:pt x="257" y="124"/>
                    <a:pt x="205" y="142"/>
                    <a:pt x="175" y="99"/>
                  </a:cubicBezTo>
                  <a:cubicBezTo>
                    <a:pt x="151" y="65"/>
                    <a:pt x="123" y="40"/>
                    <a:pt x="108" y="0"/>
                  </a:cubicBezTo>
                  <a:lnTo>
                    <a:pt x="107" y="0"/>
                  </a:lnTo>
                  <a:cubicBezTo>
                    <a:pt x="106" y="0"/>
                    <a:pt x="106" y="0"/>
                    <a:pt x="106" y="0"/>
                  </a:cubicBezTo>
                  <a:cubicBezTo>
                    <a:pt x="106" y="3"/>
                    <a:pt x="106" y="5"/>
                    <a:pt x="106" y="8"/>
                  </a:cubicBezTo>
                  <a:cubicBezTo>
                    <a:pt x="106" y="20"/>
                    <a:pt x="109" y="31"/>
                    <a:pt x="115" y="42"/>
                  </a:cubicBezTo>
                  <a:cubicBezTo>
                    <a:pt x="116" y="43"/>
                    <a:pt x="117" y="45"/>
                    <a:pt x="118" y="47"/>
                  </a:cubicBezTo>
                  <a:lnTo>
                    <a:pt x="119" y="49"/>
                  </a:lnTo>
                  <a:cubicBezTo>
                    <a:pt x="119" y="49"/>
                    <a:pt x="120" y="49"/>
                    <a:pt x="119" y="50"/>
                  </a:cubicBezTo>
                  <a:cubicBezTo>
                    <a:pt x="118" y="51"/>
                    <a:pt x="117" y="51"/>
                    <a:pt x="116" y="52"/>
                  </a:cubicBezTo>
                  <a:cubicBezTo>
                    <a:pt x="108" y="71"/>
                    <a:pt x="101" y="91"/>
                    <a:pt x="96" y="111"/>
                  </a:cubicBezTo>
                  <a:cubicBezTo>
                    <a:pt x="94" y="119"/>
                    <a:pt x="92" y="127"/>
                    <a:pt x="92" y="135"/>
                  </a:cubicBezTo>
                  <a:cubicBezTo>
                    <a:pt x="92" y="139"/>
                    <a:pt x="93" y="143"/>
                    <a:pt x="93" y="147"/>
                  </a:cubicBezTo>
                  <a:cubicBezTo>
                    <a:pt x="93" y="151"/>
                    <a:pt x="92" y="155"/>
                    <a:pt x="92" y="159"/>
                  </a:cubicBezTo>
                  <a:cubicBezTo>
                    <a:pt x="82" y="154"/>
                    <a:pt x="71" y="148"/>
                    <a:pt x="62" y="143"/>
                  </a:cubicBezTo>
                  <a:cubicBezTo>
                    <a:pt x="52" y="137"/>
                    <a:pt x="44" y="132"/>
                    <a:pt x="35" y="126"/>
                  </a:cubicBezTo>
                  <a:cubicBezTo>
                    <a:pt x="23" y="116"/>
                    <a:pt x="20" y="93"/>
                    <a:pt x="4" y="89"/>
                  </a:cubicBezTo>
                  <a:lnTo>
                    <a:pt x="3" y="89"/>
                  </a:lnTo>
                  <a:lnTo>
                    <a:pt x="2" y="90"/>
                  </a:lnTo>
                  <a:cubicBezTo>
                    <a:pt x="2" y="91"/>
                    <a:pt x="1" y="91"/>
                    <a:pt x="1" y="91"/>
                  </a:cubicBezTo>
                  <a:cubicBezTo>
                    <a:pt x="1" y="92"/>
                    <a:pt x="2" y="92"/>
                    <a:pt x="2" y="92"/>
                  </a:cubicBezTo>
                  <a:lnTo>
                    <a:pt x="3" y="95"/>
                  </a:lnTo>
                  <a:lnTo>
                    <a:pt x="5" y="95"/>
                  </a:lnTo>
                  <a:cubicBezTo>
                    <a:pt x="0" y="114"/>
                    <a:pt x="19" y="137"/>
                    <a:pt x="35" y="149"/>
                  </a:cubicBezTo>
                  <a:cubicBezTo>
                    <a:pt x="39" y="152"/>
                    <a:pt x="44" y="155"/>
                    <a:pt x="49" y="158"/>
                  </a:cubicBezTo>
                  <a:cubicBezTo>
                    <a:pt x="55" y="161"/>
                    <a:pt x="61" y="164"/>
                    <a:pt x="67" y="167"/>
                  </a:cubicBezTo>
                  <a:cubicBezTo>
                    <a:pt x="69" y="169"/>
                    <a:pt x="71" y="170"/>
                    <a:pt x="73" y="171"/>
                  </a:cubicBezTo>
                  <a:cubicBezTo>
                    <a:pt x="80" y="175"/>
                    <a:pt x="87" y="178"/>
                    <a:pt x="94" y="180"/>
                  </a:cubicBezTo>
                  <a:cubicBezTo>
                    <a:pt x="114" y="180"/>
                    <a:pt x="114" y="158"/>
                    <a:pt x="114" y="143"/>
                  </a:cubicBezTo>
                  <a:cubicBezTo>
                    <a:pt x="114" y="117"/>
                    <a:pt x="133" y="92"/>
                    <a:pt x="131" y="66"/>
                  </a:cubicBezTo>
                  <a:cubicBezTo>
                    <a:pt x="137" y="74"/>
                    <a:pt x="142" y="81"/>
                    <a:pt x="148" y="88"/>
                  </a:cubicBezTo>
                  <a:cubicBezTo>
                    <a:pt x="155" y="99"/>
                    <a:pt x="163" y="110"/>
                    <a:pt x="172" y="120"/>
                  </a:cubicBezTo>
                  <a:cubicBezTo>
                    <a:pt x="206" y="152"/>
                    <a:pt x="258" y="155"/>
                    <a:pt x="301" y="143"/>
                  </a:cubicBezTo>
                  <a:cubicBezTo>
                    <a:pt x="302" y="143"/>
                    <a:pt x="302" y="143"/>
                    <a:pt x="303" y="143"/>
                  </a:cubicBezTo>
                  <a:cubicBezTo>
                    <a:pt x="304" y="142"/>
                    <a:pt x="304" y="142"/>
                    <a:pt x="305" y="141"/>
                  </a:cubicBezTo>
                  <a:cubicBezTo>
                    <a:pt x="306" y="140"/>
                    <a:pt x="305" y="139"/>
                    <a:pt x="305" y="138"/>
                  </a:cubicBezTo>
                  <a:cubicBezTo>
                    <a:pt x="305" y="138"/>
                    <a:pt x="306" y="137"/>
                    <a:pt x="305" y="136"/>
                  </a:cubicBezTo>
                  <a:cubicBezTo>
                    <a:pt x="304" y="135"/>
                    <a:pt x="304" y="135"/>
                    <a:pt x="303" y="134"/>
                  </a:cubicBezTo>
                  <a:cubicBezTo>
                    <a:pt x="302" y="133"/>
                    <a:pt x="301" y="134"/>
                    <a:pt x="301" y="134"/>
                  </a:cubicBezTo>
                  <a:cubicBezTo>
                    <a:pt x="300" y="134"/>
                    <a:pt x="300" y="134"/>
                    <a:pt x="300" y="1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5" name="Google Shape;305;p28"/>
            <p:cNvSpPr/>
            <p:nvPr/>
          </p:nvSpPr>
          <p:spPr>
            <a:xfrm>
              <a:off x="7986240" y="3969720"/>
              <a:ext cx="105840" cy="106920"/>
            </a:xfrm>
            <a:custGeom>
              <a:avLst/>
              <a:gdLst/>
              <a:ahLst/>
              <a:cxnLst/>
              <a:rect l="l" t="t" r="r" b="b"/>
              <a:pathLst>
                <a:path w="294" h="297" extrusionOk="0">
                  <a:moveTo>
                    <a:pt x="144" y="221"/>
                  </a:moveTo>
                  <a:cubicBezTo>
                    <a:pt x="156" y="209"/>
                    <a:pt x="142" y="178"/>
                    <a:pt x="137" y="166"/>
                  </a:cubicBezTo>
                  <a:cubicBezTo>
                    <a:pt x="129" y="144"/>
                    <a:pt x="131" y="127"/>
                    <a:pt x="124" y="107"/>
                  </a:cubicBezTo>
                  <a:cubicBezTo>
                    <a:pt x="128" y="110"/>
                    <a:pt x="133" y="113"/>
                    <a:pt x="137" y="116"/>
                  </a:cubicBezTo>
                  <a:cubicBezTo>
                    <a:pt x="151" y="124"/>
                    <a:pt x="166" y="128"/>
                    <a:pt x="182" y="128"/>
                  </a:cubicBezTo>
                  <a:cubicBezTo>
                    <a:pt x="198" y="128"/>
                    <a:pt x="214" y="124"/>
                    <a:pt x="227" y="116"/>
                  </a:cubicBezTo>
                  <a:cubicBezTo>
                    <a:pt x="231" y="114"/>
                    <a:pt x="234" y="112"/>
                    <a:pt x="237" y="110"/>
                  </a:cubicBezTo>
                  <a:cubicBezTo>
                    <a:pt x="237" y="109"/>
                    <a:pt x="238" y="109"/>
                    <a:pt x="238" y="108"/>
                  </a:cubicBezTo>
                  <a:cubicBezTo>
                    <a:pt x="239" y="107"/>
                    <a:pt x="239" y="105"/>
                    <a:pt x="239" y="104"/>
                  </a:cubicBezTo>
                  <a:cubicBezTo>
                    <a:pt x="239" y="102"/>
                    <a:pt x="239" y="101"/>
                    <a:pt x="238" y="100"/>
                  </a:cubicBezTo>
                  <a:cubicBezTo>
                    <a:pt x="229" y="80"/>
                    <a:pt x="224" y="58"/>
                    <a:pt x="224" y="37"/>
                  </a:cubicBezTo>
                  <a:cubicBezTo>
                    <a:pt x="224" y="36"/>
                    <a:pt x="224" y="35"/>
                    <a:pt x="224" y="35"/>
                  </a:cubicBezTo>
                  <a:cubicBezTo>
                    <a:pt x="252" y="45"/>
                    <a:pt x="293" y="39"/>
                    <a:pt x="289" y="9"/>
                  </a:cubicBezTo>
                  <a:cubicBezTo>
                    <a:pt x="289" y="8"/>
                    <a:pt x="289" y="7"/>
                    <a:pt x="288" y="5"/>
                  </a:cubicBezTo>
                  <a:cubicBezTo>
                    <a:pt x="287" y="4"/>
                    <a:pt x="287" y="4"/>
                    <a:pt x="285" y="3"/>
                  </a:cubicBezTo>
                  <a:cubicBezTo>
                    <a:pt x="283" y="2"/>
                    <a:pt x="283" y="2"/>
                    <a:pt x="282" y="2"/>
                  </a:cubicBezTo>
                  <a:cubicBezTo>
                    <a:pt x="280" y="2"/>
                    <a:pt x="279" y="2"/>
                    <a:pt x="278" y="3"/>
                  </a:cubicBezTo>
                  <a:cubicBezTo>
                    <a:pt x="277" y="4"/>
                    <a:pt x="276" y="4"/>
                    <a:pt x="275" y="5"/>
                  </a:cubicBezTo>
                  <a:cubicBezTo>
                    <a:pt x="274" y="7"/>
                    <a:pt x="274" y="8"/>
                    <a:pt x="274" y="9"/>
                  </a:cubicBezTo>
                  <a:cubicBezTo>
                    <a:pt x="271" y="23"/>
                    <a:pt x="233" y="24"/>
                    <a:pt x="220" y="15"/>
                  </a:cubicBezTo>
                  <a:cubicBezTo>
                    <a:pt x="219" y="11"/>
                    <a:pt x="217" y="7"/>
                    <a:pt x="215" y="4"/>
                  </a:cubicBezTo>
                  <a:cubicBezTo>
                    <a:pt x="214" y="3"/>
                    <a:pt x="214" y="2"/>
                    <a:pt x="212" y="1"/>
                  </a:cubicBezTo>
                  <a:cubicBezTo>
                    <a:pt x="211" y="0"/>
                    <a:pt x="210" y="0"/>
                    <a:pt x="209" y="0"/>
                  </a:cubicBezTo>
                  <a:cubicBezTo>
                    <a:pt x="208" y="0"/>
                    <a:pt x="206" y="0"/>
                    <a:pt x="205" y="1"/>
                  </a:cubicBezTo>
                  <a:cubicBezTo>
                    <a:pt x="204" y="2"/>
                    <a:pt x="204" y="3"/>
                    <a:pt x="203" y="4"/>
                  </a:cubicBezTo>
                  <a:cubicBezTo>
                    <a:pt x="202" y="5"/>
                    <a:pt x="202" y="5"/>
                    <a:pt x="202" y="7"/>
                  </a:cubicBezTo>
                  <a:cubicBezTo>
                    <a:pt x="202" y="8"/>
                    <a:pt x="202" y="8"/>
                    <a:pt x="202" y="9"/>
                  </a:cubicBezTo>
                  <a:cubicBezTo>
                    <a:pt x="202" y="13"/>
                    <a:pt x="203" y="17"/>
                    <a:pt x="204" y="20"/>
                  </a:cubicBezTo>
                  <a:cubicBezTo>
                    <a:pt x="205" y="22"/>
                    <a:pt x="207" y="23"/>
                    <a:pt x="208" y="24"/>
                  </a:cubicBezTo>
                  <a:cubicBezTo>
                    <a:pt x="212" y="46"/>
                    <a:pt x="205" y="72"/>
                    <a:pt x="213" y="91"/>
                  </a:cubicBezTo>
                  <a:cubicBezTo>
                    <a:pt x="229" y="132"/>
                    <a:pt x="126" y="91"/>
                    <a:pt x="113" y="87"/>
                  </a:cubicBezTo>
                  <a:lnTo>
                    <a:pt x="112" y="87"/>
                  </a:lnTo>
                  <a:cubicBezTo>
                    <a:pt x="110" y="87"/>
                    <a:pt x="110" y="87"/>
                    <a:pt x="109" y="88"/>
                  </a:cubicBezTo>
                  <a:cubicBezTo>
                    <a:pt x="108" y="89"/>
                    <a:pt x="107" y="89"/>
                    <a:pt x="106" y="90"/>
                  </a:cubicBezTo>
                  <a:cubicBezTo>
                    <a:pt x="105" y="91"/>
                    <a:pt x="106" y="92"/>
                    <a:pt x="106" y="93"/>
                  </a:cubicBezTo>
                  <a:cubicBezTo>
                    <a:pt x="106" y="94"/>
                    <a:pt x="105" y="95"/>
                    <a:pt x="106" y="96"/>
                  </a:cubicBezTo>
                  <a:cubicBezTo>
                    <a:pt x="107" y="97"/>
                    <a:pt x="107" y="97"/>
                    <a:pt x="107" y="97"/>
                  </a:cubicBezTo>
                  <a:cubicBezTo>
                    <a:pt x="134" y="119"/>
                    <a:pt x="119" y="136"/>
                    <a:pt x="124" y="160"/>
                  </a:cubicBezTo>
                  <a:cubicBezTo>
                    <a:pt x="128" y="183"/>
                    <a:pt x="144" y="223"/>
                    <a:pt x="102" y="209"/>
                  </a:cubicBezTo>
                  <a:cubicBezTo>
                    <a:pt x="72" y="199"/>
                    <a:pt x="45" y="172"/>
                    <a:pt x="14" y="167"/>
                  </a:cubicBezTo>
                  <a:cubicBezTo>
                    <a:pt x="12" y="157"/>
                    <a:pt x="10" y="147"/>
                    <a:pt x="9" y="137"/>
                  </a:cubicBezTo>
                  <a:cubicBezTo>
                    <a:pt x="9" y="134"/>
                    <a:pt x="4" y="134"/>
                    <a:pt x="4" y="137"/>
                  </a:cubicBezTo>
                  <a:cubicBezTo>
                    <a:pt x="3" y="145"/>
                    <a:pt x="3" y="153"/>
                    <a:pt x="3" y="160"/>
                  </a:cubicBezTo>
                  <a:cubicBezTo>
                    <a:pt x="3" y="163"/>
                    <a:pt x="3" y="165"/>
                    <a:pt x="3" y="167"/>
                  </a:cubicBezTo>
                  <a:cubicBezTo>
                    <a:pt x="2" y="168"/>
                    <a:pt x="1" y="169"/>
                    <a:pt x="1" y="169"/>
                  </a:cubicBezTo>
                  <a:cubicBezTo>
                    <a:pt x="1" y="170"/>
                    <a:pt x="0" y="170"/>
                    <a:pt x="0" y="172"/>
                  </a:cubicBezTo>
                  <a:cubicBezTo>
                    <a:pt x="0" y="173"/>
                    <a:pt x="1" y="175"/>
                    <a:pt x="1" y="176"/>
                  </a:cubicBezTo>
                  <a:cubicBezTo>
                    <a:pt x="1" y="176"/>
                    <a:pt x="2" y="177"/>
                    <a:pt x="3" y="178"/>
                  </a:cubicBezTo>
                  <a:cubicBezTo>
                    <a:pt x="4" y="192"/>
                    <a:pt x="7" y="207"/>
                    <a:pt x="14" y="221"/>
                  </a:cubicBezTo>
                  <a:cubicBezTo>
                    <a:pt x="16" y="226"/>
                    <a:pt x="18" y="231"/>
                    <a:pt x="21" y="236"/>
                  </a:cubicBezTo>
                  <a:cubicBezTo>
                    <a:pt x="24" y="242"/>
                    <a:pt x="30" y="249"/>
                    <a:pt x="34" y="255"/>
                  </a:cubicBezTo>
                  <a:cubicBezTo>
                    <a:pt x="45" y="266"/>
                    <a:pt x="54" y="277"/>
                    <a:pt x="63" y="289"/>
                  </a:cubicBezTo>
                  <a:cubicBezTo>
                    <a:pt x="65" y="293"/>
                    <a:pt x="68" y="294"/>
                    <a:pt x="72" y="295"/>
                  </a:cubicBezTo>
                  <a:cubicBezTo>
                    <a:pt x="72" y="296"/>
                    <a:pt x="73" y="296"/>
                    <a:pt x="74" y="296"/>
                  </a:cubicBezTo>
                  <a:cubicBezTo>
                    <a:pt x="75" y="296"/>
                    <a:pt x="76" y="296"/>
                    <a:pt x="77" y="295"/>
                  </a:cubicBezTo>
                  <a:cubicBezTo>
                    <a:pt x="78" y="294"/>
                    <a:pt x="79" y="294"/>
                    <a:pt x="80" y="293"/>
                  </a:cubicBezTo>
                  <a:cubicBezTo>
                    <a:pt x="81" y="292"/>
                    <a:pt x="80" y="291"/>
                    <a:pt x="80" y="290"/>
                  </a:cubicBezTo>
                  <a:cubicBezTo>
                    <a:pt x="80" y="289"/>
                    <a:pt x="80" y="289"/>
                    <a:pt x="80" y="288"/>
                  </a:cubicBezTo>
                  <a:cubicBezTo>
                    <a:pt x="77" y="280"/>
                    <a:pt x="73" y="272"/>
                    <a:pt x="69" y="264"/>
                  </a:cubicBezTo>
                  <a:cubicBezTo>
                    <a:pt x="66" y="259"/>
                    <a:pt x="63" y="254"/>
                    <a:pt x="59" y="249"/>
                  </a:cubicBezTo>
                  <a:cubicBezTo>
                    <a:pt x="49" y="234"/>
                    <a:pt x="47" y="216"/>
                    <a:pt x="33" y="203"/>
                  </a:cubicBezTo>
                  <a:cubicBezTo>
                    <a:pt x="31" y="201"/>
                    <a:pt x="26" y="203"/>
                    <a:pt x="27" y="207"/>
                  </a:cubicBezTo>
                  <a:cubicBezTo>
                    <a:pt x="30" y="214"/>
                    <a:pt x="33" y="220"/>
                    <a:pt x="36" y="226"/>
                  </a:cubicBezTo>
                  <a:cubicBezTo>
                    <a:pt x="35" y="225"/>
                    <a:pt x="35" y="224"/>
                    <a:pt x="34" y="223"/>
                  </a:cubicBezTo>
                  <a:cubicBezTo>
                    <a:pt x="26" y="210"/>
                    <a:pt x="20" y="196"/>
                    <a:pt x="16" y="181"/>
                  </a:cubicBezTo>
                  <a:cubicBezTo>
                    <a:pt x="53" y="196"/>
                    <a:pt x="111" y="255"/>
                    <a:pt x="144" y="2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6" name="Google Shape;306;p28"/>
            <p:cNvSpPr/>
            <p:nvPr/>
          </p:nvSpPr>
          <p:spPr>
            <a:xfrm>
              <a:off x="7855920" y="3567600"/>
              <a:ext cx="131400" cy="722880"/>
            </a:xfrm>
            <a:custGeom>
              <a:avLst/>
              <a:gdLst/>
              <a:ahLst/>
              <a:cxnLst/>
              <a:rect l="l" t="t" r="r" b="b"/>
              <a:pathLst>
                <a:path w="365" h="2008" extrusionOk="0">
                  <a:moveTo>
                    <a:pt x="337" y="2005"/>
                  </a:moveTo>
                  <a:cubicBezTo>
                    <a:pt x="341" y="2007"/>
                    <a:pt x="345" y="2001"/>
                    <a:pt x="342" y="1998"/>
                  </a:cubicBezTo>
                  <a:cubicBezTo>
                    <a:pt x="322" y="1979"/>
                    <a:pt x="293" y="1973"/>
                    <a:pt x="271" y="1957"/>
                  </a:cubicBezTo>
                  <a:cubicBezTo>
                    <a:pt x="244" y="1937"/>
                    <a:pt x="221" y="1914"/>
                    <a:pt x="197" y="1892"/>
                  </a:cubicBezTo>
                  <a:cubicBezTo>
                    <a:pt x="173" y="1871"/>
                    <a:pt x="141" y="1842"/>
                    <a:pt x="130" y="1807"/>
                  </a:cubicBezTo>
                  <a:cubicBezTo>
                    <a:pt x="122" y="1781"/>
                    <a:pt x="117" y="1755"/>
                    <a:pt x="115" y="1728"/>
                  </a:cubicBezTo>
                  <a:cubicBezTo>
                    <a:pt x="129" y="1751"/>
                    <a:pt x="145" y="1773"/>
                    <a:pt x="159" y="1795"/>
                  </a:cubicBezTo>
                  <a:cubicBezTo>
                    <a:pt x="169" y="1811"/>
                    <a:pt x="180" y="1825"/>
                    <a:pt x="193" y="1838"/>
                  </a:cubicBezTo>
                  <a:cubicBezTo>
                    <a:pt x="193" y="1846"/>
                    <a:pt x="194" y="1853"/>
                    <a:pt x="196" y="1860"/>
                  </a:cubicBezTo>
                  <a:cubicBezTo>
                    <a:pt x="197" y="1868"/>
                    <a:pt x="206" y="1864"/>
                    <a:pt x="206" y="1859"/>
                  </a:cubicBezTo>
                  <a:cubicBezTo>
                    <a:pt x="205" y="1854"/>
                    <a:pt x="205" y="1852"/>
                    <a:pt x="204" y="1848"/>
                  </a:cubicBezTo>
                  <a:lnTo>
                    <a:pt x="208" y="1852"/>
                  </a:lnTo>
                  <a:lnTo>
                    <a:pt x="209" y="1852"/>
                  </a:lnTo>
                  <a:cubicBezTo>
                    <a:pt x="209" y="1853"/>
                    <a:pt x="210" y="1853"/>
                    <a:pt x="211" y="1853"/>
                  </a:cubicBezTo>
                  <a:lnTo>
                    <a:pt x="212" y="1852"/>
                  </a:lnTo>
                  <a:cubicBezTo>
                    <a:pt x="213" y="1852"/>
                    <a:pt x="213" y="1852"/>
                    <a:pt x="214" y="1851"/>
                  </a:cubicBezTo>
                  <a:cubicBezTo>
                    <a:pt x="215" y="1851"/>
                    <a:pt x="214" y="1850"/>
                    <a:pt x="214" y="1849"/>
                  </a:cubicBezTo>
                  <a:cubicBezTo>
                    <a:pt x="214" y="1848"/>
                    <a:pt x="214" y="1848"/>
                    <a:pt x="214" y="1847"/>
                  </a:cubicBezTo>
                  <a:cubicBezTo>
                    <a:pt x="210" y="1840"/>
                    <a:pt x="205" y="1833"/>
                    <a:pt x="201" y="1826"/>
                  </a:cubicBezTo>
                  <a:cubicBezTo>
                    <a:pt x="201" y="1824"/>
                    <a:pt x="201" y="1822"/>
                    <a:pt x="201" y="1820"/>
                  </a:cubicBezTo>
                  <a:cubicBezTo>
                    <a:pt x="201" y="1819"/>
                    <a:pt x="201" y="1817"/>
                    <a:pt x="201" y="1815"/>
                  </a:cubicBezTo>
                  <a:cubicBezTo>
                    <a:pt x="202" y="1809"/>
                    <a:pt x="202" y="1803"/>
                    <a:pt x="202" y="1797"/>
                  </a:cubicBezTo>
                  <a:cubicBezTo>
                    <a:pt x="202" y="1791"/>
                    <a:pt x="202" y="1785"/>
                    <a:pt x="201" y="1779"/>
                  </a:cubicBezTo>
                  <a:cubicBezTo>
                    <a:pt x="191" y="1741"/>
                    <a:pt x="185" y="1701"/>
                    <a:pt x="183" y="1661"/>
                  </a:cubicBezTo>
                  <a:cubicBezTo>
                    <a:pt x="201" y="1677"/>
                    <a:pt x="221" y="1689"/>
                    <a:pt x="238" y="1705"/>
                  </a:cubicBezTo>
                  <a:cubicBezTo>
                    <a:pt x="264" y="1726"/>
                    <a:pt x="304" y="1749"/>
                    <a:pt x="338" y="1739"/>
                  </a:cubicBezTo>
                  <a:cubicBezTo>
                    <a:pt x="339" y="1738"/>
                    <a:pt x="339" y="1738"/>
                    <a:pt x="339" y="1738"/>
                  </a:cubicBezTo>
                  <a:cubicBezTo>
                    <a:pt x="340" y="1738"/>
                    <a:pt x="340" y="1738"/>
                    <a:pt x="341" y="1737"/>
                  </a:cubicBezTo>
                  <a:cubicBezTo>
                    <a:pt x="342" y="1737"/>
                    <a:pt x="341" y="1735"/>
                    <a:pt x="341" y="1734"/>
                  </a:cubicBezTo>
                  <a:cubicBezTo>
                    <a:pt x="341" y="1734"/>
                    <a:pt x="342" y="1733"/>
                    <a:pt x="341" y="1732"/>
                  </a:cubicBezTo>
                  <a:cubicBezTo>
                    <a:pt x="340" y="1732"/>
                    <a:pt x="340" y="1731"/>
                    <a:pt x="339" y="1731"/>
                  </a:cubicBezTo>
                  <a:cubicBezTo>
                    <a:pt x="339" y="1731"/>
                    <a:pt x="339" y="1730"/>
                    <a:pt x="338" y="1730"/>
                  </a:cubicBezTo>
                  <a:cubicBezTo>
                    <a:pt x="334" y="1729"/>
                    <a:pt x="330" y="1727"/>
                    <a:pt x="326" y="1726"/>
                  </a:cubicBezTo>
                  <a:cubicBezTo>
                    <a:pt x="336" y="1706"/>
                    <a:pt x="330" y="1676"/>
                    <a:pt x="328" y="1655"/>
                  </a:cubicBezTo>
                  <a:cubicBezTo>
                    <a:pt x="325" y="1623"/>
                    <a:pt x="320" y="1582"/>
                    <a:pt x="295" y="1559"/>
                  </a:cubicBezTo>
                  <a:cubicBezTo>
                    <a:pt x="295" y="1559"/>
                    <a:pt x="295" y="1560"/>
                    <a:pt x="294" y="1559"/>
                  </a:cubicBezTo>
                  <a:cubicBezTo>
                    <a:pt x="293" y="1559"/>
                    <a:pt x="293" y="1558"/>
                    <a:pt x="292" y="1558"/>
                  </a:cubicBezTo>
                  <a:cubicBezTo>
                    <a:pt x="292" y="1558"/>
                    <a:pt x="292" y="1559"/>
                    <a:pt x="291" y="1559"/>
                  </a:cubicBezTo>
                  <a:cubicBezTo>
                    <a:pt x="290" y="1560"/>
                    <a:pt x="289" y="1559"/>
                    <a:pt x="289" y="1560"/>
                  </a:cubicBezTo>
                  <a:cubicBezTo>
                    <a:pt x="289" y="1561"/>
                    <a:pt x="289" y="1561"/>
                    <a:pt x="289" y="1562"/>
                  </a:cubicBezTo>
                  <a:lnTo>
                    <a:pt x="289" y="1563"/>
                  </a:lnTo>
                  <a:cubicBezTo>
                    <a:pt x="296" y="1584"/>
                    <a:pt x="302" y="1605"/>
                    <a:pt x="306" y="1626"/>
                  </a:cubicBezTo>
                  <a:cubicBezTo>
                    <a:pt x="310" y="1643"/>
                    <a:pt x="312" y="1661"/>
                    <a:pt x="314" y="1678"/>
                  </a:cubicBezTo>
                  <a:cubicBezTo>
                    <a:pt x="315" y="1685"/>
                    <a:pt x="316" y="1693"/>
                    <a:pt x="316" y="1700"/>
                  </a:cubicBezTo>
                  <a:cubicBezTo>
                    <a:pt x="316" y="1708"/>
                    <a:pt x="315" y="1716"/>
                    <a:pt x="314" y="1723"/>
                  </a:cubicBezTo>
                  <a:cubicBezTo>
                    <a:pt x="307" y="1722"/>
                    <a:pt x="301" y="1720"/>
                    <a:pt x="294" y="1719"/>
                  </a:cubicBezTo>
                  <a:cubicBezTo>
                    <a:pt x="285" y="1716"/>
                    <a:pt x="275" y="1712"/>
                    <a:pt x="267" y="1707"/>
                  </a:cubicBezTo>
                  <a:cubicBezTo>
                    <a:pt x="256" y="1700"/>
                    <a:pt x="246" y="1693"/>
                    <a:pt x="237" y="1684"/>
                  </a:cubicBezTo>
                  <a:cubicBezTo>
                    <a:pt x="209" y="1660"/>
                    <a:pt x="180" y="1637"/>
                    <a:pt x="152" y="1614"/>
                  </a:cubicBezTo>
                  <a:cubicBezTo>
                    <a:pt x="151" y="1614"/>
                    <a:pt x="152" y="1614"/>
                    <a:pt x="151" y="1613"/>
                  </a:cubicBezTo>
                  <a:cubicBezTo>
                    <a:pt x="150" y="1613"/>
                    <a:pt x="150" y="1613"/>
                    <a:pt x="149" y="1613"/>
                  </a:cubicBezTo>
                  <a:lnTo>
                    <a:pt x="148" y="1613"/>
                  </a:lnTo>
                  <a:cubicBezTo>
                    <a:pt x="147" y="1614"/>
                    <a:pt x="147" y="1614"/>
                    <a:pt x="146" y="1615"/>
                  </a:cubicBezTo>
                  <a:lnTo>
                    <a:pt x="146" y="1616"/>
                  </a:lnTo>
                  <a:cubicBezTo>
                    <a:pt x="146" y="1617"/>
                    <a:pt x="146" y="1617"/>
                    <a:pt x="146" y="1618"/>
                  </a:cubicBezTo>
                  <a:lnTo>
                    <a:pt x="147" y="1618"/>
                  </a:lnTo>
                  <a:cubicBezTo>
                    <a:pt x="156" y="1632"/>
                    <a:pt x="166" y="1644"/>
                    <a:pt x="177" y="1656"/>
                  </a:cubicBezTo>
                  <a:cubicBezTo>
                    <a:pt x="177" y="1691"/>
                    <a:pt x="179" y="1725"/>
                    <a:pt x="184" y="1759"/>
                  </a:cubicBezTo>
                  <a:cubicBezTo>
                    <a:pt x="185" y="1775"/>
                    <a:pt x="186" y="1790"/>
                    <a:pt x="187" y="1806"/>
                  </a:cubicBezTo>
                  <a:cubicBezTo>
                    <a:pt x="161" y="1764"/>
                    <a:pt x="132" y="1723"/>
                    <a:pt x="106" y="1681"/>
                  </a:cubicBezTo>
                  <a:cubicBezTo>
                    <a:pt x="105" y="1681"/>
                    <a:pt x="105" y="1680"/>
                    <a:pt x="105" y="1680"/>
                  </a:cubicBezTo>
                  <a:cubicBezTo>
                    <a:pt x="86" y="1646"/>
                    <a:pt x="71" y="1609"/>
                    <a:pt x="63" y="1571"/>
                  </a:cubicBezTo>
                  <a:cubicBezTo>
                    <a:pt x="59" y="1547"/>
                    <a:pt x="57" y="1522"/>
                    <a:pt x="57" y="1497"/>
                  </a:cubicBezTo>
                  <a:cubicBezTo>
                    <a:pt x="57" y="1493"/>
                    <a:pt x="57" y="1489"/>
                    <a:pt x="57" y="1484"/>
                  </a:cubicBezTo>
                  <a:lnTo>
                    <a:pt x="57" y="1485"/>
                  </a:lnTo>
                  <a:cubicBezTo>
                    <a:pt x="67" y="1520"/>
                    <a:pt x="102" y="1539"/>
                    <a:pt x="120" y="1569"/>
                  </a:cubicBezTo>
                  <a:cubicBezTo>
                    <a:pt x="123" y="1575"/>
                    <a:pt x="131" y="1571"/>
                    <a:pt x="131" y="1565"/>
                  </a:cubicBezTo>
                  <a:cubicBezTo>
                    <a:pt x="134" y="1551"/>
                    <a:pt x="138" y="1537"/>
                    <a:pt x="144" y="1523"/>
                  </a:cubicBezTo>
                  <a:cubicBezTo>
                    <a:pt x="146" y="1510"/>
                    <a:pt x="146" y="1486"/>
                    <a:pt x="148" y="1475"/>
                  </a:cubicBezTo>
                  <a:cubicBezTo>
                    <a:pt x="149" y="1464"/>
                    <a:pt x="150" y="1453"/>
                    <a:pt x="150" y="1442"/>
                  </a:cubicBezTo>
                  <a:cubicBezTo>
                    <a:pt x="150" y="1431"/>
                    <a:pt x="149" y="1420"/>
                    <a:pt x="148" y="1409"/>
                  </a:cubicBezTo>
                  <a:cubicBezTo>
                    <a:pt x="148" y="1409"/>
                    <a:pt x="148" y="1408"/>
                    <a:pt x="147" y="1408"/>
                  </a:cubicBezTo>
                  <a:cubicBezTo>
                    <a:pt x="147" y="1408"/>
                    <a:pt x="147" y="1407"/>
                    <a:pt x="146" y="1407"/>
                  </a:cubicBezTo>
                  <a:lnTo>
                    <a:pt x="145" y="1407"/>
                  </a:lnTo>
                  <a:lnTo>
                    <a:pt x="144" y="1407"/>
                  </a:lnTo>
                  <a:cubicBezTo>
                    <a:pt x="143" y="1407"/>
                    <a:pt x="143" y="1408"/>
                    <a:pt x="143" y="1408"/>
                  </a:cubicBezTo>
                  <a:cubicBezTo>
                    <a:pt x="142" y="1408"/>
                    <a:pt x="142" y="1409"/>
                    <a:pt x="142" y="1409"/>
                  </a:cubicBezTo>
                  <a:cubicBezTo>
                    <a:pt x="138" y="1441"/>
                    <a:pt x="133" y="1473"/>
                    <a:pt x="132" y="1505"/>
                  </a:cubicBezTo>
                  <a:cubicBezTo>
                    <a:pt x="130" y="1519"/>
                    <a:pt x="127" y="1533"/>
                    <a:pt x="122" y="1547"/>
                  </a:cubicBezTo>
                  <a:cubicBezTo>
                    <a:pt x="110" y="1527"/>
                    <a:pt x="94" y="1513"/>
                    <a:pt x="81" y="1494"/>
                  </a:cubicBezTo>
                  <a:cubicBezTo>
                    <a:pt x="58" y="1460"/>
                    <a:pt x="54" y="1409"/>
                    <a:pt x="55" y="1371"/>
                  </a:cubicBezTo>
                  <a:cubicBezTo>
                    <a:pt x="54" y="1355"/>
                    <a:pt x="53" y="1339"/>
                    <a:pt x="53" y="1323"/>
                  </a:cubicBezTo>
                  <a:cubicBezTo>
                    <a:pt x="53" y="1307"/>
                    <a:pt x="54" y="1291"/>
                    <a:pt x="55" y="1275"/>
                  </a:cubicBezTo>
                  <a:cubicBezTo>
                    <a:pt x="55" y="1273"/>
                    <a:pt x="55" y="1271"/>
                    <a:pt x="56" y="1270"/>
                  </a:cubicBezTo>
                  <a:lnTo>
                    <a:pt x="57" y="1270"/>
                  </a:lnTo>
                  <a:cubicBezTo>
                    <a:pt x="58" y="1271"/>
                    <a:pt x="59" y="1271"/>
                    <a:pt x="60" y="1271"/>
                  </a:cubicBezTo>
                  <a:cubicBezTo>
                    <a:pt x="61" y="1271"/>
                    <a:pt x="62" y="1271"/>
                    <a:pt x="63" y="1270"/>
                  </a:cubicBezTo>
                  <a:cubicBezTo>
                    <a:pt x="64" y="1270"/>
                    <a:pt x="65" y="1269"/>
                    <a:pt x="65" y="1268"/>
                  </a:cubicBezTo>
                  <a:cubicBezTo>
                    <a:pt x="85" y="1243"/>
                    <a:pt x="87" y="1205"/>
                    <a:pt x="92" y="1176"/>
                  </a:cubicBezTo>
                  <a:cubicBezTo>
                    <a:pt x="99" y="1140"/>
                    <a:pt x="117" y="1107"/>
                    <a:pt x="119" y="1071"/>
                  </a:cubicBezTo>
                  <a:cubicBezTo>
                    <a:pt x="119" y="1070"/>
                    <a:pt x="119" y="1071"/>
                    <a:pt x="118" y="1069"/>
                  </a:cubicBezTo>
                  <a:cubicBezTo>
                    <a:pt x="117" y="1068"/>
                    <a:pt x="118" y="1068"/>
                    <a:pt x="117" y="1067"/>
                  </a:cubicBezTo>
                  <a:cubicBezTo>
                    <a:pt x="116" y="1067"/>
                    <a:pt x="116" y="1067"/>
                    <a:pt x="115" y="1067"/>
                  </a:cubicBezTo>
                  <a:cubicBezTo>
                    <a:pt x="114" y="1067"/>
                    <a:pt x="113" y="1067"/>
                    <a:pt x="113" y="1067"/>
                  </a:cubicBezTo>
                  <a:cubicBezTo>
                    <a:pt x="112" y="1068"/>
                    <a:pt x="112" y="1068"/>
                    <a:pt x="111" y="1069"/>
                  </a:cubicBezTo>
                  <a:cubicBezTo>
                    <a:pt x="92" y="1120"/>
                    <a:pt x="77" y="1172"/>
                    <a:pt x="68" y="1226"/>
                  </a:cubicBezTo>
                  <a:cubicBezTo>
                    <a:pt x="67" y="1233"/>
                    <a:pt x="65" y="1239"/>
                    <a:pt x="63" y="1246"/>
                  </a:cubicBezTo>
                  <a:cubicBezTo>
                    <a:pt x="62" y="1248"/>
                    <a:pt x="62" y="1250"/>
                    <a:pt x="60" y="1252"/>
                  </a:cubicBezTo>
                  <a:cubicBezTo>
                    <a:pt x="59" y="1253"/>
                    <a:pt x="60" y="1253"/>
                    <a:pt x="59" y="1254"/>
                  </a:cubicBezTo>
                  <a:cubicBezTo>
                    <a:pt x="62" y="1244"/>
                    <a:pt x="64" y="1235"/>
                    <a:pt x="64" y="1225"/>
                  </a:cubicBezTo>
                  <a:cubicBezTo>
                    <a:pt x="64" y="1223"/>
                    <a:pt x="64" y="1220"/>
                    <a:pt x="63" y="1218"/>
                  </a:cubicBezTo>
                  <a:lnTo>
                    <a:pt x="63" y="1217"/>
                  </a:lnTo>
                  <a:lnTo>
                    <a:pt x="62" y="1216"/>
                  </a:lnTo>
                  <a:lnTo>
                    <a:pt x="61" y="1216"/>
                  </a:lnTo>
                  <a:cubicBezTo>
                    <a:pt x="60" y="1216"/>
                    <a:pt x="60" y="1216"/>
                    <a:pt x="59" y="1216"/>
                  </a:cubicBezTo>
                  <a:cubicBezTo>
                    <a:pt x="58" y="1217"/>
                    <a:pt x="59" y="1217"/>
                    <a:pt x="58" y="1217"/>
                  </a:cubicBezTo>
                  <a:cubicBezTo>
                    <a:pt x="57" y="1218"/>
                    <a:pt x="58" y="1218"/>
                    <a:pt x="58" y="1218"/>
                  </a:cubicBezTo>
                  <a:cubicBezTo>
                    <a:pt x="56" y="1228"/>
                    <a:pt x="53" y="1238"/>
                    <a:pt x="50" y="1247"/>
                  </a:cubicBezTo>
                  <a:cubicBezTo>
                    <a:pt x="46" y="1238"/>
                    <a:pt x="43" y="1229"/>
                    <a:pt x="42" y="1220"/>
                  </a:cubicBezTo>
                  <a:cubicBezTo>
                    <a:pt x="38" y="1203"/>
                    <a:pt x="32" y="1186"/>
                    <a:pt x="24" y="1171"/>
                  </a:cubicBezTo>
                  <a:cubicBezTo>
                    <a:pt x="2" y="1108"/>
                    <a:pt x="14" y="1034"/>
                    <a:pt x="30" y="966"/>
                  </a:cubicBezTo>
                  <a:cubicBezTo>
                    <a:pt x="30" y="968"/>
                    <a:pt x="31" y="969"/>
                    <a:pt x="32" y="971"/>
                  </a:cubicBezTo>
                  <a:cubicBezTo>
                    <a:pt x="33" y="973"/>
                    <a:pt x="34" y="974"/>
                    <a:pt x="36" y="976"/>
                  </a:cubicBezTo>
                  <a:cubicBezTo>
                    <a:pt x="36" y="977"/>
                    <a:pt x="37" y="977"/>
                    <a:pt x="37" y="977"/>
                  </a:cubicBezTo>
                  <a:cubicBezTo>
                    <a:pt x="38" y="978"/>
                    <a:pt x="39" y="978"/>
                    <a:pt x="41" y="978"/>
                  </a:cubicBezTo>
                  <a:cubicBezTo>
                    <a:pt x="42" y="978"/>
                    <a:pt x="43" y="978"/>
                    <a:pt x="44" y="977"/>
                  </a:cubicBezTo>
                  <a:cubicBezTo>
                    <a:pt x="45" y="977"/>
                    <a:pt x="45" y="977"/>
                    <a:pt x="46" y="976"/>
                  </a:cubicBezTo>
                  <a:cubicBezTo>
                    <a:pt x="74" y="954"/>
                    <a:pt x="92" y="909"/>
                    <a:pt x="106" y="875"/>
                  </a:cubicBezTo>
                  <a:cubicBezTo>
                    <a:pt x="106" y="876"/>
                    <a:pt x="106" y="876"/>
                    <a:pt x="106" y="877"/>
                  </a:cubicBezTo>
                  <a:cubicBezTo>
                    <a:pt x="106" y="888"/>
                    <a:pt x="109" y="898"/>
                    <a:pt x="114" y="908"/>
                  </a:cubicBezTo>
                  <a:cubicBezTo>
                    <a:pt x="117" y="919"/>
                    <a:pt x="122" y="930"/>
                    <a:pt x="127" y="939"/>
                  </a:cubicBezTo>
                  <a:cubicBezTo>
                    <a:pt x="133" y="950"/>
                    <a:pt x="140" y="958"/>
                    <a:pt x="148" y="967"/>
                  </a:cubicBezTo>
                  <a:cubicBezTo>
                    <a:pt x="149" y="967"/>
                    <a:pt x="149" y="968"/>
                    <a:pt x="149" y="968"/>
                  </a:cubicBezTo>
                  <a:cubicBezTo>
                    <a:pt x="150" y="968"/>
                    <a:pt x="152" y="969"/>
                    <a:pt x="153" y="969"/>
                  </a:cubicBezTo>
                  <a:cubicBezTo>
                    <a:pt x="154" y="969"/>
                    <a:pt x="156" y="969"/>
                    <a:pt x="157" y="968"/>
                  </a:cubicBezTo>
                  <a:cubicBezTo>
                    <a:pt x="158" y="968"/>
                    <a:pt x="158" y="967"/>
                    <a:pt x="159" y="966"/>
                  </a:cubicBezTo>
                  <a:cubicBezTo>
                    <a:pt x="166" y="953"/>
                    <a:pt x="173" y="939"/>
                    <a:pt x="179" y="925"/>
                  </a:cubicBezTo>
                  <a:cubicBezTo>
                    <a:pt x="185" y="914"/>
                    <a:pt x="192" y="905"/>
                    <a:pt x="198" y="895"/>
                  </a:cubicBezTo>
                  <a:cubicBezTo>
                    <a:pt x="206" y="900"/>
                    <a:pt x="210" y="914"/>
                    <a:pt x="215" y="920"/>
                  </a:cubicBezTo>
                  <a:cubicBezTo>
                    <a:pt x="218" y="923"/>
                    <a:pt x="221" y="926"/>
                    <a:pt x="224" y="927"/>
                  </a:cubicBezTo>
                  <a:cubicBezTo>
                    <a:pt x="228" y="930"/>
                    <a:pt x="232" y="931"/>
                    <a:pt x="237" y="931"/>
                  </a:cubicBezTo>
                  <a:cubicBezTo>
                    <a:pt x="238" y="932"/>
                    <a:pt x="239" y="932"/>
                    <a:pt x="240" y="932"/>
                  </a:cubicBezTo>
                  <a:cubicBezTo>
                    <a:pt x="243" y="932"/>
                    <a:pt x="247" y="931"/>
                    <a:pt x="250" y="929"/>
                  </a:cubicBezTo>
                  <a:cubicBezTo>
                    <a:pt x="253" y="927"/>
                    <a:pt x="255" y="925"/>
                    <a:pt x="257" y="922"/>
                  </a:cubicBezTo>
                  <a:cubicBezTo>
                    <a:pt x="259" y="919"/>
                    <a:pt x="259" y="915"/>
                    <a:pt x="259" y="912"/>
                  </a:cubicBezTo>
                  <a:cubicBezTo>
                    <a:pt x="259" y="909"/>
                    <a:pt x="259" y="905"/>
                    <a:pt x="257" y="902"/>
                  </a:cubicBezTo>
                  <a:lnTo>
                    <a:pt x="256" y="901"/>
                  </a:lnTo>
                  <a:cubicBezTo>
                    <a:pt x="256" y="900"/>
                    <a:pt x="255" y="901"/>
                    <a:pt x="254" y="900"/>
                  </a:cubicBezTo>
                  <a:cubicBezTo>
                    <a:pt x="253" y="900"/>
                    <a:pt x="253" y="899"/>
                    <a:pt x="252" y="899"/>
                  </a:cubicBezTo>
                  <a:cubicBezTo>
                    <a:pt x="251" y="899"/>
                    <a:pt x="251" y="900"/>
                    <a:pt x="250" y="900"/>
                  </a:cubicBezTo>
                  <a:cubicBezTo>
                    <a:pt x="249" y="901"/>
                    <a:pt x="249" y="900"/>
                    <a:pt x="248" y="901"/>
                  </a:cubicBezTo>
                  <a:cubicBezTo>
                    <a:pt x="237" y="924"/>
                    <a:pt x="225" y="899"/>
                    <a:pt x="218" y="889"/>
                  </a:cubicBezTo>
                  <a:cubicBezTo>
                    <a:pt x="218" y="889"/>
                    <a:pt x="218" y="888"/>
                    <a:pt x="217" y="888"/>
                  </a:cubicBezTo>
                  <a:cubicBezTo>
                    <a:pt x="215" y="884"/>
                    <a:pt x="212" y="882"/>
                    <a:pt x="208" y="879"/>
                  </a:cubicBezTo>
                  <a:cubicBezTo>
                    <a:pt x="204" y="877"/>
                    <a:pt x="200" y="875"/>
                    <a:pt x="195" y="875"/>
                  </a:cubicBezTo>
                  <a:lnTo>
                    <a:pt x="194" y="875"/>
                  </a:lnTo>
                  <a:cubicBezTo>
                    <a:pt x="193" y="875"/>
                    <a:pt x="192" y="875"/>
                    <a:pt x="190" y="876"/>
                  </a:cubicBezTo>
                  <a:cubicBezTo>
                    <a:pt x="188" y="877"/>
                    <a:pt x="187" y="878"/>
                    <a:pt x="186" y="880"/>
                  </a:cubicBezTo>
                  <a:lnTo>
                    <a:pt x="186" y="881"/>
                  </a:lnTo>
                  <a:cubicBezTo>
                    <a:pt x="179" y="896"/>
                    <a:pt x="168" y="909"/>
                    <a:pt x="160" y="924"/>
                  </a:cubicBezTo>
                  <a:cubicBezTo>
                    <a:pt x="156" y="932"/>
                    <a:pt x="155" y="940"/>
                    <a:pt x="151" y="949"/>
                  </a:cubicBezTo>
                  <a:cubicBezTo>
                    <a:pt x="150" y="946"/>
                    <a:pt x="147" y="944"/>
                    <a:pt x="146" y="941"/>
                  </a:cubicBezTo>
                  <a:cubicBezTo>
                    <a:pt x="141" y="934"/>
                    <a:pt x="138" y="925"/>
                    <a:pt x="134" y="917"/>
                  </a:cubicBezTo>
                  <a:cubicBezTo>
                    <a:pt x="125" y="900"/>
                    <a:pt x="117" y="882"/>
                    <a:pt x="111" y="863"/>
                  </a:cubicBezTo>
                  <a:cubicBezTo>
                    <a:pt x="111" y="863"/>
                    <a:pt x="112" y="863"/>
                    <a:pt x="111" y="862"/>
                  </a:cubicBezTo>
                  <a:cubicBezTo>
                    <a:pt x="110" y="862"/>
                    <a:pt x="110" y="862"/>
                    <a:pt x="110" y="862"/>
                  </a:cubicBezTo>
                  <a:cubicBezTo>
                    <a:pt x="109" y="862"/>
                    <a:pt x="109" y="862"/>
                    <a:pt x="109" y="862"/>
                  </a:cubicBezTo>
                  <a:cubicBezTo>
                    <a:pt x="108" y="863"/>
                    <a:pt x="108" y="863"/>
                    <a:pt x="108" y="863"/>
                  </a:cubicBezTo>
                  <a:cubicBezTo>
                    <a:pt x="108" y="864"/>
                    <a:pt x="108" y="865"/>
                    <a:pt x="108" y="867"/>
                  </a:cubicBezTo>
                  <a:cubicBezTo>
                    <a:pt x="107" y="866"/>
                    <a:pt x="107" y="866"/>
                    <a:pt x="107" y="866"/>
                  </a:cubicBezTo>
                  <a:cubicBezTo>
                    <a:pt x="106" y="866"/>
                    <a:pt x="106" y="865"/>
                    <a:pt x="105" y="865"/>
                  </a:cubicBezTo>
                  <a:cubicBezTo>
                    <a:pt x="105" y="865"/>
                    <a:pt x="104" y="866"/>
                    <a:pt x="103" y="866"/>
                  </a:cubicBezTo>
                  <a:lnTo>
                    <a:pt x="103" y="867"/>
                  </a:lnTo>
                  <a:cubicBezTo>
                    <a:pt x="93" y="876"/>
                    <a:pt x="84" y="888"/>
                    <a:pt x="77" y="899"/>
                  </a:cubicBezTo>
                  <a:cubicBezTo>
                    <a:pt x="74" y="905"/>
                    <a:pt x="71" y="909"/>
                    <a:pt x="69" y="915"/>
                  </a:cubicBezTo>
                  <a:cubicBezTo>
                    <a:pt x="62" y="927"/>
                    <a:pt x="55" y="940"/>
                    <a:pt x="48" y="952"/>
                  </a:cubicBezTo>
                  <a:cubicBezTo>
                    <a:pt x="43" y="960"/>
                    <a:pt x="41" y="943"/>
                    <a:pt x="39" y="927"/>
                  </a:cubicBezTo>
                  <a:cubicBezTo>
                    <a:pt x="43" y="914"/>
                    <a:pt x="46" y="901"/>
                    <a:pt x="49" y="889"/>
                  </a:cubicBezTo>
                  <a:cubicBezTo>
                    <a:pt x="49" y="886"/>
                    <a:pt x="45" y="884"/>
                    <a:pt x="44" y="887"/>
                  </a:cubicBezTo>
                  <a:lnTo>
                    <a:pt x="38" y="906"/>
                  </a:lnTo>
                  <a:cubicBezTo>
                    <a:pt x="38" y="904"/>
                    <a:pt x="38" y="904"/>
                    <a:pt x="38" y="903"/>
                  </a:cubicBezTo>
                  <a:cubicBezTo>
                    <a:pt x="38" y="842"/>
                    <a:pt x="48" y="781"/>
                    <a:pt x="67" y="722"/>
                  </a:cubicBezTo>
                  <a:cubicBezTo>
                    <a:pt x="68" y="723"/>
                    <a:pt x="69" y="724"/>
                    <a:pt x="71" y="724"/>
                  </a:cubicBezTo>
                  <a:cubicBezTo>
                    <a:pt x="72" y="724"/>
                    <a:pt x="74" y="723"/>
                    <a:pt x="75" y="722"/>
                  </a:cubicBezTo>
                  <a:cubicBezTo>
                    <a:pt x="76" y="722"/>
                    <a:pt x="76" y="722"/>
                    <a:pt x="76" y="722"/>
                  </a:cubicBezTo>
                  <a:cubicBezTo>
                    <a:pt x="95" y="709"/>
                    <a:pt x="112" y="695"/>
                    <a:pt x="128" y="679"/>
                  </a:cubicBezTo>
                  <a:cubicBezTo>
                    <a:pt x="135" y="672"/>
                    <a:pt x="141" y="665"/>
                    <a:pt x="147" y="657"/>
                  </a:cubicBezTo>
                  <a:cubicBezTo>
                    <a:pt x="152" y="650"/>
                    <a:pt x="176" y="607"/>
                    <a:pt x="173" y="637"/>
                  </a:cubicBezTo>
                  <a:cubicBezTo>
                    <a:pt x="170" y="668"/>
                    <a:pt x="171" y="720"/>
                    <a:pt x="198" y="745"/>
                  </a:cubicBezTo>
                  <a:cubicBezTo>
                    <a:pt x="198" y="746"/>
                    <a:pt x="198" y="747"/>
                    <a:pt x="199" y="747"/>
                  </a:cubicBezTo>
                  <a:cubicBezTo>
                    <a:pt x="201" y="748"/>
                    <a:pt x="201" y="748"/>
                    <a:pt x="203" y="748"/>
                  </a:cubicBezTo>
                  <a:cubicBezTo>
                    <a:pt x="204" y="748"/>
                    <a:pt x="206" y="748"/>
                    <a:pt x="208" y="747"/>
                  </a:cubicBezTo>
                  <a:cubicBezTo>
                    <a:pt x="209" y="747"/>
                    <a:pt x="209" y="746"/>
                    <a:pt x="209" y="745"/>
                  </a:cubicBezTo>
                  <a:cubicBezTo>
                    <a:pt x="221" y="732"/>
                    <a:pt x="219" y="715"/>
                    <a:pt x="227" y="699"/>
                  </a:cubicBezTo>
                  <a:cubicBezTo>
                    <a:pt x="234" y="684"/>
                    <a:pt x="242" y="667"/>
                    <a:pt x="249" y="650"/>
                  </a:cubicBezTo>
                  <a:cubicBezTo>
                    <a:pt x="255" y="678"/>
                    <a:pt x="266" y="713"/>
                    <a:pt x="291" y="714"/>
                  </a:cubicBezTo>
                  <a:cubicBezTo>
                    <a:pt x="311" y="714"/>
                    <a:pt x="321" y="681"/>
                    <a:pt x="318" y="666"/>
                  </a:cubicBezTo>
                  <a:lnTo>
                    <a:pt x="317" y="664"/>
                  </a:lnTo>
                  <a:cubicBezTo>
                    <a:pt x="317" y="664"/>
                    <a:pt x="316" y="663"/>
                    <a:pt x="315" y="662"/>
                  </a:cubicBezTo>
                  <a:cubicBezTo>
                    <a:pt x="314" y="662"/>
                    <a:pt x="313" y="661"/>
                    <a:pt x="312" y="661"/>
                  </a:cubicBezTo>
                  <a:cubicBezTo>
                    <a:pt x="310" y="661"/>
                    <a:pt x="309" y="662"/>
                    <a:pt x="308" y="662"/>
                  </a:cubicBezTo>
                  <a:cubicBezTo>
                    <a:pt x="307" y="663"/>
                    <a:pt x="306" y="663"/>
                    <a:pt x="306" y="664"/>
                  </a:cubicBezTo>
                  <a:cubicBezTo>
                    <a:pt x="306" y="665"/>
                    <a:pt x="305" y="666"/>
                    <a:pt x="305" y="666"/>
                  </a:cubicBezTo>
                  <a:cubicBezTo>
                    <a:pt x="290" y="721"/>
                    <a:pt x="266" y="651"/>
                    <a:pt x="257" y="627"/>
                  </a:cubicBezTo>
                  <a:cubicBezTo>
                    <a:pt x="256" y="626"/>
                    <a:pt x="256" y="625"/>
                    <a:pt x="255" y="624"/>
                  </a:cubicBezTo>
                  <a:cubicBezTo>
                    <a:pt x="254" y="624"/>
                    <a:pt x="252" y="623"/>
                    <a:pt x="251" y="623"/>
                  </a:cubicBezTo>
                  <a:cubicBezTo>
                    <a:pt x="249" y="623"/>
                    <a:pt x="249" y="624"/>
                    <a:pt x="248" y="624"/>
                  </a:cubicBezTo>
                  <a:cubicBezTo>
                    <a:pt x="247" y="625"/>
                    <a:pt x="246" y="626"/>
                    <a:pt x="246" y="627"/>
                  </a:cubicBezTo>
                  <a:cubicBezTo>
                    <a:pt x="242" y="632"/>
                    <a:pt x="240" y="637"/>
                    <a:pt x="237" y="642"/>
                  </a:cubicBezTo>
                  <a:cubicBezTo>
                    <a:pt x="222" y="667"/>
                    <a:pt x="210" y="695"/>
                    <a:pt x="202" y="724"/>
                  </a:cubicBezTo>
                  <a:cubicBezTo>
                    <a:pt x="199" y="708"/>
                    <a:pt x="195" y="693"/>
                    <a:pt x="190" y="678"/>
                  </a:cubicBezTo>
                  <a:cubicBezTo>
                    <a:pt x="188" y="655"/>
                    <a:pt x="187" y="631"/>
                    <a:pt x="183" y="609"/>
                  </a:cubicBezTo>
                  <a:cubicBezTo>
                    <a:pt x="183" y="608"/>
                    <a:pt x="183" y="607"/>
                    <a:pt x="182" y="606"/>
                  </a:cubicBezTo>
                  <a:cubicBezTo>
                    <a:pt x="182" y="606"/>
                    <a:pt x="181" y="606"/>
                    <a:pt x="180" y="605"/>
                  </a:cubicBezTo>
                  <a:cubicBezTo>
                    <a:pt x="179" y="605"/>
                    <a:pt x="179" y="605"/>
                    <a:pt x="178" y="605"/>
                  </a:cubicBezTo>
                  <a:cubicBezTo>
                    <a:pt x="177" y="605"/>
                    <a:pt x="176" y="605"/>
                    <a:pt x="175" y="605"/>
                  </a:cubicBezTo>
                  <a:cubicBezTo>
                    <a:pt x="161" y="614"/>
                    <a:pt x="150" y="626"/>
                    <a:pt x="141" y="639"/>
                  </a:cubicBezTo>
                  <a:cubicBezTo>
                    <a:pt x="123" y="661"/>
                    <a:pt x="102" y="680"/>
                    <a:pt x="80" y="698"/>
                  </a:cubicBezTo>
                  <a:cubicBezTo>
                    <a:pt x="80" y="690"/>
                    <a:pt x="81" y="683"/>
                    <a:pt x="82" y="675"/>
                  </a:cubicBezTo>
                  <a:cubicBezTo>
                    <a:pt x="83" y="667"/>
                    <a:pt x="86" y="664"/>
                    <a:pt x="88" y="658"/>
                  </a:cubicBezTo>
                  <a:cubicBezTo>
                    <a:pt x="88" y="656"/>
                    <a:pt x="87" y="654"/>
                    <a:pt x="85" y="654"/>
                  </a:cubicBezTo>
                  <a:cubicBezTo>
                    <a:pt x="90" y="624"/>
                    <a:pt x="97" y="593"/>
                    <a:pt x="102" y="566"/>
                  </a:cubicBezTo>
                  <a:cubicBezTo>
                    <a:pt x="106" y="546"/>
                    <a:pt x="111" y="527"/>
                    <a:pt x="119" y="507"/>
                  </a:cubicBezTo>
                  <a:cubicBezTo>
                    <a:pt x="119" y="510"/>
                    <a:pt x="121" y="512"/>
                    <a:pt x="122" y="515"/>
                  </a:cubicBezTo>
                  <a:cubicBezTo>
                    <a:pt x="124" y="517"/>
                    <a:pt x="125" y="520"/>
                    <a:pt x="127" y="522"/>
                  </a:cubicBezTo>
                  <a:cubicBezTo>
                    <a:pt x="128" y="523"/>
                    <a:pt x="128" y="523"/>
                    <a:pt x="129" y="524"/>
                  </a:cubicBezTo>
                  <a:cubicBezTo>
                    <a:pt x="131" y="525"/>
                    <a:pt x="132" y="525"/>
                    <a:pt x="134" y="525"/>
                  </a:cubicBezTo>
                  <a:cubicBezTo>
                    <a:pt x="136" y="525"/>
                    <a:pt x="137" y="525"/>
                    <a:pt x="139" y="524"/>
                  </a:cubicBezTo>
                  <a:cubicBezTo>
                    <a:pt x="140" y="523"/>
                    <a:pt x="140" y="523"/>
                    <a:pt x="141" y="522"/>
                  </a:cubicBezTo>
                  <a:cubicBezTo>
                    <a:pt x="154" y="505"/>
                    <a:pt x="167" y="489"/>
                    <a:pt x="181" y="473"/>
                  </a:cubicBezTo>
                  <a:cubicBezTo>
                    <a:pt x="194" y="456"/>
                    <a:pt x="209" y="429"/>
                    <a:pt x="223" y="463"/>
                  </a:cubicBezTo>
                  <a:cubicBezTo>
                    <a:pt x="228" y="475"/>
                    <a:pt x="237" y="506"/>
                    <a:pt x="257" y="499"/>
                  </a:cubicBezTo>
                  <a:cubicBezTo>
                    <a:pt x="260" y="498"/>
                    <a:pt x="262" y="497"/>
                    <a:pt x="264" y="496"/>
                  </a:cubicBezTo>
                  <a:cubicBezTo>
                    <a:pt x="270" y="492"/>
                    <a:pt x="276" y="487"/>
                    <a:pt x="279" y="481"/>
                  </a:cubicBezTo>
                  <a:cubicBezTo>
                    <a:pt x="280" y="479"/>
                    <a:pt x="281" y="477"/>
                    <a:pt x="282" y="475"/>
                  </a:cubicBezTo>
                  <a:cubicBezTo>
                    <a:pt x="284" y="471"/>
                    <a:pt x="292" y="495"/>
                    <a:pt x="294" y="499"/>
                  </a:cubicBezTo>
                  <a:cubicBezTo>
                    <a:pt x="295" y="500"/>
                    <a:pt x="295" y="500"/>
                    <a:pt x="296" y="502"/>
                  </a:cubicBezTo>
                  <a:cubicBezTo>
                    <a:pt x="298" y="505"/>
                    <a:pt x="301" y="509"/>
                    <a:pt x="305" y="511"/>
                  </a:cubicBezTo>
                  <a:cubicBezTo>
                    <a:pt x="309" y="513"/>
                    <a:pt x="313" y="514"/>
                    <a:pt x="317" y="514"/>
                  </a:cubicBezTo>
                  <a:cubicBezTo>
                    <a:pt x="321" y="514"/>
                    <a:pt x="324" y="514"/>
                    <a:pt x="327" y="513"/>
                  </a:cubicBezTo>
                  <a:cubicBezTo>
                    <a:pt x="328" y="512"/>
                    <a:pt x="329" y="512"/>
                    <a:pt x="329" y="512"/>
                  </a:cubicBezTo>
                  <a:cubicBezTo>
                    <a:pt x="331" y="511"/>
                    <a:pt x="331" y="510"/>
                    <a:pt x="332" y="509"/>
                  </a:cubicBezTo>
                  <a:cubicBezTo>
                    <a:pt x="333" y="507"/>
                    <a:pt x="333" y="506"/>
                    <a:pt x="333" y="505"/>
                  </a:cubicBezTo>
                  <a:cubicBezTo>
                    <a:pt x="333" y="504"/>
                    <a:pt x="333" y="504"/>
                    <a:pt x="333" y="503"/>
                  </a:cubicBezTo>
                  <a:lnTo>
                    <a:pt x="333" y="500"/>
                  </a:lnTo>
                  <a:cubicBezTo>
                    <a:pt x="333" y="499"/>
                    <a:pt x="333" y="498"/>
                    <a:pt x="332" y="498"/>
                  </a:cubicBezTo>
                  <a:cubicBezTo>
                    <a:pt x="331" y="497"/>
                    <a:pt x="331" y="495"/>
                    <a:pt x="330" y="495"/>
                  </a:cubicBezTo>
                  <a:cubicBezTo>
                    <a:pt x="329" y="494"/>
                    <a:pt x="328" y="495"/>
                    <a:pt x="327" y="495"/>
                  </a:cubicBezTo>
                  <a:cubicBezTo>
                    <a:pt x="326" y="495"/>
                    <a:pt x="324" y="494"/>
                    <a:pt x="323" y="495"/>
                  </a:cubicBezTo>
                  <a:cubicBezTo>
                    <a:pt x="322" y="495"/>
                    <a:pt x="321" y="497"/>
                    <a:pt x="321" y="498"/>
                  </a:cubicBezTo>
                  <a:cubicBezTo>
                    <a:pt x="317" y="505"/>
                    <a:pt x="301" y="466"/>
                    <a:pt x="300" y="464"/>
                  </a:cubicBezTo>
                  <a:cubicBezTo>
                    <a:pt x="298" y="461"/>
                    <a:pt x="295" y="458"/>
                    <a:pt x="291" y="456"/>
                  </a:cubicBezTo>
                  <a:cubicBezTo>
                    <a:pt x="288" y="454"/>
                    <a:pt x="284" y="453"/>
                    <a:pt x="280" y="452"/>
                  </a:cubicBezTo>
                  <a:lnTo>
                    <a:pt x="279" y="452"/>
                  </a:lnTo>
                  <a:cubicBezTo>
                    <a:pt x="278" y="452"/>
                    <a:pt x="277" y="452"/>
                    <a:pt x="275" y="454"/>
                  </a:cubicBezTo>
                  <a:cubicBezTo>
                    <a:pt x="273" y="455"/>
                    <a:pt x="272" y="456"/>
                    <a:pt x="271" y="457"/>
                  </a:cubicBezTo>
                  <a:lnTo>
                    <a:pt x="271" y="458"/>
                  </a:lnTo>
                  <a:cubicBezTo>
                    <a:pt x="253" y="501"/>
                    <a:pt x="233" y="436"/>
                    <a:pt x="221" y="419"/>
                  </a:cubicBezTo>
                  <a:cubicBezTo>
                    <a:pt x="221" y="418"/>
                    <a:pt x="220" y="417"/>
                    <a:pt x="219" y="417"/>
                  </a:cubicBezTo>
                  <a:cubicBezTo>
                    <a:pt x="217" y="415"/>
                    <a:pt x="216" y="416"/>
                    <a:pt x="214" y="416"/>
                  </a:cubicBezTo>
                  <a:cubicBezTo>
                    <a:pt x="213" y="416"/>
                    <a:pt x="212" y="416"/>
                    <a:pt x="211" y="417"/>
                  </a:cubicBezTo>
                  <a:cubicBezTo>
                    <a:pt x="191" y="424"/>
                    <a:pt x="179" y="445"/>
                    <a:pt x="167" y="462"/>
                  </a:cubicBezTo>
                  <a:cubicBezTo>
                    <a:pt x="158" y="476"/>
                    <a:pt x="145" y="487"/>
                    <a:pt x="135" y="501"/>
                  </a:cubicBezTo>
                  <a:cubicBezTo>
                    <a:pt x="141" y="488"/>
                    <a:pt x="144" y="474"/>
                    <a:pt x="145" y="459"/>
                  </a:cubicBezTo>
                  <a:cubicBezTo>
                    <a:pt x="146" y="454"/>
                    <a:pt x="147" y="448"/>
                    <a:pt x="149" y="443"/>
                  </a:cubicBezTo>
                  <a:cubicBezTo>
                    <a:pt x="150" y="437"/>
                    <a:pt x="158" y="427"/>
                    <a:pt x="162" y="419"/>
                  </a:cubicBezTo>
                  <a:cubicBezTo>
                    <a:pt x="163" y="417"/>
                    <a:pt x="160" y="415"/>
                    <a:pt x="158" y="417"/>
                  </a:cubicBezTo>
                  <a:lnTo>
                    <a:pt x="155" y="421"/>
                  </a:lnTo>
                  <a:cubicBezTo>
                    <a:pt x="170" y="369"/>
                    <a:pt x="191" y="318"/>
                    <a:pt x="218" y="271"/>
                  </a:cubicBezTo>
                  <a:cubicBezTo>
                    <a:pt x="219" y="270"/>
                    <a:pt x="219" y="269"/>
                    <a:pt x="220" y="268"/>
                  </a:cubicBezTo>
                  <a:cubicBezTo>
                    <a:pt x="220" y="281"/>
                    <a:pt x="220" y="293"/>
                    <a:pt x="220" y="305"/>
                  </a:cubicBezTo>
                  <a:cubicBezTo>
                    <a:pt x="220" y="306"/>
                    <a:pt x="220" y="306"/>
                    <a:pt x="220" y="306"/>
                  </a:cubicBezTo>
                  <a:cubicBezTo>
                    <a:pt x="220" y="308"/>
                    <a:pt x="220" y="309"/>
                    <a:pt x="221" y="311"/>
                  </a:cubicBezTo>
                  <a:cubicBezTo>
                    <a:pt x="222" y="312"/>
                    <a:pt x="223" y="313"/>
                    <a:pt x="225" y="314"/>
                  </a:cubicBezTo>
                  <a:cubicBezTo>
                    <a:pt x="227" y="315"/>
                    <a:pt x="227" y="315"/>
                    <a:pt x="229" y="315"/>
                  </a:cubicBezTo>
                  <a:cubicBezTo>
                    <a:pt x="230" y="315"/>
                    <a:pt x="232" y="315"/>
                    <a:pt x="234" y="314"/>
                  </a:cubicBezTo>
                  <a:cubicBezTo>
                    <a:pt x="236" y="313"/>
                    <a:pt x="236" y="312"/>
                    <a:pt x="237" y="311"/>
                  </a:cubicBezTo>
                  <a:cubicBezTo>
                    <a:pt x="237" y="310"/>
                    <a:pt x="238" y="310"/>
                    <a:pt x="238" y="309"/>
                  </a:cubicBezTo>
                  <a:cubicBezTo>
                    <a:pt x="247" y="288"/>
                    <a:pt x="271" y="284"/>
                    <a:pt x="286" y="268"/>
                  </a:cubicBezTo>
                  <a:cubicBezTo>
                    <a:pt x="304" y="250"/>
                    <a:pt x="298" y="277"/>
                    <a:pt x="296" y="292"/>
                  </a:cubicBezTo>
                  <a:cubicBezTo>
                    <a:pt x="294" y="312"/>
                    <a:pt x="289" y="334"/>
                    <a:pt x="302" y="350"/>
                  </a:cubicBezTo>
                  <a:cubicBezTo>
                    <a:pt x="303" y="351"/>
                    <a:pt x="303" y="350"/>
                    <a:pt x="304" y="351"/>
                  </a:cubicBezTo>
                  <a:cubicBezTo>
                    <a:pt x="305" y="351"/>
                    <a:pt x="307" y="352"/>
                    <a:pt x="308" y="352"/>
                  </a:cubicBezTo>
                  <a:cubicBezTo>
                    <a:pt x="309" y="352"/>
                    <a:pt x="310" y="352"/>
                    <a:pt x="310" y="352"/>
                  </a:cubicBezTo>
                  <a:cubicBezTo>
                    <a:pt x="324" y="349"/>
                    <a:pt x="330" y="338"/>
                    <a:pt x="342" y="332"/>
                  </a:cubicBezTo>
                  <a:cubicBezTo>
                    <a:pt x="351" y="328"/>
                    <a:pt x="344" y="313"/>
                    <a:pt x="335" y="317"/>
                  </a:cubicBezTo>
                  <a:cubicBezTo>
                    <a:pt x="316" y="324"/>
                    <a:pt x="310" y="337"/>
                    <a:pt x="311" y="307"/>
                  </a:cubicBezTo>
                  <a:cubicBezTo>
                    <a:pt x="312" y="300"/>
                    <a:pt x="312" y="293"/>
                    <a:pt x="312" y="285"/>
                  </a:cubicBezTo>
                  <a:cubicBezTo>
                    <a:pt x="312" y="270"/>
                    <a:pt x="311" y="255"/>
                    <a:pt x="308" y="240"/>
                  </a:cubicBezTo>
                  <a:lnTo>
                    <a:pt x="308" y="239"/>
                  </a:lnTo>
                  <a:cubicBezTo>
                    <a:pt x="307" y="238"/>
                    <a:pt x="306" y="237"/>
                    <a:pt x="306" y="237"/>
                  </a:cubicBezTo>
                  <a:cubicBezTo>
                    <a:pt x="305" y="236"/>
                    <a:pt x="304" y="236"/>
                    <a:pt x="302" y="236"/>
                  </a:cubicBezTo>
                  <a:lnTo>
                    <a:pt x="301" y="236"/>
                  </a:lnTo>
                  <a:cubicBezTo>
                    <a:pt x="281" y="245"/>
                    <a:pt x="268" y="262"/>
                    <a:pt x="249" y="273"/>
                  </a:cubicBezTo>
                  <a:cubicBezTo>
                    <a:pt x="245" y="275"/>
                    <a:pt x="242" y="277"/>
                    <a:pt x="240" y="279"/>
                  </a:cubicBezTo>
                  <a:cubicBezTo>
                    <a:pt x="240" y="256"/>
                    <a:pt x="242" y="233"/>
                    <a:pt x="244" y="210"/>
                  </a:cubicBezTo>
                  <a:cubicBezTo>
                    <a:pt x="247" y="174"/>
                    <a:pt x="269" y="142"/>
                    <a:pt x="287" y="112"/>
                  </a:cubicBezTo>
                  <a:cubicBezTo>
                    <a:pt x="304" y="81"/>
                    <a:pt x="330" y="32"/>
                    <a:pt x="360" y="7"/>
                  </a:cubicBezTo>
                  <a:cubicBezTo>
                    <a:pt x="364" y="4"/>
                    <a:pt x="360" y="0"/>
                    <a:pt x="356" y="2"/>
                  </a:cubicBezTo>
                  <a:cubicBezTo>
                    <a:pt x="335" y="11"/>
                    <a:pt x="321" y="37"/>
                    <a:pt x="307" y="56"/>
                  </a:cubicBezTo>
                  <a:cubicBezTo>
                    <a:pt x="286" y="85"/>
                    <a:pt x="271" y="118"/>
                    <a:pt x="248" y="147"/>
                  </a:cubicBezTo>
                  <a:cubicBezTo>
                    <a:pt x="223" y="180"/>
                    <a:pt x="221" y="222"/>
                    <a:pt x="221" y="263"/>
                  </a:cubicBezTo>
                  <a:cubicBezTo>
                    <a:pt x="220" y="263"/>
                    <a:pt x="220" y="263"/>
                    <a:pt x="220" y="263"/>
                  </a:cubicBezTo>
                  <a:lnTo>
                    <a:pt x="219" y="263"/>
                  </a:lnTo>
                  <a:lnTo>
                    <a:pt x="218" y="263"/>
                  </a:lnTo>
                  <a:lnTo>
                    <a:pt x="217" y="263"/>
                  </a:lnTo>
                  <a:cubicBezTo>
                    <a:pt x="204" y="283"/>
                    <a:pt x="191" y="303"/>
                    <a:pt x="180" y="323"/>
                  </a:cubicBezTo>
                  <a:cubicBezTo>
                    <a:pt x="166" y="346"/>
                    <a:pt x="154" y="370"/>
                    <a:pt x="143" y="394"/>
                  </a:cubicBezTo>
                  <a:cubicBezTo>
                    <a:pt x="130" y="422"/>
                    <a:pt x="122" y="451"/>
                    <a:pt x="118" y="480"/>
                  </a:cubicBezTo>
                  <a:cubicBezTo>
                    <a:pt x="105" y="506"/>
                    <a:pt x="95" y="534"/>
                    <a:pt x="89" y="562"/>
                  </a:cubicBezTo>
                  <a:cubicBezTo>
                    <a:pt x="80" y="609"/>
                    <a:pt x="64" y="658"/>
                    <a:pt x="64" y="707"/>
                  </a:cubicBezTo>
                  <a:cubicBezTo>
                    <a:pt x="47" y="753"/>
                    <a:pt x="35" y="800"/>
                    <a:pt x="29" y="848"/>
                  </a:cubicBezTo>
                  <a:cubicBezTo>
                    <a:pt x="25" y="867"/>
                    <a:pt x="23" y="887"/>
                    <a:pt x="23" y="907"/>
                  </a:cubicBezTo>
                  <a:cubicBezTo>
                    <a:pt x="23" y="921"/>
                    <a:pt x="24" y="936"/>
                    <a:pt x="26" y="951"/>
                  </a:cubicBezTo>
                  <a:cubicBezTo>
                    <a:pt x="10" y="1002"/>
                    <a:pt x="2" y="1055"/>
                    <a:pt x="0" y="1108"/>
                  </a:cubicBezTo>
                  <a:cubicBezTo>
                    <a:pt x="0" y="1152"/>
                    <a:pt x="15" y="1219"/>
                    <a:pt x="47" y="1257"/>
                  </a:cubicBezTo>
                  <a:cubicBezTo>
                    <a:pt x="41" y="1272"/>
                    <a:pt x="38" y="1288"/>
                    <a:pt x="37" y="1304"/>
                  </a:cubicBezTo>
                  <a:cubicBezTo>
                    <a:pt x="37" y="1331"/>
                    <a:pt x="39" y="1358"/>
                    <a:pt x="39" y="1386"/>
                  </a:cubicBezTo>
                  <a:cubicBezTo>
                    <a:pt x="39" y="1387"/>
                    <a:pt x="39" y="1388"/>
                    <a:pt x="39" y="1389"/>
                  </a:cubicBezTo>
                  <a:cubicBezTo>
                    <a:pt x="39" y="1413"/>
                    <a:pt x="43" y="1436"/>
                    <a:pt x="51" y="1458"/>
                  </a:cubicBezTo>
                  <a:cubicBezTo>
                    <a:pt x="50" y="1458"/>
                    <a:pt x="50" y="1459"/>
                    <a:pt x="50" y="1459"/>
                  </a:cubicBezTo>
                  <a:cubicBezTo>
                    <a:pt x="49" y="1459"/>
                    <a:pt x="49" y="1460"/>
                    <a:pt x="49" y="1460"/>
                  </a:cubicBezTo>
                  <a:cubicBezTo>
                    <a:pt x="48" y="1461"/>
                    <a:pt x="48" y="1461"/>
                    <a:pt x="48" y="1461"/>
                  </a:cubicBezTo>
                  <a:cubicBezTo>
                    <a:pt x="34" y="1538"/>
                    <a:pt x="54" y="1605"/>
                    <a:pt x="85" y="1674"/>
                  </a:cubicBezTo>
                  <a:cubicBezTo>
                    <a:pt x="90" y="1683"/>
                    <a:pt x="95" y="1693"/>
                    <a:pt x="100" y="1702"/>
                  </a:cubicBezTo>
                  <a:cubicBezTo>
                    <a:pt x="101" y="1703"/>
                    <a:pt x="101" y="1704"/>
                    <a:pt x="102" y="1705"/>
                  </a:cubicBezTo>
                  <a:cubicBezTo>
                    <a:pt x="99" y="1718"/>
                    <a:pt x="98" y="1730"/>
                    <a:pt x="98" y="1743"/>
                  </a:cubicBezTo>
                  <a:cubicBezTo>
                    <a:pt x="98" y="1776"/>
                    <a:pt x="107" y="1810"/>
                    <a:pt x="123" y="1837"/>
                  </a:cubicBezTo>
                  <a:cubicBezTo>
                    <a:pt x="127" y="1844"/>
                    <a:pt x="130" y="1848"/>
                    <a:pt x="134" y="1853"/>
                  </a:cubicBezTo>
                  <a:cubicBezTo>
                    <a:pt x="168" y="1892"/>
                    <a:pt x="206" y="1928"/>
                    <a:pt x="246" y="1960"/>
                  </a:cubicBezTo>
                  <a:cubicBezTo>
                    <a:pt x="277" y="1990"/>
                    <a:pt x="304" y="1991"/>
                    <a:pt x="337" y="20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7" name="Google Shape;307;p28"/>
            <p:cNvSpPr/>
            <p:nvPr/>
          </p:nvSpPr>
          <p:spPr>
            <a:xfrm>
              <a:off x="7923600" y="4258440"/>
              <a:ext cx="114480" cy="95040"/>
            </a:xfrm>
            <a:custGeom>
              <a:avLst/>
              <a:gdLst/>
              <a:ahLst/>
              <a:cxnLst/>
              <a:rect l="l" t="t" r="r" b="b"/>
              <a:pathLst>
                <a:path w="318" h="264" extrusionOk="0">
                  <a:moveTo>
                    <a:pt x="314" y="256"/>
                  </a:moveTo>
                  <a:cubicBezTo>
                    <a:pt x="246" y="236"/>
                    <a:pt x="182" y="186"/>
                    <a:pt x="124" y="147"/>
                  </a:cubicBezTo>
                  <a:cubicBezTo>
                    <a:pt x="100" y="130"/>
                    <a:pt x="78" y="110"/>
                    <a:pt x="59" y="88"/>
                  </a:cubicBezTo>
                  <a:cubicBezTo>
                    <a:pt x="36" y="63"/>
                    <a:pt x="26" y="29"/>
                    <a:pt x="6" y="1"/>
                  </a:cubicBezTo>
                  <a:lnTo>
                    <a:pt x="5" y="1"/>
                  </a:lnTo>
                  <a:lnTo>
                    <a:pt x="4" y="0"/>
                  </a:lnTo>
                  <a:cubicBezTo>
                    <a:pt x="3" y="0"/>
                    <a:pt x="2" y="1"/>
                    <a:pt x="2" y="1"/>
                  </a:cubicBezTo>
                  <a:cubicBezTo>
                    <a:pt x="1" y="1"/>
                    <a:pt x="1" y="1"/>
                    <a:pt x="0" y="2"/>
                  </a:cubicBezTo>
                  <a:cubicBezTo>
                    <a:pt x="0" y="3"/>
                    <a:pt x="0" y="3"/>
                    <a:pt x="0" y="4"/>
                  </a:cubicBezTo>
                  <a:lnTo>
                    <a:pt x="0" y="5"/>
                  </a:lnTo>
                  <a:cubicBezTo>
                    <a:pt x="14" y="31"/>
                    <a:pt x="20" y="63"/>
                    <a:pt x="37" y="87"/>
                  </a:cubicBezTo>
                  <a:cubicBezTo>
                    <a:pt x="59" y="115"/>
                    <a:pt x="84" y="140"/>
                    <a:pt x="113" y="161"/>
                  </a:cubicBezTo>
                  <a:cubicBezTo>
                    <a:pt x="171" y="201"/>
                    <a:pt x="240" y="254"/>
                    <a:pt x="313" y="262"/>
                  </a:cubicBezTo>
                  <a:cubicBezTo>
                    <a:pt x="317" y="263"/>
                    <a:pt x="317" y="257"/>
                    <a:pt x="314" y="25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8" name="Google Shape;308;p28"/>
            <p:cNvSpPr/>
            <p:nvPr/>
          </p:nvSpPr>
          <p:spPr>
            <a:xfrm>
              <a:off x="7975080" y="4326120"/>
              <a:ext cx="108000" cy="75960"/>
            </a:xfrm>
            <a:custGeom>
              <a:avLst/>
              <a:gdLst/>
              <a:ahLst/>
              <a:cxnLst/>
              <a:rect l="l" t="t" r="r" b="b"/>
              <a:pathLst>
                <a:path w="300" h="211" extrusionOk="0">
                  <a:moveTo>
                    <a:pt x="219" y="171"/>
                  </a:moveTo>
                  <a:cubicBezTo>
                    <a:pt x="241" y="181"/>
                    <a:pt x="264" y="192"/>
                    <a:pt x="285" y="205"/>
                  </a:cubicBezTo>
                  <a:cubicBezTo>
                    <a:pt x="287" y="206"/>
                    <a:pt x="288" y="206"/>
                    <a:pt x="289" y="207"/>
                  </a:cubicBezTo>
                  <a:cubicBezTo>
                    <a:pt x="292" y="210"/>
                    <a:pt x="299" y="207"/>
                    <a:pt x="297" y="203"/>
                  </a:cubicBezTo>
                  <a:cubicBezTo>
                    <a:pt x="286" y="175"/>
                    <a:pt x="236" y="158"/>
                    <a:pt x="213" y="146"/>
                  </a:cubicBezTo>
                  <a:cubicBezTo>
                    <a:pt x="189" y="133"/>
                    <a:pt x="162" y="122"/>
                    <a:pt x="137" y="109"/>
                  </a:cubicBezTo>
                  <a:cubicBezTo>
                    <a:pt x="84" y="83"/>
                    <a:pt x="46" y="41"/>
                    <a:pt x="4" y="1"/>
                  </a:cubicBezTo>
                  <a:lnTo>
                    <a:pt x="4" y="0"/>
                  </a:lnTo>
                  <a:cubicBezTo>
                    <a:pt x="3" y="0"/>
                    <a:pt x="3" y="0"/>
                    <a:pt x="2" y="0"/>
                  </a:cubicBezTo>
                  <a:lnTo>
                    <a:pt x="1" y="0"/>
                  </a:lnTo>
                  <a:lnTo>
                    <a:pt x="1" y="1"/>
                  </a:lnTo>
                  <a:cubicBezTo>
                    <a:pt x="0" y="1"/>
                    <a:pt x="0" y="2"/>
                    <a:pt x="0" y="2"/>
                  </a:cubicBezTo>
                  <a:cubicBezTo>
                    <a:pt x="0" y="2"/>
                    <a:pt x="0" y="3"/>
                    <a:pt x="1" y="3"/>
                  </a:cubicBezTo>
                  <a:cubicBezTo>
                    <a:pt x="26" y="58"/>
                    <a:pt x="63" y="85"/>
                    <a:pt x="113" y="117"/>
                  </a:cubicBezTo>
                  <a:cubicBezTo>
                    <a:pt x="147" y="138"/>
                    <a:pt x="185" y="150"/>
                    <a:pt x="219" y="1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9" name="Google Shape;309;p28"/>
            <p:cNvSpPr/>
            <p:nvPr/>
          </p:nvSpPr>
          <p:spPr>
            <a:xfrm>
              <a:off x="7970040" y="4117680"/>
              <a:ext cx="38160" cy="33480"/>
            </a:xfrm>
            <a:custGeom>
              <a:avLst/>
              <a:gdLst/>
              <a:ahLst/>
              <a:cxnLst/>
              <a:rect l="l" t="t" r="r" b="b"/>
              <a:pathLst>
                <a:path w="106" h="93" extrusionOk="0">
                  <a:moveTo>
                    <a:pt x="85" y="79"/>
                  </a:moveTo>
                  <a:cubicBezTo>
                    <a:pt x="74" y="77"/>
                    <a:pt x="64" y="73"/>
                    <a:pt x="53" y="69"/>
                  </a:cubicBezTo>
                  <a:cubicBezTo>
                    <a:pt x="41" y="65"/>
                    <a:pt x="20" y="72"/>
                    <a:pt x="10" y="62"/>
                  </a:cubicBezTo>
                  <a:cubicBezTo>
                    <a:pt x="6" y="59"/>
                    <a:pt x="0" y="64"/>
                    <a:pt x="4" y="68"/>
                  </a:cubicBezTo>
                  <a:cubicBezTo>
                    <a:pt x="14" y="78"/>
                    <a:pt x="32" y="77"/>
                    <a:pt x="45" y="78"/>
                  </a:cubicBezTo>
                  <a:cubicBezTo>
                    <a:pt x="59" y="79"/>
                    <a:pt x="72" y="92"/>
                    <a:pt x="88" y="92"/>
                  </a:cubicBezTo>
                  <a:cubicBezTo>
                    <a:pt x="104" y="92"/>
                    <a:pt x="105" y="77"/>
                    <a:pt x="105" y="64"/>
                  </a:cubicBezTo>
                  <a:cubicBezTo>
                    <a:pt x="105" y="58"/>
                    <a:pt x="105" y="49"/>
                    <a:pt x="100" y="44"/>
                  </a:cubicBezTo>
                  <a:cubicBezTo>
                    <a:pt x="98" y="43"/>
                    <a:pt x="100" y="29"/>
                    <a:pt x="100" y="27"/>
                  </a:cubicBezTo>
                  <a:lnTo>
                    <a:pt x="100" y="26"/>
                  </a:lnTo>
                  <a:cubicBezTo>
                    <a:pt x="100" y="18"/>
                    <a:pt x="98" y="11"/>
                    <a:pt x="95" y="5"/>
                  </a:cubicBezTo>
                  <a:cubicBezTo>
                    <a:pt x="94" y="1"/>
                    <a:pt x="88" y="0"/>
                    <a:pt x="86" y="5"/>
                  </a:cubicBezTo>
                  <a:cubicBezTo>
                    <a:pt x="82" y="14"/>
                    <a:pt x="80" y="24"/>
                    <a:pt x="80" y="34"/>
                  </a:cubicBezTo>
                  <a:cubicBezTo>
                    <a:pt x="80" y="40"/>
                    <a:pt x="81" y="47"/>
                    <a:pt x="83" y="53"/>
                  </a:cubicBezTo>
                  <a:cubicBezTo>
                    <a:pt x="83" y="54"/>
                    <a:pt x="83" y="54"/>
                    <a:pt x="83" y="54"/>
                  </a:cubicBezTo>
                  <a:cubicBezTo>
                    <a:pt x="84" y="55"/>
                    <a:pt x="85" y="56"/>
                    <a:pt x="86" y="57"/>
                  </a:cubicBezTo>
                  <a:lnTo>
                    <a:pt x="86" y="56"/>
                  </a:lnTo>
                  <a:cubicBezTo>
                    <a:pt x="86" y="59"/>
                    <a:pt x="87" y="63"/>
                    <a:pt x="88" y="67"/>
                  </a:cubicBezTo>
                  <a:cubicBezTo>
                    <a:pt x="89" y="72"/>
                    <a:pt x="92" y="80"/>
                    <a:pt x="85" y="7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0" name="Google Shape;310;p28"/>
            <p:cNvSpPr/>
            <p:nvPr/>
          </p:nvSpPr>
          <p:spPr>
            <a:xfrm>
              <a:off x="8022960" y="4072320"/>
              <a:ext cx="86040" cy="63720"/>
            </a:xfrm>
            <a:custGeom>
              <a:avLst/>
              <a:gdLst/>
              <a:ahLst/>
              <a:cxnLst/>
              <a:rect l="l" t="t" r="r" b="b"/>
              <a:pathLst>
                <a:path w="239" h="177" extrusionOk="0">
                  <a:moveTo>
                    <a:pt x="59" y="147"/>
                  </a:moveTo>
                  <a:cubicBezTo>
                    <a:pt x="86" y="156"/>
                    <a:pt x="133" y="176"/>
                    <a:pt x="162" y="165"/>
                  </a:cubicBezTo>
                  <a:cubicBezTo>
                    <a:pt x="169" y="162"/>
                    <a:pt x="183" y="145"/>
                    <a:pt x="180" y="137"/>
                  </a:cubicBezTo>
                  <a:cubicBezTo>
                    <a:pt x="174" y="125"/>
                    <a:pt x="168" y="114"/>
                    <a:pt x="162" y="103"/>
                  </a:cubicBezTo>
                  <a:cubicBezTo>
                    <a:pt x="150" y="82"/>
                    <a:pt x="137" y="63"/>
                    <a:pt x="123" y="44"/>
                  </a:cubicBezTo>
                  <a:cubicBezTo>
                    <a:pt x="141" y="51"/>
                    <a:pt x="158" y="58"/>
                    <a:pt x="175" y="66"/>
                  </a:cubicBezTo>
                  <a:cubicBezTo>
                    <a:pt x="183" y="69"/>
                    <a:pt x="198" y="79"/>
                    <a:pt x="207" y="76"/>
                  </a:cubicBezTo>
                  <a:cubicBezTo>
                    <a:pt x="233" y="67"/>
                    <a:pt x="238" y="28"/>
                    <a:pt x="234" y="4"/>
                  </a:cubicBezTo>
                  <a:cubicBezTo>
                    <a:pt x="234" y="3"/>
                    <a:pt x="233" y="3"/>
                    <a:pt x="233" y="2"/>
                  </a:cubicBezTo>
                  <a:cubicBezTo>
                    <a:pt x="233" y="2"/>
                    <a:pt x="232" y="1"/>
                    <a:pt x="231" y="0"/>
                  </a:cubicBezTo>
                  <a:cubicBezTo>
                    <a:pt x="230" y="0"/>
                    <a:pt x="229" y="0"/>
                    <a:pt x="229" y="0"/>
                  </a:cubicBezTo>
                  <a:cubicBezTo>
                    <a:pt x="228" y="0"/>
                    <a:pt x="227" y="0"/>
                    <a:pt x="226" y="0"/>
                  </a:cubicBezTo>
                  <a:cubicBezTo>
                    <a:pt x="225" y="1"/>
                    <a:pt x="224" y="2"/>
                    <a:pt x="224" y="2"/>
                  </a:cubicBezTo>
                  <a:cubicBezTo>
                    <a:pt x="220" y="12"/>
                    <a:pt x="216" y="21"/>
                    <a:pt x="214" y="31"/>
                  </a:cubicBezTo>
                  <a:cubicBezTo>
                    <a:pt x="206" y="57"/>
                    <a:pt x="187" y="52"/>
                    <a:pt x="167" y="45"/>
                  </a:cubicBezTo>
                  <a:cubicBezTo>
                    <a:pt x="148" y="35"/>
                    <a:pt x="128" y="29"/>
                    <a:pt x="108" y="27"/>
                  </a:cubicBezTo>
                  <a:cubicBezTo>
                    <a:pt x="107" y="27"/>
                    <a:pt x="105" y="28"/>
                    <a:pt x="104" y="28"/>
                  </a:cubicBezTo>
                  <a:cubicBezTo>
                    <a:pt x="103" y="29"/>
                    <a:pt x="103" y="30"/>
                    <a:pt x="102" y="31"/>
                  </a:cubicBezTo>
                  <a:cubicBezTo>
                    <a:pt x="101" y="32"/>
                    <a:pt x="101" y="34"/>
                    <a:pt x="101" y="35"/>
                  </a:cubicBezTo>
                  <a:cubicBezTo>
                    <a:pt x="101" y="37"/>
                    <a:pt x="101" y="37"/>
                    <a:pt x="102" y="38"/>
                  </a:cubicBezTo>
                  <a:cubicBezTo>
                    <a:pt x="102" y="39"/>
                    <a:pt x="102" y="39"/>
                    <a:pt x="102" y="39"/>
                  </a:cubicBezTo>
                  <a:cubicBezTo>
                    <a:pt x="109" y="50"/>
                    <a:pt x="174" y="134"/>
                    <a:pt x="158" y="146"/>
                  </a:cubicBezTo>
                  <a:cubicBezTo>
                    <a:pt x="141" y="158"/>
                    <a:pt x="110" y="142"/>
                    <a:pt x="94" y="138"/>
                  </a:cubicBezTo>
                  <a:cubicBezTo>
                    <a:pt x="73" y="133"/>
                    <a:pt x="52" y="125"/>
                    <a:pt x="32" y="113"/>
                  </a:cubicBezTo>
                  <a:cubicBezTo>
                    <a:pt x="23" y="108"/>
                    <a:pt x="14" y="102"/>
                    <a:pt x="6" y="95"/>
                  </a:cubicBezTo>
                  <a:cubicBezTo>
                    <a:pt x="5" y="95"/>
                    <a:pt x="5" y="95"/>
                    <a:pt x="4" y="95"/>
                  </a:cubicBezTo>
                  <a:cubicBezTo>
                    <a:pt x="3" y="95"/>
                    <a:pt x="3" y="95"/>
                    <a:pt x="2" y="95"/>
                  </a:cubicBezTo>
                  <a:cubicBezTo>
                    <a:pt x="1" y="95"/>
                    <a:pt x="1" y="96"/>
                    <a:pt x="1" y="96"/>
                  </a:cubicBezTo>
                  <a:cubicBezTo>
                    <a:pt x="0" y="97"/>
                    <a:pt x="0" y="98"/>
                    <a:pt x="0" y="98"/>
                  </a:cubicBezTo>
                  <a:cubicBezTo>
                    <a:pt x="0" y="99"/>
                    <a:pt x="0" y="100"/>
                    <a:pt x="1" y="100"/>
                  </a:cubicBezTo>
                  <a:lnTo>
                    <a:pt x="1" y="101"/>
                  </a:lnTo>
                  <a:cubicBezTo>
                    <a:pt x="15" y="117"/>
                    <a:pt x="31" y="131"/>
                    <a:pt x="49" y="141"/>
                  </a:cubicBezTo>
                  <a:cubicBezTo>
                    <a:pt x="52" y="143"/>
                    <a:pt x="56" y="145"/>
                    <a:pt x="59" y="1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1" name="Google Shape;311;p28"/>
            <p:cNvSpPr/>
            <p:nvPr/>
          </p:nvSpPr>
          <p:spPr>
            <a:xfrm>
              <a:off x="7897320" y="3968280"/>
              <a:ext cx="70920" cy="42840"/>
            </a:xfrm>
            <a:custGeom>
              <a:avLst/>
              <a:gdLst/>
              <a:ahLst/>
              <a:cxnLst/>
              <a:rect l="l" t="t" r="r" b="b"/>
              <a:pathLst>
                <a:path w="197" h="119" extrusionOk="0">
                  <a:moveTo>
                    <a:pt x="121" y="85"/>
                  </a:moveTo>
                  <a:cubicBezTo>
                    <a:pt x="116" y="80"/>
                    <a:pt x="113" y="75"/>
                    <a:pt x="109" y="69"/>
                  </a:cubicBezTo>
                  <a:cubicBezTo>
                    <a:pt x="102" y="57"/>
                    <a:pt x="98" y="43"/>
                    <a:pt x="97" y="29"/>
                  </a:cubicBezTo>
                  <a:cubicBezTo>
                    <a:pt x="96" y="23"/>
                    <a:pt x="85" y="23"/>
                    <a:pt x="86" y="29"/>
                  </a:cubicBezTo>
                  <a:cubicBezTo>
                    <a:pt x="86" y="39"/>
                    <a:pt x="66" y="55"/>
                    <a:pt x="61" y="64"/>
                  </a:cubicBezTo>
                  <a:cubicBezTo>
                    <a:pt x="60" y="66"/>
                    <a:pt x="41" y="103"/>
                    <a:pt x="35" y="94"/>
                  </a:cubicBezTo>
                  <a:cubicBezTo>
                    <a:pt x="18" y="66"/>
                    <a:pt x="8" y="35"/>
                    <a:pt x="5" y="3"/>
                  </a:cubicBezTo>
                  <a:cubicBezTo>
                    <a:pt x="5" y="2"/>
                    <a:pt x="5" y="2"/>
                    <a:pt x="5" y="1"/>
                  </a:cubicBezTo>
                  <a:lnTo>
                    <a:pt x="4" y="0"/>
                  </a:lnTo>
                  <a:cubicBezTo>
                    <a:pt x="3" y="0"/>
                    <a:pt x="3" y="0"/>
                    <a:pt x="2" y="0"/>
                  </a:cubicBezTo>
                  <a:lnTo>
                    <a:pt x="1" y="0"/>
                  </a:lnTo>
                  <a:cubicBezTo>
                    <a:pt x="0" y="1"/>
                    <a:pt x="0" y="1"/>
                    <a:pt x="0" y="1"/>
                  </a:cubicBezTo>
                  <a:cubicBezTo>
                    <a:pt x="0" y="2"/>
                    <a:pt x="0" y="2"/>
                    <a:pt x="0" y="3"/>
                  </a:cubicBezTo>
                  <a:cubicBezTo>
                    <a:pt x="0" y="38"/>
                    <a:pt x="3" y="90"/>
                    <a:pt x="31" y="116"/>
                  </a:cubicBezTo>
                  <a:cubicBezTo>
                    <a:pt x="31" y="116"/>
                    <a:pt x="31" y="117"/>
                    <a:pt x="32" y="117"/>
                  </a:cubicBezTo>
                  <a:cubicBezTo>
                    <a:pt x="34" y="118"/>
                    <a:pt x="35" y="118"/>
                    <a:pt x="37" y="118"/>
                  </a:cubicBezTo>
                  <a:cubicBezTo>
                    <a:pt x="38" y="118"/>
                    <a:pt x="40" y="117"/>
                    <a:pt x="41" y="117"/>
                  </a:cubicBezTo>
                  <a:cubicBezTo>
                    <a:pt x="56" y="106"/>
                    <a:pt x="69" y="92"/>
                    <a:pt x="79" y="75"/>
                  </a:cubicBezTo>
                  <a:cubicBezTo>
                    <a:pt x="82" y="69"/>
                    <a:pt x="86" y="62"/>
                    <a:pt x="88" y="55"/>
                  </a:cubicBezTo>
                  <a:cubicBezTo>
                    <a:pt x="93" y="81"/>
                    <a:pt x="105" y="114"/>
                    <a:pt x="129" y="111"/>
                  </a:cubicBezTo>
                  <a:cubicBezTo>
                    <a:pt x="166" y="107"/>
                    <a:pt x="174" y="57"/>
                    <a:pt x="194" y="33"/>
                  </a:cubicBezTo>
                  <a:cubicBezTo>
                    <a:pt x="195" y="32"/>
                    <a:pt x="195" y="32"/>
                    <a:pt x="195" y="32"/>
                  </a:cubicBezTo>
                  <a:cubicBezTo>
                    <a:pt x="196" y="31"/>
                    <a:pt x="196" y="30"/>
                    <a:pt x="196" y="29"/>
                  </a:cubicBezTo>
                  <a:cubicBezTo>
                    <a:pt x="196" y="28"/>
                    <a:pt x="196" y="27"/>
                    <a:pt x="195" y="26"/>
                  </a:cubicBezTo>
                  <a:cubicBezTo>
                    <a:pt x="194" y="25"/>
                    <a:pt x="194" y="24"/>
                    <a:pt x="193" y="23"/>
                  </a:cubicBezTo>
                  <a:cubicBezTo>
                    <a:pt x="192" y="23"/>
                    <a:pt x="191" y="23"/>
                    <a:pt x="190" y="23"/>
                  </a:cubicBezTo>
                  <a:cubicBezTo>
                    <a:pt x="189" y="23"/>
                    <a:pt x="189" y="23"/>
                    <a:pt x="188" y="23"/>
                  </a:cubicBezTo>
                  <a:cubicBezTo>
                    <a:pt x="173" y="26"/>
                    <a:pt x="168" y="43"/>
                    <a:pt x="159" y="55"/>
                  </a:cubicBezTo>
                  <a:cubicBezTo>
                    <a:pt x="151" y="63"/>
                    <a:pt x="137" y="99"/>
                    <a:pt x="121" y="8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2" name="Google Shape;312;p28"/>
            <p:cNvSpPr/>
            <p:nvPr/>
          </p:nvSpPr>
          <p:spPr>
            <a:xfrm>
              <a:off x="8030520" y="4199040"/>
              <a:ext cx="68760" cy="103320"/>
            </a:xfrm>
            <a:custGeom>
              <a:avLst/>
              <a:gdLst/>
              <a:ahLst/>
              <a:cxnLst/>
              <a:rect l="l" t="t" r="r" b="b"/>
              <a:pathLst>
                <a:path w="191" h="287" extrusionOk="0">
                  <a:moveTo>
                    <a:pt x="156" y="168"/>
                  </a:moveTo>
                  <a:cubicBezTo>
                    <a:pt x="165" y="170"/>
                    <a:pt x="170" y="174"/>
                    <a:pt x="176" y="176"/>
                  </a:cubicBezTo>
                  <a:cubicBezTo>
                    <a:pt x="176" y="183"/>
                    <a:pt x="188" y="187"/>
                    <a:pt x="189" y="178"/>
                  </a:cubicBezTo>
                  <a:lnTo>
                    <a:pt x="189" y="176"/>
                  </a:lnTo>
                  <a:lnTo>
                    <a:pt x="190" y="175"/>
                  </a:lnTo>
                  <a:lnTo>
                    <a:pt x="190" y="174"/>
                  </a:lnTo>
                  <a:cubicBezTo>
                    <a:pt x="190" y="173"/>
                    <a:pt x="190" y="172"/>
                    <a:pt x="190" y="172"/>
                  </a:cubicBezTo>
                  <a:cubicBezTo>
                    <a:pt x="189" y="171"/>
                    <a:pt x="189" y="171"/>
                    <a:pt x="189" y="171"/>
                  </a:cubicBezTo>
                  <a:cubicBezTo>
                    <a:pt x="189" y="163"/>
                    <a:pt x="190" y="155"/>
                    <a:pt x="190" y="147"/>
                  </a:cubicBezTo>
                  <a:cubicBezTo>
                    <a:pt x="190" y="116"/>
                    <a:pt x="183" y="85"/>
                    <a:pt x="169" y="57"/>
                  </a:cubicBezTo>
                  <a:cubicBezTo>
                    <a:pt x="159" y="39"/>
                    <a:pt x="131" y="5"/>
                    <a:pt x="110" y="0"/>
                  </a:cubicBezTo>
                  <a:lnTo>
                    <a:pt x="109" y="0"/>
                  </a:lnTo>
                  <a:lnTo>
                    <a:pt x="108" y="0"/>
                  </a:lnTo>
                  <a:lnTo>
                    <a:pt x="108" y="1"/>
                  </a:lnTo>
                  <a:lnTo>
                    <a:pt x="107" y="1"/>
                  </a:lnTo>
                  <a:cubicBezTo>
                    <a:pt x="107" y="2"/>
                    <a:pt x="108" y="2"/>
                    <a:pt x="108" y="2"/>
                  </a:cubicBezTo>
                  <a:cubicBezTo>
                    <a:pt x="108" y="3"/>
                    <a:pt x="108" y="3"/>
                    <a:pt x="108" y="3"/>
                  </a:cubicBezTo>
                  <a:cubicBezTo>
                    <a:pt x="109" y="3"/>
                    <a:pt x="109" y="3"/>
                    <a:pt x="109" y="3"/>
                  </a:cubicBezTo>
                  <a:cubicBezTo>
                    <a:pt x="128" y="11"/>
                    <a:pt x="128" y="34"/>
                    <a:pt x="144" y="45"/>
                  </a:cubicBezTo>
                  <a:cubicBezTo>
                    <a:pt x="182" y="72"/>
                    <a:pt x="177" y="123"/>
                    <a:pt x="177" y="165"/>
                  </a:cubicBezTo>
                  <a:cubicBezTo>
                    <a:pt x="171" y="162"/>
                    <a:pt x="165" y="159"/>
                    <a:pt x="159" y="156"/>
                  </a:cubicBezTo>
                  <a:cubicBezTo>
                    <a:pt x="146" y="152"/>
                    <a:pt x="133" y="148"/>
                    <a:pt x="120" y="146"/>
                  </a:cubicBezTo>
                  <a:cubicBezTo>
                    <a:pt x="112" y="144"/>
                    <a:pt x="105" y="143"/>
                    <a:pt x="99" y="141"/>
                  </a:cubicBezTo>
                  <a:cubicBezTo>
                    <a:pt x="94" y="132"/>
                    <a:pt x="89" y="122"/>
                    <a:pt x="84" y="113"/>
                  </a:cubicBezTo>
                  <a:cubicBezTo>
                    <a:pt x="78" y="102"/>
                    <a:pt x="71" y="92"/>
                    <a:pt x="64" y="82"/>
                  </a:cubicBezTo>
                  <a:lnTo>
                    <a:pt x="63" y="81"/>
                  </a:lnTo>
                  <a:cubicBezTo>
                    <a:pt x="62" y="80"/>
                    <a:pt x="62" y="81"/>
                    <a:pt x="61" y="81"/>
                  </a:cubicBezTo>
                  <a:cubicBezTo>
                    <a:pt x="60" y="81"/>
                    <a:pt x="60" y="80"/>
                    <a:pt x="59" y="81"/>
                  </a:cubicBezTo>
                  <a:cubicBezTo>
                    <a:pt x="58" y="82"/>
                    <a:pt x="58" y="82"/>
                    <a:pt x="58" y="83"/>
                  </a:cubicBezTo>
                  <a:lnTo>
                    <a:pt x="58" y="84"/>
                  </a:lnTo>
                  <a:cubicBezTo>
                    <a:pt x="58" y="85"/>
                    <a:pt x="58" y="86"/>
                    <a:pt x="58" y="86"/>
                  </a:cubicBezTo>
                  <a:cubicBezTo>
                    <a:pt x="66" y="101"/>
                    <a:pt x="73" y="117"/>
                    <a:pt x="78" y="134"/>
                  </a:cubicBezTo>
                  <a:cubicBezTo>
                    <a:pt x="70" y="130"/>
                    <a:pt x="65" y="122"/>
                    <a:pt x="56" y="118"/>
                  </a:cubicBezTo>
                  <a:cubicBezTo>
                    <a:pt x="55" y="118"/>
                    <a:pt x="54" y="119"/>
                    <a:pt x="55" y="120"/>
                  </a:cubicBezTo>
                  <a:cubicBezTo>
                    <a:pt x="65" y="127"/>
                    <a:pt x="70" y="139"/>
                    <a:pt x="81" y="144"/>
                  </a:cubicBezTo>
                  <a:cubicBezTo>
                    <a:pt x="85" y="157"/>
                    <a:pt x="89" y="169"/>
                    <a:pt x="93" y="180"/>
                  </a:cubicBezTo>
                  <a:cubicBezTo>
                    <a:pt x="100" y="203"/>
                    <a:pt x="105" y="227"/>
                    <a:pt x="108" y="252"/>
                  </a:cubicBezTo>
                  <a:cubicBezTo>
                    <a:pt x="91" y="250"/>
                    <a:pt x="75" y="246"/>
                    <a:pt x="60" y="240"/>
                  </a:cubicBezTo>
                  <a:cubicBezTo>
                    <a:pt x="56" y="239"/>
                    <a:pt x="53" y="237"/>
                    <a:pt x="49" y="235"/>
                  </a:cubicBezTo>
                  <a:cubicBezTo>
                    <a:pt x="35" y="226"/>
                    <a:pt x="21" y="216"/>
                    <a:pt x="9" y="204"/>
                  </a:cubicBezTo>
                  <a:cubicBezTo>
                    <a:pt x="5" y="201"/>
                    <a:pt x="0" y="207"/>
                    <a:pt x="3" y="210"/>
                  </a:cubicBezTo>
                  <a:cubicBezTo>
                    <a:pt x="14" y="224"/>
                    <a:pt x="26" y="237"/>
                    <a:pt x="39" y="249"/>
                  </a:cubicBezTo>
                  <a:cubicBezTo>
                    <a:pt x="41" y="250"/>
                    <a:pt x="42" y="251"/>
                    <a:pt x="44" y="251"/>
                  </a:cubicBezTo>
                  <a:cubicBezTo>
                    <a:pt x="63" y="262"/>
                    <a:pt x="84" y="269"/>
                    <a:pt x="106" y="271"/>
                  </a:cubicBezTo>
                  <a:cubicBezTo>
                    <a:pt x="106" y="271"/>
                    <a:pt x="107" y="271"/>
                    <a:pt x="107" y="272"/>
                  </a:cubicBezTo>
                  <a:cubicBezTo>
                    <a:pt x="107" y="273"/>
                    <a:pt x="108" y="274"/>
                    <a:pt x="110" y="275"/>
                  </a:cubicBezTo>
                  <a:cubicBezTo>
                    <a:pt x="111" y="275"/>
                    <a:pt x="112" y="276"/>
                    <a:pt x="113" y="276"/>
                  </a:cubicBezTo>
                  <a:cubicBezTo>
                    <a:pt x="113" y="278"/>
                    <a:pt x="114" y="280"/>
                    <a:pt x="115" y="283"/>
                  </a:cubicBezTo>
                  <a:cubicBezTo>
                    <a:pt x="115" y="283"/>
                    <a:pt x="115" y="282"/>
                    <a:pt x="116" y="283"/>
                  </a:cubicBezTo>
                  <a:cubicBezTo>
                    <a:pt x="117" y="284"/>
                    <a:pt x="117" y="285"/>
                    <a:pt x="117" y="285"/>
                  </a:cubicBezTo>
                  <a:cubicBezTo>
                    <a:pt x="118" y="285"/>
                    <a:pt x="119" y="286"/>
                    <a:pt x="120" y="286"/>
                  </a:cubicBezTo>
                  <a:cubicBezTo>
                    <a:pt x="120" y="286"/>
                    <a:pt x="121" y="285"/>
                    <a:pt x="122" y="285"/>
                  </a:cubicBezTo>
                  <a:cubicBezTo>
                    <a:pt x="123" y="285"/>
                    <a:pt x="123" y="284"/>
                    <a:pt x="124" y="283"/>
                  </a:cubicBezTo>
                  <a:cubicBezTo>
                    <a:pt x="135" y="246"/>
                    <a:pt x="123" y="197"/>
                    <a:pt x="104" y="153"/>
                  </a:cubicBezTo>
                  <a:lnTo>
                    <a:pt x="108" y="155"/>
                  </a:lnTo>
                  <a:cubicBezTo>
                    <a:pt x="124" y="159"/>
                    <a:pt x="140" y="163"/>
                    <a:pt x="156" y="1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3" name="Google Shape;313;p28"/>
            <p:cNvSpPr/>
            <p:nvPr/>
          </p:nvSpPr>
          <p:spPr>
            <a:xfrm>
              <a:off x="8120160" y="4223520"/>
              <a:ext cx="60840" cy="73440"/>
            </a:xfrm>
            <a:custGeom>
              <a:avLst/>
              <a:gdLst/>
              <a:ahLst/>
              <a:cxnLst/>
              <a:rect l="l" t="t" r="r" b="b"/>
              <a:pathLst>
                <a:path w="169" h="204" extrusionOk="0">
                  <a:moveTo>
                    <a:pt x="113" y="169"/>
                  </a:moveTo>
                  <a:cubicBezTo>
                    <a:pt x="80" y="167"/>
                    <a:pt x="39" y="143"/>
                    <a:pt x="10" y="127"/>
                  </a:cubicBezTo>
                  <a:cubicBezTo>
                    <a:pt x="5" y="125"/>
                    <a:pt x="0" y="131"/>
                    <a:pt x="4" y="135"/>
                  </a:cubicBezTo>
                  <a:cubicBezTo>
                    <a:pt x="34" y="159"/>
                    <a:pt x="71" y="185"/>
                    <a:pt x="110" y="188"/>
                  </a:cubicBezTo>
                  <a:cubicBezTo>
                    <a:pt x="123" y="190"/>
                    <a:pt x="158" y="203"/>
                    <a:pt x="167" y="185"/>
                  </a:cubicBezTo>
                  <a:cubicBezTo>
                    <a:pt x="167" y="182"/>
                    <a:pt x="168" y="180"/>
                    <a:pt x="168" y="177"/>
                  </a:cubicBezTo>
                  <a:cubicBezTo>
                    <a:pt x="168" y="172"/>
                    <a:pt x="166" y="167"/>
                    <a:pt x="164" y="163"/>
                  </a:cubicBezTo>
                  <a:cubicBezTo>
                    <a:pt x="164" y="162"/>
                    <a:pt x="163" y="162"/>
                    <a:pt x="163" y="162"/>
                  </a:cubicBezTo>
                  <a:cubicBezTo>
                    <a:pt x="155" y="141"/>
                    <a:pt x="139" y="123"/>
                    <a:pt x="130" y="102"/>
                  </a:cubicBezTo>
                  <a:cubicBezTo>
                    <a:pt x="126" y="92"/>
                    <a:pt x="122" y="83"/>
                    <a:pt x="116" y="74"/>
                  </a:cubicBezTo>
                  <a:cubicBezTo>
                    <a:pt x="101" y="46"/>
                    <a:pt x="77" y="21"/>
                    <a:pt x="49" y="3"/>
                  </a:cubicBezTo>
                  <a:cubicBezTo>
                    <a:pt x="44" y="0"/>
                    <a:pt x="39" y="7"/>
                    <a:pt x="42" y="12"/>
                  </a:cubicBezTo>
                  <a:cubicBezTo>
                    <a:pt x="54" y="31"/>
                    <a:pt x="69" y="48"/>
                    <a:pt x="84" y="64"/>
                  </a:cubicBezTo>
                  <a:cubicBezTo>
                    <a:pt x="90" y="73"/>
                    <a:pt x="95" y="81"/>
                    <a:pt x="100" y="90"/>
                  </a:cubicBezTo>
                  <a:cubicBezTo>
                    <a:pt x="110" y="106"/>
                    <a:pt x="118" y="123"/>
                    <a:pt x="125" y="140"/>
                  </a:cubicBezTo>
                  <a:cubicBezTo>
                    <a:pt x="130" y="148"/>
                    <a:pt x="134" y="155"/>
                    <a:pt x="140" y="162"/>
                  </a:cubicBezTo>
                  <a:cubicBezTo>
                    <a:pt x="154" y="182"/>
                    <a:pt x="125" y="169"/>
                    <a:pt x="113" y="16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4" name="Google Shape;314;p28"/>
            <p:cNvSpPr/>
            <p:nvPr/>
          </p:nvSpPr>
          <p:spPr>
            <a:xfrm>
              <a:off x="8103600" y="4312080"/>
              <a:ext cx="103680" cy="94680"/>
            </a:xfrm>
            <a:custGeom>
              <a:avLst/>
              <a:gdLst/>
              <a:ahLst/>
              <a:cxnLst/>
              <a:rect l="l" t="t" r="r" b="b"/>
              <a:pathLst>
                <a:path w="288" h="263" extrusionOk="0">
                  <a:moveTo>
                    <a:pt x="213" y="253"/>
                  </a:moveTo>
                  <a:cubicBezTo>
                    <a:pt x="230" y="227"/>
                    <a:pt x="206" y="174"/>
                    <a:pt x="189" y="154"/>
                  </a:cubicBezTo>
                  <a:cubicBezTo>
                    <a:pt x="184" y="148"/>
                    <a:pt x="179" y="143"/>
                    <a:pt x="173" y="137"/>
                  </a:cubicBezTo>
                  <a:cubicBezTo>
                    <a:pt x="196" y="144"/>
                    <a:pt x="219" y="150"/>
                    <a:pt x="242" y="155"/>
                  </a:cubicBezTo>
                  <a:cubicBezTo>
                    <a:pt x="256" y="158"/>
                    <a:pt x="277" y="155"/>
                    <a:pt x="280" y="138"/>
                  </a:cubicBezTo>
                  <a:cubicBezTo>
                    <a:pt x="287" y="92"/>
                    <a:pt x="245" y="51"/>
                    <a:pt x="208" y="33"/>
                  </a:cubicBezTo>
                  <a:cubicBezTo>
                    <a:pt x="204" y="31"/>
                    <a:pt x="201" y="36"/>
                    <a:pt x="203" y="39"/>
                  </a:cubicBezTo>
                  <a:cubicBezTo>
                    <a:pt x="214" y="55"/>
                    <a:pt x="228" y="70"/>
                    <a:pt x="243" y="83"/>
                  </a:cubicBezTo>
                  <a:cubicBezTo>
                    <a:pt x="247" y="89"/>
                    <a:pt x="272" y="129"/>
                    <a:pt x="259" y="137"/>
                  </a:cubicBezTo>
                  <a:cubicBezTo>
                    <a:pt x="249" y="143"/>
                    <a:pt x="227" y="133"/>
                    <a:pt x="217" y="130"/>
                  </a:cubicBezTo>
                  <a:cubicBezTo>
                    <a:pt x="205" y="127"/>
                    <a:pt x="193" y="125"/>
                    <a:pt x="180" y="125"/>
                  </a:cubicBezTo>
                  <a:cubicBezTo>
                    <a:pt x="175" y="125"/>
                    <a:pt x="170" y="125"/>
                    <a:pt x="165" y="126"/>
                  </a:cubicBezTo>
                  <a:cubicBezTo>
                    <a:pt x="164" y="126"/>
                    <a:pt x="164" y="126"/>
                    <a:pt x="164" y="126"/>
                  </a:cubicBezTo>
                  <a:cubicBezTo>
                    <a:pt x="163" y="126"/>
                    <a:pt x="163" y="126"/>
                    <a:pt x="163" y="127"/>
                  </a:cubicBezTo>
                  <a:cubicBezTo>
                    <a:pt x="120" y="83"/>
                    <a:pt x="74" y="42"/>
                    <a:pt x="25" y="4"/>
                  </a:cubicBezTo>
                  <a:cubicBezTo>
                    <a:pt x="21" y="0"/>
                    <a:pt x="17" y="7"/>
                    <a:pt x="20" y="10"/>
                  </a:cubicBezTo>
                  <a:cubicBezTo>
                    <a:pt x="42" y="43"/>
                    <a:pt x="69" y="72"/>
                    <a:pt x="101" y="95"/>
                  </a:cubicBezTo>
                  <a:cubicBezTo>
                    <a:pt x="124" y="114"/>
                    <a:pt x="145" y="135"/>
                    <a:pt x="165" y="157"/>
                  </a:cubicBezTo>
                  <a:cubicBezTo>
                    <a:pt x="175" y="168"/>
                    <a:pt x="221" y="261"/>
                    <a:pt x="179" y="237"/>
                  </a:cubicBezTo>
                  <a:cubicBezTo>
                    <a:pt x="161" y="226"/>
                    <a:pt x="140" y="220"/>
                    <a:pt x="119" y="217"/>
                  </a:cubicBezTo>
                  <a:cubicBezTo>
                    <a:pt x="75" y="211"/>
                    <a:pt x="48" y="178"/>
                    <a:pt x="10" y="163"/>
                  </a:cubicBezTo>
                  <a:cubicBezTo>
                    <a:pt x="3" y="160"/>
                    <a:pt x="0" y="170"/>
                    <a:pt x="5" y="174"/>
                  </a:cubicBezTo>
                  <a:cubicBezTo>
                    <a:pt x="35" y="196"/>
                    <a:pt x="66" y="229"/>
                    <a:pt x="105" y="234"/>
                  </a:cubicBezTo>
                  <a:cubicBezTo>
                    <a:pt x="134" y="240"/>
                    <a:pt x="163" y="248"/>
                    <a:pt x="191" y="261"/>
                  </a:cubicBezTo>
                  <a:cubicBezTo>
                    <a:pt x="193" y="261"/>
                    <a:pt x="195" y="262"/>
                    <a:pt x="198" y="262"/>
                  </a:cubicBezTo>
                  <a:cubicBezTo>
                    <a:pt x="201" y="262"/>
                    <a:pt x="204" y="262"/>
                    <a:pt x="206" y="260"/>
                  </a:cubicBezTo>
                  <a:cubicBezTo>
                    <a:pt x="209" y="259"/>
                    <a:pt x="211" y="256"/>
                    <a:pt x="213" y="25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5" name="Google Shape;315;p28"/>
            <p:cNvSpPr/>
            <p:nvPr/>
          </p:nvSpPr>
          <p:spPr>
            <a:xfrm>
              <a:off x="8264520" y="4294080"/>
              <a:ext cx="346680" cy="160560"/>
            </a:xfrm>
            <a:custGeom>
              <a:avLst/>
              <a:gdLst/>
              <a:ahLst/>
              <a:cxnLst/>
              <a:rect l="l" t="t" r="r" b="b"/>
              <a:pathLst>
                <a:path w="963" h="446" extrusionOk="0">
                  <a:moveTo>
                    <a:pt x="142" y="184"/>
                  </a:moveTo>
                  <a:cubicBezTo>
                    <a:pt x="196" y="230"/>
                    <a:pt x="255" y="270"/>
                    <a:pt x="316" y="305"/>
                  </a:cubicBezTo>
                  <a:cubicBezTo>
                    <a:pt x="341" y="319"/>
                    <a:pt x="364" y="332"/>
                    <a:pt x="389" y="345"/>
                  </a:cubicBezTo>
                  <a:cubicBezTo>
                    <a:pt x="469" y="386"/>
                    <a:pt x="557" y="408"/>
                    <a:pt x="647" y="409"/>
                  </a:cubicBezTo>
                  <a:cubicBezTo>
                    <a:pt x="705" y="411"/>
                    <a:pt x="826" y="445"/>
                    <a:pt x="872" y="393"/>
                  </a:cubicBezTo>
                  <a:cubicBezTo>
                    <a:pt x="873" y="393"/>
                    <a:pt x="873" y="393"/>
                    <a:pt x="873" y="392"/>
                  </a:cubicBezTo>
                  <a:lnTo>
                    <a:pt x="872" y="391"/>
                  </a:lnTo>
                  <a:cubicBezTo>
                    <a:pt x="884" y="393"/>
                    <a:pt x="895" y="395"/>
                    <a:pt x="906" y="396"/>
                  </a:cubicBezTo>
                  <a:cubicBezTo>
                    <a:pt x="930" y="397"/>
                    <a:pt x="961" y="396"/>
                    <a:pt x="962" y="366"/>
                  </a:cubicBezTo>
                  <a:cubicBezTo>
                    <a:pt x="962" y="361"/>
                    <a:pt x="956" y="360"/>
                    <a:pt x="953" y="363"/>
                  </a:cubicBezTo>
                  <a:cubicBezTo>
                    <a:pt x="924" y="395"/>
                    <a:pt x="852" y="376"/>
                    <a:pt x="817" y="363"/>
                  </a:cubicBezTo>
                  <a:cubicBezTo>
                    <a:pt x="802" y="357"/>
                    <a:pt x="786" y="354"/>
                    <a:pt x="770" y="354"/>
                  </a:cubicBezTo>
                  <a:cubicBezTo>
                    <a:pt x="769" y="354"/>
                    <a:pt x="768" y="354"/>
                    <a:pt x="768" y="354"/>
                  </a:cubicBezTo>
                  <a:cubicBezTo>
                    <a:pt x="744" y="351"/>
                    <a:pt x="721" y="345"/>
                    <a:pt x="698" y="337"/>
                  </a:cubicBezTo>
                  <a:cubicBezTo>
                    <a:pt x="607" y="316"/>
                    <a:pt x="502" y="304"/>
                    <a:pt x="423" y="248"/>
                  </a:cubicBezTo>
                  <a:cubicBezTo>
                    <a:pt x="421" y="246"/>
                    <a:pt x="419" y="249"/>
                    <a:pt x="421" y="251"/>
                  </a:cubicBezTo>
                  <a:cubicBezTo>
                    <a:pt x="473" y="293"/>
                    <a:pt x="532" y="306"/>
                    <a:pt x="592" y="330"/>
                  </a:cubicBezTo>
                  <a:cubicBezTo>
                    <a:pt x="618" y="338"/>
                    <a:pt x="644" y="344"/>
                    <a:pt x="671" y="346"/>
                  </a:cubicBezTo>
                  <a:cubicBezTo>
                    <a:pt x="699" y="350"/>
                    <a:pt x="729" y="367"/>
                    <a:pt x="756" y="369"/>
                  </a:cubicBezTo>
                  <a:cubicBezTo>
                    <a:pt x="792" y="374"/>
                    <a:pt x="828" y="382"/>
                    <a:pt x="863" y="391"/>
                  </a:cubicBezTo>
                  <a:cubicBezTo>
                    <a:pt x="827" y="410"/>
                    <a:pt x="772" y="407"/>
                    <a:pt x="733" y="401"/>
                  </a:cubicBezTo>
                  <a:cubicBezTo>
                    <a:pt x="694" y="395"/>
                    <a:pt x="653" y="396"/>
                    <a:pt x="613" y="393"/>
                  </a:cubicBezTo>
                  <a:cubicBezTo>
                    <a:pt x="531" y="389"/>
                    <a:pt x="453" y="366"/>
                    <a:pt x="381" y="325"/>
                  </a:cubicBezTo>
                  <a:cubicBezTo>
                    <a:pt x="373" y="320"/>
                    <a:pt x="363" y="314"/>
                    <a:pt x="354" y="308"/>
                  </a:cubicBezTo>
                  <a:cubicBezTo>
                    <a:pt x="271" y="251"/>
                    <a:pt x="175" y="213"/>
                    <a:pt x="112" y="131"/>
                  </a:cubicBezTo>
                  <a:cubicBezTo>
                    <a:pt x="89" y="101"/>
                    <a:pt x="66" y="72"/>
                    <a:pt x="42" y="42"/>
                  </a:cubicBezTo>
                  <a:cubicBezTo>
                    <a:pt x="31" y="28"/>
                    <a:pt x="23" y="7"/>
                    <a:pt x="5" y="1"/>
                  </a:cubicBezTo>
                  <a:cubicBezTo>
                    <a:pt x="2" y="0"/>
                    <a:pt x="0" y="4"/>
                    <a:pt x="3" y="6"/>
                  </a:cubicBezTo>
                  <a:cubicBezTo>
                    <a:pt x="18" y="12"/>
                    <a:pt x="17" y="25"/>
                    <a:pt x="25" y="36"/>
                  </a:cubicBezTo>
                  <a:cubicBezTo>
                    <a:pt x="42" y="56"/>
                    <a:pt x="57" y="77"/>
                    <a:pt x="71" y="98"/>
                  </a:cubicBezTo>
                  <a:cubicBezTo>
                    <a:pt x="91" y="130"/>
                    <a:pt x="114" y="159"/>
                    <a:pt x="142" y="1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6" name="Google Shape;316;p28"/>
            <p:cNvSpPr/>
            <p:nvPr/>
          </p:nvSpPr>
          <p:spPr>
            <a:xfrm>
              <a:off x="8479800" y="4352400"/>
              <a:ext cx="171000" cy="69840"/>
            </a:xfrm>
            <a:custGeom>
              <a:avLst/>
              <a:gdLst/>
              <a:ahLst/>
              <a:cxnLst/>
              <a:rect l="l" t="t" r="r" b="b"/>
              <a:pathLst>
                <a:path w="475" h="194" extrusionOk="0">
                  <a:moveTo>
                    <a:pt x="473" y="114"/>
                  </a:moveTo>
                  <a:cubicBezTo>
                    <a:pt x="474" y="113"/>
                    <a:pt x="474" y="112"/>
                    <a:pt x="474" y="111"/>
                  </a:cubicBezTo>
                  <a:cubicBezTo>
                    <a:pt x="474" y="110"/>
                    <a:pt x="474" y="109"/>
                    <a:pt x="473" y="108"/>
                  </a:cubicBezTo>
                  <a:cubicBezTo>
                    <a:pt x="473" y="108"/>
                    <a:pt x="472" y="107"/>
                    <a:pt x="471" y="106"/>
                  </a:cubicBezTo>
                  <a:cubicBezTo>
                    <a:pt x="470" y="105"/>
                    <a:pt x="469" y="106"/>
                    <a:pt x="468" y="106"/>
                  </a:cubicBezTo>
                  <a:lnTo>
                    <a:pt x="467" y="106"/>
                  </a:lnTo>
                  <a:cubicBezTo>
                    <a:pt x="456" y="108"/>
                    <a:pt x="435" y="115"/>
                    <a:pt x="425" y="116"/>
                  </a:cubicBezTo>
                  <a:cubicBezTo>
                    <a:pt x="425" y="116"/>
                    <a:pt x="424" y="116"/>
                    <a:pt x="423" y="116"/>
                  </a:cubicBezTo>
                  <a:cubicBezTo>
                    <a:pt x="420" y="116"/>
                    <a:pt x="417" y="116"/>
                    <a:pt x="414" y="115"/>
                  </a:cubicBezTo>
                  <a:cubicBezTo>
                    <a:pt x="414" y="114"/>
                    <a:pt x="414" y="114"/>
                    <a:pt x="414" y="114"/>
                  </a:cubicBezTo>
                  <a:cubicBezTo>
                    <a:pt x="413" y="113"/>
                    <a:pt x="413" y="113"/>
                    <a:pt x="412" y="112"/>
                  </a:cubicBezTo>
                  <a:cubicBezTo>
                    <a:pt x="411" y="111"/>
                    <a:pt x="411" y="111"/>
                    <a:pt x="410" y="111"/>
                  </a:cubicBezTo>
                  <a:cubicBezTo>
                    <a:pt x="409" y="111"/>
                    <a:pt x="408" y="112"/>
                    <a:pt x="407" y="112"/>
                  </a:cubicBezTo>
                  <a:lnTo>
                    <a:pt x="406" y="111"/>
                  </a:lnTo>
                  <a:cubicBezTo>
                    <a:pt x="402" y="109"/>
                    <a:pt x="398" y="107"/>
                    <a:pt x="394" y="106"/>
                  </a:cubicBezTo>
                  <a:cubicBezTo>
                    <a:pt x="379" y="101"/>
                    <a:pt x="365" y="94"/>
                    <a:pt x="351" y="87"/>
                  </a:cubicBezTo>
                  <a:cubicBezTo>
                    <a:pt x="341" y="81"/>
                    <a:pt x="331" y="74"/>
                    <a:pt x="322" y="66"/>
                  </a:cubicBezTo>
                  <a:cubicBezTo>
                    <a:pt x="319" y="65"/>
                    <a:pt x="316" y="63"/>
                    <a:pt x="313" y="61"/>
                  </a:cubicBezTo>
                  <a:cubicBezTo>
                    <a:pt x="298" y="52"/>
                    <a:pt x="282" y="45"/>
                    <a:pt x="266" y="40"/>
                  </a:cubicBezTo>
                  <a:cubicBezTo>
                    <a:pt x="244" y="30"/>
                    <a:pt x="222" y="19"/>
                    <a:pt x="202" y="7"/>
                  </a:cubicBezTo>
                  <a:cubicBezTo>
                    <a:pt x="198" y="5"/>
                    <a:pt x="194" y="3"/>
                    <a:pt x="190" y="1"/>
                  </a:cubicBezTo>
                  <a:cubicBezTo>
                    <a:pt x="190" y="0"/>
                    <a:pt x="190" y="0"/>
                    <a:pt x="190" y="0"/>
                  </a:cubicBezTo>
                  <a:cubicBezTo>
                    <a:pt x="189" y="0"/>
                    <a:pt x="189" y="0"/>
                    <a:pt x="188" y="0"/>
                  </a:cubicBezTo>
                  <a:lnTo>
                    <a:pt x="187" y="0"/>
                  </a:lnTo>
                  <a:cubicBezTo>
                    <a:pt x="186" y="1"/>
                    <a:pt x="186" y="1"/>
                    <a:pt x="186" y="1"/>
                  </a:cubicBezTo>
                  <a:cubicBezTo>
                    <a:pt x="185" y="2"/>
                    <a:pt x="185" y="2"/>
                    <a:pt x="185" y="3"/>
                  </a:cubicBezTo>
                  <a:cubicBezTo>
                    <a:pt x="185" y="4"/>
                    <a:pt x="185" y="4"/>
                    <a:pt x="186" y="5"/>
                  </a:cubicBezTo>
                  <a:lnTo>
                    <a:pt x="187" y="5"/>
                  </a:lnTo>
                  <a:cubicBezTo>
                    <a:pt x="241" y="47"/>
                    <a:pt x="308" y="73"/>
                    <a:pt x="362" y="115"/>
                  </a:cubicBezTo>
                  <a:cubicBezTo>
                    <a:pt x="366" y="118"/>
                    <a:pt x="370" y="121"/>
                    <a:pt x="374" y="123"/>
                  </a:cubicBezTo>
                  <a:cubicBezTo>
                    <a:pt x="382" y="127"/>
                    <a:pt x="390" y="131"/>
                    <a:pt x="398" y="133"/>
                  </a:cubicBezTo>
                  <a:cubicBezTo>
                    <a:pt x="397" y="140"/>
                    <a:pt x="395" y="147"/>
                    <a:pt x="392" y="153"/>
                  </a:cubicBezTo>
                  <a:cubicBezTo>
                    <a:pt x="379" y="189"/>
                    <a:pt x="294" y="142"/>
                    <a:pt x="283" y="137"/>
                  </a:cubicBezTo>
                  <a:cubicBezTo>
                    <a:pt x="255" y="124"/>
                    <a:pt x="224" y="117"/>
                    <a:pt x="196" y="105"/>
                  </a:cubicBezTo>
                  <a:cubicBezTo>
                    <a:pt x="133" y="79"/>
                    <a:pt x="60" y="58"/>
                    <a:pt x="2" y="22"/>
                  </a:cubicBezTo>
                  <a:cubicBezTo>
                    <a:pt x="1" y="22"/>
                    <a:pt x="0" y="23"/>
                    <a:pt x="1" y="23"/>
                  </a:cubicBezTo>
                  <a:cubicBezTo>
                    <a:pt x="78" y="79"/>
                    <a:pt x="176" y="108"/>
                    <a:pt x="263" y="145"/>
                  </a:cubicBezTo>
                  <a:cubicBezTo>
                    <a:pt x="304" y="162"/>
                    <a:pt x="346" y="193"/>
                    <a:pt x="392" y="181"/>
                  </a:cubicBezTo>
                  <a:cubicBezTo>
                    <a:pt x="409" y="176"/>
                    <a:pt x="415" y="156"/>
                    <a:pt x="416" y="137"/>
                  </a:cubicBezTo>
                  <a:cubicBezTo>
                    <a:pt x="420" y="138"/>
                    <a:pt x="424" y="139"/>
                    <a:pt x="428" y="139"/>
                  </a:cubicBezTo>
                  <a:cubicBezTo>
                    <a:pt x="437" y="139"/>
                    <a:pt x="447" y="136"/>
                    <a:pt x="455" y="131"/>
                  </a:cubicBezTo>
                  <a:cubicBezTo>
                    <a:pt x="462" y="127"/>
                    <a:pt x="468" y="121"/>
                    <a:pt x="473" y="1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7" name="Google Shape;317;p28"/>
            <p:cNvSpPr/>
            <p:nvPr/>
          </p:nvSpPr>
          <p:spPr>
            <a:xfrm>
              <a:off x="8582760" y="4275720"/>
              <a:ext cx="153720" cy="119880"/>
            </a:xfrm>
            <a:custGeom>
              <a:avLst/>
              <a:gdLst/>
              <a:ahLst/>
              <a:cxnLst/>
              <a:rect l="l" t="t" r="r" b="b"/>
              <a:pathLst>
                <a:path w="427" h="333" extrusionOk="0">
                  <a:moveTo>
                    <a:pt x="159" y="262"/>
                  </a:moveTo>
                  <a:cubicBezTo>
                    <a:pt x="139" y="244"/>
                    <a:pt x="119" y="226"/>
                    <a:pt x="101" y="206"/>
                  </a:cubicBezTo>
                  <a:cubicBezTo>
                    <a:pt x="72" y="177"/>
                    <a:pt x="39" y="153"/>
                    <a:pt x="8" y="125"/>
                  </a:cubicBezTo>
                  <a:cubicBezTo>
                    <a:pt x="5" y="123"/>
                    <a:pt x="0" y="127"/>
                    <a:pt x="3" y="130"/>
                  </a:cubicBezTo>
                  <a:cubicBezTo>
                    <a:pt x="48" y="176"/>
                    <a:pt x="90" y="223"/>
                    <a:pt x="138" y="267"/>
                  </a:cubicBezTo>
                  <a:cubicBezTo>
                    <a:pt x="186" y="310"/>
                    <a:pt x="238" y="332"/>
                    <a:pt x="284" y="272"/>
                  </a:cubicBezTo>
                  <a:cubicBezTo>
                    <a:pt x="284" y="272"/>
                    <a:pt x="285" y="272"/>
                    <a:pt x="285" y="271"/>
                  </a:cubicBezTo>
                  <a:cubicBezTo>
                    <a:pt x="285" y="271"/>
                    <a:pt x="286" y="270"/>
                    <a:pt x="286" y="269"/>
                  </a:cubicBezTo>
                  <a:cubicBezTo>
                    <a:pt x="340" y="294"/>
                    <a:pt x="426" y="277"/>
                    <a:pt x="405" y="204"/>
                  </a:cubicBezTo>
                  <a:cubicBezTo>
                    <a:pt x="403" y="198"/>
                    <a:pt x="395" y="200"/>
                    <a:pt x="393" y="204"/>
                  </a:cubicBezTo>
                  <a:cubicBezTo>
                    <a:pt x="386" y="217"/>
                    <a:pt x="380" y="229"/>
                    <a:pt x="373" y="241"/>
                  </a:cubicBezTo>
                  <a:cubicBezTo>
                    <a:pt x="353" y="274"/>
                    <a:pt x="284" y="241"/>
                    <a:pt x="273" y="230"/>
                  </a:cubicBezTo>
                  <a:cubicBezTo>
                    <a:pt x="245" y="200"/>
                    <a:pt x="223" y="159"/>
                    <a:pt x="196" y="126"/>
                  </a:cubicBezTo>
                  <a:cubicBezTo>
                    <a:pt x="182" y="109"/>
                    <a:pt x="175" y="88"/>
                    <a:pt x="160" y="72"/>
                  </a:cubicBezTo>
                  <a:cubicBezTo>
                    <a:pt x="139" y="48"/>
                    <a:pt x="118" y="23"/>
                    <a:pt x="95" y="0"/>
                  </a:cubicBezTo>
                  <a:lnTo>
                    <a:pt x="94" y="0"/>
                  </a:lnTo>
                  <a:cubicBezTo>
                    <a:pt x="156" y="75"/>
                    <a:pt x="197" y="167"/>
                    <a:pt x="255" y="244"/>
                  </a:cubicBezTo>
                  <a:cubicBezTo>
                    <a:pt x="259" y="249"/>
                    <a:pt x="264" y="254"/>
                    <a:pt x="269" y="258"/>
                  </a:cubicBezTo>
                  <a:cubicBezTo>
                    <a:pt x="232" y="294"/>
                    <a:pt x="199" y="294"/>
                    <a:pt x="159" y="26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8" name="Google Shape;318;p28"/>
            <p:cNvSpPr/>
            <p:nvPr/>
          </p:nvSpPr>
          <p:spPr>
            <a:xfrm>
              <a:off x="8642160" y="4249800"/>
              <a:ext cx="109080" cy="103320"/>
            </a:xfrm>
            <a:custGeom>
              <a:avLst/>
              <a:gdLst/>
              <a:ahLst/>
              <a:cxnLst/>
              <a:rect l="l" t="t" r="r" b="b"/>
              <a:pathLst>
                <a:path w="303" h="287" extrusionOk="0">
                  <a:moveTo>
                    <a:pt x="280" y="272"/>
                  </a:moveTo>
                  <a:cubicBezTo>
                    <a:pt x="302" y="262"/>
                    <a:pt x="298" y="228"/>
                    <a:pt x="288" y="213"/>
                  </a:cubicBezTo>
                  <a:cubicBezTo>
                    <a:pt x="288" y="212"/>
                    <a:pt x="287" y="211"/>
                    <a:pt x="286" y="211"/>
                  </a:cubicBezTo>
                  <a:cubicBezTo>
                    <a:pt x="285" y="210"/>
                    <a:pt x="284" y="210"/>
                    <a:pt x="283" y="210"/>
                  </a:cubicBezTo>
                  <a:cubicBezTo>
                    <a:pt x="282" y="210"/>
                    <a:pt x="281" y="210"/>
                    <a:pt x="280" y="211"/>
                  </a:cubicBezTo>
                  <a:cubicBezTo>
                    <a:pt x="279" y="211"/>
                    <a:pt x="278" y="212"/>
                    <a:pt x="278" y="213"/>
                  </a:cubicBezTo>
                  <a:cubicBezTo>
                    <a:pt x="277" y="214"/>
                    <a:pt x="276" y="215"/>
                    <a:pt x="276" y="216"/>
                  </a:cubicBezTo>
                  <a:cubicBezTo>
                    <a:pt x="274" y="219"/>
                    <a:pt x="273" y="222"/>
                    <a:pt x="272" y="226"/>
                  </a:cubicBezTo>
                  <a:cubicBezTo>
                    <a:pt x="270" y="254"/>
                    <a:pt x="235" y="245"/>
                    <a:pt x="222" y="226"/>
                  </a:cubicBezTo>
                  <a:cubicBezTo>
                    <a:pt x="202" y="197"/>
                    <a:pt x="181" y="167"/>
                    <a:pt x="157" y="140"/>
                  </a:cubicBezTo>
                  <a:cubicBezTo>
                    <a:pt x="131" y="111"/>
                    <a:pt x="103" y="81"/>
                    <a:pt x="77" y="53"/>
                  </a:cubicBezTo>
                  <a:cubicBezTo>
                    <a:pt x="58" y="33"/>
                    <a:pt x="32" y="22"/>
                    <a:pt x="11" y="5"/>
                  </a:cubicBezTo>
                  <a:cubicBezTo>
                    <a:pt x="6" y="0"/>
                    <a:pt x="0" y="8"/>
                    <a:pt x="5" y="12"/>
                  </a:cubicBezTo>
                  <a:cubicBezTo>
                    <a:pt x="36" y="45"/>
                    <a:pt x="71" y="71"/>
                    <a:pt x="100" y="106"/>
                  </a:cubicBezTo>
                  <a:cubicBezTo>
                    <a:pt x="136" y="148"/>
                    <a:pt x="170" y="192"/>
                    <a:pt x="202" y="238"/>
                  </a:cubicBezTo>
                  <a:cubicBezTo>
                    <a:pt x="220" y="266"/>
                    <a:pt x="247" y="286"/>
                    <a:pt x="280" y="2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9" name="Google Shape;319;p28"/>
            <p:cNvSpPr/>
            <p:nvPr/>
          </p:nvSpPr>
          <p:spPr>
            <a:xfrm>
              <a:off x="8641080" y="4179240"/>
              <a:ext cx="131400" cy="142920"/>
            </a:xfrm>
            <a:custGeom>
              <a:avLst/>
              <a:gdLst/>
              <a:ahLst/>
              <a:cxnLst/>
              <a:rect l="l" t="t" r="r" b="b"/>
              <a:pathLst>
                <a:path w="365" h="397" extrusionOk="0">
                  <a:moveTo>
                    <a:pt x="275" y="355"/>
                  </a:moveTo>
                  <a:cubicBezTo>
                    <a:pt x="270" y="349"/>
                    <a:pt x="264" y="342"/>
                    <a:pt x="261" y="335"/>
                  </a:cubicBezTo>
                  <a:cubicBezTo>
                    <a:pt x="257" y="328"/>
                    <a:pt x="254" y="322"/>
                    <a:pt x="252" y="315"/>
                  </a:cubicBezTo>
                  <a:cubicBezTo>
                    <a:pt x="225" y="277"/>
                    <a:pt x="196" y="241"/>
                    <a:pt x="166" y="206"/>
                  </a:cubicBezTo>
                  <a:cubicBezTo>
                    <a:pt x="145" y="180"/>
                    <a:pt x="122" y="156"/>
                    <a:pt x="101" y="130"/>
                  </a:cubicBezTo>
                  <a:cubicBezTo>
                    <a:pt x="80" y="105"/>
                    <a:pt x="30" y="92"/>
                    <a:pt x="10" y="64"/>
                  </a:cubicBezTo>
                  <a:cubicBezTo>
                    <a:pt x="7" y="59"/>
                    <a:pt x="0" y="64"/>
                    <a:pt x="3" y="69"/>
                  </a:cubicBezTo>
                  <a:cubicBezTo>
                    <a:pt x="13" y="84"/>
                    <a:pt x="28" y="88"/>
                    <a:pt x="43" y="102"/>
                  </a:cubicBezTo>
                  <a:cubicBezTo>
                    <a:pt x="66" y="123"/>
                    <a:pt x="87" y="142"/>
                    <a:pt x="108" y="165"/>
                  </a:cubicBezTo>
                  <a:cubicBezTo>
                    <a:pt x="153" y="212"/>
                    <a:pt x="186" y="270"/>
                    <a:pt x="228" y="319"/>
                  </a:cubicBezTo>
                  <a:cubicBezTo>
                    <a:pt x="252" y="347"/>
                    <a:pt x="256" y="396"/>
                    <a:pt x="304" y="394"/>
                  </a:cubicBezTo>
                  <a:cubicBezTo>
                    <a:pt x="318" y="394"/>
                    <a:pt x="331" y="391"/>
                    <a:pt x="344" y="386"/>
                  </a:cubicBezTo>
                  <a:cubicBezTo>
                    <a:pt x="346" y="387"/>
                    <a:pt x="348" y="388"/>
                    <a:pt x="351" y="388"/>
                  </a:cubicBezTo>
                  <a:cubicBezTo>
                    <a:pt x="353" y="388"/>
                    <a:pt x="355" y="387"/>
                    <a:pt x="357" y="386"/>
                  </a:cubicBezTo>
                  <a:cubicBezTo>
                    <a:pt x="359" y="385"/>
                    <a:pt x="361" y="383"/>
                    <a:pt x="362" y="381"/>
                  </a:cubicBezTo>
                  <a:cubicBezTo>
                    <a:pt x="363" y="379"/>
                    <a:pt x="364" y="377"/>
                    <a:pt x="364" y="375"/>
                  </a:cubicBezTo>
                  <a:cubicBezTo>
                    <a:pt x="364" y="374"/>
                    <a:pt x="363" y="374"/>
                    <a:pt x="363" y="373"/>
                  </a:cubicBezTo>
                  <a:cubicBezTo>
                    <a:pt x="346" y="227"/>
                    <a:pt x="244" y="96"/>
                    <a:pt x="134" y="4"/>
                  </a:cubicBezTo>
                  <a:cubicBezTo>
                    <a:pt x="129" y="0"/>
                    <a:pt x="123" y="6"/>
                    <a:pt x="127" y="11"/>
                  </a:cubicBezTo>
                  <a:cubicBezTo>
                    <a:pt x="220" y="101"/>
                    <a:pt x="315" y="226"/>
                    <a:pt x="337" y="358"/>
                  </a:cubicBezTo>
                  <a:cubicBezTo>
                    <a:pt x="335" y="360"/>
                    <a:pt x="332" y="363"/>
                    <a:pt x="329" y="364"/>
                  </a:cubicBezTo>
                  <a:cubicBezTo>
                    <a:pt x="322" y="368"/>
                    <a:pt x="314" y="369"/>
                    <a:pt x="307" y="369"/>
                  </a:cubicBezTo>
                  <a:cubicBezTo>
                    <a:pt x="299" y="369"/>
                    <a:pt x="291" y="368"/>
                    <a:pt x="286" y="364"/>
                  </a:cubicBezTo>
                  <a:cubicBezTo>
                    <a:pt x="281" y="362"/>
                    <a:pt x="278" y="359"/>
                    <a:pt x="275" y="3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0" name="Google Shape;320;p28"/>
            <p:cNvSpPr/>
            <p:nvPr/>
          </p:nvSpPr>
          <p:spPr>
            <a:xfrm>
              <a:off x="8276400" y="4216680"/>
              <a:ext cx="139680" cy="79560"/>
            </a:xfrm>
            <a:custGeom>
              <a:avLst/>
              <a:gdLst/>
              <a:ahLst/>
              <a:cxnLst/>
              <a:rect l="l" t="t" r="r" b="b"/>
              <a:pathLst>
                <a:path w="388" h="221" extrusionOk="0">
                  <a:moveTo>
                    <a:pt x="380" y="84"/>
                  </a:moveTo>
                  <a:cubicBezTo>
                    <a:pt x="379" y="84"/>
                    <a:pt x="379" y="84"/>
                    <a:pt x="379" y="84"/>
                  </a:cubicBezTo>
                  <a:cubicBezTo>
                    <a:pt x="379" y="83"/>
                    <a:pt x="378" y="82"/>
                    <a:pt x="377" y="82"/>
                  </a:cubicBezTo>
                  <a:cubicBezTo>
                    <a:pt x="376" y="81"/>
                    <a:pt x="376" y="81"/>
                    <a:pt x="375" y="81"/>
                  </a:cubicBezTo>
                  <a:cubicBezTo>
                    <a:pt x="374" y="81"/>
                    <a:pt x="373" y="81"/>
                    <a:pt x="372" y="82"/>
                  </a:cubicBezTo>
                  <a:cubicBezTo>
                    <a:pt x="372" y="82"/>
                    <a:pt x="371" y="82"/>
                    <a:pt x="371" y="83"/>
                  </a:cubicBezTo>
                  <a:cubicBezTo>
                    <a:pt x="355" y="102"/>
                    <a:pt x="338" y="118"/>
                    <a:pt x="347" y="144"/>
                  </a:cubicBezTo>
                  <a:cubicBezTo>
                    <a:pt x="346" y="144"/>
                    <a:pt x="345" y="144"/>
                    <a:pt x="344" y="144"/>
                  </a:cubicBezTo>
                  <a:cubicBezTo>
                    <a:pt x="338" y="144"/>
                    <a:pt x="333" y="144"/>
                    <a:pt x="328" y="143"/>
                  </a:cubicBezTo>
                  <a:cubicBezTo>
                    <a:pt x="314" y="141"/>
                    <a:pt x="301" y="136"/>
                    <a:pt x="288" y="130"/>
                  </a:cubicBezTo>
                  <a:cubicBezTo>
                    <a:pt x="287" y="130"/>
                    <a:pt x="286" y="129"/>
                    <a:pt x="285" y="128"/>
                  </a:cubicBezTo>
                  <a:cubicBezTo>
                    <a:pt x="274" y="122"/>
                    <a:pt x="263" y="117"/>
                    <a:pt x="251" y="114"/>
                  </a:cubicBezTo>
                  <a:lnTo>
                    <a:pt x="251" y="113"/>
                  </a:lnTo>
                  <a:cubicBezTo>
                    <a:pt x="251" y="75"/>
                    <a:pt x="241" y="38"/>
                    <a:pt x="222" y="5"/>
                  </a:cubicBezTo>
                  <a:cubicBezTo>
                    <a:pt x="219" y="0"/>
                    <a:pt x="213" y="3"/>
                    <a:pt x="213" y="8"/>
                  </a:cubicBezTo>
                  <a:cubicBezTo>
                    <a:pt x="213" y="22"/>
                    <a:pt x="216" y="37"/>
                    <a:pt x="223" y="50"/>
                  </a:cubicBezTo>
                  <a:cubicBezTo>
                    <a:pt x="230" y="70"/>
                    <a:pt x="234" y="91"/>
                    <a:pt x="234" y="112"/>
                  </a:cubicBezTo>
                  <a:cubicBezTo>
                    <a:pt x="234" y="119"/>
                    <a:pt x="234" y="125"/>
                    <a:pt x="233" y="132"/>
                  </a:cubicBezTo>
                  <a:cubicBezTo>
                    <a:pt x="231" y="144"/>
                    <a:pt x="228" y="156"/>
                    <a:pt x="223" y="167"/>
                  </a:cubicBezTo>
                  <a:cubicBezTo>
                    <a:pt x="215" y="186"/>
                    <a:pt x="185" y="154"/>
                    <a:pt x="184" y="153"/>
                  </a:cubicBezTo>
                  <a:cubicBezTo>
                    <a:pt x="179" y="148"/>
                    <a:pt x="174" y="144"/>
                    <a:pt x="169" y="141"/>
                  </a:cubicBezTo>
                  <a:cubicBezTo>
                    <a:pt x="166" y="139"/>
                    <a:pt x="164" y="139"/>
                    <a:pt x="162" y="138"/>
                  </a:cubicBezTo>
                  <a:cubicBezTo>
                    <a:pt x="159" y="118"/>
                    <a:pt x="152" y="99"/>
                    <a:pt x="142" y="82"/>
                  </a:cubicBezTo>
                  <a:cubicBezTo>
                    <a:pt x="140" y="79"/>
                    <a:pt x="138" y="75"/>
                    <a:pt x="136" y="72"/>
                  </a:cubicBezTo>
                  <a:cubicBezTo>
                    <a:pt x="133" y="69"/>
                    <a:pt x="126" y="72"/>
                    <a:pt x="128" y="77"/>
                  </a:cubicBezTo>
                  <a:cubicBezTo>
                    <a:pt x="130" y="87"/>
                    <a:pt x="126" y="99"/>
                    <a:pt x="129" y="108"/>
                  </a:cubicBezTo>
                  <a:cubicBezTo>
                    <a:pt x="135" y="121"/>
                    <a:pt x="139" y="135"/>
                    <a:pt x="141" y="149"/>
                  </a:cubicBezTo>
                  <a:cubicBezTo>
                    <a:pt x="142" y="160"/>
                    <a:pt x="142" y="170"/>
                    <a:pt x="142" y="180"/>
                  </a:cubicBezTo>
                  <a:cubicBezTo>
                    <a:pt x="142" y="183"/>
                    <a:pt x="142" y="186"/>
                    <a:pt x="142" y="190"/>
                  </a:cubicBezTo>
                  <a:cubicBezTo>
                    <a:pt x="142" y="203"/>
                    <a:pt x="118" y="186"/>
                    <a:pt x="113" y="183"/>
                  </a:cubicBezTo>
                  <a:cubicBezTo>
                    <a:pt x="64" y="156"/>
                    <a:pt x="39" y="115"/>
                    <a:pt x="10" y="69"/>
                  </a:cubicBezTo>
                  <a:cubicBezTo>
                    <a:pt x="10" y="68"/>
                    <a:pt x="10" y="67"/>
                    <a:pt x="9" y="67"/>
                  </a:cubicBezTo>
                  <a:cubicBezTo>
                    <a:pt x="8" y="66"/>
                    <a:pt x="7" y="67"/>
                    <a:pt x="6" y="67"/>
                  </a:cubicBezTo>
                  <a:cubicBezTo>
                    <a:pt x="5" y="67"/>
                    <a:pt x="4" y="66"/>
                    <a:pt x="3" y="67"/>
                  </a:cubicBezTo>
                  <a:cubicBezTo>
                    <a:pt x="2" y="67"/>
                    <a:pt x="1" y="69"/>
                    <a:pt x="1" y="69"/>
                  </a:cubicBezTo>
                  <a:cubicBezTo>
                    <a:pt x="0" y="70"/>
                    <a:pt x="0" y="71"/>
                    <a:pt x="0" y="72"/>
                  </a:cubicBezTo>
                  <a:cubicBezTo>
                    <a:pt x="0" y="73"/>
                    <a:pt x="0" y="73"/>
                    <a:pt x="0" y="74"/>
                  </a:cubicBezTo>
                  <a:cubicBezTo>
                    <a:pt x="6" y="88"/>
                    <a:pt x="12" y="101"/>
                    <a:pt x="20" y="115"/>
                  </a:cubicBezTo>
                  <a:cubicBezTo>
                    <a:pt x="32" y="136"/>
                    <a:pt x="48" y="157"/>
                    <a:pt x="65" y="175"/>
                  </a:cubicBezTo>
                  <a:cubicBezTo>
                    <a:pt x="75" y="184"/>
                    <a:pt x="86" y="193"/>
                    <a:pt x="98" y="200"/>
                  </a:cubicBezTo>
                  <a:cubicBezTo>
                    <a:pt x="112" y="208"/>
                    <a:pt x="128" y="214"/>
                    <a:pt x="144" y="217"/>
                  </a:cubicBezTo>
                  <a:cubicBezTo>
                    <a:pt x="165" y="220"/>
                    <a:pt x="168" y="187"/>
                    <a:pt x="162" y="152"/>
                  </a:cubicBezTo>
                  <a:cubicBezTo>
                    <a:pt x="184" y="171"/>
                    <a:pt x="218" y="214"/>
                    <a:pt x="234" y="178"/>
                  </a:cubicBezTo>
                  <a:cubicBezTo>
                    <a:pt x="241" y="162"/>
                    <a:pt x="245" y="146"/>
                    <a:pt x="247" y="130"/>
                  </a:cubicBezTo>
                  <a:cubicBezTo>
                    <a:pt x="280" y="146"/>
                    <a:pt x="328" y="183"/>
                    <a:pt x="363" y="160"/>
                  </a:cubicBezTo>
                  <a:cubicBezTo>
                    <a:pt x="372" y="155"/>
                    <a:pt x="366" y="141"/>
                    <a:pt x="363" y="134"/>
                  </a:cubicBezTo>
                  <a:cubicBezTo>
                    <a:pt x="360" y="115"/>
                    <a:pt x="387" y="104"/>
                    <a:pt x="380"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1" name="Google Shape;321;p28"/>
            <p:cNvSpPr/>
            <p:nvPr/>
          </p:nvSpPr>
          <p:spPr>
            <a:xfrm>
              <a:off x="8395920" y="4132080"/>
              <a:ext cx="251640" cy="127080"/>
            </a:xfrm>
            <a:custGeom>
              <a:avLst/>
              <a:gdLst/>
              <a:ahLst/>
              <a:cxnLst/>
              <a:rect l="l" t="t" r="r" b="b"/>
              <a:pathLst>
                <a:path w="699" h="353" extrusionOk="0">
                  <a:moveTo>
                    <a:pt x="665" y="4"/>
                  </a:moveTo>
                  <a:cubicBezTo>
                    <a:pt x="661" y="27"/>
                    <a:pt x="659" y="51"/>
                    <a:pt x="658" y="75"/>
                  </a:cubicBezTo>
                  <a:cubicBezTo>
                    <a:pt x="658" y="81"/>
                    <a:pt x="656" y="109"/>
                    <a:pt x="647" y="110"/>
                  </a:cubicBezTo>
                  <a:cubicBezTo>
                    <a:pt x="639" y="109"/>
                    <a:pt x="631" y="106"/>
                    <a:pt x="624" y="102"/>
                  </a:cubicBezTo>
                  <a:cubicBezTo>
                    <a:pt x="615" y="97"/>
                    <a:pt x="607" y="89"/>
                    <a:pt x="601" y="79"/>
                  </a:cubicBezTo>
                  <a:cubicBezTo>
                    <a:pt x="600" y="78"/>
                    <a:pt x="600" y="77"/>
                    <a:pt x="599" y="75"/>
                  </a:cubicBezTo>
                  <a:cubicBezTo>
                    <a:pt x="599" y="74"/>
                    <a:pt x="599" y="73"/>
                    <a:pt x="598" y="72"/>
                  </a:cubicBezTo>
                  <a:cubicBezTo>
                    <a:pt x="598" y="71"/>
                    <a:pt x="597" y="71"/>
                    <a:pt x="596" y="70"/>
                  </a:cubicBezTo>
                  <a:cubicBezTo>
                    <a:pt x="595" y="69"/>
                    <a:pt x="594" y="69"/>
                    <a:pt x="593" y="69"/>
                  </a:cubicBezTo>
                  <a:cubicBezTo>
                    <a:pt x="592" y="69"/>
                    <a:pt x="591" y="69"/>
                    <a:pt x="590" y="70"/>
                  </a:cubicBezTo>
                  <a:cubicBezTo>
                    <a:pt x="589" y="71"/>
                    <a:pt x="588" y="71"/>
                    <a:pt x="588" y="72"/>
                  </a:cubicBezTo>
                  <a:cubicBezTo>
                    <a:pt x="587" y="73"/>
                    <a:pt x="587" y="74"/>
                    <a:pt x="587" y="75"/>
                  </a:cubicBezTo>
                  <a:cubicBezTo>
                    <a:pt x="586" y="77"/>
                    <a:pt x="586" y="80"/>
                    <a:pt x="586" y="82"/>
                  </a:cubicBezTo>
                  <a:cubicBezTo>
                    <a:pt x="586" y="84"/>
                    <a:pt x="586" y="86"/>
                    <a:pt x="587" y="89"/>
                  </a:cubicBezTo>
                  <a:cubicBezTo>
                    <a:pt x="589" y="114"/>
                    <a:pt x="593" y="169"/>
                    <a:pt x="567" y="159"/>
                  </a:cubicBezTo>
                  <a:cubicBezTo>
                    <a:pt x="545" y="152"/>
                    <a:pt x="524" y="143"/>
                    <a:pt x="505" y="131"/>
                  </a:cubicBezTo>
                  <a:cubicBezTo>
                    <a:pt x="504" y="131"/>
                    <a:pt x="504" y="131"/>
                    <a:pt x="503" y="130"/>
                  </a:cubicBezTo>
                  <a:cubicBezTo>
                    <a:pt x="502" y="127"/>
                    <a:pt x="502" y="123"/>
                    <a:pt x="502" y="119"/>
                  </a:cubicBezTo>
                  <a:cubicBezTo>
                    <a:pt x="502" y="115"/>
                    <a:pt x="496" y="115"/>
                    <a:pt x="496" y="119"/>
                  </a:cubicBezTo>
                  <a:cubicBezTo>
                    <a:pt x="495" y="123"/>
                    <a:pt x="496" y="123"/>
                    <a:pt x="496" y="125"/>
                  </a:cubicBezTo>
                  <a:cubicBezTo>
                    <a:pt x="487" y="119"/>
                    <a:pt x="480" y="111"/>
                    <a:pt x="474" y="102"/>
                  </a:cubicBezTo>
                  <a:cubicBezTo>
                    <a:pt x="474" y="101"/>
                    <a:pt x="473" y="101"/>
                    <a:pt x="473" y="101"/>
                  </a:cubicBezTo>
                  <a:cubicBezTo>
                    <a:pt x="472" y="100"/>
                    <a:pt x="471" y="100"/>
                    <a:pt x="470" y="100"/>
                  </a:cubicBezTo>
                  <a:cubicBezTo>
                    <a:pt x="469" y="100"/>
                    <a:pt x="468" y="100"/>
                    <a:pt x="467" y="101"/>
                  </a:cubicBezTo>
                  <a:cubicBezTo>
                    <a:pt x="466" y="102"/>
                    <a:pt x="466" y="102"/>
                    <a:pt x="465" y="103"/>
                  </a:cubicBezTo>
                  <a:cubicBezTo>
                    <a:pt x="465" y="103"/>
                    <a:pt x="464" y="104"/>
                    <a:pt x="464" y="105"/>
                  </a:cubicBezTo>
                  <a:cubicBezTo>
                    <a:pt x="464" y="106"/>
                    <a:pt x="464" y="106"/>
                    <a:pt x="465" y="107"/>
                  </a:cubicBezTo>
                  <a:cubicBezTo>
                    <a:pt x="466" y="110"/>
                    <a:pt x="467" y="113"/>
                    <a:pt x="469" y="116"/>
                  </a:cubicBezTo>
                  <a:cubicBezTo>
                    <a:pt x="476" y="128"/>
                    <a:pt x="485" y="138"/>
                    <a:pt x="496" y="146"/>
                  </a:cubicBezTo>
                  <a:cubicBezTo>
                    <a:pt x="496" y="156"/>
                    <a:pt x="497" y="166"/>
                    <a:pt x="498" y="176"/>
                  </a:cubicBezTo>
                  <a:cubicBezTo>
                    <a:pt x="498" y="191"/>
                    <a:pt x="498" y="205"/>
                    <a:pt x="497" y="219"/>
                  </a:cubicBezTo>
                  <a:cubicBezTo>
                    <a:pt x="496" y="219"/>
                    <a:pt x="496" y="219"/>
                    <a:pt x="495" y="220"/>
                  </a:cubicBezTo>
                  <a:cubicBezTo>
                    <a:pt x="491" y="229"/>
                    <a:pt x="456" y="230"/>
                    <a:pt x="448" y="230"/>
                  </a:cubicBezTo>
                  <a:cubicBezTo>
                    <a:pt x="419" y="227"/>
                    <a:pt x="391" y="219"/>
                    <a:pt x="365" y="206"/>
                  </a:cubicBezTo>
                  <a:cubicBezTo>
                    <a:pt x="329" y="190"/>
                    <a:pt x="295" y="141"/>
                    <a:pt x="271" y="111"/>
                  </a:cubicBezTo>
                  <a:cubicBezTo>
                    <a:pt x="271" y="111"/>
                    <a:pt x="271" y="112"/>
                    <a:pt x="270" y="111"/>
                  </a:cubicBezTo>
                  <a:cubicBezTo>
                    <a:pt x="269" y="110"/>
                    <a:pt x="269" y="110"/>
                    <a:pt x="268" y="110"/>
                  </a:cubicBezTo>
                  <a:cubicBezTo>
                    <a:pt x="268" y="110"/>
                    <a:pt x="267" y="110"/>
                    <a:pt x="266" y="111"/>
                  </a:cubicBezTo>
                  <a:lnTo>
                    <a:pt x="265" y="112"/>
                  </a:lnTo>
                  <a:cubicBezTo>
                    <a:pt x="265" y="113"/>
                    <a:pt x="264" y="113"/>
                    <a:pt x="264" y="114"/>
                  </a:cubicBezTo>
                  <a:cubicBezTo>
                    <a:pt x="264" y="115"/>
                    <a:pt x="265" y="115"/>
                    <a:pt x="265" y="116"/>
                  </a:cubicBezTo>
                  <a:cubicBezTo>
                    <a:pt x="280" y="139"/>
                    <a:pt x="298" y="161"/>
                    <a:pt x="318" y="181"/>
                  </a:cubicBezTo>
                  <a:cubicBezTo>
                    <a:pt x="307" y="210"/>
                    <a:pt x="316" y="245"/>
                    <a:pt x="318" y="275"/>
                  </a:cubicBezTo>
                  <a:cubicBezTo>
                    <a:pt x="319" y="290"/>
                    <a:pt x="322" y="312"/>
                    <a:pt x="301" y="311"/>
                  </a:cubicBezTo>
                  <a:cubicBezTo>
                    <a:pt x="288" y="310"/>
                    <a:pt x="276" y="306"/>
                    <a:pt x="265" y="299"/>
                  </a:cubicBezTo>
                  <a:cubicBezTo>
                    <a:pt x="259" y="296"/>
                    <a:pt x="253" y="292"/>
                    <a:pt x="248" y="287"/>
                  </a:cubicBezTo>
                  <a:cubicBezTo>
                    <a:pt x="248" y="286"/>
                    <a:pt x="247" y="286"/>
                    <a:pt x="246" y="285"/>
                  </a:cubicBezTo>
                  <a:cubicBezTo>
                    <a:pt x="245" y="285"/>
                    <a:pt x="245" y="284"/>
                    <a:pt x="244" y="284"/>
                  </a:cubicBezTo>
                  <a:cubicBezTo>
                    <a:pt x="243" y="284"/>
                    <a:pt x="243" y="284"/>
                    <a:pt x="242" y="285"/>
                  </a:cubicBezTo>
                  <a:cubicBezTo>
                    <a:pt x="241" y="276"/>
                    <a:pt x="240" y="268"/>
                    <a:pt x="238" y="259"/>
                  </a:cubicBezTo>
                  <a:lnTo>
                    <a:pt x="237" y="259"/>
                  </a:lnTo>
                  <a:cubicBezTo>
                    <a:pt x="237" y="258"/>
                    <a:pt x="236" y="257"/>
                    <a:pt x="236" y="257"/>
                  </a:cubicBezTo>
                  <a:cubicBezTo>
                    <a:pt x="235" y="256"/>
                    <a:pt x="234" y="256"/>
                    <a:pt x="233" y="256"/>
                  </a:cubicBezTo>
                  <a:cubicBezTo>
                    <a:pt x="232" y="256"/>
                    <a:pt x="232" y="256"/>
                    <a:pt x="231" y="257"/>
                  </a:cubicBezTo>
                  <a:cubicBezTo>
                    <a:pt x="230" y="258"/>
                    <a:pt x="229" y="258"/>
                    <a:pt x="229" y="259"/>
                  </a:cubicBezTo>
                  <a:lnTo>
                    <a:pt x="228" y="259"/>
                  </a:lnTo>
                  <a:cubicBezTo>
                    <a:pt x="225" y="274"/>
                    <a:pt x="224" y="290"/>
                    <a:pt x="224" y="305"/>
                  </a:cubicBezTo>
                  <a:cubicBezTo>
                    <a:pt x="224" y="313"/>
                    <a:pt x="224" y="321"/>
                    <a:pt x="225" y="329"/>
                  </a:cubicBezTo>
                  <a:cubicBezTo>
                    <a:pt x="225" y="332"/>
                    <a:pt x="186" y="329"/>
                    <a:pt x="183" y="329"/>
                  </a:cubicBezTo>
                  <a:cubicBezTo>
                    <a:pt x="161" y="329"/>
                    <a:pt x="141" y="323"/>
                    <a:pt x="122" y="313"/>
                  </a:cubicBezTo>
                  <a:cubicBezTo>
                    <a:pt x="120" y="311"/>
                    <a:pt x="118" y="310"/>
                    <a:pt x="117" y="309"/>
                  </a:cubicBezTo>
                  <a:cubicBezTo>
                    <a:pt x="96" y="294"/>
                    <a:pt x="78" y="275"/>
                    <a:pt x="65" y="253"/>
                  </a:cubicBezTo>
                  <a:cubicBezTo>
                    <a:pt x="65" y="252"/>
                    <a:pt x="64" y="251"/>
                    <a:pt x="64" y="250"/>
                  </a:cubicBezTo>
                  <a:cubicBezTo>
                    <a:pt x="47" y="228"/>
                    <a:pt x="32" y="205"/>
                    <a:pt x="18" y="181"/>
                  </a:cubicBezTo>
                  <a:cubicBezTo>
                    <a:pt x="13" y="173"/>
                    <a:pt x="9" y="165"/>
                    <a:pt x="5" y="157"/>
                  </a:cubicBezTo>
                  <a:lnTo>
                    <a:pt x="4" y="157"/>
                  </a:lnTo>
                  <a:lnTo>
                    <a:pt x="4" y="156"/>
                  </a:lnTo>
                  <a:cubicBezTo>
                    <a:pt x="3" y="156"/>
                    <a:pt x="3" y="156"/>
                    <a:pt x="2" y="156"/>
                  </a:cubicBezTo>
                  <a:lnTo>
                    <a:pt x="1" y="156"/>
                  </a:lnTo>
                  <a:lnTo>
                    <a:pt x="0" y="157"/>
                  </a:lnTo>
                  <a:lnTo>
                    <a:pt x="0" y="158"/>
                  </a:lnTo>
                  <a:cubicBezTo>
                    <a:pt x="0" y="159"/>
                    <a:pt x="0" y="159"/>
                    <a:pt x="0" y="159"/>
                  </a:cubicBezTo>
                  <a:cubicBezTo>
                    <a:pt x="9" y="185"/>
                    <a:pt x="20" y="209"/>
                    <a:pt x="34" y="233"/>
                  </a:cubicBezTo>
                  <a:cubicBezTo>
                    <a:pt x="48" y="258"/>
                    <a:pt x="65" y="281"/>
                    <a:pt x="84" y="303"/>
                  </a:cubicBezTo>
                  <a:cubicBezTo>
                    <a:pt x="126" y="350"/>
                    <a:pt x="177" y="339"/>
                    <a:pt x="232" y="351"/>
                  </a:cubicBezTo>
                  <a:cubicBezTo>
                    <a:pt x="237" y="352"/>
                    <a:pt x="241" y="347"/>
                    <a:pt x="241" y="343"/>
                  </a:cubicBezTo>
                  <a:cubicBezTo>
                    <a:pt x="243" y="332"/>
                    <a:pt x="244" y="321"/>
                    <a:pt x="244" y="311"/>
                  </a:cubicBezTo>
                  <a:cubicBezTo>
                    <a:pt x="244" y="309"/>
                    <a:pt x="244" y="308"/>
                    <a:pt x="244" y="306"/>
                  </a:cubicBezTo>
                  <a:cubicBezTo>
                    <a:pt x="249" y="312"/>
                    <a:pt x="256" y="317"/>
                    <a:pt x="263" y="321"/>
                  </a:cubicBezTo>
                  <a:cubicBezTo>
                    <a:pt x="275" y="328"/>
                    <a:pt x="288" y="332"/>
                    <a:pt x="302" y="332"/>
                  </a:cubicBezTo>
                  <a:cubicBezTo>
                    <a:pt x="311" y="332"/>
                    <a:pt x="319" y="331"/>
                    <a:pt x="328" y="328"/>
                  </a:cubicBezTo>
                  <a:cubicBezTo>
                    <a:pt x="342" y="320"/>
                    <a:pt x="340" y="295"/>
                    <a:pt x="339" y="282"/>
                  </a:cubicBezTo>
                  <a:cubicBezTo>
                    <a:pt x="339" y="280"/>
                    <a:pt x="339" y="278"/>
                    <a:pt x="339" y="276"/>
                  </a:cubicBezTo>
                  <a:cubicBezTo>
                    <a:pt x="339" y="249"/>
                    <a:pt x="336" y="222"/>
                    <a:pt x="331" y="195"/>
                  </a:cubicBezTo>
                  <a:cubicBezTo>
                    <a:pt x="377" y="237"/>
                    <a:pt x="436" y="262"/>
                    <a:pt x="497" y="231"/>
                  </a:cubicBezTo>
                  <a:cubicBezTo>
                    <a:pt x="498" y="232"/>
                    <a:pt x="498" y="232"/>
                    <a:pt x="499" y="233"/>
                  </a:cubicBezTo>
                  <a:cubicBezTo>
                    <a:pt x="500" y="233"/>
                    <a:pt x="502" y="234"/>
                    <a:pt x="503" y="234"/>
                  </a:cubicBezTo>
                  <a:cubicBezTo>
                    <a:pt x="504" y="234"/>
                    <a:pt x="506" y="234"/>
                    <a:pt x="507" y="233"/>
                  </a:cubicBezTo>
                  <a:cubicBezTo>
                    <a:pt x="508" y="232"/>
                    <a:pt x="509" y="231"/>
                    <a:pt x="510" y="230"/>
                  </a:cubicBezTo>
                  <a:cubicBezTo>
                    <a:pt x="510" y="229"/>
                    <a:pt x="511" y="228"/>
                    <a:pt x="511" y="227"/>
                  </a:cubicBezTo>
                  <a:cubicBezTo>
                    <a:pt x="511" y="210"/>
                    <a:pt x="512" y="193"/>
                    <a:pt x="512" y="176"/>
                  </a:cubicBezTo>
                  <a:cubicBezTo>
                    <a:pt x="512" y="170"/>
                    <a:pt x="511" y="163"/>
                    <a:pt x="509" y="157"/>
                  </a:cubicBezTo>
                  <a:cubicBezTo>
                    <a:pt x="511" y="158"/>
                    <a:pt x="513" y="159"/>
                    <a:pt x="514" y="160"/>
                  </a:cubicBezTo>
                  <a:cubicBezTo>
                    <a:pt x="534" y="171"/>
                    <a:pt x="555" y="179"/>
                    <a:pt x="577" y="183"/>
                  </a:cubicBezTo>
                  <a:cubicBezTo>
                    <a:pt x="609" y="188"/>
                    <a:pt x="608" y="147"/>
                    <a:pt x="603" y="113"/>
                  </a:cubicBezTo>
                  <a:cubicBezTo>
                    <a:pt x="607" y="116"/>
                    <a:pt x="610" y="118"/>
                    <a:pt x="614" y="120"/>
                  </a:cubicBezTo>
                  <a:cubicBezTo>
                    <a:pt x="625" y="127"/>
                    <a:pt x="638" y="131"/>
                    <a:pt x="651" y="131"/>
                  </a:cubicBezTo>
                  <a:cubicBezTo>
                    <a:pt x="698" y="131"/>
                    <a:pt x="684" y="30"/>
                    <a:pt x="678" y="5"/>
                  </a:cubicBezTo>
                  <a:cubicBezTo>
                    <a:pt x="677" y="4"/>
                    <a:pt x="677" y="4"/>
                    <a:pt x="677" y="4"/>
                  </a:cubicBezTo>
                  <a:cubicBezTo>
                    <a:pt x="677" y="3"/>
                    <a:pt x="677" y="2"/>
                    <a:pt x="675" y="1"/>
                  </a:cubicBezTo>
                  <a:cubicBezTo>
                    <a:pt x="673" y="0"/>
                    <a:pt x="672" y="0"/>
                    <a:pt x="671" y="0"/>
                  </a:cubicBezTo>
                  <a:cubicBezTo>
                    <a:pt x="670" y="0"/>
                    <a:pt x="668" y="1"/>
                    <a:pt x="667" y="1"/>
                  </a:cubicBezTo>
                  <a:cubicBezTo>
                    <a:pt x="666" y="2"/>
                    <a:pt x="665" y="3"/>
                    <a:pt x="665"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2" name="Google Shape;322;p28"/>
            <p:cNvSpPr/>
            <p:nvPr/>
          </p:nvSpPr>
          <p:spPr>
            <a:xfrm>
              <a:off x="8476920" y="4464360"/>
              <a:ext cx="140400" cy="147600"/>
            </a:xfrm>
            <a:custGeom>
              <a:avLst/>
              <a:gdLst/>
              <a:ahLst/>
              <a:cxnLst/>
              <a:rect l="l" t="t" r="r" b="b"/>
              <a:pathLst>
                <a:path w="390" h="410" extrusionOk="0">
                  <a:moveTo>
                    <a:pt x="349" y="145"/>
                  </a:moveTo>
                  <a:cubicBezTo>
                    <a:pt x="385" y="143"/>
                    <a:pt x="389" y="64"/>
                    <a:pt x="384" y="41"/>
                  </a:cubicBezTo>
                  <a:cubicBezTo>
                    <a:pt x="384" y="40"/>
                    <a:pt x="383" y="39"/>
                    <a:pt x="383" y="38"/>
                  </a:cubicBezTo>
                  <a:cubicBezTo>
                    <a:pt x="382" y="37"/>
                    <a:pt x="382" y="37"/>
                    <a:pt x="381" y="36"/>
                  </a:cubicBezTo>
                  <a:cubicBezTo>
                    <a:pt x="380" y="35"/>
                    <a:pt x="379" y="35"/>
                    <a:pt x="378" y="35"/>
                  </a:cubicBezTo>
                  <a:cubicBezTo>
                    <a:pt x="377" y="35"/>
                    <a:pt x="376" y="35"/>
                    <a:pt x="375" y="36"/>
                  </a:cubicBezTo>
                  <a:cubicBezTo>
                    <a:pt x="374" y="37"/>
                    <a:pt x="373" y="37"/>
                    <a:pt x="373" y="38"/>
                  </a:cubicBezTo>
                  <a:cubicBezTo>
                    <a:pt x="372" y="39"/>
                    <a:pt x="372" y="40"/>
                    <a:pt x="372" y="41"/>
                  </a:cubicBezTo>
                  <a:cubicBezTo>
                    <a:pt x="362" y="74"/>
                    <a:pt x="368" y="126"/>
                    <a:pt x="324" y="127"/>
                  </a:cubicBezTo>
                  <a:cubicBezTo>
                    <a:pt x="294" y="127"/>
                    <a:pt x="269" y="111"/>
                    <a:pt x="242" y="102"/>
                  </a:cubicBezTo>
                  <a:cubicBezTo>
                    <a:pt x="237" y="101"/>
                    <a:pt x="235" y="102"/>
                    <a:pt x="234" y="104"/>
                  </a:cubicBezTo>
                  <a:cubicBezTo>
                    <a:pt x="232" y="102"/>
                    <a:pt x="230" y="101"/>
                    <a:pt x="227" y="99"/>
                  </a:cubicBezTo>
                  <a:cubicBezTo>
                    <a:pt x="256" y="85"/>
                    <a:pt x="245" y="20"/>
                    <a:pt x="225" y="4"/>
                  </a:cubicBezTo>
                  <a:cubicBezTo>
                    <a:pt x="220" y="0"/>
                    <a:pt x="213" y="4"/>
                    <a:pt x="215" y="10"/>
                  </a:cubicBezTo>
                  <a:cubicBezTo>
                    <a:pt x="219" y="30"/>
                    <a:pt x="222" y="50"/>
                    <a:pt x="222" y="70"/>
                  </a:cubicBezTo>
                  <a:cubicBezTo>
                    <a:pt x="225" y="95"/>
                    <a:pt x="182" y="84"/>
                    <a:pt x="164" y="83"/>
                  </a:cubicBezTo>
                  <a:cubicBezTo>
                    <a:pt x="110" y="78"/>
                    <a:pt x="57" y="70"/>
                    <a:pt x="4" y="59"/>
                  </a:cubicBezTo>
                  <a:cubicBezTo>
                    <a:pt x="1" y="59"/>
                    <a:pt x="0" y="64"/>
                    <a:pt x="3" y="65"/>
                  </a:cubicBezTo>
                  <a:cubicBezTo>
                    <a:pt x="17" y="71"/>
                    <a:pt x="41" y="90"/>
                    <a:pt x="58" y="90"/>
                  </a:cubicBezTo>
                  <a:cubicBezTo>
                    <a:pt x="81" y="91"/>
                    <a:pt x="104" y="97"/>
                    <a:pt x="128" y="99"/>
                  </a:cubicBezTo>
                  <a:cubicBezTo>
                    <a:pt x="148" y="102"/>
                    <a:pt x="168" y="103"/>
                    <a:pt x="188" y="103"/>
                  </a:cubicBezTo>
                  <a:cubicBezTo>
                    <a:pt x="197" y="103"/>
                    <a:pt x="207" y="103"/>
                    <a:pt x="216" y="102"/>
                  </a:cubicBezTo>
                  <a:cubicBezTo>
                    <a:pt x="223" y="106"/>
                    <a:pt x="229" y="111"/>
                    <a:pt x="236" y="116"/>
                  </a:cubicBezTo>
                  <a:cubicBezTo>
                    <a:pt x="240" y="124"/>
                    <a:pt x="243" y="132"/>
                    <a:pt x="248" y="139"/>
                  </a:cubicBezTo>
                  <a:cubicBezTo>
                    <a:pt x="250" y="142"/>
                    <a:pt x="252" y="146"/>
                    <a:pt x="254" y="149"/>
                  </a:cubicBezTo>
                  <a:cubicBezTo>
                    <a:pt x="267" y="165"/>
                    <a:pt x="277" y="183"/>
                    <a:pt x="288" y="200"/>
                  </a:cubicBezTo>
                  <a:cubicBezTo>
                    <a:pt x="293" y="208"/>
                    <a:pt x="290" y="212"/>
                    <a:pt x="283" y="213"/>
                  </a:cubicBezTo>
                  <a:lnTo>
                    <a:pt x="282" y="212"/>
                  </a:lnTo>
                  <a:cubicBezTo>
                    <a:pt x="281" y="211"/>
                    <a:pt x="280" y="211"/>
                    <a:pt x="280" y="211"/>
                  </a:cubicBezTo>
                  <a:cubicBezTo>
                    <a:pt x="279" y="211"/>
                    <a:pt x="279" y="211"/>
                    <a:pt x="278" y="212"/>
                  </a:cubicBezTo>
                  <a:cubicBezTo>
                    <a:pt x="277" y="212"/>
                    <a:pt x="276" y="213"/>
                    <a:pt x="276" y="213"/>
                  </a:cubicBezTo>
                  <a:cubicBezTo>
                    <a:pt x="276" y="214"/>
                    <a:pt x="276" y="214"/>
                    <a:pt x="276" y="215"/>
                  </a:cubicBezTo>
                  <a:cubicBezTo>
                    <a:pt x="263" y="216"/>
                    <a:pt x="246" y="214"/>
                    <a:pt x="240" y="214"/>
                  </a:cubicBezTo>
                  <a:cubicBezTo>
                    <a:pt x="190" y="212"/>
                    <a:pt x="141" y="206"/>
                    <a:pt x="93" y="194"/>
                  </a:cubicBezTo>
                  <a:lnTo>
                    <a:pt x="92" y="194"/>
                  </a:lnTo>
                  <a:lnTo>
                    <a:pt x="91" y="195"/>
                  </a:lnTo>
                  <a:lnTo>
                    <a:pt x="91" y="196"/>
                  </a:lnTo>
                  <a:lnTo>
                    <a:pt x="91" y="197"/>
                  </a:lnTo>
                  <a:lnTo>
                    <a:pt x="92" y="198"/>
                  </a:lnTo>
                  <a:lnTo>
                    <a:pt x="93" y="198"/>
                  </a:lnTo>
                  <a:cubicBezTo>
                    <a:pt x="107" y="206"/>
                    <a:pt x="122" y="214"/>
                    <a:pt x="138" y="220"/>
                  </a:cubicBezTo>
                  <a:cubicBezTo>
                    <a:pt x="160" y="223"/>
                    <a:pt x="181" y="223"/>
                    <a:pt x="204" y="227"/>
                  </a:cubicBezTo>
                  <a:cubicBezTo>
                    <a:pt x="215" y="228"/>
                    <a:pt x="226" y="229"/>
                    <a:pt x="238" y="229"/>
                  </a:cubicBezTo>
                  <a:cubicBezTo>
                    <a:pt x="249" y="229"/>
                    <a:pt x="262" y="228"/>
                    <a:pt x="273" y="227"/>
                  </a:cubicBezTo>
                  <a:lnTo>
                    <a:pt x="278" y="227"/>
                  </a:lnTo>
                  <a:cubicBezTo>
                    <a:pt x="279" y="230"/>
                    <a:pt x="281" y="233"/>
                    <a:pt x="287" y="243"/>
                  </a:cubicBezTo>
                  <a:cubicBezTo>
                    <a:pt x="297" y="265"/>
                    <a:pt x="304" y="287"/>
                    <a:pt x="309" y="310"/>
                  </a:cubicBezTo>
                  <a:cubicBezTo>
                    <a:pt x="313" y="328"/>
                    <a:pt x="317" y="362"/>
                    <a:pt x="306" y="376"/>
                  </a:cubicBezTo>
                  <a:cubicBezTo>
                    <a:pt x="304" y="378"/>
                    <a:pt x="302" y="379"/>
                    <a:pt x="301" y="382"/>
                  </a:cubicBezTo>
                  <a:cubicBezTo>
                    <a:pt x="299" y="384"/>
                    <a:pt x="299" y="388"/>
                    <a:pt x="298" y="390"/>
                  </a:cubicBezTo>
                  <a:cubicBezTo>
                    <a:pt x="282" y="390"/>
                    <a:pt x="267" y="392"/>
                    <a:pt x="251" y="392"/>
                  </a:cubicBezTo>
                  <a:cubicBezTo>
                    <a:pt x="220" y="392"/>
                    <a:pt x="198" y="367"/>
                    <a:pt x="175" y="350"/>
                  </a:cubicBezTo>
                  <a:cubicBezTo>
                    <a:pt x="152" y="333"/>
                    <a:pt x="119" y="322"/>
                    <a:pt x="94" y="302"/>
                  </a:cubicBezTo>
                  <a:cubicBezTo>
                    <a:pt x="92" y="300"/>
                    <a:pt x="90" y="303"/>
                    <a:pt x="92" y="305"/>
                  </a:cubicBezTo>
                  <a:cubicBezTo>
                    <a:pt x="119" y="342"/>
                    <a:pt x="162" y="356"/>
                    <a:pt x="197" y="383"/>
                  </a:cubicBezTo>
                  <a:cubicBezTo>
                    <a:pt x="229" y="409"/>
                    <a:pt x="265" y="404"/>
                    <a:pt x="302" y="403"/>
                  </a:cubicBezTo>
                  <a:cubicBezTo>
                    <a:pt x="303" y="403"/>
                    <a:pt x="303" y="403"/>
                    <a:pt x="304" y="403"/>
                  </a:cubicBezTo>
                  <a:lnTo>
                    <a:pt x="305" y="403"/>
                  </a:lnTo>
                  <a:lnTo>
                    <a:pt x="312" y="403"/>
                  </a:lnTo>
                  <a:cubicBezTo>
                    <a:pt x="320" y="403"/>
                    <a:pt x="320" y="391"/>
                    <a:pt x="312" y="390"/>
                  </a:cubicBezTo>
                  <a:cubicBezTo>
                    <a:pt x="334" y="393"/>
                    <a:pt x="329" y="331"/>
                    <a:pt x="328" y="322"/>
                  </a:cubicBezTo>
                  <a:cubicBezTo>
                    <a:pt x="325" y="297"/>
                    <a:pt x="318" y="273"/>
                    <a:pt x="308" y="250"/>
                  </a:cubicBezTo>
                  <a:cubicBezTo>
                    <a:pt x="307" y="247"/>
                    <a:pt x="305" y="244"/>
                    <a:pt x="304" y="242"/>
                  </a:cubicBezTo>
                  <a:cubicBezTo>
                    <a:pt x="300" y="237"/>
                    <a:pt x="298" y="232"/>
                    <a:pt x="294" y="228"/>
                  </a:cubicBezTo>
                  <a:cubicBezTo>
                    <a:pt x="297" y="228"/>
                    <a:pt x="300" y="227"/>
                    <a:pt x="302" y="226"/>
                  </a:cubicBezTo>
                  <a:cubicBezTo>
                    <a:pt x="320" y="216"/>
                    <a:pt x="311" y="204"/>
                    <a:pt x="301" y="191"/>
                  </a:cubicBezTo>
                  <a:cubicBezTo>
                    <a:pt x="287" y="174"/>
                    <a:pt x="275" y="153"/>
                    <a:pt x="261" y="134"/>
                  </a:cubicBezTo>
                  <a:cubicBezTo>
                    <a:pt x="262" y="134"/>
                    <a:pt x="263" y="135"/>
                    <a:pt x="264" y="135"/>
                  </a:cubicBezTo>
                  <a:cubicBezTo>
                    <a:pt x="269" y="138"/>
                    <a:pt x="275" y="141"/>
                    <a:pt x="281" y="143"/>
                  </a:cubicBezTo>
                  <a:cubicBezTo>
                    <a:pt x="293" y="146"/>
                    <a:pt x="306" y="147"/>
                    <a:pt x="318" y="147"/>
                  </a:cubicBezTo>
                  <a:cubicBezTo>
                    <a:pt x="329" y="147"/>
                    <a:pt x="339" y="146"/>
                    <a:pt x="349" y="1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3" name="Google Shape;323;p28"/>
            <p:cNvSpPr/>
            <p:nvPr/>
          </p:nvSpPr>
          <p:spPr>
            <a:xfrm>
              <a:off x="8341560" y="4450680"/>
              <a:ext cx="127080" cy="115200"/>
            </a:xfrm>
            <a:custGeom>
              <a:avLst/>
              <a:gdLst/>
              <a:ahLst/>
              <a:cxnLst/>
              <a:rect l="l" t="t" r="r" b="b"/>
              <a:pathLst>
                <a:path w="353" h="320" extrusionOk="0">
                  <a:moveTo>
                    <a:pt x="20" y="191"/>
                  </a:moveTo>
                  <a:cubicBezTo>
                    <a:pt x="22" y="196"/>
                    <a:pt x="24" y="201"/>
                    <a:pt x="27" y="205"/>
                  </a:cubicBezTo>
                  <a:cubicBezTo>
                    <a:pt x="36" y="220"/>
                    <a:pt x="48" y="233"/>
                    <a:pt x="63" y="241"/>
                  </a:cubicBezTo>
                  <a:cubicBezTo>
                    <a:pt x="65" y="242"/>
                    <a:pt x="66" y="243"/>
                    <a:pt x="68" y="244"/>
                  </a:cubicBezTo>
                  <a:cubicBezTo>
                    <a:pt x="94" y="258"/>
                    <a:pt x="152" y="310"/>
                    <a:pt x="181" y="279"/>
                  </a:cubicBezTo>
                  <a:cubicBezTo>
                    <a:pt x="184" y="277"/>
                    <a:pt x="185" y="274"/>
                    <a:pt x="187" y="271"/>
                  </a:cubicBezTo>
                  <a:cubicBezTo>
                    <a:pt x="189" y="269"/>
                    <a:pt x="190" y="266"/>
                    <a:pt x="191" y="263"/>
                  </a:cubicBezTo>
                  <a:cubicBezTo>
                    <a:pt x="200" y="271"/>
                    <a:pt x="210" y="279"/>
                    <a:pt x="222" y="286"/>
                  </a:cubicBezTo>
                  <a:cubicBezTo>
                    <a:pt x="224" y="287"/>
                    <a:pt x="227" y="289"/>
                    <a:pt x="230" y="290"/>
                  </a:cubicBezTo>
                  <a:cubicBezTo>
                    <a:pt x="234" y="293"/>
                    <a:pt x="237" y="295"/>
                    <a:pt x="241" y="297"/>
                  </a:cubicBezTo>
                  <a:cubicBezTo>
                    <a:pt x="265" y="311"/>
                    <a:pt x="293" y="319"/>
                    <a:pt x="321" y="319"/>
                  </a:cubicBezTo>
                  <a:cubicBezTo>
                    <a:pt x="324" y="319"/>
                    <a:pt x="326" y="318"/>
                    <a:pt x="329" y="318"/>
                  </a:cubicBezTo>
                  <a:cubicBezTo>
                    <a:pt x="352" y="316"/>
                    <a:pt x="348" y="294"/>
                    <a:pt x="348" y="275"/>
                  </a:cubicBezTo>
                  <a:cubicBezTo>
                    <a:pt x="348" y="256"/>
                    <a:pt x="350" y="238"/>
                    <a:pt x="350" y="219"/>
                  </a:cubicBezTo>
                  <a:cubicBezTo>
                    <a:pt x="348" y="208"/>
                    <a:pt x="345" y="197"/>
                    <a:pt x="339" y="187"/>
                  </a:cubicBezTo>
                  <a:cubicBezTo>
                    <a:pt x="338" y="185"/>
                    <a:pt x="336" y="183"/>
                    <a:pt x="335" y="182"/>
                  </a:cubicBezTo>
                  <a:cubicBezTo>
                    <a:pt x="335" y="181"/>
                    <a:pt x="335" y="181"/>
                    <a:pt x="335" y="181"/>
                  </a:cubicBezTo>
                  <a:cubicBezTo>
                    <a:pt x="334" y="180"/>
                    <a:pt x="334" y="180"/>
                    <a:pt x="333" y="179"/>
                  </a:cubicBezTo>
                  <a:cubicBezTo>
                    <a:pt x="332" y="179"/>
                    <a:pt x="331" y="178"/>
                    <a:pt x="330" y="178"/>
                  </a:cubicBezTo>
                  <a:lnTo>
                    <a:pt x="326" y="178"/>
                  </a:lnTo>
                  <a:cubicBezTo>
                    <a:pt x="325" y="178"/>
                    <a:pt x="325" y="179"/>
                    <a:pt x="324" y="179"/>
                  </a:cubicBezTo>
                  <a:cubicBezTo>
                    <a:pt x="323" y="180"/>
                    <a:pt x="324" y="179"/>
                    <a:pt x="323" y="180"/>
                  </a:cubicBezTo>
                  <a:cubicBezTo>
                    <a:pt x="322" y="181"/>
                    <a:pt x="322" y="181"/>
                    <a:pt x="322" y="182"/>
                  </a:cubicBezTo>
                  <a:cubicBezTo>
                    <a:pt x="322" y="183"/>
                    <a:pt x="322" y="183"/>
                    <a:pt x="323" y="184"/>
                  </a:cubicBezTo>
                  <a:cubicBezTo>
                    <a:pt x="323" y="184"/>
                    <a:pt x="323" y="185"/>
                    <a:pt x="324" y="185"/>
                  </a:cubicBezTo>
                  <a:lnTo>
                    <a:pt x="325" y="185"/>
                  </a:lnTo>
                  <a:cubicBezTo>
                    <a:pt x="332" y="189"/>
                    <a:pt x="335" y="223"/>
                    <a:pt x="335" y="229"/>
                  </a:cubicBezTo>
                  <a:cubicBezTo>
                    <a:pt x="335" y="238"/>
                    <a:pt x="336" y="303"/>
                    <a:pt x="329" y="302"/>
                  </a:cubicBezTo>
                  <a:cubicBezTo>
                    <a:pt x="301" y="299"/>
                    <a:pt x="274" y="290"/>
                    <a:pt x="250" y="276"/>
                  </a:cubicBezTo>
                  <a:cubicBezTo>
                    <a:pt x="233" y="266"/>
                    <a:pt x="203" y="254"/>
                    <a:pt x="197" y="233"/>
                  </a:cubicBezTo>
                  <a:cubicBezTo>
                    <a:pt x="197" y="214"/>
                    <a:pt x="194" y="192"/>
                    <a:pt x="194" y="176"/>
                  </a:cubicBezTo>
                  <a:cubicBezTo>
                    <a:pt x="191" y="117"/>
                    <a:pt x="178" y="50"/>
                    <a:pt x="138" y="3"/>
                  </a:cubicBezTo>
                  <a:cubicBezTo>
                    <a:pt x="136" y="0"/>
                    <a:pt x="130" y="3"/>
                    <a:pt x="131" y="7"/>
                  </a:cubicBezTo>
                  <a:cubicBezTo>
                    <a:pt x="161" y="72"/>
                    <a:pt x="177" y="143"/>
                    <a:pt x="177" y="216"/>
                  </a:cubicBezTo>
                  <a:cubicBezTo>
                    <a:pt x="177" y="219"/>
                    <a:pt x="177" y="222"/>
                    <a:pt x="177" y="225"/>
                  </a:cubicBezTo>
                  <a:cubicBezTo>
                    <a:pt x="177" y="237"/>
                    <a:pt x="177" y="273"/>
                    <a:pt x="155" y="267"/>
                  </a:cubicBezTo>
                  <a:cubicBezTo>
                    <a:pt x="132" y="262"/>
                    <a:pt x="103" y="237"/>
                    <a:pt x="79" y="225"/>
                  </a:cubicBezTo>
                  <a:cubicBezTo>
                    <a:pt x="40" y="206"/>
                    <a:pt x="25" y="161"/>
                    <a:pt x="4" y="127"/>
                  </a:cubicBezTo>
                  <a:cubicBezTo>
                    <a:pt x="3" y="126"/>
                    <a:pt x="3" y="126"/>
                    <a:pt x="2" y="126"/>
                  </a:cubicBezTo>
                  <a:lnTo>
                    <a:pt x="1" y="127"/>
                  </a:lnTo>
                  <a:cubicBezTo>
                    <a:pt x="0" y="128"/>
                    <a:pt x="0" y="128"/>
                    <a:pt x="0" y="128"/>
                  </a:cubicBezTo>
                  <a:cubicBezTo>
                    <a:pt x="0" y="129"/>
                    <a:pt x="0" y="129"/>
                    <a:pt x="0" y="129"/>
                  </a:cubicBezTo>
                  <a:cubicBezTo>
                    <a:pt x="9" y="147"/>
                    <a:pt x="14" y="173"/>
                    <a:pt x="20" y="1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4" name="Google Shape;324;p28"/>
            <p:cNvSpPr/>
            <p:nvPr/>
          </p:nvSpPr>
          <p:spPr>
            <a:xfrm>
              <a:off x="8445600" y="4600080"/>
              <a:ext cx="60480" cy="50760"/>
            </a:xfrm>
            <a:custGeom>
              <a:avLst/>
              <a:gdLst/>
              <a:ahLst/>
              <a:cxnLst/>
              <a:rect l="l" t="t" r="r" b="b"/>
              <a:pathLst>
                <a:path w="168" h="141" extrusionOk="0">
                  <a:moveTo>
                    <a:pt x="160" y="126"/>
                  </a:moveTo>
                  <a:cubicBezTo>
                    <a:pt x="161" y="126"/>
                    <a:pt x="162" y="126"/>
                    <a:pt x="162" y="125"/>
                  </a:cubicBezTo>
                  <a:cubicBezTo>
                    <a:pt x="163" y="124"/>
                    <a:pt x="164" y="124"/>
                    <a:pt x="164" y="123"/>
                  </a:cubicBezTo>
                  <a:cubicBezTo>
                    <a:pt x="165" y="122"/>
                    <a:pt x="165" y="122"/>
                    <a:pt x="165" y="121"/>
                  </a:cubicBezTo>
                  <a:cubicBezTo>
                    <a:pt x="166" y="107"/>
                    <a:pt x="167" y="92"/>
                    <a:pt x="167" y="78"/>
                  </a:cubicBezTo>
                  <a:cubicBezTo>
                    <a:pt x="167" y="68"/>
                    <a:pt x="167" y="58"/>
                    <a:pt x="166" y="48"/>
                  </a:cubicBezTo>
                  <a:cubicBezTo>
                    <a:pt x="166" y="46"/>
                    <a:pt x="167" y="43"/>
                    <a:pt x="167" y="41"/>
                  </a:cubicBezTo>
                  <a:cubicBezTo>
                    <a:pt x="167" y="30"/>
                    <a:pt x="164" y="19"/>
                    <a:pt x="158" y="9"/>
                  </a:cubicBezTo>
                  <a:cubicBezTo>
                    <a:pt x="157" y="6"/>
                    <a:pt x="155" y="4"/>
                    <a:pt x="153" y="1"/>
                  </a:cubicBezTo>
                  <a:lnTo>
                    <a:pt x="152" y="1"/>
                  </a:lnTo>
                  <a:cubicBezTo>
                    <a:pt x="152" y="0"/>
                    <a:pt x="151" y="0"/>
                    <a:pt x="151" y="0"/>
                  </a:cubicBezTo>
                  <a:cubicBezTo>
                    <a:pt x="150" y="0"/>
                    <a:pt x="150" y="0"/>
                    <a:pt x="149" y="1"/>
                  </a:cubicBezTo>
                  <a:cubicBezTo>
                    <a:pt x="149" y="1"/>
                    <a:pt x="148" y="1"/>
                    <a:pt x="148" y="2"/>
                  </a:cubicBezTo>
                  <a:lnTo>
                    <a:pt x="147" y="3"/>
                  </a:lnTo>
                  <a:cubicBezTo>
                    <a:pt x="147" y="4"/>
                    <a:pt x="148" y="4"/>
                    <a:pt x="148" y="4"/>
                  </a:cubicBezTo>
                  <a:cubicBezTo>
                    <a:pt x="158" y="31"/>
                    <a:pt x="154" y="58"/>
                    <a:pt x="156" y="85"/>
                  </a:cubicBezTo>
                  <a:cubicBezTo>
                    <a:pt x="156" y="91"/>
                    <a:pt x="161" y="115"/>
                    <a:pt x="149" y="116"/>
                  </a:cubicBezTo>
                  <a:cubicBezTo>
                    <a:pt x="134" y="116"/>
                    <a:pt x="121" y="111"/>
                    <a:pt x="107" y="104"/>
                  </a:cubicBezTo>
                  <a:cubicBezTo>
                    <a:pt x="105" y="102"/>
                    <a:pt x="101" y="101"/>
                    <a:pt x="98" y="99"/>
                  </a:cubicBezTo>
                  <a:cubicBezTo>
                    <a:pt x="61" y="76"/>
                    <a:pt x="38" y="38"/>
                    <a:pt x="5" y="10"/>
                  </a:cubicBezTo>
                  <a:lnTo>
                    <a:pt x="4" y="10"/>
                  </a:lnTo>
                  <a:cubicBezTo>
                    <a:pt x="3" y="10"/>
                    <a:pt x="2" y="10"/>
                    <a:pt x="2" y="10"/>
                  </a:cubicBezTo>
                  <a:cubicBezTo>
                    <a:pt x="1" y="11"/>
                    <a:pt x="1" y="10"/>
                    <a:pt x="0" y="11"/>
                  </a:cubicBezTo>
                  <a:cubicBezTo>
                    <a:pt x="0" y="12"/>
                    <a:pt x="0" y="13"/>
                    <a:pt x="0" y="13"/>
                  </a:cubicBezTo>
                  <a:cubicBezTo>
                    <a:pt x="0" y="14"/>
                    <a:pt x="0" y="14"/>
                    <a:pt x="0" y="15"/>
                  </a:cubicBezTo>
                  <a:lnTo>
                    <a:pt x="1" y="15"/>
                  </a:lnTo>
                  <a:cubicBezTo>
                    <a:pt x="43" y="62"/>
                    <a:pt x="85" y="140"/>
                    <a:pt x="160" y="1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5" name="Google Shape;325;p28"/>
            <p:cNvSpPr/>
            <p:nvPr/>
          </p:nvSpPr>
          <p:spPr>
            <a:xfrm>
              <a:off x="8208360" y="4414320"/>
              <a:ext cx="29160" cy="29520"/>
            </a:xfrm>
            <a:custGeom>
              <a:avLst/>
              <a:gdLst/>
              <a:ahLst/>
              <a:cxnLst/>
              <a:rect l="l" t="t" r="r" b="b"/>
              <a:pathLst>
                <a:path w="81" h="82" extrusionOk="0">
                  <a:moveTo>
                    <a:pt x="4" y="0"/>
                  </a:moveTo>
                  <a:cubicBezTo>
                    <a:pt x="3" y="0"/>
                    <a:pt x="3" y="0"/>
                    <a:pt x="2" y="0"/>
                  </a:cubicBezTo>
                  <a:cubicBezTo>
                    <a:pt x="1" y="1"/>
                    <a:pt x="1" y="1"/>
                    <a:pt x="1" y="2"/>
                  </a:cubicBezTo>
                  <a:lnTo>
                    <a:pt x="0" y="3"/>
                  </a:lnTo>
                  <a:cubicBezTo>
                    <a:pt x="0" y="4"/>
                    <a:pt x="1" y="5"/>
                    <a:pt x="1" y="5"/>
                  </a:cubicBezTo>
                  <a:cubicBezTo>
                    <a:pt x="1" y="5"/>
                    <a:pt x="1" y="6"/>
                    <a:pt x="2" y="6"/>
                  </a:cubicBezTo>
                  <a:cubicBezTo>
                    <a:pt x="10" y="11"/>
                    <a:pt x="17" y="18"/>
                    <a:pt x="21" y="27"/>
                  </a:cubicBezTo>
                  <a:cubicBezTo>
                    <a:pt x="26" y="34"/>
                    <a:pt x="33" y="40"/>
                    <a:pt x="39" y="46"/>
                  </a:cubicBezTo>
                  <a:cubicBezTo>
                    <a:pt x="49" y="60"/>
                    <a:pt x="61" y="71"/>
                    <a:pt x="75" y="80"/>
                  </a:cubicBezTo>
                  <a:cubicBezTo>
                    <a:pt x="76" y="80"/>
                    <a:pt x="76" y="81"/>
                    <a:pt x="77" y="81"/>
                  </a:cubicBezTo>
                  <a:cubicBezTo>
                    <a:pt x="77" y="81"/>
                    <a:pt x="78" y="80"/>
                    <a:pt x="79" y="80"/>
                  </a:cubicBezTo>
                  <a:lnTo>
                    <a:pt x="80" y="79"/>
                  </a:lnTo>
                  <a:cubicBezTo>
                    <a:pt x="80" y="78"/>
                    <a:pt x="80" y="78"/>
                    <a:pt x="80" y="77"/>
                  </a:cubicBezTo>
                  <a:cubicBezTo>
                    <a:pt x="80" y="76"/>
                    <a:pt x="80" y="76"/>
                    <a:pt x="80" y="75"/>
                  </a:cubicBezTo>
                  <a:cubicBezTo>
                    <a:pt x="80" y="75"/>
                    <a:pt x="79" y="75"/>
                    <a:pt x="79" y="74"/>
                  </a:cubicBezTo>
                  <a:cubicBezTo>
                    <a:pt x="69" y="57"/>
                    <a:pt x="57" y="42"/>
                    <a:pt x="44" y="28"/>
                  </a:cubicBezTo>
                  <a:cubicBezTo>
                    <a:pt x="37" y="19"/>
                    <a:pt x="28" y="12"/>
                    <a:pt x="19" y="7"/>
                  </a:cubicBezTo>
                  <a:cubicBezTo>
                    <a:pt x="14" y="4"/>
                    <a:pt x="9" y="2"/>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6" name="Google Shape;326;p28"/>
            <p:cNvSpPr/>
            <p:nvPr/>
          </p:nvSpPr>
          <p:spPr>
            <a:xfrm>
              <a:off x="8263800" y="4476960"/>
              <a:ext cx="28080" cy="30960"/>
            </a:xfrm>
            <a:custGeom>
              <a:avLst/>
              <a:gdLst/>
              <a:ahLst/>
              <a:cxnLst/>
              <a:rect l="l" t="t" r="r" b="b"/>
              <a:pathLst>
                <a:path w="78" h="86" extrusionOk="0">
                  <a:moveTo>
                    <a:pt x="64" y="84"/>
                  </a:moveTo>
                  <a:cubicBezTo>
                    <a:pt x="65" y="84"/>
                    <a:pt x="66" y="84"/>
                    <a:pt x="67" y="84"/>
                  </a:cubicBezTo>
                  <a:cubicBezTo>
                    <a:pt x="67" y="84"/>
                    <a:pt x="68" y="85"/>
                    <a:pt x="69" y="84"/>
                  </a:cubicBezTo>
                  <a:cubicBezTo>
                    <a:pt x="70" y="84"/>
                    <a:pt x="70" y="83"/>
                    <a:pt x="71" y="82"/>
                  </a:cubicBezTo>
                  <a:lnTo>
                    <a:pt x="71" y="81"/>
                  </a:lnTo>
                  <a:cubicBezTo>
                    <a:pt x="77" y="67"/>
                    <a:pt x="59" y="60"/>
                    <a:pt x="51" y="50"/>
                  </a:cubicBezTo>
                  <a:cubicBezTo>
                    <a:pt x="38" y="33"/>
                    <a:pt x="25" y="18"/>
                    <a:pt x="10" y="3"/>
                  </a:cubicBezTo>
                  <a:cubicBezTo>
                    <a:pt x="7" y="0"/>
                    <a:pt x="0" y="3"/>
                    <a:pt x="3" y="8"/>
                  </a:cubicBezTo>
                  <a:cubicBezTo>
                    <a:pt x="14" y="26"/>
                    <a:pt x="23" y="44"/>
                    <a:pt x="35" y="61"/>
                  </a:cubicBezTo>
                  <a:cubicBezTo>
                    <a:pt x="40" y="68"/>
                    <a:pt x="47" y="75"/>
                    <a:pt x="55" y="79"/>
                  </a:cubicBezTo>
                  <a:cubicBezTo>
                    <a:pt x="58" y="81"/>
                    <a:pt x="61" y="82"/>
                    <a:pt x="64"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7" name="Google Shape;327;p28"/>
            <p:cNvSpPr/>
            <p:nvPr/>
          </p:nvSpPr>
          <p:spPr>
            <a:xfrm>
              <a:off x="8626320" y="4538160"/>
              <a:ext cx="25920" cy="23040"/>
            </a:xfrm>
            <a:custGeom>
              <a:avLst/>
              <a:gdLst/>
              <a:ahLst/>
              <a:cxnLst/>
              <a:rect l="l" t="t" r="r" b="b"/>
              <a:pathLst>
                <a:path w="72" h="64" extrusionOk="0">
                  <a:moveTo>
                    <a:pt x="69" y="49"/>
                  </a:moveTo>
                  <a:cubicBezTo>
                    <a:pt x="64" y="48"/>
                    <a:pt x="60" y="46"/>
                    <a:pt x="56" y="44"/>
                  </a:cubicBezTo>
                  <a:cubicBezTo>
                    <a:pt x="54" y="42"/>
                    <a:pt x="52" y="41"/>
                    <a:pt x="50" y="40"/>
                  </a:cubicBezTo>
                  <a:cubicBezTo>
                    <a:pt x="45" y="34"/>
                    <a:pt x="41" y="29"/>
                    <a:pt x="35" y="24"/>
                  </a:cubicBezTo>
                  <a:cubicBezTo>
                    <a:pt x="29" y="19"/>
                    <a:pt x="10" y="11"/>
                    <a:pt x="6" y="2"/>
                  </a:cubicBezTo>
                  <a:cubicBezTo>
                    <a:pt x="6" y="1"/>
                    <a:pt x="5" y="1"/>
                    <a:pt x="5" y="1"/>
                  </a:cubicBezTo>
                  <a:cubicBezTo>
                    <a:pt x="5" y="1"/>
                    <a:pt x="5" y="0"/>
                    <a:pt x="4" y="0"/>
                  </a:cubicBezTo>
                  <a:lnTo>
                    <a:pt x="3" y="0"/>
                  </a:lnTo>
                  <a:cubicBezTo>
                    <a:pt x="2" y="0"/>
                    <a:pt x="2" y="0"/>
                    <a:pt x="1" y="0"/>
                  </a:cubicBezTo>
                  <a:lnTo>
                    <a:pt x="0" y="1"/>
                  </a:lnTo>
                  <a:cubicBezTo>
                    <a:pt x="0" y="1"/>
                    <a:pt x="0" y="2"/>
                    <a:pt x="0" y="3"/>
                  </a:cubicBezTo>
                  <a:cubicBezTo>
                    <a:pt x="4" y="21"/>
                    <a:pt x="20" y="28"/>
                    <a:pt x="30" y="41"/>
                  </a:cubicBezTo>
                  <a:cubicBezTo>
                    <a:pt x="40" y="54"/>
                    <a:pt x="53" y="63"/>
                    <a:pt x="69" y="55"/>
                  </a:cubicBezTo>
                  <a:cubicBezTo>
                    <a:pt x="70" y="55"/>
                    <a:pt x="70" y="54"/>
                    <a:pt x="70" y="54"/>
                  </a:cubicBezTo>
                  <a:cubicBezTo>
                    <a:pt x="70" y="53"/>
                    <a:pt x="71" y="53"/>
                    <a:pt x="71" y="52"/>
                  </a:cubicBezTo>
                  <a:cubicBezTo>
                    <a:pt x="71" y="52"/>
                    <a:pt x="70" y="51"/>
                    <a:pt x="70" y="50"/>
                  </a:cubicBezTo>
                  <a:lnTo>
                    <a:pt x="69" y="4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8" name="Google Shape;328;p28"/>
            <p:cNvSpPr/>
            <p:nvPr/>
          </p:nvSpPr>
          <p:spPr>
            <a:xfrm>
              <a:off x="8673840" y="4579200"/>
              <a:ext cx="25920" cy="21960"/>
            </a:xfrm>
            <a:custGeom>
              <a:avLst/>
              <a:gdLst/>
              <a:ahLst/>
              <a:cxnLst/>
              <a:rect l="l" t="t" r="r" b="b"/>
              <a:pathLst>
                <a:path w="72" h="61" extrusionOk="0">
                  <a:moveTo>
                    <a:pt x="65" y="60"/>
                  </a:moveTo>
                  <a:cubicBezTo>
                    <a:pt x="66" y="60"/>
                    <a:pt x="66" y="60"/>
                    <a:pt x="67" y="60"/>
                  </a:cubicBezTo>
                  <a:cubicBezTo>
                    <a:pt x="67" y="60"/>
                    <a:pt x="68" y="60"/>
                    <a:pt x="69" y="59"/>
                  </a:cubicBezTo>
                  <a:cubicBezTo>
                    <a:pt x="69" y="59"/>
                    <a:pt x="70" y="59"/>
                    <a:pt x="70" y="58"/>
                  </a:cubicBezTo>
                  <a:cubicBezTo>
                    <a:pt x="71" y="57"/>
                    <a:pt x="71" y="57"/>
                    <a:pt x="71" y="56"/>
                  </a:cubicBezTo>
                  <a:cubicBezTo>
                    <a:pt x="71" y="56"/>
                    <a:pt x="71" y="55"/>
                    <a:pt x="70" y="55"/>
                  </a:cubicBezTo>
                  <a:cubicBezTo>
                    <a:pt x="63" y="30"/>
                    <a:pt x="31" y="14"/>
                    <a:pt x="10" y="2"/>
                  </a:cubicBezTo>
                  <a:cubicBezTo>
                    <a:pt x="6" y="0"/>
                    <a:pt x="0" y="6"/>
                    <a:pt x="4" y="10"/>
                  </a:cubicBezTo>
                  <a:cubicBezTo>
                    <a:pt x="20" y="29"/>
                    <a:pt x="39" y="45"/>
                    <a:pt x="60" y="57"/>
                  </a:cubicBezTo>
                  <a:cubicBezTo>
                    <a:pt x="62" y="59"/>
                    <a:pt x="63" y="59"/>
                    <a:pt x="65" y="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9" name="Google Shape;329;p28"/>
            <p:cNvSpPr/>
            <p:nvPr/>
          </p:nvSpPr>
          <p:spPr>
            <a:xfrm>
              <a:off x="8722800" y="4613400"/>
              <a:ext cx="74520" cy="60480"/>
            </a:xfrm>
            <a:custGeom>
              <a:avLst/>
              <a:gdLst/>
              <a:ahLst/>
              <a:cxnLst/>
              <a:rect l="l" t="t" r="r" b="b"/>
              <a:pathLst>
                <a:path w="207" h="168" extrusionOk="0">
                  <a:moveTo>
                    <a:pt x="197" y="164"/>
                  </a:moveTo>
                  <a:cubicBezTo>
                    <a:pt x="197" y="165"/>
                    <a:pt x="198" y="165"/>
                    <a:pt x="198" y="165"/>
                  </a:cubicBezTo>
                  <a:cubicBezTo>
                    <a:pt x="199" y="166"/>
                    <a:pt x="198" y="166"/>
                    <a:pt x="199" y="166"/>
                  </a:cubicBezTo>
                  <a:cubicBezTo>
                    <a:pt x="201" y="167"/>
                    <a:pt x="200" y="167"/>
                    <a:pt x="201" y="167"/>
                  </a:cubicBezTo>
                  <a:cubicBezTo>
                    <a:pt x="202" y="167"/>
                    <a:pt x="203" y="167"/>
                    <a:pt x="203" y="166"/>
                  </a:cubicBezTo>
                  <a:cubicBezTo>
                    <a:pt x="204" y="166"/>
                    <a:pt x="205" y="166"/>
                    <a:pt x="205" y="165"/>
                  </a:cubicBezTo>
                  <a:cubicBezTo>
                    <a:pt x="206" y="164"/>
                    <a:pt x="205" y="164"/>
                    <a:pt x="205" y="163"/>
                  </a:cubicBezTo>
                  <a:lnTo>
                    <a:pt x="205" y="162"/>
                  </a:lnTo>
                  <a:cubicBezTo>
                    <a:pt x="200" y="125"/>
                    <a:pt x="154" y="103"/>
                    <a:pt x="128" y="81"/>
                  </a:cubicBezTo>
                  <a:cubicBezTo>
                    <a:pt x="108" y="64"/>
                    <a:pt x="87" y="48"/>
                    <a:pt x="64" y="34"/>
                  </a:cubicBezTo>
                  <a:cubicBezTo>
                    <a:pt x="50" y="26"/>
                    <a:pt x="17" y="17"/>
                    <a:pt x="7" y="3"/>
                  </a:cubicBezTo>
                  <a:cubicBezTo>
                    <a:pt x="5" y="0"/>
                    <a:pt x="0" y="3"/>
                    <a:pt x="2" y="7"/>
                  </a:cubicBezTo>
                  <a:cubicBezTo>
                    <a:pt x="2" y="8"/>
                    <a:pt x="2" y="8"/>
                    <a:pt x="3" y="9"/>
                  </a:cubicBezTo>
                  <a:cubicBezTo>
                    <a:pt x="6" y="14"/>
                    <a:pt x="10" y="18"/>
                    <a:pt x="14" y="20"/>
                  </a:cubicBezTo>
                  <a:cubicBezTo>
                    <a:pt x="16" y="21"/>
                    <a:pt x="18" y="22"/>
                    <a:pt x="21" y="23"/>
                  </a:cubicBezTo>
                  <a:cubicBezTo>
                    <a:pt x="29" y="27"/>
                    <a:pt x="36" y="31"/>
                    <a:pt x="44" y="36"/>
                  </a:cubicBezTo>
                  <a:cubicBezTo>
                    <a:pt x="60" y="45"/>
                    <a:pt x="75" y="55"/>
                    <a:pt x="90" y="67"/>
                  </a:cubicBezTo>
                  <a:cubicBezTo>
                    <a:pt x="108" y="80"/>
                    <a:pt x="124" y="96"/>
                    <a:pt x="142" y="109"/>
                  </a:cubicBezTo>
                  <a:cubicBezTo>
                    <a:pt x="165" y="123"/>
                    <a:pt x="184" y="142"/>
                    <a:pt x="197" y="16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0" name="Google Shape;330;p28"/>
            <p:cNvSpPr/>
            <p:nvPr/>
          </p:nvSpPr>
          <p:spPr>
            <a:xfrm>
              <a:off x="8731080" y="4582800"/>
              <a:ext cx="82080" cy="68040"/>
            </a:xfrm>
            <a:custGeom>
              <a:avLst/>
              <a:gdLst/>
              <a:ahLst/>
              <a:cxnLst/>
              <a:rect l="l" t="t" r="r" b="b"/>
              <a:pathLst>
                <a:path w="228" h="189" extrusionOk="0">
                  <a:moveTo>
                    <a:pt x="220" y="187"/>
                  </a:moveTo>
                  <a:cubicBezTo>
                    <a:pt x="221" y="188"/>
                    <a:pt x="222" y="188"/>
                    <a:pt x="222" y="188"/>
                  </a:cubicBezTo>
                  <a:cubicBezTo>
                    <a:pt x="223" y="188"/>
                    <a:pt x="223" y="188"/>
                    <a:pt x="224" y="187"/>
                  </a:cubicBezTo>
                  <a:cubicBezTo>
                    <a:pt x="225" y="186"/>
                    <a:pt x="225" y="187"/>
                    <a:pt x="226" y="186"/>
                  </a:cubicBezTo>
                  <a:cubicBezTo>
                    <a:pt x="227" y="185"/>
                    <a:pt x="226" y="185"/>
                    <a:pt x="226" y="184"/>
                  </a:cubicBezTo>
                  <a:cubicBezTo>
                    <a:pt x="226" y="183"/>
                    <a:pt x="226" y="182"/>
                    <a:pt x="226" y="182"/>
                  </a:cubicBezTo>
                  <a:cubicBezTo>
                    <a:pt x="226" y="182"/>
                    <a:pt x="226" y="181"/>
                    <a:pt x="225" y="181"/>
                  </a:cubicBezTo>
                  <a:cubicBezTo>
                    <a:pt x="197" y="146"/>
                    <a:pt x="166" y="112"/>
                    <a:pt x="132" y="82"/>
                  </a:cubicBezTo>
                  <a:cubicBezTo>
                    <a:pt x="116" y="69"/>
                    <a:pt x="100" y="57"/>
                    <a:pt x="83" y="46"/>
                  </a:cubicBezTo>
                  <a:cubicBezTo>
                    <a:pt x="71" y="37"/>
                    <a:pt x="59" y="29"/>
                    <a:pt x="46" y="21"/>
                  </a:cubicBezTo>
                  <a:cubicBezTo>
                    <a:pt x="32" y="13"/>
                    <a:pt x="17" y="6"/>
                    <a:pt x="2" y="0"/>
                  </a:cubicBezTo>
                  <a:cubicBezTo>
                    <a:pt x="1" y="0"/>
                    <a:pt x="1" y="0"/>
                    <a:pt x="1" y="0"/>
                  </a:cubicBezTo>
                  <a:cubicBezTo>
                    <a:pt x="1" y="0"/>
                    <a:pt x="0" y="0"/>
                    <a:pt x="0" y="1"/>
                  </a:cubicBezTo>
                  <a:cubicBezTo>
                    <a:pt x="0" y="2"/>
                    <a:pt x="0" y="2"/>
                    <a:pt x="0" y="2"/>
                  </a:cubicBezTo>
                  <a:cubicBezTo>
                    <a:pt x="0" y="2"/>
                    <a:pt x="0" y="3"/>
                    <a:pt x="1" y="3"/>
                  </a:cubicBezTo>
                  <a:cubicBezTo>
                    <a:pt x="20" y="12"/>
                    <a:pt x="35" y="31"/>
                    <a:pt x="53" y="41"/>
                  </a:cubicBezTo>
                  <a:cubicBezTo>
                    <a:pt x="58" y="44"/>
                    <a:pt x="64" y="47"/>
                    <a:pt x="69" y="50"/>
                  </a:cubicBezTo>
                  <a:cubicBezTo>
                    <a:pt x="91" y="63"/>
                    <a:pt x="112" y="79"/>
                    <a:pt x="129" y="98"/>
                  </a:cubicBezTo>
                  <a:cubicBezTo>
                    <a:pt x="139" y="108"/>
                    <a:pt x="150" y="118"/>
                    <a:pt x="161" y="128"/>
                  </a:cubicBezTo>
                  <a:cubicBezTo>
                    <a:pt x="179" y="149"/>
                    <a:pt x="199" y="169"/>
                    <a:pt x="220" y="18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1" name="Google Shape;331;p28"/>
            <p:cNvSpPr/>
            <p:nvPr/>
          </p:nvSpPr>
          <p:spPr>
            <a:xfrm>
              <a:off x="8654760" y="4494600"/>
              <a:ext cx="41400" cy="25200"/>
            </a:xfrm>
            <a:custGeom>
              <a:avLst/>
              <a:gdLst/>
              <a:ahLst/>
              <a:cxnLst/>
              <a:rect l="l" t="t" r="r" b="b"/>
              <a:pathLst>
                <a:path w="115" h="70" extrusionOk="0">
                  <a:moveTo>
                    <a:pt x="110" y="63"/>
                  </a:moveTo>
                  <a:cubicBezTo>
                    <a:pt x="113" y="63"/>
                    <a:pt x="114" y="58"/>
                    <a:pt x="110" y="57"/>
                  </a:cubicBezTo>
                  <a:cubicBezTo>
                    <a:pt x="97" y="52"/>
                    <a:pt x="85" y="46"/>
                    <a:pt x="72" y="39"/>
                  </a:cubicBezTo>
                  <a:cubicBezTo>
                    <a:pt x="69" y="37"/>
                    <a:pt x="64" y="34"/>
                    <a:pt x="60" y="32"/>
                  </a:cubicBezTo>
                  <a:cubicBezTo>
                    <a:pt x="50" y="27"/>
                    <a:pt x="40" y="22"/>
                    <a:pt x="30" y="17"/>
                  </a:cubicBezTo>
                  <a:cubicBezTo>
                    <a:pt x="23" y="12"/>
                    <a:pt x="16" y="8"/>
                    <a:pt x="9" y="3"/>
                  </a:cubicBezTo>
                  <a:cubicBezTo>
                    <a:pt x="5" y="0"/>
                    <a:pt x="0" y="6"/>
                    <a:pt x="4" y="9"/>
                  </a:cubicBezTo>
                  <a:cubicBezTo>
                    <a:pt x="17" y="20"/>
                    <a:pt x="31" y="30"/>
                    <a:pt x="45" y="38"/>
                  </a:cubicBezTo>
                  <a:cubicBezTo>
                    <a:pt x="49" y="40"/>
                    <a:pt x="51" y="42"/>
                    <a:pt x="55" y="44"/>
                  </a:cubicBezTo>
                  <a:cubicBezTo>
                    <a:pt x="71" y="53"/>
                    <a:pt x="91" y="69"/>
                    <a:pt x="110" y="6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2" name="Google Shape;332;p28"/>
            <p:cNvSpPr/>
            <p:nvPr/>
          </p:nvSpPr>
          <p:spPr>
            <a:xfrm>
              <a:off x="8743320" y="4547880"/>
              <a:ext cx="98640" cy="86040"/>
            </a:xfrm>
            <a:custGeom>
              <a:avLst/>
              <a:gdLst/>
              <a:ahLst/>
              <a:cxnLst/>
              <a:rect l="l" t="t" r="r" b="b"/>
              <a:pathLst>
                <a:path w="274" h="239" extrusionOk="0">
                  <a:moveTo>
                    <a:pt x="264" y="235"/>
                  </a:moveTo>
                  <a:cubicBezTo>
                    <a:pt x="268" y="238"/>
                    <a:pt x="273" y="232"/>
                    <a:pt x="270" y="228"/>
                  </a:cubicBezTo>
                  <a:cubicBezTo>
                    <a:pt x="235" y="180"/>
                    <a:pt x="193" y="137"/>
                    <a:pt x="145" y="102"/>
                  </a:cubicBezTo>
                  <a:cubicBezTo>
                    <a:pt x="129" y="89"/>
                    <a:pt x="115" y="75"/>
                    <a:pt x="100" y="62"/>
                  </a:cubicBezTo>
                  <a:cubicBezTo>
                    <a:pt x="72" y="39"/>
                    <a:pt x="37" y="27"/>
                    <a:pt x="9" y="3"/>
                  </a:cubicBezTo>
                  <a:cubicBezTo>
                    <a:pt x="5" y="0"/>
                    <a:pt x="0" y="6"/>
                    <a:pt x="4" y="9"/>
                  </a:cubicBezTo>
                  <a:cubicBezTo>
                    <a:pt x="24" y="27"/>
                    <a:pt x="45" y="43"/>
                    <a:pt x="67" y="59"/>
                  </a:cubicBezTo>
                  <a:cubicBezTo>
                    <a:pt x="87" y="74"/>
                    <a:pt x="106" y="92"/>
                    <a:pt x="126" y="108"/>
                  </a:cubicBezTo>
                  <a:cubicBezTo>
                    <a:pt x="178" y="145"/>
                    <a:pt x="217" y="193"/>
                    <a:pt x="264" y="2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3" name="Google Shape;333;p28"/>
            <p:cNvSpPr/>
            <p:nvPr/>
          </p:nvSpPr>
          <p:spPr>
            <a:xfrm>
              <a:off x="8845560" y="4609080"/>
              <a:ext cx="41760" cy="77040"/>
            </a:xfrm>
            <a:custGeom>
              <a:avLst/>
              <a:gdLst/>
              <a:ahLst/>
              <a:cxnLst/>
              <a:rect l="l" t="t" r="r" b="b"/>
              <a:pathLst>
                <a:path w="116" h="214" extrusionOk="0">
                  <a:moveTo>
                    <a:pt x="1" y="3"/>
                  </a:moveTo>
                  <a:cubicBezTo>
                    <a:pt x="20" y="37"/>
                    <a:pt x="39" y="70"/>
                    <a:pt x="57" y="104"/>
                  </a:cubicBezTo>
                  <a:lnTo>
                    <a:pt x="57" y="105"/>
                  </a:lnTo>
                  <a:cubicBezTo>
                    <a:pt x="76" y="138"/>
                    <a:pt x="92" y="173"/>
                    <a:pt x="102" y="210"/>
                  </a:cubicBezTo>
                  <a:cubicBezTo>
                    <a:pt x="102" y="210"/>
                    <a:pt x="102" y="211"/>
                    <a:pt x="103" y="211"/>
                  </a:cubicBezTo>
                  <a:lnTo>
                    <a:pt x="104" y="212"/>
                  </a:lnTo>
                  <a:cubicBezTo>
                    <a:pt x="105" y="212"/>
                    <a:pt x="105" y="213"/>
                    <a:pt x="106" y="213"/>
                  </a:cubicBezTo>
                  <a:cubicBezTo>
                    <a:pt x="107" y="213"/>
                    <a:pt x="107" y="213"/>
                    <a:pt x="108" y="212"/>
                  </a:cubicBezTo>
                  <a:lnTo>
                    <a:pt x="109" y="211"/>
                  </a:lnTo>
                  <a:lnTo>
                    <a:pt x="109" y="210"/>
                  </a:lnTo>
                  <a:cubicBezTo>
                    <a:pt x="115" y="177"/>
                    <a:pt x="90" y="150"/>
                    <a:pt x="76" y="122"/>
                  </a:cubicBezTo>
                  <a:cubicBezTo>
                    <a:pt x="69" y="109"/>
                    <a:pt x="62" y="97"/>
                    <a:pt x="55" y="84"/>
                  </a:cubicBezTo>
                  <a:cubicBezTo>
                    <a:pt x="39" y="56"/>
                    <a:pt x="22" y="29"/>
                    <a:pt x="4" y="2"/>
                  </a:cubicBezTo>
                  <a:cubicBezTo>
                    <a:pt x="3" y="0"/>
                    <a:pt x="0" y="2"/>
                    <a:pt x="1"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4" name="Google Shape;334;p28"/>
            <p:cNvSpPr/>
            <p:nvPr/>
          </p:nvSpPr>
          <p:spPr>
            <a:xfrm>
              <a:off x="8857800" y="4598280"/>
              <a:ext cx="28080" cy="40320"/>
            </a:xfrm>
            <a:custGeom>
              <a:avLst/>
              <a:gdLst/>
              <a:ahLst/>
              <a:cxnLst/>
              <a:rect l="l" t="t" r="r" b="b"/>
              <a:pathLst>
                <a:path w="78" h="112" extrusionOk="0">
                  <a:moveTo>
                    <a:pt x="37" y="72"/>
                  </a:moveTo>
                  <a:cubicBezTo>
                    <a:pt x="43" y="86"/>
                    <a:pt x="55" y="110"/>
                    <a:pt x="71" y="111"/>
                  </a:cubicBezTo>
                  <a:cubicBezTo>
                    <a:pt x="72" y="111"/>
                    <a:pt x="72" y="111"/>
                    <a:pt x="72" y="111"/>
                  </a:cubicBezTo>
                  <a:cubicBezTo>
                    <a:pt x="73" y="111"/>
                    <a:pt x="73" y="111"/>
                    <a:pt x="74" y="110"/>
                  </a:cubicBezTo>
                  <a:cubicBezTo>
                    <a:pt x="75" y="109"/>
                    <a:pt x="75" y="110"/>
                    <a:pt x="76" y="109"/>
                  </a:cubicBezTo>
                  <a:cubicBezTo>
                    <a:pt x="77" y="108"/>
                    <a:pt x="76" y="107"/>
                    <a:pt x="76" y="106"/>
                  </a:cubicBezTo>
                  <a:cubicBezTo>
                    <a:pt x="76" y="106"/>
                    <a:pt x="77" y="105"/>
                    <a:pt x="76" y="104"/>
                  </a:cubicBezTo>
                  <a:cubicBezTo>
                    <a:pt x="75" y="103"/>
                    <a:pt x="75" y="104"/>
                    <a:pt x="75" y="104"/>
                  </a:cubicBezTo>
                  <a:cubicBezTo>
                    <a:pt x="62" y="89"/>
                    <a:pt x="51" y="73"/>
                    <a:pt x="41" y="56"/>
                  </a:cubicBezTo>
                  <a:cubicBezTo>
                    <a:pt x="34" y="44"/>
                    <a:pt x="24" y="35"/>
                    <a:pt x="17" y="22"/>
                  </a:cubicBezTo>
                  <a:cubicBezTo>
                    <a:pt x="16" y="19"/>
                    <a:pt x="14" y="15"/>
                    <a:pt x="12" y="12"/>
                  </a:cubicBezTo>
                  <a:cubicBezTo>
                    <a:pt x="10" y="8"/>
                    <a:pt x="8" y="5"/>
                    <a:pt x="5" y="2"/>
                  </a:cubicBezTo>
                  <a:cubicBezTo>
                    <a:pt x="5" y="1"/>
                    <a:pt x="5" y="1"/>
                    <a:pt x="5" y="1"/>
                  </a:cubicBezTo>
                  <a:cubicBezTo>
                    <a:pt x="4" y="1"/>
                    <a:pt x="4" y="0"/>
                    <a:pt x="3" y="0"/>
                  </a:cubicBezTo>
                  <a:lnTo>
                    <a:pt x="2" y="1"/>
                  </a:lnTo>
                  <a:cubicBezTo>
                    <a:pt x="1" y="1"/>
                    <a:pt x="2" y="1"/>
                    <a:pt x="1" y="2"/>
                  </a:cubicBezTo>
                  <a:cubicBezTo>
                    <a:pt x="0" y="3"/>
                    <a:pt x="0" y="3"/>
                    <a:pt x="0" y="3"/>
                  </a:cubicBezTo>
                  <a:cubicBezTo>
                    <a:pt x="0" y="4"/>
                    <a:pt x="0" y="4"/>
                    <a:pt x="1" y="5"/>
                  </a:cubicBezTo>
                  <a:cubicBezTo>
                    <a:pt x="8" y="15"/>
                    <a:pt x="10" y="27"/>
                    <a:pt x="16" y="38"/>
                  </a:cubicBezTo>
                  <a:cubicBezTo>
                    <a:pt x="21" y="44"/>
                    <a:pt x="25" y="51"/>
                    <a:pt x="29" y="58"/>
                  </a:cubicBezTo>
                  <a:cubicBezTo>
                    <a:pt x="32" y="63"/>
                    <a:pt x="34" y="68"/>
                    <a:pt x="37" y="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5" name="Google Shape;335;p28"/>
            <p:cNvSpPr/>
            <p:nvPr/>
          </p:nvSpPr>
          <p:spPr>
            <a:xfrm>
              <a:off x="8648640" y="4436280"/>
              <a:ext cx="276840" cy="84600"/>
            </a:xfrm>
            <a:custGeom>
              <a:avLst/>
              <a:gdLst/>
              <a:ahLst/>
              <a:cxnLst/>
              <a:rect l="l" t="t" r="r" b="b"/>
              <a:pathLst>
                <a:path w="769" h="235" extrusionOk="0">
                  <a:moveTo>
                    <a:pt x="451" y="105"/>
                  </a:moveTo>
                  <a:cubicBezTo>
                    <a:pt x="445" y="99"/>
                    <a:pt x="437" y="108"/>
                    <a:pt x="442" y="114"/>
                  </a:cubicBezTo>
                  <a:cubicBezTo>
                    <a:pt x="458" y="130"/>
                    <a:pt x="475" y="145"/>
                    <a:pt x="495" y="156"/>
                  </a:cubicBezTo>
                  <a:cubicBezTo>
                    <a:pt x="500" y="159"/>
                    <a:pt x="504" y="161"/>
                    <a:pt x="509" y="164"/>
                  </a:cubicBezTo>
                  <a:cubicBezTo>
                    <a:pt x="485" y="160"/>
                    <a:pt x="459" y="160"/>
                    <a:pt x="439" y="157"/>
                  </a:cubicBezTo>
                  <a:cubicBezTo>
                    <a:pt x="422" y="154"/>
                    <a:pt x="405" y="150"/>
                    <a:pt x="389" y="145"/>
                  </a:cubicBezTo>
                  <a:lnTo>
                    <a:pt x="387" y="145"/>
                  </a:lnTo>
                  <a:cubicBezTo>
                    <a:pt x="378" y="142"/>
                    <a:pt x="369" y="138"/>
                    <a:pt x="360" y="134"/>
                  </a:cubicBezTo>
                  <a:cubicBezTo>
                    <a:pt x="333" y="121"/>
                    <a:pt x="313" y="97"/>
                    <a:pt x="287" y="81"/>
                  </a:cubicBezTo>
                  <a:cubicBezTo>
                    <a:pt x="282" y="78"/>
                    <a:pt x="277" y="86"/>
                    <a:pt x="281" y="89"/>
                  </a:cubicBezTo>
                  <a:cubicBezTo>
                    <a:pt x="295" y="99"/>
                    <a:pt x="301" y="118"/>
                    <a:pt x="316" y="128"/>
                  </a:cubicBezTo>
                  <a:cubicBezTo>
                    <a:pt x="284" y="122"/>
                    <a:pt x="254" y="112"/>
                    <a:pt x="224" y="100"/>
                  </a:cubicBezTo>
                  <a:cubicBezTo>
                    <a:pt x="178" y="78"/>
                    <a:pt x="120" y="50"/>
                    <a:pt x="92" y="4"/>
                  </a:cubicBezTo>
                  <a:cubicBezTo>
                    <a:pt x="90" y="0"/>
                    <a:pt x="82" y="3"/>
                    <a:pt x="84" y="8"/>
                  </a:cubicBezTo>
                  <a:cubicBezTo>
                    <a:pt x="86" y="12"/>
                    <a:pt x="89" y="17"/>
                    <a:pt x="91" y="21"/>
                  </a:cubicBezTo>
                  <a:cubicBezTo>
                    <a:pt x="108" y="48"/>
                    <a:pt x="129" y="71"/>
                    <a:pt x="156" y="87"/>
                  </a:cubicBezTo>
                  <a:cubicBezTo>
                    <a:pt x="161" y="89"/>
                    <a:pt x="165" y="91"/>
                    <a:pt x="169" y="93"/>
                  </a:cubicBezTo>
                  <a:cubicBezTo>
                    <a:pt x="148" y="87"/>
                    <a:pt x="126" y="83"/>
                    <a:pt x="104" y="80"/>
                  </a:cubicBezTo>
                  <a:cubicBezTo>
                    <a:pt x="66" y="76"/>
                    <a:pt x="38" y="78"/>
                    <a:pt x="6" y="53"/>
                  </a:cubicBezTo>
                  <a:cubicBezTo>
                    <a:pt x="3" y="51"/>
                    <a:pt x="0" y="56"/>
                    <a:pt x="3" y="58"/>
                  </a:cubicBezTo>
                  <a:cubicBezTo>
                    <a:pt x="10" y="64"/>
                    <a:pt x="17" y="69"/>
                    <a:pt x="25" y="74"/>
                  </a:cubicBezTo>
                  <a:cubicBezTo>
                    <a:pt x="42" y="83"/>
                    <a:pt x="62" y="90"/>
                    <a:pt x="81" y="91"/>
                  </a:cubicBezTo>
                  <a:cubicBezTo>
                    <a:pt x="122" y="92"/>
                    <a:pt x="162" y="109"/>
                    <a:pt x="201" y="108"/>
                  </a:cubicBezTo>
                  <a:cubicBezTo>
                    <a:pt x="250" y="128"/>
                    <a:pt x="307" y="153"/>
                    <a:pt x="360" y="155"/>
                  </a:cubicBezTo>
                  <a:cubicBezTo>
                    <a:pt x="367" y="158"/>
                    <a:pt x="373" y="162"/>
                    <a:pt x="380" y="165"/>
                  </a:cubicBezTo>
                  <a:cubicBezTo>
                    <a:pt x="436" y="190"/>
                    <a:pt x="505" y="183"/>
                    <a:pt x="564" y="194"/>
                  </a:cubicBezTo>
                  <a:lnTo>
                    <a:pt x="565" y="194"/>
                  </a:lnTo>
                  <a:cubicBezTo>
                    <a:pt x="566" y="194"/>
                    <a:pt x="566" y="193"/>
                    <a:pt x="567" y="193"/>
                  </a:cubicBezTo>
                  <a:cubicBezTo>
                    <a:pt x="568" y="192"/>
                    <a:pt x="568" y="193"/>
                    <a:pt x="569" y="192"/>
                  </a:cubicBezTo>
                  <a:cubicBezTo>
                    <a:pt x="570" y="191"/>
                    <a:pt x="569" y="190"/>
                    <a:pt x="569" y="189"/>
                  </a:cubicBezTo>
                  <a:cubicBezTo>
                    <a:pt x="583" y="194"/>
                    <a:pt x="597" y="199"/>
                    <a:pt x="611" y="203"/>
                  </a:cubicBezTo>
                  <a:cubicBezTo>
                    <a:pt x="659" y="218"/>
                    <a:pt x="712" y="215"/>
                    <a:pt x="759" y="234"/>
                  </a:cubicBezTo>
                  <a:cubicBezTo>
                    <a:pt x="760" y="234"/>
                    <a:pt x="760" y="234"/>
                    <a:pt x="761" y="234"/>
                  </a:cubicBezTo>
                  <a:cubicBezTo>
                    <a:pt x="762" y="234"/>
                    <a:pt x="764" y="233"/>
                    <a:pt x="765" y="233"/>
                  </a:cubicBezTo>
                  <a:cubicBezTo>
                    <a:pt x="766" y="232"/>
                    <a:pt x="767" y="232"/>
                    <a:pt x="767" y="231"/>
                  </a:cubicBezTo>
                  <a:cubicBezTo>
                    <a:pt x="768" y="230"/>
                    <a:pt x="768" y="229"/>
                    <a:pt x="768" y="229"/>
                  </a:cubicBezTo>
                  <a:lnTo>
                    <a:pt x="768" y="222"/>
                  </a:lnTo>
                  <a:cubicBezTo>
                    <a:pt x="768" y="220"/>
                    <a:pt x="767" y="218"/>
                    <a:pt x="766" y="216"/>
                  </a:cubicBezTo>
                  <a:cubicBezTo>
                    <a:pt x="766" y="215"/>
                    <a:pt x="764" y="214"/>
                    <a:pt x="763" y="213"/>
                  </a:cubicBezTo>
                  <a:cubicBezTo>
                    <a:pt x="736" y="197"/>
                    <a:pt x="693" y="195"/>
                    <a:pt x="662" y="190"/>
                  </a:cubicBezTo>
                  <a:cubicBezTo>
                    <a:pt x="593" y="180"/>
                    <a:pt x="501" y="156"/>
                    <a:pt x="451" y="1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6" name="Google Shape;336;p28"/>
            <p:cNvSpPr/>
            <p:nvPr/>
          </p:nvSpPr>
          <p:spPr>
            <a:xfrm>
              <a:off x="8083080" y="4401720"/>
              <a:ext cx="48960" cy="34200"/>
            </a:xfrm>
            <a:custGeom>
              <a:avLst/>
              <a:gdLst/>
              <a:ahLst/>
              <a:cxnLst/>
              <a:rect l="l" t="t" r="r" b="b"/>
              <a:pathLst>
                <a:path w="136" h="95" extrusionOk="0">
                  <a:moveTo>
                    <a:pt x="5" y="10"/>
                  </a:moveTo>
                  <a:cubicBezTo>
                    <a:pt x="6" y="7"/>
                    <a:pt x="27" y="24"/>
                    <a:pt x="31" y="25"/>
                  </a:cubicBezTo>
                  <a:cubicBezTo>
                    <a:pt x="32" y="26"/>
                    <a:pt x="33" y="27"/>
                    <a:pt x="35" y="28"/>
                  </a:cubicBezTo>
                  <a:cubicBezTo>
                    <a:pt x="46" y="34"/>
                    <a:pt x="55" y="42"/>
                    <a:pt x="64" y="51"/>
                  </a:cubicBezTo>
                  <a:cubicBezTo>
                    <a:pt x="83" y="69"/>
                    <a:pt x="103" y="94"/>
                    <a:pt x="132" y="85"/>
                  </a:cubicBezTo>
                  <a:cubicBezTo>
                    <a:pt x="133" y="85"/>
                    <a:pt x="133" y="85"/>
                    <a:pt x="133" y="85"/>
                  </a:cubicBezTo>
                  <a:cubicBezTo>
                    <a:pt x="134" y="85"/>
                    <a:pt x="134" y="84"/>
                    <a:pt x="134" y="84"/>
                  </a:cubicBezTo>
                  <a:cubicBezTo>
                    <a:pt x="135" y="83"/>
                    <a:pt x="135" y="82"/>
                    <a:pt x="135" y="82"/>
                  </a:cubicBezTo>
                  <a:cubicBezTo>
                    <a:pt x="135" y="81"/>
                    <a:pt x="135" y="81"/>
                    <a:pt x="134" y="80"/>
                  </a:cubicBezTo>
                  <a:cubicBezTo>
                    <a:pt x="133" y="79"/>
                    <a:pt x="134" y="80"/>
                    <a:pt x="133" y="79"/>
                  </a:cubicBezTo>
                  <a:cubicBezTo>
                    <a:pt x="132" y="78"/>
                    <a:pt x="133" y="78"/>
                    <a:pt x="132" y="78"/>
                  </a:cubicBezTo>
                  <a:cubicBezTo>
                    <a:pt x="125" y="75"/>
                    <a:pt x="117" y="71"/>
                    <a:pt x="110" y="67"/>
                  </a:cubicBezTo>
                  <a:cubicBezTo>
                    <a:pt x="101" y="62"/>
                    <a:pt x="92" y="56"/>
                    <a:pt x="83" y="49"/>
                  </a:cubicBezTo>
                  <a:cubicBezTo>
                    <a:pt x="73" y="37"/>
                    <a:pt x="61" y="27"/>
                    <a:pt x="48" y="18"/>
                  </a:cubicBezTo>
                  <a:cubicBezTo>
                    <a:pt x="40" y="16"/>
                    <a:pt x="33" y="12"/>
                    <a:pt x="26" y="8"/>
                  </a:cubicBezTo>
                  <a:cubicBezTo>
                    <a:pt x="24" y="7"/>
                    <a:pt x="22" y="6"/>
                    <a:pt x="21" y="5"/>
                  </a:cubicBezTo>
                  <a:cubicBezTo>
                    <a:pt x="19" y="4"/>
                    <a:pt x="18" y="4"/>
                    <a:pt x="17" y="3"/>
                  </a:cubicBezTo>
                  <a:cubicBezTo>
                    <a:pt x="15" y="1"/>
                    <a:pt x="12" y="0"/>
                    <a:pt x="9" y="0"/>
                  </a:cubicBezTo>
                  <a:cubicBezTo>
                    <a:pt x="3" y="0"/>
                    <a:pt x="0" y="2"/>
                    <a:pt x="0" y="8"/>
                  </a:cubicBezTo>
                  <a:lnTo>
                    <a:pt x="0" y="9"/>
                  </a:lnTo>
                  <a:lnTo>
                    <a:pt x="0" y="10"/>
                  </a:lnTo>
                  <a:cubicBezTo>
                    <a:pt x="0" y="11"/>
                    <a:pt x="1" y="11"/>
                    <a:pt x="1" y="11"/>
                  </a:cubicBezTo>
                  <a:lnTo>
                    <a:pt x="2" y="11"/>
                  </a:lnTo>
                  <a:cubicBezTo>
                    <a:pt x="3" y="11"/>
                    <a:pt x="3" y="11"/>
                    <a:pt x="3" y="11"/>
                  </a:cubicBezTo>
                  <a:cubicBezTo>
                    <a:pt x="4" y="11"/>
                    <a:pt x="4" y="11"/>
                    <a:pt x="4" y="10"/>
                  </a:cubicBezTo>
                  <a:lnTo>
                    <a:pt x="5"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7" name="Google Shape;337;p28"/>
            <p:cNvSpPr/>
            <p:nvPr/>
          </p:nvSpPr>
          <p:spPr>
            <a:xfrm>
              <a:off x="8142120" y="4442760"/>
              <a:ext cx="23040" cy="16920"/>
            </a:xfrm>
            <a:custGeom>
              <a:avLst/>
              <a:gdLst/>
              <a:ahLst/>
              <a:cxnLst/>
              <a:rect l="l" t="t" r="r" b="b"/>
              <a:pathLst>
                <a:path w="64" h="47" extrusionOk="0">
                  <a:moveTo>
                    <a:pt x="4" y="3"/>
                  </a:moveTo>
                  <a:cubicBezTo>
                    <a:pt x="0" y="3"/>
                    <a:pt x="0" y="12"/>
                    <a:pt x="4" y="12"/>
                  </a:cubicBezTo>
                  <a:cubicBezTo>
                    <a:pt x="9" y="13"/>
                    <a:pt x="11" y="19"/>
                    <a:pt x="14" y="22"/>
                  </a:cubicBezTo>
                  <a:cubicBezTo>
                    <a:pt x="18" y="25"/>
                    <a:pt x="21" y="28"/>
                    <a:pt x="25" y="31"/>
                  </a:cubicBezTo>
                  <a:cubicBezTo>
                    <a:pt x="29" y="35"/>
                    <a:pt x="34" y="38"/>
                    <a:pt x="39" y="41"/>
                  </a:cubicBezTo>
                  <a:cubicBezTo>
                    <a:pt x="42" y="43"/>
                    <a:pt x="45" y="45"/>
                    <a:pt x="49" y="46"/>
                  </a:cubicBezTo>
                  <a:lnTo>
                    <a:pt x="50" y="46"/>
                  </a:lnTo>
                  <a:cubicBezTo>
                    <a:pt x="51" y="46"/>
                    <a:pt x="52" y="46"/>
                    <a:pt x="52" y="46"/>
                  </a:cubicBezTo>
                  <a:cubicBezTo>
                    <a:pt x="53" y="45"/>
                    <a:pt x="53" y="45"/>
                    <a:pt x="54" y="44"/>
                  </a:cubicBezTo>
                  <a:cubicBezTo>
                    <a:pt x="63" y="32"/>
                    <a:pt x="41" y="23"/>
                    <a:pt x="33" y="18"/>
                  </a:cubicBezTo>
                  <a:cubicBezTo>
                    <a:pt x="26" y="14"/>
                    <a:pt x="16" y="0"/>
                    <a:pt x="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8" name="Google Shape;338;p28"/>
            <p:cNvSpPr/>
            <p:nvPr/>
          </p:nvSpPr>
          <p:spPr>
            <a:xfrm>
              <a:off x="8169120" y="4465080"/>
              <a:ext cx="105120" cy="92880"/>
            </a:xfrm>
            <a:custGeom>
              <a:avLst/>
              <a:gdLst/>
              <a:ahLst/>
              <a:cxnLst/>
              <a:rect l="l" t="t" r="r" b="b"/>
              <a:pathLst>
                <a:path w="292" h="258" extrusionOk="0">
                  <a:moveTo>
                    <a:pt x="130" y="147"/>
                  </a:moveTo>
                  <a:cubicBezTo>
                    <a:pt x="148" y="166"/>
                    <a:pt x="169" y="182"/>
                    <a:pt x="192" y="196"/>
                  </a:cubicBezTo>
                  <a:cubicBezTo>
                    <a:pt x="221" y="217"/>
                    <a:pt x="251" y="236"/>
                    <a:pt x="282" y="255"/>
                  </a:cubicBezTo>
                  <a:cubicBezTo>
                    <a:pt x="287" y="257"/>
                    <a:pt x="291" y="251"/>
                    <a:pt x="289" y="247"/>
                  </a:cubicBezTo>
                  <a:cubicBezTo>
                    <a:pt x="251" y="189"/>
                    <a:pt x="171" y="165"/>
                    <a:pt x="124" y="112"/>
                  </a:cubicBezTo>
                  <a:cubicBezTo>
                    <a:pt x="91" y="74"/>
                    <a:pt x="51" y="24"/>
                    <a:pt x="6" y="0"/>
                  </a:cubicBezTo>
                  <a:cubicBezTo>
                    <a:pt x="6" y="0"/>
                    <a:pt x="5" y="0"/>
                    <a:pt x="4" y="0"/>
                  </a:cubicBezTo>
                  <a:cubicBezTo>
                    <a:pt x="3" y="0"/>
                    <a:pt x="3" y="0"/>
                    <a:pt x="2" y="0"/>
                  </a:cubicBezTo>
                  <a:cubicBezTo>
                    <a:pt x="1" y="1"/>
                    <a:pt x="1" y="1"/>
                    <a:pt x="0" y="2"/>
                  </a:cubicBezTo>
                  <a:cubicBezTo>
                    <a:pt x="0" y="2"/>
                    <a:pt x="0" y="3"/>
                    <a:pt x="0" y="4"/>
                  </a:cubicBezTo>
                  <a:cubicBezTo>
                    <a:pt x="0" y="5"/>
                    <a:pt x="0" y="6"/>
                    <a:pt x="0" y="6"/>
                  </a:cubicBezTo>
                  <a:cubicBezTo>
                    <a:pt x="0" y="7"/>
                    <a:pt x="1" y="7"/>
                    <a:pt x="1" y="7"/>
                  </a:cubicBezTo>
                  <a:cubicBezTo>
                    <a:pt x="43" y="55"/>
                    <a:pt x="87" y="100"/>
                    <a:pt x="130" y="1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9" name="Google Shape;339;p28"/>
            <p:cNvSpPr/>
            <p:nvPr/>
          </p:nvSpPr>
          <p:spPr>
            <a:xfrm>
              <a:off x="7957440" y="2995920"/>
              <a:ext cx="8280" cy="11520"/>
            </a:xfrm>
            <a:custGeom>
              <a:avLst/>
              <a:gdLst/>
              <a:ahLst/>
              <a:cxnLst/>
              <a:rect l="l" t="t" r="r" b="b"/>
              <a:pathLst>
                <a:path w="23" h="32" extrusionOk="0">
                  <a:moveTo>
                    <a:pt x="3" y="16"/>
                  </a:moveTo>
                  <a:cubicBezTo>
                    <a:pt x="4" y="17"/>
                    <a:pt x="6" y="19"/>
                    <a:pt x="6" y="20"/>
                  </a:cubicBezTo>
                  <a:cubicBezTo>
                    <a:pt x="9" y="24"/>
                    <a:pt x="12" y="28"/>
                    <a:pt x="16" y="30"/>
                  </a:cubicBezTo>
                  <a:lnTo>
                    <a:pt x="16" y="31"/>
                  </a:lnTo>
                  <a:cubicBezTo>
                    <a:pt x="17" y="31"/>
                    <a:pt x="17" y="31"/>
                    <a:pt x="18" y="31"/>
                  </a:cubicBezTo>
                  <a:cubicBezTo>
                    <a:pt x="18" y="31"/>
                    <a:pt x="19" y="31"/>
                    <a:pt x="20" y="30"/>
                  </a:cubicBezTo>
                  <a:lnTo>
                    <a:pt x="21" y="29"/>
                  </a:lnTo>
                  <a:cubicBezTo>
                    <a:pt x="22" y="28"/>
                    <a:pt x="22" y="27"/>
                    <a:pt x="22" y="27"/>
                  </a:cubicBezTo>
                  <a:cubicBezTo>
                    <a:pt x="22" y="26"/>
                    <a:pt x="22" y="25"/>
                    <a:pt x="21" y="25"/>
                  </a:cubicBezTo>
                  <a:cubicBezTo>
                    <a:pt x="20" y="23"/>
                    <a:pt x="18" y="25"/>
                    <a:pt x="17" y="23"/>
                  </a:cubicBezTo>
                  <a:cubicBezTo>
                    <a:pt x="18" y="22"/>
                    <a:pt x="18" y="22"/>
                    <a:pt x="19" y="21"/>
                  </a:cubicBezTo>
                  <a:cubicBezTo>
                    <a:pt x="20" y="20"/>
                    <a:pt x="20" y="17"/>
                    <a:pt x="20" y="15"/>
                  </a:cubicBezTo>
                  <a:cubicBezTo>
                    <a:pt x="20" y="14"/>
                    <a:pt x="20" y="13"/>
                    <a:pt x="20" y="12"/>
                  </a:cubicBezTo>
                  <a:cubicBezTo>
                    <a:pt x="19" y="11"/>
                    <a:pt x="19" y="9"/>
                    <a:pt x="18" y="7"/>
                  </a:cubicBezTo>
                  <a:cubicBezTo>
                    <a:pt x="15" y="3"/>
                    <a:pt x="10" y="2"/>
                    <a:pt x="6" y="0"/>
                  </a:cubicBezTo>
                  <a:cubicBezTo>
                    <a:pt x="6" y="0"/>
                    <a:pt x="5" y="0"/>
                    <a:pt x="4" y="0"/>
                  </a:cubicBezTo>
                  <a:cubicBezTo>
                    <a:pt x="3" y="0"/>
                    <a:pt x="3" y="0"/>
                    <a:pt x="2" y="0"/>
                  </a:cubicBezTo>
                  <a:cubicBezTo>
                    <a:pt x="1" y="1"/>
                    <a:pt x="1" y="1"/>
                    <a:pt x="0" y="2"/>
                  </a:cubicBezTo>
                  <a:cubicBezTo>
                    <a:pt x="0" y="3"/>
                    <a:pt x="0" y="4"/>
                    <a:pt x="0" y="5"/>
                  </a:cubicBezTo>
                  <a:cubicBezTo>
                    <a:pt x="0" y="6"/>
                    <a:pt x="0" y="8"/>
                    <a:pt x="0" y="9"/>
                  </a:cubicBezTo>
                  <a:cubicBezTo>
                    <a:pt x="1" y="10"/>
                    <a:pt x="1" y="9"/>
                    <a:pt x="1" y="9"/>
                  </a:cubicBezTo>
                  <a:cubicBezTo>
                    <a:pt x="1" y="11"/>
                    <a:pt x="2" y="13"/>
                    <a:pt x="3"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0" name="Google Shape;340;p28"/>
            <p:cNvSpPr/>
            <p:nvPr/>
          </p:nvSpPr>
          <p:spPr>
            <a:xfrm>
              <a:off x="8013960" y="2958120"/>
              <a:ext cx="9360" cy="16200"/>
            </a:xfrm>
            <a:custGeom>
              <a:avLst/>
              <a:gdLst/>
              <a:ahLst/>
              <a:cxnLst/>
              <a:rect l="l" t="t" r="r" b="b"/>
              <a:pathLst>
                <a:path w="26" h="45" extrusionOk="0">
                  <a:moveTo>
                    <a:pt x="15" y="42"/>
                  </a:moveTo>
                  <a:cubicBezTo>
                    <a:pt x="16" y="43"/>
                    <a:pt x="16" y="43"/>
                    <a:pt x="16" y="43"/>
                  </a:cubicBezTo>
                  <a:cubicBezTo>
                    <a:pt x="17" y="44"/>
                    <a:pt x="18" y="44"/>
                    <a:pt x="18" y="44"/>
                  </a:cubicBezTo>
                  <a:cubicBezTo>
                    <a:pt x="19" y="44"/>
                    <a:pt x="19" y="44"/>
                    <a:pt x="20" y="43"/>
                  </a:cubicBezTo>
                  <a:cubicBezTo>
                    <a:pt x="21" y="42"/>
                    <a:pt x="21" y="43"/>
                    <a:pt x="21" y="42"/>
                  </a:cubicBezTo>
                  <a:cubicBezTo>
                    <a:pt x="22" y="42"/>
                    <a:pt x="23" y="41"/>
                    <a:pt x="23" y="40"/>
                  </a:cubicBezTo>
                  <a:cubicBezTo>
                    <a:pt x="25" y="37"/>
                    <a:pt x="25" y="34"/>
                    <a:pt x="25" y="31"/>
                  </a:cubicBezTo>
                  <a:cubicBezTo>
                    <a:pt x="25" y="28"/>
                    <a:pt x="25" y="25"/>
                    <a:pt x="24" y="23"/>
                  </a:cubicBezTo>
                  <a:cubicBezTo>
                    <a:pt x="22" y="20"/>
                    <a:pt x="21" y="17"/>
                    <a:pt x="19" y="14"/>
                  </a:cubicBezTo>
                  <a:cubicBezTo>
                    <a:pt x="17" y="11"/>
                    <a:pt x="15" y="6"/>
                    <a:pt x="13" y="2"/>
                  </a:cubicBezTo>
                  <a:cubicBezTo>
                    <a:pt x="12" y="1"/>
                    <a:pt x="12" y="1"/>
                    <a:pt x="11" y="0"/>
                  </a:cubicBezTo>
                  <a:cubicBezTo>
                    <a:pt x="10" y="0"/>
                    <a:pt x="10" y="0"/>
                    <a:pt x="9" y="0"/>
                  </a:cubicBezTo>
                  <a:cubicBezTo>
                    <a:pt x="8" y="0"/>
                    <a:pt x="7" y="0"/>
                    <a:pt x="7" y="0"/>
                  </a:cubicBezTo>
                  <a:cubicBezTo>
                    <a:pt x="6" y="1"/>
                    <a:pt x="6" y="1"/>
                    <a:pt x="5" y="2"/>
                  </a:cubicBezTo>
                  <a:cubicBezTo>
                    <a:pt x="4" y="2"/>
                    <a:pt x="4" y="3"/>
                    <a:pt x="3" y="5"/>
                  </a:cubicBezTo>
                  <a:cubicBezTo>
                    <a:pt x="1" y="8"/>
                    <a:pt x="0" y="12"/>
                    <a:pt x="0" y="16"/>
                  </a:cubicBezTo>
                  <a:cubicBezTo>
                    <a:pt x="0" y="19"/>
                    <a:pt x="1" y="23"/>
                    <a:pt x="3" y="26"/>
                  </a:cubicBezTo>
                  <a:cubicBezTo>
                    <a:pt x="6" y="32"/>
                    <a:pt x="11" y="37"/>
                    <a:pt x="15" y="4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1" name="Google Shape;341;p28"/>
            <p:cNvSpPr/>
            <p:nvPr/>
          </p:nvSpPr>
          <p:spPr>
            <a:xfrm>
              <a:off x="7965000" y="3022560"/>
              <a:ext cx="16200" cy="13320"/>
            </a:xfrm>
            <a:custGeom>
              <a:avLst/>
              <a:gdLst/>
              <a:ahLst/>
              <a:cxnLst/>
              <a:rect l="l" t="t" r="r" b="b"/>
              <a:pathLst>
                <a:path w="45" h="37" extrusionOk="0">
                  <a:moveTo>
                    <a:pt x="0" y="10"/>
                  </a:moveTo>
                  <a:cubicBezTo>
                    <a:pt x="1" y="12"/>
                    <a:pt x="2" y="14"/>
                    <a:pt x="3" y="16"/>
                  </a:cubicBezTo>
                  <a:cubicBezTo>
                    <a:pt x="6" y="22"/>
                    <a:pt x="10" y="26"/>
                    <a:pt x="15" y="29"/>
                  </a:cubicBezTo>
                  <a:cubicBezTo>
                    <a:pt x="17" y="30"/>
                    <a:pt x="18" y="30"/>
                    <a:pt x="20" y="31"/>
                  </a:cubicBezTo>
                  <a:cubicBezTo>
                    <a:pt x="23" y="32"/>
                    <a:pt x="27" y="34"/>
                    <a:pt x="30" y="35"/>
                  </a:cubicBezTo>
                  <a:cubicBezTo>
                    <a:pt x="32" y="35"/>
                    <a:pt x="34" y="36"/>
                    <a:pt x="36" y="36"/>
                  </a:cubicBezTo>
                  <a:cubicBezTo>
                    <a:pt x="38" y="36"/>
                    <a:pt x="40" y="35"/>
                    <a:pt x="42" y="35"/>
                  </a:cubicBezTo>
                  <a:cubicBezTo>
                    <a:pt x="43" y="34"/>
                    <a:pt x="42" y="34"/>
                    <a:pt x="43" y="33"/>
                  </a:cubicBezTo>
                  <a:cubicBezTo>
                    <a:pt x="44" y="32"/>
                    <a:pt x="44" y="32"/>
                    <a:pt x="44" y="31"/>
                  </a:cubicBezTo>
                  <a:cubicBezTo>
                    <a:pt x="44" y="30"/>
                    <a:pt x="44" y="30"/>
                    <a:pt x="43" y="29"/>
                  </a:cubicBezTo>
                  <a:cubicBezTo>
                    <a:pt x="42" y="26"/>
                    <a:pt x="43" y="22"/>
                    <a:pt x="40" y="19"/>
                  </a:cubicBezTo>
                  <a:cubicBezTo>
                    <a:pt x="38" y="18"/>
                    <a:pt x="36" y="16"/>
                    <a:pt x="34" y="15"/>
                  </a:cubicBezTo>
                  <a:cubicBezTo>
                    <a:pt x="32" y="14"/>
                    <a:pt x="30" y="13"/>
                    <a:pt x="28" y="12"/>
                  </a:cubicBezTo>
                  <a:cubicBezTo>
                    <a:pt x="26" y="12"/>
                    <a:pt x="24" y="10"/>
                    <a:pt x="23" y="9"/>
                  </a:cubicBezTo>
                  <a:cubicBezTo>
                    <a:pt x="20" y="8"/>
                    <a:pt x="17" y="7"/>
                    <a:pt x="14" y="5"/>
                  </a:cubicBezTo>
                  <a:lnTo>
                    <a:pt x="13" y="4"/>
                  </a:lnTo>
                  <a:cubicBezTo>
                    <a:pt x="13" y="3"/>
                    <a:pt x="13" y="2"/>
                    <a:pt x="11" y="1"/>
                  </a:cubicBezTo>
                  <a:cubicBezTo>
                    <a:pt x="9" y="0"/>
                    <a:pt x="8" y="0"/>
                    <a:pt x="7" y="0"/>
                  </a:cubicBezTo>
                  <a:cubicBezTo>
                    <a:pt x="6" y="0"/>
                    <a:pt x="4" y="0"/>
                    <a:pt x="3" y="1"/>
                  </a:cubicBezTo>
                  <a:cubicBezTo>
                    <a:pt x="2" y="2"/>
                    <a:pt x="2" y="3"/>
                    <a:pt x="1" y="4"/>
                  </a:cubicBezTo>
                  <a:cubicBezTo>
                    <a:pt x="0" y="5"/>
                    <a:pt x="0" y="6"/>
                    <a:pt x="0" y="8"/>
                  </a:cubicBezTo>
                  <a:cubicBezTo>
                    <a:pt x="0" y="8"/>
                    <a:pt x="0" y="9"/>
                    <a:pt x="0"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2" name="Google Shape;342;p28"/>
            <p:cNvSpPr/>
            <p:nvPr/>
          </p:nvSpPr>
          <p:spPr>
            <a:xfrm>
              <a:off x="8035200" y="2955240"/>
              <a:ext cx="10080" cy="11520"/>
            </a:xfrm>
            <a:custGeom>
              <a:avLst/>
              <a:gdLst/>
              <a:ahLst/>
              <a:cxnLst/>
              <a:rect l="l" t="t" r="r" b="b"/>
              <a:pathLst>
                <a:path w="28" h="32" extrusionOk="0">
                  <a:moveTo>
                    <a:pt x="18" y="30"/>
                  </a:moveTo>
                  <a:cubicBezTo>
                    <a:pt x="19" y="31"/>
                    <a:pt x="20" y="31"/>
                    <a:pt x="21" y="31"/>
                  </a:cubicBezTo>
                  <a:cubicBezTo>
                    <a:pt x="22" y="31"/>
                    <a:pt x="23" y="31"/>
                    <a:pt x="24" y="30"/>
                  </a:cubicBezTo>
                  <a:cubicBezTo>
                    <a:pt x="25" y="30"/>
                    <a:pt x="26" y="28"/>
                    <a:pt x="26" y="28"/>
                  </a:cubicBezTo>
                  <a:cubicBezTo>
                    <a:pt x="27" y="27"/>
                    <a:pt x="27" y="25"/>
                    <a:pt x="27" y="24"/>
                  </a:cubicBezTo>
                  <a:cubicBezTo>
                    <a:pt x="27" y="23"/>
                    <a:pt x="27" y="23"/>
                    <a:pt x="27" y="22"/>
                  </a:cubicBezTo>
                  <a:cubicBezTo>
                    <a:pt x="26" y="21"/>
                    <a:pt x="26" y="20"/>
                    <a:pt x="25" y="18"/>
                  </a:cubicBezTo>
                  <a:cubicBezTo>
                    <a:pt x="23" y="15"/>
                    <a:pt x="21" y="13"/>
                    <a:pt x="17" y="11"/>
                  </a:cubicBezTo>
                  <a:cubicBezTo>
                    <a:pt x="17" y="11"/>
                    <a:pt x="17" y="10"/>
                    <a:pt x="16" y="10"/>
                  </a:cubicBezTo>
                  <a:lnTo>
                    <a:pt x="15" y="9"/>
                  </a:lnTo>
                  <a:cubicBezTo>
                    <a:pt x="12" y="7"/>
                    <a:pt x="11" y="6"/>
                    <a:pt x="9" y="4"/>
                  </a:cubicBezTo>
                  <a:cubicBezTo>
                    <a:pt x="7" y="0"/>
                    <a:pt x="0" y="2"/>
                    <a:pt x="1" y="6"/>
                  </a:cubicBezTo>
                  <a:cubicBezTo>
                    <a:pt x="2" y="10"/>
                    <a:pt x="3" y="13"/>
                    <a:pt x="4" y="16"/>
                  </a:cubicBezTo>
                  <a:cubicBezTo>
                    <a:pt x="5" y="17"/>
                    <a:pt x="5" y="18"/>
                    <a:pt x="5" y="18"/>
                  </a:cubicBezTo>
                  <a:cubicBezTo>
                    <a:pt x="8" y="23"/>
                    <a:pt x="12" y="27"/>
                    <a:pt x="16" y="29"/>
                  </a:cubicBezTo>
                  <a:cubicBezTo>
                    <a:pt x="17" y="30"/>
                    <a:pt x="17" y="30"/>
                    <a:pt x="18"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3" name="Google Shape;343;p28"/>
            <p:cNvSpPr/>
            <p:nvPr/>
          </p:nvSpPr>
          <p:spPr>
            <a:xfrm>
              <a:off x="8168400" y="2873160"/>
              <a:ext cx="9360" cy="16560"/>
            </a:xfrm>
            <a:custGeom>
              <a:avLst/>
              <a:gdLst/>
              <a:ahLst/>
              <a:cxnLst/>
              <a:rect l="l" t="t" r="r" b="b"/>
              <a:pathLst>
                <a:path w="26" h="46" extrusionOk="0">
                  <a:moveTo>
                    <a:pt x="14" y="43"/>
                  </a:moveTo>
                  <a:cubicBezTo>
                    <a:pt x="14" y="43"/>
                    <a:pt x="15" y="44"/>
                    <a:pt x="16" y="44"/>
                  </a:cubicBezTo>
                  <a:cubicBezTo>
                    <a:pt x="17" y="45"/>
                    <a:pt x="18" y="45"/>
                    <a:pt x="19" y="45"/>
                  </a:cubicBezTo>
                  <a:cubicBezTo>
                    <a:pt x="20" y="45"/>
                    <a:pt x="21" y="45"/>
                    <a:pt x="22" y="44"/>
                  </a:cubicBezTo>
                  <a:cubicBezTo>
                    <a:pt x="23" y="44"/>
                    <a:pt x="24" y="44"/>
                    <a:pt x="25" y="42"/>
                  </a:cubicBezTo>
                  <a:cubicBezTo>
                    <a:pt x="25" y="41"/>
                    <a:pt x="25" y="41"/>
                    <a:pt x="25" y="40"/>
                  </a:cubicBezTo>
                  <a:lnTo>
                    <a:pt x="25" y="39"/>
                  </a:lnTo>
                  <a:cubicBezTo>
                    <a:pt x="25" y="38"/>
                    <a:pt x="25" y="37"/>
                    <a:pt x="25" y="37"/>
                  </a:cubicBezTo>
                  <a:cubicBezTo>
                    <a:pt x="25" y="33"/>
                    <a:pt x="23" y="31"/>
                    <a:pt x="23" y="28"/>
                  </a:cubicBezTo>
                  <a:cubicBezTo>
                    <a:pt x="22" y="22"/>
                    <a:pt x="20" y="18"/>
                    <a:pt x="17" y="13"/>
                  </a:cubicBezTo>
                  <a:cubicBezTo>
                    <a:pt x="15" y="10"/>
                    <a:pt x="12" y="5"/>
                    <a:pt x="8" y="1"/>
                  </a:cubicBezTo>
                  <a:lnTo>
                    <a:pt x="7" y="0"/>
                  </a:lnTo>
                  <a:cubicBezTo>
                    <a:pt x="6" y="0"/>
                    <a:pt x="5" y="0"/>
                    <a:pt x="4" y="0"/>
                  </a:cubicBezTo>
                  <a:cubicBezTo>
                    <a:pt x="4" y="0"/>
                    <a:pt x="3" y="0"/>
                    <a:pt x="2" y="0"/>
                  </a:cubicBezTo>
                  <a:cubicBezTo>
                    <a:pt x="1" y="1"/>
                    <a:pt x="2" y="2"/>
                    <a:pt x="1" y="2"/>
                  </a:cubicBezTo>
                  <a:cubicBezTo>
                    <a:pt x="0" y="3"/>
                    <a:pt x="0" y="3"/>
                    <a:pt x="0" y="4"/>
                  </a:cubicBezTo>
                  <a:lnTo>
                    <a:pt x="0" y="5"/>
                  </a:lnTo>
                  <a:cubicBezTo>
                    <a:pt x="1" y="12"/>
                    <a:pt x="4" y="20"/>
                    <a:pt x="5" y="27"/>
                  </a:cubicBezTo>
                  <a:cubicBezTo>
                    <a:pt x="5" y="30"/>
                    <a:pt x="7" y="33"/>
                    <a:pt x="8" y="35"/>
                  </a:cubicBezTo>
                  <a:cubicBezTo>
                    <a:pt x="10" y="38"/>
                    <a:pt x="11" y="41"/>
                    <a:pt x="14"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4" name="Google Shape;344;p28"/>
            <p:cNvSpPr/>
            <p:nvPr/>
          </p:nvSpPr>
          <p:spPr>
            <a:xfrm>
              <a:off x="8224200" y="2887560"/>
              <a:ext cx="6120" cy="16560"/>
            </a:xfrm>
            <a:custGeom>
              <a:avLst/>
              <a:gdLst/>
              <a:ahLst/>
              <a:cxnLst/>
              <a:rect l="l" t="t" r="r" b="b"/>
              <a:pathLst>
                <a:path w="17" h="46" extrusionOk="0">
                  <a:moveTo>
                    <a:pt x="6" y="44"/>
                  </a:moveTo>
                  <a:cubicBezTo>
                    <a:pt x="6" y="44"/>
                    <a:pt x="7" y="45"/>
                    <a:pt x="8" y="45"/>
                  </a:cubicBezTo>
                  <a:cubicBezTo>
                    <a:pt x="8" y="45"/>
                    <a:pt x="9" y="44"/>
                    <a:pt x="10" y="44"/>
                  </a:cubicBezTo>
                  <a:lnTo>
                    <a:pt x="11" y="43"/>
                  </a:lnTo>
                  <a:cubicBezTo>
                    <a:pt x="12" y="42"/>
                    <a:pt x="13" y="42"/>
                    <a:pt x="14" y="41"/>
                  </a:cubicBezTo>
                  <a:cubicBezTo>
                    <a:pt x="14" y="40"/>
                    <a:pt x="15" y="40"/>
                    <a:pt x="15" y="39"/>
                  </a:cubicBezTo>
                  <a:cubicBezTo>
                    <a:pt x="15" y="35"/>
                    <a:pt x="16" y="31"/>
                    <a:pt x="16" y="27"/>
                  </a:cubicBezTo>
                  <a:cubicBezTo>
                    <a:pt x="16" y="20"/>
                    <a:pt x="15" y="12"/>
                    <a:pt x="13" y="5"/>
                  </a:cubicBezTo>
                  <a:cubicBezTo>
                    <a:pt x="11" y="0"/>
                    <a:pt x="4" y="2"/>
                    <a:pt x="3" y="5"/>
                  </a:cubicBezTo>
                  <a:cubicBezTo>
                    <a:pt x="1" y="12"/>
                    <a:pt x="0" y="19"/>
                    <a:pt x="0" y="26"/>
                  </a:cubicBezTo>
                  <a:cubicBezTo>
                    <a:pt x="0" y="30"/>
                    <a:pt x="0" y="34"/>
                    <a:pt x="1" y="38"/>
                  </a:cubicBezTo>
                  <a:cubicBezTo>
                    <a:pt x="1" y="39"/>
                    <a:pt x="1" y="40"/>
                    <a:pt x="2" y="41"/>
                  </a:cubicBezTo>
                  <a:cubicBezTo>
                    <a:pt x="2" y="42"/>
                    <a:pt x="3" y="43"/>
                    <a:pt x="4" y="44"/>
                  </a:cubicBezTo>
                  <a:cubicBezTo>
                    <a:pt x="5" y="44"/>
                    <a:pt x="5" y="44"/>
                    <a:pt x="6"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5" name="Google Shape;345;p28"/>
            <p:cNvSpPr/>
            <p:nvPr/>
          </p:nvSpPr>
          <p:spPr>
            <a:xfrm>
              <a:off x="8245080" y="2913480"/>
              <a:ext cx="8280" cy="18360"/>
            </a:xfrm>
            <a:custGeom>
              <a:avLst/>
              <a:gdLst/>
              <a:ahLst/>
              <a:cxnLst/>
              <a:rect l="l" t="t" r="r" b="b"/>
              <a:pathLst>
                <a:path w="23" h="51" extrusionOk="0">
                  <a:moveTo>
                    <a:pt x="11" y="49"/>
                  </a:moveTo>
                  <a:cubicBezTo>
                    <a:pt x="14" y="47"/>
                    <a:pt x="16" y="44"/>
                    <a:pt x="17" y="41"/>
                  </a:cubicBezTo>
                  <a:cubicBezTo>
                    <a:pt x="19" y="38"/>
                    <a:pt x="20" y="35"/>
                    <a:pt x="21" y="31"/>
                  </a:cubicBezTo>
                  <a:cubicBezTo>
                    <a:pt x="22" y="28"/>
                    <a:pt x="22" y="25"/>
                    <a:pt x="22" y="22"/>
                  </a:cubicBezTo>
                  <a:cubicBezTo>
                    <a:pt x="22" y="16"/>
                    <a:pt x="21" y="9"/>
                    <a:pt x="19" y="3"/>
                  </a:cubicBezTo>
                  <a:lnTo>
                    <a:pt x="19" y="2"/>
                  </a:lnTo>
                  <a:cubicBezTo>
                    <a:pt x="18" y="1"/>
                    <a:pt x="18" y="2"/>
                    <a:pt x="17" y="1"/>
                  </a:cubicBezTo>
                  <a:cubicBezTo>
                    <a:pt x="17" y="0"/>
                    <a:pt x="16" y="0"/>
                    <a:pt x="15" y="0"/>
                  </a:cubicBezTo>
                  <a:cubicBezTo>
                    <a:pt x="14" y="0"/>
                    <a:pt x="14" y="0"/>
                    <a:pt x="13" y="1"/>
                  </a:cubicBezTo>
                  <a:lnTo>
                    <a:pt x="12" y="2"/>
                  </a:lnTo>
                  <a:cubicBezTo>
                    <a:pt x="12" y="3"/>
                    <a:pt x="11" y="3"/>
                    <a:pt x="11" y="3"/>
                  </a:cubicBezTo>
                  <a:cubicBezTo>
                    <a:pt x="10" y="13"/>
                    <a:pt x="7" y="21"/>
                    <a:pt x="5" y="31"/>
                  </a:cubicBezTo>
                  <a:cubicBezTo>
                    <a:pt x="4" y="41"/>
                    <a:pt x="0" y="45"/>
                    <a:pt x="7" y="50"/>
                  </a:cubicBezTo>
                  <a:cubicBezTo>
                    <a:pt x="7" y="50"/>
                    <a:pt x="8" y="50"/>
                    <a:pt x="9" y="50"/>
                  </a:cubicBezTo>
                  <a:lnTo>
                    <a:pt x="10" y="50"/>
                  </a:lnTo>
                  <a:cubicBezTo>
                    <a:pt x="11" y="49"/>
                    <a:pt x="11" y="49"/>
                    <a:pt x="11"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6" name="Google Shape;346;p28"/>
            <p:cNvSpPr/>
            <p:nvPr/>
          </p:nvSpPr>
          <p:spPr>
            <a:xfrm>
              <a:off x="8316720" y="2916000"/>
              <a:ext cx="6840" cy="19080"/>
            </a:xfrm>
            <a:custGeom>
              <a:avLst/>
              <a:gdLst/>
              <a:ahLst/>
              <a:cxnLst/>
              <a:rect l="l" t="t" r="r" b="b"/>
              <a:pathLst>
                <a:path w="19" h="53" extrusionOk="0">
                  <a:moveTo>
                    <a:pt x="6" y="51"/>
                  </a:moveTo>
                  <a:cubicBezTo>
                    <a:pt x="7" y="52"/>
                    <a:pt x="8" y="52"/>
                    <a:pt x="9" y="52"/>
                  </a:cubicBezTo>
                  <a:cubicBezTo>
                    <a:pt x="10" y="52"/>
                    <a:pt x="11" y="52"/>
                    <a:pt x="12" y="51"/>
                  </a:cubicBezTo>
                  <a:cubicBezTo>
                    <a:pt x="18" y="47"/>
                    <a:pt x="18" y="41"/>
                    <a:pt x="18" y="34"/>
                  </a:cubicBezTo>
                  <a:cubicBezTo>
                    <a:pt x="18" y="26"/>
                    <a:pt x="18" y="18"/>
                    <a:pt x="17" y="10"/>
                  </a:cubicBezTo>
                  <a:cubicBezTo>
                    <a:pt x="17" y="2"/>
                    <a:pt x="3" y="0"/>
                    <a:pt x="2" y="10"/>
                  </a:cubicBezTo>
                  <a:cubicBezTo>
                    <a:pt x="1" y="18"/>
                    <a:pt x="1" y="25"/>
                    <a:pt x="1" y="33"/>
                  </a:cubicBezTo>
                  <a:cubicBezTo>
                    <a:pt x="1" y="34"/>
                    <a:pt x="1" y="34"/>
                    <a:pt x="1" y="34"/>
                  </a:cubicBezTo>
                  <a:cubicBezTo>
                    <a:pt x="1" y="40"/>
                    <a:pt x="0" y="47"/>
                    <a:pt x="6"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7" name="Google Shape;347;p28"/>
            <p:cNvSpPr/>
            <p:nvPr/>
          </p:nvSpPr>
          <p:spPr>
            <a:xfrm>
              <a:off x="8303040" y="2945880"/>
              <a:ext cx="16200" cy="29160"/>
            </a:xfrm>
            <a:custGeom>
              <a:avLst/>
              <a:gdLst/>
              <a:ahLst/>
              <a:cxnLst/>
              <a:rect l="l" t="t" r="r" b="b"/>
              <a:pathLst>
                <a:path w="45" h="81" extrusionOk="0">
                  <a:moveTo>
                    <a:pt x="4" y="57"/>
                  </a:moveTo>
                  <a:lnTo>
                    <a:pt x="3" y="58"/>
                  </a:lnTo>
                  <a:cubicBezTo>
                    <a:pt x="0" y="62"/>
                    <a:pt x="0" y="66"/>
                    <a:pt x="0" y="70"/>
                  </a:cubicBezTo>
                  <a:cubicBezTo>
                    <a:pt x="0" y="71"/>
                    <a:pt x="0" y="72"/>
                    <a:pt x="0" y="74"/>
                  </a:cubicBezTo>
                  <a:cubicBezTo>
                    <a:pt x="1" y="74"/>
                    <a:pt x="1" y="75"/>
                    <a:pt x="1" y="76"/>
                  </a:cubicBezTo>
                  <a:cubicBezTo>
                    <a:pt x="2" y="77"/>
                    <a:pt x="2" y="78"/>
                    <a:pt x="4" y="79"/>
                  </a:cubicBezTo>
                  <a:cubicBezTo>
                    <a:pt x="6" y="80"/>
                    <a:pt x="6" y="80"/>
                    <a:pt x="8" y="80"/>
                  </a:cubicBezTo>
                  <a:cubicBezTo>
                    <a:pt x="9" y="80"/>
                    <a:pt x="11" y="80"/>
                    <a:pt x="13" y="79"/>
                  </a:cubicBezTo>
                  <a:cubicBezTo>
                    <a:pt x="14" y="78"/>
                    <a:pt x="15" y="77"/>
                    <a:pt x="15" y="76"/>
                  </a:cubicBezTo>
                  <a:cubicBezTo>
                    <a:pt x="17" y="74"/>
                    <a:pt x="18" y="73"/>
                    <a:pt x="19" y="71"/>
                  </a:cubicBezTo>
                  <a:cubicBezTo>
                    <a:pt x="23" y="63"/>
                    <a:pt x="27" y="55"/>
                    <a:pt x="29" y="46"/>
                  </a:cubicBezTo>
                  <a:cubicBezTo>
                    <a:pt x="29" y="40"/>
                    <a:pt x="31" y="34"/>
                    <a:pt x="34" y="29"/>
                  </a:cubicBezTo>
                  <a:cubicBezTo>
                    <a:pt x="35" y="28"/>
                    <a:pt x="35" y="27"/>
                    <a:pt x="36" y="26"/>
                  </a:cubicBezTo>
                  <a:cubicBezTo>
                    <a:pt x="39" y="21"/>
                    <a:pt x="38" y="13"/>
                    <a:pt x="41" y="7"/>
                  </a:cubicBezTo>
                  <a:cubicBezTo>
                    <a:pt x="44" y="1"/>
                    <a:pt x="39" y="0"/>
                    <a:pt x="36" y="2"/>
                  </a:cubicBezTo>
                  <a:cubicBezTo>
                    <a:pt x="34" y="4"/>
                    <a:pt x="32" y="5"/>
                    <a:pt x="31" y="8"/>
                  </a:cubicBezTo>
                  <a:cubicBezTo>
                    <a:pt x="31" y="9"/>
                    <a:pt x="30" y="10"/>
                    <a:pt x="30" y="11"/>
                  </a:cubicBezTo>
                  <a:cubicBezTo>
                    <a:pt x="27" y="19"/>
                    <a:pt x="18" y="22"/>
                    <a:pt x="15" y="29"/>
                  </a:cubicBezTo>
                  <a:cubicBezTo>
                    <a:pt x="12" y="39"/>
                    <a:pt x="9" y="48"/>
                    <a:pt x="4"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8" name="Google Shape;348;p28"/>
            <p:cNvSpPr/>
            <p:nvPr/>
          </p:nvSpPr>
          <p:spPr>
            <a:xfrm>
              <a:off x="8300520" y="2904840"/>
              <a:ext cx="8640" cy="36360"/>
            </a:xfrm>
            <a:custGeom>
              <a:avLst/>
              <a:gdLst/>
              <a:ahLst/>
              <a:cxnLst/>
              <a:rect l="l" t="t" r="r" b="b"/>
              <a:pathLst>
                <a:path w="24" h="101" extrusionOk="0">
                  <a:moveTo>
                    <a:pt x="3" y="99"/>
                  </a:moveTo>
                  <a:cubicBezTo>
                    <a:pt x="4" y="100"/>
                    <a:pt x="4" y="100"/>
                    <a:pt x="5" y="100"/>
                  </a:cubicBezTo>
                  <a:cubicBezTo>
                    <a:pt x="6" y="100"/>
                    <a:pt x="6" y="99"/>
                    <a:pt x="7" y="99"/>
                  </a:cubicBezTo>
                  <a:cubicBezTo>
                    <a:pt x="8" y="99"/>
                    <a:pt x="8" y="98"/>
                    <a:pt x="9" y="97"/>
                  </a:cubicBezTo>
                  <a:cubicBezTo>
                    <a:pt x="18" y="79"/>
                    <a:pt x="23" y="58"/>
                    <a:pt x="23" y="38"/>
                  </a:cubicBezTo>
                  <a:cubicBezTo>
                    <a:pt x="23" y="26"/>
                    <a:pt x="22" y="14"/>
                    <a:pt x="19" y="3"/>
                  </a:cubicBezTo>
                  <a:lnTo>
                    <a:pt x="18" y="2"/>
                  </a:lnTo>
                  <a:cubicBezTo>
                    <a:pt x="18" y="1"/>
                    <a:pt x="17" y="1"/>
                    <a:pt x="17" y="1"/>
                  </a:cubicBezTo>
                  <a:cubicBezTo>
                    <a:pt x="16" y="0"/>
                    <a:pt x="16" y="0"/>
                    <a:pt x="15" y="0"/>
                  </a:cubicBezTo>
                  <a:cubicBezTo>
                    <a:pt x="15" y="0"/>
                    <a:pt x="14" y="0"/>
                    <a:pt x="13" y="1"/>
                  </a:cubicBezTo>
                  <a:cubicBezTo>
                    <a:pt x="13" y="1"/>
                    <a:pt x="12" y="1"/>
                    <a:pt x="12" y="2"/>
                  </a:cubicBezTo>
                  <a:lnTo>
                    <a:pt x="12" y="3"/>
                  </a:lnTo>
                  <a:cubicBezTo>
                    <a:pt x="9" y="16"/>
                    <a:pt x="10" y="30"/>
                    <a:pt x="7" y="44"/>
                  </a:cubicBezTo>
                  <a:cubicBezTo>
                    <a:pt x="4" y="57"/>
                    <a:pt x="2" y="66"/>
                    <a:pt x="0" y="77"/>
                  </a:cubicBezTo>
                  <a:cubicBezTo>
                    <a:pt x="0" y="80"/>
                    <a:pt x="0" y="93"/>
                    <a:pt x="0" y="94"/>
                  </a:cubicBezTo>
                  <a:lnTo>
                    <a:pt x="0" y="95"/>
                  </a:lnTo>
                  <a:cubicBezTo>
                    <a:pt x="0" y="96"/>
                    <a:pt x="0" y="96"/>
                    <a:pt x="0" y="97"/>
                  </a:cubicBezTo>
                  <a:lnTo>
                    <a:pt x="1" y="98"/>
                  </a:lnTo>
                  <a:lnTo>
                    <a:pt x="3" y="9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9" name="Google Shape;349;p28"/>
            <p:cNvSpPr/>
            <p:nvPr/>
          </p:nvSpPr>
          <p:spPr>
            <a:xfrm>
              <a:off x="8212320" y="2846160"/>
              <a:ext cx="6840" cy="10440"/>
            </a:xfrm>
            <a:custGeom>
              <a:avLst/>
              <a:gdLst/>
              <a:ahLst/>
              <a:cxnLst/>
              <a:rect l="l" t="t" r="r" b="b"/>
              <a:pathLst>
                <a:path w="19" h="29" extrusionOk="0">
                  <a:moveTo>
                    <a:pt x="5" y="28"/>
                  </a:moveTo>
                  <a:cubicBezTo>
                    <a:pt x="6" y="28"/>
                    <a:pt x="7" y="28"/>
                    <a:pt x="8" y="28"/>
                  </a:cubicBezTo>
                  <a:cubicBezTo>
                    <a:pt x="9" y="28"/>
                    <a:pt x="9" y="28"/>
                    <a:pt x="10" y="28"/>
                  </a:cubicBezTo>
                  <a:cubicBezTo>
                    <a:pt x="11" y="27"/>
                    <a:pt x="11" y="27"/>
                    <a:pt x="12" y="26"/>
                  </a:cubicBezTo>
                  <a:cubicBezTo>
                    <a:pt x="13" y="25"/>
                    <a:pt x="15" y="23"/>
                    <a:pt x="15" y="21"/>
                  </a:cubicBezTo>
                  <a:cubicBezTo>
                    <a:pt x="15" y="18"/>
                    <a:pt x="15" y="15"/>
                    <a:pt x="16" y="14"/>
                  </a:cubicBezTo>
                  <a:cubicBezTo>
                    <a:pt x="16" y="13"/>
                    <a:pt x="16" y="13"/>
                    <a:pt x="16" y="13"/>
                  </a:cubicBezTo>
                  <a:cubicBezTo>
                    <a:pt x="17" y="11"/>
                    <a:pt x="18" y="9"/>
                    <a:pt x="18" y="8"/>
                  </a:cubicBezTo>
                  <a:cubicBezTo>
                    <a:pt x="18" y="6"/>
                    <a:pt x="17" y="6"/>
                    <a:pt x="16" y="4"/>
                  </a:cubicBezTo>
                  <a:cubicBezTo>
                    <a:pt x="15" y="2"/>
                    <a:pt x="15" y="1"/>
                    <a:pt x="13" y="0"/>
                  </a:cubicBezTo>
                  <a:cubicBezTo>
                    <a:pt x="12" y="0"/>
                    <a:pt x="12" y="0"/>
                    <a:pt x="11" y="0"/>
                  </a:cubicBezTo>
                  <a:cubicBezTo>
                    <a:pt x="11" y="0"/>
                    <a:pt x="10" y="0"/>
                    <a:pt x="9" y="1"/>
                  </a:cubicBezTo>
                  <a:lnTo>
                    <a:pt x="8" y="2"/>
                  </a:lnTo>
                  <a:cubicBezTo>
                    <a:pt x="6" y="4"/>
                    <a:pt x="4" y="6"/>
                    <a:pt x="2" y="8"/>
                  </a:cubicBezTo>
                  <a:cubicBezTo>
                    <a:pt x="1" y="10"/>
                    <a:pt x="1" y="12"/>
                    <a:pt x="0" y="14"/>
                  </a:cubicBezTo>
                  <a:cubicBezTo>
                    <a:pt x="0" y="15"/>
                    <a:pt x="0" y="16"/>
                    <a:pt x="0" y="16"/>
                  </a:cubicBezTo>
                  <a:cubicBezTo>
                    <a:pt x="0" y="18"/>
                    <a:pt x="0" y="20"/>
                    <a:pt x="1" y="22"/>
                  </a:cubicBezTo>
                  <a:cubicBezTo>
                    <a:pt x="1" y="23"/>
                    <a:pt x="1" y="23"/>
                    <a:pt x="1" y="24"/>
                  </a:cubicBezTo>
                  <a:cubicBezTo>
                    <a:pt x="1" y="24"/>
                    <a:pt x="0" y="25"/>
                    <a:pt x="1" y="26"/>
                  </a:cubicBezTo>
                  <a:cubicBezTo>
                    <a:pt x="2" y="27"/>
                    <a:pt x="2" y="26"/>
                    <a:pt x="3" y="27"/>
                  </a:cubicBezTo>
                  <a:cubicBezTo>
                    <a:pt x="4" y="28"/>
                    <a:pt x="4" y="28"/>
                    <a:pt x="5"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0" name="Google Shape;350;p28"/>
            <p:cNvSpPr/>
            <p:nvPr/>
          </p:nvSpPr>
          <p:spPr>
            <a:xfrm>
              <a:off x="7983360" y="3073680"/>
              <a:ext cx="8280" cy="3960"/>
            </a:xfrm>
            <a:custGeom>
              <a:avLst/>
              <a:gdLst/>
              <a:ahLst/>
              <a:cxnLst/>
              <a:rect l="l" t="t" r="r" b="b"/>
              <a:pathLst>
                <a:path w="23" h="11" extrusionOk="0">
                  <a:moveTo>
                    <a:pt x="6" y="7"/>
                  </a:moveTo>
                  <a:cubicBezTo>
                    <a:pt x="11" y="8"/>
                    <a:pt x="17" y="10"/>
                    <a:pt x="21" y="7"/>
                  </a:cubicBezTo>
                  <a:lnTo>
                    <a:pt x="22" y="6"/>
                  </a:lnTo>
                  <a:lnTo>
                    <a:pt x="22" y="5"/>
                  </a:lnTo>
                  <a:lnTo>
                    <a:pt x="22" y="4"/>
                  </a:lnTo>
                  <a:cubicBezTo>
                    <a:pt x="21" y="4"/>
                    <a:pt x="21" y="4"/>
                    <a:pt x="21" y="4"/>
                  </a:cubicBezTo>
                  <a:cubicBezTo>
                    <a:pt x="17" y="0"/>
                    <a:pt x="10" y="2"/>
                    <a:pt x="5" y="4"/>
                  </a:cubicBezTo>
                  <a:cubicBezTo>
                    <a:pt x="0" y="6"/>
                    <a:pt x="3" y="6"/>
                    <a:pt x="6"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1" name="Google Shape;351;p28"/>
            <p:cNvSpPr/>
            <p:nvPr/>
          </p:nvSpPr>
          <p:spPr>
            <a:xfrm>
              <a:off x="8030520" y="3217320"/>
              <a:ext cx="6120" cy="24840"/>
            </a:xfrm>
            <a:custGeom>
              <a:avLst/>
              <a:gdLst/>
              <a:ahLst/>
              <a:cxnLst/>
              <a:rect l="l" t="t" r="r" b="b"/>
              <a:pathLst>
                <a:path w="17" h="69" extrusionOk="0">
                  <a:moveTo>
                    <a:pt x="10" y="66"/>
                  </a:moveTo>
                  <a:cubicBezTo>
                    <a:pt x="12" y="68"/>
                    <a:pt x="16" y="65"/>
                    <a:pt x="14" y="63"/>
                  </a:cubicBezTo>
                  <a:cubicBezTo>
                    <a:pt x="9" y="57"/>
                    <a:pt x="14" y="45"/>
                    <a:pt x="14" y="39"/>
                  </a:cubicBezTo>
                  <a:cubicBezTo>
                    <a:pt x="14" y="26"/>
                    <a:pt x="11" y="13"/>
                    <a:pt x="7" y="2"/>
                  </a:cubicBezTo>
                  <a:cubicBezTo>
                    <a:pt x="6" y="1"/>
                    <a:pt x="6" y="1"/>
                    <a:pt x="6" y="1"/>
                  </a:cubicBezTo>
                  <a:cubicBezTo>
                    <a:pt x="6" y="1"/>
                    <a:pt x="7" y="1"/>
                    <a:pt x="6" y="0"/>
                  </a:cubicBezTo>
                  <a:cubicBezTo>
                    <a:pt x="5" y="0"/>
                    <a:pt x="5" y="0"/>
                    <a:pt x="5" y="0"/>
                  </a:cubicBezTo>
                  <a:cubicBezTo>
                    <a:pt x="4" y="0"/>
                    <a:pt x="4" y="0"/>
                    <a:pt x="4" y="0"/>
                  </a:cubicBezTo>
                  <a:cubicBezTo>
                    <a:pt x="3" y="1"/>
                    <a:pt x="3" y="1"/>
                    <a:pt x="3" y="1"/>
                  </a:cubicBezTo>
                  <a:lnTo>
                    <a:pt x="3" y="2"/>
                  </a:lnTo>
                  <a:cubicBezTo>
                    <a:pt x="1" y="7"/>
                    <a:pt x="0" y="13"/>
                    <a:pt x="0" y="19"/>
                  </a:cubicBezTo>
                  <a:cubicBezTo>
                    <a:pt x="0" y="20"/>
                    <a:pt x="0" y="22"/>
                    <a:pt x="0" y="23"/>
                  </a:cubicBezTo>
                  <a:cubicBezTo>
                    <a:pt x="1" y="28"/>
                    <a:pt x="2" y="33"/>
                    <a:pt x="2" y="39"/>
                  </a:cubicBezTo>
                  <a:cubicBezTo>
                    <a:pt x="2" y="41"/>
                    <a:pt x="2" y="43"/>
                    <a:pt x="2" y="45"/>
                  </a:cubicBezTo>
                  <a:cubicBezTo>
                    <a:pt x="2" y="50"/>
                    <a:pt x="3" y="56"/>
                    <a:pt x="6" y="61"/>
                  </a:cubicBezTo>
                  <a:cubicBezTo>
                    <a:pt x="7" y="63"/>
                    <a:pt x="8" y="65"/>
                    <a:pt x="10" y="6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2" name="Google Shape;352;p28"/>
            <p:cNvSpPr/>
            <p:nvPr/>
          </p:nvSpPr>
          <p:spPr>
            <a:xfrm>
              <a:off x="8061840" y="3169080"/>
              <a:ext cx="7560" cy="24840"/>
            </a:xfrm>
            <a:custGeom>
              <a:avLst/>
              <a:gdLst/>
              <a:ahLst/>
              <a:cxnLst/>
              <a:rect l="l" t="t" r="r" b="b"/>
              <a:pathLst>
                <a:path w="21" h="69" extrusionOk="0">
                  <a:moveTo>
                    <a:pt x="6" y="65"/>
                  </a:moveTo>
                  <a:lnTo>
                    <a:pt x="6" y="66"/>
                  </a:lnTo>
                  <a:cubicBezTo>
                    <a:pt x="6" y="66"/>
                    <a:pt x="7" y="67"/>
                    <a:pt x="8" y="67"/>
                  </a:cubicBezTo>
                  <a:cubicBezTo>
                    <a:pt x="9" y="68"/>
                    <a:pt x="9" y="68"/>
                    <a:pt x="10" y="68"/>
                  </a:cubicBezTo>
                  <a:cubicBezTo>
                    <a:pt x="11" y="68"/>
                    <a:pt x="11" y="68"/>
                    <a:pt x="12" y="67"/>
                  </a:cubicBezTo>
                  <a:cubicBezTo>
                    <a:pt x="13" y="67"/>
                    <a:pt x="13" y="67"/>
                    <a:pt x="14" y="66"/>
                  </a:cubicBezTo>
                  <a:cubicBezTo>
                    <a:pt x="15" y="66"/>
                    <a:pt x="14" y="65"/>
                    <a:pt x="14" y="65"/>
                  </a:cubicBezTo>
                  <a:cubicBezTo>
                    <a:pt x="17" y="54"/>
                    <a:pt x="19" y="42"/>
                    <a:pt x="19" y="31"/>
                  </a:cubicBezTo>
                  <a:cubicBezTo>
                    <a:pt x="20" y="28"/>
                    <a:pt x="20" y="26"/>
                    <a:pt x="20" y="23"/>
                  </a:cubicBezTo>
                  <a:cubicBezTo>
                    <a:pt x="20" y="21"/>
                    <a:pt x="20" y="17"/>
                    <a:pt x="19" y="14"/>
                  </a:cubicBezTo>
                  <a:cubicBezTo>
                    <a:pt x="19" y="13"/>
                    <a:pt x="18" y="11"/>
                    <a:pt x="17" y="10"/>
                  </a:cubicBezTo>
                  <a:cubicBezTo>
                    <a:pt x="15" y="7"/>
                    <a:pt x="13" y="4"/>
                    <a:pt x="11" y="1"/>
                  </a:cubicBezTo>
                  <a:cubicBezTo>
                    <a:pt x="10" y="1"/>
                    <a:pt x="11" y="1"/>
                    <a:pt x="10" y="0"/>
                  </a:cubicBezTo>
                  <a:cubicBezTo>
                    <a:pt x="9" y="0"/>
                    <a:pt x="8" y="0"/>
                    <a:pt x="7" y="0"/>
                  </a:cubicBezTo>
                  <a:cubicBezTo>
                    <a:pt x="7" y="0"/>
                    <a:pt x="6" y="0"/>
                    <a:pt x="5" y="0"/>
                  </a:cubicBezTo>
                  <a:cubicBezTo>
                    <a:pt x="4" y="1"/>
                    <a:pt x="4" y="1"/>
                    <a:pt x="4" y="1"/>
                  </a:cubicBezTo>
                  <a:cubicBezTo>
                    <a:pt x="0" y="8"/>
                    <a:pt x="3" y="15"/>
                    <a:pt x="2" y="23"/>
                  </a:cubicBezTo>
                  <a:cubicBezTo>
                    <a:pt x="2" y="27"/>
                    <a:pt x="1" y="31"/>
                    <a:pt x="1" y="35"/>
                  </a:cubicBezTo>
                  <a:cubicBezTo>
                    <a:pt x="1" y="45"/>
                    <a:pt x="3" y="55"/>
                    <a:pt x="6" y="6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3" name="Google Shape;353;p28"/>
            <p:cNvSpPr/>
            <p:nvPr/>
          </p:nvSpPr>
          <p:spPr>
            <a:xfrm>
              <a:off x="8010720" y="3292200"/>
              <a:ext cx="8640" cy="42840"/>
            </a:xfrm>
            <a:custGeom>
              <a:avLst/>
              <a:gdLst/>
              <a:ahLst/>
              <a:cxnLst/>
              <a:rect l="l" t="t" r="r" b="b"/>
              <a:pathLst>
                <a:path w="24" h="119" extrusionOk="0">
                  <a:moveTo>
                    <a:pt x="12" y="2"/>
                  </a:moveTo>
                  <a:cubicBezTo>
                    <a:pt x="8" y="16"/>
                    <a:pt x="6" y="31"/>
                    <a:pt x="6" y="45"/>
                  </a:cubicBezTo>
                  <a:cubicBezTo>
                    <a:pt x="6" y="47"/>
                    <a:pt x="6" y="48"/>
                    <a:pt x="6" y="50"/>
                  </a:cubicBezTo>
                  <a:cubicBezTo>
                    <a:pt x="6" y="72"/>
                    <a:pt x="3" y="93"/>
                    <a:pt x="0" y="114"/>
                  </a:cubicBezTo>
                  <a:cubicBezTo>
                    <a:pt x="0" y="116"/>
                    <a:pt x="2" y="118"/>
                    <a:pt x="3" y="116"/>
                  </a:cubicBezTo>
                  <a:cubicBezTo>
                    <a:pt x="3" y="115"/>
                    <a:pt x="4" y="114"/>
                    <a:pt x="4" y="114"/>
                  </a:cubicBezTo>
                  <a:cubicBezTo>
                    <a:pt x="16" y="92"/>
                    <a:pt x="23" y="68"/>
                    <a:pt x="23" y="44"/>
                  </a:cubicBezTo>
                  <a:cubicBezTo>
                    <a:pt x="23" y="30"/>
                    <a:pt x="21" y="16"/>
                    <a:pt x="17" y="3"/>
                  </a:cubicBezTo>
                  <a:cubicBezTo>
                    <a:pt x="16" y="1"/>
                    <a:pt x="13" y="0"/>
                    <a:pt x="12"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4" name="Google Shape;354;p28"/>
            <p:cNvSpPr/>
            <p:nvPr/>
          </p:nvSpPr>
          <p:spPr>
            <a:xfrm>
              <a:off x="8009640" y="3258000"/>
              <a:ext cx="7200" cy="19800"/>
            </a:xfrm>
            <a:custGeom>
              <a:avLst/>
              <a:gdLst/>
              <a:ahLst/>
              <a:cxnLst/>
              <a:rect l="l" t="t" r="r" b="b"/>
              <a:pathLst>
                <a:path w="20" h="55" extrusionOk="0">
                  <a:moveTo>
                    <a:pt x="17" y="49"/>
                  </a:moveTo>
                  <a:cubicBezTo>
                    <a:pt x="16" y="41"/>
                    <a:pt x="19" y="33"/>
                    <a:pt x="17" y="25"/>
                  </a:cubicBezTo>
                  <a:cubicBezTo>
                    <a:pt x="16" y="17"/>
                    <a:pt x="13" y="9"/>
                    <a:pt x="9" y="2"/>
                  </a:cubicBezTo>
                  <a:cubicBezTo>
                    <a:pt x="8" y="0"/>
                    <a:pt x="6" y="1"/>
                    <a:pt x="5" y="2"/>
                  </a:cubicBezTo>
                  <a:cubicBezTo>
                    <a:pt x="4" y="2"/>
                    <a:pt x="4" y="3"/>
                    <a:pt x="4" y="3"/>
                  </a:cubicBezTo>
                  <a:cubicBezTo>
                    <a:pt x="1" y="7"/>
                    <a:pt x="0" y="12"/>
                    <a:pt x="0" y="17"/>
                  </a:cubicBezTo>
                  <a:cubicBezTo>
                    <a:pt x="0" y="19"/>
                    <a:pt x="1" y="21"/>
                    <a:pt x="1" y="24"/>
                  </a:cubicBezTo>
                  <a:cubicBezTo>
                    <a:pt x="3" y="33"/>
                    <a:pt x="7" y="42"/>
                    <a:pt x="11" y="51"/>
                  </a:cubicBezTo>
                  <a:cubicBezTo>
                    <a:pt x="14" y="54"/>
                    <a:pt x="18" y="52"/>
                    <a:pt x="17"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5" name="Google Shape;355;p28"/>
            <p:cNvSpPr/>
            <p:nvPr/>
          </p:nvSpPr>
          <p:spPr>
            <a:xfrm>
              <a:off x="8031240" y="3319200"/>
              <a:ext cx="7920" cy="19440"/>
            </a:xfrm>
            <a:custGeom>
              <a:avLst/>
              <a:gdLst/>
              <a:ahLst/>
              <a:cxnLst/>
              <a:rect l="l" t="t" r="r" b="b"/>
              <a:pathLst>
                <a:path w="22" h="54" extrusionOk="0">
                  <a:moveTo>
                    <a:pt x="9" y="19"/>
                  </a:moveTo>
                  <a:cubicBezTo>
                    <a:pt x="8" y="25"/>
                    <a:pt x="6" y="30"/>
                    <a:pt x="4" y="35"/>
                  </a:cubicBezTo>
                  <a:cubicBezTo>
                    <a:pt x="2" y="40"/>
                    <a:pt x="3" y="44"/>
                    <a:pt x="2" y="48"/>
                  </a:cubicBezTo>
                  <a:cubicBezTo>
                    <a:pt x="0" y="53"/>
                    <a:pt x="2" y="52"/>
                    <a:pt x="5" y="51"/>
                  </a:cubicBezTo>
                  <a:cubicBezTo>
                    <a:pt x="7" y="50"/>
                    <a:pt x="10" y="48"/>
                    <a:pt x="11" y="44"/>
                  </a:cubicBezTo>
                  <a:cubicBezTo>
                    <a:pt x="12" y="38"/>
                    <a:pt x="14" y="32"/>
                    <a:pt x="17" y="27"/>
                  </a:cubicBezTo>
                  <a:cubicBezTo>
                    <a:pt x="18" y="22"/>
                    <a:pt x="17" y="15"/>
                    <a:pt x="19" y="11"/>
                  </a:cubicBezTo>
                  <a:cubicBezTo>
                    <a:pt x="20" y="10"/>
                    <a:pt x="20" y="10"/>
                    <a:pt x="20" y="10"/>
                  </a:cubicBezTo>
                  <a:cubicBezTo>
                    <a:pt x="21" y="9"/>
                    <a:pt x="21" y="7"/>
                    <a:pt x="21" y="6"/>
                  </a:cubicBezTo>
                  <a:cubicBezTo>
                    <a:pt x="21" y="5"/>
                    <a:pt x="21" y="4"/>
                    <a:pt x="21" y="3"/>
                  </a:cubicBezTo>
                  <a:cubicBezTo>
                    <a:pt x="21" y="2"/>
                    <a:pt x="20" y="2"/>
                    <a:pt x="20" y="2"/>
                  </a:cubicBezTo>
                  <a:cubicBezTo>
                    <a:pt x="20" y="1"/>
                    <a:pt x="20" y="1"/>
                    <a:pt x="19" y="0"/>
                  </a:cubicBezTo>
                  <a:cubicBezTo>
                    <a:pt x="17" y="0"/>
                    <a:pt x="18" y="0"/>
                    <a:pt x="17" y="0"/>
                  </a:cubicBezTo>
                  <a:lnTo>
                    <a:pt x="15" y="0"/>
                  </a:lnTo>
                  <a:cubicBezTo>
                    <a:pt x="14" y="1"/>
                    <a:pt x="14" y="1"/>
                    <a:pt x="14" y="2"/>
                  </a:cubicBezTo>
                  <a:lnTo>
                    <a:pt x="14" y="3"/>
                  </a:lnTo>
                  <a:cubicBezTo>
                    <a:pt x="14" y="5"/>
                    <a:pt x="12" y="5"/>
                    <a:pt x="11" y="7"/>
                  </a:cubicBezTo>
                  <a:cubicBezTo>
                    <a:pt x="10" y="10"/>
                    <a:pt x="9" y="14"/>
                    <a:pt x="9" y="17"/>
                  </a:cubicBezTo>
                  <a:cubicBezTo>
                    <a:pt x="9" y="18"/>
                    <a:pt x="9" y="19"/>
                    <a:pt x="9"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6" name="Google Shape;356;p28"/>
            <p:cNvSpPr/>
            <p:nvPr/>
          </p:nvSpPr>
          <p:spPr>
            <a:xfrm>
              <a:off x="8048160" y="3360600"/>
              <a:ext cx="10440" cy="27360"/>
            </a:xfrm>
            <a:custGeom>
              <a:avLst/>
              <a:gdLst/>
              <a:ahLst/>
              <a:cxnLst/>
              <a:rect l="l" t="t" r="r" b="b"/>
              <a:pathLst>
                <a:path w="29" h="76" extrusionOk="0">
                  <a:moveTo>
                    <a:pt x="9" y="75"/>
                  </a:moveTo>
                  <a:cubicBezTo>
                    <a:pt x="20" y="73"/>
                    <a:pt x="22" y="61"/>
                    <a:pt x="25" y="52"/>
                  </a:cubicBezTo>
                  <a:cubicBezTo>
                    <a:pt x="27" y="42"/>
                    <a:pt x="28" y="32"/>
                    <a:pt x="28" y="22"/>
                  </a:cubicBezTo>
                  <a:cubicBezTo>
                    <a:pt x="28" y="17"/>
                    <a:pt x="28" y="12"/>
                    <a:pt x="27" y="7"/>
                  </a:cubicBezTo>
                  <a:cubicBezTo>
                    <a:pt x="27" y="0"/>
                    <a:pt x="17" y="2"/>
                    <a:pt x="16" y="7"/>
                  </a:cubicBezTo>
                  <a:cubicBezTo>
                    <a:pt x="14" y="19"/>
                    <a:pt x="11" y="32"/>
                    <a:pt x="8" y="44"/>
                  </a:cubicBezTo>
                  <a:cubicBezTo>
                    <a:pt x="5" y="53"/>
                    <a:pt x="0" y="63"/>
                    <a:pt x="5" y="72"/>
                  </a:cubicBezTo>
                  <a:lnTo>
                    <a:pt x="5" y="73"/>
                  </a:lnTo>
                  <a:cubicBezTo>
                    <a:pt x="5" y="73"/>
                    <a:pt x="6" y="73"/>
                    <a:pt x="7" y="74"/>
                  </a:cubicBezTo>
                  <a:cubicBezTo>
                    <a:pt x="8" y="74"/>
                    <a:pt x="8" y="75"/>
                    <a:pt x="9" y="7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7" name="Google Shape;357;p28"/>
            <p:cNvSpPr/>
            <p:nvPr/>
          </p:nvSpPr>
          <p:spPr>
            <a:xfrm>
              <a:off x="8089560" y="3320640"/>
              <a:ext cx="6120" cy="18360"/>
            </a:xfrm>
            <a:custGeom>
              <a:avLst/>
              <a:gdLst/>
              <a:ahLst/>
              <a:cxnLst/>
              <a:rect l="l" t="t" r="r" b="b"/>
              <a:pathLst>
                <a:path w="17" h="51" extrusionOk="0">
                  <a:moveTo>
                    <a:pt x="11" y="49"/>
                  </a:moveTo>
                  <a:cubicBezTo>
                    <a:pt x="12" y="48"/>
                    <a:pt x="13" y="47"/>
                    <a:pt x="13" y="46"/>
                  </a:cubicBezTo>
                  <a:cubicBezTo>
                    <a:pt x="15" y="43"/>
                    <a:pt x="16" y="39"/>
                    <a:pt x="16" y="36"/>
                  </a:cubicBezTo>
                  <a:cubicBezTo>
                    <a:pt x="16" y="35"/>
                    <a:pt x="16" y="34"/>
                    <a:pt x="16" y="33"/>
                  </a:cubicBezTo>
                  <a:cubicBezTo>
                    <a:pt x="16" y="24"/>
                    <a:pt x="15" y="15"/>
                    <a:pt x="14" y="6"/>
                  </a:cubicBezTo>
                  <a:cubicBezTo>
                    <a:pt x="14" y="5"/>
                    <a:pt x="15" y="4"/>
                    <a:pt x="14" y="3"/>
                  </a:cubicBezTo>
                  <a:cubicBezTo>
                    <a:pt x="13" y="2"/>
                    <a:pt x="12" y="2"/>
                    <a:pt x="11" y="1"/>
                  </a:cubicBezTo>
                  <a:cubicBezTo>
                    <a:pt x="10" y="0"/>
                    <a:pt x="9" y="0"/>
                    <a:pt x="8" y="0"/>
                  </a:cubicBezTo>
                  <a:cubicBezTo>
                    <a:pt x="7" y="0"/>
                    <a:pt x="6" y="0"/>
                    <a:pt x="5" y="1"/>
                  </a:cubicBezTo>
                  <a:cubicBezTo>
                    <a:pt x="4" y="2"/>
                    <a:pt x="4" y="2"/>
                    <a:pt x="3" y="3"/>
                  </a:cubicBezTo>
                  <a:cubicBezTo>
                    <a:pt x="2" y="4"/>
                    <a:pt x="2" y="5"/>
                    <a:pt x="2" y="6"/>
                  </a:cubicBezTo>
                  <a:cubicBezTo>
                    <a:pt x="2" y="14"/>
                    <a:pt x="1" y="23"/>
                    <a:pt x="1" y="31"/>
                  </a:cubicBezTo>
                  <a:cubicBezTo>
                    <a:pt x="0" y="32"/>
                    <a:pt x="0" y="34"/>
                    <a:pt x="0" y="35"/>
                  </a:cubicBezTo>
                  <a:cubicBezTo>
                    <a:pt x="0" y="39"/>
                    <a:pt x="1" y="43"/>
                    <a:pt x="3" y="46"/>
                  </a:cubicBezTo>
                  <a:cubicBezTo>
                    <a:pt x="4" y="47"/>
                    <a:pt x="4" y="48"/>
                    <a:pt x="5" y="49"/>
                  </a:cubicBezTo>
                  <a:lnTo>
                    <a:pt x="6" y="49"/>
                  </a:lnTo>
                  <a:cubicBezTo>
                    <a:pt x="7" y="50"/>
                    <a:pt x="8" y="50"/>
                    <a:pt x="8" y="50"/>
                  </a:cubicBezTo>
                  <a:cubicBezTo>
                    <a:pt x="9" y="50"/>
                    <a:pt x="10" y="50"/>
                    <a:pt x="11"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8" name="Google Shape;358;p28"/>
            <p:cNvSpPr/>
            <p:nvPr/>
          </p:nvSpPr>
          <p:spPr>
            <a:xfrm>
              <a:off x="8143920" y="2983320"/>
              <a:ext cx="33480" cy="7920"/>
            </a:xfrm>
            <a:custGeom>
              <a:avLst/>
              <a:gdLst/>
              <a:ahLst/>
              <a:cxnLst/>
              <a:rect l="l" t="t" r="r" b="b"/>
              <a:pathLst>
                <a:path w="93" h="22" extrusionOk="0">
                  <a:moveTo>
                    <a:pt x="88" y="13"/>
                  </a:moveTo>
                  <a:cubicBezTo>
                    <a:pt x="73" y="9"/>
                    <a:pt x="58" y="5"/>
                    <a:pt x="43" y="3"/>
                  </a:cubicBezTo>
                  <a:cubicBezTo>
                    <a:pt x="40" y="2"/>
                    <a:pt x="37" y="2"/>
                    <a:pt x="33" y="2"/>
                  </a:cubicBezTo>
                  <a:cubicBezTo>
                    <a:pt x="30" y="2"/>
                    <a:pt x="26" y="2"/>
                    <a:pt x="22" y="3"/>
                  </a:cubicBezTo>
                  <a:cubicBezTo>
                    <a:pt x="17" y="2"/>
                    <a:pt x="11" y="1"/>
                    <a:pt x="5" y="0"/>
                  </a:cubicBezTo>
                  <a:cubicBezTo>
                    <a:pt x="1" y="0"/>
                    <a:pt x="0" y="6"/>
                    <a:pt x="5" y="7"/>
                  </a:cubicBezTo>
                  <a:cubicBezTo>
                    <a:pt x="10" y="8"/>
                    <a:pt x="17" y="12"/>
                    <a:pt x="25" y="13"/>
                  </a:cubicBezTo>
                  <a:cubicBezTo>
                    <a:pt x="33" y="13"/>
                    <a:pt x="41" y="14"/>
                    <a:pt x="50" y="16"/>
                  </a:cubicBezTo>
                  <a:cubicBezTo>
                    <a:pt x="59" y="19"/>
                    <a:pt x="69" y="21"/>
                    <a:pt x="79" y="21"/>
                  </a:cubicBezTo>
                  <a:cubicBezTo>
                    <a:pt x="82" y="21"/>
                    <a:pt x="86" y="20"/>
                    <a:pt x="89" y="20"/>
                  </a:cubicBezTo>
                  <a:lnTo>
                    <a:pt x="90" y="20"/>
                  </a:lnTo>
                  <a:cubicBezTo>
                    <a:pt x="91" y="19"/>
                    <a:pt x="91" y="19"/>
                    <a:pt x="91" y="18"/>
                  </a:cubicBezTo>
                  <a:cubicBezTo>
                    <a:pt x="92" y="17"/>
                    <a:pt x="92" y="17"/>
                    <a:pt x="92" y="17"/>
                  </a:cubicBezTo>
                  <a:cubicBezTo>
                    <a:pt x="92" y="16"/>
                    <a:pt x="92" y="16"/>
                    <a:pt x="91" y="15"/>
                  </a:cubicBezTo>
                  <a:cubicBezTo>
                    <a:pt x="91" y="14"/>
                    <a:pt x="91" y="15"/>
                    <a:pt x="90" y="14"/>
                  </a:cubicBezTo>
                  <a:cubicBezTo>
                    <a:pt x="90" y="13"/>
                    <a:pt x="89" y="13"/>
                    <a:pt x="88"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9" name="Google Shape;359;p28"/>
            <p:cNvSpPr/>
            <p:nvPr/>
          </p:nvSpPr>
          <p:spPr>
            <a:xfrm>
              <a:off x="8182080" y="2980800"/>
              <a:ext cx="19440" cy="10800"/>
            </a:xfrm>
            <a:custGeom>
              <a:avLst/>
              <a:gdLst/>
              <a:ahLst/>
              <a:cxnLst/>
              <a:rect l="l" t="t" r="r" b="b"/>
              <a:pathLst>
                <a:path w="54" h="30" extrusionOk="0">
                  <a:moveTo>
                    <a:pt x="3" y="0"/>
                  </a:moveTo>
                  <a:cubicBezTo>
                    <a:pt x="0" y="0"/>
                    <a:pt x="0" y="5"/>
                    <a:pt x="3" y="6"/>
                  </a:cubicBezTo>
                  <a:cubicBezTo>
                    <a:pt x="17" y="10"/>
                    <a:pt x="38" y="29"/>
                    <a:pt x="52" y="19"/>
                  </a:cubicBezTo>
                  <a:cubicBezTo>
                    <a:pt x="52" y="19"/>
                    <a:pt x="53" y="19"/>
                    <a:pt x="53" y="18"/>
                  </a:cubicBezTo>
                  <a:lnTo>
                    <a:pt x="53" y="17"/>
                  </a:lnTo>
                  <a:cubicBezTo>
                    <a:pt x="53" y="16"/>
                    <a:pt x="53" y="15"/>
                    <a:pt x="53" y="15"/>
                  </a:cubicBezTo>
                  <a:lnTo>
                    <a:pt x="52" y="14"/>
                  </a:lnTo>
                  <a:cubicBezTo>
                    <a:pt x="52" y="14"/>
                    <a:pt x="51" y="13"/>
                    <a:pt x="50" y="13"/>
                  </a:cubicBezTo>
                  <a:cubicBezTo>
                    <a:pt x="44" y="9"/>
                    <a:pt x="37" y="6"/>
                    <a:pt x="30" y="4"/>
                  </a:cubicBezTo>
                  <a:cubicBezTo>
                    <a:pt x="24" y="1"/>
                    <a:pt x="17" y="0"/>
                    <a:pt x="10" y="0"/>
                  </a:cubicBezTo>
                  <a:cubicBezTo>
                    <a:pt x="8" y="0"/>
                    <a:pt x="6" y="0"/>
                    <a:pt x="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0" name="Google Shape;360;p28"/>
            <p:cNvSpPr/>
            <p:nvPr/>
          </p:nvSpPr>
          <p:spPr>
            <a:xfrm>
              <a:off x="8220960" y="3027240"/>
              <a:ext cx="14400" cy="14040"/>
            </a:xfrm>
            <a:custGeom>
              <a:avLst/>
              <a:gdLst/>
              <a:ahLst/>
              <a:cxnLst/>
              <a:rect l="l" t="t" r="r" b="b"/>
              <a:pathLst>
                <a:path w="40" h="39" extrusionOk="0">
                  <a:moveTo>
                    <a:pt x="3" y="3"/>
                  </a:moveTo>
                  <a:cubicBezTo>
                    <a:pt x="3" y="3"/>
                    <a:pt x="2" y="3"/>
                    <a:pt x="2" y="4"/>
                  </a:cubicBezTo>
                  <a:cubicBezTo>
                    <a:pt x="2" y="4"/>
                    <a:pt x="1" y="4"/>
                    <a:pt x="1" y="5"/>
                  </a:cubicBezTo>
                  <a:lnTo>
                    <a:pt x="0" y="6"/>
                  </a:lnTo>
                  <a:cubicBezTo>
                    <a:pt x="0" y="7"/>
                    <a:pt x="1" y="8"/>
                    <a:pt x="1" y="8"/>
                  </a:cubicBezTo>
                  <a:cubicBezTo>
                    <a:pt x="1" y="9"/>
                    <a:pt x="2" y="9"/>
                    <a:pt x="2" y="9"/>
                  </a:cubicBezTo>
                  <a:cubicBezTo>
                    <a:pt x="3" y="10"/>
                    <a:pt x="3" y="10"/>
                    <a:pt x="4" y="10"/>
                  </a:cubicBezTo>
                  <a:cubicBezTo>
                    <a:pt x="8" y="10"/>
                    <a:pt x="10" y="14"/>
                    <a:pt x="11" y="16"/>
                  </a:cubicBezTo>
                  <a:cubicBezTo>
                    <a:pt x="13" y="19"/>
                    <a:pt x="15" y="21"/>
                    <a:pt x="17" y="23"/>
                  </a:cubicBezTo>
                  <a:cubicBezTo>
                    <a:pt x="22" y="27"/>
                    <a:pt x="27" y="32"/>
                    <a:pt x="31" y="37"/>
                  </a:cubicBezTo>
                  <a:cubicBezTo>
                    <a:pt x="31" y="38"/>
                    <a:pt x="32" y="38"/>
                    <a:pt x="32" y="38"/>
                  </a:cubicBezTo>
                  <a:lnTo>
                    <a:pt x="33" y="38"/>
                  </a:lnTo>
                  <a:lnTo>
                    <a:pt x="34" y="38"/>
                  </a:lnTo>
                  <a:cubicBezTo>
                    <a:pt x="35" y="38"/>
                    <a:pt x="35" y="38"/>
                    <a:pt x="35" y="37"/>
                  </a:cubicBezTo>
                  <a:cubicBezTo>
                    <a:pt x="39" y="28"/>
                    <a:pt x="28" y="20"/>
                    <a:pt x="22" y="15"/>
                  </a:cubicBezTo>
                  <a:cubicBezTo>
                    <a:pt x="16" y="10"/>
                    <a:pt x="12" y="0"/>
                    <a:pt x="3"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1" name="Google Shape;361;p28"/>
            <p:cNvSpPr/>
            <p:nvPr/>
          </p:nvSpPr>
          <p:spPr>
            <a:xfrm>
              <a:off x="8236080" y="3040200"/>
              <a:ext cx="11880" cy="15840"/>
            </a:xfrm>
            <a:custGeom>
              <a:avLst/>
              <a:gdLst/>
              <a:ahLst/>
              <a:cxnLst/>
              <a:rect l="l" t="t" r="r" b="b"/>
              <a:pathLst>
                <a:path w="33" h="44" extrusionOk="0">
                  <a:moveTo>
                    <a:pt x="14" y="25"/>
                  </a:moveTo>
                  <a:cubicBezTo>
                    <a:pt x="15" y="27"/>
                    <a:pt x="16" y="29"/>
                    <a:pt x="17" y="31"/>
                  </a:cubicBezTo>
                  <a:cubicBezTo>
                    <a:pt x="19" y="35"/>
                    <a:pt x="21" y="38"/>
                    <a:pt x="24" y="41"/>
                  </a:cubicBezTo>
                  <a:lnTo>
                    <a:pt x="24" y="42"/>
                  </a:lnTo>
                  <a:cubicBezTo>
                    <a:pt x="25" y="43"/>
                    <a:pt x="26" y="42"/>
                    <a:pt x="27" y="42"/>
                  </a:cubicBezTo>
                  <a:cubicBezTo>
                    <a:pt x="28" y="42"/>
                    <a:pt x="29" y="42"/>
                    <a:pt x="29" y="42"/>
                  </a:cubicBezTo>
                  <a:cubicBezTo>
                    <a:pt x="30" y="41"/>
                    <a:pt x="31" y="41"/>
                    <a:pt x="31" y="40"/>
                  </a:cubicBezTo>
                  <a:cubicBezTo>
                    <a:pt x="32" y="39"/>
                    <a:pt x="32" y="39"/>
                    <a:pt x="32" y="38"/>
                  </a:cubicBezTo>
                  <a:lnTo>
                    <a:pt x="32" y="36"/>
                  </a:lnTo>
                  <a:cubicBezTo>
                    <a:pt x="32" y="35"/>
                    <a:pt x="32" y="34"/>
                    <a:pt x="32" y="34"/>
                  </a:cubicBezTo>
                  <a:cubicBezTo>
                    <a:pt x="32" y="33"/>
                    <a:pt x="32" y="32"/>
                    <a:pt x="32" y="31"/>
                  </a:cubicBezTo>
                  <a:cubicBezTo>
                    <a:pt x="31" y="29"/>
                    <a:pt x="29" y="27"/>
                    <a:pt x="28" y="24"/>
                  </a:cubicBezTo>
                  <a:cubicBezTo>
                    <a:pt x="27" y="23"/>
                    <a:pt x="27" y="21"/>
                    <a:pt x="26" y="20"/>
                  </a:cubicBezTo>
                  <a:cubicBezTo>
                    <a:pt x="21" y="13"/>
                    <a:pt x="14" y="7"/>
                    <a:pt x="7" y="2"/>
                  </a:cubicBezTo>
                  <a:cubicBezTo>
                    <a:pt x="3" y="0"/>
                    <a:pt x="0" y="6"/>
                    <a:pt x="3" y="9"/>
                  </a:cubicBezTo>
                  <a:cubicBezTo>
                    <a:pt x="6" y="13"/>
                    <a:pt x="9" y="17"/>
                    <a:pt x="12" y="22"/>
                  </a:cubicBezTo>
                  <a:cubicBezTo>
                    <a:pt x="12" y="23"/>
                    <a:pt x="13" y="24"/>
                    <a:pt x="14"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2" name="Google Shape;362;p28"/>
            <p:cNvSpPr/>
            <p:nvPr/>
          </p:nvSpPr>
          <p:spPr>
            <a:xfrm>
              <a:off x="8232840" y="3025080"/>
              <a:ext cx="36000" cy="33120"/>
            </a:xfrm>
            <a:custGeom>
              <a:avLst/>
              <a:gdLst/>
              <a:ahLst/>
              <a:cxnLst/>
              <a:rect l="l" t="t" r="r" b="b"/>
              <a:pathLst>
                <a:path w="100" h="92" extrusionOk="0">
                  <a:moveTo>
                    <a:pt x="49" y="54"/>
                  </a:moveTo>
                  <a:cubicBezTo>
                    <a:pt x="60" y="62"/>
                    <a:pt x="70" y="71"/>
                    <a:pt x="80" y="81"/>
                  </a:cubicBezTo>
                  <a:cubicBezTo>
                    <a:pt x="85" y="87"/>
                    <a:pt x="87" y="91"/>
                    <a:pt x="95" y="90"/>
                  </a:cubicBezTo>
                  <a:cubicBezTo>
                    <a:pt x="96" y="90"/>
                    <a:pt x="97" y="90"/>
                    <a:pt x="97" y="90"/>
                  </a:cubicBezTo>
                  <a:cubicBezTo>
                    <a:pt x="98" y="90"/>
                    <a:pt x="98" y="89"/>
                    <a:pt x="98" y="89"/>
                  </a:cubicBezTo>
                  <a:cubicBezTo>
                    <a:pt x="99" y="88"/>
                    <a:pt x="99" y="88"/>
                    <a:pt x="99" y="87"/>
                  </a:cubicBezTo>
                  <a:lnTo>
                    <a:pt x="99" y="86"/>
                  </a:lnTo>
                  <a:cubicBezTo>
                    <a:pt x="89" y="61"/>
                    <a:pt x="64" y="47"/>
                    <a:pt x="44" y="30"/>
                  </a:cubicBezTo>
                  <a:cubicBezTo>
                    <a:pt x="35" y="22"/>
                    <a:pt x="26" y="14"/>
                    <a:pt x="17" y="5"/>
                  </a:cubicBezTo>
                  <a:cubicBezTo>
                    <a:pt x="16" y="3"/>
                    <a:pt x="15" y="2"/>
                    <a:pt x="14" y="1"/>
                  </a:cubicBezTo>
                  <a:cubicBezTo>
                    <a:pt x="12" y="0"/>
                    <a:pt x="10" y="0"/>
                    <a:pt x="8" y="0"/>
                  </a:cubicBezTo>
                  <a:cubicBezTo>
                    <a:pt x="5" y="0"/>
                    <a:pt x="3" y="0"/>
                    <a:pt x="2" y="1"/>
                  </a:cubicBezTo>
                  <a:cubicBezTo>
                    <a:pt x="1" y="2"/>
                    <a:pt x="1" y="2"/>
                    <a:pt x="1" y="2"/>
                  </a:cubicBezTo>
                  <a:cubicBezTo>
                    <a:pt x="0" y="3"/>
                    <a:pt x="0" y="4"/>
                    <a:pt x="0" y="4"/>
                  </a:cubicBezTo>
                  <a:cubicBezTo>
                    <a:pt x="0" y="5"/>
                    <a:pt x="0" y="5"/>
                    <a:pt x="1" y="6"/>
                  </a:cubicBezTo>
                  <a:cubicBezTo>
                    <a:pt x="1" y="6"/>
                    <a:pt x="1" y="7"/>
                    <a:pt x="2" y="7"/>
                  </a:cubicBezTo>
                  <a:cubicBezTo>
                    <a:pt x="10" y="12"/>
                    <a:pt x="14" y="21"/>
                    <a:pt x="21" y="28"/>
                  </a:cubicBezTo>
                  <a:cubicBezTo>
                    <a:pt x="28" y="35"/>
                    <a:pt x="41" y="45"/>
                    <a:pt x="49" y="5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3" name="Google Shape;363;p28"/>
            <p:cNvSpPr/>
            <p:nvPr/>
          </p:nvSpPr>
          <p:spPr>
            <a:xfrm>
              <a:off x="8249400" y="3028320"/>
              <a:ext cx="40680" cy="38880"/>
            </a:xfrm>
            <a:custGeom>
              <a:avLst/>
              <a:gdLst/>
              <a:ahLst/>
              <a:cxnLst/>
              <a:rect l="l" t="t" r="r" b="b"/>
              <a:pathLst>
                <a:path w="113" h="108" extrusionOk="0">
                  <a:moveTo>
                    <a:pt x="3" y="8"/>
                  </a:moveTo>
                  <a:cubicBezTo>
                    <a:pt x="15" y="10"/>
                    <a:pt x="25" y="24"/>
                    <a:pt x="34" y="30"/>
                  </a:cubicBezTo>
                  <a:cubicBezTo>
                    <a:pt x="44" y="37"/>
                    <a:pt x="48" y="50"/>
                    <a:pt x="57" y="57"/>
                  </a:cubicBezTo>
                  <a:cubicBezTo>
                    <a:pt x="69" y="67"/>
                    <a:pt x="79" y="78"/>
                    <a:pt x="87" y="91"/>
                  </a:cubicBezTo>
                  <a:cubicBezTo>
                    <a:pt x="87" y="92"/>
                    <a:pt x="88" y="93"/>
                    <a:pt x="88" y="93"/>
                  </a:cubicBezTo>
                  <a:cubicBezTo>
                    <a:pt x="91" y="97"/>
                    <a:pt x="95" y="101"/>
                    <a:pt x="99" y="103"/>
                  </a:cubicBezTo>
                  <a:cubicBezTo>
                    <a:pt x="102" y="105"/>
                    <a:pt x="105" y="106"/>
                    <a:pt x="108" y="107"/>
                  </a:cubicBezTo>
                  <a:lnTo>
                    <a:pt x="109" y="107"/>
                  </a:lnTo>
                  <a:lnTo>
                    <a:pt x="110" y="107"/>
                  </a:lnTo>
                  <a:cubicBezTo>
                    <a:pt x="111" y="107"/>
                    <a:pt x="111" y="106"/>
                    <a:pt x="111" y="106"/>
                  </a:cubicBezTo>
                  <a:cubicBezTo>
                    <a:pt x="112" y="105"/>
                    <a:pt x="112" y="105"/>
                    <a:pt x="112" y="104"/>
                  </a:cubicBezTo>
                  <a:cubicBezTo>
                    <a:pt x="112" y="104"/>
                    <a:pt x="112" y="103"/>
                    <a:pt x="111" y="103"/>
                  </a:cubicBezTo>
                  <a:cubicBezTo>
                    <a:pt x="108" y="96"/>
                    <a:pt x="103" y="94"/>
                    <a:pt x="98" y="88"/>
                  </a:cubicBezTo>
                  <a:cubicBezTo>
                    <a:pt x="94" y="82"/>
                    <a:pt x="92" y="75"/>
                    <a:pt x="87" y="68"/>
                  </a:cubicBezTo>
                  <a:cubicBezTo>
                    <a:pt x="79" y="57"/>
                    <a:pt x="66" y="51"/>
                    <a:pt x="58" y="39"/>
                  </a:cubicBezTo>
                  <a:cubicBezTo>
                    <a:pt x="51" y="29"/>
                    <a:pt x="42" y="21"/>
                    <a:pt x="32" y="15"/>
                  </a:cubicBezTo>
                  <a:cubicBezTo>
                    <a:pt x="22" y="8"/>
                    <a:pt x="17" y="0"/>
                    <a:pt x="4" y="2"/>
                  </a:cubicBezTo>
                  <a:cubicBezTo>
                    <a:pt x="3" y="2"/>
                    <a:pt x="3" y="2"/>
                    <a:pt x="3" y="2"/>
                  </a:cubicBezTo>
                  <a:cubicBezTo>
                    <a:pt x="3" y="2"/>
                    <a:pt x="3" y="3"/>
                    <a:pt x="2" y="3"/>
                  </a:cubicBezTo>
                  <a:cubicBezTo>
                    <a:pt x="2" y="4"/>
                    <a:pt x="1" y="3"/>
                    <a:pt x="0" y="4"/>
                  </a:cubicBezTo>
                  <a:lnTo>
                    <a:pt x="0" y="5"/>
                  </a:lnTo>
                  <a:cubicBezTo>
                    <a:pt x="0" y="6"/>
                    <a:pt x="0" y="7"/>
                    <a:pt x="0" y="7"/>
                  </a:cubicBezTo>
                  <a:cubicBezTo>
                    <a:pt x="1" y="8"/>
                    <a:pt x="1" y="8"/>
                    <a:pt x="2" y="8"/>
                  </a:cubicBezTo>
                  <a:lnTo>
                    <a:pt x="3"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4" name="Google Shape;364;p28"/>
            <p:cNvSpPr/>
            <p:nvPr/>
          </p:nvSpPr>
          <p:spPr>
            <a:xfrm>
              <a:off x="8257680" y="3009240"/>
              <a:ext cx="48960" cy="41760"/>
            </a:xfrm>
            <a:custGeom>
              <a:avLst/>
              <a:gdLst/>
              <a:ahLst/>
              <a:cxnLst/>
              <a:rect l="l" t="t" r="r" b="b"/>
              <a:pathLst>
                <a:path w="136" h="116" extrusionOk="0">
                  <a:moveTo>
                    <a:pt x="124" y="96"/>
                  </a:moveTo>
                  <a:cubicBezTo>
                    <a:pt x="109" y="86"/>
                    <a:pt x="95" y="75"/>
                    <a:pt x="82" y="63"/>
                  </a:cubicBezTo>
                  <a:cubicBezTo>
                    <a:pt x="58" y="41"/>
                    <a:pt x="28" y="27"/>
                    <a:pt x="7" y="2"/>
                  </a:cubicBezTo>
                  <a:cubicBezTo>
                    <a:pt x="4" y="0"/>
                    <a:pt x="0" y="2"/>
                    <a:pt x="2" y="6"/>
                  </a:cubicBezTo>
                  <a:cubicBezTo>
                    <a:pt x="20" y="28"/>
                    <a:pt x="47" y="43"/>
                    <a:pt x="66" y="63"/>
                  </a:cubicBezTo>
                  <a:cubicBezTo>
                    <a:pt x="75" y="73"/>
                    <a:pt x="85" y="83"/>
                    <a:pt x="96" y="91"/>
                  </a:cubicBezTo>
                  <a:cubicBezTo>
                    <a:pt x="106" y="100"/>
                    <a:pt x="120" y="105"/>
                    <a:pt x="130" y="114"/>
                  </a:cubicBezTo>
                  <a:cubicBezTo>
                    <a:pt x="130" y="114"/>
                    <a:pt x="130" y="115"/>
                    <a:pt x="131" y="115"/>
                  </a:cubicBezTo>
                  <a:lnTo>
                    <a:pt x="132" y="115"/>
                  </a:lnTo>
                  <a:cubicBezTo>
                    <a:pt x="133" y="115"/>
                    <a:pt x="133" y="115"/>
                    <a:pt x="134" y="115"/>
                  </a:cubicBezTo>
                  <a:lnTo>
                    <a:pt x="135" y="114"/>
                  </a:lnTo>
                  <a:cubicBezTo>
                    <a:pt x="135" y="113"/>
                    <a:pt x="135" y="113"/>
                    <a:pt x="135" y="112"/>
                  </a:cubicBezTo>
                  <a:cubicBezTo>
                    <a:pt x="135" y="109"/>
                    <a:pt x="134" y="107"/>
                    <a:pt x="133" y="105"/>
                  </a:cubicBezTo>
                  <a:cubicBezTo>
                    <a:pt x="130" y="101"/>
                    <a:pt x="127" y="98"/>
                    <a:pt x="124" y="9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5" name="Google Shape;365;p28"/>
            <p:cNvSpPr/>
            <p:nvPr/>
          </p:nvSpPr>
          <p:spPr>
            <a:xfrm>
              <a:off x="8292600" y="3077640"/>
              <a:ext cx="19080" cy="24480"/>
            </a:xfrm>
            <a:custGeom>
              <a:avLst/>
              <a:gdLst/>
              <a:ahLst/>
              <a:cxnLst/>
              <a:rect l="l" t="t" r="r" b="b"/>
              <a:pathLst>
                <a:path w="53" h="68" extrusionOk="0">
                  <a:moveTo>
                    <a:pt x="12" y="22"/>
                  </a:moveTo>
                  <a:cubicBezTo>
                    <a:pt x="14" y="26"/>
                    <a:pt x="16" y="30"/>
                    <a:pt x="18" y="33"/>
                  </a:cubicBezTo>
                  <a:cubicBezTo>
                    <a:pt x="19" y="35"/>
                    <a:pt x="20" y="36"/>
                    <a:pt x="21" y="38"/>
                  </a:cubicBezTo>
                  <a:cubicBezTo>
                    <a:pt x="25" y="45"/>
                    <a:pt x="30" y="51"/>
                    <a:pt x="34" y="58"/>
                  </a:cubicBezTo>
                  <a:cubicBezTo>
                    <a:pt x="34" y="59"/>
                    <a:pt x="35" y="59"/>
                    <a:pt x="35" y="59"/>
                  </a:cubicBezTo>
                  <a:cubicBezTo>
                    <a:pt x="36" y="62"/>
                    <a:pt x="38" y="64"/>
                    <a:pt x="40" y="65"/>
                  </a:cubicBezTo>
                  <a:cubicBezTo>
                    <a:pt x="43" y="66"/>
                    <a:pt x="45" y="67"/>
                    <a:pt x="47" y="67"/>
                  </a:cubicBezTo>
                  <a:cubicBezTo>
                    <a:pt x="48" y="67"/>
                    <a:pt x="49" y="67"/>
                    <a:pt x="50" y="66"/>
                  </a:cubicBezTo>
                  <a:lnTo>
                    <a:pt x="51" y="65"/>
                  </a:lnTo>
                  <a:cubicBezTo>
                    <a:pt x="52" y="64"/>
                    <a:pt x="52" y="63"/>
                    <a:pt x="52" y="62"/>
                  </a:cubicBezTo>
                  <a:cubicBezTo>
                    <a:pt x="52" y="61"/>
                    <a:pt x="52" y="61"/>
                    <a:pt x="51" y="60"/>
                  </a:cubicBezTo>
                  <a:lnTo>
                    <a:pt x="51" y="59"/>
                  </a:lnTo>
                  <a:cubicBezTo>
                    <a:pt x="50" y="58"/>
                    <a:pt x="50" y="57"/>
                    <a:pt x="49" y="57"/>
                  </a:cubicBezTo>
                  <a:cubicBezTo>
                    <a:pt x="46" y="51"/>
                    <a:pt x="43" y="44"/>
                    <a:pt x="40" y="38"/>
                  </a:cubicBezTo>
                  <a:cubicBezTo>
                    <a:pt x="35" y="31"/>
                    <a:pt x="30" y="26"/>
                    <a:pt x="26" y="19"/>
                  </a:cubicBezTo>
                  <a:cubicBezTo>
                    <a:pt x="23" y="12"/>
                    <a:pt x="16" y="0"/>
                    <a:pt x="4" y="0"/>
                  </a:cubicBezTo>
                  <a:cubicBezTo>
                    <a:pt x="0" y="0"/>
                    <a:pt x="0" y="7"/>
                    <a:pt x="4" y="8"/>
                  </a:cubicBezTo>
                  <a:cubicBezTo>
                    <a:pt x="9" y="9"/>
                    <a:pt x="11" y="19"/>
                    <a:pt x="12"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6" name="Google Shape;366;p28"/>
            <p:cNvSpPr/>
            <p:nvPr/>
          </p:nvSpPr>
          <p:spPr>
            <a:xfrm>
              <a:off x="8969400" y="3783600"/>
              <a:ext cx="20520" cy="20160"/>
            </a:xfrm>
            <a:custGeom>
              <a:avLst/>
              <a:gdLst/>
              <a:ahLst/>
              <a:cxnLst/>
              <a:rect l="l" t="t" r="r" b="b"/>
              <a:pathLst>
                <a:path w="57" h="56" extrusionOk="0">
                  <a:moveTo>
                    <a:pt x="49" y="0"/>
                  </a:moveTo>
                  <a:cubicBezTo>
                    <a:pt x="47" y="1"/>
                    <a:pt x="44" y="2"/>
                    <a:pt x="42" y="4"/>
                  </a:cubicBezTo>
                  <a:cubicBezTo>
                    <a:pt x="35" y="8"/>
                    <a:pt x="28" y="13"/>
                    <a:pt x="22" y="18"/>
                  </a:cubicBezTo>
                  <a:cubicBezTo>
                    <a:pt x="14" y="25"/>
                    <a:pt x="11" y="34"/>
                    <a:pt x="3" y="41"/>
                  </a:cubicBezTo>
                  <a:cubicBezTo>
                    <a:pt x="2" y="42"/>
                    <a:pt x="1" y="43"/>
                    <a:pt x="1" y="43"/>
                  </a:cubicBezTo>
                  <a:cubicBezTo>
                    <a:pt x="0" y="45"/>
                    <a:pt x="0" y="45"/>
                    <a:pt x="0" y="47"/>
                  </a:cubicBezTo>
                  <a:cubicBezTo>
                    <a:pt x="0" y="48"/>
                    <a:pt x="0" y="49"/>
                    <a:pt x="1" y="51"/>
                  </a:cubicBezTo>
                  <a:cubicBezTo>
                    <a:pt x="2" y="53"/>
                    <a:pt x="3" y="53"/>
                    <a:pt x="4" y="54"/>
                  </a:cubicBezTo>
                  <a:cubicBezTo>
                    <a:pt x="5" y="55"/>
                    <a:pt x="7" y="55"/>
                    <a:pt x="8" y="55"/>
                  </a:cubicBezTo>
                  <a:cubicBezTo>
                    <a:pt x="9" y="55"/>
                    <a:pt x="11" y="55"/>
                    <a:pt x="12" y="54"/>
                  </a:cubicBezTo>
                  <a:cubicBezTo>
                    <a:pt x="13" y="54"/>
                    <a:pt x="13" y="54"/>
                    <a:pt x="13" y="53"/>
                  </a:cubicBezTo>
                  <a:cubicBezTo>
                    <a:pt x="21" y="47"/>
                    <a:pt x="26" y="38"/>
                    <a:pt x="35" y="32"/>
                  </a:cubicBezTo>
                  <a:cubicBezTo>
                    <a:pt x="42" y="27"/>
                    <a:pt x="48" y="20"/>
                    <a:pt x="53" y="12"/>
                  </a:cubicBezTo>
                  <a:cubicBezTo>
                    <a:pt x="54" y="10"/>
                    <a:pt x="54" y="9"/>
                    <a:pt x="55" y="7"/>
                  </a:cubicBezTo>
                  <a:cubicBezTo>
                    <a:pt x="55" y="6"/>
                    <a:pt x="55" y="6"/>
                    <a:pt x="55" y="5"/>
                  </a:cubicBezTo>
                  <a:cubicBezTo>
                    <a:pt x="55" y="4"/>
                    <a:pt x="56" y="3"/>
                    <a:pt x="55" y="2"/>
                  </a:cubicBezTo>
                  <a:cubicBezTo>
                    <a:pt x="54" y="1"/>
                    <a:pt x="54" y="2"/>
                    <a:pt x="53" y="1"/>
                  </a:cubicBezTo>
                  <a:cubicBezTo>
                    <a:pt x="52" y="0"/>
                    <a:pt x="51" y="0"/>
                    <a:pt x="50" y="0"/>
                  </a:cubicBezTo>
                  <a:lnTo>
                    <a:pt x="4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7" name="Google Shape;367;p28"/>
            <p:cNvSpPr/>
            <p:nvPr/>
          </p:nvSpPr>
          <p:spPr>
            <a:xfrm>
              <a:off x="8962920" y="3761640"/>
              <a:ext cx="28080" cy="26280"/>
            </a:xfrm>
            <a:custGeom>
              <a:avLst/>
              <a:gdLst/>
              <a:ahLst/>
              <a:cxnLst/>
              <a:rect l="l" t="t" r="r" b="b"/>
              <a:pathLst>
                <a:path w="78" h="73" extrusionOk="0">
                  <a:moveTo>
                    <a:pt x="67" y="2"/>
                  </a:moveTo>
                  <a:cubicBezTo>
                    <a:pt x="65" y="3"/>
                    <a:pt x="63" y="4"/>
                    <a:pt x="60" y="5"/>
                  </a:cubicBezTo>
                  <a:cubicBezTo>
                    <a:pt x="50" y="11"/>
                    <a:pt x="40" y="18"/>
                    <a:pt x="31" y="26"/>
                  </a:cubicBezTo>
                  <a:cubicBezTo>
                    <a:pt x="21" y="37"/>
                    <a:pt x="11" y="48"/>
                    <a:pt x="1" y="61"/>
                  </a:cubicBezTo>
                  <a:cubicBezTo>
                    <a:pt x="0" y="62"/>
                    <a:pt x="0" y="64"/>
                    <a:pt x="0" y="65"/>
                  </a:cubicBezTo>
                  <a:cubicBezTo>
                    <a:pt x="0" y="66"/>
                    <a:pt x="0" y="68"/>
                    <a:pt x="1" y="69"/>
                  </a:cubicBezTo>
                  <a:cubicBezTo>
                    <a:pt x="2" y="71"/>
                    <a:pt x="3" y="71"/>
                    <a:pt x="4" y="71"/>
                  </a:cubicBezTo>
                  <a:cubicBezTo>
                    <a:pt x="5" y="72"/>
                    <a:pt x="5" y="72"/>
                    <a:pt x="7" y="72"/>
                  </a:cubicBezTo>
                  <a:cubicBezTo>
                    <a:pt x="8" y="72"/>
                    <a:pt x="10" y="72"/>
                    <a:pt x="11" y="71"/>
                  </a:cubicBezTo>
                  <a:cubicBezTo>
                    <a:pt x="11" y="71"/>
                    <a:pt x="12" y="71"/>
                    <a:pt x="12" y="70"/>
                  </a:cubicBezTo>
                  <a:cubicBezTo>
                    <a:pt x="22" y="61"/>
                    <a:pt x="29" y="51"/>
                    <a:pt x="39" y="40"/>
                  </a:cubicBezTo>
                  <a:cubicBezTo>
                    <a:pt x="49" y="30"/>
                    <a:pt x="63" y="21"/>
                    <a:pt x="73" y="10"/>
                  </a:cubicBezTo>
                  <a:cubicBezTo>
                    <a:pt x="77" y="6"/>
                    <a:pt x="72" y="0"/>
                    <a:pt x="67"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8" name="Google Shape;368;p28"/>
            <p:cNvSpPr/>
            <p:nvPr/>
          </p:nvSpPr>
          <p:spPr>
            <a:xfrm>
              <a:off x="9012960" y="3796200"/>
              <a:ext cx="18360" cy="18720"/>
            </a:xfrm>
            <a:custGeom>
              <a:avLst/>
              <a:gdLst/>
              <a:ahLst/>
              <a:cxnLst/>
              <a:rect l="l" t="t" r="r" b="b"/>
              <a:pathLst>
                <a:path w="51" h="52" extrusionOk="0">
                  <a:moveTo>
                    <a:pt x="19" y="15"/>
                  </a:moveTo>
                  <a:cubicBezTo>
                    <a:pt x="13" y="21"/>
                    <a:pt x="7" y="28"/>
                    <a:pt x="2" y="35"/>
                  </a:cubicBezTo>
                  <a:lnTo>
                    <a:pt x="1" y="36"/>
                  </a:lnTo>
                  <a:cubicBezTo>
                    <a:pt x="0" y="38"/>
                    <a:pt x="0" y="40"/>
                    <a:pt x="0" y="41"/>
                  </a:cubicBezTo>
                  <a:cubicBezTo>
                    <a:pt x="0" y="43"/>
                    <a:pt x="0" y="45"/>
                    <a:pt x="1" y="46"/>
                  </a:cubicBezTo>
                  <a:cubicBezTo>
                    <a:pt x="2" y="47"/>
                    <a:pt x="3" y="50"/>
                    <a:pt x="5" y="50"/>
                  </a:cubicBezTo>
                  <a:cubicBezTo>
                    <a:pt x="7" y="51"/>
                    <a:pt x="7" y="51"/>
                    <a:pt x="9" y="51"/>
                  </a:cubicBezTo>
                  <a:cubicBezTo>
                    <a:pt x="10" y="51"/>
                    <a:pt x="13" y="51"/>
                    <a:pt x="14" y="50"/>
                  </a:cubicBezTo>
                  <a:cubicBezTo>
                    <a:pt x="15" y="50"/>
                    <a:pt x="15" y="49"/>
                    <a:pt x="15" y="49"/>
                  </a:cubicBezTo>
                  <a:cubicBezTo>
                    <a:pt x="21" y="43"/>
                    <a:pt x="26" y="37"/>
                    <a:pt x="32" y="31"/>
                  </a:cubicBezTo>
                  <a:cubicBezTo>
                    <a:pt x="38" y="26"/>
                    <a:pt x="45" y="22"/>
                    <a:pt x="49" y="15"/>
                  </a:cubicBezTo>
                  <a:cubicBezTo>
                    <a:pt x="50" y="14"/>
                    <a:pt x="50" y="13"/>
                    <a:pt x="50" y="12"/>
                  </a:cubicBezTo>
                  <a:cubicBezTo>
                    <a:pt x="50" y="11"/>
                    <a:pt x="50" y="11"/>
                    <a:pt x="49" y="10"/>
                  </a:cubicBezTo>
                  <a:cubicBezTo>
                    <a:pt x="48" y="9"/>
                    <a:pt x="49" y="8"/>
                    <a:pt x="48" y="8"/>
                  </a:cubicBezTo>
                  <a:cubicBezTo>
                    <a:pt x="39" y="0"/>
                    <a:pt x="26" y="9"/>
                    <a:pt x="19"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9" name="Google Shape;369;p28"/>
            <p:cNvSpPr/>
            <p:nvPr/>
          </p:nvSpPr>
          <p:spPr>
            <a:xfrm>
              <a:off x="9053640" y="3782520"/>
              <a:ext cx="10080" cy="7920"/>
            </a:xfrm>
            <a:custGeom>
              <a:avLst/>
              <a:gdLst/>
              <a:ahLst/>
              <a:cxnLst/>
              <a:rect l="l" t="t" r="r" b="b"/>
              <a:pathLst>
                <a:path w="28" h="22" extrusionOk="0">
                  <a:moveTo>
                    <a:pt x="21" y="3"/>
                  </a:moveTo>
                  <a:cubicBezTo>
                    <a:pt x="16" y="4"/>
                    <a:pt x="13" y="5"/>
                    <a:pt x="8" y="8"/>
                  </a:cubicBezTo>
                  <a:cubicBezTo>
                    <a:pt x="7" y="9"/>
                    <a:pt x="6" y="9"/>
                    <a:pt x="4" y="10"/>
                  </a:cubicBezTo>
                  <a:cubicBezTo>
                    <a:pt x="0" y="14"/>
                    <a:pt x="6" y="21"/>
                    <a:pt x="10" y="17"/>
                  </a:cubicBezTo>
                  <a:cubicBezTo>
                    <a:pt x="11" y="16"/>
                    <a:pt x="11" y="16"/>
                    <a:pt x="12" y="16"/>
                  </a:cubicBezTo>
                  <a:cubicBezTo>
                    <a:pt x="16" y="13"/>
                    <a:pt x="21" y="11"/>
                    <a:pt x="25" y="9"/>
                  </a:cubicBezTo>
                  <a:cubicBezTo>
                    <a:pt x="26" y="9"/>
                    <a:pt x="26" y="8"/>
                    <a:pt x="26" y="8"/>
                  </a:cubicBezTo>
                  <a:cubicBezTo>
                    <a:pt x="27" y="7"/>
                    <a:pt x="27" y="7"/>
                    <a:pt x="27" y="6"/>
                  </a:cubicBezTo>
                  <a:lnTo>
                    <a:pt x="27" y="3"/>
                  </a:lnTo>
                  <a:lnTo>
                    <a:pt x="26" y="2"/>
                  </a:lnTo>
                  <a:cubicBezTo>
                    <a:pt x="26" y="1"/>
                    <a:pt x="26" y="2"/>
                    <a:pt x="25" y="1"/>
                  </a:cubicBezTo>
                  <a:cubicBezTo>
                    <a:pt x="25" y="0"/>
                    <a:pt x="24" y="0"/>
                    <a:pt x="24" y="0"/>
                  </a:cubicBezTo>
                  <a:cubicBezTo>
                    <a:pt x="23" y="0"/>
                    <a:pt x="23" y="0"/>
                    <a:pt x="22" y="1"/>
                  </a:cubicBezTo>
                  <a:cubicBezTo>
                    <a:pt x="22" y="1"/>
                    <a:pt x="21" y="1"/>
                    <a:pt x="21" y="2"/>
                  </a:cubicBezTo>
                  <a:lnTo>
                    <a:pt x="21"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0" name="Google Shape;370;p28"/>
            <p:cNvSpPr/>
            <p:nvPr/>
          </p:nvSpPr>
          <p:spPr>
            <a:xfrm>
              <a:off x="9047880" y="3984480"/>
              <a:ext cx="17280" cy="50400"/>
            </a:xfrm>
            <a:custGeom>
              <a:avLst/>
              <a:gdLst/>
              <a:ahLst/>
              <a:cxnLst/>
              <a:rect l="l" t="t" r="r" b="b"/>
              <a:pathLst>
                <a:path w="48" h="140" extrusionOk="0">
                  <a:moveTo>
                    <a:pt x="37" y="84"/>
                  </a:moveTo>
                  <a:cubicBezTo>
                    <a:pt x="33" y="71"/>
                    <a:pt x="29" y="58"/>
                    <a:pt x="26" y="44"/>
                  </a:cubicBezTo>
                  <a:cubicBezTo>
                    <a:pt x="24" y="30"/>
                    <a:pt x="20" y="17"/>
                    <a:pt x="14" y="6"/>
                  </a:cubicBezTo>
                  <a:cubicBezTo>
                    <a:pt x="13" y="5"/>
                    <a:pt x="12" y="4"/>
                    <a:pt x="12" y="3"/>
                  </a:cubicBezTo>
                  <a:cubicBezTo>
                    <a:pt x="11" y="2"/>
                    <a:pt x="11" y="2"/>
                    <a:pt x="10" y="1"/>
                  </a:cubicBezTo>
                  <a:cubicBezTo>
                    <a:pt x="9" y="1"/>
                    <a:pt x="8" y="0"/>
                    <a:pt x="7" y="0"/>
                  </a:cubicBezTo>
                  <a:cubicBezTo>
                    <a:pt x="6" y="0"/>
                    <a:pt x="4" y="0"/>
                    <a:pt x="3" y="1"/>
                  </a:cubicBezTo>
                  <a:cubicBezTo>
                    <a:pt x="2" y="2"/>
                    <a:pt x="2" y="3"/>
                    <a:pt x="1" y="4"/>
                  </a:cubicBezTo>
                  <a:cubicBezTo>
                    <a:pt x="0" y="5"/>
                    <a:pt x="0" y="6"/>
                    <a:pt x="0" y="7"/>
                  </a:cubicBezTo>
                  <a:cubicBezTo>
                    <a:pt x="0" y="8"/>
                    <a:pt x="0" y="9"/>
                    <a:pt x="1" y="10"/>
                  </a:cubicBezTo>
                  <a:cubicBezTo>
                    <a:pt x="1" y="11"/>
                    <a:pt x="1" y="11"/>
                    <a:pt x="2" y="11"/>
                  </a:cubicBezTo>
                  <a:cubicBezTo>
                    <a:pt x="4" y="18"/>
                    <a:pt x="6" y="24"/>
                    <a:pt x="7" y="31"/>
                  </a:cubicBezTo>
                  <a:cubicBezTo>
                    <a:pt x="9" y="48"/>
                    <a:pt x="13" y="65"/>
                    <a:pt x="18" y="82"/>
                  </a:cubicBezTo>
                  <a:cubicBezTo>
                    <a:pt x="23" y="100"/>
                    <a:pt x="25" y="124"/>
                    <a:pt x="39" y="138"/>
                  </a:cubicBezTo>
                  <a:cubicBezTo>
                    <a:pt x="40" y="138"/>
                    <a:pt x="40" y="139"/>
                    <a:pt x="41" y="139"/>
                  </a:cubicBezTo>
                  <a:cubicBezTo>
                    <a:pt x="41" y="139"/>
                    <a:pt x="42" y="139"/>
                    <a:pt x="43" y="139"/>
                  </a:cubicBezTo>
                  <a:cubicBezTo>
                    <a:pt x="44" y="139"/>
                    <a:pt x="44" y="139"/>
                    <a:pt x="45" y="139"/>
                  </a:cubicBezTo>
                  <a:cubicBezTo>
                    <a:pt x="46" y="139"/>
                    <a:pt x="46" y="138"/>
                    <a:pt x="47" y="137"/>
                  </a:cubicBezTo>
                  <a:cubicBezTo>
                    <a:pt x="47" y="137"/>
                    <a:pt x="47" y="136"/>
                    <a:pt x="47" y="135"/>
                  </a:cubicBezTo>
                  <a:cubicBezTo>
                    <a:pt x="47" y="134"/>
                    <a:pt x="47" y="134"/>
                    <a:pt x="47" y="133"/>
                  </a:cubicBezTo>
                  <a:cubicBezTo>
                    <a:pt x="42" y="117"/>
                    <a:pt x="39" y="101"/>
                    <a:pt x="37"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1" name="Google Shape;371;p28"/>
            <p:cNvSpPr/>
            <p:nvPr/>
          </p:nvSpPr>
          <p:spPr>
            <a:xfrm>
              <a:off x="9052560" y="4041000"/>
              <a:ext cx="18720" cy="41400"/>
            </a:xfrm>
            <a:custGeom>
              <a:avLst/>
              <a:gdLst/>
              <a:ahLst/>
              <a:cxnLst/>
              <a:rect l="l" t="t" r="r" b="b"/>
              <a:pathLst>
                <a:path w="52" h="115" extrusionOk="0">
                  <a:moveTo>
                    <a:pt x="1" y="15"/>
                  </a:moveTo>
                  <a:cubicBezTo>
                    <a:pt x="4" y="30"/>
                    <a:pt x="8" y="45"/>
                    <a:pt x="13" y="59"/>
                  </a:cubicBezTo>
                  <a:cubicBezTo>
                    <a:pt x="18" y="76"/>
                    <a:pt x="22" y="92"/>
                    <a:pt x="27" y="108"/>
                  </a:cubicBezTo>
                  <a:cubicBezTo>
                    <a:pt x="28" y="114"/>
                    <a:pt x="37" y="113"/>
                    <a:pt x="39" y="108"/>
                  </a:cubicBezTo>
                  <a:cubicBezTo>
                    <a:pt x="51" y="76"/>
                    <a:pt x="23" y="43"/>
                    <a:pt x="19" y="12"/>
                  </a:cubicBezTo>
                  <a:cubicBezTo>
                    <a:pt x="17" y="0"/>
                    <a:pt x="0" y="4"/>
                    <a:pt x="1"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2" name="Google Shape;372;p28"/>
            <p:cNvSpPr/>
            <p:nvPr/>
          </p:nvSpPr>
          <p:spPr>
            <a:xfrm>
              <a:off x="8365320" y="4736160"/>
              <a:ext cx="10440" cy="18360"/>
            </a:xfrm>
            <a:custGeom>
              <a:avLst/>
              <a:gdLst/>
              <a:ahLst/>
              <a:cxnLst/>
              <a:rect l="l" t="t" r="r" b="b"/>
              <a:pathLst>
                <a:path w="29" h="51" extrusionOk="0">
                  <a:moveTo>
                    <a:pt x="22" y="49"/>
                  </a:moveTo>
                  <a:cubicBezTo>
                    <a:pt x="23" y="48"/>
                    <a:pt x="25" y="46"/>
                    <a:pt x="25" y="45"/>
                  </a:cubicBezTo>
                  <a:cubicBezTo>
                    <a:pt x="28" y="41"/>
                    <a:pt x="28" y="38"/>
                    <a:pt x="28" y="34"/>
                  </a:cubicBezTo>
                  <a:cubicBezTo>
                    <a:pt x="28" y="31"/>
                    <a:pt x="28" y="28"/>
                    <a:pt x="26" y="25"/>
                  </a:cubicBezTo>
                  <a:cubicBezTo>
                    <a:pt x="25" y="23"/>
                    <a:pt x="24" y="21"/>
                    <a:pt x="23" y="19"/>
                  </a:cubicBezTo>
                  <a:cubicBezTo>
                    <a:pt x="20" y="13"/>
                    <a:pt x="16" y="8"/>
                    <a:pt x="11" y="2"/>
                  </a:cubicBezTo>
                  <a:cubicBezTo>
                    <a:pt x="10" y="2"/>
                    <a:pt x="10" y="1"/>
                    <a:pt x="9" y="1"/>
                  </a:cubicBezTo>
                  <a:cubicBezTo>
                    <a:pt x="8" y="0"/>
                    <a:pt x="7" y="0"/>
                    <a:pt x="6" y="0"/>
                  </a:cubicBezTo>
                  <a:cubicBezTo>
                    <a:pt x="5" y="0"/>
                    <a:pt x="4" y="0"/>
                    <a:pt x="3" y="1"/>
                  </a:cubicBezTo>
                  <a:cubicBezTo>
                    <a:pt x="2" y="2"/>
                    <a:pt x="1" y="2"/>
                    <a:pt x="0" y="3"/>
                  </a:cubicBezTo>
                  <a:cubicBezTo>
                    <a:pt x="0" y="4"/>
                    <a:pt x="0" y="5"/>
                    <a:pt x="0" y="6"/>
                  </a:cubicBezTo>
                  <a:cubicBezTo>
                    <a:pt x="0" y="7"/>
                    <a:pt x="0" y="7"/>
                    <a:pt x="0" y="8"/>
                  </a:cubicBezTo>
                  <a:cubicBezTo>
                    <a:pt x="3" y="16"/>
                    <a:pt x="5" y="24"/>
                    <a:pt x="7" y="32"/>
                  </a:cubicBezTo>
                  <a:cubicBezTo>
                    <a:pt x="8" y="36"/>
                    <a:pt x="10" y="40"/>
                    <a:pt x="12" y="44"/>
                  </a:cubicBezTo>
                  <a:cubicBezTo>
                    <a:pt x="13" y="46"/>
                    <a:pt x="14" y="48"/>
                    <a:pt x="16" y="49"/>
                  </a:cubicBezTo>
                  <a:lnTo>
                    <a:pt x="16" y="50"/>
                  </a:lnTo>
                  <a:cubicBezTo>
                    <a:pt x="17" y="50"/>
                    <a:pt x="18" y="50"/>
                    <a:pt x="19" y="50"/>
                  </a:cubicBezTo>
                  <a:cubicBezTo>
                    <a:pt x="20" y="50"/>
                    <a:pt x="21" y="50"/>
                    <a:pt x="21" y="50"/>
                  </a:cubicBezTo>
                  <a:cubicBezTo>
                    <a:pt x="22" y="50"/>
                    <a:pt x="22" y="49"/>
                    <a:pt x="22"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3" name="Google Shape;373;p28"/>
            <p:cNvSpPr/>
            <p:nvPr/>
          </p:nvSpPr>
          <p:spPr>
            <a:xfrm>
              <a:off x="8314200" y="4753440"/>
              <a:ext cx="10800" cy="20880"/>
            </a:xfrm>
            <a:custGeom>
              <a:avLst/>
              <a:gdLst/>
              <a:ahLst/>
              <a:cxnLst/>
              <a:rect l="l" t="t" r="r" b="b"/>
              <a:pathLst>
                <a:path w="30" h="58" extrusionOk="0">
                  <a:moveTo>
                    <a:pt x="6" y="3"/>
                  </a:moveTo>
                  <a:cubicBezTo>
                    <a:pt x="5" y="3"/>
                    <a:pt x="6" y="4"/>
                    <a:pt x="5" y="5"/>
                  </a:cubicBezTo>
                  <a:cubicBezTo>
                    <a:pt x="2" y="9"/>
                    <a:pt x="0" y="15"/>
                    <a:pt x="0" y="21"/>
                  </a:cubicBezTo>
                  <a:cubicBezTo>
                    <a:pt x="0" y="24"/>
                    <a:pt x="1" y="28"/>
                    <a:pt x="2" y="31"/>
                  </a:cubicBezTo>
                  <a:cubicBezTo>
                    <a:pt x="3" y="37"/>
                    <a:pt x="5" y="42"/>
                    <a:pt x="8" y="47"/>
                  </a:cubicBezTo>
                  <a:cubicBezTo>
                    <a:pt x="9" y="49"/>
                    <a:pt x="11" y="52"/>
                    <a:pt x="12" y="54"/>
                  </a:cubicBezTo>
                  <a:cubicBezTo>
                    <a:pt x="15" y="57"/>
                    <a:pt x="19" y="55"/>
                    <a:pt x="21" y="54"/>
                  </a:cubicBezTo>
                  <a:cubicBezTo>
                    <a:pt x="29" y="46"/>
                    <a:pt x="25" y="31"/>
                    <a:pt x="21" y="23"/>
                  </a:cubicBezTo>
                  <a:cubicBezTo>
                    <a:pt x="20" y="17"/>
                    <a:pt x="18" y="12"/>
                    <a:pt x="16" y="7"/>
                  </a:cubicBezTo>
                  <a:cubicBezTo>
                    <a:pt x="15" y="5"/>
                    <a:pt x="15" y="6"/>
                    <a:pt x="14" y="5"/>
                  </a:cubicBezTo>
                  <a:cubicBezTo>
                    <a:pt x="13" y="1"/>
                    <a:pt x="8" y="0"/>
                    <a:pt x="6"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4" name="Google Shape;374;p28"/>
            <p:cNvSpPr/>
            <p:nvPr/>
          </p:nvSpPr>
          <p:spPr>
            <a:xfrm>
              <a:off x="8609760" y="4808880"/>
              <a:ext cx="16560" cy="21960"/>
            </a:xfrm>
            <a:custGeom>
              <a:avLst/>
              <a:gdLst/>
              <a:ahLst/>
              <a:cxnLst/>
              <a:rect l="l" t="t" r="r" b="b"/>
              <a:pathLst>
                <a:path w="46" h="61" extrusionOk="0">
                  <a:moveTo>
                    <a:pt x="19" y="36"/>
                  </a:moveTo>
                  <a:cubicBezTo>
                    <a:pt x="24" y="44"/>
                    <a:pt x="30" y="56"/>
                    <a:pt x="38" y="59"/>
                  </a:cubicBezTo>
                  <a:cubicBezTo>
                    <a:pt x="41" y="60"/>
                    <a:pt x="45" y="59"/>
                    <a:pt x="43" y="55"/>
                  </a:cubicBezTo>
                  <a:cubicBezTo>
                    <a:pt x="42" y="53"/>
                    <a:pt x="40" y="50"/>
                    <a:pt x="39" y="48"/>
                  </a:cubicBezTo>
                  <a:cubicBezTo>
                    <a:pt x="35" y="42"/>
                    <a:pt x="32" y="36"/>
                    <a:pt x="28" y="31"/>
                  </a:cubicBezTo>
                  <a:cubicBezTo>
                    <a:pt x="21" y="21"/>
                    <a:pt x="13" y="12"/>
                    <a:pt x="8" y="2"/>
                  </a:cubicBezTo>
                  <a:lnTo>
                    <a:pt x="7" y="1"/>
                  </a:lnTo>
                  <a:cubicBezTo>
                    <a:pt x="6" y="1"/>
                    <a:pt x="5" y="0"/>
                    <a:pt x="5" y="0"/>
                  </a:cubicBezTo>
                  <a:cubicBezTo>
                    <a:pt x="4" y="0"/>
                    <a:pt x="3" y="1"/>
                    <a:pt x="2" y="1"/>
                  </a:cubicBezTo>
                  <a:cubicBezTo>
                    <a:pt x="2" y="1"/>
                    <a:pt x="2" y="2"/>
                    <a:pt x="1" y="3"/>
                  </a:cubicBezTo>
                  <a:cubicBezTo>
                    <a:pt x="0" y="4"/>
                    <a:pt x="0" y="4"/>
                    <a:pt x="0" y="5"/>
                  </a:cubicBezTo>
                  <a:lnTo>
                    <a:pt x="0" y="6"/>
                  </a:lnTo>
                  <a:cubicBezTo>
                    <a:pt x="2" y="10"/>
                    <a:pt x="5" y="14"/>
                    <a:pt x="7" y="18"/>
                  </a:cubicBezTo>
                  <a:cubicBezTo>
                    <a:pt x="11" y="24"/>
                    <a:pt x="14" y="30"/>
                    <a:pt x="19"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5" name="Google Shape;375;p28"/>
            <p:cNvSpPr/>
            <p:nvPr/>
          </p:nvSpPr>
          <p:spPr>
            <a:xfrm>
              <a:off x="8634600" y="4848840"/>
              <a:ext cx="16920" cy="20160"/>
            </a:xfrm>
            <a:custGeom>
              <a:avLst/>
              <a:gdLst/>
              <a:ahLst/>
              <a:cxnLst/>
              <a:rect l="l" t="t" r="r" b="b"/>
              <a:pathLst>
                <a:path w="47" h="56" extrusionOk="0">
                  <a:moveTo>
                    <a:pt x="20" y="16"/>
                  </a:moveTo>
                  <a:cubicBezTo>
                    <a:pt x="20" y="16"/>
                    <a:pt x="19" y="15"/>
                    <a:pt x="19" y="14"/>
                  </a:cubicBezTo>
                  <a:cubicBezTo>
                    <a:pt x="18" y="13"/>
                    <a:pt x="17" y="11"/>
                    <a:pt x="15" y="10"/>
                  </a:cubicBezTo>
                  <a:cubicBezTo>
                    <a:pt x="13" y="8"/>
                    <a:pt x="10" y="6"/>
                    <a:pt x="9" y="3"/>
                  </a:cubicBezTo>
                  <a:cubicBezTo>
                    <a:pt x="9" y="3"/>
                    <a:pt x="10" y="3"/>
                    <a:pt x="9" y="2"/>
                  </a:cubicBezTo>
                  <a:cubicBezTo>
                    <a:pt x="8" y="1"/>
                    <a:pt x="8" y="2"/>
                    <a:pt x="7" y="1"/>
                  </a:cubicBezTo>
                  <a:cubicBezTo>
                    <a:pt x="6" y="0"/>
                    <a:pt x="5" y="0"/>
                    <a:pt x="5" y="0"/>
                  </a:cubicBezTo>
                  <a:cubicBezTo>
                    <a:pt x="4" y="0"/>
                    <a:pt x="3" y="0"/>
                    <a:pt x="2" y="1"/>
                  </a:cubicBezTo>
                  <a:lnTo>
                    <a:pt x="1" y="2"/>
                  </a:lnTo>
                  <a:cubicBezTo>
                    <a:pt x="0" y="3"/>
                    <a:pt x="0" y="4"/>
                    <a:pt x="0" y="4"/>
                  </a:cubicBezTo>
                  <a:cubicBezTo>
                    <a:pt x="0" y="7"/>
                    <a:pt x="1" y="9"/>
                    <a:pt x="2" y="12"/>
                  </a:cubicBezTo>
                  <a:cubicBezTo>
                    <a:pt x="3" y="13"/>
                    <a:pt x="3" y="14"/>
                    <a:pt x="4" y="15"/>
                  </a:cubicBezTo>
                  <a:cubicBezTo>
                    <a:pt x="8" y="20"/>
                    <a:pt x="9" y="27"/>
                    <a:pt x="13" y="34"/>
                  </a:cubicBezTo>
                  <a:cubicBezTo>
                    <a:pt x="17" y="41"/>
                    <a:pt x="31" y="55"/>
                    <a:pt x="41" y="54"/>
                  </a:cubicBezTo>
                  <a:cubicBezTo>
                    <a:pt x="42" y="54"/>
                    <a:pt x="42" y="55"/>
                    <a:pt x="43" y="54"/>
                  </a:cubicBezTo>
                  <a:cubicBezTo>
                    <a:pt x="44" y="53"/>
                    <a:pt x="44" y="53"/>
                    <a:pt x="44" y="52"/>
                  </a:cubicBezTo>
                  <a:lnTo>
                    <a:pt x="45" y="51"/>
                  </a:lnTo>
                  <a:cubicBezTo>
                    <a:pt x="46" y="41"/>
                    <a:pt x="35" y="34"/>
                    <a:pt x="29" y="28"/>
                  </a:cubicBezTo>
                  <a:cubicBezTo>
                    <a:pt x="26" y="26"/>
                    <a:pt x="23" y="22"/>
                    <a:pt x="21" y="19"/>
                  </a:cubicBezTo>
                  <a:cubicBezTo>
                    <a:pt x="21" y="18"/>
                    <a:pt x="20" y="17"/>
                    <a:pt x="20"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6" name="Google Shape;376;p28"/>
            <p:cNvSpPr/>
            <p:nvPr/>
          </p:nvSpPr>
          <p:spPr>
            <a:xfrm>
              <a:off x="8704440" y="4838760"/>
              <a:ext cx="17280" cy="21600"/>
            </a:xfrm>
            <a:custGeom>
              <a:avLst/>
              <a:gdLst/>
              <a:ahLst/>
              <a:cxnLst/>
              <a:rect l="l" t="t" r="r" b="b"/>
              <a:pathLst>
                <a:path w="48" h="60" extrusionOk="0">
                  <a:moveTo>
                    <a:pt x="21" y="14"/>
                  </a:moveTo>
                  <a:cubicBezTo>
                    <a:pt x="18" y="10"/>
                    <a:pt x="15" y="6"/>
                    <a:pt x="11" y="3"/>
                  </a:cubicBezTo>
                  <a:cubicBezTo>
                    <a:pt x="7" y="0"/>
                    <a:pt x="0" y="5"/>
                    <a:pt x="4" y="9"/>
                  </a:cubicBezTo>
                  <a:lnTo>
                    <a:pt x="12" y="17"/>
                  </a:lnTo>
                  <a:cubicBezTo>
                    <a:pt x="17" y="21"/>
                    <a:pt x="18" y="29"/>
                    <a:pt x="22" y="34"/>
                  </a:cubicBezTo>
                  <a:cubicBezTo>
                    <a:pt x="26" y="39"/>
                    <a:pt x="30" y="44"/>
                    <a:pt x="33" y="50"/>
                  </a:cubicBezTo>
                  <a:cubicBezTo>
                    <a:pt x="33" y="50"/>
                    <a:pt x="33" y="51"/>
                    <a:pt x="34" y="51"/>
                  </a:cubicBezTo>
                  <a:cubicBezTo>
                    <a:pt x="34" y="52"/>
                    <a:pt x="34" y="52"/>
                    <a:pt x="34" y="52"/>
                  </a:cubicBezTo>
                  <a:cubicBezTo>
                    <a:pt x="35" y="54"/>
                    <a:pt x="37" y="56"/>
                    <a:pt x="39" y="57"/>
                  </a:cubicBezTo>
                  <a:cubicBezTo>
                    <a:pt x="40" y="58"/>
                    <a:pt x="41" y="58"/>
                    <a:pt x="42" y="58"/>
                  </a:cubicBezTo>
                  <a:cubicBezTo>
                    <a:pt x="43" y="59"/>
                    <a:pt x="43" y="59"/>
                    <a:pt x="43" y="59"/>
                  </a:cubicBezTo>
                  <a:cubicBezTo>
                    <a:pt x="44" y="59"/>
                    <a:pt x="45" y="58"/>
                    <a:pt x="45" y="58"/>
                  </a:cubicBezTo>
                  <a:cubicBezTo>
                    <a:pt x="46" y="58"/>
                    <a:pt x="46" y="57"/>
                    <a:pt x="46" y="57"/>
                  </a:cubicBezTo>
                  <a:cubicBezTo>
                    <a:pt x="47" y="56"/>
                    <a:pt x="47" y="56"/>
                    <a:pt x="47" y="55"/>
                  </a:cubicBezTo>
                  <a:cubicBezTo>
                    <a:pt x="47" y="55"/>
                    <a:pt x="47" y="54"/>
                    <a:pt x="46" y="54"/>
                  </a:cubicBezTo>
                  <a:cubicBezTo>
                    <a:pt x="45" y="51"/>
                    <a:pt x="45" y="49"/>
                    <a:pt x="43" y="46"/>
                  </a:cubicBezTo>
                  <a:cubicBezTo>
                    <a:pt x="40" y="40"/>
                    <a:pt x="35" y="35"/>
                    <a:pt x="31" y="30"/>
                  </a:cubicBezTo>
                  <a:cubicBezTo>
                    <a:pt x="29" y="28"/>
                    <a:pt x="28" y="25"/>
                    <a:pt x="26" y="22"/>
                  </a:cubicBezTo>
                  <a:cubicBezTo>
                    <a:pt x="25" y="19"/>
                    <a:pt x="23" y="17"/>
                    <a:pt x="21"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7" name="Google Shape;377;p28"/>
            <p:cNvSpPr/>
            <p:nvPr/>
          </p:nvSpPr>
          <p:spPr>
            <a:xfrm>
              <a:off x="8794440" y="4814280"/>
              <a:ext cx="18000" cy="32760"/>
            </a:xfrm>
            <a:custGeom>
              <a:avLst/>
              <a:gdLst/>
              <a:ahLst/>
              <a:cxnLst/>
              <a:rect l="l" t="t" r="r" b="b"/>
              <a:pathLst>
                <a:path w="50" h="91" extrusionOk="0">
                  <a:moveTo>
                    <a:pt x="22" y="57"/>
                  </a:moveTo>
                  <a:cubicBezTo>
                    <a:pt x="28" y="69"/>
                    <a:pt x="27" y="84"/>
                    <a:pt x="40" y="90"/>
                  </a:cubicBezTo>
                  <a:cubicBezTo>
                    <a:pt x="41" y="90"/>
                    <a:pt x="41" y="90"/>
                    <a:pt x="42" y="90"/>
                  </a:cubicBezTo>
                  <a:cubicBezTo>
                    <a:pt x="43" y="90"/>
                    <a:pt x="45" y="90"/>
                    <a:pt x="46" y="89"/>
                  </a:cubicBezTo>
                  <a:cubicBezTo>
                    <a:pt x="47" y="89"/>
                    <a:pt x="47" y="88"/>
                    <a:pt x="48" y="87"/>
                  </a:cubicBezTo>
                  <a:lnTo>
                    <a:pt x="48" y="86"/>
                  </a:lnTo>
                  <a:cubicBezTo>
                    <a:pt x="49" y="83"/>
                    <a:pt x="49" y="80"/>
                    <a:pt x="49" y="76"/>
                  </a:cubicBezTo>
                  <a:cubicBezTo>
                    <a:pt x="49" y="67"/>
                    <a:pt x="47" y="57"/>
                    <a:pt x="42" y="48"/>
                  </a:cubicBezTo>
                  <a:cubicBezTo>
                    <a:pt x="41" y="48"/>
                    <a:pt x="41" y="47"/>
                    <a:pt x="41" y="47"/>
                  </a:cubicBezTo>
                  <a:cubicBezTo>
                    <a:pt x="37" y="35"/>
                    <a:pt x="32" y="24"/>
                    <a:pt x="25" y="13"/>
                  </a:cubicBezTo>
                  <a:cubicBezTo>
                    <a:pt x="25" y="12"/>
                    <a:pt x="25" y="12"/>
                    <a:pt x="24" y="11"/>
                  </a:cubicBezTo>
                  <a:cubicBezTo>
                    <a:pt x="16" y="0"/>
                    <a:pt x="0" y="13"/>
                    <a:pt x="8" y="23"/>
                  </a:cubicBezTo>
                  <a:lnTo>
                    <a:pt x="8" y="24"/>
                  </a:lnTo>
                  <a:cubicBezTo>
                    <a:pt x="11" y="28"/>
                    <a:pt x="13" y="33"/>
                    <a:pt x="14" y="39"/>
                  </a:cubicBezTo>
                  <a:cubicBezTo>
                    <a:pt x="16" y="45"/>
                    <a:pt x="19" y="51"/>
                    <a:pt x="22"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8" name="Google Shape;378;p28"/>
            <p:cNvSpPr/>
            <p:nvPr/>
          </p:nvSpPr>
          <p:spPr>
            <a:xfrm>
              <a:off x="8763120" y="4690440"/>
              <a:ext cx="16920" cy="10800"/>
            </a:xfrm>
            <a:custGeom>
              <a:avLst/>
              <a:gdLst/>
              <a:ahLst/>
              <a:cxnLst/>
              <a:rect l="l" t="t" r="r" b="b"/>
              <a:pathLst>
                <a:path w="47" h="30" extrusionOk="0">
                  <a:moveTo>
                    <a:pt x="2" y="10"/>
                  </a:moveTo>
                  <a:cubicBezTo>
                    <a:pt x="7" y="14"/>
                    <a:pt x="12" y="17"/>
                    <a:pt x="17" y="20"/>
                  </a:cubicBezTo>
                  <a:cubicBezTo>
                    <a:pt x="18" y="20"/>
                    <a:pt x="18" y="21"/>
                    <a:pt x="19" y="21"/>
                  </a:cubicBezTo>
                  <a:cubicBezTo>
                    <a:pt x="20" y="22"/>
                    <a:pt x="21" y="22"/>
                    <a:pt x="23" y="23"/>
                  </a:cubicBezTo>
                  <a:cubicBezTo>
                    <a:pt x="29" y="26"/>
                    <a:pt x="35" y="29"/>
                    <a:pt x="42" y="29"/>
                  </a:cubicBezTo>
                  <a:lnTo>
                    <a:pt x="43" y="29"/>
                  </a:lnTo>
                  <a:cubicBezTo>
                    <a:pt x="44" y="28"/>
                    <a:pt x="45" y="28"/>
                    <a:pt x="45" y="27"/>
                  </a:cubicBezTo>
                  <a:cubicBezTo>
                    <a:pt x="46" y="26"/>
                    <a:pt x="45" y="26"/>
                    <a:pt x="45" y="25"/>
                  </a:cubicBezTo>
                  <a:lnTo>
                    <a:pt x="45" y="24"/>
                  </a:lnTo>
                  <a:cubicBezTo>
                    <a:pt x="41" y="8"/>
                    <a:pt x="19" y="4"/>
                    <a:pt x="6" y="0"/>
                  </a:cubicBezTo>
                  <a:lnTo>
                    <a:pt x="5" y="0"/>
                  </a:lnTo>
                  <a:cubicBezTo>
                    <a:pt x="4" y="0"/>
                    <a:pt x="3" y="0"/>
                    <a:pt x="2" y="1"/>
                  </a:cubicBezTo>
                  <a:cubicBezTo>
                    <a:pt x="2" y="1"/>
                    <a:pt x="1" y="2"/>
                    <a:pt x="0" y="3"/>
                  </a:cubicBezTo>
                  <a:cubicBezTo>
                    <a:pt x="0" y="3"/>
                    <a:pt x="0" y="4"/>
                    <a:pt x="0" y="5"/>
                  </a:cubicBezTo>
                  <a:cubicBezTo>
                    <a:pt x="0" y="6"/>
                    <a:pt x="0" y="7"/>
                    <a:pt x="0" y="8"/>
                  </a:cubicBezTo>
                  <a:cubicBezTo>
                    <a:pt x="1" y="9"/>
                    <a:pt x="1" y="9"/>
                    <a:pt x="2"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9" name="Google Shape;379;p28"/>
            <p:cNvSpPr/>
            <p:nvPr/>
          </p:nvSpPr>
          <p:spPr>
            <a:xfrm>
              <a:off x="7997400" y="4535640"/>
              <a:ext cx="1050120" cy="740160"/>
            </a:xfrm>
            <a:custGeom>
              <a:avLst/>
              <a:gdLst/>
              <a:ahLst/>
              <a:cxnLst/>
              <a:rect l="l" t="t" r="r" b="b"/>
              <a:pathLst>
                <a:path w="2917" h="2056" extrusionOk="0">
                  <a:moveTo>
                    <a:pt x="2879" y="1810"/>
                  </a:moveTo>
                  <a:lnTo>
                    <a:pt x="2877" y="1808"/>
                  </a:lnTo>
                  <a:cubicBezTo>
                    <a:pt x="2866" y="1785"/>
                    <a:pt x="2833" y="1786"/>
                    <a:pt x="2812" y="1787"/>
                  </a:cubicBezTo>
                  <a:cubicBezTo>
                    <a:pt x="2773" y="1789"/>
                    <a:pt x="2742" y="1791"/>
                    <a:pt x="2714" y="1820"/>
                  </a:cubicBezTo>
                  <a:lnTo>
                    <a:pt x="2703" y="1818"/>
                  </a:lnTo>
                  <a:cubicBezTo>
                    <a:pt x="2685" y="1815"/>
                    <a:pt x="2667" y="1813"/>
                    <a:pt x="2649" y="1813"/>
                  </a:cubicBezTo>
                  <a:cubicBezTo>
                    <a:pt x="2646" y="1813"/>
                    <a:pt x="2643" y="1813"/>
                    <a:pt x="2640" y="1813"/>
                  </a:cubicBezTo>
                  <a:cubicBezTo>
                    <a:pt x="2609" y="1812"/>
                    <a:pt x="2579" y="1805"/>
                    <a:pt x="2550" y="1794"/>
                  </a:cubicBezTo>
                  <a:cubicBezTo>
                    <a:pt x="2511" y="1781"/>
                    <a:pt x="2452" y="1771"/>
                    <a:pt x="2440" y="1726"/>
                  </a:cubicBezTo>
                  <a:cubicBezTo>
                    <a:pt x="2440" y="1721"/>
                    <a:pt x="2439" y="1717"/>
                    <a:pt x="2436" y="1713"/>
                  </a:cubicBezTo>
                  <a:cubicBezTo>
                    <a:pt x="2432" y="1698"/>
                    <a:pt x="2424" y="1682"/>
                    <a:pt x="2420" y="1667"/>
                  </a:cubicBezTo>
                  <a:cubicBezTo>
                    <a:pt x="2418" y="1659"/>
                    <a:pt x="2416" y="1651"/>
                    <a:pt x="2415" y="1644"/>
                  </a:cubicBezTo>
                  <a:cubicBezTo>
                    <a:pt x="2416" y="1638"/>
                    <a:pt x="2417" y="1632"/>
                    <a:pt x="2417" y="1626"/>
                  </a:cubicBezTo>
                  <a:cubicBezTo>
                    <a:pt x="2417" y="1620"/>
                    <a:pt x="2416" y="1614"/>
                    <a:pt x="2415" y="1608"/>
                  </a:cubicBezTo>
                  <a:cubicBezTo>
                    <a:pt x="2415" y="1606"/>
                    <a:pt x="2414" y="1602"/>
                    <a:pt x="2413" y="1601"/>
                  </a:cubicBezTo>
                  <a:cubicBezTo>
                    <a:pt x="2412" y="1600"/>
                    <a:pt x="2412" y="1600"/>
                    <a:pt x="2412" y="1599"/>
                  </a:cubicBezTo>
                  <a:lnTo>
                    <a:pt x="2410" y="1597"/>
                  </a:lnTo>
                  <a:cubicBezTo>
                    <a:pt x="2410" y="1594"/>
                    <a:pt x="2410" y="1591"/>
                    <a:pt x="2408" y="1588"/>
                  </a:cubicBezTo>
                  <a:cubicBezTo>
                    <a:pt x="2410" y="1587"/>
                    <a:pt x="2411" y="1585"/>
                    <a:pt x="2412" y="1583"/>
                  </a:cubicBezTo>
                  <a:cubicBezTo>
                    <a:pt x="2416" y="1576"/>
                    <a:pt x="2418" y="1567"/>
                    <a:pt x="2418" y="1558"/>
                  </a:cubicBezTo>
                  <a:cubicBezTo>
                    <a:pt x="2418" y="1556"/>
                    <a:pt x="2418" y="1554"/>
                    <a:pt x="2418" y="1552"/>
                  </a:cubicBezTo>
                  <a:cubicBezTo>
                    <a:pt x="2418" y="1547"/>
                    <a:pt x="2415" y="1542"/>
                    <a:pt x="2413" y="1537"/>
                  </a:cubicBezTo>
                  <a:cubicBezTo>
                    <a:pt x="2410" y="1532"/>
                    <a:pt x="2407" y="1528"/>
                    <a:pt x="2403" y="1526"/>
                  </a:cubicBezTo>
                  <a:cubicBezTo>
                    <a:pt x="2403" y="1510"/>
                    <a:pt x="2403" y="1495"/>
                    <a:pt x="2403" y="1480"/>
                  </a:cubicBezTo>
                  <a:cubicBezTo>
                    <a:pt x="2403" y="1476"/>
                    <a:pt x="2403" y="1473"/>
                    <a:pt x="2404" y="1470"/>
                  </a:cubicBezTo>
                  <a:cubicBezTo>
                    <a:pt x="2404" y="1468"/>
                    <a:pt x="2405" y="1464"/>
                    <a:pt x="2405" y="1462"/>
                  </a:cubicBezTo>
                  <a:cubicBezTo>
                    <a:pt x="2405" y="1459"/>
                    <a:pt x="2404" y="1457"/>
                    <a:pt x="2404" y="1454"/>
                  </a:cubicBezTo>
                  <a:cubicBezTo>
                    <a:pt x="2404" y="1450"/>
                    <a:pt x="2404" y="1446"/>
                    <a:pt x="2404" y="1442"/>
                  </a:cubicBezTo>
                  <a:cubicBezTo>
                    <a:pt x="2405" y="1437"/>
                    <a:pt x="2405" y="1431"/>
                    <a:pt x="2405" y="1425"/>
                  </a:cubicBezTo>
                  <a:cubicBezTo>
                    <a:pt x="2405" y="1393"/>
                    <a:pt x="2397" y="1362"/>
                    <a:pt x="2383" y="1334"/>
                  </a:cubicBezTo>
                  <a:lnTo>
                    <a:pt x="2382" y="1331"/>
                  </a:lnTo>
                  <a:cubicBezTo>
                    <a:pt x="2381" y="1324"/>
                    <a:pt x="2379" y="1317"/>
                    <a:pt x="2376" y="1311"/>
                  </a:cubicBezTo>
                  <a:cubicBezTo>
                    <a:pt x="2375" y="1310"/>
                    <a:pt x="2374" y="1309"/>
                    <a:pt x="2373" y="1307"/>
                  </a:cubicBezTo>
                  <a:cubicBezTo>
                    <a:pt x="2370" y="1297"/>
                    <a:pt x="2368" y="1286"/>
                    <a:pt x="2366" y="1276"/>
                  </a:cubicBezTo>
                  <a:cubicBezTo>
                    <a:pt x="2368" y="1274"/>
                    <a:pt x="2369" y="1272"/>
                    <a:pt x="2370" y="1270"/>
                  </a:cubicBezTo>
                  <a:cubicBezTo>
                    <a:pt x="2371" y="1269"/>
                    <a:pt x="2372" y="1267"/>
                    <a:pt x="2372" y="1266"/>
                  </a:cubicBezTo>
                  <a:cubicBezTo>
                    <a:pt x="2376" y="1251"/>
                    <a:pt x="2377" y="1223"/>
                    <a:pt x="2363" y="1212"/>
                  </a:cubicBezTo>
                  <a:lnTo>
                    <a:pt x="2361" y="1211"/>
                  </a:lnTo>
                  <a:cubicBezTo>
                    <a:pt x="2361" y="1190"/>
                    <a:pt x="2359" y="1168"/>
                    <a:pt x="2355" y="1147"/>
                  </a:cubicBezTo>
                  <a:cubicBezTo>
                    <a:pt x="2355" y="1147"/>
                    <a:pt x="2356" y="1147"/>
                    <a:pt x="2356" y="1146"/>
                  </a:cubicBezTo>
                  <a:cubicBezTo>
                    <a:pt x="2356" y="1145"/>
                    <a:pt x="2355" y="1145"/>
                    <a:pt x="2355" y="1144"/>
                  </a:cubicBezTo>
                  <a:lnTo>
                    <a:pt x="2354" y="1143"/>
                  </a:lnTo>
                  <a:lnTo>
                    <a:pt x="2353" y="1142"/>
                  </a:lnTo>
                  <a:lnTo>
                    <a:pt x="2351" y="1142"/>
                  </a:lnTo>
                  <a:lnTo>
                    <a:pt x="2350" y="1142"/>
                  </a:lnTo>
                  <a:cubicBezTo>
                    <a:pt x="2359" y="1132"/>
                    <a:pt x="2367" y="1122"/>
                    <a:pt x="2374" y="1111"/>
                  </a:cubicBezTo>
                  <a:cubicBezTo>
                    <a:pt x="2387" y="1089"/>
                    <a:pt x="2395" y="1065"/>
                    <a:pt x="2398" y="1039"/>
                  </a:cubicBezTo>
                  <a:lnTo>
                    <a:pt x="2399" y="1039"/>
                  </a:lnTo>
                  <a:cubicBezTo>
                    <a:pt x="2400" y="1038"/>
                    <a:pt x="2402" y="1036"/>
                    <a:pt x="2403" y="1035"/>
                  </a:cubicBezTo>
                  <a:cubicBezTo>
                    <a:pt x="2404" y="1033"/>
                    <a:pt x="2405" y="1030"/>
                    <a:pt x="2405" y="1028"/>
                  </a:cubicBezTo>
                  <a:cubicBezTo>
                    <a:pt x="2405" y="1028"/>
                    <a:pt x="2405" y="1027"/>
                    <a:pt x="2405" y="1026"/>
                  </a:cubicBezTo>
                  <a:cubicBezTo>
                    <a:pt x="2405" y="1022"/>
                    <a:pt x="2403" y="1018"/>
                    <a:pt x="2403" y="1014"/>
                  </a:cubicBezTo>
                  <a:lnTo>
                    <a:pt x="2404" y="1009"/>
                  </a:lnTo>
                  <a:cubicBezTo>
                    <a:pt x="2411" y="980"/>
                    <a:pt x="2412" y="953"/>
                    <a:pt x="2417" y="923"/>
                  </a:cubicBezTo>
                  <a:cubicBezTo>
                    <a:pt x="2417" y="920"/>
                    <a:pt x="2417" y="917"/>
                    <a:pt x="2417" y="913"/>
                  </a:cubicBezTo>
                  <a:cubicBezTo>
                    <a:pt x="2417" y="893"/>
                    <a:pt x="2414" y="874"/>
                    <a:pt x="2408" y="854"/>
                  </a:cubicBezTo>
                  <a:cubicBezTo>
                    <a:pt x="2405" y="833"/>
                    <a:pt x="2399" y="813"/>
                    <a:pt x="2390" y="794"/>
                  </a:cubicBezTo>
                  <a:cubicBezTo>
                    <a:pt x="2380" y="775"/>
                    <a:pt x="2371" y="756"/>
                    <a:pt x="2363" y="736"/>
                  </a:cubicBezTo>
                  <a:cubicBezTo>
                    <a:pt x="2370" y="736"/>
                    <a:pt x="2376" y="726"/>
                    <a:pt x="2378" y="717"/>
                  </a:cubicBezTo>
                  <a:cubicBezTo>
                    <a:pt x="2391" y="706"/>
                    <a:pt x="2406" y="689"/>
                    <a:pt x="2410" y="686"/>
                  </a:cubicBezTo>
                  <a:cubicBezTo>
                    <a:pt x="2451" y="655"/>
                    <a:pt x="2489" y="620"/>
                    <a:pt x="2523" y="581"/>
                  </a:cubicBezTo>
                  <a:cubicBezTo>
                    <a:pt x="2545" y="555"/>
                    <a:pt x="2551" y="515"/>
                    <a:pt x="2567" y="485"/>
                  </a:cubicBezTo>
                  <a:cubicBezTo>
                    <a:pt x="2578" y="463"/>
                    <a:pt x="2589" y="440"/>
                    <a:pt x="2600" y="417"/>
                  </a:cubicBezTo>
                  <a:cubicBezTo>
                    <a:pt x="2629" y="389"/>
                    <a:pt x="2657" y="361"/>
                    <a:pt x="2682" y="331"/>
                  </a:cubicBezTo>
                  <a:cubicBezTo>
                    <a:pt x="2712" y="310"/>
                    <a:pt x="2739" y="287"/>
                    <a:pt x="2744" y="254"/>
                  </a:cubicBezTo>
                  <a:cubicBezTo>
                    <a:pt x="2757" y="239"/>
                    <a:pt x="2768" y="224"/>
                    <a:pt x="2778" y="207"/>
                  </a:cubicBezTo>
                  <a:cubicBezTo>
                    <a:pt x="2788" y="189"/>
                    <a:pt x="2797" y="169"/>
                    <a:pt x="2803" y="148"/>
                  </a:cubicBezTo>
                  <a:cubicBezTo>
                    <a:pt x="2803" y="146"/>
                    <a:pt x="2800" y="144"/>
                    <a:pt x="2798" y="146"/>
                  </a:cubicBezTo>
                  <a:cubicBezTo>
                    <a:pt x="2781" y="169"/>
                    <a:pt x="2764" y="193"/>
                    <a:pt x="2749" y="218"/>
                  </a:cubicBezTo>
                  <a:cubicBezTo>
                    <a:pt x="2745" y="224"/>
                    <a:pt x="2741" y="229"/>
                    <a:pt x="2737" y="235"/>
                  </a:cubicBezTo>
                  <a:cubicBezTo>
                    <a:pt x="2735" y="234"/>
                    <a:pt x="2734" y="234"/>
                    <a:pt x="2733" y="234"/>
                  </a:cubicBezTo>
                  <a:cubicBezTo>
                    <a:pt x="2731" y="234"/>
                    <a:pt x="2729" y="234"/>
                    <a:pt x="2728" y="235"/>
                  </a:cubicBezTo>
                  <a:cubicBezTo>
                    <a:pt x="2726" y="236"/>
                    <a:pt x="2725" y="237"/>
                    <a:pt x="2725" y="238"/>
                  </a:cubicBezTo>
                  <a:cubicBezTo>
                    <a:pt x="2724" y="239"/>
                    <a:pt x="2725" y="240"/>
                    <a:pt x="2724" y="240"/>
                  </a:cubicBezTo>
                  <a:cubicBezTo>
                    <a:pt x="2722" y="246"/>
                    <a:pt x="2720" y="251"/>
                    <a:pt x="2717" y="256"/>
                  </a:cubicBezTo>
                  <a:cubicBezTo>
                    <a:pt x="2714" y="261"/>
                    <a:pt x="2710" y="266"/>
                    <a:pt x="2707" y="271"/>
                  </a:cubicBezTo>
                  <a:cubicBezTo>
                    <a:pt x="2702" y="276"/>
                    <a:pt x="2697" y="282"/>
                    <a:pt x="2692" y="287"/>
                  </a:cubicBezTo>
                  <a:cubicBezTo>
                    <a:pt x="2655" y="325"/>
                    <a:pt x="2602" y="349"/>
                    <a:pt x="2577" y="398"/>
                  </a:cubicBezTo>
                  <a:cubicBezTo>
                    <a:pt x="2564" y="425"/>
                    <a:pt x="2550" y="454"/>
                    <a:pt x="2535" y="482"/>
                  </a:cubicBezTo>
                  <a:lnTo>
                    <a:pt x="2530" y="475"/>
                  </a:lnTo>
                  <a:cubicBezTo>
                    <a:pt x="2526" y="469"/>
                    <a:pt x="2523" y="464"/>
                    <a:pt x="2518" y="459"/>
                  </a:cubicBezTo>
                  <a:cubicBezTo>
                    <a:pt x="2514" y="454"/>
                    <a:pt x="2508" y="448"/>
                    <a:pt x="2501" y="451"/>
                  </a:cubicBezTo>
                  <a:cubicBezTo>
                    <a:pt x="2493" y="454"/>
                    <a:pt x="2489" y="467"/>
                    <a:pt x="2498" y="471"/>
                  </a:cubicBezTo>
                  <a:cubicBezTo>
                    <a:pt x="2500" y="471"/>
                    <a:pt x="2502" y="477"/>
                    <a:pt x="2503" y="479"/>
                  </a:cubicBezTo>
                  <a:cubicBezTo>
                    <a:pt x="2506" y="484"/>
                    <a:pt x="2509" y="490"/>
                    <a:pt x="2512" y="495"/>
                  </a:cubicBezTo>
                  <a:lnTo>
                    <a:pt x="2512" y="496"/>
                  </a:lnTo>
                  <a:cubicBezTo>
                    <a:pt x="2515" y="500"/>
                    <a:pt x="2518" y="504"/>
                    <a:pt x="2522" y="507"/>
                  </a:cubicBezTo>
                  <a:cubicBezTo>
                    <a:pt x="2517" y="504"/>
                    <a:pt x="2513" y="501"/>
                    <a:pt x="2509" y="497"/>
                  </a:cubicBezTo>
                  <a:cubicBezTo>
                    <a:pt x="2495" y="485"/>
                    <a:pt x="2492" y="463"/>
                    <a:pt x="2475" y="456"/>
                  </a:cubicBezTo>
                  <a:cubicBezTo>
                    <a:pt x="2465" y="452"/>
                    <a:pt x="2458" y="468"/>
                    <a:pt x="2467" y="473"/>
                  </a:cubicBezTo>
                  <a:cubicBezTo>
                    <a:pt x="2472" y="476"/>
                    <a:pt x="2473" y="483"/>
                    <a:pt x="2475" y="487"/>
                  </a:cubicBezTo>
                  <a:cubicBezTo>
                    <a:pt x="2477" y="492"/>
                    <a:pt x="2479" y="496"/>
                    <a:pt x="2482" y="500"/>
                  </a:cubicBezTo>
                  <a:cubicBezTo>
                    <a:pt x="2482" y="501"/>
                    <a:pt x="2482" y="501"/>
                    <a:pt x="2482" y="502"/>
                  </a:cubicBezTo>
                  <a:cubicBezTo>
                    <a:pt x="2486" y="507"/>
                    <a:pt x="2490" y="512"/>
                    <a:pt x="2494" y="517"/>
                  </a:cubicBezTo>
                  <a:cubicBezTo>
                    <a:pt x="2499" y="521"/>
                    <a:pt x="2503" y="525"/>
                    <a:pt x="2508" y="529"/>
                  </a:cubicBezTo>
                  <a:lnTo>
                    <a:pt x="2500" y="541"/>
                  </a:lnTo>
                  <a:cubicBezTo>
                    <a:pt x="2493" y="537"/>
                    <a:pt x="2487" y="531"/>
                    <a:pt x="2482" y="525"/>
                  </a:cubicBezTo>
                  <a:cubicBezTo>
                    <a:pt x="2478" y="520"/>
                    <a:pt x="2472" y="515"/>
                    <a:pt x="2468" y="509"/>
                  </a:cubicBezTo>
                  <a:cubicBezTo>
                    <a:pt x="2467" y="506"/>
                    <a:pt x="2465" y="503"/>
                    <a:pt x="2464" y="501"/>
                  </a:cubicBezTo>
                  <a:cubicBezTo>
                    <a:pt x="2462" y="498"/>
                    <a:pt x="2461" y="496"/>
                    <a:pt x="2460" y="494"/>
                  </a:cubicBezTo>
                  <a:cubicBezTo>
                    <a:pt x="2457" y="491"/>
                    <a:pt x="2454" y="487"/>
                    <a:pt x="2451" y="483"/>
                  </a:cubicBezTo>
                  <a:cubicBezTo>
                    <a:pt x="2450" y="481"/>
                    <a:pt x="2449" y="480"/>
                    <a:pt x="2449" y="478"/>
                  </a:cubicBezTo>
                  <a:cubicBezTo>
                    <a:pt x="2447" y="473"/>
                    <a:pt x="2443" y="470"/>
                    <a:pt x="2441" y="465"/>
                  </a:cubicBezTo>
                  <a:cubicBezTo>
                    <a:pt x="2438" y="456"/>
                    <a:pt x="2421" y="459"/>
                    <a:pt x="2424" y="469"/>
                  </a:cubicBezTo>
                  <a:cubicBezTo>
                    <a:pt x="2427" y="478"/>
                    <a:pt x="2430" y="486"/>
                    <a:pt x="2434" y="494"/>
                  </a:cubicBezTo>
                  <a:cubicBezTo>
                    <a:pt x="2436" y="500"/>
                    <a:pt x="2442" y="505"/>
                    <a:pt x="2445" y="510"/>
                  </a:cubicBezTo>
                  <a:cubicBezTo>
                    <a:pt x="2446" y="513"/>
                    <a:pt x="2448" y="516"/>
                    <a:pt x="2450" y="519"/>
                  </a:cubicBezTo>
                  <a:cubicBezTo>
                    <a:pt x="2452" y="523"/>
                    <a:pt x="2454" y="526"/>
                    <a:pt x="2456" y="530"/>
                  </a:cubicBezTo>
                  <a:cubicBezTo>
                    <a:pt x="2464" y="542"/>
                    <a:pt x="2474" y="552"/>
                    <a:pt x="2486" y="560"/>
                  </a:cubicBezTo>
                  <a:cubicBezTo>
                    <a:pt x="2482" y="566"/>
                    <a:pt x="2477" y="571"/>
                    <a:pt x="2472" y="576"/>
                  </a:cubicBezTo>
                  <a:cubicBezTo>
                    <a:pt x="2471" y="575"/>
                    <a:pt x="2469" y="574"/>
                    <a:pt x="2468" y="572"/>
                  </a:cubicBezTo>
                  <a:cubicBezTo>
                    <a:pt x="2457" y="563"/>
                    <a:pt x="2448" y="552"/>
                    <a:pt x="2441" y="540"/>
                  </a:cubicBezTo>
                  <a:cubicBezTo>
                    <a:pt x="2435" y="529"/>
                    <a:pt x="2430" y="518"/>
                    <a:pt x="2423" y="506"/>
                  </a:cubicBezTo>
                  <a:cubicBezTo>
                    <a:pt x="2415" y="492"/>
                    <a:pt x="2405" y="478"/>
                    <a:pt x="2396" y="464"/>
                  </a:cubicBezTo>
                  <a:cubicBezTo>
                    <a:pt x="2390" y="457"/>
                    <a:pt x="2378" y="464"/>
                    <a:pt x="2384" y="472"/>
                  </a:cubicBezTo>
                  <a:cubicBezTo>
                    <a:pt x="2394" y="488"/>
                    <a:pt x="2423" y="567"/>
                    <a:pt x="2455" y="593"/>
                  </a:cubicBezTo>
                  <a:lnTo>
                    <a:pt x="2444" y="602"/>
                  </a:lnTo>
                  <a:cubicBezTo>
                    <a:pt x="2434" y="589"/>
                    <a:pt x="2426" y="575"/>
                    <a:pt x="2418" y="561"/>
                  </a:cubicBezTo>
                  <a:cubicBezTo>
                    <a:pt x="2412" y="552"/>
                    <a:pt x="2407" y="542"/>
                    <a:pt x="2402" y="532"/>
                  </a:cubicBezTo>
                  <a:cubicBezTo>
                    <a:pt x="2400" y="529"/>
                    <a:pt x="2399" y="526"/>
                    <a:pt x="2397" y="523"/>
                  </a:cubicBezTo>
                  <a:cubicBezTo>
                    <a:pt x="2386" y="504"/>
                    <a:pt x="2374" y="485"/>
                    <a:pt x="2360" y="467"/>
                  </a:cubicBezTo>
                  <a:cubicBezTo>
                    <a:pt x="2355" y="460"/>
                    <a:pt x="2343" y="467"/>
                    <a:pt x="2347" y="474"/>
                  </a:cubicBezTo>
                  <a:cubicBezTo>
                    <a:pt x="2365" y="509"/>
                    <a:pt x="2384" y="545"/>
                    <a:pt x="2406" y="578"/>
                  </a:cubicBezTo>
                  <a:cubicBezTo>
                    <a:pt x="2407" y="581"/>
                    <a:pt x="2408" y="583"/>
                    <a:pt x="2409" y="585"/>
                  </a:cubicBezTo>
                  <a:cubicBezTo>
                    <a:pt x="2415" y="595"/>
                    <a:pt x="2422" y="605"/>
                    <a:pt x="2430" y="614"/>
                  </a:cubicBezTo>
                  <a:lnTo>
                    <a:pt x="2417" y="625"/>
                  </a:lnTo>
                  <a:cubicBezTo>
                    <a:pt x="2420" y="625"/>
                    <a:pt x="2415" y="619"/>
                    <a:pt x="2414" y="617"/>
                  </a:cubicBezTo>
                  <a:cubicBezTo>
                    <a:pt x="2410" y="609"/>
                    <a:pt x="2406" y="602"/>
                    <a:pt x="2402" y="596"/>
                  </a:cubicBezTo>
                  <a:cubicBezTo>
                    <a:pt x="2398" y="589"/>
                    <a:pt x="2396" y="586"/>
                    <a:pt x="2393" y="582"/>
                  </a:cubicBezTo>
                  <a:cubicBezTo>
                    <a:pt x="2389" y="577"/>
                    <a:pt x="2387" y="577"/>
                    <a:pt x="2387" y="572"/>
                  </a:cubicBezTo>
                  <a:cubicBezTo>
                    <a:pt x="2386" y="567"/>
                    <a:pt x="2376" y="567"/>
                    <a:pt x="2375" y="572"/>
                  </a:cubicBezTo>
                  <a:cubicBezTo>
                    <a:pt x="2375" y="582"/>
                    <a:pt x="2382" y="585"/>
                    <a:pt x="2385" y="594"/>
                  </a:cubicBezTo>
                  <a:cubicBezTo>
                    <a:pt x="2388" y="602"/>
                    <a:pt x="2390" y="610"/>
                    <a:pt x="2392" y="618"/>
                  </a:cubicBezTo>
                  <a:cubicBezTo>
                    <a:pt x="2394" y="623"/>
                    <a:pt x="2396" y="627"/>
                    <a:pt x="2398" y="631"/>
                  </a:cubicBezTo>
                  <a:cubicBezTo>
                    <a:pt x="2400" y="634"/>
                    <a:pt x="2401" y="636"/>
                    <a:pt x="2403" y="638"/>
                  </a:cubicBezTo>
                  <a:lnTo>
                    <a:pt x="2398" y="644"/>
                  </a:lnTo>
                  <a:cubicBezTo>
                    <a:pt x="2366" y="596"/>
                    <a:pt x="2341" y="540"/>
                    <a:pt x="2301" y="498"/>
                  </a:cubicBezTo>
                  <a:cubicBezTo>
                    <a:pt x="2299" y="496"/>
                    <a:pt x="2295" y="500"/>
                    <a:pt x="2297" y="502"/>
                  </a:cubicBezTo>
                  <a:cubicBezTo>
                    <a:pt x="2306" y="515"/>
                    <a:pt x="2315" y="529"/>
                    <a:pt x="2323" y="543"/>
                  </a:cubicBezTo>
                  <a:cubicBezTo>
                    <a:pt x="2336" y="565"/>
                    <a:pt x="2347" y="588"/>
                    <a:pt x="2357" y="612"/>
                  </a:cubicBezTo>
                  <a:lnTo>
                    <a:pt x="2358" y="615"/>
                  </a:lnTo>
                  <a:cubicBezTo>
                    <a:pt x="2328" y="565"/>
                    <a:pt x="2270" y="531"/>
                    <a:pt x="2225" y="497"/>
                  </a:cubicBezTo>
                  <a:lnTo>
                    <a:pt x="2224" y="497"/>
                  </a:lnTo>
                  <a:cubicBezTo>
                    <a:pt x="2223" y="497"/>
                    <a:pt x="2223" y="497"/>
                    <a:pt x="2222" y="497"/>
                  </a:cubicBezTo>
                  <a:lnTo>
                    <a:pt x="2221" y="498"/>
                  </a:lnTo>
                  <a:cubicBezTo>
                    <a:pt x="2220" y="499"/>
                    <a:pt x="2221" y="499"/>
                    <a:pt x="2221" y="499"/>
                  </a:cubicBezTo>
                  <a:cubicBezTo>
                    <a:pt x="2221" y="500"/>
                    <a:pt x="2220" y="500"/>
                    <a:pt x="2221" y="501"/>
                  </a:cubicBezTo>
                  <a:cubicBezTo>
                    <a:pt x="2222" y="502"/>
                    <a:pt x="2222" y="501"/>
                    <a:pt x="2222" y="502"/>
                  </a:cubicBezTo>
                  <a:cubicBezTo>
                    <a:pt x="2255" y="530"/>
                    <a:pt x="2286" y="562"/>
                    <a:pt x="2314" y="595"/>
                  </a:cubicBezTo>
                  <a:cubicBezTo>
                    <a:pt x="2313" y="595"/>
                    <a:pt x="2313" y="595"/>
                    <a:pt x="2312" y="595"/>
                  </a:cubicBezTo>
                  <a:cubicBezTo>
                    <a:pt x="2311" y="595"/>
                    <a:pt x="2309" y="595"/>
                    <a:pt x="2308" y="596"/>
                  </a:cubicBezTo>
                  <a:cubicBezTo>
                    <a:pt x="2307" y="597"/>
                    <a:pt x="2306" y="597"/>
                    <a:pt x="2305" y="599"/>
                  </a:cubicBezTo>
                  <a:cubicBezTo>
                    <a:pt x="2305" y="599"/>
                    <a:pt x="2304" y="600"/>
                    <a:pt x="2304" y="601"/>
                  </a:cubicBezTo>
                  <a:cubicBezTo>
                    <a:pt x="2304" y="605"/>
                    <a:pt x="2303" y="608"/>
                    <a:pt x="2303" y="611"/>
                  </a:cubicBezTo>
                  <a:cubicBezTo>
                    <a:pt x="2303" y="616"/>
                    <a:pt x="2304" y="621"/>
                    <a:pt x="2305" y="625"/>
                  </a:cubicBezTo>
                  <a:cubicBezTo>
                    <a:pt x="2303" y="622"/>
                    <a:pt x="2301" y="619"/>
                    <a:pt x="2299" y="615"/>
                  </a:cubicBezTo>
                  <a:cubicBezTo>
                    <a:pt x="2298" y="613"/>
                    <a:pt x="2296" y="611"/>
                    <a:pt x="2295" y="609"/>
                  </a:cubicBezTo>
                  <a:cubicBezTo>
                    <a:pt x="2293" y="604"/>
                    <a:pt x="2289" y="600"/>
                    <a:pt x="2285" y="597"/>
                  </a:cubicBezTo>
                  <a:cubicBezTo>
                    <a:pt x="2281" y="593"/>
                    <a:pt x="2283" y="587"/>
                    <a:pt x="2279" y="584"/>
                  </a:cubicBezTo>
                  <a:cubicBezTo>
                    <a:pt x="2271" y="578"/>
                    <a:pt x="2249" y="568"/>
                    <a:pt x="2244" y="560"/>
                  </a:cubicBezTo>
                  <a:cubicBezTo>
                    <a:pt x="2237" y="548"/>
                    <a:pt x="2223" y="547"/>
                    <a:pt x="2213" y="537"/>
                  </a:cubicBezTo>
                  <a:lnTo>
                    <a:pt x="2212" y="537"/>
                  </a:lnTo>
                  <a:cubicBezTo>
                    <a:pt x="2211" y="537"/>
                    <a:pt x="2211" y="537"/>
                    <a:pt x="2211" y="537"/>
                  </a:cubicBezTo>
                  <a:cubicBezTo>
                    <a:pt x="2210" y="537"/>
                    <a:pt x="2210" y="537"/>
                    <a:pt x="2210" y="538"/>
                  </a:cubicBezTo>
                  <a:lnTo>
                    <a:pt x="2210" y="539"/>
                  </a:lnTo>
                  <a:lnTo>
                    <a:pt x="2210" y="540"/>
                  </a:lnTo>
                  <a:cubicBezTo>
                    <a:pt x="2214" y="545"/>
                    <a:pt x="2219" y="548"/>
                    <a:pt x="2224" y="551"/>
                  </a:cubicBezTo>
                  <a:cubicBezTo>
                    <a:pt x="2225" y="552"/>
                    <a:pt x="2226" y="552"/>
                    <a:pt x="2227" y="553"/>
                  </a:cubicBezTo>
                  <a:cubicBezTo>
                    <a:pt x="2237" y="559"/>
                    <a:pt x="2236" y="573"/>
                    <a:pt x="2245" y="577"/>
                  </a:cubicBezTo>
                  <a:cubicBezTo>
                    <a:pt x="2246" y="577"/>
                    <a:pt x="2247" y="578"/>
                    <a:pt x="2248" y="579"/>
                  </a:cubicBezTo>
                  <a:cubicBezTo>
                    <a:pt x="2254" y="582"/>
                    <a:pt x="2260" y="587"/>
                    <a:pt x="2266" y="591"/>
                  </a:cubicBezTo>
                  <a:cubicBezTo>
                    <a:pt x="2270" y="595"/>
                    <a:pt x="2271" y="602"/>
                    <a:pt x="2275" y="606"/>
                  </a:cubicBezTo>
                  <a:cubicBezTo>
                    <a:pt x="2285" y="617"/>
                    <a:pt x="2295" y="652"/>
                    <a:pt x="2314" y="649"/>
                  </a:cubicBezTo>
                  <a:cubicBezTo>
                    <a:pt x="2318" y="660"/>
                    <a:pt x="2321" y="671"/>
                    <a:pt x="2322" y="672"/>
                  </a:cubicBezTo>
                  <a:cubicBezTo>
                    <a:pt x="2330" y="690"/>
                    <a:pt x="2333" y="710"/>
                    <a:pt x="2341" y="727"/>
                  </a:cubicBezTo>
                  <a:cubicBezTo>
                    <a:pt x="2356" y="756"/>
                    <a:pt x="2381" y="797"/>
                    <a:pt x="2386" y="830"/>
                  </a:cubicBezTo>
                  <a:cubicBezTo>
                    <a:pt x="2392" y="871"/>
                    <a:pt x="2403" y="912"/>
                    <a:pt x="2395" y="953"/>
                  </a:cubicBezTo>
                  <a:lnTo>
                    <a:pt x="2393" y="963"/>
                  </a:lnTo>
                  <a:cubicBezTo>
                    <a:pt x="2375" y="901"/>
                    <a:pt x="2352" y="842"/>
                    <a:pt x="2323" y="786"/>
                  </a:cubicBezTo>
                  <a:cubicBezTo>
                    <a:pt x="2320" y="781"/>
                    <a:pt x="2312" y="784"/>
                    <a:pt x="2315" y="790"/>
                  </a:cubicBezTo>
                  <a:cubicBezTo>
                    <a:pt x="2328" y="819"/>
                    <a:pt x="2337" y="850"/>
                    <a:pt x="2343" y="881"/>
                  </a:cubicBezTo>
                  <a:cubicBezTo>
                    <a:pt x="2355" y="931"/>
                    <a:pt x="2368" y="977"/>
                    <a:pt x="2377" y="1027"/>
                  </a:cubicBezTo>
                  <a:cubicBezTo>
                    <a:pt x="2377" y="1028"/>
                    <a:pt x="2378" y="1029"/>
                    <a:pt x="2378" y="1030"/>
                  </a:cubicBezTo>
                  <a:cubicBezTo>
                    <a:pt x="2375" y="1042"/>
                    <a:pt x="2371" y="1054"/>
                    <a:pt x="2366" y="1066"/>
                  </a:cubicBezTo>
                  <a:cubicBezTo>
                    <a:pt x="2362" y="984"/>
                    <a:pt x="2342" y="904"/>
                    <a:pt x="2307" y="830"/>
                  </a:cubicBezTo>
                  <a:cubicBezTo>
                    <a:pt x="2305" y="825"/>
                    <a:pt x="2296" y="829"/>
                    <a:pt x="2298" y="834"/>
                  </a:cubicBezTo>
                  <a:cubicBezTo>
                    <a:pt x="2312" y="869"/>
                    <a:pt x="2320" y="908"/>
                    <a:pt x="2330" y="944"/>
                  </a:cubicBezTo>
                  <a:cubicBezTo>
                    <a:pt x="2345" y="998"/>
                    <a:pt x="2342" y="1049"/>
                    <a:pt x="2344" y="1103"/>
                  </a:cubicBezTo>
                  <a:cubicBezTo>
                    <a:pt x="2338" y="1110"/>
                    <a:pt x="2332" y="1115"/>
                    <a:pt x="2325" y="1120"/>
                  </a:cubicBezTo>
                  <a:cubicBezTo>
                    <a:pt x="2318" y="1058"/>
                    <a:pt x="2307" y="996"/>
                    <a:pt x="2292" y="936"/>
                  </a:cubicBezTo>
                  <a:cubicBezTo>
                    <a:pt x="2290" y="930"/>
                    <a:pt x="2280" y="930"/>
                    <a:pt x="2280" y="937"/>
                  </a:cubicBezTo>
                  <a:cubicBezTo>
                    <a:pt x="2283" y="1000"/>
                    <a:pt x="2297" y="1063"/>
                    <a:pt x="2299" y="1126"/>
                  </a:cubicBezTo>
                  <a:lnTo>
                    <a:pt x="2283" y="1126"/>
                  </a:lnTo>
                  <a:cubicBezTo>
                    <a:pt x="2283" y="1103"/>
                    <a:pt x="2271" y="1081"/>
                    <a:pt x="2269" y="1057"/>
                  </a:cubicBezTo>
                  <a:lnTo>
                    <a:pt x="2269" y="1056"/>
                  </a:lnTo>
                  <a:cubicBezTo>
                    <a:pt x="2269" y="1044"/>
                    <a:pt x="2268" y="1031"/>
                    <a:pt x="2265" y="1019"/>
                  </a:cubicBezTo>
                  <a:cubicBezTo>
                    <a:pt x="2257" y="1000"/>
                    <a:pt x="2250" y="978"/>
                    <a:pt x="2243" y="958"/>
                  </a:cubicBezTo>
                  <a:cubicBezTo>
                    <a:pt x="2243" y="958"/>
                    <a:pt x="2242" y="958"/>
                    <a:pt x="2242" y="957"/>
                  </a:cubicBezTo>
                  <a:cubicBezTo>
                    <a:pt x="2241" y="956"/>
                    <a:pt x="2241" y="956"/>
                    <a:pt x="2240" y="955"/>
                  </a:cubicBezTo>
                  <a:cubicBezTo>
                    <a:pt x="2239" y="954"/>
                    <a:pt x="2238" y="954"/>
                    <a:pt x="2237" y="954"/>
                  </a:cubicBezTo>
                  <a:cubicBezTo>
                    <a:pt x="2236" y="954"/>
                    <a:pt x="2235" y="954"/>
                    <a:pt x="2234" y="955"/>
                  </a:cubicBezTo>
                  <a:cubicBezTo>
                    <a:pt x="2233" y="956"/>
                    <a:pt x="2232" y="956"/>
                    <a:pt x="2232" y="957"/>
                  </a:cubicBezTo>
                  <a:cubicBezTo>
                    <a:pt x="2231" y="958"/>
                    <a:pt x="2231" y="959"/>
                    <a:pt x="2231" y="960"/>
                  </a:cubicBezTo>
                  <a:cubicBezTo>
                    <a:pt x="2231" y="961"/>
                    <a:pt x="2231" y="961"/>
                    <a:pt x="2231" y="962"/>
                  </a:cubicBezTo>
                  <a:cubicBezTo>
                    <a:pt x="2242" y="1016"/>
                    <a:pt x="2245" y="1071"/>
                    <a:pt x="2255" y="1126"/>
                  </a:cubicBezTo>
                  <a:lnTo>
                    <a:pt x="2253" y="1126"/>
                  </a:lnTo>
                  <a:cubicBezTo>
                    <a:pt x="2242" y="1051"/>
                    <a:pt x="2215" y="979"/>
                    <a:pt x="2178" y="914"/>
                  </a:cubicBezTo>
                  <a:cubicBezTo>
                    <a:pt x="2166" y="894"/>
                    <a:pt x="2154" y="874"/>
                    <a:pt x="2140" y="855"/>
                  </a:cubicBezTo>
                  <a:cubicBezTo>
                    <a:pt x="2136" y="850"/>
                    <a:pt x="2127" y="856"/>
                    <a:pt x="2130" y="862"/>
                  </a:cubicBezTo>
                  <a:cubicBezTo>
                    <a:pt x="2175" y="943"/>
                    <a:pt x="2206" y="1031"/>
                    <a:pt x="2224" y="1123"/>
                  </a:cubicBezTo>
                  <a:cubicBezTo>
                    <a:pt x="2214" y="1091"/>
                    <a:pt x="2202" y="1061"/>
                    <a:pt x="2187" y="1031"/>
                  </a:cubicBezTo>
                  <a:cubicBezTo>
                    <a:pt x="2165" y="994"/>
                    <a:pt x="2137" y="964"/>
                    <a:pt x="2114" y="928"/>
                  </a:cubicBezTo>
                  <a:cubicBezTo>
                    <a:pt x="2113" y="928"/>
                    <a:pt x="2113" y="927"/>
                    <a:pt x="2112" y="927"/>
                  </a:cubicBezTo>
                  <a:cubicBezTo>
                    <a:pt x="2111" y="926"/>
                    <a:pt x="2111" y="926"/>
                    <a:pt x="2110" y="926"/>
                  </a:cubicBezTo>
                  <a:cubicBezTo>
                    <a:pt x="2109" y="926"/>
                    <a:pt x="2108" y="926"/>
                    <a:pt x="2107" y="927"/>
                  </a:cubicBezTo>
                  <a:cubicBezTo>
                    <a:pt x="2107" y="927"/>
                    <a:pt x="2107" y="928"/>
                    <a:pt x="2106" y="929"/>
                  </a:cubicBezTo>
                  <a:cubicBezTo>
                    <a:pt x="2105" y="930"/>
                    <a:pt x="2105" y="930"/>
                    <a:pt x="2105" y="931"/>
                  </a:cubicBezTo>
                  <a:cubicBezTo>
                    <a:pt x="2105" y="932"/>
                    <a:pt x="2105" y="933"/>
                    <a:pt x="2106" y="933"/>
                  </a:cubicBezTo>
                  <a:cubicBezTo>
                    <a:pt x="2112" y="948"/>
                    <a:pt x="2119" y="963"/>
                    <a:pt x="2127" y="977"/>
                  </a:cubicBezTo>
                  <a:cubicBezTo>
                    <a:pt x="2134" y="989"/>
                    <a:pt x="2142" y="1001"/>
                    <a:pt x="2150" y="1012"/>
                  </a:cubicBezTo>
                  <a:cubicBezTo>
                    <a:pt x="2155" y="1018"/>
                    <a:pt x="2158" y="1024"/>
                    <a:pt x="2162" y="1030"/>
                  </a:cubicBezTo>
                  <a:cubicBezTo>
                    <a:pt x="2173" y="1049"/>
                    <a:pt x="2181" y="1069"/>
                    <a:pt x="2185" y="1091"/>
                  </a:cubicBezTo>
                  <a:cubicBezTo>
                    <a:pt x="2181" y="1086"/>
                    <a:pt x="2177" y="1080"/>
                    <a:pt x="2174" y="1074"/>
                  </a:cubicBezTo>
                  <a:cubicBezTo>
                    <a:pt x="2172" y="1072"/>
                    <a:pt x="2171" y="1070"/>
                    <a:pt x="2170" y="1067"/>
                  </a:cubicBezTo>
                  <a:cubicBezTo>
                    <a:pt x="2166" y="1057"/>
                    <a:pt x="2150" y="1046"/>
                    <a:pt x="2143" y="1038"/>
                  </a:cubicBezTo>
                  <a:cubicBezTo>
                    <a:pt x="2117" y="1009"/>
                    <a:pt x="2091" y="981"/>
                    <a:pt x="2064" y="954"/>
                  </a:cubicBezTo>
                  <a:cubicBezTo>
                    <a:pt x="2061" y="950"/>
                    <a:pt x="2054" y="954"/>
                    <a:pt x="2057" y="958"/>
                  </a:cubicBezTo>
                  <a:cubicBezTo>
                    <a:pt x="2081" y="998"/>
                    <a:pt x="2111" y="1033"/>
                    <a:pt x="2139" y="1071"/>
                  </a:cubicBezTo>
                  <a:lnTo>
                    <a:pt x="2140" y="1072"/>
                  </a:lnTo>
                  <a:cubicBezTo>
                    <a:pt x="2149" y="1088"/>
                    <a:pt x="2159" y="1102"/>
                    <a:pt x="2170" y="1115"/>
                  </a:cubicBezTo>
                  <a:cubicBezTo>
                    <a:pt x="2154" y="1109"/>
                    <a:pt x="2138" y="1103"/>
                    <a:pt x="2122" y="1095"/>
                  </a:cubicBezTo>
                  <a:cubicBezTo>
                    <a:pt x="2103" y="1088"/>
                    <a:pt x="2085" y="1079"/>
                    <a:pt x="2068" y="1069"/>
                  </a:cubicBezTo>
                  <a:cubicBezTo>
                    <a:pt x="2060" y="1065"/>
                    <a:pt x="2053" y="1061"/>
                    <a:pt x="2046" y="1056"/>
                  </a:cubicBezTo>
                  <a:lnTo>
                    <a:pt x="2045" y="1055"/>
                  </a:lnTo>
                  <a:lnTo>
                    <a:pt x="2044" y="1055"/>
                  </a:lnTo>
                  <a:cubicBezTo>
                    <a:pt x="2043" y="1055"/>
                    <a:pt x="2043" y="1054"/>
                    <a:pt x="2042" y="1055"/>
                  </a:cubicBezTo>
                  <a:cubicBezTo>
                    <a:pt x="2041" y="1056"/>
                    <a:pt x="2042" y="1055"/>
                    <a:pt x="2041" y="1056"/>
                  </a:cubicBezTo>
                  <a:cubicBezTo>
                    <a:pt x="2040" y="1057"/>
                    <a:pt x="2041" y="1057"/>
                    <a:pt x="2041" y="1058"/>
                  </a:cubicBezTo>
                  <a:cubicBezTo>
                    <a:pt x="2041" y="1059"/>
                    <a:pt x="2041" y="1059"/>
                    <a:pt x="2041" y="1059"/>
                  </a:cubicBezTo>
                  <a:cubicBezTo>
                    <a:pt x="2041" y="1060"/>
                    <a:pt x="2042" y="1060"/>
                    <a:pt x="2042" y="1060"/>
                  </a:cubicBezTo>
                  <a:cubicBezTo>
                    <a:pt x="2058" y="1079"/>
                    <a:pt x="2077" y="1095"/>
                    <a:pt x="2098" y="1109"/>
                  </a:cubicBezTo>
                  <a:cubicBezTo>
                    <a:pt x="2107" y="1116"/>
                    <a:pt x="2118" y="1123"/>
                    <a:pt x="2129" y="1130"/>
                  </a:cubicBezTo>
                  <a:cubicBezTo>
                    <a:pt x="2132" y="1132"/>
                    <a:pt x="2136" y="1134"/>
                    <a:pt x="2140" y="1136"/>
                  </a:cubicBezTo>
                  <a:cubicBezTo>
                    <a:pt x="2137" y="1136"/>
                    <a:pt x="2134" y="1136"/>
                    <a:pt x="2130" y="1136"/>
                  </a:cubicBezTo>
                  <a:cubicBezTo>
                    <a:pt x="2124" y="1136"/>
                    <a:pt x="2117" y="1135"/>
                    <a:pt x="2111" y="1133"/>
                  </a:cubicBezTo>
                  <a:cubicBezTo>
                    <a:pt x="2079" y="1121"/>
                    <a:pt x="2048" y="1107"/>
                    <a:pt x="2019" y="1090"/>
                  </a:cubicBezTo>
                  <a:cubicBezTo>
                    <a:pt x="1958" y="1050"/>
                    <a:pt x="1912" y="981"/>
                    <a:pt x="1845" y="951"/>
                  </a:cubicBezTo>
                  <a:cubicBezTo>
                    <a:pt x="1843" y="950"/>
                    <a:pt x="1840" y="954"/>
                    <a:pt x="1843" y="956"/>
                  </a:cubicBezTo>
                  <a:cubicBezTo>
                    <a:pt x="1873" y="975"/>
                    <a:pt x="1891" y="1009"/>
                    <a:pt x="1918" y="1034"/>
                  </a:cubicBezTo>
                  <a:cubicBezTo>
                    <a:pt x="1948" y="1065"/>
                    <a:pt x="1979" y="1094"/>
                    <a:pt x="2012" y="1121"/>
                  </a:cubicBezTo>
                  <a:cubicBezTo>
                    <a:pt x="2022" y="1129"/>
                    <a:pt x="2033" y="1136"/>
                    <a:pt x="2044" y="1142"/>
                  </a:cubicBezTo>
                  <a:cubicBezTo>
                    <a:pt x="2056" y="1149"/>
                    <a:pt x="2068" y="1155"/>
                    <a:pt x="2081" y="1161"/>
                  </a:cubicBezTo>
                  <a:cubicBezTo>
                    <a:pt x="2052" y="1159"/>
                    <a:pt x="2024" y="1154"/>
                    <a:pt x="1997" y="1146"/>
                  </a:cubicBezTo>
                  <a:cubicBezTo>
                    <a:pt x="1985" y="1141"/>
                    <a:pt x="1974" y="1134"/>
                    <a:pt x="1963" y="1128"/>
                  </a:cubicBezTo>
                  <a:cubicBezTo>
                    <a:pt x="1938" y="1113"/>
                    <a:pt x="1916" y="1097"/>
                    <a:pt x="1895" y="1077"/>
                  </a:cubicBezTo>
                  <a:cubicBezTo>
                    <a:pt x="1837" y="1027"/>
                    <a:pt x="1789" y="962"/>
                    <a:pt x="1740" y="903"/>
                  </a:cubicBezTo>
                  <a:cubicBezTo>
                    <a:pt x="1701" y="854"/>
                    <a:pt x="1666" y="805"/>
                    <a:pt x="1615" y="765"/>
                  </a:cubicBezTo>
                  <a:cubicBezTo>
                    <a:pt x="1562" y="725"/>
                    <a:pt x="1511" y="682"/>
                    <a:pt x="1463" y="635"/>
                  </a:cubicBezTo>
                  <a:cubicBezTo>
                    <a:pt x="1429" y="600"/>
                    <a:pt x="1400" y="560"/>
                    <a:pt x="1375" y="517"/>
                  </a:cubicBezTo>
                  <a:cubicBezTo>
                    <a:pt x="1375" y="517"/>
                    <a:pt x="1375" y="515"/>
                    <a:pt x="1375" y="514"/>
                  </a:cubicBezTo>
                  <a:lnTo>
                    <a:pt x="1375" y="513"/>
                  </a:lnTo>
                  <a:cubicBezTo>
                    <a:pt x="1374" y="512"/>
                    <a:pt x="1374" y="511"/>
                    <a:pt x="1373" y="511"/>
                  </a:cubicBezTo>
                  <a:cubicBezTo>
                    <a:pt x="1372" y="511"/>
                    <a:pt x="1372" y="510"/>
                    <a:pt x="1371" y="510"/>
                  </a:cubicBezTo>
                  <a:cubicBezTo>
                    <a:pt x="1360" y="491"/>
                    <a:pt x="1349" y="473"/>
                    <a:pt x="1337" y="455"/>
                  </a:cubicBezTo>
                  <a:lnTo>
                    <a:pt x="1335" y="451"/>
                  </a:lnTo>
                  <a:cubicBezTo>
                    <a:pt x="1335" y="450"/>
                    <a:pt x="1334" y="449"/>
                    <a:pt x="1334" y="448"/>
                  </a:cubicBezTo>
                  <a:cubicBezTo>
                    <a:pt x="1333" y="447"/>
                    <a:pt x="1332" y="446"/>
                    <a:pt x="1331" y="445"/>
                  </a:cubicBezTo>
                  <a:lnTo>
                    <a:pt x="1330" y="445"/>
                  </a:lnTo>
                  <a:cubicBezTo>
                    <a:pt x="1293" y="396"/>
                    <a:pt x="1252" y="351"/>
                    <a:pt x="1208" y="310"/>
                  </a:cubicBezTo>
                  <a:cubicBezTo>
                    <a:pt x="1182" y="282"/>
                    <a:pt x="1155" y="256"/>
                    <a:pt x="1127" y="230"/>
                  </a:cubicBezTo>
                  <a:lnTo>
                    <a:pt x="1123" y="219"/>
                  </a:lnTo>
                  <a:cubicBezTo>
                    <a:pt x="1121" y="214"/>
                    <a:pt x="1117" y="215"/>
                    <a:pt x="1114" y="219"/>
                  </a:cubicBezTo>
                  <a:cubicBezTo>
                    <a:pt x="1039" y="150"/>
                    <a:pt x="961" y="84"/>
                    <a:pt x="887" y="14"/>
                  </a:cubicBezTo>
                  <a:cubicBezTo>
                    <a:pt x="886" y="12"/>
                    <a:pt x="883" y="15"/>
                    <a:pt x="885" y="16"/>
                  </a:cubicBezTo>
                  <a:cubicBezTo>
                    <a:pt x="919" y="57"/>
                    <a:pt x="955" y="97"/>
                    <a:pt x="993" y="134"/>
                  </a:cubicBezTo>
                  <a:cubicBezTo>
                    <a:pt x="1028" y="194"/>
                    <a:pt x="1052" y="260"/>
                    <a:pt x="1064" y="328"/>
                  </a:cubicBezTo>
                  <a:cubicBezTo>
                    <a:pt x="1064" y="329"/>
                    <a:pt x="1065" y="329"/>
                    <a:pt x="1065" y="330"/>
                  </a:cubicBezTo>
                  <a:cubicBezTo>
                    <a:pt x="1065" y="331"/>
                    <a:pt x="1066" y="331"/>
                    <a:pt x="1067" y="332"/>
                  </a:cubicBezTo>
                  <a:cubicBezTo>
                    <a:pt x="1067" y="332"/>
                    <a:pt x="1068" y="332"/>
                    <a:pt x="1069" y="332"/>
                  </a:cubicBezTo>
                  <a:cubicBezTo>
                    <a:pt x="1069" y="332"/>
                    <a:pt x="1070" y="333"/>
                    <a:pt x="1071" y="332"/>
                  </a:cubicBezTo>
                  <a:cubicBezTo>
                    <a:pt x="1072" y="331"/>
                    <a:pt x="1071" y="331"/>
                    <a:pt x="1072" y="330"/>
                  </a:cubicBezTo>
                  <a:cubicBezTo>
                    <a:pt x="1073" y="329"/>
                    <a:pt x="1073" y="329"/>
                    <a:pt x="1073" y="328"/>
                  </a:cubicBezTo>
                  <a:cubicBezTo>
                    <a:pt x="1077" y="280"/>
                    <a:pt x="1055" y="228"/>
                    <a:pt x="1040" y="183"/>
                  </a:cubicBezTo>
                  <a:cubicBezTo>
                    <a:pt x="1040" y="181"/>
                    <a:pt x="1038" y="179"/>
                    <a:pt x="1038" y="178"/>
                  </a:cubicBezTo>
                  <a:lnTo>
                    <a:pt x="1068" y="206"/>
                  </a:lnTo>
                  <a:cubicBezTo>
                    <a:pt x="1070" y="214"/>
                    <a:pt x="1072" y="223"/>
                    <a:pt x="1074" y="230"/>
                  </a:cubicBezTo>
                  <a:cubicBezTo>
                    <a:pt x="1078" y="244"/>
                    <a:pt x="1083" y="258"/>
                    <a:pt x="1089" y="271"/>
                  </a:cubicBezTo>
                  <a:cubicBezTo>
                    <a:pt x="1089" y="272"/>
                    <a:pt x="1089" y="272"/>
                    <a:pt x="1089" y="272"/>
                  </a:cubicBezTo>
                  <a:cubicBezTo>
                    <a:pt x="1090" y="273"/>
                    <a:pt x="1091" y="274"/>
                    <a:pt x="1092" y="275"/>
                  </a:cubicBezTo>
                  <a:cubicBezTo>
                    <a:pt x="1093" y="276"/>
                    <a:pt x="1094" y="275"/>
                    <a:pt x="1095" y="275"/>
                  </a:cubicBezTo>
                  <a:cubicBezTo>
                    <a:pt x="1096" y="275"/>
                    <a:pt x="1097" y="276"/>
                    <a:pt x="1098" y="275"/>
                  </a:cubicBezTo>
                  <a:cubicBezTo>
                    <a:pt x="1099" y="274"/>
                    <a:pt x="1100" y="273"/>
                    <a:pt x="1101" y="272"/>
                  </a:cubicBezTo>
                  <a:lnTo>
                    <a:pt x="1101" y="271"/>
                  </a:lnTo>
                  <a:cubicBezTo>
                    <a:pt x="1103" y="266"/>
                    <a:pt x="1103" y="261"/>
                    <a:pt x="1103" y="256"/>
                  </a:cubicBezTo>
                  <a:cubicBezTo>
                    <a:pt x="1103" y="249"/>
                    <a:pt x="1102" y="243"/>
                    <a:pt x="1099" y="237"/>
                  </a:cubicBezTo>
                  <a:lnTo>
                    <a:pt x="1117" y="253"/>
                  </a:lnTo>
                  <a:cubicBezTo>
                    <a:pt x="1119" y="264"/>
                    <a:pt x="1122" y="276"/>
                    <a:pt x="1125" y="287"/>
                  </a:cubicBezTo>
                  <a:cubicBezTo>
                    <a:pt x="1138" y="331"/>
                    <a:pt x="1147" y="375"/>
                    <a:pt x="1152" y="420"/>
                  </a:cubicBezTo>
                  <a:cubicBezTo>
                    <a:pt x="1153" y="425"/>
                    <a:pt x="1161" y="427"/>
                    <a:pt x="1162" y="420"/>
                  </a:cubicBezTo>
                  <a:cubicBezTo>
                    <a:pt x="1163" y="410"/>
                    <a:pt x="1164" y="400"/>
                    <a:pt x="1164" y="390"/>
                  </a:cubicBezTo>
                  <a:cubicBezTo>
                    <a:pt x="1164" y="352"/>
                    <a:pt x="1156" y="314"/>
                    <a:pt x="1143" y="278"/>
                  </a:cubicBezTo>
                  <a:lnTo>
                    <a:pt x="1166" y="300"/>
                  </a:lnTo>
                  <a:cubicBezTo>
                    <a:pt x="1172" y="320"/>
                    <a:pt x="1176" y="341"/>
                    <a:pt x="1178" y="363"/>
                  </a:cubicBezTo>
                  <a:cubicBezTo>
                    <a:pt x="1181" y="384"/>
                    <a:pt x="1183" y="405"/>
                    <a:pt x="1187" y="426"/>
                  </a:cubicBezTo>
                  <a:cubicBezTo>
                    <a:pt x="1187" y="427"/>
                    <a:pt x="1188" y="428"/>
                    <a:pt x="1188" y="428"/>
                  </a:cubicBezTo>
                  <a:cubicBezTo>
                    <a:pt x="1188" y="429"/>
                    <a:pt x="1189" y="429"/>
                    <a:pt x="1190" y="430"/>
                  </a:cubicBezTo>
                  <a:cubicBezTo>
                    <a:pt x="1191" y="431"/>
                    <a:pt x="1192" y="431"/>
                    <a:pt x="1193" y="431"/>
                  </a:cubicBezTo>
                  <a:cubicBezTo>
                    <a:pt x="1194" y="431"/>
                    <a:pt x="1194" y="431"/>
                    <a:pt x="1195" y="430"/>
                  </a:cubicBezTo>
                  <a:cubicBezTo>
                    <a:pt x="1196" y="429"/>
                    <a:pt x="1196" y="429"/>
                    <a:pt x="1197" y="428"/>
                  </a:cubicBezTo>
                  <a:cubicBezTo>
                    <a:pt x="1198" y="427"/>
                    <a:pt x="1198" y="427"/>
                    <a:pt x="1198" y="426"/>
                  </a:cubicBezTo>
                  <a:cubicBezTo>
                    <a:pt x="1199" y="416"/>
                    <a:pt x="1200" y="406"/>
                    <a:pt x="1200" y="396"/>
                  </a:cubicBezTo>
                  <a:cubicBezTo>
                    <a:pt x="1200" y="373"/>
                    <a:pt x="1197" y="350"/>
                    <a:pt x="1191" y="328"/>
                  </a:cubicBezTo>
                  <a:lnTo>
                    <a:pt x="1189" y="322"/>
                  </a:lnTo>
                  <a:lnTo>
                    <a:pt x="1201" y="334"/>
                  </a:lnTo>
                  <a:cubicBezTo>
                    <a:pt x="1200" y="335"/>
                    <a:pt x="1200" y="336"/>
                    <a:pt x="1200" y="337"/>
                  </a:cubicBezTo>
                  <a:cubicBezTo>
                    <a:pt x="1200" y="338"/>
                    <a:pt x="1200" y="339"/>
                    <a:pt x="1201" y="340"/>
                  </a:cubicBezTo>
                  <a:cubicBezTo>
                    <a:pt x="1205" y="355"/>
                    <a:pt x="1208" y="370"/>
                    <a:pt x="1208" y="385"/>
                  </a:cubicBezTo>
                  <a:cubicBezTo>
                    <a:pt x="1208" y="392"/>
                    <a:pt x="1207" y="399"/>
                    <a:pt x="1206" y="406"/>
                  </a:cubicBezTo>
                  <a:cubicBezTo>
                    <a:pt x="1206" y="412"/>
                    <a:pt x="1206" y="418"/>
                    <a:pt x="1206" y="423"/>
                  </a:cubicBezTo>
                  <a:cubicBezTo>
                    <a:pt x="1206" y="444"/>
                    <a:pt x="1208" y="465"/>
                    <a:pt x="1211" y="485"/>
                  </a:cubicBezTo>
                  <a:cubicBezTo>
                    <a:pt x="1213" y="490"/>
                    <a:pt x="1221" y="492"/>
                    <a:pt x="1222" y="485"/>
                  </a:cubicBezTo>
                  <a:cubicBezTo>
                    <a:pt x="1226" y="460"/>
                    <a:pt x="1228" y="435"/>
                    <a:pt x="1228" y="410"/>
                  </a:cubicBezTo>
                  <a:cubicBezTo>
                    <a:pt x="1228" y="402"/>
                    <a:pt x="1228" y="393"/>
                    <a:pt x="1227" y="384"/>
                  </a:cubicBezTo>
                  <a:cubicBezTo>
                    <a:pt x="1227" y="383"/>
                    <a:pt x="1227" y="383"/>
                    <a:pt x="1227" y="383"/>
                  </a:cubicBezTo>
                  <a:cubicBezTo>
                    <a:pt x="1227" y="375"/>
                    <a:pt x="1226" y="367"/>
                    <a:pt x="1224" y="359"/>
                  </a:cubicBezTo>
                  <a:cubicBezTo>
                    <a:pt x="1231" y="366"/>
                    <a:pt x="1237" y="373"/>
                    <a:pt x="1244" y="380"/>
                  </a:cubicBezTo>
                  <a:cubicBezTo>
                    <a:pt x="1244" y="382"/>
                    <a:pt x="1244" y="384"/>
                    <a:pt x="1244" y="386"/>
                  </a:cubicBezTo>
                  <a:cubicBezTo>
                    <a:pt x="1244" y="395"/>
                    <a:pt x="1245" y="405"/>
                    <a:pt x="1248" y="413"/>
                  </a:cubicBezTo>
                  <a:cubicBezTo>
                    <a:pt x="1252" y="428"/>
                    <a:pt x="1247" y="444"/>
                    <a:pt x="1252" y="459"/>
                  </a:cubicBezTo>
                  <a:cubicBezTo>
                    <a:pt x="1253" y="460"/>
                    <a:pt x="1254" y="461"/>
                    <a:pt x="1254" y="461"/>
                  </a:cubicBezTo>
                  <a:cubicBezTo>
                    <a:pt x="1255" y="462"/>
                    <a:pt x="1256" y="462"/>
                    <a:pt x="1257" y="462"/>
                  </a:cubicBezTo>
                  <a:cubicBezTo>
                    <a:pt x="1258" y="462"/>
                    <a:pt x="1259" y="462"/>
                    <a:pt x="1260" y="461"/>
                  </a:cubicBezTo>
                  <a:cubicBezTo>
                    <a:pt x="1260" y="461"/>
                    <a:pt x="1261" y="460"/>
                    <a:pt x="1262" y="459"/>
                  </a:cubicBezTo>
                  <a:cubicBezTo>
                    <a:pt x="1265" y="449"/>
                    <a:pt x="1267" y="439"/>
                    <a:pt x="1267" y="429"/>
                  </a:cubicBezTo>
                  <a:cubicBezTo>
                    <a:pt x="1267" y="419"/>
                    <a:pt x="1265" y="409"/>
                    <a:pt x="1262" y="400"/>
                  </a:cubicBezTo>
                  <a:lnTo>
                    <a:pt x="1275" y="416"/>
                  </a:lnTo>
                  <a:cubicBezTo>
                    <a:pt x="1285" y="439"/>
                    <a:pt x="1280" y="473"/>
                    <a:pt x="1282" y="497"/>
                  </a:cubicBezTo>
                  <a:cubicBezTo>
                    <a:pt x="1286" y="530"/>
                    <a:pt x="1282" y="563"/>
                    <a:pt x="1284" y="596"/>
                  </a:cubicBezTo>
                  <a:cubicBezTo>
                    <a:pt x="1284" y="597"/>
                    <a:pt x="1284" y="597"/>
                    <a:pt x="1285" y="598"/>
                  </a:cubicBezTo>
                  <a:cubicBezTo>
                    <a:pt x="1286" y="599"/>
                    <a:pt x="1287" y="599"/>
                    <a:pt x="1288" y="600"/>
                  </a:cubicBezTo>
                  <a:cubicBezTo>
                    <a:pt x="1289" y="601"/>
                    <a:pt x="1290" y="601"/>
                    <a:pt x="1291" y="601"/>
                  </a:cubicBezTo>
                  <a:cubicBezTo>
                    <a:pt x="1292" y="601"/>
                    <a:pt x="1293" y="601"/>
                    <a:pt x="1294" y="600"/>
                  </a:cubicBezTo>
                  <a:cubicBezTo>
                    <a:pt x="1295" y="599"/>
                    <a:pt x="1296" y="599"/>
                    <a:pt x="1297" y="598"/>
                  </a:cubicBezTo>
                  <a:lnTo>
                    <a:pt x="1297" y="597"/>
                  </a:lnTo>
                  <a:cubicBezTo>
                    <a:pt x="1305" y="574"/>
                    <a:pt x="1308" y="550"/>
                    <a:pt x="1308" y="526"/>
                  </a:cubicBezTo>
                  <a:cubicBezTo>
                    <a:pt x="1308" y="512"/>
                    <a:pt x="1307" y="499"/>
                    <a:pt x="1305" y="485"/>
                  </a:cubicBezTo>
                  <a:cubicBezTo>
                    <a:pt x="1303" y="474"/>
                    <a:pt x="1302" y="462"/>
                    <a:pt x="1301" y="450"/>
                  </a:cubicBezTo>
                  <a:lnTo>
                    <a:pt x="1320" y="475"/>
                  </a:lnTo>
                  <a:cubicBezTo>
                    <a:pt x="1320" y="529"/>
                    <a:pt x="1324" y="584"/>
                    <a:pt x="1325" y="638"/>
                  </a:cubicBezTo>
                  <a:cubicBezTo>
                    <a:pt x="1325" y="639"/>
                    <a:pt x="1325" y="639"/>
                    <a:pt x="1326" y="640"/>
                  </a:cubicBezTo>
                  <a:cubicBezTo>
                    <a:pt x="1327" y="641"/>
                    <a:pt x="1327" y="642"/>
                    <a:pt x="1327" y="642"/>
                  </a:cubicBezTo>
                  <a:cubicBezTo>
                    <a:pt x="1328" y="643"/>
                    <a:pt x="1329" y="643"/>
                    <a:pt x="1330" y="643"/>
                  </a:cubicBezTo>
                  <a:cubicBezTo>
                    <a:pt x="1331" y="643"/>
                    <a:pt x="1331" y="643"/>
                    <a:pt x="1332" y="642"/>
                  </a:cubicBezTo>
                  <a:cubicBezTo>
                    <a:pt x="1333" y="641"/>
                    <a:pt x="1334" y="641"/>
                    <a:pt x="1334" y="640"/>
                  </a:cubicBezTo>
                  <a:cubicBezTo>
                    <a:pt x="1343" y="613"/>
                    <a:pt x="1347" y="586"/>
                    <a:pt x="1347" y="558"/>
                  </a:cubicBezTo>
                  <a:cubicBezTo>
                    <a:pt x="1347" y="541"/>
                    <a:pt x="1345" y="523"/>
                    <a:pt x="1342" y="506"/>
                  </a:cubicBezTo>
                  <a:lnTo>
                    <a:pt x="1361" y="533"/>
                  </a:lnTo>
                  <a:lnTo>
                    <a:pt x="1363" y="535"/>
                  </a:lnTo>
                  <a:cubicBezTo>
                    <a:pt x="1361" y="557"/>
                    <a:pt x="1361" y="578"/>
                    <a:pt x="1360" y="600"/>
                  </a:cubicBezTo>
                  <a:cubicBezTo>
                    <a:pt x="1359" y="612"/>
                    <a:pt x="1358" y="623"/>
                    <a:pt x="1358" y="634"/>
                  </a:cubicBezTo>
                  <a:cubicBezTo>
                    <a:pt x="1358" y="641"/>
                    <a:pt x="1358" y="648"/>
                    <a:pt x="1359" y="656"/>
                  </a:cubicBezTo>
                  <a:cubicBezTo>
                    <a:pt x="1360" y="661"/>
                    <a:pt x="1367" y="659"/>
                    <a:pt x="1368" y="656"/>
                  </a:cubicBezTo>
                  <a:cubicBezTo>
                    <a:pt x="1377" y="635"/>
                    <a:pt x="1381" y="613"/>
                    <a:pt x="1381" y="592"/>
                  </a:cubicBezTo>
                  <a:cubicBezTo>
                    <a:pt x="1381" y="591"/>
                    <a:pt x="1381" y="591"/>
                    <a:pt x="1381" y="590"/>
                  </a:cubicBezTo>
                  <a:cubicBezTo>
                    <a:pt x="1381" y="580"/>
                    <a:pt x="1380" y="570"/>
                    <a:pt x="1379" y="560"/>
                  </a:cubicBezTo>
                  <a:cubicBezTo>
                    <a:pt x="1389" y="573"/>
                    <a:pt x="1399" y="587"/>
                    <a:pt x="1408" y="601"/>
                  </a:cubicBezTo>
                  <a:cubicBezTo>
                    <a:pt x="1407" y="602"/>
                    <a:pt x="1407" y="603"/>
                    <a:pt x="1406" y="604"/>
                  </a:cubicBezTo>
                  <a:cubicBezTo>
                    <a:pt x="1405" y="605"/>
                    <a:pt x="1405" y="606"/>
                    <a:pt x="1405" y="607"/>
                  </a:cubicBezTo>
                  <a:cubicBezTo>
                    <a:pt x="1397" y="648"/>
                    <a:pt x="1388" y="688"/>
                    <a:pt x="1376" y="727"/>
                  </a:cubicBezTo>
                  <a:cubicBezTo>
                    <a:pt x="1376" y="726"/>
                    <a:pt x="1376" y="725"/>
                    <a:pt x="1376" y="723"/>
                  </a:cubicBezTo>
                  <a:cubicBezTo>
                    <a:pt x="1376" y="722"/>
                    <a:pt x="1376" y="721"/>
                    <a:pt x="1376" y="720"/>
                  </a:cubicBezTo>
                  <a:cubicBezTo>
                    <a:pt x="1375" y="719"/>
                    <a:pt x="1374" y="718"/>
                    <a:pt x="1373" y="718"/>
                  </a:cubicBezTo>
                  <a:cubicBezTo>
                    <a:pt x="1372" y="717"/>
                    <a:pt x="1371" y="717"/>
                    <a:pt x="1370" y="717"/>
                  </a:cubicBezTo>
                  <a:cubicBezTo>
                    <a:pt x="1369" y="717"/>
                    <a:pt x="1368" y="717"/>
                    <a:pt x="1367" y="718"/>
                  </a:cubicBezTo>
                  <a:lnTo>
                    <a:pt x="1366" y="719"/>
                  </a:lnTo>
                  <a:cubicBezTo>
                    <a:pt x="1343" y="739"/>
                    <a:pt x="1333" y="773"/>
                    <a:pt x="1319" y="798"/>
                  </a:cubicBezTo>
                  <a:cubicBezTo>
                    <a:pt x="1312" y="811"/>
                    <a:pt x="1306" y="824"/>
                    <a:pt x="1299" y="837"/>
                  </a:cubicBezTo>
                  <a:cubicBezTo>
                    <a:pt x="1293" y="848"/>
                    <a:pt x="1285" y="858"/>
                    <a:pt x="1277" y="868"/>
                  </a:cubicBezTo>
                  <a:cubicBezTo>
                    <a:pt x="1268" y="877"/>
                    <a:pt x="1277" y="866"/>
                    <a:pt x="1277" y="866"/>
                  </a:cubicBezTo>
                  <a:cubicBezTo>
                    <a:pt x="1277" y="865"/>
                    <a:pt x="1277" y="866"/>
                    <a:pt x="1277" y="866"/>
                  </a:cubicBezTo>
                  <a:lnTo>
                    <a:pt x="1279" y="860"/>
                  </a:lnTo>
                  <a:cubicBezTo>
                    <a:pt x="1300" y="816"/>
                    <a:pt x="1319" y="771"/>
                    <a:pt x="1335" y="725"/>
                  </a:cubicBezTo>
                  <a:cubicBezTo>
                    <a:pt x="1336" y="721"/>
                    <a:pt x="1332" y="716"/>
                    <a:pt x="1328" y="719"/>
                  </a:cubicBezTo>
                  <a:cubicBezTo>
                    <a:pt x="1308" y="734"/>
                    <a:pt x="1303" y="760"/>
                    <a:pt x="1293" y="782"/>
                  </a:cubicBezTo>
                  <a:cubicBezTo>
                    <a:pt x="1285" y="798"/>
                    <a:pt x="1277" y="825"/>
                    <a:pt x="1266" y="851"/>
                  </a:cubicBezTo>
                  <a:lnTo>
                    <a:pt x="1263" y="851"/>
                  </a:lnTo>
                  <a:cubicBezTo>
                    <a:pt x="1267" y="843"/>
                    <a:pt x="1270" y="835"/>
                    <a:pt x="1274" y="828"/>
                  </a:cubicBezTo>
                  <a:cubicBezTo>
                    <a:pt x="1274" y="827"/>
                    <a:pt x="1275" y="826"/>
                    <a:pt x="1275" y="825"/>
                  </a:cubicBezTo>
                  <a:cubicBezTo>
                    <a:pt x="1275" y="824"/>
                    <a:pt x="1274" y="823"/>
                    <a:pt x="1274" y="822"/>
                  </a:cubicBezTo>
                  <a:cubicBezTo>
                    <a:pt x="1273" y="821"/>
                    <a:pt x="1272" y="821"/>
                    <a:pt x="1271" y="820"/>
                  </a:cubicBezTo>
                  <a:cubicBezTo>
                    <a:pt x="1270" y="819"/>
                    <a:pt x="1270" y="819"/>
                    <a:pt x="1269" y="819"/>
                  </a:cubicBezTo>
                  <a:cubicBezTo>
                    <a:pt x="1257" y="819"/>
                    <a:pt x="1247" y="832"/>
                    <a:pt x="1240" y="845"/>
                  </a:cubicBezTo>
                  <a:cubicBezTo>
                    <a:pt x="1241" y="840"/>
                    <a:pt x="1242" y="835"/>
                    <a:pt x="1242" y="829"/>
                  </a:cubicBezTo>
                  <a:cubicBezTo>
                    <a:pt x="1245" y="823"/>
                    <a:pt x="1248" y="818"/>
                    <a:pt x="1251" y="813"/>
                  </a:cubicBezTo>
                  <a:cubicBezTo>
                    <a:pt x="1252" y="812"/>
                    <a:pt x="1252" y="813"/>
                    <a:pt x="1253" y="812"/>
                  </a:cubicBezTo>
                  <a:cubicBezTo>
                    <a:pt x="1255" y="810"/>
                    <a:pt x="1257" y="809"/>
                    <a:pt x="1258" y="806"/>
                  </a:cubicBezTo>
                  <a:cubicBezTo>
                    <a:pt x="1259" y="805"/>
                    <a:pt x="1259" y="805"/>
                    <a:pt x="1259" y="804"/>
                  </a:cubicBezTo>
                  <a:cubicBezTo>
                    <a:pt x="1259" y="801"/>
                    <a:pt x="1259" y="800"/>
                    <a:pt x="1261" y="798"/>
                  </a:cubicBezTo>
                  <a:cubicBezTo>
                    <a:pt x="1263" y="795"/>
                    <a:pt x="1265" y="792"/>
                    <a:pt x="1267" y="789"/>
                  </a:cubicBezTo>
                  <a:cubicBezTo>
                    <a:pt x="1268" y="788"/>
                    <a:pt x="1269" y="786"/>
                    <a:pt x="1269" y="785"/>
                  </a:cubicBezTo>
                  <a:cubicBezTo>
                    <a:pt x="1269" y="785"/>
                    <a:pt x="1269" y="784"/>
                    <a:pt x="1270" y="785"/>
                  </a:cubicBezTo>
                  <a:cubicBezTo>
                    <a:pt x="1271" y="786"/>
                    <a:pt x="1271" y="786"/>
                    <a:pt x="1272" y="787"/>
                  </a:cubicBezTo>
                  <a:cubicBezTo>
                    <a:pt x="1273" y="787"/>
                    <a:pt x="1274" y="788"/>
                    <a:pt x="1275" y="788"/>
                  </a:cubicBezTo>
                  <a:cubicBezTo>
                    <a:pt x="1276" y="788"/>
                    <a:pt x="1277" y="787"/>
                    <a:pt x="1278" y="787"/>
                  </a:cubicBezTo>
                  <a:cubicBezTo>
                    <a:pt x="1279" y="786"/>
                    <a:pt x="1279" y="786"/>
                    <a:pt x="1280" y="785"/>
                  </a:cubicBezTo>
                  <a:cubicBezTo>
                    <a:pt x="1287" y="768"/>
                    <a:pt x="1293" y="750"/>
                    <a:pt x="1297" y="732"/>
                  </a:cubicBezTo>
                  <a:cubicBezTo>
                    <a:pt x="1301" y="722"/>
                    <a:pt x="1304" y="711"/>
                    <a:pt x="1304" y="699"/>
                  </a:cubicBezTo>
                  <a:cubicBezTo>
                    <a:pt x="1304" y="695"/>
                    <a:pt x="1303" y="690"/>
                    <a:pt x="1302" y="685"/>
                  </a:cubicBezTo>
                  <a:cubicBezTo>
                    <a:pt x="1302" y="684"/>
                    <a:pt x="1301" y="683"/>
                    <a:pt x="1300" y="683"/>
                  </a:cubicBezTo>
                  <a:cubicBezTo>
                    <a:pt x="1300" y="683"/>
                    <a:pt x="1299" y="682"/>
                    <a:pt x="1298" y="682"/>
                  </a:cubicBezTo>
                  <a:cubicBezTo>
                    <a:pt x="1297" y="682"/>
                    <a:pt x="1296" y="683"/>
                    <a:pt x="1295" y="683"/>
                  </a:cubicBezTo>
                  <a:cubicBezTo>
                    <a:pt x="1294" y="683"/>
                    <a:pt x="1294" y="684"/>
                    <a:pt x="1293" y="685"/>
                  </a:cubicBezTo>
                  <a:cubicBezTo>
                    <a:pt x="1287" y="703"/>
                    <a:pt x="1282" y="722"/>
                    <a:pt x="1279" y="741"/>
                  </a:cubicBezTo>
                  <a:cubicBezTo>
                    <a:pt x="1279" y="737"/>
                    <a:pt x="1278" y="734"/>
                    <a:pt x="1276" y="731"/>
                  </a:cubicBezTo>
                  <a:cubicBezTo>
                    <a:pt x="1275" y="730"/>
                    <a:pt x="1274" y="729"/>
                    <a:pt x="1273" y="727"/>
                  </a:cubicBezTo>
                  <a:cubicBezTo>
                    <a:pt x="1275" y="723"/>
                    <a:pt x="1273" y="716"/>
                    <a:pt x="1275" y="711"/>
                  </a:cubicBezTo>
                  <a:cubicBezTo>
                    <a:pt x="1276" y="707"/>
                    <a:pt x="1276" y="702"/>
                    <a:pt x="1276" y="697"/>
                  </a:cubicBezTo>
                  <a:cubicBezTo>
                    <a:pt x="1276" y="685"/>
                    <a:pt x="1274" y="673"/>
                    <a:pt x="1271" y="661"/>
                  </a:cubicBezTo>
                  <a:cubicBezTo>
                    <a:pt x="1271" y="661"/>
                    <a:pt x="1271" y="660"/>
                    <a:pt x="1271" y="659"/>
                  </a:cubicBezTo>
                  <a:cubicBezTo>
                    <a:pt x="1270" y="658"/>
                    <a:pt x="1269" y="658"/>
                    <a:pt x="1268" y="657"/>
                  </a:cubicBezTo>
                  <a:cubicBezTo>
                    <a:pt x="1267" y="656"/>
                    <a:pt x="1266" y="656"/>
                    <a:pt x="1265" y="656"/>
                  </a:cubicBezTo>
                  <a:cubicBezTo>
                    <a:pt x="1264" y="656"/>
                    <a:pt x="1263" y="656"/>
                    <a:pt x="1262" y="657"/>
                  </a:cubicBezTo>
                  <a:cubicBezTo>
                    <a:pt x="1260" y="658"/>
                    <a:pt x="1260" y="658"/>
                    <a:pt x="1259" y="659"/>
                  </a:cubicBezTo>
                  <a:cubicBezTo>
                    <a:pt x="1258" y="660"/>
                    <a:pt x="1259" y="661"/>
                    <a:pt x="1258" y="661"/>
                  </a:cubicBezTo>
                  <a:cubicBezTo>
                    <a:pt x="1258" y="678"/>
                    <a:pt x="1256" y="694"/>
                    <a:pt x="1251" y="710"/>
                  </a:cubicBezTo>
                  <a:cubicBezTo>
                    <a:pt x="1250" y="715"/>
                    <a:pt x="1249" y="719"/>
                    <a:pt x="1248" y="724"/>
                  </a:cubicBezTo>
                  <a:lnTo>
                    <a:pt x="1245" y="724"/>
                  </a:lnTo>
                  <a:cubicBezTo>
                    <a:pt x="1244" y="724"/>
                    <a:pt x="1242" y="724"/>
                    <a:pt x="1241" y="724"/>
                  </a:cubicBezTo>
                  <a:cubicBezTo>
                    <a:pt x="1239" y="724"/>
                    <a:pt x="1238" y="724"/>
                    <a:pt x="1236" y="724"/>
                  </a:cubicBezTo>
                  <a:cubicBezTo>
                    <a:pt x="1236" y="715"/>
                    <a:pt x="1236" y="704"/>
                    <a:pt x="1236" y="698"/>
                  </a:cubicBezTo>
                  <a:cubicBezTo>
                    <a:pt x="1233" y="683"/>
                    <a:pt x="1229" y="669"/>
                    <a:pt x="1223" y="655"/>
                  </a:cubicBezTo>
                  <a:cubicBezTo>
                    <a:pt x="1223" y="651"/>
                    <a:pt x="1217" y="652"/>
                    <a:pt x="1216" y="655"/>
                  </a:cubicBezTo>
                  <a:cubicBezTo>
                    <a:pt x="1215" y="669"/>
                    <a:pt x="1216" y="684"/>
                    <a:pt x="1216" y="698"/>
                  </a:cubicBezTo>
                  <a:cubicBezTo>
                    <a:pt x="1215" y="707"/>
                    <a:pt x="1215" y="715"/>
                    <a:pt x="1215" y="724"/>
                  </a:cubicBezTo>
                  <a:cubicBezTo>
                    <a:pt x="1215" y="726"/>
                    <a:pt x="1215" y="729"/>
                    <a:pt x="1215" y="731"/>
                  </a:cubicBezTo>
                  <a:lnTo>
                    <a:pt x="1211" y="732"/>
                  </a:lnTo>
                  <a:lnTo>
                    <a:pt x="1210" y="732"/>
                  </a:lnTo>
                  <a:cubicBezTo>
                    <a:pt x="1208" y="732"/>
                    <a:pt x="1206" y="732"/>
                    <a:pt x="1204" y="732"/>
                  </a:cubicBezTo>
                  <a:cubicBezTo>
                    <a:pt x="1202" y="732"/>
                    <a:pt x="1200" y="732"/>
                    <a:pt x="1199" y="732"/>
                  </a:cubicBezTo>
                  <a:cubicBezTo>
                    <a:pt x="1199" y="730"/>
                    <a:pt x="1199" y="727"/>
                    <a:pt x="1199" y="725"/>
                  </a:cubicBezTo>
                  <a:cubicBezTo>
                    <a:pt x="1199" y="711"/>
                    <a:pt x="1197" y="698"/>
                    <a:pt x="1194" y="684"/>
                  </a:cubicBezTo>
                  <a:cubicBezTo>
                    <a:pt x="1187" y="663"/>
                    <a:pt x="1181" y="641"/>
                    <a:pt x="1177" y="618"/>
                  </a:cubicBezTo>
                  <a:cubicBezTo>
                    <a:pt x="1177" y="618"/>
                    <a:pt x="1178" y="618"/>
                    <a:pt x="1177" y="617"/>
                  </a:cubicBezTo>
                  <a:cubicBezTo>
                    <a:pt x="1176" y="616"/>
                    <a:pt x="1176" y="616"/>
                    <a:pt x="1175" y="616"/>
                  </a:cubicBezTo>
                  <a:lnTo>
                    <a:pt x="1174" y="616"/>
                  </a:lnTo>
                  <a:cubicBezTo>
                    <a:pt x="1173" y="616"/>
                    <a:pt x="1172" y="616"/>
                    <a:pt x="1172" y="616"/>
                  </a:cubicBezTo>
                  <a:cubicBezTo>
                    <a:pt x="1171" y="616"/>
                    <a:pt x="1171" y="617"/>
                    <a:pt x="1171" y="617"/>
                  </a:cubicBezTo>
                  <a:cubicBezTo>
                    <a:pt x="1170" y="618"/>
                    <a:pt x="1170" y="618"/>
                    <a:pt x="1170" y="618"/>
                  </a:cubicBezTo>
                  <a:cubicBezTo>
                    <a:pt x="1174" y="637"/>
                    <a:pt x="1175" y="656"/>
                    <a:pt x="1175" y="675"/>
                  </a:cubicBezTo>
                  <a:cubicBezTo>
                    <a:pt x="1175" y="677"/>
                    <a:pt x="1175" y="679"/>
                    <a:pt x="1175" y="680"/>
                  </a:cubicBezTo>
                  <a:cubicBezTo>
                    <a:pt x="1175" y="686"/>
                    <a:pt x="1178" y="693"/>
                    <a:pt x="1178" y="700"/>
                  </a:cubicBezTo>
                  <a:cubicBezTo>
                    <a:pt x="1178" y="711"/>
                    <a:pt x="1176" y="723"/>
                    <a:pt x="1176" y="734"/>
                  </a:cubicBezTo>
                  <a:lnTo>
                    <a:pt x="1166" y="735"/>
                  </a:lnTo>
                  <a:cubicBezTo>
                    <a:pt x="1166" y="728"/>
                    <a:pt x="1164" y="720"/>
                    <a:pt x="1163" y="712"/>
                  </a:cubicBezTo>
                  <a:cubicBezTo>
                    <a:pt x="1162" y="699"/>
                    <a:pt x="1155" y="686"/>
                    <a:pt x="1154" y="673"/>
                  </a:cubicBezTo>
                  <a:cubicBezTo>
                    <a:pt x="1154" y="666"/>
                    <a:pt x="1142" y="665"/>
                    <a:pt x="1141" y="673"/>
                  </a:cubicBezTo>
                  <a:lnTo>
                    <a:pt x="1141" y="674"/>
                  </a:lnTo>
                  <a:cubicBezTo>
                    <a:pt x="1141" y="685"/>
                    <a:pt x="1143" y="695"/>
                    <a:pt x="1145" y="705"/>
                  </a:cubicBezTo>
                  <a:cubicBezTo>
                    <a:pt x="1145" y="710"/>
                    <a:pt x="1145" y="714"/>
                    <a:pt x="1145" y="718"/>
                  </a:cubicBezTo>
                  <a:cubicBezTo>
                    <a:pt x="1145" y="722"/>
                    <a:pt x="1145" y="727"/>
                    <a:pt x="1145" y="731"/>
                  </a:cubicBezTo>
                  <a:cubicBezTo>
                    <a:pt x="1145" y="734"/>
                    <a:pt x="1145" y="736"/>
                    <a:pt x="1145" y="739"/>
                  </a:cubicBezTo>
                  <a:lnTo>
                    <a:pt x="1133" y="742"/>
                  </a:lnTo>
                  <a:cubicBezTo>
                    <a:pt x="1128" y="706"/>
                    <a:pt x="1120" y="669"/>
                    <a:pt x="1110" y="633"/>
                  </a:cubicBezTo>
                  <a:cubicBezTo>
                    <a:pt x="1106" y="616"/>
                    <a:pt x="1100" y="599"/>
                    <a:pt x="1091" y="583"/>
                  </a:cubicBezTo>
                  <a:cubicBezTo>
                    <a:pt x="1089" y="581"/>
                    <a:pt x="1088" y="580"/>
                    <a:pt x="1087" y="578"/>
                  </a:cubicBezTo>
                  <a:cubicBezTo>
                    <a:pt x="1085" y="574"/>
                    <a:pt x="1079" y="578"/>
                    <a:pt x="1081" y="581"/>
                  </a:cubicBezTo>
                  <a:cubicBezTo>
                    <a:pt x="1091" y="602"/>
                    <a:pt x="1097" y="624"/>
                    <a:pt x="1099" y="647"/>
                  </a:cubicBezTo>
                  <a:cubicBezTo>
                    <a:pt x="1107" y="679"/>
                    <a:pt x="1112" y="712"/>
                    <a:pt x="1114" y="745"/>
                  </a:cubicBezTo>
                  <a:cubicBezTo>
                    <a:pt x="1114" y="746"/>
                    <a:pt x="1114" y="746"/>
                    <a:pt x="1114" y="747"/>
                  </a:cubicBezTo>
                  <a:lnTo>
                    <a:pt x="1114" y="748"/>
                  </a:lnTo>
                  <a:lnTo>
                    <a:pt x="1101" y="753"/>
                  </a:lnTo>
                  <a:cubicBezTo>
                    <a:pt x="1101" y="721"/>
                    <a:pt x="1098" y="689"/>
                    <a:pt x="1091" y="657"/>
                  </a:cubicBezTo>
                  <a:cubicBezTo>
                    <a:pt x="1090" y="653"/>
                    <a:pt x="1083" y="653"/>
                    <a:pt x="1082" y="657"/>
                  </a:cubicBezTo>
                  <a:cubicBezTo>
                    <a:pt x="1080" y="677"/>
                    <a:pt x="1079" y="697"/>
                    <a:pt x="1079" y="716"/>
                  </a:cubicBezTo>
                  <a:cubicBezTo>
                    <a:pt x="1079" y="727"/>
                    <a:pt x="1079" y="738"/>
                    <a:pt x="1080" y="748"/>
                  </a:cubicBezTo>
                  <a:cubicBezTo>
                    <a:pt x="1077" y="752"/>
                    <a:pt x="1080" y="757"/>
                    <a:pt x="1084" y="760"/>
                  </a:cubicBezTo>
                  <a:lnTo>
                    <a:pt x="1074" y="764"/>
                  </a:lnTo>
                  <a:cubicBezTo>
                    <a:pt x="1072" y="757"/>
                    <a:pt x="1073" y="749"/>
                    <a:pt x="1071" y="741"/>
                  </a:cubicBezTo>
                  <a:cubicBezTo>
                    <a:pt x="1068" y="728"/>
                    <a:pt x="1066" y="715"/>
                    <a:pt x="1064" y="702"/>
                  </a:cubicBezTo>
                  <a:lnTo>
                    <a:pt x="1064" y="701"/>
                  </a:lnTo>
                  <a:cubicBezTo>
                    <a:pt x="1064" y="685"/>
                    <a:pt x="1060" y="670"/>
                    <a:pt x="1052" y="656"/>
                  </a:cubicBezTo>
                  <a:cubicBezTo>
                    <a:pt x="1052" y="655"/>
                    <a:pt x="1051" y="655"/>
                    <a:pt x="1051" y="654"/>
                  </a:cubicBezTo>
                  <a:cubicBezTo>
                    <a:pt x="1047" y="650"/>
                    <a:pt x="1041" y="656"/>
                    <a:pt x="1043" y="661"/>
                  </a:cubicBezTo>
                  <a:cubicBezTo>
                    <a:pt x="1044" y="664"/>
                    <a:pt x="1044" y="666"/>
                    <a:pt x="1044" y="669"/>
                  </a:cubicBezTo>
                  <a:cubicBezTo>
                    <a:pt x="1044" y="671"/>
                    <a:pt x="1044" y="675"/>
                    <a:pt x="1043" y="678"/>
                  </a:cubicBezTo>
                  <a:cubicBezTo>
                    <a:pt x="1044" y="684"/>
                    <a:pt x="1044" y="689"/>
                    <a:pt x="1044" y="694"/>
                  </a:cubicBezTo>
                  <a:cubicBezTo>
                    <a:pt x="1044" y="699"/>
                    <a:pt x="1044" y="704"/>
                    <a:pt x="1043" y="710"/>
                  </a:cubicBezTo>
                  <a:cubicBezTo>
                    <a:pt x="1044" y="720"/>
                    <a:pt x="1046" y="730"/>
                    <a:pt x="1049" y="740"/>
                  </a:cubicBezTo>
                  <a:cubicBezTo>
                    <a:pt x="1049" y="746"/>
                    <a:pt x="1049" y="751"/>
                    <a:pt x="1050" y="757"/>
                  </a:cubicBezTo>
                  <a:cubicBezTo>
                    <a:pt x="1049" y="755"/>
                    <a:pt x="1048" y="752"/>
                    <a:pt x="1046" y="750"/>
                  </a:cubicBezTo>
                  <a:cubicBezTo>
                    <a:pt x="1035" y="731"/>
                    <a:pt x="1026" y="710"/>
                    <a:pt x="1019" y="689"/>
                  </a:cubicBezTo>
                  <a:lnTo>
                    <a:pt x="1019" y="688"/>
                  </a:lnTo>
                  <a:cubicBezTo>
                    <a:pt x="1018" y="687"/>
                    <a:pt x="1018" y="686"/>
                    <a:pt x="1017" y="686"/>
                  </a:cubicBezTo>
                  <a:cubicBezTo>
                    <a:pt x="1016" y="685"/>
                    <a:pt x="1016" y="686"/>
                    <a:pt x="1015" y="686"/>
                  </a:cubicBezTo>
                  <a:cubicBezTo>
                    <a:pt x="1014" y="686"/>
                    <a:pt x="1013" y="685"/>
                    <a:pt x="1012" y="686"/>
                  </a:cubicBezTo>
                  <a:cubicBezTo>
                    <a:pt x="1011" y="687"/>
                    <a:pt x="1011" y="687"/>
                    <a:pt x="1011" y="688"/>
                  </a:cubicBezTo>
                  <a:cubicBezTo>
                    <a:pt x="1010" y="689"/>
                    <a:pt x="1010" y="689"/>
                    <a:pt x="1010" y="690"/>
                  </a:cubicBezTo>
                  <a:cubicBezTo>
                    <a:pt x="1010" y="693"/>
                    <a:pt x="1010" y="696"/>
                    <a:pt x="1010" y="699"/>
                  </a:cubicBezTo>
                  <a:cubicBezTo>
                    <a:pt x="1010" y="723"/>
                    <a:pt x="1014" y="747"/>
                    <a:pt x="1022" y="769"/>
                  </a:cubicBezTo>
                  <a:lnTo>
                    <a:pt x="1012" y="773"/>
                  </a:lnTo>
                  <a:cubicBezTo>
                    <a:pt x="1006" y="764"/>
                    <a:pt x="996" y="745"/>
                    <a:pt x="993" y="741"/>
                  </a:cubicBezTo>
                  <a:cubicBezTo>
                    <a:pt x="973" y="710"/>
                    <a:pt x="977" y="670"/>
                    <a:pt x="963" y="637"/>
                  </a:cubicBezTo>
                  <a:lnTo>
                    <a:pt x="963" y="636"/>
                  </a:lnTo>
                  <a:cubicBezTo>
                    <a:pt x="963" y="636"/>
                    <a:pt x="962" y="634"/>
                    <a:pt x="961" y="634"/>
                  </a:cubicBezTo>
                  <a:cubicBezTo>
                    <a:pt x="960" y="633"/>
                    <a:pt x="960" y="634"/>
                    <a:pt x="959" y="634"/>
                  </a:cubicBezTo>
                  <a:cubicBezTo>
                    <a:pt x="958" y="634"/>
                    <a:pt x="957" y="633"/>
                    <a:pt x="956" y="634"/>
                  </a:cubicBezTo>
                  <a:cubicBezTo>
                    <a:pt x="955" y="634"/>
                    <a:pt x="955" y="635"/>
                    <a:pt x="954" y="636"/>
                  </a:cubicBezTo>
                  <a:cubicBezTo>
                    <a:pt x="953" y="637"/>
                    <a:pt x="954" y="638"/>
                    <a:pt x="954" y="639"/>
                  </a:cubicBezTo>
                  <a:lnTo>
                    <a:pt x="954" y="640"/>
                  </a:lnTo>
                  <a:cubicBezTo>
                    <a:pt x="957" y="656"/>
                    <a:pt x="959" y="672"/>
                    <a:pt x="959" y="688"/>
                  </a:cubicBezTo>
                  <a:cubicBezTo>
                    <a:pt x="959" y="689"/>
                    <a:pt x="959" y="691"/>
                    <a:pt x="959" y="692"/>
                  </a:cubicBezTo>
                  <a:cubicBezTo>
                    <a:pt x="961" y="709"/>
                    <a:pt x="966" y="726"/>
                    <a:pt x="972" y="742"/>
                  </a:cubicBezTo>
                  <a:cubicBezTo>
                    <a:pt x="976" y="752"/>
                    <a:pt x="981" y="762"/>
                    <a:pt x="986" y="772"/>
                  </a:cubicBezTo>
                  <a:cubicBezTo>
                    <a:pt x="989" y="776"/>
                    <a:pt x="991" y="779"/>
                    <a:pt x="993" y="783"/>
                  </a:cubicBezTo>
                  <a:cubicBezTo>
                    <a:pt x="986" y="787"/>
                    <a:pt x="979" y="791"/>
                    <a:pt x="972" y="795"/>
                  </a:cubicBezTo>
                  <a:cubicBezTo>
                    <a:pt x="970" y="792"/>
                    <a:pt x="968" y="789"/>
                    <a:pt x="967" y="787"/>
                  </a:cubicBezTo>
                  <a:cubicBezTo>
                    <a:pt x="960" y="777"/>
                    <a:pt x="957" y="765"/>
                    <a:pt x="951" y="755"/>
                  </a:cubicBezTo>
                  <a:cubicBezTo>
                    <a:pt x="950" y="754"/>
                    <a:pt x="950" y="753"/>
                    <a:pt x="949" y="753"/>
                  </a:cubicBezTo>
                  <a:cubicBezTo>
                    <a:pt x="948" y="753"/>
                    <a:pt x="947" y="752"/>
                    <a:pt x="946" y="752"/>
                  </a:cubicBezTo>
                  <a:cubicBezTo>
                    <a:pt x="945" y="752"/>
                    <a:pt x="944" y="752"/>
                    <a:pt x="943" y="753"/>
                  </a:cubicBezTo>
                  <a:cubicBezTo>
                    <a:pt x="942" y="754"/>
                    <a:pt x="941" y="754"/>
                    <a:pt x="941" y="755"/>
                  </a:cubicBezTo>
                  <a:cubicBezTo>
                    <a:pt x="940" y="756"/>
                    <a:pt x="941" y="757"/>
                    <a:pt x="941" y="758"/>
                  </a:cubicBezTo>
                  <a:lnTo>
                    <a:pt x="941" y="759"/>
                  </a:lnTo>
                  <a:cubicBezTo>
                    <a:pt x="945" y="771"/>
                    <a:pt x="947" y="784"/>
                    <a:pt x="952" y="796"/>
                  </a:cubicBezTo>
                  <a:cubicBezTo>
                    <a:pt x="953" y="798"/>
                    <a:pt x="954" y="799"/>
                    <a:pt x="955" y="801"/>
                  </a:cubicBezTo>
                  <a:cubicBezTo>
                    <a:pt x="956" y="802"/>
                    <a:pt x="956" y="803"/>
                    <a:pt x="957" y="804"/>
                  </a:cubicBezTo>
                  <a:cubicBezTo>
                    <a:pt x="950" y="808"/>
                    <a:pt x="944" y="813"/>
                    <a:pt x="937" y="817"/>
                  </a:cubicBezTo>
                  <a:cubicBezTo>
                    <a:pt x="928" y="802"/>
                    <a:pt x="922" y="784"/>
                    <a:pt x="919" y="766"/>
                  </a:cubicBezTo>
                  <a:cubicBezTo>
                    <a:pt x="913" y="754"/>
                    <a:pt x="909" y="741"/>
                    <a:pt x="906" y="727"/>
                  </a:cubicBezTo>
                  <a:cubicBezTo>
                    <a:pt x="906" y="727"/>
                    <a:pt x="906" y="726"/>
                    <a:pt x="905" y="726"/>
                  </a:cubicBezTo>
                  <a:cubicBezTo>
                    <a:pt x="905" y="726"/>
                    <a:pt x="905" y="725"/>
                    <a:pt x="904" y="725"/>
                  </a:cubicBezTo>
                  <a:lnTo>
                    <a:pt x="903" y="725"/>
                  </a:lnTo>
                  <a:cubicBezTo>
                    <a:pt x="902" y="725"/>
                    <a:pt x="901" y="725"/>
                    <a:pt x="901" y="725"/>
                  </a:cubicBezTo>
                  <a:cubicBezTo>
                    <a:pt x="900" y="725"/>
                    <a:pt x="900" y="726"/>
                    <a:pt x="900" y="726"/>
                  </a:cubicBezTo>
                  <a:lnTo>
                    <a:pt x="899" y="727"/>
                  </a:lnTo>
                  <a:cubicBezTo>
                    <a:pt x="897" y="736"/>
                    <a:pt x="896" y="745"/>
                    <a:pt x="896" y="755"/>
                  </a:cubicBezTo>
                  <a:cubicBezTo>
                    <a:pt x="896" y="764"/>
                    <a:pt x="897" y="774"/>
                    <a:pt x="899" y="783"/>
                  </a:cubicBezTo>
                  <a:cubicBezTo>
                    <a:pt x="902" y="801"/>
                    <a:pt x="908" y="819"/>
                    <a:pt x="916" y="835"/>
                  </a:cubicBezTo>
                  <a:cubicBezTo>
                    <a:pt x="910" y="841"/>
                    <a:pt x="904" y="847"/>
                    <a:pt x="898" y="853"/>
                  </a:cubicBezTo>
                  <a:lnTo>
                    <a:pt x="898" y="852"/>
                  </a:lnTo>
                  <a:cubicBezTo>
                    <a:pt x="895" y="848"/>
                    <a:pt x="893" y="843"/>
                    <a:pt x="892" y="838"/>
                  </a:cubicBezTo>
                  <a:cubicBezTo>
                    <a:pt x="882" y="805"/>
                    <a:pt x="872" y="772"/>
                    <a:pt x="864" y="738"/>
                  </a:cubicBezTo>
                  <a:cubicBezTo>
                    <a:pt x="851" y="671"/>
                    <a:pt x="857" y="605"/>
                    <a:pt x="843" y="538"/>
                  </a:cubicBezTo>
                  <a:cubicBezTo>
                    <a:pt x="831" y="477"/>
                    <a:pt x="818" y="417"/>
                    <a:pt x="804" y="356"/>
                  </a:cubicBezTo>
                  <a:cubicBezTo>
                    <a:pt x="795" y="302"/>
                    <a:pt x="790" y="248"/>
                    <a:pt x="790" y="193"/>
                  </a:cubicBezTo>
                  <a:cubicBezTo>
                    <a:pt x="790" y="192"/>
                    <a:pt x="790" y="191"/>
                    <a:pt x="790" y="190"/>
                  </a:cubicBezTo>
                  <a:cubicBezTo>
                    <a:pt x="793" y="193"/>
                    <a:pt x="796" y="196"/>
                    <a:pt x="799" y="200"/>
                  </a:cubicBezTo>
                  <a:cubicBezTo>
                    <a:pt x="831" y="231"/>
                    <a:pt x="852" y="262"/>
                    <a:pt x="892" y="286"/>
                  </a:cubicBezTo>
                  <a:cubicBezTo>
                    <a:pt x="896" y="288"/>
                    <a:pt x="901" y="284"/>
                    <a:pt x="898" y="280"/>
                  </a:cubicBezTo>
                  <a:cubicBezTo>
                    <a:pt x="889" y="265"/>
                    <a:pt x="877" y="251"/>
                    <a:pt x="864" y="239"/>
                  </a:cubicBezTo>
                  <a:cubicBezTo>
                    <a:pt x="843" y="220"/>
                    <a:pt x="827" y="196"/>
                    <a:pt x="806" y="175"/>
                  </a:cubicBezTo>
                  <a:cubicBezTo>
                    <a:pt x="799" y="168"/>
                    <a:pt x="792" y="159"/>
                    <a:pt x="786" y="150"/>
                  </a:cubicBezTo>
                  <a:cubicBezTo>
                    <a:pt x="783" y="145"/>
                    <a:pt x="779" y="140"/>
                    <a:pt x="775" y="134"/>
                  </a:cubicBezTo>
                  <a:cubicBezTo>
                    <a:pt x="804" y="152"/>
                    <a:pt x="832" y="172"/>
                    <a:pt x="859" y="193"/>
                  </a:cubicBezTo>
                  <a:cubicBezTo>
                    <a:pt x="862" y="196"/>
                    <a:pt x="867" y="192"/>
                    <a:pt x="865" y="188"/>
                  </a:cubicBezTo>
                  <a:cubicBezTo>
                    <a:pt x="851" y="158"/>
                    <a:pt x="804" y="138"/>
                    <a:pt x="778" y="119"/>
                  </a:cubicBezTo>
                  <a:cubicBezTo>
                    <a:pt x="770" y="113"/>
                    <a:pt x="762" y="106"/>
                    <a:pt x="753" y="99"/>
                  </a:cubicBezTo>
                  <a:lnTo>
                    <a:pt x="751" y="95"/>
                  </a:lnTo>
                  <a:cubicBezTo>
                    <a:pt x="748" y="91"/>
                    <a:pt x="745" y="88"/>
                    <a:pt x="740" y="85"/>
                  </a:cubicBezTo>
                  <a:cubicBezTo>
                    <a:pt x="738" y="84"/>
                    <a:pt x="736" y="83"/>
                    <a:pt x="734" y="83"/>
                  </a:cubicBezTo>
                  <a:cubicBezTo>
                    <a:pt x="725" y="74"/>
                    <a:pt x="717" y="66"/>
                    <a:pt x="709" y="57"/>
                  </a:cubicBezTo>
                  <a:cubicBezTo>
                    <a:pt x="694" y="39"/>
                    <a:pt x="670" y="24"/>
                    <a:pt x="663" y="2"/>
                  </a:cubicBezTo>
                  <a:lnTo>
                    <a:pt x="663" y="1"/>
                  </a:lnTo>
                  <a:cubicBezTo>
                    <a:pt x="662" y="1"/>
                    <a:pt x="662" y="0"/>
                    <a:pt x="661" y="0"/>
                  </a:cubicBezTo>
                  <a:lnTo>
                    <a:pt x="660" y="0"/>
                  </a:lnTo>
                  <a:cubicBezTo>
                    <a:pt x="659" y="0"/>
                    <a:pt x="659" y="0"/>
                    <a:pt x="658" y="0"/>
                  </a:cubicBezTo>
                  <a:lnTo>
                    <a:pt x="657" y="1"/>
                  </a:lnTo>
                  <a:cubicBezTo>
                    <a:pt x="657" y="2"/>
                    <a:pt x="656" y="2"/>
                    <a:pt x="656" y="3"/>
                  </a:cubicBezTo>
                  <a:lnTo>
                    <a:pt x="657" y="4"/>
                  </a:lnTo>
                  <a:cubicBezTo>
                    <a:pt x="664" y="41"/>
                    <a:pt x="707" y="84"/>
                    <a:pt x="735" y="106"/>
                  </a:cubicBezTo>
                  <a:cubicBezTo>
                    <a:pt x="747" y="124"/>
                    <a:pt x="757" y="148"/>
                    <a:pt x="767" y="163"/>
                  </a:cubicBezTo>
                  <a:cubicBezTo>
                    <a:pt x="770" y="166"/>
                    <a:pt x="772" y="169"/>
                    <a:pt x="775" y="172"/>
                  </a:cubicBezTo>
                  <a:cubicBezTo>
                    <a:pt x="767" y="299"/>
                    <a:pt x="804" y="417"/>
                    <a:pt x="824" y="541"/>
                  </a:cubicBezTo>
                  <a:cubicBezTo>
                    <a:pt x="835" y="609"/>
                    <a:pt x="834" y="677"/>
                    <a:pt x="844" y="744"/>
                  </a:cubicBezTo>
                  <a:cubicBezTo>
                    <a:pt x="848" y="774"/>
                    <a:pt x="855" y="803"/>
                    <a:pt x="865" y="832"/>
                  </a:cubicBezTo>
                  <a:cubicBezTo>
                    <a:pt x="870" y="845"/>
                    <a:pt x="874" y="858"/>
                    <a:pt x="879" y="871"/>
                  </a:cubicBezTo>
                  <a:cubicBezTo>
                    <a:pt x="879" y="872"/>
                    <a:pt x="879" y="872"/>
                    <a:pt x="880" y="873"/>
                  </a:cubicBezTo>
                  <a:cubicBezTo>
                    <a:pt x="882" y="875"/>
                    <a:pt x="883" y="878"/>
                    <a:pt x="886" y="879"/>
                  </a:cubicBezTo>
                  <a:cubicBezTo>
                    <a:pt x="885" y="881"/>
                    <a:pt x="885" y="883"/>
                    <a:pt x="885" y="884"/>
                  </a:cubicBezTo>
                  <a:cubicBezTo>
                    <a:pt x="885" y="889"/>
                    <a:pt x="886" y="894"/>
                    <a:pt x="889" y="898"/>
                  </a:cubicBezTo>
                  <a:cubicBezTo>
                    <a:pt x="891" y="902"/>
                    <a:pt x="894" y="905"/>
                    <a:pt x="898" y="908"/>
                  </a:cubicBezTo>
                  <a:lnTo>
                    <a:pt x="899" y="908"/>
                  </a:lnTo>
                  <a:cubicBezTo>
                    <a:pt x="902" y="910"/>
                    <a:pt x="905" y="911"/>
                    <a:pt x="909" y="911"/>
                  </a:cubicBezTo>
                  <a:cubicBezTo>
                    <a:pt x="912" y="911"/>
                    <a:pt x="916" y="910"/>
                    <a:pt x="919" y="908"/>
                  </a:cubicBezTo>
                  <a:lnTo>
                    <a:pt x="920" y="908"/>
                  </a:lnTo>
                  <a:lnTo>
                    <a:pt x="917" y="925"/>
                  </a:lnTo>
                  <a:lnTo>
                    <a:pt x="913" y="926"/>
                  </a:lnTo>
                  <a:cubicBezTo>
                    <a:pt x="912" y="926"/>
                    <a:pt x="911" y="926"/>
                    <a:pt x="910" y="927"/>
                  </a:cubicBezTo>
                  <a:cubicBezTo>
                    <a:pt x="909" y="927"/>
                    <a:pt x="908" y="928"/>
                    <a:pt x="907" y="930"/>
                  </a:cubicBezTo>
                  <a:cubicBezTo>
                    <a:pt x="906" y="931"/>
                    <a:pt x="905" y="933"/>
                    <a:pt x="905" y="935"/>
                  </a:cubicBezTo>
                  <a:cubicBezTo>
                    <a:pt x="905" y="936"/>
                    <a:pt x="906" y="938"/>
                    <a:pt x="907" y="940"/>
                  </a:cubicBezTo>
                  <a:cubicBezTo>
                    <a:pt x="908" y="941"/>
                    <a:pt x="909" y="942"/>
                    <a:pt x="910" y="943"/>
                  </a:cubicBezTo>
                  <a:cubicBezTo>
                    <a:pt x="911" y="943"/>
                    <a:pt x="912" y="944"/>
                    <a:pt x="913" y="944"/>
                  </a:cubicBezTo>
                  <a:lnTo>
                    <a:pt x="914" y="944"/>
                  </a:lnTo>
                  <a:cubicBezTo>
                    <a:pt x="910" y="962"/>
                    <a:pt x="906" y="978"/>
                    <a:pt x="900" y="978"/>
                  </a:cubicBezTo>
                  <a:cubicBezTo>
                    <a:pt x="878" y="981"/>
                    <a:pt x="862" y="1021"/>
                    <a:pt x="853" y="1037"/>
                  </a:cubicBezTo>
                  <a:cubicBezTo>
                    <a:pt x="847" y="1048"/>
                    <a:pt x="852" y="1077"/>
                    <a:pt x="845" y="1078"/>
                  </a:cubicBezTo>
                  <a:cubicBezTo>
                    <a:pt x="844" y="1079"/>
                    <a:pt x="843" y="1079"/>
                    <a:pt x="841" y="1080"/>
                  </a:cubicBezTo>
                  <a:cubicBezTo>
                    <a:pt x="823" y="1086"/>
                    <a:pt x="791" y="1111"/>
                    <a:pt x="793" y="1132"/>
                  </a:cubicBezTo>
                  <a:cubicBezTo>
                    <a:pt x="796" y="1157"/>
                    <a:pt x="791" y="1151"/>
                    <a:pt x="775" y="1160"/>
                  </a:cubicBezTo>
                  <a:cubicBezTo>
                    <a:pt x="765" y="1167"/>
                    <a:pt x="756" y="1175"/>
                    <a:pt x="749" y="1184"/>
                  </a:cubicBezTo>
                  <a:cubicBezTo>
                    <a:pt x="746" y="1187"/>
                    <a:pt x="743" y="1190"/>
                    <a:pt x="741" y="1194"/>
                  </a:cubicBezTo>
                  <a:cubicBezTo>
                    <a:pt x="739" y="1198"/>
                    <a:pt x="737" y="1203"/>
                    <a:pt x="736" y="1208"/>
                  </a:cubicBezTo>
                  <a:cubicBezTo>
                    <a:pt x="736" y="1208"/>
                    <a:pt x="736" y="1209"/>
                    <a:pt x="736" y="1210"/>
                  </a:cubicBezTo>
                  <a:cubicBezTo>
                    <a:pt x="736" y="1210"/>
                    <a:pt x="736" y="1211"/>
                    <a:pt x="736" y="1212"/>
                  </a:cubicBezTo>
                  <a:cubicBezTo>
                    <a:pt x="736" y="1214"/>
                    <a:pt x="736" y="1216"/>
                    <a:pt x="736" y="1218"/>
                  </a:cubicBezTo>
                  <a:cubicBezTo>
                    <a:pt x="735" y="1218"/>
                    <a:pt x="734" y="1218"/>
                    <a:pt x="734" y="1218"/>
                  </a:cubicBezTo>
                  <a:cubicBezTo>
                    <a:pt x="732" y="1218"/>
                    <a:pt x="730" y="1218"/>
                    <a:pt x="729" y="1219"/>
                  </a:cubicBezTo>
                  <a:cubicBezTo>
                    <a:pt x="727" y="1220"/>
                    <a:pt x="727" y="1221"/>
                    <a:pt x="726" y="1222"/>
                  </a:cubicBezTo>
                  <a:cubicBezTo>
                    <a:pt x="715" y="1244"/>
                    <a:pt x="681" y="1258"/>
                    <a:pt x="660" y="1271"/>
                  </a:cubicBezTo>
                  <a:cubicBezTo>
                    <a:pt x="634" y="1288"/>
                    <a:pt x="611" y="1307"/>
                    <a:pt x="586" y="1325"/>
                  </a:cubicBezTo>
                  <a:cubicBezTo>
                    <a:pt x="547" y="1353"/>
                    <a:pt x="502" y="1373"/>
                    <a:pt x="464" y="1402"/>
                  </a:cubicBezTo>
                  <a:cubicBezTo>
                    <a:pt x="387" y="1458"/>
                    <a:pt x="292" y="1495"/>
                    <a:pt x="218" y="1555"/>
                  </a:cubicBezTo>
                  <a:cubicBezTo>
                    <a:pt x="196" y="1519"/>
                    <a:pt x="125" y="1551"/>
                    <a:pt x="95" y="1562"/>
                  </a:cubicBezTo>
                  <a:cubicBezTo>
                    <a:pt x="89" y="1565"/>
                    <a:pt x="84" y="1567"/>
                    <a:pt x="78" y="1571"/>
                  </a:cubicBezTo>
                  <a:cubicBezTo>
                    <a:pt x="54" y="1584"/>
                    <a:pt x="34" y="1604"/>
                    <a:pt x="21" y="1628"/>
                  </a:cubicBezTo>
                  <a:cubicBezTo>
                    <a:pt x="7" y="1652"/>
                    <a:pt x="0" y="1679"/>
                    <a:pt x="0" y="1707"/>
                  </a:cubicBezTo>
                  <a:cubicBezTo>
                    <a:pt x="0" y="1722"/>
                    <a:pt x="2" y="1736"/>
                    <a:pt x="6" y="1751"/>
                  </a:cubicBezTo>
                  <a:cubicBezTo>
                    <a:pt x="6" y="1751"/>
                    <a:pt x="6" y="1752"/>
                    <a:pt x="6" y="1753"/>
                  </a:cubicBezTo>
                  <a:cubicBezTo>
                    <a:pt x="7" y="1754"/>
                    <a:pt x="8" y="1754"/>
                    <a:pt x="9" y="1755"/>
                  </a:cubicBezTo>
                  <a:cubicBezTo>
                    <a:pt x="10" y="1756"/>
                    <a:pt x="10" y="1756"/>
                    <a:pt x="12" y="1756"/>
                  </a:cubicBezTo>
                  <a:cubicBezTo>
                    <a:pt x="13" y="1756"/>
                    <a:pt x="15" y="1756"/>
                    <a:pt x="16" y="1755"/>
                  </a:cubicBezTo>
                  <a:cubicBezTo>
                    <a:pt x="17" y="1754"/>
                    <a:pt x="17" y="1754"/>
                    <a:pt x="18" y="1753"/>
                  </a:cubicBezTo>
                  <a:cubicBezTo>
                    <a:pt x="30" y="1736"/>
                    <a:pt x="43" y="1719"/>
                    <a:pt x="58" y="1704"/>
                  </a:cubicBezTo>
                  <a:cubicBezTo>
                    <a:pt x="59" y="1704"/>
                    <a:pt x="59" y="1704"/>
                    <a:pt x="59" y="1705"/>
                  </a:cubicBezTo>
                  <a:cubicBezTo>
                    <a:pt x="59" y="1705"/>
                    <a:pt x="60" y="1705"/>
                    <a:pt x="61" y="1705"/>
                  </a:cubicBezTo>
                  <a:lnTo>
                    <a:pt x="62" y="1705"/>
                  </a:lnTo>
                  <a:cubicBezTo>
                    <a:pt x="63" y="1704"/>
                    <a:pt x="63" y="1704"/>
                    <a:pt x="63" y="1703"/>
                  </a:cubicBezTo>
                  <a:lnTo>
                    <a:pt x="64" y="1703"/>
                  </a:lnTo>
                  <a:cubicBezTo>
                    <a:pt x="64" y="1702"/>
                    <a:pt x="64" y="1701"/>
                    <a:pt x="65" y="1700"/>
                  </a:cubicBezTo>
                  <a:cubicBezTo>
                    <a:pt x="66" y="1698"/>
                    <a:pt x="67" y="1697"/>
                    <a:pt x="69" y="1695"/>
                  </a:cubicBezTo>
                  <a:cubicBezTo>
                    <a:pt x="73" y="1692"/>
                    <a:pt x="78" y="1688"/>
                    <a:pt x="83" y="1685"/>
                  </a:cubicBezTo>
                  <a:cubicBezTo>
                    <a:pt x="84" y="1685"/>
                    <a:pt x="85" y="1684"/>
                    <a:pt x="86" y="1684"/>
                  </a:cubicBezTo>
                  <a:lnTo>
                    <a:pt x="86" y="1683"/>
                  </a:lnTo>
                  <a:lnTo>
                    <a:pt x="88" y="1682"/>
                  </a:lnTo>
                  <a:cubicBezTo>
                    <a:pt x="90" y="1680"/>
                    <a:pt x="92" y="1678"/>
                    <a:pt x="95" y="1677"/>
                  </a:cubicBezTo>
                  <a:cubicBezTo>
                    <a:pt x="102" y="1673"/>
                    <a:pt x="110" y="1670"/>
                    <a:pt x="118" y="1670"/>
                  </a:cubicBezTo>
                  <a:cubicBezTo>
                    <a:pt x="115" y="1682"/>
                    <a:pt x="114" y="1695"/>
                    <a:pt x="114" y="1707"/>
                  </a:cubicBezTo>
                  <a:cubicBezTo>
                    <a:pt x="114" y="1716"/>
                    <a:pt x="115" y="1724"/>
                    <a:pt x="116" y="1733"/>
                  </a:cubicBezTo>
                  <a:cubicBezTo>
                    <a:pt x="116" y="1733"/>
                    <a:pt x="116" y="1734"/>
                    <a:pt x="117" y="1735"/>
                  </a:cubicBezTo>
                  <a:cubicBezTo>
                    <a:pt x="117" y="1736"/>
                    <a:pt x="118" y="1737"/>
                    <a:pt x="120" y="1738"/>
                  </a:cubicBezTo>
                  <a:cubicBezTo>
                    <a:pt x="122" y="1739"/>
                    <a:pt x="122" y="1739"/>
                    <a:pt x="124" y="1739"/>
                  </a:cubicBezTo>
                  <a:cubicBezTo>
                    <a:pt x="125" y="1739"/>
                    <a:pt x="126" y="1739"/>
                    <a:pt x="127" y="1738"/>
                  </a:cubicBezTo>
                  <a:cubicBezTo>
                    <a:pt x="129" y="1738"/>
                    <a:pt x="131" y="1737"/>
                    <a:pt x="132" y="1736"/>
                  </a:cubicBezTo>
                  <a:cubicBezTo>
                    <a:pt x="134" y="1735"/>
                    <a:pt x="136" y="1734"/>
                    <a:pt x="137" y="1732"/>
                  </a:cubicBezTo>
                  <a:cubicBezTo>
                    <a:pt x="151" y="1711"/>
                    <a:pt x="168" y="1693"/>
                    <a:pt x="188" y="1678"/>
                  </a:cubicBezTo>
                  <a:cubicBezTo>
                    <a:pt x="217" y="1656"/>
                    <a:pt x="258" y="1674"/>
                    <a:pt x="289" y="1663"/>
                  </a:cubicBezTo>
                  <a:cubicBezTo>
                    <a:pt x="289" y="1662"/>
                    <a:pt x="290" y="1662"/>
                    <a:pt x="290" y="1662"/>
                  </a:cubicBezTo>
                  <a:cubicBezTo>
                    <a:pt x="293" y="1660"/>
                    <a:pt x="296" y="1657"/>
                    <a:pt x="298" y="1654"/>
                  </a:cubicBezTo>
                  <a:cubicBezTo>
                    <a:pt x="300" y="1651"/>
                    <a:pt x="301" y="1648"/>
                    <a:pt x="301" y="1644"/>
                  </a:cubicBezTo>
                  <a:cubicBezTo>
                    <a:pt x="305" y="1644"/>
                    <a:pt x="308" y="1644"/>
                    <a:pt x="314" y="1640"/>
                  </a:cubicBezTo>
                  <a:cubicBezTo>
                    <a:pt x="337" y="1630"/>
                    <a:pt x="361" y="1621"/>
                    <a:pt x="386" y="1613"/>
                  </a:cubicBezTo>
                  <a:cubicBezTo>
                    <a:pt x="405" y="1603"/>
                    <a:pt x="424" y="1594"/>
                    <a:pt x="445" y="1587"/>
                  </a:cubicBezTo>
                  <a:cubicBezTo>
                    <a:pt x="454" y="1584"/>
                    <a:pt x="463" y="1580"/>
                    <a:pt x="472" y="1575"/>
                  </a:cubicBezTo>
                  <a:cubicBezTo>
                    <a:pt x="472" y="1575"/>
                    <a:pt x="473" y="1574"/>
                    <a:pt x="474" y="1574"/>
                  </a:cubicBezTo>
                  <a:cubicBezTo>
                    <a:pt x="459" y="1584"/>
                    <a:pt x="447" y="1597"/>
                    <a:pt x="438" y="1612"/>
                  </a:cubicBezTo>
                  <a:cubicBezTo>
                    <a:pt x="435" y="1617"/>
                    <a:pt x="433" y="1623"/>
                    <a:pt x="431" y="1628"/>
                  </a:cubicBezTo>
                  <a:cubicBezTo>
                    <a:pt x="427" y="1638"/>
                    <a:pt x="425" y="1649"/>
                    <a:pt x="425" y="1661"/>
                  </a:cubicBezTo>
                  <a:cubicBezTo>
                    <a:pt x="425" y="1676"/>
                    <a:pt x="429" y="1692"/>
                    <a:pt x="436" y="1705"/>
                  </a:cubicBezTo>
                  <a:cubicBezTo>
                    <a:pt x="443" y="1717"/>
                    <a:pt x="452" y="1727"/>
                    <a:pt x="463" y="1734"/>
                  </a:cubicBezTo>
                  <a:lnTo>
                    <a:pt x="465" y="1736"/>
                  </a:lnTo>
                  <a:cubicBezTo>
                    <a:pt x="467" y="1737"/>
                    <a:pt x="469" y="1738"/>
                    <a:pt x="471" y="1739"/>
                  </a:cubicBezTo>
                  <a:cubicBezTo>
                    <a:pt x="472" y="1740"/>
                    <a:pt x="474" y="1741"/>
                    <a:pt x="476" y="1741"/>
                  </a:cubicBezTo>
                  <a:cubicBezTo>
                    <a:pt x="478" y="1741"/>
                    <a:pt x="479" y="1740"/>
                    <a:pt x="481" y="1739"/>
                  </a:cubicBezTo>
                  <a:cubicBezTo>
                    <a:pt x="482" y="1738"/>
                    <a:pt x="484" y="1737"/>
                    <a:pt x="485" y="1735"/>
                  </a:cubicBezTo>
                  <a:cubicBezTo>
                    <a:pt x="486" y="1734"/>
                    <a:pt x="487" y="1732"/>
                    <a:pt x="487" y="1730"/>
                  </a:cubicBezTo>
                  <a:cubicBezTo>
                    <a:pt x="488" y="1725"/>
                    <a:pt x="489" y="1720"/>
                    <a:pt x="491" y="1715"/>
                  </a:cubicBezTo>
                  <a:cubicBezTo>
                    <a:pt x="491" y="1716"/>
                    <a:pt x="492" y="1716"/>
                    <a:pt x="492" y="1716"/>
                  </a:cubicBezTo>
                  <a:cubicBezTo>
                    <a:pt x="495" y="1716"/>
                    <a:pt x="497" y="1715"/>
                    <a:pt x="499" y="1714"/>
                  </a:cubicBezTo>
                  <a:cubicBezTo>
                    <a:pt x="501" y="1712"/>
                    <a:pt x="503" y="1711"/>
                    <a:pt x="504" y="1709"/>
                  </a:cubicBezTo>
                  <a:cubicBezTo>
                    <a:pt x="505" y="1708"/>
                    <a:pt x="505" y="1707"/>
                    <a:pt x="506" y="1705"/>
                  </a:cubicBezTo>
                  <a:cubicBezTo>
                    <a:pt x="506" y="1704"/>
                    <a:pt x="529" y="1691"/>
                    <a:pt x="529" y="1691"/>
                  </a:cubicBezTo>
                  <a:cubicBezTo>
                    <a:pt x="536" y="1684"/>
                    <a:pt x="542" y="1676"/>
                    <a:pt x="548" y="1668"/>
                  </a:cubicBezTo>
                  <a:lnTo>
                    <a:pt x="573" y="1657"/>
                  </a:lnTo>
                  <a:lnTo>
                    <a:pt x="574" y="1657"/>
                  </a:lnTo>
                  <a:cubicBezTo>
                    <a:pt x="576" y="1656"/>
                    <a:pt x="578" y="1654"/>
                    <a:pt x="579" y="1652"/>
                  </a:cubicBezTo>
                  <a:cubicBezTo>
                    <a:pt x="581" y="1650"/>
                    <a:pt x="582" y="1649"/>
                    <a:pt x="583" y="1647"/>
                  </a:cubicBezTo>
                  <a:cubicBezTo>
                    <a:pt x="585" y="1643"/>
                    <a:pt x="586" y="1639"/>
                    <a:pt x="586" y="1635"/>
                  </a:cubicBezTo>
                  <a:cubicBezTo>
                    <a:pt x="586" y="1634"/>
                    <a:pt x="586" y="1632"/>
                    <a:pt x="586" y="1630"/>
                  </a:cubicBezTo>
                  <a:cubicBezTo>
                    <a:pt x="609" y="1628"/>
                    <a:pt x="633" y="1624"/>
                    <a:pt x="641" y="1597"/>
                  </a:cubicBezTo>
                  <a:cubicBezTo>
                    <a:pt x="643" y="1589"/>
                    <a:pt x="636" y="1580"/>
                    <a:pt x="644" y="1581"/>
                  </a:cubicBezTo>
                  <a:cubicBezTo>
                    <a:pt x="646" y="1581"/>
                    <a:pt x="648" y="1581"/>
                    <a:pt x="649" y="1581"/>
                  </a:cubicBezTo>
                  <a:cubicBezTo>
                    <a:pt x="657" y="1581"/>
                    <a:pt x="664" y="1578"/>
                    <a:pt x="670" y="1575"/>
                  </a:cubicBezTo>
                  <a:cubicBezTo>
                    <a:pt x="673" y="1573"/>
                    <a:pt x="675" y="1572"/>
                    <a:pt x="677" y="1571"/>
                  </a:cubicBezTo>
                  <a:cubicBezTo>
                    <a:pt x="679" y="1568"/>
                    <a:pt x="681" y="1566"/>
                    <a:pt x="683" y="1563"/>
                  </a:cubicBezTo>
                  <a:cubicBezTo>
                    <a:pt x="685" y="1559"/>
                    <a:pt x="686" y="1555"/>
                    <a:pt x="687" y="1551"/>
                  </a:cubicBezTo>
                  <a:cubicBezTo>
                    <a:pt x="687" y="1548"/>
                    <a:pt x="688" y="1546"/>
                    <a:pt x="689" y="1543"/>
                  </a:cubicBezTo>
                  <a:lnTo>
                    <a:pt x="692" y="1541"/>
                  </a:lnTo>
                  <a:cubicBezTo>
                    <a:pt x="697" y="1541"/>
                    <a:pt x="702" y="1540"/>
                    <a:pt x="706" y="1538"/>
                  </a:cubicBezTo>
                  <a:cubicBezTo>
                    <a:pt x="709" y="1537"/>
                    <a:pt x="712" y="1536"/>
                    <a:pt x="714" y="1535"/>
                  </a:cubicBezTo>
                  <a:cubicBezTo>
                    <a:pt x="723" y="1529"/>
                    <a:pt x="731" y="1522"/>
                    <a:pt x="736" y="1512"/>
                  </a:cubicBezTo>
                  <a:cubicBezTo>
                    <a:pt x="737" y="1511"/>
                    <a:pt x="738" y="1509"/>
                    <a:pt x="739" y="1507"/>
                  </a:cubicBezTo>
                  <a:cubicBezTo>
                    <a:pt x="766" y="1492"/>
                    <a:pt x="803" y="1481"/>
                    <a:pt x="822" y="1459"/>
                  </a:cubicBezTo>
                  <a:cubicBezTo>
                    <a:pt x="823" y="1458"/>
                    <a:pt x="824" y="1456"/>
                    <a:pt x="825" y="1454"/>
                  </a:cubicBezTo>
                  <a:cubicBezTo>
                    <a:pt x="831" y="1444"/>
                    <a:pt x="835" y="1433"/>
                    <a:pt x="837" y="1421"/>
                  </a:cubicBezTo>
                  <a:cubicBezTo>
                    <a:pt x="839" y="1420"/>
                    <a:pt x="841" y="1418"/>
                    <a:pt x="842" y="1416"/>
                  </a:cubicBezTo>
                  <a:cubicBezTo>
                    <a:pt x="843" y="1415"/>
                    <a:pt x="843" y="1415"/>
                    <a:pt x="843" y="1415"/>
                  </a:cubicBezTo>
                  <a:cubicBezTo>
                    <a:pt x="843" y="1414"/>
                    <a:pt x="844" y="1414"/>
                    <a:pt x="844" y="1413"/>
                  </a:cubicBezTo>
                  <a:lnTo>
                    <a:pt x="847" y="1416"/>
                  </a:lnTo>
                  <a:cubicBezTo>
                    <a:pt x="847" y="1417"/>
                    <a:pt x="847" y="1418"/>
                    <a:pt x="847" y="1420"/>
                  </a:cubicBezTo>
                  <a:cubicBezTo>
                    <a:pt x="847" y="1421"/>
                    <a:pt x="847" y="1423"/>
                    <a:pt x="847" y="1424"/>
                  </a:cubicBezTo>
                  <a:cubicBezTo>
                    <a:pt x="845" y="1425"/>
                    <a:pt x="842" y="1426"/>
                    <a:pt x="839" y="1427"/>
                  </a:cubicBezTo>
                  <a:cubicBezTo>
                    <a:pt x="838" y="1428"/>
                    <a:pt x="837" y="1428"/>
                    <a:pt x="837" y="1429"/>
                  </a:cubicBezTo>
                  <a:cubicBezTo>
                    <a:pt x="836" y="1430"/>
                    <a:pt x="837" y="1431"/>
                    <a:pt x="837" y="1431"/>
                  </a:cubicBezTo>
                  <a:cubicBezTo>
                    <a:pt x="837" y="1432"/>
                    <a:pt x="837" y="1432"/>
                    <a:pt x="837" y="1433"/>
                  </a:cubicBezTo>
                  <a:lnTo>
                    <a:pt x="837" y="1436"/>
                  </a:lnTo>
                  <a:lnTo>
                    <a:pt x="837" y="1437"/>
                  </a:lnTo>
                  <a:cubicBezTo>
                    <a:pt x="838" y="1437"/>
                    <a:pt x="838" y="1438"/>
                    <a:pt x="838" y="1438"/>
                  </a:cubicBezTo>
                  <a:cubicBezTo>
                    <a:pt x="839" y="1438"/>
                    <a:pt x="839" y="1438"/>
                    <a:pt x="840" y="1438"/>
                  </a:cubicBezTo>
                  <a:lnTo>
                    <a:pt x="841" y="1438"/>
                  </a:lnTo>
                  <a:cubicBezTo>
                    <a:pt x="842" y="1438"/>
                    <a:pt x="842" y="1437"/>
                    <a:pt x="842" y="1437"/>
                  </a:cubicBezTo>
                  <a:cubicBezTo>
                    <a:pt x="849" y="1428"/>
                    <a:pt x="914" y="1473"/>
                    <a:pt x="929" y="1480"/>
                  </a:cubicBezTo>
                  <a:cubicBezTo>
                    <a:pt x="957" y="1493"/>
                    <a:pt x="987" y="1500"/>
                    <a:pt x="1018" y="1500"/>
                  </a:cubicBezTo>
                  <a:cubicBezTo>
                    <a:pt x="1020" y="1500"/>
                    <a:pt x="1022" y="1500"/>
                    <a:pt x="1024" y="1500"/>
                  </a:cubicBezTo>
                  <a:cubicBezTo>
                    <a:pt x="1079" y="1500"/>
                    <a:pt x="1133" y="1497"/>
                    <a:pt x="1175" y="1460"/>
                  </a:cubicBezTo>
                  <a:cubicBezTo>
                    <a:pt x="1192" y="1464"/>
                    <a:pt x="1185" y="1460"/>
                    <a:pt x="1208" y="1459"/>
                  </a:cubicBezTo>
                  <a:cubicBezTo>
                    <a:pt x="1236" y="1460"/>
                    <a:pt x="1263" y="1464"/>
                    <a:pt x="1290" y="1471"/>
                  </a:cubicBezTo>
                  <a:cubicBezTo>
                    <a:pt x="1306" y="1475"/>
                    <a:pt x="1322" y="1477"/>
                    <a:pt x="1339" y="1477"/>
                  </a:cubicBezTo>
                  <a:cubicBezTo>
                    <a:pt x="1350" y="1477"/>
                    <a:pt x="1361" y="1476"/>
                    <a:pt x="1373" y="1474"/>
                  </a:cubicBezTo>
                  <a:cubicBezTo>
                    <a:pt x="1375" y="1473"/>
                    <a:pt x="1376" y="1471"/>
                    <a:pt x="1377" y="1470"/>
                  </a:cubicBezTo>
                  <a:cubicBezTo>
                    <a:pt x="1378" y="1468"/>
                    <a:pt x="1378" y="1467"/>
                    <a:pt x="1378" y="1466"/>
                  </a:cubicBezTo>
                  <a:cubicBezTo>
                    <a:pt x="1378" y="1464"/>
                    <a:pt x="1378" y="1463"/>
                    <a:pt x="1377" y="1462"/>
                  </a:cubicBezTo>
                  <a:cubicBezTo>
                    <a:pt x="1358" y="1405"/>
                    <a:pt x="1329" y="1357"/>
                    <a:pt x="1262" y="1352"/>
                  </a:cubicBezTo>
                  <a:cubicBezTo>
                    <a:pt x="1227" y="1350"/>
                    <a:pt x="1138" y="1375"/>
                    <a:pt x="1132" y="1418"/>
                  </a:cubicBezTo>
                  <a:cubicBezTo>
                    <a:pt x="1099" y="1406"/>
                    <a:pt x="1059" y="1406"/>
                    <a:pt x="1025" y="1393"/>
                  </a:cubicBezTo>
                  <a:cubicBezTo>
                    <a:pt x="949" y="1365"/>
                    <a:pt x="1035" y="1243"/>
                    <a:pt x="1056" y="1201"/>
                  </a:cubicBezTo>
                  <a:cubicBezTo>
                    <a:pt x="1068" y="1176"/>
                    <a:pt x="1081" y="1150"/>
                    <a:pt x="1093" y="1124"/>
                  </a:cubicBezTo>
                  <a:lnTo>
                    <a:pt x="1096" y="1124"/>
                  </a:lnTo>
                  <a:cubicBezTo>
                    <a:pt x="1099" y="1124"/>
                    <a:pt x="1101" y="1123"/>
                    <a:pt x="1104" y="1122"/>
                  </a:cubicBezTo>
                  <a:cubicBezTo>
                    <a:pt x="1107" y="1120"/>
                    <a:pt x="1109" y="1118"/>
                    <a:pt x="1111" y="1115"/>
                  </a:cubicBezTo>
                  <a:cubicBezTo>
                    <a:pt x="1112" y="1113"/>
                    <a:pt x="1113" y="1110"/>
                    <a:pt x="1113" y="1108"/>
                  </a:cubicBezTo>
                  <a:cubicBezTo>
                    <a:pt x="1122" y="1083"/>
                    <a:pt x="1133" y="1058"/>
                    <a:pt x="1146" y="1036"/>
                  </a:cubicBezTo>
                  <a:cubicBezTo>
                    <a:pt x="1154" y="1022"/>
                    <a:pt x="1162" y="1009"/>
                    <a:pt x="1171" y="997"/>
                  </a:cubicBezTo>
                  <a:cubicBezTo>
                    <a:pt x="1172" y="996"/>
                    <a:pt x="1173" y="994"/>
                    <a:pt x="1174" y="993"/>
                  </a:cubicBezTo>
                  <a:cubicBezTo>
                    <a:pt x="1180" y="981"/>
                    <a:pt x="1186" y="969"/>
                    <a:pt x="1190" y="956"/>
                  </a:cubicBezTo>
                  <a:cubicBezTo>
                    <a:pt x="1208" y="944"/>
                    <a:pt x="1229" y="935"/>
                    <a:pt x="1247" y="923"/>
                  </a:cubicBezTo>
                  <a:lnTo>
                    <a:pt x="1248" y="923"/>
                  </a:lnTo>
                  <a:lnTo>
                    <a:pt x="1249" y="923"/>
                  </a:lnTo>
                  <a:lnTo>
                    <a:pt x="1250" y="922"/>
                  </a:lnTo>
                  <a:cubicBezTo>
                    <a:pt x="1253" y="921"/>
                    <a:pt x="1256" y="918"/>
                    <a:pt x="1258" y="915"/>
                  </a:cubicBezTo>
                  <a:cubicBezTo>
                    <a:pt x="1287" y="896"/>
                    <a:pt x="1314" y="872"/>
                    <a:pt x="1336" y="845"/>
                  </a:cubicBezTo>
                  <a:cubicBezTo>
                    <a:pt x="1383" y="786"/>
                    <a:pt x="1408" y="700"/>
                    <a:pt x="1424" y="626"/>
                  </a:cubicBezTo>
                  <a:cubicBezTo>
                    <a:pt x="1442" y="651"/>
                    <a:pt x="1463" y="674"/>
                    <a:pt x="1486" y="695"/>
                  </a:cubicBezTo>
                  <a:cubicBezTo>
                    <a:pt x="1533" y="736"/>
                    <a:pt x="1586" y="769"/>
                    <a:pt x="1632" y="814"/>
                  </a:cubicBezTo>
                  <a:cubicBezTo>
                    <a:pt x="1689" y="871"/>
                    <a:pt x="1734" y="939"/>
                    <a:pt x="1787" y="1001"/>
                  </a:cubicBezTo>
                  <a:cubicBezTo>
                    <a:pt x="1874" y="1102"/>
                    <a:pt x="1964" y="1189"/>
                    <a:pt x="2105" y="1185"/>
                  </a:cubicBezTo>
                  <a:cubicBezTo>
                    <a:pt x="2107" y="1210"/>
                    <a:pt x="2112" y="1234"/>
                    <a:pt x="2121" y="1257"/>
                  </a:cubicBezTo>
                  <a:cubicBezTo>
                    <a:pt x="2123" y="1266"/>
                    <a:pt x="2127" y="1275"/>
                    <a:pt x="2132" y="1283"/>
                  </a:cubicBezTo>
                  <a:cubicBezTo>
                    <a:pt x="2133" y="1284"/>
                    <a:pt x="2133" y="1285"/>
                    <a:pt x="2134" y="1286"/>
                  </a:cubicBezTo>
                  <a:cubicBezTo>
                    <a:pt x="2133" y="1286"/>
                    <a:pt x="2133" y="1286"/>
                    <a:pt x="2133" y="1286"/>
                  </a:cubicBezTo>
                  <a:cubicBezTo>
                    <a:pt x="2132" y="1287"/>
                    <a:pt x="2132" y="1288"/>
                    <a:pt x="2132" y="1289"/>
                  </a:cubicBezTo>
                  <a:cubicBezTo>
                    <a:pt x="2132" y="1290"/>
                    <a:pt x="2132" y="1290"/>
                    <a:pt x="2133" y="1291"/>
                  </a:cubicBezTo>
                  <a:cubicBezTo>
                    <a:pt x="2133" y="1292"/>
                    <a:pt x="2134" y="1292"/>
                    <a:pt x="2135" y="1293"/>
                  </a:cubicBezTo>
                  <a:lnTo>
                    <a:pt x="2137" y="1293"/>
                  </a:lnTo>
                  <a:cubicBezTo>
                    <a:pt x="2138" y="1296"/>
                    <a:pt x="2139" y="1300"/>
                    <a:pt x="2139" y="1304"/>
                  </a:cubicBezTo>
                  <a:cubicBezTo>
                    <a:pt x="2140" y="1320"/>
                    <a:pt x="2144" y="1337"/>
                    <a:pt x="2145" y="1353"/>
                  </a:cubicBezTo>
                  <a:cubicBezTo>
                    <a:pt x="2152" y="1411"/>
                    <a:pt x="2147" y="1477"/>
                    <a:pt x="2167" y="1533"/>
                  </a:cubicBezTo>
                  <a:cubicBezTo>
                    <a:pt x="2175" y="1562"/>
                    <a:pt x="2180" y="1591"/>
                    <a:pt x="2184" y="1621"/>
                  </a:cubicBezTo>
                  <a:cubicBezTo>
                    <a:pt x="2187" y="1637"/>
                    <a:pt x="2191" y="1653"/>
                    <a:pt x="2194" y="1669"/>
                  </a:cubicBezTo>
                  <a:cubicBezTo>
                    <a:pt x="2193" y="1672"/>
                    <a:pt x="2191" y="1673"/>
                    <a:pt x="2190" y="1676"/>
                  </a:cubicBezTo>
                  <a:cubicBezTo>
                    <a:pt x="2177" y="1697"/>
                    <a:pt x="2161" y="1714"/>
                    <a:pt x="2141" y="1726"/>
                  </a:cubicBezTo>
                  <a:cubicBezTo>
                    <a:pt x="2134" y="1730"/>
                    <a:pt x="2128" y="1733"/>
                    <a:pt x="2121" y="1736"/>
                  </a:cubicBezTo>
                  <a:cubicBezTo>
                    <a:pt x="2096" y="1743"/>
                    <a:pt x="2070" y="1749"/>
                    <a:pt x="2044" y="1753"/>
                  </a:cubicBezTo>
                  <a:cubicBezTo>
                    <a:pt x="2015" y="1760"/>
                    <a:pt x="1986" y="1770"/>
                    <a:pt x="1958" y="1778"/>
                  </a:cubicBezTo>
                  <a:cubicBezTo>
                    <a:pt x="1922" y="1788"/>
                    <a:pt x="1891" y="1811"/>
                    <a:pt x="1856" y="1823"/>
                  </a:cubicBezTo>
                  <a:cubicBezTo>
                    <a:pt x="1819" y="1837"/>
                    <a:pt x="1781" y="1848"/>
                    <a:pt x="1742" y="1858"/>
                  </a:cubicBezTo>
                  <a:cubicBezTo>
                    <a:pt x="1725" y="1861"/>
                    <a:pt x="1700" y="1864"/>
                    <a:pt x="1691" y="1881"/>
                  </a:cubicBezTo>
                  <a:cubicBezTo>
                    <a:pt x="1660" y="1879"/>
                    <a:pt x="1626" y="1878"/>
                    <a:pt x="1601" y="1899"/>
                  </a:cubicBezTo>
                  <a:cubicBezTo>
                    <a:pt x="1561" y="1931"/>
                    <a:pt x="1491" y="1947"/>
                    <a:pt x="1486" y="2008"/>
                  </a:cubicBezTo>
                  <a:cubicBezTo>
                    <a:pt x="1484" y="2011"/>
                    <a:pt x="1483" y="2015"/>
                    <a:pt x="1482" y="2018"/>
                  </a:cubicBezTo>
                  <a:cubicBezTo>
                    <a:pt x="1482" y="2019"/>
                    <a:pt x="1482" y="2019"/>
                    <a:pt x="1482" y="2019"/>
                  </a:cubicBezTo>
                  <a:cubicBezTo>
                    <a:pt x="1482" y="2021"/>
                    <a:pt x="1483" y="2022"/>
                    <a:pt x="1484" y="2024"/>
                  </a:cubicBezTo>
                  <a:cubicBezTo>
                    <a:pt x="1485" y="2025"/>
                    <a:pt x="1486" y="2027"/>
                    <a:pt x="1487" y="2028"/>
                  </a:cubicBezTo>
                  <a:cubicBezTo>
                    <a:pt x="1489" y="2029"/>
                    <a:pt x="1490" y="2029"/>
                    <a:pt x="1492" y="2029"/>
                  </a:cubicBezTo>
                  <a:lnTo>
                    <a:pt x="1496" y="2029"/>
                  </a:lnTo>
                  <a:cubicBezTo>
                    <a:pt x="1496" y="2030"/>
                    <a:pt x="1497" y="2030"/>
                    <a:pt x="1497" y="2030"/>
                  </a:cubicBezTo>
                  <a:cubicBezTo>
                    <a:pt x="1499" y="2030"/>
                    <a:pt x="1500" y="2029"/>
                    <a:pt x="1502" y="2028"/>
                  </a:cubicBezTo>
                  <a:cubicBezTo>
                    <a:pt x="1503" y="2027"/>
                    <a:pt x="1504" y="2026"/>
                    <a:pt x="1505" y="2025"/>
                  </a:cubicBezTo>
                  <a:cubicBezTo>
                    <a:pt x="1505" y="2023"/>
                    <a:pt x="1507" y="2022"/>
                    <a:pt x="1507" y="2020"/>
                  </a:cubicBezTo>
                  <a:cubicBezTo>
                    <a:pt x="1507" y="2019"/>
                    <a:pt x="1506" y="2017"/>
                    <a:pt x="1506" y="2016"/>
                  </a:cubicBezTo>
                  <a:cubicBezTo>
                    <a:pt x="1507" y="2015"/>
                    <a:pt x="1509" y="2013"/>
                    <a:pt x="1510" y="2012"/>
                  </a:cubicBezTo>
                  <a:cubicBezTo>
                    <a:pt x="1532" y="2003"/>
                    <a:pt x="1555" y="1998"/>
                    <a:pt x="1578" y="1996"/>
                  </a:cubicBezTo>
                  <a:lnTo>
                    <a:pt x="1599" y="1996"/>
                  </a:lnTo>
                  <a:lnTo>
                    <a:pt x="1611" y="1996"/>
                  </a:lnTo>
                  <a:cubicBezTo>
                    <a:pt x="1638" y="1996"/>
                    <a:pt x="1680" y="2020"/>
                    <a:pt x="1703" y="1993"/>
                  </a:cubicBezTo>
                  <a:cubicBezTo>
                    <a:pt x="1706" y="1989"/>
                    <a:pt x="1710" y="1984"/>
                    <a:pt x="1713" y="1979"/>
                  </a:cubicBezTo>
                  <a:cubicBezTo>
                    <a:pt x="1714" y="1977"/>
                    <a:pt x="1715" y="1975"/>
                    <a:pt x="1715" y="1973"/>
                  </a:cubicBezTo>
                  <a:cubicBezTo>
                    <a:pt x="1720" y="1970"/>
                    <a:pt x="1724" y="1965"/>
                    <a:pt x="1727" y="1960"/>
                  </a:cubicBezTo>
                  <a:cubicBezTo>
                    <a:pt x="1727" y="1960"/>
                    <a:pt x="1727" y="1959"/>
                    <a:pt x="1728" y="1959"/>
                  </a:cubicBezTo>
                  <a:lnTo>
                    <a:pt x="1747" y="1952"/>
                  </a:lnTo>
                  <a:cubicBezTo>
                    <a:pt x="1753" y="1954"/>
                    <a:pt x="1760" y="1955"/>
                    <a:pt x="1766" y="1956"/>
                  </a:cubicBezTo>
                  <a:cubicBezTo>
                    <a:pt x="1769" y="1957"/>
                    <a:pt x="1772" y="1957"/>
                    <a:pt x="1774" y="1957"/>
                  </a:cubicBezTo>
                  <a:cubicBezTo>
                    <a:pt x="1782" y="1957"/>
                    <a:pt x="1790" y="1955"/>
                    <a:pt x="1797" y="1951"/>
                  </a:cubicBezTo>
                  <a:cubicBezTo>
                    <a:pt x="1804" y="1947"/>
                    <a:pt x="1810" y="1941"/>
                    <a:pt x="1814" y="1934"/>
                  </a:cubicBezTo>
                  <a:lnTo>
                    <a:pt x="1823" y="1932"/>
                  </a:lnTo>
                  <a:cubicBezTo>
                    <a:pt x="1829" y="1934"/>
                    <a:pt x="1836" y="1935"/>
                    <a:pt x="1842" y="1935"/>
                  </a:cubicBezTo>
                  <a:cubicBezTo>
                    <a:pt x="1853" y="1935"/>
                    <a:pt x="1863" y="1931"/>
                    <a:pt x="1872" y="1927"/>
                  </a:cubicBezTo>
                  <a:cubicBezTo>
                    <a:pt x="1875" y="1925"/>
                    <a:pt x="1877" y="1924"/>
                    <a:pt x="1880" y="1922"/>
                  </a:cubicBezTo>
                  <a:cubicBezTo>
                    <a:pt x="1887" y="1922"/>
                    <a:pt x="1893" y="1920"/>
                    <a:pt x="1901" y="1919"/>
                  </a:cubicBezTo>
                  <a:cubicBezTo>
                    <a:pt x="1909" y="1923"/>
                    <a:pt x="1919" y="1925"/>
                    <a:pt x="1929" y="1925"/>
                  </a:cubicBezTo>
                  <a:lnTo>
                    <a:pt x="1930" y="1925"/>
                  </a:lnTo>
                  <a:cubicBezTo>
                    <a:pt x="1938" y="1925"/>
                    <a:pt x="1945" y="1923"/>
                    <a:pt x="1952" y="1920"/>
                  </a:cubicBezTo>
                  <a:cubicBezTo>
                    <a:pt x="1959" y="1916"/>
                    <a:pt x="1964" y="1910"/>
                    <a:pt x="1968" y="1904"/>
                  </a:cubicBezTo>
                  <a:cubicBezTo>
                    <a:pt x="1968" y="1903"/>
                    <a:pt x="1969" y="1902"/>
                    <a:pt x="1969" y="1901"/>
                  </a:cubicBezTo>
                  <a:lnTo>
                    <a:pt x="1992" y="1893"/>
                  </a:lnTo>
                  <a:cubicBezTo>
                    <a:pt x="2009" y="1888"/>
                    <a:pt x="2020" y="1892"/>
                    <a:pt x="2036" y="1889"/>
                  </a:cubicBezTo>
                  <a:cubicBezTo>
                    <a:pt x="2052" y="1885"/>
                    <a:pt x="2069" y="1882"/>
                    <a:pt x="2085" y="1877"/>
                  </a:cubicBezTo>
                  <a:cubicBezTo>
                    <a:pt x="2083" y="1879"/>
                    <a:pt x="2081" y="1882"/>
                    <a:pt x="2079" y="1884"/>
                  </a:cubicBezTo>
                  <a:cubicBezTo>
                    <a:pt x="2070" y="1892"/>
                    <a:pt x="2061" y="1901"/>
                    <a:pt x="2051" y="1908"/>
                  </a:cubicBezTo>
                  <a:lnTo>
                    <a:pt x="2045" y="1903"/>
                  </a:lnTo>
                  <a:cubicBezTo>
                    <a:pt x="2034" y="1898"/>
                    <a:pt x="2021" y="1896"/>
                    <a:pt x="2008" y="1896"/>
                  </a:cubicBezTo>
                  <a:cubicBezTo>
                    <a:pt x="2003" y="1896"/>
                    <a:pt x="1998" y="1896"/>
                    <a:pt x="1993" y="1897"/>
                  </a:cubicBezTo>
                  <a:cubicBezTo>
                    <a:pt x="1959" y="1901"/>
                    <a:pt x="1940" y="1945"/>
                    <a:pt x="1934" y="1983"/>
                  </a:cubicBezTo>
                  <a:cubicBezTo>
                    <a:pt x="1933" y="1985"/>
                    <a:pt x="1931" y="1987"/>
                    <a:pt x="1930" y="1989"/>
                  </a:cubicBezTo>
                  <a:cubicBezTo>
                    <a:pt x="1925" y="1997"/>
                    <a:pt x="1923" y="2007"/>
                    <a:pt x="1923" y="2017"/>
                  </a:cubicBezTo>
                  <a:cubicBezTo>
                    <a:pt x="1923" y="2027"/>
                    <a:pt x="1925" y="2037"/>
                    <a:pt x="1930" y="2045"/>
                  </a:cubicBezTo>
                  <a:cubicBezTo>
                    <a:pt x="1931" y="2046"/>
                    <a:pt x="1931" y="2046"/>
                    <a:pt x="1931" y="2047"/>
                  </a:cubicBezTo>
                  <a:cubicBezTo>
                    <a:pt x="1933" y="2050"/>
                    <a:pt x="1934" y="2051"/>
                    <a:pt x="1937" y="2053"/>
                  </a:cubicBezTo>
                  <a:cubicBezTo>
                    <a:pt x="1939" y="2054"/>
                    <a:pt x="1941" y="2055"/>
                    <a:pt x="1944" y="2055"/>
                  </a:cubicBezTo>
                  <a:cubicBezTo>
                    <a:pt x="1946" y="2055"/>
                    <a:pt x="1949" y="2054"/>
                    <a:pt x="1951" y="2053"/>
                  </a:cubicBezTo>
                  <a:cubicBezTo>
                    <a:pt x="1953" y="2051"/>
                    <a:pt x="1954" y="2050"/>
                    <a:pt x="1956" y="2047"/>
                  </a:cubicBezTo>
                  <a:cubicBezTo>
                    <a:pt x="1957" y="2046"/>
                    <a:pt x="1958" y="2044"/>
                    <a:pt x="1958" y="2042"/>
                  </a:cubicBezTo>
                  <a:cubicBezTo>
                    <a:pt x="1959" y="2032"/>
                    <a:pt x="1961" y="2022"/>
                    <a:pt x="1967" y="2013"/>
                  </a:cubicBezTo>
                  <a:cubicBezTo>
                    <a:pt x="1969" y="2009"/>
                    <a:pt x="1973" y="2004"/>
                    <a:pt x="1976" y="2001"/>
                  </a:cubicBezTo>
                  <a:cubicBezTo>
                    <a:pt x="1987" y="1992"/>
                    <a:pt x="1999" y="1984"/>
                    <a:pt x="2011" y="1977"/>
                  </a:cubicBezTo>
                  <a:cubicBezTo>
                    <a:pt x="2016" y="1974"/>
                    <a:pt x="2020" y="1971"/>
                    <a:pt x="2025" y="1969"/>
                  </a:cubicBezTo>
                  <a:cubicBezTo>
                    <a:pt x="2033" y="1966"/>
                    <a:pt x="2041" y="1965"/>
                    <a:pt x="2050" y="1965"/>
                  </a:cubicBezTo>
                  <a:cubicBezTo>
                    <a:pt x="2054" y="1965"/>
                    <a:pt x="2059" y="1965"/>
                    <a:pt x="2063" y="1966"/>
                  </a:cubicBezTo>
                  <a:cubicBezTo>
                    <a:pt x="2072" y="1968"/>
                    <a:pt x="2080" y="1969"/>
                    <a:pt x="2089" y="1969"/>
                  </a:cubicBezTo>
                  <a:cubicBezTo>
                    <a:pt x="2097" y="1969"/>
                    <a:pt x="2106" y="1968"/>
                    <a:pt x="2114" y="1966"/>
                  </a:cubicBezTo>
                  <a:cubicBezTo>
                    <a:pt x="2121" y="1965"/>
                    <a:pt x="2128" y="1963"/>
                    <a:pt x="2135" y="1959"/>
                  </a:cubicBezTo>
                  <a:cubicBezTo>
                    <a:pt x="2144" y="1954"/>
                    <a:pt x="2151" y="1946"/>
                    <a:pt x="2156" y="1937"/>
                  </a:cubicBezTo>
                  <a:cubicBezTo>
                    <a:pt x="2160" y="1930"/>
                    <a:pt x="2163" y="1922"/>
                    <a:pt x="2164" y="1914"/>
                  </a:cubicBezTo>
                  <a:lnTo>
                    <a:pt x="2165" y="1912"/>
                  </a:lnTo>
                  <a:cubicBezTo>
                    <a:pt x="2166" y="1911"/>
                    <a:pt x="2168" y="1910"/>
                    <a:pt x="2169" y="1909"/>
                  </a:cubicBezTo>
                  <a:cubicBezTo>
                    <a:pt x="2171" y="1910"/>
                    <a:pt x="2173" y="1910"/>
                    <a:pt x="2175" y="1910"/>
                  </a:cubicBezTo>
                  <a:cubicBezTo>
                    <a:pt x="2186" y="1910"/>
                    <a:pt x="2196" y="1907"/>
                    <a:pt x="2205" y="1902"/>
                  </a:cubicBezTo>
                  <a:cubicBezTo>
                    <a:pt x="2214" y="1897"/>
                    <a:pt x="2220" y="1889"/>
                    <a:pt x="2226" y="1880"/>
                  </a:cubicBezTo>
                  <a:cubicBezTo>
                    <a:pt x="2227" y="1877"/>
                    <a:pt x="2229" y="1876"/>
                    <a:pt x="2230" y="1873"/>
                  </a:cubicBezTo>
                  <a:lnTo>
                    <a:pt x="2246" y="1867"/>
                  </a:lnTo>
                  <a:cubicBezTo>
                    <a:pt x="2249" y="1868"/>
                    <a:pt x="2251" y="1868"/>
                    <a:pt x="2254" y="1868"/>
                  </a:cubicBezTo>
                  <a:cubicBezTo>
                    <a:pt x="2263" y="1868"/>
                    <a:pt x="2272" y="1865"/>
                    <a:pt x="2280" y="1861"/>
                  </a:cubicBezTo>
                  <a:cubicBezTo>
                    <a:pt x="2287" y="1856"/>
                    <a:pt x="2293" y="1849"/>
                    <a:pt x="2298" y="1842"/>
                  </a:cubicBezTo>
                  <a:cubicBezTo>
                    <a:pt x="2298" y="1841"/>
                    <a:pt x="2299" y="1842"/>
                    <a:pt x="2299" y="1841"/>
                  </a:cubicBezTo>
                  <a:lnTo>
                    <a:pt x="2303" y="1838"/>
                  </a:lnTo>
                  <a:cubicBezTo>
                    <a:pt x="2306" y="1836"/>
                    <a:pt x="2310" y="1834"/>
                    <a:pt x="2313" y="1831"/>
                  </a:cubicBezTo>
                  <a:cubicBezTo>
                    <a:pt x="2314" y="1836"/>
                    <a:pt x="2315" y="1840"/>
                    <a:pt x="2318" y="1845"/>
                  </a:cubicBezTo>
                  <a:cubicBezTo>
                    <a:pt x="2321" y="1852"/>
                    <a:pt x="2328" y="1857"/>
                    <a:pt x="2335" y="1861"/>
                  </a:cubicBezTo>
                  <a:cubicBezTo>
                    <a:pt x="2335" y="1862"/>
                    <a:pt x="2335" y="1862"/>
                    <a:pt x="2336" y="1862"/>
                  </a:cubicBezTo>
                  <a:cubicBezTo>
                    <a:pt x="2339" y="1865"/>
                    <a:pt x="2343" y="1868"/>
                    <a:pt x="2347" y="1871"/>
                  </a:cubicBezTo>
                  <a:cubicBezTo>
                    <a:pt x="2352" y="1874"/>
                    <a:pt x="2358" y="1876"/>
                    <a:pt x="2364" y="1877"/>
                  </a:cubicBezTo>
                  <a:cubicBezTo>
                    <a:pt x="2369" y="1878"/>
                    <a:pt x="2374" y="1878"/>
                    <a:pt x="2379" y="1878"/>
                  </a:cubicBezTo>
                  <a:cubicBezTo>
                    <a:pt x="2384" y="1878"/>
                    <a:pt x="2389" y="1878"/>
                    <a:pt x="2393" y="1877"/>
                  </a:cubicBezTo>
                  <a:cubicBezTo>
                    <a:pt x="2408" y="1880"/>
                    <a:pt x="2423" y="1882"/>
                    <a:pt x="2437" y="1884"/>
                  </a:cubicBezTo>
                  <a:cubicBezTo>
                    <a:pt x="2442" y="1886"/>
                    <a:pt x="2448" y="1887"/>
                    <a:pt x="2453" y="1888"/>
                  </a:cubicBezTo>
                  <a:cubicBezTo>
                    <a:pt x="2462" y="1890"/>
                    <a:pt x="2472" y="1891"/>
                    <a:pt x="2482" y="1891"/>
                  </a:cubicBezTo>
                  <a:cubicBezTo>
                    <a:pt x="2493" y="1891"/>
                    <a:pt x="2504" y="1890"/>
                    <a:pt x="2515" y="1887"/>
                  </a:cubicBezTo>
                  <a:cubicBezTo>
                    <a:pt x="2520" y="1893"/>
                    <a:pt x="2527" y="1899"/>
                    <a:pt x="2534" y="1903"/>
                  </a:cubicBezTo>
                  <a:cubicBezTo>
                    <a:pt x="2546" y="1910"/>
                    <a:pt x="2560" y="1914"/>
                    <a:pt x="2574" y="1914"/>
                  </a:cubicBezTo>
                  <a:cubicBezTo>
                    <a:pt x="2587" y="1914"/>
                    <a:pt x="2601" y="1910"/>
                    <a:pt x="2613" y="1903"/>
                  </a:cubicBezTo>
                  <a:cubicBezTo>
                    <a:pt x="2614" y="1902"/>
                    <a:pt x="2616" y="1901"/>
                    <a:pt x="2618" y="1900"/>
                  </a:cubicBezTo>
                  <a:cubicBezTo>
                    <a:pt x="2621" y="1903"/>
                    <a:pt x="2624" y="1906"/>
                    <a:pt x="2628" y="1908"/>
                  </a:cubicBezTo>
                  <a:cubicBezTo>
                    <a:pt x="2637" y="1913"/>
                    <a:pt x="2646" y="1916"/>
                    <a:pt x="2657" y="1916"/>
                  </a:cubicBezTo>
                  <a:cubicBezTo>
                    <a:pt x="2667" y="1916"/>
                    <a:pt x="2678" y="1913"/>
                    <a:pt x="2687" y="1908"/>
                  </a:cubicBezTo>
                  <a:cubicBezTo>
                    <a:pt x="2691" y="1906"/>
                    <a:pt x="2694" y="1903"/>
                    <a:pt x="2697" y="1900"/>
                  </a:cubicBezTo>
                  <a:cubicBezTo>
                    <a:pt x="2707" y="1905"/>
                    <a:pt x="2717" y="1907"/>
                    <a:pt x="2728" y="1907"/>
                  </a:cubicBezTo>
                  <a:cubicBezTo>
                    <a:pt x="2738" y="1907"/>
                    <a:pt x="2748" y="1905"/>
                    <a:pt x="2758" y="1900"/>
                  </a:cubicBezTo>
                  <a:cubicBezTo>
                    <a:pt x="2773" y="1894"/>
                    <a:pt x="2775" y="1887"/>
                    <a:pt x="2787" y="1884"/>
                  </a:cubicBezTo>
                  <a:cubicBezTo>
                    <a:pt x="2795" y="1886"/>
                    <a:pt x="2804" y="1887"/>
                    <a:pt x="2812" y="1887"/>
                  </a:cubicBezTo>
                  <a:cubicBezTo>
                    <a:pt x="2820" y="1887"/>
                    <a:pt x="2829" y="1886"/>
                    <a:pt x="2837" y="1884"/>
                  </a:cubicBezTo>
                  <a:cubicBezTo>
                    <a:pt x="2840" y="1883"/>
                    <a:pt x="2843" y="1881"/>
                    <a:pt x="2846" y="1879"/>
                  </a:cubicBezTo>
                  <a:cubicBezTo>
                    <a:pt x="2856" y="1874"/>
                    <a:pt x="2864" y="1866"/>
                    <a:pt x="2869" y="1857"/>
                  </a:cubicBezTo>
                  <a:cubicBezTo>
                    <a:pt x="2872" y="1861"/>
                    <a:pt x="2874" y="1864"/>
                    <a:pt x="2877" y="1867"/>
                  </a:cubicBezTo>
                  <a:cubicBezTo>
                    <a:pt x="2888" y="1879"/>
                    <a:pt x="2913" y="1877"/>
                    <a:pt x="2913" y="1857"/>
                  </a:cubicBezTo>
                  <a:cubicBezTo>
                    <a:pt x="2913" y="1844"/>
                    <a:pt x="2916" y="1823"/>
                    <a:pt x="2904" y="1813"/>
                  </a:cubicBezTo>
                  <a:cubicBezTo>
                    <a:pt x="2903" y="1813"/>
                    <a:pt x="2902" y="1812"/>
                    <a:pt x="2902" y="1812"/>
                  </a:cubicBezTo>
                  <a:cubicBezTo>
                    <a:pt x="2898" y="1810"/>
                    <a:pt x="2893" y="1808"/>
                    <a:pt x="2888" y="1808"/>
                  </a:cubicBezTo>
                  <a:cubicBezTo>
                    <a:pt x="2885" y="1808"/>
                    <a:pt x="2882" y="1809"/>
                    <a:pt x="2879" y="1810"/>
                  </a:cubicBezTo>
                  <a:moveTo>
                    <a:pt x="1353" y="1448"/>
                  </a:moveTo>
                  <a:lnTo>
                    <a:pt x="1357" y="1458"/>
                  </a:lnTo>
                  <a:lnTo>
                    <a:pt x="1352" y="1458"/>
                  </a:lnTo>
                  <a:cubicBezTo>
                    <a:pt x="1353" y="1456"/>
                    <a:pt x="1353" y="1453"/>
                    <a:pt x="1353" y="1450"/>
                  </a:cubicBezTo>
                  <a:cubicBezTo>
                    <a:pt x="1353" y="1449"/>
                    <a:pt x="1353" y="1449"/>
                    <a:pt x="1353" y="1448"/>
                  </a:cubicBezTo>
                  <a:moveTo>
                    <a:pt x="1147" y="1422"/>
                  </a:moveTo>
                  <a:cubicBezTo>
                    <a:pt x="1151" y="1411"/>
                    <a:pt x="1169" y="1403"/>
                    <a:pt x="1178" y="1395"/>
                  </a:cubicBezTo>
                  <a:cubicBezTo>
                    <a:pt x="1181" y="1394"/>
                    <a:pt x="1183" y="1392"/>
                    <a:pt x="1186" y="1391"/>
                  </a:cubicBezTo>
                  <a:cubicBezTo>
                    <a:pt x="1208" y="1378"/>
                    <a:pt x="1234" y="1371"/>
                    <a:pt x="1259" y="1371"/>
                  </a:cubicBezTo>
                  <a:cubicBezTo>
                    <a:pt x="1260" y="1371"/>
                    <a:pt x="1261" y="1371"/>
                    <a:pt x="1262" y="1371"/>
                  </a:cubicBezTo>
                  <a:cubicBezTo>
                    <a:pt x="1263" y="1371"/>
                    <a:pt x="1264" y="1371"/>
                    <a:pt x="1265" y="1371"/>
                  </a:cubicBezTo>
                  <a:cubicBezTo>
                    <a:pt x="1279" y="1371"/>
                    <a:pt x="1292" y="1374"/>
                    <a:pt x="1304" y="1381"/>
                  </a:cubicBezTo>
                  <a:cubicBezTo>
                    <a:pt x="1316" y="1387"/>
                    <a:pt x="1326" y="1398"/>
                    <a:pt x="1333" y="1410"/>
                  </a:cubicBezTo>
                  <a:cubicBezTo>
                    <a:pt x="1315" y="1391"/>
                    <a:pt x="1288" y="1388"/>
                    <a:pt x="1251" y="1389"/>
                  </a:cubicBezTo>
                  <a:cubicBezTo>
                    <a:pt x="1217" y="1400"/>
                    <a:pt x="1184" y="1412"/>
                    <a:pt x="1151" y="1426"/>
                  </a:cubicBezTo>
                  <a:lnTo>
                    <a:pt x="1146" y="1423"/>
                  </a:lnTo>
                  <a:cubicBezTo>
                    <a:pt x="1146" y="1423"/>
                    <a:pt x="1147" y="1423"/>
                    <a:pt x="1147" y="1422"/>
                  </a:cubicBezTo>
                  <a:moveTo>
                    <a:pt x="256" y="1542"/>
                  </a:moveTo>
                  <a:cubicBezTo>
                    <a:pt x="256" y="1544"/>
                    <a:pt x="255" y="1545"/>
                    <a:pt x="255" y="1546"/>
                  </a:cubicBezTo>
                  <a:cubicBezTo>
                    <a:pt x="255" y="1547"/>
                    <a:pt x="256" y="1549"/>
                    <a:pt x="256" y="1550"/>
                  </a:cubicBezTo>
                  <a:lnTo>
                    <a:pt x="228" y="1559"/>
                  </a:lnTo>
                  <a:lnTo>
                    <a:pt x="256" y="1542"/>
                  </a:lnTo>
                  <a:moveTo>
                    <a:pt x="29" y="1715"/>
                  </a:moveTo>
                  <a:cubicBezTo>
                    <a:pt x="31" y="1712"/>
                    <a:pt x="33" y="1710"/>
                    <a:pt x="35" y="1707"/>
                  </a:cubicBezTo>
                  <a:lnTo>
                    <a:pt x="36" y="1707"/>
                  </a:lnTo>
                  <a:cubicBezTo>
                    <a:pt x="37" y="1707"/>
                    <a:pt x="37" y="1707"/>
                    <a:pt x="37" y="1707"/>
                  </a:cubicBezTo>
                  <a:cubicBezTo>
                    <a:pt x="35" y="1710"/>
                    <a:pt x="32" y="1712"/>
                    <a:pt x="30" y="1715"/>
                  </a:cubicBezTo>
                  <a:lnTo>
                    <a:pt x="29" y="1715"/>
                  </a:lnTo>
                  <a:moveTo>
                    <a:pt x="55" y="1693"/>
                  </a:moveTo>
                  <a:lnTo>
                    <a:pt x="50" y="1697"/>
                  </a:lnTo>
                  <a:cubicBezTo>
                    <a:pt x="52" y="1694"/>
                    <a:pt x="54" y="1692"/>
                    <a:pt x="56" y="1689"/>
                  </a:cubicBezTo>
                  <a:lnTo>
                    <a:pt x="56" y="1690"/>
                  </a:lnTo>
                  <a:cubicBezTo>
                    <a:pt x="56" y="1691"/>
                    <a:pt x="56" y="1692"/>
                    <a:pt x="56" y="1693"/>
                  </a:cubicBezTo>
                  <a:lnTo>
                    <a:pt x="55" y="1693"/>
                  </a:lnTo>
                  <a:moveTo>
                    <a:pt x="120" y="1655"/>
                  </a:moveTo>
                  <a:lnTo>
                    <a:pt x="119" y="1655"/>
                  </a:lnTo>
                  <a:lnTo>
                    <a:pt x="113" y="1655"/>
                  </a:lnTo>
                  <a:lnTo>
                    <a:pt x="114" y="1655"/>
                  </a:lnTo>
                  <a:lnTo>
                    <a:pt x="122" y="1651"/>
                  </a:lnTo>
                  <a:lnTo>
                    <a:pt x="120" y="1655"/>
                  </a:lnTo>
                  <a:moveTo>
                    <a:pt x="99" y="1618"/>
                  </a:moveTo>
                  <a:cubicBezTo>
                    <a:pt x="95" y="1620"/>
                    <a:pt x="90" y="1623"/>
                    <a:pt x="86" y="1625"/>
                  </a:cubicBezTo>
                  <a:cubicBezTo>
                    <a:pt x="71" y="1634"/>
                    <a:pt x="58" y="1645"/>
                    <a:pt x="46" y="1658"/>
                  </a:cubicBezTo>
                  <a:cubicBezTo>
                    <a:pt x="35" y="1669"/>
                    <a:pt x="24" y="1681"/>
                    <a:pt x="15" y="1695"/>
                  </a:cubicBezTo>
                  <a:cubicBezTo>
                    <a:pt x="17" y="1675"/>
                    <a:pt x="23" y="1656"/>
                    <a:pt x="33" y="1639"/>
                  </a:cubicBezTo>
                  <a:cubicBezTo>
                    <a:pt x="46" y="1617"/>
                    <a:pt x="64" y="1599"/>
                    <a:pt x="86" y="1586"/>
                  </a:cubicBezTo>
                  <a:cubicBezTo>
                    <a:pt x="90" y="1584"/>
                    <a:pt x="95" y="1581"/>
                    <a:pt x="100" y="1579"/>
                  </a:cubicBezTo>
                  <a:cubicBezTo>
                    <a:pt x="118" y="1571"/>
                    <a:pt x="188" y="1543"/>
                    <a:pt x="202" y="1566"/>
                  </a:cubicBezTo>
                  <a:lnTo>
                    <a:pt x="201" y="1567"/>
                  </a:lnTo>
                  <a:lnTo>
                    <a:pt x="202" y="1567"/>
                  </a:lnTo>
                  <a:cubicBezTo>
                    <a:pt x="195" y="1570"/>
                    <a:pt x="188" y="1572"/>
                    <a:pt x="182" y="1575"/>
                  </a:cubicBezTo>
                  <a:cubicBezTo>
                    <a:pt x="179" y="1576"/>
                    <a:pt x="176" y="1577"/>
                    <a:pt x="173" y="1579"/>
                  </a:cubicBezTo>
                  <a:cubicBezTo>
                    <a:pt x="169" y="1581"/>
                    <a:pt x="166" y="1584"/>
                    <a:pt x="162" y="1587"/>
                  </a:cubicBezTo>
                  <a:cubicBezTo>
                    <a:pt x="161" y="1586"/>
                    <a:pt x="159" y="1586"/>
                    <a:pt x="158" y="1586"/>
                  </a:cubicBezTo>
                  <a:cubicBezTo>
                    <a:pt x="156" y="1586"/>
                    <a:pt x="155" y="1586"/>
                    <a:pt x="153" y="1587"/>
                  </a:cubicBezTo>
                  <a:cubicBezTo>
                    <a:pt x="152" y="1586"/>
                    <a:pt x="152" y="1585"/>
                    <a:pt x="151" y="1585"/>
                  </a:cubicBezTo>
                  <a:cubicBezTo>
                    <a:pt x="150" y="1584"/>
                    <a:pt x="149" y="1584"/>
                    <a:pt x="148" y="1584"/>
                  </a:cubicBezTo>
                  <a:cubicBezTo>
                    <a:pt x="128" y="1580"/>
                    <a:pt x="112" y="1602"/>
                    <a:pt x="100" y="1618"/>
                  </a:cubicBezTo>
                  <a:lnTo>
                    <a:pt x="99" y="1618"/>
                  </a:lnTo>
                  <a:moveTo>
                    <a:pt x="128" y="1711"/>
                  </a:moveTo>
                  <a:lnTo>
                    <a:pt x="128" y="1711"/>
                  </a:lnTo>
                  <a:moveTo>
                    <a:pt x="251" y="1607"/>
                  </a:moveTo>
                  <a:cubicBezTo>
                    <a:pt x="249" y="1610"/>
                    <a:pt x="244" y="1618"/>
                    <a:pt x="248" y="1617"/>
                  </a:cubicBezTo>
                  <a:cubicBezTo>
                    <a:pt x="240" y="1617"/>
                    <a:pt x="232" y="1617"/>
                    <a:pt x="223" y="1617"/>
                  </a:cubicBezTo>
                  <a:cubicBezTo>
                    <a:pt x="206" y="1618"/>
                    <a:pt x="188" y="1623"/>
                    <a:pt x="173" y="1632"/>
                  </a:cubicBezTo>
                  <a:cubicBezTo>
                    <a:pt x="168" y="1635"/>
                    <a:pt x="164" y="1637"/>
                    <a:pt x="160" y="1640"/>
                  </a:cubicBezTo>
                  <a:cubicBezTo>
                    <a:pt x="149" y="1648"/>
                    <a:pt x="139" y="1659"/>
                    <a:pt x="132" y="1670"/>
                  </a:cubicBezTo>
                  <a:cubicBezTo>
                    <a:pt x="135" y="1657"/>
                    <a:pt x="140" y="1644"/>
                    <a:pt x="146" y="1633"/>
                  </a:cubicBezTo>
                  <a:cubicBezTo>
                    <a:pt x="152" y="1622"/>
                    <a:pt x="159" y="1613"/>
                    <a:pt x="168" y="1605"/>
                  </a:cubicBezTo>
                  <a:cubicBezTo>
                    <a:pt x="168" y="1605"/>
                    <a:pt x="169" y="1604"/>
                    <a:pt x="170" y="1604"/>
                  </a:cubicBezTo>
                  <a:cubicBezTo>
                    <a:pt x="171" y="1603"/>
                    <a:pt x="172" y="1602"/>
                    <a:pt x="173" y="1601"/>
                  </a:cubicBezTo>
                  <a:lnTo>
                    <a:pt x="173" y="1600"/>
                  </a:lnTo>
                  <a:cubicBezTo>
                    <a:pt x="179" y="1595"/>
                    <a:pt x="185" y="1590"/>
                    <a:pt x="192" y="1586"/>
                  </a:cubicBezTo>
                  <a:cubicBezTo>
                    <a:pt x="195" y="1584"/>
                    <a:pt x="199" y="1583"/>
                    <a:pt x="203" y="1581"/>
                  </a:cubicBezTo>
                  <a:cubicBezTo>
                    <a:pt x="220" y="1573"/>
                    <a:pt x="239" y="1567"/>
                    <a:pt x="257" y="1561"/>
                  </a:cubicBezTo>
                  <a:cubicBezTo>
                    <a:pt x="261" y="1573"/>
                    <a:pt x="265" y="1584"/>
                    <a:pt x="270" y="1596"/>
                  </a:cubicBezTo>
                  <a:lnTo>
                    <a:pt x="269" y="1596"/>
                  </a:lnTo>
                  <a:cubicBezTo>
                    <a:pt x="266" y="1596"/>
                    <a:pt x="262" y="1596"/>
                    <a:pt x="259" y="1598"/>
                  </a:cubicBezTo>
                  <a:cubicBezTo>
                    <a:pt x="256" y="1600"/>
                    <a:pt x="254" y="1602"/>
                    <a:pt x="252" y="1605"/>
                  </a:cubicBezTo>
                  <a:cubicBezTo>
                    <a:pt x="252" y="1606"/>
                    <a:pt x="252" y="1606"/>
                    <a:pt x="251" y="1607"/>
                  </a:cubicBezTo>
                  <a:moveTo>
                    <a:pt x="273" y="1540"/>
                  </a:moveTo>
                  <a:cubicBezTo>
                    <a:pt x="272" y="1540"/>
                    <a:pt x="272" y="1539"/>
                    <a:pt x="272" y="1539"/>
                  </a:cubicBezTo>
                  <a:cubicBezTo>
                    <a:pt x="271" y="1538"/>
                    <a:pt x="270" y="1537"/>
                    <a:pt x="269" y="1536"/>
                  </a:cubicBezTo>
                  <a:cubicBezTo>
                    <a:pt x="268" y="1535"/>
                    <a:pt x="268" y="1535"/>
                    <a:pt x="267" y="1535"/>
                  </a:cubicBezTo>
                  <a:cubicBezTo>
                    <a:pt x="339" y="1492"/>
                    <a:pt x="411" y="1448"/>
                    <a:pt x="482" y="1403"/>
                  </a:cubicBezTo>
                  <a:cubicBezTo>
                    <a:pt x="529" y="1374"/>
                    <a:pt x="580" y="1352"/>
                    <a:pt x="624" y="1318"/>
                  </a:cubicBezTo>
                  <a:cubicBezTo>
                    <a:pt x="642" y="1305"/>
                    <a:pt x="660" y="1293"/>
                    <a:pt x="679" y="1283"/>
                  </a:cubicBezTo>
                  <a:cubicBezTo>
                    <a:pt x="682" y="1281"/>
                    <a:pt x="684" y="1280"/>
                    <a:pt x="686" y="1279"/>
                  </a:cubicBezTo>
                  <a:cubicBezTo>
                    <a:pt x="680" y="1287"/>
                    <a:pt x="674" y="1296"/>
                    <a:pt x="668" y="1306"/>
                  </a:cubicBezTo>
                  <a:cubicBezTo>
                    <a:pt x="653" y="1326"/>
                    <a:pt x="633" y="1343"/>
                    <a:pt x="611" y="1356"/>
                  </a:cubicBezTo>
                  <a:cubicBezTo>
                    <a:pt x="609" y="1357"/>
                    <a:pt x="607" y="1358"/>
                    <a:pt x="605" y="1359"/>
                  </a:cubicBezTo>
                  <a:cubicBezTo>
                    <a:pt x="577" y="1376"/>
                    <a:pt x="553" y="1397"/>
                    <a:pt x="527" y="1415"/>
                  </a:cubicBezTo>
                  <a:cubicBezTo>
                    <a:pt x="513" y="1423"/>
                    <a:pt x="500" y="1431"/>
                    <a:pt x="487" y="1439"/>
                  </a:cubicBezTo>
                  <a:cubicBezTo>
                    <a:pt x="463" y="1453"/>
                    <a:pt x="439" y="1466"/>
                    <a:pt x="414" y="1477"/>
                  </a:cubicBezTo>
                  <a:cubicBezTo>
                    <a:pt x="379" y="1497"/>
                    <a:pt x="344" y="1519"/>
                    <a:pt x="308" y="1538"/>
                  </a:cubicBezTo>
                  <a:lnTo>
                    <a:pt x="305" y="1539"/>
                  </a:lnTo>
                  <a:cubicBezTo>
                    <a:pt x="295" y="1543"/>
                    <a:pt x="284" y="1545"/>
                    <a:pt x="274" y="1545"/>
                  </a:cubicBezTo>
                  <a:cubicBezTo>
                    <a:pt x="274" y="1544"/>
                    <a:pt x="274" y="1542"/>
                    <a:pt x="273" y="1540"/>
                  </a:cubicBezTo>
                  <a:moveTo>
                    <a:pt x="300" y="1627"/>
                  </a:moveTo>
                  <a:cubicBezTo>
                    <a:pt x="300" y="1625"/>
                    <a:pt x="300" y="1623"/>
                    <a:pt x="300" y="1621"/>
                  </a:cubicBezTo>
                  <a:lnTo>
                    <a:pt x="306" y="1623"/>
                  </a:lnTo>
                  <a:lnTo>
                    <a:pt x="300" y="1627"/>
                  </a:lnTo>
                  <a:moveTo>
                    <a:pt x="464" y="1524"/>
                  </a:moveTo>
                  <a:cubicBezTo>
                    <a:pt x="460" y="1538"/>
                    <a:pt x="434" y="1535"/>
                    <a:pt x="423" y="1537"/>
                  </a:cubicBezTo>
                  <a:cubicBezTo>
                    <a:pt x="421" y="1537"/>
                    <a:pt x="420" y="1537"/>
                    <a:pt x="418" y="1538"/>
                  </a:cubicBezTo>
                  <a:cubicBezTo>
                    <a:pt x="415" y="1539"/>
                    <a:pt x="414" y="1542"/>
                    <a:pt x="412" y="1544"/>
                  </a:cubicBezTo>
                  <a:cubicBezTo>
                    <a:pt x="411" y="1545"/>
                    <a:pt x="411" y="1546"/>
                    <a:pt x="411" y="1548"/>
                  </a:cubicBezTo>
                  <a:lnTo>
                    <a:pt x="385" y="1552"/>
                  </a:lnTo>
                  <a:cubicBezTo>
                    <a:pt x="384" y="1551"/>
                    <a:pt x="382" y="1550"/>
                    <a:pt x="381" y="1549"/>
                  </a:cubicBezTo>
                  <a:cubicBezTo>
                    <a:pt x="378" y="1547"/>
                    <a:pt x="375" y="1547"/>
                    <a:pt x="372" y="1547"/>
                  </a:cubicBezTo>
                  <a:cubicBezTo>
                    <a:pt x="369" y="1547"/>
                    <a:pt x="367" y="1547"/>
                    <a:pt x="364" y="1549"/>
                  </a:cubicBezTo>
                  <a:cubicBezTo>
                    <a:pt x="361" y="1550"/>
                    <a:pt x="359" y="1552"/>
                    <a:pt x="358" y="1555"/>
                  </a:cubicBezTo>
                  <a:cubicBezTo>
                    <a:pt x="357" y="1557"/>
                    <a:pt x="356" y="1559"/>
                    <a:pt x="356" y="1562"/>
                  </a:cubicBezTo>
                  <a:lnTo>
                    <a:pt x="356" y="1563"/>
                  </a:lnTo>
                  <a:cubicBezTo>
                    <a:pt x="356" y="1568"/>
                    <a:pt x="354" y="1574"/>
                    <a:pt x="352" y="1580"/>
                  </a:cubicBezTo>
                  <a:cubicBezTo>
                    <a:pt x="352" y="1578"/>
                    <a:pt x="351" y="1577"/>
                    <a:pt x="350" y="1575"/>
                  </a:cubicBezTo>
                  <a:cubicBezTo>
                    <a:pt x="349" y="1573"/>
                    <a:pt x="347" y="1571"/>
                    <a:pt x="345" y="1570"/>
                  </a:cubicBezTo>
                  <a:cubicBezTo>
                    <a:pt x="342" y="1568"/>
                    <a:pt x="340" y="1568"/>
                    <a:pt x="337" y="1568"/>
                  </a:cubicBezTo>
                  <a:cubicBezTo>
                    <a:pt x="334" y="1568"/>
                    <a:pt x="331" y="1568"/>
                    <a:pt x="329" y="1570"/>
                  </a:cubicBezTo>
                  <a:cubicBezTo>
                    <a:pt x="326" y="1571"/>
                    <a:pt x="325" y="1573"/>
                    <a:pt x="324" y="1575"/>
                  </a:cubicBezTo>
                  <a:cubicBezTo>
                    <a:pt x="322" y="1577"/>
                    <a:pt x="322" y="1580"/>
                    <a:pt x="321" y="1582"/>
                  </a:cubicBezTo>
                  <a:lnTo>
                    <a:pt x="298" y="1590"/>
                  </a:lnTo>
                  <a:cubicBezTo>
                    <a:pt x="296" y="1584"/>
                    <a:pt x="295" y="1579"/>
                    <a:pt x="291" y="1573"/>
                  </a:cubicBezTo>
                  <a:cubicBezTo>
                    <a:pt x="289" y="1571"/>
                    <a:pt x="287" y="1568"/>
                    <a:pt x="285" y="1565"/>
                  </a:cubicBezTo>
                  <a:cubicBezTo>
                    <a:pt x="295" y="1562"/>
                    <a:pt x="304" y="1558"/>
                    <a:pt x="313" y="1553"/>
                  </a:cubicBezTo>
                  <a:cubicBezTo>
                    <a:pt x="314" y="1552"/>
                    <a:pt x="315" y="1552"/>
                    <a:pt x="316" y="1551"/>
                  </a:cubicBezTo>
                  <a:cubicBezTo>
                    <a:pt x="342" y="1537"/>
                    <a:pt x="368" y="1524"/>
                    <a:pt x="395" y="1511"/>
                  </a:cubicBezTo>
                  <a:cubicBezTo>
                    <a:pt x="397" y="1510"/>
                    <a:pt x="398" y="1509"/>
                    <a:pt x="400" y="1508"/>
                  </a:cubicBezTo>
                  <a:lnTo>
                    <a:pt x="401" y="1507"/>
                  </a:lnTo>
                  <a:cubicBezTo>
                    <a:pt x="440" y="1488"/>
                    <a:pt x="477" y="1470"/>
                    <a:pt x="513" y="1448"/>
                  </a:cubicBezTo>
                  <a:cubicBezTo>
                    <a:pt x="508" y="1455"/>
                    <a:pt x="505" y="1468"/>
                    <a:pt x="495" y="1468"/>
                  </a:cubicBezTo>
                  <a:cubicBezTo>
                    <a:pt x="495" y="1468"/>
                    <a:pt x="494" y="1469"/>
                    <a:pt x="495" y="1469"/>
                  </a:cubicBezTo>
                  <a:cubicBezTo>
                    <a:pt x="506" y="1471"/>
                    <a:pt x="510" y="1457"/>
                    <a:pt x="516" y="1450"/>
                  </a:cubicBezTo>
                  <a:cubicBezTo>
                    <a:pt x="517" y="1448"/>
                    <a:pt x="516" y="1447"/>
                    <a:pt x="514" y="1448"/>
                  </a:cubicBezTo>
                  <a:cubicBezTo>
                    <a:pt x="522" y="1443"/>
                    <a:pt x="531" y="1438"/>
                    <a:pt x="539" y="1433"/>
                  </a:cubicBezTo>
                  <a:cubicBezTo>
                    <a:pt x="547" y="1427"/>
                    <a:pt x="559" y="1420"/>
                    <a:pt x="568" y="1413"/>
                  </a:cubicBezTo>
                  <a:cubicBezTo>
                    <a:pt x="562" y="1420"/>
                    <a:pt x="555" y="1426"/>
                    <a:pt x="547" y="1430"/>
                  </a:cubicBezTo>
                  <a:cubicBezTo>
                    <a:pt x="541" y="1433"/>
                    <a:pt x="535" y="1436"/>
                    <a:pt x="529" y="1438"/>
                  </a:cubicBezTo>
                  <a:cubicBezTo>
                    <a:pt x="523" y="1440"/>
                    <a:pt x="529" y="1439"/>
                    <a:pt x="529" y="1439"/>
                  </a:cubicBezTo>
                  <a:cubicBezTo>
                    <a:pt x="546" y="1439"/>
                    <a:pt x="560" y="1422"/>
                    <a:pt x="573" y="1410"/>
                  </a:cubicBezTo>
                  <a:cubicBezTo>
                    <a:pt x="589" y="1399"/>
                    <a:pt x="605" y="1388"/>
                    <a:pt x="621" y="1376"/>
                  </a:cubicBezTo>
                  <a:cubicBezTo>
                    <a:pt x="617" y="1382"/>
                    <a:pt x="614" y="1387"/>
                    <a:pt x="610" y="1392"/>
                  </a:cubicBezTo>
                  <a:cubicBezTo>
                    <a:pt x="606" y="1397"/>
                    <a:pt x="610" y="1400"/>
                    <a:pt x="614" y="1397"/>
                  </a:cubicBezTo>
                  <a:cubicBezTo>
                    <a:pt x="627" y="1388"/>
                    <a:pt x="638" y="1377"/>
                    <a:pt x="647" y="1365"/>
                  </a:cubicBezTo>
                  <a:cubicBezTo>
                    <a:pt x="660" y="1348"/>
                    <a:pt x="680" y="1345"/>
                    <a:pt x="695" y="1334"/>
                  </a:cubicBezTo>
                  <a:cubicBezTo>
                    <a:pt x="703" y="1329"/>
                    <a:pt x="713" y="1324"/>
                    <a:pt x="715" y="1313"/>
                  </a:cubicBezTo>
                  <a:cubicBezTo>
                    <a:pt x="715" y="1309"/>
                    <a:pt x="715" y="1306"/>
                    <a:pt x="715" y="1303"/>
                  </a:cubicBezTo>
                  <a:cubicBezTo>
                    <a:pt x="715" y="1299"/>
                    <a:pt x="715" y="1296"/>
                    <a:pt x="715" y="1293"/>
                  </a:cubicBezTo>
                  <a:cubicBezTo>
                    <a:pt x="720" y="1299"/>
                    <a:pt x="725" y="1304"/>
                    <a:pt x="732" y="1309"/>
                  </a:cubicBezTo>
                  <a:cubicBezTo>
                    <a:pt x="734" y="1311"/>
                    <a:pt x="737" y="1313"/>
                    <a:pt x="741" y="1315"/>
                  </a:cubicBezTo>
                  <a:cubicBezTo>
                    <a:pt x="747" y="1318"/>
                    <a:pt x="753" y="1321"/>
                    <a:pt x="760" y="1324"/>
                  </a:cubicBezTo>
                  <a:cubicBezTo>
                    <a:pt x="752" y="1327"/>
                    <a:pt x="745" y="1331"/>
                    <a:pt x="738" y="1335"/>
                  </a:cubicBezTo>
                  <a:cubicBezTo>
                    <a:pt x="711" y="1350"/>
                    <a:pt x="687" y="1372"/>
                    <a:pt x="669" y="1397"/>
                  </a:cubicBezTo>
                  <a:cubicBezTo>
                    <a:pt x="668" y="1399"/>
                    <a:pt x="666" y="1401"/>
                    <a:pt x="665" y="1403"/>
                  </a:cubicBezTo>
                  <a:cubicBezTo>
                    <a:pt x="664" y="1405"/>
                    <a:pt x="663" y="1407"/>
                    <a:pt x="662" y="1409"/>
                  </a:cubicBezTo>
                  <a:cubicBezTo>
                    <a:pt x="661" y="1415"/>
                    <a:pt x="660" y="1420"/>
                    <a:pt x="657" y="1425"/>
                  </a:cubicBezTo>
                  <a:cubicBezTo>
                    <a:pt x="655" y="1428"/>
                    <a:pt x="653" y="1431"/>
                    <a:pt x="651" y="1433"/>
                  </a:cubicBezTo>
                  <a:cubicBezTo>
                    <a:pt x="653" y="1431"/>
                    <a:pt x="655" y="1428"/>
                    <a:pt x="657" y="1425"/>
                  </a:cubicBezTo>
                  <a:cubicBezTo>
                    <a:pt x="657" y="1424"/>
                    <a:pt x="657" y="1423"/>
                    <a:pt x="658" y="1422"/>
                  </a:cubicBezTo>
                  <a:cubicBezTo>
                    <a:pt x="661" y="1415"/>
                    <a:pt x="651" y="1407"/>
                    <a:pt x="646" y="1414"/>
                  </a:cubicBezTo>
                  <a:cubicBezTo>
                    <a:pt x="639" y="1423"/>
                    <a:pt x="631" y="1432"/>
                    <a:pt x="621" y="1439"/>
                  </a:cubicBezTo>
                  <a:cubicBezTo>
                    <a:pt x="597" y="1435"/>
                    <a:pt x="596" y="1460"/>
                    <a:pt x="575" y="1462"/>
                  </a:cubicBezTo>
                  <a:cubicBezTo>
                    <a:pt x="567" y="1462"/>
                    <a:pt x="563" y="1470"/>
                    <a:pt x="562" y="1477"/>
                  </a:cubicBezTo>
                  <a:cubicBezTo>
                    <a:pt x="563" y="1488"/>
                    <a:pt x="558" y="1492"/>
                    <a:pt x="546" y="1487"/>
                  </a:cubicBezTo>
                  <a:cubicBezTo>
                    <a:pt x="545" y="1486"/>
                    <a:pt x="544" y="1485"/>
                    <a:pt x="542" y="1484"/>
                  </a:cubicBezTo>
                  <a:cubicBezTo>
                    <a:pt x="540" y="1482"/>
                    <a:pt x="537" y="1482"/>
                    <a:pt x="534" y="1482"/>
                  </a:cubicBezTo>
                  <a:cubicBezTo>
                    <a:pt x="531" y="1482"/>
                    <a:pt x="529" y="1482"/>
                    <a:pt x="526" y="1484"/>
                  </a:cubicBezTo>
                  <a:cubicBezTo>
                    <a:pt x="523" y="1485"/>
                    <a:pt x="521" y="1487"/>
                    <a:pt x="519" y="1490"/>
                  </a:cubicBezTo>
                  <a:cubicBezTo>
                    <a:pt x="519" y="1491"/>
                    <a:pt x="518" y="1492"/>
                    <a:pt x="518" y="1493"/>
                  </a:cubicBezTo>
                  <a:cubicBezTo>
                    <a:pt x="517" y="1509"/>
                    <a:pt x="506" y="1516"/>
                    <a:pt x="485" y="1513"/>
                  </a:cubicBezTo>
                  <a:cubicBezTo>
                    <a:pt x="484" y="1513"/>
                    <a:pt x="483" y="1513"/>
                    <a:pt x="481" y="1513"/>
                  </a:cubicBezTo>
                  <a:cubicBezTo>
                    <a:pt x="478" y="1513"/>
                    <a:pt x="476" y="1513"/>
                    <a:pt x="473" y="1515"/>
                  </a:cubicBezTo>
                  <a:cubicBezTo>
                    <a:pt x="470" y="1516"/>
                    <a:pt x="468" y="1518"/>
                    <a:pt x="467" y="1521"/>
                  </a:cubicBezTo>
                  <a:cubicBezTo>
                    <a:pt x="466" y="1522"/>
                    <a:pt x="466" y="1523"/>
                    <a:pt x="465" y="1525"/>
                  </a:cubicBezTo>
                  <a:lnTo>
                    <a:pt x="464" y="1524"/>
                  </a:lnTo>
                  <a:moveTo>
                    <a:pt x="484" y="1650"/>
                  </a:moveTo>
                  <a:cubicBezTo>
                    <a:pt x="477" y="1656"/>
                    <a:pt x="471" y="1663"/>
                    <a:pt x="467" y="1671"/>
                  </a:cubicBezTo>
                  <a:cubicBezTo>
                    <a:pt x="462" y="1679"/>
                    <a:pt x="459" y="1687"/>
                    <a:pt x="457" y="1695"/>
                  </a:cubicBezTo>
                  <a:cubicBezTo>
                    <a:pt x="450" y="1684"/>
                    <a:pt x="447" y="1670"/>
                    <a:pt x="447" y="1656"/>
                  </a:cubicBezTo>
                  <a:cubicBezTo>
                    <a:pt x="447" y="1643"/>
                    <a:pt x="450" y="1629"/>
                    <a:pt x="457" y="1617"/>
                  </a:cubicBezTo>
                  <a:cubicBezTo>
                    <a:pt x="464" y="1605"/>
                    <a:pt x="474" y="1595"/>
                    <a:pt x="486" y="1588"/>
                  </a:cubicBezTo>
                  <a:cubicBezTo>
                    <a:pt x="487" y="1587"/>
                    <a:pt x="489" y="1587"/>
                    <a:pt x="490" y="1586"/>
                  </a:cubicBezTo>
                  <a:cubicBezTo>
                    <a:pt x="491" y="1586"/>
                    <a:pt x="491" y="1585"/>
                    <a:pt x="492" y="1585"/>
                  </a:cubicBezTo>
                  <a:cubicBezTo>
                    <a:pt x="494" y="1584"/>
                    <a:pt x="496" y="1582"/>
                    <a:pt x="498" y="1581"/>
                  </a:cubicBezTo>
                  <a:cubicBezTo>
                    <a:pt x="506" y="1584"/>
                    <a:pt x="515" y="1588"/>
                    <a:pt x="523" y="1593"/>
                  </a:cubicBezTo>
                  <a:cubicBezTo>
                    <a:pt x="528" y="1596"/>
                    <a:pt x="533" y="1599"/>
                    <a:pt x="539" y="1603"/>
                  </a:cubicBezTo>
                  <a:cubicBezTo>
                    <a:pt x="532" y="1605"/>
                    <a:pt x="526" y="1608"/>
                    <a:pt x="520" y="1611"/>
                  </a:cubicBezTo>
                  <a:cubicBezTo>
                    <a:pt x="508" y="1618"/>
                    <a:pt x="496" y="1629"/>
                    <a:pt x="489" y="1642"/>
                  </a:cubicBezTo>
                  <a:cubicBezTo>
                    <a:pt x="487" y="1645"/>
                    <a:pt x="486" y="1647"/>
                    <a:pt x="485" y="1650"/>
                  </a:cubicBezTo>
                  <a:lnTo>
                    <a:pt x="484" y="1650"/>
                  </a:lnTo>
                  <a:moveTo>
                    <a:pt x="1113" y="1429"/>
                  </a:moveTo>
                  <a:cubicBezTo>
                    <a:pt x="1113" y="1429"/>
                    <a:pt x="1112" y="1430"/>
                    <a:pt x="1111" y="1431"/>
                  </a:cubicBezTo>
                  <a:cubicBezTo>
                    <a:pt x="1110" y="1432"/>
                    <a:pt x="1111" y="1432"/>
                    <a:pt x="1111" y="1433"/>
                  </a:cubicBezTo>
                  <a:cubicBezTo>
                    <a:pt x="1112" y="1430"/>
                    <a:pt x="1073" y="1469"/>
                    <a:pt x="1073" y="1442"/>
                  </a:cubicBezTo>
                  <a:cubicBezTo>
                    <a:pt x="1073" y="1439"/>
                    <a:pt x="1072" y="1435"/>
                    <a:pt x="1070" y="1432"/>
                  </a:cubicBezTo>
                  <a:cubicBezTo>
                    <a:pt x="1068" y="1429"/>
                    <a:pt x="1066" y="1427"/>
                    <a:pt x="1063" y="1425"/>
                  </a:cubicBezTo>
                  <a:cubicBezTo>
                    <a:pt x="1062" y="1424"/>
                    <a:pt x="1062" y="1425"/>
                    <a:pt x="1062" y="1424"/>
                  </a:cubicBezTo>
                  <a:cubicBezTo>
                    <a:pt x="1077" y="1426"/>
                    <a:pt x="1097" y="1426"/>
                    <a:pt x="1115" y="1429"/>
                  </a:cubicBezTo>
                  <a:lnTo>
                    <a:pt x="1113" y="1429"/>
                  </a:lnTo>
                  <a:moveTo>
                    <a:pt x="1133" y="978"/>
                  </a:moveTo>
                  <a:cubicBezTo>
                    <a:pt x="1133" y="974"/>
                    <a:pt x="1132" y="970"/>
                    <a:pt x="1131" y="967"/>
                  </a:cubicBezTo>
                  <a:lnTo>
                    <a:pt x="1139" y="965"/>
                  </a:lnTo>
                  <a:cubicBezTo>
                    <a:pt x="1137" y="969"/>
                    <a:pt x="1135" y="974"/>
                    <a:pt x="1134" y="978"/>
                  </a:cubicBezTo>
                  <a:lnTo>
                    <a:pt x="1133" y="978"/>
                  </a:lnTo>
                  <a:moveTo>
                    <a:pt x="1153" y="791"/>
                  </a:moveTo>
                  <a:cubicBezTo>
                    <a:pt x="1151" y="793"/>
                    <a:pt x="1149" y="795"/>
                    <a:pt x="1148" y="797"/>
                  </a:cubicBezTo>
                  <a:cubicBezTo>
                    <a:pt x="1146" y="800"/>
                    <a:pt x="1145" y="803"/>
                    <a:pt x="1145" y="807"/>
                  </a:cubicBezTo>
                  <a:cubicBezTo>
                    <a:pt x="1145" y="810"/>
                    <a:pt x="1146" y="814"/>
                    <a:pt x="1148" y="817"/>
                  </a:cubicBezTo>
                  <a:cubicBezTo>
                    <a:pt x="1149" y="819"/>
                    <a:pt x="1151" y="821"/>
                    <a:pt x="1154" y="823"/>
                  </a:cubicBezTo>
                  <a:cubicBezTo>
                    <a:pt x="1173" y="836"/>
                    <a:pt x="1151" y="850"/>
                    <a:pt x="1139" y="859"/>
                  </a:cubicBezTo>
                  <a:cubicBezTo>
                    <a:pt x="1137" y="860"/>
                    <a:pt x="1135" y="862"/>
                    <a:pt x="1134" y="865"/>
                  </a:cubicBezTo>
                  <a:cubicBezTo>
                    <a:pt x="1132" y="868"/>
                    <a:pt x="1131" y="871"/>
                    <a:pt x="1131" y="875"/>
                  </a:cubicBezTo>
                  <a:cubicBezTo>
                    <a:pt x="1131" y="878"/>
                    <a:pt x="1132" y="881"/>
                    <a:pt x="1134" y="884"/>
                  </a:cubicBezTo>
                  <a:cubicBezTo>
                    <a:pt x="1135" y="887"/>
                    <a:pt x="1137" y="889"/>
                    <a:pt x="1139" y="890"/>
                  </a:cubicBezTo>
                  <a:cubicBezTo>
                    <a:pt x="1141" y="893"/>
                    <a:pt x="1144" y="895"/>
                    <a:pt x="1147" y="897"/>
                  </a:cubicBezTo>
                  <a:cubicBezTo>
                    <a:pt x="1147" y="897"/>
                    <a:pt x="1148" y="898"/>
                    <a:pt x="1149" y="898"/>
                  </a:cubicBezTo>
                  <a:cubicBezTo>
                    <a:pt x="1169" y="904"/>
                    <a:pt x="1137" y="926"/>
                    <a:pt x="1127" y="929"/>
                  </a:cubicBezTo>
                  <a:cubicBezTo>
                    <a:pt x="1117" y="930"/>
                    <a:pt x="1107" y="933"/>
                    <a:pt x="1098" y="939"/>
                  </a:cubicBezTo>
                  <a:cubicBezTo>
                    <a:pt x="1097" y="939"/>
                    <a:pt x="1095" y="941"/>
                    <a:pt x="1094" y="942"/>
                  </a:cubicBezTo>
                  <a:cubicBezTo>
                    <a:pt x="1092" y="943"/>
                    <a:pt x="1089" y="945"/>
                    <a:pt x="1088" y="947"/>
                  </a:cubicBezTo>
                  <a:cubicBezTo>
                    <a:pt x="1086" y="950"/>
                    <a:pt x="1086" y="954"/>
                    <a:pt x="1086" y="957"/>
                  </a:cubicBezTo>
                  <a:cubicBezTo>
                    <a:pt x="1086" y="960"/>
                    <a:pt x="1086" y="963"/>
                    <a:pt x="1087" y="965"/>
                  </a:cubicBezTo>
                  <a:cubicBezTo>
                    <a:pt x="1107" y="1003"/>
                    <a:pt x="1050" y="1010"/>
                    <a:pt x="1046" y="1040"/>
                  </a:cubicBezTo>
                  <a:cubicBezTo>
                    <a:pt x="1046" y="1041"/>
                    <a:pt x="1046" y="1041"/>
                    <a:pt x="1046" y="1042"/>
                  </a:cubicBezTo>
                  <a:cubicBezTo>
                    <a:pt x="1046" y="1048"/>
                    <a:pt x="1048" y="1054"/>
                    <a:pt x="1051" y="1059"/>
                  </a:cubicBezTo>
                  <a:cubicBezTo>
                    <a:pt x="1052" y="1061"/>
                    <a:pt x="1053" y="1062"/>
                    <a:pt x="1054" y="1063"/>
                  </a:cubicBezTo>
                  <a:cubicBezTo>
                    <a:pt x="1075" y="1091"/>
                    <a:pt x="1043" y="1109"/>
                    <a:pt x="1020" y="1122"/>
                  </a:cubicBezTo>
                  <a:cubicBezTo>
                    <a:pt x="1019" y="1123"/>
                    <a:pt x="1018" y="1123"/>
                    <a:pt x="1017" y="1124"/>
                  </a:cubicBezTo>
                  <a:cubicBezTo>
                    <a:pt x="1014" y="1126"/>
                    <a:pt x="1011" y="1128"/>
                    <a:pt x="1010" y="1131"/>
                  </a:cubicBezTo>
                  <a:cubicBezTo>
                    <a:pt x="1008" y="1134"/>
                    <a:pt x="1008" y="1137"/>
                    <a:pt x="1008" y="1141"/>
                  </a:cubicBezTo>
                  <a:cubicBezTo>
                    <a:pt x="1008" y="1144"/>
                    <a:pt x="1008" y="1148"/>
                    <a:pt x="1010" y="1151"/>
                  </a:cubicBezTo>
                  <a:cubicBezTo>
                    <a:pt x="1011" y="1153"/>
                    <a:pt x="1014" y="1155"/>
                    <a:pt x="1016" y="1157"/>
                  </a:cubicBezTo>
                  <a:cubicBezTo>
                    <a:pt x="1044" y="1177"/>
                    <a:pt x="1000" y="1186"/>
                    <a:pt x="985" y="1199"/>
                  </a:cubicBezTo>
                  <a:cubicBezTo>
                    <a:pt x="984" y="1200"/>
                    <a:pt x="983" y="1201"/>
                    <a:pt x="982" y="1203"/>
                  </a:cubicBezTo>
                  <a:cubicBezTo>
                    <a:pt x="980" y="1206"/>
                    <a:pt x="979" y="1209"/>
                    <a:pt x="979" y="1213"/>
                  </a:cubicBezTo>
                  <a:cubicBezTo>
                    <a:pt x="979" y="1216"/>
                    <a:pt x="980" y="1220"/>
                    <a:pt x="982" y="1223"/>
                  </a:cubicBezTo>
                  <a:cubicBezTo>
                    <a:pt x="982" y="1224"/>
                    <a:pt x="983" y="1225"/>
                    <a:pt x="983" y="1225"/>
                  </a:cubicBezTo>
                  <a:cubicBezTo>
                    <a:pt x="994" y="1242"/>
                    <a:pt x="973" y="1270"/>
                    <a:pt x="964" y="1283"/>
                  </a:cubicBezTo>
                  <a:cubicBezTo>
                    <a:pt x="955" y="1296"/>
                    <a:pt x="964" y="1324"/>
                    <a:pt x="970" y="1342"/>
                  </a:cubicBezTo>
                  <a:cubicBezTo>
                    <a:pt x="968" y="1347"/>
                    <a:pt x="967" y="1353"/>
                    <a:pt x="967" y="1359"/>
                  </a:cubicBezTo>
                  <a:cubicBezTo>
                    <a:pt x="967" y="1361"/>
                    <a:pt x="967" y="1364"/>
                    <a:pt x="968" y="1367"/>
                  </a:cubicBezTo>
                  <a:cubicBezTo>
                    <a:pt x="969" y="1372"/>
                    <a:pt x="971" y="1378"/>
                    <a:pt x="973" y="1383"/>
                  </a:cubicBezTo>
                  <a:cubicBezTo>
                    <a:pt x="977" y="1390"/>
                    <a:pt x="983" y="1396"/>
                    <a:pt x="990" y="1400"/>
                  </a:cubicBezTo>
                  <a:cubicBezTo>
                    <a:pt x="992" y="1401"/>
                    <a:pt x="994" y="1402"/>
                    <a:pt x="996" y="1402"/>
                  </a:cubicBezTo>
                  <a:cubicBezTo>
                    <a:pt x="1014" y="1410"/>
                    <a:pt x="1033" y="1417"/>
                    <a:pt x="1052" y="1423"/>
                  </a:cubicBezTo>
                  <a:cubicBezTo>
                    <a:pt x="1049" y="1423"/>
                    <a:pt x="1046" y="1423"/>
                    <a:pt x="1043" y="1425"/>
                  </a:cubicBezTo>
                  <a:cubicBezTo>
                    <a:pt x="1040" y="1426"/>
                    <a:pt x="1039" y="1428"/>
                    <a:pt x="1038" y="1431"/>
                  </a:cubicBezTo>
                  <a:cubicBezTo>
                    <a:pt x="1036" y="1433"/>
                    <a:pt x="1035" y="1437"/>
                    <a:pt x="1035" y="1439"/>
                  </a:cubicBezTo>
                  <a:cubicBezTo>
                    <a:pt x="1035" y="1440"/>
                    <a:pt x="1035" y="1440"/>
                    <a:pt x="1035" y="1440"/>
                  </a:cubicBezTo>
                  <a:cubicBezTo>
                    <a:pt x="1033" y="1445"/>
                    <a:pt x="1029" y="1448"/>
                    <a:pt x="1024" y="1451"/>
                  </a:cubicBezTo>
                  <a:cubicBezTo>
                    <a:pt x="1019" y="1454"/>
                    <a:pt x="1014" y="1455"/>
                    <a:pt x="1008" y="1455"/>
                  </a:cubicBezTo>
                  <a:cubicBezTo>
                    <a:pt x="1007" y="1455"/>
                    <a:pt x="1006" y="1455"/>
                    <a:pt x="1005" y="1455"/>
                  </a:cubicBezTo>
                  <a:cubicBezTo>
                    <a:pt x="993" y="1455"/>
                    <a:pt x="994" y="1450"/>
                    <a:pt x="990" y="1457"/>
                  </a:cubicBezTo>
                  <a:cubicBezTo>
                    <a:pt x="991" y="1454"/>
                    <a:pt x="992" y="1451"/>
                    <a:pt x="992" y="1448"/>
                  </a:cubicBezTo>
                  <a:cubicBezTo>
                    <a:pt x="992" y="1445"/>
                    <a:pt x="990" y="1441"/>
                    <a:pt x="989" y="1439"/>
                  </a:cubicBezTo>
                  <a:cubicBezTo>
                    <a:pt x="987" y="1436"/>
                    <a:pt x="985" y="1434"/>
                    <a:pt x="983" y="1433"/>
                  </a:cubicBezTo>
                  <a:cubicBezTo>
                    <a:pt x="980" y="1431"/>
                    <a:pt x="976" y="1430"/>
                    <a:pt x="973" y="1430"/>
                  </a:cubicBezTo>
                  <a:cubicBezTo>
                    <a:pt x="969" y="1430"/>
                    <a:pt x="967" y="1431"/>
                    <a:pt x="964" y="1433"/>
                  </a:cubicBezTo>
                  <a:cubicBezTo>
                    <a:pt x="962" y="1434"/>
                    <a:pt x="960" y="1436"/>
                    <a:pt x="958" y="1439"/>
                  </a:cubicBezTo>
                  <a:cubicBezTo>
                    <a:pt x="956" y="1441"/>
                    <a:pt x="902" y="1454"/>
                    <a:pt x="938" y="1412"/>
                  </a:cubicBezTo>
                  <a:cubicBezTo>
                    <a:pt x="952" y="1395"/>
                    <a:pt x="925" y="1377"/>
                    <a:pt x="912" y="1392"/>
                  </a:cubicBezTo>
                  <a:cubicBezTo>
                    <a:pt x="910" y="1394"/>
                    <a:pt x="909" y="1395"/>
                    <a:pt x="907" y="1397"/>
                  </a:cubicBezTo>
                  <a:cubicBezTo>
                    <a:pt x="906" y="1396"/>
                    <a:pt x="906" y="1395"/>
                    <a:pt x="905" y="1394"/>
                  </a:cubicBezTo>
                  <a:cubicBezTo>
                    <a:pt x="903" y="1391"/>
                    <a:pt x="900" y="1389"/>
                    <a:pt x="897" y="1387"/>
                  </a:cubicBezTo>
                  <a:cubicBezTo>
                    <a:pt x="893" y="1385"/>
                    <a:pt x="889" y="1383"/>
                    <a:pt x="884" y="1383"/>
                  </a:cubicBezTo>
                  <a:cubicBezTo>
                    <a:pt x="882" y="1383"/>
                    <a:pt x="879" y="1384"/>
                    <a:pt x="877" y="1385"/>
                  </a:cubicBezTo>
                  <a:cubicBezTo>
                    <a:pt x="875" y="1385"/>
                    <a:pt x="873" y="1385"/>
                    <a:pt x="872" y="1386"/>
                  </a:cubicBezTo>
                  <a:cubicBezTo>
                    <a:pt x="870" y="1387"/>
                    <a:pt x="869" y="1388"/>
                    <a:pt x="868" y="1390"/>
                  </a:cubicBezTo>
                  <a:cubicBezTo>
                    <a:pt x="865" y="1389"/>
                    <a:pt x="862" y="1388"/>
                    <a:pt x="859" y="1388"/>
                  </a:cubicBezTo>
                  <a:cubicBezTo>
                    <a:pt x="849" y="1384"/>
                    <a:pt x="850" y="1363"/>
                    <a:pt x="848" y="1355"/>
                  </a:cubicBezTo>
                  <a:cubicBezTo>
                    <a:pt x="848" y="1354"/>
                    <a:pt x="847" y="1353"/>
                    <a:pt x="847" y="1352"/>
                  </a:cubicBezTo>
                  <a:cubicBezTo>
                    <a:pt x="846" y="1350"/>
                    <a:pt x="844" y="1349"/>
                    <a:pt x="843" y="1348"/>
                  </a:cubicBezTo>
                  <a:cubicBezTo>
                    <a:pt x="841" y="1347"/>
                    <a:pt x="839" y="1347"/>
                    <a:pt x="838" y="1347"/>
                  </a:cubicBezTo>
                  <a:cubicBezTo>
                    <a:pt x="836" y="1347"/>
                    <a:pt x="835" y="1347"/>
                    <a:pt x="833" y="1348"/>
                  </a:cubicBezTo>
                  <a:cubicBezTo>
                    <a:pt x="832" y="1349"/>
                    <a:pt x="831" y="1350"/>
                    <a:pt x="830" y="1351"/>
                  </a:cubicBezTo>
                  <a:cubicBezTo>
                    <a:pt x="829" y="1350"/>
                    <a:pt x="828" y="1350"/>
                    <a:pt x="827" y="1350"/>
                  </a:cubicBezTo>
                  <a:cubicBezTo>
                    <a:pt x="824" y="1350"/>
                    <a:pt x="822" y="1350"/>
                    <a:pt x="819" y="1352"/>
                  </a:cubicBezTo>
                  <a:cubicBezTo>
                    <a:pt x="816" y="1353"/>
                    <a:pt x="815" y="1356"/>
                    <a:pt x="814" y="1358"/>
                  </a:cubicBezTo>
                  <a:cubicBezTo>
                    <a:pt x="813" y="1360"/>
                    <a:pt x="812" y="1362"/>
                    <a:pt x="812" y="1364"/>
                  </a:cubicBezTo>
                  <a:cubicBezTo>
                    <a:pt x="812" y="1384"/>
                    <a:pt x="812" y="1394"/>
                    <a:pt x="798" y="1406"/>
                  </a:cubicBezTo>
                  <a:cubicBezTo>
                    <a:pt x="791" y="1412"/>
                    <a:pt x="790" y="1434"/>
                    <a:pt x="775" y="1430"/>
                  </a:cubicBezTo>
                  <a:cubicBezTo>
                    <a:pt x="774" y="1429"/>
                    <a:pt x="772" y="1429"/>
                    <a:pt x="770" y="1429"/>
                  </a:cubicBezTo>
                  <a:cubicBezTo>
                    <a:pt x="767" y="1429"/>
                    <a:pt x="764" y="1429"/>
                    <a:pt x="761" y="1431"/>
                  </a:cubicBezTo>
                  <a:cubicBezTo>
                    <a:pt x="758" y="1432"/>
                    <a:pt x="756" y="1435"/>
                    <a:pt x="754" y="1438"/>
                  </a:cubicBezTo>
                  <a:cubicBezTo>
                    <a:pt x="753" y="1440"/>
                    <a:pt x="752" y="1443"/>
                    <a:pt x="752" y="1446"/>
                  </a:cubicBezTo>
                  <a:cubicBezTo>
                    <a:pt x="754" y="1459"/>
                    <a:pt x="747" y="1463"/>
                    <a:pt x="730" y="1459"/>
                  </a:cubicBezTo>
                  <a:cubicBezTo>
                    <a:pt x="729" y="1458"/>
                    <a:pt x="727" y="1458"/>
                    <a:pt x="726" y="1458"/>
                  </a:cubicBezTo>
                  <a:cubicBezTo>
                    <a:pt x="723" y="1458"/>
                    <a:pt x="720" y="1459"/>
                    <a:pt x="717" y="1461"/>
                  </a:cubicBezTo>
                  <a:cubicBezTo>
                    <a:pt x="714" y="1462"/>
                    <a:pt x="712" y="1464"/>
                    <a:pt x="710" y="1467"/>
                  </a:cubicBezTo>
                  <a:cubicBezTo>
                    <a:pt x="708" y="1470"/>
                    <a:pt x="708" y="1473"/>
                    <a:pt x="708" y="1476"/>
                  </a:cubicBezTo>
                  <a:cubicBezTo>
                    <a:pt x="706" y="1514"/>
                    <a:pt x="674" y="1493"/>
                    <a:pt x="660" y="1516"/>
                  </a:cubicBezTo>
                  <a:lnTo>
                    <a:pt x="659" y="1516"/>
                  </a:lnTo>
                  <a:cubicBezTo>
                    <a:pt x="655" y="1524"/>
                    <a:pt x="652" y="1533"/>
                    <a:pt x="651" y="1542"/>
                  </a:cubicBezTo>
                  <a:cubicBezTo>
                    <a:pt x="651" y="1547"/>
                    <a:pt x="625" y="1546"/>
                    <a:pt x="619" y="1547"/>
                  </a:cubicBezTo>
                  <a:cubicBezTo>
                    <a:pt x="617" y="1547"/>
                    <a:pt x="615" y="1548"/>
                    <a:pt x="614" y="1549"/>
                  </a:cubicBezTo>
                  <a:cubicBezTo>
                    <a:pt x="611" y="1551"/>
                    <a:pt x="609" y="1553"/>
                    <a:pt x="607" y="1556"/>
                  </a:cubicBezTo>
                  <a:cubicBezTo>
                    <a:pt x="607" y="1556"/>
                    <a:pt x="606" y="1557"/>
                    <a:pt x="606" y="1558"/>
                  </a:cubicBezTo>
                  <a:cubicBezTo>
                    <a:pt x="605" y="1565"/>
                    <a:pt x="602" y="1572"/>
                    <a:pt x="599" y="1577"/>
                  </a:cubicBezTo>
                  <a:cubicBezTo>
                    <a:pt x="598" y="1579"/>
                    <a:pt x="597" y="1581"/>
                    <a:pt x="595" y="1583"/>
                  </a:cubicBezTo>
                  <a:cubicBezTo>
                    <a:pt x="591" y="1586"/>
                    <a:pt x="587" y="1589"/>
                    <a:pt x="583" y="1592"/>
                  </a:cubicBezTo>
                  <a:cubicBezTo>
                    <a:pt x="578" y="1594"/>
                    <a:pt x="573" y="1595"/>
                    <a:pt x="567" y="1596"/>
                  </a:cubicBezTo>
                  <a:cubicBezTo>
                    <a:pt x="565" y="1596"/>
                    <a:pt x="563" y="1597"/>
                    <a:pt x="561" y="1597"/>
                  </a:cubicBezTo>
                  <a:cubicBezTo>
                    <a:pt x="554" y="1586"/>
                    <a:pt x="544" y="1576"/>
                    <a:pt x="533" y="1570"/>
                  </a:cubicBezTo>
                  <a:cubicBezTo>
                    <a:pt x="528" y="1567"/>
                    <a:pt x="523" y="1565"/>
                    <a:pt x="518" y="1563"/>
                  </a:cubicBezTo>
                  <a:cubicBezTo>
                    <a:pt x="527" y="1558"/>
                    <a:pt x="535" y="1551"/>
                    <a:pt x="543" y="1544"/>
                  </a:cubicBezTo>
                  <a:cubicBezTo>
                    <a:pt x="553" y="1540"/>
                    <a:pt x="562" y="1536"/>
                    <a:pt x="571" y="1530"/>
                  </a:cubicBezTo>
                  <a:cubicBezTo>
                    <a:pt x="574" y="1528"/>
                    <a:pt x="578" y="1526"/>
                    <a:pt x="581" y="1524"/>
                  </a:cubicBezTo>
                  <a:cubicBezTo>
                    <a:pt x="589" y="1513"/>
                    <a:pt x="597" y="1502"/>
                    <a:pt x="603" y="1490"/>
                  </a:cubicBezTo>
                  <a:cubicBezTo>
                    <a:pt x="604" y="1488"/>
                    <a:pt x="605" y="1487"/>
                    <a:pt x="606" y="1485"/>
                  </a:cubicBezTo>
                  <a:cubicBezTo>
                    <a:pt x="614" y="1479"/>
                    <a:pt x="622" y="1473"/>
                    <a:pt x="630" y="1468"/>
                  </a:cubicBezTo>
                  <a:cubicBezTo>
                    <a:pt x="632" y="1466"/>
                    <a:pt x="633" y="1465"/>
                    <a:pt x="634" y="1463"/>
                  </a:cubicBezTo>
                  <a:cubicBezTo>
                    <a:pt x="635" y="1462"/>
                    <a:pt x="635" y="1461"/>
                    <a:pt x="635" y="1460"/>
                  </a:cubicBezTo>
                  <a:cubicBezTo>
                    <a:pt x="636" y="1460"/>
                    <a:pt x="637" y="1459"/>
                    <a:pt x="638" y="1459"/>
                  </a:cubicBezTo>
                  <a:cubicBezTo>
                    <a:pt x="645" y="1454"/>
                    <a:pt x="652" y="1449"/>
                    <a:pt x="658" y="1443"/>
                  </a:cubicBezTo>
                  <a:cubicBezTo>
                    <a:pt x="670" y="1431"/>
                    <a:pt x="669" y="1420"/>
                    <a:pt x="678" y="1405"/>
                  </a:cubicBezTo>
                  <a:cubicBezTo>
                    <a:pt x="702" y="1370"/>
                    <a:pt x="737" y="1355"/>
                    <a:pt x="768" y="1328"/>
                  </a:cubicBezTo>
                  <a:cubicBezTo>
                    <a:pt x="774" y="1330"/>
                    <a:pt x="779" y="1330"/>
                    <a:pt x="785" y="1330"/>
                  </a:cubicBezTo>
                  <a:cubicBezTo>
                    <a:pt x="794" y="1330"/>
                    <a:pt x="803" y="1328"/>
                    <a:pt x="812" y="1324"/>
                  </a:cubicBezTo>
                  <a:cubicBezTo>
                    <a:pt x="813" y="1323"/>
                    <a:pt x="814" y="1322"/>
                    <a:pt x="815" y="1321"/>
                  </a:cubicBezTo>
                  <a:cubicBezTo>
                    <a:pt x="815" y="1320"/>
                    <a:pt x="816" y="1319"/>
                    <a:pt x="816" y="1318"/>
                  </a:cubicBezTo>
                  <a:cubicBezTo>
                    <a:pt x="816" y="1317"/>
                    <a:pt x="815" y="1316"/>
                    <a:pt x="815" y="1315"/>
                  </a:cubicBezTo>
                  <a:cubicBezTo>
                    <a:pt x="814" y="1314"/>
                    <a:pt x="813" y="1313"/>
                    <a:pt x="812" y="1312"/>
                  </a:cubicBezTo>
                  <a:cubicBezTo>
                    <a:pt x="796" y="1303"/>
                    <a:pt x="776" y="1302"/>
                    <a:pt x="760" y="1294"/>
                  </a:cubicBezTo>
                  <a:cubicBezTo>
                    <a:pt x="757" y="1293"/>
                    <a:pt x="755" y="1292"/>
                    <a:pt x="753" y="1291"/>
                  </a:cubicBezTo>
                  <a:cubicBezTo>
                    <a:pt x="750" y="1289"/>
                    <a:pt x="747" y="1287"/>
                    <a:pt x="743" y="1284"/>
                  </a:cubicBezTo>
                  <a:cubicBezTo>
                    <a:pt x="736" y="1280"/>
                    <a:pt x="733" y="1272"/>
                    <a:pt x="726" y="1266"/>
                  </a:cubicBezTo>
                  <a:lnTo>
                    <a:pt x="725" y="1266"/>
                  </a:lnTo>
                  <a:cubicBezTo>
                    <a:pt x="730" y="1260"/>
                    <a:pt x="736" y="1253"/>
                    <a:pt x="740" y="1245"/>
                  </a:cubicBezTo>
                  <a:lnTo>
                    <a:pt x="741" y="1245"/>
                  </a:lnTo>
                  <a:cubicBezTo>
                    <a:pt x="747" y="1247"/>
                    <a:pt x="752" y="1250"/>
                    <a:pt x="757" y="1253"/>
                  </a:cubicBezTo>
                  <a:cubicBezTo>
                    <a:pt x="758" y="1254"/>
                    <a:pt x="760" y="1255"/>
                    <a:pt x="761" y="1255"/>
                  </a:cubicBezTo>
                  <a:cubicBezTo>
                    <a:pt x="769" y="1260"/>
                    <a:pt x="778" y="1262"/>
                    <a:pt x="787" y="1262"/>
                  </a:cubicBezTo>
                  <a:cubicBezTo>
                    <a:pt x="796" y="1262"/>
                    <a:pt x="805" y="1260"/>
                    <a:pt x="813" y="1255"/>
                  </a:cubicBezTo>
                  <a:cubicBezTo>
                    <a:pt x="814" y="1255"/>
                    <a:pt x="814" y="1254"/>
                    <a:pt x="815" y="1253"/>
                  </a:cubicBezTo>
                  <a:cubicBezTo>
                    <a:pt x="815" y="1252"/>
                    <a:pt x="816" y="1251"/>
                    <a:pt x="816" y="1250"/>
                  </a:cubicBezTo>
                  <a:cubicBezTo>
                    <a:pt x="816" y="1249"/>
                    <a:pt x="815" y="1248"/>
                    <a:pt x="815" y="1247"/>
                  </a:cubicBezTo>
                  <a:cubicBezTo>
                    <a:pt x="814" y="1246"/>
                    <a:pt x="814" y="1245"/>
                    <a:pt x="813" y="1245"/>
                  </a:cubicBezTo>
                  <a:cubicBezTo>
                    <a:pt x="799" y="1237"/>
                    <a:pt x="782" y="1239"/>
                    <a:pt x="768" y="1231"/>
                  </a:cubicBezTo>
                  <a:cubicBezTo>
                    <a:pt x="767" y="1230"/>
                    <a:pt x="766" y="1230"/>
                    <a:pt x="765" y="1229"/>
                  </a:cubicBezTo>
                  <a:cubicBezTo>
                    <a:pt x="761" y="1227"/>
                    <a:pt x="757" y="1225"/>
                    <a:pt x="752" y="1224"/>
                  </a:cubicBezTo>
                  <a:lnTo>
                    <a:pt x="750" y="1221"/>
                  </a:lnTo>
                  <a:cubicBezTo>
                    <a:pt x="751" y="1213"/>
                    <a:pt x="754" y="1206"/>
                    <a:pt x="758" y="1199"/>
                  </a:cubicBezTo>
                  <a:cubicBezTo>
                    <a:pt x="763" y="1190"/>
                    <a:pt x="770" y="1182"/>
                    <a:pt x="779" y="1177"/>
                  </a:cubicBezTo>
                  <a:cubicBezTo>
                    <a:pt x="780" y="1178"/>
                    <a:pt x="781" y="1178"/>
                    <a:pt x="782" y="1179"/>
                  </a:cubicBezTo>
                  <a:lnTo>
                    <a:pt x="783" y="1179"/>
                  </a:lnTo>
                  <a:cubicBezTo>
                    <a:pt x="784" y="1180"/>
                    <a:pt x="785" y="1180"/>
                    <a:pt x="786" y="1181"/>
                  </a:cubicBezTo>
                  <a:cubicBezTo>
                    <a:pt x="800" y="1189"/>
                    <a:pt x="816" y="1196"/>
                    <a:pt x="832" y="1202"/>
                  </a:cubicBezTo>
                  <a:cubicBezTo>
                    <a:pt x="838" y="1203"/>
                    <a:pt x="844" y="1204"/>
                    <a:pt x="851" y="1204"/>
                  </a:cubicBezTo>
                  <a:cubicBezTo>
                    <a:pt x="861" y="1204"/>
                    <a:pt x="872" y="1201"/>
                    <a:pt x="882" y="1197"/>
                  </a:cubicBezTo>
                  <a:cubicBezTo>
                    <a:pt x="883" y="1196"/>
                    <a:pt x="884" y="1197"/>
                    <a:pt x="885" y="1195"/>
                  </a:cubicBezTo>
                  <a:cubicBezTo>
                    <a:pt x="885" y="1193"/>
                    <a:pt x="886" y="1192"/>
                    <a:pt x="886" y="1191"/>
                  </a:cubicBezTo>
                  <a:cubicBezTo>
                    <a:pt x="886" y="1190"/>
                    <a:pt x="885" y="1189"/>
                    <a:pt x="885" y="1188"/>
                  </a:cubicBezTo>
                  <a:cubicBezTo>
                    <a:pt x="884" y="1187"/>
                    <a:pt x="883" y="1186"/>
                    <a:pt x="882" y="1185"/>
                  </a:cubicBezTo>
                  <a:cubicBezTo>
                    <a:pt x="862" y="1176"/>
                    <a:pt x="840" y="1179"/>
                    <a:pt x="821" y="1171"/>
                  </a:cubicBezTo>
                  <a:cubicBezTo>
                    <a:pt x="815" y="1169"/>
                    <a:pt x="810" y="1167"/>
                    <a:pt x="805" y="1165"/>
                  </a:cubicBezTo>
                  <a:cubicBezTo>
                    <a:pt x="806" y="1164"/>
                    <a:pt x="806" y="1163"/>
                    <a:pt x="807" y="1161"/>
                  </a:cubicBezTo>
                  <a:cubicBezTo>
                    <a:pt x="808" y="1158"/>
                    <a:pt x="810" y="1156"/>
                    <a:pt x="810" y="1153"/>
                  </a:cubicBezTo>
                  <a:cubicBezTo>
                    <a:pt x="810" y="1141"/>
                    <a:pt x="813" y="1129"/>
                    <a:pt x="820" y="1118"/>
                  </a:cubicBezTo>
                  <a:cubicBezTo>
                    <a:pt x="825" y="1109"/>
                    <a:pt x="831" y="1102"/>
                    <a:pt x="839" y="1096"/>
                  </a:cubicBezTo>
                  <a:cubicBezTo>
                    <a:pt x="850" y="1106"/>
                    <a:pt x="864" y="1107"/>
                    <a:pt x="876" y="1115"/>
                  </a:cubicBezTo>
                  <a:cubicBezTo>
                    <a:pt x="877" y="1117"/>
                    <a:pt x="879" y="1118"/>
                    <a:pt x="881" y="1120"/>
                  </a:cubicBezTo>
                  <a:cubicBezTo>
                    <a:pt x="886" y="1123"/>
                    <a:pt x="892" y="1124"/>
                    <a:pt x="898" y="1124"/>
                  </a:cubicBezTo>
                  <a:cubicBezTo>
                    <a:pt x="904" y="1124"/>
                    <a:pt x="910" y="1123"/>
                    <a:pt x="915" y="1120"/>
                  </a:cubicBezTo>
                  <a:cubicBezTo>
                    <a:pt x="916" y="1119"/>
                    <a:pt x="917" y="1118"/>
                    <a:pt x="918" y="1118"/>
                  </a:cubicBezTo>
                  <a:cubicBezTo>
                    <a:pt x="919" y="1117"/>
                    <a:pt x="919" y="1116"/>
                    <a:pt x="920" y="1115"/>
                  </a:cubicBezTo>
                  <a:cubicBezTo>
                    <a:pt x="921" y="1114"/>
                    <a:pt x="921" y="1113"/>
                    <a:pt x="921" y="1112"/>
                  </a:cubicBezTo>
                  <a:cubicBezTo>
                    <a:pt x="921" y="1110"/>
                    <a:pt x="921" y="1109"/>
                    <a:pt x="920" y="1108"/>
                  </a:cubicBezTo>
                  <a:cubicBezTo>
                    <a:pt x="919" y="1107"/>
                    <a:pt x="919" y="1106"/>
                    <a:pt x="918" y="1106"/>
                  </a:cubicBezTo>
                  <a:cubicBezTo>
                    <a:pt x="917" y="1105"/>
                    <a:pt x="917" y="1105"/>
                    <a:pt x="916" y="1105"/>
                  </a:cubicBezTo>
                  <a:cubicBezTo>
                    <a:pt x="912" y="1102"/>
                    <a:pt x="907" y="1101"/>
                    <a:pt x="903" y="1101"/>
                  </a:cubicBezTo>
                  <a:cubicBezTo>
                    <a:pt x="899" y="1101"/>
                    <a:pt x="895" y="1099"/>
                    <a:pt x="891" y="1097"/>
                  </a:cubicBezTo>
                  <a:cubicBezTo>
                    <a:pt x="890" y="1096"/>
                    <a:pt x="888" y="1095"/>
                    <a:pt x="887" y="1094"/>
                  </a:cubicBezTo>
                  <a:cubicBezTo>
                    <a:pt x="879" y="1090"/>
                    <a:pt x="870" y="1087"/>
                    <a:pt x="862" y="1085"/>
                  </a:cubicBezTo>
                  <a:cubicBezTo>
                    <a:pt x="862" y="1084"/>
                    <a:pt x="862" y="1084"/>
                    <a:pt x="862" y="1083"/>
                  </a:cubicBezTo>
                  <a:lnTo>
                    <a:pt x="862" y="1082"/>
                  </a:lnTo>
                  <a:cubicBezTo>
                    <a:pt x="861" y="1078"/>
                    <a:pt x="861" y="1075"/>
                    <a:pt x="861" y="1071"/>
                  </a:cubicBezTo>
                  <a:cubicBezTo>
                    <a:pt x="861" y="1056"/>
                    <a:pt x="865" y="1042"/>
                    <a:pt x="872" y="1030"/>
                  </a:cubicBezTo>
                  <a:cubicBezTo>
                    <a:pt x="877" y="1021"/>
                    <a:pt x="884" y="1013"/>
                    <a:pt x="892" y="1006"/>
                  </a:cubicBezTo>
                  <a:cubicBezTo>
                    <a:pt x="892" y="1007"/>
                    <a:pt x="892" y="1008"/>
                    <a:pt x="892" y="1009"/>
                  </a:cubicBezTo>
                  <a:cubicBezTo>
                    <a:pt x="892" y="1010"/>
                    <a:pt x="891" y="1011"/>
                    <a:pt x="892" y="1012"/>
                  </a:cubicBezTo>
                  <a:cubicBezTo>
                    <a:pt x="892" y="1013"/>
                    <a:pt x="893" y="1013"/>
                    <a:pt x="894" y="1014"/>
                  </a:cubicBezTo>
                  <a:cubicBezTo>
                    <a:pt x="895" y="1015"/>
                    <a:pt x="896" y="1014"/>
                    <a:pt x="897" y="1015"/>
                  </a:cubicBezTo>
                  <a:cubicBezTo>
                    <a:pt x="902" y="1015"/>
                    <a:pt x="906" y="1025"/>
                    <a:pt x="911" y="1028"/>
                  </a:cubicBezTo>
                  <a:cubicBezTo>
                    <a:pt x="921" y="1032"/>
                    <a:pt x="932" y="1035"/>
                    <a:pt x="943" y="1036"/>
                  </a:cubicBezTo>
                  <a:cubicBezTo>
                    <a:pt x="959" y="1038"/>
                    <a:pt x="987" y="1039"/>
                    <a:pt x="993" y="1020"/>
                  </a:cubicBezTo>
                  <a:cubicBezTo>
                    <a:pt x="993" y="1020"/>
                    <a:pt x="993" y="1019"/>
                    <a:pt x="993" y="1018"/>
                  </a:cubicBezTo>
                  <a:cubicBezTo>
                    <a:pt x="993" y="1017"/>
                    <a:pt x="993" y="1016"/>
                    <a:pt x="992" y="1015"/>
                  </a:cubicBezTo>
                  <a:cubicBezTo>
                    <a:pt x="991" y="1014"/>
                    <a:pt x="990" y="1012"/>
                    <a:pt x="989" y="1012"/>
                  </a:cubicBezTo>
                  <a:cubicBezTo>
                    <a:pt x="987" y="1011"/>
                    <a:pt x="987" y="1011"/>
                    <a:pt x="986" y="1011"/>
                  </a:cubicBezTo>
                  <a:cubicBezTo>
                    <a:pt x="985" y="1011"/>
                    <a:pt x="985" y="1011"/>
                    <a:pt x="984" y="1011"/>
                  </a:cubicBezTo>
                  <a:cubicBezTo>
                    <a:pt x="975" y="1013"/>
                    <a:pt x="966" y="1014"/>
                    <a:pt x="957" y="1014"/>
                  </a:cubicBezTo>
                  <a:cubicBezTo>
                    <a:pt x="950" y="1014"/>
                    <a:pt x="943" y="1014"/>
                    <a:pt x="936" y="1013"/>
                  </a:cubicBezTo>
                  <a:cubicBezTo>
                    <a:pt x="922" y="1012"/>
                    <a:pt x="911" y="998"/>
                    <a:pt x="897" y="1002"/>
                  </a:cubicBezTo>
                  <a:cubicBezTo>
                    <a:pt x="904" y="996"/>
                    <a:pt x="911" y="991"/>
                    <a:pt x="917" y="984"/>
                  </a:cubicBezTo>
                  <a:cubicBezTo>
                    <a:pt x="921" y="981"/>
                    <a:pt x="920" y="974"/>
                    <a:pt x="919" y="970"/>
                  </a:cubicBezTo>
                  <a:cubicBezTo>
                    <a:pt x="919" y="966"/>
                    <a:pt x="919" y="962"/>
                    <a:pt x="919" y="958"/>
                  </a:cubicBezTo>
                  <a:cubicBezTo>
                    <a:pt x="919" y="954"/>
                    <a:pt x="919" y="950"/>
                    <a:pt x="919" y="946"/>
                  </a:cubicBezTo>
                  <a:cubicBezTo>
                    <a:pt x="920" y="946"/>
                    <a:pt x="921" y="946"/>
                    <a:pt x="921" y="946"/>
                  </a:cubicBezTo>
                  <a:cubicBezTo>
                    <a:pt x="941" y="946"/>
                    <a:pt x="960" y="943"/>
                    <a:pt x="978" y="938"/>
                  </a:cubicBezTo>
                  <a:cubicBezTo>
                    <a:pt x="992" y="935"/>
                    <a:pt x="1014" y="928"/>
                    <a:pt x="1015" y="911"/>
                  </a:cubicBezTo>
                  <a:lnTo>
                    <a:pt x="1015" y="910"/>
                  </a:lnTo>
                  <a:cubicBezTo>
                    <a:pt x="1015" y="909"/>
                    <a:pt x="1015" y="908"/>
                    <a:pt x="1015" y="907"/>
                  </a:cubicBezTo>
                  <a:cubicBezTo>
                    <a:pt x="1014" y="906"/>
                    <a:pt x="1013" y="904"/>
                    <a:pt x="1012" y="904"/>
                  </a:cubicBezTo>
                  <a:cubicBezTo>
                    <a:pt x="1011" y="903"/>
                    <a:pt x="1010" y="904"/>
                    <a:pt x="1009" y="904"/>
                  </a:cubicBezTo>
                  <a:cubicBezTo>
                    <a:pt x="1008" y="904"/>
                    <a:pt x="1007" y="903"/>
                    <a:pt x="1006" y="904"/>
                  </a:cubicBezTo>
                  <a:cubicBezTo>
                    <a:pt x="1005" y="905"/>
                    <a:pt x="1005" y="905"/>
                    <a:pt x="1004" y="906"/>
                  </a:cubicBezTo>
                  <a:cubicBezTo>
                    <a:pt x="996" y="909"/>
                    <a:pt x="988" y="911"/>
                    <a:pt x="980" y="911"/>
                  </a:cubicBezTo>
                  <a:cubicBezTo>
                    <a:pt x="973" y="911"/>
                    <a:pt x="966" y="913"/>
                    <a:pt x="960" y="914"/>
                  </a:cubicBezTo>
                  <a:cubicBezTo>
                    <a:pt x="948" y="916"/>
                    <a:pt x="936" y="919"/>
                    <a:pt x="923" y="922"/>
                  </a:cubicBezTo>
                  <a:cubicBezTo>
                    <a:pt x="926" y="910"/>
                    <a:pt x="929" y="899"/>
                    <a:pt x="931" y="888"/>
                  </a:cubicBezTo>
                  <a:cubicBezTo>
                    <a:pt x="931" y="887"/>
                    <a:pt x="931" y="887"/>
                    <a:pt x="931" y="887"/>
                  </a:cubicBezTo>
                  <a:cubicBezTo>
                    <a:pt x="931" y="886"/>
                    <a:pt x="931" y="885"/>
                    <a:pt x="931" y="884"/>
                  </a:cubicBezTo>
                  <a:cubicBezTo>
                    <a:pt x="930" y="883"/>
                    <a:pt x="930" y="883"/>
                    <a:pt x="929" y="882"/>
                  </a:cubicBezTo>
                  <a:cubicBezTo>
                    <a:pt x="930" y="880"/>
                    <a:pt x="931" y="878"/>
                    <a:pt x="932" y="875"/>
                  </a:cubicBezTo>
                  <a:cubicBezTo>
                    <a:pt x="932" y="873"/>
                    <a:pt x="934" y="870"/>
                    <a:pt x="935" y="868"/>
                  </a:cubicBezTo>
                  <a:lnTo>
                    <a:pt x="935" y="867"/>
                  </a:lnTo>
                  <a:cubicBezTo>
                    <a:pt x="943" y="868"/>
                    <a:pt x="950" y="869"/>
                    <a:pt x="958" y="869"/>
                  </a:cubicBezTo>
                  <a:cubicBezTo>
                    <a:pt x="983" y="869"/>
                    <a:pt x="1008" y="864"/>
                    <a:pt x="1032" y="854"/>
                  </a:cubicBezTo>
                  <a:lnTo>
                    <a:pt x="1033" y="853"/>
                  </a:lnTo>
                  <a:cubicBezTo>
                    <a:pt x="1034" y="852"/>
                    <a:pt x="1035" y="851"/>
                    <a:pt x="1036" y="850"/>
                  </a:cubicBezTo>
                  <a:cubicBezTo>
                    <a:pt x="1037" y="849"/>
                    <a:pt x="1037" y="847"/>
                    <a:pt x="1037" y="846"/>
                  </a:cubicBezTo>
                  <a:cubicBezTo>
                    <a:pt x="1037" y="844"/>
                    <a:pt x="1037" y="843"/>
                    <a:pt x="1037" y="842"/>
                  </a:cubicBezTo>
                  <a:lnTo>
                    <a:pt x="1037" y="840"/>
                  </a:lnTo>
                  <a:cubicBezTo>
                    <a:pt x="1035" y="836"/>
                    <a:pt x="1029" y="832"/>
                    <a:pt x="1025" y="837"/>
                  </a:cubicBezTo>
                  <a:cubicBezTo>
                    <a:pt x="1019" y="838"/>
                    <a:pt x="1012" y="839"/>
                    <a:pt x="1006" y="839"/>
                  </a:cubicBezTo>
                  <a:lnTo>
                    <a:pt x="981" y="844"/>
                  </a:lnTo>
                  <a:cubicBezTo>
                    <a:pt x="973" y="845"/>
                    <a:pt x="965" y="846"/>
                    <a:pt x="957" y="846"/>
                  </a:cubicBezTo>
                  <a:cubicBezTo>
                    <a:pt x="958" y="845"/>
                    <a:pt x="958" y="845"/>
                    <a:pt x="959" y="844"/>
                  </a:cubicBezTo>
                  <a:cubicBezTo>
                    <a:pt x="963" y="842"/>
                    <a:pt x="967" y="841"/>
                    <a:pt x="971" y="840"/>
                  </a:cubicBezTo>
                  <a:cubicBezTo>
                    <a:pt x="978" y="837"/>
                    <a:pt x="984" y="834"/>
                    <a:pt x="991" y="830"/>
                  </a:cubicBezTo>
                  <a:cubicBezTo>
                    <a:pt x="998" y="826"/>
                    <a:pt x="1006" y="821"/>
                    <a:pt x="1012" y="814"/>
                  </a:cubicBezTo>
                  <a:cubicBezTo>
                    <a:pt x="1044" y="800"/>
                    <a:pt x="1076" y="786"/>
                    <a:pt x="1110" y="775"/>
                  </a:cubicBezTo>
                  <a:lnTo>
                    <a:pt x="1111" y="775"/>
                  </a:lnTo>
                  <a:cubicBezTo>
                    <a:pt x="1120" y="775"/>
                    <a:pt x="1129" y="774"/>
                    <a:pt x="1139" y="772"/>
                  </a:cubicBezTo>
                  <a:cubicBezTo>
                    <a:pt x="1144" y="771"/>
                    <a:pt x="1150" y="770"/>
                    <a:pt x="1155" y="770"/>
                  </a:cubicBezTo>
                  <a:cubicBezTo>
                    <a:pt x="1157" y="770"/>
                    <a:pt x="1158" y="770"/>
                    <a:pt x="1160" y="771"/>
                  </a:cubicBezTo>
                  <a:cubicBezTo>
                    <a:pt x="1160" y="772"/>
                    <a:pt x="1161" y="774"/>
                    <a:pt x="1162" y="776"/>
                  </a:cubicBezTo>
                  <a:cubicBezTo>
                    <a:pt x="1163" y="778"/>
                    <a:pt x="1165" y="780"/>
                    <a:pt x="1166" y="781"/>
                  </a:cubicBezTo>
                  <a:cubicBezTo>
                    <a:pt x="1160" y="777"/>
                    <a:pt x="1161" y="783"/>
                    <a:pt x="1152" y="791"/>
                  </a:cubicBezTo>
                  <a:lnTo>
                    <a:pt x="1153" y="791"/>
                  </a:lnTo>
                  <a:moveTo>
                    <a:pt x="1229" y="862"/>
                  </a:moveTo>
                  <a:cubicBezTo>
                    <a:pt x="1227" y="866"/>
                    <a:pt x="1225" y="870"/>
                    <a:pt x="1223" y="873"/>
                  </a:cubicBezTo>
                  <a:cubicBezTo>
                    <a:pt x="1225" y="867"/>
                    <a:pt x="1228" y="860"/>
                    <a:pt x="1231" y="853"/>
                  </a:cubicBezTo>
                  <a:cubicBezTo>
                    <a:pt x="1232" y="852"/>
                    <a:pt x="1233" y="852"/>
                    <a:pt x="1234" y="851"/>
                  </a:cubicBezTo>
                  <a:cubicBezTo>
                    <a:pt x="1235" y="850"/>
                    <a:pt x="1235" y="850"/>
                    <a:pt x="1236" y="850"/>
                  </a:cubicBezTo>
                  <a:lnTo>
                    <a:pt x="1229" y="862"/>
                  </a:lnTo>
                  <a:moveTo>
                    <a:pt x="1326" y="832"/>
                  </a:moveTo>
                  <a:cubicBezTo>
                    <a:pt x="1335" y="815"/>
                    <a:pt x="1344" y="797"/>
                    <a:pt x="1354" y="780"/>
                  </a:cubicBezTo>
                  <a:cubicBezTo>
                    <a:pt x="1356" y="775"/>
                    <a:pt x="1359" y="771"/>
                    <a:pt x="1361" y="766"/>
                  </a:cubicBezTo>
                  <a:cubicBezTo>
                    <a:pt x="1356" y="780"/>
                    <a:pt x="1350" y="794"/>
                    <a:pt x="1342" y="806"/>
                  </a:cubicBezTo>
                  <a:cubicBezTo>
                    <a:pt x="1336" y="815"/>
                    <a:pt x="1332" y="824"/>
                    <a:pt x="1326" y="832"/>
                  </a:cubicBezTo>
                  <a:moveTo>
                    <a:pt x="1687" y="1896"/>
                  </a:moveTo>
                  <a:lnTo>
                    <a:pt x="1686" y="1896"/>
                  </a:lnTo>
                  <a:cubicBezTo>
                    <a:pt x="1685" y="1896"/>
                    <a:pt x="1684" y="1896"/>
                    <a:pt x="1683" y="1897"/>
                  </a:cubicBezTo>
                  <a:cubicBezTo>
                    <a:pt x="1682" y="1897"/>
                    <a:pt x="1681" y="1898"/>
                    <a:pt x="1681" y="1899"/>
                  </a:cubicBezTo>
                  <a:cubicBezTo>
                    <a:pt x="1680" y="1900"/>
                    <a:pt x="1680" y="1901"/>
                    <a:pt x="1680" y="1902"/>
                  </a:cubicBezTo>
                  <a:cubicBezTo>
                    <a:pt x="1680" y="1903"/>
                    <a:pt x="1681" y="1905"/>
                    <a:pt x="1681" y="1905"/>
                  </a:cubicBezTo>
                  <a:cubicBezTo>
                    <a:pt x="1682" y="1906"/>
                    <a:pt x="1682" y="1907"/>
                    <a:pt x="1683" y="1907"/>
                  </a:cubicBezTo>
                  <a:cubicBezTo>
                    <a:pt x="1681" y="1908"/>
                    <a:pt x="1680" y="1908"/>
                    <a:pt x="1678" y="1909"/>
                  </a:cubicBezTo>
                  <a:cubicBezTo>
                    <a:pt x="1676" y="1910"/>
                    <a:pt x="1674" y="1911"/>
                    <a:pt x="1672" y="1912"/>
                  </a:cubicBezTo>
                  <a:cubicBezTo>
                    <a:pt x="1665" y="1916"/>
                    <a:pt x="1659" y="1922"/>
                    <a:pt x="1654" y="1928"/>
                  </a:cubicBezTo>
                  <a:cubicBezTo>
                    <a:pt x="1636" y="1953"/>
                    <a:pt x="1601" y="1958"/>
                    <a:pt x="1573" y="1963"/>
                  </a:cubicBezTo>
                  <a:cubicBezTo>
                    <a:pt x="1551" y="1966"/>
                    <a:pt x="1531" y="1972"/>
                    <a:pt x="1512" y="1982"/>
                  </a:cubicBezTo>
                  <a:cubicBezTo>
                    <a:pt x="1529" y="1956"/>
                    <a:pt x="1564" y="1937"/>
                    <a:pt x="1588" y="1923"/>
                  </a:cubicBezTo>
                  <a:cubicBezTo>
                    <a:pt x="1607" y="1912"/>
                    <a:pt x="1657" y="1886"/>
                    <a:pt x="1692" y="1892"/>
                  </a:cubicBezTo>
                  <a:lnTo>
                    <a:pt x="1692" y="1893"/>
                  </a:lnTo>
                  <a:cubicBezTo>
                    <a:pt x="1693" y="1894"/>
                    <a:pt x="1693" y="1894"/>
                    <a:pt x="1694" y="1894"/>
                  </a:cubicBezTo>
                  <a:lnTo>
                    <a:pt x="1698" y="1897"/>
                  </a:lnTo>
                  <a:cubicBezTo>
                    <a:pt x="1698" y="1898"/>
                    <a:pt x="1698" y="1899"/>
                    <a:pt x="1698" y="1901"/>
                  </a:cubicBezTo>
                  <a:cubicBezTo>
                    <a:pt x="1694" y="1899"/>
                    <a:pt x="1691" y="1898"/>
                    <a:pt x="1687" y="1896"/>
                  </a:cubicBezTo>
                  <a:moveTo>
                    <a:pt x="1986" y="1940"/>
                  </a:moveTo>
                  <a:cubicBezTo>
                    <a:pt x="1976" y="1946"/>
                    <a:pt x="1966" y="1952"/>
                    <a:pt x="1958" y="1959"/>
                  </a:cubicBezTo>
                  <a:cubicBezTo>
                    <a:pt x="1962" y="1949"/>
                    <a:pt x="1967" y="1938"/>
                    <a:pt x="1972" y="1927"/>
                  </a:cubicBezTo>
                  <a:cubicBezTo>
                    <a:pt x="1988" y="1890"/>
                    <a:pt x="2015" y="1903"/>
                    <a:pt x="2036" y="1921"/>
                  </a:cubicBezTo>
                  <a:cubicBezTo>
                    <a:pt x="2020" y="1924"/>
                    <a:pt x="2004" y="1929"/>
                    <a:pt x="1990" y="1937"/>
                  </a:cubicBezTo>
                  <a:cubicBezTo>
                    <a:pt x="1989" y="1938"/>
                    <a:pt x="1987" y="1939"/>
                    <a:pt x="1986" y="1940"/>
                  </a:cubicBezTo>
                  <a:moveTo>
                    <a:pt x="2384" y="1404"/>
                  </a:moveTo>
                  <a:cubicBezTo>
                    <a:pt x="2384" y="1408"/>
                    <a:pt x="2385" y="1411"/>
                    <a:pt x="2385" y="1415"/>
                  </a:cubicBezTo>
                  <a:cubicBezTo>
                    <a:pt x="2385" y="1419"/>
                    <a:pt x="2384" y="1423"/>
                    <a:pt x="2384" y="1427"/>
                  </a:cubicBezTo>
                  <a:lnTo>
                    <a:pt x="2379" y="1423"/>
                  </a:lnTo>
                  <a:cubicBezTo>
                    <a:pt x="2381" y="1417"/>
                    <a:pt x="2383" y="1410"/>
                    <a:pt x="2384" y="1404"/>
                  </a:cubicBezTo>
                  <a:moveTo>
                    <a:pt x="2120" y="1188"/>
                  </a:moveTo>
                  <a:lnTo>
                    <a:pt x="2120" y="1189"/>
                  </a:lnTo>
                  <a:cubicBezTo>
                    <a:pt x="2120" y="1190"/>
                    <a:pt x="2120" y="1191"/>
                    <a:pt x="2120" y="1192"/>
                  </a:cubicBezTo>
                  <a:cubicBezTo>
                    <a:pt x="2120" y="1193"/>
                    <a:pt x="2120" y="1194"/>
                    <a:pt x="2120" y="1195"/>
                  </a:cubicBezTo>
                  <a:cubicBezTo>
                    <a:pt x="2120" y="1193"/>
                    <a:pt x="2120" y="1190"/>
                    <a:pt x="2120" y="1187"/>
                  </a:cubicBezTo>
                  <a:lnTo>
                    <a:pt x="2120" y="1188"/>
                  </a:lnTo>
                  <a:moveTo>
                    <a:pt x="2075" y="1824"/>
                  </a:moveTo>
                  <a:cubicBezTo>
                    <a:pt x="2074" y="1823"/>
                    <a:pt x="2074" y="1821"/>
                    <a:pt x="2073" y="1820"/>
                  </a:cubicBezTo>
                  <a:cubicBezTo>
                    <a:pt x="2071" y="1818"/>
                    <a:pt x="2069" y="1815"/>
                    <a:pt x="2066" y="1814"/>
                  </a:cubicBezTo>
                  <a:cubicBezTo>
                    <a:pt x="2063" y="1812"/>
                    <a:pt x="2060" y="1811"/>
                    <a:pt x="2057" y="1811"/>
                  </a:cubicBezTo>
                  <a:cubicBezTo>
                    <a:pt x="2054" y="1811"/>
                    <a:pt x="2051" y="1812"/>
                    <a:pt x="2048" y="1814"/>
                  </a:cubicBezTo>
                  <a:cubicBezTo>
                    <a:pt x="2045" y="1815"/>
                    <a:pt x="2043" y="1818"/>
                    <a:pt x="2041" y="1820"/>
                  </a:cubicBezTo>
                  <a:cubicBezTo>
                    <a:pt x="2041" y="1821"/>
                    <a:pt x="2041" y="1821"/>
                    <a:pt x="2041" y="1821"/>
                  </a:cubicBezTo>
                  <a:cubicBezTo>
                    <a:pt x="2024" y="1854"/>
                    <a:pt x="2003" y="1854"/>
                    <a:pt x="1971" y="1842"/>
                  </a:cubicBezTo>
                  <a:cubicBezTo>
                    <a:pt x="1969" y="1841"/>
                    <a:pt x="1967" y="1841"/>
                    <a:pt x="1965" y="1841"/>
                  </a:cubicBezTo>
                  <a:cubicBezTo>
                    <a:pt x="1962" y="1841"/>
                    <a:pt x="1958" y="1841"/>
                    <a:pt x="1956" y="1843"/>
                  </a:cubicBezTo>
                  <a:cubicBezTo>
                    <a:pt x="1953" y="1844"/>
                    <a:pt x="1951" y="1847"/>
                    <a:pt x="1950" y="1850"/>
                  </a:cubicBezTo>
                  <a:cubicBezTo>
                    <a:pt x="1949" y="1851"/>
                    <a:pt x="1948" y="1852"/>
                    <a:pt x="1948" y="1854"/>
                  </a:cubicBezTo>
                  <a:cubicBezTo>
                    <a:pt x="1947" y="1865"/>
                    <a:pt x="1943" y="1876"/>
                    <a:pt x="1938" y="1885"/>
                  </a:cubicBezTo>
                  <a:cubicBezTo>
                    <a:pt x="1937" y="1886"/>
                    <a:pt x="1937" y="1887"/>
                    <a:pt x="1936" y="1888"/>
                  </a:cubicBezTo>
                  <a:lnTo>
                    <a:pt x="1925" y="1891"/>
                  </a:lnTo>
                  <a:cubicBezTo>
                    <a:pt x="1916" y="1886"/>
                    <a:pt x="1909" y="1879"/>
                    <a:pt x="1904" y="1870"/>
                  </a:cubicBezTo>
                  <a:lnTo>
                    <a:pt x="1903" y="1870"/>
                  </a:lnTo>
                  <a:cubicBezTo>
                    <a:pt x="1903" y="1868"/>
                    <a:pt x="1902" y="1866"/>
                    <a:pt x="1901" y="1865"/>
                  </a:cubicBezTo>
                  <a:cubicBezTo>
                    <a:pt x="1899" y="1862"/>
                    <a:pt x="1898" y="1860"/>
                    <a:pt x="1895" y="1858"/>
                  </a:cubicBezTo>
                  <a:cubicBezTo>
                    <a:pt x="1892" y="1856"/>
                    <a:pt x="1889" y="1856"/>
                    <a:pt x="1886" y="1856"/>
                  </a:cubicBezTo>
                  <a:cubicBezTo>
                    <a:pt x="1883" y="1856"/>
                    <a:pt x="1880" y="1856"/>
                    <a:pt x="1877" y="1858"/>
                  </a:cubicBezTo>
                  <a:cubicBezTo>
                    <a:pt x="1874" y="1860"/>
                    <a:pt x="1872" y="1862"/>
                    <a:pt x="1870" y="1865"/>
                  </a:cubicBezTo>
                  <a:cubicBezTo>
                    <a:pt x="1869" y="1867"/>
                    <a:pt x="1868" y="1870"/>
                    <a:pt x="1868" y="1872"/>
                  </a:cubicBezTo>
                  <a:cubicBezTo>
                    <a:pt x="1868" y="1870"/>
                    <a:pt x="1834" y="1912"/>
                    <a:pt x="1823" y="1888"/>
                  </a:cubicBezTo>
                  <a:cubicBezTo>
                    <a:pt x="1817" y="1873"/>
                    <a:pt x="1793" y="1871"/>
                    <a:pt x="1790" y="1890"/>
                  </a:cubicBezTo>
                  <a:cubicBezTo>
                    <a:pt x="1791" y="1913"/>
                    <a:pt x="1775" y="1917"/>
                    <a:pt x="1743" y="1901"/>
                  </a:cubicBezTo>
                  <a:cubicBezTo>
                    <a:pt x="1743" y="1900"/>
                    <a:pt x="1742" y="1900"/>
                    <a:pt x="1742" y="1899"/>
                  </a:cubicBezTo>
                  <a:cubicBezTo>
                    <a:pt x="1740" y="1896"/>
                    <a:pt x="1738" y="1894"/>
                    <a:pt x="1736" y="1893"/>
                  </a:cubicBezTo>
                  <a:cubicBezTo>
                    <a:pt x="1733" y="1892"/>
                    <a:pt x="1731" y="1891"/>
                    <a:pt x="1728" y="1891"/>
                  </a:cubicBezTo>
                  <a:cubicBezTo>
                    <a:pt x="1726" y="1891"/>
                    <a:pt x="1725" y="1891"/>
                    <a:pt x="1723" y="1891"/>
                  </a:cubicBezTo>
                  <a:lnTo>
                    <a:pt x="1722" y="1889"/>
                  </a:lnTo>
                  <a:cubicBezTo>
                    <a:pt x="1721" y="1888"/>
                    <a:pt x="1719" y="1887"/>
                    <a:pt x="1718" y="1886"/>
                  </a:cubicBezTo>
                  <a:cubicBezTo>
                    <a:pt x="1714" y="1884"/>
                    <a:pt x="1710" y="1883"/>
                    <a:pt x="1706" y="1882"/>
                  </a:cubicBezTo>
                  <a:cubicBezTo>
                    <a:pt x="1717" y="1872"/>
                    <a:pt x="1745" y="1871"/>
                    <a:pt x="1758" y="1869"/>
                  </a:cubicBezTo>
                  <a:cubicBezTo>
                    <a:pt x="1774" y="1864"/>
                    <a:pt x="1791" y="1859"/>
                    <a:pt x="1807" y="1853"/>
                  </a:cubicBezTo>
                  <a:cubicBezTo>
                    <a:pt x="1851" y="1842"/>
                    <a:pt x="1894" y="1826"/>
                    <a:pt x="1935" y="1805"/>
                  </a:cubicBezTo>
                  <a:cubicBezTo>
                    <a:pt x="2015" y="1761"/>
                    <a:pt x="2150" y="1781"/>
                    <a:pt x="2199" y="1694"/>
                  </a:cubicBezTo>
                  <a:cubicBezTo>
                    <a:pt x="2199" y="1696"/>
                    <a:pt x="2199" y="1699"/>
                    <a:pt x="2199" y="1701"/>
                  </a:cubicBezTo>
                  <a:cubicBezTo>
                    <a:pt x="2199" y="1713"/>
                    <a:pt x="2197" y="1724"/>
                    <a:pt x="2194" y="1734"/>
                  </a:cubicBezTo>
                  <a:cubicBezTo>
                    <a:pt x="2178" y="1750"/>
                    <a:pt x="2161" y="1763"/>
                    <a:pt x="2142" y="1774"/>
                  </a:cubicBezTo>
                  <a:cubicBezTo>
                    <a:pt x="2140" y="1775"/>
                    <a:pt x="2139" y="1776"/>
                    <a:pt x="2137" y="1777"/>
                  </a:cubicBezTo>
                  <a:cubicBezTo>
                    <a:pt x="2133" y="1779"/>
                    <a:pt x="2081" y="1847"/>
                    <a:pt x="2074" y="1823"/>
                  </a:cubicBezTo>
                  <a:lnTo>
                    <a:pt x="2075" y="1824"/>
                  </a:lnTo>
                  <a:moveTo>
                    <a:pt x="2712" y="1856"/>
                  </a:moveTo>
                  <a:cubicBezTo>
                    <a:pt x="2712" y="1857"/>
                    <a:pt x="2711" y="1856"/>
                    <a:pt x="2710" y="1857"/>
                  </a:cubicBezTo>
                  <a:cubicBezTo>
                    <a:pt x="2709" y="1858"/>
                    <a:pt x="2709" y="1858"/>
                    <a:pt x="2709" y="1858"/>
                  </a:cubicBezTo>
                  <a:cubicBezTo>
                    <a:pt x="2707" y="1856"/>
                    <a:pt x="2705" y="1854"/>
                    <a:pt x="2702" y="1852"/>
                  </a:cubicBezTo>
                  <a:cubicBezTo>
                    <a:pt x="2699" y="1850"/>
                    <a:pt x="2695" y="1849"/>
                    <a:pt x="2692" y="1849"/>
                  </a:cubicBezTo>
                  <a:cubicBezTo>
                    <a:pt x="2688" y="1849"/>
                    <a:pt x="2685" y="1850"/>
                    <a:pt x="2682" y="1852"/>
                  </a:cubicBezTo>
                  <a:cubicBezTo>
                    <a:pt x="2679" y="1854"/>
                    <a:pt x="2677" y="1856"/>
                    <a:pt x="2675" y="1859"/>
                  </a:cubicBezTo>
                  <a:cubicBezTo>
                    <a:pt x="2673" y="1862"/>
                    <a:pt x="2672" y="1866"/>
                    <a:pt x="2672" y="1869"/>
                  </a:cubicBezTo>
                  <a:lnTo>
                    <a:pt x="2672" y="1870"/>
                  </a:lnTo>
                  <a:cubicBezTo>
                    <a:pt x="2672" y="1879"/>
                    <a:pt x="2642" y="1877"/>
                    <a:pt x="2643" y="1859"/>
                  </a:cubicBezTo>
                  <a:cubicBezTo>
                    <a:pt x="2645" y="1837"/>
                    <a:pt x="2610" y="1835"/>
                    <a:pt x="2604" y="1856"/>
                  </a:cubicBezTo>
                  <a:cubicBezTo>
                    <a:pt x="2598" y="1876"/>
                    <a:pt x="2545" y="1878"/>
                    <a:pt x="2545" y="1852"/>
                  </a:cubicBezTo>
                  <a:cubicBezTo>
                    <a:pt x="2545" y="1831"/>
                    <a:pt x="2515" y="1829"/>
                    <a:pt x="2507" y="1846"/>
                  </a:cubicBezTo>
                  <a:cubicBezTo>
                    <a:pt x="2503" y="1846"/>
                    <a:pt x="2499" y="1847"/>
                    <a:pt x="2495" y="1847"/>
                  </a:cubicBezTo>
                  <a:cubicBezTo>
                    <a:pt x="2491" y="1847"/>
                    <a:pt x="2487" y="1846"/>
                    <a:pt x="2483" y="1846"/>
                  </a:cubicBezTo>
                  <a:cubicBezTo>
                    <a:pt x="2462" y="1846"/>
                    <a:pt x="2444" y="1853"/>
                    <a:pt x="2439" y="1820"/>
                  </a:cubicBezTo>
                  <a:cubicBezTo>
                    <a:pt x="2439" y="1818"/>
                    <a:pt x="2438" y="1817"/>
                    <a:pt x="2437" y="1815"/>
                  </a:cubicBezTo>
                  <a:cubicBezTo>
                    <a:pt x="2436" y="1812"/>
                    <a:pt x="2433" y="1809"/>
                    <a:pt x="2431" y="1808"/>
                  </a:cubicBezTo>
                  <a:cubicBezTo>
                    <a:pt x="2428" y="1806"/>
                    <a:pt x="2425" y="1806"/>
                    <a:pt x="2422" y="1806"/>
                  </a:cubicBezTo>
                  <a:cubicBezTo>
                    <a:pt x="2419" y="1806"/>
                    <a:pt x="2415" y="1806"/>
                    <a:pt x="2413" y="1808"/>
                  </a:cubicBezTo>
                  <a:cubicBezTo>
                    <a:pt x="2410" y="1809"/>
                    <a:pt x="2408" y="1812"/>
                    <a:pt x="2406" y="1815"/>
                  </a:cubicBezTo>
                  <a:cubicBezTo>
                    <a:pt x="2405" y="1817"/>
                    <a:pt x="2404" y="1820"/>
                    <a:pt x="2404" y="1823"/>
                  </a:cubicBezTo>
                  <a:cubicBezTo>
                    <a:pt x="2404" y="1862"/>
                    <a:pt x="2351" y="1766"/>
                    <a:pt x="2356" y="1800"/>
                  </a:cubicBezTo>
                  <a:cubicBezTo>
                    <a:pt x="2354" y="1787"/>
                    <a:pt x="2352" y="1773"/>
                    <a:pt x="2350" y="1761"/>
                  </a:cubicBezTo>
                  <a:cubicBezTo>
                    <a:pt x="2350" y="1760"/>
                    <a:pt x="2349" y="1758"/>
                    <a:pt x="2349" y="1757"/>
                  </a:cubicBezTo>
                  <a:cubicBezTo>
                    <a:pt x="2348" y="1756"/>
                    <a:pt x="2346" y="1755"/>
                    <a:pt x="2345" y="1754"/>
                  </a:cubicBezTo>
                  <a:cubicBezTo>
                    <a:pt x="2344" y="1753"/>
                    <a:pt x="2343" y="1753"/>
                    <a:pt x="2342" y="1753"/>
                  </a:cubicBezTo>
                  <a:cubicBezTo>
                    <a:pt x="2342" y="1752"/>
                    <a:pt x="2342" y="1752"/>
                    <a:pt x="2342" y="1752"/>
                  </a:cubicBezTo>
                  <a:cubicBezTo>
                    <a:pt x="2340" y="1749"/>
                    <a:pt x="2338" y="1747"/>
                    <a:pt x="2336" y="1746"/>
                  </a:cubicBezTo>
                  <a:cubicBezTo>
                    <a:pt x="2334" y="1745"/>
                    <a:pt x="2331" y="1744"/>
                    <a:pt x="2328" y="1744"/>
                  </a:cubicBezTo>
                  <a:cubicBezTo>
                    <a:pt x="2325" y="1744"/>
                    <a:pt x="2322" y="1745"/>
                    <a:pt x="2320" y="1746"/>
                  </a:cubicBezTo>
                  <a:cubicBezTo>
                    <a:pt x="2317" y="1747"/>
                    <a:pt x="2316" y="1749"/>
                    <a:pt x="2315" y="1752"/>
                  </a:cubicBezTo>
                  <a:cubicBezTo>
                    <a:pt x="2314" y="1753"/>
                    <a:pt x="2314" y="1754"/>
                    <a:pt x="2313" y="1755"/>
                  </a:cubicBezTo>
                  <a:cubicBezTo>
                    <a:pt x="2313" y="1763"/>
                    <a:pt x="2310" y="1771"/>
                    <a:pt x="2306" y="1778"/>
                  </a:cubicBezTo>
                  <a:cubicBezTo>
                    <a:pt x="2302" y="1784"/>
                    <a:pt x="2299" y="1789"/>
                    <a:pt x="2294" y="1793"/>
                  </a:cubicBezTo>
                  <a:cubicBezTo>
                    <a:pt x="2293" y="1793"/>
                    <a:pt x="2292" y="1793"/>
                    <a:pt x="2291" y="1793"/>
                  </a:cubicBezTo>
                  <a:cubicBezTo>
                    <a:pt x="2288" y="1793"/>
                    <a:pt x="2284" y="1793"/>
                    <a:pt x="2281" y="1795"/>
                  </a:cubicBezTo>
                  <a:cubicBezTo>
                    <a:pt x="2278" y="1796"/>
                    <a:pt x="2276" y="1799"/>
                    <a:pt x="2274" y="1802"/>
                  </a:cubicBezTo>
                  <a:cubicBezTo>
                    <a:pt x="2273" y="1804"/>
                    <a:pt x="2273" y="1806"/>
                    <a:pt x="2272" y="1808"/>
                  </a:cubicBezTo>
                  <a:cubicBezTo>
                    <a:pt x="2268" y="1834"/>
                    <a:pt x="2253" y="1839"/>
                    <a:pt x="2228" y="1821"/>
                  </a:cubicBezTo>
                  <a:cubicBezTo>
                    <a:pt x="2226" y="1821"/>
                    <a:pt x="2224" y="1820"/>
                    <a:pt x="2222" y="1820"/>
                  </a:cubicBezTo>
                  <a:cubicBezTo>
                    <a:pt x="2219" y="1820"/>
                    <a:pt x="2215" y="1821"/>
                    <a:pt x="2212" y="1823"/>
                  </a:cubicBezTo>
                  <a:cubicBezTo>
                    <a:pt x="2209" y="1825"/>
                    <a:pt x="2207" y="1827"/>
                    <a:pt x="2205" y="1830"/>
                  </a:cubicBezTo>
                  <a:cubicBezTo>
                    <a:pt x="2204" y="1832"/>
                    <a:pt x="2203" y="1835"/>
                    <a:pt x="2203" y="1837"/>
                  </a:cubicBezTo>
                  <a:cubicBezTo>
                    <a:pt x="2198" y="1869"/>
                    <a:pt x="2180" y="1874"/>
                    <a:pt x="2152" y="1865"/>
                  </a:cubicBezTo>
                  <a:cubicBezTo>
                    <a:pt x="2151" y="1864"/>
                    <a:pt x="2149" y="1864"/>
                    <a:pt x="2148" y="1864"/>
                  </a:cubicBezTo>
                  <a:cubicBezTo>
                    <a:pt x="2145" y="1864"/>
                    <a:pt x="2141" y="1865"/>
                    <a:pt x="2138" y="1867"/>
                  </a:cubicBezTo>
                  <a:cubicBezTo>
                    <a:pt x="2135" y="1868"/>
                    <a:pt x="2133" y="1871"/>
                    <a:pt x="2131" y="1874"/>
                  </a:cubicBezTo>
                  <a:cubicBezTo>
                    <a:pt x="2130" y="1876"/>
                    <a:pt x="2129" y="1878"/>
                    <a:pt x="2129" y="1880"/>
                  </a:cubicBezTo>
                  <a:cubicBezTo>
                    <a:pt x="2124" y="1923"/>
                    <a:pt x="2105" y="1921"/>
                    <a:pt x="2070" y="1919"/>
                  </a:cubicBezTo>
                  <a:cubicBezTo>
                    <a:pt x="2070" y="1918"/>
                    <a:pt x="2069" y="1917"/>
                    <a:pt x="2069" y="1916"/>
                  </a:cubicBezTo>
                  <a:cubicBezTo>
                    <a:pt x="2067" y="1914"/>
                    <a:pt x="2066" y="1913"/>
                    <a:pt x="2064" y="1912"/>
                  </a:cubicBezTo>
                  <a:cubicBezTo>
                    <a:pt x="2063" y="1911"/>
                    <a:pt x="2062" y="1911"/>
                    <a:pt x="2062" y="1911"/>
                  </a:cubicBezTo>
                  <a:cubicBezTo>
                    <a:pt x="2109" y="1892"/>
                    <a:pt x="2138" y="1849"/>
                    <a:pt x="2166" y="1808"/>
                  </a:cubicBezTo>
                  <a:cubicBezTo>
                    <a:pt x="2169" y="1804"/>
                    <a:pt x="2171" y="1801"/>
                    <a:pt x="2174" y="1798"/>
                  </a:cubicBezTo>
                  <a:cubicBezTo>
                    <a:pt x="2177" y="1795"/>
                    <a:pt x="2185" y="1790"/>
                    <a:pt x="2191" y="1786"/>
                  </a:cubicBezTo>
                  <a:cubicBezTo>
                    <a:pt x="2202" y="1776"/>
                    <a:pt x="2210" y="1764"/>
                    <a:pt x="2218" y="1752"/>
                  </a:cubicBezTo>
                  <a:cubicBezTo>
                    <a:pt x="2221" y="1748"/>
                    <a:pt x="2223" y="1744"/>
                    <a:pt x="2224" y="1740"/>
                  </a:cubicBezTo>
                  <a:lnTo>
                    <a:pt x="2225" y="1739"/>
                  </a:lnTo>
                  <a:cubicBezTo>
                    <a:pt x="2225" y="1738"/>
                    <a:pt x="2226" y="1736"/>
                    <a:pt x="2226" y="1734"/>
                  </a:cubicBezTo>
                  <a:cubicBezTo>
                    <a:pt x="2226" y="1732"/>
                    <a:pt x="2226" y="1730"/>
                    <a:pt x="2225" y="1728"/>
                  </a:cubicBezTo>
                  <a:cubicBezTo>
                    <a:pt x="2224" y="1727"/>
                    <a:pt x="2223" y="1726"/>
                    <a:pt x="2222" y="1725"/>
                  </a:cubicBezTo>
                  <a:cubicBezTo>
                    <a:pt x="2224" y="1718"/>
                    <a:pt x="2225" y="1711"/>
                    <a:pt x="2225" y="1704"/>
                  </a:cubicBezTo>
                  <a:cubicBezTo>
                    <a:pt x="2225" y="1704"/>
                    <a:pt x="2225" y="1703"/>
                    <a:pt x="2225" y="1702"/>
                  </a:cubicBezTo>
                  <a:cubicBezTo>
                    <a:pt x="2233" y="1705"/>
                    <a:pt x="2242" y="1706"/>
                    <a:pt x="2250" y="1707"/>
                  </a:cubicBezTo>
                  <a:cubicBezTo>
                    <a:pt x="2272" y="1708"/>
                    <a:pt x="2301" y="1713"/>
                    <a:pt x="2316" y="1694"/>
                  </a:cubicBezTo>
                  <a:cubicBezTo>
                    <a:pt x="2316" y="1694"/>
                    <a:pt x="2317" y="1694"/>
                    <a:pt x="2317" y="1693"/>
                  </a:cubicBezTo>
                  <a:cubicBezTo>
                    <a:pt x="2317" y="1692"/>
                    <a:pt x="2318" y="1691"/>
                    <a:pt x="2318" y="1690"/>
                  </a:cubicBezTo>
                  <a:cubicBezTo>
                    <a:pt x="2318" y="1689"/>
                    <a:pt x="2317" y="1688"/>
                    <a:pt x="2317" y="1687"/>
                  </a:cubicBezTo>
                  <a:cubicBezTo>
                    <a:pt x="2316" y="1686"/>
                    <a:pt x="2315" y="1686"/>
                    <a:pt x="2314" y="1685"/>
                  </a:cubicBezTo>
                  <a:cubicBezTo>
                    <a:pt x="2313" y="1684"/>
                    <a:pt x="2313" y="1684"/>
                    <a:pt x="2313" y="1684"/>
                  </a:cubicBezTo>
                  <a:cubicBezTo>
                    <a:pt x="2303" y="1683"/>
                    <a:pt x="2294" y="1683"/>
                    <a:pt x="2285" y="1683"/>
                  </a:cubicBezTo>
                  <a:cubicBezTo>
                    <a:pt x="2276" y="1683"/>
                    <a:pt x="2267" y="1683"/>
                    <a:pt x="2258" y="1684"/>
                  </a:cubicBezTo>
                  <a:cubicBezTo>
                    <a:pt x="2254" y="1685"/>
                    <a:pt x="2250" y="1685"/>
                    <a:pt x="2246" y="1685"/>
                  </a:cubicBezTo>
                  <a:cubicBezTo>
                    <a:pt x="2238" y="1685"/>
                    <a:pt x="2230" y="1684"/>
                    <a:pt x="2223" y="1681"/>
                  </a:cubicBezTo>
                  <a:cubicBezTo>
                    <a:pt x="2221" y="1670"/>
                    <a:pt x="2219" y="1659"/>
                    <a:pt x="2216" y="1649"/>
                  </a:cubicBezTo>
                  <a:cubicBezTo>
                    <a:pt x="2224" y="1652"/>
                    <a:pt x="2232" y="1656"/>
                    <a:pt x="2240" y="1659"/>
                  </a:cubicBezTo>
                  <a:cubicBezTo>
                    <a:pt x="2247" y="1661"/>
                    <a:pt x="2254" y="1662"/>
                    <a:pt x="2261" y="1662"/>
                  </a:cubicBezTo>
                  <a:cubicBezTo>
                    <a:pt x="2263" y="1662"/>
                    <a:pt x="2266" y="1661"/>
                    <a:pt x="2268" y="1661"/>
                  </a:cubicBezTo>
                  <a:cubicBezTo>
                    <a:pt x="2282" y="1661"/>
                    <a:pt x="2303" y="1658"/>
                    <a:pt x="2308" y="1644"/>
                  </a:cubicBezTo>
                  <a:cubicBezTo>
                    <a:pt x="2309" y="1643"/>
                    <a:pt x="2309" y="1642"/>
                    <a:pt x="2309" y="1642"/>
                  </a:cubicBezTo>
                  <a:cubicBezTo>
                    <a:pt x="2309" y="1640"/>
                    <a:pt x="2308" y="1639"/>
                    <a:pt x="2308" y="1638"/>
                  </a:cubicBezTo>
                  <a:cubicBezTo>
                    <a:pt x="2307" y="1637"/>
                    <a:pt x="2306" y="1636"/>
                    <a:pt x="2305" y="1636"/>
                  </a:cubicBezTo>
                  <a:lnTo>
                    <a:pt x="2305" y="1635"/>
                  </a:lnTo>
                  <a:cubicBezTo>
                    <a:pt x="2290" y="1629"/>
                    <a:pt x="2270" y="1638"/>
                    <a:pt x="2254" y="1637"/>
                  </a:cubicBezTo>
                  <a:cubicBezTo>
                    <a:pt x="2238" y="1635"/>
                    <a:pt x="2227" y="1629"/>
                    <a:pt x="2212" y="1628"/>
                  </a:cubicBezTo>
                  <a:cubicBezTo>
                    <a:pt x="2211" y="1621"/>
                    <a:pt x="2210" y="1612"/>
                    <a:pt x="2209" y="1604"/>
                  </a:cubicBezTo>
                  <a:cubicBezTo>
                    <a:pt x="2213" y="1604"/>
                    <a:pt x="2217" y="1605"/>
                    <a:pt x="2221" y="1605"/>
                  </a:cubicBezTo>
                  <a:cubicBezTo>
                    <a:pt x="2225" y="1605"/>
                    <a:pt x="2228" y="1604"/>
                    <a:pt x="2232" y="1604"/>
                  </a:cubicBezTo>
                  <a:cubicBezTo>
                    <a:pt x="2249" y="1603"/>
                    <a:pt x="2278" y="1610"/>
                    <a:pt x="2287" y="1590"/>
                  </a:cubicBezTo>
                  <a:cubicBezTo>
                    <a:pt x="2289" y="1586"/>
                    <a:pt x="2286" y="1579"/>
                    <a:pt x="2280" y="1581"/>
                  </a:cubicBezTo>
                  <a:cubicBezTo>
                    <a:pt x="2275" y="1582"/>
                    <a:pt x="2269" y="1583"/>
                    <a:pt x="2263" y="1583"/>
                  </a:cubicBezTo>
                  <a:cubicBezTo>
                    <a:pt x="2255" y="1583"/>
                    <a:pt x="2247" y="1582"/>
                    <a:pt x="2240" y="1580"/>
                  </a:cubicBezTo>
                  <a:cubicBezTo>
                    <a:pt x="2231" y="1580"/>
                    <a:pt x="2209" y="1586"/>
                    <a:pt x="2206" y="1578"/>
                  </a:cubicBezTo>
                  <a:cubicBezTo>
                    <a:pt x="2204" y="1570"/>
                    <a:pt x="2202" y="1561"/>
                    <a:pt x="2200" y="1553"/>
                  </a:cubicBezTo>
                  <a:cubicBezTo>
                    <a:pt x="2203" y="1553"/>
                    <a:pt x="2206" y="1554"/>
                    <a:pt x="2209" y="1554"/>
                  </a:cubicBezTo>
                  <a:cubicBezTo>
                    <a:pt x="2214" y="1555"/>
                    <a:pt x="2220" y="1555"/>
                    <a:pt x="2225" y="1555"/>
                  </a:cubicBezTo>
                  <a:cubicBezTo>
                    <a:pt x="2246" y="1555"/>
                    <a:pt x="2266" y="1550"/>
                    <a:pt x="2283" y="1540"/>
                  </a:cubicBezTo>
                  <a:cubicBezTo>
                    <a:pt x="2284" y="1539"/>
                    <a:pt x="2285" y="1538"/>
                    <a:pt x="2286" y="1538"/>
                  </a:cubicBezTo>
                  <a:cubicBezTo>
                    <a:pt x="2287" y="1537"/>
                    <a:pt x="2287" y="1537"/>
                    <a:pt x="2288" y="1536"/>
                  </a:cubicBezTo>
                  <a:cubicBezTo>
                    <a:pt x="2288" y="1535"/>
                    <a:pt x="2288" y="1534"/>
                    <a:pt x="2288" y="1533"/>
                  </a:cubicBezTo>
                  <a:cubicBezTo>
                    <a:pt x="2288" y="1532"/>
                    <a:pt x="2288" y="1531"/>
                    <a:pt x="2288" y="1530"/>
                  </a:cubicBezTo>
                  <a:cubicBezTo>
                    <a:pt x="2287" y="1529"/>
                    <a:pt x="2287" y="1528"/>
                    <a:pt x="2286" y="1528"/>
                  </a:cubicBezTo>
                  <a:cubicBezTo>
                    <a:pt x="2273" y="1519"/>
                    <a:pt x="2259" y="1528"/>
                    <a:pt x="2245" y="1531"/>
                  </a:cubicBezTo>
                  <a:cubicBezTo>
                    <a:pt x="2239" y="1532"/>
                    <a:pt x="2232" y="1532"/>
                    <a:pt x="2225" y="1532"/>
                  </a:cubicBezTo>
                  <a:cubicBezTo>
                    <a:pt x="2218" y="1532"/>
                    <a:pt x="2211" y="1532"/>
                    <a:pt x="2204" y="1531"/>
                  </a:cubicBezTo>
                  <a:cubicBezTo>
                    <a:pt x="2201" y="1530"/>
                    <a:pt x="2198" y="1529"/>
                    <a:pt x="2196" y="1528"/>
                  </a:cubicBezTo>
                  <a:cubicBezTo>
                    <a:pt x="2194" y="1527"/>
                    <a:pt x="2192" y="1525"/>
                    <a:pt x="2190" y="1524"/>
                  </a:cubicBezTo>
                  <a:cubicBezTo>
                    <a:pt x="2186" y="1510"/>
                    <a:pt x="2181" y="1495"/>
                    <a:pt x="2178" y="1480"/>
                  </a:cubicBezTo>
                  <a:cubicBezTo>
                    <a:pt x="2184" y="1480"/>
                    <a:pt x="2190" y="1480"/>
                    <a:pt x="2195" y="1480"/>
                  </a:cubicBezTo>
                  <a:cubicBezTo>
                    <a:pt x="2213" y="1480"/>
                    <a:pt x="2251" y="1488"/>
                    <a:pt x="2258" y="1465"/>
                  </a:cubicBezTo>
                  <a:cubicBezTo>
                    <a:pt x="2259" y="1465"/>
                    <a:pt x="2259" y="1464"/>
                    <a:pt x="2259" y="1463"/>
                  </a:cubicBezTo>
                  <a:cubicBezTo>
                    <a:pt x="2259" y="1462"/>
                    <a:pt x="2258" y="1461"/>
                    <a:pt x="2258" y="1460"/>
                  </a:cubicBezTo>
                  <a:cubicBezTo>
                    <a:pt x="2257" y="1459"/>
                    <a:pt x="2256" y="1457"/>
                    <a:pt x="2255" y="1457"/>
                  </a:cubicBezTo>
                  <a:cubicBezTo>
                    <a:pt x="2254" y="1456"/>
                    <a:pt x="2253" y="1456"/>
                    <a:pt x="2252" y="1456"/>
                  </a:cubicBezTo>
                  <a:cubicBezTo>
                    <a:pt x="2251" y="1456"/>
                    <a:pt x="2250" y="1457"/>
                    <a:pt x="2249" y="1457"/>
                  </a:cubicBezTo>
                  <a:cubicBezTo>
                    <a:pt x="2242" y="1458"/>
                    <a:pt x="2235" y="1459"/>
                    <a:pt x="2228" y="1459"/>
                  </a:cubicBezTo>
                  <a:cubicBezTo>
                    <a:pt x="2220" y="1459"/>
                    <a:pt x="2213" y="1458"/>
                    <a:pt x="2206" y="1457"/>
                  </a:cubicBezTo>
                  <a:cubicBezTo>
                    <a:pt x="2192" y="1456"/>
                    <a:pt x="2182" y="1459"/>
                    <a:pt x="2172" y="1450"/>
                  </a:cubicBezTo>
                  <a:cubicBezTo>
                    <a:pt x="2169" y="1435"/>
                    <a:pt x="2167" y="1419"/>
                    <a:pt x="2167" y="1403"/>
                  </a:cubicBezTo>
                  <a:cubicBezTo>
                    <a:pt x="2183" y="1411"/>
                    <a:pt x="2200" y="1416"/>
                    <a:pt x="2218" y="1416"/>
                  </a:cubicBezTo>
                  <a:cubicBezTo>
                    <a:pt x="2228" y="1416"/>
                    <a:pt x="2239" y="1414"/>
                    <a:pt x="2249" y="1411"/>
                  </a:cubicBezTo>
                  <a:cubicBezTo>
                    <a:pt x="2254" y="1409"/>
                    <a:pt x="2257" y="1400"/>
                    <a:pt x="2251" y="1398"/>
                  </a:cubicBezTo>
                  <a:cubicBezTo>
                    <a:pt x="2235" y="1392"/>
                    <a:pt x="2218" y="1390"/>
                    <a:pt x="2201" y="1389"/>
                  </a:cubicBezTo>
                  <a:cubicBezTo>
                    <a:pt x="2192" y="1388"/>
                    <a:pt x="2176" y="1388"/>
                    <a:pt x="2170" y="1380"/>
                  </a:cubicBezTo>
                  <a:cubicBezTo>
                    <a:pt x="2169" y="1379"/>
                    <a:pt x="2169" y="1378"/>
                    <a:pt x="2168" y="1378"/>
                  </a:cubicBezTo>
                  <a:cubicBezTo>
                    <a:pt x="2168" y="1378"/>
                    <a:pt x="2167" y="1378"/>
                    <a:pt x="2167" y="1377"/>
                  </a:cubicBezTo>
                  <a:cubicBezTo>
                    <a:pt x="2166" y="1367"/>
                    <a:pt x="2165" y="1356"/>
                    <a:pt x="2163" y="1346"/>
                  </a:cubicBezTo>
                  <a:cubicBezTo>
                    <a:pt x="2174" y="1348"/>
                    <a:pt x="2185" y="1349"/>
                    <a:pt x="2196" y="1349"/>
                  </a:cubicBezTo>
                  <a:cubicBezTo>
                    <a:pt x="2209" y="1349"/>
                    <a:pt x="2222" y="1348"/>
                    <a:pt x="2235" y="1345"/>
                  </a:cubicBezTo>
                  <a:cubicBezTo>
                    <a:pt x="2236" y="1344"/>
                    <a:pt x="2236" y="1344"/>
                    <a:pt x="2237" y="1343"/>
                  </a:cubicBezTo>
                  <a:cubicBezTo>
                    <a:pt x="2238" y="1342"/>
                    <a:pt x="2238" y="1341"/>
                    <a:pt x="2238" y="1340"/>
                  </a:cubicBezTo>
                  <a:cubicBezTo>
                    <a:pt x="2238" y="1339"/>
                    <a:pt x="2238" y="1338"/>
                    <a:pt x="2237" y="1337"/>
                  </a:cubicBezTo>
                  <a:cubicBezTo>
                    <a:pt x="2236" y="1336"/>
                    <a:pt x="2236" y="1336"/>
                    <a:pt x="2235" y="1335"/>
                  </a:cubicBezTo>
                  <a:cubicBezTo>
                    <a:pt x="2225" y="1332"/>
                    <a:pt x="2214" y="1330"/>
                    <a:pt x="2204" y="1330"/>
                  </a:cubicBezTo>
                  <a:cubicBezTo>
                    <a:pt x="2200" y="1330"/>
                    <a:pt x="2197" y="1331"/>
                    <a:pt x="2193" y="1331"/>
                  </a:cubicBezTo>
                  <a:cubicBezTo>
                    <a:pt x="2188" y="1331"/>
                    <a:pt x="2164" y="1337"/>
                    <a:pt x="2163" y="1329"/>
                  </a:cubicBezTo>
                  <a:lnTo>
                    <a:pt x="2163" y="1328"/>
                  </a:lnTo>
                  <a:cubicBezTo>
                    <a:pt x="2162" y="1327"/>
                    <a:pt x="2162" y="1327"/>
                    <a:pt x="2161" y="1326"/>
                  </a:cubicBezTo>
                  <a:lnTo>
                    <a:pt x="2160" y="1326"/>
                  </a:lnTo>
                  <a:cubicBezTo>
                    <a:pt x="2158" y="1317"/>
                    <a:pt x="2157" y="1309"/>
                    <a:pt x="2157" y="1300"/>
                  </a:cubicBezTo>
                  <a:lnTo>
                    <a:pt x="2157" y="1296"/>
                  </a:lnTo>
                  <a:cubicBezTo>
                    <a:pt x="2163" y="1297"/>
                    <a:pt x="2169" y="1298"/>
                    <a:pt x="2175" y="1298"/>
                  </a:cubicBezTo>
                  <a:cubicBezTo>
                    <a:pt x="2178" y="1298"/>
                    <a:pt x="2181" y="1298"/>
                    <a:pt x="2185" y="1297"/>
                  </a:cubicBezTo>
                  <a:cubicBezTo>
                    <a:pt x="2187" y="1297"/>
                    <a:pt x="2189" y="1297"/>
                    <a:pt x="2191" y="1297"/>
                  </a:cubicBezTo>
                  <a:cubicBezTo>
                    <a:pt x="2202" y="1297"/>
                    <a:pt x="2213" y="1296"/>
                    <a:pt x="2224" y="1294"/>
                  </a:cubicBezTo>
                  <a:cubicBezTo>
                    <a:pt x="2227" y="1294"/>
                    <a:pt x="2227" y="1289"/>
                    <a:pt x="2224" y="1288"/>
                  </a:cubicBezTo>
                  <a:cubicBezTo>
                    <a:pt x="2211" y="1285"/>
                    <a:pt x="2199" y="1284"/>
                    <a:pt x="2186" y="1284"/>
                  </a:cubicBezTo>
                  <a:cubicBezTo>
                    <a:pt x="2183" y="1284"/>
                    <a:pt x="2181" y="1284"/>
                    <a:pt x="2178" y="1284"/>
                  </a:cubicBezTo>
                  <a:cubicBezTo>
                    <a:pt x="2170" y="1284"/>
                    <a:pt x="2162" y="1283"/>
                    <a:pt x="2154" y="1282"/>
                  </a:cubicBezTo>
                  <a:cubicBezTo>
                    <a:pt x="2154" y="1281"/>
                    <a:pt x="2153" y="1279"/>
                    <a:pt x="2152" y="1277"/>
                  </a:cubicBezTo>
                  <a:cubicBezTo>
                    <a:pt x="2151" y="1275"/>
                    <a:pt x="2149" y="1274"/>
                    <a:pt x="2148" y="1272"/>
                  </a:cubicBezTo>
                  <a:lnTo>
                    <a:pt x="2148" y="1271"/>
                  </a:lnTo>
                  <a:cubicBezTo>
                    <a:pt x="2143" y="1263"/>
                    <a:pt x="2139" y="1254"/>
                    <a:pt x="2136" y="1245"/>
                  </a:cubicBezTo>
                  <a:cubicBezTo>
                    <a:pt x="2144" y="1248"/>
                    <a:pt x="2152" y="1249"/>
                    <a:pt x="2161" y="1249"/>
                  </a:cubicBezTo>
                  <a:cubicBezTo>
                    <a:pt x="2166" y="1250"/>
                    <a:pt x="2172" y="1251"/>
                    <a:pt x="2177" y="1251"/>
                  </a:cubicBezTo>
                  <a:cubicBezTo>
                    <a:pt x="2192" y="1251"/>
                    <a:pt x="2207" y="1247"/>
                    <a:pt x="2221" y="1241"/>
                  </a:cubicBezTo>
                  <a:cubicBezTo>
                    <a:pt x="2222" y="1241"/>
                    <a:pt x="2221" y="1240"/>
                    <a:pt x="2222" y="1239"/>
                  </a:cubicBezTo>
                  <a:cubicBezTo>
                    <a:pt x="2223" y="1238"/>
                    <a:pt x="2223" y="1238"/>
                    <a:pt x="2223" y="1237"/>
                  </a:cubicBezTo>
                  <a:cubicBezTo>
                    <a:pt x="2223" y="1236"/>
                    <a:pt x="2223" y="1235"/>
                    <a:pt x="2222" y="1234"/>
                  </a:cubicBezTo>
                  <a:cubicBezTo>
                    <a:pt x="2222" y="1234"/>
                    <a:pt x="2222" y="1233"/>
                    <a:pt x="2221" y="1233"/>
                  </a:cubicBezTo>
                  <a:cubicBezTo>
                    <a:pt x="2212" y="1229"/>
                    <a:pt x="2201" y="1227"/>
                    <a:pt x="2191" y="1227"/>
                  </a:cubicBezTo>
                  <a:cubicBezTo>
                    <a:pt x="2186" y="1227"/>
                    <a:pt x="2181" y="1227"/>
                    <a:pt x="2176" y="1228"/>
                  </a:cubicBezTo>
                  <a:cubicBezTo>
                    <a:pt x="2168" y="1228"/>
                    <a:pt x="2143" y="1232"/>
                    <a:pt x="2137" y="1223"/>
                  </a:cubicBezTo>
                  <a:cubicBezTo>
                    <a:pt x="2136" y="1222"/>
                    <a:pt x="2135" y="1221"/>
                    <a:pt x="2134" y="1220"/>
                  </a:cubicBezTo>
                  <a:cubicBezTo>
                    <a:pt x="2132" y="1219"/>
                    <a:pt x="2130" y="1218"/>
                    <a:pt x="2129" y="1218"/>
                  </a:cubicBezTo>
                  <a:cubicBezTo>
                    <a:pt x="2128" y="1218"/>
                    <a:pt x="2127" y="1218"/>
                    <a:pt x="2127" y="1219"/>
                  </a:cubicBezTo>
                  <a:cubicBezTo>
                    <a:pt x="2125" y="1211"/>
                    <a:pt x="2123" y="1202"/>
                    <a:pt x="2122" y="1194"/>
                  </a:cubicBezTo>
                  <a:cubicBezTo>
                    <a:pt x="2122" y="1195"/>
                    <a:pt x="2122" y="1196"/>
                    <a:pt x="2123" y="1197"/>
                  </a:cubicBezTo>
                  <a:cubicBezTo>
                    <a:pt x="2124" y="1200"/>
                    <a:pt x="2128" y="1203"/>
                    <a:pt x="2131" y="1205"/>
                  </a:cubicBezTo>
                  <a:cubicBezTo>
                    <a:pt x="2134" y="1206"/>
                    <a:pt x="2136" y="1207"/>
                    <a:pt x="2140" y="1207"/>
                  </a:cubicBezTo>
                  <a:cubicBezTo>
                    <a:pt x="2143" y="1207"/>
                    <a:pt x="2147" y="1206"/>
                    <a:pt x="2150" y="1205"/>
                  </a:cubicBezTo>
                  <a:cubicBezTo>
                    <a:pt x="2152" y="1204"/>
                    <a:pt x="2153" y="1203"/>
                    <a:pt x="2154" y="1202"/>
                  </a:cubicBezTo>
                  <a:cubicBezTo>
                    <a:pt x="2158" y="1198"/>
                    <a:pt x="2161" y="1194"/>
                    <a:pt x="2163" y="1189"/>
                  </a:cubicBezTo>
                  <a:lnTo>
                    <a:pt x="2164" y="1189"/>
                  </a:lnTo>
                  <a:lnTo>
                    <a:pt x="2165" y="1189"/>
                  </a:lnTo>
                  <a:cubicBezTo>
                    <a:pt x="2168" y="1189"/>
                    <a:pt x="2171" y="1187"/>
                    <a:pt x="2173" y="1186"/>
                  </a:cubicBezTo>
                  <a:cubicBezTo>
                    <a:pt x="2174" y="1185"/>
                    <a:pt x="2176" y="1185"/>
                    <a:pt x="2177" y="1184"/>
                  </a:cubicBezTo>
                  <a:cubicBezTo>
                    <a:pt x="2178" y="1182"/>
                    <a:pt x="2179" y="1180"/>
                    <a:pt x="2180" y="1179"/>
                  </a:cubicBezTo>
                  <a:cubicBezTo>
                    <a:pt x="2182" y="1175"/>
                    <a:pt x="2184" y="1170"/>
                    <a:pt x="2184" y="1166"/>
                  </a:cubicBezTo>
                  <a:cubicBezTo>
                    <a:pt x="2189" y="1165"/>
                    <a:pt x="2194" y="1165"/>
                    <a:pt x="2199" y="1165"/>
                  </a:cubicBezTo>
                  <a:cubicBezTo>
                    <a:pt x="2208" y="1165"/>
                    <a:pt x="2218" y="1166"/>
                    <a:pt x="2227" y="1169"/>
                  </a:cubicBezTo>
                  <a:cubicBezTo>
                    <a:pt x="2248" y="1173"/>
                    <a:pt x="2288" y="1161"/>
                    <a:pt x="2312" y="1166"/>
                  </a:cubicBezTo>
                  <a:cubicBezTo>
                    <a:pt x="2308" y="1188"/>
                    <a:pt x="2294" y="1214"/>
                    <a:pt x="2312" y="1231"/>
                  </a:cubicBezTo>
                  <a:cubicBezTo>
                    <a:pt x="2321" y="1239"/>
                    <a:pt x="2350" y="1244"/>
                    <a:pt x="2325" y="1263"/>
                  </a:cubicBezTo>
                  <a:cubicBezTo>
                    <a:pt x="2321" y="1266"/>
                    <a:pt x="2317" y="1270"/>
                    <a:pt x="2314" y="1275"/>
                  </a:cubicBezTo>
                  <a:cubicBezTo>
                    <a:pt x="2311" y="1281"/>
                    <a:pt x="2309" y="1287"/>
                    <a:pt x="2309" y="1294"/>
                  </a:cubicBezTo>
                  <a:lnTo>
                    <a:pt x="2309" y="1295"/>
                  </a:lnTo>
                  <a:cubicBezTo>
                    <a:pt x="2309" y="1298"/>
                    <a:pt x="2310" y="1302"/>
                    <a:pt x="2312" y="1305"/>
                  </a:cubicBezTo>
                  <a:cubicBezTo>
                    <a:pt x="2313" y="1308"/>
                    <a:pt x="2316" y="1310"/>
                    <a:pt x="2319" y="1312"/>
                  </a:cubicBezTo>
                  <a:cubicBezTo>
                    <a:pt x="2334" y="1320"/>
                    <a:pt x="2346" y="1334"/>
                    <a:pt x="2331" y="1348"/>
                  </a:cubicBezTo>
                  <a:cubicBezTo>
                    <a:pt x="2330" y="1349"/>
                    <a:pt x="2329" y="1351"/>
                    <a:pt x="2328" y="1352"/>
                  </a:cubicBezTo>
                  <a:cubicBezTo>
                    <a:pt x="2326" y="1356"/>
                    <a:pt x="2325" y="1359"/>
                    <a:pt x="2325" y="1363"/>
                  </a:cubicBezTo>
                  <a:cubicBezTo>
                    <a:pt x="2325" y="1366"/>
                    <a:pt x="2326" y="1370"/>
                    <a:pt x="2328" y="1373"/>
                  </a:cubicBezTo>
                  <a:cubicBezTo>
                    <a:pt x="2330" y="1376"/>
                    <a:pt x="2332" y="1380"/>
                    <a:pt x="2335" y="1381"/>
                  </a:cubicBezTo>
                  <a:cubicBezTo>
                    <a:pt x="2337" y="1382"/>
                    <a:pt x="2338" y="1382"/>
                    <a:pt x="2339" y="1382"/>
                  </a:cubicBezTo>
                  <a:lnTo>
                    <a:pt x="2344" y="1384"/>
                  </a:lnTo>
                  <a:cubicBezTo>
                    <a:pt x="2344" y="1386"/>
                    <a:pt x="2344" y="1387"/>
                    <a:pt x="2344" y="1388"/>
                  </a:cubicBezTo>
                  <a:cubicBezTo>
                    <a:pt x="2344" y="1398"/>
                    <a:pt x="2342" y="1408"/>
                    <a:pt x="2337" y="1417"/>
                  </a:cubicBezTo>
                  <a:cubicBezTo>
                    <a:pt x="2335" y="1420"/>
                    <a:pt x="2334" y="1424"/>
                    <a:pt x="2334" y="1428"/>
                  </a:cubicBezTo>
                  <a:cubicBezTo>
                    <a:pt x="2334" y="1431"/>
                    <a:pt x="2335" y="1435"/>
                    <a:pt x="2337" y="1438"/>
                  </a:cubicBezTo>
                  <a:cubicBezTo>
                    <a:pt x="2338" y="1441"/>
                    <a:pt x="2340" y="1443"/>
                    <a:pt x="2343" y="1445"/>
                  </a:cubicBezTo>
                  <a:cubicBezTo>
                    <a:pt x="2359" y="1457"/>
                    <a:pt x="2368" y="1455"/>
                    <a:pt x="2362" y="1481"/>
                  </a:cubicBezTo>
                  <a:cubicBezTo>
                    <a:pt x="2359" y="1495"/>
                    <a:pt x="2340" y="1502"/>
                    <a:pt x="2336" y="1517"/>
                  </a:cubicBezTo>
                  <a:cubicBezTo>
                    <a:pt x="2335" y="1520"/>
                    <a:pt x="2334" y="1523"/>
                    <a:pt x="2334" y="1525"/>
                  </a:cubicBezTo>
                  <a:cubicBezTo>
                    <a:pt x="2334" y="1529"/>
                    <a:pt x="2335" y="1532"/>
                    <a:pt x="2337" y="1535"/>
                  </a:cubicBezTo>
                  <a:cubicBezTo>
                    <a:pt x="2339" y="1538"/>
                    <a:pt x="2341" y="1540"/>
                    <a:pt x="2344" y="1542"/>
                  </a:cubicBezTo>
                  <a:cubicBezTo>
                    <a:pt x="2347" y="1544"/>
                    <a:pt x="2349" y="1545"/>
                    <a:pt x="2352" y="1545"/>
                  </a:cubicBezTo>
                  <a:cubicBezTo>
                    <a:pt x="2393" y="1553"/>
                    <a:pt x="2362" y="1567"/>
                    <a:pt x="2363" y="1586"/>
                  </a:cubicBezTo>
                  <a:cubicBezTo>
                    <a:pt x="2363" y="1592"/>
                    <a:pt x="2363" y="1602"/>
                    <a:pt x="2369" y="1607"/>
                  </a:cubicBezTo>
                  <a:cubicBezTo>
                    <a:pt x="2389" y="1625"/>
                    <a:pt x="2380" y="1637"/>
                    <a:pt x="2369" y="1658"/>
                  </a:cubicBezTo>
                  <a:cubicBezTo>
                    <a:pt x="2354" y="1684"/>
                    <a:pt x="2393" y="1704"/>
                    <a:pt x="2415" y="1723"/>
                  </a:cubicBezTo>
                  <a:cubicBezTo>
                    <a:pt x="2417" y="1732"/>
                    <a:pt x="2421" y="1741"/>
                    <a:pt x="2425" y="1748"/>
                  </a:cubicBezTo>
                  <a:cubicBezTo>
                    <a:pt x="2444" y="1779"/>
                    <a:pt x="2482" y="1793"/>
                    <a:pt x="2514" y="1806"/>
                  </a:cubicBezTo>
                  <a:cubicBezTo>
                    <a:pt x="2549" y="1819"/>
                    <a:pt x="2586" y="1828"/>
                    <a:pt x="2624" y="1832"/>
                  </a:cubicBezTo>
                  <a:cubicBezTo>
                    <a:pt x="2627" y="1832"/>
                    <a:pt x="2631" y="1832"/>
                    <a:pt x="2634" y="1832"/>
                  </a:cubicBezTo>
                  <a:cubicBezTo>
                    <a:pt x="2647" y="1832"/>
                    <a:pt x="2660" y="1831"/>
                    <a:pt x="2673" y="1830"/>
                  </a:cubicBezTo>
                  <a:cubicBezTo>
                    <a:pt x="2675" y="1830"/>
                    <a:pt x="2676" y="1830"/>
                    <a:pt x="2678" y="1830"/>
                  </a:cubicBezTo>
                  <a:cubicBezTo>
                    <a:pt x="2686" y="1830"/>
                    <a:pt x="2693" y="1831"/>
                    <a:pt x="2700" y="1833"/>
                  </a:cubicBezTo>
                  <a:lnTo>
                    <a:pt x="2712" y="1835"/>
                  </a:lnTo>
                  <a:cubicBezTo>
                    <a:pt x="2719" y="1836"/>
                    <a:pt x="2719" y="1843"/>
                    <a:pt x="2712" y="1856"/>
                  </a:cubicBezTo>
                  <a:moveTo>
                    <a:pt x="2761" y="1855"/>
                  </a:moveTo>
                  <a:lnTo>
                    <a:pt x="2755" y="1853"/>
                  </a:lnTo>
                  <a:cubicBezTo>
                    <a:pt x="2756" y="1853"/>
                    <a:pt x="2756" y="1852"/>
                    <a:pt x="2756" y="1851"/>
                  </a:cubicBezTo>
                  <a:cubicBezTo>
                    <a:pt x="2756" y="1850"/>
                    <a:pt x="2756" y="1849"/>
                    <a:pt x="2755" y="1849"/>
                  </a:cubicBezTo>
                  <a:cubicBezTo>
                    <a:pt x="2755" y="1845"/>
                    <a:pt x="2754" y="1842"/>
                    <a:pt x="2752" y="1839"/>
                  </a:cubicBezTo>
                  <a:cubicBezTo>
                    <a:pt x="2749" y="1835"/>
                    <a:pt x="2745" y="1831"/>
                    <a:pt x="2741" y="1828"/>
                  </a:cubicBezTo>
                  <a:cubicBezTo>
                    <a:pt x="2740" y="1827"/>
                    <a:pt x="2738" y="1827"/>
                    <a:pt x="2737" y="1826"/>
                  </a:cubicBezTo>
                  <a:cubicBezTo>
                    <a:pt x="2739" y="1825"/>
                    <a:pt x="2742" y="1823"/>
                    <a:pt x="2744" y="1822"/>
                  </a:cubicBezTo>
                  <a:cubicBezTo>
                    <a:pt x="2757" y="1815"/>
                    <a:pt x="2770" y="1811"/>
                    <a:pt x="2785" y="1811"/>
                  </a:cubicBezTo>
                  <a:cubicBezTo>
                    <a:pt x="2795" y="1810"/>
                    <a:pt x="2805" y="1809"/>
                    <a:pt x="2816" y="1809"/>
                  </a:cubicBezTo>
                  <a:cubicBezTo>
                    <a:pt x="2826" y="1809"/>
                    <a:pt x="2836" y="1810"/>
                    <a:pt x="2846" y="1811"/>
                  </a:cubicBezTo>
                  <a:cubicBezTo>
                    <a:pt x="2843" y="1812"/>
                    <a:pt x="2841" y="1814"/>
                    <a:pt x="2838" y="1815"/>
                  </a:cubicBezTo>
                  <a:cubicBezTo>
                    <a:pt x="2813" y="1830"/>
                    <a:pt x="2788" y="1843"/>
                    <a:pt x="2761" y="18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sp>
        <p:nvSpPr>
          <p:cNvPr id="380" name="Google Shape;380;p28"/>
          <p:cNvSpPr/>
          <p:nvPr/>
        </p:nvSpPr>
        <p:spPr>
          <a:xfrm>
            <a:off x="19251" y="3205276"/>
            <a:ext cx="1568245" cy="2155078"/>
          </a:xfrm>
          <a:custGeom>
            <a:avLst/>
            <a:gdLst/>
            <a:ahLst/>
            <a:cxnLst/>
            <a:rect l="l" t="t" r="r" b="b"/>
            <a:pathLst>
              <a:path w="4632" h="6365" extrusionOk="0">
                <a:moveTo>
                  <a:pt x="4619" y="2457"/>
                </a:moveTo>
                <a:cubicBezTo>
                  <a:pt x="4617" y="2442"/>
                  <a:pt x="4613" y="2428"/>
                  <a:pt x="4606" y="2416"/>
                </a:cubicBezTo>
                <a:cubicBezTo>
                  <a:pt x="4602" y="2409"/>
                  <a:pt x="4597" y="2402"/>
                  <a:pt x="4591" y="2396"/>
                </a:cubicBezTo>
                <a:cubicBezTo>
                  <a:pt x="4585" y="2382"/>
                  <a:pt x="4577" y="2369"/>
                  <a:pt x="4570" y="2356"/>
                </a:cubicBezTo>
                <a:cubicBezTo>
                  <a:pt x="4550" y="2322"/>
                  <a:pt x="4527" y="2291"/>
                  <a:pt x="4499" y="2263"/>
                </a:cubicBezTo>
                <a:cubicBezTo>
                  <a:pt x="4460" y="2220"/>
                  <a:pt x="4412" y="2162"/>
                  <a:pt x="4356" y="2143"/>
                </a:cubicBezTo>
                <a:cubicBezTo>
                  <a:pt x="4355" y="2143"/>
                  <a:pt x="4355" y="2143"/>
                  <a:pt x="4354" y="2143"/>
                </a:cubicBezTo>
                <a:cubicBezTo>
                  <a:pt x="4353" y="2143"/>
                  <a:pt x="4353" y="2143"/>
                  <a:pt x="4352" y="2143"/>
                </a:cubicBezTo>
                <a:lnTo>
                  <a:pt x="4327" y="2124"/>
                </a:lnTo>
                <a:cubicBezTo>
                  <a:pt x="4259" y="2070"/>
                  <a:pt x="4170" y="2041"/>
                  <a:pt x="4091" y="2009"/>
                </a:cubicBezTo>
                <a:cubicBezTo>
                  <a:pt x="4045" y="1991"/>
                  <a:pt x="3996" y="1950"/>
                  <a:pt x="3945" y="1946"/>
                </a:cubicBezTo>
                <a:cubicBezTo>
                  <a:pt x="3944" y="1939"/>
                  <a:pt x="3943" y="1931"/>
                  <a:pt x="3943" y="1924"/>
                </a:cubicBezTo>
                <a:cubicBezTo>
                  <a:pt x="3943" y="1916"/>
                  <a:pt x="3944" y="1909"/>
                  <a:pt x="3945" y="1901"/>
                </a:cubicBezTo>
                <a:cubicBezTo>
                  <a:pt x="3943" y="1877"/>
                  <a:pt x="3939" y="1852"/>
                  <a:pt x="3933" y="1828"/>
                </a:cubicBezTo>
                <a:cubicBezTo>
                  <a:pt x="3924" y="1785"/>
                  <a:pt x="3909" y="1744"/>
                  <a:pt x="3889" y="1706"/>
                </a:cubicBezTo>
                <a:cubicBezTo>
                  <a:pt x="3887" y="1701"/>
                  <a:pt x="3884" y="1697"/>
                  <a:pt x="3882" y="1693"/>
                </a:cubicBezTo>
                <a:cubicBezTo>
                  <a:pt x="3872" y="1677"/>
                  <a:pt x="3862" y="1661"/>
                  <a:pt x="3850" y="1647"/>
                </a:cubicBezTo>
                <a:cubicBezTo>
                  <a:pt x="3851" y="1645"/>
                  <a:pt x="3853" y="1642"/>
                  <a:pt x="3854" y="1640"/>
                </a:cubicBezTo>
                <a:cubicBezTo>
                  <a:pt x="3857" y="1635"/>
                  <a:pt x="3859" y="1629"/>
                  <a:pt x="3861" y="1624"/>
                </a:cubicBezTo>
                <a:cubicBezTo>
                  <a:pt x="3868" y="1617"/>
                  <a:pt x="3873" y="1610"/>
                  <a:pt x="3878" y="1602"/>
                </a:cubicBezTo>
                <a:cubicBezTo>
                  <a:pt x="3893" y="1576"/>
                  <a:pt x="3883" y="1531"/>
                  <a:pt x="3876" y="1498"/>
                </a:cubicBezTo>
                <a:cubicBezTo>
                  <a:pt x="3875" y="1460"/>
                  <a:pt x="3866" y="1423"/>
                  <a:pt x="3848" y="1390"/>
                </a:cubicBezTo>
                <a:cubicBezTo>
                  <a:pt x="3834" y="1360"/>
                  <a:pt x="3815" y="1313"/>
                  <a:pt x="3792" y="1289"/>
                </a:cubicBezTo>
                <a:cubicBezTo>
                  <a:pt x="3765" y="1261"/>
                  <a:pt x="3728" y="1220"/>
                  <a:pt x="3683" y="1241"/>
                </a:cubicBezTo>
                <a:cubicBezTo>
                  <a:pt x="3683" y="1242"/>
                  <a:pt x="3683" y="1242"/>
                  <a:pt x="3682" y="1242"/>
                </a:cubicBezTo>
                <a:cubicBezTo>
                  <a:pt x="3680" y="1243"/>
                  <a:pt x="3678" y="1245"/>
                  <a:pt x="3676" y="1247"/>
                </a:cubicBezTo>
                <a:cubicBezTo>
                  <a:pt x="3676" y="1242"/>
                  <a:pt x="3676" y="1236"/>
                  <a:pt x="3676" y="1231"/>
                </a:cubicBezTo>
                <a:cubicBezTo>
                  <a:pt x="3676" y="1177"/>
                  <a:pt x="3669" y="1123"/>
                  <a:pt x="3656" y="1070"/>
                </a:cubicBezTo>
                <a:cubicBezTo>
                  <a:pt x="3608" y="902"/>
                  <a:pt x="3594" y="710"/>
                  <a:pt x="3499" y="559"/>
                </a:cubicBezTo>
                <a:cubicBezTo>
                  <a:pt x="3491" y="542"/>
                  <a:pt x="3484" y="524"/>
                  <a:pt x="3478" y="506"/>
                </a:cubicBezTo>
                <a:cubicBezTo>
                  <a:pt x="3468" y="468"/>
                  <a:pt x="3425" y="424"/>
                  <a:pt x="3404" y="391"/>
                </a:cubicBezTo>
                <a:cubicBezTo>
                  <a:pt x="3358" y="321"/>
                  <a:pt x="3303" y="258"/>
                  <a:pt x="3240" y="204"/>
                </a:cubicBezTo>
                <a:cubicBezTo>
                  <a:pt x="3183" y="152"/>
                  <a:pt x="3108" y="126"/>
                  <a:pt x="3043" y="89"/>
                </a:cubicBezTo>
                <a:cubicBezTo>
                  <a:pt x="3040" y="87"/>
                  <a:pt x="3037" y="85"/>
                  <a:pt x="3034" y="84"/>
                </a:cubicBezTo>
                <a:cubicBezTo>
                  <a:pt x="3007" y="68"/>
                  <a:pt x="2978" y="55"/>
                  <a:pt x="2948" y="45"/>
                </a:cubicBezTo>
                <a:cubicBezTo>
                  <a:pt x="2933" y="40"/>
                  <a:pt x="2917" y="36"/>
                  <a:pt x="2901" y="31"/>
                </a:cubicBezTo>
                <a:lnTo>
                  <a:pt x="2895" y="30"/>
                </a:lnTo>
                <a:cubicBezTo>
                  <a:pt x="2818" y="10"/>
                  <a:pt x="2739" y="0"/>
                  <a:pt x="2660" y="0"/>
                </a:cubicBezTo>
                <a:cubicBezTo>
                  <a:pt x="2650" y="0"/>
                  <a:pt x="2641" y="0"/>
                  <a:pt x="2631" y="0"/>
                </a:cubicBezTo>
                <a:cubicBezTo>
                  <a:pt x="2552" y="2"/>
                  <a:pt x="2471" y="23"/>
                  <a:pt x="2395" y="39"/>
                </a:cubicBezTo>
                <a:cubicBezTo>
                  <a:pt x="2295" y="59"/>
                  <a:pt x="2203" y="111"/>
                  <a:pt x="2103" y="135"/>
                </a:cubicBezTo>
                <a:cubicBezTo>
                  <a:pt x="2055" y="148"/>
                  <a:pt x="2008" y="168"/>
                  <a:pt x="1964" y="193"/>
                </a:cubicBezTo>
                <a:cubicBezTo>
                  <a:pt x="1940" y="207"/>
                  <a:pt x="1917" y="222"/>
                  <a:pt x="1895" y="240"/>
                </a:cubicBezTo>
                <a:lnTo>
                  <a:pt x="1890" y="242"/>
                </a:lnTo>
                <a:cubicBezTo>
                  <a:pt x="1890" y="242"/>
                  <a:pt x="1890" y="243"/>
                  <a:pt x="1890" y="244"/>
                </a:cubicBezTo>
                <a:cubicBezTo>
                  <a:pt x="1844" y="277"/>
                  <a:pt x="1801" y="312"/>
                  <a:pt x="1755" y="345"/>
                </a:cubicBezTo>
                <a:lnTo>
                  <a:pt x="1746" y="352"/>
                </a:lnTo>
                <a:cubicBezTo>
                  <a:pt x="1751" y="347"/>
                  <a:pt x="1756" y="342"/>
                  <a:pt x="1761" y="337"/>
                </a:cubicBezTo>
                <a:cubicBezTo>
                  <a:pt x="1761" y="337"/>
                  <a:pt x="1761" y="335"/>
                  <a:pt x="1761" y="336"/>
                </a:cubicBezTo>
                <a:lnTo>
                  <a:pt x="1724" y="368"/>
                </a:lnTo>
                <a:cubicBezTo>
                  <a:pt x="1686" y="396"/>
                  <a:pt x="1649" y="425"/>
                  <a:pt x="1615" y="456"/>
                </a:cubicBezTo>
                <a:cubicBezTo>
                  <a:pt x="1594" y="475"/>
                  <a:pt x="1575" y="495"/>
                  <a:pt x="1558" y="516"/>
                </a:cubicBezTo>
                <a:cubicBezTo>
                  <a:pt x="1544" y="528"/>
                  <a:pt x="1531" y="540"/>
                  <a:pt x="1518" y="553"/>
                </a:cubicBezTo>
                <a:cubicBezTo>
                  <a:pt x="1476" y="595"/>
                  <a:pt x="1440" y="642"/>
                  <a:pt x="1410" y="693"/>
                </a:cubicBezTo>
                <a:cubicBezTo>
                  <a:pt x="1379" y="730"/>
                  <a:pt x="1350" y="767"/>
                  <a:pt x="1323" y="807"/>
                </a:cubicBezTo>
                <a:cubicBezTo>
                  <a:pt x="1287" y="858"/>
                  <a:pt x="1253" y="913"/>
                  <a:pt x="1214" y="963"/>
                </a:cubicBezTo>
                <a:cubicBezTo>
                  <a:pt x="1206" y="973"/>
                  <a:pt x="1199" y="984"/>
                  <a:pt x="1192" y="995"/>
                </a:cubicBezTo>
                <a:cubicBezTo>
                  <a:pt x="1186" y="1005"/>
                  <a:pt x="1181" y="1016"/>
                  <a:pt x="1176" y="1026"/>
                </a:cubicBezTo>
                <a:cubicBezTo>
                  <a:pt x="1170" y="1035"/>
                  <a:pt x="1165" y="1044"/>
                  <a:pt x="1159" y="1053"/>
                </a:cubicBezTo>
                <a:cubicBezTo>
                  <a:pt x="1138" y="1085"/>
                  <a:pt x="1118" y="1118"/>
                  <a:pt x="1099" y="1151"/>
                </a:cubicBezTo>
                <a:cubicBezTo>
                  <a:pt x="1061" y="1216"/>
                  <a:pt x="1028" y="1283"/>
                  <a:pt x="999" y="1353"/>
                </a:cubicBezTo>
                <a:cubicBezTo>
                  <a:pt x="958" y="1434"/>
                  <a:pt x="918" y="1516"/>
                  <a:pt x="876" y="1598"/>
                </a:cubicBezTo>
                <a:cubicBezTo>
                  <a:pt x="827" y="1694"/>
                  <a:pt x="801" y="1797"/>
                  <a:pt x="776" y="1900"/>
                </a:cubicBezTo>
                <a:cubicBezTo>
                  <a:pt x="769" y="1902"/>
                  <a:pt x="763" y="1904"/>
                  <a:pt x="756" y="1907"/>
                </a:cubicBezTo>
                <a:cubicBezTo>
                  <a:pt x="608" y="1955"/>
                  <a:pt x="464" y="2018"/>
                  <a:pt x="329" y="2096"/>
                </a:cubicBezTo>
                <a:cubicBezTo>
                  <a:pt x="323" y="2100"/>
                  <a:pt x="317" y="2103"/>
                  <a:pt x="311" y="2107"/>
                </a:cubicBezTo>
                <a:cubicBezTo>
                  <a:pt x="229" y="2157"/>
                  <a:pt x="155" y="2217"/>
                  <a:pt x="89" y="2286"/>
                </a:cubicBezTo>
                <a:cubicBezTo>
                  <a:pt x="50" y="2326"/>
                  <a:pt x="14" y="2415"/>
                  <a:pt x="12" y="2484"/>
                </a:cubicBezTo>
                <a:cubicBezTo>
                  <a:pt x="4" y="2512"/>
                  <a:pt x="0" y="2540"/>
                  <a:pt x="0" y="2569"/>
                </a:cubicBezTo>
                <a:cubicBezTo>
                  <a:pt x="0" y="2580"/>
                  <a:pt x="0" y="2591"/>
                  <a:pt x="1" y="2602"/>
                </a:cubicBezTo>
                <a:cubicBezTo>
                  <a:pt x="13" y="2662"/>
                  <a:pt x="49" y="2715"/>
                  <a:pt x="71" y="2771"/>
                </a:cubicBezTo>
                <a:cubicBezTo>
                  <a:pt x="78" y="2790"/>
                  <a:pt x="87" y="2808"/>
                  <a:pt x="97" y="2825"/>
                </a:cubicBezTo>
                <a:cubicBezTo>
                  <a:pt x="106" y="2840"/>
                  <a:pt x="116" y="2855"/>
                  <a:pt x="127" y="2869"/>
                </a:cubicBezTo>
                <a:cubicBezTo>
                  <a:pt x="126" y="2870"/>
                  <a:pt x="125" y="2871"/>
                  <a:pt x="124" y="2872"/>
                </a:cubicBezTo>
                <a:cubicBezTo>
                  <a:pt x="123" y="2873"/>
                  <a:pt x="123" y="2875"/>
                  <a:pt x="123" y="2876"/>
                </a:cubicBezTo>
                <a:cubicBezTo>
                  <a:pt x="123" y="2877"/>
                  <a:pt x="123" y="2878"/>
                  <a:pt x="124" y="2879"/>
                </a:cubicBezTo>
                <a:cubicBezTo>
                  <a:pt x="143" y="2925"/>
                  <a:pt x="143" y="2974"/>
                  <a:pt x="164" y="3019"/>
                </a:cubicBezTo>
                <a:cubicBezTo>
                  <a:pt x="192" y="3076"/>
                  <a:pt x="204" y="3141"/>
                  <a:pt x="218" y="3203"/>
                </a:cubicBezTo>
                <a:cubicBezTo>
                  <a:pt x="239" y="3298"/>
                  <a:pt x="265" y="3393"/>
                  <a:pt x="295" y="3485"/>
                </a:cubicBezTo>
                <a:cubicBezTo>
                  <a:pt x="372" y="3708"/>
                  <a:pt x="426" y="3938"/>
                  <a:pt x="489" y="4165"/>
                </a:cubicBezTo>
                <a:cubicBezTo>
                  <a:pt x="520" y="4276"/>
                  <a:pt x="544" y="4389"/>
                  <a:pt x="579" y="4499"/>
                </a:cubicBezTo>
                <a:cubicBezTo>
                  <a:pt x="613" y="4609"/>
                  <a:pt x="648" y="4723"/>
                  <a:pt x="679" y="4836"/>
                </a:cubicBezTo>
                <a:cubicBezTo>
                  <a:pt x="696" y="4898"/>
                  <a:pt x="720" y="4957"/>
                  <a:pt x="734" y="5019"/>
                </a:cubicBezTo>
                <a:cubicBezTo>
                  <a:pt x="746" y="5078"/>
                  <a:pt x="763" y="5136"/>
                  <a:pt x="784" y="5192"/>
                </a:cubicBezTo>
                <a:cubicBezTo>
                  <a:pt x="789" y="5205"/>
                  <a:pt x="795" y="5218"/>
                  <a:pt x="801" y="5232"/>
                </a:cubicBezTo>
                <a:cubicBezTo>
                  <a:pt x="800" y="5233"/>
                  <a:pt x="799" y="5233"/>
                  <a:pt x="799" y="5234"/>
                </a:cubicBezTo>
                <a:cubicBezTo>
                  <a:pt x="749" y="5320"/>
                  <a:pt x="772" y="5440"/>
                  <a:pt x="770" y="5538"/>
                </a:cubicBezTo>
                <a:cubicBezTo>
                  <a:pt x="768" y="5623"/>
                  <a:pt x="782" y="5739"/>
                  <a:pt x="822" y="5815"/>
                </a:cubicBezTo>
                <a:cubicBezTo>
                  <a:pt x="842" y="5854"/>
                  <a:pt x="865" y="5908"/>
                  <a:pt x="899" y="5937"/>
                </a:cubicBezTo>
                <a:cubicBezTo>
                  <a:pt x="938" y="5968"/>
                  <a:pt x="978" y="5998"/>
                  <a:pt x="1020" y="6025"/>
                </a:cubicBezTo>
                <a:cubicBezTo>
                  <a:pt x="1066" y="6053"/>
                  <a:pt x="1112" y="6080"/>
                  <a:pt x="1159" y="6105"/>
                </a:cubicBezTo>
                <a:cubicBezTo>
                  <a:pt x="1177" y="6114"/>
                  <a:pt x="1193" y="6126"/>
                  <a:pt x="1212" y="6135"/>
                </a:cubicBezTo>
                <a:cubicBezTo>
                  <a:pt x="1243" y="6148"/>
                  <a:pt x="1277" y="6150"/>
                  <a:pt x="1307" y="6164"/>
                </a:cubicBezTo>
                <a:cubicBezTo>
                  <a:pt x="1316" y="6175"/>
                  <a:pt x="1327" y="6184"/>
                  <a:pt x="1340" y="6192"/>
                </a:cubicBezTo>
                <a:cubicBezTo>
                  <a:pt x="1356" y="6200"/>
                  <a:pt x="1375" y="6207"/>
                  <a:pt x="1394" y="6208"/>
                </a:cubicBezTo>
                <a:cubicBezTo>
                  <a:pt x="1397" y="6208"/>
                  <a:pt x="1399" y="6208"/>
                  <a:pt x="1402" y="6208"/>
                </a:cubicBezTo>
                <a:cubicBezTo>
                  <a:pt x="1411" y="6208"/>
                  <a:pt x="1419" y="6206"/>
                  <a:pt x="1427" y="6203"/>
                </a:cubicBezTo>
                <a:cubicBezTo>
                  <a:pt x="1428" y="6204"/>
                  <a:pt x="1430" y="6206"/>
                  <a:pt x="1431" y="6207"/>
                </a:cubicBezTo>
                <a:cubicBezTo>
                  <a:pt x="1433" y="6208"/>
                  <a:pt x="1435" y="6209"/>
                  <a:pt x="1438" y="6209"/>
                </a:cubicBezTo>
                <a:cubicBezTo>
                  <a:pt x="1440" y="6209"/>
                  <a:pt x="1443" y="6208"/>
                  <a:pt x="1445" y="6207"/>
                </a:cubicBezTo>
                <a:cubicBezTo>
                  <a:pt x="1447" y="6205"/>
                  <a:pt x="1449" y="6203"/>
                  <a:pt x="1450" y="6202"/>
                </a:cubicBezTo>
                <a:cubicBezTo>
                  <a:pt x="1451" y="6200"/>
                  <a:pt x="1451" y="6200"/>
                  <a:pt x="1451" y="6199"/>
                </a:cubicBezTo>
                <a:cubicBezTo>
                  <a:pt x="1466" y="6207"/>
                  <a:pt x="1480" y="6214"/>
                  <a:pt x="1496" y="6219"/>
                </a:cubicBezTo>
                <a:lnTo>
                  <a:pt x="1503" y="6219"/>
                </a:lnTo>
                <a:cubicBezTo>
                  <a:pt x="1537" y="6233"/>
                  <a:pt x="1573" y="6244"/>
                  <a:pt x="1608" y="6259"/>
                </a:cubicBezTo>
                <a:cubicBezTo>
                  <a:pt x="1657" y="6280"/>
                  <a:pt x="1709" y="6295"/>
                  <a:pt x="1762" y="6306"/>
                </a:cubicBezTo>
                <a:cubicBezTo>
                  <a:pt x="1830" y="6319"/>
                  <a:pt x="1900" y="6328"/>
                  <a:pt x="1970" y="6331"/>
                </a:cubicBezTo>
                <a:cubicBezTo>
                  <a:pt x="1988" y="6338"/>
                  <a:pt x="2005" y="6342"/>
                  <a:pt x="2024" y="6345"/>
                </a:cubicBezTo>
                <a:cubicBezTo>
                  <a:pt x="2053" y="6346"/>
                  <a:pt x="2084" y="6346"/>
                  <a:pt x="2113" y="6350"/>
                </a:cubicBezTo>
                <a:cubicBezTo>
                  <a:pt x="2136" y="6353"/>
                  <a:pt x="2160" y="6354"/>
                  <a:pt x="2183" y="6354"/>
                </a:cubicBezTo>
                <a:cubicBezTo>
                  <a:pt x="2206" y="6354"/>
                  <a:pt x="2230" y="6353"/>
                  <a:pt x="2253" y="6350"/>
                </a:cubicBezTo>
                <a:cubicBezTo>
                  <a:pt x="2318" y="6356"/>
                  <a:pt x="2384" y="6361"/>
                  <a:pt x="2449" y="6363"/>
                </a:cubicBezTo>
                <a:cubicBezTo>
                  <a:pt x="2493" y="6364"/>
                  <a:pt x="2535" y="6364"/>
                  <a:pt x="2576" y="6363"/>
                </a:cubicBezTo>
                <a:cubicBezTo>
                  <a:pt x="2772" y="6364"/>
                  <a:pt x="2966" y="6287"/>
                  <a:pt x="3143" y="6214"/>
                </a:cubicBezTo>
                <a:cubicBezTo>
                  <a:pt x="3342" y="6132"/>
                  <a:pt x="3553" y="6034"/>
                  <a:pt x="3678" y="5853"/>
                </a:cubicBezTo>
                <a:lnTo>
                  <a:pt x="3679" y="5851"/>
                </a:lnTo>
                <a:cubicBezTo>
                  <a:pt x="3703" y="5832"/>
                  <a:pt x="3735" y="5769"/>
                  <a:pt x="3734" y="5736"/>
                </a:cubicBezTo>
                <a:cubicBezTo>
                  <a:pt x="3732" y="5680"/>
                  <a:pt x="3742" y="5619"/>
                  <a:pt x="3741" y="5562"/>
                </a:cubicBezTo>
                <a:cubicBezTo>
                  <a:pt x="3740" y="5485"/>
                  <a:pt x="3736" y="5409"/>
                  <a:pt x="3728" y="5332"/>
                </a:cubicBezTo>
                <a:cubicBezTo>
                  <a:pt x="3728" y="5330"/>
                  <a:pt x="3727" y="5329"/>
                  <a:pt x="3726" y="5327"/>
                </a:cubicBezTo>
                <a:cubicBezTo>
                  <a:pt x="3725" y="5325"/>
                  <a:pt x="3723" y="5323"/>
                  <a:pt x="3720" y="5321"/>
                </a:cubicBezTo>
                <a:cubicBezTo>
                  <a:pt x="3718" y="5320"/>
                  <a:pt x="3716" y="5319"/>
                  <a:pt x="3713" y="5319"/>
                </a:cubicBezTo>
                <a:lnTo>
                  <a:pt x="3709" y="5319"/>
                </a:lnTo>
                <a:cubicBezTo>
                  <a:pt x="3711" y="5311"/>
                  <a:pt x="3713" y="5303"/>
                  <a:pt x="3715" y="5296"/>
                </a:cubicBezTo>
                <a:cubicBezTo>
                  <a:pt x="3731" y="5259"/>
                  <a:pt x="3745" y="5209"/>
                  <a:pt x="3766" y="5178"/>
                </a:cubicBezTo>
                <a:cubicBezTo>
                  <a:pt x="3831" y="5074"/>
                  <a:pt x="3835" y="4937"/>
                  <a:pt x="3878" y="4824"/>
                </a:cubicBezTo>
                <a:cubicBezTo>
                  <a:pt x="3925" y="4699"/>
                  <a:pt x="3949" y="4564"/>
                  <a:pt x="3998" y="4439"/>
                </a:cubicBezTo>
                <a:cubicBezTo>
                  <a:pt x="4035" y="4341"/>
                  <a:pt x="4067" y="4241"/>
                  <a:pt x="4093" y="4140"/>
                </a:cubicBezTo>
                <a:cubicBezTo>
                  <a:pt x="4125" y="4026"/>
                  <a:pt x="4156" y="3912"/>
                  <a:pt x="4182" y="3797"/>
                </a:cubicBezTo>
                <a:cubicBezTo>
                  <a:pt x="4207" y="3690"/>
                  <a:pt x="4249" y="3590"/>
                  <a:pt x="4276" y="3484"/>
                </a:cubicBezTo>
                <a:cubicBezTo>
                  <a:pt x="4299" y="3392"/>
                  <a:pt x="4328" y="3302"/>
                  <a:pt x="4361" y="3213"/>
                </a:cubicBezTo>
                <a:cubicBezTo>
                  <a:pt x="4391" y="3131"/>
                  <a:pt x="4416" y="3047"/>
                  <a:pt x="4448" y="2966"/>
                </a:cubicBezTo>
                <a:cubicBezTo>
                  <a:pt x="4466" y="2948"/>
                  <a:pt x="4482" y="2929"/>
                  <a:pt x="4499" y="2911"/>
                </a:cubicBezTo>
                <a:cubicBezTo>
                  <a:pt x="4505" y="2904"/>
                  <a:pt x="4510" y="2897"/>
                  <a:pt x="4515" y="2889"/>
                </a:cubicBezTo>
                <a:cubicBezTo>
                  <a:pt x="4518" y="2882"/>
                  <a:pt x="4521" y="2876"/>
                  <a:pt x="4524" y="2869"/>
                </a:cubicBezTo>
                <a:cubicBezTo>
                  <a:pt x="4526" y="2867"/>
                  <a:pt x="4528" y="2864"/>
                  <a:pt x="4530" y="2861"/>
                </a:cubicBezTo>
                <a:cubicBezTo>
                  <a:pt x="4533" y="2856"/>
                  <a:pt x="4535" y="2851"/>
                  <a:pt x="4537" y="2846"/>
                </a:cubicBezTo>
                <a:cubicBezTo>
                  <a:pt x="4540" y="2838"/>
                  <a:pt x="4543" y="2830"/>
                  <a:pt x="4547" y="2822"/>
                </a:cubicBezTo>
                <a:lnTo>
                  <a:pt x="4550" y="2817"/>
                </a:lnTo>
                <a:cubicBezTo>
                  <a:pt x="4564" y="2795"/>
                  <a:pt x="4586" y="2762"/>
                  <a:pt x="4584" y="2734"/>
                </a:cubicBezTo>
                <a:cubicBezTo>
                  <a:pt x="4596" y="2695"/>
                  <a:pt x="4612" y="2658"/>
                  <a:pt x="4620" y="2618"/>
                </a:cubicBezTo>
                <a:cubicBezTo>
                  <a:pt x="4631" y="2560"/>
                  <a:pt x="4621" y="2514"/>
                  <a:pt x="4619" y="2457"/>
                </a:cubicBezTo>
                <a:moveTo>
                  <a:pt x="3911" y="1902"/>
                </a:moveTo>
                <a:cubicBezTo>
                  <a:pt x="3911" y="1913"/>
                  <a:pt x="3911" y="1925"/>
                  <a:pt x="3911" y="1936"/>
                </a:cubicBezTo>
                <a:cubicBezTo>
                  <a:pt x="3883" y="1928"/>
                  <a:pt x="3853" y="1922"/>
                  <a:pt x="3844" y="1919"/>
                </a:cubicBezTo>
                <a:cubicBezTo>
                  <a:pt x="3774" y="1896"/>
                  <a:pt x="3702" y="1884"/>
                  <a:pt x="3631" y="1863"/>
                </a:cubicBezTo>
                <a:cubicBezTo>
                  <a:pt x="3611" y="1856"/>
                  <a:pt x="3591" y="1852"/>
                  <a:pt x="3570" y="1851"/>
                </a:cubicBezTo>
                <a:cubicBezTo>
                  <a:pt x="3543" y="1849"/>
                  <a:pt x="3518" y="1843"/>
                  <a:pt x="3493" y="1834"/>
                </a:cubicBezTo>
                <a:cubicBezTo>
                  <a:pt x="3494" y="1833"/>
                  <a:pt x="3494" y="1833"/>
                  <a:pt x="3494" y="1833"/>
                </a:cubicBezTo>
                <a:cubicBezTo>
                  <a:pt x="3494" y="1832"/>
                  <a:pt x="3494" y="1832"/>
                  <a:pt x="3494" y="1831"/>
                </a:cubicBezTo>
                <a:cubicBezTo>
                  <a:pt x="3495" y="1830"/>
                  <a:pt x="3495" y="1828"/>
                  <a:pt x="3495" y="1827"/>
                </a:cubicBezTo>
                <a:cubicBezTo>
                  <a:pt x="3495" y="1820"/>
                  <a:pt x="3493" y="1813"/>
                  <a:pt x="3490" y="1807"/>
                </a:cubicBezTo>
                <a:cubicBezTo>
                  <a:pt x="3483" y="1785"/>
                  <a:pt x="3482" y="1762"/>
                  <a:pt x="3476" y="1740"/>
                </a:cubicBezTo>
                <a:cubicBezTo>
                  <a:pt x="3472" y="1723"/>
                  <a:pt x="3470" y="1705"/>
                  <a:pt x="3470" y="1688"/>
                </a:cubicBezTo>
                <a:cubicBezTo>
                  <a:pt x="3470" y="1658"/>
                  <a:pt x="3475" y="1629"/>
                  <a:pt x="3486" y="1602"/>
                </a:cubicBezTo>
                <a:cubicBezTo>
                  <a:pt x="3494" y="1589"/>
                  <a:pt x="3505" y="1578"/>
                  <a:pt x="3518" y="1571"/>
                </a:cubicBezTo>
                <a:cubicBezTo>
                  <a:pt x="3521" y="1569"/>
                  <a:pt x="3524" y="1568"/>
                  <a:pt x="3527" y="1567"/>
                </a:cubicBezTo>
                <a:cubicBezTo>
                  <a:pt x="3530" y="1565"/>
                  <a:pt x="3527" y="1568"/>
                  <a:pt x="3527" y="1569"/>
                </a:cubicBezTo>
                <a:cubicBezTo>
                  <a:pt x="3529" y="1649"/>
                  <a:pt x="3535" y="1780"/>
                  <a:pt x="3604" y="1835"/>
                </a:cubicBezTo>
                <a:cubicBezTo>
                  <a:pt x="3632" y="1857"/>
                  <a:pt x="3675" y="1884"/>
                  <a:pt x="3713" y="1878"/>
                </a:cubicBezTo>
                <a:cubicBezTo>
                  <a:pt x="3740" y="1874"/>
                  <a:pt x="3778" y="1878"/>
                  <a:pt x="3792" y="1855"/>
                </a:cubicBezTo>
                <a:lnTo>
                  <a:pt x="3794" y="1854"/>
                </a:lnTo>
                <a:cubicBezTo>
                  <a:pt x="3822" y="1844"/>
                  <a:pt x="3825" y="1802"/>
                  <a:pt x="3816" y="1776"/>
                </a:cubicBezTo>
                <a:cubicBezTo>
                  <a:pt x="3801" y="1729"/>
                  <a:pt x="3770" y="1663"/>
                  <a:pt x="3711" y="1661"/>
                </a:cubicBezTo>
                <a:cubicBezTo>
                  <a:pt x="3707" y="1661"/>
                  <a:pt x="3704" y="1662"/>
                  <a:pt x="3702" y="1664"/>
                </a:cubicBezTo>
                <a:cubicBezTo>
                  <a:pt x="3699" y="1665"/>
                  <a:pt x="3696" y="1668"/>
                  <a:pt x="3695" y="1670"/>
                </a:cubicBezTo>
                <a:cubicBezTo>
                  <a:pt x="3694" y="1671"/>
                  <a:pt x="3695" y="1671"/>
                  <a:pt x="3694" y="1672"/>
                </a:cubicBezTo>
                <a:cubicBezTo>
                  <a:pt x="3691" y="1634"/>
                  <a:pt x="3690" y="1595"/>
                  <a:pt x="3690" y="1557"/>
                </a:cubicBezTo>
                <a:cubicBezTo>
                  <a:pt x="3697" y="1560"/>
                  <a:pt x="3704" y="1564"/>
                  <a:pt x="3711" y="1568"/>
                </a:cubicBezTo>
                <a:cubicBezTo>
                  <a:pt x="3770" y="1602"/>
                  <a:pt x="3819" y="1651"/>
                  <a:pt x="3853" y="1710"/>
                </a:cubicBezTo>
                <a:cubicBezTo>
                  <a:pt x="3861" y="1724"/>
                  <a:pt x="3868" y="1739"/>
                  <a:pt x="3874" y="1753"/>
                </a:cubicBezTo>
                <a:cubicBezTo>
                  <a:pt x="3893" y="1801"/>
                  <a:pt x="3905" y="1851"/>
                  <a:pt x="3910" y="1902"/>
                </a:cubicBezTo>
                <a:lnTo>
                  <a:pt x="3911" y="1902"/>
                </a:lnTo>
                <a:moveTo>
                  <a:pt x="3700" y="1975"/>
                </a:moveTo>
                <a:cubicBezTo>
                  <a:pt x="3700" y="1978"/>
                  <a:pt x="3702" y="1981"/>
                  <a:pt x="3703" y="1986"/>
                </a:cubicBezTo>
                <a:cubicBezTo>
                  <a:pt x="3705" y="1992"/>
                  <a:pt x="3707" y="1998"/>
                  <a:pt x="3709" y="2005"/>
                </a:cubicBezTo>
                <a:lnTo>
                  <a:pt x="3710" y="2006"/>
                </a:lnTo>
                <a:cubicBezTo>
                  <a:pt x="3710" y="2007"/>
                  <a:pt x="3711" y="2008"/>
                  <a:pt x="3711" y="2008"/>
                </a:cubicBezTo>
                <a:cubicBezTo>
                  <a:pt x="3712" y="2008"/>
                  <a:pt x="3713" y="2009"/>
                  <a:pt x="3714" y="2009"/>
                </a:cubicBezTo>
                <a:cubicBezTo>
                  <a:pt x="3715" y="2009"/>
                  <a:pt x="3716" y="2008"/>
                  <a:pt x="3717" y="2008"/>
                </a:cubicBezTo>
                <a:cubicBezTo>
                  <a:pt x="3717" y="2008"/>
                  <a:pt x="3717" y="2007"/>
                  <a:pt x="3718" y="2006"/>
                </a:cubicBezTo>
                <a:cubicBezTo>
                  <a:pt x="3718" y="2005"/>
                  <a:pt x="3719" y="2005"/>
                  <a:pt x="3719" y="2005"/>
                </a:cubicBezTo>
                <a:cubicBezTo>
                  <a:pt x="3719" y="2000"/>
                  <a:pt x="3723" y="1997"/>
                  <a:pt x="3724" y="1994"/>
                </a:cubicBezTo>
                <a:cubicBezTo>
                  <a:pt x="3725" y="1990"/>
                  <a:pt x="3726" y="1985"/>
                  <a:pt x="3726" y="1981"/>
                </a:cubicBezTo>
                <a:lnTo>
                  <a:pt x="3727" y="1981"/>
                </a:lnTo>
                <a:cubicBezTo>
                  <a:pt x="3727" y="1982"/>
                  <a:pt x="3728" y="1982"/>
                  <a:pt x="3728" y="1982"/>
                </a:cubicBezTo>
                <a:cubicBezTo>
                  <a:pt x="3729" y="1983"/>
                  <a:pt x="3729" y="1983"/>
                  <a:pt x="3730" y="1983"/>
                </a:cubicBezTo>
                <a:cubicBezTo>
                  <a:pt x="3731" y="1983"/>
                  <a:pt x="3731" y="1983"/>
                  <a:pt x="3732" y="1983"/>
                </a:cubicBezTo>
                <a:lnTo>
                  <a:pt x="3734" y="1983"/>
                </a:lnTo>
                <a:cubicBezTo>
                  <a:pt x="3734" y="1984"/>
                  <a:pt x="3734" y="1985"/>
                  <a:pt x="3734" y="1986"/>
                </a:cubicBezTo>
                <a:cubicBezTo>
                  <a:pt x="3735" y="1989"/>
                  <a:pt x="3736" y="1991"/>
                  <a:pt x="3737" y="1993"/>
                </a:cubicBezTo>
                <a:cubicBezTo>
                  <a:pt x="3737" y="1994"/>
                  <a:pt x="3738" y="1995"/>
                  <a:pt x="3739" y="1997"/>
                </a:cubicBezTo>
                <a:cubicBezTo>
                  <a:pt x="3742" y="2003"/>
                  <a:pt x="3744" y="2010"/>
                  <a:pt x="3744" y="2018"/>
                </a:cubicBezTo>
                <a:cubicBezTo>
                  <a:pt x="3744" y="2024"/>
                  <a:pt x="3753" y="2024"/>
                  <a:pt x="3753" y="2018"/>
                </a:cubicBezTo>
                <a:cubicBezTo>
                  <a:pt x="3753" y="2011"/>
                  <a:pt x="3756" y="2005"/>
                  <a:pt x="3757" y="1999"/>
                </a:cubicBezTo>
                <a:cubicBezTo>
                  <a:pt x="3757" y="1997"/>
                  <a:pt x="3757" y="1996"/>
                  <a:pt x="3757" y="1995"/>
                </a:cubicBezTo>
                <a:cubicBezTo>
                  <a:pt x="3757" y="1993"/>
                  <a:pt x="3757" y="1992"/>
                  <a:pt x="3757" y="1991"/>
                </a:cubicBezTo>
                <a:lnTo>
                  <a:pt x="3764" y="1993"/>
                </a:lnTo>
                <a:lnTo>
                  <a:pt x="3772" y="1995"/>
                </a:lnTo>
                <a:cubicBezTo>
                  <a:pt x="3773" y="1998"/>
                  <a:pt x="3776" y="2011"/>
                  <a:pt x="3777" y="2014"/>
                </a:cubicBezTo>
                <a:cubicBezTo>
                  <a:pt x="3778" y="2020"/>
                  <a:pt x="3779" y="2026"/>
                  <a:pt x="3779" y="2032"/>
                </a:cubicBezTo>
                <a:cubicBezTo>
                  <a:pt x="3779" y="2033"/>
                  <a:pt x="3779" y="2033"/>
                  <a:pt x="3779" y="2034"/>
                </a:cubicBezTo>
                <a:cubicBezTo>
                  <a:pt x="3779" y="2039"/>
                  <a:pt x="3781" y="2045"/>
                  <a:pt x="3781" y="2051"/>
                </a:cubicBezTo>
                <a:cubicBezTo>
                  <a:pt x="3781" y="2056"/>
                  <a:pt x="3791" y="2056"/>
                  <a:pt x="3791" y="2051"/>
                </a:cubicBezTo>
                <a:cubicBezTo>
                  <a:pt x="3793" y="2039"/>
                  <a:pt x="3794" y="2028"/>
                  <a:pt x="3794" y="2017"/>
                </a:cubicBezTo>
                <a:cubicBezTo>
                  <a:pt x="3793" y="2011"/>
                  <a:pt x="3792" y="2005"/>
                  <a:pt x="3790" y="1998"/>
                </a:cubicBezTo>
                <a:cubicBezTo>
                  <a:pt x="3804" y="2000"/>
                  <a:pt x="3818" y="2001"/>
                  <a:pt x="3831" y="2003"/>
                </a:cubicBezTo>
                <a:lnTo>
                  <a:pt x="3835" y="2003"/>
                </a:lnTo>
                <a:cubicBezTo>
                  <a:pt x="3833" y="2015"/>
                  <a:pt x="3832" y="2027"/>
                  <a:pt x="3832" y="2039"/>
                </a:cubicBezTo>
                <a:cubicBezTo>
                  <a:pt x="3832" y="2051"/>
                  <a:pt x="3833" y="2063"/>
                  <a:pt x="3835" y="2075"/>
                </a:cubicBezTo>
                <a:cubicBezTo>
                  <a:pt x="3836" y="2110"/>
                  <a:pt x="3839" y="2144"/>
                  <a:pt x="3841" y="2178"/>
                </a:cubicBezTo>
                <a:cubicBezTo>
                  <a:pt x="3841" y="2179"/>
                  <a:pt x="3841" y="2180"/>
                  <a:pt x="3842" y="2181"/>
                </a:cubicBezTo>
                <a:lnTo>
                  <a:pt x="3843" y="2182"/>
                </a:lnTo>
                <a:cubicBezTo>
                  <a:pt x="3844" y="2183"/>
                  <a:pt x="3845" y="2183"/>
                  <a:pt x="3846" y="2183"/>
                </a:cubicBezTo>
                <a:cubicBezTo>
                  <a:pt x="3846" y="2183"/>
                  <a:pt x="3847" y="2182"/>
                  <a:pt x="3848" y="2182"/>
                </a:cubicBezTo>
                <a:cubicBezTo>
                  <a:pt x="3849" y="2181"/>
                  <a:pt x="3849" y="2182"/>
                  <a:pt x="3850" y="2181"/>
                </a:cubicBezTo>
                <a:cubicBezTo>
                  <a:pt x="3850" y="2180"/>
                  <a:pt x="3850" y="2179"/>
                  <a:pt x="3850" y="2178"/>
                </a:cubicBezTo>
                <a:cubicBezTo>
                  <a:pt x="3853" y="2144"/>
                  <a:pt x="3855" y="2109"/>
                  <a:pt x="3856" y="2075"/>
                </a:cubicBezTo>
                <a:cubicBezTo>
                  <a:pt x="3857" y="2056"/>
                  <a:pt x="3859" y="2036"/>
                  <a:pt x="3863" y="2018"/>
                </a:cubicBezTo>
                <a:cubicBezTo>
                  <a:pt x="3864" y="2015"/>
                  <a:pt x="3864" y="2012"/>
                  <a:pt x="3865" y="2009"/>
                </a:cubicBezTo>
                <a:lnTo>
                  <a:pt x="3874" y="2012"/>
                </a:lnTo>
                <a:cubicBezTo>
                  <a:pt x="3874" y="2028"/>
                  <a:pt x="3880" y="2044"/>
                  <a:pt x="3881" y="2060"/>
                </a:cubicBezTo>
                <a:cubicBezTo>
                  <a:pt x="3882" y="2081"/>
                  <a:pt x="3885" y="2102"/>
                  <a:pt x="3886" y="2123"/>
                </a:cubicBezTo>
                <a:cubicBezTo>
                  <a:pt x="3886" y="2124"/>
                  <a:pt x="3885" y="2124"/>
                  <a:pt x="3886" y="2125"/>
                </a:cubicBezTo>
                <a:cubicBezTo>
                  <a:pt x="3886" y="2126"/>
                  <a:pt x="3887" y="2126"/>
                  <a:pt x="3888" y="2127"/>
                </a:cubicBezTo>
                <a:cubicBezTo>
                  <a:pt x="3889" y="2127"/>
                  <a:pt x="3890" y="2127"/>
                  <a:pt x="3891" y="2127"/>
                </a:cubicBezTo>
                <a:cubicBezTo>
                  <a:pt x="3891" y="2127"/>
                  <a:pt x="3892" y="2127"/>
                  <a:pt x="3893" y="2127"/>
                </a:cubicBezTo>
                <a:cubicBezTo>
                  <a:pt x="3894" y="2126"/>
                  <a:pt x="3895" y="2125"/>
                  <a:pt x="3895" y="2125"/>
                </a:cubicBezTo>
                <a:cubicBezTo>
                  <a:pt x="3895" y="2124"/>
                  <a:pt x="3895" y="2124"/>
                  <a:pt x="3896" y="2123"/>
                </a:cubicBezTo>
                <a:cubicBezTo>
                  <a:pt x="3896" y="2089"/>
                  <a:pt x="3900" y="2055"/>
                  <a:pt x="3901" y="2021"/>
                </a:cubicBezTo>
                <a:lnTo>
                  <a:pt x="3932" y="2033"/>
                </a:lnTo>
                <a:cubicBezTo>
                  <a:pt x="3932" y="2034"/>
                  <a:pt x="3932" y="2035"/>
                  <a:pt x="3932" y="2037"/>
                </a:cubicBezTo>
                <a:cubicBezTo>
                  <a:pt x="3932" y="2038"/>
                  <a:pt x="3932" y="2039"/>
                  <a:pt x="3932" y="2041"/>
                </a:cubicBezTo>
                <a:cubicBezTo>
                  <a:pt x="3935" y="2051"/>
                  <a:pt x="3936" y="2061"/>
                  <a:pt x="3937" y="2072"/>
                </a:cubicBezTo>
                <a:cubicBezTo>
                  <a:pt x="3938" y="2088"/>
                  <a:pt x="3942" y="2104"/>
                  <a:pt x="3942" y="2120"/>
                </a:cubicBezTo>
                <a:cubicBezTo>
                  <a:pt x="3942" y="2125"/>
                  <a:pt x="3949" y="2124"/>
                  <a:pt x="3949" y="2120"/>
                </a:cubicBezTo>
                <a:cubicBezTo>
                  <a:pt x="3949" y="2101"/>
                  <a:pt x="3952" y="2082"/>
                  <a:pt x="3956" y="2064"/>
                </a:cubicBezTo>
                <a:cubicBezTo>
                  <a:pt x="3958" y="2057"/>
                  <a:pt x="3959" y="2051"/>
                  <a:pt x="3960" y="2044"/>
                </a:cubicBezTo>
                <a:cubicBezTo>
                  <a:pt x="3967" y="2047"/>
                  <a:pt x="3975" y="2049"/>
                  <a:pt x="3983" y="2051"/>
                </a:cubicBezTo>
                <a:cubicBezTo>
                  <a:pt x="3986" y="2061"/>
                  <a:pt x="3987" y="2071"/>
                  <a:pt x="3987" y="2081"/>
                </a:cubicBezTo>
                <a:cubicBezTo>
                  <a:pt x="3987" y="2088"/>
                  <a:pt x="3987" y="2095"/>
                  <a:pt x="3985" y="2102"/>
                </a:cubicBezTo>
                <a:cubicBezTo>
                  <a:pt x="3986" y="2120"/>
                  <a:pt x="3987" y="2138"/>
                  <a:pt x="3990" y="2157"/>
                </a:cubicBezTo>
                <a:cubicBezTo>
                  <a:pt x="3990" y="2162"/>
                  <a:pt x="3998" y="2161"/>
                  <a:pt x="3998" y="2157"/>
                </a:cubicBezTo>
                <a:cubicBezTo>
                  <a:pt x="4002" y="2124"/>
                  <a:pt x="4003" y="2091"/>
                  <a:pt x="4005" y="2058"/>
                </a:cubicBezTo>
                <a:cubicBezTo>
                  <a:pt x="4014" y="2061"/>
                  <a:pt x="4023" y="2064"/>
                  <a:pt x="4032" y="2068"/>
                </a:cubicBezTo>
                <a:cubicBezTo>
                  <a:pt x="4034" y="2077"/>
                  <a:pt x="4035" y="2086"/>
                  <a:pt x="4035" y="2095"/>
                </a:cubicBezTo>
                <a:cubicBezTo>
                  <a:pt x="4036" y="2098"/>
                  <a:pt x="4036" y="2100"/>
                  <a:pt x="4036" y="2104"/>
                </a:cubicBezTo>
                <a:cubicBezTo>
                  <a:pt x="4036" y="2107"/>
                  <a:pt x="4036" y="2111"/>
                  <a:pt x="4035" y="2114"/>
                </a:cubicBezTo>
                <a:cubicBezTo>
                  <a:pt x="4035" y="2115"/>
                  <a:pt x="4035" y="2115"/>
                  <a:pt x="4035" y="2116"/>
                </a:cubicBezTo>
                <a:cubicBezTo>
                  <a:pt x="4035" y="2128"/>
                  <a:pt x="4037" y="2141"/>
                  <a:pt x="4040" y="2154"/>
                </a:cubicBezTo>
                <a:lnTo>
                  <a:pt x="4040" y="2155"/>
                </a:lnTo>
                <a:lnTo>
                  <a:pt x="4041" y="2156"/>
                </a:lnTo>
                <a:cubicBezTo>
                  <a:pt x="4042" y="2157"/>
                  <a:pt x="4043" y="2157"/>
                  <a:pt x="4044" y="2157"/>
                </a:cubicBezTo>
                <a:cubicBezTo>
                  <a:pt x="4044" y="2157"/>
                  <a:pt x="4045" y="2157"/>
                  <a:pt x="4046" y="2156"/>
                </a:cubicBezTo>
                <a:lnTo>
                  <a:pt x="4047" y="2155"/>
                </a:lnTo>
                <a:cubicBezTo>
                  <a:pt x="4047" y="2154"/>
                  <a:pt x="4047" y="2154"/>
                  <a:pt x="4048" y="2154"/>
                </a:cubicBezTo>
                <a:cubicBezTo>
                  <a:pt x="4050" y="2132"/>
                  <a:pt x="4061" y="2104"/>
                  <a:pt x="4061" y="2079"/>
                </a:cubicBezTo>
                <a:lnTo>
                  <a:pt x="4081" y="2088"/>
                </a:lnTo>
                <a:cubicBezTo>
                  <a:pt x="4068" y="2147"/>
                  <a:pt x="4082" y="2211"/>
                  <a:pt x="4078" y="2271"/>
                </a:cubicBezTo>
                <a:cubicBezTo>
                  <a:pt x="4078" y="2275"/>
                  <a:pt x="4084" y="2275"/>
                  <a:pt x="4084" y="2271"/>
                </a:cubicBezTo>
                <a:cubicBezTo>
                  <a:pt x="4089" y="2228"/>
                  <a:pt x="4102" y="2186"/>
                  <a:pt x="4106" y="2143"/>
                </a:cubicBezTo>
                <a:cubicBezTo>
                  <a:pt x="4106" y="2131"/>
                  <a:pt x="4111" y="2116"/>
                  <a:pt x="4111" y="2102"/>
                </a:cubicBezTo>
                <a:lnTo>
                  <a:pt x="4131" y="2111"/>
                </a:lnTo>
                <a:cubicBezTo>
                  <a:pt x="4131" y="2112"/>
                  <a:pt x="4131" y="2112"/>
                  <a:pt x="4131" y="2112"/>
                </a:cubicBezTo>
                <a:cubicBezTo>
                  <a:pt x="4131" y="2114"/>
                  <a:pt x="4131" y="2117"/>
                  <a:pt x="4132" y="2118"/>
                </a:cubicBezTo>
                <a:lnTo>
                  <a:pt x="4133" y="2120"/>
                </a:lnTo>
                <a:cubicBezTo>
                  <a:pt x="4133" y="2128"/>
                  <a:pt x="4133" y="2137"/>
                  <a:pt x="4133" y="2145"/>
                </a:cubicBezTo>
                <a:cubicBezTo>
                  <a:pt x="4132" y="2155"/>
                  <a:pt x="4131" y="2165"/>
                  <a:pt x="4131" y="2175"/>
                </a:cubicBezTo>
                <a:cubicBezTo>
                  <a:pt x="4131" y="2180"/>
                  <a:pt x="4131" y="2186"/>
                  <a:pt x="4132" y="2192"/>
                </a:cubicBezTo>
                <a:cubicBezTo>
                  <a:pt x="4132" y="2193"/>
                  <a:pt x="4132" y="2194"/>
                  <a:pt x="4132" y="2194"/>
                </a:cubicBezTo>
                <a:cubicBezTo>
                  <a:pt x="4133" y="2195"/>
                  <a:pt x="4134" y="2195"/>
                  <a:pt x="4135" y="2196"/>
                </a:cubicBezTo>
                <a:cubicBezTo>
                  <a:pt x="4135" y="2197"/>
                  <a:pt x="4136" y="2197"/>
                  <a:pt x="4138" y="2197"/>
                </a:cubicBezTo>
                <a:cubicBezTo>
                  <a:pt x="4139" y="2197"/>
                  <a:pt x="4139" y="2197"/>
                  <a:pt x="4140" y="2196"/>
                </a:cubicBezTo>
                <a:cubicBezTo>
                  <a:pt x="4140" y="2195"/>
                  <a:pt x="4142" y="2195"/>
                  <a:pt x="4143" y="2194"/>
                </a:cubicBezTo>
                <a:cubicBezTo>
                  <a:pt x="4143" y="2194"/>
                  <a:pt x="4143" y="2193"/>
                  <a:pt x="4143" y="2192"/>
                </a:cubicBezTo>
                <a:cubicBezTo>
                  <a:pt x="4144" y="2187"/>
                  <a:pt x="4144" y="2181"/>
                  <a:pt x="4144" y="2176"/>
                </a:cubicBezTo>
                <a:cubicBezTo>
                  <a:pt x="4144" y="2171"/>
                  <a:pt x="4144" y="2165"/>
                  <a:pt x="4143" y="2160"/>
                </a:cubicBezTo>
                <a:lnTo>
                  <a:pt x="4143" y="2159"/>
                </a:lnTo>
                <a:cubicBezTo>
                  <a:pt x="4143" y="2147"/>
                  <a:pt x="4147" y="2135"/>
                  <a:pt x="4153" y="2125"/>
                </a:cubicBezTo>
                <a:cubicBezTo>
                  <a:pt x="4153" y="2124"/>
                  <a:pt x="4154" y="2123"/>
                  <a:pt x="4154" y="2122"/>
                </a:cubicBezTo>
                <a:lnTo>
                  <a:pt x="4170" y="2130"/>
                </a:lnTo>
                <a:cubicBezTo>
                  <a:pt x="4168" y="2135"/>
                  <a:pt x="4167" y="2140"/>
                  <a:pt x="4167" y="2146"/>
                </a:cubicBezTo>
                <a:cubicBezTo>
                  <a:pt x="4167" y="2147"/>
                  <a:pt x="4167" y="2147"/>
                  <a:pt x="4167" y="2148"/>
                </a:cubicBezTo>
                <a:cubicBezTo>
                  <a:pt x="4167" y="2153"/>
                  <a:pt x="4168" y="2158"/>
                  <a:pt x="4170" y="2163"/>
                </a:cubicBezTo>
                <a:cubicBezTo>
                  <a:pt x="4172" y="2169"/>
                  <a:pt x="4172" y="2176"/>
                  <a:pt x="4172" y="2183"/>
                </a:cubicBezTo>
                <a:cubicBezTo>
                  <a:pt x="4172" y="2184"/>
                  <a:pt x="4172" y="2184"/>
                  <a:pt x="4172" y="2185"/>
                </a:cubicBezTo>
                <a:cubicBezTo>
                  <a:pt x="4172" y="2190"/>
                  <a:pt x="4180" y="2190"/>
                  <a:pt x="4180" y="2185"/>
                </a:cubicBezTo>
                <a:cubicBezTo>
                  <a:pt x="4183" y="2175"/>
                  <a:pt x="4187" y="2166"/>
                  <a:pt x="4191" y="2156"/>
                </a:cubicBezTo>
                <a:cubicBezTo>
                  <a:pt x="4191" y="2154"/>
                  <a:pt x="4191" y="2145"/>
                  <a:pt x="4192" y="2144"/>
                </a:cubicBezTo>
                <a:cubicBezTo>
                  <a:pt x="4193" y="2143"/>
                  <a:pt x="4194" y="2142"/>
                  <a:pt x="4194" y="2142"/>
                </a:cubicBezTo>
                <a:lnTo>
                  <a:pt x="4208" y="2148"/>
                </a:lnTo>
                <a:cubicBezTo>
                  <a:pt x="4207" y="2149"/>
                  <a:pt x="4206" y="2151"/>
                  <a:pt x="4205" y="2152"/>
                </a:cubicBezTo>
                <a:cubicBezTo>
                  <a:pt x="4203" y="2154"/>
                  <a:pt x="4203" y="2156"/>
                  <a:pt x="4203" y="2157"/>
                </a:cubicBezTo>
                <a:cubicBezTo>
                  <a:pt x="4203" y="2158"/>
                  <a:pt x="4203" y="2158"/>
                  <a:pt x="4203" y="2158"/>
                </a:cubicBezTo>
                <a:cubicBezTo>
                  <a:pt x="4206" y="2196"/>
                  <a:pt x="4200" y="2234"/>
                  <a:pt x="4201" y="2272"/>
                </a:cubicBezTo>
                <a:cubicBezTo>
                  <a:pt x="4201" y="2276"/>
                  <a:pt x="4208" y="2276"/>
                  <a:pt x="4208" y="2272"/>
                </a:cubicBezTo>
                <a:cubicBezTo>
                  <a:pt x="4210" y="2253"/>
                  <a:pt x="4214" y="2234"/>
                  <a:pt x="4219" y="2216"/>
                </a:cubicBezTo>
                <a:cubicBezTo>
                  <a:pt x="4222" y="2200"/>
                  <a:pt x="4223" y="2184"/>
                  <a:pt x="4223" y="2168"/>
                </a:cubicBezTo>
                <a:lnTo>
                  <a:pt x="4224" y="2167"/>
                </a:lnTo>
                <a:cubicBezTo>
                  <a:pt x="4225" y="2165"/>
                  <a:pt x="4227" y="2165"/>
                  <a:pt x="4228" y="2164"/>
                </a:cubicBezTo>
                <a:cubicBezTo>
                  <a:pt x="4229" y="2162"/>
                  <a:pt x="4229" y="2161"/>
                  <a:pt x="4229" y="2159"/>
                </a:cubicBezTo>
                <a:lnTo>
                  <a:pt x="4240" y="2164"/>
                </a:lnTo>
                <a:cubicBezTo>
                  <a:pt x="4245" y="2166"/>
                  <a:pt x="4249" y="2169"/>
                  <a:pt x="4254" y="2172"/>
                </a:cubicBezTo>
                <a:cubicBezTo>
                  <a:pt x="4253" y="2172"/>
                  <a:pt x="4252" y="2172"/>
                  <a:pt x="4252" y="2172"/>
                </a:cubicBezTo>
                <a:cubicBezTo>
                  <a:pt x="4250" y="2173"/>
                  <a:pt x="4248" y="2175"/>
                  <a:pt x="4248" y="2176"/>
                </a:cubicBezTo>
                <a:cubicBezTo>
                  <a:pt x="4247" y="2177"/>
                  <a:pt x="4247" y="2177"/>
                  <a:pt x="4247" y="2178"/>
                </a:cubicBezTo>
                <a:cubicBezTo>
                  <a:pt x="4244" y="2191"/>
                  <a:pt x="4249" y="2206"/>
                  <a:pt x="4244" y="2219"/>
                </a:cubicBezTo>
                <a:cubicBezTo>
                  <a:pt x="4242" y="2225"/>
                  <a:pt x="4246" y="2234"/>
                  <a:pt x="4244" y="2241"/>
                </a:cubicBezTo>
                <a:cubicBezTo>
                  <a:pt x="4243" y="2245"/>
                  <a:pt x="4242" y="2249"/>
                  <a:pt x="4242" y="2253"/>
                </a:cubicBezTo>
                <a:cubicBezTo>
                  <a:pt x="4242" y="2254"/>
                  <a:pt x="4242" y="2254"/>
                  <a:pt x="4242" y="2255"/>
                </a:cubicBezTo>
                <a:lnTo>
                  <a:pt x="4243" y="2255"/>
                </a:lnTo>
                <a:cubicBezTo>
                  <a:pt x="4243" y="2256"/>
                  <a:pt x="4243" y="2256"/>
                  <a:pt x="4244" y="2257"/>
                </a:cubicBezTo>
                <a:lnTo>
                  <a:pt x="4245" y="2257"/>
                </a:lnTo>
                <a:cubicBezTo>
                  <a:pt x="4246" y="2257"/>
                  <a:pt x="4247" y="2257"/>
                  <a:pt x="4247" y="2257"/>
                </a:cubicBezTo>
                <a:cubicBezTo>
                  <a:pt x="4248" y="2256"/>
                  <a:pt x="4248" y="2256"/>
                  <a:pt x="4248" y="2255"/>
                </a:cubicBezTo>
                <a:lnTo>
                  <a:pt x="4249" y="2255"/>
                </a:lnTo>
                <a:cubicBezTo>
                  <a:pt x="4249" y="2247"/>
                  <a:pt x="4253" y="2240"/>
                  <a:pt x="4253" y="2233"/>
                </a:cubicBezTo>
                <a:cubicBezTo>
                  <a:pt x="4253" y="2232"/>
                  <a:pt x="4253" y="2231"/>
                  <a:pt x="4253" y="2231"/>
                </a:cubicBezTo>
                <a:cubicBezTo>
                  <a:pt x="4253" y="2227"/>
                  <a:pt x="4253" y="2223"/>
                  <a:pt x="4255" y="2220"/>
                </a:cubicBezTo>
                <a:cubicBezTo>
                  <a:pt x="4256" y="2219"/>
                  <a:pt x="4256" y="2218"/>
                  <a:pt x="4257" y="2217"/>
                </a:cubicBezTo>
                <a:cubicBezTo>
                  <a:pt x="4257" y="2216"/>
                  <a:pt x="4258" y="2215"/>
                  <a:pt x="4259" y="2214"/>
                </a:cubicBezTo>
                <a:cubicBezTo>
                  <a:pt x="4260" y="2200"/>
                  <a:pt x="4268" y="2191"/>
                  <a:pt x="4264" y="2177"/>
                </a:cubicBezTo>
                <a:cubicBezTo>
                  <a:pt x="4274" y="2183"/>
                  <a:pt x="4284" y="2190"/>
                  <a:pt x="4292" y="2197"/>
                </a:cubicBezTo>
                <a:cubicBezTo>
                  <a:pt x="4291" y="2197"/>
                  <a:pt x="4290" y="2197"/>
                  <a:pt x="4289" y="2198"/>
                </a:cubicBezTo>
                <a:cubicBezTo>
                  <a:pt x="4287" y="2198"/>
                  <a:pt x="4286" y="2200"/>
                  <a:pt x="4286" y="2202"/>
                </a:cubicBezTo>
                <a:cubicBezTo>
                  <a:pt x="4285" y="2203"/>
                  <a:pt x="4284" y="2205"/>
                  <a:pt x="4284" y="2206"/>
                </a:cubicBezTo>
                <a:cubicBezTo>
                  <a:pt x="4284" y="2219"/>
                  <a:pt x="4283" y="2232"/>
                  <a:pt x="4283" y="2244"/>
                </a:cubicBezTo>
                <a:cubicBezTo>
                  <a:pt x="4283" y="2257"/>
                  <a:pt x="4284" y="2270"/>
                  <a:pt x="4284" y="2283"/>
                </a:cubicBezTo>
                <a:cubicBezTo>
                  <a:pt x="4284" y="2287"/>
                  <a:pt x="4291" y="2287"/>
                  <a:pt x="4291" y="2283"/>
                </a:cubicBezTo>
                <a:cubicBezTo>
                  <a:pt x="4292" y="2270"/>
                  <a:pt x="4295" y="2258"/>
                  <a:pt x="4298" y="2246"/>
                </a:cubicBezTo>
                <a:cubicBezTo>
                  <a:pt x="4300" y="2234"/>
                  <a:pt x="4301" y="2222"/>
                  <a:pt x="4304" y="2210"/>
                </a:cubicBezTo>
                <a:cubicBezTo>
                  <a:pt x="4304" y="2209"/>
                  <a:pt x="4304" y="2209"/>
                  <a:pt x="4304" y="2208"/>
                </a:cubicBezTo>
                <a:lnTo>
                  <a:pt x="4304" y="2207"/>
                </a:lnTo>
                <a:lnTo>
                  <a:pt x="4324" y="2222"/>
                </a:lnTo>
                <a:cubicBezTo>
                  <a:pt x="4304" y="2239"/>
                  <a:pt x="4317" y="2282"/>
                  <a:pt x="4315" y="2305"/>
                </a:cubicBezTo>
                <a:cubicBezTo>
                  <a:pt x="4315" y="2323"/>
                  <a:pt x="4322" y="2364"/>
                  <a:pt x="4312" y="2378"/>
                </a:cubicBezTo>
                <a:cubicBezTo>
                  <a:pt x="4309" y="2382"/>
                  <a:pt x="4316" y="2386"/>
                  <a:pt x="4319" y="2382"/>
                </a:cubicBezTo>
                <a:cubicBezTo>
                  <a:pt x="4333" y="2363"/>
                  <a:pt x="4321" y="2330"/>
                  <a:pt x="4327" y="2308"/>
                </a:cubicBezTo>
                <a:cubicBezTo>
                  <a:pt x="4333" y="2286"/>
                  <a:pt x="4334" y="2265"/>
                  <a:pt x="4339" y="2244"/>
                </a:cubicBezTo>
                <a:cubicBezTo>
                  <a:pt x="4340" y="2241"/>
                  <a:pt x="4341" y="2238"/>
                  <a:pt x="4341" y="2235"/>
                </a:cubicBezTo>
                <a:cubicBezTo>
                  <a:pt x="4345" y="2238"/>
                  <a:pt x="4350" y="2241"/>
                  <a:pt x="4354" y="2245"/>
                </a:cubicBezTo>
                <a:lnTo>
                  <a:pt x="4353" y="2245"/>
                </a:lnTo>
                <a:cubicBezTo>
                  <a:pt x="4352" y="2246"/>
                  <a:pt x="4350" y="2247"/>
                  <a:pt x="4349" y="2249"/>
                </a:cubicBezTo>
                <a:cubicBezTo>
                  <a:pt x="4348" y="2250"/>
                  <a:pt x="4348" y="2253"/>
                  <a:pt x="4348" y="2255"/>
                </a:cubicBezTo>
                <a:cubicBezTo>
                  <a:pt x="4350" y="2295"/>
                  <a:pt x="4354" y="2334"/>
                  <a:pt x="4356" y="2373"/>
                </a:cubicBezTo>
                <a:cubicBezTo>
                  <a:pt x="4356" y="2378"/>
                  <a:pt x="4364" y="2378"/>
                  <a:pt x="4364" y="2373"/>
                </a:cubicBezTo>
                <a:cubicBezTo>
                  <a:pt x="4366" y="2335"/>
                  <a:pt x="4370" y="2297"/>
                  <a:pt x="4372" y="2259"/>
                </a:cubicBezTo>
                <a:lnTo>
                  <a:pt x="4402" y="2285"/>
                </a:lnTo>
                <a:cubicBezTo>
                  <a:pt x="4404" y="2288"/>
                  <a:pt x="4406" y="2290"/>
                  <a:pt x="4409" y="2292"/>
                </a:cubicBezTo>
                <a:cubicBezTo>
                  <a:pt x="4408" y="2292"/>
                  <a:pt x="4408" y="2293"/>
                  <a:pt x="4407" y="2294"/>
                </a:cubicBezTo>
                <a:cubicBezTo>
                  <a:pt x="4400" y="2314"/>
                  <a:pt x="4407" y="2333"/>
                  <a:pt x="4404" y="2353"/>
                </a:cubicBezTo>
                <a:cubicBezTo>
                  <a:pt x="4401" y="2372"/>
                  <a:pt x="4396" y="2393"/>
                  <a:pt x="4395" y="2414"/>
                </a:cubicBezTo>
                <a:cubicBezTo>
                  <a:pt x="4395" y="2418"/>
                  <a:pt x="4401" y="2418"/>
                  <a:pt x="4402" y="2414"/>
                </a:cubicBezTo>
                <a:cubicBezTo>
                  <a:pt x="4403" y="2403"/>
                  <a:pt x="4405" y="2393"/>
                  <a:pt x="4408" y="2382"/>
                </a:cubicBezTo>
                <a:cubicBezTo>
                  <a:pt x="4411" y="2373"/>
                  <a:pt x="4409" y="2363"/>
                  <a:pt x="4412" y="2354"/>
                </a:cubicBezTo>
                <a:cubicBezTo>
                  <a:pt x="4416" y="2340"/>
                  <a:pt x="4414" y="2325"/>
                  <a:pt x="4419" y="2311"/>
                </a:cubicBezTo>
                <a:cubicBezTo>
                  <a:pt x="4420" y="2309"/>
                  <a:pt x="4420" y="2306"/>
                  <a:pt x="4420" y="2304"/>
                </a:cubicBezTo>
                <a:lnTo>
                  <a:pt x="4420" y="2303"/>
                </a:lnTo>
                <a:cubicBezTo>
                  <a:pt x="4426" y="2310"/>
                  <a:pt x="4431" y="2317"/>
                  <a:pt x="4437" y="2324"/>
                </a:cubicBezTo>
                <a:cubicBezTo>
                  <a:pt x="4434" y="2330"/>
                  <a:pt x="4432" y="2336"/>
                  <a:pt x="4432" y="2342"/>
                </a:cubicBezTo>
                <a:cubicBezTo>
                  <a:pt x="4432" y="2344"/>
                  <a:pt x="4432" y="2346"/>
                  <a:pt x="4433" y="2348"/>
                </a:cubicBezTo>
                <a:cubicBezTo>
                  <a:pt x="4437" y="2387"/>
                  <a:pt x="4440" y="2427"/>
                  <a:pt x="4440" y="2467"/>
                </a:cubicBezTo>
                <a:cubicBezTo>
                  <a:pt x="4440" y="2472"/>
                  <a:pt x="4440" y="2477"/>
                  <a:pt x="4440" y="2483"/>
                </a:cubicBezTo>
                <a:cubicBezTo>
                  <a:pt x="4440" y="2488"/>
                  <a:pt x="4447" y="2487"/>
                  <a:pt x="4447" y="2483"/>
                </a:cubicBezTo>
                <a:cubicBezTo>
                  <a:pt x="4447" y="2455"/>
                  <a:pt x="4450" y="2427"/>
                  <a:pt x="4451" y="2400"/>
                </a:cubicBezTo>
                <a:cubicBezTo>
                  <a:pt x="4451" y="2395"/>
                  <a:pt x="4451" y="2390"/>
                  <a:pt x="4451" y="2386"/>
                </a:cubicBezTo>
                <a:cubicBezTo>
                  <a:pt x="4451" y="2373"/>
                  <a:pt x="4452" y="2360"/>
                  <a:pt x="4455" y="2347"/>
                </a:cubicBezTo>
                <a:cubicBezTo>
                  <a:pt x="4461" y="2353"/>
                  <a:pt x="4467" y="2359"/>
                  <a:pt x="4475" y="2364"/>
                </a:cubicBezTo>
                <a:cubicBezTo>
                  <a:pt x="4477" y="2365"/>
                  <a:pt x="4478" y="2367"/>
                  <a:pt x="4480" y="2369"/>
                </a:cubicBezTo>
                <a:cubicBezTo>
                  <a:pt x="4458" y="2394"/>
                  <a:pt x="4469" y="2445"/>
                  <a:pt x="4473" y="2475"/>
                </a:cubicBezTo>
                <a:cubicBezTo>
                  <a:pt x="4476" y="2501"/>
                  <a:pt x="4478" y="2527"/>
                  <a:pt x="4478" y="2552"/>
                </a:cubicBezTo>
                <a:cubicBezTo>
                  <a:pt x="4478" y="2572"/>
                  <a:pt x="4477" y="2591"/>
                  <a:pt x="4475" y="2611"/>
                </a:cubicBezTo>
                <a:cubicBezTo>
                  <a:pt x="4475" y="2615"/>
                  <a:pt x="4482" y="2617"/>
                  <a:pt x="4482" y="2612"/>
                </a:cubicBezTo>
                <a:cubicBezTo>
                  <a:pt x="4487" y="2570"/>
                  <a:pt x="4491" y="2528"/>
                  <a:pt x="4497" y="2487"/>
                </a:cubicBezTo>
                <a:cubicBezTo>
                  <a:pt x="4503" y="2459"/>
                  <a:pt x="4507" y="2431"/>
                  <a:pt x="4509" y="2403"/>
                </a:cubicBezTo>
                <a:cubicBezTo>
                  <a:pt x="4525" y="2432"/>
                  <a:pt x="4534" y="2465"/>
                  <a:pt x="4534" y="2498"/>
                </a:cubicBezTo>
                <a:cubicBezTo>
                  <a:pt x="4534" y="2532"/>
                  <a:pt x="4534" y="2514"/>
                  <a:pt x="4535" y="2534"/>
                </a:cubicBezTo>
                <a:cubicBezTo>
                  <a:pt x="4527" y="2557"/>
                  <a:pt x="4520" y="2580"/>
                  <a:pt x="4516" y="2604"/>
                </a:cubicBezTo>
                <a:cubicBezTo>
                  <a:pt x="4511" y="2631"/>
                  <a:pt x="4505" y="2658"/>
                  <a:pt x="4498" y="2684"/>
                </a:cubicBezTo>
                <a:cubicBezTo>
                  <a:pt x="4496" y="2692"/>
                  <a:pt x="4492" y="2698"/>
                  <a:pt x="4489" y="2705"/>
                </a:cubicBezTo>
                <a:cubicBezTo>
                  <a:pt x="4487" y="2708"/>
                  <a:pt x="4485" y="2711"/>
                  <a:pt x="4482" y="2714"/>
                </a:cubicBezTo>
                <a:cubicBezTo>
                  <a:pt x="4473" y="2727"/>
                  <a:pt x="4463" y="2740"/>
                  <a:pt x="4452" y="2752"/>
                </a:cubicBezTo>
                <a:cubicBezTo>
                  <a:pt x="4451" y="2748"/>
                  <a:pt x="4451" y="2744"/>
                  <a:pt x="4451" y="2740"/>
                </a:cubicBezTo>
                <a:cubicBezTo>
                  <a:pt x="4451" y="2736"/>
                  <a:pt x="4451" y="2732"/>
                  <a:pt x="4452" y="2728"/>
                </a:cubicBezTo>
                <a:cubicBezTo>
                  <a:pt x="4453" y="2719"/>
                  <a:pt x="4453" y="2710"/>
                  <a:pt x="4453" y="2701"/>
                </a:cubicBezTo>
                <a:cubicBezTo>
                  <a:pt x="4453" y="2679"/>
                  <a:pt x="4450" y="2658"/>
                  <a:pt x="4445" y="2637"/>
                </a:cubicBezTo>
                <a:cubicBezTo>
                  <a:pt x="4444" y="2633"/>
                  <a:pt x="4438" y="2635"/>
                  <a:pt x="4438" y="2637"/>
                </a:cubicBezTo>
                <a:cubicBezTo>
                  <a:pt x="4425" y="2685"/>
                  <a:pt x="4419" y="2735"/>
                  <a:pt x="4418" y="2784"/>
                </a:cubicBezTo>
                <a:cubicBezTo>
                  <a:pt x="4418" y="2785"/>
                  <a:pt x="4418" y="2786"/>
                  <a:pt x="4418" y="2786"/>
                </a:cubicBezTo>
                <a:cubicBezTo>
                  <a:pt x="4418" y="2787"/>
                  <a:pt x="4418" y="2787"/>
                  <a:pt x="4418" y="2788"/>
                </a:cubicBezTo>
                <a:lnTo>
                  <a:pt x="4410" y="2797"/>
                </a:lnTo>
                <a:cubicBezTo>
                  <a:pt x="4412" y="2766"/>
                  <a:pt x="4413" y="2735"/>
                  <a:pt x="4413" y="2704"/>
                </a:cubicBezTo>
                <a:cubicBezTo>
                  <a:pt x="4413" y="2652"/>
                  <a:pt x="4410" y="2599"/>
                  <a:pt x="4403" y="2547"/>
                </a:cubicBezTo>
                <a:cubicBezTo>
                  <a:pt x="4403" y="2543"/>
                  <a:pt x="4396" y="2543"/>
                  <a:pt x="4396" y="2547"/>
                </a:cubicBezTo>
                <a:cubicBezTo>
                  <a:pt x="4391" y="2605"/>
                  <a:pt x="4392" y="2665"/>
                  <a:pt x="4385" y="2722"/>
                </a:cubicBezTo>
                <a:cubicBezTo>
                  <a:pt x="4381" y="2756"/>
                  <a:pt x="4372" y="2794"/>
                  <a:pt x="4380" y="2828"/>
                </a:cubicBezTo>
                <a:lnTo>
                  <a:pt x="4363" y="2846"/>
                </a:lnTo>
                <a:lnTo>
                  <a:pt x="4351" y="2857"/>
                </a:lnTo>
                <a:cubicBezTo>
                  <a:pt x="4356" y="2811"/>
                  <a:pt x="4359" y="2765"/>
                  <a:pt x="4359" y="2718"/>
                </a:cubicBezTo>
                <a:cubicBezTo>
                  <a:pt x="4359" y="2708"/>
                  <a:pt x="4359" y="2698"/>
                  <a:pt x="4359" y="2688"/>
                </a:cubicBezTo>
                <a:cubicBezTo>
                  <a:pt x="4359" y="2619"/>
                  <a:pt x="4360" y="2544"/>
                  <a:pt x="4366" y="2475"/>
                </a:cubicBezTo>
                <a:cubicBezTo>
                  <a:pt x="4366" y="2470"/>
                  <a:pt x="4358" y="2469"/>
                  <a:pt x="4357" y="2475"/>
                </a:cubicBezTo>
                <a:cubicBezTo>
                  <a:pt x="4342" y="2612"/>
                  <a:pt x="4318" y="2747"/>
                  <a:pt x="4314" y="2885"/>
                </a:cubicBezTo>
                <a:lnTo>
                  <a:pt x="4314" y="2886"/>
                </a:lnTo>
                <a:cubicBezTo>
                  <a:pt x="4314" y="2888"/>
                  <a:pt x="4314" y="2890"/>
                  <a:pt x="4315" y="2892"/>
                </a:cubicBezTo>
                <a:lnTo>
                  <a:pt x="4302" y="2895"/>
                </a:lnTo>
                <a:cubicBezTo>
                  <a:pt x="4303" y="2894"/>
                  <a:pt x="4303" y="2893"/>
                  <a:pt x="4304" y="2892"/>
                </a:cubicBezTo>
                <a:cubicBezTo>
                  <a:pt x="4306" y="2890"/>
                  <a:pt x="4306" y="2887"/>
                  <a:pt x="4307" y="2884"/>
                </a:cubicBezTo>
                <a:cubicBezTo>
                  <a:pt x="4310" y="2730"/>
                  <a:pt x="4308" y="2577"/>
                  <a:pt x="4307" y="2424"/>
                </a:cubicBezTo>
                <a:cubicBezTo>
                  <a:pt x="4307" y="2418"/>
                  <a:pt x="4298" y="2417"/>
                  <a:pt x="4298" y="2424"/>
                </a:cubicBezTo>
                <a:cubicBezTo>
                  <a:pt x="4297" y="2506"/>
                  <a:pt x="4282" y="2585"/>
                  <a:pt x="4275" y="2667"/>
                </a:cubicBezTo>
                <a:cubicBezTo>
                  <a:pt x="4275" y="2673"/>
                  <a:pt x="4275" y="2679"/>
                  <a:pt x="4273" y="2685"/>
                </a:cubicBezTo>
                <a:cubicBezTo>
                  <a:pt x="4272" y="2682"/>
                  <a:pt x="4271" y="2678"/>
                  <a:pt x="4269" y="2674"/>
                </a:cubicBezTo>
                <a:cubicBezTo>
                  <a:pt x="4270" y="2673"/>
                  <a:pt x="4270" y="2672"/>
                  <a:pt x="4271" y="2670"/>
                </a:cubicBezTo>
                <a:cubicBezTo>
                  <a:pt x="4280" y="2579"/>
                  <a:pt x="4267" y="2482"/>
                  <a:pt x="4265" y="2390"/>
                </a:cubicBezTo>
                <a:cubicBezTo>
                  <a:pt x="4265" y="2384"/>
                  <a:pt x="4256" y="2383"/>
                  <a:pt x="4256" y="2390"/>
                </a:cubicBezTo>
                <a:cubicBezTo>
                  <a:pt x="4256" y="2431"/>
                  <a:pt x="4254" y="2473"/>
                  <a:pt x="4252" y="2514"/>
                </a:cubicBezTo>
                <a:cubicBezTo>
                  <a:pt x="4250" y="2553"/>
                  <a:pt x="4244" y="2589"/>
                  <a:pt x="4243" y="2627"/>
                </a:cubicBezTo>
                <a:cubicBezTo>
                  <a:pt x="4234" y="2614"/>
                  <a:pt x="4224" y="2602"/>
                  <a:pt x="4213" y="2590"/>
                </a:cubicBezTo>
                <a:cubicBezTo>
                  <a:pt x="4214" y="2590"/>
                  <a:pt x="4214" y="2589"/>
                  <a:pt x="4215" y="2588"/>
                </a:cubicBezTo>
                <a:cubicBezTo>
                  <a:pt x="4215" y="2588"/>
                  <a:pt x="4215" y="2587"/>
                  <a:pt x="4215" y="2586"/>
                </a:cubicBezTo>
                <a:lnTo>
                  <a:pt x="4215" y="2585"/>
                </a:lnTo>
                <a:cubicBezTo>
                  <a:pt x="4215" y="2501"/>
                  <a:pt x="4211" y="2417"/>
                  <a:pt x="4209" y="2334"/>
                </a:cubicBezTo>
                <a:cubicBezTo>
                  <a:pt x="4209" y="2330"/>
                  <a:pt x="4202" y="2329"/>
                  <a:pt x="4202" y="2334"/>
                </a:cubicBezTo>
                <a:cubicBezTo>
                  <a:pt x="4199" y="2375"/>
                  <a:pt x="4198" y="2415"/>
                  <a:pt x="4198" y="2456"/>
                </a:cubicBezTo>
                <a:cubicBezTo>
                  <a:pt x="4198" y="2496"/>
                  <a:pt x="4199" y="2537"/>
                  <a:pt x="4202" y="2578"/>
                </a:cubicBezTo>
                <a:cubicBezTo>
                  <a:pt x="4189" y="2565"/>
                  <a:pt x="4176" y="2553"/>
                  <a:pt x="4162" y="2541"/>
                </a:cubicBezTo>
                <a:lnTo>
                  <a:pt x="4162" y="2539"/>
                </a:lnTo>
                <a:cubicBezTo>
                  <a:pt x="4165" y="2539"/>
                  <a:pt x="4168" y="2540"/>
                  <a:pt x="4167" y="2534"/>
                </a:cubicBezTo>
                <a:cubicBezTo>
                  <a:pt x="4166" y="2523"/>
                  <a:pt x="4166" y="2512"/>
                  <a:pt x="4166" y="2501"/>
                </a:cubicBezTo>
                <a:cubicBezTo>
                  <a:pt x="4166" y="2490"/>
                  <a:pt x="4166" y="2479"/>
                  <a:pt x="4167" y="2468"/>
                </a:cubicBezTo>
                <a:cubicBezTo>
                  <a:pt x="4167" y="2419"/>
                  <a:pt x="4167" y="2370"/>
                  <a:pt x="4165" y="2321"/>
                </a:cubicBezTo>
                <a:cubicBezTo>
                  <a:pt x="4165" y="2315"/>
                  <a:pt x="4156" y="2315"/>
                  <a:pt x="4156" y="2321"/>
                </a:cubicBezTo>
                <a:cubicBezTo>
                  <a:pt x="4155" y="2370"/>
                  <a:pt x="4147" y="2419"/>
                  <a:pt x="4147" y="2469"/>
                </a:cubicBezTo>
                <a:cubicBezTo>
                  <a:pt x="4145" y="2479"/>
                  <a:pt x="4145" y="2488"/>
                  <a:pt x="4145" y="2498"/>
                </a:cubicBezTo>
                <a:cubicBezTo>
                  <a:pt x="4145" y="2507"/>
                  <a:pt x="4145" y="2518"/>
                  <a:pt x="4147" y="2528"/>
                </a:cubicBezTo>
                <a:lnTo>
                  <a:pt x="4127" y="2512"/>
                </a:lnTo>
                <a:cubicBezTo>
                  <a:pt x="4116" y="2470"/>
                  <a:pt x="4126" y="2416"/>
                  <a:pt x="4123" y="2372"/>
                </a:cubicBezTo>
                <a:cubicBezTo>
                  <a:pt x="4121" y="2336"/>
                  <a:pt x="4128" y="2299"/>
                  <a:pt x="4126" y="2262"/>
                </a:cubicBezTo>
                <a:cubicBezTo>
                  <a:pt x="4126" y="2256"/>
                  <a:pt x="4116" y="2255"/>
                  <a:pt x="4117" y="2262"/>
                </a:cubicBezTo>
                <a:cubicBezTo>
                  <a:pt x="4118" y="2299"/>
                  <a:pt x="4107" y="2337"/>
                  <a:pt x="4105" y="2374"/>
                </a:cubicBezTo>
                <a:cubicBezTo>
                  <a:pt x="4104" y="2404"/>
                  <a:pt x="4104" y="2436"/>
                  <a:pt x="4104" y="2466"/>
                </a:cubicBezTo>
                <a:cubicBezTo>
                  <a:pt x="4104" y="2476"/>
                  <a:pt x="4102" y="2486"/>
                  <a:pt x="4102" y="2495"/>
                </a:cubicBezTo>
                <a:cubicBezTo>
                  <a:pt x="4092" y="2488"/>
                  <a:pt x="4082" y="2481"/>
                  <a:pt x="4071" y="2475"/>
                </a:cubicBezTo>
                <a:cubicBezTo>
                  <a:pt x="4069" y="2458"/>
                  <a:pt x="4067" y="2440"/>
                  <a:pt x="4067" y="2423"/>
                </a:cubicBezTo>
                <a:cubicBezTo>
                  <a:pt x="4067" y="2421"/>
                  <a:pt x="4067" y="2419"/>
                  <a:pt x="4067" y="2417"/>
                </a:cubicBezTo>
                <a:cubicBezTo>
                  <a:pt x="4067" y="2386"/>
                  <a:pt x="4061" y="2355"/>
                  <a:pt x="4059" y="2324"/>
                </a:cubicBezTo>
                <a:cubicBezTo>
                  <a:pt x="4059" y="2320"/>
                  <a:pt x="4052" y="2319"/>
                  <a:pt x="4052" y="2324"/>
                </a:cubicBezTo>
                <a:cubicBezTo>
                  <a:pt x="4050" y="2359"/>
                  <a:pt x="4044" y="2393"/>
                  <a:pt x="4043" y="2429"/>
                </a:cubicBezTo>
                <a:cubicBezTo>
                  <a:pt x="4043" y="2439"/>
                  <a:pt x="4042" y="2450"/>
                  <a:pt x="4043" y="2460"/>
                </a:cubicBezTo>
                <a:cubicBezTo>
                  <a:pt x="4033" y="2455"/>
                  <a:pt x="4023" y="2450"/>
                  <a:pt x="4012" y="2446"/>
                </a:cubicBezTo>
                <a:cubicBezTo>
                  <a:pt x="4017" y="2419"/>
                  <a:pt x="4012" y="2383"/>
                  <a:pt x="4016" y="2359"/>
                </a:cubicBezTo>
                <a:cubicBezTo>
                  <a:pt x="4023" y="2326"/>
                  <a:pt x="4026" y="2291"/>
                  <a:pt x="4026" y="2257"/>
                </a:cubicBezTo>
                <a:cubicBezTo>
                  <a:pt x="4026" y="2241"/>
                  <a:pt x="4025" y="2225"/>
                  <a:pt x="4024" y="2210"/>
                </a:cubicBezTo>
                <a:cubicBezTo>
                  <a:pt x="4024" y="2204"/>
                  <a:pt x="4014" y="2203"/>
                  <a:pt x="4013" y="2210"/>
                </a:cubicBezTo>
                <a:cubicBezTo>
                  <a:pt x="4008" y="2282"/>
                  <a:pt x="3985" y="2353"/>
                  <a:pt x="3985" y="2426"/>
                </a:cubicBezTo>
                <a:cubicBezTo>
                  <a:pt x="3985" y="2428"/>
                  <a:pt x="3985" y="2430"/>
                  <a:pt x="3985" y="2432"/>
                </a:cubicBezTo>
                <a:cubicBezTo>
                  <a:pt x="3985" y="2433"/>
                  <a:pt x="3985" y="2435"/>
                  <a:pt x="3985" y="2437"/>
                </a:cubicBezTo>
                <a:lnTo>
                  <a:pt x="3968" y="2432"/>
                </a:lnTo>
                <a:cubicBezTo>
                  <a:pt x="3969" y="2411"/>
                  <a:pt x="3970" y="2389"/>
                  <a:pt x="3970" y="2368"/>
                </a:cubicBezTo>
                <a:cubicBezTo>
                  <a:pt x="3970" y="2356"/>
                  <a:pt x="3970" y="2343"/>
                  <a:pt x="3969" y="2331"/>
                </a:cubicBezTo>
                <a:cubicBezTo>
                  <a:pt x="3969" y="2298"/>
                  <a:pt x="3973" y="2265"/>
                  <a:pt x="3972" y="2233"/>
                </a:cubicBezTo>
                <a:cubicBezTo>
                  <a:pt x="3972" y="2227"/>
                  <a:pt x="3963" y="2226"/>
                  <a:pt x="3963" y="2233"/>
                </a:cubicBezTo>
                <a:cubicBezTo>
                  <a:pt x="3962" y="2297"/>
                  <a:pt x="3940" y="2364"/>
                  <a:pt x="3946" y="2429"/>
                </a:cubicBezTo>
                <a:cubicBezTo>
                  <a:pt x="3939" y="2428"/>
                  <a:pt x="3931" y="2426"/>
                  <a:pt x="3924" y="2425"/>
                </a:cubicBezTo>
                <a:cubicBezTo>
                  <a:pt x="3924" y="2421"/>
                  <a:pt x="3924" y="2415"/>
                  <a:pt x="3924" y="2405"/>
                </a:cubicBezTo>
                <a:cubicBezTo>
                  <a:pt x="3924" y="2405"/>
                  <a:pt x="3924" y="2404"/>
                  <a:pt x="3924" y="2403"/>
                </a:cubicBezTo>
                <a:cubicBezTo>
                  <a:pt x="3924" y="2379"/>
                  <a:pt x="3925" y="2355"/>
                  <a:pt x="3927" y="2331"/>
                </a:cubicBezTo>
                <a:cubicBezTo>
                  <a:pt x="3928" y="2313"/>
                  <a:pt x="3929" y="2295"/>
                  <a:pt x="3929" y="2277"/>
                </a:cubicBezTo>
                <a:cubicBezTo>
                  <a:pt x="3929" y="2239"/>
                  <a:pt x="3927" y="2202"/>
                  <a:pt x="3923" y="2165"/>
                </a:cubicBezTo>
                <a:cubicBezTo>
                  <a:pt x="3923" y="2160"/>
                  <a:pt x="3915" y="2160"/>
                  <a:pt x="3915" y="2165"/>
                </a:cubicBezTo>
                <a:cubicBezTo>
                  <a:pt x="3912" y="2220"/>
                  <a:pt x="3911" y="2275"/>
                  <a:pt x="3911" y="2331"/>
                </a:cubicBezTo>
                <a:cubicBezTo>
                  <a:pt x="3911" y="2362"/>
                  <a:pt x="3906" y="2393"/>
                  <a:pt x="3908" y="2424"/>
                </a:cubicBezTo>
                <a:cubicBezTo>
                  <a:pt x="3900" y="2424"/>
                  <a:pt x="3892" y="2423"/>
                  <a:pt x="3884" y="2423"/>
                </a:cubicBezTo>
                <a:cubicBezTo>
                  <a:pt x="3876" y="2423"/>
                  <a:pt x="3867" y="2424"/>
                  <a:pt x="3859" y="2424"/>
                </a:cubicBezTo>
                <a:lnTo>
                  <a:pt x="3859" y="2423"/>
                </a:lnTo>
                <a:cubicBezTo>
                  <a:pt x="3861" y="2413"/>
                  <a:pt x="3861" y="2403"/>
                  <a:pt x="3861" y="2393"/>
                </a:cubicBezTo>
                <a:cubicBezTo>
                  <a:pt x="3861" y="2382"/>
                  <a:pt x="3861" y="2372"/>
                  <a:pt x="3859" y="2362"/>
                </a:cubicBezTo>
                <a:cubicBezTo>
                  <a:pt x="3859" y="2330"/>
                  <a:pt x="3854" y="2299"/>
                  <a:pt x="3853" y="2266"/>
                </a:cubicBezTo>
                <a:cubicBezTo>
                  <a:pt x="3853" y="2266"/>
                  <a:pt x="3852" y="2265"/>
                  <a:pt x="3852" y="2264"/>
                </a:cubicBezTo>
                <a:cubicBezTo>
                  <a:pt x="3851" y="2263"/>
                  <a:pt x="3851" y="2263"/>
                  <a:pt x="3851" y="2262"/>
                </a:cubicBezTo>
                <a:cubicBezTo>
                  <a:pt x="3850" y="2261"/>
                  <a:pt x="3849" y="2262"/>
                  <a:pt x="3848" y="2262"/>
                </a:cubicBezTo>
                <a:cubicBezTo>
                  <a:pt x="3847" y="2262"/>
                  <a:pt x="3847" y="2261"/>
                  <a:pt x="3846" y="2262"/>
                </a:cubicBezTo>
                <a:cubicBezTo>
                  <a:pt x="3845" y="2262"/>
                  <a:pt x="3844" y="2263"/>
                  <a:pt x="3844" y="2264"/>
                </a:cubicBezTo>
                <a:cubicBezTo>
                  <a:pt x="3843" y="2265"/>
                  <a:pt x="3843" y="2266"/>
                  <a:pt x="3843" y="2266"/>
                </a:cubicBezTo>
                <a:cubicBezTo>
                  <a:pt x="3843" y="2303"/>
                  <a:pt x="3838" y="2339"/>
                  <a:pt x="3837" y="2376"/>
                </a:cubicBezTo>
                <a:cubicBezTo>
                  <a:pt x="3837" y="2395"/>
                  <a:pt x="3830" y="2413"/>
                  <a:pt x="3845" y="2425"/>
                </a:cubicBezTo>
                <a:cubicBezTo>
                  <a:pt x="3829" y="2427"/>
                  <a:pt x="3812" y="2430"/>
                  <a:pt x="3796" y="2433"/>
                </a:cubicBezTo>
                <a:cubicBezTo>
                  <a:pt x="3790" y="2417"/>
                  <a:pt x="3796" y="2357"/>
                  <a:pt x="3796" y="2341"/>
                </a:cubicBezTo>
                <a:cubicBezTo>
                  <a:pt x="3796" y="2272"/>
                  <a:pt x="3789" y="2206"/>
                  <a:pt x="3785" y="2138"/>
                </a:cubicBezTo>
                <a:cubicBezTo>
                  <a:pt x="3785" y="2136"/>
                  <a:pt x="3780" y="2136"/>
                  <a:pt x="3780" y="2138"/>
                </a:cubicBezTo>
                <a:cubicBezTo>
                  <a:pt x="3776" y="2185"/>
                  <a:pt x="3774" y="2232"/>
                  <a:pt x="3774" y="2279"/>
                </a:cubicBezTo>
                <a:cubicBezTo>
                  <a:pt x="3774" y="2300"/>
                  <a:pt x="3774" y="2321"/>
                  <a:pt x="3775" y="2342"/>
                </a:cubicBezTo>
                <a:cubicBezTo>
                  <a:pt x="3775" y="2363"/>
                  <a:pt x="3765" y="2411"/>
                  <a:pt x="3775" y="2439"/>
                </a:cubicBezTo>
                <a:cubicBezTo>
                  <a:pt x="3766" y="2441"/>
                  <a:pt x="3756" y="2444"/>
                  <a:pt x="3747" y="2448"/>
                </a:cubicBezTo>
                <a:cubicBezTo>
                  <a:pt x="3748" y="2428"/>
                  <a:pt x="3745" y="2406"/>
                  <a:pt x="3745" y="2388"/>
                </a:cubicBezTo>
                <a:cubicBezTo>
                  <a:pt x="3745" y="2338"/>
                  <a:pt x="3748" y="2289"/>
                  <a:pt x="3746" y="2239"/>
                </a:cubicBezTo>
                <a:cubicBezTo>
                  <a:pt x="3746" y="2234"/>
                  <a:pt x="3737" y="2233"/>
                  <a:pt x="3737" y="2239"/>
                </a:cubicBezTo>
                <a:cubicBezTo>
                  <a:pt x="3737" y="2277"/>
                  <a:pt x="3727" y="2314"/>
                  <a:pt x="3725" y="2353"/>
                </a:cubicBezTo>
                <a:cubicBezTo>
                  <a:pt x="3724" y="2376"/>
                  <a:pt x="3725" y="2400"/>
                  <a:pt x="3724" y="2424"/>
                </a:cubicBezTo>
                <a:cubicBezTo>
                  <a:pt x="3724" y="2431"/>
                  <a:pt x="3727" y="2445"/>
                  <a:pt x="3728" y="2456"/>
                </a:cubicBezTo>
                <a:cubicBezTo>
                  <a:pt x="3719" y="2459"/>
                  <a:pt x="3710" y="2463"/>
                  <a:pt x="3701" y="2467"/>
                </a:cubicBezTo>
                <a:cubicBezTo>
                  <a:pt x="3707" y="2346"/>
                  <a:pt x="3706" y="2225"/>
                  <a:pt x="3705" y="2104"/>
                </a:cubicBezTo>
                <a:cubicBezTo>
                  <a:pt x="3705" y="2104"/>
                  <a:pt x="3704" y="2103"/>
                  <a:pt x="3704" y="2102"/>
                </a:cubicBezTo>
                <a:cubicBezTo>
                  <a:pt x="3703" y="2101"/>
                  <a:pt x="3703" y="2101"/>
                  <a:pt x="3703" y="2100"/>
                </a:cubicBezTo>
                <a:cubicBezTo>
                  <a:pt x="3702" y="2099"/>
                  <a:pt x="3701" y="2100"/>
                  <a:pt x="3700" y="2100"/>
                </a:cubicBezTo>
                <a:cubicBezTo>
                  <a:pt x="3699" y="2100"/>
                  <a:pt x="3699" y="2099"/>
                  <a:pt x="3698" y="2100"/>
                </a:cubicBezTo>
                <a:cubicBezTo>
                  <a:pt x="3697" y="2100"/>
                  <a:pt x="3696" y="2101"/>
                  <a:pt x="3696" y="2102"/>
                </a:cubicBezTo>
                <a:cubicBezTo>
                  <a:pt x="3696" y="2103"/>
                  <a:pt x="3695" y="2104"/>
                  <a:pt x="3695" y="2104"/>
                </a:cubicBezTo>
                <a:cubicBezTo>
                  <a:pt x="3695" y="2160"/>
                  <a:pt x="3681" y="2215"/>
                  <a:pt x="3681" y="2271"/>
                </a:cubicBezTo>
                <a:cubicBezTo>
                  <a:pt x="3681" y="2339"/>
                  <a:pt x="3671" y="2409"/>
                  <a:pt x="3679" y="2475"/>
                </a:cubicBezTo>
                <a:cubicBezTo>
                  <a:pt x="3679" y="2476"/>
                  <a:pt x="3679" y="2476"/>
                  <a:pt x="3679" y="2477"/>
                </a:cubicBezTo>
                <a:lnTo>
                  <a:pt x="3679" y="2478"/>
                </a:lnTo>
                <a:cubicBezTo>
                  <a:pt x="3678" y="2479"/>
                  <a:pt x="3677" y="2479"/>
                  <a:pt x="3676" y="2480"/>
                </a:cubicBezTo>
                <a:cubicBezTo>
                  <a:pt x="3663" y="2488"/>
                  <a:pt x="3650" y="2496"/>
                  <a:pt x="3639" y="2506"/>
                </a:cubicBezTo>
                <a:cubicBezTo>
                  <a:pt x="3636" y="2396"/>
                  <a:pt x="3631" y="2287"/>
                  <a:pt x="3627" y="2178"/>
                </a:cubicBezTo>
                <a:cubicBezTo>
                  <a:pt x="3627" y="2172"/>
                  <a:pt x="3619" y="2171"/>
                  <a:pt x="3619" y="2178"/>
                </a:cubicBezTo>
                <a:cubicBezTo>
                  <a:pt x="3615" y="2290"/>
                  <a:pt x="3610" y="2403"/>
                  <a:pt x="3607" y="2515"/>
                </a:cubicBezTo>
                <a:lnTo>
                  <a:pt x="3607" y="2516"/>
                </a:lnTo>
                <a:cubicBezTo>
                  <a:pt x="3607" y="2518"/>
                  <a:pt x="3608" y="2520"/>
                  <a:pt x="3609" y="2522"/>
                </a:cubicBezTo>
                <a:cubicBezTo>
                  <a:pt x="3610" y="2524"/>
                  <a:pt x="3612" y="2526"/>
                  <a:pt x="3614" y="2527"/>
                </a:cubicBezTo>
                <a:cubicBezTo>
                  <a:pt x="3614" y="2527"/>
                  <a:pt x="3615" y="2528"/>
                  <a:pt x="3616" y="2528"/>
                </a:cubicBezTo>
                <a:cubicBezTo>
                  <a:pt x="3611" y="2534"/>
                  <a:pt x="3606" y="2541"/>
                  <a:pt x="3602" y="2549"/>
                </a:cubicBezTo>
                <a:cubicBezTo>
                  <a:pt x="3601" y="2551"/>
                  <a:pt x="3599" y="2553"/>
                  <a:pt x="3598" y="2555"/>
                </a:cubicBezTo>
                <a:cubicBezTo>
                  <a:pt x="3595" y="2551"/>
                  <a:pt x="3591" y="2547"/>
                  <a:pt x="3587" y="2543"/>
                </a:cubicBezTo>
                <a:cubicBezTo>
                  <a:pt x="3599" y="2480"/>
                  <a:pt x="3587" y="2408"/>
                  <a:pt x="3589" y="2344"/>
                </a:cubicBezTo>
                <a:cubicBezTo>
                  <a:pt x="3591" y="2258"/>
                  <a:pt x="3587" y="2170"/>
                  <a:pt x="3582" y="2084"/>
                </a:cubicBezTo>
                <a:cubicBezTo>
                  <a:pt x="3582" y="2079"/>
                  <a:pt x="3574" y="2079"/>
                  <a:pt x="3574" y="2084"/>
                </a:cubicBezTo>
                <a:cubicBezTo>
                  <a:pt x="3569" y="2172"/>
                  <a:pt x="3572" y="2261"/>
                  <a:pt x="3566" y="2349"/>
                </a:cubicBezTo>
                <a:cubicBezTo>
                  <a:pt x="3561" y="2332"/>
                  <a:pt x="3555" y="2315"/>
                  <a:pt x="3548" y="2299"/>
                </a:cubicBezTo>
                <a:cubicBezTo>
                  <a:pt x="3545" y="2280"/>
                  <a:pt x="3544" y="2261"/>
                  <a:pt x="3544" y="2242"/>
                </a:cubicBezTo>
                <a:cubicBezTo>
                  <a:pt x="3544" y="2238"/>
                  <a:pt x="3544" y="2233"/>
                  <a:pt x="3544" y="2229"/>
                </a:cubicBezTo>
                <a:cubicBezTo>
                  <a:pt x="3542" y="2180"/>
                  <a:pt x="3541" y="2131"/>
                  <a:pt x="3540" y="2080"/>
                </a:cubicBezTo>
                <a:cubicBezTo>
                  <a:pt x="3540" y="2076"/>
                  <a:pt x="3533" y="2077"/>
                  <a:pt x="3533" y="2080"/>
                </a:cubicBezTo>
                <a:cubicBezTo>
                  <a:pt x="3532" y="2130"/>
                  <a:pt x="3530" y="2179"/>
                  <a:pt x="3529" y="2229"/>
                </a:cubicBezTo>
                <a:cubicBezTo>
                  <a:pt x="3529" y="2239"/>
                  <a:pt x="3528" y="2250"/>
                  <a:pt x="3527" y="2261"/>
                </a:cubicBezTo>
                <a:cubicBezTo>
                  <a:pt x="3520" y="2250"/>
                  <a:pt x="3513" y="2239"/>
                  <a:pt x="3505" y="2229"/>
                </a:cubicBezTo>
                <a:cubicBezTo>
                  <a:pt x="3506" y="2229"/>
                  <a:pt x="3507" y="2228"/>
                  <a:pt x="3508" y="2228"/>
                </a:cubicBezTo>
                <a:cubicBezTo>
                  <a:pt x="3509" y="2227"/>
                  <a:pt x="3509" y="2226"/>
                  <a:pt x="3510" y="2225"/>
                </a:cubicBezTo>
                <a:cubicBezTo>
                  <a:pt x="3510" y="2224"/>
                  <a:pt x="3511" y="2223"/>
                  <a:pt x="3511" y="2222"/>
                </a:cubicBezTo>
                <a:cubicBezTo>
                  <a:pt x="3511" y="2221"/>
                  <a:pt x="3511" y="2220"/>
                  <a:pt x="3511" y="2219"/>
                </a:cubicBezTo>
                <a:cubicBezTo>
                  <a:pt x="3508" y="2208"/>
                  <a:pt x="3506" y="2196"/>
                  <a:pt x="3506" y="2184"/>
                </a:cubicBezTo>
                <a:cubicBezTo>
                  <a:pt x="3506" y="2183"/>
                  <a:pt x="3506" y="2181"/>
                  <a:pt x="3506" y="2180"/>
                </a:cubicBezTo>
                <a:cubicBezTo>
                  <a:pt x="3504" y="2158"/>
                  <a:pt x="3503" y="2135"/>
                  <a:pt x="3503" y="2112"/>
                </a:cubicBezTo>
                <a:cubicBezTo>
                  <a:pt x="3503" y="2108"/>
                  <a:pt x="3503" y="2104"/>
                  <a:pt x="3503" y="2100"/>
                </a:cubicBezTo>
                <a:cubicBezTo>
                  <a:pt x="3503" y="2078"/>
                  <a:pt x="3502" y="2056"/>
                  <a:pt x="3499" y="2035"/>
                </a:cubicBezTo>
                <a:cubicBezTo>
                  <a:pt x="3499" y="2029"/>
                  <a:pt x="3490" y="2031"/>
                  <a:pt x="3490" y="2036"/>
                </a:cubicBezTo>
                <a:cubicBezTo>
                  <a:pt x="3489" y="2062"/>
                  <a:pt x="3480" y="2085"/>
                  <a:pt x="3480" y="2112"/>
                </a:cubicBezTo>
                <a:cubicBezTo>
                  <a:pt x="3480" y="2144"/>
                  <a:pt x="3483" y="2176"/>
                  <a:pt x="3487" y="2208"/>
                </a:cubicBezTo>
                <a:cubicBezTo>
                  <a:pt x="3476" y="2196"/>
                  <a:pt x="3463" y="2184"/>
                  <a:pt x="3450" y="2174"/>
                </a:cubicBezTo>
                <a:cubicBezTo>
                  <a:pt x="3437" y="2164"/>
                  <a:pt x="3450" y="2174"/>
                  <a:pt x="3450" y="2173"/>
                </a:cubicBezTo>
                <a:cubicBezTo>
                  <a:pt x="3465" y="2125"/>
                  <a:pt x="3450" y="2064"/>
                  <a:pt x="3450" y="2016"/>
                </a:cubicBezTo>
                <a:cubicBezTo>
                  <a:pt x="3450" y="2010"/>
                  <a:pt x="3441" y="2009"/>
                  <a:pt x="3441" y="2016"/>
                </a:cubicBezTo>
                <a:cubicBezTo>
                  <a:pt x="3441" y="2044"/>
                  <a:pt x="3439" y="2072"/>
                  <a:pt x="3437" y="2100"/>
                </a:cubicBezTo>
                <a:cubicBezTo>
                  <a:pt x="3436" y="2109"/>
                  <a:pt x="3436" y="2118"/>
                  <a:pt x="3436" y="2127"/>
                </a:cubicBezTo>
                <a:cubicBezTo>
                  <a:pt x="3436" y="2141"/>
                  <a:pt x="3437" y="2154"/>
                  <a:pt x="3439" y="2167"/>
                </a:cubicBezTo>
                <a:cubicBezTo>
                  <a:pt x="3430" y="2160"/>
                  <a:pt x="3419" y="2153"/>
                  <a:pt x="3409" y="2147"/>
                </a:cubicBezTo>
                <a:cubicBezTo>
                  <a:pt x="3404" y="2144"/>
                  <a:pt x="3398" y="2141"/>
                  <a:pt x="3392" y="2138"/>
                </a:cubicBezTo>
                <a:cubicBezTo>
                  <a:pt x="3394" y="2127"/>
                  <a:pt x="3394" y="2116"/>
                  <a:pt x="3394" y="2105"/>
                </a:cubicBezTo>
                <a:cubicBezTo>
                  <a:pt x="3394" y="2099"/>
                  <a:pt x="3394" y="2093"/>
                  <a:pt x="3394" y="2086"/>
                </a:cubicBezTo>
                <a:cubicBezTo>
                  <a:pt x="3394" y="2053"/>
                  <a:pt x="3392" y="2021"/>
                  <a:pt x="3390" y="1988"/>
                </a:cubicBezTo>
                <a:cubicBezTo>
                  <a:pt x="3390" y="1987"/>
                  <a:pt x="3390" y="1987"/>
                  <a:pt x="3390" y="1986"/>
                </a:cubicBezTo>
                <a:lnTo>
                  <a:pt x="3389" y="1985"/>
                </a:lnTo>
                <a:cubicBezTo>
                  <a:pt x="3388" y="1985"/>
                  <a:pt x="3388" y="1984"/>
                  <a:pt x="3387" y="1984"/>
                </a:cubicBezTo>
                <a:cubicBezTo>
                  <a:pt x="3386" y="1984"/>
                  <a:pt x="3386" y="1985"/>
                  <a:pt x="3385" y="1985"/>
                </a:cubicBezTo>
                <a:lnTo>
                  <a:pt x="3384" y="1986"/>
                </a:lnTo>
                <a:cubicBezTo>
                  <a:pt x="3384" y="1987"/>
                  <a:pt x="3384" y="1987"/>
                  <a:pt x="3384" y="1988"/>
                </a:cubicBezTo>
                <a:cubicBezTo>
                  <a:pt x="3382" y="2016"/>
                  <a:pt x="3381" y="2045"/>
                  <a:pt x="3381" y="2073"/>
                </a:cubicBezTo>
                <a:cubicBezTo>
                  <a:pt x="3380" y="2083"/>
                  <a:pt x="3380" y="2093"/>
                  <a:pt x="3380" y="2103"/>
                </a:cubicBezTo>
                <a:cubicBezTo>
                  <a:pt x="3380" y="2113"/>
                  <a:pt x="3380" y="2122"/>
                  <a:pt x="3381" y="2132"/>
                </a:cubicBezTo>
                <a:cubicBezTo>
                  <a:pt x="3369" y="2127"/>
                  <a:pt x="3357" y="2123"/>
                  <a:pt x="3345" y="2119"/>
                </a:cubicBezTo>
                <a:cubicBezTo>
                  <a:pt x="3345" y="2114"/>
                  <a:pt x="3346" y="2108"/>
                  <a:pt x="3346" y="2104"/>
                </a:cubicBezTo>
                <a:cubicBezTo>
                  <a:pt x="3346" y="2099"/>
                  <a:pt x="3345" y="2095"/>
                  <a:pt x="3345" y="2090"/>
                </a:cubicBezTo>
                <a:cubicBezTo>
                  <a:pt x="3345" y="2067"/>
                  <a:pt x="3341" y="2044"/>
                  <a:pt x="3340" y="2021"/>
                </a:cubicBezTo>
                <a:cubicBezTo>
                  <a:pt x="3340" y="2021"/>
                  <a:pt x="3339" y="2020"/>
                  <a:pt x="3339" y="2019"/>
                </a:cubicBezTo>
                <a:cubicBezTo>
                  <a:pt x="3338" y="2018"/>
                  <a:pt x="3338" y="2018"/>
                  <a:pt x="3338" y="2017"/>
                </a:cubicBezTo>
                <a:cubicBezTo>
                  <a:pt x="3337" y="2016"/>
                  <a:pt x="3336" y="2017"/>
                  <a:pt x="3335" y="2017"/>
                </a:cubicBezTo>
                <a:cubicBezTo>
                  <a:pt x="3334" y="2017"/>
                  <a:pt x="3334" y="2016"/>
                  <a:pt x="3333" y="2017"/>
                </a:cubicBezTo>
                <a:cubicBezTo>
                  <a:pt x="3332" y="2017"/>
                  <a:pt x="3331" y="2018"/>
                  <a:pt x="3331" y="2019"/>
                </a:cubicBezTo>
                <a:cubicBezTo>
                  <a:pt x="3331" y="2020"/>
                  <a:pt x="3330" y="2021"/>
                  <a:pt x="3330" y="2021"/>
                </a:cubicBezTo>
                <a:cubicBezTo>
                  <a:pt x="3330" y="2044"/>
                  <a:pt x="3327" y="2067"/>
                  <a:pt x="3325" y="2089"/>
                </a:cubicBezTo>
                <a:cubicBezTo>
                  <a:pt x="3324" y="2097"/>
                  <a:pt x="3324" y="2104"/>
                  <a:pt x="3324" y="2112"/>
                </a:cubicBezTo>
                <a:lnTo>
                  <a:pt x="3324" y="2113"/>
                </a:lnTo>
                <a:cubicBezTo>
                  <a:pt x="3316" y="2111"/>
                  <a:pt x="3307" y="2110"/>
                  <a:pt x="3298" y="2108"/>
                </a:cubicBezTo>
                <a:cubicBezTo>
                  <a:pt x="3300" y="2054"/>
                  <a:pt x="3296" y="1999"/>
                  <a:pt x="3295" y="1945"/>
                </a:cubicBezTo>
                <a:cubicBezTo>
                  <a:pt x="3295" y="1945"/>
                  <a:pt x="3294" y="1944"/>
                  <a:pt x="3294" y="1943"/>
                </a:cubicBezTo>
                <a:cubicBezTo>
                  <a:pt x="3293" y="1942"/>
                  <a:pt x="3293" y="1942"/>
                  <a:pt x="3293" y="1941"/>
                </a:cubicBezTo>
                <a:cubicBezTo>
                  <a:pt x="3292" y="1940"/>
                  <a:pt x="3291" y="1940"/>
                  <a:pt x="3290" y="1940"/>
                </a:cubicBezTo>
                <a:cubicBezTo>
                  <a:pt x="3289" y="1940"/>
                  <a:pt x="3288" y="1941"/>
                  <a:pt x="3288" y="1941"/>
                </a:cubicBezTo>
                <a:cubicBezTo>
                  <a:pt x="3287" y="1942"/>
                  <a:pt x="3286" y="1942"/>
                  <a:pt x="3286" y="1943"/>
                </a:cubicBezTo>
                <a:cubicBezTo>
                  <a:pt x="3286" y="1944"/>
                  <a:pt x="3285" y="1945"/>
                  <a:pt x="3285" y="1945"/>
                </a:cubicBezTo>
                <a:cubicBezTo>
                  <a:pt x="3285" y="1972"/>
                  <a:pt x="3275" y="1995"/>
                  <a:pt x="3276" y="2022"/>
                </a:cubicBezTo>
                <a:cubicBezTo>
                  <a:pt x="3276" y="2048"/>
                  <a:pt x="3274" y="2077"/>
                  <a:pt x="3275" y="2105"/>
                </a:cubicBezTo>
                <a:cubicBezTo>
                  <a:pt x="3266" y="2105"/>
                  <a:pt x="3256" y="2103"/>
                  <a:pt x="3247" y="2103"/>
                </a:cubicBezTo>
                <a:cubicBezTo>
                  <a:pt x="3247" y="2077"/>
                  <a:pt x="3243" y="2051"/>
                  <a:pt x="3242" y="2024"/>
                </a:cubicBezTo>
                <a:cubicBezTo>
                  <a:pt x="3242" y="2020"/>
                  <a:pt x="3235" y="2020"/>
                  <a:pt x="3235" y="2024"/>
                </a:cubicBezTo>
                <a:cubicBezTo>
                  <a:pt x="3234" y="2040"/>
                  <a:pt x="3233" y="2055"/>
                  <a:pt x="3231" y="2070"/>
                </a:cubicBezTo>
                <a:cubicBezTo>
                  <a:pt x="3230" y="2075"/>
                  <a:pt x="3229" y="2080"/>
                  <a:pt x="3229" y="2086"/>
                </a:cubicBezTo>
                <a:cubicBezTo>
                  <a:pt x="3229" y="2091"/>
                  <a:pt x="3230" y="2097"/>
                  <a:pt x="3231" y="2102"/>
                </a:cubicBezTo>
                <a:cubicBezTo>
                  <a:pt x="3221" y="2102"/>
                  <a:pt x="3211" y="2102"/>
                  <a:pt x="3202" y="2102"/>
                </a:cubicBezTo>
                <a:cubicBezTo>
                  <a:pt x="3200" y="2093"/>
                  <a:pt x="3200" y="2084"/>
                  <a:pt x="3200" y="2074"/>
                </a:cubicBezTo>
                <a:cubicBezTo>
                  <a:pt x="3200" y="2062"/>
                  <a:pt x="3201" y="2050"/>
                  <a:pt x="3203" y="2038"/>
                </a:cubicBezTo>
                <a:cubicBezTo>
                  <a:pt x="3203" y="2032"/>
                  <a:pt x="3204" y="2027"/>
                  <a:pt x="3204" y="2021"/>
                </a:cubicBezTo>
                <a:cubicBezTo>
                  <a:pt x="3204" y="2012"/>
                  <a:pt x="3203" y="2003"/>
                  <a:pt x="3201" y="1993"/>
                </a:cubicBezTo>
                <a:lnTo>
                  <a:pt x="3200" y="1992"/>
                </a:lnTo>
                <a:cubicBezTo>
                  <a:pt x="3199" y="1991"/>
                  <a:pt x="3200" y="1991"/>
                  <a:pt x="3199" y="1990"/>
                </a:cubicBezTo>
                <a:lnTo>
                  <a:pt x="3198" y="1990"/>
                </a:lnTo>
                <a:cubicBezTo>
                  <a:pt x="3197" y="1990"/>
                  <a:pt x="3196" y="1990"/>
                  <a:pt x="3196" y="1990"/>
                </a:cubicBezTo>
                <a:cubicBezTo>
                  <a:pt x="3195" y="1991"/>
                  <a:pt x="3196" y="1991"/>
                  <a:pt x="3195" y="1992"/>
                </a:cubicBezTo>
                <a:cubicBezTo>
                  <a:pt x="3194" y="1993"/>
                  <a:pt x="3194" y="1993"/>
                  <a:pt x="3194" y="1993"/>
                </a:cubicBezTo>
                <a:cubicBezTo>
                  <a:pt x="3192" y="2029"/>
                  <a:pt x="3180" y="2067"/>
                  <a:pt x="3185" y="2103"/>
                </a:cubicBezTo>
                <a:cubicBezTo>
                  <a:pt x="3175" y="2103"/>
                  <a:pt x="3164" y="2104"/>
                  <a:pt x="3154" y="2105"/>
                </a:cubicBezTo>
                <a:cubicBezTo>
                  <a:pt x="3154" y="2103"/>
                  <a:pt x="3154" y="2101"/>
                  <a:pt x="3154" y="2099"/>
                </a:cubicBezTo>
                <a:cubicBezTo>
                  <a:pt x="3154" y="2093"/>
                  <a:pt x="3153" y="2086"/>
                  <a:pt x="3151" y="2081"/>
                </a:cubicBezTo>
                <a:cubicBezTo>
                  <a:pt x="3147" y="2070"/>
                  <a:pt x="3145" y="2058"/>
                  <a:pt x="3145" y="2046"/>
                </a:cubicBezTo>
                <a:cubicBezTo>
                  <a:pt x="3145" y="2044"/>
                  <a:pt x="3145" y="2041"/>
                  <a:pt x="3145" y="2038"/>
                </a:cubicBezTo>
                <a:lnTo>
                  <a:pt x="3145" y="2037"/>
                </a:lnTo>
                <a:cubicBezTo>
                  <a:pt x="3144" y="2037"/>
                  <a:pt x="3144" y="2036"/>
                  <a:pt x="3144" y="2036"/>
                </a:cubicBezTo>
                <a:cubicBezTo>
                  <a:pt x="3143" y="2036"/>
                  <a:pt x="3143" y="2036"/>
                  <a:pt x="3142" y="2036"/>
                </a:cubicBezTo>
                <a:lnTo>
                  <a:pt x="3141" y="2036"/>
                </a:lnTo>
                <a:cubicBezTo>
                  <a:pt x="3140" y="2036"/>
                  <a:pt x="3140" y="2037"/>
                  <a:pt x="3140" y="2037"/>
                </a:cubicBezTo>
                <a:lnTo>
                  <a:pt x="3139" y="2038"/>
                </a:lnTo>
                <a:cubicBezTo>
                  <a:pt x="3138" y="2048"/>
                  <a:pt x="3137" y="2058"/>
                  <a:pt x="3137" y="2068"/>
                </a:cubicBezTo>
                <a:cubicBezTo>
                  <a:pt x="3137" y="2072"/>
                  <a:pt x="3137" y="2076"/>
                  <a:pt x="3138" y="2080"/>
                </a:cubicBezTo>
                <a:cubicBezTo>
                  <a:pt x="3138" y="2084"/>
                  <a:pt x="3141" y="2082"/>
                  <a:pt x="3139" y="2089"/>
                </a:cubicBezTo>
                <a:cubicBezTo>
                  <a:pt x="3138" y="2095"/>
                  <a:pt x="3137" y="2100"/>
                  <a:pt x="3137" y="2106"/>
                </a:cubicBezTo>
                <a:cubicBezTo>
                  <a:pt x="3137" y="2107"/>
                  <a:pt x="3137" y="2107"/>
                  <a:pt x="3137" y="2107"/>
                </a:cubicBezTo>
                <a:cubicBezTo>
                  <a:pt x="3127" y="2108"/>
                  <a:pt x="3118" y="2110"/>
                  <a:pt x="3107" y="2112"/>
                </a:cubicBezTo>
                <a:cubicBezTo>
                  <a:pt x="3107" y="2109"/>
                  <a:pt x="3107" y="2105"/>
                  <a:pt x="3107" y="2102"/>
                </a:cubicBezTo>
                <a:cubicBezTo>
                  <a:pt x="3107" y="2092"/>
                  <a:pt x="3108" y="2082"/>
                  <a:pt x="3110" y="2072"/>
                </a:cubicBezTo>
                <a:cubicBezTo>
                  <a:pt x="3110" y="2053"/>
                  <a:pt x="3106" y="2033"/>
                  <a:pt x="3106" y="2014"/>
                </a:cubicBezTo>
                <a:cubicBezTo>
                  <a:pt x="3106" y="2008"/>
                  <a:pt x="3097" y="2008"/>
                  <a:pt x="3097" y="2014"/>
                </a:cubicBezTo>
                <a:cubicBezTo>
                  <a:pt x="3097" y="2033"/>
                  <a:pt x="3095" y="2052"/>
                  <a:pt x="3093" y="2071"/>
                </a:cubicBezTo>
                <a:cubicBezTo>
                  <a:pt x="3089" y="2085"/>
                  <a:pt x="3088" y="2099"/>
                  <a:pt x="3088" y="2113"/>
                </a:cubicBezTo>
                <a:cubicBezTo>
                  <a:pt x="3088" y="2114"/>
                  <a:pt x="3088" y="2115"/>
                  <a:pt x="3088" y="2116"/>
                </a:cubicBezTo>
                <a:lnTo>
                  <a:pt x="3069" y="2120"/>
                </a:lnTo>
                <a:cubicBezTo>
                  <a:pt x="3069" y="2063"/>
                  <a:pt x="3073" y="2006"/>
                  <a:pt x="3071" y="1949"/>
                </a:cubicBezTo>
                <a:cubicBezTo>
                  <a:pt x="3071" y="1943"/>
                  <a:pt x="3063" y="1943"/>
                  <a:pt x="3063" y="1949"/>
                </a:cubicBezTo>
                <a:cubicBezTo>
                  <a:pt x="3061" y="2008"/>
                  <a:pt x="3050" y="2065"/>
                  <a:pt x="3050" y="2124"/>
                </a:cubicBezTo>
                <a:cubicBezTo>
                  <a:pt x="3042" y="2126"/>
                  <a:pt x="3034" y="2128"/>
                  <a:pt x="3026" y="2131"/>
                </a:cubicBezTo>
                <a:cubicBezTo>
                  <a:pt x="3027" y="2108"/>
                  <a:pt x="3028" y="2084"/>
                  <a:pt x="3028" y="2061"/>
                </a:cubicBezTo>
                <a:cubicBezTo>
                  <a:pt x="3028" y="2045"/>
                  <a:pt x="3027" y="2029"/>
                  <a:pt x="3027" y="2013"/>
                </a:cubicBezTo>
                <a:cubicBezTo>
                  <a:pt x="3027" y="2006"/>
                  <a:pt x="3017" y="2007"/>
                  <a:pt x="3016" y="2013"/>
                </a:cubicBezTo>
                <a:cubicBezTo>
                  <a:pt x="3017" y="2020"/>
                  <a:pt x="3017" y="2027"/>
                  <a:pt x="3017" y="2034"/>
                </a:cubicBezTo>
                <a:cubicBezTo>
                  <a:pt x="3017" y="2047"/>
                  <a:pt x="3016" y="2061"/>
                  <a:pt x="3013" y="2074"/>
                </a:cubicBezTo>
                <a:cubicBezTo>
                  <a:pt x="3010" y="2085"/>
                  <a:pt x="3009" y="2097"/>
                  <a:pt x="3009" y="2109"/>
                </a:cubicBezTo>
                <a:cubicBezTo>
                  <a:pt x="3009" y="2117"/>
                  <a:pt x="3009" y="2126"/>
                  <a:pt x="3011" y="2134"/>
                </a:cubicBezTo>
                <a:lnTo>
                  <a:pt x="2996" y="2139"/>
                </a:lnTo>
                <a:cubicBezTo>
                  <a:pt x="2990" y="2141"/>
                  <a:pt x="2984" y="2144"/>
                  <a:pt x="2977" y="2147"/>
                </a:cubicBezTo>
                <a:cubicBezTo>
                  <a:pt x="2979" y="2084"/>
                  <a:pt x="2985" y="2022"/>
                  <a:pt x="2985" y="1960"/>
                </a:cubicBezTo>
                <a:cubicBezTo>
                  <a:pt x="2985" y="1954"/>
                  <a:pt x="2974" y="1954"/>
                  <a:pt x="2974" y="1960"/>
                </a:cubicBezTo>
                <a:cubicBezTo>
                  <a:pt x="2974" y="2024"/>
                  <a:pt x="2961" y="2088"/>
                  <a:pt x="2962" y="2152"/>
                </a:cubicBezTo>
                <a:cubicBezTo>
                  <a:pt x="2954" y="2155"/>
                  <a:pt x="2946" y="2159"/>
                  <a:pt x="2939" y="2162"/>
                </a:cubicBezTo>
                <a:cubicBezTo>
                  <a:pt x="2941" y="2142"/>
                  <a:pt x="2939" y="2123"/>
                  <a:pt x="2939" y="2105"/>
                </a:cubicBezTo>
                <a:cubicBezTo>
                  <a:pt x="2939" y="2087"/>
                  <a:pt x="2942" y="2054"/>
                  <a:pt x="2930" y="2040"/>
                </a:cubicBezTo>
                <a:cubicBezTo>
                  <a:pt x="2926" y="2035"/>
                  <a:pt x="2919" y="2041"/>
                  <a:pt x="2922" y="2046"/>
                </a:cubicBezTo>
                <a:cubicBezTo>
                  <a:pt x="2931" y="2058"/>
                  <a:pt x="2921" y="2110"/>
                  <a:pt x="2920" y="2121"/>
                </a:cubicBezTo>
                <a:cubicBezTo>
                  <a:pt x="2917" y="2133"/>
                  <a:pt x="2916" y="2145"/>
                  <a:pt x="2916" y="2157"/>
                </a:cubicBezTo>
                <a:cubicBezTo>
                  <a:pt x="2916" y="2162"/>
                  <a:pt x="2916" y="2167"/>
                  <a:pt x="2917" y="2172"/>
                </a:cubicBezTo>
                <a:cubicBezTo>
                  <a:pt x="2913" y="2174"/>
                  <a:pt x="2909" y="2177"/>
                  <a:pt x="2904" y="2179"/>
                </a:cubicBezTo>
                <a:cubicBezTo>
                  <a:pt x="2904" y="2089"/>
                  <a:pt x="2905" y="1998"/>
                  <a:pt x="2903" y="1907"/>
                </a:cubicBezTo>
                <a:cubicBezTo>
                  <a:pt x="2903" y="1903"/>
                  <a:pt x="2895" y="1903"/>
                  <a:pt x="2895" y="1907"/>
                </a:cubicBezTo>
                <a:cubicBezTo>
                  <a:pt x="2892" y="2002"/>
                  <a:pt x="2888" y="2096"/>
                  <a:pt x="2887" y="2190"/>
                </a:cubicBezTo>
                <a:cubicBezTo>
                  <a:pt x="2880" y="2194"/>
                  <a:pt x="2873" y="2199"/>
                  <a:pt x="2867" y="2204"/>
                </a:cubicBezTo>
                <a:cubicBezTo>
                  <a:pt x="2865" y="2180"/>
                  <a:pt x="2867" y="2156"/>
                  <a:pt x="2864" y="2133"/>
                </a:cubicBezTo>
                <a:cubicBezTo>
                  <a:pt x="2858" y="2084"/>
                  <a:pt x="2860" y="2033"/>
                  <a:pt x="2858" y="1984"/>
                </a:cubicBezTo>
                <a:cubicBezTo>
                  <a:pt x="2858" y="1980"/>
                  <a:pt x="2850" y="1979"/>
                  <a:pt x="2850" y="1984"/>
                </a:cubicBezTo>
                <a:cubicBezTo>
                  <a:pt x="2848" y="2034"/>
                  <a:pt x="2844" y="2084"/>
                  <a:pt x="2846" y="2134"/>
                </a:cubicBezTo>
                <a:cubicBezTo>
                  <a:pt x="2846" y="2160"/>
                  <a:pt x="2841" y="2193"/>
                  <a:pt x="2848" y="2218"/>
                </a:cubicBezTo>
                <a:cubicBezTo>
                  <a:pt x="2841" y="2225"/>
                  <a:pt x="2833" y="2231"/>
                  <a:pt x="2826" y="2238"/>
                </a:cubicBezTo>
                <a:cubicBezTo>
                  <a:pt x="2840" y="2125"/>
                  <a:pt x="2829" y="2002"/>
                  <a:pt x="2823" y="1890"/>
                </a:cubicBezTo>
                <a:cubicBezTo>
                  <a:pt x="2823" y="1890"/>
                  <a:pt x="2822" y="1889"/>
                  <a:pt x="2822" y="1888"/>
                </a:cubicBezTo>
                <a:lnTo>
                  <a:pt x="2821" y="1887"/>
                </a:lnTo>
                <a:cubicBezTo>
                  <a:pt x="2820" y="1887"/>
                  <a:pt x="2820" y="1887"/>
                  <a:pt x="2819" y="1887"/>
                </a:cubicBezTo>
                <a:cubicBezTo>
                  <a:pt x="2819" y="1887"/>
                  <a:pt x="2818" y="1887"/>
                  <a:pt x="2817" y="1887"/>
                </a:cubicBezTo>
                <a:lnTo>
                  <a:pt x="2816" y="1888"/>
                </a:lnTo>
                <a:cubicBezTo>
                  <a:pt x="2815" y="1889"/>
                  <a:pt x="2816" y="1890"/>
                  <a:pt x="2816" y="1890"/>
                </a:cubicBezTo>
                <a:cubicBezTo>
                  <a:pt x="2812" y="1951"/>
                  <a:pt x="2806" y="2011"/>
                  <a:pt x="2805" y="2072"/>
                </a:cubicBezTo>
                <a:cubicBezTo>
                  <a:pt x="2805" y="2072"/>
                  <a:pt x="2805" y="2073"/>
                  <a:pt x="2805" y="2074"/>
                </a:cubicBezTo>
                <a:cubicBezTo>
                  <a:pt x="2801" y="2052"/>
                  <a:pt x="2795" y="2029"/>
                  <a:pt x="2788" y="2008"/>
                </a:cubicBezTo>
                <a:cubicBezTo>
                  <a:pt x="2790" y="1999"/>
                  <a:pt x="2791" y="1989"/>
                  <a:pt x="2791" y="1980"/>
                </a:cubicBezTo>
                <a:cubicBezTo>
                  <a:pt x="2791" y="1973"/>
                  <a:pt x="2790" y="1967"/>
                  <a:pt x="2789" y="1960"/>
                </a:cubicBezTo>
                <a:cubicBezTo>
                  <a:pt x="2788" y="1934"/>
                  <a:pt x="2785" y="1909"/>
                  <a:pt x="2784" y="1883"/>
                </a:cubicBezTo>
                <a:lnTo>
                  <a:pt x="2784" y="1882"/>
                </a:lnTo>
                <a:cubicBezTo>
                  <a:pt x="2783" y="1881"/>
                  <a:pt x="2783" y="1881"/>
                  <a:pt x="2783" y="1881"/>
                </a:cubicBezTo>
                <a:cubicBezTo>
                  <a:pt x="2782" y="1880"/>
                  <a:pt x="2782" y="1880"/>
                  <a:pt x="2781" y="1880"/>
                </a:cubicBezTo>
                <a:lnTo>
                  <a:pt x="2780" y="1881"/>
                </a:lnTo>
                <a:cubicBezTo>
                  <a:pt x="2779" y="1882"/>
                  <a:pt x="2780" y="1881"/>
                  <a:pt x="2779" y="1882"/>
                </a:cubicBezTo>
                <a:cubicBezTo>
                  <a:pt x="2778" y="1883"/>
                  <a:pt x="2778" y="1883"/>
                  <a:pt x="2778" y="1883"/>
                </a:cubicBezTo>
                <a:cubicBezTo>
                  <a:pt x="2777" y="1905"/>
                  <a:pt x="2776" y="1927"/>
                  <a:pt x="2774" y="1949"/>
                </a:cubicBezTo>
                <a:cubicBezTo>
                  <a:pt x="2774" y="1955"/>
                  <a:pt x="2773" y="1961"/>
                  <a:pt x="2772" y="1967"/>
                </a:cubicBezTo>
                <a:cubicBezTo>
                  <a:pt x="2767" y="1955"/>
                  <a:pt x="2761" y="1944"/>
                  <a:pt x="2755" y="1933"/>
                </a:cubicBezTo>
                <a:cubicBezTo>
                  <a:pt x="2755" y="1926"/>
                  <a:pt x="2755" y="1919"/>
                  <a:pt x="2755" y="1912"/>
                </a:cubicBezTo>
                <a:cubicBezTo>
                  <a:pt x="2755" y="1889"/>
                  <a:pt x="2752" y="1867"/>
                  <a:pt x="2751" y="1845"/>
                </a:cubicBezTo>
                <a:cubicBezTo>
                  <a:pt x="2751" y="1840"/>
                  <a:pt x="2743" y="1840"/>
                  <a:pt x="2743" y="1845"/>
                </a:cubicBezTo>
                <a:cubicBezTo>
                  <a:pt x="2743" y="1864"/>
                  <a:pt x="2739" y="1883"/>
                  <a:pt x="2739" y="1902"/>
                </a:cubicBezTo>
                <a:cubicBezTo>
                  <a:pt x="2739" y="1904"/>
                  <a:pt x="2739" y="1905"/>
                  <a:pt x="2739" y="1906"/>
                </a:cubicBezTo>
                <a:cubicBezTo>
                  <a:pt x="2733" y="1897"/>
                  <a:pt x="2726" y="1889"/>
                  <a:pt x="2719" y="1880"/>
                </a:cubicBezTo>
                <a:cubicBezTo>
                  <a:pt x="2721" y="1879"/>
                  <a:pt x="2722" y="1878"/>
                  <a:pt x="2723" y="1876"/>
                </a:cubicBezTo>
                <a:cubicBezTo>
                  <a:pt x="2724" y="1873"/>
                  <a:pt x="2725" y="1871"/>
                  <a:pt x="2725" y="1868"/>
                </a:cubicBezTo>
                <a:cubicBezTo>
                  <a:pt x="2725" y="1867"/>
                  <a:pt x="2725" y="1867"/>
                  <a:pt x="2725" y="1866"/>
                </a:cubicBezTo>
                <a:cubicBezTo>
                  <a:pt x="2725" y="1864"/>
                  <a:pt x="2725" y="1862"/>
                  <a:pt x="2725" y="1860"/>
                </a:cubicBezTo>
                <a:cubicBezTo>
                  <a:pt x="2725" y="1851"/>
                  <a:pt x="2724" y="1841"/>
                  <a:pt x="2722" y="1832"/>
                </a:cubicBezTo>
                <a:lnTo>
                  <a:pt x="2722" y="1831"/>
                </a:lnTo>
                <a:cubicBezTo>
                  <a:pt x="2721" y="1830"/>
                  <a:pt x="2720" y="1828"/>
                  <a:pt x="2719" y="1828"/>
                </a:cubicBezTo>
                <a:cubicBezTo>
                  <a:pt x="2718" y="1827"/>
                  <a:pt x="2717" y="1827"/>
                  <a:pt x="2716" y="1827"/>
                </a:cubicBezTo>
                <a:cubicBezTo>
                  <a:pt x="2714" y="1827"/>
                  <a:pt x="2713" y="1827"/>
                  <a:pt x="2712" y="1828"/>
                </a:cubicBezTo>
                <a:cubicBezTo>
                  <a:pt x="2711" y="1828"/>
                  <a:pt x="2711" y="1830"/>
                  <a:pt x="2710" y="1831"/>
                </a:cubicBezTo>
                <a:cubicBezTo>
                  <a:pt x="2709" y="1832"/>
                  <a:pt x="2709" y="1832"/>
                  <a:pt x="2709" y="1832"/>
                </a:cubicBezTo>
                <a:cubicBezTo>
                  <a:pt x="2707" y="1839"/>
                  <a:pt x="2706" y="1846"/>
                  <a:pt x="2706" y="1853"/>
                </a:cubicBezTo>
                <a:cubicBezTo>
                  <a:pt x="2706" y="1854"/>
                  <a:pt x="2706" y="1856"/>
                  <a:pt x="2706" y="1857"/>
                </a:cubicBezTo>
                <a:cubicBezTo>
                  <a:pt x="2706" y="1860"/>
                  <a:pt x="2706" y="1863"/>
                  <a:pt x="2706" y="1866"/>
                </a:cubicBezTo>
                <a:cubicBezTo>
                  <a:pt x="2698" y="1858"/>
                  <a:pt x="2690" y="1850"/>
                  <a:pt x="2681" y="1843"/>
                </a:cubicBezTo>
                <a:cubicBezTo>
                  <a:pt x="2667" y="1832"/>
                  <a:pt x="2655" y="1821"/>
                  <a:pt x="2643" y="1808"/>
                </a:cubicBezTo>
                <a:cubicBezTo>
                  <a:pt x="2704" y="1819"/>
                  <a:pt x="2778" y="1805"/>
                  <a:pt x="2836" y="1822"/>
                </a:cubicBezTo>
                <a:cubicBezTo>
                  <a:pt x="2889" y="1836"/>
                  <a:pt x="2959" y="1831"/>
                  <a:pt x="3014" y="1838"/>
                </a:cubicBezTo>
                <a:cubicBezTo>
                  <a:pt x="3077" y="1846"/>
                  <a:pt x="3153" y="1845"/>
                  <a:pt x="3213" y="1866"/>
                </a:cubicBezTo>
                <a:cubicBezTo>
                  <a:pt x="3259" y="1881"/>
                  <a:pt x="3306" y="1893"/>
                  <a:pt x="3354" y="1900"/>
                </a:cubicBezTo>
                <a:cubicBezTo>
                  <a:pt x="3413" y="1909"/>
                  <a:pt x="3472" y="1929"/>
                  <a:pt x="3529" y="1936"/>
                </a:cubicBezTo>
                <a:cubicBezTo>
                  <a:pt x="3585" y="1942"/>
                  <a:pt x="3643" y="1962"/>
                  <a:pt x="3699" y="1975"/>
                </a:cubicBezTo>
                <a:lnTo>
                  <a:pt x="3700" y="1975"/>
                </a:lnTo>
                <a:moveTo>
                  <a:pt x="4221" y="2897"/>
                </a:moveTo>
                <a:cubicBezTo>
                  <a:pt x="4217" y="2921"/>
                  <a:pt x="4195" y="2943"/>
                  <a:pt x="4181" y="2960"/>
                </a:cubicBezTo>
                <a:cubicBezTo>
                  <a:pt x="4169" y="2974"/>
                  <a:pt x="4157" y="2989"/>
                  <a:pt x="4146" y="3004"/>
                </a:cubicBezTo>
                <a:lnTo>
                  <a:pt x="4131" y="3013"/>
                </a:lnTo>
                <a:lnTo>
                  <a:pt x="4121" y="3019"/>
                </a:lnTo>
                <a:cubicBezTo>
                  <a:pt x="4123" y="3017"/>
                  <a:pt x="4125" y="3014"/>
                  <a:pt x="4126" y="3012"/>
                </a:cubicBezTo>
                <a:cubicBezTo>
                  <a:pt x="4130" y="3007"/>
                  <a:pt x="4133" y="3001"/>
                  <a:pt x="4137" y="2995"/>
                </a:cubicBezTo>
                <a:cubicBezTo>
                  <a:pt x="4140" y="2989"/>
                  <a:pt x="4144" y="2983"/>
                  <a:pt x="4147" y="2976"/>
                </a:cubicBezTo>
                <a:cubicBezTo>
                  <a:pt x="4155" y="2957"/>
                  <a:pt x="4168" y="2940"/>
                  <a:pt x="4174" y="2920"/>
                </a:cubicBezTo>
                <a:cubicBezTo>
                  <a:pt x="4180" y="2898"/>
                  <a:pt x="4188" y="2877"/>
                  <a:pt x="4198" y="2856"/>
                </a:cubicBezTo>
                <a:cubicBezTo>
                  <a:pt x="4199" y="2854"/>
                  <a:pt x="4196" y="2853"/>
                  <a:pt x="4195" y="2855"/>
                </a:cubicBezTo>
                <a:cubicBezTo>
                  <a:pt x="4186" y="2869"/>
                  <a:pt x="4179" y="2883"/>
                  <a:pt x="4171" y="2898"/>
                </a:cubicBezTo>
                <a:cubicBezTo>
                  <a:pt x="4158" y="2922"/>
                  <a:pt x="4144" y="2944"/>
                  <a:pt x="4129" y="2968"/>
                </a:cubicBezTo>
                <a:cubicBezTo>
                  <a:pt x="4114" y="2991"/>
                  <a:pt x="4095" y="3005"/>
                  <a:pt x="4080" y="3024"/>
                </a:cubicBezTo>
                <a:cubicBezTo>
                  <a:pt x="4075" y="3018"/>
                  <a:pt x="4071" y="3012"/>
                  <a:pt x="4067" y="3007"/>
                </a:cubicBezTo>
                <a:cubicBezTo>
                  <a:pt x="4079" y="2994"/>
                  <a:pt x="4090" y="2980"/>
                  <a:pt x="4099" y="2964"/>
                </a:cubicBezTo>
                <a:cubicBezTo>
                  <a:pt x="4100" y="2963"/>
                  <a:pt x="4101" y="2962"/>
                  <a:pt x="4101" y="2961"/>
                </a:cubicBezTo>
                <a:cubicBezTo>
                  <a:pt x="4112" y="2942"/>
                  <a:pt x="4114" y="2919"/>
                  <a:pt x="4127" y="2901"/>
                </a:cubicBezTo>
                <a:cubicBezTo>
                  <a:pt x="4131" y="2895"/>
                  <a:pt x="4124" y="2888"/>
                  <a:pt x="4120" y="2893"/>
                </a:cubicBezTo>
                <a:cubicBezTo>
                  <a:pt x="4106" y="2911"/>
                  <a:pt x="4094" y="2931"/>
                  <a:pt x="4082" y="2949"/>
                </a:cubicBezTo>
                <a:cubicBezTo>
                  <a:pt x="4072" y="2962"/>
                  <a:pt x="4061" y="2975"/>
                  <a:pt x="4050" y="2986"/>
                </a:cubicBezTo>
                <a:cubicBezTo>
                  <a:pt x="4045" y="2981"/>
                  <a:pt x="4040" y="2976"/>
                  <a:pt x="4035" y="2971"/>
                </a:cubicBezTo>
                <a:cubicBezTo>
                  <a:pt x="4039" y="2965"/>
                  <a:pt x="4043" y="2959"/>
                  <a:pt x="4047" y="2953"/>
                </a:cubicBezTo>
                <a:cubicBezTo>
                  <a:pt x="4049" y="2949"/>
                  <a:pt x="4051" y="2945"/>
                  <a:pt x="4053" y="2940"/>
                </a:cubicBezTo>
                <a:cubicBezTo>
                  <a:pt x="4060" y="2929"/>
                  <a:pt x="4069" y="2918"/>
                  <a:pt x="4076" y="2906"/>
                </a:cubicBezTo>
                <a:cubicBezTo>
                  <a:pt x="4080" y="2899"/>
                  <a:pt x="4084" y="2891"/>
                  <a:pt x="4088" y="2884"/>
                </a:cubicBezTo>
                <a:cubicBezTo>
                  <a:pt x="4091" y="2878"/>
                  <a:pt x="4095" y="2873"/>
                  <a:pt x="4098" y="2867"/>
                </a:cubicBezTo>
                <a:cubicBezTo>
                  <a:pt x="4101" y="2864"/>
                  <a:pt x="4097" y="2859"/>
                  <a:pt x="4094" y="2863"/>
                </a:cubicBezTo>
                <a:cubicBezTo>
                  <a:pt x="4068" y="2890"/>
                  <a:pt x="4053" y="2936"/>
                  <a:pt x="4020" y="2957"/>
                </a:cubicBezTo>
                <a:cubicBezTo>
                  <a:pt x="4012" y="2949"/>
                  <a:pt x="4003" y="2941"/>
                  <a:pt x="3993" y="2934"/>
                </a:cubicBezTo>
                <a:cubicBezTo>
                  <a:pt x="4001" y="2928"/>
                  <a:pt x="4008" y="2922"/>
                  <a:pt x="4016" y="2916"/>
                </a:cubicBezTo>
                <a:cubicBezTo>
                  <a:pt x="4026" y="2906"/>
                  <a:pt x="4034" y="2895"/>
                  <a:pt x="4042" y="2884"/>
                </a:cubicBezTo>
                <a:cubicBezTo>
                  <a:pt x="4045" y="2881"/>
                  <a:pt x="4047" y="2877"/>
                  <a:pt x="4050" y="2873"/>
                </a:cubicBezTo>
                <a:cubicBezTo>
                  <a:pt x="4053" y="2867"/>
                  <a:pt x="4056" y="2861"/>
                  <a:pt x="4057" y="2855"/>
                </a:cubicBezTo>
                <a:cubicBezTo>
                  <a:pt x="4057" y="2854"/>
                  <a:pt x="4057" y="2854"/>
                  <a:pt x="4057" y="2854"/>
                </a:cubicBezTo>
                <a:cubicBezTo>
                  <a:pt x="4057" y="2853"/>
                  <a:pt x="4056" y="2853"/>
                  <a:pt x="4056" y="2853"/>
                </a:cubicBezTo>
                <a:cubicBezTo>
                  <a:pt x="4056" y="2852"/>
                  <a:pt x="4055" y="2852"/>
                  <a:pt x="4055" y="2852"/>
                </a:cubicBezTo>
                <a:cubicBezTo>
                  <a:pt x="4054" y="2852"/>
                  <a:pt x="4054" y="2852"/>
                  <a:pt x="4053" y="2853"/>
                </a:cubicBezTo>
                <a:cubicBezTo>
                  <a:pt x="4053" y="2853"/>
                  <a:pt x="4052" y="2853"/>
                  <a:pt x="4052" y="2854"/>
                </a:cubicBezTo>
                <a:lnTo>
                  <a:pt x="4052" y="2855"/>
                </a:lnTo>
                <a:cubicBezTo>
                  <a:pt x="4048" y="2865"/>
                  <a:pt x="4027" y="2878"/>
                  <a:pt x="4019" y="2883"/>
                </a:cubicBezTo>
                <a:cubicBezTo>
                  <a:pt x="4010" y="2887"/>
                  <a:pt x="4002" y="2894"/>
                  <a:pt x="3993" y="2899"/>
                </a:cubicBezTo>
                <a:cubicBezTo>
                  <a:pt x="3990" y="2902"/>
                  <a:pt x="3986" y="2904"/>
                  <a:pt x="3983" y="2906"/>
                </a:cubicBezTo>
                <a:cubicBezTo>
                  <a:pt x="3979" y="2908"/>
                  <a:pt x="3974" y="2910"/>
                  <a:pt x="3970" y="2912"/>
                </a:cubicBezTo>
                <a:cubicBezTo>
                  <a:pt x="3968" y="2912"/>
                  <a:pt x="3967" y="2913"/>
                  <a:pt x="3965" y="2914"/>
                </a:cubicBezTo>
                <a:cubicBezTo>
                  <a:pt x="3959" y="2910"/>
                  <a:pt x="3954" y="2907"/>
                  <a:pt x="3948" y="2903"/>
                </a:cubicBezTo>
                <a:lnTo>
                  <a:pt x="3953" y="2898"/>
                </a:lnTo>
                <a:cubicBezTo>
                  <a:pt x="3967" y="2881"/>
                  <a:pt x="3982" y="2864"/>
                  <a:pt x="3997" y="2846"/>
                </a:cubicBezTo>
                <a:cubicBezTo>
                  <a:pt x="4005" y="2838"/>
                  <a:pt x="4012" y="2829"/>
                  <a:pt x="4019" y="2820"/>
                </a:cubicBezTo>
                <a:cubicBezTo>
                  <a:pt x="4022" y="2814"/>
                  <a:pt x="4025" y="2807"/>
                  <a:pt x="4029" y="2801"/>
                </a:cubicBezTo>
                <a:cubicBezTo>
                  <a:pt x="4033" y="2793"/>
                  <a:pt x="4039" y="2785"/>
                  <a:pt x="4044" y="2778"/>
                </a:cubicBezTo>
                <a:cubicBezTo>
                  <a:pt x="4048" y="2774"/>
                  <a:pt x="4041" y="2769"/>
                  <a:pt x="4038" y="2773"/>
                </a:cubicBezTo>
                <a:cubicBezTo>
                  <a:pt x="4032" y="2779"/>
                  <a:pt x="4027" y="2786"/>
                  <a:pt x="4022" y="2794"/>
                </a:cubicBezTo>
                <a:cubicBezTo>
                  <a:pt x="4022" y="2795"/>
                  <a:pt x="4021" y="2796"/>
                  <a:pt x="4021" y="2797"/>
                </a:cubicBezTo>
                <a:cubicBezTo>
                  <a:pt x="4012" y="2809"/>
                  <a:pt x="4002" y="2821"/>
                  <a:pt x="3991" y="2833"/>
                </a:cubicBezTo>
                <a:cubicBezTo>
                  <a:pt x="3981" y="2844"/>
                  <a:pt x="3970" y="2853"/>
                  <a:pt x="3959" y="2862"/>
                </a:cubicBezTo>
                <a:cubicBezTo>
                  <a:pt x="3949" y="2872"/>
                  <a:pt x="3938" y="2881"/>
                  <a:pt x="3926" y="2890"/>
                </a:cubicBezTo>
                <a:cubicBezTo>
                  <a:pt x="3918" y="2885"/>
                  <a:pt x="3909" y="2881"/>
                  <a:pt x="3900" y="2876"/>
                </a:cubicBezTo>
                <a:cubicBezTo>
                  <a:pt x="3915" y="2867"/>
                  <a:pt x="3930" y="2857"/>
                  <a:pt x="3944" y="2846"/>
                </a:cubicBezTo>
                <a:cubicBezTo>
                  <a:pt x="3956" y="2834"/>
                  <a:pt x="3968" y="2822"/>
                  <a:pt x="3979" y="2809"/>
                </a:cubicBezTo>
                <a:cubicBezTo>
                  <a:pt x="3983" y="2806"/>
                  <a:pt x="3987" y="2802"/>
                  <a:pt x="3990" y="2797"/>
                </a:cubicBezTo>
                <a:cubicBezTo>
                  <a:pt x="3991" y="2794"/>
                  <a:pt x="3993" y="2791"/>
                  <a:pt x="3994" y="2787"/>
                </a:cubicBezTo>
                <a:lnTo>
                  <a:pt x="3994" y="2786"/>
                </a:lnTo>
                <a:cubicBezTo>
                  <a:pt x="3994" y="2786"/>
                  <a:pt x="3993" y="2785"/>
                  <a:pt x="3993" y="2784"/>
                </a:cubicBezTo>
                <a:cubicBezTo>
                  <a:pt x="3992" y="2783"/>
                  <a:pt x="3992" y="2782"/>
                  <a:pt x="3991" y="2782"/>
                </a:cubicBezTo>
                <a:cubicBezTo>
                  <a:pt x="3991" y="2782"/>
                  <a:pt x="3990" y="2781"/>
                  <a:pt x="3989" y="2781"/>
                </a:cubicBezTo>
                <a:cubicBezTo>
                  <a:pt x="3988" y="2781"/>
                  <a:pt x="3987" y="2782"/>
                  <a:pt x="3986" y="2782"/>
                </a:cubicBezTo>
                <a:cubicBezTo>
                  <a:pt x="3985" y="2782"/>
                  <a:pt x="3985" y="2783"/>
                  <a:pt x="3984" y="2784"/>
                </a:cubicBezTo>
                <a:lnTo>
                  <a:pt x="3984" y="2785"/>
                </a:lnTo>
                <a:cubicBezTo>
                  <a:pt x="3981" y="2793"/>
                  <a:pt x="3964" y="2797"/>
                  <a:pt x="3958" y="2804"/>
                </a:cubicBezTo>
                <a:cubicBezTo>
                  <a:pt x="3952" y="2811"/>
                  <a:pt x="3940" y="2821"/>
                  <a:pt x="3930" y="2829"/>
                </a:cubicBezTo>
                <a:cubicBezTo>
                  <a:pt x="3921" y="2837"/>
                  <a:pt x="3910" y="2845"/>
                  <a:pt x="3900" y="2851"/>
                </a:cubicBezTo>
                <a:cubicBezTo>
                  <a:pt x="3898" y="2852"/>
                  <a:pt x="3897" y="2852"/>
                  <a:pt x="3896" y="2853"/>
                </a:cubicBezTo>
                <a:cubicBezTo>
                  <a:pt x="3890" y="2856"/>
                  <a:pt x="3883" y="2862"/>
                  <a:pt x="3875" y="2865"/>
                </a:cubicBezTo>
                <a:cubicBezTo>
                  <a:pt x="3867" y="2862"/>
                  <a:pt x="3859" y="2859"/>
                  <a:pt x="3851" y="2856"/>
                </a:cubicBezTo>
                <a:cubicBezTo>
                  <a:pt x="3902" y="2830"/>
                  <a:pt x="3938" y="2775"/>
                  <a:pt x="3975" y="2735"/>
                </a:cubicBezTo>
                <a:cubicBezTo>
                  <a:pt x="3979" y="2730"/>
                  <a:pt x="3973" y="2723"/>
                  <a:pt x="3968" y="2728"/>
                </a:cubicBezTo>
                <a:cubicBezTo>
                  <a:pt x="3950" y="2749"/>
                  <a:pt x="3930" y="2768"/>
                  <a:pt x="3909" y="2787"/>
                </a:cubicBezTo>
                <a:cubicBezTo>
                  <a:pt x="3885" y="2806"/>
                  <a:pt x="3857" y="2846"/>
                  <a:pt x="3821" y="2843"/>
                </a:cubicBezTo>
                <a:lnTo>
                  <a:pt x="3820" y="2843"/>
                </a:lnTo>
                <a:cubicBezTo>
                  <a:pt x="3811" y="2841"/>
                  <a:pt x="3803" y="2838"/>
                  <a:pt x="3795" y="2836"/>
                </a:cubicBezTo>
                <a:lnTo>
                  <a:pt x="3796" y="2835"/>
                </a:lnTo>
                <a:cubicBezTo>
                  <a:pt x="3801" y="2831"/>
                  <a:pt x="3807" y="2827"/>
                  <a:pt x="3814" y="2823"/>
                </a:cubicBezTo>
                <a:cubicBezTo>
                  <a:pt x="3815" y="2822"/>
                  <a:pt x="3816" y="2821"/>
                  <a:pt x="3818" y="2821"/>
                </a:cubicBezTo>
                <a:cubicBezTo>
                  <a:pt x="3829" y="2812"/>
                  <a:pt x="3840" y="2802"/>
                  <a:pt x="3851" y="2792"/>
                </a:cubicBezTo>
                <a:cubicBezTo>
                  <a:pt x="3866" y="2781"/>
                  <a:pt x="3879" y="2766"/>
                  <a:pt x="3889" y="2750"/>
                </a:cubicBezTo>
                <a:cubicBezTo>
                  <a:pt x="3891" y="2746"/>
                  <a:pt x="3893" y="2742"/>
                  <a:pt x="3894" y="2738"/>
                </a:cubicBezTo>
                <a:cubicBezTo>
                  <a:pt x="3896" y="2732"/>
                  <a:pt x="3888" y="2730"/>
                  <a:pt x="3885" y="2736"/>
                </a:cubicBezTo>
                <a:cubicBezTo>
                  <a:pt x="3880" y="2747"/>
                  <a:pt x="3866" y="2752"/>
                  <a:pt x="3855" y="2758"/>
                </a:cubicBezTo>
                <a:cubicBezTo>
                  <a:pt x="3840" y="2768"/>
                  <a:pt x="3826" y="2779"/>
                  <a:pt x="3811" y="2790"/>
                </a:cubicBezTo>
                <a:cubicBezTo>
                  <a:pt x="3796" y="2800"/>
                  <a:pt x="3779" y="2805"/>
                  <a:pt x="3770" y="2820"/>
                </a:cubicBezTo>
                <a:lnTo>
                  <a:pt x="3770" y="2821"/>
                </a:lnTo>
                <a:cubicBezTo>
                  <a:pt x="3768" y="2823"/>
                  <a:pt x="3768" y="2825"/>
                  <a:pt x="3768" y="2828"/>
                </a:cubicBezTo>
                <a:cubicBezTo>
                  <a:pt x="3768" y="2829"/>
                  <a:pt x="3768" y="2830"/>
                  <a:pt x="3768" y="2831"/>
                </a:cubicBezTo>
                <a:cubicBezTo>
                  <a:pt x="3754" y="2828"/>
                  <a:pt x="3740" y="2826"/>
                  <a:pt x="3726" y="2824"/>
                </a:cubicBezTo>
                <a:cubicBezTo>
                  <a:pt x="3750" y="2799"/>
                  <a:pt x="3777" y="2777"/>
                  <a:pt x="3805" y="2757"/>
                </a:cubicBezTo>
                <a:cubicBezTo>
                  <a:pt x="3822" y="2746"/>
                  <a:pt x="3835" y="2731"/>
                  <a:pt x="3852" y="2720"/>
                </a:cubicBezTo>
                <a:cubicBezTo>
                  <a:pt x="3864" y="2712"/>
                  <a:pt x="3876" y="2703"/>
                  <a:pt x="3887" y="2692"/>
                </a:cubicBezTo>
                <a:cubicBezTo>
                  <a:pt x="3891" y="2688"/>
                  <a:pt x="3885" y="2681"/>
                  <a:pt x="3880" y="2685"/>
                </a:cubicBezTo>
                <a:cubicBezTo>
                  <a:pt x="3864" y="2697"/>
                  <a:pt x="3848" y="2708"/>
                  <a:pt x="3831" y="2718"/>
                </a:cubicBezTo>
                <a:cubicBezTo>
                  <a:pt x="3829" y="2719"/>
                  <a:pt x="3826" y="2721"/>
                  <a:pt x="3824" y="2722"/>
                </a:cubicBezTo>
                <a:cubicBezTo>
                  <a:pt x="3809" y="2732"/>
                  <a:pt x="3795" y="2744"/>
                  <a:pt x="3780" y="2754"/>
                </a:cubicBezTo>
                <a:cubicBezTo>
                  <a:pt x="3749" y="2772"/>
                  <a:pt x="3720" y="2793"/>
                  <a:pt x="3693" y="2816"/>
                </a:cubicBezTo>
                <a:lnTo>
                  <a:pt x="3693" y="2817"/>
                </a:lnTo>
                <a:lnTo>
                  <a:pt x="3693" y="2818"/>
                </a:lnTo>
                <a:cubicBezTo>
                  <a:pt x="3693" y="2814"/>
                  <a:pt x="3692" y="2811"/>
                  <a:pt x="3692" y="2808"/>
                </a:cubicBezTo>
                <a:cubicBezTo>
                  <a:pt x="3693" y="2808"/>
                  <a:pt x="3694" y="2808"/>
                  <a:pt x="3695" y="2807"/>
                </a:cubicBezTo>
                <a:cubicBezTo>
                  <a:pt x="3696" y="2806"/>
                  <a:pt x="3697" y="2806"/>
                  <a:pt x="3698" y="2805"/>
                </a:cubicBezTo>
                <a:cubicBezTo>
                  <a:pt x="3724" y="2779"/>
                  <a:pt x="3748" y="2752"/>
                  <a:pt x="3771" y="2725"/>
                </a:cubicBezTo>
                <a:cubicBezTo>
                  <a:pt x="3801" y="2696"/>
                  <a:pt x="3834" y="2671"/>
                  <a:pt x="3869" y="2650"/>
                </a:cubicBezTo>
                <a:cubicBezTo>
                  <a:pt x="3870" y="2650"/>
                  <a:pt x="3870" y="2650"/>
                  <a:pt x="3870" y="2649"/>
                </a:cubicBezTo>
                <a:lnTo>
                  <a:pt x="3870" y="2648"/>
                </a:lnTo>
                <a:cubicBezTo>
                  <a:pt x="3870" y="2647"/>
                  <a:pt x="3870" y="2647"/>
                  <a:pt x="3870" y="2646"/>
                </a:cubicBezTo>
                <a:lnTo>
                  <a:pt x="3869" y="2645"/>
                </a:lnTo>
                <a:cubicBezTo>
                  <a:pt x="3868" y="2645"/>
                  <a:pt x="3868" y="2644"/>
                  <a:pt x="3867" y="2644"/>
                </a:cubicBezTo>
                <a:cubicBezTo>
                  <a:pt x="3867" y="2644"/>
                  <a:pt x="3866" y="2644"/>
                  <a:pt x="3866" y="2645"/>
                </a:cubicBezTo>
                <a:cubicBezTo>
                  <a:pt x="3832" y="2664"/>
                  <a:pt x="3796" y="2681"/>
                  <a:pt x="3763" y="2702"/>
                </a:cubicBezTo>
                <a:cubicBezTo>
                  <a:pt x="3737" y="2722"/>
                  <a:pt x="3712" y="2745"/>
                  <a:pt x="3689" y="2769"/>
                </a:cubicBezTo>
                <a:lnTo>
                  <a:pt x="3689" y="2767"/>
                </a:lnTo>
                <a:lnTo>
                  <a:pt x="3690" y="2767"/>
                </a:lnTo>
                <a:cubicBezTo>
                  <a:pt x="3690" y="2767"/>
                  <a:pt x="3691" y="2766"/>
                  <a:pt x="3692" y="2765"/>
                </a:cubicBezTo>
                <a:cubicBezTo>
                  <a:pt x="3693" y="2764"/>
                  <a:pt x="3695" y="2762"/>
                  <a:pt x="3696" y="2761"/>
                </a:cubicBezTo>
                <a:cubicBezTo>
                  <a:pt x="3697" y="2758"/>
                  <a:pt x="3698" y="2754"/>
                  <a:pt x="3698" y="2751"/>
                </a:cubicBezTo>
                <a:cubicBezTo>
                  <a:pt x="3698" y="2750"/>
                  <a:pt x="3698" y="2749"/>
                  <a:pt x="3698" y="2748"/>
                </a:cubicBezTo>
                <a:cubicBezTo>
                  <a:pt x="3699" y="2746"/>
                  <a:pt x="3700" y="2744"/>
                  <a:pt x="3701" y="2742"/>
                </a:cubicBezTo>
                <a:cubicBezTo>
                  <a:pt x="3711" y="2726"/>
                  <a:pt x="3723" y="2711"/>
                  <a:pt x="3737" y="2700"/>
                </a:cubicBezTo>
                <a:cubicBezTo>
                  <a:pt x="3755" y="2683"/>
                  <a:pt x="3777" y="2671"/>
                  <a:pt x="3794" y="2655"/>
                </a:cubicBezTo>
                <a:cubicBezTo>
                  <a:pt x="3798" y="2651"/>
                  <a:pt x="3793" y="2644"/>
                  <a:pt x="3789" y="2647"/>
                </a:cubicBezTo>
                <a:cubicBezTo>
                  <a:pt x="3762" y="2667"/>
                  <a:pt x="3728" y="2673"/>
                  <a:pt x="3704" y="2697"/>
                </a:cubicBezTo>
                <a:cubicBezTo>
                  <a:pt x="3697" y="2704"/>
                  <a:pt x="3690" y="2711"/>
                  <a:pt x="3683" y="2718"/>
                </a:cubicBezTo>
                <a:lnTo>
                  <a:pt x="3683" y="2713"/>
                </a:lnTo>
                <a:cubicBezTo>
                  <a:pt x="3685" y="2712"/>
                  <a:pt x="3687" y="2711"/>
                  <a:pt x="3688" y="2709"/>
                </a:cubicBezTo>
                <a:cubicBezTo>
                  <a:pt x="3689" y="2707"/>
                  <a:pt x="3689" y="2705"/>
                  <a:pt x="3690" y="2703"/>
                </a:cubicBezTo>
                <a:cubicBezTo>
                  <a:pt x="3692" y="2670"/>
                  <a:pt x="3747" y="2637"/>
                  <a:pt x="3768" y="2622"/>
                </a:cubicBezTo>
                <a:cubicBezTo>
                  <a:pt x="3797" y="2602"/>
                  <a:pt x="3832" y="2592"/>
                  <a:pt x="3859" y="2570"/>
                </a:cubicBezTo>
                <a:cubicBezTo>
                  <a:pt x="3861" y="2568"/>
                  <a:pt x="3859" y="2564"/>
                  <a:pt x="3856" y="2566"/>
                </a:cubicBezTo>
                <a:cubicBezTo>
                  <a:pt x="3841" y="2576"/>
                  <a:pt x="3822" y="2576"/>
                  <a:pt x="3806" y="2585"/>
                </a:cubicBezTo>
                <a:cubicBezTo>
                  <a:pt x="3783" y="2597"/>
                  <a:pt x="3759" y="2609"/>
                  <a:pt x="3736" y="2621"/>
                </a:cubicBezTo>
                <a:cubicBezTo>
                  <a:pt x="3730" y="2623"/>
                  <a:pt x="3726" y="2626"/>
                  <a:pt x="3721" y="2629"/>
                </a:cubicBezTo>
                <a:cubicBezTo>
                  <a:pt x="3704" y="2639"/>
                  <a:pt x="3688" y="2651"/>
                  <a:pt x="3674" y="2665"/>
                </a:cubicBezTo>
                <a:lnTo>
                  <a:pt x="3674" y="2664"/>
                </a:lnTo>
                <a:cubicBezTo>
                  <a:pt x="3674" y="2663"/>
                  <a:pt x="3674" y="2663"/>
                  <a:pt x="3674" y="2662"/>
                </a:cubicBezTo>
                <a:cubicBezTo>
                  <a:pt x="3675" y="2652"/>
                  <a:pt x="3694" y="2639"/>
                  <a:pt x="3700" y="2632"/>
                </a:cubicBezTo>
                <a:cubicBezTo>
                  <a:pt x="3705" y="2626"/>
                  <a:pt x="3710" y="2619"/>
                  <a:pt x="3715" y="2612"/>
                </a:cubicBezTo>
                <a:cubicBezTo>
                  <a:pt x="3719" y="2605"/>
                  <a:pt x="3725" y="2598"/>
                  <a:pt x="3729" y="2592"/>
                </a:cubicBezTo>
                <a:cubicBezTo>
                  <a:pt x="3733" y="2585"/>
                  <a:pt x="3724" y="2582"/>
                  <a:pt x="3721" y="2588"/>
                </a:cubicBezTo>
                <a:cubicBezTo>
                  <a:pt x="3712" y="2605"/>
                  <a:pt x="3686" y="2610"/>
                  <a:pt x="3671" y="2623"/>
                </a:cubicBezTo>
                <a:cubicBezTo>
                  <a:pt x="3667" y="2627"/>
                  <a:pt x="3662" y="2631"/>
                  <a:pt x="3658" y="2636"/>
                </a:cubicBezTo>
                <a:lnTo>
                  <a:pt x="3655" y="2629"/>
                </a:lnTo>
                <a:cubicBezTo>
                  <a:pt x="3674" y="2597"/>
                  <a:pt x="3700" y="2570"/>
                  <a:pt x="3732" y="2552"/>
                </a:cubicBezTo>
                <a:cubicBezTo>
                  <a:pt x="3752" y="2540"/>
                  <a:pt x="3773" y="2533"/>
                  <a:pt x="3795" y="2528"/>
                </a:cubicBezTo>
                <a:cubicBezTo>
                  <a:pt x="3800" y="2528"/>
                  <a:pt x="3800" y="2520"/>
                  <a:pt x="3795" y="2520"/>
                </a:cubicBezTo>
                <a:cubicBezTo>
                  <a:pt x="3773" y="2522"/>
                  <a:pt x="3751" y="2529"/>
                  <a:pt x="3731" y="2540"/>
                </a:cubicBezTo>
                <a:cubicBezTo>
                  <a:pt x="3730" y="2541"/>
                  <a:pt x="3728" y="2542"/>
                  <a:pt x="3727" y="2543"/>
                </a:cubicBezTo>
                <a:cubicBezTo>
                  <a:pt x="3720" y="2546"/>
                  <a:pt x="3714" y="2549"/>
                  <a:pt x="3707" y="2553"/>
                </a:cubicBezTo>
                <a:cubicBezTo>
                  <a:pt x="3683" y="2567"/>
                  <a:pt x="3661" y="2585"/>
                  <a:pt x="3643" y="2607"/>
                </a:cubicBezTo>
                <a:lnTo>
                  <a:pt x="3637" y="2596"/>
                </a:lnTo>
                <a:cubicBezTo>
                  <a:pt x="3635" y="2592"/>
                  <a:pt x="3633" y="2589"/>
                  <a:pt x="3630" y="2585"/>
                </a:cubicBezTo>
                <a:cubicBezTo>
                  <a:pt x="3648" y="2568"/>
                  <a:pt x="3667" y="2551"/>
                  <a:pt x="3687" y="2536"/>
                </a:cubicBezTo>
                <a:cubicBezTo>
                  <a:pt x="3707" y="2524"/>
                  <a:pt x="3724" y="2511"/>
                  <a:pt x="3744" y="2499"/>
                </a:cubicBezTo>
                <a:cubicBezTo>
                  <a:pt x="3744" y="2498"/>
                  <a:pt x="3745" y="2498"/>
                  <a:pt x="3745" y="2498"/>
                </a:cubicBezTo>
                <a:cubicBezTo>
                  <a:pt x="3745" y="2497"/>
                  <a:pt x="3745" y="2497"/>
                  <a:pt x="3745" y="2496"/>
                </a:cubicBezTo>
                <a:lnTo>
                  <a:pt x="3745" y="2495"/>
                </a:lnTo>
                <a:lnTo>
                  <a:pt x="3744" y="2494"/>
                </a:lnTo>
                <a:lnTo>
                  <a:pt x="3743" y="2494"/>
                </a:lnTo>
                <a:lnTo>
                  <a:pt x="3742" y="2494"/>
                </a:lnTo>
                <a:cubicBezTo>
                  <a:pt x="3742" y="2494"/>
                  <a:pt x="3741" y="2494"/>
                  <a:pt x="3740" y="2494"/>
                </a:cubicBezTo>
                <a:cubicBezTo>
                  <a:pt x="3714" y="2494"/>
                  <a:pt x="3687" y="2501"/>
                  <a:pt x="3664" y="2514"/>
                </a:cubicBezTo>
                <a:cubicBezTo>
                  <a:pt x="3661" y="2516"/>
                  <a:pt x="3659" y="2517"/>
                  <a:pt x="3656" y="2519"/>
                </a:cubicBezTo>
                <a:cubicBezTo>
                  <a:pt x="3667" y="2510"/>
                  <a:pt x="3679" y="2502"/>
                  <a:pt x="3691" y="2495"/>
                </a:cubicBezTo>
                <a:cubicBezTo>
                  <a:pt x="3707" y="2486"/>
                  <a:pt x="3723" y="2479"/>
                  <a:pt x="3740" y="2473"/>
                </a:cubicBezTo>
                <a:lnTo>
                  <a:pt x="3742" y="2473"/>
                </a:lnTo>
                <a:cubicBezTo>
                  <a:pt x="3785" y="2456"/>
                  <a:pt x="3831" y="2447"/>
                  <a:pt x="3877" y="2447"/>
                </a:cubicBezTo>
                <a:cubicBezTo>
                  <a:pt x="3893" y="2447"/>
                  <a:pt x="3909" y="2448"/>
                  <a:pt x="3925" y="2450"/>
                </a:cubicBezTo>
                <a:cubicBezTo>
                  <a:pt x="3993" y="2465"/>
                  <a:pt x="4050" y="2500"/>
                  <a:pt x="4109" y="2535"/>
                </a:cubicBezTo>
                <a:cubicBezTo>
                  <a:pt x="4168" y="2570"/>
                  <a:pt x="4246" y="2659"/>
                  <a:pt x="4255" y="2730"/>
                </a:cubicBezTo>
                <a:cubicBezTo>
                  <a:pt x="4264" y="2798"/>
                  <a:pt x="4275" y="2907"/>
                  <a:pt x="4219" y="2960"/>
                </a:cubicBezTo>
                <a:cubicBezTo>
                  <a:pt x="4218" y="2960"/>
                  <a:pt x="4217" y="2961"/>
                  <a:pt x="4217" y="2962"/>
                </a:cubicBezTo>
                <a:cubicBezTo>
                  <a:pt x="4216" y="2963"/>
                  <a:pt x="4217" y="2964"/>
                  <a:pt x="4216" y="2964"/>
                </a:cubicBezTo>
                <a:lnTo>
                  <a:pt x="4204" y="2973"/>
                </a:lnTo>
                <a:lnTo>
                  <a:pt x="4207" y="2965"/>
                </a:lnTo>
                <a:cubicBezTo>
                  <a:pt x="4216" y="2945"/>
                  <a:pt x="4230" y="2921"/>
                  <a:pt x="4229" y="2898"/>
                </a:cubicBezTo>
                <a:cubicBezTo>
                  <a:pt x="4225" y="2895"/>
                  <a:pt x="4221" y="2895"/>
                  <a:pt x="4220" y="2897"/>
                </a:cubicBezTo>
                <a:lnTo>
                  <a:pt x="4221" y="2897"/>
                </a:lnTo>
                <a:moveTo>
                  <a:pt x="3698" y="3202"/>
                </a:moveTo>
                <a:cubicBezTo>
                  <a:pt x="3656" y="3213"/>
                  <a:pt x="3614" y="3227"/>
                  <a:pt x="3574" y="3243"/>
                </a:cubicBezTo>
                <a:cubicBezTo>
                  <a:pt x="3530" y="3254"/>
                  <a:pt x="3486" y="3261"/>
                  <a:pt x="3443" y="3274"/>
                </a:cubicBezTo>
                <a:lnTo>
                  <a:pt x="3442" y="3274"/>
                </a:lnTo>
                <a:cubicBezTo>
                  <a:pt x="3442" y="3275"/>
                  <a:pt x="3441" y="3275"/>
                  <a:pt x="3441" y="3276"/>
                </a:cubicBezTo>
                <a:cubicBezTo>
                  <a:pt x="3440" y="3276"/>
                  <a:pt x="3440" y="3277"/>
                  <a:pt x="3440" y="3277"/>
                </a:cubicBezTo>
                <a:cubicBezTo>
                  <a:pt x="3396" y="3286"/>
                  <a:pt x="3352" y="3295"/>
                  <a:pt x="3308" y="3303"/>
                </a:cubicBezTo>
                <a:cubicBezTo>
                  <a:pt x="3306" y="3301"/>
                  <a:pt x="3303" y="3299"/>
                  <a:pt x="3300" y="3297"/>
                </a:cubicBezTo>
                <a:cubicBezTo>
                  <a:pt x="3296" y="3295"/>
                  <a:pt x="3291" y="3293"/>
                  <a:pt x="3287" y="3292"/>
                </a:cubicBezTo>
                <a:cubicBezTo>
                  <a:pt x="3287" y="3291"/>
                  <a:pt x="3287" y="3290"/>
                  <a:pt x="3287" y="3288"/>
                </a:cubicBezTo>
                <a:cubicBezTo>
                  <a:pt x="3287" y="3285"/>
                  <a:pt x="3286" y="3282"/>
                  <a:pt x="3285" y="3279"/>
                </a:cubicBezTo>
                <a:cubicBezTo>
                  <a:pt x="3283" y="3276"/>
                  <a:pt x="3280" y="3272"/>
                  <a:pt x="3277" y="3271"/>
                </a:cubicBezTo>
                <a:cubicBezTo>
                  <a:pt x="3274" y="3269"/>
                  <a:pt x="3271" y="3269"/>
                  <a:pt x="3268" y="3269"/>
                </a:cubicBezTo>
                <a:cubicBezTo>
                  <a:pt x="3267" y="3269"/>
                  <a:pt x="3267" y="3269"/>
                  <a:pt x="3267" y="3269"/>
                </a:cubicBezTo>
                <a:lnTo>
                  <a:pt x="3266" y="3269"/>
                </a:lnTo>
                <a:cubicBezTo>
                  <a:pt x="3262" y="3269"/>
                  <a:pt x="3259" y="3269"/>
                  <a:pt x="3256" y="3271"/>
                </a:cubicBezTo>
                <a:cubicBezTo>
                  <a:pt x="3253" y="3272"/>
                  <a:pt x="3249" y="3276"/>
                  <a:pt x="3248" y="3279"/>
                </a:cubicBezTo>
                <a:cubicBezTo>
                  <a:pt x="3246" y="3282"/>
                  <a:pt x="3246" y="3284"/>
                  <a:pt x="3246" y="3288"/>
                </a:cubicBezTo>
                <a:cubicBezTo>
                  <a:pt x="3246" y="3291"/>
                  <a:pt x="3246" y="3295"/>
                  <a:pt x="3248" y="3298"/>
                </a:cubicBezTo>
                <a:cubicBezTo>
                  <a:pt x="3249" y="3301"/>
                  <a:pt x="3253" y="3304"/>
                  <a:pt x="3256" y="3305"/>
                </a:cubicBezTo>
                <a:cubicBezTo>
                  <a:pt x="3255" y="3306"/>
                  <a:pt x="3255" y="3306"/>
                  <a:pt x="3255" y="3307"/>
                </a:cubicBezTo>
                <a:cubicBezTo>
                  <a:pt x="3253" y="3309"/>
                  <a:pt x="3253" y="3312"/>
                  <a:pt x="3252" y="3315"/>
                </a:cubicBezTo>
                <a:lnTo>
                  <a:pt x="3226" y="3320"/>
                </a:lnTo>
                <a:cubicBezTo>
                  <a:pt x="3227" y="3314"/>
                  <a:pt x="3228" y="3308"/>
                  <a:pt x="3230" y="3302"/>
                </a:cubicBezTo>
                <a:cubicBezTo>
                  <a:pt x="3231" y="3292"/>
                  <a:pt x="3235" y="3282"/>
                  <a:pt x="3240" y="3273"/>
                </a:cubicBezTo>
                <a:cubicBezTo>
                  <a:pt x="3241" y="3272"/>
                  <a:pt x="3242" y="3270"/>
                  <a:pt x="3243" y="3268"/>
                </a:cubicBezTo>
                <a:cubicBezTo>
                  <a:pt x="3243" y="3268"/>
                  <a:pt x="3244" y="3268"/>
                  <a:pt x="3244" y="3267"/>
                </a:cubicBezTo>
                <a:cubicBezTo>
                  <a:pt x="3244" y="3267"/>
                  <a:pt x="3244" y="3266"/>
                  <a:pt x="3244" y="3265"/>
                </a:cubicBezTo>
                <a:cubicBezTo>
                  <a:pt x="3244" y="3264"/>
                  <a:pt x="3244" y="3264"/>
                  <a:pt x="3244" y="3263"/>
                </a:cubicBezTo>
                <a:cubicBezTo>
                  <a:pt x="3243" y="3262"/>
                  <a:pt x="3243" y="3262"/>
                  <a:pt x="3242" y="3261"/>
                </a:cubicBezTo>
                <a:cubicBezTo>
                  <a:pt x="3242" y="3261"/>
                  <a:pt x="3241" y="3261"/>
                  <a:pt x="3240" y="3261"/>
                </a:cubicBezTo>
                <a:cubicBezTo>
                  <a:pt x="3239" y="3261"/>
                  <a:pt x="3238" y="3261"/>
                  <a:pt x="3238" y="3261"/>
                </a:cubicBezTo>
                <a:cubicBezTo>
                  <a:pt x="3237" y="3261"/>
                  <a:pt x="3237" y="3262"/>
                  <a:pt x="3237" y="3262"/>
                </a:cubicBezTo>
                <a:cubicBezTo>
                  <a:pt x="3234" y="3264"/>
                  <a:pt x="3232" y="3267"/>
                  <a:pt x="3230" y="3270"/>
                </a:cubicBezTo>
                <a:lnTo>
                  <a:pt x="3229" y="3271"/>
                </a:lnTo>
                <a:cubicBezTo>
                  <a:pt x="3226" y="3276"/>
                  <a:pt x="3222" y="3282"/>
                  <a:pt x="3217" y="3286"/>
                </a:cubicBezTo>
                <a:cubicBezTo>
                  <a:pt x="3214" y="3289"/>
                  <a:pt x="3212" y="3292"/>
                  <a:pt x="3210" y="3296"/>
                </a:cubicBezTo>
                <a:cubicBezTo>
                  <a:pt x="3205" y="3304"/>
                  <a:pt x="3202" y="3314"/>
                  <a:pt x="3201" y="3324"/>
                </a:cubicBezTo>
                <a:lnTo>
                  <a:pt x="3173" y="3329"/>
                </a:lnTo>
                <a:cubicBezTo>
                  <a:pt x="3175" y="3319"/>
                  <a:pt x="3185" y="3308"/>
                  <a:pt x="3180" y="3298"/>
                </a:cubicBezTo>
                <a:cubicBezTo>
                  <a:pt x="3179" y="3297"/>
                  <a:pt x="3179" y="3297"/>
                  <a:pt x="3179" y="3297"/>
                </a:cubicBezTo>
                <a:cubicBezTo>
                  <a:pt x="3179" y="3296"/>
                  <a:pt x="3178" y="3295"/>
                  <a:pt x="3177" y="3295"/>
                </a:cubicBezTo>
                <a:cubicBezTo>
                  <a:pt x="3176" y="3294"/>
                  <a:pt x="3175" y="3294"/>
                  <a:pt x="3174" y="3294"/>
                </a:cubicBezTo>
                <a:cubicBezTo>
                  <a:pt x="3173" y="3294"/>
                  <a:pt x="3172" y="3294"/>
                  <a:pt x="3171" y="3295"/>
                </a:cubicBezTo>
                <a:cubicBezTo>
                  <a:pt x="3170" y="3295"/>
                  <a:pt x="3169" y="3296"/>
                  <a:pt x="3169" y="3297"/>
                </a:cubicBezTo>
                <a:cubicBezTo>
                  <a:pt x="3168" y="3298"/>
                  <a:pt x="3168" y="3299"/>
                  <a:pt x="3168" y="3299"/>
                </a:cubicBezTo>
                <a:cubicBezTo>
                  <a:pt x="3168" y="3301"/>
                  <a:pt x="3165" y="3302"/>
                  <a:pt x="3164" y="3303"/>
                </a:cubicBezTo>
                <a:cubicBezTo>
                  <a:pt x="3161" y="3305"/>
                  <a:pt x="3159" y="3308"/>
                  <a:pt x="3157" y="3311"/>
                </a:cubicBezTo>
                <a:cubicBezTo>
                  <a:pt x="3155" y="3313"/>
                  <a:pt x="3153" y="3314"/>
                  <a:pt x="3152" y="3317"/>
                </a:cubicBezTo>
                <a:cubicBezTo>
                  <a:pt x="3149" y="3321"/>
                  <a:pt x="3148" y="3326"/>
                  <a:pt x="3148" y="3331"/>
                </a:cubicBezTo>
                <a:lnTo>
                  <a:pt x="3148" y="3332"/>
                </a:lnTo>
                <a:lnTo>
                  <a:pt x="3148" y="3333"/>
                </a:lnTo>
                <a:lnTo>
                  <a:pt x="3100" y="3341"/>
                </a:lnTo>
                <a:cubicBezTo>
                  <a:pt x="3105" y="3320"/>
                  <a:pt x="3137" y="3279"/>
                  <a:pt x="3146" y="3266"/>
                </a:cubicBezTo>
                <a:cubicBezTo>
                  <a:pt x="3165" y="3240"/>
                  <a:pt x="3188" y="3216"/>
                  <a:pt x="3214" y="3196"/>
                </a:cubicBezTo>
                <a:cubicBezTo>
                  <a:pt x="3239" y="3175"/>
                  <a:pt x="3266" y="3157"/>
                  <a:pt x="3294" y="3141"/>
                </a:cubicBezTo>
                <a:cubicBezTo>
                  <a:pt x="3315" y="3129"/>
                  <a:pt x="3336" y="3118"/>
                  <a:pt x="3357" y="3109"/>
                </a:cubicBezTo>
                <a:cubicBezTo>
                  <a:pt x="3406" y="3087"/>
                  <a:pt x="3458" y="3076"/>
                  <a:pt x="3512" y="3076"/>
                </a:cubicBezTo>
                <a:cubicBezTo>
                  <a:pt x="3549" y="3076"/>
                  <a:pt x="3586" y="3082"/>
                  <a:pt x="3622" y="3093"/>
                </a:cubicBezTo>
                <a:cubicBezTo>
                  <a:pt x="3636" y="3097"/>
                  <a:pt x="3649" y="3101"/>
                  <a:pt x="3662" y="3109"/>
                </a:cubicBezTo>
                <a:cubicBezTo>
                  <a:pt x="3677" y="3117"/>
                  <a:pt x="3691" y="3129"/>
                  <a:pt x="3703" y="3142"/>
                </a:cubicBezTo>
                <a:cubicBezTo>
                  <a:pt x="3702" y="3143"/>
                  <a:pt x="3702" y="3144"/>
                  <a:pt x="3702" y="3146"/>
                </a:cubicBezTo>
                <a:cubicBezTo>
                  <a:pt x="3702" y="3148"/>
                  <a:pt x="3703" y="3150"/>
                  <a:pt x="3704" y="3152"/>
                </a:cubicBezTo>
                <a:cubicBezTo>
                  <a:pt x="3705" y="3154"/>
                  <a:pt x="3707" y="3156"/>
                  <a:pt x="3709" y="3157"/>
                </a:cubicBezTo>
                <a:cubicBezTo>
                  <a:pt x="3710" y="3158"/>
                  <a:pt x="3712" y="3159"/>
                  <a:pt x="3714" y="3159"/>
                </a:cubicBezTo>
                <a:cubicBezTo>
                  <a:pt x="3717" y="3165"/>
                  <a:pt x="3720" y="3171"/>
                  <a:pt x="3721" y="3178"/>
                </a:cubicBezTo>
                <a:cubicBezTo>
                  <a:pt x="3722" y="3184"/>
                  <a:pt x="3721" y="3179"/>
                  <a:pt x="3721" y="3180"/>
                </a:cubicBezTo>
                <a:cubicBezTo>
                  <a:pt x="3721" y="3182"/>
                  <a:pt x="3722" y="3185"/>
                  <a:pt x="3723" y="3187"/>
                </a:cubicBezTo>
                <a:lnTo>
                  <a:pt x="3723" y="3188"/>
                </a:lnTo>
                <a:cubicBezTo>
                  <a:pt x="3721" y="3189"/>
                  <a:pt x="3720" y="3191"/>
                  <a:pt x="3718" y="3194"/>
                </a:cubicBezTo>
                <a:cubicBezTo>
                  <a:pt x="3717" y="3195"/>
                  <a:pt x="3717" y="3195"/>
                  <a:pt x="3716" y="3196"/>
                </a:cubicBezTo>
                <a:lnTo>
                  <a:pt x="3698" y="3202"/>
                </a:lnTo>
                <a:moveTo>
                  <a:pt x="3277" y="3307"/>
                </a:moveTo>
                <a:cubicBezTo>
                  <a:pt x="3280" y="3306"/>
                  <a:pt x="3282" y="3303"/>
                  <a:pt x="3283" y="3301"/>
                </a:cubicBezTo>
                <a:cubicBezTo>
                  <a:pt x="3287" y="3303"/>
                  <a:pt x="3291" y="3304"/>
                  <a:pt x="3295" y="3306"/>
                </a:cubicBezTo>
                <a:lnTo>
                  <a:pt x="3277" y="3310"/>
                </a:lnTo>
                <a:cubicBezTo>
                  <a:pt x="3277" y="3309"/>
                  <a:pt x="3277" y="3308"/>
                  <a:pt x="3277" y="3307"/>
                </a:cubicBezTo>
                <a:moveTo>
                  <a:pt x="2351" y="3402"/>
                </a:moveTo>
                <a:cubicBezTo>
                  <a:pt x="2353" y="3402"/>
                  <a:pt x="2355" y="3400"/>
                  <a:pt x="2357" y="3400"/>
                </a:cubicBezTo>
                <a:cubicBezTo>
                  <a:pt x="2358" y="3399"/>
                  <a:pt x="2359" y="3399"/>
                  <a:pt x="2359" y="3398"/>
                </a:cubicBezTo>
                <a:lnTo>
                  <a:pt x="2359" y="3401"/>
                </a:lnTo>
                <a:cubicBezTo>
                  <a:pt x="2359" y="3401"/>
                  <a:pt x="2359" y="3402"/>
                  <a:pt x="2359" y="3403"/>
                </a:cubicBezTo>
                <a:lnTo>
                  <a:pt x="2352" y="3403"/>
                </a:lnTo>
                <a:lnTo>
                  <a:pt x="2351" y="3402"/>
                </a:lnTo>
                <a:moveTo>
                  <a:pt x="2367" y="3385"/>
                </a:moveTo>
                <a:lnTo>
                  <a:pt x="2366" y="3387"/>
                </a:lnTo>
                <a:lnTo>
                  <a:pt x="2366" y="3386"/>
                </a:lnTo>
                <a:lnTo>
                  <a:pt x="2367" y="3385"/>
                </a:lnTo>
                <a:moveTo>
                  <a:pt x="2573" y="3385"/>
                </a:moveTo>
                <a:cubicBezTo>
                  <a:pt x="2573" y="3374"/>
                  <a:pt x="2555" y="3375"/>
                  <a:pt x="2555" y="3387"/>
                </a:cubicBezTo>
                <a:cubicBezTo>
                  <a:pt x="2555" y="3389"/>
                  <a:pt x="2555" y="3391"/>
                  <a:pt x="2555" y="3392"/>
                </a:cubicBezTo>
                <a:cubicBezTo>
                  <a:pt x="2555" y="3394"/>
                  <a:pt x="2555" y="3396"/>
                  <a:pt x="2555" y="3398"/>
                </a:cubicBezTo>
                <a:lnTo>
                  <a:pt x="2512" y="3401"/>
                </a:lnTo>
                <a:cubicBezTo>
                  <a:pt x="2512" y="3397"/>
                  <a:pt x="2513" y="3393"/>
                  <a:pt x="2514" y="3389"/>
                </a:cubicBezTo>
                <a:cubicBezTo>
                  <a:pt x="2514" y="3386"/>
                  <a:pt x="2515" y="3383"/>
                  <a:pt x="2515" y="3381"/>
                </a:cubicBezTo>
                <a:cubicBezTo>
                  <a:pt x="2515" y="3377"/>
                  <a:pt x="2514" y="3372"/>
                  <a:pt x="2512" y="3369"/>
                </a:cubicBezTo>
                <a:cubicBezTo>
                  <a:pt x="2511" y="3368"/>
                  <a:pt x="2510" y="3367"/>
                  <a:pt x="2509" y="3366"/>
                </a:cubicBezTo>
                <a:cubicBezTo>
                  <a:pt x="2508" y="3365"/>
                  <a:pt x="2506" y="3365"/>
                  <a:pt x="2505" y="3365"/>
                </a:cubicBezTo>
                <a:cubicBezTo>
                  <a:pt x="2504" y="3365"/>
                  <a:pt x="2502" y="3365"/>
                  <a:pt x="2501" y="3366"/>
                </a:cubicBezTo>
                <a:cubicBezTo>
                  <a:pt x="2500" y="3367"/>
                  <a:pt x="2499" y="3368"/>
                  <a:pt x="2498" y="3369"/>
                </a:cubicBezTo>
                <a:cubicBezTo>
                  <a:pt x="2497" y="3370"/>
                  <a:pt x="2497" y="3371"/>
                  <a:pt x="2496" y="3372"/>
                </a:cubicBezTo>
                <a:cubicBezTo>
                  <a:pt x="2491" y="3380"/>
                  <a:pt x="2489" y="3389"/>
                  <a:pt x="2489" y="3398"/>
                </a:cubicBezTo>
                <a:cubicBezTo>
                  <a:pt x="2489" y="3400"/>
                  <a:pt x="2489" y="3402"/>
                  <a:pt x="2490" y="3404"/>
                </a:cubicBezTo>
                <a:cubicBezTo>
                  <a:pt x="2477" y="3404"/>
                  <a:pt x="2465" y="3404"/>
                  <a:pt x="2453" y="3404"/>
                </a:cubicBezTo>
                <a:cubicBezTo>
                  <a:pt x="2455" y="3399"/>
                  <a:pt x="2456" y="3394"/>
                  <a:pt x="2456" y="3389"/>
                </a:cubicBezTo>
                <a:cubicBezTo>
                  <a:pt x="2456" y="3385"/>
                  <a:pt x="2456" y="3381"/>
                  <a:pt x="2454" y="3377"/>
                </a:cubicBezTo>
                <a:cubicBezTo>
                  <a:pt x="2454" y="3377"/>
                  <a:pt x="2453" y="3376"/>
                  <a:pt x="2453" y="3375"/>
                </a:cubicBezTo>
                <a:cubicBezTo>
                  <a:pt x="2452" y="3374"/>
                  <a:pt x="2451" y="3372"/>
                  <a:pt x="2450" y="3372"/>
                </a:cubicBezTo>
                <a:cubicBezTo>
                  <a:pt x="2448" y="3371"/>
                  <a:pt x="2447" y="3371"/>
                  <a:pt x="2446" y="3371"/>
                </a:cubicBezTo>
                <a:cubicBezTo>
                  <a:pt x="2444" y="3371"/>
                  <a:pt x="2443" y="3371"/>
                  <a:pt x="2442" y="3372"/>
                </a:cubicBezTo>
                <a:cubicBezTo>
                  <a:pt x="2440" y="3372"/>
                  <a:pt x="2438" y="3374"/>
                  <a:pt x="2438" y="3375"/>
                </a:cubicBezTo>
                <a:cubicBezTo>
                  <a:pt x="2437" y="3376"/>
                  <a:pt x="2438" y="3376"/>
                  <a:pt x="2438" y="3376"/>
                </a:cubicBezTo>
                <a:cubicBezTo>
                  <a:pt x="2438" y="3376"/>
                  <a:pt x="2438" y="3377"/>
                  <a:pt x="2437" y="3378"/>
                </a:cubicBezTo>
                <a:cubicBezTo>
                  <a:pt x="2433" y="3385"/>
                  <a:pt x="2430" y="3394"/>
                  <a:pt x="2429" y="3403"/>
                </a:cubicBezTo>
                <a:cubicBezTo>
                  <a:pt x="2415" y="3403"/>
                  <a:pt x="2402" y="3403"/>
                  <a:pt x="2388" y="3403"/>
                </a:cubicBezTo>
                <a:cubicBezTo>
                  <a:pt x="2388" y="3402"/>
                  <a:pt x="2390" y="3400"/>
                  <a:pt x="2391" y="3397"/>
                </a:cubicBezTo>
                <a:cubicBezTo>
                  <a:pt x="2391" y="3395"/>
                  <a:pt x="2392" y="3393"/>
                  <a:pt x="2392" y="3391"/>
                </a:cubicBezTo>
                <a:cubicBezTo>
                  <a:pt x="2392" y="3387"/>
                  <a:pt x="2391" y="3384"/>
                  <a:pt x="2389" y="3381"/>
                </a:cubicBezTo>
                <a:cubicBezTo>
                  <a:pt x="2388" y="3379"/>
                  <a:pt x="2387" y="3378"/>
                  <a:pt x="2386" y="3376"/>
                </a:cubicBezTo>
                <a:cubicBezTo>
                  <a:pt x="2385" y="3376"/>
                  <a:pt x="2385" y="3376"/>
                  <a:pt x="2385" y="3376"/>
                </a:cubicBezTo>
                <a:cubicBezTo>
                  <a:pt x="2383" y="3375"/>
                  <a:pt x="2382" y="3374"/>
                  <a:pt x="2380" y="3374"/>
                </a:cubicBezTo>
                <a:cubicBezTo>
                  <a:pt x="2378" y="3374"/>
                  <a:pt x="2377" y="3375"/>
                  <a:pt x="2375" y="3375"/>
                </a:cubicBezTo>
                <a:cubicBezTo>
                  <a:pt x="2372" y="3376"/>
                  <a:pt x="2368" y="3376"/>
                  <a:pt x="2364" y="3377"/>
                </a:cubicBezTo>
                <a:cubicBezTo>
                  <a:pt x="2364" y="3376"/>
                  <a:pt x="2362" y="3375"/>
                  <a:pt x="2362" y="3374"/>
                </a:cubicBezTo>
                <a:cubicBezTo>
                  <a:pt x="2360" y="3371"/>
                  <a:pt x="2358" y="3367"/>
                  <a:pt x="2355" y="3366"/>
                </a:cubicBezTo>
                <a:cubicBezTo>
                  <a:pt x="2352" y="3364"/>
                  <a:pt x="2349" y="3364"/>
                  <a:pt x="2345" y="3364"/>
                </a:cubicBezTo>
                <a:lnTo>
                  <a:pt x="2344" y="3364"/>
                </a:lnTo>
                <a:lnTo>
                  <a:pt x="2343" y="3364"/>
                </a:lnTo>
                <a:cubicBezTo>
                  <a:pt x="2339" y="3364"/>
                  <a:pt x="2336" y="3364"/>
                  <a:pt x="2333" y="3366"/>
                </a:cubicBezTo>
                <a:cubicBezTo>
                  <a:pt x="2330" y="3367"/>
                  <a:pt x="2327" y="3371"/>
                  <a:pt x="2326" y="3374"/>
                </a:cubicBezTo>
                <a:cubicBezTo>
                  <a:pt x="2324" y="3377"/>
                  <a:pt x="2323" y="3379"/>
                  <a:pt x="2323" y="3383"/>
                </a:cubicBezTo>
                <a:cubicBezTo>
                  <a:pt x="2323" y="3386"/>
                  <a:pt x="2324" y="3390"/>
                  <a:pt x="2326" y="3393"/>
                </a:cubicBezTo>
                <a:cubicBezTo>
                  <a:pt x="2327" y="3396"/>
                  <a:pt x="2329" y="3398"/>
                  <a:pt x="2332" y="3400"/>
                </a:cubicBezTo>
                <a:cubicBezTo>
                  <a:pt x="2330" y="3401"/>
                  <a:pt x="2329" y="3403"/>
                  <a:pt x="2328" y="3404"/>
                </a:cubicBezTo>
                <a:cubicBezTo>
                  <a:pt x="2322" y="3404"/>
                  <a:pt x="2316" y="3404"/>
                  <a:pt x="2310" y="3404"/>
                </a:cubicBezTo>
                <a:cubicBezTo>
                  <a:pt x="2313" y="3398"/>
                  <a:pt x="2316" y="3392"/>
                  <a:pt x="2317" y="3386"/>
                </a:cubicBezTo>
                <a:cubicBezTo>
                  <a:pt x="2318" y="3385"/>
                  <a:pt x="2319" y="3383"/>
                  <a:pt x="2320" y="3381"/>
                </a:cubicBezTo>
                <a:cubicBezTo>
                  <a:pt x="2322" y="3377"/>
                  <a:pt x="2325" y="3373"/>
                  <a:pt x="2329" y="3369"/>
                </a:cubicBezTo>
                <a:cubicBezTo>
                  <a:pt x="2332" y="3366"/>
                  <a:pt x="2336" y="3364"/>
                  <a:pt x="2338" y="3359"/>
                </a:cubicBezTo>
                <a:lnTo>
                  <a:pt x="2338" y="3358"/>
                </a:lnTo>
                <a:cubicBezTo>
                  <a:pt x="2338" y="3357"/>
                  <a:pt x="2338" y="3357"/>
                  <a:pt x="2338" y="3356"/>
                </a:cubicBezTo>
                <a:cubicBezTo>
                  <a:pt x="2337" y="3355"/>
                  <a:pt x="2337" y="3355"/>
                  <a:pt x="2336" y="3355"/>
                </a:cubicBezTo>
                <a:cubicBezTo>
                  <a:pt x="2335" y="3354"/>
                  <a:pt x="2335" y="3354"/>
                  <a:pt x="2334" y="3354"/>
                </a:cubicBezTo>
                <a:lnTo>
                  <a:pt x="2333" y="3355"/>
                </a:lnTo>
                <a:cubicBezTo>
                  <a:pt x="2332" y="3355"/>
                  <a:pt x="2332" y="3355"/>
                  <a:pt x="2331" y="3356"/>
                </a:cubicBezTo>
                <a:cubicBezTo>
                  <a:pt x="2329" y="3359"/>
                  <a:pt x="2324" y="3361"/>
                  <a:pt x="2321" y="3364"/>
                </a:cubicBezTo>
                <a:cubicBezTo>
                  <a:pt x="2316" y="3368"/>
                  <a:pt x="2311" y="3371"/>
                  <a:pt x="2307" y="3375"/>
                </a:cubicBezTo>
                <a:cubicBezTo>
                  <a:pt x="2304" y="3378"/>
                  <a:pt x="2302" y="3382"/>
                  <a:pt x="2300" y="3386"/>
                </a:cubicBezTo>
                <a:cubicBezTo>
                  <a:pt x="2299" y="3387"/>
                  <a:pt x="2298" y="3388"/>
                  <a:pt x="2297" y="3390"/>
                </a:cubicBezTo>
                <a:cubicBezTo>
                  <a:pt x="2297" y="3390"/>
                  <a:pt x="2296" y="3391"/>
                  <a:pt x="2296" y="3392"/>
                </a:cubicBezTo>
                <a:cubicBezTo>
                  <a:pt x="2294" y="3395"/>
                  <a:pt x="2293" y="3398"/>
                  <a:pt x="2292" y="3402"/>
                </a:cubicBezTo>
                <a:lnTo>
                  <a:pt x="2292" y="3403"/>
                </a:lnTo>
                <a:lnTo>
                  <a:pt x="2292" y="3404"/>
                </a:lnTo>
                <a:lnTo>
                  <a:pt x="2257" y="3404"/>
                </a:lnTo>
                <a:cubicBezTo>
                  <a:pt x="2274" y="3383"/>
                  <a:pt x="2292" y="3364"/>
                  <a:pt x="2311" y="3347"/>
                </a:cubicBezTo>
                <a:cubicBezTo>
                  <a:pt x="2342" y="3318"/>
                  <a:pt x="2375" y="3293"/>
                  <a:pt x="2411" y="3271"/>
                </a:cubicBezTo>
                <a:cubicBezTo>
                  <a:pt x="2484" y="3232"/>
                  <a:pt x="2563" y="3208"/>
                  <a:pt x="2645" y="3199"/>
                </a:cubicBezTo>
                <a:cubicBezTo>
                  <a:pt x="2762" y="3186"/>
                  <a:pt x="2856" y="3194"/>
                  <a:pt x="2952" y="3265"/>
                </a:cubicBezTo>
                <a:cubicBezTo>
                  <a:pt x="2976" y="3282"/>
                  <a:pt x="3019" y="3322"/>
                  <a:pt x="3024" y="3353"/>
                </a:cubicBezTo>
                <a:cubicBezTo>
                  <a:pt x="2983" y="3358"/>
                  <a:pt x="2941" y="3363"/>
                  <a:pt x="2900" y="3367"/>
                </a:cubicBezTo>
                <a:cubicBezTo>
                  <a:pt x="2810" y="3375"/>
                  <a:pt x="2716" y="3396"/>
                  <a:pt x="2626" y="3396"/>
                </a:cubicBezTo>
                <a:cubicBezTo>
                  <a:pt x="2608" y="3396"/>
                  <a:pt x="2590" y="3397"/>
                  <a:pt x="2571" y="3398"/>
                </a:cubicBezTo>
                <a:cubicBezTo>
                  <a:pt x="2573" y="3393"/>
                  <a:pt x="2573" y="3389"/>
                  <a:pt x="2573" y="3385"/>
                </a:cubicBezTo>
                <a:moveTo>
                  <a:pt x="2180" y="3400"/>
                </a:moveTo>
                <a:cubicBezTo>
                  <a:pt x="2180" y="3399"/>
                  <a:pt x="2180" y="3399"/>
                  <a:pt x="2180" y="3398"/>
                </a:cubicBezTo>
                <a:cubicBezTo>
                  <a:pt x="2180" y="3397"/>
                  <a:pt x="2180" y="3396"/>
                  <a:pt x="2180" y="3395"/>
                </a:cubicBezTo>
                <a:cubicBezTo>
                  <a:pt x="2175" y="3381"/>
                  <a:pt x="2162" y="3376"/>
                  <a:pt x="2150" y="3368"/>
                </a:cubicBezTo>
                <a:cubicBezTo>
                  <a:pt x="2130" y="3352"/>
                  <a:pt x="2113" y="3331"/>
                  <a:pt x="2100" y="3309"/>
                </a:cubicBezTo>
                <a:lnTo>
                  <a:pt x="2100" y="3308"/>
                </a:lnTo>
                <a:lnTo>
                  <a:pt x="2099" y="3307"/>
                </a:lnTo>
                <a:cubicBezTo>
                  <a:pt x="2098" y="3307"/>
                  <a:pt x="2098" y="3307"/>
                  <a:pt x="2097" y="3307"/>
                </a:cubicBezTo>
                <a:cubicBezTo>
                  <a:pt x="2096" y="3307"/>
                  <a:pt x="2096" y="3307"/>
                  <a:pt x="2095" y="3307"/>
                </a:cubicBezTo>
                <a:lnTo>
                  <a:pt x="2094" y="3308"/>
                </a:lnTo>
                <a:cubicBezTo>
                  <a:pt x="2094" y="3309"/>
                  <a:pt x="2094" y="3309"/>
                  <a:pt x="2094" y="3310"/>
                </a:cubicBezTo>
                <a:cubicBezTo>
                  <a:pt x="2094" y="3311"/>
                  <a:pt x="2094" y="3311"/>
                  <a:pt x="2094" y="3312"/>
                </a:cubicBezTo>
                <a:cubicBezTo>
                  <a:pt x="2095" y="3312"/>
                  <a:pt x="2095" y="3313"/>
                  <a:pt x="2096" y="3314"/>
                </a:cubicBezTo>
                <a:cubicBezTo>
                  <a:pt x="2100" y="3322"/>
                  <a:pt x="2104" y="3331"/>
                  <a:pt x="2108" y="3340"/>
                </a:cubicBezTo>
                <a:cubicBezTo>
                  <a:pt x="2109" y="3349"/>
                  <a:pt x="2113" y="3359"/>
                  <a:pt x="2118" y="3367"/>
                </a:cubicBezTo>
                <a:cubicBezTo>
                  <a:pt x="2119" y="3369"/>
                  <a:pt x="2120" y="3370"/>
                  <a:pt x="2120" y="3371"/>
                </a:cubicBezTo>
                <a:cubicBezTo>
                  <a:pt x="2126" y="3377"/>
                  <a:pt x="2130" y="3384"/>
                  <a:pt x="2136" y="3390"/>
                </a:cubicBezTo>
                <a:cubicBezTo>
                  <a:pt x="2140" y="3393"/>
                  <a:pt x="2144" y="3396"/>
                  <a:pt x="2148" y="3399"/>
                </a:cubicBezTo>
                <a:lnTo>
                  <a:pt x="2119" y="3397"/>
                </a:lnTo>
                <a:cubicBezTo>
                  <a:pt x="2119" y="3396"/>
                  <a:pt x="2119" y="3394"/>
                  <a:pt x="2119" y="3393"/>
                </a:cubicBezTo>
                <a:cubicBezTo>
                  <a:pt x="2119" y="3391"/>
                  <a:pt x="2119" y="3391"/>
                  <a:pt x="2119" y="3390"/>
                </a:cubicBezTo>
                <a:cubicBezTo>
                  <a:pt x="2109" y="3370"/>
                  <a:pt x="2079" y="3370"/>
                  <a:pt x="2070" y="3347"/>
                </a:cubicBezTo>
                <a:cubicBezTo>
                  <a:pt x="2062" y="3328"/>
                  <a:pt x="2047" y="3313"/>
                  <a:pt x="2042" y="3291"/>
                </a:cubicBezTo>
                <a:cubicBezTo>
                  <a:pt x="2042" y="3288"/>
                  <a:pt x="2035" y="3289"/>
                  <a:pt x="2035" y="3293"/>
                </a:cubicBezTo>
                <a:cubicBezTo>
                  <a:pt x="2039" y="3317"/>
                  <a:pt x="2054" y="3337"/>
                  <a:pt x="2056" y="3361"/>
                </a:cubicBezTo>
                <a:cubicBezTo>
                  <a:pt x="2057" y="3365"/>
                  <a:pt x="2058" y="3368"/>
                  <a:pt x="2060" y="3371"/>
                </a:cubicBezTo>
                <a:cubicBezTo>
                  <a:pt x="2062" y="3375"/>
                  <a:pt x="2065" y="3378"/>
                  <a:pt x="2068" y="3381"/>
                </a:cubicBezTo>
                <a:cubicBezTo>
                  <a:pt x="2072" y="3385"/>
                  <a:pt x="2076" y="3389"/>
                  <a:pt x="2081" y="3392"/>
                </a:cubicBezTo>
                <a:cubicBezTo>
                  <a:pt x="2082" y="3393"/>
                  <a:pt x="2082" y="3393"/>
                  <a:pt x="2083" y="3394"/>
                </a:cubicBezTo>
                <a:cubicBezTo>
                  <a:pt x="2085" y="3395"/>
                  <a:pt x="2087" y="3396"/>
                  <a:pt x="2089" y="3397"/>
                </a:cubicBezTo>
                <a:lnTo>
                  <a:pt x="2080" y="3397"/>
                </a:lnTo>
                <a:cubicBezTo>
                  <a:pt x="2070" y="3391"/>
                  <a:pt x="2058" y="3388"/>
                  <a:pt x="2046" y="3387"/>
                </a:cubicBezTo>
                <a:cubicBezTo>
                  <a:pt x="2046" y="3386"/>
                  <a:pt x="2045" y="3385"/>
                  <a:pt x="2044" y="3385"/>
                </a:cubicBezTo>
                <a:cubicBezTo>
                  <a:pt x="2036" y="3379"/>
                  <a:pt x="2029" y="3372"/>
                  <a:pt x="2022" y="3365"/>
                </a:cubicBezTo>
                <a:cubicBezTo>
                  <a:pt x="2016" y="3359"/>
                  <a:pt x="2013" y="3350"/>
                  <a:pt x="2007" y="3344"/>
                </a:cubicBezTo>
                <a:cubicBezTo>
                  <a:pt x="2003" y="3340"/>
                  <a:pt x="1997" y="3344"/>
                  <a:pt x="2000" y="3348"/>
                </a:cubicBezTo>
                <a:cubicBezTo>
                  <a:pt x="2007" y="3357"/>
                  <a:pt x="2010" y="3367"/>
                  <a:pt x="2017" y="3375"/>
                </a:cubicBezTo>
                <a:cubicBezTo>
                  <a:pt x="2020" y="3379"/>
                  <a:pt x="2023" y="3383"/>
                  <a:pt x="2026" y="3387"/>
                </a:cubicBezTo>
                <a:lnTo>
                  <a:pt x="2006" y="3387"/>
                </a:lnTo>
                <a:cubicBezTo>
                  <a:pt x="1994" y="3378"/>
                  <a:pt x="1983" y="3368"/>
                  <a:pt x="1974" y="3357"/>
                </a:cubicBezTo>
                <a:cubicBezTo>
                  <a:pt x="1973" y="3355"/>
                  <a:pt x="1972" y="3353"/>
                  <a:pt x="1971" y="3352"/>
                </a:cubicBezTo>
                <a:cubicBezTo>
                  <a:pt x="1963" y="3338"/>
                  <a:pt x="1959" y="3323"/>
                  <a:pt x="1958" y="3307"/>
                </a:cubicBezTo>
                <a:cubicBezTo>
                  <a:pt x="1958" y="3306"/>
                  <a:pt x="1958" y="3306"/>
                  <a:pt x="1957" y="3305"/>
                </a:cubicBezTo>
                <a:lnTo>
                  <a:pt x="1956" y="3304"/>
                </a:lnTo>
                <a:lnTo>
                  <a:pt x="1955" y="3304"/>
                </a:lnTo>
                <a:cubicBezTo>
                  <a:pt x="1954" y="3304"/>
                  <a:pt x="1954" y="3303"/>
                  <a:pt x="1953" y="3304"/>
                </a:cubicBezTo>
                <a:cubicBezTo>
                  <a:pt x="1952" y="3304"/>
                  <a:pt x="1952" y="3305"/>
                  <a:pt x="1952" y="3305"/>
                </a:cubicBezTo>
                <a:cubicBezTo>
                  <a:pt x="1952" y="3306"/>
                  <a:pt x="1952" y="3306"/>
                  <a:pt x="1952" y="3307"/>
                </a:cubicBezTo>
                <a:cubicBezTo>
                  <a:pt x="1951" y="3311"/>
                  <a:pt x="1951" y="3315"/>
                  <a:pt x="1951" y="3319"/>
                </a:cubicBezTo>
                <a:cubicBezTo>
                  <a:pt x="1951" y="3323"/>
                  <a:pt x="1951" y="3327"/>
                  <a:pt x="1952" y="3331"/>
                </a:cubicBezTo>
                <a:cubicBezTo>
                  <a:pt x="1952" y="3334"/>
                  <a:pt x="1952" y="3337"/>
                  <a:pt x="1952" y="3340"/>
                </a:cubicBezTo>
                <a:cubicBezTo>
                  <a:pt x="1952" y="3342"/>
                  <a:pt x="1952" y="3345"/>
                  <a:pt x="1952" y="3348"/>
                </a:cubicBezTo>
                <a:cubicBezTo>
                  <a:pt x="1953" y="3355"/>
                  <a:pt x="1955" y="3362"/>
                  <a:pt x="1959" y="3368"/>
                </a:cubicBezTo>
                <a:cubicBezTo>
                  <a:pt x="1959" y="3369"/>
                  <a:pt x="1960" y="3369"/>
                  <a:pt x="1960" y="3370"/>
                </a:cubicBezTo>
                <a:cubicBezTo>
                  <a:pt x="1961" y="3372"/>
                  <a:pt x="1962" y="3374"/>
                  <a:pt x="1963" y="3376"/>
                </a:cubicBezTo>
                <a:cubicBezTo>
                  <a:pt x="1966" y="3380"/>
                  <a:pt x="1969" y="3384"/>
                  <a:pt x="1973" y="3388"/>
                </a:cubicBezTo>
                <a:lnTo>
                  <a:pt x="1965" y="3388"/>
                </a:lnTo>
                <a:cubicBezTo>
                  <a:pt x="1965" y="3388"/>
                  <a:pt x="1965" y="3387"/>
                  <a:pt x="1964" y="3387"/>
                </a:cubicBezTo>
                <a:cubicBezTo>
                  <a:pt x="1962" y="3385"/>
                  <a:pt x="1962" y="3384"/>
                  <a:pt x="1961" y="3383"/>
                </a:cubicBezTo>
                <a:lnTo>
                  <a:pt x="1960" y="3383"/>
                </a:lnTo>
                <a:cubicBezTo>
                  <a:pt x="1957" y="3381"/>
                  <a:pt x="1954" y="3379"/>
                  <a:pt x="1953" y="3376"/>
                </a:cubicBezTo>
                <a:cubicBezTo>
                  <a:pt x="1952" y="3374"/>
                  <a:pt x="1951" y="3373"/>
                  <a:pt x="1951" y="3371"/>
                </a:cubicBezTo>
                <a:cubicBezTo>
                  <a:pt x="1950" y="3369"/>
                  <a:pt x="1949" y="3367"/>
                  <a:pt x="1948" y="3365"/>
                </a:cubicBezTo>
                <a:cubicBezTo>
                  <a:pt x="1946" y="3362"/>
                  <a:pt x="1944" y="3360"/>
                  <a:pt x="1942" y="3357"/>
                </a:cubicBezTo>
                <a:cubicBezTo>
                  <a:pt x="1940" y="3356"/>
                  <a:pt x="1938" y="3354"/>
                  <a:pt x="1937" y="3352"/>
                </a:cubicBezTo>
                <a:cubicBezTo>
                  <a:pt x="1935" y="3349"/>
                  <a:pt x="1935" y="3345"/>
                  <a:pt x="1935" y="3342"/>
                </a:cubicBezTo>
                <a:lnTo>
                  <a:pt x="1935" y="3341"/>
                </a:lnTo>
                <a:cubicBezTo>
                  <a:pt x="1935" y="3341"/>
                  <a:pt x="1934" y="3340"/>
                  <a:pt x="1934" y="3339"/>
                </a:cubicBezTo>
                <a:cubicBezTo>
                  <a:pt x="1934" y="3339"/>
                  <a:pt x="1933" y="3338"/>
                  <a:pt x="1932" y="3338"/>
                </a:cubicBezTo>
                <a:cubicBezTo>
                  <a:pt x="1931" y="3337"/>
                  <a:pt x="1931" y="3337"/>
                  <a:pt x="1930" y="3337"/>
                </a:cubicBezTo>
                <a:cubicBezTo>
                  <a:pt x="1929" y="3337"/>
                  <a:pt x="1929" y="3337"/>
                  <a:pt x="1928" y="3338"/>
                </a:cubicBezTo>
                <a:cubicBezTo>
                  <a:pt x="1927" y="3338"/>
                  <a:pt x="1927" y="3338"/>
                  <a:pt x="1926" y="3339"/>
                </a:cubicBezTo>
                <a:cubicBezTo>
                  <a:pt x="1925" y="3339"/>
                  <a:pt x="1926" y="3341"/>
                  <a:pt x="1926" y="3341"/>
                </a:cubicBezTo>
                <a:cubicBezTo>
                  <a:pt x="1927" y="3353"/>
                  <a:pt x="1928" y="3364"/>
                  <a:pt x="1931" y="3375"/>
                </a:cubicBezTo>
                <a:cubicBezTo>
                  <a:pt x="1931" y="3380"/>
                  <a:pt x="1932" y="3385"/>
                  <a:pt x="1935" y="3390"/>
                </a:cubicBezTo>
                <a:lnTo>
                  <a:pt x="1925" y="3390"/>
                </a:lnTo>
                <a:cubicBezTo>
                  <a:pt x="1925" y="3389"/>
                  <a:pt x="1926" y="3389"/>
                  <a:pt x="1926" y="3389"/>
                </a:cubicBezTo>
                <a:cubicBezTo>
                  <a:pt x="1926" y="3389"/>
                  <a:pt x="1925" y="3389"/>
                  <a:pt x="1925" y="3388"/>
                </a:cubicBezTo>
                <a:cubicBezTo>
                  <a:pt x="1923" y="3376"/>
                  <a:pt x="1914" y="3369"/>
                  <a:pt x="1908" y="3358"/>
                </a:cubicBezTo>
                <a:cubicBezTo>
                  <a:pt x="1900" y="3342"/>
                  <a:pt x="1894" y="3325"/>
                  <a:pt x="1892" y="3307"/>
                </a:cubicBezTo>
                <a:cubicBezTo>
                  <a:pt x="1892" y="3303"/>
                  <a:pt x="1886" y="3302"/>
                  <a:pt x="1886" y="3307"/>
                </a:cubicBezTo>
                <a:cubicBezTo>
                  <a:pt x="1883" y="3318"/>
                  <a:pt x="1881" y="3329"/>
                  <a:pt x="1881" y="3340"/>
                </a:cubicBezTo>
                <a:cubicBezTo>
                  <a:pt x="1881" y="3345"/>
                  <a:pt x="1881" y="3350"/>
                  <a:pt x="1882" y="3355"/>
                </a:cubicBezTo>
                <a:cubicBezTo>
                  <a:pt x="1885" y="3365"/>
                  <a:pt x="1889" y="3373"/>
                  <a:pt x="1895" y="3383"/>
                </a:cubicBezTo>
                <a:cubicBezTo>
                  <a:pt x="1896" y="3386"/>
                  <a:pt x="1898" y="3388"/>
                  <a:pt x="1899" y="3391"/>
                </a:cubicBezTo>
                <a:cubicBezTo>
                  <a:pt x="1883" y="3391"/>
                  <a:pt x="1866" y="3391"/>
                  <a:pt x="1849" y="3391"/>
                </a:cubicBezTo>
                <a:cubicBezTo>
                  <a:pt x="1850" y="3390"/>
                  <a:pt x="1850" y="3389"/>
                  <a:pt x="1850" y="3389"/>
                </a:cubicBezTo>
                <a:cubicBezTo>
                  <a:pt x="1850" y="3388"/>
                  <a:pt x="1850" y="3387"/>
                  <a:pt x="1849" y="3387"/>
                </a:cubicBezTo>
                <a:cubicBezTo>
                  <a:pt x="1830" y="3333"/>
                  <a:pt x="1877" y="3232"/>
                  <a:pt x="1902" y="3183"/>
                </a:cubicBezTo>
                <a:lnTo>
                  <a:pt x="1919" y="3150"/>
                </a:lnTo>
                <a:cubicBezTo>
                  <a:pt x="1925" y="3144"/>
                  <a:pt x="1930" y="3137"/>
                  <a:pt x="1935" y="3129"/>
                </a:cubicBezTo>
                <a:cubicBezTo>
                  <a:pt x="1941" y="3118"/>
                  <a:pt x="1946" y="3105"/>
                  <a:pt x="1948" y="3092"/>
                </a:cubicBezTo>
                <a:cubicBezTo>
                  <a:pt x="1958" y="3075"/>
                  <a:pt x="1967" y="3059"/>
                  <a:pt x="1977" y="3043"/>
                </a:cubicBezTo>
                <a:cubicBezTo>
                  <a:pt x="2030" y="2959"/>
                  <a:pt x="2103" y="2889"/>
                  <a:pt x="2189" y="2840"/>
                </a:cubicBezTo>
                <a:cubicBezTo>
                  <a:pt x="2205" y="2830"/>
                  <a:pt x="2222" y="2821"/>
                  <a:pt x="2240" y="2813"/>
                </a:cubicBezTo>
                <a:cubicBezTo>
                  <a:pt x="2350" y="2765"/>
                  <a:pt x="2476" y="2782"/>
                  <a:pt x="2578" y="2834"/>
                </a:cubicBezTo>
                <a:cubicBezTo>
                  <a:pt x="2716" y="2904"/>
                  <a:pt x="2743" y="3027"/>
                  <a:pt x="2745" y="3168"/>
                </a:cubicBezTo>
                <a:lnTo>
                  <a:pt x="2725" y="3168"/>
                </a:lnTo>
                <a:cubicBezTo>
                  <a:pt x="2725" y="3167"/>
                  <a:pt x="2726" y="3167"/>
                  <a:pt x="2726" y="3166"/>
                </a:cubicBezTo>
                <a:cubicBezTo>
                  <a:pt x="2726" y="3165"/>
                  <a:pt x="2725" y="3165"/>
                  <a:pt x="2725" y="3164"/>
                </a:cubicBezTo>
                <a:cubicBezTo>
                  <a:pt x="2720" y="3140"/>
                  <a:pt x="2723" y="3109"/>
                  <a:pt x="2703" y="3091"/>
                </a:cubicBezTo>
                <a:cubicBezTo>
                  <a:pt x="2702" y="3091"/>
                  <a:pt x="2702" y="3090"/>
                  <a:pt x="2702" y="3090"/>
                </a:cubicBezTo>
                <a:cubicBezTo>
                  <a:pt x="2701" y="3090"/>
                  <a:pt x="2700" y="3090"/>
                  <a:pt x="2699" y="3090"/>
                </a:cubicBezTo>
                <a:cubicBezTo>
                  <a:pt x="2698" y="3090"/>
                  <a:pt x="2697" y="3090"/>
                  <a:pt x="2697" y="3090"/>
                </a:cubicBezTo>
                <a:cubicBezTo>
                  <a:pt x="2696" y="3091"/>
                  <a:pt x="2695" y="3091"/>
                  <a:pt x="2695" y="3092"/>
                </a:cubicBezTo>
                <a:cubicBezTo>
                  <a:pt x="2694" y="3093"/>
                  <a:pt x="2694" y="3094"/>
                  <a:pt x="2694" y="3095"/>
                </a:cubicBezTo>
                <a:cubicBezTo>
                  <a:pt x="2694" y="3096"/>
                  <a:pt x="2694" y="3096"/>
                  <a:pt x="2695" y="3097"/>
                </a:cubicBezTo>
                <a:cubicBezTo>
                  <a:pt x="2695" y="3100"/>
                  <a:pt x="2696" y="3104"/>
                  <a:pt x="2696" y="3107"/>
                </a:cubicBezTo>
                <a:cubicBezTo>
                  <a:pt x="2696" y="3112"/>
                  <a:pt x="2695" y="3117"/>
                  <a:pt x="2693" y="3122"/>
                </a:cubicBezTo>
                <a:cubicBezTo>
                  <a:pt x="2693" y="3124"/>
                  <a:pt x="2693" y="3126"/>
                  <a:pt x="2693" y="3128"/>
                </a:cubicBezTo>
                <a:cubicBezTo>
                  <a:pt x="2693" y="3132"/>
                  <a:pt x="2694" y="3136"/>
                  <a:pt x="2695" y="3140"/>
                </a:cubicBezTo>
                <a:cubicBezTo>
                  <a:pt x="2697" y="3150"/>
                  <a:pt x="2695" y="3160"/>
                  <a:pt x="2697" y="3169"/>
                </a:cubicBezTo>
                <a:lnTo>
                  <a:pt x="2687" y="3169"/>
                </a:lnTo>
                <a:lnTo>
                  <a:pt x="2687" y="3168"/>
                </a:lnTo>
                <a:cubicBezTo>
                  <a:pt x="2687" y="3167"/>
                  <a:pt x="2687" y="3167"/>
                  <a:pt x="2687" y="3167"/>
                </a:cubicBezTo>
                <a:cubicBezTo>
                  <a:pt x="2687" y="3149"/>
                  <a:pt x="2682" y="3130"/>
                  <a:pt x="2672" y="3114"/>
                </a:cubicBezTo>
                <a:cubicBezTo>
                  <a:pt x="2671" y="3112"/>
                  <a:pt x="2670" y="3110"/>
                  <a:pt x="2669" y="3109"/>
                </a:cubicBezTo>
                <a:cubicBezTo>
                  <a:pt x="2660" y="3093"/>
                  <a:pt x="2650" y="3077"/>
                  <a:pt x="2641" y="3061"/>
                </a:cubicBezTo>
                <a:cubicBezTo>
                  <a:pt x="2639" y="3057"/>
                  <a:pt x="2637" y="3054"/>
                  <a:pt x="2635" y="3050"/>
                </a:cubicBezTo>
                <a:cubicBezTo>
                  <a:pt x="2631" y="3043"/>
                  <a:pt x="2627" y="3036"/>
                  <a:pt x="2621" y="3030"/>
                </a:cubicBezTo>
                <a:cubicBezTo>
                  <a:pt x="2619" y="3027"/>
                  <a:pt x="2613" y="3032"/>
                  <a:pt x="2616" y="3035"/>
                </a:cubicBezTo>
                <a:cubicBezTo>
                  <a:pt x="2634" y="3054"/>
                  <a:pt x="2639" y="3085"/>
                  <a:pt x="2651" y="3108"/>
                </a:cubicBezTo>
                <a:cubicBezTo>
                  <a:pt x="2652" y="3110"/>
                  <a:pt x="2653" y="3111"/>
                  <a:pt x="2654" y="3113"/>
                </a:cubicBezTo>
                <a:cubicBezTo>
                  <a:pt x="2663" y="3128"/>
                  <a:pt x="2668" y="3145"/>
                  <a:pt x="2669" y="3162"/>
                </a:cubicBezTo>
                <a:cubicBezTo>
                  <a:pt x="2669" y="3163"/>
                  <a:pt x="2669" y="3164"/>
                  <a:pt x="2669" y="3165"/>
                </a:cubicBezTo>
                <a:cubicBezTo>
                  <a:pt x="2669" y="3166"/>
                  <a:pt x="2669" y="3167"/>
                  <a:pt x="2670" y="3169"/>
                </a:cubicBezTo>
                <a:cubicBezTo>
                  <a:pt x="2670" y="3169"/>
                  <a:pt x="2670" y="3170"/>
                  <a:pt x="2671" y="3170"/>
                </a:cubicBezTo>
                <a:cubicBezTo>
                  <a:pt x="2663" y="3170"/>
                  <a:pt x="2654" y="3171"/>
                  <a:pt x="2646" y="3172"/>
                </a:cubicBezTo>
                <a:cubicBezTo>
                  <a:pt x="2643" y="3165"/>
                  <a:pt x="2640" y="3158"/>
                  <a:pt x="2638" y="3150"/>
                </a:cubicBezTo>
                <a:cubicBezTo>
                  <a:pt x="2638" y="3145"/>
                  <a:pt x="2637" y="3140"/>
                  <a:pt x="2634" y="3135"/>
                </a:cubicBezTo>
                <a:cubicBezTo>
                  <a:pt x="2633" y="3132"/>
                  <a:pt x="2631" y="3129"/>
                  <a:pt x="2629" y="3125"/>
                </a:cubicBezTo>
                <a:cubicBezTo>
                  <a:pt x="2624" y="3115"/>
                  <a:pt x="2617" y="3106"/>
                  <a:pt x="2609" y="3098"/>
                </a:cubicBezTo>
                <a:cubicBezTo>
                  <a:pt x="2604" y="3094"/>
                  <a:pt x="2597" y="3101"/>
                  <a:pt x="2602" y="3105"/>
                </a:cubicBezTo>
                <a:cubicBezTo>
                  <a:pt x="2610" y="3113"/>
                  <a:pt x="2611" y="3127"/>
                  <a:pt x="2616" y="3137"/>
                </a:cubicBezTo>
                <a:cubicBezTo>
                  <a:pt x="2618" y="3144"/>
                  <a:pt x="2620" y="3151"/>
                  <a:pt x="2620" y="3159"/>
                </a:cubicBezTo>
                <a:cubicBezTo>
                  <a:pt x="2621" y="3164"/>
                  <a:pt x="2623" y="3170"/>
                  <a:pt x="2625" y="3175"/>
                </a:cubicBezTo>
                <a:lnTo>
                  <a:pt x="2603" y="3179"/>
                </a:lnTo>
                <a:cubicBezTo>
                  <a:pt x="2603" y="3177"/>
                  <a:pt x="2603" y="3176"/>
                  <a:pt x="2602" y="3174"/>
                </a:cubicBezTo>
                <a:lnTo>
                  <a:pt x="2601" y="3173"/>
                </a:lnTo>
                <a:cubicBezTo>
                  <a:pt x="2593" y="3153"/>
                  <a:pt x="2580" y="3137"/>
                  <a:pt x="2571" y="3119"/>
                </a:cubicBezTo>
                <a:cubicBezTo>
                  <a:pt x="2570" y="3117"/>
                  <a:pt x="2569" y="3116"/>
                  <a:pt x="2569" y="3115"/>
                </a:cubicBezTo>
                <a:cubicBezTo>
                  <a:pt x="2559" y="3098"/>
                  <a:pt x="2545" y="3083"/>
                  <a:pt x="2527" y="3074"/>
                </a:cubicBezTo>
                <a:cubicBezTo>
                  <a:pt x="2523" y="3072"/>
                  <a:pt x="2519" y="3078"/>
                  <a:pt x="2523" y="3081"/>
                </a:cubicBezTo>
                <a:cubicBezTo>
                  <a:pt x="2543" y="3092"/>
                  <a:pt x="2549" y="3124"/>
                  <a:pt x="2557" y="3144"/>
                </a:cubicBezTo>
                <a:cubicBezTo>
                  <a:pt x="2560" y="3152"/>
                  <a:pt x="2564" y="3159"/>
                  <a:pt x="2568" y="3166"/>
                </a:cubicBezTo>
                <a:cubicBezTo>
                  <a:pt x="2571" y="3172"/>
                  <a:pt x="2575" y="3179"/>
                  <a:pt x="2580" y="3184"/>
                </a:cubicBezTo>
                <a:lnTo>
                  <a:pt x="2560" y="3190"/>
                </a:lnTo>
                <a:cubicBezTo>
                  <a:pt x="2558" y="3185"/>
                  <a:pt x="2555" y="3180"/>
                  <a:pt x="2552" y="3175"/>
                </a:cubicBezTo>
                <a:cubicBezTo>
                  <a:pt x="2545" y="3162"/>
                  <a:pt x="2536" y="3151"/>
                  <a:pt x="2525" y="3141"/>
                </a:cubicBezTo>
                <a:cubicBezTo>
                  <a:pt x="2515" y="3132"/>
                  <a:pt x="2513" y="3122"/>
                  <a:pt x="2505" y="3111"/>
                </a:cubicBezTo>
                <a:cubicBezTo>
                  <a:pt x="2496" y="3099"/>
                  <a:pt x="2485" y="3086"/>
                  <a:pt x="2474" y="3075"/>
                </a:cubicBezTo>
                <a:cubicBezTo>
                  <a:pt x="2471" y="3071"/>
                  <a:pt x="2464" y="3076"/>
                  <a:pt x="2468" y="3080"/>
                </a:cubicBezTo>
                <a:cubicBezTo>
                  <a:pt x="2478" y="3092"/>
                  <a:pt x="2488" y="3104"/>
                  <a:pt x="2497" y="3117"/>
                </a:cubicBezTo>
                <a:cubicBezTo>
                  <a:pt x="2504" y="3125"/>
                  <a:pt x="2505" y="3136"/>
                  <a:pt x="2513" y="3144"/>
                </a:cubicBezTo>
                <a:cubicBezTo>
                  <a:pt x="2520" y="3150"/>
                  <a:pt x="2525" y="3158"/>
                  <a:pt x="2530" y="3166"/>
                </a:cubicBezTo>
                <a:cubicBezTo>
                  <a:pt x="2534" y="3174"/>
                  <a:pt x="2538" y="3182"/>
                  <a:pt x="2541" y="3191"/>
                </a:cubicBezTo>
                <a:lnTo>
                  <a:pt x="2542" y="3195"/>
                </a:lnTo>
                <a:cubicBezTo>
                  <a:pt x="2532" y="3198"/>
                  <a:pt x="2522" y="3202"/>
                  <a:pt x="2512" y="3205"/>
                </a:cubicBezTo>
                <a:cubicBezTo>
                  <a:pt x="2509" y="3201"/>
                  <a:pt x="2506" y="3189"/>
                  <a:pt x="2502" y="3183"/>
                </a:cubicBezTo>
                <a:cubicBezTo>
                  <a:pt x="2499" y="3178"/>
                  <a:pt x="2495" y="3174"/>
                  <a:pt x="2491" y="3170"/>
                </a:cubicBezTo>
                <a:cubicBezTo>
                  <a:pt x="2481" y="3157"/>
                  <a:pt x="2471" y="3146"/>
                  <a:pt x="2460" y="3135"/>
                </a:cubicBezTo>
                <a:cubicBezTo>
                  <a:pt x="2457" y="3133"/>
                  <a:pt x="2453" y="3135"/>
                  <a:pt x="2455" y="3139"/>
                </a:cubicBezTo>
                <a:cubicBezTo>
                  <a:pt x="2460" y="3145"/>
                  <a:pt x="2464" y="3152"/>
                  <a:pt x="2469" y="3160"/>
                </a:cubicBezTo>
                <a:cubicBezTo>
                  <a:pt x="2473" y="3167"/>
                  <a:pt x="2477" y="3175"/>
                  <a:pt x="2481" y="3183"/>
                </a:cubicBezTo>
                <a:cubicBezTo>
                  <a:pt x="2486" y="3193"/>
                  <a:pt x="2485" y="3204"/>
                  <a:pt x="2490" y="3214"/>
                </a:cubicBezTo>
                <a:lnTo>
                  <a:pt x="2470" y="3222"/>
                </a:lnTo>
                <a:cubicBezTo>
                  <a:pt x="2470" y="3222"/>
                  <a:pt x="2469" y="3222"/>
                  <a:pt x="2469" y="3221"/>
                </a:cubicBezTo>
                <a:cubicBezTo>
                  <a:pt x="2468" y="3220"/>
                  <a:pt x="2467" y="3218"/>
                  <a:pt x="2466" y="3217"/>
                </a:cubicBezTo>
                <a:cubicBezTo>
                  <a:pt x="2459" y="3202"/>
                  <a:pt x="2449" y="3187"/>
                  <a:pt x="2442" y="3172"/>
                </a:cubicBezTo>
                <a:cubicBezTo>
                  <a:pt x="2434" y="3156"/>
                  <a:pt x="2423" y="3153"/>
                  <a:pt x="2412" y="3144"/>
                </a:cubicBezTo>
                <a:cubicBezTo>
                  <a:pt x="2408" y="3141"/>
                  <a:pt x="2403" y="3147"/>
                  <a:pt x="2407" y="3150"/>
                </a:cubicBezTo>
                <a:cubicBezTo>
                  <a:pt x="2413" y="3155"/>
                  <a:pt x="2418" y="3161"/>
                  <a:pt x="2421" y="3167"/>
                </a:cubicBezTo>
                <a:cubicBezTo>
                  <a:pt x="2423" y="3171"/>
                  <a:pt x="2425" y="3175"/>
                  <a:pt x="2426" y="3179"/>
                </a:cubicBezTo>
                <a:cubicBezTo>
                  <a:pt x="2433" y="3195"/>
                  <a:pt x="2437" y="3212"/>
                  <a:pt x="2439" y="3230"/>
                </a:cubicBezTo>
                <a:cubicBezTo>
                  <a:pt x="2439" y="3231"/>
                  <a:pt x="2439" y="3231"/>
                  <a:pt x="2439" y="3232"/>
                </a:cubicBezTo>
                <a:cubicBezTo>
                  <a:pt x="2439" y="3233"/>
                  <a:pt x="2439" y="3234"/>
                  <a:pt x="2439" y="3235"/>
                </a:cubicBezTo>
                <a:lnTo>
                  <a:pt x="2422" y="3242"/>
                </a:lnTo>
                <a:cubicBezTo>
                  <a:pt x="2410" y="3248"/>
                  <a:pt x="2399" y="3254"/>
                  <a:pt x="2388" y="3260"/>
                </a:cubicBezTo>
                <a:cubicBezTo>
                  <a:pt x="2386" y="3256"/>
                  <a:pt x="2384" y="3253"/>
                  <a:pt x="2383" y="3250"/>
                </a:cubicBezTo>
                <a:cubicBezTo>
                  <a:pt x="2379" y="3243"/>
                  <a:pt x="2374" y="3237"/>
                  <a:pt x="2369" y="3231"/>
                </a:cubicBezTo>
                <a:cubicBezTo>
                  <a:pt x="2362" y="3221"/>
                  <a:pt x="2356" y="3209"/>
                  <a:pt x="2342" y="3208"/>
                </a:cubicBezTo>
                <a:cubicBezTo>
                  <a:pt x="2337" y="3208"/>
                  <a:pt x="2336" y="3215"/>
                  <a:pt x="2340" y="3217"/>
                </a:cubicBezTo>
                <a:cubicBezTo>
                  <a:pt x="2344" y="3219"/>
                  <a:pt x="2347" y="3229"/>
                  <a:pt x="2350" y="3234"/>
                </a:cubicBezTo>
                <a:cubicBezTo>
                  <a:pt x="2353" y="3239"/>
                  <a:pt x="2355" y="3243"/>
                  <a:pt x="2358" y="3248"/>
                </a:cubicBezTo>
                <a:cubicBezTo>
                  <a:pt x="2358" y="3248"/>
                  <a:pt x="2358" y="3249"/>
                  <a:pt x="2359" y="3249"/>
                </a:cubicBezTo>
                <a:cubicBezTo>
                  <a:pt x="2363" y="3256"/>
                  <a:pt x="2368" y="3262"/>
                  <a:pt x="2373" y="3267"/>
                </a:cubicBezTo>
                <a:cubicBezTo>
                  <a:pt x="2360" y="3274"/>
                  <a:pt x="2348" y="3282"/>
                  <a:pt x="2337" y="3290"/>
                </a:cubicBezTo>
                <a:cubicBezTo>
                  <a:pt x="2335" y="3285"/>
                  <a:pt x="2333" y="3276"/>
                  <a:pt x="2333" y="3276"/>
                </a:cubicBezTo>
                <a:cubicBezTo>
                  <a:pt x="2331" y="3272"/>
                  <a:pt x="2329" y="3267"/>
                  <a:pt x="2326" y="3263"/>
                </a:cubicBezTo>
                <a:cubicBezTo>
                  <a:pt x="2323" y="3259"/>
                  <a:pt x="2321" y="3254"/>
                  <a:pt x="2318" y="3250"/>
                </a:cubicBezTo>
                <a:cubicBezTo>
                  <a:pt x="2307" y="3234"/>
                  <a:pt x="2302" y="3215"/>
                  <a:pt x="2290" y="3200"/>
                </a:cubicBezTo>
                <a:cubicBezTo>
                  <a:pt x="2287" y="3196"/>
                  <a:pt x="2281" y="3200"/>
                  <a:pt x="2284" y="3204"/>
                </a:cubicBezTo>
                <a:cubicBezTo>
                  <a:pt x="2303" y="3231"/>
                  <a:pt x="2311" y="3268"/>
                  <a:pt x="2327" y="3298"/>
                </a:cubicBezTo>
                <a:cubicBezTo>
                  <a:pt x="2319" y="3304"/>
                  <a:pt x="2312" y="3310"/>
                  <a:pt x="2304" y="3316"/>
                </a:cubicBezTo>
                <a:cubicBezTo>
                  <a:pt x="2302" y="3311"/>
                  <a:pt x="2299" y="3307"/>
                  <a:pt x="2297" y="3305"/>
                </a:cubicBezTo>
                <a:cubicBezTo>
                  <a:pt x="2293" y="3299"/>
                  <a:pt x="2288" y="3295"/>
                  <a:pt x="2282" y="3291"/>
                </a:cubicBezTo>
                <a:cubicBezTo>
                  <a:pt x="2277" y="3288"/>
                  <a:pt x="2273" y="3295"/>
                  <a:pt x="2276" y="3299"/>
                </a:cubicBezTo>
                <a:cubicBezTo>
                  <a:pt x="2277" y="3300"/>
                  <a:pt x="2277" y="3301"/>
                  <a:pt x="2278" y="3302"/>
                </a:cubicBezTo>
                <a:cubicBezTo>
                  <a:pt x="2280" y="3306"/>
                  <a:pt x="2282" y="3310"/>
                  <a:pt x="2283" y="3315"/>
                </a:cubicBezTo>
                <a:cubicBezTo>
                  <a:pt x="2284" y="3320"/>
                  <a:pt x="2286" y="3325"/>
                  <a:pt x="2288" y="3329"/>
                </a:cubicBezTo>
                <a:cubicBezTo>
                  <a:pt x="2282" y="3335"/>
                  <a:pt x="2275" y="3342"/>
                  <a:pt x="2269" y="3349"/>
                </a:cubicBezTo>
                <a:cubicBezTo>
                  <a:pt x="2251" y="3314"/>
                  <a:pt x="2227" y="3282"/>
                  <a:pt x="2206" y="3249"/>
                </a:cubicBezTo>
                <a:cubicBezTo>
                  <a:pt x="2205" y="3249"/>
                  <a:pt x="2205" y="3248"/>
                  <a:pt x="2204" y="3248"/>
                </a:cubicBezTo>
                <a:cubicBezTo>
                  <a:pt x="2204" y="3248"/>
                  <a:pt x="2203" y="3249"/>
                  <a:pt x="2202" y="3249"/>
                </a:cubicBezTo>
                <a:lnTo>
                  <a:pt x="2201" y="3250"/>
                </a:lnTo>
                <a:cubicBezTo>
                  <a:pt x="2200" y="3251"/>
                  <a:pt x="2201" y="3251"/>
                  <a:pt x="2201" y="3252"/>
                </a:cubicBezTo>
                <a:lnTo>
                  <a:pt x="2201" y="3253"/>
                </a:lnTo>
                <a:cubicBezTo>
                  <a:pt x="2212" y="3272"/>
                  <a:pt x="2224" y="3292"/>
                  <a:pt x="2234" y="3312"/>
                </a:cubicBezTo>
                <a:cubicBezTo>
                  <a:pt x="2242" y="3329"/>
                  <a:pt x="2247" y="3347"/>
                  <a:pt x="2256" y="3364"/>
                </a:cubicBezTo>
                <a:cubicBezTo>
                  <a:pt x="2250" y="3370"/>
                  <a:pt x="2244" y="3378"/>
                  <a:pt x="2239" y="3385"/>
                </a:cubicBezTo>
                <a:cubicBezTo>
                  <a:pt x="2220" y="3359"/>
                  <a:pt x="2199" y="3334"/>
                  <a:pt x="2177" y="3311"/>
                </a:cubicBezTo>
                <a:cubicBezTo>
                  <a:pt x="2167" y="3303"/>
                  <a:pt x="2158" y="3294"/>
                  <a:pt x="2152" y="3283"/>
                </a:cubicBezTo>
                <a:cubicBezTo>
                  <a:pt x="2150" y="3280"/>
                  <a:pt x="2149" y="3277"/>
                  <a:pt x="2148" y="3275"/>
                </a:cubicBezTo>
                <a:cubicBezTo>
                  <a:pt x="2148" y="3274"/>
                  <a:pt x="2148" y="3274"/>
                  <a:pt x="2147" y="3274"/>
                </a:cubicBezTo>
                <a:cubicBezTo>
                  <a:pt x="2147" y="3274"/>
                  <a:pt x="2147" y="3273"/>
                  <a:pt x="2146" y="3273"/>
                </a:cubicBezTo>
                <a:lnTo>
                  <a:pt x="2145" y="3273"/>
                </a:lnTo>
                <a:cubicBezTo>
                  <a:pt x="2144" y="3273"/>
                  <a:pt x="2144" y="3273"/>
                  <a:pt x="2143" y="3273"/>
                </a:cubicBezTo>
                <a:cubicBezTo>
                  <a:pt x="2143" y="3273"/>
                  <a:pt x="2143" y="3274"/>
                  <a:pt x="2142" y="3274"/>
                </a:cubicBezTo>
                <a:cubicBezTo>
                  <a:pt x="2142" y="3274"/>
                  <a:pt x="2142" y="3275"/>
                  <a:pt x="2142" y="3276"/>
                </a:cubicBezTo>
                <a:cubicBezTo>
                  <a:pt x="2146" y="3299"/>
                  <a:pt x="2167" y="3323"/>
                  <a:pt x="2178" y="3343"/>
                </a:cubicBezTo>
                <a:cubicBezTo>
                  <a:pt x="2188" y="3363"/>
                  <a:pt x="2207" y="3381"/>
                  <a:pt x="2218" y="3402"/>
                </a:cubicBezTo>
                <a:lnTo>
                  <a:pt x="2180" y="3400"/>
                </a:lnTo>
                <a:moveTo>
                  <a:pt x="1796" y="3151"/>
                </a:moveTo>
                <a:cubicBezTo>
                  <a:pt x="1796" y="3146"/>
                  <a:pt x="1788" y="3145"/>
                  <a:pt x="1788" y="3151"/>
                </a:cubicBezTo>
                <a:lnTo>
                  <a:pt x="1788" y="3152"/>
                </a:lnTo>
                <a:cubicBezTo>
                  <a:pt x="1788" y="3189"/>
                  <a:pt x="1784" y="3227"/>
                  <a:pt x="1778" y="3265"/>
                </a:cubicBezTo>
                <a:cubicBezTo>
                  <a:pt x="1771" y="3305"/>
                  <a:pt x="1753" y="3341"/>
                  <a:pt x="1753" y="3383"/>
                </a:cubicBezTo>
                <a:lnTo>
                  <a:pt x="1730" y="3381"/>
                </a:lnTo>
                <a:cubicBezTo>
                  <a:pt x="1730" y="3372"/>
                  <a:pt x="1731" y="3364"/>
                  <a:pt x="1732" y="3356"/>
                </a:cubicBezTo>
                <a:cubicBezTo>
                  <a:pt x="1733" y="3347"/>
                  <a:pt x="1730" y="3337"/>
                  <a:pt x="1732" y="3329"/>
                </a:cubicBezTo>
                <a:cubicBezTo>
                  <a:pt x="1732" y="3315"/>
                  <a:pt x="1730" y="3302"/>
                  <a:pt x="1728" y="3289"/>
                </a:cubicBezTo>
                <a:cubicBezTo>
                  <a:pt x="1728" y="3284"/>
                  <a:pt x="1719" y="3283"/>
                  <a:pt x="1719" y="3289"/>
                </a:cubicBezTo>
                <a:cubicBezTo>
                  <a:pt x="1718" y="3320"/>
                  <a:pt x="1704" y="3348"/>
                  <a:pt x="1703" y="3379"/>
                </a:cubicBezTo>
                <a:lnTo>
                  <a:pt x="1684" y="3378"/>
                </a:lnTo>
                <a:cubicBezTo>
                  <a:pt x="1687" y="3359"/>
                  <a:pt x="1688" y="3340"/>
                  <a:pt x="1689" y="3321"/>
                </a:cubicBezTo>
                <a:cubicBezTo>
                  <a:pt x="1689" y="3283"/>
                  <a:pt x="1686" y="3246"/>
                  <a:pt x="1682" y="3210"/>
                </a:cubicBezTo>
                <a:cubicBezTo>
                  <a:pt x="1682" y="3205"/>
                  <a:pt x="1675" y="3206"/>
                  <a:pt x="1675" y="3210"/>
                </a:cubicBezTo>
                <a:cubicBezTo>
                  <a:pt x="1675" y="3211"/>
                  <a:pt x="1675" y="3213"/>
                  <a:pt x="1675" y="3215"/>
                </a:cubicBezTo>
                <a:cubicBezTo>
                  <a:pt x="1675" y="3269"/>
                  <a:pt x="1670" y="3322"/>
                  <a:pt x="1659" y="3375"/>
                </a:cubicBezTo>
                <a:lnTo>
                  <a:pt x="1640" y="3374"/>
                </a:lnTo>
                <a:cubicBezTo>
                  <a:pt x="1648" y="3305"/>
                  <a:pt x="1636" y="3233"/>
                  <a:pt x="1634" y="3164"/>
                </a:cubicBezTo>
                <a:cubicBezTo>
                  <a:pt x="1634" y="3159"/>
                  <a:pt x="1627" y="3160"/>
                  <a:pt x="1627" y="3164"/>
                </a:cubicBezTo>
                <a:cubicBezTo>
                  <a:pt x="1625" y="3233"/>
                  <a:pt x="1621" y="3302"/>
                  <a:pt x="1616" y="3371"/>
                </a:cubicBezTo>
                <a:lnTo>
                  <a:pt x="1582" y="3368"/>
                </a:lnTo>
                <a:cubicBezTo>
                  <a:pt x="1585" y="3354"/>
                  <a:pt x="1587" y="3340"/>
                  <a:pt x="1587" y="3325"/>
                </a:cubicBezTo>
                <a:cubicBezTo>
                  <a:pt x="1587" y="3319"/>
                  <a:pt x="1587" y="3312"/>
                  <a:pt x="1586" y="3306"/>
                </a:cubicBezTo>
                <a:cubicBezTo>
                  <a:pt x="1586" y="3275"/>
                  <a:pt x="1581" y="3243"/>
                  <a:pt x="1580" y="3212"/>
                </a:cubicBezTo>
                <a:cubicBezTo>
                  <a:pt x="1580" y="3211"/>
                  <a:pt x="1580" y="3210"/>
                  <a:pt x="1580" y="3210"/>
                </a:cubicBezTo>
                <a:cubicBezTo>
                  <a:pt x="1579" y="3209"/>
                  <a:pt x="1579" y="3208"/>
                  <a:pt x="1578" y="3208"/>
                </a:cubicBezTo>
                <a:cubicBezTo>
                  <a:pt x="1577" y="3207"/>
                  <a:pt x="1576" y="3207"/>
                  <a:pt x="1575" y="3207"/>
                </a:cubicBezTo>
                <a:cubicBezTo>
                  <a:pt x="1574" y="3207"/>
                  <a:pt x="1574" y="3207"/>
                  <a:pt x="1573" y="3208"/>
                </a:cubicBezTo>
                <a:cubicBezTo>
                  <a:pt x="1572" y="3208"/>
                  <a:pt x="1571" y="3209"/>
                  <a:pt x="1571" y="3210"/>
                </a:cubicBezTo>
                <a:cubicBezTo>
                  <a:pt x="1571" y="3210"/>
                  <a:pt x="1570" y="3211"/>
                  <a:pt x="1570" y="3212"/>
                </a:cubicBezTo>
                <a:cubicBezTo>
                  <a:pt x="1570" y="3237"/>
                  <a:pt x="1566" y="3263"/>
                  <a:pt x="1565" y="3288"/>
                </a:cubicBezTo>
                <a:cubicBezTo>
                  <a:pt x="1565" y="3303"/>
                  <a:pt x="1564" y="3319"/>
                  <a:pt x="1563" y="3334"/>
                </a:cubicBezTo>
                <a:cubicBezTo>
                  <a:pt x="1562" y="3343"/>
                  <a:pt x="1560" y="3352"/>
                  <a:pt x="1558" y="3360"/>
                </a:cubicBezTo>
                <a:cubicBezTo>
                  <a:pt x="1557" y="3360"/>
                  <a:pt x="1557" y="3361"/>
                  <a:pt x="1557" y="3361"/>
                </a:cubicBezTo>
                <a:cubicBezTo>
                  <a:pt x="1556" y="3362"/>
                  <a:pt x="1556" y="3364"/>
                  <a:pt x="1556" y="3365"/>
                </a:cubicBezTo>
                <a:lnTo>
                  <a:pt x="1545" y="3364"/>
                </a:lnTo>
                <a:cubicBezTo>
                  <a:pt x="1546" y="3363"/>
                  <a:pt x="1546" y="3362"/>
                  <a:pt x="1546" y="3362"/>
                </a:cubicBezTo>
                <a:cubicBezTo>
                  <a:pt x="1546" y="3361"/>
                  <a:pt x="1546" y="3360"/>
                  <a:pt x="1545" y="3359"/>
                </a:cubicBezTo>
                <a:cubicBezTo>
                  <a:pt x="1545" y="3344"/>
                  <a:pt x="1541" y="3328"/>
                  <a:pt x="1540" y="3313"/>
                </a:cubicBezTo>
                <a:cubicBezTo>
                  <a:pt x="1538" y="3297"/>
                  <a:pt x="1532" y="3278"/>
                  <a:pt x="1529" y="3260"/>
                </a:cubicBezTo>
                <a:cubicBezTo>
                  <a:pt x="1529" y="3260"/>
                  <a:pt x="1530" y="3259"/>
                  <a:pt x="1529" y="3258"/>
                </a:cubicBezTo>
                <a:cubicBezTo>
                  <a:pt x="1528" y="3257"/>
                  <a:pt x="1528" y="3257"/>
                  <a:pt x="1527" y="3257"/>
                </a:cubicBezTo>
                <a:lnTo>
                  <a:pt x="1526" y="3257"/>
                </a:lnTo>
                <a:cubicBezTo>
                  <a:pt x="1525" y="3257"/>
                  <a:pt x="1524" y="3257"/>
                  <a:pt x="1524" y="3257"/>
                </a:cubicBezTo>
                <a:cubicBezTo>
                  <a:pt x="1523" y="3257"/>
                  <a:pt x="1523" y="3258"/>
                  <a:pt x="1523" y="3258"/>
                </a:cubicBezTo>
                <a:cubicBezTo>
                  <a:pt x="1522" y="3259"/>
                  <a:pt x="1522" y="3260"/>
                  <a:pt x="1522" y="3260"/>
                </a:cubicBezTo>
                <a:cubicBezTo>
                  <a:pt x="1522" y="3294"/>
                  <a:pt x="1511" y="3328"/>
                  <a:pt x="1521" y="3361"/>
                </a:cubicBezTo>
                <a:lnTo>
                  <a:pt x="1510" y="3359"/>
                </a:lnTo>
                <a:cubicBezTo>
                  <a:pt x="1511" y="3358"/>
                  <a:pt x="1511" y="3357"/>
                  <a:pt x="1511" y="3356"/>
                </a:cubicBezTo>
                <a:cubicBezTo>
                  <a:pt x="1511" y="3354"/>
                  <a:pt x="1510" y="3352"/>
                  <a:pt x="1509" y="3350"/>
                </a:cubicBezTo>
                <a:cubicBezTo>
                  <a:pt x="1509" y="3349"/>
                  <a:pt x="1508" y="3348"/>
                  <a:pt x="1507" y="3348"/>
                </a:cubicBezTo>
                <a:cubicBezTo>
                  <a:pt x="1505" y="3332"/>
                  <a:pt x="1504" y="3317"/>
                  <a:pt x="1503" y="3301"/>
                </a:cubicBezTo>
                <a:cubicBezTo>
                  <a:pt x="1503" y="3291"/>
                  <a:pt x="1497" y="3284"/>
                  <a:pt x="1497" y="3272"/>
                </a:cubicBezTo>
                <a:cubicBezTo>
                  <a:pt x="1497" y="3256"/>
                  <a:pt x="1491" y="3241"/>
                  <a:pt x="1490" y="3225"/>
                </a:cubicBezTo>
                <a:cubicBezTo>
                  <a:pt x="1490" y="3222"/>
                  <a:pt x="1490" y="3219"/>
                  <a:pt x="1490" y="3217"/>
                </a:cubicBezTo>
                <a:cubicBezTo>
                  <a:pt x="1490" y="3201"/>
                  <a:pt x="1489" y="3186"/>
                  <a:pt x="1485" y="3172"/>
                </a:cubicBezTo>
                <a:lnTo>
                  <a:pt x="1485" y="3171"/>
                </a:lnTo>
                <a:cubicBezTo>
                  <a:pt x="1485" y="3171"/>
                  <a:pt x="1484" y="3170"/>
                  <a:pt x="1483" y="3170"/>
                </a:cubicBezTo>
                <a:cubicBezTo>
                  <a:pt x="1482" y="3169"/>
                  <a:pt x="1482" y="3169"/>
                  <a:pt x="1481" y="3169"/>
                </a:cubicBezTo>
                <a:cubicBezTo>
                  <a:pt x="1480" y="3169"/>
                  <a:pt x="1479" y="3169"/>
                  <a:pt x="1478" y="3170"/>
                </a:cubicBezTo>
                <a:cubicBezTo>
                  <a:pt x="1477" y="3170"/>
                  <a:pt x="1477" y="3170"/>
                  <a:pt x="1476" y="3171"/>
                </a:cubicBezTo>
                <a:cubicBezTo>
                  <a:pt x="1475" y="3172"/>
                  <a:pt x="1476" y="3173"/>
                  <a:pt x="1476" y="3174"/>
                </a:cubicBezTo>
                <a:lnTo>
                  <a:pt x="1476" y="3175"/>
                </a:lnTo>
                <a:cubicBezTo>
                  <a:pt x="1484" y="3206"/>
                  <a:pt x="1478" y="3252"/>
                  <a:pt x="1476" y="3284"/>
                </a:cubicBezTo>
                <a:cubicBezTo>
                  <a:pt x="1475" y="3291"/>
                  <a:pt x="1475" y="3298"/>
                  <a:pt x="1475" y="3305"/>
                </a:cubicBezTo>
                <a:cubicBezTo>
                  <a:pt x="1475" y="3321"/>
                  <a:pt x="1476" y="3338"/>
                  <a:pt x="1479" y="3355"/>
                </a:cubicBezTo>
                <a:lnTo>
                  <a:pt x="1471" y="3354"/>
                </a:lnTo>
                <a:cubicBezTo>
                  <a:pt x="1475" y="3350"/>
                  <a:pt x="1474" y="3347"/>
                  <a:pt x="1474" y="3342"/>
                </a:cubicBezTo>
                <a:cubicBezTo>
                  <a:pt x="1473" y="3337"/>
                  <a:pt x="1469" y="3336"/>
                  <a:pt x="1467" y="3333"/>
                </a:cubicBezTo>
                <a:cubicBezTo>
                  <a:pt x="1465" y="3328"/>
                  <a:pt x="1463" y="3323"/>
                  <a:pt x="1463" y="3318"/>
                </a:cubicBezTo>
                <a:cubicBezTo>
                  <a:pt x="1459" y="3306"/>
                  <a:pt x="1455" y="3295"/>
                  <a:pt x="1450" y="3283"/>
                </a:cubicBezTo>
                <a:cubicBezTo>
                  <a:pt x="1443" y="3265"/>
                  <a:pt x="1439" y="3245"/>
                  <a:pt x="1437" y="3226"/>
                </a:cubicBezTo>
                <a:cubicBezTo>
                  <a:pt x="1437" y="3225"/>
                  <a:pt x="1437" y="3225"/>
                  <a:pt x="1437" y="3225"/>
                </a:cubicBezTo>
                <a:cubicBezTo>
                  <a:pt x="1436" y="3224"/>
                  <a:pt x="1436" y="3224"/>
                  <a:pt x="1435" y="3224"/>
                </a:cubicBezTo>
                <a:lnTo>
                  <a:pt x="1434" y="3223"/>
                </a:lnTo>
                <a:cubicBezTo>
                  <a:pt x="1433" y="3223"/>
                  <a:pt x="1433" y="3224"/>
                  <a:pt x="1432" y="3224"/>
                </a:cubicBezTo>
                <a:cubicBezTo>
                  <a:pt x="1432" y="3224"/>
                  <a:pt x="1431" y="3224"/>
                  <a:pt x="1431" y="3225"/>
                </a:cubicBezTo>
                <a:lnTo>
                  <a:pt x="1431" y="3226"/>
                </a:lnTo>
                <a:cubicBezTo>
                  <a:pt x="1431" y="3227"/>
                  <a:pt x="1431" y="3228"/>
                  <a:pt x="1431" y="3230"/>
                </a:cubicBezTo>
                <a:cubicBezTo>
                  <a:pt x="1431" y="3241"/>
                  <a:pt x="1432" y="3251"/>
                  <a:pt x="1433" y="3262"/>
                </a:cubicBezTo>
                <a:cubicBezTo>
                  <a:pt x="1436" y="3275"/>
                  <a:pt x="1438" y="3289"/>
                  <a:pt x="1438" y="3303"/>
                </a:cubicBezTo>
                <a:cubicBezTo>
                  <a:pt x="1438" y="3303"/>
                  <a:pt x="1438" y="3304"/>
                  <a:pt x="1438" y="3305"/>
                </a:cubicBezTo>
                <a:cubicBezTo>
                  <a:pt x="1438" y="3306"/>
                  <a:pt x="1438" y="3307"/>
                  <a:pt x="1438" y="3308"/>
                </a:cubicBezTo>
                <a:cubicBezTo>
                  <a:pt x="1438" y="3321"/>
                  <a:pt x="1441" y="3332"/>
                  <a:pt x="1448" y="3344"/>
                </a:cubicBezTo>
                <a:cubicBezTo>
                  <a:pt x="1449" y="3347"/>
                  <a:pt x="1451" y="3349"/>
                  <a:pt x="1453" y="3352"/>
                </a:cubicBezTo>
                <a:lnTo>
                  <a:pt x="1439" y="3350"/>
                </a:lnTo>
                <a:cubicBezTo>
                  <a:pt x="1439" y="3349"/>
                  <a:pt x="1439" y="3349"/>
                  <a:pt x="1439" y="3348"/>
                </a:cubicBezTo>
                <a:cubicBezTo>
                  <a:pt x="1439" y="3347"/>
                  <a:pt x="1439" y="3345"/>
                  <a:pt x="1438" y="3343"/>
                </a:cubicBezTo>
                <a:cubicBezTo>
                  <a:pt x="1425" y="3316"/>
                  <a:pt x="1417" y="3286"/>
                  <a:pt x="1404" y="3258"/>
                </a:cubicBezTo>
                <a:cubicBezTo>
                  <a:pt x="1391" y="3234"/>
                  <a:pt x="1381" y="3209"/>
                  <a:pt x="1373" y="3183"/>
                </a:cubicBezTo>
                <a:cubicBezTo>
                  <a:pt x="1372" y="3176"/>
                  <a:pt x="1363" y="3179"/>
                  <a:pt x="1364" y="3185"/>
                </a:cubicBezTo>
                <a:cubicBezTo>
                  <a:pt x="1367" y="3217"/>
                  <a:pt x="1374" y="3249"/>
                  <a:pt x="1385" y="3279"/>
                </a:cubicBezTo>
                <a:cubicBezTo>
                  <a:pt x="1392" y="3302"/>
                  <a:pt x="1401" y="3325"/>
                  <a:pt x="1411" y="3348"/>
                </a:cubicBezTo>
                <a:lnTo>
                  <a:pt x="1407" y="3348"/>
                </a:lnTo>
                <a:cubicBezTo>
                  <a:pt x="1408" y="3347"/>
                  <a:pt x="1408" y="3347"/>
                  <a:pt x="1408" y="3346"/>
                </a:cubicBezTo>
                <a:cubicBezTo>
                  <a:pt x="1408" y="3344"/>
                  <a:pt x="1407" y="3342"/>
                  <a:pt x="1406" y="3340"/>
                </a:cubicBezTo>
                <a:cubicBezTo>
                  <a:pt x="1405" y="3339"/>
                  <a:pt x="1405" y="3338"/>
                  <a:pt x="1404" y="3338"/>
                </a:cubicBezTo>
                <a:cubicBezTo>
                  <a:pt x="1378" y="3313"/>
                  <a:pt x="1365" y="3275"/>
                  <a:pt x="1347" y="3243"/>
                </a:cubicBezTo>
                <a:cubicBezTo>
                  <a:pt x="1334" y="3214"/>
                  <a:pt x="1319" y="3186"/>
                  <a:pt x="1303" y="3159"/>
                </a:cubicBezTo>
                <a:cubicBezTo>
                  <a:pt x="1298" y="3151"/>
                  <a:pt x="1294" y="3142"/>
                  <a:pt x="1288" y="3134"/>
                </a:cubicBezTo>
                <a:cubicBezTo>
                  <a:pt x="1288" y="3133"/>
                  <a:pt x="1288" y="3133"/>
                  <a:pt x="1287" y="3133"/>
                </a:cubicBezTo>
                <a:lnTo>
                  <a:pt x="1286" y="3132"/>
                </a:lnTo>
                <a:cubicBezTo>
                  <a:pt x="1285" y="3132"/>
                  <a:pt x="1284" y="3133"/>
                  <a:pt x="1284" y="3133"/>
                </a:cubicBezTo>
                <a:cubicBezTo>
                  <a:pt x="1283" y="3133"/>
                  <a:pt x="1283" y="3134"/>
                  <a:pt x="1283" y="3134"/>
                </a:cubicBezTo>
                <a:cubicBezTo>
                  <a:pt x="1282" y="3135"/>
                  <a:pt x="1282" y="3135"/>
                  <a:pt x="1282" y="3136"/>
                </a:cubicBezTo>
                <a:cubicBezTo>
                  <a:pt x="1282" y="3136"/>
                  <a:pt x="1282" y="3137"/>
                  <a:pt x="1283" y="3137"/>
                </a:cubicBezTo>
                <a:cubicBezTo>
                  <a:pt x="1318" y="3201"/>
                  <a:pt x="1324" y="3290"/>
                  <a:pt x="1374" y="3347"/>
                </a:cubicBezTo>
                <a:lnTo>
                  <a:pt x="1364" y="3347"/>
                </a:lnTo>
                <a:cubicBezTo>
                  <a:pt x="1363" y="3345"/>
                  <a:pt x="1363" y="3343"/>
                  <a:pt x="1362" y="3341"/>
                </a:cubicBezTo>
                <a:cubicBezTo>
                  <a:pt x="1361" y="3340"/>
                  <a:pt x="1360" y="3339"/>
                  <a:pt x="1360" y="3338"/>
                </a:cubicBezTo>
                <a:cubicBezTo>
                  <a:pt x="1301" y="3271"/>
                  <a:pt x="1268" y="3183"/>
                  <a:pt x="1236" y="3100"/>
                </a:cubicBezTo>
                <a:cubicBezTo>
                  <a:pt x="1235" y="3097"/>
                  <a:pt x="1230" y="3099"/>
                  <a:pt x="1231" y="3102"/>
                </a:cubicBezTo>
                <a:cubicBezTo>
                  <a:pt x="1245" y="3154"/>
                  <a:pt x="1246" y="3211"/>
                  <a:pt x="1269" y="3261"/>
                </a:cubicBezTo>
                <a:cubicBezTo>
                  <a:pt x="1274" y="3272"/>
                  <a:pt x="1279" y="3283"/>
                  <a:pt x="1285" y="3293"/>
                </a:cubicBezTo>
                <a:cubicBezTo>
                  <a:pt x="1296" y="3312"/>
                  <a:pt x="1309" y="3330"/>
                  <a:pt x="1322" y="3346"/>
                </a:cubicBezTo>
                <a:lnTo>
                  <a:pt x="1294" y="3346"/>
                </a:lnTo>
                <a:lnTo>
                  <a:pt x="1294" y="3344"/>
                </a:lnTo>
                <a:cubicBezTo>
                  <a:pt x="1294" y="3344"/>
                  <a:pt x="1294" y="3342"/>
                  <a:pt x="1293" y="3342"/>
                </a:cubicBezTo>
                <a:cubicBezTo>
                  <a:pt x="1292" y="3341"/>
                  <a:pt x="1292" y="3341"/>
                  <a:pt x="1291" y="3340"/>
                </a:cubicBezTo>
                <a:cubicBezTo>
                  <a:pt x="1272" y="3296"/>
                  <a:pt x="1250" y="3253"/>
                  <a:pt x="1226" y="3211"/>
                </a:cubicBezTo>
                <a:cubicBezTo>
                  <a:pt x="1225" y="3210"/>
                  <a:pt x="1225" y="3209"/>
                  <a:pt x="1224" y="3208"/>
                </a:cubicBezTo>
                <a:cubicBezTo>
                  <a:pt x="1193" y="3091"/>
                  <a:pt x="1158" y="2989"/>
                  <a:pt x="1184" y="2864"/>
                </a:cubicBezTo>
                <a:cubicBezTo>
                  <a:pt x="1216" y="2707"/>
                  <a:pt x="1402" y="2621"/>
                  <a:pt x="1545" y="2617"/>
                </a:cubicBezTo>
                <a:cubicBezTo>
                  <a:pt x="1676" y="2613"/>
                  <a:pt x="1798" y="2649"/>
                  <a:pt x="1870" y="2770"/>
                </a:cubicBezTo>
                <a:cubicBezTo>
                  <a:pt x="1873" y="2775"/>
                  <a:pt x="1876" y="2780"/>
                  <a:pt x="1879" y="2785"/>
                </a:cubicBezTo>
                <a:cubicBezTo>
                  <a:pt x="1903" y="2826"/>
                  <a:pt x="1917" y="2870"/>
                  <a:pt x="1923" y="2916"/>
                </a:cubicBezTo>
                <a:cubicBezTo>
                  <a:pt x="1926" y="2937"/>
                  <a:pt x="1927" y="2959"/>
                  <a:pt x="1927" y="2980"/>
                </a:cubicBezTo>
                <a:cubicBezTo>
                  <a:pt x="1927" y="2992"/>
                  <a:pt x="1927" y="3005"/>
                  <a:pt x="1926" y="3017"/>
                </a:cubicBezTo>
                <a:cubicBezTo>
                  <a:pt x="1924" y="3032"/>
                  <a:pt x="1922" y="3055"/>
                  <a:pt x="1917" y="3077"/>
                </a:cubicBezTo>
                <a:cubicBezTo>
                  <a:pt x="1914" y="3083"/>
                  <a:pt x="1910" y="3089"/>
                  <a:pt x="1907" y="3094"/>
                </a:cubicBezTo>
                <a:cubicBezTo>
                  <a:pt x="1907" y="3079"/>
                  <a:pt x="1906" y="3064"/>
                  <a:pt x="1903" y="3049"/>
                </a:cubicBezTo>
                <a:cubicBezTo>
                  <a:pt x="1903" y="3044"/>
                  <a:pt x="1896" y="3044"/>
                  <a:pt x="1896" y="3049"/>
                </a:cubicBezTo>
                <a:cubicBezTo>
                  <a:pt x="1891" y="3086"/>
                  <a:pt x="1883" y="3123"/>
                  <a:pt x="1871" y="3159"/>
                </a:cubicBezTo>
                <a:cubicBezTo>
                  <a:pt x="1871" y="3160"/>
                  <a:pt x="1870" y="3161"/>
                  <a:pt x="1870" y="3162"/>
                </a:cubicBezTo>
                <a:cubicBezTo>
                  <a:pt x="1870" y="3164"/>
                  <a:pt x="1871" y="3166"/>
                  <a:pt x="1872" y="3167"/>
                </a:cubicBezTo>
                <a:cubicBezTo>
                  <a:pt x="1873" y="3169"/>
                  <a:pt x="1874" y="3170"/>
                  <a:pt x="1875" y="3171"/>
                </a:cubicBezTo>
                <a:cubicBezTo>
                  <a:pt x="1868" y="3190"/>
                  <a:pt x="1861" y="3210"/>
                  <a:pt x="1854" y="3228"/>
                </a:cubicBezTo>
                <a:lnTo>
                  <a:pt x="1852" y="3233"/>
                </a:lnTo>
                <a:cubicBezTo>
                  <a:pt x="1850" y="3201"/>
                  <a:pt x="1843" y="3167"/>
                  <a:pt x="1841" y="3139"/>
                </a:cubicBezTo>
                <a:cubicBezTo>
                  <a:pt x="1841" y="3138"/>
                  <a:pt x="1841" y="3138"/>
                  <a:pt x="1840" y="3137"/>
                </a:cubicBezTo>
                <a:cubicBezTo>
                  <a:pt x="1840" y="3137"/>
                  <a:pt x="1840" y="3136"/>
                  <a:pt x="1839" y="3136"/>
                </a:cubicBezTo>
                <a:cubicBezTo>
                  <a:pt x="1839" y="3136"/>
                  <a:pt x="1838" y="3136"/>
                  <a:pt x="1837" y="3136"/>
                </a:cubicBezTo>
                <a:lnTo>
                  <a:pt x="1836" y="3136"/>
                </a:lnTo>
                <a:cubicBezTo>
                  <a:pt x="1835" y="3136"/>
                  <a:pt x="1835" y="3136"/>
                  <a:pt x="1834" y="3137"/>
                </a:cubicBezTo>
                <a:cubicBezTo>
                  <a:pt x="1833" y="3138"/>
                  <a:pt x="1834" y="3138"/>
                  <a:pt x="1834" y="3139"/>
                </a:cubicBezTo>
                <a:cubicBezTo>
                  <a:pt x="1832" y="3162"/>
                  <a:pt x="1828" y="3185"/>
                  <a:pt x="1824" y="3208"/>
                </a:cubicBezTo>
                <a:cubicBezTo>
                  <a:pt x="1823" y="3234"/>
                  <a:pt x="1819" y="3259"/>
                  <a:pt x="1812" y="3284"/>
                </a:cubicBezTo>
                <a:cubicBezTo>
                  <a:pt x="1807" y="3298"/>
                  <a:pt x="1809" y="3313"/>
                  <a:pt x="1804" y="3326"/>
                </a:cubicBezTo>
                <a:cubicBezTo>
                  <a:pt x="1798" y="3341"/>
                  <a:pt x="1795" y="3357"/>
                  <a:pt x="1794" y="3374"/>
                </a:cubicBezTo>
                <a:cubicBezTo>
                  <a:pt x="1795" y="3376"/>
                  <a:pt x="1796" y="3378"/>
                  <a:pt x="1797" y="3381"/>
                </a:cubicBezTo>
                <a:cubicBezTo>
                  <a:pt x="1798" y="3383"/>
                  <a:pt x="1798" y="3384"/>
                  <a:pt x="1799" y="3385"/>
                </a:cubicBezTo>
                <a:lnTo>
                  <a:pt x="1796" y="3385"/>
                </a:lnTo>
                <a:lnTo>
                  <a:pt x="1783" y="3384"/>
                </a:lnTo>
                <a:cubicBezTo>
                  <a:pt x="1784" y="3340"/>
                  <a:pt x="1788" y="3297"/>
                  <a:pt x="1796" y="3255"/>
                </a:cubicBezTo>
                <a:cubicBezTo>
                  <a:pt x="1797" y="3237"/>
                  <a:pt x="1798" y="3219"/>
                  <a:pt x="1798" y="3200"/>
                </a:cubicBezTo>
                <a:cubicBezTo>
                  <a:pt x="1798" y="3184"/>
                  <a:pt x="1797" y="3167"/>
                  <a:pt x="1796" y="3151"/>
                </a:cubicBezTo>
                <a:moveTo>
                  <a:pt x="1183" y="3345"/>
                </a:moveTo>
                <a:cubicBezTo>
                  <a:pt x="1183" y="3340"/>
                  <a:pt x="1181" y="3334"/>
                  <a:pt x="1179" y="3330"/>
                </a:cubicBezTo>
                <a:cubicBezTo>
                  <a:pt x="1178" y="3329"/>
                  <a:pt x="1178" y="3329"/>
                  <a:pt x="1178" y="3328"/>
                </a:cubicBezTo>
                <a:cubicBezTo>
                  <a:pt x="1176" y="3325"/>
                  <a:pt x="1174" y="3324"/>
                  <a:pt x="1174" y="3319"/>
                </a:cubicBezTo>
                <a:cubicBezTo>
                  <a:pt x="1173" y="3314"/>
                  <a:pt x="1171" y="3309"/>
                  <a:pt x="1169" y="3305"/>
                </a:cubicBezTo>
                <a:cubicBezTo>
                  <a:pt x="1168" y="3301"/>
                  <a:pt x="1161" y="3302"/>
                  <a:pt x="1162" y="3307"/>
                </a:cubicBezTo>
                <a:cubicBezTo>
                  <a:pt x="1162" y="3311"/>
                  <a:pt x="1165" y="3317"/>
                  <a:pt x="1163" y="3322"/>
                </a:cubicBezTo>
                <a:cubicBezTo>
                  <a:pt x="1163" y="3323"/>
                  <a:pt x="1163" y="3325"/>
                  <a:pt x="1163" y="3326"/>
                </a:cubicBezTo>
                <a:cubicBezTo>
                  <a:pt x="1163" y="3327"/>
                  <a:pt x="1163" y="3328"/>
                  <a:pt x="1163" y="3329"/>
                </a:cubicBezTo>
                <a:cubicBezTo>
                  <a:pt x="1164" y="3334"/>
                  <a:pt x="1165" y="3338"/>
                  <a:pt x="1166" y="3343"/>
                </a:cubicBezTo>
                <a:cubicBezTo>
                  <a:pt x="1158" y="3343"/>
                  <a:pt x="1150" y="3341"/>
                  <a:pt x="1142" y="3340"/>
                </a:cubicBezTo>
                <a:lnTo>
                  <a:pt x="1134" y="3339"/>
                </a:lnTo>
                <a:cubicBezTo>
                  <a:pt x="1134" y="3338"/>
                  <a:pt x="1134" y="3338"/>
                  <a:pt x="1134" y="3338"/>
                </a:cubicBezTo>
                <a:cubicBezTo>
                  <a:pt x="1134" y="3320"/>
                  <a:pt x="1129" y="3303"/>
                  <a:pt x="1120" y="3287"/>
                </a:cubicBezTo>
                <a:cubicBezTo>
                  <a:pt x="1119" y="3286"/>
                  <a:pt x="1118" y="3284"/>
                  <a:pt x="1117" y="3282"/>
                </a:cubicBezTo>
                <a:cubicBezTo>
                  <a:pt x="1113" y="3278"/>
                  <a:pt x="1107" y="3283"/>
                  <a:pt x="1111" y="3288"/>
                </a:cubicBezTo>
                <a:cubicBezTo>
                  <a:pt x="1115" y="3292"/>
                  <a:pt x="1113" y="3310"/>
                  <a:pt x="1115" y="3318"/>
                </a:cubicBezTo>
                <a:cubicBezTo>
                  <a:pt x="1116" y="3326"/>
                  <a:pt x="1117" y="3330"/>
                  <a:pt x="1118" y="3336"/>
                </a:cubicBezTo>
                <a:cubicBezTo>
                  <a:pt x="1108" y="3334"/>
                  <a:pt x="1099" y="3331"/>
                  <a:pt x="1089" y="3328"/>
                </a:cubicBezTo>
                <a:cubicBezTo>
                  <a:pt x="1089" y="3328"/>
                  <a:pt x="1089" y="3327"/>
                  <a:pt x="1089" y="3326"/>
                </a:cubicBezTo>
                <a:cubicBezTo>
                  <a:pt x="1089" y="3325"/>
                  <a:pt x="1089" y="3325"/>
                  <a:pt x="1089" y="3324"/>
                </a:cubicBezTo>
                <a:cubicBezTo>
                  <a:pt x="1087" y="3320"/>
                  <a:pt x="1086" y="3317"/>
                  <a:pt x="1085" y="3313"/>
                </a:cubicBezTo>
                <a:cubicBezTo>
                  <a:pt x="1085" y="3308"/>
                  <a:pt x="1085" y="3304"/>
                  <a:pt x="1083" y="3299"/>
                </a:cubicBezTo>
                <a:cubicBezTo>
                  <a:pt x="1082" y="3291"/>
                  <a:pt x="1079" y="3284"/>
                  <a:pt x="1076" y="3277"/>
                </a:cubicBezTo>
                <a:cubicBezTo>
                  <a:pt x="1075" y="3275"/>
                  <a:pt x="1070" y="3276"/>
                  <a:pt x="1070" y="3278"/>
                </a:cubicBezTo>
                <a:cubicBezTo>
                  <a:pt x="1070" y="3281"/>
                  <a:pt x="1071" y="3283"/>
                  <a:pt x="1071" y="3285"/>
                </a:cubicBezTo>
                <a:cubicBezTo>
                  <a:pt x="1071" y="3286"/>
                  <a:pt x="1071" y="3288"/>
                  <a:pt x="1071" y="3289"/>
                </a:cubicBezTo>
                <a:cubicBezTo>
                  <a:pt x="1071" y="3295"/>
                  <a:pt x="1070" y="3302"/>
                  <a:pt x="1068" y="3308"/>
                </a:cubicBezTo>
                <a:cubicBezTo>
                  <a:pt x="1068" y="3309"/>
                  <a:pt x="1068" y="3311"/>
                  <a:pt x="1068" y="3313"/>
                </a:cubicBezTo>
                <a:cubicBezTo>
                  <a:pt x="1068" y="3316"/>
                  <a:pt x="1068" y="3319"/>
                  <a:pt x="1069" y="3322"/>
                </a:cubicBezTo>
                <a:lnTo>
                  <a:pt x="1043" y="3313"/>
                </a:lnTo>
                <a:cubicBezTo>
                  <a:pt x="1044" y="3313"/>
                  <a:pt x="1045" y="3311"/>
                  <a:pt x="1046" y="3310"/>
                </a:cubicBezTo>
                <a:cubicBezTo>
                  <a:pt x="1047" y="3308"/>
                  <a:pt x="1048" y="3306"/>
                  <a:pt x="1048" y="3304"/>
                </a:cubicBezTo>
                <a:cubicBezTo>
                  <a:pt x="1048" y="3304"/>
                  <a:pt x="1048" y="3303"/>
                  <a:pt x="1047" y="3302"/>
                </a:cubicBezTo>
                <a:cubicBezTo>
                  <a:pt x="1046" y="3297"/>
                  <a:pt x="1045" y="3291"/>
                  <a:pt x="1042" y="3287"/>
                </a:cubicBezTo>
                <a:cubicBezTo>
                  <a:pt x="1041" y="3285"/>
                  <a:pt x="1039" y="3282"/>
                  <a:pt x="1038" y="3280"/>
                </a:cubicBezTo>
                <a:cubicBezTo>
                  <a:pt x="1036" y="3277"/>
                  <a:pt x="1035" y="3274"/>
                  <a:pt x="1033" y="3270"/>
                </a:cubicBezTo>
                <a:cubicBezTo>
                  <a:pt x="1033" y="3270"/>
                  <a:pt x="1034" y="3269"/>
                  <a:pt x="1033" y="3269"/>
                </a:cubicBezTo>
                <a:cubicBezTo>
                  <a:pt x="1032" y="3268"/>
                  <a:pt x="1032" y="3267"/>
                  <a:pt x="1031" y="3267"/>
                </a:cubicBezTo>
                <a:cubicBezTo>
                  <a:pt x="1030" y="3266"/>
                  <a:pt x="1029" y="3267"/>
                  <a:pt x="1028" y="3267"/>
                </a:cubicBezTo>
                <a:cubicBezTo>
                  <a:pt x="1027" y="3267"/>
                  <a:pt x="1026" y="3267"/>
                  <a:pt x="1026" y="3267"/>
                </a:cubicBezTo>
                <a:cubicBezTo>
                  <a:pt x="1025" y="3268"/>
                  <a:pt x="1024" y="3269"/>
                  <a:pt x="1024" y="3269"/>
                </a:cubicBezTo>
                <a:cubicBezTo>
                  <a:pt x="1024" y="3270"/>
                  <a:pt x="1024" y="3270"/>
                  <a:pt x="1023" y="3270"/>
                </a:cubicBezTo>
                <a:cubicBezTo>
                  <a:pt x="1022" y="3275"/>
                  <a:pt x="1021" y="3280"/>
                  <a:pt x="1020" y="3286"/>
                </a:cubicBezTo>
                <a:lnTo>
                  <a:pt x="1020" y="3287"/>
                </a:lnTo>
                <a:cubicBezTo>
                  <a:pt x="1020" y="3293"/>
                  <a:pt x="1021" y="3299"/>
                  <a:pt x="1022" y="3305"/>
                </a:cubicBezTo>
                <a:lnTo>
                  <a:pt x="997" y="3296"/>
                </a:lnTo>
                <a:cubicBezTo>
                  <a:pt x="997" y="3295"/>
                  <a:pt x="997" y="3294"/>
                  <a:pt x="997" y="3293"/>
                </a:cubicBezTo>
                <a:cubicBezTo>
                  <a:pt x="997" y="3291"/>
                  <a:pt x="997" y="3289"/>
                  <a:pt x="996" y="3287"/>
                </a:cubicBezTo>
                <a:cubicBezTo>
                  <a:pt x="993" y="3279"/>
                  <a:pt x="992" y="3272"/>
                  <a:pt x="992" y="3264"/>
                </a:cubicBezTo>
                <a:cubicBezTo>
                  <a:pt x="992" y="3252"/>
                  <a:pt x="992" y="3239"/>
                  <a:pt x="990" y="3226"/>
                </a:cubicBezTo>
                <a:cubicBezTo>
                  <a:pt x="990" y="3226"/>
                  <a:pt x="991" y="3226"/>
                  <a:pt x="990" y="3225"/>
                </a:cubicBezTo>
                <a:cubicBezTo>
                  <a:pt x="989" y="3224"/>
                  <a:pt x="989" y="3225"/>
                  <a:pt x="988" y="3224"/>
                </a:cubicBezTo>
                <a:lnTo>
                  <a:pt x="987" y="3224"/>
                </a:lnTo>
                <a:cubicBezTo>
                  <a:pt x="986" y="3224"/>
                  <a:pt x="986" y="3223"/>
                  <a:pt x="985" y="3224"/>
                </a:cubicBezTo>
                <a:cubicBezTo>
                  <a:pt x="984" y="3225"/>
                  <a:pt x="984" y="3225"/>
                  <a:pt x="984" y="3225"/>
                </a:cubicBezTo>
                <a:cubicBezTo>
                  <a:pt x="984" y="3226"/>
                  <a:pt x="984" y="3226"/>
                  <a:pt x="983" y="3226"/>
                </a:cubicBezTo>
                <a:cubicBezTo>
                  <a:pt x="982" y="3240"/>
                  <a:pt x="983" y="3254"/>
                  <a:pt x="981" y="3268"/>
                </a:cubicBezTo>
                <a:cubicBezTo>
                  <a:pt x="981" y="3273"/>
                  <a:pt x="981" y="3277"/>
                  <a:pt x="981" y="3282"/>
                </a:cubicBezTo>
                <a:cubicBezTo>
                  <a:pt x="981" y="3285"/>
                  <a:pt x="982" y="3288"/>
                  <a:pt x="983" y="3290"/>
                </a:cubicBezTo>
                <a:lnTo>
                  <a:pt x="959" y="3282"/>
                </a:lnTo>
                <a:lnTo>
                  <a:pt x="957" y="3282"/>
                </a:lnTo>
                <a:cubicBezTo>
                  <a:pt x="957" y="3280"/>
                  <a:pt x="957" y="3277"/>
                  <a:pt x="957" y="3275"/>
                </a:cubicBezTo>
                <a:cubicBezTo>
                  <a:pt x="955" y="3260"/>
                  <a:pt x="952" y="3245"/>
                  <a:pt x="950" y="3230"/>
                </a:cubicBezTo>
                <a:cubicBezTo>
                  <a:pt x="950" y="3227"/>
                  <a:pt x="945" y="3228"/>
                  <a:pt x="944" y="3230"/>
                </a:cubicBezTo>
                <a:cubicBezTo>
                  <a:pt x="942" y="3243"/>
                  <a:pt x="940" y="3255"/>
                  <a:pt x="937" y="3268"/>
                </a:cubicBezTo>
                <a:cubicBezTo>
                  <a:pt x="937" y="3269"/>
                  <a:pt x="937" y="3270"/>
                  <a:pt x="937" y="3271"/>
                </a:cubicBezTo>
                <a:cubicBezTo>
                  <a:pt x="937" y="3272"/>
                  <a:pt x="937" y="3273"/>
                  <a:pt x="937" y="3275"/>
                </a:cubicBezTo>
                <a:cubicBezTo>
                  <a:pt x="932" y="3273"/>
                  <a:pt x="927" y="3271"/>
                  <a:pt x="922" y="3268"/>
                </a:cubicBezTo>
                <a:cubicBezTo>
                  <a:pt x="922" y="3267"/>
                  <a:pt x="921" y="3265"/>
                  <a:pt x="920" y="3263"/>
                </a:cubicBezTo>
                <a:lnTo>
                  <a:pt x="919" y="3262"/>
                </a:lnTo>
                <a:cubicBezTo>
                  <a:pt x="915" y="3258"/>
                  <a:pt x="917" y="3246"/>
                  <a:pt x="917" y="3241"/>
                </a:cubicBezTo>
                <a:cubicBezTo>
                  <a:pt x="917" y="3235"/>
                  <a:pt x="915" y="3226"/>
                  <a:pt x="915" y="3219"/>
                </a:cubicBezTo>
                <a:cubicBezTo>
                  <a:pt x="915" y="3204"/>
                  <a:pt x="919" y="3189"/>
                  <a:pt x="926" y="3177"/>
                </a:cubicBezTo>
                <a:cubicBezTo>
                  <a:pt x="926" y="3176"/>
                  <a:pt x="926" y="3176"/>
                  <a:pt x="926" y="3176"/>
                </a:cubicBezTo>
                <a:lnTo>
                  <a:pt x="926" y="3175"/>
                </a:lnTo>
                <a:lnTo>
                  <a:pt x="926" y="3174"/>
                </a:lnTo>
                <a:cubicBezTo>
                  <a:pt x="926" y="3173"/>
                  <a:pt x="925" y="3173"/>
                  <a:pt x="925" y="3173"/>
                </a:cubicBezTo>
                <a:cubicBezTo>
                  <a:pt x="924" y="3172"/>
                  <a:pt x="924" y="3172"/>
                  <a:pt x="923" y="3172"/>
                </a:cubicBezTo>
                <a:cubicBezTo>
                  <a:pt x="923" y="3172"/>
                  <a:pt x="922" y="3172"/>
                  <a:pt x="922" y="3173"/>
                </a:cubicBezTo>
                <a:lnTo>
                  <a:pt x="921" y="3173"/>
                </a:lnTo>
                <a:cubicBezTo>
                  <a:pt x="917" y="3178"/>
                  <a:pt x="914" y="3183"/>
                  <a:pt x="911" y="3188"/>
                </a:cubicBezTo>
                <a:cubicBezTo>
                  <a:pt x="904" y="3201"/>
                  <a:pt x="899" y="3214"/>
                  <a:pt x="897" y="3228"/>
                </a:cubicBezTo>
                <a:cubicBezTo>
                  <a:pt x="895" y="3236"/>
                  <a:pt x="894" y="3244"/>
                  <a:pt x="894" y="3252"/>
                </a:cubicBezTo>
                <a:cubicBezTo>
                  <a:pt x="889" y="3240"/>
                  <a:pt x="884" y="3229"/>
                  <a:pt x="879" y="3217"/>
                </a:cubicBezTo>
                <a:cubicBezTo>
                  <a:pt x="883" y="3207"/>
                  <a:pt x="886" y="3197"/>
                  <a:pt x="886" y="3186"/>
                </a:cubicBezTo>
                <a:cubicBezTo>
                  <a:pt x="886" y="3183"/>
                  <a:pt x="885" y="3179"/>
                  <a:pt x="885" y="3175"/>
                </a:cubicBezTo>
                <a:cubicBezTo>
                  <a:pt x="884" y="3172"/>
                  <a:pt x="884" y="3168"/>
                  <a:pt x="884" y="3164"/>
                </a:cubicBezTo>
                <a:cubicBezTo>
                  <a:pt x="884" y="3160"/>
                  <a:pt x="884" y="3156"/>
                  <a:pt x="885" y="3152"/>
                </a:cubicBezTo>
                <a:cubicBezTo>
                  <a:pt x="885" y="3150"/>
                  <a:pt x="886" y="3148"/>
                  <a:pt x="886" y="3146"/>
                </a:cubicBezTo>
                <a:cubicBezTo>
                  <a:pt x="886" y="3144"/>
                  <a:pt x="885" y="3142"/>
                  <a:pt x="885" y="3141"/>
                </a:cubicBezTo>
                <a:cubicBezTo>
                  <a:pt x="885" y="3138"/>
                  <a:pt x="880" y="3138"/>
                  <a:pt x="880" y="3141"/>
                </a:cubicBezTo>
                <a:cubicBezTo>
                  <a:pt x="880" y="3147"/>
                  <a:pt x="874" y="3152"/>
                  <a:pt x="874" y="3158"/>
                </a:cubicBezTo>
                <a:cubicBezTo>
                  <a:pt x="873" y="3164"/>
                  <a:pt x="874" y="3172"/>
                  <a:pt x="873" y="3180"/>
                </a:cubicBezTo>
                <a:cubicBezTo>
                  <a:pt x="872" y="3187"/>
                  <a:pt x="871" y="3191"/>
                  <a:pt x="870" y="3198"/>
                </a:cubicBezTo>
                <a:cubicBezTo>
                  <a:pt x="869" y="3194"/>
                  <a:pt x="867" y="3190"/>
                  <a:pt x="865" y="3187"/>
                </a:cubicBezTo>
                <a:cubicBezTo>
                  <a:pt x="859" y="3175"/>
                  <a:pt x="854" y="3162"/>
                  <a:pt x="848" y="3149"/>
                </a:cubicBezTo>
                <a:cubicBezTo>
                  <a:pt x="848" y="3148"/>
                  <a:pt x="848" y="3147"/>
                  <a:pt x="848" y="3145"/>
                </a:cubicBezTo>
                <a:cubicBezTo>
                  <a:pt x="848" y="3136"/>
                  <a:pt x="849" y="3128"/>
                  <a:pt x="851" y="3120"/>
                </a:cubicBezTo>
                <a:cubicBezTo>
                  <a:pt x="854" y="3110"/>
                  <a:pt x="851" y="3096"/>
                  <a:pt x="857" y="3088"/>
                </a:cubicBezTo>
                <a:lnTo>
                  <a:pt x="858" y="3087"/>
                </a:lnTo>
                <a:cubicBezTo>
                  <a:pt x="858" y="3087"/>
                  <a:pt x="858" y="3086"/>
                  <a:pt x="858" y="3085"/>
                </a:cubicBezTo>
                <a:lnTo>
                  <a:pt x="858" y="3084"/>
                </a:lnTo>
                <a:cubicBezTo>
                  <a:pt x="857" y="3083"/>
                  <a:pt x="857" y="3083"/>
                  <a:pt x="856" y="3082"/>
                </a:cubicBezTo>
                <a:lnTo>
                  <a:pt x="855" y="3082"/>
                </a:lnTo>
                <a:cubicBezTo>
                  <a:pt x="854" y="3082"/>
                  <a:pt x="853" y="3082"/>
                  <a:pt x="853" y="3082"/>
                </a:cubicBezTo>
                <a:lnTo>
                  <a:pt x="852" y="3083"/>
                </a:lnTo>
                <a:cubicBezTo>
                  <a:pt x="851" y="3085"/>
                  <a:pt x="849" y="3086"/>
                  <a:pt x="848" y="3088"/>
                </a:cubicBezTo>
                <a:cubicBezTo>
                  <a:pt x="845" y="3094"/>
                  <a:pt x="843" y="3101"/>
                  <a:pt x="843" y="3109"/>
                </a:cubicBezTo>
                <a:cubicBezTo>
                  <a:pt x="842" y="3114"/>
                  <a:pt x="840" y="3120"/>
                  <a:pt x="838" y="3125"/>
                </a:cubicBezTo>
                <a:cubicBezTo>
                  <a:pt x="827" y="3097"/>
                  <a:pt x="817" y="3068"/>
                  <a:pt x="808" y="3042"/>
                </a:cubicBezTo>
                <a:cubicBezTo>
                  <a:pt x="804" y="3032"/>
                  <a:pt x="800" y="3019"/>
                  <a:pt x="796" y="3006"/>
                </a:cubicBezTo>
                <a:cubicBezTo>
                  <a:pt x="829" y="3005"/>
                  <a:pt x="868" y="3026"/>
                  <a:pt x="900" y="3037"/>
                </a:cubicBezTo>
                <a:cubicBezTo>
                  <a:pt x="959" y="3057"/>
                  <a:pt x="1023" y="3068"/>
                  <a:pt x="1078" y="3098"/>
                </a:cubicBezTo>
                <a:cubicBezTo>
                  <a:pt x="1133" y="3127"/>
                  <a:pt x="1176" y="3188"/>
                  <a:pt x="1208" y="3236"/>
                </a:cubicBezTo>
                <a:cubicBezTo>
                  <a:pt x="1228" y="3268"/>
                  <a:pt x="1242" y="3316"/>
                  <a:pt x="1267" y="3348"/>
                </a:cubicBezTo>
                <a:cubicBezTo>
                  <a:pt x="1235" y="3347"/>
                  <a:pt x="1209" y="3347"/>
                  <a:pt x="1183" y="3345"/>
                </a:cubicBezTo>
                <a:moveTo>
                  <a:pt x="4350" y="3036"/>
                </a:moveTo>
                <a:lnTo>
                  <a:pt x="4347" y="3046"/>
                </a:lnTo>
                <a:cubicBezTo>
                  <a:pt x="4347" y="3043"/>
                  <a:pt x="4348" y="3040"/>
                  <a:pt x="4348" y="3037"/>
                </a:cubicBezTo>
                <a:lnTo>
                  <a:pt x="4350" y="3036"/>
                </a:lnTo>
                <a:moveTo>
                  <a:pt x="1014" y="3441"/>
                </a:moveTo>
                <a:cubicBezTo>
                  <a:pt x="1063" y="3476"/>
                  <a:pt x="1110" y="3516"/>
                  <a:pt x="1162" y="3546"/>
                </a:cubicBezTo>
                <a:cubicBezTo>
                  <a:pt x="1164" y="3550"/>
                  <a:pt x="1167" y="3553"/>
                  <a:pt x="1170" y="3556"/>
                </a:cubicBezTo>
                <a:cubicBezTo>
                  <a:pt x="1191" y="3580"/>
                  <a:pt x="1184" y="3633"/>
                  <a:pt x="1177" y="3661"/>
                </a:cubicBezTo>
                <a:cubicBezTo>
                  <a:pt x="1174" y="3670"/>
                  <a:pt x="1170" y="3680"/>
                  <a:pt x="1165" y="3688"/>
                </a:cubicBezTo>
                <a:cubicBezTo>
                  <a:pt x="1154" y="3707"/>
                  <a:pt x="1139" y="3723"/>
                  <a:pt x="1122" y="3734"/>
                </a:cubicBezTo>
                <a:cubicBezTo>
                  <a:pt x="1120" y="3734"/>
                  <a:pt x="1119" y="3734"/>
                  <a:pt x="1117" y="3734"/>
                </a:cubicBezTo>
                <a:cubicBezTo>
                  <a:pt x="1115" y="3734"/>
                  <a:pt x="1113" y="3734"/>
                  <a:pt x="1111" y="3735"/>
                </a:cubicBezTo>
                <a:cubicBezTo>
                  <a:pt x="1109" y="3736"/>
                  <a:pt x="1107" y="3738"/>
                  <a:pt x="1106" y="3740"/>
                </a:cubicBezTo>
                <a:cubicBezTo>
                  <a:pt x="1105" y="3741"/>
                  <a:pt x="1105" y="3743"/>
                  <a:pt x="1104" y="3744"/>
                </a:cubicBezTo>
                <a:cubicBezTo>
                  <a:pt x="1104" y="3745"/>
                  <a:pt x="1104" y="3745"/>
                  <a:pt x="1104" y="3746"/>
                </a:cubicBezTo>
                <a:cubicBezTo>
                  <a:pt x="1102" y="3748"/>
                  <a:pt x="1099" y="3749"/>
                  <a:pt x="1097" y="3751"/>
                </a:cubicBezTo>
                <a:cubicBezTo>
                  <a:pt x="1063" y="3770"/>
                  <a:pt x="1029" y="3786"/>
                  <a:pt x="993" y="3800"/>
                </a:cubicBezTo>
                <a:cubicBezTo>
                  <a:pt x="961" y="3814"/>
                  <a:pt x="927" y="3825"/>
                  <a:pt x="892" y="3831"/>
                </a:cubicBezTo>
                <a:cubicBezTo>
                  <a:pt x="892" y="3830"/>
                  <a:pt x="892" y="3830"/>
                  <a:pt x="891" y="3830"/>
                </a:cubicBezTo>
                <a:cubicBezTo>
                  <a:pt x="864" y="3818"/>
                  <a:pt x="821" y="3823"/>
                  <a:pt x="798" y="3807"/>
                </a:cubicBezTo>
                <a:cubicBezTo>
                  <a:pt x="794" y="3804"/>
                  <a:pt x="790" y="3802"/>
                  <a:pt x="785" y="3799"/>
                </a:cubicBezTo>
                <a:cubicBezTo>
                  <a:pt x="775" y="3794"/>
                  <a:pt x="765" y="3788"/>
                  <a:pt x="755" y="3784"/>
                </a:cubicBezTo>
                <a:cubicBezTo>
                  <a:pt x="755" y="3783"/>
                  <a:pt x="754" y="3783"/>
                  <a:pt x="754" y="3782"/>
                </a:cubicBezTo>
                <a:cubicBezTo>
                  <a:pt x="753" y="3780"/>
                  <a:pt x="752" y="3779"/>
                  <a:pt x="751" y="3779"/>
                </a:cubicBezTo>
                <a:cubicBezTo>
                  <a:pt x="750" y="3778"/>
                  <a:pt x="748" y="3778"/>
                  <a:pt x="747" y="3778"/>
                </a:cubicBezTo>
                <a:lnTo>
                  <a:pt x="746" y="3778"/>
                </a:lnTo>
                <a:cubicBezTo>
                  <a:pt x="735" y="3771"/>
                  <a:pt x="726" y="3762"/>
                  <a:pt x="718" y="3751"/>
                </a:cubicBezTo>
                <a:cubicBezTo>
                  <a:pt x="708" y="3736"/>
                  <a:pt x="698" y="3721"/>
                  <a:pt x="688" y="3705"/>
                </a:cubicBezTo>
                <a:cubicBezTo>
                  <a:pt x="673" y="3679"/>
                  <a:pt x="660" y="3651"/>
                  <a:pt x="650" y="3623"/>
                </a:cubicBezTo>
                <a:cubicBezTo>
                  <a:pt x="637" y="3592"/>
                  <a:pt x="622" y="3563"/>
                  <a:pt x="605" y="3534"/>
                </a:cubicBezTo>
                <a:cubicBezTo>
                  <a:pt x="558" y="3451"/>
                  <a:pt x="496" y="3378"/>
                  <a:pt x="423" y="3318"/>
                </a:cubicBezTo>
                <a:cubicBezTo>
                  <a:pt x="363" y="3271"/>
                  <a:pt x="312" y="3213"/>
                  <a:pt x="274" y="3147"/>
                </a:cubicBezTo>
                <a:cubicBezTo>
                  <a:pt x="273" y="3145"/>
                  <a:pt x="273" y="3144"/>
                  <a:pt x="272" y="3143"/>
                </a:cubicBezTo>
                <a:cubicBezTo>
                  <a:pt x="259" y="3120"/>
                  <a:pt x="236" y="2996"/>
                  <a:pt x="325" y="3041"/>
                </a:cubicBezTo>
                <a:cubicBezTo>
                  <a:pt x="342" y="3052"/>
                  <a:pt x="359" y="3064"/>
                  <a:pt x="374" y="3077"/>
                </a:cubicBezTo>
                <a:cubicBezTo>
                  <a:pt x="388" y="3090"/>
                  <a:pt x="402" y="3101"/>
                  <a:pt x="417" y="3111"/>
                </a:cubicBezTo>
                <a:cubicBezTo>
                  <a:pt x="442" y="3129"/>
                  <a:pt x="466" y="3162"/>
                  <a:pt x="498" y="3161"/>
                </a:cubicBezTo>
                <a:cubicBezTo>
                  <a:pt x="536" y="3160"/>
                  <a:pt x="516" y="3102"/>
                  <a:pt x="504" y="3067"/>
                </a:cubicBezTo>
                <a:cubicBezTo>
                  <a:pt x="505" y="3068"/>
                  <a:pt x="506" y="3068"/>
                  <a:pt x="508" y="3069"/>
                </a:cubicBezTo>
                <a:cubicBezTo>
                  <a:pt x="514" y="3072"/>
                  <a:pt x="521" y="3075"/>
                  <a:pt x="528" y="3076"/>
                </a:cubicBezTo>
                <a:cubicBezTo>
                  <a:pt x="555" y="3078"/>
                  <a:pt x="580" y="3083"/>
                  <a:pt x="607" y="3083"/>
                </a:cubicBezTo>
                <a:cubicBezTo>
                  <a:pt x="611" y="3083"/>
                  <a:pt x="615" y="3083"/>
                  <a:pt x="619" y="3082"/>
                </a:cubicBezTo>
                <a:cubicBezTo>
                  <a:pt x="615" y="3094"/>
                  <a:pt x="613" y="3106"/>
                  <a:pt x="611" y="3119"/>
                </a:cubicBezTo>
                <a:cubicBezTo>
                  <a:pt x="605" y="3109"/>
                  <a:pt x="599" y="3099"/>
                  <a:pt x="594" y="3090"/>
                </a:cubicBezTo>
                <a:cubicBezTo>
                  <a:pt x="594" y="3089"/>
                  <a:pt x="593" y="3088"/>
                  <a:pt x="592" y="3088"/>
                </a:cubicBezTo>
                <a:cubicBezTo>
                  <a:pt x="590" y="3087"/>
                  <a:pt x="589" y="3086"/>
                  <a:pt x="588" y="3086"/>
                </a:cubicBezTo>
                <a:cubicBezTo>
                  <a:pt x="586" y="3086"/>
                  <a:pt x="586" y="3087"/>
                  <a:pt x="584" y="3088"/>
                </a:cubicBezTo>
                <a:cubicBezTo>
                  <a:pt x="582" y="3088"/>
                  <a:pt x="581" y="3088"/>
                  <a:pt x="581" y="3090"/>
                </a:cubicBezTo>
                <a:cubicBezTo>
                  <a:pt x="580" y="3091"/>
                  <a:pt x="580" y="3093"/>
                  <a:pt x="580" y="3094"/>
                </a:cubicBezTo>
                <a:cubicBezTo>
                  <a:pt x="580" y="3095"/>
                  <a:pt x="580" y="3096"/>
                  <a:pt x="580" y="3097"/>
                </a:cubicBezTo>
                <a:cubicBezTo>
                  <a:pt x="600" y="3136"/>
                  <a:pt x="625" y="3183"/>
                  <a:pt x="668" y="3198"/>
                </a:cubicBezTo>
                <a:cubicBezTo>
                  <a:pt x="724" y="3218"/>
                  <a:pt x="742" y="3157"/>
                  <a:pt x="737" y="3114"/>
                </a:cubicBezTo>
                <a:cubicBezTo>
                  <a:pt x="733" y="3076"/>
                  <a:pt x="698" y="3028"/>
                  <a:pt x="670" y="3002"/>
                </a:cubicBezTo>
                <a:lnTo>
                  <a:pt x="655" y="2987"/>
                </a:lnTo>
                <a:cubicBezTo>
                  <a:pt x="645" y="2971"/>
                  <a:pt x="633" y="2956"/>
                  <a:pt x="620" y="2942"/>
                </a:cubicBezTo>
                <a:cubicBezTo>
                  <a:pt x="617" y="2938"/>
                  <a:pt x="615" y="2934"/>
                  <a:pt x="613" y="2931"/>
                </a:cubicBezTo>
                <a:cubicBezTo>
                  <a:pt x="604" y="2915"/>
                  <a:pt x="599" y="2898"/>
                  <a:pt x="599" y="2880"/>
                </a:cubicBezTo>
                <a:cubicBezTo>
                  <a:pt x="599" y="2874"/>
                  <a:pt x="599" y="2869"/>
                  <a:pt x="600" y="2863"/>
                </a:cubicBezTo>
                <a:cubicBezTo>
                  <a:pt x="605" y="2858"/>
                  <a:pt x="614" y="2860"/>
                  <a:pt x="629" y="2858"/>
                </a:cubicBezTo>
                <a:cubicBezTo>
                  <a:pt x="670" y="2852"/>
                  <a:pt x="729" y="2934"/>
                  <a:pt x="747" y="2959"/>
                </a:cubicBezTo>
                <a:cubicBezTo>
                  <a:pt x="748" y="2960"/>
                  <a:pt x="749" y="2962"/>
                  <a:pt x="749" y="2964"/>
                </a:cubicBezTo>
                <a:cubicBezTo>
                  <a:pt x="768" y="2996"/>
                  <a:pt x="783" y="3030"/>
                  <a:pt x="795" y="3066"/>
                </a:cubicBezTo>
                <a:cubicBezTo>
                  <a:pt x="807" y="3096"/>
                  <a:pt x="818" y="3127"/>
                  <a:pt x="828" y="3157"/>
                </a:cubicBezTo>
                <a:cubicBezTo>
                  <a:pt x="828" y="3159"/>
                  <a:pt x="828" y="3160"/>
                  <a:pt x="829" y="3161"/>
                </a:cubicBezTo>
                <a:cubicBezTo>
                  <a:pt x="830" y="3162"/>
                  <a:pt x="830" y="3162"/>
                  <a:pt x="830" y="3162"/>
                </a:cubicBezTo>
                <a:cubicBezTo>
                  <a:pt x="844" y="3203"/>
                  <a:pt x="858" y="3245"/>
                  <a:pt x="876" y="3285"/>
                </a:cubicBezTo>
                <a:cubicBezTo>
                  <a:pt x="905" y="3352"/>
                  <a:pt x="956" y="3399"/>
                  <a:pt x="1014" y="3441"/>
                </a:cubicBezTo>
                <a:moveTo>
                  <a:pt x="368" y="2948"/>
                </a:moveTo>
                <a:lnTo>
                  <a:pt x="359" y="2944"/>
                </a:lnTo>
                <a:cubicBezTo>
                  <a:pt x="359" y="2944"/>
                  <a:pt x="360" y="2944"/>
                  <a:pt x="361" y="2943"/>
                </a:cubicBezTo>
                <a:cubicBezTo>
                  <a:pt x="363" y="2942"/>
                  <a:pt x="364" y="2941"/>
                  <a:pt x="365" y="2939"/>
                </a:cubicBezTo>
                <a:cubicBezTo>
                  <a:pt x="366" y="2942"/>
                  <a:pt x="367" y="2945"/>
                  <a:pt x="368" y="2948"/>
                </a:cubicBezTo>
                <a:moveTo>
                  <a:pt x="399" y="2949"/>
                </a:moveTo>
                <a:cubicBezTo>
                  <a:pt x="392" y="2928"/>
                  <a:pt x="388" y="2905"/>
                  <a:pt x="388" y="2882"/>
                </a:cubicBezTo>
                <a:cubicBezTo>
                  <a:pt x="388" y="2879"/>
                  <a:pt x="388" y="2876"/>
                  <a:pt x="388" y="2873"/>
                </a:cubicBezTo>
                <a:cubicBezTo>
                  <a:pt x="388" y="2860"/>
                  <a:pt x="385" y="2847"/>
                  <a:pt x="384" y="2834"/>
                </a:cubicBezTo>
                <a:cubicBezTo>
                  <a:pt x="383" y="2808"/>
                  <a:pt x="386" y="2784"/>
                  <a:pt x="386" y="2759"/>
                </a:cubicBezTo>
                <a:cubicBezTo>
                  <a:pt x="386" y="2754"/>
                  <a:pt x="379" y="2754"/>
                  <a:pt x="379" y="2759"/>
                </a:cubicBezTo>
                <a:cubicBezTo>
                  <a:pt x="378" y="2775"/>
                  <a:pt x="371" y="2788"/>
                  <a:pt x="369" y="2804"/>
                </a:cubicBezTo>
                <a:cubicBezTo>
                  <a:pt x="367" y="2826"/>
                  <a:pt x="366" y="2849"/>
                  <a:pt x="364" y="2871"/>
                </a:cubicBezTo>
                <a:cubicBezTo>
                  <a:pt x="363" y="2882"/>
                  <a:pt x="362" y="2893"/>
                  <a:pt x="362" y="2903"/>
                </a:cubicBezTo>
                <a:cubicBezTo>
                  <a:pt x="362" y="2909"/>
                  <a:pt x="362" y="2914"/>
                  <a:pt x="362" y="2919"/>
                </a:cubicBezTo>
                <a:cubicBezTo>
                  <a:pt x="352" y="2897"/>
                  <a:pt x="345" y="2873"/>
                  <a:pt x="341" y="2849"/>
                </a:cubicBezTo>
                <a:cubicBezTo>
                  <a:pt x="334" y="2823"/>
                  <a:pt x="328" y="2769"/>
                  <a:pt x="338" y="2743"/>
                </a:cubicBezTo>
                <a:lnTo>
                  <a:pt x="338" y="2742"/>
                </a:lnTo>
                <a:cubicBezTo>
                  <a:pt x="338" y="2741"/>
                  <a:pt x="338" y="2740"/>
                  <a:pt x="338" y="2740"/>
                </a:cubicBezTo>
                <a:cubicBezTo>
                  <a:pt x="338" y="2739"/>
                  <a:pt x="337" y="2739"/>
                  <a:pt x="336" y="2738"/>
                </a:cubicBezTo>
                <a:cubicBezTo>
                  <a:pt x="336" y="2738"/>
                  <a:pt x="335" y="2738"/>
                  <a:pt x="334" y="2738"/>
                </a:cubicBezTo>
                <a:cubicBezTo>
                  <a:pt x="334" y="2738"/>
                  <a:pt x="333" y="2737"/>
                  <a:pt x="332" y="2738"/>
                </a:cubicBezTo>
                <a:cubicBezTo>
                  <a:pt x="331" y="2739"/>
                  <a:pt x="331" y="2739"/>
                  <a:pt x="331" y="2740"/>
                </a:cubicBezTo>
                <a:lnTo>
                  <a:pt x="330" y="2740"/>
                </a:lnTo>
                <a:cubicBezTo>
                  <a:pt x="327" y="2750"/>
                  <a:pt x="326" y="2761"/>
                  <a:pt x="326" y="2771"/>
                </a:cubicBezTo>
                <a:cubicBezTo>
                  <a:pt x="326" y="2774"/>
                  <a:pt x="326" y="2777"/>
                  <a:pt x="326" y="2780"/>
                </a:cubicBezTo>
                <a:cubicBezTo>
                  <a:pt x="326" y="2803"/>
                  <a:pt x="321" y="2828"/>
                  <a:pt x="322" y="2851"/>
                </a:cubicBezTo>
                <a:cubicBezTo>
                  <a:pt x="323" y="2881"/>
                  <a:pt x="330" y="2909"/>
                  <a:pt x="343" y="2936"/>
                </a:cubicBezTo>
                <a:cubicBezTo>
                  <a:pt x="340" y="2934"/>
                  <a:pt x="337" y="2931"/>
                  <a:pt x="334" y="2929"/>
                </a:cubicBezTo>
                <a:cubicBezTo>
                  <a:pt x="334" y="2927"/>
                  <a:pt x="334" y="2926"/>
                  <a:pt x="333" y="2925"/>
                </a:cubicBezTo>
                <a:cubicBezTo>
                  <a:pt x="333" y="2924"/>
                  <a:pt x="332" y="2924"/>
                  <a:pt x="332" y="2924"/>
                </a:cubicBezTo>
                <a:cubicBezTo>
                  <a:pt x="336" y="2929"/>
                  <a:pt x="330" y="2920"/>
                  <a:pt x="329" y="2919"/>
                </a:cubicBezTo>
                <a:cubicBezTo>
                  <a:pt x="329" y="2918"/>
                  <a:pt x="328" y="2918"/>
                  <a:pt x="328" y="2917"/>
                </a:cubicBezTo>
                <a:cubicBezTo>
                  <a:pt x="326" y="2913"/>
                  <a:pt x="324" y="2909"/>
                  <a:pt x="323" y="2904"/>
                </a:cubicBezTo>
                <a:cubicBezTo>
                  <a:pt x="324" y="2902"/>
                  <a:pt x="324" y="2900"/>
                  <a:pt x="324" y="2898"/>
                </a:cubicBezTo>
                <a:cubicBezTo>
                  <a:pt x="324" y="2895"/>
                  <a:pt x="324" y="2893"/>
                  <a:pt x="323" y="2891"/>
                </a:cubicBezTo>
                <a:cubicBezTo>
                  <a:pt x="310" y="2868"/>
                  <a:pt x="300" y="2843"/>
                  <a:pt x="291" y="2818"/>
                </a:cubicBezTo>
                <a:cubicBezTo>
                  <a:pt x="286" y="2797"/>
                  <a:pt x="283" y="2776"/>
                  <a:pt x="282" y="2755"/>
                </a:cubicBezTo>
                <a:cubicBezTo>
                  <a:pt x="282" y="2751"/>
                  <a:pt x="275" y="2750"/>
                  <a:pt x="274" y="2755"/>
                </a:cubicBezTo>
                <a:cubicBezTo>
                  <a:pt x="273" y="2779"/>
                  <a:pt x="272" y="2804"/>
                  <a:pt x="270" y="2828"/>
                </a:cubicBezTo>
                <a:cubicBezTo>
                  <a:pt x="269" y="2830"/>
                  <a:pt x="269" y="2831"/>
                  <a:pt x="269" y="2832"/>
                </a:cubicBezTo>
                <a:cubicBezTo>
                  <a:pt x="269" y="2834"/>
                  <a:pt x="269" y="2835"/>
                  <a:pt x="270" y="2836"/>
                </a:cubicBezTo>
                <a:cubicBezTo>
                  <a:pt x="267" y="2831"/>
                  <a:pt x="265" y="2825"/>
                  <a:pt x="264" y="2819"/>
                </a:cubicBezTo>
                <a:cubicBezTo>
                  <a:pt x="261" y="2787"/>
                  <a:pt x="243" y="2758"/>
                  <a:pt x="241" y="2724"/>
                </a:cubicBezTo>
                <a:cubicBezTo>
                  <a:pt x="241" y="2724"/>
                  <a:pt x="241" y="2723"/>
                  <a:pt x="240" y="2722"/>
                </a:cubicBezTo>
                <a:cubicBezTo>
                  <a:pt x="239" y="2721"/>
                  <a:pt x="240" y="2720"/>
                  <a:pt x="239" y="2720"/>
                </a:cubicBezTo>
                <a:cubicBezTo>
                  <a:pt x="238" y="2719"/>
                  <a:pt x="237" y="2720"/>
                  <a:pt x="237" y="2720"/>
                </a:cubicBezTo>
                <a:cubicBezTo>
                  <a:pt x="236" y="2720"/>
                  <a:pt x="235" y="2719"/>
                  <a:pt x="234" y="2720"/>
                </a:cubicBezTo>
                <a:cubicBezTo>
                  <a:pt x="233" y="2721"/>
                  <a:pt x="234" y="2721"/>
                  <a:pt x="233" y="2722"/>
                </a:cubicBezTo>
                <a:cubicBezTo>
                  <a:pt x="232" y="2723"/>
                  <a:pt x="232" y="2724"/>
                  <a:pt x="232" y="2724"/>
                </a:cubicBezTo>
                <a:cubicBezTo>
                  <a:pt x="231" y="2738"/>
                  <a:pt x="230" y="2753"/>
                  <a:pt x="230" y="2767"/>
                </a:cubicBezTo>
                <a:cubicBezTo>
                  <a:pt x="230" y="2790"/>
                  <a:pt x="232" y="2813"/>
                  <a:pt x="236" y="2835"/>
                </a:cubicBezTo>
                <a:cubicBezTo>
                  <a:pt x="236" y="2837"/>
                  <a:pt x="237" y="2840"/>
                  <a:pt x="238" y="2842"/>
                </a:cubicBezTo>
                <a:cubicBezTo>
                  <a:pt x="231" y="2836"/>
                  <a:pt x="224" y="2830"/>
                  <a:pt x="218" y="2823"/>
                </a:cubicBezTo>
                <a:cubicBezTo>
                  <a:pt x="219" y="2822"/>
                  <a:pt x="220" y="2821"/>
                  <a:pt x="221" y="2820"/>
                </a:cubicBezTo>
                <a:cubicBezTo>
                  <a:pt x="222" y="2819"/>
                  <a:pt x="222" y="2817"/>
                  <a:pt x="222" y="2816"/>
                </a:cubicBezTo>
                <a:cubicBezTo>
                  <a:pt x="222" y="2814"/>
                  <a:pt x="222" y="2813"/>
                  <a:pt x="221" y="2812"/>
                </a:cubicBezTo>
                <a:cubicBezTo>
                  <a:pt x="221" y="2811"/>
                  <a:pt x="221" y="2811"/>
                  <a:pt x="220" y="2811"/>
                </a:cubicBezTo>
                <a:cubicBezTo>
                  <a:pt x="141" y="2676"/>
                  <a:pt x="214" y="2520"/>
                  <a:pt x="324" y="2434"/>
                </a:cubicBezTo>
                <a:cubicBezTo>
                  <a:pt x="371" y="2397"/>
                  <a:pt x="453" y="2372"/>
                  <a:pt x="511" y="2364"/>
                </a:cubicBezTo>
                <a:cubicBezTo>
                  <a:pt x="558" y="2355"/>
                  <a:pt x="606" y="2351"/>
                  <a:pt x="654" y="2351"/>
                </a:cubicBezTo>
                <a:cubicBezTo>
                  <a:pt x="662" y="2351"/>
                  <a:pt x="671" y="2351"/>
                  <a:pt x="679" y="2351"/>
                </a:cubicBezTo>
                <a:cubicBezTo>
                  <a:pt x="674" y="2397"/>
                  <a:pt x="671" y="2443"/>
                  <a:pt x="671" y="2488"/>
                </a:cubicBezTo>
                <a:cubicBezTo>
                  <a:pt x="669" y="2486"/>
                  <a:pt x="666" y="2484"/>
                  <a:pt x="664" y="2483"/>
                </a:cubicBezTo>
                <a:cubicBezTo>
                  <a:pt x="662" y="2482"/>
                  <a:pt x="660" y="2481"/>
                  <a:pt x="658" y="2480"/>
                </a:cubicBezTo>
                <a:cubicBezTo>
                  <a:pt x="652" y="2478"/>
                  <a:pt x="645" y="2477"/>
                  <a:pt x="638" y="2477"/>
                </a:cubicBezTo>
                <a:cubicBezTo>
                  <a:pt x="637" y="2477"/>
                  <a:pt x="635" y="2477"/>
                  <a:pt x="634" y="2477"/>
                </a:cubicBezTo>
                <a:cubicBezTo>
                  <a:pt x="621" y="2474"/>
                  <a:pt x="607" y="2472"/>
                  <a:pt x="593" y="2472"/>
                </a:cubicBezTo>
                <a:cubicBezTo>
                  <a:pt x="591" y="2472"/>
                  <a:pt x="589" y="2472"/>
                  <a:pt x="586" y="2472"/>
                </a:cubicBezTo>
                <a:cubicBezTo>
                  <a:pt x="585" y="2472"/>
                  <a:pt x="584" y="2472"/>
                  <a:pt x="582" y="2473"/>
                </a:cubicBezTo>
                <a:cubicBezTo>
                  <a:pt x="581" y="2473"/>
                  <a:pt x="579" y="2476"/>
                  <a:pt x="578" y="2477"/>
                </a:cubicBezTo>
                <a:cubicBezTo>
                  <a:pt x="578" y="2478"/>
                  <a:pt x="578" y="2478"/>
                  <a:pt x="578" y="2479"/>
                </a:cubicBezTo>
                <a:cubicBezTo>
                  <a:pt x="564" y="2510"/>
                  <a:pt x="538" y="2538"/>
                  <a:pt x="521" y="2567"/>
                </a:cubicBezTo>
                <a:cubicBezTo>
                  <a:pt x="504" y="2598"/>
                  <a:pt x="490" y="2631"/>
                  <a:pt x="480" y="2665"/>
                </a:cubicBezTo>
                <a:cubicBezTo>
                  <a:pt x="458" y="2729"/>
                  <a:pt x="442" y="2795"/>
                  <a:pt x="433" y="2862"/>
                </a:cubicBezTo>
                <a:cubicBezTo>
                  <a:pt x="433" y="2856"/>
                  <a:pt x="433" y="2850"/>
                  <a:pt x="433" y="2845"/>
                </a:cubicBezTo>
                <a:cubicBezTo>
                  <a:pt x="433" y="2839"/>
                  <a:pt x="433" y="2834"/>
                  <a:pt x="433" y="2829"/>
                </a:cubicBezTo>
                <a:cubicBezTo>
                  <a:pt x="433" y="2826"/>
                  <a:pt x="433" y="2823"/>
                  <a:pt x="433" y="2820"/>
                </a:cubicBezTo>
                <a:cubicBezTo>
                  <a:pt x="433" y="2802"/>
                  <a:pt x="432" y="2784"/>
                  <a:pt x="430" y="2767"/>
                </a:cubicBezTo>
                <a:cubicBezTo>
                  <a:pt x="430" y="2762"/>
                  <a:pt x="421" y="2763"/>
                  <a:pt x="421" y="2767"/>
                </a:cubicBezTo>
                <a:cubicBezTo>
                  <a:pt x="421" y="2792"/>
                  <a:pt x="410" y="2819"/>
                  <a:pt x="405" y="2846"/>
                </a:cubicBezTo>
                <a:cubicBezTo>
                  <a:pt x="403" y="2863"/>
                  <a:pt x="402" y="2881"/>
                  <a:pt x="402" y="2899"/>
                </a:cubicBezTo>
                <a:cubicBezTo>
                  <a:pt x="402" y="2907"/>
                  <a:pt x="402" y="2915"/>
                  <a:pt x="403" y="2922"/>
                </a:cubicBezTo>
                <a:cubicBezTo>
                  <a:pt x="402" y="2929"/>
                  <a:pt x="402" y="2936"/>
                  <a:pt x="402" y="2943"/>
                </a:cubicBezTo>
                <a:cubicBezTo>
                  <a:pt x="402" y="2950"/>
                  <a:pt x="402" y="2957"/>
                  <a:pt x="403" y="2964"/>
                </a:cubicBezTo>
                <a:lnTo>
                  <a:pt x="398" y="2962"/>
                </a:lnTo>
                <a:cubicBezTo>
                  <a:pt x="398" y="2962"/>
                  <a:pt x="398" y="2963"/>
                  <a:pt x="399" y="2962"/>
                </a:cubicBezTo>
                <a:cubicBezTo>
                  <a:pt x="401" y="2960"/>
                  <a:pt x="401" y="2957"/>
                  <a:pt x="401" y="2955"/>
                </a:cubicBezTo>
                <a:cubicBezTo>
                  <a:pt x="401" y="2953"/>
                  <a:pt x="400" y="2951"/>
                  <a:pt x="400" y="2949"/>
                </a:cubicBezTo>
                <a:lnTo>
                  <a:pt x="399" y="2949"/>
                </a:lnTo>
                <a:moveTo>
                  <a:pt x="91" y="2545"/>
                </a:moveTo>
                <a:cubicBezTo>
                  <a:pt x="91" y="2492"/>
                  <a:pt x="105" y="2439"/>
                  <a:pt x="130" y="2392"/>
                </a:cubicBezTo>
                <a:cubicBezTo>
                  <a:pt x="151" y="2359"/>
                  <a:pt x="176" y="2329"/>
                  <a:pt x="204" y="2302"/>
                </a:cubicBezTo>
                <a:cubicBezTo>
                  <a:pt x="226" y="2278"/>
                  <a:pt x="254" y="2261"/>
                  <a:pt x="275" y="2238"/>
                </a:cubicBezTo>
                <a:cubicBezTo>
                  <a:pt x="341" y="2167"/>
                  <a:pt x="426" y="2127"/>
                  <a:pt x="511" y="2086"/>
                </a:cubicBezTo>
                <a:cubicBezTo>
                  <a:pt x="590" y="2045"/>
                  <a:pt x="672" y="2011"/>
                  <a:pt x="756" y="1986"/>
                </a:cubicBezTo>
                <a:cubicBezTo>
                  <a:pt x="753" y="1998"/>
                  <a:pt x="750" y="2011"/>
                  <a:pt x="747" y="2023"/>
                </a:cubicBezTo>
                <a:cubicBezTo>
                  <a:pt x="734" y="2068"/>
                  <a:pt x="723" y="2115"/>
                  <a:pt x="713" y="2162"/>
                </a:cubicBezTo>
                <a:cubicBezTo>
                  <a:pt x="711" y="2133"/>
                  <a:pt x="708" y="2103"/>
                  <a:pt x="708" y="2074"/>
                </a:cubicBezTo>
                <a:cubicBezTo>
                  <a:pt x="708" y="2073"/>
                  <a:pt x="707" y="2072"/>
                  <a:pt x="707" y="2071"/>
                </a:cubicBezTo>
                <a:cubicBezTo>
                  <a:pt x="707" y="2071"/>
                  <a:pt x="706" y="2070"/>
                  <a:pt x="705" y="2070"/>
                </a:cubicBezTo>
                <a:cubicBezTo>
                  <a:pt x="704" y="2069"/>
                  <a:pt x="704" y="2069"/>
                  <a:pt x="703" y="2069"/>
                </a:cubicBezTo>
                <a:cubicBezTo>
                  <a:pt x="702" y="2069"/>
                  <a:pt x="701" y="2069"/>
                  <a:pt x="700" y="2070"/>
                </a:cubicBezTo>
                <a:cubicBezTo>
                  <a:pt x="700" y="2070"/>
                  <a:pt x="699" y="2070"/>
                  <a:pt x="698" y="2071"/>
                </a:cubicBezTo>
                <a:cubicBezTo>
                  <a:pt x="697" y="2072"/>
                  <a:pt x="698" y="2073"/>
                  <a:pt x="698" y="2074"/>
                </a:cubicBezTo>
                <a:cubicBezTo>
                  <a:pt x="697" y="2128"/>
                  <a:pt x="688" y="2184"/>
                  <a:pt x="694" y="2238"/>
                </a:cubicBezTo>
                <a:cubicBezTo>
                  <a:pt x="694" y="2239"/>
                  <a:pt x="695" y="2240"/>
                  <a:pt x="695" y="2241"/>
                </a:cubicBezTo>
                <a:cubicBezTo>
                  <a:pt x="696" y="2242"/>
                  <a:pt x="696" y="2243"/>
                  <a:pt x="697" y="2243"/>
                </a:cubicBezTo>
                <a:lnTo>
                  <a:pt x="697" y="2249"/>
                </a:lnTo>
                <a:cubicBezTo>
                  <a:pt x="690" y="2251"/>
                  <a:pt x="683" y="2254"/>
                  <a:pt x="677" y="2257"/>
                </a:cubicBezTo>
                <a:cubicBezTo>
                  <a:pt x="677" y="2204"/>
                  <a:pt x="669" y="2153"/>
                  <a:pt x="667" y="2101"/>
                </a:cubicBezTo>
                <a:cubicBezTo>
                  <a:pt x="667" y="2097"/>
                  <a:pt x="659" y="2097"/>
                  <a:pt x="659" y="2101"/>
                </a:cubicBezTo>
                <a:cubicBezTo>
                  <a:pt x="657" y="2153"/>
                  <a:pt x="655" y="2204"/>
                  <a:pt x="655" y="2256"/>
                </a:cubicBezTo>
                <a:cubicBezTo>
                  <a:pt x="655" y="2258"/>
                  <a:pt x="656" y="2260"/>
                  <a:pt x="657" y="2262"/>
                </a:cubicBezTo>
                <a:cubicBezTo>
                  <a:pt x="658" y="2263"/>
                  <a:pt x="659" y="2265"/>
                  <a:pt x="660" y="2265"/>
                </a:cubicBezTo>
                <a:cubicBezTo>
                  <a:pt x="659" y="2266"/>
                  <a:pt x="657" y="2267"/>
                  <a:pt x="656" y="2268"/>
                </a:cubicBezTo>
                <a:cubicBezTo>
                  <a:pt x="651" y="2271"/>
                  <a:pt x="646" y="2274"/>
                  <a:pt x="642" y="2277"/>
                </a:cubicBezTo>
                <a:cubicBezTo>
                  <a:pt x="641" y="2263"/>
                  <a:pt x="639" y="2249"/>
                  <a:pt x="636" y="2235"/>
                </a:cubicBezTo>
                <a:cubicBezTo>
                  <a:pt x="631" y="2208"/>
                  <a:pt x="628" y="2181"/>
                  <a:pt x="628" y="2153"/>
                </a:cubicBezTo>
                <a:cubicBezTo>
                  <a:pt x="628" y="2149"/>
                  <a:pt x="621" y="2149"/>
                  <a:pt x="621" y="2153"/>
                </a:cubicBezTo>
                <a:cubicBezTo>
                  <a:pt x="619" y="2169"/>
                  <a:pt x="618" y="2185"/>
                  <a:pt x="618" y="2201"/>
                </a:cubicBezTo>
                <a:cubicBezTo>
                  <a:pt x="618" y="2207"/>
                  <a:pt x="618" y="2213"/>
                  <a:pt x="618" y="2220"/>
                </a:cubicBezTo>
                <a:cubicBezTo>
                  <a:pt x="621" y="2243"/>
                  <a:pt x="618" y="2268"/>
                  <a:pt x="624" y="2292"/>
                </a:cubicBezTo>
                <a:lnTo>
                  <a:pt x="606" y="2305"/>
                </a:lnTo>
                <a:cubicBezTo>
                  <a:pt x="604" y="2241"/>
                  <a:pt x="602" y="2176"/>
                  <a:pt x="600" y="2112"/>
                </a:cubicBezTo>
                <a:cubicBezTo>
                  <a:pt x="600" y="2111"/>
                  <a:pt x="600" y="2111"/>
                  <a:pt x="600" y="2111"/>
                </a:cubicBezTo>
                <a:cubicBezTo>
                  <a:pt x="600" y="2110"/>
                  <a:pt x="599" y="2110"/>
                  <a:pt x="599" y="2110"/>
                </a:cubicBezTo>
                <a:cubicBezTo>
                  <a:pt x="598" y="2109"/>
                  <a:pt x="598" y="2109"/>
                  <a:pt x="597" y="2109"/>
                </a:cubicBezTo>
                <a:lnTo>
                  <a:pt x="596" y="2110"/>
                </a:lnTo>
                <a:cubicBezTo>
                  <a:pt x="595" y="2111"/>
                  <a:pt x="595" y="2110"/>
                  <a:pt x="594" y="2111"/>
                </a:cubicBezTo>
                <a:lnTo>
                  <a:pt x="594" y="2112"/>
                </a:lnTo>
                <a:cubicBezTo>
                  <a:pt x="592" y="2183"/>
                  <a:pt x="590" y="2254"/>
                  <a:pt x="588" y="2326"/>
                </a:cubicBezTo>
                <a:lnTo>
                  <a:pt x="572" y="2327"/>
                </a:lnTo>
                <a:cubicBezTo>
                  <a:pt x="566" y="2274"/>
                  <a:pt x="558" y="2221"/>
                  <a:pt x="556" y="2167"/>
                </a:cubicBezTo>
                <a:cubicBezTo>
                  <a:pt x="556" y="2162"/>
                  <a:pt x="549" y="2163"/>
                  <a:pt x="549" y="2167"/>
                </a:cubicBezTo>
                <a:cubicBezTo>
                  <a:pt x="546" y="2191"/>
                  <a:pt x="544" y="2215"/>
                  <a:pt x="544" y="2240"/>
                </a:cubicBezTo>
                <a:cubicBezTo>
                  <a:pt x="544" y="2247"/>
                  <a:pt x="544" y="2255"/>
                  <a:pt x="544" y="2263"/>
                </a:cubicBezTo>
                <a:cubicBezTo>
                  <a:pt x="547" y="2285"/>
                  <a:pt x="550" y="2306"/>
                  <a:pt x="552" y="2328"/>
                </a:cubicBezTo>
                <a:cubicBezTo>
                  <a:pt x="542" y="2329"/>
                  <a:pt x="533" y="2331"/>
                  <a:pt x="522" y="2332"/>
                </a:cubicBezTo>
                <a:cubicBezTo>
                  <a:pt x="522" y="2331"/>
                  <a:pt x="522" y="2331"/>
                  <a:pt x="522" y="2330"/>
                </a:cubicBezTo>
                <a:cubicBezTo>
                  <a:pt x="522" y="2329"/>
                  <a:pt x="522" y="2328"/>
                  <a:pt x="522" y="2328"/>
                </a:cubicBezTo>
                <a:lnTo>
                  <a:pt x="523" y="2326"/>
                </a:lnTo>
                <a:lnTo>
                  <a:pt x="523" y="2325"/>
                </a:lnTo>
                <a:lnTo>
                  <a:pt x="523" y="2324"/>
                </a:lnTo>
                <a:cubicBezTo>
                  <a:pt x="524" y="2322"/>
                  <a:pt x="525" y="2320"/>
                  <a:pt x="525" y="2318"/>
                </a:cubicBezTo>
                <a:cubicBezTo>
                  <a:pt x="525" y="2316"/>
                  <a:pt x="523" y="2314"/>
                  <a:pt x="523" y="2313"/>
                </a:cubicBezTo>
                <a:cubicBezTo>
                  <a:pt x="522" y="2311"/>
                  <a:pt x="521" y="2310"/>
                  <a:pt x="520" y="2309"/>
                </a:cubicBezTo>
                <a:cubicBezTo>
                  <a:pt x="528" y="2316"/>
                  <a:pt x="522" y="2295"/>
                  <a:pt x="522" y="2291"/>
                </a:cubicBezTo>
                <a:cubicBezTo>
                  <a:pt x="522" y="2286"/>
                  <a:pt x="522" y="2277"/>
                  <a:pt x="522" y="2271"/>
                </a:cubicBezTo>
                <a:cubicBezTo>
                  <a:pt x="521" y="2254"/>
                  <a:pt x="519" y="2237"/>
                  <a:pt x="516" y="2221"/>
                </a:cubicBezTo>
                <a:cubicBezTo>
                  <a:pt x="515" y="2221"/>
                  <a:pt x="515" y="2220"/>
                  <a:pt x="515" y="2220"/>
                </a:cubicBezTo>
                <a:cubicBezTo>
                  <a:pt x="515" y="2219"/>
                  <a:pt x="514" y="2219"/>
                  <a:pt x="513" y="2218"/>
                </a:cubicBezTo>
                <a:cubicBezTo>
                  <a:pt x="513" y="2218"/>
                  <a:pt x="512" y="2218"/>
                  <a:pt x="511" y="2218"/>
                </a:cubicBezTo>
                <a:cubicBezTo>
                  <a:pt x="511" y="2218"/>
                  <a:pt x="510" y="2217"/>
                  <a:pt x="509" y="2218"/>
                </a:cubicBezTo>
                <a:cubicBezTo>
                  <a:pt x="508" y="2219"/>
                  <a:pt x="509" y="2219"/>
                  <a:pt x="508" y="2220"/>
                </a:cubicBezTo>
                <a:cubicBezTo>
                  <a:pt x="507" y="2221"/>
                  <a:pt x="507" y="2221"/>
                  <a:pt x="507" y="2221"/>
                </a:cubicBezTo>
                <a:cubicBezTo>
                  <a:pt x="504" y="2238"/>
                  <a:pt x="502" y="2254"/>
                  <a:pt x="500" y="2271"/>
                </a:cubicBezTo>
                <a:cubicBezTo>
                  <a:pt x="498" y="2279"/>
                  <a:pt x="497" y="2288"/>
                  <a:pt x="497" y="2296"/>
                </a:cubicBezTo>
                <a:cubicBezTo>
                  <a:pt x="497" y="2304"/>
                  <a:pt x="498" y="2313"/>
                  <a:pt x="500" y="2321"/>
                </a:cubicBezTo>
                <a:cubicBezTo>
                  <a:pt x="500" y="2322"/>
                  <a:pt x="501" y="2322"/>
                  <a:pt x="501" y="2323"/>
                </a:cubicBezTo>
                <a:cubicBezTo>
                  <a:pt x="500" y="2326"/>
                  <a:pt x="500" y="2329"/>
                  <a:pt x="500" y="2333"/>
                </a:cubicBezTo>
                <a:cubicBezTo>
                  <a:pt x="500" y="2334"/>
                  <a:pt x="500" y="2335"/>
                  <a:pt x="500" y="2336"/>
                </a:cubicBezTo>
                <a:lnTo>
                  <a:pt x="476" y="2341"/>
                </a:lnTo>
                <a:cubicBezTo>
                  <a:pt x="476" y="2331"/>
                  <a:pt x="477" y="2322"/>
                  <a:pt x="477" y="2312"/>
                </a:cubicBezTo>
                <a:cubicBezTo>
                  <a:pt x="477" y="2297"/>
                  <a:pt x="476" y="2282"/>
                  <a:pt x="474" y="2267"/>
                </a:cubicBezTo>
                <a:cubicBezTo>
                  <a:pt x="473" y="2240"/>
                  <a:pt x="477" y="2214"/>
                  <a:pt x="475" y="2187"/>
                </a:cubicBezTo>
                <a:cubicBezTo>
                  <a:pt x="475" y="2186"/>
                  <a:pt x="476" y="2186"/>
                  <a:pt x="475" y="2185"/>
                </a:cubicBezTo>
                <a:cubicBezTo>
                  <a:pt x="474" y="2184"/>
                  <a:pt x="474" y="2183"/>
                  <a:pt x="473" y="2183"/>
                </a:cubicBezTo>
                <a:cubicBezTo>
                  <a:pt x="472" y="2182"/>
                  <a:pt x="471" y="2183"/>
                  <a:pt x="470" y="2183"/>
                </a:cubicBezTo>
                <a:cubicBezTo>
                  <a:pt x="470" y="2183"/>
                  <a:pt x="469" y="2182"/>
                  <a:pt x="468" y="2183"/>
                </a:cubicBezTo>
                <a:cubicBezTo>
                  <a:pt x="467" y="2183"/>
                  <a:pt x="466" y="2185"/>
                  <a:pt x="466" y="2185"/>
                </a:cubicBezTo>
                <a:cubicBezTo>
                  <a:pt x="466" y="2186"/>
                  <a:pt x="466" y="2186"/>
                  <a:pt x="465" y="2187"/>
                </a:cubicBezTo>
                <a:cubicBezTo>
                  <a:pt x="465" y="2212"/>
                  <a:pt x="455" y="2233"/>
                  <a:pt x="453" y="2257"/>
                </a:cubicBezTo>
                <a:cubicBezTo>
                  <a:pt x="451" y="2272"/>
                  <a:pt x="450" y="2287"/>
                  <a:pt x="450" y="2302"/>
                </a:cubicBezTo>
                <a:cubicBezTo>
                  <a:pt x="450" y="2316"/>
                  <a:pt x="451" y="2331"/>
                  <a:pt x="453" y="2346"/>
                </a:cubicBezTo>
                <a:cubicBezTo>
                  <a:pt x="445" y="2348"/>
                  <a:pt x="437" y="2351"/>
                  <a:pt x="429" y="2353"/>
                </a:cubicBezTo>
                <a:cubicBezTo>
                  <a:pt x="428" y="2340"/>
                  <a:pt x="425" y="2328"/>
                  <a:pt x="424" y="2314"/>
                </a:cubicBezTo>
                <a:cubicBezTo>
                  <a:pt x="424" y="2313"/>
                  <a:pt x="424" y="2313"/>
                  <a:pt x="424" y="2312"/>
                </a:cubicBezTo>
                <a:cubicBezTo>
                  <a:pt x="423" y="2311"/>
                  <a:pt x="423" y="2310"/>
                  <a:pt x="422" y="2310"/>
                </a:cubicBezTo>
                <a:cubicBezTo>
                  <a:pt x="421" y="2309"/>
                  <a:pt x="420" y="2310"/>
                  <a:pt x="419" y="2310"/>
                </a:cubicBezTo>
                <a:cubicBezTo>
                  <a:pt x="418" y="2310"/>
                  <a:pt x="418" y="2309"/>
                  <a:pt x="417" y="2310"/>
                </a:cubicBezTo>
                <a:cubicBezTo>
                  <a:pt x="416" y="2310"/>
                  <a:pt x="415" y="2311"/>
                  <a:pt x="415" y="2312"/>
                </a:cubicBezTo>
                <a:cubicBezTo>
                  <a:pt x="415" y="2313"/>
                  <a:pt x="414" y="2313"/>
                  <a:pt x="414" y="2314"/>
                </a:cubicBezTo>
                <a:cubicBezTo>
                  <a:pt x="415" y="2322"/>
                  <a:pt x="415" y="2330"/>
                  <a:pt x="417" y="2338"/>
                </a:cubicBezTo>
                <a:cubicBezTo>
                  <a:pt x="417" y="2341"/>
                  <a:pt x="417" y="2344"/>
                  <a:pt x="417" y="2347"/>
                </a:cubicBezTo>
                <a:cubicBezTo>
                  <a:pt x="417" y="2350"/>
                  <a:pt x="417" y="2353"/>
                  <a:pt x="417" y="2356"/>
                </a:cubicBezTo>
                <a:cubicBezTo>
                  <a:pt x="408" y="2359"/>
                  <a:pt x="399" y="2362"/>
                  <a:pt x="390" y="2366"/>
                </a:cubicBezTo>
                <a:cubicBezTo>
                  <a:pt x="390" y="2358"/>
                  <a:pt x="390" y="2349"/>
                  <a:pt x="390" y="2341"/>
                </a:cubicBezTo>
                <a:cubicBezTo>
                  <a:pt x="390" y="2303"/>
                  <a:pt x="388" y="2264"/>
                  <a:pt x="385" y="2226"/>
                </a:cubicBezTo>
                <a:cubicBezTo>
                  <a:pt x="385" y="2222"/>
                  <a:pt x="378" y="2222"/>
                  <a:pt x="378" y="2226"/>
                </a:cubicBezTo>
                <a:cubicBezTo>
                  <a:pt x="374" y="2262"/>
                  <a:pt x="373" y="2298"/>
                  <a:pt x="373" y="2333"/>
                </a:cubicBezTo>
                <a:cubicBezTo>
                  <a:pt x="373" y="2346"/>
                  <a:pt x="373" y="2360"/>
                  <a:pt x="373" y="2373"/>
                </a:cubicBezTo>
                <a:lnTo>
                  <a:pt x="363" y="2377"/>
                </a:lnTo>
                <a:cubicBezTo>
                  <a:pt x="357" y="2380"/>
                  <a:pt x="350" y="2383"/>
                  <a:pt x="344" y="2387"/>
                </a:cubicBezTo>
                <a:cubicBezTo>
                  <a:pt x="344" y="2385"/>
                  <a:pt x="344" y="2382"/>
                  <a:pt x="343" y="2380"/>
                </a:cubicBezTo>
                <a:cubicBezTo>
                  <a:pt x="340" y="2365"/>
                  <a:pt x="339" y="2350"/>
                  <a:pt x="339" y="2334"/>
                </a:cubicBezTo>
                <a:cubicBezTo>
                  <a:pt x="339" y="2333"/>
                  <a:pt x="339" y="2332"/>
                  <a:pt x="339" y="2331"/>
                </a:cubicBezTo>
                <a:cubicBezTo>
                  <a:pt x="339" y="2330"/>
                  <a:pt x="339" y="2330"/>
                  <a:pt x="339" y="2329"/>
                </a:cubicBezTo>
                <a:lnTo>
                  <a:pt x="338" y="2328"/>
                </a:lnTo>
                <a:cubicBezTo>
                  <a:pt x="337" y="2328"/>
                  <a:pt x="337" y="2328"/>
                  <a:pt x="336" y="2328"/>
                </a:cubicBezTo>
                <a:lnTo>
                  <a:pt x="335" y="2328"/>
                </a:lnTo>
                <a:lnTo>
                  <a:pt x="334" y="2329"/>
                </a:lnTo>
                <a:cubicBezTo>
                  <a:pt x="334" y="2330"/>
                  <a:pt x="333" y="2330"/>
                  <a:pt x="333" y="2331"/>
                </a:cubicBezTo>
                <a:cubicBezTo>
                  <a:pt x="333" y="2350"/>
                  <a:pt x="333" y="2371"/>
                  <a:pt x="334" y="2392"/>
                </a:cubicBezTo>
                <a:cubicBezTo>
                  <a:pt x="323" y="2398"/>
                  <a:pt x="312" y="2406"/>
                  <a:pt x="301" y="2414"/>
                </a:cubicBezTo>
                <a:cubicBezTo>
                  <a:pt x="301" y="2376"/>
                  <a:pt x="299" y="2337"/>
                  <a:pt x="298" y="2300"/>
                </a:cubicBezTo>
                <a:cubicBezTo>
                  <a:pt x="298" y="2295"/>
                  <a:pt x="291" y="2296"/>
                  <a:pt x="291" y="2300"/>
                </a:cubicBezTo>
                <a:cubicBezTo>
                  <a:pt x="291" y="2341"/>
                  <a:pt x="289" y="2382"/>
                  <a:pt x="288" y="2423"/>
                </a:cubicBezTo>
                <a:cubicBezTo>
                  <a:pt x="281" y="2428"/>
                  <a:pt x="275" y="2434"/>
                  <a:pt x="269" y="2440"/>
                </a:cubicBezTo>
                <a:cubicBezTo>
                  <a:pt x="269" y="2440"/>
                  <a:pt x="269" y="2439"/>
                  <a:pt x="269" y="2438"/>
                </a:cubicBezTo>
                <a:cubicBezTo>
                  <a:pt x="269" y="2421"/>
                  <a:pt x="266" y="2405"/>
                  <a:pt x="266" y="2389"/>
                </a:cubicBezTo>
                <a:cubicBezTo>
                  <a:pt x="266" y="2388"/>
                  <a:pt x="266" y="2388"/>
                  <a:pt x="265" y="2387"/>
                </a:cubicBezTo>
                <a:cubicBezTo>
                  <a:pt x="264" y="2386"/>
                  <a:pt x="264" y="2386"/>
                  <a:pt x="263" y="2385"/>
                </a:cubicBezTo>
                <a:cubicBezTo>
                  <a:pt x="262" y="2384"/>
                  <a:pt x="262" y="2384"/>
                  <a:pt x="261" y="2384"/>
                </a:cubicBezTo>
                <a:cubicBezTo>
                  <a:pt x="260" y="2384"/>
                  <a:pt x="259" y="2384"/>
                  <a:pt x="258" y="2385"/>
                </a:cubicBezTo>
                <a:cubicBezTo>
                  <a:pt x="258" y="2385"/>
                  <a:pt x="258" y="2386"/>
                  <a:pt x="257" y="2387"/>
                </a:cubicBezTo>
                <a:cubicBezTo>
                  <a:pt x="256" y="2388"/>
                  <a:pt x="256" y="2388"/>
                  <a:pt x="256" y="2389"/>
                </a:cubicBezTo>
                <a:cubicBezTo>
                  <a:pt x="256" y="2405"/>
                  <a:pt x="253" y="2420"/>
                  <a:pt x="253" y="2436"/>
                </a:cubicBezTo>
                <a:cubicBezTo>
                  <a:pt x="253" y="2439"/>
                  <a:pt x="253" y="2443"/>
                  <a:pt x="253" y="2446"/>
                </a:cubicBezTo>
                <a:cubicBezTo>
                  <a:pt x="253" y="2449"/>
                  <a:pt x="253" y="2453"/>
                  <a:pt x="253" y="2456"/>
                </a:cubicBezTo>
                <a:cubicBezTo>
                  <a:pt x="247" y="2463"/>
                  <a:pt x="241" y="2470"/>
                  <a:pt x="235" y="2477"/>
                </a:cubicBezTo>
                <a:cubicBezTo>
                  <a:pt x="235" y="2459"/>
                  <a:pt x="235" y="2440"/>
                  <a:pt x="234" y="2422"/>
                </a:cubicBezTo>
                <a:cubicBezTo>
                  <a:pt x="234" y="2394"/>
                  <a:pt x="228" y="2367"/>
                  <a:pt x="227" y="2339"/>
                </a:cubicBezTo>
                <a:cubicBezTo>
                  <a:pt x="227" y="2335"/>
                  <a:pt x="219" y="2335"/>
                  <a:pt x="219" y="2339"/>
                </a:cubicBezTo>
                <a:cubicBezTo>
                  <a:pt x="216" y="2393"/>
                  <a:pt x="220" y="2448"/>
                  <a:pt x="217" y="2502"/>
                </a:cubicBezTo>
                <a:lnTo>
                  <a:pt x="217" y="2503"/>
                </a:lnTo>
                <a:cubicBezTo>
                  <a:pt x="211" y="2513"/>
                  <a:pt x="205" y="2524"/>
                  <a:pt x="199" y="2535"/>
                </a:cubicBezTo>
                <a:cubicBezTo>
                  <a:pt x="197" y="2503"/>
                  <a:pt x="193" y="2472"/>
                  <a:pt x="192" y="2440"/>
                </a:cubicBezTo>
                <a:cubicBezTo>
                  <a:pt x="192" y="2435"/>
                  <a:pt x="185" y="2436"/>
                  <a:pt x="185" y="2440"/>
                </a:cubicBezTo>
                <a:cubicBezTo>
                  <a:pt x="183" y="2456"/>
                  <a:pt x="182" y="2472"/>
                  <a:pt x="182" y="2488"/>
                </a:cubicBezTo>
                <a:cubicBezTo>
                  <a:pt x="182" y="2493"/>
                  <a:pt x="182" y="2497"/>
                  <a:pt x="182" y="2502"/>
                </a:cubicBezTo>
                <a:cubicBezTo>
                  <a:pt x="183" y="2518"/>
                  <a:pt x="184" y="2534"/>
                  <a:pt x="184" y="2551"/>
                </a:cubicBezTo>
                <a:cubicBezTo>
                  <a:pt x="184" y="2557"/>
                  <a:pt x="184" y="2564"/>
                  <a:pt x="184" y="2571"/>
                </a:cubicBezTo>
                <a:cubicBezTo>
                  <a:pt x="176" y="2594"/>
                  <a:pt x="171" y="2617"/>
                  <a:pt x="169" y="2642"/>
                </a:cubicBezTo>
                <a:cubicBezTo>
                  <a:pt x="169" y="2635"/>
                  <a:pt x="167" y="2629"/>
                  <a:pt x="166" y="2622"/>
                </a:cubicBezTo>
                <a:cubicBezTo>
                  <a:pt x="157" y="2561"/>
                  <a:pt x="155" y="2501"/>
                  <a:pt x="151" y="2439"/>
                </a:cubicBezTo>
                <a:cubicBezTo>
                  <a:pt x="151" y="2435"/>
                  <a:pt x="144" y="2435"/>
                  <a:pt x="144" y="2439"/>
                </a:cubicBezTo>
                <a:cubicBezTo>
                  <a:pt x="141" y="2478"/>
                  <a:pt x="139" y="2517"/>
                  <a:pt x="139" y="2556"/>
                </a:cubicBezTo>
                <a:cubicBezTo>
                  <a:pt x="139" y="2603"/>
                  <a:pt x="142" y="2650"/>
                  <a:pt x="146" y="2697"/>
                </a:cubicBezTo>
                <a:cubicBezTo>
                  <a:pt x="119" y="2650"/>
                  <a:pt x="101" y="2598"/>
                  <a:pt x="91" y="2545"/>
                </a:cubicBezTo>
                <a:moveTo>
                  <a:pt x="716" y="3102"/>
                </a:moveTo>
                <a:cubicBezTo>
                  <a:pt x="716" y="3118"/>
                  <a:pt x="726" y="3166"/>
                  <a:pt x="698" y="3173"/>
                </a:cubicBezTo>
                <a:cubicBezTo>
                  <a:pt x="698" y="3171"/>
                  <a:pt x="698" y="3168"/>
                  <a:pt x="698" y="3166"/>
                </a:cubicBezTo>
                <a:cubicBezTo>
                  <a:pt x="700" y="3155"/>
                  <a:pt x="702" y="3145"/>
                  <a:pt x="705" y="3134"/>
                </a:cubicBezTo>
                <a:cubicBezTo>
                  <a:pt x="708" y="3123"/>
                  <a:pt x="710" y="3112"/>
                  <a:pt x="710" y="3101"/>
                </a:cubicBezTo>
                <a:cubicBezTo>
                  <a:pt x="710" y="3096"/>
                  <a:pt x="710" y="3092"/>
                  <a:pt x="709" y="3087"/>
                </a:cubicBezTo>
                <a:lnTo>
                  <a:pt x="709" y="3086"/>
                </a:lnTo>
                <a:cubicBezTo>
                  <a:pt x="708" y="3085"/>
                  <a:pt x="708" y="3084"/>
                  <a:pt x="707" y="3084"/>
                </a:cubicBezTo>
                <a:cubicBezTo>
                  <a:pt x="706" y="3083"/>
                  <a:pt x="705" y="3084"/>
                  <a:pt x="704" y="3084"/>
                </a:cubicBezTo>
                <a:cubicBezTo>
                  <a:pt x="704" y="3084"/>
                  <a:pt x="703" y="3083"/>
                  <a:pt x="702" y="3084"/>
                </a:cubicBezTo>
                <a:cubicBezTo>
                  <a:pt x="701" y="3084"/>
                  <a:pt x="701" y="3085"/>
                  <a:pt x="700" y="3086"/>
                </a:cubicBezTo>
                <a:lnTo>
                  <a:pt x="700" y="3087"/>
                </a:lnTo>
                <a:cubicBezTo>
                  <a:pt x="697" y="3096"/>
                  <a:pt x="688" y="3103"/>
                  <a:pt x="686" y="3113"/>
                </a:cubicBezTo>
                <a:cubicBezTo>
                  <a:pt x="684" y="3123"/>
                  <a:pt x="683" y="3133"/>
                  <a:pt x="681" y="3142"/>
                </a:cubicBezTo>
                <a:cubicBezTo>
                  <a:pt x="678" y="3152"/>
                  <a:pt x="677" y="3162"/>
                  <a:pt x="676" y="3172"/>
                </a:cubicBezTo>
                <a:cubicBezTo>
                  <a:pt x="673" y="3172"/>
                  <a:pt x="670" y="3170"/>
                  <a:pt x="666" y="3169"/>
                </a:cubicBezTo>
                <a:cubicBezTo>
                  <a:pt x="663" y="3168"/>
                  <a:pt x="666" y="3169"/>
                  <a:pt x="666" y="3168"/>
                </a:cubicBezTo>
                <a:cubicBezTo>
                  <a:pt x="667" y="3135"/>
                  <a:pt x="671" y="3102"/>
                  <a:pt x="678" y="3069"/>
                </a:cubicBezTo>
                <a:cubicBezTo>
                  <a:pt x="680" y="3061"/>
                  <a:pt x="683" y="3053"/>
                  <a:pt x="687" y="3046"/>
                </a:cubicBezTo>
                <a:cubicBezTo>
                  <a:pt x="688" y="3047"/>
                  <a:pt x="689" y="3049"/>
                  <a:pt x="690" y="3050"/>
                </a:cubicBezTo>
                <a:cubicBezTo>
                  <a:pt x="691" y="3052"/>
                  <a:pt x="692" y="3055"/>
                  <a:pt x="693" y="3057"/>
                </a:cubicBezTo>
                <a:cubicBezTo>
                  <a:pt x="696" y="3061"/>
                  <a:pt x="698" y="3065"/>
                  <a:pt x="701" y="3070"/>
                </a:cubicBezTo>
                <a:cubicBezTo>
                  <a:pt x="706" y="3080"/>
                  <a:pt x="712" y="3091"/>
                  <a:pt x="716" y="3102"/>
                </a:cubicBezTo>
                <a:moveTo>
                  <a:pt x="665" y="3085"/>
                </a:moveTo>
                <a:cubicBezTo>
                  <a:pt x="657" y="3110"/>
                  <a:pt x="653" y="3136"/>
                  <a:pt x="652" y="3162"/>
                </a:cubicBezTo>
                <a:cubicBezTo>
                  <a:pt x="643" y="3156"/>
                  <a:pt x="635" y="3148"/>
                  <a:pt x="627" y="3140"/>
                </a:cubicBezTo>
                <a:cubicBezTo>
                  <a:pt x="628" y="3123"/>
                  <a:pt x="632" y="3106"/>
                  <a:pt x="637" y="3089"/>
                </a:cubicBezTo>
                <a:cubicBezTo>
                  <a:pt x="639" y="3083"/>
                  <a:pt x="641" y="3076"/>
                  <a:pt x="644" y="3070"/>
                </a:cubicBezTo>
                <a:cubicBezTo>
                  <a:pt x="655" y="3062"/>
                  <a:pt x="665" y="3054"/>
                  <a:pt x="674" y="3046"/>
                </a:cubicBezTo>
                <a:cubicBezTo>
                  <a:pt x="676" y="3045"/>
                  <a:pt x="678" y="3043"/>
                  <a:pt x="679" y="3041"/>
                </a:cubicBezTo>
                <a:cubicBezTo>
                  <a:pt x="680" y="3040"/>
                  <a:pt x="680" y="3037"/>
                  <a:pt x="681" y="3035"/>
                </a:cubicBezTo>
                <a:lnTo>
                  <a:pt x="683" y="3039"/>
                </a:lnTo>
                <a:cubicBezTo>
                  <a:pt x="679" y="3054"/>
                  <a:pt x="669" y="3071"/>
                  <a:pt x="665" y="3085"/>
                </a:cubicBezTo>
                <a:moveTo>
                  <a:pt x="653" y="2294"/>
                </a:moveTo>
                <a:cubicBezTo>
                  <a:pt x="654" y="2294"/>
                  <a:pt x="655" y="2293"/>
                  <a:pt x="656" y="2293"/>
                </a:cubicBezTo>
                <a:cubicBezTo>
                  <a:pt x="667" y="2286"/>
                  <a:pt x="678" y="2281"/>
                  <a:pt x="690" y="2277"/>
                </a:cubicBezTo>
                <a:cubicBezTo>
                  <a:pt x="687" y="2293"/>
                  <a:pt x="685" y="2308"/>
                  <a:pt x="683" y="2323"/>
                </a:cubicBezTo>
                <a:cubicBezTo>
                  <a:pt x="657" y="2323"/>
                  <a:pt x="632" y="2323"/>
                  <a:pt x="607" y="2324"/>
                </a:cubicBezTo>
                <a:cubicBezTo>
                  <a:pt x="612" y="2321"/>
                  <a:pt x="618" y="2317"/>
                  <a:pt x="620" y="2315"/>
                </a:cubicBezTo>
                <a:cubicBezTo>
                  <a:pt x="628" y="2308"/>
                  <a:pt x="644" y="2301"/>
                  <a:pt x="653" y="2294"/>
                </a:cubicBezTo>
                <a:moveTo>
                  <a:pt x="664" y="2654"/>
                </a:moveTo>
                <a:cubicBezTo>
                  <a:pt x="664" y="2657"/>
                  <a:pt x="662" y="2660"/>
                  <a:pt x="662" y="2662"/>
                </a:cubicBezTo>
                <a:lnTo>
                  <a:pt x="660" y="2662"/>
                </a:lnTo>
                <a:lnTo>
                  <a:pt x="664" y="2654"/>
                </a:lnTo>
                <a:moveTo>
                  <a:pt x="587" y="2509"/>
                </a:moveTo>
                <a:cubicBezTo>
                  <a:pt x="596" y="2506"/>
                  <a:pt x="605" y="2504"/>
                  <a:pt x="614" y="2504"/>
                </a:cubicBezTo>
                <a:cubicBezTo>
                  <a:pt x="623" y="2505"/>
                  <a:pt x="632" y="2508"/>
                  <a:pt x="640" y="2513"/>
                </a:cubicBezTo>
                <a:cubicBezTo>
                  <a:pt x="652" y="2520"/>
                  <a:pt x="662" y="2530"/>
                  <a:pt x="669" y="2542"/>
                </a:cubicBezTo>
                <a:cubicBezTo>
                  <a:pt x="675" y="2552"/>
                  <a:pt x="678" y="2564"/>
                  <a:pt x="679" y="2576"/>
                </a:cubicBezTo>
                <a:cubicBezTo>
                  <a:pt x="680" y="2581"/>
                  <a:pt x="680" y="2586"/>
                  <a:pt x="680" y="2591"/>
                </a:cubicBezTo>
                <a:cubicBezTo>
                  <a:pt x="680" y="2596"/>
                  <a:pt x="680" y="2601"/>
                  <a:pt x="679" y="2606"/>
                </a:cubicBezTo>
                <a:cubicBezTo>
                  <a:pt x="645" y="2673"/>
                  <a:pt x="589" y="2726"/>
                  <a:pt x="583" y="2809"/>
                </a:cubicBezTo>
                <a:cubicBezTo>
                  <a:pt x="580" y="2846"/>
                  <a:pt x="569" y="2899"/>
                  <a:pt x="582" y="2936"/>
                </a:cubicBezTo>
                <a:cubicBezTo>
                  <a:pt x="585" y="2944"/>
                  <a:pt x="589" y="2952"/>
                  <a:pt x="594" y="2959"/>
                </a:cubicBezTo>
                <a:cubicBezTo>
                  <a:pt x="607" y="2981"/>
                  <a:pt x="623" y="3002"/>
                  <a:pt x="641" y="3021"/>
                </a:cubicBezTo>
                <a:cubicBezTo>
                  <a:pt x="614" y="3038"/>
                  <a:pt x="592" y="3054"/>
                  <a:pt x="556" y="3045"/>
                </a:cubicBezTo>
                <a:cubicBezTo>
                  <a:pt x="540" y="3041"/>
                  <a:pt x="524" y="3036"/>
                  <a:pt x="509" y="3030"/>
                </a:cubicBezTo>
                <a:cubicBezTo>
                  <a:pt x="494" y="3015"/>
                  <a:pt x="481" y="2998"/>
                  <a:pt x="470" y="2979"/>
                </a:cubicBezTo>
                <a:cubicBezTo>
                  <a:pt x="464" y="2968"/>
                  <a:pt x="458" y="2957"/>
                  <a:pt x="454" y="2945"/>
                </a:cubicBezTo>
                <a:cubicBezTo>
                  <a:pt x="436" y="2895"/>
                  <a:pt x="452" y="2827"/>
                  <a:pt x="469" y="2779"/>
                </a:cubicBezTo>
                <a:cubicBezTo>
                  <a:pt x="501" y="2686"/>
                  <a:pt x="532" y="2592"/>
                  <a:pt x="587" y="2509"/>
                </a:cubicBezTo>
                <a:moveTo>
                  <a:pt x="603" y="2841"/>
                </a:moveTo>
                <a:cubicBezTo>
                  <a:pt x="603" y="2842"/>
                  <a:pt x="604" y="2843"/>
                  <a:pt x="604" y="2844"/>
                </a:cubicBezTo>
                <a:cubicBezTo>
                  <a:pt x="605" y="2844"/>
                  <a:pt x="605" y="2845"/>
                  <a:pt x="606" y="2846"/>
                </a:cubicBezTo>
                <a:lnTo>
                  <a:pt x="602" y="2846"/>
                </a:lnTo>
                <a:lnTo>
                  <a:pt x="603" y="2841"/>
                </a:lnTo>
                <a:moveTo>
                  <a:pt x="172" y="2746"/>
                </a:moveTo>
                <a:cubicBezTo>
                  <a:pt x="173" y="2751"/>
                  <a:pt x="174" y="2755"/>
                  <a:pt x="176" y="2760"/>
                </a:cubicBezTo>
                <a:lnTo>
                  <a:pt x="169" y="2748"/>
                </a:lnTo>
                <a:lnTo>
                  <a:pt x="170" y="2748"/>
                </a:lnTo>
                <a:cubicBezTo>
                  <a:pt x="170" y="2748"/>
                  <a:pt x="171" y="2747"/>
                  <a:pt x="172" y="2746"/>
                </a:cubicBezTo>
                <a:moveTo>
                  <a:pt x="2114" y="1864"/>
                </a:moveTo>
                <a:cubicBezTo>
                  <a:pt x="2114" y="1851"/>
                  <a:pt x="2112" y="1839"/>
                  <a:pt x="2108" y="1827"/>
                </a:cubicBezTo>
                <a:cubicBezTo>
                  <a:pt x="2108" y="1826"/>
                  <a:pt x="2108" y="1827"/>
                  <a:pt x="2107" y="1826"/>
                </a:cubicBezTo>
                <a:cubicBezTo>
                  <a:pt x="2106" y="1825"/>
                  <a:pt x="2106" y="1824"/>
                  <a:pt x="2106" y="1824"/>
                </a:cubicBezTo>
                <a:cubicBezTo>
                  <a:pt x="2105" y="1823"/>
                  <a:pt x="2104" y="1823"/>
                  <a:pt x="2104" y="1823"/>
                </a:cubicBezTo>
                <a:cubicBezTo>
                  <a:pt x="2103" y="1823"/>
                  <a:pt x="2102" y="1823"/>
                  <a:pt x="2101" y="1824"/>
                </a:cubicBezTo>
                <a:cubicBezTo>
                  <a:pt x="2101" y="1824"/>
                  <a:pt x="2101" y="1825"/>
                  <a:pt x="2100" y="1826"/>
                </a:cubicBezTo>
                <a:cubicBezTo>
                  <a:pt x="2099" y="1827"/>
                  <a:pt x="2099" y="1826"/>
                  <a:pt x="2099" y="1827"/>
                </a:cubicBezTo>
                <a:cubicBezTo>
                  <a:pt x="2095" y="1841"/>
                  <a:pt x="2093" y="1855"/>
                  <a:pt x="2093" y="1870"/>
                </a:cubicBezTo>
                <a:cubicBezTo>
                  <a:pt x="2092" y="1872"/>
                  <a:pt x="2092" y="1874"/>
                  <a:pt x="2092" y="1876"/>
                </a:cubicBezTo>
                <a:cubicBezTo>
                  <a:pt x="2092" y="1882"/>
                  <a:pt x="2093" y="1888"/>
                  <a:pt x="2094" y="1893"/>
                </a:cubicBezTo>
                <a:cubicBezTo>
                  <a:pt x="2090" y="1899"/>
                  <a:pt x="2087" y="1906"/>
                  <a:pt x="2083" y="1912"/>
                </a:cubicBezTo>
                <a:cubicBezTo>
                  <a:pt x="2069" y="1936"/>
                  <a:pt x="2057" y="1962"/>
                  <a:pt x="2048" y="1989"/>
                </a:cubicBezTo>
                <a:cubicBezTo>
                  <a:pt x="2051" y="1947"/>
                  <a:pt x="2053" y="1905"/>
                  <a:pt x="2052" y="1863"/>
                </a:cubicBezTo>
                <a:cubicBezTo>
                  <a:pt x="2052" y="1858"/>
                  <a:pt x="2044" y="1857"/>
                  <a:pt x="2044" y="1863"/>
                </a:cubicBezTo>
                <a:cubicBezTo>
                  <a:pt x="2041" y="1906"/>
                  <a:pt x="2035" y="1949"/>
                  <a:pt x="2023" y="1991"/>
                </a:cubicBezTo>
                <a:cubicBezTo>
                  <a:pt x="2015" y="2028"/>
                  <a:pt x="2011" y="2066"/>
                  <a:pt x="2011" y="2104"/>
                </a:cubicBezTo>
                <a:cubicBezTo>
                  <a:pt x="2011" y="2112"/>
                  <a:pt x="2011" y="2121"/>
                  <a:pt x="2012" y="2129"/>
                </a:cubicBezTo>
                <a:cubicBezTo>
                  <a:pt x="2012" y="2130"/>
                  <a:pt x="2012" y="2130"/>
                  <a:pt x="2012" y="2131"/>
                </a:cubicBezTo>
                <a:cubicBezTo>
                  <a:pt x="2012" y="2132"/>
                  <a:pt x="2012" y="2132"/>
                  <a:pt x="2012" y="2133"/>
                </a:cubicBezTo>
                <a:lnTo>
                  <a:pt x="1997" y="2134"/>
                </a:lnTo>
                <a:cubicBezTo>
                  <a:pt x="1998" y="2133"/>
                  <a:pt x="1999" y="2132"/>
                  <a:pt x="2000" y="2131"/>
                </a:cubicBezTo>
                <a:lnTo>
                  <a:pt x="2001" y="2130"/>
                </a:lnTo>
                <a:cubicBezTo>
                  <a:pt x="2001" y="2129"/>
                  <a:pt x="2001" y="2129"/>
                  <a:pt x="2002" y="2128"/>
                </a:cubicBezTo>
                <a:cubicBezTo>
                  <a:pt x="2010" y="2103"/>
                  <a:pt x="1995" y="2079"/>
                  <a:pt x="1994" y="2053"/>
                </a:cubicBezTo>
                <a:cubicBezTo>
                  <a:pt x="1992" y="2042"/>
                  <a:pt x="1989" y="2031"/>
                  <a:pt x="1985" y="2020"/>
                </a:cubicBezTo>
                <a:cubicBezTo>
                  <a:pt x="1982" y="2003"/>
                  <a:pt x="1982" y="1986"/>
                  <a:pt x="1979" y="1970"/>
                </a:cubicBezTo>
                <a:cubicBezTo>
                  <a:pt x="1979" y="1965"/>
                  <a:pt x="1971" y="1965"/>
                  <a:pt x="1972" y="1970"/>
                </a:cubicBezTo>
                <a:cubicBezTo>
                  <a:pt x="1976" y="1993"/>
                  <a:pt x="1978" y="2016"/>
                  <a:pt x="1978" y="2039"/>
                </a:cubicBezTo>
                <a:cubicBezTo>
                  <a:pt x="1978" y="2046"/>
                  <a:pt x="1978" y="2053"/>
                  <a:pt x="1977" y="2061"/>
                </a:cubicBezTo>
                <a:cubicBezTo>
                  <a:pt x="1976" y="2072"/>
                  <a:pt x="1979" y="2085"/>
                  <a:pt x="1977" y="2097"/>
                </a:cubicBezTo>
                <a:cubicBezTo>
                  <a:pt x="1977" y="2100"/>
                  <a:pt x="1977" y="2102"/>
                  <a:pt x="1977" y="2104"/>
                </a:cubicBezTo>
                <a:cubicBezTo>
                  <a:pt x="1977" y="2109"/>
                  <a:pt x="1978" y="2114"/>
                  <a:pt x="1979" y="2118"/>
                </a:cubicBezTo>
                <a:cubicBezTo>
                  <a:pt x="1978" y="2119"/>
                  <a:pt x="1978" y="2120"/>
                  <a:pt x="1978" y="2120"/>
                </a:cubicBezTo>
                <a:cubicBezTo>
                  <a:pt x="1975" y="2125"/>
                  <a:pt x="1974" y="2130"/>
                  <a:pt x="1974" y="2136"/>
                </a:cubicBezTo>
                <a:cubicBezTo>
                  <a:pt x="1974" y="2136"/>
                  <a:pt x="1974" y="2137"/>
                  <a:pt x="1974" y="2138"/>
                </a:cubicBezTo>
                <a:cubicBezTo>
                  <a:pt x="1964" y="2140"/>
                  <a:pt x="1954" y="2143"/>
                  <a:pt x="1945" y="2146"/>
                </a:cubicBezTo>
                <a:cubicBezTo>
                  <a:pt x="1937" y="2076"/>
                  <a:pt x="1936" y="2006"/>
                  <a:pt x="1934" y="1935"/>
                </a:cubicBezTo>
                <a:cubicBezTo>
                  <a:pt x="1934" y="1935"/>
                  <a:pt x="1935" y="1935"/>
                  <a:pt x="1934" y="1934"/>
                </a:cubicBezTo>
                <a:cubicBezTo>
                  <a:pt x="1933" y="1933"/>
                  <a:pt x="1933" y="1934"/>
                  <a:pt x="1932" y="1933"/>
                </a:cubicBezTo>
                <a:lnTo>
                  <a:pt x="1931" y="1933"/>
                </a:lnTo>
                <a:cubicBezTo>
                  <a:pt x="1930" y="1933"/>
                  <a:pt x="1930" y="1932"/>
                  <a:pt x="1929" y="1933"/>
                </a:cubicBezTo>
                <a:cubicBezTo>
                  <a:pt x="1928" y="1934"/>
                  <a:pt x="1928" y="1934"/>
                  <a:pt x="1928" y="1934"/>
                </a:cubicBezTo>
                <a:cubicBezTo>
                  <a:pt x="1928" y="1935"/>
                  <a:pt x="1928" y="1935"/>
                  <a:pt x="1928" y="1935"/>
                </a:cubicBezTo>
                <a:cubicBezTo>
                  <a:pt x="1926" y="2005"/>
                  <a:pt x="1924" y="2074"/>
                  <a:pt x="1917" y="2143"/>
                </a:cubicBezTo>
                <a:cubicBezTo>
                  <a:pt x="1917" y="2144"/>
                  <a:pt x="1917" y="2145"/>
                  <a:pt x="1917" y="2145"/>
                </a:cubicBezTo>
                <a:cubicBezTo>
                  <a:pt x="1917" y="2148"/>
                  <a:pt x="1918" y="2150"/>
                  <a:pt x="1919" y="2152"/>
                </a:cubicBezTo>
                <a:cubicBezTo>
                  <a:pt x="1920" y="2153"/>
                  <a:pt x="1920" y="2154"/>
                  <a:pt x="1920" y="2154"/>
                </a:cubicBezTo>
                <a:cubicBezTo>
                  <a:pt x="1911" y="2158"/>
                  <a:pt x="1902" y="2161"/>
                  <a:pt x="1893" y="2165"/>
                </a:cubicBezTo>
                <a:cubicBezTo>
                  <a:pt x="1892" y="2149"/>
                  <a:pt x="1891" y="2132"/>
                  <a:pt x="1891" y="2116"/>
                </a:cubicBezTo>
                <a:cubicBezTo>
                  <a:pt x="1891" y="2100"/>
                  <a:pt x="1892" y="2083"/>
                  <a:pt x="1893" y="2067"/>
                </a:cubicBezTo>
                <a:cubicBezTo>
                  <a:pt x="1893" y="2030"/>
                  <a:pt x="1891" y="1992"/>
                  <a:pt x="1887" y="1955"/>
                </a:cubicBezTo>
                <a:cubicBezTo>
                  <a:pt x="1887" y="1950"/>
                  <a:pt x="1879" y="1951"/>
                  <a:pt x="1879" y="1956"/>
                </a:cubicBezTo>
                <a:cubicBezTo>
                  <a:pt x="1880" y="1977"/>
                  <a:pt x="1881" y="1999"/>
                  <a:pt x="1881" y="2020"/>
                </a:cubicBezTo>
                <a:cubicBezTo>
                  <a:pt x="1881" y="2041"/>
                  <a:pt x="1880" y="2062"/>
                  <a:pt x="1879" y="2083"/>
                </a:cubicBezTo>
                <a:cubicBezTo>
                  <a:pt x="1878" y="2098"/>
                  <a:pt x="1877" y="2113"/>
                  <a:pt x="1877" y="2128"/>
                </a:cubicBezTo>
                <a:cubicBezTo>
                  <a:pt x="1877" y="2142"/>
                  <a:pt x="1878" y="2157"/>
                  <a:pt x="1879" y="2172"/>
                </a:cubicBezTo>
                <a:lnTo>
                  <a:pt x="1859" y="2182"/>
                </a:lnTo>
                <a:cubicBezTo>
                  <a:pt x="1860" y="2160"/>
                  <a:pt x="1861" y="2138"/>
                  <a:pt x="1861" y="2116"/>
                </a:cubicBezTo>
                <a:cubicBezTo>
                  <a:pt x="1861" y="2063"/>
                  <a:pt x="1858" y="2011"/>
                  <a:pt x="1853" y="1959"/>
                </a:cubicBezTo>
                <a:cubicBezTo>
                  <a:pt x="1853" y="1958"/>
                  <a:pt x="1853" y="1959"/>
                  <a:pt x="1852" y="1958"/>
                </a:cubicBezTo>
                <a:cubicBezTo>
                  <a:pt x="1851" y="1957"/>
                  <a:pt x="1852" y="1957"/>
                  <a:pt x="1851" y="1956"/>
                </a:cubicBezTo>
                <a:cubicBezTo>
                  <a:pt x="1850" y="1955"/>
                  <a:pt x="1850" y="1956"/>
                  <a:pt x="1849" y="1956"/>
                </a:cubicBezTo>
                <a:cubicBezTo>
                  <a:pt x="1848" y="1956"/>
                  <a:pt x="1848" y="1955"/>
                  <a:pt x="1847" y="1956"/>
                </a:cubicBezTo>
                <a:cubicBezTo>
                  <a:pt x="1846" y="1956"/>
                  <a:pt x="1847" y="1957"/>
                  <a:pt x="1846" y="1958"/>
                </a:cubicBezTo>
                <a:cubicBezTo>
                  <a:pt x="1845" y="1959"/>
                  <a:pt x="1845" y="1958"/>
                  <a:pt x="1845" y="1959"/>
                </a:cubicBezTo>
                <a:cubicBezTo>
                  <a:pt x="1851" y="2033"/>
                  <a:pt x="1843" y="2108"/>
                  <a:pt x="1845" y="2183"/>
                </a:cubicBezTo>
                <a:cubicBezTo>
                  <a:pt x="1845" y="2184"/>
                  <a:pt x="1845" y="2185"/>
                  <a:pt x="1846" y="2186"/>
                </a:cubicBezTo>
                <a:lnTo>
                  <a:pt x="1847" y="2187"/>
                </a:lnTo>
                <a:cubicBezTo>
                  <a:pt x="1835" y="2193"/>
                  <a:pt x="1823" y="2200"/>
                  <a:pt x="1811" y="2207"/>
                </a:cubicBezTo>
                <a:cubicBezTo>
                  <a:pt x="1803" y="2178"/>
                  <a:pt x="1811" y="2128"/>
                  <a:pt x="1811" y="2102"/>
                </a:cubicBezTo>
                <a:cubicBezTo>
                  <a:pt x="1811" y="2059"/>
                  <a:pt x="1802" y="2009"/>
                  <a:pt x="1811" y="1967"/>
                </a:cubicBezTo>
                <a:cubicBezTo>
                  <a:pt x="1812" y="1961"/>
                  <a:pt x="1804" y="1958"/>
                  <a:pt x="1802" y="1964"/>
                </a:cubicBezTo>
                <a:cubicBezTo>
                  <a:pt x="1790" y="2012"/>
                  <a:pt x="1796" y="2069"/>
                  <a:pt x="1796" y="2119"/>
                </a:cubicBezTo>
                <a:cubicBezTo>
                  <a:pt x="1796" y="2145"/>
                  <a:pt x="1786" y="2188"/>
                  <a:pt x="1796" y="2215"/>
                </a:cubicBezTo>
                <a:lnTo>
                  <a:pt x="1771" y="2229"/>
                </a:lnTo>
                <a:lnTo>
                  <a:pt x="1770" y="2229"/>
                </a:lnTo>
                <a:cubicBezTo>
                  <a:pt x="1770" y="2205"/>
                  <a:pt x="1769" y="2182"/>
                  <a:pt x="1766" y="2158"/>
                </a:cubicBezTo>
                <a:cubicBezTo>
                  <a:pt x="1766" y="2111"/>
                  <a:pt x="1763" y="2064"/>
                  <a:pt x="1762" y="2016"/>
                </a:cubicBezTo>
                <a:cubicBezTo>
                  <a:pt x="1762" y="2012"/>
                  <a:pt x="1754" y="2012"/>
                  <a:pt x="1754" y="2016"/>
                </a:cubicBezTo>
                <a:cubicBezTo>
                  <a:pt x="1753" y="2064"/>
                  <a:pt x="1750" y="2111"/>
                  <a:pt x="1749" y="2158"/>
                </a:cubicBezTo>
                <a:cubicBezTo>
                  <a:pt x="1749" y="2180"/>
                  <a:pt x="1740" y="2218"/>
                  <a:pt x="1752" y="2240"/>
                </a:cubicBezTo>
                <a:cubicBezTo>
                  <a:pt x="1742" y="2247"/>
                  <a:pt x="1732" y="2254"/>
                  <a:pt x="1724" y="2262"/>
                </a:cubicBezTo>
                <a:cubicBezTo>
                  <a:pt x="1725" y="2163"/>
                  <a:pt x="1732" y="2063"/>
                  <a:pt x="1727" y="1964"/>
                </a:cubicBezTo>
                <a:cubicBezTo>
                  <a:pt x="1727" y="1960"/>
                  <a:pt x="1719" y="1960"/>
                  <a:pt x="1719" y="1964"/>
                </a:cubicBezTo>
                <a:cubicBezTo>
                  <a:pt x="1719" y="2018"/>
                  <a:pt x="1706" y="2072"/>
                  <a:pt x="1704" y="2125"/>
                </a:cubicBezTo>
                <a:cubicBezTo>
                  <a:pt x="1702" y="2174"/>
                  <a:pt x="1702" y="2222"/>
                  <a:pt x="1702" y="2271"/>
                </a:cubicBezTo>
                <a:cubicBezTo>
                  <a:pt x="1698" y="2271"/>
                  <a:pt x="1693" y="2271"/>
                  <a:pt x="1689" y="2272"/>
                </a:cubicBezTo>
                <a:cubicBezTo>
                  <a:pt x="1689" y="2261"/>
                  <a:pt x="1688" y="2249"/>
                  <a:pt x="1687" y="2238"/>
                </a:cubicBezTo>
                <a:cubicBezTo>
                  <a:pt x="1685" y="2227"/>
                  <a:pt x="1687" y="2216"/>
                  <a:pt x="1686" y="2205"/>
                </a:cubicBezTo>
                <a:cubicBezTo>
                  <a:pt x="1685" y="2194"/>
                  <a:pt x="1682" y="2180"/>
                  <a:pt x="1688" y="2171"/>
                </a:cubicBezTo>
                <a:cubicBezTo>
                  <a:pt x="1691" y="2167"/>
                  <a:pt x="1685" y="2163"/>
                  <a:pt x="1682" y="2167"/>
                </a:cubicBezTo>
                <a:cubicBezTo>
                  <a:pt x="1681" y="2167"/>
                  <a:pt x="1681" y="2168"/>
                  <a:pt x="1680" y="2169"/>
                </a:cubicBezTo>
                <a:cubicBezTo>
                  <a:pt x="1677" y="2174"/>
                  <a:pt x="1677" y="2178"/>
                  <a:pt x="1677" y="2183"/>
                </a:cubicBezTo>
                <a:cubicBezTo>
                  <a:pt x="1677" y="2184"/>
                  <a:pt x="1677" y="2185"/>
                  <a:pt x="1677" y="2186"/>
                </a:cubicBezTo>
                <a:cubicBezTo>
                  <a:pt x="1677" y="2204"/>
                  <a:pt x="1677" y="2221"/>
                  <a:pt x="1676" y="2238"/>
                </a:cubicBezTo>
                <a:cubicBezTo>
                  <a:pt x="1673" y="2251"/>
                  <a:pt x="1672" y="2263"/>
                  <a:pt x="1672" y="2276"/>
                </a:cubicBezTo>
                <a:cubicBezTo>
                  <a:pt x="1662" y="2278"/>
                  <a:pt x="1652" y="2281"/>
                  <a:pt x="1642" y="2284"/>
                </a:cubicBezTo>
                <a:cubicBezTo>
                  <a:pt x="1644" y="2196"/>
                  <a:pt x="1639" y="2107"/>
                  <a:pt x="1637" y="2019"/>
                </a:cubicBezTo>
                <a:cubicBezTo>
                  <a:pt x="1637" y="2015"/>
                  <a:pt x="1629" y="2015"/>
                  <a:pt x="1629" y="2019"/>
                </a:cubicBezTo>
                <a:cubicBezTo>
                  <a:pt x="1627" y="2110"/>
                  <a:pt x="1623" y="2201"/>
                  <a:pt x="1617" y="2292"/>
                </a:cubicBezTo>
                <a:lnTo>
                  <a:pt x="1617" y="2293"/>
                </a:lnTo>
                <a:lnTo>
                  <a:pt x="1617" y="2294"/>
                </a:lnTo>
                <a:cubicBezTo>
                  <a:pt x="1609" y="2298"/>
                  <a:pt x="1602" y="2302"/>
                  <a:pt x="1594" y="2307"/>
                </a:cubicBezTo>
                <a:cubicBezTo>
                  <a:pt x="1596" y="2268"/>
                  <a:pt x="1590" y="2230"/>
                  <a:pt x="1588" y="2192"/>
                </a:cubicBezTo>
                <a:cubicBezTo>
                  <a:pt x="1588" y="2188"/>
                  <a:pt x="1580" y="2188"/>
                  <a:pt x="1580" y="2192"/>
                </a:cubicBezTo>
                <a:cubicBezTo>
                  <a:pt x="1576" y="2225"/>
                  <a:pt x="1574" y="2259"/>
                  <a:pt x="1574" y="2292"/>
                </a:cubicBezTo>
                <a:cubicBezTo>
                  <a:pt x="1574" y="2301"/>
                  <a:pt x="1574" y="2310"/>
                  <a:pt x="1575" y="2320"/>
                </a:cubicBezTo>
                <a:cubicBezTo>
                  <a:pt x="1571" y="2323"/>
                  <a:pt x="1566" y="2325"/>
                  <a:pt x="1562" y="2329"/>
                </a:cubicBezTo>
                <a:cubicBezTo>
                  <a:pt x="1557" y="2241"/>
                  <a:pt x="1555" y="2152"/>
                  <a:pt x="1553" y="2064"/>
                </a:cubicBezTo>
                <a:cubicBezTo>
                  <a:pt x="1553" y="2059"/>
                  <a:pt x="1546" y="2060"/>
                  <a:pt x="1546" y="2064"/>
                </a:cubicBezTo>
                <a:cubicBezTo>
                  <a:pt x="1543" y="2156"/>
                  <a:pt x="1528" y="2256"/>
                  <a:pt x="1542" y="2347"/>
                </a:cubicBezTo>
                <a:cubicBezTo>
                  <a:pt x="1533" y="2357"/>
                  <a:pt x="1524" y="2367"/>
                  <a:pt x="1516" y="2378"/>
                </a:cubicBezTo>
                <a:cubicBezTo>
                  <a:pt x="1517" y="2295"/>
                  <a:pt x="1511" y="2212"/>
                  <a:pt x="1508" y="2129"/>
                </a:cubicBezTo>
                <a:lnTo>
                  <a:pt x="1507" y="2129"/>
                </a:lnTo>
                <a:cubicBezTo>
                  <a:pt x="1507" y="2128"/>
                  <a:pt x="1507" y="2128"/>
                  <a:pt x="1506" y="2127"/>
                </a:cubicBezTo>
                <a:cubicBezTo>
                  <a:pt x="1506" y="2127"/>
                  <a:pt x="1505" y="2127"/>
                  <a:pt x="1504" y="2127"/>
                </a:cubicBezTo>
                <a:lnTo>
                  <a:pt x="1503" y="2127"/>
                </a:lnTo>
                <a:cubicBezTo>
                  <a:pt x="1502" y="2128"/>
                  <a:pt x="1503" y="2128"/>
                  <a:pt x="1502" y="2129"/>
                </a:cubicBezTo>
                <a:cubicBezTo>
                  <a:pt x="1501" y="2130"/>
                  <a:pt x="1501" y="2129"/>
                  <a:pt x="1501" y="2129"/>
                </a:cubicBezTo>
                <a:cubicBezTo>
                  <a:pt x="1497" y="2224"/>
                  <a:pt x="1489" y="2321"/>
                  <a:pt x="1494" y="2416"/>
                </a:cubicBezTo>
                <a:cubicBezTo>
                  <a:pt x="1487" y="2434"/>
                  <a:pt x="1482" y="2453"/>
                  <a:pt x="1479" y="2472"/>
                </a:cubicBezTo>
                <a:cubicBezTo>
                  <a:pt x="1475" y="2399"/>
                  <a:pt x="1472" y="2327"/>
                  <a:pt x="1470" y="2253"/>
                </a:cubicBezTo>
                <a:cubicBezTo>
                  <a:pt x="1470" y="2249"/>
                  <a:pt x="1463" y="2249"/>
                  <a:pt x="1463" y="2253"/>
                </a:cubicBezTo>
                <a:cubicBezTo>
                  <a:pt x="1460" y="2364"/>
                  <a:pt x="1443" y="2483"/>
                  <a:pt x="1460" y="2593"/>
                </a:cubicBezTo>
                <a:cubicBezTo>
                  <a:pt x="1452" y="2595"/>
                  <a:pt x="1445" y="2596"/>
                  <a:pt x="1438" y="2598"/>
                </a:cubicBezTo>
                <a:lnTo>
                  <a:pt x="1438" y="2597"/>
                </a:lnTo>
                <a:lnTo>
                  <a:pt x="1438" y="2596"/>
                </a:lnTo>
                <a:cubicBezTo>
                  <a:pt x="1418" y="2541"/>
                  <a:pt x="1429" y="2474"/>
                  <a:pt x="1420" y="2416"/>
                </a:cubicBezTo>
                <a:cubicBezTo>
                  <a:pt x="1415" y="2376"/>
                  <a:pt x="1411" y="2336"/>
                  <a:pt x="1411" y="2296"/>
                </a:cubicBezTo>
                <a:cubicBezTo>
                  <a:pt x="1411" y="2292"/>
                  <a:pt x="1405" y="2292"/>
                  <a:pt x="1405" y="2296"/>
                </a:cubicBezTo>
                <a:cubicBezTo>
                  <a:pt x="1405" y="2306"/>
                  <a:pt x="1405" y="2317"/>
                  <a:pt x="1405" y="2328"/>
                </a:cubicBezTo>
                <a:cubicBezTo>
                  <a:pt x="1405" y="2366"/>
                  <a:pt x="1408" y="2403"/>
                  <a:pt x="1413" y="2441"/>
                </a:cubicBezTo>
                <a:cubicBezTo>
                  <a:pt x="1422" y="2492"/>
                  <a:pt x="1399" y="2554"/>
                  <a:pt x="1418" y="2602"/>
                </a:cubicBezTo>
                <a:cubicBezTo>
                  <a:pt x="1407" y="2605"/>
                  <a:pt x="1396" y="2609"/>
                  <a:pt x="1385" y="2613"/>
                </a:cubicBezTo>
                <a:cubicBezTo>
                  <a:pt x="1385" y="2610"/>
                  <a:pt x="1385" y="2606"/>
                  <a:pt x="1385" y="2602"/>
                </a:cubicBezTo>
                <a:cubicBezTo>
                  <a:pt x="1385" y="2538"/>
                  <a:pt x="1381" y="2474"/>
                  <a:pt x="1372" y="2411"/>
                </a:cubicBezTo>
                <a:cubicBezTo>
                  <a:pt x="1361" y="2324"/>
                  <a:pt x="1367" y="2236"/>
                  <a:pt x="1362" y="2149"/>
                </a:cubicBezTo>
                <a:cubicBezTo>
                  <a:pt x="1362" y="2149"/>
                  <a:pt x="1362" y="2148"/>
                  <a:pt x="1361" y="2148"/>
                </a:cubicBezTo>
                <a:cubicBezTo>
                  <a:pt x="1361" y="2148"/>
                  <a:pt x="1361" y="2147"/>
                  <a:pt x="1360" y="2147"/>
                </a:cubicBezTo>
                <a:lnTo>
                  <a:pt x="1359" y="2147"/>
                </a:lnTo>
                <a:cubicBezTo>
                  <a:pt x="1358" y="2147"/>
                  <a:pt x="1358" y="2147"/>
                  <a:pt x="1357" y="2147"/>
                </a:cubicBezTo>
                <a:cubicBezTo>
                  <a:pt x="1357" y="2147"/>
                  <a:pt x="1357" y="2148"/>
                  <a:pt x="1356" y="2148"/>
                </a:cubicBezTo>
                <a:lnTo>
                  <a:pt x="1356" y="2149"/>
                </a:lnTo>
                <a:cubicBezTo>
                  <a:pt x="1353" y="2216"/>
                  <a:pt x="1351" y="2282"/>
                  <a:pt x="1351" y="2348"/>
                </a:cubicBezTo>
                <a:cubicBezTo>
                  <a:pt x="1351" y="2441"/>
                  <a:pt x="1354" y="2533"/>
                  <a:pt x="1360" y="2625"/>
                </a:cubicBezTo>
                <a:lnTo>
                  <a:pt x="1359" y="2625"/>
                </a:lnTo>
                <a:cubicBezTo>
                  <a:pt x="1351" y="2629"/>
                  <a:pt x="1343" y="2633"/>
                  <a:pt x="1335" y="2638"/>
                </a:cubicBezTo>
                <a:cubicBezTo>
                  <a:pt x="1328" y="2564"/>
                  <a:pt x="1331" y="2489"/>
                  <a:pt x="1329" y="2415"/>
                </a:cubicBezTo>
                <a:cubicBezTo>
                  <a:pt x="1328" y="2383"/>
                  <a:pt x="1316" y="2351"/>
                  <a:pt x="1315" y="2319"/>
                </a:cubicBezTo>
                <a:cubicBezTo>
                  <a:pt x="1314" y="2265"/>
                  <a:pt x="1309" y="2209"/>
                  <a:pt x="1305" y="2156"/>
                </a:cubicBezTo>
                <a:lnTo>
                  <a:pt x="1305" y="2155"/>
                </a:lnTo>
                <a:cubicBezTo>
                  <a:pt x="1305" y="2155"/>
                  <a:pt x="1305" y="2156"/>
                  <a:pt x="1304" y="2155"/>
                </a:cubicBezTo>
                <a:cubicBezTo>
                  <a:pt x="1303" y="2154"/>
                  <a:pt x="1304" y="2154"/>
                  <a:pt x="1304" y="2154"/>
                </a:cubicBezTo>
                <a:cubicBezTo>
                  <a:pt x="1303" y="2154"/>
                  <a:pt x="1303" y="2154"/>
                  <a:pt x="1303" y="2155"/>
                </a:cubicBezTo>
                <a:lnTo>
                  <a:pt x="1302" y="2155"/>
                </a:lnTo>
                <a:lnTo>
                  <a:pt x="1302" y="2156"/>
                </a:lnTo>
                <a:cubicBezTo>
                  <a:pt x="1294" y="2250"/>
                  <a:pt x="1307" y="2338"/>
                  <a:pt x="1306" y="2431"/>
                </a:cubicBezTo>
                <a:cubicBezTo>
                  <a:pt x="1306" y="2471"/>
                  <a:pt x="1303" y="2510"/>
                  <a:pt x="1304" y="2550"/>
                </a:cubicBezTo>
                <a:cubicBezTo>
                  <a:pt x="1304" y="2581"/>
                  <a:pt x="1301" y="2618"/>
                  <a:pt x="1316" y="2646"/>
                </a:cubicBezTo>
                <a:cubicBezTo>
                  <a:pt x="1317" y="2647"/>
                  <a:pt x="1317" y="2648"/>
                  <a:pt x="1318" y="2649"/>
                </a:cubicBezTo>
                <a:cubicBezTo>
                  <a:pt x="1305" y="2658"/>
                  <a:pt x="1292" y="2667"/>
                  <a:pt x="1279" y="2678"/>
                </a:cubicBezTo>
                <a:cubicBezTo>
                  <a:pt x="1288" y="2646"/>
                  <a:pt x="1294" y="2614"/>
                  <a:pt x="1297" y="2582"/>
                </a:cubicBezTo>
                <a:cubicBezTo>
                  <a:pt x="1306" y="2515"/>
                  <a:pt x="1277" y="2453"/>
                  <a:pt x="1252" y="2393"/>
                </a:cubicBezTo>
                <a:cubicBezTo>
                  <a:pt x="1254" y="2392"/>
                  <a:pt x="1254" y="2391"/>
                  <a:pt x="1255" y="2389"/>
                </a:cubicBezTo>
                <a:cubicBezTo>
                  <a:pt x="1255" y="2388"/>
                  <a:pt x="1256" y="2388"/>
                  <a:pt x="1256" y="2388"/>
                </a:cubicBezTo>
                <a:cubicBezTo>
                  <a:pt x="1268" y="2350"/>
                  <a:pt x="1254" y="2293"/>
                  <a:pt x="1255" y="2253"/>
                </a:cubicBezTo>
                <a:cubicBezTo>
                  <a:pt x="1255" y="2225"/>
                  <a:pt x="1248" y="2198"/>
                  <a:pt x="1248" y="2170"/>
                </a:cubicBezTo>
                <a:cubicBezTo>
                  <a:pt x="1249" y="2164"/>
                  <a:pt x="1249" y="2159"/>
                  <a:pt x="1249" y="2153"/>
                </a:cubicBezTo>
                <a:cubicBezTo>
                  <a:pt x="1249" y="2130"/>
                  <a:pt x="1245" y="2108"/>
                  <a:pt x="1239" y="2086"/>
                </a:cubicBezTo>
                <a:cubicBezTo>
                  <a:pt x="1239" y="2086"/>
                  <a:pt x="1238" y="2086"/>
                  <a:pt x="1238" y="2085"/>
                </a:cubicBezTo>
                <a:cubicBezTo>
                  <a:pt x="1237" y="2085"/>
                  <a:pt x="1237" y="2085"/>
                  <a:pt x="1237" y="2085"/>
                </a:cubicBezTo>
                <a:lnTo>
                  <a:pt x="1236" y="2085"/>
                </a:lnTo>
                <a:cubicBezTo>
                  <a:pt x="1235" y="2086"/>
                  <a:pt x="1235" y="2086"/>
                  <a:pt x="1235" y="2086"/>
                </a:cubicBezTo>
                <a:cubicBezTo>
                  <a:pt x="1231" y="2147"/>
                  <a:pt x="1237" y="2207"/>
                  <a:pt x="1234" y="2267"/>
                </a:cubicBezTo>
                <a:cubicBezTo>
                  <a:pt x="1234" y="2283"/>
                  <a:pt x="1228" y="2313"/>
                  <a:pt x="1227" y="2340"/>
                </a:cubicBezTo>
                <a:cubicBezTo>
                  <a:pt x="1222" y="2333"/>
                  <a:pt x="1216" y="2326"/>
                  <a:pt x="1209" y="2320"/>
                </a:cubicBezTo>
                <a:cubicBezTo>
                  <a:pt x="1179" y="2246"/>
                  <a:pt x="1211" y="2157"/>
                  <a:pt x="1192" y="2082"/>
                </a:cubicBezTo>
                <a:cubicBezTo>
                  <a:pt x="1191" y="2078"/>
                  <a:pt x="1185" y="2079"/>
                  <a:pt x="1186" y="2084"/>
                </a:cubicBezTo>
                <a:cubicBezTo>
                  <a:pt x="1194" y="2123"/>
                  <a:pt x="1188" y="2166"/>
                  <a:pt x="1187" y="2205"/>
                </a:cubicBezTo>
                <a:cubicBezTo>
                  <a:pt x="1185" y="2226"/>
                  <a:pt x="1184" y="2246"/>
                  <a:pt x="1184" y="2267"/>
                </a:cubicBezTo>
                <a:cubicBezTo>
                  <a:pt x="1184" y="2278"/>
                  <a:pt x="1184" y="2289"/>
                  <a:pt x="1185" y="2300"/>
                </a:cubicBezTo>
                <a:cubicBezTo>
                  <a:pt x="1180" y="2297"/>
                  <a:pt x="1176" y="2294"/>
                  <a:pt x="1171" y="2291"/>
                </a:cubicBezTo>
                <a:cubicBezTo>
                  <a:pt x="1167" y="2289"/>
                  <a:pt x="1164" y="2287"/>
                  <a:pt x="1160" y="2286"/>
                </a:cubicBezTo>
                <a:cubicBezTo>
                  <a:pt x="1159" y="2209"/>
                  <a:pt x="1152" y="2130"/>
                  <a:pt x="1145" y="2054"/>
                </a:cubicBezTo>
                <a:cubicBezTo>
                  <a:pt x="1145" y="2049"/>
                  <a:pt x="1136" y="2050"/>
                  <a:pt x="1136" y="2055"/>
                </a:cubicBezTo>
                <a:cubicBezTo>
                  <a:pt x="1139" y="2091"/>
                  <a:pt x="1134" y="2126"/>
                  <a:pt x="1136" y="2162"/>
                </a:cubicBezTo>
                <a:cubicBezTo>
                  <a:pt x="1137" y="2198"/>
                  <a:pt x="1133" y="2240"/>
                  <a:pt x="1142" y="2277"/>
                </a:cubicBezTo>
                <a:lnTo>
                  <a:pt x="1122" y="2268"/>
                </a:lnTo>
                <a:cubicBezTo>
                  <a:pt x="1123" y="2262"/>
                  <a:pt x="1123" y="2256"/>
                  <a:pt x="1123" y="2250"/>
                </a:cubicBezTo>
                <a:cubicBezTo>
                  <a:pt x="1123" y="2236"/>
                  <a:pt x="1121" y="2223"/>
                  <a:pt x="1118" y="2209"/>
                </a:cubicBezTo>
                <a:cubicBezTo>
                  <a:pt x="1106" y="2177"/>
                  <a:pt x="1110" y="2134"/>
                  <a:pt x="1110" y="2100"/>
                </a:cubicBezTo>
                <a:cubicBezTo>
                  <a:pt x="1110" y="2094"/>
                  <a:pt x="1101" y="2093"/>
                  <a:pt x="1101" y="2100"/>
                </a:cubicBezTo>
                <a:cubicBezTo>
                  <a:pt x="1101" y="2144"/>
                  <a:pt x="1102" y="2191"/>
                  <a:pt x="1098" y="2234"/>
                </a:cubicBezTo>
                <a:cubicBezTo>
                  <a:pt x="1098" y="2242"/>
                  <a:pt x="1096" y="2250"/>
                  <a:pt x="1095" y="2258"/>
                </a:cubicBezTo>
                <a:lnTo>
                  <a:pt x="1081" y="2253"/>
                </a:lnTo>
                <a:cubicBezTo>
                  <a:pt x="1071" y="2227"/>
                  <a:pt x="1076" y="2176"/>
                  <a:pt x="1073" y="2148"/>
                </a:cubicBezTo>
                <a:cubicBezTo>
                  <a:pt x="1069" y="2111"/>
                  <a:pt x="1069" y="2072"/>
                  <a:pt x="1068" y="2035"/>
                </a:cubicBezTo>
                <a:cubicBezTo>
                  <a:pt x="1068" y="2029"/>
                  <a:pt x="1059" y="2028"/>
                  <a:pt x="1059" y="2035"/>
                </a:cubicBezTo>
                <a:cubicBezTo>
                  <a:pt x="1059" y="2078"/>
                  <a:pt x="1056" y="2120"/>
                  <a:pt x="1054" y="2163"/>
                </a:cubicBezTo>
                <a:cubicBezTo>
                  <a:pt x="1053" y="2177"/>
                  <a:pt x="1052" y="2190"/>
                  <a:pt x="1052" y="2204"/>
                </a:cubicBezTo>
                <a:cubicBezTo>
                  <a:pt x="1052" y="2218"/>
                  <a:pt x="1053" y="2231"/>
                  <a:pt x="1054" y="2245"/>
                </a:cubicBezTo>
                <a:lnTo>
                  <a:pt x="1048" y="2243"/>
                </a:lnTo>
                <a:lnTo>
                  <a:pt x="1048" y="2242"/>
                </a:lnTo>
                <a:lnTo>
                  <a:pt x="1048" y="2241"/>
                </a:lnTo>
                <a:cubicBezTo>
                  <a:pt x="1046" y="2228"/>
                  <a:pt x="1044" y="2214"/>
                  <a:pt x="1044" y="2201"/>
                </a:cubicBezTo>
                <a:cubicBezTo>
                  <a:pt x="1044" y="2198"/>
                  <a:pt x="1044" y="2195"/>
                  <a:pt x="1044" y="2192"/>
                </a:cubicBezTo>
                <a:cubicBezTo>
                  <a:pt x="1043" y="2168"/>
                  <a:pt x="1040" y="2143"/>
                  <a:pt x="1039" y="2118"/>
                </a:cubicBezTo>
                <a:lnTo>
                  <a:pt x="1039" y="2117"/>
                </a:lnTo>
                <a:cubicBezTo>
                  <a:pt x="1038" y="2116"/>
                  <a:pt x="1038" y="2116"/>
                  <a:pt x="1037" y="2116"/>
                </a:cubicBezTo>
                <a:cubicBezTo>
                  <a:pt x="1037" y="2116"/>
                  <a:pt x="1037" y="2115"/>
                  <a:pt x="1036" y="2115"/>
                </a:cubicBezTo>
                <a:cubicBezTo>
                  <a:pt x="1035" y="2115"/>
                  <a:pt x="1035" y="2116"/>
                  <a:pt x="1035" y="2116"/>
                </a:cubicBezTo>
                <a:cubicBezTo>
                  <a:pt x="1034" y="2116"/>
                  <a:pt x="1034" y="2116"/>
                  <a:pt x="1033" y="2117"/>
                </a:cubicBezTo>
                <a:lnTo>
                  <a:pt x="1033" y="2118"/>
                </a:lnTo>
                <a:cubicBezTo>
                  <a:pt x="1032" y="2147"/>
                  <a:pt x="1029" y="2175"/>
                  <a:pt x="1025" y="2203"/>
                </a:cubicBezTo>
                <a:cubicBezTo>
                  <a:pt x="1024" y="2211"/>
                  <a:pt x="1023" y="2220"/>
                  <a:pt x="1023" y="2228"/>
                </a:cubicBezTo>
                <a:cubicBezTo>
                  <a:pt x="1023" y="2230"/>
                  <a:pt x="1023" y="2232"/>
                  <a:pt x="1023" y="2235"/>
                </a:cubicBezTo>
                <a:lnTo>
                  <a:pt x="999" y="2228"/>
                </a:lnTo>
                <a:cubicBezTo>
                  <a:pt x="993" y="2198"/>
                  <a:pt x="990" y="2169"/>
                  <a:pt x="989" y="2139"/>
                </a:cubicBezTo>
                <a:cubicBezTo>
                  <a:pt x="989" y="2106"/>
                  <a:pt x="982" y="2075"/>
                  <a:pt x="980" y="2042"/>
                </a:cubicBezTo>
                <a:cubicBezTo>
                  <a:pt x="980" y="2041"/>
                  <a:pt x="980" y="2041"/>
                  <a:pt x="979" y="2040"/>
                </a:cubicBezTo>
                <a:cubicBezTo>
                  <a:pt x="978" y="2039"/>
                  <a:pt x="978" y="2040"/>
                  <a:pt x="977" y="2040"/>
                </a:cubicBezTo>
                <a:lnTo>
                  <a:pt x="976" y="2040"/>
                </a:lnTo>
                <a:cubicBezTo>
                  <a:pt x="975" y="2041"/>
                  <a:pt x="976" y="2041"/>
                  <a:pt x="975" y="2042"/>
                </a:cubicBezTo>
                <a:cubicBezTo>
                  <a:pt x="974" y="2043"/>
                  <a:pt x="974" y="2042"/>
                  <a:pt x="974" y="2042"/>
                </a:cubicBezTo>
                <a:cubicBezTo>
                  <a:pt x="972" y="2082"/>
                  <a:pt x="972" y="2122"/>
                  <a:pt x="971" y="2162"/>
                </a:cubicBezTo>
                <a:cubicBezTo>
                  <a:pt x="971" y="2168"/>
                  <a:pt x="971" y="2174"/>
                  <a:pt x="971" y="2180"/>
                </a:cubicBezTo>
                <a:cubicBezTo>
                  <a:pt x="971" y="2193"/>
                  <a:pt x="971" y="2207"/>
                  <a:pt x="972" y="2221"/>
                </a:cubicBezTo>
                <a:cubicBezTo>
                  <a:pt x="966" y="2220"/>
                  <a:pt x="959" y="2219"/>
                  <a:pt x="953" y="2218"/>
                </a:cubicBezTo>
                <a:cubicBezTo>
                  <a:pt x="950" y="2203"/>
                  <a:pt x="949" y="2188"/>
                  <a:pt x="949" y="2173"/>
                </a:cubicBezTo>
                <a:cubicBezTo>
                  <a:pt x="949" y="2163"/>
                  <a:pt x="949" y="2152"/>
                  <a:pt x="951" y="2142"/>
                </a:cubicBezTo>
                <a:cubicBezTo>
                  <a:pt x="951" y="2135"/>
                  <a:pt x="951" y="2128"/>
                  <a:pt x="951" y="2121"/>
                </a:cubicBezTo>
                <a:cubicBezTo>
                  <a:pt x="951" y="2101"/>
                  <a:pt x="950" y="2082"/>
                  <a:pt x="947" y="2063"/>
                </a:cubicBezTo>
                <a:cubicBezTo>
                  <a:pt x="947" y="2059"/>
                  <a:pt x="939" y="2059"/>
                  <a:pt x="939" y="2063"/>
                </a:cubicBezTo>
                <a:cubicBezTo>
                  <a:pt x="939" y="2095"/>
                  <a:pt x="936" y="2127"/>
                  <a:pt x="930" y="2159"/>
                </a:cubicBezTo>
                <a:cubicBezTo>
                  <a:pt x="928" y="2168"/>
                  <a:pt x="928" y="2177"/>
                  <a:pt x="928" y="2187"/>
                </a:cubicBezTo>
                <a:cubicBezTo>
                  <a:pt x="928" y="2196"/>
                  <a:pt x="928" y="2207"/>
                  <a:pt x="930" y="2216"/>
                </a:cubicBezTo>
                <a:cubicBezTo>
                  <a:pt x="926" y="2216"/>
                  <a:pt x="922" y="2216"/>
                  <a:pt x="917" y="2216"/>
                </a:cubicBezTo>
                <a:cubicBezTo>
                  <a:pt x="914" y="2177"/>
                  <a:pt x="915" y="2136"/>
                  <a:pt x="912" y="2096"/>
                </a:cubicBezTo>
                <a:cubicBezTo>
                  <a:pt x="912" y="2095"/>
                  <a:pt x="912" y="2095"/>
                  <a:pt x="912" y="2094"/>
                </a:cubicBezTo>
                <a:lnTo>
                  <a:pt x="911" y="2093"/>
                </a:lnTo>
                <a:cubicBezTo>
                  <a:pt x="910" y="2093"/>
                  <a:pt x="910" y="2093"/>
                  <a:pt x="909" y="2093"/>
                </a:cubicBezTo>
                <a:lnTo>
                  <a:pt x="908" y="2093"/>
                </a:lnTo>
                <a:lnTo>
                  <a:pt x="907" y="2094"/>
                </a:lnTo>
                <a:cubicBezTo>
                  <a:pt x="907" y="2095"/>
                  <a:pt x="907" y="2095"/>
                  <a:pt x="907" y="2096"/>
                </a:cubicBezTo>
                <a:cubicBezTo>
                  <a:pt x="905" y="2115"/>
                  <a:pt x="905" y="2134"/>
                  <a:pt x="904" y="2153"/>
                </a:cubicBezTo>
                <a:cubicBezTo>
                  <a:pt x="903" y="2164"/>
                  <a:pt x="901" y="2174"/>
                  <a:pt x="898" y="2184"/>
                </a:cubicBezTo>
                <a:cubicBezTo>
                  <a:pt x="896" y="2195"/>
                  <a:pt x="894" y="2207"/>
                  <a:pt x="894" y="2218"/>
                </a:cubicBezTo>
                <a:cubicBezTo>
                  <a:pt x="891" y="2218"/>
                  <a:pt x="888" y="2219"/>
                  <a:pt x="884" y="2220"/>
                </a:cubicBezTo>
                <a:cubicBezTo>
                  <a:pt x="890" y="2179"/>
                  <a:pt x="896" y="2139"/>
                  <a:pt x="904" y="2098"/>
                </a:cubicBezTo>
                <a:cubicBezTo>
                  <a:pt x="913" y="2044"/>
                  <a:pt x="941" y="1992"/>
                  <a:pt x="954" y="1937"/>
                </a:cubicBezTo>
                <a:cubicBezTo>
                  <a:pt x="1013" y="1922"/>
                  <a:pt x="1072" y="1909"/>
                  <a:pt x="1131" y="1898"/>
                </a:cubicBezTo>
                <a:cubicBezTo>
                  <a:pt x="1132" y="1914"/>
                  <a:pt x="1134" y="1930"/>
                  <a:pt x="1136" y="1947"/>
                </a:cubicBezTo>
                <a:cubicBezTo>
                  <a:pt x="1137" y="1956"/>
                  <a:pt x="1137" y="1966"/>
                  <a:pt x="1137" y="1976"/>
                </a:cubicBezTo>
                <a:cubicBezTo>
                  <a:pt x="1137" y="1986"/>
                  <a:pt x="1137" y="1996"/>
                  <a:pt x="1136" y="2006"/>
                </a:cubicBezTo>
                <a:cubicBezTo>
                  <a:pt x="1136" y="2010"/>
                  <a:pt x="1143" y="2012"/>
                  <a:pt x="1144" y="2007"/>
                </a:cubicBezTo>
                <a:cubicBezTo>
                  <a:pt x="1149" y="1991"/>
                  <a:pt x="1152" y="1974"/>
                  <a:pt x="1152" y="1957"/>
                </a:cubicBezTo>
                <a:cubicBezTo>
                  <a:pt x="1152" y="1957"/>
                  <a:pt x="1152" y="1956"/>
                  <a:pt x="1152" y="1955"/>
                </a:cubicBezTo>
                <a:cubicBezTo>
                  <a:pt x="1152" y="1934"/>
                  <a:pt x="1158" y="1913"/>
                  <a:pt x="1158" y="1892"/>
                </a:cubicBezTo>
                <a:lnTo>
                  <a:pt x="1168" y="1890"/>
                </a:lnTo>
                <a:cubicBezTo>
                  <a:pt x="1170" y="1899"/>
                  <a:pt x="1170" y="1908"/>
                  <a:pt x="1170" y="1917"/>
                </a:cubicBezTo>
                <a:cubicBezTo>
                  <a:pt x="1170" y="1930"/>
                  <a:pt x="1173" y="1942"/>
                  <a:pt x="1173" y="1954"/>
                </a:cubicBezTo>
                <a:cubicBezTo>
                  <a:pt x="1173" y="1961"/>
                  <a:pt x="1184" y="1961"/>
                  <a:pt x="1184" y="1954"/>
                </a:cubicBezTo>
                <a:cubicBezTo>
                  <a:pt x="1184" y="1942"/>
                  <a:pt x="1186" y="1929"/>
                  <a:pt x="1187" y="1917"/>
                </a:cubicBezTo>
                <a:cubicBezTo>
                  <a:pt x="1187" y="1906"/>
                  <a:pt x="1188" y="1896"/>
                  <a:pt x="1189" y="1886"/>
                </a:cubicBezTo>
                <a:cubicBezTo>
                  <a:pt x="1299" y="1866"/>
                  <a:pt x="1409" y="1848"/>
                  <a:pt x="1518" y="1827"/>
                </a:cubicBezTo>
                <a:cubicBezTo>
                  <a:pt x="1577" y="1823"/>
                  <a:pt x="1636" y="1821"/>
                  <a:pt x="1693" y="1816"/>
                </a:cubicBezTo>
                <a:cubicBezTo>
                  <a:pt x="1692" y="1821"/>
                  <a:pt x="1691" y="1827"/>
                  <a:pt x="1691" y="1832"/>
                </a:cubicBezTo>
                <a:cubicBezTo>
                  <a:pt x="1691" y="1842"/>
                  <a:pt x="1694" y="1852"/>
                  <a:pt x="1699" y="1861"/>
                </a:cubicBezTo>
                <a:cubicBezTo>
                  <a:pt x="1699" y="1862"/>
                  <a:pt x="1700" y="1862"/>
                  <a:pt x="1701" y="1863"/>
                </a:cubicBezTo>
                <a:cubicBezTo>
                  <a:pt x="1702" y="1864"/>
                  <a:pt x="1703" y="1864"/>
                  <a:pt x="1705" y="1864"/>
                </a:cubicBezTo>
                <a:cubicBezTo>
                  <a:pt x="1706" y="1864"/>
                  <a:pt x="1707" y="1864"/>
                  <a:pt x="1708" y="1863"/>
                </a:cubicBezTo>
                <a:cubicBezTo>
                  <a:pt x="1709" y="1862"/>
                  <a:pt x="1710" y="1861"/>
                  <a:pt x="1711" y="1860"/>
                </a:cubicBezTo>
                <a:cubicBezTo>
                  <a:pt x="1715" y="1851"/>
                  <a:pt x="1718" y="1841"/>
                  <a:pt x="1718" y="1832"/>
                </a:cubicBezTo>
                <a:cubicBezTo>
                  <a:pt x="1718" y="1826"/>
                  <a:pt x="1717" y="1820"/>
                  <a:pt x="1715" y="1814"/>
                </a:cubicBezTo>
                <a:lnTo>
                  <a:pt x="1737" y="1812"/>
                </a:lnTo>
                <a:cubicBezTo>
                  <a:pt x="1736" y="1816"/>
                  <a:pt x="1736" y="1820"/>
                  <a:pt x="1736" y="1824"/>
                </a:cubicBezTo>
                <a:cubicBezTo>
                  <a:pt x="1736" y="1834"/>
                  <a:pt x="1738" y="1844"/>
                  <a:pt x="1742" y="1853"/>
                </a:cubicBezTo>
                <a:cubicBezTo>
                  <a:pt x="1742" y="1854"/>
                  <a:pt x="1743" y="1854"/>
                  <a:pt x="1744" y="1855"/>
                </a:cubicBezTo>
                <a:cubicBezTo>
                  <a:pt x="1745" y="1855"/>
                  <a:pt x="1745" y="1855"/>
                  <a:pt x="1746" y="1855"/>
                </a:cubicBezTo>
                <a:cubicBezTo>
                  <a:pt x="1747" y="1855"/>
                  <a:pt x="1748" y="1855"/>
                  <a:pt x="1749" y="1855"/>
                </a:cubicBezTo>
                <a:cubicBezTo>
                  <a:pt x="1750" y="1854"/>
                  <a:pt x="1750" y="1854"/>
                  <a:pt x="1751" y="1853"/>
                </a:cubicBezTo>
                <a:cubicBezTo>
                  <a:pt x="1755" y="1844"/>
                  <a:pt x="1757" y="1834"/>
                  <a:pt x="1757" y="1824"/>
                </a:cubicBezTo>
                <a:cubicBezTo>
                  <a:pt x="1757" y="1819"/>
                  <a:pt x="1756" y="1815"/>
                  <a:pt x="1755" y="1810"/>
                </a:cubicBezTo>
                <a:lnTo>
                  <a:pt x="1769" y="1809"/>
                </a:lnTo>
                <a:lnTo>
                  <a:pt x="1782" y="1807"/>
                </a:lnTo>
                <a:cubicBezTo>
                  <a:pt x="1780" y="1812"/>
                  <a:pt x="1779" y="1818"/>
                  <a:pt x="1779" y="1823"/>
                </a:cubicBezTo>
                <a:cubicBezTo>
                  <a:pt x="1779" y="1833"/>
                  <a:pt x="1782" y="1843"/>
                  <a:pt x="1787" y="1851"/>
                </a:cubicBezTo>
                <a:cubicBezTo>
                  <a:pt x="1787" y="1852"/>
                  <a:pt x="1788" y="1852"/>
                  <a:pt x="1789" y="1853"/>
                </a:cubicBezTo>
                <a:cubicBezTo>
                  <a:pt x="1790" y="1853"/>
                  <a:pt x="1791" y="1854"/>
                  <a:pt x="1792" y="1854"/>
                </a:cubicBezTo>
                <a:cubicBezTo>
                  <a:pt x="1793" y="1854"/>
                  <a:pt x="1794" y="1853"/>
                  <a:pt x="1795" y="1853"/>
                </a:cubicBezTo>
                <a:cubicBezTo>
                  <a:pt x="1796" y="1852"/>
                  <a:pt x="1796" y="1852"/>
                  <a:pt x="1797" y="1851"/>
                </a:cubicBezTo>
                <a:cubicBezTo>
                  <a:pt x="1801" y="1843"/>
                  <a:pt x="1804" y="1833"/>
                  <a:pt x="1804" y="1824"/>
                </a:cubicBezTo>
                <a:cubicBezTo>
                  <a:pt x="1804" y="1817"/>
                  <a:pt x="1803" y="1811"/>
                  <a:pt x="1801" y="1805"/>
                </a:cubicBezTo>
                <a:cubicBezTo>
                  <a:pt x="1864" y="1797"/>
                  <a:pt x="1926" y="1790"/>
                  <a:pt x="1990" y="1787"/>
                </a:cubicBezTo>
                <a:cubicBezTo>
                  <a:pt x="2046" y="1782"/>
                  <a:pt x="2102" y="1779"/>
                  <a:pt x="2158" y="1779"/>
                </a:cubicBezTo>
                <a:cubicBezTo>
                  <a:pt x="2168" y="1779"/>
                  <a:pt x="2179" y="1779"/>
                  <a:pt x="2189" y="1779"/>
                </a:cubicBezTo>
                <a:cubicBezTo>
                  <a:pt x="2162" y="1805"/>
                  <a:pt x="2137" y="1833"/>
                  <a:pt x="2114" y="1864"/>
                </a:cubicBezTo>
                <a:moveTo>
                  <a:pt x="2243" y="2241"/>
                </a:moveTo>
                <a:cubicBezTo>
                  <a:pt x="2246" y="2243"/>
                  <a:pt x="2249" y="2245"/>
                  <a:pt x="2253" y="2247"/>
                </a:cubicBezTo>
                <a:cubicBezTo>
                  <a:pt x="2295" y="2271"/>
                  <a:pt x="2330" y="2307"/>
                  <a:pt x="2355" y="2349"/>
                </a:cubicBezTo>
                <a:cubicBezTo>
                  <a:pt x="2360" y="2358"/>
                  <a:pt x="2365" y="2367"/>
                  <a:pt x="2369" y="2377"/>
                </a:cubicBezTo>
                <a:cubicBezTo>
                  <a:pt x="2379" y="2405"/>
                  <a:pt x="2399" y="2428"/>
                  <a:pt x="2408" y="2457"/>
                </a:cubicBezTo>
                <a:cubicBezTo>
                  <a:pt x="2417" y="2490"/>
                  <a:pt x="2421" y="2523"/>
                  <a:pt x="2421" y="2557"/>
                </a:cubicBezTo>
                <a:lnTo>
                  <a:pt x="2421" y="2558"/>
                </a:lnTo>
                <a:cubicBezTo>
                  <a:pt x="2421" y="2560"/>
                  <a:pt x="2421" y="2561"/>
                  <a:pt x="2421" y="2562"/>
                </a:cubicBezTo>
                <a:cubicBezTo>
                  <a:pt x="2421" y="2605"/>
                  <a:pt x="2414" y="2648"/>
                  <a:pt x="2399" y="2688"/>
                </a:cubicBezTo>
                <a:cubicBezTo>
                  <a:pt x="2398" y="2692"/>
                  <a:pt x="2395" y="2698"/>
                  <a:pt x="2392" y="2705"/>
                </a:cubicBezTo>
                <a:cubicBezTo>
                  <a:pt x="2394" y="2687"/>
                  <a:pt x="2395" y="2669"/>
                  <a:pt x="2395" y="2651"/>
                </a:cubicBezTo>
                <a:cubicBezTo>
                  <a:pt x="2395" y="2562"/>
                  <a:pt x="2373" y="2473"/>
                  <a:pt x="2332" y="2394"/>
                </a:cubicBezTo>
                <a:cubicBezTo>
                  <a:pt x="2330" y="2391"/>
                  <a:pt x="2325" y="2394"/>
                  <a:pt x="2327" y="2397"/>
                </a:cubicBezTo>
                <a:cubicBezTo>
                  <a:pt x="2373" y="2507"/>
                  <a:pt x="2366" y="2637"/>
                  <a:pt x="2338" y="2751"/>
                </a:cubicBezTo>
                <a:cubicBezTo>
                  <a:pt x="2338" y="2752"/>
                  <a:pt x="2337" y="2752"/>
                  <a:pt x="2337" y="2753"/>
                </a:cubicBezTo>
                <a:cubicBezTo>
                  <a:pt x="2337" y="2754"/>
                  <a:pt x="2338" y="2754"/>
                  <a:pt x="2338" y="2755"/>
                </a:cubicBezTo>
                <a:lnTo>
                  <a:pt x="2323" y="2757"/>
                </a:lnTo>
                <a:cubicBezTo>
                  <a:pt x="2327" y="2736"/>
                  <a:pt x="2330" y="2715"/>
                  <a:pt x="2332" y="2694"/>
                </a:cubicBezTo>
                <a:cubicBezTo>
                  <a:pt x="2330" y="2662"/>
                  <a:pt x="2327" y="2628"/>
                  <a:pt x="2326" y="2596"/>
                </a:cubicBezTo>
                <a:cubicBezTo>
                  <a:pt x="2326" y="2591"/>
                  <a:pt x="2319" y="2592"/>
                  <a:pt x="2319" y="2596"/>
                </a:cubicBezTo>
                <a:cubicBezTo>
                  <a:pt x="2316" y="2626"/>
                  <a:pt x="2312" y="2655"/>
                  <a:pt x="2306" y="2684"/>
                </a:cubicBezTo>
                <a:cubicBezTo>
                  <a:pt x="2300" y="2710"/>
                  <a:pt x="2296" y="2736"/>
                  <a:pt x="2295" y="2763"/>
                </a:cubicBezTo>
                <a:lnTo>
                  <a:pt x="2278" y="2766"/>
                </a:lnTo>
                <a:cubicBezTo>
                  <a:pt x="2279" y="2746"/>
                  <a:pt x="2281" y="2725"/>
                  <a:pt x="2285" y="2705"/>
                </a:cubicBezTo>
                <a:cubicBezTo>
                  <a:pt x="2286" y="2700"/>
                  <a:pt x="2286" y="2695"/>
                  <a:pt x="2286" y="2689"/>
                </a:cubicBezTo>
                <a:cubicBezTo>
                  <a:pt x="2286" y="2679"/>
                  <a:pt x="2285" y="2668"/>
                  <a:pt x="2283" y="2657"/>
                </a:cubicBezTo>
                <a:cubicBezTo>
                  <a:pt x="2281" y="2629"/>
                  <a:pt x="2281" y="2601"/>
                  <a:pt x="2280" y="2572"/>
                </a:cubicBezTo>
                <a:lnTo>
                  <a:pt x="2280" y="2571"/>
                </a:lnTo>
                <a:cubicBezTo>
                  <a:pt x="2280" y="2570"/>
                  <a:pt x="2279" y="2570"/>
                  <a:pt x="2279" y="2570"/>
                </a:cubicBezTo>
                <a:cubicBezTo>
                  <a:pt x="2278" y="2569"/>
                  <a:pt x="2278" y="2569"/>
                  <a:pt x="2277" y="2569"/>
                </a:cubicBezTo>
                <a:cubicBezTo>
                  <a:pt x="2277" y="2569"/>
                  <a:pt x="2276" y="2569"/>
                  <a:pt x="2276" y="2570"/>
                </a:cubicBezTo>
                <a:cubicBezTo>
                  <a:pt x="2276" y="2570"/>
                  <a:pt x="2275" y="2570"/>
                  <a:pt x="2275" y="2571"/>
                </a:cubicBezTo>
                <a:lnTo>
                  <a:pt x="2274" y="2572"/>
                </a:lnTo>
                <a:cubicBezTo>
                  <a:pt x="2274" y="2612"/>
                  <a:pt x="2282" y="2669"/>
                  <a:pt x="2266" y="2706"/>
                </a:cubicBezTo>
                <a:cubicBezTo>
                  <a:pt x="2263" y="2715"/>
                  <a:pt x="2260" y="2724"/>
                  <a:pt x="2260" y="2734"/>
                </a:cubicBezTo>
                <a:cubicBezTo>
                  <a:pt x="2260" y="2740"/>
                  <a:pt x="2259" y="2745"/>
                  <a:pt x="2257" y="2751"/>
                </a:cubicBezTo>
                <a:cubicBezTo>
                  <a:pt x="2251" y="2765"/>
                  <a:pt x="2259" y="2752"/>
                  <a:pt x="2267" y="2759"/>
                </a:cubicBezTo>
                <a:cubicBezTo>
                  <a:pt x="2266" y="2758"/>
                  <a:pt x="2265" y="2758"/>
                  <a:pt x="2264" y="2758"/>
                </a:cubicBezTo>
                <a:cubicBezTo>
                  <a:pt x="2263" y="2758"/>
                  <a:pt x="2262" y="2758"/>
                  <a:pt x="2261" y="2759"/>
                </a:cubicBezTo>
                <a:cubicBezTo>
                  <a:pt x="2259" y="2760"/>
                  <a:pt x="2257" y="2762"/>
                  <a:pt x="2256" y="2764"/>
                </a:cubicBezTo>
                <a:cubicBezTo>
                  <a:pt x="2255" y="2765"/>
                  <a:pt x="2255" y="2766"/>
                  <a:pt x="2254" y="2767"/>
                </a:cubicBezTo>
                <a:cubicBezTo>
                  <a:pt x="2254" y="2768"/>
                  <a:pt x="2254" y="2770"/>
                  <a:pt x="2254" y="2771"/>
                </a:cubicBezTo>
                <a:cubicBezTo>
                  <a:pt x="2254" y="2772"/>
                  <a:pt x="2254" y="2773"/>
                  <a:pt x="2254" y="2774"/>
                </a:cubicBezTo>
                <a:cubicBezTo>
                  <a:pt x="2246" y="2776"/>
                  <a:pt x="2238" y="2779"/>
                  <a:pt x="2230" y="2782"/>
                </a:cubicBezTo>
                <a:cubicBezTo>
                  <a:pt x="2254" y="2709"/>
                  <a:pt x="2240" y="2620"/>
                  <a:pt x="2239" y="2545"/>
                </a:cubicBezTo>
                <a:cubicBezTo>
                  <a:pt x="2239" y="2540"/>
                  <a:pt x="2232" y="2541"/>
                  <a:pt x="2232" y="2545"/>
                </a:cubicBezTo>
                <a:cubicBezTo>
                  <a:pt x="2232" y="2584"/>
                  <a:pt x="2232" y="2624"/>
                  <a:pt x="2231" y="2663"/>
                </a:cubicBezTo>
                <a:cubicBezTo>
                  <a:pt x="2231" y="2667"/>
                  <a:pt x="2231" y="2672"/>
                  <a:pt x="2231" y="2676"/>
                </a:cubicBezTo>
                <a:cubicBezTo>
                  <a:pt x="2231" y="2694"/>
                  <a:pt x="2229" y="2711"/>
                  <a:pt x="2226" y="2729"/>
                </a:cubicBezTo>
                <a:cubicBezTo>
                  <a:pt x="2233" y="2703"/>
                  <a:pt x="2220" y="2771"/>
                  <a:pt x="2217" y="2788"/>
                </a:cubicBezTo>
                <a:cubicBezTo>
                  <a:pt x="2210" y="2791"/>
                  <a:pt x="2203" y="2794"/>
                  <a:pt x="2196" y="2797"/>
                </a:cubicBezTo>
                <a:cubicBezTo>
                  <a:pt x="2203" y="2744"/>
                  <a:pt x="2207" y="2690"/>
                  <a:pt x="2207" y="2636"/>
                </a:cubicBezTo>
                <a:cubicBezTo>
                  <a:pt x="2207" y="2614"/>
                  <a:pt x="2206" y="2591"/>
                  <a:pt x="2205" y="2569"/>
                </a:cubicBezTo>
                <a:cubicBezTo>
                  <a:pt x="2205" y="2564"/>
                  <a:pt x="2198" y="2565"/>
                  <a:pt x="2198" y="2569"/>
                </a:cubicBezTo>
                <a:cubicBezTo>
                  <a:pt x="2198" y="2576"/>
                  <a:pt x="2198" y="2583"/>
                  <a:pt x="2198" y="2590"/>
                </a:cubicBezTo>
                <a:cubicBezTo>
                  <a:pt x="2198" y="2633"/>
                  <a:pt x="2195" y="2677"/>
                  <a:pt x="2190" y="2720"/>
                </a:cubicBezTo>
                <a:cubicBezTo>
                  <a:pt x="2186" y="2743"/>
                  <a:pt x="2182" y="2765"/>
                  <a:pt x="2175" y="2786"/>
                </a:cubicBezTo>
                <a:cubicBezTo>
                  <a:pt x="2172" y="2800"/>
                  <a:pt x="2185" y="2788"/>
                  <a:pt x="2175" y="2795"/>
                </a:cubicBezTo>
                <a:cubicBezTo>
                  <a:pt x="2174" y="2796"/>
                  <a:pt x="2173" y="2797"/>
                  <a:pt x="2172" y="2799"/>
                </a:cubicBezTo>
                <a:cubicBezTo>
                  <a:pt x="2171" y="2800"/>
                  <a:pt x="2171" y="2801"/>
                  <a:pt x="2171" y="2803"/>
                </a:cubicBezTo>
                <a:cubicBezTo>
                  <a:pt x="2171" y="2804"/>
                  <a:pt x="2170" y="2806"/>
                  <a:pt x="2172" y="2808"/>
                </a:cubicBezTo>
                <a:cubicBezTo>
                  <a:pt x="2173" y="2809"/>
                  <a:pt x="2173" y="2809"/>
                  <a:pt x="2173" y="2809"/>
                </a:cubicBezTo>
                <a:cubicBezTo>
                  <a:pt x="2161" y="2816"/>
                  <a:pt x="2149" y="2823"/>
                  <a:pt x="2137" y="2832"/>
                </a:cubicBezTo>
                <a:cubicBezTo>
                  <a:pt x="2146" y="2809"/>
                  <a:pt x="2151" y="2786"/>
                  <a:pt x="2151" y="2762"/>
                </a:cubicBezTo>
                <a:cubicBezTo>
                  <a:pt x="2151" y="2759"/>
                  <a:pt x="2151" y="2756"/>
                  <a:pt x="2151" y="2753"/>
                </a:cubicBezTo>
                <a:cubicBezTo>
                  <a:pt x="2149" y="2731"/>
                  <a:pt x="2155" y="2708"/>
                  <a:pt x="2155" y="2686"/>
                </a:cubicBezTo>
                <a:cubicBezTo>
                  <a:pt x="2153" y="2655"/>
                  <a:pt x="2150" y="2624"/>
                  <a:pt x="2149" y="2593"/>
                </a:cubicBezTo>
                <a:cubicBezTo>
                  <a:pt x="2149" y="2592"/>
                  <a:pt x="2150" y="2592"/>
                  <a:pt x="2149" y="2591"/>
                </a:cubicBezTo>
                <a:cubicBezTo>
                  <a:pt x="2148" y="2590"/>
                  <a:pt x="2148" y="2590"/>
                  <a:pt x="2147" y="2590"/>
                </a:cubicBezTo>
                <a:lnTo>
                  <a:pt x="2146" y="2589"/>
                </a:lnTo>
                <a:cubicBezTo>
                  <a:pt x="2145" y="2589"/>
                  <a:pt x="2144" y="2590"/>
                  <a:pt x="2144" y="2590"/>
                </a:cubicBezTo>
                <a:cubicBezTo>
                  <a:pt x="2143" y="2590"/>
                  <a:pt x="2143" y="2591"/>
                  <a:pt x="2143" y="2591"/>
                </a:cubicBezTo>
                <a:cubicBezTo>
                  <a:pt x="2142" y="2592"/>
                  <a:pt x="2142" y="2592"/>
                  <a:pt x="2142" y="2593"/>
                </a:cubicBezTo>
                <a:cubicBezTo>
                  <a:pt x="2140" y="2638"/>
                  <a:pt x="2142" y="2691"/>
                  <a:pt x="2128" y="2734"/>
                </a:cubicBezTo>
                <a:cubicBezTo>
                  <a:pt x="2123" y="2748"/>
                  <a:pt x="2122" y="2769"/>
                  <a:pt x="2119" y="2783"/>
                </a:cubicBezTo>
                <a:cubicBezTo>
                  <a:pt x="2111" y="2808"/>
                  <a:pt x="2105" y="2834"/>
                  <a:pt x="2102" y="2859"/>
                </a:cubicBezTo>
                <a:cubicBezTo>
                  <a:pt x="2098" y="2885"/>
                  <a:pt x="2102" y="2859"/>
                  <a:pt x="2102" y="2859"/>
                </a:cubicBezTo>
                <a:cubicBezTo>
                  <a:pt x="2080" y="2878"/>
                  <a:pt x="2060" y="2898"/>
                  <a:pt x="2041" y="2919"/>
                </a:cubicBezTo>
                <a:cubicBezTo>
                  <a:pt x="2054" y="2895"/>
                  <a:pt x="2064" y="2868"/>
                  <a:pt x="2071" y="2841"/>
                </a:cubicBezTo>
                <a:cubicBezTo>
                  <a:pt x="2088" y="2761"/>
                  <a:pt x="2096" y="2680"/>
                  <a:pt x="2096" y="2599"/>
                </a:cubicBezTo>
                <a:cubicBezTo>
                  <a:pt x="2096" y="2588"/>
                  <a:pt x="2096" y="2577"/>
                  <a:pt x="2096" y="2566"/>
                </a:cubicBezTo>
                <a:cubicBezTo>
                  <a:pt x="2096" y="2563"/>
                  <a:pt x="2092" y="2563"/>
                  <a:pt x="2092" y="2566"/>
                </a:cubicBezTo>
                <a:cubicBezTo>
                  <a:pt x="2090" y="2609"/>
                  <a:pt x="2090" y="2652"/>
                  <a:pt x="2085" y="2696"/>
                </a:cubicBezTo>
                <a:cubicBezTo>
                  <a:pt x="2078" y="2732"/>
                  <a:pt x="2068" y="2768"/>
                  <a:pt x="2056" y="2803"/>
                </a:cubicBezTo>
                <a:cubicBezTo>
                  <a:pt x="2044" y="2843"/>
                  <a:pt x="2027" y="2881"/>
                  <a:pt x="2006" y="2916"/>
                </a:cubicBezTo>
                <a:cubicBezTo>
                  <a:pt x="2001" y="2926"/>
                  <a:pt x="1995" y="2936"/>
                  <a:pt x="1988" y="2946"/>
                </a:cubicBezTo>
                <a:cubicBezTo>
                  <a:pt x="2004" y="2906"/>
                  <a:pt x="2015" y="2864"/>
                  <a:pt x="2021" y="2821"/>
                </a:cubicBezTo>
                <a:cubicBezTo>
                  <a:pt x="2026" y="2794"/>
                  <a:pt x="2028" y="2767"/>
                  <a:pt x="2028" y="2740"/>
                </a:cubicBezTo>
                <a:cubicBezTo>
                  <a:pt x="2028" y="2726"/>
                  <a:pt x="2027" y="2711"/>
                  <a:pt x="2026" y="2697"/>
                </a:cubicBezTo>
                <a:cubicBezTo>
                  <a:pt x="2026" y="2697"/>
                  <a:pt x="2026" y="2696"/>
                  <a:pt x="2025" y="2695"/>
                </a:cubicBezTo>
                <a:lnTo>
                  <a:pt x="2024" y="2694"/>
                </a:lnTo>
                <a:cubicBezTo>
                  <a:pt x="2023" y="2693"/>
                  <a:pt x="2022" y="2693"/>
                  <a:pt x="2021" y="2693"/>
                </a:cubicBezTo>
                <a:cubicBezTo>
                  <a:pt x="2021" y="2693"/>
                  <a:pt x="2020" y="2693"/>
                  <a:pt x="2019" y="2694"/>
                </a:cubicBezTo>
                <a:cubicBezTo>
                  <a:pt x="2018" y="2694"/>
                  <a:pt x="2018" y="2695"/>
                  <a:pt x="2018" y="2695"/>
                </a:cubicBezTo>
                <a:cubicBezTo>
                  <a:pt x="2017" y="2696"/>
                  <a:pt x="2017" y="2697"/>
                  <a:pt x="2017" y="2697"/>
                </a:cubicBezTo>
                <a:cubicBezTo>
                  <a:pt x="2010" y="2772"/>
                  <a:pt x="1994" y="2867"/>
                  <a:pt x="1958" y="2935"/>
                </a:cubicBezTo>
                <a:cubicBezTo>
                  <a:pt x="1955" y="2915"/>
                  <a:pt x="1952" y="2896"/>
                  <a:pt x="1947" y="2876"/>
                </a:cubicBezTo>
                <a:cubicBezTo>
                  <a:pt x="1947" y="2876"/>
                  <a:pt x="1947" y="2875"/>
                  <a:pt x="1948" y="2874"/>
                </a:cubicBezTo>
                <a:cubicBezTo>
                  <a:pt x="1949" y="2873"/>
                  <a:pt x="1949" y="2873"/>
                  <a:pt x="1949" y="2872"/>
                </a:cubicBezTo>
                <a:cubicBezTo>
                  <a:pt x="1984" y="2777"/>
                  <a:pt x="1971" y="2667"/>
                  <a:pt x="1984" y="2568"/>
                </a:cubicBezTo>
                <a:cubicBezTo>
                  <a:pt x="1984" y="2564"/>
                  <a:pt x="1979" y="2562"/>
                  <a:pt x="1978" y="2566"/>
                </a:cubicBezTo>
                <a:cubicBezTo>
                  <a:pt x="1971" y="2601"/>
                  <a:pt x="1970" y="2636"/>
                  <a:pt x="1965" y="2670"/>
                </a:cubicBezTo>
                <a:cubicBezTo>
                  <a:pt x="1962" y="2691"/>
                  <a:pt x="1952" y="2710"/>
                  <a:pt x="1949" y="2731"/>
                </a:cubicBezTo>
                <a:cubicBezTo>
                  <a:pt x="1946" y="2759"/>
                  <a:pt x="1935" y="2788"/>
                  <a:pt x="1928" y="2817"/>
                </a:cubicBezTo>
                <a:cubicBezTo>
                  <a:pt x="1925" y="2809"/>
                  <a:pt x="1922" y="2801"/>
                  <a:pt x="1919" y="2793"/>
                </a:cubicBezTo>
                <a:cubicBezTo>
                  <a:pt x="1920" y="2794"/>
                  <a:pt x="1921" y="2794"/>
                  <a:pt x="1922" y="2794"/>
                </a:cubicBezTo>
                <a:cubicBezTo>
                  <a:pt x="1924" y="2794"/>
                  <a:pt x="1926" y="2793"/>
                  <a:pt x="1928" y="2792"/>
                </a:cubicBezTo>
                <a:cubicBezTo>
                  <a:pt x="1930" y="2791"/>
                  <a:pt x="1931" y="2790"/>
                  <a:pt x="1932" y="2788"/>
                </a:cubicBezTo>
                <a:cubicBezTo>
                  <a:pt x="1933" y="2787"/>
                  <a:pt x="1933" y="2786"/>
                  <a:pt x="1934" y="2785"/>
                </a:cubicBezTo>
                <a:cubicBezTo>
                  <a:pt x="1947" y="2735"/>
                  <a:pt x="1932" y="2675"/>
                  <a:pt x="1929" y="2625"/>
                </a:cubicBezTo>
                <a:cubicBezTo>
                  <a:pt x="1929" y="2621"/>
                  <a:pt x="1922" y="2621"/>
                  <a:pt x="1922" y="2625"/>
                </a:cubicBezTo>
                <a:cubicBezTo>
                  <a:pt x="1922" y="2657"/>
                  <a:pt x="1918" y="2690"/>
                  <a:pt x="1912" y="2721"/>
                </a:cubicBezTo>
                <a:cubicBezTo>
                  <a:pt x="1908" y="2737"/>
                  <a:pt x="1910" y="2753"/>
                  <a:pt x="1907" y="2768"/>
                </a:cubicBezTo>
                <a:cubicBezTo>
                  <a:pt x="1902" y="2760"/>
                  <a:pt x="1897" y="2753"/>
                  <a:pt x="1891" y="2746"/>
                </a:cubicBezTo>
                <a:cubicBezTo>
                  <a:pt x="1891" y="2745"/>
                  <a:pt x="1891" y="2743"/>
                  <a:pt x="1891" y="2742"/>
                </a:cubicBezTo>
                <a:cubicBezTo>
                  <a:pt x="1891" y="2740"/>
                  <a:pt x="1891" y="2740"/>
                  <a:pt x="1891" y="2739"/>
                </a:cubicBezTo>
                <a:cubicBezTo>
                  <a:pt x="1882" y="2706"/>
                  <a:pt x="1877" y="2672"/>
                  <a:pt x="1877" y="2638"/>
                </a:cubicBezTo>
                <a:cubicBezTo>
                  <a:pt x="1877" y="2634"/>
                  <a:pt x="1877" y="2630"/>
                  <a:pt x="1877" y="2625"/>
                </a:cubicBezTo>
                <a:cubicBezTo>
                  <a:pt x="1877" y="2621"/>
                  <a:pt x="1870" y="2621"/>
                  <a:pt x="1870" y="2625"/>
                </a:cubicBezTo>
                <a:cubicBezTo>
                  <a:pt x="1870" y="2649"/>
                  <a:pt x="1864" y="2675"/>
                  <a:pt x="1864" y="2701"/>
                </a:cubicBezTo>
                <a:cubicBezTo>
                  <a:pt x="1836" y="2651"/>
                  <a:pt x="1841" y="2579"/>
                  <a:pt x="1839" y="2525"/>
                </a:cubicBezTo>
                <a:cubicBezTo>
                  <a:pt x="1839" y="2521"/>
                  <a:pt x="1832" y="2520"/>
                  <a:pt x="1832" y="2525"/>
                </a:cubicBezTo>
                <a:cubicBezTo>
                  <a:pt x="1831" y="2566"/>
                  <a:pt x="1826" y="2607"/>
                  <a:pt x="1827" y="2647"/>
                </a:cubicBezTo>
                <a:cubicBezTo>
                  <a:pt x="1827" y="2654"/>
                  <a:pt x="1827" y="2661"/>
                  <a:pt x="1827" y="2667"/>
                </a:cubicBezTo>
                <a:cubicBezTo>
                  <a:pt x="1820" y="2640"/>
                  <a:pt x="1804" y="2617"/>
                  <a:pt x="1800" y="2590"/>
                </a:cubicBezTo>
                <a:cubicBezTo>
                  <a:pt x="1795" y="2562"/>
                  <a:pt x="1800" y="2522"/>
                  <a:pt x="1800" y="2490"/>
                </a:cubicBezTo>
                <a:cubicBezTo>
                  <a:pt x="1800" y="2487"/>
                  <a:pt x="1795" y="2486"/>
                  <a:pt x="1795" y="2490"/>
                </a:cubicBezTo>
                <a:cubicBezTo>
                  <a:pt x="1795" y="2520"/>
                  <a:pt x="1790" y="2549"/>
                  <a:pt x="1788" y="2579"/>
                </a:cubicBezTo>
                <a:cubicBezTo>
                  <a:pt x="1788" y="2583"/>
                  <a:pt x="1788" y="2586"/>
                  <a:pt x="1788" y="2590"/>
                </a:cubicBezTo>
                <a:cubicBezTo>
                  <a:pt x="1788" y="2605"/>
                  <a:pt x="1790" y="2621"/>
                  <a:pt x="1793" y="2636"/>
                </a:cubicBezTo>
                <a:lnTo>
                  <a:pt x="1792" y="2635"/>
                </a:lnTo>
                <a:cubicBezTo>
                  <a:pt x="1787" y="2632"/>
                  <a:pt x="1783" y="2628"/>
                  <a:pt x="1780" y="2623"/>
                </a:cubicBezTo>
                <a:cubicBezTo>
                  <a:pt x="1773" y="2608"/>
                  <a:pt x="1770" y="2592"/>
                  <a:pt x="1770" y="2575"/>
                </a:cubicBezTo>
                <a:cubicBezTo>
                  <a:pt x="1770" y="2571"/>
                  <a:pt x="1770" y="2567"/>
                  <a:pt x="1771" y="2563"/>
                </a:cubicBezTo>
                <a:cubicBezTo>
                  <a:pt x="1771" y="2558"/>
                  <a:pt x="1763" y="2558"/>
                  <a:pt x="1763" y="2563"/>
                </a:cubicBezTo>
                <a:cubicBezTo>
                  <a:pt x="1762" y="2586"/>
                  <a:pt x="1756" y="2610"/>
                  <a:pt x="1766" y="2632"/>
                </a:cubicBezTo>
                <a:lnTo>
                  <a:pt x="1756" y="2627"/>
                </a:lnTo>
                <a:cubicBezTo>
                  <a:pt x="1730" y="2590"/>
                  <a:pt x="1734" y="2537"/>
                  <a:pt x="1732" y="2494"/>
                </a:cubicBezTo>
                <a:cubicBezTo>
                  <a:pt x="1732" y="2493"/>
                  <a:pt x="1733" y="2493"/>
                  <a:pt x="1732" y="2492"/>
                </a:cubicBezTo>
                <a:cubicBezTo>
                  <a:pt x="1731" y="2491"/>
                  <a:pt x="1731" y="2491"/>
                  <a:pt x="1730" y="2491"/>
                </a:cubicBezTo>
                <a:lnTo>
                  <a:pt x="1729" y="2491"/>
                </a:lnTo>
                <a:cubicBezTo>
                  <a:pt x="1728" y="2491"/>
                  <a:pt x="1727" y="2491"/>
                  <a:pt x="1727" y="2491"/>
                </a:cubicBezTo>
                <a:cubicBezTo>
                  <a:pt x="1726" y="2491"/>
                  <a:pt x="1726" y="2492"/>
                  <a:pt x="1726" y="2492"/>
                </a:cubicBezTo>
                <a:cubicBezTo>
                  <a:pt x="1725" y="2493"/>
                  <a:pt x="1725" y="2493"/>
                  <a:pt x="1725" y="2494"/>
                </a:cubicBezTo>
                <a:cubicBezTo>
                  <a:pt x="1723" y="2533"/>
                  <a:pt x="1714" y="2575"/>
                  <a:pt x="1725" y="2612"/>
                </a:cubicBezTo>
                <a:lnTo>
                  <a:pt x="1712" y="2607"/>
                </a:lnTo>
                <a:lnTo>
                  <a:pt x="1712" y="2606"/>
                </a:lnTo>
                <a:cubicBezTo>
                  <a:pt x="1712" y="2604"/>
                  <a:pt x="1712" y="2602"/>
                  <a:pt x="1711" y="2601"/>
                </a:cubicBezTo>
                <a:cubicBezTo>
                  <a:pt x="1710" y="2600"/>
                  <a:pt x="1710" y="2599"/>
                  <a:pt x="1709" y="2599"/>
                </a:cubicBezTo>
                <a:cubicBezTo>
                  <a:pt x="1709" y="2598"/>
                  <a:pt x="1708" y="2597"/>
                  <a:pt x="1708" y="2597"/>
                </a:cubicBezTo>
                <a:cubicBezTo>
                  <a:pt x="1701" y="2585"/>
                  <a:pt x="1697" y="2571"/>
                  <a:pt x="1697" y="2557"/>
                </a:cubicBezTo>
                <a:lnTo>
                  <a:pt x="1697" y="2556"/>
                </a:lnTo>
                <a:cubicBezTo>
                  <a:pt x="1694" y="2539"/>
                  <a:pt x="1692" y="2522"/>
                  <a:pt x="1692" y="2505"/>
                </a:cubicBezTo>
                <a:cubicBezTo>
                  <a:pt x="1692" y="2494"/>
                  <a:pt x="1693" y="2484"/>
                  <a:pt x="1694" y="2473"/>
                </a:cubicBezTo>
                <a:cubicBezTo>
                  <a:pt x="1694" y="2472"/>
                  <a:pt x="1694" y="2471"/>
                  <a:pt x="1694" y="2471"/>
                </a:cubicBezTo>
                <a:cubicBezTo>
                  <a:pt x="1694" y="2470"/>
                  <a:pt x="1693" y="2470"/>
                  <a:pt x="1693" y="2470"/>
                </a:cubicBezTo>
                <a:cubicBezTo>
                  <a:pt x="1692" y="2469"/>
                  <a:pt x="1692" y="2469"/>
                  <a:pt x="1691" y="2469"/>
                </a:cubicBezTo>
                <a:cubicBezTo>
                  <a:pt x="1690" y="2469"/>
                  <a:pt x="1690" y="2469"/>
                  <a:pt x="1689" y="2470"/>
                </a:cubicBezTo>
                <a:cubicBezTo>
                  <a:pt x="1689" y="2470"/>
                  <a:pt x="1688" y="2470"/>
                  <a:pt x="1688" y="2471"/>
                </a:cubicBezTo>
                <a:lnTo>
                  <a:pt x="1688" y="2472"/>
                </a:lnTo>
                <a:cubicBezTo>
                  <a:pt x="1680" y="2503"/>
                  <a:pt x="1676" y="2535"/>
                  <a:pt x="1675" y="2566"/>
                </a:cubicBezTo>
                <a:cubicBezTo>
                  <a:pt x="1675" y="2568"/>
                  <a:pt x="1675" y="2570"/>
                  <a:pt x="1675" y="2571"/>
                </a:cubicBezTo>
                <a:cubicBezTo>
                  <a:pt x="1675" y="2580"/>
                  <a:pt x="1677" y="2589"/>
                  <a:pt x="1680" y="2598"/>
                </a:cubicBezTo>
                <a:cubicBezTo>
                  <a:pt x="1670" y="2596"/>
                  <a:pt x="1660" y="2594"/>
                  <a:pt x="1650" y="2592"/>
                </a:cubicBezTo>
                <a:cubicBezTo>
                  <a:pt x="1628" y="2480"/>
                  <a:pt x="1651" y="2376"/>
                  <a:pt x="1736" y="2298"/>
                </a:cubicBezTo>
                <a:lnTo>
                  <a:pt x="1737" y="2298"/>
                </a:lnTo>
                <a:cubicBezTo>
                  <a:pt x="1739" y="2296"/>
                  <a:pt x="1741" y="2295"/>
                  <a:pt x="1742" y="2292"/>
                </a:cubicBezTo>
                <a:cubicBezTo>
                  <a:pt x="1835" y="2212"/>
                  <a:pt x="1959" y="2151"/>
                  <a:pt x="2081" y="2168"/>
                </a:cubicBezTo>
                <a:cubicBezTo>
                  <a:pt x="2133" y="2175"/>
                  <a:pt x="2196" y="2215"/>
                  <a:pt x="2243" y="2241"/>
                </a:cubicBezTo>
                <a:moveTo>
                  <a:pt x="2444" y="2647"/>
                </a:moveTo>
                <a:cubicBezTo>
                  <a:pt x="2450" y="2622"/>
                  <a:pt x="2453" y="2596"/>
                  <a:pt x="2453" y="2570"/>
                </a:cubicBezTo>
                <a:cubicBezTo>
                  <a:pt x="2453" y="2554"/>
                  <a:pt x="2451" y="2537"/>
                  <a:pt x="2449" y="2520"/>
                </a:cubicBezTo>
                <a:cubicBezTo>
                  <a:pt x="2500" y="2522"/>
                  <a:pt x="2551" y="2531"/>
                  <a:pt x="2599" y="2546"/>
                </a:cubicBezTo>
                <a:cubicBezTo>
                  <a:pt x="2626" y="2555"/>
                  <a:pt x="2653" y="2567"/>
                  <a:pt x="2678" y="2582"/>
                </a:cubicBezTo>
                <a:cubicBezTo>
                  <a:pt x="2686" y="2587"/>
                  <a:pt x="2695" y="2592"/>
                  <a:pt x="2703" y="2598"/>
                </a:cubicBezTo>
                <a:cubicBezTo>
                  <a:pt x="2689" y="2602"/>
                  <a:pt x="2675" y="2609"/>
                  <a:pt x="2662" y="2616"/>
                </a:cubicBezTo>
                <a:cubicBezTo>
                  <a:pt x="2626" y="2637"/>
                  <a:pt x="2597" y="2666"/>
                  <a:pt x="2576" y="2702"/>
                </a:cubicBezTo>
                <a:lnTo>
                  <a:pt x="2576" y="2703"/>
                </a:lnTo>
                <a:cubicBezTo>
                  <a:pt x="2575" y="2703"/>
                  <a:pt x="2575" y="2702"/>
                  <a:pt x="2575" y="2702"/>
                </a:cubicBezTo>
                <a:cubicBezTo>
                  <a:pt x="2575" y="2701"/>
                  <a:pt x="2574" y="2700"/>
                  <a:pt x="2573" y="2700"/>
                </a:cubicBezTo>
                <a:cubicBezTo>
                  <a:pt x="2572" y="2699"/>
                  <a:pt x="2572" y="2699"/>
                  <a:pt x="2571" y="2699"/>
                </a:cubicBezTo>
                <a:cubicBezTo>
                  <a:pt x="2570" y="2699"/>
                  <a:pt x="2569" y="2699"/>
                  <a:pt x="2568" y="2700"/>
                </a:cubicBezTo>
                <a:cubicBezTo>
                  <a:pt x="2567" y="2701"/>
                  <a:pt x="2568" y="2701"/>
                  <a:pt x="2567" y="2702"/>
                </a:cubicBezTo>
                <a:cubicBezTo>
                  <a:pt x="2566" y="2703"/>
                  <a:pt x="2566" y="2703"/>
                  <a:pt x="2566" y="2703"/>
                </a:cubicBezTo>
                <a:cubicBezTo>
                  <a:pt x="2560" y="2730"/>
                  <a:pt x="2543" y="2753"/>
                  <a:pt x="2541" y="2780"/>
                </a:cubicBezTo>
                <a:lnTo>
                  <a:pt x="2537" y="2778"/>
                </a:lnTo>
                <a:cubicBezTo>
                  <a:pt x="2537" y="2757"/>
                  <a:pt x="2537" y="2736"/>
                  <a:pt x="2537" y="2714"/>
                </a:cubicBezTo>
                <a:cubicBezTo>
                  <a:pt x="2540" y="2702"/>
                  <a:pt x="2542" y="2689"/>
                  <a:pt x="2543" y="2676"/>
                </a:cubicBezTo>
                <a:cubicBezTo>
                  <a:pt x="2543" y="2672"/>
                  <a:pt x="2536" y="2672"/>
                  <a:pt x="2536" y="2676"/>
                </a:cubicBezTo>
                <a:cubicBezTo>
                  <a:pt x="2533" y="2695"/>
                  <a:pt x="2528" y="2713"/>
                  <a:pt x="2520" y="2730"/>
                </a:cubicBezTo>
                <a:cubicBezTo>
                  <a:pt x="2516" y="2743"/>
                  <a:pt x="2514" y="2757"/>
                  <a:pt x="2514" y="2771"/>
                </a:cubicBezTo>
                <a:lnTo>
                  <a:pt x="2497" y="2766"/>
                </a:lnTo>
                <a:cubicBezTo>
                  <a:pt x="2497" y="2766"/>
                  <a:pt x="2497" y="2765"/>
                  <a:pt x="2497" y="2764"/>
                </a:cubicBezTo>
                <a:lnTo>
                  <a:pt x="2497" y="2763"/>
                </a:lnTo>
                <a:cubicBezTo>
                  <a:pt x="2497" y="2751"/>
                  <a:pt x="2495" y="2738"/>
                  <a:pt x="2495" y="2726"/>
                </a:cubicBezTo>
                <a:cubicBezTo>
                  <a:pt x="2495" y="2721"/>
                  <a:pt x="2496" y="2717"/>
                  <a:pt x="2496" y="2712"/>
                </a:cubicBezTo>
                <a:cubicBezTo>
                  <a:pt x="2496" y="2707"/>
                  <a:pt x="2495" y="2702"/>
                  <a:pt x="2494" y="2697"/>
                </a:cubicBezTo>
                <a:lnTo>
                  <a:pt x="2494" y="2696"/>
                </a:lnTo>
                <a:cubicBezTo>
                  <a:pt x="2493" y="2695"/>
                  <a:pt x="2493" y="2695"/>
                  <a:pt x="2492" y="2694"/>
                </a:cubicBezTo>
                <a:cubicBezTo>
                  <a:pt x="2492" y="2694"/>
                  <a:pt x="2491" y="2694"/>
                  <a:pt x="2490" y="2694"/>
                </a:cubicBezTo>
                <a:cubicBezTo>
                  <a:pt x="2489" y="2694"/>
                  <a:pt x="2489" y="2693"/>
                  <a:pt x="2488" y="2694"/>
                </a:cubicBezTo>
                <a:cubicBezTo>
                  <a:pt x="2487" y="2694"/>
                  <a:pt x="2487" y="2695"/>
                  <a:pt x="2486" y="2696"/>
                </a:cubicBezTo>
                <a:lnTo>
                  <a:pt x="2486" y="2697"/>
                </a:lnTo>
                <a:cubicBezTo>
                  <a:pt x="2485" y="2708"/>
                  <a:pt x="2480" y="2717"/>
                  <a:pt x="2478" y="2728"/>
                </a:cubicBezTo>
                <a:cubicBezTo>
                  <a:pt x="2477" y="2738"/>
                  <a:pt x="2477" y="2747"/>
                  <a:pt x="2477" y="2756"/>
                </a:cubicBezTo>
                <a:cubicBezTo>
                  <a:pt x="2477" y="2758"/>
                  <a:pt x="2477" y="2760"/>
                  <a:pt x="2477" y="2762"/>
                </a:cubicBezTo>
                <a:cubicBezTo>
                  <a:pt x="2470" y="2760"/>
                  <a:pt x="2464" y="2759"/>
                  <a:pt x="2457" y="2758"/>
                </a:cubicBezTo>
                <a:cubicBezTo>
                  <a:pt x="2457" y="2755"/>
                  <a:pt x="2456" y="2751"/>
                  <a:pt x="2456" y="2747"/>
                </a:cubicBezTo>
                <a:cubicBezTo>
                  <a:pt x="2456" y="2738"/>
                  <a:pt x="2458" y="2728"/>
                  <a:pt x="2460" y="2719"/>
                </a:cubicBezTo>
                <a:cubicBezTo>
                  <a:pt x="2465" y="2702"/>
                  <a:pt x="2469" y="2684"/>
                  <a:pt x="2471" y="2666"/>
                </a:cubicBezTo>
                <a:cubicBezTo>
                  <a:pt x="2471" y="2663"/>
                  <a:pt x="2467" y="2662"/>
                  <a:pt x="2466" y="2666"/>
                </a:cubicBezTo>
                <a:cubicBezTo>
                  <a:pt x="2461" y="2683"/>
                  <a:pt x="2455" y="2700"/>
                  <a:pt x="2449" y="2717"/>
                </a:cubicBezTo>
                <a:cubicBezTo>
                  <a:pt x="2445" y="2730"/>
                  <a:pt x="2444" y="2743"/>
                  <a:pt x="2440" y="2756"/>
                </a:cubicBezTo>
                <a:lnTo>
                  <a:pt x="2438" y="2756"/>
                </a:lnTo>
                <a:cubicBezTo>
                  <a:pt x="2438" y="2754"/>
                  <a:pt x="2438" y="2753"/>
                  <a:pt x="2438" y="2752"/>
                </a:cubicBezTo>
                <a:cubicBezTo>
                  <a:pt x="2438" y="2751"/>
                  <a:pt x="2438" y="2746"/>
                  <a:pt x="2438" y="2743"/>
                </a:cubicBezTo>
                <a:cubicBezTo>
                  <a:pt x="2439" y="2739"/>
                  <a:pt x="2440" y="2734"/>
                  <a:pt x="2441" y="2729"/>
                </a:cubicBezTo>
                <a:cubicBezTo>
                  <a:pt x="2441" y="2728"/>
                  <a:pt x="2441" y="2728"/>
                  <a:pt x="2440" y="2727"/>
                </a:cubicBezTo>
                <a:cubicBezTo>
                  <a:pt x="2439" y="2726"/>
                  <a:pt x="2439" y="2725"/>
                  <a:pt x="2439" y="2725"/>
                </a:cubicBezTo>
                <a:cubicBezTo>
                  <a:pt x="2438" y="2725"/>
                  <a:pt x="2437" y="2724"/>
                  <a:pt x="2436" y="2724"/>
                </a:cubicBezTo>
                <a:cubicBezTo>
                  <a:pt x="2436" y="2724"/>
                  <a:pt x="2435" y="2725"/>
                  <a:pt x="2434" y="2725"/>
                </a:cubicBezTo>
                <a:cubicBezTo>
                  <a:pt x="2433" y="2725"/>
                  <a:pt x="2433" y="2726"/>
                  <a:pt x="2432" y="2727"/>
                </a:cubicBezTo>
                <a:cubicBezTo>
                  <a:pt x="2432" y="2727"/>
                  <a:pt x="2432" y="2728"/>
                  <a:pt x="2432" y="2729"/>
                </a:cubicBezTo>
                <a:cubicBezTo>
                  <a:pt x="2432" y="2736"/>
                  <a:pt x="2424" y="2738"/>
                  <a:pt x="2421" y="2744"/>
                </a:cubicBezTo>
                <a:cubicBezTo>
                  <a:pt x="2417" y="2750"/>
                  <a:pt x="2417" y="2751"/>
                  <a:pt x="2415" y="2754"/>
                </a:cubicBezTo>
                <a:lnTo>
                  <a:pt x="2413" y="2754"/>
                </a:lnTo>
                <a:cubicBezTo>
                  <a:pt x="2427" y="2720"/>
                  <a:pt x="2437" y="2684"/>
                  <a:pt x="2444" y="2647"/>
                </a:cubicBezTo>
                <a:moveTo>
                  <a:pt x="2766" y="2339"/>
                </a:moveTo>
                <a:cubicBezTo>
                  <a:pt x="2829" y="2261"/>
                  <a:pt x="2889" y="2209"/>
                  <a:pt x="2983" y="2172"/>
                </a:cubicBezTo>
                <a:cubicBezTo>
                  <a:pt x="3044" y="2149"/>
                  <a:pt x="3108" y="2134"/>
                  <a:pt x="3174" y="2127"/>
                </a:cubicBezTo>
                <a:cubicBezTo>
                  <a:pt x="3267" y="2118"/>
                  <a:pt x="3378" y="2136"/>
                  <a:pt x="3447" y="2203"/>
                </a:cubicBezTo>
                <a:cubicBezTo>
                  <a:pt x="3466" y="2221"/>
                  <a:pt x="3483" y="2242"/>
                  <a:pt x="3496" y="2265"/>
                </a:cubicBezTo>
                <a:cubicBezTo>
                  <a:pt x="3507" y="2284"/>
                  <a:pt x="3516" y="2305"/>
                  <a:pt x="3522" y="2326"/>
                </a:cubicBezTo>
                <a:cubicBezTo>
                  <a:pt x="3534" y="2358"/>
                  <a:pt x="3539" y="2392"/>
                  <a:pt x="3539" y="2426"/>
                </a:cubicBezTo>
                <a:cubicBezTo>
                  <a:pt x="3539" y="2446"/>
                  <a:pt x="3537" y="2466"/>
                  <a:pt x="3533" y="2486"/>
                </a:cubicBezTo>
                <a:lnTo>
                  <a:pt x="3531" y="2485"/>
                </a:lnTo>
                <a:lnTo>
                  <a:pt x="3531" y="2483"/>
                </a:lnTo>
                <a:cubicBezTo>
                  <a:pt x="3528" y="2439"/>
                  <a:pt x="3521" y="2396"/>
                  <a:pt x="3510" y="2353"/>
                </a:cubicBezTo>
                <a:lnTo>
                  <a:pt x="3510" y="2352"/>
                </a:lnTo>
                <a:cubicBezTo>
                  <a:pt x="3509" y="2351"/>
                  <a:pt x="3509" y="2350"/>
                  <a:pt x="3508" y="2350"/>
                </a:cubicBezTo>
                <a:cubicBezTo>
                  <a:pt x="3507" y="2349"/>
                  <a:pt x="3507" y="2350"/>
                  <a:pt x="3506" y="2350"/>
                </a:cubicBezTo>
                <a:cubicBezTo>
                  <a:pt x="3505" y="2350"/>
                  <a:pt x="3504" y="2350"/>
                  <a:pt x="3504" y="2350"/>
                </a:cubicBezTo>
                <a:cubicBezTo>
                  <a:pt x="3503" y="2351"/>
                  <a:pt x="3502" y="2351"/>
                  <a:pt x="3502" y="2352"/>
                </a:cubicBezTo>
                <a:cubicBezTo>
                  <a:pt x="3502" y="2353"/>
                  <a:pt x="3501" y="2353"/>
                  <a:pt x="3501" y="2354"/>
                </a:cubicBezTo>
                <a:lnTo>
                  <a:pt x="3502" y="2355"/>
                </a:lnTo>
                <a:cubicBezTo>
                  <a:pt x="3502" y="2361"/>
                  <a:pt x="3502" y="2367"/>
                  <a:pt x="3502" y="2373"/>
                </a:cubicBezTo>
                <a:cubicBezTo>
                  <a:pt x="3502" y="2385"/>
                  <a:pt x="3501" y="2398"/>
                  <a:pt x="3500" y="2411"/>
                </a:cubicBezTo>
                <a:cubicBezTo>
                  <a:pt x="3500" y="2413"/>
                  <a:pt x="3500" y="2415"/>
                  <a:pt x="3500" y="2416"/>
                </a:cubicBezTo>
                <a:cubicBezTo>
                  <a:pt x="3500" y="2428"/>
                  <a:pt x="3499" y="2440"/>
                  <a:pt x="3497" y="2452"/>
                </a:cubicBezTo>
                <a:cubicBezTo>
                  <a:pt x="3495" y="2442"/>
                  <a:pt x="3494" y="2431"/>
                  <a:pt x="3491" y="2421"/>
                </a:cubicBezTo>
                <a:cubicBezTo>
                  <a:pt x="3491" y="2411"/>
                  <a:pt x="3488" y="2400"/>
                  <a:pt x="3484" y="2391"/>
                </a:cubicBezTo>
                <a:cubicBezTo>
                  <a:pt x="3479" y="2381"/>
                  <a:pt x="3475" y="2371"/>
                  <a:pt x="3471" y="2361"/>
                </a:cubicBezTo>
                <a:cubicBezTo>
                  <a:pt x="3471" y="2360"/>
                  <a:pt x="3470" y="2359"/>
                  <a:pt x="3470" y="2358"/>
                </a:cubicBezTo>
                <a:cubicBezTo>
                  <a:pt x="3465" y="2349"/>
                  <a:pt x="3460" y="2340"/>
                  <a:pt x="3457" y="2330"/>
                </a:cubicBezTo>
                <a:cubicBezTo>
                  <a:pt x="3457" y="2326"/>
                  <a:pt x="3451" y="2326"/>
                  <a:pt x="3451" y="2330"/>
                </a:cubicBezTo>
                <a:cubicBezTo>
                  <a:pt x="3453" y="2342"/>
                  <a:pt x="3458" y="2354"/>
                  <a:pt x="3463" y="2365"/>
                </a:cubicBezTo>
                <a:cubicBezTo>
                  <a:pt x="3468" y="2376"/>
                  <a:pt x="3470" y="2388"/>
                  <a:pt x="3470" y="2400"/>
                </a:cubicBezTo>
                <a:cubicBezTo>
                  <a:pt x="3470" y="2402"/>
                  <a:pt x="3470" y="2403"/>
                  <a:pt x="3470" y="2404"/>
                </a:cubicBezTo>
                <a:cubicBezTo>
                  <a:pt x="3469" y="2410"/>
                  <a:pt x="3469" y="2416"/>
                  <a:pt x="3469" y="2422"/>
                </a:cubicBezTo>
                <a:cubicBezTo>
                  <a:pt x="3469" y="2428"/>
                  <a:pt x="3469" y="2433"/>
                  <a:pt x="3470" y="2439"/>
                </a:cubicBezTo>
                <a:cubicBezTo>
                  <a:pt x="3469" y="2432"/>
                  <a:pt x="3467" y="2426"/>
                  <a:pt x="3465" y="2419"/>
                </a:cubicBezTo>
                <a:cubicBezTo>
                  <a:pt x="3463" y="2416"/>
                  <a:pt x="3461" y="2412"/>
                  <a:pt x="3459" y="2409"/>
                </a:cubicBezTo>
                <a:cubicBezTo>
                  <a:pt x="3453" y="2399"/>
                  <a:pt x="3447" y="2390"/>
                  <a:pt x="3441" y="2380"/>
                </a:cubicBezTo>
                <a:cubicBezTo>
                  <a:pt x="3440" y="2378"/>
                  <a:pt x="3439" y="2376"/>
                  <a:pt x="3438" y="2375"/>
                </a:cubicBezTo>
                <a:cubicBezTo>
                  <a:pt x="3432" y="2365"/>
                  <a:pt x="3427" y="2355"/>
                  <a:pt x="3423" y="2344"/>
                </a:cubicBezTo>
                <a:cubicBezTo>
                  <a:pt x="3423" y="2344"/>
                  <a:pt x="3423" y="2343"/>
                  <a:pt x="3422" y="2343"/>
                </a:cubicBezTo>
                <a:cubicBezTo>
                  <a:pt x="3417" y="2333"/>
                  <a:pt x="3409" y="2325"/>
                  <a:pt x="3400" y="2318"/>
                </a:cubicBezTo>
                <a:cubicBezTo>
                  <a:pt x="3399" y="2318"/>
                  <a:pt x="3399" y="2317"/>
                  <a:pt x="3398" y="2317"/>
                </a:cubicBezTo>
                <a:lnTo>
                  <a:pt x="3397" y="2318"/>
                </a:lnTo>
                <a:cubicBezTo>
                  <a:pt x="3396" y="2318"/>
                  <a:pt x="3396" y="2319"/>
                  <a:pt x="3396" y="2319"/>
                </a:cubicBezTo>
                <a:lnTo>
                  <a:pt x="3395" y="2320"/>
                </a:lnTo>
                <a:cubicBezTo>
                  <a:pt x="3395" y="2321"/>
                  <a:pt x="3396" y="2321"/>
                  <a:pt x="3396" y="2322"/>
                </a:cubicBezTo>
                <a:cubicBezTo>
                  <a:pt x="3403" y="2331"/>
                  <a:pt x="3408" y="2340"/>
                  <a:pt x="3414" y="2350"/>
                </a:cubicBezTo>
                <a:cubicBezTo>
                  <a:pt x="3424" y="2368"/>
                  <a:pt x="3434" y="2388"/>
                  <a:pt x="3439" y="2409"/>
                </a:cubicBezTo>
                <a:cubicBezTo>
                  <a:pt x="3442" y="2416"/>
                  <a:pt x="3443" y="2424"/>
                  <a:pt x="3445" y="2431"/>
                </a:cubicBezTo>
                <a:cubicBezTo>
                  <a:pt x="3433" y="2421"/>
                  <a:pt x="3424" y="2410"/>
                  <a:pt x="3416" y="2396"/>
                </a:cubicBezTo>
                <a:cubicBezTo>
                  <a:pt x="3414" y="2393"/>
                  <a:pt x="3412" y="2389"/>
                  <a:pt x="3410" y="2385"/>
                </a:cubicBezTo>
                <a:cubicBezTo>
                  <a:pt x="3403" y="2376"/>
                  <a:pt x="3396" y="2367"/>
                  <a:pt x="3387" y="2359"/>
                </a:cubicBezTo>
                <a:cubicBezTo>
                  <a:pt x="3379" y="2350"/>
                  <a:pt x="3374" y="2340"/>
                  <a:pt x="3366" y="2332"/>
                </a:cubicBezTo>
                <a:cubicBezTo>
                  <a:pt x="3363" y="2330"/>
                  <a:pt x="3359" y="2333"/>
                  <a:pt x="3361" y="2336"/>
                </a:cubicBezTo>
                <a:cubicBezTo>
                  <a:pt x="3376" y="2352"/>
                  <a:pt x="3389" y="2370"/>
                  <a:pt x="3400" y="2389"/>
                </a:cubicBezTo>
                <a:cubicBezTo>
                  <a:pt x="3404" y="2396"/>
                  <a:pt x="3408" y="2403"/>
                  <a:pt x="3411" y="2410"/>
                </a:cubicBezTo>
                <a:cubicBezTo>
                  <a:pt x="3412" y="2412"/>
                  <a:pt x="3413" y="2414"/>
                  <a:pt x="3415" y="2416"/>
                </a:cubicBezTo>
                <a:cubicBezTo>
                  <a:pt x="3416" y="2418"/>
                  <a:pt x="3417" y="2420"/>
                  <a:pt x="3418" y="2422"/>
                </a:cubicBezTo>
                <a:cubicBezTo>
                  <a:pt x="3410" y="2419"/>
                  <a:pt x="3402" y="2416"/>
                  <a:pt x="3394" y="2414"/>
                </a:cubicBezTo>
                <a:cubicBezTo>
                  <a:pt x="3390" y="2411"/>
                  <a:pt x="3386" y="2408"/>
                  <a:pt x="3382" y="2406"/>
                </a:cubicBezTo>
                <a:cubicBezTo>
                  <a:pt x="3378" y="2402"/>
                  <a:pt x="3374" y="2398"/>
                  <a:pt x="3371" y="2394"/>
                </a:cubicBezTo>
                <a:cubicBezTo>
                  <a:pt x="3368" y="2391"/>
                  <a:pt x="3366" y="2388"/>
                  <a:pt x="3364" y="2385"/>
                </a:cubicBezTo>
                <a:cubicBezTo>
                  <a:pt x="3361" y="2382"/>
                  <a:pt x="3356" y="2380"/>
                  <a:pt x="3353" y="2376"/>
                </a:cubicBezTo>
                <a:cubicBezTo>
                  <a:pt x="3350" y="2371"/>
                  <a:pt x="3343" y="2376"/>
                  <a:pt x="3346" y="2381"/>
                </a:cubicBezTo>
                <a:cubicBezTo>
                  <a:pt x="3346" y="2381"/>
                  <a:pt x="3346" y="2382"/>
                  <a:pt x="3347" y="2382"/>
                </a:cubicBezTo>
                <a:cubicBezTo>
                  <a:pt x="3350" y="2388"/>
                  <a:pt x="3352" y="2393"/>
                  <a:pt x="3355" y="2399"/>
                </a:cubicBezTo>
                <a:cubicBezTo>
                  <a:pt x="3355" y="2400"/>
                  <a:pt x="3356" y="2402"/>
                  <a:pt x="3357" y="2403"/>
                </a:cubicBezTo>
                <a:cubicBezTo>
                  <a:pt x="3358" y="2404"/>
                  <a:pt x="3358" y="2406"/>
                  <a:pt x="3359" y="2407"/>
                </a:cubicBezTo>
                <a:cubicBezTo>
                  <a:pt x="3348" y="2405"/>
                  <a:pt x="3337" y="2404"/>
                  <a:pt x="3326" y="2403"/>
                </a:cubicBezTo>
                <a:cubicBezTo>
                  <a:pt x="3323" y="2401"/>
                  <a:pt x="3320" y="2397"/>
                  <a:pt x="3318" y="2395"/>
                </a:cubicBezTo>
                <a:cubicBezTo>
                  <a:pt x="3315" y="2392"/>
                  <a:pt x="3311" y="2389"/>
                  <a:pt x="3308" y="2387"/>
                </a:cubicBezTo>
                <a:cubicBezTo>
                  <a:pt x="3299" y="2381"/>
                  <a:pt x="3288" y="2381"/>
                  <a:pt x="3279" y="2375"/>
                </a:cubicBezTo>
                <a:cubicBezTo>
                  <a:pt x="3274" y="2371"/>
                  <a:pt x="3269" y="2379"/>
                  <a:pt x="3274" y="2383"/>
                </a:cubicBezTo>
                <a:cubicBezTo>
                  <a:pt x="3278" y="2386"/>
                  <a:pt x="3280" y="2394"/>
                  <a:pt x="3285" y="2398"/>
                </a:cubicBezTo>
                <a:lnTo>
                  <a:pt x="3289" y="2401"/>
                </a:lnTo>
                <a:lnTo>
                  <a:pt x="3278" y="2401"/>
                </a:lnTo>
                <a:cubicBezTo>
                  <a:pt x="3276" y="2400"/>
                  <a:pt x="3274" y="2398"/>
                  <a:pt x="3272" y="2397"/>
                </a:cubicBezTo>
                <a:cubicBezTo>
                  <a:pt x="3267" y="2394"/>
                  <a:pt x="3262" y="2392"/>
                  <a:pt x="3257" y="2391"/>
                </a:cubicBezTo>
                <a:cubicBezTo>
                  <a:pt x="3240" y="2385"/>
                  <a:pt x="3227" y="2365"/>
                  <a:pt x="3208" y="2367"/>
                </a:cubicBezTo>
                <a:cubicBezTo>
                  <a:pt x="3202" y="2367"/>
                  <a:pt x="3201" y="2377"/>
                  <a:pt x="3208" y="2377"/>
                </a:cubicBezTo>
                <a:cubicBezTo>
                  <a:pt x="3210" y="2377"/>
                  <a:pt x="3218" y="2388"/>
                  <a:pt x="3220" y="2390"/>
                </a:cubicBezTo>
                <a:cubicBezTo>
                  <a:pt x="3222" y="2391"/>
                  <a:pt x="3229" y="2400"/>
                  <a:pt x="3235" y="2404"/>
                </a:cubicBezTo>
                <a:lnTo>
                  <a:pt x="3224" y="2406"/>
                </a:lnTo>
                <a:lnTo>
                  <a:pt x="3223" y="2406"/>
                </a:lnTo>
                <a:cubicBezTo>
                  <a:pt x="3209" y="2403"/>
                  <a:pt x="3195" y="2397"/>
                  <a:pt x="3182" y="2390"/>
                </a:cubicBezTo>
                <a:cubicBezTo>
                  <a:pt x="3171" y="2384"/>
                  <a:pt x="3161" y="2376"/>
                  <a:pt x="3152" y="2366"/>
                </a:cubicBezTo>
                <a:lnTo>
                  <a:pt x="3151" y="2365"/>
                </a:lnTo>
                <a:cubicBezTo>
                  <a:pt x="3150" y="2364"/>
                  <a:pt x="3149" y="2365"/>
                  <a:pt x="3149" y="2365"/>
                </a:cubicBezTo>
                <a:cubicBezTo>
                  <a:pt x="3148" y="2365"/>
                  <a:pt x="3147" y="2365"/>
                  <a:pt x="3147" y="2365"/>
                </a:cubicBezTo>
                <a:cubicBezTo>
                  <a:pt x="3146" y="2366"/>
                  <a:pt x="3145" y="2366"/>
                  <a:pt x="3145" y="2367"/>
                </a:cubicBezTo>
                <a:cubicBezTo>
                  <a:pt x="3145" y="2368"/>
                  <a:pt x="3145" y="2368"/>
                  <a:pt x="3145" y="2369"/>
                </a:cubicBezTo>
                <a:cubicBezTo>
                  <a:pt x="3145" y="2370"/>
                  <a:pt x="3145" y="2370"/>
                  <a:pt x="3145" y="2371"/>
                </a:cubicBezTo>
                <a:lnTo>
                  <a:pt x="3145" y="2372"/>
                </a:lnTo>
                <a:cubicBezTo>
                  <a:pt x="3156" y="2385"/>
                  <a:pt x="3159" y="2400"/>
                  <a:pt x="3173" y="2411"/>
                </a:cubicBezTo>
                <a:lnTo>
                  <a:pt x="3178" y="2414"/>
                </a:lnTo>
                <a:lnTo>
                  <a:pt x="3169" y="2416"/>
                </a:lnTo>
                <a:cubicBezTo>
                  <a:pt x="3166" y="2416"/>
                  <a:pt x="3163" y="2418"/>
                  <a:pt x="3159" y="2419"/>
                </a:cubicBezTo>
                <a:cubicBezTo>
                  <a:pt x="3154" y="2417"/>
                  <a:pt x="3148" y="2416"/>
                  <a:pt x="3143" y="2414"/>
                </a:cubicBezTo>
                <a:cubicBezTo>
                  <a:pt x="3129" y="2410"/>
                  <a:pt x="3116" y="2404"/>
                  <a:pt x="3103" y="2397"/>
                </a:cubicBezTo>
                <a:cubicBezTo>
                  <a:pt x="3093" y="2390"/>
                  <a:pt x="3083" y="2381"/>
                  <a:pt x="3074" y="2372"/>
                </a:cubicBezTo>
                <a:cubicBezTo>
                  <a:pt x="3071" y="2369"/>
                  <a:pt x="3066" y="2375"/>
                  <a:pt x="3069" y="2378"/>
                </a:cubicBezTo>
                <a:cubicBezTo>
                  <a:pt x="3080" y="2389"/>
                  <a:pt x="3086" y="2406"/>
                  <a:pt x="3099" y="2415"/>
                </a:cubicBezTo>
                <a:cubicBezTo>
                  <a:pt x="3100" y="2415"/>
                  <a:pt x="3100" y="2415"/>
                  <a:pt x="3101" y="2416"/>
                </a:cubicBezTo>
                <a:cubicBezTo>
                  <a:pt x="3112" y="2422"/>
                  <a:pt x="3123" y="2427"/>
                  <a:pt x="3134" y="2431"/>
                </a:cubicBezTo>
                <a:cubicBezTo>
                  <a:pt x="3128" y="2434"/>
                  <a:pt x="3122" y="2439"/>
                  <a:pt x="3116" y="2443"/>
                </a:cubicBezTo>
                <a:cubicBezTo>
                  <a:pt x="3103" y="2439"/>
                  <a:pt x="3091" y="2434"/>
                  <a:pt x="3078" y="2428"/>
                </a:cubicBezTo>
                <a:cubicBezTo>
                  <a:pt x="3076" y="2427"/>
                  <a:pt x="3074" y="2426"/>
                  <a:pt x="3072" y="2425"/>
                </a:cubicBezTo>
                <a:cubicBezTo>
                  <a:pt x="3060" y="2417"/>
                  <a:pt x="3047" y="2409"/>
                  <a:pt x="3036" y="2400"/>
                </a:cubicBezTo>
                <a:cubicBezTo>
                  <a:pt x="3032" y="2397"/>
                  <a:pt x="3027" y="2402"/>
                  <a:pt x="3030" y="2406"/>
                </a:cubicBezTo>
                <a:cubicBezTo>
                  <a:pt x="3037" y="2413"/>
                  <a:pt x="3041" y="2422"/>
                  <a:pt x="3048" y="2429"/>
                </a:cubicBezTo>
                <a:cubicBezTo>
                  <a:pt x="3053" y="2433"/>
                  <a:pt x="3058" y="2437"/>
                  <a:pt x="3064" y="2441"/>
                </a:cubicBezTo>
                <a:cubicBezTo>
                  <a:pt x="3066" y="2442"/>
                  <a:pt x="3069" y="2443"/>
                  <a:pt x="3071" y="2444"/>
                </a:cubicBezTo>
                <a:lnTo>
                  <a:pt x="3071" y="2445"/>
                </a:lnTo>
                <a:cubicBezTo>
                  <a:pt x="3080" y="2449"/>
                  <a:pt x="3089" y="2453"/>
                  <a:pt x="3098" y="2454"/>
                </a:cubicBezTo>
                <a:lnTo>
                  <a:pt x="3102" y="2454"/>
                </a:lnTo>
                <a:lnTo>
                  <a:pt x="3094" y="2461"/>
                </a:lnTo>
                <a:lnTo>
                  <a:pt x="3093" y="2461"/>
                </a:lnTo>
                <a:cubicBezTo>
                  <a:pt x="3076" y="2461"/>
                  <a:pt x="3059" y="2458"/>
                  <a:pt x="3043" y="2452"/>
                </a:cubicBezTo>
                <a:cubicBezTo>
                  <a:pt x="3023" y="2440"/>
                  <a:pt x="3005" y="2425"/>
                  <a:pt x="2991" y="2406"/>
                </a:cubicBezTo>
                <a:cubicBezTo>
                  <a:pt x="2989" y="2404"/>
                  <a:pt x="2983" y="2408"/>
                  <a:pt x="2986" y="2411"/>
                </a:cubicBezTo>
                <a:cubicBezTo>
                  <a:pt x="3003" y="2431"/>
                  <a:pt x="3021" y="2449"/>
                  <a:pt x="3039" y="2467"/>
                </a:cubicBezTo>
                <a:cubicBezTo>
                  <a:pt x="3041" y="2470"/>
                  <a:pt x="3044" y="2472"/>
                  <a:pt x="3048" y="2474"/>
                </a:cubicBezTo>
                <a:cubicBezTo>
                  <a:pt x="3055" y="2478"/>
                  <a:pt x="3064" y="2481"/>
                  <a:pt x="3073" y="2481"/>
                </a:cubicBezTo>
                <a:cubicBezTo>
                  <a:pt x="3068" y="2487"/>
                  <a:pt x="3063" y="2493"/>
                  <a:pt x="3058" y="2499"/>
                </a:cubicBezTo>
                <a:cubicBezTo>
                  <a:pt x="3049" y="2497"/>
                  <a:pt x="3040" y="2495"/>
                  <a:pt x="3031" y="2491"/>
                </a:cubicBezTo>
                <a:cubicBezTo>
                  <a:pt x="3030" y="2490"/>
                  <a:pt x="3029" y="2489"/>
                  <a:pt x="3028" y="2489"/>
                </a:cubicBezTo>
                <a:cubicBezTo>
                  <a:pt x="3015" y="2481"/>
                  <a:pt x="3004" y="2473"/>
                  <a:pt x="2992" y="2464"/>
                </a:cubicBezTo>
                <a:cubicBezTo>
                  <a:pt x="2983" y="2458"/>
                  <a:pt x="2972" y="2455"/>
                  <a:pt x="2967" y="2445"/>
                </a:cubicBezTo>
                <a:cubicBezTo>
                  <a:pt x="2965" y="2441"/>
                  <a:pt x="2959" y="2445"/>
                  <a:pt x="2961" y="2449"/>
                </a:cubicBezTo>
                <a:cubicBezTo>
                  <a:pt x="2966" y="2456"/>
                  <a:pt x="2971" y="2461"/>
                  <a:pt x="2978" y="2465"/>
                </a:cubicBezTo>
                <a:cubicBezTo>
                  <a:pt x="2979" y="2466"/>
                  <a:pt x="2979" y="2466"/>
                  <a:pt x="2980" y="2466"/>
                </a:cubicBezTo>
                <a:cubicBezTo>
                  <a:pt x="2990" y="2473"/>
                  <a:pt x="3000" y="2481"/>
                  <a:pt x="3008" y="2490"/>
                </a:cubicBezTo>
                <a:cubicBezTo>
                  <a:pt x="3013" y="2495"/>
                  <a:pt x="3019" y="2500"/>
                  <a:pt x="3026" y="2504"/>
                </a:cubicBezTo>
                <a:cubicBezTo>
                  <a:pt x="3033" y="2508"/>
                  <a:pt x="3040" y="2510"/>
                  <a:pt x="3048" y="2512"/>
                </a:cubicBezTo>
                <a:lnTo>
                  <a:pt x="3040" y="2524"/>
                </a:lnTo>
                <a:cubicBezTo>
                  <a:pt x="3020" y="2518"/>
                  <a:pt x="3001" y="2512"/>
                  <a:pt x="2983" y="2504"/>
                </a:cubicBezTo>
                <a:cubicBezTo>
                  <a:pt x="2981" y="2503"/>
                  <a:pt x="2980" y="2502"/>
                  <a:pt x="2978" y="2502"/>
                </a:cubicBezTo>
                <a:cubicBezTo>
                  <a:pt x="2947" y="2483"/>
                  <a:pt x="2918" y="2461"/>
                  <a:pt x="2892" y="2435"/>
                </a:cubicBezTo>
                <a:cubicBezTo>
                  <a:pt x="2888" y="2431"/>
                  <a:pt x="2882" y="2436"/>
                  <a:pt x="2886" y="2440"/>
                </a:cubicBezTo>
                <a:cubicBezTo>
                  <a:pt x="2896" y="2456"/>
                  <a:pt x="2907" y="2470"/>
                  <a:pt x="2921" y="2483"/>
                </a:cubicBezTo>
                <a:cubicBezTo>
                  <a:pt x="2936" y="2498"/>
                  <a:pt x="2954" y="2510"/>
                  <a:pt x="2972" y="2521"/>
                </a:cubicBezTo>
                <a:cubicBezTo>
                  <a:pt x="2980" y="2525"/>
                  <a:pt x="2985" y="2532"/>
                  <a:pt x="2993" y="2533"/>
                </a:cubicBezTo>
                <a:cubicBezTo>
                  <a:pt x="3003" y="2535"/>
                  <a:pt x="3013" y="2537"/>
                  <a:pt x="3023" y="2540"/>
                </a:cubicBezTo>
                <a:cubicBezTo>
                  <a:pt x="3019" y="2539"/>
                  <a:pt x="3023" y="2540"/>
                  <a:pt x="3028" y="2541"/>
                </a:cubicBezTo>
                <a:lnTo>
                  <a:pt x="3023" y="2549"/>
                </a:lnTo>
                <a:cubicBezTo>
                  <a:pt x="3023" y="2549"/>
                  <a:pt x="3021" y="2556"/>
                  <a:pt x="3018" y="2567"/>
                </a:cubicBezTo>
                <a:cubicBezTo>
                  <a:pt x="3017" y="2566"/>
                  <a:pt x="3016" y="2565"/>
                  <a:pt x="3016" y="2565"/>
                </a:cubicBezTo>
                <a:cubicBezTo>
                  <a:pt x="3014" y="2564"/>
                  <a:pt x="3012" y="2563"/>
                  <a:pt x="3010" y="2563"/>
                </a:cubicBezTo>
                <a:cubicBezTo>
                  <a:pt x="2998" y="2562"/>
                  <a:pt x="2986" y="2559"/>
                  <a:pt x="2976" y="2554"/>
                </a:cubicBezTo>
                <a:cubicBezTo>
                  <a:pt x="2965" y="2548"/>
                  <a:pt x="2955" y="2542"/>
                  <a:pt x="2944" y="2537"/>
                </a:cubicBezTo>
                <a:cubicBezTo>
                  <a:pt x="2927" y="2528"/>
                  <a:pt x="2908" y="2524"/>
                  <a:pt x="2890" y="2517"/>
                </a:cubicBezTo>
                <a:cubicBezTo>
                  <a:pt x="2886" y="2515"/>
                  <a:pt x="2883" y="2521"/>
                  <a:pt x="2886" y="2524"/>
                </a:cubicBezTo>
                <a:cubicBezTo>
                  <a:pt x="2906" y="2539"/>
                  <a:pt x="2927" y="2553"/>
                  <a:pt x="2949" y="2566"/>
                </a:cubicBezTo>
                <a:cubicBezTo>
                  <a:pt x="2958" y="2573"/>
                  <a:pt x="2968" y="2579"/>
                  <a:pt x="2978" y="2585"/>
                </a:cubicBezTo>
                <a:lnTo>
                  <a:pt x="2979" y="2585"/>
                </a:lnTo>
                <a:cubicBezTo>
                  <a:pt x="2985" y="2588"/>
                  <a:pt x="2993" y="2589"/>
                  <a:pt x="3000" y="2589"/>
                </a:cubicBezTo>
                <a:cubicBezTo>
                  <a:pt x="3001" y="2589"/>
                  <a:pt x="3001" y="2589"/>
                  <a:pt x="3002" y="2589"/>
                </a:cubicBezTo>
                <a:cubicBezTo>
                  <a:pt x="3003" y="2590"/>
                  <a:pt x="3003" y="2590"/>
                  <a:pt x="3003" y="2590"/>
                </a:cubicBezTo>
                <a:cubicBezTo>
                  <a:pt x="3005" y="2591"/>
                  <a:pt x="3007" y="2592"/>
                  <a:pt x="3009" y="2592"/>
                </a:cubicBezTo>
                <a:cubicBezTo>
                  <a:pt x="3009" y="2592"/>
                  <a:pt x="3010" y="2591"/>
                  <a:pt x="3011" y="2591"/>
                </a:cubicBezTo>
                <a:cubicBezTo>
                  <a:pt x="3009" y="2598"/>
                  <a:pt x="3007" y="2605"/>
                  <a:pt x="3006" y="2611"/>
                </a:cubicBezTo>
                <a:cubicBezTo>
                  <a:pt x="2983" y="2602"/>
                  <a:pt x="2959" y="2594"/>
                  <a:pt x="2934" y="2589"/>
                </a:cubicBezTo>
                <a:cubicBezTo>
                  <a:pt x="2919" y="2583"/>
                  <a:pt x="2905" y="2577"/>
                  <a:pt x="2891" y="2569"/>
                </a:cubicBezTo>
                <a:cubicBezTo>
                  <a:pt x="2888" y="2568"/>
                  <a:pt x="2886" y="2567"/>
                  <a:pt x="2884" y="2566"/>
                </a:cubicBezTo>
                <a:cubicBezTo>
                  <a:pt x="2868" y="2557"/>
                  <a:pt x="2854" y="2544"/>
                  <a:pt x="2844" y="2530"/>
                </a:cubicBezTo>
                <a:cubicBezTo>
                  <a:pt x="2824" y="2505"/>
                  <a:pt x="2798" y="2492"/>
                  <a:pt x="2791" y="2458"/>
                </a:cubicBezTo>
                <a:cubicBezTo>
                  <a:pt x="2791" y="2457"/>
                  <a:pt x="2791" y="2457"/>
                  <a:pt x="2791" y="2457"/>
                </a:cubicBezTo>
                <a:cubicBezTo>
                  <a:pt x="2790" y="2456"/>
                  <a:pt x="2790" y="2456"/>
                  <a:pt x="2790" y="2456"/>
                </a:cubicBezTo>
                <a:cubicBezTo>
                  <a:pt x="2789" y="2456"/>
                  <a:pt x="2789" y="2455"/>
                  <a:pt x="2789" y="2455"/>
                </a:cubicBezTo>
                <a:cubicBezTo>
                  <a:pt x="2788" y="2455"/>
                  <a:pt x="2788" y="2456"/>
                  <a:pt x="2787" y="2456"/>
                </a:cubicBezTo>
                <a:cubicBezTo>
                  <a:pt x="2787" y="2456"/>
                  <a:pt x="2788" y="2456"/>
                  <a:pt x="2787" y="2457"/>
                </a:cubicBezTo>
                <a:cubicBezTo>
                  <a:pt x="2786" y="2458"/>
                  <a:pt x="2786" y="2457"/>
                  <a:pt x="2786" y="2458"/>
                </a:cubicBezTo>
                <a:cubicBezTo>
                  <a:pt x="2788" y="2502"/>
                  <a:pt x="2824" y="2542"/>
                  <a:pt x="2854" y="2572"/>
                </a:cubicBezTo>
                <a:lnTo>
                  <a:pt x="2860" y="2577"/>
                </a:lnTo>
                <a:lnTo>
                  <a:pt x="2858" y="2577"/>
                </a:lnTo>
                <a:cubicBezTo>
                  <a:pt x="2855" y="2575"/>
                  <a:pt x="2852" y="2573"/>
                  <a:pt x="2849" y="2572"/>
                </a:cubicBezTo>
                <a:cubicBezTo>
                  <a:pt x="2847" y="2571"/>
                  <a:pt x="2845" y="2570"/>
                  <a:pt x="2843" y="2569"/>
                </a:cubicBezTo>
                <a:cubicBezTo>
                  <a:pt x="2832" y="2563"/>
                  <a:pt x="2821" y="2556"/>
                  <a:pt x="2809" y="2550"/>
                </a:cubicBezTo>
                <a:cubicBezTo>
                  <a:pt x="2804" y="2547"/>
                  <a:pt x="2799" y="2543"/>
                  <a:pt x="2794" y="2539"/>
                </a:cubicBezTo>
                <a:cubicBezTo>
                  <a:pt x="2789" y="2535"/>
                  <a:pt x="2776" y="2536"/>
                  <a:pt x="2775" y="2526"/>
                </a:cubicBezTo>
                <a:lnTo>
                  <a:pt x="2774" y="2525"/>
                </a:lnTo>
                <a:cubicBezTo>
                  <a:pt x="2773" y="2524"/>
                  <a:pt x="2773" y="2523"/>
                  <a:pt x="2773" y="2523"/>
                </a:cubicBezTo>
                <a:cubicBezTo>
                  <a:pt x="2772" y="2523"/>
                  <a:pt x="2772" y="2523"/>
                  <a:pt x="2771" y="2523"/>
                </a:cubicBezTo>
                <a:cubicBezTo>
                  <a:pt x="2770" y="2523"/>
                  <a:pt x="2770" y="2523"/>
                  <a:pt x="2769" y="2523"/>
                </a:cubicBezTo>
                <a:cubicBezTo>
                  <a:pt x="2769" y="2523"/>
                  <a:pt x="2769" y="2524"/>
                  <a:pt x="2768" y="2525"/>
                </a:cubicBezTo>
                <a:cubicBezTo>
                  <a:pt x="2767" y="2526"/>
                  <a:pt x="2767" y="2526"/>
                  <a:pt x="2767" y="2526"/>
                </a:cubicBezTo>
                <a:cubicBezTo>
                  <a:pt x="2767" y="2527"/>
                  <a:pt x="2767" y="2528"/>
                  <a:pt x="2767" y="2529"/>
                </a:cubicBezTo>
                <a:cubicBezTo>
                  <a:pt x="2767" y="2538"/>
                  <a:pt x="2769" y="2545"/>
                  <a:pt x="2774" y="2553"/>
                </a:cubicBezTo>
                <a:cubicBezTo>
                  <a:pt x="2777" y="2557"/>
                  <a:pt x="2780" y="2562"/>
                  <a:pt x="2784" y="2566"/>
                </a:cubicBezTo>
                <a:cubicBezTo>
                  <a:pt x="2789" y="2570"/>
                  <a:pt x="2794" y="2575"/>
                  <a:pt x="2799" y="2578"/>
                </a:cubicBezTo>
                <a:cubicBezTo>
                  <a:pt x="2781" y="2579"/>
                  <a:pt x="2763" y="2582"/>
                  <a:pt x="2745" y="2586"/>
                </a:cubicBezTo>
                <a:cubicBezTo>
                  <a:pt x="2738" y="2566"/>
                  <a:pt x="2729" y="2547"/>
                  <a:pt x="2719" y="2529"/>
                </a:cubicBezTo>
                <a:cubicBezTo>
                  <a:pt x="2719" y="2529"/>
                  <a:pt x="2719" y="2528"/>
                  <a:pt x="2718" y="2528"/>
                </a:cubicBezTo>
                <a:cubicBezTo>
                  <a:pt x="2711" y="2515"/>
                  <a:pt x="2707" y="2500"/>
                  <a:pt x="2706" y="2485"/>
                </a:cubicBezTo>
                <a:cubicBezTo>
                  <a:pt x="2707" y="2483"/>
                  <a:pt x="2707" y="2481"/>
                  <a:pt x="2707" y="2479"/>
                </a:cubicBezTo>
                <a:cubicBezTo>
                  <a:pt x="2707" y="2477"/>
                  <a:pt x="2707" y="2475"/>
                  <a:pt x="2706" y="2473"/>
                </a:cubicBezTo>
                <a:cubicBezTo>
                  <a:pt x="2706" y="2464"/>
                  <a:pt x="2707" y="2454"/>
                  <a:pt x="2709" y="2445"/>
                </a:cubicBezTo>
                <a:cubicBezTo>
                  <a:pt x="2710" y="2444"/>
                  <a:pt x="2711" y="2442"/>
                  <a:pt x="2712" y="2441"/>
                </a:cubicBezTo>
                <a:cubicBezTo>
                  <a:pt x="2720" y="2430"/>
                  <a:pt x="2727" y="2418"/>
                  <a:pt x="2734" y="2407"/>
                </a:cubicBezTo>
                <a:cubicBezTo>
                  <a:pt x="2746" y="2385"/>
                  <a:pt x="2757" y="2362"/>
                  <a:pt x="2766" y="2339"/>
                </a:cubicBezTo>
                <a:moveTo>
                  <a:pt x="2800" y="2238"/>
                </a:moveTo>
                <a:cubicBezTo>
                  <a:pt x="2800" y="2242"/>
                  <a:pt x="2800" y="2246"/>
                  <a:pt x="2801" y="2250"/>
                </a:cubicBezTo>
                <a:cubicBezTo>
                  <a:pt x="2801" y="2251"/>
                  <a:pt x="2802" y="2253"/>
                  <a:pt x="2802" y="2254"/>
                </a:cubicBezTo>
                <a:cubicBezTo>
                  <a:pt x="2803" y="2256"/>
                  <a:pt x="2804" y="2257"/>
                  <a:pt x="2806" y="2258"/>
                </a:cubicBezTo>
                <a:cubicBezTo>
                  <a:pt x="2798" y="2267"/>
                  <a:pt x="2791" y="2277"/>
                  <a:pt x="2785" y="2287"/>
                </a:cubicBezTo>
                <a:cubicBezTo>
                  <a:pt x="2790" y="2271"/>
                  <a:pt x="2795" y="2255"/>
                  <a:pt x="2800" y="2238"/>
                </a:cubicBezTo>
                <a:moveTo>
                  <a:pt x="3627" y="2659"/>
                </a:moveTo>
                <a:cubicBezTo>
                  <a:pt x="3655" y="2711"/>
                  <a:pt x="3649" y="2768"/>
                  <a:pt x="3656" y="2824"/>
                </a:cubicBezTo>
                <a:cubicBezTo>
                  <a:pt x="3639" y="2825"/>
                  <a:pt x="3623" y="2827"/>
                  <a:pt x="3607" y="2830"/>
                </a:cubicBezTo>
                <a:cubicBezTo>
                  <a:pt x="3579" y="2836"/>
                  <a:pt x="3552" y="2846"/>
                  <a:pt x="3527" y="2859"/>
                </a:cubicBezTo>
                <a:cubicBezTo>
                  <a:pt x="3527" y="2857"/>
                  <a:pt x="3528" y="2855"/>
                  <a:pt x="3529" y="2854"/>
                </a:cubicBezTo>
                <a:cubicBezTo>
                  <a:pt x="3529" y="2853"/>
                  <a:pt x="3530" y="2852"/>
                  <a:pt x="3530" y="2852"/>
                </a:cubicBezTo>
                <a:cubicBezTo>
                  <a:pt x="3535" y="2847"/>
                  <a:pt x="3527" y="2840"/>
                  <a:pt x="3522" y="2845"/>
                </a:cubicBezTo>
                <a:cubicBezTo>
                  <a:pt x="3518" y="2849"/>
                  <a:pt x="3514" y="2854"/>
                  <a:pt x="3511" y="2859"/>
                </a:cubicBezTo>
                <a:cubicBezTo>
                  <a:pt x="3508" y="2863"/>
                  <a:pt x="3505" y="2865"/>
                  <a:pt x="3502" y="2868"/>
                </a:cubicBezTo>
                <a:cubicBezTo>
                  <a:pt x="3498" y="2872"/>
                  <a:pt x="3494" y="2876"/>
                  <a:pt x="3491" y="2880"/>
                </a:cubicBezTo>
                <a:cubicBezTo>
                  <a:pt x="3491" y="2881"/>
                  <a:pt x="3491" y="2881"/>
                  <a:pt x="3491" y="2881"/>
                </a:cubicBezTo>
                <a:lnTo>
                  <a:pt x="3491" y="2882"/>
                </a:lnTo>
                <a:cubicBezTo>
                  <a:pt x="3466" y="2901"/>
                  <a:pt x="3444" y="2923"/>
                  <a:pt x="3425" y="2948"/>
                </a:cubicBezTo>
                <a:cubicBezTo>
                  <a:pt x="3415" y="2961"/>
                  <a:pt x="3407" y="2974"/>
                  <a:pt x="3399" y="2987"/>
                </a:cubicBezTo>
                <a:cubicBezTo>
                  <a:pt x="3393" y="2998"/>
                  <a:pt x="3387" y="3009"/>
                  <a:pt x="3382" y="3020"/>
                </a:cubicBezTo>
                <a:cubicBezTo>
                  <a:pt x="3381" y="3013"/>
                  <a:pt x="3380" y="3006"/>
                  <a:pt x="3378" y="2999"/>
                </a:cubicBezTo>
                <a:cubicBezTo>
                  <a:pt x="3380" y="2998"/>
                  <a:pt x="3381" y="2998"/>
                  <a:pt x="3382" y="2997"/>
                </a:cubicBezTo>
                <a:cubicBezTo>
                  <a:pt x="3384" y="2996"/>
                  <a:pt x="3385" y="2995"/>
                  <a:pt x="3387" y="2993"/>
                </a:cubicBezTo>
                <a:cubicBezTo>
                  <a:pt x="3401" y="2974"/>
                  <a:pt x="3412" y="2952"/>
                  <a:pt x="3426" y="2932"/>
                </a:cubicBezTo>
                <a:cubicBezTo>
                  <a:pt x="3436" y="2917"/>
                  <a:pt x="3447" y="2904"/>
                  <a:pt x="3459" y="2891"/>
                </a:cubicBezTo>
                <a:cubicBezTo>
                  <a:pt x="3470" y="2879"/>
                  <a:pt x="3477" y="2863"/>
                  <a:pt x="3487" y="2850"/>
                </a:cubicBezTo>
                <a:cubicBezTo>
                  <a:pt x="3490" y="2847"/>
                  <a:pt x="3486" y="2843"/>
                  <a:pt x="3483" y="2846"/>
                </a:cubicBezTo>
                <a:cubicBezTo>
                  <a:pt x="3461" y="2869"/>
                  <a:pt x="3445" y="2895"/>
                  <a:pt x="3422" y="2916"/>
                </a:cubicBezTo>
                <a:cubicBezTo>
                  <a:pt x="3403" y="2931"/>
                  <a:pt x="3386" y="2947"/>
                  <a:pt x="3370" y="2964"/>
                </a:cubicBezTo>
                <a:cubicBezTo>
                  <a:pt x="3370" y="2961"/>
                  <a:pt x="3368" y="2957"/>
                  <a:pt x="3367" y="2953"/>
                </a:cubicBezTo>
                <a:cubicBezTo>
                  <a:pt x="3368" y="2953"/>
                  <a:pt x="3369" y="2953"/>
                  <a:pt x="3369" y="2953"/>
                </a:cubicBezTo>
                <a:cubicBezTo>
                  <a:pt x="3371" y="2951"/>
                  <a:pt x="3372" y="2948"/>
                  <a:pt x="3374" y="2947"/>
                </a:cubicBezTo>
                <a:cubicBezTo>
                  <a:pt x="3374" y="2946"/>
                  <a:pt x="3375" y="2946"/>
                  <a:pt x="3375" y="2946"/>
                </a:cubicBezTo>
                <a:cubicBezTo>
                  <a:pt x="3377" y="2943"/>
                  <a:pt x="3381" y="2941"/>
                  <a:pt x="3384" y="2939"/>
                </a:cubicBezTo>
                <a:cubicBezTo>
                  <a:pt x="3386" y="2936"/>
                  <a:pt x="3388" y="2933"/>
                  <a:pt x="3390" y="2930"/>
                </a:cubicBezTo>
                <a:cubicBezTo>
                  <a:pt x="3399" y="2916"/>
                  <a:pt x="3410" y="2904"/>
                  <a:pt x="3423" y="2893"/>
                </a:cubicBezTo>
                <a:cubicBezTo>
                  <a:pt x="3427" y="2890"/>
                  <a:pt x="3422" y="2882"/>
                  <a:pt x="3417" y="2885"/>
                </a:cubicBezTo>
                <a:cubicBezTo>
                  <a:pt x="3406" y="2893"/>
                  <a:pt x="3397" y="2905"/>
                  <a:pt x="3387" y="2912"/>
                </a:cubicBezTo>
                <a:cubicBezTo>
                  <a:pt x="3381" y="2917"/>
                  <a:pt x="3376" y="2921"/>
                  <a:pt x="3370" y="2924"/>
                </a:cubicBezTo>
                <a:cubicBezTo>
                  <a:pt x="3367" y="2926"/>
                  <a:pt x="3364" y="2927"/>
                  <a:pt x="3361" y="2929"/>
                </a:cubicBezTo>
                <a:lnTo>
                  <a:pt x="3360" y="2930"/>
                </a:lnTo>
                <a:cubicBezTo>
                  <a:pt x="3358" y="2925"/>
                  <a:pt x="3356" y="2920"/>
                  <a:pt x="3354" y="2914"/>
                </a:cubicBezTo>
                <a:lnTo>
                  <a:pt x="3355" y="2914"/>
                </a:lnTo>
                <a:cubicBezTo>
                  <a:pt x="3356" y="2914"/>
                  <a:pt x="3357" y="2914"/>
                  <a:pt x="3357" y="2914"/>
                </a:cubicBezTo>
                <a:cubicBezTo>
                  <a:pt x="3370" y="2910"/>
                  <a:pt x="3376" y="2892"/>
                  <a:pt x="3383" y="2881"/>
                </a:cubicBezTo>
                <a:cubicBezTo>
                  <a:pt x="3389" y="2869"/>
                  <a:pt x="3397" y="2853"/>
                  <a:pt x="3405" y="2839"/>
                </a:cubicBezTo>
                <a:lnTo>
                  <a:pt x="3405" y="2838"/>
                </a:lnTo>
                <a:lnTo>
                  <a:pt x="3405" y="2837"/>
                </a:lnTo>
                <a:cubicBezTo>
                  <a:pt x="3404" y="2836"/>
                  <a:pt x="3403" y="2837"/>
                  <a:pt x="3403" y="2836"/>
                </a:cubicBezTo>
                <a:cubicBezTo>
                  <a:pt x="3402" y="2835"/>
                  <a:pt x="3402" y="2835"/>
                  <a:pt x="3402" y="2835"/>
                </a:cubicBezTo>
                <a:cubicBezTo>
                  <a:pt x="3401" y="2835"/>
                  <a:pt x="3401" y="2835"/>
                  <a:pt x="3400" y="2836"/>
                </a:cubicBezTo>
                <a:cubicBezTo>
                  <a:pt x="3393" y="2847"/>
                  <a:pt x="3386" y="2856"/>
                  <a:pt x="3378" y="2865"/>
                </a:cubicBezTo>
                <a:cubicBezTo>
                  <a:pt x="3366" y="2874"/>
                  <a:pt x="3355" y="2886"/>
                  <a:pt x="3347" y="2898"/>
                </a:cubicBezTo>
                <a:cubicBezTo>
                  <a:pt x="3342" y="2888"/>
                  <a:pt x="3337" y="2878"/>
                  <a:pt x="3332" y="2868"/>
                </a:cubicBezTo>
                <a:cubicBezTo>
                  <a:pt x="3331" y="2868"/>
                  <a:pt x="3331" y="2867"/>
                  <a:pt x="3331" y="2867"/>
                </a:cubicBezTo>
                <a:cubicBezTo>
                  <a:pt x="3339" y="2857"/>
                  <a:pt x="3346" y="2847"/>
                  <a:pt x="3353" y="2838"/>
                </a:cubicBezTo>
                <a:cubicBezTo>
                  <a:pt x="3360" y="2826"/>
                  <a:pt x="3369" y="2814"/>
                  <a:pt x="3378" y="2803"/>
                </a:cubicBezTo>
                <a:cubicBezTo>
                  <a:pt x="3386" y="2795"/>
                  <a:pt x="3388" y="2782"/>
                  <a:pt x="3398" y="2775"/>
                </a:cubicBezTo>
                <a:lnTo>
                  <a:pt x="3399" y="2774"/>
                </a:lnTo>
                <a:cubicBezTo>
                  <a:pt x="3399" y="2773"/>
                  <a:pt x="3400" y="2773"/>
                  <a:pt x="3400" y="2772"/>
                </a:cubicBezTo>
                <a:cubicBezTo>
                  <a:pt x="3400" y="2772"/>
                  <a:pt x="3399" y="2771"/>
                  <a:pt x="3399" y="2770"/>
                </a:cubicBezTo>
                <a:lnTo>
                  <a:pt x="3398" y="2769"/>
                </a:lnTo>
                <a:cubicBezTo>
                  <a:pt x="3397" y="2769"/>
                  <a:pt x="3397" y="2769"/>
                  <a:pt x="3396" y="2769"/>
                </a:cubicBezTo>
                <a:cubicBezTo>
                  <a:pt x="3395" y="2769"/>
                  <a:pt x="3395" y="2769"/>
                  <a:pt x="3394" y="2769"/>
                </a:cubicBezTo>
                <a:cubicBezTo>
                  <a:pt x="3385" y="2774"/>
                  <a:pt x="3383" y="2776"/>
                  <a:pt x="3379" y="2784"/>
                </a:cubicBezTo>
                <a:cubicBezTo>
                  <a:pt x="3373" y="2799"/>
                  <a:pt x="3359" y="2807"/>
                  <a:pt x="3349" y="2818"/>
                </a:cubicBezTo>
                <a:cubicBezTo>
                  <a:pt x="3344" y="2824"/>
                  <a:pt x="3336" y="2831"/>
                  <a:pt x="3332" y="2838"/>
                </a:cubicBezTo>
                <a:cubicBezTo>
                  <a:pt x="3327" y="2845"/>
                  <a:pt x="3325" y="2847"/>
                  <a:pt x="3322" y="2852"/>
                </a:cubicBezTo>
                <a:cubicBezTo>
                  <a:pt x="3318" y="2846"/>
                  <a:pt x="3314" y="2840"/>
                  <a:pt x="3309" y="2834"/>
                </a:cubicBezTo>
                <a:cubicBezTo>
                  <a:pt x="3314" y="2827"/>
                  <a:pt x="3319" y="2819"/>
                  <a:pt x="3323" y="2812"/>
                </a:cubicBezTo>
                <a:cubicBezTo>
                  <a:pt x="3324" y="2810"/>
                  <a:pt x="3325" y="2809"/>
                  <a:pt x="3326" y="2808"/>
                </a:cubicBezTo>
                <a:cubicBezTo>
                  <a:pt x="3330" y="2801"/>
                  <a:pt x="3336" y="2794"/>
                  <a:pt x="3340" y="2787"/>
                </a:cubicBezTo>
                <a:cubicBezTo>
                  <a:pt x="3341" y="2786"/>
                  <a:pt x="3341" y="2785"/>
                  <a:pt x="3341" y="2785"/>
                </a:cubicBezTo>
                <a:cubicBezTo>
                  <a:pt x="3344" y="2780"/>
                  <a:pt x="3348" y="2775"/>
                  <a:pt x="3353" y="2772"/>
                </a:cubicBezTo>
                <a:cubicBezTo>
                  <a:pt x="3357" y="2770"/>
                  <a:pt x="3353" y="2764"/>
                  <a:pt x="3350" y="2765"/>
                </a:cubicBezTo>
                <a:cubicBezTo>
                  <a:pt x="3338" y="2770"/>
                  <a:pt x="3328" y="2785"/>
                  <a:pt x="3319" y="2794"/>
                </a:cubicBezTo>
                <a:cubicBezTo>
                  <a:pt x="3311" y="2802"/>
                  <a:pt x="3303" y="2810"/>
                  <a:pt x="3297" y="2820"/>
                </a:cubicBezTo>
                <a:lnTo>
                  <a:pt x="3290" y="2812"/>
                </a:lnTo>
                <a:cubicBezTo>
                  <a:pt x="3293" y="2808"/>
                  <a:pt x="3295" y="2804"/>
                  <a:pt x="3298" y="2799"/>
                </a:cubicBezTo>
                <a:cubicBezTo>
                  <a:pt x="3302" y="2791"/>
                  <a:pt x="3306" y="2783"/>
                  <a:pt x="3309" y="2774"/>
                </a:cubicBezTo>
                <a:cubicBezTo>
                  <a:pt x="3310" y="2774"/>
                  <a:pt x="3310" y="2774"/>
                  <a:pt x="3310" y="2774"/>
                </a:cubicBezTo>
                <a:cubicBezTo>
                  <a:pt x="3323" y="2751"/>
                  <a:pt x="3339" y="2729"/>
                  <a:pt x="3358" y="2709"/>
                </a:cubicBezTo>
                <a:cubicBezTo>
                  <a:pt x="3361" y="2706"/>
                  <a:pt x="3355" y="2700"/>
                  <a:pt x="3352" y="2703"/>
                </a:cubicBezTo>
                <a:cubicBezTo>
                  <a:pt x="3335" y="2719"/>
                  <a:pt x="3319" y="2736"/>
                  <a:pt x="3304" y="2755"/>
                </a:cubicBezTo>
                <a:cubicBezTo>
                  <a:pt x="3297" y="2763"/>
                  <a:pt x="3291" y="2772"/>
                  <a:pt x="3284" y="2781"/>
                </a:cubicBezTo>
                <a:cubicBezTo>
                  <a:pt x="3282" y="2784"/>
                  <a:pt x="3278" y="2793"/>
                  <a:pt x="3275" y="2796"/>
                </a:cubicBezTo>
                <a:cubicBezTo>
                  <a:pt x="3270" y="2791"/>
                  <a:pt x="3264" y="2785"/>
                  <a:pt x="3259" y="2780"/>
                </a:cubicBezTo>
                <a:cubicBezTo>
                  <a:pt x="3261" y="2779"/>
                  <a:pt x="3262" y="2778"/>
                  <a:pt x="3263" y="2776"/>
                </a:cubicBezTo>
                <a:cubicBezTo>
                  <a:pt x="3267" y="2769"/>
                  <a:pt x="3269" y="2760"/>
                  <a:pt x="3271" y="2752"/>
                </a:cubicBezTo>
                <a:cubicBezTo>
                  <a:pt x="3273" y="2746"/>
                  <a:pt x="3275" y="2741"/>
                  <a:pt x="3278" y="2736"/>
                </a:cubicBezTo>
                <a:cubicBezTo>
                  <a:pt x="3281" y="2730"/>
                  <a:pt x="3286" y="2724"/>
                  <a:pt x="3291" y="2719"/>
                </a:cubicBezTo>
                <a:cubicBezTo>
                  <a:pt x="3294" y="2717"/>
                  <a:pt x="3289" y="2712"/>
                  <a:pt x="3286" y="2714"/>
                </a:cubicBezTo>
                <a:cubicBezTo>
                  <a:pt x="3276" y="2722"/>
                  <a:pt x="3266" y="2730"/>
                  <a:pt x="3257" y="2739"/>
                </a:cubicBezTo>
                <a:cubicBezTo>
                  <a:pt x="3253" y="2743"/>
                  <a:pt x="3250" y="2748"/>
                  <a:pt x="3247" y="2753"/>
                </a:cubicBezTo>
                <a:cubicBezTo>
                  <a:pt x="3245" y="2757"/>
                  <a:pt x="3243" y="2761"/>
                  <a:pt x="3241" y="2765"/>
                </a:cubicBezTo>
                <a:lnTo>
                  <a:pt x="3227" y="2752"/>
                </a:lnTo>
                <a:cubicBezTo>
                  <a:pt x="3229" y="2751"/>
                  <a:pt x="3230" y="2749"/>
                  <a:pt x="3232" y="2747"/>
                </a:cubicBezTo>
                <a:cubicBezTo>
                  <a:pt x="3233" y="2745"/>
                  <a:pt x="3233" y="2743"/>
                  <a:pt x="3233" y="2740"/>
                </a:cubicBezTo>
                <a:cubicBezTo>
                  <a:pt x="3233" y="2739"/>
                  <a:pt x="3233" y="2737"/>
                  <a:pt x="3233" y="2736"/>
                </a:cubicBezTo>
                <a:cubicBezTo>
                  <a:pt x="3227" y="2716"/>
                  <a:pt x="3251" y="2699"/>
                  <a:pt x="3261" y="2686"/>
                </a:cubicBezTo>
                <a:cubicBezTo>
                  <a:pt x="3264" y="2682"/>
                  <a:pt x="3259" y="2674"/>
                  <a:pt x="3254" y="2678"/>
                </a:cubicBezTo>
                <a:cubicBezTo>
                  <a:pt x="3242" y="2687"/>
                  <a:pt x="3229" y="2693"/>
                  <a:pt x="3218" y="2702"/>
                </a:cubicBezTo>
                <a:cubicBezTo>
                  <a:pt x="3215" y="2705"/>
                  <a:pt x="3211" y="2708"/>
                  <a:pt x="3209" y="2712"/>
                </a:cubicBezTo>
                <a:cubicBezTo>
                  <a:pt x="3205" y="2717"/>
                  <a:pt x="3204" y="2725"/>
                  <a:pt x="3204" y="2731"/>
                </a:cubicBezTo>
                <a:cubicBezTo>
                  <a:pt x="3204" y="2732"/>
                  <a:pt x="3204" y="2732"/>
                  <a:pt x="3204" y="2733"/>
                </a:cubicBezTo>
                <a:lnTo>
                  <a:pt x="3191" y="2723"/>
                </a:lnTo>
                <a:cubicBezTo>
                  <a:pt x="3191" y="2721"/>
                  <a:pt x="3191" y="2720"/>
                  <a:pt x="3191" y="2719"/>
                </a:cubicBezTo>
                <a:cubicBezTo>
                  <a:pt x="3191" y="2718"/>
                  <a:pt x="3191" y="2717"/>
                  <a:pt x="3191" y="2716"/>
                </a:cubicBezTo>
                <a:cubicBezTo>
                  <a:pt x="3187" y="2700"/>
                  <a:pt x="3213" y="2670"/>
                  <a:pt x="3224" y="2657"/>
                </a:cubicBezTo>
                <a:cubicBezTo>
                  <a:pt x="3234" y="2645"/>
                  <a:pt x="3245" y="2634"/>
                  <a:pt x="3257" y="2624"/>
                </a:cubicBezTo>
                <a:cubicBezTo>
                  <a:pt x="3261" y="2621"/>
                  <a:pt x="3254" y="2614"/>
                  <a:pt x="3250" y="2618"/>
                </a:cubicBezTo>
                <a:cubicBezTo>
                  <a:pt x="3245" y="2621"/>
                  <a:pt x="3235" y="2626"/>
                  <a:pt x="3228" y="2632"/>
                </a:cubicBezTo>
                <a:cubicBezTo>
                  <a:pt x="3216" y="2641"/>
                  <a:pt x="3205" y="2652"/>
                  <a:pt x="3195" y="2663"/>
                </a:cubicBezTo>
                <a:cubicBezTo>
                  <a:pt x="3186" y="2672"/>
                  <a:pt x="3179" y="2681"/>
                  <a:pt x="3173" y="2691"/>
                </a:cubicBezTo>
                <a:cubicBezTo>
                  <a:pt x="3170" y="2696"/>
                  <a:pt x="3168" y="2700"/>
                  <a:pt x="3166" y="2705"/>
                </a:cubicBezTo>
                <a:lnTo>
                  <a:pt x="3156" y="2698"/>
                </a:lnTo>
                <a:cubicBezTo>
                  <a:pt x="3156" y="2697"/>
                  <a:pt x="3156" y="2696"/>
                  <a:pt x="3156" y="2695"/>
                </a:cubicBezTo>
                <a:cubicBezTo>
                  <a:pt x="3156" y="2694"/>
                  <a:pt x="3156" y="2693"/>
                  <a:pt x="3156" y="2692"/>
                </a:cubicBezTo>
                <a:cubicBezTo>
                  <a:pt x="3156" y="2688"/>
                  <a:pt x="3156" y="2684"/>
                  <a:pt x="3156" y="2680"/>
                </a:cubicBezTo>
                <a:cubicBezTo>
                  <a:pt x="3156" y="2676"/>
                  <a:pt x="3158" y="2673"/>
                  <a:pt x="3159" y="2669"/>
                </a:cubicBezTo>
                <a:cubicBezTo>
                  <a:pt x="3162" y="2662"/>
                  <a:pt x="3164" y="2656"/>
                  <a:pt x="3168" y="2650"/>
                </a:cubicBezTo>
                <a:cubicBezTo>
                  <a:pt x="3170" y="2646"/>
                  <a:pt x="3174" y="2641"/>
                  <a:pt x="3177" y="2637"/>
                </a:cubicBezTo>
                <a:cubicBezTo>
                  <a:pt x="3180" y="2632"/>
                  <a:pt x="3174" y="2627"/>
                  <a:pt x="3170" y="2631"/>
                </a:cubicBezTo>
                <a:cubicBezTo>
                  <a:pt x="3160" y="2639"/>
                  <a:pt x="3150" y="2648"/>
                  <a:pt x="3142" y="2658"/>
                </a:cubicBezTo>
                <a:cubicBezTo>
                  <a:pt x="3140" y="2660"/>
                  <a:pt x="3139" y="2661"/>
                  <a:pt x="3138" y="2663"/>
                </a:cubicBezTo>
                <a:cubicBezTo>
                  <a:pt x="3135" y="2669"/>
                  <a:pt x="3133" y="2674"/>
                  <a:pt x="3131" y="2680"/>
                </a:cubicBezTo>
                <a:lnTo>
                  <a:pt x="3118" y="2671"/>
                </a:lnTo>
                <a:cubicBezTo>
                  <a:pt x="3118" y="2669"/>
                  <a:pt x="3119" y="2667"/>
                  <a:pt x="3119" y="2665"/>
                </a:cubicBezTo>
                <a:cubicBezTo>
                  <a:pt x="3122" y="2656"/>
                  <a:pt x="3126" y="2648"/>
                  <a:pt x="3131" y="2640"/>
                </a:cubicBezTo>
                <a:lnTo>
                  <a:pt x="3131" y="2639"/>
                </a:lnTo>
                <a:cubicBezTo>
                  <a:pt x="3133" y="2633"/>
                  <a:pt x="3135" y="2627"/>
                  <a:pt x="3139" y="2621"/>
                </a:cubicBezTo>
                <a:cubicBezTo>
                  <a:pt x="3146" y="2609"/>
                  <a:pt x="3157" y="2598"/>
                  <a:pt x="3168" y="2590"/>
                </a:cubicBezTo>
                <a:cubicBezTo>
                  <a:pt x="3174" y="2587"/>
                  <a:pt x="3169" y="2579"/>
                  <a:pt x="3164" y="2582"/>
                </a:cubicBezTo>
                <a:cubicBezTo>
                  <a:pt x="3163" y="2582"/>
                  <a:pt x="3161" y="2583"/>
                  <a:pt x="3160" y="2584"/>
                </a:cubicBezTo>
                <a:cubicBezTo>
                  <a:pt x="3154" y="2587"/>
                  <a:pt x="3149" y="2591"/>
                  <a:pt x="3145" y="2595"/>
                </a:cubicBezTo>
                <a:cubicBezTo>
                  <a:pt x="3136" y="2600"/>
                  <a:pt x="3127" y="2607"/>
                  <a:pt x="3120" y="2614"/>
                </a:cubicBezTo>
                <a:cubicBezTo>
                  <a:pt x="3114" y="2621"/>
                  <a:pt x="3109" y="2628"/>
                  <a:pt x="3105" y="2636"/>
                </a:cubicBezTo>
                <a:cubicBezTo>
                  <a:pt x="3101" y="2642"/>
                  <a:pt x="3098" y="2649"/>
                  <a:pt x="3095" y="2656"/>
                </a:cubicBezTo>
                <a:lnTo>
                  <a:pt x="3089" y="2651"/>
                </a:lnTo>
                <a:cubicBezTo>
                  <a:pt x="3089" y="2651"/>
                  <a:pt x="3090" y="2651"/>
                  <a:pt x="3091" y="2650"/>
                </a:cubicBezTo>
                <a:cubicBezTo>
                  <a:pt x="3093" y="2649"/>
                  <a:pt x="3094" y="2648"/>
                  <a:pt x="3095" y="2646"/>
                </a:cubicBezTo>
                <a:cubicBezTo>
                  <a:pt x="3096" y="2644"/>
                  <a:pt x="3097" y="2642"/>
                  <a:pt x="3097" y="2640"/>
                </a:cubicBezTo>
                <a:cubicBezTo>
                  <a:pt x="3097" y="2639"/>
                  <a:pt x="3097" y="2639"/>
                  <a:pt x="3097" y="2638"/>
                </a:cubicBezTo>
                <a:cubicBezTo>
                  <a:pt x="3097" y="2636"/>
                  <a:pt x="3096" y="2633"/>
                  <a:pt x="3096" y="2630"/>
                </a:cubicBezTo>
                <a:cubicBezTo>
                  <a:pt x="3096" y="2621"/>
                  <a:pt x="3098" y="2611"/>
                  <a:pt x="3102" y="2603"/>
                </a:cubicBezTo>
                <a:cubicBezTo>
                  <a:pt x="3104" y="2594"/>
                  <a:pt x="3107" y="2587"/>
                  <a:pt x="3112" y="2579"/>
                </a:cubicBezTo>
                <a:cubicBezTo>
                  <a:pt x="3113" y="2578"/>
                  <a:pt x="3114" y="2576"/>
                  <a:pt x="3115" y="2574"/>
                </a:cubicBezTo>
                <a:cubicBezTo>
                  <a:pt x="3118" y="2571"/>
                  <a:pt x="3112" y="2566"/>
                  <a:pt x="3109" y="2569"/>
                </a:cubicBezTo>
                <a:cubicBezTo>
                  <a:pt x="3105" y="2572"/>
                  <a:pt x="3102" y="2575"/>
                  <a:pt x="3100" y="2579"/>
                </a:cubicBezTo>
                <a:cubicBezTo>
                  <a:pt x="3094" y="2589"/>
                  <a:pt x="3084" y="2594"/>
                  <a:pt x="3079" y="2603"/>
                </a:cubicBezTo>
                <a:cubicBezTo>
                  <a:pt x="3079" y="2604"/>
                  <a:pt x="3078" y="2605"/>
                  <a:pt x="3078" y="2605"/>
                </a:cubicBezTo>
                <a:cubicBezTo>
                  <a:pt x="3073" y="2613"/>
                  <a:pt x="3071" y="2622"/>
                  <a:pt x="3071" y="2631"/>
                </a:cubicBezTo>
                <a:cubicBezTo>
                  <a:pt x="3071" y="2634"/>
                  <a:pt x="3071" y="2638"/>
                  <a:pt x="3072" y="2641"/>
                </a:cubicBezTo>
                <a:cubicBezTo>
                  <a:pt x="3066" y="2637"/>
                  <a:pt x="3060" y="2634"/>
                  <a:pt x="3052" y="2630"/>
                </a:cubicBezTo>
                <a:cubicBezTo>
                  <a:pt x="3053" y="2630"/>
                  <a:pt x="3054" y="2630"/>
                  <a:pt x="3055" y="2629"/>
                </a:cubicBezTo>
                <a:cubicBezTo>
                  <a:pt x="3057" y="2628"/>
                  <a:pt x="3058" y="2627"/>
                  <a:pt x="3059" y="2625"/>
                </a:cubicBezTo>
                <a:cubicBezTo>
                  <a:pt x="3060" y="2623"/>
                  <a:pt x="3061" y="2621"/>
                  <a:pt x="3061" y="2619"/>
                </a:cubicBezTo>
                <a:lnTo>
                  <a:pt x="3061" y="2618"/>
                </a:lnTo>
                <a:cubicBezTo>
                  <a:pt x="3062" y="2610"/>
                  <a:pt x="3063" y="2602"/>
                  <a:pt x="3065" y="2595"/>
                </a:cubicBezTo>
                <a:cubicBezTo>
                  <a:pt x="3065" y="2588"/>
                  <a:pt x="3064" y="2575"/>
                  <a:pt x="3070" y="2571"/>
                </a:cubicBezTo>
                <a:cubicBezTo>
                  <a:pt x="3072" y="2569"/>
                  <a:pt x="3072" y="2566"/>
                  <a:pt x="3069" y="2566"/>
                </a:cubicBezTo>
                <a:cubicBezTo>
                  <a:pt x="3061" y="2567"/>
                  <a:pt x="3058" y="2575"/>
                  <a:pt x="3054" y="2581"/>
                </a:cubicBezTo>
                <a:cubicBezTo>
                  <a:pt x="3049" y="2586"/>
                  <a:pt x="3045" y="2592"/>
                  <a:pt x="3041" y="2598"/>
                </a:cubicBezTo>
                <a:cubicBezTo>
                  <a:pt x="3037" y="2604"/>
                  <a:pt x="3036" y="2611"/>
                  <a:pt x="3036" y="2618"/>
                </a:cubicBezTo>
                <a:cubicBezTo>
                  <a:pt x="3036" y="2619"/>
                  <a:pt x="3036" y="2620"/>
                  <a:pt x="3036" y="2621"/>
                </a:cubicBezTo>
                <a:cubicBezTo>
                  <a:pt x="3036" y="2622"/>
                  <a:pt x="3036" y="2622"/>
                  <a:pt x="3036" y="2622"/>
                </a:cubicBezTo>
                <a:lnTo>
                  <a:pt x="3021" y="2616"/>
                </a:lnTo>
                <a:cubicBezTo>
                  <a:pt x="3063" y="2406"/>
                  <a:pt x="3372" y="2382"/>
                  <a:pt x="3507" y="2511"/>
                </a:cubicBezTo>
                <a:cubicBezTo>
                  <a:pt x="3527" y="2531"/>
                  <a:pt x="3551" y="2540"/>
                  <a:pt x="3570" y="2562"/>
                </a:cubicBezTo>
                <a:cubicBezTo>
                  <a:pt x="3582" y="2578"/>
                  <a:pt x="3594" y="2596"/>
                  <a:pt x="3604" y="2613"/>
                </a:cubicBezTo>
                <a:cubicBezTo>
                  <a:pt x="3612" y="2628"/>
                  <a:pt x="3620" y="2644"/>
                  <a:pt x="3627" y="2659"/>
                </a:cubicBezTo>
                <a:moveTo>
                  <a:pt x="3160" y="3183"/>
                </a:moveTo>
                <a:cubicBezTo>
                  <a:pt x="3139" y="3213"/>
                  <a:pt x="3101" y="3234"/>
                  <a:pt x="3077" y="3263"/>
                </a:cubicBezTo>
                <a:cubicBezTo>
                  <a:pt x="3074" y="3267"/>
                  <a:pt x="3071" y="3272"/>
                  <a:pt x="3067" y="3278"/>
                </a:cubicBezTo>
                <a:cubicBezTo>
                  <a:pt x="3057" y="3295"/>
                  <a:pt x="3051" y="3315"/>
                  <a:pt x="3049" y="3335"/>
                </a:cubicBezTo>
                <a:cubicBezTo>
                  <a:pt x="3048" y="3336"/>
                  <a:pt x="3048" y="3336"/>
                  <a:pt x="3048" y="3337"/>
                </a:cubicBezTo>
                <a:cubicBezTo>
                  <a:pt x="3048" y="3338"/>
                  <a:pt x="3048" y="3339"/>
                  <a:pt x="3049" y="3339"/>
                </a:cubicBezTo>
                <a:cubicBezTo>
                  <a:pt x="3048" y="3334"/>
                  <a:pt x="3047" y="3329"/>
                  <a:pt x="3045" y="3325"/>
                </a:cubicBezTo>
                <a:cubicBezTo>
                  <a:pt x="3043" y="3322"/>
                  <a:pt x="3040" y="3319"/>
                  <a:pt x="3038" y="3316"/>
                </a:cubicBezTo>
                <a:cubicBezTo>
                  <a:pt x="3038" y="3315"/>
                  <a:pt x="3038" y="3314"/>
                  <a:pt x="3038" y="3314"/>
                </a:cubicBezTo>
                <a:cubicBezTo>
                  <a:pt x="3038" y="3313"/>
                  <a:pt x="3038" y="3312"/>
                  <a:pt x="3038" y="3311"/>
                </a:cubicBezTo>
                <a:cubicBezTo>
                  <a:pt x="3038" y="3295"/>
                  <a:pt x="3043" y="3278"/>
                  <a:pt x="3051" y="3264"/>
                </a:cubicBezTo>
                <a:cubicBezTo>
                  <a:pt x="3053" y="3260"/>
                  <a:pt x="3056" y="3256"/>
                  <a:pt x="3059" y="3252"/>
                </a:cubicBezTo>
                <a:cubicBezTo>
                  <a:pt x="3066" y="3240"/>
                  <a:pt x="3075" y="3228"/>
                  <a:pt x="3084" y="3217"/>
                </a:cubicBezTo>
                <a:cubicBezTo>
                  <a:pt x="3097" y="3204"/>
                  <a:pt x="3108" y="3181"/>
                  <a:pt x="3126" y="3175"/>
                </a:cubicBezTo>
                <a:cubicBezTo>
                  <a:pt x="3127" y="3175"/>
                  <a:pt x="3127" y="3175"/>
                  <a:pt x="3127" y="3175"/>
                </a:cubicBezTo>
                <a:cubicBezTo>
                  <a:pt x="3127" y="3174"/>
                  <a:pt x="3128" y="3174"/>
                  <a:pt x="3129" y="3173"/>
                </a:cubicBezTo>
                <a:cubicBezTo>
                  <a:pt x="3129" y="3172"/>
                  <a:pt x="3129" y="3171"/>
                  <a:pt x="3129" y="3170"/>
                </a:cubicBezTo>
                <a:cubicBezTo>
                  <a:pt x="3129" y="3170"/>
                  <a:pt x="3129" y="3169"/>
                  <a:pt x="3129" y="3168"/>
                </a:cubicBezTo>
                <a:cubicBezTo>
                  <a:pt x="3128" y="3167"/>
                  <a:pt x="3127" y="3166"/>
                  <a:pt x="3127" y="3166"/>
                </a:cubicBezTo>
                <a:cubicBezTo>
                  <a:pt x="3126" y="3166"/>
                  <a:pt x="3125" y="3165"/>
                  <a:pt x="3124" y="3165"/>
                </a:cubicBezTo>
                <a:lnTo>
                  <a:pt x="3123" y="3165"/>
                </a:lnTo>
                <a:cubicBezTo>
                  <a:pt x="3120" y="3167"/>
                  <a:pt x="3117" y="3168"/>
                  <a:pt x="3114" y="3170"/>
                </a:cubicBezTo>
                <a:cubicBezTo>
                  <a:pt x="3103" y="3176"/>
                  <a:pt x="3094" y="3185"/>
                  <a:pt x="3086" y="3194"/>
                </a:cubicBezTo>
                <a:cubicBezTo>
                  <a:pt x="3073" y="3207"/>
                  <a:pt x="3057" y="3218"/>
                  <a:pt x="3045" y="3232"/>
                </a:cubicBezTo>
                <a:cubicBezTo>
                  <a:pt x="3039" y="3239"/>
                  <a:pt x="3033" y="3247"/>
                  <a:pt x="3028" y="3255"/>
                </a:cubicBezTo>
                <a:cubicBezTo>
                  <a:pt x="3024" y="3262"/>
                  <a:pt x="3021" y="3269"/>
                  <a:pt x="3018" y="3276"/>
                </a:cubicBezTo>
                <a:cubicBezTo>
                  <a:pt x="3022" y="3254"/>
                  <a:pt x="3028" y="3231"/>
                  <a:pt x="3037" y="3209"/>
                </a:cubicBezTo>
                <a:cubicBezTo>
                  <a:pt x="3039" y="3204"/>
                  <a:pt x="3042" y="3198"/>
                  <a:pt x="3045" y="3193"/>
                </a:cubicBezTo>
                <a:cubicBezTo>
                  <a:pt x="3049" y="3186"/>
                  <a:pt x="3054" y="3179"/>
                  <a:pt x="3059" y="3172"/>
                </a:cubicBezTo>
                <a:cubicBezTo>
                  <a:pt x="3066" y="3162"/>
                  <a:pt x="3073" y="3153"/>
                  <a:pt x="3082" y="3146"/>
                </a:cubicBezTo>
                <a:cubicBezTo>
                  <a:pt x="3085" y="3144"/>
                  <a:pt x="3083" y="3138"/>
                  <a:pt x="3079" y="3140"/>
                </a:cubicBezTo>
                <a:cubicBezTo>
                  <a:pt x="3062" y="3147"/>
                  <a:pt x="3045" y="3170"/>
                  <a:pt x="3032" y="3183"/>
                </a:cubicBezTo>
                <a:cubicBezTo>
                  <a:pt x="3024" y="3192"/>
                  <a:pt x="3016" y="3203"/>
                  <a:pt x="3009" y="3214"/>
                </a:cubicBezTo>
                <a:cubicBezTo>
                  <a:pt x="3001" y="3228"/>
                  <a:pt x="2995" y="3244"/>
                  <a:pt x="2992" y="3261"/>
                </a:cubicBezTo>
                <a:cubicBezTo>
                  <a:pt x="2985" y="3253"/>
                  <a:pt x="2977" y="3246"/>
                  <a:pt x="2970" y="3240"/>
                </a:cubicBezTo>
                <a:cubicBezTo>
                  <a:pt x="2970" y="3239"/>
                  <a:pt x="2970" y="3239"/>
                  <a:pt x="2970" y="3239"/>
                </a:cubicBezTo>
                <a:lnTo>
                  <a:pt x="2970" y="3238"/>
                </a:lnTo>
                <a:cubicBezTo>
                  <a:pt x="2970" y="3222"/>
                  <a:pt x="2989" y="3197"/>
                  <a:pt x="2998" y="3185"/>
                </a:cubicBezTo>
                <a:cubicBezTo>
                  <a:pt x="3017" y="3159"/>
                  <a:pt x="3041" y="3119"/>
                  <a:pt x="3071" y="3105"/>
                </a:cubicBezTo>
                <a:cubicBezTo>
                  <a:pt x="3072" y="3104"/>
                  <a:pt x="3072" y="3104"/>
                  <a:pt x="3073" y="3103"/>
                </a:cubicBezTo>
                <a:cubicBezTo>
                  <a:pt x="3073" y="3103"/>
                  <a:pt x="3073" y="3102"/>
                  <a:pt x="3073" y="3101"/>
                </a:cubicBezTo>
                <a:cubicBezTo>
                  <a:pt x="3073" y="3101"/>
                  <a:pt x="3074" y="3100"/>
                  <a:pt x="3073" y="3099"/>
                </a:cubicBezTo>
                <a:cubicBezTo>
                  <a:pt x="3072" y="3098"/>
                  <a:pt x="3072" y="3098"/>
                  <a:pt x="3071" y="3098"/>
                </a:cubicBezTo>
                <a:lnTo>
                  <a:pt x="3070" y="3098"/>
                </a:lnTo>
                <a:cubicBezTo>
                  <a:pt x="3069" y="3098"/>
                  <a:pt x="3069" y="3098"/>
                  <a:pt x="3068" y="3098"/>
                </a:cubicBezTo>
                <a:cubicBezTo>
                  <a:pt x="3035" y="3109"/>
                  <a:pt x="3012" y="3139"/>
                  <a:pt x="2987" y="3161"/>
                </a:cubicBezTo>
                <a:cubicBezTo>
                  <a:pt x="2974" y="3173"/>
                  <a:pt x="2963" y="3187"/>
                  <a:pt x="2954" y="3202"/>
                </a:cubicBezTo>
                <a:cubicBezTo>
                  <a:pt x="2951" y="3208"/>
                  <a:pt x="2947" y="3214"/>
                  <a:pt x="2945" y="3220"/>
                </a:cubicBezTo>
                <a:cubicBezTo>
                  <a:pt x="2939" y="3217"/>
                  <a:pt x="2933" y="3213"/>
                  <a:pt x="2928" y="3210"/>
                </a:cubicBezTo>
                <a:cubicBezTo>
                  <a:pt x="2928" y="3209"/>
                  <a:pt x="2928" y="3208"/>
                  <a:pt x="2928" y="3207"/>
                </a:cubicBezTo>
                <a:cubicBezTo>
                  <a:pt x="2928" y="3206"/>
                  <a:pt x="2928" y="3205"/>
                  <a:pt x="2928" y="3204"/>
                </a:cubicBezTo>
                <a:cubicBezTo>
                  <a:pt x="2928" y="3201"/>
                  <a:pt x="2931" y="3194"/>
                  <a:pt x="2932" y="3190"/>
                </a:cubicBezTo>
                <a:cubicBezTo>
                  <a:pt x="2934" y="3186"/>
                  <a:pt x="2936" y="3181"/>
                  <a:pt x="2938" y="3177"/>
                </a:cubicBezTo>
                <a:cubicBezTo>
                  <a:pt x="2940" y="3173"/>
                  <a:pt x="2943" y="3170"/>
                  <a:pt x="2946" y="3166"/>
                </a:cubicBezTo>
                <a:cubicBezTo>
                  <a:pt x="2957" y="3150"/>
                  <a:pt x="2970" y="3135"/>
                  <a:pt x="2983" y="3120"/>
                </a:cubicBezTo>
                <a:cubicBezTo>
                  <a:pt x="2985" y="3117"/>
                  <a:pt x="2981" y="3113"/>
                  <a:pt x="2978" y="3115"/>
                </a:cubicBezTo>
                <a:cubicBezTo>
                  <a:pt x="2960" y="3126"/>
                  <a:pt x="2944" y="3138"/>
                  <a:pt x="2928" y="3152"/>
                </a:cubicBezTo>
                <a:cubicBezTo>
                  <a:pt x="2922" y="3157"/>
                  <a:pt x="2917" y="3163"/>
                  <a:pt x="2913" y="3170"/>
                </a:cubicBezTo>
                <a:cubicBezTo>
                  <a:pt x="2911" y="3174"/>
                  <a:pt x="2909" y="3178"/>
                  <a:pt x="2907" y="3182"/>
                </a:cubicBezTo>
                <a:cubicBezTo>
                  <a:pt x="2906" y="3188"/>
                  <a:pt x="2904" y="3193"/>
                  <a:pt x="2902" y="3198"/>
                </a:cubicBezTo>
                <a:cubicBezTo>
                  <a:pt x="2897" y="3196"/>
                  <a:pt x="2892" y="3193"/>
                  <a:pt x="2887" y="3192"/>
                </a:cubicBezTo>
                <a:cubicBezTo>
                  <a:pt x="2888" y="3191"/>
                  <a:pt x="2889" y="3190"/>
                  <a:pt x="2890" y="3189"/>
                </a:cubicBezTo>
                <a:cubicBezTo>
                  <a:pt x="2891" y="3187"/>
                  <a:pt x="2891" y="3185"/>
                  <a:pt x="2891" y="3183"/>
                </a:cubicBezTo>
                <a:cubicBezTo>
                  <a:pt x="2891" y="3182"/>
                  <a:pt x="2891" y="3182"/>
                  <a:pt x="2891" y="3181"/>
                </a:cubicBezTo>
                <a:cubicBezTo>
                  <a:pt x="2891" y="3179"/>
                  <a:pt x="2897" y="3164"/>
                  <a:pt x="2898" y="3164"/>
                </a:cubicBezTo>
                <a:cubicBezTo>
                  <a:pt x="2900" y="3155"/>
                  <a:pt x="2903" y="3146"/>
                  <a:pt x="2907" y="3138"/>
                </a:cubicBezTo>
                <a:cubicBezTo>
                  <a:pt x="2921" y="3114"/>
                  <a:pt x="2939" y="3091"/>
                  <a:pt x="2958" y="3071"/>
                </a:cubicBezTo>
                <a:cubicBezTo>
                  <a:pt x="2960" y="3069"/>
                  <a:pt x="2956" y="3066"/>
                  <a:pt x="2954" y="3067"/>
                </a:cubicBezTo>
                <a:cubicBezTo>
                  <a:pt x="2934" y="3087"/>
                  <a:pt x="2913" y="3107"/>
                  <a:pt x="2892" y="3126"/>
                </a:cubicBezTo>
                <a:cubicBezTo>
                  <a:pt x="2887" y="3131"/>
                  <a:pt x="2883" y="3137"/>
                  <a:pt x="2880" y="3143"/>
                </a:cubicBezTo>
                <a:cubicBezTo>
                  <a:pt x="2877" y="3148"/>
                  <a:pt x="2874" y="3154"/>
                  <a:pt x="2873" y="3159"/>
                </a:cubicBezTo>
                <a:cubicBezTo>
                  <a:pt x="2869" y="3168"/>
                  <a:pt x="2863" y="3172"/>
                  <a:pt x="2863" y="3181"/>
                </a:cubicBezTo>
                <a:cubicBezTo>
                  <a:pt x="2863" y="3182"/>
                  <a:pt x="2863" y="3182"/>
                  <a:pt x="2863" y="3183"/>
                </a:cubicBezTo>
                <a:lnTo>
                  <a:pt x="2863" y="3184"/>
                </a:lnTo>
                <a:cubicBezTo>
                  <a:pt x="2851" y="3181"/>
                  <a:pt x="2840" y="3178"/>
                  <a:pt x="2829" y="3176"/>
                </a:cubicBezTo>
                <a:cubicBezTo>
                  <a:pt x="2835" y="3137"/>
                  <a:pt x="2870" y="3100"/>
                  <a:pt x="2897" y="3074"/>
                </a:cubicBezTo>
                <a:cubicBezTo>
                  <a:pt x="2919" y="3054"/>
                  <a:pt x="2944" y="3034"/>
                  <a:pt x="2965" y="3015"/>
                </a:cubicBezTo>
                <a:cubicBezTo>
                  <a:pt x="2968" y="3012"/>
                  <a:pt x="2963" y="3007"/>
                  <a:pt x="2960" y="3009"/>
                </a:cubicBezTo>
                <a:cubicBezTo>
                  <a:pt x="2929" y="3035"/>
                  <a:pt x="2892" y="3056"/>
                  <a:pt x="2861" y="3082"/>
                </a:cubicBezTo>
                <a:cubicBezTo>
                  <a:pt x="2834" y="3103"/>
                  <a:pt x="2802" y="3137"/>
                  <a:pt x="2793" y="3172"/>
                </a:cubicBezTo>
                <a:lnTo>
                  <a:pt x="2776" y="3171"/>
                </a:lnTo>
                <a:cubicBezTo>
                  <a:pt x="2776" y="3170"/>
                  <a:pt x="2776" y="3170"/>
                  <a:pt x="2776" y="3169"/>
                </a:cubicBezTo>
                <a:cubicBezTo>
                  <a:pt x="2776" y="3167"/>
                  <a:pt x="2776" y="3165"/>
                  <a:pt x="2775" y="3163"/>
                </a:cubicBezTo>
                <a:cubicBezTo>
                  <a:pt x="2774" y="3161"/>
                  <a:pt x="2772" y="3160"/>
                  <a:pt x="2770" y="3159"/>
                </a:cubicBezTo>
                <a:cubicBezTo>
                  <a:pt x="2769" y="3158"/>
                  <a:pt x="2768" y="3157"/>
                  <a:pt x="2766" y="3157"/>
                </a:cubicBezTo>
                <a:cubicBezTo>
                  <a:pt x="2767" y="3157"/>
                  <a:pt x="2767" y="3157"/>
                  <a:pt x="2767" y="3157"/>
                </a:cubicBezTo>
                <a:cubicBezTo>
                  <a:pt x="2768" y="3157"/>
                  <a:pt x="2768" y="3158"/>
                  <a:pt x="2769" y="3157"/>
                </a:cubicBezTo>
                <a:cubicBezTo>
                  <a:pt x="2770" y="3156"/>
                  <a:pt x="2769" y="3156"/>
                  <a:pt x="2770" y="3156"/>
                </a:cubicBezTo>
                <a:cubicBezTo>
                  <a:pt x="2770" y="3156"/>
                  <a:pt x="2771" y="3156"/>
                  <a:pt x="2772" y="3155"/>
                </a:cubicBezTo>
                <a:cubicBezTo>
                  <a:pt x="2774" y="3154"/>
                  <a:pt x="2775" y="3153"/>
                  <a:pt x="2776" y="3151"/>
                </a:cubicBezTo>
                <a:cubicBezTo>
                  <a:pt x="2777" y="3149"/>
                  <a:pt x="2778" y="3147"/>
                  <a:pt x="2779" y="3146"/>
                </a:cubicBezTo>
                <a:cubicBezTo>
                  <a:pt x="2787" y="3133"/>
                  <a:pt x="2793" y="3120"/>
                  <a:pt x="2797" y="3106"/>
                </a:cubicBezTo>
                <a:cubicBezTo>
                  <a:pt x="2809" y="3086"/>
                  <a:pt x="2824" y="3068"/>
                  <a:pt x="2840" y="3051"/>
                </a:cubicBezTo>
                <a:cubicBezTo>
                  <a:pt x="2853" y="3036"/>
                  <a:pt x="2871" y="3009"/>
                  <a:pt x="2890" y="3002"/>
                </a:cubicBezTo>
                <a:cubicBezTo>
                  <a:pt x="2891" y="3002"/>
                  <a:pt x="2891" y="3001"/>
                  <a:pt x="2891" y="3001"/>
                </a:cubicBezTo>
                <a:cubicBezTo>
                  <a:pt x="2892" y="3000"/>
                  <a:pt x="2892" y="2999"/>
                  <a:pt x="2892" y="2999"/>
                </a:cubicBezTo>
                <a:cubicBezTo>
                  <a:pt x="2892" y="2998"/>
                  <a:pt x="2892" y="2998"/>
                  <a:pt x="2891" y="2997"/>
                </a:cubicBezTo>
                <a:lnTo>
                  <a:pt x="2890" y="2996"/>
                </a:lnTo>
                <a:cubicBezTo>
                  <a:pt x="2889" y="2995"/>
                  <a:pt x="2889" y="2995"/>
                  <a:pt x="2888" y="2995"/>
                </a:cubicBezTo>
                <a:lnTo>
                  <a:pt x="2887" y="2996"/>
                </a:lnTo>
                <a:cubicBezTo>
                  <a:pt x="2883" y="2997"/>
                  <a:pt x="2879" y="2998"/>
                  <a:pt x="2875" y="3001"/>
                </a:cubicBezTo>
                <a:cubicBezTo>
                  <a:pt x="2871" y="3003"/>
                  <a:pt x="2867" y="3006"/>
                  <a:pt x="2864" y="3009"/>
                </a:cubicBezTo>
                <a:cubicBezTo>
                  <a:pt x="2844" y="3025"/>
                  <a:pt x="2825" y="3042"/>
                  <a:pt x="2805" y="3057"/>
                </a:cubicBezTo>
                <a:cubicBezTo>
                  <a:pt x="2792" y="3066"/>
                  <a:pt x="2781" y="3078"/>
                  <a:pt x="2772" y="3091"/>
                </a:cubicBezTo>
                <a:cubicBezTo>
                  <a:pt x="2772" y="3088"/>
                  <a:pt x="2772" y="3084"/>
                  <a:pt x="2771" y="3080"/>
                </a:cubicBezTo>
                <a:cubicBezTo>
                  <a:pt x="2773" y="3079"/>
                  <a:pt x="2774" y="3077"/>
                  <a:pt x="2776" y="3075"/>
                </a:cubicBezTo>
                <a:cubicBezTo>
                  <a:pt x="2777" y="3073"/>
                  <a:pt x="2778" y="3070"/>
                  <a:pt x="2778" y="3068"/>
                </a:cubicBezTo>
                <a:lnTo>
                  <a:pt x="2778" y="3067"/>
                </a:lnTo>
                <a:cubicBezTo>
                  <a:pt x="2778" y="3042"/>
                  <a:pt x="2818" y="3002"/>
                  <a:pt x="2832" y="2989"/>
                </a:cubicBezTo>
                <a:cubicBezTo>
                  <a:pt x="2855" y="2965"/>
                  <a:pt x="2879" y="2943"/>
                  <a:pt x="2904" y="2923"/>
                </a:cubicBezTo>
                <a:cubicBezTo>
                  <a:pt x="2909" y="2919"/>
                  <a:pt x="2904" y="2912"/>
                  <a:pt x="2899" y="2915"/>
                </a:cubicBezTo>
                <a:cubicBezTo>
                  <a:pt x="2868" y="2934"/>
                  <a:pt x="2840" y="2955"/>
                  <a:pt x="2811" y="2976"/>
                </a:cubicBezTo>
                <a:cubicBezTo>
                  <a:pt x="2792" y="2990"/>
                  <a:pt x="2776" y="3007"/>
                  <a:pt x="2763" y="3026"/>
                </a:cubicBezTo>
                <a:cubicBezTo>
                  <a:pt x="2761" y="3017"/>
                  <a:pt x="2760" y="3009"/>
                  <a:pt x="2758" y="3002"/>
                </a:cubicBezTo>
                <a:cubicBezTo>
                  <a:pt x="2759" y="3002"/>
                  <a:pt x="2759" y="3002"/>
                  <a:pt x="2759" y="3002"/>
                </a:cubicBezTo>
                <a:cubicBezTo>
                  <a:pt x="2761" y="3001"/>
                  <a:pt x="2763" y="2999"/>
                  <a:pt x="2764" y="2997"/>
                </a:cubicBezTo>
                <a:lnTo>
                  <a:pt x="2765" y="2996"/>
                </a:lnTo>
                <a:cubicBezTo>
                  <a:pt x="2767" y="2990"/>
                  <a:pt x="2769" y="2984"/>
                  <a:pt x="2773" y="2978"/>
                </a:cubicBezTo>
                <a:cubicBezTo>
                  <a:pt x="2778" y="2970"/>
                  <a:pt x="2783" y="2963"/>
                  <a:pt x="2788" y="2957"/>
                </a:cubicBezTo>
                <a:cubicBezTo>
                  <a:pt x="2795" y="2949"/>
                  <a:pt x="2801" y="2940"/>
                  <a:pt x="2807" y="2933"/>
                </a:cubicBezTo>
                <a:cubicBezTo>
                  <a:pt x="2812" y="2925"/>
                  <a:pt x="2815" y="2915"/>
                  <a:pt x="2824" y="2911"/>
                </a:cubicBezTo>
                <a:cubicBezTo>
                  <a:pt x="2827" y="2909"/>
                  <a:pt x="2824" y="2904"/>
                  <a:pt x="2821" y="2904"/>
                </a:cubicBezTo>
                <a:cubicBezTo>
                  <a:pt x="2819" y="2905"/>
                  <a:pt x="2817" y="2906"/>
                  <a:pt x="2815" y="2907"/>
                </a:cubicBezTo>
                <a:cubicBezTo>
                  <a:pt x="2811" y="2909"/>
                  <a:pt x="2808" y="2912"/>
                  <a:pt x="2805" y="2916"/>
                </a:cubicBezTo>
                <a:cubicBezTo>
                  <a:pt x="2799" y="2921"/>
                  <a:pt x="2792" y="2926"/>
                  <a:pt x="2785" y="2930"/>
                </a:cubicBezTo>
                <a:cubicBezTo>
                  <a:pt x="2781" y="2932"/>
                  <a:pt x="2778" y="2934"/>
                  <a:pt x="2774" y="2936"/>
                </a:cubicBezTo>
                <a:cubicBezTo>
                  <a:pt x="2763" y="2944"/>
                  <a:pt x="2754" y="2953"/>
                  <a:pt x="2747" y="2965"/>
                </a:cubicBezTo>
                <a:lnTo>
                  <a:pt x="2747" y="2966"/>
                </a:lnTo>
                <a:cubicBezTo>
                  <a:pt x="2744" y="2960"/>
                  <a:pt x="2741" y="2955"/>
                  <a:pt x="2738" y="2949"/>
                </a:cubicBezTo>
                <a:cubicBezTo>
                  <a:pt x="2742" y="2927"/>
                  <a:pt x="2766" y="2910"/>
                  <a:pt x="2780" y="2894"/>
                </a:cubicBezTo>
                <a:cubicBezTo>
                  <a:pt x="2796" y="2878"/>
                  <a:pt x="2813" y="2863"/>
                  <a:pt x="2831" y="2848"/>
                </a:cubicBezTo>
                <a:cubicBezTo>
                  <a:pt x="2834" y="2845"/>
                  <a:pt x="2831" y="2840"/>
                  <a:pt x="2827" y="2842"/>
                </a:cubicBezTo>
                <a:cubicBezTo>
                  <a:pt x="2802" y="2859"/>
                  <a:pt x="2778" y="2878"/>
                  <a:pt x="2754" y="2896"/>
                </a:cubicBezTo>
                <a:cubicBezTo>
                  <a:pt x="2743" y="2903"/>
                  <a:pt x="2732" y="2912"/>
                  <a:pt x="2723" y="2923"/>
                </a:cubicBezTo>
                <a:lnTo>
                  <a:pt x="2719" y="2917"/>
                </a:lnTo>
                <a:cubicBezTo>
                  <a:pt x="2721" y="2917"/>
                  <a:pt x="2722" y="2916"/>
                  <a:pt x="2723" y="2916"/>
                </a:cubicBezTo>
                <a:cubicBezTo>
                  <a:pt x="2724" y="2915"/>
                  <a:pt x="2725" y="2914"/>
                  <a:pt x="2726" y="2912"/>
                </a:cubicBezTo>
                <a:cubicBezTo>
                  <a:pt x="2726" y="2910"/>
                  <a:pt x="2727" y="2910"/>
                  <a:pt x="2727" y="2909"/>
                </a:cubicBezTo>
                <a:cubicBezTo>
                  <a:pt x="2730" y="2895"/>
                  <a:pt x="2735" y="2881"/>
                  <a:pt x="2743" y="2869"/>
                </a:cubicBezTo>
                <a:cubicBezTo>
                  <a:pt x="2749" y="2858"/>
                  <a:pt x="2757" y="2847"/>
                  <a:pt x="2767" y="2838"/>
                </a:cubicBezTo>
                <a:lnTo>
                  <a:pt x="2768" y="2837"/>
                </a:lnTo>
                <a:cubicBezTo>
                  <a:pt x="2768" y="2837"/>
                  <a:pt x="2768" y="2836"/>
                  <a:pt x="2768" y="2835"/>
                </a:cubicBezTo>
                <a:cubicBezTo>
                  <a:pt x="2768" y="2834"/>
                  <a:pt x="2768" y="2833"/>
                  <a:pt x="2768" y="2833"/>
                </a:cubicBezTo>
                <a:cubicBezTo>
                  <a:pt x="2767" y="2832"/>
                  <a:pt x="2767" y="2831"/>
                  <a:pt x="2766" y="2831"/>
                </a:cubicBezTo>
                <a:cubicBezTo>
                  <a:pt x="2765" y="2830"/>
                  <a:pt x="2764" y="2830"/>
                  <a:pt x="2764" y="2830"/>
                </a:cubicBezTo>
                <a:cubicBezTo>
                  <a:pt x="2763" y="2830"/>
                  <a:pt x="2762" y="2830"/>
                  <a:pt x="2761" y="2831"/>
                </a:cubicBezTo>
                <a:lnTo>
                  <a:pt x="2760" y="2832"/>
                </a:lnTo>
                <a:cubicBezTo>
                  <a:pt x="2744" y="2843"/>
                  <a:pt x="2729" y="2858"/>
                  <a:pt x="2720" y="2875"/>
                </a:cubicBezTo>
                <a:cubicBezTo>
                  <a:pt x="2715" y="2883"/>
                  <a:pt x="2712" y="2892"/>
                  <a:pt x="2709" y="2901"/>
                </a:cubicBezTo>
                <a:cubicBezTo>
                  <a:pt x="2705" y="2896"/>
                  <a:pt x="2702" y="2892"/>
                  <a:pt x="2698" y="2888"/>
                </a:cubicBezTo>
                <a:cubicBezTo>
                  <a:pt x="2699" y="2888"/>
                  <a:pt x="2700" y="2886"/>
                  <a:pt x="2701" y="2885"/>
                </a:cubicBezTo>
                <a:cubicBezTo>
                  <a:pt x="2702" y="2884"/>
                  <a:pt x="2703" y="2882"/>
                  <a:pt x="2703" y="2880"/>
                </a:cubicBezTo>
                <a:cubicBezTo>
                  <a:pt x="2704" y="2869"/>
                  <a:pt x="2708" y="2858"/>
                  <a:pt x="2714" y="2848"/>
                </a:cubicBezTo>
                <a:cubicBezTo>
                  <a:pt x="2718" y="2841"/>
                  <a:pt x="2723" y="2835"/>
                  <a:pt x="2729" y="2829"/>
                </a:cubicBezTo>
                <a:cubicBezTo>
                  <a:pt x="2738" y="2814"/>
                  <a:pt x="2751" y="2800"/>
                  <a:pt x="2766" y="2790"/>
                </a:cubicBezTo>
                <a:cubicBezTo>
                  <a:pt x="2770" y="2788"/>
                  <a:pt x="2766" y="2782"/>
                  <a:pt x="2763" y="2783"/>
                </a:cubicBezTo>
                <a:cubicBezTo>
                  <a:pt x="2762" y="2784"/>
                  <a:pt x="2761" y="2784"/>
                  <a:pt x="2760" y="2784"/>
                </a:cubicBezTo>
                <a:cubicBezTo>
                  <a:pt x="2752" y="2790"/>
                  <a:pt x="2744" y="2796"/>
                  <a:pt x="2736" y="2803"/>
                </a:cubicBezTo>
                <a:cubicBezTo>
                  <a:pt x="2727" y="2810"/>
                  <a:pt x="2718" y="2817"/>
                  <a:pt x="2709" y="2825"/>
                </a:cubicBezTo>
                <a:cubicBezTo>
                  <a:pt x="2702" y="2831"/>
                  <a:pt x="2696" y="2839"/>
                  <a:pt x="2691" y="2847"/>
                </a:cubicBezTo>
                <a:cubicBezTo>
                  <a:pt x="2686" y="2855"/>
                  <a:pt x="2683" y="2863"/>
                  <a:pt x="2681" y="2872"/>
                </a:cubicBezTo>
                <a:cubicBezTo>
                  <a:pt x="2677" y="2868"/>
                  <a:pt x="2672" y="2863"/>
                  <a:pt x="2667" y="2859"/>
                </a:cubicBezTo>
                <a:cubicBezTo>
                  <a:pt x="2668" y="2850"/>
                  <a:pt x="2670" y="2841"/>
                  <a:pt x="2674" y="2832"/>
                </a:cubicBezTo>
                <a:cubicBezTo>
                  <a:pt x="2675" y="2831"/>
                  <a:pt x="2675" y="2829"/>
                  <a:pt x="2676" y="2828"/>
                </a:cubicBezTo>
                <a:cubicBezTo>
                  <a:pt x="2677" y="2827"/>
                  <a:pt x="2677" y="2827"/>
                  <a:pt x="2678" y="2826"/>
                </a:cubicBezTo>
                <a:cubicBezTo>
                  <a:pt x="2682" y="2820"/>
                  <a:pt x="2683" y="2810"/>
                  <a:pt x="2688" y="2805"/>
                </a:cubicBezTo>
                <a:cubicBezTo>
                  <a:pt x="2693" y="2799"/>
                  <a:pt x="2686" y="2793"/>
                  <a:pt x="2681" y="2797"/>
                </a:cubicBezTo>
                <a:cubicBezTo>
                  <a:pt x="2678" y="2800"/>
                  <a:pt x="2675" y="2803"/>
                  <a:pt x="2672" y="2807"/>
                </a:cubicBezTo>
                <a:cubicBezTo>
                  <a:pt x="2670" y="2810"/>
                  <a:pt x="2667" y="2812"/>
                  <a:pt x="2664" y="2814"/>
                </a:cubicBezTo>
                <a:cubicBezTo>
                  <a:pt x="2662" y="2815"/>
                  <a:pt x="2661" y="2815"/>
                  <a:pt x="2660" y="2816"/>
                </a:cubicBezTo>
                <a:cubicBezTo>
                  <a:pt x="2655" y="2819"/>
                  <a:pt x="2651" y="2824"/>
                  <a:pt x="2648" y="2829"/>
                </a:cubicBezTo>
                <a:cubicBezTo>
                  <a:pt x="2646" y="2833"/>
                  <a:pt x="2645" y="2836"/>
                  <a:pt x="2644" y="2840"/>
                </a:cubicBezTo>
                <a:lnTo>
                  <a:pt x="2637" y="2834"/>
                </a:lnTo>
                <a:cubicBezTo>
                  <a:pt x="2639" y="2820"/>
                  <a:pt x="2644" y="2806"/>
                  <a:pt x="2652" y="2794"/>
                </a:cubicBezTo>
                <a:cubicBezTo>
                  <a:pt x="2654" y="2790"/>
                  <a:pt x="2657" y="2785"/>
                  <a:pt x="2660" y="2782"/>
                </a:cubicBezTo>
                <a:cubicBezTo>
                  <a:pt x="2670" y="2768"/>
                  <a:pt x="2681" y="2756"/>
                  <a:pt x="2693" y="2745"/>
                </a:cubicBezTo>
                <a:cubicBezTo>
                  <a:pt x="2699" y="2737"/>
                  <a:pt x="2705" y="2730"/>
                  <a:pt x="2713" y="2724"/>
                </a:cubicBezTo>
                <a:cubicBezTo>
                  <a:pt x="2715" y="2722"/>
                  <a:pt x="2714" y="2718"/>
                  <a:pt x="2710" y="2718"/>
                </a:cubicBezTo>
                <a:cubicBezTo>
                  <a:pt x="2688" y="2726"/>
                  <a:pt x="2671" y="2750"/>
                  <a:pt x="2651" y="2764"/>
                </a:cubicBezTo>
                <a:cubicBezTo>
                  <a:pt x="2638" y="2773"/>
                  <a:pt x="2626" y="2786"/>
                  <a:pt x="2618" y="2801"/>
                </a:cubicBezTo>
                <a:cubicBezTo>
                  <a:pt x="2615" y="2806"/>
                  <a:pt x="2612" y="2811"/>
                  <a:pt x="2610" y="2816"/>
                </a:cubicBezTo>
                <a:lnTo>
                  <a:pt x="2598" y="2809"/>
                </a:lnTo>
                <a:cubicBezTo>
                  <a:pt x="2599" y="2808"/>
                  <a:pt x="2600" y="2807"/>
                  <a:pt x="2601" y="2806"/>
                </a:cubicBezTo>
                <a:cubicBezTo>
                  <a:pt x="2601" y="2805"/>
                  <a:pt x="2601" y="2805"/>
                  <a:pt x="2601" y="2805"/>
                </a:cubicBezTo>
                <a:cubicBezTo>
                  <a:pt x="2603" y="2799"/>
                  <a:pt x="2604" y="2793"/>
                  <a:pt x="2606" y="2787"/>
                </a:cubicBezTo>
                <a:cubicBezTo>
                  <a:pt x="2608" y="2781"/>
                  <a:pt x="2611" y="2777"/>
                  <a:pt x="2612" y="2772"/>
                </a:cubicBezTo>
                <a:cubicBezTo>
                  <a:pt x="2614" y="2764"/>
                  <a:pt x="2617" y="2756"/>
                  <a:pt x="2621" y="2749"/>
                </a:cubicBezTo>
                <a:cubicBezTo>
                  <a:pt x="2622" y="2748"/>
                  <a:pt x="2622" y="2746"/>
                  <a:pt x="2623" y="2745"/>
                </a:cubicBezTo>
                <a:cubicBezTo>
                  <a:pt x="2625" y="2742"/>
                  <a:pt x="2626" y="2739"/>
                  <a:pt x="2627" y="2735"/>
                </a:cubicBezTo>
                <a:cubicBezTo>
                  <a:pt x="2627" y="2733"/>
                  <a:pt x="2623" y="2732"/>
                  <a:pt x="2622" y="2734"/>
                </a:cubicBezTo>
                <a:cubicBezTo>
                  <a:pt x="2617" y="2741"/>
                  <a:pt x="2611" y="2747"/>
                  <a:pt x="2604" y="2752"/>
                </a:cubicBezTo>
                <a:cubicBezTo>
                  <a:pt x="2596" y="2758"/>
                  <a:pt x="2589" y="2764"/>
                  <a:pt x="2584" y="2772"/>
                </a:cubicBezTo>
                <a:cubicBezTo>
                  <a:pt x="2583" y="2773"/>
                  <a:pt x="2582" y="2775"/>
                  <a:pt x="2581" y="2776"/>
                </a:cubicBezTo>
                <a:cubicBezTo>
                  <a:pt x="2577" y="2782"/>
                  <a:pt x="2576" y="2789"/>
                  <a:pt x="2575" y="2796"/>
                </a:cubicBezTo>
                <a:lnTo>
                  <a:pt x="2565" y="2791"/>
                </a:lnTo>
                <a:cubicBezTo>
                  <a:pt x="2609" y="2617"/>
                  <a:pt x="2781" y="2583"/>
                  <a:pt x="2934" y="2623"/>
                </a:cubicBezTo>
                <a:lnTo>
                  <a:pt x="2936" y="2623"/>
                </a:lnTo>
                <a:cubicBezTo>
                  <a:pt x="2977" y="2634"/>
                  <a:pt x="3017" y="2650"/>
                  <a:pt x="3054" y="2671"/>
                </a:cubicBezTo>
                <a:cubicBezTo>
                  <a:pt x="3062" y="2676"/>
                  <a:pt x="3069" y="2680"/>
                  <a:pt x="3077" y="2685"/>
                </a:cubicBezTo>
                <a:cubicBezTo>
                  <a:pt x="3135" y="2722"/>
                  <a:pt x="3190" y="2763"/>
                  <a:pt x="3240" y="2809"/>
                </a:cubicBezTo>
                <a:cubicBezTo>
                  <a:pt x="3315" y="2881"/>
                  <a:pt x="3333" y="2980"/>
                  <a:pt x="3347" y="3078"/>
                </a:cubicBezTo>
                <a:cubicBezTo>
                  <a:pt x="3348" y="3081"/>
                  <a:pt x="3349" y="3083"/>
                  <a:pt x="3350" y="3085"/>
                </a:cubicBezTo>
                <a:lnTo>
                  <a:pt x="3342" y="3088"/>
                </a:lnTo>
                <a:cubicBezTo>
                  <a:pt x="3283" y="3116"/>
                  <a:pt x="3218" y="3147"/>
                  <a:pt x="3174" y="3198"/>
                </a:cubicBezTo>
                <a:cubicBezTo>
                  <a:pt x="3153" y="3221"/>
                  <a:pt x="3133" y="3245"/>
                  <a:pt x="3115" y="3271"/>
                </a:cubicBezTo>
                <a:lnTo>
                  <a:pt x="3106" y="3285"/>
                </a:lnTo>
                <a:cubicBezTo>
                  <a:pt x="3107" y="3280"/>
                  <a:pt x="3109" y="3275"/>
                  <a:pt x="3111" y="3270"/>
                </a:cubicBezTo>
                <a:cubicBezTo>
                  <a:pt x="3117" y="3257"/>
                  <a:pt x="3123" y="3245"/>
                  <a:pt x="3130" y="3233"/>
                </a:cubicBezTo>
                <a:cubicBezTo>
                  <a:pt x="3134" y="3226"/>
                  <a:pt x="3139" y="3218"/>
                  <a:pt x="3143" y="3211"/>
                </a:cubicBezTo>
                <a:cubicBezTo>
                  <a:pt x="3150" y="3202"/>
                  <a:pt x="3158" y="3196"/>
                  <a:pt x="3163" y="3186"/>
                </a:cubicBezTo>
                <a:lnTo>
                  <a:pt x="3163" y="3185"/>
                </a:lnTo>
                <a:cubicBezTo>
                  <a:pt x="3162" y="3184"/>
                  <a:pt x="3162" y="3184"/>
                  <a:pt x="3162" y="3184"/>
                </a:cubicBezTo>
                <a:cubicBezTo>
                  <a:pt x="3161" y="3184"/>
                  <a:pt x="3161" y="3184"/>
                  <a:pt x="3160" y="3183"/>
                </a:cubicBezTo>
                <a:moveTo>
                  <a:pt x="3014" y="3288"/>
                </a:moveTo>
                <a:lnTo>
                  <a:pt x="3014" y="3287"/>
                </a:lnTo>
                <a:lnTo>
                  <a:pt x="3016" y="3286"/>
                </a:lnTo>
                <a:lnTo>
                  <a:pt x="3014" y="3288"/>
                </a:lnTo>
                <a:moveTo>
                  <a:pt x="2663" y="2533"/>
                </a:moveTo>
                <a:cubicBezTo>
                  <a:pt x="2664" y="2535"/>
                  <a:pt x="2664" y="2537"/>
                  <a:pt x="2665" y="2539"/>
                </a:cubicBezTo>
                <a:lnTo>
                  <a:pt x="2660" y="2537"/>
                </a:lnTo>
                <a:cubicBezTo>
                  <a:pt x="2661" y="2536"/>
                  <a:pt x="2662" y="2534"/>
                  <a:pt x="2663" y="2533"/>
                </a:cubicBezTo>
                <a:moveTo>
                  <a:pt x="1960" y="2990"/>
                </a:moveTo>
                <a:cubicBezTo>
                  <a:pt x="1960" y="2988"/>
                  <a:pt x="1960" y="2985"/>
                  <a:pt x="1960" y="2984"/>
                </a:cubicBezTo>
                <a:cubicBezTo>
                  <a:pt x="1960" y="2982"/>
                  <a:pt x="1960" y="2978"/>
                  <a:pt x="1960" y="2975"/>
                </a:cubicBezTo>
                <a:cubicBezTo>
                  <a:pt x="1961" y="2975"/>
                  <a:pt x="1962" y="2975"/>
                  <a:pt x="1963" y="2975"/>
                </a:cubicBezTo>
                <a:cubicBezTo>
                  <a:pt x="1965" y="2975"/>
                  <a:pt x="1968" y="2975"/>
                  <a:pt x="1970" y="2974"/>
                </a:cubicBezTo>
                <a:lnTo>
                  <a:pt x="1960" y="2990"/>
                </a:lnTo>
                <a:moveTo>
                  <a:pt x="1827" y="2681"/>
                </a:moveTo>
                <a:lnTo>
                  <a:pt x="1823" y="2677"/>
                </a:lnTo>
                <a:cubicBezTo>
                  <a:pt x="1824" y="2677"/>
                  <a:pt x="1824" y="2677"/>
                  <a:pt x="1825" y="2676"/>
                </a:cubicBezTo>
                <a:cubicBezTo>
                  <a:pt x="1826" y="2675"/>
                  <a:pt x="1826" y="2673"/>
                  <a:pt x="1826" y="2672"/>
                </a:cubicBezTo>
                <a:cubicBezTo>
                  <a:pt x="1826" y="2675"/>
                  <a:pt x="1826" y="2679"/>
                  <a:pt x="1827" y="2681"/>
                </a:cubicBezTo>
                <a:moveTo>
                  <a:pt x="1518" y="2590"/>
                </a:moveTo>
                <a:cubicBezTo>
                  <a:pt x="1494" y="2571"/>
                  <a:pt x="1498" y="2513"/>
                  <a:pt x="1503" y="2489"/>
                </a:cubicBezTo>
                <a:cubicBezTo>
                  <a:pt x="1507" y="2465"/>
                  <a:pt x="1515" y="2442"/>
                  <a:pt x="1528" y="2420"/>
                </a:cubicBezTo>
                <a:cubicBezTo>
                  <a:pt x="1538" y="2403"/>
                  <a:pt x="1550" y="2387"/>
                  <a:pt x="1565" y="2373"/>
                </a:cubicBezTo>
                <a:cubicBezTo>
                  <a:pt x="1580" y="2357"/>
                  <a:pt x="1597" y="2342"/>
                  <a:pt x="1617" y="2331"/>
                </a:cubicBezTo>
                <a:cubicBezTo>
                  <a:pt x="1635" y="2320"/>
                  <a:pt x="1656" y="2312"/>
                  <a:pt x="1678" y="2307"/>
                </a:cubicBezTo>
                <a:cubicBezTo>
                  <a:pt x="1667" y="2318"/>
                  <a:pt x="1658" y="2331"/>
                  <a:pt x="1650" y="2344"/>
                </a:cubicBezTo>
                <a:cubicBezTo>
                  <a:pt x="1641" y="2360"/>
                  <a:pt x="1634" y="2376"/>
                  <a:pt x="1630" y="2393"/>
                </a:cubicBezTo>
                <a:cubicBezTo>
                  <a:pt x="1625" y="2416"/>
                  <a:pt x="1615" y="2562"/>
                  <a:pt x="1629" y="2589"/>
                </a:cubicBezTo>
                <a:cubicBezTo>
                  <a:pt x="1615" y="2587"/>
                  <a:pt x="1601" y="2587"/>
                  <a:pt x="1587" y="2587"/>
                </a:cubicBezTo>
                <a:cubicBezTo>
                  <a:pt x="1585" y="2587"/>
                  <a:pt x="1584" y="2587"/>
                  <a:pt x="1582" y="2587"/>
                </a:cubicBezTo>
                <a:cubicBezTo>
                  <a:pt x="1560" y="2587"/>
                  <a:pt x="1539" y="2588"/>
                  <a:pt x="1518" y="2590"/>
                </a:cubicBezTo>
                <a:moveTo>
                  <a:pt x="1122" y="2877"/>
                </a:moveTo>
                <a:lnTo>
                  <a:pt x="1117" y="2881"/>
                </a:lnTo>
                <a:cubicBezTo>
                  <a:pt x="1119" y="2879"/>
                  <a:pt x="1121" y="2876"/>
                  <a:pt x="1123" y="2874"/>
                </a:cubicBezTo>
                <a:cubicBezTo>
                  <a:pt x="1123" y="2876"/>
                  <a:pt x="1122" y="2876"/>
                  <a:pt x="1122" y="2877"/>
                </a:cubicBezTo>
                <a:moveTo>
                  <a:pt x="943" y="3017"/>
                </a:moveTo>
                <a:lnTo>
                  <a:pt x="945" y="3019"/>
                </a:lnTo>
                <a:lnTo>
                  <a:pt x="940" y="3018"/>
                </a:lnTo>
                <a:lnTo>
                  <a:pt x="943" y="3017"/>
                </a:lnTo>
                <a:moveTo>
                  <a:pt x="1182" y="3141"/>
                </a:moveTo>
                <a:cubicBezTo>
                  <a:pt x="1184" y="3146"/>
                  <a:pt x="1186" y="3151"/>
                  <a:pt x="1188" y="3157"/>
                </a:cubicBezTo>
                <a:lnTo>
                  <a:pt x="1180" y="3146"/>
                </a:lnTo>
                <a:cubicBezTo>
                  <a:pt x="1180" y="3145"/>
                  <a:pt x="1180" y="3145"/>
                  <a:pt x="1181" y="3144"/>
                </a:cubicBezTo>
                <a:cubicBezTo>
                  <a:pt x="1182" y="3143"/>
                  <a:pt x="1182" y="3142"/>
                  <a:pt x="1182" y="3141"/>
                </a:cubicBezTo>
                <a:moveTo>
                  <a:pt x="1155" y="2866"/>
                </a:moveTo>
                <a:lnTo>
                  <a:pt x="1154" y="2866"/>
                </a:lnTo>
                <a:cubicBezTo>
                  <a:pt x="1154" y="2864"/>
                  <a:pt x="1154" y="2861"/>
                  <a:pt x="1154" y="2859"/>
                </a:cubicBezTo>
                <a:cubicBezTo>
                  <a:pt x="1154" y="2857"/>
                  <a:pt x="1154" y="2854"/>
                  <a:pt x="1154" y="2852"/>
                </a:cubicBezTo>
                <a:lnTo>
                  <a:pt x="1154" y="2851"/>
                </a:lnTo>
                <a:cubicBezTo>
                  <a:pt x="1154" y="2840"/>
                  <a:pt x="1153" y="2829"/>
                  <a:pt x="1150" y="2819"/>
                </a:cubicBezTo>
                <a:cubicBezTo>
                  <a:pt x="1160" y="2796"/>
                  <a:pt x="1164" y="2772"/>
                  <a:pt x="1164" y="2748"/>
                </a:cubicBezTo>
                <a:cubicBezTo>
                  <a:pt x="1164" y="2734"/>
                  <a:pt x="1164" y="2721"/>
                  <a:pt x="1164" y="2708"/>
                </a:cubicBezTo>
                <a:cubicBezTo>
                  <a:pt x="1180" y="2696"/>
                  <a:pt x="1175" y="2675"/>
                  <a:pt x="1181" y="2658"/>
                </a:cubicBezTo>
                <a:cubicBezTo>
                  <a:pt x="1184" y="2644"/>
                  <a:pt x="1193" y="2630"/>
                  <a:pt x="1185" y="2616"/>
                </a:cubicBezTo>
                <a:cubicBezTo>
                  <a:pt x="1184" y="2616"/>
                  <a:pt x="1184" y="2615"/>
                  <a:pt x="1183" y="2615"/>
                </a:cubicBezTo>
                <a:cubicBezTo>
                  <a:pt x="1182" y="2615"/>
                  <a:pt x="1181" y="2614"/>
                  <a:pt x="1181" y="2614"/>
                </a:cubicBezTo>
                <a:cubicBezTo>
                  <a:pt x="1180" y="2614"/>
                  <a:pt x="1179" y="2615"/>
                  <a:pt x="1178" y="2615"/>
                </a:cubicBezTo>
                <a:cubicBezTo>
                  <a:pt x="1177" y="2615"/>
                  <a:pt x="1177" y="2616"/>
                  <a:pt x="1176" y="2616"/>
                </a:cubicBezTo>
                <a:cubicBezTo>
                  <a:pt x="1172" y="2622"/>
                  <a:pt x="1168" y="2628"/>
                  <a:pt x="1165" y="2634"/>
                </a:cubicBezTo>
                <a:cubicBezTo>
                  <a:pt x="1163" y="2637"/>
                  <a:pt x="1161" y="2640"/>
                  <a:pt x="1160" y="2643"/>
                </a:cubicBezTo>
                <a:cubicBezTo>
                  <a:pt x="1160" y="2638"/>
                  <a:pt x="1158" y="2634"/>
                  <a:pt x="1158" y="2629"/>
                </a:cubicBezTo>
                <a:cubicBezTo>
                  <a:pt x="1158" y="2628"/>
                  <a:pt x="1158" y="2627"/>
                  <a:pt x="1159" y="2626"/>
                </a:cubicBezTo>
                <a:cubicBezTo>
                  <a:pt x="1164" y="2618"/>
                  <a:pt x="1166" y="2609"/>
                  <a:pt x="1167" y="2600"/>
                </a:cubicBezTo>
                <a:cubicBezTo>
                  <a:pt x="1169" y="2592"/>
                  <a:pt x="1181" y="2554"/>
                  <a:pt x="1193" y="2557"/>
                </a:cubicBezTo>
                <a:cubicBezTo>
                  <a:pt x="1194" y="2557"/>
                  <a:pt x="1194" y="2557"/>
                  <a:pt x="1194" y="2557"/>
                </a:cubicBezTo>
                <a:cubicBezTo>
                  <a:pt x="1195" y="2557"/>
                  <a:pt x="1195" y="2558"/>
                  <a:pt x="1196" y="2557"/>
                </a:cubicBezTo>
                <a:cubicBezTo>
                  <a:pt x="1197" y="2556"/>
                  <a:pt x="1196" y="2557"/>
                  <a:pt x="1197" y="2556"/>
                </a:cubicBezTo>
                <a:cubicBezTo>
                  <a:pt x="1198" y="2555"/>
                  <a:pt x="1197" y="2555"/>
                  <a:pt x="1197" y="2554"/>
                </a:cubicBezTo>
                <a:lnTo>
                  <a:pt x="1197" y="2553"/>
                </a:lnTo>
                <a:cubicBezTo>
                  <a:pt x="1196" y="2553"/>
                  <a:pt x="1196" y="2552"/>
                  <a:pt x="1196" y="2552"/>
                </a:cubicBezTo>
                <a:cubicBezTo>
                  <a:pt x="1189" y="2547"/>
                  <a:pt x="1185" y="2543"/>
                  <a:pt x="1176" y="2546"/>
                </a:cubicBezTo>
                <a:cubicBezTo>
                  <a:pt x="1175" y="2547"/>
                  <a:pt x="1174" y="2547"/>
                  <a:pt x="1173" y="2548"/>
                </a:cubicBezTo>
                <a:cubicBezTo>
                  <a:pt x="1165" y="2553"/>
                  <a:pt x="1158" y="2559"/>
                  <a:pt x="1154" y="2567"/>
                </a:cubicBezTo>
                <a:cubicBezTo>
                  <a:pt x="1154" y="2568"/>
                  <a:pt x="1154" y="2568"/>
                  <a:pt x="1153" y="2568"/>
                </a:cubicBezTo>
                <a:cubicBezTo>
                  <a:pt x="1152" y="2570"/>
                  <a:pt x="1150" y="2573"/>
                  <a:pt x="1149" y="2575"/>
                </a:cubicBezTo>
                <a:cubicBezTo>
                  <a:pt x="1148" y="2577"/>
                  <a:pt x="1147" y="2579"/>
                  <a:pt x="1146" y="2581"/>
                </a:cubicBezTo>
                <a:cubicBezTo>
                  <a:pt x="1144" y="2576"/>
                  <a:pt x="1142" y="2571"/>
                  <a:pt x="1140" y="2566"/>
                </a:cubicBezTo>
                <a:cubicBezTo>
                  <a:pt x="1144" y="2561"/>
                  <a:pt x="1148" y="2556"/>
                  <a:pt x="1150" y="2551"/>
                </a:cubicBezTo>
                <a:cubicBezTo>
                  <a:pt x="1152" y="2549"/>
                  <a:pt x="1153" y="2546"/>
                  <a:pt x="1154" y="2544"/>
                </a:cubicBezTo>
                <a:cubicBezTo>
                  <a:pt x="1161" y="2532"/>
                  <a:pt x="1168" y="2516"/>
                  <a:pt x="1156" y="2504"/>
                </a:cubicBezTo>
                <a:cubicBezTo>
                  <a:pt x="1155" y="2503"/>
                  <a:pt x="1154" y="2503"/>
                  <a:pt x="1153" y="2503"/>
                </a:cubicBezTo>
                <a:cubicBezTo>
                  <a:pt x="1152" y="2503"/>
                  <a:pt x="1151" y="2503"/>
                  <a:pt x="1150" y="2504"/>
                </a:cubicBezTo>
                <a:cubicBezTo>
                  <a:pt x="1143" y="2511"/>
                  <a:pt x="1136" y="2519"/>
                  <a:pt x="1132" y="2527"/>
                </a:cubicBezTo>
                <a:cubicBezTo>
                  <a:pt x="1130" y="2530"/>
                  <a:pt x="1129" y="2533"/>
                  <a:pt x="1127" y="2537"/>
                </a:cubicBezTo>
                <a:cubicBezTo>
                  <a:pt x="1125" y="2533"/>
                  <a:pt x="1123" y="2530"/>
                  <a:pt x="1121" y="2526"/>
                </a:cubicBezTo>
                <a:cubicBezTo>
                  <a:pt x="1122" y="2526"/>
                  <a:pt x="1123" y="2526"/>
                  <a:pt x="1123" y="2525"/>
                </a:cubicBezTo>
                <a:cubicBezTo>
                  <a:pt x="1134" y="2518"/>
                  <a:pt x="1129" y="2506"/>
                  <a:pt x="1131" y="2494"/>
                </a:cubicBezTo>
                <a:cubicBezTo>
                  <a:pt x="1132" y="2486"/>
                  <a:pt x="1133" y="2478"/>
                  <a:pt x="1133" y="2469"/>
                </a:cubicBezTo>
                <a:cubicBezTo>
                  <a:pt x="1133" y="2467"/>
                  <a:pt x="1133" y="2465"/>
                  <a:pt x="1133" y="2462"/>
                </a:cubicBezTo>
                <a:cubicBezTo>
                  <a:pt x="1133" y="2457"/>
                  <a:pt x="1125" y="2458"/>
                  <a:pt x="1125" y="2462"/>
                </a:cubicBezTo>
                <a:cubicBezTo>
                  <a:pt x="1125" y="2467"/>
                  <a:pt x="1123" y="2471"/>
                  <a:pt x="1121" y="2475"/>
                </a:cubicBezTo>
                <a:cubicBezTo>
                  <a:pt x="1120" y="2476"/>
                  <a:pt x="1120" y="2477"/>
                  <a:pt x="1119" y="2478"/>
                </a:cubicBezTo>
                <a:cubicBezTo>
                  <a:pt x="1117" y="2481"/>
                  <a:pt x="1115" y="2483"/>
                  <a:pt x="1113" y="2486"/>
                </a:cubicBezTo>
                <a:cubicBezTo>
                  <a:pt x="1112" y="2488"/>
                  <a:pt x="1111" y="2491"/>
                  <a:pt x="1110" y="2493"/>
                </a:cubicBezTo>
                <a:cubicBezTo>
                  <a:pt x="1109" y="2498"/>
                  <a:pt x="1108" y="2502"/>
                  <a:pt x="1108" y="2507"/>
                </a:cubicBezTo>
                <a:cubicBezTo>
                  <a:pt x="1103" y="2501"/>
                  <a:pt x="1099" y="2495"/>
                  <a:pt x="1094" y="2490"/>
                </a:cubicBezTo>
                <a:cubicBezTo>
                  <a:pt x="1089" y="2484"/>
                  <a:pt x="1088" y="2484"/>
                  <a:pt x="1084" y="2481"/>
                </a:cubicBezTo>
                <a:cubicBezTo>
                  <a:pt x="1084" y="2477"/>
                  <a:pt x="1084" y="2473"/>
                  <a:pt x="1085" y="2469"/>
                </a:cubicBezTo>
                <a:cubicBezTo>
                  <a:pt x="1086" y="2461"/>
                  <a:pt x="1088" y="2452"/>
                  <a:pt x="1091" y="2444"/>
                </a:cubicBezTo>
                <a:cubicBezTo>
                  <a:pt x="1092" y="2442"/>
                  <a:pt x="1092" y="2439"/>
                  <a:pt x="1092" y="2437"/>
                </a:cubicBezTo>
                <a:cubicBezTo>
                  <a:pt x="1092" y="2434"/>
                  <a:pt x="1092" y="2433"/>
                  <a:pt x="1091" y="2431"/>
                </a:cubicBezTo>
                <a:cubicBezTo>
                  <a:pt x="1091" y="2430"/>
                  <a:pt x="1091" y="2430"/>
                  <a:pt x="1090" y="2429"/>
                </a:cubicBezTo>
                <a:cubicBezTo>
                  <a:pt x="1089" y="2428"/>
                  <a:pt x="1090" y="2427"/>
                  <a:pt x="1089" y="2427"/>
                </a:cubicBezTo>
                <a:cubicBezTo>
                  <a:pt x="1088" y="2427"/>
                  <a:pt x="1087" y="2427"/>
                  <a:pt x="1087" y="2427"/>
                </a:cubicBezTo>
                <a:cubicBezTo>
                  <a:pt x="1086" y="2427"/>
                  <a:pt x="1085" y="2427"/>
                  <a:pt x="1085" y="2427"/>
                </a:cubicBezTo>
                <a:cubicBezTo>
                  <a:pt x="1084" y="2427"/>
                  <a:pt x="1083" y="2428"/>
                  <a:pt x="1083" y="2429"/>
                </a:cubicBezTo>
                <a:cubicBezTo>
                  <a:pt x="1083" y="2429"/>
                  <a:pt x="1082" y="2430"/>
                  <a:pt x="1082" y="2431"/>
                </a:cubicBezTo>
                <a:cubicBezTo>
                  <a:pt x="1082" y="2437"/>
                  <a:pt x="1075" y="2441"/>
                  <a:pt x="1071" y="2445"/>
                </a:cubicBezTo>
                <a:cubicBezTo>
                  <a:pt x="1070" y="2446"/>
                  <a:pt x="1069" y="2447"/>
                  <a:pt x="1069" y="2448"/>
                </a:cubicBezTo>
                <a:cubicBezTo>
                  <a:pt x="1067" y="2451"/>
                  <a:pt x="1066" y="2455"/>
                  <a:pt x="1065" y="2458"/>
                </a:cubicBezTo>
                <a:cubicBezTo>
                  <a:pt x="1065" y="2460"/>
                  <a:pt x="1065" y="2462"/>
                  <a:pt x="1064" y="2464"/>
                </a:cubicBezTo>
                <a:cubicBezTo>
                  <a:pt x="1057" y="2459"/>
                  <a:pt x="1051" y="2455"/>
                  <a:pt x="1044" y="2450"/>
                </a:cubicBezTo>
                <a:cubicBezTo>
                  <a:pt x="1044" y="2443"/>
                  <a:pt x="1046" y="2436"/>
                  <a:pt x="1047" y="2428"/>
                </a:cubicBezTo>
                <a:cubicBezTo>
                  <a:pt x="1050" y="2412"/>
                  <a:pt x="1061" y="2400"/>
                  <a:pt x="1063" y="2384"/>
                </a:cubicBezTo>
                <a:cubicBezTo>
                  <a:pt x="1064" y="2378"/>
                  <a:pt x="1056" y="2375"/>
                  <a:pt x="1054" y="2381"/>
                </a:cubicBezTo>
                <a:cubicBezTo>
                  <a:pt x="1050" y="2402"/>
                  <a:pt x="1035" y="2421"/>
                  <a:pt x="1029" y="2440"/>
                </a:cubicBezTo>
                <a:cubicBezTo>
                  <a:pt x="1023" y="2438"/>
                  <a:pt x="1018" y="2435"/>
                  <a:pt x="1012" y="2432"/>
                </a:cubicBezTo>
                <a:cubicBezTo>
                  <a:pt x="1012" y="2429"/>
                  <a:pt x="1012" y="2426"/>
                  <a:pt x="1012" y="2423"/>
                </a:cubicBezTo>
                <a:cubicBezTo>
                  <a:pt x="1012" y="2419"/>
                  <a:pt x="1012" y="2416"/>
                  <a:pt x="1012" y="2413"/>
                </a:cubicBezTo>
                <a:cubicBezTo>
                  <a:pt x="1015" y="2405"/>
                  <a:pt x="1017" y="2396"/>
                  <a:pt x="1018" y="2387"/>
                </a:cubicBezTo>
                <a:lnTo>
                  <a:pt x="1017" y="2386"/>
                </a:lnTo>
                <a:cubicBezTo>
                  <a:pt x="1017" y="2385"/>
                  <a:pt x="1017" y="2385"/>
                  <a:pt x="1016" y="2384"/>
                </a:cubicBezTo>
                <a:cubicBezTo>
                  <a:pt x="1015" y="2383"/>
                  <a:pt x="1014" y="2384"/>
                  <a:pt x="1013" y="2384"/>
                </a:cubicBezTo>
                <a:cubicBezTo>
                  <a:pt x="1013" y="2384"/>
                  <a:pt x="1012" y="2383"/>
                  <a:pt x="1011" y="2384"/>
                </a:cubicBezTo>
                <a:cubicBezTo>
                  <a:pt x="1010" y="2385"/>
                  <a:pt x="1010" y="2385"/>
                  <a:pt x="1010" y="2385"/>
                </a:cubicBezTo>
                <a:cubicBezTo>
                  <a:pt x="1006" y="2391"/>
                  <a:pt x="1002" y="2395"/>
                  <a:pt x="996" y="2399"/>
                </a:cubicBezTo>
                <a:cubicBezTo>
                  <a:pt x="995" y="2401"/>
                  <a:pt x="993" y="2403"/>
                  <a:pt x="992" y="2405"/>
                </a:cubicBezTo>
                <a:cubicBezTo>
                  <a:pt x="991" y="2407"/>
                  <a:pt x="990" y="2409"/>
                  <a:pt x="989" y="2412"/>
                </a:cubicBezTo>
                <a:cubicBezTo>
                  <a:pt x="988" y="2415"/>
                  <a:pt x="988" y="2419"/>
                  <a:pt x="987" y="2422"/>
                </a:cubicBezTo>
                <a:cubicBezTo>
                  <a:pt x="984" y="2421"/>
                  <a:pt x="981" y="2420"/>
                  <a:pt x="978" y="2418"/>
                </a:cubicBezTo>
                <a:cubicBezTo>
                  <a:pt x="979" y="2407"/>
                  <a:pt x="982" y="2395"/>
                  <a:pt x="985" y="2384"/>
                </a:cubicBezTo>
                <a:cubicBezTo>
                  <a:pt x="988" y="2378"/>
                  <a:pt x="991" y="2371"/>
                  <a:pt x="995" y="2365"/>
                </a:cubicBezTo>
                <a:cubicBezTo>
                  <a:pt x="999" y="2357"/>
                  <a:pt x="1004" y="2349"/>
                  <a:pt x="1010" y="2342"/>
                </a:cubicBezTo>
                <a:cubicBezTo>
                  <a:pt x="1013" y="2338"/>
                  <a:pt x="1007" y="2334"/>
                  <a:pt x="1004" y="2336"/>
                </a:cubicBezTo>
                <a:cubicBezTo>
                  <a:pt x="990" y="2346"/>
                  <a:pt x="978" y="2359"/>
                  <a:pt x="970" y="2373"/>
                </a:cubicBezTo>
                <a:cubicBezTo>
                  <a:pt x="968" y="2376"/>
                  <a:pt x="967" y="2379"/>
                  <a:pt x="965" y="2381"/>
                </a:cubicBezTo>
                <a:cubicBezTo>
                  <a:pt x="961" y="2389"/>
                  <a:pt x="958" y="2397"/>
                  <a:pt x="955" y="2405"/>
                </a:cubicBezTo>
                <a:cubicBezTo>
                  <a:pt x="948" y="2400"/>
                  <a:pt x="941" y="2395"/>
                  <a:pt x="933" y="2390"/>
                </a:cubicBezTo>
                <a:cubicBezTo>
                  <a:pt x="936" y="2382"/>
                  <a:pt x="939" y="2375"/>
                  <a:pt x="943" y="2367"/>
                </a:cubicBezTo>
                <a:cubicBezTo>
                  <a:pt x="949" y="2355"/>
                  <a:pt x="963" y="2347"/>
                  <a:pt x="961" y="2332"/>
                </a:cubicBezTo>
                <a:lnTo>
                  <a:pt x="961" y="2331"/>
                </a:lnTo>
                <a:cubicBezTo>
                  <a:pt x="961" y="2330"/>
                  <a:pt x="961" y="2330"/>
                  <a:pt x="960" y="2329"/>
                </a:cubicBezTo>
                <a:cubicBezTo>
                  <a:pt x="959" y="2328"/>
                  <a:pt x="959" y="2329"/>
                  <a:pt x="958" y="2329"/>
                </a:cubicBezTo>
                <a:cubicBezTo>
                  <a:pt x="957" y="2329"/>
                  <a:pt x="957" y="2328"/>
                  <a:pt x="956" y="2329"/>
                </a:cubicBezTo>
                <a:cubicBezTo>
                  <a:pt x="955" y="2330"/>
                  <a:pt x="955" y="2330"/>
                  <a:pt x="955" y="2331"/>
                </a:cubicBezTo>
                <a:cubicBezTo>
                  <a:pt x="949" y="2341"/>
                  <a:pt x="935" y="2346"/>
                  <a:pt x="927" y="2355"/>
                </a:cubicBezTo>
                <a:cubicBezTo>
                  <a:pt x="924" y="2359"/>
                  <a:pt x="921" y="2363"/>
                  <a:pt x="918" y="2368"/>
                </a:cubicBezTo>
                <a:cubicBezTo>
                  <a:pt x="916" y="2371"/>
                  <a:pt x="915" y="2374"/>
                  <a:pt x="914" y="2377"/>
                </a:cubicBezTo>
                <a:cubicBezTo>
                  <a:pt x="909" y="2374"/>
                  <a:pt x="905" y="2371"/>
                  <a:pt x="901" y="2369"/>
                </a:cubicBezTo>
                <a:cubicBezTo>
                  <a:pt x="896" y="2367"/>
                  <a:pt x="905" y="2361"/>
                  <a:pt x="906" y="2358"/>
                </a:cubicBezTo>
                <a:lnTo>
                  <a:pt x="910" y="2353"/>
                </a:lnTo>
                <a:cubicBezTo>
                  <a:pt x="911" y="2349"/>
                  <a:pt x="912" y="2345"/>
                  <a:pt x="913" y="2342"/>
                </a:cubicBezTo>
                <a:cubicBezTo>
                  <a:pt x="916" y="2337"/>
                  <a:pt x="917" y="2331"/>
                  <a:pt x="918" y="2325"/>
                </a:cubicBezTo>
                <a:cubicBezTo>
                  <a:pt x="918" y="2324"/>
                  <a:pt x="917" y="2324"/>
                  <a:pt x="917" y="2323"/>
                </a:cubicBezTo>
                <a:cubicBezTo>
                  <a:pt x="917" y="2322"/>
                  <a:pt x="916" y="2322"/>
                  <a:pt x="915" y="2321"/>
                </a:cubicBezTo>
                <a:cubicBezTo>
                  <a:pt x="915" y="2321"/>
                  <a:pt x="914" y="2321"/>
                  <a:pt x="913" y="2321"/>
                </a:cubicBezTo>
                <a:cubicBezTo>
                  <a:pt x="912" y="2321"/>
                  <a:pt x="912" y="2320"/>
                  <a:pt x="911" y="2321"/>
                </a:cubicBezTo>
                <a:cubicBezTo>
                  <a:pt x="910" y="2321"/>
                  <a:pt x="910" y="2322"/>
                  <a:pt x="909" y="2323"/>
                </a:cubicBezTo>
                <a:cubicBezTo>
                  <a:pt x="906" y="2326"/>
                  <a:pt x="903" y="2328"/>
                  <a:pt x="899" y="2331"/>
                </a:cubicBezTo>
                <a:cubicBezTo>
                  <a:pt x="898" y="2331"/>
                  <a:pt x="898" y="2331"/>
                  <a:pt x="898" y="2331"/>
                </a:cubicBezTo>
                <a:cubicBezTo>
                  <a:pt x="892" y="2335"/>
                  <a:pt x="887" y="2340"/>
                  <a:pt x="884" y="2346"/>
                </a:cubicBezTo>
                <a:cubicBezTo>
                  <a:pt x="882" y="2349"/>
                  <a:pt x="881" y="2353"/>
                  <a:pt x="880" y="2356"/>
                </a:cubicBezTo>
                <a:cubicBezTo>
                  <a:pt x="880" y="2357"/>
                  <a:pt x="880" y="2358"/>
                  <a:pt x="880" y="2358"/>
                </a:cubicBezTo>
                <a:cubicBezTo>
                  <a:pt x="880" y="2359"/>
                  <a:pt x="880" y="2360"/>
                  <a:pt x="880" y="2360"/>
                </a:cubicBezTo>
                <a:cubicBezTo>
                  <a:pt x="876" y="2359"/>
                  <a:pt x="873" y="2359"/>
                  <a:pt x="869" y="2358"/>
                </a:cubicBezTo>
                <a:cubicBezTo>
                  <a:pt x="872" y="2346"/>
                  <a:pt x="876" y="2334"/>
                  <a:pt x="881" y="2323"/>
                </a:cubicBezTo>
                <a:cubicBezTo>
                  <a:pt x="885" y="2311"/>
                  <a:pt x="890" y="2300"/>
                  <a:pt x="896" y="2289"/>
                </a:cubicBezTo>
                <a:cubicBezTo>
                  <a:pt x="898" y="2285"/>
                  <a:pt x="893" y="2282"/>
                  <a:pt x="890" y="2285"/>
                </a:cubicBezTo>
                <a:cubicBezTo>
                  <a:pt x="887" y="2288"/>
                  <a:pt x="885" y="2291"/>
                  <a:pt x="883" y="2295"/>
                </a:cubicBezTo>
                <a:cubicBezTo>
                  <a:pt x="882" y="2296"/>
                  <a:pt x="881" y="2298"/>
                  <a:pt x="881" y="2299"/>
                </a:cubicBezTo>
                <a:cubicBezTo>
                  <a:pt x="878" y="2303"/>
                  <a:pt x="875" y="2306"/>
                  <a:pt x="872" y="2308"/>
                </a:cubicBezTo>
                <a:cubicBezTo>
                  <a:pt x="875" y="2284"/>
                  <a:pt x="879" y="2260"/>
                  <a:pt x="882" y="2236"/>
                </a:cubicBezTo>
                <a:lnTo>
                  <a:pt x="896" y="2239"/>
                </a:lnTo>
                <a:cubicBezTo>
                  <a:pt x="897" y="2239"/>
                  <a:pt x="898" y="2240"/>
                  <a:pt x="899" y="2241"/>
                </a:cubicBezTo>
                <a:cubicBezTo>
                  <a:pt x="901" y="2242"/>
                  <a:pt x="904" y="2243"/>
                  <a:pt x="906" y="2243"/>
                </a:cubicBezTo>
                <a:cubicBezTo>
                  <a:pt x="909" y="2243"/>
                  <a:pt x="911" y="2242"/>
                  <a:pt x="913" y="2241"/>
                </a:cubicBezTo>
                <a:cubicBezTo>
                  <a:pt x="936" y="2244"/>
                  <a:pt x="959" y="2245"/>
                  <a:pt x="982" y="2249"/>
                </a:cubicBezTo>
                <a:cubicBezTo>
                  <a:pt x="984" y="2250"/>
                  <a:pt x="986" y="2250"/>
                  <a:pt x="988" y="2250"/>
                </a:cubicBezTo>
                <a:cubicBezTo>
                  <a:pt x="989" y="2250"/>
                  <a:pt x="990" y="2250"/>
                  <a:pt x="991" y="2250"/>
                </a:cubicBezTo>
                <a:cubicBezTo>
                  <a:pt x="1005" y="2252"/>
                  <a:pt x="1018" y="2256"/>
                  <a:pt x="1031" y="2261"/>
                </a:cubicBezTo>
                <a:cubicBezTo>
                  <a:pt x="1058" y="2272"/>
                  <a:pt x="1084" y="2280"/>
                  <a:pt x="1107" y="2291"/>
                </a:cubicBezTo>
                <a:lnTo>
                  <a:pt x="1110" y="2293"/>
                </a:lnTo>
                <a:lnTo>
                  <a:pt x="1111" y="2293"/>
                </a:lnTo>
                <a:cubicBezTo>
                  <a:pt x="1112" y="2293"/>
                  <a:pt x="1112" y="2293"/>
                  <a:pt x="1113" y="2293"/>
                </a:cubicBezTo>
                <a:cubicBezTo>
                  <a:pt x="1122" y="2296"/>
                  <a:pt x="1131" y="2301"/>
                  <a:pt x="1139" y="2305"/>
                </a:cubicBezTo>
                <a:cubicBezTo>
                  <a:pt x="1167" y="2321"/>
                  <a:pt x="1190" y="2344"/>
                  <a:pt x="1208" y="2370"/>
                </a:cubicBezTo>
                <a:cubicBezTo>
                  <a:pt x="1277" y="2476"/>
                  <a:pt x="1287" y="2628"/>
                  <a:pt x="1220" y="2737"/>
                </a:cubicBezTo>
                <a:lnTo>
                  <a:pt x="1206" y="2754"/>
                </a:lnTo>
                <a:cubicBezTo>
                  <a:pt x="1199" y="2763"/>
                  <a:pt x="1192" y="2773"/>
                  <a:pt x="1186" y="2783"/>
                </a:cubicBezTo>
                <a:cubicBezTo>
                  <a:pt x="1171" y="2809"/>
                  <a:pt x="1161" y="2837"/>
                  <a:pt x="1156" y="2866"/>
                </a:cubicBezTo>
                <a:lnTo>
                  <a:pt x="1155" y="2866"/>
                </a:lnTo>
                <a:moveTo>
                  <a:pt x="2203" y="1769"/>
                </a:moveTo>
                <a:cubicBezTo>
                  <a:pt x="2072" y="1749"/>
                  <a:pt x="1940" y="1799"/>
                  <a:pt x="1809" y="1786"/>
                </a:cubicBezTo>
                <a:cubicBezTo>
                  <a:pt x="1793" y="1785"/>
                  <a:pt x="1777" y="1784"/>
                  <a:pt x="1761" y="1784"/>
                </a:cubicBezTo>
                <a:cubicBezTo>
                  <a:pt x="1724" y="1784"/>
                  <a:pt x="1688" y="1788"/>
                  <a:pt x="1652" y="1795"/>
                </a:cubicBezTo>
                <a:cubicBezTo>
                  <a:pt x="1615" y="1802"/>
                  <a:pt x="1578" y="1805"/>
                  <a:pt x="1541" y="1805"/>
                </a:cubicBezTo>
                <a:cubicBezTo>
                  <a:pt x="1539" y="1805"/>
                  <a:pt x="1538" y="1805"/>
                  <a:pt x="1536" y="1805"/>
                </a:cubicBezTo>
                <a:cubicBezTo>
                  <a:pt x="1535" y="1805"/>
                  <a:pt x="1534" y="1805"/>
                  <a:pt x="1532" y="1805"/>
                </a:cubicBezTo>
                <a:cubicBezTo>
                  <a:pt x="1522" y="1805"/>
                  <a:pt x="1512" y="1806"/>
                  <a:pt x="1502" y="1807"/>
                </a:cubicBezTo>
                <a:cubicBezTo>
                  <a:pt x="1494" y="1807"/>
                  <a:pt x="1485" y="1809"/>
                  <a:pt x="1477" y="1811"/>
                </a:cubicBezTo>
                <a:cubicBezTo>
                  <a:pt x="1454" y="1814"/>
                  <a:pt x="1358" y="1830"/>
                  <a:pt x="1253" y="1848"/>
                </a:cubicBezTo>
                <a:cubicBezTo>
                  <a:pt x="1244" y="1848"/>
                  <a:pt x="1234" y="1848"/>
                  <a:pt x="1226" y="1848"/>
                </a:cubicBezTo>
                <a:cubicBezTo>
                  <a:pt x="1199" y="1848"/>
                  <a:pt x="1173" y="1852"/>
                  <a:pt x="1147" y="1860"/>
                </a:cubicBezTo>
                <a:cubicBezTo>
                  <a:pt x="1146" y="1860"/>
                  <a:pt x="1145" y="1860"/>
                  <a:pt x="1143" y="1860"/>
                </a:cubicBezTo>
                <a:cubicBezTo>
                  <a:pt x="1141" y="1860"/>
                  <a:pt x="1139" y="1860"/>
                  <a:pt x="1137" y="1861"/>
                </a:cubicBezTo>
                <a:cubicBezTo>
                  <a:pt x="1136" y="1862"/>
                  <a:pt x="1134" y="1863"/>
                  <a:pt x="1134" y="1864"/>
                </a:cubicBezTo>
                <a:cubicBezTo>
                  <a:pt x="1119" y="1869"/>
                  <a:pt x="1104" y="1873"/>
                  <a:pt x="1090" y="1878"/>
                </a:cubicBezTo>
                <a:cubicBezTo>
                  <a:pt x="1045" y="1887"/>
                  <a:pt x="1007" y="1897"/>
                  <a:pt x="980" y="1905"/>
                </a:cubicBezTo>
                <a:lnTo>
                  <a:pt x="960" y="1909"/>
                </a:lnTo>
                <a:cubicBezTo>
                  <a:pt x="963" y="1896"/>
                  <a:pt x="967" y="1883"/>
                  <a:pt x="972" y="1869"/>
                </a:cubicBezTo>
                <a:cubicBezTo>
                  <a:pt x="975" y="1868"/>
                  <a:pt x="978" y="1866"/>
                  <a:pt x="981" y="1865"/>
                </a:cubicBezTo>
                <a:cubicBezTo>
                  <a:pt x="982" y="1864"/>
                  <a:pt x="983" y="1864"/>
                  <a:pt x="984" y="1863"/>
                </a:cubicBezTo>
                <a:cubicBezTo>
                  <a:pt x="998" y="1859"/>
                  <a:pt x="1012" y="1854"/>
                  <a:pt x="1026" y="1849"/>
                </a:cubicBezTo>
                <a:cubicBezTo>
                  <a:pt x="1052" y="1841"/>
                  <a:pt x="1079" y="1837"/>
                  <a:pt x="1105" y="1830"/>
                </a:cubicBezTo>
                <a:cubicBezTo>
                  <a:pt x="1158" y="1815"/>
                  <a:pt x="1212" y="1806"/>
                  <a:pt x="1267" y="1802"/>
                </a:cubicBezTo>
                <a:cubicBezTo>
                  <a:pt x="1370" y="1795"/>
                  <a:pt x="1472" y="1769"/>
                  <a:pt x="1576" y="1762"/>
                </a:cubicBezTo>
                <a:cubicBezTo>
                  <a:pt x="1630" y="1760"/>
                  <a:pt x="1685" y="1757"/>
                  <a:pt x="1739" y="1751"/>
                </a:cubicBezTo>
                <a:cubicBezTo>
                  <a:pt x="1780" y="1746"/>
                  <a:pt x="1838" y="1754"/>
                  <a:pt x="1876" y="1742"/>
                </a:cubicBezTo>
                <a:cubicBezTo>
                  <a:pt x="1939" y="1722"/>
                  <a:pt x="2014" y="1738"/>
                  <a:pt x="2078" y="1739"/>
                </a:cubicBezTo>
                <a:cubicBezTo>
                  <a:pt x="2104" y="1740"/>
                  <a:pt x="2130" y="1741"/>
                  <a:pt x="2157" y="1741"/>
                </a:cubicBezTo>
                <a:cubicBezTo>
                  <a:pt x="2183" y="1741"/>
                  <a:pt x="2209" y="1740"/>
                  <a:pt x="2235" y="1739"/>
                </a:cubicBezTo>
                <a:cubicBezTo>
                  <a:pt x="2225" y="1750"/>
                  <a:pt x="2214" y="1759"/>
                  <a:pt x="2203" y="1768"/>
                </a:cubicBezTo>
                <a:lnTo>
                  <a:pt x="2203" y="1769"/>
                </a:lnTo>
                <a:moveTo>
                  <a:pt x="798" y="2847"/>
                </a:moveTo>
                <a:cubicBezTo>
                  <a:pt x="799" y="2847"/>
                  <a:pt x="800" y="2847"/>
                  <a:pt x="801" y="2846"/>
                </a:cubicBezTo>
                <a:cubicBezTo>
                  <a:pt x="803" y="2845"/>
                  <a:pt x="805" y="2843"/>
                  <a:pt x="806" y="2841"/>
                </a:cubicBezTo>
                <a:cubicBezTo>
                  <a:pt x="807" y="2839"/>
                  <a:pt x="808" y="2838"/>
                  <a:pt x="808" y="2836"/>
                </a:cubicBezTo>
                <a:cubicBezTo>
                  <a:pt x="834" y="2718"/>
                  <a:pt x="823" y="2598"/>
                  <a:pt x="844" y="2481"/>
                </a:cubicBezTo>
                <a:cubicBezTo>
                  <a:pt x="850" y="2448"/>
                  <a:pt x="856" y="2415"/>
                  <a:pt x="861" y="2382"/>
                </a:cubicBezTo>
                <a:cubicBezTo>
                  <a:pt x="906" y="2410"/>
                  <a:pt x="951" y="2437"/>
                  <a:pt x="998" y="2462"/>
                </a:cubicBezTo>
                <a:cubicBezTo>
                  <a:pt x="1003" y="2465"/>
                  <a:pt x="1008" y="2467"/>
                  <a:pt x="1013" y="2470"/>
                </a:cubicBezTo>
                <a:cubicBezTo>
                  <a:pt x="1045" y="2488"/>
                  <a:pt x="1074" y="2514"/>
                  <a:pt x="1097" y="2543"/>
                </a:cubicBezTo>
                <a:cubicBezTo>
                  <a:pt x="1100" y="2548"/>
                  <a:pt x="1103" y="2552"/>
                  <a:pt x="1105" y="2556"/>
                </a:cubicBezTo>
                <a:cubicBezTo>
                  <a:pt x="1118" y="2578"/>
                  <a:pt x="1125" y="2602"/>
                  <a:pt x="1128" y="2627"/>
                </a:cubicBezTo>
                <a:cubicBezTo>
                  <a:pt x="1128" y="2630"/>
                  <a:pt x="1127" y="2633"/>
                  <a:pt x="1127" y="2636"/>
                </a:cubicBezTo>
                <a:cubicBezTo>
                  <a:pt x="1127" y="2651"/>
                  <a:pt x="1129" y="2665"/>
                  <a:pt x="1131" y="2680"/>
                </a:cubicBezTo>
                <a:cubicBezTo>
                  <a:pt x="1137" y="2696"/>
                  <a:pt x="1140" y="2713"/>
                  <a:pt x="1140" y="2730"/>
                </a:cubicBezTo>
                <a:cubicBezTo>
                  <a:pt x="1140" y="2751"/>
                  <a:pt x="1135" y="2772"/>
                  <a:pt x="1126" y="2791"/>
                </a:cubicBezTo>
                <a:cubicBezTo>
                  <a:pt x="1124" y="2783"/>
                  <a:pt x="1121" y="2776"/>
                  <a:pt x="1119" y="2769"/>
                </a:cubicBezTo>
                <a:cubicBezTo>
                  <a:pt x="1117" y="2761"/>
                  <a:pt x="1108" y="2764"/>
                  <a:pt x="1109" y="2770"/>
                </a:cubicBezTo>
                <a:cubicBezTo>
                  <a:pt x="1113" y="2799"/>
                  <a:pt x="1094" y="2823"/>
                  <a:pt x="1093" y="2850"/>
                </a:cubicBezTo>
                <a:cubicBezTo>
                  <a:pt x="1086" y="2860"/>
                  <a:pt x="1079" y="2870"/>
                  <a:pt x="1072" y="2878"/>
                </a:cubicBezTo>
                <a:cubicBezTo>
                  <a:pt x="1075" y="2851"/>
                  <a:pt x="1077" y="2823"/>
                  <a:pt x="1077" y="2795"/>
                </a:cubicBezTo>
                <a:cubicBezTo>
                  <a:pt x="1077" y="2789"/>
                  <a:pt x="1069" y="2788"/>
                  <a:pt x="1068" y="2795"/>
                </a:cubicBezTo>
                <a:cubicBezTo>
                  <a:pt x="1067" y="2821"/>
                  <a:pt x="1062" y="2847"/>
                  <a:pt x="1054" y="2872"/>
                </a:cubicBezTo>
                <a:cubicBezTo>
                  <a:pt x="1050" y="2885"/>
                  <a:pt x="1047" y="2901"/>
                  <a:pt x="1042" y="2915"/>
                </a:cubicBezTo>
                <a:lnTo>
                  <a:pt x="1036" y="2921"/>
                </a:lnTo>
                <a:cubicBezTo>
                  <a:pt x="1030" y="2928"/>
                  <a:pt x="1022" y="2935"/>
                  <a:pt x="1015" y="2941"/>
                </a:cubicBezTo>
                <a:cubicBezTo>
                  <a:pt x="1017" y="2932"/>
                  <a:pt x="1019" y="2922"/>
                  <a:pt x="1020" y="2913"/>
                </a:cubicBezTo>
                <a:cubicBezTo>
                  <a:pt x="1024" y="2890"/>
                  <a:pt x="1026" y="2867"/>
                  <a:pt x="1026" y="2844"/>
                </a:cubicBezTo>
                <a:cubicBezTo>
                  <a:pt x="1026" y="2831"/>
                  <a:pt x="1025" y="2818"/>
                  <a:pt x="1024" y="2805"/>
                </a:cubicBezTo>
                <a:lnTo>
                  <a:pt x="1024" y="2804"/>
                </a:lnTo>
                <a:cubicBezTo>
                  <a:pt x="1023" y="2803"/>
                  <a:pt x="1023" y="2804"/>
                  <a:pt x="1022" y="2803"/>
                </a:cubicBezTo>
                <a:cubicBezTo>
                  <a:pt x="1021" y="2802"/>
                  <a:pt x="1021" y="2802"/>
                  <a:pt x="1021" y="2802"/>
                </a:cubicBezTo>
                <a:cubicBezTo>
                  <a:pt x="1020" y="2802"/>
                  <a:pt x="1020" y="2802"/>
                  <a:pt x="1019" y="2803"/>
                </a:cubicBezTo>
                <a:cubicBezTo>
                  <a:pt x="1019" y="2803"/>
                  <a:pt x="1018" y="2803"/>
                  <a:pt x="1018" y="2804"/>
                </a:cubicBezTo>
                <a:lnTo>
                  <a:pt x="1018" y="2805"/>
                </a:lnTo>
                <a:lnTo>
                  <a:pt x="1018" y="2806"/>
                </a:lnTo>
                <a:cubicBezTo>
                  <a:pt x="1018" y="2841"/>
                  <a:pt x="1012" y="2876"/>
                  <a:pt x="1002" y="2909"/>
                </a:cubicBezTo>
                <a:cubicBezTo>
                  <a:pt x="996" y="2927"/>
                  <a:pt x="983" y="2944"/>
                  <a:pt x="983" y="2962"/>
                </a:cubicBezTo>
                <a:cubicBezTo>
                  <a:pt x="975" y="2966"/>
                  <a:pt x="967" y="2970"/>
                  <a:pt x="958" y="2974"/>
                </a:cubicBezTo>
                <a:cubicBezTo>
                  <a:pt x="961" y="2963"/>
                  <a:pt x="961" y="2951"/>
                  <a:pt x="963" y="2942"/>
                </a:cubicBezTo>
                <a:cubicBezTo>
                  <a:pt x="970" y="2917"/>
                  <a:pt x="975" y="2893"/>
                  <a:pt x="978" y="2867"/>
                </a:cubicBezTo>
                <a:cubicBezTo>
                  <a:pt x="978" y="2864"/>
                  <a:pt x="973" y="2864"/>
                  <a:pt x="973" y="2867"/>
                </a:cubicBezTo>
                <a:cubicBezTo>
                  <a:pt x="970" y="2889"/>
                  <a:pt x="964" y="2911"/>
                  <a:pt x="956" y="2931"/>
                </a:cubicBezTo>
                <a:cubicBezTo>
                  <a:pt x="951" y="2947"/>
                  <a:pt x="949" y="2964"/>
                  <a:pt x="943" y="2980"/>
                </a:cubicBezTo>
                <a:cubicBezTo>
                  <a:pt x="934" y="2984"/>
                  <a:pt x="924" y="2987"/>
                  <a:pt x="915" y="2990"/>
                </a:cubicBezTo>
                <a:cubicBezTo>
                  <a:pt x="922" y="2968"/>
                  <a:pt x="928" y="2945"/>
                  <a:pt x="933" y="2922"/>
                </a:cubicBezTo>
                <a:cubicBezTo>
                  <a:pt x="943" y="2878"/>
                  <a:pt x="948" y="2832"/>
                  <a:pt x="948" y="2786"/>
                </a:cubicBezTo>
                <a:cubicBezTo>
                  <a:pt x="948" y="2784"/>
                  <a:pt x="948" y="2782"/>
                  <a:pt x="948" y="2780"/>
                </a:cubicBezTo>
                <a:cubicBezTo>
                  <a:pt x="948" y="2776"/>
                  <a:pt x="940" y="2776"/>
                  <a:pt x="940" y="2780"/>
                </a:cubicBezTo>
                <a:cubicBezTo>
                  <a:pt x="939" y="2825"/>
                  <a:pt x="932" y="2870"/>
                  <a:pt x="918" y="2912"/>
                </a:cubicBezTo>
                <a:cubicBezTo>
                  <a:pt x="912" y="2941"/>
                  <a:pt x="903" y="2969"/>
                  <a:pt x="891" y="2995"/>
                </a:cubicBezTo>
                <a:cubicBezTo>
                  <a:pt x="885" y="2997"/>
                  <a:pt x="879" y="2998"/>
                  <a:pt x="872" y="2998"/>
                </a:cubicBezTo>
                <a:lnTo>
                  <a:pt x="866" y="2997"/>
                </a:lnTo>
                <a:cubicBezTo>
                  <a:pt x="868" y="2993"/>
                  <a:pt x="870" y="2989"/>
                  <a:pt x="872" y="2986"/>
                </a:cubicBezTo>
                <a:cubicBezTo>
                  <a:pt x="881" y="2971"/>
                  <a:pt x="887" y="2954"/>
                  <a:pt x="890" y="2938"/>
                </a:cubicBezTo>
                <a:cubicBezTo>
                  <a:pt x="901" y="2913"/>
                  <a:pt x="908" y="2886"/>
                  <a:pt x="910" y="2859"/>
                </a:cubicBezTo>
                <a:cubicBezTo>
                  <a:pt x="910" y="2854"/>
                  <a:pt x="902" y="2854"/>
                  <a:pt x="902" y="2859"/>
                </a:cubicBezTo>
                <a:cubicBezTo>
                  <a:pt x="899" y="2885"/>
                  <a:pt x="890" y="2910"/>
                  <a:pt x="878" y="2932"/>
                </a:cubicBezTo>
                <a:cubicBezTo>
                  <a:pt x="871" y="2952"/>
                  <a:pt x="863" y="2972"/>
                  <a:pt x="854" y="2991"/>
                </a:cubicBezTo>
                <a:lnTo>
                  <a:pt x="836" y="2985"/>
                </a:lnTo>
                <a:cubicBezTo>
                  <a:pt x="851" y="2948"/>
                  <a:pt x="862" y="2910"/>
                  <a:pt x="870" y="2872"/>
                </a:cubicBezTo>
                <a:cubicBezTo>
                  <a:pt x="875" y="2842"/>
                  <a:pt x="875" y="2803"/>
                  <a:pt x="889" y="2776"/>
                </a:cubicBezTo>
                <a:cubicBezTo>
                  <a:pt x="890" y="2775"/>
                  <a:pt x="890" y="2775"/>
                  <a:pt x="890" y="2774"/>
                </a:cubicBezTo>
                <a:cubicBezTo>
                  <a:pt x="890" y="2773"/>
                  <a:pt x="890" y="2772"/>
                  <a:pt x="889" y="2771"/>
                </a:cubicBezTo>
                <a:cubicBezTo>
                  <a:pt x="889" y="2771"/>
                  <a:pt x="888" y="2771"/>
                  <a:pt x="887" y="2770"/>
                </a:cubicBezTo>
                <a:cubicBezTo>
                  <a:pt x="886" y="2769"/>
                  <a:pt x="886" y="2769"/>
                  <a:pt x="885" y="2769"/>
                </a:cubicBezTo>
                <a:cubicBezTo>
                  <a:pt x="884" y="2769"/>
                  <a:pt x="883" y="2769"/>
                  <a:pt x="882" y="2770"/>
                </a:cubicBezTo>
                <a:cubicBezTo>
                  <a:pt x="882" y="2770"/>
                  <a:pt x="881" y="2770"/>
                  <a:pt x="881" y="2771"/>
                </a:cubicBezTo>
                <a:cubicBezTo>
                  <a:pt x="866" y="2796"/>
                  <a:pt x="869" y="2831"/>
                  <a:pt x="854" y="2856"/>
                </a:cubicBezTo>
                <a:cubicBezTo>
                  <a:pt x="847" y="2874"/>
                  <a:pt x="842" y="2893"/>
                  <a:pt x="839" y="2912"/>
                </a:cubicBezTo>
                <a:cubicBezTo>
                  <a:pt x="832" y="2934"/>
                  <a:pt x="823" y="2955"/>
                  <a:pt x="815" y="2977"/>
                </a:cubicBezTo>
                <a:lnTo>
                  <a:pt x="815" y="2978"/>
                </a:lnTo>
                <a:cubicBezTo>
                  <a:pt x="811" y="2978"/>
                  <a:pt x="807" y="2977"/>
                  <a:pt x="802" y="2977"/>
                </a:cubicBezTo>
                <a:cubicBezTo>
                  <a:pt x="801" y="2977"/>
                  <a:pt x="800" y="2977"/>
                  <a:pt x="798" y="2977"/>
                </a:cubicBezTo>
                <a:cubicBezTo>
                  <a:pt x="815" y="2949"/>
                  <a:pt x="818" y="2914"/>
                  <a:pt x="827" y="2882"/>
                </a:cubicBezTo>
                <a:cubicBezTo>
                  <a:pt x="832" y="2860"/>
                  <a:pt x="834" y="2836"/>
                  <a:pt x="834" y="2813"/>
                </a:cubicBezTo>
                <a:cubicBezTo>
                  <a:pt x="834" y="2806"/>
                  <a:pt x="834" y="2798"/>
                  <a:pt x="833" y="2790"/>
                </a:cubicBezTo>
                <a:cubicBezTo>
                  <a:pt x="833" y="2785"/>
                  <a:pt x="826" y="2786"/>
                  <a:pt x="826" y="2790"/>
                </a:cubicBezTo>
                <a:cubicBezTo>
                  <a:pt x="824" y="2824"/>
                  <a:pt x="815" y="2857"/>
                  <a:pt x="801" y="2888"/>
                </a:cubicBezTo>
                <a:cubicBezTo>
                  <a:pt x="794" y="2913"/>
                  <a:pt x="784" y="2936"/>
                  <a:pt x="772" y="2959"/>
                </a:cubicBezTo>
                <a:cubicBezTo>
                  <a:pt x="760" y="2982"/>
                  <a:pt x="772" y="2959"/>
                  <a:pt x="772" y="2960"/>
                </a:cubicBezTo>
                <a:cubicBezTo>
                  <a:pt x="770" y="2957"/>
                  <a:pt x="768" y="2953"/>
                  <a:pt x="766" y="2949"/>
                </a:cubicBezTo>
                <a:cubicBezTo>
                  <a:pt x="783" y="2933"/>
                  <a:pt x="792" y="2887"/>
                  <a:pt x="798" y="2847"/>
                </a:cubicBezTo>
                <a:moveTo>
                  <a:pt x="1830" y="3383"/>
                </a:moveTo>
                <a:cubicBezTo>
                  <a:pt x="1830" y="3385"/>
                  <a:pt x="1830" y="3387"/>
                  <a:pt x="1831" y="3388"/>
                </a:cubicBezTo>
                <a:lnTo>
                  <a:pt x="1826" y="3388"/>
                </a:lnTo>
                <a:cubicBezTo>
                  <a:pt x="1827" y="3387"/>
                  <a:pt x="1828" y="3386"/>
                  <a:pt x="1829" y="3385"/>
                </a:cubicBezTo>
                <a:cubicBezTo>
                  <a:pt x="1829" y="3384"/>
                  <a:pt x="1829" y="3384"/>
                  <a:pt x="1830" y="3383"/>
                </a:cubicBezTo>
                <a:moveTo>
                  <a:pt x="3895" y="3104"/>
                </a:moveTo>
                <a:cubicBezTo>
                  <a:pt x="3894" y="3112"/>
                  <a:pt x="3871" y="3125"/>
                  <a:pt x="3865" y="3130"/>
                </a:cubicBezTo>
                <a:cubicBezTo>
                  <a:pt x="3858" y="3136"/>
                  <a:pt x="3850" y="3142"/>
                  <a:pt x="3842" y="3147"/>
                </a:cubicBezTo>
                <a:cubicBezTo>
                  <a:pt x="3835" y="3151"/>
                  <a:pt x="3827" y="3154"/>
                  <a:pt x="3819" y="3157"/>
                </a:cubicBezTo>
                <a:cubicBezTo>
                  <a:pt x="3824" y="3150"/>
                  <a:pt x="3828" y="3141"/>
                  <a:pt x="3831" y="3134"/>
                </a:cubicBezTo>
                <a:cubicBezTo>
                  <a:pt x="3834" y="3127"/>
                  <a:pt x="3837" y="3120"/>
                  <a:pt x="3841" y="3113"/>
                </a:cubicBezTo>
                <a:cubicBezTo>
                  <a:pt x="3844" y="3108"/>
                  <a:pt x="3847" y="3103"/>
                  <a:pt x="3851" y="3098"/>
                </a:cubicBezTo>
                <a:cubicBezTo>
                  <a:pt x="3855" y="3094"/>
                  <a:pt x="3849" y="3088"/>
                  <a:pt x="3845" y="3092"/>
                </a:cubicBezTo>
                <a:cubicBezTo>
                  <a:pt x="3839" y="3098"/>
                  <a:pt x="3834" y="3104"/>
                  <a:pt x="3829" y="3111"/>
                </a:cubicBezTo>
                <a:cubicBezTo>
                  <a:pt x="3821" y="3121"/>
                  <a:pt x="3812" y="3128"/>
                  <a:pt x="3804" y="3136"/>
                </a:cubicBezTo>
                <a:cubicBezTo>
                  <a:pt x="3801" y="3139"/>
                  <a:pt x="3798" y="3145"/>
                  <a:pt x="3796" y="3147"/>
                </a:cubicBezTo>
                <a:cubicBezTo>
                  <a:pt x="3793" y="3149"/>
                  <a:pt x="3785" y="3151"/>
                  <a:pt x="3782" y="3156"/>
                </a:cubicBezTo>
                <a:cubicBezTo>
                  <a:pt x="3778" y="3160"/>
                  <a:pt x="3776" y="3167"/>
                  <a:pt x="3773" y="3171"/>
                </a:cubicBezTo>
                <a:lnTo>
                  <a:pt x="3753" y="3177"/>
                </a:lnTo>
                <a:cubicBezTo>
                  <a:pt x="3764" y="3156"/>
                  <a:pt x="3777" y="3138"/>
                  <a:pt x="3788" y="3116"/>
                </a:cubicBezTo>
                <a:cubicBezTo>
                  <a:pt x="3789" y="3115"/>
                  <a:pt x="3790" y="3114"/>
                  <a:pt x="3790" y="3113"/>
                </a:cubicBezTo>
                <a:cubicBezTo>
                  <a:pt x="3796" y="3103"/>
                  <a:pt x="3801" y="3093"/>
                  <a:pt x="3804" y="3082"/>
                </a:cubicBezTo>
                <a:lnTo>
                  <a:pt x="3804" y="3081"/>
                </a:lnTo>
                <a:cubicBezTo>
                  <a:pt x="3804" y="3080"/>
                  <a:pt x="3804" y="3079"/>
                  <a:pt x="3804" y="3078"/>
                </a:cubicBezTo>
                <a:cubicBezTo>
                  <a:pt x="3803" y="3077"/>
                  <a:pt x="3803" y="3077"/>
                  <a:pt x="3802" y="3077"/>
                </a:cubicBezTo>
                <a:cubicBezTo>
                  <a:pt x="3801" y="3076"/>
                  <a:pt x="3800" y="3076"/>
                  <a:pt x="3800" y="3076"/>
                </a:cubicBezTo>
                <a:cubicBezTo>
                  <a:pt x="3799" y="3076"/>
                  <a:pt x="3798" y="3076"/>
                  <a:pt x="3797" y="3077"/>
                </a:cubicBezTo>
                <a:lnTo>
                  <a:pt x="3796" y="3078"/>
                </a:lnTo>
                <a:cubicBezTo>
                  <a:pt x="3796" y="3079"/>
                  <a:pt x="3795" y="3079"/>
                  <a:pt x="3795" y="3079"/>
                </a:cubicBezTo>
                <a:cubicBezTo>
                  <a:pt x="3789" y="3089"/>
                  <a:pt x="3782" y="3099"/>
                  <a:pt x="3774" y="3107"/>
                </a:cubicBezTo>
                <a:cubicBezTo>
                  <a:pt x="3769" y="3114"/>
                  <a:pt x="3763" y="3120"/>
                  <a:pt x="3757" y="3126"/>
                </a:cubicBezTo>
                <a:cubicBezTo>
                  <a:pt x="3748" y="3137"/>
                  <a:pt x="3739" y="3149"/>
                  <a:pt x="3732" y="3162"/>
                </a:cubicBezTo>
                <a:lnTo>
                  <a:pt x="3725" y="3149"/>
                </a:lnTo>
                <a:cubicBezTo>
                  <a:pt x="3730" y="3133"/>
                  <a:pt x="3739" y="3117"/>
                  <a:pt x="3746" y="3102"/>
                </a:cubicBezTo>
                <a:cubicBezTo>
                  <a:pt x="3750" y="3086"/>
                  <a:pt x="3757" y="3070"/>
                  <a:pt x="3764" y="3055"/>
                </a:cubicBezTo>
                <a:cubicBezTo>
                  <a:pt x="3766" y="3052"/>
                  <a:pt x="3761" y="3048"/>
                  <a:pt x="3759" y="3051"/>
                </a:cubicBezTo>
                <a:cubicBezTo>
                  <a:pt x="3748" y="3063"/>
                  <a:pt x="3742" y="3079"/>
                  <a:pt x="3732" y="3092"/>
                </a:cubicBezTo>
                <a:cubicBezTo>
                  <a:pt x="3723" y="3102"/>
                  <a:pt x="3716" y="3113"/>
                  <a:pt x="3710" y="3124"/>
                </a:cubicBezTo>
                <a:cubicBezTo>
                  <a:pt x="3707" y="3120"/>
                  <a:pt x="3703" y="3116"/>
                  <a:pt x="3700" y="3112"/>
                </a:cubicBezTo>
                <a:cubicBezTo>
                  <a:pt x="3701" y="3111"/>
                  <a:pt x="3701" y="3111"/>
                  <a:pt x="3702" y="3110"/>
                </a:cubicBezTo>
                <a:cubicBezTo>
                  <a:pt x="3702" y="3108"/>
                  <a:pt x="3703" y="3107"/>
                  <a:pt x="3703" y="3105"/>
                </a:cubicBezTo>
                <a:lnTo>
                  <a:pt x="3703" y="3104"/>
                </a:lnTo>
                <a:cubicBezTo>
                  <a:pt x="3704" y="3093"/>
                  <a:pt x="3707" y="3082"/>
                  <a:pt x="3712" y="3072"/>
                </a:cubicBezTo>
                <a:cubicBezTo>
                  <a:pt x="3719" y="3058"/>
                  <a:pt x="3723" y="3042"/>
                  <a:pt x="3723" y="3027"/>
                </a:cubicBezTo>
                <a:cubicBezTo>
                  <a:pt x="3723" y="3026"/>
                  <a:pt x="3723" y="3025"/>
                  <a:pt x="3723" y="3024"/>
                </a:cubicBezTo>
                <a:cubicBezTo>
                  <a:pt x="3723" y="3021"/>
                  <a:pt x="3717" y="3022"/>
                  <a:pt x="3717" y="3024"/>
                </a:cubicBezTo>
                <a:cubicBezTo>
                  <a:pt x="3715" y="3051"/>
                  <a:pt x="3688" y="3071"/>
                  <a:pt x="3683" y="3097"/>
                </a:cubicBezTo>
                <a:cubicBezTo>
                  <a:pt x="3678" y="3093"/>
                  <a:pt x="3674" y="3090"/>
                  <a:pt x="3669" y="3088"/>
                </a:cubicBezTo>
                <a:cubicBezTo>
                  <a:pt x="3666" y="3086"/>
                  <a:pt x="3663" y="3084"/>
                  <a:pt x="3659" y="3083"/>
                </a:cubicBezTo>
                <a:cubicBezTo>
                  <a:pt x="3660" y="3082"/>
                  <a:pt x="3660" y="3082"/>
                  <a:pt x="3660" y="3082"/>
                </a:cubicBezTo>
                <a:cubicBezTo>
                  <a:pt x="3661" y="3081"/>
                  <a:pt x="3661" y="3080"/>
                  <a:pt x="3661" y="3078"/>
                </a:cubicBezTo>
                <a:cubicBezTo>
                  <a:pt x="3666" y="3054"/>
                  <a:pt x="3673" y="3031"/>
                  <a:pt x="3683" y="3009"/>
                </a:cubicBezTo>
                <a:cubicBezTo>
                  <a:pt x="3684" y="3004"/>
                  <a:pt x="3677" y="3000"/>
                  <a:pt x="3675" y="3005"/>
                </a:cubicBezTo>
                <a:cubicBezTo>
                  <a:pt x="3663" y="3027"/>
                  <a:pt x="3636" y="3046"/>
                  <a:pt x="3640" y="3074"/>
                </a:cubicBezTo>
                <a:cubicBezTo>
                  <a:pt x="3632" y="3071"/>
                  <a:pt x="3622" y="3068"/>
                  <a:pt x="3613" y="3066"/>
                </a:cubicBezTo>
                <a:cubicBezTo>
                  <a:pt x="3616" y="3060"/>
                  <a:pt x="3619" y="3055"/>
                  <a:pt x="3620" y="3049"/>
                </a:cubicBezTo>
                <a:cubicBezTo>
                  <a:pt x="3623" y="3041"/>
                  <a:pt x="3618" y="3029"/>
                  <a:pt x="3617" y="3021"/>
                </a:cubicBezTo>
                <a:cubicBezTo>
                  <a:pt x="3617" y="3020"/>
                  <a:pt x="3617" y="3019"/>
                  <a:pt x="3617" y="3019"/>
                </a:cubicBezTo>
                <a:cubicBezTo>
                  <a:pt x="3616" y="3018"/>
                  <a:pt x="3616" y="3017"/>
                  <a:pt x="3615" y="3017"/>
                </a:cubicBezTo>
                <a:cubicBezTo>
                  <a:pt x="3614" y="3017"/>
                  <a:pt x="3613" y="3016"/>
                  <a:pt x="3613" y="3016"/>
                </a:cubicBezTo>
                <a:cubicBezTo>
                  <a:pt x="3612" y="3016"/>
                  <a:pt x="3611" y="3017"/>
                  <a:pt x="3610" y="3017"/>
                </a:cubicBezTo>
                <a:cubicBezTo>
                  <a:pt x="3610" y="3017"/>
                  <a:pt x="3609" y="3018"/>
                  <a:pt x="3609" y="3019"/>
                </a:cubicBezTo>
                <a:cubicBezTo>
                  <a:pt x="3608" y="3020"/>
                  <a:pt x="3608" y="3020"/>
                  <a:pt x="3608" y="3021"/>
                </a:cubicBezTo>
                <a:cubicBezTo>
                  <a:pt x="3608" y="3030"/>
                  <a:pt x="3606" y="3039"/>
                  <a:pt x="3602" y="3047"/>
                </a:cubicBezTo>
                <a:cubicBezTo>
                  <a:pt x="3602" y="3048"/>
                  <a:pt x="3602" y="3048"/>
                  <a:pt x="3601" y="3049"/>
                </a:cubicBezTo>
                <a:cubicBezTo>
                  <a:pt x="3599" y="3053"/>
                  <a:pt x="3598" y="3057"/>
                  <a:pt x="3598" y="3062"/>
                </a:cubicBezTo>
                <a:cubicBezTo>
                  <a:pt x="3590" y="3060"/>
                  <a:pt x="3583" y="3058"/>
                  <a:pt x="3575" y="3057"/>
                </a:cubicBezTo>
                <a:cubicBezTo>
                  <a:pt x="3577" y="3052"/>
                  <a:pt x="3578" y="3047"/>
                  <a:pt x="3578" y="3042"/>
                </a:cubicBezTo>
                <a:cubicBezTo>
                  <a:pt x="3578" y="3034"/>
                  <a:pt x="3579" y="3026"/>
                  <a:pt x="3581" y="3019"/>
                </a:cubicBezTo>
                <a:cubicBezTo>
                  <a:pt x="3581" y="3016"/>
                  <a:pt x="3577" y="3013"/>
                  <a:pt x="3576" y="3016"/>
                </a:cubicBezTo>
                <a:cubicBezTo>
                  <a:pt x="3572" y="3025"/>
                  <a:pt x="3569" y="3035"/>
                  <a:pt x="3568" y="3044"/>
                </a:cubicBezTo>
                <a:cubicBezTo>
                  <a:pt x="3566" y="3048"/>
                  <a:pt x="3565" y="3052"/>
                  <a:pt x="3563" y="3055"/>
                </a:cubicBezTo>
                <a:cubicBezTo>
                  <a:pt x="3556" y="3054"/>
                  <a:pt x="3549" y="3053"/>
                  <a:pt x="3543" y="3053"/>
                </a:cubicBezTo>
                <a:lnTo>
                  <a:pt x="3543" y="3050"/>
                </a:lnTo>
                <a:cubicBezTo>
                  <a:pt x="3544" y="3049"/>
                  <a:pt x="3544" y="3048"/>
                  <a:pt x="3544" y="3046"/>
                </a:cubicBezTo>
                <a:cubicBezTo>
                  <a:pt x="3544" y="3039"/>
                  <a:pt x="3542" y="3032"/>
                  <a:pt x="3539" y="3026"/>
                </a:cubicBezTo>
                <a:cubicBezTo>
                  <a:pt x="3539" y="3026"/>
                  <a:pt x="3538" y="3026"/>
                  <a:pt x="3538" y="3025"/>
                </a:cubicBezTo>
                <a:cubicBezTo>
                  <a:pt x="3537" y="3024"/>
                  <a:pt x="3537" y="3024"/>
                  <a:pt x="3536" y="3023"/>
                </a:cubicBezTo>
                <a:cubicBezTo>
                  <a:pt x="3536" y="3023"/>
                  <a:pt x="3535" y="3023"/>
                  <a:pt x="3534" y="3023"/>
                </a:cubicBezTo>
                <a:cubicBezTo>
                  <a:pt x="3533" y="3023"/>
                  <a:pt x="3532" y="3022"/>
                  <a:pt x="3531" y="3023"/>
                </a:cubicBezTo>
                <a:cubicBezTo>
                  <a:pt x="3530" y="3023"/>
                  <a:pt x="3529" y="3024"/>
                  <a:pt x="3529" y="3025"/>
                </a:cubicBezTo>
                <a:cubicBezTo>
                  <a:pt x="3529" y="3026"/>
                  <a:pt x="3529" y="3026"/>
                  <a:pt x="3529" y="3026"/>
                </a:cubicBezTo>
                <a:cubicBezTo>
                  <a:pt x="3526" y="3032"/>
                  <a:pt x="3524" y="3039"/>
                  <a:pt x="3522" y="3046"/>
                </a:cubicBezTo>
                <a:cubicBezTo>
                  <a:pt x="3521" y="3048"/>
                  <a:pt x="3520" y="3050"/>
                  <a:pt x="3520" y="3052"/>
                </a:cubicBezTo>
                <a:lnTo>
                  <a:pt x="3506" y="3052"/>
                </a:lnTo>
                <a:cubicBezTo>
                  <a:pt x="3507" y="3049"/>
                  <a:pt x="3507" y="3046"/>
                  <a:pt x="3507" y="3044"/>
                </a:cubicBezTo>
                <a:cubicBezTo>
                  <a:pt x="3507" y="3041"/>
                  <a:pt x="3507" y="3038"/>
                  <a:pt x="3506" y="3036"/>
                </a:cubicBezTo>
                <a:cubicBezTo>
                  <a:pt x="3505" y="3023"/>
                  <a:pt x="3516" y="3011"/>
                  <a:pt x="3517" y="2997"/>
                </a:cubicBezTo>
                <a:cubicBezTo>
                  <a:pt x="3517" y="2993"/>
                  <a:pt x="3511" y="2993"/>
                  <a:pt x="3510" y="2997"/>
                </a:cubicBezTo>
                <a:cubicBezTo>
                  <a:pt x="3506" y="3008"/>
                  <a:pt x="3497" y="3014"/>
                  <a:pt x="3493" y="3024"/>
                </a:cubicBezTo>
                <a:cubicBezTo>
                  <a:pt x="3492" y="3029"/>
                  <a:pt x="3491" y="3034"/>
                  <a:pt x="3491" y="3040"/>
                </a:cubicBezTo>
                <a:cubicBezTo>
                  <a:pt x="3491" y="3042"/>
                  <a:pt x="3491" y="3043"/>
                  <a:pt x="3491" y="3045"/>
                </a:cubicBezTo>
                <a:cubicBezTo>
                  <a:pt x="3491" y="3048"/>
                  <a:pt x="3491" y="3050"/>
                  <a:pt x="3490" y="3052"/>
                </a:cubicBezTo>
                <a:cubicBezTo>
                  <a:pt x="3483" y="3052"/>
                  <a:pt x="3475" y="3052"/>
                  <a:pt x="3468" y="3054"/>
                </a:cubicBezTo>
                <a:cubicBezTo>
                  <a:pt x="3468" y="3053"/>
                  <a:pt x="3468" y="3051"/>
                  <a:pt x="3468" y="3050"/>
                </a:cubicBezTo>
                <a:cubicBezTo>
                  <a:pt x="3468" y="3045"/>
                  <a:pt x="3467" y="3040"/>
                  <a:pt x="3465" y="3035"/>
                </a:cubicBezTo>
                <a:cubicBezTo>
                  <a:pt x="3465" y="3034"/>
                  <a:pt x="3464" y="3035"/>
                  <a:pt x="3464" y="3034"/>
                </a:cubicBezTo>
                <a:cubicBezTo>
                  <a:pt x="3463" y="3033"/>
                  <a:pt x="3463" y="3033"/>
                  <a:pt x="3463" y="3032"/>
                </a:cubicBezTo>
                <a:cubicBezTo>
                  <a:pt x="3462" y="3031"/>
                  <a:pt x="3461" y="3032"/>
                  <a:pt x="3461" y="3032"/>
                </a:cubicBezTo>
                <a:cubicBezTo>
                  <a:pt x="3460" y="3032"/>
                  <a:pt x="3459" y="3032"/>
                  <a:pt x="3459" y="3032"/>
                </a:cubicBezTo>
                <a:cubicBezTo>
                  <a:pt x="3458" y="3033"/>
                  <a:pt x="3458" y="3033"/>
                  <a:pt x="3457" y="3034"/>
                </a:cubicBezTo>
                <a:lnTo>
                  <a:pt x="3457" y="3035"/>
                </a:lnTo>
                <a:cubicBezTo>
                  <a:pt x="3455" y="3039"/>
                  <a:pt x="3454" y="3044"/>
                  <a:pt x="3451" y="3048"/>
                </a:cubicBezTo>
                <a:cubicBezTo>
                  <a:pt x="3450" y="3050"/>
                  <a:pt x="3449" y="3051"/>
                  <a:pt x="3448" y="3053"/>
                </a:cubicBezTo>
                <a:lnTo>
                  <a:pt x="3448" y="3054"/>
                </a:lnTo>
                <a:cubicBezTo>
                  <a:pt x="3448" y="3055"/>
                  <a:pt x="3448" y="3055"/>
                  <a:pt x="3448" y="3056"/>
                </a:cubicBezTo>
                <a:lnTo>
                  <a:pt x="3438" y="3058"/>
                </a:lnTo>
                <a:cubicBezTo>
                  <a:pt x="3438" y="3056"/>
                  <a:pt x="3438" y="3054"/>
                  <a:pt x="3438" y="3053"/>
                </a:cubicBezTo>
                <a:cubicBezTo>
                  <a:pt x="3437" y="3050"/>
                  <a:pt x="3437" y="3047"/>
                  <a:pt x="3437" y="3045"/>
                </a:cubicBezTo>
                <a:cubicBezTo>
                  <a:pt x="3437" y="3042"/>
                  <a:pt x="3437" y="3040"/>
                  <a:pt x="3438" y="3038"/>
                </a:cubicBezTo>
                <a:cubicBezTo>
                  <a:pt x="3442" y="3029"/>
                  <a:pt x="3446" y="3021"/>
                  <a:pt x="3448" y="3012"/>
                </a:cubicBezTo>
                <a:cubicBezTo>
                  <a:pt x="3448" y="3007"/>
                  <a:pt x="3442" y="3005"/>
                  <a:pt x="3440" y="3010"/>
                </a:cubicBezTo>
                <a:cubicBezTo>
                  <a:pt x="3438" y="3016"/>
                  <a:pt x="3435" y="3022"/>
                  <a:pt x="3431" y="3028"/>
                </a:cubicBezTo>
                <a:cubicBezTo>
                  <a:pt x="3429" y="3031"/>
                  <a:pt x="3428" y="3034"/>
                  <a:pt x="3425" y="3037"/>
                </a:cubicBezTo>
                <a:cubicBezTo>
                  <a:pt x="3424" y="3042"/>
                  <a:pt x="3422" y="3047"/>
                  <a:pt x="3421" y="3052"/>
                </a:cubicBezTo>
                <a:cubicBezTo>
                  <a:pt x="3419" y="3055"/>
                  <a:pt x="3418" y="3059"/>
                  <a:pt x="3417" y="3062"/>
                </a:cubicBezTo>
                <a:cubicBezTo>
                  <a:pt x="3410" y="3064"/>
                  <a:pt x="3403" y="3066"/>
                  <a:pt x="3396" y="3068"/>
                </a:cubicBezTo>
                <a:cubicBezTo>
                  <a:pt x="3382" y="3019"/>
                  <a:pt x="3464" y="2940"/>
                  <a:pt x="3494" y="2914"/>
                </a:cubicBezTo>
                <a:cubicBezTo>
                  <a:pt x="3505" y="2906"/>
                  <a:pt x="3514" y="2898"/>
                  <a:pt x="3526" y="2892"/>
                </a:cubicBezTo>
                <a:cubicBezTo>
                  <a:pt x="3568" y="2867"/>
                  <a:pt x="3616" y="2855"/>
                  <a:pt x="3665" y="2855"/>
                </a:cubicBezTo>
                <a:cubicBezTo>
                  <a:pt x="3666" y="2856"/>
                  <a:pt x="3667" y="2856"/>
                  <a:pt x="3668" y="2857"/>
                </a:cubicBezTo>
                <a:cubicBezTo>
                  <a:pt x="3670" y="2859"/>
                  <a:pt x="3673" y="2859"/>
                  <a:pt x="3676" y="2859"/>
                </a:cubicBezTo>
                <a:cubicBezTo>
                  <a:pt x="3679" y="2859"/>
                  <a:pt x="3682" y="2859"/>
                  <a:pt x="3685" y="2857"/>
                </a:cubicBezTo>
                <a:cubicBezTo>
                  <a:pt x="3686" y="2856"/>
                  <a:pt x="3687" y="2856"/>
                  <a:pt x="3688" y="2855"/>
                </a:cubicBezTo>
                <a:cubicBezTo>
                  <a:pt x="3760" y="2855"/>
                  <a:pt x="3819" y="2882"/>
                  <a:pt x="3885" y="2910"/>
                </a:cubicBezTo>
                <a:cubicBezTo>
                  <a:pt x="3958" y="2941"/>
                  <a:pt x="4003" y="3002"/>
                  <a:pt x="4062" y="3051"/>
                </a:cubicBezTo>
                <a:cubicBezTo>
                  <a:pt x="4009" y="3079"/>
                  <a:pt x="3956" y="3105"/>
                  <a:pt x="3901" y="3128"/>
                </a:cubicBezTo>
                <a:cubicBezTo>
                  <a:pt x="3905" y="3121"/>
                  <a:pt x="3907" y="3113"/>
                  <a:pt x="3907" y="3105"/>
                </a:cubicBezTo>
                <a:lnTo>
                  <a:pt x="3907" y="3104"/>
                </a:lnTo>
                <a:cubicBezTo>
                  <a:pt x="3907" y="3103"/>
                  <a:pt x="3907" y="3102"/>
                  <a:pt x="3906" y="3101"/>
                </a:cubicBezTo>
                <a:cubicBezTo>
                  <a:pt x="3906" y="3101"/>
                  <a:pt x="3905" y="3099"/>
                  <a:pt x="3904" y="3099"/>
                </a:cubicBezTo>
                <a:cubicBezTo>
                  <a:pt x="3903" y="3098"/>
                  <a:pt x="3902" y="3098"/>
                  <a:pt x="3901" y="3098"/>
                </a:cubicBezTo>
                <a:cubicBezTo>
                  <a:pt x="3900" y="3098"/>
                  <a:pt x="3899" y="3098"/>
                  <a:pt x="3898" y="3099"/>
                </a:cubicBezTo>
                <a:cubicBezTo>
                  <a:pt x="3897" y="3099"/>
                  <a:pt x="3896" y="3100"/>
                  <a:pt x="3896" y="3101"/>
                </a:cubicBezTo>
                <a:cubicBezTo>
                  <a:pt x="3895" y="3102"/>
                  <a:pt x="3895" y="3103"/>
                  <a:pt x="3895" y="3104"/>
                </a:cubicBezTo>
                <a:moveTo>
                  <a:pt x="3914" y="2420"/>
                </a:moveTo>
                <a:cubicBezTo>
                  <a:pt x="3918" y="2407"/>
                  <a:pt x="3921" y="2414"/>
                  <a:pt x="3922" y="2420"/>
                </a:cubicBezTo>
                <a:lnTo>
                  <a:pt x="3914" y="2420"/>
                </a:lnTo>
                <a:moveTo>
                  <a:pt x="4274" y="2908"/>
                </a:moveTo>
                <a:cubicBezTo>
                  <a:pt x="4275" y="2910"/>
                  <a:pt x="4275" y="2912"/>
                  <a:pt x="4276" y="2913"/>
                </a:cubicBezTo>
                <a:cubicBezTo>
                  <a:pt x="4277" y="2914"/>
                  <a:pt x="4277" y="2915"/>
                  <a:pt x="4278" y="2916"/>
                </a:cubicBezTo>
                <a:lnTo>
                  <a:pt x="4268" y="2923"/>
                </a:lnTo>
                <a:cubicBezTo>
                  <a:pt x="4270" y="2918"/>
                  <a:pt x="4272" y="2913"/>
                  <a:pt x="4274" y="2908"/>
                </a:cubicBezTo>
                <a:moveTo>
                  <a:pt x="2711" y="1901"/>
                </a:moveTo>
                <a:cubicBezTo>
                  <a:pt x="2744" y="1953"/>
                  <a:pt x="2757" y="2014"/>
                  <a:pt x="2780" y="2070"/>
                </a:cubicBezTo>
                <a:cubicBezTo>
                  <a:pt x="2808" y="2138"/>
                  <a:pt x="2798" y="2202"/>
                  <a:pt x="2774" y="2264"/>
                </a:cubicBezTo>
                <a:cubicBezTo>
                  <a:pt x="2774" y="2258"/>
                  <a:pt x="2773" y="2252"/>
                  <a:pt x="2773" y="2246"/>
                </a:cubicBezTo>
                <a:cubicBezTo>
                  <a:pt x="2773" y="2233"/>
                  <a:pt x="2772" y="2221"/>
                  <a:pt x="2771" y="2208"/>
                </a:cubicBezTo>
                <a:cubicBezTo>
                  <a:pt x="2771" y="2191"/>
                  <a:pt x="2759" y="2177"/>
                  <a:pt x="2759" y="2160"/>
                </a:cubicBezTo>
                <a:cubicBezTo>
                  <a:pt x="2759" y="2156"/>
                  <a:pt x="2751" y="2155"/>
                  <a:pt x="2751" y="2160"/>
                </a:cubicBezTo>
                <a:cubicBezTo>
                  <a:pt x="2751" y="2173"/>
                  <a:pt x="2756" y="2185"/>
                  <a:pt x="2755" y="2199"/>
                </a:cubicBezTo>
                <a:cubicBezTo>
                  <a:pt x="2755" y="2208"/>
                  <a:pt x="2752" y="2218"/>
                  <a:pt x="2751" y="2227"/>
                </a:cubicBezTo>
                <a:cubicBezTo>
                  <a:pt x="2751" y="2240"/>
                  <a:pt x="2750" y="2254"/>
                  <a:pt x="2750" y="2267"/>
                </a:cubicBezTo>
                <a:cubicBezTo>
                  <a:pt x="2750" y="2280"/>
                  <a:pt x="2751" y="2294"/>
                  <a:pt x="2751" y="2307"/>
                </a:cubicBezTo>
                <a:cubicBezTo>
                  <a:pt x="2751" y="2309"/>
                  <a:pt x="2752" y="2310"/>
                  <a:pt x="2753" y="2312"/>
                </a:cubicBezTo>
                <a:cubicBezTo>
                  <a:pt x="2753" y="2312"/>
                  <a:pt x="2753" y="2313"/>
                  <a:pt x="2754" y="2313"/>
                </a:cubicBezTo>
                <a:lnTo>
                  <a:pt x="2749" y="2325"/>
                </a:lnTo>
                <a:cubicBezTo>
                  <a:pt x="2749" y="2313"/>
                  <a:pt x="2748" y="2301"/>
                  <a:pt x="2747" y="2290"/>
                </a:cubicBezTo>
                <a:cubicBezTo>
                  <a:pt x="2745" y="2263"/>
                  <a:pt x="2734" y="2236"/>
                  <a:pt x="2733" y="2209"/>
                </a:cubicBezTo>
                <a:cubicBezTo>
                  <a:pt x="2733" y="2208"/>
                  <a:pt x="2733" y="2207"/>
                  <a:pt x="2733" y="2205"/>
                </a:cubicBezTo>
                <a:cubicBezTo>
                  <a:pt x="2733" y="2196"/>
                  <a:pt x="2732" y="2186"/>
                  <a:pt x="2728" y="2177"/>
                </a:cubicBezTo>
                <a:cubicBezTo>
                  <a:pt x="2727" y="2176"/>
                  <a:pt x="2727" y="2176"/>
                  <a:pt x="2726" y="2175"/>
                </a:cubicBezTo>
                <a:lnTo>
                  <a:pt x="2725" y="2175"/>
                </a:lnTo>
                <a:cubicBezTo>
                  <a:pt x="2724" y="2175"/>
                  <a:pt x="2723" y="2175"/>
                  <a:pt x="2723" y="2175"/>
                </a:cubicBezTo>
                <a:cubicBezTo>
                  <a:pt x="2722" y="2176"/>
                  <a:pt x="2722" y="2176"/>
                  <a:pt x="2721" y="2177"/>
                </a:cubicBezTo>
                <a:lnTo>
                  <a:pt x="2721" y="2178"/>
                </a:lnTo>
                <a:cubicBezTo>
                  <a:pt x="2721" y="2179"/>
                  <a:pt x="2721" y="2179"/>
                  <a:pt x="2721" y="2180"/>
                </a:cubicBezTo>
                <a:cubicBezTo>
                  <a:pt x="2723" y="2186"/>
                  <a:pt x="2724" y="2192"/>
                  <a:pt x="2724" y="2199"/>
                </a:cubicBezTo>
                <a:cubicBezTo>
                  <a:pt x="2724" y="2205"/>
                  <a:pt x="2723" y="2212"/>
                  <a:pt x="2721" y="2219"/>
                </a:cubicBezTo>
                <a:cubicBezTo>
                  <a:pt x="2718" y="2242"/>
                  <a:pt x="2725" y="2266"/>
                  <a:pt x="2723" y="2290"/>
                </a:cubicBezTo>
                <a:cubicBezTo>
                  <a:pt x="2720" y="2321"/>
                  <a:pt x="2717" y="2352"/>
                  <a:pt x="2716" y="2383"/>
                </a:cubicBezTo>
                <a:cubicBezTo>
                  <a:pt x="2716" y="2384"/>
                  <a:pt x="2716" y="2384"/>
                  <a:pt x="2716" y="2385"/>
                </a:cubicBezTo>
                <a:cubicBezTo>
                  <a:pt x="2716" y="2386"/>
                  <a:pt x="2716" y="2386"/>
                  <a:pt x="2716" y="2387"/>
                </a:cubicBezTo>
                <a:cubicBezTo>
                  <a:pt x="2717" y="2388"/>
                  <a:pt x="2716" y="2387"/>
                  <a:pt x="2716" y="2387"/>
                </a:cubicBezTo>
                <a:cubicBezTo>
                  <a:pt x="2709" y="2400"/>
                  <a:pt x="2701" y="2413"/>
                  <a:pt x="2692" y="2426"/>
                </a:cubicBezTo>
                <a:cubicBezTo>
                  <a:pt x="2705" y="2371"/>
                  <a:pt x="2698" y="2319"/>
                  <a:pt x="2694" y="2261"/>
                </a:cubicBezTo>
                <a:cubicBezTo>
                  <a:pt x="2694" y="2260"/>
                  <a:pt x="2694" y="2259"/>
                  <a:pt x="2694" y="2259"/>
                </a:cubicBezTo>
                <a:cubicBezTo>
                  <a:pt x="2693" y="2258"/>
                  <a:pt x="2693" y="2258"/>
                  <a:pt x="2692" y="2257"/>
                </a:cubicBezTo>
                <a:cubicBezTo>
                  <a:pt x="2691" y="2256"/>
                  <a:pt x="2691" y="2256"/>
                  <a:pt x="2690" y="2256"/>
                </a:cubicBezTo>
                <a:cubicBezTo>
                  <a:pt x="2689" y="2256"/>
                  <a:pt x="2689" y="2256"/>
                  <a:pt x="2688" y="2257"/>
                </a:cubicBezTo>
                <a:cubicBezTo>
                  <a:pt x="2687" y="2258"/>
                  <a:pt x="2686" y="2258"/>
                  <a:pt x="2686" y="2259"/>
                </a:cubicBezTo>
                <a:cubicBezTo>
                  <a:pt x="2686" y="2259"/>
                  <a:pt x="2685" y="2260"/>
                  <a:pt x="2685" y="2261"/>
                </a:cubicBezTo>
                <a:cubicBezTo>
                  <a:pt x="2683" y="2294"/>
                  <a:pt x="2678" y="2326"/>
                  <a:pt x="2677" y="2360"/>
                </a:cubicBezTo>
                <a:cubicBezTo>
                  <a:pt x="2676" y="2393"/>
                  <a:pt x="2661" y="2426"/>
                  <a:pt x="2656" y="2459"/>
                </a:cubicBezTo>
                <a:cubicBezTo>
                  <a:pt x="2648" y="2464"/>
                  <a:pt x="2640" y="2470"/>
                  <a:pt x="2631" y="2475"/>
                </a:cubicBezTo>
                <a:cubicBezTo>
                  <a:pt x="2641" y="2448"/>
                  <a:pt x="2648" y="2420"/>
                  <a:pt x="2651" y="2392"/>
                </a:cubicBezTo>
                <a:cubicBezTo>
                  <a:pt x="2654" y="2365"/>
                  <a:pt x="2654" y="2336"/>
                  <a:pt x="2658" y="2309"/>
                </a:cubicBezTo>
                <a:cubicBezTo>
                  <a:pt x="2658" y="2308"/>
                  <a:pt x="2658" y="2307"/>
                  <a:pt x="2658" y="2307"/>
                </a:cubicBezTo>
                <a:cubicBezTo>
                  <a:pt x="2658" y="2306"/>
                  <a:pt x="2657" y="2306"/>
                  <a:pt x="2657" y="2306"/>
                </a:cubicBezTo>
                <a:cubicBezTo>
                  <a:pt x="2656" y="2305"/>
                  <a:pt x="2656" y="2305"/>
                  <a:pt x="2655" y="2305"/>
                </a:cubicBezTo>
                <a:cubicBezTo>
                  <a:pt x="2654" y="2305"/>
                  <a:pt x="2654" y="2305"/>
                  <a:pt x="2653" y="2306"/>
                </a:cubicBezTo>
                <a:cubicBezTo>
                  <a:pt x="2653" y="2306"/>
                  <a:pt x="2652" y="2306"/>
                  <a:pt x="2652" y="2307"/>
                </a:cubicBezTo>
                <a:cubicBezTo>
                  <a:pt x="2639" y="2373"/>
                  <a:pt x="2617" y="2437"/>
                  <a:pt x="2586" y="2498"/>
                </a:cubicBezTo>
                <a:lnTo>
                  <a:pt x="2572" y="2505"/>
                </a:lnTo>
                <a:lnTo>
                  <a:pt x="2555" y="2502"/>
                </a:lnTo>
                <a:cubicBezTo>
                  <a:pt x="2619" y="2445"/>
                  <a:pt x="2630" y="2325"/>
                  <a:pt x="2614" y="2249"/>
                </a:cubicBezTo>
                <a:cubicBezTo>
                  <a:pt x="2614" y="2247"/>
                  <a:pt x="2612" y="2248"/>
                  <a:pt x="2612" y="2249"/>
                </a:cubicBezTo>
                <a:cubicBezTo>
                  <a:pt x="2598" y="2337"/>
                  <a:pt x="2589" y="2434"/>
                  <a:pt x="2515" y="2497"/>
                </a:cubicBezTo>
                <a:lnTo>
                  <a:pt x="2503" y="2497"/>
                </a:lnTo>
                <a:cubicBezTo>
                  <a:pt x="2568" y="2438"/>
                  <a:pt x="2565" y="2334"/>
                  <a:pt x="2554" y="2252"/>
                </a:cubicBezTo>
                <a:cubicBezTo>
                  <a:pt x="2554" y="2249"/>
                  <a:pt x="2549" y="2250"/>
                  <a:pt x="2548" y="2252"/>
                </a:cubicBezTo>
                <a:cubicBezTo>
                  <a:pt x="2543" y="2321"/>
                  <a:pt x="2537" y="2412"/>
                  <a:pt x="2489" y="2465"/>
                </a:cubicBezTo>
                <a:cubicBezTo>
                  <a:pt x="2494" y="2448"/>
                  <a:pt x="2496" y="2429"/>
                  <a:pt x="2496" y="2411"/>
                </a:cubicBezTo>
                <a:cubicBezTo>
                  <a:pt x="2496" y="2404"/>
                  <a:pt x="2496" y="2398"/>
                  <a:pt x="2495" y="2392"/>
                </a:cubicBezTo>
                <a:cubicBezTo>
                  <a:pt x="2495" y="2386"/>
                  <a:pt x="2494" y="2380"/>
                  <a:pt x="2494" y="2374"/>
                </a:cubicBezTo>
                <a:cubicBezTo>
                  <a:pt x="2494" y="2364"/>
                  <a:pt x="2495" y="2354"/>
                  <a:pt x="2497" y="2344"/>
                </a:cubicBezTo>
                <a:cubicBezTo>
                  <a:pt x="2503" y="2313"/>
                  <a:pt x="2491" y="2273"/>
                  <a:pt x="2490" y="2241"/>
                </a:cubicBezTo>
                <a:cubicBezTo>
                  <a:pt x="2490" y="2237"/>
                  <a:pt x="2483" y="2237"/>
                  <a:pt x="2483" y="2241"/>
                </a:cubicBezTo>
                <a:cubicBezTo>
                  <a:pt x="2480" y="2322"/>
                  <a:pt x="2459" y="2393"/>
                  <a:pt x="2443" y="2469"/>
                </a:cubicBezTo>
                <a:cubicBezTo>
                  <a:pt x="2440" y="2458"/>
                  <a:pt x="2437" y="2446"/>
                  <a:pt x="2434" y="2435"/>
                </a:cubicBezTo>
                <a:cubicBezTo>
                  <a:pt x="2436" y="2434"/>
                  <a:pt x="2438" y="2431"/>
                  <a:pt x="2439" y="2430"/>
                </a:cubicBezTo>
                <a:cubicBezTo>
                  <a:pt x="2440" y="2428"/>
                  <a:pt x="2440" y="2427"/>
                  <a:pt x="2440" y="2425"/>
                </a:cubicBezTo>
                <a:cubicBezTo>
                  <a:pt x="2440" y="2424"/>
                  <a:pt x="2440" y="2422"/>
                  <a:pt x="2440" y="2421"/>
                </a:cubicBezTo>
                <a:cubicBezTo>
                  <a:pt x="2441" y="2390"/>
                  <a:pt x="2447" y="2358"/>
                  <a:pt x="2448" y="2327"/>
                </a:cubicBezTo>
                <a:cubicBezTo>
                  <a:pt x="2450" y="2281"/>
                  <a:pt x="2443" y="2233"/>
                  <a:pt x="2443" y="2187"/>
                </a:cubicBezTo>
                <a:cubicBezTo>
                  <a:pt x="2443" y="2181"/>
                  <a:pt x="2434" y="2180"/>
                  <a:pt x="2434" y="2187"/>
                </a:cubicBezTo>
                <a:cubicBezTo>
                  <a:pt x="2434" y="2228"/>
                  <a:pt x="2434" y="2269"/>
                  <a:pt x="2430" y="2310"/>
                </a:cubicBezTo>
                <a:cubicBezTo>
                  <a:pt x="2426" y="2336"/>
                  <a:pt x="2422" y="2361"/>
                  <a:pt x="2415" y="2386"/>
                </a:cubicBezTo>
                <a:cubicBezTo>
                  <a:pt x="2413" y="2381"/>
                  <a:pt x="2410" y="2375"/>
                  <a:pt x="2407" y="2369"/>
                </a:cubicBezTo>
                <a:cubicBezTo>
                  <a:pt x="2409" y="2368"/>
                  <a:pt x="2410" y="2367"/>
                  <a:pt x="2411" y="2365"/>
                </a:cubicBezTo>
                <a:cubicBezTo>
                  <a:pt x="2412" y="2364"/>
                  <a:pt x="2412" y="2363"/>
                  <a:pt x="2413" y="2361"/>
                </a:cubicBezTo>
                <a:cubicBezTo>
                  <a:pt x="2424" y="2314"/>
                  <a:pt x="2410" y="2262"/>
                  <a:pt x="2408" y="2214"/>
                </a:cubicBezTo>
                <a:cubicBezTo>
                  <a:pt x="2408" y="2210"/>
                  <a:pt x="2400" y="2210"/>
                  <a:pt x="2400" y="2214"/>
                </a:cubicBezTo>
                <a:cubicBezTo>
                  <a:pt x="2400" y="2240"/>
                  <a:pt x="2398" y="2265"/>
                  <a:pt x="2394" y="2291"/>
                </a:cubicBezTo>
                <a:cubicBezTo>
                  <a:pt x="2391" y="2306"/>
                  <a:pt x="2389" y="2321"/>
                  <a:pt x="2388" y="2337"/>
                </a:cubicBezTo>
                <a:cubicBezTo>
                  <a:pt x="2383" y="2330"/>
                  <a:pt x="2379" y="2324"/>
                  <a:pt x="2374" y="2318"/>
                </a:cubicBezTo>
                <a:cubicBezTo>
                  <a:pt x="2375" y="2318"/>
                  <a:pt x="2375" y="2317"/>
                  <a:pt x="2376" y="2316"/>
                </a:cubicBezTo>
                <a:cubicBezTo>
                  <a:pt x="2376" y="2315"/>
                  <a:pt x="2376" y="2315"/>
                  <a:pt x="2377" y="2314"/>
                </a:cubicBezTo>
                <a:cubicBezTo>
                  <a:pt x="2378" y="2307"/>
                  <a:pt x="2378" y="2300"/>
                  <a:pt x="2378" y="2294"/>
                </a:cubicBezTo>
                <a:cubicBezTo>
                  <a:pt x="2378" y="2287"/>
                  <a:pt x="2378" y="2281"/>
                  <a:pt x="2377" y="2275"/>
                </a:cubicBezTo>
                <a:cubicBezTo>
                  <a:pt x="2375" y="2260"/>
                  <a:pt x="2372" y="2246"/>
                  <a:pt x="2371" y="2231"/>
                </a:cubicBezTo>
                <a:cubicBezTo>
                  <a:pt x="2371" y="2227"/>
                  <a:pt x="2363" y="2227"/>
                  <a:pt x="2362" y="2231"/>
                </a:cubicBezTo>
                <a:cubicBezTo>
                  <a:pt x="2361" y="2246"/>
                  <a:pt x="2357" y="2260"/>
                  <a:pt x="2356" y="2274"/>
                </a:cubicBezTo>
                <a:cubicBezTo>
                  <a:pt x="2356" y="2281"/>
                  <a:pt x="2355" y="2287"/>
                  <a:pt x="2354" y="2294"/>
                </a:cubicBezTo>
                <a:cubicBezTo>
                  <a:pt x="2349" y="2289"/>
                  <a:pt x="2345" y="2284"/>
                  <a:pt x="2340" y="2279"/>
                </a:cubicBezTo>
                <a:cubicBezTo>
                  <a:pt x="2340" y="2278"/>
                  <a:pt x="2341" y="2276"/>
                  <a:pt x="2341" y="2275"/>
                </a:cubicBezTo>
                <a:cubicBezTo>
                  <a:pt x="2341" y="2273"/>
                  <a:pt x="2340" y="2273"/>
                  <a:pt x="2340" y="2272"/>
                </a:cubicBezTo>
                <a:lnTo>
                  <a:pt x="2337" y="2266"/>
                </a:lnTo>
                <a:cubicBezTo>
                  <a:pt x="2337" y="2265"/>
                  <a:pt x="2336" y="2265"/>
                  <a:pt x="2335" y="2264"/>
                </a:cubicBezTo>
                <a:lnTo>
                  <a:pt x="2334" y="2264"/>
                </a:lnTo>
                <a:cubicBezTo>
                  <a:pt x="2330" y="2228"/>
                  <a:pt x="2339" y="2190"/>
                  <a:pt x="2326" y="2154"/>
                </a:cubicBezTo>
                <a:cubicBezTo>
                  <a:pt x="2324" y="2148"/>
                  <a:pt x="2314" y="2150"/>
                  <a:pt x="2316" y="2157"/>
                </a:cubicBezTo>
                <a:cubicBezTo>
                  <a:pt x="2323" y="2176"/>
                  <a:pt x="2315" y="2196"/>
                  <a:pt x="2315" y="2216"/>
                </a:cubicBezTo>
                <a:cubicBezTo>
                  <a:pt x="2315" y="2228"/>
                  <a:pt x="2313" y="2241"/>
                  <a:pt x="2313" y="2255"/>
                </a:cubicBezTo>
                <a:lnTo>
                  <a:pt x="2297" y="2242"/>
                </a:lnTo>
                <a:cubicBezTo>
                  <a:pt x="2298" y="2242"/>
                  <a:pt x="2298" y="2241"/>
                  <a:pt x="2298" y="2240"/>
                </a:cubicBezTo>
                <a:cubicBezTo>
                  <a:pt x="2299" y="2234"/>
                  <a:pt x="2300" y="2227"/>
                  <a:pt x="2300" y="2221"/>
                </a:cubicBezTo>
                <a:cubicBezTo>
                  <a:pt x="2300" y="2213"/>
                  <a:pt x="2299" y="2204"/>
                  <a:pt x="2297" y="2196"/>
                </a:cubicBezTo>
                <a:cubicBezTo>
                  <a:pt x="2296" y="2181"/>
                  <a:pt x="2293" y="2167"/>
                  <a:pt x="2286" y="2154"/>
                </a:cubicBezTo>
                <a:cubicBezTo>
                  <a:pt x="2284" y="2151"/>
                  <a:pt x="2278" y="2154"/>
                  <a:pt x="2280" y="2157"/>
                </a:cubicBezTo>
                <a:cubicBezTo>
                  <a:pt x="2285" y="2170"/>
                  <a:pt x="2276" y="2192"/>
                  <a:pt x="2274" y="2207"/>
                </a:cubicBezTo>
                <a:cubicBezTo>
                  <a:pt x="2273" y="2212"/>
                  <a:pt x="2273" y="2217"/>
                  <a:pt x="2273" y="2222"/>
                </a:cubicBezTo>
                <a:cubicBezTo>
                  <a:pt x="2273" y="2223"/>
                  <a:pt x="2273" y="2224"/>
                  <a:pt x="2273" y="2225"/>
                </a:cubicBezTo>
                <a:lnTo>
                  <a:pt x="2262" y="2218"/>
                </a:lnTo>
                <a:cubicBezTo>
                  <a:pt x="2262" y="2217"/>
                  <a:pt x="2262" y="2216"/>
                  <a:pt x="2262" y="2215"/>
                </a:cubicBezTo>
                <a:cubicBezTo>
                  <a:pt x="2262" y="2215"/>
                  <a:pt x="2262" y="2214"/>
                  <a:pt x="2262" y="2213"/>
                </a:cubicBezTo>
                <a:cubicBezTo>
                  <a:pt x="2257" y="2193"/>
                  <a:pt x="2252" y="2174"/>
                  <a:pt x="2245" y="2154"/>
                </a:cubicBezTo>
                <a:cubicBezTo>
                  <a:pt x="2238" y="2132"/>
                  <a:pt x="2233" y="2109"/>
                  <a:pt x="2230" y="2086"/>
                </a:cubicBezTo>
                <a:lnTo>
                  <a:pt x="2230" y="2085"/>
                </a:lnTo>
                <a:cubicBezTo>
                  <a:pt x="2229" y="2084"/>
                  <a:pt x="2229" y="2084"/>
                  <a:pt x="2229" y="2084"/>
                </a:cubicBezTo>
                <a:cubicBezTo>
                  <a:pt x="2228" y="2084"/>
                  <a:pt x="2228" y="2083"/>
                  <a:pt x="2227" y="2083"/>
                </a:cubicBezTo>
                <a:cubicBezTo>
                  <a:pt x="2227" y="2083"/>
                  <a:pt x="2227" y="2084"/>
                  <a:pt x="2226" y="2084"/>
                </a:cubicBezTo>
                <a:lnTo>
                  <a:pt x="2225" y="2085"/>
                </a:lnTo>
                <a:lnTo>
                  <a:pt x="2225" y="2086"/>
                </a:lnTo>
                <a:cubicBezTo>
                  <a:pt x="2225" y="2093"/>
                  <a:pt x="2219" y="2115"/>
                  <a:pt x="2223" y="2122"/>
                </a:cubicBezTo>
                <a:cubicBezTo>
                  <a:pt x="2227" y="2129"/>
                  <a:pt x="2221" y="2140"/>
                  <a:pt x="2223" y="2148"/>
                </a:cubicBezTo>
                <a:cubicBezTo>
                  <a:pt x="2225" y="2159"/>
                  <a:pt x="2226" y="2170"/>
                  <a:pt x="2226" y="2181"/>
                </a:cubicBezTo>
                <a:cubicBezTo>
                  <a:pt x="2226" y="2186"/>
                  <a:pt x="2228" y="2192"/>
                  <a:pt x="2230" y="2197"/>
                </a:cubicBezTo>
                <a:lnTo>
                  <a:pt x="2217" y="2190"/>
                </a:lnTo>
                <a:cubicBezTo>
                  <a:pt x="2218" y="2189"/>
                  <a:pt x="2218" y="2187"/>
                  <a:pt x="2218" y="2186"/>
                </a:cubicBezTo>
                <a:cubicBezTo>
                  <a:pt x="2218" y="2184"/>
                  <a:pt x="2218" y="2182"/>
                  <a:pt x="2217" y="2181"/>
                </a:cubicBezTo>
                <a:cubicBezTo>
                  <a:pt x="2216" y="2179"/>
                  <a:pt x="2215" y="2178"/>
                  <a:pt x="2214" y="2177"/>
                </a:cubicBezTo>
                <a:cubicBezTo>
                  <a:pt x="2208" y="2166"/>
                  <a:pt x="2197" y="2158"/>
                  <a:pt x="2196" y="2144"/>
                </a:cubicBezTo>
                <a:cubicBezTo>
                  <a:pt x="2195" y="2141"/>
                  <a:pt x="2195" y="2139"/>
                  <a:pt x="2193" y="2137"/>
                </a:cubicBezTo>
                <a:cubicBezTo>
                  <a:pt x="2192" y="2135"/>
                  <a:pt x="2191" y="2134"/>
                  <a:pt x="2190" y="2132"/>
                </a:cubicBezTo>
                <a:cubicBezTo>
                  <a:pt x="2189" y="2131"/>
                  <a:pt x="2183" y="2113"/>
                  <a:pt x="2183" y="2113"/>
                </a:cubicBezTo>
                <a:cubicBezTo>
                  <a:pt x="2182" y="2113"/>
                  <a:pt x="2175" y="2110"/>
                  <a:pt x="2176" y="2114"/>
                </a:cubicBezTo>
                <a:cubicBezTo>
                  <a:pt x="2177" y="2117"/>
                  <a:pt x="2177" y="2121"/>
                  <a:pt x="2177" y="2124"/>
                </a:cubicBezTo>
                <a:cubicBezTo>
                  <a:pt x="2177" y="2127"/>
                  <a:pt x="2177" y="2131"/>
                  <a:pt x="2176" y="2134"/>
                </a:cubicBezTo>
                <a:cubicBezTo>
                  <a:pt x="2175" y="2138"/>
                  <a:pt x="2177" y="2143"/>
                  <a:pt x="2176" y="2148"/>
                </a:cubicBezTo>
                <a:cubicBezTo>
                  <a:pt x="2176" y="2156"/>
                  <a:pt x="2178" y="2163"/>
                  <a:pt x="2182" y="2170"/>
                </a:cubicBezTo>
                <a:cubicBezTo>
                  <a:pt x="2183" y="2172"/>
                  <a:pt x="2184" y="2173"/>
                  <a:pt x="2185" y="2175"/>
                </a:cubicBezTo>
                <a:lnTo>
                  <a:pt x="2160" y="2163"/>
                </a:lnTo>
                <a:cubicBezTo>
                  <a:pt x="2157" y="2155"/>
                  <a:pt x="2155" y="2146"/>
                  <a:pt x="2155" y="2137"/>
                </a:cubicBezTo>
                <a:cubicBezTo>
                  <a:pt x="2154" y="2129"/>
                  <a:pt x="2154" y="2120"/>
                  <a:pt x="2152" y="2112"/>
                </a:cubicBezTo>
                <a:cubicBezTo>
                  <a:pt x="2152" y="2106"/>
                  <a:pt x="2151" y="2100"/>
                  <a:pt x="2151" y="2094"/>
                </a:cubicBezTo>
                <a:cubicBezTo>
                  <a:pt x="2151" y="2079"/>
                  <a:pt x="2153" y="2064"/>
                  <a:pt x="2155" y="2049"/>
                </a:cubicBezTo>
                <a:cubicBezTo>
                  <a:pt x="2155" y="2043"/>
                  <a:pt x="2147" y="2043"/>
                  <a:pt x="2146" y="2049"/>
                </a:cubicBezTo>
                <a:cubicBezTo>
                  <a:pt x="2139" y="2082"/>
                  <a:pt x="2136" y="2116"/>
                  <a:pt x="2136" y="2150"/>
                </a:cubicBezTo>
                <a:cubicBezTo>
                  <a:pt x="2136" y="2151"/>
                  <a:pt x="2136" y="2152"/>
                  <a:pt x="2136" y="2153"/>
                </a:cubicBezTo>
                <a:cubicBezTo>
                  <a:pt x="2127" y="2149"/>
                  <a:pt x="2119" y="2146"/>
                  <a:pt x="2110" y="2144"/>
                </a:cubicBezTo>
                <a:cubicBezTo>
                  <a:pt x="2110" y="2142"/>
                  <a:pt x="2110" y="2141"/>
                  <a:pt x="2109" y="2140"/>
                </a:cubicBezTo>
                <a:cubicBezTo>
                  <a:pt x="2108" y="2139"/>
                  <a:pt x="2108" y="2139"/>
                  <a:pt x="2107" y="2138"/>
                </a:cubicBezTo>
                <a:cubicBezTo>
                  <a:pt x="2103" y="2131"/>
                  <a:pt x="2101" y="2124"/>
                  <a:pt x="2101" y="2116"/>
                </a:cubicBezTo>
                <a:cubicBezTo>
                  <a:pt x="2099" y="2103"/>
                  <a:pt x="2097" y="2090"/>
                  <a:pt x="2096" y="2077"/>
                </a:cubicBezTo>
                <a:cubicBezTo>
                  <a:pt x="2096" y="2072"/>
                  <a:pt x="2088" y="2072"/>
                  <a:pt x="2088" y="2077"/>
                </a:cubicBezTo>
                <a:cubicBezTo>
                  <a:pt x="2087" y="2094"/>
                  <a:pt x="2082" y="2110"/>
                  <a:pt x="2081" y="2127"/>
                </a:cubicBezTo>
                <a:cubicBezTo>
                  <a:pt x="2081" y="2129"/>
                  <a:pt x="2081" y="2131"/>
                  <a:pt x="2081" y="2132"/>
                </a:cubicBezTo>
                <a:cubicBezTo>
                  <a:pt x="2081" y="2134"/>
                  <a:pt x="2081" y="2135"/>
                  <a:pt x="2081" y="2137"/>
                </a:cubicBezTo>
                <a:cubicBezTo>
                  <a:pt x="2072" y="2135"/>
                  <a:pt x="2062" y="2134"/>
                  <a:pt x="2053" y="2133"/>
                </a:cubicBezTo>
                <a:cubicBezTo>
                  <a:pt x="2042" y="2004"/>
                  <a:pt x="2121" y="1871"/>
                  <a:pt x="2214" y="1787"/>
                </a:cubicBezTo>
                <a:cubicBezTo>
                  <a:pt x="2355" y="1657"/>
                  <a:pt x="2617" y="1753"/>
                  <a:pt x="2711" y="1901"/>
                </a:cubicBezTo>
                <a:moveTo>
                  <a:pt x="2502" y="1724"/>
                </a:moveTo>
                <a:cubicBezTo>
                  <a:pt x="2488" y="1719"/>
                  <a:pt x="2473" y="1715"/>
                  <a:pt x="2457" y="1711"/>
                </a:cubicBezTo>
                <a:cubicBezTo>
                  <a:pt x="2403" y="1698"/>
                  <a:pt x="2319" y="1697"/>
                  <a:pt x="2263" y="1724"/>
                </a:cubicBezTo>
                <a:cubicBezTo>
                  <a:pt x="2148" y="1709"/>
                  <a:pt x="2036" y="1737"/>
                  <a:pt x="1921" y="1730"/>
                </a:cubicBezTo>
                <a:cubicBezTo>
                  <a:pt x="1801" y="1723"/>
                  <a:pt x="1681" y="1744"/>
                  <a:pt x="1561" y="1750"/>
                </a:cubicBezTo>
                <a:cubicBezTo>
                  <a:pt x="1514" y="1752"/>
                  <a:pt x="1467" y="1765"/>
                  <a:pt x="1420" y="1771"/>
                </a:cubicBezTo>
                <a:cubicBezTo>
                  <a:pt x="1365" y="1778"/>
                  <a:pt x="1308" y="1780"/>
                  <a:pt x="1253" y="1791"/>
                </a:cubicBezTo>
                <a:cubicBezTo>
                  <a:pt x="1159" y="1808"/>
                  <a:pt x="1068" y="1830"/>
                  <a:pt x="976" y="1854"/>
                </a:cubicBezTo>
                <a:cubicBezTo>
                  <a:pt x="1003" y="1777"/>
                  <a:pt x="1034" y="1701"/>
                  <a:pt x="1072" y="1628"/>
                </a:cubicBezTo>
                <a:cubicBezTo>
                  <a:pt x="1096" y="1579"/>
                  <a:pt x="1119" y="1527"/>
                  <a:pt x="1141" y="1477"/>
                </a:cubicBezTo>
                <a:cubicBezTo>
                  <a:pt x="1167" y="1425"/>
                  <a:pt x="1189" y="1372"/>
                  <a:pt x="1207" y="1317"/>
                </a:cubicBezTo>
                <a:cubicBezTo>
                  <a:pt x="1236" y="1261"/>
                  <a:pt x="1283" y="1211"/>
                  <a:pt x="1309" y="1154"/>
                </a:cubicBezTo>
                <a:lnTo>
                  <a:pt x="1320" y="1138"/>
                </a:lnTo>
                <a:cubicBezTo>
                  <a:pt x="1465" y="961"/>
                  <a:pt x="1581" y="760"/>
                  <a:pt x="1731" y="586"/>
                </a:cubicBezTo>
                <a:cubicBezTo>
                  <a:pt x="1740" y="577"/>
                  <a:pt x="1749" y="569"/>
                  <a:pt x="1759" y="561"/>
                </a:cubicBezTo>
                <a:cubicBezTo>
                  <a:pt x="1791" y="535"/>
                  <a:pt x="1820" y="505"/>
                  <a:pt x="1852" y="478"/>
                </a:cubicBezTo>
                <a:cubicBezTo>
                  <a:pt x="1867" y="465"/>
                  <a:pt x="1887" y="458"/>
                  <a:pt x="1901" y="443"/>
                </a:cubicBezTo>
                <a:cubicBezTo>
                  <a:pt x="1960" y="383"/>
                  <a:pt x="2058" y="339"/>
                  <a:pt x="2130" y="296"/>
                </a:cubicBezTo>
                <a:cubicBezTo>
                  <a:pt x="2132" y="295"/>
                  <a:pt x="2135" y="294"/>
                  <a:pt x="2137" y="292"/>
                </a:cubicBezTo>
                <a:cubicBezTo>
                  <a:pt x="2239" y="233"/>
                  <a:pt x="2350" y="189"/>
                  <a:pt x="2466" y="162"/>
                </a:cubicBezTo>
                <a:cubicBezTo>
                  <a:pt x="2556" y="138"/>
                  <a:pt x="2648" y="125"/>
                  <a:pt x="2741" y="122"/>
                </a:cubicBezTo>
                <a:cubicBezTo>
                  <a:pt x="2760" y="120"/>
                  <a:pt x="2778" y="119"/>
                  <a:pt x="2797" y="119"/>
                </a:cubicBezTo>
                <a:cubicBezTo>
                  <a:pt x="2826" y="119"/>
                  <a:pt x="2856" y="121"/>
                  <a:pt x="2885" y="125"/>
                </a:cubicBezTo>
                <a:lnTo>
                  <a:pt x="2886" y="126"/>
                </a:lnTo>
                <a:lnTo>
                  <a:pt x="2887" y="127"/>
                </a:lnTo>
                <a:cubicBezTo>
                  <a:pt x="2888" y="128"/>
                  <a:pt x="2888" y="128"/>
                  <a:pt x="2888" y="128"/>
                </a:cubicBezTo>
                <a:cubicBezTo>
                  <a:pt x="2911" y="133"/>
                  <a:pt x="2928" y="150"/>
                  <a:pt x="2949" y="159"/>
                </a:cubicBezTo>
                <a:cubicBezTo>
                  <a:pt x="2976" y="169"/>
                  <a:pt x="3003" y="182"/>
                  <a:pt x="3029" y="197"/>
                </a:cubicBezTo>
                <a:cubicBezTo>
                  <a:pt x="3037" y="201"/>
                  <a:pt x="3045" y="206"/>
                  <a:pt x="3053" y="211"/>
                </a:cubicBezTo>
                <a:cubicBezTo>
                  <a:pt x="3084" y="234"/>
                  <a:pt x="3118" y="255"/>
                  <a:pt x="3149" y="277"/>
                </a:cubicBezTo>
                <a:cubicBezTo>
                  <a:pt x="3211" y="321"/>
                  <a:pt x="3251" y="393"/>
                  <a:pt x="3289" y="457"/>
                </a:cubicBezTo>
                <a:cubicBezTo>
                  <a:pt x="3293" y="464"/>
                  <a:pt x="3297" y="471"/>
                  <a:pt x="3301" y="478"/>
                </a:cubicBezTo>
                <a:cubicBezTo>
                  <a:pt x="3375" y="606"/>
                  <a:pt x="3433" y="743"/>
                  <a:pt x="3474" y="886"/>
                </a:cubicBezTo>
                <a:cubicBezTo>
                  <a:pt x="3488" y="960"/>
                  <a:pt x="3506" y="1035"/>
                  <a:pt x="3513" y="1109"/>
                </a:cubicBezTo>
                <a:cubicBezTo>
                  <a:pt x="3527" y="1250"/>
                  <a:pt x="3523" y="1394"/>
                  <a:pt x="3526" y="1536"/>
                </a:cubicBezTo>
                <a:cubicBezTo>
                  <a:pt x="3525" y="1536"/>
                  <a:pt x="3524" y="1536"/>
                  <a:pt x="3523" y="1536"/>
                </a:cubicBezTo>
                <a:cubicBezTo>
                  <a:pt x="3523" y="1536"/>
                  <a:pt x="3522" y="1536"/>
                  <a:pt x="3521" y="1536"/>
                </a:cubicBezTo>
                <a:cubicBezTo>
                  <a:pt x="3406" y="1567"/>
                  <a:pt x="3435" y="1746"/>
                  <a:pt x="3477" y="1829"/>
                </a:cubicBezTo>
                <a:cubicBezTo>
                  <a:pt x="3472" y="1828"/>
                  <a:pt x="3467" y="1827"/>
                  <a:pt x="3461" y="1827"/>
                </a:cubicBezTo>
                <a:cubicBezTo>
                  <a:pt x="3407" y="1824"/>
                  <a:pt x="3352" y="1807"/>
                  <a:pt x="3298" y="1807"/>
                </a:cubicBezTo>
                <a:cubicBezTo>
                  <a:pt x="3235" y="1805"/>
                  <a:pt x="3173" y="1795"/>
                  <a:pt x="3113" y="1777"/>
                </a:cubicBezTo>
                <a:cubicBezTo>
                  <a:pt x="3056" y="1762"/>
                  <a:pt x="2998" y="1752"/>
                  <a:pt x="2939" y="1749"/>
                </a:cubicBezTo>
                <a:cubicBezTo>
                  <a:pt x="2875" y="1746"/>
                  <a:pt x="2809" y="1744"/>
                  <a:pt x="2745" y="1738"/>
                </a:cubicBezTo>
                <a:cubicBezTo>
                  <a:pt x="2707" y="1733"/>
                  <a:pt x="2669" y="1730"/>
                  <a:pt x="2631" y="1730"/>
                </a:cubicBezTo>
                <a:cubicBezTo>
                  <a:pt x="2627" y="1730"/>
                  <a:pt x="2622" y="1730"/>
                  <a:pt x="2618" y="1730"/>
                </a:cubicBezTo>
                <a:cubicBezTo>
                  <a:pt x="2595" y="1731"/>
                  <a:pt x="2529" y="1737"/>
                  <a:pt x="2508" y="1723"/>
                </a:cubicBezTo>
                <a:cubicBezTo>
                  <a:pt x="2508" y="1723"/>
                  <a:pt x="2507" y="1723"/>
                  <a:pt x="2506" y="1723"/>
                </a:cubicBezTo>
                <a:cubicBezTo>
                  <a:pt x="2505" y="1723"/>
                  <a:pt x="2504" y="1723"/>
                  <a:pt x="2504" y="1723"/>
                </a:cubicBezTo>
                <a:cubicBezTo>
                  <a:pt x="2503" y="1724"/>
                  <a:pt x="2502" y="1724"/>
                  <a:pt x="2502" y="1725"/>
                </a:cubicBezTo>
                <a:lnTo>
                  <a:pt x="2502" y="1724"/>
                </a:lnTo>
                <a:moveTo>
                  <a:pt x="3702" y="1724"/>
                </a:moveTo>
                <a:cubicBezTo>
                  <a:pt x="3700" y="1714"/>
                  <a:pt x="3698" y="1703"/>
                  <a:pt x="3697" y="1693"/>
                </a:cubicBezTo>
                <a:cubicBezTo>
                  <a:pt x="3698" y="1694"/>
                  <a:pt x="3699" y="1694"/>
                  <a:pt x="3701" y="1695"/>
                </a:cubicBezTo>
                <a:cubicBezTo>
                  <a:pt x="3703" y="1696"/>
                  <a:pt x="3705" y="1697"/>
                  <a:pt x="3708" y="1697"/>
                </a:cubicBezTo>
                <a:cubicBezTo>
                  <a:pt x="3745" y="1697"/>
                  <a:pt x="3775" y="1732"/>
                  <a:pt x="3789" y="1762"/>
                </a:cubicBezTo>
                <a:cubicBezTo>
                  <a:pt x="3794" y="1774"/>
                  <a:pt x="3798" y="1786"/>
                  <a:pt x="3800" y="1799"/>
                </a:cubicBezTo>
                <a:cubicBezTo>
                  <a:pt x="3798" y="1794"/>
                  <a:pt x="3795" y="1789"/>
                  <a:pt x="3793" y="1785"/>
                </a:cubicBezTo>
                <a:cubicBezTo>
                  <a:pt x="3788" y="1777"/>
                  <a:pt x="3783" y="1770"/>
                  <a:pt x="3777" y="1764"/>
                </a:cubicBezTo>
                <a:cubicBezTo>
                  <a:pt x="3770" y="1758"/>
                  <a:pt x="3762" y="1752"/>
                  <a:pt x="3753" y="1747"/>
                </a:cubicBezTo>
                <a:cubicBezTo>
                  <a:pt x="3749" y="1745"/>
                  <a:pt x="3745" y="1743"/>
                  <a:pt x="3741" y="1741"/>
                </a:cubicBezTo>
                <a:cubicBezTo>
                  <a:pt x="3729" y="1734"/>
                  <a:pt x="3711" y="1741"/>
                  <a:pt x="3706" y="1727"/>
                </a:cubicBezTo>
                <a:cubicBezTo>
                  <a:pt x="3706" y="1726"/>
                  <a:pt x="3706" y="1726"/>
                  <a:pt x="3706" y="1726"/>
                </a:cubicBezTo>
                <a:cubicBezTo>
                  <a:pt x="3705" y="1726"/>
                  <a:pt x="3705" y="1725"/>
                  <a:pt x="3704" y="1725"/>
                </a:cubicBezTo>
                <a:lnTo>
                  <a:pt x="3703" y="1725"/>
                </a:lnTo>
                <a:cubicBezTo>
                  <a:pt x="3702" y="1725"/>
                  <a:pt x="3701" y="1725"/>
                  <a:pt x="3701" y="1725"/>
                </a:cubicBezTo>
                <a:lnTo>
                  <a:pt x="3702" y="1724"/>
                </a:lnTo>
                <a:moveTo>
                  <a:pt x="3737" y="1554"/>
                </a:moveTo>
                <a:cubicBezTo>
                  <a:pt x="3724" y="1547"/>
                  <a:pt x="3711" y="1541"/>
                  <a:pt x="3697" y="1536"/>
                </a:cubicBezTo>
                <a:cubicBezTo>
                  <a:pt x="3696" y="1535"/>
                  <a:pt x="3695" y="1535"/>
                  <a:pt x="3694" y="1535"/>
                </a:cubicBezTo>
                <a:cubicBezTo>
                  <a:pt x="3693" y="1535"/>
                  <a:pt x="3692" y="1535"/>
                  <a:pt x="3691" y="1536"/>
                </a:cubicBezTo>
                <a:cubicBezTo>
                  <a:pt x="3690" y="1488"/>
                  <a:pt x="3688" y="1441"/>
                  <a:pt x="3682" y="1394"/>
                </a:cubicBezTo>
                <a:cubicBezTo>
                  <a:pt x="3682" y="1392"/>
                  <a:pt x="3682" y="1390"/>
                  <a:pt x="3682" y="1387"/>
                </a:cubicBezTo>
                <a:cubicBezTo>
                  <a:pt x="3699" y="1443"/>
                  <a:pt x="3742" y="1493"/>
                  <a:pt x="3736" y="1555"/>
                </a:cubicBezTo>
                <a:lnTo>
                  <a:pt x="3737" y="1554"/>
                </a:lnTo>
                <a:moveTo>
                  <a:pt x="3705" y="1269"/>
                </a:moveTo>
                <a:cubicBezTo>
                  <a:pt x="3761" y="1271"/>
                  <a:pt x="3789" y="1343"/>
                  <a:pt x="3813" y="1384"/>
                </a:cubicBezTo>
                <a:cubicBezTo>
                  <a:pt x="3837" y="1428"/>
                  <a:pt x="3854" y="1475"/>
                  <a:pt x="3861" y="1525"/>
                </a:cubicBezTo>
                <a:cubicBezTo>
                  <a:pt x="3868" y="1574"/>
                  <a:pt x="3861" y="1525"/>
                  <a:pt x="3861" y="1525"/>
                </a:cubicBezTo>
                <a:cubicBezTo>
                  <a:pt x="3860" y="1553"/>
                  <a:pt x="3852" y="1582"/>
                  <a:pt x="3839" y="1607"/>
                </a:cubicBezTo>
                <a:cubicBezTo>
                  <a:pt x="3837" y="1610"/>
                  <a:pt x="3833" y="1617"/>
                  <a:pt x="3830" y="1625"/>
                </a:cubicBezTo>
                <a:cubicBezTo>
                  <a:pt x="3809" y="1604"/>
                  <a:pt x="3786" y="1584"/>
                  <a:pt x="3761" y="1568"/>
                </a:cubicBezTo>
                <a:cubicBezTo>
                  <a:pt x="3782" y="1475"/>
                  <a:pt x="3702" y="1408"/>
                  <a:pt x="3683" y="1324"/>
                </a:cubicBezTo>
                <a:cubicBezTo>
                  <a:pt x="3687" y="1303"/>
                  <a:pt x="3689" y="1270"/>
                  <a:pt x="3704" y="1270"/>
                </a:cubicBezTo>
                <a:lnTo>
                  <a:pt x="3705" y="1269"/>
                </a:lnTo>
                <a:moveTo>
                  <a:pt x="1343" y="821"/>
                </a:moveTo>
                <a:cubicBezTo>
                  <a:pt x="1397" y="749"/>
                  <a:pt x="1447" y="674"/>
                  <a:pt x="1500" y="602"/>
                </a:cubicBezTo>
                <a:cubicBezTo>
                  <a:pt x="1506" y="595"/>
                  <a:pt x="1512" y="589"/>
                  <a:pt x="1518" y="582"/>
                </a:cubicBezTo>
                <a:cubicBezTo>
                  <a:pt x="1529" y="572"/>
                  <a:pt x="1539" y="561"/>
                  <a:pt x="1549" y="550"/>
                </a:cubicBezTo>
                <a:cubicBezTo>
                  <a:pt x="1614" y="491"/>
                  <a:pt x="1674" y="426"/>
                  <a:pt x="1748" y="377"/>
                </a:cubicBezTo>
                <a:cubicBezTo>
                  <a:pt x="1806" y="339"/>
                  <a:pt x="1857" y="293"/>
                  <a:pt x="1914" y="255"/>
                </a:cubicBezTo>
                <a:cubicBezTo>
                  <a:pt x="1932" y="244"/>
                  <a:pt x="1949" y="233"/>
                  <a:pt x="1967" y="223"/>
                </a:cubicBezTo>
                <a:cubicBezTo>
                  <a:pt x="2013" y="197"/>
                  <a:pt x="2061" y="172"/>
                  <a:pt x="2110" y="151"/>
                </a:cubicBezTo>
                <a:cubicBezTo>
                  <a:pt x="2254" y="83"/>
                  <a:pt x="2428" y="54"/>
                  <a:pt x="2585" y="34"/>
                </a:cubicBezTo>
                <a:cubicBezTo>
                  <a:pt x="2688" y="21"/>
                  <a:pt x="2784" y="46"/>
                  <a:pt x="2884" y="53"/>
                </a:cubicBezTo>
                <a:cubicBezTo>
                  <a:pt x="2919" y="61"/>
                  <a:pt x="2954" y="72"/>
                  <a:pt x="2986" y="88"/>
                </a:cubicBezTo>
                <a:cubicBezTo>
                  <a:pt x="3059" y="128"/>
                  <a:pt x="3146" y="141"/>
                  <a:pt x="3207" y="201"/>
                </a:cubicBezTo>
                <a:cubicBezTo>
                  <a:pt x="3236" y="225"/>
                  <a:pt x="3264" y="251"/>
                  <a:pt x="3290" y="278"/>
                </a:cubicBezTo>
                <a:cubicBezTo>
                  <a:pt x="3321" y="314"/>
                  <a:pt x="3343" y="356"/>
                  <a:pt x="3375" y="393"/>
                </a:cubicBezTo>
                <a:cubicBezTo>
                  <a:pt x="3410" y="432"/>
                  <a:pt x="3439" y="475"/>
                  <a:pt x="3466" y="520"/>
                </a:cubicBezTo>
                <a:cubicBezTo>
                  <a:pt x="3468" y="524"/>
                  <a:pt x="3471" y="529"/>
                  <a:pt x="3473" y="533"/>
                </a:cubicBezTo>
                <a:lnTo>
                  <a:pt x="3473" y="534"/>
                </a:lnTo>
                <a:cubicBezTo>
                  <a:pt x="3473" y="535"/>
                  <a:pt x="3473" y="536"/>
                  <a:pt x="3473" y="536"/>
                </a:cubicBezTo>
                <a:cubicBezTo>
                  <a:pt x="3565" y="711"/>
                  <a:pt x="3616" y="899"/>
                  <a:pt x="3644" y="1095"/>
                </a:cubicBezTo>
                <a:cubicBezTo>
                  <a:pt x="3652" y="1156"/>
                  <a:pt x="3658" y="1218"/>
                  <a:pt x="3662" y="1280"/>
                </a:cubicBezTo>
                <a:cubicBezTo>
                  <a:pt x="3661" y="1286"/>
                  <a:pt x="3660" y="1293"/>
                  <a:pt x="3660" y="1299"/>
                </a:cubicBezTo>
                <a:cubicBezTo>
                  <a:pt x="3660" y="1310"/>
                  <a:pt x="3662" y="1321"/>
                  <a:pt x="3665" y="1332"/>
                </a:cubicBezTo>
                <a:cubicBezTo>
                  <a:pt x="3672" y="1468"/>
                  <a:pt x="3675" y="1605"/>
                  <a:pt x="3692" y="1741"/>
                </a:cubicBezTo>
                <a:cubicBezTo>
                  <a:pt x="3692" y="1742"/>
                  <a:pt x="3693" y="1742"/>
                  <a:pt x="3693" y="1743"/>
                </a:cubicBezTo>
                <a:cubicBezTo>
                  <a:pt x="3693" y="1743"/>
                  <a:pt x="3694" y="1743"/>
                  <a:pt x="3695" y="1744"/>
                </a:cubicBezTo>
                <a:cubicBezTo>
                  <a:pt x="3695" y="1745"/>
                  <a:pt x="3696" y="1745"/>
                  <a:pt x="3696" y="1745"/>
                </a:cubicBezTo>
                <a:cubicBezTo>
                  <a:pt x="3701" y="1757"/>
                  <a:pt x="3721" y="1757"/>
                  <a:pt x="3736" y="1765"/>
                </a:cubicBezTo>
                <a:cubicBezTo>
                  <a:pt x="3739" y="1766"/>
                  <a:pt x="3743" y="1767"/>
                  <a:pt x="3746" y="1768"/>
                </a:cubicBezTo>
                <a:cubicBezTo>
                  <a:pt x="3758" y="1768"/>
                  <a:pt x="3769" y="1798"/>
                  <a:pt x="3772" y="1806"/>
                </a:cubicBezTo>
                <a:cubicBezTo>
                  <a:pt x="3776" y="1819"/>
                  <a:pt x="3772" y="1831"/>
                  <a:pt x="3773" y="1844"/>
                </a:cubicBezTo>
                <a:cubicBezTo>
                  <a:pt x="3675" y="1883"/>
                  <a:pt x="3593" y="1811"/>
                  <a:pt x="3570" y="1718"/>
                </a:cubicBezTo>
                <a:cubicBezTo>
                  <a:pt x="3540" y="1598"/>
                  <a:pt x="3550" y="1468"/>
                  <a:pt x="3547" y="1346"/>
                </a:cubicBezTo>
                <a:cubicBezTo>
                  <a:pt x="3547" y="1245"/>
                  <a:pt x="3541" y="1145"/>
                  <a:pt x="3530" y="1045"/>
                </a:cubicBezTo>
                <a:cubicBezTo>
                  <a:pt x="3524" y="999"/>
                  <a:pt x="3513" y="953"/>
                  <a:pt x="3499" y="909"/>
                </a:cubicBezTo>
                <a:cubicBezTo>
                  <a:pt x="3500" y="830"/>
                  <a:pt x="3442" y="748"/>
                  <a:pt x="3424" y="673"/>
                </a:cubicBezTo>
                <a:cubicBezTo>
                  <a:pt x="3401" y="581"/>
                  <a:pt x="3330" y="494"/>
                  <a:pt x="3286" y="410"/>
                </a:cubicBezTo>
                <a:cubicBezTo>
                  <a:pt x="3235" y="312"/>
                  <a:pt x="3154" y="262"/>
                  <a:pt x="3070" y="198"/>
                </a:cubicBezTo>
                <a:cubicBezTo>
                  <a:pt x="3033" y="170"/>
                  <a:pt x="2962" y="121"/>
                  <a:pt x="2909" y="115"/>
                </a:cubicBezTo>
                <a:cubicBezTo>
                  <a:pt x="2873" y="103"/>
                  <a:pt x="2835" y="97"/>
                  <a:pt x="2797" y="95"/>
                </a:cubicBezTo>
                <a:cubicBezTo>
                  <a:pt x="2778" y="94"/>
                  <a:pt x="2759" y="94"/>
                  <a:pt x="2740" y="94"/>
                </a:cubicBezTo>
                <a:cubicBezTo>
                  <a:pt x="2662" y="94"/>
                  <a:pt x="2585" y="104"/>
                  <a:pt x="2509" y="123"/>
                </a:cubicBezTo>
                <a:cubicBezTo>
                  <a:pt x="2406" y="147"/>
                  <a:pt x="2306" y="172"/>
                  <a:pt x="2211" y="221"/>
                </a:cubicBezTo>
                <a:cubicBezTo>
                  <a:pt x="2132" y="261"/>
                  <a:pt x="2042" y="304"/>
                  <a:pt x="1975" y="360"/>
                </a:cubicBezTo>
                <a:cubicBezTo>
                  <a:pt x="1944" y="385"/>
                  <a:pt x="1909" y="406"/>
                  <a:pt x="1878" y="430"/>
                </a:cubicBezTo>
                <a:cubicBezTo>
                  <a:pt x="1828" y="471"/>
                  <a:pt x="1780" y="515"/>
                  <a:pt x="1731" y="558"/>
                </a:cubicBezTo>
                <a:cubicBezTo>
                  <a:pt x="1667" y="615"/>
                  <a:pt x="1622" y="688"/>
                  <a:pt x="1572" y="757"/>
                </a:cubicBezTo>
                <a:cubicBezTo>
                  <a:pt x="1547" y="788"/>
                  <a:pt x="1523" y="820"/>
                  <a:pt x="1501" y="854"/>
                </a:cubicBezTo>
                <a:cubicBezTo>
                  <a:pt x="1469" y="902"/>
                  <a:pt x="1419" y="948"/>
                  <a:pt x="1394" y="1000"/>
                </a:cubicBezTo>
                <a:cubicBezTo>
                  <a:pt x="1378" y="1027"/>
                  <a:pt x="1360" y="1052"/>
                  <a:pt x="1339" y="1076"/>
                </a:cubicBezTo>
                <a:cubicBezTo>
                  <a:pt x="1335" y="1081"/>
                  <a:pt x="1331" y="1087"/>
                  <a:pt x="1328" y="1093"/>
                </a:cubicBezTo>
                <a:cubicBezTo>
                  <a:pt x="1323" y="1102"/>
                  <a:pt x="1319" y="1111"/>
                  <a:pt x="1315" y="1120"/>
                </a:cubicBezTo>
                <a:cubicBezTo>
                  <a:pt x="1314" y="1120"/>
                  <a:pt x="1314" y="1120"/>
                  <a:pt x="1313" y="1120"/>
                </a:cubicBezTo>
                <a:lnTo>
                  <a:pt x="1312" y="1121"/>
                </a:lnTo>
                <a:cubicBezTo>
                  <a:pt x="1274" y="1171"/>
                  <a:pt x="1240" y="1223"/>
                  <a:pt x="1209" y="1277"/>
                </a:cubicBezTo>
                <a:cubicBezTo>
                  <a:pt x="1204" y="1285"/>
                  <a:pt x="1199" y="1294"/>
                  <a:pt x="1194" y="1303"/>
                </a:cubicBezTo>
                <a:cubicBezTo>
                  <a:pt x="1183" y="1315"/>
                  <a:pt x="1173" y="1327"/>
                  <a:pt x="1166" y="1341"/>
                </a:cubicBezTo>
                <a:cubicBezTo>
                  <a:pt x="1165" y="1342"/>
                  <a:pt x="1164" y="1343"/>
                  <a:pt x="1164" y="1344"/>
                </a:cubicBezTo>
                <a:cubicBezTo>
                  <a:pt x="1153" y="1365"/>
                  <a:pt x="1146" y="1390"/>
                  <a:pt x="1138" y="1412"/>
                </a:cubicBezTo>
                <a:cubicBezTo>
                  <a:pt x="1126" y="1437"/>
                  <a:pt x="1114" y="1462"/>
                  <a:pt x="1102" y="1488"/>
                </a:cubicBezTo>
                <a:lnTo>
                  <a:pt x="1091" y="1514"/>
                </a:lnTo>
                <a:cubicBezTo>
                  <a:pt x="1071" y="1552"/>
                  <a:pt x="1051" y="1590"/>
                  <a:pt x="1036" y="1630"/>
                </a:cubicBezTo>
                <a:cubicBezTo>
                  <a:pt x="1003" y="1714"/>
                  <a:pt x="963" y="1796"/>
                  <a:pt x="932" y="1881"/>
                </a:cubicBezTo>
                <a:cubicBezTo>
                  <a:pt x="928" y="1893"/>
                  <a:pt x="924" y="1905"/>
                  <a:pt x="921" y="1917"/>
                </a:cubicBezTo>
                <a:cubicBezTo>
                  <a:pt x="919" y="1918"/>
                  <a:pt x="917" y="1920"/>
                  <a:pt x="916" y="1922"/>
                </a:cubicBezTo>
                <a:cubicBezTo>
                  <a:pt x="915" y="1924"/>
                  <a:pt x="914" y="1925"/>
                  <a:pt x="914" y="1928"/>
                </a:cubicBezTo>
                <a:cubicBezTo>
                  <a:pt x="914" y="1930"/>
                  <a:pt x="915" y="1933"/>
                  <a:pt x="916" y="1935"/>
                </a:cubicBezTo>
                <a:lnTo>
                  <a:pt x="912" y="1952"/>
                </a:lnTo>
                <a:cubicBezTo>
                  <a:pt x="903" y="1981"/>
                  <a:pt x="895" y="2011"/>
                  <a:pt x="888" y="2040"/>
                </a:cubicBezTo>
                <a:cubicBezTo>
                  <a:pt x="884" y="2050"/>
                  <a:pt x="879" y="2060"/>
                  <a:pt x="874" y="2070"/>
                </a:cubicBezTo>
                <a:cubicBezTo>
                  <a:pt x="848" y="2116"/>
                  <a:pt x="854" y="2193"/>
                  <a:pt x="844" y="2245"/>
                </a:cubicBezTo>
                <a:cubicBezTo>
                  <a:pt x="834" y="2296"/>
                  <a:pt x="829" y="2345"/>
                  <a:pt x="822" y="2396"/>
                </a:cubicBezTo>
                <a:cubicBezTo>
                  <a:pt x="820" y="2415"/>
                  <a:pt x="817" y="2434"/>
                  <a:pt x="814" y="2453"/>
                </a:cubicBezTo>
                <a:cubicBezTo>
                  <a:pt x="800" y="2531"/>
                  <a:pt x="792" y="2611"/>
                  <a:pt x="791" y="2691"/>
                </a:cubicBezTo>
                <a:cubicBezTo>
                  <a:pt x="790" y="2717"/>
                  <a:pt x="787" y="2744"/>
                  <a:pt x="783" y="2770"/>
                </a:cubicBezTo>
                <a:cubicBezTo>
                  <a:pt x="779" y="2788"/>
                  <a:pt x="775" y="2805"/>
                  <a:pt x="771" y="2823"/>
                </a:cubicBezTo>
                <a:cubicBezTo>
                  <a:pt x="767" y="2840"/>
                  <a:pt x="756" y="2902"/>
                  <a:pt x="752" y="2922"/>
                </a:cubicBezTo>
                <a:cubicBezTo>
                  <a:pt x="746" y="2914"/>
                  <a:pt x="739" y="2907"/>
                  <a:pt x="732" y="2900"/>
                </a:cubicBezTo>
                <a:cubicBezTo>
                  <a:pt x="702" y="2876"/>
                  <a:pt x="683" y="2856"/>
                  <a:pt x="658" y="2847"/>
                </a:cubicBezTo>
                <a:cubicBezTo>
                  <a:pt x="660" y="2844"/>
                  <a:pt x="662" y="2842"/>
                  <a:pt x="663" y="2839"/>
                </a:cubicBezTo>
                <a:cubicBezTo>
                  <a:pt x="666" y="2834"/>
                  <a:pt x="668" y="2828"/>
                  <a:pt x="668" y="2822"/>
                </a:cubicBezTo>
                <a:cubicBezTo>
                  <a:pt x="675" y="2798"/>
                  <a:pt x="674" y="2772"/>
                  <a:pt x="679" y="2748"/>
                </a:cubicBezTo>
                <a:cubicBezTo>
                  <a:pt x="686" y="2716"/>
                  <a:pt x="691" y="2684"/>
                  <a:pt x="694" y="2652"/>
                </a:cubicBezTo>
                <a:cubicBezTo>
                  <a:pt x="697" y="2646"/>
                  <a:pt x="700" y="2639"/>
                  <a:pt x="703" y="2633"/>
                </a:cubicBezTo>
                <a:cubicBezTo>
                  <a:pt x="704" y="2632"/>
                  <a:pt x="704" y="2632"/>
                  <a:pt x="704" y="2631"/>
                </a:cubicBezTo>
                <a:cubicBezTo>
                  <a:pt x="705" y="2630"/>
                  <a:pt x="705" y="2629"/>
                  <a:pt x="706" y="2629"/>
                </a:cubicBezTo>
                <a:cubicBezTo>
                  <a:pt x="714" y="2614"/>
                  <a:pt x="719" y="2597"/>
                  <a:pt x="719" y="2580"/>
                </a:cubicBezTo>
                <a:cubicBezTo>
                  <a:pt x="719" y="2574"/>
                  <a:pt x="718" y="2567"/>
                  <a:pt x="717" y="2561"/>
                </a:cubicBezTo>
                <a:cubicBezTo>
                  <a:pt x="717" y="2559"/>
                  <a:pt x="717" y="2557"/>
                  <a:pt x="717" y="2555"/>
                </a:cubicBezTo>
                <a:cubicBezTo>
                  <a:pt x="717" y="2545"/>
                  <a:pt x="715" y="2535"/>
                  <a:pt x="710" y="2525"/>
                </a:cubicBezTo>
                <a:cubicBezTo>
                  <a:pt x="712" y="2523"/>
                  <a:pt x="712" y="2520"/>
                  <a:pt x="712" y="2517"/>
                </a:cubicBezTo>
                <a:cubicBezTo>
                  <a:pt x="712" y="2510"/>
                  <a:pt x="712" y="2503"/>
                  <a:pt x="712" y="2496"/>
                </a:cubicBezTo>
                <a:cubicBezTo>
                  <a:pt x="721" y="2460"/>
                  <a:pt x="716" y="2410"/>
                  <a:pt x="721" y="2381"/>
                </a:cubicBezTo>
                <a:cubicBezTo>
                  <a:pt x="727" y="2346"/>
                  <a:pt x="727" y="2310"/>
                  <a:pt x="729" y="2274"/>
                </a:cubicBezTo>
                <a:cubicBezTo>
                  <a:pt x="740" y="2197"/>
                  <a:pt x="756" y="2121"/>
                  <a:pt x="775" y="2046"/>
                </a:cubicBezTo>
                <a:cubicBezTo>
                  <a:pt x="809" y="1906"/>
                  <a:pt x="839" y="1768"/>
                  <a:pt x="897" y="1636"/>
                </a:cubicBezTo>
                <a:cubicBezTo>
                  <a:pt x="954" y="1503"/>
                  <a:pt x="1030" y="1378"/>
                  <a:pt x="1086" y="1245"/>
                </a:cubicBezTo>
                <a:cubicBezTo>
                  <a:pt x="1117" y="1175"/>
                  <a:pt x="1152" y="1107"/>
                  <a:pt x="1191" y="1040"/>
                </a:cubicBezTo>
                <a:cubicBezTo>
                  <a:pt x="1203" y="1019"/>
                  <a:pt x="1215" y="999"/>
                  <a:pt x="1228" y="978"/>
                </a:cubicBezTo>
                <a:cubicBezTo>
                  <a:pt x="1268" y="931"/>
                  <a:pt x="1303" y="873"/>
                  <a:pt x="1343" y="821"/>
                </a:cubicBezTo>
                <a:moveTo>
                  <a:pt x="65" y="2731"/>
                </a:moveTo>
                <a:cubicBezTo>
                  <a:pt x="51" y="2699"/>
                  <a:pt x="41" y="2666"/>
                  <a:pt x="33" y="2633"/>
                </a:cubicBezTo>
                <a:cubicBezTo>
                  <a:pt x="26" y="2605"/>
                  <a:pt x="22" y="2577"/>
                  <a:pt x="22" y="2549"/>
                </a:cubicBezTo>
                <a:cubicBezTo>
                  <a:pt x="22" y="2545"/>
                  <a:pt x="22" y="2541"/>
                  <a:pt x="22" y="2537"/>
                </a:cubicBezTo>
                <a:cubicBezTo>
                  <a:pt x="24" y="2537"/>
                  <a:pt x="25" y="2537"/>
                  <a:pt x="25" y="2534"/>
                </a:cubicBezTo>
                <a:cubicBezTo>
                  <a:pt x="14" y="2467"/>
                  <a:pt x="66" y="2344"/>
                  <a:pt x="115" y="2295"/>
                </a:cubicBezTo>
                <a:cubicBezTo>
                  <a:pt x="185" y="2225"/>
                  <a:pt x="243" y="2154"/>
                  <a:pt x="331" y="2105"/>
                </a:cubicBezTo>
                <a:cubicBezTo>
                  <a:pt x="356" y="2091"/>
                  <a:pt x="381" y="2078"/>
                  <a:pt x="406" y="2064"/>
                </a:cubicBezTo>
                <a:cubicBezTo>
                  <a:pt x="443" y="2042"/>
                  <a:pt x="491" y="2032"/>
                  <a:pt x="526" y="2008"/>
                </a:cubicBezTo>
                <a:cubicBezTo>
                  <a:pt x="560" y="1984"/>
                  <a:pt x="603" y="1983"/>
                  <a:pt x="638" y="1963"/>
                </a:cubicBezTo>
                <a:cubicBezTo>
                  <a:pt x="658" y="1952"/>
                  <a:pt x="680" y="1943"/>
                  <a:pt x="703" y="1935"/>
                </a:cubicBezTo>
                <a:cubicBezTo>
                  <a:pt x="703" y="1936"/>
                  <a:pt x="703" y="1936"/>
                  <a:pt x="704" y="1936"/>
                </a:cubicBezTo>
                <a:lnTo>
                  <a:pt x="705" y="1937"/>
                </a:lnTo>
                <a:cubicBezTo>
                  <a:pt x="707" y="1937"/>
                  <a:pt x="709" y="1937"/>
                  <a:pt x="711" y="1937"/>
                </a:cubicBezTo>
                <a:cubicBezTo>
                  <a:pt x="732" y="1937"/>
                  <a:pt x="752" y="1931"/>
                  <a:pt x="769" y="1921"/>
                </a:cubicBezTo>
                <a:cubicBezTo>
                  <a:pt x="770" y="1920"/>
                  <a:pt x="770" y="1921"/>
                  <a:pt x="770" y="1921"/>
                </a:cubicBezTo>
                <a:cubicBezTo>
                  <a:pt x="766" y="1937"/>
                  <a:pt x="763" y="1953"/>
                  <a:pt x="759" y="1968"/>
                </a:cubicBezTo>
                <a:cubicBezTo>
                  <a:pt x="724" y="1979"/>
                  <a:pt x="691" y="1992"/>
                  <a:pt x="658" y="2006"/>
                </a:cubicBezTo>
                <a:cubicBezTo>
                  <a:pt x="605" y="2024"/>
                  <a:pt x="553" y="2046"/>
                  <a:pt x="503" y="2071"/>
                </a:cubicBezTo>
                <a:cubicBezTo>
                  <a:pt x="457" y="2097"/>
                  <a:pt x="409" y="2121"/>
                  <a:pt x="365" y="2148"/>
                </a:cubicBezTo>
                <a:cubicBezTo>
                  <a:pt x="345" y="2159"/>
                  <a:pt x="326" y="2168"/>
                  <a:pt x="308" y="2180"/>
                </a:cubicBezTo>
                <a:cubicBezTo>
                  <a:pt x="289" y="2191"/>
                  <a:pt x="273" y="2214"/>
                  <a:pt x="253" y="2223"/>
                </a:cubicBezTo>
                <a:cubicBezTo>
                  <a:pt x="208" y="2246"/>
                  <a:pt x="138" y="2322"/>
                  <a:pt x="116" y="2365"/>
                </a:cubicBezTo>
                <a:cubicBezTo>
                  <a:pt x="94" y="2407"/>
                  <a:pt x="69" y="2447"/>
                  <a:pt x="72" y="2496"/>
                </a:cubicBezTo>
                <a:cubicBezTo>
                  <a:pt x="74" y="2523"/>
                  <a:pt x="77" y="2551"/>
                  <a:pt x="81" y="2578"/>
                </a:cubicBezTo>
                <a:cubicBezTo>
                  <a:pt x="82" y="2610"/>
                  <a:pt x="89" y="2641"/>
                  <a:pt x="101" y="2670"/>
                </a:cubicBezTo>
                <a:cubicBezTo>
                  <a:pt x="128" y="2729"/>
                  <a:pt x="165" y="2779"/>
                  <a:pt x="199" y="2834"/>
                </a:cubicBezTo>
                <a:cubicBezTo>
                  <a:pt x="230" y="2884"/>
                  <a:pt x="282" y="2909"/>
                  <a:pt x="322" y="2948"/>
                </a:cubicBezTo>
                <a:cubicBezTo>
                  <a:pt x="343" y="2967"/>
                  <a:pt x="381" y="2975"/>
                  <a:pt x="406" y="2993"/>
                </a:cubicBezTo>
                <a:cubicBezTo>
                  <a:pt x="412" y="2997"/>
                  <a:pt x="418" y="3000"/>
                  <a:pt x="424" y="3004"/>
                </a:cubicBezTo>
                <a:cubicBezTo>
                  <a:pt x="434" y="3009"/>
                  <a:pt x="445" y="3015"/>
                  <a:pt x="456" y="3020"/>
                </a:cubicBezTo>
                <a:cubicBezTo>
                  <a:pt x="456" y="3021"/>
                  <a:pt x="457" y="3023"/>
                  <a:pt x="458" y="3025"/>
                </a:cubicBezTo>
                <a:cubicBezTo>
                  <a:pt x="462" y="3032"/>
                  <a:pt x="468" y="3038"/>
                  <a:pt x="474" y="3043"/>
                </a:cubicBezTo>
                <a:lnTo>
                  <a:pt x="490" y="3056"/>
                </a:lnTo>
                <a:cubicBezTo>
                  <a:pt x="494" y="3082"/>
                  <a:pt x="504" y="3138"/>
                  <a:pt x="485" y="3134"/>
                </a:cubicBezTo>
                <a:cubicBezTo>
                  <a:pt x="469" y="3132"/>
                  <a:pt x="431" y="3097"/>
                  <a:pt x="418" y="3086"/>
                </a:cubicBezTo>
                <a:cubicBezTo>
                  <a:pt x="392" y="3066"/>
                  <a:pt x="354" y="3027"/>
                  <a:pt x="318" y="3014"/>
                </a:cubicBezTo>
                <a:cubicBezTo>
                  <a:pt x="305" y="2982"/>
                  <a:pt x="243" y="2943"/>
                  <a:pt x="215" y="2925"/>
                </a:cubicBezTo>
                <a:cubicBezTo>
                  <a:pt x="174" y="2899"/>
                  <a:pt x="115" y="2835"/>
                  <a:pt x="98" y="2787"/>
                </a:cubicBezTo>
                <a:cubicBezTo>
                  <a:pt x="94" y="2778"/>
                  <a:pt x="89" y="2770"/>
                  <a:pt x="84" y="2761"/>
                </a:cubicBezTo>
                <a:cubicBezTo>
                  <a:pt x="78" y="2751"/>
                  <a:pt x="72" y="2741"/>
                  <a:pt x="65" y="2731"/>
                </a:cubicBezTo>
                <a:moveTo>
                  <a:pt x="3699" y="5772"/>
                </a:moveTo>
                <a:cubicBezTo>
                  <a:pt x="3697" y="5776"/>
                  <a:pt x="3694" y="5780"/>
                  <a:pt x="3692" y="5784"/>
                </a:cubicBezTo>
                <a:cubicBezTo>
                  <a:pt x="3691" y="5784"/>
                  <a:pt x="3690" y="5784"/>
                  <a:pt x="3689" y="5785"/>
                </a:cubicBezTo>
                <a:cubicBezTo>
                  <a:pt x="3688" y="5785"/>
                  <a:pt x="3686" y="5787"/>
                  <a:pt x="3685" y="5788"/>
                </a:cubicBezTo>
                <a:cubicBezTo>
                  <a:pt x="3654" y="5826"/>
                  <a:pt x="3615" y="5863"/>
                  <a:pt x="3582" y="5900"/>
                </a:cubicBezTo>
                <a:cubicBezTo>
                  <a:pt x="3565" y="5920"/>
                  <a:pt x="3546" y="5938"/>
                  <a:pt x="3526" y="5955"/>
                </a:cubicBezTo>
                <a:cubicBezTo>
                  <a:pt x="3519" y="5959"/>
                  <a:pt x="3513" y="5963"/>
                  <a:pt x="3506" y="5967"/>
                </a:cubicBezTo>
                <a:cubicBezTo>
                  <a:pt x="3495" y="5973"/>
                  <a:pt x="3485" y="5979"/>
                  <a:pt x="3474" y="5984"/>
                </a:cubicBezTo>
                <a:cubicBezTo>
                  <a:pt x="3454" y="5996"/>
                  <a:pt x="3435" y="6011"/>
                  <a:pt x="3418" y="6026"/>
                </a:cubicBezTo>
                <a:cubicBezTo>
                  <a:pt x="3409" y="6033"/>
                  <a:pt x="3399" y="6039"/>
                  <a:pt x="3389" y="6046"/>
                </a:cubicBezTo>
                <a:cubicBezTo>
                  <a:pt x="3350" y="6067"/>
                  <a:pt x="3311" y="6087"/>
                  <a:pt x="3270" y="6105"/>
                </a:cubicBezTo>
                <a:lnTo>
                  <a:pt x="3259" y="6110"/>
                </a:lnTo>
                <a:cubicBezTo>
                  <a:pt x="3200" y="6135"/>
                  <a:pt x="3141" y="6159"/>
                  <a:pt x="3081" y="6181"/>
                </a:cubicBezTo>
                <a:cubicBezTo>
                  <a:pt x="3014" y="6207"/>
                  <a:pt x="2948" y="6232"/>
                  <a:pt x="2882" y="6255"/>
                </a:cubicBezTo>
                <a:cubicBezTo>
                  <a:pt x="2859" y="6259"/>
                  <a:pt x="2837" y="6264"/>
                  <a:pt x="2815" y="6271"/>
                </a:cubicBezTo>
                <a:cubicBezTo>
                  <a:pt x="2761" y="6291"/>
                  <a:pt x="2698" y="6291"/>
                  <a:pt x="2642" y="6305"/>
                </a:cubicBezTo>
                <a:cubicBezTo>
                  <a:pt x="2615" y="6312"/>
                  <a:pt x="2582" y="6305"/>
                  <a:pt x="2554" y="6309"/>
                </a:cubicBezTo>
                <a:cubicBezTo>
                  <a:pt x="2520" y="6313"/>
                  <a:pt x="2487" y="6313"/>
                  <a:pt x="2453" y="6314"/>
                </a:cubicBezTo>
                <a:lnTo>
                  <a:pt x="2450" y="6314"/>
                </a:lnTo>
                <a:cubicBezTo>
                  <a:pt x="2328" y="6304"/>
                  <a:pt x="2203" y="6306"/>
                  <a:pt x="2082" y="6288"/>
                </a:cubicBezTo>
                <a:cubicBezTo>
                  <a:pt x="1999" y="6276"/>
                  <a:pt x="1915" y="6277"/>
                  <a:pt x="1831" y="6268"/>
                </a:cubicBezTo>
                <a:lnTo>
                  <a:pt x="1761" y="6255"/>
                </a:lnTo>
                <a:cubicBezTo>
                  <a:pt x="1748" y="6249"/>
                  <a:pt x="1734" y="6245"/>
                  <a:pt x="1720" y="6243"/>
                </a:cubicBezTo>
                <a:cubicBezTo>
                  <a:pt x="1696" y="6239"/>
                  <a:pt x="1673" y="6234"/>
                  <a:pt x="1650" y="6227"/>
                </a:cubicBezTo>
                <a:cubicBezTo>
                  <a:pt x="1623" y="6213"/>
                  <a:pt x="1594" y="6203"/>
                  <a:pt x="1564" y="6197"/>
                </a:cubicBezTo>
                <a:cubicBezTo>
                  <a:pt x="1546" y="6191"/>
                  <a:pt x="1527" y="6184"/>
                  <a:pt x="1510" y="6177"/>
                </a:cubicBezTo>
                <a:cubicBezTo>
                  <a:pt x="1492" y="6170"/>
                  <a:pt x="1477" y="6155"/>
                  <a:pt x="1456" y="6154"/>
                </a:cubicBezTo>
                <a:lnTo>
                  <a:pt x="1454" y="6154"/>
                </a:lnTo>
                <a:lnTo>
                  <a:pt x="1454" y="6145"/>
                </a:lnTo>
                <a:cubicBezTo>
                  <a:pt x="1450" y="6111"/>
                  <a:pt x="1446" y="6078"/>
                  <a:pt x="1439" y="6043"/>
                </a:cubicBezTo>
                <a:cubicBezTo>
                  <a:pt x="1439" y="6040"/>
                  <a:pt x="1433" y="6039"/>
                  <a:pt x="1432" y="6043"/>
                </a:cubicBezTo>
                <a:cubicBezTo>
                  <a:pt x="1426" y="6075"/>
                  <a:pt x="1422" y="6107"/>
                  <a:pt x="1422" y="6140"/>
                </a:cubicBezTo>
                <a:cubicBezTo>
                  <a:pt x="1422" y="6159"/>
                  <a:pt x="1424" y="6177"/>
                  <a:pt x="1400" y="6179"/>
                </a:cubicBezTo>
                <a:cubicBezTo>
                  <a:pt x="1398" y="6179"/>
                  <a:pt x="1396" y="6179"/>
                  <a:pt x="1395" y="6179"/>
                </a:cubicBezTo>
                <a:cubicBezTo>
                  <a:pt x="1393" y="6179"/>
                  <a:pt x="1392" y="6179"/>
                  <a:pt x="1391" y="6179"/>
                </a:cubicBezTo>
                <a:cubicBezTo>
                  <a:pt x="1363" y="6162"/>
                  <a:pt x="1329" y="6157"/>
                  <a:pt x="1325" y="6116"/>
                </a:cubicBezTo>
                <a:cubicBezTo>
                  <a:pt x="1320" y="6060"/>
                  <a:pt x="1322" y="6004"/>
                  <a:pt x="1312" y="5949"/>
                </a:cubicBezTo>
                <a:cubicBezTo>
                  <a:pt x="1312" y="5949"/>
                  <a:pt x="1313" y="5948"/>
                  <a:pt x="1312" y="5948"/>
                </a:cubicBezTo>
                <a:cubicBezTo>
                  <a:pt x="1311" y="5947"/>
                  <a:pt x="1311" y="5947"/>
                  <a:pt x="1310" y="5947"/>
                </a:cubicBezTo>
                <a:lnTo>
                  <a:pt x="1309" y="5947"/>
                </a:lnTo>
                <a:cubicBezTo>
                  <a:pt x="1308" y="5947"/>
                  <a:pt x="1308" y="5947"/>
                  <a:pt x="1307" y="5947"/>
                </a:cubicBezTo>
                <a:lnTo>
                  <a:pt x="1306" y="5948"/>
                </a:lnTo>
                <a:cubicBezTo>
                  <a:pt x="1306" y="5949"/>
                  <a:pt x="1306" y="5949"/>
                  <a:pt x="1306" y="5949"/>
                </a:cubicBezTo>
                <a:cubicBezTo>
                  <a:pt x="1299" y="5987"/>
                  <a:pt x="1296" y="6026"/>
                  <a:pt x="1296" y="6065"/>
                </a:cubicBezTo>
                <a:cubicBezTo>
                  <a:pt x="1296" y="6087"/>
                  <a:pt x="1297" y="6110"/>
                  <a:pt x="1299" y="6132"/>
                </a:cubicBezTo>
                <a:cubicBezTo>
                  <a:pt x="1289" y="6128"/>
                  <a:pt x="1278" y="6125"/>
                  <a:pt x="1268" y="6122"/>
                </a:cubicBezTo>
                <a:cubicBezTo>
                  <a:pt x="1269" y="6115"/>
                  <a:pt x="1270" y="6108"/>
                  <a:pt x="1270" y="6101"/>
                </a:cubicBezTo>
                <a:cubicBezTo>
                  <a:pt x="1270" y="6097"/>
                  <a:pt x="1270" y="6092"/>
                  <a:pt x="1269" y="6087"/>
                </a:cubicBezTo>
                <a:cubicBezTo>
                  <a:pt x="1269" y="6069"/>
                  <a:pt x="1267" y="6050"/>
                  <a:pt x="1266" y="6032"/>
                </a:cubicBezTo>
                <a:cubicBezTo>
                  <a:pt x="1266" y="6021"/>
                  <a:pt x="1248" y="6022"/>
                  <a:pt x="1247" y="6032"/>
                </a:cubicBezTo>
                <a:cubicBezTo>
                  <a:pt x="1246" y="6048"/>
                  <a:pt x="1245" y="6064"/>
                  <a:pt x="1244" y="6079"/>
                </a:cubicBezTo>
                <a:cubicBezTo>
                  <a:pt x="1243" y="6087"/>
                  <a:pt x="1242" y="6095"/>
                  <a:pt x="1242" y="6103"/>
                </a:cubicBezTo>
                <a:cubicBezTo>
                  <a:pt x="1242" y="6107"/>
                  <a:pt x="1243" y="6110"/>
                  <a:pt x="1243" y="6114"/>
                </a:cubicBezTo>
                <a:cubicBezTo>
                  <a:pt x="1236" y="6112"/>
                  <a:pt x="1229" y="6110"/>
                  <a:pt x="1223" y="6107"/>
                </a:cubicBezTo>
                <a:cubicBezTo>
                  <a:pt x="1228" y="6101"/>
                  <a:pt x="1225" y="6093"/>
                  <a:pt x="1223" y="6085"/>
                </a:cubicBezTo>
                <a:cubicBezTo>
                  <a:pt x="1219" y="6071"/>
                  <a:pt x="1217" y="6057"/>
                  <a:pt x="1216" y="6042"/>
                </a:cubicBezTo>
                <a:cubicBezTo>
                  <a:pt x="1216" y="6038"/>
                  <a:pt x="1208" y="6038"/>
                  <a:pt x="1207" y="6042"/>
                </a:cubicBezTo>
                <a:cubicBezTo>
                  <a:pt x="1206" y="6053"/>
                  <a:pt x="1205" y="6064"/>
                  <a:pt x="1205" y="6075"/>
                </a:cubicBezTo>
                <a:cubicBezTo>
                  <a:pt x="1205" y="6078"/>
                  <a:pt x="1205" y="6080"/>
                  <a:pt x="1205" y="6082"/>
                </a:cubicBezTo>
                <a:cubicBezTo>
                  <a:pt x="1205" y="6088"/>
                  <a:pt x="1206" y="6094"/>
                  <a:pt x="1208" y="6100"/>
                </a:cubicBezTo>
                <a:cubicBezTo>
                  <a:pt x="1201" y="6097"/>
                  <a:pt x="1194" y="6093"/>
                  <a:pt x="1187" y="6089"/>
                </a:cubicBezTo>
                <a:cubicBezTo>
                  <a:pt x="1188" y="6087"/>
                  <a:pt x="1188" y="6086"/>
                  <a:pt x="1188" y="6084"/>
                </a:cubicBezTo>
                <a:cubicBezTo>
                  <a:pt x="1188" y="6082"/>
                  <a:pt x="1188" y="6080"/>
                  <a:pt x="1187" y="6078"/>
                </a:cubicBezTo>
                <a:cubicBezTo>
                  <a:pt x="1188" y="6078"/>
                  <a:pt x="1188" y="6077"/>
                  <a:pt x="1189" y="6076"/>
                </a:cubicBezTo>
                <a:cubicBezTo>
                  <a:pt x="1190" y="6074"/>
                  <a:pt x="1190" y="6072"/>
                  <a:pt x="1190" y="6070"/>
                </a:cubicBezTo>
                <a:cubicBezTo>
                  <a:pt x="1190" y="6068"/>
                  <a:pt x="1190" y="6066"/>
                  <a:pt x="1189" y="6064"/>
                </a:cubicBezTo>
                <a:cubicBezTo>
                  <a:pt x="1183" y="6046"/>
                  <a:pt x="1179" y="6027"/>
                  <a:pt x="1177" y="6007"/>
                </a:cubicBezTo>
                <a:cubicBezTo>
                  <a:pt x="1177" y="6006"/>
                  <a:pt x="1176" y="6006"/>
                  <a:pt x="1176" y="6005"/>
                </a:cubicBezTo>
                <a:cubicBezTo>
                  <a:pt x="1175" y="6002"/>
                  <a:pt x="1173" y="6002"/>
                  <a:pt x="1172" y="6001"/>
                </a:cubicBezTo>
                <a:cubicBezTo>
                  <a:pt x="1170" y="6000"/>
                  <a:pt x="1169" y="6000"/>
                  <a:pt x="1167" y="6000"/>
                </a:cubicBezTo>
                <a:cubicBezTo>
                  <a:pt x="1165" y="6000"/>
                  <a:pt x="1164" y="6000"/>
                  <a:pt x="1162" y="6001"/>
                </a:cubicBezTo>
                <a:cubicBezTo>
                  <a:pt x="1160" y="6002"/>
                  <a:pt x="1159" y="6002"/>
                  <a:pt x="1158" y="6005"/>
                </a:cubicBezTo>
                <a:cubicBezTo>
                  <a:pt x="1158" y="6006"/>
                  <a:pt x="1158" y="6006"/>
                  <a:pt x="1157" y="6007"/>
                </a:cubicBezTo>
                <a:cubicBezTo>
                  <a:pt x="1155" y="6016"/>
                  <a:pt x="1153" y="6026"/>
                  <a:pt x="1153" y="6035"/>
                </a:cubicBezTo>
                <a:cubicBezTo>
                  <a:pt x="1153" y="6049"/>
                  <a:pt x="1156" y="6062"/>
                  <a:pt x="1162" y="6075"/>
                </a:cubicBezTo>
                <a:lnTo>
                  <a:pt x="1136" y="6061"/>
                </a:lnTo>
                <a:cubicBezTo>
                  <a:pt x="1137" y="6060"/>
                  <a:pt x="1137" y="6060"/>
                  <a:pt x="1138" y="6059"/>
                </a:cubicBezTo>
                <a:cubicBezTo>
                  <a:pt x="1138" y="6058"/>
                  <a:pt x="1139" y="6056"/>
                  <a:pt x="1139" y="6055"/>
                </a:cubicBezTo>
                <a:cubicBezTo>
                  <a:pt x="1139" y="6054"/>
                  <a:pt x="1139" y="6053"/>
                  <a:pt x="1139" y="6052"/>
                </a:cubicBezTo>
                <a:cubicBezTo>
                  <a:pt x="1139" y="6030"/>
                  <a:pt x="1137" y="6009"/>
                  <a:pt x="1132" y="5987"/>
                </a:cubicBezTo>
                <a:cubicBezTo>
                  <a:pt x="1132" y="5987"/>
                  <a:pt x="1131" y="5986"/>
                  <a:pt x="1131" y="5985"/>
                </a:cubicBezTo>
                <a:cubicBezTo>
                  <a:pt x="1130" y="5983"/>
                  <a:pt x="1129" y="5982"/>
                  <a:pt x="1128" y="5982"/>
                </a:cubicBezTo>
                <a:cubicBezTo>
                  <a:pt x="1127" y="5981"/>
                  <a:pt x="1125" y="5981"/>
                  <a:pt x="1124" y="5981"/>
                </a:cubicBezTo>
                <a:cubicBezTo>
                  <a:pt x="1123" y="5981"/>
                  <a:pt x="1121" y="5981"/>
                  <a:pt x="1120" y="5982"/>
                </a:cubicBezTo>
                <a:cubicBezTo>
                  <a:pt x="1119" y="5982"/>
                  <a:pt x="1118" y="5984"/>
                  <a:pt x="1117" y="5985"/>
                </a:cubicBezTo>
                <a:cubicBezTo>
                  <a:pt x="1116" y="5986"/>
                  <a:pt x="1116" y="5987"/>
                  <a:pt x="1116" y="5987"/>
                </a:cubicBezTo>
                <a:cubicBezTo>
                  <a:pt x="1113" y="5998"/>
                  <a:pt x="1111" y="6010"/>
                  <a:pt x="1111" y="6021"/>
                </a:cubicBezTo>
                <a:cubicBezTo>
                  <a:pt x="1111" y="6030"/>
                  <a:pt x="1112" y="6039"/>
                  <a:pt x="1114" y="6048"/>
                </a:cubicBezTo>
                <a:lnTo>
                  <a:pt x="1101" y="6041"/>
                </a:lnTo>
                <a:cubicBezTo>
                  <a:pt x="1102" y="6036"/>
                  <a:pt x="1102" y="6031"/>
                  <a:pt x="1102" y="6026"/>
                </a:cubicBezTo>
                <a:cubicBezTo>
                  <a:pt x="1102" y="6018"/>
                  <a:pt x="1101" y="6010"/>
                  <a:pt x="1100" y="6002"/>
                </a:cubicBezTo>
                <a:cubicBezTo>
                  <a:pt x="1099" y="5996"/>
                  <a:pt x="1096" y="5997"/>
                  <a:pt x="1095" y="5993"/>
                </a:cubicBezTo>
                <a:cubicBezTo>
                  <a:pt x="1093" y="5983"/>
                  <a:pt x="1092" y="5974"/>
                  <a:pt x="1091" y="5965"/>
                </a:cubicBezTo>
                <a:cubicBezTo>
                  <a:pt x="1091" y="5964"/>
                  <a:pt x="1091" y="5963"/>
                  <a:pt x="1091" y="5962"/>
                </a:cubicBezTo>
                <a:cubicBezTo>
                  <a:pt x="1090" y="5960"/>
                  <a:pt x="1090" y="5960"/>
                  <a:pt x="1089" y="5960"/>
                </a:cubicBezTo>
                <a:cubicBezTo>
                  <a:pt x="1088" y="5959"/>
                  <a:pt x="1087" y="5959"/>
                  <a:pt x="1086" y="5959"/>
                </a:cubicBezTo>
                <a:cubicBezTo>
                  <a:pt x="1085" y="5959"/>
                  <a:pt x="1084" y="5959"/>
                  <a:pt x="1083" y="5960"/>
                </a:cubicBezTo>
                <a:cubicBezTo>
                  <a:pt x="1082" y="5960"/>
                  <a:pt x="1082" y="5960"/>
                  <a:pt x="1081" y="5962"/>
                </a:cubicBezTo>
                <a:cubicBezTo>
                  <a:pt x="1080" y="5963"/>
                  <a:pt x="1080" y="5964"/>
                  <a:pt x="1080" y="5965"/>
                </a:cubicBezTo>
                <a:cubicBezTo>
                  <a:pt x="1079" y="5978"/>
                  <a:pt x="1070" y="5996"/>
                  <a:pt x="1078" y="6008"/>
                </a:cubicBezTo>
                <a:cubicBezTo>
                  <a:pt x="1078" y="6015"/>
                  <a:pt x="1079" y="6022"/>
                  <a:pt x="1080" y="6029"/>
                </a:cubicBezTo>
                <a:lnTo>
                  <a:pt x="1062" y="6018"/>
                </a:lnTo>
                <a:cubicBezTo>
                  <a:pt x="1064" y="6015"/>
                  <a:pt x="1064" y="6011"/>
                  <a:pt x="1064" y="6007"/>
                </a:cubicBezTo>
                <a:cubicBezTo>
                  <a:pt x="1064" y="6005"/>
                  <a:pt x="1064" y="6002"/>
                  <a:pt x="1064" y="6000"/>
                </a:cubicBezTo>
                <a:cubicBezTo>
                  <a:pt x="1055" y="5969"/>
                  <a:pt x="1049" y="5938"/>
                  <a:pt x="1046" y="5906"/>
                </a:cubicBezTo>
                <a:cubicBezTo>
                  <a:pt x="1046" y="5905"/>
                  <a:pt x="1046" y="5904"/>
                  <a:pt x="1045" y="5903"/>
                </a:cubicBezTo>
                <a:cubicBezTo>
                  <a:pt x="1045" y="5903"/>
                  <a:pt x="1044" y="5902"/>
                  <a:pt x="1043" y="5901"/>
                </a:cubicBezTo>
                <a:cubicBezTo>
                  <a:pt x="1043" y="5901"/>
                  <a:pt x="1042" y="5901"/>
                  <a:pt x="1041" y="5901"/>
                </a:cubicBezTo>
                <a:cubicBezTo>
                  <a:pt x="1040" y="5901"/>
                  <a:pt x="1039" y="5900"/>
                  <a:pt x="1038" y="5901"/>
                </a:cubicBezTo>
                <a:cubicBezTo>
                  <a:pt x="1037" y="5901"/>
                  <a:pt x="1037" y="5902"/>
                  <a:pt x="1036" y="5903"/>
                </a:cubicBezTo>
                <a:cubicBezTo>
                  <a:pt x="1035" y="5903"/>
                  <a:pt x="1035" y="5905"/>
                  <a:pt x="1035" y="5906"/>
                </a:cubicBezTo>
                <a:cubicBezTo>
                  <a:pt x="1032" y="5920"/>
                  <a:pt x="1031" y="5933"/>
                  <a:pt x="1031" y="5947"/>
                </a:cubicBezTo>
                <a:cubicBezTo>
                  <a:pt x="1031" y="5967"/>
                  <a:pt x="1034" y="5986"/>
                  <a:pt x="1040" y="6004"/>
                </a:cubicBezTo>
                <a:lnTo>
                  <a:pt x="1022" y="5992"/>
                </a:lnTo>
                <a:cubicBezTo>
                  <a:pt x="1015" y="5974"/>
                  <a:pt x="1011" y="5955"/>
                  <a:pt x="1009" y="5935"/>
                </a:cubicBezTo>
                <a:cubicBezTo>
                  <a:pt x="1009" y="5902"/>
                  <a:pt x="1009" y="5870"/>
                  <a:pt x="1008" y="5837"/>
                </a:cubicBezTo>
                <a:cubicBezTo>
                  <a:pt x="1008" y="5831"/>
                  <a:pt x="998" y="5830"/>
                  <a:pt x="997" y="5837"/>
                </a:cubicBezTo>
                <a:cubicBezTo>
                  <a:pt x="995" y="5885"/>
                  <a:pt x="985" y="5928"/>
                  <a:pt x="994" y="5972"/>
                </a:cubicBezTo>
                <a:lnTo>
                  <a:pt x="979" y="5961"/>
                </a:lnTo>
                <a:cubicBezTo>
                  <a:pt x="974" y="5934"/>
                  <a:pt x="970" y="5908"/>
                  <a:pt x="967" y="5882"/>
                </a:cubicBezTo>
                <a:cubicBezTo>
                  <a:pt x="967" y="5850"/>
                  <a:pt x="966" y="5818"/>
                  <a:pt x="963" y="5786"/>
                </a:cubicBezTo>
                <a:cubicBezTo>
                  <a:pt x="963" y="5779"/>
                  <a:pt x="952" y="5779"/>
                  <a:pt x="952" y="5786"/>
                </a:cubicBezTo>
                <a:cubicBezTo>
                  <a:pt x="952" y="5817"/>
                  <a:pt x="942" y="5849"/>
                  <a:pt x="941" y="5881"/>
                </a:cubicBezTo>
                <a:cubicBezTo>
                  <a:pt x="940" y="5886"/>
                  <a:pt x="940" y="5892"/>
                  <a:pt x="940" y="5897"/>
                </a:cubicBezTo>
                <a:cubicBezTo>
                  <a:pt x="940" y="5902"/>
                  <a:pt x="940" y="5907"/>
                  <a:pt x="941" y="5912"/>
                </a:cubicBezTo>
                <a:cubicBezTo>
                  <a:pt x="930" y="5883"/>
                  <a:pt x="924" y="5851"/>
                  <a:pt x="922" y="5820"/>
                </a:cubicBezTo>
                <a:cubicBezTo>
                  <a:pt x="920" y="5781"/>
                  <a:pt x="918" y="5741"/>
                  <a:pt x="915" y="5703"/>
                </a:cubicBezTo>
                <a:cubicBezTo>
                  <a:pt x="915" y="5699"/>
                  <a:pt x="909" y="5699"/>
                  <a:pt x="908" y="5703"/>
                </a:cubicBezTo>
                <a:cubicBezTo>
                  <a:pt x="904" y="5751"/>
                  <a:pt x="900" y="5800"/>
                  <a:pt x="898" y="5848"/>
                </a:cubicBezTo>
                <a:cubicBezTo>
                  <a:pt x="898" y="5851"/>
                  <a:pt x="898" y="5855"/>
                  <a:pt x="898" y="5858"/>
                </a:cubicBezTo>
                <a:cubicBezTo>
                  <a:pt x="897" y="5850"/>
                  <a:pt x="895" y="5839"/>
                  <a:pt x="895" y="5837"/>
                </a:cubicBezTo>
                <a:cubicBezTo>
                  <a:pt x="890" y="5813"/>
                  <a:pt x="887" y="5788"/>
                  <a:pt x="887" y="5763"/>
                </a:cubicBezTo>
                <a:lnTo>
                  <a:pt x="887" y="5762"/>
                </a:lnTo>
                <a:cubicBezTo>
                  <a:pt x="887" y="5712"/>
                  <a:pt x="887" y="5664"/>
                  <a:pt x="886" y="5613"/>
                </a:cubicBezTo>
                <a:cubicBezTo>
                  <a:pt x="886" y="5607"/>
                  <a:pt x="875" y="5607"/>
                  <a:pt x="875" y="5613"/>
                </a:cubicBezTo>
                <a:cubicBezTo>
                  <a:pt x="872" y="5672"/>
                  <a:pt x="870" y="5734"/>
                  <a:pt x="865" y="5793"/>
                </a:cubicBezTo>
                <a:cubicBezTo>
                  <a:pt x="862" y="5779"/>
                  <a:pt x="854" y="5764"/>
                  <a:pt x="854" y="5756"/>
                </a:cubicBezTo>
                <a:cubicBezTo>
                  <a:pt x="852" y="5710"/>
                  <a:pt x="844" y="5664"/>
                  <a:pt x="840" y="5619"/>
                </a:cubicBezTo>
                <a:cubicBezTo>
                  <a:pt x="840" y="5618"/>
                  <a:pt x="841" y="5616"/>
                  <a:pt x="840" y="5616"/>
                </a:cubicBezTo>
                <a:cubicBezTo>
                  <a:pt x="839" y="5615"/>
                  <a:pt x="839" y="5615"/>
                  <a:pt x="838" y="5615"/>
                </a:cubicBezTo>
                <a:cubicBezTo>
                  <a:pt x="837" y="5614"/>
                  <a:pt x="836" y="5614"/>
                  <a:pt x="835" y="5614"/>
                </a:cubicBezTo>
                <a:cubicBezTo>
                  <a:pt x="835" y="5614"/>
                  <a:pt x="834" y="5614"/>
                  <a:pt x="833" y="5615"/>
                </a:cubicBezTo>
                <a:cubicBezTo>
                  <a:pt x="832" y="5615"/>
                  <a:pt x="832" y="5615"/>
                  <a:pt x="831" y="5616"/>
                </a:cubicBezTo>
                <a:cubicBezTo>
                  <a:pt x="830" y="5616"/>
                  <a:pt x="831" y="5618"/>
                  <a:pt x="831" y="5619"/>
                </a:cubicBezTo>
                <a:cubicBezTo>
                  <a:pt x="827" y="5641"/>
                  <a:pt x="824" y="5664"/>
                  <a:pt x="824" y="5686"/>
                </a:cubicBezTo>
                <a:cubicBezTo>
                  <a:pt x="824" y="5693"/>
                  <a:pt x="825" y="5701"/>
                  <a:pt x="825" y="5708"/>
                </a:cubicBezTo>
                <a:cubicBezTo>
                  <a:pt x="826" y="5713"/>
                  <a:pt x="826" y="5717"/>
                  <a:pt x="826" y="5723"/>
                </a:cubicBezTo>
                <a:cubicBezTo>
                  <a:pt x="826" y="5728"/>
                  <a:pt x="826" y="5734"/>
                  <a:pt x="825" y="5739"/>
                </a:cubicBezTo>
                <a:cubicBezTo>
                  <a:pt x="808" y="5678"/>
                  <a:pt x="799" y="5614"/>
                  <a:pt x="799" y="5551"/>
                </a:cubicBezTo>
                <a:cubicBezTo>
                  <a:pt x="799" y="5547"/>
                  <a:pt x="799" y="5543"/>
                  <a:pt x="799" y="5540"/>
                </a:cubicBezTo>
                <a:cubicBezTo>
                  <a:pt x="799" y="5492"/>
                  <a:pt x="798" y="5443"/>
                  <a:pt x="796" y="5395"/>
                </a:cubicBezTo>
                <a:cubicBezTo>
                  <a:pt x="797" y="5398"/>
                  <a:pt x="798" y="5400"/>
                  <a:pt x="799" y="5403"/>
                </a:cubicBezTo>
                <a:cubicBezTo>
                  <a:pt x="805" y="5415"/>
                  <a:pt x="813" y="5448"/>
                  <a:pt x="833" y="5442"/>
                </a:cubicBezTo>
                <a:cubicBezTo>
                  <a:pt x="834" y="5442"/>
                  <a:pt x="834" y="5441"/>
                  <a:pt x="835" y="5441"/>
                </a:cubicBezTo>
                <a:cubicBezTo>
                  <a:pt x="837" y="5439"/>
                  <a:pt x="838" y="5439"/>
                  <a:pt x="839" y="5437"/>
                </a:cubicBezTo>
                <a:cubicBezTo>
                  <a:pt x="840" y="5435"/>
                  <a:pt x="841" y="5433"/>
                  <a:pt x="841" y="5431"/>
                </a:cubicBezTo>
                <a:cubicBezTo>
                  <a:pt x="841" y="5429"/>
                  <a:pt x="841" y="5428"/>
                  <a:pt x="840" y="5426"/>
                </a:cubicBezTo>
                <a:cubicBezTo>
                  <a:pt x="832" y="5404"/>
                  <a:pt x="819" y="5384"/>
                  <a:pt x="810" y="5362"/>
                </a:cubicBezTo>
                <a:cubicBezTo>
                  <a:pt x="806" y="5346"/>
                  <a:pt x="803" y="5330"/>
                  <a:pt x="802" y="5314"/>
                </a:cubicBezTo>
                <a:cubicBezTo>
                  <a:pt x="806" y="5296"/>
                  <a:pt x="810" y="5279"/>
                  <a:pt x="814" y="5262"/>
                </a:cubicBezTo>
                <a:cubicBezTo>
                  <a:pt x="838" y="5313"/>
                  <a:pt x="863" y="5364"/>
                  <a:pt x="885" y="5415"/>
                </a:cubicBezTo>
                <a:cubicBezTo>
                  <a:pt x="888" y="5422"/>
                  <a:pt x="891" y="5427"/>
                  <a:pt x="895" y="5434"/>
                </a:cubicBezTo>
                <a:cubicBezTo>
                  <a:pt x="897" y="5437"/>
                  <a:pt x="900" y="5442"/>
                  <a:pt x="902" y="5446"/>
                </a:cubicBezTo>
                <a:lnTo>
                  <a:pt x="903" y="5450"/>
                </a:lnTo>
                <a:cubicBezTo>
                  <a:pt x="904" y="5451"/>
                  <a:pt x="903" y="5451"/>
                  <a:pt x="904" y="5452"/>
                </a:cubicBezTo>
                <a:cubicBezTo>
                  <a:pt x="905" y="5453"/>
                  <a:pt x="906" y="5454"/>
                  <a:pt x="908" y="5455"/>
                </a:cubicBezTo>
                <a:lnTo>
                  <a:pt x="909" y="5456"/>
                </a:lnTo>
                <a:cubicBezTo>
                  <a:pt x="916" y="5466"/>
                  <a:pt x="924" y="5475"/>
                  <a:pt x="932" y="5486"/>
                </a:cubicBezTo>
                <a:cubicBezTo>
                  <a:pt x="938" y="5505"/>
                  <a:pt x="945" y="5524"/>
                  <a:pt x="955" y="5541"/>
                </a:cubicBezTo>
                <a:cubicBezTo>
                  <a:pt x="956" y="5543"/>
                  <a:pt x="958" y="5545"/>
                  <a:pt x="959" y="5546"/>
                </a:cubicBezTo>
                <a:cubicBezTo>
                  <a:pt x="961" y="5547"/>
                  <a:pt x="963" y="5547"/>
                  <a:pt x="965" y="5547"/>
                </a:cubicBezTo>
                <a:cubicBezTo>
                  <a:pt x="966" y="5547"/>
                  <a:pt x="967" y="5547"/>
                  <a:pt x="968" y="5547"/>
                </a:cubicBezTo>
                <a:cubicBezTo>
                  <a:pt x="970" y="5550"/>
                  <a:pt x="971" y="5553"/>
                  <a:pt x="973" y="5555"/>
                </a:cubicBezTo>
                <a:cubicBezTo>
                  <a:pt x="981" y="5569"/>
                  <a:pt x="990" y="5582"/>
                  <a:pt x="1000" y="5594"/>
                </a:cubicBezTo>
                <a:cubicBezTo>
                  <a:pt x="1042" y="5642"/>
                  <a:pt x="1091" y="5671"/>
                  <a:pt x="1140" y="5709"/>
                </a:cubicBezTo>
                <a:cubicBezTo>
                  <a:pt x="1159" y="5722"/>
                  <a:pt x="1178" y="5734"/>
                  <a:pt x="1197" y="5746"/>
                </a:cubicBezTo>
                <a:cubicBezTo>
                  <a:pt x="1230" y="5765"/>
                  <a:pt x="1265" y="5781"/>
                  <a:pt x="1301" y="5794"/>
                </a:cubicBezTo>
                <a:cubicBezTo>
                  <a:pt x="1301" y="5799"/>
                  <a:pt x="1301" y="5804"/>
                  <a:pt x="1301" y="5809"/>
                </a:cubicBezTo>
                <a:cubicBezTo>
                  <a:pt x="1259" y="5786"/>
                  <a:pt x="1209" y="5780"/>
                  <a:pt x="1167" y="5758"/>
                </a:cubicBezTo>
                <a:cubicBezTo>
                  <a:pt x="1092" y="5720"/>
                  <a:pt x="990" y="5668"/>
                  <a:pt x="942" y="5593"/>
                </a:cubicBezTo>
                <a:cubicBezTo>
                  <a:pt x="942" y="5593"/>
                  <a:pt x="939" y="5593"/>
                  <a:pt x="940" y="5593"/>
                </a:cubicBezTo>
                <a:cubicBezTo>
                  <a:pt x="949" y="5624"/>
                  <a:pt x="973" y="5638"/>
                  <a:pt x="994" y="5661"/>
                </a:cubicBezTo>
                <a:cubicBezTo>
                  <a:pt x="1026" y="5696"/>
                  <a:pt x="1063" y="5727"/>
                  <a:pt x="1104" y="5752"/>
                </a:cubicBezTo>
                <a:cubicBezTo>
                  <a:pt x="1164" y="5789"/>
                  <a:pt x="1232" y="5808"/>
                  <a:pt x="1295" y="5840"/>
                </a:cubicBezTo>
                <a:cubicBezTo>
                  <a:pt x="1296" y="5841"/>
                  <a:pt x="1298" y="5841"/>
                  <a:pt x="1299" y="5841"/>
                </a:cubicBezTo>
                <a:cubicBezTo>
                  <a:pt x="1299" y="5847"/>
                  <a:pt x="1297" y="5852"/>
                  <a:pt x="1297" y="5857"/>
                </a:cubicBezTo>
                <a:cubicBezTo>
                  <a:pt x="1297" y="5861"/>
                  <a:pt x="1296" y="5866"/>
                  <a:pt x="1296" y="5870"/>
                </a:cubicBezTo>
                <a:cubicBezTo>
                  <a:pt x="1296" y="5881"/>
                  <a:pt x="1297" y="5892"/>
                  <a:pt x="1298" y="5903"/>
                </a:cubicBezTo>
                <a:cubicBezTo>
                  <a:pt x="1298" y="5905"/>
                  <a:pt x="1299" y="5908"/>
                  <a:pt x="1300" y="5910"/>
                </a:cubicBezTo>
                <a:cubicBezTo>
                  <a:pt x="1301" y="5912"/>
                  <a:pt x="1303" y="5912"/>
                  <a:pt x="1305" y="5914"/>
                </a:cubicBezTo>
                <a:cubicBezTo>
                  <a:pt x="1307" y="5915"/>
                  <a:pt x="1308" y="5916"/>
                  <a:pt x="1311" y="5916"/>
                </a:cubicBezTo>
                <a:cubicBezTo>
                  <a:pt x="1313" y="5916"/>
                  <a:pt x="1316" y="5915"/>
                  <a:pt x="1318" y="5914"/>
                </a:cubicBezTo>
                <a:cubicBezTo>
                  <a:pt x="1320" y="5912"/>
                  <a:pt x="1322" y="5911"/>
                  <a:pt x="1323" y="5910"/>
                </a:cubicBezTo>
                <a:cubicBezTo>
                  <a:pt x="1324" y="5908"/>
                  <a:pt x="1324" y="5908"/>
                  <a:pt x="1324" y="5907"/>
                </a:cubicBezTo>
                <a:cubicBezTo>
                  <a:pt x="1326" y="5899"/>
                  <a:pt x="1327" y="5890"/>
                  <a:pt x="1327" y="5882"/>
                </a:cubicBezTo>
                <a:cubicBezTo>
                  <a:pt x="1327" y="5877"/>
                  <a:pt x="1327" y="5872"/>
                  <a:pt x="1326" y="5868"/>
                </a:cubicBezTo>
                <a:cubicBezTo>
                  <a:pt x="1327" y="5852"/>
                  <a:pt x="1328" y="5836"/>
                  <a:pt x="1331" y="5821"/>
                </a:cubicBezTo>
                <a:cubicBezTo>
                  <a:pt x="1331" y="5816"/>
                  <a:pt x="1331" y="5810"/>
                  <a:pt x="1331" y="5805"/>
                </a:cubicBezTo>
                <a:cubicBezTo>
                  <a:pt x="1358" y="5815"/>
                  <a:pt x="1386" y="5824"/>
                  <a:pt x="1414" y="5833"/>
                </a:cubicBezTo>
                <a:cubicBezTo>
                  <a:pt x="1414" y="5835"/>
                  <a:pt x="1415" y="5836"/>
                  <a:pt x="1415" y="5838"/>
                </a:cubicBezTo>
                <a:cubicBezTo>
                  <a:pt x="1417" y="5840"/>
                  <a:pt x="1420" y="5843"/>
                  <a:pt x="1422" y="5844"/>
                </a:cubicBezTo>
                <a:cubicBezTo>
                  <a:pt x="1424" y="5845"/>
                  <a:pt x="1426" y="5846"/>
                  <a:pt x="1427" y="5846"/>
                </a:cubicBezTo>
                <a:cubicBezTo>
                  <a:pt x="1427" y="5860"/>
                  <a:pt x="1427" y="5875"/>
                  <a:pt x="1427" y="5889"/>
                </a:cubicBezTo>
                <a:cubicBezTo>
                  <a:pt x="1427" y="5909"/>
                  <a:pt x="1421" y="5937"/>
                  <a:pt x="1439" y="5949"/>
                </a:cubicBezTo>
                <a:cubicBezTo>
                  <a:pt x="1440" y="5950"/>
                  <a:pt x="1440" y="5950"/>
                  <a:pt x="1442" y="5950"/>
                </a:cubicBezTo>
                <a:cubicBezTo>
                  <a:pt x="1443" y="5950"/>
                  <a:pt x="1445" y="5950"/>
                  <a:pt x="1446" y="5949"/>
                </a:cubicBezTo>
                <a:cubicBezTo>
                  <a:pt x="1461" y="5938"/>
                  <a:pt x="1456" y="5923"/>
                  <a:pt x="1455" y="5905"/>
                </a:cubicBezTo>
                <a:cubicBezTo>
                  <a:pt x="1455" y="5903"/>
                  <a:pt x="1455" y="5900"/>
                  <a:pt x="1455" y="5897"/>
                </a:cubicBezTo>
                <a:cubicBezTo>
                  <a:pt x="1460" y="5899"/>
                  <a:pt x="1464" y="5902"/>
                  <a:pt x="1467" y="5904"/>
                </a:cubicBezTo>
                <a:cubicBezTo>
                  <a:pt x="1468" y="5905"/>
                  <a:pt x="1469" y="5905"/>
                  <a:pt x="1470" y="5906"/>
                </a:cubicBezTo>
                <a:cubicBezTo>
                  <a:pt x="1478" y="5910"/>
                  <a:pt x="1487" y="5914"/>
                  <a:pt x="1497" y="5915"/>
                </a:cubicBezTo>
                <a:cubicBezTo>
                  <a:pt x="1512" y="5917"/>
                  <a:pt x="1526" y="5921"/>
                  <a:pt x="1540" y="5927"/>
                </a:cubicBezTo>
                <a:cubicBezTo>
                  <a:pt x="1541" y="5927"/>
                  <a:pt x="1542" y="5928"/>
                  <a:pt x="1543" y="5928"/>
                </a:cubicBezTo>
                <a:cubicBezTo>
                  <a:pt x="1545" y="5928"/>
                  <a:pt x="1547" y="5927"/>
                  <a:pt x="1548" y="5926"/>
                </a:cubicBezTo>
                <a:cubicBezTo>
                  <a:pt x="1549" y="5925"/>
                  <a:pt x="1550" y="5924"/>
                  <a:pt x="1551" y="5923"/>
                </a:cubicBezTo>
                <a:cubicBezTo>
                  <a:pt x="1551" y="5921"/>
                  <a:pt x="1553" y="5919"/>
                  <a:pt x="1553" y="5918"/>
                </a:cubicBezTo>
                <a:cubicBezTo>
                  <a:pt x="1553" y="5916"/>
                  <a:pt x="1552" y="5915"/>
                  <a:pt x="1551" y="5914"/>
                </a:cubicBezTo>
                <a:cubicBezTo>
                  <a:pt x="1550" y="5913"/>
                  <a:pt x="1551" y="5913"/>
                  <a:pt x="1551" y="5912"/>
                </a:cubicBezTo>
                <a:cubicBezTo>
                  <a:pt x="1547" y="5909"/>
                  <a:pt x="1543" y="5906"/>
                  <a:pt x="1538" y="5903"/>
                </a:cubicBezTo>
                <a:cubicBezTo>
                  <a:pt x="1530" y="5898"/>
                  <a:pt x="1520" y="5895"/>
                  <a:pt x="1510" y="5895"/>
                </a:cubicBezTo>
                <a:cubicBezTo>
                  <a:pt x="1500" y="5894"/>
                  <a:pt x="1490" y="5891"/>
                  <a:pt x="1480" y="5886"/>
                </a:cubicBezTo>
                <a:cubicBezTo>
                  <a:pt x="1477" y="5885"/>
                  <a:pt x="1474" y="5883"/>
                  <a:pt x="1471" y="5882"/>
                </a:cubicBezTo>
                <a:cubicBezTo>
                  <a:pt x="1465" y="5878"/>
                  <a:pt x="1460" y="5875"/>
                  <a:pt x="1455" y="5871"/>
                </a:cubicBezTo>
                <a:cubicBezTo>
                  <a:pt x="1455" y="5863"/>
                  <a:pt x="1455" y="5855"/>
                  <a:pt x="1453" y="5847"/>
                </a:cubicBezTo>
                <a:cubicBezTo>
                  <a:pt x="1471" y="5853"/>
                  <a:pt x="1488" y="5860"/>
                  <a:pt x="1506" y="5867"/>
                </a:cubicBezTo>
                <a:cubicBezTo>
                  <a:pt x="1562" y="5889"/>
                  <a:pt x="1627" y="5890"/>
                  <a:pt x="1686" y="5910"/>
                </a:cubicBezTo>
                <a:cubicBezTo>
                  <a:pt x="1711" y="5918"/>
                  <a:pt x="1740" y="5915"/>
                  <a:pt x="1767" y="5922"/>
                </a:cubicBezTo>
                <a:cubicBezTo>
                  <a:pt x="1792" y="5931"/>
                  <a:pt x="1818" y="5937"/>
                  <a:pt x="1845" y="5941"/>
                </a:cubicBezTo>
                <a:cubicBezTo>
                  <a:pt x="1904" y="5942"/>
                  <a:pt x="1961" y="5953"/>
                  <a:pt x="2021" y="5952"/>
                </a:cubicBezTo>
                <a:cubicBezTo>
                  <a:pt x="2025" y="5952"/>
                  <a:pt x="2057" y="5950"/>
                  <a:pt x="2090" y="5947"/>
                </a:cubicBezTo>
                <a:cubicBezTo>
                  <a:pt x="2091" y="5947"/>
                  <a:pt x="2092" y="5948"/>
                  <a:pt x="2094" y="5948"/>
                </a:cubicBezTo>
                <a:cubicBezTo>
                  <a:pt x="2095" y="5948"/>
                  <a:pt x="2097" y="5947"/>
                  <a:pt x="2098" y="5947"/>
                </a:cubicBezTo>
                <a:lnTo>
                  <a:pt x="2130" y="5943"/>
                </a:lnTo>
                <a:cubicBezTo>
                  <a:pt x="2181" y="5943"/>
                  <a:pt x="2281" y="5944"/>
                  <a:pt x="2286" y="5943"/>
                </a:cubicBezTo>
                <a:cubicBezTo>
                  <a:pt x="2306" y="5940"/>
                  <a:pt x="2327" y="5937"/>
                  <a:pt x="2347" y="5935"/>
                </a:cubicBezTo>
                <a:cubicBezTo>
                  <a:pt x="2349" y="5936"/>
                  <a:pt x="2350" y="5937"/>
                  <a:pt x="2353" y="5937"/>
                </a:cubicBezTo>
                <a:cubicBezTo>
                  <a:pt x="2355" y="5937"/>
                  <a:pt x="2358" y="5936"/>
                  <a:pt x="2360" y="5935"/>
                </a:cubicBezTo>
                <a:cubicBezTo>
                  <a:pt x="2360" y="5935"/>
                  <a:pt x="2361" y="5934"/>
                  <a:pt x="2362" y="5934"/>
                </a:cubicBezTo>
                <a:cubicBezTo>
                  <a:pt x="2414" y="5929"/>
                  <a:pt x="2468" y="5925"/>
                  <a:pt x="2519" y="5920"/>
                </a:cubicBezTo>
                <a:lnTo>
                  <a:pt x="2530" y="5918"/>
                </a:lnTo>
                <a:cubicBezTo>
                  <a:pt x="2530" y="5919"/>
                  <a:pt x="2531" y="5919"/>
                  <a:pt x="2532" y="5919"/>
                </a:cubicBezTo>
                <a:cubicBezTo>
                  <a:pt x="2533" y="5919"/>
                  <a:pt x="2533" y="5919"/>
                  <a:pt x="2534" y="5918"/>
                </a:cubicBezTo>
                <a:cubicBezTo>
                  <a:pt x="2685" y="5902"/>
                  <a:pt x="2837" y="5885"/>
                  <a:pt x="2984" y="5842"/>
                </a:cubicBezTo>
                <a:cubicBezTo>
                  <a:pt x="3029" y="5829"/>
                  <a:pt x="3073" y="5814"/>
                  <a:pt x="3117" y="5798"/>
                </a:cubicBezTo>
                <a:lnTo>
                  <a:pt x="3121" y="5798"/>
                </a:lnTo>
                <a:cubicBezTo>
                  <a:pt x="3122" y="5797"/>
                  <a:pt x="3124" y="5797"/>
                  <a:pt x="3125" y="5796"/>
                </a:cubicBezTo>
                <a:lnTo>
                  <a:pt x="3126" y="5796"/>
                </a:lnTo>
                <a:cubicBezTo>
                  <a:pt x="3127" y="5795"/>
                  <a:pt x="3128" y="5794"/>
                  <a:pt x="3129" y="5793"/>
                </a:cubicBezTo>
                <a:cubicBezTo>
                  <a:pt x="3204" y="5764"/>
                  <a:pt x="3277" y="5728"/>
                  <a:pt x="3346" y="5688"/>
                </a:cubicBezTo>
                <a:cubicBezTo>
                  <a:pt x="3384" y="5665"/>
                  <a:pt x="3421" y="5643"/>
                  <a:pt x="3457" y="5619"/>
                </a:cubicBezTo>
                <a:cubicBezTo>
                  <a:pt x="3486" y="5599"/>
                  <a:pt x="3515" y="5579"/>
                  <a:pt x="3545" y="5560"/>
                </a:cubicBezTo>
                <a:cubicBezTo>
                  <a:pt x="3574" y="5540"/>
                  <a:pt x="3599" y="5504"/>
                  <a:pt x="3629" y="5479"/>
                </a:cubicBezTo>
                <a:cubicBezTo>
                  <a:pt x="3645" y="5462"/>
                  <a:pt x="3659" y="5443"/>
                  <a:pt x="3670" y="5423"/>
                </a:cubicBezTo>
                <a:cubicBezTo>
                  <a:pt x="3680" y="5406"/>
                  <a:pt x="3689" y="5387"/>
                  <a:pt x="3695" y="5368"/>
                </a:cubicBezTo>
                <a:cubicBezTo>
                  <a:pt x="3696" y="5368"/>
                  <a:pt x="3697" y="5368"/>
                  <a:pt x="3697" y="5368"/>
                </a:cubicBezTo>
                <a:cubicBezTo>
                  <a:pt x="3698" y="5368"/>
                  <a:pt x="3699" y="5368"/>
                  <a:pt x="3700" y="5368"/>
                </a:cubicBezTo>
                <a:cubicBezTo>
                  <a:pt x="3703" y="5386"/>
                  <a:pt x="3706" y="5404"/>
                  <a:pt x="3707" y="5422"/>
                </a:cubicBezTo>
                <a:cubicBezTo>
                  <a:pt x="3687" y="5445"/>
                  <a:pt x="3684" y="5464"/>
                  <a:pt x="3665" y="5491"/>
                </a:cubicBezTo>
                <a:cubicBezTo>
                  <a:pt x="3642" y="5525"/>
                  <a:pt x="3614" y="5557"/>
                  <a:pt x="3583" y="5584"/>
                </a:cubicBezTo>
                <a:cubicBezTo>
                  <a:pt x="3522" y="5638"/>
                  <a:pt x="3455" y="5677"/>
                  <a:pt x="3389" y="5723"/>
                </a:cubicBezTo>
                <a:cubicBezTo>
                  <a:pt x="3257" y="5817"/>
                  <a:pt x="3084" y="5872"/>
                  <a:pt x="2926" y="5906"/>
                </a:cubicBezTo>
                <a:cubicBezTo>
                  <a:pt x="2923" y="5906"/>
                  <a:pt x="2923" y="5911"/>
                  <a:pt x="2926" y="5911"/>
                </a:cubicBezTo>
                <a:cubicBezTo>
                  <a:pt x="3080" y="5906"/>
                  <a:pt x="3224" y="5831"/>
                  <a:pt x="3360" y="5766"/>
                </a:cubicBezTo>
                <a:cubicBezTo>
                  <a:pt x="3427" y="5733"/>
                  <a:pt x="3488" y="5686"/>
                  <a:pt x="3550" y="5645"/>
                </a:cubicBezTo>
                <a:cubicBezTo>
                  <a:pt x="3591" y="5617"/>
                  <a:pt x="3629" y="5586"/>
                  <a:pt x="3665" y="5551"/>
                </a:cubicBezTo>
                <a:cubicBezTo>
                  <a:pt x="3675" y="5539"/>
                  <a:pt x="3685" y="5526"/>
                  <a:pt x="3693" y="5512"/>
                </a:cubicBezTo>
                <a:cubicBezTo>
                  <a:pt x="3700" y="5500"/>
                  <a:pt x="3706" y="5487"/>
                  <a:pt x="3711" y="5474"/>
                </a:cubicBezTo>
                <a:cubicBezTo>
                  <a:pt x="3718" y="5584"/>
                  <a:pt x="3717" y="5739"/>
                  <a:pt x="3699" y="5772"/>
                </a:cubicBezTo>
                <a:moveTo>
                  <a:pt x="1036" y="5584"/>
                </a:moveTo>
                <a:cubicBezTo>
                  <a:pt x="1036" y="5587"/>
                  <a:pt x="1037" y="5590"/>
                  <a:pt x="1038" y="5594"/>
                </a:cubicBezTo>
                <a:lnTo>
                  <a:pt x="1033" y="5589"/>
                </a:lnTo>
                <a:cubicBezTo>
                  <a:pt x="1034" y="5588"/>
                  <a:pt x="1034" y="5587"/>
                  <a:pt x="1035" y="5586"/>
                </a:cubicBezTo>
                <a:cubicBezTo>
                  <a:pt x="1035" y="5585"/>
                  <a:pt x="1036" y="5585"/>
                  <a:pt x="1036" y="5584"/>
                </a:cubicBezTo>
                <a:moveTo>
                  <a:pt x="1089" y="5626"/>
                </a:moveTo>
                <a:lnTo>
                  <a:pt x="1092" y="5641"/>
                </a:lnTo>
                <a:cubicBezTo>
                  <a:pt x="1088" y="5638"/>
                  <a:pt x="1085" y="5635"/>
                  <a:pt x="1082" y="5633"/>
                </a:cubicBezTo>
                <a:cubicBezTo>
                  <a:pt x="1085" y="5631"/>
                  <a:pt x="1087" y="5629"/>
                  <a:pt x="1089" y="5626"/>
                </a:cubicBezTo>
                <a:moveTo>
                  <a:pt x="4345" y="3188"/>
                </a:moveTo>
                <a:cubicBezTo>
                  <a:pt x="4319" y="3263"/>
                  <a:pt x="4288" y="3348"/>
                  <a:pt x="4282" y="3427"/>
                </a:cubicBezTo>
                <a:cubicBezTo>
                  <a:pt x="4275" y="3506"/>
                  <a:pt x="4235" y="3588"/>
                  <a:pt x="4205" y="3658"/>
                </a:cubicBezTo>
                <a:cubicBezTo>
                  <a:pt x="4187" y="3709"/>
                  <a:pt x="4173" y="3761"/>
                  <a:pt x="4163" y="3814"/>
                </a:cubicBezTo>
                <a:cubicBezTo>
                  <a:pt x="4147" y="3882"/>
                  <a:pt x="4128" y="3948"/>
                  <a:pt x="4113" y="4017"/>
                </a:cubicBezTo>
                <a:cubicBezTo>
                  <a:pt x="4087" y="4140"/>
                  <a:pt x="4034" y="4259"/>
                  <a:pt x="3995" y="4378"/>
                </a:cubicBezTo>
                <a:cubicBezTo>
                  <a:pt x="3956" y="4496"/>
                  <a:pt x="3916" y="4613"/>
                  <a:pt x="3887" y="4734"/>
                </a:cubicBezTo>
                <a:cubicBezTo>
                  <a:pt x="3854" y="4873"/>
                  <a:pt x="3812" y="5011"/>
                  <a:pt x="3763" y="5147"/>
                </a:cubicBezTo>
                <a:cubicBezTo>
                  <a:pt x="3752" y="5177"/>
                  <a:pt x="3739" y="5208"/>
                  <a:pt x="3727" y="5238"/>
                </a:cubicBezTo>
                <a:cubicBezTo>
                  <a:pt x="3736" y="5188"/>
                  <a:pt x="3745" y="5138"/>
                  <a:pt x="3751" y="5086"/>
                </a:cubicBezTo>
                <a:cubicBezTo>
                  <a:pt x="3751" y="5085"/>
                  <a:pt x="3750" y="5085"/>
                  <a:pt x="3750" y="5084"/>
                </a:cubicBezTo>
                <a:cubicBezTo>
                  <a:pt x="3749" y="5083"/>
                  <a:pt x="3749" y="5082"/>
                  <a:pt x="3748" y="5082"/>
                </a:cubicBezTo>
                <a:cubicBezTo>
                  <a:pt x="3747" y="5081"/>
                  <a:pt x="3746" y="5081"/>
                  <a:pt x="3745" y="5081"/>
                </a:cubicBezTo>
                <a:cubicBezTo>
                  <a:pt x="3744" y="5081"/>
                  <a:pt x="3743" y="5081"/>
                  <a:pt x="3742" y="5082"/>
                </a:cubicBezTo>
                <a:cubicBezTo>
                  <a:pt x="3741" y="5082"/>
                  <a:pt x="3740" y="5083"/>
                  <a:pt x="3740" y="5084"/>
                </a:cubicBezTo>
                <a:cubicBezTo>
                  <a:pt x="3739" y="5084"/>
                  <a:pt x="3739" y="5085"/>
                  <a:pt x="3739" y="5085"/>
                </a:cubicBezTo>
                <a:cubicBezTo>
                  <a:pt x="3733" y="5139"/>
                  <a:pt x="3711" y="5193"/>
                  <a:pt x="3698" y="5246"/>
                </a:cubicBezTo>
                <a:cubicBezTo>
                  <a:pt x="3689" y="5281"/>
                  <a:pt x="3667" y="5323"/>
                  <a:pt x="3669" y="5360"/>
                </a:cubicBezTo>
                <a:lnTo>
                  <a:pt x="3661" y="5376"/>
                </a:lnTo>
                <a:cubicBezTo>
                  <a:pt x="3671" y="5340"/>
                  <a:pt x="3674" y="5300"/>
                  <a:pt x="3681" y="5264"/>
                </a:cubicBezTo>
                <a:cubicBezTo>
                  <a:pt x="3689" y="5225"/>
                  <a:pt x="3692" y="5185"/>
                  <a:pt x="3692" y="5145"/>
                </a:cubicBezTo>
                <a:cubicBezTo>
                  <a:pt x="3692" y="5137"/>
                  <a:pt x="3692" y="5128"/>
                  <a:pt x="3692" y="5119"/>
                </a:cubicBezTo>
                <a:cubicBezTo>
                  <a:pt x="3692" y="5113"/>
                  <a:pt x="3680" y="5113"/>
                  <a:pt x="3680" y="5119"/>
                </a:cubicBezTo>
                <a:cubicBezTo>
                  <a:pt x="3679" y="5177"/>
                  <a:pt x="3659" y="5240"/>
                  <a:pt x="3647" y="5296"/>
                </a:cubicBezTo>
                <a:cubicBezTo>
                  <a:pt x="3641" y="5330"/>
                  <a:pt x="3631" y="5364"/>
                  <a:pt x="3642" y="5397"/>
                </a:cubicBezTo>
                <a:cubicBezTo>
                  <a:pt x="3642" y="5398"/>
                  <a:pt x="3642" y="5397"/>
                  <a:pt x="3643" y="5398"/>
                </a:cubicBezTo>
                <a:cubicBezTo>
                  <a:pt x="3643" y="5398"/>
                  <a:pt x="3644" y="5400"/>
                  <a:pt x="3645" y="5401"/>
                </a:cubicBezTo>
                <a:lnTo>
                  <a:pt x="3646" y="5401"/>
                </a:lnTo>
                <a:lnTo>
                  <a:pt x="3619" y="5447"/>
                </a:lnTo>
                <a:cubicBezTo>
                  <a:pt x="3610" y="5457"/>
                  <a:pt x="3601" y="5467"/>
                  <a:pt x="3591" y="5475"/>
                </a:cubicBezTo>
                <a:cubicBezTo>
                  <a:pt x="3611" y="5406"/>
                  <a:pt x="3603" y="5325"/>
                  <a:pt x="3603" y="5254"/>
                </a:cubicBezTo>
                <a:cubicBezTo>
                  <a:pt x="3603" y="5253"/>
                  <a:pt x="3602" y="5252"/>
                  <a:pt x="3602" y="5251"/>
                </a:cubicBezTo>
                <a:cubicBezTo>
                  <a:pt x="3601" y="5249"/>
                  <a:pt x="3600" y="5248"/>
                  <a:pt x="3599" y="5248"/>
                </a:cubicBezTo>
                <a:cubicBezTo>
                  <a:pt x="3598" y="5247"/>
                  <a:pt x="3597" y="5247"/>
                  <a:pt x="3596" y="5247"/>
                </a:cubicBezTo>
                <a:cubicBezTo>
                  <a:pt x="3595" y="5247"/>
                  <a:pt x="3594" y="5247"/>
                  <a:pt x="3593" y="5248"/>
                </a:cubicBezTo>
                <a:cubicBezTo>
                  <a:pt x="3592" y="5248"/>
                  <a:pt x="3590" y="5249"/>
                  <a:pt x="3590" y="5251"/>
                </a:cubicBezTo>
                <a:cubicBezTo>
                  <a:pt x="3589" y="5252"/>
                  <a:pt x="3589" y="5253"/>
                  <a:pt x="3589" y="5254"/>
                </a:cubicBezTo>
                <a:cubicBezTo>
                  <a:pt x="3589" y="5326"/>
                  <a:pt x="3561" y="5413"/>
                  <a:pt x="3582" y="5483"/>
                </a:cubicBezTo>
                <a:cubicBezTo>
                  <a:pt x="3567" y="5497"/>
                  <a:pt x="3552" y="5510"/>
                  <a:pt x="3535" y="5523"/>
                </a:cubicBezTo>
                <a:cubicBezTo>
                  <a:pt x="3540" y="5484"/>
                  <a:pt x="3543" y="5445"/>
                  <a:pt x="3543" y="5406"/>
                </a:cubicBezTo>
                <a:cubicBezTo>
                  <a:pt x="3547" y="5368"/>
                  <a:pt x="3549" y="5330"/>
                  <a:pt x="3549" y="5292"/>
                </a:cubicBezTo>
                <a:cubicBezTo>
                  <a:pt x="3549" y="5287"/>
                  <a:pt x="3549" y="5282"/>
                  <a:pt x="3549" y="5278"/>
                </a:cubicBezTo>
                <a:cubicBezTo>
                  <a:pt x="3549" y="5271"/>
                  <a:pt x="3539" y="5272"/>
                  <a:pt x="3539" y="5278"/>
                </a:cubicBezTo>
                <a:cubicBezTo>
                  <a:pt x="3538" y="5320"/>
                  <a:pt x="3534" y="5363"/>
                  <a:pt x="3528" y="5404"/>
                </a:cubicBezTo>
                <a:cubicBezTo>
                  <a:pt x="3522" y="5444"/>
                  <a:pt x="3511" y="5493"/>
                  <a:pt x="3520" y="5533"/>
                </a:cubicBezTo>
                <a:cubicBezTo>
                  <a:pt x="3504" y="5546"/>
                  <a:pt x="3487" y="5558"/>
                  <a:pt x="3470" y="5569"/>
                </a:cubicBezTo>
                <a:cubicBezTo>
                  <a:pt x="3474" y="5543"/>
                  <a:pt x="3477" y="5517"/>
                  <a:pt x="3477" y="5490"/>
                </a:cubicBezTo>
                <a:cubicBezTo>
                  <a:pt x="3477" y="5478"/>
                  <a:pt x="3476" y="5467"/>
                  <a:pt x="3475" y="5455"/>
                </a:cubicBezTo>
                <a:cubicBezTo>
                  <a:pt x="3473" y="5411"/>
                  <a:pt x="3479" y="5367"/>
                  <a:pt x="3475" y="5322"/>
                </a:cubicBezTo>
                <a:cubicBezTo>
                  <a:pt x="3475" y="5321"/>
                  <a:pt x="3475" y="5321"/>
                  <a:pt x="3475" y="5320"/>
                </a:cubicBezTo>
                <a:cubicBezTo>
                  <a:pt x="3474" y="5318"/>
                  <a:pt x="3473" y="5317"/>
                  <a:pt x="3472" y="5317"/>
                </a:cubicBezTo>
                <a:cubicBezTo>
                  <a:pt x="3471" y="5316"/>
                  <a:pt x="3470" y="5316"/>
                  <a:pt x="3469" y="5316"/>
                </a:cubicBezTo>
                <a:cubicBezTo>
                  <a:pt x="3467" y="5316"/>
                  <a:pt x="3466" y="5316"/>
                  <a:pt x="3465" y="5317"/>
                </a:cubicBezTo>
                <a:cubicBezTo>
                  <a:pt x="3464" y="5317"/>
                  <a:pt x="3463" y="5319"/>
                  <a:pt x="3463" y="5320"/>
                </a:cubicBezTo>
                <a:cubicBezTo>
                  <a:pt x="3462" y="5321"/>
                  <a:pt x="3462" y="5321"/>
                  <a:pt x="3462" y="5322"/>
                </a:cubicBezTo>
                <a:cubicBezTo>
                  <a:pt x="3455" y="5366"/>
                  <a:pt x="3450" y="5411"/>
                  <a:pt x="3448" y="5455"/>
                </a:cubicBezTo>
                <a:cubicBezTo>
                  <a:pt x="3447" y="5481"/>
                  <a:pt x="3445" y="5507"/>
                  <a:pt x="3441" y="5532"/>
                </a:cubicBezTo>
                <a:cubicBezTo>
                  <a:pt x="3440" y="5544"/>
                  <a:pt x="3447" y="5570"/>
                  <a:pt x="3447" y="5586"/>
                </a:cubicBezTo>
                <a:lnTo>
                  <a:pt x="3421" y="5603"/>
                </a:lnTo>
                <a:lnTo>
                  <a:pt x="3406" y="5613"/>
                </a:lnTo>
                <a:cubicBezTo>
                  <a:pt x="3415" y="5547"/>
                  <a:pt x="3408" y="5474"/>
                  <a:pt x="3406" y="5409"/>
                </a:cubicBezTo>
                <a:cubicBezTo>
                  <a:pt x="3406" y="5401"/>
                  <a:pt x="3394" y="5400"/>
                  <a:pt x="3393" y="5409"/>
                </a:cubicBezTo>
                <a:cubicBezTo>
                  <a:pt x="3391" y="5480"/>
                  <a:pt x="3369" y="5558"/>
                  <a:pt x="3382" y="5629"/>
                </a:cubicBezTo>
                <a:cubicBezTo>
                  <a:pt x="3370" y="5637"/>
                  <a:pt x="3357" y="5645"/>
                  <a:pt x="3345" y="5652"/>
                </a:cubicBezTo>
                <a:cubicBezTo>
                  <a:pt x="3354" y="5597"/>
                  <a:pt x="3345" y="5533"/>
                  <a:pt x="3341" y="5478"/>
                </a:cubicBezTo>
                <a:cubicBezTo>
                  <a:pt x="3341" y="5477"/>
                  <a:pt x="3340" y="5476"/>
                  <a:pt x="3340" y="5475"/>
                </a:cubicBezTo>
                <a:cubicBezTo>
                  <a:pt x="3339" y="5473"/>
                  <a:pt x="3338" y="5473"/>
                  <a:pt x="3337" y="5473"/>
                </a:cubicBezTo>
                <a:cubicBezTo>
                  <a:pt x="3336" y="5472"/>
                  <a:pt x="3335" y="5472"/>
                  <a:pt x="3334" y="5472"/>
                </a:cubicBezTo>
                <a:cubicBezTo>
                  <a:pt x="3333" y="5472"/>
                  <a:pt x="3332" y="5472"/>
                  <a:pt x="3331" y="5473"/>
                </a:cubicBezTo>
                <a:cubicBezTo>
                  <a:pt x="3329" y="5473"/>
                  <a:pt x="3329" y="5474"/>
                  <a:pt x="3328" y="5475"/>
                </a:cubicBezTo>
                <a:cubicBezTo>
                  <a:pt x="3327" y="5476"/>
                  <a:pt x="3327" y="5477"/>
                  <a:pt x="3327" y="5478"/>
                </a:cubicBezTo>
                <a:cubicBezTo>
                  <a:pt x="3322" y="5536"/>
                  <a:pt x="3312" y="5604"/>
                  <a:pt x="3324" y="5661"/>
                </a:cubicBezTo>
                <a:cubicBezTo>
                  <a:pt x="3324" y="5661"/>
                  <a:pt x="3325" y="5662"/>
                  <a:pt x="3326" y="5663"/>
                </a:cubicBezTo>
                <a:cubicBezTo>
                  <a:pt x="3311" y="5671"/>
                  <a:pt x="3297" y="5679"/>
                  <a:pt x="3282" y="5686"/>
                </a:cubicBezTo>
                <a:cubicBezTo>
                  <a:pt x="3295" y="5617"/>
                  <a:pt x="3281" y="5536"/>
                  <a:pt x="3277" y="5467"/>
                </a:cubicBezTo>
                <a:cubicBezTo>
                  <a:pt x="3277" y="5460"/>
                  <a:pt x="3266" y="5461"/>
                  <a:pt x="3266" y="5467"/>
                </a:cubicBezTo>
                <a:cubicBezTo>
                  <a:pt x="3262" y="5539"/>
                  <a:pt x="3246" y="5624"/>
                  <a:pt x="3263" y="5696"/>
                </a:cubicBezTo>
                <a:cubicBezTo>
                  <a:pt x="3249" y="5703"/>
                  <a:pt x="3236" y="5709"/>
                  <a:pt x="3223" y="5716"/>
                </a:cubicBezTo>
                <a:cubicBezTo>
                  <a:pt x="3224" y="5703"/>
                  <a:pt x="3225" y="5689"/>
                  <a:pt x="3225" y="5677"/>
                </a:cubicBezTo>
                <a:cubicBezTo>
                  <a:pt x="3225" y="5664"/>
                  <a:pt x="3224" y="5652"/>
                  <a:pt x="3223" y="5639"/>
                </a:cubicBezTo>
                <a:cubicBezTo>
                  <a:pt x="3223" y="5604"/>
                  <a:pt x="3220" y="5569"/>
                  <a:pt x="3216" y="5534"/>
                </a:cubicBezTo>
                <a:cubicBezTo>
                  <a:pt x="3216" y="5533"/>
                  <a:pt x="3216" y="5532"/>
                  <a:pt x="3215" y="5531"/>
                </a:cubicBezTo>
                <a:cubicBezTo>
                  <a:pt x="3214" y="5530"/>
                  <a:pt x="3214" y="5528"/>
                  <a:pt x="3213" y="5528"/>
                </a:cubicBezTo>
                <a:cubicBezTo>
                  <a:pt x="3212" y="5527"/>
                  <a:pt x="3210" y="5527"/>
                  <a:pt x="3209" y="5527"/>
                </a:cubicBezTo>
                <a:cubicBezTo>
                  <a:pt x="3207" y="5527"/>
                  <a:pt x="3207" y="5527"/>
                  <a:pt x="3206" y="5528"/>
                </a:cubicBezTo>
                <a:cubicBezTo>
                  <a:pt x="3205" y="5528"/>
                  <a:pt x="3204" y="5530"/>
                  <a:pt x="3204" y="5531"/>
                </a:cubicBezTo>
                <a:cubicBezTo>
                  <a:pt x="3203" y="5532"/>
                  <a:pt x="3203" y="5533"/>
                  <a:pt x="3203" y="5534"/>
                </a:cubicBezTo>
                <a:cubicBezTo>
                  <a:pt x="3199" y="5570"/>
                  <a:pt x="3196" y="5605"/>
                  <a:pt x="3195" y="5641"/>
                </a:cubicBezTo>
                <a:cubicBezTo>
                  <a:pt x="3195" y="5652"/>
                  <a:pt x="3194" y="5662"/>
                  <a:pt x="3194" y="5672"/>
                </a:cubicBezTo>
                <a:cubicBezTo>
                  <a:pt x="3194" y="5691"/>
                  <a:pt x="3195" y="5709"/>
                  <a:pt x="3198" y="5727"/>
                </a:cubicBezTo>
                <a:lnTo>
                  <a:pt x="3181" y="5735"/>
                </a:lnTo>
                <a:cubicBezTo>
                  <a:pt x="3181" y="5730"/>
                  <a:pt x="3181" y="5724"/>
                  <a:pt x="3181" y="5719"/>
                </a:cubicBezTo>
                <a:cubicBezTo>
                  <a:pt x="3181" y="5690"/>
                  <a:pt x="3176" y="5660"/>
                  <a:pt x="3174" y="5630"/>
                </a:cubicBezTo>
                <a:cubicBezTo>
                  <a:pt x="3174" y="5623"/>
                  <a:pt x="3163" y="5624"/>
                  <a:pt x="3163" y="5630"/>
                </a:cubicBezTo>
                <a:cubicBezTo>
                  <a:pt x="3161" y="5662"/>
                  <a:pt x="3157" y="5694"/>
                  <a:pt x="3156" y="5726"/>
                </a:cubicBezTo>
                <a:cubicBezTo>
                  <a:pt x="3156" y="5733"/>
                  <a:pt x="3155" y="5740"/>
                  <a:pt x="3154" y="5746"/>
                </a:cubicBezTo>
                <a:lnTo>
                  <a:pt x="3132" y="5754"/>
                </a:lnTo>
                <a:cubicBezTo>
                  <a:pt x="3132" y="5690"/>
                  <a:pt x="3124" y="5626"/>
                  <a:pt x="3121" y="5561"/>
                </a:cubicBezTo>
                <a:cubicBezTo>
                  <a:pt x="3121" y="5560"/>
                  <a:pt x="3122" y="5558"/>
                  <a:pt x="3121" y="5558"/>
                </a:cubicBezTo>
                <a:cubicBezTo>
                  <a:pt x="3120" y="5557"/>
                  <a:pt x="3120" y="5557"/>
                  <a:pt x="3119" y="5557"/>
                </a:cubicBezTo>
                <a:cubicBezTo>
                  <a:pt x="3118" y="5556"/>
                  <a:pt x="3117" y="5556"/>
                  <a:pt x="3117" y="5556"/>
                </a:cubicBezTo>
                <a:cubicBezTo>
                  <a:pt x="3116" y="5556"/>
                  <a:pt x="3115" y="5556"/>
                  <a:pt x="3114" y="5557"/>
                </a:cubicBezTo>
                <a:lnTo>
                  <a:pt x="3113" y="5558"/>
                </a:lnTo>
                <a:cubicBezTo>
                  <a:pt x="3112" y="5559"/>
                  <a:pt x="3112" y="5560"/>
                  <a:pt x="3112" y="5561"/>
                </a:cubicBezTo>
                <a:cubicBezTo>
                  <a:pt x="3109" y="5629"/>
                  <a:pt x="3106" y="5696"/>
                  <a:pt x="3108" y="5764"/>
                </a:cubicBezTo>
                <a:cubicBezTo>
                  <a:pt x="3092" y="5770"/>
                  <a:pt x="3076" y="5776"/>
                  <a:pt x="3060" y="5782"/>
                </a:cubicBezTo>
                <a:cubicBezTo>
                  <a:pt x="3060" y="5780"/>
                  <a:pt x="3060" y="5778"/>
                  <a:pt x="3060" y="5776"/>
                </a:cubicBezTo>
                <a:cubicBezTo>
                  <a:pt x="3060" y="5761"/>
                  <a:pt x="3055" y="5745"/>
                  <a:pt x="3053" y="5730"/>
                </a:cubicBezTo>
                <a:cubicBezTo>
                  <a:pt x="3053" y="5724"/>
                  <a:pt x="3043" y="5724"/>
                  <a:pt x="3042" y="5730"/>
                </a:cubicBezTo>
                <a:cubicBezTo>
                  <a:pt x="3041" y="5744"/>
                  <a:pt x="3038" y="5758"/>
                  <a:pt x="3036" y="5771"/>
                </a:cubicBezTo>
                <a:cubicBezTo>
                  <a:pt x="3036" y="5775"/>
                  <a:pt x="3035" y="5778"/>
                  <a:pt x="3035" y="5781"/>
                </a:cubicBezTo>
                <a:cubicBezTo>
                  <a:pt x="3035" y="5784"/>
                  <a:pt x="3036" y="5788"/>
                  <a:pt x="3036" y="5791"/>
                </a:cubicBezTo>
                <a:lnTo>
                  <a:pt x="2993" y="5805"/>
                </a:lnTo>
                <a:cubicBezTo>
                  <a:pt x="2993" y="5799"/>
                  <a:pt x="2993" y="5792"/>
                  <a:pt x="2993" y="5786"/>
                </a:cubicBezTo>
                <a:cubicBezTo>
                  <a:pt x="2993" y="5747"/>
                  <a:pt x="2992" y="5707"/>
                  <a:pt x="2988" y="5667"/>
                </a:cubicBezTo>
                <a:cubicBezTo>
                  <a:pt x="2988" y="5660"/>
                  <a:pt x="2977" y="5661"/>
                  <a:pt x="2976" y="5667"/>
                </a:cubicBezTo>
                <a:cubicBezTo>
                  <a:pt x="2973" y="5704"/>
                  <a:pt x="2972" y="5742"/>
                  <a:pt x="2972" y="5779"/>
                </a:cubicBezTo>
                <a:cubicBezTo>
                  <a:pt x="2972" y="5790"/>
                  <a:pt x="2972" y="5800"/>
                  <a:pt x="2972" y="5810"/>
                </a:cubicBezTo>
                <a:cubicBezTo>
                  <a:pt x="2957" y="5814"/>
                  <a:pt x="2943" y="5818"/>
                  <a:pt x="2928" y="5822"/>
                </a:cubicBezTo>
                <a:cubicBezTo>
                  <a:pt x="2929" y="5822"/>
                  <a:pt x="2930" y="5821"/>
                  <a:pt x="2931" y="5821"/>
                </a:cubicBezTo>
                <a:cubicBezTo>
                  <a:pt x="2933" y="5820"/>
                  <a:pt x="2934" y="5818"/>
                  <a:pt x="2935" y="5817"/>
                </a:cubicBezTo>
                <a:cubicBezTo>
                  <a:pt x="2936" y="5815"/>
                  <a:pt x="2936" y="5814"/>
                  <a:pt x="2936" y="5812"/>
                </a:cubicBezTo>
                <a:cubicBezTo>
                  <a:pt x="2936" y="5811"/>
                  <a:pt x="2936" y="5809"/>
                  <a:pt x="2935" y="5808"/>
                </a:cubicBezTo>
                <a:cubicBezTo>
                  <a:pt x="2935" y="5804"/>
                  <a:pt x="2935" y="5800"/>
                  <a:pt x="2935" y="5796"/>
                </a:cubicBezTo>
                <a:cubicBezTo>
                  <a:pt x="2935" y="5774"/>
                  <a:pt x="2934" y="5752"/>
                  <a:pt x="2931" y="5729"/>
                </a:cubicBezTo>
                <a:cubicBezTo>
                  <a:pt x="2932" y="5723"/>
                  <a:pt x="2932" y="5717"/>
                  <a:pt x="2932" y="5711"/>
                </a:cubicBezTo>
                <a:cubicBezTo>
                  <a:pt x="2932" y="5684"/>
                  <a:pt x="2929" y="5657"/>
                  <a:pt x="2922" y="5631"/>
                </a:cubicBezTo>
                <a:cubicBezTo>
                  <a:pt x="2922" y="5631"/>
                  <a:pt x="2921" y="5631"/>
                  <a:pt x="2921" y="5630"/>
                </a:cubicBezTo>
                <a:cubicBezTo>
                  <a:pt x="2921" y="5629"/>
                  <a:pt x="2920" y="5629"/>
                  <a:pt x="2919" y="5628"/>
                </a:cubicBezTo>
                <a:cubicBezTo>
                  <a:pt x="2919" y="5628"/>
                  <a:pt x="2918" y="5628"/>
                  <a:pt x="2917" y="5628"/>
                </a:cubicBezTo>
                <a:cubicBezTo>
                  <a:pt x="2916" y="5628"/>
                  <a:pt x="2915" y="5627"/>
                  <a:pt x="2914" y="5628"/>
                </a:cubicBezTo>
                <a:cubicBezTo>
                  <a:pt x="2913" y="5628"/>
                  <a:pt x="2912" y="5629"/>
                  <a:pt x="2912" y="5630"/>
                </a:cubicBezTo>
                <a:cubicBezTo>
                  <a:pt x="2911" y="5631"/>
                  <a:pt x="2912" y="5632"/>
                  <a:pt x="2912" y="5633"/>
                </a:cubicBezTo>
                <a:cubicBezTo>
                  <a:pt x="2912" y="5633"/>
                  <a:pt x="2912" y="5634"/>
                  <a:pt x="2912" y="5635"/>
                </a:cubicBezTo>
                <a:cubicBezTo>
                  <a:pt x="2913" y="5645"/>
                  <a:pt x="2913" y="5655"/>
                  <a:pt x="2913" y="5665"/>
                </a:cubicBezTo>
                <a:cubicBezTo>
                  <a:pt x="2913" y="5681"/>
                  <a:pt x="2912" y="5698"/>
                  <a:pt x="2909" y="5714"/>
                </a:cubicBezTo>
                <a:cubicBezTo>
                  <a:pt x="2908" y="5726"/>
                  <a:pt x="2907" y="5738"/>
                  <a:pt x="2907" y="5750"/>
                </a:cubicBezTo>
                <a:cubicBezTo>
                  <a:pt x="2907" y="5772"/>
                  <a:pt x="2910" y="5794"/>
                  <a:pt x="2914" y="5815"/>
                </a:cubicBezTo>
                <a:cubicBezTo>
                  <a:pt x="2915" y="5816"/>
                  <a:pt x="2915" y="5817"/>
                  <a:pt x="2915" y="5817"/>
                </a:cubicBezTo>
                <a:cubicBezTo>
                  <a:pt x="2916" y="5819"/>
                  <a:pt x="2917" y="5820"/>
                  <a:pt x="2919" y="5821"/>
                </a:cubicBezTo>
                <a:cubicBezTo>
                  <a:pt x="2920" y="5822"/>
                  <a:pt x="2923" y="5822"/>
                  <a:pt x="2924" y="5822"/>
                </a:cubicBezTo>
                <a:cubicBezTo>
                  <a:pt x="2925" y="5822"/>
                  <a:pt x="2926" y="5822"/>
                  <a:pt x="2927" y="5822"/>
                </a:cubicBezTo>
                <a:cubicBezTo>
                  <a:pt x="2907" y="5827"/>
                  <a:pt x="2887" y="5832"/>
                  <a:pt x="2866" y="5836"/>
                </a:cubicBezTo>
                <a:cubicBezTo>
                  <a:pt x="2865" y="5825"/>
                  <a:pt x="2864" y="5814"/>
                  <a:pt x="2864" y="5804"/>
                </a:cubicBezTo>
                <a:cubicBezTo>
                  <a:pt x="2863" y="5793"/>
                  <a:pt x="2845" y="5795"/>
                  <a:pt x="2844" y="5805"/>
                </a:cubicBezTo>
                <a:cubicBezTo>
                  <a:pt x="2842" y="5817"/>
                  <a:pt x="2842" y="5828"/>
                  <a:pt x="2842" y="5840"/>
                </a:cubicBezTo>
                <a:lnTo>
                  <a:pt x="2822" y="5844"/>
                </a:lnTo>
                <a:cubicBezTo>
                  <a:pt x="2822" y="5842"/>
                  <a:pt x="2821" y="5841"/>
                  <a:pt x="2820" y="5839"/>
                </a:cubicBezTo>
                <a:cubicBezTo>
                  <a:pt x="2820" y="5838"/>
                  <a:pt x="2819" y="5828"/>
                  <a:pt x="2818" y="5825"/>
                </a:cubicBezTo>
                <a:cubicBezTo>
                  <a:pt x="2817" y="5822"/>
                  <a:pt x="2815" y="5818"/>
                  <a:pt x="2814" y="5814"/>
                </a:cubicBezTo>
                <a:cubicBezTo>
                  <a:pt x="2813" y="5807"/>
                  <a:pt x="2813" y="5801"/>
                  <a:pt x="2812" y="5794"/>
                </a:cubicBezTo>
                <a:cubicBezTo>
                  <a:pt x="2812" y="5793"/>
                  <a:pt x="2812" y="5791"/>
                  <a:pt x="2811" y="5790"/>
                </a:cubicBezTo>
                <a:cubicBezTo>
                  <a:pt x="2810" y="5789"/>
                  <a:pt x="2808" y="5787"/>
                  <a:pt x="2807" y="5786"/>
                </a:cubicBezTo>
                <a:cubicBezTo>
                  <a:pt x="2805" y="5785"/>
                  <a:pt x="2804" y="5785"/>
                  <a:pt x="2802" y="5785"/>
                </a:cubicBezTo>
                <a:cubicBezTo>
                  <a:pt x="2800" y="5785"/>
                  <a:pt x="2798" y="5785"/>
                  <a:pt x="2797" y="5786"/>
                </a:cubicBezTo>
                <a:cubicBezTo>
                  <a:pt x="2795" y="5787"/>
                  <a:pt x="2794" y="5789"/>
                  <a:pt x="2793" y="5790"/>
                </a:cubicBezTo>
                <a:cubicBezTo>
                  <a:pt x="2792" y="5791"/>
                  <a:pt x="2792" y="5792"/>
                  <a:pt x="2792" y="5793"/>
                </a:cubicBezTo>
                <a:cubicBezTo>
                  <a:pt x="2790" y="5800"/>
                  <a:pt x="2789" y="5808"/>
                  <a:pt x="2788" y="5815"/>
                </a:cubicBezTo>
                <a:cubicBezTo>
                  <a:pt x="2787" y="5822"/>
                  <a:pt x="2791" y="5829"/>
                  <a:pt x="2791" y="5835"/>
                </a:cubicBezTo>
                <a:cubicBezTo>
                  <a:pt x="2791" y="5835"/>
                  <a:pt x="2791" y="5836"/>
                  <a:pt x="2791" y="5837"/>
                </a:cubicBezTo>
                <a:cubicBezTo>
                  <a:pt x="2791" y="5841"/>
                  <a:pt x="2792" y="5845"/>
                  <a:pt x="2793" y="5848"/>
                </a:cubicBezTo>
                <a:lnTo>
                  <a:pt x="2766" y="5852"/>
                </a:lnTo>
                <a:cubicBezTo>
                  <a:pt x="2764" y="5843"/>
                  <a:pt x="2763" y="5833"/>
                  <a:pt x="2763" y="5824"/>
                </a:cubicBezTo>
                <a:cubicBezTo>
                  <a:pt x="2763" y="5823"/>
                  <a:pt x="2763" y="5822"/>
                  <a:pt x="2763" y="5820"/>
                </a:cubicBezTo>
                <a:cubicBezTo>
                  <a:pt x="2763" y="5811"/>
                  <a:pt x="2763" y="5801"/>
                  <a:pt x="2761" y="5791"/>
                </a:cubicBezTo>
                <a:cubicBezTo>
                  <a:pt x="2761" y="5786"/>
                  <a:pt x="2761" y="5778"/>
                  <a:pt x="2758" y="5774"/>
                </a:cubicBezTo>
                <a:lnTo>
                  <a:pt x="2757" y="5773"/>
                </a:lnTo>
                <a:cubicBezTo>
                  <a:pt x="2756" y="5772"/>
                  <a:pt x="2754" y="5772"/>
                  <a:pt x="2753" y="5772"/>
                </a:cubicBezTo>
                <a:cubicBezTo>
                  <a:pt x="2751" y="5772"/>
                  <a:pt x="2751" y="5772"/>
                  <a:pt x="2750" y="5773"/>
                </a:cubicBezTo>
                <a:cubicBezTo>
                  <a:pt x="2749" y="5774"/>
                  <a:pt x="2748" y="5773"/>
                  <a:pt x="2748" y="5775"/>
                </a:cubicBezTo>
                <a:cubicBezTo>
                  <a:pt x="2747" y="5776"/>
                  <a:pt x="2747" y="5777"/>
                  <a:pt x="2747" y="5778"/>
                </a:cubicBezTo>
                <a:cubicBezTo>
                  <a:pt x="2746" y="5801"/>
                  <a:pt x="2735" y="5831"/>
                  <a:pt x="2741" y="5856"/>
                </a:cubicBezTo>
                <a:lnTo>
                  <a:pt x="2719" y="5859"/>
                </a:lnTo>
                <a:cubicBezTo>
                  <a:pt x="2719" y="5817"/>
                  <a:pt x="2718" y="5776"/>
                  <a:pt x="2715" y="5734"/>
                </a:cubicBezTo>
                <a:cubicBezTo>
                  <a:pt x="2715" y="5734"/>
                  <a:pt x="2716" y="5733"/>
                  <a:pt x="2715" y="5733"/>
                </a:cubicBezTo>
                <a:cubicBezTo>
                  <a:pt x="2714" y="5732"/>
                  <a:pt x="2714" y="5733"/>
                  <a:pt x="2713" y="5732"/>
                </a:cubicBezTo>
                <a:lnTo>
                  <a:pt x="2712" y="5732"/>
                </a:lnTo>
                <a:cubicBezTo>
                  <a:pt x="2711" y="5732"/>
                  <a:pt x="2711" y="5731"/>
                  <a:pt x="2710" y="5732"/>
                </a:cubicBezTo>
                <a:cubicBezTo>
                  <a:pt x="2709" y="5732"/>
                  <a:pt x="2709" y="5733"/>
                  <a:pt x="2709" y="5733"/>
                </a:cubicBezTo>
                <a:cubicBezTo>
                  <a:pt x="2709" y="5734"/>
                  <a:pt x="2709" y="5734"/>
                  <a:pt x="2709" y="5734"/>
                </a:cubicBezTo>
                <a:cubicBezTo>
                  <a:pt x="2707" y="5777"/>
                  <a:pt x="2697" y="5819"/>
                  <a:pt x="2698" y="5862"/>
                </a:cubicBezTo>
                <a:lnTo>
                  <a:pt x="2646" y="5868"/>
                </a:lnTo>
                <a:cubicBezTo>
                  <a:pt x="2646" y="5868"/>
                  <a:pt x="2646" y="5867"/>
                  <a:pt x="2646" y="5866"/>
                </a:cubicBezTo>
                <a:cubicBezTo>
                  <a:pt x="2645" y="5852"/>
                  <a:pt x="2642" y="5838"/>
                  <a:pt x="2641" y="5824"/>
                </a:cubicBezTo>
                <a:cubicBezTo>
                  <a:pt x="2641" y="5818"/>
                  <a:pt x="2631" y="5817"/>
                  <a:pt x="2630" y="5824"/>
                </a:cubicBezTo>
                <a:cubicBezTo>
                  <a:pt x="2629" y="5836"/>
                  <a:pt x="2628" y="5848"/>
                  <a:pt x="2626" y="5860"/>
                </a:cubicBezTo>
                <a:cubicBezTo>
                  <a:pt x="2625" y="5863"/>
                  <a:pt x="2625" y="5867"/>
                  <a:pt x="2625" y="5871"/>
                </a:cubicBezTo>
                <a:lnTo>
                  <a:pt x="2598" y="5874"/>
                </a:lnTo>
                <a:cubicBezTo>
                  <a:pt x="2596" y="5863"/>
                  <a:pt x="2595" y="5852"/>
                  <a:pt x="2593" y="5841"/>
                </a:cubicBezTo>
                <a:cubicBezTo>
                  <a:pt x="2592" y="5834"/>
                  <a:pt x="2593" y="5827"/>
                  <a:pt x="2592" y="5819"/>
                </a:cubicBezTo>
                <a:cubicBezTo>
                  <a:pt x="2590" y="5816"/>
                  <a:pt x="2589" y="5812"/>
                  <a:pt x="2587" y="5809"/>
                </a:cubicBezTo>
                <a:cubicBezTo>
                  <a:pt x="2587" y="5806"/>
                  <a:pt x="2586" y="5804"/>
                  <a:pt x="2586" y="5801"/>
                </a:cubicBezTo>
                <a:cubicBezTo>
                  <a:pt x="2586" y="5799"/>
                  <a:pt x="2587" y="5796"/>
                  <a:pt x="2587" y="5794"/>
                </a:cubicBezTo>
                <a:cubicBezTo>
                  <a:pt x="2587" y="5793"/>
                  <a:pt x="2586" y="5792"/>
                  <a:pt x="2586" y="5791"/>
                </a:cubicBezTo>
                <a:cubicBezTo>
                  <a:pt x="2585" y="5789"/>
                  <a:pt x="2584" y="5788"/>
                  <a:pt x="2583" y="5788"/>
                </a:cubicBezTo>
                <a:cubicBezTo>
                  <a:pt x="2582" y="5787"/>
                  <a:pt x="2581" y="5787"/>
                  <a:pt x="2580" y="5787"/>
                </a:cubicBezTo>
                <a:cubicBezTo>
                  <a:pt x="2579" y="5787"/>
                  <a:pt x="2578" y="5787"/>
                  <a:pt x="2577" y="5788"/>
                </a:cubicBezTo>
                <a:cubicBezTo>
                  <a:pt x="2576" y="5788"/>
                  <a:pt x="2575" y="5790"/>
                  <a:pt x="2575" y="5791"/>
                </a:cubicBezTo>
                <a:cubicBezTo>
                  <a:pt x="2574" y="5792"/>
                  <a:pt x="2574" y="5793"/>
                  <a:pt x="2574" y="5794"/>
                </a:cubicBezTo>
                <a:cubicBezTo>
                  <a:pt x="2573" y="5800"/>
                  <a:pt x="2572" y="5806"/>
                  <a:pt x="2572" y="5812"/>
                </a:cubicBezTo>
                <a:cubicBezTo>
                  <a:pt x="2572" y="5813"/>
                  <a:pt x="2573" y="5815"/>
                  <a:pt x="2573" y="5816"/>
                </a:cubicBezTo>
                <a:cubicBezTo>
                  <a:pt x="2574" y="5821"/>
                  <a:pt x="2575" y="5827"/>
                  <a:pt x="2575" y="5832"/>
                </a:cubicBezTo>
                <a:cubicBezTo>
                  <a:pt x="2575" y="5843"/>
                  <a:pt x="2576" y="5853"/>
                  <a:pt x="2577" y="5864"/>
                </a:cubicBezTo>
                <a:cubicBezTo>
                  <a:pt x="2577" y="5869"/>
                  <a:pt x="2577" y="5873"/>
                  <a:pt x="2577" y="5877"/>
                </a:cubicBezTo>
                <a:lnTo>
                  <a:pt x="2544" y="5881"/>
                </a:lnTo>
                <a:cubicBezTo>
                  <a:pt x="2545" y="5823"/>
                  <a:pt x="2544" y="5764"/>
                  <a:pt x="2541" y="5707"/>
                </a:cubicBezTo>
                <a:cubicBezTo>
                  <a:pt x="2541" y="5701"/>
                  <a:pt x="2531" y="5700"/>
                  <a:pt x="2530" y="5707"/>
                </a:cubicBezTo>
                <a:cubicBezTo>
                  <a:pt x="2526" y="5766"/>
                  <a:pt x="2520" y="5825"/>
                  <a:pt x="2521" y="5884"/>
                </a:cubicBezTo>
                <a:lnTo>
                  <a:pt x="2515" y="5884"/>
                </a:lnTo>
                <a:cubicBezTo>
                  <a:pt x="2506" y="5885"/>
                  <a:pt x="2495" y="5886"/>
                  <a:pt x="2487" y="5887"/>
                </a:cubicBezTo>
                <a:cubicBezTo>
                  <a:pt x="2486" y="5881"/>
                  <a:pt x="2485" y="5875"/>
                  <a:pt x="2483" y="5870"/>
                </a:cubicBezTo>
                <a:cubicBezTo>
                  <a:pt x="2480" y="5865"/>
                  <a:pt x="2483" y="5861"/>
                  <a:pt x="2479" y="5856"/>
                </a:cubicBezTo>
                <a:cubicBezTo>
                  <a:pt x="2476" y="5848"/>
                  <a:pt x="2474" y="5840"/>
                  <a:pt x="2474" y="5831"/>
                </a:cubicBezTo>
                <a:cubicBezTo>
                  <a:pt x="2474" y="5830"/>
                  <a:pt x="2474" y="5829"/>
                  <a:pt x="2474" y="5827"/>
                </a:cubicBezTo>
                <a:cubicBezTo>
                  <a:pt x="2474" y="5827"/>
                  <a:pt x="2474" y="5826"/>
                  <a:pt x="2474" y="5825"/>
                </a:cubicBezTo>
                <a:cubicBezTo>
                  <a:pt x="2473" y="5824"/>
                  <a:pt x="2473" y="5823"/>
                  <a:pt x="2472" y="5823"/>
                </a:cubicBezTo>
                <a:cubicBezTo>
                  <a:pt x="2471" y="5822"/>
                  <a:pt x="2471" y="5823"/>
                  <a:pt x="2470" y="5823"/>
                </a:cubicBezTo>
                <a:cubicBezTo>
                  <a:pt x="2469" y="5823"/>
                  <a:pt x="2468" y="5822"/>
                  <a:pt x="2467" y="5823"/>
                </a:cubicBezTo>
                <a:cubicBezTo>
                  <a:pt x="2466" y="5823"/>
                  <a:pt x="2466" y="5824"/>
                  <a:pt x="2466" y="5825"/>
                </a:cubicBezTo>
                <a:cubicBezTo>
                  <a:pt x="2465" y="5826"/>
                  <a:pt x="2465" y="5827"/>
                  <a:pt x="2465" y="5827"/>
                </a:cubicBezTo>
                <a:cubicBezTo>
                  <a:pt x="2464" y="5835"/>
                  <a:pt x="2463" y="5842"/>
                  <a:pt x="2463" y="5849"/>
                </a:cubicBezTo>
                <a:cubicBezTo>
                  <a:pt x="2463" y="5857"/>
                  <a:pt x="2464" y="5864"/>
                  <a:pt x="2465" y="5871"/>
                </a:cubicBezTo>
                <a:cubicBezTo>
                  <a:pt x="2466" y="5877"/>
                  <a:pt x="2467" y="5883"/>
                  <a:pt x="2468" y="5889"/>
                </a:cubicBezTo>
                <a:lnTo>
                  <a:pt x="2434" y="5892"/>
                </a:lnTo>
                <a:cubicBezTo>
                  <a:pt x="2431" y="5868"/>
                  <a:pt x="2433" y="5842"/>
                  <a:pt x="2431" y="5818"/>
                </a:cubicBezTo>
                <a:cubicBezTo>
                  <a:pt x="2430" y="5790"/>
                  <a:pt x="2430" y="5762"/>
                  <a:pt x="2428" y="5734"/>
                </a:cubicBezTo>
                <a:lnTo>
                  <a:pt x="2428" y="5733"/>
                </a:lnTo>
                <a:cubicBezTo>
                  <a:pt x="2427" y="5733"/>
                  <a:pt x="2427" y="5732"/>
                  <a:pt x="2427" y="5732"/>
                </a:cubicBezTo>
                <a:cubicBezTo>
                  <a:pt x="2426" y="5732"/>
                  <a:pt x="2426" y="5732"/>
                  <a:pt x="2425" y="5732"/>
                </a:cubicBezTo>
                <a:cubicBezTo>
                  <a:pt x="2424" y="5732"/>
                  <a:pt x="2424" y="5732"/>
                  <a:pt x="2423" y="5732"/>
                </a:cubicBezTo>
                <a:cubicBezTo>
                  <a:pt x="2423" y="5732"/>
                  <a:pt x="2423" y="5733"/>
                  <a:pt x="2422" y="5733"/>
                </a:cubicBezTo>
                <a:lnTo>
                  <a:pt x="2422" y="5734"/>
                </a:lnTo>
                <a:cubicBezTo>
                  <a:pt x="2420" y="5762"/>
                  <a:pt x="2414" y="5790"/>
                  <a:pt x="2412" y="5818"/>
                </a:cubicBezTo>
                <a:cubicBezTo>
                  <a:pt x="2409" y="5835"/>
                  <a:pt x="2407" y="5852"/>
                  <a:pt x="2407" y="5869"/>
                </a:cubicBezTo>
                <a:cubicBezTo>
                  <a:pt x="2407" y="5877"/>
                  <a:pt x="2408" y="5886"/>
                  <a:pt x="2408" y="5894"/>
                </a:cubicBezTo>
                <a:lnTo>
                  <a:pt x="2366" y="5896"/>
                </a:lnTo>
                <a:cubicBezTo>
                  <a:pt x="2365" y="5876"/>
                  <a:pt x="2362" y="5855"/>
                  <a:pt x="2359" y="5834"/>
                </a:cubicBezTo>
                <a:cubicBezTo>
                  <a:pt x="2359" y="5830"/>
                  <a:pt x="2353" y="5830"/>
                  <a:pt x="2352" y="5834"/>
                </a:cubicBezTo>
                <a:cubicBezTo>
                  <a:pt x="2350" y="5855"/>
                  <a:pt x="2347" y="5876"/>
                  <a:pt x="2346" y="5897"/>
                </a:cubicBezTo>
                <a:lnTo>
                  <a:pt x="2303" y="5900"/>
                </a:lnTo>
                <a:cubicBezTo>
                  <a:pt x="2308" y="5874"/>
                  <a:pt x="2310" y="5718"/>
                  <a:pt x="2309" y="5693"/>
                </a:cubicBezTo>
                <a:cubicBezTo>
                  <a:pt x="2309" y="5692"/>
                  <a:pt x="2308" y="5691"/>
                  <a:pt x="2308" y="5691"/>
                </a:cubicBezTo>
                <a:cubicBezTo>
                  <a:pt x="2308" y="5690"/>
                  <a:pt x="2307" y="5689"/>
                  <a:pt x="2306" y="5689"/>
                </a:cubicBezTo>
                <a:cubicBezTo>
                  <a:pt x="2305" y="5688"/>
                  <a:pt x="2305" y="5688"/>
                  <a:pt x="2304" y="5688"/>
                </a:cubicBezTo>
                <a:cubicBezTo>
                  <a:pt x="2303" y="5688"/>
                  <a:pt x="2302" y="5688"/>
                  <a:pt x="2301" y="5689"/>
                </a:cubicBezTo>
                <a:cubicBezTo>
                  <a:pt x="2300" y="5689"/>
                  <a:pt x="2300" y="5690"/>
                  <a:pt x="2299" y="5691"/>
                </a:cubicBezTo>
                <a:cubicBezTo>
                  <a:pt x="2299" y="5691"/>
                  <a:pt x="2299" y="5692"/>
                  <a:pt x="2299" y="5693"/>
                </a:cubicBezTo>
                <a:cubicBezTo>
                  <a:pt x="2296" y="5762"/>
                  <a:pt x="2281" y="5830"/>
                  <a:pt x="2286" y="5900"/>
                </a:cubicBezTo>
                <a:lnTo>
                  <a:pt x="2256" y="5902"/>
                </a:lnTo>
                <a:cubicBezTo>
                  <a:pt x="2256" y="5900"/>
                  <a:pt x="2255" y="5898"/>
                  <a:pt x="2254" y="5896"/>
                </a:cubicBezTo>
                <a:cubicBezTo>
                  <a:pt x="2253" y="5890"/>
                  <a:pt x="2252" y="5885"/>
                  <a:pt x="2251" y="5879"/>
                </a:cubicBezTo>
                <a:cubicBezTo>
                  <a:pt x="2251" y="5878"/>
                  <a:pt x="2251" y="5877"/>
                  <a:pt x="2250" y="5876"/>
                </a:cubicBezTo>
                <a:cubicBezTo>
                  <a:pt x="2249" y="5875"/>
                  <a:pt x="2247" y="5873"/>
                  <a:pt x="2246" y="5873"/>
                </a:cubicBezTo>
                <a:cubicBezTo>
                  <a:pt x="2244" y="5872"/>
                  <a:pt x="2242" y="5871"/>
                  <a:pt x="2241" y="5871"/>
                </a:cubicBezTo>
                <a:cubicBezTo>
                  <a:pt x="2239" y="5871"/>
                  <a:pt x="2237" y="5872"/>
                  <a:pt x="2236" y="5873"/>
                </a:cubicBezTo>
                <a:cubicBezTo>
                  <a:pt x="2234" y="5873"/>
                  <a:pt x="2234" y="5875"/>
                  <a:pt x="2233" y="5876"/>
                </a:cubicBezTo>
                <a:cubicBezTo>
                  <a:pt x="2232" y="5877"/>
                  <a:pt x="2232" y="5878"/>
                  <a:pt x="2232" y="5879"/>
                </a:cubicBezTo>
                <a:cubicBezTo>
                  <a:pt x="2232" y="5881"/>
                  <a:pt x="2231" y="5883"/>
                  <a:pt x="2231" y="5884"/>
                </a:cubicBezTo>
                <a:cubicBezTo>
                  <a:pt x="2231" y="5891"/>
                  <a:pt x="2232" y="5898"/>
                  <a:pt x="2234" y="5904"/>
                </a:cubicBezTo>
                <a:lnTo>
                  <a:pt x="2204" y="5907"/>
                </a:lnTo>
                <a:cubicBezTo>
                  <a:pt x="2204" y="5906"/>
                  <a:pt x="2204" y="5905"/>
                  <a:pt x="2204" y="5903"/>
                </a:cubicBezTo>
                <a:cubicBezTo>
                  <a:pt x="2204" y="5900"/>
                  <a:pt x="2204" y="5897"/>
                  <a:pt x="2203" y="5893"/>
                </a:cubicBezTo>
                <a:cubicBezTo>
                  <a:pt x="2201" y="5884"/>
                  <a:pt x="2199" y="5874"/>
                  <a:pt x="2197" y="5864"/>
                </a:cubicBezTo>
                <a:cubicBezTo>
                  <a:pt x="2197" y="5863"/>
                  <a:pt x="2197" y="5863"/>
                  <a:pt x="2197" y="5862"/>
                </a:cubicBezTo>
                <a:cubicBezTo>
                  <a:pt x="2196" y="5860"/>
                  <a:pt x="2195" y="5860"/>
                  <a:pt x="2194" y="5859"/>
                </a:cubicBezTo>
                <a:cubicBezTo>
                  <a:pt x="2192" y="5858"/>
                  <a:pt x="2191" y="5858"/>
                  <a:pt x="2190" y="5858"/>
                </a:cubicBezTo>
                <a:cubicBezTo>
                  <a:pt x="2188" y="5858"/>
                  <a:pt x="2187" y="5858"/>
                  <a:pt x="2186" y="5859"/>
                </a:cubicBezTo>
                <a:cubicBezTo>
                  <a:pt x="2185" y="5860"/>
                  <a:pt x="2183" y="5860"/>
                  <a:pt x="2183" y="5862"/>
                </a:cubicBezTo>
                <a:cubicBezTo>
                  <a:pt x="2182" y="5863"/>
                  <a:pt x="2182" y="5863"/>
                  <a:pt x="2182" y="5864"/>
                </a:cubicBezTo>
                <a:cubicBezTo>
                  <a:pt x="2181" y="5872"/>
                  <a:pt x="2180" y="5879"/>
                  <a:pt x="2180" y="5887"/>
                </a:cubicBezTo>
                <a:cubicBezTo>
                  <a:pt x="2180" y="5890"/>
                  <a:pt x="2180" y="5894"/>
                  <a:pt x="2181" y="5898"/>
                </a:cubicBezTo>
                <a:cubicBezTo>
                  <a:pt x="2181" y="5901"/>
                  <a:pt x="2181" y="5904"/>
                  <a:pt x="2183" y="5907"/>
                </a:cubicBezTo>
                <a:cubicBezTo>
                  <a:pt x="2183" y="5907"/>
                  <a:pt x="2184" y="5908"/>
                  <a:pt x="2185" y="5909"/>
                </a:cubicBezTo>
                <a:lnTo>
                  <a:pt x="2181" y="5909"/>
                </a:lnTo>
                <a:cubicBezTo>
                  <a:pt x="2172" y="5907"/>
                  <a:pt x="2164" y="5907"/>
                  <a:pt x="2155" y="5907"/>
                </a:cubicBezTo>
                <a:cubicBezTo>
                  <a:pt x="2154" y="5907"/>
                  <a:pt x="2153" y="5907"/>
                  <a:pt x="2151" y="5907"/>
                </a:cubicBezTo>
                <a:cubicBezTo>
                  <a:pt x="2159" y="5896"/>
                  <a:pt x="2154" y="5883"/>
                  <a:pt x="2153" y="5871"/>
                </a:cubicBezTo>
                <a:cubicBezTo>
                  <a:pt x="2152" y="5860"/>
                  <a:pt x="2150" y="5849"/>
                  <a:pt x="2148" y="5838"/>
                </a:cubicBezTo>
                <a:lnTo>
                  <a:pt x="2147" y="5837"/>
                </a:lnTo>
                <a:cubicBezTo>
                  <a:pt x="2146" y="5836"/>
                  <a:pt x="2146" y="5834"/>
                  <a:pt x="2145" y="5834"/>
                </a:cubicBezTo>
                <a:cubicBezTo>
                  <a:pt x="2143" y="5833"/>
                  <a:pt x="2142" y="5833"/>
                  <a:pt x="2141" y="5833"/>
                </a:cubicBezTo>
                <a:cubicBezTo>
                  <a:pt x="2140" y="5833"/>
                  <a:pt x="2139" y="5833"/>
                  <a:pt x="2138" y="5834"/>
                </a:cubicBezTo>
                <a:cubicBezTo>
                  <a:pt x="2137" y="5834"/>
                  <a:pt x="2136" y="5836"/>
                  <a:pt x="2135" y="5837"/>
                </a:cubicBezTo>
                <a:cubicBezTo>
                  <a:pt x="2135" y="5837"/>
                  <a:pt x="2135" y="5838"/>
                  <a:pt x="2134" y="5838"/>
                </a:cubicBezTo>
                <a:cubicBezTo>
                  <a:pt x="2129" y="5851"/>
                  <a:pt x="2127" y="5864"/>
                  <a:pt x="2127" y="5878"/>
                </a:cubicBezTo>
                <a:cubicBezTo>
                  <a:pt x="2127" y="5885"/>
                  <a:pt x="2127" y="5893"/>
                  <a:pt x="2129" y="5900"/>
                </a:cubicBezTo>
                <a:cubicBezTo>
                  <a:pt x="2129" y="5901"/>
                  <a:pt x="2130" y="5902"/>
                  <a:pt x="2130" y="5902"/>
                </a:cubicBezTo>
                <a:cubicBezTo>
                  <a:pt x="2131" y="5904"/>
                  <a:pt x="2133" y="5906"/>
                  <a:pt x="2134" y="5907"/>
                </a:cubicBezTo>
                <a:lnTo>
                  <a:pt x="2117" y="5909"/>
                </a:lnTo>
                <a:cubicBezTo>
                  <a:pt x="2117" y="5903"/>
                  <a:pt x="2115" y="5897"/>
                  <a:pt x="2112" y="5892"/>
                </a:cubicBezTo>
                <a:cubicBezTo>
                  <a:pt x="2110" y="5886"/>
                  <a:pt x="2108" y="5880"/>
                  <a:pt x="2107" y="5874"/>
                </a:cubicBezTo>
                <a:cubicBezTo>
                  <a:pt x="2106" y="5872"/>
                  <a:pt x="2104" y="5869"/>
                  <a:pt x="2103" y="5867"/>
                </a:cubicBezTo>
                <a:cubicBezTo>
                  <a:pt x="2102" y="5863"/>
                  <a:pt x="2102" y="5860"/>
                  <a:pt x="2102" y="5856"/>
                </a:cubicBezTo>
                <a:cubicBezTo>
                  <a:pt x="2102" y="5849"/>
                  <a:pt x="2091" y="5850"/>
                  <a:pt x="2090" y="5856"/>
                </a:cubicBezTo>
                <a:cubicBezTo>
                  <a:pt x="2089" y="5863"/>
                  <a:pt x="2088" y="5869"/>
                  <a:pt x="2088" y="5876"/>
                </a:cubicBezTo>
                <a:cubicBezTo>
                  <a:pt x="2088" y="5888"/>
                  <a:pt x="2090" y="5900"/>
                  <a:pt x="2095" y="5911"/>
                </a:cubicBezTo>
                <a:cubicBezTo>
                  <a:pt x="2082" y="5913"/>
                  <a:pt x="2069" y="5914"/>
                  <a:pt x="2055" y="5915"/>
                </a:cubicBezTo>
                <a:lnTo>
                  <a:pt x="2053" y="5915"/>
                </a:lnTo>
                <a:cubicBezTo>
                  <a:pt x="2053" y="5913"/>
                  <a:pt x="2053" y="5910"/>
                  <a:pt x="2053" y="5908"/>
                </a:cubicBezTo>
                <a:cubicBezTo>
                  <a:pt x="2053" y="5900"/>
                  <a:pt x="2053" y="5893"/>
                  <a:pt x="2051" y="5885"/>
                </a:cubicBezTo>
                <a:cubicBezTo>
                  <a:pt x="2050" y="5869"/>
                  <a:pt x="2048" y="5853"/>
                  <a:pt x="2043" y="5837"/>
                </a:cubicBezTo>
                <a:cubicBezTo>
                  <a:pt x="2041" y="5830"/>
                  <a:pt x="2031" y="5832"/>
                  <a:pt x="2030" y="5837"/>
                </a:cubicBezTo>
                <a:cubicBezTo>
                  <a:pt x="2025" y="5857"/>
                  <a:pt x="2015" y="5893"/>
                  <a:pt x="2026" y="5914"/>
                </a:cubicBezTo>
                <a:lnTo>
                  <a:pt x="2001" y="5913"/>
                </a:lnTo>
                <a:cubicBezTo>
                  <a:pt x="2002" y="5912"/>
                  <a:pt x="2002" y="5911"/>
                  <a:pt x="2002" y="5911"/>
                </a:cubicBezTo>
                <a:cubicBezTo>
                  <a:pt x="2002" y="5909"/>
                  <a:pt x="2001" y="5907"/>
                  <a:pt x="2000" y="5906"/>
                </a:cubicBezTo>
                <a:cubicBezTo>
                  <a:pt x="1996" y="5898"/>
                  <a:pt x="1998" y="5885"/>
                  <a:pt x="1996" y="5876"/>
                </a:cubicBezTo>
                <a:cubicBezTo>
                  <a:pt x="1995" y="5860"/>
                  <a:pt x="1992" y="5844"/>
                  <a:pt x="1988" y="5828"/>
                </a:cubicBezTo>
                <a:cubicBezTo>
                  <a:pt x="1987" y="5827"/>
                  <a:pt x="1986" y="5826"/>
                  <a:pt x="1985" y="5825"/>
                </a:cubicBezTo>
                <a:cubicBezTo>
                  <a:pt x="1984" y="5824"/>
                  <a:pt x="1982" y="5824"/>
                  <a:pt x="1981" y="5824"/>
                </a:cubicBezTo>
                <a:cubicBezTo>
                  <a:pt x="1980" y="5824"/>
                  <a:pt x="1978" y="5824"/>
                  <a:pt x="1977" y="5825"/>
                </a:cubicBezTo>
                <a:cubicBezTo>
                  <a:pt x="1976" y="5826"/>
                  <a:pt x="1975" y="5827"/>
                  <a:pt x="1974" y="5828"/>
                </a:cubicBezTo>
                <a:cubicBezTo>
                  <a:pt x="1970" y="5839"/>
                  <a:pt x="1968" y="5851"/>
                  <a:pt x="1968" y="5863"/>
                </a:cubicBezTo>
                <a:cubicBezTo>
                  <a:pt x="1968" y="5869"/>
                  <a:pt x="1969" y="5876"/>
                  <a:pt x="1970" y="5883"/>
                </a:cubicBezTo>
                <a:cubicBezTo>
                  <a:pt x="1970" y="5892"/>
                  <a:pt x="1971" y="5901"/>
                  <a:pt x="1973" y="5910"/>
                </a:cubicBezTo>
                <a:lnTo>
                  <a:pt x="1953" y="5908"/>
                </a:lnTo>
                <a:cubicBezTo>
                  <a:pt x="1954" y="5907"/>
                  <a:pt x="1954" y="5905"/>
                  <a:pt x="1954" y="5904"/>
                </a:cubicBezTo>
                <a:cubicBezTo>
                  <a:pt x="1954" y="5902"/>
                  <a:pt x="1954" y="5901"/>
                  <a:pt x="1953" y="5899"/>
                </a:cubicBezTo>
                <a:cubicBezTo>
                  <a:pt x="1941" y="5864"/>
                  <a:pt x="1949" y="5816"/>
                  <a:pt x="1948" y="5779"/>
                </a:cubicBezTo>
                <a:cubicBezTo>
                  <a:pt x="1949" y="5773"/>
                  <a:pt x="1949" y="5767"/>
                  <a:pt x="1949" y="5760"/>
                </a:cubicBezTo>
                <a:cubicBezTo>
                  <a:pt x="1949" y="5713"/>
                  <a:pt x="1946" y="5666"/>
                  <a:pt x="1941" y="5619"/>
                </a:cubicBezTo>
                <a:cubicBezTo>
                  <a:pt x="1941" y="5618"/>
                  <a:pt x="1941" y="5618"/>
                  <a:pt x="1940" y="5617"/>
                </a:cubicBezTo>
                <a:cubicBezTo>
                  <a:pt x="1939" y="5616"/>
                  <a:pt x="1939" y="5615"/>
                  <a:pt x="1938" y="5615"/>
                </a:cubicBezTo>
                <a:cubicBezTo>
                  <a:pt x="1937" y="5614"/>
                  <a:pt x="1936" y="5614"/>
                  <a:pt x="1935" y="5614"/>
                </a:cubicBezTo>
                <a:cubicBezTo>
                  <a:pt x="1934" y="5614"/>
                  <a:pt x="1933" y="5615"/>
                  <a:pt x="1933" y="5615"/>
                </a:cubicBezTo>
                <a:cubicBezTo>
                  <a:pt x="1932" y="5616"/>
                  <a:pt x="1931" y="5615"/>
                  <a:pt x="1930" y="5617"/>
                </a:cubicBezTo>
                <a:cubicBezTo>
                  <a:pt x="1929" y="5618"/>
                  <a:pt x="1930" y="5618"/>
                  <a:pt x="1930" y="5619"/>
                </a:cubicBezTo>
                <a:cubicBezTo>
                  <a:pt x="1925" y="5670"/>
                  <a:pt x="1922" y="5721"/>
                  <a:pt x="1922" y="5772"/>
                </a:cubicBezTo>
                <a:cubicBezTo>
                  <a:pt x="1922" y="5782"/>
                  <a:pt x="1922" y="5791"/>
                  <a:pt x="1922" y="5800"/>
                </a:cubicBezTo>
                <a:cubicBezTo>
                  <a:pt x="1922" y="5833"/>
                  <a:pt x="1915" y="5874"/>
                  <a:pt x="1927" y="5906"/>
                </a:cubicBezTo>
                <a:lnTo>
                  <a:pt x="1899" y="5904"/>
                </a:lnTo>
                <a:cubicBezTo>
                  <a:pt x="1899" y="5901"/>
                  <a:pt x="1898" y="5898"/>
                  <a:pt x="1897" y="5897"/>
                </a:cubicBezTo>
                <a:cubicBezTo>
                  <a:pt x="1896" y="5895"/>
                  <a:pt x="1896" y="5896"/>
                  <a:pt x="1895" y="5895"/>
                </a:cubicBezTo>
                <a:cubicBezTo>
                  <a:pt x="1893" y="5887"/>
                  <a:pt x="1892" y="5879"/>
                  <a:pt x="1891" y="5871"/>
                </a:cubicBezTo>
                <a:cubicBezTo>
                  <a:pt x="1889" y="5863"/>
                  <a:pt x="1889" y="5854"/>
                  <a:pt x="1887" y="5846"/>
                </a:cubicBezTo>
                <a:cubicBezTo>
                  <a:pt x="1885" y="5838"/>
                  <a:pt x="1882" y="5832"/>
                  <a:pt x="1881" y="5825"/>
                </a:cubicBezTo>
                <a:cubicBezTo>
                  <a:pt x="1880" y="5817"/>
                  <a:pt x="1865" y="5818"/>
                  <a:pt x="1865" y="5827"/>
                </a:cubicBezTo>
                <a:cubicBezTo>
                  <a:pt x="1866" y="5833"/>
                  <a:pt x="1866" y="5840"/>
                  <a:pt x="1866" y="5846"/>
                </a:cubicBezTo>
                <a:cubicBezTo>
                  <a:pt x="1866" y="5848"/>
                  <a:pt x="1866" y="5850"/>
                  <a:pt x="1866" y="5852"/>
                </a:cubicBezTo>
                <a:cubicBezTo>
                  <a:pt x="1865" y="5856"/>
                  <a:pt x="1865" y="5860"/>
                  <a:pt x="1865" y="5865"/>
                </a:cubicBezTo>
                <a:cubicBezTo>
                  <a:pt x="1865" y="5865"/>
                  <a:pt x="1865" y="5866"/>
                  <a:pt x="1865" y="5867"/>
                </a:cubicBezTo>
                <a:cubicBezTo>
                  <a:pt x="1866" y="5879"/>
                  <a:pt x="1867" y="5892"/>
                  <a:pt x="1870" y="5903"/>
                </a:cubicBezTo>
                <a:lnTo>
                  <a:pt x="1864" y="5903"/>
                </a:lnTo>
                <a:cubicBezTo>
                  <a:pt x="1862" y="5904"/>
                  <a:pt x="1859" y="5904"/>
                  <a:pt x="1857" y="5904"/>
                </a:cubicBezTo>
                <a:cubicBezTo>
                  <a:pt x="1854" y="5904"/>
                  <a:pt x="1853" y="5904"/>
                  <a:pt x="1851" y="5903"/>
                </a:cubicBezTo>
                <a:cubicBezTo>
                  <a:pt x="1849" y="5893"/>
                  <a:pt x="1846" y="5883"/>
                  <a:pt x="1843" y="5873"/>
                </a:cubicBezTo>
                <a:cubicBezTo>
                  <a:pt x="1841" y="5868"/>
                  <a:pt x="1840" y="5863"/>
                  <a:pt x="1839" y="5857"/>
                </a:cubicBezTo>
                <a:cubicBezTo>
                  <a:pt x="1839" y="5851"/>
                  <a:pt x="1834" y="5846"/>
                  <a:pt x="1833" y="5841"/>
                </a:cubicBezTo>
                <a:cubicBezTo>
                  <a:pt x="1833" y="5840"/>
                  <a:pt x="1832" y="5838"/>
                  <a:pt x="1832" y="5838"/>
                </a:cubicBezTo>
                <a:cubicBezTo>
                  <a:pt x="1831" y="5836"/>
                  <a:pt x="1829" y="5835"/>
                  <a:pt x="1828" y="5834"/>
                </a:cubicBezTo>
                <a:cubicBezTo>
                  <a:pt x="1826" y="5833"/>
                  <a:pt x="1825" y="5833"/>
                  <a:pt x="1824" y="5833"/>
                </a:cubicBezTo>
                <a:cubicBezTo>
                  <a:pt x="1823" y="5833"/>
                  <a:pt x="1822" y="5833"/>
                  <a:pt x="1822" y="5833"/>
                </a:cubicBezTo>
                <a:cubicBezTo>
                  <a:pt x="1816" y="5834"/>
                  <a:pt x="1815" y="5839"/>
                  <a:pt x="1814" y="5844"/>
                </a:cubicBezTo>
                <a:cubicBezTo>
                  <a:pt x="1813" y="5849"/>
                  <a:pt x="1817" y="5859"/>
                  <a:pt x="1816" y="5867"/>
                </a:cubicBezTo>
                <a:cubicBezTo>
                  <a:pt x="1815" y="5869"/>
                  <a:pt x="1815" y="5871"/>
                  <a:pt x="1815" y="5874"/>
                </a:cubicBezTo>
                <a:cubicBezTo>
                  <a:pt x="1815" y="5876"/>
                  <a:pt x="1815" y="5878"/>
                  <a:pt x="1816" y="5881"/>
                </a:cubicBezTo>
                <a:cubicBezTo>
                  <a:pt x="1818" y="5887"/>
                  <a:pt x="1819" y="5893"/>
                  <a:pt x="1821" y="5899"/>
                </a:cubicBezTo>
                <a:lnTo>
                  <a:pt x="1805" y="5895"/>
                </a:lnTo>
                <a:lnTo>
                  <a:pt x="1805" y="5894"/>
                </a:lnTo>
                <a:cubicBezTo>
                  <a:pt x="1805" y="5893"/>
                  <a:pt x="1805" y="5893"/>
                  <a:pt x="1805" y="5892"/>
                </a:cubicBezTo>
                <a:cubicBezTo>
                  <a:pt x="1785" y="5859"/>
                  <a:pt x="1792" y="5805"/>
                  <a:pt x="1790" y="5768"/>
                </a:cubicBezTo>
                <a:cubicBezTo>
                  <a:pt x="1788" y="5731"/>
                  <a:pt x="1787" y="5693"/>
                  <a:pt x="1784" y="5656"/>
                </a:cubicBezTo>
                <a:cubicBezTo>
                  <a:pt x="1784" y="5655"/>
                  <a:pt x="1783" y="5654"/>
                  <a:pt x="1783" y="5653"/>
                </a:cubicBezTo>
                <a:cubicBezTo>
                  <a:pt x="1782" y="5652"/>
                  <a:pt x="1782" y="5652"/>
                  <a:pt x="1781" y="5651"/>
                </a:cubicBezTo>
                <a:cubicBezTo>
                  <a:pt x="1781" y="5651"/>
                  <a:pt x="1780" y="5651"/>
                  <a:pt x="1779" y="5651"/>
                </a:cubicBezTo>
                <a:cubicBezTo>
                  <a:pt x="1778" y="5651"/>
                  <a:pt x="1777" y="5650"/>
                  <a:pt x="1776" y="5651"/>
                </a:cubicBezTo>
                <a:cubicBezTo>
                  <a:pt x="1775" y="5651"/>
                  <a:pt x="1775" y="5652"/>
                  <a:pt x="1775" y="5653"/>
                </a:cubicBezTo>
                <a:cubicBezTo>
                  <a:pt x="1774" y="5654"/>
                  <a:pt x="1774" y="5655"/>
                  <a:pt x="1774" y="5656"/>
                </a:cubicBezTo>
                <a:cubicBezTo>
                  <a:pt x="1772" y="5678"/>
                  <a:pt x="1754" y="5829"/>
                  <a:pt x="1774" y="5886"/>
                </a:cubicBezTo>
                <a:lnTo>
                  <a:pt x="1772" y="5886"/>
                </a:lnTo>
                <a:cubicBezTo>
                  <a:pt x="1766" y="5885"/>
                  <a:pt x="1760" y="5884"/>
                  <a:pt x="1755" y="5882"/>
                </a:cubicBezTo>
                <a:cubicBezTo>
                  <a:pt x="1761" y="5871"/>
                  <a:pt x="1747" y="5843"/>
                  <a:pt x="1744" y="5835"/>
                </a:cubicBezTo>
                <a:cubicBezTo>
                  <a:pt x="1739" y="5817"/>
                  <a:pt x="1737" y="5799"/>
                  <a:pt x="1736" y="5780"/>
                </a:cubicBezTo>
                <a:cubicBezTo>
                  <a:pt x="1736" y="5779"/>
                  <a:pt x="1735" y="5779"/>
                  <a:pt x="1735" y="5778"/>
                </a:cubicBezTo>
                <a:cubicBezTo>
                  <a:pt x="1735" y="5777"/>
                  <a:pt x="1734" y="5776"/>
                  <a:pt x="1733" y="5776"/>
                </a:cubicBezTo>
                <a:cubicBezTo>
                  <a:pt x="1732" y="5775"/>
                  <a:pt x="1731" y="5775"/>
                  <a:pt x="1730" y="5775"/>
                </a:cubicBezTo>
                <a:cubicBezTo>
                  <a:pt x="1729" y="5775"/>
                  <a:pt x="1728" y="5775"/>
                  <a:pt x="1727" y="5776"/>
                </a:cubicBezTo>
                <a:cubicBezTo>
                  <a:pt x="1726" y="5776"/>
                  <a:pt x="1726" y="5776"/>
                  <a:pt x="1725" y="5778"/>
                </a:cubicBezTo>
                <a:cubicBezTo>
                  <a:pt x="1724" y="5779"/>
                  <a:pt x="1725" y="5779"/>
                  <a:pt x="1725" y="5780"/>
                </a:cubicBezTo>
                <a:cubicBezTo>
                  <a:pt x="1723" y="5793"/>
                  <a:pt x="1722" y="5806"/>
                  <a:pt x="1722" y="5819"/>
                </a:cubicBezTo>
                <a:cubicBezTo>
                  <a:pt x="1722" y="5832"/>
                  <a:pt x="1723" y="5846"/>
                  <a:pt x="1725" y="5859"/>
                </a:cubicBezTo>
                <a:cubicBezTo>
                  <a:pt x="1725" y="5863"/>
                  <a:pt x="1727" y="5870"/>
                  <a:pt x="1729" y="5877"/>
                </a:cubicBezTo>
                <a:lnTo>
                  <a:pt x="1714" y="5874"/>
                </a:lnTo>
                <a:cubicBezTo>
                  <a:pt x="1709" y="5857"/>
                  <a:pt x="1703" y="5839"/>
                  <a:pt x="1699" y="5823"/>
                </a:cubicBezTo>
                <a:cubicBezTo>
                  <a:pt x="1694" y="5806"/>
                  <a:pt x="1692" y="5790"/>
                  <a:pt x="1688" y="5774"/>
                </a:cubicBezTo>
                <a:cubicBezTo>
                  <a:pt x="1682" y="5758"/>
                  <a:pt x="1677" y="5741"/>
                  <a:pt x="1674" y="5724"/>
                </a:cubicBezTo>
                <a:cubicBezTo>
                  <a:pt x="1674" y="5721"/>
                  <a:pt x="1669" y="5721"/>
                  <a:pt x="1669" y="5724"/>
                </a:cubicBezTo>
                <a:cubicBezTo>
                  <a:pt x="1669" y="5725"/>
                  <a:pt x="1669" y="5727"/>
                  <a:pt x="1669" y="5728"/>
                </a:cubicBezTo>
                <a:cubicBezTo>
                  <a:pt x="1669" y="5744"/>
                  <a:pt x="1671" y="5761"/>
                  <a:pt x="1675" y="5776"/>
                </a:cubicBezTo>
                <a:cubicBezTo>
                  <a:pt x="1680" y="5796"/>
                  <a:pt x="1677" y="5821"/>
                  <a:pt x="1684" y="5839"/>
                </a:cubicBezTo>
                <a:cubicBezTo>
                  <a:pt x="1686" y="5845"/>
                  <a:pt x="1687" y="5853"/>
                  <a:pt x="1687" y="5860"/>
                </a:cubicBezTo>
                <a:cubicBezTo>
                  <a:pt x="1687" y="5863"/>
                  <a:pt x="1687" y="5866"/>
                  <a:pt x="1687" y="5868"/>
                </a:cubicBezTo>
                <a:cubicBezTo>
                  <a:pt x="1679" y="5867"/>
                  <a:pt x="1672" y="5865"/>
                  <a:pt x="1666" y="5863"/>
                </a:cubicBezTo>
                <a:cubicBezTo>
                  <a:pt x="1660" y="5861"/>
                  <a:pt x="1654" y="5859"/>
                  <a:pt x="1649" y="5857"/>
                </a:cubicBezTo>
                <a:cubicBezTo>
                  <a:pt x="1649" y="5855"/>
                  <a:pt x="1648" y="5854"/>
                  <a:pt x="1647" y="5852"/>
                </a:cubicBezTo>
                <a:cubicBezTo>
                  <a:pt x="1647" y="5851"/>
                  <a:pt x="1646" y="5850"/>
                  <a:pt x="1645" y="5849"/>
                </a:cubicBezTo>
                <a:cubicBezTo>
                  <a:pt x="1634" y="5839"/>
                  <a:pt x="1645" y="5817"/>
                  <a:pt x="1640" y="5803"/>
                </a:cubicBezTo>
                <a:cubicBezTo>
                  <a:pt x="1633" y="5780"/>
                  <a:pt x="1638" y="5756"/>
                  <a:pt x="1631" y="5733"/>
                </a:cubicBezTo>
                <a:cubicBezTo>
                  <a:pt x="1622" y="5705"/>
                  <a:pt x="1628" y="5665"/>
                  <a:pt x="1623" y="5635"/>
                </a:cubicBezTo>
                <a:cubicBezTo>
                  <a:pt x="1621" y="5628"/>
                  <a:pt x="1609" y="5630"/>
                  <a:pt x="1610" y="5637"/>
                </a:cubicBezTo>
                <a:cubicBezTo>
                  <a:pt x="1613" y="5688"/>
                  <a:pt x="1612" y="5742"/>
                  <a:pt x="1610" y="5793"/>
                </a:cubicBezTo>
                <a:cubicBezTo>
                  <a:pt x="1609" y="5800"/>
                  <a:pt x="1609" y="5808"/>
                  <a:pt x="1609" y="5815"/>
                </a:cubicBezTo>
                <a:cubicBezTo>
                  <a:pt x="1609" y="5826"/>
                  <a:pt x="1609" y="5837"/>
                  <a:pt x="1611" y="5848"/>
                </a:cubicBezTo>
                <a:lnTo>
                  <a:pt x="1598" y="5845"/>
                </a:lnTo>
                <a:cubicBezTo>
                  <a:pt x="1597" y="5835"/>
                  <a:pt x="1594" y="5824"/>
                  <a:pt x="1592" y="5814"/>
                </a:cubicBezTo>
                <a:cubicBezTo>
                  <a:pt x="1588" y="5794"/>
                  <a:pt x="1582" y="5775"/>
                  <a:pt x="1576" y="5754"/>
                </a:cubicBezTo>
                <a:cubicBezTo>
                  <a:pt x="1575" y="5750"/>
                  <a:pt x="1568" y="5747"/>
                  <a:pt x="1566" y="5753"/>
                </a:cubicBezTo>
                <a:cubicBezTo>
                  <a:pt x="1555" y="5782"/>
                  <a:pt x="1564" y="5810"/>
                  <a:pt x="1568" y="5839"/>
                </a:cubicBezTo>
                <a:lnTo>
                  <a:pt x="1556" y="5837"/>
                </a:lnTo>
                <a:cubicBezTo>
                  <a:pt x="1540" y="5802"/>
                  <a:pt x="1544" y="5758"/>
                  <a:pt x="1532" y="5723"/>
                </a:cubicBezTo>
                <a:cubicBezTo>
                  <a:pt x="1519" y="5680"/>
                  <a:pt x="1513" y="5637"/>
                  <a:pt x="1512" y="5593"/>
                </a:cubicBezTo>
                <a:cubicBezTo>
                  <a:pt x="1512" y="5592"/>
                  <a:pt x="1512" y="5591"/>
                  <a:pt x="1512" y="5591"/>
                </a:cubicBezTo>
                <a:cubicBezTo>
                  <a:pt x="1511" y="5590"/>
                  <a:pt x="1511" y="5589"/>
                  <a:pt x="1510" y="5589"/>
                </a:cubicBezTo>
                <a:cubicBezTo>
                  <a:pt x="1510" y="5589"/>
                  <a:pt x="1509" y="5589"/>
                  <a:pt x="1508" y="5589"/>
                </a:cubicBezTo>
                <a:cubicBezTo>
                  <a:pt x="1507" y="5589"/>
                  <a:pt x="1507" y="5589"/>
                  <a:pt x="1506" y="5589"/>
                </a:cubicBezTo>
                <a:cubicBezTo>
                  <a:pt x="1505" y="5589"/>
                  <a:pt x="1505" y="5590"/>
                  <a:pt x="1504" y="5591"/>
                </a:cubicBezTo>
                <a:cubicBezTo>
                  <a:pt x="1504" y="5591"/>
                  <a:pt x="1504" y="5592"/>
                  <a:pt x="1504" y="5593"/>
                </a:cubicBezTo>
                <a:cubicBezTo>
                  <a:pt x="1500" y="5616"/>
                  <a:pt x="1499" y="5638"/>
                  <a:pt x="1499" y="5661"/>
                </a:cubicBezTo>
                <a:cubicBezTo>
                  <a:pt x="1499" y="5680"/>
                  <a:pt x="1500" y="5699"/>
                  <a:pt x="1502" y="5717"/>
                </a:cubicBezTo>
                <a:cubicBezTo>
                  <a:pt x="1508" y="5750"/>
                  <a:pt x="1505" y="5793"/>
                  <a:pt x="1515" y="5828"/>
                </a:cubicBezTo>
                <a:lnTo>
                  <a:pt x="1500" y="5823"/>
                </a:lnTo>
                <a:cubicBezTo>
                  <a:pt x="1501" y="5822"/>
                  <a:pt x="1502" y="5821"/>
                  <a:pt x="1503" y="5820"/>
                </a:cubicBezTo>
                <a:cubicBezTo>
                  <a:pt x="1504" y="5817"/>
                  <a:pt x="1505" y="5815"/>
                  <a:pt x="1505" y="5813"/>
                </a:cubicBezTo>
                <a:cubicBezTo>
                  <a:pt x="1505" y="5812"/>
                  <a:pt x="1505" y="5811"/>
                  <a:pt x="1505" y="5810"/>
                </a:cubicBezTo>
                <a:cubicBezTo>
                  <a:pt x="1491" y="5745"/>
                  <a:pt x="1480" y="5679"/>
                  <a:pt x="1473" y="5613"/>
                </a:cubicBezTo>
                <a:cubicBezTo>
                  <a:pt x="1470" y="5576"/>
                  <a:pt x="1452" y="5538"/>
                  <a:pt x="1446" y="5500"/>
                </a:cubicBezTo>
                <a:cubicBezTo>
                  <a:pt x="1446" y="5500"/>
                  <a:pt x="1446" y="5499"/>
                  <a:pt x="1445" y="5498"/>
                </a:cubicBezTo>
                <a:cubicBezTo>
                  <a:pt x="1445" y="5498"/>
                  <a:pt x="1445" y="5497"/>
                  <a:pt x="1444" y="5497"/>
                </a:cubicBezTo>
                <a:cubicBezTo>
                  <a:pt x="1444" y="5497"/>
                  <a:pt x="1443" y="5496"/>
                  <a:pt x="1442" y="5496"/>
                </a:cubicBezTo>
                <a:cubicBezTo>
                  <a:pt x="1442" y="5496"/>
                  <a:pt x="1441" y="5497"/>
                  <a:pt x="1440" y="5497"/>
                </a:cubicBezTo>
                <a:lnTo>
                  <a:pt x="1439" y="5498"/>
                </a:lnTo>
                <a:cubicBezTo>
                  <a:pt x="1439" y="5499"/>
                  <a:pt x="1438" y="5500"/>
                  <a:pt x="1438" y="5500"/>
                </a:cubicBezTo>
                <a:cubicBezTo>
                  <a:pt x="1439" y="5537"/>
                  <a:pt x="1443" y="5574"/>
                  <a:pt x="1449" y="5610"/>
                </a:cubicBezTo>
                <a:cubicBezTo>
                  <a:pt x="1465" y="5676"/>
                  <a:pt x="1453" y="5748"/>
                  <a:pt x="1469" y="5814"/>
                </a:cubicBezTo>
                <a:lnTo>
                  <a:pt x="1446" y="5806"/>
                </a:lnTo>
                <a:cubicBezTo>
                  <a:pt x="1445" y="5784"/>
                  <a:pt x="1438" y="5762"/>
                  <a:pt x="1438" y="5740"/>
                </a:cubicBezTo>
                <a:cubicBezTo>
                  <a:pt x="1438" y="5693"/>
                  <a:pt x="1421" y="5645"/>
                  <a:pt x="1414" y="5598"/>
                </a:cubicBezTo>
                <a:cubicBezTo>
                  <a:pt x="1399" y="5497"/>
                  <a:pt x="1379" y="5396"/>
                  <a:pt x="1353" y="5298"/>
                </a:cubicBezTo>
                <a:cubicBezTo>
                  <a:pt x="1352" y="5293"/>
                  <a:pt x="1346" y="5295"/>
                  <a:pt x="1346" y="5299"/>
                </a:cubicBezTo>
                <a:cubicBezTo>
                  <a:pt x="1365" y="5383"/>
                  <a:pt x="1362" y="5470"/>
                  <a:pt x="1376" y="5555"/>
                </a:cubicBezTo>
                <a:cubicBezTo>
                  <a:pt x="1383" y="5599"/>
                  <a:pt x="1387" y="5647"/>
                  <a:pt x="1390" y="5693"/>
                </a:cubicBezTo>
                <a:cubicBezTo>
                  <a:pt x="1391" y="5728"/>
                  <a:pt x="1395" y="5763"/>
                  <a:pt x="1401" y="5797"/>
                </a:cubicBezTo>
                <a:cubicBezTo>
                  <a:pt x="1376" y="5789"/>
                  <a:pt x="1351" y="5781"/>
                  <a:pt x="1326" y="5772"/>
                </a:cubicBezTo>
                <a:cubicBezTo>
                  <a:pt x="1325" y="5768"/>
                  <a:pt x="1324" y="5764"/>
                  <a:pt x="1322" y="5761"/>
                </a:cubicBezTo>
                <a:cubicBezTo>
                  <a:pt x="1323" y="5758"/>
                  <a:pt x="1324" y="5756"/>
                  <a:pt x="1324" y="5753"/>
                </a:cubicBezTo>
                <a:cubicBezTo>
                  <a:pt x="1324" y="5750"/>
                  <a:pt x="1322" y="5747"/>
                  <a:pt x="1321" y="5745"/>
                </a:cubicBezTo>
                <a:cubicBezTo>
                  <a:pt x="1319" y="5742"/>
                  <a:pt x="1318" y="5741"/>
                  <a:pt x="1315" y="5739"/>
                </a:cubicBezTo>
                <a:cubicBezTo>
                  <a:pt x="1314" y="5738"/>
                  <a:pt x="1312" y="5738"/>
                  <a:pt x="1310" y="5737"/>
                </a:cubicBezTo>
                <a:cubicBezTo>
                  <a:pt x="1306" y="5737"/>
                  <a:pt x="1289" y="5610"/>
                  <a:pt x="1286" y="5600"/>
                </a:cubicBezTo>
                <a:cubicBezTo>
                  <a:pt x="1271" y="5545"/>
                  <a:pt x="1274" y="5485"/>
                  <a:pt x="1267" y="5429"/>
                </a:cubicBezTo>
                <a:cubicBezTo>
                  <a:pt x="1249" y="5307"/>
                  <a:pt x="1219" y="5184"/>
                  <a:pt x="1194" y="5062"/>
                </a:cubicBezTo>
                <a:cubicBezTo>
                  <a:pt x="1175" y="4958"/>
                  <a:pt x="1145" y="4855"/>
                  <a:pt x="1116" y="4753"/>
                </a:cubicBezTo>
                <a:cubicBezTo>
                  <a:pt x="1081" y="4629"/>
                  <a:pt x="1064" y="4496"/>
                  <a:pt x="1014" y="4377"/>
                </a:cubicBezTo>
                <a:cubicBezTo>
                  <a:pt x="1013" y="4374"/>
                  <a:pt x="1008" y="4375"/>
                  <a:pt x="1009" y="4378"/>
                </a:cubicBezTo>
                <a:cubicBezTo>
                  <a:pt x="1059" y="4616"/>
                  <a:pt x="1124" y="4850"/>
                  <a:pt x="1170" y="5090"/>
                </a:cubicBezTo>
                <a:cubicBezTo>
                  <a:pt x="1193" y="5215"/>
                  <a:pt x="1217" y="5339"/>
                  <a:pt x="1240" y="5464"/>
                </a:cubicBezTo>
                <a:cubicBezTo>
                  <a:pt x="1249" y="5508"/>
                  <a:pt x="1242" y="5556"/>
                  <a:pt x="1254" y="5600"/>
                </a:cubicBezTo>
                <a:cubicBezTo>
                  <a:pt x="1266" y="5644"/>
                  <a:pt x="1274" y="5689"/>
                  <a:pt x="1283" y="5733"/>
                </a:cubicBezTo>
                <a:cubicBezTo>
                  <a:pt x="1269" y="5728"/>
                  <a:pt x="1270" y="5730"/>
                  <a:pt x="1264" y="5708"/>
                </a:cubicBezTo>
                <a:cubicBezTo>
                  <a:pt x="1256" y="5677"/>
                  <a:pt x="1244" y="5644"/>
                  <a:pt x="1239" y="5613"/>
                </a:cubicBezTo>
                <a:cubicBezTo>
                  <a:pt x="1231" y="5562"/>
                  <a:pt x="1216" y="5512"/>
                  <a:pt x="1208" y="5462"/>
                </a:cubicBezTo>
                <a:cubicBezTo>
                  <a:pt x="1203" y="5422"/>
                  <a:pt x="1203" y="5374"/>
                  <a:pt x="1187" y="5337"/>
                </a:cubicBezTo>
                <a:cubicBezTo>
                  <a:pt x="1184" y="5331"/>
                  <a:pt x="1176" y="5336"/>
                  <a:pt x="1178" y="5341"/>
                </a:cubicBezTo>
                <a:cubicBezTo>
                  <a:pt x="1196" y="5385"/>
                  <a:pt x="1198" y="5462"/>
                  <a:pt x="1198" y="5509"/>
                </a:cubicBezTo>
                <a:cubicBezTo>
                  <a:pt x="1198" y="5550"/>
                  <a:pt x="1216" y="5598"/>
                  <a:pt x="1211" y="5636"/>
                </a:cubicBezTo>
                <a:cubicBezTo>
                  <a:pt x="1211" y="5639"/>
                  <a:pt x="1211" y="5642"/>
                  <a:pt x="1211" y="5646"/>
                </a:cubicBezTo>
                <a:cubicBezTo>
                  <a:pt x="1211" y="5672"/>
                  <a:pt x="1215" y="5698"/>
                  <a:pt x="1223" y="5724"/>
                </a:cubicBezTo>
                <a:lnTo>
                  <a:pt x="1216" y="5720"/>
                </a:lnTo>
                <a:cubicBezTo>
                  <a:pt x="1217" y="5719"/>
                  <a:pt x="1217" y="5717"/>
                  <a:pt x="1217" y="5716"/>
                </a:cubicBezTo>
                <a:cubicBezTo>
                  <a:pt x="1217" y="5714"/>
                  <a:pt x="1217" y="5712"/>
                  <a:pt x="1216" y="5711"/>
                </a:cubicBezTo>
                <a:cubicBezTo>
                  <a:pt x="1203" y="5684"/>
                  <a:pt x="1207" y="5650"/>
                  <a:pt x="1199" y="5623"/>
                </a:cubicBezTo>
                <a:cubicBezTo>
                  <a:pt x="1189" y="5591"/>
                  <a:pt x="1183" y="5558"/>
                  <a:pt x="1181" y="5526"/>
                </a:cubicBezTo>
                <a:cubicBezTo>
                  <a:pt x="1178" y="5464"/>
                  <a:pt x="1156" y="5398"/>
                  <a:pt x="1142" y="5338"/>
                </a:cubicBezTo>
                <a:cubicBezTo>
                  <a:pt x="1140" y="5333"/>
                  <a:pt x="1132" y="5334"/>
                  <a:pt x="1132" y="5339"/>
                </a:cubicBezTo>
                <a:cubicBezTo>
                  <a:pt x="1139" y="5407"/>
                  <a:pt x="1147" y="5474"/>
                  <a:pt x="1158" y="5542"/>
                </a:cubicBezTo>
                <a:cubicBezTo>
                  <a:pt x="1165" y="5592"/>
                  <a:pt x="1167" y="5657"/>
                  <a:pt x="1189" y="5705"/>
                </a:cubicBezTo>
                <a:lnTo>
                  <a:pt x="1176" y="5698"/>
                </a:lnTo>
                <a:cubicBezTo>
                  <a:pt x="1177" y="5697"/>
                  <a:pt x="1177" y="5696"/>
                  <a:pt x="1177" y="5695"/>
                </a:cubicBezTo>
                <a:cubicBezTo>
                  <a:pt x="1177" y="5693"/>
                  <a:pt x="1177" y="5692"/>
                  <a:pt x="1176" y="5691"/>
                </a:cubicBezTo>
                <a:cubicBezTo>
                  <a:pt x="1165" y="5655"/>
                  <a:pt x="1158" y="5619"/>
                  <a:pt x="1154" y="5582"/>
                </a:cubicBezTo>
                <a:cubicBezTo>
                  <a:pt x="1150" y="5549"/>
                  <a:pt x="1134" y="5517"/>
                  <a:pt x="1132" y="5484"/>
                </a:cubicBezTo>
                <a:lnTo>
                  <a:pt x="1131" y="5484"/>
                </a:lnTo>
                <a:cubicBezTo>
                  <a:pt x="1130" y="5483"/>
                  <a:pt x="1131" y="5483"/>
                  <a:pt x="1131" y="5483"/>
                </a:cubicBezTo>
                <a:cubicBezTo>
                  <a:pt x="1130" y="5483"/>
                  <a:pt x="1130" y="5483"/>
                  <a:pt x="1130" y="5483"/>
                </a:cubicBezTo>
                <a:cubicBezTo>
                  <a:pt x="1129" y="5483"/>
                  <a:pt x="1129" y="5483"/>
                  <a:pt x="1129" y="5483"/>
                </a:cubicBezTo>
                <a:cubicBezTo>
                  <a:pt x="1128" y="5483"/>
                  <a:pt x="1128" y="5483"/>
                  <a:pt x="1128" y="5484"/>
                </a:cubicBezTo>
                <a:cubicBezTo>
                  <a:pt x="1129" y="5524"/>
                  <a:pt x="1134" y="5563"/>
                  <a:pt x="1133" y="5601"/>
                </a:cubicBezTo>
                <a:cubicBezTo>
                  <a:pt x="1133" y="5627"/>
                  <a:pt x="1137" y="5654"/>
                  <a:pt x="1145" y="5679"/>
                </a:cubicBezTo>
                <a:lnTo>
                  <a:pt x="1124" y="5665"/>
                </a:lnTo>
                <a:cubicBezTo>
                  <a:pt x="1124" y="5664"/>
                  <a:pt x="1124" y="5664"/>
                  <a:pt x="1124" y="5664"/>
                </a:cubicBezTo>
                <a:cubicBezTo>
                  <a:pt x="1125" y="5662"/>
                  <a:pt x="1126" y="5660"/>
                  <a:pt x="1126" y="5658"/>
                </a:cubicBezTo>
                <a:cubicBezTo>
                  <a:pt x="1126" y="5658"/>
                  <a:pt x="1126" y="5657"/>
                  <a:pt x="1125" y="5656"/>
                </a:cubicBezTo>
                <a:cubicBezTo>
                  <a:pt x="1103" y="5536"/>
                  <a:pt x="1078" y="5417"/>
                  <a:pt x="1057" y="5297"/>
                </a:cubicBezTo>
                <a:lnTo>
                  <a:pt x="1057" y="5296"/>
                </a:lnTo>
                <a:cubicBezTo>
                  <a:pt x="1056" y="5295"/>
                  <a:pt x="1056" y="5295"/>
                  <a:pt x="1055" y="5294"/>
                </a:cubicBezTo>
                <a:lnTo>
                  <a:pt x="1054" y="5294"/>
                </a:lnTo>
                <a:cubicBezTo>
                  <a:pt x="1053" y="5294"/>
                  <a:pt x="1052" y="5294"/>
                  <a:pt x="1052" y="5294"/>
                </a:cubicBezTo>
                <a:cubicBezTo>
                  <a:pt x="1051" y="5295"/>
                  <a:pt x="1052" y="5295"/>
                  <a:pt x="1051" y="5296"/>
                </a:cubicBezTo>
                <a:cubicBezTo>
                  <a:pt x="1050" y="5296"/>
                  <a:pt x="1050" y="5297"/>
                  <a:pt x="1050" y="5297"/>
                </a:cubicBezTo>
                <a:cubicBezTo>
                  <a:pt x="1051" y="5401"/>
                  <a:pt x="1062" y="5505"/>
                  <a:pt x="1084" y="5606"/>
                </a:cubicBezTo>
                <a:cubicBezTo>
                  <a:pt x="1071" y="5597"/>
                  <a:pt x="1068" y="5551"/>
                  <a:pt x="1064" y="5538"/>
                </a:cubicBezTo>
                <a:cubicBezTo>
                  <a:pt x="1060" y="5505"/>
                  <a:pt x="1053" y="5473"/>
                  <a:pt x="1042" y="5441"/>
                </a:cubicBezTo>
                <a:cubicBezTo>
                  <a:pt x="1026" y="5408"/>
                  <a:pt x="1021" y="5355"/>
                  <a:pt x="1015" y="5318"/>
                </a:cubicBezTo>
                <a:cubicBezTo>
                  <a:pt x="1015" y="5314"/>
                  <a:pt x="1008" y="5313"/>
                  <a:pt x="1007" y="5318"/>
                </a:cubicBezTo>
                <a:cubicBezTo>
                  <a:pt x="1007" y="5326"/>
                  <a:pt x="1007" y="5333"/>
                  <a:pt x="1007" y="5341"/>
                </a:cubicBezTo>
                <a:cubicBezTo>
                  <a:pt x="1007" y="5376"/>
                  <a:pt x="1011" y="5410"/>
                  <a:pt x="1018" y="5443"/>
                </a:cubicBezTo>
                <a:cubicBezTo>
                  <a:pt x="1029" y="5486"/>
                  <a:pt x="1030" y="5530"/>
                  <a:pt x="1038" y="5572"/>
                </a:cubicBezTo>
                <a:cubicBezTo>
                  <a:pt x="1037" y="5572"/>
                  <a:pt x="1036" y="5573"/>
                  <a:pt x="1036" y="5573"/>
                </a:cubicBezTo>
                <a:cubicBezTo>
                  <a:pt x="1035" y="5573"/>
                  <a:pt x="1035" y="5574"/>
                  <a:pt x="1035" y="5574"/>
                </a:cubicBezTo>
                <a:cubicBezTo>
                  <a:pt x="1031" y="5546"/>
                  <a:pt x="1012" y="5519"/>
                  <a:pt x="1005" y="5491"/>
                </a:cubicBezTo>
                <a:cubicBezTo>
                  <a:pt x="995" y="5456"/>
                  <a:pt x="998" y="5417"/>
                  <a:pt x="988" y="5382"/>
                </a:cubicBezTo>
                <a:cubicBezTo>
                  <a:pt x="970" y="5323"/>
                  <a:pt x="972" y="5252"/>
                  <a:pt x="945" y="5195"/>
                </a:cubicBezTo>
                <a:cubicBezTo>
                  <a:pt x="945" y="5195"/>
                  <a:pt x="945" y="5194"/>
                  <a:pt x="944" y="5194"/>
                </a:cubicBezTo>
                <a:cubicBezTo>
                  <a:pt x="943" y="5193"/>
                  <a:pt x="943" y="5194"/>
                  <a:pt x="942" y="5194"/>
                </a:cubicBezTo>
                <a:cubicBezTo>
                  <a:pt x="941" y="5194"/>
                  <a:pt x="940" y="5194"/>
                  <a:pt x="940" y="5194"/>
                </a:cubicBezTo>
                <a:cubicBezTo>
                  <a:pt x="939" y="5195"/>
                  <a:pt x="939" y="5195"/>
                  <a:pt x="938" y="5196"/>
                </a:cubicBezTo>
                <a:cubicBezTo>
                  <a:pt x="938" y="5196"/>
                  <a:pt x="938" y="5197"/>
                  <a:pt x="938" y="5198"/>
                </a:cubicBezTo>
                <a:lnTo>
                  <a:pt x="938" y="5199"/>
                </a:lnTo>
                <a:cubicBezTo>
                  <a:pt x="958" y="5261"/>
                  <a:pt x="943" y="5336"/>
                  <a:pt x="958" y="5400"/>
                </a:cubicBezTo>
                <a:cubicBezTo>
                  <a:pt x="967" y="5442"/>
                  <a:pt x="965" y="5484"/>
                  <a:pt x="975" y="5523"/>
                </a:cubicBezTo>
                <a:lnTo>
                  <a:pt x="974" y="5522"/>
                </a:lnTo>
                <a:cubicBezTo>
                  <a:pt x="971" y="5507"/>
                  <a:pt x="963" y="5492"/>
                  <a:pt x="960" y="5477"/>
                </a:cubicBezTo>
                <a:cubicBezTo>
                  <a:pt x="944" y="5412"/>
                  <a:pt x="927" y="5348"/>
                  <a:pt x="917" y="5282"/>
                </a:cubicBezTo>
                <a:cubicBezTo>
                  <a:pt x="903" y="5197"/>
                  <a:pt x="879" y="5113"/>
                  <a:pt x="858" y="5030"/>
                </a:cubicBezTo>
                <a:cubicBezTo>
                  <a:pt x="858" y="5028"/>
                  <a:pt x="853" y="5029"/>
                  <a:pt x="854" y="5030"/>
                </a:cubicBezTo>
                <a:cubicBezTo>
                  <a:pt x="857" y="5063"/>
                  <a:pt x="866" y="5096"/>
                  <a:pt x="872" y="5129"/>
                </a:cubicBezTo>
                <a:cubicBezTo>
                  <a:pt x="878" y="5162"/>
                  <a:pt x="870" y="5229"/>
                  <a:pt x="889" y="5259"/>
                </a:cubicBezTo>
                <a:cubicBezTo>
                  <a:pt x="893" y="5273"/>
                  <a:pt x="894" y="5288"/>
                  <a:pt x="894" y="5302"/>
                </a:cubicBezTo>
                <a:cubicBezTo>
                  <a:pt x="894" y="5303"/>
                  <a:pt x="894" y="5304"/>
                  <a:pt x="894" y="5306"/>
                </a:cubicBezTo>
                <a:cubicBezTo>
                  <a:pt x="895" y="5315"/>
                  <a:pt x="897" y="5325"/>
                  <a:pt x="899" y="5335"/>
                </a:cubicBezTo>
                <a:cubicBezTo>
                  <a:pt x="893" y="5315"/>
                  <a:pt x="888" y="5297"/>
                  <a:pt x="883" y="5278"/>
                </a:cubicBezTo>
                <a:cubicBezTo>
                  <a:pt x="868" y="5216"/>
                  <a:pt x="867" y="5150"/>
                  <a:pt x="841" y="5091"/>
                </a:cubicBezTo>
                <a:cubicBezTo>
                  <a:pt x="808" y="5017"/>
                  <a:pt x="791" y="4937"/>
                  <a:pt x="757" y="4864"/>
                </a:cubicBezTo>
                <a:cubicBezTo>
                  <a:pt x="756" y="4862"/>
                  <a:pt x="752" y="4863"/>
                  <a:pt x="753" y="4865"/>
                </a:cubicBezTo>
                <a:cubicBezTo>
                  <a:pt x="784" y="4940"/>
                  <a:pt x="807" y="5018"/>
                  <a:pt x="824" y="5097"/>
                </a:cubicBezTo>
                <a:cubicBezTo>
                  <a:pt x="837" y="5181"/>
                  <a:pt x="852" y="5263"/>
                  <a:pt x="872" y="5344"/>
                </a:cubicBezTo>
                <a:cubicBezTo>
                  <a:pt x="863" y="5321"/>
                  <a:pt x="855" y="5298"/>
                  <a:pt x="847" y="5277"/>
                </a:cubicBezTo>
                <a:cubicBezTo>
                  <a:pt x="799" y="5151"/>
                  <a:pt x="768" y="5023"/>
                  <a:pt x="727" y="4895"/>
                </a:cubicBezTo>
                <a:cubicBezTo>
                  <a:pt x="650" y="4658"/>
                  <a:pt x="588" y="4417"/>
                  <a:pt x="523" y="4176"/>
                </a:cubicBezTo>
                <a:cubicBezTo>
                  <a:pt x="463" y="3949"/>
                  <a:pt x="405" y="3719"/>
                  <a:pt x="330" y="3497"/>
                </a:cubicBezTo>
                <a:cubicBezTo>
                  <a:pt x="290" y="3389"/>
                  <a:pt x="257" y="3279"/>
                  <a:pt x="230" y="3167"/>
                </a:cubicBezTo>
                <a:cubicBezTo>
                  <a:pt x="216" y="3108"/>
                  <a:pt x="196" y="3051"/>
                  <a:pt x="171" y="2996"/>
                </a:cubicBezTo>
                <a:cubicBezTo>
                  <a:pt x="157" y="2964"/>
                  <a:pt x="155" y="2927"/>
                  <a:pt x="145" y="2892"/>
                </a:cubicBezTo>
                <a:cubicBezTo>
                  <a:pt x="181" y="2937"/>
                  <a:pt x="225" y="2974"/>
                  <a:pt x="274" y="3002"/>
                </a:cubicBezTo>
                <a:cubicBezTo>
                  <a:pt x="279" y="3005"/>
                  <a:pt x="284" y="3008"/>
                  <a:pt x="289" y="3010"/>
                </a:cubicBezTo>
                <a:cubicBezTo>
                  <a:pt x="248" y="3016"/>
                  <a:pt x="226" y="3080"/>
                  <a:pt x="241" y="3114"/>
                </a:cubicBezTo>
                <a:cubicBezTo>
                  <a:pt x="253" y="3141"/>
                  <a:pt x="266" y="3166"/>
                  <a:pt x="280" y="3191"/>
                </a:cubicBezTo>
                <a:cubicBezTo>
                  <a:pt x="287" y="3204"/>
                  <a:pt x="294" y="3216"/>
                  <a:pt x="302" y="3227"/>
                </a:cubicBezTo>
                <a:cubicBezTo>
                  <a:pt x="302" y="3250"/>
                  <a:pt x="307" y="3273"/>
                  <a:pt x="316" y="3294"/>
                </a:cubicBezTo>
                <a:cubicBezTo>
                  <a:pt x="322" y="3310"/>
                  <a:pt x="328" y="3326"/>
                  <a:pt x="333" y="3343"/>
                </a:cubicBezTo>
                <a:cubicBezTo>
                  <a:pt x="335" y="3348"/>
                  <a:pt x="338" y="3354"/>
                  <a:pt x="341" y="3359"/>
                </a:cubicBezTo>
                <a:cubicBezTo>
                  <a:pt x="346" y="3368"/>
                  <a:pt x="352" y="3376"/>
                  <a:pt x="359" y="3384"/>
                </a:cubicBezTo>
                <a:lnTo>
                  <a:pt x="360" y="3385"/>
                </a:lnTo>
                <a:cubicBezTo>
                  <a:pt x="361" y="3385"/>
                  <a:pt x="362" y="3386"/>
                  <a:pt x="363" y="3386"/>
                </a:cubicBezTo>
                <a:cubicBezTo>
                  <a:pt x="364" y="3386"/>
                  <a:pt x="364" y="3385"/>
                  <a:pt x="365" y="3385"/>
                </a:cubicBezTo>
                <a:cubicBezTo>
                  <a:pt x="366" y="3385"/>
                  <a:pt x="366" y="3384"/>
                  <a:pt x="367" y="3383"/>
                </a:cubicBezTo>
                <a:cubicBezTo>
                  <a:pt x="367" y="3383"/>
                  <a:pt x="368" y="3382"/>
                  <a:pt x="368" y="3381"/>
                </a:cubicBezTo>
                <a:cubicBezTo>
                  <a:pt x="368" y="3381"/>
                  <a:pt x="368" y="3380"/>
                  <a:pt x="367" y="3380"/>
                </a:cubicBezTo>
                <a:cubicBezTo>
                  <a:pt x="361" y="3355"/>
                  <a:pt x="353" y="3331"/>
                  <a:pt x="346" y="3306"/>
                </a:cubicBezTo>
                <a:cubicBezTo>
                  <a:pt x="342" y="3293"/>
                  <a:pt x="337" y="3281"/>
                  <a:pt x="333" y="3269"/>
                </a:cubicBezTo>
                <a:cubicBezTo>
                  <a:pt x="339" y="3276"/>
                  <a:pt x="344" y="3281"/>
                  <a:pt x="351" y="3288"/>
                </a:cubicBezTo>
                <a:cubicBezTo>
                  <a:pt x="357" y="3294"/>
                  <a:pt x="361" y="3298"/>
                  <a:pt x="366" y="3303"/>
                </a:cubicBezTo>
                <a:cubicBezTo>
                  <a:pt x="367" y="3324"/>
                  <a:pt x="372" y="3345"/>
                  <a:pt x="380" y="3365"/>
                </a:cubicBezTo>
                <a:cubicBezTo>
                  <a:pt x="391" y="3394"/>
                  <a:pt x="398" y="3431"/>
                  <a:pt x="418" y="3456"/>
                </a:cubicBezTo>
                <a:cubicBezTo>
                  <a:pt x="422" y="3461"/>
                  <a:pt x="428" y="3455"/>
                  <a:pt x="425" y="3450"/>
                </a:cubicBezTo>
                <a:cubicBezTo>
                  <a:pt x="419" y="3439"/>
                  <a:pt x="415" y="3427"/>
                  <a:pt x="413" y="3414"/>
                </a:cubicBezTo>
                <a:cubicBezTo>
                  <a:pt x="409" y="3396"/>
                  <a:pt x="401" y="3379"/>
                  <a:pt x="398" y="3360"/>
                </a:cubicBezTo>
                <a:cubicBezTo>
                  <a:pt x="395" y="3349"/>
                  <a:pt x="394" y="3337"/>
                  <a:pt x="392" y="3325"/>
                </a:cubicBezTo>
                <a:cubicBezTo>
                  <a:pt x="401" y="3333"/>
                  <a:pt x="411" y="3340"/>
                  <a:pt x="420" y="3348"/>
                </a:cubicBezTo>
                <a:cubicBezTo>
                  <a:pt x="425" y="3354"/>
                  <a:pt x="422" y="3364"/>
                  <a:pt x="423" y="3371"/>
                </a:cubicBezTo>
                <a:cubicBezTo>
                  <a:pt x="424" y="3377"/>
                  <a:pt x="426" y="3383"/>
                  <a:pt x="429" y="3388"/>
                </a:cubicBezTo>
                <a:cubicBezTo>
                  <a:pt x="431" y="3397"/>
                  <a:pt x="433" y="3405"/>
                  <a:pt x="434" y="3414"/>
                </a:cubicBezTo>
                <a:cubicBezTo>
                  <a:pt x="438" y="3428"/>
                  <a:pt x="443" y="3441"/>
                  <a:pt x="449" y="3455"/>
                </a:cubicBezTo>
                <a:lnTo>
                  <a:pt x="449" y="3456"/>
                </a:lnTo>
                <a:cubicBezTo>
                  <a:pt x="450" y="3456"/>
                  <a:pt x="450" y="3456"/>
                  <a:pt x="451" y="3457"/>
                </a:cubicBezTo>
                <a:cubicBezTo>
                  <a:pt x="452" y="3457"/>
                  <a:pt x="452" y="3458"/>
                  <a:pt x="453" y="3458"/>
                </a:cubicBezTo>
                <a:cubicBezTo>
                  <a:pt x="453" y="3458"/>
                  <a:pt x="454" y="3458"/>
                  <a:pt x="455" y="3457"/>
                </a:cubicBezTo>
                <a:lnTo>
                  <a:pt x="456" y="3456"/>
                </a:lnTo>
                <a:lnTo>
                  <a:pt x="456" y="3455"/>
                </a:lnTo>
                <a:cubicBezTo>
                  <a:pt x="457" y="3452"/>
                  <a:pt x="457" y="3450"/>
                  <a:pt x="457" y="3447"/>
                </a:cubicBezTo>
                <a:cubicBezTo>
                  <a:pt x="457" y="3439"/>
                  <a:pt x="455" y="3431"/>
                  <a:pt x="452" y="3424"/>
                </a:cubicBezTo>
                <a:cubicBezTo>
                  <a:pt x="448" y="3412"/>
                  <a:pt x="448" y="3398"/>
                  <a:pt x="445" y="3385"/>
                </a:cubicBezTo>
                <a:cubicBezTo>
                  <a:pt x="444" y="3379"/>
                  <a:pt x="443" y="3373"/>
                  <a:pt x="442" y="3366"/>
                </a:cubicBezTo>
                <a:cubicBezTo>
                  <a:pt x="453" y="3375"/>
                  <a:pt x="464" y="3385"/>
                  <a:pt x="474" y="3394"/>
                </a:cubicBezTo>
                <a:cubicBezTo>
                  <a:pt x="474" y="3396"/>
                  <a:pt x="473" y="3398"/>
                  <a:pt x="473" y="3400"/>
                </a:cubicBezTo>
                <a:cubicBezTo>
                  <a:pt x="473" y="3466"/>
                  <a:pt x="507" y="3522"/>
                  <a:pt x="523" y="3583"/>
                </a:cubicBezTo>
                <a:cubicBezTo>
                  <a:pt x="523" y="3585"/>
                  <a:pt x="528" y="3584"/>
                  <a:pt x="528" y="3583"/>
                </a:cubicBezTo>
                <a:cubicBezTo>
                  <a:pt x="522" y="3534"/>
                  <a:pt x="519" y="3485"/>
                  <a:pt x="510" y="3437"/>
                </a:cubicBezTo>
                <a:cubicBezTo>
                  <a:pt x="512" y="3440"/>
                  <a:pt x="514" y="3443"/>
                  <a:pt x="516" y="3446"/>
                </a:cubicBezTo>
                <a:cubicBezTo>
                  <a:pt x="526" y="3462"/>
                  <a:pt x="537" y="3478"/>
                  <a:pt x="549" y="3493"/>
                </a:cubicBezTo>
                <a:cubicBezTo>
                  <a:pt x="548" y="3502"/>
                  <a:pt x="548" y="3511"/>
                  <a:pt x="548" y="3520"/>
                </a:cubicBezTo>
                <a:cubicBezTo>
                  <a:pt x="548" y="3538"/>
                  <a:pt x="549" y="3556"/>
                  <a:pt x="552" y="3573"/>
                </a:cubicBezTo>
                <a:cubicBezTo>
                  <a:pt x="552" y="3609"/>
                  <a:pt x="559" y="3645"/>
                  <a:pt x="572" y="3678"/>
                </a:cubicBezTo>
                <a:cubicBezTo>
                  <a:pt x="572" y="3678"/>
                  <a:pt x="572" y="3679"/>
                  <a:pt x="573" y="3679"/>
                </a:cubicBezTo>
                <a:cubicBezTo>
                  <a:pt x="573" y="3679"/>
                  <a:pt x="573" y="3680"/>
                  <a:pt x="574" y="3681"/>
                </a:cubicBezTo>
                <a:cubicBezTo>
                  <a:pt x="575" y="3681"/>
                  <a:pt x="576" y="3681"/>
                  <a:pt x="577" y="3681"/>
                </a:cubicBezTo>
                <a:cubicBezTo>
                  <a:pt x="578" y="3681"/>
                  <a:pt x="579" y="3681"/>
                  <a:pt x="580" y="3681"/>
                </a:cubicBezTo>
                <a:cubicBezTo>
                  <a:pt x="581" y="3680"/>
                  <a:pt x="581" y="3679"/>
                  <a:pt x="582" y="3679"/>
                </a:cubicBezTo>
                <a:cubicBezTo>
                  <a:pt x="583" y="3678"/>
                  <a:pt x="582" y="3677"/>
                  <a:pt x="582" y="3676"/>
                </a:cubicBezTo>
                <a:cubicBezTo>
                  <a:pt x="583" y="3670"/>
                  <a:pt x="583" y="3663"/>
                  <a:pt x="583" y="3657"/>
                </a:cubicBezTo>
                <a:cubicBezTo>
                  <a:pt x="583" y="3632"/>
                  <a:pt x="581" y="3607"/>
                  <a:pt x="578" y="3583"/>
                </a:cubicBezTo>
                <a:cubicBezTo>
                  <a:pt x="577" y="3566"/>
                  <a:pt x="577" y="3549"/>
                  <a:pt x="576" y="3531"/>
                </a:cubicBezTo>
                <a:cubicBezTo>
                  <a:pt x="581" y="3539"/>
                  <a:pt x="585" y="3547"/>
                  <a:pt x="590" y="3555"/>
                </a:cubicBezTo>
                <a:cubicBezTo>
                  <a:pt x="602" y="3576"/>
                  <a:pt x="614" y="3599"/>
                  <a:pt x="623" y="3621"/>
                </a:cubicBezTo>
                <a:cubicBezTo>
                  <a:pt x="623" y="3625"/>
                  <a:pt x="623" y="3629"/>
                  <a:pt x="623" y="3632"/>
                </a:cubicBezTo>
                <a:cubicBezTo>
                  <a:pt x="623" y="3659"/>
                  <a:pt x="628" y="3687"/>
                  <a:pt x="637" y="3712"/>
                </a:cubicBezTo>
                <a:cubicBezTo>
                  <a:pt x="647" y="3748"/>
                  <a:pt x="653" y="3784"/>
                  <a:pt x="663" y="3819"/>
                </a:cubicBezTo>
                <a:cubicBezTo>
                  <a:pt x="677" y="3868"/>
                  <a:pt x="680" y="3931"/>
                  <a:pt x="708" y="3974"/>
                </a:cubicBezTo>
                <a:cubicBezTo>
                  <a:pt x="711" y="3979"/>
                  <a:pt x="719" y="3975"/>
                  <a:pt x="717" y="3970"/>
                </a:cubicBezTo>
                <a:cubicBezTo>
                  <a:pt x="711" y="3946"/>
                  <a:pt x="707" y="3922"/>
                  <a:pt x="705" y="3898"/>
                </a:cubicBezTo>
                <a:cubicBezTo>
                  <a:pt x="698" y="3873"/>
                  <a:pt x="693" y="3848"/>
                  <a:pt x="689" y="3822"/>
                </a:cubicBezTo>
                <a:cubicBezTo>
                  <a:pt x="689" y="3789"/>
                  <a:pt x="684" y="3757"/>
                  <a:pt x="674" y="3726"/>
                </a:cubicBezTo>
                <a:cubicBezTo>
                  <a:pt x="674" y="3727"/>
                  <a:pt x="675" y="3728"/>
                  <a:pt x="675" y="3728"/>
                </a:cubicBezTo>
                <a:cubicBezTo>
                  <a:pt x="691" y="3756"/>
                  <a:pt x="711" y="3780"/>
                  <a:pt x="735" y="3800"/>
                </a:cubicBezTo>
                <a:cubicBezTo>
                  <a:pt x="729" y="3862"/>
                  <a:pt x="762" y="3925"/>
                  <a:pt x="772" y="3985"/>
                </a:cubicBezTo>
                <a:cubicBezTo>
                  <a:pt x="772" y="3987"/>
                  <a:pt x="775" y="3986"/>
                  <a:pt x="775" y="3985"/>
                </a:cubicBezTo>
                <a:cubicBezTo>
                  <a:pt x="775" y="3929"/>
                  <a:pt x="770" y="3873"/>
                  <a:pt x="761" y="3817"/>
                </a:cubicBezTo>
                <a:cubicBezTo>
                  <a:pt x="770" y="3822"/>
                  <a:pt x="779" y="3826"/>
                  <a:pt x="788" y="3829"/>
                </a:cubicBezTo>
                <a:cubicBezTo>
                  <a:pt x="783" y="3849"/>
                  <a:pt x="790" y="3870"/>
                  <a:pt x="790" y="3891"/>
                </a:cubicBezTo>
                <a:cubicBezTo>
                  <a:pt x="790" y="3892"/>
                  <a:pt x="790" y="3892"/>
                  <a:pt x="790" y="3892"/>
                </a:cubicBezTo>
                <a:cubicBezTo>
                  <a:pt x="790" y="3897"/>
                  <a:pt x="792" y="3901"/>
                  <a:pt x="794" y="3905"/>
                </a:cubicBezTo>
                <a:cubicBezTo>
                  <a:pt x="800" y="3913"/>
                  <a:pt x="797" y="3922"/>
                  <a:pt x="804" y="3930"/>
                </a:cubicBezTo>
                <a:cubicBezTo>
                  <a:pt x="808" y="3934"/>
                  <a:pt x="816" y="3930"/>
                  <a:pt x="814" y="3925"/>
                </a:cubicBezTo>
                <a:cubicBezTo>
                  <a:pt x="813" y="3922"/>
                  <a:pt x="812" y="3918"/>
                  <a:pt x="812" y="3915"/>
                </a:cubicBezTo>
                <a:cubicBezTo>
                  <a:pt x="812" y="3912"/>
                  <a:pt x="813" y="3908"/>
                  <a:pt x="814" y="3905"/>
                </a:cubicBezTo>
                <a:cubicBezTo>
                  <a:pt x="813" y="3903"/>
                  <a:pt x="813" y="3901"/>
                  <a:pt x="812" y="3899"/>
                </a:cubicBezTo>
                <a:cubicBezTo>
                  <a:pt x="811" y="3895"/>
                  <a:pt x="811" y="3892"/>
                  <a:pt x="811" y="3889"/>
                </a:cubicBezTo>
                <a:cubicBezTo>
                  <a:pt x="811" y="3885"/>
                  <a:pt x="811" y="3882"/>
                  <a:pt x="812" y="3879"/>
                </a:cubicBezTo>
                <a:cubicBezTo>
                  <a:pt x="811" y="3872"/>
                  <a:pt x="810" y="3866"/>
                  <a:pt x="809" y="3859"/>
                </a:cubicBezTo>
                <a:cubicBezTo>
                  <a:pt x="807" y="3850"/>
                  <a:pt x="809" y="3842"/>
                  <a:pt x="808" y="3833"/>
                </a:cubicBezTo>
                <a:cubicBezTo>
                  <a:pt x="817" y="3835"/>
                  <a:pt x="827" y="3837"/>
                  <a:pt x="836" y="3837"/>
                </a:cubicBezTo>
                <a:cubicBezTo>
                  <a:pt x="839" y="3921"/>
                  <a:pt x="854" y="4004"/>
                  <a:pt x="881" y="4083"/>
                </a:cubicBezTo>
                <a:cubicBezTo>
                  <a:pt x="882" y="4088"/>
                  <a:pt x="890" y="4086"/>
                  <a:pt x="889" y="4081"/>
                </a:cubicBezTo>
                <a:cubicBezTo>
                  <a:pt x="873" y="4002"/>
                  <a:pt x="881" y="3919"/>
                  <a:pt x="864" y="3839"/>
                </a:cubicBezTo>
                <a:lnTo>
                  <a:pt x="879" y="3842"/>
                </a:lnTo>
                <a:cubicBezTo>
                  <a:pt x="878" y="3849"/>
                  <a:pt x="877" y="3855"/>
                  <a:pt x="877" y="3862"/>
                </a:cubicBezTo>
                <a:cubicBezTo>
                  <a:pt x="877" y="3875"/>
                  <a:pt x="880" y="3889"/>
                  <a:pt x="886" y="3901"/>
                </a:cubicBezTo>
                <a:cubicBezTo>
                  <a:pt x="892" y="3925"/>
                  <a:pt x="901" y="3948"/>
                  <a:pt x="911" y="3971"/>
                </a:cubicBezTo>
                <a:cubicBezTo>
                  <a:pt x="912" y="3972"/>
                  <a:pt x="913" y="3973"/>
                  <a:pt x="914" y="3974"/>
                </a:cubicBezTo>
                <a:cubicBezTo>
                  <a:pt x="916" y="3975"/>
                  <a:pt x="918" y="3976"/>
                  <a:pt x="921" y="3976"/>
                </a:cubicBezTo>
                <a:cubicBezTo>
                  <a:pt x="923" y="3976"/>
                  <a:pt x="925" y="3975"/>
                  <a:pt x="927" y="3974"/>
                </a:cubicBezTo>
                <a:cubicBezTo>
                  <a:pt x="929" y="3973"/>
                  <a:pt x="930" y="3972"/>
                  <a:pt x="931" y="3970"/>
                </a:cubicBezTo>
                <a:cubicBezTo>
                  <a:pt x="931" y="3970"/>
                  <a:pt x="931" y="3969"/>
                  <a:pt x="932" y="3969"/>
                </a:cubicBezTo>
                <a:cubicBezTo>
                  <a:pt x="941" y="3949"/>
                  <a:pt x="923" y="3923"/>
                  <a:pt x="918" y="3906"/>
                </a:cubicBezTo>
                <a:cubicBezTo>
                  <a:pt x="912" y="3885"/>
                  <a:pt x="904" y="3864"/>
                  <a:pt x="893" y="3845"/>
                </a:cubicBezTo>
                <a:cubicBezTo>
                  <a:pt x="898" y="3845"/>
                  <a:pt x="903" y="3846"/>
                  <a:pt x="907" y="3846"/>
                </a:cubicBezTo>
                <a:cubicBezTo>
                  <a:pt x="933" y="3846"/>
                  <a:pt x="959" y="3840"/>
                  <a:pt x="982" y="3828"/>
                </a:cubicBezTo>
                <a:cubicBezTo>
                  <a:pt x="982" y="3828"/>
                  <a:pt x="981" y="3828"/>
                  <a:pt x="982" y="3829"/>
                </a:cubicBezTo>
                <a:cubicBezTo>
                  <a:pt x="983" y="3829"/>
                  <a:pt x="983" y="3830"/>
                  <a:pt x="984" y="3830"/>
                </a:cubicBezTo>
                <a:lnTo>
                  <a:pt x="984" y="3831"/>
                </a:lnTo>
                <a:cubicBezTo>
                  <a:pt x="986" y="3831"/>
                  <a:pt x="987" y="3832"/>
                  <a:pt x="988" y="3831"/>
                </a:cubicBezTo>
                <a:cubicBezTo>
                  <a:pt x="960" y="3850"/>
                  <a:pt x="1018" y="3985"/>
                  <a:pt x="1024" y="4015"/>
                </a:cubicBezTo>
                <a:cubicBezTo>
                  <a:pt x="1036" y="4079"/>
                  <a:pt x="1054" y="4142"/>
                  <a:pt x="1077" y="4203"/>
                </a:cubicBezTo>
                <a:cubicBezTo>
                  <a:pt x="1077" y="4204"/>
                  <a:pt x="1078" y="4204"/>
                  <a:pt x="1079" y="4205"/>
                </a:cubicBezTo>
                <a:cubicBezTo>
                  <a:pt x="1080" y="4205"/>
                  <a:pt x="1081" y="4206"/>
                  <a:pt x="1082" y="4206"/>
                </a:cubicBezTo>
                <a:cubicBezTo>
                  <a:pt x="1083" y="4206"/>
                  <a:pt x="1085" y="4206"/>
                  <a:pt x="1086" y="4205"/>
                </a:cubicBezTo>
                <a:cubicBezTo>
                  <a:pt x="1086" y="4205"/>
                  <a:pt x="1087" y="4204"/>
                  <a:pt x="1088" y="4203"/>
                </a:cubicBezTo>
                <a:lnTo>
                  <a:pt x="1088" y="4202"/>
                </a:lnTo>
                <a:cubicBezTo>
                  <a:pt x="1103" y="4137"/>
                  <a:pt x="1059" y="4054"/>
                  <a:pt x="1045" y="3989"/>
                </a:cubicBezTo>
                <a:cubicBezTo>
                  <a:pt x="1037" y="3950"/>
                  <a:pt x="1020" y="3913"/>
                  <a:pt x="1009" y="3874"/>
                </a:cubicBezTo>
                <a:cubicBezTo>
                  <a:pt x="1004" y="3855"/>
                  <a:pt x="1009" y="3837"/>
                  <a:pt x="992" y="3823"/>
                </a:cubicBezTo>
                <a:cubicBezTo>
                  <a:pt x="1013" y="3813"/>
                  <a:pt x="1034" y="3803"/>
                  <a:pt x="1053" y="3794"/>
                </a:cubicBezTo>
                <a:cubicBezTo>
                  <a:pt x="1054" y="3830"/>
                  <a:pt x="1071" y="3859"/>
                  <a:pt x="1075" y="3896"/>
                </a:cubicBezTo>
                <a:cubicBezTo>
                  <a:pt x="1080" y="3918"/>
                  <a:pt x="1088" y="3939"/>
                  <a:pt x="1098" y="3959"/>
                </a:cubicBezTo>
                <a:cubicBezTo>
                  <a:pt x="1099" y="3959"/>
                  <a:pt x="1099" y="3960"/>
                  <a:pt x="1100" y="3961"/>
                </a:cubicBezTo>
                <a:cubicBezTo>
                  <a:pt x="1101" y="3961"/>
                  <a:pt x="1102" y="3961"/>
                  <a:pt x="1103" y="3961"/>
                </a:cubicBezTo>
                <a:cubicBezTo>
                  <a:pt x="1104" y="3961"/>
                  <a:pt x="1105" y="3961"/>
                  <a:pt x="1106" y="3961"/>
                </a:cubicBezTo>
                <a:cubicBezTo>
                  <a:pt x="1107" y="3960"/>
                  <a:pt x="1107" y="3958"/>
                  <a:pt x="1108" y="3958"/>
                </a:cubicBezTo>
                <a:cubicBezTo>
                  <a:pt x="1109" y="3957"/>
                  <a:pt x="1109" y="3957"/>
                  <a:pt x="1109" y="3956"/>
                </a:cubicBezTo>
                <a:cubicBezTo>
                  <a:pt x="1109" y="3955"/>
                  <a:pt x="1109" y="3955"/>
                  <a:pt x="1109" y="3954"/>
                </a:cubicBezTo>
                <a:cubicBezTo>
                  <a:pt x="1102" y="3929"/>
                  <a:pt x="1098" y="3902"/>
                  <a:pt x="1098" y="3876"/>
                </a:cubicBezTo>
                <a:cubicBezTo>
                  <a:pt x="1092" y="3846"/>
                  <a:pt x="1088" y="3817"/>
                  <a:pt x="1085" y="3787"/>
                </a:cubicBezTo>
                <a:cubicBezTo>
                  <a:pt x="1085" y="3785"/>
                  <a:pt x="1084" y="3784"/>
                  <a:pt x="1084" y="3782"/>
                </a:cubicBezTo>
                <a:cubicBezTo>
                  <a:pt x="1091" y="3779"/>
                  <a:pt x="1098" y="3775"/>
                  <a:pt x="1105" y="3772"/>
                </a:cubicBezTo>
                <a:cubicBezTo>
                  <a:pt x="1107" y="3784"/>
                  <a:pt x="1109" y="3795"/>
                  <a:pt x="1111" y="3807"/>
                </a:cubicBezTo>
                <a:cubicBezTo>
                  <a:pt x="1113" y="3816"/>
                  <a:pt x="1115" y="3825"/>
                  <a:pt x="1117" y="3834"/>
                </a:cubicBezTo>
                <a:cubicBezTo>
                  <a:pt x="1121" y="3847"/>
                  <a:pt x="1132" y="3857"/>
                  <a:pt x="1133" y="3871"/>
                </a:cubicBezTo>
                <a:cubicBezTo>
                  <a:pt x="1133" y="3877"/>
                  <a:pt x="1143" y="3877"/>
                  <a:pt x="1143" y="3871"/>
                </a:cubicBezTo>
                <a:cubicBezTo>
                  <a:pt x="1143" y="3833"/>
                  <a:pt x="1134" y="3795"/>
                  <a:pt x="1131" y="3757"/>
                </a:cubicBezTo>
                <a:cubicBezTo>
                  <a:pt x="1140" y="3751"/>
                  <a:pt x="1149" y="3744"/>
                  <a:pt x="1157" y="3737"/>
                </a:cubicBezTo>
                <a:cubicBezTo>
                  <a:pt x="1157" y="3753"/>
                  <a:pt x="1160" y="3768"/>
                  <a:pt x="1164" y="3783"/>
                </a:cubicBezTo>
                <a:lnTo>
                  <a:pt x="1164" y="3784"/>
                </a:lnTo>
                <a:cubicBezTo>
                  <a:pt x="1165" y="3785"/>
                  <a:pt x="1166" y="3785"/>
                  <a:pt x="1167" y="3786"/>
                </a:cubicBezTo>
                <a:cubicBezTo>
                  <a:pt x="1168" y="3786"/>
                  <a:pt x="1169" y="3787"/>
                  <a:pt x="1170" y="3787"/>
                </a:cubicBezTo>
                <a:cubicBezTo>
                  <a:pt x="1171" y="3787"/>
                  <a:pt x="1172" y="3786"/>
                  <a:pt x="1173" y="3786"/>
                </a:cubicBezTo>
                <a:cubicBezTo>
                  <a:pt x="1174" y="3785"/>
                  <a:pt x="1174" y="3785"/>
                  <a:pt x="1175" y="3784"/>
                </a:cubicBezTo>
                <a:lnTo>
                  <a:pt x="1175" y="3783"/>
                </a:lnTo>
                <a:cubicBezTo>
                  <a:pt x="1180" y="3765"/>
                  <a:pt x="1183" y="3746"/>
                  <a:pt x="1183" y="3727"/>
                </a:cubicBezTo>
                <a:cubicBezTo>
                  <a:pt x="1183" y="3721"/>
                  <a:pt x="1183" y="3715"/>
                  <a:pt x="1182" y="3709"/>
                </a:cubicBezTo>
                <a:lnTo>
                  <a:pt x="1182" y="3708"/>
                </a:lnTo>
                <a:cubicBezTo>
                  <a:pt x="1185" y="3704"/>
                  <a:pt x="1187" y="3700"/>
                  <a:pt x="1189" y="3697"/>
                </a:cubicBezTo>
                <a:cubicBezTo>
                  <a:pt x="1192" y="3692"/>
                  <a:pt x="1195" y="3686"/>
                  <a:pt x="1197" y="3681"/>
                </a:cubicBezTo>
                <a:cubicBezTo>
                  <a:pt x="1197" y="3683"/>
                  <a:pt x="1198" y="3684"/>
                  <a:pt x="1199" y="3685"/>
                </a:cubicBezTo>
                <a:cubicBezTo>
                  <a:pt x="1200" y="3691"/>
                  <a:pt x="1209" y="3693"/>
                  <a:pt x="1210" y="3685"/>
                </a:cubicBezTo>
                <a:cubicBezTo>
                  <a:pt x="1215" y="3676"/>
                  <a:pt x="1217" y="3666"/>
                  <a:pt x="1217" y="3656"/>
                </a:cubicBezTo>
                <a:cubicBezTo>
                  <a:pt x="1217" y="3650"/>
                  <a:pt x="1216" y="3644"/>
                  <a:pt x="1215" y="3639"/>
                </a:cubicBezTo>
                <a:cubicBezTo>
                  <a:pt x="1214" y="3637"/>
                  <a:pt x="1213" y="3636"/>
                  <a:pt x="1211" y="3635"/>
                </a:cubicBezTo>
                <a:lnTo>
                  <a:pt x="1210" y="3635"/>
                </a:lnTo>
                <a:cubicBezTo>
                  <a:pt x="1211" y="3628"/>
                  <a:pt x="1212" y="3621"/>
                  <a:pt x="1212" y="3614"/>
                </a:cubicBezTo>
                <a:cubicBezTo>
                  <a:pt x="1212" y="3593"/>
                  <a:pt x="1206" y="3572"/>
                  <a:pt x="1195" y="3554"/>
                </a:cubicBezTo>
                <a:cubicBezTo>
                  <a:pt x="1189" y="3543"/>
                  <a:pt x="1181" y="3533"/>
                  <a:pt x="1172" y="3524"/>
                </a:cubicBezTo>
                <a:cubicBezTo>
                  <a:pt x="1171" y="3524"/>
                  <a:pt x="1171" y="3523"/>
                  <a:pt x="1170" y="3523"/>
                </a:cubicBezTo>
                <a:cubicBezTo>
                  <a:pt x="1169" y="3523"/>
                  <a:pt x="1168" y="3522"/>
                  <a:pt x="1167" y="3522"/>
                </a:cubicBezTo>
                <a:cubicBezTo>
                  <a:pt x="1157" y="3513"/>
                  <a:pt x="1146" y="3505"/>
                  <a:pt x="1135" y="3496"/>
                </a:cubicBezTo>
                <a:cubicBezTo>
                  <a:pt x="1122" y="3484"/>
                  <a:pt x="1108" y="3473"/>
                  <a:pt x="1094" y="3461"/>
                </a:cubicBezTo>
                <a:cubicBezTo>
                  <a:pt x="1121" y="3462"/>
                  <a:pt x="1149" y="3467"/>
                  <a:pt x="1175" y="3474"/>
                </a:cubicBezTo>
                <a:cubicBezTo>
                  <a:pt x="1196" y="3479"/>
                  <a:pt x="1217" y="3482"/>
                  <a:pt x="1238" y="3482"/>
                </a:cubicBezTo>
                <a:cubicBezTo>
                  <a:pt x="1239" y="3497"/>
                  <a:pt x="1242" y="3512"/>
                  <a:pt x="1248" y="3526"/>
                </a:cubicBezTo>
                <a:cubicBezTo>
                  <a:pt x="1259" y="3557"/>
                  <a:pt x="1265" y="3590"/>
                  <a:pt x="1268" y="3623"/>
                </a:cubicBezTo>
                <a:lnTo>
                  <a:pt x="1268" y="3624"/>
                </a:lnTo>
                <a:cubicBezTo>
                  <a:pt x="1268" y="3625"/>
                  <a:pt x="1269" y="3625"/>
                  <a:pt x="1270" y="3626"/>
                </a:cubicBezTo>
                <a:cubicBezTo>
                  <a:pt x="1270" y="3626"/>
                  <a:pt x="1271" y="3626"/>
                  <a:pt x="1272" y="3626"/>
                </a:cubicBezTo>
                <a:cubicBezTo>
                  <a:pt x="1272" y="3626"/>
                  <a:pt x="1273" y="3626"/>
                  <a:pt x="1274" y="3626"/>
                </a:cubicBezTo>
                <a:cubicBezTo>
                  <a:pt x="1275" y="3625"/>
                  <a:pt x="1275" y="3625"/>
                  <a:pt x="1275" y="3624"/>
                </a:cubicBezTo>
                <a:lnTo>
                  <a:pt x="1276" y="3623"/>
                </a:lnTo>
                <a:cubicBezTo>
                  <a:pt x="1277" y="3597"/>
                  <a:pt x="1276" y="3572"/>
                  <a:pt x="1276" y="3546"/>
                </a:cubicBezTo>
                <a:cubicBezTo>
                  <a:pt x="1276" y="3525"/>
                  <a:pt x="1267" y="3505"/>
                  <a:pt x="1266" y="3483"/>
                </a:cubicBezTo>
                <a:cubicBezTo>
                  <a:pt x="1277" y="3483"/>
                  <a:pt x="1288" y="3483"/>
                  <a:pt x="1300" y="3485"/>
                </a:cubicBezTo>
                <a:cubicBezTo>
                  <a:pt x="1300" y="3485"/>
                  <a:pt x="1299" y="3486"/>
                  <a:pt x="1299" y="3487"/>
                </a:cubicBezTo>
                <a:cubicBezTo>
                  <a:pt x="1299" y="3488"/>
                  <a:pt x="1300" y="3488"/>
                  <a:pt x="1300" y="3489"/>
                </a:cubicBezTo>
                <a:cubicBezTo>
                  <a:pt x="1326" y="3572"/>
                  <a:pt x="1328" y="3660"/>
                  <a:pt x="1330" y="3747"/>
                </a:cubicBezTo>
                <a:cubicBezTo>
                  <a:pt x="1330" y="3752"/>
                  <a:pt x="1338" y="3753"/>
                  <a:pt x="1339" y="3747"/>
                </a:cubicBezTo>
                <a:cubicBezTo>
                  <a:pt x="1340" y="3705"/>
                  <a:pt x="1342" y="3663"/>
                  <a:pt x="1343" y="3622"/>
                </a:cubicBezTo>
                <a:cubicBezTo>
                  <a:pt x="1344" y="3575"/>
                  <a:pt x="1332" y="3532"/>
                  <a:pt x="1326" y="3486"/>
                </a:cubicBezTo>
                <a:cubicBezTo>
                  <a:pt x="1333" y="3487"/>
                  <a:pt x="1340" y="3489"/>
                  <a:pt x="1347" y="3491"/>
                </a:cubicBezTo>
                <a:cubicBezTo>
                  <a:pt x="1360" y="3494"/>
                  <a:pt x="1373" y="3496"/>
                  <a:pt x="1386" y="3497"/>
                </a:cubicBezTo>
                <a:cubicBezTo>
                  <a:pt x="1388" y="3528"/>
                  <a:pt x="1389" y="3560"/>
                  <a:pt x="1394" y="3590"/>
                </a:cubicBezTo>
                <a:cubicBezTo>
                  <a:pt x="1398" y="3605"/>
                  <a:pt x="1400" y="3621"/>
                  <a:pt x="1400" y="3637"/>
                </a:cubicBezTo>
                <a:cubicBezTo>
                  <a:pt x="1400" y="3639"/>
                  <a:pt x="1400" y="3640"/>
                  <a:pt x="1400" y="3642"/>
                </a:cubicBezTo>
                <a:cubicBezTo>
                  <a:pt x="1398" y="3658"/>
                  <a:pt x="1414" y="3680"/>
                  <a:pt x="1420" y="3694"/>
                </a:cubicBezTo>
                <a:cubicBezTo>
                  <a:pt x="1420" y="3695"/>
                  <a:pt x="1421" y="3695"/>
                  <a:pt x="1422" y="3696"/>
                </a:cubicBezTo>
                <a:cubicBezTo>
                  <a:pt x="1423" y="3696"/>
                  <a:pt x="1424" y="3697"/>
                  <a:pt x="1425" y="3697"/>
                </a:cubicBezTo>
                <a:cubicBezTo>
                  <a:pt x="1426" y="3697"/>
                  <a:pt x="1427" y="3696"/>
                  <a:pt x="1428" y="3696"/>
                </a:cubicBezTo>
                <a:cubicBezTo>
                  <a:pt x="1429" y="3695"/>
                  <a:pt x="1429" y="3695"/>
                  <a:pt x="1430" y="3694"/>
                </a:cubicBezTo>
                <a:cubicBezTo>
                  <a:pt x="1430" y="3693"/>
                  <a:pt x="1431" y="3692"/>
                  <a:pt x="1431" y="3691"/>
                </a:cubicBezTo>
                <a:lnTo>
                  <a:pt x="1431" y="3690"/>
                </a:lnTo>
                <a:cubicBezTo>
                  <a:pt x="1417" y="3629"/>
                  <a:pt x="1409" y="3567"/>
                  <a:pt x="1409" y="3504"/>
                </a:cubicBezTo>
                <a:cubicBezTo>
                  <a:pt x="1409" y="3502"/>
                  <a:pt x="1409" y="3500"/>
                  <a:pt x="1409" y="3499"/>
                </a:cubicBezTo>
                <a:cubicBezTo>
                  <a:pt x="1434" y="3500"/>
                  <a:pt x="1460" y="3499"/>
                  <a:pt x="1485" y="3499"/>
                </a:cubicBezTo>
                <a:cubicBezTo>
                  <a:pt x="1485" y="3501"/>
                  <a:pt x="1485" y="3504"/>
                  <a:pt x="1486" y="3507"/>
                </a:cubicBezTo>
                <a:cubicBezTo>
                  <a:pt x="1488" y="3521"/>
                  <a:pt x="1495" y="3545"/>
                  <a:pt x="1484" y="3556"/>
                </a:cubicBezTo>
                <a:cubicBezTo>
                  <a:pt x="1478" y="3561"/>
                  <a:pt x="1486" y="3570"/>
                  <a:pt x="1491" y="3565"/>
                </a:cubicBezTo>
                <a:cubicBezTo>
                  <a:pt x="1493" y="3563"/>
                  <a:pt x="1495" y="3560"/>
                  <a:pt x="1497" y="3557"/>
                </a:cubicBezTo>
                <a:cubicBezTo>
                  <a:pt x="1502" y="3548"/>
                  <a:pt x="1505" y="3537"/>
                  <a:pt x="1505" y="3527"/>
                </a:cubicBezTo>
                <a:cubicBezTo>
                  <a:pt x="1505" y="3526"/>
                  <a:pt x="1505" y="3525"/>
                  <a:pt x="1505" y="3525"/>
                </a:cubicBezTo>
                <a:cubicBezTo>
                  <a:pt x="1505" y="3517"/>
                  <a:pt x="1507" y="3507"/>
                  <a:pt x="1507" y="3498"/>
                </a:cubicBezTo>
                <a:cubicBezTo>
                  <a:pt x="1522" y="3498"/>
                  <a:pt x="1536" y="3497"/>
                  <a:pt x="1550" y="3497"/>
                </a:cubicBezTo>
                <a:cubicBezTo>
                  <a:pt x="1621" y="3497"/>
                  <a:pt x="1691" y="3502"/>
                  <a:pt x="1762" y="3502"/>
                </a:cubicBezTo>
                <a:cubicBezTo>
                  <a:pt x="1916" y="3502"/>
                  <a:pt x="2066" y="3536"/>
                  <a:pt x="2221" y="3527"/>
                </a:cubicBezTo>
                <a:cubicBezTo>
                  <a:pt x="2275" y="3523"/>
                  <a:pt x="2326" y="3511"/>
                  <a:pt x="2378" y="3505"/>
                </a:cubicBezTo>
                <a:lnTo>
                  <a:pt x="2495" y="3502"/>
                </a:lnTo>
                <a:cubicBezTo>
                  <a:pt x="2495" y="3503"/>
                  <a:pt x="2495" y="3503"/>
                  <a:pt x="2495" y="3503"/>
                </a:cubicBezTo>
                <a:cubicBezTo>
                  <a:pt x="2496" y="3504"/>
                  <a:pt x="2496" y="3504"/>
                  <a:pt x="2497" y="3505"/>
                </a:cubicBezTo>
                <a:cubicBezTo>
                  <a:pt x="2533" y="3524"/>
                  <a:pt x="2579" y="3520"/>
                  <a:pt x="2619" y="3515"/>
                </a:cubicBezTo>
                <a:cubicBezTo>
                  <a:pt x="2653" y="3511"/>
                  <a:pt x="2687" y="3515"/>
                  <a:pt x="2720" y="3511"/>
                </a:cubicBezTo>
                <a:cubicBezTo>
                  <a:pt x="2860" y="3496"/>
                  <a:pt x="3003" y="3487"/>
                  <a:pt x="3141" y="3460"/>
                </a:cubicBezTo>
                <a:cubicBezTo>
                  <a:pt x="3321" y="3426"/>
                  <a:pt x="3502" y="3398"/>
                  <a:pt x="3678" y="3345"/>
                </a:cubicBezTo>
                <a:cubicBezTo>
                  <a:pt x="3678" y="3350"/>
                  <a:pt x="3679" y="3355"/>
                  <a:pt x="3678" y="3360"/>
                </a:cubicBezTo>
                <a:cubicBezTo>
                  <a:pt x="3677" y="3361"/>
                  <a:pt x="3677" y="3362"/>
                  <a:pt x="3677" y="3362"/>
                </a:cubicBezTo>
                <a:cubicBezTo>
                  <a:pt x="3677" y="3363"/>
                  <a:pt x="3677" y="3364"/>
                  <a:pt x="3678" y="3365"/>
                </a:cubicBezTo>
                <a:cubicBezTo>
                  <a:pt x="3678" y="3366"/>
                  <a:pt x="3679" y="3366"/>
                  <a:pt x="3680" y="3367"/>
                </a:cubicBezTo>
                <a:cubicBezTo>
                  <a:pt x="3681" y="3367"/>
                  <a:pt x="3682" y="3368"/>
                  <a:pt x="3683" y="3368"/>
                </a:cubicBezTo>
                <a:cubicBezTo>
                  <a:pt x="3684" y="3368"/>
                  <a:pt x="3685" y="3368"/>
                  <a:pt x="3686" y="3368"/>
                </a:cubicBezTo>
                <a:cubicBezTo>
                  <a:pt x="3691" y="3364"/>
                  <a:pt x="3694" y="3360"/>
                  <a:pt x="3697" y="3355"/>
                </a:cubicBezTo>
                <a:cubicBezTo>
                  <a:pt x="3698" y="3354"/>
                  <a:pt x="3698" y="3353"/>
                  <a:pt x="3699" y="3352"/>
                </a:cubicBezTo>
                <a:cubicBezTo>
                  <a:pt x="3699" y="3350"/>
                  <a:pt x="3701" y="3347"/>
                  <a:pt x="3701" y="3346"/>
                </a:cubicBezTo>
                <a:cubicBezTo>
                  <a:pt x="3703" y="3344"/>
                  <a:pt x="3704" y="3343"/>
                  <a:pt x="3705" y="3341"/>
                </a:cubicBezTo>
                <a:cubicBezTo>
                  <a:pt x="3705" y="3340"/>
                  <a:pt x="3706" y="3339"/>
                  <a:pt x="3706" y="3338"/>
                </a:cubicBezTo>
                <a:cubicBezTo>
                  <a:pt x="3706" y="3338"/>
                  <a:pt x="3705" y="3337"/>
                  <a:pt x="3705" y="3336"/>
                </a:cubicBezTo>
                <a:lnTo>
                  <a:pt x="3733" y="3327"/>
                </a:lnTo>
                <a:cubicBezTo>
                  <a:pt x="3731" y="3335"/>
                  <a:pt x="3731" y="3344"/>
                  <a:pt x="3729" y="3351"/>
                </a:cubicBezTo>
                <a:cubicBezTo>
                  <a:pt x="3725" y="3367"/>
                  <a:pt x="3723" y="3383"/>
                  <a:pt x="3723" y="3399"/>
                </a:cubicBezTo>
                <a:cubicBezTo>
                  <a:pt x="3723" y="3409"/>
                  <a:pt x="3724" y="3420"/>
                  <a:pt x="3726" y="3430"/>
                </a:cubicBezTo>
                <a:lnTo>
                  <a:pt x="3726" y="3431"/>
                </a:lnTo>
                <a:cubicBezTo>
                  <a:pt x="3726" y="3432"/>
                  <a:pt x="3726" y="3432"/>
                  <a:pt x="3727" y="3433"/>
                </a:cubicBezTo>
                <a:cubicBezTo>
                  <a:pt x="3727" y="3433"/>
                  <a:pt x="3729" y="3433"/>
                  <a:pt x="3730" y="3433"/>
                </a:cubicBezTo>
                <a:cubicBezTo>
                  <a:pt x="3730" y="3433"/>
                  <a:pt x="3731" y="3433"/>
                  <a:pt x="3732" y="3433"/>
                </a:cubicBezTo>
                <a:cubicBezTo>
                  <a:pt x="3732" y="3432"/>
                  <a:pt x="3733" y="3432"/>
                  <a:pt x="3733" y="3431"/>
                </a:cubicBezTo>
                <a:cubicBezTo>
                  <a:pt x="3733" y="3431"/>
                  <a:pt x="3733" y="3430"/>
                  <a:pt x="3734" y="3430"/>
                </a:cubicBezTo>
                <a:cubicBezTo>
                  <a:pt x="3735" y="3417"/>
                  <a:pt x="3738" y="3416"/>
                  <a:pt x="3741" y="3407"/>
                </a:cubicBezTo>
                <a:cubicBezTo>
                  <a:pt x="3744" y="3397"/>
                  <a:pt x="3744" y="3386"/>
                  <a:pt x="3746" y="3376"/>
                </a:cubicBezTo>
                <a:cubicBezTo>
                  <a:pt x="3748" y="3366"/>
                  <a:pt x="3749" y="3357"/>
                  <a:pt x="3751" y="3346"/>
                </a:cubicBezTo>
                <a:cubicBezTo>
                  <a:pt x="3753" y="3341"/>
                  <a:pt x="3751" y="3330"/>
                  <a:pt x="3756" y="3326"/>
                </a:cubicBezTo>
                <a:cubicBezTo>
                  <a:pt x="3757" y="3326"/>
                  <a:pt x="3757" y="3324"/>
                  <a:pt x="3758" y="3323"/>
                </a:cubicBezTo>
                <a:cubicBezTo>
                  <a:pt x="3758" y="3321"/>
                  <a:pt x="3760" y="3319"/>
                  <a:pt x="3760" y="3317"/>
                </a:cubicBezTo>
                <a:lnTo>
                  <a:pt x="3763" y="3316"/>
                </a:lnTo>
                <a:cubicBezTo>
                  <a:pt x="3763" y="3316"/>
                  <a:pt x="3765" y="3315"/>
                  <a:pt x="3765" y="3314"/>
                </a:cubicBezTo>
                <a:cubicBezTo>
                  <a:pt x="3773" y="3313"/>
                  <a:pt x="3781" y="3311"/>
                  <a:pt x="3788" y="3309"/>
                </a:cubicBezTo>
                <a:cubicBezTo>
                  <a:pt x="3788" y="3311"/>
                  <a:pt x="3788" y="3312"/>
                  <a:pt x="3788" y="3313"/>
                </a:cubicBezTo>
                <a:cubicBezTo>
                  <a:pt x="3788" y="3322"/>
                  <a:pt x="3786" y="3331"/>
                  <a:pt x="3785" y="3339"/>
                </a:cubicBezTo>
                <a:cubicBezTo>
                  <a:pt x="3785" y="3344"/>
                  <a:pt x="3784" y="3349"/>
                  <a:pt x="3784" y="3354"/>
                </a:cubicBezTo>
                <a:cubicBezTo>
                  <a:pt x="3784" y="3360"/>
                  <a:pt x="3786" y="3364"/>
                  <a:pt x="3787" y="3370"/>
                </a:cubicBezTo>
                <a:cubicBezTo>
                  <a:pt x="3787" y="3375"/>
                  <a:pt x="3796" y="3377"/>
                  <a:pt x="3797" y="3371"/>
                </a:cubicBezTo>
                <a:cubicBezTo>
                  <a:pt x="3799" y="3356"/>
                  <a:pt x="3803" y="3341"/>
                  <a:pt x="3808" y="3327"/>
                </a:cubicBezTo>
                <a:cubicBezTo>
                  <a:pt x="3809" y="3322"/>
                  <a:pt x="3810" y="3318"/>
                  <a:pt x="3811" y="3313"/>
                </a:cubicBezTo>
                <a:cubicBezTo>
                  <a:pt x="3811" y="3311"/>
                  <a:pt x="3811" y="3309"/>
                  <a:pt x="3811" y="3308"/>
                </a:cubicBezTo>
                <a:cubicBezTo>
                  <a:pt x="3811" y="3307"/>
                  <a:pt x="3811" y="3307"/>
                  <a:pt x="3811" y="3307"/>
                </a:cubicBezTo>
                <a:lnTo>
                  <a:pt x="3813" y="3306"/>
                </a:lnTo>
                <a:cubicBezTo>
                  <a:pt x="3814" y="3305"/>
                  <a:pt x="3815" y="3304"/>
                  <a:pt x="3816" y="3303"/>
                </a:cubicBezTo>
                <a:cubicBezTo>
                  <a:pt x="3816" y="3302"/>
                  <a:pt x="3816" y="3302"/>
                  <a:pt x="3816" y="3301"/>
                </a:cubicBezTo>
                <a:cubicBezTo>
                  <a:pt x="3826" y="3298"/>
                  <a:pt x="3835" y="3295"/>
                  <a:pt x="3844" y="3291"/>
                </a:cubicBezTo>
                <a:cubicBezTo>
                  <a:pt x="3843" y="3300"/>
                  <a:pt x="3842" y="3308"/>
                  <a:pt x="3842" y="3316"/>
                </a:cubicBezTo>
                <a:cubicBezTo>
                  <a:pt x="3842" y="3329"/>
                  <a:pt x="3844" y="3342"/>
                  <a:pt x="3848" y="3355"/>
                </a:cubicBezTo>
                <a:lnTo>
                  <a:pt x="3848" y="3356"/>
                </a:lnTo>
                <a:cubicBezTo>
                  <a:pt x="3849" y="3357"/>
                  <a:pt x="3850" y="3358"/>
                  <a:pt x="3851" y="3359"/>
                </a:cubicBezTo>
                <a:cubicBezTo>
                  <a:pt x="3852" y="3359"/>
                  <a:pt x="3853" y="3359"/>
                  <a:pt x="3854" y="3359"/>
                </a:cubicBezTo>
                <a:cubicBezTo>
                  <a:pt x="3855" y="3359"/>
                  <a:pt x="3856" y="3359"/>
                  <a:pt x="3857" y="3359"/>
                </a:cubicBezTo>
                <a:cubicBezTo>
                  <a:pt x="3858" y="3358"/>
                  <a:pt x="3859" y="3357"/>
                  <a:pt x="3860" y="3356"/>
                </a:cubicBezTo>
                <a:lnTo>
                  <a:pt x="3860" y="3355"/>
                </a:lnTo>
                <a:cubicBezTo>
                  <a:pt x="3864" y="3340"/>
                  <a:pt x="3866" y="3326"/>
                  <a:pt x="3869" y="3312"/>
                </a:cubicBezTo>
                <a:cubicBezTo>
                  <a:pt x="3871" y="3297"/>
                  <a:pt x="3878" y="3290"/>
                  <a:pt x="3881" y="3278"/>
                </a:cubicBezTo>
                <a:lnTo>
                  <a:pt x="3881" y="3277"/>
                </a:lnTo>
                <a:cubicBezTo>
                  <a:pt x="3895" y="3271"/>
                  <a:pt x="3909" y="3265"/>
                  <a:pt x="3923" y="3257"/>
                </a:cubicBezTo>
                <a:cubicBezTo>
                  <a:pt x="3912" y="3294"/>
                  <a:pt x="3905" y="3332"/>
                  <a:pt x="3901" y="3371"/>
                </a:cubicBezTo>
                <a:cubicBezTo>
                  <a:pt x="3898" y="3395"/>
                  <a:pt x="3897" y="3419"/>
                  <a:pt x="3897" y="3443"/>
                </a:cubicBezTo>
                <a:cubicBezTo>
                  <a:pt x="3897" y="3454"/>
                  <a:pt x="3897" y="3464"/>
                  <a:pt x="3898" y="3474"/>
                </a:cubicBezTo>
                <a:cubicBezTo>
                  <a:pt x="3898" y="3479"/>
                  <a:pt x="3907" y="3478"/>
                  <a:pt x="3907" y="3474"/>
                </a:cubicBezTo>
                <a:cubicBezTo>
                  <a:pt x="3909" y="3395"/>
                  <a:pt x="3949" y="3322"/>
                  <a:pt x="3954" y="3243"/>
                </a:cubicBezTo>
                <a:lnTo>
                  <a:pt x="3982" y="3230"/>
                </a:lnTo>
                <a:cubicBezTo>
                  <a:pt x="3976" y="3249"/>
                  <a:pt x="3975" y="3270"/>
                  <a:pt x="3971" y="3289"/>
                </a:cubicBezTo>
                <a:cubicBezTo>
                  <a:pt x="3962" y="3329"/>
                  <a:pt x="3966" y="3373"/>
                  <a:pt x="3959" y="3415"/>
                </a:cubicBezTo>
                <a:cubicBezTo>
                  <a:pt x="3959" y="3417"/>
                  <a:pt x="3963" y="3418"/>
                  <a:pt x="3963" y="3416"/>
                </a:cubicBezTo>
                <a:cubicBezTo>
                  <a:pt x="3975" y="3380"/>
                  <a:pt x="3985" y="3343"/>
                  <a:pt x="3991" y="3306"/>
                </a:cubicBezTo>
                <a:cubicBezTo>
                  <a:pt x="3993" y="3289"/>
                  <a:pt x="3997" y="3273"/>
                  <a:pt x="4003" y="3258"/>
                </a:cubicBezTo>
                <a:cubicBezTo>
                  <a:pt x="4006" y="3247"/>
                  <a:pt x="4003" y="3231"/>
                  <a:pt x="4009" y="3220"/>
                </a:cubicBezTo>
                <a:cubicBezTo>
                  <a:pt x="4009" y="3219"/>
                  <a:pt x="4009" y="3218"/>
                  <a:pt x="4010" y="3217"/>
                </a:cubicBezTo>
                <a:lnTo>
                  <a:pt x="4034" y="3206"/>
                </a:lnTo>
                <a:cubicBezTo>
                  <a:pt x="4024" y="3245"/>
                  <a:pt x="4019" y="3286"/>
                  <a:pt x="4019" y="3327"/>
                </a:cubicBezTo>
                <a:cubicBezTo>
                  <a:pt x="4019" y="3331"/>
                  <a:pt x="4019" y="3334"/>
                  <a:pt x="4019" y="3338"/>
                </a:cubicBezTo>
                <a:cubicBezTo>
                  <a:pt x="4019" y="3339"/>
                  <a:pt x="4018" y="3340"/>
                  <a:pt x="4019" y="3341"/>
                </a:cubicBezTo>
                <a:cubicBezTo>
                  <a:pt x="4019" y="3341"/>
                  <a:pt x="4020" y="3341"/>
                  <a:pt x="4021" y="3342"/>
                </a:cubicBezTo>
                <a:cubicBezTo>
                  <a:pt x="4022" y="3342"/>
                  <a:pt x="4022" y="3343"/>
                  <a:pt x="4023" y="3343"/>
                </a:cubicBezTo>
                <a:cubicBezTo>
                  <a:pt x="4024" y="3343"/>
                  <a:pt x="4024" y="3342"/>
                  <a:pt x="4025" y="3342"/>
                </a:cubicBezTo>
                <a:cubicBezTo>
                  <a:pt x="4025" y="3341"/>
                  <a:pt x="4027" y="3341"/>
                  <a:pt x="4027" y="3341"/>
                </a:cubicBezTo>
                <a:cubicBezTo>
                  <a:pt x="4028" y="3340"/>
                  <a:pt x="4028" y="3339"/>
                  <a:pt x="4028" y="3338"/>
                </a:cubicBezTo>
                <a:cubicBezTo>
                  <a:pt x="4030" y="3317"/>
                  <a:pt x="4039" y="3297"/>
                  <a:pt x="4041" y="3275"/>
                </a:cubicBezTo>
                <a:cubicBezTo>
                  <a:pt x="4043" y="3262"/>
                  <a:pt x="4049" y="3247"/>
                  <a:pt x="4052" y="3234"/>
                </a:cubicBezTo>
                <a:cubicBezTo>
                  <a:pt x="4052" y="3230"/>
                  <a:pt x="4056" y="3205"/>
                  <a:pt x="4057" y="3204"/>
                </a:cubicBezTo>
                <a:cubicBezTo>
                  <a:pt x="4058" y="3203"/>
                  <a:pt x="4058" y="3202"/>
                  <a:pt x="4059" y="3201"/>
                </a:cubicBezTo>
                <a:cubicBezTo>
                  <a:pt x="4060" y="3200"/>
                  <a:pt x="4060" y="3198"/>
                  <a:pt x="4060" y="3197"/>
                </a:cubicBezTo>
                <a:cubicBezTo>
                  <a:pt x="4060" y="3196"/>
                  <a:pt x="4060" y="3196"/>
                  <a:pt x="4060" y="3195"/>
                </a:cubicBezTo>
                <a:lnTo>
                  <a:pt x="4109" y="3176"/>
                </a:lnTo>
                <a:cubicBezTo>
                  <a:pt x="4107" y="3181"/>
                  <a:pt x="4105" y="3186"/>
                  <a:pt x="4104" y="3190"/>
                </a:cubicBezTo>
                <a:cubicBezTo>
                  <a:pt x="4098" y="3207"/>
                  <a:pt x="4097" y="3226"/>
                  <a:pt x="4093" y="3243"/>
                </a:cubicBezTo>
                <a:cubicBezTo>
                  <a:pt x="4087" y="3268"/>
                  <a:pt x="4083" y="3294"/>
                  <a:pt x="4081" y="3320"/>
                </a:cubicBezTo>
                <a:cubicBezTo>
                  <a:pt x="4081" y="3321"/>
                  <a:pt x="4081" y="3321"/>
                  <a:pt x="4082" y="3322"/>
                </a:cubicBezTo>
                <a:lnTo>
                  <a:pt x="4083" y="3324"/>
                </a:lnTo>
                <a:cubicBezTo>
                  <a:pt x="4084" y="3324"/>
                  <a:pt x="4085" y="3324"/>
                  <a:pt x="4085" y="3324"/>
                </a:cubicBezTo>
                <a:cubicBezTo>
                  <a:pt x="4086" y="3324"/>
                  <a:pt x="4087" y="3324"/>
                  <a:pt x="4087" y="3324"/>
                </a:cubicBezTo>
                <a:cubicBezTo>
                  <a:pt x="4088" y="3324"/>
                  <a:pt x="4089" y="3323"/>
                  <a:pt x="4089" y="3322"/>
                </a:cubicBezTo>
                <a:cubicBezTo>
                  <a:pt x="4089" y="3322"/>
                  <a:pt x="4090" y="3321"/>
                  <a:pt x="4090" y="3320"/>
                </a:cubicBezTo>
                <a:cubicBezTo>
                  <a:pt x="4096" y="3293"/>
                  <a:pt x="4105" y="3267"/>
                  <a:pt x="4115" y="3241"/>
                </a:cubicBezTo>
                <a:cubicBezTo>
                  <a:pt x="4123" y="3215"/>
                  <a:pt x="4133" y="3189"/>
                  <a:pt x="4141" y="3163"/>
                </a:cubicBezTo>
                <a:cubicBezTo>
                  <a:pt x="4153" y="3158"/>
                  <a:pt x="4165" y="3153"/>
                  <a:pt x="4176" y="3147"/>
                </a:cubicBezTo>
                <a:cubicBezTo>
                  <a:pt x="4175" y="3167"/>
                  <a:pt x="4170" y="3187"/>
                  <a:pt x="4162" y="3206"/>
                </a:cubicBezTo>
                <a:cubicBezTo>
                  <a:pt x="4161" y="3209"/>
                  <a:pt x="4165" y="3210"/>
                  <a:pt x="4167" y="3208"/>
                </a:cubicBezTo>
                <a:cubicBezTo>
                  <a:pt x="4171" y="3203"/>
                  <a:pt x="4175" y="3197"/>
                  <a:pt x="4179" y="3190"/>
                </a:cubicBezTo>
                <a:cubicBezTo>
                  <a:pt x="4183" y="3184"/>
                  <a:pt x="4186" y="3176"/>
                  <a:pt x="4189" y="3169"/>
                </a:cubicBezTo>
                <a:cubicBezTo>
                  <a:pt x="4194" y="3161"/>
                  <a:pt x="4197" y="3152"/>
                  <a:pt x="4200" y="3143"/>
                </a:cubicBezTo>
                <a:cubicBezTo>
                  <a:pt x="4201" y="3140"/>
                  <a:pt x="4203" y="3136"/>
                  <a:pt x="4204" y="3133"/>
                </a:cubicBezTo>
                <a:cubicBezTo>
                  <a:pt x="4211" y="3129"/>
                  <a:pt x="4217" y="3125"/>
                  <a:pt x="4224" y="3121"/>
                </a:cubicBezTo>
                <a:cubicBezTo>
                  <a:pt x="4217" y="3141"/>
                  <a:pt x="4211" y="3161"/>
                  <a:pt x="4207" y="3182"/>
                </a:cubicBezTo>
                <a:cubicBezTo>
                  <a:pt x="4198" y="3221"/>
                  <a:pt x="4181" y="3264"/>
                  <a:pt x="4182" y="3304"/>
                </a:cubicBezTo>
                <a:cubicBezTo>
                  <a:pt x="4182" y="3312"/>
                  <a:pt x="4195" y="3312"/>
                  <a:pt x="4196" y="3304"/>
                </a:cubicBezTo>
                <a:cubicBezTo>
                  <a:pt x="4204" y="3276"/>
                  <a:pt x="4214" y="3250"/>
                  <a:pt x="4226" y="3224"/>
                </a:cubicBezTo>
                <a:cubicBezTo>
                  <a:pt x="4242" y="3180"/>
                  <a:pt x="4252" y="3134"/>
                  <a:pt x="4267" y="3090"/>
                </a:cubicBezTo>
                <a:cubicBezTo>
                  <a:pt x="4269" y="3088"/>
                  <a:pt x="4272" y="3087"/>
                  <a:pt x="4274" y="3085"/>
                </a:cubicBezTo>
                <a:cubicBezTo>
                  <a:pt x="4284" y="3076"/>
                  <a:pt x="4294" y="3068"/>
                  <a:pt x="4305" y="3061"/>
                </a:cubicBezTo>
                <a:cubicBezTo>
                  <a:pt x="4304" y="3068"/>
                  <a:pt x="4302" y="3074"/>
                  <a:pt x="4301" y="3080"/>
                </a:cubicBezTo>
                <a:cubicBezTo>
                  <a:pt x="4293" y="3107"/>
                  <a:pt x="4288" y="3136"/>
                  <a:pt x="4288" y="3164"/>
                </a:cubicBezTo>
                <a:cubicBezTo>
                  <a:pt x="4288" y="3170"/>
                  <a:pt x="4297" y="3171"/>
                  <a:pt x="4298" y="3165"/>
                </a:cubicBezTo>
                <a:cubicBezTo>
                  <a:pt x="4304" y="3142"/>
                  <a:pt x="4313" y="3119"/>
                  <a:pt x="4325" y="3097"/>
                </a:cubicBezTo>
                <a:lnTo>
                  <a:pt x="4331" y="3084"/>
                </a:lnTo>
                <a:cubicBezTo>
                  <a:pt x="4316" y="3127"/>
                  <a:pt x="4306" y="3170"/>
                  <a:pt x="4301" y="3215"/>
                </a:cubicBezTo>
                <a:cubicBezTo>
                  <a:pt x="4301" y="3221"/>
                  <a:pt x="4310" y="3224"/>
                  <a:pt x="4312" y="3218"/>
                </a:cubicBezTo>
                <a:cubicBezTo>
                  <a:pt x="4321" y="3199"/>
                  <a:pt x="4328" y="3180"/>
                  <a:pt x="4334" y="3160"/>
                </a:cubicBezTo>
                <a:cubicBezTo>
                  <a:pt x="4345" y="3112"/>
                  <a:pt x="4361" y="3064"/>
                  <a:pt x="4380" y="3018"/>
                </a:cubicBezTo>
                <a:lnTo>
                  <a:pt x="4385" y="3015"/>
                </a:lnTo>
                <a:cubicBezTo>
                  <a:pt x="4390" y="3012"/>
                  <a:pt x="4395" y="3009"/>
                  <a:pt x="4400" y="3005"/>
                </a:cubicBezTo>
                <a:cubicBezTo>
                  <a:pt x="4379" y="3065"/>
                  <a:pt x="4366" y="3130"/>
                  <a:pt x="4345" y="3189"/>
                </a:cubicBezTo>
                <a:lnTo>
                  <a:pt x="4345" y="3188"/>
                </a:lnTo>
                <a:moveTo>
                  <a:pt x="4604" y="2594"/>
                </a:moveTo>
                <a:cubicBezTo>
                  <a:pt x="4597" y="2645"/>
                  <a:pt x="4583" y="2695"/>
                  <a:pt x="4562" y="2742"/>
                </a:cubicBezTo>
                <a:cubicBezTo>
                  <a:pt x="4530" y="2788"/>
                  <a:pt x="4508" y="2842"/>
                  <a:pt x="4471" y="2885"/>
                </a:cubicBezTo>
                <a:cubicBezTo>
                  <a:pt x="4425" y="2937"/>
                  <a:pt x="4371" y="2981"/>
                  <a:pt x="4311" y="3016"/>
                </a:cubicBezTo>
                <a:cubicBezTo>
                  <a:pt x="4299" y="3023"/>
                  <a:pt x="4287" y="3030"/>
                  <a:pt x="4275" y="3036"/>
                </a:cubicBezTo>
                <a:cubicBezTo>
                  <a:pt x="4238" y="3053"/>
                  <a:pt x="4205" y="3081"/>
                  <a:pt x="4170" y="3102"/>
                </a:cubicBezTo>
                <a:cubicBezTo>
                  <a:pt x="4117" y="3132"/>
                  <a:pt x="4061" y="3154"/>
                  <a:pt x="4006" y="3180"/>
                </a:cubicBezTo>
                <a:cubicBezTo>
                  <a:pt x="3940" y="3212"/>
                  <a:pt x="3866" y="3239"/>
                  <a:pt x="3798" y="3273"/>
                </a:cubicBezTo>
                <a:cubicBezTo>
                  <a:pt x="3788" y="3276"/>
                  <a:pt x="3777" y="3280"/>
                  <a:pt x="3766" y="3283"/>
                </a:cubicBezTo>
                <a:cubicBezTo>
                  <a:pt x="3747" y="3289"/>
                  <a:pt x="3729" y="3296"/>
                  <a:pt x="3711" y="3304"/>
                </a:cubicBezTo>
                <a:cubicBezTo>
                  <a:pt x="3663" y="3314"/>
                  <a:pt x="3616" y="3333"/>
                  <a:pt x="3566" y="3335"/>
                </a:cubicBezTo>
                <a:cubicBezTo>
                  <a:pt x="3518" y="3340"/>
                  <a:pt x="3471" y="3349"/>
                  <a:pt x="3424" y="3363"/>
                </a:cubicBezTo>
                <a:cubicBezTo>
                  <a:pt x="3334" y="3386"/>
                  <a:pt x="3236" y="3380"/>
                  <a:pt x="3145" y="3407"/>
                </a:cubicBezTo>
                <a:cubicBezTo>
                  <a:pt x="3077" y="3427"/>
                  <a:pt x="3006" y="3427"/>
                  <a:pt x="2936" y="3428"/>
                </a:cubicBezTo>
                <a:cubicBezTo>
                  <a:pt x="2875" y="3429"/>
                  <a:pt x="2816" y="3452"/>
                  <a:pt x="2756" y="3461"/>
                </a:cubicBezTo>
                <a:cubicBezTo>
                  <a:pt x="2734" y="3464"/>
                  <a:pt x="2712" y="3467"/>
                  <a:pt x="2689" y="3469"/>
                </a:cubicBezTo>
                <a:cubicBezTo>
                  <a:pt x="2549" y="3448"/>
                  <a:pt x="2409" y="3462"/>
                  <a:pt x="2269" y="3480"/>
                </a:cubicBezTo>
                <a:cubicBezTo>
                  <a:pt x="2119" y="3499"/>
                  <a:pt x="1973" y="3473"/>
                  <a:pt x="1823" y="3464"/>
                </a:cubicBezTo>
                <a:cubicBezTo>
                  <a:pt x="1682" y="3456"/>
                  <a:pt x="1538" y="3453"/>
                  <a:pt x="1395" y="3446"/>
                </a:cubicBezTo>
                <a:cubicBezTo>
                  <a:pt x="1283" y="3443"/>
                  <a:pt x="1172" y="3432"/>
                  <a:pt x="1062" y="3413"/>
                </a:cubicBezTo>
                <a:cubicBezTo>
                  <a:pt x="1058" y="3411"/>
                  <a:pt x="1028" y="3401"/>
                  <a:pt x="1011" y="3395"/>
                </a:cubicBezTo>
                <a:cubicBezTo>
                  <a:pt x="971" y="3366"/>
                  <a:pt x="936" y="3330"/>
                  <a:pt x="909" y="3289"/>
                </a:cubicBezTo>
                <a:cubicBezTo>
                  <a:pt x="907" y="3286"/>
                  <a:pt x="905" y="3283"/>
                  <a:pt x="903" y="3280"/>
                </a:cubicBezTo>
                <a:cubicBezTo>
                  <a:pt x="946" y="3313"/>
                  <a:pt x="1013" y="3326"/>
                  <a:pt x="1059" y="3344"/>
                </a:cubicBezTo>
                <a:cubicBezTo>
                  <a:pt x="1159" y="3382"/>
                  <a:pt x="1289" y="3370"/>
                  <a:pt x="1394" y="3367"/>
                </a:cubicBezTo>
                <a:cubicBezTo>
                  <a:pt x="1398" y="3367"/>
                  <a:pt x="1403" y="3367"/>
                  <a:pt x="1408" y="3367"/>
                </a:cubicBezTo>
                <a:cubicBezTo>
                  <a:pt x="1434" y="3367"/>
                  <a:pt x="1460" y="3368"/>
                  <a:pt x="1485" y="3371"/>
                </a:cubicBezTo>
                <a:cubicBezTo>
                  <a:pt x="1486" y="3371"/>
                  <a:pt x="1487" y="3372"/>
                  <a:pt x="1488" y="3373"/>
                </a:cubicBezTo>
                <a:cubicBezTo>
                  <a:pt x="1490" y="3374"/>
                  <a:pt x="1493" y="3375"/>
                  <a:pt x="1496" y="3375"/>
                </a:cubicBezTo>
                <a:cubicBezTo>
                  <a:pt x="1498" y="3375"/>
                  <a:pt x="1501" y="3374"/>
                  <a:pt x="1503" y="3373"/>
                </a:cubicBezTo>
                <a:lnTo>
                  <a:pt x="1504" y="3372"/>
                </a:lnTo>
                <a:cubicBezTo>
                  <a:pt x="1523" y="3374"/>
                  <a:pt x="1542" y="3376"/>
                  <a:pt x="1561" y="3379"/>
                </a:cubicBezTo>
                <a:cubicBezTo>
                  <a:pt x="1561" y="3379"/>
                  <a:pt x="1561" y="3378"/>
                  <a:pt x="1562" y="3379"/>
                </a:cubicBezTo>
                <a:cubicBezTo>
                  <a:pt x="1564" y="3379"/>
                  <a:pt x="1566" y="3381"/>
                  <a:pt x="1568" y="3381"/>
                </a:cubicBezTo>
                <a:cubicBezTo>
                  <a:pt x="1569" y="3381"/>
                  <a:pt x="1570" y="3381"/>
                  <a:pt x="1572" y="3380"/>
                </a:cubicBezTo>
                <a:lnTo>
                  <a:pt x="1618" y="3386"/>
                </a:lnTo>
                <a:cubicBezTo>
                  <a:pt x="1619" y="3386"/>
                  <a:pt x="1619" y="3387"/>
                  <a:pt x="1619" y="3387"/>
                </a:cubicBezTo>
                <a:cubicBezTo>
                  <a:pt x="1621" y="3388"/>
                  <a:pt x="1624" y="3388"/>
                  <a:pt x="1626" y="3388"/>
                </a:cubicBezTo>
                <a:cubicBezTo>
                  <a:pt x="1627" y="3388"/>
                  <a:pt x="1629" y="3388"/>
                  <a:pt x="1630" y="3388"/>
                </a:cubicBezTo>
                <a:lnTo>
                  <a:pt x="1657" y="3391"/>
                </a:lnTo>
                <a:cubicBezTo>
                  <a:pt x="1657" y="3392"/>
                  <a:pt x="1657" y="3392"/>
                  <a:pt x="1657" y="3392"/>
                </a:cubicBezTo>
                <a:cubicBezTo>
                  <a:pt x="1658" y="3394"/>
                  <a:pt x="1660" y="3395"/>
                  <a:pt x="1662" y="3396"/>
                </a:cubicBezTo>
                <a:cubicBezTo>
                  <a:pt x="1664" y="3397"/>
                  <a:pt x="1666" y="3398"/>
                  <a:pt x="1668" y="3398"/>
                </a:cubicBezTo>
                <a:cubicBezTo>
                  <a:pt x="1670" y="3398"/>
                  <a:pt x="1672" y="3396"/>
                  <a:pt x="1674" y="3396"/>
                </a:cubicBezTo>
                <a:cubicBezTo>
                  <a:pt x="1675" y="3395"/>
                  <a:pt x="1676" y="3395"/>
                  <a:pt x="1677" y="3394"/>
                </a:cubicBezTo>
                <a:lnTo>
                  <a:pt x="1684" y="3394"/>
                </a:lnTo>
                <a:cubicBezTo>
                  <a:pt x="1737" y="3400"/>
                  <a:pt x="1790" y="3399"/>
                  <a:pt x="1843" y="3407"/>
                </a:cubicBezTo>
                <a:cubicBezTo>
                  <a:pt x="1908" y="3417"/>
                  <a:pt x="1976" y="3403"/>
                  <a:pt x="2042" y="3407"/>
                </a:cubicBezTo>
                <a:cubicBezTo>
                  <a:pt x="2117" y="3419"/>
                  <a:pt x="2193" y="3425"/>
                  <a:pt x="2269" y="3426"/>
                </a:cubicBezTo>
                <a:cubicBezTo>
                  <a:pt x="2301" y="3426"/>
                  <a:pt x="2333" y="3424"/>
                  <a:pt x="2366" y="3422"/>
                </a:cubicBezTo>
                <a:cubicBezTo>
                  <a:pt x="2369" y="3425"/>
                  <a:pt x="2376" y="3426"/>
                  <a:pt x="2379" y="3422"/>
                </a:cubicBezTo>
                <a:lnTo>
                  <a:pt x="2380" y="3421"/>
                </a:lnTo>
                <a:lnTo>
                  <a:pt x="2436" y="3418"/>
                </a:lnTo>
                <a:cubicBezTo>
                  <a:pt x="2448" y="3418"/>
                  <a:pt x="2459" y="3419"/>
                  <a:pt x="2470" y="3419"/>
                </a:cubicBezTo>
                <a:cubicBezTo>
                  <a:pt x="2515" y="3419"/>
                  <a:pt x="2576" y="3428"/>
                  <a:pt x="2620" y="3415"/>
                </a:cubicBezTo>
                <a:cubicBezTo>
                  <a:pt x="2663" y="3402"/>
                  <a:pt x="2721" y="3403"/>
                  <a:pt x="2769" y="3402"/>
                </a:cubicBezTo>
                <a:cubicBezTo>
                  <a:pt x="2824" y="3400"/>
                  <a:pt x="2879" y="3391"/>
                  <a:pt x="2934" y="3385"/>
                </a:cubicBezTo>
                <a:cubicBezTo>
                  <a:pt x="2972" y="3382"/>
                  <a:pt x="3010" y="3376"/>
                  <a:pt x="3048" y="3370"/>
                </a:cubicBezTo>
                <a:cubicBezTo>
                  <a:pt x="3048" y="3371"/>
                  <a:pt x="3049" y="3371"/>
                  <a:pt x="3050" y="3371"/>
                </a:cubicBezTo>
                <a:cubicBezTo>
                  <a:pt x="3050" y="3371"/>
                  <a:pt x="3051" y="3371"/>
                  <a:pt x="3051" y="3370"/>
                </a:cubicBezTo>
                <a:cubicBezTo>
                  <a:pt x="3104" y="3362"/>
                  <a:pt x="3156" y="3353"/>
                  <a:pt x="3209" y="3343"/>
                </a:cubicBezTo>
                <a:cubicBezTo>
                  <a:pt x="3273" y="3332"/>
                  <a:pt x="3335" y="3316"/>
                  <a:pt x="3398" y="3300"/>
                </a:cubicBezTo>
                <a:cubicBezTo>
                  <a:pt x="3427" y="3296"/>
                  <a:pt x="3456" y="3289"/>
                  <a:pt x="3484" y="3280"/>
                </a:cubicBezTo>
                <a:cubicBezTo>
                  <a:pt x="3514" y="3276"/>
                  <a:pt x="3545" y="3269"/>
                  <a:pt x="3574" y="3259"/>
                </a:cubicBezTo>
                <a:lnTo>
                  <a:pt x="3575" y="3259"/>
                </a:lnTo>
                <a:cubicBezTo>
                  <a:pt x="3614" y="3251"/>
                  <a:pt x="3668" y="3239"/>
                  <a:pt x="3700" y="3215"/>
                </a:cubicBezTo>
                <a:lnTo>
                  <a:pt x="3714" y="3210"/>
                </a:lnTo>
                <a:cubicBezTo>
                  <a:pt x="3715" y="3211"/>
                  <a:pt x="3714" y="3212"/>
                  <a:pt x="3715" y="3213"/>
                </a:cubicBezTo>
                <a:cubicBezTo>
                  <a:pt x="3716" y="3215"/>
                  <a:pt x="3719" y="3216"/>
                  <a:pt x="3721" y="3218"/>
                </a:cubicBezTo>
                <a:cubicBezTo>
                  <a:pt x="3723" y="3219"/>
                  <a:pt x="3726" y="3220"/>
                  <a:pt x="3728" y="3220"/>
                </a:cubicBezTo>
                <a:cubicBezTo>
                  <a:pt x="3730" y="3220"/>
                  <a:pt x="3731" y="3220"/>
                  <a:pt x="3733" y="3220"/>
                </a:cubicBezTo>
                <a:cubicBezTo>
                  <a:pt x="3747" y="3216"/>
                  <a:pt x="3761" y="3210"/>
                  <a:pt x="3774" y="3202"/>
                </a:cubicBezTo>
                <a:cubicBezTo>
                  <a:pt x="3776" y="3201"/>
                  <a:pt x="3778" y="3200"/>
                  <a:pt x="3780" y="3199"/>
                </a:cubicBezTo>
                <a:lnTo>
                  <a:pt x="3783" y="3197"/>
                </a:lnTo>
                <a:cubicBezTo>
                  <a:pt x="3784" y="3197"/>
                  <a:pt x="3784" y="3197"/>
                  <a:pt x="3784" y="3197"/>
                </a:cubicBezTo>
                <a:cubicBezTo>
                  <a:pt x="3794" y="3191"/>
                  <a:pt x="3805" y="3186"/>
                  <a:pt x="3816" y="3182"/>
                </a:cubicBezTo>
                <a:lnTo>
                  <a:pt x="3820" y="3182"/>
                </a:lnTo>
                <a:lnTo>
                  <a:pt x="3827" y="3180"/>
                </a:lnTo>
                <a:cubicBezTo>
                  <a:pt x="3832" y="3179"/>
                  <a:pt x="3836" y="3178"/>
                  <a:pt x="3841" y="3178"/>
                </a:cubicBezTo>
                <a:cubicBezTo>
                  <a:pt x="3847" y="3177"/>
                  <a:pt x="3853" y="3175"/>
                  <a:pt x="3859" y="3171"/>
                </a:cubicBezTo>
                <a:cubicBezTo>
                  <a:pt x="3861" y="3170"/>
                  <a:pt x="3864" y="3168"/>
                  <a:pt x="3866" y="3167"/>
                </a:cubicBezTo>
                <a:cubicBezTo>
                  <a:pt x="3908" y="3150"/>
                  <a:pt x="3950" y="3127"/>
                  <a:pt x="3990" y="3108"/>
                </a:cubicBezTo>
                <a:cubicBezTo>
                  <a:pt x="4020" y="3093"/>
                  <a:pt x="4050" y="3077"/>
                  <a:pt x="4080" y="3061"/>
                </a:cubicBezTo>
                <a:cubicBezTo>
                  <a:pt x="4082" y="3061"/>
                  <a:pt x="4083" y="3060"/>
                  <a:pt x="4085" y="3059"/>
                </a:cubicBezTo>
                <a:cubicBezTo>
                  <a:pt x="4086" y="3058"/>
                  <a:pt x="4087" y="3057"/>
                  <a:pt x="4088" y="3056"/>
                </a:cubicBezTo>
                <a:lnTo>
                  <a:pt x="4140" y="3027"/>
                </a:lnTo>
                <a:cubicBezTo>
                  <a:pt x="4141" y="3028"/>
                  <a:pt x="4141" y="3029"/>
                  <a:pt x="4143" y="3030"/>
                </a:cubicBezTo>
                <a:cubicBezTo>
                  <a:pt x="4146" y="3031"/>
                  <a:pt x="4149" y="3032"/>
                  <a:pt x="4152" y="3032"/>
                </a:cubicBezTo>
                <a:cubicBezTo>
                  <a:pt x="4155" y="3032"/>
                  <a:pt x="4158" y="3031"/>
                  <a:pt x="4160" y="3030"/>
                </a:cubicBezTo>
                <a:lnTo>
                  <a:pt x="4161" y="3030"/>
                </a:lnTo>
                <a:cubicBezTo>
                  <a:pt x="4169" y="3023"/>
                  <a:pt x="4175" y="3016"/>
                  <a:pt x="4180" y="3007"/>
                </a:cubicBezTo>
                <a:cubicBezTo>
                  <a:pt x="4181" y="3006"/>
                  <a:pt x="4181" y="3005"/>
                  <a:pt x="4182" y="3004"/>
                </a:cubicBezTo>
                <a:cubicBezTo>
                  <a:pt x="4191" y="3000"/>
                  <a:pt x="4200" y="2995"/>
                  <a:pt x="4209" y="2990"/>
                </a:cubicBezTo>
                <a:cubicBezTo>
                  <a:pt x="4216" y="2986"/>
                  <a:pt x="4222" y="2982"/>
                  <a:pt x="4229" y="2978"/>
                </a:cubicBezTo>
                <a:cubicBezTo>
                  <a:pt x="4259" y="2958"/>
                  <a:pt x="4294" y="2916"/>
                  <a:pt x="4326" y="2902"/>
                </a:cubicBezTo>
                <a:cubicBezTo>
                  <a:pt x="4343" y="2894"/>
                  <a:pt x="4359" y="2870"/>
                  <a:pt x="4372" y="2857"/>
                </a:cubicBezTo>
                <a:lnTo>
                  <a:pt x="4393" y="2835"/>
                </a:lnTo>
                <a:cubicBezTo>
                  <a:pt x="4395" y="2834"/>
                  <a:pt x="4396" y="2832"/>
                  <a:pt x="4397" y="2831"/>
                </a:cubicBezTo>
                <a:cubicBezTo>
                  <a:pt x="4408" y="2820"/>
                  <a:pt x="4420" y="2808"/>
                  <a:pt x="4431" y="2796"/>
                </a:cubicBezTo>
                <a:cubicBezTo>
                  <a:pt x="4432" y="2796"/>
                  <a:pt x="4433" y="2795"/>
                  <a:pt x="4434" y="2795"/>
                </a:cubicBezTo>
                <a:cubicBezTo>
                  <a:pt x="4436" y="2794"/>
                  <a:pt x="4437" y="2793"/>
                  <a:pt x="4438" y="2791"/>
                </a:cubicBezTo>
                <a:cubicBezTo>
                  <a:pt x="4438" y="2791"/>
                  <a:pt x="4438" y="2790"/>
                  <a:pt x="4439" y="2789"/>
                </a:cubicBezTo>
                <a:cubicBezTo>
                  <a:pt x="4439" y="2788"/>
                  <a:pt x="4441" y="2786"/>
                  <a:pt x="4442" y="2784"/>
                </a:cubicBezTo>
                <a:cubicBezTo>
                  <a:pt x="4458" y="2767"/>
                  <a:pt x="4473" y="2748"/>
                  <a:pt x="4486" y="2729"/>
                </a:cubicBezTo>
                <a:cubicBezTo>
                  <a:pt x="4492" y="2721"/>
                  <a:pt x="4498" y="2712"/>
                  <a:pt x="4503" y="2703"/>
                </a:cubicBezTo>
                <a:cubicBezTo>
                  <a:pt x="4523" y="2668"/>
                  <a:pt x="4537" y="2630"/>
                  <a:pt x="4545" y="2590"/>
                </a:cubicBezTo>
                <a:cubicBezTo>
                  <a:pt x="4548" y="2586"/>
                  <a:pt x="4551" y="2582"/>
                  <a:pt x="4553" y="2578"/>
                </a:cubicBezTo>
                <a:cubicBezTo>
                  <a:pt x="4553" y="2578"/>
                  <a:pt x="4554" y="2577"/>
                  <a:pt x="4554" y="2576"/>
                </a:cubicBezTo>
                <a:cubicBezTo>
                  <a:pt x="4574" y="2539"/>
                  <a:pt x="4552" y="2470"/>
                  <a:pt x="4546" y="2431"/>
                </a:cubicBezTo>
                <a:cubicBezTo>
                  <a:pt x="4539" y="2391"/>
                  <a:pt x="4503" y="2364"/>
                  <a:pt x="4479" y="2334"/>
                </a:cubicBezTo>
                <a:cubicBezTo>
                  <a:pt x="4439" y="2290"/>
                  <a:pt x="4394" y="2251"/>
                  <a:pt x="4344" y="2218"/>
                </a:cubicBezTo>
                <a:cubicBezTo>
                  <a:pt x="4300" y="2186"/>
                  <a:pt x="4254" y="2157"/>
                  <a:pt x="4211" y="2124"/>
                </a:cubicBezTo>
                <a:cubicBezTo>
                  <a:pt x="4206" y="2121"/>
                  <a:pt x="4201" y="2118"/>
                  <a:pt x="4196" y="2115"/>
                </a:cubicBezTo>
                <a:cubicBezTo>
                  <a:pt x="4164" y="2097"/>
                  <a:pt x="4130" y="2082"/>
                  <a:pt x="4094" y="2071"/>
                </a:cubicBezTo>
                <a:lnTo>
                  <a:pt x="4093" y="2071"/>
                </a:lnTo>
                <a:cubicBezTo>
                  <a:pt x="4079" y="2065"/>
                  <a:pt x="4066" y="2059"/>
                  <a:pt x="4052" y="2052"/>
                </a:cubicBezTo>
                <a:lnTo>
                  <a:pt x="4052" y="2051"/>
                </a:lnTo>
                <a:cubicBezTo>
                  <a:pt x="4050" y="2049"/>
                  <a:pt x="4049" y="2047"/>
                  <a:pt x="4047" y="2046"/>
                </a:cubicBezTo>
                <a:cubicBezTo>
                  <a:pt x="4046" y="2045"/>
                  <a:pt x="4044" y="2045"/>
                  <a:pt x="4043" y="2045"/>
                </a:cubicBezTo>
                <a:lnTo>
                  <a:pt x="4038" y="2045"/>
                </a:lnTo>
                <a:cubicBezTo>
                  <a:pt x="3979" y="2014"/>
                  <a:pt x="3916" y="1993"/>
                  <a:pt x="3850" y="1984"/>
                </a:cubicBezTo>
                <a:cubicBezTo>
                  <a:pt x="3834" y="1982"/>
                  <a:pt x="3819" y="1980"/>
                  <a:pt x="3803" y="1978"/>
                </a:cubicBezTo>
                <a:cubicBezTo>
                  <a:pt x="3758" y="1963"/>
                  <a:pt x="3712" y="1949"/>
                  <a:pt x="3666" y="1939"/>
                </a:cubicBezTo>
                <a:cubicBezTo>
                  <a:pt x="3619" y="1928"/>
                  <a:pt x="3575" y="1929"/>
                  <a:pt x="3531" y="1917"/>
                </a:cubicBezTo>
                <a:cubicBezTo>
                  <a:pt x="3478" y="1903"/>
                  <a:pt x="3426" y="1896"/>
                  <a:pt x="3373" y="1884"/>
                </a:cubicBezTo>
                <a:cubicBezTo>
                  <a:pt x="3311" y="1870"/>
                  <a:pt x="3248" y="1844"/>
                  <a:pt x="3185" y="1835"/>
                </a:cubicBezTo>
                <a:cubicBezTo>
                  <a:pt x="3084" y="1821"/>
                  <a:pt x="2975" y="1800"/>
                  <a:pt x="2872" y="1799"/>
                </a:cubicBezTo>
                <a:cubicBezTo>
                  <a:pt x="2837" y="1799"/>
                  <a:pt x="2801" y="1791"/>
                  <a:pt x="2766" y="1788"/>
                </a:cubicBezTo>
                <a:cubicBezTo>
                  <a:pt x="2721" y="1783"/>
                  <a:pt x="2667" y="1795"/>
                  <a:pt x="2621" y="1788"/>
                </a:cubicBezTo>
                <a:cubicBezTo>
                  <a:pt x="2611" y="1779"/>
                  <a:pt x="2600" y="1770"/>
                  <a:pt x="2589" y="1764"/>
                </a:cubicBezTo>
                <a:cubicBezTo>
                  <a:pt x="2586" y="1762"/>
                  <a:pt x="2583" y="1761"/>
                  <a:pt x="2580" y="1760"/>
                </a:cubicBezTo>
                <a:cubicBezTo>
                  <a:pt x="2569" y="1754"/>
                  <a:pt x="2557" y="1749"/>
                  <a:pt x="2547" y="1745"/>
                </a:cubicBezTo>
                <a:cubicBezTo>
                  <a:pt x="2575" y="1751"/>
                  <a:pt x="2604" y="1755"/>
                  <a:pt x="2633" y="1755"/>
                </a:cubicBezTo>
                <a:cubicBezTo>
                  <a:pt x="2706" y="1751"/>
                  <a:pt x="2785" y="1762"/>
                  <a:pt x="2858" y="1766"/>
                </a:cubicBezTo>
                <a:cubicBezTo>
                  <a:pt x="2915" y="1768"/>
                  <a:pt x="2973" y="1773"/>
                  <a:pt x="3030" y="1781"/>
                </a:cubicBezTo>
                <a:cubicBezTo>
                  <a:pt x="3079" y="1790"/>
                  <a:pt x="3133" y="1813"/>
                  <a:pt x="3184" y="1810"/>
                </a:cubicBezTo>
                <a:cubicBezTo>
                  <a:pt x="3214" y="1809"/>
                  <a:pt x="3246" y="1822"/>
                  <a:pt x="3276" y="1824"/>
                </a:cubicBezTo>
                <a:cubicBezTo>
                  <a:pt x="3313" y="1826"/>
                  <a:pt x="3350" y="1827"/>
                  <a:pt x="3387" y="1830"/>
                </a:cubicBezTo>
                <a:cubicBezTo>
                  <a:pt x="3445" y="1838"/>
                  <a:pt x="3502" y="1851"/>
                  <a:pt x="3558" y="1868"/>
                </a:cubicBezTo>
                <a:cubicBezTo>
                  <a:pt x="3622" y="1884"/>
                  <a:pt x="3698" y="1890"/>
                  <a:pt x="3757" y="1919"/>
                </a:cubicBezTo>
                <a:cubicBezTo>
                  <a:pt x="3781" y="1931"/>
                  <a:pt x="3812" y="1932"/>
                  <a:pt x="3837" y="1941"/>
                </a:cubicBezTo>
                <a:cubicBezTo>
                  <a:pt x="3839" y="1941"/>
                  <a:pt x="3883" y="1955"/>
                  <a:pt x="3912" y="1963"/>
                </a:cubicBezTo>
                <a:cubicBezTo>
                  <a:pt x="3912" y="1964"/>
                  <a:pt x="3912" y="1965"/>
                  <a:pt x="3913" y="1967"/>
                </a:cubicBezTo>
                <a:cubicBezTo>
                  <a:pt x="3914" y="1967"/>
                  <a:pt x="3914" y="1968"/>
                  <a:pt x="3914" y="1968"/>
                </a:cubicBezTo>
                <a:cubicBezTo>
                  <a:pt x="3916" y="1971"/>
                  <a:pt x="3918" y="1973"/>
                  <a:pt x="3920" y="1974"/>
                </a:cubicBezTo>
                <a:cubicBezTo>
                  <a:pt x="3922" y="1975"/>
                  <a:pt x="3924" y="1976"/>
                  <a:pt x="3927" y="1976"/>
                </a:cubicBezTo>
                <a:cubicBezTo>
                  <a:pt x="3929" y="1976"/>
                  <a:pt x="3933" y="1975"/>
                  <a:pt x="3935" y="1974"/>
                </a:cubicBezTo>
                <a:cubicBezTo>
                  <a:pt x="3937" y="1973"/>
                  <a:pt x="3939" y="1971"/>
                  <a:pt x="3940" y="1970"/>
                </a:cubicBezTo>
                <a:cubicBezTo>
                  <a:pt x="3940" y="1970"/>
                  <a:pt x="3940" y="1971"/>
                  <a:pt x="3941" y="1972"/>
                </a:cubicBezTo>
                <a:cubicBezTo>
                  <a:pt x="3942" y="1973"/>
                  <a:pt x="3942" y="1974"/>
                  <a:pt x="3944" y="1975"/>
                </a:cubicBezTo>
                <a:cubicBezTo>
                  <a:pt x="3945" y="1975"/>
                  <a:pt x="3947" y="1977"/>
                  <a:pt x="3949" y="1977"/>
                </a:cubicBezTo>
                <a:cubicBezTo>
                  <a:pt x="3951" y="1977"/>
                  <a:pt x="3952" y="1975"/>
                  <a:pt x="3954" y="1975"/>
                </a:cubicBezTo>
                <a:cubicBezTo>
                  <a:pt x="3955" y="1974"/>
                  <a:pt x="3956" y="1973"/>
                  <a:pt x="3957" y="1972"/>
                </a:cubicBezTo>
                <a:cubicBezTo>
                  <a:pt x="3958" y="1971"/>
                  <a:pt x="3958" y="1970"/>
                  <a:pt x="3958" y="1970"/>
                </a:cubicBezTo>
                <a:cubicBezTo>
                  <a:pt x="3993" y="1986"/>
                  <a:pt x="4028" y="2007"/>
                  <a:pt x="4061" y="2024"/>
                </a:cubicBezTo>
                <a:cubicBezTo>
                  <a:pt x="4118" y="2052"/>
                  <a:pt x="4180" y="2073"/>
                  <a:pt x="4239" y="2098"/>
                </a:cubicBezTo>
                <a:cubicBezTo>
                  <a:pt x="4262" y="2109"/>
                  <a:pt x="4284" y="2120"/>
                  <a:pt x="4306" y="2133"/>
                </a:cubicBezTo>
                <a:cubicBezTo>
                  <a:pt x="4340" y="2153"/>
                  <a:pt x="4374" y="2175"/>
                  <a:pt x="4405" y="2199"/>
                </a:cubicBezTo>
                <a:cubicBezTo>
                  <a:pt x="4412" y="2205"/>
                  <a:pt x="4419" y="2210"/>
                  <a:pt x="4426" y="2216"/>
                </a:cubicBezTo>
                <a:cubicBezTo>
                  <a:pt x="4452" y="2244"/>
                  <a:pt x="4475" y="2275"/>
                  <a:pt x="4499" y="2304"/>
                </a:cubicBezTo>
                <a:cubicBezTo>
                  <a:pt x="4517" y="2327"/>
                  <a:pt x="4533" y="2350"/>
                  <a:pt x="4548" y="2375"/>
                </a:cubicBezTo>
                <a:cubicBezTo>
                  <a:pt x="4559" y="2391"/>
                  <a:pt x="4575" y="2407"/>
                  <a:pt x="4585" y="2425"/>
                </a:cubicBezTo>
                <a:cubicBezTo>
                  <a:pt x="4599" y="2469"/>
                  <a:pt x="4606" y="2514"/>
                  <a:pt x="4606" y="2559"/>
                </a:cubicBezTo>
                <a:cubicBezTo>
                  <a:pt x="4606" y="2571"/>
                  <a:pt x="4605" y="2583"/>
                  <a:pt x="4604" y="2595"/>
                </a:cubicBezTo>
                <a:lnTo>
                  <a:pt x="4604" y="25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93"/>
                                        </p:tgtEl>
                                        <p:attrNameLst>
                                          <p:attrName>style.visibility</p:attrName>
                                        </p:attrNameLst>
                                      </p:cBhvr>
                                      <p:to>
                                        <p:strVal val="visible"/>
                                      </p:to>
                                    </p:set>
                                    <p:anim calcmode="lin" valueType="num">
                                      <p:cBhvr additive="base">
                                        <p:cTn id="7" dur="500" fill="hold"/>
                                        <p:tgtEl>
                                          <p:spTgt spid="193"/>
                                        </p:tgtEl>
                                        <p:attrNameLst>
                                          <p:attrName>ppt_x</p:attrName>
                                        </p:attrNameLst>
                                      </p:cBhvr>
                                      <p:tavLst>
                                        <p:tav tm="0">
                                          <p:val>
                                            <p:strVal val="0-#ppt_w/2"/>
                                          </p:val>
                                        </p:tav>
                                        <p:tav tm="100000">
                                          <p:val>
                                            <p:strVal val="#ppt_x"/>
                                          </p:val>
                                        </p:tav>
                                      </p:tavLst>
                                    </p:anim>
                                    <p:anim calcmode="lin" valueType="num">
                                      <p:cBhvr additive="base">
                                        <p:cTn id="8" dur="500" fill="hold"/>
                                        <p:tgtEl>
                                          <p:spTgt spid="19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94">
                                            <p:bg/>
                                          </p:spTgt>
                                        </p:tgtEl>
                                        <p:attrNameLst>
                                          <p:attrName>style.visibility</p:attrName>
                                        </p:attrNameLst>
                                      </p:cBhvr>
                                      <p:to>
                                        <p:strVal val="visible"/>
                                      </p:to>
                                    </p:set>
                                    <p:anim calcmode="lin" valueType="num">
                                      <p:cBhvr additive="base">
                                        <p:cTn id="11" dur="500" fill="hold"/>
                                        <p:tgtEl>
                                          <p:spTgt spid="194">
                                            <p:bg/>
                                          </p:spTgt>
                                        </p:tgtEl>
                                        <p:attrNameLst>
                                          <p:attrName>ppt_x</p:attrName>
                                        </p:attrNameLst>
                                      </p:cBhvr>
                                      <p:tavLst>
                                        <p:tav tm="0">
                                          <p:val>
                                            <p:strVal val="0-#ppt_w/2"/>
                                          </p:val>
                                        </p:tav>
                                        <p:tav tm="100000">
                                          <p:val>
                                            <p:strVal val="#ppt_x"/>
                                          </p:val>
                                        </p:tav>
                                      </p:tavLst>
                                    </p:anim>
                                    <p:anim calcmode="lin" valueType="num">
                                      <p:cBhvr additive="base">
                                        <p:cTn id="12" dur="500" fill="hold"/>
                                        <p:tgtEl>
                                          <p:spTgt spid="194">
                                            <p:bg/>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94">
                                            <p:txEl>
                                              <p:pRg st="0" end="0"/>
                                            </p:txEl>
                                          </p:spTgt>
                                        </p:tgtEl>
                                        <p:attrNameLst>
                                          <p:attrName>style.visibility</p:attrName>
                                        </p:attrNameLst>
                                      </p:cBhvr>
                                      <p:to>
                                        <p:strVal val="visible"/>
                                      </p:to>
                                    </p:set>
                                    <p:anim calcmode="lin" valueType="num">
                                      <p:cBhvr additive="base">
                                        <p:cTn id="17" dur="500" fill="hold"/>
                                        <p:tgtEl>
                                          <p:spTgt spid="194">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9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p:bldP spid="194" grpId="0" build="p"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145"/>
        <p:cNvGrpSpPr/>
        <p:nvPr/>
      </p:nvGrpSpPr>
      <p:grpSpPr>
        <a:xfrm>
          <a:off x="0" y="0"/>
          <a:ext cx="0" cy="0"/>
          <a:chOff x="0" y="0"/>
          <a:chExt cx="0" cy="0"/>
        </a:xfrm>
      </p:grpSpPr>
      <p:grpSp>
        <p:nvGrpSpPr>
          <p:cNvPr id="2148" name="Google Shape;2148;p32"/>
          <p:cNvGrpSpPr/>
          <p:nvPr/>
        </p:nvGrpSpPr>
        <p:grpSpPr>
          <a:xfrm>
            <a:off x="8094133" y="1439649"/>
            <a:ext cx="4382848" cy="5143556"/>
            <a:chOff x="7855920" y="2772000"/>
            <a:chExt cx="2108880" cy="2503800"/>
          </a:xfrm>
        </p:grpSpPr>
        <p:sp>
          <p:nvSpPr>
            <p:cNvPr id="2149" name="Google Shape;2149;p32"/>
            <p:cNvSpPr/>
            <p:nvPr/>
          </p:nvSpPr>
          <p:spPr>
            <a:xfrm>
              <a:off x="7925760" y="2772000"/>
              <a:ext cx="609840" cy="891000"/>
            </a:xfrm>
            <a:custGeom>
              <a:avLst/>
              <a:gdLst/>
              <a:ahLst/>
              <a:cxnLst/>
              <a:rect l="l" t="t" r="r" b="b"/>
              <a:pathLst>
                <a:path w="1694" h="2475" extrusionOk="0">
                  <a:moveTo>
                    <a:pt x="89" y="767"/>
                  </a:moveTo>
                  <a:cubicBezTo>
                    <a:pt x="117" y="783"/>
                    <a:pt x="149" y="793"/>
                    <a:pt x="182" y="795"/>
                  </a:cubicBezTo>
                  <a:cubicBezTo>
                    <a:pt x="168" y="799"/>
                    <a:pt x="155" y="805"/>
                    <a:pt x="142" y="812"/>
                  </a:cubicBezTo>
                  <a:cubicBezTo>
                    <a:pt x="133" y="817"/>
                    <a:pt x="125" y="822"/>
                    <a:pt x="118" y="829"/>
                  </a:cubicBezTo>
                  <a:cubicBezTo>
                    <a:pt x="78" y="857"/>
                    <a:pt x="41" y="898"/>
                    <a:pt x="43" y="949"/>
                  </a:cubicBezTo>
                  <a:lnTo>
                    <a:pt x="42" y="950"/>
                  </a:lnTo>
                  <a:cubicBezTo>
                    <a:pt x="42" y="951"/>
                    <a:pt x="43" y="953"/>
                    <a:pt x="44" y="954"/>
                  </a:cubicBezTo>
                  <a:cubicBezTo>
                    <a:pt x="45" y="956"/>
                    <a:pt x="45" y="957"/>
                    <a:pt x="47" y="958"/>
                  </a:cubicBezTo>
                  <a:cubicBezTo>
                    <a:pt x="49" y="959"/>
                    <a:pt x="50" y="959"/>
                    <a:pt x="52" y="959"/>
                  </a:cubicBezTo>
                  <a:cubicBezTo>
                    <a:pt x="53" y="959"/>
                    <a:pt x="54" y="959"/>
                    <a:pt x="56" y="958"/>
                  </a:cubicBezTo>
                  <a:cubicBezTo>
                    <a:pt x="61" y="956"/>
                    <a:pt x="64" y="955"/>
                    <a:pt x="67" y="951"/>
                  </a:cubicBezTo>
                  <a:cubicBezTo>
                    <a:pt x="67" y="949"/>
                    <a:pt x="68" y="948"/>
                    <a:pt x="69" y="947"/>
                  </a:cubicBezTo>
                  <a:cubicBezTo>
                    <a:pt x="71" y="943"/>
                    <a:pt x="73" y="940"/>
                    <a:pt x="76" y="936"/>
                  </a:cubicBezTo>
                  <a:cubicBezTo>
                    <a:pt x="99" y="930"/>
                    <a:pt x="135" y="946"/>
                    <a:pt x="156" y="951"/>
                  </a:cubicBezTo>
                  <a:cubicBezTo>
                    <a:pt x="168" y="953"/>
                    <a:pt x="179" y="954"/>
                    <a:pt x="190" y="954"/>
                  </a:cubicBezTo>
                  <a:cubicBezTo>
                    <a:pt x="197" y="954"/>
                    <a:pt x="203" y="954"/>
                    <a:pt x="209" y="953"/>
                  </a:cubicBezTo>
                  <a:cubicBezTo>
                    <a:pt x="224" y="952"/>
                    <a:pt x="238" y="947"/>
                    <a:pt x="251" y="940"/>
                  </a:cubicBezTo>
                  <a:cubicBezTo>
                    <a:pt x="254" y="939"/>
                    <a:pt x="257" y="937"/>
                    <a:pt x="259" y="935"/>
                  </a:cubicBezTo>
                  <a:cubicBezTo>
                    <a:pt x="268" y="941"/>
                    <a:pt x="277" y="926"/>
                    <a:pt x="283" y="914"/>
                  </a:cubicBezTo>
                  <a:cubicBezTo>
                    <a:pt x="284" y="916"/>
                    <a:pt x="285" y="919"/>
                    <a:pt x="286" y="921"/>
                  </a:cubicBezTo>
                  <a:cubicBezTo>
                    <a:pt x="285" y="934"/>
                    <a:pt x="284" y="948"/>
                    <a:pt x="283" y="962"/>
                  </a:cubicBezTo>
                  <a:cubicBezTo>
                    <a:pt x="275" y="1017"/>
                    <a:pt x="257" y="1071"/>
                    <a:pt x="230" y="1119"/>
                  </a:cubicBezTo>
                  <a:cubicBezTo>
                    <a:pt x="226" y="1126"/>
                    <a:pt x="221" y="1132"/>
                    <a:pt x="217" y="1139"/>
                  </a:cubicBezTo>
                  <a:cubicBezTo>
                    <a:pt x="189" y="1178"/>
                    <a:pt x="143" y="1209"/>
                    <a:pt x="125" y="1256"/>
                  </a:cubicBezTo>
                  <a:cubicBezTo>
                    <a:pt x="112" y="1290"/>
                    <a:pt x="104" y="1325"/>
                    <a:pt x="99" y="1361"/>
                  </a:cubicBezTo>
                  <a:cubicBezTo>
                    <a:pt x="90" y="1429"/>
                    <a:pt x="116" y="1499"/>
                    <a:pt x="138" y="1562"/>
                  </a:cubicBezTo>
                  <a:cubicBezTo>
                    <a:pt x="150" y="1595"/>
                    <a:pt x="146" y="1629"/>
                    <a:pt x="164" y="1661"/>
                  </a:cubicBezTo>
                  <a:cubicBezTo>
                    <a:pt x="183" y="1696"/>
                    <a:pt x="180" y="1733"/>
                    <a:pt x="192" y="1770"/>
                  </a:cubicBezTo>
                  <a:cubicBezTo>
                    <a:pt x="184" y="1816"/>
                    <a:pt x="192" y="1862"/>
                    <a:pt x="238" y="1892"/>
                  </a:cubicBezTo>
                  <a:cubicBezTo>
                    <a:pt x="239" y="1893"/>
                    <a:pt x="240" y="1893"/>
                    <a:pt x="242" y="1894"/>
                  </a:cubicBezTo>
                  <a:cubicBezTo>
                    <a:pt x="261" y="1905"/>
                    <a:pt x="283" y="1911"/>
                    <a:pt x="305" y="1911"/>
                  </a:cubicBezTo>
                  <a:cubicBezTo>
                    <a:pt x="306" y="1911"/>
                    <a:pt x="306" y="1911"/>
                    <a:pt x="307" y="1911"/>
                  </a:cubicBezTo>
                  <a:lnTo>
                    <a:pt x="328" y="1911"/>
                  </a:lnTo>
                  <a:cubicBezTo>
                    <a:pt x="329" y="1912"/>
                    <a:pt x="329" y="1912"/>
                    <a:pt x="330" y="1912"/>
                  </a:cubicBezTo>
                  <a:cubicBezTo>
                    <a:pt x="331" y="1912"/>
                    <a:pt x="331" y="1912"/>
                    <a:pt x="332" y="1911"/>
                  </a:cubicBezTo>
                  <a:cubicBezTo>
                    <a:pt x="347" y="1911"/>
                    <a:pt x="363" y="1909"/>
                    <a:pt x="378" y="1905"/>
                  </a:cubicBezTo>
                  <a:cubicBezTo>
                    <a:pt x="363" y="1917"/>
                    <a:pt x="350" y="1929"/>
                    <a:pt x="338" y="1943"/>
                  </a:cubicBezTo>
                  <a:cubicBezTo>
                    <a:pt x="302" y="1978"/>
                    <a:pt x="267" y="2015"/>
                    <a:pt x="234" y="2053"/>
                  </a:cubicBezTo>
                  <a:cubicBezTo>
                    <a:pt x="176" y="2119"/>
                    <a:pt x="167" y="2207"/>
                    <a:pt x="167" y="2290"/>
                  </a:cubicBezTo>
                  <a:cubicBezTo>
                    <a:pt x="167" y="2291"/>
                    <a:pt x="167" y="2293"/>
                    <a:pt x="168" y="2294"/>
                  </a:cubicBezTo>
                  <a:cubicBezTo>
                    <a:pt x="149" y="2345"/>
                    <a:pt x="140" y="2399"/>
                    <a:pt x="140" y="2453"/>
                  </a:cubicBezTo>
                  <a:cubicBezTo>
                    <a:pt x="140" y="2458"/>
                    <a:pt x="140" y="2462"/>
                    <a:pt x="140" y="2467"/>
                  </a:cubicBezTo>
                  <a:cubicBezTo>
                    <a:pt x="140" y="2474"/>
                    <a:pt x="150" y="2472"/>
                    <a:pt x="150" y="2467"/>
                  </a:cubicBezTo>
                  <a:cubicBezTo>
                    <a:pt x="152" y="2424"/>
                    <a:pt x="186" y="2378"/>
                    <a:pt x="206" y="2342"/>
                  </a:cubicBezTo>
                  <a:cubicBezTo>
                    <a:pt x="209" y="2337"/>
                    <a:pt x="211" y="2332"/>
                    <a:pt x="214" y="2327"/>
                  </a:cubicBezTo>
                  <a:cubicBezTo>
                    <a:pt x="239" y="2283"/>
                    <a:pt x="269" y="2242"/>
                    <a:pt x="303" y="2204"/>
                  </a:cubicBezTo>
                  <a:cubicBezTo>
                    <a:pt x="336" y="2166"/>
                    <a:pt x="303" y="2203"/>
                    <a:pt x="303" y="2204"/>
                  </a:cubicBezTo>
                  <a:cubicBezTo>
                    <a:pt x="256" y="2252"/>
                    <a:pt x="223" y="2310"/>
                    <a:pt x="182" y="2363"/>
                  </a:cubicBezTo>
                  <a:cubicBezTo>
                    <a:pt x="177" y="2370"/>
                    <a:pt x="173" y="2377"/>
                    <a:pt x="169" y="2384"/>
                  </a:cubicBezTo>
                  <a:cubicBezTo>
                    <a:pt x="163" y="2394"/>
                    <a:pt x="158" y="2404"/>
                    <a:pt x="154" y="2414"/>
                  </a:cubicBezTo>
                  <a:cubicBezTo>
                    <a:pt x="158" y="2375"/>
                    <a:pt x="168" y="2336"/>
                    <a:pt x="182" y="2298"/>
                  </a:cubicBezTo>
                  <a:cubicBezTo>
                    <a:pt x="182" y="2298"/>
                    <a:pt x="181" y="2298"/>
                    <a:pt x="182" y="2297"/>
                  </a:cubicBezTo>
                  <a:cubicBezTo>
                    <a:pt x="183" y="2296"/>
                    <a:pt x="183" y="2296"/>
                    <a:pt x="183" y="2295"/>
                  </a:cubicBezTo>
                  <a:cubicBezTo>
                    <a:pt x="192" y="2271"/>
                    <a:pt x="204" y="2247"/>
                    <a:pt x="217" y="2225"/>
                  </a:cubicBezTo>
                  <a:cubicBezTo>
                    <a:pt x="236" y="2191"/>
                    <a:pt x="260" y="2159"/>
                    <a:pt x="287" y="2130"/>
                  </a:cubicBezTo>
                  <a:cubicBezTo>
                    <a:pt x="327" y="2088"/>
                    <a:pt x="359" y="2038"/>
                    <a:pt x="405" y="2002"/>
                  </a:cubicBezTo>
                  <a:cubicBezTo>
                    <a:pt x="459" y="1962"/>
                    <a:pt x="507" y="1915"/>
                    <a:pt x="547" y="1862"/>
                  </a:cubicBezTo>
                  <a:cubicBezTo>
                    <a:pt x="548" y="1860"/>
                    <a:pt x="545" y="1857"/>
                    <a:pt x="543" y="1859"/>
                  </a:cubicBezTo>
                  <a:cubicBezTo>
                    <a:pt x="469" y="1952"/>
                    <a:pt x="356" y="2009"/>
                    <a:pt x="290" y="2110"/>
                  </a:cubicBezTo>
                  <a:cubicBezTo>
                    <a:pt x="272" y="2137"/>
                    <a:pt x="247" y="2167"/>
                    <a:pt x="227" y="2193"/>
                  </a:cubicBezTo>
                  <a:cubicBezTo>
                    <a:pt x="217" y="2206"/>
                    <a:pt x="208" y="2220"/>
                    <a:pt x="200" y="2234"/>
                  </a:cubicBezTo>
                  <a:cubicBezTo>
                    <a:pt x="195" y="2244"/>
                    <a:pt x="189" y="2253"/>
                    <a:pt x="185" y="2263"/>
                  </a:cubicBezTo>
                  <a:cubicBezTo>
                    <a:pt x="188" y="2181"/>
                    <a:pt x="207" y="2106"/>
                    <a:pt x="265" y="2041"/>
                  </a:cubicBezTo>
                  <a:cubicBezTo>
                    <a:pt x="290" y="2015"/>
                    <a:pt x="314" y="1989"/>
                    <a:pt x="338" y="1963"/>
                  </a:cubicBezTo>
                  <a:cubicBezTo>
                    <a:pt x="347" y="1953"/>
                    <a:pt x="378" y="1913"/>
                    <a:pt x="393" y="1908"/>
                  </a:cubicBezTo>
                  <a:cubicBezTo>
                    <a:pt x="394" y="1908"/>
                    <a:pt x="394" y="1908"/>
                    <a:pt x="395" y="1907"/>
                  </a:cubicBezTo>
                  <a:cubicBezTo>
                    <a:pt x="396" y="1906"/>
                    <a:pt x="395" y="1905"/>
                    <a:pt x="395" y="1905"/>
                  </a:cubicBezTo>
                  <a:cubicBezTo>
                    <a:pt x="395" y="1904"/>
                    <a:pt x="395" y="1904"/>
                    <a:pt x="395" y="1903"/>
                  </a:cubicBezTo>
                  <a:lnTo>
                    <a:pt x="394" y="1903"/>
                  </a:lnTo>
                  <a:cubicBezTo>
                    <a:pt x="397" y="1902"/>
                    <a:pt x="400" y="1900"/>
                    <a:pt x="403" y="1899"/>
                  </a:cubicBezTo>
                  <a:cubicBezTo>
                    <a:pt x="404" y="1898"/>
                    <a:pt x="405" y="1898"/>
                    <a:pt x="406" y="1897"/>
                  </a:cubicBezTo>
                  <a:cubicBezTo>
                    <a:pt x="455" y="1864"/>
                    <a:pt x="476" y="1790"/>
                    <a:pt x="500" y="1738"/>
                  </a:cubicBezTo>
                  <a:cubicBezTo>
                    <a:pt x="523" y="1687"/>
                    <a:pt x="540" y="1637"/>
                    <a:pt x="561" y="1588"/>
                  </a:cubicBezTo>
                  <a:cubicBezTo>
                    <a:pt x="580" y="1554"/>
                    <a:pt x="596" y="1519"/>
                    <a:pt x="609" y="1482"/>
                  </a:cubicBezTo>
                  <a:cubicBezTo>
                    <a:pt x="618" y="1449"/>
                    <a:pt x="627" y="1413"/>
                    <a:pt x="634" y="1376"/>
                  </a:cubicBezTo>
                  <a:cubicBezTo>
                    <a:pt x="634" y="1380"/>
                    <a:pt x="634" y="1383"/>
                    <a:pt x="634" y="1387"/>
                  </a:cubicBezTo>
                  <a:cubicBezTo>
                    <a:pt x="634" y="1419"/>
                    <a:pt x="636" y="1451"/>
                    <a:pt x="640" y="1482"/>
                  </a:cubicBezTo>
                  <a:cubicBezTo>
                    <a:pt x="644" y="1510"/>
                    <a:pt x="646" y="1538"/>
                    <a:pt x="646" y="1565"/>
                  </a:cubicBezTo>
                  <a:cubicBezTo>
                    <a:pt x="646" y="1577"/>
                    <a:pt x="646" y="1589"/>
                    <a:pt x="645" y="1600"/>
                  </a:cubicBezTo>
                  <a:cubicBezTo>
                    <a:pt x="641" y="1615"/>
                    <a:pt x="638" y="1630"/>
                    <a:pt x="636" y="1645"/>
                  </a:cubicBezTo>
                  <a:cubicBezTo>
                    <a:pt x="636" y="1647"/>
                    <a:pt x="639" y="1647"/>
                    <a:pt x="639" y="1645"/>
                  </a:cubicBezTo>
                  <a:cubicBezTo>
                    <a:pt x="644" y="1631"/>
                    <a:pt x="653" y="1617"/>
                    <a:pt x="658" y="1602"/>
                  </a:cubicBezTo>
                  <a:cubicBezTo>
                    <a:pt x="660" y="1588"/>
                    <a:pt x="661" y="1574"/>
                    <a:pt x="661" y="1559"/>
                  </a:cubicBezTo>
                  <a:cubicBezTo>
                    <a:pt x="661" y="1545"/>
                    <a:pt x="660" y="1531"/>
                    <a:pt x="658" y="1516"/>
                  </a:cubicBezTo>
                  <a:cubicBezTo>
                    <a:pt x="654" y="1452"/>
                    <a:pt x="642" y="1390"/>
                    <a:pt x="640" y="1326"/>
                  </a:cubicBezTo>
                  <a:cubicBezTo>
                    <a:pt x="641" y="1315"/>
                    <a:pt x="642" y="1303"/>
                    <a:pt x="643" y="1292"/>
                  </a:cubicBezTo>
                  <a:cubicBezTo>
                    <a:pt x="655" y="1275"/>
                    <a:pt x="671" y="1260"/>
                    <a:pt x="689" y="1249"/>
                  </a:cubicBezTo>
                  <a:cubicBezTo>
                    <a:pt x="706" y="1238"/>
                    <a:pt x="710" y="1207"/>
                    <a:pt x="717" y="1191"/>
                  </a:cubicBezTo>
                  <a:cubicBezTo>
                    <a:pt x="737" y="1147"/>
                    <a:pt x="787" y="1106"/>
                    <a:pt x="817" y="1069"/>
                  </a:cubicBezTo>
                  <a:cubicBezTo>
                    <a:pt x="842" y="1039"/>
                    <a:pt x="866" y="928"/>
                    <a:pt x="801" y="934"/>
                  </a:cubicBezTo>
                  <a:cubicBezTo>
                    <a:pt x="802" y="932"/>
                    <a:pt x="802" y="930"/>
                    <a:pt x="802" y="928"/>
                  </a:cubicBezTo>
                  <a:cubicBezTo>
                    <a:pt x="802" y="926"/>
                    <a:pt x="802" y="924"/>
                    <a:pt x="801" y="922"/>
                  </a:cubicBezTo>
                  <a:cubicBezTo>
                    <a:pt x="800" y="910"/>
                    <a:pt x="794" y="889"/>
                    <a:pt x="778" y="893"/>
                  </a:cubicBezTo>
                  <a:cubicBezTo>
                    <a:pt x="779" y="887"/>
                    <a:pt x="780" y="882"/>
                    <a:pt x="783" y="877"/>
                  </a:cubicBezTo>
                  <a:cubicBezTo>
                    <a:pt x="787" y="871"/>
                    <a:pt x="792" y="866"/>
                    <a:pt x="798" y="863"/>
                  </a:cubicBezTo>
                  <a:cubicBezTo>
                    <a:pt x="820" y="847"/>
                    <a:pt x="831" y="837"/>
                    <a:pt x="822" y="810"/>
                  </a:cubicBezTo>
                  <a:lnTo>
                    <a:pt x="822" y="808"/>
                  </a:lnTo>
                  <a:cubicBezTo>
                    <a:pt x="823" y="809"/>
                    <a:pt x="824" y="811"/>
                    <a:pt x="825" y="812"/>
                  </a:cubicBezTo>
                  <a:cubicBezTo>
                    <a:pt x="832" y="825"/>
                    <a:pt x="838" y="838"/>
                    <a:pt x="843" y="851"/>
                  </a:cubicBezTo>
                  <a:cubicBezTo>
                    <a:pt x="848" y="866"/>
                    <a:pt x="854" y="879"/>
                    <a:pt x="861" y="893"/>
                  </a:cubicBezTo>
                  <a:cubicBezTo>
                    <a:pt x="869" y="907"/>
                    <a:pt x="878" y="920"/>
                    <a:pt x="889" y="932"/>
                  </a:cubicBezTo>
                  <a:cubicBezTo>
                    <a:pt x="890" y="935"/>
                    <a:pt x="894" y="935"/>
                    <a:pt x="894" y="931"/>
                  </a:cubicBezTo>
                  <a:cubicBezTo>
                    <a:pt x="894" y="905"/>
                    <a:pt x="871" y="878"/>
                    <a:pt x="862" y="855"/>
                  </a:cubicBezTo>
                  <a:cubicBezTo>
                    <a:pt x="855" y="838"/>
                    <a:pt x="848" y="822"/>
                    <a:pt x="839" y="805"/>
                  </a:cubicBezTo>
                  <a:cubicBezTo>
                    <a:pt x="826" y="785"/>
                    <a:pt x="812" y="766"/>
                    <a:pt x="796" y="750"/>
                  </a:cubicBezTo>
                  <a:cubicBezTo>
                    <a:pt x="795" y="749"/>
                    <a:pt x="795" y="749"/>
                    <a:pt x="795" y="749"/>
                  </a:cubicBezTo>
                  <a:lnTo>
                    <a:pt x="794" y="749"/>
                  </a:lnTo>
                  <a:lnTo>
                    <a:pt x="793" y="749"/>
                  </a:lnTo>
                  <a:lnTo>
                    <a:pt x="793" y="750"/>
                  </a:lnTo>
                  <a:lnTo>
                    <a:pt x="793" y="751"/>
                  </a:lnTo>
                  <a:cubicBezTo>
                    <a:pt x="798" y="764"/>
                    <a:pt x="803" y="775"/>
                    <a:pt x="810" y="787"/>
                  </a:cubicBezTo>
                  <a:cubicBezTo>
                    <a:pt x="811" y="788"/>
                    <a:pt x="811" y="789"/>
                    <a:pt x="812" y="791"/>
                  </a:cubicBezTo>
                  <a:cubicBezTo>
                    <a:pt x="787" y="761"/>
                    <a:pt x="728" y="766"/>
                    <a:pt x="701" y="788"/>
                  </a:cubicBezTo>
                  <a:cubicBezTo>
                    <a:pt x="699" y="789"/>
                    <a:pt x="701" y="792"/>
                    <a:pt x="704" y="791"/>
                  </a:cubicBezTo>
                  <a:cubicBezTo>
                    <a:pt x="737" y="773"/>
                    <a:pt x="808" y="776"/>
                    <a:pt x="812" y="824"/>
                  </a:cubicBezTo>
                  <a:cubicBezTo>
                    <a:pt x="813" y="838"/>
                    <a:pt x="777" y="857"/>
                    <a:pt x="768" y="866"/>
                  </a:cubicBezTo>
                  <a:cubicBezTo>
                    <a:pt x="758" y="875"/>
                    <a:pt x="762" y="887"/>
                    <a:pt x="762" y="898"/>
                  </a:cubicBezTo>
                  <a:cubicBezTo>
                    <a:pt x="743" y="907"/>
                    <a:pt x="724" y="909"/>
                    <a:pt x="705" y="919"/>
                  </a:cubicBezTo>
                  <a:cubicBezTo>
                    <a:pt x="705" y="920"/>
                    <a:pt x="704" y="920"/>
                    <a:pt x="704" y="920"/>
                  </a:cubicBezTo>
                  <a:cubicBezTo>
                    <a:pt x="692" y="927"/>
                    <a:pt x="683" y="936"/>
                    <a:pt x="675" y="946"/>
                  </a:cubicBezTo>
                  <a:cubicBezTo>
                    <a:pt x="678" y="931"/>
                    <a:pt x="675" y="916"/>
                    <a:pt x="679" y="901"/>
                  </a:cubicBezTo>
                  <a:cubicBezTo>
                    <a:pt x="680" y="898"/>
                    <a:pt x="681" y="894"/>
                    <a:pt x="681" y="890"/>
                  </a:cubicBezTo>
                  <a:cubicBezTo>
                    <a:pt x="681" y="884"/>
                    <a:pt x="679" y="879"/>
                    <a:pt x="676" y="874"/>
                  </a:cubicBezTo>
                  <a:cubicBezTo>
                    <a:pt x="676" y="873"/>
                    <a:pt x="675" y="872"/>
                    <a:pt x="675" y="871"/>
                  </a:cubicBezTo>
                  <a:lnTo>
                    <a:pt x="674" y="871"/>
                  </a:lnTo>
                  <a:lnTo>
                    <a:pt x="673" y="871"/>
                  </a:lnTo>
                  <a:lnTo>
                    <a:pt x="672" y="871"/>
                  </a:lnTo>
                  <a:cubicBezTo>
                    <a:pt x="672" y="871"/>
                    <a:pt x="673" y="871"/>
                    <a:pt x="672" y="872"/>
                  </a:cubicBezTo>
                  <a:cubicBezTo>
                    <a:pt x="671" y="873"/>
                    <a:pt x="671" y="872"/>
                    <a:pt x="671" y="872"/>
                  </a:cubicBezTo>
                  <a:cubicBezTo>
                    <a:pt x="671" y="873"/>
                    <a:pt x="671" y="873"/>
                    <a:pt x="671" y="874"/>
                  </a:cubicBezTo>
                  <a:cubicBezTo>
                    <a:pt x="671" y="886"/>
                    <a:pt x="671" y="898"/>
                    <a:pt x="670" y="909"/>
                  </a:cubicBezTo>
                  <a:cubicBezTo>
                    <a:pt x="669" y="914"/>
                    <a:pt x="669" y="918"/>
                    <a:pt x="669" y="923"/>
                  </a:cubicBezTo>
                  <a:cubicBezTo>
                    <a:pt x="669" y="931"/>
                    <a:pt x="670" y="939"/>
                    <a:pt x="671" y="947"/>
                  </a:cubicBezTo>
                  <a:cubicBezTo>
                    <a:pt x="671" y="948"/>
                    <a:pt x="673" y="948"/>
                    <a:pt x="674" y="947"/>
                  </a:cubicBezTo>
                  <a:cubicBezTo>
                    <a:pt x="670" y="953"/>
                    <a:pt x="666" y="959"/>
                    <a:pt x="662" y="966"/>
                  </a:cubicBezTo>
                  <a:cubicBezTo>
                    <a:pt x="661" y="968"/>
                    <a:pt x="660" y="969"/>
                    <a:pt x="659" y="971"/>
                  </a:cubicBezTo>
                  <a:cubicBezTo>
                    <a:pt x="648" y="995"/>
                    <a:pt x="642" y="1020"/>
                    <a:pt x="640" y="1045"/>
                  </a:cubicBezTo>
                  <a:cubicBezTo>
                    <a:pt x="639" y="1045"/>
                    <a:pt x="638" y="1044"/>
                    <a:pt x="637" y="1044"/>
                  </a:cubicBezTo>
                  <a:cubicBezTo>
                    <a:pt x="636" y="1044"/>
                    <a:pt x="635" y="1045"/>
                    <a:pt x="634" y="1045"/>
                  </a:cubicBezTo>
                  <a:cubicBezTo>
                    <a:pt x="626" y="1051"/>
                    <a:pt x="624" y="1058"/>
                    <a:pt x="619" y="1066"/>
                  </a:cubicBezTo>
                  <a:cubicBezTo>
                    <a:pt x="616" y="1071"/>
                    <a:pt x="612" y="1076"/>
                    <a:pt x="608" y="1080"/>
                  </a:cubicBezTo>
                  <a:lnTo>
                    <a:pt x="600" y="1080"/>
                  </a:lnTo>
                  <a:cubicBezTo>
                    <a:pt x="587" y="1080"/>
                    <a:pt x="575" y="1083"/>
                    <a:pt x="562" y="1082"/>
                  </a:cubicBezTo>
                  <a:cubicBezTo>
                    <a:pt x="545" y="1082"/>
                    <a:pt x="537" y="1057"/>
                    <a:pt x="519" y="1056"/>
                  </a:cubicBezTo>
                  <a:cubicBezTo>
                    <a:pt x="492" y="1030"/>
                    <a:pt x="468" y="992"/>
                    <a:pt x="448" y="969"/>
                  </a:cubicBezTo>
                  <a:cubicBezTo>
                    <a:pt x="411" y="926"/>
                    <a:pt x="362" y="852"/>
                    <a:pt x="296" y="863"/>
                  </a:cubicBezTo>
                  <a:cubicBezTo>
                    <a:pt x="295" y="863"/>
                    <a:pt x="294" y="864"/>
                    <a:pt x="294" y="864"/>
                  </a:cubicBezTo>
                  <a:cubicBezTo>
                    <a:pt x="293" y="864"/>
                    <a:pt x="292" y="865"/>
                    <a:pt x="292" y="865"/>
                  </a:cubicBezTo>
                  <a:cubicBezTo>
                    <a:pt x="290" y="862"/>
                    <a:pt x="289" y="859"/>
                    <a:pt x="287" y="856"/>
                  </a:cubicBezTo>
                  <a:cubicBezTo>
                    <a:pt x="286" y="855"/>
                    <a:pt x="286" y="854"/>
                    <a:pt x="285" y="853"/>
                  </a:cubicBezTo>
                  <a:cubicBezTo>
                    <a:pt x="283" y="847"/>
                    <a:pt x="282" y="840"/>
                    <a:pt x="282" y="833"/>
                  </a:cubicBezTo>
                  <a:cubicBezTo>
                    <a:pt x="281" y="829"/>
                    <a:pt x="279" y="825"/>
                    <a:pt x="277" y="821"/>
                  </a:cubicBezTo>
                  <a:cubicBezTo>
                    <a:pt x="276" y="820"/>
                    <a:pt x="275" y="819"/>
                    <a:pt x="275" y="818"/>
                  </a:cubicBezTo>
                  <a:lnTo>
                    <a:pt x="276" y="818"/>
                  </a:lnTo>
                  <a:cubicBezTo>
                    <a:pt x="280" y="819"/>
                    <a:pt x="282" y="813"/>
                    <a:pt x="278" y="812"/>
                  </a:cubicBezTo>
                  <a:lnTo>
                    <a:pt x="266" y="808"/>
                  </a:lnTo>
                  <a:cubicBezTo>
                    <a:pt x="264" y="807"/>
                    <a:pt x="263" y="806"/>
                    <a:pt x="262" y="805"/>
                  </a:cubicBezTo>
                  <a:cubicBezTo>
                    <a:pt x="261" y="805"/>
                    <a:pt x="261" y="805"/>
                    <a:pt x="261" y="805"/>
                  </a:cubicBezTo>
                  <a:cubicBezTo>
                    <a:pt x="260" y="804"/>
                    <a:pt x="259" y="804"/>
                    <a:pt x="258" y="804"/>
                  </a:cubicBezTo>
                  <a:cubicBezTo>
                    <a:pt x="258" y="804"/>
                    <a:pt x="257" y="804"/>
                    <a:pt x="256" y="805"/>
                  </a:cubicBezTo>
                  <a:lnTo>
                    <a:pt x="255" y="805"/>
                  </a:lnTo>
                  <a:cubicBezTo>
                    <a:pt x="242" y="801"/>
                    <a:pt x="229" y="799"/>
                    <a:pt x="216" y="796"/>
                  </a:cubicBezTo>
                  <a:lnTo>
                    <a:pt x="215" y="796"/>
                  </a:lnTo>
                  <a:cubicBezTo>
                    <a:pt x="220" y="796"/>
                    <a:pt x="225" y="796"/>
                    <a:pt x="230" y="794"/>
                  </a:cubicBezTo>
                  <a:cubicBezTo>
                    <a:pt x="231" y="794"/>
                    <a:pt x="231" y="795"/>
                    <a:pt x="231" y="795"/>
                  </a:cubicBezTo>
                  <a:cubicBezTo>
                    <a:pt x="231" y="795"/>
                    <a:pt x="231" y="796"/>
                    <a:pt x="232" y="796"/>
                  </a:cubicBezTo>
                  <a:cubicBezTo>
                    <a:pt x="264" y="805"/>
                    <a:pt x="287" y="791"/>
                    <a:pt x="316" y="777"/>
                  </a:cubicBezTo>
                  <a:cubicBezTo>
                    <a:pt x="344" y="763"/>
                    <a:pt x="353" y="729"/>
                    <a:pt x="381" y="713"/>
                  </a:cubicBezTo>
                  <a:cubicBezTo>
                    <a:pt x="391" y="707"/>
                    <a:pt x="399" y="688"/>
                    <a:pt x="404" y="680"/>
                  </a:cubicBezTo>
                  <a:cubicBezTo>
                    <a:pt x="424" y="651"/>
                    <a:pt x="450" y="649"/>
                    <a:pt x="474" y="631"/>
                  </a:cubicBezTo>
                  <a:cubicBezTo>
                    <a:pt x="481" y="626"/>
                    <a:pt x="487" y="620"/>
                    <a:pt x="491" y="613"/>
                  </a:cubicBezTo>
                  <a:cubicBezTo>
                    <a:pt x="495" y="605"/>
                    <a:pt x="498" y="597"/>
                    <a:pt x="498" y="588"/>
                  </a:cubicBezTo>
                  <a:cubicBezTo>
                    <a:pt x="499" y="588"/>
                    <a:pt x="499" y="588"/>
                    <a:pt x="500" y="587"/>
                  </a:cubicBezTo>
                  <a:cubicBezTo>
                    <a:pt x="503" y="585"/>
                    <a:pt x="506" y="584"/>
                    <a:pt x="510" y="582"/>
                  </a:cubicBezTo>
                  <a:lnTo>
                    <a:pt x="507" y="585"/>
                  </a:lnTo>
                  <a:lnTo>
                    <a:pt x="506" y="586"/>
                  </a:lnTo>
                  <a:lnTo>
                    <a:pt x="506" y="587"/>
                  </a:lnTo>
                  <a:cubicBezTo>
                    <a:pt x="506" y="588"/>
                    <a:pt x="506" y="588"/>
                    <a:pt x="506" y="588"/>
                  </a:cubicBezTo>
                  <a:cubicBezTo>
                    <a:pt x="507" y="589"/>
                    <a:pt x="507" y="589"/>
                    <a:pt x="507" y="589"/>
                  </a:cubicBezTo>
                  <a:cubicBezTo>
                    <a:pt x="511" y="592"/>
                    <a:pt x="514" y="596"/>
                    <a:pt x="519" y="595"/>
                  </a:cubicBezTo>
                  <a:cubicBezTo>
                    <a:pt x="524" y="595"/>
                    <a:pt x="529" y="592"/>
                    <a:pt x="534" y="592"/>
                  </a:cubicBezTo>
                  <a:cubicBezTo>
                    <a:pt x="539" y="592"/>
                    <a:pt x="549" y="592"/>
                    <a:pt x="554" y="587"/>
                  </a:cubicBezTo>
                  <a:cubicBezTo>
                    <a:pt x="555" y="587"/>
                    <a:pt x="555" y="586"/>
                    <a:pt x="555" y="586"/>
                  </a:cubicBezTo>
                  <a:cubicBezTo>
                    <a:pt x="555" y="586"/>
                    <a:pt x="556" y="585"/>
                    <a:pt x="556" y="584"/>
                  </a:cubicBezTo>
                  <a:cubicBezTo>
                    <a:pt x="556" y="583"/>
                    <a:pt x="555" y="582"/>
                    <a:pt x="555" y="582"/>
                  </a:cubicBezTo>
                  <a:cubicBezTo>
                    <a:pt x="555" y="581"/>
                    <a:pt x="555" y="581"/>
                    <a:pt x="554" y="581"/>
                  </a:cubicBezTo>
                  <a:cubicBezTo>
                    <a:pt x="553" y="580"/>
                    <a:pt x="551" y="578"/>
                    <a:pt x="550" y="577"/>
                  </a:cubicBezTo>
                  <a:cubicBezTo>
                    <a:pt x="545" y="575"/>
                    <a:pt x="541" y="574"/>
                    <a:pt x="536" y="574"/>
                  </a:cubicBezTo>
                  <a:cubicBezTo>
                    <a:pt x="534" y="574"/>
                    <a:pt x="533" y="574"/>
                    <a:pt x="531" y="574"/>
                  </a:cubicBezTo>
                  <a:lnTo>
                    <a:pt x="526" y="574"/>
                  </a:lnTo>
                  <a:cubicBezTo>
                    <a:pt x="529" y="572"/>
                    <a:pt x="532" y="570"/>
                    <a:pt x="534" y="567"/>
                  </a:cubicBezTo>
                  <a:lnTo>
                    <a:pt x="536" y="569"/>
                  </a:lnTo>
                  <a:lnTo>
                    <a:pt x="537" y="569"/>
                  </a:lnTo>
                  <a:cubicBezTo>
                    <a:pt x="538" y="570"/>
                    <a:pt x="539" y="572"/>
                    <a:pt x="541" y="573"/>
                  </a:cubicBezTo>
                  <a:cubicBezTo>
                    <a:pt x="542" y="574"/>
                    <a:pt x="543" y="574"/>
                    <a:pt x="544" y="574"/>
                  </a:cubicBezTo>
                  <a:lnTo>
                    <a:pt x="550" y="574"/>
                  </a:lnTo>
                  <a:cubicBezTo>
                    <a:pt x="553" y="575"/>
                    <a:pt x="556" y="575"/>
                    <a:pt x="560" y="575"/>
                  </a:cubicBezTo>
                  <a:cubicBezTo>
                    <a:pt x="563" y="575"/>
                    <a:pt x="566" y="575"/>
                    <a:pt x="569" y="574"/>
                  </a:cubicBezTo>
                  <a:lnTo>
                    <a:pt x="572" y="574"/>
                  </a:lnTo>
                  <a:lnTo>
                    <a:pt x="585" y="572"/>
                  </a:lnTo>
                  <a:cubicBezTo>
                    <a:pt x="596" y="569"/>
                    <a:pt x="607" y="568"/>
                    <a:pt x="618" y="568"/>
                  </a:cubicBezTo>
                  <a:cubicBezTo>
                    <a:pt x="627" y="568"/>
                    <a:pt x="635" y="569"/>
                    <a:pt x="644" y="570"/>
                  </a:cubicBezTo>
                  <a:cubicBezTo>
                    <a:pt x="655" y="573"/>
                    <a:pt x="666" y="575"/>
                    <a:pt x="678" y="575"/>
                  </a:cubicBezTo>
                  <a:cubicBezTo>
                    <a:pt x="681" y="575"/>
                    <a:pt x="685" y="575"/>
                    <a:pt x="688" y="575"/>
                  </a:cubicBezTo>
                  <a:lnTo>
                    <a:pt x="693" y="575"/>
                  </a:lnTo>
                  <a:cubicBezTo>
                    <a:pt x="694" y="575"/>
                    <a:pt x="696" y="575"/>
                    <a:pt x="697" y="575"/>
                  </a:cubicBezTo>
                  <a:cubicBezTo>
                    <a:pt x="701" y="575"/>
                    <a:pt x="705" y="574"/>
                    <a:pt x="709" y="573"/>
                  </a:cubicBezTo>
                  <a:lnTo>
                    <a:pt x="710" y="573"/>
                  </a:lnTo>
                  <a:cubicBezTo>
                    <a:pt x="711" y="573"/>
                    <a:pt x="711" y="572"/>
                    <a:pt x="712" y="571"/>
                  </a:cubicBezTo>
                  <a:lnTo>
                    <a:pt x="712" y="570"/>
                  </a:lnTo>
                  <a:cubicBezTo>
                    <a:pt x="712" y="569"/>
                    <a:pt x="712" y="568"/>
                    <a:pt x="712" y="568"/>
                  </a:cubicBezTo>
                  <a:cubicBezTo>
                    <a:pt x="711" y="567"/>
                    <a:pt x="711" y="567"/>
                    <a:pt x="711" y="567"/>
                  </a:cubicBezTo>
                  <a:lnTo>
                    <a:pt x="717" y="569"/>
                  </a:lnTo>
                  <a:cubicBezTo>
                    <a:pt x="722" y="570"/>
                    <a:pt x="726" y="571"/>
                    <a:pt x="730" y="571"/>
                  </a:cubicBezTo>
                  <a:cubicBezTo>
                    <a:pt x="734" y="571"/>
                    <a:pt x="738" y="570"/>
                    <a:pt x="742" y="569"/>
                  </a:cubicBezTo>
                  <a:cubicBezTo>
                    <a:pt x="746" y="572"/>
                    <a:pt x="748" y="576"/>
                    <a:pt x="753" y="579"/>
                  </a:cubicBezTo>
                  <a:cubicBezTo>
                    <a:pt x="757" y="582"/>
                    <a:pt x="765" y="587"/>
                    <a:pt x="771" y="590"/>
                  </a:cubicBezTo>
                  <a:cubicBezTo>
                    <a:pt x="786" y="598"/>
                    <a:pt x="801" y="599"/>
                    <a:pt x="816" y="606"/>
                  </a:cubicBezTo>
                  <a:lnTo>
                    <a:pt x="817" y="606"/>
                  </a:lnTo>
                  <a:lnTo>
                    <a:pt x="818" y="606"/>
                  </a:lnTo>
                  <a:cubicBezTo>
                    <a:pt x="819" y="605"/>
                    <a:pt x="819" y="605"/>
                    <a:pt x="819" y="605"/>
                  </a:cubicBezTo>
                  <a:cubicBezTo>
                    <a:pt x="820" y="604"/>
                    <a:pt x="820" y="604"/>
                    <a:pt x="820" y="603"/>
                  </a:cubicBezTo>
                  <a:cubicBezTo>
                    <a:pt x="820" y="603"/>
                    <a:pt x="820" y="602"/>
                    <a:pt x="819" y="602"/>
                  </a:cubicBezTo>
                  <a:cubicBezTo>
                    <a:pt x="815" y="596"/>
                    <a:pt x="809" y="591"/>
                    <a:pt x="802" y="587"/>
                  </a:cubicBezTo>
                  <a:cubicBezTo>
                    <a:pt x="799" y="585"/>
                    <a:pt x="795" y="583"/>
                    <a:pt x="791" y="582"/>
                  </a:cubicBezTo>
                  <a:cubicBezTo>
                    <a:pt x="784" y="579"/>
                    <a:pt x="776" y="574"/>
                    <a:pt x="768" y="570"/>
                  </a:cubicBezTo>
                  <a:cubicBezTo>
                    <a:pt x="771" y="570"/>
                    <a:pt x="773" y="571"/>
                    <a:pt x="775" y="571"/>
                  </a:cubicBezTo>
                  <a:cubicBezTo>
                    <a:pt x="777" y="571"/>
                    <a:pt x="779" y="570"/>
                    <a:pt x="782" y="570"/>
                  </a:cubicBezTo>
                  <a:cubicBezTo>
                    <a:pt x="783" y="570"/>
                    <a:pt x="785" y="570"/>
                    <a:pt x="787" y="570"/>
                  </a:cubicBezTo>
                  <a:cubicBezTo>
                    <a:pt x="788" y="570"/>
                    <a:pt x="790" y="570"/>
                    <a:pt x="791" y="570"/>
                  </a:cubicBezTo>
                  <a:cubicBezTo>
                    <a:pt x="800" y="576"/>
                    <a:pt x="807" y="583"/>
                    <a:pt x="816" y="588"/>
                  </a:cubicBezTo>
                  <a:cubicBezTo>
                    <a:pt x="824" y="594"/>
                    <a:pt x="838" y="600"/>
                    <a:pt x="847" y="606"/>
                  </a:cubicBezTo>
                  <a:cubicBezTo>
                    <a:pt x="848" y="607"/>
                    <a:pt x="848" y="607"/>
                    <a:pt x="849" y="607"/>
                  </a:cubicBezTo>
                  <a:cubicBezTo>
                    <a:pt x="850" y="607"/>
                    <a:pt x="850" y="607"/>
                    <a:pt x="851" y="606"/>
                  </a:cubicBezTo>
                  <a:cubicBezTo>
                    <a:pt x="851" y="606"/>
                    <a:pt x="852" y="606"/>
                    <a:pt x="852" y="605"/>
                  </a:cubicBezTo>
                  <a:lnTo>
                    <a:pt x="852" y="604"/>
                  </a:lnTo>
                  <a:cubicBezTo>
                    <a:pt x="852" y="603"/>
                    <a:pt x="852" y="603"/>
                    <a:pt x="852" y="602"/>
                  </a:cubicBezTo>
                  <a:cubicBezTo>
                    <a:pt x="852" y="601"/>
                    <a:pt x="851" y="600"/>
                    <a:pt x="850" y="599"/>
                  </a:cubicBezTo>
                  <a:lnTo>
                    <a:pt x="854" y="601"/>
                  </a:lnTo>
                  <a:cubicBezTo>
                    <a:pt x="855" y="602"/>
                    <a:pt x="856" y="603"/>
                    <a:pt x="857" y="604"/>
                  </a:cubicBezTo>
                  <a:cubicBezTo>
                    <a:pt x="859" y="605"/>
                    <a:pt x="861" y="606"/>
                    <a:pt x="862" y="606"/>
                  </a:cubicBezTo>
                  <a:cubicBezTo>
                    <a:pt x="863" y="606"/>
                    <a:pt x="864" y="607"/>
                    <a:pt x="864" y="607"/>
                  </a:cubicBezTo>
                  <a:cubicBezTo>
                    <a:pt x="873" y="612"/>
                    <a:pt x="881" y="619"/>
                    <a:pt x="888" y="627"/>
                  </a:cubicBezTo>
                  <a:cubicBezTo>
                    <a:pt x="892" y="631"/>
                    <a:pt x="897" y="634"/>
                    <a:pt x="902" y="637"/>
                  </a:cubicBezTo>
                  <a:cubicBezTo>
                    <a:pt x="905" y="639"/>
                    <a:pt x="909" y="641"/>
                    <a:pt x="912" y="642"/>
                  </a:cubicBezTo>
                  <a:lnTo>
                    <a:pt x="918" y="644"/>
                  </a:lnTo>
                  <a:lnTo>
                    <a:pt x="919" y="645"/>
                  </a:lnTo>
                  <a:cubicBezTo>
                    <a:pt x="920" y="646"/>
                    <a:pt x="919" y="646"/>
                    <a:pt x="919" y="646"/>
                  </a:cubicBezTo>
                  <a:lnTo>
                    <a:pt x="920" y="646"/>
                  </a:lnTo>
                  <a:cubicBezTo>
                    <a:pt x="935" y="653"/>
                    <a:pt x="944" y="669"/>
                    <a:pt x="959" y="677"/>
                  </a:cubicBezTo>
                  <a:cubicBezTo>
                    <a:pt x="962" y="679"/>
                    <a:pt x="965" y="681"/>
                    <a:pt x="969" y="682"/>
                  </a:cubicBezTo>
                  <a:cubicBezTo>
                    <a:pt x="984" y="691"/>
                    <a:pt x="999" y="701"/>
                    <a:pt x="1013" y="712"/>
                  </a:cubicBezTo>
                  <a:cubicBezTo>
                    <a:pt x="1047" y="741"/>
                    <a:pt x="1084" y="767"/>
                    <a:pt x="1116" y="799"/>
                  </a:cubicBezTo>
                  <a:cubicBezTo>
                    <a:pt x="1130" y="812"/>
                    <a:pt x="1143" y="826"/>
                    <a:pt x="1156" y="840"/>
                  </a:cubicBezTo>
                  <a:cubicBezTo>
                    <a:pt x="1161" y="846"/>
                    <a:pt x="1189" y="878"/>
                    <a:pt x="1162" y="862"/>
                  </a:cubicBezTo>
                  <a:cubicBezTo>
                    <a:pt x="1151" y="856"/>
                    <a:pt x="1140" y="851"/>
                    <a:pt x="1128" y="846"/>
                  </a:cubicBezTo>
                  <a:cubicBezTo>
                    <a:pt x="1126" y="842"/>
                    <a:pt x="1125" y="839"/>
                    <a:pt x="1125" y="835"/>
                  </a:cubicBezTo>
                  <a:lnTo>
                    <a:pt x="1125" y="834"/>
                  </a:lnTo>
                  <a:lnTo>
                    <a:pt x="1124" y="833"/>
                  </a:lnTo>
                  <a:cubicBezTo>
                    <a:pt x="1123" y="833"/>
                    <a:pt x="1123" y="833"/>
                    <a:pt x="1123" y="833"/>
                  </a:cubicBezTo>
                  <a:cubicBezTo>
                    <a:pt x="1122" y="833"/>
                    <a:pt x="1122" y="833"/>
                    <a:pt x="1121" y="833"/>
                  </a:cubicBezTo>
                  <a:cubicBezTo>
                    <a:pt x="1121" y="833"/>
                    <a:pt x="1121" y="834"/>
                    <a:pt x="1120" y="834"/>
                  </a:cubicBezTo>
                  <a:lnTo>
                    <a:pt x="1120" y="835"/>
                  </a:lnTo>
                  <a:cubicBezTo>
                    <a:pt x="1120" y="838"/>
                    <a:pt x="1121" y="840"/>
                    <a:pt x="1122" y="842"/>
                  </a:cubicBezTo>
                  <a:cubicBezTo>
                    <a:pt x="1114" y="839"/>
                    <a:pt x="1106" y="835"/>
                    <a:pt x="1099" y="831"/>
                  </a:cubicBezTo>
                  <a:cubicBezTo>
                    <a:pt x="1097" y="830"/>
                    <a:pt x="1096" y="829"/>
                    <a:pt x="1094" y="828"/>
                  </a:cubicBezTo>
                  <a:cubicBezTo>
                    <a:pt x="1092" y="826"/>
                    <a:pt x="1089" y="831"/>
                    <a:pt x="1091" y="832"/>
                  </a:cubicBezTo>
                  <a:cubicBezTo>
                    <a:pt x="1093" y="833"/>
                    <a:pt x="1095" y="834"/>
                    <a:pt x="1096" y="835"/>
                  </a:cubicBezTo>
                  <a:cubicBezTo>
                    <a:pt x="1104" y="840"/>
                    <a:pt x="1112" y="843"/>
                    <a:pt x="1121" y="846"/>
                  </a:cubicBezTo>
                  <a:cubicBezTo>
                    <a:pt x="1129" y="849"/>
                    <a:pt x="1121" y="846"/>
                    <a:pt x="1121" y="846"/>
                  </a:cubicBezTo>
                  <a:lnTo>
                    <a:pt x="1125" y="850"/>
                  </a:lnTo>
                  <a:cubicBezTo>
                    <a:pt x="1130" y="857"/>
                    <a:pt x="1135" y="862"/>
                    <a:pt x="1142" y="868"/>
                  </a:cubicBezTo>
                  <a:cubicBezTo>
                    <a:pt x="1168" y="891"/>
                    <a:pt x="1176" y="926"/>
                    <a:pt x="1194" y="953"/>
                  </a:cubicBezTo>
                  <a:cubicBezTo>
                    <a:pt x="1195" y="955"/>
                    <a:pt x="1199" y="953"/>
                    <a:pt x="1198" y="952"/>
                  </a:cubicBezTo>
                  <a:cubicBezTo>
                    <a:pt x="1193" y="935"/>
                    <a:pt x="1185" y="919"/>
                    <a:pt x="1177" y="904"/>
                  </a:cubicBezTo>
                  <a:cubicBezTo>
                    <a:pt x="1174" y="899"/>
                    <a:pt x="1172" y="895"/>
                    <a:pt x="1170" y="891"/>
                  </a:cubicBezTo>
                  <a:cubicBezTo>
                    <a:pt x="1166" y="886"/>
                    <a:pt x="1162" y="882"/>
                    <a:pt x="1157" y="878"/>
                  </a:cubicBezTo>
                  <a:cubicBezTo>
                    <a:pt x="1202" y="913"/>
                    <a:pt x="1238" y="956"/>
                    <a:pt x="1267" y="1005"/>
                  </a:cubicBezTo>
                  <a:cubicBezTo>
                    <a:pt x="1272" y="1014"/>
                    <a:pt x="1278" y="1024"/>
                    <a:pt x="1282" y="1033"/>
                  </a:cubicBezTo>
                  <a:cubicBezTo>
                    <a:pt x="1287" y="1044"/>
                    <a:pt x="1292" y="1054"/>
                    <a:pt x="1297" y="1063"/>
                  </a:cubicBezTo>
                  <a:cubicBezTo>
                    <a:pt x="1302" y="1071"/>
                    <a:pt x="1307" y="1079"/>
                    <a:pt x="1313" y="1087"/>
                  </a:cubicBezTo>
                  <a:cubicBezTo>
                    <a:pt x="1307" y="1079"/>
                    <a:pt x="1293" y="1068"/>
                    <a:pt x="1285" y="1059"/>
                  </a:cubicBezTo>
                  <a:cubicBezTo>
                    <a:pt x="1278" y="1051"/>
                    <a:pt x="1271" y="1045"/>
                    <a:pt x="1262" y="1040"/>
                  </a:cubicBezTo>
                  <a:cubicBezTo>
                    <a:pt x="1258" y="1038"/>
                    <a:pt x="1254" y="1036"/>
                    <a:pt x="1250" y="1034"/>
                  </a:cubicBezTo>
                  <a:cubicBezTo>
                    <a:pt x="1242" y="1023"/>
                    <a:pt x="1234" y="1012"/>
                    <a:pt x="1227" y="1000"/>
                  </a:cubicBezTo>
                  <a:cubicBezTo>
                    <a:pt x="1226" y="1000"/>
                    <a:pt x="1226" y="1000"/>
                    <a:pt x="1226" y="1000"/>
                  </a:cubicBezTo>
                  <a:cubicBezTo>
                    <a:pt x="1225" y="1000"/>
                    <a:pt x="1225" y="1000"/>
                    <a:pt x="1224" y="1000"/>
                  </a:cubicBezTo>
                  <a:cubicBezTo>
                    <a:pt x="1224" y="1000"/>
                    <a:pt x="1225" y="1000"/>
                    <a:pt x="1224" y="1001"/>
                  </a:cubicBezTo>
                  <a:cubicBezTo>
                    <a:pt x="1223" y="1002"/>
                    <a:pt x="1223" y="1001"/>
                    <a:pt x="1223" y="1002"/>
                  </a:cubicBezTo>
                  <a:lnTo>
                    <a:pt x="1224" y="1003"/>
                  </a:lnTo>
                  <a:cubicBezTo>
                    <a:pt x="1229" y="1012"/>
                    <a:pt x="1234" y="1022"/>
                    <a:pt x="1239" y="1031"/>
                  </a:cubicBezTo>
                  <a:cubicBezTo>
                    <a:pt x="1234" y="1030"/>
                    <a:pt x="1230" y="1029"/>
                    <a:pt x="1225" y="1029"/>
                  </a:cubicBezTo>
                  <a:cubicBezTo>
                    <a:pt x="1222" y="1029"/>
                    <a:pt x="1223" y="1033"/>
                    <a:pt x="1225" y="1033"/>
                  </a:cubicBezTo>
                  <a:cubicBezTo>
                    <a:pt x="1231" y="1033"/>
                    <a:pt x="1237" y="1035"/>
                    <a:pt x="1242" y="1036"/>
                  </a:cubicBezTo>
                  <a:cubicBezTo>
                    <a:pt x="1250" y="1052"/>
                    <a:pt x="1259" y="1067"/>
                    <a:pt x="1267" y="1082"/>
                  </a:cubicBezTo>
                  <a:cubicBezTo>
                    <a:pt x="1269" y="1087"/>
                    <a:pt x="1271" y="1092"/>
                    <a:pt x="1274" y="1097"/>
                  </a:cubicBezTo>
                  <a:cubicBezTo>
                    <a:pt x="1284" y="1115"/>
                    <a:pt x="1299" y="1131"/>
                    <a:pt x="1315" y="1144"/>
                  </a:cubicBezTo>
                  <a:lnTo>
                    <a:pt x="1316" y="1145"/>
                  </a:lnTo>
                  <a:cubicBezTo>
                    <a:pt x="1317" y="1146"/>
                    <a:pt x="1318" y="1146"/>
                    <a:pt x="1319" y="1146"/>
                  </a:cubicBezTo>
                  <a:cubicBezTo>
                    <a:pt x="1320" y="1146"/>
                    <a:pt x="1321" y="1146"/>
                    <a:pt x="1322" y="1145"/>
                  </a:cubicBezTo>
                  <a:cubicBezTo>
                    <a:pt x="1323" y="1144"/>
                    <a:pt x="1324" y="1144"/>
                    <a:pt x="1325" y="1143"/>
                  </a:cubicBezTo>
                  <a:cubicBezTo>
                    <a:pt x="1325" y="1142"/>
                    <a:pt x="1326" y="1141"/>
                    <a:pt x="1326" y="1139"/>
                  </a:cubicBezTo>
                  <a:cubicBezTo>
                    <a:pt x="1326" y="1138"/>
                    <a:pt x="1326" y="1137"/>
                    <a:pt x="1325" y="1136"/>
                  </a:cubicBezTo>
                  <a:cubicBezTo>
                    <a:pt x="1324" y="1135"/>
                    <a:pt x="1324" y="1136"/>
                    <a:pt x="1324" y="1135"/>
                  </a:cubicBezTo>
                  <a:cubicBezTo>
                    <a:pt x="1321" y="1130"/>
                    <a:pt x="1318" y="1126"/>
                    <a:pt x="1314" y="1121"/>
                  </a:cubicBezTo>
                  <a:lnTo>
                    <a:pt x="1327" y="1135"/>
                  </a:lnTo>
                  <a:cubicBezTo>
                    <a:pt x="1354" y="1165"/>
                    <a:pt x="1369" y="1216"/>
                    <a:pt x="1386" y="1253"/>
                  </a:cubicBezTo>
                  <a:cubicBezTo>
                    <a:pt x="1393" y="1268"/>
                    <a:pt x="1398" y="1283"/>
                    <a:pt x="1404" y="1299"/>
                  </a:cubicBezTo>
                  <a:cubicBezTo>
                    <a:pt x="1393" y="1285"/>
                    <a:pt x="1379" y="1274"/>
                    <a:pt x="1364" y="1265"/>
                  </a:cubicBezTo>
                  <a:cubicBezTo>
                    <a:pt x="1353" y="1259"/>
                    <a:pt x="1342" y="1254"/>
                    <a:pt x="1330" y="1250"/>
                  </a:cubicBezTo>
                  <a:cubicBezTo>
                    <a:pt x="1327" y="1250"/>
                    <a:pt x="1326" y="1253"/>
                    <a:pt x="1328" y="1254"/>
                  </a:cubicBezTo>
                  <a:lnTo>
                    <a:pt x="1330" y="1254"/>
                  </a:lnTo>
                  <a:cubicBezTo>
                    <a:pt x="1337" y="1261"/>
                    <a:pt x="1344" y="1268"/>
                    <a:pt x="1350" y="1277"/>
                  </a:cubicBezTo>
                  <a:cubicBezTo>
                    <a:pt x="1350" y="1276"/>
                    <a:pt x="1349" y="1276"/>
                    <a:pt x="1349" y="1276"/>
                  </a:cubicBezTo>
                  <a:cubicBezTo>
                    <a:pt x="1340" y="1271"/>
                    <a:pt x="1331" y="1265"/>
                    <a:pt x="1323" y="1258"/>
                  </a:cubicBezTo>
                  <a:cubicBezTo>
                    <a:pt x="1293" y="1234"/>
                    <a:pt x="1263" y="1211"/>
                    <a:pt x="1235" y="1184"/>
                  </a:cubicBezTo>
                  <a:cubicBezTo>
                    <a:pt x="1176" y="1126"/>
                    <a:pt x="1137" y="1048"/>
                    <a:pt x="1097" y="976"/>
                  </a:cubicBezTo>
                  <a:cubicBezTo>
                    <a:pt x="1097" y="975"/>
                    <a:pt x="1095" y="976"/>
                    <a:pt x="1095" y="976"/>
                  </a:cubicBezTo>
                  <a:cubicBezTo>
                    <a:pt x="1108" y="1008"/>
                    <a:pt x="1124" y="1039"/>
                    <a:pt x="1141" y="1069"/>
                  </a:cubicBezTo>
                  <a:cubicBezTo>
                    <a:pt x="1166" y="1112"/>
                    <a:pt x="1195" y="1152"/>
                    <a:pt x="1228" y="1190"/>
                  </a:cubicBezTo>
                  <a:cubicBezTo>
                    <a:pt x="1255" y="1220"/>
                    <a:pt x="1293" y="1242"/>
                    <a:pt x="1321" y="1272"/>
                  </a:cubicBezTo>
                  <a:cubicBezTo>
                    <a:pt x="1327" y="1278"/>
                    <a:pt x="1334" y="1283"/>
                    <a:pt x="1341" y="1287"/>
                  </a:cubicBezTo>
                  <a:cubicBezTo>
                    <a:pt x="1349" y="1291"/>
                    <a:pt x="1356" y="1294"/>
                    <a:pt x="1364" y="1297"/>
                  </a:cubicBezTo>
                  <a:lnTo>
                    <a:pt x="1366" y="1301"/>
                  </a:lnTo>
                  <a:cubicBezTo>
                    <a:pt x="1349" y="1291"/>
                    <a:pt x="1331" y="1284"/>
                    <a:pt x="1312" y="1279"/>
                  </a:cubicBezTo>
                  <a:cubicBezTo>
                    <a:pt x="1301" y="1276"/>
                    <a:pt x="1290" y="1271"/>
                    <a:pt x="1280" y="1265"/>
                  </a:cubicBezTo>
                  <a:cubicBezTo>
                    <a:pt x="1274" y="1262"/>
                    <a:pt x="1269" y="1258"/>
                    <a:pt x="1263" y="1254"/>
                  </a:cubicBezTo>
                  <a:cubicBezTo>
                    <a:pt x="1261" y="1252"/>
                    <a:pt x="1259" y="1251"/>
                    <a:pt x="1257" y="1250"/>
                  </a:cubicBezTo>
                  <a:cubicBezTo>
                    <a:pt x="1252" y="1247"/>
                    <a:pt x="1248" y="1245"/>
                    <a:pt x="1243" y="1243"/>
                  </a:cubicBezTo>
                  <a:cubicBezTo>
                    <a:pt x="1243" y="1242"/>
                    <a:pt x="1243" y="1242"/>
                    <a:pt x="1242" y="1241"/>
                  </a:cubicBezTo>
                  <a:cubicBezTo>
                    <a:pt x="1232" y="1223"/>
                    <a:pt x="1219" y="1205"/>
                    <a:pt x="1204" y="1190"/>
                  </a:cubicBezTo>
                  <a:cubicBezTo>
                    <a:pt x="1184" y="1171"/>
                    <a:pt x="1181" y="1145"/>
                    <a:pt x="1157" y="1131"/>
                  </a:cubicBezTo>
                  <a:cubicBezTo>
                    <a:pt x="1154" y="1129"/>
                    <a:pt x="1152" y="1134"/>
                    <a:pt x="1155" y="1135"/>
                  </a:cubicBezTo>
                  <a:cubicBezTo>
                    <a:pt x="1174" y="1148"/>
                    <a:pt x="1209" y="1207"/>
                    <a:pt x="1218" y="1229"/>
                  </a:cubicBezTo>
                  <a:cubicBezTo>
                    <a:pt x="1220" y="1231"/>
                    <a:pt x="1221" y="1233"/>
                    <a:pt x="1223" y="1236"/>
                  </a:cubicBezTo>
                  <a:cubicBezTo>
                    <a:pt x="1236" y="1259"/>
                    <a:pt x="1251" y="1281"/>
                    <a:pt x="1268" y="1301"/>
                  </a:cubicBezTo>
                  <a:cubicBezTo>
                    <a:pt x="1283" y="1321"/>
                    <a:pt x="1298" y="1340"/>
                    <a:pt x="1312" y="1361"/>
                  </a:cubicBezTo>
                  <a:cubicBezTo>
                    <a:pt x="1315" y="1367"/>
                    <a:pt x="1318" y="1373"/>
                    <a:pt x="1321" y="1379"/>
                  </a:cubicBezTo>
                  <a:cubicBezTo>
                    <a:pt x="1326" y="1388"/>
                    <a:pt x="1331" y="1396"/>
                    <a:pt x="1337" y="1404"/>
                  </a:cubicBezTo>
                  <a:cubicBezTo>
                    <a:pt x="1356" y="1424"/>
                    <a:pt x="1373" y="1446"/>
                    <a:pt x="1387" y="1470"/>
                  </a:cubicBezTo>
                  <a:cubicBezTo>
                    <a:pt x="1396" y="1485"/>
                    <a:pt x="1403" y="1501"/>
                    <a:pt x="1410" y="1517"/>
                  </a:cubicBezTo>
                  <a:cubicBezTo>
                    <a:pt x="1410" y="1517"/>
                    <a:pt x="1410" y="1518"/>
                    <a:pt x="1411" y="1518"/>
                  </a:cubicBezTo>
                  <a:lnTo>
                    <a:pt x="1412" y="1518"/>
                  </a:lnTo>
                  <a:lnTo>
                    <a:pt x="1416" y="1518"/>
                  </a:lnTo>
                  <a:cubicBezTo>
                    <a:pt x="1418" y="1518"/>
                    <a:pt x="1419" y="1515"/>
                    <a:pt x="1417" y="1514"/>
                  </a:cubicBezTo>
                  <a:cubicBezTo>
                    <a:pt x="1411" y="1511"/>
                    <a:pt x="1400" y="1472"/>
                    <a:pt x="1396" y="1465"/>
                  </a:cubicBezTo>
                  <a:cubicBezTo>
                    <a:pt x="1387" y="1448"/>
                    <a:pt x="1377" y="1433"/>
                    <a:pt x="1370" y="1416"/>
                  </a:cubicBezTo>
                  <a:cubicBezTo>
                    <a:pt x="1364" y="1403"/>
                    <a:pt x="1350" y="1398"/>
                    <a:pt x="1344" y="1382"/>
                  </a:cubicBezTo>
                  <a:cubicBezTo>
                    <a:pt x="1342" y="1380"/>
                    <a:pt x="1341" y="1378"/>
                    <a:pt x="1340" y="1376"/>
                  </a:cubicBezTo>
                  <a:cubicBezTo>
                    <a:pt x="1329" y="1357"/>
                    <a:pt x="1317" y="1340"/>
                    <a:pt x="1302" y="1324"/>
                  </a:cubicBezTo>
                  <a:cubicBezTo>
                    <a:pt x="1291" y="1308"/>
                    <a:pt x="1280" y="1293"/>
                    <a:pt x="1268" y="1279"/>
                  </a:cubicBezTo>
                  <a:cubicBezTo>
                    <a:pt x="1262" y="1271"/>
                    <a:pt x="1256" y="1263"/>
                    <a:pt x="1251" y="1254"/>
                  </a:cubicBezTo>
                  <a:cubicBezTo>
                    <a:pt x="1253" y="1255"/>
                    <a:pt x="1255" y="1257"/>
                    <a:pt x="1257" y="1258"/>
                  </a:cubicBezTo>
                  <a:cubicBezTo>
                    <a:pt x="1261" y="1260"/>
                    <a:pt x="1264" y="1262"/>
                    <a:pt x="1268" y="1264"/>
                  </a:cubicBezTo>
                  <a:cubicBezTo>
                    <a:pt x="1301" y="1289"/>
                    <a:pt x="1342" y="1294"/>
                    <a:pt x="1374" y="1318"/>
                  </a:cubicBezTo>
                  <a:cubicBezTo>
                    <a:pt x="1375" y="1318"/>
                    <a:pt x="1375" y="1318"/>
                    <a:pt x="1376" y="1318"/>
                  </a:cubicBezTo>
                  <a:lnTo>
                    <a:pt x="1377" y="1318"/>
                  </a:lnTo>
                  <a:cubicBezTo>
                    <a:pt x="1385" y="1337"/>
                    <a:pt x="1395" y="1355"/>
                    <a:pt x="1405" y="1373"/>
                  </a:cubicBezTo>
                  <a:cubicBezTo>
                    <a:pt x="1416" y="1392"/>
                    <a:pt x="1428" y="1411"/>
                    <a:pt x="1441" y="1429"/>
                  </a:cubicBezTo>
                  <a:cubicBezTo>
                    <a:pt x="1455" y="1447"/>
                    <a:pt x="1458" y="1463"/>
                    <a:pt x="1462" y="1472"/>
                  </a:cubicBezTo>
                  <a:cubicBezTo>
                    <a:pt x="1475" y="1498"/>
                    <a:pt x="1489" y="1522"/>
                    <a:pt x="1500" y="1548"/>
                  </a:cubicBezTo>
                  <a:cubicBezTo>
                    <a:pt x="1503" y="1553"/>
                    <a:pt x="1534" y="1612"/>
                    <a:pt x="1533" y="1625"/>
                  </a:cubicBezTo>
                  <a:cubicBezTo>
                    <a:pt x="1513" y="1591"/>
                    <a:pt x="1494" y="1557"/>
                    <a:pt x="1472" y="1525"/>
                  </a:cubicBezTo>
                  <a:cubicBezTo>
                    <a:pt x="1471" y="1522"/>
                    <a:pt x="1467" y="1525"/>
                    <a:pt x="1469" y="1527"/>
                  </a:cubicBezTo>
                  <a:cubicBezTo>
                    <a:pt x="1476" y="1539"/>
                    <a:pt x="1484" y="1552"/>
                    <a:pt x="1491" y="1564"/>
                  </a:cubicBezTo>
                  <a:cubicBezTo>
                    <a:pt x="1509" y="1595"/>
                    <a:pt x="1525" y="1627"/>
                    <a:pt x="1540" y="1660"/>
                  </a:cubicBezTo>
                  <a:cubicBezTo>
                    <a:pt x="1542" y="1664"/>
                    <a:pt x="1544" y="1668"/>
                    <a:pt x="1546" y="1673"/>
                  </a:cubicBezTo>
                  <a:cubicBezTo>
                    <a:pt x="1550" y="1694"/>
                    <a:pt x="1554" y="1715"/>
                    <a:pt x="1557" y="1737"/>
                  </a:cubicBezTo>
                  <a:cubicBezTo>
                    <a:pt x="1557" y="1740"/>
                    <a:pt x="1561" y="1740"/>
                    <a:pt x="1561" y="1737"/>
                  </a:cubicBezTo>
                  <a:cubicBezTo>
                    <a:pt x="1561" y="1730"/>
                    <a:pt x="1561" y="1722"/>
                    <a:pt x="1561" y="1715"/>
                  </a:cubicBezTo>
                  <a:cubicBezTo>
                    <a:pt x="1572" y="1752"/>
                    <a:pt x="1577" y="1791"/>
                    <a:pt x="1585" y="1829"/>
                  </a:cubicBezTo>
                  <a:cubicBezTo>
                    <a:pt x="1603" y="1919"/>
                    <a:pt x="1610" y="2010"/>
                    <a:pt x="1621" y="2101"/>
                  </a:cubicBezTo>
                  <a:lnTo>
                    <a:pt x="1619" y="2095"/>
                  </a:lnTo>
                  <a:cubicBezTo>
                    <a:pt x="1598" y="2038"/>
                    <a:pt x="1602" y="1970"/>
                    <a:pt x="1580" y="1913"/>
                  </a:cubicBezTo>
                  <a:cubicBezTo>
                    <a:pt x="1572" y="1887"/>
                    <a:pt x="1566" y="1860"/>
                    <a:pt x="1560" y="1834"/>
                  </a:cubicBezTo>
                  <a:cubicBezTo>
                    <a:pt x="1550" y="1793"/>
                    <a:pt x="1531" y="1754"/>
                    <a:pt x="1523" y="1713"/>
                  </a:cubicBezTo>
                  <a:cubicBezTo>
                    <a:pt x="1523" y="1710"/>
                    <a:pt x="1519" y="1711"/>
                    <a:pt x="1519" y="1713"/>
                  </a:cubicBezTo>
                  <a:cubicBezTo>
                    <a:pt x="1530" y="1773"/>
                    <a:pt x="1546" y="1832"/>
                    <a:pt x="1558" y="1892"/>
                  </a:cubicBezTo>
                  <a:cubicBezTo>
                    <a:pt x="1570" y="1952"/>
                    <a:pt x="1595" y="2010"/>
                    <a:pt x="1600" y="2071"/>
                  </a:cubicBezTo>
                  <a:cubicBezTo>
                    <a:pt x="1604" y="2133"/>
                    <a:pt x="1634" y="2184"/>
                    <a:pt x="1655" y="2240"/>
                  </a:cubicBezTo>
                  <a:cubicBezTo>
                    <a:pt x="1667" y="2278"/>
                    <a:pt x="1674" y="2317"/>
                    <a:pt x="1674" y="2358"/>
                  </a:cubicBezTo>
                  <a:cubicBezTo>
                    <a:pt x="1675" y="2374"/>
                    <a:pt x="1674" y="2391"/>
                    <a:pt x="1676" y="2408"/>
                  </a:cubicBezTo>
                  <a:cubicBezTo>
                    <a:pt x="1677" y="2425"/>
                    <a:pt x="1685" y="2444"/>
                    <a:pt x="1684" y="2464"/>
                  </a:cubicBezTo>
                  <a:cubicBezTo>
                    <a:pt x="1684" y="2468"/>
                    <a:pt x="1691" y="2468"/>
                    <a:pt x="1692" y="2464"/>
                  </a:cubicBezTo>
                  <a:cubicBezTo>
                    <a:pt x="1693" y="2445"/>
                    <a:pt x="1693" y="2427"/>
                    <a:pt x="1693" y="2408"/>
                  </a:cubicBezTo>
                  <a:cubicBezTo>
                    <a:pt x="1693" y="2361"/>
                    <a:pt x="1689" y="2314"/>
                    <a:pt x="1681" y="2267"/>
                  </a:cubicBezTo>
                  <a:cubicBezTo>
                    <a:pt x="1675" y="2239"/>
                    <a:pt x="1665" y="2212"/>
                    <a:pt x="1652" y="2186"/>
                  </a:cubicBezTo>
                  <a:cubicBezTo>
                    <a:pt x="1644" y="2168"/>
                    <a:pt x="1638" y="2150"/>
                    <a:pt x="1632" y="2131"/>
                  </a:cubicBezTo>
                  <a:cubicBezTo>
                    <a:pt x="1634" y="2114"/>
                    <a:pt x="1635" y="2097"/>
                    <a:pt x="1635" y="2079"/>
                  </a:cubicBezTo>
                  <a:cubicBezTo>
                    <a:pt x="1635" y="2049"/>
                    <a:pt x="1632" y="2019"/>
                    <a:pt x="1627" y="1989"/>
                  </a:cubicBezTo>
                  <a:cubicBezTo>
                    <a:pt x="1619" y="1935"/>
                    <a:pt x="1614" y="1881"/>
                    <a:pt x="1603" y="1827"/>
                  </a:cubicBezTo>
                  <a:cubicBezTo>
                    <a:pt x="1592" y="1774"/>
                    <a:pt x="1587" y="1714"/>
                    <a:pt x="1560" y="1668"/>
                  </a:cubicBezTo>
                  <a:lnTo>
                    <a:pt x="1555" y="1660"/>
                  </a:lnTo>
                  <a:cubicBezTo>
                    <a:pt x="1545" y="1607"/>
                    <a:pt x="1529" y="1555"/>
                    <a:pt x="1516" y="1504"/>
                  </a:cubicBezTo>
                  <a:cubicBezTo>
                    <a:pt x="1504" y="1463"/>
                    <a:pt x="1487" y="1423"/>
                    <a:pt x="1465" y="1385"/>
                  </a:cubicBezTo>
                  <a:cubicBezTo>
                    <a:pt x="1454" y="1367"/>
                    <a:pt x="1443" y="1349"/>
                    <a:pt x="1430" y="1332"/>
                  </a:cubicBezTo>
                  <a:cubicBezTo>
                    <a:pt x="1417" y="1315"/>
                    <a:pt x="1430" y="1332"/>
                    <a:pt x="1429" y="1332"/>
                  </a:cubicBezTo>
                  <a:cubicBezTo>
                    <a:pt x="1415" y="1287"/>
                    <a:pt x="1396" y="1244"/>
                    <a:pt x="1373" y="1203"/>
                  </a:cubicBezTo>
                  <a:cubicBezTo>
                    <a:pt x="1372" y="1202"/>
                    <a:pt x="1372" y="1201"/>
                    <a:pt x="1371" y="1201"/>
                  </a:cubicBezTo>
                  <a:cubicBezTo>
                    <a:pt x="1366" y="1188"/>
                    <a:pt x="1360" y="1175"/>
                    <a:pt x="1353" y="1163"/>
                  </a:cubicBezTo>
                  <a:cubicBezTo>
                    <a:pt x="1344" y="1147"/>
                    <a:pt x="1333" y="1132"/>
                    <a:pt x="1322" y="1118"/>
                  </a:cubicBezTo>
                  <a:cubicBezTo>
                    <a:pt x="1312" y="1108"/>
                    <a:pt x="1302" y="1099"/>
                    <a:pt x="1293" y="1089"/>
                  </a:cubicBezTo>
                  <a:cubicBezTo>
                    <a:pt x="1281" y="1073"/>
                    <a:pt x="1269" y="1058"/>
                    <a:pt x="1258" y="1042"/>
                  </a:cubicBezTo>
                  <a:cubicBezTo>
                    <a:pt x="1282" y="1058"/>
                    <a:pt x="1295" y="1086"/>
                    <a:pt x="1323" y="1098"/>
                  </a:cubicBezTo>
                  <a:cubicBezTo>
                    <a:pt x="1323" y="1099"/>
                    <a:pt x="1323" y="1099"/>
                    <a:pt x="1323" y="1099"/>
                  </a:cubicBezTo>
                  <a:cubicBezTo>
                    <a:pt x="1324" y="1099"/>
                    <a:pt x="1324" y="1099"/>
                    <a:pt x="1324" y="1099"/>
                  </a:cubicBezTo>
                  <a:cubicBezTo>
                    <a:pt x="1325" y="1099"/>
                    <a:pt x="1325" y="1099"/>
                    <a:pt x="1325" y="1099"/>
                  </a:cubicBezTo>
                  <a:cubicBezTo>
                    <a:pt x="1326" y="1099"/>
                    <a:pt x="1326" y="1098"/>
                    <a:pt x="1326" y="1098"/>
                  </a:cubicBezTo>
                  <a:cubicBezTo>
                    <a:pt x="1297" y="1045"/>
                    <a:pt x="1273" y="990"/>
                    <a:pt x="1236" y="943"/>
                  </a:cubicBezTo>
                  <a:cubicBezTo>
                    <a:pt x="1206" y="909"/>
                    <a:pt x="1173" y="879"/>
                    <a:pt x="1137" y="853"/>
                  </a:cubicBezTo>
                  <a:cubicBezTo>
                    <a:pt x="1142" y="855"/>
                    <a:pt x="1147" y="857"/>
                    <a:pt x="1151" y="860"/>
                  </a:cubicBezTo>
                  <a:cubicBezTo>
                    <a:pt x="1165" y="868"/>
                    <a:pt x="1173" y="878"/>
                    <a:pt x="1189" y="877"/>
                  </a:cubicBezTo>
                  <a:cubicBezTo>
                    <a:pt x="1190" y="877"/>
                    <a:pt x="1190" y="878"/>
                    <a:pt x="1191" y="877"/>
                  </a:cubicBezTo>
                  <a:cubicBezTo>
                    <a:pt x="1192" y="876"/>
                    <a:pt x="1192" y="876"/>
                    <a:pt x="1192" y="876"/>
                  </a:cubicBezTo>
                  <a:cubicBezTo>
                    <a:pt x="1192" y="875"/>
                    <a:pt x="1193" y="874"/>
                    <a:pt x="1193" y="874"/>
                  </a:cubicBezTo>
                  <a:lnTo>
                    <a:pt x="1193" y="873"/>
                  </a:lnTo>
                  <a:cubicBezTo>
                    <a:pt x="1189" y="848"/>
                    <a:pt x="1164" y="830"/>
                    <a:pt x="1148" y="811"/>
                  </a:cubicBezTo>
                  <a:cubicBezTo>
                    <a:pt x="1125" y="784"/>
                    <a:pt x="1099" y="761"/>
                    <a:pt x="1069" y="741"/>
                  </a:cubicBezTo>
                  <a:cubicBezTo>
                    <a:pt x="1040" y="722"/>
                    <a:pt x="1017" y="697"/>
                    <a:pt x="986" y="682"/>
                  </a:cubicBezTo>
                  <a:cubicBezTo>
                    <a:pt x="971" y="673"/>
                    <a:pt x="957" y="663"/>
                    <a:pt x="943" y="652"/>
                  </a:cubicBezTo>
                  <a:cubicBezTo>
                    <a:pt x="949" y="654"/>
                    <a:pt x="956" y="656"/>
                    <a:pt x="963" y="657"/>
                  </a:cubicBezTo>
                  <a:cubicBezTo>
                    <a:pt x="1002" y="692"/>
                    <a:pt x="1120" y="719"/>
                    <a:pt x="1157" y="667"/>
                  </a:cubicBezTo>
                  <a:cubicBezTo>
                    <a:pt x="1230" y="638"/>
                    <a:pt x="1228" y="510"/>
                    <a:pt x="1203" y="448"/>
                  </a:cubicBezTo>
                  <a:cubicBezTo>
                    <a:pt x="1199" y="441"/>
                    <a:pt x="1196" y="434"/>
                    <a:pt x="1192" y="427"/>
                  </a:cubicBezTo>
                  <a:cubicBezTo>
                    <a:pt x="1184" y="414"/>
                    <a:pt x="1176" y="401"/>
                    <a:pt x="1167" y="389"/>
                  </a:cubicBezTo>
                  <a:cubicBezTo>
                    <a:pt x="1163" y="382"/>
                    <a:pt x="1159" y="375"/>
                    <a:pt x="1155" y="368"/>
                  </a:cubicBezTo>
                  <a:cubicBezTo>
                    <a:pt x="1144" y="348"/>
                    <a:pt x="1131" y="329"/>
                    <a:pt x="1116" y="311"/>
                  </a:cubicBezTo>
                  <a:cubicBezTo>
                    <a:pt x="1093" y="287"/>
                    <a:pt x="1078" y="257"/>
                    <a:pt x="1055" y="234"/>
                  </a:cubicBezTo>
                  <a:cubicBezTo>
                    <a:pt x="1032" y="212"/>
                    <a:pt x="1010" y="215"/>
                    <a:pt x="985" y="204"/>
                  </a:cubicBezTo>
                  <a:cubicBezTo>
                    <a:pt x="986" y="204"/>
                    <a:pt x="986" y="203"/>
                    <a:pt x="986" y="203"/>
                  </a:cubicBezTo>
                  <a:cubicBezTo>
                    <a:pt x="986" y="202"/>
                    <a:pt x="985" y="201"/>
                    <a:pt x="985" y="199"/>
                  </a:cubicBezTo>
                  <a:cubicBezTo>
                    <a:pt x="984" y="198"/>
                    <a:pt x="983" y="197"/>
                    <a:pt x="982" y="197"/>
                  </a:cubicBezTo>
                  <a:lnTo>
                    <a:pt x="981" y="196"/>
                  </a:lnTo>
                  <a:cubicBezTo>
                    <a:pt x="949" y="182"/>
                    <a:pt x="931" y="168"/>
                    <a:pt x="896" y="182"/>
                  </a:cubicBezTo>
                  <a:cubicBezTo>
                    <a:pt x="849" y="202"/>
                    <a:pt x="858" y="151"/>
                    <a:pt x="855" y="127"/>
                  </a:cubicBezTo>
                  <a:cubicBezTo>
                    <a:pt x="851" y="97"/>
                    <a:pt x="858" y="64"/>
                    <a:pt x="852" y="34"/>
                  </a:cubicBezTo>
                  <a:cubicBezTo>
                    <a:pt x="846" y="5"/>
                    <a:pt x="832" y="0"/>
                    <a:pt x="805" y="9"/>
                  </a:cubicBezTo>
                  <a:cubicBezTo>
                    <a:pt x="755" y="25"/>
                    <a:pt x="737" y="71"/>
                    <a:pt x="712" y="112"/>
                  </a:cubicBezTo>
                  <a:cubicBezTo>
                    <a:pt x="696" y="139"/>
                    <a:pt x="681" y="171"/>
                    <a:pt x="667" y="199"/>
                  </a:cubicBezTo>
                  <a:cubicBezTo>
                    <a:pt x="646" y="241"/>
                    <a:pt x="621" y="184"/>
                    <a:pt x="615" y="168"/>
                  </a:cubicBezTo>
                  <a:cubicBezTo>
                    <a:pt x="608" y="154"/>
                    <a:pt x="601" y="139"/>
                    <a:pt x="593" y="126"/>
                  </a:cubicBezTo>
                  <a:cubicBezTo>
                    <a:pt x="592" y="123"/>
                    <a:pt x="590" y="120"/>
                    <a:pt x="588" y="117"/>
                  </a:cubicBezTo>
                  <a:cubicBezTo>
                    <a:pt x="580" y="104"/>
                    <a:pt x="580" y="83"/>
                    <a:pt x="570" y="71"/>
                  </a:cubicBezTo>
                  <a:cubicBezTo>
                    <a:pt x="554" y="53"/>
                    <a:pt x="518" y="79"/>
                    <a:pt x="507" y="91"/>
                  </a:cubicBezTo>
                  <a:cubicBezTo>
                    <a:pt x="497" y="104"/>
                    <a:pt x="487" y="118"/>
                    <a:pt x="479" y="132"/>
                  </a:cubicBezTo>
                  <a:cubicBezTo>
                    <a:pt x="464" y="158"/>
                    <a:pt x="452" y="186"/>
                    <a:pt x="444" y="216"/>
                  </a:cubicBezTo>
                  <a:cubicBezTo>
                    <a:pt x="440" y="225"/>
                    <a:pt x="440" y="248"/>
                    <a:pt x="426" y="250"/>
                  </a:cubicBezTo>
                  <a:cubicBezTo>
                    <a:pt x="421" y="250"/>
                    <a:pt x="415" y="248"/>
                    <a:pt x="411" y="251"/>
                  </a:cubicBezTo>
                  <a:cubicBezTo>
                    <a:pt x="403" y="256"/>
                    <a:pt x="363" y="290"/>
                    <a:pt x="362" y="255"/>
                  </a:cubicBezTo>
                  <a:cubicBezTo>
                    <a:pt x="362" y="253"/>
                    <a:pt x="362" y="252"/>
                    <a:pt x="362" y="251"/>
                  </a:cubicBezTo>
                  <a:cubicBezTo>
                    <a:pt x="362" y="243"/>
                    <a:pt x="361" y="235"/>
                    <a:pt x="357" y="228"/>
                  </a:cubicBezTo>
                  <a:cubicBezTo>
                    <a:pt x="348" y="205"/>
                    <a:pt x="370" y="156"/>
                    <a:pt x="332" y="152"/>
                  </a:cubicBezTo>
                  <a:cubicBezTo>
                    <a:pt x="303" y="148"/>
                    <a:pt x="270" y="197"/>
                    <a:pt x="256" y="215"/>
                  </a:cubicBezTo>
                  <a:cubicBezTo>
                    <a:pt x="220" y="260"/>
                    <a:pt x="207" y="345"/>
                    <a:pt x="151" y="364"/>
                  </a:cubicBezTo>
                  <a:cubicBezTo>
                    <a:pt x="112" y="377"/>
                    <a:pt x="81" y="378"/>
                    <a:pt x="59" y="415"/>
                  </a:cubicBezTo>
                  <a:cubicBezTo>
                    <a:pt x="43" y="448"/>
                    <a:pt x="34" y="484"/>
                    <a:pt x="34" y="520"/>
                  </a:cubicBezTo>
                  <a:cubicBezTo>
                    <a:pt x="34" y="526"/>
                    <a:pt x="35" y="531"/>
                    <a:pt x="35" y="537"/>
                  </a:cubicBezTo>
                  <a:cubicBezTo>
                    <a:pt x="35" y="545"/>
                    <a:pt x="7" y="549"/>
                    <a:pt x="4" y="560"/>
                  </a:cubicBezTo>
                  <a:cubicBezTo>
                    <a:pt x="2" y="574"/>
                    <a:pt x="0" y="589"/>
                    <a:pt x="0" y="603"/>
                  </a:cubicBezTo>
                  <a:cubicBezTo>
                    <a:pt x="0" y="609"/>
                    <a:pt x="1" y="616"/>
                    <a:pt x="1" y="622"/>
                  </a:cubicBezTo>
                  <a:cubicBezTo>
                    <a:pt x="0" y="678"/>
                    <a:pt x="43" y="739"/>
                    <a:pt x="89" y="767"/>
                  </a:cubicBezTo>
                  <a:moveTo>
                    <a:pt x="639" y="1210"/>
                  </a:moveTo>
                  <a:cubicBezTo>
                    <a:pt x="644" y="1197"/>
                    <a:pt x="646" y="1182"/>
                    <a:pt x="646" y="1168"/>
                  </a:cubicBezTo>
                  <a:cubicBezTo>
                    <a:pt x="646" y="1160"/>
                    <a:pt x="646" y="1152"/>
                    <a:pt x="644" y="1144"/>
                  </a:cubicBezTo>
                  <a:cubicBezTo>
                    <a:pt x="659" y="1072"/>
                    <a:pt x="636" y="973"/>
                    <a:pt x="711" y="928"/>
                  </a:cubicBezTo>
                  <a:cubicBezTo>
                    <a:pt x="722" y="921"/>
                    <a:pt x="735" y="923"/>
                    <a:pt x="745" y="917"/>
                  </a:cubicBezTo>
                  <a:cubicBezTo>
                    <a:pt x="746" y="917"/>
                    <a:pt x="753" y="911"/>
                    <a:pt x="761" y="907"/>
                  </a:cubicBezTo>
                  <a:cubicBezTo>
                    <a:pt x="762" y="908"/>
                    <a:pt x="762" y="908"/>
                    <a:pt x="762" y="908"/>
                  </a:cubicBezTo>
                  <a:cubicBezTo>
                    <a:pt x="763" y="908"/>
                    <a:pt x="763" y="909"/>
                    <a:pt x="764" y="909"/>
                  </a:cubicBezTo>
                  <a:cubicBezTo>
                    <a:pt x="764" y="909"/>
                    <a:pt x="765" y="909"/>
                    <a:pt x="765" y="908"/>
                  </a:cubicBezTo>
                  <a:cubicBezTo>
                    <a:pt x="770" y="906"/>
                    <a:pt x="773" y="904"/>
                    <a:pt x="774" y="900"/>
                  </a:cubicBezTo>
                  <a:cubicBezTo>
                    <a:pt x="784" y="896"/>
                    <a:pt x="792" y="896"/>
                    <a:pt x="789" y="908"/>
                  </a:cubicBezTo>
                  <a:cubicBezTo>
                    <a:pt x="786" y="924"/>
                    <a:pt x="781" y="940"/>
                    <a:pt x="772" y="954"/>
                  </a:cubicBezTo>
                  <a:cubicBezTo>
                    <a:pt x="765" y="966"/>
                    <a:pt x="757" y="977"/>
                    <a:pt x="746" y="987"/>
                  </a:cubicBezTo>
                  <a:cubicBezTo>
                    <a:pt x="746" y="987"/>
                    <a:pt x="745" y="987"/>
                    <a:pt x="745" y="988"/>
                  </a:cubicBezTo>
                  <a:cubicBezTo>
                    <a:pt x="745" y="989"/>
                    <a:pt x="744" y="990"/>
                    <a:pt x="744" y="990"/>
                  </a:cubicBezTo>
                  <a:cubicBezTo>
                    <a:pt x="744" y="991"/>
                    <a:pt x="745" y="992"/>
                    <a:pt x="745" y="993"/>
                  </a:cubicBezTo>
                  <a:cubicBezTo>
                    <a:pt x="745" y="994"/>
                    <a:pt x="746" y="995"/>
                    <a:pt x="747" y="995"/>
                  </a:cubicBezTo>
                  <a:cubicBezTo>
                    <a:pt x="748" y="996"/>
                    <a:pt x="749" y="996"/>
                    <a:pt x="749" y="996"/>
                  </a:cubicBezTo>
                  <a:cubicBezTo>
                    <a:pt x="750" y="996"/>
                    <a:pt x="750" y="996"/>
                    <a:pt x="751" y="995"/>
                  </a:cubicBezTo>
                  <a:cubicBezTo>
                    <a:pt x="753" y="994"/>
                    <a:pt x="756" y="993"/>
                    <a:pt x="758" y="992"/>
                  </a:cubicBezTo>
                  <a:cubicBezTo>
                    <a:pt x="771" y="984"/>
                    <a:pt x="782" y="974"/>
                    <a:pt x="789" y="961"/>
                  </a:cubicBezTo>
                  <a:cubicBezTo>
                    <a:pt x="793" y="953"/>
                    <a:pt x="797" y="944"/>
                    <a:pt x="798" y="935"/>
                  </a:cubicBezTo>
                  <a:cubicBezTo>
                    <a:pt x="845" y="945"/>
                    <a:pt x="823" y="1012"/>
                    <a:pt x="809" y="1044"/>
                  </a:cubicBezTo>
                  <a:cubicBezTo>
                    <a:pt x="797" y="1064"/>
                    <a:pt x="781" y="1082"/>
                    <a:pt x="763" y="1098"/>
                  </a:cubicBezTo>
                  <a:cubicBezTo>
                    <a:pt x="750" y="1113"/>
                    <a:pt x="739" y="1129"/>
                    <a:pt x="724" y="1144"/>
                  </a:cubicBezTo>
                  <a:cubicBezTo>
                    <a:pt x="706" y="1163"/>
                    <a:pt x="690" y="1223"/>
                    <a:pt x="669" y="1232"/>
                  </a:cubicBezTo>
                  <a:cubicBezTo>
                    <a:pt x="667" y="1233"/>
                    <a:pt x="666" y="1234"/>
                    <a:pt x="664" y="1235"/>
                  </a:cubicBezTo>
                  <a:cubicBezTo>
                    <a:pt x="654" y="1241"/>
                    <a:pt x="646" y="1249"/>
                    <a:pt x="640" y="1258"/>
                  </a:cubicBezTo>
                  <a:cubicBezTo>
                    <a:pt x="640" y="1242"/>
                    <a:pt x="639" y="1226"/>
                    <a:pt x="636" y="1210"/>
                  </a:cubicBezTo>
                  <a:cubicBezTo>
                    <a:pt x="637" y="1211"/>
                    <a:pt x="637" y="1211"/>
                    <a:pt x="638" y="1211"/>
                  </a:cubicBezTo>
                  <a:cubicBezTo>
                    <a:pt x="638" y="1211"/>
                    <a:pt x="639" y="1211"/>
                    <a:pt x="640" y="1210"/>
                  </a:cubicBezTo>
                  <a:lnTo>
                    <a:pt x="639" y="1210"/>
                  </a:lnTo>
                  <a:moveTo>
                    <a:pt x="634" y="1173"/>
                  </a:moveTo>
                  <a:cubicBezTo>
                    <a:pt x="634" y="1173"/>
                    <a:pt x="634" y="1174"/>
                    <a:pt x="634" y="1175"/>
                  </a:cubicBezTo>
                  <a:cubicBezTo>
                    <a:pt x="634" y="1181"/>
                    <a:pt x="634" y="1186"/>
                    <a:pt x="633" y="1192"/>
                  </a:cubicBezTo>
                  <a:cubicBezTo>
                    <a:pt x="633" y="1190"/>
                    <a:pt x="633" y="1188"/>
                    <a:pt x="632" y="1186"/>
                  </a:cubicBezTo>
                  <a:cubicBezTo>
                    <a:pt x="632" y="1182"/>
                    <a:pt x="633" y="1178"/>
                    <a:pt x="635" y="1174"/>
                  </a:cubicBezTo>
                  <a:lnTo>
                    <a:pt x="634" y="1173"/>
                  </a:lnTo>
                  <a:moveTo>
                    <a:pt x="631" y="1167"/>
                  </a:moveTo>
                  <a:cubicBezTo>
                    <a:pt x="632" y="1166"/>
                    <a:pt x="633" y="1166"/>
                    <a:pt x="633" y="1165"/>
                  </a:cubicBezTo>
                  <a:cubicBezTo>
                    <a:pt x="633" y="1171"/>
                    <a:pt x="631" y="1177"/>
                    <a:pt x="631" y="1183"/>
                  </a:cubicBezTo>
                  <a:cubicBezTo>
                    <a:pt x="631" y="1182"/>
                    <a:pt x="631" y="1180"/>
                    <a:pt x="629" y="1179"/>
                  </a:cubicBezTo>
                  <a:cubicBezTo>
                    <a:pt x="630" y="1175"/>
                    <a:pt x="631" y="1171"/>
                    <a:pt x="631" y="1167"/>
                  </a:cubicBezTo>
                  <a:moveTo>
                    <a:pt x="233" y="1145"/>
                  </a:moveTo>
                  <a:lnTo>
                    <a:pt x="231" y="1150"/>
                  </a:lnTo>
                  <a:cubicBezTo>
                    <a:pt x="231" y="1149"/>
                    <a:pt x="231" y="1149"/>
                    <a:pt x="231" y="1149"/>
                  </a:cubicBezTo>
                  <a:lnTo>
                    <a:pt x="231" y="1148"/>
                  </a:lnTo>
                  <a:lnTo>
                    <a:pt x="233" y="1145"/>
                  </a:lnTo>
                  <a:moveTo>
                    <a:pt x="159" y="1226"/>
                  </a:moveTo>
                  <a:cubicBezTo>
                    <a:pt x="159" y="1230"/>
                    <a:pt x="159" y="1234"/>
                    <a:pt x="159" y="1238"/>
                  </a:cubicBezTo>
                  <a:cubicBezTo>
                    <a:pt x="159" y="1237"/>
                    <a:pt x="159" y="1237"/>
                    <a:pt x="158" y="1236"/>
                  </a:cubicBezTo>
                  <a:cubicBezTo>
                    <a:pt x="158" y="1235"/>
                    <a:pt x="157" y="1234"/>
                    <a:pt x="156" y="1233"/>
                  </a:cubicBezTo>
                  <a:lnTo>
                    <a:pt x="159" y="1226"/>
                  </a:lnTo>
                  <a:moveTo>
                    <a:pt x="248" y="1875"/>
                  </a:moveTo>
                  <a:lnTo>
                    <a:pt x="250" y="1873"/>
                  </a:lnTo>
                  <a:cubicBezTo>
                    <a:pt x="250" y="1874"/>
                    <a:pt x="250" y="1876"/>
                    <a:pt x="250" y="1877"/>
                  </a:cubicBezTo>
                  <a:lnTo>
                    <a:pt x="248" y="1875"/>
                  </a:lnTo>
                  <a:moveTo>
                    <a:pt x="619" y="1146"/>
                  </a:moveTo>
                  <a:lnTo>
                    <a:pt x="619" y="1146"/>
                  </a:lnTo>
                  <a:moveTo>
                    <a:pt x="601" y="1110"/>
                  </a:moveTo>
                  <a:lnTo>
                    <a:pt x="607" y="1110"/>
                  </a:lnTo>
                  <a:cubicBezTo>
                    <a:pt x="604" y="1110"/>
                    <a:pt x="601" y="1110"/>
                    <a:pt x="598" y="1111"/>
                  </a:cubicBezTo>
                  <a:lnTo>
                    <a:pt x="596" y="1109"/>
                  </a:lnTo>
                  <a:lnTo>
                    <a:pt x="601" y="1110"/>
                  </a:lnTo>
                  <a:moveTo>
                    <a:pt x="297" y="876"/>
                  </a:moveTo>
                  <a:lnTo>
                    <a:pt x="295" y="876"/>
                  </a:lnTo>
                  <a:lnTo>
                    <a:pt x="295" y="875"/>
                  </a:lnTo>
                  <a:cubicBezTo>
                    <a:pt x="295" y="875"/>
                    <a:pt x="296" y="876"/>
                    <a:pt x="297" y="876"/>
                  </a:cubicBezTo>
                  <a:moveTo>
                    <a:pt x="294" y="1190"/>
                  </a:moveTo>
                  <a:cubicBezTo>
                    <a:pt x="294" y="1192"/>
                    <a:pt x="299" y="1193"/>
                    <a:pt x="299" y="1190"/>
                  </a:cubicBezTo>
                  <a:cubicBezTo>
                    <a:pt x="302" y="1160"/>
                    <a:pt x="302" y="1131"/>
                    <a:pt x="303" y="1100"/>
                  </a:cubicBezTo>
                  <a:cubicBezTo>
                    <a:pt x="304" y="1070"/>
                    <a:pt x="312" y="1040"/>
                    <a:pt x="311" y="1010"/>
                  </a:cubicBezTo>
                  <a:cubicBezTo>
                    <a:pt x="312" y="997"/>
                    <a:pt x="313" y="983"/>
                    <a:pt x="314" y="970"/>
                  </a:cubicBezTo>
                  <a:cubicBezTo>
                    <a:pt x="319" y="984"/>
                    <a:pt x="322" y="998"/>
                    <a:pt x="323" y="1012"/>
                  </a:cubicBezTo>
                  <a:cubicBezTo>
                    <a:pt x="326" y="1058"/>
                    <a:pt x="323" y="1102"/>
                    <a:pt x="323" y="1147"/>
                  </a:cubicBezTo>
                  <a:cubicBezTo>
                    <a:pt x="323" y="1150"/>
                    <a:pt x="328" y="1150"/>
                    <a:pt x="329" y="1147"/>
                  </a:cubicBezTo>
                  <a:cubicBezTo>
                    <a:pt x="338" y="1098"/>
                    <a:pt x="342" y="1048"/>
                    <a:pt x="343" y="998"/>
                  </a:cubicBezTo>
                  <a:cubicBezTo>
                    <a:pt x="343" y="998"/>
                    <a:pt x="343" y="997"/>
                    <a:pt x="343" y="996"/>
                  </a:cubicBezTo>
                  <a:cubicBezTo>
                    <a:pt x="343" y="989"/>
                    <a:pt x="342" y="982"/>
                    <a:pt x="340" y="975"/>
                  </a:cubicBezTo>
                  <a:cubicBezTo>
                    <a:pt x="342" y="977"/>
                    <a:pt x="344" y="979"/>
                    <a:pt x="345" y="981"/>
                  </a:cubicBezTo>
                  <a:cubicBezTo>
                    <a:pt x="352" y="997"/>
                    <a:pt x="358" y="1014"/>
                    <a:pt x="362" y="1031"/>
                  </a:cubicBezTo>
                  <a:cubicBezTo>
                    <a:pt x="366" y="1044"/>
                    <a:pt x="370" y="1058"/>
                    <a:pt x="372" y="1072"/>
                  </a:cubicBezTo>
                  <a:cubicBezTo>
                    <a:pt x="372" y="1076"/>
                    <a:pt x="378" y="1075"/>
                    <a:pt x="378" y="1072"/>
                  </a:cubicBezTo>
                  <a:cubicBezTo>
                    <a:pt x="376" y="1049"/>
                    <a:pt x="373" y="1026"/>
                    <a:pt x="368" y="1004"/>
                  </a:cubicBezTo>
                  <a:lnTo>
                    <a:pt x="369" y="1006"/>
                  </a:lnTo>
                  <a:cubicBezTo>
                    <a:pt x="398" y="1050"/>
                    <a:pt x="434" y="1114"/>
                    <a:pt x="441" y="1167"/>
                  </a:cubicBezTo>
                  <a:cubicBezTo>
                    <a:pt x="441" y="1168"/>
                    <a:pt x="441" y="1168"/>
                    <a:pt x="441" y="1169"/>
                  </a:cubicBezTo>
                  <a:lnTo>
                    <a:pt x="442" y="1170"/>
                  </a:lnTo>
                  <a:cubicBezTo>
                    <a:pt x="443" y="1171"/>
                    <a:pt x="443" y="1170"/>
                    <a:pt x="444" y="1170"/>
                  </a:cubicBezTo>
                  <a:lnTo>
                    <a:pt x="445" y="1170"/>
                  </a:lnTo>
                  <a:cubicBezTo>
                    <a:pt x="445" y="1169"/>
                    <a:pt x="446" y="1169"/>
                    <a:pt x="446" y="1169"/>
                  </a:cubicBezTo>
                  <a:cubicBezTo>
                    <a:pt x="446" y="1168"/>
                    <a:pt x="446" y="1168"/>
                    <a:pt x="446" y="1167"/>
                  </a:cubicBezTo>
                  <a:cubicBezTo>
                    <a:pt x="444" y="1098"/>
                    <a:pt x="410" y="1031"/>
                    <a:pt x="372" y="969"/>
                  </a:cubicBezTo>
                  <a:lnTo>
                    <a:pt x="375" y="972"/>
                  </a:lnTo>
                  <a:cubicBezTo>
                    <a:pt x="376" y="974"/>
                    <a:pt x="378" y="975"/>
                    <a:pt x="381" y="977"/>
                  </a:cubicBezTo>
                  <a:cubicBezTo>
                    <a:pt x="383" y="979"/>
                    <a:pt x="387" y="980"/>
                    <a:pt x="390" y="980"/>
                  </a:cubicBezTo>
                  <a:cubicBezTo>
                    <a:pt x="391" y="980"/>
                    <a:pt x="392" y="979"/>
                    <a:pt x="391" y="978"/>
                  </a:cubicBezTo>
                  <a:cubicBezTo>
                    <a:pt x="383" y="968"/>
                    <a:pt x="380" y="958"/>
                    <a:pt x="372" y="948"/>
                  </a:cubicBezTo>
                  <a:cubicBezTo>
                    <a:pt x="364" y="939"/>
                    <a:pt x="354" y="930"/>
                    <a:pt x="347" y="920"/>
                  </a:cubicBezTo>
                  <a:cubicBezTo>
                    <a:pt x="341" y="912"/>
                    <a:pt x="335" y="905"/>
                    <a:pt x="327" y="898"/>
                  </a:cubicBezTo>
                  <a:lnTo>
                    <a:pt x="322" y="891"/>
                  </a:lnTo>
                  <a:lnTo>
                    <a:pt x="322" y="890"/>
                  </a:lnTo>
                  <a:cubicBezTo>
                    <a:pt x="322" y="890"/>
                    <a:pt x="321" y="889"/>
                    <a:pt x="320" y="888"/>
                  </a:cubicBezTo>
                  <a:cubicBezTo>
                    <a:pt x="319" y="888"/>
                    <a:pt x="318" y="887"/>
                    <a:pt x="317" y="887"/>
                  </a:cubicBezTo>
                  <a:cubicBezTo>
                    <a:pt x="316" y="887"/>
                    <a:pt x="315" y="888"/>
                    <a:pt x="314" y="888"/>
                  </a:cubicBezTo>
                  <a:lnTo>
                    <a:pt x="307" y="883"/>
                  </a:lnTo>
                  <a:cubicBezTo>
                    <a:pt x="306" y="881"/>
                    <a:pt x="305" y="880"/>
                    <a:pt x="303" y="879"/>
                  </a:cubicBezTo>
                  <a:cubicBezTo>
                    <a:pt x="302" y="878"/>
                    <a:pt x="301" y="878"/>
                    <a:pt x="299" y="878"/>
                  </a:cubicBezTo>
                  <a:cubicBezTo>
                    <a:pt x="358" y="885"/>
                    <a:pt x="402" y="934"/>
                    <a:pt x="436" y="978"/>
                  </a:cubicBezTo>
                  <a:cubicBezTo>
                    <a:pt x="464" y="1015"/>
                    <a:pt x="495" y="1049"/>
                    <a:pt x="531" y="1079"/>
                  </a:cubicBezTo>
                  <a:cubicBezTo>
                    <a:pt x="536" y="1089"/>
                    <a:pt x="541" y="1101"/>
                    <a:pt x="550" y="1105"/>
                  </a:cubicBezTo>
                  <a:cubicBezTo>
                    <a:pt x="558" y="1108"/>
                    <a:pt x="566" y="1109"/>
                    <a:pt x="574" y="1110"/>
                  </a:cubicBezTo>
                  <a:cubicBezTo>
                    <a:pt x="579" y="1113"/>
                    <a:pt x="583" y="1117"/>
                    <a:pt x="587" y="1121"/>
                  </a:cubicBezTo>
                  <a:lnTo>
                    <a:pt x="587" y="1122"/>
                  </a:lnTo>
                  <a:cubicBezTo>
                    <a:pt x="587" y="1124"/>
                    <a:pt x="586" y="1125"/>
                    <a:pt x="587" y="1126"/>
                  </a:cubicBezTo>
                  <a:cubicBezTo>
                    <a:pt x="588" y="1127"/>
                    <a:pt x="589" y="1128"/>
                    <a:pt x="590" y="1128"/>
                  </a:cubicBezTo>
                  <a:lnTo>
                    <a:pt x="591" y="1129"/>
                  </a:lnTo>
                  <a:cubicBezTo>
                    <a:pt x="595" y="1131"/>
                    <a:pt x="597" y="1134"/>
                    <a:pt x="600" y="1137"/>
                  </a:cubicBezTo>
                  <a:cubicBezTo>
                    <a:pt x="648" y="1208"/>
                    <a:pt x="611" y="1322"/>
                    <a:pt x="609" y="1401"/>
                  </a:cubicBezTo>
                  <a:cubicBezTo>
                    <a:pt x="605" y="1447"/>
                    <a:pt x="591" y="1492"/>
                    <a:pt x="568" y="1532"/>
                  </a:cubicBezTo>
                  <a:lnTo>
                    <a:pt x="568" y="1533"/>
                  </a:lnTo>
                  <a:cubicBezTo>
                    <a:pt x="567" y="1527"/>
                    <a:pt x="566" y="1522"/>
                    <a:pt x="565" y="1517"/>
                  </a:cubicBezTo>
                  <a:cubicBezTo>
                    <a:pt x="565" y="1513"/>
                    <a:pt x="559" y="1514"/>
                    <a:pt x="558" y="1517"/>
                  </a:cubicBezTo>
                  <a:cubicBezTo>
                    <a:pt x="556" y="1524"/>
                    <a:pt x="555" y="1532"/>
                    <a:pt x="555" y="1539"/>
                  </a:cubicBezTo>
                  <a:cubicBezTo>
                    <a:pt x="555" y="1544"/>
                    <a:pt x="556" y="1549"/>
                    <a:pt x="557" y="1554"/>
                  </a:cubicBezTo>
                  <a:lnTo>
                    <a:pt x="545" y="1578"/>
                  </a:lnTo>
                  <a:cubicBezTo>
                    <a:pt x="542" y="1584"/>
                    <a:pt x="539" y="1590"/>
                    <a:pt x="536" y="1596"/>
                  </a:cubicBezTo>
                  <a:cubicBezTo>
                    <a:pt x="536" y="1579"/>
                    <a:pt x="535" y="1563"/>
                    <a:pt x="532" y="1547"/>
                  </a:cubicBezTo>
                  <a:cubicBezTo>
                    <a:pt x="532" y="1546"/>
                    <a:pt x="532" y="1546"/>
                    <a:pt x="532" y="1546"/>
                  </a:cubicBezTo>
                  <a:cubicBezTo>
                    <a:pt x="531" y="1546"/>
                    <a:pt x="531" y="1545"/>
                    <a:pt x="531" y="1545"/>
                  </a:cubicBezTo>
                  <a:cubicBezTo>
                    <a:pt x="530" y="1545"/>
                    <a:pt x="530" y="1544"/>
                    <a:pt x="529" y="1544"/>
                  </a:cubicBezTo>
                  <a:lnTo>
                    <a:pt x="528" y="1545"/>
                  </a:lnTo>
                  <a:cubicBezTo>
                    <a:pt x="527" y="1545"/>
                    <a:pt x="527" y="1546"/>
                    <a:pt x="526" y="1546"/>
                  </a:cubicBezTo>
                  <a:lnTo>
                    <a:pt x="526" y="1547"/>
                  </a:lnTo>
                  <a:cubicBezTo>
                    <a:pt x="525" y="1565"/>
                    <a:pt x="523" y="1584"/>
                    <a:pt x="519" y="1603"/>
                  </a:cubicBezTo>
                  <a:cubicBezTo>
                    <a:pt x="517" y="1608"/>
                    <a:pt x="516" y="1613"/>
                    <a:pt x="516" y="1618"/>
                  </a:cubicBezTo>
                  <a:cubicBezTo>
                    <a:pt x="516" y="1624"/>
                    <a:pt x="517" y="1629"/>
                    <a:pt x="519" y="1634"/>
                  </a:cubicBezTo>
                  <a:cubicBezTo>
                    <a:pt x="512" y="1650"/>
                    <a:pt x="505" y="1666"/>
                    <a:pt x="499" y="1682"/>
                  </a:cubicBezTo>
                  <a:cubicBezTo>
                    <a:pt x="499" y="1677"/>
                    <a:pt x="501" y="1672"/>
                    <a:pt x="502" y="1667"/>
                  </a:cubicBezTo>
                  <a:cubicBezTo>
                    <a:pt x="508" y="1644"/>
                    <a:pt x="511" y="1620"/>
                    <a:pt x="511" y="1596"/>
                  </a:cubicBezTo>
                  <a:cubicBezTo>
                    <a:pt x="511" y="1591"/>
                    <a:pt x="510" y="1585"/>
                    <a:pt x="510" y="1579"/>
                  </a:cubicBezTo>
                  <a:cubicBezTo>
                    <a:pt x="510" y="1575"/>
                    <a:pt x="504" y="1576"/>
                    <a:pt x="504" y="1579"/>
                  </a:cubicBezTo>
                  <a:cubicBezTo>
                    <a:pt x="501" y="1612"/>
                    <a:pt x="494" y="1645"/>
                    <a:pt x="482" y="1675"/>
                  </a:cubicBezTo>
                  <a:cubicBezTo>
                    <a:pt x="478" y="1689"/>
                    <a:pt x="475" y="1703"/>
                    <a:pt x="474" y="1717"/>
                  </a:cubicBezTo>
                  <a:cubicBezTo>
                    <a:pt x="474" y="1727"/>
                    <a:pt x="473" y="1737"/>
                    <a:pt x="471" y="1747"/>
                  </a:cubicBezTo>
                  <a:cubicBezTo>
                    <a:pt x="466" y="1758"/>
                    <a:pt x="461" y="1770"/>
                    <a:pt x="456" y="1781"/>
                  </a:cubicBezTo>
                  <a:cubicBezTo>
                    <a:pt x="453" y="1787"/>
                    <a:pt x="450" y="1793"/>
                    <a:pt x="447" y="1799"/>
                  </a:cubicBezTo>
                  <a:cubicBezTo>
                    <a:pt x="447" y="1797"/>
                    <a:pt x="447" y="1795"/>
                    <a:pt x="447" y="1793"/>
                  </a:cubicBezTo>
                  <a:cubicBezTo>
                    <a:pt x="454" y="1738"/>
                    <a:pt x="469" y="1681"/>
                    <a:pt x="463" y="1625"/>
                  </a:cubicBezTo>
                  <a:lnTo>
                    <a:pt x="463" y="1624"/>
                  </a:lnTo>
                  <a:lnTo>
                    <a:pt x="462" y="1623"/>
                  </a:lnTo>
                  <a:cubicBezTo>
                    <a:pt x="461" y="1623"/>
                    <a:pt x="461" y="1622"/>
                    <a:pt x="460" y="1622"/>
                  </a:cubicBezTo>
                  <a:cubicBezTo>
                    <a:pt x="459" y="1622"/>
                    <a:pt x="459" y="1623"/>
                    <a:pt x="458" y="1623"/>
                  </a:cubicBezTo>
                  <a:lnTo>
                    <a:pt x="457" y="1624"/>
                  </a:lnTo>
                  <a:lnTo>
                    <a:pt x="457" y="1625"/>
                  </a:lnTo>
                  <a:cubicBezTo>
                    <a:pt x="452" y="1672"/>
                    <a:pt x="443" y="1719"/>
                    <a:pt x="431" y="1766"/>
                  </a:cubicBezTo>
                  <a:cubicBezTo>
                    <a:pt x="424" y="1805"/>
                    <a:pt x="416" y="1840"/>
                    <a:pt x="387" y="1867"/>
                  </a:cubicBezTo>
                  <a:cubicBezTo>
                    <a:pt x="394" y="1849"/>
                    <a:pt x="399" y="1832"/>
                    <a:pt x="403" y="1814"/>
                  </a:cubicBezTo>
                  <a:cubicBezTo>
                    <a:pt x="407" y="1801"/>
                    <a:pt x="413" y="1787"/>
                    <a:pt x="416" y="1775"/>
                  </a:cubicBezTo>
                  <a:cubicBezTo>
                    <a:pt x="416" y="1757"/>
                    <a:pt x="419" y="1739"/>
                    <a:pt x="424" y="1722"/>
                  </a:cubicBezTo>
                  <a:cubicBezTo>
                    <a:pt x="424" y="1721"/>
                    <a:pt x="424" y="1721"/>
                    <a:pt x="424" y="1720"/>
                  </a:cubicBezTo>
                  <a:cubicBezTo>
                    <a:pt x="424" y="1719"/>
                    <a:pt x="425" y="1719"/>
                    <a:pt x="424" y="1718"/>
                  </a:cubicBezTo>
                  <a:cubicBezTo>
                    <a:pt x="423" y="1717"/>
                    <a:pt x="423" y="1717"/>
                    <a:pt x="422" y="1717"/>
                  </a:cubicBezTo>
                  <a:lnTo>
                    <a:pt x="421" y="1716"/>
                  </a:lnTo>
                  <a:cubicBezTo>
                    <a:pt x="420" y="1716"/>
                    <a:pt x="419" y="1717"/>
                    <a:pt x="419" y="1717"/>
                  </a:cubicBezTo>
                  <a:cubicBezTo>
                    <a:pt x="418" y="1717"/>
                    <a:pt x="418" y="1718"/>
                    <a:pt x="417" y="1718"/>
                  </a:cubicBezTo>
                  <a:cubicBezTo>
                    <a:pt x="406" y="1736"/>
                    <a:pt x="405" y="1760"/>
                    <a:pt x="398" y="1779"/>
                  </a:cubicBezTo>
                  <a:cubicBezTo>
                    <a:pt x="383" y="1812"/>
                    <a:pt x="378" y="1850"/>
                    <a:pt x="355" y="1878"/>
                  </a:cubicBezTo>
                  <a:cubicBezTo>
                    <a:pt x="359" y="1865"/>
                    <a:pt x="363" y="1852"/>
                    <a:pt x="366" y="1838"/>
                  </a:cubicBezTo>
                  <a:cubicBezTo>
                    <a:pt x="373" y="1811"/>
                    <a:pt x="379" y="1782"/>
                    <a:pt x="388" y="1755"/>
                  </a:cubicBezTo>
                  <a:lnTo>
                    <a:pt x="388" y="1754"/>
                  </a:lnTo>
                  <a:lnTo>
                    <a:pt x="388" y="1753"/>
                  </a:lnTo>
                  <a:cubicBezTo>
                    <a:pt x="388" y="1752"/>
                    <a:pt x="387" y="1752"/>
                    <a:pt x="387" y="1752"/>
                  </a:cubicBezTo>
                  <a:cubicBezTo>
                    <a:pt x="386" y="1751"/>
                    <a:pt x="386" y="1751"/>
                    <a:pt x="385" y="1751"/>
                  </a:cubicBezTo>
                  <a:cubicBezTo>
                    <a:pt x="385" y="1751"/>
                    <a:pt x="384" y="1751"/>
                    <a:pt x="384" y="1752"/>
                  </a:cubicBezTo>
                  <a:cubicBezTo>
                    <a:pt x="384" y="1752"/>
                    <a:pt x="383" y="1752"/>
                    <a:pt x="383" y="1753"/>
                  </a:cubicBezTo>
                  <a:cubicBezTo>
                    <a:pt x="377" y="1767"/>
                    <a:pt x="327" y="1889"/>
                    <a:pt x="328" y="1889"/>
                  </a:cubicBezTo>
                  <a:cubicBezTo>
                    <a:pt x="327" y="1889"/>
                    <a:pt x="325" y="1889"/>
                    <a:pt x="324" y="1889"/>
                  </a:cubicBezTo>
                  <a:cubicBezTo>
                    <a:pt x="322" y="1889"/>
                    <a:pt x="322" y="1889"/>
                    <a:pt x="321" y="1889"/>
                  </a:cubicBezTo>
                  <a:cubicBezTo>
                    <a:pt x="328" y="1867"/>
                    <a:pt x="333" y="1843"/>
                    <a:pt x="337" y="1820"/>
                  </a:cubicBezTo>
                  <a:cubicBezTo>
                    <a:pt x="344" y="1794"/>
                    <a:pt x="349" y="1768"/>
                    <a:pt x="353" y="1741"/>
                  </a:cubicBezTo>
                  <a:lnTo>
                    <a:pt x="353" y="1740"/>
                  </a:lnTo>
                  <a:cubicBezTo>
                    <a:pt x="353" y="1740"/>
                    <a:pt x="354" y="1739"/>
                    <a:pt x="353" y="1738"/>
                  </a:cubicBezTo>
                  <a:cubicBezTo>
                    <a:pt x="352" y="1737"/>
                    <a:pt x="352" y="1737"/>
                    <a:pt x="351" y="1737"/>
                  </a:cubicBezTo>
                  <a:cubicBezTo>
                    <a:pt x="351" y="1737"/>
                    <a:pt x="350" y="1736"/>
                    <a:pt x="349" y="1736"/>
                  </a:cubicBezTo>
                  <a:cubicBezTo>
                    <a:pt x="349" y="1736"/>
                    <a:pt x="348" y="1737"/>
                    <a:pt x="347" y="1737"/>
                  </a:cubicBezTo>
                  <a:lnTo>
                    <a:pt x="346" y="1738"/>
                  </a:lnTo>
                  <a:lnTo>
                    <a:pt x="346" y="1739"/>
                  </a:lnTo>
                  <a:cubicBezTo>
                    <a:pt x="336" y="1764"/>
                    <a:pt x="328" y="1788"/>
                    <a:pt x="320" y="1813"/>
                  </a:cubicBezTo>
                  <a:cubicBezTo>
                    <a:pt x="311" y="1839"/>
                    <a:pt x="311" y="1869"/>
                    <a:pt x="298" y="1888"/>
                  </a:cubicBezTo>
                  <a:cubicBezTo>
                    <a:pt x="298" y="1888"/>
                    <a:pt x="299" y="1888"/>
                    <a:pt x="299" y="1889"/>
                  </a:cubicBezTo>
                  <a:cubicBezTo>
                    <a:pt x="300" y="1889"/>
                    <a:pt x="300" y="1890"/>
                    <a:pt x="300" y="1890"/>
                  </a:cubicBezTo>
                  <a:cubicBezTo>
                    <a:pt x="300" y="1890"/>
                    <a:pt x="300" y="1891"/>
                    <a:pt x="299" y="1891"/>
                  </a:cubicBezTo>
                  <a:lnTo>
                    <a:pt x="298" y="1892"/>
                  </a:lnTo>
                  <a:cubicBezTo>
                    <a:pt x="298" y="1892"/>
                    <a:pt x="298" y="1891"/>
                    <a:pt x="297" y="1891"/>
                  </a:cubicBezTo>
                  <a:lnTo>
                    <a:pt x="297" y="1890"/>
                  </a:lnTo>
                  <a:cubicBezTo>
                    <a:pt x="291" y="1879"/>
                    <a:pt x="298" y="1870"/>
                    <a:pt x="298" y="1859"/>
                  </a:cubicBezTo>
                  <a:cubicBezTo>
                    <a:pt x="298" y="1839"/>
                    <a:pt x="302" y="1819"/>
                    <a:pt x="311" y="1800"/>
                  </a:cubicBezTo>
                  <a:cubicBezTo>
                    <a:pt x="311" y="1800"/>
                    <a:pt x="311" y="1799"/>
                    <a:pt x="311" y="1798"/>
                  </a:cubicBezTo>
                  <a:cubicBezTo>
                    <a:pt x="311" y="1798"/>
                    <a:pt x="312" y="1797"/>
                    <a:pt x="311" y="1796"/>
                  </a:cubicBezTo>
                  <a:cubicBezTo>
                    <a:pt x="310" y="1795"/>
                    <a:pt x="310" y="1796"/>
                    <a:pt x="309" y="1795"/>
                  </a:cubicBezTo>
                  <a:cubicBezTo>
                    <a:pt x="308" y="1794"/>
                    <a:pt x="308" y="1794"/>
                    <a:pt x="307" y="1794"/>
                  </a:cubicBezTo>
                  <a:cubicBezTo>
                    <a:pt x="306" y="1794"/>
                    <a:pt x="306" y="1794"/>
                    <a:pt x="305" y="1795"/>
                  </a:cubicBezTo>
                  <a:cubicBezTo>
                    <a:pt x="304" y="1796"/>
                    <a:pt x="304" y="1795"/>
                    <a:pt x="304" y="1795"/>
                  </a:cubicBezTo>
                  <a:cubicBezTo>
                    <a:pt x="299" y="1800"/>
                    <a:pt x="294" y="1806"/>
                    <a:pt x="290" y="1813"/>
                  </a:cubicBezTo>
                  <a:cubicBezTo>
                    <a:pt x="289" y="1815"/>
                    <a:pt x="288" y="1818"/>
                    <a:pt x="287" y="1820"/>
                  </a:cubicBezTo>
                  <a:cubicBezTo>
                    <a:pt x="284" y="1827"/>
                    <a:pt x="282" y="1834"/>
                    <a:pt x="279" y="1840"/>
                  </a:cubicBezTo>
                  <a:cubicBezTo>
                    <a:pt x="276" y="1846"/>
                    <a:pt x="279" y="1853"/>
                    <a:pt x="275" y="1860"/>
                  </a:cubicBezTo>
                  <a:cubicBezTo>
                    <a:pt x="274" y="1863"/>
                    <a:pt x="273" y="1865"/>
                    <a:pt x="272" y="1869"/>
                  </a:cubicBezTo>
                  <a:cubicBezTo>
                    <a:pt x="272" y="1857"/>
                    <a:pt x="274" y="1836"/>
                    <a:pt x="275" y="1832"/>
                  </a:cubicBezTo>
                  <a:cubicBezTo>
                    <a:pt x="278" y="1808"/>
                    <a:pt x="284" y="1784"/>
                    <a:pt x="292" y="1761"/>
                  </a:cubicBezTo>
                  <a:cubicBezTo>
                    <a:pt x="292" y="1760"/>
                    <a:pt x="292" y="1760"/>
                    <a:pt x="292" y="1760"/>
                  </a:cubicBezTo>
                  <a:lnTo>
                    <a:pt x="292" y="1759"/>
                  </a:lnTo>
                  <a:cubicBezTo>
                    <a:pt x="292" y="1758"/>
                    <a:pt x="292" y="1758"/>
                    <a:pt x="291" y="1758"/>
                  </a:cubicBezTo>
                  <a:lnTo>
                    <a:pt x="290" y="1757"/>
                  </a:lnTo>
                  <a:cubicBezTo>
                    <a:pt x="289" y="1757"/>
                    <a:pt x="289" y="1758"/>
                    <a:pt x="289" y="1758"/>
                  </a:cubicBezTo>
                  <a:cubicBezTo>
                    <a:pt x="288" y="1758"/>
                    <a:pt x="288" y="1758"/>
                    <a:pt x="288" y="1758"/>
                  </a:cubicBezTo>
                  <a:cubicBezTo>
                    <a:pt x="284" y="1764"/>
                    <a:pt x="280" y="1770"/>
                    <a:pt x="276" y="1776"/>
                  </a:cubicBezTo>
                  <a:cubicBezTo>
                    <a:pt x="265" y="1796"/>
                    <a:pt x="257" y="1818"/>
                    <a:pt x="254" y="1840"/>
                  </a:cubicBezTo>
                  <a:cubicBezTo>
                    <a:pt x="254" y="1848"/>
                    <a:pt x="252" y="1855"/>
                    <a:pt x="251" y="1863"/>
                  </a:cubicBezTo>
                  <a:cubicBezTo>
                    <a:pt x="250" y="1862"/>
                    <a:pt x="250" y="1861"/>
                    <a:pt x="249" y="1861"/>
                  </a:cubicBezTo>
                  <a:cubicBezTo>
                    <a:pt x="246" y="1859"/>
                    <a:pt x="247" y="1836"/>
                    <a:pt x="247" y="1834"/>
                  </a:cubicBezTo>
                  <a:cubicBezTo>
                    <a:pt x="247" y="1810"/>
                    <a:pt x="251" y="1786"/>
                    <a:pt x="260" y="1764"/>
                  </a:cubicBezTo>
                  <a:cubicBezTo>
                    <a:pt x="269" y="1747"/>
                    <a:pt x="276" y="1729"/>
                    <a:pt x="282" y="1711"/>
                  </a:cubicBezTo>
                  <a:cubicBezTo>
                    <a:pt x="282" y="1709"/>
                    <a:pt x="280" y="1708"/>
                    <a:pt x="279" y="1711"/>
                  </a:cubicBezTo>
                  <a:cubicBezTo>
                    <a:pt x="275" y="1722"/>
                    <a:pt x="264" y="1730"/>
                    <a:pt x="261" y="1742"/>
                  </a:cubicBezTo>
                  <a:cubicBezTo>
                    <a:pt x="255" y="1762"/>
                    <a:pt x="247" y="1782"/>
                    <a:pt x="239" y="1801"/>
                  </a:cubicBezTo>
                  <a:cubicBezTo>
                    <a:pt x="233" y="1815"/>
                    <a:pt x="229" y="1830"/>
                    <a:pt x="227" y="1845"/>
                  </a:cubicBezTo>
                  <a:cubicBezTo>
                    <a:pt x="219" y="1833"/>
                    <a:pt x="243" y="1751"/>
                    <a:pt x="244" y="1745"/>
                  </a:cubicBezTo>
                  <a:cubicBezTo>
                    <a:pt x="247" y="1735"/>
                    <a:pt x="250" y="1725"/>
                    <a:pt x="255" y="1715"/>
                  </a:cubicBezTo>
                  <a:cubicBezTo>
                    <a:pt x="262" y="1693"/>
                    <a:pt x="270" y="1672"/>
                    <a:pt x="279" y="1650"/>
                  </a:cubicBezTo>
                  <a:cubicBezTo>
                    <a:pt x="279" y="1649"/>
                    <a:pt x="277" y="1648"/>
                    <a:pt x="276" y="1649"/>
                  </a:cubicBezTo>
                  <a:cubicBezTo>
                    <a:pt x="274" y="1652"/>
                    <a:pt x="271" y="1655"/>
                    <a:pt x="269" y="1659"/>
                  </a:cubicBezTo>
                  <a:cubicBezTo>
                    <a:pt x="262" y="1671"/>
                    <a:pt x="257" y="1684"/>
                    <a:pt x="253" y="1696"/>
                  </a:cubicBezTo>
                  <a:cubicBezTo>
                    <a:pt x="243" y="1713"/>
                    <a:pt x="235" y="1731"/>
                    <a:pt x="228" y="1748"/>
                  </a:cubicBezTo>
                  <a:cubicBezTo>
                    <a:pt x="220" y="1765"/>
                    <a:pt x="213" y="1782"/>
                    <a:pt x="208" y="1800"/>
                  </a:cubicBezTo>
                  <a:cubicBezTo>
                    <a:pt x="208" y="1806"/>
                    <a:pt x="206" y="1812"/>
                    <a:pt x="206" y="1820"/>
                  </a:cubicBezTo>
                  <a:lnTo>
                    <a:pt x="206" y="1819"/>
                  </a:lnTo>
                  <a:cubicBezTo>
                    <a:pt x="195" y="1778"/>
                    <a:pt x="211" y="1729"/>
                    <a:pt x="224" y="1690"/>
                  </a:cubicBezTo>
                  <a:cubicBezTo>
                    <a:pt x="224" y="1688"/>
                    <a:pt x="221" y="1687"/>
                    <a:pt x="220" y="1689"/>
                  </a:cubicBezTo>
                  <a:cubicBezTo>
                    <a:pt x="213" y="1705"/>
                    <a:pt x="207" y="1721"/>
                    <a:pt x="201" y="1737"/>
                  </a:cubicBezTo>
                  <a:cubicBezTo>
                    <a:pt x="202" y="1734"/>
                    <a:pt x="202" y="1731"/>
                    <a:pt x="202" y="1728"/>
                  </a:cubicBezTo>
                  <a:cubicBezTo>
                    <a:pt x="202" y="1720"/>
                    <a:pt x="201" y="1712"/>
                    <a:pt x="200" y="1705"/>
                  </a:cubicBezTo>
                  <a:cubicBezTo>
                    <a:pt x="197" y="1690"/>
                    <a:pt x="191" y="1675"/>
                    <a:pt x="184" y="1662"/>
                  </a:cubicBezTo>
                  <a:cubicBezTo>
                    <a:pt x="182" y="1659"/>
                    <a:pt x="181" y="1656"/>
                    <a:pt x="179" y="1653"/>
                  </a:cubicBezTo>
                  <a:cubicBezTo>
                    <a:pt x="164" y="1630"/>
                    <a:pt x="172" y="1618"/>
                    <a:pt x="166" y="1594"/>
                  </a:cubicBezTo>
                  <a:cubicBezTo>
                    <a:pt x="148" y="1511"/>
                    <a:pt x="107" y="1437"/>
                    <a:pt x="120" y="1350"/>
                  </a:cubicBezTo>
                  <a:cubicBezTo>
                    <a:pt x="120" y="1343"/>
                    <a:pt x="122" y="1336"/>
                    <a:pt x="123" y="1330"/>
                  </a:cubicBezTo>
                  <a:cubicBezTo>
                    <a:pt x="124" y="1333"/>
                    <a:pt x="124" y="1337"/>
                    <a:pt x="125" y="1340"/>
                  </a:cubicBezTo>
                  <a:cubicBezTo>
                    <a:pt x="127" y="1349"/>
                    <a:pt x="129" y="1357"/>
                    <a:pt x="133" y="1364"/>
                  </a:cubicBezTo>
                  <a:lnTo>
                    <a:pt x="133" y="1365"/>
                  </a:lnTo>
                  <a:cubicBezTo>
                    <a:pt x="134" y="1366"/>
                    <a:pt x="134" y="1366"/>
                    <a:pt x="135" y="1366"/>
                  </a:cubicBezTo>
                  <a:cubicBezTo>
                    <a:pt x="136" y="1367"/>
                    <a:pt x="136" y="1367"/>
                    <a:pt x="137" y="1367"/>
                  </a:cubicBezTo>
                  <a:cubicBezTo>
                    <a:pt x="138" y="1367"/>
                    <a:pt x="138" y="1367"/>
                    <a:pt x="139" y="1366"/>
                  </a:cubicBezTo>
                  <a:cubicBezTo>
                    <a:pt x="139" y="1366"/>
                    <a:pt x="140" y="1366"/>
                    <a:pt x="140" y="1365"/>
                  </a:cubicBezTo>
                  <a:lnTo>
                    <a:pt x="141" y="1364"/>
                  </a:lnTo>
                  <a:cubicBezTo>
                    <a:pt x="142" y="1356"/>
                    <a:pt x="142" y="1347"/>
                    <a:pt x="142" y="1339"/>
                  </a:cubicBezTo>
                  <a:cubicBezTo>
                    <a:pt x="142" y="1331"/>
                    <a:pt x="142" y="1322"/>
                    <a:pt x="141" y="1314"/>
                  </a:cubicBezTo>
                  <a:cubicBezTo>
                    <a:pt x="141" y="1313"/>
                    <a:pt x="140" y="1311"/>
                    <a:pt x="140" y="1310"/>
                  </a:cubicBezTo>
                  <a:cubicBezTo>
                    <a:pt x="140" y="1309"/>
                    <a:pt x="141" y="1308"/>
                    <a:pt x="141" y="1306"/>
                  </a:cubicBezTo>
                  <a:cubicBezTo>
                    <a:pt x="143" y="1313"/>
                    <a:pt x="145" y="1320"/>
                    <a:pt x="147" y="1328"/>
                  </a:cubicBezTo>
                  <a:cubicBezTo>
                    <a:pt x="147" y="1330"/>
                    <a:pt x="152" y="1331"/>
                    <a:pt x="152" y="1328"/>
                  </a:cubicBezTo>
                  <a:cubicBezTo>
                    <a:pt x="154" y="1314"/>
                    <a:pt x="155" y="1300"/>
                    <a:pt x="155" y="1286"/>
                  </a:cubicBezTo>
                  <a:cubicBezTo>
                    <a:pt x="155" y="1283"/>
                    <a:pt x="155" y="1280"/>
                    <a:pt x="155" y="1277"/>
                  </a:cubicBezTo>
                  <a:cubicBezTo>
                    <a:pt x="156" y="1269"/>
                    <a:pt x="158" y="1261"/>
                    <a:pt x="161" y="1254"/>
                  </a:cubicBezTo>
                  <a:cubicBezTo>
                    <a:pt x="162" y="1272"/>
                    <a:pt x="165" y="1290"/>
                    <a:pt x="166" y="1304"/>
                  </a:cubicBezTo>
                  <a:cubicBezTo>
                    <a:pt x="166" y="1305"/>
                    <a:pt x="166" y="1304"/>
                    <a:pt x="167" y="1305"/>
                  </a:cubicBezTo>
                  <a:cubicBezTo>
                    <a:pt x="168" y="1306"/>
                    <a:pt x="167" y="1306"/>
                    <a:pt x="168" y="1307"/>
                  </a:cubicBezTo>
                  <a:cubicBezTo>
                    <a:pt x="168" y="1307"/>
                    <a:pt x="169" y="1307"/>
                    <a:pt x="170" y="1307"/>
                  </a:cubicBezTo>
                  <a:lnTo>
                    <a:pt x="171" y="1307"/>
                  </a:lnTo>
                  <a:cubicBezTo>
                    <a:pt x="172" y="1306"/>
                    <a:pt x="172" y="1306"/>
                    <a:pt x="173" y="1305"/>
                  </a:cubicBezTo>
                  <a:lnTo>
                    <a:pt x="173" y="1304"/>
                  </a:lnTo>
                  <a:cubicBezTo>
                    <a:pt x="175" y="1278"/>
                    <a:pt x="181" y="1251"/>
                    <a:pt x="183" y="1224"/>
                  </a:cubicBezTo>
                  <a:cubicBezTo>
                    <a:pt x="184" y="1221"/>
                    <a:pt x="185" y="1218"/>
                    <a:pt x="187" y="1215"/>
                  </a:cubicBezTo>
                  <a:cubicBezTo>
                    <a:pt x="187" y="1214"/>
                    <a:pt x="188" y="1214"/>
                    <a:pt x="188" y="1213"/>
                  </a:cubicBezTo>
                  <a:cubicBezTo>
                    <a:pt x="188" y="1219"/>
                    <a:pt x="187" y="1225"/>
                    <a:pt x="187" y="1231"/>
                  </a:cubicBezTo>
                  <a:cubicBezTo>
                    <a:pt x="187" y="1261"/>
                    <a:pt x="182" y="1317"/>
                    <a:pt x="200" y="1343"/>
                  </a:cubicBezTo>
                  <a:cubicBezTo>
                    <a:pt x="202" y="1346"/>
                    <a:pt x="207" y="1343"/>
                    <a:pt x="205" y="1339"/>
                  </a:cubicBezTo>
                  <a:cubicBezTo>
                    <a:pt x="194" y="1318"/>
                    <a:pt x="201" y="1279"/>
                    <a:pt x="202" y="1255"/>
                  </a:cubicBezTo>
                  <a:cubicBezTo>
                    <a:pt x="202" y="1224"/>
                    <a:pt x="211" y="1194"/>
                    <a:pt x="226" y="1167"/>
                  </a:cubicBezTo>
                  <a:cubicBezTo>
                    <a:pt x="227" y="1165"/>
                    <a:pt x="228" y="1163"/>
                    <a:pt x="230" y="1161"/>
                  </a:cubicBezTo>
                  <a:cubicBezTo>
                    <a:pt x="218" y="1187"/>
                    <a:pt x="212" y="1215"/>
                    <a:pt x="212" y="1243"/>
                  </a:cubicBezTo>
                  <a:cubicBezTo>
                    <a:pt x="212" y="1265"/>
                    <a:pt x="216" y="1288"/>
                    <a:pt x="223" y="1309"/>
                  </a:cubicBezTo>
                  <a:cubicBezTo>
                    <a:pt x="223" y="1311"/>
                    <a:pt x="227" y="1310"/>
                    <a:pt x="227" y="1309"/>
                  </a:cubicBezTo>
                  <a:cubicBezTo>
                    <a:pt x="233" y="1259"/>
                    <a:pt x="225" y="1214"/>
                    <a:pt x="250" y="1167"/>
                  </a:cubicBezTo>
                  <a:cubicBezTo>
                    <a:pt x="253" y="1161"/>
                    <a:pt x="257" y="1154"/>
                    <a:pt x="261" y="1147"/>
                  </a:cubicBezTo>
                  <a:cubicBezTo>
                    <a:pt x="261" y="1171"/>
                    <a:pt x="259" y="1194"/>
                    <a:pt x="257" y="1218"/>
                  </a:cubicBezTo>
                  <a:cubicBezTo>
                    <a:pt x="252" y="1242"/>
                    <a:pt x="250" y="1268"/>
                    <a:pt x="250" y="1293"/>
                  </a:cubicBezTo>
                  <a:cubicBezTo>
                    <a:pt x="250" y="1319"/>
                    <a:pt x="252" y="1343"/>
                    <a:pt x="257" y="1368"/>
                  </a:cubicBezTo>
                  <a:cubicBezTo>
                    <a:pt x="266" y="1398"/>
                    <a:pt x="273" y="1429"/>
                    <a:pt x="276" y="1461"/>
                  </a:cubicBezTo>
                  <a:cubicBezTo>
                    <a:pt x="277" y="1488"/>
                    <a:pt x="270" y="1512"/>
                    <a:pt x="269" y="1538"/>
                  </a:cubicBezTo>
                  <a:lnTo>
                    <a:pt x="270" y="1538"/>
                  </a:lnTo>
                  <a:cubicBezTo>
                    <a:pt x="281" y="1513"/>
                    <a:pt x="286" y="1486"/>
                    <a:pt x="286" y="1459"/>
                  </a:cubicBezTo>
                  <a:cubicBezTo>
                    <a:pt x="286" y="1442"/>
                    <a:pt x="284" y="1425"/>
                    <a:pt x="280" y="1408"/>
                  </a:cubicBezTo>
                  <a:cubicBezTo>
                    <a:pt x="270" y="1371"/>
                    <a:pt x="266" y="1332"/>
                    <a:pt x="266" y="1293"/>
                  </a:cubicBezTo>
                  <a:cubicBezTo>
                    <a:pt x="266" y="1268"/>
                    <a:pt x="268" y="1243"/>
                    <a:pt x="272" y="1218"/>
                  </a:cubicBezTo>
                  <a:cubicBezTo>
                    <a:pt x="275" y="1193"/>
                    <a:pt x="271" y="1169"/>
                    <a:pt x="275" y="1144"/>
                  </a:cubicBezTo>
                  <a:cubicBezTo>
                    <a:pt x="278" y="1120"/>
                    <a:pt x="283" y="1093"/>
                    <a:pt x="288" y="1068"/>
                  </a:cubicBezTo>
                  <a:cubicBezTo>
                    <a:pt x="288" y="1081"/>
                    <a:pt x="292" y="1095"/>
                    <a:pt x="292" y="1107"/>
                  </a:cubicBezTo>
                  <a:cubicBezTo>
                    <a:pt x="292" y="1131"/>
                    <a:pt x="290" y="1161"/>
                    <a:pt x="294" y="1190"/>
                  </a:cubicBezTo>
                  <a:moveTo>
                    <a:pt x="1538" y="1633"/>
                  </a:moveTo>
                  <a:lnTo>
                    <a:pt x="1538" y="1634"/>
                  </a:lnTo>
                  <a:lnTo>
                    <a:pt x="1538" y="1633"/>
                  </a:lnTo>
                  <a:moveTo>
                    <a:pt x="1426" y="1340"/>
                  </a:moveTo>
                  <a:cubicBezTo>
                    <a:pt x="1439" y="1359"/>
                    <a:pt x="1445" y="1381"/>
                    <a:pt x="1457" y="1400"/>
                  </a:cubicBezTo>
                  <a:cubicBezTo>
                    <a:pt x="1459" y="1404"/>
                    <a:pt x="1462" y="1407"/>
                    <a:pt x="1464" y="1411"/>
                  </a:cubicBezTo>
                  <a:cubicBezTo>
                    <a:pt x="1484" y="1447"/>
                    <a:pt x="1500" y="1486"/>
                    <a:pt x="1510" y="1526"/>
                  </a:cubicBezTo>
                  <a:cubicBezTo>
                    <a:pt x="1514" y="1543"/>
                    <a:pt x="1519" y="1559"/>
                    <a:pt x="1523" y="1575"/>
                  </a:cubicBezTo>
                  <a:cubicBezTo>
                    <a:pt x="1521" y="1570"/>
                    <a:pt x="1518" y="1565"/>
                    <a:pt x="1516" y="1561"/>
                  </a:cubicBezTo>
                  <a:cubicBezTo>
                    <a:pt x="1496" y="1519"/>
                    <a:pt x="1473" y="1480"/>
                    <a:pt x="1455" y="1438"/>
                  </a:cubicBezTo>
                  <a:cubicBezTo>
                    <a:pt x="1437" y="1396"/>
                    <a:pt x="1400" y="1362"/>
                    <a:pt x="1379" y="1321"/>
                  </a:cubicBezTo>
                  <a:cubicBezTo>
                    <a:pt x="1380" y="1321"/>
                    <a:pt x="1380" y="1321"/>
                    <a:pt x="1381" y="1320"/>
                  </a:cubicBezTo>
                  <a:lnTo>
                    <a:pt x="1382" y="1319"/>
                  </a:lnTo>
                  <a:cubicBezTo>
                    <a:pt x="1382" y="1318"/>
                    <a:pt x="1383" y="1318"/>
                    <a:pt x="1383" y="1317"/>
                  </a:cubicBezTo>
                  <a:cubicBezTo>
                    <a:pt x="1383" y="1316"/>
                    <a:pt x="1383" y="1316"/>
                    <a:pt x="1382" y="1315"/>
                  </a:cubicBezTo>
                  <a:cubicBezTo>
                    <a:pt x="1379" y="1311"/>
                    <a:pt x="1375" y="1308"/>
                    <a:pt x="1371" y="1305"/>
                  </a:cubicBezTo>
                  <a:lnTo>
                    <a:pt x="1368" y="1300"/>
                  </a:lnTo>
                  <a:cubicBezTo>
                    <a:pt x="1375" y="1303"/>
                    <a:pt x="1382" y="1306"/>
                    <a:pt x="1388" y="1309"/>
                  </a:cubicBezTo>
                  <a:lnTo>
                    <a:pt x="1389" y="1309"/>
                  </a:lnTo>
                  <a:lnTo>
                    <a:pt x="1390" y="1309"/>
                  </a:lnTo>
                  <a:cubicBezTo>
                    <a:pt x="1391" y="1309"/>
                    <a:pt x="1391" y="1309"/>
                    <a:pt x="1391" y="1308"/>
                  </a:cubicBezTo>
                  <a:lnTo>
                    <a:pt x="1391" y="1307"/>
                  </a:lnTo>
                  <a:lnTo>
                    <a:pt x="1391" y="1306"/>
                  </a:lnTo>
                  <a:lnTo>
                    <a:pt x="1391" y="1305"/>
                  </a:lnTo>
                  <a:cubicBezTo>
                    <a:pt x="1381" y="1297"/>
                    <a:pt x="1371" y="1289"/>
                    <a:pt x="1360" y="1283"/>
                  </a:cubicBezTo>
                  <a:cubicBezTo>
                    <a:pt x="1359" y="1282"/>
                    <a:pt x="1358" y="1282"/>
                    <a:pt x="1357" y="1281"/>
                  </a:cubicBezTo>
                  <a:cubicBezTo>
                    <a:pt x="1351" y="1273"/>
                    <a:pt x="1345" y="1265"/>
                    <a:pt x="1337" y="1258"/>
                  </a:cubicBezTo>
                  <a:cubicBezTo>
                    <a:pt x="1343" y="1260"/>
                    <a:pt x="1348" y="1263"/>
                    <a:pt x="1354" y="1266"/>
                  </a:cubicBezTo>
                  <a:cubicBezTo>
                    <a:pt x="1382" y="1282"/>
                    <a:pt x="1405" y="1305"/>
                    <a:pt x="1421" y="1334"/>
                  </a:cubicBezTo>
                  <a:cubicBezTo>
                    <a:pt x="1422" y="1335"/>
                    <a:pt x="1423" y="1336"/>
                    <a:pt x="1424" y="1338"/>
                  </a:cubicBezTo>
                  <a:cubicBezTo>
                    <a:pt x="1424" y="1339"/>
                    <a:pt x="1424" y="1339"/>
                    <a:pt x="1425" y="1339"/>
                  </a:cubicBezTo>
                  <a:lnTo>
                    <a:pt x="1426" y="1340"/>
                  </a:lnTo>
                  <a:moveTo>
                    <a:pt x="269" y="852"/>
                  </a:moveTo>
                  <a:lnTo>
                    <a:pt x="269" y="856"/>
                  </a:lnTo>
                  <a:lnTo>
                    <a:pt x="268" y="855"/>
                  </a:lnTo>
                  <a:cubicBezTo>
                    <a:pt x="268" y="855"/>
                    <a:pt x="268" y="854"/>
                    <a:pt x="267" y="854"/>
                  </a:cubicBezTo>
                  <a:lnTo>
                    <a:pt x="269" y="852"/>
                  </a:lnTo>
                  <a:moveTo>
                    <a:pt x="269" y="890"/>
                  </a:moveTo>
                  <a:lnTo>
                    <a:pt x="274" y="891"/>
                  </a:lnTo>
                  <a:cubicBezTo>
                    <a:pt x="275" y="891"/>
                    <a:pt x="275" y="891"/>
                    <a:pt x="276" y="891"/>
                  </a:cubicBezTo>
                  <a:cubicBezTo>
                    <a:pt x="277" y="891"/>
                    <a:pt x="278" y="891"/>
                    <a:pt x="278" y="891"/>
                  </a:cubicBezTo>
                  <a:cubicBezTo>
                    <a:pt x="278" y="892"/>
                    <a:pt x="278" y="892"/>
                    <a:pt x="277" y="893"/>
                  </a:cubicBezTo>
                  <a:cubicBezTo>
                    <a:pt x="277" y="893"/>
                    <a:pt x="276" y="894"/>
                    <a:pt x="276" y="895"/>
                  </a:cubicBezTo>
                  <a:cubicBezTo>
                    <a:pt x="272" y="902"/>
                    <a:pt x="267" y="908"/>
                    <a:pt x="263" y="915"/>
                  </a:cubicBezTo>
                  <a:cubicBezTo>
                    <a:pt x="257" y="918"/>
                    <a:pt x="246" y="925"/>
                    <a:pt x="249" y="923"/>
                  </a:cubicBezTo>
                  <a:cubicBezTo>
                    <a:pt x="248" y="923"/>
                    <a:pt x="248" y="924"/>
                    <a:pt x="247" y="924"/>
                  </a:cubicBezTo>
                  <a:cubicBezTo>
                    <a:pt x="230" y="933"/>
                    <a:pt x="212" y="939"/>
                    <a:pt x="193" y="939"/>
                  </a:cubicBezTo>
                  <a:cubicBezTo>
                    <a:pt x="190" y="939"/>
                    <a:pt x="186" y="938"/>
                    <a:pt x="183" y="938"/>
                  </a:cubicBezTo>
                  <a:cubicBezTo>
                    <a:pt x="157" y="938"/>
                    <a:pt x="112" y="918"/>
                    <a:pt x="84" y="927"/>
                  </a:cubicBezTo>
                  <a:cubicBezTo>
                    <a:pt x="95" y="914"/>
                    <a:pt x="108" y="903"/>
                    <a:pt x="123" y="894"/>
                  </a:cubicBezTo>
                  <a:cubicBezTo>
                    <a:pt x="124" y="893"/>
                    <a:pt x="125" y="893"/>
                    <a:pt x="126" y="892"/>
                  </a:cubicBezTo>
                  <a:cubicBezTo>
                    <a:pt x="138" y="885"/>
                    <a:pt x="150" y="881"/>
                    <a:pt x="164" y="878"/>
                  </a:cubicBezTo>
                  <a:cubicBezTo>
                    <a:pt x="163" y="878"/>
                    <a:pt x="162" y="879"/>
                    <a:pt x="162" y="880"/>
                  </a:cubicBezTo>
                  <a:cubicBezTo>
                    <a:pt x="162" y="881"/>
                    <a:pt x="161" y="882"/>
                    <a:pt x="161" y="883"/>
                  </a:cubicBezTo>
                  <a:cubicBezTo>
                    <a:pt x="161" y="884"/>
                    <a:pt x="161" y="885"/>
                    <a:pt x="162" y="886"/>
                  </a:cubicBezTo>
                  <a:cubicBezTo>
                    <a:pt x="163" y="887"/>
                    <a:pt x="163" y="888"/>
                    <a:pt x="164" y="888"/>
                  </a:cubicBezTo>
                  <a:cubicBezTo>
                    <a:pt x="165" y="889"/>
                    <a:pt x="165" y="889"/>
                    <a:pt x="166" y="889"/>
                  </a:cubicBezTo>
                  <a:cubicBezTo>
                    <a:pt x="176" y="892"/>
                    <a:pt x="180" y="884"/>
                    <a:pt x="188" y="881"/>
                  </a:cubicBezTo>
                  <a:lnTo>
                    <a:pt x="189" y="881"/>
                  </a:lnTo>
                  <a:cubicBezTo>
                    <a:pt x="191" y="880"/>
                    <a:pt x="191" y="879"/>
                    <a:pt x="192" y="878"/>
                  </a:cubicBezTo>
                  <a:cubicBezTo>
                    <a:pt x="193" y="877"/>
                    <a:pt x="193" y="875"/>
                    <a:pt x="193" y="874"/>
                  </a:cubicBezTo>
                  <a:lnTo>
                    <a:pt x="193" y="873"/>
                  </a:lnTo>
                  <a:lnTo>
                    <a:pt x="206" y="871"/>
                  </a:lnTo>
                  <a:cubicBezTo>
                    <a:pt x="206" y="872"/>
                    <a:pt x="205" y="874"/>
                    <a:pt x="204" y="875"/>
                  </a:cubicBezTo>
                  <a:cubicBezTo>
                    <a:pt x="203" y="876"/>
                    <a:pt x="202" y="878"/>
                    <a:pt x="202" y="879"/>
                  </a:cubicBezTo>
                  <a:cubicBezTo>
                    <a:pt x="201" y="880"/>
                    <a:pt x="201" y="880"/>
                    <a:pt x="201" y="881"/>
                  </a:cubicBezTo>
                  <a:cubicBezTo>
                    <a:pt x="199" y="884"/>
                    <a:pt x="196" y="887"/>
                    <a:pt x="193" y="888"/>
                  </a:cubicBezTo>
                  <a:cubicBezTo>
                    <a:pt x="191" y="889"/>
                    <a:pt x="190" y="890"/>
                    <a:pt x="188" y="891"/>
                  </a:cubicBezTo>
                  <a:lnTo>
                    <a:pt x="187" y="891"/>
                  </a:lnTo>
                  <a:cubicBezTo>
                    <a:pt x="187" y="891"/>
                    <a:pt x="187" y="890"/>
                    <a:pt x="186" y="891"/>
                  </a:cubicBezTo>
                  <a:cubicBezTo>
                    <a:pt x="185" y="892"/>
                    <a:pt x="186" y="892"/>
                    <a:pt x="186" y="892"/>
                  </a:cubicBezTo>
                  <a:cubicBezTo>
                    <a:pt x="186" y="893"/>
                    <a:pt x="186" y="893"/>
                    <a:pt x="186" y="893"/>
                  </a:cubicBezTo>
                  <a:cubicBezTo>
                    <a:pt x="187" y="894"/>
                    <a:pt x="187" y="894"/>
                    <a:pt x="187" y="894"/>
                  </a:cubicBezTo>
                  <a:lnTo>
                    <a:pt x="188" y="894"/>
                  </a:lnTo>
                  <a:cubicBezTo>
                    <a:pt x="190" y="895"/>
                    <a:pt x="191" y="895"/>
                    <a:pt x="193" y="895"/>
                  </a:cubicBezTo>
                  <a:cubicBezTo>
                    <a:pt x="197" y="895"/>
                    <a:pt x="201" y="894"/>
                    <a:pt x="204" y="893"/>
                  </a:cubicBezTo>
                  <a:cubicBezTo>
                    <a:pt x="206" y="891"/>
                    <a:pt x="209" y="890"/>
                    <a:pt x="211" y="889"/>
                  </a:cubicBezTo>
                  <a:cubicBezTo>
                    <a:pt x="217" y="886"/>
                    <a:pt x="222" y="882"/>
                    <a:pt x="226" y="879"/>
                  </a:cubicBezTo>
                  <a:lnTo>
                    <a:pt x="227" y="879"/>
                  </a:lnTo>
                  <a:cubicBezTo>
                    <a:pt x="228" y="878"/>
                    <a:pt x="229" y="877"/>
                    <a:pt x="230" y="875"/>
                  </a:cubicBezTo>
                  <a:cubicBezTo>
                    <a:pt x="231" y="874"/>
                    <a:pt x="232" y="872"/>
                    <a:pt x="232" y="870"/>
                  </a:cubicBezTo>
                  <a:cubicBezTo>
                    <a:pt x="232" y="869"/>
                    <a:pt x="231" y="868"/>
                    <a:pt x="231" y="866"/>
                  </a:cubicBezTo>
                  <a:lnTo>
                    <a:pt x="244" y="866"/>
                  </a:lnTo>
                  <a:cubicBezTo>
                    <a:pt x="244" y="867"/>
                    <a:pt x="244" y="867"/>
                    <a:pt x="244" y="867"/>
                  </a:cubicBezTo>
                  <a:cubicBezTo>
                    <a:pt x="243" y="868"/>
                    <a:pt x="243" y="869"/>
                    <a:pt x="243" y="870"/>
                  </a:cubicBezTo>
                  <a:cubicBezTo>
                    <a:pt x="243" y="871"/>
                    <a:pt x="243" y="872"/>
                    <a:pt x="244" y="873"/>
                  </a:cubicBezTo>
                  <a:lnTo>
                    <a:pt x="244" y="874"/>
                  </a:lnTo>
                  <a:lnTo>
                    <a:pt x="244" y="875"/>
                  </a:lnTo>
                  <a:cubicBezTo>
                    <a:pt x="236" y="880"/>
                    <a:pt x="228" y="887"/>
                    <a:pt x="222" y="896"/>
                  </a:cubicBezTo>
                  <a:cubicBezTo>
                    <a:pt x="219" y="898"/>
                    <a:pt x="215" y="900"/>
                    <a:pt x="212" y="902"/>
                  </a:cubicBezTo>
                  <a:cubicBezTo>
                    <a:pt x="208" y="904"/>
                    <a:pt x="205" y="906"/>
                    <a:pt x="201" y="908"/>
                  </a:cubicBezTo>
                  <a:cubicBezTo>
                    <a:pt x="191" y="911"/>
                    <a:pt x="182" y="914"/>
                    <a:pt x="172" y="915"/>
                  </a:cubicBezTo>
                  <a:cubicBezTo>
                    <a:pt x="170" y="915"/>
                    <a:pt x="170" y="918"/>
                    <a:pt x="172" y="919"/>
                  </a:cubicBezTo>
                  <a:cubicBezTo>
                    <a:pt x="182" y="923"/>
                    <a:pt x="192" y="925"/>
                    <a:pt x="202" y="925"/>
                  </a:cubicBezTo>
                  <a:cubicBezTo>
                    <a:pt x="206" y="925"/>
                    <a:pt x="209" y="924"/>
                    <a:pt x="213" y="924"/>
                  </a:cubicBezTo>
                  <a:cubicBezTo>
                    <a:pt x="219" y="923"/>
                    <a:pt x="225" y="921"/>
                    <a:pt x="230" y="917"/>
                  </a:cubicBezTo>
                  <a:cubicBezTo>
                    <a:pt x="232" y="916"/>
                    <a:pt x="234" y="915"/>
                    <a:pt x="236" y="914"/>
                  </a:cubicBezTo>
                  <a:cubicBezTo>
                    <a:pt x="246" y="905"/>
                    <a:pt x="257" y="897"/>
                    <a:pt x="269" y="890"/>
                  </a:cubicBezTo>
                  <a:moveTo>
                    <a:pt x="253" y="813"/>
                  </a:moveTo>
                  <a:cubicBezTo>
                    <a:pt x="254" y="814"/>
                    <a:pt x="255" y="814"/>
                    <a:pt x="255" y="815"/>
                  </a:cubicBezTo>
                  <a:cubicBezTo>
                    <a:pt x="257" y="816"/>
                    <a:pt x="258" y="818"/>
                    <a:pt x="258" y="819"/>
                  </a:cubicBezTo>
                  <a:cubicBezTo>
                    <a:pt x="261" y="824"/>
                    <a:pt x="263" y="829"/>
                    <a:pt x="264" y="835"/>
                  </a:cubicBezTo>
                  <a:cubicBezTo>
                    <a:pt x="264" y="834"/>
                    <a:pt x="263" y="834"/>
                    <a:pt x="262" y="834"/>
                  </a:cubicBezTo>
                  <a:cubicBezTo>
                    <a:pt x="261" y="834"/>
                    <a:pt x="261" y="834"/>
                    <a:pt x="260" y="835"/>
                  </a:cubicBezTo>
                  <a:cubicBezTo>
                    <a:pt x="249" y="835"/>
                    <a:pt x="239" y="826"/>
                    <a:pt x="228" y="824"/>
                  </a:cubicBezTo>
                  <a:cubicBezTo>
                    <a:pt x="227" y="824"/>
                    <a:pt x="226" y="824"/>
                    <a:pt x="225" y="824"/>
                  </a:cubicBezTo>
                  <a:cubicBezTo>
                    <a:pt x="215" y="824"/>
                    <a:pt x="204" y="826"/>
                    <a:pt x="194" y="831"/>
                  </a:cubicBezTo>
                  <a:cubicBezTo>
                    <a:pt x="194" y="831"/>
                    <a:pt x="194" y="830"/>
                    <a:pt x="193" y="831"/>
                  </a:cubicBezTo>
                  <a:cubicBezTo>
                    <a:pt x="192" y="832"/>
                    <a:pt x="193" y="832"/>
                    <a:pt x="193" y="832"/>
                  </a:cubicBezTo>
                  <a:cubicBezTo>
                    <a:pt x="193" y="833"/>
                    <a:pt x="193" y="833"/>
                    <a:pt x="193" y="833"/>
                  </a:cubicBezTo>
                  <a:cubicBezTo>
                    <a:pt x="194" y="834"/>
                    <a:pt x="194" y="834"/>
                    <a:pt x="194" y="834"/>
                  </a:cubicBezTo>
                  <a:cubicBezTo>
                    <a:pt x="206" y="838"/>
                    <a:pt x="221" y="836"/>
                    <a:pt x="231" y="843"/>
                  </a:cubicBezTo>
                  <a:cubicBezTo>
                    <a:pt x="236" y="847"/>
                    <a:pt x="240" y="850"/>
                    <a:pt x="245" y="853"/>
                  </a:cubicBezTo>
                  <a:lnTo>
                    <a:pt x="234" y="853"/>
                  </a:lnTo>
                  <a:lnTo>
                    <a:pt x="231" y="853"/>
                  </a:lnTo>
                  <a:cubicBezTo>
                    <a:pt x="195" y="845"/>
                    <a:pt x="162" y="859"/>
                    <a:pt x="128" y="868"/>
                  </a:cubicBezTo>
                  <a:cubicBezTo>
                    <a:pt x="123" y="870"/>
                    <a:pt x="118" y="873"/>
                    <a:pt x="114" y="875"/>
                  </a:cubicBezTo>
                  <a:cubicBezTo>
                    <a:pt x="106" y="880"/>
                    <a:pt x="98" y="885"/>
                    <a:pt x="92" y="892"/>
                  </a:cubicBezTo>
                  <a:cubicBezTo>
                    <a:pt x="81" y="903"/>
                    <a:pt x="72" y="915"/>
                    <a:pt x="64" y="928"/>
                  </a:cubicBezTo>
                  <a:cubicBezTo>
                    <a:pt x="73" y="888"/>
                    <a:pt x="108" y="857"/>
                    <a:pt x="139" y="835"/>
                  </a:cubicBezTo>
                  <a:cubicBezTo>
                    <a:pt x="142" y="832"/>
                    <a:pt x="145" y="830"/>
                    <a:pt x="148" y="829"/>
                  </a:cubicBezTo>
                  <a:cubicBezTo>
                    <a:pt x="170" y="816"/>
                    <a:pt x="195" y="809"/>
                    <a:pt x="221" y="809"/>
                  </a:cubicBezTo>
                  <a:cubicBezTo>
                    <a:pt x="232" y="809"/>
                    <a:pt x="243" y="810"/>
                    <a:pt x="253" y="813"/>
                  </a:cubicBezTo>
                  <a:moveTo>
                    <a:pt x="273" y="774"/>
                  </a:moveTo>
                  <a:lnTo>
                    <a:pt x="273" y="774"/>
                  </a:lnTo>
                  <a:moveTo>
                    <a:pt x="297" y="760"/>
                  </a:moveTo>
                  <a:cubicBezTo>
                    <a:pt x="297" y="759"/>
                    <a:pt x="297" y="759"/>
                    <a:pt x="297" y="758"/>
                  </a:cubicBezTo>
                  <a:cubicBezTo>
                    <a:pt x="296" y="757"/>
                    <a:pt x="295" y="756"/>
                    <a:pt x="294" y="755"/>
                  </a:cubicBezTo>
                  <a:lnTo>
                    <a:pt x="300" y="758"/>
                  </a:lnTo>
                  <a:lnTo>
                    <a:pt x="297" y="760"/>
                  </a:lnTo>
                  <a:moveTo>
                    <a:pt x="54" y="562"/>
                  </a:moveTo>
                  <a:cubicBezTo>
                    <a:pt x="55" y="563"/>
                    <a:pt x="55" y="564"/>
                    <a:pt x="56" y="565"/>
                  </a:cubicBezTo>
                  <a:cubicBezTo>
                    <a:pt x="59" y="570"/>
                    <a:pt x="64" y="575"/>
                    <a:pt x="69" y="579"/>
                  </a:cubicBezTo>
                  <a:cubicBezTo>
                    <a:pt x="70" y="583"/>
                    <a:pt x="71" y="586"/>
                    <a:pt x="72" y="590"/>
                  </a:cubicBezTo>
                  <a:cubicBezTo>
                    <a:pt x="72" y="595"/>
                    <a:pt x="79" y="595"/>
                    <a:pt x="80" y="590"/>
                  </a:cubicBezTo>
                  <a:cubicBezTo>
                    <a:pt x="81" y="586"/>
                    <a:pt x="85" y="582"/>
                    <a:pt x="84" y="576"/>
                  </a:cubicBezTo>
                  <a:cubicBezTo>
                    <a:pt x="83" y="571"/>
                    <a:pt x="79" y="569"/>
                    <a:pt x="77" y="564"/>
                  </a:cubicBezTo>
                  <a:cubicBezTo>
                    <a:pt x="76" y="563"/>
                    <a:pt x="76" y="563"/>
                    <a:pt x="75" y="562"/>
                  </a:cubicBezTo>
                  <a:cubicBezTo>
                    <a:pt x="72" y="557"/>
                    <a:pt x="70" y="551"/>
                    <a:pt x="69" y="545"/>
                  </a:cubicBezTo>
                  <a:cubicBezTo>
                    <a:pt x="70" y="542"/>
                    <a:pt x="70" y="541"/>
                    <a:pt x="70" y="538"/>
                  </a:cubicBezTo>
                  <a:cubicBezTo>
                    <a:pt x="70" y="536"/>
                    <a:pt x="70" y="533"/>
                    <a:pt x="69" y="531"/>
                  </a:cubicBezTo>
                  <a:cubicBezTo>
                    <a:pt x="69" y="530"/>
                    <a:pt x="68" y="530"/>
                    <a:pt x="68" y="529"/>
                  </a:cubicBezTo>
                  <a:cubicBezTo>
                    <a:pt x="67" y="527"/>
                    <a:pt x="66" y="526"/>
                    <a:pt x="65" y="525"/>
                  </a:cubicBezTo>
                  <a:cubicBezTo>
                    <a:pt x="64" y="525"/>
                    <a:pt x="63" y="524"/>
                    <a:pt x="61" y="524"/>
                  </a:cubicBezTo>
                  <a:cubicBezTo>
                    <a:pt x="61" y="520"/>
                    <a:pt x="61" y="516"/>
                    <a:pt x="61" y="512"/>
                  </a:cubicBezTo>
                  <a:cubicBezTo>
                    <a:pt x="61" y="508"/>
                    <a:pt x="61" y="504"/>
                    <a:pt x="61" y="500"/>
                  </a:cubicBezTo>
                  <a:cubicBezTo>
                    <a:pt x="62" y="478"/>
                    <a:pt x="66" y="457"/>
                    <a:pt x="74" y="436"/>
                  </a:cubicBezTo>
                  <a:cubicBezTo>
                    <a:pt x="92" y="402"/>
                    <a:pt x="117" y="400"/>
                    <a:pt x="148" y="388"/>
                  </a:cubicBezTo>
                  <a:cubicBezTo>
                    <a:pt x="161" y="383"/>
                    <a:pt x="173" y="377"/>
                    <a:pt x="185" y="371"/>
                  </a:cubicBezTo>
                  <a:cubicBezTo>
                    <a:pt x="185" y="377"/>
                    <a:pt x="186" y="384"/>
                    <a:pt x="188" y="390"/>
                  </a:cubicBezTo>
                  <a:cubicBezTo>
                    <a:pt x="190" y="397"/>
                    <a:pt x="191" y="403"/>
                    <a:pt x="192" y="410"/>
                  </a:cubicBezTo>
                  <a:cubicBezTo>
                    <a:pt x="192" y="417"/>
                    <a:pt x="202" y="424"/>
                    <a:pt x="206" y="429"/>
                  </a:cubicBezTo>
                  <a:lnTo>
                    <a:pt x="207" y="430"/>
                  </a:lnTo>
                  <a:cubicBezTo>
                    <a:pt x="207" y="430"/>
                    <a:pt x="208" y="430"/>
                    <a:pt x="209" y="430"/>
                  </a:cubicBezTo>
                  <a:lnTo>
                    <a:pt x="212" y="430"/>
                  </a:lnTo>
                  <a:cubicBezTo>
                    <a:pt x="212" y="430"/>
                    <a:pt x="212" y="431"/>
                    <a:pt x="213" y="430"/>
                  </a:cubicBezTo>
                  <a:cubicBezTo>
                    <a:pt x="214" y="429"/>
                    <a:pt x="213" y="430"/>
                    <a:pt x="214" y="429"/>
                  </a:cubicBezTo>
                  <a:cubicBezTo>
                    <a:pt x="215" y="428"/>
                    <a:pt x="214" y="428"/>
                    <a:pt x="214" y="427"/>
                  </a:cubicBezTo>
                  <a:lnTo>
                    <a:pt x="214" y="426"/>
                  </a:lnTo>
                  <a:cubicBezTo>
                    <a:pt x="213" y="426"/>
                    <a:pt x="213" y="425"/>
                    <a:pt x="213" y="425"/>
                  </a:cubicBezTo>
                  <a:cubicBezTo>
                    <a:pt x="213" y="425"/>
                    <a:pt x="211" y="400"/>
                    <a:pt x="211" y="402"/>
                  </a:cubicBezTo>
                  <a:cubicBezTo>
                    <a:pt x="211" y="401"/>
                    <a:pt x="211" y="400"/>
                    <a:pt x="211" y="399"/>
                  </a:cubicBezTo>
                  <a:cubicBezTo>
                    <a:pt x="211" y="389"/>
                    <a:pt x="211" y="379"/>
                    <a:pt x="210" y="370"/>
                  </a:cubicBezTo>
                  <a:cubicBezTo>
                    <a:pt x="210" y="357"/>
                    <a:pt x="224" y="343"/>
                    <a:pt x="219" y="330"/>
                  </a:cubicBezTo>
                  <a:cubicBezTo>
                    <a:pt x="219" y="328"/>
                    <a:pt x="221" y="327"/>
                    <a:pt x="222" y="325"/>
                  </a:cubicBezTo>
                  <a:cubicBezTo>
                    <a:pt x="232" y="300"/>
                    <a:pt x="244" y="275"/>
                    <a:pt x="256" y="251"/>
                  </a:cubicBezTo>
                  <a:cubicBezTo>
                    <a:pt x="266" y="234"/>
                    <a:pt x="278" y="219"/>
                    <a:pt x="292" y="205"/>
                  </a:cubicBezTo>
                  <a:cubicBezTo>
                    <a:pt x="306" y="192"/>
                    <a:pt x="331" y="163"/>
                    <a:pt x="333" y="187"/>
                  </a:cubicBezTo>
                  <a:cubicBezTo>
                    <a:pt x="336" y="223"/>
                    <a:pt x="330" y="270"/>
                    <a:pt x="365" y="291"/>
                  </a:cubicBezTo>
                  <a:cubicBezTo>
                    <a:pt x="388" y="306"/>
                    <a:pt x="418" y="267"/>
                    <a:pt x="437" y="262"/>
                  </a:cubicBezTo>
                  <a:cubicBezTo>
                    <a:pt x="456" y="258"/>
                    <a:pt x="467" y="203"/>
                    <a:pt x="469" y="190"/>
                  </a:cubicBezTo>
                  <a:cubicBezTo>
                    <a:pt x="474" y="175"/>
                    <a:pt x="480" y="160"/>
                    <a:pt x="487" y="147"/>
                  </a:cubicBezTo>
                  <a:cubicBezTo>
                    <a:pt x="490" y="142"/>
                    <a:pt x="494" y="137"/>
                    <a:pt x="497" y="132"/>
                  </a:cubicBezTo>
                  <a:cubicBezTo>
                    <a:pt x="501" y="126"/>
                    <a:pt x="504" y="120"/>
                    <a:pt x="508" y="114"/>
                  </a:cubicBezTo>
                  <a:cubicBezTo>
                    <a:pt x="509" y="116"/>
                    <a:pt x="511" y="118"/>
                    <a:pt x="512" y="119"/>
                  </a:cubicBezTo>
                  <a:cubicBezTo>
                    <a:pt x="514" y="120"/>
                    <a:pt x="516" y="120"/>
                    <a:pt x="518" y="120"/>
                  </a:cubicBezTo>
                  <a:cubicBezTo>
                    <a:pt x="520" y="120"/>
                    <a:pt x="521" y="120"/>
                    <a:pt x="522" y="119"/>
                  </a:cubicBezTo>
                  <a:cubicBezTo>
                    <a:pt x="539" y="115"/>
                    <a:pt x="545" y="144"/>
                    <a:pt x="554" y="154"/>
                  </a:cubicBezTo>
                  <a:cubicBezTo>
                    <a:pt x="565" y="166"/>
                    <a:pt x="575" y="178"/>
                    <a:pt x="584" y="191"/>
                  </a:cubicBezTo>
                  <a:cubicBezTo>
                    <a:pt x="593" y="204"/>
                    <a:pt x="586" y="191"/>
                    <a:pt x="585" y="191"/>
                  </a:cubicBezTo>
                  <a:cubicBezTo>
                    <a:pt x="580" y="169"/>
                    <a:pt x="572" y="147"/>
                    <a:pt x="563" y="127"/>
                  </a:cubicBezTo>
                  <a:cubicBezTo>
                    <a:pt x="558" y="118"/>
                    <a:pt x="552" y="110"/>
                    <a:pt x="546" y="102"/>
                  </a:cubicBezTo>
                  <a:cubicBezTo>
                    <a:pt x="544" y="100"/>
                    <a:pt x="542" y="97"/>
                    <a:pt x="539" y="96"/>
                  </a:cubicBezTo>
                  <a:cubicBezTo>
                    <a:pt x="535" y="94"/>
                    <a:pt x="531" y="93"/>
                    <a:pt x="527" y="92"/>
                  </a:cubicBezTo>
                  <a:cubicBezTo>
                    <a:pt x="554" y="66"/>
                    <a:pt x="560" y="88"/>
                    <a:pt x="566" y="110"/>
                  </a:cubicBezTo>
                  <a:cubicBezTo>
                    <a:pt x="572" y="133"/>
                    <a:pt x="593" y="159"/>
                    <a:pt x="603" y="184"/>
                  </a:cubicBezTo>
                  <a:cubicBezTo>
                    <a:pt x="605" y="190"/>
                    <a:pt x="608" y="196"/>
                    <a:pt x="612" y="202"/>
                  </a:cubicBezTo>
                  <a:cubicBezTo>
                    <a:pt x="616" y="210"/>
                    <a:pt x="621" y="217"/>
                    <a:pt x="627" y="223"/>
                  </a:cubicBezTo>
                  <a:cubicBezTo>
                    <a:pt x="646" y="240"/>
                    <a:pt x="660" y="231"/>
                    <a:pt x="672" y="212"/>
                  </a:cubicBezTo>
                  <a:cubicBezTo>
                    <a:pt x="697" y="169"/>
                    <a:pt x="716" y="122"/>
                    <a:pt x="742" y="81"/>
                  </a:cubicBezTo>
                  <a:cubicBezTo>
                    <a:pt x="759" y="61"/>
                    <a:pt x="778" y="43"/>
                    <a:pt x="799" y="29"/>
                  </a:cubicBezTo>
                  <a:cubicBezTo>
                    <a:pt x="800" y="30"/>
                    <a:pt x="800" y="31"/>
                    <a:pt x="801" y="32"/>
                  </a:cubicBezTo>
                  <a:cubicBezTo>
                    <a:pt x="814" y="52"/>
                    <a:pt x="805" y="91"/>
                    <a:pt x="803" y="113"/>
                  </a:cubicBezTo>
                  <a:cubicBezTo>
                    <a:pt x="802" y="120"/>
                    <a:pt x="802" y="127"/>
                    <a:pt x="802" y="135"/>
                  </a:cubicBezTo>
                  <a:cubicBezTo>
                    <a:pt x="802" y="146"/>
                    <a:pt x="803" y="158"/>
                    <a:pt x="806" y="169"/>
                  </a:cubicBezTo>
                  <a:cubicBezTo>
                    <a:pt x="809" y="181"/>
                    <a:pt x="807" y="169"/>
                    <a:pt x="808" y="169"/>
                  </a:cubicBezTo>
                  <a:cubicBezTo>
                    <a:pt x="810" y="159"/>
                    <a:pt x="818" y="150"/>
                    <a:pt x="820" y="140"/>
                  </a:cubicBezTo>
                  <a:cubicBezTo>
                    <a:pt x="823" y="126"/>
                    <a:pt x="823" y="111"/>
                    <a:pt x="826" y="96"/>
                  </a:cubicBezTo>
                  <a:cubicBezTo>
                    <a:pt x="828" y="86"/>
                    <a:pt x="829" y="76"/>
                    <a:pt x="829" y="66"/>
                  </a:cubicBezTo>
                  <a:cubicBezTo>
                    <a:pt x="829" y="51"/>
                    <a:pt x="827" y="37"/>
                    <a:pt x="822" y="23"/>
                  </a:cubicBezTo>
                  <a:cubicBezTo>
                    <a:pt x="828" y="25"/>
                    <a:pt x="832" y="32"/>
                    <a:pt x="833" y="46"/>
                  </a:cubicBezTo>
                  <a:cubicBezTo>
                    <a:pt x="833" y="69"/>
                    <a:pt x="832" y="93"/>
                    <a:pt x="834" y="116"/>
                  </a:cubicBezTo>
                  <a:cubicBezTo>
                    <a:pt x="836" y="143"/>
                    <a:pt x="821" y="197"/>
                    <a:pt x="856" y="209"/>
                  </a:cubicBezTo>
                  <a:cubicBezTo>
                    <a:pt x="859" y="209"/>
                    <a:pt x="862" y="209"/>
                    <a:pt x="865" y="209"/>
                  </a:cubicBezTo>
                  <a:cubicBezTo>
                    <a:pt x="874" y="209"/>
                    <a:pt x="883" y="207"/>
                    <a:pt x="891" y="203"/>
                  </a:cubicBezTo>
                  <a:cubicBezTo>
                    <a:pt x="892" y="202"/>
                    <a:pt x="892" y="202"/>
                    <a:pt x="893" y="201"/>
                  </a:cubicBezTo>
                  <a:cubicBezTo>
                    <a:pt x="923" y="187"/>
                    <a:pt x="936" y="194"/>
                    <a:pt x="961" y="206"/>
                  </a:cubicBezTo>
                  <a:cubicBezTo>
                    <a:pt x="961" y="207"/>
                    <a:pt x="961" y="208"/>
                    <a:pt x="962" y="209"/>
                  </a:cubicBezTo>
                  <a:cubicBezTo>
                    <a:pt x="962" y="210"/>
                    <a:pt x="963" y="211"/>
                    <a:pt x="965" y="212"/>
                  </a:cubicBezTo>
                  <a:cubicBezTo>
                    <a:pt x="966" y="213"/>
                    <a:pt x="968" y="214"/>
                    <a:pt x="969" y="215"/>
                  </a:cubicBezTo>
                  <a:cubicBezTo>
                    <a:pt x="982" y="222"/>
                    <a:pt x="996" y="227"/>
                    <a:pt x="1010" y="229"/>
                  </a:cubicBezTo>
                  <a:cubicBezTo>
                    <a:pt x="1039" y="235"/>
                    <a:pt x="1056" y="275"/>
                    <a:pt x="1072" y="293"/>
                  </a:cubicBezTo>
                  <a:cubicBezTo>
                    <a:pt x="1090" y="310"/>
                    <a:pt x="1105" y="329"/>
                    <a:pt x="1119" y="349"/>
                  </a:cubicBezTo>
                  <a:cubicBezTo>
                    <a:pt x="1130" y="366"/>
                    <a:pt x="1152" y="386"/>
                    <a:pt x="1156" y="406"/>
                  </a:cubicBezTo>
                  <a:cubicBezTo>
                    <a:pt x="1160" y="426"/>
                    <a:pt x="1182" y="442"/>
                    <a:pt x="1189" y="460"/>
                  </a:cubicBezTo>
                  <a:cubicBezTo>
                    <a:pt x="1196" y="476"/>
                    <a:pt x="1199" y="492"/>
                    <a:pt x="1199" y="509"/>
                  </a:cubicBezTo>
                  <a:cubicBezTo>
                    <a:pt x="1199" y="510"/>
                    <a:pt x="1199" y="511"/>
                    <a:pt x="1199" y="512"/>
                  </a:cubicBezTo>
                  <a:cubicBezTo>
                    <a:pt x="1199" y="550"/>
                    <a:pt x="1199" y="600"/>
                    <a:pt x="1170" y="628"/>
                  </a:cubicBezTo>
                  <a:cubicBezTo>
                    <a:pt x="1168" y="629"/>
                    <a:pt x="1166" y="631"/>
                    <a:pt x="1164" y="632"/>
                  </a:cubicBezTo>
                  <a:cubicBezTo>
                    <a:pt x="1163" y="631"/>
                    <a:pt x="1162" y="631"/>
                    <a:pt x="1161" y="630"/>
                  </a:cubicBezTo>
                  <a:cubicBezTo>
                    <a:pt x="1160" y="629"/>
                    <a:pt x="1159" y="629"/>
                    <a:pt x="1157" y="629"/>
                  </a:cubicBezTo>
                  <a:cubicBezTo>
                    <a:pt x="1156" y="629"/>
                    <a:pt x="1156" y="629"/>
                    <a:pt x="1155" y="629"/>
                  </a:cubicBezTo>
                  <a:cubicBezTo>
                    <a:pt x="1151" y="630"/>
                    <a:pt x="1148" y="632"/>
                    <a:pt x="1145" y="633"/>
                  </a:cubicBezTo>
                  <a:cubicBezTo>
                    <a:pt x="1150" y="628"/>
                    <a:pt x="1154" y="622"/>
                    <a:pt x="1158" y="616"/>
                  </a:cubicBezTo>
                  <a:cubicBezTo>
                    <a:pt x="1161" y="613"/>
                    <a:pt x="1163" y="609"/>
                    <a:pt x="1166" y="604"/>
                  </a:cubicBezTo>
                  <a:cubicBezTo>
                    <a:pt x="1174" y="590"/>
                    <a:pt x="1180" y="573"/>
                    <a:pt x="1180" y="555"/>
                  </a:cubicBezTo>
                  <a:lnTo>
                    <a:pt x="1180" y="554"/>
                  </a:lnTo>
                  <a:cubicBezTo>
                    <a:pt x="1179" y="553"/>
                    <a:pt x="1179" y="554"/>
                    <a:pt x="1178" y="553"/>
                  </a:cubicBezTo>
                  <a:cubicBezTo>
                    <a:pt x="1177" y="552"/>
                    <a:pt x="1177" y="552"/>
                    <a:pt x="1177" y="552"/>
                  </a:cubicBezTo>
                  <a:cubicBezTo>
                    <a:pt x="1176" y="552"/>
                    <a:pt x="1176" y="552"/>
                    <a:pt x="1175" y="553"/>
                  </a:cubicBezTo>
                  <a:cubicBezTo>
                    <a:pt x="1175" y="553"/>
                    <a:pt x="1174" y="553"/>
                    <a:pt x="1174" y="554"/>
                  </a:cubicBezTo>
                  <a:cubicBezTo>
                    <a:pt x="1170" y="562"/>
                    <a:pt x="1166" y="570"/>
                    <a:pt x="1162" y="577"/>
                  </a:cubicBezTo>
                  <a:cubicBezTo>
                    <a:pt x="1157" y="585"/>
                    <a:pt x="1152" y="593"/>
                    <a:pt x="1146" y="601"/>
                  </a:cubicBezTo>
                  <a:cubicBezTo>
                    <a:pt x="1134" y="619"/>
                    <a:pt x="1118" y="634"/>
                    <a:pt x="1099" y="646"/>
                  </a:cubicBezTo>
                  <a:cubicBezTo>
                    <a:pt x="1099" y="646"/>
                    <a:pt x="1098" y="647"/>
                    <a:pt x="1097" y="648"/>
                  </a:cubicBezTo>
                  <a:lnTo>
                    <a:pt x="1090" y="648"/>
                  </a:lnTo>
                  <a:lnTo>
                    <a:pt x="1092" y="645"/>
                  </a:lnTo>
                  <a:cubicBezTo>
                    <a:pt x="1099" y="638"/>
                    <a:pt x="1105" y="630"/>
                    <a:pt x="1110" y="621"/>
                  </a:cubicBezTo>
                  <a:cubicBezTo>
                    <a:pt x="1112" y="619"/>
                    <a:pt x="1113" y="616"/>
                    <a:pt x="1114" y="613"/>
                  </a:cubicBezTo>
                  <a:cubicBezTo>
                    <a:pt x="1117" y="606"/>
                    <a:pt x="1121" y="599"/>
                    <a:pt x="1125" y="592"/>
                  </a:cubicBezTo>
                  <a:cubicBezTo>
                    <a:pt x="1125" y="592"/>
                    <a:pt x="1125" y="591"/>
                    <a:pt x="1126" y="591"/>
                  </a:cubicBezTo>
                  <a:cubicBezTo>
                    <a:pt x="1129" y="585"/>
                    <a:pt x="1131" y="579"/>
                    <a:pt x="1134" y="573"/>
                  </a:cubicBezTo>
                  <a:cubicBezTo>
                    <a:pt x="1134" y="571"/>
                    <a:pt x="1135" y="553"/>
                    <a:pt x="1138" y="553"/>
                  </a:cubicBezTo>
                  <a:cubicBezTo>
                    <a:pt x="1139" y="553"/>
                    <a:pt x="1139" y="552"/>
                    <a:pt x="1139" y="552"/>
                  </a:cubicBezTo>
                  <a:cubicBezTo>
                    <a:pt x="1139" y="551"/>
                    <a:pt x="1139" y="551"/>
                    <a:pt x="1139" y="551"/>
                  </a:cubicBezTo>
                  <a:lnTo>
                    <a:pt x="1138" y="550"/>
                  </a:lnTo>
                  <a:lnTo>
                    <a:pt x="1135" y="550"/>
                  </a:lnTo>
                  <a:cubicBezTo>
                    <a:pt x="1134" y="550"/>
                    <a:pt x="1134" y="550"/>
                    <a:pt x="1134" y="550"/>
                  </a:cubicBezTo>
                  <a:cubicBezTo>
                    <a:pt x="1134" y="551"/>
                    <a:pt x="1134" y="551"/>
                    <a:pt x="1133" y="551"/>
                  </a:cubicBezTo>
                  <a:cubicBezTo>
                    <a:pt x="1130" y="560"/>
                    <a:pt x="1126" y="568"/>
                    <a:pt x="1121" y="576"/>
                  </a:cubicBezTo>
                  <a:cubicBezTo>
                    <a:pt x="1114" y="588"/>
                    <a:pt x="1106" y="600"/>
                    <a:pt x="1096" y="610"/>
                  </a:cubicBezTo>
                  <a:cubicBezTo>
                    <a:pt x="1086" y="624"/>
                    <a:pt x="1075" y="636"/>
                    <a:pt x="1063" y="648"/>
                  </a:cubicBezTo>
                  <a:lnTo>
                    <a:pt x="1056" y="648"/>
                  </a:lnTo>
                  <a:lnTo>
                    <a:pt x="1055" y="648"/>
                  </a:lnTo>
                  <a:cubicBezTo>
                    <a:pt x="1052" y="648"/>
                    <a:pt x="1048" y="647"/>
                    <a:pt x="1044" y="646"/>
                  </a:cubicBezTo>
                  <a:cubicBezTo>
                    <a:pt x="1050" y="641"/>
                    <a:pt x="1054" y="636"/>
                    <a:pt x="1058" y="630"/>
                  </a:cubicBezTo>
                  <a:cubicBezTo>
                    <a:pt x="1075" y="604"/>
                    <a:pt x="1103" y="571"/>
                    <a:pt x="1101" y="537"/>
                  </a:cubicBezTo>
                  <a:lnTo>
                    <a:pt x="1101" y="536"/>
                  </a:lnTo>
                  <a:cubicBezTo>
                    <a:pt x="1100" y="536"/>
                    <a:pt x="1100" y="535"/>
                    <a:pt x="1100" y="535"/>
                  </a:cubicBezTo>
                  <a:cubicBezTo>
                    <a:pt x="1099" y="535"/>
                    <a:pt x="1099" y="535"/>
                    <a:pt x="1099" y="535"/>
                  </a:cubicBezTo>
                  <a:cubicBezTo>
                    <a:pt x="1098" y="535"/>
                    <a:pt x="1098" y="535"/>
                    <a:pt x="1097" y="535"/>
                  </a:cubicBezTo>
                  <a:cubicBezTo>
                    <a:pt x="1097" y="535"/>
                    <a:pt x="1097" y="536"/>
                    <a:pt x="1096" y="536"/>
                  </a:cubicBezTo>
                  <a:lnTo>
                    <a:pt x="1096" y="537"/>
                  </a:lnTo>
                  <a:cubicBezTo>
                    <a:pt x="1089" y="565"/>
                    <a:pt x="1065" y="587"/>
                    <a:pt x="1048" y="610"/>
                  </a:cubicBezTo>
                  <a:cubicBezTo>
                    <a:pt x="1042" y="619"/>
                    <a:pt x="1034" y="627"/>
                    <a:pt x="1025" y="634"/>
                  </a:cubicBezTo>
                  <a:cubicBezTo>
                    <a:pt x="1024" y="635"/>
                    <a:pt x="1022" y="636"/>
                    <a:pt x="1021" y="636"/>
                  </a:cubicBezTo>
                  <a:cubicBezTo>
                    <a:pt x="1017" y="639"/>
                    <a:pt x="1012" y="641"/>
                    <a:pt x="1007" y="641"/>
                  </a:cubicBezTo>
                  <a:lnTo>
                    <a:pt x="991" y="641"/>
                  </a:lnTo>
                  <a:cubicBezTo>
                    <a:pt x="1000" y="633"/>
                    <a:pt x="1009" y="627"/>
                    <a:pt x="1018" y="618"/>
                  </a:cubicBezTo>
                  <a:cubicBezTo>
                    <a:pt x="1023" y="613"/>
                    <a:pt x="1026" y="605"/>
                    <a:pt x="1032" y="599"/>
                  </a:cubicBezTo>
                  <a:cubicBezTo>
                    <a:pt x="1032" y="599"/>
                    <a:pt x="1032" y="598"/>
                    <a:pt x="1033" y="597"/>
                  </a:cubicBezTo>
                  <a:cubicBezTo>
                    <a:pt x="1035" y="594"/>
                    <a:pt x="1036" y="591"/>
                    <a:pt x="1036" y="588"/>
                  </a:cubicBezTo>
                  <a:cubicBezTo>
                    <a:pt x="1036" y="587"/>
                    <a:pt x="1036" y="587"/>
                    <a:pt x="1036" y="586"/>
                  </a:cubicBezTo>
                  <a:cubicBezTo>
                    <a:pt x="1036" y="583"/>
                    <a:pt x="1031" y="582"/>
                    <a:pt x="1030" y="585"/>
                  </a:cubicBezTo>
                  <a:cubicBezTo>
                    <a:pt x="1029" y="588"/>
                    <a:pt x="1021" y="591"/>
                    <a:pt x="1017" y="593"/>
                  </a:cubicBezTo>
                  <a:cubicBezTo>
                    <a:pt x="1009" y="596"/>
                    <a:pt x="1004" y="604"/>
                    <a:pt x="998" y="608"/>
                  </a:cubicBezTo>
                  <a:cubicBezTo>
                    <a:pt x="986" y="616"/>
                    <a:pt x="975" y="625"/>
                    <a:pt x="965" y="635"/>
                  </a:cubicBezTo>
                  <a:cubicBezTo>
                    <a:pt x="964" y="636"/>
                    <a:pt x="964" y="637"/>
                    <a:pt x="964" y="638"/>
                  </a:cubicBezTo>
                  <a:lnTo>
                    <a:pt x="952" y="635"/>
                  </a:lnTo>
                  <a:cubicBezTo>
                    <a:pt x="962" y="625"/>
                    <a:pt x="975" y="615"/>
                    <a:pt x="985" y="607"/>
                  </a:cubicBezTo>
                  <a:cubicBezTo>
                    <a:pt x="996" y="597"/>
                    <a:pt x="1005" y="586"/>
                    <a:pt x="1013" y="573"/>
                  </a:cubicBezTo>
                  <a:cubicBezTo>
                    <a:pt x="1024" y="554"/>
                    <a:pt x="1031" y="533"/>
                    <a:pt x="1033" y="511"/>
                  </a:cubicBezTo>
                  <a:lnTo>
                    <a:pt x="1032" y="510"/>
                  </a:lnTo>
                  <a:cubicBezTo>
                    <a:pt x="1031" y="509"/>
                    <a:pt x="1032" y="509"/>
                    <a:pt x="1031" y="508"/>
                  </a:cubicBezTo>
                  <a:lnTo>
                    <a:pt x="1030" y="508"/>
                  </a:lnTo>
                  <a:cubicBezTo>
                    <a:pt x="1029" y="508"/>
                    <a:pt x="1028" y="508"/>
                    <a:pt x="1028" y="508"/>
                  </a:cubicBezTo>
                  <a:cubicBezTo>
                    <a:pt x="1027" y="509"/>
                    <a:pt x="1027" y="509"/>
                    <a:pt x="1027" y="510"/>
                  </a:cubicBezTo>
                  <a:lnTo>
                    <a:pt x="1026" y="511"/>
                  </a:lnTo>
                  <a:cubicBezTo>
                    <a:pt x="1024" y="518"/>
                    <a:pt x="1021" y="524"/>
                    <a:pt x="1018" y="530"/>
                  </a:cubicBezTo>
                  <a:cubicBezTo>
                    <a:pt x="1016" y="533"/>
                    <a:pt x="1014" y="536"/>
                    <a:pt x="1012" y="539"/>
                  </a:cubicBezTo>
                  <a:cubicBezTo>
                    <a:pt x="1009" y="549"/>
                    <a:pt x="1004" y="559"/>
                    <a:pt x="999" y="568"/>
                  </a:cubicBezTo>
                  <a:cubicBezTo>
                    <a:pt x="997" y="571"/>
                    <a:pt x="995" y="575"/>
                    <a:pt x="993" y="578"/>
                  </a:cubicBezTo>
                  <a:cubicBezTo>
                    <a:pt x="982" y="590"/>
                    <a:pt x="970" y="601"/>
                    <a:pt x="958" y="612"/>
                  </a:cubicBezTo>
                  <a:cubicBezTo>
                    <a:pt x="950" y="617"/>
                    <a:pt x="942" y="624"/>
                    <a:pt x="935" y="631"/>
                  </a:cubicBezTo>
                  <a:lnTo>
                    <a:pt x="931" y="630"/>
                  </a:lnTo>
                  <a:lnTo>
                    <a:pt x="937" y="626"/>
                  </a:lnTo>
                  <a:cubicBezTo>
                    <a:pt x="946" y="618"/>
                    <a:pt x="949" y="606"/>
                    <a:pt x="958" y="599"/>
                  </a:cubicBezTo>
                  <a:cubicBezTo>
                    <a:pt x="964" y="594"/>
                    <a:pt x="965" y="585"/>
                    <a:pt x="970" y="579"/>
                  </a:cubicBezTo>
                  <a:cubicBezTo>
                    <a:pt x="974" y="573"/>
                    <a:pt x="970" y="573"/>
                    <a:pt x="976" y="567"/>
                  </a:cubicBezTo>
                  <a:cubicBezTo>
                    <a:pt x="978" y="565"/>
                    <a:pt x="979" y="562"/>
                    <a:pt x="981" y="560"/>
                  </a:cubicBezTo>
                  <a:cubicBezTo>
                    <a:pt x="982" y="559"/>
                    <a:pt x="982" y="557"/>
                    <a:pt x="983" y="556"/>
                  </a:cubicBezTo>
                  <a:cubicBezTo>
                    <a:pt x="983" y="555"/>
                    <a:pt x="983" y="555"/>
                    <a:pt x="983" y="554"/>
                  </a:cubicBezTo>
                  <a:lnTo>
                    <a:pt x="983" y="553"/>
                  </a:lnTo>
                  <a:cubicBezTo>
                    <a:pt x="983" y="552"/>
                    <a:pt x="982" y="552"/>
                    <a:pt x="982" y="552"/>
                  </a:cubicBezTo>
                  <a:cubicBezTo>
                    <a:pt x="982" y="551"/>
                    <a:pt x="981" y="551"/>
                    <a:pt x="980" y="551"/>
                  </a:cubicBezTo>
                  <a:cubicBezTo>
                    <a:pt x="980" y="551"/>
                    <a:pt x="979" y="551"/>
                    <a:pt x="979" y="552"/>
                  </a:cubicBezTo>
                  <a:cubicBezTo>
                    <a:pt x="979" y="552"/>
                    <a:pt x="978" y="552"/>
                    <a:pt x="978" y="553"/>
                  </a:cubicBezTo>
                  <a:cubicBezTo>
                    <a:pt x="974" y="558"/>
                    <a:pt x="966" y="564"/>
                    <a:pt x="964" y="570"/>
                  </a:cubicBezTo>
                  <a:cubicBezTo>
                    <a:pt x="962" y="576"/>
                    <a:pt x="956" y="580"/>
                    <a:pt x="953" y="585"/>
                  </a:cubicBezTo>
                  <a:cubicBezTo>
                    <a:pt x="950" y="591"/>
                    <a:pt x="940" y="596"/>
                    <a:pt x="936" y="601"/>
                  </a:cubicBezTo>
                  <a:cubicBezTo>
                    <a:pt x="932" y="606"/>
                    <a:pt x="928" y="609"/>
                    <a:pt x="923" y="612"/>
                  </a:cubicBezTo>
                  <a:cubicBezTo>
                    <a:pt x="920" y="614"/>
                    <a:pt x="917" y="615"/>
                    <a:pt x="913" y="616"/>
                  </a:cubicBezTo>
                  <a:cubicBezTo>
                    <a:pt x="912" y="616"/>
                    <a:pt x="911" y="617"/>
                    <a:pt x="910" y="617"/>
                  </a:cubicBezTo>
                  <a:cubicBezTo>
                    <a:pt x="909" y="618"/>
                    <a:pt x="909" y="618"/>
                    <a:pt x="908" y="618"/>
                  </a:cubicBezTo>
                  <a:cubicBezTo>
                    <a:pt x="905" y="617"/>
                    <a:pt x="903" y="614"/>
                    <a:pt x="900" y="612"/>
                  </a:cubicBezTo>
                  <a:cubicBezTo>
                    <a:pt x="912" y="603"/>
                    <a:pt x="921" y="592"/>
                    <a:pt x="929" y="579"/>
                  </a:cubicBezTo>
                  <a:cubicBezTo>
                    <a:pt x="932" y="574"/>
                    <a:pt x="934" y="568"/>
                    <a:pt x="937" y="562"/>
                  </a:cubicBezTo>
                  <a:cubicBezTo>
                    <a:pt x="945" y="534"/>
                    <a:pt x="956" y="506"/>
                    <a:pt x="968" y="480"/>
                  </a:cubicBezTo>
                  <a:cubicBezTo>
                    <a:pt x="968" y="478"/>
                    <a:pt x="967" y="477"/>
                    <a:pt x="966" y="478"/>
                  </a:cubicBezTo>
                  <a:cubicBezTo>
                    <a:pt x="960" y="495"/>
                    <a:pt x="953" y="512"/>
                    <a:pt x="944" y="527"/>
                  </a:cubicBezTo>
                  <a:cubicBezTo>
                    <a:pt x="940" y="534"/>
                    <a:pt x="936" y="541"/>
                    <a:pt x="931" y="548"/>
                  </a:cubicBezTo>
                  <a:cubicBezTo>
                    <a:pt x="926" y="553"/>
                    <a:pt x="926" y="560"/>
                    <a:pt x="921" y="565"/>
                  </a:cubicBezTo>
                  <a:cubicBezTo>
                    <a:pt x="908" y="575"/>
                    <a:pt x="898" y="588"/>
                    <a:pt x="886" y="599"/>
                  </a:cubicBezTo>
                  <a:cubicBezTo>
                    <a:pt x="883" y="596"/>
                    <a:pt x="879" y="593"/>
                    <a:pt x="875" y="590"/>
                  </a:cubicBezTo>
                  <a:cubicBezTo>
                    <a:pt x="883" y="575"/>
                    <a:pt x="894" y="562"/>
                    <a:pt x="902" y="546"/>
                  </a:cubicBezTo>
                  <a:cubicBezTo>
                    <a:pt x="905" y="536"/>
                    <a:pt x="908" y="526"/>
                    <a:pt x="911" y="516"/>
                  </a:cubicBezTo>
                  <a:cubicBezTo>
                    <a:pt x="914" y="507"/>
                    <a:pt x="917" y="499"/>
                    <a:pt x="920" y="490"/>
                  </a:cubicBezTo>
                  <a:cubicBezTo>
                    <a:pt x="922" y="487"/>
                    <a:pt x="917" y="485"/>
                    <a:pt x="916" y="488"/>
                  </a:cubicBezTo>
                  <a:cubicBezTo>
                    <a:pt x="908" y="505"/>
                    <a:pt x="900" y="523"/>
                    <a:pt x="890" y="539"/>
                  </a:cubicBezTo>
                  <a:cubicBezTo>
                    <a:pt x="888" y="544"/>
                    <a:pt x="885" y="548"/>
                    <a:pt x="882" y="552"/>
                  </a:cubicBezTo>
                  <a:cubicBezTo>
                    <a:pt x="875" y="562"/>
                    <a:pt x="866" y="572"/>
                    <a:pt x="859" y="581"/>
                  </a:cubicBezTo>
                  <a:lnTo>
                    <a:pt x="851" y="578"/>
                  </a:lnTo>
                  <a:cubicBezTo>
                    <a:pt x="853" y="575"/>
                    <a:pt x="855" y="572"/>
                    <a:pt x="857" y="569"/>
                  </a:cubicBezTo>
                  <a:cubicBezTo>
                    <a:pt x="860" y="565"/>
                    <a:pt x="862" y="559"/>
                    <a:pt x="863" y="554"/>
                  </a:cubicBezTo>
                  <a:cubicBezTo>
                    <a:pt x="870" y="533"/>
                    <a:pt x="883" y="516"/>
                    <a:pt x="889" y="495"/>
                  </a:cubicBezTo>
                  <a:cubicBezTo>
                    <a:pt x="889" y="492"/>
                    <a:pt x="892" y="470"/>
                    <a:pt x="893" y="469"/>
                  </a:cubicBezTo>
                  <a:cubicBezTo>
                    <a:pt x="894" y="469"/>
                    <a:pt x="895" y="463"/>
                    <a:pt x="891" y="463"/>
                  </a:cubicBezTo>
                  <a:lnTo>
                    <a:pt x="889" y="463"/>
                  </a:lnTo>
                  <a:lnTo>
                    <a:pt x="888" y="464"/>
                  </a:lnTo>
                  <a:cubicBezTo>
                    <a:pt x="887" y="465"/>
                    <a:pt x="887" y="464"/>
                    <a:pt x="886" y="465"/>
                  </a:cubicBezTo>
                  <a:cubicBezTo>
                    <a:pt x="879" y="486"/>
                    <a:pt x="869" y="506"/>
                    <a:pt x="858" y="524"/>
                  </a:cubicBezTo>
                  <a:cubicBezTo>
                    <a:pt x="855" y="531"/>
                    <a:pt x="845" y="564"/>
                    <a:pt x="837" y="566"/>
                  </a:cubicBezTo>
                  <a:cubicBezTo>
                    <a:pt x="837" y="566"/>
                    <a:pt x="836" y="566"/>
                    <a:pt x="835" y="567"/>
                  </a:cubicBezTo>
                  <a:lnTo>
                    <a:pt x="834" y="567"/>
                  </a:lnTo>
                  <a:lnTo>
                    <a:pt x="824" y="559"/>
                  </a:lnTo>
                  <a:cubicBezTo>
                    <a:pt x="825" y="556"/>
                    <a:pt x="827" y="554"/>
                    <a:pt x="829" y="551"/>
                  </a:cubicBezTo>
                  <a:cubicBezTo>
                    <a:pt x="830" y="550"/>
                    <a:pt x="831" y="549"/>
                    <a:pt x="832" y="548"/>
                  </a:cubicBezTo>
                  <a:cubicBezTo>
                    <a:pt x="835" y="542"/>
                    <a:pt x="837" y="536"/>
                    <a:pt x="839" y="530"/>
                  </a:cubicBezTo>
                  <a:cubicBezTo>
                    <a:pt x="843" y="518"/>
                    <a:pt x="853" y="506"/>
                    <a:pt x="852" y="492"/>
                  </a:cubicBezTo>
                  <a:lnTo>
                    <a:pt x="851" y="492"/>
                  </a:lnTo>
                  <a:cubicBezTo>
                    <a:pt x="851" y="491"/>
                    <a:pt x="851" y="491"/>
                    <a:pt x="851" y="491"/>
                  </a:cubicBezTo>
                  <a:cubicBezTo>
                    <a:pt x="850" y="491"/>
                    <a:pt x="850" y="491"/>
                    <a:pt x="849" y="491"/>
                  </a:cubicBezTo>
                  <a:lnTo>
                    <a:pt x="848" y="491"/>
                  </a:lnTo>
                  <a:cubicBezTo>
                    <a:pt x="848" y="491"/>
                    <a:pt x="847" y="491"/>
                    <a:pt x="847" y="492"/>
                  </a:cubicBezTo>
                  <a:cubicBezTo>
                    <a:pt x="847" y="500"/>
                    <a:pt x="840" y="507"/>
                    <a:pt x="835" y="512"/>
                  </a:cubicBezTo>
                  <a:cubicBezTo>
                    <a:pt x="831" y="516"/>
                    <a:pt x="828" y="521"/>
                    <a:pt x="825" y="525"/>
                  </a:cubicBezTo>
                  <a:cubicBezTo>
                    <a:pt x="824" y="527"/>
                    <a:pt x="823" y="529"/>
                    <a:pt x="822" y="532"/>
                  </a:cubicBezTo>
                  <a:cubicBezTo>
                    <a:pt x="819" y="538"/>
                    <a:pt x="813" y="544"/>
                    <a:pt x="809" y="550"/>
                  </a:cubicBezTo>
                  <a:cubicBezTo>
                    <a:pt x="807" y="549"/>
                    <a:pt x="805" y="549"/>
                    <a:pt x="803" y="549"/>
                  </a:cubicBezTo>
                  <a:lnTo>
                    <a:pt x="796" y="549"/>
                  </a:lnTo>
                  <a:cubicBezTo>
                    <a:pt x="802" y="538"/>
                    <a:pt x="807" y="524"/>
                    <a:pt x="812" y="516"/>
                  </a:cubicBezTo>
                  <a:cubicBezTo>
                    <a:pt x="821" y="497"/>
                    <a:pt x="828" y="477"/>
                    <a:pt x="831" y="456"/>
                  </a:cubicBezTo>
                  <a:cubicBezTo>
                    <a:pt x="834" y="441"/>
                    <a:pt x="828" y="417"/>
                    <a:pt x="835" y="404"/>
                  </a:cubicBezTo>
                  <a:cubicBezTo>
                    <a:pt x="835" y="403"/>
                    <a:pt x="834" y="402"/>
                    <a:pt x="833" y="403"/>
                  </a:cubicBezTo>
                  <a:cubicBezTo>
                    <a:pt x="822" y="424"/>
                    <a:pt x="815" y="446"/>
                    <a:pt x="812" y="469"/>
                  </a:cubicBezTo>
                  <a:cubicBezTo>
                    <a:pt x="810" y="477"/>
                    <a:pt x="785" y="546"/>
                    <a:pt x="771" y="548"/>
                  </a:cubicBezTo>
                  <a:cubicBezTo>
                    <a:pt x="766" y="547"/>
                    <a:pt x="760" y="546"/>
                    <a:pt x="755" y="544"/>
                  </a:cubicBezTo>
                  <a:cubicBezTo>
                    <a:pt x="758" y="538"/>
                    <a:pt x="760" y="531"/>
                    <a:pt x="762" y="524"/>
                  </a:cubicBezTo>
                  <a:cubicBezTo>
                    <a:pt x="764" y="518"/>
                    <a:pt x="767" y="511"/>
                    <a:pt x="768" y="505"/>
                  </a:cubicBezTo>
                  <a:cubicBezTo>
                    <a:pt x="769" y="500"/>
                    <a:pt x="769" y="495"/>
                    <a:pt x="769" y="490"/>
                  </a:cubicBezTo>
                  <a:cubicBezTo>
                    <a:pt x="769" y="485"/>
                    <a:pt x="769" y="480"/>
                    <a:pt x="768" y="475"/>
                  </a:cubicBezTo>
                  <a:cubicBezTo>
                    <a:pt x="768" y="471"/>
                    <a:pt x="763" y="472"/>
                    <a:pt x="763" y="475"/>
                  </a:cubicBezTo>
                  <a:cubicBezTo>
                    <a:pt x="758" y="492"/>
                    <a:pt x="751" y="509"/>
                    <a:pt x="742" y="524"/>
                  </a:cubicBezTo>
                  <a:cubicBezTo>
                    <a:pt x="741" y="526"/>
                    <a:pt x="741" y="527"/>
                    <a:pt x="740" y="529"/>
                  </a:cubicBezTo>
                  <a:cubicBezTo>
                    <a:pt x="739" y="532"/>
                    <a:pt x="737" y="533"/>
                    <a:pt x="736" y="535"/>
                  </a:cubicBezTo>
                  <a:lnTo>
                    <a:pt x="729" y="535"/>
                  </a:lnTo>
                  <a:lnTo>
                    <a:pt x="728" y="535"/>
                  </a:lnTo>
                  <a:cubicBezTo>
                    <a:pt x="732" y="523"/>
                    <a:pt x="733" y="510"/>
                    <a:pt x="736" y="498"/>
                  </a:cubicBezTo>
                  <a:cubicBezTo>
                    <a:pt x="739" y="487"/>
                    <a:pt x="737" y="473"/>
                    <a:pt x="740" y="459"/>
                  </a:cubicBezTo>
                  <a:cubicBezTo>
                    <a:pt x="741" y="451"/>
                    <a:pt x="742" y="444"/>
                    <a:pt x="742" y="436"/>
                  </a:cubicBezTo>
                  <a:cubicBezTo>
                    <a:pt x="742" y="431"/>
                    <a:pt x="741" y="425"/>
                    <a:pt x="741" y="420"/>
                  </a:cubicBezTo>
                  <a:cubicBezTo>
                    <a:pt x="741" y="420"/>
                    <a:pt x="742" y="420"/>
                    <a:pt x="741" y="419"/>
                  </a:cubicBezTo>
                  <a:cubicBezTo>
                    <a:pt x="740" y="418"/>
                    <a:pt x="740" y="419"/>
                    <a:pt x="740" y="419"/>
                  </a:cubicBezTo>
                  <a:lnTo>
                    <a:pt x="739" y="419"/>
                  </a:lnTo>
                  <a:lnTo>
                    <a:pt x="738" y="419"/>
                  </a:lnTo>
                  <a:cubicBezTo>
                    <a:pt x="738" y="420"/>
                    <a:pt x="738" y="420"/>
                    <a:pt x="738" y="420"/>
                  </a:cubicBezTo>
                  <a:cubicBezTo>
                    <a:pt x="736" y="439"/>
                    <a:pt x="728" y="456"/>
                    <a:pt x="727" y="475"/>
                  </a:cubicBezTo>
                  <a:cubicBezTo>
                    <a:pt x="725" y="494"/>
                    <a:pt x="721" y="513"/>
                    <a:pt x="713" y="531"/>
                  </a:cubicBezTo>
                  <a:cubicBezTo>
                    <a:pt x="707" y="531"/>
                    <a:pt x="701" y="532"/>
                    <a:pt x="695" y="534"/>
                  </a:cubicBezTo>
                  <a:lnTo>
                    <a:pt x="694" y="534"/>
                  </a:lnTo>
                  <a:cubicBezTo>
                    <a:pt x="691" y="535"/>
                    <a:pt x="688" y="536"/>
                    <a:pt x="686" y="537"/>
                  </a:cubicBezTo>
                  <a:cubicBezTo>
                    <a:pt x="681" y="539"/>
                    <a:pt x="675" y="540"/>
                    <a:pt x="670" y="540"/>
                  </a:cubicBezTo>
                  <a:cubicBezTo>
                    <a:pt x="687" y="533"/>
                    <a:pt x="694" y="515"/>
                    <a:pt x="695" y="490"/>
                  </a:cubicBezTo>
                  <a:cubicBezTo>
                    <a:pt x="697" y="471"/>
                    <a:pt x="707" y="456"/>
                    <a:pt x="706" y="436"/>
                  </a:cubicBezTo>
                  <a:cubicBezTo>
                    <a:pt x="704" y="411"/>
                    <a:pt x="703" y="386"/>
                    <a:pt x="700" y="361"/>
                  </a:cubicBezTo>
                  <a:cubicBezTo>
                    <a:pt x="700" y="357"/>
                    <a:pt x="694" y="356"/>
                    <a:pt x="693" y="361"/>
                  </a:cubicBezTo>
                  <a:cubicBezTo>
                    <a:pt x="691" y="379"/>
                    <a:pt x="690" y="397"/>
                    <a:pt x="690" y="415"/>
                  </a:cubicBezTo>
                  <a:cubicBezTo>
                    <a:pt x="690" y="419"/>
                    <a:pt x="690" y="424"/>
                    <a:pt x="690" y="428"/>
                  </a:cubicBezTo>
                  <a:cubicBezTo>
                    <a:pt x="691" y="457"/>
                    <a:pt x="681" y="523"/>
                    <a:pt x="646" y="525"/>
                  </a:cubicBezTo>
                  <a:cubicBezTo>
                    <a:pt x="645" y="525"/>
                    <a:pt x="644" y="526"/>
                    <a:pt x="643" y="526"/>
                  </a:cubicBezTo>
                  <a:cubicBezTo>
                    <a:pt x="641" y="527"/>
                    <a:pt x="640" y="528"/>
                    <a:pt x="639" y="530"/>
                  </a:cubicBezTo>
                  <a:cubicBezTo>
                    <a:pt x="639" y="531"/>
                    <a:pt x="638" y="532"/>
                    <a:pt x="638" y="533"/>
                  </a:cubicBezTo>
                  <a:lnTo>
                    <a:pt x="635" y="533"/>
                  </a:lnTo>
                  <a:cubicBezTo>
                    <a:pt x="635" y="527"/>
                    <a:pt x="638" y="520"/>
                    <a:pt x="639" y="513"/>
                  </a:cubicBezTo>
                  <a:cubicBezTo>
                    <a:pt x="639" y="507"/>
                    <a:pt x="641" y="503"/>
                    <a:pt x="642" y="497"/>
                  </a:cubicBezTo>
                  <a:cubicBezTo>
                    <a:pt x="641" y="490"/>
                    <a:pt x="640" y="482"/>
                    <a:pt x="638" y="475"/>
                  </a:cubicBezTo>
                  <a:cubicBezTo>
                    <a:pt x="638" y="471"/>
                    <a:pt x="632" y="472"/>
                    <a:pt x="632" y="475"/>
                  </a:cubicBezTo>
                  <a:cubicBezTo>
                    <a:pt x="629" y="490"/>
                    <a:pt x="621" y="503"/>
                    <a:pt x="620" y="519"/>
                  </a:cubicBezTo>
                  <a:cubicBezTo>
                    <a:pt x="620" y="525"/>
                    <a:pt x="616" y="531"/>
                    <a:pt x="616" y="537"/>
                  </a:cubicBezTo>
                  <a:lnTo>
                    <a:pt x="606" y="540"/>
                  </a:lnTo>
                  <a:cubicBezTo>
                    <a:pt x="606" y="535"/>
                    <a:pt x="606" y="531"/>
                    <a:pt x="606" y="527"/>
                  </a:cubicBezTo>
                  <a:cubicBezTo>
                    <a:pt x="606" y="491"/>
                    <a:pt x="601" y="456"/>
                    <a:pt x="591" y="422"/>
                  </a:cubicBezTo>
                  <a:cubicBezTo>
                    <a:pt x="591" y="421"/>
                    <a:pt x="591" y="421"/>
                    <a:pt x="590" y="421"/>
                  </a:cubicBezTo>
                  <a:lnTo>
                    <a:pt x="590" y="420"/>
                  </a:lnTo>
                  <a:lnTo>
                    <a:pt x="589" y="420"/>
                  </a:lnTo>
                  <a:lnTo>
                    <a:pt x="588" y="420"/>
                  </a:lnTo>
                  <a:lnTo>
                    <a:pt x="588" y="421"/>
                  </a:lnTo>
                  <a:lnTo>
                    <a:pt x="588" y="422"/>
                  </a:lnTo>
                  <a:cubicBezTo>
                    <a:pt x="595" y="459"/>
                    <a:pt x="586" y="500"/>
                    <a:pt x="585" y="540"/>
                  </a:cubicBezTo>
                  <a:lnTo>
                    <a:pt x="573" y="536"/>
                  </a:lnTo>
                  <a:cubicBezTo>
                    <a:pt x="571" y="530"/>
                    <a:pt x="570" y="525"/>
                    <a:pt x="570" y="519"/>
                  </a:cubicBezTo>
                  <a:cubicBezTo>
                    <a:pt x="570" y="516"/>
                    <a:pt x="570" y="514"/>
                    <a:pt x="571" y="511"/>
                  </a:cubicBezTo>
                  <a:cubicBezTo>
                    <a:pt x="582" y="492"/>
                    <a:pt x="568" y="462"/>
                    <a:pt x="564" y="441"/>
                  </a:cubicBezTo>
                  <a:cubicBezTo>
                    <a:pt x="562" y="420"/>
                    <a:pt x="556" y="400"/>
                    <a:pt x="546" y="382"/>
                  </a:cubicBezTo>
                  <a:cubicBezTo>
                    <a:pt x="543" y="378"/>
                    <a:pt x="538" y="382"/>
                    <a:pt x="540" y="385"/>
                  </a:cubicBezTo>
                  <a:cubicBezTo>
                    <a:pt x="550" y="401"/>
                    <a:pt x="546" y="426"/>
                    <a:pt x="549" y="444"/>
                  </a:cubicBezTo>
                  <a:cubicBezTo>
                    <a:pt x="549" y="449"/>
                    <a:pt x="550" y="453"/>
                    <a:pt x="550" y="457"/>
                  </a:cubicBezTo>
                  <a:cubicBezTo>
                    <a:pt x="543" y="444"/>
                    <a:pt x="535" y="430"/>
                    <a:pt x="530" y="416"/>
                  </a:cubicBezTo>
                  <a:cubicBezTo>
                    <a:pt x="514" y="383"/>
                    <a:pt x="503" y="348"/>
                    <a:pt x="498" y="312"/>
                  </a:cubicBezTo>
                  <a:cubicBezTo>
                    <a:pt x="498" y="308"/>
                    <a:pt x="492" y="309"/>
                    <a:pt x="492" y="312"/>
                  </a:cubicBezTo>
                  <a:cubicBezTo>
                    <a:pt x="486" y="380"/>
                    <a:pt x="519" y="439"/>
                    <a:pt x="547" y="499"/>
                  </a:cubicBezTo>
                  <a:cubicBezTo>
                    <a:pt x="547" y="500"/>
                    <a:pt x="547" y="500"/>
                    <a:pt x="547" y="500"/>
                  </a:cubicBezTo>
                  <a:cubicBezTo>
                    <a:pt x="548" y="501"/>
                    <a:pt x="549" y="502"/>
                    <a:pt x="550" y="503"/>
                  </a:cubicBezTo>
                  <a:cubicBezTo>
                    <a:pt x="548" y="508"/>
                    <a:pt x="546" y="513"/>
                    <a:pt x="543" y="518"/>
                  </a:cubicBezTo>
                  <a:cubicBezTo>
                    <a:pt x="542" y="517"/>
                    <a:pt x="540" y="516"/>
                    <a:pt x="538" y="516"/>
                  </a:cubicBezTo>
                  <a:cubicBezTo>
                    <a:pt x="534" y="516"/>
                    <a:pt x="530" y="514"/>
                    <a:pt x="526" y="512"/>
                  </a:cubicBezTo>
                  <a:cubicBezTo>
                    <a:pt x="525" y="512"/>
                    <a:pt x="525" y="512"/>
                    <a:pt x="524" y="511"/>
                  </a:cubicBezTo>
                  <a:cubicBezTo>
                    <a:pt x="520" y="509"/>
                    <a:pt x="514" y="504"/>
                    <a:pt x="514" y="499"/>
                  </a:cubicBezTo>
                  <a:cubicBezTo>
                    <a:pt x="514" y="494"/>
                    <a:pt x="509" y="495"/>
                    <a:pt x="508" y="498"/>
                  </a:cubicBezTo>
                  <a:cubicBezTo>
                    <a:pt x="506" y="507"/>
                    <a:pt x="514" y="518"/>
                    <a:pt x="521" y="523"/>
                  </a:cubicBezTo>
                  <a:cubicBezTo>
                    <a:pt x="522" y="523"/>
                    <a:pt x="523" y="524"/>
                    <a:pt x="523" y="524"/>
                  </a:cubicBezTo>
                  <a:cubicBezTo>
                    <a:pt x="527" y="526"/>
                    <a:pt x="532" y="528"/>
                    <a:pt x="537" y="528"/>
                  </a:cubicBezTo>
                  <a:cubicBezTo>
                    <a:pt x="538" y="528"/>
                    <a:pt x="538" y="528"/>
                    <a:pt x="539" y="528"/>
                  </a:cubicBezTo>
                  <a:cubicBezTo>
                    <a:pt x="538" y="530"/>
                    <a:pt x="537" y="532"/>
                    <a:pt x="535" y="534"/>
                  </a:cubicBezTo>
                  <a:cubicBezTo>
                    <a:pt x="533" y="537"/>
                    <a:pt x="531" y="541"/>
                    <a:pt x="529" y="544"/>
                  </a:cubicBezTo>
                  <a:cubicBezTo>
                    <a:pt x="522" y="534"/>
                    <a:pt x="509" y="535"/>
                    <a:pt x="499" y="527"/>
                  </a:cubicBezTo>
                  <a:cubicBezTo>
                    <a:pt x="491" y="520"/>
                    <a:pt x="484" y="513"/>
                    <a:pt x="477" y="506"/>
                  </a:cubicBezTo>
                  <a:cubicBezTo>
                    <a:pt x="470" y="501"/>
                    <a:pt x="465" y="495"/>
                    <a:pt x="460" y="488"/>
                  </a:cubicBezTo>
                  <a:cubicBezTo>
                    <a:pt x="460" y="487"/>
                    <a:pt x="458" y="488"/>
                    <a:pt x="458" y="490"/>
                  </a:cubicBezTo>
                  <a:cubicBezTo>
                    <a:pt x="459" y="495"/>
                    <a:pt x="462" y="500"/>
                    <a:pt x="464" y="505"/>
                  </a:cubicBezTo>
                  <a:cubicBezTo>
                    <a:pt x="467" y="513"/>
                    <a:pt x="470" y="520"/>
                    <a:pt x="475" y="528"/>
                  </a:cubicBezTo>
                  <a:cubicBezTo>
                    <a:pt x="476" y="530"/>
                    <a:pt x="478" y="533"/>
                    <a:pt x="479" y="535"/>
                  </a:cubicBezTo>
                  <a:cubicBezTo>
                    <a:pt x="484" y="541"/>
                    <a:pt x="489" y="546"/>
                    <a:pt x="495" y="550"/>
                  </a:cubicBezTo>
                  <a:cubicBezTo>
                    <a:pt x="496" y="550"/>
                    <a:pt x="496" y="550"/>
                    <a:pt x="496" y="550"/>
                  </a:cubicBezTo>
                  <a:cubicBezTo>
                    <a:pt x="499" y="552"/>
                    <a:pt x="501" y="553"/>
                    <a:pt x="504" y="554"/>
                  </a:cubicBezTo>
                  <a:cubicBezTo>
                    <a:pt x="506" y="555"/>
                    <a:pt x="509" y="556"/>
                    <a:pt x="512" y="557"/>
                  </a:cubicBezTo>
                  <a:cubicBezTo>
                    <a:pt x="513" y="558"/>
                    <a:pt x="513" y="558"/>
                    <a:pt x="514" y="559"/>
                  </a:cubicBezTo>
                  <a:cubicBezTo>
                    <a:pt x="513" y="560"/>
                    <a:pt x="511" y="561"/>
                    <a:pt x="510" y="562"/>
                  </a:cubicBezTo>
                  <a:cubicBezTo>
                    <a:pt x="507" y="564"/>
                    <a:pt x="505" y="564"/>
                    <a:pt x="502" y="565"/>
                  </a:cubicBezTo>
                  <a:cubicBezTo>
                    <a:pt x="499" y="566"/>
                    <a:pt x="497" y="567"/>
                    <a:pt x="494" y="569"/>
                  </a:cubicBezTo>
                  <a:cubicBezTo>
                    <a:pt x="493" y="569"/>
                    <a:pt x="492" y="569"/>
                    <a:pt x="492" y="569"/>
                  </a:cubicBezTo>
                  <a:cubicBezTo>
                    <a:pt x="491" y="569"/>
                    <a:pt x="490" y="569"/>
                    <a:pt x="489" y="570"/>
                  </a:cubicBezTo>
                  <a:cubicBezTo>
                    <a:pt x="488" y="571"/>
                    <a:pt x="488" y="570"/>
                    <a:pt x="488" y="570"/>
                  </a:cubicBezTo>
                  <a:lnTo>
                    <a:pt x="481" y="576"/>
                  </a:lnTo>
                  <a:cubicBezTo>
                    <a:pt x="470" y="573"/>
                    <a:pt x="460" y="569"/>
                    <a:pt x="450" y="563"/>
                  </a:cubicBezTo>
                  <a:cubicBezTo>
                    <a:pt x="441" y="558"/>
                    <a:pt x="433" y="552"/>
                    <a:pt x="426" y="545"/>
                  </a:cubicBezTo>
                  <a:cubicBezTo>
                    <a:pt x="411" y="530"/>
                    <a:pt x="402" y="510"/>
                    <a:pt x="386" y="497"/>
                  </a:cubicBezTo>
                  <a:cubicBezTo>
                    <a:pt x="383" y="494"/>
                    <a:pt x="380" y="499"/>
                    <a:pt x="382" y="501"/>
                  </a:cubicBezTo>
                  <a:cubicBezTo>
                    <a:pt x="386" y="506"/>
                    <a:pt x="389" y="511"/>
                    <a:pt x="392" y="516"/>
                  </a:cubicBezTo>
                  <a:cubicBezTo>
                    <a:pt x="396" y="523"/>
                    <a:pt x="399" y="530"/>
                    <a:pt x="402" y="536"/>
                  </a:cubicBezTo>
                  <a:cubicBezTo>
                    <a:pt x="402" y="537"/>
                    <a:pt x="402" y="537"/>
                    <a:pt x="403" y="538"/>
                  </a:cubicBezTo>
                  <a:cubicBezTo>
                    <a:pt x="408" y="548"/>
                    <a:pt x="416" y="557"/>
                    <a:pt x="425" y="566"/>
                  </a:cubicBezTo>
                  <a:cubicBezTo>
                    <a:pt x="432" y="573"/>
                    <a:pt x="441" y="580"/>
                    <a:pt x="450" y="585"/>
                  </a:cubicBezTo>
                  <a:cubicBezTo>
                    <a:pt x="454" y="587"/>
                    <a:pt x="457" y="589"/>
                    <a:pt x="461" y="591"/>
                  </a:cubicBezTo>
                  <a:lnTo>
                    <a:pt x="449" y="600"/>
                  </a:lnTo>
                  <a:cubicBezTo>
                    <a:pt x="441" y="598"/>
                    <a:pt x="434" y="596"/>
                    <a:pt x="426" y="594"/>
                  </a:cubicBezTo>
                  <a:cubicBezTo>
                    <a:pt x="413" y="586"/>
                    <a:pt x="401" y="575"/>
                    <a:pt x="391" y="562"/>
                  </a:cubicBezTo>
                  <a:cubicBezTo>
                    <a:pt x="388" y="560"/>
                    <a:pt x="383" y="562"/>
                    <a:pt x="385" y="566"/>
                  </a:cubicBezTo>
                  <a:cubicBezTo>
                    <a:pt x="395" y="580"/>
                    <a:pt x="400" y="598"/>
                    <a:pt x="415" y="607"/>
                  </a:cubicBezTo>
                  <a:cubicBezTo>
                    <a:pt x="420" y="610"/>
                    <a:pt x="426" y="613"/>
                    <a:pt x="431" y="615"/>
                  </a:cubicBezTo>
                  <a:lnTo>
                    <a:pt x="427" y="619"/>
                  </a:lnTo>
                  <a:lnTo>
                    <a:pt x="425" y="620"/>
                  </a:lnTo>
                  <a:cubicBezTo>
                    <a:pt x="424" y="619"/>
                    <a:pt x="423" y="619"/>
                    <a:pt x="422" y="618"/>
                  </a:cubicBezTo>
                  <a:cubicBezTo>
                    <a:pt x="421" y="617"/>
                    <a:pt x="420" y="617"/>
                    <a:pt x="419" y="617"/>
                  </a:cubicBezTo>
                  <a:cubicBezTo>
                    <a:pt x="415" y="616"/>
                    <a:pt x="411" y="614"/>
                    <a:pt x="407" y="612"/>
                  </a:cubicBezTo>
                  <a:cubicBezTo>
                    <a:pt x="403" y="610"/>
                    <a:pt x="400" y="607"/>
                    <a:pt x="397" y="604"/>
                  </a:cubicBezTo>
                  <a:cubicBezTo>
                    <a:pt x="392" y="599"/>
                    <a:pt x="387" y="595"/>
                    <a:pt x="381" y="591"/>
                  </a:cubicBezTo>
                  <a:cubicBezTo>
                    <a:pt x="375" y="587"/>
                    <a:pt x="364" y="581"/>
                    <a:pt x="362" y="574"/>
                  </a:cubicBezTo>
                  <a:cubicBezTo>
                    <a:pt x="362" y="573"/>
                    <a:pt x="362" y="574"/>
                    <a:pt x="361" y="573"/>
                  </a:cubicBezTo>
                  <a:cubicBezTo>
                    <a:pt x="360" y="572"/>
                    <a:pt x="361" y="572"/>
                    <a:pt x="361" y="572"/>
                  </a:cubicBezTo>
                  <a:cubicBezTo>
                    <a:pt x="360" y="572"/>
                    <a:pt x="360" y="571"/>
                    <a:pt x="359" y="571"/>
                  </a:cubicBezTo>
                  <a:cubicBezTo>
                    <a:pt x="359" y="571"/>
                    <a:pt x="359" y="572"/>
                    <a:pt x="358" y="572"/>
                  </a:cubicBezTo>
                  <a:lnTo>
                    <a:pt x="357" y="573"/>
                  </a:lnTo>
                  <a:lnTo>
                    <a:pt x="357" y="574"/>
                  </a:lnTo>
                  <a:cubicBezTo>
                    <a:pt x="359" y="581"/>
                    <a:pt x="361" y="588"/>
                    <a:pt x="365" y="594"/>
                  </a:cubicBezTo>
                  <a:cubicBezTo>
                    <a:pt x="368" y="600"/>
                    <a:pt x="373" y="606"/>
                    <a:pt x="379" y="611"/>
                  </a:cubicBezTo>
                  <a:cubicBezTo>
                    <a:pt x="384" y="619"/>
                    <a:pt x="392" y="627"/>
                    <a:pt x="401" y="632"/>
                  </a:cubicBezTo>
                  <a:cubicBezTo>
                    <a:pt x="404" y="634"/>
                    <a:pt x="407" y="635"/>
                    <a:pt x="410" y="636"/>
                  </a:cubicBezTo>
                  <a:cubicBezTo>
                    <a:pt x="408" y="640"/>
                    <a:pt x="406" y="644"/>
                    <a:pt x="403" y="647"/>
                  </a:cubicBezTo>
                  <a:lnTo>
                    <a:pt x="394" y="658"/>
                  </a:lnTo>
                  <a:cubicBezTo>
                    <a:pt x="380" y="650"/>
                    <a:pt x="363" y="645"/>
                    <a:pt x="349" y="635"/>
                  </a:cubicBezTo>
                  <a:cubicBezTo>
                    <a:pt x="330" y="620"/>
                    <a:pt x="313" y="603"/>
                    <a:pt x="296" y="585"/>
                  </a:cubicBezTo>
                  <a:cubicBezTo>
                    <a:pt x="296" y="585"/>
                    <a:pt x="296" y="584"/>
                    <a:pt x="295" y="584"/>
                  </a:cubicBezTo>
                  <a:lnTo>
                    <a:pt x="294" y="584"/>
                  </a:lnTo>
                  <a:cubicBezTo>
                    <a:pt x="293" y="584"/>
                    <a:pt x="293" y="584"/>
                    <a:pt x="292" y="584"/>
                  </a:cubicBezTo>
                  <a:lnTo>
                    <a:pt x="291" y="585"/>
                  </a:lnTo>
                  <a:cubicBezTo>
                    <a:pt x="290" y="586"/>
                    <a:pt x="291" y="586"/>
                    <a:pt x="291" y="587"/>
                  </a:cubicBezTo>
                  <a:lnTo>
                    <a:pt x="291" y="588"/>
                  </a:lnTo>
                  <a:cubicBezTo>
                    <a:pt x="291" y="588"/>
                    <a:pt x="292" y="588"/>
                    <a:pt x="292" y="589"/>
                  </a:cubicBezTo>
                  <a:lnTo>
                    <a:pt x="292" y="590"/>
                  </a:lnTo>
                  <a:cubicBezTo>
                    <a:pt x="306" y="613"/>
                    <a:pt x="322" y="636"/>
                    <a:pt x="341" y="656"/>
                  </a:cubicBezTo>
                  <a:cubicBezTo>
                    <a:pt x="347" y="661"/>
                    <a:pt x="354" y="666"/>
                    <a:pt x="362" y="671"/>
                  </a:cubicBezTo>
                  <a:cubicBezTo>
                    <a:pt x="366" y="673"/>
                    <a:pt x="371" y="676"/>
                    <a:pt x="376" y="678"/>
                  </a:cubicBezTo>
                  <a:cubicBezTo>
                    <a:pt x="369" y="685"/>
                    <a:pt x="361" y="692"/>
                    <a:pt x="353" y="697"/>
                  </a:cubicBezTo>
                  <a:cubicBezTo>
                    <a:pt x="346" y="695"/>
                    <a:pt x="340" y="693"/>
                    <a:pt x="334" y="689"/>
                  </a:cubicBezTo>
                  <a:cubicBezTo>
                    <a:pt x="326" y="685"/>
                    <a:pt x="319" y="680"/>
                    <a:pt x="313" y="673"/>
                  </a:cubicBezTo>
                  <a:cubicBezTo>
                    <a:pt x="304" y="666"/>
                    <a:pt x="294" y="661"/>
                    <a:pt x="284" y="652"/>
                  </a:cubicBezTo>
                  <a:cubicBezTo>
                    <a:pt x="272" y="641"/>
                    <a:pt x="265" y="624"/>
                    <a:pt x="248" y="618"/>
                  </a:cubicBezTo>
                  <a:cubicBezTo>
                    <a:pt x="247" y="618"/>
                    <a:pt x="247" y="618"/>
                    <a:pt x="247" y="618"/>
                  </a:cubicBezTo>
                  <a:cubicBezTo>
                    <a:pt x="246" y="618"/>
                    <a:pt x="246" y="618"/>
                    <a:pt x="246" y="619"/>
                  </a:cubicBezTo>
                  <a:cubicBezTo>
                    <a:pt x="246" y="619"/>
                    <a:pt x="245" y="619"/>
                    <a:pt x="245" y="620"/>
                  </a:cubicBezTo>
                  <a:lnTo>
                    <a:pt x="246" y="621"/>
                  </a:lnTo>
                  <a:cubicBezTo>
                    <a:pt x="257" y="630"/>
                    <a:pt x="266" y="641"/>
                    <a:pt x="273" y="653"/>
                  </a:cubicBezTo>
                  <a:cubicBezTo>
                    <a:pt x="281" y="661"/>
                    <a:pt x="289" y="670"/>
                    <a:pt x="298" y="677"/>
                  </a:cubicBezTo>
                  <a:cubicBezTo>
                    <a:pt x="308" y="691"/>
                    <a:pt x="320" y="703"/>
                    <a:pt x="334" y="713"/>
                  </a:cubicBezTo>
                  <a:cubicBezTo>
                    <a:pt x="333" y="714"/>
                    <a:pt x="331" y="716"/>
                    <a:pt x="330" y="718"/>
                  </a:cubicBezTo>
                  <a:cubicBezTo>
                    <a:pt x="324" y="717"/>
                    <a:pt x="318" y="715"/>
                    <a:pt x="313" y="712"/>
                  </a:cubicBezTo>
                  <a:cubicBezTo>
                    <a:pt x="306" y="708"/>
                    <a:pt x="300" y="703"/>
                    <a:pt x="293" y="700"/>
                  </a:cubicBezTo>
                  <a:cubicBezTo>
                    <a:pt x="289" y="698"/>
                    <a:pt x="285" y="696"/>
                    <a:pt x="281" y="693"/>
                  </a:cubicBezTo>
                  <a:cubicBezTo>
                    <a:pt x="275" y="690"/>
                    <a:pt x="270" y="687"/>
                    <a:pt x="265" y="683"/>
                  </a:cubicBezTo>
                  <a:cubicBezTo>
                    <a:pt x="263" y="681"/>
                    <a:pt x="260" y="684"/>
                    <a:pt x="262" y="687"/>
                  </a:cubicBezTo>
                  <a:cubicBezTo>
                    <a:pt x="271" y="700"/>
                    <a:pt x="283" y="711"/>
                    <a:pt x="296" y="720"/>
                  </a:cubicBezTo>
                  <a:cubicBezTo>
                    <a:pt x="300" y="724"/>
                    <a:pt x="305" y="727"/>
                    <a:pt x="309" y="730"/>
                  </a:cubicBezTo>
                  <a:cubicBezTo>
                    <a:pt x="313" y="732"/>
                    <a:pt x="317" y="734"/>
                    <a:pt x="322" y="735"/>
                  </a:cubicBezTo>
                  <a:lnTo>
                    <a:pt x="321" y="738"/>
                  </a:lnTo>
                  <a:lnTo>
                    <a:pt x="319" y="737"/>
                  </a:lnTo>
                  <a:cubicBezTo>
                    <a:pt x="315" y="735"/>
                    <a:pt x="311" y="733"/>
                    <a:pt x="306" y="733"/>
                  </a:cubicBezTo>
                  <a:cubicBezTo>
                    <a:pt x="296" y="730"/>
                    <a:pt x="287" y="726"/>
                    <a:pt x="278" y="721"/>
                  </a:cubicBezTo>
                  <a:cubicBezTo>
                    <a:pt x="277" y="721"/>
                    <a:pt x="277" y="721"/>
                    <a:pt x="276" y="720"/>
                  </a:cubicBezTo>
                  <a:cubicBezTo>
                    <a:pt x="270" y="717"/>
                    <a:pt x="263" y="714"/>
                    <a:pt x="256" y="710"/>
                  </a:cubicBezTo>
                  <a:cubicBezTo>
                    <a:pt x="241" y="701"/>
                    <a:pt x="226" y="690"/>
                    <a:pt x="213" y="677"/>
                  </a:cubicBezTo>
                  <a:cubicBezTo>
                    <a:pt x="211" y="676"/>
                    <a:pt x="208" y="677"/>
                    <a:pt x="210" y="680"/>
                  </a:cubicBezTo>
                  <a:cubicBezTo>
                    <a:pt x="219" y="694"/>
                    <a:pt x="230" y="708"/>
                    <a:pt x="243" y="719"/>
                  </a:cubicBezTo>
                  <a:cubicBezTo>
                    <a:pt x="255" y="730"/>
                    <a:pt x="271" y="736"/>
                    <a:pt x="284" y="746"/>
                  </a:cubicBezTo>
                  <a:cubicBezTo>
                    <a:pt x="285" y="746"/>
                    <a:pt x="287" y="747"/>
                    <a:pt x="288" y="748"/>
                  </a:cubicBezTo>
                  <a:cubicBezTo>
                    <a:pt x="289" y="749"/>
                    <a:pt x="291" y="749"/>
                    <a:pt x="292" y="750"/>
                  </a:cubicBezTo>
                  <a:cubicBezTo>
                    <a:pt x="289" y="750"/>
                    <a:pt x="287" y="749"/>
                    <a:pt x="284" y="749"/>
                  </a:cubicBezTo>
                  <a:cubicBezTo>
                    <a:pt x="281" y="749"/>
                    <a:pt x="279" y="750"/>
                    <a:pt x="276" y="750"/>
                  </a:cubicBezTo>
                  <a:cubicBezTo>
                    <a:pt x="268" y="750"/>
                    <a:pt x="262" y="745"/>
                    <a:pt x="254" y="743"/>
                  </a:cubicBezTo>
                  <a:cubicBezTo>
                    <a:pt x="240" y="739"/>
                    <a:pt x="226" y="732"/>
                    <a:pt x="212" y="728"/>
                  </a:cubicBezTo>
                  <a:cubicBezTo>
                    <a:pt x="209" y="728"/>
                    <a:pt x="207" y="732"/>
                    <a:pt x="210" y="733"/>
                  </a:cubicBezTo>
                  <a:cubicBezTo>
                    <a:pt x="213" y="735"/>
                    <a:pt x="218" y="742"/>
                    <a:pt x="224" y="744"/>
                  </a:cubicBezTo>
                  <a:cubicBezTo>
                    <a:pt x="225" y="744"/>
                    <a:pt x="226" y="745"/>
                    <a:pt x="227" y="745"/>
                  </a:cubicBezTo>
                  <a:cubicBezTo>
                    <a:pt x="232" y="749"/>
                    <a:pt x="238" y="752"/>
                    <a:pt x="243" y="756"/>
                  </a:cubicBezTo>
                  <a:cubicBezTo>
                    <a:pt x="249" y="759"/>
                    <a:pt x="254" y="765"/>
                    <a:pt x="260" y="767"/>
                  </a:cubicBezTo>
                  <a:cubicBezTo>
                    <a:pt x="258" y="767"/>
                    <a:pt x="256" y="767"/>
                    <a:pt x="255" y="767"/>
                  </a:cubicBezTo>
                  <a:cubicBezTo>
                    <a:pt x="253" y="767"/>
                    <a:pt x="251" y="767"/>
                    <a:pt x="249" y="767"/>
                  </a:cubicBezTo>
                  <a:cubicBezTo>
                    <a:pt x="236" y="766"/>
                    <a:pt x="223" y="764"/>
                    <a:pt x="210" y="761"/>
                  </a:cubicBezTo>
                  <a:cubicBezTo>
                    <a:pt x="202" y="759"/>
                    <a:pt x="184" y="756"/>
                    <a:pt x="180" y="749"/>
                  </a:cubicBezTo>
                  <a:lnTo>
                    <a:pt x="179" y="748"/>
                  </a:lnTo>
                  <a:lnTo>
                    <a:pt x="178" y="748"/>
                  </a:lnTo>
                  <a:cubicBezTo>
                    <a:pt x="177" y="748"/>
                    <a:pt x="176" y="748"/>
                    <a:pt x="176" y="748"/>
                  </a:cubicBezTo>
                  <a:cubicBezTo>
                    <a:pt x="175" y="749"/>
                    <a:pt x="175" y="749"/>
                    <a:pt x="175" y="749"/>
                  </a:cubicBezTo>
                  <a:cubicBezTo>
                    <a:pt x="175" y="750"/>
                    <a:pt x="174" y="750"/>
                    <a:pt x="174" y="751"/>
                  </a:cubicBezTo>
                  <a:lnTo>
                    <a:pt x="174" y="752"/>
                  </a:lnTo>
                  <a:cubicBezTo>
                    <a:pt x="179" y="767"/>
                    <a:pt x="200" y="776"/>
                    <a:pt x="217" y="781"/>
                  </a:cubicBezTo>
                  <a:cubicBezTo>
                    <a:pt x="177" y="780"/>
                    <a:pt x="139" y="770"/>
                    <a:pt x="105" y="749"/>
                  </a:cubicBezTo>
                  <a:cubicBezTo>
                    <a:pt x="101" y="747"/>
                    <a:pt x="96" y="744"/>
                    <a:pt x="92" y="741"/>
                  </a:cubicBezTo>
                  <a:cubicBezTo>
                    <a:pt x="43" y="705"/>
                    <a:pt x="31" y="638"/>
                    <a:pt x="31" y="583"/>
                  </a:cubicBezTo>
                  <a:cubicBezTo>
                    <a:pt x="29" y="574"/>
                    <a:pt x="46" y="570"/>
                    <a:pt x="55" y="562"/>
                  </a:cubicBezTo>
                  <a:lnTo>
                    <a:pt x="54" y="56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2"/>
            <p:cNvSpPr/>
            <p:nvPr/>
          </p:nvSpPr>
          <p:spPr>
            <a:xfrm>
              <a:off x="8010360" y="3337560"/>
              <a:ext cx="7920" cy="25560"/>
            </a:xfrm>
            <a:custGeom>
              <a:avLst/>
              <a:gdLst/>
              <a:ahLst/>
              <a:cxnLst/>
              <a:rect l="l" t="t" r="r" b="b"/>
              <a:pathLst>
                <a:path w="22" h="71" extrusionOk="0">
                  <a:moveTo>
                    <a:pt x="15" y="3"/>
                  </a:moveTo>
                  <a:cubicBezTo>
                    <a:pt x="15" y="19"/>
                    <a:pt x="12" y="34"/>
                    <a:pt x="8" y="49"/>
                  </a:cubicBezTo>
                  <a:cubicBezTo>
                    <a:pt x="6" y="56"/>
                    <a:pt x="0" y="61"/>
                    <a:pt x="4" y="69"/>
                  </a:cubicBezTo>
                  <a:cubicBezTo>
                    <a:pt x="4" y="69"/>
                    <a:pt x="5" y="68"/>
                    <a:pt x="5" y="69"/>
                  </a:cubicBezTo>
                  <a:cubicBezTo>
                    <a:pt x="6" y="70"/>
                    <a:pt x="5" y="70"/>
                    <a:pt x="6" y="70"/>
                  </a:cubicBezTo>
                  <a:lnTo>
                    <a:pt x="7" y="69"/>
                  </a:lnTo>
                  <a:cubicBezTo>
                    <a:pt x="10" y="64"/>
                    <a:pt x="13" y="60"/>
                    <a:pt x="16" y="55"/>
                  </a:cubicBezTo>
                  <a:cubicBezTo>
                    <a:pt x="18" y="50"/>
                    <a:pt x="19" y="45"/>
                    <a:pt x="20" y="40"/>
                  </a:cubicBezTo>
                  <a:cubicBezTo>
                    <a:pt x="21" y="34"/>
                    <a:pt x="21" y="28"/>
                    <a:pt x="21" y="22"/>
                  </a:cubicBezTo>
                  <a:cubicBezTo>
                    <a:pt x="21" y="16"/>
                    <a:pt x="21" y="10"/>
                    <a:pt x="20" y="4"/>
                  </a:cubicBezTo>
                  <a:cubicBezTo>
                    <a:pt x="20" y="0"/>
                    <a:pt x="15" y="0"/>
                    <a:pt x="1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2"/>
            <p:cNvSpPr/>
            <p:nvPr/>
          </p:nvSpPr>
          <p:spPr>
            <a:xfrm>
              <a:off x="8075520" y="3135960"/>
              <a:ext cx="8640" cy="12240"/>
            </a:xfrm>
            <a:custGeom>
              <a:avLst/>
              <a:gdLst/>
              <a:ahLst/>
              <a:cxnLst/>
              <a:rect l="l" t="t" r="r" b="b"/>
              <a:pathLst>
                <a:path w="24" h="34" extrusionOk="0">
                  <a:moveTo>
                    <a:pt x="16" y="18"/>
                  </a:moveTo>
                  <a:cubicBezTo>
                    <a:pt x="16" y="16"/>
                    <a:pt x="15" y="15"/>
                    <a:pt x="14" y="14"/>
                  </a:cubicBezTo>
                  <a:cubicBezTo>
                    <a:pt x="13" y="12"/>
                    <a:pt x="12" y="10"/>
                    <a:pt x="11" y="9"/>
                  </a:cubicBezTo>
                  <a:cubicBezTo>
                    <a:pt x="10" y="8"/>
                    <a:pt x="7" y="5"/>
                    <a:pt x="7" y="4"/>
                  </a:cubicBezTo>
                  <a:cubicBezTo>
                    <a:pt x="7" y="3"/>
                    <a:pt x="7" y="3"/>
                    <a:pt x="7" y="3"/>
                  </a:cubicBezTo>
                  <a:lnTo>
                    <a:pt x="7" y="2"/>
                  </a:lnTo>
                  <a:cubicBezTo>
                    <a:pt x="6" y="1"/>
                    <a:pt x="6" y="1"/>
                    <a:pt x="6" y="1"/>
                  </a:cubicBezTo>
                  <a:cubicBezTo>
                    <a:pt x="5" y="0"/>
                    <a:pt x="5" y="0"/>
                    <a:pt x="4" y="0"/>
                  </a:cubicBezTo>
                  <a:lnTo>
                    <a:pt x="3" y="1"/>
                  </a:lnTo>
                  <a:cubicBezTo>
                    <a:pt x="2" y="2"/>
                    <a:pt x="2" y="1"/>
                    <a:pt x="1" y="2"/>
                  </a:cubicBezTo>
                  <a:lnTo>
                    <a:pt x="1" y="3"/>
                  </a:lnTo>
                  <a:cubicBezTo>
                    <a:pt x="1" y="4"/>
                    <a:pt x="0" y="5"/>
                    <a:pt x="0" y="6"/>
                  </a:cubicBezTo>
                  <a:cubicBezTo>
                    <a:pt x="0" y="7"/>
                    <a:pt x="1" y="8"/>
                    <a:pt x="1" y="9"/>
                  </a:cubicBezTo>
                  <a:cubicBezTo>
                    <a:pt x="2" y="10"/>
                    <a:pt x="3" y="11"/>
                    <a:pt x="3" y="12"/>
                  </a:cubicBezTo>
                  <a:cubicBezTo>
                    <a:pt x="4" y="14"/>
                    <a:pt x="5" y="17"/>
                    <a:pt x="6" y="19"/>
                  </a:cubicBezTo>
                  <a:cubicBezTo>
                    <a:pt x="6" y="21"/>
                    <a:pt x="7" y="22"/>
                    <a:pt x="8" y="24"/>
                  </a:cubicBezTo>
                  <a:cubicBezTo>
                    <a:pt x="9" y="25"/>
                    <a:pt x="10" y="27"/>
                    <a:pt x="11" y="28"/>
                  </a:cubicBezTo>
                  <a:cubicBezTo>
                    <a:pt x="12" y="29"/>
                    <a:pt x="13" y="29"/>
                    <a:pt x="14" y="30"/>
                  </a:cubicBezTo>
                  <a:cubicBezTo>
                    <a:pt x="16" y="31"/>
                    <a:pt x="17" y="32"/>
                    <a:pt x="19" y="32"/>
                  </a:cubicBezTo>
                  <a:lnTo>
                    <a:pt x="20" y="33"/>
                  </a:lnTo>
                  <a:cubicBezTo>
                    <a:pt x="21" y="33"/>
                    <a:pt x="21" y="32"/>
                    <a:pt x="21" y="32"/>
                  </a:cubicBezTo>
                  <a:cubicBezTo>
                    <a:pt x="22" y="32"/>
                    <a:pt x="22" y="32"/>
                    <a:pt x="22" y="31"/>
                  </a:cubicBezTo>
                  <a:cubicBezTo>
                    <a:pt x="23" y="31"/>
                    <a:pt x="23" y="31"/>
                    <a:pt x="23" y="31"/>
                  </a:cubicBezTo>
                  <a:cubicBezTo>
                    <a:pt x="23" y="30"/>
                    <a:pt x="23" y="29"/>
                    <a:pt x="23" y="28"/>
                  </a:cubicBezTo>
                  <a:cubicBezTo>
                    <a:pt x="23" y="27"/>
                    <a:pt x="23" y="26"/>
                    <a:pt x="23" y="25"/>
                  </a:cubicBezTo>
                  <a:lnTo>
                    <a:pt x="22" y="25"/>
                  </a:lnTo>
                  <a:cubicBezTo>
                    <a:pt x="20" y="23"/>
                    <a:pt x="18" y="20"/>
                    <a:pt x="16"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2"/>
            <p:cNvSpPr/>
            <p:nvPr/>
          </p:nvSpPr>
          <p:spPr>
            <a:xfrm>
              <a:off x="8096040" y="3160080"/>
              <a:ext cx="6480" cy="8280"/>
            </a:xfrm>
            <a:custGeom>
              <a:avLst/>
              <a:gdLst/>
              <a:ahLst/>
              <a:cxnLst/>
              <a:rect l="l" t="t" r="r" b="b"/>
              <a:pathLst>
                <a:path w="18" h="23" extrusionOk="0">
                  <a:moveTo>
                    <a:pt x="15" y="22"/>
                  </a:moveTo>
                  <a:cubicBezTo>
                    <a:pt x="16" y="22"/>
                    <a:pt x="17" y="22"/>
                    <a:pt x="17" y="20"/>
                  </a:cubicBezTo>
                  <a:cubicBezTo>
                    <a:pt x="17" y="19"/>
                    <a:pt x="17" y="18"/>
                    <a:pt x="16" y="17"/>
                  </a:cubicBezTo>
                  <a:cubicBezTo>
                    <a:pt x="16" y="16"/>
                    <a:pt x="13" y="14"/>
                    <a:pt x="12" y="13"/>
                  </a:cubicBezTo>
                  <a:cubicBezTo>
                    <a:pt x="10" y="10"/>
                    <a:pt x="8" y="7"/>
                    <a:pt x="6" y="4"/>
                  </a:cubicBezTo>
                  <a:cubicBezTo>
                    <a:pt x="6" y="3"/>
                    <a:pt x="6" y="3"/>
                    <a:pt x="5" y="2"/>
                  </a:cubicBezTo>
                  <a:cubicBezTo>
                    <a:pt x="4" y="0"/>
                    <a:pt x="0" y="2"/>
                    <a:pt x="1" y="5"/>
                  </a:cubicBezTo>
                  <a:cubicBezTo>
                    <a:pt x="2" y="7"/>
                    <a:pt x="3" y="8"/>
                    <a:pt x="4" y="10"/>
                  </a:cubicBezTo>
                  <a:cubicBezTo>
                    <a:pt x="6" y="15"/>
                    <a:pt x="10" y="19"/>
                    <a:pt x="15"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2"/>
            <p:cNvSpPr/>
            <p:nvPr/>
          </p:nvSpPr>
          <p:spPr>
            <a:xfrm>
              <a:off x="8111160" y="3178800"/>
              <a:ext cx="19440" cy="24120"/>
            </a:xfrm>
            <a:custGeom>
              <a:avLst/>
              <a:gdLst/>
              <a:ahLst/>
              <a:cxnLst/>
              <a:rect l="l" t="t" r="r" b="b"/>
              <a:pathLst>
                <a:path w="54" h="67" extrusionOk="0">
                  <a:moveTo>
                    <a:pt x="26" y="32"/>
                  </a:moveTo>
                  <a:cubicBezTo>
                    <a:pt x="35" y="42"/>
                    <a:pt x="35" y="55"/>
                    <a:pt x="43" y="65"/>
                  </a:cubicBezTo>
                  <a:cubicBezTo>
                    <a:pt x="43" y="66"/>
                    <a:pt x="43" y="66"/>
                    <a:pt x="44" y="66"/>
                  </a:cubicBezTo>
                  <a:lnTo>
                    <a:pt x="45" y="66"/>
                  </a:lnTo>
                  <a:lnTo>
                    <a:pt x="46" y="66"/>
                  </a:lnTo>
                  <a:cubicBezTo>
                    <a:pt x="47" y="66"/>
                    <a:pt x="47" y="66"/>
                    <a:pt x="47" y="65"/>
                  </a:cubicBezTo>
                  <a:cubicBezTo>
                    <a:pt x="53" y="57"/>
                    <a:pt x="44" y="41"/>
                    <a:pt x="39" y="33"/>
                  </a:cubicBezTo>
                  <a:cubicBezTo>
                    <a:pt x="30" y="20"/>
                    <a:pt x="18" y="9"/>
                    <a:pt x="5" y="0"/>
                  </a:cubicBezTo>
                  <a:cubicBezTo>
                    <a:pt x="4" y="0"/>
                    <a:pt x="4" y="0"/>
                    <a:pt x="3" y="0"/>
                  </a:cubicBezTo>
                  <a:lnTo>
                    <a:pt x="2" y="0"/>
                  </a:lnTo>
                  <a:cubicBezTo>
                    <a:pt x="1" y="0"/>
                    <a:pt x="1" y="1"/>
                    <a:pt x="1" y="1"/>
                  </a:cubicBezTo>
                  <a:lnTo>
                    <a:pt x="0" y="2"/>
                  </a:lnTo>
                  <a:cubicBezTo>
                    <a:pt x="0" y="3"/>
                    <a:pt x="1" y="3"/>
                    <a:pt x="1" y="4"/>
                  </a:cubicBezTo>
                  <a:cubicBezTo>
                    <a:pt x="8" y="14"/>
                    <a:pt x="17" y="24"/>
                    <a:pt x="26" y="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2"/>
            <p:cNvSpPr/>
            <p:nvPr/>
          </p:nvSpPr>
          <p:spPr>
            <a:xfrm>
              <a:off x="8128080" y="3211560"/>
              <a:ext cx="7200" cy="46440"/>
            </a:xfrm>
            <a:custGeom>
              <a:avLst/>
              <a:gdLst/>
              <a:ahLst/>
              <a:cxnLst/>
              <a:rect l="l" t="t" r="r" b="b"/>
              <a:pathLst>
                <a:path w="20" h="129" extrusionOk="0">
                  <a:moveTo>
                    <a:pt x="2" y="6"/>
                  </a:moveTo>
                  <a:cubicBezTo>
                    <a:pt x="5" y="19"/>
                    <a:pt x="7" y="33"/>
                    <a:pt x="7" y="47"/>
                  </a:cubicBezTo>
                  <a:cubicBezTo>
                    <a:pt x="7" y="49"/>
                    <a:pt x="7" y="52"/>
                    <a:pt x="7" y="54"/>
                  </a:cubicBezTo>
                  <a:cubicBezTo>
                    <a:pt x="7" y="66"/>
                    <a:pt x="7" y="78"/>
                    <a:pt x="7" y="89"/>
                  </a:cubicBezTo>
                  <a:cubicBezTo>
                    <a:pt x="8" y="95"/>
                    <a:pt x="8" y="101"/>
                    <a:pt x="8" y="107"/>
                  </a:cubicBezTo>
                  <a:cubicBezTo>
                    <a:pt x="8" y="113"/>
                    <a:pt x="8" y="119"/>
                    <a:pt x="7" y="125"/>
                  </a:cubicBezTo>
                  <a:cubicBezTo>
                    <a:pt x="7" y="127"/>
                    <a:pt x="9" y="128"/>
                    <a:pt x="11" y="127"/>
                  </a:cubicBezTo>
                  <a:cubicBezTo>
                    <a:pt x="12" y="125"/>
                    <a:pt x="12" y="124"/>
                    <a:pt x="14" y="122"/>
                  </a:cubicBezTo>
                  <a:cubicBezTo>
                    <a:pt x="15" y="119"/>
                    <a:pt x="17" y="116"/>
                    <a:pt x="17" y="113"/>
                  </a:cubicBezTo>
                  <a:lnTo>
                    <a:pt x="17" y="112"/>
                  </a:lnTo>
                  <a:cubicBezTo>
                    <a:pt x="19" y="96"/>
                    <a:pt x="16" y="78"/>
                    <a:pt x="17" y="61"/>
                  </a:cubicBezTo>
                  <a:cubicBezTo>
                    <a:pt x="17" y="49"/>
                    <a:pt x="14" y="37"/>
                    <a:pt x="15" y="25"/>
                  </a:cubicBezTo>
                  <a:cubicBezTo>
                    <a:pt x="15" y="24"/>
                    <a:pt x="15" y="23"/>
                    <a:pt x="15" y="22"/>
                  </a:cubicBezTo>
                  <a:cubicBezTo>
                    <a:pt x="15" y="17"/>
                    <a:pt x="14" y="13"/>
                    <a:pt x="11" y="8"/>
                  </a:cubicBezTo>
                  <a:cubicBezTo>
                    <a:pt x="10" y="6"/>
                    <a:pt x="8" y="4"/>
                    <a:pt x="7" y="3"/>
                  </a:cubicBezTo>
                  <a:cubicBezTo>
                    <a:pt x="3" y="0"/>
                    <a:pt x="0" y="4"/>
                    <a:pt x="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2"/>
            <p:cNvSpPr/>
            <p:nvPr/>
          </p:nvSpPr>
          <p:spPr>
            <a:xfrm>
              <a:off x="8124840" y="3280320"/>
              <a:ext cx="7920" cy="26280"/>
            </a:xfrm>
            <a:custGeom>
              <a:avLst/>
              <a:gdLst/>
              <a:ahLst/>
              <a:cxnLst/>
              <a:rect l="l" t="t" r="r" b="b"/>
              <a:pathLst>
                <a:path w="22" h="73" extrusionOk="0">
                  <a:moveTo>
                    <a:pt x="11" y="5"/>
                  </a:moveTo>
                  <a:cubicBezTo>
                    <a:pt x="11" y="8"/>
                    <a:pt x="11" y="11"/>
                    <a:pt x="11" y="14"/>
                  </a:cubicBezTo>
                  <a:cubicBezTo>
                    <a:pt x="11" y="33"/>
                    <a:pt x="8" y="51"/>
                    <a:pt x="0" y="68"/>
                  </a:cubicBezTo>
                  <a:cubicBezTo>
                    <a:pt x="0" y="69"/>
                    <a:pt x="0" y="69"/>
                    <a:pt x="0" y="69"/>
                  </a:cubicBezTo>
                  <a:cubicBezTo>
                    <a:pt x="0" y="70"/>
                    <a:pt x="0" y="70"/>
                    <a:pt x="0" y="70"/>
                  </a:cubicBezTo>
                  <a:cubicBezTo>
                    <a:pt x="0" y="71"/>
                    <a:pt x="1" y="71"/>
                    <a:pt x="1" y="71"/>
                  </a:cubicBezTo>
                  <a:lnTo>
                    <a:pt x="2" y="72"/>
                  </a:lnTo>
                  <a:cubicBezTo>
                    <a:pt x="3" y="72"/>
                    <a:pt x="3" y="71"/>
                    <a:pt x="3" y="71"/>
                  </a:cubicBezTo>
                  <a:cubicBezTo>
                    <a:pt x="4" y="71"/>
                    <a:pt x="4" y="71"/>
                    <a:pt x="4" y="71"/>
                  </a:cubicBezTo>
                  <a:cubicBezTo>
                    <a:pt x="21" y="57"/>
                    <a:pt x="18" y="25"/>
                    <a:pt x="18" y="6"/>
                  </a:cubicBezTo>
                  <a:cubicBezTo>
                    <a:pt x="17" y="1"/>
                    <a:pt x="11" y="0"/>
                    <a:pt x="1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2"/>
            <p:cNvSpPr/>
            <p:nvPr/>
          </p:nvSpPr>
          <p:spPr>
            <a:xfrm>
              <a:off x="8178480" y="3137400"/>
              <a:ext cx="12240" cy="16200"/>
            </a:xfrm>
            <a:custGeom>
              <a:avLst/>
              <a:gdLst/>
              <a:ahLst/>
              <a:cxnLst/>
              <a:rect l="l" t="t" r="r" b="b"/>
              <a:pathLst>
                <a:path w="34" h="45" extrusionOk="0">
                  <a:moveTo>
                    <a:pt x="5" y="44"/>
                  </a:moveTo>
                  <a:cubicBezTo>
                    <a:pt x="7" y="44"/>
                    <a:pt x="7" y="42"/>
                    <a:pt x="9" y="42"/>
                  </a:cubicBezTo>
                  <a:cubicBezTo>
                    <a:pt x="10" y="40"/>
                    <a:pt x="13" y="40"/>
                    <a:pt x="14" y="39"/>
                  </a:cubicBezTo>
                  <a:cubicBezTo>
                    <a:pt x="15" y="38"/>
                    <a:pt x="16" y="36"/>
                    <a:pt x="17" y="35"/>
                  </a:cubicBezTo>
                  <a:cubicBezTo>
                    <a:pt x="18" y="33"/>
                    <a:pt x="18" y="32"/>
                    <a:pt x="19" y="30"/>
                  </a:cubicBezTo>
                  <a:cubicBezTo>
                    <a:pt x="22" y="24"/>
                    <a:pt x="25" y="18"/>
                    <a:pt x="28" y="12"/>
                  </a:cubicBezTo>
                  <a:cubicBezTo>
                    <a:pt x="29" y="10"/>
                    <a:pt x="30" y="8"/>
                    <a:pt x="31" y="7"/>
                  </a:cubicBezTo>
                  <a:cubicBezTo>
                    <a:pt x="33" y="4"/>
                    <a:pt x="29" y="0"/>
                    <a:pt x="27" y="2"/>
                  </a:cubicBezTo>
                  <a:cubicBezTo>
                    <a:pt x="19" y="9"/>
                    <a:pt x="13" y="17"/>
                    <a:pt x="7" y="26"/>
                  </a:cubicBezTo>
                  <a:cubicBezTo>
                    <a:pt x="4" y="31"/>
                    <a:pt x="0" y="36"/>
                    <a:pt x="2" y="43"/>
                  </a:cubicBezTo>
                  <a:lnTo>
                    <a:pt x="3" y="44"/>
                  </a:lnTo>
                  <a:cubicBezTo>
                    <a:pt x="4" y="44"/>
                    <a:pt x="4" y="44"/>
                    <a:pt x="5"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2"/>
            <p:cNvSpPr/>
            <p:nvPr/>
          </p:nvSpPr>
          <p:spPr>
            <a:xfrm>
              <a:off x="8166600" y="3061080"/>
              <a:ext cx="6120" cy="12960"/>
            </a:xfrm>
            <a:custGeom>
              <a:avLst/>
              <a:gdLst/>
              <a:ahLst/>
              <a:cxnLst/>
              <a:rect l="l" t="t" r="r" b="b"/>
              <a:pathLst>
                <a:path w="17" h="36" extrusionOk="0">
                  <a:moveTo>
                    <a:pt x="3" y="34"/>
                  </a:moveTo>
                  <a:cubicBezTo>
                    <a:pt x="5" y="32"/>
                    <a:pt x="6" y="31"/>
                    <a:pt x="7" y="29"/>
                  </a:cubicBezTo>
                  <a:cubicBezTo>
                    <a:pt x="8" y="26"/>
                    <a:pt x="9" y="23"/>
                    <a:pt x="10" y="20"/>
                  </a:cubicBezTo>
                  <a:cubicBezTo>
                    <a:pt x="11" y="17"/>
                    <a:pt x="13" y="15"/>
                    <a:pt x="14" y="12"/>
                  </a:cubicBezTo>
                  <a:cubicBezTo>
                    <a:pt x="15" y="10"/>
                    <a:pt x="15" y="9"/>
                    <a:pt x="15" y="8"/>
                  </a:cubicBezTo>
                  <a:cubicBezTo>
                    <a:pt x="16" y="6"/>
                    <a:pt x="15" y="5"/>
                    <a:pt x="15" y="4"/>
                  </a:cubicBezTo>
                  <a:lnTo>
                    <a:pt x="16" y="4"/>
                  </a:lnTo>
                  <a:cubicBezTo>
                    <a:pt x="16" y="3"/>
                    <a:pt x="16" y="3"/>
                    <a:pt x="16" y="2"/>
                  </a:cubicBezTo>
                  <a:lnTo>
                    <a:pt x="16" y="1"/>
                  </a:lnTo>
                  <a:cubicBezTo>
                    <a:pt x="16" y="1"/>
                    <a:pt x="15" y="1"/>
                    <a:pt x="15" y="0"/>
                  </a:cubicBezTo>
                  <a:lnTo>
                    <a:pt x="14" y="0"/>
                  </a:lnTo>
                  <a:cubicBezTo>
                    <a:pt x="13" y="0"/>
                    <a:pt x="13" y="0"/>
                    <a:pt x="12" y="0"/>
                  </a:cubicBezTo>
                  <a:cubicBezTo>
                    <a:pt x="12" y="0"/>
                    <a:pt x="11" y="0"/>
                    <a:pt x="10" y="1"/>
                  </a:cubicBezTo>
                  <a:cubicBezTo>
                    <a:pt x="10" y="1"/>
                    <a:pt x="9" y="1"/>
                    <a:pt x="9" y="2"/>
                  </a:cubicBezTo>
                  <a:cubicBezTo>
                    <a:pt x="8" y="3"/>
                    <a:pt x="7" y="4"/>
                    <a:pt x="7" y="6"/>
                  </a:cubicBezTo>
                  <a:cubicBezTo>
                    <a:pt x="5" y="9"/>
                    <a:pt x="3" y="12"/>
                    <a:pt x="2" y="15"/>
                  </a:cubicBezTo>
                  <a:cubicBezTo>
                    <a:pt x="1" y="21"/>
                    <a:pt x="3" y="26"/>
                    <a:pt x="0" y="31"/>
                  </a:cubicBezTo>
                  <a:cubicBezTo>
                    <a:pt x="0" y="32"/>
                    <a:pt x="0" y="32"/>
                    <a:pt x="0" y="33"/>
                  </a:cubicBezTo>
                  <a:lnTo>
                    <a:pt x="1" y="34"/>
                  </a:lnTo>
                  <a:cubicBezTo>
                    <a:pt x="2" y="35"/>
                    <a:pt x="2" y="34"/>
                    <a:pt x="2" y="34"/>
                  </a:cubicBezTo>
                  <a:cubicBezTo>
                    <a:pt x="3" y="34"/>
                    <a:pt x="3" y="34"/>
                    <a:pt x="3" y="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2"/>
            <p:cNvSpPr/>
            <p:nvPr/>
          </p:nvSpPr>
          <p:spPr>
            <a:xfrm>
              <a:off x="8114040" y="3038400"/>
              <a:ext cx="23040" cy="23400"/>
            </a:xfrm>
            <a:custGeom>
              <a:avLst/>
              <a:gdLst/>
              <a:ahLst/>
              <a:cxnLst/>
              <a:rect l="l" t="t" r="r" b="b"/>
              <a:pathLst>
                <a:path w="64" h="65" extrusionOk="0">
                  <a:moveTo>
                    <a:pt x="19" y="33"/>
                  </a:moveTo>
                  <a:cubicBezTo>
                    <a:pt x="18" y="32"/>
                    <a:pt x="18" y="30"/>
                    <a:pt x="17" y="30"/>
                  </a:cubicBezTo>
                  <a:cubicBezTo>
                    <a:pt x="15" y="29"/>
                    <a:pt x="14" y="29"/>
                    <a:pt x="13" y="29"/>
                  </a:cubicBezTo>
                  <a:cubicBezTo>
                    <a:pt x="12" y="29"/>
                    <a:pt x="10" y="29"/>
                    <a:pt x="9" y="30"/>
                  </a:cubicBezTo>
                  <a:cubicBezTo>
                    <a:pt x="8" y="31"/>
                    <a:pt x="6" y="32"/>
                    <a:pt x="6" y="33"/>
                  </a:cubicBezTo>
                  <a:cubicBezTo>
                    <a:pt x="5" y="34"/>
                    <a:pt x="6" y="34"/>
                    <a:pt x="6" y="35"/>
                  </a:cubicBezTo>
                  <a:cubicBezTo>
                    <a:pt x="4" y="43"/>
                    <a:pt x="0" y="53"/>
                    <a:pt x="8" y="59"/>
                  </a:cubicBezTo>
                  <a:cubicBezTo>
                    <a:pt x="8" y="60"/>
                    <a:pt x="9" y="60"/>
                    <a:pt x="10" y="61"/>
                  </a:cubicBezTo>
                  <a:cubicBezTo>
                    <a:pt x="14" y="63"/>
                    <a:pt x="19" y="64"/>
                    <a:pt x="23" y="64"/>
                  </a:cubicBezTo>
                  <a:cubicBezTo>
                    <a:pt x="27" y="64"/>
                    <a:pt x="30" y="64"/>
                    <a:pt x="33" y="62"/>
                  </a:cubicBezTo>
                  <a:cubicBezTo>
                    <a:pt x="35" y="62"/>
                    <a:pt x="38" y="61"/>
                    <a:pt x="40" y="59"/>
                  </a:cubicBezTo>
                  <a:cubicBezTo>
                    <a:pt x="41" y="58"/>
                    <a:pt x="43" y="57"/>
                    <a:pt x="44" y="56"/>
                  </a:cubicBezTo>
                  <a:cubicBezTo>
                    <a:pt x="45" y="56"/>
                    <a:pt x="47" y="55"/>
                    <a:pt x="48" y="55"/>
                  </a:cubicBezTo>
                  <a:cubicBezTo>
                    <a:pt x="51" y="53"/>
                    <a:pt x="54" y="50"/>
                    <a:pt x="56" y="47"/>
                  </a:cubicBezTo>
                  <a:cubicBezTo>
                    <a:pt x="58" y="45"/>
                    <a:pt x="59" y="44"/>
                    <a:pt x="60" y="42"/>
                  </a:cubicBezTo>
                  <a:cubicBezTo>
                    <a:pt x="62" y="38"/>
                    <a:pt x="63" y="33"/>
                    <a:pt x="63" y="28"/>
                  </a:cubicBezTo>
                  <a:cubicBezTo>
                    <a:pt x="63" y="23"/>
                    <a:pt x="62" y="18"/>
                    <a:pt x="60" y="14"/>
                  </a:cubicBezTo>
                  <a:cubicBezTo>
                    <a:pt x="57" y="10"/>
                    <a:pt x="53" y="7"/>
                    <a:pt x="49" y="4"/>
                  </a:cubicBezTo>
                  <a:cubicBezTo>
                    <a:pt x="44" y="1"/>
                    <a:pt x="40" y="0"/>
                    <a:pt x="35" y="0"/>
                  </a:cubicBezTo>
                  <a:cubicBezTo>
                    <a:pt x="32" y="0"/>
                    <a:pt x="30" y="0"/>
                    <a:pt x="27" y="1"/>
                  </a:cubicBezTo>
                  <a:cubicBezTo>
                    <a:pt x="26" y="2"/>
                    <a:pt x="25" y="2"/>
                    <a:pt x="25" y="2"/>
                  </a:cubicBezTo>
                  <a:cubicBezTo>
                    <a:pt x="23" y="3"/>
                    <a:pt x="22" y="4"/>
                    <a:pt x="22" y="5"/>
                  </a:cubicBezTo>
                  <a:cubicBezTo>
                    <a:pt x="21" y="6"/>
                    <a:pt x="20" y="8"/>
                    <a:pt x="20" y="9"/>
                  </a:cubicBezTo>
                  <a:cubicBezTo>
                    <a:pt x="20" y="11"/>
                    <a:pt x="21" y="12"/>
                    <a:pt x="21" y="13"/>
                  </a:cubicBezTo>
                  <a:cubicBezTo>
                    <a:pt x="24" y="16"/>
                    <a:pt x="27" y="20"/>
                    <a:pt x="29" y="23"/>
                  </a:cubicBezTo>
                  <a:lnTo>
                    <a:pt x="29" y="24"/>
                  </a:lnTo>
                  <a:cubicBezTo>
                    <a:pt x="31" y="28"/>
                    <a:pt x="28" y="32"/>
                    <a:pt x="26" y="35"/>
                  </a:cubicBezTo>
                  <a:cubicBezTo>
                    <a:pt x="24" y="38"/>
                    <a:pt x="25" y="37"/>
                    <a:pt x="26" y="38"/>
                  </a:cubicBezTo>
                  <a:cubicBezTo>
                    <a:pt x="25" y="38"/>
                    <a:pt x="24" y="38"/>
                    <a:pt x="23" y="38"/>
                  </a:cubicBezTo>
                  <a:cubicBezTo>
                    <a:pt x="22" y="38"/>
                    <a:pt x="22" y="38"/>
                    <a:pt x="21" y="38"/>
                  </a:cubicBezTo>
                  <a:cubicBezTo>
                    <a:pt x="20" y="36"/>
                    <a:pt x="20" y="34"/>
                    <a:pt x="19" y="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2"/>
            <p:cNvSpPr/>
            <p:nvPr/>
          </p:nvSpPr>
          <p:spPr>
            <a:xfrm>
              <a:off x="8103960" y="3064320"/>
              <a:ext cx="10440" cy="11160"/>
            </a:xfrm>
            <a:custGeom>
              <a:avLst/>
              <a:gdLst/>
              <a:ahLst/>
              <a:cxnLst/>
              <a:rect l="l" t="t" r="r" b="b"/>
              <a:pathLst>
                <a:path w="29" h="31" extrusionOk="0">
                  <a:moveTo>
                    <a:pt x="12" y="12"/>
                  </a:moveTo>
                  <a:cubicBezTo>
                    <a:pt x="11" y="10"/>
                    <a:pt x="10" y="6"/>
                    <a:pt x="9" y="4"/>
                  </a:cubicBezTo>
                  <a:cubicBezTo>
                    <a:pt x="8" y="3"/>
                    <a:pt x="7" y="2"/>
                    <a:pt x="5" y="1"/>
                  </a:cubicBezTo>
                  <a:cubicBezTo>
                    <a:pt x="3" y="0"/>
                    <a:pt x="0" y="1"/>
                    <a:pt x="1" y="5"/>
                  </a:cubicBezTo>
                  <a:cubicBezTo>
                    <a:pt x="2" y="7"/>
                    <a:pt x="3" y="10"/>
                    <a:pt x="3" y="13"/>
                  </a:cubicBezTo>
                  <a:cubicBezTo>
                    <a:pt x="3" y="15"/>
                    <a:pt x="4" y="17"/>
                    <a:pt x="5" y="19"/>
                  </a:cubicBezTo>
                  <a:cubicBezTo>
                    <a:pt x="5" y="19"/>
                    <a:pt x="6" y="19"/>
                    <a:pt x="6" y="20"/>
                  </a:cubicBezTo>
                  <a:cubicBezTo>
                    <a:pt x="7" y="22"/>
                    <a:pt x="10" y="25"/>
                    <a:pt x="12" y="26"/>
                  </a:cubicBezTo>
                  <a:cubicBezTo>
                    <a:pt x="14" y="28"/>
                    <a:pt x="16" y="27"/>
                    <a:pt x="18" y="28"/>
                  </a:cubicBezTo>
                  <a:cubicBezTo>
                    <a:pt x="24" y="30"/>
                    <a:pt x="28" y="19"/>
                    <a:pt x="21" y="17"/>
                  </a:cubicBezTo>
                  <a:cubicBezTo>
                    <a:pt x="20" y="17"/>
                    <a:pt x="18" y="17"/>
                    <a:pt x="17" y="16"/>
                  </a:cubicBezTo>
                  <a:cubicBezTo>
                    <a:pt x="15" y="16"/>
                    <a:pt x="14" y="13"/>
                    <a:pt x="12"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2"/>
            <p:cNvSpPr/>
            <p:nvPr/>
          </p:nvSpPr>
          <p:spPr>
            <a:xfrm>
              <a:off x="8098200" y="3021120"/>
              <a:ext cx="51840" cy="54000"/>
            </a:xfrm>
            <a:custGeom>
              <a:avLst/>
              <a:gdLst/>
              <a:ahLst/>
              <a:cxnLst/>
              <a:rect l="l" t="t" r="r" b="b"/>
              <a:pathLst>
                <a:path w="144" h="150" extrusionOk="0">
                  <a:moveTo>
                    <a:pt x="57" y="148"/>
                  </a:moveTo>
                  <a:cubicBezTo>
                    <a:pt x="61" y="148"/>
                    <a:pt x="64" y="149"/>
                    <a:pt x="67" y="149"/>
                  </a:cubicBezTo>
                  <a:cubicBezTo>
                    <a:pt x="79" y="149"/>
                    <a:pt x="91" y="146"/>
                    <a:pt x="101" y="140"/>
                  </a:cubicBezTo>
                  <a:cubicBezTo>
                    <a:pt x="110" y="135"/>
                    <a:pt x="117" y="128"/>
                    <a:pt x="123" y="119"/>
                  </a:cubicBezTo>
                  <a:cubicBezTo>
                    <a:pt x="128" y="108"/>
                    <a:pt x="132" y="97"/>
                    <a:pt x="135" y="86"/>
                  </a:cubicBezTo>
                  <a:cubicBezTo>
                    <a:pt x="141" y="75"/>
                    <a:pt x="143" y="64"/>
                    <a:pt x="143" y="52"/>
                  </a:cubicBezTo>
                  <a:cubicBezTo>
                    <a:pt x="143" y="51"/>
                    <a:pt x="143" y="49"/>
                    <a:pt x="143" y="48"/>
                  </a:cubicBezTo>
                  <a:cubicBezTo>
                    <a:pt x="143" y="47"/>
                    <a:pt x="143" y="45"/>
                    <a:pt x="142" y="44"/>
                  </a:cubicBezTo>
                  <a:lnTo>
                    <a:pt x="141" y="43"/>
                  </a:lnTo>
                  <a:cubicBezTo>
                    <a:pt x="141" y="42"/>
                    <a:pt x="142" y="41"/>
                    <a:pt x="142" y="41"/>
                  </a:cubicBezTo>
                  <a:cubicBezTo>
                    <a:pt x="142" y="40"/>
                    <a:pt x="141" y="39"/>
                    <a:pt x="141" y="39"/>
                  </a:cubicBezTo>
                  <a:cubicBezTo>
                    <a:pt x="140" y="37"/>
                    <a:pt x="139" y="35"/>
                    <a:pt x="138" y="33"/>
                  </a:cubicBezTo>
                  <a:cubicBezTo>
                    <a:pt x="133" y="24"/>
                    <a:pt x="125" y="17"/>
                    <a:pt x="116" y="11"/>
                  </a:cubicBezTo>
                  <a:cubicBezTo>
                    <a:pt x="116" y="11"/>
                    <a:pt x="115" y="10"/>
                    <a:pt x="114" y="10"/>
                  </a:cubicBezTo>
                  <a:cubicBezTo>
                    <a:pt x="99" y="0"/>
                    <a:pt x="72" y="10"/>
                    <a:pt x="57" y="14"/>
                  </a:cubicBezTo>
                  <a:cubicBezTo>
                    <a:pt x="52" y="16"/>
                    <a:pt x="47" y="18"/>
                    <a:pt x="43" y="20"/>
                  </a:cubicBezTo>
                  <a:cubicBezTo>
                    <a:pt x="33" y="26"/>
                    <a:pt x="24" y="34"/>
                    <a:pt x="17" y="44"/>
                  </a:cubicBezTo>
                  <a:cubicBezTo>
                    <a:pt x="13" y="53"/>
                    <a:pt x="10" y="62"/>
                    <a:pt x="10" y="72"/>
                  </a:cubicBezTo>
                  <a:lnTo>
                    <a:pt x="10" y="73"/>
                  </a:lnTo>
                  <a:cubicBezTo>
                    <a:pt x="4" y="89"/>
                    <a:pt x="0" y="111"/>
                    <a:pt x="12" y="119"/>
                  </a:cubicBezTo>
                  <a:cubicBezTo>
                    <a:pt x="12" y="120"/>
                    <a:pt x="12" y="120"/>
                    <a:pt x="12" y="120"/>
                  </a:cubicBezTo>
                  <a:cubicBezTo>
                    <a:pt x="13" y="120"/>
                    <a:pt x="14" y="121"/>
                    <a:pt x="15" y="121"/>
                  </a:cubicBezTo>
                  <a:cubicBezTo>
                    <a:pt x="16" y="121"/>
                    <a:pt x="17" y="120"/>
                    <a:pt x="17" y="120"/>
                  </a:cubicBezTo>
                  <a:cubicBezTo>
                    <a:pt x="18" y="120"/>
                    <a:pt x="19" y="119"/>
                    <a:pt x="19" y="118"/>
                  </a:cubicBezTo>
                  <a:lnTo>
                    <a:pt x="20" y="117"/>
                  </a:lnTo>
                  <a:cubicBezTo>
                    <a:pt x="21" y="107"/>
                    <a:pt x="21" y="98"/>
                    <a:pt x="21" y="88"/>
                  </a:cubicBezTo>
                  <a:cubicBezTo>
                    <a:pt x="21" y="85"/>
                    <a:pt x="21" y="81"/>
                    <a:pt x="21" y="78"/>
                  </a:cubicBezTo>
                  <a:cubicBezTo>
                    <a:pt x="22" y="68"/>
                    <a:pt x="24" y="59"/>
                    <a:pt x="29" y="51"/>
                  </a:cubicBezTo>
                  <a:cubicBezTo>
                    <a:pt x="34" y="42"/>
                    <a:pt x="42" y="35"/>
                    <a:pt x="50" y="29"/>
                  </a:cubicBezTo>
                  <a:cubicBezTo>
                    <a:pt x="51" y="29"/>
                    <a:pt x="51" y="29"/>
                    <a:pt x="51" y="29"/>
                  </a:cubicBezTo>
                  <a:cubicBezTo>
                    <a:pt x="70" y="15"/>
                    <a:pt x="117" y="16"/>
                    <a:pt x="129" y="39"/>
                  </a:cubicBezTo>
                  <a:cubicBezTo>
                    <a:pt x="129" y="40"/>
                    <a:pt x="128" y="40"/>
                    <a:pt x="128" y="40"/>
                  </a:cubicBezTo>
                  <a:cubicBezTo>
                    <a:pt x="126" y="41"/>
                    <a:pt x="125" y="43"/>
                    <a:pt x="124" y="44"/>
                  </a:cubicBezTo>
                  <a:cubicBezTo>
                    <a:pt x="123" y="46"/>
                    <a:pt x="123" y="47"/>
                    <a:pt x="123" y="49"/>
                  </a:cubicBezTo>
                  <a:cubicBezTo>
                    <a:pt x="123" y="50"/>
                    <a:pt x="123" y="51"/>
                    <a:pt x="123" y="52"/>
                  </a:cubicBezTo>
                  <a:cubicBezTo>
                    <a:pt x="127" y="64"/>
                    <a:pt x="120" y="79"/>
                    <a:pt x="120" y="92"/>
                  </a:cubicBezTo>
                  <a:cubicBezTo>
                    <a:pt x="120" y="128"/>
                    <a:pt x="89" y="141"/>
                    <a:pt x="57" y="143"/>
                  </a:cubicBezTo>
                  <a:lnTo>
                    <a:pt x="56" y="143"/>
                  </a:lnTo>
                  <a:lnTo>
                    <a:pt x="55" y="144"/>
                  </a:lnTo>
                  <a:lnTo>
                    <a:pt x="55" y="145"/>
                  </a:lnTo>
                  <a:cubicBezTo>
                    <a:pt x="55" y="146"/>
                    <a:pt x="55" y="146"/>
                    <a:pt x="55" y="147"/>
                  </a:cubicBezTo>
                  <a:lnTo>
                    <a:pt x="56" y="147"/>
                  </a:lnTo>
                  <a:cubicBezTo>
                    <a:pt x="56" y="148"/>
                    <a:pt x="57" y="148"/>
                    <a:pt x="57" y="1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2"/>
            <p:cNvSpPr/>
            <p:nvPr/>
          </p:nvSpPr>
          <p:spPr>
            <a:xfrm>
              <a:off x="8263440" y="3555360"/>
              <a:ext cx="25560" cy="106200"/>
            </a:xfrm>
            <a:custGeom>
              <a:avLst/>
              <a:gdLst/>
              <a:ahLst/>
              <a:cxnLst/>
              <a:rect l="l" t="t" r="r" b="b"/>
              <a:pathLst>
                <a:path w="71" h="295" extrusionOk="0">
                  <a:moveTo>
                    <a:pt x="42" y="178"/>
                  </a:moveTo>
                  <a:cubicBezTo>
                    <a:pt x="37" y="195"/>
                    <a:pt x="34" y="212"/>
                    <a:pt x="29" y="229"/>
                  </a:cubicBezTo>
                  <a:cubicBezTo>
                    <a:pt x="22" y="252"/>
                    <a:pt x="6" y="268"/>
                    <a:pt x="0" y="291"/>
                  </a:cubicBezTo>
                  <a:cubicBezTo>
                    <a:pt x="0" y="292"/>
                    <a:pt x="1" y="292"/>
                    <a:pt x="1" y="293"/>
                  </a:cubicBezTo>
                  <a:cubicBezTo>
                    <a:pt x="1" y="293"/>
                    <a:pt x="1" y="292"/>
                    <a:pt x="2" y="293"/>
                  </a:cubicBezTo>
                  <a:cubicBezTo>
                    <a:pt x="3" y="293"/>
                    <a:pt x="2" y="294"/>
                    <a:pt x="3" y="294"/>
                  </a:cubicBezTo>
                  <a:cubicBezTo>
                    <a:pt x="3" y="294"/>
                    <a:pt x="4" y="294"/>
                    <a:pt x="4" y="293"/>
                  </a:cubicBezTo>
                  <a:lnTo>
                    <a:pt x="5" y="293"/>
                  </a:lnTo>
                  <a:cubicBezTo>
                    <a:pt x="5" y="292"/>
                    <a:pt x="6" y="291"/>
                    <a:pt x="6" y="290"/>
                  </a:cubicBezTo>
                  <a:cubicBezTo>
                    <a:pt x="44" y="225"/>
                    <a:pt x="65" y="151"/>
                    <a:pt x="68" y="75"/>
                  </a:cubicBezTo>
                  <a:cubicBezTo>
                    <a:pt x="70" y="0"/>
                    <a:pt x="66" y="74"/>
                    <a:pt x="66" y="75"/>
                  </a:cubicBezTo>
                  <a:cubicBezTo>
                    <a:pt x="58" y="109"/>
                    <a:pt x="50" y="144"/>
                    <a:pt x="42" y="1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2"/>
            <p:cNvSpPr/>
            <p:nvPr/>
          </p:nvSpPr>
          <p:spPr>
            <a:xfrm>
              <a:off x="8235720" y="3680640"/>
              <a:ext cx="17280" cy="28440"/>
            </a:xfrm>
            <a:custGeom>
              <a:avLst/>
              <a:gdLst/>
              <a:ahLst/>
              <a:cxnLst/>
              <a:rect l="l" t="t" r="r" b="b"/>
              <a:pathLst>
                <a:path w="48" h="79" extrusionOk="0">
                  <a:moveTo>
                    <a:pt x="18" y="57"/>
                  </a:moveTo>
                  <a:cubicBezTo>
                    <a:pt x="23" y="47"/>
                    <a:pt x="30" y="38"/>
                    <a:pt x="34" y="28"/>
                  </a:cubicBezTo>
                  <a:cubicBezTo>
                    <a:pt x="37" y="20"/>
                    <a:pt x="40" y="13"/>
                    <a:pt x="44" y="6"/>
                  </a:cubicBezTo>
                  <a:cubicBezTo>
                    <a:pt x="45" y="5"/>
                    <a:pt x="46" y="4"/>
                    <a:pt x="46" y="2"/>
                  </a:cubicBezTo>
                  <a:lnTo>
                    <a:pt x="47" y="2"/>
                  </a:lnTo>
                  <a:cubicBezTo>
                    <a:pt x="47" y="1"/>
                    <a:pt x="47" y="1"/>
                    <a:pt x="47" y="1"/>
                  </a:cubicBezTo>
                  <a:cubicBezTo>
                    <a:pt x="46" y="1"/>
                    <a:pt x="46" y="0"/>
                    <a:pt x="46" y="0"/>
                  </a:cubicBezTo>
                  <a:lnTo>
                    <a:pt x="45" y="0"/>
                  </a:lnTo>
                  <a:cubicBezTo>
                    <a:pt x="44" y="0"/>
                    <a:pt x="44" y="1"/>
                    <a:pt x="44" y="1"/>
                  </a:cubicBezTo>
                  <a:cubicBezTo>
                    <a:pt x="40" y="6"/>
                    <a:pt x="35" y="12"/>
                    <a:pt x="32" y="17"/>
                  </a:cubicBezTo>
                  <a:cubicBezTo>
                    <a:pt x="28" y="23"/>
                    <a:pt x="27" y="28"/>
                    <a:pt x="25" y="34"/>
                  </a:cubicBezTo>
                  <a:cubicBezTo>
                    <a:pt x="24" y="35"/>
                    <a:pt x="24" y="35"/>
                    <a:pt x="23" y="36"/>
                  </a:cubicBezTo>
                  <a:cubicBezTo>
                    <a:pt x="21" y="41"/>
                    <a:pt x="18" y="45"/>
                    <a:pt x="14" y="50"/>
                  </a:cubicBezTo>
                  <a:cubicBezTo>
                    <a:pt x="9" y="57"/>
                    <a:pt x="7" y="68"/>
                    <a:pt x="1" y="74"/>
                  </a:cubicBezTo>
                  <a:cubicBezTo>
                    <a:pt x="0" y="74"/>
                    <a:pt x="0" y="74"/>
                    <a:pt x="0" y="74"/>
                  </a:cubicBezTo>
                  <a:lnTo>
                    <a:pt x="0" y="75"/>
                  </a:lnTo>
                  <a:cubicBezTo>
                    <a:pt x="0" y="76"/>
                    <a:pt x="0" y="76"/>
                    <a:pt x="0" y="76"/>
                  </a:cubicBezTo>
                  <a:lnTo>
                    <a:pt x="1" y="77"/>
                  </a:lnTo>
                  <a:lnTo>
                    <a:pt x="2" y="77"/>
                  </a:lnTo>
                  <a:cubicBezTo>
                    <a:pt x="12" y="78"/>
                    <a:pt x="13" y="65"/>
                    <a:pt x="18"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2"/>
            <p:cNvSpPr/>
            <p:nvPr/>
          </p:nvSpPr>
          <p:spPr>
            <a:xfrm>
              <a:off x="8182440" y="3783960"/>
              <a:ext cx="25200" cy="28080"/>
            </a:xfrm>
            <a:custGeom>
              <a:avLst/>
              <a:gdLst/>
              <a:ahLst/>
              <a:cxnLst/>
              <a:rect l="l" t="t" r="r" b="b"/>
              <a:pathLst>
                <a:path w="70" h="78" extrusionOk="0">
                  <a:moveTo>
                    <a:pt x="64" y="0"/>
                  </a:moveTo>
                  <a:cubicBezTo>
                    <a:pt x="64" y="13"/>
                    <a:pt x="42" y="23"/>
                    <a:pt x="33" y="32"/>
                  </a:cubicBezTo>
                  <a:cubicBezTo>
                    <a:pt x="27" y="38"/>
                    <a:pt x="21" y="46"/>
                    <a:pt x="15" y="53"/>
                  </a:cubicBezTo>
                  <a:cubicBezTo>
                    <a:pt x="10" y="60"/>
                    <a:pt x="3" y="64"/>
                    <a:pt x="0" y="73"/>
                  </a:cubicBezTo>
                  <a:cubicBezTo>
                    <a:pt x="0" y="75"/>
                    <a:pt x="2" y="77"/>
                    <a:pt x="4" y="75"/>
                  </a:cubicBezTo>
                  <a:cubicBezTo>
                    <a:pt x="9" y="67"/>
                    <a:pt x="18" y="62"/>
                    <a:pt x="23" y="55"/>
                  </a:cubicBezTo>
                  <a:cubicBezTo>
                    <a:pt x="29" y="47"/>
                    <a:pt x="35" y="40"/>
                    <a:pt x="43" y="34"/>
                  </a:cubicBezTo>
                  <a:cubicBezTo>
                    <a:pt x="52" y="26"/>
                    <a:pt x="69" y="14"/>
                    <a:pt x="65" y="1"/>
                  </a:cubicBezTo>
                  <a:cubicBezTo>
                    <a:pt x="65" y="0"/>
                    <a:pt x="65" y="0"/>
                    <a:pt x="65" y="0"/>
                  </a:cubicBezTo>
                  <a:lnTo>
                    <a:pt x="6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2"/>
            <p:cNvSpPr/>
            <p:nvPr/>
          </p:nvSpPr>
          <p:spPr>
            <a:xfrm>
              <a:off x="8217360" y="3754800"/>
              <a:ext cx="21960" cy="18000"/>
            </a:xfrm>
            <a:custGeom>
              <a:avLst/>
              <a:gdLst/>
              <a:ahLst/>
              <a:cxnLst/>
              <a:rect l="l" t="t" r="r" b="b"/>
              <a:pathLst>
                <a:path w="61" h="50" extrusionOk="0">
                  <a:moveTo>
                    <a:pt x="56" y="0"/>
                  </a:moveTo>
                  <a:cubicBezTo>
                    <a:pt x="47" y="7"/>
                    <a:pt x="38" y="16"/>
                    <a:pt x="30" y="24"/>
                  </a:cubicBezTo>
                  <a:cubicBezTo>
                    <a:pt x="27" y="27"/>
                    <a:pt x="23" y="29"/>
                    <a:pt x="20" y="32"/>
                  </a:cubicBezTo>
                  <a:cubicBezTo>
                    <a:pt x="17" y="35"/>
                    <a:pt x="11" y="42"/>
                    <a:pt x="3" y="43"/>
                  </a:cubicBezTo>
                  <a:lnTo>
                    <a:pt x="2" y="43"/>
                  </a:lnTo>
                  <a:cubicBezTo>
                    <a:pt x="1" y="43"/>
                    <a:pt x="1" y="43"/>
                    <a:pt x="0" y="44"/>
                  </a:cubicBezTo>
                  <a:cubicBezTo>
                    <a:pt x="0" y="45"/>
                    <a:pt x="0" y="45"/>
                    <a:pt x="0" y="46"/>
                  </a:cubicBezTo>
                  <a:lnTo>
                    <a:pt x="0" y="47"/>
                  </a:lnTo>
                  <a:cubicBezTo>
                    <a:pt x="1" y="48"/>
                    <a:pt x="1" y="48"/>
                    <a:pt x="2" y="49"/>
                  </a:cubicBezTo>
                  <a:lnTo>
                    <a:pt x="3" y="49"/>
                  </a:lnTo>
                  <a:cubicBezTo>
                    <a:pt x="15" y="49"/>
                    <a:pt x="24" y="40"/>
                    <a:pt x="34" y="35"/>
                  </a:cubicBezTo>
                  <a:cubicBezTo>
                    <a:pt x="43" y="28"/>
                    <a:pt x="51" y="19"/>
                    <a:pt x="57" y="8"/>
                  </a:cubicBezTo>
                  <a:cubicBezTo>
                    <a:pt x="58" y="7"/>
                    <a:pt x="59" y="5"/>
                    <a:pt x="60" y="3"/>
                  </a:cubicBezTo>
                  <a:cubicBezTo>
                    <a:pt x="60" y="1"/>
                    <a:pt x="58" y="0"/>
                    <a:pt x="5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2"/>
            <p:cNvSpPr/>
            <p:nvPr/>
          </p:nvSpPr>
          <p:spPr>
            <a:xfrm>
              <a:off x="8221680" y="3624120"/>
              <a:ext cx="22320" cy="48960"/>
            </a:xfrm>
            <a:custGeom>
              <a:avLst/>
              <a:gdLst/>
              <a:ahLst/>
              <a:cxnLst/>
              <a:rect l="l" t="t" r="r" b="b"/>
              <a:pathLst>
                <a:path w="62" h="136" extrusionOk="0">
                  <a:moveTo>
                    <a:pt x="2" y="135"/>
                  </a:moveTo>
                  <a:cubicBezTo>
                    <a:pt x="38" y="97"/>
                    <a:pt x="33" y="43"/>
                    <a:pt x="61" y="2"/>
                  </a:cubicBezTo>
                  <a:cubicBezTo>
                    <a:pt x="61" y="1"/>
                    <a:pt x="61" y="0"/>
                    <a:pt x="59" y="1"/>
                  </a:cubicBezTo>
                  <a:cubicBezTo>
                    <a:pt x="55" y="5"/>
                    <a:pt x="51" y="11"/>
                    <a:pt x="48" y="16"/>
                  </a:cubicBezTo>
                  <a:cubicBezTo>
                    <a:pt x="42" y="27"/>
                    <a:pt x="38" y="38"/>
                    <a:pt x="36" y="50"/>
                  </a:cubicBezTo>
                  <a:cubicBezTo>
                    <a:pt x="26" y="79"/>
                    <a:pt x="14" y="107"/>
                    <a:pt x="0" y="133"/>
                  </a:cubicBezTo>
                  <a:lnTo>
                    <a:pt x="0" y="134"/>
                  </a:lnTo>
                  <a:lnTo>
                    <a:pt x="0" y="135"/>
                  </a:lnTo>
                  <a:lnTo>
                    <a:pt x="1" y="135"/>
                  </a:lnTo>
                  <a:cubicBezTo>
                    <a:pt x="2" y="135"/>
                    <a:pt x="2" y="135"/>
                    <a:pt x="2" y="1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2"/>
            <p:cNvSpPr/>
            <p:nvPr/>
          </p:nvSpPr>
          <p:spPr>
            <a:xfrm>
              <a:off x="8184960" y="3680640"/>
              <a:ext cx="33840" cy="45000"/>
            </a:xfrm>
            <a:custGeom>
              <a:avLst/>
              <a:gdLst/>
              <a:ahLst/>
              <a:cxnLst/>
              <a:rect l="l" t="t" r="r" b="b"/>
              <a:pathLst>
                <a:path w="94" h="125" extrusionOk="0">
                  <a:moveTo>
                    <a:pt x="56" y="51"/>
                  </a:moveTo>
                  <a:cubicBezTo>
                    <a:pt x="36" y="72"/>
                    <a:pt x="18" y="94"/>
                    <a:pt x="1" y="118"/>
                  </a:cubicBezTo>
                  <a:cubicBezTo>
                    <a:pt x="0" y="120"/>
                    <a:pt x="2" y="124"/>
                    <a:pt x="5" y="122"/>
                  </a:cubicBezTo>
                  <a:cubicBezTo>
                    <a:pt x="27" y="108"/>
                    <a:pt x="40" y="83"/>
                    <a:pt x="56" y="63"/>
                  </a:cubicBezTo>
                  <a:cubicBezTo>
                    <a:pt x="65" y="52"/>
                    <a:pt x="72" y="40"/>
                    <a:pt x="80" y="28"/>
                  </a:cubicBezTo>
                  <a:cubicBezTo>
                    <a:pt x="82" y="25"/>
                    <a:pt x="88" y="21"/>
                    <a:pt x="89" y="17"/>
                  </a:cubicBezTo>
                  <a:cubicBezTo>
                    <a:pt x="90" y="13"/>
                    <a:pt x="89" y="9"/>
                    <a:pt x="93" y="3"/>
                  </a:cubicBezTo>
                  <a:cubicBezTo>
                    <a:pt x="93" y="1"/>
                    <a:pt x="93" y="0"/>
                    <a:pt x="91" y="1"/>
                  </a:cubicBezTo>
                  <a:cubicBezTo>
                    <a:pt x="79" y="17"/>
                    <a:pt x="67" y="34"/>
                    <a:pt x="56"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2"/>
            <p:cNvSpPr/>
            <p:nvPr/>
          </p:nvSpPr>
          <p:spPr>
            <a:xfrm>
              <a:off x="7948440" y="3720960"/>
              <a:ext cx="369720" cy="333000"/>
            </a:xfrm>
            <a:custGeom>
              <a:avLst/>
              <a:gdLst/>
              <a:ahLst/>
              <a:cxnLst/>
              <a:rect l="l" t="t" r="r" b="b"/>
              <a:pathLst>
                <a:path w="1027" h="925" extrusionOk="0">
                  <a:moveTo>
                    <a:pt x="13" y="552"/>
                  </a:moveTo>
                  <a:cubicBezTo>
                    <a:pt x="23" y="542"/>
                    <a:pt x="32" y="532"/>
                    <a:pt x="41" y="521"/>
                  </a:cubicBezTo>
                  <a:cubicBezTo>
                    <a:pt x="47" y="517"/>
                    <a:pt x="52" y="514"/>
                    <a:pt x="58" y="510"/>
                  </a:cubicBezTo>
                  <a:cubicBezTo>
                    <a:pt x="90" y="492"/>
                    <a:pt x="124" y="478"/>
                    <a:pt x="159" y="467"/>
                  </a:cubicBezTo>
                  <a:cubicBezTo>
                    <a:pt x="152" y="473"/>
                    <a:pt x="146" y="479"/>
                    <a:pt x="139" y="487"/>
                  </a:cubicBezTo>
                  <a:cubicBezTo>
                    <a:pt x="106" y="522"/>
                    <a:pt x="48" y="578"/>
                    <a:pt x="66" y="633"/>
                  </a:cubicBezTo>
                  <a:cubicBezTo>
                    <a:pt x="66" y="633"/>
                    <a:pt x="67" y="634"/>
                    <a:pt x="67" y="635"/>
                  </a:cubicBezTo>
                  <a:cubicBezTo>
                    <a:pt x="68" y="636"/>
                    <a:pt x="69" y="636"/>
                    <a:pt x="70" y="637"/>
                  </a:cubicBezTo>
                  <a:cubicBezTo>
                    <a:pt x="72" y="638"/>
                    <a:pt x="72" y="638"/>
                    <a:pt x="73" y="638"/>
                  </a:cubicBezTo>
                  <a:cubicBezTo>
                    <a:pt x="74" y="638"/>
                    <a:pt x="76" y="638"/>
                    <a:pt x="77" y="637"/>
                  </a:cubicBezTo>
                  <a:cubicBezTo>
                    <a:pt x="78" y="637"/>
                    <a:pt x="78" y="636"/>
                    <a:pt x="79" y="635"/>
                  </a:cubicBezTo>
                  <a:cubicBezTo>
                    <a:pt x="89" y="620"/>
                    <a:pt x="100" y="606"/>
                    <a:pt x="113" y="594"/>
                  </a:cubicBezTo>
                  <a:cubicBezTo>
                    <a:pt x="118" y="591"/>
                    <a:pt x="123" y="587"/>
                    <a:pt x="128" y="584"/>
                  </a:cubicBezTo>
                  <a:cubicBezTo>
                    <a:pt x="139" y="578"/>
                    <a:pt x="151" y="573"/>
                    <a:pt x="163" y="568"/>
                  </a:cubicBezTo>
                  <a:cubicBezTo>
                    <a:pt x="189" y="560"/>
                    <a:pt x="214" y="549"/>
                    <a:pt x="238" y="536"/>
                  </a:cubicBezTo>
                  <a:cubicBezTo>
                    <a:pt x="242" y="534"/>
                    <a:pt x="246" y="531"/>
                    <a:pt x="250" y="529"/>
                  </a:cubicBezTo>
                  <a:cubicBezTo>
                    <a:pt x="255" y="526"/>
                    <a:pt x="260" y="523"/>
                    <a:pt x="265" y="520"/>
                  </a:cubicBezTo>
                  <a:lnTo>
                    <a:pt x="246" y="536"/>
                  </a:lnTo>
                  <a:cubicBezTo>
                    <a:pt x="194" y="582"/>
                    <a:pt x="138" y="658"/>
                    <a:pt x="133" y="729"/>
                  </a:cubicBezTo>
                  <a:cubicBezTo>
                    <a:pt x="133" y="730"/>
                    <a:pt x="134" y="731"/>
                    <a:pt x="134" y="732"/>
                  </a:cubicBezTo>
                  <a:cubicBezTo>
                    <a:pt x="135" y="733"/>
                    <a:pt x="136" y="734"/>
                    <a:pt x="137" y="735"/>
                  </a:cubicBezTo>
                  <a:cubicBezTo>
                    <a:pt x="137" y="735"/>
                    <a:pt x="139" y="735"/>
                    <a:pt x="140" y="735"/>
                  </a:cubicBezTo>
                  <a:cubicBezTo>
                    <a:pt x="142" y="735"/>
                    <a:pt x="142" y="735"/>
                    <a:pt x="143" y="735"/>
                  </a:cubicBezTo>
                  <a:cubicBezTo>
                    <a:pt x="144" y="734"/>
                    <a:pt x="144" y="733"/>
                    <a:pt x="145" y="732"/>
                  </a:cubicBezTo>
                  <a:cubicBezTo>
                    <a:pt x="149" y="724"/>
                    <a:pt x="152" y="716"/>
                    <a:pt x="157" y="709"/>
                  </a:cubicBezTo>
                  <a:cubicBezTo>
                    <a:pt x="157" y="708"/>
                    <a:pt x="158" y="707"/>
                    <a:pt x="159" y="706"/>
                  </a:cubicBezTo>
                  <a:cubicBezTo>
                    <a:pt x="160" y="706"/>
                    <a:pt x="160" y="707"/>
                    <a:pt x="161" y="707"/>
                  </a:cubicBezTo>
                  <a:lnTo>
                    <a:pt x="162" y="706"/>
                  </a:lnTo>
                  <a:lnTo>
                    <a:pt x="163" y="706"/>
                  </a:lnTo>
                  <a:cubicBezTo>
                    <a:pt x="229" y="640"/>
                    <a:pt x="322" y="596"/>
                    <a:pt x="407" y="558"/>
                  </a:cubicBezTo>
                  <a:cubicBezTo>
                    <a:pt x="424" y="550"/>
                    <a:pt x="441" y="541"/>
                    <a:pt x="458" y="532"/>
                  </a:cubicBezTo>
                  <a:cubicBezTo>
                    <a:pt x="481" y="518"/>
                    <a:pt x="504" y="503"/>
                    <a:pt x="525" y="487"/>
                  </a:cubicBezTo>
                  <a:cubicBezTo>
                    <a:pt x="541" y="475"/>
                    <a:pt x="558" y="462"/>
                    <a:pt x="574" y="450"/>
                  </a:cubicBezTo>
                  <a:cubicBezTo>
                    <a:pt x="590" y="438"/>
                    <a:pt x="612" y="427"/>
                    <a:pt x="630" y="416"/>
                  </a:cubicBezTo>
                  <a:cubicBezTo>
                    <a:pt x="633" y="414"/>
                    <a:pt x="635" y="412"/>
                    <a:pt x="637" y="411"/>
                  </a:cubicBezTo>
                  <a:cubicBezTo>
                    <a:pt x="625" y="426"/>
                    <a:pt x="614" y="442"/>
                    <a:pt x="602" y="457"/>
                  </a:cubicBezTo>
                  <a:cubicBezTo>
                    <a:pt x="571" y="493"/>
                    <a:pt x="544" y="532"/>
                    <a:pt x="520" y="574"/>
                  </a:cubicBezTo>
                  <a:cubicBezTo>
                    <a:pt x="512" y="588"/>
                    <a:pt x="504" y="602"/>
                    <a:pt x="497" y="617"/>
                  </a:cubicBezTo>
                  <a:cubicBezTo>
                    <a:pt x="474" y="669"/>
                    <a:pt x="462" y="726"/>
                    <a:pt x="462" y="783"/>
                  </a:cubicBezTo>
                  <a:cubicBezTo>
                    <a:pt x="462" y="784"/>
                    <a:pt x="462" y="785"/>
                    <a:pt x="462" y="786"/>
                  </a:cubicBezTo>
                  <a:cubicBezTo>
                    <a:pt x="462" y="824"/>
                    <a:pt x="469" y="900"/>
                    <a:pt x="504" y="922"/>
                  </a:cubicBezTo>
                  <a:cubicBezTo>
                    <a:pt x="504" y="923"/>
                    <a:pt x="505" y="923"/>
                    <a:pt x="505" y="923"/>
                  </a:cubicBezTo>
                  <a:cubicBezTo>
                    <a:pt x="506" y="923"/>
                    <a:pt x="507" y="924"/>
                    <a:pt x="508" y="924"/>
                  </a:cubicBezTo>
                  <a:cubicBezTo>
                    <a:pt x="509" y="924"/>
                    <a:pt x="511" y="923"/>
                    <a:pt x="512" y="923"/>
                  </a:cubicBezTo>
                  <a:cubicBezTo>
                    <a:pt x="514" y="922"/>
                    <a:pt x="514" y="921"/>
                    <a:pt x="514" y="920"/>
                  </a:cubicBezTo>
                  <a:cubicBezTo>
                    <a:pt x="515" y="919"/>
                    <a:pt x="515" y="918"/>
                    <a:pt x="515" y="918"/>
                  </a:cubicBezTo>
                  <a:cubicBezTo>
                    <a:pt x="515" y="914"/>
                    <a:pt x="515" y="911"/>
                    <a:pt x="515" y="908"/>
                  </a:cubicBezTo>
                  <a:cubicBezTo>
                    <a:pt x="515" y="904"/>
                    <a:pt x="515" y="901"/>
                    <a:pt x="515" y="898"/>
                  </a:cubicBezTo>
                  <a:cubicBezTo>
                    <a:pt x="515" y="898"/>
                    <a:pt x="516" y="898"/>
                    <a:pt x="517" y="897"/>
                  </a:cubicBezTo>
                  <a:lnTo>
                    <a:pt x="518" y="896"/>
                  </a:lnTo>
                  <a:cubicBezTo>
                    <a:pt x="518" y="895"/>
                    <a:pt x="519" y="894"/>
                    <a:pt x="519" y="894"/>
                  </a:cubicBezTo>
                  <a:cubicBezTo>
                    <a:pt x="519" y="893"/>
                    <a:pt x="518" y="892"/>
                    <a:pt x="518" y="891"/>
                  </a:cubicBezTo>
                  <a:cubicBezTo>
                    <a:pt x="516" y="889"/>
                    <a:pt x="515" y="887"/>
                    <a:pt x="514" y="885"/>
                  </a:cubicBezTo>
                  <a:cubicBezTo>
                    <a:pt x="512" y="872"/>
                    <a:pt x="509" y="858"/>
                    <a:pt x="506" y="846"/>
                  </a:cubicBezTo>
                  <a:cubicBezTo>
                    <a:pt x="511" y="817"/>
                    <a:pt x="519" y="790"/>
                    <a:pt x="532" y="764"/>
                  </a:cubicBezTo>
                  <a:cubicBezTo>
                    <a:pt x="555" y="710"/>
                    <a:pt x="593" y="678"/>
                    <a:pt x="624" y="631"/>
                  </a:cubicBezTo>
                  <a:cubicBezTo>
                    <a:pt x="642" y="606"/>
                    <a:pt x="661" y="581"/>
                    <a:pt x="681" y="558"/>
                  </a:cubicBezTo>
                  <a:cubicBezTo>
                    <a:pt x="679" y="566"/>
                    <a:pt x="678" y="583"/>
                    <a:pt x="673" y="586"/>
                  </a:cubicBezTo>
                  <a:lnTo>
                    <a:pt x="672" y="587"/>
                  </a:lnTo>
                  <a:cubicBezTo>
                    <a:pt x="672" y="588"/>
                    <a:pt x="672" y="589"/>
                    <a:pt x="672" y="589"/>
                  </a:cubicBezTo>
                  <a:cubicBezTo>
                    <a:pt x="672" y="590"/>
                    <a:pt x="672" y="591"/>
                    <a:pt x="672" y="591"/>
                  </a:cubicBezTo>
                  <a:cubicBezTo>
                    <a:pt x="672" y="592"/>
                    <a:pt x="673" y="592"/>
                    <a:pt x="673" y="593"/>
                  </a:cubicBezTo>
                  <a:cubicBezTo>
                    <a:pt x="674" y="594"/>
                    <a:pt x="674" y="593"/>
                    <a:pt x="675" y="593"/>
                  </a:cubicBezTo>
                  <a:cubicBezTo>
                    <a:pt x="693" y="594"/>
                    <a:pt x="699" y="557"/>
                    <a:pt x="705" y="547"/>
                  </a:cubicBezTo>
                  <a:cubicBezTo>
                    <a:pt x="718" y="527"/>
                    <a:pt x="730" y="507"/>
                    <a:pt x="743" y="488"/>
                  </a:cubicBezTo>
                  <a:cubicBezTo>
                    <a:pt x="757" y="475"/>
                    <a:pt x="769" y="461"/>
                    <a:pt x="778" y="445"/>
                  </a:cubicBezTo>
                  <a:cubicBezTo>
                    <a:pt x="781" y="440"/>
                    <a:pt x="784" y="435"/>
                    <a:pt x="786" y="430"/>
                  </a:cubicBezTo>
                  <a:cubicBezTo>
                    <a:pt x="787" y="428"/>
                    <a:pt x="787" y="427"/>
                    <a:pt x="787" y="426"/>
                  </a:cubicBezTo>
                  <a:cubicBezTo>
                    <a:pt x="787" y="424"/>
                    <a:pt x="787" y="423"/>
                    <a:pt x="786" y="422"/>
                  </a:cubicBezTo>
                  <a:cubicBezTo>
                    <a:pt x="787" y="419"/>
                    <a:pt x="789" y="416"/>
                    <a:pt x="790" y="413"/>
                  </a:cubicBezTo>
                  <a:cubicBezTo>
                    <a:pt x="815" y="390"/>
                    <a:pt x="838" y="364"/>
                    <a:pt x="859" y="337"/>
                  </a:cubicBezTo>
                  <a:cubicBezTo>
                    <a:pt x="880" y="308"/>
                    <a:pt x="913" y="271"/>
                    <a:pt x="927" y="238"/>
                  </a:cubicBezTo>
                  <a:cubicBezTo>
                    <a:pt x="941" y="204"/>
                    <a:pt x="968" y="182"/>
                    <a:pt x="981" y="148"/>
                  </a:cubicBezTo>
                  <a:cubicBezTo>
                    <a:pt x="999" y="99"/>
                    <a:pt x="1012" y="49"/>
                    <a:pt x="1026" y="1"/>
                  </a:cubicBezTo>
                  <a:cubicBezTo>
                    <a:pt x="1026" y="0"/>
                    <a:pt x="1026" y="0"/>
                    <a:pt x="1026" y="0"/>
                  </a:cubicBezTo>
                  <a:cubicBezTo>
                    <a:pt x="1025" y="0"/>
                    <a:pt x="1025" y="0"/>
                    <a:pt x="1025" y="0"/>
                  </a:cubicBezTo>
                  <a:lnTo>
                    <a:pt x="1025" y="1"/>
                  </a:lnTo>
                  <a:cubicBezTo>
                    <a:pt x="1005" y="42"/>
                    <a:pt x="994" y="89"/>
                    <a:pt x="977" y="132"/>
                  </a:cubicBezTo>
                  <a:cubicBezTo>
                    <a:pt x="969" y="150"/>
                    <a:pt x="960" y="168"/>
                    <a:pt x="950" y="185"/>
                  </a:cubicBezTo>
                  <a:cubicBezTo>
                    <a:pt x="934" y="213"/>
                    <a:pt x="915" y="240"/>
                    <a:pt x="895" y="265"/>
                  </a:cubicBezTo>
                  <a:cubicBezTo>
                    <a:pt x="850" y="330"/>
                    <a:pt x="799" y="390"/>
                    <a:pt x="742" y="444"/>
                  </a:cubicBezTo>
                  <a:lnTo>
                    <a:pt x="741" y="445"/>
                  </a:lnTo>
                  <a:cubicBezTo>
                    <a:pt x="723" y="461"/>
                    <a:pt x="704" y="477"/>
                    <a:pt x="685" y="492"/>
                  </a:cubicBezTo>
                  <a:cubicBezTo>
                    <a:pt x="654" y="520"/>
                    <a:pt x="626" y="551"/>
                    <a:pt x="601" y="585"/>
                  </a:cubicBezTo>
                  <a:cubicBezTo>
                    <a:pt x="585" y="604"/>
                    <a:pt x="570" y="623"/>
                    <a:pt x="556" y="644"/>
                  </a:cubicBezTo>
                  <a:cubicBezTo>
                    <a:pt x="544" y="658"/>
                    <a:pt x="534" y="672"/>
                    <a:pt x="525" y="687"/>
                  </a:cubicBezTo>
                  <a:cubicBezTo>
                    <a:pt x="507" y="719"/>
                    <a:pt x="494" y="754"/>
                    <a:pt x="489" y="791"/>
                  </a:cubicBezTo>
                  <a:cubicBezTo>
                    <a:pt x="488" y="796"/>
                    <a:pt x="487" y="801"/>
                    <a:pt x="487" y="806"/>
                  </a:cubicBezTo>
                  <a:cubicBezTo>
                    <a:pt x="487" y="809"/>
                    <a:pt x="487" y="811"/>
                    <a:pt x="488" y="814"/>
                  </a:cubicBezTo>
                  <a:cubicBezTo>
                    <a:pt x="488" y="815"/>
                    <a:pt x="488" y="815"/>
                    <a:pt x="488" y="817"/>
                  </a:cubicBezTo>
                  <a:cubicBezTo>
                    <a:pt x="488" y="818"/>
                    <a:pt x="488" y="823"/>
                    <a:pt x="489" y="827"/>
                  </a:cubicBezTo>
                  <a:cubicBezTo>
                    <a:pt x="491" y="843"/>
                    <a:pt x="494" y="860"/>
                    <a:pt x="497" y="875"/>
                  </a:cubicBezTo>
                  <a:cubicBezTo>
                    <a:pt x="497" y="879"/>
                    <a:pt x="500" y="883"/>
                    <a:pt x="501" y="886"/>
                  </a:cubicBezTo>
                  <a:cubicBezTo>
                    <a:pt x="502" y="887"/>
                    <a:pt x="501" y="887"/>
                    <a:pt x="501" y="887"/>
                  </a:cubicBezTo>
                  <a:cubicBezTo>
                    <a:pt x="502" y="892"/>
                    <a:pt x="502" y="896"/>
                    <a:pt x="503" y="900"/>
                  </a:cubicBezTo>
                  <a:cubicBezTo>
                    <a:pt x="491" y="877"/>
                    <a:pt x="484" y="853"/>
                    <a:pt x="481" y="828"/>
                  </a:cubicBezTo>
                  <a:cubicBezTo>
                    <a:pt x="478" y="811"/>
                    <a:pt x="477" y="795"/>
                    <a:pt x="477" y="778"/>
                  </a:cubicBezTo>
                  <a:cubicBezTo>
                    <a:pt x="477" y="769"/>
                    <a:pt x="478" y="761"/>
                    <a:pt x="478" y="752"/>
                  </a:cubicBezTo>
                  <a:cubicBezTo>
                    <a:pt x="480" y="672"/>
                    <a:pt x="523" y="586"/>
                    <a:pt x="567" y="521"/>
                  </a:cubicBezTo>
                  <a:cubicBezTo>
                    <a:pt x="598" y="475"/>
                    <a:pt x="635" y="433"/>
                    <a:pt x="666" y="387"/>
                  </a:cubicBezTo>
                  <a:cubicBezTo>
                    <a:pt x="677" y="375"/>
                    <a:pt x="688" y="363"/>
                    <a:pt x="701" y="352"/>
                  </a:cubicBezTo>
                  <a:cubicBezTo>
                    <a:pt x="722" y="331"/>
                    <a:pt x="740" y="308"/>
                    <a:pt x="757" y="283"/>
                  </a:cubicBezTo>
                  <a:cubicBezTo>
                    <a:pt x="772" y="266"/>
                    <a:pt x="786" y="248"/>
                    <a:pt x="797" y="229"/>
                  </a:cubicBezTo>
                  <a:cubicBezTo>
                    <a:pt x="797" y="228"/>
                    <a:pt x="797" y="228"/>
                    <a:pt x="798" y="228"/>
                  </a:cubicBezTo>
                  <a:cubicBezTo>
                    <a:pt x="820" y="203"/>
                    <a:pt x="840" y="176"/>
                    <a:pt x="857" y="148"/>
                  </a:cubicBezTo>
                  <a:cubicBezTo>
                    <a:pt x="869" y="129"/>
                    <a:pt x="880" y="110"/>
                    <a:pt x="893" y="91"/>
                  </a:cubicBezTo>
                  <a:cubicBezTo>
                    <a:pt x="901" y="79"/>
                    <a:pt x="903" y="58"/>
                    <a:pt x="914" y="49"/>
                  </a:cubicBezTo>
                  <a:cubicBezTo>
                    <a:pt x="916" y="47"/>
                    <a:pt x="914" y="44"/>
                    <a:pt x="910" y="45"/>
                  </a:cubicBezTo>
                  <a:cubicBezTo>
                    <a:pt x="891" y="59"/>
                    <a:pt x="883" y="93"/>
                    <a:pt x="870" y="113"/>
                  </a:cubicBezTo>
                  <a:cubicBezTo>
                    <a:pt x="846" y="146"/>
                    <a:pt x="820" y="177"/>
                    <a:pt x="793" y="206"/>
                  </a:cubicBezTo>
                  <a:cubicBezTo>
                    <a:pt x="770" y="229"/>
                    <a:pt x="749" y="254"/>
                    <a:pt x="729" y="280"/>
                  </a:cubicBezTo>
                  <a:cubicBezTo>
                    <a:pt x="707" y="295"/>
                    <a:pt x="687" y="314"/>
                    <a:pt x="670" y="334"/>
                  </a:cubicBezTo>
                  <a:lnTo>
                    <a:pt x="666" y="339"/>
                  </a:lnTo>
                  <a:cubicBezTo>
                    <a:pt x="652" y="349"/>
                    <a:pt x="639" y="361"/>
                    <a:pt x="626" y="374"/>
                  </a:cubicBezTo>
                  <a:cubicBezTo>
                    <a:pt x="604" y="391"/>
                    <a:pt x="578" y="405"/>
                    <a:pt x="559" y="418"/>
                  </a:cubicBezTo>
                  <a:cubicBezTo>
                    <a:pt x="552" y="421"/>
                    <a:pt x="545" y="424"/>
                    <a:pt x="539" y="428"/>
                  </a:cubicBezTo>
                  <a:cubicBezTo>
                    <a:pt x="530" y="433"/>
                    <a:pt x="521" y="439"/>
                    <a:pt x="512" y="445"/>
                  </a:cubicBezTo>
                  <a:cubicBezTo>
                    <a:pt x="448" y="485"/>
                    <a:pt x="383" y="520"/>
                    <a:pt x="318" y="558"/>
                  </a:cubicBezTo>
                  <a:cubicBezTo>
                    <a:pt x="254" y="596"/>
                    <a:pt x="192" y="631"/>
                    <a:pt x="153" y="693"/>
                  </a:cubicBezTo>
                  <a:cubicBezTo>
                    <a:pt x="172" y="627"/>
                    <a:pt x="228" y="567"/>
                    <a:pt x="274" y="523"/>
                  </a:cubicBezTo>
                  <a:cubicBezTo>
                    <a:pt x="291" y="507"/>
                    <a:pt x="308" y="492"/>
                    <a:pt x="327" y="479"/>
                  </a:cubicBezTo>
                  <a:cubicBezTo>
                    <a:pt x="330" y="477"/>
                    <a:pt x="333" y="476"/>
                    <a:pt x="336" y="474"/>
                  </a:cubicBezTo>
                  <a:cubicBezTo>
                    <a:pt x="348" y="467"/>
                    <a:pt x="359" y="460"/>
                    <a:pt x="370" y="451"/>
                  </a:cubicBezTo>
                  <a:cubicBezTo>
                    <a:pt x="376" y="448"/>
                    <a:pt x="382" y="444"/>
                    <a:pt x="388" y="441"/>
                  </a:cubicBezTo>
                  <a:cubicBezTo>
                    <a:pt x="393" y="439"/>
                    <a:pt x="399" y="436"/>
                    <a:pt x="404" y="433"/>
                  </a:cubicBezTo>
                  <a:cubicBezTo>
                    <a:pt x="412" y="428"/>
                    <a:pt x="420" y="423"/>
                    <a:pt x="427" y="417"/>
                  </a:cubicBezTo>
                  <a:cubicBezTo>
                    <a:pt x="441" y="410"/>
                    <a:pt x="455" y="403"/>
                    <a:pt x="468" y="395"/>
                  </a:cubicBezTo>
                  <a:cubicBezTo>
                    <a:pt x="488" y="384"/>
                    <a:pt x="507" y="371"/>
                    <a:pt x="526" y="358"/>
                  </a:cubicBezTo>
                  <a:cubicBezTo>
                    <a:pt x="554" y="337"/>
                    <a:pt x="581" y="314"/>
                    <a:pt x="610" y="295"/>
                  </a:cubicBezTo>
                  <a:cubicBezTo>
                    <a:pt x="611" y="295"/>
                    <a:pt x="612" y="294"/>
                    <a:pt x="612" y="294"/>
                  </a:cubicBezTo>
                  <a:cubicBezTo>
                    <a:pt x="618" y="290"/>
                    <a:pt x="624" y="285"/>
                    <a:pt x="627" y="279"/>
                  </a:cubicBezTo>
                  <a:cubicBezTo>
                    <a:pt x="630" y="274"/>
                    <a:pt x="631" y="270"/>
                    <a:pt x="632" y="265"/>
                  </a:cubicBezTo>
                  <a:cubicBezTo>
                    <a:pt x="632" y="264"/>
                    <a:pt x="632" y="264"/>
                    <a:pt x="632" y="263"/>
                  </a:cubicBezTo>
                  <a:cubicBezTo>
                    <a:pt x="632" y="262"/>
                    <a:pt x="632" y="261"/>
                    <a:pt x="632" y="261"/>
                  </a:cubicBezTo>
                  <a:cubicBezTo>
                    <a:pt x="631" y="260"/>
                    <a:pt x="631" y="260"/>
                    <a:pt x="630" y="259"/>
                  </a:cubicBezTo>
                  <a:cubicBezTo>
                    <a:pt x="629" y="258"/>
                    <a:pt x="628" y="258"/>
                    <a:pt x="627" y="258"/>
                  </a:cubicBezTo>
                  <a:cubicBezTo>
                    <a:pt x="626" y="258"/>
                    <a:pt x="626" y="258"/>
                    <a:pt x="625" y="259"/>
                  </a:cubicBezTo>
                  <a:cubicBezTo>
                    <a:pt x="624" y="260"/>
                    <a:pt x="623" y="260"/>
                    <a:pt x="623" y="261"/>
                  </a:cubicBezTo>
                  <a:lnTo>
                    <a:pt x="622" y="262"/>
                  </a:lnTo>
                  <a:cubicBezTo>
                    <a:pt x="613" y="280"/>
                    <a:pt x="583" y="294"/>
                    <a:pt x="567" y="305"/>
                  </a:cubicBezTo>
                  <a:cubicBezTo>
                    <a:pt x="541" y="325"/>
                    <a:pt x="517" y="345"/>
                    <a:pt x="490" y="363"/>
                  </a:cubicBezTo>
                  <a:cubicBezTo>
                    <a:pt x="438" y="398"/>
                    <a:pt x="379" y="417"/>
                    <a:pt x="324" y="445"/>
                  </a:cubicBezTo>
                  <a:cubicBezTo>
                    <a:pt x="290" y="460"/>
                    <a:pt x="257" y="477"/>
                    <a:pt x="225" y="496"/>
                  </a:cubicBezTo>
                  <a:cubicBezTo>
                    <a:pt x="197" y="512"/>
                    <a:pt x="169" y="530"/>
                    <a:pt x="142" y="549"/>
                  </a:cubicBezTo>
                  <a:cubicBezTo>
                    <a:pt x="138" y="550"/>
                    <a:pt x="135" y="552"/>
                    <a:pt x="132" y="554"/>
                  </a:cubicBezTo>
                  <a:cubicBezTo>
                    <a:pt x="119" y="561"/>
                    <a:pt x="108" y="572"/>
                    <a:pt x="100" y="585"/>
                  </a:cubicBezTo>
                  <a:cubicBezTo>
                    <a:pt x="100" y="586"/>
                    <a:pt x="99" y="587"/>
                    <a:pt x="99" y="588"/>
                  </a:cubicBezTo>
                  <a:cubicBezTo>
                    <a:pt x="94" y="594"/>
                    <a:pt x="89" y="599"/>
                    <a:pt x="84" y="604"/>
                  </a:cubicBezTo>
                  <a:cubicBezTo>
                    <a:pt x="89" y="588"/>
                    <a:pt x="96" y="572"/>
                    <a:pt x="104" y="558"/>
                  </a:cubicBezTo>
                  <a:cubicBezTo>
                    <a:pt x="127" y="524"/>
                    <a:pt x="154" y="494"/>
                    <a:pt x="185" y="467"/>
                  </a:cubicBezTo>
                  <a:cubicBezTo>
                    <a:pt x="193" y="460"/>
                    <a:pt x="202" y="453"/>
                    <a:pt x="211" y="446"/>
                  </a:cubicBezTo>
                  <a:cubicBezTo>
                    <a:pt x="212" y="445"/>
                    <a:pt x="213" y="445"/>
                    <a:pt x="214" y="444"/>
                  </a:cubicBezTo>
                  <a:cubicBezTo>
                    <a:pt x="222" y="440"/>
                    <a:pt x="229" y="434"/>
                    <a:pt x="235" y="429"/>
                  </a:cubicBezTo>
                  <a:lnTo>
                    <a:pt x="239" y="425"/>
                  </a:lnTo>
                  <a:cubicBezTo>
                    <a:pt x="266" y="407"/>
                    <a:pt x="294" y="391"/>
                    <a:pt x="323" y="375"/>
                  </a:cubicBezTo>
                  <a:lnTo>
                    <a:pt x="348" y="368"/>
                  </a:lnTo>
                  <a:cubicBezTo>
                    <a:pt x="349" y="368"/>
                    <a:pt x="349" y="368"/>
                    <a:pt x="350" y="367"/>
                  </a:cubicBezTo>
                  <a:cubicBezTo>
                    <a:pt x="350" y="367"/>
                    <a:pt x="352" y="366"/>
                    <a:pt x="352" y="365"/>
                  </a:cubicBezTo>
                  <a:cubicBezTo>
                    <a:pt x="353" y="364"/>
                    <a:pt x="352" y="363"/>
                    <a:pt x="352" y="362"/>
                  </a:cubicBezTo>
                  <a:cubicBezTo>
                    <a:pt x="352" y="361"/>
                    <a:pt x="352" y="360"/>
                    <a:pt x="352" y="360"/>
                  </a:cubicBezTo>
                  <a:cubicBezTo>
                    <a:pt x="352" y="359"/>
                    <a:pt x="352" y="359"/>
                    <a:pt x="352" y="359"/>
                  </a:cubicBezTo>
                  <a:cubicBezTo>
                    <a:pt x="373" y="347"/>
                    <a:pt x="394" y="335"/>
                    <a:pt x="414" y="322"/>
                  </a:cubicBezTo>
                  <a:cubicBezTo>
                    <a:pt x="482" y="276"/>
                    <a:pt x="566" y="245"/>
                    <a:pt x="619" y="180"/>
                  </a:cubicBezTo>
                  <a:cubicBezTo>
                    <a:pt x="653" y="140"/>
                    <a:pt x="689" y="104"/>
                    <a:pt x="728" y="71"/>
                  </a:cubicBezTo>
                  <a:cubicBezTo>
                    <a:pt x="750" y="53"/>
                    <a:pt x="759" y="20"/>
                    <a:pt x="781" y="5"/>
                  </a:cubicBezTo>
                  <a:lnTo>
                    <a:pt x="781" y="3"/>
                  </a:lnTo>
                  <a:cubicBezTo>
                    <a:pt x="767" y="9"/>
                    <a:pt x="776" y="5"/>
                    <a:pt x="761" y="23"/>
                  </a:cubicBezTo>
                  <a:cubicBezTo>
                    <a:pt x="746" y="42"/>
                    <a:pt x="730" y="59"/>
                    <a:pt x="712" y="75"/>
                  </a:cubicBezTo>
                  <a:cubicBezTo>
                    <a:pt x="675" y="103"/>
                    <a:pt x="640" y="134"/>
                    <a:pt x="608" y="169"/>
                  </a:cubicBezTo>
                  <a:cubicBezTo>
                    <a:pt x="579" y="200"/>
                    <a:pt x="545" y="227"/>
                    <a:pt x="508" y="249"/>
                  </a:cubicBezTo>
                  <a:lnTo>
                    <a:pt x="507" y="249"/>
                  </a:lnTo>
                  <a:cubicBezTo>
                    <a:pt x="461" y="277"/>
                    <a:pt x="414" y="308"/>
                    <a:pt x="365" y="330"/>
                  </a:cubicBezTo>
                  <a:cubicBezTo>
                    <a:pt x="354" y="336"/>
                    <a:pt x="343" y="341"/>
                    <a:pt x="333" y="348"/>
                  </a:cubicBezTo>
                  <a:cubicBezTo>
                    <a:pt x="319" y="355"/>
                    <a:pt x="306" y="364"/>
                    <a:pt x="293" y="372"/>
                  </a:cubicBezTo>
                  <a:lnTo>
                    <a:pt x="282" y="376"/>
                  </a:lnTo>
                  <a:lnTo>
                    <a:pt x="282" y="375"/>
                  </a:lnTo>
                  <a:cubicBezTo>
                    <a:pt x="280" y="374"/>
                    <a:pt x="278" y="374"/>
                    <a:pt x="276" y="374"/>
                  </a:cubicBezTo>
                  <a:lnTo>
                    <a:pt x="275" y="374"/>
                  </a:lnTo>
                  <a:cubicBezTo>
                    <a:pt x="262" y="376"/>
                    <a:pt x="249" y="380"/>
                    <a:pt x="237" y="387"/>
                  </a:cubicBezTo>
                  <a:cubicBezTo>
                    <a:pt x="233" y="389"/>
                    <a:pt x="229" y="392"/>
                    <a:pt x="225" y="395"/>
                  </a:cubicBezTo>
                  <a:cubicBezTo>
                    <a:pt x="203" y="404"/>
                    <a:pt x="181" y="414"/>
                    <a:pt x="159" y="426"/>
                  </a:cubicBezTo>
                  <a:cubicBezTo>
                    <a:pt x="130" y="443"/>
                    <a:pt x="100" y="456"/>
                    <a:pt x="73" y="475"/>
                  </a:cubicBezTo>
                  <a:cubicBezTo>
                    <a:pt x="55" y="488"/>
                    <a:pt x="39" y="504"/>
                    <a:pt x="26" y="522"/>
                  </a:cubicBezTo>
                  <a:cubicBezTo>
                    <a:pt x="50" y="471"/>
                    <a:pt x="110" y="428"/>
                    <a:pt x="150" y="400"/>
                  </a:cubicBezTo>
                  <a:cubicBezTo>
                    <a:pt x="201" y="364"/>
                    <a:pt x="259" y="332"/>
                    <a:pt x="307" y="292"/>
                  </a:cubicBezTo>
                  <a:cubicBezTo>
                    <a:pt x="401" y="213"/>
                    <a:pt x="507" y="150"/>
                    <a:pt x="601" y="70"/>
                  </a:cubicBezTo>
                  <a:cubicBezTo>
                    <a:pt x="602" y="68"/>
                    <a:pt x="601" y="66"/>
                    <a:pt x="599" y="67"/>
                  </a:cubicBezTo>
                  <a:cubicBezTo>
                    <a:pt x="496" y="150"/>
                    <a:pt x="387" y="224"/>
                    <a:pt x="278" y="300"/>
                  </a:cubicBezTo>
                  <a:cubicBezTo>
                    <a:pt x="218" y="342"/>
                    <a:pt x="148" y="373"/>
                    <a:pt x="93" y="421"/>
                  </a:cubicBezTo>
                  <a:cubicBezTo>
                    <a:pt x="59" y="451"/>
                    <a:pt x="7" y="501"/>
                    <a:pt x="2" y="548"/>
                  </a:cubicBezTo>
                  <a:cubicBezTo>
                    <a:pt x="0" y="553"/>
                    <a:pt x="8" y="555"/>
                    <a:pt x="13" y="552"/>
                  </a:cubicBezTo>
                  <a:moveTo>
                    <a:pt x="785" y="414"/>
                  </a:moveTo>
                  <a:lnTo>
                    <a:pt x="783" y="416"/>
                  </a:lnTo>
                  <a:lnTo>
                    <a:pt x="785" y="414"/>
                  </a:lnTo>
                  <a:moveTo>
                    <a:pt x="226" y="630"/>
                  </a:moveTo>
                  <a:cubicBezTo>
                    <a:pt x="220" y="637"/>
                    <a:pt x="213" y="643"/>
                    <a:pt x="205" y="649"/>
                  </a:cubicBezTo>
                  <a:cubicBezTo>
                    <a:pt x="212" y="642"/>
                    <a:pt x="219" y="636"/>
                    <a:pt x="226" y="630"/>
                  </a:cubicBezTo>
                  <a:moveTo>
                    <a:pt x="386" y="435"/>
                  </a:moveTo>
                  <a:lnTo>
                    <a:pt x="393" y="432"/>
                  </a:lnTo>
                  <a:lnTo>
                    <a:pt x="386" y="436"/>
                  </a:lnTo>
                  <a:lnTo>
                    <a:pt x="386" y="43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2"/>
            <p:cNvSpPr/>
            <p:nvPr/>
          </p:nvSpPr>
          <p:spPr>
            <a:xfrm>
              <a:off x="8145000" y="3360600"/>
              <a:ext cx="52920" cy="99000"/>
            </a:xfrm>
            <a:custGeom>
              <a:avLst/>
              <a:gdLst/>
              <a:ahLst/>
              <a:cxnLst/>
              <a:rect l="l" t="t" r="r" b="b"/>
              <a:pathLst>
                <a:path w="147" h="275" extrusionOk="0">
                  <a:moveTo>
                    <a:pt x="1" y="270"/>
                  </a:moveTo>
                  <a:cubicBezTo>
                    <a:pt x="0" y="272"/>
                    <a:pt x="2" y="274"/>
                    <a:pt x="3" y="273"/>
                  </a:cubicBezTo>
                  <a:cubicBezTo>
                    <a:pt x="84" y="218"/>
                    <a:pt x="132" y="95"/>
                    <a:pt x="146" y="1"/>
                  </a:cubicBezTo>
                  <a:cubicBezTo>
                    <a:pt x="146" y="0"/>
                    <a:pt x="146" y="0"/>
                    <a:pt x="146" y="0"/>
                  </a:cubicBezTo>
                  <a:cubicBezTo>
                    <a:pt x="145" y="0"/>
                    <a:pt x="145" y="0"/>
                    <a:pt x="145" y="0"/>
                  </a:cubicBezTo>
                  <a:lnTo>
                    <a:pt x="144" y="0"/>
                  </a:lnTo>
                  <a:lnTo>
                    <a:pt x="144" y="1"/>
                  </a:lnTo>
                  <a:cubicBezTo>
                    <a:pt x="129" y="56"/>
                    <a:pt x="108" y="109"/>
                    <a:pt x="81" y="159"/>
                  </a:cubicBezTo>
                  <a:cubicBezTo>
                    <a:pt x="59" y="199"/>
                    <a:pt x="27" y="232"/>
                    <a:pt x="1" y="2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2"/>
            <p:cNvSpPr/>
            <p:nvPr/>
          </p:nvSpPr>
          <p:spPr>
            <a:xfrm>
              <a:off x="8085960" y="3470760"/>
              <a:ext cx="46080" cy="42480"/>
            </a:xfrm>
            <a:custGeom>
              <a:avLst/>
              <a:gdLst/>
              <a:ahLst/>
              <a:cxnLst/>
              <a:rect l="l" t="t" r="r" b="b"/>
              <a:pathLst>
                <a:path w="128" h="118" extrusionOk="0">
                  <a:moveTo>
                    <a:pt x="106" y="14"/>
                  </a:moveTo>
                  <a:cubicBezTo>
                    <a:pt x="95" y="26"/>
                    <a:pt x="83" y="38"/>
                    <a:pt x="69" y="49"/>
                  </a:cubicBezTo>
                  <a:cubicBezTo>
                    <a:pt x="68" y="49"/>
                    <a:pt x="67" y="50"/>
                    <a:pt x="66" y="51"/>
                  </a:cubicBezTo>
                  <a:cubicBezTo>
                    <a:pt x="61" y="54"/>
                    <a:pt x="56" y="57"/>
                    <a:pt x="51" y="60"/>
                  </a:cubicBezTo>
                  <a:cubicBezTo>
                    <a:pt x="45" y="66"/>
                    <a:pt x="39" y="73"/>
                    <a:pt x="33" y="80"/>
                  </a:cubicBezTo>
                  <a:cubicBezTo>
                    <a:pt x="23" y="90"/>
                    <a:pt x="8" y="99"/>
                    <a:pt x="1" y="112"/>
                  </a:cubicBezTo>
                  <a:cubicBezTo>
                    <a:pt x="0" y="115"/>
                    <a:pt x="3" y="117"/>
                    <a:pt x="6" y="116"/>
                  </a:cubicBezTo>
                  <a:cubicBezTo>
                    <a:pt x="35" y="102"/>
                    <a:pt x="47" y="73"/>
                    <a:pt x="75" y="57"/>
                  </a:cubicBezTo>
                  <a:cubicBezTo>
                    <a:pt x="85" y="49"/>
                    <a:pt x="94" y="40"/>
                    <a:pt x="101" y="29"/>
                  </a:cubicBezTo>
                  <a:cubicBezTo>
                    <a:pt x="110" y="20"/>
                    <a:pt x="113" y="4"/>
                    <a:pt x="127" y="0"/>
                  </a:cubicBezTo>
                  <a:cubicBezTo>
                    <a:pt x="124" y="1"/>
                    <a:pt x="120" y="2"/>
                    <a:pt x="117" y="4"/>
                  </a:cubicBezTo>
                  <a:cubicBezTo>
                    <a:pt x="113" y="7"/>
                    <a:pt x="109" y="10"/>
                    <a:pt x="106"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2"/>
            <p:cNvSpPr/>
            <p:nvPr/>
          </p:nvSpPr>
          <p:spPr>
            <a:xfrm>
              <a:off x="7976880" y="3521160"/>
              <a:ext cx="140040" cy="199080"/>
            </a:xfrm>
            <a:custGeom>
              <a:avLst/>
              <a:gdLst/>
              <a:ahLst/>
              <a:cxnLst/>
              <a:rect l="l" t="t" r="r" b="b"/>
              <a:pathLst>
                <a:path w="389" h="553" extrusionOk="0">
                  <a:moveTo>
                    <a:pt x="179" y="129"/>
                  </a:moveTo>
                  <a:cubicBezTo>
                    <a:pt x="207" y="84"/>
                    <a:pt x="247" y="50"/>
                    <a:pt x="275" y="4"/>
                  </a:cubicBezTo>
                  <a:cubicBezTo>
                    <a:pt x="276" y="2"/>
                    <a:pt x="273" y="0"/>
                    <a:pt x="271" y="2"/>
                  </a:cubicBezTo>
                  <a:cubicBezTo>
                    <a:pt x="245" y="40"/>
                    <a:pt x="208" y="70"/>
                    <a:pt x="179" y="106"/>
                  </a:cubicBezTo>
                  <a:cubicBezTo>
                    <a:pt x="162" y="130"/>
                    <a:pt x="146" y="155"/>
                    <a:pt x="131" y="181"/>
                  </a:cubicBezTo>
                  <a:cubicBezTo>
                    <a:pt x="118" y="203"/>
                    <a:pt x="106" y="227"/>
                    <a:pt x="95" y="251"/>
                  </a:cubicBezTo>
                  <a:cubicBezTo>
                    <a:pt x="51" y="339"/>
                    <a:pt x="6" y="443"/>
                    <a:pt x="0" y="543"/>
                  </a:cubicBezTo>
                  <a:cubicBezTo>
                    <a:pt x="0" y="552"/>
                    <a:pt x="14" y="552"/>
                    <a:pt x="14" y="543"/>
                  </a:cubicBezTo>
                  <a:cubicBezTo>
                    <a:pt x="20" y="518"/>
                    <a:pt x="29" y="494"/>
                    <a:pt x="41" y="471"/>
                  </a:cubicBezTo>
                  <a:cubicBezTo>
                    <a:pt x="55" y="438"/>
                    <a:pt x="69" y="403"/>
                    <a:pt x="86" y="370"/>
                  </a:cubicBezTo>
                  <a:cubicBezTo>
                    <a:pt x="94" y="353"/>
                    <a:pt x="102" y="336"/>
                    <a:pt x="112" y="320"/>
                  </a:cubicBezTo>
                  <a:cubicBezTo>
                    <a:pt x="125" y="296"/>
                    <a:pt x="141" y="275"/>
                    <a:pt x="157" y="253"/>
                  </a:cubicBezTo>
                  <a:cubicBezTo>
                    <a:pt x="228" y="170"/>
                    <a:pt x="305" y="91"/>
                    <a:pt x="387" y="19"/>
                  </a:cubicBezTo>
                  <a:cubicBezTo>
                    <a:pt x="388" y="17"/>
                    <a:pt x="387" y="16"/>
                    <a:pt x="385" y="17"/>
                  </a:cubicBezTo>
                  <a:cubicBezTo>
                    <a:pt x="333" y="50"/>
                    <a:pt x="297" y="103"/>
                    <a:pt x="250" y="142"/>
                  </a:cubicBezTo>
                  <a:cubicBezTo>
                    <a:pt x="210" y="178"/>
                    <a:pt x="174" y="217"/>
                    <a:pt x="142" y="260"/>
                  </a:cubicBezTo>
                  <a:cubicBezTo>
                    <a:pt x="112" y="296"/>
                    <a:pt x="94" y="340"/>
                    <a:pt x="70" y="380"/>
                  </a:cubicBezTo>
                  <a:cubicBezTo>
                    <a:pt x="53" y="412"/>
                    <a:pt x="38" y="445"/>
                    <a:pt x="25" y="478"/>
                  </a:cubicBezTo>
                  <a:lnTo>
                    <a:pt x="22" y="484"/>
                  </a:lnTo>
                  <a:cubicBezTo>
                    <a:pt x="39" y="399"/>
                    <a:pt x="79" y="316"/>
                    <a:pt x="117" y="240"/>
                  </a:cubicBezTo>
                  <a:cubicBezTo>
                    <a:pt x="136" y="203"/>
                    <a:pt x="156" y="165"/>
                    <a:pt x="179" y="1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2"/>
            <p:cNvSpPr/>
            <p:nvPr/>
          </p:nvSpPr>
          <p:spPr>
            <a:xfrm>
              <a:off x="8125920" y="3485880"/>
              <a:ext cx="39240" cy="33840"/>
            </a:xfrm>
            <a:custGeom>
              <a:avLst/>
              <a:gdLst/>
              <a:ahLst/>
              <a:cxnLst/>
              <a:rect l="l" t="t" r="r" b="b"/>
              <a:pathLst>
                <a:path w="109" h="94" extrusionOk="0">
                  <a:moveTo>
                    <a:pt x="0" y="91"/>
                  </a:moveTo>
                  <a:lnTo>
                    <a:pt x="0" y="92"/>
                  </a:lnTo>
                  <a:lnTo>
                    <a:pt x="1" y="93"/>
                  </a:lnTo>
                  <a:lnTo>
                    <a:pt x="2" y="93"/>
                  </a:lnTo>
                  <a:cubicBezTo>
                    <a:pt x="2" y="93"/>
                    <a:pt x="3" y="93"/>
                    <a:pt x="3" y="92"/>
                  </a:cubicBezTo>
                  <a:cubicBezTo>
                    <a:pt x="33" y="60"/>
                    <a:pt x="80" y="41"/>
                    <a:pt x="106" y="4"/>
                  </a:cubicBezTo>
                  <a:cubicBezTo>
                    <a:pt x="108" y="2"/>
                    <a:pt x="105" y="0"/>
                    <a:pt x="103" y="2"/>
                  </a:cubicBezTo>
                  <a:cubicBezTo>
                    <a:pt x="84" y="15"/>
                    <a:pt x="67" y="30"/>
                    <a:pt x="49" y="44"/>
                  </a:cubicBezTo>
                  <a:cubicBezTo>
                    <a:pt x="31" y="58"/>
                    <a:pt x="15" y="73"/>
                    <a:pt x="0" y="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2"/>
            <p:cNvSpPr/>
            <p:nvPr/>
          </p:nvSpPr>
          <p:spPr>
            <a:xfrm>
              <a:off x="8169480" y="3446640"/>
              <a:ext cx="34560" cy="33480"/>
            </a:xfrm>
            <a:custGeom>
              <a:avLst/>
              <a:gdLst/>
              <a:ahLst/>
              <a:cxnLst/>
              <a:rect l="l" t="t" r="r" b="b"/>
              <a:pathLst>
                <a:path w="96" h="93" extrusionOk="0">
                  <a:moveTo>
                    <a:pt x="79" y="30"/>
                  </a:moveTo>
                  <a:cubicBezTo>
                    <a:pt x="86" y="23"/>
                    <a:pt x="86" y="10"/>
                    <a:pt x="94" y="5"/>
                  </a:cubicBezTo>
                  <a:cubicBezTo>
                    <a:pt x="95" y="5"/>
                    <a:pt x="95" y="4"/>
                    <a:pt x="95" y="4"/>
                  </a:cubicBezTo>
                  <a:lnTo>
                    <a:pt x="95" y="3"/>
                  </a:lnTo>
                  <a:cubicBezTo>
                    <a:pt x="95" y="2"/>
                    <a:pt x="95" y="2"/>
                    <a:pt x="95" y="1"/>
                  </a:cubicBezTo>
                  <a:lnTo>
                    <a:pt x="94" y="0"/>
                  </a:lnTo>
                  <a:lnTo>
                    <a:pt x="93" y="0"/>
                  </a:lnTo>
                  <a:lnTo>
                    <a:pt x="92" y="0"/>
                  </a:lnTo>
                  <a:cubicBezTo>
                    <a:pt x="84" y="1"/>
                    <a:pt x="82" y="6"/>
                    <a:pt x="78" y="13"/>
                  </a:cubicBezTo>
                  <a:cubicBezTo>
                    <a:pt x="71" y="23"/>
                    <a:pt x="63" y="32"/>
                    <a:pt x="53" y="40"/>
                  </a:cubicBezTo>
                  <a:cubicBezTo>
                    <a:pt x="45" y="49"/>
                    <a:pt x="36" y="57"/>
                    <a:pt x="27" y="65"/>
                  </a:cubicBezTo>
                  <a:cubicBezTo>
                    <a:pt x="18" y="70"/>
                    <a:pt x="10" y="77"/>
                    <a:pt x="2" y="84"/>
                  </a:cubicBezTo>
                  <a:cubicBezTo>
                    <a:pt x="0" y="87"/>
                    <a:pt x="3" y="92"/>
                    <a:pt x="6" y="89"/>
                  </a:cubicBezTo>
                  <a:cubicBezTo>
                    <a:pt x="21" y="74"/>
                    <a:pt x="41" y="65"/>
                    <a:pt x="57" y="51"/>
                  </a:cubicBezTo>
                  <a:cubicBezTo>
                    <a:pt x="64" y="44"/>
                    <a:pt x="72" y="37"/>
                    <a:pt x="79"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2"/>
            <p:cNvSpPr/>
            <p:nvPr/>
          </p:nvSpPr>
          <p:spPr>
            <a:xfrm>
              <a:off x="8180640" y="3482280"/>
              <a:ext cx="26640" cy="36360"/>
            </a:xfrm>
            <a:custGeom>
              <a:avLst/>
              <a:gdLst/>
              <a:ahLst/>
              <a:cxnLst/>
              <a:rect l="l" t="t" r="r" b="b"/>
              <a:pathLst>
                <a:path w="74" h="101" extrusionOk="0">
                  <a:moveTo>
                    <a:pt x="3" y="96"/>
                  </a:moveTo>
                  <a:cubicBezTo>
                    <a:pt x="14" y="81"/>
                    <a:pt x="26" y="66"/>
                    <a:pt x="39" y="54"/>
                  </a:cubicBezTo>
                  <a:cubicBezTo>
                    <a:pt x="51" y="39"/>
                    <a:pt x="62" y="23"/>
                    <a:pt x="72" y="6"/>
                  </a:cubicBezTo>
                  <a:cubicBezTo>
                    <a:pt x="72" y="5"/>
                    <a:pt x="73" y="4"/>
                    <a:pt x="73" y="3"/>
                  </a:cubicBezTo>
                  <a:lnTo>
                    <a:pt x="73" y="2"/>
                  </a:lnTo>
                  <a:lnTo>
                    <a:pt x="73" y="1"/>
                  </a:lnTo>
                  <a:cubicBezTo>
                    <a:pt x="73" y="1"/>
                    <a:pt x="72" y="2"/>
                    <a:pt x="72" y="1"/>
                  </a:cubicBezTo>
                  <a:cubicBezTo>
                    <a:pt x="71" y="0"/>
                    <a:pt x="72" y="0"/>
                    <a:pt x="72" y="0"/>
                  </a:cubicBezTo>
                  <a:cubicBezTo>
                    <a:pt x="71" y="0"/>
                    <a:pt x="71" y="0"/>
                    <a:pt x="71" y="1"/>
                  </a:cubicBezTo>
                  <a:cubicBezTo>
                    <a:pt x="70" y="2"/>
                    <a:pt x="70" y="1"/>
                    <a:pt x="70" y="1"/>
                  </a:cubicBezTo>
                  <a:cubicBezTo>
                    <a:pt x="56" y="18"/>
                    <a:pt x="45" y="37"/>
                    <a:pt x="31" y="53"/>
                  </a:cubicBezTo>
                  <a:cubicBezTo>
                    <a:pt x="22" y="61"/>
                    <a:pt x="15" y="71"/>
                    <a:pt x="9" y="82"/>
                  </a:cubicBezTo>
                  <a:cubicBezTo>
                    <a:pt x="6" y="86"/>
                    <a:pt x="4" y="91"/>
                    <a:pt x="2" y="95"/>
                  </a:cubicBezTo>
                  <a:cubicBezTo>
                    <a:pt x="0" y="100"/>
                    <a:pt x="3" y="97"/>
                    <a:pt x="3" y="9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2"/>
            <p:cNvSpPr/>
            <p:nvPr/>
          </p:nvSpPr>
          <p:spPr>
            <a:xfrm>
              <a:off x="8150400" y="3530160"/>
              <a:ext cx="23040" cy="28440"/>
            </a:xfrm>
            <a:custGeom>
              <a:avLst/>
              <a:gdLst/>
              <a:ahLst/>
              <a:cxnLst/>
              <a:rect l="l" t="t" r="r" b="b"/>
              <a:pathLst>
                <a:path w="64" h="79" extrusionOk="0">
                  <a:moveTo>
                    <a:pt x="60" y="1"/>
                  </a:moveTo>
                  <a:cubicBezTo>
                    <a:pt x="58" y="5"/>
                    <a:pt x="57" y="9"/>
                    <a:pt x="55" y="12"/>
                  </a:cubicBezTo>
                  <a:cubicBezTo>
                    <a:pt x="49" y="23"/>
                    <a:pt x="41" y="32"/>
                    <a:pt x="31" y="41"/>
                  </a:cubicBezTo>
                  <a:cubicBezTo>
                    <a:pt x="19" y="50"/>
                    <a:pt x="8" y="62"/>
                    <a:pt x="0" y="76"/>
                  </a:cubicBezTo>
                  <a:cubicBezTo>
                    <a:pt x="0" y="77"/>
                    <a:pt x="0" y="77"/>
                    <a:pt x="0" y="77"/>
                  </a:cubicBezTo>
                  <a:cubicBezTo>
                    <a:pt x="0" y="78"/>
                    <a:pt x="1" y="78"/>
                    <a:pt x="1" y="78"/>
                  </a:cubicBezTo>
                  <a:lnTo>
                    <a:pt x="2" y="78"/>
                  </a:lnTo>
                  <a:lnTo>
                    <a:pt x="3" y="78"/>
                  </a:lnTo>
                  <a:cubicBezTo>
                    <a:pt x="3" y="78"/>
                    <a:pt x="4" y="78"/>
                    <a:pt x="5" y="77"/>
                  </a:cubicBezTo>
                  <a:cubicBezTo>
                    <a:pt x="18" y="70"/>
                    <a:pt x="29" y="59"/>
                    <a:pt x="38" y="46"/>
                  </a:cubicBezTo>
                  <a:cubicBezTo>
                    <a:pt x="43" y="40"/>
                    <a:pt x="48" y="34"/>
                    <a:pt x="52" y="26"/>
                  </a:cubicBezTo>
                  <a:cubicBezTo>
                    <a:pt x="56" y="19"/>
                    <a:pt x="60" y="11"/>
                    <a:pt x="62" y="3"/>
                  </a:cubicBezTo>
                  <a:cubicBezTo>
                    <a:pt x="63" y="1"/>
                    <a:pt x="61" y="0"/>
                    <a:pt x="6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2"/>
            <p:cNvSpPr/>
            <p:nvPr/>
          </p:nvSpPr>
          <p:spPr>
            <a:xfrm>
              <a:off x="7942320" y="3526560"/>
              <a:ext cx="201960" cy="348480"/>
            </a:xfrm>
            <a:custGeom>
              <a:avLst/>
              <a:gdLst/>
              <a:ahLst/>
              <a:cxnLst/>
              <a:rect l="l" t="t" r="r" b="b"/>
              <a:pathLst>
                <a:path w="561" h="968" extrusionOk="0">
                  <a:moveTo>
                    <a:pt x="224" y="501"/>
                  </a:moveTo>
                  <a:cubicBezTo>
                    <a:pt x="207" y="536"/>
                    <a:pt x="194" y="573"/>
                    <a:pt x="184" y="611"/>
                  </a:cubicBezTo>
                  <a:cubicBezTo>
                    <a:pt x="169" y="659"/>
                    <a:pt x="150" y="705"/>
                    <a:pt x="129" y="751"/>
                  </a:cubicBezTo>
                  <a:cubicBezTo>
                    <a:pt x="118" y="772"/>
                    <a:pt x="108" y="792"/>
                    <a:pt x="95" y="813"/>
                  </a:cubicBezTo>
                  <a:cubicBezTo>
                    <a:pt x="73" y="852"/>
                    <a:pt x="48" y="891"/>
                    <a:pt x="21" y="928"/>
                  </a:cubicBezTo>
                  <a:cubicBezTo>
                    <a:pt x="17" y="932"/>
                    <a:pt x="13" y="935"/>
                    <a:pt x="10" y="941"/>
                  </a:cubicBezTo>
                  <a:cubicBezTo>
                    <a:pt x="8" y="944"/>
                    <a:pt x="6" y="950"/>
                    <a:pt x="5" y="954"/>
                  </a:cubicBezTo>
                  <a:lnTo>
                    <a:pt x="2" y="959"/>
                  </a:lnTo>
                  <a:cubicBezTo>
                    <a:pt x="0" y="963"/>
                    <a:pt x="5" y="967"/>
                    <a:pt x="8" y="963"/>
                  </a:cubicBezTo>
                  <a:cubicBezTo>
                    <a:pt x="16" y="954"/>
                    <a:pt x="25" y="944"/>
                    <a:pt x="33" y="934"/>
                  </a:cubicBezTo>
                  <a:cubicBezTo>
                    <a:pt x="50" y="921"/>
                    <a:pt x="65" y="904"/>
                    <a:pt x="80" y="889"/>
                  </a:cubicBezTo>
                  <a:cubicBezTo>
                    <a:pt x="104" y="868"/>
                    <a:pt x="124" y="844"/>
                    <a:pt x="140" y="816"/>
                  </a:cubicBezTo>
                  <a:cubicBezTo>
                    <a:pt x="141" y="815"/>
                    <a:pt x="142" y="813"/>
                    <a:pt x="143" y="812"/>
                  </a:cubicBezTo>
                  <a:cubicBezTo>
                    <a:pt x="162" y="776"/>
                    <a:pt x="179" y="740"/>
                    <a:pt x="195" y="702"/>
                  </a:cubicBezTo>
                  <a:cubicBezTo>
                    <a:pt x="209" y="663"/>
                    <a:pt x="239" y="628"/>
                    <a:pt x="247" y="588"/>
                  </a:cubicBezTo>
                  <a:lnTo>
                    <a:pt x="245" y="588"/>
                  </a:lnTo>
                  <a:cubicBezTo>
                    <a:pt x="238" y="610"/>
                    <a:pt x="228" y="631"/>
                    <a:pt x="215" y="653"/>
                  </a:cubicBezTo>
                  <a:cubicBezTo>
                    <a:pt x="209" y="663"/>
                    <a:pt x="202" y="674"/>
                    <a:pt x="195" y="685"/>
                  </a:cubicBezTo>
                  <a:cubicBezTo>
                    <a:pt x="189" y="694"/>
                    <a:pt x="183" y="703"/>
                    <a:pt x="177" y="714"/>
                  </a:cubicBezTo>
                  <a:cubicBezTo>
                    <a:pt x="165" y="735"/>
                    <a:pt x="153" y="758"/>
                    <a:pt x="143" y="780"/>
                  </a:cubicBezTo>
                  <a:cubicBezTo>
                    <a:pt x="139" y="788"/>
                    <a:pt x="136" y="795"/>
                    <a:pt x="131" y="803"/>
                  </a:cubicBezTo>
                  <a:cubicBezTo>
                    <a:pt x="118" y="827"/>
                    <a:pt x="100" y="850"/>
                    <a:pt x="80" y="871"/>
                  </a:cubicBezTo>
                  <a:cubicBezTo>
                    <a:pt x="88" y="858"/>
                    <a:pt x="97" y="845"/>
                    <a:pt x="104" y="832"/>
                  </a:cubicBezTo>
                  <a:cubicBezTo>
                    <a:pt x="113" y="816"/>
                    <a:pt x="122" y="800"/>
                    <a:pt x="129" y="783"/>
                  </a:cubicBezTo>
                  <a:cubicBezTo>
                    <a:pt x="145" y="742"/>
                    <a:pt x="166" y="701"/>
                    <a:pt x="183" y="660"/>
                  </a:cubicBezTo>
                  <a:cubicBezTo>
                    <a:pt x="200" y="619"/>
                    <a:pt x="209" y="575"/>
                    <a:pt x="224" y="533"/>
                  </a:cubicBezTo>
                  <a:cubicBezTo>
                    <a:pt x="252" y="454"/>
                    <a:pt x="302" y="393"/>
                    <a:pt x="349" y="327"/>
                  </a:cubicBezTo>
                  <a:cubicBezTo>
                    <a:pt x="408" y="245"/>
                    <a:pt x="496" y="188"/>
                    <a:pt x="557" y="108"/>
                  </a:cubicBezTo>
                  <a:cubicBezTo>
                    <a:pt x="559" y="105"/>
                    <a:pt x="556" y="102"/>
                    <a:pt x="554" y="104"/>
                  </a:cubicBezTo>
                  <a:cubicBezTo>
                    <a:pt x="516" y="142"/>
                    <a:pt x="477" y="178"/>
                    <a:pt x="436" y="212"/>
                  </a:cubicBezTo>
                  <a:cubicBezTo>
                    <a:pt x="405" y="237"/>
                    <a:pt x="378" y="265"/>
                    <a:pt x="354" y="296"/>
                  </a:cubicBezTo>
                  <a:cubicBezTo>
                    <a:pt x="351" y="301"/>
                    <a:pt x="348" y="305"/>
                    <a:pt x="344" y="310"/>
                  </a:cubicBezTo>
                  <a:cubicBezTo>
                    <a:pt x="284" y="360"/>
                    <a:pt x="232" y="420"/>
                    <a:pt x="193" y="489"/>
                  </a:cubicBezTo>
                  <a:cubicBezTo>
                    <a:pt x="189" y="496"/>
                    <a:pt x="185" y="503"/>
                    <a:pt x="181" y="510"/>
                  </a:cubicBezTo>
                  <a:cubicBezTo>
                    <a:pt x="160" y="551"/>
                    <a:pt x="140" y="590"/>
                    <a:pt x="116" y="630"/>
                  </a:cubicBezTo>
                  <a:cubicBezTo>
                    <a:pt x="125" y="612"/>
                    <a:pt x="133" y="594"/>
                    <a:pt x="140" y="576"/>
                  </a:cubicBezTo>
                  <a:cubicBezTo>
                    <a:pt x="161" y="502"/>
                    <a:pt x="189" y="431"/>
                    <a:pt x="221" y="362"/>
                  </a:cubicBezTo>
                  <a:cubicBezTo>
                    <a:pt x="290" y="214"/>
                    <a:pt x="447" y="120"/>
                    <a:pt x="558" y="6"/>
                  </a:cubicBezTo>
                  <a:cubicBezTo>
                    <a:pt x="560" y="3"/>
                    <a:pt x="557" y="0"/>
                    <a:pt x="555" y="2"/>
                  </a:cubicBezTo>
                  <a:cubicBezTo>
                    <a:pt x="498" y="57"/>
                    <a:pt x="435" y="109"/>
                    <a:pt x="373" y="160"/>
                  </a:cubicBezTo>
                  <a:cubicBezTo>
                    <a:pt x="317" y="205"/>
                    <a:pt x="253" y="263"/>
                    <a:pt x="217" y="326"/>
                  </a:cubicBezTo>
                  <a:cubicBezTo>
                    <a:pt x="202" y="355"/>
                    <a:pt x="189" y="386"/>
                    <a:pt x="178" y="417"/>
                  </a:cubicBezTo>
                  <a:cubicBezTo>
                    <a:pt x="163" y="447"/>
                    <a:pt x="151" y="479"/>
                    <a:pt x="141" y="511"/>
                  </a:cubicBezTo>
                  <a:cubicBezTo>
                    <a:pt x="133" y="552"/>
                    <a:pt x="119" y="591"/>
                    <a:pt x="101" y="628"/>
                  </a:cubicBezTo>
                  <a:cubicBezTo>
                    <a:pt x="93" y="647"/>
                    <a:pt x="87" y="668"/>
                    <a:pt x="85" y="688"/>
                  </a:cubicBezTo>
                  <a:cubicBezTo>
                    <a:pt x="75" y="708"/>
                    <a:pt x="70" y="729"/>
                    <a:pt x="69" y="750"/>
                  </a:cubicBezTo>
                  <a:cubicBezTo>
                    <a:pt x="69" y="755"/>
                    <a:pt x="77" y="759"/>
                    <a:pt x="79" y="753"/>
                  </a:cubicBezTo>
                  <a:cubicBezTo>
                    <a:pt x="90" y="732"/>
                    <a:pt x="96" y="709"/>
                    <a:pt x="99" y="685"/>
                  </a:cubicBezTo>
                  <a:cubicBezTo>
                    <a:pt x="100" y="681"/>
                    <a:pt x="101" y="676"/>
                    <a:pt x="102" y="671"/>
                  </a:cubicBezTo>
                  <a:cubicBezTo>
                    <a:pt x="122" y="632"/>
                    <a:pt x="153" y="593"/>
                    <a:pt x="169" y="555"/>
                  </a:cubicBezTo>
                  <a:cubicBezTo>
                    <a:pt x="177" y="534"/>
                    <a:pt x="188" y="513"/>
                    <a:pt x="199" y="494"/>
                  </a:cubicBezTo>
                  <a:cubicBezTo>
                    <a:pt x="217" y="463"/>
                    <a:pt x="237" y="435"/>
                    <a:pt x="261" y="410"/>
                  </a:cubicBezTo>
                  <a:cubicBezTo>
                    <a:pt x="274" y="397"/>
                    <a:pt x="286" y="385"/>
                    <a:pt x="298" y="372"/>
                  </a:cubicBezTo>
                  <a:cubicBezTo>
                    <a:pt x="294" y="377"/>
                    <a:pt x="291" y="382"/>
                    <a:pt x="287" y="388"/>
                  </a:cubicBezTo>
                  <a:cubicBezTo>
                    <a:pt x="262" y="424"/>
                    <a:pt x="245" y="462"/>
                    <a:pt x="224" y="50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2"/>
            <p:cNvSpPr/>
            <p:nvPr/>
          </p:nvSpPr>
          <p:spPr>
            <a:xfrm>
              <a:off x="8040960" y="3582720"/>
              <a:ext cx="129600" cy="143640"/>
            </a:xfrm>
            <a:custGeom>
              <a:avLst/>
              <a:gdLst/>
              <a:ahLst/>
              <a:cxnLst/>
              <a:rect l="l" t="t" r="r" b="b"/>
              <a:pathLst>
                <a:path w="360" h="399" extrusionOk="0">
                  <a:moveTo>
                    <a:pt x="354" y="0"/>
                  </a:moveTo>
                  <a:cubicBezTo>
                    <a:pt x="343" y="6"/>
                    <a:pt x="332" y="12"/>
                    <a:pt x="321" y="19"/>
                  </a:cubicBezTo>
                  <a:cubicBezTo>
                    <a:pt x="286" y="39"/>
                    <a:pt x="252" y="61"/>
                    <a:pt x="219" y="84"/>
                  </a:cubicBezTo>
                  <a:cubicBezTo>
                    <a:pt x="178" y="116"/>
                    <a:pt x="152" y="157"/>
                    <a:pt x="118" y="195"/>
                  </a:cubicBezTo>
                  <a:cubicBezTo>
                    <a:pt x="93" y="225"/>
                    <a:pt x="70" y="257"/>
                    <a:pt x="49" y="291"/>
                  </a:cubicBezTo>
                  <a:cubicBezTo>
                    <a:pt x="30" y="323"/>
                    <a:pt x="4" y="359"/>
                    <a:pt x="0" y="396"/>
                  </a:cubicBezTo>
                  <a:cubicBezTo>
                    <a:pt x="0" y="397"/>
                    <a:pt x="2" y="398"/>
                    <a:pt x="2" y="396"/>
                  </a:cubicBezTo>
                  <a:cubicBezTo>
                    <a:pt x="7" y="369"/>
                    <a:pt x="29" y="342"/>
                    <a:pt x="42" y="319"/>
                  </a:cubicBezTo>
                  <a:cubicBezTo>
                    <a:pt x="68" y="273"/>
                    <a:pt x="101" y="230"/>
                    <a:pt x="138" y="192"/>
                  </a:cubicBezTo>
                  <a:cubicBezTo>
                    <a:pt x="178" y="151"/>
                    <a:pt x="209" y="110"/>
                    <a:pt x="256" y="77"/>
                  </a:cubicBezTo>
                  <a:cubicBezTo>
                    <a:pt x="257" y="77"/>
                    <a:pt x="258" y="76"/>
                    <a:pt x="259" y="75"/>
                  </a:cubicBezTo>
                  <a:cubicBezTo>
                    <a:pt x="294" y="55"/>
                    <a:pt x="327" y="32"/>
                    <a:pt x="358" y="6"/>
                  </a:cubicBezTo>
                  <a:cubicBezTo>
                    <a:pt x="358" y="5"/>
                    <a:pt x="358" y="4"/>
                    <a:pt x="358" y="4"/>
                  </a:cubicBezTo>
                  <a:cubicBezTo>
                    <a:pt x="358" y="3"/>
                    <a:pt x="359" y="3"/>
                    <a:pt x="358" y="2"/>
                  </a:cubicBezTo>
                  <a:cubicBezTo>
                    <a:pt x="357" y="1"/>
                    <a:pt x="357" y="2"/>
                    <a:pt x="356" y="1"/>
                  </a:cubicBezTo>
                  <a:cubicBezTo>
                    <a:pt x="355" y="0"/>
                    <a:pt x="355" y="0"/>
                    <a:pt x="355" y="0"/>
                  </a:cubicBezTo>
                  <a:cubicBezTo>
                    <a:pt x="354" y="0"/>
                    <a:pt x="354" y="0"/>
                    <a:pt x="35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2"/>
            <p:cNvSpPr/>
            <p:nvPr/>
          </p:nvSpPr>
          <p:spPr>
            <a:xfrm>
              <a:off x="8196480" y="3475440"/>
              <a:ext cx="58320" cy="109800"/>
            </a:xfrm>
            <a:custGeom>
              <a:avLst/>
              <a:gdLst/>
              <a:ahLst/>
              <a:cxnLst/>
              <a:rect l="l" t="t" r="r" b="b"/>
              <a:pathLst>
                <a:path w="162" h="305" extrusionOk="0">
                  <a:moveTo>
                    <a:pt x="3" y="302"/>
                  </a:moveTo>
                  <a:cubicBezTo>
                    <a:pt x="25" y="279"/>
                    <a:pt x="44" y="253"/>
                    <a:pt x="60" y="225"/>
                  </a:cubicBezTo>
                  <a:cubicBezTo>
                    <a:pt x="67" y="212"/>
                    <a:pt x="74" y="199"/>
                    <a:pt x="81" y="184"/>
                  </a:cubicBezTo>
                  <a:cubicBezTo>
                    <a:pt x="112" y="126"/>
                    <a:pt x="139" y="65"/>
                    <a:pt x="161" y="3"/>
                  </a:cubicBezTo>
                  <a:lnTo>
                    <a:pt x="161" y="2"/>
                  </a:lnTo>
                  <a:lnTo>
                    <a:pt x="161" y="1"/>
                  </a:lnTo>
                  <a:lnTo>
                    <a:pt x="160" y="1"/>
                  </a:lnTo>
                  <a:cubicBezTo>
                    <a:pt x="160" y="0"/>
                    <a:pt x="159" y="0"/>
                    <a:pt x="159" y="0"/>
                  </a:cubicBezTo>
                  <a:lnTo>
                    <a:pt x="158" y="1"/>
                  </a:lnTo>
                  <a:cubicBezTo>
                    <a:pt x="157" y="1"/>
                    <a:pt x="157" y="2"/>
                    <a:pt x="157" y="2"/>
                  </a:cubicBezTo>
                  <a:cubicBezTo>
                    <a:pt x="138" y="54"/>
                    <a:pt x="115" y="105"/>
                    <a:pt x="89" y="154"/>
                  </a:cubicBezTo>
                  <a:cubicBezTo>
                    <a:pt x="60" y="202"/>
                    <a:pt x="39" y="261"/>
                    <a:pt x="1" y="301"/>
                  </a:cubicBezTo>
                  <a:cubicBezTo>
                    <a:pt x="0" y="301"/>
                    <a:pt x="2" y="304"/>
                    <a:pt x="3" y="30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2"/>
            <p:cNvSpPr/>
            <p:nvPr/>
          </p:nvSpPr>
          <p:spPr>
            <a:xfrm>
              <a:off x="8126280" y="3669840"/>
              <a:ext cx="54360" cy="61920"/>
            </a:xfrm>
            <a:custGeom>
              <a:avLst/>
              <a:gdLst/>
              <a:ahLst/>
              <a:cxnLst/>
              <a:rect l="l" t="t" r="r" b="b"/>
              <a:pathLst>
                <a:path w="151" h="172" extrusionOk="0">
                  <a:moveTo>
                    <a:pt x="147" y="1"/>
                  </a:moveTo>
                  <a:cubicBezTo>
                    <a:pt x="119" y="23"/>
                    <a:pt x="101" y="54"/>
                    <a:pt x="78" y="81"/>
                  </a:cubicBezTo>
                  <a:cubicBezTo>
                    <a:pt x="55" y="109"/>
                    <a:pt x="24" y="138"/>
                    <a:pt x="0" y="168"/>
                  </a:cubicBezTo>
                  <a:cubicBezTo>
                    <a:pt x="0" y="169"/>
                    <a:pt x="0" y="171"/>
                    <a:pt x="1" y="170"/>
                  </a:cubicBezTo>
                  <a:cubicBezTo>
                    <a:pt x="29" y="148"/>
                    <a:pt x="54" y="123"/>
                    <a:pt x="77" y="95"/>
                  </a:cubicBezTo>
                  <a:cubicBezTo>
                    <a:pt x="102" y="66"/>
                    <a:pt x="121" y="30"/>
                    <a:pt x="149" y="4"/>
                  </a:cubicBezTo>
                  <a:cubicBezTo>
                    <a:pt x="150" y="2"/>
                    <a:pt x="148" y="0"/>
                    <a:pt x="147"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2"/>
            <p:cNvSpPr/>
            <p:nvPr/>
          </p:nvSpPr>
          <p:spPr>
            <a:xfrm>
              <a:off x="7949880" y="3569760"/>
              <a:ext cx="281160" cy="315360"/>
            </a:xfrm>
            <a:custGeom>
              <a:avLst/>
              <a:gdLst/>
              <a:ahLst/>
              <a:cxnLst/>
              <a:rect l="l" t="t" r="r" b="b"/>
              <a:pathLst>
                <a:path w="781" h="876" extrusionOk="0">
                  <a:moveTo>
                    <a:pt x="15" y="867"/>
                  </a:moveTo>
                  <a:cubicBezTo>
                    <a:pt x="32" y="835"/>
                    <a:pt x="88" y="817"/>
                    <a:pt x="117" y="795"/>
                  </a:cubicBezTo>
                  <a:cubicBezTo>
                    <a:pt x="161" y="762"/>
                    <a:pt x="196" y="720"/>
                    <a:pt x="243" y="689"/>
                  </a:cubicBezTo>
                  <a:cubicBezTo>
                    <a:pt x="282" y="664"/>
                    <a:pt x="315" y="627"/>
                    <a:pt x="352" y="598"/>
                  </a:cubicBezTo>
                  <a:cubicBezTo>
                    <a:pt x="385" y="572"/>
                    <a:pt x="406" y="533"/>
                    <a:pt x="439" y="508"/>
                  </a:cubicBezTo>
                  <a:cubicBezTo>
                    <a:pt x="441" y="506"/>
                    <a:pt x="439" y="503"/>
                    <a:pt x="436" y="504"/>
                  </a:cubicBezTo>
                  <a:cubicBezTo>
                    <a:pt x="402" y="528"/>
                    <a:pt x="379" y="563"/>
                    <a:pt x="346" y="589"/>
                  </a:cubicBezTo>
                  <a:cubicBezTo>
                    <a:pt x="300" y="624"/>
                    <a:pt x="256" y="661"/>
                    <a:pt x="209" y="695"/>
                  </a:cubicBezTo>
                  <a:cubicBezTo>
                    <a:pt x="170" y="723"/>
                    <a:pt x="138" y="763"/>
                    <a:pt x="99" y="793"/>
                  </a:cubicBezTo>
                  <a:cubicBezTo>
                    <a:pt x="93" y="797"/>
                    <a:pt x="86" y="802"/>
                    <a:pt x="80" y="805"/>
                  </a:cubicBezTo>
                  <a:cubicBezTo>
                    <a:pt x="70" y="811"/>
                    <a:pt x="60" y="816"/>
                    <a:pt x="49" y="820"/>
                  </a:cubicBezTo>
                  <a:cubicBezTo>
                    <a:pt x="51" y="818"/>
                    <a:pt x="53" y="816"/>
                    <a:pt x="55" y="813"/>
                  </a:cubicBezTo>
                  <a:cubicBezTo>
                    <a:pt x="69" y="790"/>
                    <a:pt x="86" y="768"/>
                    <a:pt x="105" y="748"/>
                  </a:cubicBezTo>
                  <a:cubicBezTo>
                    <a:pt x="110" y="743"/>
                    <a:pt x="115" y="739"/>
                    <a:pt x="121" y="734"/>
                  </a:cubicBezTo>
                  <a:cubicBezTo>
                    <a:pt x="121" y="735"/>
                    <a:pt x="121" y="735"/>
                    <a:pt x="122" y="735"/>
                  </a:cubicBezTo>
                  <a:lnTo>
                    <a:pt x="123" y="735"/>
                  </a:lnTo>
                  <a:cubicBezTo>
                    <a:pt x="132" y="734"/>
                    <a:pt x="135" y="725"/>
                    <a:pt x="139" y="716"/>
                  </a:cubicBezTo>
                  <a:cubicBezTo>
                    <a:pt x="148" y="707"/>
                    <a:pt x="155" y="697"/>
                    <a:pt x="162" y="687"/>
                  </a:cubicBezTo>
                  <a:cubicBezTo>
                    <a:pt x="177" y="684"/>
                    <a:pt x="185" y="671"/>
                    <a:pt x="197" y="660"/>
                  </a:cubicBezTo>
                  <a:cubicBezTo>
                    <a:pt x="231" y="626"/>
                    <a:pt x="272" y="595"/>
                    <a:pt x="310" y="563"/>
                  </a:cubicBezTo>
                  <a:cubicBezTo>
                    <a:pt x="337" y="540"/>
                    <a:pt x="359" y="509"/>
                    <a:pt x="388" y="485"/>
                  </a:cubicBezTo>
                  <a:cubicBezTo>
                    <a:pt x="416" y="462"/>
                    <a:pt x="442" y="436"/>
                    <a:pt x="466" y="408"/>
                  </a:cubicBezTo>
                  <a:cubicBezTo>
                    <a:pt x="523" y="339"/>
                    <a:pt x="579" y="270"/>
                    <a:pt x="636" y="201"/>
                  </a:cubicBezTo>
                  <a:cubicBezTo>
                    <a:pt x="664" y="166"/>
                    <a:pt x="684" y="124"/>
                    <a:pt x="715" y="93"/>
                  </a:cubicBezTo>
                  <a:cubicBezTo>
                    <a:pt x="736" y="72"/>
                    <a:pt x="754" y="49"/>
                    <a:pt x="769" y="24"/>
                  </a:cubicBezTo>
                  <a:cubicBezTo>
                    <a:pt x="772" y="18"/>
                    <a:pt x="776" y="11"/>
                    <a:pt x="779" y="5"/>
                  </a:cubicBezTo>
                  <a:cubicBezTo>
                    <a:pt x="780" y="2"/>
                    <a:pt x="776" y="0"/>
                    <a:pt x="774" y="3"/>
                  </a:cubicBezTo>
                  <a:cubicBezTo>
                    <a:pt x="773" y="5"/>
                    <a:pt x="772" y="7"/>
                    <a:pt x="770" y="10"/>
                  </a:cubicBezTo>
                  <a:cubicBezTo>
                    <a:pt x="754" y="39"/>
                    <a:pt x="734" y="65"/>
                    <a:pt x="710" y="89"/>
                  </a:cubicBezTo>
                  <a:cubicBezTo>
                    <a:pt x="686" y="120"/>
                    <a:pt x="665" y="153"/>
                    <a:pt x="641" y="184"/>
                  </a:cubicBezTo>
                  <a:cubicBezTo>
                    <a:pt x="590" y="251"/>
                    <a:pt x="531" y="313"/>
                    <a:pt x="479" y="380"/>
                  </a:cubicBezTo>
                  <a:cubicBezTo>
                    <a:pt x="430" y="442"/>
                    <a:pt x="361" y="486"/>
                    <a:pt x="309" y="545"/>
                  </a:cubicBezTo>
                  <a:cubicBezTo>
                    <a:pt x="294" y="559"/>
                    <a:pt x="278" y="571"/>
                    <a:pt x="260" y="583"/>
                  </a:cubicBezTo>
                  <a:cubicBezTo>
                    <a:pt x="246" y="594"/>
                    <a:pt x="234" y="610"/>
                    <a:pt x="221" y="622"/>
                  </a:cubicBezTo>
                  <a:cubicBezTo>
                    <a:pt x="207" y="635"/>
                    <a:pt x="194" y="642"/>
                    <a:pt x="182" y="654"/>
                  </a:cubicBezTo>
                  <a:cubicBezTo>
                    <a:pt x="178" y="658"/>
                    <a:pt x="174" y="663"/>
                    <a:pt x="170" y="668"/>
                  </a:cubicBezTo>
                  <a:lnTo>
                    <a:pt x="170" y="667"/>
                  </a:lnTo>
                  <a:lnTo>
                    <a:pt x="169" y="666"/>
                  </a:lnTo>
                  <a:lnTo>
                    <a:pt x="168" y="666"/>
                  </a:lnTo>
                  <a:lnTo>
                    <a:pt x="167" y="666"/>
                  </a:lnTo>
                  <a:cubicBezTo>
                    <a:pt x="167" y="666"/>
                    <a:pt x="166" y="666"/>
                    <a:pt x="166" y="667"/>
                  </a:cubicBezTo>
                  <a:lnTo>
                    <a:pt x="165" y="668"/>
                  </a:lnTo>
                  <a:cubicBezTo>
                    <a:pt x="177" y="643"/>
                    <a:pt x="188" y="617"/>
                    <a:pt x="201" y="593"/>
                  </a:cubicBezTo>
                  <a:cubicBezTo>
                    <a:pt x="215" y="566"/>
                    <a:pt x="238" y="540"/>
                    <a:pt x="253" y="513"/>
                  </a:cubicBezTo>
                  <a:cubicBezTo>
                    <a:pt x="273" y="480"/>
                    <a:pt x="296" y="449"/>
                    <a:pt x="321" y="420"/>
                  </a:cubicBezTo>
                  <a:cubicBezTo>
                    <a:pt x="373" y="355"/>
                    <a:pt x="432" y="295"/>
                    <a:pt x="496" y="241"/>
                  </a:cubicBezTo>
                  <a:cubicBezTo>
                    <a:pt x="553" y="195"/>
                    <a:pt x="614" y="143"/>
                    <a:pt x="651" y="78"/>
                  </a:cubicBezTo>
                  <a:cubicBezTo>
                    <a:pt x="651" y="77"/>
                    <a:pt x="651" y="76"/>
                    <a:pt x="649" y="77"/>
                  </a:cubicBezTo>
                  <a:cubicBezTo>
                    <a:pt x="535" y="187"/>
                    <a:pt x="409" y="284"/>
                    <a:pt x="311" y="410"/>
                  </a:cubicBezTo>
                  <a:cubicBezTo>
                    <a:pt x="274" y="456"/>
                    <a:pt x="245" y="504"/>
                    <a:pt x="212" y="553"/>
                  </a:cubicBezTo>
                  <a:cubicBezTo>
                    <a:pt x="198" y="572"/>
                    <a:pt x="184" y="592"/>
                    <a:pt x="172" y="613"/>
                  </a:cubicBezTo>
                  <a:cubicBezTo>
                    <a:pt x="170" y="616"/>
                    <a:pt x="169" y="619"/>
                    <a:pt x="167" y="621"/>
                  </a:cubicBezTo>
                  <a:cubicBezTo>
                    <a:pt x="164" y="629"/>
                    <a:pt x="151" y="668"/>
                    <a:pt x="139" y="697"/>
                  </a:cubicBezTo>
                  <a:cubicBezTo>
                    <a:pt x="118" y="720"/>
                    <a:pt x="94" y="741"/>
                    <a:pt x="73" y="764"/>
                  </a:cubicBezTo>
                  <a:cubicBezTo>
                    <a:pt x="48" y="792"/>
                    <a:pt x="16" y="825"/>
                    <a:pt x="4" y="861"/>
                  </a:cubicBezTo>
                  <a:cubicBezTo>
                    <a:pt x="0" y="869"/>
                    <a:pt x="12" y="875"/>
                    <a:pt x="15" y="86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2"/>
            <p:cNvSpPr/>
            <p:nvPr/>
          </p:nvSpPr>
          <p:spPr>
            <a:xfrm>
              <a:off x="8132760" y="3385440"/>
              <a:ext cx="20520" cy="36720"/>
            </a:xfrm>
            <a:custGeom>
              <a:avLst/>
              <a:gdLst/>
              <a:ahLst/>
              <a:cxnLst/>
              <a:rect l="l" t="t" r="r" b="b"/>
              <a:pathLst>
                <a:path w="57" h="102" extrusionOk="0">
                  <a:moveTo>
                    <a:pt x="50" y="1"/>
                  </a:moveTo>
                  <a:cubicBezTo>
                    <a:pt x="48" y="16"/>
                    <a:pt x="43" y="30"/>
                    <a:pt x="35" y="43"/>
                  </a:cubicBezTo>
                  <a:cubicBezTo>
                    <a:pt x="35" y="44"/>
                    <a:pt x="34" y="45"/>
                    <a:pt x="34" y="46"/>
                  </a:cubicBezTo>
                  <a:cubicBezTo>
                    <a:pt x="31" y="54"/>
                    <a:pt x="27" y="62"/>
                    <a:pt x="23" y="70"/>
                  </a:cubicBezTo>
                  <a:cubicBezTo>
                    <a:pt x="17" y="80"/>
                    <a:pt x="9" y="89"/>
                    <a:pt x="1" y="98"/>
                  </a:cubicBezTo>
                  <a:lnTo>
                    <a:pt x="0" y="98"/>
                  </a:lnTo>
                  <a:cubicBezTo>
                    <a:pt x="0" y="99"/>
                    <a:pt x="0" y="99"/>
                    <a:pt x="0" y="99"/>
                  </a:cubicBezTo>
                  <a:lnTo>
                    <a:pt x="0" y="100"/>
                  </a:lnTo>
                  <a:cubicBezTo>
                    <a:pt x="0" y="100"/>
                    <a:pt x="1" y="100"/>
                    <a:pt x="1" y="101"/>
                  </a:cubicBezTo>
                  <a:lnTo>
                    <a:pt x="2" y="101"/>
                  </a:lnTo>
                  <a:cubicBezTo>
                    <a:pt x="20" y="99"/>
                    <a:pt x="30" y="72"/>
                    <a:pt x="36" y="59"/>
                  </a:cubicBezTo>
                  <a:cubicBezTo>
                    <a:pt x="44" y="41"/>
                    <a:pt x="56" y="20"/>
                    <a:pt x="53" y="1"/>
                  </a:cubicBezTo>
                  <a:lnTo>
                    <a:pt x="53" y="0"/>
                  </a:lnTo>
                  <a:cubicBezTo>
                    <a:pt x="52" y="0"/>
                    <a:pt x="52" y="0"/>
                    <a:pt x="52" y="0"/>
                  </a:cubicBezTo>
                  <a:lnTo>
                    <a:pt x="51" y="0"/>
                  </a:lnTo>
                  <a:lnTo>
                    <a:pt x="50" y="0"/>
                  </a:lnTo>
                  <a:cubicBezTo>
                    <a:pt x="50" y="1"/>
                    <a:pt x="50" y="1"/>
                    <a:pt x="5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2"/>
            <p:cNvSpPr/>
            <p:nvPr/>
          </p:nvSpPr>
          <p:spPr>
            <a:xfrm>
              <a:off x="8326440" y="3516480"/>
              <a:ext cx="10080" cy="47520"/>
            </a:xfrm>
            <a:custGeom>
              <a:avLst/>
              <a:gdLst/>
              <a:ahLst/>
              <a:cxnLst/>
              <a:rect l="l" t="t" r="r" b="b"/>
              <a:pathLst>
                <a:path w="28" h="132" extrusionOk="0">
                  <a:moveTo>
                    <a:pt x="0" y="0"/>
                  </a:moveTo>
                  <a:cubicBezTo>
                    <a:pt x="0" y="43"/>
                    <a:pt x="16" y="87"/>
                    <a:pt x="23" y="129"/>
                  </a:cubicBezTo>
                  <a:cubicBezTo>
                    <a:pt x="23" y="131"/>
                    <a:pt x="27" y="131"/>
                    <a:pt x="27" y="129"/>
                  </a:cubicBezTo>
                  <a:cubicBezTo>
                    <a:pt x="27" y="126"/>
                    <a:pt x="27" y="124"/>
                    <a:pt x="27" y="122"/>
                  </a:cubicBezTo>
                  <a:cubicBezTo>
                    <a:pt x="27" y="101"/>
                    <a:pt x="24" y="81"/>
                    <a:pt x="16" y="63"/>
                  </a:cubicBezTo>
                  <a:cubicBezTo>
                    <a:pt x="9" y="42"/>
                    <a:pt x="4" y="2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2"/>
            <p:cNvSpPr/>
            <p:nvPr/>
          </p:nvSpPr>
          <p:spPr>
            <a:xfrm>
              <a:off x="8337600" y="3593520"/>
              <a:ext cx="6840" cy="33120"/>
            </a:xfrm>
            <a:custGeom>
              <a:avLst/>
              <a:gdLst/>
              <a:ahLst/>
              <a:cxnLst/>
              <a:rect l="l" t="t" r="r" b="b"/>
              <a:pathLst>
                <a:path w="19" h="92" extrusionOk="0">
                  <a:moveTo>
                    <a:pt x="5" y="4"/>
                  </a:moveTo>
                  <a:cubicBezTo>
                    <a:pt x="5" y="1"/>
                    <a:pt x="1" y="0"/>
                    <a:pt x="1" y="4"/>
                  </a:cubicBezTo>
                  <a:cubicBezTo>
                    <a:pt x="0" y="5"/>
                    <a:pt x="0" y="6"/>
                    <a:pt x="0" y="8"/>
                  </a:cubicBezTo>
                  <a:cubicBezTo>
                    <a:pt x="0" y="10"/>
                    <a:pt x="0" y="11"/>
                    <a:pt x="1" y="12"/>
                  </a:cubicBezTo>
                  <a:cubicBezTo>
                    <a:pt x="7" y="23"/>
                    <a:pt x="2" y="29"/>
                    <a:pt x="3" y="39"/>
                  </a:cubicBezTo>
                  <a:cubicBezTo>
                    <a:pt x="4" y="45"/>
                    <a:pt x="5" y="51"/>
                    <a:pt x="8" y="56"/>
                  </a:cubicBezTo>
                  <a:cubicBezTo>
                    <a:pt x="11" y="66"/>
                    <a:pt x="6" y="78"/>
                    <a:pt x="10" y="88"/>
                  </a:cubicBezTo>
                  <a:cubicBezTo>
                    <a:pt x="10" y="90"/>
                    <a:pt x="14" y="91"/>
                    <a:pt x="15" y="88"/>
                  </a:cubicBezTo>
                  <a:cubicBezTo>
                    <a:pt x="17" y="82"/>
                    <a:pt x="18" y="75"/>
                    <a:pt x="18" y="69"/>
                  </a:cubicBezTo>
                  <a:cubicBezTo>
                    <a:pt x="18" y="62"/>
                    <a:pt x="17" y="55"/>
                    <a:pt x="15" y="49"/>
                  </a:cubicBezTo>
                  <a:cubicBezTo>
                    <a:pt x="12" y="38"/>
                    <a:pt x="11" y="28"/>
                    <a:pt x="11" y="17"/>
                  </a:cubicBezTo>
                  <a:cubicBezTo>
                    <a:pt x="11" y="12"/>
                    <a:pt x="5" y="11"/>
                    <a:pt x="5"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2"/>
            <p:cNvSpPr/>
            <p:nvPr/>
          </p:nvSpPr>
          <p:spPr>
            <a:xfrm>
              <a:off x="8334360" y="3636000"/>
              <a:ext cx="15480" cy="106560"/>
            </a:xfrm>
            <a:custGeom>
              <a:avLst/>
              <a:gdLst/>
              <a:ahLst/>
              <a:cxnLst/>
              <a:rect l="l" t="t" r="r" b="b"/>
              <a:pathLst>
                <a:path w="43" h="296" extrusionOk="0">
                  <a:moveTo>
                    <a:pt x="5" y="294"/>
                  </a:moveTo>
                  <a:cubicBezTo>
                    <a:pt x="27" y="264"/>
                    <a:pt x="16" y="227"/>
                    <a:pt x="32" y="196"/>
                  </a:cubicBezTo>
                  <a:cubicBezTo>
                    <a:pt x="42" y="178"/>
                    <a:pt x="31" y="137"/>
                    <a:pt x="31" y="117"/>
                  </a:cubicBezTo>
                  <a:cubicBezTo>
                    <a:pt x="31" y="79"/>
                    <a:pt x="31" y="41"/>
                    <a:pt x="29" y="3"/>
                  </a:cubicBezTo>
                  <a:cubicBezTo>
                    <a:pt x="29" y="0"/>
                    <a:pt x="25" y="0"/>
                    <a:pt x="25" y="3"/>
                  </a:cubicBezTo>
                  <a:cubicBezTo>
                    <a:pt x="23" y="58"/>
                    <a:pt x="21" y="114"/>
                    <a:pt x="23" y="169"/>
                  </a:cubicBezTo>
                  <a:cubicBezTo>
                    <a:pt x="25" y="208"/>
                    <a:pt x="4" y="253"/>
                    <a:pt x="0" y="293"/>
                  </a:cubicBezTo>
                  <a:lnTo>
                    <a:pt x="0" y="294"/>
                  </a:lnTo>
                  <a:lnTo>
                    <a:pt x="1" y="295"/>
                  </a:lnTo>
                  <a:lnTo>
                    <a:pt x="2" y="295"/>
                  </a:lnTo>
                  <a:cubicBezTo>
                    <a:pt x="3" y="295"/>
                    <a:pt x="3" y="295"/>
                    <a:pt x="4" y="295"/>
                  </a:cubicBezTo>
                  <a:lnTo>
                    <a:pt x="5" y="2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2"/>
            <p:cNvSpPr/>
            <p:nvPr/>
          </p:nvSpPr>
          <p:spPr>
            <a:xfrm>
              <a:off x="8364240" y="3634560"/>
              <a:ext cx="12960" cy="64080"/>
            </a:xfrm>
            <a:custGeom>
              <a:avLst/>
              <a:gdLst/>
              <a:ahLst/>
              <a:cxnLst/>
              <a:rect l="l" t="t" r="r" b="b"/>
              <a:pathLst>
                <a:path w="36" h="178" extrusionOk="0">
                  <a:moveTo>
                    <a:pt x="25" y="2"/>
                  </a:moveTo>
                  <a:lnTo>
                    <a:pt x="24" y="1"/>
                  </a:lnTo>
                  <a:cubicBezTo>
                    <a:pt x="23" y="0"/>
                    <a:pt x="23" y="0"/>
                    <a:pt x="23" y="0"/>
                  </a:cubicBezTo>
                  <a:cubicBezTo>
                    <a:pt x="22" y="0"/>
                    <a:pt x="23" y="0"/>
                    <a:pt x="22" y="1"/>
                  </a:cubicBezTo>
                  <a:cubicBezTo>
                    <a:pt x="21" y="2"/>
                    <a:pt x="21" y="1"/>
                    <a:pt x="21" y="1"/>
                  </a:cubicBezTo>
                  <a:cubicBezTo>
                    <a:pt x="21" y="2"/>
                    <a:pt x="21" y="2"/>
                    <a:pt x="21" y="2"/>
                  </a:cubicBezTo>
                  <a:cubicBezTo>
                    <a:pt x="21" y="32"/>
                    <a:pt x="19" y="62"/>
                    <a:pt x="17" y="92"/>
                  </a:cubicBezTo>
                  <a:cubicBezTo>
                    <a:pt x="17" y="102"/>
                    <a:pt x="9" y="167"/>
                    <a:pt x="1" y="171"/>
                  </a:cubicBezTo>
                  <a:cubicBezTo>
                    <a:pt x="1" y="171"/>
                    <a:pt x="0" y="171"/>
                    <a:pt x="0" y="172"/>
                  </a:cubicBezTo>
                  <a:lnTo>
                    <a:pt x="0" y="173"/>
                  </a:lnTo>
                  <a:cubicBezTo>
                    <a:pt x="0" y="174"/>
                    <a:pt x="0" y="175"/>
                    <a:pt x="0" y="175"/>
                  </a:cubicBezTo>
                  <a:cubicBezTo>
                    <a:pt x="0" y="176"/>
                    <a:pt x="1" y="176"/>
                    <a:pt x="1" y="176"/>
                  </a:cubicBezTo>
                  <a:cubicBezTo>
                    <a:pt x="2" y="177"/>
                    <a:pt x="2" y="177"/>
                    <a:pt x="3" y="177"/>
                  </a:cubicBezTo>
                  <a:lnTo>
                    <a:pt x="7" y="177"/>
                  </a:lnTo>
                  <a:cubicBezTo>
                    <a:pt x="8" y="177"/>
                    <a:pt x="8" y="177"/>
                    <a:pt x="9" y="176"/>
                  </a:cubicBezTo>
                  <a:cubicBezTo>
                    <a:pt x="10" y="175"/>
                    <a:pt x="11" y="175"/>
                    <a:pt x="11" y="175"/>
                  </a:cubicBezTo>
                  <a:cubicBezTo>
                    <a:pt x="11" y="174"/>
                    <a:pt x="11" y="174"/>
                    <a:pt x="11" y="174"/>
                  </a:cubicBezTo>
                  <a:cubicBezTo>
                    <a:pt x="35" y="122"/>
                    <a:pt x="26" y="58"/>
                    <a:pt x="2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2"/>
            <p:cNvSpPr/>
            <p:nvPr/>
          </p:nvSpPr>
          <p:spPr>
            <a:xfrm>
              <a:off x="8347320" y="3734280"/>
              <a:ext cx="11520" cy="47160"/>
            </a:xfrm>
            <a:custGeom>
              <a:avLst/>
              <a:gdLst/>
              <a:ahLst/>
              <a:cxnLst/>
              <a:rect l="l" t="t" r="r" b="b"/>
              <a:pathLst>
                <a:path w="32" h="131" extrusionOk="0">
                  <a:moveTo>
                    <a:pt x="31" y="0"/>
                  </a:moveTo>
                  <a:lnTo>
                    <a:pt x="30" y="0"/>
                  </a:lnTo>
                  <a:cubicBezTo>
                    <a:pt x="26" y="27"/>
                    <a:pt x="19" y="54"/>
                    <a:pt x="10" y="80"/>
                  </a:cubicBezTo>
                  <a:cubicBezTo>
                    <a:pt x="3" y="93"/>
                    <a:pt x="0" y="109"/>
                    <a:pt x="0" y="124"/>
                  </a:cubicBezTo>
                  <a:cubicBezTo>
                    <a:pt x="0" y="125"/>
                    <a:pt x="0" y="127"/>
                    <a:pt x="0" y="128"/>
                  </a:cubicBezTo>
                  <a:lnTo>
                    <a:pt x="0" y="129"/>
                  </a:lnTo>
                  <a:cubicBezTo>
                    <a:pt x="0" y="129"/>
                    <a:pt x="0" y="128"/>
                    <a:pt x="1" y="129"/>
                  </a:cubicBezTo>
                  <a:cubicBezTo>
                    <a:pt x="2" y="130"/>
                    <a:pt x="1" y="130"/>
                    <a:pt x="2" y="130"/>
                  </a:cubicBezTo>
                  <a:lnTo>
                    <a:pt x="3" y="129"/>
                  </a:lnTo>
                  <a:lnTo>
                    <a:pt x="3" y="128"/>
                  </a:lnTo>
                  <a:cubicBezTo>
                    <a:pt x="5" y="122"/>
                    <a:pt x="10" y="121"/>
                    <a:pt x="11" y="115"/>
                  </a:cubicBezTo>
                  <a:cubicBezTo>
                    <a:pt x="15" y="104"/>
                    <a:pt x="18" y="93"/>
                    <a:pt x="21" y="83"/>
                  </a:cubicBezTo>
                  <a:cubicBezTo>
                    <a:pt x="28" y="60"/>
                    <a:pt x="31" y="36"/>
                    <a:pt x="31" y="13"/>
                  </a:cubicBezTo>
                  <a:cubicBezTo>
                    <a:pt x="31" y="9"/>
                    <a:pt x="31" y="4"/>
                    <a:pt x="3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2"/>
            <p:cNvSpPr/>
            <p:nvPr/>
          </p:nvSpPr>
          <p:spPr>
            <a:xfrm>
              <a:off x="8163720" y="3651480"/>
              <a:ext cx="304920" cy="442440"/>
            </a:xfrm>
            <a:custGeom>
              <a:avLst/>
              <a:gdLst/>
              <a:ahLst/>
              <a:cxnLst/>
              <a:rect l="l" t="t" r="r" b="b"/>
              <a:pathLst>
                <a:path w="847" h="1229" extrusionOk="0">
                  <a:moveTo>
                    <a:pt x="302" y="1094"/>
                  </a:moveTo>
                  <a:cubicBezTo>
                    <a:pt x="305" y="1074"/>
                    <a:pt x="307" y="1055"/>
                    <a:pt x="307" y="1035"/>
                  </a:cubicBezTo>
                  <a:cubicBezTo>
                    <a:pt x="313" y="1008"/>
                    <a:pt x="323" y="981"/>
                    <a:pt x="334" y="956"/>
                  </a:cubicBezTo>
                  <a:cubicBezTo>
                    <a:pt x="354" y="912"/>
                    <a:pt x="374" y="866"/>
                    <a:pt x="392" y="821"/>
                  </a:cubicBezTo>
                  <a:cubicBezTo>
                    <a:pt x="397" y="810"/>
                    <a:pt x="403" y="797"/>
                    <a:pt x="410" y="784"/>
                  </a:cubicBezTo>
                  <a:cubicBezTo>
                    <a:pt x="397" y="822"/>
                    <a:pt x="388" y="862"/>
                    <a:pt x="383" y="902"/>
                  </a:cubicBezTo>
                  <a:cubicBezTo>
                    <a:pt x="373" y="962"/>
                    <a:pt x="367" y="1022"/>
                    <a:pt x="364" y="1082"/>
                  </a:cubicBezTo>
                  <a:cubicBezTo>
                    <a:pt x="354" y="1110"/>
                    <a:pt x="347" y="1138"/>
                    <a:pt x="345" y="1167"/>
                  </a:cubicBezTo>
                  <a:cubicBezTo>
                    <a:pt x="345" y="1169"/>
                    <a:pt x="344" y="1170"/>
                    <a:pt x="345" y="1171"/>
                  </a:cubicBezTo>
                  <a:cubicBezTo>
                    <a:pt x="346" y="1173"/>
                    <a:pt x="347" y="1173"/>
                    <a:pt x="348" y="1173"/>
                  </a:cubicBezTo>
                  <a:cubicBezTo>
                    <a:pt x="349" y="1174"/>
                    <a:pt x="349" y="1174"/>
                    <a:pt x="351" y="1174"/>
                  </a:cubicBezTo>
                  <a:cubicBezTo>
                    <a:pt x="352" y="1174"/>
                    <a:pt x="354" y="1174"/>
                    <a:pt x="355" y="1173"/>
                  </a:cubicBezTo>
                  <a:cubicBezTo>
                    <a:pt x="355" y="1173"/>
                    <a:pt x="356" y="1173"/>
                    <a:pt x="356" y="1172"/>
                  </a:cubicBezTo>
                  <a:cubicBezTo>
                    <a:pt x="357" y="1173"/>
                    <a:pt x="357" y="1173"/>
                    <a:pt x="358" y="1173"/>
                  </a:cubicBezTo>
                  <a:cubicBezTo>
                    <a:pt x="358" y="1173"/>
                    <a:pt x="359" y="1173"/>
                    <a:pt x="360" y="1172"/>
                  </a:cubicBezTo>
                  <a:lnTo>
                    <a:pt x="361" y="1171"/>
                  </a:lnTo>
                  <a:cubicBezTo>
                    <a:pt x="378" y="1149"/>
                    <a:pt x="380" y="1111"/>
                    <a:pt x="387" y="1081"/>
                  </a:cubicBezTo>
                  <a:cubicBezTo>
                    <a:pt x="396" y="1056"/>
                    <a:pt x="407" y="1032"/>
                    <a:pt x="420" y="1010"/>
                  </a:cubicBezTo>
                  <a:cubicBezTo>
                    <a:pt x="427" y="998"/>
                    <a:pt x="434" y="987"/>
                    <a:pt x="441" y="977"/>
                  </a:cubicBezTo>
                  <a:cubicBezTo>
                    <a:pt x="452" y="961"/>
                    <a:pt x="463" y="946"/>
                    <a:pt x="472" y="929"/>
                  </a:cubicBezTo>
                  <a:cubicBezTo>
                    <a:pt x="489" y="900"/>
                    <a:pt x="503" y="869"/>
                    <a:pt x="514" y="837"/>
                  </a:cubicBezTo>
                  <a:cubicBezTo>
                    <a:pt x="505" y="874"/>
                    <a:pt x="501" y="913"/>
                    <a:pt x="501" y="951"/>
                  </a:cubicBezTo>
                  <a:cubicBezTo>
                    <a:pt x="501" y="952"/>
                    <a:pt x="501" y="954"/>
                    <a:pt x="501" y="955"/>
                  </a:cubicBezTo>
                  <a:cubicBezTo>
                    <a:pt x="501" y="962"/>
                    <a:pt x="511" y="961"/>
                    <a:pt x="511" y="954"/>
                  </a:cubicBezTo>
                  <a:cubicBezTo>
                    <a:pt x="511" y="947"/>
                    <a:pt x="511" y="937"/>
                    <a:pt x="511" y="928"/>
                  </a:cubicBezTo>
                  <a:cubicBezTo>
                    <a:pt x="511" y="926"/>
                    <a:pt x="511" y="924"/>
                    <a:pt x="512" y="922"/>
                  </a:cubicBezTo>
                  <a:lnTo>
                    <a:pt x="513" y="922"/>
                  </a:lnTo>
                  <a:cubicBezTo>
                    <a:pt x="514" y="922"/>
                    <a:pt x="514" y="922"/>
                    <a:pt x="515" y="921"/>
                  </a:cubicBezTo>
                  <a:lnTo>
                    <a:pt x="516" y="921"/>
                  </a:lnTo>
                  <a:cubicBezTo>
                    <a:pt x="518" y="917"/>
                    <a:pt x="521" y="914"/>
                    <a:pt x="523" y="910"/>
                  </a:cubicBezTo>
                  <a:cubicBezTo>
                    <a:pt x="524" y="908"/>
                    <a:pt x="525" y="906"/>
                    <a:pt x="526" y="904"/>
                  </a:cubicBezTo>
                  <a:cubicBezTo>
                    <a:pt x="530" y="896"/>
                    <a:pt x="535" y="889"/>
                    <a:pt x="539" y="881"/>
                  </a:cubicBezTo>
                  <a:cubicBezTo>
                    <a:pt x="548" y="867"/>
                    <a:pt x="557" y="851"/>
                    <a:pt x="568" y="838"/>
                  </a:cubicBezTo>
                  <a:cubicBezTo>
                    <a:pt x="572" y="831"/>
                    <a:pt x="581" y="822"/>
                    <a:pt x="590" y="813"/>
                  </a:cubicBezTo>
                  <a:cubicBezTo>
                    <a:pt x="585" y="837"/>
                    <a:pt x="582" y="860"/>
                    <a:pt x="580" y="884"/>
                  </a:cubicBezTo>
                  <a:cubicBezTo>
                    <a:pt x="578" y="909"/>
                    <a:pt x="576" y="934"/>
                    <a:pt x="576" y="959"/>
                  </a:cubicBezTo>
                  <a:cubicBezTo>
                    <a:pt x="576" y="987"/>
                    <a:pt x="578" y="1015"/>
                    <a:pt x="581" y="1043"/>
                  </a:cubicBezTo>
                  <a:cubicBezTo>
                    <a:pt x="585" y="1066"/>
                    <a:pt x="601" y="1092"/>
                    <a:pt x="600" y="1115"/>
                  </a:cubicBezTo>
                  <a:cubicBezTo>
                    <a:pt x="600" y="1125"/>
                    <a:pt x="598" y="1130"/>
                    <a:pt x="605" y="1137"/>
                  </a:cubicBezTo>
                  <a:cubicBezTo>
                    <a:pt x="605" y="1138"/>
                    <a:pt x="605" y="1138"/>
                    <a:pt x="606" y="1138"/>
                  </a:cubicBezTo>
                  <a:lnTo>
                    <a:pt x="607" y="1139"/>
                  </a:lnTo>
                  <a:cubicBezTo>
                    <a:pt x="608" y="1139"/>
                    <a:pt x="608" y="1138"/>
                    <a:pt x="609" y="1138"/>
                  </a:cubicBezTo>
                  <a:cubicBezTo>
                    <a:pt x="610" y="1138"/>
                    <a:pt x="610" y="1137"/>
                    <a:pt x="610" y="1137"/>
                  </a:cubicBezTo>
                  <a:cubicBezTo>
                    <a:pt x="610" y="1137"/>
                    <a:pt x="610" y="1136"/>
                    <a:pt x="611" y="1136"/>
                  </a:cubicBezTo>
                  <a:cubicBezTo>
                    <a:pt x="616" y="1102"/>
                    <a:pt x="608" y="1068"/>
                    <a:pt x="617" y="1034"/>
                  </a:cubicBezTo>
                  <a:cubicBezTo>
                    <a:pt x="619" y="1028"/>
                    <a:pt x="620" y="1020"/>
                    <a:pt x="622" y="1013"/>
                  </a:cubicBezTo>
                  <a:cubicBezTo>
                    <a:pt x="637" y="976"/>
                    <a:pt x="663" y="931"/>
                    <a:pt x="665" y="891"/>
                  </a:cubicBezTo>
                  <a:cubicBezTo>
                    <a:pt x="666" y="858"/>
                    <a:pt x="684" y="824"/>
                    <a:pt x="700" y="790"/>
                  </a:cubicBezTo>
                  <a:cubicBezTo>
                    <a:pt x="700" y="807"/>
                    <a:pt x="700" y="823"/>
                    <a:pt x="700" y="840"/>
                  </a:cubicBezTo>
                  <a:cubicBezTo>
                    <a:pt x="701" y="888"/>
                    <a:pt x="710" y="936"/>
                    <a:pt x="725" y="982"/>
                  </a:cubicBezTo>
                  <a:cubicBezTo>
                    <a:pt x="738" y="1033"/>
                    <a:pt x="757" y="1082"/>
                    <a:pt x="780" y="1129"/>
                  </a:cubicBezTo>
                  <a:cubicBezTo>
                    <a:pt x="781" y="1130"/>
                    <a:pt x="781" y="1131"/>
                    <a:pt x="782" y="1131"/>
                  </a:cubicBezTo>
                  <a:cubicBezTo>
                    <a:pt x="784" y="1132"/>
                    <a:pt x="785" y="1132"/>
                    <a:pt x="786" y="1132"/>
                  </a:cubicBezTo>
                  <a:cubicBezTo>
                    <a:pt x="787" y="1132"/>
                    <a:pt x="789" y="1132"/>
                    <a:pt x="790" y="1131"/>
                  </a:cubicBezTo>
                  <a:cubicBezTo>
                    <a:pt x="791" y="1131"/>
                    <a:pt x="792" y="1131"/>
                    <a:pt x="793" y="1129"/>
                  </a:cubicBezTo>
                  <a:cubicBezTo>
                    <a:pt x="794" y="1128"/>
                    <a:pt x="794" y="1126"/>
                    <a:pt x="794" y="1125"/>
                  </a:cubicBezTo>
                  <a:cubicBezTo>
                    <a:pt x="787" y="1052"/>
                    <a:pt x="772" y="980"/>
                    <a:pt x="774" y="906"/>
                  </a:cubicBezTo>
                  <a:cubicBezTo>
                    <a:pt x="775" y="832"/>
                    <a:pt x="782" y="758"/>
                    <a:pt x="795" y="684"/>
                  </a:cubicBezTo>
                  <a:cubicBezTo>
                    <a:pt x="795" y="708"/>
                    <a:pt x="798" y="731"/>
                    <a:pt x="803" y="754"/>
                  </a:cubicBezTo>
                  <a:cubicBezTo>
                    <a:pt x="803" y="757"/>
                    <a:pt x="808" y="758"/>
                    <a:pt x="809" y="754"/>
                  </a:cubicBezTo>
                  <a:cubicBezTo>
                    <a:pt x="814" y="731"/>
                    <a:pt x="816" y="708"/>
                    <a:pt x="816" y="685"/>
                  </a:cubicBezTo>
                  <a:cubicBezTo>
                    <a:pt x="816" y="683"/>
                    <a:pt x="816" y="681"/>
                    <a:pt x="816" y="679"/>
                  </a:cubicBezTo>
                  <a:cubicBezTo>
                    <a:pt x="815" y="671"/>
                    <a:pt x="815" y="663"/>
                    <a:pt x="815" y="655"/>
                  </a:cubicBezTo>
                  <a:cubicBezTo>
                    <a:pt x="815" y="647"/>
                    <a:pt x="815" y="639"/>
                    <a:pt x="816" y="631"/>
                  </a:cubicBezTo>
                  <a:cubicBezTo>
                    <a:pt x="817" y="626"/>
                    <a:pt x="817" y="621"/>
                    <a:pt x="817" y="616"/>
                  </a:cubicBezTo>
                  <a:cubicBezTo>
                    <a:pt x="817" y="611"/>
                    <a:pt x="817" y="606"/>
                    <a:pt x="816" y="601"/>
                  </a:cubicBezTo>
                  <a:cubicBezTo>
                    <a:pt x="815" y="600"/>
                    <a:pt x="815" y="600"/>
                    <a:pt x="814" y="599"/>
                  </a:cubicBezTo>
                  <a:lnTo>
                    <a:pt x="813" y="599"/>
                  </a:lnTo>
                  <a:cubicBezTo>
                    <a:pt x="812" y="599"/>
                    <a:pt x="812" y="599"/>
                    <a:pt x="812" y="599"/>
                  </a:cubicBezTo>
                  <a:cubicBezTo>
                    <a:pt x="829" y="529"/>
                    <a:pt x="839" y="457"/>
                    <a:pt x="842" y="385"/>
                  </a:cubicBezTo>
                  <a:cubicBezTo>
                    <a:pt x="842" y="339"/>
                    <a:pt x="842" y="292"/>
                    <a:pt x="841" y="246"/>
                  </a:cubicBezTo>
                  <a:cubicBezTo>
                    <a:pt x="841" y="222"/>
                    <a:pt x="846" y="195"/>
                    <a:pt x="833" y="174"/>
                  </a:cubicBezTo>
                  <a:cubicBezTo>
                    <a:pt x="830" y="170"/>
                    <a:pt x="823" y="174"/>
                    <a:pt x="826" y="179"/>
                  </a:cubicBezTo>
                  <a:cubicBezTo>
                    <a:pt x="840" y="202"/>
                    <a:pt x="827" y="260"/>
                    <a:pt x="827" y="285"/>
                  </a:cubicBezTo>
                  <a:cubicBezTo>
                    <a:pt x="828" y="303"/>
                    <a:pt x="829" y="322"/>
                    <a:pt x="829" y="340"/>
                  </a:cubicBezTo>
                  <a:cubicBezTo>
                    <a:pt x="829" y="366"/>
                    <a:pt x="828" y="392"/>
                    <a:pt x="826" y="418"/>
                  </a:cubicBezTo>
                  <a:cubicBezTo>
                    <a:pt x="816" y="508"/>
                    <a:pt x="798" y="597"/>
                    <a:pt x="779" y="686"/>
                  </a:cubicBezTo>
                  <a:cubicBezTo>
                    <a:pt x="766" y="751"/>
                    <a:pt x="760" y="818"/>
                    <a:pt x="760" y="885"/>
                  </a:cubicBezTo>
                  <a:cubicBezTo>
                    <a:pt x="760" y="893"/>
                    <a:pt x="760" y="900"/>
                    <a:pt x="760" y="907"/>
                  </a:cubicBezTo>
                  <a:cubicBezTo>
                    <a:pt x="760" y="970"/>
                    <a:pt x="769" y="1029"/>
                    <a:pt x="776" y="1090"/>
                  </a:cubicBezTo>
                  <a:cubicBezTo>
                    <a:pt x="736" y="1001"/>
                    <a:pt x="716" y="905"/>
                    <a:pt x="715" y="807"/>
                  </a:cubicBezTo>
                  <a:cubicBezTo>
                    <a:pt x="715" y="791"/>
                    <a:pt x="715" y="774"/>
                    <a:pt x="715" y="757"/>
                  </a:cubicBezTo>
                  <a:cubicBezTo>
                    <a:pt x="719" y="746"/>
                    <a:pt x="721" y="734"/>
                    <a:pt x="721" y="721"/>
                  </a:cubicBezTo>
                  <a:cubicBezTo>
                    <a:pt x="721" y="714"/>
                    <a:pt x="720" y="706"/>
                    <a:pt x="718" y="698"/>
                  </a:cubicBezTo>
                  <a:cubicBezTo>
                    <a:pt x="718" y="698"/>
                    <a:pt x="718" y="697"/>
                    <a:pt x="718" y="696"/>
                  </a:cubicBezTo>
                  <a:cubicBezTo>
                    <a:pt x="717" y="695"/>
                    <a:pt x="717" y="695"/>
                    <a:pt x="716" y="694"/>
                  </a:cubicBezTo>
                  <a:cubicBezTo>
                    <a:pt x="716" y="679"/>
                    <a:pt x="717" y="664"/>
                    <a:pt x="718" y="649"/>
                  </a:cubicBezTo>
                  <a:cubicBezTo>
                    <a:pt x="723" y="632"/>
                    <a:pt x="727" y="614"/>
                    <a:pt x="731" y="597"/>
                  </a:cubicBezTo>
                  <a:cubicBezTo>
                    <a:pt x="743" y="540"/>
                    <a:pt x="761" y="493"/>
                    <a:pt x="760" y="433"/>
                  </a:cubicBezTo>
                  <a:cubicBezTo>
                    <a:pt x="760" y="429"/>
                    <a:pt x="754" y="429"/>
                    <a:pt x="754" y="433"/>
                  </a:cubicBezTo>
                  <a:cubicBezTo>
                    <a:pt x="753" y="495"/>
                    <a:pt x="741" y="557"/>
                    <a:pt x="720" y="615"/>
                  </a:cubicBezTo>
                  <a:cubicBezTo>
                    <a:pt x="721" y="602"/>
                    <a:pt x="722" y="589"/>
                    <a:pt x="724" y="576"/>
                  </a:cubicBezTo>
                  <a:cubicBezTo>
                    <a:pt x="724" y="575"/>
                    <a:pt x="722" y="574"/>
                    <a:pt x="722" y="576"/>
                  </a:cubicBezTo>
                  <a:cubicBezTo>
                    <a:pt x="718" y="598"/>
                    <a:pt x="715" y="620"/>
                    <a:pt x="712" y="643"/>
                  </a:cubicBezTo>
                  <a:cubicBezTo>
                    <a:pt x="705" y="665"/>
                    <a:pt x="698" y="687"/>
                    <a:pt x="691" y="709"/>
                  </a:cubicBezTo>
                  <a:lnTo>
                    <a:pt x="684" y="731"/>
                  </a:lnTo>
                  <a:cubicBezTo>
                    <a:pt x="659" y="779"/>
                    <a:pt x="643" y="830"/>
                    <a:pt x="636" y="884"/>
                  </a:cubicBezTo>
                  <a:cubicBezTo>
                    <a:pt x="636" y="891"/>
                    <a:pt x="635" y="898"/>
                    <a:pt x="634" y="905"/>
                  </a:cubicBezTo>
                  <a:cubicBezTo>
                    <a:pt x="631" y="916"/>
                    <a:pt x="629" y="927"/>
                    <a:pt x="626" y="938"/>
                  </a:cubicBezTo>
                  <a:cubicBezTo>
                    <a:pt x="614" y="987"/>
                    <a:pt x="608" y="1036"/>
                    <a:pt x="607" y="1086"/>
                  </a:cubicBezTo>
                  <a:cubicBezTo>
                    <a:pt x="602" y="1066"/>
                    <a:pt x="594" y="1047"/>
                    <a:pt x="591" y="1027"/>
                  </a:cubicBezTo>
                  <a:cubicBezTo>
                    <a:pt x="589" y="1006"/>
                    <a:pt x="587" y="984"/>
                    <a:pt x="587" y="962"/>
                  </a:cubicBezTo>
                  <a:cubicBezTo>
                    <a:pt x="587" y="932"/>
                    <a:pt x="590" y="902"/>
                    <a:pt x="595" y="872"/>
                  </a:cubicBezTo>
                  <a:cubicBezTo>
                    <a:pt x="599" y="849"/>
                    <a:pt x="601" y="827"/>
                    <a:pt x="603" y="804"/>
                  </a:cubicBezTo>
                  <a:cubicBezTo>
                    <a:pt x="605" y="802"/>
                    <a:pt x="607" y="799"/>
                    <a:pt x="608" y="797"/>
                  </a:cubicBezTo>
                  <a:cubicBezTo>
                    <a:pt x="611" y="791"/>
                    <a:pt x="613" y="786"/>
                    <a:pt x="613" y="780"/>
                  </a:cubicBezTo>
                  <a:cubicBezTo>
                    <a:pt x="613" y="776"/>
                    <a:pt x="612" y="772"/>
                    <a:pt x="611" y="768"/>
                  </a:cubicBezTo>
                  <a:lnTo>
                    <a:pt x="611" y="767"/>
                  </a:lnTo>
                  <a:cubicBezTo>
                    <a:pt x="613" y="758"/>
                    <a:pt x="616" y="747"/>
                    <a:pt x="619" y="738"/>
                  </a:cubicBezTo>
                  <a:cubicBezTo>
                    <a:pt x="627" y="727"/>
                    <a:pt x="634" y="716"/>
                    <a:pt x="641" y="706"/>
                  </a:cubicBezTo>
                  <a:cubicBezTo>
                    <a:pt x="665" y="666"/>
                    <a:pt x="689" y="629"/>
                    <a:pt x="710" y="588"/>
                  </a:cubicBezTo>
                  <a:cubicBezTo>
                    <a:pt x="730" y="547"/>
                    <a:pt x="759" y="491"/>
                    <a:pt x="753" y="442"/>
                  </a:cubicBezTo>
                  <a:cubicBezTo>
                    <a:pt x="752" y="442"/>
                    <a:pt x="752" y="442"/>
                    <a:pt x="752" y="442"/>
                  </a:cubicBezTo>
                  <a:cubicBezTo>
                    <a:pt x="752" y="441"/>
                    <a:pt x="752" y="442"/>
                    <a:pt x="751" y="441"/>
                  </a:cubicBezTo>
                  <a:cubicBezTo>
                    <a:pt x="750" y="441"/>
                    <a:pt x="750" y="440"/>
                    <a:pt x="750" y="440"/>
                  </a:cubicBezTo>
                  <a:cubicBezTo>
                    <a:pt x="749" y="440"/>
                    <a:pt x="749" y="440"/>
                    <a:pt x="748" y="441"/>
                  </a:cubicBezTo>
                  <a:cubicBezTo>
                    <a:pt x="748" y="441"/>
                    <a:pt x="747" y="441"/>
                    <a:pt x="747" y="442"/>
                  </a:cubicBezTo>
                  <a:cubicBezTo>
                    <a:pt x="725" y="515"/>
                    <a:pt x="694" y="586"/>
                    <a:pt x="656" y="651"/>
                  </a:cubicBezTo>
                  <a:cubicBezTo>
                    <a:pt x="639" y="680"/>
                    <a:pt x="621" y="708"/>
                    <a:pt x="602" y="735"/>
                  </a:cubicBezTo>
                  <a:cubicBezTo>
                    <a:pt x="592" y="748"/>
                    <a:pt x="582" y="763"/>
                    <a:pt x="573" y="777"/>
                  </a:cubicBezTo>
                  <a:cubicBezTo>
                    <a:pt x="563" y="788"/>
                    <a:pt x="555" y="802"/>
                    <a:pt x="547" y="814"/>
                  </a:cubicBezTo>
                  <a:cubicBezTo>
                    <a:pt x="544" y="820"/>
                    <a:pt x="540" y="825"/>
                    <a:pt x="538" y="831"/>
                  </a:cubicBezTo>
                  <a:cubicBezTo>
                    <a:pt x="532" y="841"/>
                    <a:pt x="528" y="853"/>
                    <a:pt x="524" y="864"/>
                  </a:cubicBezTo>
                  <a:cubicBezTo>
                    <a:pt x="530" y="834"/>
                    <a:pt x="534" y="804"/>
                    <a:pt x="536" y="774"/>
                  </a:cubicBezTo>
                  <a:lnTo>
                    <a:pt x="602" y="648"/>
                  </a:lnTo>
                  <a:cubicBezTo>
                    <a:pt x="648" y="563"/>
                    <a:pt x="686" y="474"/>
                    <a:pt x="716" y="381"/>
                  </a:cubicBezTo>
                  <a:cubicBezTo>
                    <a:pt x="755" y="259"/>
                    <a:pt x="748" y="128"/>
                    <a:pt x="741" y="1"/>
                  </a:cubicBezTo>
                  <a:cubicBezTo>
                    <a:pt x="741" y="0"/>
                    <a:pt x="739" y="0"/>
                    <a:pt x="738" y="1"/>
                  </a:cubicBezTo>
                  <a:cubicBezTo>
                    <a:pt x="735" y="63"/>
                    <a:pt x="735" y="126"/>
                    <a:pt x="735" y="188"/>
                  </a:cubicBezTo>
                  <a:cubicBezTo>
                    <a:pt x="732" y="253"/>
                    <a:pt x="721" y="317"/>
                    <a:pt x="702" y="378"/>
                  </a:cubicBezTo>
                  <a:cubicBezTo>
                    <a:pt x="678" y="468"/>
                    <a:pt x="632" y="559"/>
                    <a:pt x="590" y="642"/>
                  </a:cubicBezTo>
                  <a:lnTo>
                    <a:pt x="583" y="653"/>
                  </a:lnTo>
                  <a:cubicBezTo>
                    <a:pt x="586" y="647"/>
                    <a:pt x="588" y="641"/>
                    <a:pt x="591" y="635"/>
                  </a:cubicBezTo>
                  <a:cubicBezTo>
                    <a:pt x="601" y="608"/>
                    <a:pt x="615" y="583"/>
                    <a:pt x="625" y="556"/>
                  </a:cubicBezTo>
                  <a:cubicBezTo>
                    <a:pt x="635" y="529"/>
                    <a:pt x="638" y="503"/>
                    <a:pt x="647" y="477"/>
                  </a:cubicBezTo>
                  <a:cubicBezTo>
                    <a:pt x="647" y="476"/>
                    <a:pt x="646" y="475"/>
                    <a:pt x="645" y="477"/>
                  </a:cubicBezTo>
                  <a:cubicBezTo>
                    <a:pt x="638" y="498"/>
                    <a:pt x="632" y="519"/>
                    <a:pt x="627" y="540"/>
                  </a:cubicBezTo>
                  <a:cubicBezTo>
                    <a:pt x="614" y="577"/>
                    <a:pt x="599" y="613"/>
                    <a:pt x="582" y="649"/>
                  </a:cubicBezTo>
                  <a:cubicBezTo>
                    <a:pt x="579" y="658"/>
                    <a:pt x="575" y="667"/>
                    <a:pt x="571" y="675"/>
                  </a:cubicBezTo>
                  <a:cubicBezTo>
                    <a:pt x="551" y="710"/>
                    <a:pt x="532" y="744"/>
                    <a:pt x="514" y="778"/>
                  </a:cubicBezTo>
                  <a:lnTo>
                    <a:pt x="506" y="794"/>
                  </a:lnTo>
                  <a:lnTo>
                    <a:pt x="502" y="801"/>
                  </a:lnTo>
                  <a:cubicBezTo>
                    <a:pt x="495" y="809"/>
                    <a:pt x="489" y="817"/>
                    <a:pt x="484" y="826"/>
                  </a:cubicBezTo>
                  <a:cubicBezTo>
                    <a:pt x="482" y="830"/>
                    <a:pt x="480" y="833"/>
                    <a:pt x="478" y="837"/>
                  </a:cubicBezTo>
                  <a:cubicBezTo>
                    <a:pt x="472" y="846"/>
                    <a:pt x="467" y="856"/>
                    <a:pt x="461" y="865"/>
                  </a:cubicBezTo>
                  <a:cubicBezTo>
                    <a:pt x="443" y="896"/>
                    <a:pt x="427" y="929"/>
                    <a:pt x="414" y="962"/>
                  </a:cubicBezTo>
                  <a:cubicBezTo>
                    <a:pt x="403" y="989"/>
                    <a:pt x="391" y="1018"/>
                    <a:pt x="381" y="1047"/>
                  </a:cubicBezTo>
                  <a:cubicBezTo>
                    <a:pt x="382" y="1005"/>
                    <a:pt x="385" y="963"/>
                    <a:pt x="391" y="921"/>
                  </a:cubicBezTo>
                  <a:cubicBezTo>
                    <a:pt x="399" y="872"/>
                    <a:pt x="404" y="801"/>
                    <a:pt x="430" y="758"/>
                  </a:cubicBezTo>
                  <a:cubicBezTo>
                    <a:pt x="430" y="757"/>
                    <a:pt x="429" y="756"/>
                    <a:pt x="429" y="757"/>
                  </a:cubicBezTo>
                  <a:cubicBezTo>
                    <a:pt x="426" y="760"/>
                    <a:pt x="423" y="764"/>
                    <a:pt x="421" y="768"/>
                  </a:cubicBezTo>
                  <a:cubicBezTo>
                    <a:pt x="421" y="768"/>
                    <a:pt x="421" y="769"/>
                    <a:pt x="420" y="769"/>
                  </a:cubicBezTo>
                  <a:cubicBezTo>
                    <a:pt x="428" y="755"/>
                    <a:pt x="433" y="739"/>
                    <a:pt x="435" y="723"/>
                  </a:cubicBezTo>
                  <a:cubicBezTo>
                    <a:pt x="437" y="707"/>
                    <a:pt x="434" y="722"/>
                    <a:pt x="434" y="723"/>
                  </a:cubicBezTo>
                  <a:cubicBezTo>
                    <a:pt x="427" y="739"/>
                    <a:pt x="420" y="755"/>
                    <a:pt x="411" y="770"/>
                  </a:cubicBezTo>
                  <a:cubicBezTo>
                    <a:pt x="407" y="777"/>
                    <a:pt x="403" y="784"/>
                    <a:pt x="398" y="791"/>
                  </a:cubicBezTo>
                  <a:cubicBezTo>
                    <a:pt x="382" y="821"/>
                    <a:pt x="369" y="852"/>
                    <a:pt x="357" y="885"/>
                  </a:cubicBezTo>
                  <a:cubicBezTo>
                    <a:pt x="338" y="925"/>
                    <a:pt x="322" y="967"/>
                    <a:pt x="309" y="1009"/>
                  </a:cubicBezTo>
                  <a:cubicBezTo>
                    <a:pt x="309" y="1004"/>
                    <a:pt x="309" y="998"/>
                    <a:pt x="309" y="993"/>
                  </a:cubicBezTo>
                  <a:cubicBezTo>
                    <a:pt x="309" y="960"/>
                    <a:pt x="314" y="928"/>
                    <a:pt x="323" y="897"/>
                  </a:cubicBezTo>
                  <a:cubicBezTo>
                    <a:pt x="348" y="827"/>
                    <a:pt x="374" y="758"/>
                    <a:pt x="402" y="689"/>
                  </a:cubicBezTo>
                  <a:cubicBezTo>
                    <a:pt x="414" y="658"/>
                    <a:pt x="425" y="627"/>
                    <a:pt x="435" y="596"/>
                  </a:cubicBezTo>
                  <a:cubicBezTo>
                    <a:pt x="443" y="581"/>
                    <a:pt x="449" y="566"/>
                    <a:pt x="452" y="549"/>
                  </a:cubicBezTo>
                  <a:cubicBezTo>
                    <a:pt x="456" y="539"/>
                    <a:pt x="460" y="528"/>
                    <a:pt x="464" y="517"/>
                  </a:cubicBezTo>
                  <a:cubicBezTo>
                    <a:pt x="474" y="492"/>
                    <a:pt x="479" y="465"/>
                    <a:pt x="488" y="439"/>
                  </a:cubicBezTo>
                  <a:cubicBezTo>
                    <a:pt x="497" y="418"/>
                    <a:pt x="504" y="396"/>
                    <a:pt x="509" y="374"/>
                  </a:cubicBezTo>
                  <a:lnTo>
                    <a:pt x="508" y="374"/>
                  </a:lnTo>
                  <a:cubicBezTo>
                    <a:pt x="491" y="424"/>
                    <a:pt x="471" y="474"/>
                    <a:pt x="451" y="524"/>
                  </a:cubicBezTo>
                  <a:cubicBezTo>
                    <a:pt x="450" y="524"/>
                    <a:pt x="450" y="524"/>
                    <a:pt x="449" y="523"/>
                  </a:cubicBezTo>
                  <a:cubicBezTo>
                    <a:pt x="448" y="523"/>
                    <a:pt x="448" y="522"/>
                    <a:pt x="447" y="522"/>
                  </a:cubicBezTo>
                  <a:cubicBezTo>
                    <a:pt x="446" y="522"/>
                    <a:pt x="445" y="522"/>
                    <a:pt x="444" y="523"/>
                  </a:cubicBezTo>
                  <a:lnTo>
                    <a:pt x="443" y="524"/>
                  </a:lnTo>
                  <a:cubicBezTo>
                    <a:pt x="410" y="574"/>
                    <a:pt x="379" y="624"/>
                    <a:pt x="346" y="672"/>
                  </a:cubicBezTo>
                  <a:cubicBezTo>
                    <a:pt x="321" y="702"/>
                    <a:pt x="296" y="730"/>
                    <a:pt x="272" y="759"/>
                  </a:cubicBezTo>
                  <a:cubicBezTo>
                    <a:pt x="262" y="770"/>
                    <a:pt x="252" y="781"/>
                    <a:pt x="242" y="792"/>
                  </a:cubicBezTo>
                  <a:cubicBezTo>
                    <a:pt x="210" y="831"/>
                    <a:pt x="184" y="872"/>
                    <a:pt x="154" y="913"/>
                  </a:cubicBezTo>
                  <a:cubicBezTo>
                    <a:pt x="151" y="916"/>
                    <a:pt x="149" y="920"/>
                    <a:pt x="147" y="923"/>
                  </a:cubicBezTo>
                  <a:cubicBezTo>
                    <a:pt x="142" y="933"/>
                    <a:pt x="138" y="942"/>
                    <a:pt x="136" y="952"/>
                  </a:cubicBezTo>
                  <a:cubicBezTo>
                    <a:pt x="133" y="957"/>
                    <a:pt x="129" y="963"/>
                    <a:pt x="126" y="968"/>
                  </a:cubicBezTo>
                  <a:cubicBezTo>
                    <a:pt x="125" y="970"/>
                    <a:pt x="125" y="972"/>
                    <a:pt x="124" y="973"/>
                  </a:cubicBezTo>
                  <a:cubicBezTo>
                    <a:pt x="131" y="932"/>
                    <a:pt x="146" y="893"/>
                    <a:pt x="167" y="856"/>
                  </a:cubicBezTo>
                  <a:cubicBezTo>
                    <a:pt x="169" y="853"/>
                    <a:pt x="170" y="850"/>
                    <a:pt x="172" y="847"/>
                  </a:cubicBezTo>
                  <a:cubicBezTo>
                    <a:pt x="174" y="845"/>
                    <a:pt x="175" y="843"/>
                    <a:pt x="176" y="840"/>
                  </a:cubicBezTo>
                  <a:cubicBezTo>
                    <a:pt x="182" y="830"/>
                    <a:pt x="187" y="819"/>
                    <a:pt x="190" y="808"/>
                  </a:cubicBezTo>
                  <a:cubicBezTo>
                    <a:pt x="194" y="788"/>
                    <a:pt x="209" y="777"/>
                    <a:pt x="212" y="757"/>
                  </a:cubicBezTo>
                  <a:cubicBezTo>
                    <a:pt x="212" y="756"/>
                    <a:pt x="212" y="756"/>
                    <a:pt x="212" y="755"/>
                  </a:cubicBezTo>
                  <a:cubicBezTo>
                    <a:pt x="212" y="755"/>
                    <a:pt x="211" y="755"/>
                    <a:pt x="211" y="754"/>
                  </a:cubicBezTo>
                  <a:lnTo>
                    <a:pt x="210" y="754"/>
                  </a:lnTo>
                  <a:lnTo>
                    <a:pt x="218" y="743"/>
                  </a:lnTo>
                  <a:cubicBezTo>
                    <a:pt x="274" y="664"/>
                    <a:pt x="333" y="591"/>
                    <a:pt x="379" y="507"/>
                  </a:cubicBezTo>
                  <a:cubicBezTo>
                    <a:pt x="419" y="437"/>
                    <a:pt x="434" y="362"/>
                    <a:pt x="455" y="286"/>
                  </a:cubicBezTo>
                  <a:cubicBezTo>
                    <a:pt x="418" y="416"/>
                    <a:pt x="368" y="536"/>
                    <a:pt x="284" y="644"/>
                  </a:cubicBezTo>
                  <a:cubicBezTo>
                    <a:pt x="218" y="725"/>
                    <a:pt x="158" y="810"/>
                    <a:pt x="104" y="900"/>
                  </a:cubicBezTo>
                  <a:cubicBezTo>
                    <a:pt x="81" y="941"/>
                    <a:pt x="55" y="998"/>
                    <a:pt x="52" y="1046"/>
                  </a:cubicBezTo>
                  <a:cubicBezTo>
                    <a:pt x="50" y="1076"/>
                    <a:pt x="52" y="1106"/>
                    <a:pt x="52" y="1136"/>
                  </a:cubicBezTo>
                  <a:cubicBezTo>
                    <a:pt x="52" y="1150"/>
                    <a:pt x="52" y="1165"/>
                    <a:pt x="52" y="1179"/>
                  </a:cubicBezTo>
                  <a:cubicBezTo>
                    <a:pt x="52" y="1194"/>
                    <a:pt x="63" y="1228"/>
                    <a:pt x="44" y="1191"/>
                  </a:cubicBezTo>
                  <a:cubicBezTo>
                    <a:pt x="12" y="1130"/>
                    <a:pt x="34" y="1053"/>
                    <a:pt x="35" y="989"/>
                  </a:cubicBezTo>
                  <a:cubicBezTo>
                    <a:pt x="36" y="938"/>
                    <a:pt x="62" y="891"/>
                    <a:pt x="63" y="841"/>
                  </a:cubicBezTo>
                  <a:cubicBezTo>
                    <a:pt x="63" y="839"/>
                    <a:pt x="60" y="838"/>
                    <a:pt x="60" y="841"/>
                  </a:cubicBezTo>
                  <a:cubicBezTo>
                    <a:pt x="54" y="867"/>
                    <a:pt x="42" y="893"/>
                    <a:pt x="36" y="919"/>
                  </a:cubicBezTo>
                  <a:cubicBezTo>
                    <a:pt x="29" y="956"/>
                    <a:pt x="24" y="993"/>
                    <a:pt x="19" y="1029"/>
                  </a:cubicBezTo>
                  <a:cubicBezTo>
                    <a:pt x="13" y="1081"/>
                    <a:pt x="0" y="1187"/>
                    <a:pt x="51" y="1223"/>
                  </a:cubicBezTo>
                  <a:cubicBezTo>
                    <a:pt x="55" y="1225"/>
                    <a:pt x="61" y="1224"/>
                    <a:pt x="62" y="1219"/>
                  </a:cubicBezTo>
                  <a:cubicBezTo>
                    <a:pt x="64" y="1182"/>
                    <a:pt x="62" y="1144"/>
                    <a:pt x="62" y="1107"/>
                  </a:cubicBezTo>
                  <a:cubicBezTo>
                    <a:pt x="62" y="1057"/>
                    <a:pt x="70" y="1008"/>
                    <a:pt x="86" y="962"/>
                  </a:cubicBezTo>
                  <a:cubicBezTo>
                    <a:pt x="98" y="931"/>
                    <a:pt x="113" y="901"/>
                    <a:pt x="129" y="873"/>
                  </a:cubicBezTo>
                  <a:cubicBezTo>
                    <a:pt x="145" y="845"/>
                    <a:pt x="163" y="819"/>
                    <a:pt x="183" y="794"/>
                  </a:cubicBezTo>
                  <a:cubicBezTo>
                    <a:pt x="169" y="818"/>
                    <a:pt x="156" y="843"/>
                    <a:pt x="143" y="869"/>
                  </a:cubicBezTo>
                  <a:cubicBezTo>
                    <a:pt x="122" y="915"/>
                    <a:pt x="100" y="969"/>
                    <a:pt x="108" y="1020"/>
                  </a:cubicBezTo>
                  <a:cubicBezTo>
                    <a:pt x="108" y="1021"/>
                    <a:pt x="108" y="1021"/>
                    <a:pt x="109" y="1022"/>
                  </a:cubicBezTo>
                  <a:cubicBezTo>
                    <a:pt x="110" y="1023"/>
                    <a:pt x="111" y="1024"/>
                    <a:pt x="112" y="1025"/>
                  </a:cubicBezTo>
                  <a:cubicBezTo>
                    <a:pt x="113" y="1026"/>
                    <a:pt x="115" y="1026"/>
                    <a:pt x="116" y="1026"/>
                  </a:cubicBezTo>
                  <a:cubicBezTo>
                    <a:pt x="118" y="1026"/>
                    <a:pt x="119" y="1026"/>
                    <a:pt x="120" y="1025"/>
                  </a:cubicBezTo>
                  <a:cubicBezTo>
                    <a:pt x="121" y="1025"/>
                    <a:pt x="122" y="1024"/>
                    <a:pt x="122" y="1024"/>
                  </a:cubicBezTo>
                  <a:cubicBezTo>
                    <a:pt x="124" y="1022"/>
                    <a:pt x="126" y="1019"/>
                    <a:pt x="127" y="1017"/>
                  </a:cubicBezTo>
                  <a:cubicBezTo>
                    <a:pt x="131" y="1011"/>
                    <a:pt x="133" y="1004"/>
                    <a:pt x="133" y="997"/>
                  </a:cubicBezTo>
                  <a:cubicBezTo>
                    <a:pt x="134" y="992"/>
                    <a:pt x="136" y="987"/>
                    <a:pt x="137" y="982"/>
                  </a:cubicBezTo>
                  <a:cubicBezTo>
                    <a:pt x="180" y="906"/>
                    <a:pt x="248" y="838"/>
                    <a:pt x="311" y="777"/>
                  </a:cubicBezTo>
                  <a:cubicBezTo>
                    <a:pt x="338" y="750"/>
                    <a:pt x="362" y="719"/>
                    <a:pt x="382" y="686"/>
                  </a:cubicBezTo>
                  <a:cubicBezTo>
                    <a:pt x="347" y="762"/>
                    <a:pt x="319" y="840"/>
                    <a:pt x="297" y="919"/>
                  </a:cubicBezTo>
                  <a:cubicBezTo>
                    <a:pt x="293" y="943"/>
                    <a:pt x="291" y="968"/>
                    <a:pt x="291" y="992"/>
                  </a:cubicBezTo>
                  <a:cubicBezTo>
                    <a:pt x="291" y="1004"/>
                    <a:pt x="292" y="1016"/>
                    <a:pt x="292" y="1027"/>
                  </a:cubicBezTo>
                  <a:cubicBezTo>
                    <a:pt x="292" y="1039"/>
                    <a:pt x="292" y="1051"/>
                    <a:pt x="292" y="1063"/>
                  </a:cubicBezTo>
                  <a:cubicBezTo>
                    <a:pt x="292" y="1077"/>
                    <a:pt x="295" y="1081"/>
                    <a:pt x="297" y="1080"/>
                  </a:cubicBezTo>
                  <a:cubicBezTo>
                    <a:pt x="297" y="1085"/>
                    <a:pt x="297" y="1090"/>
                    <a:pt x="297" y="1096"/>
                  </a:cubicBezTo>
                  <a:cubicBezTo>
                    <a:pt x="298" y="1096"/>
                    <a:pt x="298" y="1096"/>
                    <a:pt x="298" y="1096"/>
                  </a:cubicBezTo>
                  <a:cubicBezTo>
                    <a:pt x="298" y="1097"/>
                    <a:pt x="299" y="1097"/>
                    <a:pt x="300" y="1097"/>
                  </a:cubicBezTo>
                  <a:cubicBezTo>
                    <a:pt x="300" y="1097"/>
                    <a:pt x="301" y="1097"/>
                    <a:pt x="301" y="1096"/>
                  </a:cubicBezTo>
                  <a:cubicBezTo>
                    <a:pt x="301" y="1096"/>
                    <a:pt x="302" y="1096"/>
                    <a:pt x="302" y="1095"/>
                  </a:cubicBezTo>
                  <a:lnTo>
                    <a:pt x="302" y="1094"/>
                  </a:lnTo>
                  <a:moveTo>
                    <a:pt x="707" y="685"/>
                  </a:moveTo>
                  <a:cubicBezTo>
                    <a:pt x="707" y="687"/>
                    <a:pt x="707" y="689"/>
                    <a:pt x="707" y="692"/>
                  </a:cubicBezTo>
                  <a:cubicBezTo>
                    <a:pt x="706" y="692"/>
                    <a:pt x="706" y="693"/>
                    <a:pt x="705" y="694"/>
                  </a:cubicBezTo>
                  <a:lnTo>
                    <a:pt x="707" y="685"/>
                  </a:lnTo>
                  <a:moveTo>
                    <a:pt x="606" y="751"/>
                  </a:moveTo>
                  <a:lnTo>
                    <a:pt x="604" y="761"/>
                  </a:lnTo>
                  <a:cubicBezTo>
                    <a:pt x="603" y="760"/>
                    <a:pt x="601" y="760"/>
                    <a:pt x="600" y="760"/>
                  </a:cubicBezTo>
                  <a:lnTo>
                    <a:pt x="606" y="751"/>
                  </a:lnTo>
                  <a:moveTo>
                    <a:pt x="525" y="787"/>
                  </a:moveTo>
                  <a:lnTo>
                    <a:pt x="523" y="794"/>
                  </a:lnTo>
                  <a:lnTo>
                    <a:pt x="522" y="793"/>
                  </a:lnTo>
                  <a:lnTo>
                    <a:pt x="525" y="787"/>
                  </a:lnTo>
                  <a:moveTo>
                    <a:pt x="428" y="933"/>
                  </a:moveTo>
                  <a:cubicBezTo>
                    <a:pt x="432" y="923"/>
                    <a:pt x="436" y="913"/>
                    <a:pt x="441" y="904"/>
                  </a:cubicBezTo>
                  <a:cubicBezTo>
                    <a:pt x="439" y="909"/>
                    <a:pt x="438" y="914"/>
                    <a:pt x="437" y="920"/>
                  </a:cubicBezTo>
                  <a:lnTo>
                    <a:pt x="435" y="923"/>
                  </a:lnTo>
                  <a:cubicBezTo>
                    <a:pt x="433" y="927"/>
                    <a:pt x="431" y="932"/>
                    <a:pt x="429" y="937"/>
                  </a:cubicBezTo>
                  <a:lnTo>
                    <a:pt x="423" y="949"/>
                  </a:lnTo>
                  <a:lnTo>
                    <a:pt x="417" y="962"/>
                  </a:lnTo>
                  <a:lnTo>
                    <a:pt x="428" y="9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2"/>
            <p:cNvSpPr/>
            <p:nvPr/>
          </p:nvSpPr>
          <p:spPr>
            <a:xfrm>
              <a:off x="8328960" y="3820320"/>
              <a:ext cx="26280" cy="73080"/>
            </a:xfrm>
            <a:custGeom>
              <a:avLst/>
              <a:gdLst/>
              <a:ahLst/>
              <a:cxnLst/>
              <a:rect l="l" t="t" r="r" b="b"/>
              <a:pathLst>
                <a:path w="73" h="203" extrusionOk="0">
                  <a:moveTo>
                    <a:pt x="36" y="115"/>
                  </a:moveTo>
                  <a:cubicBezTo>
                    <a:pt x="25" y="142"/>
                    <a:pt x="0" y="170"/>
                    <a:pt x="0" y="199"/>
                  </a:cubicBezTo>
                  <a:cubicBezTo>
                    <a:pt x="0" y="202"/>
                    <a:pt x="5" y="201"/>
                    <a:pt x="5" y="199"/>
                  </a:cubicBezTo>
                  <a:cubicBezTo>
                    <a:pt x="10" y="183"/>
                    <a:pt x="16" y="168"/>
                    <a:pt x="24" y="153"/>
                  </a:cubicBezTo>
                  <a:cubicBezTo>
                    <a:pt x="25" y="152"/>
                    <a:pt x="25" y="151"/>
                    <a:pt x="26" y="151"/>
                  </a:cubicBezTo>
                  <a:cubicBezTo>
                    <a:pt x="32" y="136"/>
                    <a:pt x="39" y="121"/>
                    <a:pt x="44" y="106"/>
                  </a:cubicBezTo>
                  <a:cubicBezTo>
                    <a:pt x="55" y="81"/>
                    <a:pt x="62" y="54"/>
                    <a:pt x="67" y="27"/>
                  </a:cubicBezTo>
                  <a:cubicBezTo>
                    <a:pt x="72" y="0"/>
                    <a:pt x="66" y="26"/>
                    <a:pt x="66" y="27"/>
                  </a:cubicBezTo>
                  <a:cubicBezTo>
                    <a:pt x="58" y="57"/>
                    <a:pt x="48" y="87"/>
                    <a:pt x="36" y="1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2"/>
            <p:cNvSpPr/>
            <p:nvPr/>
          </p:nvSpPr>
          <p:spPr>
            <a:xfrm>
              <a:off x="8366760" y="3538800"/>
              <a:ext cx="34920" cy="251280"/>
            </a:xfrm>
            <a:custGeom>
              <a:avLst/>
              <a:gdLst/>
              <a:ahLst/>
              <a:cxnLst/>
              <a:rect l="l" t="t" r="r" b="b"/>
              <a:pathLst>
                <a:path w="97" h="698" extrusionOk="0">
                  <a:moveTo>
                    <a:pt x="2" y="697"/>
                  </a:moveTo>
                  <a:cubicBezTo>
                    <a:pt x="19" y="638"/>
                    <a:pt x="45" y="580"/>
                    <a:pt x="63" y="520"/>
                  </a:cubicBezTo>
                  <a:cubicBezTo>
                    <a:pt x="80" y="458"/>
                    <a:pt x="89" y="395"/>
                    <a:pt x="89" y="332"/>
                  </a:cubicBezTo>
                  <a:cubicBezTo>
                    <a:pt x="90" y="269"/>
                    <a:pt x="96" y="200"/>
                    <a:pt x="87" y="138"/>
                  </a:cubicBezTo>
                  <a:cubicBezTo>
                    <a:pt x="81" y="96"/>
                    <a:pt x="66" y="35"/>
                    <a:pt x="37" y="2"/>
                  </a:cubicBezTo>
                  <a:cubicBezTo>
                    <a:pt x="35" y="0"/>
                    <a:pt x="32" y="2"/>
                    <a:pt x="33" y="4"/>
                  </a:cubicBezTo>
                  <a:cubicBezTo>
                    <a:pt x="64" y="53"/>
                    <a:pt x="80" y="135"/>
                    <a:pt x="80" y="191"/>
                  </a:cubicBezTo>
                  <a:cubicBezTo>
                    <a:pt x="82" y="213"/>
                    <a:pt x="82" y="235"/>
                    <a:pt x="82" y="257"/>
                  </a:cubicBezTo>
                  <a:cubicBezTo>
                    <a:pt x="82" y="296"/>
                    <a:pt x="80" y="336"/>
                    <a:pt x="76" y="375"/>
                  </a:cubicBezTo>
                  <a:cubicBezTo>
                    <a:pt x="67" y="431"/>
                    <a:pt x="67" y="489"/>
                    <a:pt x="48" y="544"/>
                  </a:cubicBezTo>
                  <a:cubicBezTo>
                    <a:pt x="29" y="594"/>
                    <a:pt x="13" y="644"/>
                    <a:pt x="0" y="696"/>
                  </a:cubicBezTo>
                  <a:lnTo>
                    <a:pt x="2" y="6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2"/>
            <p:cNvSpPr/>
            <p:nvPr/>
          </p:nvSpPr>
          <p:spPr>
            <a:xfrm>
              <a:off x="8436960" y="3736800"/>
              <a:ext cx="14760" cy="64800"/>
            </a:xfrm>
            <a:custGeom>
              <a:avLst/>
              <a:gdLst/>
              <a:ahLst/>
              <a:cxnLst/>
              <a:rect l="l" t="t" r="r" b="b"/>
              <a:pathLst>
                <a:path w="41" h="180" extrusionOk="0">
                  <a:moveTo>
                    <a:pt x="24" y="3"/>
                  </a:moveTo>
                  <a:cubicBezTo>
                    <a:pt x="16" y="61"/>
                    <a:pt x="14" y="119"/>
                    <a:pt x="0" y="175"/>
                  </a:cubicBezTo>
                  <a:cubicBezTo>
                    <a:pt x="0" y="178"/>
                    <a:pt x="4" y="179"/>
                    <a:pt x="5" y="176"/>
                  </a:cubicBezTo>
                  <a:cubicBezTo>
                    <a:pt x="20" y="123"/>
                    <a:pt x="40" y="58"/>
                    <a:pt x="29" y="4"/>
                  </a:cubicBezTo>
                  <a:cubicBezTo>
                    <a:pt x="29" y="1"/>
                    <a:pt x="24" y="0"/>
                    <a:pt x="2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2"/>
            <p:cNvSpPr/>
            <p:nvPr/>
          </p:nvSpPr>
          <p:spPr>
            <a:xfrm>
              <a:off x="8438760" y="3621960"/>
              <a:ext cx="13680" cy="110880"/>
            </a:xfrm>
            <a:custGeom>
              <a:avLst/>
              <a:gdLst/>
              <a:ahLst/>
              <a:cxnLst/>
              <a:rect l="l" t="t" r="r" b="b"/>
              <a:pathLst>
                <a:path w="38" h="308" extrusionOk="0">
                  <a:moveTo>
                    <a:pt x="36" y="129"/>
                  </a:moveTo>
                  <a:cubicBezTo>
                    <a:pt x="34" y="96"/>
                    <a:pt x="32" y="26"/>
                    <a:pt x="3" y="2"/>
                  </a:cubicBezTo>
                  <a:cubicBezTo>
                    <a:pt x="2" y="0"/>
                    <a:pt x="0" y="3"/>
                    <a:pt x="1" y="5"/>
                  </a:cubicBezTo>
                  <a:cubicBezTo>
                    <a:pt x="27" y="37"/>
                    <a:pt x="28" y="109"/>
                    <a:pt x="28" y="148"/>
                  </a:cubicBezTo>
                  <a:cubicBezTo>
                    <a:pt x="28" y="157"/>
                    <a:pt x="28" y="167"/>
                    <a:pt x="28" y="176"/>
                  </a:cubicBezTo>
                  <a:cubicBezTo>
                    <a:pt x="28" y="219"/>
                    <a:pt x="25" y="261"/>
                    <a:pt x="20" y="303"/>
                  </a:cubicBezTo>
                  <a:cubicBezTo>
                    <a:pt x="20" y="305"/>
                    <a:pt x="24" y="307"/>
                    <a:pt x="24" y="304"/>
                  </a:cubicBezTo>
                  <a:cubicBezTo>
                    <a:pt x="33" y="260"/>
                    <a:pt x="37" y="215"/>
                    <a:pt x="37" y="169"/>
                  </a:cubicBezTo>
                  <a:cubicBezTo>
                    <a:pt x="37" y="156"/>
                    <a:pt x="37" y="143"/>
                    <a:pt x="36" y="1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2"/>
            <p:cNvSpPr/>
            <p:nvPr/>
          </p:nvSpPr>
          <p:spPr>
            <a:xfrm>
              <a:off x="8469360" y="3724920"/>
              <a:ext cx="5400" cy="56160"/>
            </a:xfrm>
            <a:custGeom>
              <a:avLst/>
              <a:gdLst/>
              <a:ahLst/>
              <a:cxnLst/>
              <a:rect l="l" t="t" r="r" b="b"/>
              <a:pathLst>
                <a:path w="15" h="156" extrusionOk="0">
                  <a:moveTo>
                    <a:pt x="13" y="154"/>
                  </a:moveTo>
                  <a:cubicBezTo>
                    <a:pt x="14" y="143"/>
                    <a:pt x="14" y="133"/>
                    <a:pt x="14" y="122"/>
                  </a:cubicBezTo>
                  <a:cubicBezTo>
                    <a:pt x="14" y="82"/>
                    <a:pt x="10" y="41"/>
                    <a:pt x="3" y="1"/>
                  </a:cubicBezTo>
                  <a:cubicBezTo>
                    <a:pt x="2" y="0"/>
                    <a:pt x="2" y="0"/>
                    <a:pt x="2" y="0"/>
                  </a:cubicBezTo>
                  <a:lnTo>
                    <a:pt x="1" y="0"/>
                  </a:lnTo>
                  <a:lnTo>
                    <a:pt x="0" y="0"/>
                  </a:lnTo>
                  <a:lnTo>
                    <a:pt x="0" y="1"/>
                  </a:lnTo>
                  <a:cubicBezTo>
                    <a:pt x="3" y="52"/>
                    <a:pt x="4" y="102"/>
                    <a:pt x="9" y="153"/>
                  </a:cubicBezTo>
                  <a:lnTo>
                    <a:pt x="9" y="154"/>
                  </a:lnTo>
                  <a:cubicBezTo>
                    <a:pt x="10" y="154"/>
                    <a:pt x="10" y="154"/>
                    <a:pt x="10" y="155"/>
                  </a:cubicBezTo>
                  <a:lnTo>
                    <a:pt x="11" y="155"/>
                  </a:lnTo>
                  <a:cubicBezTo>
                    <a:pt x="12" y="155"/>
                    <a:pt x="12" y="155"/>
                    <a:pt x="12" y="155"/>
                  </a:cubicBezTo>
                  <a:cubicBezTo>
                    <a:pt x="13" y="154"/>
                    <a:pt x="13" y="154"/>
                    <a:pt x="13" y="15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2"/>
            <p:cNvSpPr/>
            <p:nvPr/>
          </p:nvSpPr>
          <p:spPr>
            <a:xfrm>
              <a:off x="8459280" y="3813840"/>
              <a:ext cx="156240" cy="298080"/>
            </a:xfrm>
            <a:custGeom>
              <a:avLst/>
              <a:gdLst/>
              <a:ahLst/>
              <a:cxnLst/>
              <a:rect l="l" t="t" r="r" b="b"/>
              <a:pathLst>
                <a:path w="434" h="828" extrusionOk="0">
                  <a:moveTo>
                    <a:pt x="45" y="1"/>
                  </a:moveTo>
                  <a:cubicBezTo>
                    <a:pt x="45" y="0"/>
                    <a:pt x="42" y="0"/>
                    <a:pt x="42" y="1"/>
                  </a:cubicBezTo>
                  <a:cubicBezTo>
                    <a:pt x="44" y="85"/>
                    <a:pt x="55" y="169"/>
                    <a:pt x="76" y="251"/>
                  </a:cubicBezTo>
                  <a:cubicBezTo>
                    <a:pt x="76" y="252"/>
                    <a:pt x="76" y="252"/>
                    <a:pt x="76" y="252"/>
                  </a:cubicBezTo>
                  <a:cubicBezTo>
                    <a:pt x="76" y="253"/>
                    <a:pt x="76" y="253"/>
                    <a:pt x="76" y="253"/>
                  </a:cubicBezTo>
                  <a:cubicBezTo>
                    <a:pt x="77" y="261"/>
                    <a:pt x="78" y="268"/>
                    <a:pt x="78" y="275"/>
                  </a:cubicBezTo>
                  <a:cubicBezTo>
                    <a:pt x="78" y="282"/>
                    <a:pt x="77" y="290"/>
                    <a:pt x="76" y="297"/>
                  </a:cubicBezTo>
                  <a:lnTo>
                    <a:pt x="76" y="298"/>
                  </a:lnTo>
                  <a:cubicBezTo>
                    <a:pt x="76" y="326"/>
                    <a:pt x="78" y="354"/>
                    <a:pt x="83" y="382"/>
                  </a:cubicBezTo>
                  <a:cubicBezTo>
                    <a:pt x="88" y="442"/>
                    <a:pt x="90" y="505"/>
                    <a:pt x="111" y="563"/>
                  </a:cubicBezTo>
                  <a:cubicBezTo>
                    <a:pt x="131" y="620"/>
                    <a:pt x="147" y="691"/>
                    <a:pt x="176" y="750"/>
                  </a:cubicBezTo>
                  <a:cubicBezTo>
                    <a:pt x="151" y="722"/>
                    <a:pt x="130" y="691"/>
                    <a:pt x="111" y="659"/>
                  </a:cubicBezTo>
                  <a:cubicBezTo>
                    <a:pt x="104" y="646"/>
                    <a:pt x="97" y="632"/>
                    <a:pt x="90" y="619"/>
                  </a:cubicBezTo>
                  <a:cubicBezTo>
                    <a:pt x="53" y="552"/>
                    <a:pt x="25" y="481"/>
                    <a:pt x="7" y="407"/>
                  </a:cubicBezTo>
                  <a:cubicBezTo>
                    <a:pt x="7" y="403"/>
                    <a:pt x="0" y="404"/>
                    <a:pt x="0" y="407"/>
                  </a:cubicBezTo>
                  <a:cubicBezTo>
                    <a:pt x="10" y="477"/>
                    <a:pt x="31" y="546"/>
                    <a:pt x="62" y="610"/>
                  </a:cubicBezTo>
                  <a:cubicBezTo>
                    <a:pt x="72" y="630"/>
                    <a:pt x="82" y="649"/>
                    <a:pt x="93" y="668"/>
                  </a:cubicBezTo>
                  <a:cubicBezTo>
                    <a:pt x="107" y="691"/>
                    <a:pt x="121" y="714"/>
                    <a:pt x="136" y="736"/>
                  </a:cubicBezTo>
                  <a:cubicBezTo>
                    <a:pt x="157" y="770"/>
                    <a:pt x="186" y="799"/>
                    <a:pt x="220" y="820"/>
                  </a:cubicBezTo>
                  <a:cubicBezTo>
                    <a:pt x="229" y="827"/>
                    <a:pt x="242" y="814"/>
                    <a:pt x="234" y="805"/>
                  </a:cubicBezTo>
                  <a:cubicBezTo>
                    <a:pt x="225" y="796"/>
                    <a:pt x="218" y="786"/>
                    <a:pt x="211" y="775"/>
                  </a:cubicBezTo>
                  <a:cubicBezTo>
                    <a:pt x="210" y="773"/>
                    <a:pt x="209" y="771"/>
                    <a:pt x="208" y="769"/>
                  </a:cubicBezTo>
                  <a:cubicBezTo>
                    <a:pt x="201" y="742"/>
                    <a:pt x="192" y="715"/>
                    <a:pt x="185" y="688"/>
                  </a:cubicBezTo>
                  <a:cubicBezTo>
                    <a:pt x="176" y="655"/>
                    <a:pt x="176" y="620"/>
                    <a:pt x="167" y="588"/>
                  </a:cubicBezTo>
                  <a:cubicBezTo>
                    <a:pt x="157" y="547"/>
                    <a:pt x="154" y="503"/>
                    <a:pt x="146" y="461"/>
                  </a:cubicBezTo>
                  <a:cubicBezTo>
                    <a:pt x="150" y="468"/>
                    <a:pt x="154" y="474"/>
                    <a:pt x="158" y="481"/>
                  </a:cubicBezTo>
                  <a:cubicBezTo>
                    <a:pt x="184" y="521"/>
                    <a:pt x="207" y="577"/>
                    <a:pt x="247" y="605"/>
                  </a:cubicBezTo>
                  <a:cubicBezTo>
                    <a:pt x="251" y="608"/>
                    <a:pt x="256" y="603"/>
                    <a:pt x="255" y="598"/>
                  </a:cubicBezTo>
                  <a:cubicBezTo>
                    <a:pt x="254" y="594"/>
                    <a:pt x="253" y="591"/>
                    <a:pt x="252" y="588"/>
                  </a:cubicBezTo>
                  <a:cubicBezTo>
                    <a:pt x="253" y="587"/>
                    <a:pt x="253" y="587"/>
                    <a:pt x="254" y="587"/>
                  </a:cubicBezTo>
                  <a:cubicBezTo>
                    <a:pt x="255" y="586"/>
                    <a:pt x="256" y="585"/>
                    <a:pt x="256" y="585"/>
                  </a:cubicBezTo>
                  <a:cubicBezTo>
                    <a:pt x="257" y="584"/>
                    <a:pt x="257" y="583"/>
                    <a:pt x="257" y="582"/>
                  </a:cubicBezTo>
                  <a:cubicBezTo>
                    <a:pt x="259" y="555"/>
                    <a:pt x="237" y="533"/>
                    <a:pt x="233" y="506"/>
                  </a:cubicBezTo>
                  <a:cubicBezTo>
                    <a:pt x="229" y="478"/>
                    <a:pt x="216" y="451"/>
                    <a:pt x="215" y="423"/>
                  </a:cubicBezTo>
                  <a:cubicBezTo>
                    <a:pt x="215" y="422"/>
                    <a:pt x="215" y="422"/>
                    <a:pt x="215" y="421"/>
                  </a:cubicBezTo>
                  <a:cubicBezTo>
                    <a:pt x="215" y="393"/>
                    <a:pt x="213" y="364"/>
                    <a:pt x="209" y="336"/>
                  </a:cubicBezTo>
                  <a:cubicBezTo>
                    <a:pt x="229" y="362"/>
                    <a:pt x="247" y="390"/>
                    <a:pt x="264" y="418"/>
                  </a:cubicBezTo>
                  <a:cubicBezTo>
                    <a:pt x="277" y="441"/>
                    <a:pt x="289" y="464"/>
                    <a:pt x="300" y="488"/>
                  </a:cubicBezTo>
                  <a:cubicBezTo>
                    <a:pt x="336" y="572"/>
                    <a:pt x="383" y="652"/>
                    <a:pt x="423" y="734"/>
                  </a:cubicBezTo>
                  <a:cubicBezTo>
                    <a:pt x="425" y="739"/>
                    <a:pt x="433" y="738"/>
                    <a:pt x="432" y="732"/>
                  </a:cubicBezTo>
                  <a:cubicBezTo>
                    <a:pt x="429" y="692"/>
                    <a:pt x="427" y="634"/>
                    <a:pt x="407" y="598"/>
                  </a:cubicBezTo>
                  <a:cubicBezTo>
                    <a:pt x="384" y="559"/>
                    <a:pt x="389" y="506"/>
                    <a:pt x="366" y="466"/>
                  </a:cubicBezTo>
                  <a:cubicBezTo>
                    <a:pt x="353" y="443"/>
                    <a:pt x="346" y="416"/>
                    <a:pt x="334" y="393"/>
                  </a:cubicBezTo>
                  <a:cubicBezTo>
                    <a:pt x="321" y="363"/>
                    <a:pt x="303" y="336"/>
                    <a:pt x="287" y="308"/>
                  </a:cubicBezTo>
                  <a:cubicBezTo>
                    <a:pt x="259" y="260"/>
                    <a:pt x="217" y="221"/>
                    <a:pt x="187" y="173"/>
                  </a:cubicBezTo>
                  <a:cubicBezTo>
                    <a:pt x="187" y="171"/>
                    <a:pt x="184" y="173"/>
                    <a:pt x="185" y="175"/>
                  </a:cubicBezTo>
                  <a:cubicBezTo>
                    <a:pt x="211" y="219"/>
                    <a:pt x="246" y="256"/>
                    <a:pt x="274" y="299"/>
                  </a:cubicBezTo>
                  <a:cubicBezTo>
                    <a:pt x="282" y="310"/>
                    <a:pt x="288" y="320"/>
                    <a:pt x="295" y="332"/>
                  </a:cubicBezTo>
                  <a:cubicBezTo>
                    <a:pt x="318" y="372"/>
                    <a:pt x="338" y="415"/>
                    <a:pt x="353" y="459"/>
                  </a:cubicBezTo>
                  <a:cubicBezTo>
                    <a:pt x="369" y="500"/>
                    <a:pt x="382" y="541"/>
                    <a:pt x="392" y="583"/>
                  </a:cubicBezTo>
                  <a:cubicBezTo>
                    <a:pt x="396" y="602"/>
                    <a:pt x="405" y="618"/>
                    <a:pt x="409" y="637"/>
                  </a:cubicBezTo>
                  <a:cubicBezTo>
                    <a:pt x="414" y="664"/>
                    <a:pt x="415" y="691"/>
                    <a:pt x="420" y="718"/>
                  </a:cubicBezTo>
                  <a:cubicBezTo>
                    <a:pt x="414" y="687"/>
                    <a:pt x="386" y="644"/>
                    <a:pt x="371" y="611"/>
                  </a:cubicBezTo>
                  <a:cubicBezTo>
                    <a:pt x="349" y="564"/>
                    <a:pt x="323" y="520"/>
                    <a:pt x="303" y="473"/>
                  </a:cubicBezTo>
                  <a:cubicBezTo>
                    <a:pt x="285" y="431"/>
                    <a:pt x="255" y="395"/>
                    <a:pt x="234" y="355"/>
                  </a:cubicBezTo>
                  <a:cubicBezTo>
                    <a:pt x="232" y="353"/>
                    <a:pt x="231" y="350"/>
                    <a:pt x="229" y="348"/>
                  </a:cubicBezTo>
                  <a:cubicBezTo>
                    <a:pt x="221" y="334"/>
                    <a:pt x="212" y="320"/>
                    <a:pt x="202" y="307"/>
                  </a:cubicBezTo>
                  <a:cubicBezTo>
                    <a:pt x="200" y="303"/>
                    <a:pt x="198" y="299"/>
                    <a:pt x="196" y="295"/>
                  </a:cubicBezTo>
                  <a:cubicBezTo>
                    <a:pt x="191" y="286"/>
                    <a:pt x="184" y="278"/>
                    <a:pt x="175" y="272"/>
                  </a:cubicBezTo>
                  <a:cubicBezTo>
                    <a:pt x="173" y="271"/>
                    <a:pt x="171" y="270"/>
                    <a:pt x="169" y="270"/>
                  </a:cubicBezTo>
                  <a:cubicBezTo>
                    <a:pt x="167" y="270"/>
                    <a:pt x="165" y="271"/>
                    <a:pt x="163" y="272"/>
                  </a:cubicBezTo>
                  <a:lnTo>
                    <a:pt x="159" y="269"/>
                  </a:lnTo>
                  <a:cubicBezTo>
                    <a:pt x="159" y="263"/>
                    <a:pt x="159" y="257"/>
                    <a:pt x="159" y="251"/>
                  </a:cubicBezTo>
                  <a:cubicBezTo>
                    <a:pt x="159" y="215"/>
                    <a:pt x="143" y="180"/>
                    <a:pt x="142" y="144"/>
                  </a:cubicBezTo>
                  <a:lnTo>
                    <a:pt x="142" y="143"/>
                  </a:lnTo>
                  <a:lnTo>
                    <a:pt x="141" y="142"/>
                  </a:lnTo>
                  <a:cubicBezTo>
                    <a:pt x="140" y="142"/>
                    <a:pt x="140" y="142"/>
                    <a:pt x="139" y="142"/>
                  </a:cubicBezTo>
                  <a:cubicBezTo>
                    <a:pt x="138" y="142"/>
                    <a:pt x="138" y="142"/>
                    <a:pt x="137" y="142"/>
                  </a:cubicBezTo>
                  <a:lnTo>
                    <a:pt x="136" y="143"/>
                  </a:lnTo>
                  <a:cubicBezTo>
                    <a:pt x="136" y="144"/>
                    <a:pt x="136" y="144"/>
                    <a:pt x="136" y="144"/>
                  </a:cubicBezTo>
                  <a:cubicBezTo>
                    <a:pt x="134" y="225"/>
                    <a:pt x="157" y="309"/>
                    <a:pt x="170" y="388"/>
                  </a:cubicBezTo>
                  <a:cubicBezTo>
                    <a:pt x="176" y="424"/>
                    <a:pt x="187" y="460"/>
                    <a:pt x="200" y="493"/>
                  </a:cubicBezTo>
                  <a:cubicBezTo>
                    <a:pt x="208" y="513"/>
                    <a:pt x="215" y="533"/>
                    <a:pt x="225" y="552"/>
                  </a:cubicBezTo>
                  <a:cubicBezTo>
                    <a:pt x="241" y="586"/>
                    <a:pt x="244" y="592"/>
                    <a:pt x="223" y="558"/>
                  </a:cubicBezTo>
                  <a:cubicBezTo>
                    <a:pt x="172" y="476"/>
                    <a:pt x="123" y="395"/>
                    <a:pt x="100" y="300"/>
                  </a:cubicBezTo>
                  <a:cubicBezTo>
                    <a:pt x="75" y="201"/>
                    <a:pt x="47" y="104"/>
                    <a:pt x="45" y="1"/>
                  </a:cubicBezTo>
                  <a:moveTo>
                    <a:pt x="105" y="372"/>
                  </a:moveTo>
                  <a:cubicBezTo>
                    <a:pt x="104" y="374"/>
                    <a:pt x="103" y="376"/>
                    <a:pt x="102" y="378"/>
                  </a:cubicBezTo>
                  <a:cubicBezTo>
                    <a:pt x="102" y="371"/>
                    <a:pt x="102" y="363"/>
                    <a:pt x="101" y="356"/>
                  </a:cubicBezTo>
                  <a:cubicBezTo>
                    <a:pt x="102" y="362"/>
                    <a:pt x="104" y="367"/>
                    <a:pt x="105" y="3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2"/>
            <p:cNvSpPr/>
            <p:nvPr/>
          </p:nvSpPr>
          <p:spPr>
            <a:xfrm>
              <a:off x="8502840" y="3802320"/>
              <a:ext cx="5040" cy="45000"/>
            </a:xfrm>
            <a:custGeom>
              <a:avLst/>
              <a:gdLst/>
              <a:ahLst/>
              <a:cxnLst/>
              <a:rect l="l" t="t" r="r" b="b"/>
              <a:pathLst>
                <a:path w="14" h="125" extrusionOk="0">
                  <a:moveTo>
                    <a:pt x="12" y="106"/>
                  </a:moveTo>
                  <a:cubicBezTo>
                    <a:pt x="12" y="88"/>
                    <a:pt x="8" y="70"/>
                    <a:pt x="9" y="52"/>
                  </a:cubicBezTo>
                  <a:cubicBezTo>
                    <a:pt x="8" y="35"/>
                    <a:pt x="6" y="19"/>
                    <a:pt x="3" y="2"/>
                  </a:cubicBezTo>
                  <a:cubicBezTo>
                    <a:pt x="3" y="0"/>
                    <a:pt x="0" y="1"/>
                    <a:pt x="0" y="2"/>
                  </a:cubicBezTo>
                  <a:cubicBezTo>
                    <a:pt x="0" y="19"/>
                    <a:pt x="2" y="36"/>
                    <a:pt x="4" y="52"/>
                  </a:cubicBezTo>
                  <a:cubicBezTo>
                    <a:pt x="5" y="70"/>
                    <a:pt x="7" y="88"/>
                    <a:pt x="10" y="106"/>
                  </a:cubicBezTo>
                  <a:cubicBezTo>
                    <a:pt x="13" y="124"/>
                    <a:pt x="12" y="107"/>
                    <a:pt x="12" y="10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2"/>
            <p:cNvSpPr/>
            <p:nvPr/>
          </p:nvSpPr>
          <p:spPr>
            <a:xfrm>
              <a:off x="8449560" y="3583080"/>
              <a:ext cx="52920" cy="191520"/>
            </a:xfrm>
            <a:custGeom>
              <a:avLst/>
              <a:gdLst/>
              <a:ahLst/>
              <a:cxnLst/>
              <a:rect l="l" t="t" r="r" b="b"/>
              <a:pathLst>
                <a:path w="147" h="532" extrusionOk="0">
                  <a:moveTo>
                    <a:pt x="60" y="131"/>
                  </a:moveTo>
                  <a:cubicBezTo>
                    <a:pt x="43" y="87"/>
                    <a:pt x="33" y="39"/>
                    <a:pt x="4" y="1"/>
                  </a:cubicBezTo>
                  <a:lnTo>
                    <a:pt x="3" y="1"/>
                  </a:lnTo>
                  <a:lnTo>
                    <a:pt x="2" y="0"/>
                  </a:lnTo>
                  <a:lnTo>
                    <a:pt x="1" y="1"/>
                  </a:lnTo>
                  <a:cubicBezTo>
                    <a:pt x="1" y="1"/>
                    <a:pt x="0" y="1"/>
                    <a:pt x="0" y="2"/>
                  </a:cubicBezTo>
                  <a:lnTo>
                    <a:pt x="0" y="3"/>
                  </a:lnTo>
                  <a:cubicBezTo>
                    <a:pt x="16" y="36"/>
                    <a:pt x="29" y="70"/>
                    <a:pt x="39" y="104"/>
                  </a:cubicBezTo>
                  <a:cubicBezTo>
                    <a:pt x="57" y="160"/>
                    <a:pt x="81" y="213"/>
                    <a:pt x="98" y="269"/>
                  </a:cubicBezTo>
                  <a:cubicBezTo>
                    <a:pt x="126" y="353"/>
                    <a:pt x="140" y="440"/>
                    <a:pt x="142" y="528"/>
                  </a:cubicBezTo>
                  <a:cubicBezTo>
                    <a:pt x="142" y="530"/>
                    <a:pt x="145" y="531"/>
                    <a:pt x="145" y="528"/>
                  </a:cubicBezTo>
                  <a:cubicBezTo>
                    <a:pt x="146" y="521"/>
                    <a:pt x="146" y="515"/>
                    <a:pt x="146" y="508"/>
                  </a:cubicBezTo>
                  <a:cubicBezTo>
                    <a:pt x="146" y="432"/>
                    <a:pt x="135" y="357"/>
                    <a:pt x="115" y="284"/>
                  </a:cubicBezTo>
                  <a:cubicBezTo>
                    <a:pt x="101" y="232"/>
                    <a:pt x="79" y="182"/>
                    <a:pt x="60" y="1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2"/>
            <p:cNvSpPr/>
            <p:nvPr/>
          </p:nvSpPr>
          <p:spPr>
            <a:xfrm>
              <a:off x="8524080" y="3687840"/>
              <a:ext cx="17640" cy="45720"/>
            </a:xfrm>
            <a:custGeom>
              <a:avLst/>
              <a:gdLst/>
              <a:ahLst/>
              <a:cxnLst/>
              <a:rect l="l" t="t" r="r" b="b"/>
              <a:pathLst>
                <a:path w="49" h="127" extrusionOk="0">
                  <a:moveTo>
                    <a:pt x="47" y="124"/>
                  </a:moveTo>
                  <a:cubicBezTo>
                    <a:pt x="48" y="106"/>
                    <a:pt x="33" y="85"/>
                    <a:pt x="28" y="68"/>
                  </a:cubicBezTo>
                  <a:cubicBezTo>
                    <a:pt x="23" y="56"/>
                    <a:pt x="23" y="43"/>
                    <a:pt x="18" y="31"/>
                  </a:cubicBezTo>
                  <a:cubicBezTo>
                    <a:pt x="13" y="19"/>
                    <a:pt x="4" y="16"/>
                    <a:pt x="4" y="1"/>
                  </a:cubicBezTo>
                  <a:cubicBezTo>
                    <a:pt x="4" y="0"/>
                    <a:pt x="3" y="0"/>
                    <a:pt x="3" y="0"/>
                  </a:cubicBezTo>
                  <a:lnTo>
                    <a:pt x="2" y="0"/>
                  </a:lnTo>
                  <a:lnTo>
                    <a:pt x="1" y="0"/>
                  </a:lnTo>
                  <a:cubicBezTo>
                    <a:pt x="0" y="0"/>
                    <a:pt x="0" y="0"/>
                    <a:pt x="0" y="1"/>
                  </a:cubicBezTo>
                  <a:cubicBezTo>
                    <a:pt x="0" y="21"/>
                    <a:pt x="16" y="35"/>
                    <a:pt x="20" y="54"/>
                  </a:cubicBezTo>
                  <a:cubicBezTo>
                    <a:pt x="24" y="79"/>
                    <a:pt x="41" y="100"/>
                    <a:pt x="45" y="124"/>
                  </a:cubicBezTo>
                  <a:lnTo>
                    <a:pt x="45" y="125"/>
                  </a:lnTo>
                  <a:lnTo>
                    <a:pt x="46" y="125"/>
                  </a:lnTo>
                  <a:cubicBezTo>
                    <a:pt x="46" y="125"/>
                    <a:pt x="46" y="126"/>
                    <a:pt x="47" y="125"/>
                  </a:cubicBezTo>
                  <a:cubicBezTo>
                    <a:pt x="48" y="124"/>
                    <a:pt x="47" y="124"/>
                    <a:pt x="47" y="1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2"/>
            <p:cNvSpPr/>
            <p:nvPr/>
          </p:nvSpPr>
          <p:spPr>
            <a:xfrm>
              <a:off x="8486280" y="3512160"/>
              <a:ext cx="282960" cy="580320"/>
            </a:xfrm>
            <a:custGeom>
              <a:avLst/>
              <a:gdLst/>
              <a:ahLst/>
              <a:cxnLst/>
              <a:rect l="l" t="t" r="r" b="b"/>
              <a:pathLst>
                <a:path w="786" h="1612" extrusionOk="0">
                  <a:moveTo>
                    <a:pt x="108" y="374"/>
                  </a:moveTo>
                  <a:cubicBezTo>
                    <a:pt x="105" y="364"/>
                    <a:pt x="101" y="354"/>
                    <a:pt x="98" y="343"/>
                  </a:cubicBezTo>
                  <a:cubicBezTo>
                    <a:pt x="87" y="312"/>
                    <a:pt x="82" y="280"/>
                    <a:pt x="72" y="249"/>
                  </a:cubicBezTo>
                  <a:cubicBezTo>
                    <a:pt x="65" y="224"/>
                    <a:pt x="66" y="197"/>
                    <a:pt x="57" y="173"/>
                  </a:cubicBezTo>
                  <a:cubicBezTo>
                    <a:pt x="51" y="155"/>
                    <a:pt x="45" y="137"/>
                    <a:pt x="40" y="118"/>
                  </a:cubicBezTo>
                  <a:cubicBezTo>
                    <a:pt x="30" y="79"/>
                    <a:pt x="19" y="41"/>
                    <a:pt x="5" y="2"/>
                  </a:cubicBezTo>
                  <a:cubicBezTo>
                    <a:pt x="5" y="0"/>
                    <a:pt x="0" y="1"/>
                    <a:pt x="1" y="2"/>
                  </a:cubicBezTo>
                  <a:cubicBezTo>
                    <a:pt x="24" y="69"/>
                    <a:pt x="41" y="139"/>
                    <a:pt x="51" y="209"/>
                  </a:cubicBezTo>
                  <a:cubicBezTo>
                    <a:pt x="59" y="259"/>
                    <a:pt x="72" y="309"/>
                    <a:pt x="90" y="357"/>
                  </a:cubicBezTo>
                  <a:cubicBezTo>
                    <a:pt x="90" y="358"/>
                    <a:pt x="89" y="358"/>
                    <a:pt x="89" y="359"/>
                  </a:cubicBezTo>
                  <a:cubicBezTo>
                    <a:pt x="89" y="359"/>
                    <a:pt x="89" y="360"/>
                    <a:pt x="89" y="361"/>
                  </a:cubicBezTo>
                  <a:cubicBezTo>
                    <a:pt x="89" y="361"/>
                    <a:pt x="89" y="362"/>
                    <a:pt x="89" y="363"/>
                  </a:cubicBezTo>
                  <a:lnTo>
                    <a:pt x="90" y="364"/>
                  </a:lnTo>
                  <a:cubicBezTo>
                    <a:pt x="91" y="365"/>
                    <a:pt x="93" y="366"/>
                    <a:pt x="94" y="367"/>
                  </a:cubicBezTo>
                  <a:cubicBezTo>
                    <a:pt x="100" y="385"/>
                    <a:pt x="105" y="403"/>
                    <a:pt x="110" y="421"/>
                  </a:cubicBezTo>
                  <a:cubicBezTo>
                    <a:pt x="110" y="423"/>
                    <a:pt x="115" y="423"/>
                    <a:pt x="115" y="421"/>
                  </a:cubicBezTo>
                  <a:cubicBezTo>
                    <a:pt x="116" y="419"/>
                    <a:pt x="115" y="416"/>
                    <a:pt x="115" y="414"/>
                  </a:cubicBezTo>
                  <a:cubicBezTo>
                    <a:pt x="123" y="439"/>
                    <a:pt x="129" y="466"/>
                    <a:pt x="135" y="479"/>
                  </a:cubicBezTo>
                  <a:cubicBezTo>
                    <a:pt x="149" y="515"/>
                    <a:pt x="164" y="550"/>
                    <a:pt x="178" y="586"/>
                  </a:cubicBezTo>
                  <a:cubicBezTo>
                    <a:pt x="204" y="650"/>
                    <a:pt x="253" y="704"/>
                    <a:pt x="295" y="758"/>
                  </a:cubicBezTo>
                  <a:cubicBezTo>
                    <a:pt x="343" y="819"/>
                    <a:pt x="374" y="893"/>
                    <a:pt x="413" y="960"/>
                  </a:cubicBezTo>
                  <a:cubicBezTo>
                    <a:pt x="430" y="988"/>
                    <a:pt x="446" y="1019"/>
                    <a:pt x="466" y="1045"/>
                  </a:cubicBezTo>
                  <a:cubicBezTo>
                    <a:pt x="474" y="1056"/>
                    <a:pt x="481" y="1068"/>
                    <a:pt x="489" y="1079"/>
                  </a:cubicBezTo>
                  <a:cubicBezTo>
                    <a:pt x="481" y="1076"/>
                    <a:pt x="473" y="1072"/>
                    <a:pt x="466" y="1067"/>
                  </a:cubicBezTo>
                  <a:cubicBezTo>
                    <a:pt x="460" y="1064"/>
                    <a:pt x="455" y="1061"/>
                    <a:pt x="450" y="1057"/>
                  </a:cubicBezTo>
                  <a:cubicBezTo>
                    <a:pt x="407" y="1027"/>
                    <a:pt x="371" y="989"/>
                    <a:pt x="342" y="945"/>
                  </a:cubicBezTo>
                  <a:cubicBezTo>
                    <a:pt x="298" y="878"/>
                    <a:pt x="275" y="792"/>
                    <a:pt x="218" y="733"/>
                  </a:cubicBezTo>
                  <a:cubicBezTo>
                    <a:pt x="216" y="731"/>
                    <a:pt x="213" y="733"/>
                    <a:pt x="215" y="736"/>
                  </a:cubicBezTo>
                  <a:cubicBezTo>
                    <a:pt x="277" y="802"/>
                    <a:pt x="300" y="899"/>
                    <a:pt x="348" y="974"/>
                  </a:cubicBezTo>
                  <a:cubicBezTo>
                    <a:pt x="362" y="997"/>
                    <a:pt x="380" y="1018"/>
                    <a:pt x="400" y="1036"/>
                  </a:cubicBezTo>
                  <a:lnTo>
                    <a:pt x="399" y="1036"/>
                  </a:lnTo>
                  <a:cubicBezTo>
                    <a:pt x="397" y="1036"/>
                    <a:pt x="396" y="1037"/>
                    <a:pt x="394" y="1037"/>
                  </a:cubicBezTo>
                  <a:cubicBezTo>
                    <a:pt x="393" y="1038"/>
                    <a:pt x="392" y="1039"/>
                    <a:pt x="391" y="1040"/>
                  </a:cubicBezTo>
                  <a:cubicBezTo>
                    <a:pt x="390" y="1041"/>
                    <a:pt x="390" y="1043"/>
                    <a:pt x="390" y="1044"/>
                  </a:cubicBezTo>
                  <a:cubicBezTo>
                    <a:pt x="390" y="1046"/>
                    <a:pt x="390" y="1047"/>
                    <a:pt x="391" y="1049"/>
                  </a:cubicBezTo>
                  <a:lnTo>
                    <a:pt x="392" y="1050"/>
                  </a:lnTo>
                  <a:cubicBezTo>
                    <a:pt x="405" y="1063"/>
                    <a:pt x="408" y="1104"/>
                    <a:pt x="411" y="1120"/>
                  </a:cubicBezTo>
                  <a:cubicBezTo>
                    <a:pt x="416" y="1146"/>
                    <a:pt x="419" y="1171"/>
                    <a:pt x="425" y="1197"/>
                  </a:cubicBezTo>
                  <a:cubicBezTo>
                    <a:pt x="432" y="1231"/>
                    <a:pt x="425" y="1276"/>
                    <a:pt x="425" y="1311"/>
                  </a:cubicBezTo>
                  <a:cubicBezTo>
                    <a:pt x="425" y="1334"/>
                    <a:pt x="427" y="1359"/>
                    <a:pt x="427" y="1383"/>
                  </a:cubicBezTo>
                  <a:cubicBezTo>
                    <a:pt x="426" y="1371"/>
                    <a:pt x="424" y="1360"/>
                    <a:pt x="423" y="1353"/>
                  </a:cubicBezTo>
                  <a:cubicBezTo>
                    <a:pt x="414" y="1314"/>
                    <a:pt x="407" y="1276"/>
                    <a:pt x="398" y="1238"/>
                  </a:cubicBezTo>
                  <a:cubicBezTo>
                    <a:pt x="381" y="1168"/>
                    <a:pt x="358" y="1099"/>
                    <a:pt x="332" y="1032"/>
                  </a:cubicBezTo>
                  <a:cubicBezTo>
                    <a:pt x="310" y="977"/>
                    <a:pt x="298" y="908"/>
                    <a:pt x="260" y="860"/>
                  </a:cubicBezTo>
                  <a:cubicBezTo>
                    <a:pt x="254" y="850"/>
                    <a:pt x="247" y="840"/>
                    <a:pt x="241" y="829"/>
                  </a:cubicBezTo>
                  <a:cubicBezTo>
                    <a:pt x="230" y="809"/>
                    <a:pt x="219" y="789"/>
                    <a:pt x="210" y="768"/>
                  </a:cubicBezTo>
                  <a:cubicBezTo>
                    <a:pt x="208" y="763"/>
                    <a:pt x="205" y="758"/>
                    <a:pt x="202" y="754"/>
                  </a:cubicBezTo>
                  <a:cubicBezTo>
                    <a:pt x="189" y="730"/>
                    <a:pt x="173" y="709"/>
                    <a:pt x="154" y="689"/>
                  </a:cubicBezTo>
                  <a:lnTo>
                    <a:pt x="153" y="689"/>
                  </a:lnTo>
                  <a:cubicBezTo>
                    <a:pt x="152" y="689"/>
                    <a:pt x="152" y="689"/>
                    <a:pt x="152" y="689"/>
                  </a:cubicBezTo>
                  <a:cubicBezTo>
                    <a:pt x="151" y="690"/>
                    <a:pt x="151" y="690"/>
                    <a:pt x="151" y="690"/>
                  </a:cubicBezTo>
                  <a:lnTo>
                    <a:pt x="151" y="691"/>
                  </a:lnTo>
                  <a:lnTo>
                    <a:pt x="151" y="692"/>
                  </a:lnTo>
                  <a:cubicBezTo>
                    <a:pt x="191" y="735"/>
                    <a:pt x="204" y="789"/>
                    <a:pt x="235" y="837"/>
                  </a:cubicBezTo>
                  <a:cubicBezTo>
                    <a:pt x="242" y="847"/>
                    <a:pt x="249" y="858"/>
                    <a:pt x="255" y="868"/>
                  </a:cubicBezTo>
                  <a:cubicBezTo>
                    <a:pt x="267" y="889"/>
                    <a:pt x="278" y="911"/>
                    <a:pt x="286" y="934"/>
                  </a:cubicBezTo>
                  <a:cubicBezTo>
                    <a:pt x="299" y="968"/>
                    <a:pt x="308" y="1003"/>
                    <a:pt x="320" y="1037"/>
                  </a:cubicBezTo>
                  <a:cubicBezTo>
                    <a:pt x="343" y="1105"/>
                    <a:pt x="366" y="1172"/>
                    <a:pt x="385" y="1241"/>
                  </a:cubicBezTo>
                  <a:cubicBezTo>
                    <a:pt x="394" y="1275"/>
                    <a:pt x="399" y="1310"/>
                    <a:pt x="407" y="1345"/>
                  </a:cubicBezTo>
                  <a:lnTo>
                    <a:pt x="405" y="1342"/>
                  </a:lnTo>
                  <a:cubicBezTo>
                    <a:pt x="393" y="1312"/>
                    <a:pt x="366" y="1286"/>
                    <a:pt x="349" y="1257"/>
                  </a:cubicBezTo>
                  <a:cubicBezTo>
                    <a:pt x="339" y="1242"/>
                    <a:pt x="330" y="1227"/>
                    <a:pt x="321" y="1211"/>
                  </a:cubicBezTo>
                  <a:cubicBezTo>
                    <a:pt x="313" y="1197"/>
                    <a:pt x="305" y="1183"/>
                    <a:pt x="297" y="1168"/>
                  </a:cubicBezTo>
                  <a:cubicBezTo>
                    <a:pt x="282" y="1132"/>
                    <a:pt x="272" y="1093"/>
                    <a:pt x="253" y="1059"/>
                  </a:cubicBezTo>
                  <a:cubicBezTo>
                    <a:pt x="212" y="980"/>
                    <a:pt x="196" y="897"/>
                    <a:pt x="164" y="815"/>
                  </a:cubicBezTo>
                  <a:cubicBezTo>
                    <a:pt x="143" y="760"/>
                    <a:pt x="131" y="693"/>
                    <a:pt x="95" y="645"/>
                  </a:cubicBezTo>
                  <a:cubicBezTo>
                    <a:pt x="93" y="643"/>
                    <a:pt x="90" y="645"/>
                    <a:pt x="91" y="648"/>
                  </a:cubicBezTo>
                  <a:cubicBezTo>
                    <a:pt x="94" y="652"/>
                    <a:pt x="98" y="657"/>
                    <a:pt x="100" y="662"/>
                  </a:cubicBezTo>
                  <a:cubicBezTo>
                    <a:pt x="113" y="684"/>
                    <a:pt x="122" y="707"/>
                    <a:pt x="127" y="731"/>
                  </a:cubicBezTo>
                  <a:cubicBezTo>
                    <a:pt x="136" y="777"/>
                    <a:pt x="157" y="819"/>
                    <a:pt x="170" y="863"/>
                  </a:cubicBezTo>
                  <a:cubicBezTo>
                    <a:pt x="189" y="937"/>
                    <a:pt x="215" y="1008"/>
                    <a:pt x="248" y="1077"/>
                  </a:cubicBezTo>
                  <a:cubicBezTo>
                    <a:pt x="266" y="1110"/>
                    <a:pt x="276" y="1152"/>
                    <a:pt x="290" y="1187"/>
                  </a:cubicBezTo>
                  <a:cubicBezTo>
                    <a:pt x="298" y="1202"/>
                    <a:pt x="305" y="1216"/>
                    <a:pt x="313" y="1230"/>
                  </a:cubicBezTo>
                  <a:cubicBezTo>
                    <a:pt x="323" y="1247"/>
                    <a:pt x="334" y="1263"/>
                    <a:pt x="345" y="1280"/>
                  </a:cubicBezTo>
                  <a:cubicBezTo>
                    <a:pt x="365" y="1314"/>
                    <a:pt x="387" y="1347"/>
                    <a:pt x="412" y="1378"/>
                  </a:cubicBezTo>
                  <a:cubicBezTo>
                    <a:pt x="412" y="1395"/>
                    <a:pt x="417" y="1411"/>
                    <a:pt x="425" y="1426"/>
                  </a:cubicBezTo>
                  <a:lnTo>
                    <a:pt x="426" y="1427"/>
                  </a:lnTo>
                  <a:lnTo>
                    <a:pt x="427" y="1428"/>
                  </a:lnTo>
                  <a:cubicBezTo>
                    <a:pt x="428" y="1429"/>
                    <a:pt x="430" y="1429"/>
                    <a:pt x="431" y="1429"/>
                  </a:cubicBezTo>
                  <a:cubicBezTo>
                    <a:pt x="433" y="1429"/>
                    <a:pt x="433" y="1429"/>
                    <a:pt x="434" y="1428"/>
                  </a:cubicBezTo>
                  <a:cubicBezTo>
                    <a:pt x="435" y="1428"/>
                    <a:pt x="436" y="1427"/>
                    <a:pt x="436" y="1426"/>
                  </a:cubicBezTo>
                  <a:cubicBezTo>
                    <a:pt x="437" y="1425"/>
                    <a:pt x="437" y="1425"/>
                    <a:pt x="437" y="1424"/>
                  </a:cubicBezTo>
                  <a:cubicBezTo>
                    <a:pt x="454" y="1488"/>
                    <a:pt x="479" y="1549"/>
                    <a:pt x="509" y="1608"/>
                  </a:cubicBezTo>
                  <a:cubicBezTo>
                    <a:pt x="510" y="1609"/>
                    <a:pt x="511" y="1609"/>
                    <a:pt x="512" y="1610"/>
                  </a:cubicBezTo>
                  <a:cubicBezTo>
                    <a:pt x="513" y="1611"/>
                    <a:pt x="514" y="1611"/>
                    <a:pt x="515" y="1611"/>
                  </a:cubicBezTo>
                  <a:cubicBezTo>
                    <a:pt x="517" y="1611"/>
                    <a:pt x="518" y="1611"/>
                    <a:pt x="519" y="1610"/>
                  </a:cubicBezTo>
                  <a:cubicBezTo>
                    <a:pt x="520" y="1609"/>
                    <a:pt x="521" y="1608"/>
                    <a:pt x="522" y="1607"/>
                  </a:cubicBezTo>
                  <a:cubicBezTo>
                    <a:pt x="523" y="1606"/>
                    <a:pt x="523" y="1605"/>
                    <a:pt x="523" y="1604"/>
                  </a:cubicBezTo>
                  <a:cubicBezTo>
                    <a:pt x="516" y="1510"/>
                    <a:pt x="480" y="1418"/>
                    <a:pt x="477" y="1325"/>
                  </a:cubicBezTo>
                  <a:cubicBezTo>
                    <a:pt x="476" y="1286"/>
                    <a:pt x="466" y="1207"/>
                    <a:pt x="436" y="1171"/>
                  </a:cubicBezTo>
                  <a:cubicBezTo>
                    <a:pt x="434" y="1156"/>
                    <a:pt x="431" y="1141"/>
                    <a:pt x="428" y="1126"/>
                  </a:cubicBezTo>
                  <a:lnTo>
                    <a:pt x="432" y="1136"/>
                  </a:lnTo>
                  <a:cubicBezTo>
                    <a:pt x="433" y="1140"/>
                    <a:pt x="436" y="1144"/>
                    <a:pt x="438" y="1148"/>
                  </a:cubicBezTo>
                  <a:cubicBezTo>
                    <a:pt x="442" y="1154"/>
                    <a:pt x="445" y="1159"/>
                    <a:pt x="450" y="1164"/>
                  </a:cubicBezTo>
                  <a:cubicBezTo>
                    <a:pt x="454" y="1169"/>
                    <a:pt x="450" y="1164"/>
                    <a:pt x="450" y="1164"/>
                  </a:cubicBezTo>
                  <a:cubicBezTo>
                    <a:pt x="453" y="1202"/>
                    <a:pt x="496" y="1233"/>
                    <a:pt x="521" y="1258"/>
                  </a:cubicBezTo>
                  <a:cubicBezTo>
                    <a:pt x="565" y="1302"/>
                    <a:pt x="613" y="1341"/>
                    <a:pt x="655" y="1387"/>
                  </a:cubicBezTo>
                  <a:cubicBezTo>
                    <a:pt x="657" y="1389"/>
                    <a:pt x="661" y="1389"/>
                    <a:pt x="662" y="1385"/>
                  </a:cubicBezTo>
                  <a:cubicBezTo>
                    <a:pt x="662" y="1384"/>
                    <a:pt x="663" y="1382"/>
                    <a:pt x="663" y="1381"/>
                  </a:cubicBezTo>
                  <a:cubicBezTo>
                    <a:pt x="663" y="1375"/>
                    <a:pt x="661" y="1369"/>
                    <a:pt x="658" y="1364"/>
                  </a:cubicBezTo>
                  <a:cubicBezTo>
                    <a:pt x="657" y="1362"/>
                    <a:pt x="655" y="1360"/>
                    <a:pt x="654" y="1358"/>
                  </a:cubicBezTo>
                  <a:cubicBezTo>
                    <a:pt x="632" y="1331"/>
                    <a:pt x="607" y="1307"/>
                    <a:pt x="580" y="1285"/>
                  </a:cubicBezTo>
                  <a:cubicBezTo>
                    <a:pt x="548" y="1259"/>
                    <a:pt x="517" y="1230"/>
                    <a:pt x="489" y="1199"/>
                  </a:cubicBezTo>
                  <a:cubicBezTo>
                    <a:pt x="461" y="1169"/>
                    <a:pt x="489" y="1199"/>
                    <a:pt x="489" y="1199"/>
                  </a:cubicBezTo>
                  <a:cubicBezTo>
                    <a:pt x="495" y="1181"/>
                    <a:pt x="476" y="1170"/>
                    <a:pt x="463" y="1160"/>
                  </a:cubicBezTo>
                  <a:cubicBezTo>
                    <a:pt x="458" y="1154"/>
                    <a:pt x="453" y="1148"/>
                    <a:pt x="449" y="1141"/>
                  </a:cubicBezTo>
                  <a:cubicBezTo>
                    <a:pt x="443" y="1130"/>
                    <a:pt x="439" y="1119"/>
                    <a:pt x="436" y="1107"/>
                  </a:cubicBezTo>
                  <a:lnTo>
                    <a:pt x="435" y="1103"/>
                  </a:lnTo>
                  <a:cubicBezTo>
                    <a:pt x="460" y="1135"/>
                    <a:pt x="488" y="1164"/>
                    <a:pt x="518" y="1191"/>
                  </a:cubicBezTo>
                  <a:cubicBezTo>
                    <a:pt x="544" y="1217"/>
                    <a:pt x="572" y="1238"/>
                    <a:pt x="590" y="1272"/>
                  </a:cubicBezTo>
                  <a:cubicBezTo>
                    <a:pt x="600" y="1290"/>
                    <a:pt x="613" y="1306"/>
                    <a:pt x="628" y="1321"/>
                  </a:cubicBezTo>
                  <a:cubicBezTo>
                    <a:pt x="653" y="1349"/>
                    <a:pt x="674" y="1380"/>
                    <a:pt x="693" y="1412"/>
                  </a:cubicBezTo>
                  <a:cubicBezTo>
                    <a:pt x="705" y="1432"/>
                    <a:pt x="715" y="1453"/>
                    <a:pt x="725" y="1475"/>
                  </a:cubicBezTo>
                  <a:cubicBezTo>
                    <a:pt x="738" y="1504"/>
                    <a:pt x="748" y="1536"/>
                    <a:pt x="764" y="1564"/>
                  </a:cubicBezTo>
                  <a:cubicBezTo>
                    <a:pt x="764" y="1566"/>
                    <a:pt x="764" y="1567"/>
                    <a:pt x="765" y="1569"/>
                  </a:cubicBezTo>
                  <a:lnTo>
                    <a:pt x="766" y="1570"/>
                  </a:lnTo>
                  <a:cubicBezTo>
                    <a:pt x="767" y="1571"/>
                    <a:pt x="767" y="1571"/>
                    <a:pt x="768" y="1572"/>
                  </a:cubicBezTo>
                  <a:cubicBezTo>
                    <a:pt x="771" y="1576"/>
                    <a:pt x="772" y="1580"/>
                    <a:pt x="775" y="1583"/>
                  </a:cubicBezTo>
                  <a:cubicBezTo>
                    <a:pt x="775" y="1584"/>
                    <a:pt x="776" y="1585"/>
                    <a:pt x="777" y="1585"/>
                  </a:cubicBezTo>
                  <a:cubicBezTo>
                    <a:pt x="778" y="1586"/>
                    <a:pt x="779" y="1586"/>
                    <a:pt x="780" y="1586"/>
                  </a:cubicBezTo>
                  <a:cubicBezTo>
                    <a:pt x="781" y="1586"/>
                    <a:pt x="781" y="1586"/>
                    <a:pt x="782" y="1585"/>
                  </a:cubicBezTo>
                  <a:cubicBezTo>
                    <a:pt x="783" y="1584"/>
                    <a:pt x="784" y="1584"/>
                    <a:pt x="784" y="1583"/>
                  </a:cubicBezTo>
                  <a:cubicBezTo>
                    <a:pt x="785" y="1582"/>
                    <a:pt x="785" y="1581"/>
                    <a:pt x="785" y="1580"/>
                  </a:cubicBezTo>
                  <a:lnTo>
                    <a:pt x="785" y="1579"/>
                  </a:lnTo>
                  <a:lnTo>
                    <a:pt x="784" y="1567"/>
                  </a:lnTo>
                  <a:cubicBezTo>
                    <a:pt x="783" y="1566"/>
                    <a:pt x="783" y="1566"/>
                    <a:pt x="783" y="1566"/>
                  </a:cubicBezTo>
                  <a:cubicBezTo>
                    <a:pt x="783" y="1566"/>
                    <a:pt x="783" y="1565"/>
                    <a:pt x="782" y="1565"/>
                  </a:cubicBezTo>
                  <a:lnTo>
                    <a:pt x="781" y="1565"/>
                  </a:lnTo>
                  <a:cubicBezTo>
                    <a:pt x="780" y="1565"/>
                    <a:pt x="780" y="1565"/>
                    <a:pt x="779" y="1565"/>
                  </a:cubicBezTo>
                  <a:lnTo>
                    <a:pt x="778" y="1566"/>
                  </a:lnTo>
                  <a:lnTo>
                    <a:pt x="778" y="1567"/>
                  </a:lnTo>
                  <a:cubicBezTo>
                    <a:pt x="778" y="1566"/>
                    <a:pt x="778" y="1564"/>
                    <a:pt x="778" y="1563"/>
                  </a:cubicBezTo>
                  <a:cubicBezTo>
                    <a:pt x="778" y="1560"/>
                    <a:pt x="777" y="1556"/>
                    <a:pt x="776" y="1553"/>
                  </a:cubicBezTo>
                  <a:cubicBezTo>
                    <a:pt x="772" y="1504"/>
                    <a:pt x="765" y="1455"/>
                    <a:pt x="754" y="1407"/>
                  </a:cubicBezTo>
                  <a:cubicBezTo>
                    <a:pt x="745" y="1356"/>
                    <a:pt x="727" y="1308"/>
                    <a:pt x="701" y="1263"/>
                  </a:cubicBezTo>
                  <a:cubicBezTo>
                    <a:pt x="692" y="1247"/>
                    <a:pt x="682" y="1232"/>
                    <a:pt x="671" y="1217"/>
                  </a:cubicBezTo>
                  <a:cubicBezTo>
                    <a:pt x="668" y="1214"/>
                    <a:pt x="662" y="1217"/>
                    <a:pt x="665" y="1221"/>
                  </a:cubicBezTo>
                  <a:cubicBezTo>
                    <a:pt x="672" y="1231"/>
                    <a:pt x="679" y="1242"/>
                    <a:pt x="685" y="1252"/>
                  </a:cubicBezTo>
                  <a:cubicBezTo>
                    <a:pt x="717" y="1308"/>
                    <a:pt x="737" y="1371"/>
                    <a:pt x="743" y="1435"/>
                  </a:cubicBezTo>
                  <a:cubicBezTo>
                    <a:pt x="745" y="1455"/>
                    <a:pt x="746" y="1476"/>
                    <a:pt x="749" y="1496"/>
                  </a:cubicBezTo>
                  <a:cubicBezTo>
                    <a:pt x="739" y="1471"/>
                    <a:pt x="728" y="1448"/>
                    <a:pt x="716" y="1425"/>
                  </a:cubicBezTo>
                  <a:cubicBezTo>
                    <a:pt x="693" y="1382"/>
                    <a:pt x="675" y="1343"/>
                    <a:pt x="637" y="1311"/>
                  </a:cubicBezTo>
                  <a:cubicBezTo>
                    <a:pt x="621" y="1294"/>
                    <a:pt x="606" y="1275"/>
                    <a:pt x="594" y="1254"/>
                  </a:cubicBezTo>
                  <a:lnTo>
                    <a:pt x="593" y="1253"/>
                  </a:lnTo>
                  <a:cubicBezTo>
                    <a:pt x="578" y="1231"/>
                    <a:pt x="559" y="1212"/>
                    <a:pt x="538" y="1195"/>
                  </a:cubicBezTo>
                  <a:cubicBezTo>
                    <a:pt x="499" y="1164"/>
                    <a:pt x="464" y="1129"/>
                    <a:pt x="434" y="1089"/>
                  </a:cubicBezTo>
                  <a:lnTo>
                    <a:pt x="433" y="1088"/>
                  </a:lnTo>
                  <a:cubicBezTo>
                    <a:pt x="432" y="1088"/>
                    <a:pt x="432" y="1088"/>
                    <a:pt x="431" y="1088"/>
                  </a:cubicBezTo>
                  <a:lnTo>
                    <a:pt x="430" y="1088"/>
                  </a:lnTo>
                  <a:cubicBezTo>
                    <a:pt x="429" y="1088"/>
                    <a:pt x="429" y="1089"/>
                    <a:pt x="428" y="1089"/>
                  </a:cubicBezTo>
                  <a:cubicBezTo>
                    <a:pt x="424" y="1079"/>
                    <a:pt x="421" y="1068"/>
                    <a:pt x="420" y="1057"/>
                  </a:cubicBezTo>
                  <a:cubicBezTo>
                    <a:pt x="434" y="1069"/>
                    <a:pt x="449" y="1081"/>
                    <a:pt x="464" y="1091"/>
                  </a:cubicBezTo>
                  <a:cubicBezTo>
                    <a:pt x="480" y="1102"/>
                    <a:pt x="497" y="1104"/>
                    <a:pt x="512" y="1113"/>
                  </a:cubicBezTo>
                  <a:cubicBezTo>
                    <a:pt x="517" y="1118"/>
                    <a:pt x="522" y="1122"/>
                    <a:pt x="529" y="1126"/>
                  </a:cubicBezTo>
                  <a:cubicBezTo>
                    <a:pt x="534" y="1130"/>
                    <a:pt x="543" y="1123"/>
                    <a:pt x="538" y="1117"/>
                  </a:cubicBezTo>
                  <a:cubicBezTo>
                    <a:pt x="531" y="1109"/>
                    <a:pt x="523" y="1103"/>
                    <a:pt x="514" y="1098"/>
                  </a:cubicBezTo>
                  <a:cubicBezTo>
                    <a:pt x="497" y="1076"/>
                    <a:pt x="481" y="1053"/>
                    <a:pt x="467" y="1030"/>
                  </a:cubicBezTo>
                  <a:cubicBezTo>
                    <a:pt x="464" y="1024"/>
                    <a:pt x="461" y="1018"/>
                    <a:pt x="458" y="1012"/>
                  </a:cubicBezTo>
                  <a:cubicBezTo>
                    <a:pt x="452" y="1003"/>
                    <a:pt x="447" y="995"/>
                    <a:pt x="442" y="986"/>
                  </a:cubicBezTo>
                  <a:cubicBezTo>
                    <a:pt x="427" y="960"/>
                    <a:pt x="413" y="933"/>
                    <a:pt x="401" y="905"/>
                  </a:cubicBezTo>
                  <a:cubicBezTo>
                    <a:pt x="398" y="898"/>
                    <a:pt x="395" y="891"/>
                    <a:pt x="391" y="884"/>
                  </a:cubicBezTo>
                  <a:lnTo>
                    <a:pt x="411" y="895"/>
                  </a:lnTo>
                  <a:cubicBezTo>
                    <a:pt x="410" y="895"/>
                    <a:pt x="409" y="895"/>
                    <a:pt x="408" y="896"/>
                  </a:cubicBezTo>
                  <a:cubicBezTo>
                    <a:pt x="408" y="896"/>
                    <a:pt x="407" y="897"/>
                    <a:pt x="406" y="898"/>
                  </a:cubicBezTo>
                  <a:cubicBezTo>
                    <a:pt x="406" y="899"/>
                    <a:pt x="405" y="900"/>
                    <a:pt x="405" y="901"/>
                  </a:cubicBezTo>
                  <a:cubicBezTo>
                    <a:pt x="405" y="902"/>
                    <a:pt x="406" y="903"/>
                    <a:pt x="406" y="904"/>
                  </a:cubicBezTo>
                  <a:cubicBezTo>
                    <a:pt x="429" y="953"/>
                    <a:pt x="465" y="961"/>
                    <a:pt x="509" y="988"/>
                  </a:cubicBezTo>
                  <a:cubicBezTo>
                    <a:pt x="555" y="1012"/>
                    <a:pt x="607" y="1025"/>
                    <a:pt x="659" y="1025"/>
                  </a:cubicBezTo>
                  <a:cubicBezTo>
                    <a:pt x="661" y="1025"/>
                    <a:pt x="664" y="1025"/>
                    <a:pt x="666" y="1025"/>
                  </a:cubicBezTo>
                  <a:cubicBezTo>
                    <a:pt x="670" y="1025"/>
                    <a:pt x="673" y="1020"/>
                    <a:pt x="670" y="1017"/>
                  </a:cubicBezTo>
                  <a:cubicBezTo>
                    <a:pt x="639" y="991"/>
                    <a:pt x="579" y="990"/>
                    <a:pt x="540" y="979"/>
                  </a:cubicBezTo>
                  <a:cubicBezTo>
                    <a:pt x="523" y="973"/>
                    <a:pt x="506" y="966"/>
                    <a:pt x="490" y="957"/>
                  </a:cubicBezTo>
                  <a:cubicBezTo>
                    <a:pt x="464" y="942"/>
                    <a:pt x="440" y="922"/>
                    <a:pt x="420" y="899"/>
                  </a:cubicBezTo>
                  <a:cubicBezTo>
                    <a:pt x="433" y="900"/>
                    <a:pt x="445" y="901"/>
                    <a:pt x="457" y="901"/>
                  </a:cubicBezTo>
                  <a:cubicBezTo>
                    <a:pt x="469" y="901"/>
                    <a:pt x="481" y="900"/>
                    <a:pt x="493" y="899"/>
                  </a:cubicBezTo>
                  <a:cubicBezTo>
                    <a:pt x="507" y="900"/>
                    <a:pt x="521" y="901"/>
                    <a:pt x="534" y="901"/>
                  </a:cubicBezTo>
                  <a:cubicBezTo>
                    <a:pt x="548" y="901"/>
                    <a:pt x="561" y="900"/>
                    <a:pt x="575" y="899"/>
                  </a:cubicBezTo>
                  <a:cubicBezTo>
                    <a:pt x="595" y="896"/>
                    <a:pt x="672" y="859"/>
                    <a:pt x="679" y="879"/>
                  </a:cubicBezTo>
                  <a:cubicBezTo>
                    <a:pt x="679" y="880"/>
                    <a:pt x="679" y="879"/>
                    <a:pt x="680" y="880"/>
                  </a:cubicBezTo>
                  <a:cubicBezTo>
                    <a:pt x="681" y="881"/>
                    <a:pt x="680" y="881"/>
                    <a:pt x="681" y="881"/>
                  </a:cubicBezTo>
                  <a:lnTo>
                    <a:pt x="682" y="880"/>
                  </a:lnTo>
                  <a:cubicBezTo>
                    <a:pt x="683" y="879"/>
                    <a:pt x="682" y="880"/>
                    <a:pt x="683" y="879"/>
                  </a:cubicBezTo>
                  <a:cubicBezTo>
                    <a:pt x="684" y="878"/>
                    <a:pt x="684" y="879"/>
                    <a:pt x="684" y="878"/>
                  </a:cubicBezTo>
                  <a:lnTo>
                    <a:pt x="684" y="874"/>
                  </a:lnTo>
                  <a:lnTo>
                    <a:pt x="684" y="873"/>
                  </a:lnTo>
                  <a:lnTo>
                    <a:pt x="684" y="872"/>
                  </a:lnTo>
                  <a:cubicBezTo>
                    <a:pt x="675" y="859"/>
                    <a:pt x="658" y="861"/>
                    <a:pt x="644" y="860"/>
                  </a:cubicBezTo>
                  <a:cubicBezTo>
                    <a:pt x="603" y="857"/>
                    <a:pt x="563" y="835"/>
                    <a:pt x="520" y="834"/>
                  </a:cubicBezTo>
                  <a:cubicBezTo>
                    <a:pt x="467" y="830"/>
                    <a:pt x="415" y="815"/>
                    <a:pt x="368" y="788"/>
                  </a:cubicBezTo>
                  <a:cubicBezTo>
                    <a:pt x="340" y="772"/>
                    <a:pt x="314" y="750"/>
                    <a:pt x="291" y="726"/>
                  </a:cubicBezTo>
                  <a:cubicBezTo>
                    <a:pt x="271" y="696"/>
                    <a:pt x="244" y="672"/>
                    <a:pt x="226" y="639"/>
                  </a:cubicBezTo>
                  <a:cubicBezTo>
                    <a:pt x="205" y="601"/>
                    <a:pt x="187" y="564"/>
                    <a:pt x="170" y="524"/>
                  </a:cubicBezTo>
                  <a:cubicBezTo>
                    <a:pt x="154" y="488"/>
                    <a:pt x="138" y="452"/>
                    <a:pt x="125" y="414"/>
                  </a:cubicBezTo>
                  <a:cubicBezTo>
                    <a:pt x="121" y="400"/>
                    <a:pt x="115" y="387"/>
                    <a:pt x="108" y="374"/>
                  </a:cubicBezTo>
                  <a:moveTo>
                    <a:pt x="468" y="1362"/>
                  </a:moveTo>
                  <a:cubicBezTo>
                    <a:pt x="485" y="1430"/>
                    <a:pt x="497" y="1500"/>
                    <a:pt x="505" y="1570"/>
                  </a:cubicBezTo>
                  <a:cubicBezTo>
                    <a:pt x="488" y="1532"/>
                    <a:pt x="477" y="1488"/>
                    <a:pt x="465" y="1452"/>
                  </a:cubicBezTo>
                  <a:cubicBezTo>
                    <a:pt x="459" y="1436"/>
                    <a:pt x="456" y="1407"/>
                    <a:pt x="438" y="1400"/>
                  </a:cubicBezTo>
                  <a:cubicBezTo>
                    <a:pt x="440" y="1368"/>
                    <a:pt x="441" y="1337"/>
                    <a:pt x="441" y="1305"/>
                  </a:cubicBezTo>
                  <a:cubicBezTo>
                    <a:pt x="441" y="1273"/>
                    <a:pt x="440" y="1241"/>
                    <a:pt x="438" y="1209"/>
                  </a:cubicBezTo>
                  <a:cubicBezTo>
                    <a:pt x="437" y="1178"/>
                    <a:pt x="438" y="1208"/>
                    <a:pt x="438" y="1207"/>
                  </a:cubicBezTo>
                  <a:cubicBezTo>
                    <a:pt x="456" y="1255"/>
                    <a:pt x="458" y="1312"/>
                    <a:pt x="468" y="1362"/>
                  </a:cubicBezTo>
                  <a:moveTo>
                    <a:pt x="413" y="1049"/>
                  </a:moveTo>
                  <a:cubicBezTo>
                    <a:pt x="413" y="1052"/>
                    <a:pt x="413" y="1054"/>
                    <a:pt x="413" y="1056"/>
                  </a:cubicBezTo>
                  <a:cubicBezTo>
                    <a:pt x="412" y="1053"/>
                    <a:pt x="411" y="1051"/>
                    <a:pt x="410" y="1049"/>
                  </a:cubicBezTo>
                  <a:cubicBezTo>
                    <a:pt x="408" y="1046"/>
                    <a:pt x="406" y="1044"/>
                    <a:pt x="404" y="1041"/>
                  </a:cubicBezTo>
                  <a:lnTo>
                    <a:pt x="414" y="1049"/>
                  </a:lnTo>
                  <a:lnTo>
                    <a:pt x="413" y="1049"/>
                  </a:lnTo>
                  <a:moveTo>
                    <a:pt x="462" y="831"/>
                  </a:moveTo>
                  <a:cubicBezTo>
                    <a:pt x="501" y="838"/>
                    <a:pt x="542" y="845"/>
                    <a:pt x="582" y="853"/>
                  </a:cubicBezTo>
                  <a:cubicBezTo>
                    <a:pt x="613" y="856"/>
                    <a:pt x="643" y="862"/>
                    <a:pt x="672" y="870"/>
                  </a:cubicBezTo>
                  <a:cubicBezTo>
                    <a:pt x="668" y="870"/>
                    <a:pt x="664" y="869"/>
                    <a:pt x="659" y="869"/>
                  </a:cubicBezTo>
                  <a:cubicBezTo>
                    <a:pt x="639" y="869"/>
                    <a:pt x="620" y="874"/>
                    <a:pt x="601" y="883"/>
                  </a:cubicBezTo>
                  <a:cubicBezTo>
                    <a:pt x="568" y="898"/>
                    <a:pt x="512" y="887"/>
                    <a:pt x="476" y="886"/>
                  </a:cubicBezTo>
                  <a:cubicBezTo>
                    <a:pt x="460" y="886"/>
                    <a:pt x="444" y="886"/>
                    <a:pt x="428" y="887"/>
                  </a:cubicBezTo>
                  <a:cubicBezTo>
                    <a:pt x="409" y="887"/>
                    <a:pt x="412" y="878"/>
                    <a:pt x="397" y="877"/>
                  </a:cubicBezTo>
                  <a:cubicBezTo>
                    <a:pt x="393" y="877"/>
                    <a:pt x="389" y="876"/>
                    <a:pt x="386" y="874"/>
                  </a:cubicBezTo>
                  <a:cubicBezTo>
                    <a:pt x="383" y="870"/>
                    <a:pt x="380" y="865"/>
                    <a:pt x="378" y="860"/>
                  </a:cubicBezTo>
                  <a:cubicBezTo>
                    <a:pt x="356" y="823"/>
                    <a:pt x="333" y="787"/>
                    <a:pt x="308" y="752"/>
                  </a:cubicBezTo>
                  <a:cubicBezTo>
                    <a:pt x="325" y="769"/>
                    <a:pt x="345" y="783"/>
                    <a:pt x="366" y="795"/>
                  </a:cubicBezTo>
                  <a:cubicBezTo>
                    <a:pt x="395" y="813"/>
                    <a:pt x="428" y="825"/>
                    <a:pt x="462" y="8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2"/>
            <p:cNvSpPr/>
            <p:nvPr/>
          </p:nvSpPr>
          <p:spPr>
            <a:xfrm>
              <a:off x="8202960" y="2995560"/>
              <a:ext cx="24120" cy="10800"/>
            </a:xfrm>
            <a:custGeom>
              <a:avLst/>
              <a:gdLst/>
              <a:ahLst/>
              <a:cxnLst/>
              <a:rect l="l" t="t" r="r" b="b"/>
              <a:pathLst>
                <a:path w="67" h="30" extrusionOk="0">
                  <a:moveTo>
                    <a:pt x="54" y="15"/>
                  </a:moveTo>
                  <a:cubicBezTo>
                    <a:pt x="50" y="13"/>
                    <a:pt x="46" y="12"/>
                    <a:pt x="42" y="12"/>
                  </a:cubicBezTo>
                  <a:cubicBezTo>
                    <a:pt x="41" y="12"/>
                    <a:pt x="39" y="13"/>
                    <a:pt x="37" y="13"/>
                  </a:cubicBezTo>
                  <a:cubicBezTo>
                    <a:pt x="29" y="13"/>
                    <a:pt x="19" y="10"/>
                    <a:pt x="12" y="6"/>
                  </a:cubicBezTo>
                  <a:cubicBezTo>
                    <a:pt x="9" y="4"/>
                    <a:pt x="8" y="3"/>
                    <a:pt x="6" y="2"/>
                  </a:cubicBezTo>
                  <a:cubicBezTo>
                    <a:pt x="4" y="0"/>
                    <a:pt x="0" y="3"/>
                    <a:pt x="2" y="5"/>
                  </a:cubicBezTo>
                  <a:cubicBezTo>
                    <a:pt x="7" y="10"/>
                    <a:pt x="12" y="13"/>
                    <a:pt x="17" y="16"/>
                  </a:cubicBezTo>
                  <a:cubicBezTo>
                    <a:pt x="20" y="18"/>
                    <a:pt x="24" y="20"/>
                    <a:pt x="28" y="21"/>
                  </a:cubicBezTo>
                  <a:cubicBezTo>
                    <a:pt x="35" y="25"/>
                    <a:pt x="44" y="21"/>
                    <a:pt x="51" y="24"/>
                  </a:cubicBezTo>
                  <a:cubicBezTo>
                    <a:pt x="58" y="27"/>
                    <a:pt x="60" y="29"/>
                    <a:pt x="65" y="24"/>
                  </a:cubicBezTo>
                  <a:cubicBezTo>
                    <a:pt x="65" y="24"/>
                    <a:pt x="66" y="24"/>
                    <a:pt x="66" y="23"/>
                  </a:cubicBezTo>
                  <a:lnTo>
                    <a:pt x="66" y="22"/>
                  </a:lnTo>
                  <a:lnTo>
                    <a:pt x="66" y="21"/>
                  </a:lnTo>
                  <a:lnTo>
                    <a:pt x="65" y="20"/>
                  </a:lnTo>
                  <a:cubicBezTo>
                    <a:pt x="60" y="20"/>
                    <a:pt x="58" y="16"/>
                    <a:pt x="54"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2"/>
            <p:cNvSpPr/>
            <p:nvPr/>
          </p:nvSpPr>
          <p:spPr>
            <a:xfrm>
              <a:off x="8238960" y="3011400"/>
              <a:ext cx="18000" cy="11880"/>
            </a:xfrm>
            <a:custGeom>
              <a:avLst/>
              <a:gdLst/>
              <a:ahLst/>
              <a:cxnLst/>
              <a:rect l="l" t="t" r="r" b="b"/>
              <a:pathLst>
                <a:path w="50" h="33" extrusionOk="0">
                  <a:moveTo>
                    <a:pt x="37" y="21"/>
                  </a:moveTo>
                  <a:cubicBezTo>
                    <a:pt x="34" y="19"/>
                    <a:pt x="31" y="16"/>
                    <a:pt x="27" y="14"/>
                  </a:cubicBezTo>
                  <a:cubicBezTo>
                    <a:pt x="20" y="8"/>
                    <a:pt x="11" y="8"/>
                    <a:pt x="4" y="1"/>
                  </a:cubicBezTo>
                  <a:cubicBezTo>
                    <a:pt x="4" y="1"/>
                    <a:pt x="4" y="2"/>
                    <a:pt x="3" y="1"/>
                  </a:cubicBezTo>
                  <a:cubicBezTo>
                    <a:pt x="2" y="0"/>
                    <a:pt x="3" y="0"/>
                    <a:pt x="2" y="0"/>
                  </a:cubicBezTo>
                  <a:cubicBezTo>
                    <a:pt x="2" y="0"/>
                    <a:pt x="1" y="0"/>
                    <a:pt x="1" y="1"/>
                  </a:cubicBezTo>
                  <a:cubicBezTo>
                    <a:pt x="1" y="1"/>
                    <a:pt x="0" y="1"/>
                    <a:pt x="0" y="2"/>
                  </a:cubicBezTo>
                  <a:lnTo>
                    <a:pt x="0" y="3"/>
                  </a:lnTo>
                  <a:lnTo>
                    <a:pt x="0" y="4"/>
                  </a:lnTo>
                  <a:lnTo>
                    <a:pt x="0" y="5"/>
                  </a:lnTo>
                  <a:cubicBezTo>
                    <a:pt x="6" y="8"/>
                    <a:pt x="11" y="12"/>
                    <a:pt x="17" y="15"/>
                  </a:cubicBezTo>
                  <a:cubicBezTo>
                    <a:pt x="20" y="17"/>
                    <a:pt x="23" y="19"/>
                    <a:pt x="26" y="20"/>
                  </a:cubicBezTo>
                  <a:cubicBezTo>
                    <a:pt x="31" y="24"/>
                    <a:pt x="39" y="32"/>
                    <a:pt x="47" y="29"/>
                  </a:cubicBezTo>
                  <a:cubicBezTo>
                    <a:pt x="47" y="29"/>
                    <a:pt x="47" y="30"/>
                    <a:pt x="48" y="29"/>
                  </a:cubicBezTo>
                  <a:cubicBezTo>
                    <a:pt x="49" y="28"/>
                    <a:pt x="48" y="28"/>
                    <a:pt x="48" y="27"/>
                  </a:cubicBezTo>
                  <a:cubicBezTo>
                    <a:pt x="48" y="27"/>
                    <a:pt x="49" y="27"/>
                    <a:pt x="48" y="26"/>
                  </a:cubicBezTo>
                  <a:cubicBezTo>
                    <a:pt x="47" y="25"/>
                    <a:pt x="47" y="26"/>
                    <a:pt x="47" y="26"/>
                  </a:cubicBezTo>
                  <a:cubicBezTo>
                    <a:pt x="44" y="24"/>
                    <a:pt x="40" y="23"/>
                    <a:pt x="37"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2"/>
            <p:cNvSpPr/>
            <p:nvPr/>
          </p:nvSpPr>
          <p:spPr>
            <a:xfrm>
              <a:off x="8268480" y="3036600"/>
              <a:ext cx="108360" cy="157680"/>
            </a:xfrm>
            <a:custGeom>
              <a:avLst/>
              <a:gdLst/>
              <a:ahLst/>
              <a:cxnLst/>
              <a:rect l="l" t="t" r="r" b="b"/>
              <a:pathLst>
                <a:path w="301" h="438" extrusionOk="0">
                  <a:moveTo>
                    <a:pt x="296" y="436"/>
                  </a:moveTo>
                  <a:cubicBezTo>
                    <a:pt x="297" y="437"/>
                    <a:pt x="297" y="437"/>
                    <a:pt x="298" y="437"/>
                  </a:cubicBezTo>
                  <a:lnTo>
                    <a:pt x="299" y="436"/>
                  </a:lnTo>
                  <a:lnTo>
                    <a:pt x="300" y="436"/>
                  </a:lnTo>
                  <a:cubicBezTo>
                    <a:pt x="300" y="435"/>
                    <a:pt x="300" y="435"/>
                    <a:pt x="300" y="434"/>
                  </a:cubicBezTo>
                  <a:lnTo>
                    <a:pt x="300" y="433"/>
                  </a:lnTo>
                  <a:cubicBezTo>
                    <a:pt x="292" y="421"/>
                    <a:pt x="285" y="410"/>
                    <a:pt x="278" y="398"/>
                  </a:cubicBezTo>
                  <a:cubicBezTo>
                    <a:pt x="258" y="363"/>
                    <a:pt x="241" y="327"/>
                    <a:pt x="226" y="290"/>
                  </a:cubicBezTo>
                  <a:cubicBezTo>
                    <a:pt x="215" y="266"/>
                    <a:pt x="203" y="242"/>
                    <a:pt x="190" y="220"/>
                  </a:cubicBezTo>
                  <a:cubicBezTo>
                    <a:pt x="182" y="206"/>
                    <a:pt x="174" y="192"/>
                    <a:pt x="165" y="179"/>
                  </a:cubicBezTo>
                  <a:cubicBezTo>
                    <a:pt x="161" y="171"/>
                    <a:pt x="157" y="164"/>
                    <a:pt x="153" y="157"/>
                  </a:cubicBezTo>
                  <a:cubicBezTo>
                    <a:pt x="139" y="133"/>
                    <a:pt x="124" y="111"/>
                    <a:pt x="106" y="91"/>
                  </a:cubicBezTo>
                  <a:cubicBezTo>
                    <a:pt x="76" y="61"/>
                    <a:pt x="46" y="10"/>
                    <a:pt x="2" y="0"/>
                  </a:cubicBezTo>
                  <a:cubicBezTo>
                    <a:pt x="1" y="0"/>
                    <a:pt x="0" y="2"/>
                    <a:pt x="2" y="3"/>
                  </a:cubicBezTo>
                  <a:cubicBezTo>
                    <a:pt x="45" y="17"/>
                    <a:pt x="89" y="79"/>
                    <a:pt x="111" y="118"/>
                  </a:cubicBezTo>
                  <a:cubicBezTo>
                    <a:pt x="128" y="148"/>
                    <a:pt x="150" y="180"/>
                    <a:pt x="170" y="210"/>
                  </a:cubicBezTo>
                  <a:cubicBezTo>
                    <a:pt x="219" y="283"/>
                    <a:pt x="231" y="374"/>
                    <a:pt x="296" y="4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2"/>
            <p:cNvSpPr/>
            <p:nvPr/>
          </p:nvSpPr>
          <p:spPr>
            <a:xfrm>
              <a:off x="8268840" y="3064680"/>
              <a:ext cx="19800" cy="30960"/>
            </a:xfrm>
            <a:custGeom>
              <a:avLst/>
              <a:gdLst/>
              <a:ahLst/>
              <a:cxnLst/>
              <a:rect l="l" t="t" r="r" b="b"/>
              <a:pathLst>
                <a:path w="55" h="86" extrusionOk="0">
                  <a:moveTo>
                    <a:pt x="50" y="83"/>
                  </a:moveTo>
                  <a:cubicBezTo>
                    <a:pt x="52" y="85"/>
                    <a:pt x="54" y="83"/>
                    <a:pt x="54" y="80"/>
                  </a:cubicBezTo>
                  <a:cubicBezTo>
                    <a:pt x="52" y="72"/>
                    <a:pt x="49" y="64"/>
                    <a:pt x="44" y="57"/>
                  </a:cubicBezTo>
                  <a:cubicBezTo>
                    <a:pt x="41" y="52"/>
                    <a:pt x="38" y="47"/>
                    <a:pt x="34" y="43"/>
                  </a:cubicBezTo>
                  <a:cubicBezTo>
                    <a:pt x="34" y="42"/>
                    <a:pt x="34" y="41"/>
                    <a:pt x="33" y="41"/>
                  </a:cubicBezTo>
                  <a:cubicBezTo>
                    <a:pt x="25" y="26"/>
                    <a:pt x="15" y="13"/>
                    <a:pt x="3" y="0"/>
                  </a:cubicBezTo>
                  <a:lnTo>
                    <a:pt x="2" y="0"/>
                  </a:lnTo>
                  <a:lnTo>
                    <a:pt x="1" y="0"/>
                  </a:lnTo>
                  <a:cubicBezTo>
                    <a:pt x="0" y="1"/>
                    <a:pt x="0" y="1"/>
                    <a:pt x="0" y="1"/>
                  </a:cubicBezTo>
                  <a:cubicBezTo>
                    <a:pt x="0" y="2"/>
                    <a:pt x="0" y="2"/>
                    <a:pt x="0" y="2"/>
                  </a:cubicBezTo>
                  <a:cubicBezTo>
                    <a:pt x="0" y="3"/>
                    <a:pt x="0" y="3"/>
                    <a:pt x="0" y="4"/>
                  </a:cubicBezTo>
                  <a:cubicBezTo>
                    <a:pt x="11" y="15"/>
                    <a:pt x="13" y="31"/>
                    <a:pt x="21" y="43"/>
                  </a:cubicBezTo>
                  <a:cubicBezTo>
                    <a:pt x="29" y="57"/>
                    <a:pt x="39" y="71"/>
                    <a:pt x="50" y="8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2"/>
            <p:cNvSpPr/>
            <p:nvPr/>
          </p:nvSpPr>
          <p:spPr>
            <a:xfrm>
              <a:off x="8294040" y="3114360"/>
              <a:ext cx="92880" cy="185040"/>
            </a:xfrm>
            <a:custGeom>
              <a:avLst/>
              <a:gdLst/>
              <a:ahLst/>
              <a:cxnLst/>
              <a:rect l="l" t="t" r="r" b="b"/>
              <a:pathLst>
                <a:path w="258" h="514" extrusionOk="0">
                  <a:moveTo>
                    <a:pt x="175" y="378"/>
                  </a:moveTo>
                  <a:cubicBezTo>
                    <a:pt x="174" y="378"/>
                    <a:pt x="174" y="377"/>
                    <a:pt x="174" y="377"/>
                  </a:cubicBezTo>
                  <a:cubicBezTo>
                    <a:pt x="160" y="353"/>
                    <a:pt x="149" y="329"/>
                    <a:pt x="139" y="303"/>
                  </a:cubicBezTo>
                  <a:cubicBezTo>
                    <a:pt x="127" y="278"/>
                    <a:pt x="113" y="254"/>
                    <a:pt x="103" y="227"/>
                  </a:cubicBezTo>
                  <a:cubicBezTo>
                    <a:pt x="89" y="188"/>
                    <a:pt x="75" y="149"/>
                    <a:pt x="59" y="112"/>
                  </a:cubicBezTo>
                  <a:cubicBezTo>
                    <a:pt x="43" y="74"/>
                    <a:pt x="31" y="29"/>
                    <a:pt x="3" y="1"/>
                  </a:cubicBezTo>
                  <a:cubicBezTo>
                    <a:pt x="3" y="0"/>
                    <a:pt x="2" y="0"/>
                    <a:pt x="2" y="0"/>
                  </a:cubicBezTo>
                  <a:cubicBezTo>
                    <a:pt x="2" y="0"/>
                    <a:pt x="1" y="0"/>
                    <a:pt x="1" y="1"/>
                  </a:cubicBezTo>
                  <a:lnTo>
                    <a:pt x="0" y="1"/>
                  </a:lnTo>
                  <a:cubicBezTo>
                    <a:pt x="0" y="2"/>
                    <a:pt x="0" y="2"/>
                    <a:pt x="0" y="2"/>
                  </a:cubicBezTo>
                  <a:cubicBezTo>
                    <a:pt x="0" y="3"/>
                    <a:pt x="0" y="3"/>
                    <a:pt x="0" y="3"/>
                  </a:cubicBezTo>
                  <a:cubicBezTo>
                    <a:pt x="35" y="43"/>
                    <a:pt x="55" y="119"/>
                    <a:pt x="66" y="169"/>
                  </a:cubicBezTo>
                  <a:cubicBezTo>
                    <a:pt x="76" y="203"/>
                    <a:pt x="89" y="235"/>
                    <a:pt x="106" y="265"/>
                  </a:cubicBezTo>
                  <a:cubicBezTo>
                    <a:pt x="128" y="310"/>
                    <a:pt x="145" y="358"/>
                    <a:pt x="173" y="399"/>
                  </a:cubicBezTo>
                  <a:cubicBezTo>
                    <a:pt x="190" y="423"/>
                    <a:pt x="207" y="447"/>
                    <a:pt x="224" y="471"/>
                  </a:cubicBezTo>
                  <a:cubicBezTo>
                    <a:pt x="235" y="488"/>
                    <a:pt x="236" y="501"/>
                    <a:pt x="252" y="511"/>
                  </a:cubicBezTo>
                  <a:cubicBezTo>
                    <a:pt x="255" y="513"/>
                    <a:pt x="257" y="508"/>
                    <a:pt x="255" y="506"/>
                  </a:cubicBezTo>
                  <a:cubicBezTo>
                    <a:pt x="239" y="490"/>
                    <a:pt x="227" y="456"/>
                    <a:pt x="215" y="436"/>
                  </a:cubicBezTo>
                  <a:cubicBezTo>
                    <a:pt x="202" y="416"/>
                    <a:pt x="188" y="397"/>
                    <a:pt x="175" y="3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2"/>
            <p:cNvSpPr/>
            <p:nvPr/>
          </p:nvSpPr>
          <p:spPr>
            <a:xfrm>
              <a:off x="8443800" y="3332880"/>
              <a:ext cx="12960" cy="48960"/>
            </a:xfrm>
            <a:custGeom>
              <a:avLst/>
              <a:gdLst/>
              <a:ahLst/>
              <a:cxnLst/>
              <a:rect l="l" t="t" r="r" b="b"/>
              <a:pathLst>
                <a:path w="36" h="136" extrusionOk="0">
                  <a:moveTo>
                    <a:pt x="32" y="132"/>
                  </a:moveTo>
                  <a:cubicBezTo>
                    <a:pt x="32" y="135"/>
                    <a:pt x="35" y="134"/>
                    <a:pt x="35" y="132"/>
                  </a:cubicBezTo>
                  <a:cubicBezTo>
                    <a:pt x="35" y="109"/>
                    <a:pt x="32" y="86"/>
                    <a:pt x="26" y="64"/>
                  </a:cubicBezTo>
                  <a:cubicBezTo>
                    <a:pt x="23" y="42"/>
                    <a:pt x="16" y="22"/>
                    <a:pt x="6" y="3"/>
                  </a:cubicBezTo>
                  <a:cubicBezTo>
                    <a:pt x="4" y="0"/>
                    <a:pt x="0" y="3"/>
                    <a:pt x="2" y="6"/>
                  </a:cubicBezTo>
                  <a:cubicBezTo>
                    <a:pt x="10" y="22"/>
                    <a:pt x="16" y="40"/>
                    <a:pt x="19" y="58"/>
                  </a:cubicBezTo>
                  <a:cubicBezTo>
                    <a:pt x="25" y="82"/>
                    <a:pt x="29" y="107"/>
                    <a:pt x="32" y="1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2"/>
            <p:cNvSpPr/>
            <p:nvPr/>
          </p:nvSpPr>
          <p:spPr>
            <a:xfrm>
              <a:off x="8378640" y="3258720"/>
              <a:ext cx="99720" cy="223920"/>
            </a:xfrm>
            <a:custGeom>
              <a:avLst/>
              <a:gdLst/>
              <a:ahLst/>
              <a:cxnLst/>
              <a:rect l="l" t="t" r="r" b="b"/>
              <a:pathLst>
                <a:path w="277" h="622" extrusionOk="0">
                  <a:moveTo>
                    <a:pt x="5" y="2"/>
                  </a:moveTo>
                  <a:cubicBezTo>
                    <a:pt x="3" y="0"/>
                    <a:pt x="0" y="3"/>
                    <a:pt x="2" y="6"/>
                  </a:cubicBezTo>
                  <a:cubicBezTo>
                    <a:pt x="73" y="89"/>
                    <a:pt x="118" y="198"/>
                    <a:pt x="157" y="299"/>
                  </a:cubicBezTo>
                  <a:cubicBezTo>
                    <a:pt x="179" y="356"/>
                    <a:pt x="204" y="411"/>
                    <a:pt x="221" y="470"/>
                  </a:cubicBezTo>
                  <a:cubicBezTo>
                    <a:pt x="231" y="505"/>
                    <a:pt x="248" y="538"/>
                    <a:pt x="257" y="573"/>
                  </a:cubicBezTo>
                  <a:cubicBezTo>
                    <a:pt x="258" y="579"/>
                    <a:pt x="260" y="584"/>
                    <a:pt x="261" y="589"/>
                  </a:cubicBezTo>
                  <a:cubicBezTo>
                    <a:pt x="261" y="599"/>
                    <a:pt x="261" y="608"/>
                    <a:pt x="261" y="618"/>
                  </a:cubicBezTo>
                  <a:cubicBezTo>
                    <a:pt x="261" y="621"/>
                    <a:pt x="265" y="621"/>
                    <a:pt x="266" y="618"/>
                  </a:cubicBezTo>
                  <a:cubicBezTo>
                    <a:pt x="266" y="615"/>
                    <a:pt x="266" y="610"/>
                    <a:pt x="266" y="605"/>
                  </a:cubicBezTo>
                  <a:cubicBezTo>
                    <a:pt x="266" y="606"/>
                    <a:pt x="266" y="607"/>
                    <a:pt x="267" y="608"/>
                  </a:cubicBezTo>
                  <a:cubicBezTo>
                    <a:pt x="267" y="610"/>
                    <a:pt x="270" y="612"/>
                    <a:pt x="271" y="614"/>
                  </a:cubicBezTo>
                  <a:cubicBezTo>
                    <a:pt x="273" y="616"/>
                    <a:pt x="276" y="614"/>
                    <a:pt x="274" y="612"/>
                  </a:cubicBezTo>
                  <a:cubicBezTo>
                    <a:pt x="270" y="604"/>
                    <a:pt x="267" y="596"/>
                    <a:pt x="265" y="588"/>
                  </a:cubicBezTo>
                  <a:cubicBezTo>
                    <a:pt x="264" y="573"/>
                    <a:pt x="262" y="558"/>
                    <a:pt x="262" y="542"/>
                  </a:cubicBezTo>
                  <a:cubicBezTo>
                    <a:pt x="262" y="539"/>
                    <a:pt x="262" y="535"/>
                    <a:pt x="262" y="532"/>
                  </a:cubicBezTo>
                  <a:cubicBezTo>
                    <a:pt x="262" y="517"/>
                    <a:pt x="261" y="503"/>
                    <a:pt x="258" y="489"/>
                  </a:cubicBezTo>
                  <a:cubicBezTo>
                    <a:pt x="251" y="458"/>
                    <a:pt x="253" y="417"/>
                    <a:pt x="235" y="390"/>
                  </a:cubicBezTo>
                  <a:cubicBezTo>
                    <a:pt x="234" y="388"/>
                    <a:pt x="230" y="390"/>
                    <a:pt x="232" y="392"/>
                  </a:cubicBezTo>
                  <a:cubicBezTo>
                    <a:pt x="245" y="414"/>
                    <a:pt x="246" y="457"/>
                    <a:pt x="250" y="479"/>
                  </a:cubicBezTo>
                  <a:cubicBezTo>
                    <a:pt x="254" y="506"/>
                    <a:pt x="257" y="533"/>
                    <a:pt x="259" y="560"/>
                  </a:cubicBezTo>
                  <a:cubicBezTo>
                    <a:pt x="256" y="548"/>
                    <a:pt x="254" y="537"/>
                    <a:pt x="251" y="526"/>
                  </a:cubicBezTo>
                  <a:cubicBezTo>
                    <a:pt x="244" y="502"/>
                    <a:pt x="233" y="478"/>
                    <a:pt x="227" y="453"/>
                  </a:cubicBezTo>
                  <a:cubicBezTo>
                    <a:pt x="211" y="399"/>
                    <a:pt x="191" y="345"/>
                    <a:pt x="168" y="293"/>
                  </a:cubicBezTo>
                  <a:cubicBezTo>
                    <a:pt x="128" y="191"/>
                    <a:pt x="80" y="86"/>
                    <a:pt x="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2"/>
            <p:cNvSpPr/>
            <p:nvPr/>
          </p:nvSpPr>
          <p:spPr>
            <a:xfrm>
              <a:off x="8249400" y="3059280"/>
              <a:ext cx="57960" cy="204840"/>
            </a:xfrm>
            <a:custGeom>
              <a:avLst/>
              <a:gdLst/>
              <a:ahLst/>
              <a:cxnLst/>
              <a:rect l="l" t="t" r="r" b="b"/>
              <a:pathLst>
                <a:path w="161" h="569" extrusionOk="0">
                  <a:moveTo>
                    <a:pt x="2" y="6"/>
                  </a:moveTo>
                  <a:cubicBezTo>
                    <a:pt x="61" y="80"/>
                    <a:pt x="83" y="166"/>
                    <a:pt x="104" y="256"/>
                  </a:cubicBezTo>
                  <a:cubicBezTo>
                    <a:pt x="114" y="302"/>
                    <a:pt x="119" y="348"/>
                    <a:pt x="119" y="395"/>
                  </a:cubicBezTo>
                  <a:cubicBezTo>
                    <a:pt x="119" y="399"/>
                    <a:pt x="119" y="403"/>
                    <a:pt x="119" y="407"/>
                  </a:cubicBezTo>
                  <a:cubicBezTo>
                    <a:pt x="119" y="461"/>
                    <a:pt x="106" y="511"/>
                    <a:pt x="104" y="565"/>
                  </a:cubicBezTo>
                  <a:cubicBezTo>
                    <a:pt x="104" y="568"/>
                    <a:pt x="108" y="568"/>
                    <a:pt x="109" y="565"/>
                  </a:cubicBezTo>
                  <a:cubicBezTo>
                    <a:pt x="160" y="376"/>
                    <a:pt x="135" y="155"/>
                    <a:pt x="5" y="2"/>
                  </a:cubicBezTo>
                  <a:cubicBezTo>
                    <a:pt x="3" y="0"/>
                    <a:pt x="0" y="3"/>
                    <a:pt x="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2"/>
            <p:cNvSpPr/>
            <p:nvPr/>
          </p:nvSpPr>
          <p:spPr>
            <a:xfrm>
              <a:off x="8253000" y="3273480"/>
              <a:ext cx="30600" cy="67680"/>
            </a:xfrm>
            <a:custGeom>
              <a:avLst/>
              <a:gdLst/>
              <a:ahLst/>
              <a:cxnLst/>
              <a:rect l="l" t="t" r="r" b="b"/>
              <a:pathLst>
                <a:path w="85" h="188" extrusionOk="0">
                  <a:moveTo>
                    <a:pt x="79" y="2"/>
                  </a:moveTo>
                  <a:cubicBezTo>
                    <a:pt x="76" y="36"/>
                    <a:pt x="66" y="69"/>
                    <a:pt x="51" y="99"/>
                  </a:cubicBezTo>
                  <a:cubicBezTo>
                    <a:pt x="40" y="124"/>
                    <a:pt x="24" y="167"/>
                    <a:pt x="1" y="183"/>
                  </a:cubicBezTo>
                  <a:cubicBezTo>
                    <a:pt x="0" y="184"/>
                    <a:pt x="1" y="187"/>
                    <a:pt x="3" y="186"/>
                  </a:cubicBezTo>
                  <a:cubicBezTo>
                    <a:pt x="30" y="174"/>
                    <a:pt x="40" y="140"/>
                    <a:pt x="53" y="116"/>
                  </a:cubicBezTo>
                  <a:cubicBezTo>
                    <a:pt x="72" y="81"/>
                    <a:pt x="82" y="42"/>
                    <a:pt x="83" y="2"/>
                  </a:cubicBezTo>
                  <a:cubicBezTo>
                    <a:pt x="83" y="2"/>
                    <a:pt x="84" y="2"/>
                    <a:pt x="83" y="1"/>
                  </a:cubicBezTo>
                  <a:cubicBezTo>
                    <a:pt x="83" y="0"/>
                    <a:pt x="82" y="1"/>
                    <a:pt x="82" y="0"/>
                  </a:cubicBezTo>
                  <a:lnTo>
                    <a:pt x="81" y="0"/>
                  </a:lnTo>
                  <a:cubicBezTo>
                    <a:pt x="80" y="0"/>
                    <a:pt x="80" y="0"/>
                    <a:pt x="80" y="0"/>
                  </a:cubicBezTo>
                  <a:cubicBezTo>
                    <a:pt x="79" y="1"/>
                    <a:pt x="79" y="1"/>
                    <a:pt x="79" y="1"/>
                  </a:cubicBezTo>
                  <a:cubicBezTo>
                    <a:pt x="79" y="2"/>
                    <a:pt x="79" y="2"/>
                    <a:pt x="79"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2"/>
            <p:cNvSpPr/>
            <p:nvPr/>
          </p:nvSpPr>
          <p:spPr>
            <a:xfrm>
              <a:off x="8264520" y="3333240"/>
              <a:ext cx="12600" cy="81360"/>
            </a:xfrm>
            <a:custGeom>
              <a:avLst/>
              <a:gdLst/>
              <a:ahLst/>
              <a:cxnLst/>
              <a:rect l="l" t="t" r="r" b="b"/>
              <a:pathLst>
                <a:path w="35" h="226" extrusionOk="0">
                  <a:moveTo>
                    <a:pt x="27" y="4"/>
                  </a:moveTo>
                  <a:cubicBezTo>
                    <a:pt x="26" y="34"/>
                    <a:pt x="23" y="65"/>
                    <a:pt x="18" y="96"/>
                  </a:cubicBezTo>
                  <a:cubicBezTo>
                    <a:pt x="15" y="129"/>
                    <a:pt x="10" y="164"/>
                    <a:pt x="4" y="198"/>
                  </a:cubicBezTo>
                  <a:lnTo>
                    <a:pt x="3" y="198"/>
                  </a:lnTo>
                  <a:lnTo>
                    <a:pt x="3" y="199"/>
                  </a:lnTo>
                  <a:lnTo>
                    <a:pt x="2" y="199"/>
                  </a:lnTo>
                  <a:cubicBezTo>
                    <a:pt x="1" y="205"/>
                    <a:pt x="0" y="211"/>
                    <a:pt x="0" y="216"/>
                  </a:cubicBezTo>
                  <a:cubicBezTo>
                    <a:pt x="0" y="217"/>
                    <a:pt x="0" y="218"/>
                    <a:pt x="0" y="219"/>
                  </a:cubicBezTo>
                  <a:cubicBezTo>
                    <a:pt x="0" y="225"/>
                    <a:pt x="9" y="225"/>
                    <a:pt x="9" y="219"/>
                  </a:cubicBezTo>
                  <a:cubicBezTo>
                    <a:pt x="11" y="147"/>
                    <a:pt x="34" y="77"/>
                    <a:pt x="32" y="4"/>
                  </a:cubicBezTo>
                  <a:cubicBezTo>
                    <a:pt x="32" y="0"/>
                    <a:pt x="27" y="0"/>
                    <a:pt x="27"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2"/>
            <p:cNvSpPr/>
            <p:nvPr/>
          </p:nvSpPr>
          <p:spPr>
            <a:xfrm>
              <a:off x="8269200" y="3194640"/>
              <a:ext cx="54720" cy="248760"/>
            </a:xfrm>
            <a:custGeom>
              <a:avLst/>
              <a:gdLst/>
              <a:ahLst/>
              <a:cxnLst/>
              <a:rect l="l" t="t" r="r" b="b"/>
              <a:pathLst>
                <a:path w="152" h="691" extrusionOk="0">
                  <a:moveTo>
                    <a:pt x="67" y="689"/>
                  </a:moveTo>
                  <a:cubicBezTo>
                    <a:pt x="92" y="630"/>
                    <a:pt x="102" y="568"/>
                    <a:pt x="122" y="507"/>
                  </a:cubicBezTo>
                  <a:cubicBezTo>
                    <a:pt x="137" y="451"/>
                    <a:pt x="147" y="393"/>
                    <a:pt x="151" y="336"/>
                  </a:cubicBezTo>
                  <a:cubicBezTo>
                    <a:pt x="151" y="334"/>
                    <a:pt x="148" y="333"/>
                    <a:pt x="147" y="336"/>
                  </a:cubicBezTo>
                  <a:cubicBezTo>
                    <a:pt x="137" y="380"/>
                    <a:pt x="134" y="425"/>
                    <a:pt x="122" y="469"/>
                  </a:cubicBezTo>
                  <a:cubicBezTo>
                    <a:pt x="114" y="500"/>
                    <a:pt x="106" y="532"/>
                    <a:pt x="99" y="564"/>
                  </a:cubicBezTo>
                  <a:cubicBezTo>
                    <a:pt x="91" y="595"/>
                    <a:pt x="85" y="627"/>
                    <a:pt x="75" y="658"/>
                  </a:cubicBezTo>
                  <a:lnTo>
                    <a:pt x="69" y="675"/>
                  </a:lnTo>
                  <a:cubicBezTo>
                    <a:pt x="69" y="674"/>
                    <a:pt x="70" y="673"/>
                    <a:pt x="70" y="672"/>
                  </a:cubicBezTo>
                  <a:cubicBezTo>
                    <a:pt x="71" y="649"/>
                    <a:pt x="70" y="627"/>
                    <a:pt x="70" y="605"/>
                  </a:cubicBezTo>
                  <a:cubicBezTo>
                    <a:pt x="70" y="602"/>
                    <a:pt x="70" y="599"/>
                    <a:pt x="70" y="596"/>
                  </a:cubicBezTo>
                  <a:cubicBezTo>
                    <a:pt x="70" y="513"/>
                    <a:pt x="76" y="430"/>
                    <a:pt x="87" y="348"/>
                  </a:cubicBezTo>
                  <a:cubicBezTo>
                    <a:pt x="90" y="337"/>
                    <a:pt x="93" y="325"/>
                    <a:pt x="95" y="314"/>
                  </a:cubicBezTo>
                  <a:cubicBezTo>
                    <a:pt x="105" y="258"/>
                    <a:pt x="115" y="202"/>
                    <a:pt x="126" y="147"/>
                  </a:cubicBezTo>
                  <a:cubicBezTo>
                    <a:pt x="128" y="133"/>
                    <a:pt x="128" y="120"/>
                    <a:pt x="128" y="107"/>
                  </a:cubicBezTo>
                  <a:cubicBezTo>
                    <a:pt x="128" y="80"/>
                    <a:pt x="126" y="53"/>
                    <a:pt x="120" y="26"/>
                  </a:cubicBezTo>
                  <a:cubicBezTo>
                    <a:pt x="115" y="0"/>
                    <a:pt x="119" y="26"/>
                    <a:pt x="119" y="26"/>
                  </a:cubicBezTo>
                  <a:cubicBezTo>
                    <a:pt x="117" y="74"/>
                    <a:pt x="123" y="120"/>
                    <a:pt x="116" y="168"/>
                  </a:cubicBezTo>
                  <a:cubicBezTo>
                    <a:pt x="112" y="193"/>
                    <a:pt x="107" y="218"/>
                    <a:pt x="101" y="243"/>
                  </a:cubicBezTo>
                  <a:cubicBezTo>
                    <a:pt x="101" y="242"/>
                    <a:pt x="99" y="241"/>
                    <a:pt x="98" y="243"/>
                  </a:cubicBezTo>
                  <a:cubicBezTo>
                    <a:pt x="97" y="253"/>
                    <a:pt x="94" y="262"/>
                    <a:pt x="93" y="273"/>
                  </a:cubicBezTo>
                  <a:cubicBezTo>
                    <a:pt x="91" y="283"/>
                    <a:pt x="88" y="299"/>
                    <a:pt x="85" y="312"/>
                  </a:cubicBezTo>
                  <a:cubicBezTo>
                    <a:pt x="77" y="366"/>
                    <a:pt x="62" y="418"/>
                    <a:pt x="41" y="468"/>
                  </a:cubicBezTo>
                  <a:cubicBezTo>
                    <a:pt x="31" y="489"/>
                    <a:pt x="28" y="514"/>
                    <a:pt x="20" y="536"/>
                  </a:cubicBezTo>
                  <a:cubicBezTo>
                    <a:pt x="12" y="553"/>
                    <a:pt x="6" y="570"/>
                    <a:pt x="0" y="587"/>
                  </a:cubicBezTo>
                  <a:cubicBezTo>
                    <a:pt x="0" y="588"/>
                    <a:pt x="1" y="588"/>
                    <a:pt x="1" y="588"/>
                  </a:cubicBezTo>
                  <a:lnTo>
                    <a:pt x="2" y="588"/>
                  </a:lnTo>
                  <a:cubicBezTo>
                    <a:pt x="3" y="588"/>
                    <a:pt x="3" y="588"/>
                    <a:pt x="3" y="587"/>
                  </a:cubicBezTo>
                  <a:cubicBezTo>
                    <a:pt x="27" y="519"/>
                    <a:pt x="56" y="456"/>
                    <a:pt x="77" y="388"/>
                  </a:cubicBezTo>
                  <a:cubicBezTo>
                    <a:pt x="74" y="408"/>
                    <a:pt x="70" y="429"/>
                    <a:pt x="67" y="449"/>
                  </a:cubicBezTo>
                  <a:cubicBezTo>
                    <a:pt x="54" y="528"/>
                    <a:pt x="61" y="610"/>
                    <a:pt x="63" y="688"/>
                  </a:cubicBezTo>
                  <a:cubicBezTo>
                    <a:pt x="63" y="689"/>
                    <a:pt x="63" y="689"/>
                    <a:pt x="63" y="689"/>
                  </a:cubicBezTo>
                  <a:cubicBezTo>
                    <a:pt x="63" y="689"/>
                    <a:pt x="64" y="689"/>
                    <a:pt x="64" y="690"/>
                  </a:cubicBezTo>
                  <a:lnTo>
                    <a:pt x="65" y="690"/>
                  </a:lnTo>
                  <a:cubicBezTo>
                    <a:pt x="66" y="690"/>
                    <a:pt x="66" y="690"/>
                    <a:pt x="67" y="690"/>
                  </a:cubicBezTo>
                  <a:cubicBezTo>
                    <a:pt x="68" y="689"/>
                    <a:pt x="67" y="689"/>
                    <a:pt x="67" y="68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2"/>
            <p:cNvSpPr/>
            <p:nvPr/>
          </p:nvSpPr>
          <p:spPr>
            <a:xfrm>
              <a:off x="8308440" y="3161520"/>
              <a:ext cx="24120" cy="122400"/>
            </a:xfrm>
            <a:custGeom>
              <a:avLst/>
              <a:gdLst/>
              <a:ahLst/>
              <a:cxnLst/>
              <a:rect l="l" t="t" r="r" b="b"/>
              <a:pathLst>
                <a:path w="67" h="340" extrusionOk="0">
                  <a:moveTo>
                    <a:pt x="8" y="3"/>
                  </a:moveTo>
                  <a:cubicBezTo>
                    <a:pt x="8" y="0"/>
                    <a:pt x="2" y="0"/>
                    <a:pt x="2" y="3"/>
                  </a:cubicBezTo>
                  <a:cubicBezTo>
                    <a:pt x="0" y="43"/>
                    <a:pt x="24" y="91"/>
                    <a:pt x="37" y="127"/>
                  </a:cubicBezTo>
                  <a:cubicBezTo>
                    <a:pt x="60" y="191"/>
                    <a:pt x="52" y="271"/>
                    <a:pt x="53" y="338"/>
                  </a:cubicBezTo>
                  <a:cubicBezTo>
                    <a:pt x="53" y="339"/>
                    <a:pt x="55" y="339"/>
                    <a:pt x="55" y="338"/>
                  </a:cubicBezTo>
                  <a:cubicBezTo>
                    <a:pt x="57" y="277"/>
                    <a:pt x="66" y="216"/>
                    <a:pt x="59" y="155"/>
                  </a:cubicBezTo>
                  <a:cubicBezTo>
                    <a:pt x="54" y="103"/>
                    <a:pt x="23" y="53"/>
                    <a:pt x="8"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2"/>
            <p:cNvSpPr/>
            <p:nvPr/>
          </p:nvSpPr>
          <p:spPr>
            <a:xfrm>
              <a:off x="8341560" y="3285720"/>
              <a:ext cx="9000" cy="102960"/>
            </a:xfrm>
            <a:custGeom>
              <a:avLst/>
              <a:gdLst/>
              <a:ahLst/>
              <a:cxnLst/>
              <a:rect l="l" t="t" r="r" b="b"/>
              <a:pathLst>
                <a:path w="25" h="286" extrusionOk="0">
                  <a:moveTo>
                    <a:pt x="6" y="283"/>
                  </a:moveTo>
                  <a:lnTo>
                    <a:pt x="6" y="284"/>
                  </a:lnTo>
                  <a:cubicBezTo>
                    <a:pt x="7" y="284"/>
                    <a:pt x="7" y="284"/>
                    <a:pt x="7" y="284"/>
                  </a:cubicBezTo>
                  <a:cubicBezTo>
                    <a:pt x="7" y="285"/>
                    <a:pt x="8" y="285"/>
                    <a:pt x="8" y="285"/>
                  </a:cubicBezTo>
                  <a:lnTo>
                    <a:pt x="9" y="284"/>
                  </a:lnTo>
                  <a:lnTo>
                    <a:pt x="9" y="283"/>
                  </a:lnTo>
                  <a:cubicBezTo>
                    <a:pt x="13" y="239"/>
                    <a:pt x="24" y="197"/>
                    <a:pt x="23" y="153"/>
                  </a:cubicBezTo>
                  <a:cubicBezTo>
                    <a:pt x="23" y="102"/>
                    <a:pt x="17" y="53"/>
                    <a:pt x="15" y="3"/>
                  </a:cubicBezTo>
                  <a:cubicBezTo>
                    <a:pt x="15" y="2"/>
                    <a:pt x="15" y="2"/>
                    <a:pt x="15" y="1"/>
                  </a:cubicBezTo>
                  <a:lnTo>
                    <a:pt x="14" y="1"/>
                  </a:lnTo>
                  <a:cubicBezTo>
                    <a:pt x="14" y="0"/>
                    <a:pt x="13" y="0"/>
                    <a:pt x="13" y="0"/>
                  </a:cubicBezTo>
                  <a:cubicBezTo>
                    <a:pt x="12" y="0"/>
                    <a:pt x="12" y="0"/>
                    <a:pt x="12" y="1"/>
                  </a:cubicBezTo>
                  <a:cubicBezTo>
                    <a:pt x="11" y="2"/>
                    <a:pt x="11" y="1"/>
                    <a:pt x="11" y="1"/>
                  </a:cubicBezTo>
                  <a:cubicBezTo>
                    <a:pt x="11" y="2"/>
                    <a:pt x="10" y="2"/>
                    <a:pt x="10" y="3"/>
                  </a:cubicBezTo>
                  <a:cubicBezTo>
                    <a:pt x="12" y="49"/>
                    <a:pt x="13" y="94"/>
                    <a:pt x="13" y="140"/>
                  </a:cubicBezTo>
                  <a:cubicBezTo>
                    <a:pt x="12" y="186"/>
                    <a:pt x="0" y="236"/>
                    <a:pt x="6" y="28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2"/>
            <p:cNvSpPr/>
            <p:nvPr/>
          </p:nvSpPr>
          <p:spPr>
            <a:xfrm>
              <a:off x="8342640" y="3422880"/>
              <a:ext cx="8640" cy="113040"/>
            </a:xfrm>
            <a:custGeom>
              <a:avLst/>
              <a:gdLst/>
              <a:ahLst/>
              <a:cxnLst/>
              <a:rect l="l" t="t" r="r" b="b"/>
              <a:pathLst>
                <a:path w="24" h="314" extrusionOk="0">
                  <a:moveTo>
                    <a:pt x="16" y="310"/>
                  </a:moveTo>
                  <a:cubicBezTo>
                    <a:pt x="16" y="313"/>
                    <a:pt x="21" y="312"/>
                    <a:pt x="21" y="310"/>
                  </a:cubicBezTo>
                  <a:cubicBezTo>
                    <a:pt x="23" y="267"/>
                    <a:pt x="10" y="224"/>
                    <a:pt x="9" y="180"/>
                  </a:cubicBezTo>
                  <a:cubicBezTo>
                    <a:pt x="7" y="121"/>
                    <a:pt x="6" y="60"/>
                    <a:pt x="5" y="1"/>
                  </a:cubicBezTo>
                  <a:cubicBezTo>
                    <a:pt x="5" y="0"/>
                    <a:pt x="2" y="0"/>
                    <a:pt x="2" y="1"/>
                  </a:cubicBezTo>
                  <a:cubicBezTo>
                    <a:pt x="2" y="55"/>
                    <a:pt x="0" y="109"/>
                    <a:pt x="0" y="164"/>
                  </a:cubicBezTo>
                  <a:cubicBezTo>
                    <a:pt x="1" y="213"/>
                    <a:pt x="6" y="262"/>
                    <a:pt x="16" y="3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2"/>
            <p:cNvSpPr/>
            <p:nvPr/>
          </p:nvSpPr>
          <p:spPr>
            <a:xfrm>
              <a:off x="8349120" y="3307320"/>
              <a:ext cx="61560" cy="255240"/>
            </a:xfrm>
            <a:custGeom>
              <a:avLst/>
              <a:gdLst/>
              <a:ahLst/>
              <a:cxnLst/>
              <a:rect l="l" t="t" r="r" b="b"/>
              <a:pathLst>
                <a:path w="171" h="709" extrusionOk="0">
                  <a:moveTo>
                    <a:pt x="37" y="334"/>
                  </a:moveTo>
                  <a:cubicBezTo>
                    <a:pt x="31" y="357"/>
                    <a:pt x="33" y="382"/>
                    <a:pt x="28" y="406"/>
                  </a:cubicBezTo>
                  <a:cubicBezTo>
                    <a:pt x="23" y="429"/>
                    <a:pt x="23" y="462"/>
                    <a:pt x="13" y="481"/>
                  </a:cubicBezTo>
                  <a:cubicBezTo>
                    <a:pt x="0" y="507"/>
                    <a:pt x="3" y="558"/>
                    <a:pt x="5" y="588"/>
                  </a:cubicBezTo>
                  <a:cubicBezTo>
                    <a:pt x="5" y="589"/>
                    <a:pt x="8" y="589"/>
                    <a:pt x="8" y="588"/>
                  </a:cubicBezTo>
                  <a:cubicBezTo>
                    <a:pt x="8" y="551"/>
                    <a:pt x="22" y="516"/>
                    <a:pt x="28" y="481"/>
                  </a:cubicBezTo>
                  <a:cubicBezTo>
                    <a:pt x="33" y="446"/>
                    <a:pt x="40" y="408"/>
                    <a:pt x="50" y="373"/>
                  </a:cubicBezTo>
                  <a:cubicBezTo>
                    <a:pt x="57" y="421"/>
                    <a:pt x="68" y="468"/>
                    <a:pt x="82" y="515"/>
                  </a:cubicBezTo>
                  <a:cubicBezTo>
                    <a:pt x="90" y="543"/>
                    <a:pt x="102" y="570"/>
                    <a:pt x="110" y="598"/>
                  </a:cubicBezTo>
                  <a:cubicBezTo>
                    <a:pt x="121" y="637"/>
                    <a:pt x="154" y="667"/>
                    <a:pt x="166" y="706"/>
                  </a:cubicBezTo>
                  <a:lnTo>
                    <a:pt x="167" y="707"/>
                  </a:lnTo>
                  <a:cubicBezTo>
                    <a:pt x="168" y="708"/>
                    <a:pt x="168" y="708"/>
                    <a:pt x="168" y="708"/>
                  </a:cubicBezTo>
                  <a:cubicBezTo>
                    <a:pt x="169" y="708"/>
                    <a:pt x="169" y="708"/>
                    <a:pt x="170" y="707"/>
                  </a:cubicBezTo>
                  <a:cubicBezTo>
                    <a:pt x="170" y="706"/>
                    <a:pt x="170" y="706"/>
                    <a:pt x="170" y="706"/>
                  </a:cubicBezTo>
                  <a:cubicBezTo>
                    <a:pt x="165" y="685"/>
                    <a:pt x="157" y="666"/>
                    <a:pt x="146" y="647"/>
                  </a:cubicBezTo>
                  <a:cubicBezTo>
                    <a:pt x="143" y="642"/>
                    <a:pt x="140" y="638"/>
                    <a:pt x="137" y="633"/>
                  </a:cubicBezTo>
                  <a:cubicBezTo>
                    <a:pt x="120" y="599"/>
                    <a:pt x="105" y="564"/>
                    <a:pt x="93" y="528"/>
                  </a:cubicBezTo>
                  <a:cubicBezTo>
                    <a:pt x="72" y="476"/>
                    <a:pt x="59" y="420"/>
                    <a:pt x="53" y="364"/>
                  </a:cubicBezTo>
                  <a:cubicBezTo>
                    <a:pt x="53" y="361"/>
                    <a:pt x="55" y="358"/>
                    <a:pt x="56" y="356"/>
                  </a:cubicBezTo>
                  <a:cubicBezTo>
                    <a:pt x="66" y="323"/>
                    <a:pt x="57" y="287"/>
                    <a:pt x="68" y="253"/>
                  </a:cubicBezTo>
                  <a:cubicBezTo>
                    <a:pt x="73" y="238"/>
                    <a:pt x="75" y="223"/>
                    <a:pt x="76" y="207"/>
                  </a:cubicBezTo>
                  <a:cubicBezTo>
                    <a:pt x="76" y="176"/>
                    <a:pt x="77" y="145"/>
                    <a:pt x="78" y="114"/>
                  </a:cubicBezTo>
                  <a:cubicBezTo>
                    <a:pt x="80" y="76"/>
                    <a:pt x="66" y="40"/>
                    <a:pt x="59" y="3"/>
                  </a:cubicBezTo>
                  <a:cubicBezTo>
                    <a:pt x="59" y="0"/>
                    <a:pt x="54" y="1"/>
                    <a:pt x="54" y="4"/>
                  </a:cubicBezTo>
                  <a:cubicBezTo>
                    <a:pt x="55" y="25"/>
                    <a:pt x="57" y="47"/>
                    <a:pt x="62" y="67"/>
                  </a:cubicBezTo>
                  <a:cubicBezTo>
                    <a:pt x="65" y="96"/>
                    <a:pt x="67" y="126"/>
                    <a:pt x="67" y="155"/>
                  </a:cubicBezTo>
                  <a:cubicBezTo>
                    <a:pt x="67" y="163"/>
                    <a:pt x="67" y="171"/>
                    <a:pt x="67" y="179"/>
                  </a:cubicBezTo>
                  <a:cubicBezTo>
                    <a:pt x="66" y="233"/>
                    <a:pt x="50" y="280"/>
                    <a:pt x="37" y="3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2"/>
            <p:cNvSpPr/>
            <p:nvPr/>
          </p:nvSpPr>
          <p:spPr>
            <a:xfrm>
              <a:off x="8386560" y="3341160"/>
              <a:ext cx="76680" cy="242280"/>
            </a:xfrm>
            <a:custGeom>
              <a:avLst/>
              <a:gdLst/>
              <a:ahLst/>
              <a:cxnLst/>
              <a:rect l="l" t="t" r="r" b="b"/>
              <a:pathLst>
                <a:path w="213" h="673" extrusionOk="0">
                  <a:moveTo>
                    <a:pt x="129" y="434"/>
                  </a:moveTo>
                  <a:cubicBezTo>
                    <a:pt x="104" y="372"/>
                    <a:pt x="61" y="315"/>
                    <a:pt x="41" y="251"/>
                  </a:cubicBezTo>
                  <a:lnTo>
                    <a:pt x="40" y="250"/>
                  </a:lnTo>
                  <a:lnTo>
                    <a:pt x="39" y="250"/>
                  </a:lnTo>
                  <a:lnTo>
                    <a:pt x="38" y="250"/>
                  </a:lnTo>
                  <a:cubicBezTo>
                    <a:pt x="38" y="206"/>
                    <a:pt x="36" y="162"/>
                    <a:pt x="31" y="118"/>
                  </a:cubicBezTo>
                  <a:cubicBezTo>
                    <a:pt x="26" y="82"/>
                    <a:pt x="32" y="33"/>
                    <a:pt x="7" y="3"/>
                  </a:cubicBezTo>
                  <a:cubicBezTo>
                    <a:pt x="5" y="0"/>
                    <a:pt x="0" y="4"/>
                    <a:pt x="2" y="8"/>
                  </a:cubicBezTo>
                  <a:cubicBezTo>
                    <a:pt x="5" y="18"/>
                    <a:pt x="7" y="28"/>
                    <a:pt x="7" y="39"/>
                  </a:cubicBezTo>
                  <a:cubicBezTo>
                    <a:pt x="7" y="44"/>
                    <a:pt x="7" y="50"/>
                    <a:pt x="6" y="56"/>
                  </a:cubicBezTo>
                  <a:cubicBezTo>
                    <a:pt x="6" y="57"/>
                    <a:pt x="5" y="59"/>
                    <a:pt x="5" y="60"/>
                  </a:cubicBezTo>
                  <a:cubicBezTo>
                    <a:pt x="5" y="81"/>
                    <a:pt x="7" y="102"/>
                    <a:pt x="10" y="122"/>
                  </a:cubicBezTo>
                  <a:cubicBezTo>
                    <a:pt x="19" y="187"/>
                    <a:pt x="15" y="252"/>
                    <a:pt x="26" y="316"/>
                  </a:cubicBezTo>
                  <a:cubicBezTo>
                    <a:pt x="32" y="354"/>
                    <a:pt x="12" y="413"/>
                    <a:pt x="33" y="446"/>
                  </a:cubicBezTo>
                  <a:cubicBezTo>
                    <a:pt x="46" y="467"/>
                    <a:pt x="46" y="515"/>
                    <a:pt x="50" y="541"/>
                  </a:cubicBezTo>
                  <a:cubicBezTo>
                    <a:pt x="51" y="555"/>
                    <a:pt x="55" y="570"/>
                    <a:pt x="62" y="582"/>
                  </a:cubicBezTo>
                  <a:cubicBezTo>
                    <a:pt x="64" y="585"/>
                    <a:pt x="68" y="582"/>
                    <a:pt x="66" y="580"/>
                  </a:cubicBezTo>
                  <a:cubicBezTo>
                    <a:pt x="40" y="541"/>
                    <a:pt x="62" y="480"/>
                    <a:pt x="41" y="441"/>
                  </a:cubicBezTo>
                  <a:cubicBezTo>
                    <a:pt x="30" y="421"/>
                    <a:pt x="43" y="357"/>
                    <a:pt x="44" y="332"/>
                  </a:cubicBezTo>
                  <a:cubicBezTo>
                    <a:pt x="44" y="313"/>
                    <a:pt x="42" y="295"/>
                    <a:pt x="39" y="276"/>
                  </a:cubicBezTo>
                  <a:cubicBezTo>
                    <a:pt x="39" y="269"/>
                    <a:pt x="39" y="263"/>
                    <a:pt x="39" y="256"/>
                  </a:cubicBezTo>
                  <a:cubicBezTo>
                    <a:pt x="53" y="304"/>
                    <a:pt x="72" y="349"/>
                    <a:pt x="97" y="392"/>
                  </a:cubicBezTo>
                  <a:cubicBezTo>
                    <a:pt x="99" y="395"/>
                    <a:pt x="101" y="398"/>
                    <a:pt x="102" y="401"/>
                  </a:cubicBezTo>
                  <a:cubicBezTo>
                    <a:pt x="120" y="433"/>
                    <a:pt x="134" y="467"/>
                    <a:pt x="145" y="501"/>
                  </a:cubicBezTo>
                  <a:cubicBezTo>
                    <a:pt x="159" y="539"/>
                    <a:pt x="177" y="578"/>
                    <a:pt x="189" y="617"/>
                  </a:cubicBezTo>
                  <a:cubicBezTo>
                    <a:pt x="189" y="630"/>
                    <a:pt x="189" y="643"/>
                    <a:pt x="189" y="657"/>
                  </a:cubicBezTo>
                  <a:cubicBezTo>
                    <a:pt x="189" y="658"/>
                    <a:pt x="190" y="659"/>
                    <a:pt x="190" y="661"/>
                  </a:cubicBezTo>
                  <a:cubicBezTo>
                    <a:pt x="191" y="663"/>
                    <a:pt x="191" y="662"/>
                    <a:pt x="192" y="663"/>
                  </a:cubicBezTo>
                  <a:cubicBezTo>
                    <a:pt x="194" y="664"/>
                    <a:pt x="195" y="664"/>
                    <a:pt x="196" y="664"/>
                  </a:cubicBezTo>
                  <a:cubicBezTo>
                    <a:pt x="197" y="664"/>
                    <a:pt x="198" y="664"/>
                    <a:pt x="199" y="664"/>
                  </a:cubicBezTo>
                  <a:cubicBezTo>
                    <a:pt x="199" y="666"/>
                    <a:pt x="199" y="668"/>
                    <a:pt x="200" y="670"/>
                  </a:cubicBezTo>
                  <a:cubicBezTo>
                    <a:pt x="200" y="671"/>
                    <a:pt x="200" y="671"/>
                    <a:pt x="200" y="671"/>
                  </a:cubicBezTo>
                  <a:cubicBezTo>
                    <a:pt x="201" y="671"/>
                    <a:pt x="201" y="672"/>
                    <a:pt x="201" y="672"/>
                  </a:cubicBezTo>
                  <a:cubicBezTo>
                    <a:pt x="202" y="672"/>
                    <a:pt x="202" y="672"/>
                    <a:pt x="202" y="672"/>
                  </a:cubicBezTo>
                  <a:cubicBezTo>
                    <a:pt x="203" y="672"/>
                    <a:pt x="203" y="672"/>
                    <a:pt x="204" y="672"/>
                  </a:cubicBezTo>
                  <a:lnTo>
                    <a:pt x="204" y="671"/>
                  </a:lnTo>
                  <a:cubicBezTo>
                    <a:pt x="205" y="671"/>
                    <a:pt x="205" y="671"/>
                    <a:pt x="205" y="670"/>
                  </a:cubicBezTo>
                  <a:cubicBezTo>
                    <a:pt x="205" y="669"/>
                    <a:pt x="205" y="667"/>
                    <a:pt x="205" y="665"/>
                  </a:cubicBezTo>
                  <a:cubicBezTo>
                    <a:pt x="205" y="663"/>
                    <a:pt x="205" y="661"/>
                    <a:pt x="205" y="659"/>
                  </a:cubicBezTo>
                  <a:cubicBezTo>
                    <a:pt x="206" y="658"/>
                    <a:pt x="206" y="656"/>
                    <a:pt x="206" y="655"/>
                  </a:cubicBezTo>
                  <a:cubicBezTo>
                    <a:pt x="206" y="561"/>
                    <a:pt x="212" y="458"/>
                    <a:pt x="180" y="369"/>
                  </a:cubicBezTo>
                  <a:cubicBezTo>
                    <a:pt x="162" y="321"/>
                    <a:pt x="150" y="272"/>
                    <a:pt x="133" y="224"/>
                  </a:cubicBezTo>
                  <a:cubicBezTo>
                    <a:pt x="116" y="176"/>
                    <a:pt x="113" y="103"/>
                    <a:pt x="81" y="60"/>
                  </a:cubicBezTo>
                  <a:cubicBezTo>
                    <a:pt x="80" y="58"/>
                    <a:pt x="76" y="60"/>
                    <a:pt x="77" y="62"/>
                  </a:cubicBezTo>
                  <a:cubicBezTo>
                    <a:pt x="103" y="97"/>
                    <a:pt x="105" y="152"/>
                    <a:pt x="117" y="193"/>
                  </a:cubicBezTo>
                  <a:cubicBezTo>
                    <a:pt x="125" y="220"/>
                    <a:pt x="134" y="247"/>
                    <a:pt x="145" y="274"/>
                  </a:cubicBezTo>
                  <a:cubicBezTo>
                    <a:pt x="157" y="306"/>
                    <a:pt x="159" y="340"/>
                    <a:pt x="169" y="372"/>
                  </a:cubicBezTo>
                  <a:cubicBezTo>
                    <a:pt x="178" y="411"/>
                    <a:pt x="183" y="450"/>
                    <a:pt x="185" y="490"/>
                  </a:cubicBezTo>
                  <a:cubicBezTo>
                    <a:pt x="187" y="524"/>
                    <a:pt x="188" y="558"/>
                    <a:pt x="188" y="592"/>
                  </a:cubicBezTo>
                  <a:cubicBezTo>
                    <a:pt x="185" y="583"/>
                    <a:pt x="181" y="574"/>
                    <a:pt x="178" y="566"/>
                  </a:cubicBezTo>
                  <a:cubicBezTo>
                    <a:pt x="161" y="522"/>
                    <a:pt x="147" y="477"/>
                    <a:pt x="129" y="4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2"/>
            <p:cNvSpPr/>
            <p:nvPr/>
          </p:nvSpPr>
          <p:spPr>
            <a:xfrm>
              <a:off x="8218440" y="3034080"/>
              <a:ext cx="18000" cy="30960"/>
            </a:xfrm>
            <a:custGeom>
              <a:avLst/>
              <a:gdLst/>
              <a:ahLst/>
              <a:cxnLst/>
              <a:rect l="l" t="t" r="r" b="b"/>
              <a:pathLst>
                <a:path w="50" h="86" extrusionOk="0">
                  <a:moveTo>
                    <a:pt x="28" y="50"/>
                  </a:moveTo>
                  <a:cubicBezTo>
                    <a:pt x="29" y="52"/>
                    <a:pt x="31" y="55"/>
                    <a:pt x="32" y="57"/>
                  </a:cubicBezTo>
                  <a:cubicBezTo>
                    <a:pt x="37" y="65"/>
                    <a:pt x="40" y="74"/>
                    <a:pt x="42" y="83"/>
                  </a:cubicBezTo>
                  <a:lnTo>
                    <a:pt x="42" y="84"/>
                  </a:lnTo>
                  <a:lnTo>
                    <a:pt x="43" y="84"/>
                  </a:lnTo>
                  <a:cubicBezTo>
                    <a:pt x="43" y="85"/>
                    <a:pt x="44" y="85"/>
                    <a:pt x="44" y="85"/>
                  </a:cubicBezTo>
                  <a:cubicBezTo>
                    <a:pt x="45" y="85"/>
                    <a:pt x="45" y="85"/>
                    <a:pt x="45" y="84"/>
                  </a:cubicBezTo>
                  <a:cubicBezTo>
                    <a:pt x="46" y="84"/>
                    <a:pt x="46" y="84"/>
                    <a:pt x="46" y="84"/>
                  </a:cubicBezTo>
                  <a:cubicBezTo>
                    <a:pt x="46" y="83"/>
                    <a:pt x="46" y="83"/>
                    <a:pt x="46" y="83"/>
                  </a:cubicBezTo>
                  <a:cubicBezTo>
                    <a:pt x="48" y="79"/>
                    <a:pt x="49" y="74"/>
                    <a:pt x="49" y="70"/>
                  </a:cubicBezTo>
                  <a:cubicBezTo>
                    <a:pt x="49" y="64"/>
                    <a:pt x="49" y="58"/>
                    <a:pt x="45" y="53"/>
                  </a:cubicBezTo>
                  <a:cubicBezTo>
                    <a:pt x="44" y="51"/>
                    <a:pt x="42" y="48"/>
                    <a:pt x="40" y="47"/>
                  </a:cubicBezTo>
                  <a:cubicBezTo>
                    <a:pt x="35" y="40"/>
                    <a:pt x="29" y="33"/>
                    <a:pt x="23" y="27"/>
                  </a:cubicBezTo>
                  <a:cubicBezTo>
                    <a:pt x="17" y="21"/>
                    <a:pt x="7" y="13"/>
                    <a:pt x="8" y="3"/>
                  </a:cubicBezTo>
                  <a:cubicBezTo>
                    <a:pt x="8" y="0"/>
                    <a:pt x="3" y="0"/>
                    <a:pt x="2" y="3"/>
                  </a:cubicBezTo>
                  <a:cubicBezTo>
                    <a:pt x="0" y="15"/>
                    <a:pt x="10" y="25"/>
                    <a:pt x="16" y="34"/>
                  </a:cubicBezTo>
                  <a:cubicBezTo>
                    <a:pt x="20" y="39"/>
                    <a:pt x="23" y="45"/>
                    <a:pt x="28"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2"/>
            <p:cNvSpPr/>
            <p:nvPr/>
          </p:nvSpPr>
          <p:spPr>
            <a:xfrm>
              <a:off x="8242560" y="3073320"/>
              <a:ext cx="41040" cy="196560"/>
            </a:xfrm>
            <a:custGeom>
              <a:avLst/>
              <a:gdLst/>
              <a:ahLst/>
              <a:cxnLst/>
              <a:rect l="l" t="t" r="r" b="b"/>
              <a:pathLst>
                <a:path w="114" h="546" extrusionOk="0">
                  <a:moveTo>
                    <a:pt x="41" y="108"/>
                  </a:moveTo>
                  <a:cubicBezTo>
                    <a:pt x="60" y="161"/>
                    <a:pt x="75" y="215"/>
                    <a:pt x="84" y="270"/>
                  </a:cubicBezTo>
                  <a:cubicBezTo>
                    <a:pt x="98" y="358"/>
                    <a:pt x="102" y="456"/>
                    <a:pt x="63" y="538"/>
                  </a:cubicBezTo>
                  <a:cubicBezTo>
                    <a:pt x="62" y="541"/>
                    <a:pt x="66" y="545"/>
                    <a:pt x="69" y="543"/>
                  </a:cubicBezTo>
                  <a:cubicBezTo>
                    <a:pt x="78" y="534"/>
                    <a:pt x="86" y="524"/>
                    <a:pt x="93" y="513"/>
                  </a:cubicBezTo>
                  <a:cubicBezTo>
                    <a:pt x="102" y="497"/>
                    <a:pt x="107" y="479"/>
                    <a:pt x="108" y="460"/>
                  </a:cubicBezTo>
                  <a:cubicBezTo>
                    <a:pt x="111" y="436"/>
                    <a:pt x="113" y="413"/>
                    <a:pt x="113" y="389"/>
                  </a:cubicBezTo>
                  <a:cubicBezTo>
                    <a:pt x="113" y="361"/>
                    <a:pt x="110" y="333"/>
                    <a:pt x="106" y="305"/>
                  </a:cubicBezTo>
                  <a:cubicBezTo>
                    <a:pt x="98" y="246"/>
                    <a:pt x="84" y="188"/>
                    <a:pt x="64" y="131"/>
                  </a:cubicBezTo>
                  <a:cubicBezTo>
                    <a:pt x="48" y="88"/>
                    <a:pt x="38" y="35"/>
                    <a:pt x="5" y="2"/>
                  </a:cubicBezTo>
                  <a:cubicBezTo>
                    <a:pt x="3" y="0"/>
                    <a:pt x="0" y="3"/>
                    <a:pt x="2" y="6"/>
                  </a:cubicBezTo>
                  <a:cubicBezTo>
                    <a:pt x="22" y="29"/>
                    <a:pt x="30" y="78"/>
                    <a:pt x="41" y="10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2"/>
            <p:cNvSpPr/>
            <p:nvPr/>
          </p:nvSpPr>
          <p:spPr>
            <a:xfrm>
              <a:off x="8222760" y="3282120"/>
              <a:ext cx="41040" cy="76680"/>
            </a:xfrm>
            <a:custGeom>
              <a:avLst/>
              <a:gdLst/>
              <a:ahLst/>
              <a:cxnLst/>
              <a:rect l="l" t="t" r="r" b="b"/>
              <a:pathLst>
                <a:path w="114" h="213" extrusionOk="0">
                  <a:moveTo>
                    <a:pt x="108" y="2"/>
                  </a:moveTo>
                  <a:cubicBezTo>
                    <a:pt x="102" y="12"/>
                    <a:pt x="96" y="22"/>
                    <a:pt x="90" y="32"/>
                  </a:cubicBezTo>
                  <a:cubicBezTo>
                    <a:pt x="78" y="52"/>
                    <a:pt x="67" y="73"/>
                    <a:pt x="57" y="95"/>
                  </a:cubicBezTo>
                  <a:cubicBezTo>
                    <a:pt x="50" y="114"/>
                    <a:pt x="38" y="130"/>
                    <a:pt x="30" y="149"/>
                  </a:cubicBezTo>
                  <a:cubicBezTo>
                    <a:pt x="22" y="168"/>
                    <a:pt x="7" y="188"/>
                    <a:pt x="0" y="208"/>
                  </a:cubicBezTo>
                  <a:lnTo>
                    <a:pt x="0" y="209"/>
                  </a:lnTo>
                  <a:lnTo>
                    <a:pt x="0" y="210"/>
                  </a:lnTo>
                  <a:cubicBezTo>
                    <a:pt x="0" y="211"/>
                    <a:pt x="1" y="211"/>
                    <a:pt x="1" y="211"/>
                  </a:cubicBezTo>
                  <a:lnTo>
                    <a:pt x="2" y="212"/>
                  </a:lnTo>
                  <a:cubicBezTo>
                    <a:pt x="3" y="212"/>
                    <a:pt x="3" y="211"/>
                    <a:pt x="4" y="211"/>
                  </a:cubicBezTo>
                  <a:cubicBezTo>
                    <a:pt x="19" y="195"/>
                    <a:pt x="33" y="178"/>
                    <a:pt x="44" y="159"/>
                  </a:cubicBezTo>
                  <a:cubicBezTo>
                    <a:pt x="50" y="147"/>
                    <a:pt x="56" y="135"/>
                    <a:pt x="61" y="122"/>
                  </a:cubicBezTo>
                  <a:cubicBezTo>
                    <a:pt x="76" y="82"/>
                    <a:pt x="93" y="42"/>
                    <a:pt x="112" y="4"/>
                  </a:cubicBezTo>
                  <a:cubicBezTo>
                    <a:pt x="113" y="4"/>
                    <a:pt x="113" y="3"/>
                    <a:pt x="113" y="3"/>
                  </a:cubicBezTo>
                  <a:cubicBezTo>
                    <a:pt x="113" y="2"/>
                    <a:pt x="113" y="3"/>
                    <a:pt x="112" y="2"/>
                  </a:cubicBezTo>
                  <a:cubicBezTo>
                    <a:pt x="111" y="1"/>
                    <a:pt x="112" y="1"/>
                    <a:pt x="111" y="1"/>
                  </a:cubicBezTo>
                  <a:cubicBezTo>
                    <a:pt x="111" y="1"/>
                    <a:pt x="111" y="0"/>
                    <a:pt x="110" y="0"/>
                  </a:cubicBezTo>
                  <a:lnTo>
                    <a:pt x="109" y="1"/>
                  </a:lnTo>
                  <a:cubicBezTo>
                    <a:pt x="109" y="1"/>
                    <a:pt x="108" y="1"/>
                    <a:pt x="108"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2"/>
            <p:cNvSpPr/>
            <p:nvPr/>
          </p:nvSpPr>
          <p:spPr>
            <a:xfrm>
              <a:off x="8229600" y="3147840"/>
              <a:ext cx="30600" cy="163800"/>
            </a:xfrm>
            <a:custGeom>
              <a:avLst/>
              <a:gdLst/>
              <a:ahLst/>
              <a:cxnLst/>
              <a:rect l="l" t="t" r="r" b="b"/>
              <a:pathLst>
                <a:path w="85" h="455" extrusionOk="0">
                  <a:moveTo>
                    <a:pt x="0" y="449"/>
                  </a:moveTo>
                  <a:lnTo>
                    <a:pt x="0" y="450"/>
                  </a:lnTo>
                  <a:cubicBezTo>
                    <a:pt x="0" y="451"/>
                    <a:pt x="0" y="452"/>
                    <a:pt x="0" y="452"/>
                  </a:cubicBezTo>
                  <a:cubicBezTo>
                    <a:pt x="1" y="453"/>
                    <a:pt x="1" y="453"/>
                    <a:pt x="2" y="454"/>
                  </a:cubicBezTo>
                  <a:cubicBezTo>
                    <a:pt x="2" y="454"/>
                    <a:pt x="3" y="454"/>
                    <a:pt x="4" y="454"/>
                  </a:cubicBezTo>
                  <a:lnTo>
                    <a:pt x="5" y="454"/>
                  </a:lnTo>
                  <a:cubicBezTo>
                    <a:pt x="32" y="434"/>
                    <a:pt x="41" y="400"/>
                    <a:pt x="54" y="371"/>
                  </a:cubicBezTo>
                  <a:cubicBezTo>
                    <a:pt x="68" y="340"/>
                    <a:pt x="78" y="307"/>
                    <a:pt x="82" y="274"/>
                  </a:cubicBezTo>
                  <a:cubicBezTo>
                    <a:pt x="83" y="250"/>
                    <a:pt x="84" y="226"/>
                    <a:pt x="84" y="202"/>
                  </a:cubicBezTo>
                  <a:cubicBezTo>
                    <a:pt x="84" y="177"/>
                    <a:pt x="83" y="153"/>
                    <a:pt x="82" y="129"/>
                  </a:cubicBezTo>
                  <a:cubicBezTo>
                    <a:pt x="80" y="100"/>
                    <a:pt x="75" y="72"/>
                    <a:pt x="68" y="44"/>
                  </a:cubicBezTo>
                  <a:cubicBezTo>
                    <a:pt x="64" y="24"/>
                    <a:pt x="68" y="16"/>
                    <a:pt x="59" y="2"/>
                  </a:cubicBezTo>
                  <a:cubicBezTo>
                    <a:pt x="58" y="0"/>
                    <a:pt x="55" y="2"/>
                    <a:pt x="56" y="4"/>
                  </a:cubicBezTo>
                  <a:cubicBezTo>
                    <a:pt x="65" y="17"/>
                    <a:pt x="58" y="17"/>
                    <a:pt x="60" y="28"/>
                  </a:cubicBezTo>
                  <a:cubicBezTo>
                    <a:pt x="68" y="61"/>
                    <a:pt x="72" y="95"/>
                    <a:pt x="72" y="129"/>
                  </a:cubicBezTo>
                  <a:cubicBezTo>
                    <a:pt x="69" y="177"/>
                    <a:pt x="72" y="224"/>
                    <a:pt x="65" y="271"/>
                  </a:cubicBezTo>
                  <a:cubicBezTo>
                    <a:pt x="54" y="334"/>
                    <a:pt x="32" y="394"/>
                    <a:pt x="0" y="4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2"/>
            <p:cNvSpPr/>
            <p:nvPr/>
          </p:nvSpPr>
          <p:spPr>
            <a:xfrm>
              <a:off x="8211600" y="3126600"/>
              <a:ext cx="37800" cy="172800"/>
            </a:xfrm>
            <a:custGeom>
              <a:avLst/>
              <a:gdLst/>
              <a:ahLst/>
              <a:cxnLst/>
              <a:rect l="l" t="t" r="r" b="b"/>
              <a:pathLst>
                <a:path w="105" h="480" extrusionOk="0">
                  <a:moveTo>
                    <a:pt x="71" y="317"/>
                  </a:moveTo>
                  <a:cubicBezTo>
                    <a:pt x="65" y="336"/>
                    <a:pt x="58" y="355"/>
                    <a:pt x="49" y="374"/>
                  </a:cubicBezTo>
                  <a:cubicBezTo>
                    <a:pt x="35" y="407"/>
                    <a:pt x="15" y="439"/>
                    <a:pt x="1" y="472"/>
                  </a:cubicBezTo>
                  <a:cubicBezTo>
                    <a:pt x="0" y="475"/>
                    <a:pt x="4" y="479"/>
                    <a:pt x="7" y="476"/>
                  </a:cubicBezTo>
                  <a:cubicBezTo>
                    <a:pt x="22" y="461"/>
                    <a:pt x="28" y="461"/>
                    <a:pt x="39" y="443"/>
                  </a:cubicBezTo>
                  <a:cubicBezTo>
                    <a:pt x="52" y="418"/>
                    <a:pt x="63" y="392"/>
                    <a:pt x="71" y="365"/>
                  </a:cubicBezTo>
                  <a:cubicBezTo>
                    <a:pt x="83" y="338"/>
                    <a:pt x="91" y="310"/>
                    <a:pt x="95" y="282"/>
                  </a:cubicBezTo>
                  <a:cubicBezTo>
                    <a:pt x="104" y="189"/>
                    <a:pt x="87" y="94"/>
                    <a:pt x="80" y="1"/>
                  </a:cubicBezTo>
                  <a:cubicBezTo>
                    <a:pt x="80" y="0"/>
                    <a:pt x="76" y="0"/>
                    <a:pt x="76" y="1"/>
                  </a:cubicBezTo>
                  <a:cubicBezTo>
                    <a:pt x="76" y="7"/>
                    <a:pt x="76" y="12"/>
                    <a:pt x="76" y="18"/>
                  </a:cubicBezTo>
                  <a:cubicBezTo>
                    <a:pt x="76" y="58"/>
                    <a:pt x="78" y="99"/>
                    <a:pt x="83" y="139"/>
                  </a:cubicBezTo>
                  <a:cubicBezTo>
                    <a:pt x="83" y="147"/>
                    <a:pt x="84" y="155"/>
                    <a:pt x="84" y="163"/>
                  </a:cubicBezTo>
                  <a:cubicBezTo>
                    <a:pt x="84" y="175"/>
                    <a:pt x="83" y="186"/>
                    <a:pt x="82" y="198"/>
                  </a:cubicBezTo>
                  <a:cubicBezTo>
                    <a:pt x="82" y="216"/>
                    <a:pt x="87" y="268"/>
                    <a:pt x="76" y="282"/>
                  </a:cubicBezTo>
                  <a:cubicBezTo>
                    <a:pt x="73" y="293"/>
                    <a:pt x="71" y="305"/>
                    <a:pt x="71" y="3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2"/>
            <p:cNvSpPr/>
            <p:nvPr/>
          </p:nvSpPr>
          <p:spPr>
            <a:xfrm>
              <a:off x="8205120" y="3161880"/>
              <a:ext cx="31680" cy="88920"/>
            </a:xfrm>
            <a:custGeom>
              <a:avLst/>
              <a:gdLst/>
              <a:ahLst/>
              <a:cxnLst/>
              <a:rect l="l" t="t" r="r" b="b"/>
              <a:pathLst>
                <a:path w="88" h="247" extrusionOk="0">
                  <a:moveTo>
                    <a:pt x="75" y="3"/>
                  </a:moveTo>
                  <a:cubicBezTo>
                    <a:pt x="76" y="9"/>
                    <a:pt x="76" y="16"/>
                    <a:pt x="76" y="22"/>
                  </a:cubicBezTo>
                  <a:cubicBezTo>
                    <a:pt x="76" y="53"/>
                    <a:pt x="73" y="84"/>
                    <a:pt x="67" y="114"/>
                  </a:cubicBezTo>
                  <a:cubicBezTo>
                    <a:pt x="61" y="142"/>
                    <a:pt x="32" y="226"/>
                    <a:pt x="2" y="241"/>
                  </a:cubicBezTo>
                  <a:cubicBezTo>
                    <a:pt x="0" y="243"/>
                    <a:pt x="2" y="246"/>
                    <a:pt x="4" y="246"/>
                  </a:cubicBezTo>
                  <a:cubicBezTo>
                    <a:pt x="39" y="243"/>
                    <a:pt x="58" y="175"/>
                    <a:pt x="69" y="148"/>
                  </a:cubicBezTo>
                  <a:cubicBezTo>
                    <a:pt x="87" y="101"/>
                    <a:pt x="80" y="52"/>
                    <a:pt x="79" y="3"/>
                  </a:cubicBezTo>
                  <a:cubicBezTo>
                    <a:pt x="80" y="0"/>
                    <a:pt x="75" y="0"/>
                    <a:pt x="7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2"/>
            <p:cNvSpPr/>
            <p:nvPr/>
          </p:nvSpPr>
          <p:spPr>
            <a:xfrm>
              <a:off x="8192880" y="3159720"/>
              <a:ext cx="35640" cy="74880"/>
            </a:xfrm>
            <a:custGeom>
              <a:avLst/>
              <a:gdLst/>
              <a:ahLst/>
              <a:cxnLst/>
              <a:rect l="l" t="t" r="r" b="b"/>
              <a:pathLst>
                <a:path w="99" h="208" extrusionOk="0">
                  <a:moveTo>
                    <a:pt x="2" y="207"/>
                  </a:moveTo>
                  <a:cubicBezTo>
                    <a:pt x="27" y="206"/>
                    <a:pt x="46" y="161"/>
                    <a:pt x="57" y="143"/>
                  </a:cubicBezTo>
                  <a:cubicBezTo>
                    <a:pt x="59" y="140"/>
                    <a:pt x="61" y="137"/>
                    <a:pt x="63" y="134"/>
                  </a:cubicBezTo>
                  <a:cubicBezTo>
                    <a:pt x="86" y="94"/>
                    <a:pt x="98" y="49"/>
                    <a:pt x="98" y="3"/>
                  </a:cubicBezTo>
                  <a:cubicBezTo>
                    <a:pt x="98" y="0"/>
                    <a:pt x="93" y="0"/>
                    <a:pt x="93" y="3"/>
                  </a:cubicBezTo>
                  <a:cubicBezTo>
                    <a:pt x="88" y="45"/>
                    <a:pt x="75" y="84"/>
                    <a:pt x="54" y="120"/>
                  </a:cubicBezTo>
                  <a:cubicBezTo>
                    <a:pt x="51" y="126"/>
                    <a:pt x="48" y="132"/>
                    <a:pt x="44" y="137"/>
                  </a:cubicBezTo>
                  <a:cubicBezTo>
                    <a:pt x="32" y="157"/>
                    <a:pt x="24" y="192"/>
                    <a:pt x="1" y="203"/>
                  </a:cubicBezTo>
                  <a:cubicBezTo>
                    <a:pt x="1" y="204"/>
                    <a:pt x="1" y="204"/>
                    <a:pt x="1" y="204"/>
                  </a:cubicBezTo>
                  <a:cubicBezTo>
                    <a:pt x="0" y="204"/>
                    <a:pt x="0" y="205"/>
                    <a:pt x="0" y="205"/>
                  </a:cubicBezTo>
                  <a:cubicBezTo>
                    <a:pt x="0" y="206"/>
                    <a:pt x="0" y="206"/>
                    <a:pt x="1" y="206"/>
                  </a:cubicBezTo>
                  <a:cubicBezTo>
                    <a:pt x="2" y="207"/>
                    <a:pt x="1" y="207"/>
                    <a:pt x="1" y="207"/>
                  </a:cubicBezTo>
                  <a:cubicBezTo>
                    <a:pt x="2" y="207"/>
                    <a:pt x="2" y="207"/>
                    <a:pt x="2" y="20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2"/>
            <p:cNvSpPr/>
            <p:nvPr/>
          </p:nvSpPr>
          <p:spPr>
            <a:xfrm>
              <a:off x="8194320" y="3166560"/>
              <a:ext cx="29520" cy="42480"/>
            </a:xfrm>
            <a:custGeom>
              <a:avLst/>
              <a:gdLst/>
              <a:ahLst/>
              <a:cxnLst/>
              <a:rect l="l" t="t" r="r" b="b"/>
              <a:pathLst>
                <a:path w="82" h="118" extrusionOk="0">
                  <a:moveTo>
                    <a:pt x="5" y="114"/>
                  </a:moveTo>
                  <a:cubicBezTo>
                    <a:pt x="13" y="105"/>
                    <a:pt x="26" y="100"/>
                    <a:pt x="32" y="89"/>
                  </a:cubicBezTo>
                  <a:cubicBezTo>
                    <a:pt x="40" y="75"/>
                    <a:pt x="52" y="64"/>
                    <a:pt x="60" y="50"/>
                  </a:cubicBezTo>
                  <a:cubicBezTo>
                    <a:pt x="65" y="41"/>
                    <a:pt x="65" y="33"/>
                    <a:pt x="73" y="26"/>
                  </a:cubicBezTo>
                  <a:cubicBezTo>
                    <a:pt x="81" y="19"/>
                    <a:pt x="76" y="11"/>
                    <a:pt x="75" y="5"/>
                  </a:cubicBezTo>
                  <a:cubicBezTo>
                    <a:pt x="75" y="0"/>
                    <a:pt x="69" y="2"/>
                    <a:pt x="69" y="5"/>
                  </a:cubicBezTo>
                  <a:cubicBezTo>
                    <a:pt x="69" y="16"/>
                    <a:pt x="63" y="20"/>
                    <a:pt x="58" y="28"/>
                  </a:cubicBezTo>
                  <a:cubicBezTo>
                    <a:pt x="57" y="32"/>
                    <a:pt x="55" y="35"/>
                    <a:pt x="53" y="38"/>
                  </a:cubicBezTo>
                  <a:cubicBezTo>
                    <a:pt x="47" y="48"/>
                    <a:pt x="41" y="57"/>
                    <a:pt x="34" y="65"/>
                  </a:cubicBezTo>
                  <a:cubicBezTo>
                    <a:pt x="24" y="74"/>
                    <a:pt x="21" y="87"/>
                    <a:pt x="11" y="96"/>
                  </a:cubicBezTo>
                  <a:cubicBezTo>
                    <a:pt x="8" y="99"/>
                    <a:pt x="6" y="102"/>
                    <a:pt x="4" y="105"/>
                  </a:cubicBezTo>
                  <a:cubicBezTo>
                    <a:pt x="2" y="107"/>
                    <a:pt x="2" y="109"/>
                    <a:pt x="1" y="111"/>
                  </a:cubicBezTo>
                  <a:cubicBezTo>
                    <a:pt x="0" y="114"/>
                    <a:pt x="3" y="117"/>
                    <a:pt x="5" y="1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2"/>
            <p:cNvSpPr/>
            <p:nvPr/>
          </p:nvSpPr>
          <p:spPr>
            <a:xfrm>
              <a:off x="8304120" y="3423600"/>
              <a:ext cx="16920" cy="54000"/>
            </a:xfrm>
            <a:custGeom>
              <a:avLst/>
              <a:gdLst/>
              <a:ahLst/>
              <a:cxnLst/>
              <a:rect l="l" t="t" r="r" b="b"/>
              <a:pathLst>
                <a:path w="47" h="150" extrusionOk="0">
                  <a:moveTo>
                    <a:pt x="4" y="148"/>
                  </a:moveTo>
                  <a:cubicBezTo>
                    <a:pt x="38" y="115"/>
                    <a:pt x="46" y="48"/>
                    <a:pt x="45" y="4"/>
                  </a:cubicBezTo>
                  <a:cubicBezTo>
                    <a:pt x="45" y="0"/>
                    <a:pt x="39" y="1"/>
                    <a:pt x="39" y="4"/>
                  </a:cubicBezTo>
                  <a:cubicBezTo>
                    <a:pt x="38" y="17"/>
                    <a:pt x="34" y="30"/>
                    <a:pt x="28" y="41"/>
                  </a:cubicBezTo>
                  <a:cubicBezTo>
                    <a:pt x="23" y="53"/>
                    <a:pt x="20" y="66"/>
                    <a:pt x="18" y="79"/>
                  </a:cubicBezTo>
                  <a:cubicBezTo>
                    <a:pt x="12" y="102"/>
                    <a:pt x="14" y="124"/>
                    <a:pt x="1" y="145"/>
                  </a:cubicBezTo>
                  <a:cubicBezTo>
                    <a:pt x="0" y="147"/>
                    <a:pt x="3" y="149"/>
                    <a:pt x="4" y="1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2"/>
            <p:cNvSpPr/>
            <p:nvPr/>
          </p:nvSpPr>
          <p:spPr>
            <a:xfrm>
              <a:off x="8225640" y="3523320"/>
              <a:ext cx="67680" cy="150840"/>
            </a:xfrm>
            <a:custGeom>
              <a:avLst/>
              <a:gdLst/>
              <a:ahLst/>
              <a:cxnLst/>
              <a:rect l="l" t="t" r="r" b="b"/>
              <a:pathLst>
                <a:path w="188" h="419" extrusionOk="0">
                  <a:moveTo>
                    <a:pt x="186" y="1"/>
                  </a:moveTo>
                  <a:cubicBezTo>
                    <a:pt x="169" y="18"/>
                    <a:pt x="164" y="44"/>
                    <a:pt x="155" y="66"/>
                  </a:cubicBezTo>
                  <a:cubicBezTo>
                    <a:pt x="138" y="108"/>
                    <a:pt x="133" y="155"/>
                    <a:pt x="114" y="198"/>
                  </a:cubicBezTo>
                  <a:cubicBezTo>
                    <a:pt x="96" y="241"/>
                    <a:pt x="67" y="277"/>
                    <a:pt x="49" y="318"/>
                  </a:cubicBezTo>
                  <a:cubicBezTo>
                    <a:pt x="36" y="346"/>
                    <a:pt x="26" y="391"/>
                    <a:pt x="3" y="412"/>
                  </a:cubicBezTo>
                  <a:cubicBezTo>
                    <a:pt x="0" y="414"/>
                    <a:pt x="3" y="418"/>
                    <a:pt x="6" y="417"/>
                  </a:cubicBezTo>
                  <a:cubicBezTo>
                    <a:pt x="18" y="410"/>
                    <a:pt x="28" y="399"/>
                    <a:pt x="35" y="387"/>
                  </a:cubicBezTo>
                  <a:cubicBezTo>
                    <a:pt x="38" y="382"/>
                    <a:pt x="41" y="377"/>
                    <a:pt x="42" y="371"/>
                  </a:cubicBezTo>
                  <a:cubicBezTo>
                    <a:pt x="61" y="324"/>
                    <a:pt x="84" y="278"/>
                    <a:pt x="106" y="233"/>
                  </a:cubicBezTo>
                  <a:cubicBezTo>
                    <a:pt x="123" y="200"/>
                    <a:pt x="137" y="165"/>
                    <a:pt x="146" y="129"/>
                  </a:cubicBezTo>
                  <a:cubicBezTo>
                    <a:pt x="154" y="92"/>
                    <a:pt x="159" y="30"/>
                    <a:pt x="187" y="2"/>
                  </a:cubicBezTo>
                  <a:cubicBezTo>
                    <a:pt x="187" y="1"/>
                    <a:pt x="186" y="0"/>
                    <a:pt x="18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2"/>
            <p:cNvSpPr/>
            <p:nvPr/>
          </p:nvSpPr>
          <p:spPr>
            <a:xfrm>
              <a:off x="8987040" y="3583440"/>
              <a:ext cx="64440" cy="20160"/>
            </a:xfrm>
            <a:custGeom>
              <a:avLst/>
              <a:gdLst/>
              <a:ahLst/>
              <a:cxnLst/>
              <a:rect l="l" t="t" r="r" b="b"/>
              <a:pathLst>
                <a:path w="179" h="56" extrusionOk="0">
                  <a:moveTo>
                    <a:pt x="176" y="43"/>
                  </a:moveTo>
                  <a:cubicBezTo>
                    <a:pt x="125" y="23"/>
                    <a:pt x="47" y="0"/>
                    <a:pt x="1" y="43"/>
                  </a:cubicBezTo>
                  <a:cubicBezTo>
                    <a:pt x="1" y="43"/>
                    <a:pt x="0" y="43"/>
                    <a:pt x="0" y="44"/>
                  </a:cubicBezTo>
                  <a:lnTo>
                    <a:pt x="0" y="45"/>
                  </a:lnTo>
                  <a:cubicBezTo>
                    <a:pt x="0" y="46"/>
                    <a:pt x="0" y="47"/>
                    <a:pt x="0" y="47"/>
                  </a:cubicBezTo>
                  <a:cubicBezTo>
                    <a:pt x="1" y="48"/>
                    <a:pt x="1" y="48"/>
                    <a:pt x="1" y="48"/>
                  </a:cubicBezTo>
                  <a:cubicBezTo>
                    <a:pt x="2" y="48"/>
                    <a:pt x="2" y="48"/>
                    <a:pt x="3" y="48"/>
                  </a:cubicBezTo>
                  <a:cubicBezTo>
                    <a:pt x="4" y="48"/>
                    <a:pt x="4" y="48"/>
                    <a:pt x="5" y="48"/>
                  </a:cubicBezTo>
                  <a:cubicBezTo>
                    <a:pt x="28" y="30"/>
                    <a:pt x="72" y="31"/>
                    <a:pt x="98" y="35"/>
                  </a:cubicBezTo>
                  <a:cubicBezTo>
                    <a:pt x="125" y="40"/>
                    <a:pt x="148" y="55"/>
                    <a:pt x="176" y="49"/>
                  </a:cubicBezTo>
                  <a:lnTo>
                    <a:pt x="177" y="48"/>
                  </a:lnTo>
                  <a:cubicBezTo>
                    <a:pt x="177" y="47"/>
                    <a:pt x="178" y="46"/>
                    <a:pt x="178" y="46"/>
                  </a:cubicBezTo>
                  <a:cubicBezTo>
                    <a:pt x="178" y="45"/>
                    <a:pt x="177" y="44"/>
                    <a:pt x="177" y="44"/>
                  </a:cubicBezTo>
                  <a:cubicBezTo>
                    <a:pt x="177" y="43"/>
                    <a:pt x="177" y="43"/>
                    <a:pt x="176"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2"/>
            <p:cNvSpPr/>
            <p:nvPr/>
          </p:nvSpPr>
          <p:spPr>
            <a:xfrm>
              <a:off x="8990280" y="3610080"/>
              <a:ext cx="144000" cy="85680"/>
            </a:xfrm>
            <a:custGeom>
              <a:avLst/>
              <a:gdLst/>
              <a:ahLst/>
              <a:cxnLst/>
              <a:rect l="l" t="t" r="r" b="b"/>
              <a:pathLst>
                <a:path w="400" h="238" extrusionOk="0">
                  <a:moveTo>
                    <a:pt x="4" y="3"/>
                  </a:moveTo>
                  <a:cubicBezTo>
                    <a:pt x="3" y="3"/>
                    <a:pt x="3" y="3"/>
                    <a:pt x="2" y="3"/>
                  </a:cubicBezTo>
                  <a:lnTo>
                    <a:pt x="1" y="4"/>
                  </a:lnTo>
                  <a:cubicBezTo>
                    <a:pt x="1" y="5"/>
                    <a:pt x="0" y="5"/>
                    <a:pt x="0" y="6"/>
                  </a:cubicBezTo>
                  <a:cubicBezTo>
                    <a:pt x="0" y="7"/>
                    <a:pt x="1" y="7"/>
                    <a:pt x="1" y="8"/>
                  </a:cubicBezTo>
                  <a:lnTo>
                    <a:pt x="2" y="9"/>
                  </a:lnTo>
                  <a:cubicBezTo>
                    <a:pt x="3" y="9"/>
                    <a:pt x="3" y="9"/>
                    <a:pt x="4" y="9"/>
                  </a:cubicBezTo>
                  <a:cubicBezTo>
                    <a:pt x="24" y="11"/>
                    <a:pt x="45" y="12"/>
                    <a:pt x="65" y="12"/>
                  </a:cubicBezTo>
                  <a:cubicBezTo>
                    <a:pt x="70" y="12"/>
                    <a:pt x="76" y="12"/>
                    <a:pt x="81" y="12"/>
                  </a:cubicBezTo>
                  <a:cubicBezTo>
                    <a:pt x="107" y="13"/>
                    <a:pt x="133" y="19"/>
                    <a:pt x="157" y="29"/>
                  </a:cubicBezTo>
                  <a:cubicBezTo>
                    <a:pt x="182" y="36"/>
                    <a:pt x="202" y="58"/>
                    <a:pt x="224" y="76"/>
                  </a:cubicBezTo>
                  <a:cubicBezTo>
                    <a:pt x="218" y="73"/>
                    <a:pt x="211" y="71"/>
                    <a:pt x="204" y="71"/>
                  </a:cubicBezTo>
                  <a:cubicBezTo>
                    <a:pt x="196" y="71"/>
                    <a:pt x="189" y="73"/>
                    <a:pt x="183" y="76"/>
                  </a:cubicBezTo>
                  <a:cubicBezTo>
                    <a:pt x="182" y="76"/>
                    <a:pt x="182" y="77"/>
                    <a:pt x="181" y="78"/>
                  </a:cubicBezTo>
                  <a:cubicBezTo>
                    <a:pt x="181" y="78"/>
                    <a:pt x="181" y="79"/>
                    <a:pt x="181" y="80"/>
                  </a:cubicBezTo>
                  <a:cubicBezTo>
                    <a:pt x="190" y="111"/>
                    <a:pt x="252" y="134"/>
                    <a:pt x="278" y="149"/>
                  </a:cubicBezTo>
                  <a:cubicBezTo>
                    <a:pt x="302" y="166"/>
                    <a:pt x="325" y="183"/>
                    <a:pt x="347" y="202"/>
                  </a:cubicBezTo>
                  <a:cubicBezTo>
                    <a:pt x="361" y="213"/>
                    <a:pt x="373" y="232"/>
                    <a:pt x="391" y="237"/>
                  </a:cubicBezTo>
                  <a:cubicBezTo>
                    <a:pt x="394" y="237"/>
                    <a:pt x="399" y="234"/>
                    <a:pt x="395" y="230"/>
                  </a:cubicBezTo>
                  <a:cubicBezTo>
                    <a:pt x="381" y="213"/>
                    <a:pt x="366" y="196"/>
                    <a:pt x="350" y="181"/>
                  </a:cubicBezTo>
                  <a:cubicBezTo>
                    <a:pt x="329" y="165"/>
                    <a:pt x="311" y="147"/>
                    <a:pt x="288" y="133"/>
                  </a:cubicBezTo>
                  <a:cubicBezTo>
                    <a:pt x="265" y="119"/>
                    <a:pt x="244" y="109"/>
                    <a:pt x="223" y="97"/>
                  </a:cubicBezTo>
                  <a:cubicBezTo>
                    <a:pt x="214" y="92"/>
                    <a:pt x="205" y="87"/>
                    <a:pt x="196" y="82"/>
                  </a:cubicBezTo>
                  <a:lnTo>
                    <a:pt x="223" y="80"/>
                  </a:lnTo>
                  <a:lnTo>
                    <a:pt x="233" y="83"/>
                  </a:lnTo>
                  <a:cubicBezTo>
                    <a:pt x="235" y="86"/>
                    <a:pt x="238" y="88"/>
                    <a:pt x="242" y="90"/>
                  </a:cubicBezTo>
                  <a:cubicBezTo>
                    <a:pt x="251" y="95"/>
                    <a:pt x="263" y="98"/>
                    <a:pt x="274" y="98"/>
                  </a:cubicBezTo>
                  <a:cubicBezTo>
                    <a:pt x="277" y="98"/>
                    <a:pt x="279" y="93"/>
                    <a:pt x="275" y="92"/>
                  </a:cubicBezTo>
                  <a:cubicBezTo>
                    <a:pt x="235" y="80"/>
                    <a:pt x="213" y="34"/>
                    <a:pt x="171" y="21"/>
                  </a:cubicBezTo>
                  <a:cubicBezTo>
                    <a:pt x="130" y="7"/>
                    <a:pt x="88" y="0"/>
                    <a:pt x="45" y="0"/>
                  </a:cubicBezTo>
                  <a:cubicBezTo>
                    <a:pt x="31" y="0"/>
                    <a:pt x="17" y="1"/>
                    <a:pt x="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2"/>
            <p:cNvSpPr/>
            <p:nvPr/>
          </p:nvSpPr>
          <p:spPr>
            <a:xfrm>
              <a:off x="9049320" y="3657600"/>
              <a:ext cx="107280" cy="73440"/>
            </a:xfrm>
            <a:custGeom>
              <a:avLst/>
              <a:gdLst/>
              <a:ahLst/>
              <a:cxnLst/>
              <a:rect l="l" t="t" r="r" b="b"/>
              <a:pathLst>
                <a:path w="298" h="204" extrusionOk="0">
                  <a:moveTo>
                    <a:pt x="199" y="105"/>
                  </a:moveTo>
                  <a:cubicBezTo>
                    <a:pt x="208" y="116"/>
                    <a:pt x="217" y="128"/>
                    <a:pt x="225" y="139"/>
                  </a:cubicBezTo>
                  <a:cubicBezTo>
                    <a:pt x="244" y="162"/>
                    <a:pt x="266" y="183"/>
                    <a:pt x="289" y="201"/>
                  </a:cubicBezTo>
                  <a:cubicBezTo>
                    <a:pt x="292" y="203"/>
                    <a:pt x="297" y="201"/>
                    <a:pt x="295" y="196"/>
                  </a:cubicBezTo>
                  <a:cubicBezTo>
                    <a:pt x="273" y="162"/>
                    <a:pt x="242" y="140"/>
                    <a:pt x="216" y="109"/>
                  </a:cubicBezTo>
                  <a:cubicBezTo>
                    <a:pt x="204" y="94"/>
                    <a:pt x="189" y="81"/>
                    <a:pt x="173" y="71"/>
                  </a:cubicBezTo>
                  <a:cubicBezTo>
                    <a:pt x="167" y="68"/>
                    <a:pt x="161" y="65"/>
                    <a:pt x="155" y="62"/>
                  </a:cubicBezTo>
                  <a:cubicBezTo>
                    <a:pt x="109" y="43"/>
                    <a:pt x="41" y="31"/>
                    <a:pt x="2" y="0"/>
                  </a:cubicBezTo>
                  <a:lnTo>
                    <a:pt x="1" y="0"/>
                  </a:lnTo>
                  <a:cubicBezTo>
                    <a:pt x="0" y="0"/>
                    <a:pt x="0" y="1"/>
                    <a:pt x="0" y="1"/>
                  </a:cubicBezTo>
                  <a:lnTo>
                    <a:pt x="0" y="2"/>
                  </a:lnTo>
                  <a:lnTo>
                    <a:pt x="0" y="3"/>
                  </a:lnTo>
                  <a:cubicBezTo>
                    <a:pt x="30" y="30"/>
                    <a:pt x="81" y="46"/>
                    <a:pt x="118" y="60"/>
                  </a:cubicBezTo>
                  <a:cubicBezTo>
                    <a:pt x="151" y="73"/>
                    <a:pt x="175" y="77"/>
                    <a:pt x="199" y="1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2"/>
            <p:cNvSpPr/>
            <p:nvPr/>
          </p:nvSpPr>
          <p:spPr>
            <a:xfrm>
              <a:off x="9074160" y="3694680"/>
              <a:ext cx="93240" cy="62280"/>
            </a:xfrm>
            <a:custGeom>
              <a:avLst/>
              <a:gdLst/>
              <a:ahLst/>
              <a:cxnLst/>
              <a:rect l="l" t="t" r="r" b="b"/>
              <a:pathLst>
                <a:path w="259" h="173" extrusionOk="0">
                  <a:moveTo>
                    <a:pt x="1" y="4"/>
                  </a:moveTo>
                  <a:cubicBezTo>
                    <a:pt x="34" y="12"/>
                    <a:pt x="67" y="24"/>
                    <a:pt x="97" y="42"/>
                  </a:cubicBezTo>
                  <a:cubicBezTo>
                    <a:pt x="108" y="48"/>
                    <a:pt x="119" y="55"/>
                    <a:pt x="129" y="63"/>
                  </a:cubicBezTo>
                  <a:cubicBezTo>
                    <a:pt x="173" y="92"/>
                    <a:pt x="214" y="128"/>
                    <a:pt x="249" y="168"/>
                  </a:cubicBezTo>
                  <a:cubicBezTo>
                    <a:pt x="253" y="172"/>
                    <a:pt x="258" y="166"/>
                    <a:pt x="256" y="162"/>
                  </a:cubicBezTo>
                  <a:cubicBezTo>
                    <a:pt x="248" y="145"/>
                    <a:pt x="234" y="138"/>
                    <a:pt x="221" y="124"/>
                  </a:cubicBezTo>
                  <a:cubicBezTo>
                    <a:pt x="203" y="104"/>
                    <a:pt x="182" y="86"/>
                    <a:pt x="158" y="72"/>
                  </a:cubicBezTo>
                  <a:cubicBezTo>
                    <a:pt x="112" y="41"/>
                    <a:pt x="59" y="5"/>
                    <a:pt x="1" y="0"/>
                  </a:cubicBezTo>
                  <a:cubicBezTo>
                    <a:pt x="0" y="0"/>
                    <a:pt x="0" y="4"/>
                    <a:pt x="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2"/>
            <p:cNvSpPr/>
            <p:nvPr/>
          </p:nvSpPr>
          <p:spPr>
            <a:xfrm>
              <a:off x="9066960" y="3605040"/>
              <a:ext cx="222840" cy="122040"/>
            </a:xfrm>
            <a:custGeom>
              <a:avLst/>
              <a:gdLst/>
              <a:ahLst/>
              <a:cxnLst/>
              <a:rect l="l" t="t" r="r" b="b"/>
              <a:pathLst>
                <a:path w="619" h="339" extrusionOk="0">
                  <a:moveTo>
                    <a:pt x="2" y="3"/>
                  </a:moveTo>
                  <a:cubicBezTo>
                    <a:pt x="1" y="3"/>
                    <a:pt x="1" y="3"/>
                    <a:pt x="1" y="3"/>
                  </a:cubicBezTo>
                  <a:lnTo>
                    <a:pt x="0" y="3"/>
                  </a:lnTo>
                  <a:cubicBezTo>
                    <a:pt x="0" y="4"/>
                    <a:pt x="0" y="4"/>
                    <a:pt x="0" y="4"/>
                  </a:cubicBezTo>
                  <a:lnTo>
                    <a:pt x="0" y="5"/>
                  </a:lnTo>
                  <a:cubicBezTo>
                    <a:pt x="0" y="5"/>
                    <a:pt x="1" y="5"/>
                    <a:pt x="1" y="6"/>
                  </a:cubicBezTo>
                  <a:lnTo>
                    <a:pt x="2" y="6"/>
                  </a:lnTo>
                  <a:cubicBezTo>
                    <a:pt x="50" y="10"/>
                    <a:pt x="105" y="8"/>
                    <a:pt x="152" y="24"/>
                  </a:cubicBezTo>
                  <a:cubicBezTo>
                    <a:pt x="182" y="37"/>
                    <a:pt x="211" y="50"/>
                    <a:pt x="239" y="66"/>
                  </a:cubicBezTo>
                  <a:cubicBezTo>
                    <a:pt x="271" y="81"/>
                    <a:pt x="305" y="89"/>
                    <a:pt x="336" y="108"/>
                  </a:cubicBezTo>
                  <a:cubicBezTo>
                    <a:pt x="385" y="139"/>
                    <a:pt x="432" y="173"/>
                    <a:pt x="483" y="203"/>
                  </a:cubicBezTo>
                  <a:cubicBezTo>
                    <a:pt x="533" y="232"/>
                    <a:pt x="569" y="298"/>
                    <a:pt x="614" y="337"/>
                  </a:cubicBezTo>
                  <a:lnTo>
                    <a:pt x="615" y="337"/>
                  </a:lnTo>
                  <a:cubicBezTo>
                    <a:pt x="615" y="337"/>
                    <a:pt x="615" y="338"/>
                    <a:pt x="616" y="338"/>
                  </a:cubicBezTo>
                  <a:cubicBezTo>
                    <a:pt x="616" y="338"/>
                    <a:pt x="616" y="337"/>
                    <a:pt x="617" y="337"/>
                  </a:cubicBezTo>
                  <a:lnTo>
                    <a:pt x="618" y="336"/>
                  </a:lnTo>
                  <a:lnTo>
                    <a:pt x="618" y="335"/>
                  </a:lnTo>
                  <a:lnTo>
                    <a:pt x="618" y="334"/>
                  </a:lnTo>
                  <a:lnTo>
                    <a:pt x="617" y="334"/>
                  </a:lnTo>
                  <a:cubicBezTo>
                    <a:pt x="582" y="289"/>
                    <a:pt x="545" y="235"/>
                    <a:pt x="498" y="201"/>
                  </a:cubicBezTo>
                  <a:cubicBezTo>
                    <a:pt x="454" y="170"/>
                    <a:pt x="411" y="139"/>
                    <a:pt x="366" y="111"/>
                  </a:cubicBezTo>
                  <a:cubicBezTo>
                    <a:pt x="312" y="81"/>
                    <a:pt x="257" y="56"/>
                    <a:pt x="199" y="34"/>
                  </a:cubicBezTo>
                  <a:cubicBezTo>
                    <a:pt x="151" y="12"/>
                    <a:pt x="98" y="0"/>
                    <a:pt x="44" y="0"/>
                  </a:cubicBezTo>
                  <a:cubicBezTo>
                    <a:pt x="30" y="0"/>
                    <a:pt x="16" y="1"/>
                    <a:pt x="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2"/>
            <p:cNvSpPr/>
            <p:nvPr/>
          </p:nvSpPr>
          <p:spPr>
            <a:xfrm>
              <a:off x="9063000" y="3611520"/>
              <a:ext cx="142560" cy="107280"/>
            </a:xfrm>
            <a:custGeom>
              <a:avLst/>
              <a:gdLst/>
              <a:ahLst/>
              <a:cxnLst/>
              <a:rect l="l" t="t" r="r" b="b"/>
              <a:pathLst>
                <a:path w="396" h="298" extrusionOk="0">
                  <a:moveTo>
                    <a:pt x="1" y="4"/>
                  </a:moveTo>
                  <a:cubicBezTo>
                    <a:pt x="27" y="58"/>
                    <a:pt x="93" y="72"/>
                    <a:pt x="131" y="115"/>
                  </a:cubicBezTo>
                  <a:cubicBezTo>
                    <a:pt x="148" y="133"/>
                    <a:pt x="193" y="160"/>
                    <a:pt x="218" y="152"/>
                  </a:cubicBezTo>
                  <a:cubicBezTo>
                    <a:pt x="219" y="152"/>
                    <a:pt x="219" y="152"/>
                    <a:pt x="219" y="152"/>
                  </a:cubicBezTo>
                  <a:cubicBezTo>
                    <a:pt x="220" y="152"/>
                    <a:pt x="221" y="151"/>
                    <a:pt x="221" y="150"/>
                  </a:cubicBezTo>
                  <a:cubicBezTo>
                    <a:pt x="221" y="149"/>
                    <a:pt x="222" y="148"/>
                    <a:pt x="222" y="148"/>
                  </a:cubicBezTo>
                  <a:cubicBezTo>
                    <a:pt x="222" y="147"/>
                    <a:pt x="222" y="147"/>
                    <a:pt x="222" y="147"/>
                  </a:cubicBezTo>
                  <a:cubicBezTo>
                    <a:pt x="222" y="134"/>
                    <a:pt x="209" y="127"/>
                    <a:pt x="209" y="113"/>
                  </a:cubicBezTo>
                  <a:cubicBezTo>
                    <a:pt x="209" y="112"/>
                    <a:pt x="210" y="111"/>
                    <a:pt x="210" y="110"/>
                  </a:cubicBezTo>
                  <a:cubicBezTo>
                    <a:pt x="210" y="108"/>
                    <a:pt x="209" y="106"/>
                    <a:pt x="208" y="103"/>
                  </a:cubicBezTo>
                  <a:cubicBezTo>
                    <a:pt x="215" y="115"/>
                    <a:pt x="225" y="124"/>
                    <a:pt x="235" y="132"/>
                  </a:cubicBezTo>
                  <a:cubicBezTo>
                    <a:pt x="266" y="158"/>
                    <a:pt x="295" y="186"/>
                    <a:pt x="322" y="215"/>
                  </a:cubicBezTo>
                  <a:cubicBezTo>
                    <a:pt x="343" y="238"/>
                    <a:pt x="377" y="264"/>
                    <a:pt x="388" y="294"/>
                  </a:cubicBezTo>
                  <a:cubicBezTo>
                    <a:pt x="390" y="297"/>
                    <a:pt x="395" y="297"/>
                    <a:pt x="395" y="294"/>
                  </a:cubicBezTo>
                  <a:cubicBezTo>
                    <a:pt x="392" y="264"/>
                    <a:pt x="365" y="243"/>
                    <a:pt x="346" y="220"/>
                  </a:cubicBezTo>
                  <a:cubicBezTo>
                    <a:pt x="306" y="169"/>
                    <a:pt x="257" y="125"/>
                    <a:pt x="202" y="90"/>
                  </a:cubicBezTo>
                  <a:cubicBezTo>
                    <a:pt x="198" y="88"/>
                    <a:pt x="193" y="93"/>
                    <a:pt x="195" y="97"/>
                  </a:cubicBezTo>
                  <a:cubicBezTo>
                    <a:pt x="201" y="108"/>
                    <a:pt x="198" y="119"/>
                    <a:pt x="203" y="131"/>
                  </a:cubicBezTo>
                  <a:cubicBezTo>
                    <a:pt x="216" y="160"/>
                    <a:pt x="133" y="102"/>
                    <a:pt x="130" y="99"/>
                  </a:cubicBezTo>
                  <a:cubicBezTo>
                    <a:pt x="94" y="58"/>
                    <a:pt x="39" y="45"/>
                    <a:pt x="5" y="3"/>
                  </a:cubicBezTo>
                  <a:cubicBezTo>
                    <a:pt x="3" y="0"/>
                    <a:pt x="0" y="2"/>
                    <a:pt x="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2"/>
            <p:cNvSpPr/>
            <p:nvPr/>
          </p:nvSpPr>
          <p:spPr>
            <a:xfrm>
              <a:off x="9160920" y="3600720"/>
              <a:ext cx="140400" cy="96120"/>
            </a:xfrm>
            <a:custGeom>
              <a:avLst/>
              <a:gdLst/>
              <a:ahLst/>
              <a:cxnLst/>
              <a:rect l="l" t="t" r="r" b="b"/>
              <a:pathLst>
                <a:path w="390" h="267" extrusionOk="0">
                  <a:moveTo>
                    <a:pt x="259" y="138"/>
                  </a:moveTo>
                  <a:cubicBezTo>
                    <a:pt x="232" y="106"/>
                    <a:pt x="197" y="57"/>
                    <a:pt x="157" y="41"/>
                  </a:cubicBezTo>
                  <a:cubicBezTo>
                    <a:pt x="131" y="31"/>
                    <a:pt x="118" y="17"/>
                    <a:pt x="90" y="13"/>
                  </a:cubicBezTo>
                  <a:cubicBezTo>
                    <a:pt x="62" y="8"/>
                    <a:pt x="32" y="3"/>
                    <a:pt x="1" y="0"/>
                  </a:cubicBezTo>
                  <a:cubicBezTo>
                    <a:pt x="1" y="1"/>
                    <a:pt x="0" y="1"/>
                    <a:pt x="0" y="1"/>
                  </a:cubicBezTo>
                  <a:cubicBezTo>
                    <a:pt x="0" y="2"/>
                    <a:pt x="0" y="2"/>
                    <a:pt x="0" y="2"/>
                  </a:cubicBezTo>
                  <a:cubicBezTo>
                    <a:pt x="0" y="3"/>
                    <a:pt x="0" y="3"/>
                    <a:pt x="0" y="3"/>
                  </a:cubicBezTo>
                  <a:cubicBezTo>
                    <a:pt x="0" y="4"/>
                    <a:pt x="1" y="4"/>
                    <a:pt x="1" y="4"/>
                  </a:cubicBezTo>
                  <a:cubicBezTo>
                    <a:pt x="41" y="13"/>
                    <a:pt x="100" y="11"/>
                    <a:pt x="131" y="41"/>
                  </a:cubicBezTo>
                  <a:cubicBezTo>
                    <a:pt x="148" y="58"/>
                    <a:pt x="175" y="66"/>
                    <a:pt x="193" y="83"/>
                  </a:cubicBezTo>
                  <a:cubicBezTo>
                    <a:pt x="213" y="104"/>
                    <a:pt x="233" y="123"/>
                    <a:pt x="255" y="141"/>
                  </a:cubicBezTo>
                  <a:cubicBezTo>
                    <a:pt x="231" y="127"/>
                    <a:pt x="204" y="116"/>
                    <a:pt x="177" y="107"/>
                  </a:cubicBezTo>
                  <a:cubicBezTo>
                    <a:pt x="151" y="96"/>
                    <a:pt x="124" y="88"/>
                    <a:pt x="96" y="83"/>
                  </a:cubicBezTo>
                  <a:cubicBezTo>
                    <a:pt x="95" y="83"/>
                    <a:pt x="95" y="82"/>
                    <a:pt x="94" y="83"/>
                  </a:cubicBezTo>
                  <a:cubicBezTo>
                    <a:pt x="93" y="84"/>
                    <a:pt x="93" y="84"/>
                    <a:pt x="93" y="85"/>
                  </a:cubicBezTo>
                  <a:lnTo>
                    <a:pt x="93" y="86"/>
                  </a:lnTo>
                  <a:cubicBezTo>
                    <a:pt x="93" y="87"/>
                    <a:pt x="93" y="87"/>
                    <a:pt x="93" y="87"/>
                  </a:cubicBezTo>
                  <a:cubicBezTo>
                    <a:pt x="93" y="88"/>
                    <a:pt x="93" y="88"/>
                    <a:pt x="94" y="89"/>
                  </a:cubicBezTo>
                  <a:cubicBezTo>
                    <a:pt x="95" y="90"/>
                    <a:pt x="95" y="89"/>
                    <a:pt x="96" y="89"/>
                  </a:cubicBezTo>
                  <a:cubicBezTo>
                    <a:pt x="117" y="94"/>
                    <a:pt x="137" y="102"/>
                    <a:pt x="157" y="112"/>
                  </a:cubicBezTo>
                  <a:cubicBezTo>
                    <a:pt x="191" y="123"/>
                    <a:pt x="225" y="138"/>
                    <a:pt x="257" y="155"/>
                  </a:cubicBezTo>
                  <a:cubicBezTo>
                    <a:pt x="261" y="158"/>
                    <a:pt x="266" y="160"/>
                    <a:pt x="270" y="163"/>
                  </a:cubicBezTo>
                  <a:cubicBezTo>
                    <a:pt x="290" y="174"/>
                    <a:pt x="310" y="188"/>
                    <a:pt x="328" y="203"/>
                  </a:cubicBezTo>
                  <a:cubicBezTo>
                    <a:pt x="331" y="206"/>
                    <a:pt x="378" y="262"/>
                    <a:pt x="380" y="262"/>
                  </a:cubicBezTo>
                  <a:cubicBezTo>
                    <a:pt x="378" y="263"/>
                    <a:pt x="380" y="266"/>
                    <a:pt x="381" y="266"/>
                  </a:cubicBezTo>
                  <a:lnTo>
                    <a:pt x="385" y="266"/>
                  </a:lnTo>
                  <a:lnTo>
                    <a:pt x="386" y="266"/>
                  </a:lnTo>
                  <a:cubicBezTo>
                    <a:pt x="386" y="266"/>
                    <a:pt x="387" y="266"/>
                    <a:pt x="388" y="265"/>
                  </a:cubicBezTo>
                  <a:cubicBezTo>
                    <a:pt x="388" y="265"/>
                    <a:pt x="389" y="265"/>
                    <a:pt x="389" y="264"/>
                  </a:cubicBezTo>
                  <a:cubicBezTo>
                    <a:pt x="389" y="263"/>
                    <a:pt x="389" y="263"/>
                    <a:pt x="389" y="262"/>
                  </a:cubicBezTo>
                  <a:cubicBezTo>
                    <a:pt x="389" y="261"/>
                    <a:pt x="389" y="261"/>
                    <a:pt x="389" y="260"/>
                  </a:cubicBezTo>
                  <a:cubicBezTo>
                    <a:pt x="360" y="207"/>
                    <a:pt x="312" y="175"/>
                    <a:pt x="263" y="145"/>
                  </a:cubicBezTo>
                  <a:lnTo>
                    <a:pt x="258" y="142"/>
                  </a:lnTo>
                  <a:cubicBezTo>
                    <a:pt x="259" y="142"/>
                    <a:pt x="259" y="142"/>
                    <a:pt x="259" y="141"/>
                  </a:cubicBezTo>
                  <a:lnTo>
                    <a:pt x="259" y="140"/>
                  </a:lnTo>
                  <a:lnTo>
                    <a:pt x="259" y="139"/>
                  </a:lnTo>
                  <a:lnTo>
                    <a:pt x="259" y="1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2"/>
            <p:cNvSpPr/>
            <p:nvPr/>
          </p:nvSpPr>
          <p:spPr>
            <a:xfrm>
              <a:off x="9283320" y="3689640"/>
              <a:ext cx="62280" cy="129960"/>
            </a:xfrm>
            <a:custGeom>
              <a:avLst/>
              <a:gdLst/>
              <a:ahLst/>
              <a:cxnLst/>
              <a:rect l="l" t="t" r="r" b="b"/>
              <a:pathLst>
                <a:path w="173" h="361" extrusionOk="0">
                  <a:moveTo>
                    <a:pt x="46" y="36"/>
                  </a:moveTo>
                  <a:cubicBezTo>
                    <a:pt x="35" y="24"/>
                    <a:pt x="20" y="17"/>
                    <a:pt x="9" y="4"/>
                  </a:cubicBezTo>
                  <a:cubicBezTo>
                    <a:pt x="5" y="0"/>
                    <a:pt x="0" y="4"/>
                    <a:pt x="2" y="9"/>
                  </a:cubicBezTo>
                  <a:cubicBezTo>
                    <a:pt x="11" y="30"/>
                    <a:pt x="33" y="41"/>
                    <a:pt x="44" y="63"/>
                  </a:cubicBezTo>
                  <a:cubicBezTo>
                    <a:pt x="58" y="94"/>
                    <a:pt x="79" y="122"/>
                    <a:pt x="93" y="154"/>
                  </a:cubicBezTo>
                  <a:cubicBezTo>
                    <a:pt x="124" y="219"/>
                    <a:pt x="141" y="289"/>
                    <a:pt x="164" y="357"/>
                  </a:cubicBezTo>
                  <a:cubicBezTo>
                    <a:pt x="164" y="358"/>
                    <a:pt x="164" y="358"/>
                    <a:pt x="164" y="358"/>
                  </a:cubicBezTo>
                  <a:cubicBezTo>
                    <a:pt x="165" y="359"/>
                    <a:pt x="166" y="358"/>
                    <a:pt x="166" y="359"/>
                  </a:cubicBezTo>
                  <a:cubicBezTo>
                    <a:pt x="167" y="359"/>
                    <a:pt x="167" y="360"/>
                    <a:pt x="168" y="360"/>
                  </a:cubicBezTo>
                  <a:cubicBezTo>
                    <a:pt x="169" y="360"/>
                    <a:pt x="169" y="360"/>
                    <a:pt x="170" y="359"/>
                  </a:cubicBezTo>
                  <a:cubicBezTo>
                    <a:pt x="170" y="359"/>
                    <a:pt x="171" y="359"/>
                    <a:pt x="171" y="358"/>
                  </a:cubicBezTo>
                  <a:cubicBezTo>
                    <a:pt x="171" y="358"/>
                    <a:pt x="172" y="358"/>
                    <a:pt x="172" y="357"/>
                  </a:cubicBezTo>
                  <a:cubicBezTo>
                    <a:pt x="171" y="330"/>
                    <a:pt x="165" y="304"/>
                    <a:pt x="156" y="279"/>
                  </a:cubicBezTo>
                  <a:cubicBezTo>
                    <a:pt x="145" y="238"/>
                    <a:pt x="132" y="198"/>
                    <a:pt x="117" y="160"/>
                  </a:cubicBezTo>
                  <a:cubicBezTo>
                    <a:pt x="108" y="139"/>
                    <a:pt x="98" y="117"/>
                    <a:pt x="86" y="98"/>
                  </a:cubicBezTo>
                  <a:cubicBezTo>
                    <a:pt x="83" y="91"/>
                    <a:pt x="78" y="85"/>
                    <a:pt x="74" y="79"/>
                  </a:cubicBezTo>
                  <a:cubicBezTo>
                    <a:pt x="73" y="77"/>
                    <a:pt x="73" y="74"/>
                    <a:pt x="71" y="72"/>
                  </a:cubicBezTo>
                  <a:cubicBezTo>
                    <a:pt x="64" y="59"/>
                    <a:pt x="55" y="48"/>
                    <a:pt x="46"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2"/>
            <p:cNvSpPr/>
            <p:nvPr/>
          </p:nvSpPr>
          <p:spPr>
            <a:xfrm>
              <a:off x="9109800" y="3479040"/>
              <a:ext cx="431640" cy="399600"/>
            </a:xfrm>
            <a:custGeom>
              <a:avLst/>
              <a:gdLst/>
              <a:ahLst/>
              <a:cxnLst/>
              <a:rect l="l" t="t" r="r" b="b"/>
              <a:pathLst>
                <a:path w="1199" h="1110" extrusionOk="0">
                  <a:moveTo>
                    <a:pt x="1044" y="670"/>
                  </a:moveTo>
                  <a:cubicBezTo>
                    <a:pt x="985" y="532"/>
                    <a:pt x="878" y="414"/>
                    <a:pt x="771" y="313"/>
                  </a:cubicBezTo>
                  <a:cubicBezTo>
                    <a:pt x="746" y="287"/>
                    <a:pt x="718" y="263"/>
                    <a:pt x="689" y="241"/>
                  </a:cubicBezTo>
                  <a:cubicBezTo>
                    <a:pt x="661" y="220"/>
                    <a:pt x="630" y="201"/>
                    <a:pt x="601" y="183"/>
                  </a:cubicBezTo>
                  <a:cubicBezTo>
                    <a:pt x="570" y="168"/>
                    <a:pt x="537" y="158"/>
                    <a:pt x="503" y="153"/>
                  </a:cubicBezTo>
                  <a:cubicBezTo>
                    <a:pt x="459" y="144"/>
                    <a:pt x="415" y="133"/>
                    <a:pt x="371" y="124"/>
                  </a:cubicBezTo>
                  <a:cubicBezTo>
                    <a:pt x="335" y="119"/>
                    <a:pt x="299" y="116"/>
                    <a:pt x="262" y="116"/>
                  </a:cubicBezTo>
                  <a:cubicBezTo>
                    <a:pt x="259" y="116"/>
                    <a:pt x="256" y="116"/>
                    <a:pt x="253" y="116"/>
                  </a:cubicBezTo>
                  <a:cubicBezTo>
                    <a:pt x="287" y="99"/>
                    <a:pt x="319" y="78"/>
                    <a:pt x="351" y="60"/>
                  </a:cubicBezTo>
                  <a:cubicBezTo>
                    <a:pt x="380" y="45"/>
                    <a:pt x="411" y="34"/>
                    <a:pt x="443" y="27"/>
                  </a:cubicBezTo>
                  <a:cubicBezTo>
                    <a:pt x="459" y="23"/>
                    <a:pt x="480" y="22"/>
                    <a:pt x="494" y="17"/>
                  </a:cubicBezTo>
                  <a:cubicBezTo>
                    <a:pt x="510" y="13"/>
                    <a:pt x="527" y="11"/>
                    <a:pt x="545" y="11"/>
                  </a:cubicBezTo>
                  <a:cubicBezTo>
                    <a:pt x="552" y="11"/>
                    <a:pt x="559" y="11"/>
                    <a:pt x="567" y="12"/>
                  </a:cubicBezTo>
                  <a:cubicBezTo>
                    <a:pt x="593" y="15"/>
                    <a:pt x="618" y="20"/>
                    <a:pt x="644" y="26"/>
                  </a:cubicBezTo>
                  <a:cubicBezTo>
                    <a:pt x="683" y="31"/>
                    <a:pt x="748" y="54"/>
                    <a:pt x="773" y="86"/>
                  </a:cubicBezTo>
                  <a:cubicBezTo>
                    <a:pt x="774" y="87"/>
                    <a:pt x="774" y="87"/>
                    <a:pt x="775" y="88"/>
                  </a:cubicBezTo>
                  <a:lnTo>
                    <a:pt x="776" y="88"/>
                  </a:lnTo>
                  <a:cubicBezTo>
                    <a:pt x="777" y="88"/>
                    <a:pt x="778" y="88"/>
                    <a:pt x="778" y="88"/>
                  </a:cubicBezTo>
                  <a:cubicBezTo>
                    <a:pt x="779" y="87"/>
                    <a:pt x="779" y="87"/>
                    <a:pt x="779" y="86"/>
                  </a:cubicBezTo>
                  <a:cubicBezTo>
                    <a:pt x="780" y="85"/>
                    <a:pt x="780" y="85"/>
                    <a:pt x="780" y="85"/>
                  </a:cubicBezTo>
                  <a:cubicBezTo>
                    <a:pt x="780" y="84"/>
                    <a:pt x="780" y="83"/>
                    <a:pt x="779" y="83"/>
                  </a:cubicBezTo>
                  <a:cubicBezTo>
                    <a:pt x="764" y="50"/>
                    <a:pt x="725" y="40"/>
                    <a:pt x="695" y="27"/>
                  </a:cubicBezTo>
                  <a:cubicBezTo>
                    <a:pt x="654" y="9"/>
                    <a:pt x="610" y="0"/>
                    <a:pt x="566" y="0"/>
                  </a:cubicBezTo>
                  <a:cubicBezTo>
                    <a:pt x="518" y="0"/>
                    <a:pt x="471" y="6"/>
                    <a:pt x="424" y="18"/>
                  </a:cubicBezTo>
                  <a:cubicBezTo>
                    <a:pt x="357" y="34"/>
                    <a:pt x="303" y="71"/>
                    <a:pt x="250" y="112"/>
                  </a:cubicBezTo>
                  <a:cubicBezTo>
                    <a:pt x="249" y="112"/>
                    <a:pt x="249" y="113"/>
                    <a:pt x="249" y="113"/>
                  </a:cubicBezTo>
                  <a:lnTo>
                    <a:pt x="248" y="114"/>
                  </a:lnTo>
                  <a:cubicBezTo>
                    <a:pt x="248" y="115"/>
                    <a:pt x="249" y="115"/>
                    <a:pt x="249" y="115"/>
                  </a:cubicBezTo>
                  <a:cubicBezTo>
                    <a:pt x="249" y="116"/>
                    <a:pt x="249" y="116"/>
                    <a:pt x="250" y="116"/>
                  </a:cubicBezTo>
                  <a:lnTo>
                    <a:pt x="244" y="116"/>
                  </a:lnTo>
                  <a:cubicBezTo>
                    <a:pt x="235" y="115"/>
                    <a:pt x="226" y="115"/>
                    <a:pt x="217" y="115"/>
                  </a:cubicBezTo>
                  <a:cubicBezTo>
                    <a:pt x="191" y="115"/>
                    <a:pt x="165" y="119"/>
                    <a:pt x="140" y="126"/>
                  </a:cubicBezTo>
                  <a:cubicBezTo>
                    <a:pt x="126" y="133"/>
                    <a:pt x="113" y="139"/>
                    <a:pt x="100" y="147"/>
                  </a:cubicBezTo>
                  <a:cubicBezTo>
                    <a:pt x="85" y="156"/>
                    <a:pt x="71" y="165"/>
                    <a:pt x="56" y="175"/>
                  </a:cubicBezTo>
                  <a:cubicBezTo>
                    <a:pt x="35" y="189"/>
                    <a:pt x="14" y="197"/>
                    <a:pt x="2" y="221"/>
                  </a:cubicBezTo>
                  <a:cubicBezTo>
                    <a:pt x="0" y="224"/>
                    <a:pt x="6" y="228"/>
                    <a:pt x="8" y="224"/>
                  </a:cubicBezTo>
                  <a:cubicBezTo>
                    <a:pt x="24" y="195"/>
                    <a:pt x="69" y="179"/>
                    <a:pt x="98" y="164"/>
                  </a:cubicBezTo>
                  <a:cubicBezTo>
                    <a:pt x="132" y="144"/>
                    <a:pt x="170" y="134"/>
                    <a:pt x="209" y="133"/>
                  </a:cubicBezTo>
                  <a:cubicBezTo>
                    <a:pt x="214" y="133"/>
                    <a:pt x="219" y="132"/>
                    <a:pt x="224" y="132"/>
                  </a:cubicBezTo>
                  <a:cubicBezTo>
                    <a:pt x="302" y="132"/>
                    <a:pt x="380" y="142"/>
                    <a:pt x="456" y="159"/>
                  </a:cubicBezTo>
                  <a:cubicBezTo>
                    <a:pt x="531" y="179"/>
                    <a:pt x="602" y="199"/>
                    <a:pt x="666" y="243"/>
                  </a:cubicBezTo>
                  <a:cubicBezTo>
                    <a:pt x="693" y="261"/>
                    <a:pt x="718" y="281"/>
                    <a:pt x="741" y="304"/>
                  </a:cubicBezTo>
                  <a:cubicBezTo>
                    <a:pt x="763" y="329"/>
                    <a:pt x="787" y="353"/>
                    <a:pt x="813" y="374"/>
                  </a:cubicBezTo>
                  <a:cubicBezTo>
                    <a:pt x="829" y="388"/>
                    <a:pt x="844" y="403"/>
                    <a:pt x="856" y="420"/>
                  </a:cubicBezTo>
                  <a:cubicBezTo>
                    <a:pt x="861" y="425"/>
                    <a:pt x="865" y="429"/>
                    <a:pt x="871" y="433"/>
                  </a:cubicBezTo>
                  <a:cubicBezTo>
                    <a:pt x="889" y="451"/>
                    <a:pt x="906" y="471"/>
                    <a:pt x="922" y="492"/>
                  </a:cubicBezTo>
                  <a:cubicBezTo>
                    <a:pt x="949" y="524"/>
                    <a:pt x="974" y="558"/>
                    <a:pt x="994" y="594"/>
                  </a:cubicBezTo>
                  <a:cubicBezTo>
                    <a:pt x="1012" y="624"/>
                    <a:pt x="1026" y="655"/>
                    <a:pt x="1039" y="686"/>
                  </a:cubicBezTo>
                  <a:cubicBezTo>
                    <a:pt x="1065" y="750"/>
                    <a:pt x="1093" y="811"/>
                    <a:pt x="1117" y="876"/>
                  </a:cubicBezTo>
                  <a:cubicBezTo>
                    <a:pt x="1144" y="950"/>
                    <a:pt x="1152" y="1034"/>
                    <a:pt x="1188" y="1104"/>
                  </a:cubicBezTo>
                  <a:cubicBezTo>
                    <a:pt x="1190" y="1109"/>
                    <a:pt x="1198" y="1106"/>
                    <a:pt x="1196" y="1101"/>
                  </a:cubicBezTo>
                  <a:cubicBezTo>
                    <a:pt x="1171" y="1032"/>
                    <a:pt x="1165" y="957"/>
                    <a:pt x="1138" y="888"/>
                  </a:cubicBezTo>
                  <a:cubicBezTo>
                    <a:pt x="1108" y="813"/>
                    <a:pt x="1076" y="743"/>
                    <a:pt x="1044" y="6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2"/>
            <p:cNvSpPr/>
            <p:nvPr/>
          </p:nvSpPr>
          <p:spPr>
            <a:xfrm>
              <a:off x="9045360" y="3341880"/>
              <a:ext cx="531000" cy="924840"/>
            </a:xfrm>
            <a:custGeom>
              <a:avLst/>
              <a:gdLst/>
              <a:ahLst/>
              <a:cxnLst/>
              <a:rect l="l" t="t" r="r" b="b"/>
              <a:pathLst>
                <a:path w="1475" h="2569" extrusionOk="0">
                  <a:moveTo>
                    <a:pt x="1441" y="1361"/>
                  </a:moveTo>
                  <a:cubicBezTo>
                    <a:pt x="1438" y="1340"/>
                    <a:pt x="1431" y="1319"/>
                    <a:pt x="1427" y="1298"/>
                  </a:cubicBezTo>
                  <a:cubicBezTo>
                    <a:pt x="1421" y="1266"/>
                    <a:pt x="1416" y="1235"/>
                    <a:pt x="1409" y="1204"/>
                  </a:cubicBezTo>
                  <a:cubicBezTo>
                    <a:pt x="1403" y="1178"/>
                    <a:pt x="1393" y="1153"/>
                    <a:pt x="1381" y="1130"/>
                  </a:cubicBezTo>
                  <a:cubicBezTo>
                    <a:pt x="1380" y="1126"/>
                    <a:pt x="1378" y="1123"/>
                    <a:pt x="1376" y="1120"/>
                  </a:cubicBezTo>
                  <a:cubicBezTo>
                    <a:pt x="1374" y="1116"/>
                    <a:pt x="1371" y="1111"/>
                    <a:pt x="1368" y="1107"/>
                  </a:cubicBezTo>
                  <a:cubicBezTo>
                    <a:pt x="1343" y="1068"/>
                    <a:pt x="1379" y="1104"/>
                    <a:pt x="1382" y="1092"/>
                  </a:cubicBezTo>
                  <a:lnTo>
                    <a:pt x="1382" y="1094"/>
                  </a:lnTo>
                  <a:cubicBezTo>
                    <a:pt x="1382" y="1094"/>
                    <a:pt x="1381" y="1095"/>
                    <a:pt x="1382" y="1095"/>
                  </a:cubicBezTo>
                  <a:cubicBezTo>
                    <a:pt x="1383" y="1096"/>
                    <a:pt x="1383" y="1097"/>
                    <a:pt x="1384" y="1097"/>
                  </a:cubicBezTo>
                  <a:cubicBezTo>
                    <a:pt x="1385" y="1098"/>
                    <a:pt x="1386" y="1097"/>
                    <a:pt x="1387" y="1097"/>
                  </a:cubicBezTo>
                  <a:cubicBezTo>
                    <a:pt x="1388" y="1097"/>
                    <a:pt x="1389" y="1098"/>
                    <a:pt x="1390" y="1097"/>
                  </a:cubicBezTo>
                  <a:cubicBezTo>
                    <a:pt x="1391" y="1097"/>
                    <a:pt x="1392" y="1095"/>
                    <a:pt x="1392" y="1095"/>
                  </a:cubicBezTo>
                  <a:cubicBezTo>
                    <a:pt x="1393" y="1094"/>
                    <a:pt x="1393" y="1093"/>
                    <a:pt x="1393" y="1092"/>
                  </a:cubicBezTo>
                  <a:lnTo>
                    <a:pt x="1393" y="1083"/>
                  </a:lnTo>
                  <a:cubicBezTo>
                    <a:pt x="1400" y="1112"/>
                    <a:pt x="1410" y="1141"/>
                    <a:pt x="1421" y="1168"/>
                  </a:cubicBezTo>
                  <a:cubicBezTo>
                    <a:pt x="1432" y="1195"/>
                    <a:pt x="1451" y="1217"/>
                    <a:pt x="1462" y="1243"/>
                  </a:cubicBezTo>
                  <a:lnTo>
                    <a:pt x="1462" y="1244"/>
                  </a:lnTo>
                  <a:lnTo>
                    <a:pt x="1463" y="1244"/>
                  </a:lnTo>
                  <a:cubicBezTo>
                    <a:pt x="1463" y="1244"/>
                    <a:pt x="1463" y="1245"/>
                    <a:pt x="1464" y="1244"/>
                  </a:cubicBezTo>
                  <a:cubicBezTo>
                    <a:pt x="1465" y="1244"/>
                    <a:pt x="1464" y="1243"/>
                    <a:pt x="1464" y="1243"/>
                  </a:cubicBezTo>
                  <a:cubicBezTo>
                    <a:pt x="1458" y="1227"/>
                    <a:pt x="1451" y="1212"/>
                    <a:pt x="1443" y="1198"/>
                  </a:cubicBezTo>
                  <a:cubicBezTo>
                    <a:pt x="1419" y="1147"/>
                    <a:pt x="1404" y="1093"/>
                    <a:pt x="1400" y="1037"/>
                  </a:cubicBezTo>
                  <a:cubicBezTo>
                    <a:pt x="1397" y="973"/>
                    <a:pt x="1411" y="914"/>
                    <a:pt x="1404" y="850"/>
                  </a:cubicBezTo>
                  <a:cubicBezTo>
                    <a:pt x="1404" y="849"/>
                    <a:pt x="1404" y="849"/>
                    <a:pt x="1403" y="847"/>
                  </a:cubicBezTo>
                  <a:cubicBezTo>
                    <a:pt x="1402" y="846"/>
                    <a:pt x="1403" y="846"/>
                    <a:pt x="1402" y="845"/>
                  </a:cubicBezTo>
                  <a:cubicBezTo>
                    <a:pt x="1401" y="845"/>
                    <a:pt x="1400" y="845"/>
                    <a:pt x="1399" y="845"/>
                  </a:cubicBezTo>
                  <a:cubicBezTo>
                    <a:pt x="1398" y="845"/>
                    <a:pt x="1397" y="845"/>
                    <a:pt x="1396" y="845"/>
                  </a:cubicBezTo>
                  <a:cubicBezTo>
                    <a:pt x="1395" y="846"/>
                    <a:pt x="1395" y="846"/>
                    <a:pt x="1395" y="847"/>
                  </a:cubicBezTo>
                  <a:cubicBezTo>
                    <a:pt x="1394" y="849"/>
                    <a:pt x="1394" y="849"/>
                    <a:pt x="1394" y="850"/>
                  </a:cubicBezTo>
                  <a:cubicBezTo>
                    <a:pt x="1390" y="884"/>
                    <a:pt x="1398" y="925"/>
                    <a:pt x="1389" y="958"/>
                  </a:cubicBezTo>
                  <a:cubicBezTo>
                    <a:pt x="1387" y="966"/>
                    <a:pt x="1385" y="974"/>
                    <a:pt x="1385" y="983"/>
                  </a:cubicBezTo>
                  <a:cubicBezTo>
                    <a:pt x="1375" y="961"/>
                    <a:pt x="1365" y="940"/>
                    <a:pt x="1353" y="919"/>
                  </a:cubicBezTo>
                  <a:cubicBezTo>
                    <a:pt x="1351" y="917"/>
                    <a:pt x="1350" y="914"/>
                    <a:pt x="1349" y="912"/>
                  </a:cubicBezTo>
                  <a:cubicBezTo>
                    <a:pt x="1349" y="911"/>
                    <a:pt x="1350" y="910"/>
                    <a:pt x="1350" y="909"/>
                  </a:cubicBezTo>
                  <a:cubicBezTo>
                    <a:pt x="1350" y="908"/>
                    <a:pt x="1349" y="907"/>
                    <a:pt x="1349" y="907"/>
                  </a:cubicBezTo>
                  <a:cubicBezTo>
                    <a:pt x="1349" y="906"/>
                    <a:pt x="1349" y="906"/>
                    <a:pt x="1349" y="906"/>
                  </a:cubicBezTo>
                  <a:cubicBezTo>
                    <a:pt x="1346" y="902"/>
                    <a:pt x="1343" y="899"/>
                    <a:pt x="1341" y="895"/>
                  </a:cubicBezTo>
                  <a:cubicBezTo>
                    <a:pt x="1338" y="889"/>
                    <a:pt x="1335" y="883"/>
                    <a:pt x="1333" y="877"/>
                  </a:cubicBezTo>
                  <a:cubicBezTo>
                    <a:pt x="1309" y="814"/>
                    <a:pt x="1311" y="745"/>
                    <a:pt x="1308" y="678"/>
                  </a:cubicBezTo>
                  <a:cubicBezTo>
                    <a:pt x="1307" y="678"/>
                    <a:pt x="1307" y="678"/>
                    <a:pt x="1307" y="678"/>
                  </a:cubicBezTo>
                  <a:cubicBezTo>
                    <a:pt x="1307" y="677"/>
                    <a:pt x="1306" y="677"/>
                    <a:pt x="1306" y="677"/>
                  </a:cubicBezTo>
                  <a:lnTo>
                    <a:pt x="1305" y="678"/>
                  </a:lnTo>
                  <a:cubicBezTo>
                    <a:pt x="1301" y="713"/>
                    <a:pt x="1299" y="749"/>
                    <a:pt x="1299" y="784"/>
                  </a:cubicBezTo>
                  <a:cubicBezTo>
                    <a:pt x="1299" y="786"/>
                    <a:pt x="1299" y="789"/>
                    <a:pt x="1299" y="791"/>
                  </a:cubicBezTo>
                  <a:cubicBezTo>
                    <a:pt x="1284" y="759"/>
                    <a:pt x="1265" y="729"/>
                    <a:pt x="1249" y="697"/>
                  </a:cubicBezTo>
                  <a:cubicBezTo>
                    <a:pt x="1248" y="696"/>
                    <a:pt x="1248" y="696"/>
                    <a:pt x="1248" y="695"/>
                  </a:cubicBezTo>
                  <a:cubicBezTo>
                    <a:pt x="1228" y="660"/>
                    <a:pt x="1214" y="622"/>
                    <a:pt x="1208" y="583"/>
                  </a:cubicBezTo>
                  <a:cubicBezTo>
                    <a:pt x="1208" y="583"/>
                    <a:pt x="1207" y="583"/>
                    <a:pt x="1208" y="582"/>
                  </a:cubicBezTo>
                  <a:cubicBezTo>
                    <a:pt x="1209" y="581"/>
                    <a:pt x="1209" y="580"/>
                    <a:pt x="1209" y="579"/>
                  </a:cubicBezTo>
                  <a:lnTo>
                    <a:pt x="1209" y="578"/>
                  </a:lnTo>
                  <a:cubicBezTo>
                    <a:pt x="1208" y="571"/>
                    <a:pt x="1207" y="564"/>
                    <a:pt x="1206" y="558"/>
                  </a:cubicBezTo>
                  <a:cubicBezTo>
                    <a:pt x="1204" y="523"/>
                    <a:pt x="1206" y="488"/>
                    <a:pt x="1204" y="454"/>
                  </a:cubicBezTo>
                  <a:cubicBezTo>
                    <a:pt x="1204" y="446"/>
                    <a:pt x="1192" y="446"/>
                    <a:pt x="1192" y="454"/>
                  </a:cubicBezTo>
                  <a:cubicBezTo>
                    <a:pt x="1190" y="477"/>
                    <a:pt x="1189" y="500"/>
                    <a:pt x="1189" y="523"/>
                  </a:cubicBezTo>
                  <a:cubicBezTo>
                    <a:pt x="1189" y="534"/>
                    <a:pt x="1189" y="545"/>
                    <a:pt x="1189" y="555"/>
                  </a:cubicBezTo>
                  <a:cubicBezTo>
                    <a:pt x="1177" y="540"/>
                    <a:pt x="1166" y="523"/>
                    <a:pt x="1156" y="506"/>
                  </a:cubicBezTo>
                  <a:cubicBezTo>
                    <a:pt x="1139" y="477"/>
                    <a:pt x="1126" y="446"/>
                    <a:pt x="1117" y="414"/>
                  </a:cubicBezTo>
                  <a:cubicBezTo>
                    <a:pt x="1097" y="362"/>
                    <a:pt x="1082" y="309"/>
                    <a:pt x="1071" y="255"/>
                  </a:cubicBezTo>
                  <a:cubicBezTo>
                    <a:pt x="1071" y="254"/>
                    <a:pt x="1071" y="254"/>
                    <a:pt x="1071" y="254"/>
                  </a:cubicBezTo>
                  <a:lnTo>
                    <a:pt x="1070" y="254"/>
                  </a:lnTo>
                  <a:lnTo>
                    <a:pt x="1069" y="254"/>
                  </a:lnTo>
                  <a:lnTo>
                    <a:pt x="1069" y="255"/>
                  </a:lnTo>
                  <a:cubicBezTo>
                    <a:pt x="1072" y="304"/>
                    <a:pt x="1080" y="352"/>
                    <a:pt x="1093" y="398"/>
                  </a:cubicBezTo>
                  <a:cubicBezTo>
                    <a:pt x="1075" y="383"/>
                    <a:pt x="1057" y="367"/>
                    <a:pt x="1040" y="351"/>
                  </a:cubicBezTo>
                  <a:cubicBezTo>
                    <a:pt x="1034" y="346"/>
                    <a:pt x="1028" y="339"/>
                    <a:pt x="1022" y="333"/>
                  </a:cubicBezTo>
                  <a:lnTo>
                    <a:pt x="1023" y="333"/>
                  </a:lnTo>
                  <a:cubicBezTo>
                    <a:pt x="1024" y="332"/>
                    <a:pt x="1024" y="332"/>
                    <a:pt x="1025" y="331"/>
                  </a:cubicBezTo>
                  <a:cubicBezTo>
                    <a:pt x="1025" y="330"/>
                    <a:pt x="1025" y="330"/>
                    <a:pt x="1025" y="329"/>
                  </a:cubicBezTo>
                  <a:cubicBezTo>
                    <a:pt x="1025" y="328"/>
                    <a:pt x="1026" y="327"/>
                    <a:pt x="1025" y="326"/>
                  </a:cubicBezTo>
                  <a:cubicBezTo>
                    <a:pt x="1024" y="326"/>
                    <a:pt x="1024" y="325"/>
                    <a:pt x="1023" y="325"/>
                  </a:cubicBezTo>
                  <a:cubicBezTo>
                    <a:pt x="1023" y="325"/>
                    <a:pt x="1022" y="325"/>
                    <a:pt x="1022" y="324"/>
                  </a:cubicBezTo>
                  <a:cubicBezTo>
                    <a:pt x="1019" y="323"/>
                    <a:pt x="1015" y="322"/>
                    <a:pt x="1011" y="321"/>
                  </a:cubicBezTo>
                  <a:cubicBezTo>
                    <a:pt x="1003" y="311"/>
                    <a:pt x="995" y="301"/>
                    <a:pt x="987" y="291"/>
                  </a:cubicBezTo>
                  <a:cubicBezTo>
                    <a:pt x="967" y="267"/>
                    <a:pt x="941" y="246"/>
                    <a:pt x="923" y="220"/>
                  </a:cubicBezTo>
                  <a:cubicBezTo>
                    <a:pt x="897" y="180"/>
                    <a:pt x="863" y="145"/>
                    <a:pt x="823" y="118"/>
                  </a:cubicBezTo>
                  <a:cubicBezTo>
                    <a:pt x="815" y="113"/>
                    <a:pt x="808" y="108"/>
                    <a:pt x="800" y="103"/>
                  </a:cubicBezTo>
                  <a:cubicBezTo>
                    <a:pt x="784" y="94"/>
                    <a:pt x="766" y="87"/>
                    <a:pt x="748" y="82"/>
                  </a:cubicBezTo>
                  <a:cubicBezTo>
                    <a:pt x="740" y="80"/>
                    <a:pt x="687" y="73"/>
                    <a:pt x="683" y="63"/>
                  </a:cubicBezTo>
                  <a:lnTo>
                    <a:pt x="683" y="62"/>
                  </a:lnTo>
                  <a:cubicBezTo>
                    <a:pt x="682" y="62"/>
                    <a:pt x="682" y="62"/>
                    <a:pt x="682" y="62"/>
                  </a:cubicBezTo>
                  <a:lnTo>
                    <a:pt x="681" y="62"/>
                  </a:lnTo>
                  <a:cubicBezTo>
                    <a:pt x="681" y="63"/>
                    <a:pt x="681" y="63"/>
                    <a:pt x="681" y="63"/>
                  </a:cubicBezTo>
                  <a:lnTo>
                    <a:pt x="681" y="67"/>
                  </a:lnTo>
                  <a:lnTo>
                    <a:pt x="681" y="68"/>
                  </a:lnTo>
                  <a:lnTo>
                    <a:pt x="682" y="69"/>
                  </a:lnTo>
                  <a:cubicBezTo>
                    <a:pt x="698" y="76"/>
                    <a:pt x="714" y="82"/>
                    <a:pt x="730" y="87"/>
                  </a:cubicBezTo>
                  <a:cubicBezTo>
                    <a:pt x="738" y="89"/>
                    <a:pt x="745" y="92"/>
                    <a:pt x="752" y="94"/>
                  </a:cubicBezTo>
                  <a:cubicBezTo>
                    <a:pt x="726" y="94"/>
                    <a:pt x="702" y="107"/>
                    <a:pt x="677" y="105"/>
                  </a:cubicBezTo>
                  <a:cubicBezTo>
                    <a:pt x="638" y="103"/>
                    <a:pt x="595" y="121"/>
                    <a:pt x="559" y="135"/>
                  </a:cubicBezTo>
                  <a:cubicBezTo>
                    <a:pt x="484" y="165"/>
                    <a:pt x="431" y="220"/>
                    <a:pt x="371" y="273"/>
                  </a:cubicBezTo>
                  <a:cubicBezTo>
                    <a:pt x="316" y="321"/>
                    <a:pt x="263" y="372"/>
                    <a:pt x="214" y="426"/>
                  </a:cubicBezTo>
                  <a:cubicBezTo>
                    <a:pt x="241" y="388"/>
                    <a:pt x="268" y="350"/>
                    <a:pt x="294" y="311"/>
                  </a:cubicBezTo>
                  <a:cubicBezTo>
                    <a:pt x="298" y="305"/>
                    <a:pt x="289" y="301"/>
                    <a:pt x="284" y="304"/>
                  </a:cubicBezTo>
                  <a:cubicBezTo>
                    <a:pt x="261" y="323"/>
                    <a:pt x="241" y="344"/>
                    <a:pt x="223" y="367"/>
                  </a:cubicBezTo>
                  <a:lnTo>
                    <a:pt x="225" y="364"/>
                  </a:lnTo>
                  <a:cubicBezTo>
                    <a:pt x="226" y="363"/>
                    <a:pt x="226" y="362"/>
                    <a:pt x="226" y="361"/>
                  </a:cubicBezTo>
                  <a:cubicBezTo>
                    <a:pt x="226" y="360"/>
                    <a:pt x="226" y="359"/>
                    <a:pt x="225" y="358"/>
                  </a:cubicBezTo>
                  <a:cubicBezTo>
                    <a:pt x="224" y="357"/>
                    <a:pt x="224" y="356"/>
                    <a:pt x="223" y="355"/>
                  </a:cubicBezTo>
                  <a:cubicBezTo>
                    <a:pt x="222" y="355"/>
                    <a:pt x="221" y="355"/>
                    <a:pt x="220" y="355"/>
                  </a:cubicBezTo>
                  <a:cubicBezTo>
                    <a:pt x="219" y="355"/>
                    <a:pt x="218" y="355"/>
                    <a:pt x="217" y="355"/>
                  </a:cubicBezTo>
                  <a:cubicBezTo>
                    <a:pt x="216" y="356"/>
                    <a:pt x="216" y="356"/>
                    <a:pt x="215" y="357"/>
                  </a:cubicBezTo>
                  <a:cubicBezTo>
                    <a:pt x="201" y="371"/>
                    <a:pt x="188" y="388"/>
                    <a:pt x="178" y="405"/>
                  </a:cubicBezTo>
                  <a:cubicBezTo>
                    <a:pt x="174" y="412"/>
                    <a:pt x="171" y="417"/>
                    <a:pt x="168" y="423"/>
                  </a:cubicBezTo>
                  <a:cubicBezTo>
                    <a:pt x="168" y="421"/>
                    <a:pt x="168" y="419"/>
                    <a:pt x="170" y="417"/>
                  </a:cubicBezTo>
                  <a:cubicBezTo>
                    <a:pt x="170" y="416"/>
                    <a:pt x="170" y="415"/>
                    <a:pt x="169" y="414"/>
                  </a:cubicBezTo>
                  <a:cubicBezTo>
                    <a:pt x="168" y="413"/>
                    <a:pt x="168" y="413"/>
                    <a:pt x="167" y="412"/>
                  </a:cubicBezTo>
                  <a:cubicBezTo>
                    <a:pt x="166" y="412"/>
                    <a:pt x="165" y="411"/>
                    <a:pt x="164" y="411"/>
                  </a:cubicBezTo>
                  <a:cubicBezTo>
                    <a:pt x="163" y="411"/>
                    <a:pt x="162" y="411"/>
                    <a:pt x="161" y="412"/>
                  </a:cubicBezTo>
                  <a:cubicBezTo>
                    <a:pt x="161" y="412"/>
                    <a:pt x="160" y="413"/>
                    <a:pt x="160" y="414"/>
                  </a:cubicBezTo>
                  <a:lnTo>
                    <a:pt x="155" y="422"/>
                  </a:lnTo>
                  <a:cubicBezTo>
                    <a:pt x="159" y="386"/>
                    <a:pt x="170" y="352"/>
                    <a:pt x="187" y="320"/>
                  </a:cubicBezTo>
                  <a:lnTo>
                    <a:pt x="189" y="318"/>
                  </a:lnTo>
                  <a:lnTo>
                    <a:pt x="190" y="317"/>
                  </a:lnTo>
                  <a:cubicBezTo>
                    <a:pt x="191" y="316"/>
                    <a:pt x="191" y="315"/>
                    <a:pt x="191" y="315"/>
                  </a:cubicBezTo>
                  <a:cubicBezTo>
                    <a:pt x="191" y="314"/>
                    <a:pt x="191" y="314"/>
                    <a:pt x="191" y="313"/>
                  </a:cubicBezTo>
                  <a:cubicBezTo>
                    <a:pt x="192" y="311"/>
                    <a:pt x="194" y="308"/>
                    <a:pt x="195" y="305"/>
                  </a:cubicBezTo>
                  <a:cubicBezTo>
                    <a:pt x="214" y="274"/>
                    <a:pt x="237" y="245"/>
                    <a:pt x="265" y="222"/>
                  </a:cubicBezTo>
                  <a:cubicBezTo>
                    <a:pt x="263" y="225"/>
                    <a:pt x="261" y="228"/>
                    <a:pt x="259" y="232"/>
                  </a:cubicBezTo>
                  <a:cubicBezTo>
                    <a:pt x="246" y="254"/>
                    <a:pt x="238" y="279"/>
                    <a:pt x="236" y="304"/>
                  </a:cubicBezTo>
                  <a:lnTo>
                    <a:pt x="236" y="305"/>
                  </a:lnTo>
                  <a:lnTo>
                    <a:pt x="237" y="306"/>
                  </a:lnTo>
                  <a:cubicBezTo>
                    <a:pt x="238" y="306"/>
                    <a:pt x="238" y="306"/>
                    <a:pt x="239" y="306"/>
                  </a:cubicBezTo>
                  <a:lnTo>
                    <a:pt x="240" y="306"/>
                  </a:lnTo>
                  <a:cubicBezTo>
                    <a:pt x="241" y="306"/>
                    <a:pt x="241" y="305"/>
                    <a:pt x="241" y="305"/>
                  </a:cubicBezTo>
                  <a:cubicBezTo>
                    <a:pt x="241" y="305"/>
                    <a:pt x="241" y="304"/>
                    <a:pt x="242" y="304"/>
                  </a:cubicBezTo>
                  <a:cubicBezTo>
                    <a:pt x="256" y="236"/>
                    <a:pt x="320" y="177"/>
                    <a:pt x="371" y="132"/>
                  </a:cubicBezTo>
                  <a:cubicBezTo>
                    <a:pt x="390" y="117"/>
                    <a:pt x="410" y="103"/>
                    <a:pt x="432" y="90"/>
                  </a:cubicBezTo>
                  <a:cubicBezTo>
                    <a:pt x="445" y="83"/>
                    <a:pt x="458" y="76"/>
                    <a:pt x="472" y="70"/>
                  </a:cubicBezTo>
                  <a:cubicBezTo>
                    <a:pt x="462" y="80"/>
                    <a:pt x="453" y="91"/>
                    <a:pt x="445" y="104"/>
                  </a:cubicBezTo>
                  <a:cubicBezTo>
                    <a:pt x="440" y="113"/>
                    <a:pt x="436" y="122"/>
                    <a:pt x="433" y="131"/>
                  </a:cubicBezTo>
                  <a:cubicBezTo>
                    <a:pt x="433" y="134"/>
                    <a:pt x="436" y="136"/>
                    <a:pt x="437" y="133"/>
                  </a:cubicBezTo>
                  <a:cubicBezTo>
                    <a:pt x="464" y="72"/>
                    <a:pt x="548" y="30"/>
                    <a:pt x="610" y="32"/>
                  </a:cubicBezTo>
                  <a:cubicBezTo>
                    <a:pt x="630" y="32"/>
                    <a:pt x="650" y="36"/>
                    <a:pt x="669" y="38"/>
                  </a:cubicBezTo>
                  <a:cubicBezTo>
                    <a:pt x="693" y="40"/>
                    <a:pt x="726" y="66"/>
                    <a:pt x="748" y="76"/>
                  </a:cubicBezTo>
                  <a:cubicBezTo>
                    <a:pt x="751" y="77"/>
                    <a:pt x="753" y="73"/>
                    <a:pt x="751" y="71"/>
                  </a:cubicBezTo>
                  <a:cubicBezTo>
                    <a:pt x="709" y="14"/>
                    <a:pt x="632" y="0"/>
                    <a:pt x="564" y="18"/>
                  </a:cubicBezTo>
                  <a:cubicBezTo>
                    <a:pt x="541" y="19"/>
                    <a:pt x="519" y="26"/>
                    <a:pt x="499" y="37"/>
                  </a:cubicBezTo>
                  <a:cubicBezTo>
                    <a:pt x="498" y="38"/>
                    <a:pt x="498" y="37"/>
                    <a:pt x="497" y="38"/>
                  </a:cubicBezTo>
                  <a:cubicBezTo>
                    <a:pt x="444" y="66"/>
                    <a:pt x="392" y="89"/>
                    <a:pt x="347" y="129"/>
                  </a:cubicBezTo>
                  <a:cubicBezTo>
                    <a:pt x="322" y="151"/>
                    <a:pt x="298" y="176"/>
                    <a:pt x="278" y="202"/>
                  </a:cubicBezTo>
                  <a:cubicBezTo>
                    <a:pt x="277" y="201"/>
                    <a:pt x="277" y="201"/>
                    <a:pt x="276" y="200"/>
                  </a:cubicBezTo>
                  <a:cubicBezTo>
                    <a:pt x="274" y="199"/>
                    <a:pt x="273" y="199"/>
                    <a:pt x="272" y="199"/>
                  </a:cubicBezTo>
                  <a:cubicBezTo>
                    <a:pt x="271" y="199"/>
                    <a:pt x="270" y="200"/>
                    <a:pt x="269" y="200"/>
                  </a:cubicBezTo>
                  <a:cubicBezTo>
                    <a:pt x="228" y="222"/>
                    <a:pt x="196" y="273"/>
                    <a:pt x="174" y="315"/>
                  </a:cubicBezTo>
                  <a:cubicBezTo>
                    <a:pt x="127" y="356"/>
                    <a:pt x="106" y="396"/>
                    <a:pt x="83" y="455"/>
                  </a:cubicBezTo>
                  <a:cubicBezTo>
                    <a:pt x="69" y="482"/>
                    <a:pt x="58" y="509"/>
                    <a:pt x="51" y="538"/>
                  </a:cubicBezTo>
                  <a:cubicBezTo>
                    <a:pt x="49" y="543"/>
                    <a:pt x="48" y="548"/>
                    <a:pt x="47" y="553"/>
                  </a:cubicBezTo>
                  <a:cubicBezTo>
                    <a:pt x="36" y="583"/>
                    <a:pt x="28" y="614"/>
                    <a:pt x="23" y="645"/>
                  </a:cubicBezTo>
                  <a:cubicBezTo>
                    <a:pt x="18" y="660"/>
                    <a:pt x="12" y="673"/>
                    <a:pt x="5" y="687"/>
                  </a:cubicBezTo>
                  <a:cubicBezTo>
                    <a:pt x="3" y="688"/>
                    <a:pt x="2" y="689"/>
                    <a:pt x="1" y="690"/>
                  </a:cubicBezTo>
                  <a:cubicBezTo>
                    <a:pt x="0" y="692"/>
                    <a:pt x="0" y="693"/>
                    <a:pt x="0" y="695"/>
                  </a:cubicBezTo>
                  <a:cubicBezTo>
                    <a:pt x="0" y="697"/>
                    <a:pt x="0" y="699"/>
                    <a:pt x="1" y="700"/>
                  </a:cubicBezTo>
                  <a:cubicBezTo>
                    <a:pt x="2" y="702"/>
                    <a:pt x="3" y="703"/>
                    <a:pt x="5" y="703"/>
                  </a:cubicBezTo>
                  <a:cubicBezTo>
                    <a:pt x="6" y="704"/>
                    <a:pt x="8" y="705"/>
                    <a:pt x="9" y="705"/>
                  </a:cubicBezTo>
                  <a:lnTo>
                    <a:pt x="11" y="705"/>
                  </a:lnTo>
                  <a:cubicBezTo>
                    <a:pt x="12" y="705"/>
                    <a:pt x="13" y="705"/>
                    <a:pt x="13" y="705"/>
                  </a:cubicBezTo>
                  <a:cubicBezTo>
                    <a:pt x="14" y="705"/>
                    <a:pt x="15" y="705"/>
                    <a:pt x="15" y="705"/>
                  </a:cubicBezTo>
                  <a:cubicBezTo>
                    <a:pt x="16" y="705"/>
                    <a:pt x="17" y="706"/>
                    <a:pt x="17" y="706"/>
                  </a:cubicBezTo>
                  <a:cubicBezTo>
                    <a:pt x="19" y="707"/>
                    <a:pt x="22" y="708"/>
                    <a:pt x="24" y="708"/>
                  </a:cubicBezTo>
                  <a:cubicBezTo>
                    <a:pt x="26" y="708"/>
                    <a:pt x="29" y="707"/>
                    <a:pt x="31" y="706"/>
                  </a:cubicBezTo>
                  <a:cubicBezTo>
                    <a:pt x="48" y="695"/>
                    <a:pt x="83" y="674"/>
                    <a:pt x="90" y="650"/>
                  </a:cubicBezTo>
                  <a:cubicBezTo>
                    <a:pt x="115" y="637"/>
                    <a:pt x="142" y="629"/>
                    <a:pt x="171" y="628"/>
                  </a:cubicBezTo>
                  <a:cubicBezTo>
                    <a:pt x="193" y="626"/>
                    <a:pt x="215" y="625"/>
                    <a:pt x="237" y="624"/>
                  </a:cubicBezTo>
                  <a:cubicBezTo>
                    <a:pt x="259" y="623"/>
                    <a:pt x="307" y="648"/>
                    <a:pt x="325" y="658"/>
                  </a:cubicBezTo>
                  <a:cubicBezTo>
                    <a:pt x="343" y="669"/>
                    <a:pt x="353" y="676"/>
                    <a:pt x="367" y="686"/>
                  </a:cubicBezTo>
                  <a:cubicBezTo>
                    <a:pt x="374" y="691"/>
                    <a:pt x="386" y="698"/>
                    <a:pt x="397" y="705"/>
                  </a:cubicBezTo>
                  <a:cubicBezTo>
                    <a:pt x="407" y="714"/>
                    <a:pt x="417" y="723"/>
                    <a:pt x="428" y="729"/>
                  </a:cubicBezTo>
                  <a:cubicBezTo>
                    <a:pt x="429" y="730"/>
                    <a:pt x="430" y="730"/>
                    <a:pt x="431" y="730"/>
                  </a:cubicBezTo>
                  <a:cubicBezTo>
                    <a:pt x="434" y="733"/>
                    <a:pt x="436" y="735"/>
                    <a:pt x="438" y="738"/>
                  </a:cubicBezTo>
                  <a:cubicBezTo>
                    <a:pt x="439" y="738"/>
                    <a:pt x="439" y="738"/>
                    <a:pt x="439" y="739"/>
                  </a:cubicBezTo>
                  <a:lnTo>
                    <a:pt x="440" y="739"/>
                  </a:lnTo>
                  <a:cubicBezTo>
                    <a:pt x="441" y="739"/>
                    <a:pt x="441" y="739"/>
                    <a:pt x="441" y="739"/>
                  </a:cubicBezTo>
                  <a:cubicBezTo>
                    <a:pt x="442" y="738"/>
                    <a:pt x="442" y="738"/>
                    <a:pt x="442" y="738"/>
                  </a:cubicBezTo>
                  <a:lnTo>
                    <a:pt x="442" y="737"/>
                  </a:lnTo>
                  <a:lnTo>
                    <a:pt x="442" y="736"/>
                  </a:lnTo>
                  <a:cubicBezTo>
                    <a:pt x="456" y="744"/>
                    <a:pt x="470" y="750"/>
                    <a:pt x="482" y="756"/>
                  </a:cubicBezTo>
                  <a:cubicBezTo>
                    <a:pt x="483" y="757"/>
                    <a:pt x="484" y="757"/>
                    <a:pt x="485" y="757"/>
                  </a:cubicBezTo>
                  <a:cubicBezTo>
                    <a:pt x="486" y="757"/>
                    <a:pt x="487" y="757"/>
                    <a:pt x="488" y="756"/>
                  </a:cubicBezTo>
                  <a:cubicBezTo>
                    <a:pt x="488" y="756"/>
                    <a:pt x="489" y="755"/>
                    <a:pt x="490" y="754"/>
                  </a:cubicBezTo>
                  <a:cubicBezTo>
                    <a:pt x="491" y="753"/>
                    <a:pt x="490" y="752"/>
                    <a:pt x="490" y="751"/>
                  </a:cubicBezTo>
                  <a:cubicBezTo>
                    <a:pt x="490" y="750"/>
                    <a:pt x="490" y="749"/>
                    <a:pt x="490" y="748"/>
                  </a:cubicBezTo>
                  <a:cubicBezTo>
                    <a:pt x="483" y="738"/>
                    <a:pt x="475" y="730"/>
                    <a:pt x="465" y="724"/>
                  </a:cubicBezTo>
                  <a:cubicBezTo>
                    <a:pt x="463" y="723"/>
                    <a:pt x="462" y="722"/>
                    <a:pt x="461" y="722"/>
                  </a:cubicBezTo>
                  <a:cubicBezTo>
                    <a:pt x="461" y="721"/>
                    <a:pt x="461" y="720"/>
                    <a:pt x="461" y="719"/>
                  </a:cubicBezTo>
                  <a:cubicBezTo>
                    <a:pt x="461" y="717"/>
                    <a:pt x="461" y="715"/>
                    <a:pt x="459" y="713"/>
                  </a:cubicBezTo>
                  <a:lnTo>
                    <a:pt x="461" y="713"/>
                  </a:lnTo>
                  <a:cubicBezTo>
                    <a:pt x="481" y="725"/>
                    <a:pt x="501" y="740"/>
                    <a:pt x="520" y="755"/>
                  </a:cubicBezTo>
                  <a:cubicBezTo>
                    <a:pt x="520" y="755"/>
                    <a:pt x="520" y="756"/>
                    <a:pt x="521" y="756"/>
                  </a:cubicBezTo>
                  <a:cubicBezTo>
                    <a:pt x="522" y="757"/>
                    <a:pt x="523" y="757"/>
                    <a:pt x="524" y="757"/>
                  </a:cubicBezTo>
                  <a:cubicBezTo>
                    <a:pt x="525" y="757"/>
                    <a:pt x="526" y="757"/>
                    <a:pt x="527" y="756"/>
                  </a:cubicBezTo>
                  <a:cubicBezTo>
                    <a:pt x="528" y="755"/>
                    <a:pt x="529" y="755"/>
                    <a:pt x="530" y="754"/>
                  </a:cubicBezTo>
                  <a:cubicBezTo>
                    <a:pt x="531" y="753"/>
                    <a:pt x="531" y="753"/>
                    <a:pt x="531" y="751"/>
                  </a:cubicBezTo>
                  <a:cubicBezTo>
                    <a:pt x="531" y="750"/>
                    <a:pt x="531" y="748"/>
                    <a:pt x="530" y="747"/>
                  </a:cubicBezTo>
                  <a:cubicBezTo>
                    <a:pt x="529" y="747"/>
                    <a:pt x="529" y="747"/>
                    <a:pt x="529" y="746"/>
                  </a:cubicBezTo>
                  <a:cubicBezTo>
                    <a:pt x="516" y="725"/>
                    <a:pt x="498" y="708"/>
                    <a:pt x="478" y="694"/>
                  </a:cubicBezTo>
                  <a:lnTo>
                    <a:pt x="473" y="692"/>
                  </a:lnTo>
                  <a:lnTo>
                    <a:pt x="481" y="692"/>
                  </a:lnTo>
                  <a:cubicBezTo>
                    <a:pt x="482" y="692"/>
                    <a:pt x="483" y="692"/>
                    <a:pt x="483" y="692"/>
                  </a:cubicBezTo>
                  <a:cubicBezTo>
                    <a:pt x="484" y="692"/>
                    <a:pt x="485" y="692"/>
                    <a:pt x="486" y="692"/>
                  </a:cubicBezTo>
                  <a:cubicBezTo>
                    <a:pt x="509" y="708"/>
                    <a:pt x="531" y="729"/>
                    <a:pt x="555" y="743"/>
                  </a:cubicBezTo>
                  <a:cubicBezTo>
                    <a:pt x="559" y="746"/>
                    <a:pt x="566" y="741"/>
                    <a:pt x="563" y="736"/>
                  </a:cubicBezTo>
                  <a:cubicBezTo>
                    <a:pt x="549" y="715"/>
                    <a:pt x="530" y="697"/>
                    <a:pt x="508" y="684"/>
                  </a:cubicBezTo>
                  <a:lnTo>
                    <a:pt x="515" y="682"/>
                  </a:lnTo>
                  <a:cubicBezTo>
                    <a:pt x="519" y="686"/>
                    <a:pt x="522" y="690"/>
                    <a:pt x="526" y="693"/>
                  </a:cubicBezTo>
                  <a:cubicBezTo>
                    <a:pt x="537" y="704"/>
                    <a:pt x="548" y="715"/>
                    <a:pt x="559" y="726"/>
                  </a:cubicBezTo>
                  <a:cubicBezTo>
                    <a:pt x="578" y="748"/>
                    <a:pt x="599" y="767"/>
                    <a:pt x="623" y="784"/>
                  </a:cubicBezTo>
                  <a:cubicBezTo>
                    <a:pt x="628" y="787"/>
                    <a:pt x="636" y="781"/>
                    <a:pt x="633" y="775"/>
                  </a:cubicBezTo>
                  <a:cubicBezTo>
                    <a:pt x="611" y="743"/>
                    <a:pt x="585" y="714"/>
                    <a:pt x="556" y="689"/>
                  </a:cubicBezTo>
                  <a:cubicBezTo>
                    <a:pt x="551" y="684"/>
                    <a:pt x="545" y="678"/>
                    <a:pt x="538" y="672"/>
                  </a:cubicBezTo>
                  <a:lnTo>
                    <a:pt x="541" y="670"/>
                  </a:lnTo>
                  <a:cubicBezTo>
                    <a:pt x="541" y="669"/>
                    <a:pt x="542" y="668"/>
                    <a:pt x="543" y="667"/>
                  </a:cubicBezTo>
                  <a:cubicBezTo>
                    <a:pt x="553" y="676"/>
                    <a:pt x="563" y="687"/>
                    <a:pt x="574" y="694"/>
                  </a:cubicBezTo>
                  <a:cubicBezTo>
                    <a:pt x="599" y="718"/>
                    <a:pt x="626" y="740"/>
                    <a:pt x="655" y="760"/>
                  </a:cubicBezTo>
                  <a:cubicBezTo>
                    <a:pt x="656" y="761"/>
                    <a:pt x="658" y="761"/>
                    <a:pt x="659" y="761"/>
                  </a:cubicBezTo>
                  <a:cubicBezTo>
                    <a:pt x="660" y="761"/>
                    <a:pt x="661" y="761"/>
                    <a:pt x="662" y="760"/>
                  </a:cubicBezTo>
                  <a:cubicBezTo>
                    <a:pt x="663" y="760"/>
                    <a:pt x="664" y="759"/>
                    <a:pt x="665" y="758"/>
                  </a:cubicBezTo>
                  <a:cubicBezTo>
                    <a:pt x="666" y="757"/>
                    <a:pt x="665" y="757"/>
                    <a:pt x="665" y="755"/>
                  </a:cubicBezTo>
                  <a:cubicBezTo>
                    <a:pt x="665" y="754"/>
                    <a:pt x="666" y="752"/>
                    <a:pt x="665" y="751"/>
                  </a:cubicBezTo>
                  <a:cubicBezTo>
                    <a:pt x="664" y="751"/>
                    <a:pt x="664" y="751"/>
                    <a:pt x="664" y="751"/>
                  </a:cubicBezTo>
                  <a:cubicBezTo>
                    <a:pt x="651" y="731"/>
                    <a:pt x="634" y="713"/>
                    <a:pt x="614" y="698"/>
                  </a:cubicBezTo>
                  <a:cubicBezTo>
                    <a:pt x="629" y="708"/>
                    <a:pt x="642" y="720"/>
                    <a:pt x="657" y="730"/>
                  </a:cubicBezTo>
                  <a:cubicBezTo>
                    <a:pt x="707" y="767"/>
                    <a:pt x="740" y="823"/>
                    <a:pt x="791" y="859"/>
                  </a:cubicBezTo>
                  <a:cubicBezTo>
                    <a:pt x="796" y="862"/>
                    <a:pt x="802" y="855"/>
                    <a:pt x="799" y="850"/>
                  </a:cubicBezTo>
                  <a:cubicBezTo>
                    <a:pt x="788" y="834"/>
                    <a:pt x="777" y="818"/>
                    <a:pt x="765" y="802"/>
                  </a:cubicBezTo>
                  <a:cubicBezTo>
                    <a:pt x="791" y="822"/>
                    <a:pt x="814" y="848"/>
                    <a:pt x="830" y="876"/>
                  </a:cubicBezTo>
                  <a:cubicBezTo>
                    <a:pt x="833" y="882"/>
                    <a:pt x="836" y="887"/>
                    <a:pt x="839" y="893"/>
                  </a:cubicBezTo>
                  <a:cubicBezTo>
                    <a:pt x="856" y="930"/>
                    <a:pt x="880" y="965"/>
                    <a:pt x="899" y="1001"/>
                  </a:cubicBezTo>
                  <a:cubicBezTo>
                    <a:pt x="899" y="1002"/>
                    <a:pt x="900" y="1004"/>
                    <a:pt x="901" y="1004"/>
                  </a:cubicBezTo>
                  <a:cubicBezTo>
                    <a:pt x="902" y="1005"/>
                    <a:pt x="904" y="1005"/>
                    <a:pt x="905" y="1005"/>
                  </a:cubicBezTo>
                  <a:cubicBezTo>
                    <a:pt x="906" y="1005"/>
                    <a:pt x="907" y="1005"/>
                    <a:pt x="909" y="1004"/>
                  </a:cubicBezTo>
                  <a:cubicBezTo>
                    <a:pt x="911" y="1004"/>
                    <a:pt x="911" y="1002"/>
                    <a:pt x="911" y="1001"/>
                  </a:cubicBezTo>
                  <a:cubicBezTo>
                    <a:pt x="912" y="1000"/>
                    <a:pt x="912" y="999"/>
                    <a:pt x="912" y="997"/>
                  </a:cubicBezTo>
                  <a:cubicBezTo>
                    <a:pt x="912" y="995"/>
                    <a:pt x="912" y="993"/>
                    <a:pt x="912" y="991"/>
                  </a:cubicBezTo>
                  <a:lnTo>
                    <a:pt x="923" y="1014"/>
                  </a:lnTo>
                  <a:cubicBezTo>
                    <a:pt x="934" y="1039"/>
                    <a:pt x="937" y="1066"/>
                    <a:pt x="951" y="1091"/>
                  </a:cubicBezTo>
                  <a:cubicBezTo>
                    <a:pt x="955" y="1100"/>
                    <a:pt x="966" y="1093"/>
                    <a:pt x="966" y="1085"/>
                  </a:cubicBezTo>
                  <a:cubicBezTo>
                    <a:pt x="966" y="1082"/>
                    <a:pt x="966" y="1080"/>
                    <a:pt x="966" y="1077"/>
                  </a:cubicBezTo>
                  <a:cubicBezTo>
                    <a:pt x="985" y="1119"/>
                    <a:pt x="995" y="1164"/>
                    <a:pt x="1018" y="1205"/>
                  </a:cubicBezTo>
                  <a:cubicBezTo>
                    <a:pt x="1021" y="1212"/>
                    <a:pt x="1031" y="1207"/>
                    <a:pt x="1031" y="1200"/>
                  </a:cubicBezTo>
                  <a:cubicBezTo>
                    <a:pt x="1031" y="1192"/>
                    <a:pt x="1030" y="1183"/>
                    <a:pt x="1028" y="1174"/>
                  </a:cubicBezTo>
                  <a:cubicBezTo>
                    <a:pt x="1048" y="1206"/>
                    <a:pt x="1069" y="1236"/>
                    <a:pt x="1093" y="1265"/>
                  </a:cubicBezTo>
                  <a:cubicBezTo>
                    <a:pt x="1094" y="1266"/>
                    <a:pt x="1094" y="1266"/>
                    <a:pt x="1095" y="1266"/>
                  </a:cubicBezTo>
                  <a:cubicBezTo>
                    <a:pt x="1096" y="1267"/>
                    <a:pt x="1098" y="1268"/>
                    <a:pt x="1099" y="1268"/>
                  </a:cubicBezTo>
                  <a:cubicBezTo>
                    <a:pt x="1100" y="1268"/>
                    <a:pt x="1102" y="1267"/>
                    <a:pt x="1103" y="1266"/>
                  </a:cubicBezTo>
                  <a:cubicBezTo>
                    <a:pt x="1104" y="1266"/>
                    <a:pt x="1104" y="1265"/>
                    <a:pt x="1106" y="1263"/>
                  </a:cubicBezTo>
                  <a:cubicBezTo>
                    <a:pt x="1107" y="1263"/>
                    <a:pt x="1107" y="1262"/>
                    <a:pt x="1107" y="1261"/>
                  </a:cubicBezTo>
                  <a:cubicBezTo>
                    <a:pt x="1123" y="1296"/>
                    <a:pt x="1136" y="1333"/>
                    <a:pt x="1148" y="1370"/>
                  </a:cubicBezTo>
                  <a:cubicBezTo>
                    <a:pt x="1155" y="1404"/>
                    <a:pt x="1167" y="1437"/>
                    <a:pt x="1182" y="1468"/>
                  </a:cubicBezTo>
                  <a:cubicBezTo>
                    <a:pt x="1194" y="1489"/>
                    <a:pt x="1221" y="1514"/>
                    <a:pt x="1187" y="1516"/>
                  </a:cubicBezTo>
                  <a:cubicBezTo>
                    <a:pt x="1186" y="1517"/>
                    <a:pt x="1185" y="1517"/>
                    <a:pt x="1184" y="1518"/>
                  </a:cubicBezTo>
                  <a:cubicBezTo>
                    <a:pt x="1182" y="1520"/>
                    <a:pt x="1180" y="1520"/>
                    <a:pt x="1179" y="1522"/>
                  </a:cubicBezTo>
                  <a:cubicBezTo>
                    <a:pt x="1175" y="1529"/>
                    <a:pt x="1184" y="1541"/>
                    <a:pt x="1187" y="1546"/>
                  </a:cubicBezTo>
                  <a:cubicBezTo>
                    <a:pt x="1207" y="1584"/>
                    <a:pt x="1223" y="1625"/>
                    <a:pt x="1232" y="1667"/>
                  </a:cubicBezTo>
                  <a:cubicBezTo>
                    <a:pt x="1243" y="1711"/>
                    <a:pt x="1256" y="1755"/>
                    <a:pt x="1270" y="1798"/>
                  </a:cubicBezTo>
                  <a:cubicBezTo>
                    <a:pt x="1275" y="1813"/>
                    <a:pt x="1278" y="1829"/>
                    <a:pt x="1283" y="1844"/>
                  </a:cubicBezTo>
                  <a:cubicBezTo>
                    <a:pt x="1285" y="1848"/>
                    <a:pt x="1299" y="1881"/>
                    <a:pt x="1292" y="1873"/>
                  </a:cubicBezTo>
                  <a:cubicBezTo>
                    <a:pt x="1292" y="1873"/>
                    <a:pt x="1290" y="1873"/>
                    <a:pt x="1291" y="1875"/>
                  </a:cubicBezTo>
                  <a:cubicBezTo>
                    <a:pt x="1291" y="1880"/>
                    <a:pt x="1293" y="1885"/>
                    <a:pt x="1296" y="1890"/>
                  </a:cubicBezTo>
                  <a:cubicBezTo>
                    <a:pt x="1297" y="1892"/>
                    <a:pt x="1299" y="1895"/>
                    <a:pt x="1300" y="1897"/>
                  </a:cubicBezTo>
                  <a:cubicBezTo>
                    <a:pt x="1304" y="1902"/>
                    <a:pt x="1311" y="1898"/>
                    <a:pt x="1312" y="1893"/>
                  </a:cubicBezTo>
                  <a:cubicBezTo>
                    <a:pt x="1312" y="1891"/>
                    <a:pt x="1312" y="1888"/>
                    <a:pt x="1312" y="1885"/>
                  </a:cubicBezTo>
                  <a:cubicBezTo>
                    <a:pt x="1312" y="1872"/>
                    <a:pt x="1309" y="1859"/>
                    <a:pt x="1302" y="1847"/>
                  </a:cubicBezTo>
                  <a:cubicBezTo>
                    <a:pt x="1302" y="1847"/>
                    <a:pt x="1301" y="1846"/>
                    <a:pt x="1301" y="1845"/>
                  </a:cubicBezTo>
                  <a:cubicBezTo>
                    <a:pt x="1286" y="1804"/>
                    <a:pt x="1273" y="1762"/>
                    <a:pt x="1264" y="1719"/>
                  </a:cubicBezTo>
                  <a:cubicBezTo>
                    <a:pt x="1256" y="1689"/>
                    <a:pt x="1246" y="1659"/>
                    <a:pt x="1236" y="1629"/>
                  </a:cubicBezTo>
                  <a:cubicBezTo>
                    <a:pt x="1229" y="1607"/>
                    <a:pt x="1220" y="1585"/>
                    <a:pt x="1210" y="1564"/>
                  </a:cubicBezTo>
                  <a:cubicBezTo>
                    <a:pt x="1206" y="1554"/>
                    <a:pt x="1182" y="1523"/>
                    <a:pt x="1211" y="1526"/>
                  </a:cubicBezTo>
                  <a:cubicBezTo>
                    <a:pt x="1215" y="1526"/>
                    <a:pt x="1220" y="1523"/>
                    <a:pt x="1219" y="1519"/>
                  </a:cubicBezTo>
                  <a:cubicBezTo>
                    <a:pt x="1212" y="1497"/>
                    <a:pt x="1203" y="1475"/>
                    <a:pt x="1192" y="1456"/>
                  </a:cubicBezTo>
                  <a:cubicBezTo>
                    <a:pt x="1190" y="1453"/>
                    <a:pt x="1188" y="1450"/>
                    <a:pt x="1187" y="1447"/>
                  </a:cubicBezTo>
                  <a:cubicBezTo>
                    <a:pt x="1167" y="1412"/>
                    <a:pt x="1164" y="1370"/>
                    <a:pt x="1151" y="1333"/>
                  </a:cubicBezTo>
                  <a:cubicBezTo>
                    <a:pt x="1144" y="1313"/>
                    <a:pt x="1135" y="1294"/>
                    <a:pt x="1127" y="1274"/>
                  </a:cubicBezTo>
                  <a:cubicBezTo>
                    <a:pt x="1136" y="1286"/>
                    <a:pt x="1148" y="1296"/>
                    <a:pt x="1158" y="1306"/>
                  </a:cubicBezTo>
                  <a:cubicBezTo>
                    <a:pt x="1171" y="1324"/>
                    <a:pt x="1187" y="1342"/>
                    <a:pt x="1203" y="1358"/>
                  </a:cubicBezTo>
                  <a:lnTo>
                    <a:pt x="1204" y="1358"/>
                  </a:lnTo>
                  <a:cubicBezTo>
                    <a:pt x="1205" y="1359"/>
                    <a:pt x="1206" y="1359"/>
                    <a:pt x="1207" y="1359"/>
                  </a:cubicBezTo>
                  <a:cubicBezTo>
                    <a:pt x="1208" y="1359"/>
                    <a:pt x="1209" y="1359"/>
                    <a:pt x="1210" y="1358"/>
                  </a:cubicBezTo>
                  <a:cubicBezTo>
                    <a:pt x="1221" y="1389"/>
                    <a:pt x="1234" y="1420"/>
                    <a:pt x="1248" y="1449"/>
                  </a:cubicBezTo>
                  <a:cubicBezTo>
                    <a:pt x="1281" y="1514"/>
                    <a:pt x="1288" y="1585"/>
                    <a:pt x="1301" y="1655"/>
                  </a:cubicBezTo>
                  <a:lnTo>
                    <a:pt x="1301" y="1656"/>
                  </a:lnTo>
                  <a:cubicBezTo>
                    <a:pt x="1302" y="1657"/>
                    <a:pt x="1302" y="1658"/>
                    <a:pt x="1303" y="1658"/>
                  </a:cubicBezTo>
                  <a:cubicBezTo>
                    <a:pt x="1304" y="1659"/>
                    <a:pt x="1305" y="1659"/>
                    <a:pt x="1306" y="1659"/>
                  </a:cubicBezTo>
                  <a:cubicBezTo>
                    <a:pt x="1310" y="1684"/>
                    <a:pt x="1316" y="1710"/>
                    <a:pt x="1324" y="1734"/>
                  </a:cubicBezTo>
                  <a:cubicBezTo>
                    <a:pt x="1328" y="1748"/>
                    <a:pt x="1324" y="1763"/>
                    <a:pt x="1335" y="1773"/>
                  </a:cubicBezTo>
                  <a:cubicBezTo>
                    <a:pt x="1336" y="1774"/>
                    <a:pt x="1336" y="1775"/>
                    <a:pt x="1337" y="1775"/>
                  </a:cubicBezTo>
                  <a:cubicBezTo>
                    <a:pt x="1338" y="1776"/>
                    <a:pt x="1339" y="1776"/>
                    <a:pt x="1340" y="1776"/>
                  </a:cubicBezTo>
                  <a:cubicBezTo>
                    <a:pt x="1341" y="1776"/>
                    <a:pt x="1343" y="1776"/>
                    <a:pt x="1344" y="1775"/>
                  </a:cubicBezTo>
                  <a:cubicBezTo>
                    <a:pt x="1345" y="1775"/>
                    <a:pt x="1345" y="1774"/>
                    <a:pt x="1345" y="1773"/>
                  </a:cubicBezTo>
                  <a:cubicBezTo>
                    <a:pt x="1346" y="1772"/>
                    <a:pt x="1347" y="1770"/>
                    <a:pt x="1348" y="1768"/>
                  </a:cubicBezTo>
                  <a:cubicBezTo>
                    <a:pt x="1354" y="1759"/>
                    <a:pt x="1357" y="1748"/>
                    <a:pt x="1358" y="1737"/>
                  </a:cubicBezTo>
                  <a:cubicBezTo>
                    <a:pt x="1362" y="1712"/>
                    <a:pt x="1374" y="1690"/>
                    <a:pt x="1379" y="1666"/>
                  </a:cubicBezTo>
                  <a:cubicBezTo>
                    <a:pt x="1373" y="1702"/>
                    <a:pt x="1370" y="1737"/>
                    <a:pt x="1370" y="1773"/>
                  </a:cubicBezTo>
                  <a:cubicBezTo>
                    <a:pt x="1370" y="1777"/>
                    <a:pt x="1370" y="1780"/>
                    <a:pt x="1370" y="1784"/>
                  </a:cubicBezTo>
                  <a:cubicBezTo>
                    <a:pt x="1371" y="1808"/>
                    <a:pt x="1372" y="1832"/>
                    <a:pt x="1376" y="1855"/>
                  </a:cubicBezTo>
                  <a:cubicBezTo>
                    <a:pt x="1379" y="1883"/>
                    <a:pt x="1374" y="1911"/>
                    <a:pt x="1378" y="1940"/>
                  </a:cubicBezTo>
                  <a:cubicBezTo>
                    <a:pt x="1384" y="1986"/>
                    <a:pt x="1392" y="2032"/>
                    <a:pt x="1404" y="2077"/>
                  </a:cubicBezTo>
                  <a:cubicBezTo>
                    <a:pt x="1385" y="2153"/>
                    <a:pt x="1361" y="2227"/>
                    <a:pt x="1331" y="2298"/>
                  </a:cubicBezTo>
                  <a:cubicBezTo>
                    <a:pt x="1316" y="2337"/>
                    <a:pt x="1313" y="2380"/>
                    <a:pt x="1303" y="2420"/>
                  </a:cubicBezTo>
                  <a:cubicBezTo>
                    <a:pt x="1294" y="2459"/>
                    <a:pt x="1290" y="2499"/>
                    <a:pt x="1290" y="2538"/>
                  </a:cubicBezTo>
                  <a:cubicBezTo>
                    <a:pt x="1290" y="2545"/>
                    <a:pt x="1290" y="2551"/>
                    <a:pt x="1291" y="2558"/>
                  </a:cubicBezTo>
                  <a:cubicBezTo>
                    <a:pt x="1291" y="2560"/>
                    <a:pt x="1291" y="2561"/>
                    <a:pt x="1292" y="2563"/>
                  </a:cubicBezTo>
                  <a:cubicBezTo>
                    <a:pt x="1293" y="2565"/>
                    <a:pt x="1294" y="2566"/>
                    <a:pt x="1296" y="2567"/>
                  </a:cubicBezTo>
                  <a:cubicBezTo>
                    <a:pt x="1298" y="2568"/>
                    <a:pt x="1299" y="2568"/>
                    <a:pt x="1301" y="2568"/>
                  </a:cubicBezTo>
                  <a:cubicBezTo>
                    <a:pt x="1303" y="2568"/>
                    <a:pt x="1304" y="2568"/>
                    <a:pt x="1306" y="2567"/>
                  </a:cubicBezTo>
                  <a:cubicBezTo>
                    <a:pt x="1307" y="2566"/>
                    <a:pt x="1309" y="2565"/>
                    <a:pt x="1310" y="2563"/>
                  </a:cubicBezTo>
                  <a:cubicBezTo>
                    <a:pt x="1346" y="2477"/>
                    <a:pt x="1357" y="2386"/>
                    <a:pt x="1379" y="2297"/>
                  </a:cubicBezTo>
                  <a:cubicBezTo>
                    <a:pt x="1390" y="2254"/>
                    <a:pt x="1414" y="2218"/>
                    <a:pt x="1427" y="2176"/>
                  </a:cubicBezTo>
                  <a:cubicBezTo>
                    <a:pt x="1440" y="2135"/>
                    <a:pt x="1436" y="2085"/>
                    <a:pt x="1447" y="2041"/>
                  </a:cubicBezTo>
                  <a:cubicBezTo>
                    <a:pt x="1460" y="1970"/>
                    <a:pt x="1467" y="1898"/>
                    <a:pt x="1467" y="1826"/>
                  </a:cubicBezTo>
                  <a:cubicBezTo>
                    <a:pt x="1467" y="1810"/>
                    <a:pt x="1467" y="1795"/>
                    <a:pt x="1466" y="1780"/>
                  </a:cubicBezTo>
                  <a:cubicBezTo>
                    <a:pt x="1466" y="1779"/>
                    <a:pt x="1466" y="1778"/>
                    <a:pt x="1466" y="1778"/>
                  </a:cubicBezTo>
                  <a:cubicBezTo>
                    <a:pt x="1466" y="1747"/>
                    <a:pt x="1465" y="1717"/>
                    <a:pt x="1461" y="1687"/>
                  </a:cubicBezTo>
                  <a:cubicBezTo>
                    <a:pt x="1461" y="1687"/>
                    <a:pt x="1461" y="1688"/>
                    <a:pt x="1462" y="1688"/>
                  </a:cubicBezTo>
                  <a:lnTo>
                    <a:pt x="1463" y="1688"/>
                  </a:lnTo>
                  <a:cubicBezTo>
                    <a:pt x="1464" y="1688"/>
                    <a:pt x="1465" y="1688"/>
                    <a:pt x="1465" y="1688"/>
                  </a:cubicBezTo>
                  <a:cubicBezTo>
                    <a:pt x="1466" y="1687"/>
                    <a:pt x="1466" y="1687"/>
                    <a:pt x="1466" y="1687"/>
                  </a:cubicBezTo>
                  <a:cubicBezTo>
                    <a:pt x="1466" y="1686"/>
                    <a:pt x="1467" y="1686"/>
                    <a:pt x="1467" y="1685"/>
                  </a:cubicBezTo>
                  <a:cubicBezTo>
                    <a:pt x="1474" y="1610"/>
                    <a:pt x="1458" y="1536"/>
                    <a:pt x="1459" y="1461"/>
                  </a:cubicBezTo>
                  <a:lnTo>
                    <a:pt x="1459" y="1460"/>
                  </a:lnTo>
                  <a:cubicBezTo>
                    <a:pt x="1459" y="1426"/>
                    <a:pt x="1453" y="1393"/>
                    <a:pt x="1441" y="1361"/>
                  </a:cubicBezTo>
                  <a:moveTo>
                    <a:pt x="918" y="234"/>
                  </a:moveTo>
                  <a:cubicBezTo>
                    <a:pt x="939" y="263"/>
                    <a:pt x="962" y="290"/>
                    <a:pt x="987" y="315"/>
                  </a:cubicBezTo>
                  <a:cubicBezTo>
                    <a:pt x="981" y="314"/>
                    <a:pt x="974" y="313"/>
                    <a:pt x="968" y="312"/>
                  </a:cubicBezTo>
                  <a:cubicBezTo>
                    <a:pt x="936" y="304"/>
                    <a:pt x="903" y="311"/>
                    <a:pt x="875" y="292"/>
                  </a:cubicBezTo>
                  <a:cubicBezTo>
                    <a:pt x="874" y="292"/>
                    <a:pt x="874" y="292"/>
                    <a:pt x="874" y="292"/>
                  </a:cubicBezTo>
                  <a:cubicBezTo>
                    <a:pt x="873" y="292"/>
                    <a:pt x="873" y="292"/>
                    <a:pt x="872" y="292"/>
                  </a:cubicBezTo>
                  <a:cubicBezTo>
                    <a:pt x="871" y="293"/>
                    <a:pt x="871" y="293"/>
                    <a:pt x="871" y="293"/>
                  </a:cubicBezTo>
                  <a:cubicBezTo>
                    <a:pt x="871" y="294"/>
                    <a:pt x="871" y="294"/>
                    <a:pt x="871" y="295"/>
                  </a:cubicBezTo>
                  <a:lnTo>
                    <a:pt x="871" y="296"/>
                  </a:lnTo>
                  <a:lnTo>
                    <a:pt x="871" y="297"/>
                  </a:lnTo>
                  <a:cubicBezTo>
                    <a:pt x="878" y="303"/>
                    <a:pt x="885" y="309"/>
                    <a:pt x="892" y="313"/>
                  </a:cubicBezTo>
                  <a:cubicBezTo>
                    <a:pt x="894" y="314"/>
                    <a:pt x="895" y="314"/>
                    <a:pt x="896" y="315"/>
                  </a:cubicBezTo>
                  <a:cubicBezTo>
                    <a:pt x="916" y="322"/>
                    <a:pt x="934" y="317"/>
                    <a:pt x="955" y="321"/>
                  </a:cubicBezTo>
                  <a:cubicBezTo>
                    <a:pt x="970" y="325"/>
                    <a:pt x="986" y="328"/>
                    <a:pt x="1001" y="331"/>
                  </a:cubicBezTo>
                  <a:lnTo>
                    <a:pt x="1008" y="338"/>
                  </a:lnTo>
                  <a:cubicBezTo>
                    <a:pt x="1011" y="342"/>
                    <a:pt x="1015" y="346"/>
                    <a:pt x="1018" y="349"/>
                  </a:cubicBezTo>
                  <a:lnTo>
                    <a:pt x="1017" y="349"/>
                  </a:lnTo>
                  <a:lnTo>
                    <a:pt x="1016" y="349"/>
                  </a:lnTo>
                  <a:cubicBezTo>
                    <a:pt x="966" y="349"/>
                    <a:pt x="918" y="344"/>
                    <a:pt x="869" y="345"/>
                  </a:cubicBezTo>
                  <a:cubicBezTo>
                    <a:pt x="823" y="345"/>
                    <a:pt x="777" y="330"/>
                    <a:pt x="731" y="327"/>
                  </a:cubicBezTo>
                  <a:cubicBezTo>
                    <a:pt x="728" y="327"/>
                    <a:pt x="727" y="332"/>
                    <a:pt x="731" y="332"/>
                  </a:cubicBezTo>
                  <a:cubicBezTo>
                    <a:pt x="800" y="341"/>
                    <a:pt x="868" y="355"/>
                    <a:pt x="937" y="359"/>
                  </a:cubicBezTo>
                  <a:cubicBezTo>
                    <a:pt x="931" y="361"/>
                    <a:pt x="925" y="362"/>
                    <a:pt x="919" y="363"/>
                  </a:cubicBezTo>
                  <a:cubicBezTo>
                    <a:pt x="885" y="366"/>
                    <a:pt x="850" y="360"/>
                    <a:pt x="817" y="360"/>
                  </a:cubicBezTo>
                  <a:cubicBezTo>
                    <a:pt x="783" y="361"/>
                    <a:pt x="755" y="356"/>
                    <a:pt x="726" y="369"/>
                  </a:cubicBezTo>
                  <a:cubicBezTo>
                    <a:pt x="688" y="362"/>
                    <a:pt x="650" y="358"/>
                    <a:pt x="611" y="358"/>
                  </a:cubicBezTo>
                  <a:cubicBezTo>
                    <a:pt x="598" y="358"/>
                    <a:pt x="585" y="359"/>
                    <a:pt x="572" y="360"/>
                  </a:cubicBezTo>
                  <a:cubicBezTo>
                    <a:pt x="598" y="332"/>
                    <a:pt x="628" y="308"/>
                    <a:pt x="662" y="289"/>
                  </a:cubicBezTo>
                  <a:cubicBezTo>
                    <a:pt x="669" y="285"/>
                    <a:pt x="677" y="281"/>
                    <a:pt x="685" y="277"/>
                  </a:cubicBezTo>
                  <a:cubicBezTo>
                    <a:pt x="745" y="247"/>
                    <a:pt x="806" y="207"/>
                    <a:pt x="875" y="197"/>
                  </a:cubicBezTo>
                  <a:lnTo>
                    <a:pt x="876" y="197"/>
                  </a:lnTo>
                  <a:lnTo>
                    <a:pt x="896" y="202"/>
                  </a:lnTo>
                  <a:cubicBezTo>
                    <a:pt x="902" y="212"/>
                    <a:pt x="910" y="224"/>
                    <a:pt x="918" y="234"/>
                  </a:cubicBezTo>
                  <a:moveTo>
                    <a:pt x="323" y="335"/>
                  </a:moveTo>
                  <a:cubicBezTo>
                    <a:pt x="387" y="278"/>
                    <a:pt x="449" y="217"/>
                    <a:pt x="524" y="175"/>
                  </a:cubicBezTo>
                  <a:cubicBezTo>
                    <a:pt x="598" y="137"/>
                    <a:pt x="678" y="111"/>
                    <a:pt x="760" y="100"/>
                  </a:cubicBezTo>
                  <a:lnTo>
                    <a:pt x="761" y="100"/>
                  </a:lnTo>
                  <a:cubicBezTo>
                    <a:pt x="761" y="99"/>
                    <a:pt x="762" y="99"/>
                    <a:pt x="762" y="99"/>
                  </a:cubicBezTo>
                  <a:cubicBezTo>
                    <a:pt x="777" y="105"/>
                    <a:pt x="792" y="112"/>
                    <a:pt x="807" y="121"/>
                  </a:cubicBezTo>
                  <a:cubicBezTo>
                    <a:pt x="813" y="124"/>
                    <a:pt x="819" y="128"/>
                    <a:pt x="826" y="132"/>
                  </a:cubicBezTo>
                  <a:cubicBezTo>
                    <a:pt x="848" y="148"/>
                    <a:pt x="868" y="167"/>
                    <a:pt x="885" y="188"/>
                  </a:cubicBezTo>
                  <a:lnTo>
                    <a:pt x="877" y="186"/>
                  </a:lnTo>
                  <a:lnTo>
                    <a:pt x="877" y="184"/>
                  </a:lnTo>
                  <a:cubicBezTo>
                    <a:pt x="877" y="183"/>
                    <a:pt x="876" y="183"/>
                    <a:pt x="875" y="182"/>
                  </a:cubicBezTo>
                  <a:lnTo>
                    <a:pt x="874" y="182"/>
                  </a:lnTo>
                  <a:cubicBezTo>
                    <a:pt x="873" y="182"/>
                    <a:pt x="872" y="182"/>
                    <a:pt x="872" y="182"/>
                  </a:cubicBezTo>
                  <a:cubicBezTo>
                    <a:pt x="871" y="182"/>
                    <a:pt x="871" y="183"/>
                    <a:pt x="871" y="183"/>
                  </a:cubicBezTo>
                  <a:cubicBezTo>
                    <a:pt x="822" y="167"/>
                    <a:pt x="762" y="170"/>
                    <a:pt x="716" y="173"/>
                  </a:cubicBezTo>
                  <a:cubicBezTo>
                    <a:pt x="685" y="176"/>
                    <a:pt x="654" y="187"/>
                    <a:pt x="627" y="202"/>
                  </a:cubicBezTo>
                  <a:cubicBezTo>
                    <a:pt x="616" y="209"/>
                    <a:pt x="605" y="216"/>
                    <a:pt x="594" y="225"/>
                  </a:cubicBezTo>
                  <a:cubicBezTo>
                    <a:pt x="594" y="225"/>
                    <a:pt x="594" y="226"/>
                    <a:pt x="593" y="226"/>
                  </a:cubicBezTo>
                  <a:cubicBezTo>
                    <a:pt x="592" y="227"/>
                    <a:pt x="592" y="229"/>
                    <a:pt x="592" y="230"/>
                  </a:cubicBezTo>
                  <a:cubicBezTo>
                    <a:pt x="592" y="231"/>
                    <a:pt x="592" y="234"/>
                    <a:pt x="593" y="234"/>
                  </a:cubicBezTo>
                  <a:cubicBezTo>
                    <a:pt x="594" y="235"/>
                    <a:pt x="594" y="235"/>
                    <a:pt x="594" y="235"/>
                  </a:cubicBezTo>
                  <a:cubicBezTo>
                    <a:pt x="597" y="238"/>
                    <a:pt x="599" y="241"/>
                    <a:pt x="602" y="242"/>
                  </a:cubicBezTo>
                  <a:cubicBezTo>
                    <a:pt x="606" y="245"/>
                    <a:pt x="611" y="245"/>
                    <a:pt x="615" y="245"/>
                  </a:cubicBezTo>
                  <a:cubicBezTo>
                    <a:pt x="578" y="263"/>
                    <a:pt x="539" y="279"/>
                    <a:pt x="503" y="299"/>
                  </a:cubicBezTo>
                  <a:cubicBezTo>
                    <a:pt x="496" y="302"/>
                    <a:pt x="490" y="306"/>
                    <a:pt x="483" y="310"/>
                  </a:cubicBezTo>
                  <a:cubicBezTo>
                    <a:pt x="473" y="316"/>
                    <a:pt x="463" y="322"/>
                    <a:pt x="453" y="329"/>
                  </a:cubicBezTo>
                  <a:cubicBezTo>
                    <a:pt x="438" y="340"/>
                    <a:pt x="421" y="363"/>
                    <a:pt x="405" y="370"/>
                  </a:cubicBezTo>
                  <a:cubicBezTo>
                    <a:pt x="402" y="371"/>
                    <a:pt x="405" y="375"/>
                    <a:pt x="407" y="375"/>
                  </a:cubicBezTo>
                  <a:cubicBezTo>
                    <a:pt x="438" y="368"/>
                    <a:pt x="467" y="330"/>
                    <a:pt x="496" y="316"/>
                  </a:cubicBezTo>
                  <a:cubicBezTo>
                    <a:pt x="545" y="290"/>
                    <a:pt x="595" y="271"/>
                    <a:pt x="644" y="247"/>
                  </a:cubicBezTo>
                  <a:lnTo>
                    <a:pt x="645" y="247"/>
                  </a:lnTo>
                  <a:cubicBezTo>
                    <a:pt x="646" y="246"/>
                    <a:pt x="646" y="245"/>
                    <a:pt x="647" y="244"/>
                  </a:cubicBezTo>
                  <a:cubicBezTo>
                    <a:pt x="648" y="243"/>
                    <a:pt x="648" y="243"/>
                    <a:pt x="648" y="241"/>
                  </a:cubicBezTo>
                  <a:cubicBezTo>
                    <a:pt x="648" y="240"/>
                    <a:pt x="648" y="238"/>
                    <a:pt x="647" y="237"/>
                  </a:cubicBezTo>
                  <a:cubicBezTo>
                    <a:pt x="646" y="236"/>
                    <a:pt x="646" y="235"/>
                    <a:pt x="645" y="234"/>
                  </a:cubicBezTo>
                  <a:cubicBezTo>
                    <a:pt x="644" y="234"/>
                    <a:pt x="644" y="234"/>
                    <a:pt x="643" y="234"/>
                  </a:cubicBezTo>
                  <a:cubicBezTo>
                    <a:pt x="628" y="230"/>
                    <a:pt x="612" y="228"/>
                    <a:pt x="638" y="217"/>
                  </a:cubicBezTo>
                  <a:cubicBezTo>
                    <a:pt x="663" y="207"/>
                    <a:pt x="682" y="198"/>
                    <a:pt x="705" y="191"/>
                  </a:cubicBezTo>
                  <a:cubicBezTo>
                    <a:pt x="731" y="185"/>
                    <a:pt x="757" y="182"/>
                    <a:pt x="782" y="182"/>
                  </a:cubicBezTo>
                  <a:cubicBezTo>
                    <a:pt x="802" y="182"/>
                    <a:pt x="821" y="184"/>
                    <a:pt x="840" y="187"/>
                  </a:cubicBezTo>
                  <a:cubicBezTo>
                    <a:pt x="830" y="190"/>
                    <a:pt x="820" y="195"/>
                    <a:pt x="810" y="199"/>
                  </a:cubicBezTo>
                  <a:cubicBezTo>
                    <a:pt x="780" y="210"/>
                    <a:pt x="751" y="225"/>
                    <a:pt x="723" y="241"/>
                  </a:cubicBezTo>
                  <a:cubicBezTo>
                    <a:pt x="709" y="246"/>
                    <a:pt x="696" y="253"/>
                    <a:pt x="683" y="260"/>
                  </a:cubicBezTo>
                  <a:cubicBezTo>
                    <a:pt x="673" y="266"/>
                    <a:pt x="663" y="273"/>
                    <a:pt x="653" y="280"/>
                  </a:cubicBezTo>
                  <a:cubicBezTo>
                    <a:pt x="629" y="303"/>
                    <a:pt x="577" y="322"/>
                    <a:pt x="567" y="357"/>
                  </a:cubicBezTo>
                  <a:cubicBezTo>
                    <a:pt x="567" y="358"/>
                    <a:pt x="567" y="358"/>
                    <a:pt x="567" y="358"/>
                  </a:cubicBezTo>
                  <a:cubicBezTo>
                    <a:pt x="527" y="361"/>
                    <a:pt x="487" y="368"/>
                    <a:pt x="449" y="378"/>
                  </a:cubicBezTo>
                  <a:cubicBezTo>
                    <a:pt x="442" y="380"/>
                    <a:pt x="435" y="382"/>
                    <a:pt x="429" y="386"/>
                  </a:cubicBezTo>
                  <a:cubicBezTo>
                    <a:pt x="419" y="386"/>
                    <a:pt x="409" y="388"/>
                    <a:pt x="400" y="389"/>
                  </a:cubicBezTo>
                  <a:cubicBezTo>
                    <a:pt x="398" y="389"/>
                    <a:pt x="396" y="390"/>
                    <a:pt x="394" y="391"/>
                  </a:cubicBezTo>
                  <a:cubicBezTo>
                    <a:pt x="394" y="389"/>
                    <a:pt x="394" y="388"/>
                    <a:pt x="394" y="387"/>
                  </a:cubicBezTo>
                  <a:cubicBezTo>
                    <a:pt x="394" y="385"/>
                    <a:pt x="394" y="384"/>
                    <a:pt x="393" y="382"/>
                  </a:cubicBezTo>
                  <a:cubicBezTo>
                    <a:pt x="392" y="381"/>
                    <a:pt x="391" y="379"/>
                    <a:pt x="389" y="378"/>
                  </a:cubicBezTo>
                  <a:cubicBezTo>
                    <a:pt x="387" y="377"/>
                    <a:pt x="386" y="377"/>
                    <a:pt x="384" y="377"/>
                  </a:cubicBezTo>
                  <a:cubicBezTo>
                    <a:pt x="377" y="377"/>
                    <a:pt x="370" y="379"/>
                    <a:pt x="364" y="381"/>
                  </a:cubicBezTo>
                  <a:cubicBezTo>
                    <a:pt x="364" y="380"/>
                    <a:pt x="364" y="380"/>
                    <a:pt x="364" y="380"/>
                  </a:cubicBezTo>
                  <a:cubicBezTo>
                    <a:pt x="364" y="379"/>
                    <a:pt x="364" y="378"/>
                    <a:pt x="363" y="377"/>
                  </a:cubicBezTo>
                  <a:cubicBezTo>
                    <a:pt x="362" y="376"/>
                    <a:pt x="362" y="376"/>
                    <a:pt x="361" y="375"/>
                  </a:cubicBezTo>
                  <a:cubicBezTo>
                    <a:pt x="361" y="375"/>
                    <a:pt x="360" y="375"/>
                    <a:pt x="359" y="375"/>
                  </a:cubicBezTo>
                  <a:cubicBezTo>
                    <a:pt x="358" y="375"/>
                    <a:pt x="358" y="375"/>
                    <a:pt x="358" y="375"/>
                  </a:cubicBezTo>
                  <a:cubicBezTo>
                    <a:pt x="339" y="379"/>
                    <a:pt x="320" y="387"/>
                    <a:pt x="304" y="396"/>
                  </a:cubicBezTo>
                  <a:cubicBezTo>
                    <a:pt x="296" y="401"/>
                    <a:pt x="289" y="405"/>
                    <a:pt x="283" y="410"/>
                  </a:cubicBezTo>
                  <a:cubicBezTo>
                    <a:pt x="301" y="396"/>
                    <a:pt x="316" y="380"/>
                    <a:pt x="329" y="361"/>
                  </a:cubicBezTo>
                  <a:cubicBezTo>
                    <a:pt x="330" y="360"/>
                    <a:pt x="330" y="359"/>
                    <a:pt x="330" y="358"/>
                  </a:cubicBezTo>
                  <a:cubicBezTo>
                    <a:pt x="330" y="356"/>
                    <a:pt x="330" y="355"/>
                    <a:pt x="329" y="354"/>
                  </a:cubicBezTo>
                  <a:cubicBezTo>
                    <a:pt x="328" y="353"/>
                    <a:pt x="327" y="352"/>
                    <a:pt x="326" y="351"/>
                  </a:cubicBezTo>
                  <a:cubicBezTo>
                    <a:pt x="325" y="351"/>
                    <a:pt x="324" y="350"/>
                    <a:pt x="322" y="350"/>
                  </a:cubicBezTo>
                  <a:cubicBezTo>
                    <a:pt x="321" y="350"/>
                    <a:pt x="320" y="351"/>
                    <a:pt x="319" y="351"/>
                  </a:cubicBezTo>
                  <a:cubicBezTo>
                    <a:pt x="287" y="372"/>
                    <a:pt x="257" y="398"/>
                    <a:pt x="231" y="426"/>
                  </a:cubicBezTo>
                  <a:cubicBezTo>
                    <a:pt x="260" y="394"/>
                    <a:pt x="290" y="364"/>
                    <a:pt x="322" y="335"/>
                  </a:cubicBezTo>
                  <a:lnTo>
                    <a:pt x="323" y="335"/>
                  </a:lnTo>
                  <a:moveTo>
                    <a:pt x="74" y="597"/>
                  </a:moveTo>
                  <a:cubicBezTo>
                    <a:pt x="75" y="593"/>
                    <a:pt x="75" y="589"/>
                    <a:pt x="75" y="585"/>
                  </a:cubicBezTo>
                  <a:cubicBezTo>
                    <a:pt x="76" y="534"/>
                    <a:pt x="120" y="489"/>
                    <a:pt x="115" y="439"/>
                  </a:cubicBezTo>
                  <a:cubicBezTo>
                    <a:pt x="114" y="437"/>
                    <a:pt x="114" y="437"/>
                    <a:pt x="113" y="435"/>
                  </a:cubicBezTo>
                  <a:cubicBezTo>
                    <a:pt x="113" y="434"/>
                    <a:pt x="111" y="433"/>
                    <a:pt x="110" y="432"/>
                  </a:cubicBezTo>
                  <a:cubicBezTo>
                    <a:pt x="109" y="431"/>
                    <a:pt x="108" y="431"/>
                    <a:pt x="107" y="431"/>
                  </a:cubicBezTo>
                  <a:lnTo>
                    <a:pt x="115" y="411"/>
                  </a:lnTo>
                  <a:cubicBezTo>
                    <a:pt x="118" y="404"/>
                    <a:pt x="122" y="396"/>
                    <a:pt x="126" y="389"/>
                  </a:cubicBezTo>
                  <a:cubicBezTo>
                    <a:pt x="136" y="372"/>
                    <a:pt x="148" y="357"/>
                    <a:pt x="163" y="343"/>
                  </a:cubicBezTo>
                  <a:cubicBezTo>
                    <a:pt x="152" y="369"/>
                    <a:pt x="147" y="396"/>
                    <a:pt x="147" y="424"/>
                  </a:cubicBezTo>
                  <a:cubicBezTo>
                    <a:pt x="147" y="428"/>
                    <a:pt x="147" y="432"/>
                    <a:pt x="148" y="436"/>
                  </a:cubicBezTo>
                  <a:cubicBezTo>
                    <a:pt x="133" y="463"/>
                    <a:pt x="120" y="490"/>
                    <a:pt x="108" y="519"/>
                  </a:cubicBezTo>
                  <a:cubicBezTo>
                    <a:pt x="100" y="537"/>
                    <a:pt x="91" y="556"/>
                    <a:pt x="83" y="575"/>
                  </a:cubicBezTo>
                  <a:cubicBezTo>
                    <a:pt x="80" y="578"/>
                    <a:pt x="77" y="587"/>
                    <a:pt x="74" y="597"/>
                  </a:cubicBezTo>
                  <a:moveTo>
                    <a:pt x="150" y="527"/>
                  </a:moveTo>
                  <a:lnTo>
                    <a:pt x="147" y="530"/>
                  </a:lnTo>
                  <a:lnTo>
                    <a:pt x="150" y="526"/>
                  </a:lnTo>
                  <a:lnTo>
                    <a:pt x="150" y="527"/>
                  </a:lnTo>
                  <a:moveTo>
                    <a:pt x="313" y="638"/>
                  </a:moveTo>
                  <a:lnTo>
                    <a:pt x="316" y="638"/>
                  </a:lnTo>
                  <a:lnTo>
                    <a:pt x="316" y="639"/>
                  </a:lnTo>
                  <a:lnTo>
                    <a:pt x="313" y="638"/>
                  </a:lnTo>
                  <a:moveTo>
                    <a:pt x="352" y="645"/>
                  </a:moveTo>
                  <a:lnTo>
                    <a:pt x="351" y="645"/>
                  </a:lnTo>
                  <a:lnTo>
                    <a:pt x="359" y="647"/>
                  </a:lnTo>
                  <a:lnTo>
                    <a:pt x="352" y="645"/>
                  </a:lnTo>
                  <a:moveTo>
                    <a:pt x="381" y="653"/>
                  </a:moveTo>
                  <a:cubicBezTo>
                    <a:pt x="377" y="651"/>
                    <a:pt x="373" y="650"/>
                    <a:pt x="370" y="649"/>
                  </a:cubicBezTo>
                  <a:lnTo>
                    <a:pt x="382" y="652"/>
                  </a:lnTo>
                  <a:lnTo>
                    <a:pt x="381" y="653"/>
                  </a:lnTo>
                  <a:moveTo>
                    <a:pt x="429" y="658"/>
                  </a:moveTo>
                  <a:lnTo>
                    <a:pt x="435" y="658"/>
                  </a:lnTo>
                  <a:cubicBezTo>
                    <a:pt x="435" y="658"/>
                    <a:pt x="435" y="659"/>
                    <a:pt x="435" y="660"/>
                  </a:cubicBezTo>
                  <a:cubicBezTo>
                    <a:pt x="435" y="660"/>
                    <a:pt x="435" y="661"/>
                    <a:pt x="435" y="662"/>
                  </a:cubicBezTo>
                  <a:lnTo>
                    <a:pt x="434" y="662"/>
                  </a:lnTo>
                  <a:lnTo>
                    <a:pt x="433" y="662"/>
                  </a:lnTo>
                  <a:cubicBezTo>
                    <a:pt x="432" y="660"/>
                    <a:pt x="430" y="658"/>
                    <a:pt x="429" y="657"/>
                  </a:cubicBezTo>
                  <a:lnTo>
                    <a:pt x="429" y="658"/>
                  </a:lnTo>
                  <a:moveTo>
                    <a:pt x="434" y="697"/>
                  </a:moveTo>
                  <a:lnTo>
                    <a:pt x="438" y="697"/>
                  </a:lnTo>
                  <a:lnTo>
                    <a:pt x="446" y="703"/>
                  </a:lnTo>
                  <a:lnTo>
                    <a:pt x="434" y="697"/>
                  </a:lnTo>
                  <a:moveTo>
                    <a:pt x="745" y="776"/>
                  </a:moveTo>
                  <a:lnTo>
                    <a:pt x="742" y="771"/>
                  </a:lnTo>
                  <a:lnTo>
                    <a:pt x="748" y="774"/>
                  </a:lnTo>
                  <a:lnTo>
                    <a:pt x="747" y="774"/>
                  </a:lnTo>
                  <a:cubicBezTo>
                    <a:pt x="746" y="775"/>
                    <a:pt x="745" y="776"/>
                    <a:pt x="745" y="777"/>
                  </a:cubicBezTo>
                  <a:lnTo>
                    <a:pt x="745" y="776"/>
                  </a:lnTo>
                  <a:moveTo>
                    <a:pt x="922" y="933"/>
                  </a:moveTo>
                  <a:lnTo>
                    <a:pt x="922" y="931"/>
                  </a:lnTo>
                  <a:lnTo>
                    <a:pt x="923" y="932"/>
                  </a:lnTo>
                  <a:cubicBezTo>
                    <a:pt x="923" y="933"/>
                    <a:pt x="922" y="934"/>
                    <a:pt x="922" y="935"/>
                  </a:cubicBezTo>
                  <a:lnTo>
                    <a:pt x="922" y="933"/>
                  </a:lnTo>
                  <a:moveTo>
                    <a:pt x="1064" y="1177"/>
                  </a:moveTo>
                  <a:cubicBezTo>
                    <a:pt x="1060" y="1171"/>
                    <a:pt x="1057" y="1166"/>
                    <a:pt x="1054" y="1161"/>
                  </a:cubicBezTo>
                  <a:lnTo>
                    <a:pt x="1046" y="1148"/>
                  </a:lnTo>
                  <a:cubicBezTo>
                    <a:pt x="1052" y="1157"/>
                    <a:pt x="1058" y="1167"/>
                    <a:pt x="1064" y="1176"/>
                  </a:cubicBezTo>
                  <a:lnTo>
                    <a:pt x="1064" y="1177"/>
                  </a:lnTo>
                  <a:moveTo>
                    <a:pt x="1095" y="1209"/>
                  </a:moveTo>
                  <a:lnTo>
                    <a:pt x="1096" y="1212"/>
                  </a:lnTo>
                  <a:lnTo>
                    <a:pt x="1095" y="1209"/>
                  </a:lnTo>
                  <a:moveTo>
                    <a:pt x="1414" y="2103"/>
                  </a:moveTo>
                  <a:cubicBezTo>
                    <a:pt x="1412" y="2119"/>
                    <a:pt x="1412" y="2135"/>
                    <a:pt x="1410" y="2152"/>
                  </a:cubicBezTo>
                  <a:cubicBezTo>
                    <a:pt x="1405" y="2190"/>
                    <a:pt x="1388" y="2190"/>
                    <a:pt x="1380" y="2219"/>
                  </a:cubicBezTo>
                  <a:cubicBezTo>
                    <a:pt x="1367" y="2256"/>
                    <a:pt x="1358" y="2294"/>
                    <a:pt x="1353" y="2333"/>
                  </a:cubicBezTo>
                  <a:cubicBezTo>
                    <a:pt x="1351" y="2363"/>
                    <a:pt x="1334" y="2392"/>
                    <a:pt x="1327" y="2422"/>
                  </a:cubicBezTo>
                  <a:cubicBezTo>
                    <a:pt x="1323" y="2442"/>
                    <a:pt x="1318" y="2462"/>
                    <a:pt x="1313" y="2482"/>
                  </a:cubicBezTo>
                  <a:cubicBezTo>
                    <a:pt x="1315" y="2416"/>
                    <a:pt x="1327" y="2350"/>
                    <a:pt x="1351" y="2287"/>
                  </a:cubicBezTo>
                  <a:cubicBezTo>
                    <a:pt x="1367" y="2252"/>
                    <a:pt x="1381" y="2215"/>
                    <a:pt x="1392" y="2177"/>
                  </a:cubicBezTo>
                  <a:cubicBezTo>
                    <a:pt x="1398" y="2153"/>
                    <a:pt x="1408" y="2126"/>
                    <a:pt x="1414" y="2101"/>
                  </a:cubicBezTo>
                  <a:lnTo>
                    <a:pt x="1414" y="2103"/>
                  </a:lnTo>
                  <a:moveTo>
                    <a:pt x="1452" y="1642"/>
                  </a:moveTo>
                  <a:cubicBezTo>
                    <a:pt x="1444" y="1609"/>
                    <a:pt x="1437" y="1570"/>
                    <a:pt x="1416" y="1543"/>
                  </a:cubicBezTo>
                  <a:cubicBezTo>
                    <a:pt x="1413" y="1540"/>
                    <a:pt x="1408" y="1543"/>
                    <a:pt x="1410" y="1547"/>
                  </a:cubicBezTo>
                  <a:cubicBezTo>
                    <a:pt x="1434" y="1585"/>
                    <a:pt x="1444" y="1649"/>
                    <a:pt x="1449" y="1693"/>
                  </a:cubicBezTo>
                  <a:cubicBezTo>
                    <a:pt x="1451" y="1719"/>
                    <a:pt x="1452" y="1745"/>
                    <a:pt x="1452" y="1771"/>
                  </a:cubicBezTo>
                  <a:cubicBezTo>
                    <a:pt x="1452" y="1797"/>
                    <a:pt x="1451" y="1823"/>
                    <a:pt x="1449" y="1849"/>
                  </a:cubicBezTo>
                  <a:cubicBezTo>
                    <a:pt x="1449" y="1919"/>
                    <a:pt x="1431" y="1989"/>
                    <a:pt x="1420" y="2059"/>
                  </a:cubicBezTo>
                  <a:lnTo>
                    <a:pt x="1420" y="2058"/>
                  </a:lnTo>
                  <a:cubicBezTo>
                    <a:pt x="1420" y="2057"/>
                    <a:pt x="1419" y="2057"/>
                    <a:pt x="1418" y="2056"/>
                  </a:cubicBezTo>
                  <a:cubicBezTo>
                    <a:pt x="1415" y="2027"/>
                    <a:pt x="1407" y="1997"/>
                    <a:pt x="1403" y="1968"/>
                  </a:cubicBezTo>
                  <a:cubicBezTo>
                    <a:pt x="1397" y="1924"/>
                    <a:pt x="1398" y="1879"/>
                    <a:pt x="1393" y="1834"/>
                  </a:cubicBezTo>
                  <a:cubicBezTo>
                    <a:pt x="1389" y="1792"/>
                    <a:pt x="1387" y="1749"/>
                    <a:pt x="1387" y="1706"/>
                  </a:cubicBezTo>
                  <a:cubicBezTo>
                    <a:pt x="1387" y="1700"/>
                    <a:pt x="1387" y="1694"/>
                    <a:pt x="1387" y="1689"/>
                  </a:cubicBezTo>
                  <a:cubicBezTo>
                    <a:pt x="1388" y="1685"/>
                    <a:pt x="1388" y="1682"/>
                    <a:pt x="1388" y="1679"/>
                  </a:cubicBezTo>
                  <a:cubicBezTo>
                    <a:pt x="1388" y="1667"/>
                    <a:pt x="1385" y="1656"/>
                    <a:pt x="1380" y="1645"/>
                  </a:cubicBezTo>
                  <a:cubicBezTo>
                    <a:pt x="1379" y="1645"/>
                    <a:pt x="1379" y="1644"/>
                    <a:pt x="1378" y="1644"/>
                  </a:cubicBezTo>
                  <a:cubicBezTo>
                    <a:pt x="1378" y="1644"/>
                    <a:pt x="1377" y="1643"/>
                    <a:pt x="1376" y="1643"/>
                  </a:cubicBezTo>
                  <a:cubicBezTo>
                    <a:pt x="1375" y="1643"/>
                    <a:pt x="1374" y="1644"/>
                    <a:pt x="1373" y="1644"/>
                  </a:cubicBezTo>
                  <a:cubicBezTo>
                    <a:pt x="1372" y="1644"/>
                    <a:pt x="1371" y="1645"/>
                    <a:pt x="1371" y="1646"/>
                  </a:cubicBezTo>
                  <a:lnTo>
                    <a:pt x="1371" y="1647"/>
                  </a:lnTo>
                  <a:cubicBezTo>
                    <a:pt x="1358" y="1678"/>
                    <a:pt x="1349" y="1710"/>
                    <a:pt x="1343" y="1742"/>
                  </a:cubicBezTo>
                  <a:cubicBezTo>
                    <a:pt x="1343" y="1747"/>
                    <a:pt x="1338" y="1730"/>
                    <a:pt x="1338" y="1727"/>
                  </a:cubicBezTo>
                  <a:cubicBezTo>
                    <a:pt x="1334" y="1710"/>
                    <a:pt x="1329" y="1693"/>
                    <a:pt x="1321" y="1677"/>
                  </a:cubicBezTo>
                  <a:cubicBezTo>
                    <a:pt x="1307" y="1638"/>
                    <a:pt x="1325" y="1592"/>
                    <a:pt x="1324" y="1551"/>
                  </a:cubicBezTo>
                  <a:cubicBezTo>
                    <a:pt x="1322" y="1511"/>
                    <a:pt x="1322" y="1472"/>
                    <a:pt x="1319" y="1433"/>
                  </a:cubicBezTo>
                  <a:cubicBezTo>
                    <a:pt x="1319" y="1428"/>
                    <a:pt x="1312" y="1429"/>
                    <a:pt x="1312" y="1433"/>
                  </a:cubicBezTo>
                  <a:cubicBezTo>
                    <a:pt x="1310" y="1455"/>
                    <a:pt x="1309" y="1478"/>
                    <a:pt x="1309" y="1501"/>
                  </a:cubicBezTo>
                  <a:cubicBezTo>
                    <a:pt x="1309" y="1508"/>
                    <a:pt x="1309" y="1515"/>
                    <a:pt x="1309" y="1522"/>
                  </a:cubicBezTo>
                  <a:cubicBezTo>
                    <a:pt x="1309" y="1525"/>
                    <a:pt x="1310" y="1528"/>
                    <a:pt x="1310" y="1531"/>
                  </a:cubicBezTo>
                  <a:cubicBezTo>
                    <a:pt x="1310" y="1540"/>
                    <a:pt x="1309" y="1550"/>
                    <a:pt x="1308" y="1560"/>
                  </a:cubicBezTo>
                  <a:cubicBezTo>
                    <a:pt x="1299" y="1517"/>
                    <a:pt x="1286" y="1476"/>
                    <a:pt x="1267" y="1438"/>
                  </a:cubicBezTo>
                  <a:cubicBezTo>
                    <a:pt x="1229" y="1362"/>
                    <a:pt x="1203" y="1281"/>
                    <a:pt x="1192" y="1197"/>
                  </a:cubicBezTo>
                  <a:cubicBezTo>
                    <a:pt x="1192" y="1193"/>
                    <a:pt x="1184" y="1193"/>
                    <a:pt x="1184" y="1197"/>
                  </a:cubicBezTo>
                  <a:cubicBezTo>
                    <a:pt x="1184" y="1200"/>
                    <a:pt x="1183" y="1203"/>
                    <a:pt x="1183" y="1206"/>
                  </a:cubicBezTo>
                  <a:cubicBezTo>
                    <a:pt x="1183" y="1209"/>
                    <a:pt x="1184" y="1211"/>
                    <a:pt x="1184" y="1214"/>
                  </a:cubicBezTo>
                  <a:lnTo>
                    <a:pt x="1182" y="1214"/>
                  </a:lnTo>
                  <a:cubicBezTo>
                    <a:pt x="1181" y="1220"/>
                    <a:pt x="1181" y="1226"/>
                    <a:pt x="1181" y="1232"/>
                  </a:cubicBezTo>
                  <a:cubicBezTo>
                    <a:pt x="1181" y="1237"/>
                    <a:pt x="1181" y="1243"/>
                    <a:pt x="1182" y="1249"/>
                  </a:cubicBezTo>
                  <a:cubicBezTo>
                    <a:pt x="1184" y="1268"/>
                    <a:pt x="1188" y="1286"/>
                    <a:pt x="1195" y="1303"/>
                  </a:cubicBezTo>
                  <a:cubicBezTo>
                    <a:pt x="1195" y="1304"/>
                    <a:pt x="1195" y="1304"/>
                    <a:pt x="1195" y="1304"/>
                  </a:cubicBezTo>
                  <a:cubicBezTo>
                    <a:pt x="1195" y="1312"/>
                    <a:pt x="1197" y="1321"/>
                    <a:pt x="1201" y="1329"/>
                  </a:cubicBezTo>
                  <a:cubicBezTo>
                    <a:pt x="1178" y="1292"/>
                    <a:pt x="1141" y="1267"/>
                    <a:pt x="1121" y="1228"/>
                  </a:cubicBezTo>
                  <a:cubicBezTo>
                    <a:pt x="1068" y="1121"/>
                    <a:pt x="1023" y="1013"/>
                    <a:pt x="1019" y="892"/>
                  </a:cubicBezTo>
                  <a:lnTo>
                    <a:pt x="1019" y="891"/>
                  </a:lnTo>
                  <a:cubicBezTo>
                    <a:pt x="1019" y="891"/>
                    <a:pt x="1018" y="891"/>
                    <a:pt x="1018" y="890"/>
                  </a:cubicBezTo>
                  <a:lnTo>
                    <a:pt x="1017" y="890"/>
                  </a:lnTo>
                  <a:cubicBezTo>
                    <a:pt x="1016" y="890"/>
                    <a:pt x="1016" y="890"/>
                    <a:pt x="1016" y="890"/>
                  </a:cubicBezTo>
                  <a:cubicBezTo>
                    <a:pt x="1015" y="891"/>
                    <a:pt x="1015" y="891"/>
                    <a:pt x="1015" y="891"/>
                  </a:cubicBezTo>
                  <a:cubicBezTo>
                    <a:pt x="1015" y="891"/>
                    <a:pt x="1015" y="892"/>
                    <a:pt x="1014" y="892"/>
                  </a:cubicBezTo>
                  <a:cubicBezTo>
                    <a:pt x="1013" y="905"/>
                    <a:pt x="1013" y="918"/>
                    <a:pt x="1013" y="931"/>
                  </a:cubicBezTo>
                  <a:cubicBezTo>
                    <a:pt x="1013" y="1004"/>
                    <a:pt x="1031" y="1076"/>
                    <a:pt x="1066" y="1140"/>
                  </a:cubicBezTo>
                  <a:cubicBezTo>
                    <a:pt x="1073" y="1153"/>
                    <a:pt x="1080" y="1167"/>
                    <a:pt x="1086" y="1181"/>
                  </a:cubicBezTo>
                  <a:lnTo>
                    <a:pt x="1081" y="1175"/>
                  </a:lnTo>
                  <a:cubicBezTo>
                    <a:pt x="1080" y="1173"/>
                    <a:pt x="1079" y="1170"/>
                    <a:pt x="1078" y="1167"/>
                  </a:cubicBezTo>
                  <a:lnTo>
                    <a:pt x="1078" y="1166"/>
                  </a:lnTo>
                  <a:cubicBezTo>
                    <a:pt x="1077" y="1166"/>
                    <a:pt x="1077" y="1166"/>
                    <a:pt x="1077" y="1166"/>
                  </a:cubicBezTo>
                  <a:cubicBezTo>
                    <a:pt x="1076" y="1166"/>
                    <a:pt x="1076" y="1166"/>
                    <a:pt x="1076" y="1166"/>
                  </a:cubicBezTo>
                  <a:lnTo>
                    <a:pt x="1075" y="1167"/>
                  </a:lnTo>
                  <a:cubicBezTo>
                    <a:pt x="1075" y="1167"/>
                    <a:pt x="1074" y="1166"/>
                    <a:pt x="1074" y="1165"/>
                  </a:cubicBezTo>
                  <a:cubicBezTo>
                    <a:pt x="1061" y="1144"/>
                    <a:pt x="1048" y="1122"/>
                    <a:pt x="1033" y="1102"/>
                  </a:cubicBezTo>
                  <a:cubicBezTo>
                    <a:pt x="1010" y="1066"/>
                    <a:pt x="992" y="1027"/>
                    <a:pt x="972" y="990"/>
                  </a:cubicBezTo>
                  <a:cubicBezTo>
                    <a:pt x="965" y="975"/>
                    <a:pt x="959" y="961"/>
                    <a:pt x="954" y="945"/>
                  </a:cubicBezTo>
                  <a:cubicBezTo>
                    <a:pt x="955" y="945"/>
                    <a:pt x="955" y="944"/>
                    <a:pt x="955" y="944"/>
                  </a:cubicBezTo>
                  <a:cubicBezTo>
                    <a:pt x="956" y="942"/>
                    <a:pt x="956" y="941"/>
                    <a:pt x="956" y="940"/>
                  </a:cubicBezTo>
                  <a:cubicBezTo>
                    <a:pt x="956" y="939"/>
                    <a:pt x="956" y="939"/>
                    <a:pt x="955" y="937"/>
                  </a:cubicBezTo>
                  <a:cubicBezTo>
                    <a:pt x="955" y="936"/>
                    <a:pt x="955" y="935"/>
                    <a:pt x="954" y="935"/>
                  </a:cubicBezTo>
                  <a:lnTo>
                    <a:pt x="951" y="932"/>
                  </a:lnTo>
                  <a:cubicBezTo>
                    <a:pt x="944" y="910"/>
                    <a:pt x="939" y="887"/>
                    <a:pt x="934" y="867"/>
                  </a:cubicBezTo>
                  <a:cubicBezTo>
                    <a:pt x="926" y="836"/>
                    <a:pt x="921" y="805"/>
                    <a:pt x="918" y="773"/>
                  </a:cubicBezTo>
                  <a:lnTo>
                    <a:pt x="918" y="772"/>
                  </a:lnTo>
                  <a:cubicBezTo>
                    <a:pt x="917" y="771"/>
                    <a:pt x="917" y="771"/>
                    <a:pt x="917" y="771"/>
                  </a:cubicBezTo>
                  <a:cubicBezTo>
                    <a:pt x="916" y="770"/>
                    <a:pt x="915" y="770"/>
                    <a:pt x="915" y="770"/>
                  </a:cubicBezTo>
                  <a:cubicBezTo>
                    <a:pt x="914" y="770"/>
                    <a:pt x="914" y="770"/>
                    <a:pt x="913" y="771"/>
                  </a:cubicBezTo>
                  <a:cubicBezTo>
                    <a:pt x="913" y="771"/>
                    <a:pt x="912" y="771"/>
                    <a:pt x="912" y="772"/>
                  </a:cubicBezTo>
                  <a:lnTo>
                    <a:pt x="912" y="773"/>
                  </a:lnTo>
                  <a:cubicBezTo>
                    <a:pt x="913" y="822"/>
                    <a:pt x="921" y="871"/>
                    <a:pt x="936" y="918"/>
                  </a:cubicBezTo>
                  <a:cubicBezTo>
                    <a:pt x="917" y="898"/>
                    <a:pt x="901" y="876"/>
                    <a:pt x="887" y="853"/>
                  </a:cubicBezTo>
                  <a:cubicBezTo>
                    <a:pt x="884" y="848"/>
                    <a:pt x="882" y="843"/>
                    <a:pt x="879" y="838"/>
                  </a:cubicBezTo>
                  <a:cubicBezTo>
                    <a:pt x="881" y="838"/>
                    <a:pt x="883" y="838"/>
                    <a:pt x="885" y="838"/>
                  </a:cubicBezTo>
                  <a:cubicBezTo>
                    <a:pt x="887" y="838"/>
                    <a:pt x="889" y="838"/>
                    <a:pt x="891" y="838"/>
                  </a:cubicBezTo>
                  <a:cubicBezTo>
                    <a:pt x="892" y="838"/>
                    <a:pt x="892" y="837"/>
                    <a:pt x="892" y="837"/>
                  </a:cubicBezTo>
                  <a:cubicBezTo>
                    <a:pt x="893" y="837"/>
                    <a:pt x="894" y="836"/>
                    <a:pt x="894" y="836"/>
                  </a:cubicBezTo>
                  <a:cubicBezTo>
                    <a:pt x="894" y="835"/>
                    <a:pt x="895" y="834"/>
                    <a:pt x="895" y="833"/>
                  </a:cubicBezTo>
                  <a:cubicBezTo>
                    <a:pt x="895" y="833"/>
                    <a:pt x="894" y="832"/>
                    <a:pt x="894" y="831"/>
                  </a:cubicBezTo>
                  <a:cubicBezTo>
                    <a:pt x="894" y="830"/>
                    <a:pt x="893" y="830"/>
                    <a:pt x="892" y="829"/>
                  </a:cubicBezTo>
                  <a:lnTo>
                    <a:pt x="891" y="829"/>
                  </a:lnTo>
                  <a:cubicBezTo>
                    <a:pt x="883" y="826"/>
                    <a:pt x="875" y="822"/>
                    <a:pt x="868" y="817"/>
                  </a:cubicBezTo>
                  <a:cubicBezTo>
                    <a:pt x="854" y="787"/>
                    <a:pt x="839" y="758"/>
                    <a:pt x="823" y="730"/>
                  </a:cubicBezTo>
                  <a:cubicBezTo>
                    <a:pt x="815" y="716"/>
                    <a:pt x="807" y="703"/>
                    <a:pt x="798" y="690"/>
                  </a:cubicBezTo>
                  <a:cubicBezTo>
                    <a:pt x="797" y="688"/>
                    <a:pt x="794" y="690"/>
                    <a:pt x="795" y="692"/>
                  </a:cubicBezTo>
                  <a:cubicBezTo>
                    <a:pt x="815" y="727"/>
                    <a:pt x="828" y="766"/>
                    <a:pt x="845" y="803"/>
                  </a:cubicBezTo>
                  <a:cubicBezTo>
                    <a:pt x="840" y="797"/>
                    <a:pt x="835" y="793"/>
                    <a:pt x="829" y="789"/>
                  </a:cubicBezTo>
                  <a:cubicBezTo>
                    <a:pt x="825" y="787"/>
                    <a:pt x="821" y="786"/>
                    <a:pt x="817" y="784"/>
                  </a:cubicBezTo>
                  <a:cubicBezTo>
                    <a:pt x="802" y="773"/>
                    <a:pt x="787" y="762"/>
                    <a:pt x="773" y="751"/>
                  </a:cubicBezTo>
                  <a:cubicBezTo>
                    <a:pt x="735" y="724"/>
                    <a:pt x="710" y="686"/>
                    <a:pt x="681" y="650"/>
                  </a:cubicBezTo>
                  <a:lnTo>
                    <a:pt x="680" y="649"/>
                  </a:lnTo>
                  <a:lnTo>
                    <a:pt x="679" y="649"/>
                  </a:lnTo>
                  <a:cubicBezTo>
                    <a:pt x="678" y="649"/>
                    <a:pt x="678" y="649"/>
                    <a:pt x="678" y="649"/>
                  </a:cubicBezTo>
                  <a:cubicBezTo>
                    <a:pt x="677" y="649"/>
                    <a:pt x="677" y="650"/>
                    <a:pt x="677" y="650"/>
                  </a:cubicBezTo>
                  <a:cubicBezTo>
                    <a:pt x="676" y="650"/>
                    <a:pt x="676" y="651"/>
                    <a:pt x="676" y="651"/>
                  </a:cubicBezTo>
                  <a:cubicBezTo>
                    <a:pt x="676" y="652"/>
                    <a:pt x="676" y="652"/>
                    <a:pt x="677" y="653"/>
                  </a:cubicBezTo>
                  <a:cubicBezTo>
                    <a:pt x="699" y="690"/>
                    <a:pt x="725" y="724"/>
                    <a:pt x="755" y="754"/>
                  </a:cubicBezTo>
                  <a:cubicBezTo>
                    <a:pt x="746" y="750"/>
                    <a:pt x="736" y="745"/>
                    <a:pt x="727" y="740"/>
                  </a:cubicBezTo>
                  <a:cubicBezTo>
                    <a:pt x="716" y="734"/>
                    <a:pt x="705" y="726"/>
                    <a:pt x="695" y="718"/>
                  </a:cubicBezTo>
                  <a:cubicBezTo>
                    <a:pt x="671" y="696"/>
                    <a:pt x="645" y="675"/>
                    <a:pt x="618" y="657"/>
                  </a:cubicBezTo>
                  <a:cubicBezTo>
                    <a:pt x="613" y="654"/>
                    <a:pt x="607" y="651"/>
                    <a:pt x="602" y="648"/>
                  </a:cubicBezTo>
                  <a:cubicBezTo>
                    <a:pt x="594" y="642"/>
                    <a:pt x="585" y="636"/>
                    <a:pt x="577" y="631"/>
                  </a:cubicBezTo>
                  <a:cubicBezTo>
                    <a:pt x="559" y="621"/>
                    <a:pt x="541" y="613"/>
                    <a:pt x="521" y="609"/>
                  </a:cubicBezTo>
                  <a:lnTo>
                    <a:pt x="519" y="609"/>
                  </a:lnTo>
                  <a:cubicBezTo>
                    <a:pt x="519" y="608"/>
                    <a:pt x="519" y="608"/>
                    <a:pt x="519" y="608"/>
                  </a:cubicBezTo>
                  <a:cubicBezTo>
                    <a:pt x="494" y="594"/>
                    <a:pt x="469" y="582"/>
                    <a:pt x="443" y="572"/>
                  </a:cubicBezTo>
                  <a:cubicBezTo>
                    <a:pt x="437" y="569"/>
                    <a:pt x="433" y="578"/>
                    <a:pt x="438" y="582"/>
                  </a:cubicBezTo>
                  <a:cubicBezTo>
                    <a:pt x="447" y="592"/>
                    <a:pt x="458" y="601"/>
                    <a:pt x="470" y="607"/>
                  </a:cubicBezTo>
                  <a:cubicBezTo>
                    <a:pt x="473" y="609"/>
                    <a:pt x="476" y="610"/>
                    <a:pt x="479" y="612"/>
                  </a:cubicBezTo>
                  <a:cubicBezTo>
                    <a:pt x="497" y="620"/>
                    <a:pt x="499" y="653"/>
                    <a:pt x="475" y="649"/>
                  </a:cubicBezTo>
                  <a:cubicBezTo>
                    <a:pt x="455" y="646"/>
                    <a:pt x="436" y="645"/>
                    <a:pt x="416" y="640"/>
                  </a:cubicBezTo>
                  <a:cubicBezTo>
                    <a:pt x="396" y="635"/>
                    <a:pt x="377" y="637"/>
                    <a:pt x="357" y="633"/>
                  </a:cubicBezTo>
                  <a:cubicBezTo>
                    <a:pt x="343" y="630"/>
                    <a:pt x="294" y="625"/>
                    <a:pt x="284" y="615"/>
                  </a:cubicBezTo>
                  <a:cubicBezTo>
                    <a:pt x="283" y="615"/>
                    <a:pt x="283" y="615"/>
                    <a:pt x="283" y="614"/>
                  </a:cubicBezTo>
                  <a:lnTo>
                    <a:pt x="282" y="614"/>
                  </a:lnTo>
                  <a:lnTo>
                    <a:pt x="281" y="614"/>
                  </a:lnTo>
                  <a:cubicBezTo>
                    <a:pt x="281" y="615"/>
                    <a:pt x="281" y="615"/>
                    <a:pt x="280" y="615"/>
                  </a:cubicBezTo>
                  <a:lnTo>
                    <a:pt x="280" y="616"/>
                  </a:lnTo>
                  <a:lnTo>
                    <a:pt x="280" y="617"/>
                  </a:lnTo>
                  <a:cubicBezTo>
                    <a:pt x="281" y="617"/>
                    <a:pt x="281" y="618"/>
                    <a:pt x="281" y="618"/>
                  </a:cubicBezTo>
                  <a:cubicBezTo>
                    <a:pt x="281" y="618"/>
                    <a:pt x="282" y="619"/>
                    <a:pt x="282" y="620"/>
                  </a:cubicBezTo>
                  <a:cubicBezTo>
                    <a:pt x="269" y="615"/>
                    <a:pt x="255" y="612"/>
                    <a:pt x="241" y="611"/>
                  </a:cubicBezTo>
                  <a:cubicBezTo>
                    <a:pt x="209" y="611"/>
                    <a:pt x="160" y="608"/>
                    <a:pt x="130" y="621"/>
                  </a:cubicBezTo>
                  <a:cubicBezTo>
                    <a:pt x="119" y="625"/>
                    <a:pt x="108" y="631"/>
                    <a:pt x="97" y="637"/>
                  </a:cubicBezTo>
                  <a:cubicBezTo>
                    <a:pt x="96" y="638"/>
                    <a:pt x="95" y="638"/>
                    <a:pt x="94" y="639"/>
                  </a:cubicBezTo>
                  <a:cubicBezTo>
                    <a:pt x="94" y="636"/>
                    <a:pt x="94" y="633"/>
                    <a:pt x="93" y="630"/>
                  </a:cubicBezTo>
                  <a:cubicBezTo>
                    <a:pt x="93" y="629"/>
                    <a:pt x="92" y="629"/>
                    <a:pt x="92" y="629"/>
                  </a:cubicBezTo>
                  <a:cubicBezTo>
                    <a:pt x="91" y="627"/>
                    <a:pt x="90" y="626"/>
                    <a:pt x="88" y="625"/>
                  </a:cubicBezTo>
                  <a:lnTo>
                    <a:pt x="94" y="616"/>
                  </a:lnTo>
                  <a:cubicBezTo>
                    <a:pt x="100" y="607"/>
                    <a:pt x="106" y="599"/>
                    <a:pt x="112" y="590"/>
                  </a:cubicBezTo>
                  <a:cubicBezTo>
                    <a:pt x="115" y="586"/>
                    <a:pt x="117" y="582"/>
                    <a:pt x="119" y="577"/>
                  </a:cubicBezTo>
                  <a:cubicBezTo>
                    <a:pt x="149" y="544"/>
                    <a:pt x="184" y="515"/>
                    <a:pt x="222" y="490"/>
                  </a:cubicBezTo>
                  <a:cubicBezTo>
                    <a:pt x="270" y="463"/>
                    <a:pt x="321" y="438"/>
                    <a:pt x="373" y="416"/>
                  </a:cubicBezTo>
                  <a:cubicBezTo>
                    <a:pt x="380" y="413"/>
                    <a:pt x="387" y="411"/>
                    <a:pt x="394" y="410"/>
                  </a:cubicBezTo>
                  <a:cubicBezTo>
                    <a:pt x="386" y="416"/>
                    <a:pt x="378" y="423"/>
                    <a:pt x="370" y="427"/>
                  </a:cubicBezTo>
                  <a:cubicBezTo>
                    <a:pt x="366" y="430"/>
                    <a:pt x="362" y="431"/>
                    <a:pt x="358" y="433"/>
                  </a:cubicBezTo>
                  <a:cubicBezTo>
                    <a:pt x="331" y="444"/>
                    <a:pt x="326" y="481"/>
                    <a:pt x="307" y="498"/>
                  </a:cubicBezTo>
                  <a:cubicBezTo>
                    <a:pt x="307" y="498"/>
                    <a:pt x="307" y="499"/>
                    <a:pt x="307" y="498"/>
                  </a:cubicBezTo>
                  <a:cubicBezTo>
                    <a:pt x="321" y="489"/>
                    <a:pt x="329" y="475"/>
                    <a:pt x="343" y="466"/>
                  </a:cubicBezTo>
                  <a:cubicBezTo>
                    <a:pt x="370" y="447"/>
                    <a:pt x="398" y="428"/>
                    <a:pt x="425" y="408"/>
                  </a:cubicBezTo>
                  <a:cubicBezTo>
                    <a:pt x="430" y="405"/>
                    <a:pt x="435" y="402"/>
                    <a:pt x="440" y="399"/>
                  </a:cubicBezTo>
                  <a:cubicBezTo>
                    <a:pt x="447" y="398"/>
                    <a:pt x="453" y="395"/>
                    <a:pt x="459" y="391"/>
                  </a:cubicBezTo>
                  <a:cubicBezTo>
                    <a:pt x="462" y="390"/>
                    <a:pt x="464" y="389"/>
                    <a:pt x="466" y="387"/>
                  </a:cubicBezTo>
                  <a:cubicBezTo>
                    <a:pt x="548" y="357"/>
                    <a:pt x="646" y="385"/>
                    <a:pt x="729" y="374"/>
                  </a:cubicBezTo>
                  <a:lnTo>
                    <a:pt x="730" y="374"/>
                  </a:lnTo>
                  <a:lnTo>
                    <a:pt x="731" y="374"/>
                  </a:lnTo>
                  <a:cubicBezTo>
                    <a:pt x="749" y="376"/>
                    <a:pt x="767" y="377"/>
                    <a:pt x="785" y="377"/>
                  </a:cubicBezTo>
                  <a:cubicBezTo>
                    <a:pt x="803" y="377"/>
                    <a:pt x="821" y="376"/>
                    <a:pt x="838" y="374"/>
                  </a:cubicBezTo>
                  <a:cubicBezTo>
                    <a:pt x="866" y="374"/>
                    <a:pt x="894" y="372"/>
                    <a:pt x="922" y="372"/>
                  </a:cubicBezTo>
                  <a:cubicBezTo>
                    <a:pt x="939" y="372"/>
                    <a:pt x="945" y="364"/>
                    <a:pt x="961" y="359"/>
                  </a:cubicBezTo>
                  <a:cubicBezTo>
                    <a:pt x="962" y="358"/>
                    <a:pt x="962" y="358"/>
                    <a:pt x="962" y="358"/>
                  </a:cubicBezTo>
                  <a:cubicBezTo>
                    <a:pt x="962" y="357"/>
                    <a:pt x="963" y="357"/>
                    <a:pt x="963" y="357"/>
                  </a:cubicBezTo>
                  <a:cubicBezTo>
                    <a:pt x="972" y="358"/>
                    <a:pt x="981" y="358"/>
                    <a:pt x="991" y="358"/>
                  </a:cubicBezTo>
                  <a:cubicBezTo>
                    <a:pt x="1000" y="358"/>
                    <a:pt x="1010" y="358"/>
                    <a:pt x="1019" y="357"/>
                  </a:cubicBezTo>
                  <a:cubicBezTo>
                    <a:pt x="1020" y="357"/>
                    <a:pt x="1021" y="357"/>
                    <a:pt x="1021" y="357"/>
                  </a:cubicBezTo>
                  <a:cubicBezTo>
                    <a:pt x="1022" y="356"/>
                    <a:pt x="1023" y="356"/>
                    <a:pt x="1023" y="355"/>
                  </a:cubicBezTo>
                  <a:cubicBezTo>
                    <a:pt x="1023" y="354"/>
                    <a:pt x="1024" y="353"/>
                    <a:pt x="1024" y="353"/>
                  </a:cubicBezTo>
                  <a:cubicBezTo>
                    <a:pt x="1024" y="352"/>
                    <a:pt x="1023" y="351"/>
                    <a:pt x="1023" y="350"/>
                  </a:cubicBezTo>
                  <a:cubicBezTo>
                    <a:pt x="1037" y="365"/>
                    <a:pt x="1053" y="378"/>
                    <a:pt x="1067" y="392"/>
                  </a:cubicBezTo>
                  <a:cubicBezTo>
                    <a:pt x="1076" y="400"/>
                    <a:pt x="1093" y="412"/>
                    <a:pt x="1103" y="421"/>
                  </a:cubicBezTo>
                  <a:cubicBezTo>
                    <a:pt x="1111" y="450"/>
                    <a:pt x="1122" y="477"/>
                    <a:pt x="1137" y="502"/>
                  </a:cubicBezTo>
                  <a:cubicBezTo>
                    <a:pt x="1153" y="529"/>
                    <a:pt x="1172" y="554"/>
                    <a:pt x="1194" y="576"/>
                  </a:cubicBezTo>
                  <a:cubicBezTo>
                    <a:pt x="1197" y="610"/>
                    <a:pt x="1207" y="644"/>
                    <a:pt x="1222" y="675"/>
                  </a:cubicBezTo>
                  <a:cubicBezTo>
                    <a:pt x="1247" y="726"/>
                    <a:pt x="1275" y="775"/>
                    <a:pt x="1302" y="824"/>
                  </a:cubicBezTo>
                  <a:cubicBezTo>
                    <a:pt x="1300" y="823"/>
                    <a:pt x="1299" y="822"/>
                    <a:pt x="1297" y="821"/>
                  </a:cubicBezTo>
                  <a:cubicBezTo>
                    <a:pt x="1293" y="819"/>
                    <a:pt x="1289" y="817"/>
                    <a:pt x="1285" y="817"/>
                  </a:cubicBezTo>
                  <a:lnTo>
                    <a:pt x="1284" y="817"/>
                  </a:lnTo>
                  <a:cubicBezTo>
                    <a:pt x="1283" y="817"/>
                    <a:pt x="1282" y="818"/>
                    <a:pt x="1281" y="818"/>
                  </a:cubicBezTo>
                  <a:cubicBezTo>
                    <a:pt x="1280" y="819"/>
                    <a:pt x="1279" y="819"/>
                    <a:pt x="1279" y="820"/>
                  </a:cubicBezTo>
                  <a:cubicBezTo>
                    <a:pt x="1278" y="821"/>
                    <a:pt x="1278" y="822"/>
                    <a:pt x="1278" y="823"/>
                  </a:cubicBezTo>
                  <a:cubicBezTo>
                    <a:pt x="1278" y="824"/>
                    <a:pt x="1278" y="825"/>
                    <a:pt x="1279" y="826"/>
                  </a:cubicBezTo>
                  <a:cubicBezTo>
                    <a:pt x="1279" y="827"/>
                    <a:pt x="1280" y="828"/>
                    <a:pt x="1280" y="828"/>
                  </a:cubicBezTo>
                  <a:cubicBezTo>
                    <a:pt x="1290" y="835"/>
                    <a:pt x="1288" y="843"/>
                    <a:pt x="1294" y="852"/>
                  </a:cubicBezTo>
                  <a:cubicBezTo>
                    <a:pt x="1299" y="861"/>
                    <a:pt x="1310" y="870"/>
                    <a:pt x="1317" y="880"/>
                  </a:cubicBezTo>
                  <a:cubicBezTo>
                    <a:pt x="1318" y="882"/>
                    <a:pt x="1319" y="884"/>
                    <a:pt x="1320" y="886"/>
                  </a:cubicBezTo>
                  <a:cubicBezTo>
                    <a:pt x="1324" y="892"/>
                    <a:pt x="1328" y="899"/>
                    <a:pt x="1334" y="905"/>
                  </a:cubicBezTo>
                  <a:cubicBezTo>
                    <a:pt x="1338" y="918"/>
                    <a:pt x="1344" y="930"/>
                    <a:pt x="1350" y="942"/>
                  </a:cubicBezTo>
                  <a:cubicBezTo>
                    <a:pt x="1369" y="976"/>
                    <a:pt x="1383" y="1012"/>
                    <a:pt x="1392" y="1050"/>
                  </a:cubicBezTo>
                  <a:lnTo>
                    <a:pt x="1392" y="1052"/>
                  </a:lnTo>
                  <a:cubicBezTo>
                    <a:pt x="1393" y="1060"/>
                    <a:pt x="1395" y="1068"/>
                    <a:pt x="1396" y="1076"/>
                  </a:cubicBezTo>
                  <a:cubicBezTo>
                    <a:pt x="1396" y="1076"/>
                    <a:pt x="1395" y="1076"/>
                    <a:pt x="1394" y="1075"/>
                  </a:cubicBezTo>
                  <a:cubicBezTo>
                    <a:pt x="1393" y="1075"/>
                    <a:pt x="1394" y="1074"/>
                    <a:pt x="1393" y="1074"/>
                  </a:cubicBezTo>
                  <a:lnTo>
                    <a:pt x="1389" y="1074"/>
                  </a:lnTo>
                  <a:cubicBezTo>
                    <a:pt x="1377" y="1046"/>
                    <a:pt x="1371" y="1012"/>
                    <a:pt x="1358" y="984"/>
                  </a:cubicBezTo>
                  <a:cubicBezTo>
                    <a:pt x="1354" y="976"/>
                    <a:pt x="1351" y="969"/>
                    <a:pt x="1347" y="962"/>
                  </a:cubicBezTo>
                  <a:cubicBezTo>
                    <a:pt x="1331" y="935"/>
                    <a:pt x="1311" y="910"/>
                    <a:pt x="1288" y="889"/>
                  </a:cubicBezTo>
                  <a:cubicBezTo>
                    <a:pt x="1258" y="860"/>
                    <a:pt x="1221" y="839"/>
                    <a:pt x="1191" y="810"/>
                  </a:cubicBezTo>
                  <a:cubicBezTo>
                    <a:pt x="1160" y="782"/>
                    <a:pt x="1122" y="767"/>
                    <a:pt x="1088" y="743"/>
                  </a:cubicBezTo>
                  <a:cubicBezTo>
                    <a:pt x="1086" y="742"/>
                    <a:pt x="1084" y="745"/>
                    <a:pt x="1086" y="747"/>
                  </a:cubicBezTo>
                  <a:cubicBezTo>
                    <a:pt x="1103" y="761"/>
                    <a:pt x="1121" y="775"/>
                    <a:pt x="1140" y="785"/>
                  </a:cubicBezTo>
                  <a:cubicBezTo>
                    <a:pt x="1144" y="788"/>
                    <a:pt x="1147" y="788"/>
                    <a:pt x="1150" y="790"/>
                  </a:cubicBezTo>
                  <a:cubicBezTo>
                    <a:pt x="1184" y="812"/>
                    <a:pt x="1216" y="838"/>
                    <a:pt x="1245" y="867"/>
                  </a:cubicBezTo>
                  <a:cubicBezTo>
                    <a:pt x="1284" y="897"/>
                    <a:pt x="1316" y="934"/>
                    <a:pt x="1341" y="975"/>
                  </a:cubicBezTo>
                  <a:cubicBezTo>
                    <a:pt x="1358" y="1006"/>
                    <a:pt x="1363" y="1041"/>
                    <a:pt x="1376" y="1072"/>
                  </a:cubicBezTo>
                  <a:cubicBezTo>
                    <a:pt x="1356" y="1071"/>
                    <a:pt x="1339" y="1076"/>
                    <a:pt x="1348" y="1102"/>
                  </a:cubicBezTo>
                  <a:cubicBezTo>
                    <a:pt x="1360" y="1139"/>
                    <a:pt x="1384" y="1170"/>
                    <a:pt x="1393" y="1209"/>
                  </a:cubicBezTo>
                  <a:cubicBezTo>
                    <a:pt x="1399" y="1233"/>
                    <a:pt x="1404" y="1257"/>
                    <a:pt x="1408" y="1281"/>
                  </a:cubicBezTo>
                  <a:cubicBezTo>
                    <a:pt x="1409" y="1287"/>
                    <a:pt x="1411" y="1291"/>
                    <a:pt x="1412" y="1296"/>
                  </a:cubicBezTo>
                  <a:cubicBezTo>
                    <a:pt x="1409" y="1291"/>
                    <a:pt x="1406" y="1286"/>
                    <a:pt x="1403" y="1280"/>
                  </a:cubicBezTo>
                  <a:cubicBezTo>
                    <a:pt x="1402" y="1280"/>
                    <a:pt x="1402" y="1280"/>
                    <a:pt x="1402" y="1280"/>
                  </a:cubicBezTo>
                  <a:lnTo>
                    <a:pt x="1401" y="1280"/>
                  </a:lnTo>
                  <a:cubicBezTo>
                    <a:pt x="1401" y="1281"/>
                    <a:pt x="1401" y="1281"/>
                    <a:pt x="1401" y="1281"/>
                  </a:cubicBezTo>
                  <a:cubicBezTo>
                    <a:pt x="1408" y="1295"/>
                    <a:pt x="1415" y="1309"/>
                    <a:pt x="1420" y="1323"/>
                  </a:cubicBezTo>
                  <a:cubicBezTo>
                    <a:pt x="1428" y="1342"/>
                    <a:pt x="1433" y="1361"/>
                    <a:pt x="1437" y="1380"/>
                  </a:cubicBezTo>
                  <a:cubicBezTo>
                    <a:pt x="1437" y="1380"/>
                    <a:pt x="1437" y="1381"/>
                    <a:pt x="1438" y="1381"/>
                  </a:cubicBezTo>
                  <a:cubicBezTo>
                    <a:pt x="1439" y="1382"/>
                    <a:pt x="1438" y="1382"/>
                    <a:pt x="1439" y="1382"/>
                  </a:cubicBezTo>
                  <a:cubicBezTo>
                    <a:pt x="1460" y="1476"/>
                    <a:pt x="1453" y="1579"/>
                    <a:pt x="1461" y="1674"/>
                  </a:cubicBezTo>
                  <a:cubicBezTo>
                    <a:pt x="1457" y="1664"/>
                    <a:pt x="1455" y="1654"/>
                    <a:pt x="1452" y="1644"/>
                  </a:cubicBezTo>
                  <a:lnTo>
                    <a:pt x="1452" y="164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2"/>
            <p:cNvSpPr/>
            <p:nvPr/>
          </p:nvSpPr>
          <p:spPr>
            <a:xfrm>
              <a:off x="9388800" y="3383280"/>
              <a:ext cx="192240" cy="312120"/>
            </a:xfrm>
            <a:custGeom>
              <a:avLst/>
              <a:gdLst/>
              <a:ahLst/>
              <a:cxnLst/>
              <a:rect l="l" t="t" r="r" b="b"/>
              <a:pathLst>
                <a:path w="534" h="867" extrusionOk="0">
                  <a:moveTo>
                    <a:pt x="531" y="861"/>
                  </a:moveTo>
                  <a:cubicBezTo>
                    <a:pt x="516" y="833"/>
                    <a:pt x="504" y="804"/>
                    <a:pt x="494" y="774"/>
                  </a:cubicBezTo>
                  <a:cubicBezTo>
                    <a:pt x="480" y="722"/>
                    <a:pt x="463" y="671"/>
                    <a:pt x="443" y="621"/>
                  </a:cubicBezTo>
                  <a:cubicBezTo>
                    <a:pt x="410" y="532"/>
                    <a:pt x="359" y="450"/>
                    <a:pt x="318" y="363"/>
                  </a:cubicBezTo>
                  <a:cubicBezTo>
                    <a:pt x="311" y="348"/>
                    <a:pt x="304" y="333"/>
                    <a:pt x="295" y="318"/>
                  </a:cubicBezTo>
                  <a:cubicBezTo>
                    <a:pt x="280" y="292"/>
                    <a:pt x="262" y="267"/>
                    <a:pt x="242" y="244"/>
                  </a:cubicBezTo>
                  <a:cubicBezTo>
                    <a:pt x="230" y="228"/>
                    <a:pt x="219" y="212"/>
                    <a:pt x="209" y="195"/>
                  </a:cubicBezTo>
                  <a:cubicBezTo>
                    <a:pt x="207" y="192"/>
                    <a:pt x="207" y="190"/>
                    <a:pt x="205" y="187"/>
                  </a:cubicBezTo>
                  <a:cubicBezTo>
                    <a:pt x="198" y="174"/>
                    <a:pt x="188" y="162"/>
                    <a:pt x="178" y="150"/>
                  </a:cubicBezTo>
                  <a:cubicBezTo>
                    <a:pt x="151" y="130"/>
                    <a:pt x="127" y="107"/>
                    <a:pt x="104" y="82"/>
                  </a:cubicBezTo>
                  <a:cubicBezTo>
                    <a:pt x="74" y="52"/>
                    <a:pt x="35" y="30"/>
                    <a:pt x="3" y="1"/>
                  </a:cubicBezTo>
                  <a:cubicBezTo>
                    <a:pt x="2" y="0"/>
                    <a:pt x="0" y="1"/>
                    <a:pt x="1" y="3"/>
                  </a:cubicBezTo>
                  <a:cubicBezTo>
                    <a:pt x="34" y="39"/>
                    <a:pt x="76" y="67"/>
                    <a:pt x="110" y="101"/>
                  </a:cubicBezTo>
                  <a:cubicBezTo>
                    <a:pt x="133" y="125"/>
                    <a:pt x="169" y="151"/>
                    <a:pt x="183" y="182"/>
                  </a:cubicBezTo>
                  <a:cubicBezTo>
                    <a:pt x="185" y="184"/>
                    <a:pt x="186" y="186"/>
                    <a:pt x="187" y="189"/>
                  </a:cubicBezTo>
                  <a:cubicBezTo>
                    <a:pt x="204" y="219"/>
                    <a:pt x="225" y="247"/>
                    <a:pt x="247" y="272"/>
                  </a:cubicBezTo>
                  <a:cubicBezTo>
                    <a:pt x="258" y="288"/>
                    <a:pt x="269" y="304"/>
                    <a:pt x="278" y="321"/>
                  </a:cubicBezTo>
                  <a:cubicBezTo>
                    <a:pt x="293" y="346"/>
                    <a:pt x="305" y="371"/>
                    <a:pt x="316" y="397"/>
                  </a:cubicBezTo>
                  <a:cubicBezTo>
                    <a:pt x="355" y="485"/>
                    <a:pt x="405" y="566"/>
                    <a:pt x="439" y="657"/>
                  </a:cubicBezTo>
                  <a:cubicBezTo>
                    <a:pt x="456" y="695"/>
                    <a:pt x="470" y="735"/>
                    <a:pt x="481" y="775"/>
                  </a:cubicBezTo>
                  <a:cubicBezTo>
                    <a:pt x="486" y="795"/>
                    <a:pt x="494" y="814"/>
                    <a:pt x="504" y="831"/>
                  </a:cubicBezTo>
                  <a:cubicBezTo>
                    <a:pt x="510" y="842"/>
                    <a:pt x="518" y="853"/>
                    <a:pt x="526" y="863"/>
                  </a:cubicBezTo>
                  <a:cubicBezTo>
                    <a:pt x="528" y="866"/>
                    <a:pt x="533" y="864"/>
                    <a:pt x="531" y="86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2"/>
            <p:cNvSpPr/>
            <p:nvPr/>
          </p:nvSpPr>
          <p:spPr>
            <a:xfrm>
              <a:off x="9578520" y="3800880"/>
              <a:ext cx="10440" cy="19800"/>
            </a:xfrm>
            <a:custGeom>
              <a:avLst/>
              <a:gdLst/>
              <a:ahLst/>
              <a:cxnLst/>
              <a:rect l="l" t="t" r="r" b="b"/>
              <a:pathLst>
                <a:path w="29" h="55" extrusionOk="0">
                  <a:moveTo>
                    <a:pt x="25" y="1"/>
                  </a:moveTo>
                  <a:cubicBezTo>
                    <a:pt x="15" y="9"/>
                    <a:pt x="18" y="24"/>
                    <a:pt x="18" y="36"/>
                  </a:cubicBezTo>
                  <a:cubicBezTo>
                    <a:pt x="18" y="37"/>
                    <a:pt x="18" y="49"/>
                    <a:pt x="15" y="47"/>
                  </a:cubicBezTo>
                  <a:cubicBezTo>
                    <a:pt x="13" y="45"/>
                    <a:pt x="11" y="44"/>
                    <a:pt x="9" y="40"/>
                  </a:cubicBezTo>
                  <a:cubicBezTo>
                    <a:pt x="9" y="40"/>
                    <a:pt x="9" y="39"/>
                    <a:pt x="8" y="38"/>
                  </a:cubicBezTo>
                  <a:cubicBezTo>
                    <a:pt x="5" y="33"/>
                    <a:pt x="3" y="27"/>
                    <a:pt x="2" y="21"/>
                  </a:cubicBezTo>
                  <a:lnTo>
                    <a:pt x="0" y="21"/>
                  </a:lnTo>
                  <a:cubicBezTo>
                    <a:pt x="2" y="31"/>
                    <a:pt x="6" y="53"/>
                    <a:pt x="18" y="54"/>
                  </a:cubicBezTo>
                  <a:cubicBezTo>
                    <a:pt x="26" y="54"/>
                    <a:pt x="25" y="45"/>
                    <a:pt x="25" y="40"/>
                  </a:cubicBezTo>
                  <a:cubicBezTo>
                    <a:pt x="25" y="29"/>
                    <a:pt x="18" y="11"/>
                    <a:pt x="27" y="2"/>
                  </a:cubicBezTo>
                  <a:cubicBezTo>
                    <a:pt x="28" y="1"/>
                    <a:pt x="26" y="0"/>
                    <a:pt x="25"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2"/>
            <p:cNvSpPr/>
            <p:nvPr/>
          </p:nvSpPr>
          <p:spPr>
            <a:xfrm>
              <a:off x="9569520" y="3641040"/>
              <a:ext cx="79920" cy="283320"/>
            </a:xfrm>
            <a:custGeom>
              <a:avLst/>
              <a:gdLst/>
              <a:ahLst/>
              <a:cxnLst/>
              <a:rect l="l" t="t" r="r" b="b"/>
              <a:pathLst>
                <a:path w="222" h="787" extrusionOk="0">
                  <a:moveTo>
                    <a:pt x="195" y="725"/>
                  </a:moveTo>
                  <a:cubicBezTo>
                    <a:pt x="193" y="701"/>
                    <a:pt x="196" y="676"/>
                    <a:pt x="195" y="654"/>
                  </a:cubicBezTo>
                  <a:cubicBezTo>
                    <a:pt x="191" y="608"/>
                    <a:pt x="187" y="562"/>
                    <a:pt x="179" y="516"/>
                  </a:cubicBezTo>
                  <a:cubicBezTo>
                    <a:pt x="171" y="470"/>
                    <a:pt x="148" y="429"/>
                    <a:pt x="134" y="388"/>
                  </a:cubicBezTo>
                  <a:cubicBezTo>
                    <a:pt x="130" y="377"/>
                    <a:pt x="125" y="366"/>
                    <a:pt x="119" y="355"/>
                  </a:cubicBezTo>
                  <a:lnTo>
                    <a:pt x="112" y="339"/>
                  </a:lnTo>
                  <a:cubicBezTo>
                    <a:pt x="104" y="332"/>
                    <a:pt x="104" y="325"/>
                    <a:pt x="112" y="320"/>
                  </a:cubicBezTo>
                  <a:cubicBezTo>
                    <a:pt x="116" y="326"/>
                    <a:pt x="120" y="333"/>
                    <a:pt x="124" y="340"/>
                  </a:cubicBezTo>
                  <a:cubicBezTo>
                    <a:pt x="127" y="344"/>
                    <a:pt x="129" y="348"/>
                    <a:pt x="131" y="353"/>
                  </a:cubicBezTo>
                  <a:lnTo>
                    <a:pt x="134" y="358"/>
                  </a:lnTo>
                  <a:cubicBezTo>
                    <a:pt x="137" y="367"/>
                    <a:pt x="151" y="361"/>
                    <a:pt x="148" y="351"/>
                  </a:cubicBezTo>
                  <a:cubicBezTo>
                    <a:pt x="125" y="285"/>
                    <a:pt x="118" y="215"/>
                    <a:pt x="91" y="151"/>
                  </a:cubicBezTo>
                  <a:cubicBezTo>
                    <a:pt x="80" y="125"/>
                    <a:pt x="68" y="99"/>
                    <a:pt x="53" y="74"/>
                  </a:cubicBezTo>
                  <a:cubicBezTo>
                    <a:pt x="39" y="49"/>
                    <a:pt x="22" y="25"/>
                    <a:pt x="4" y="2"/>
                  </a:cubicBezTo>
                  <a:cubicBezTo>
                    <a:pt x="3" y="0"/>
                    <a:pt x="0" y="2"/>
                    <a:pt x="1" y="5"/>
                  </a:cubicBezTo>
                  <a:cubicBezTo>
                    <a:pt x="9" y="16"/>
                    <a:pt x="17" y="28"/>
                    <a:pt x="24" y="40"/>
                  </a:cubicBezTo>
                  <a:cubicBezTo>
                    <a:pt x="45" y="77"/>
                    <a:pt x="62" y="116"/>
                    <a:pt x="74" y="156"/>
                  </a:cubicBezTo>
                  <a:cubicBezTo>
                    <a:pt x="90" y="208"/>
                    <a:pt x="100" y="261"/>
                    <a:pt x="117" y="314"/>
                  </a:cubicBezTo>
                  <a:cubicBezTo>
                    <a:pt x="110" y="308"/>
                    <a:pt x="104" y="303"/>
                    <a:pt x="98" y="298"/>
                  </a:cubicBezTo>
                  <a:lnTo>
                    <a:pt x="97" y="298"/>
                  </a:lnTo>
                  <a:lnTo>
                    <a:pt x="96" y="298"/>
                  </a:lnTo>
                  <a:lnTo>
                    <a:pt x="96" y="299"/>
                  </a:lnTo>
                  <a:lnTo>
                    <a:pt x="95" y="299"/>
                  </a:lnTo>
                  <a:cubicBezTo>
                    <a:pt x="84" y="334"/>
                    <a:pt x="106" y="363"/>
                    <a:pt x="117" y="396"/>
                  </a:cubicBezTo>
                  <a:cubicBezTo>
                    <a:pt x="136" y="441"/>
                    <a:pt x="150" y="489"/>
                    <a:pt x="161" y="537"/>
                  </a:cubicBezTo>
                  <a:cubicBezTo>
                    <a:pt x="170" y="584"/>
                    <a:pt x="175" y="632"/>
                    <a:pt x="175" y="679"/>
                  </a:cubicBezTo>
                  <a:cubicBezTo>
                    <a:pt x="175" y="686"/>
                    <a:pt x="175" y="692"/>
                    <a:pt x="175" y="699"/>
                  </a:cubicBezTo>
                  <a:cubicBezTo>
                    <a:pt x="159" y="679"/>
                    <a:pt x="144" y="656"/>
                    <a:pt x="130" y="633"/>
                  </a:cubicBezTo>
                  <a:cubicBezTo>
                    <a:pt x="128" y="628"/>
                    <a:pt x="125" y="624"/>
                    <a:pt x="122" y="619"/>
                  </a:cubicBezTo>
                  <a:cubicBezTo>
                    <a:pt x="87" y="556"/>
                    <a:pt x="65" y="485"/>
                    <a:pt x="60" y="412"/>
                  </a:cubicBezTo>
                  <a:cubicBezTo>
                    <a:pt x="60" y="412"/>
                    <a:pt x="60" y="411"/>
                    <a:pt x="59" y="411"/>
                  </a:cubicBezTo>
                  <a:cubicBezTo>
                    <a:pt x="58" y="410"/>
                    <a:pt x="59" y="410"/>
                    <a:pt x="58" y="410"/>
                  </a:cubicBezTo>
                  <a:lnTo>
                    <a:pt x="57" y="410"/>
                  </a:lnTo>
                  <a:lnTo>
                    <a:pt x="56" y="410"/>
                  </a:lnTo>
                  <a:cubicBezTo>
                    <a:pt x="56" y="410"/>
                    <a:pt x="55" y="410"/>
                    <a:pt x="55" y="411"/>
                  </a:cubicBezTo>
                  <a:lnTo>
                    <a:pt x="55" y="412"/>
                  </a:lnTo>
                  <a:cubicBezTo>
                    <a:pt x="49" y="526"/>
                    <a:pt x="102" y="643"/>
                    <a:pt x="177" y="731"/>
                  </a:cubicBezTo>
                  <a:cubicBezTo>
                    <a:pt x="177" y="745"/>
                    <a:pt x="181" y="758"/>
                    <a:pt x="188" y="770"/>
                  </a:cubicBezTo>
                  <a:cubicBezTo>
                    <a:pt x="190" y="773"/>
                    <a:pt x="191" y="775"/>
                    <a:pt x="193" y="777"/>
                  </a:cubicBezTo>
                  <a:cubicBezTo>
                    <a:pt x="200" y="786"/>
                    <a:pt x="212" y="775"/>
                    <a:pt x="208" y="766"/>
                  </a:cubicBezTo>
                  <a:lnTo>
                    <a:pt x="211" y="770"/>
                  </a:lnTo>
                  <a:lnTo>
                    <a:pt x="212" y="770"/>
                  </a:lnTo>
                  <a:cubicBezTo>
                    <a:pt x="213" y="771"/>
                    <a:pt x="214" y="771"/>
                    <a:pt x="214" y="771"/>
                  </a:cubicBezTo>
                  <a:cubicBezTo>
                    <a:pt x="215" y="771"/>
                    <a:pt x="216" y="771"/>
                    <a:pt x="217" y="770"/>
                  </a:cubicBezTo>
                  <a:cubicBezTo>
                    <a:pt x="217" y="770"/>
                    <a:pt x="217" y="768"/>
                    <a:pt x="218" y="768"/>
                  </a:cubicBezTo>
                  <a:cubicBezTo>
                    <a:pt x="219" y="767"/>
                    <a:pt x="219" y="767"/>
                    <a:pt x="219" y="766"/>
                  </a:cubicBezTo>
                  <a:cubicBezTo>
                    <a:pt x="221" y="753"/>
                    <a:pt x="216" y="748"/>
                    <a:pt x="207" y="737"/>
                  </a:cubicBezTo>
                  <a:lnTo>
                    <a:pt x="195" y="7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2"/>
            <p:cNvSpPr/>
            <p:nvPr/>
          </p:nvSpPr>
          <p:spPr>
            <a:xfrm>
              <a:off x="9282960" y="3504960"/>
              <a:ext cx="190080" cy="88560"/>
            </a:xfrm>
            <a:custGeom>
              <a:avLst/>
              <a:gdLst/>
              <a:ahLst/>
              <a:cxnLst/>
              <a:rect l="l" t="t" r="r" b="b"/>
              <a:pathLst>
                <a:path w="528" h="246" extrusionOk="0">
                  <a:moveTo>
                    <a:pt x="239" y="7"/>
                  </a:moveTo>
                  <a:cubicBezTo>
                    <a:pt x="213" y="2"/>
                    <a:pt x="188" y="0"/>
                    <a:pt x="162" y="0"/>
                  </a:cubicBezTo>
                  <a:cubicBezTo>
                    <a:pt x="151" y="0"/>
                    <a:pt x="141" y="0"/>
                    <a:pt x="131" y="1"/>
                  </a:cubicBezTo>
                  <a:cubicBezTo>
                    <a:pt x="84" y="1"/>
                    <a:pt x="46" y="19"/>
                    <a:pt x="2" y="26"/>
                  </a:cubicBezTo>
                  <a:cubicBezTo>
                    <a:pt x="1" y="26"/>
                    <a:pt x="1" y="26"/>
                    <a:pt x="1" y="26"/>
                  </a:cubicBezTo>
                  <a:cubicBezTo>
                    <a:pt x="1" y="26"/>
                    <a:pt x="1" y="27"/>
                    <a:pt x="0" y="27"/>
                  </a:cubicBezTo>
                  <a:cubicBezTo>
                    <a:pt x="0" y="28"/>
                    <a:pt x="0" y="28"/>
                    <a:pt x="0" y="28"/>
                  </a:cubicBezTo>
                  <a:cubicBezTo>
                    <a:pt x="1" y="28"/>
                    <a:pt x="1" y="28"/>
                    <a:pt x="1" y="29"/>
                  </a:cubicBezTo>
                  <a:lnTo>
                    <a:pt x="2" y="29"/>
                  </a:lnTo>
                  <a:cubicBezTo>
                    <a:pt x="46" y="27"/>
                    <a:pt x="86" y="10"/>
                    <a:pt x="131" y="11"/>
                  </a:cubicBezTo>
                  <a:cubicBezTo>
                    <a:pt x="142" y="11"/>
                    <a:pt x="154" y="10"/>
                    <a:pt x="166" y="10"/>
                  </a:cubicBezTo>
                  <a:cubicBezTo>
                    <a:pt x="189" y="10"/>
                    <a:pt x="213" y="12"/>
                    <a:pt x="237" y="15"/>
                  </a:cubicBezTo>
                  <a:cubicBezTo>
                    <a:pt x="284" y="24"/>
                    <a:pt x="312" y="34"/>
                    <a:pt x="344" y="66"/>
                  </a:cubicBezTo>
                  <a:lnTo>
                    <a:pt x="341" y="66"/>
                  </a:lnTo>
                  <a:cubicBezTo>
                    <a:pt x="335" y="65"/>
                    <a:pt x="328" y="65"/>
                    <a:pt x="321" y="65"/>
                  </a:cubicBezTo>
                  <a:cubicBezTo>
                    <a:pt x="306" y="65"/>
                    <a:pt x="291" y="66"/>
                    <a:pt x="276" y="69"/>
                  </a:cubicBezTo>
                  <a:cubicBezTo>
                    <a:pt x="272" y="69"/>
                    <a:pt x="273" y="69"/>
                    <a:pt x="276" y="69"/>
                  </a:cubicBezTo>
                  <a:cubicBezTo>
                    <a:pt x="271" y="69"/>
                    <a:pt x="266" y="69"/>
                    <a:pt x="262" y="69"/>
                  </a:cubicBezTo>
                  <a:cubicBezTo>
                    <a:pt x="257" y="69"/>
                    <a:pt x="254" y="69"/>
                    <a:pt x="249" y="69"/>
                  </a:cubicBezTo>
                  <a:cubicBezTo>
                    <a:pt x="246" y="69"/>
                    <a:pt x="245" y="73"/>
                    <a:pt x="248" y="75"/>
                  </a:cubicBezTo>
                  <a:cubicBezTo>
                    <a:pt x="264" y="84"/>
                    <a:pt x="281" y="90"/>
                    <a:pt x="299" y="95"/>
                  </a:cubicBezTo>
                  <a:cubicBezTo>
                    <a:pt x="343" y="111"/>
                    <a:pt x="378" y="121"/>
                    <a:pt x="413" y="154"/>
                  </a:cubicBezTo>
                  <a:cubicBezTo>
                    <a:pt x="431" y="170"/>
                    <a:pt x="454" y="180"/>
                    <a:pt x="472" y="197"/>
                  </a:cubicBezTo>
                  <a:cubicBezTo>
                    <a:pt x="487" y="213"/>
                    <a:pt x="503" y="229"/>
                    <a:pt x="520" y="244"/>
                  </a:cubicBezTo>
                  <a:cubicBezTo>
                    <a:pt x="521" y="244"/>
                    <a:pt x="522" y="244"/>
                    <a:pt x="523" y="244"/>
                  </a:cubicBezTo>
                  <a:cubicBezTo>
                    <a:pt x="523" y="244"/>
                    <a:pt x="524" y="245"/>
                    <a:pt x="525" y="244"/>
                  </a:cubicBezTo>
                  <a:cubicBezTo>
                    <a:pt x="526" y="243"/>
                    <a:pt x="525" y="243"/>
                    <a:pt x="526" y="242"/>
                  </a:cubicBezTo>
                  <a:cubicBezTo>
                    <a:pt x="527" y="241"/>
                    <a:pt x="527" y="241"/>
                    <a:pt x="527" y="240"/>
                  </a:cubicBezTo>
                  <a:cubicBezTo>
                    <a:pt x="527" y="239"/>
                    <a:pt x="527" y="239"/>
                    <a:pt x="527" y="238"/>
                  </a:cubicBezTo>
                  <a:cubicBezTo>
                    <a:pt x="495" y="182"/>
                    <a:pt x="441" y="145"/>
                    <a:pt x="389" y="110"/>
                  </a:cubicBezTo>
                  <a:cubicBezTo>
                    <a:pt x="360" y="90"/>
                    <a:pt x="322" y="85"/>
                    <a:pt x="290" y="74"/>
                  </a:cubicBezTo>
                  <a:cubicBezTo>
                    <a:pt x="294" y="75"/>
                    <a:pt x="298" y="76"/>
                    <a:pt x="302" y="77"/>
                  </a:cubicBezTo>
                  <a:cubicBezTo>
                    <a:pt x="307" y="76"/>
                    <a:pt x="312" y="76"/>
                    <a:pt x="317" y="76"/>
                  </a:cubicBezTo>
                  <a:cubicBezTo>
                    <a:pt x="332" y="76"/>
                    <a:pt x="347" y="78"/>
                    <a:pt x="362" y="83"/>
                  </a:cubicBezTo>
                  <a:lnTo>
                    <a:pt x="363" y="83"/>
                  </a:lnTo>
                  <a:cubicBezTo>
                    <a:pt x="364" y="83"/>
                    <a:pt x="365" y="83"/>
                    <a:pt x="366" y="82"/>
                  </a:cubicBezTo>
                  <a:cubicBezTo>
                    <a:pt x="366" y="82"/>
                    <a:pt x="366" y="81"/>
                    <a:pt x="367" y="80"/>
                  </a:cubicBezTo>
                  <a:cubicBezTo>
                    <a:pt x="368" y="79"/>
                    <a:pt x="368" y="79"/>
                    <a:pt x="368" y="78"/>
                  </a:cubicBezTo>
                  <a:cubicBezTo>
                    <a:pt x="368" y="77"/>
                    <a:pt x="368" y="77"/>
                    <a:pt x="367" y="76"/>
                  </a:cubicBezTo>
                  <a:cubicBezTo>
                    <a:pt x="366" y="75"/>
                    <a:pt x="367" y="75"/>
                    <a:pt x="367" y="75"/>
                  </a:cubicBezTo>
                  <a:cubicBezTo>
                    <a:pt x="341" y="56"/>
                    <a:pt x="330" y="38"/>
                    <a:pt x="299" y="25"/>
                  </a:cubicBezTo>
                  <a:cubicBezTo>
                    <a:pt x="280" y="17"/>
                    <a:pt x="260" y="11"/>
                    <a:pt x="239"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2"/>
            <p:cNvSpPr/>
            <p:nvPr/>
          </p:nvSpPr>
          <p:spPr>
            <a:xfrm>
              <a:off x="9351360" y="3551040"/>
              <a:ext cx="153360" cy="91440"/>
            </a:xfrm>
            <a:custGeom>
              <a:avLst/>
              <a:gdLst/>
              <a:ahLst/>
              <a:cxnLst/>
              <a:rect l="l" t="t" r="r" b="b"/>
              <a:pathLst>
                <a:path w="426" h="254" extrusionOk="0">
                  <a:moveTo>
                    <a:pt x="398" y="205"/>
                  </a:moveTo>
                  <a:cubicBezTo>
                    <a:pt x="393" y="198"/>
                    <a:pt x="387" y="193"/>
                    <a:pt x="380" y="188"/>
                  </a:cubicBezTo>
                  <a:cubicBezTo>
                    <a:pt x="320" y="148"/>
                    <a:pt x="282" y="78"/>
                    <a:pt x="220" y="42"/>
                  </a:cubicBezTo>
                  <a:cubicBezTo>
                    <a:pt x="171" y="15"/>
                    <a:pt x="116" y="0"/>
                    <a:pt x="60" y="0"/>
                  </a:cubicBezTo>
                  <a:cubicBezTo>
                    <a:pt x="41" y="0"/>
                    <a:pt x="22" y="2"/>
                    <a:pt x="4" y="5"/>
                  </a:cubicBezTo>
                  <a:cubicBezTo>
                    <a:pt x="0" y="5"/>
                    <a:pt x="1" y="11"/>
                    <a:pt x="4" y="11"/>
                  </a:cubicBezTo>
                  <a:cubicBezTo>
                    <a:pt x="86" y="18"/>
                    <a:pt x="186" y="16"/>
                    <a:pt x="248" y="82"/>
                  </a:cubicBezTo>
                  <a:cubicBezTo>
                    <a:pt x="266" y="100"/>
                    <a:pt x="283" y="119"/>
                    <a:pt x="301" y="137"/>
                  </a:cubicBezTo>
                  <a:cubicBezTo>
                    <a:pt x="267" y="110"/>
                    <a:pt x="209" y="75"/>
                    <a:pt x="166" y="74"/>
                  </a:cubicBezTo>
                  <a:cubicBezTo>
                    <a:pt x="163" y="74"/>
                    <a:pt x="163" y="79"/>
                    <a:pt x="166" y="79"/>
                  </a:cubicBezTo>
                  <a:cubicBezTo>
                    <a:pt x="214" y="89"/>
                    <a:pt x="271" y="128"/>
                    <a:pt x="309" y="158"/>
                  </a:cubicBezTo>
                  <a:cubicBezTo>
                    <a:pt x="340" y="182"/>
                    <a:pt x="368" y="209"/>
                    <a:pt x="399" y="234"/>
                  </a:cubicBezTo>
                  <a:cubicBezTo>
                    <a:pt x="400" y="236"/>
                    <a:pt x="401" y="237"/>
                    <a:pt x="402" y="239"/>
                  </a:cubicBezTo>
                  <a:cubicBezTo>
                    <a:pt x="402" y="240"/>
                    <a:pt x="402" y="240"/>
                    <a:pt x="402" y="240"/>
                  </a:cubicBezTo>
                  <a:cubicBezTo>
                    <a:pt x="403" y="241"/>
                    <a:pt x="403" y="241"/>
                    <a:pt x="404" y="242"/>
                  </a:cubicBezTo>
                  <a:cubicBezTo>
                    <a:pt x="404" y="242"/>
                    <a:pt x="405" y="242"/>
                    <a:pt x="406" y="242"/>
                  </a:cubicBezTo>
                  <a:cubicBezTo>
                    <a:pt x="407" y="242"/>
                    <a:pt x="407" y="242"/>
                    <a:pt x="408" y="242"/>
                  </a:cubicBezTo>
                  <a:lnTo>
                    <a:pt x="408" y="241"/>
                  </a:lnTo>
                  <a:lnTo>
                    <a:pt x="421" y="251"/>
                  </a:lnTo>
                  <a:cubicBezTo>
                    <a:pt x="423" y="253"/>
                    <a:pt x="425" y="250"/>
                    <a:pt x="423" y="248"/>
                  </a:cubicBezTo>
                  <a:cubicBezTo>
                    <a:pt x="419" y="242"/>
                    <a:pt x="414" y="236"/>
                    <a:pt x="409" y="231"/>
                  </a:cubicBezTo>
                  <a:cubicBezTo>
                    <a:pt x="403" y="201"/>
                    <a:pt x="385" y="172"/>
                    <a:pt x="384" y="142"/>
                  </a:cubicBezTo>
                  <a:cubicBezTo>
                    <a:pt x="384" y="135"/>
                    <a:pt x="377" y="130"/>
                    <a:pt x="373" y="126"/>
                  </a:cubicBezTo>
                  <a:cubicBezTo>
                    <a:pt x="363" y="114"/>
                    <a:pt x="353" y="101"/>
                    <a:pt x="345" y="87"/>
                  </a:cubicBezTo>
                  <a:cubicBezTo>
                    <a:pt x="341" y="80"/>
                    <a:pt x="337" y="73"/>
                    <a:pt x="334" y="65"/>
                  </a:cubicBezTo>
                  <a:lnTo>
                    <a:pt x="334" y="64"/>
                  </a:lnTo>
                  <a:cubicBezTo>
                    <a:pt x="333" y="63"/>
                    <a:pt x="333" y="63"/>
                    <a:pt x="332" y="62"/>
                  </a:cubicBezTo>
                  <a:cubicBezTo>
                    <a:pt x="331" y="61"/>
                    <a:pt x="330" y="62"/>
                    <a:pt x="329" y="62"/>
                  </a:cubicBezTo>
                  <a:cubicBezTo>
                    <a:pt x="328" y="62"/>
                    <a:pt x="326" y="61"/>
                    <a:pt x="326" y="62"/>
                  </a:cubicBezTo>
                  <a:cubicBezTo>
                    <a:pt x="325" y="63"/>
                    <a:pt x="325" y="64"/>
                    <a:pt x="325" y="64"/>
                  </a:cubicBezTo>
                  <a:cubicBezTo>
                    <a:pt x="324" y="65"/>
                    <a:pt x="324" y="66"/>
                    <a:pt x="324" y="67"/>
                  </a:cubicBezTo>
                  <a:lnTo>
                    <a:pt x="324" y="68"/>
                  </a:lnTo>
                  <a:cubicBezTo>
                    <a:pt x="328" y="84"/>
                    <a:pt x="334" y="99"/>
                    <a:pt x="342" y="113"/>
                  </a:cubicBezTo>
                  <a:cubicBezTo>
                    <a:pt x="351" y="129"/>
                    <a:pt x="362" y="143"/>
                    <a:pt x="375" y="155"/>
                  </a:cubicBezTo>
                  <a:cubicBezTo>
                    <a:pt x="376" y="156"/>
                    <a:pt x="390" y="186"/>
                    <a:pt x="398" y="205"/>
                  </a:cubicBezTo>
                  <a:moveTo>
                    <a:pt x="376" y="197"/>
                  </a:moveTo>
                  <a:cubicBezTo>
                    <a:pt x="381" y="200"/>
                    <a:pt x="385" y="204"/>
                    <a:pt x="388" y="208"/>
                  </a:cubicBezTo>
                  <a:lnTo>
                    <a:pt x="376" y="1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2"/>
            <p:cNvSpPr/>
            <p:nvPr/>
          </p:nvSpPr>
          <p:spPr>
            <a:xfrm>
              <a:off x="9351000" y="3339000"/>
              <a:ext cx="358560" cy="346320"/>
            </a:xfrm>
            <a:custGeom>
              <a:avLst/>
              <a:gdLst/>
              <a:ahLst/>
              <a:cxnLst/>
              <a:rect l="l" t="t" r="r" b="b"/>
              <a:pathLst>
                <a:path w="996" h="962" extrusionOk="0">
                  <a:moveTo>
                    <a:pt x="860" y="155"/>
                  </a:moveTo>
                  <a:cubicBezTo>
                    <a:pt x="856" y="152"/>
                    <a:pt x="852" y="150"/>
                    <a:pt x="849" y="148"/>
                  </a:cubicBezTo>
                  <a:cubicBezTo>
                    <a:pt x="826" y="106"/>
                    <a:pt x="773" y="73"/>
                    <a:pt x="733" y="58"/>
                  </a:cubicBezTo>
                  <a:cubicBezTo>
                    <a:pt x="712" y="50"/>
                    <a:pt x="689" y="44"/>
                    <a:pt x="666" y="42"/>
                  </a:cubicBezTo>
                  <a:lnTo>
                    <a:pt x="666" y="38"/>
                  </a:lnTo>
                  <a:cubicBezTo>
                    <a:pt x="666" y="37"/>
                    <a:pt x="666" y="36"/>
                    <a:pt x="665" y="35"/>
                  </a:cubicBezTo>
                  <a:lnTo>
                    <a:pt x="664" y="34"/>
                  </a:lnTo>
                  <a:cubicBezTo>
                    <a:pt x="663" y="34"/>
                    <a:pt x="663" y="33"/>
                    <a:pt x="663" y="33"/>
                  </a:cubicBezTo>
                  <a:cubicBezTo>
                    <a:pt x="604" y="6"/>
                    <a:pt x="532" y="4"/>
                    <a:pt x="468" y="12"/>
                  </a:cubicBezTo>
                  <a:lnTo>
                    <a:pt x="459" y="13"/>
                  </a:lnTo>
                  <a:lnTo>
                    <a:pt x="459" y="12"/>
                  </a:lnTo>
                  <a:cubicBezTo>
                    <a:pt x="459" y="11"/>
                    <a:pt x="459" y="11"/>
                    <a:pt x="459" y="10"/>
                  </a:cubicBezTo>
                  <a:lnTo>
                    <a:pt x="458" y="9"/>
                  </a:lnTo>
                  <a:cubicBezTo>
                    <a:pt x="457" y="9"/>
                    <a:pt x="457" y="9"/>
                    <a:pt x="456" y="9"/>
                  </a:cubicBezTo>
                  <a:cubicBezTo>
                    <a:pt x="382" y="0"/>
                    <a:pt x="312" y="13"/>
                    <a:pt x="238" y="23"/>
                  </a:cubicBezTo>
                  <a:cubicBezTo>
                    <a:pt x="189" y="30"/>
                    <a:pt x="142" y="46"/>
                    <a:pt x="100" y="70"/>
                  </a:cubicBezTo>
                  <a:cubicBezTo>
                    <a:pt x="93" y="74"/>
                    <a:pt x="87" y="78"/>
                    <a:pt x="81" y="82"/>
                  </a:cubicBezTo>
                  <a:cubicBezTo>
                    <a:pt x="80" y="83"/>
                    <a:pt x="80" y="83"/>
                    <a:pt x="79" y="84"/>
                  </a:cubicBezTo>
                  <a:cubicBezTo>
                    <a:pt x="79" y="84"/>
                    <a:pt x="79" y="85"/>
                    <a:pt x="79" y="86"/>
                  </a:cubicBezTo>
                  <a:cubicBezTo>
                    <a:pt x="79" y="87"/>
                    <a:pt x="79" y="87"/>
                    <a:pt x="79" y="88"/>
                  </a:cubicBezTo>
                  <a:cubicBezTo>
                    <a:pt x="58" y="82"/>
                    <a:pt x="37" y="79"/>
                    <a:pt x="15" y="79"/>
                  </a:cubicBezTo>
                  <a:cubicBezTo>
                    <a:pt x="10" y="79"/>
                    <a:pt x="5" y="79"/>
                    <a:pt x="1" y="80"/>
                  </a:cubicBezTo>
                  <a:cubicBezTo>
                    <a:pt x="0" y="80"/>
                    <a:pt x="0" y="83"/>
                    <a:pt x="1" y="83"/>
                  </a:cubicBezTo>
                  <a:cubicBezTo>
                    <a:pt x="48" y="86"/>
                    <a:pt x="95" y="99"/>
                    <a:pt x="136" y="123"/>
                  </a:cubicBezTo>
                  <a:cubicBezTo>
                    <a:pt x="140" y="125"/>
                    <a:pt x="143" y="127"/>
                    <a:pt x="147" y="130"/>
                  </a:cubicBezTo>
                  <a:cubicBezTo>
                    <a:pt x="147" y="131"/>
                    <a:pt x="148" y="131"/>
                    <a:pt x="149" y="132"/>
                  </a:cubicBezTo>
                  <a:cubicBezTo>
                    <a:pt x="150" y="133"/>
                    <a:pt x="151" y="133"/>
                    <a:pt x="152" y="133"/>
                  </a:cubicBezTo>
                  <a:cubicBezTo>
                    <a:pt x="169" y="143"/>
                    <a:pt x="184" y="155"/>
                    <a:pt x="198" y="168"/>
                  </a:cubicBezTo>
                  <a:cubicBezTo>
                    <a:pt x="232" y="200"/>
                    <a:pt x="276" y="220"/>
                    <a:pt x="311" y="253"/>
                  </a:cubicBezTo>
                  <a:cubicBezTo>
                    <a:pt x="347" y="284"/>
                    <a:pt x="379" y="321"/>
                    <a:pt x="406" y="361"/>
                  </a:cubicBezTo>
                  <a:cubicBezTo>
                    <a:pt x="427" y="396"/>
                    <a:pt x="462" y="422"/>
                    <a:pt x="484" y="456"/>
                  </a:cubicBezTo>
                  <a:lnTo>
                    <a:pt x="484" y="457"/>
                  </a:lnTo>
                  <a:cubicBezTo>
                    <a:pt x="485" y="457"/>
                    <a:pt x="485" y="457"/>
                    <a:pt x="486" y="458"/>
                  </a:cubicBezTo>
                  <a:cubicBezTo>
                    <a:pt x="488" y="459"/>
                    <a:pt x="487" y="459"/>
                    <a:pt x="488" y="459"/>
                  </a:cubicBezTo>
                  <a:cubicBezTo>
                    <a:pt x="489" y="459"/>
                    <a:pt x="490" y="459"/>
                    <a:pt x="490" y="458"/>
                  </a:cubicBezTo>
                  <a:cubicBezTo>
                    <a:pt x="491" y="457"/>
                    <a:pt x="491" y="457"/>
                    <a:pt x="492" y="457"/>
                  </a:cubicBezTo>
                  <a:lnTo>
                    <a:pt x="492" y="456"/>
                  </a:lnTo>
                  <a:cubicBezTo>
                    <a:pt x="493" y="454"/>
                    <a:pt x="493" y="451"/>
                    <a:pt x="493" y="449"/>
                  </a:cubicBezTo>
                  <a:cubicBezTo>
                    <a:pt x="493" y="446"/>
                    <a:pt x="493" y="445"/>
                    <a:pt x="492" y="443"/>
                  </a:cubicBezTo>
                  <a:cubicBezTo>
                    <a:pt x="513" y="481"/>
                    <a:pt x="532" y="520"/>
                    <a:pt x="548" y="561"/>
                  </a:cubicBezTo>
                  <a:cubicBezTo>
                    <a:pt x="560" y="591"/>
                    <a:pt x="570" y="623"/>
                    <a:pt x="577" y="655"/>
                  </a:cubicBezTo>
                  <a:cubicBezTo>
                    <a:pt x="581" y="671"/>
                    <a:pt x="587" y="687"/>
                    <a:pt x="593" y="702"/>
                  </a:cubicBezTo>
                  <a:cubicBezTo>
                    <a:pt x="580" y="683"/>
                    <a:pt x="566" y="665"/>
                    <a:pt x="549" y="649"/>
                  </a:cubicBezTo>
                  <a:cubicBezTo>
                    <a:pt x="545" y="645"/>
                    <a:pt x="541" y="651"/>
                    <a:pt x="544" y="655"/>
                  </a:cubicBezTo>
                  <a:cubicBezTo>
                    <a:pt x="550" y="662"/>
                    <a:pt x="556" y="669"/>
                    <a:pt x="560" y="677"/>
                  </a:cubicBezTo>
                  <a:cubicBezTo>
                    <a:pt x="564" y="683"/>
                    <a:pt x="566" y="689"/>
                    <a:pt x="569" y="695"/>
                  </a:cubicBezTo>
                  <a:cubicBezTo>
                    <a:pt x="584" y="726"/>
                    <a:pt x="604" y="754"/>
                    <a:pt x="621" y="784"/>
                  </a:cubicBezTo>
                  <a:cubicBezTo>
                    <a:pt x="653" y="839"/>
                    <a:pt x="665" y="899"/>
                    <a:pt x="686" y="958"/>
                  </a:cubicBezTo>
                  <a:cubicBezTo>
                    <a:pt x="686" y="959"/>
                    <a:pt x="686" y="959"/>
                    <a:pt x="687" y="960"/>
                  </a:cubicBezTo>
                  <a:cubicBezTo>
                    <a:pt x="689" y="961"/>
                    <a:pt x="688" y="960"/>
                    <a:pt x="689" y="960"/>
                  </a:cubicBezTo>
                  <a:cubicBezTo>
                    <a:pt x="690" y="960"/>
                    <a:pt x="691" y="960"/>
                    <a:pt x="691" y="960"/>
                  </a:cubicBezTo>
                  <a:cubicBezTo>
                    <a:pt x="692" y="959"/>
                    <a:pt x="692" y="959"/>
                    <a:pt x="693" y="958"/>
                  </a:cubicBezTo>
                  <a:lnTo>
                    <a:pt x="693" y="957"/>
                  </a:lnTo>
                  <a:cubicBezTo>
                    <a:pt x="693" y="956"/>
                    <a:pt x="693" y="955"/>
                    <a:pt x="693" y="955"/>
                  </a:cubicBezTo>
                  <a:cubicBezTo>
                    <a:pt x="693" y="901"/>
                    <a:pt x="679" y="848"/>
                    <a:pt x="652" y="802"/>
                  </a:cubicBezTo>
                  <a:lnTo>
                    <a:pt x="652" y="801"/>
                  </a:lnTo>
                  <a:cubicBezTo>
                    <a:pt x="639" y="779"/>
                    <a:pt x="626" y="755"/>
                    <a:pt x="612" y="731"/>
                  </a:cubicBezTo>
                  <a:cubicBezTo>
                    <a:pt x="606" y="678"/>
                    <a:pt x="581" y="621"/>
                    <a:pt x="565" y="572"/>
                  </a:cubicBezTo>
                  <a:cubicBezTo>
                    <a:pt x="553" y="538"/>
                    <a:pt x="538" y="505"/>
                    <a:pt x="520" y="474"/>
                  </a:cubicBezTo>
                  <a:cubicBezTo>
                    <a:pt x="504" y="446"/>
                    <a:pt x="486" y="420"/>
                    <a:pt x="465" y="395"/>
                  </a:cubicBezTo>
                  <a:cubicBezTo>
                    <a:pt x="464" y="393"/>
                    <a:pt x="461" y="395"/>
                    <a:pt x="463" y="397"/>
                  </a:cubicBezTo>
                  <a:lnTo>
                    <a:pt x="464" y="399"/>
                  </a:lnTo>
                  <a:cubicBezTo>
                    <a:pt x="450" y="385"/>
                    <a:pt x="436" y="372"/>
                    <a:pt x="429" y="362"/>
                  </a:cubicBezTo>
                  <a:cubicBezTo>
                    <a:pt x="422" y="352"/>
                    <a:pt x="418" y="348"/>
                    <a:pt x="413" y="342"/>
                  </a:cubicBezTo>
                  <a:cubicBezTo>
                    <a:pt x="420" y="347"/>
                    <a:pt x="426" y="353"/>
                    <a:pt x="433" y="357"/>
                  </a:cubicBezTo>
                  <a:cubicBezTo>
                    <a:pt x="470" y="381"/>
                    <a:pt x="516" y="411"/>
                    <a:pt x="563" y="414"/>
                  </a:cubicBezTo>
                  <a:cubicBezTo>
                    <a:pt x="606" y="447"/>
                    <a:pt x="661" y="471"/>
                    <a:pt x="710" y="460"/>
                  </a:cubicBezTo>
                  <a:cubicBezTo>
                    <a:pt x="711" y="460"/>
                    <a:pt x="711" y="460"/>
                    <a:pt x="712" y="460"/>
                  </a:cubicBezTo>
                  <a:lnTo>
                    <a:pt x="713" y="459"/>
                  </a:lnTo>
                  <a:cubicBezTo>
                    <a:pt x="737" y="469"/>
                    <a:pt x="763" y="475"/>
                    <a:pt x="790" y="476"/>
                  </a:cubicBezTo>
                  <a:cubicBezTo>
                    <a:pt x="827" y="479"/>
                    <a:pt x="871" y="501"/>
                    <a:pt x="908" y="490"/>
                  </a:cubicBezTo>
                  <a:cubicBezTo>
                    <a:pt x="909" y="489"/>
                    <a:pt x="910" y="489"/>
                    <a:pt x="910" y="488"/>
                  </a:cubicBezTo>
                  <a:cubicBezTo>
                    <a:pt x="911" y="487"/>
                    <a:pt x="911" y="486"/>
                    <a:pt x="911" y="485"/>
                  </a:cubicBezTo>
                  <a:cubicBezTo>
                    <a:pt x="911" y="484"/>
                    <a:pt x="911" y="484"/>
                    <a:pt x="910" y="483"/>
                  </a:cubicBezTo>
                  <a:cubicBezTo>
                    <a:pt x="910" y="482"/>
                    <a:pt x="909" y="481"/>
                    <a:pt x="908" y="481"/>
                  </a:cubicBezTo>
                  <a:cubicBezTo>
                    <a:pt x="849" y="455"/>
                    <a:pt x="788" y="461"/>
                    <a:pt x="728" y="443"/>
                  </a:cubicBezTo>
                  <a:cubicBezTo>
                    <a:pt x="689" y="431"/>
                    <a:pt x="660" y="396"/>
                    <a:pt x="636" y="364"/>
                  </a:cubicBezTo>
                  <a:cubicBezTo>
                    <a:pt x="613" y="332"/>
                    <a:pt x="571" y="304"/>
                    <a:pt x="560" y="263"/>
                  </a:cubicBezTo>
                  <a:cubicBezTo>
                    <a:pt x="559" y="260"/>
                    <a:pt x="553" y="261"/>
                    <a:pt x="554" y="264"/>
                  </a:cubicBezTo>
                  <a:cubicBezTo>
                    <a:pt x="561" y="298"/>
                    <a:pt x="585" y="319"/>
                    <a:pt x="605" y="346"/>
                  </a:cubicBezTo>
                  <a:cubicBezTo>
                    <a:pt x="634" y="386"/>
                    <a:pt x="653" y="417"/>
                    <a:pt x="691" y="446"/>
                  </a:cubicBezTo>
                  <a:lnTo>
                    <a:pt x="693" y="447"/>
                  </a:lnTo>
                  <a:cubicBezTo>
                    <a:pt x="665" y="444"/>
                    <a:pt x="638" y="435"/>
                    <a:pt x="613" y="421"/>
                  </a:cubicBezTo>
                  <a:cubicBezTo>
                    <a:pt x="613" y="420"/>
                    <a:pt x="612" y="420"/>
                    <a:pt x="612" y="420"/>
                  </a:cubicBezTo>
                  <a:cubicBezTo>
                    <a:pt x="581" y="400"/>
                    <a:pt x="542" y="384"/>
                    <a:pt x="525" y="349"/>
                  </a:cubicBezTo>
                  <a:cubicBezTo>
                    <a:pt x="513" y="325"/>
                    <a:pt x="489" y="310"/>
                    <a:pt x="472" y="290"/>
                  </a:cubicBezTo>
                  <a:cubicBezTo>
                    <a:pt x="458" y="275"/>
                    <a:pt x="428" y="248"/>
                    <a:pt x="421" y="228"/>
                  </a:cubicBezTo>
                  <a:cubicBezTo>
                    <a:pt x="421" y="226"/>
                    <a:pt x="417" y="228"/>
                    <a:pt x="418" y="230"/>
                  </a:cubicBezTo>
                  <a:cubicBezTo>
                    <a:pt x="425" y="258"/>
                    <a:pt x="454" y="284"/>
                    <a:pt x="471" y="308"/>
                  </a:cubicBezTo>
                  <a:cubicBezTo>
                    <a:pt x="479" y="319"/>
                    <a:pt x="488" y="329"/>
                    <a:pt x="498" y="338"/>
                  </a:cubicBezTo>
                  <a:cubicBezTo>
                    <a:pt x="511" y="350"/>
                    <a:pt x="512" y="366"/>
                    <a:pt x="524" y="379"/>
                  </a:cubicBezTo>
                  <a:cubicBezTo>
                    <a:pt x="530" y="385"/>
                    <a:pt x="537" y="392"/>
                    <a:pt x="544" y="398"/>
                  </a:cubicBezTo>
                  <a:lnTo>
                    <a:pt x="526" y="394"/>
                  </a:lnTo>
                  <a:cubicBezTo>
                    <a:pt x="506" y="387"/>
                    <a:pt x="487" y="379"/>
                    <a:pt x="469" y="368"/>
                  </a:cubicBezTo>
                  <a:cubicBezTo>
                    <a:pt x="462" y="364"/>
                    <a:pt x="454" y="360"/>
                    <a:pt x="447" y="355"/>
                  </a:cubicBezTo>
                  <a:cubicBezTo>
                    <a:pt x="422" y="340"/>
                    <a:pt x="399" y="322"/>
                    <a:pt x="378" y="301"/>
                  </a:cubicBezTo>
                  <a:cubicBezTo>
                    <a:pt x="349" y="270"/>
                    <a:pt x="318" y="240"/>
                    <a:pt x="285" y="213"/>
                  </a:cubicBezTo>
                  <a:cubicBezTo>
                    <a:pt x="260" y="194"/>
                    <a:pt x="229" y="184"/>
                    <a:pt x="208" y="159"/>
                  </a:cubicBezTo>
                  <a:cubicBezTo>
                    <a:pt x="196" y="146"/>
                    <a:pt x="183" y="135"/>
                    <a:pt x="168" y="126"/>
                  </a:cubicBezTo>
                  <a:cubicBezTo>
                    <a:pt x="167" y="126"/>
                    <a:pt x="166" y="126"/>
                    <a:pt x="165" y="125"/>
                  </a:cubicBezTo>
                  <a:cubicBezTo>
                    <a:pt x="193" y="108"/>
                    <a:pt x="274" y="120"/>
                    <a:pt x="297" y="120"/>
                  </a:cubicBezTo>
                  <a:cubicBezTo>
                    <a:pt x="309" y="119"/>
                    <a:pt x="321" y="119"/>
                    <a:pt x="332" y="119"/>
                  </a:cubicBezTo>
                  <a:cubicBezTo>
                    <a:pt x="374" y="119"/>
                    <a:pt x="416" y="123"/>
                    <a:pt x="458" y="131"/>
                  </a:cubicBezTo>
                  <a:cubicBezTo>
                    <a:pt x="515" y="146"/>
                    <a:pt x="571" y="167"/>
                    <a:pt x="624" y="193"/>
                  </a:cubicBezTo>
                  <a:cubicBezTo>
                    <a:pt x="662" y="211"/>
                    <a:pt x="705" y="249"/>
                    <a:pt x="747" y="252"/>
                  </a:cubicBezTo>
                  <a:lnTo>
                    <a:pt x="748" y="252"/>
                  </a:lnTo>
                  <a:cubicBezTo>
                    <a:pt x="749" y="252"/>
                    <a:pt x="749" y="252"/>
                    <a:pt x="750" y="252"/>
                  </a:cubicBezTo>
                  <a:lnTo>
                    <a:pt x="751" y="251"/>
                  </a:lnTo>
                  <a:cubicBezTo>
                    <a:pt x="752" y="250"/>
                    <a:pt x="752" y="249"/>
                    <a:pt x="752" y="249"/>
                  </a:cubicBezTo>
                  <a:cubicBezTo>
                    <a:pt x="752" y="248"/>
                    <a:pt x="752" y="248"/>
                    <a:pt x="751" y="247"/>
                  </a:cubicBezTo>
                  <a:cubicBezTo>
                    <a:pt x="751" y="246"/>
                    <a:pt x="750" y="246"/>
                    <a:pt x="750" y="245"/>
                  </a:cubicBezTo>
                  <a:lnTo>
                    <a:pt x="749" y="245"/>
                  </a:lnTo>
                  <a:cubicBezTo>
                    <a:pt x="644" y="188"/>
                    <a:pt x="549" y="130"/>
                    <a:pt x="429" y="106"/>
                  </a:cubicBezTo>
                  <a:cubicBezTo>
                    <a:pt x="359" y="92"/>
                    <a:pt x="282" y="102"/>
                    <a:pt x="211" y="102"/>
                  </a:cubicBezTo>
                  <a:cubicBezTo>
                    <a:pt x="193" y="102"/>
                    <a:pt x="162" y="100"/>
                    <a:pt x="150" y="117"/>
                  </a:cubicBezTo>
                  <a:cubicBezTo>
                    <a:pt x="130" y="106"/>
                    <a:pt x="109" y="98"/>
                    <a:pt x="87" y="91"/>
                  </a:cubicBezTo>
                  <a:cubicBezTo>
                    <a:pt x="112" y="81"/>
                    <a:pt x="132" y="65"/>
                    <a:pt x="159" y="58"/>
                  </a:cubicBezTo>
                  <a:cubicBezTo>
                    <a:pt x="191" y="48"/>
                    <a:pt x="224" y="41"/>
                    <a:pt x="257" y="35"/>
                  </a:cubicBezTo>
                  <a:cubicBezTo>
                    <a:pt x="287" y="31"/>
                    <a:pt x="318" y="27"/>
                    <a:pt x="348" y="22"/>
                  </a:cubicBezTo>
                  <a:cubicBezTo>
                    <a:pt x="372" y="19"/>
                    <a:pt x="396" y="17"/>
                    <a:pt x="420" y="17"/>
                  </a:cubicBezTo>
                  <a:cubicBezTo>
                    <a:pt x="426" y="17"/>
                    <a:pt x="432" y="17"/>
                    <a:pt x="438" y="17"/>
                  </a:cubicBezTo>
                  <a:cubicBezTo>
                    <a:pt x="399" y="25"/>
                    <a:pt x="359" y="36"/>
                    <a:pt x="322" y="46"/>
                  </a:cubicBezTo>
                  <a:cubicBezTo>
                    <a:pt x="309" y="50"/>
                    <a:pt x="296" y="55"/>
                    <a:pt x="283" y="62"/>
                  </a:cubicBezTo>
                  <a:cubicBezTo>
                    <a:pt x="271" y="69"/>
                    <a:pt x="259" y="78"/>
                    <a:pt x="249" y="89"/>
                  </a:cubicBezTo>
                  <a:cubicBezTo>
                    <a:pt x="246" y="92"/>
                    <a:pt x="251" y="97"/>
                    <a:pt x="254" y="94"/>
                  </a:cubicBezTo>
                  <a:cubicBezTo>
                    <a:pt x="285" y="62"/>
                    <a:pt x="333" y="52"/>
                    <a:pt x="374" y="43"/>
                  </a:cubicBezTo>
                  <a:cubicBezTo>
                    <a:pt x="411" y="32"/>
                    <a:pt x="449" y="25"/>
                    <a:pt x="487" y="21"/>
                  </a:cubicBezTo>
                  <a:cubicBezTo>
                    <a:pt x="519" y="21"/>
                    <a:pt x="552" y="22"/>
                    <a:pt x="584" y="22"/>
                  </a:cubicBezTo>
                  <a:cubicBezTo>
                    <a:pt x="596" y="22"/>
                    <a:pt x="648" y="28"/>
                    <a:pt x="660" y="42"/>
                  </a:cubicBezTo>
                  <a:cubicBezTo>
                    <a:pt x="652" y="42"/>
                    <a:pt x="645" y="41"/>
                    <a:pt x="637" y="41"/>
                  </a:cubicBezTo>
                  <a:cubicBezTo>
                    <a:pt x="591" y="41"/>
                    <a:pt x="545" y="50"/>
                    <a:pt x="501" y="65"/>
                  </a:cubicBezTo>
                  <a:lnTo>
                    <a:pt x="501" y="66"/>
                  </a:lnTo>
                  <a:lnTo>
                    <a:pt x="500" y="67"/>
                  </a:lnTo>
                  <a:cubicBezTo>
                    <a:pt x="500" y="67"/>
                    <a:pt x="501" y="67"/>
                    <a:pt x="501" y="68"/>
                  </a:cubicBezTo>
                  <a:cubicBezTo>
                    <a:pt x="542" y="65"/>
                    <a:pt x="582" y="58"/>
                    <a:pt x="623" y="56"/>
                  </a:cubicBezTo>
                  <a:cubicBezTo>
                    <a:pt x="655" y="54"/>
                    <a:pt x="677" y="67"/>
                    <a:pt x="707" y="71"/>
                  </a:cubicBezTo>
                  <a:cubicBezTo>
                    <a:pt x="742" y="76"/>
                    <a:pt x="779" y="107"/>
                    <a:pt x="805" y="128"/>
                  </a:cubicBezTo>
                  <a:cubicBezTo>
                    <a:pt x="782" y="118"/>
                    <a:pt x="759" y="110"/>
                    <a:pt x="735" y="103"/>
                  </a:cubicBezTo>
                  <a:cubicBezTo>
                    <a:pt x="715" y="96"/>
                    <a:pt x="695" y="92"/>
                    <a:pt x="674" y="91"/>
                  </a:cubicBezTo>
                  <a:cubicBezTo>
                    <a:pt x="666" y="93"/>
                    <a:pt x="658" y="93"/>
                    <a:pt x="649" y="93"/>
                  </a:cubicBezTo>
                  <a:cubicBezTo>
                    <a:pt x="641" y="93"/>
                    <a:pt x="633" y="93"/>
                    <a:pt x="625" y="91"/>
                  </a:cubicBezTo>
                  <a:cubicBezTo>
                    <a:pt x="624" y="91"/>
                    <a:pt x="624" y="91"/>
                    <a:pt x="624" y="91"/>
                  </a:cubicBezTo>
                  <a:cubicBezTo>
                    <a:pt x="623" y="91"/>
                    <a:pt x="623" y="91"/>
                    <a:pt x="621" y="92"/>
                  </a:cubicBezTo>
                  <a:cubicBezTo>
                    <a:pt x="620" y="93"/>
                    <a:pt x="620" y="92"/>
                    <a:pt x="619" y="93"/>
                  </a:cubicBezTo>
                  <a:cubicBezTo>
                    <a:pt x="619" y="94"/>
                    <a:pt x="619" y="95"/>
                    <a:pt x="619" y="96"/>
                  </a:cubicBezTo>
                  <a:cubicBezTo>
                    <a:pt x="619" y="97"/>
                    <a:pt x="619" y="98"/>
                    <a:pt x="619" y="98"/>
                  </a:cubicBezTo>
                  <a:cubicBezTo>
                    <a:pt x="619" y="99"/>
                    <a:pt x="620" y="99"/>
                    <a:pt x="620" y="99"/>
                  </a:cubicBezTo>
                  <a:cubicBezTo>
                    <a:pt x="622" y="101"/>
                    <a:pt x="625" y="103"/>
                    <a:pt x="628" y="105"/>
                  </a:cubicBezTo>
                  <a:cubicBezTo>
                    <a:pt x="634" y="109"/>
                    <a:pt x="642" y="111"/>
                    <a:pt x="650" y="111"/>
                  </a:cubicBezTo>
                  <a:cubicBezTo>
                    <a:pt x="651" y="111"/>
                    <a:pt x="653" y="111"/>
                    <a:pt x="655" y="110"/>
                  </a:cubicBezTo>
                  <a:cubicBezTo>
                    <a:pt x="690" y="111"/>
                    <a:pt x="725" y="117"/>
                    <a:pt x="758" y="130"/>
                  </a:cubicBezTo>
                  <a:cubicBezTo>
                    <a:pt x="784" y="140"/>
                    <a:pt x="809" y="151"/>
                    <a:pt x="833" y="164"/>
                  </a:cubicBezTo>
                  <a:cubicBezTo>
                    <a:pt x="835" y="168"/>
                    <a:pt x="838" y="172"/>
                    <a:pt x="840" y="176"/>
                  </a:cubicBezTo>
                  <a:cubicBezTo>
                    <a:pt x="843" y="181"/>
                    <a:pt x="847" y="187"/>
                    <a:pt x="850" y="192"/>
                  </a:cubicBezTo>
                  <a:cubicBezTo>
                    <a:pt x="850" y="192"/>
                    <a:pt x="852" y="192"/>
                    <a:pt x="852" y="193"/>
                  </a:cubicBezTo>
                  <a:cubicBezTo>
                    <a:pt x="853" y="194"/>
                    <a:pt x="853" y="194"/>
                    <a:pt x="854" y="194"/>
                  </a:cubicBezTo>
                  <a:cubicBezTo>
                    <a:pt x="855" y="194"/>
                    <a:pt x="856" y="194"/>
                    <a:pt x="857" y="193"/>
                  </a:cubicBezTo>
                  <a:cubicBezTo>
                    <a:pt x="859" y="192"/>
                    <a:pt x="859" y="192"/>
                    <a:pt x="859" y="191"/>
                  </a:cubicBezTo>
                  <a:cubicBezTo>
                    <a:pt x="859" y="190"/>
                    <a:pt x="860" y="190"/>
                    <a:pt x="860" y="189"/>
                  </a:cubicBezTo>
                  <a:cubicBezTo>
                    <a:pt x="860" y="185"/>
                    <a:pt x="859" y="181"/>
                    <a:pt x="859" y="177"/>
                  </a:cubicBezTo>
                  <a:cubicBezTo>
                    <a:pt x="881" y="195"/>
                    <a:pt x="900" y="215"/>
                    <a:pt x="916" y="238"/>
                  </a:cubicBezTo>
                  <a:cubicBezTo>
                    <a:pt x="964" y="295"/>
                    <a:pt x="995" y="474"/>
                    <a:pt x="873" y="449"/>
                  </a:cubicBezTo>
                  <a:cubicBezTo>
                    <a:pt x="806" y="434"/>
                    <a:pt x="777" y="373"/>
                    <a:pt x="739" y="324"/>
                  </a:cubicBezTo>
                  <a:cubicBezTo>
                    <a:pt x="739" y="324"/>
                    <a:pt x="740" y="324"/>
                    <a:pt x="739" y="323"/>
                  </a:cubicBezTo>
                  <a:cubicBezTo>
                    <a:pt x="739" y="322"/>
                    <a:pt x="737" y="323"/>
                    <a:pt x="737" y="323"/>
                  </a:cubicBezTo>
                  <a:cubicBezTo>
                    <a:pt x="736" y="323"/>
                    <a:pt x="737" y="322"/>
                    <a:pt x="735" y="323"/>
                  </a:cubicBezTo>
                  <a:cubicBezTo>
                    <a:pt x="734" y="324"/>
                    <a:pt x="735" y="324"/>
                    <a:pt x="734" y="325"/>
                  </a:cubicBezTo>
                  <a:cubicBezTo>
                    <a:pt x="734" y="326"/>
                    <a:pt x="733" y="326"/>
                    <a:pt x="733" y="327"/>
                  </a:cubicBezTo>
                  <a:lnTo>
                    <a:pt x="733" y="328"/>
                  </a:lnTo>
                  <a:cubicBezTo>
                    <a:pt x="754" y="364"/>
                    <a:pt x="766" y="399"/>
                    <a:pt x="798" y="426"/>
                  </a:cubicBezTo>
                  <a:cubicBezTo>
                    <a:pt x="808" y="435"/>
                    <a:pt x="818" y="442"/>
                    <a:pt x="829" y="449"/>
                  </a:cubicBezTo>
                  <a:cubicBezTo>
                    <a:pt x="856" y="464"/>
                    <a:pt x="886" y="473"/>
                    <a:pt x="918" y="473"/>
                  </a:cubicBezTo>
                  <a:cubicBezTo>
                    <a:pt x="978" y="475"/>
                    <a:pt x="988" y="359"/>
                    <a:pt x="974" y="319"/>
                  </a:cubicBezTo>
                  <a:cubicBezTo>
                    <a:pt x="950" y="255"/>
                    <a:pt x="918" y="193"/>
                    <a:pt x="860" y="1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2"/>
            <p:cNvSpPr/>
            <p:nvPr/>
          </p:nvSpPr>
          <p:spPr>
            <a:xfrm>
              <a:off x="9188640" y="3751200"/>
              <a:ext cx="37800" cy="28080"/>
            </a:xfrm>
            <a:custGeom>
              <a:avLst/>
              <a:gdLst/>
              <a:ahLst/>
              <a:cxnLst/>
              <a:rect l="l" t="t" r="r" b="b"/>
              <a:pathLst>
                <a:path w="105" h="78" extrusionOk="0">
                  <a:moveTo>
                    <a:pt x="4" y="0"/>
                  </a:moveTo>
                  <a:cubicBezTo>
                    <a:pt x="2" y="0"/>
                    <a:pt x="0" y="3"/>
                    <a:pt x="2" y="4"/>
                  </a:cubicBezTo>
                  <a:cubicBezTo>
                    <a:pt x="14" y="12"/>
                    <a:pt x="25" y="22"/>
                    <a:pt x="35" y="33"/>
                  </a:cubicBezTo>
                  <a:cubicBezTo>
                    <a:pt x="43" y="40"/>
                    <a:pt x="52" y="46"/>
                    <a:pt x="61" y="53"/>
                  </a:cubicBezTo>
                  <a:cubicBezTo>
                    <a:pt x="69" y="59"/>
                    <a:pt x="87" y="77"/>
                    <a:pt x="102" y="72"/>
                  </a:cubicBezTo>
                  <a:lnTo>
                    <a:pt x="103" y="72"/>
                  </a:lnTo>
                  <a:cubicBezTo>
                    <a:pt x="103" y="72"/>
                    <a:pt x="104" y="72"/>
                    <a:pt x="104" y="71"/>
                  </a:cubicBezTo>
                  <a:lnTo>
                    <a:pt x="104" y="70"/>
                  </a:lnTo>
                  <a:lnTo>
                    <a:pt x="104" y="69"/>
                  </a:lnTo>
                  <a:cubicBezTo>
                    <a:pt x="104" y="69"/>
                    <a:pt x="103" y="69"/>
                    <a:pt x="103" y="68"/>
                  </a:cubicBezTo>
                  <a:lnTo>
                    <a:pt x="102" y="68"/>
                  </a:lnTo>
                  <a:cubicBezTo>
                    <a:pt x="98" y="67"/>
                    <a:pt x="95" y="65"/>
                    <a:pt x="92" y="63"/>
                  </a:cubicBezTo>
                  <a:cubicBezTo>
                    <a:pt x="85" y="59"/>
                    <a:pt x="78" y="54"/>
                    <a:pt x="73" y="48"/>
                  </a:cubicBezTo>
                  <a:cubicBezTo>
                    <a:pt x="62" y="41"/>
                    <a:pt x="52" y="33"/>
                    <a:pt x="42" y="25"/>
                  </a:cubicBezTo>
                  <a:cubicBezTo>
                    <a:pt x="35" y="18"/>
                    <a:pt x="28" y="13"/>
                    <a:pt x="19" y="8"/>
                  </a:cubicBezTo>
                  <a:cubicBezTo>
                    <a:pt x="14" y="5"/>
                    <a:pt x="9" y="3"/>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2"/>
            <p:cNvSpPr/>
            <p:nvPr/>
          </p:nvSpPr>
          <p:spPr>
            <a:xfrm>
              <a:off x="9270360" y="3824280"/>
              <a:ext cx="138600" cy="382320"/>
            </a:xfrm>
            <a:custGeom>
              <a:avLst/>
              <a:gdLst/>
              <a:ahLst/>
              <a:cxnLst/>
              <a:rect l="l" t="t" r="r" b="b"/>
              <a:pathLst>
                <a:path w="385" h="1062" extrusionOk="0">
                  <a:moveTo>
                    <a:pt x="346" y="621"/>
                  </a:moveTo>
                  <a:cubicBezTo>
                    <a:pt x="345" y="576"/>
                    <a:pt x="319" y="534"/>
                    <a:pt x="310" y="491"/>
                  </a:cubicBezTo>
                  <a:cubicBezTo>
                    <a:pt x="298" y="429"/>
                    <a:pt x="262" y="370"/>
                    <a:pt x="239" y="314"/>
                  </a:cubicBezTo>
                  <a:cubicBezTo>
                    <a:pt x="231" y="299"/>
                    <a:pt x="224" y="284"/>
                    <a:pt x="215" y="269"/>
                  </a:cubicBezTo>
                  <a:cubicBezTo>
                    <a:pt x="203" y="248"/>
                    <a:pt x="190" y="228"/>
                    <a:pt x="176" y="209"/>
                  </a:cubicBezTo>
                  <a:cubicBezTo>
                    <a:pt x="124" y="135"/>
                    <a:pt x="67" y="65"/>
                    <a:pt x="4" y="0"/>
                  </a:cubicBezTo>
                  <a:cubicBezTo>
                    <a:pt x="3" y="0"/>
                    <a:pt x="3" y="0"/>
                    <a:pt x="3" y="0"/>
                  </a:cubicBezTo>
                  <a:lnTo>
                    <a:pt x="2" y="0"/>
                  </a:lnTo>
                  <a:lnTo>
                    <a:pt x="1" y="0"/>
                  </a:lnTo>
                  <a:cubicBezTo>
                    <a:pt x="0" y="1"/>
                    <a:pt x="0" y="1"/>
                    <a:pt x="0" y="1"/>
                  </a:cubicBezTo>
                  <a:cubicBezTo>
                    <a:pt x="0" y="2"/>
                    <a:pt x="0" y="2"/>
                    <a:pt x="1" y="2"/>
                  </a:cubicBezTo>
                  <a:lnTo>
                    <a:pt x="1" y="3"/>
                  </a:lnTo>
                  <a:cubicBezTo>
                    <a:pt x="41" y="48"/>
                    <a:pt x="77" y="97"/>
                    <a:pt x="110" y="148"/>
                  </a:cubicBezTo>
                  <a:cubicBezTo>
                    <a:pt x="119" y="165"/>
                    <a:pt x="135" y="178"/>
                    <a:pt x="144" y="196"/>
                  </a:cubicBezTo>
                  <a:cubicBezTo>
                    <a:pt x="159" y="219"/>
                    <a:pt x="176" y="241"/>
                    <a:pt x="194" y="261"/>
                  </a:cubicBezTo>
                  <a:cubicBezTo>
                    <a:pt x="197" y="265"/>
                    <a:pt x="199" y="269"/>
                    <a:pt x="201" y="273"/>
                  </a:cubicBezTo>
                  <a:cubicBezTo>
                    <a:pt x="211" y="288"/>
                    <a:pt x="218" y="305"/>
                    <a:pt x="224" y="322"/>
                  </a:cubicBezTo>
                  <a:cubicBezTo>
                    <a:pt x="233" y="341"/>
                    <a:pt x="240" y="361"/>
                    <a:pt x="250" y="381"/>
                  </a:cubicBezTo>
                  <a:cubicBezTo>
                    <a:pt x="270" y="426"/>
                    <a:pt x="286" y="473"/>
                    <a:pt x="297" y="521"/>
                  </a:cubicBezTo>
                  <a:cubicBezTo>
                    <a:pt x="310" y="561"/>
                    <a:pt x="317" y="603"/>
                    <a:pt x="329" y="641"/>
                  </a:cubicBezTo>
                  <a:cubicBezTo>
                    <a:pt x="344" y="688"/>
                    <a:pt x="329" y="743"/>
                    <a:pt x="341" y="790"/>
                  </a:cubicBezTo>
                  <a:cubicBezTo>
                    <a:pt x="351" y="828"/>
                    <a:pt x="344" y="869"/>
                    <a:pt x="346" y="908"/>
                  </a:cubicBezTo>
                  <a:cubicBezTo>
                    <a:pt x="350" y="958"/>
                    <a:pt x="357" y="1008"/>
                    <a:pt x="367" y="1058"/>
                  </a:cubicBezTo>
                  <a:cubicBezTo>
                    <a:pt x="367" y="1058"/>
                    <a:pt x="366" y="1058"/>
                    <a:pt x="367" y="1059"/>
                  </a:cubicBezTo>
                  <a:cubicBezTo>
                    <a:pt x="368" y="1060"/>
                    <a:pt x="368" y="1059"/>
                    <a:pt x="369" y="1060"/>
                  </a:cubicBezTo>
                  <a:cubicBezTo>
                    <a:pt x="370" y="1060"/>
                    <a:pt x="370" y="1061"/>
                    <a:pt x="371" y="1061"/>
                  </a:cubicBezTo>
                  <a:cubicBezTo>
                    <a:pt x="372" y="1061"/>
                    <a:pt x="372" y="1061"/>
                    <a:pt x="373" y="1060"/>
                  </a:cubicBezTo>
                  <a:cubicBezTo>
                    <a:pt x="374" y="1059"/>
                    <a:pt x="374" y="1060"/>
                    <a:pt x="375" y="1059"/>
                  </a:cubicBezTo>
                  <a:cubicBezTo>
                    <a:pt x="376" y="1058"/>
                    <a:pt x="375" y="1058"/>
                    <a:pt x="375" y="1058"/>
                  </a:cubicBezTo>
                  <a:cubicBezTo>
                    <a:pt x="384" y="998"/>
                    <a:pt x="365" y="943"/>
                    <a:pt x="367" y="884"/>
                  </a:cubicBezTo>
                  <a:cubicBezTo>
                    <a:pt x="367" y="859"/>
                    <a:pt x="367" y="833"/>
                    <a:pt x="368" y="808"/>
                  </a:cubicBezTo>
                  <a:cubicBezTo>
                    <a:pt x="368" y="793"/>
                    <a:pt x="361" y="783"/>
                    <a:pt x="362" y="767"/>
                  </a:cubicBezTo>
                  <a:cubicBezTo>
                    <a:pt x="365" y="719"/>
                    <a:pt x="348" y="669"/>
                    <a:pt x="346" y="6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2"/>
            <p:cNvSpPr/>
            <p:nvPr/>
          </p:nvSpPr>
          <p:spPr>
            <a:xfrm>
              <a:off x="9184320" y="3664440"/>
              <a:ext cx="283320" cy="570960"/>
            </a:xfrm>
            <a:custGeom>
              <a:avLst/>
              <a:gdLst/>
              <a:ahLst/>
              <a:cxnLst/>
              <a:rect l="l" t="t" r="r" b="b"/>
              <a:pathLst>
                <a:path w="787" h="1586" extrusionOk="0">
                  <a:moveTo>
                    <a:pt x="743" y="1331"/>
                  </a:moveTo>
                  <a:lnTo>
                    <a:pt x="745" y="1334"/>
                  </a:lnTo>
                  <a:cubicBezTo>
                    <a:pt x="748" y="1337"/>
                    <a:pt x="755" y="1334"/>
                    <a:pt x="754" y="1330"/>
                  </a:cubicBezTo>
                  <a:cubicBezTo>
                    <a:pt x="750" y="1315"/>
                    <a:pt x="754" y="1296"/>
                    <a:pt x="751" y="1280"/>
                  </a:cubicBezTo>
                  <a:cubicBezTo>
                    <a:pt x="747" y="1254"/>
                    <a:pt x="746" y="1228"/>
                    <a:pt x="741" y="1201"/>
                  </a:cubicBezTo>
                  <a:cubicBezTo>
                    <a:pt x="732" y="1142"/>
                    <a:pt x="737" y="1082"/>
                    <a:pt x="723" y="1024"/>
                  </a:cubicBezTo>
                  <a:cubicBezTo>
                    <a:pt x="713" y="992"/>
                    <a:pt x="699" y="961"/>
                    <a:pt x="683" y="932"/>
                  </a:cubicBezTo>
                  <a:cubicBezTo>
                    <a:pt x="679" y="926"/>
                    <a:pt x="676" y="920"/>
                    <a:pt x="673" y="915"/>
                  </a:cubicBezTo>
                  <a:cubicBezTo>
                    <a:pt x="668" y="907"/>
                    <a:pt x="628" y="859"/>
                    <a:pt x="657" y="886"/>
                  </a:cubicBezTo>
                  <a:cubicBezTo>
                    <a:pt x="660" y="889"/>
                    <a:pt x="663" y="891"/>
                    <a:pt x="667" y="893"/>
                  </a:cubicBezTo>
                  <a:cubicBezTo>
                    <a:pt x="672" y="896"/>
                    <a:pt x="677" y="898"/>
                    <a:pt x="682" y="900"/>
                  </a:cubicBezTo>
                  <a:cubicBezTo>
                    <a:pt x="683" y="900"/>
                    <a:pt x="683" y="900"/>
                    <a:pt x="684" y="900"/>
                  </a:cubicBezTo>
                  <a:cubicBezTo>
                    <a:pt x="685" y="900"/>
                    <a:pt x="686" y="900"/>
                    <a:pt x="687" y="899"/>
                  </a:cubicBezTo>
                  <a:cubicBezTo>
                    <a:pt x="688" y="898"/>
                    <a:pt x="689" y="897"/>
                    <a:pt x="690" y="896"/>
                  </a:cubicBezTo>
                  <a:cubicBezTo>
                    <a:pt x="691" y="894"/>
                    <a:pt x="691" y="894"/>
                    <a:pt x="691" y="893"/>
                  </a:cubicBezTo>
                  <a:cubicBezTo>
                    <a:pt x="691" y="892"/>
                    <a:pt x="691" y="892"/>
                    <a:pt x="691" y="892"/>
                  </a:cubicBezTo>
                  <a:cubicBezTo>
                    <a:pt x="686" y="854"/>
                    <a:pt x="670" y="816"/>
                    <a:pt x="662" y="778"/>
                  </a:cubicBezTo>
                  <a:cubicBezTo>
                    <a:pt x="654" y="740"/>
                    <a:pt x="628" y="708"/>
                    <a:pt x="610" y="676"/>
                  </a:cubicBezTo>
                  <a:cubicBezTo>
                    <a:pt x="609" y="674"/>
                    <a:pt x="608" y="672"/>
                    <a:pt x="606" y="669"/>
                  </a:cubicBezTo>
                  <a:cubicBezTo>
                    <a:pt x="569" y="605"/>
                    <a:pt x="522" y="547"/>
                    <a:pt x="465" y="499"/>
                  </a:cubicBezTo>
                  <a:lnTo>
                    <a:pt x="464" y="499"/>
                  </a:lnTo>
                  <a:lnTo>
                    <a:pt x="463" y="499"/>
                  </a:lnTo>
                  <a:cubicBezTo>
                    <a:pt x="462" y="481"/>
                    <a:pt x="455" y="462"/>
                    <a:pt x="446" y="446"/>
                  </a:cubicBezTo>
                  <a:cubicBezTo>
                    <a:pt x="443" y="441"/>
                    <a:pt x="440" y="436"/>
                    <a:pt x="437" y="432"/>
                  </a:cubicBezTo>
                  <a:cubicBezTo>
                    <a:pt x="434" y="424"/>
                    <a:pt x="431" y="416"/>
                    <a:pt x="427" y="409"/>
                  </a:cubicBezTo>
                  <a:cubicBezTo>
                    <a:pt x="423" y="396"/>
                    <a:pt x="418" y="384"/>
                    <a:pt x="411" y="372"/>
                  </a:cubicBezTo>
                  <a:lnTo>
                    <a:pt x="410" y="371"/>
                  </a:lnTo>
                  <a:lnTo>
                    <a:pt x="409" y="371"/>
                  </a:lnTo>
                  <a:lnTo>
                    <a:pt x="408" y="371"/>
                  </a:lnTo>
                  <a:lnTo>
                    <a:pt x="408" y="372"/>
                  </a:lnTo>
                  <a:cubicBezTo>
                    <a:pt x="408" y="372"/>
                    <a:pt x="407" y="372"/>
                    <a:pt x="407" y="373"/>
                  </a:cubicBezTo>
                  <a:lnTo>
                    <a:pt x="408" y="373"/>
                  </a:lnTo>
                  <a:cubicBezTo>
                    <a:pt x="408" y="374"/>
                    <a:pt x="408" y="375"/>
                    <a:pt x="409" y="375"/>
                  </a:cubicBezTo>
                  <a:cubicBezTo>
                    <a:pt x="415" y="385"/>
                    <a:pt x="418" y="396"/>
                    <a:pt x="420" y="408"/>
                  </a:cubicBezTo>
                  <a:lnTo>
                    <a:pt x="411" y="396"/>
                  </a:lnTo>
                  <a:cubicBezTo>
                    <a:pt x="387" y="367"/>
                    <a:pt x="366" y="336"/>
                    <a:pt x="347" y="304"/>
                  </a:cubicBezTo>
                  <a:cubicBezTo>
                    <a:pt x="344" y="299"/>
                    <a:pt x="342" y="294"/>
                    <a:pt x="339" y="289"/>
                  </a:cubicBezTo>
                  <a:cubicBezTo>
                    <a:pt x="335" y="282"/>
                    <a:pt x="327" y="292"/>
                    <a:pt x="334" y="295"/>
                  </a:cubicBezTo>
                  <a:cubicBezTo>
                    <a:pt x="334" y="295"/>
                    <a:pt x="335" y="295"/>
                    <a:pt x="336" y="295"/>
                  </a:cubicBezTo>
                  <a:cubicBezTo>
                    <a:pt x="328" y="298"/>
                    <a:pt x="339" y="318"/>
                    <a:pt x="350" y="335"/>
                  </a:cubicBezTo>
                  <a:cubicBezTo>
                    <a:pt x="350" y="335"/>
                    <a:pt x="349" y="335"/>
                    <a:pt x="349" y="336"/>
                  </a:cubicBezTo>
                  <a:lnTo>
                    <a:pt x="348" y="336"/>
                  </a:lnTo>
                  <a:cubicBezTo>
                    <a:pt x="348" y="337"/>
                    <a:pt x="348" y="337"/>
                    <a:pt x="348" y="338"/>
                  </a:cubicBezTo>
                  <a:cubicBezTo>
                    <a:pt x="346" y="372"/>
                    <a:pt x="313" y="354"/>
                    <a:pt x="298" y="339"/>
                  </a:cubicBezTo>
                  <a:lnTo>
                    <a:pt x="299" y="339"/>
                  </a:lnTo>
                  <a:cubicBezTo>
                    <a:pt x="299" y="338"/>
                    <a:pt x="299" y="338"/>
                    <a:pt x="299" y="337"/>
                  </a:cubicBezTo>
                  <a:lnTo>
                    <a:pt x="299" y="336"/>
                  </a:lnTo>
                  <a:lnTo>
                    <a:pt x="298" y="336"/>
                  </a:lnTo>
                  <a:cubicBezTo>
                    <a:pt x="292" y="328"/>
                    <a:pt x="285" y="320"/>
                    <a:pt x="277" y="313"/>
                  </a:cubicBezTo>
                  <a:cubicBezTo>
                    <a:pt x="269" y="302"/>
                    <a:pt x="261" y="291"/>
                    <a:pt x="253" y="280"/>
                  </a:cubicBezTo>
                  <a:cubicBezTo>
                    <a:pt x="243" y="262"/>
                    <a:pt x="234" y="243"/>
                    <a:pt x="226" y="223"/>
                  </a:cubicBezTo>
                  <a:cubicBezTo>
                    <a:pt x="224" y="219"/>
                    <a:pt x="222" y="215"/>
                    <a:pt x="220" y="212"/>
                  </a:cubicBezTo>
                  <a:cubicBezTo>
                    <a:pt x="212" y="198"/>
                    <a:pt x="206" y="185"/>
                    <a:pt x="201" y="170"/>
                  </a:cubicBezTo>
                  <a:cubicBezTo>
                    <a:pt x="201" y="167"/>
                    <a:pt x="195" y="167"/>
                    <a:pt x="195" y="170"/>
                  </a:cubicBezTo>
                  <a:cubicBezTo>
                    <a:pt x="199" y="184"/>
                    <a:pt x="204" y="197"/>
                    <a:pt x="212" y="210"/>
                  </a:cubicBezTo>
                  <a:cubicBezTo>
                    <a:pt x="213" y="212"/>
                    <a:pt x="214" y="214"/>
                    <a:pt x="215" y="215"/>
                  </a:cubicBezTo>
                  <a:cubicBezTo>
                    <a:pt x="225" y="237"/>
                    <a:pt x="232" y="259"/>
                    <a:pt x="242" y="280"/>
                  </a:cubicBezTo>
                  <a:cubicBezTo>
                    <a:pt x="222" y="264"/>
                    <a:pt x="202" y="248"/>
                    <a:pt x="183" y="230"/>
                  </a:cubicBezTo>
                  <a:cubicBezTo>
                    <a:pt x="165" y="212"/>
                    <a:pt x="149" y="191"/>
                    <a:pt x="136" y="168"/>
                  </a:cubicBezTo>
                  <a:cubicBezTo>
                    <a:pt x="129" y="157"/>
                    <a:pt x="124" y="146"/>
                    <a:pt x="119" y="135"/>
                  </a:cubicBezTo>
                  <a:cubicBezTo>
                    <a:pt x="110" y="117"/>
                    <a:pt x="109" y="95"/>
                    <a:pt x="98" y="80"/>
                  </a:cubicBezTo>
                  <a:cubicBezTo>
                    <a:pt x="96" y="78"/>
                    <a:pt x="92" y="80"/>
                    <a:pt x="93" y="83"/>
                  </a:cubicBezTo>
                  <a:cubicBezTo>
                    <a:pt x="108" y="105"/>
                    <a:pt x="113" y="142"/>
                    <a:pt x="123" y="165"/>
                  </a:cubicBezTo>
                  <a:cubicBezTo>
                    <a:pt x="127" y="176"/>
                    <a:pt x="131" y="185"/>
                    <a:pt x="137" y="195"/>
                  </a:cubicBezTo>
                  <a:cubicBezTo>
                    <a:pt x="142" y="204"/>
                    <a:pt x="147" y="212"/>
                    <a:pt x="154" y="220"/>
                  </a:cubicBezTo>
                  <a:cubicBezTo>
                    <a:pt x="103" y="206"/>
                    <a:pt x="83" y="129"/>
                    <a:pt x="56" y="89"/>
                  </a:cubicBezTo>
                  <a:cubicBezTo>
                    <a:pt x="36" y="61"/>
                    <a:pt x="28" y="26"/>
                    <a:pt x="4" y="2"/>
                  </a:cubicBezTo>
                  <a:cubicBezTo>
                    <a:pt x="3" y="0"/>
                    <a:pt x="0" y="2"/>
                    <a:pt x="2" y="4"/>
                  </a:cubicBezTo>
                  <a:cubicBezTo>
                    <a:pt x="20" y="25"/>
                    <a:pt x="30" y="57"/>
                    <a:pt x="43" y="82"/>
                  </a:cubicBezTo>
                  <a:cubicBezTo>
                    <a:pt x="56" y="107"/>
                    <a:pt x="74" y="135"/>
                    <a:pt x="89" y="161"/>
                  </a:cubicBezTo>
                  <a:cubicBezTo>
                    <a:pt x="109" y="196"/>
                    <a:pt x="119" y="230"/>
                    <a:pt x="160" y="226"/>
                  </a:cubicBezTo>
                  <a:lnTo>
                    <a:pt x="163" y="229"/>
                  </a:lnTo>
                  <a:cubicBezTo>
                    <a:pt x="193" y="260"/>
                    <a:pt x="226" y="288"/>
                    <a:pt x="261" y="313"/>
                  </a:cubicBezTo>
                  <a:cubicBezTo>
                    <a:pt x="282" y="346"/>
                    <a:pt x="313" y="387"/>
                    <a:pt x="350" y="387"/>
                  </a:cubicBezTo>
                  <a:cubicBezTo>
                    <a:pt x="351" y="387"/>
                    <a:pt x="352" y="388"/>
                    <a:pt x="353" y="387"/>
                  </a:cubicBezTo>
                  <a:cubicBezTo>
                    <a:pt x="353" y="386"/>
                    <a:pt x="353" y="386"/>
                    <a:pt x="354" y="385"/>
                  </a:cubicBezTo>
                  <a:cubicBezTo>
                    <a:pt x="354" y="384"/>
                    <a:pt x="355" y="384"/>
                    <a:pt x="355" y="384"/>
                  </a:cubicBezTo>
                  <a:cubicBezTo>
                    <a:pt x="356" y="378"/>
                    <a:pt x="356" y="371"/>
                    <a:pt x="356" y="365"/>
                  </a:cubicBezTo>
                  <a:cubicBezTo>
                    <a:pt x="356" y="356"/>
                    <a:pt x="355" y="347"/>
                    <a:pt x="354" y="339"/>
                  </a:cubicBezTo>
                  <a:cubicBezTo>
                    <a:pt x="359" y="347"/>
                    <a:pt x="364" y="354"/>
                    <a:pt x="366" y="357"/>
                  </a:cubicBezTo>
                  <a:cubicBezTo>
                    <a:pt x="385" y="388"/>
                    <a:pt x="409" y="417"/>
                    <a:pt x="427" y="448"/>
                  </a:cubicBezTo>
                  <a:lnTo>
                    <a:pt x="427" y="455"/>
                  </a:lnTo>
                  <a:cubicBezTo>
                    <a:pt x="430" y="481"/>
                    <a:pt x="436" y="508"/>
                    <a:pt x="445" y="533"/>
                  </a:cubicBezTo>
                  <a:cubicBezTo>
                    <a:pt x="445" y="534"/>
                    <a:pt x="445" y="533"/>
                    <a:pt x="446" y="534"/>
                  </a:cubicBezTo>
                  <a:cubicBezTo>
                    <a:pt x="446" y="535"/>
                    <a:pt x="446" y="535"/>
                    <a:pt x="447" y="536"/>
                  </a:cubicBezTo>
                  <a:cubicBezTo>
                    <a:pt x="447" y="536"/>
                    <a:pt x="448" y="536"/>
                    <a:pt x="449" y="536"/>
                  </a:cubicBezTo>
                  <a:lnTo>
                    <a:pt x="450" y="536"/>
                  </a:lnTo>
                  <a:cubicBezTo>
                    <a:pt x="451" y="535"/>
                    <a:pt x="451" y="535"/>
                    <a:pt x="452" y="534"/>
                  </a:cubicBezTo>
                  <a:lnTo>
                    <a:pt x="452" y="533"/>
                  </a:lnTo>
                  <a:cubicBezTo>
                    <a:pt x="453" y="529"/>
                    <a:pt x="453" y="524"/>
                    <a:pt x="453" y="519"/>
                  </a:cubicBezTo>
                  <a:cubicBezTo>
                    <a:pt x="453" y="514"/>
                    <a:pt x="453" y="509"/>
                    <a:pt x="452" y="505"/>
                  </a:cubicBezTo>
                  <a:cubicBezTo>
                    <a:pt x="452" y="508"/>
                    <a:pt x="454" y="511"/>
                    <a:pt x="455" y="514"/>
                  </a:cubicBezTo>
                  <a:lnTo>
                    <a:pt x="455" y="515"/>
                  </a:lnTo>
                  <a:cubicBezTo>
                    <a:pt x="456" y="516"/>
                    <a:pt x="456" y="515"/>
                    <a:pt x="457" y="516"/>
                  </a:cubicBezTo>
                  <a:cubicBezTo>
                    <a:pt x="457" y="517"/>
                    <a:pt x="458" y="517"/>
                    <a:pt x="459" y="517"/>
                  </a:cubicBezTo>
                  <a:cubicBezTo>
                    <a:pt x="459" y="517"/>
                    <a:pt x="460" y="517"/>
                    <a:pt x="461" y="516"/>
                  </a:cubicBezTo>
                  <a:cubicBezTo>
                    <a:pt x="461" y="516"/>
                    <a:pt x="462" y="516"/>
                    <a:pt x="462" y="515"/>
                  </a:cubicBezTo>
                  <a:lnTo>
                    <a:pt x="462" y="514"/>
                  </a:lnTo>
                  <a:cubicBezTo>
                    <a:pt x="462" y="512"/>
                    <a:pt x="463" y="510"/>
                    <a:pt x="463" y="508"/>
                  </a:cubicBezTo>
                  <a:cubicBezTo>
                    <a:pt x="463" y="506"/>
                    <a:pt x="462" y="504"/>
                    <a:pt x="462" y="502"/>
                  </a:cubicBezTo>
                  <a:cubicBezTo>
                    <a:pt x="515" y="556"/>
                    <a:pt x="561" y="616"/>
                    <a:pt x="598" y="681"/>
                  </a:cubicBezTo>
                  <a:cubicBezTo>
                    <a:pt x="600" y="685"/>
                    <a:pt x="603" y="689"/>
                    <a:pt x="605" y="693"/>
                  </a:cubicBezTo>
                  <a:cubicBezTo>
                    <a:pt x="605" y="693"/>
                    <a:pt x="605" y="694"/>
                    <a:pt x="606" y="694"/>
                  </a:cubicBezTo>
                  <a:cubicBezTo>
                    <a:pt x="639" y="752"/>
                    <a:pt x="662" y="815"/>
                    <a:pt x="674" y="881"/>
                  </a:cubicBezTo>
                  <a:cubicBezTo>
                    <a:pt x="657" y="871"/>
                    <a:pt x="648" y="852"/>
                    <a:pt x="627" y="853"/>
                  </a:cubicBezTo>
                  <a:lnTo>
                    <a:pt x="626" y="853"/>
                  </a:lnTo>
                  <a:cubicBezTo>
                    <a:pt x="625" y="853"/>
                    <a:pt x="624" y="853"/>
                    <a:pt x="624" y="854"/>
                  </a:cubicBezTo>
                  <a:cubicBezTo>
                    <a:pt x="623" y="854"/>
                    <a:pt x="622" y="855"/>
                    <a:pt x="621" y="856"/>
                  </a:cubicBezTo>
                  <a:lnTo>
                    <a:pt x="621" y="857"/>
                  </a:lnTo>
                  <a:cubicBezTo>
                    <a:pt x="614" y="884"/>
                    <a:pt x="643" y="900"/>
                    <a:pt x="657" y="921"/>
                  </a:cubicBezTo>
                  <a:cubicBezTo>
                    <a:pt x="661" y="927"/>
                    <a:pt x="664" y="933"/>
                    <a:pt x="668" y="939"/>
                  </a:cubicBezTo>
                  <a:cubicBezTo>
                    <a:pt x="691" y="980"/>
                    <a:pt x="707" y="1027"/>
                    <a:pt x="711" y="1075"/>
                  </a:cubicBezTo>
                  <a:cubicBezTo>
                    <a:pt x="714" y="1118"/>
                    <a:pt x="714" y="1162"/>
                    <a:pt x="720" y="1204"/>
                  </a:cubicBezTo>
                  <a:cubicBezTo>
                    <a:pt x="724" y="1227"/>
                    <a:pt x="725" y="1250"/>
                    <a:pt x="729" y="1274"/>
                  </a:cubicBezTo>
                  <a:lnTo>
                    <a:pt x="729" y="1272"/>
                  </a:lnTo>
                  <a:cubicBezTo>
                    <a:pt x="724" y="1244"/>
                    <a:pt x="710" y="1222"/>
                    <a:pt x="704" y="1195"/>
                  </a:cubicBezTo>
                  <a:cubicBezTo>
                    <a:pt x="696" y="1159"/>
                    <a:pt x="687" y="1109"/>
                    <a:pt x="662" y="1082"/>
                  </a:cubicBezTo>
                  <a:cubicBezTo>
                    <a:pt x="660" y="1079"/>
                    <a:pt x="655" y="1082"/>
                    <a:pt x="657" y="1085"/>
                  </a:cubicBezTo>
                  <a:cubicBezTo>
                    <a:pt x="681" y="1114"/>
                    <a:pt x="686" y="1177"/>
                    <a:pt x="694" y="1212"/>
                  </a:cubicBezTo>
                  <a:cubicBezTo>
                    <a:pt x="704" y="1256"/>
                    <a:pt x="720" y="1299"/>
                    <a:pt x="731" y="1343"/>
                  </a:cubicBezTo>
                  <a:cubicBezTo>
                    <a:pt x="743" y="1388"/>
                    <a:pt x="751" y="1434"/>
                    <a:pt x="755" y="1481"/>
                  </a:cubicBezTo>
                  <a:cubicBezTo>
                    <a:pt x="756" y="1515"/>
                    <a:pt x="761" y="1548"/>
                    <a:pt x="769" y="1581"/>
                  </a:cubicBezTo>
                  <a:cubicBezTo>
                    <a:pt x="770" y="1585"/>
                    <a:pt x="777" y="1584"/>
                    <a:pt x="777" y="1580"/>
                  </a:cubicBezTo>
                  <a:cubicBezTo>
                    <a:pt x="786" y="1503"/>
                    <a:pt x="764" y="1414"/>
                    <a:pt x="745" y="1339"/>
                  </a:cubicBezTo>
                  <a:lnTo>
                    <a:pt x="743" y="13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2"/>
            <p:cNvSpPr/>
            <p:nvPr/>
          </p:nvSpPr>
          <p:spPr>
            <a:xfrm>
              <a:off x="8732520" y="3611520"/>
              <a:ext cx="732600" cy="1013760"/>
            </a:xfrm>
            <a:custGeom>
              <a:avLst/>
              <a:gdLst/>
              <a:ahLst/>
              <a:cxnLst/>
              <a:rect l="l" t="t" r="r" b="b"/>
              <a:pathLst>
                <a:path w="2035" h="2816" extrusionOk="0">
                  <a:moveTo>
                    <a:pt x="2004" y="1646"/>
                  </a:moveTo>
                  <a:cubicBezTo>
                    <a:pt x="1992" y="1614"/>
                    <a:pt x="1991" y="1576"/>
                    <a:pt x="1969" y="1549"/>
                  </a:cubicBezTo>
                  <a:cubicBezTo>
                    <a:pt x="1968" y="1547"/>
                    <a:pt x="1965" y="1549"/>
                    <a:pt x="1966" y="1551"/>
                  </a:cubicBezTo>
                  <a:cubicBezTo>
                    <a:pt x="1983" y="1575"/>
                    <a:pt x="1981" y="1602"/>
                    <a:pt x="1988" y="1630"/>
                  </a:cubicBezTo>
                  <a:cubicBezTo>
                    <a:pt x="1997" y="1668"/>
                    <a:pt x="2004" y="1707"/>
                    <a:pt x="2008" y="1747"/>
                  </a:cubicBezTo>
                  <a:cubicBezTo>
                    <a:pt x="2008" y="1757"/>
                    <a:pt x="2008" y="1766"/>
                    <a:pt x="2008" y="1776"/>
                  </a:cubicBezTo>
                  <a:cubicBezTo>
                    <a:pt x="2008" y="1854"/>
                    <a:pt x="1992" y="1931"/>
                    <a:pt x="1961" y="2002"/>
                  </a:cubicBezTo>
                  <a:cubicBezTo>
                    <a:pt x="1950" y="2032"/>
                    <a:pt x="1940" y="2063"/>
                    <a:pt x="1933" y="2094"/>
                  </a:cubicBezTo>
                  <a:cubicBezTo>
                    <a:pt x="1922" y="2126"/>
                    <a:pt x="1909" y="2158"/>
                    <a:pt x="1893" y="2188"/>
                  </a:cubicBezTo>
                  <a:cubicBezTo>
                    <a:pt x="1879" y="2222"/>
                    <a:pt x="1850" y="2243"/>
                    <a:pt x="1836" y="2275"/>
                  </a:cubicBezTo>
                  <a:cubicBezTo>
                    <a:pt x="1834" y="2279"/>
                    <a:pt x="1832" y="2282"/>
                    <a:pt x="1830" y="2286"/>
                  </a:cubicBezTo>
                  <a:cubicBezTo>
                    <a:pt x="1824" y="2296"/>
                    <a:pt x="1818" y="2305"/>
                    <a:pt x="1811" y="2315"/>
                  </a:cubicBezTo>
                  <a:cubicBezTo>
                    <a:pt x="1813" y="2295"/>
                    <a:pt x="1815" y="2275"/>
                    <a:pt x="1817" y="2256"/>
                  </a:cubicBezTo>
                  <a:cubicBezTo>
                    <a:pt x="1823" y="2205"/>
                    <a:pt x="1820" y="2150"/>
                    <a:pt x="1829" y="2100"/>
                  </a:cubicBezTo>
                  <a:cubicBezTo>
                    <a:pt x="1847" y="1994"/>
                    <a:pt x="1829" y="1887"/>
                    <a:pt x="1829" y="1782"/>
                  </a:cubicBezTo>
                  <a:cubicBezTo>
                    <a:pt x="1829" y="1770"/>
                    <a:pt x="1837" y="1716"/>
                    <a:pt x="1824" y="1708"/>
                  </a:cubicBezTo>
                  <a:cubicBezTo>
                    <a:pt x="1806" y="1696"/>
                    <a:pt x="1787" y="1714"/>
                    <a:pt x="1791" y="1681"/>
                  </a:cubicBezTo>
                  <a:cubicBezTo>
                    <a:pt x="1796" y="1633"/>
                    <a:pt x="1785" y="1583"/>
                    <a:pt x="1791" y="1533"/>
                  </a:cubicBezTo>
                  <a:cubicBezTo>
                    <a:pt x="1794" y="1514"/>
                    <a:pt x="1795" y="1495"/>
                    <a:pt x="1795" y="1476"/>
                  </a:cubicBezTo>
                  <a:cubicBezTo>
                    <a:pt x="1795" y="1453"/>
                    <a:pt x="1793" y="1431"/>
                    <a:pt x="1789" y="1409"/>
                  </a:cubicBezTo>
                  <a:cubicBezTo>
                    <a:pt x="1789" y="1408"/>
                    <a:pt x="1788" y="1408"/>
                    <a:pt x="1788" y="1407"/>
                  </a:cubicBezTo>
                  <a:cubicBezTo>
                    <a:pt x="1787" y="1406"/>
                    <a:pt x="1787" y="1405"/>
                    <a:pt x="1786" y="1405"/>
                  </a:cubicBezTo>
                  <a:cubicBezTo>
                    <a:pt x="1784" y="1404"/>
                    <a:pt x="1783" y="1404"/>
                    <a:pt x="1782" y="1404"/>
                  </a:cubicBezTo>
                  <a:cubicBezTo>
                    <a:pt x="1780" y="1404"/>
                    <a:pt x="1779" y="1404"/>
                    <a:pt x="1778" y="1405"/>
                  </a:cubicBezTo>
                  <a:cubicBezTo>
                    <a:pt x="1777" y="1405"/>
                    <a:pt x="1777" y="1405"/>
                    <a:pt x="1776" y="1406"/>
                  </a:cubicBezTo>
                  <a:cubicBezTo>
                    <a:pt x="1761" y="1419"/>
                    <a:pt x="1747" y="1434"/>
                    <a:pt x="1737" y="1452"/>
                  </a:cubicBezTo>
                  <a:cubicBezTo>
                    <a:pt x="1733" y="1438"/>
                    <a:pt x="1732" y="1424"/>
                    <a:pt x="1732" y="1410"/>
                  </a:cubicBezTo>
                  <a:cubicBezTo>
                    <a:pt x="1732" y="1403"/>
                    <a:pt x="1732" y="1396"/>
                    <a:pt x="1733" y="1389"/>
                  </a:cubicBezTo>
                  <a:cubicBezTo>
                    <a:pt x="1733" y="1387"/>
                    <a:pt x="1733" y="1384"/>
                    <a:pt x="1733" y="1382"/>
                  </a:cubicBezTo>
                  <a:cubicBezTo>
                    <a:pt x="1733" y="1360"/>
                    <a:pt x="1732" y="1338"/>
                    <a:pt x="1728" y="1316"/>
                  </a:cubicBezTo>
                  <a:lnTo>
                    <a:pt x="1730" y="1316"/>
                  </a:lnTo>
                  <a:cubicBezTo>
                    <a:pt x="1734" y="1315"/>
                    <a:pt x="1736" y="1309"/>
                    <a:pt x="1732" y="1307"/>
                  </a:cubicBezTo>
                  <a:lnTo>
                    <a:pt x="1727" y="1305"/>
                  </a:lnTo>
                  <a:cubicBezTo>
                    <a:pt x="1725" y="1261"/>
                    <a:pt x="1720" y="1217"/>
                    <a:pt x="1713" y="1173"/>
                  </a:cubicBezTo>
                  <a:cubicBezTo>
                    <a:pt x="1694" y="1093"/>
                    <a:pt x="1697" y="1008"/>
                    <a:pt x="1678" y="927"/>
                  </a:cubicBezTo>
                  <a:cubicBezTo>
                    <a:pt x="1678" y="924"/>
                    <a:pt x="1672" y="925"/>
                    <a:pt x="1673" y="927"/>
                  </a:cubicBezTo>
                  <a:cubicBezTo>
                    <a:pt x="1681" y="972"/>
                    <a:pt x="1681" y="1017"/>
                    <a:pt x="1687" y="1062"/>
                  </a:cubicBezTo>
                  <a:cubicBezTo>
                    <a:pt x="1691" y="1090"/>
                    <a:pt x="1692" y="1118"/>
                    <a:pt x="1692" y="1147"/>
                  </a:cubicBezTo>
                  <a:cubicBezTo>
                    <a:pt x="1692" y="1171"/>
                    <a:pt x="1702" y="1193"/>
                    <a:pt x="1702" y="1219"/>
                  </a:cubicBezTo>
                  <a:cubicBezTo>
                    <a:pt x="1703" y="1243"/>
                    <a:pt x="1705" y="1267"/>
                    <a:pt x="1708" y="1291"/>
                  </a:cubicBezTo>
                  <a:cubicBezTo>
                    <a:pt x="1697" y="1281"/>
                    <a:pt x="1688" y="1269"/>
                    <a:pt x="1681" y="1257"/>
                  </a:cubicBezTo>
                  <a:cubicBezTo>
                    <a:pt x="1680" y="1256"/>
                    <a:pt x="1680" y="1255"/>
                    <a:pt x="1679" y="1254"/>
                  </a:cubicBezTo>
                  <a:cubicBezTo>
                    <a:pt x="1679" y="1253"/>
                    <a:pt x="1680" y="1252"/>
                    <a:pt x="1680" y="1251"/>
                  </a:cubicBezTo>
                  <a:cubicBezTo>
                    <a:pt x="1680" y="1250"/>
                    <a:pt x="1678" y="1248"/>
                    <a:pt x="1678" y="1247"/>
                  </a:cubicBezTo>
                  <a:cubicBezTo>
                    <a:pt x="1677" y="1246"/>
                    <a:pt x="1677" y="1245"/>
                    <a:pt x="1675" y="1244"/>
                  </a:cubicBezTo>
                  <a:cubicBezTo>
                    <a:pt x="1674" y="1243"/>
                    <a:pt x="1674" y="1243"/>
                    <a:pt x="1674" y="1243"/>
                  </a:cubicBezTo>
                  <a:cubicBezTo>
                    <a:pt x="1656" y="1202"/>
                    <a:pt x="1644" y="1158"/>
                    <a:pt x="1636" y="1114"/>
                  </a:cubicBezTo>
                  <a:cubicBezTo>
                    <a:pt x="1628" y="1079"/>
                    <a:pt x="1625" y="1043"/>
                    <a:pt x="1616" y="1008"/>
                  </a:cubicBezTo>
                  <a:cubicBezTo>
                    <a:pt x="1614" y="999"/>
                    <a:pt x="1588" y="944"/>
                    <a:pt x="1579" y="918"/>
                  </a:cubicBezTo>
                  <a:cubicBezTo>
                    <a:pt x="1579" y="916"/>
                    <a:pt x="1579" y="914"/>
                    <a:pt x="1579" y="912"/>
                  </a:cubicBezTo>
                  <a:cubicBezTo>
                    <a:pt x="1579" y="911"/>
                    <a:pt x="1579" y="911"/>
                    <a:pt x="1579" y="911"/>
                  </a:cubicBezTo>
                  <a:lnTo>
                    <a:pt x="1578" y="910"/>
                  </a:lnTo>
                  <a:cubicBezTo>
                    <a:pt x="1578" y="907"/>
                    <a:pt x="1578" y="905"/>
                    <a:pt x="1578" y="905"/>
                  </a:cubicBezTo>
                  <a:lnTo>
                    <a:pt x="1579" y="904"/>
                  </a:lnTo>
                  <a:cubicBezTo>
                    <a:pt x="1579" y="904"/>
                    <a:pt x="1580" y="904"/>
                    <a:pt x="1580" y="903"/>
                  </a:cubicBezTo>
                  <a:lnTo>
                    <a:pt x="1580" y="902"/>
                  </a:lnTo>
                  <a:lnTo>
                    <a:pt x="1580" y="901"/>
                  </a:lnTo>
                  <a:lnTo>
                    <a:pt x="1579" y="900"/>
                  </a:lnTo>
                  <a:lnTo>
                    <a:pt x="1578" y="900"/>
                  </a:lnTo>
                  <a:lnTo>
                    <a:pt x="1574" y="900"/>
                  </a:lnTo>
                  <a:cubicBezTo>
                    <a:pt x="1573" y="900"/>
                    <a:pt x="1572" y="899"/>
                    <a:pt x="1572" y="900"/>
                  </a:cubicBezTo>
                  <a:cubicBezTo>
                    <a:pt x="1571" y="901"/>
                    <a:pt x="1571" y="901"/>
                    <a:pt x="1571" y="902"/>
                  </a:cubicBezTo>
                  <a:cubicBezTo>
                    <a:pt x="1569" y="909"/>
                    <a:pt x="1568" y="915"/>
                    <a:pt x="1568" y="922"/>
                  </a:cubicBezTo>
                  <a:cubicBezTo>
                    <a:pt x="1568" y="932"/>
                    <a:pt x="1570" y="942"/>
                    <a:pt x="1575" y="951"/>
                  </a:cubicBezTo>
                  <a:cubicBezTo>
                    <a:pt x="1575" y="959"/>
                    <a:pt x="1575" y="967"/>
                    <a:pt x="1575" y="974"/>
                  </a:cubicBezTo>
                  <a:lnTo>
                    <a:pt x="1574" y="975"/>
                  </a:lnTo>
                  <a:cubicBezTo>
                    <a:pt x="1569" y="967"/>
                    <a:pt x="1563" y="959"/>
                    <a:pt x="1559" y="950"/>
                  </a:cubicBezTo>
                  <a:cubicBezTo>
                    <a:pt x="1548" y="931"/>
                    <a:pt x="1538" y="911"/>
                    <a:pt x="1529" y="891"/>
                  </a:cubicBezTo>
                  <a:cubicBezTo>
                    <a:pt x="1513" y="852"/>
                    <a:pt x="1489" y="819"/>
                    <a:pt x="1480" y="778"/>
                  </a:cubicBezTo>
                  <a:cubicBezTo>
                    <a:pt x="1473" y="743"/>
                    <a:pt x="1458" y="710"/>
                    <a:pt x="1449" y="675"/>
                  </a:cubicBezTo>
                  <a:cubicBezTo>
                    <a:pt x="1444" y="646"/>
                    <a:pt x="1435" y="617"/>
                    <a:pt x="1422" y="591"/>
                  </a:cubicBezTo>
                  <a:cubicBezTo>
                    <a:pt x="1420" y="588"/>
                    <a:pt x="1416" y="591"/>
                    <a:pt x="1418" y="594"/>
                  </a:cubicBezTo>
                  <a:cubicBezTo>
                    <a:pt x="1433" y="622"/>
                    <a:pt x="1436" y="662"/>
                    <a:pt x="1443" y="692"/>
                  </a:cubicBezTo>
                  <a:cubicBezTo>
                    <a:pt x="1453" y="733"/>
                    <a:pt x="1464" y="773"/>
                    <a:pt x="1477" y="812"/>
                  </a:cubicBezTo>
                  <a:cubicBezTo>
                    <a:pt x="1489" y="846"/>
                    <a:pt x="1510" y="876"/>
                    <a:pt x="1523" y="910"/>
                  </a:cubicBezTo>
                  <a:cubicBezTo>
                    <a:pt x="1526" y="917"/>
                    <a:pt x="1529" y="923"/>
                    <a:pt x="1532" y="930"/>
                  </a:cubicBezTo>
                  <a:cubicBezTo>
                    <a:pt x="1524" y="920"/>
                    <a:pt x="1515" y="912"/>
                    <a:pt x="1508" y="904"/>
                  </a:cubicBezTo>
                  <a:lnTo>
                    <a:pt x="1508" y="903"/>
                  </a:lnTo>
                  <a:cubicBezTo>
                    <a:pt x="1508" y="902"/>
                    <a:pt x="1508" y="901"/>
                    <a:pt x="1508" y="901"/>
                  </a:cubicBezTo>
                  <a:cubicBezTo>
                    <a:pt x="1479" y="857"/>
                    <a:pt x="1437" y="817"/>
                    <a:pt x="1403" y="772"/>
                  </a:cubicBezTo>
                  <a:cubicBezTo>
                    <a:pt x="1390" y="750"/>
                    <a:pt x="1379" y="727"/>
                    <a:pt x="1369" y="704"/>
                  </a:cubicBezTo>
                  <a:cubicBezTo>
                    <a:pt x="1354" y="673"/>
                    <a:pt x="1340" y="643"/>
                    <a:pt x="1325" y="612"/>
                  </a:cubicBezTo>
                  <a:cubicBezTo>
                    <a:pt x="1324" y="604"/>
                    <a:pt x="1321" y="596"/>
                    <a:pt x="1317" y="589"/>
                  </a:cubicBezTo>
                  <a:lnTo>
                    <a:pt x="1317" y="588"/>
                  </a:lnTo>
                  <a:cubicBezTo>
                    <a:pt x="1306" y="564"/>
                    <a:pt x="1296" y="538"/>
                    <a:pt x="1290" y="512"/>
                  </a:cubicBezTo>
                  <a:cubicBezTo>
                    <a:pt x="1280" y="491"/>
                    <a:pt x="1273" y="469"/>
                    <a:pt x="1266" y="446"/>
                  </a:cubicBezTo>
                  <a:lnTo>
                    <a:pt x="1266" y="445"/>
                  </a:lnTo>
                  <a:cubicBezTo>
                    <a:pt x="1266" y="444"/>
                    <a:pt x="1266" y="444"/>
                    <a:pt x="1265" y="444"/>
                  </a:cubicBezTo>
                  <a:lnTo>
                    <a:pt x="1264" y="444"/>
                  </a:lnTo>
                  <a:lnTo>
                    <a:pt x="1263" y="444"/>
                  </a:lnTo>
                  <a:cubicBezTo>
                    <a:pt x="1262" y="444"/>
                    <a:pt x="1262" y="444"/>
                    <a:pt x="1262" y="445"/>
                  </a:cubicBezTo>
                  <a:lnTo>
                    <a:pt x="1262" y="446"/>
                  </a:lnTo>
                  <a:cubicBezTo>
                    <a:pt x="1264" y="478"/>
                    <a:pt x="1272" y="509"/>
                    <a:pt x="1284" y="538"/>
                  </a:cubicBezTo>
                  <a:lnTo>
                    <a:pt x="1283" y="538"/>
                  </a:lnTo>
                  <a:cubicBezTo>
                    <a:pt x="1282" y="538"/>
                    <a:pt x="1280" y="539"/>
                    <a:pt x="1279" y="540"/>
                  </a:cubicBezTo>
                  <a:cubicBezTo>
                    <a:pt x="1278" y="540"/>
                    <a:pt x="1278" y="540"/>
                    <a:pt x="1277" y="541"/>
                  </a:cubicBezTo>
                  <a:cubicBezTo>
                    <a:pt x="1273" y="533"/>
                    <a:pt x="1270" y="524"/>
                    <a:pt x="1267" y="516"/>
                  </a:cubicBezTo>
                  <a:cubicBezTo>
                    <a:pt x="1266" y="515"/>
                    <a:pt x="1266" y="515"/>
                    <a:pt x="1265" y="514"/>
                  </a:cubicBezTo>
                  <a:cubicBezTo>
                    <a:pt x="1265" y="514"/>
                    <a:pt x="1264" y="514"/>
                    <a:pt x="1263" y="514"/>
                  </a:cubicBezTo>
                  <a:lnTo>
                    <a:pt x="1262" y="514"/>
                  </a:lnTo>
                  <a:cubicBezTo>
                    <a:pt x="1261" y="514"/>
                    <a:pt x="1261" y="514"/>
                    <a:pt x="1261" y="515"/>
                  </a:cubicBezTo>
                  <a:cubicBezTo>
                    <a:pt x="1258" y="506"/>
                    <a:pt x="1253" y="498"/>
                    <a:pt x="1249" y="491"/>
                  </a:cubicBezTo>
                  <a:cubicBezTo>
                    <a:pt x="1230" y="459"/>
                    <a:pt x="1205" y="432"/>
                    <a:pt x="1173" y="413"/>
                  </a:cubicBezTo>
                  <a:cubicBezTo>
                    <a:pt x="1173" y="412"/>
                    <a:pt x="1172" y="412"/>
                    <a:pt x="1172" y="412"/>
                  </a:cubicBezTo>
                  <a:cubicBezTo>
                    <a:pt x="1171" y="412"/>
                    <a:pt x="1171" y="412"/>
                    <a:pt x="1170" y="413"/>
                  </a:cubicBezTo>
                  <a:cubicBezTo>
                    <a:pt x="1169" y="414"/>
                    <a:pt x="1169" y="413"/>
                    <a:pt x="1169" y="414"/>
                  </a:cubicBezTo>
                  <a:cubicBezTo>
                    <a:pt x="1168" y="415"/>
                    <a:pt x="1168" y="415"/>
                    <a:pt x="1168" y="416"/>
                  </a:cubicBezTo>
                  <a:cubicBezTo>
                    <a:pt x="1168" y="416"/>
                    <a:pt x="1168" y="417"/>
                    <a:pt x="1169" y="418"/>
                  </a:cubicBezTo>
                  <a:cubicBezTo>
                    <a:pt x="1172" y="423"/>
                    <a:pt x="1175" y="428"/>
                    <a:pt x="1178" y="434"/>
                  </a:cubicBezTo>
                  <a:cubicBezTo>
                    <a:pt x="1170" y="420"/>
                    <a:pt x="1159" y="408"/>
                    <a:pt x="1147" y="397"/>
                  </a:cubicBezTo>
                  <a:cubicBezTo>
                    <a:pt x="1129" y="383"/>
                    <a:pt x="1111" y="370"/>
                    <a:pt x="1093" y="357"/>
                  </a:cubicBezTo>
                  <a:cubicBezTo>
                    <a:pt x="1067" y="338"/>
                    <a:pt x="1033" y="334"/>
                    <a:pt x="1005" y="317"/>
                  </a:cubicBezTo>
                  <a:cubicBezTo>
                    <a:pt x="981" y="286"/>
                    <a:pt x="957" y="256"/>
                    <a:pt x="936" y="224"/>
                  </a:cubicBezTo>
                  <a:cubicBezTo>
                    <a:pt x="918" y="197"/>
                    <a:pt x="889" y="178"/>
                    <a:pt x="867" y="156"/>
                  </a:cubicBezTo>
                  <a:cubicBezTo>
                    <a:pt x="840" y="129"/>
                    <a:pt x="812" y="103"/>
                    <a:pt x="785" y="76"/>
                  </a:cubicBezTo>
                  <a:cubicBezTo>
                    <a:pt x="770" y="62"/>
                    <a:pt x="754" y="49"/>
                    <a:pt x="736" y="39"/>
                  </a:cubicBezTo>
                  <a:cubicBezTo>
                    <a:pt x="698" y="17"/>
                    <a:pt x="656" y="6"/>
                    <a:pt x="612" y="6"/>
                  </a:cubicBezTo>
                  <a:cubicBezTo>
                    <a:pt x="605" y="6"/>
                    <a:pt x="598" y="6"/>
                    <a:pt x="591" y="7"/>
                  </a:cubicBezTo>
                  <a:cubicBezTo>
                    <a:pt x="589" y="7"/>
                    <a:pt x="588" y="11"/>
                    <a:pt x="591" y="12"/>
                  </a:cubicBezTo>
                  <a:cubicBezTo>
                    <a:pt x="636" y="15"/>
                    <a:pt x="680" y="26"/>
                    <a:pt x="721" y="45"/>
                  </a:cubicBezTo>
                  <a:cubicBezTo>
                    <a:pt x="751" y="59"/>
                    <a:pt x="769" y="81"/>
                    <a:pt x="795" y="100"/>
                  </a:cubicBezTo>
                  <a:cubicBezTo>
                    <a:pt x="820" y="118"/>
                    <a:pt x="833" y="148"/>
                    <a:pt x="857" y="167"/>
                  </a:cubicBezTo>
                  <a:cubicBezTo>
                    <a:pt x="890" y="193"/>
                    <a:pt x="918" y="224"/>
                    <a:pt x="940" y="259"/>
                  </a:cubicBezTo>
                  <a:cubicBezTo>
                    <a:pt x="971" y="303"/>
                    <a:pt x="1004" y="346"/>
                    <a:pt x="1040" y="387"/>
                  </a:cubicBezTo>
                  <a:cubicBezTo>
                    <a:pt x="1065" y="418"/>
                    <a:pt x="1088" y="451"/>
                    <a:pt x="1109" y="485"/>
                  </a:cubicBezTo>
                  <a:cubicBezTo>
                    <a:pt x="1117" y="498"/>
                    <a:pt x="1125" y="511"/>
                    <a:pt x="1133" y="524"/>
                  </a:cubicBezTo>
                  <a:cubicBezTo>
                    <a:pt x="1139" y="534"/>
                    <a:pt x="1145" y="544"/>
                    <a:pt x="1150" y="555"/>
                  </a:cubicBezTo>
                  <a:cubicBezTo>
                    <a:pt x="1152" y="559"/>
                    <a:pt x="1157" y="555"/>
                    <a:pt x="1156" y="552"/>
                  </a:cubicBezTo>
                  <a:cubicBezTo>
                    <a:pt x="1148" y="503"/>
                    <a:pt x="1099" y="440"/>
                    <a:pt x="1070" y="400"/>
                  </a:cubicBezTo>
                  <a:cubicBezTo>
                    <a:pt x="1051" y="376"/>
                    <a:pt x="1032" y="353"/>
                    <a:pt x="1013" y="329"/>
                  </a:cubicBezTo>
                  <a:cubicBezTo>
                    <a:pt x="1043" y="349"/>
                    <a:pt x="1076" y="359"/>
                    <a:pt x="1104" y="383"/>
                  </a:cubicBezTo>
                  <a:cubicBezTo>
                    <a:pt x="1141" y="415"/>
                    <a:pt x="1163" y="456"/>
                    <a:pt x="1194" y="492"/>
                  </a:cubicBezTo>
                  <a:lnTo>
                    <a:pt x="1195" y="493"/>
                  </a:lnTo>
                  <a:cubicBezTo>
                    <a:pt x="1196" y="493"/>
                    <a:pt x="1197" y="493"/>
                    <a:pt x="1197" y="493"/>
                  </a:cubicBezTo>
                  <a:cubicBezTo>
                    <a:pt x="1198" y="493"/>
                    <a:pt x="1199" y="493"/>
                    <a:pt x="1199" y="493"/>
                  </a:cubicBezTo>
                  <a:cubicBezTo>
                    <a:pt x="1200" y="492"/>
                    <a:pt x="1200" y="492"/>
                    <a:pt x="1201" y="491"/>
                  </a:cubicBezTo>
                  <a:cubicBezTo>
                    <a:pt x="1201" y="491"/>
                    <a:pt x="1201" y="490"/>
                    <a:pt x="1201" y="489"/>
                  </a:cubicBezTo>
                  <a:cubicBezTo>
                    <a:pt x="1201" y="488"/>
                    <a:pt x="1201" y="486"/>
                    <a:pt x="1201" y="485"/>
                  </a:cubicBezTo>
                  <a:cubicBezTo>
                    <a:pt x="1201" y="487"/>
                    <a:pt x="1203" y="489"/>
                    <a:pt x="1204" y="490"/>
                  </a:cubicBezTo>
                  <a:cubicBezTo>
                    <a:pt x="1206" y="494"/>
                    <a:pt x="1208" y="497"/>
                    <a:pt x="1210" y="501"/>
                  </a:cubicBezTo>
                  <a:cubicBezTo>
                    <a:pt x="1220" y="517"/>
                    <a:pt x="1228" y="534"/>
                    <a:pt x="1236" y="552"/>
                  </a:cubicBezTo>
                  <a:cubicBezTo>
                    <a:pt x="1253" y="594"/>
                    <a:pt x="1264" y="638"/>
                    <a:pt x="1268" y="683"/>
                  </a:cubicBezTo>
                  <a:cubicBezTo>
                    <a:pt x="1268" y="687"/>
                    <a:pt x="1268" y="691"/>
                    <a:pt x="1268" y="695"/>
                  </a:cubicBezTo>
                  <a:cubicBezTo>
                    <a:pt x="1268" y="700"/>
                    <a:pt x="1268" y="704"/>
                    <a:pt x="1268" y="709"/>
                  </a:cubicBezTo>
                  <a:cubicBezTo>
                    <a:pt x="1268" y="724"/>
                    <a:pt x="1269" y="739"/>
                    <a:pt x="1271" y="754"/>
                  </a:cubicBezTo>
                  <a:lnTo>
                    <a:pt x="1271" y="758"/>
                  </a:lnTo>
                  <a:cubicBezTo>
                    <a:pt x="1271" y="763"/>
                    <a:pt x="1272" y="768"/>
                    <a:pt x="1272" y="773"/>
                  </a:cubicBezTo>
                  <a:cubicBezTo>
                    <a:pt x="1272" y="779"/>
                    <a:pt x="1271" y="786"/>
                    <a:pt x="1270" y="792"/>
                  </a:cubicBezTo>
                  <a:cubicBezTo>
                    <a:pt x="1262" y="785"/>
                    <a:pt x="1255" y="776"/>
                    <a:pt x="1250" y="767"/>
                  </a:cubicBezTo>
                  <a:cubicBezTo>
                    <a:pt x="1247" y="762"/>
                    <a:pt x="1244" y="757"/>
                    <a:pt x="1242" y="751"/>
                  </a:cubicBezTo>
                  <a:cubicBezTo>
                    <a:pt x="1236" y="739"/>
                    <a:pt x="1230" y="728"/>
                    <a:pt x="1224" y="716"/>
                  </a:cubicBezTo>
                  <a:cubicBezTo>
                    <a:pt x="1208" y="689"/>
                    <a:pt x="1190" y="663"/>
                    <a:pt x="1170" y="639"/>
                  </a:cubicBezTo>
                  <a:lnTo>
                    <a:pt x="1169" y="638"/>
                  </a:lnTo>
                  <a:lnTo>
                    <a:pt x="1168" y="638"/>
                  </a:lnTo>
                  <a:lnTo>
                    <a:pt x="1167" y="638"/>
                  </a:lnTo>
                  <a:cubicBezTo>
                    <a:pt x="1166" y="639"/>
                    <a:pt x="1166" y="639"/>
                    <a:pt x="1166" y="639"/>
                  </a:cubicBezTo>
                  <a:cubicBezTo>
                    <a:pt x="1166" y="640"/>
                    <a:pt x="1166" y="640"/>
                    <a:pt x="1166" y="641"/>
                  </a:cubicBezTo>
                  <a:lnTo>
                    <a:pt x="1166" y="642"/>
                  </a:lnTo>
                  <a:cubicBezTo>
                    <a:pt x="1178" y="660"/>
                    <a:pt x="1191" y="678"/>
                    <a:pt x="1202" y="697"/>
                  </a:cubicBezTo>
                  <a:cubicBezTo>
                    <a:pt x="1199" y="695"/>
                    <a:pt x="1196" y="693"/>
                    <a:pt x="1193" y="691"/>
                  </a:cubicBezTo>
                  <a:cubicBezTo>
                    <a:pt x="1188" y="688"/>
                    <a:pt x="1183" y="686"/>
                    <a:pt x="1179" y="685"/>
                  </a:cubicBezTo>
                  <a:cubicBezTo>
                    <a:pt x="1143" y="673"/>
                    <a:pt x="1120" y="638"/>
                    <a:pt x="1097" y="610"/>
                  </a:cubicBezTo>
                  <a:cubicBezTo>
                    <a:pt x="1077" y="585"/>
                    <a:pt x="1067" y="549"/>
                    <a:pt x="1049" y="522"/>
                  </a:cubicBezTo>
                  <a:cubicBezTo>
                    <a:pt x="1044" y="515"/>
                    <a:pt x="1040" y="508"/>
                    <a:pt x="1036" y="501"/>
                  </a:cubicBezTo>
                  <a:cubicBezTo>
                    <a:pt x="1021" y="475"/>
                    <a:pt x="1009" y="448"/>
                    <a:pt x="1001" y="420"/>
                  </a:cubicBezTo>
                  <a:cubicBezTo>
                    <a:pt x="1001" y="420"/>
                    <a:pt x="1001" y="421"/>
                    <a:pt x="1000" y="420"/>
                  </a:cubicBezTo>
                  <a:cubicBezTo>
                    <a:pt x="999" y="419"/>
                    <a:pt x="999" y="418"/>
                    <a:pt x="999" y="418"/>
                  </a:cubicBezTo>
                  <a:cubicBezTo>
                    <a:pt x="998" y="417"/>
                    <a:pt x="997" y="417"/>
                    <a:pt x="997" y="417"/>
                  </a:cubicBezTo>
                  <a:cubicBezTo>
                    <a:pt x="996" y="417"/>
                    <a:pt x="995" y="417"/>
                    <a:pt x="994" y="418"/>
                  </a:cubicBezTo>
                  <a:cubicBezTo>
                    <a:pt x="994" y="418"/>
                    <a:pt x="994" y="419"/>
                    <a:pt x="993" y="420"/>
                  </a:cubicBezTo>
                  <a:cubicBezTo>
                    <a:pt x="992" y="421"/>
                    <a:pt x="992" y="421"/>
                    <a:pt x="992" y="422"/>
                  </a:cubicBezTo>
                  <a:cubicBezTo>
                    <a:pt x="998" y="469"/>
                    <a:pt x="966" y="418"/>
                    <a:pt x="962" y="411"/>
                  </a:cubicBezTo>
                  <a:cubicBezTo>
                    <a:pt x="952" y="397"/>
                    <a:pt x="940" y="383"/>
                    <a:pt x="928" y="370"/>
                  </a:cubicBezTo>
                  <a:cubicBezTo>
                    <a:pt x="926" y="368"/>
                    <a:pt x="924" y="366"/>
                    <a:pt x="923" y="364"/>
                  </a:cubicBezTo>
                  <a:cubicBezTo>
                    <a:pt x="922" y="361"/>
                    <a:pt x="921" y="359"/>
                    <a:pt x="919" y="357"/>
                  </a:cubicBezTo>
                  <a:cubicBezTo>
                    <a:pt x="917" y="354"/>
                    <a:pt x="915" y="351"/>
                    <a:pt x="913" y="348"/>
                  </a:cubicBezTo>
                  <a:lnTo>
                    <a:pt x="912" y="346"/>
                  </a:lnTo>
                  <a:lnTo>
                    <a:pt x="906" y="339"/>
                  </a:lnTo>
                  <a:cubicBezTo>
                    <a:pt x="892" y="308"/>
                    <a:pt x="881" y="276"/>
                    <a:pt x="875" y="242"/>
                  </a:cubicBezTo>
                  <a:lnTo>
                    <a:pt x="875" y="241"/>
                  </a:lnTo>
                  <a:cubicBezTo>
                    <a:pt x="874" y="241"/>
                    <a:pt x="874" y="241"/>
                    <a:pt x="874" y="241"/>
                  </a:cubicBezTo>
                  <a:lnTo>
                    <a:pt x="873" y="241"/>
                  </a:lnTo>
                  <a:lnTo>
                    <a:pt x="873" y="242"/>
                  </a:lnTo>
                  <a:lnTo>
                    <a:pt x="872" y="242"/>
                  </a:lnTo>
                  <a:cubicBezTo>
                    <a:pt x="873" y="266"/>
                    <a:pt x="877" y="290"/>
                    <a:pt x="884" y="313"/>
                  </a:cubicBezTo>
                  <a:lnTo>
                    <a:pt x="880" y="307"/>
                  </a:lnTo>
                  <a:cubicBezTo>
                    <a:pt x="841" y="254"/>
                    <a:pt x="795" y="196"/>
                    <a:pt x="782" y="128"/>
                  </a:cubicBezTo>
                  <a:cubicBezTo>
                    <a:pt x="782" y="126"/>
                    <a:pt x="777" y="126"/>
                    <a:pt x="777" y="128"/>
                  </a:cubicBezTo>
                  <a:cubicBezTo>
                    <a:pt x="782" y="170"/>
                    <a:pt x="795" y="211"/>
                    <a:pt x="816" y="248"/>
                  </a:cubicBezTo>
                  <a:cubicBezTo>
                    <a:pt x="819" y="253"/>
                    <a:pt x="821" y="257"/>
                    <a:pt x="824" y="261"/>
                  </a:cubicBezTo>
                  <a:lnTo>
                    <a:pt x="823" y="262"/>
                  </a:lnTo>
                  <a:lnTo>
                    <a:pt x="823" y="263"/>
                  </a:lnTo>
                  <a:cubicBezTo>
                    <a:pt x="822" y="264"/>
                    <a:pt x="822" y="264"/>
                    <a:pt x="822" y="265"/>
                  </a:cubicBezTo>
                  <a:cubicBezTo>
                    <a:pt x="804" y="252"/>
                    <a:pt x="788" y="238"/>
                    <a:pt x="773" y="222"/>
                  </a:cubicBezTo>
                  <a:cubicBezTo>
                    <a:pt x="770" y="218"/>
                    <a:pt x="767" y="213"/>
                    <a:pt x="764" y="209"/>
                  </a:cubicBezTo>
                  <a:cubicBezTo>
                    <a:pt x="764" y="208"/>
                    <a:pt x="765" y="207"/>
                    <a:pt x="765" y="206"/>
                  </a:cubicBezTo>
                  <a:cubicBezTo>
                    <a:pt x="765" y="205"/>
                    <a:pt x="764" y="204"/>
                    <a:pt x="764" y="204"/>
                  </a:cubicBezTo>
                  <a:lnTo>
                    <a:pt x="764" y="203"/>
                  </a:lnTo>
                  <a:cubicBezTo>
                    <a:pt x="759" y="198"/>
                    <a:pt x="754" y="193"/>
                    <a:pt x="749" y="188"/>
                  </a:cubicBezTo>
                  <a:cubicBezTo>
                    <a:pt x="747" y="184"/>
                    <a:pt x="744" y="180"/>
                    <a:pt x="742" y="176"/>
                  </a:cubicBezTo>
                  <a:cubicBezTo>
                    <a:pt x="723" y="143"/>
                    <a:pt x="712" y="106"/>
                    <a:pt x="710" y="69"/>
                  </a:cubicBezTo>
                  <a:cubicBezTo>
                    <a:pt x="710" y="66"/>
                    <a:pt x="705" y="66"/>
                    <a:pt x="704" y="69"/>
                  </a:cubicBezTo>
                  <a:cubicBezTo>
                    <a:pt x="704" y="73"/>
                    <a:pt x="704" y="78"/>
                    <a:pt x="704" y="82"/>
                  </a:cubicBezTo>
                  <a:cubicBezTo>
                    <a:pt x="704" y="103"/>
                    <a:pt x="707" y="124"/>
                    <a:pt x="714" y="144"/>
                  </a:cubicBezTo>
                  <a:cubicBezTo>
                    <a:pt x="712" y="142"/>
                    <a:pt x="710" y="139"/>
                    <a:pt x="708" y="137"/>
                  </a:cubicBezTo>
                  <a:cubicBezTo>
                    <a:pt x="679" y="112"/>
                    <a:pt x="637" y="86"/>
                    <a:pt x="631" y="44"/>
                  </a:cubicBezTo>
                  <a:cubicBezTo>
                    <a:pt x="631" y="42"/>
                    <a:pt x="626" y="42"/>
                    <a:pt x="626" y="44"/>
                  </a:cubicBezTo>
                  <a:cubicBezTo>
                    <a:pt x="624" y="73"/>
                    <a:pt x="649" y="99"/>
                    <a:pt x="668" y="117"/>
                  </a:cubicBezTo>
                  <a:cubicBezTo>
                    <a:pt x="682" y="128"/>
                    <a:pt x="695" y="140"/>
                    <a:pt x="708" y="153"/>
                  </a:cubicBezTo>
                  <a:cubicBezTo>
                    <a:pt x="706" y="152"/>
                    <a:pt x="704" y="151"/>
                    <a:pt x="702" y="150"/>
                  </a:cubicBezTo>
                  <a:cubicBezTo>
                    <a:pt x="700" y="149"/>
                    <a:pt x="699" y="148"/>
                    <a:pt x="697" y="147"/>
                  </a:cubicBezTo>
                  <a:cubicBezTo>
                    <a:pt x="686" y="144"/>
                    <a:pt x="674" y="143"/>
                    <a:pt x="663" y="143"/>
                  </a:cubicBezTo>
                  <a:cubicBezTo>
                    <a:pt x="657" y="143"/>
                    <a:pt x="651" y="143"/>
                    <a:pt x="645" y="144"/>
                  </a:cubicBezTo>
                  <a:cubicBezTo>
                    <a:pt x="612" y="143"/>
                    <a:pt x="580" y="133"/>
                    <a:pt x="552" y="117"/>
                  </a:cubicBezTo>
                  <a:cubicBezTo>
                    <a:pt x="544" y="112"/>
                    <a:pt x="537" y="108"/>
                    <a:pt x="530" y="103"/>
                  </a:cubicBezTo>
                  <a:cubicBezTo>
                    <a:pt x="515" y="89"/>
                    <a:pt x="505" y="68"/>
                    <a:pt x="491" y="52"/>
                  </a:cubicBezTo>
                  <a:cubicBezTo>
                    <a:pt x="473" y="33"/>
                    <a:pt x="498" y="35"/>
                    <a:pt x="513" y="36"/>
                  </a:cubicBezTo>
                  <a:cubicBezTo>
                    <a:pt x="534" y="36"/>
                    <a:pt x="554" y="29"/>
                    <a:pt x="575" y="31"/>
                  </a:cubicBezTo>
                  <a:cubicBezTo>
                    <a:pt x="588" y="31"/>
                    <a:pt x="602" y="31"/>
                    <a:pt x="603" y="16"/>
                  </a:cubicBezTo>
                  <a:cubicBezTo>
                    <a:pt x="603" y="12"/>
                    <a:pt x="598" y="9"/>
                    <a:pt x="596" y="13"/>
                  </a:cubicBezTo>
                  <a:cubicBezTo>
                    <a:pt x="587" y="36"/>
                    <a:pt x="439" y="0"/>
                    <a:pt x="470" y="52"/>
                  </a:cubicBezTo>
                  <a:lnTo>
                    <a:pt x="471" y="53"/>
                  </a:lnTo>
                  <a:cubicBezTo>
                    <a:pt x="468" y="97"/>
                    <a:pt x="473" y="143"/>
                    <a:pt x="473" y="188"/>
                  </a:cubicBezTo>
                  <a:cubicBezTo>
                    <a:pt x="474" y="200"/>
                    <a:pt x="475" y="212"/>
                    <a:pt x="475" y="225"/>
                  </a:cubicBezTo>
                  <a:cubicBezTo>
                    <a:pt x="475" y="237"/>
                    <a:pt x="474" y="249"/>
                    <a:pt x="473" y="262"/>
                  </a:cubicBezTo>
                  <a:cubicBezTo>
                    <a:pt x="469" y="289"/>
                    <a:pt x="454" y="315"/>
                    <a:pt x="450" y="343"/>
                  </a:cubicBezTo>
                  <a:cubicBezTo>
                    <a:pt x="443" y="385"/>
                    <a:pt x="440" y="428"/>
                    <a:pt x="440" y="470"/>
                  </a:cubicBezTo>
                  <a:cubicBezTo>
                    <a:pt x="440" y="475"/>
                    <a:pt x="440" y="481"/>
                    <a:pt x="440" y="486"/>
                  </a:cubicBezTo>
                  <a:cubicBezTo>
                    <a:pt x="438" y="506"/>
                    <a:pt x="438" y="527"/>
                    <a:pt x="438" y="547"/>
                  </a:cubicBezTo>
                  <a:cubicBezTo>
                    <a:pt x="438" y="576"/>
                    <a:pt x="439" y="605"/>
                    <a:pt x="442" y="633"/>
                  </a:cubicBezTo>
                  <a:cubicBezTo>
                    <a:pt x="407" y="617"/>
                    <a:pt x="371" y="605"/>
                    <a:pt x="333" y="598"/>
                  </a:cubicBezTo>
                  <a:cubicBezTo>
                    <a:pt x="275" y="584"/>
                    <a:pt x="207" y="606"/>
                    <a:pt x="148" y="604"/>
                  </a:cubicBezTo>
                  <a:cubicBezTo>
                    <a:pt x="145" y="604"/>
                    <a:pt x="142" y="604"/>
                    <a:pt x="139" y="604"/>
                  </a:cubicBezTo>
                  <a:cubicBezTo>
                    <a:pt x="114" y="604"/>
                    <a:pt x="90" y="602"/>
                    <a:pt x="66" y="600"/>
                  </a:cubicBezTo>
                  <a:lnTo>
                    <a:pt x="65" y="600"/>
                  </a:lnTo>
                  <a:cubicBezTo>
                    <a:pt x="46" y="600"/>
                    <a:pt x="26" y="597"/>
                    <a:pt x="7" y="593"/>
                  </a:cubicBezTo>
                  <a:cubicBezTo>
                    <a:pt x="3" y="591"/>
                    <a:pt x="0" y="597"/>
                    <a:pt x="4" y="600"/>
                  </a:cubicBezTo>
                  <a:cubicBezTo>
                    <a:pt x="30" y="616"/>
                    <a:pt x="77" y="618"/>
                    <a:pt x="107" y="619"/>
                  </a:cubicBezTo>
                  <a:cubicBezTo>
                    <a:pt x="163" y="620"/>
                    <a:pt x="217" y="616"/>
                    <a:pt x="272" y="614"/>
                  </a:cubicBezTo>
                  <a:cubicBezTo>
                    <a:pt x="276" y="614"/>
                    <a:pt x="279" y="614"/>
                    <a:pt x="283" y="614"/>
                  </a:cubicBezTo>
                  <a:cubicBezTo>
                    <a:pt x="333" y="614"/>
                    <a:pt x="383" y="626"/>
                    <a:pt x="427" y="648"/>
                  </a:cubicBezTo>
                  <a:cubicBezTo>
                    <a:pt x="468" y="668"/>
                    <a:pt x="492" y="707"/>
                    <a:pt x="515" y="744"/>
                  </a:cubicBezTo>
                  <a:cubicBezTo>
                    <a:pt x="523" y="757"/>
                    <a:pt x="525" y="768"/>
                    <a:pt x="540" y="773"/>
                  </a:cubicBezTo>
                  <a:cubicBezTo>
                    <a:pt x="541" y="773"/>
                    <a:pt x="541" y="773"/>
                    <a:pt x="542" y="773"/>
                  </a:cubicBezTo>
                  <a:cubicBezTo>
                    <a:pt x="543" y="773"/>
                    <a:pt x="543" y="773"/>
                    <a:pt x="544" y="773"/>
                  </a:cubicBezTo>
                  <a:cubicBezTo>
                    <a:pt x="544" y="774"/>
                    <a:pt x="545" y="775"/>
                    <a:pt x="546" y="776"/>
                  </a:cubicBezTo>
                  <a:cubicBezTo>
                    <a:pt x="546" y="777"/>
                    <a:pt x="547" y="778"/>
                    <a:pt x="547" y="779"/>
                  </a:cubicBezTo>
                  <a:cubicBezTo>
                    <a:pt x="548" y="786"/>
                    <a:pt x="551" y="794"/>
                    <a:pt x="554" y="800"/>
                  </a:cubicBezTo>
                  <a:cubicBezTo>
                    <a:pt x="556" y="804"/>
                    <a:pt x="557" y="808"/>
                    <a:pt x="559" y="811"/>
                  </a:cubicBezTo>
                  <a:cubicBezTo>
                    <a:pt x="564" y="819"/>
                    <a:pt x="570" y="827"/>
                    <a:pt x="578" y="833"/>
                  </a:cubicBezTo>
                  <a:cubicBezTo>
                    <a:pt x="578" y="833"/>
                    <a:pt x="578" y="834"/>
                    <a:pt x="579" y="834"/>
                  </a:cubicBezTo>
                  <a:lnTo>
                    <a:pt x="580" y="834"/>
                  </a:lnTo>
                  <a:lnTo>
                    <a:pt x="593" y="861"/>
                  </a:lnTo>
                  <a:cubicBezTo>
                    <a:pt x="587" y="852"/>
                    <a:pt x="579" y="844"/>
                    <a:pt x="571" y="836"/>
                  </a:cubicBezTo>
                  <a:cubicBezTo>
                    <a:pt x="512" y="777"/>
                    <a:pt x="444" y="708"/>
                    <a:pt x="360" y="687"/>
                  </a:cubicBezTo>
                  <a:cubicBezTo>
                    <a:pt x="360" y="686"/>
                    <a:pt x="360" y="686"/>
                    <a:pt x="359" y="686"/>
                  </a:cubicBezTo>
                  <a:cubicBezTo>
                    <a:pt x="359" y="686"/>
                    <a:pt x="358" y="687"/>
                    <a:pt x="357" y="687"/>
                  </a:cubicBezTo>
                  <a:lnTo>
                    <a:pt x="356" y="688"/>
                  </a:lnTo>
                  <a:cubicBezTo>
                    <a:pt x="356" y="689"/>
                    <a:pt x="356" y="689"/>
                    <a:pt x="356" y="690"/>
                  </a:cubicBezTo>
                  <a:cubicBezTo>
                    <a:pt x="356" y="691"/>
                    <a:pt x="356" y="691"/>
                    <a:pt x="356" y="692"/>
                  </a:cubicBezTo>
                  <a:cubicBezTo>
                    <a:pt x="356" y="693"/>
                    <a:pt x="357" y="693"/>
                    <a:pt x="357" y="693"/>
                  </a:cubicBezTo>
                  <a:cubicBezTo>
                    <a:pt x="358" y="693"/>
                    <a:pt x="358" y="694"/>
                    <a:pt x="358" y="694"/>
                  </a:cubicBezTo>
                  <a:cubicBezTo>
                    <a:pt x="439" y="725"/>
                    <a:pt x="511" y="795"/>
                    <a:pt x="568" y="858"/>
                  </a:cubicBezTo>
                  <a:cubicBezTo>
                    <a:pt x="605" y="898"/>
                    <a:pt x="630" y="969"/>
                    <a:pt x="647" y="1021"/>
                  </a:cubicBezTo>
                  <a:lnTo>
                    <a:pt x="645" y="1015"/>
                  </a:lnTo>
                  <a:cubicBezTo>
                    <a:pt x="626" y="973"/>
                    <a:pt x="590" y="941"/>
                    <a:pt x="555" y="910"/>
                  </a:cubicBezTo>
                  <a:cubicBezTo>
                    <a:pt x="548" y="903"/>
                    <a:pt x="540" y="896"/>
                    <a:pt x="532" y="890"/>
                  </a:cubicBezTo>
                  <a:cubicBezTo>
                    <a:pt x="471" y="797"/>
                    <a:pt x="348" y="738"/>
                    <a:pt x="247" y="706"/>
                  </a:cubicBezTo>
                  <a:cubicBezTo>
                    <a:pt x="246" y="706"/>
                    <a:pt x="246" y="706"/>
                    <a:pt x="246" y="706"/>
                  </a:cubicBezTo>
                  <a:cubicBezTo>
                    <a:pt x="245" y="706"/>
                    <a:pt x="244" y="706"/>
                    <a:pt x="244" y="707"/>
                  </a:cubicBezTo>
                  <a:cubicBezTo>
                    <a:pt x="244" y="707"/>
                    <a:pt x="243" y="707"/>
                    <a:pt x="243" y="708"/>
                  </a:cubicBezTo>
                  <a:lnTo>
                    <a:pt x="243" y="709"/>
                  </a:lnTo>
                  <a:cubicBezTo>
                    <a:pt x="243" y="710"/>
                    <a:pt x="243" y="710"/>
                    <a:pt x="243" y="711"/>
                  </a:cubicBezTo>
                  <a:lnTo>
                    <a:pt x="244" y="712"/>
                  </a:lnTo>
                  <a:cubicBezTo>
                    <a:pt x="282" y="727"/>
                    <a:pt x="319" y="744"/>
                    <a:pt x="353" y="764"/>
                  </a:cubicBezTo>
                  <a:cubicBezTo>
                    <a:pt x="368" y="773"/>
                    <a:pt x="382" y="781"/>
                    <a:pt x="396" y="791"/>
                  </a:cubicBezTo>
                  <a:cubicBezTo>
                    <a:pt x="430" y="815"/>
                    <a:pt x="462" y="841"/>
                    <a:pt x="492" y="871"/>
                  </a:cubicBezTo>
                  <a:lnTo>
                    <a:pt x="487" y="870"/>
                  </a:lnTo>
                  <a:cubicBezTo>
                    <a:pt x="486" y="870"/>
                    <a:pt x="486" y="870"/>
                    <a:pt x="486" y="870"/>
                  </a:cubicBezTo>
                  <a:lnTo>
                    <a:pt x="486" y="871"/>
                  </a:lnTo>
                  <a:cubicBezTo>
                    <a:pt x="486" y="871"/>
                    <a:pt x="485" y="871"/>
                    <a:pt x="485" y="872"/>
                  </a:cubicBezTo>
                  <a:lnTo>
                    <a:pt x="486" y="872"/>
                  </a:lnTo>
                  <a:cubicBezTo>
                    <a:pt x="486" y="873"/>
                    <a:pt x="486" y="873"/>
                    <a:pt x="486" y="873"/>
                  </a:cubicBezTo>
                  <a:lnTo>
                    <a:pt x="487" y="873"/>
                  </a:lnTo>
                  <a:cubicBezTo>
                    <a:pt x="491" y="875"/>
                    <a:pt x="495" y="876"/>
                    <a:pt x="499" y="879"/>
                  </a:cubicBezTo>
                  <a:cubicBezTo>
                    <a:pt x="500" y="879"/>
                    <a:pt x="501" y="880"/>
                    <a:pt x="502" y="880"/>
                  </a:cubicBezTo>
                  <a:cubicBezTo>
                    <a:pt x="514" y="892"/>
                    <a:pt x="526" y="903"/>
                    <a:pt x="539" y="913"/>
                  </a:cubicBezTo>
                  <a:lnTo>
                    <a:pt x="539" y="914"/>
                  </a:lnTo>
                  <a:cubicBezTo>
                    <a:pt x="540" y="914"/>
                    <a:pt x="540" y="914"/>
                    <a:pt x="540" y="914"/>
                  </a:cubicBezTo>
                  <a:cubicBezTo>
                    <a:pt x="541" y="914"/>
                    <a:pt x="541" y="914"/>
                    <a:pt x="542" y="914"/>
                  </a:cubicBezTo>
                  <a:lnTo>
                    <a:pt x="542" y="913"/>
                  </a:lnTo>
                  <a:cubicBezTo>
                    <a:pt x="551" y="923"/>
                    <a:pt x="560" y="932"/>
                    <a:pt x="566" y="939"/>
                  </a:cubicBezTo>
                  <a:cubicBezTo>
                    <a:pt x="587" y="960"/>
                    <a:pt x="605" y="984"/>
                    <a:pt x="620" y="1009"/>
                  </a:cubicBezTo>
                  <a:cubicBezTo>
                    <a:pt x="625" y="1019"/>
                    <a:pt x="630" y="1028"/>
                    <a:pt x="634" y="1037"/>
                  </a:cubicBezTo>
                  <a:cubicBezTo>
                    <a:pt x="646" y="1067"/>
                    <a:pt x="663" y="1095"/>
                    <a:pt x="674" y="1125"/>
                  </a:cubicBezTo>
                  <a:cubicBezTo>
                    <a:pt x="684" y="1156"/>
                    <a:pt x="691" y="1187"/>
                    <a:pt x="696" y="1220"/>
                  </a:cubicBezTo>
                  <a:cubicBezTo>
                    <a:pt x="683" y="1189"/>
                    <a:pt x="669" y="1159"/>
                    <a:pt x="656" y="1134"/>
                  </a:cubicBezTo>
                  <a:cubicBezTo>
                    <a:pt x="637" y="1095"/>
                    <a:pt x="601" y="1061"/>
                    <a:pt x="574" y="1027"/>
                  </a:cubicBezTo>
                  <a:cubicBezTo>
                    <a:pt x="561" y="1008"/>
                    <a:pt x="546" y="991"/>
                    <a:pt x="529" y="976"/>
                  </a:cubicBezTo>
                  <a:cubicBezTo>
                    <a:pt x="526" y="974"/>
                    <a:pt x="521" y="978"/>
                    <a:pt x="524" y="981"/>
                  </a:cubicBezTo>
                  <a:cubicBezTo>
                    <a:pt x="540" y="998"/>
                    <a:pt x="554" y="1017"/>
                    <a:pt x="565" y="1037"/>
                  </a:cubicBezTo>
                  <a:cubicBezTo>
                    <a:pt x="567" y="1040"/>
                    <a:pt x="569" y="1044"/>
                    <a:pt x="571" y="1047"/>
                  </a:cubicBezTo>
                  <a:cubicBezTo>
                    <a:pt x="589" y="1076"/>
                    <a:pt x="614" y="1101"/>
                    <a:pt x="633" y="1130"/>
                  </a:cubicBezTo>
                  <a:cubicBezTo>
                    <a:pt x="684" y="1207"/>
                    <a:pt x="692" y="1302"/>
                    <a:pt x="712" y="1388"/>
                  </a:cubicBezTo>
                  <a:cubicBezTo>
                    <a:pt x="712" y="1389"/>
                    <a:pt x="712" y="1389"/>
                    <a:pt x="712" y="1389"/>
                  </a:cubicBezTo>
                  <a:cubicBezTo>
                    <a:pt x="713" y="1390"/>
                    <a:pt x="713" y="1391"/>
                    <a:pt x="714" y="1391"/>
                  </a:cubicBezTo>
                  <a:cubicBezTo>
                    <a:pt x="713" y="1398"/>
                    <a:pt x="713" y="1406"/>
                    <a:pt x="713" y="1413"/>
                  </a:cubicBezTo>
                  <a:cubicBezTo>
                    <a:pt x="713" y="1448"/>
                    <a:pt x="718" y="1482"/>
                    <a:pt x="727" y="1515"/>
                  </a:cubicBezTo>
                  <a:cubicBezTo>
                    <a:pt x="728" y="1525"/>
                    <a:pt x="729" y="1535"/>
                    <a:pt x="730" y="1545"/>
                  </a:cubicBezTo>
                  <a:cubicBezTo>
                    <a:pt x="733" y="1596"/>
                    <a:pt x="724" y="1647"/>
                    <a:pt x="733" y="1698"/>
                  </a:cubicBezTo>
                  <a:cubicBezTo>
                    <a:pt x="671" y="1599"/>
                    <a:pt x="610" y="1490"/>
                    <a:pt x="602" y="1372"/>
                  </a:cubicBezTo>
                  <a:cubicBezTo>
                    <a:pt x="602" y="1372"/>
                    <a:pt x="602" y="1370"/>
                    <a:pt x="602" y="1368"/>
                  </a:cubicBezTo>
                  <a:cubicBezTo>
                    <a:pt x="601" y="1310"/>
                    <a:pt x="604" y="1240"/>
                    <a:pt x="584" y="1184"/>
                  </a:cubicBezTo>
                  <a:cubicBezTo>
                    <a:pt x="582" y="1179"/>
                    <a:pt x="575" y="1183"/>
                    <a:pt x="576" y="1188"/>
                  </a:cubicBezTo>
                  <a:cubicBezTo>
                    <a:pt x="582" y="1208"/>
                    <a:pt x="584" y="1229"/>
                    <a:pt x="584" y="1250"/>
                  </a:cubicBezTo>
                  <a:cubicBezTo>
                    <a:pt x="584" y="1255"/>
                    <a:pt x="584" y="1259"/>
                    <a:pt x="584" y="1264"/>
                  </a:cubicBezTo>
                  <a:cubicBezTo>
                    <a:pt x="584" y="1305"/>
                    <a:pt x="587" y="1345"/>
                    <a:pt x="588" y="1386"/>
                  </a:cubicBezTo>
                  <a:cubicBezTo>
                    <a:pt x="588" y="1427"/>
                    <a:pt x="582" y="1477"/>
                    <a:pt x="586" y="1522"/>
                  </a:cubicBezTo>
                  <a:cubicBezTo>
                    <a:pt x="580" y="1507"/>
                    <a:pt x="576" y="1492"/>
                    <a:pt x="572" y="1479"/>
                  </a:cubicBezTo>
                  <a:cubicBezTo>
                    <a:pt x="564" y="1458"/>
                    <a:pt x="555" y="1437"/>
                    <a:pt x="545" y="1418"/>
                  </a:cubicBezTo>
                  <a:cubicBezTo>
                    <a:pt x="528" y="1382"/>
                    <a:pt x="528" y="1341"/>
                    <a:pt x="525" y="1303"/>
                  </a:cubicBezTo>
                  <a:cubicBezTo>
                    <a:pt x="525" y="1298"/>
                    <a:pt x="517" y="1299"/>
                    <a:pt x="517" y="1303"/>
                  </a:cubicBezTo>
                  <a:cubicBezTo>
                    <a:pt x="516" y="1307"/>
                    <a:pt x="517" y="1309"/>
                    <a:pt x="517" y="1312"/>
                  </a:cubicBezTo>
                  <a:cubicBezTo>
                    <a:pt x="515" y="1296"/>
                    <a:pt x="512" y="1279"/>
                    <a:pt x="510" y="1262"/>
                  </a:cubicBezTo>
                  <a:cubicBezTo>
                    <a:pt x="502" y="1192"/>
                    <a:pt x="498" y="1108"/>
                    <a:pt x="461" y="1046"/>
                  </a:cubicBezTo>
                  <a:lnTo>
                    <a:pt x="460" y="1046"/>
                  </a:lnTo>
                  <a:cubicBezTo>
                    <a:pt x="460" y="1045"/>
                    <a:pt x="460" y="1046"/>
                    <a:pt x="459" y="1045"/>
                  </a:cubicBezTo>
                  <a:cubicBezTo>
                    <a:pt x="458" y="1044"/>
                    <a:pt x="458" y="1044"/>
                    <a:pt x="458" y="1044"/>
                  </a:cubicBezTo>
                  <a:cubicBezTo>
                    <a:pt x="457" y="1044"/>
                    <a:pt x="457" y="1044"/>
                    <a:pt x="456" y="1045"/>
                  </a:cubicBezTo>
                  <a:cubicBezTo>
                    <a:pt x="455" y="1046"/>
                    <a:pt x="456" y="1045"/>
                    <a:pt x="455" y="1046"/>
                  </a:cubicBezTo>
                  <a:cubicBezTo>
                    <a:pt x="454" y="1047"/>
                    <a:pt x="454" y="1047"/>
                    <a:pt x="454" y="1048"/>
                  </a:cubicBezTo>
                  <a:cubicBezTo>
                    <a:pt x="454" y="1048"/>
                    <a:pt x="454" y="1049"/>
                    <a:pt x="455" y="1049"/>
                  </a:cubicBezTo>
                  <a:cubicBezTo>
                    <a:pt x="499" y="1135"/>
                    <a:pt x="491" y="1246"/>
                    <a:pt x="510" y="1339"/>
                  </a:cubicBezTo>
                  <a:cubicBezTo>
                    <a:pt x="512" y="1353"/>
                    <a:pt x="512" y="1368"/>
                    <a:pt x="512" y="1382"/>
                  </a:cubicBezTo>
                  <a:cubicBezTo>
                    <a:pt x="512" y="1392"/>
                    <a:pt x="512" y="1401"/>
                    <a:pt x="511" y="1411"/>
                  </a:cubicBezTo>
                  <a:cubicBezTo>
                    <a:pt x="511" y="1436"/>
                    <a:pt x="498" y="1456"/>
                    <a:pt x="497" y="1479"/>
                  </a:cubicBezTo>
                  <a:cubicBezTo>
                    <a:pt x="497" y="1486"/>
                    <a:pt x="496" y="1492"/>
                    <a:pt x="496" y="1498"/>
                  </a:cubicBezTo>
                  <a:cubicBezTo>
                    <a:pt x="496" y="1499"/>
                    <a:pt x="496" y="1501"/>
                    <a:pt x="496" y="1502"/>
                  </a:cubicBezTo>
                  <a:cubicBezTo>
                    <a:pt x="489" y="1481"/>
                    <a:pt x="494" y="1461"/>
                    <a:pt x="486" y="1440"/>
                  </a:cubicBezTo>
                  <a:cubicBezTo>
                    <a:pt x="485" y="1440"/>
                    <a:pt x="485" y="1440"/>
                    <a:pt x="485" y="1439"/>
                  </a:cubicBezTo>
                  <a:cubicBezTo>
                    <a:pt x="485" y="1439"/>
                    <a:pt x="485" y="1438"/>
                    <a:pt x="484" y="1438"/>
                  </a:cubicBezTo>
                  <a:cubicBezTo>
                    <a:pt x="480" y="1425"/>
                    <a:pt x="475" y="1413"/>
                    <a:pt x="472" y="1399"/>
                  </a:cubicBezTo>
                  <a:cubicBezTo>
                    <a:pt x="469" y="1381"/>
                    <a:pt x="465" y="1363"/>
                    <a:pt x="460" y="1345"/>
                  </a:cubicBezTo>
                  <a:cubicBezTo>
                    <a:pt x="454" y="1326"/>
                    <a:pt x="447" y="1308"/>
                    <a:pt x="437" y="1291"/>
                  </a:cubicBezTo>
                  <a:cubicBezTo>
                    <a:pt x="428" y="1275"/>
                    <a:pt x="417" y="1261"/>
                    <a:pt x="405" y="1248"/>
                  </a:cubicBezTo>
                  <a:cubicBezTo>
                    <a:pt x="403" y="1246"/>
                    <a:pt x="400" y="1248"/>
                    <a:pt x="402" y="1251"/>
                  </a:cubicBezTo>
                  <a:cubicBezTo>
                    <a:pt x="451" y="1311"/>
                    <a:pt x="447" y="1395"/>
                    <a:pt x="479" y="1462"/>
                  </a:cubicBezTo>
                  <a:cubicBezTo>
                    <a:pt x="479" y="1488"/>
                    <a:pt x="486" y="1513"/>
                    <a:pt x="498" y="1535"/>
                  </a:cubicBezTo>
                  <a:cubicBezTo>
                    <a:pt x="500" y="1540"/>
                    <a:pt x="507" y="1536"/>
                    <a:pt x="507" y="1531"/>
                  </a:cubicBezTo>
                  <a:cubicBezTo>
                    <a:pt x="504" y="1484"/>
                    <a:pt x="520" y="1439"/>
                    <a:pt x="522" y="1392"/>
                  </a:cubicBezTo>
                  <a:cubicBezTo>
                    <a:pt x="529" y="1420"/>
                    <a:pt x="539" y="1447"/>
                    <a:pt x="551" y="1473"/>
                  </a:cubicBezTo>
                  <a:cubicBezTo>
                    <a:pt x="564" y="1501"/>
                    <a:pt x="571" y="1543"/>
                    <a:pt x="596" y="1567"/>
                  </a:cubicBezTo>
                  <a:lnTo>
                    <a:pt x="596" y="1569"/>
                  </a:lnTo>
                  <a:lnTo>
                    <a:pt x="596" y="1570"/>
                  </a:lnTo>
                  <a:lnTo>
                    <a:pt x="597" y="1571"/>
                  </a:lnTo>
                  <a:cubicBezTo>
                    <a:pt x="598" y="1571"/>
                    <a:pt x="598" y="1571"/>
                    <a:pt x="599" y="1571"/>
                  </a:cubicBezTo>
                  <a:lnTo>
                    <a:pt x="600" y="1571"/>
                  </a:lnTo>
                  <a:cubicBezTo>
                    <a:pt x="617" y="1655"/>
                    <a:pt x="610" y="1744"/>
                    <a:pt x="611" y="1829"/>
                  </a:cubicBezTo>
                  <a:cubicBezTo>
                    <a:pt x="609" y="1850"/>
                    <a:pt x="606" y="1871"/>
                    <a:pt x="602" y="1891"/>
                  </a:cubicBezTo>
                  <a:cubicBezTo>
                    <a:pt x="601" y="1903"/>
                    <a:pt x="598" y="1916"/>
                    <a:pt x="595" y="1896"/>
                  </a:cubicBezTo>
                  <a:cubicBezTo>
                    <a:pt x="588" y="1850"/>
                    <a:pt x="563" y="1806"/>
                    <a:pt x="563" y="1760"/>
                  </a:cubicBezTo>
                  <a:cubicBezTo>
                    <a:pt x="563" y="1759"/>
                    <a:pt x="563" y="1759"/>
                    <a:pt x="563" y="1758"/>
                  </a:cubicBezTo>
                  <a:cubicBezTo>
                    <a:pt x="562" y="1757"/>
                    <a:pt x="562" y="1758"/>
                    <a:pt x="561" y="1757"/>
                  </a:cubicBezTo>
                  <a:cubicBezTo>
                    <a:pt x="560" y="1756"/>
                    <a:pt x="560" y="1756"/>
                    <a:pt x="560" y="1756"/>
                  </a:cubicBezTo>
                  <a:cubicBezTo>
                    <a:pt x="559" y="1756"/>
                    <a:pt x="559" y="1756"/>
                    <a:pt x="558" y="1757"/>
                  </a:cubicBezTo>
                  <a:cubicBezTo>
                    <a:pt x="557" y="1758"/>
                    <a:pt x="557" y="1757"/>
                    <a:pt x="557" y="1758"/>
                  </a:cubicBezTo>
                  <a:cubicBezTo>
                    <a:pt x="556" y="1759"/>
                    <a:pt x="556" y="1759"/>
                    <a:pt x="556" y="1760"/>
                  </a:cubicBezTo>
                  <a:cubicBezTo>
                    <a:pt x="556" y="1764"/>
                    <a:pt x="556" y="1768"/>
                    <a:pt x="556" y="1773"/>
                  </a:cubicBezTo>
                  <a:cubicBezTo>
                    <a:pt x="556" y="1777"/>
                    <a:pt x="556" y="1782"/>
                    <a:pt x="556" y="1786"/>
                  </a:cubicBezTo>
                  <a:cubicBezTo>
                    <a:pt x="542" y="1880"/>
                    <a:pt x="523" y="1973"/>
                    <a:pt x="511" y="2067"/>
                  </a:cubicBezTo>
                  <a:cubicBezTo>
                    <a:pt x="479" y="1973"/>
                    <a:pt x="475" y="1867"/>
                    <a:pt x="473" y="1770"/>
                  </a:cubicBezTo>
                  <a:cubicBezTo>
                    <a:pt x="473" y="1766"/>
                    <a:pt x="468" y="1767"/>
                    <a:pt x="468" y="1770"/>
                  </a:cubicBezTo>
                  <a:cubicBezTo>
                    <a:pt x="463" y="1880"/>
                    <a:pt x="461" y="1996"/>
                    <a:pt x="508" y="2099"/>
                  </a:cubicBezTo>
                  <a:cubicBezTo>
                    <a:pt x="510" y="2105"/>
                    <a:pt x="521" y="2107"/>
                    <a:pt x="522" y="2099"/>
                  </a:cubicBezTo>
                  <a:cubicBezTo>
                    <a:pt x="532" y="2003"/>
                    <a:pt x="556" y="1910"/>
                    <a:pt x="561" y="1813"/>
                  </a:cubicBezTo>
                  <a:cubicBezTo>
                    <a:pt x="565" y="1830"/>
                    <a:pt x="570" y="1848"/>
                    <a:pt x="575" y="1865"/>
                  </a:cubicBezTo>
                  <a:cubicBezTo>
                    <a:pt x="580" y="1886"/>
                    <a:pt x="579" y="1924"/>
                    <a:pt x="599" y="1937"/>
                  </a:cubicBezTo>
                  <a:cubicBezTo>
                    <a:pt x="600" y="1938"/>
                    <a:pt x="601" y="1938"/>
                    <a:pt x="602" y="1938"/>
                  </a:cubicBezTo>
                  <a:cubicBezTo>
                    <a:pt x="603" y="1938"/>
                    <a:pt x="604" y="1938"/>
                    <a:pt x="605" y="1937"/>
                  </a:cubicBezTo>
                  <a:cubicBezTo>
                    <a:pt x="616" y="1931"/>
                    <a:pt x="616" y="1916"/>
                    <a:pt x="615" y="1905"/>
                  </a:cubicBezTo>
                  <a:cubicBezTo>
                    <a:pt x="616" y="1889"/>
                    <a:pt x="619" y="1873"/>
                    <a:pt x="624" y="1859"/>
                  </a:cubicBezTo>
                  <a:cubicBezTo>
                    <a:pt x="627" y="1845"/>
                    <a:pt x="628" y="1832"/>
                    <a:pt x="628" y="1818"/>
                  </a:cubicBezTo>
                  <a:cubicBezTo>
                    <a:pt x="628" y="1811"/>
                    <a:pt x="628" y="1803"/>
                    <a:pt x="627" y="1796"/>
                  </a:cubicBezTo>
                  <a:cubicBezTo>
                    <a:pt x="627" y="1750"/>
                    <a:pt x="627" y="1704"/>
                    <a:pt x="627" y="1658"/>
                  </a:cubicBezTo>
                  <a:cubicBezTo>
                    <a:pt x="627" y="1623"/>
                    <a:pt x="629" y="1590"/>
                    <a:pt x="607" y="1560"/>
                  </a:cubicBezTo>
                  <a:cubicBezTo>
                    <a:pt x="607" y="1559"/>
                    <a:pt x="607" y="1559"/>
                    <a:pt x="606" y="1558"/>
                  </a:cubicBezTo>
                  <a:cubicBezTo>
                    <a:pt x="605" y="1557"/>
                    <a:pt x="604" y="1558"/>
                    <a:pt x="603" y="1558"/>
                  </a:cubicBezTo>
                  <a:lnTo>
                    <a:pt x="602" y="1558"/>
                  </a:lnTo>
                  <a:cubicBezTo>
                    <a:pt x="604" y="1526"/>
                    <a:pt x="604" y="1494"/>
                    <a:pt x="602" y="1462"/>
                  </a:cubicBezTo>
                  <a:cubicBezTo>
                    <a:pt x="610" y="1492"/>
                    <a:pt x="619" y="1520"/>
                    <a:pt x="631" y="1548"/>
                  </a:cubicBezTo>
                  <a:cubicBezTo>
                    <a:pt x="643" y="1580"/>
                    <a:pt x="660" y="1607"/>
                    <a:pt x="675" y="1637"/>
                  </a:cubicBezTo>
                  <a:cubicBezTo>
                    <a:pt x="678" y="1645"/>
                    <a:pt x="682" y="1653"/>
                    <a:pt x="687" y="1661"/>
                  </a:cubicBezTo>
                  <a:cubicBezTo>
                    <a:pt x="694" y="1673"/>
                    <a:pt x="702" y="1685"/>
                    <a:pt x="712" y="1696"/>
                  </a:cubicBezTo>
                  <a:cubicBezTo>
                    <a:pt x="758" y="1801"/>
                    <a:pt x="723" y="1918"/>
                    <a:pt x="713" y="2026"/>
                  </a:cubicBezTo>
                  <a:cubicBezTo>
                    <a:pt x="707" y="2045"/>
                    <a:pt x="702" y="2065"/>
                    <a:pt x="699" y="2085"/>
                  </a:cubicBezTo>
                  <a:cubicBezTo>
                    <a:pt x="690" y="2051"/>
                    <a:pt x="682" y="2018"/>
                    <a:pt x="675" y="1984"/>
                  </a:cubicBezTo>
                  <a:cubicBezTo>
                    <a:pt x="669" y="1962"/>
                    <a:pt x="665" y="1939"/>
                    <a:pt x="663" y="1916"/>
                  </a:cubicBezTo>
                  <a:cubicBezTo>
                    <a:pt x="661" y="1895"/>
                    <a:pt x="649" y="1880"/>
                    <a:pt x="650" y="1857"/>
                  </a:cubicBezTo>
                  <a:cubicBezTo>
                    <a:pt x="650" y="1854"/>
                    <a:pt x="645" y="1853"/>
                    <a:pt x="644" y="1857"/>
                  </a:cubicBezTo>
                  <a:cubicBezTo>
                    <a:pt x="644" y="1864"/>
                    <a:pt x="644" y="1870"/>
                    <a:pt x="644" y="1877"/>
                  </a:cubicBezTo>
                  <a:cubicBezTo>
                    <a:pt x="644" y="1899"/>
                    <a:pt x="646" y="1921"/>
                    <a:pt x="650" y="1942"/>
                  </a:cubicBezTo>
                  <a:cubicBezTo>
                    <a:pt x="660" y="1997"/>
                    <a:pt x="674" y="2051"/>
                    <a:pt x="692" y="2104"/>
                  </a:cubicBezTo>
                  <a:cubicBezTo>
                    <a:pt x="693" y="2108"/>
                    <a:pt x="698" y="2111"/>
                    <a:pt x="701" y="2107"/>
                  </a:cubicBezTo>
                  <a:cubicBezTo>
                    <a:pt x="719" y="2087"/>
                    <a:pt x="721" y="2053"/>
                    <a:pt x="725" y="2026"/>
                  </a:cubicBezTo>
                  <a:cubicBezTo>
                    <a:pt x="732" y="1982"/>
                    <a:pt x="737" y="1937"/>
                    <a:pt x="747" y="1893"/>
                  </a:cubicBezTo>
                  <a:cubicBezTo>
                    <a:pt x="755" y="1860"/>
                    <a:pt x="748" y="1818"/>
                    <a:pt x="747" y="1784"/>
                  </a:cubicBezTo>
                  <a:cubicBezTo>
                    <a:pt x="747" y="1783"/>
                    <a:pt x="747" y="1782"/>
                    <a:pt x="747" y="1781"/>
                  </a:cubicBezTo>
                  <a:cubicBezTo>
                    <a:pt x="747" y="1758"/>
                    <a:pt x="743" y="1736"/>
                    <a:pt x="736" y="1714"/>
                  </a:cubicBezTo>
                  <a:cubicBezTo>
                    <a:pt x="737" y="1713"/>
                    <a:pt x="737" y="1713"/>
                    <a:pt x="738" y="1712"/>
                  </a:cubicBezTo>
                  <a:cubicBezTo>
                    <a:pt x="738" y="1711"/>
                    <a:pt x="738" y="1711"/>
                    <a:pt x="738" y="1710"/>
                  </a:cubicBezTo>
                  <a:cubicBezTo>
                    <a:pt x="738" y="1709"/>
                    <a:pt x="738" y="1709"/>
                    <a:pt x="738" y="1708"/>
                  </a:cubicBezTo>
                  <a:lnTo>
                    <a:pt x="735" y="1704"/>
                  </a:lnTo>
                  <a:cubicBezTo>
                    <a:pt x="736" y="1704"/>
                    <a:pt x="736" y="1703"/>
                    <a:pt x="737" y="1703"/>
                  </a:cubicBezTo>
                  <a:lnTo>
                    <a:pt x="738" y="1702"/>
                  </a:lnTo>
                  <a:lnTo>
                    <a:pt x="738" y="1701"/>
                  </a:lnTo>
                  <a:cubicBezTo>
                    <a:pt x="743" y="1674"/>
                    <a:pt x="745" y="1647"/>
                    <a:pt x="745" y="1620"/>
                  </a:cubicBezTo>
                  <a:cubicBezTo>
                    <a:pt x="745" y="1605"/>
                    <a:pt x="744" y="1590"/>
                    <a:pt x="743" y="1575"/>
                  </a:cubicBezTo>
                  <a:cubicBezTo>
                    <a:pt x="747" y="1586"/>
                    <a:pt x="751" y="1597"/>
                    <a:pt x="755" y="1608"/>
                  </a:cubicBezTo>
                  <a:cubicBezTo>
                    <a:pt x="764" y="1630"/>
                    <a:pt x="774" y="1651"/>
                    <a:pt x="786" y="1672"/>
                  </a:cubicBezTo>
                  <a:cubicBezTo>
                    <a:pt x="785" y="1672"/>
                    <a:pt x="785" y="1672"/>
                    <a:pt x="784" y="1673"/>
                  </a:cubicBezTo>
                  <a:cubicBezTo>
                    <a:pt x="783" y="1674"/>
                    <a:pt x="784" y="1675"/>
                    <a:pt x="784" y="1676"/>
                  </a:cubicBezTo>
                  <a:lnTo>
                    <a:pt x="784" y="1677"/>
                  </a:lnTo>
                  <a:cubicBezTo>
                    <a:pt x="790" y="1742"/>
                    <a:pt x="808" y="1805"/>
                    <a:pt x="808" y="1871"/>
                  </a:cubicBezTo>
                  <a:cubicBezTo>
                    <a:pt x="806" y="1931"/>
                    <a:pt x="800" y="1991"/>
                    <a:pt x="789" y="2050"/>
                  </a:cubicBezTo>
                  <a:cubicBezTo>
                    <a:pt x="785" y="2074"/>
                    <a:pt x="769" y="2105"/>
                    <a:pt x="769" y="2128"/>
                  </a:cubicBezTo>
                  <a:cubicBezTo>
                    <a:pt x="769" y="2130"/>
                    <a:pt x="769" y="2131"/>
                    <a:pt x="769" y="2133"/>
                  </a:cubicBezTo>
                  <a:cubicBezTo>
                    <a:pt x="769" y="2142"/>
                    <a:pt x="769" y="2152"/>
                    <a:pt x="771" y="2161"/>
                  </a:cubicBezTo>
                  <a:cubicBezTo>
                    <a:pt x="769" y="2153"/>
                    <a:pt x="767" y="2144"/>
                    <a:pt x="766" y="2135"/>
                  </a:cubicBezTo>
                  <a:cubicBezTo>
                    <a:pt x="766" y="2086"/>
                    <a:pt x="750" y="2034"/>
                    <a:pt x="751" y="1986"/>
                  </a:cubicBezTo>
                  <a:cubicBezTo>
                    <a:pt x="751" y="1984"/>
                    <a:pt x="749" y="1984"/>
                    <a:pt x="749" y="1986"/>
                  </a:cubicBezTo>
                  <a:cubicBezTo>
                    <a:pt x="747" y="2005"/>
                    <a:pt x="753" y="2020"/>
                    <a:pt x="752" y="2039"/>
                  </a:cubicBezTo>
                  <a:cubicBezTo>
                    <a:pt x="750" y="2055"/>
                    <a:pt x="749" y="2071"/>
                    <a:pt x="749" y="2087"/>
                  </a:cubicBezTo>
                  <a:cubicBezTo>
                    <a:pt x="749" y="2092"/>
                    <a:pt x="749" y="2096"/>
                    <a:pt x="749" y="2101"/>
                  </a:cubicBezTo>
                  <a:cubicBezTo>
                    <a:pt x="752" y="2124"/>
                    <a:pt x="745" y="2171"/>
                    <a:pt x="772" y="2181"/>
                  </a:cubicBezTo>
                  <a:lnTo>
                    <a:pt x="773" y="2181"/>
                  </a:lnTo>
                  <a:cubicBezTo>
                    <a:pt x="774" y="2181"/>
                    <a:pt x="775" y="2182"/>
                    <a:pt x="776" y="2181"/>
                  </a:cubicBezTo>
                  <a:cubicBezTo>
                    <a:pt x="777" y="2180"/>
                    <a:pt x="776" y="2180"/>
                    <a:pt x="777" y="2179"/>
                  </a:cubicBezTo>
                  <a:cubicBezTo>
                    <a:pt x="777" y="2178"/>
                    <a:pt x="778" y="2178"/>
                    <a:pt x="778" y="2177"/>
                  </a:cubicBezTo>
                  <a:cubicBezTo>
                    <a:pt x="787" y="2098"/>
                    <a:pt x="812" y="2020"/>
                    <a:pt x="828" y="1943"/>
                  </a:cubicBezTo>
                  <a:cubicBezTo>
                    <a:pt x="831" y="1921"/>
                    <a:pt x="832" y="1899"/>
                    <a:pt x="832" y="1877"/>
                  </a:cubicBezTo>
                  <a:cubicBezTo>
                    <a:pt x="832" y="1851"/>
                    <a:pt x="830" y="1825"/>
                    <a:pt x="826" y="1799"/>
                  </a:cubicBezTo>
                  <a:cubicBezTo>
                    <a:pt x="824" y="1782"/>
                    <a:pt x="822" y="1763"/>
                    <a:pt x="819" y="1745"/>
                  </a:cubicBezTo>
                  <a:cubicBezTo>
                    <a:pt x="820" y="1745"/>
                    <a:pt x="820" y="1744"/>
                    <a:pt x="821" y="1744"/>
                  </a:cubicBezTo>
                  <a:cubicBezTo>
                    <a:pt x="822" y="1744"/>
                    <a:pt x="822" y="1743"/>
                    <a:pt x="823" y="1742"/>
                  </a:cubicBezTo>
                  <a:lnTo>
                    <a:pt x="823" y="1740"/>
                  </a:lnTo>
                  <a:cubicBezTo>
                    <a:pt x="825" y="1742"/>
                    <a:pt x="827" y="1744"/>
                    <a:pt x="830" y="1746"/>
                  </a:cubicBezTo>
                  <a:cubicBezTo>
                    <a:pt x="834" y="1748"/>
                    <a:pt x="838" y="1749"/>
                    <a:pt x="841" y="1750"/>
                  </a:cubicBezTo>
                  <a:cubicBezTo>
                    <a:pt x="842" y="1750"/>
                    <a:pt x="842" y="1750"/>
                    <a:pt x="842" y="1750"/>
                  </a:cubicBezTo>
                  <a:cubicBezTo>
                    <a:pt x="843" y="1750"/>
                    <a:pt x="844" y="1749"/>
                    <a:pt x="845" y="1749"/>
                  </a:cubicBezTo>
                  <a:cubicBezTo>
                    <a:pt x="846" y="1749"/>
                    <a:pt x="846" y="1748"/>
                    <a:pt x="847" y="1747"/>
                  </a:cubicBezTo>
                  <a:cubicBezTo>
                    <a:pt x="847" y="1746"/>
                    <a:pt x="847" y="1746"/>
                    <a:pt x="847" y="1745"/>
                  </a:cubicBezTo>
                  <a:cubicBezTo>
                    <a:pt x="847" y="1744"/>
                    <a:pt x="847" y="1743"/>
                    <a:pt x="847" y="1742"/>
                  </a:cubicBezTo>
                  <a:cubicBezTo>
                    <a:pt x="841" y="1735"/>
                    <a:pt x="836" y="1727"/>
                    <a:pt x="830" y="1719"/>
                  </a:cubicBezTo>
                  <a:cubicBezTo>
                    <a:pt x="838" y="1692"/>
                    <a:pt x="843" y="1664"/>
                    <a:pt x="846" y="1636"/>
                  </a:cubicBezTo>
                  <a:cubicBezTo>
                    <a:pt x="847" y="1614"/>
                    <a:pt x="848" y="1592"/>
                    <a:pt x="848" y="1571"/>
                  </a:cubicBezTo>
                  <a:cubicBezTo>
                    <a:pt x="848" y="1537"/>
                    <a:pt x="846" y="1503"/>
                    <a:pt x="842" y="1469"/>
                  </a:cubicBezTo>
                  <a:cubicBezTo>
                    <a:pt x="842" y="1469"/>
                    <a:pt x="842" y="1468"/>
                    <a:pt x="841" y="1467"/>
                  </a:cubicBezTo>
                  <a:lnTo>
                    <a:pt x="840" y="1466"/>
                  </a:lnTo>
                  <a:cubicBezTo>
                    <a:pt x="839" y="1465"/>
                    <a:pt x="838" y="1465"/>
                    <a:pt x="837" y="1465"/>
                  </a:cubicBezTo>
                  <a:cubicBezTo>
                    <a:pt x="835" y="1424"/>
                    <a:pt x="825" y="1382"/>
                    <a:pt x="821" y="1341"/>
                  </a:cubicBezTo>
                  <a:cubicBezTo>
                    <a:pt x="818" y="1315"/>
                    <a:pt x="814" y="1289"/>
                    <a:pt x="809" y="1263"/>
                  </a:cubicBezTo>
                  <a:cubicBezTo>
                    <a:pt x="810" y="1264"/>
                    <a:pt x="810" y="1265"/>
                    <a:pt x="810" y="1265"/>
                  </a:cubicBezTo>
                  <a:cubicBezTo>
                    <a:pt x="843" y="1321"/>
                    <a:pt x="867" y="1382"/>
                    <a:pt x="882" y="1445"/>
                  </a:cubicBezTo>
                  <a:cubicBezTo>
                    <a:pt x="906" y="1538"/>
                    <a:pt x="890" y="1640"/>
                    <a:pt x="897" y="1735"/>
                  </a:cubicBezTo>
                  <a:cubicBezTo>
                    <a:pt x="897" y="1739"/>
                    <a:pt x="905" y="1740"/>
                    <a:pt x="905" y="1735"/>
                  </a:cubicBezTo>
                  <a:cubicBezTo>
                    <a:pt x="909" y="1687"/>
                    <a:pt x="909" y="1638"/>
                    <a:pt x="910" y="1589"/>
                  </a:cubicBezTo>
                  <a:cubicBezTo>
                    <a:pt x="910" y="1587"/>
                    <a:pt x="910" y="1585"/>
                    <a:pt x="910" y="1584"/>
                  </a:cubicBezTo>
                  <a:cubicBezTo>
                    <a:pt x="920" y="1621"/>
                    <a:pt x="926" y="1659"/>
                    <a:pt x="926" y="1698"/>
                  </a:cubicBezTo>
                  <a:cubicBezTo>
                    <a:pt x="926" y="1699"/>
                    <a:pt x="926" y="1700"/>
                    <a:pt x="926" y="1701"/>
                  </a:cubicBezTo>
                  <a:cubicBezTo>
                    <a:pt x="926" y="1746"/>
                    <a:pt x="923" y="1790"/>
                    <a:pt x="921" y="1834"/>
                  </a:cubicBezTo>
                  <a:cubicBezTo>
                    <a:pt x="916" y="1880"/>
                    <a:pt x="908" y="1925"/>
                    <a:pt x="896" y="1969"/>
                  </a:cubicBezTo>
                  <a:cubicBezTo>
                    <a:pt x="887" y="2006"/>
                    <a:pt x="883" y="2046"/>
                    <a:pt x="871" y="2082"/>
                  </a:cubicBezTo>
                  <a:cubicBezTo>
                    <a:pt x="870" y="2087"/>
                    <a:pt x="877" y="2090"/>
                    <a:pt x="880" y="2087"/>
                  </a:cubicBezTo>
                  <a:cubicBezTo>
                    <a:pt x="899" y="2062"/>
                    <a:pt x="903" y="2022"/>
                    <a:pt x="910" y="1992"/>
                  </a:cubicBezTo>
                  <a:cubicBezTo>
                    <a:pt x="917" y="1961"/>
                    <a:pt x="924" y="1936"/>
                    <a:pt x="928" y="1908"/>
                  </a:cubicBezTo>
                  <a:cubicBezTo>
                    <a:pt x="934" y="1889"/>
                    <a:pt x="938" y="1871"/>
                    <a:pt x="940" y="1852"/>
                  </a:cubicBezTo>
                  <a:cubicBezTo>
                    <a:pt x="940" y="1818"/>
                    <a:pt x="943" y="1782"/>
                    <a:pt x="945" y="1746"/>
                  </a:cubicBezTo>
                  <a:cubicBezTo>
                    <a:pt x="945" y="1749"/>
                    <a:pt x="945" y="1752"/>
                    <a:pt x="945" y="1755"/>
                  </a:cubicBezTo>
                  <a:cubicBezTo>
                    <a:pt x="945" y="1756"/>
                    <a:pt x="945" y="1756"/>
                    <a:pt x="945" y="1757"/>
                  </a:cubicBezTo>
                  <a:cubicBezTo>
                    <a:pt x="945" y="1759"/>
                    <a:pt x="945" y="1761"/>
                    <a:pt x="946" y="1762"/>
                  </a:cubicBezTo>
                  <a:cubicBezTo>
                    <a:pt x="947" y="1763"/>
                    <a:pt x="947" y="1764"/>
                    <a:pt x="948" y="1765"/>
                  </a:cubicBezTo>
                  <a:cubicBezTo>
                    <a:pt x="949" y="1793"/>
                    <a:pt x="953" y="1822"/>
                    <a:pt x="959" y="1849"/>
                  </a:cubicBezTo>
                  <a:cubicBezTo>
                    <a:pt x="976" y="1908"/>
                    <a:pt x="961" y="1980"/>
                    <a:pt x="964" y="2040"/>
                  </a:cubicBezTo>
                  <a:cubicBezTo>
                    <a:pt x="966" y="2088"/>
                    <a:pt x="950" y="2140"/>
                    <a:pt x="944" y="2187"/>
                  </a:cubicBezTo>
                  <a:cubicBezTo>
                    <a:pt x="941" y="2215"/>
                    <a:pt x="924" y="2320"/>
                    <a:pt x="890" y="2326"/>
                  </a:cubicBezTo>
                  <a:cubicBezTo>
                    <a:pt x="899" y="2292"/>
                    <a:pt x="904" y="2257"/>
                    <a:pt x="904" y="2221"/>
                  </a:cubicBezTo>
                  <a:cubicBezTo>
                    <a:pt x="904" y="2201"/>
                    <a:pt x="902" y="2182"/>
                    <a:pt x="899" y="2162"/>
                  </a:cubicBezTo>
                  <a:cubicBezTo>
                    <a:pt x="899" y="2161"/>
                    <a:pt x="900" y="2160"/>
                    <a:pt x="899" y="2159"/>
                  </a:cubicBezTo>
                  <a:cubicBezTo>
                    <a:pt x="898" y="2158"/>
                    <a:pt x="898" y="2158"/>
                    <a:pt x="897" y="2158"/>
                  </a:cubicBezTo>
                  <a:cubicBezTo>
                    <a:pt x="896" y="2157"/>
                    <a:pt x="895" y="2157"/>
                    <a:pt x="894" y="2157"/>
                  </a:cubicBezTo>
                  <a:cubicBezTo>
                    <a:pt x="894" y="2157"/>
                    <a:pt x="893" y="2157"/>
                    <a:pt x="892" y="2158"/>
                  </a:cubicBezTo>
                  <a:cubicBezTo>
                    <a:pt x="891" y="2158"/>
                    <a:pt x="891" y="2158"/>
                    <a:pt x="890" y="2159"/>
                  </a:cubicBezTo>
                  <a:cubicBezTo>
                    <a:pt x="889" y="2160"/>
                    <a:pt x="890" y="2161"/>
                    <a:pt x="890" y="2162"/>
                  </a:cubicBezTo>
                  <a:cubicBezTo>
                    <a:pt x="882" y="2207"/>
                    <a:pt x="877" y="2252"/>
                    <a:pt x="875" y="2298"/>
                  </a:cubicBezTo>
                  <a:cubicBezTo>
                    <a:pt x="872" y="2349"/>
                    <a:pt x="861" y="2399"/>
                    <a:pt x="843" y="2447"/>
                  </a:cubicBezTo>
                  <a:cubicBezTo>
                    <a:pt x="827" y="2393"/>
                    <a:pt x="818" y="2337"/>
                    <a:pt x="815" y="2280"/>
                  </a:cubicBezTo>
                  <a:lnTo>
                    <a:pt x="815" y="2279"/>
                  </a:lnTo>
                  <a:cubicBezTo>
                    <a:pt x="814" y="2278"/>
                    <a:pt x="814" y="2278"/>
                    <a:pt x="813" y="2277"/>
                  </a:cubicBezTo>
                  <a:lnTo>
                    <a:pt x="812" y="2277"/>
                  </a:lnTo>
                  <a:cubicBezTo>
                    <a:pt x="811" y="2274"/>
                    <a:pt x="811" y="2270"/>
                    <a:pt x="811" y="2267"/>
                  </a:cubicBezTo>
                  <a:cubicBezTo>
                    <a:pt x="811" y="2263"/>
                    <a:pt x="811" y="2260"/>
                    <a:pt x="812" y="2256"/>
                  </a:cubicBezTo>
                  <a:cubicBezTo>
                    <a:pt x="815" y="2229"/>
                    <a:pt x="822" y="2202"/>
                    <a:pt x="826" y="2174"/>
                  </a:cubicBezTo>
                  <a:cubicBezTo>
                    <a:pt x="830" y="2152"/>
                    <a:pt x="832" y="2129"/>
                    <a:pt x="832" y="2106"/>
                  </a:cubicBezTo>
                  <a:cubicBezTo>
                    <a:pt x="832" y="2090"/>
                    <a:pt x="831" y="2075"/>
                    <a:pt x="829" y="2059"/>
                  </a:cubicBezTo>
                  <a:cubicBezTo>
                    <a:pt x="829" y="2058"/>
                    <a:pt x="829" y="2058"/>
                    <a:pt x="829" y="2058"/>
                  </a:cubicBezTo>
                  <a:cubicBezTo>
                    <a:pt x="828" y="2057"/>
                    <a:pt x="828" y="2056"/>
                    <a:pt x="827" y="2056"/>
                  </a:cubicBezTo>
                  <a:cubicBezTo>
                    <a:pt x="826" y="2056"/>
                    <a:pt x="826" y="2056"/>
                    <a:pt x="825" y="2056"/>
                  </a:cubicBezTo>
                  <a:cubicBezTo>
                    <a:pt x="824" y="2056"/>
                    <a:pt x="823" y="2056"/>
                    <a:pt x="823" y="2056"/>
                  </a:cubicBezTo>
                  <a:cubicBezTo>
                    <a:pt x="822" y="2056"/>
                    <a:pt x="821" y="2057"/>
                    <a:pt x="821" y="2058"/>
                  </a:cubicBezTo>
                  <a:lnTo>
                    <a:pt x="821" y="2059"/>
                  </a:lnTo>
                  <a:cubicBezTo>
                    <a:pt x="804" y="2143"/>
                    <a:pt x="797" y="2229"/>
                    <a:pt x="789" y="2315"/>
                  </a:cubicBezTo>
                  <a:cubicBezTo>
                    <a:pt x="785" y="2364"/>
                    <a:pt x="765" y="2408"/>
                    <a:pt x="753" y="2456"/>
                  </a:cubicBezTo>
                  <a:cubicBezTo>
                    <a:pt x="746" y="2484"/>
                    <a:pt x="741" y="2514"/>
                    <a:pt x="733" y="2542"/>
                  </a:cubicBezTo>
                  <a:cubicBezTo>
                    <a:pt x="730" y="2526"/>
                    <a:pt x="729" y="2509"/>
                    <a:pt x="729" y="2492"/>
                  </a:cubicBezTo>
                  <a:cubicBezTo>
                    <a:pt x="729" y="2487"/>
                    <a:pt x="729" y="2483"/>
                    <a:pt x="729" y="2478"/>
                  </a:cubicBezTo>
                  <a:cubicBezTo>
                    <a:pt x="731" y="2439"/>
                    <a:pt x="729" y="2398"/>
                    <a:pt x="729" y="2359"/>
                  </a:cubicBezTo>
                  <a:cubicBezTo>
                    <a:pt x="728" y="2346"/>
                    <a:pt x="728" y="2333"/>
                    <a:pt x="728" y="2320"/>
                  </a:cubicBezTo>
                  <a:cubicBezTo>
                    <a:pt x="728" y="2289"/>
                    <a:pt x="730" y="2258"/>
                    <a:pt x="736" y="2227"/>
                  </a:cubicBezTo>
                  <a:cubicBezTo>
                    <a:pt x="739" y="2215"/>
                    <a:pt x="741" y="2202"/>
                    <a:pt x="741" y="2189"/>
                  </a:cubicBezTo>
                  <a:cubicBezTo>
                    <a:pt x="741" y="2182"/>
                    <a:pt x="740" y="2175"/>
                    <a:pt x="739" y="2168"/>
                  </a:cubicBezTo>
                  <a:cubicBezTo>
                    <a:pt x="738" y="2167"/>
                    <a:pt x="738" y="2167"/>
                    <a:pt x="737" y="2166"/>
                  </a:cubicBezTo>
                  <a:lnTo>
                    <a:pt x="736" y="2166"/>
                  </a:lnTo>
                  <a:cubicBezTo>
                    <a:pt x="735" y="2166"/>
                    <a:pt x="734" y="2166"/>
                    <a:pt x="734" y="2166"/>
                  </a:cubicBezTo>
                  <a:cubicBezTo>
                    <a:pt x="733" y="2167"/>
                    <a:pt x="734" y="2167"/>
                    <a:pt x="733" y="2168"/>
                  </a:cubicBezTo>
                  <a:cubicBezTo>
                    <a:pt x="732" y="2169"/>
                    <a:pt x="732" y="2168"/>
                    <a:pt x="732" y="2168"/>
                  </a:cubicBezTo>
                  <a:cubicBezTo>
                    <a:pt x="729" y="2198"/>
                    <a:pt x="719" y="2227"/>
                    <a:pt x="714" y="2256"/>
                  </a:cubicBezTo>
                  <a:cubicBezTo>
                    <a:pt x="706" y="2300"/>
                    <a:pt x="713" y="2348"/>
                    <a:pt x="713" y="2393"/>
                  </a:cubicBezTo>
                  <a:cubicBezTo>
                    <a:pt x="713" y="2429"/>
                    <a:pt x="706" y="2474"/>
                    <a:pt x="713" y="2509"/>
                  </a:cubicBezTo>
                  <a:cubicBezTo>
                    <a:pt x="714" y="2526"/>
                    <a:pt x="717" y="2543"/>
                    <a:pt x="721" y="2559"/>
                  </a:cubicBezTo>
                  <a:cubicBezTo>
                    <a:pt x="717" y="2595"/>
                    <a:pt x="711" y="2631"/>
                    <a:pt x="702" y="2666"/>
                  </a:cubicBezTo>
                  <a:cubicBezTo>
                    <a:pt x="696" y="2692"/>
                    <a:pt x="687" y="2716"/>
                    <a:pt x="674" y="2739"/>
                  </a:cubicBezTo>
                  <a:cubicBezTo>
                    <a:pt x="669" y="2752"/>
                    <a:pt x="664" y="2765"/>
                    <a:pt x="660" y="2778"/>
                  </a:cubicBezTo>
                  <a:cubicBezTo>
                    <a:pt x="659" y="2773"/>
                    <a:pt x="657" y="2768"/>
                    <a:pt x="655" y="2763"/>
                  </a:cubicBezTo>
                  <a:cubicBezTo>
                    <a:pt x="644" y="2731"/>
                    <a:pt x="638" y="2697"/>
                    <a:pt x="638" y="2662"/>
                  </a:cubicBezTo>
                  <a:cubicBezTo>
                    <a:pt x="634" y="2611"/>
                    <a:pt x="634" y="2559"/>
                    <a:pt x="632" y="2508"/>
                  </a:cubicBezTo>
                  <a:cubicBezTo>
                    <a:pt x="632" y="2507"/>
                    <a:pt x="631" y="2506"/>
                    <a:pt x="631" y="2505"/>
                  </a:cubicBezTo>
                  <a:cubicBezTo>
                    <a:pt x="631" y="2505"/>
                    <a:pt x="630" y="2505"/>
                    <a:pt x="629" y="2504"/>
                  </a:cubicBezTo>
                  <a:cubicBezTo>
                    <a:pt x="628" y="2503"/>
                    <a:pt x="628" y="2503"/>
                    <a:pt x="627" y="2503"/>
                  </a:cubicBezTo>
                  <a:cubicBezTo>
                    <a:pt x="626" y="2503"/>
                    <a:pt x="626" y="2503"/>
                    <a:pt x="625" y="2504"/>
                  </a:cubicBezTo>
                  <a:cubicBezTo>
                    <a:pt x="624" y="2505"/>
                    <a:pt x="623" y="2505"/>
                    <a:pt x="623" y="2505"/>
                  </a:cubicBezTo>
                  <a:cubicBezTo>
                    <a:pt x="622" y="2506"/>
                    <a:pt x="622" y="2507"/>
                    <a:pt x="622" y="2508"/>
                  </a:cubicBezTo>
                  <a:cubicBezTo>
                    <a:pt x="617" y="2611"/>
                    <a:pt x="605" y="2716"/>
                    <a:pt x="656" y="2810"/>
                  </a:cubicBezTo>
                  <a:cubicBezTo>
                    <a:pt x="659" y="2815"/>
                    <a:pt x="668" y="2813"/>
                    <a:pt x="667" y="2807"/>
                  </a:cubicBezTo>
                  <a:cubicBezTo>
                    <a:pt x="667" y="2805"/>
                    <a:pt x="667" y="2804"/>
                    <a:pt x="667" y="2802"/>
                  </a:cubicBezTo>
                  <a:cubicBezTo>
                    <a:pt x="668" y="2802"/>
                    <a:pt x="668" y="2801"/>
                    <a:pt x="668" y="2801"/>
                  </a:cubicBezTo>
                  <a:cubicBezTo>
                    <a:pt x="668" y="2800"/>
                    <a:pt x="669" y="2800"/>
                    <a:pt x="669" y="2799"/>
                  </a:cubicBezTo>
                  <a:cubicBezTo>
                    <a:pt x="683" y="2749"/>
                    <a:pt x="708" y="2706"/>
                    <a:pt x="720" y="2653"/>
                  </a:cubicBezTo>
                  <a:cubicBezTo>
                    <a:pt x="726" y="2626"/>
                    <a:pt x="729" y="2598"/>
                    <a:pt x="729" y="2570"/>
                  </a:cubicBezTo>
                  <a:lnTo>
                    <a:pt x="730" y="2571"/>
                  </a:lnTo>
                  <a:cubicBezTo>
                    <a:pt x="731" y="2571"/>
                    <a:pt x="732" y="2572"/>
                    <a:pt x="734" y="2572"/>
                  </a:cubicBezTo>
                  <a:cubicBezTo>
                    <a:pt x="735" y="2572"/>
                    <a:pt x="736" y="2571"/>
                    <a:pt x="737" y="2571"/>
                  </a:cubicBezTo>
                  <a:cubicBezTo>
                    <a:pt x="738" y="2570"/>
                    <a:pt x="739" y="2570"/>
                    <a:pt x="740" y="2569"/>
                  </a:cubicBezTo>
                  <a:cubicBezTo>
                    <a:pt x="730" y="2608"/>
                    <a:pt x="723" y="2650"/>
                    <a:pt x="741" y="2689"/>
                  </a:cubicBezTo>
                  <a:cubicBezTo>
                    <a:pt x="751" y="2708"/>
                    <a:pt x="764" y="2715"/>
                    <a:pt x="779" y="2699"/>
                  </a:cubicBezTo>
                  <a:cubicBezTo>
                    <a:pt x="811" y="2663"/>
                    <a:pt x="822" y="2623"/>
                    <a:pt x="840" y="2581"/>
                  </a:cubicBezTo>
                  <a:cubicBezTo>
                    <a:pt x="836" y="2600"/>
                    <a:pt x="831" y="2635"/>
                    <a:pt x="852" y="2643"/>
                  </a:cubicBezTo>
                  <a:lnTo>
                    <a:pt x="853" y="2643"/>
                  </a:lnTo>
                  <a:cubicBezTo>
                    <a:pt x="854" y="2643"/>
                    <a:pt x="855" y="2643"/>
                    <a:pt x="855" y="2643"/>
                  </a:cubicBezTo>
                  <a:cubicBezTo>
                    <a:pt x="856" y="2642"/>
                    <a:pt x="856" y="2642"/>
                    <a:pt x="857" y="2642"/>
                  </a:cubicBezTo>
                  <a:cubicBezTo>
                    <a:pt x="869" y="2626"/>
                    <a:pt x="888" y="2616"/>
                    <a:pt x="901" y="2600"/>
                  </a:cubicBezTo>
                  <a:cubicBezTo>
                    <a:pt x="907" y="2590"/>
                    <a:pt x="914" y="2581"/>
                    <a:pt x="920" y="2571"/>
                  </a:cubicBezTo>
                  <a:cubicBezTo>
                    <a:pt x="932" y="2550"/>
                    <a:pt x="941" y="2527"/>
                    <a:pt x="948" y="2504"/>
                  </a:cubicBezTo>
                  <a:cubicBezTo>
                    <a:pt x="955" y="2484"/>
                    <a:pt x="960" y="2462"/>
                    <a:pt x="966" y="2440"/>
                  </a:cubicBezTo>
                  <a:cubicBezTo>
                    <a:pt x="966" y="2441"/>
                    <a:pt x="967" y="2441"/>
                    <a:pt x="968" y="2442"/>
                  </a:cubicBezTo>
                  <a:cubicBezTo>
                    <a:pt x="969" y="2442"/>
                    <a:pt x="970" y="2443"/>
                    <a:pt x="971" y="2443"/>
                  </a:cubicBezTo>
                  <a:cubicBezTo>
                    <a:pt x="972" y="2443"/>
                    <a:pt x="973" y="2442"/>
                    <a:pt x="974" y="2442"/>
                  </a:cubicBezTo>
                  <a:cubicBezTo>
                    <a:pt x="975" y="2441"/>
                    <a:pt x="976" y="2441"/>
                    <a:pt x="977" y="2440"/>
                  </a:cubicBezTo>
                  <a:cubicBezTo>
                    <a:pt x="977" y="2439"/>
                    <a:pt x="977" y="2439"/>
                    <a:pt x="977" y="2438"/>
                  </a:cubicBezTo>
                  <a:cubicBezTo>
                    <a:pt x="990" y="2394"/>
                    <a:pt x="1026" y="2364"/>
                    <a:pt x="1034" y="2316"/>
                  </a:cubicBezTo>
                  <a:cubicBezTo>
                    <a:pt x="1034" y="2312"/>
                    <a:pt x="1035" y="2308"/>
                    <a:pt x="1036" y="2304"/>
                  </a:cubicBezTo>
                  <a:lnTo>
                    <a:pt x="1040" y="2304"/>
                  </a:lnTo>
                  <a:cubicBezTo>
                    <a:pt x="1041" y="2304"/>
                    <a:pt x="1041" y="2303"/>
                    <a:pt x="1041" y="2303"/>
                  </a:cubicBezTo>
                  <a:cubicBezTo>
                    <a:pt x="1042" y="2303"/>
                    <a:pt x="1043" y="2302"/>
                    <a:pt x="1043" y="2302"/>
                  </a:cubicBezTo>
                  <a:cubicBezTo>
                    <a:pt x="1043" y="2301"/>
                    <a:pt x="1043" y="2301"/>
                    <a:pt x="1044" y="2300"/>
                  </a:cubicBezTo>
                  <a:cubicBezTo>
                    <a:pt x="1055" y="2269"/>
                    <a:pt x="1070" y="2234"/>
                    <a:pt x="1081" y="2199"/>
                  </a:cubicBezTo>
                  <a:lnTo>
                    <a:pt x="1082" y="2200"/>
                  </a:lnTo>
                  <a:cubicBezTo>
                    <a:pt x="1083" y="2200"/>
                    <a:pt x="1083" y="2201"/>
                    <a:pt x="1084" y="2201"/>
                  </a:cubicBezTo>
                  <a:cubicBezTo>
                    <a:pt x="1085" y="2201"/>
                    <a:pt x="1085" y="2200"/>
                    <a:pt x="1086" y="2200"/>
                  </a:cubicBezTo>
                  <a:cubicBezTo>
                    <a:pt x="1087" y="2200"/>
                    <a:pt x="1087" y="2199"/>
                    <a:pt x="1088" y="2199"/>
                  </a:cubicBezTo>
                  <a:cubicBezTo>
                    <a:pt x="1090" y="2195"/>
                    <a:pt x="1093" y="2191"/>
                    <a:pt x="1095" y="2186"/>
                  </a:cubicBezTo>
                  <a:cubicBezTo>
                    <a:pt x="1108" y="2164"/>
                    <a:pt x="1118" y="2139"/>
                    <a:pt x="1123" y="2114"/>
                  </a:cubicBezTo>
                  <a:cubicBezTo>
                    <a:pt x="1125" y="2110"/>
                    <a:pt x="1126" y="2107"/>
                    <a:pt x="1127" y="2104"/>
                  </a:cubicBezTo>
                  <a:cubicBezTo>
                    <a:pt x="1128" y="2100"/>
                    <a:pt x="1129" y="2096"/>
                    <a:pt x="1131" y="2093"/>
                  </a:cubicBezTo>
                  <a:cubicBezTo>
                    <a:pt x="1140" y="2074"/>
                    <a:pt x="1146" y="2054"/>
                    <a:pt x="1149" y="2034"/>
                  </a:cubicBezTo>
                  <a:cubicBezTo>
                    <a:pt x="1150" y="2031"/>
                    <a:pt x="1151" y="2028"/>
                    <a:pt x="1152" y="2026"/>
                  </a:cubicBezTo>
                  <a:lnTo>
                    <a:pt x="1155" y="2021"/>
                  </a:lnTo>
                  <a:cubicBezTo>
                    <a:pt x="1157" y="2014"/>
                    <a:pt x="1159" y="2007"/>
                    <a:pt x="1159" y="1999"/>
                  </a:cubicBezTo>
                  <a:cubicBezTo>
                    <a:pt x="1159" y="1997"/>
                    <a:pt x="1159" y="1995"/>
                    <a:pt x="1158" y="1993"/>
                  </a:cubicBezTo>
                  <a:cubicBezTo>
                    <a:pt x="1165" y="2003"/>
                    <a:pt x="1172" y="2013"/>
                    <a:pt x="1179" y="2021"/>
                  </a:cubicBezTo>
                  <a:cubicBezTo>
                    <a:pt x="1180" y="2021"/>
                    <a:pt x="1180" y="2021"/>
                    <a:pt x="1180" y="2021"/>
                  </a:cubicBezTo>
                  <a:lnTo>
                    <a:pt x="1181" y="2021"/>
                  </a:lnTo>
                  <a:cubicBezTo>
                    <a:pt x="1187" y="2055"/>
                    <a:pt x="1200" y="2088"/>
                    <a:pt x="1217" y="2117"/>
                  </a:cubicBezTo>
                  <a:cubicBezTo>
                    <a:pt x="1222" y="2126"/>
                    <a:pt x="1227" y="2134"/>
                    <a:pt x="1233" y="2142"/>
                  </a:cubicBezTo>
                  <a:cubicBezTo>
                    <a:pt x="1237" y="2147"/>
                    <a:pt x="1243" y="2142"/>
                    <a:pt x="1243" y="2137"/>
                  </a:cubicBezTo>
                  <a:cubicBezTo>
                    <a:pt x="1241" y="2117"/>
                    <a:pt x="1240" y="2096"/>
                    <a:pt x="1240" y="2075"/>
                  </a:cubicBezTo>
                  <a:cubicBezTo>
                    <a:pt x="1240" y="2054"/>
                    <a:pt x="1241" y="2033"/>
                    <a:pt x="1243" y="2013"/>
                  </a:cubicBezTo>
                  <a:cubicBezTo>
                    <a:pt x="1244" y="1992"/>
                    <a:pt x="1241" y="2011"/>
                    <a:pt x="1241" y="2013"/>
                  </a:cubicBezTo>
                  <a:cubicBezTo>
                    <a:pt x="1236" y="2046"/>
                    <a:pt x="1233" y="2080"/>
                    <a:pt x="1232" y="2114"/>
                  </a:cubicBezTo>
                  <a:cubicBezTo>
                    <a:pt x="1167" y="1960"/>
                    <a:pt x="1179" y="1788"/>
                    <a:pt x="1176" y="1625"/>
                  </a:cubicBezTo>
                  <a:cubicBezTo>
                    <a:pt x="1176" y="1621"/>
                    <a:pt x="1170" y="1620"/>
                    <a:pt x="1170" y="1625"/>
                  </a:cubicBezTo>
                  <a:cubicBezTo>
                    <a:pt x="1168" y="1729"/>
                    <a:pt x="1158" y="1838"/>
                    <a:pt x="1168" y="1942"/>
                  </a:cubicBezTo>
                  <a:cubicBezTo>
                    <a:pt x="1170" y="1957"/>
                    <a:pt x="1172" y="1973"/>
                    <a:pt x="1175" y="1990"/>
                  </a:cubicBezTo>
                  <a:cubicBezTo>
                    <a:pt x="1159" y="1953"/>
                    <a:pt x="1141" y="1917"/>
                    <a:pt x="1124" y="1881"/>
                  </a:cubicBezTo>
                  <a:cubicBezTo>
                    <a:pt x="1094" y="1820"/>
                    <a:pt x="1089" y="1760"/>
                    <a:pt x="1088" y="1694"/>
                  </a:cubicBezTo>
                  <a:cubicBezTo>
                    <a:pt x="1088" y="1677"/>
                    <a:pt x="1093" y="1660"/>
                    <a:pt x="1091" y="1643"/>
                  </a:cubicBezTo>
                  <a:cubicBezTo>
                    <a:pt x="1091" y="1631"/>
                    <a:pt x="1097" y="1620"/>
                    <a:pt x="1096" y="1610"/>
                  </a:cubicBezTo>
                  <a:cubicBezTo>
                    <a:pt x="1097" y="1560"/>
                    <a:pt x="1102" y="1511"/>
                    <a:pt x="1111" y="1463"/>
                  </a:cubicBezTo>
                  <a:cubicBezTo>
                    <a:pt x="1111" y="1461"/>
                    <a:pt x="1108" y="1460"/>
                    <a:pt x="1107" y="1463"/>
                  </a:cubicBezTo>
                  <a:cubicBezTo>
                    <a:pt x="1091" y="1546"/>
                    <a:pt x="1081" y="1630"/>
                    <a:pt x="1079" y="1715"/>
                  </a:cubicBezTo>
                  <a:cubicBezTo>
                    <a:pt x="1079" y="1728"/>
                    <a:pt x="1079" y="1741"/>
                    <a:pt x="1079" y="1754"/>
                  </a:cubicBezTo>
                  <a:cubicBezTo>
                    <a:pt x="1077" y="1740"/>
                    <a:pt x="1075" y="1727"/>
                    <a:pt x="1072" y="1715"/>
                  </a:cubicBezTo>
                  <a:lnTo>
                    <a:pt x="1071" y="1709"/>
                  </a:lnTo>
                  <a:lnTo>
                    <a:pt x="1071" y="1707"/>
                  </a:lnTo>
                  <a:cubicBezTo>
                    <a:pt x="1071" y="1706"/>
                    <a:pt x="1070" y="1705"/>
                    <a:pt x="1070" y="1703"/>
                  </a:cubicBezTo>
                  <a:cubicBezTo>
                    <a:pt x="1058" y="1656"/>
                    <a:pt x="1051" y="1607"/>
                    <a:pt x="1050" y="1559"/>
                  </a:cubicBezTo>
                  <a:cubicBezTo>
                    <a:pt x="1049" y="1467"/>
                    <a:pt x="1049" y="1373"/>
                    <a:pt x="1077" y="1286"/>
                  </a:cubicBezTo>
                  <a:cubicBezTo>
                    <a:pt x="1078" y="1281"/>
                    <a:pt x="1071" y="1278"/>
                    <a:pt x="1069" y="1282"/>
                  </a:cubicBezTo>
                  <a:cubicBezTo>
                    <a:pt x="1038" y="1372"/>
                    <a:pt x="1037" y="1465"/>
                    <a:pt x="1036" y="1558"/>
                  </a:cubicBezTo>
                  <a:cubicBezTo>
                    <a:pt x="1036" y="1572"/>
                    <a:pt x="1036" y="1587"/>
                    <a:pt x="1038" y="1601"/>
                  </a:cubicBezTo>
                  <a:cubicBezTo>
                    <a:pt x="1036" y="1598"/>
                    <a:pt x="1034" y="1596"/>
                    <a:pt x="1032" y="1593"/>
                  </a:cubicBezTo>
                  <a:lnTo>
                    <a:pt x="1032" y="1592"/>
                  </a:lnTo>
                  <a:cubicBezTo>
                    <a:pt x="1029" y="1583"/>
                    <a:pt x="1027" y="1575"/>
                    <a:pt x="1025" y="1566"/>
                  </a:cubicBezTo>
                  <a:cubicBezTo>
                    <a:pt x="1024" y="1565"/>
                    <a:pt x="1024" y="1564"/>
                    <a:pt x="1023" y="1563"/>
                  </a:cubicBezTo>
                  <a:cubicBezTo>
                    <a:pt x="1022" y="1561"/>
                    <a:pt x="1021" y="1560"/>
                    <a:pt x="1020" y="1559"/>
                  </a:cubicBezTo>
                  <a:cubicBezTo>
                    <a:pt x="1018" y="1558"/>
                    <a:pt x="1017" y="1558"/>
                    <a:pt x="1015" y="1558"/>
                  </a:cubicBezTo>
                  <a:cubicBezTo>
                    <a:pt x="1011" y="1549"/>
                    <a:pt x="1009" y="1542"/>
                    <a:pt x="1009" y="1542"/>
                  </a:cubicBezTo>
                  <a:cubicBezTo>
                    <a:pt x="997" y="1511"/>
                    <a:pt x="988" y="1480"/>
                    <a:pt x="981" y="1448"/>
                  </a:cubicBezTo>
                  <a:cubicBezTo>
                    <a:pt x="979" y="1427"/>
                    <a:pt x="976" y="1405"/>
                    <a:pt x="975" y="1384"/>
                  </a:cubicBezTo>
                  <a:cubicBezTo>
                    <a:pt x="977" y="1372"/>
                    <a:pt x="978" y="1360"/>
                    <a:pt x="978" y="1348"/>
                  </a:cubicBezTo>
                  <a:cubicBezTo>
                    <a:pt x="978" y="1340"/>
                    <a:pt x="978" y="1332"/>
                    <a:pt x="977" y="1325"/>
                  </a:cubicBezTo>
                  <a:cubicBezTo>
                    <a:pt x="979" y="1309"/>
                    <a:pt x="980" y="1293"/>
                    <a:pt x="980" y="1278"/>
                  </a:cubicBezTo>
                  <a:cubicBezTo>
                    <a:pt x="980" y="1262"/>
                    <a:pt x="979" y="1247"/>
                    <a:pt x="977" y="1232"/>
                  </a:cubicBezTo>
                  <a:cubicBezTo>
                    <a:pt x="975" y="1223"/>
                    <a:pt x="974" y="1214"/>
                    <a:pt x="973" y="1205"/>
                  </a:cubicBezTo>
                  <a:cubicBezTo>
                    <a:pt x="973" y="1202"/>
                    <a:pt x="973" y="1199"/>
                    <a:pt x="973" y="1196"/>
                  </a:cubicBezTo>
                  <a:lnTo>
                    <a:pt x="973" y="1195"/>
                  </a:lnTo>
                  <a:cubicBezTo>
                    <a:pt x="973" y="1194"/>
                    <a:pt x="973" y="1192"/>
                    <a:pt x="972" y="1191"/>
                  </a:cubicBezTo>
                  <a:lnTo>
                    <a:pt x="971" y="1190"/>
                  </a:lnTo>
                  <a:cubicBezTo>
                    <a:pt x="969" y="1154"/>
                    <a:pt x="962" y="1118"/>
                    <a:pt x="949" y="1085"/>
                  </a:cubicBezTo>
                  <a:cubicBezTo>
                    <a:pt x="944" y="1073"/>
                    <a:pt x="938" y="1061"/>
                    <a:pt x="932" y="1050"/>
                  </a:cubicBezTo>
                  <a:cubicBezTo>
                    <a:pt x="913" y="1019"/>
                    <a:pt x="890" y="991"/>
                    <a:pt x="863" y="967"/>
                  </a:cubicBezTo>
                  <a:cubicBezTo>
                    <a:pt x="862" y="966"/>
                    <a:pt x="862" y="966"/>
                    <a:pt x="862" y="966"/>
                  </a:cubicBezTo>
                  <a:cubicBezTo>
                    <a:pt x="861" y="966"/>
                    <a:pt x="861" y="966"/>
                    <a:pt x="860" y="967"/>
                  </a:cubicBezTo>
                  <a:cubicBezTo>
                    <a:pt x="860" y="967"/>
                    <a:pt x="860" y="966"/>
                    <a:pt x="859" y="967"/>
                  </a:cubicBezTo>
                  <a:cubicBezTo>
                    <a:pt x="858" y="968"/>
                    <a:pt x="859" y="968"/>
                    <a:pt x="859" y="969"/>
                  </a:cubicBezTo>
                  <a:lnTo>
                    <a:pt x="859" y="970"/>
                  </a:lnTo>
                  <a:cubicBezTo>
                    <a:pt x="860" y="970"/>
                    <a:pt x="860" y="970"/>
                    <a:pt x="860" y="970"/>
                  </a:cubicBezTo>
                  <a:cubicBezTo>
                    <a:pt x="879" y="990"/>
                    <a:pt x="896" y="1011"/>
                    <a:pt x="909" y="1035"/>
                  </a:cubicBezTo>
                  <a:cubicBezTo>
                    <a:pt x="919" y="1053"/>
                    <a:pt x="928" y="1072"/>
                    <a:pt x="935" y="1091"/>
                  </a:cubicBezTo>
                  <a:cubicBezTo>
                    <a:pt x="934" y="1090"/>
                    <a:pt x="934" y="1090"/>
                    <a:pt x="933" y="1089"/>
                  </a:cubicBezTo>
                  <a:cubicBezTo>
                    <a:pt x="932" y="1088"/>
                    <a:pt x="931" y="1089"/>
                    <a:pt x="931" y="1089"/>
                  </a:cubicBezTo>
                  <a:cubicBezTo>
                    <a:pt x="930" y="1089"/>
                    <a:pt x="929" y="1088"/>
                    <a:pt x="928" y="1089"/>
                  </a:cubicBezTo>
                  <a:cubicBezTo>
                    <a:pt x="927" y="1090"/>
                    <a:pt x="927" y="1090"/>
                    <a:pt x="927" y="1091"/>
                  </a:cubicBezTo>
                  <a:cubicBezTo>
                    <a:pt x="926" y="1092"/>
                    <a:pt x="926" y="1093"/>
                    <a:pt x="926" y="1094"/>
                  </a:cubicBezTo>
                  <a:cubicBezTo>
                    <a:pt x="926" y="1094"/>
                    <a:pt x="926" y="1095"/>
                    <a:pt x="926" y="1096"/>
                  </a:cubicBezTo>
                  <a:cubicBezTo>
                    <a:pt x="935" y="1127"/>
                    <a:pt x="939" y="1159"/>
                    <a:pt x="939" y="1191"/>
                  </a:cubicBezTo>
                  <a:cubicBezTo>
                    <a:pt x="939" y="1193"/>
                    <a:pt x="939" y="1195"/>
                    <a:pt x="939" y="1197"/>
                  </a:cubicBezTo>
                  <a:lnTo>
                    <a:pt x="939" y="1196"/>
                  </a:lnTo>
                  <a:cubicBezTo>
                    <a:pt x="938" y="1195"/>
                    <a:pt x="938" y="1194"/>
                    <a:pt x="937" y="1194"/>
                  </a:cubicBezTo>
                  <a:cubicBezTo>
                    <a:pt x="936" y="1193"/>
                    <a:pt x="935" y="1194"/>
                    <a:pt x="934" y="1194"/>
                  </a:cubicBezTo>
                  <a:cubicBezTo>
                    <a:pt x="933" y="1194"/>
                    <a:pt x="932" y="1194"/>
                    <a:pt x="932" y="1194"/>
                  </a:cubicBezTo>
                  <a:cubicBezTo>
                    <a:pt x="931" y="1195"/>
                    <a:pt x="930" y="1195"/>
                    <a:pt x="930" y="1196"/>
                  </a:cubicBezTo>
                  <a:cubicBezTo>
                    <a:pt x="929" y="1197"/>
                    <a:pt x="929" y="1198"/>
                    <a:pt x="929" y="1199"/>
                  </a:cubicBezTo>
                  <a:cubicBezTo>
                    <a:pt x="929" y="1199"/>
                    <a:pt x="929" y="1200"/>
                    <a:pt x="929" y="1201"/>
                  </a:cubicBezTo>
                  <a:cubicBezTo>
                    <a:pt x="934" y="1219"/>
                    <a:pt x="937" y="1238"/>
                    <a:pt x="937" y="1257"/>
                  </a:cubicBezTo>
                  <a:cubicBezTo>
                    <a:pt x="936" y="1280"/>
                    <a:pt x="935" y="1302"/>
                    <a:pt x="935" y="1324"/>
                  </a:cubicBezTo>
                  <a:cubicBezTo>
                    <a:pt x="931" y="1322"/>
                    <a:pt x="924" y="1324"/>
                    <a:pt x="924" y="1329"/>
                  </a:cubicBezTo>
                  <a:cubicBezTo>
                    <a:pt x="927" y="1382"/>
                    <a:pt x="932" y="1434"/>
                    <a:pt x="937" y="1487"/>
                  </a:cubicBezTo>
                  <a:cubicBezTo>
                    <a:pt x="940" y="1511"/>
                    <a:pt x="941" y="1537"/>
                    <a:pt x="945" y="1561"/>
                  </a:cubicBezTo>
                  <a:cubicBezTo>
                    <a:pt x="945" y="1565"/>
                    <a:pt x="945" y="1568"/>
                    <a:pt x="944" y="1572"/>
                  </a:cubicBezTo>
                  <a:cubicBezTo>
                    <a:pt x="943" y="1567"/>
                    <a:pt x="943" y="1562"/>
                    <a:pt x="942" y="1557"/>
                  </a:cubicBezTo>
                  <a:cubicBezTo>
                    <a:pt x="942" y="1556"/>
                    <a:pt x="941" y="1554"/>
                    <a:pt x="941" y="1553"/>
                  </a:cubicBezTo>
                  <a:cubicBezTo>
                    <a:pt x="940" y="1552"/>
                    <a:pt x="939" y="1551"/>
                    <a:pt x="938" y="1550"/>
                  </a:cubicBezTo>
                  <a:cubicBezTo>
                    <a:pt x="936" y="1549"/>
                    <a:pt x="935" y="1549"/>
                    <a:pt x="934" y="1549"/>
                  </a:cubicBezTo>
                  <a:cubicBezTo>
                    <a:pt x="932" y="1549"/>
                    <a:pt x="931" y="1549"/>
                    <a:pt x="930" y="1550"/>
                  </a:cubicBezTo>
                  <a:cubicBezTo>
                    <a:pt x="929" y="1551"/>
                    <a:pt x="928" y="1552"/>
                    <a:pt x="927" y="1553"/>
                  </a:cubicBezTo>
                  <a:cubicBezTo>
                    <a:pt x="926" y="1554"/>
                    <a:pt x="926" y="1556"/>
                    <a:pt x="926" y="1557"/>
                  </a:cubicBezTo>
                  <a:cubicBezTo>
                    <a:pt x="926" y="1559"/>
                    <a:pt x="926" y="1561"/>
                    <a:pt x="926" y="1563"/>
                  </a:cubicBezTo>
                  <a:cubicBezTo>
                    <a:pt x="923" y="1558"/>
                    <a:pt x="920" y="1552"/>
                    <a:pt x="916" y="1547"/>
                  </a:cubicBezTo>
                  <a:cubicBezTo>
                    <a:pt x="917" y="1537"/>
                    <a:pt x="917" y="1528"/>
                    <a:pt x="917" y="1519"/>
                  </a:cubicBezTo>
                  <a:cubicBezTo>
                    <a:pt x="917" y="1510"/>
                    <a:pt x="917" y="1501"/>
                    <a:pt x="916" y="1492"/>
                  </a:cubicBezTo>
                  <a:cubicBezTo>
                    <a:pt x="916" y="1483"/>
                    <a:pt x="916" y="1494"/>
                    <a:pt x="918" y="1495"/>
                  </a:cubicBezTo>
                  <a:cubicBezTo>
                    <a:pt x="918" y="1496"/>
                    <a:pt x="918" y="1496"/>
                    <a:pt x="919" y="1497"/>
                  </a:cubicBezTo>
                  <a:cubicBezTo>
                    <a:pt x="920" y="1498"/>
                    <a:pt x="921" y="1497"/>
                    <a:pt x="922" y="1497"/>
                  </a:cubicBezTo>
                  <a:cubicBezTo>
                    <a:pt x="923" y="1497"/>
                    <a:pt x="924" y="1497"/>
                    <a:pt x="924" y="1497"/>
                  </a:cubicBezTo>
                  <a:cubicBezTo>
                    <a:pt x="925" y="1496"/>
                    <a:pt x="926" y="1496"/>
                    <a:pt x="926" y="1495"/>
                  </a:cubicBezTo>
                  <a:cubicBezTo>
                    <a:pt x="926" y="1494"/>
                    <a:pt x="927" y="1494"/>
                    <a:pt x="927" y="1493"/>
                  </a:cubicBezTo>
                  <a:cubicBezTo>
                    <a:pt x="931" y="1465"/>
                    <a:pt x="919" y="1437"/>
                    <a:pt x="917" y="1409"/>
                  </a:cubicBezTo>
                  <a:cubicBezTo>
                    <a:pt x="916" y="1408"/>
                    <a:pt x="916" y="1407"/>
                    <a:pt x="916" y="1406"/>
                  </a:cubicBezTo>
                  <a:cubicBezTo>
                    <a:pt x="915" y="1405"/>
                    <a:pt x="914" y="1404"/>
                    <a:pt x="913" y="1404"/>
                  </a:cubicBezTo>
                  <a:cubicBezTo>
                    <a:pt x="911" y="1403"/>
                    <a:pt x="910" y="1402"/>
                    <a:pt x="909" y="1402"/>
                  </a:cubicBezTo>
                  <a:cubicBezTo>
                    <a:pt x="907" y="1402"/>
                    <a:pt x="906" y="1403"/>
                    <a:pt x="905" y="1404"/>
                  </a:cubicBezTo>
                  <a:cubicBezTo>
                    <a:pt x="904" y="1404"/>
                    <a:pt x="903" y="1405"/>
                    <a:pt x="902" y="1406"/>
                  </a:cubicBezTo>
                  <a:cubicBezTo>
                    <a:pt x="901" y="1407"/>
                    <a:pt x="901" y="1408"/>
                    <a:pt x="901" y="1409"/>
                  </a:cubicBezTo>
                  <a:cubicBezTo>
                    <a:pt x="901" y="1414"/>
                    <a:pt x="901" y="1419"/>
                    <a:pt x="901" y="1424"/>
                  </a:cubicBezTo>
                  <a:cubicBezTo>
                    <a:pt x="899" y="1416"/>
                    <a:pt x="896" y="1407"/>
                    <a:pt x="894" y="1399"/>
                  </a:cubicBezTo>
                  <a:cubicBezTo>
                    <a:pt x="894" y="1398"/>
                    <a:pt x="895" y="1398"/>
                    <a:pt x="895" y="1397"/>
                  </a:cubicBezTo>
                  <a:cubicBezTo>
                    <a:pt x="917" y="1341"/>
                    <a:pt x="871" y="1273"/>
                    <a:pt x="858" y="1217"/>
                  </a:cubicBezTo>
                  <a:cubicBezTo>
                    <a:pt x="859" y="1221"/>
                    <a:pt x="861" y="1225"/>
                    <a:pt x="863" y="1230"/>
                  </a:cubicBezTo>
                  <a:cubicBezTo>
                    <a:pt x="863" y="1230"/>
                    <a:pt x="863" y="1229"/>
                    <a:pt x="864" y="1230"/>
                  </a:cubicBezTo>
                  <a:cubicBezTo>
                    <a:pt x="865" y="1231"/>
                    <a:pt x="865" y="1232"/>
                    <a:pt x="866" y="1233"/>
                  </a:cubicBezTo>
                  <a:cubicBezTo>
                    <a:pt x="867" y="1233"/>
                    <a:pt x="868" y="1233"/>
                    <a:pt x="869" y="1233"/>
                  </a:cubicBezTo>
                  <a:cubicBezTo>
                    <a:pt x="870" y="1233"/>
                    <a:pt x="871" y="1233"/>
                    <a:pt x="872" y="1233"/>
                  </a:cubicBezTo>
                  <a:cubicBezTo>
                    <a:pt x="873" y="1232"/>
                    <a:pt x="874" y="1231"/>
                    <a:pt x="875" y="1230"/>
                  </a:cubicBezTo>
                  <a:cubicBezTo>
                    <a:pt x="875" y="1229"/>
                    <a:pt x="876" y="1228"/>
                    <a:pt x="876" y="1227"/>
                  </a:cubicBezTo>
                  <a:lnTo>
                    <a:pt x="876" y="1226"/>
                  </a:lnTo>
                  <a:cubicBezTo>
                    <a:pt x="876" y="1196"/>
                    <a:pt x="859" y="1160"/>
                    <a:pt x="849" y="1131"/>
                  </a:cubicBezTo>
                  <a:cubicBezTo>
                    <a:pt x="839" y="1100"/>
                    <a:pt x="826" y="1070"/>
                    <a:pt x="810" y="1042"/>
                  </a:cubicBezTo>
                  <a:cubicBezTo>
                    <a:pt x="809" y="1040"/>
                    <a:pt x="808" y="1039"/>
                    <a:pt x="807" y="1037"/>
                  </a:cubicBezTo>
                  <a:cubicBezTo>
                    <a:pt x="809" y="1039"/>
                    <a:pt x="810" y="1041"/>
                    <a:pt x="812" y="1043"/>
                  </a:cubicBezTo>
                  <a:cubicBezTo>
                    <a:pt x="828" y="1072"/>
                    <a:pt x="843" y="1101"/>
                    <a:pt x="857" y="1132"/>
                  </a:cubicBezTo>
                  <a:cubicBezTo>
                    <a:pt x="870" y="1162"/>
                    <a:pt x="857" y="1132"/>
                    <a:pt x="858" y="1133"/>
                  </a:cubicBezTo>
                  <a:cubicBezTo>
                    <a:pt x="860" y="1139"/>
                    <a:pt x="862" y="1146"/>
                    <a:pt x="866" y="1152"/>
                  </a:cubicBezTo>
                  <a:cubicBezTo>
                    <a:pt x="868" y="1156"/>
                    <a:pt x="871" y="1160"/>
                    <a:pt x="875" y="1164"/>
                  </a:cubicBezTo>
                  <a:cubicBezTo>
                    <a:pt x="875" y="1165"/>
                    <a:pt x="875" y="1165"/>
                    <a:pt x="875" y="1165"/>
                  </a:cubicBezTo>
                  <a:cubicBezTo>
                    <a:pt x="876" y="1165"/>
                    <a:pt x="876" y="1166"/>
                    <a:pt x="878" y="1166"/>
                  </a:cubicBezTo>
                  <a:cubicBezTo>
                    <a:pt x="879" y="1166"/>
                    <a:pt x="881" y="1166"/>
                    <a:pt x="882" y="1165"/>
                  </a:cubicBezTo>
                  <a:cubicBezTo>
                    <a:pt x="883" y="1164"/>
                    <a:pt x="883" y="1164"/>
                    <a:pt x="884" y="1163"/>
                  </a:cubicBezTo>
                  <a:cubicBezTo>
                    <a:pt x="884" y="1162"/>
                    <a:pt x="885" y="1161"/>
                    <a:pt x="885" y="1160"/>
                  </a:cubicBezTo>
                  <a:cubicBezTo>
                    <a:pt x="885" y="1159"/>
                    <a:pt x="885" y="1159"/>
                    <a:pt x="884" y="1158"/>
                  </a:cubicBezTo>
                  <a:cubicBezTo>
                    <a:pt x="870" y="1112"/>
                    <a:pt x="869" y="1056"/>
                    <a:pt x="840" y="1015"/>
                  </a:cubicBezTo>
                  <a:cubicBezTo>
                    <a:pt x="834" y="988"/>
                    <a:pt x="799" y="967"/>
                    <a:pt x="776" y="958"/>
                  </a:cubicBezTo>
                  <a:cubicBezTo>
                    <a:pt x="761" y="952"/>
                    <a:pt x="745" y="949"/>
                    <a:pt x="730" y="945"/>
                  </a:cubicBezTo>
                  <a:lnTo>
                    <a:pt x="764" y="945"/>
                  </a:lnTo>
                  <a:cubicBezTo>
                    <a:pt x="804" y="945"/>
                    <a:pt x="820" y="968"/>
                    <a:pt x="840" y="999"/>
                  </a:cubicBezTo>
                  <a:cubicBezTo>
                    <a:pt x="840" y="999"/>
                    <a:pt x="840" y="1000"/>
                    <a:pt x="841" y="1001"/>
                  </a:cubicBezTo>
                  <a:cubicBezTo>
                    <a:pt x="845" y="1009"/>
                    <a:pt x="852" y="1015"/>
                    <a:pt x="860" y="1020"/>
                  </a:cubicBezTo>
                  <a:cubicBezTo>
                    <a:pt x="862" y="1021"/>
                    <a:pt x="865" y="1023"/>
                    <a:pt x="868" y="1024"/>
                  </a:cubicBezTo>
                  <a:lnTo>
                    <a:pt x="869" y="1024"/>
                  </a:lnTo>
                  <a:cubicBezTo>
                    <a:pt x="870" y="1024"/>
                    <a:pt x="870" y="1023"/>
                    <a:pt x="871" y="1023"/>
                  </a:cubicBezTo>
                  <a:cubicBezTo>
                    <a:pt x="872" y="1022"/>
                    <a:pt x="872" y="1023"/>
                    <a:pt x="873" y="1022"/>
                  </a:cubicBezTo>
                  <a:cubicBezTo>
                    <a:pt x="874" y="1021"/>
                    <a:pt x="873" y="1020"/>
                    <a:pt x="873" y="1019"/>
                  </a:cubicBezTo>
                  <a:lnTo>
                    <a:pt x="873" y="1018"/>
                  </a:lnTo>
                  <a:cubicBezTo>
                    <a:pt x="861" y="981"/>
                    <a:pt x="834" y="933"/>
                    <a:pt x="792" y="925"/>
                  </a:cubicBezTo>
                  <a:cubicBezTo>
                    <a:pt x="783" y="923"/>
                    <a:pt x="772" y="922"/>
                    <a:pt x="760" y="921"/>
                  </a:cubicBezTo>
                  <a:cubicBezTo>
                    <a:pt x="768" y="920"/>
                    <a:pt x="777" y="918"/>
                    <a:pt x="785" y="914"/>
                  </a:cubicBezTo>
                  <a:cubicBezTo>
                    <a:pt x="786" y="914"/>
                    <a:pt x="786" y="913"/>
                    <a:pt x="787" y="912"/>
                  </a:cubicBezTo>
                  <a:cubicBezTo>
                    <a:pt x="787" y="912"/>
                    <a:pt x="787" y="911"/>
                    <a:pt x="787" y="910"/>
                  </a:cubicBezTo>
                  <a:cubicBezTo>
                    <a:pt x="787" y="910"/>
                    <a:pt x="787" y="909"/>
                    <a:pt x="787" y="908"/>
                  </a:cubicBezTo>
                  <a:cubicBezTo>
                    <a:pt x="786" y="907"/>
                    <a:pt x="786" y="908"/>
                    <a:pt x="785" y="907"/>
                  </a:cubicBezTo>
                  <a:cubicBezTo>
                    <a:pt x="784" y="906"/>
                    <a:pt x="785" y="906"/>
                    <a:pt x="785" y="906"/>
                  </a:cubicBezTo>
                  <a:cubicBezTo>
                    <a:pt x="756" y="892"/>
                    <a:pt x="720" y="903"/>
                    <a:pt x="691" y="909"/>
                  </a:cubicBezTo>
                  <a:cubicBezTo>
                    <a:pt x="684" y="910"/>
                    <a:pt x="677" y="912"/>
                    <a:pt x="671" y="914"/>
                  </a:cubicBezTo>
                  <a:cubicBezTo>
                    <a:pt x="672" y="913"/>
                    <a:pt x="672" y="912"/>
                    <a:pt x="673" y="911"/>
                  </a:cubicBezTo>
                  <a:lnTo>
                    <a:pt x="675" y="902"/>
                  </a:lnTo>
                  <a:cubicBezTo>
                    <a:pt x="695" y="881"/>
                    <a:pt x="713" y="858"/>
                    <a:pt x="728" y="834"/>
                  </a:cubicBezTo>
                  <a:cubicBezTo>
                    <a:pt x="809" y="794"/>
                    <a:pt x="905" y="834"/>
                    <a:pt x="953" y="909"/>
                  </a:cubicBezTo>
                  <a:cubicBezTo>
                    <a:pt x="975" y="943"/>
                    <a:pt x="1016" y="1004"/>
                    <a:pt x="1061" y="1010"/>
                  </a:cubicBezTo>
                  <a:lnTo>
                    <a:pt x="1073" y="1030"/>
                  </a:lnTo>
                  <a:cubicBezTo>
                    <a:pt x="1101" y="1071"/>
                    <a:pt x="1135" y="1109"/>
                    <a:pt x="1173" y="1141"/>
                  </a:cubicBezTo>
                  <a:cubicBezTo>
                    <a:pt x="1184" y="1152"/>
                    <a:pt x="1196" y="1161"/>
                    <a:pt x="1209" y="1171"/>
                  </a:cubicBezTo>
                  <a:cubicBezTo>
                    <a:pt x="1207" y="1171"/>
                    <a:pt x="1206" y="1171"/>
                    <a:pt x="1204" y="1172"/>
                  </a:cubicBezTo>
                  <a:cubicBezTo>
                    <a:pt x="1202" y="1173"/>
                    <a:pt x="1200" y="1175"/>
                    <a:pt x="1199" y="1177"/>
                  </a:cubicBezTo>
                  <a:cubicBezTo>
                    <a:pt x="1197" y="1179"/>
                    <a:pt x="1198" y="1181"/>
                    <a:pt x="1198" y="1183"/>
                  </a:cubicBezTo>
                  <a:cubicBezTo>
                    <a:pt x="1198" y="1185"/>
                    <a:pt x="1198" y="1186"/>
                    <a:pt x="1198" y="1188"/>
                  </a:cubicBezTo>
                  <a:cubicBezTo>
                    <a:pt x="1205" y="1202"/>
                    <a:pt x="1223" y="1212"/>
                    <a:pt x="1236" y="1223"/>
                  </a:cubicBezTo>
                  <a:cubicBezTo>
                    <a:pt x="1240" y="1229"/>
                    <a:pt x="1245" y="1236"/>
                    <a:pt x="1249" y="1243"/>
                  </a:cubicBezTo>
                  <a:cubicBezTo>
                    <a:pt x="1251" y="1248"/>
                    <a:pt x="1254" y="1253"/>
                    <a:pt x="1257" y="1258"/>
                  </a:cubicBezTo>
                  <a:cubicBezTo>
                    <a:pt x="1261" y="1266"/>
                    <a:pt x="1267" y="1273"/>
                    <a:pt x="1273" y="1280"/>
                  </a:cubicBezTo>
                  <a:cubicBezTo>
                    <a:pt x="1273" y="1281"/>
                    <a:pt x="1274" y="1281"/>
                    <a:pt x="1274" y="1282"/>
                  </a:cubicBezTo>
                  <a:cubicBezTo>
                    <a:pt x="1300" y="1327"/>
                    <a:pt x="1322" y="1374"/>
                    <a:pt x="1339" y="1423"/>
                  </a:cubicBezTo>
                  <a:cubicBezTo>
                    <a:pt x="1352" y="1458"/>
                    <a:pt x="1355" y="1494"/>
                    <a:pt x="1369" y="1529"/>
                  </a:cubicBezTo>
                  <a:cubicBezTo>
                    <a:pt x="1387" y="1573"/>
                    <a:pt x="1399" y="1620"/>
                    <a:pt x="1405" y="1668"/>
                  </a:cubicBezTo>
                  <a:lnTo>
                    <a:pt x="1405" y="1669"/>
                  </a:lnTo>
                  <a:lnTo>
                    <a:pt x="1406" y="1670"/>
                  </a:lnTo>
                  <a:cubicBezTo>
                    <a:pt x="1407" y="1670"/>
                    <a:pt x="1407" y="1670"/>
                    <a:pt x="1407" y="1670"/>
                  </a:cubicBezTo>
                  <a:cubicBezTo>
                    <a:pt x="1408" y="1670"/>
                    <a:pt x="1408" y="1670"/>
                    <a:pt x="1409" y="1670"/>
                  </a:cubicBezTo>
                  <a:cubicBezTo>
                    <a:pt x="1409" y="1670"/>
                    <a:pt x="1409" y="1669"/>
                    <a:pt x="1410" y="1669"/>
                  </a:cubicBezTo>
                  <a:lnTo>
                    <a:pt x="1410" y="1668"/>
                  </a:lnTo>
                  <a:cubicBezTo>
                    <a:pt x="1410" y="1667"/>
                    <a:pt x="1410" y="1666"/>
                    <a:pt x="1410" y="1665"/>
                  </a:cubicBezTo>
                  <a:cubicBezTo>
                    <a:pt x="1410" y="1628"/>
                    <a:pt x="1404" y="1592"/>
                    <a:pt x="1392" y="1557"/>
                  </a:cubicBezTo>
                  <a:cubicBezTo>
                    <a:pt x="1386" y="1535"/>
                    <a:pt x="1375" y="1514"/>
                    <a:pt x="1368" y="1492"/>
                  </a:cubicBezTo>
                  <a:cubicBezTo>
                    <a:pt x="1365" y="1483"/>
                    <a:pt x="1362" y="1474"/>
                    <a:pt x="1360" y="1464"/>
                  </a:cubicBezTo>
                  <a:cubicBezTo>
                    <a:pt x="1363" y="1470"/>
                    <a:pt x="1365" y="1476"/>
                    <a:pt x="1369" y="1481"/>
                  </a:cubicBezTo>
                  <a:cubicBezTo>
                    <a:pt x="1369" y="1483"/>
                    <a:pt x="1370" y="1484"/>
                    <a:pt x="1371" y="1485"/>
                  </a:cubicBezTo>
                  <a:cubicBezTo>
                    <a:pt x="1376" y="1491"/>
                    <a:pt x="1387" y="1488"/>
                    <a:pt x="1384" y="1480"/>
                  </a:cubicBezTo>
                  <a:cubicBezTo>
                    <a:pt x="1372" y="1439"/>
                    <a:pt x="1363" y="1400"/>
                    <a:pt x="1347" y="1360"/>
                  </a:cubicBezTo>
                  <a:cubicBezTo>
                    <a:pt x="1348" y="1360"/>
                    <a:pt x="1349" y="1359"/>
                    <a:pt x="1350" y="1358"/>
                  </a:cubicBezTo>
                  <a:cubicBezTo>
                    <a:pt x="1350" y="1357"/>
                    <a:pt x="1351" y="1355"/>
                    <a:pt x="1351" y="1354"/>
                  </a:cubicBezTo>
                  <a:lnTo>
                    <a:pt x="1351" y="1350"/>
                  </a:lnTo>
                  <a:cubicBezTo>
                    <a:pt x="1351" y="1348"/>
                    <a:pt x="1350" y="1347"/>
                    <a:pt x="1350" y="1346"/>
                  </a:cubicBezTo>
                  <a:cubicBezTo>
                    <a:pt x="1349" y="1345"/>
                    <a:pt x="1349" y="1344"/>
                    <a:pt x="1348" y="1343"/>
                  </a:cubicBezTo>
                  <a:lnTo>
                    <a:pt x="1350" y="1343"/>
                  </a:lnTo>
                  <a:cubicBezTo>
                    <a:pt x="1351" y="1345"/>
                    <a:pt x="1352" y="1347"/>
                    <a:pt x="1353" y="1349"/>
                  </a:cubicBezTo>
                  <a:cubicBezTo>
                    <a:pt x="1355" y="1356"/>
                    <a:pt x="1355" y="1363"/>
                    <a:pt x="1357" y="1369"/>
                  </a:cubicBezTo>
                  <a:cubicBezTo>
                    <a:pt x="1362" y="1385"/>
                    <a:pt x="1371" y="1400"/>
                    <a:pt x="1377" y="1416"/>
                  </a:cubicBezTo>
                  <a:cubicBezTo>
                    <a:pt x="1378" y="1420"/>
                    <a:pt x="1385" y="1421"/>
                    <a:pt x="1385" y="1416"/>
                  </a:cubicBezTo>
                  <a:cubicBezTo>
                    <a:pt x="1384" y="1400"/>
                    <a:pt x="1380" y="1384"/>
                    <a:pt x="1372" y="1370"/>
                  </a:cubicBezTo>
                  <a:cubicBezTo>
                    <a:pt x="1369" y="1363"/>
                    <a:pt x="1367" y="1357"/>
                    <a:pt x="1366" y="1350"/>
                  </a:cubicBezTo>
                  <a:cubicBezTo>
                    <a:pt x="1365" y="1346"/>
                    <a:pt x="1363" y="1341"/>
                    <a:pt x="1361" y="1338"/>
                  </a:cubicBezTo>
                  <a:cubicBezTo>
                    <a:pt x="1361" y="1337"/>
                    <a:pt x="1361" y="1337"/>
                    <a:pt x="1361" y="1337"/>
                  </a:cubicBezTo>
                  <a:cubicBezTo>
                    <a:pt x="1362" y="1336"/>
                    <a:pt x="1362" y="1333"/>
                    <a:pt x="1362" y="1332"/>
                  </a:cubicBezTo>
                  <a:cubicBezTo>
                    <a:pt x="1362" y="1330"/>
                    <a:pt x="1362" y="1329"/>
                    <a:pt x="1361" y="1328"/>
                  </a:cubicBezTo>
                  <a:lnTo>
                    <a:pt x="1361" y="1327"/>
                  </a:lnTo>
                  <a:lnTo>
                    <a:pt x="1358" y="1324"/>
                  </a:lnTo>
                  <a:cubicBezTo>
                    <a:pt x="1359" y="1323"/>
                    <a:pt x="1361" y="1323"/>
                    <a:pt x="1362" y="1322"/>
                  </a:cubicBezTo>
                  <a:cubicBezTo>
                    <a:pt x="1363" y="1321"/>
                    <a:pt x="1363" y="1321"/>
                    <a:pt x="1364" y="1321"/>
                  </a:cubicBezTo>
                  <a:cubicBezTo>
                    <a:pt x="1364" y="1321"/>
                    <a:pt x="1364" y="1322"/>
                    <a:pt x="1365" y="1322"/>
                  </a:cubicBezTo>
                  <a:cubicBezTo>
                    <a:pt x="1367" y="1326"/>
                    <a:pt x="1369" y="1330"/>
                    <a:pt x="1372" y="1334"/>
                  </a:cubicBezTo>
                  <a:lnTo>
                    <a:pt x="1374" y="1335"/>
                  </a:lnTo>
                  <a:cubicBezTo>
                    <a:pt x="1374" y="1339"/>
                    <a:pt x="1376" y="1343"/>
                    <a:pt x="1378" y="1348"/>
                  </a:cubicBezTo>
                  <a:cubicBezTo>
                    <a:pt x="1380" y="1355"/>
                    <a:pt x="1383" y="1362"/>
                    <a:pt x="1387" y="1369"/>
                  </a:cubicBezTo>
                  <a:cubicBezTo>
                    <a:pt x="1390" y="1374"/>
                    <a:pt x="1393" y="1379"/>
                    <a:pt x="1397" y="1384"/>
                  </a:cubicBezTo>
                  <a:cubicBezTo>
                    <a:pt x="1402" y="1388"/>
                    <a:pt x="1406" y="1381"/>
                    <a:pt x="1405" y="1377"/>
                  </a:cubicBezTo>
                  <a:cubicBezTo>
                    <a:pt x="1403" y="1372"/>
                    <a:pt x="1402" y="1366"/>
                    <a:pt x="1401" y="1360"/>
                  </a:cubicBezTo>
                  <a:cubicBezTo>
                    <a:pt x="1402" y="1360"/>
                    <a:pt x="1402" y="1360"/>
                    <a:pt x="1403" y="1360"/>
                  </a:cubicBezTo>
                  <a:cubicBezTo>
                    <a:pt x="1404" y="1359"/>
                    <a:pt x="1405" y="1359"/>
                    <a:pt x="1406" y="1357"/>
                  </a:cubicBezTo>
                  <a:cubicBezTo>
                    <a:pt x="1406" y="1355"/>
                    <a:pt x="1407" y="1354"/>
                    <a:pt x="1407" y="1353"/>
                  </a:cubicBezTo>
                  <a:cubicBezTo>
                    <a:pt x="1407" y="1352"/>
                    <a:pt x="1407" y="1352"/>
                    <a:pt x="1407" y="1352"/>
                  </a:cubicBezTo>
                  <a:lnTo>
                    <a:pt x="1407" y="1349"/>
                  </a:lnTo>
                  <a:lnTo>
                    <a:pt x="1409" y="1349"/>
                  </a:lnTo>
                  <a:cubicBezTo>
                    <a:pt x="1412" y="1360"/>
                    <a:pt x="1414" y="1371"/>
                    <a:pt x="1417" y="1382"/>
                  </a:cubicBezTo>
                  <a:cubicBezTo>
                    <a:pt x="1424" y="1409"/>
                    <a:pt x="1424" y="1438"/>
                    <a:pt x="1438" y="1462"/>
                  </a:cubicBezTo>
                  <a:cubicBezTo>
                    <a:pt x="1439" y="1463"/>
                    <a:pt x="1439" y="1463"/>
                    <a:pt x="1440" y="1464"/>
                  </a:cubicBezTo>
                  <a:cubicBezTo>
                    <a:pt x="1441" y="1465"/>
                    <a:pt x="1442" y="1465"/>
                    <a:pt x="1443" y="1465"/>
                  </a:cubicBezTo>
                  <a:cubicBezTo>
                    <a:pt x="1444" y="1465"/>
                    <a:pt x="1445" y="1464"/>
                    <a:pt x="1446" y="1464"/>
                  </a:cubicBezTo>
                  <a:cubicBezTo>
                    <a:pt x="1447" y="1463"/>
                    <a:pt x="1448" y="1463"/>
                    <a:pt x="1449" y="1462"/>
                  </a:cubicBezTo>
                  <a:cubicBezTo>
                    <a:pt x="1449" y="1461"/>
                    <a:pt x="1450" y="1460"/>
                    <a:pt x="1450" y="1459"/>
                  </a:cubicBezTo>
                  <a:lnTo>
                    <a:pt x="1450" y="1458"/>
                  </a:lnTo>
                  <a:cubicBezTo>
                    <a:pt x="1442" y="1411"/>
                    <a:pt x="1432" y="1363"/>
                    <a:pt x="1420" y="1317"/>
                  </a:cubicBezTo>
                  <a:cubicBezTo>
                    <a:pt x="1421" y="1309"/>
                    <a:pt x="1421" y="1301"/>
                    <a:pt x="1421" y="1294"/>
                  </a:cubicBezTo>
                  <a:cubicBezTo>
                    <a:pt x="1421" y="1286"/>
                    <a:pt x="1421" y="1280"/>
                    <a:pt x="1420" y="1272"/>
                  </a:cubicBezTo>
                  <a:lnTo>
                    <a:pt x="1426" y="1293"/>
                  </a:lnTo>
                  <a:cubicBezTo>
                    <a:pt x="1434" y="1317"/>
                    <a:pt x="1432" y="1352"/>
                    <a:pt x="1451" y="1372"/>
                  </a:cubicBezTo>
                  <a:cubicBezTo>
                    <a:pt x="1454" y="1376"/>
                    <a:pt x="1460" y="1370"/>
                    <a:pt x="1459" y="1366"/>
                  </a:cubicBezTo>
                  <a:cubicBezTo>
                    <a:pt x="1449" y="1338"/>
                    <a:pt x="1451" y="1307"/>
                    <a:pt x="1440" y="1277"/>
                  </a:cubicBezTo>
                  <a:lnTo>
                    <a:pt x="1435" y="1263"/>
                  </a:lnTo>
                  <a:cubicBezTo>
                    <a:pt x="1447" y="1287"/>
                    <a:pt x="1457" y="1312"/>
                    <a:pt x="1465" y="1338"/>
                  </a:cubicBezTo>
                  <a:cubicBezTo>
                    <a:pt x="1466" y="1338"/>
                    <a:pt x="1466" y="1338"/>
                    <a:pt x="1466" y="1338"/>
                  </a:cubicBezTo>
                  <a:cubicBezTo>
                    <a:pt x="1467" y="1340"/>
                    <a:pt x="1467" y="1341"/>
                    <a:pt x="1469" y="1342"/>
                  </a:cubicBezTo>
                  <a:cubicBezTo>
                    <a:pt x="1470" y="1343"/>
                    <a:pt x="1472" y="1343"/>
                    <a:pt x="1474" y="1343"/>
                  </a:cubicBezTo>
                  <a:cubicBezTo>
                    <a:pt x="1475" y="1343"/>
                    <a:pt x="1477" y="1343"/>
                    <a:pt x="1478" y="1342"/>
                  </a:cubicBezTo>
                  <a:cubicBezTo>
                    <a:pt x="1479" y="1341"/>
                    <a:pt x="1479" y="1341"/>
                    <a:pt x="1480" y="1341"/>
                  </a:cubicBezTo>
                  <a:cubicBezTo>
                    <a:pt x="1492" y="1328"/>
                    <a:pt x="1486" y="1294"/>
                    <a:pt x="1486" y="1277"/>
                  </a:cubicBezTo>
                  <a:cubicBezTo>
                    <a:pt x="1484" y="1234"/>
                    <a:pt x="1479" y="1192"/>
                    <a:pt x="1469" y="1150"/>
                  </a:cubicBezTo>
                  <a:cubicBezTo>
                    <a:pt x="1458" y="1097"/>
                    <a:pt x="1421" y="1047"/>
                    <a:pt x="1401" y="997"/>
                  </a:cubicBezTo>
                  <a:cubicBezTo>
                    <a:pt x="1395" y="982"/>
                    <a:pt x="1388" y="966"/>
                    <a:pt x="1379" y="949"/>
                  </a:cubicBezTo>
                  <a:cubicBezTo>
                    <a:pt x="1380" y="949"/>
                    <a:pt x="1380" y="949"/>
                    <a:pt x="1381" y="949"/>
                  </a:cubicBezTo>
                  <a:cubicBezTo>
                    <a:pt x="1383" y="949"/>
                    <a:pt x="1384" y="949"/>
                    <a:pt x="1385" y="948"/>
                  </a:cubicBezTo>
                  <a:cubicBezTo>
                    <a:pt x="1386" y="947"/>
                    <a:pt x="1386" y="948"/>
                    <a:pt x="1386" y="948"/>
                  </a:cubicBezTo>
                  <a:cubicBezTo>
                    <a:pt x="1396" y="962"/>
                    <a:pt x="1405" y="977"/>
                    <a:pt x="1414" y="992"/>
                  </a:cubicBezTo>
                  <a:cubicBezTo>
                    <a:pt x="1420" y="1003"/>
                    <a:pt x="1426" y="1013"/>
                    <a:pt x="1431" y="1024"/>
                  </a:cubicBezTo>
                  <a:cubicBezTo>
                    <a:pt x="1434" y="1030"/>
                    <a:pt x="1442" y="1026"/>
                    <a:pt x="1442" y="1021"/>
                  </a:cubicBezTo>
                  <a:cubicBezTo>
                    <a:pt x="1441" y="1002"/>
                    <a:pt x="1435" y="983"/>
                    <a:pt x="1426" y="967"/>
                  </a:cubicBezTo>
                  <a:cubicBezTo>
                    <a:pt x="1425" y="965"/>
                    <a:pt x="1424" y="964"/>
                    <a:pt x="1423" y="962"/>
                  </a:cubicBezTo>
                  <a:cubicBezTo>
                    <a:pt x="1424" y="962"/>
                    <a:pt x="1425" y="961"/>
                    <a:pt x="1426" y="961"/>
                  </a:cubicBezTo>
                  <a:cubicBezTo>
                    <a:pt x="1427" y="960"/>
                    <a:pt x="1427" y="960"/>
                    <a:pt x="1428" y="959"/>
                  </a:cubicBezTo>
                  <a:cubicBezTo>
                    <a:pt x="1428" y="958"/>
                    <a:pt x="1429" y="957"/>
                    <a:pt x="1429" y="956"/>
                  </a:cubicBezTo>
                  <a:cubicBezTo>
                    <a:pt x="1432" y="960"/>
                    <a:pt x="1435" y="963"/>
                    <a:pt x="1439" y="967"/>
                  </a:cubicBezTo>
                  <a:cubicBezTo>
                    <a:pt x="1442" y="970"/>
                    <a:pt x="1446" y="979"/>
                    <a:pt x="1449" y="985"/>
                  </a:cubicBezTo>
                  <a:cubicBezTo>
                    <a:pt x="1478" y="1033"/>
                    <a:pt x="1496" y="1093"/>
                    <a:pt x="1516" y="1145"/>
                  </a:cubicBezTo>
                  <a:cubicBezTo>
                    <a:pt x="1516" y="1145"/>
                    <a:pt x="1515" y="1145"/>
                    <a:pt x="1516" y="1146"/>
                  </a:cubicBezTo>
                  <a:cubicBezTo>
                    <a:pt x="1516" y="1147"/>
                    <a:pt x="1517" y="1147"/>
                    <a:pt x="1518" y="1148"/>
                  </a:cubicBezTo>
                  <a:cubicBezTo>
                    <a:pt x="1519" y="1149"/>
                    <a:pt x="1521" y="1149"/>
                    <a:pt x="1522" y="1149"/>
                  </a:cubicBezTo>
                  <a:cubicBezTo>
                    <a:pt x="1523" y="1149"/>
                    <a:pt x="1524" y="1149"/>
                    <a:pt x="1525" y="1148"/>
                  </a:cubicBezTo>
                  <a:cubicBezTo>
                    <a:pt x="1526" y="1147"/>
                    <a:pt x="1526" y="1147"/>
                    <a:pt x="1527" y="1146"/>
                  </a:cubicBezTo>
                  <a:cubicBezTo>
                    <a:pt x="1527" y="1145"/>
                    <a:pt x="1528" y="1144"/>
                    <a:pt x="1528" y="1142"/>
                  </a:cubicBezTo>
                  <a:cubicBezTo>
                    <a:pt x="1528" y="1087"/>
                    <a:pt x="1501" y="1035"/>
                    <a:pt x="1477" y="987"/>
                  </a:cubicBezTo>
                  <a:cubicBezTo>
                    <a:pt x="1471" y="975"/>
                    <a:pt x="1465" y="962"/>
                    <a:pt x="1458" y="950"/>
                  </a:cubicBezTo>
                  <a:lnTo>
                    <a:pt x="1459" y="949"/>
                  </a:lnTo>
                  <a:cubicBezTo>
                    <a:pt x="1460" y="948"/>
                    <a:pt x="1460" y="948"/>
                    <a:pt x="1461" y="948"/>
                  </a:cubicBezTo>
                  <a:lnTo>
                    <a:pt x="1467" y="960"/>
                  </a:lnTo>
                  <a:cubicBezTo>
                    <a:pt x="1497" y="1019"/>
                    <a:pt x="1526" y="1076"/>
                    <a:pt x="1558" y="1133"/>
                  </a:cubicBezTo>
                  <a:cubicBezTo>
                    <a:pt x="1561" y="1138"/>
                    <a:pt x="1571" y="1138"/>
                    <a:pt x="1571" y="1130"/>
                  </a:cubicBezTo>
                  <a:cubicBezTo>
                    <a:pt x="1571" y="1082"/>
                    <a:pt x="1537" y="1032"/>
                    <a:pt x="1512" y="988"/>
                  </a:cubicBezTo>
                  <a:cubicBezTo>
                    <a:pt x="1518" y="991"/>
                    <a:pt x="1523" y="995"/>
                    <a:pt x="1529" y="998"/>
                  </a:cubicBezTo>
                  <a:cubicBezTo>
                    <a:pt x="1533" y="1006"/>
                    <a:pt x="1537" y="1014"/>
                    <a:pt x="1541" y="1021"/>
                  </a:cubicBezTo>
                  <a:cubicBezTo>
                    <a:pt x="1553" y="1048"/>
                    <a:pt x="1563" y="1082"/>
                    <a:pt x="1583" y="1103"/>
                  </a:cubicBezTo>
                  <a:cubicBezTo>
                    <a:pt x="1584" y="1103"/>
                    <a:pt x="1583" y="1103"/>
                    <a:pt x="1584" y="1104"/>
                  </a:cubicBezTo>
                  <a:cubicBezTo>
                    <a:pt x="1584" y="1105"/>
                    <a:pt x="1587" y="1105"/>
                    <a:pt x="1588" y="1105"/>
                  </a:cubicBezTo>
                  <a:cubicBezTo>
                    <a:pt x="1589" y="1105"/>
                    <a:pt x="1591" y="1104"/>
                    <a:pt x="1592" y="1104"/>
                  </a:cubicBezTo>
                  <a:cubicBezTo>
                    <a:pt x="1593" y="1103"/>
                    <a:pt x="1594" y="1102"/>
                    <a:pt x="1595" y="1101"/>
                  </a:cubicBezTo>
                  <a:cubicBezTo>
                    <a:pt x="1595" y="1100"/>
                    <a:pt x="1595" y="1099"/>
                    <a:pt x="1596" y="1098"/>
                  </a:cubicBezTo>
                  <a:cubicBezTo>
                    <a:pt x="1595" y="1079"/>
                    <a:pt x="1590" y="1060"/>
                    <a:pt x="1580" y="1044"/>
                  </a:cubicBezTo>
                  <a:cubicBezTo>
                    <a:pt x="1579" y="1042"/>
                    <a:pt x="1579" y="1041"/>
                    <a:pt x="1578" y="1040"/>
                  </a:cubicBezTo>
                  <a:cubicBezTo>
                    <a:pt x="1579" y="1042"/>
                    <a:pt x="1580" y="1043"/>
                    <a:pt x="1582" y="1044"/>
                  </a:cubicBezTo>
                  <a:cubicBezTo>
                    <a:pt x="1583" y="1045"/>
                    <a:pt x="1583" y="1045"/>
                    <a:pt x="1584" y="1045"/>
                  </a:cubicBezTo>
                  <a:cubicBezTo>
                    <a:pt x="1586" y="1046"/>
                    <a:pt x="1588" y="1047"/>
                    <a:pt x="1591" y="1047"/>
                  </a:cubicBezTo>
                  <a:cubicBezTo>
                    <a:pt x="1593" y="1047"/>
                    <a:pt x="1596" y="1046"/>
                    <a:pt x="1598" y="1045"/>
                  </a:cubicBezTo>
                  <a:cubicBezTo>
                    <a:pt x="1600" y="1044"/>
                    <a:pt x="1602" y="1042"/>
                    <a:pt x="1603" y="1040"/>
                  </a:cubicBezTo>
                  <a:cubicBezTo>
                    <a:pt x="1603" y="1039"/>
                    <a:pt x="1603" y="1039"/>
                    <a:pt x="1604" y="1038"/>
                  </a:cubicBezTo>
                  <a:cubicBezTo>
                    <a:pt x="1611" y="1078"/>
                    <a:pt x="1613" y="1117"/>
                    <a:pt x="1623" y="1155"/>
                  </a:cubicBezTo>
                  <a:cubicBezTo>
                    <a:pt x="1631" y="1191"/>
                    <a:pt x="1641" y="1226"/>
                    <a:pt x="1654" y="1259"/>
                  </a:cubicBezTo>
                  <a:cubicBezTo>
                    <a:pt x="1646" y="1279"/>
                    <a:pt x="1641" y="1299"/>
                    <a:pt x="1638" y="1320"/>
                  </a:cubicBezTo>
                  <a:cubicBezTo>
                    <a:pt x="1632" y="1346"/>
                    <a:pt x="1621" y="1374"/>
                    <a:pt x="1616" y="1399"/>
                  </a:cubicBezTo>
                  <a:cubicBezTo>
                    <a:pt x="1613" y="1421"/>
                    <a:pt x="1606" y="1443"/>
                    <a:pt x="1596" y="1463"/>
                  </a:cubicBezTo>
                  <a:cubicBezTo>
                    <a:pt x="1596" y="1451"/>
                    <a:pt x="1595" y="1440"/>
                    <a:pt x="1595" y="1428"/>
                  </a:cubicBezTo>
                  <a:cubicBezTo>
                    <a:pt x="1595" y="1423"/>
                    <a:pt x="1595" y="1418"/>
                    <a:pt x="1595" y="1413"/>
                  </a:cubicBezTo>
                  <a:cubicBezTo>
                    <a:pt x="1595" y="1385"/>
                    <a:pt x="1594" y="1358"/>
                    <a:pt x="1591" y="1330"/>
                  </a:cubicBezTo>
                  <a:cubicBezTo>
                    <a:pt x="1590" y="1330"/>
                    <a:pt x="1590" y="1329"/>
                    <a:pt x="1590" y="1329"/>
                  </a:cubicBezTo>
                  <a:cubicBezTo>
                    <a:pt x="1590" y="1328"/>
                    <a:pt x="1589" y="1328"/>
                    <a:pt x="1588" y="1327"/>
                  </a:cubicBezTo>
                  <a:cubicBezTo>
                    <a:pt x="1588" y="1327"/>
                    <a:pt x="1587" y="1327"/>
                    <a:pt x="1586" y="1327"/>
                  </a:cubicBezTo>
                  <a:cubicBezTo>
                    <a:pt x="1586" y="1327"/>
                    <a:pt x="1585" y="1326"/>
                    <a:pt x="1584" y="1327"/>
                  </a:cubicBezTo>
                  <a:cubicBezTo>
                    <a:pt x="1583" y="1327"/>
                    <a:pt x="1583" y="1328"/>
                    <a:pt x="1583" y="1329"/>
                  </a:cubicBezTo>
                  <a:cubicBezTo>
                    <a:pt x="1582" y="1330"/>
                    <a:pt x="1582" y="1330"/>
                    <a:pt x="1582" y="1330"/>
                  </a:cubicBezTo>
                  <a:cubicBezTo>
                    <a:pt x="1566" y="1433"/>
                    <a:pt x="1603" y="1553"/>
                    <a:pt x="1536" y="1645"/>
                  </a:cubicBezTo>
                  <a:cubicBezTo>
                    <a:pt x="1535" y="1646"/>
                    <a:pt x="1536" y="1648"/>
                    <a:pt x="1538" y="1647"/>
                  </a:cubicBezTo>
                  <a:cubicBezTo>
                    <a:pt x="1580" y="1621"/>
                    <a:pt x="1586" y="1575"/>
                    <a:pt x="1594" y="1529"/>
                  </a:cubicBezTo>
                  <a:cubicBezTo>
                    <a:pt x="1596" y="1515"/>
                    <a:pt x="1597" y="1501"/>
                    <a:pt x="1597" y="1487"/>
                  </a:cubicBezTo>
                  <a:cubicBezTo>
                    <a:pt x="1597" y="1482"/>
                    <a:pt x="1597" y="1476"/>
                    <a:pt x="1597" y="1470"/>
                  </a:cubicBezTo>
                  <a:lnTo>
                    <a:pt x="1598" y="1470"/>
                  </a:lnTo>
                  <a:cubicBezTo>
                    <a:pt x="1600" y="1467"/>
                    <a:pt x="1602" y="1464"/>
                    <a:pt x="1604" y="1460"/>
                  </a:cubicBezTo>
                  <a:cubicBezTo>
                    <a:pt x="1619" y="1436"/>
                    <a:pt x="1630" y="1409"/>
                    <a:pt x="1639" y="1382"/>
                  </a:cubicBezTo>
                  <a:cubicBezTo>
                    <a:pt x="1651" y="1352"/>
                    <a:pt x="1654" y="1313"/>
                    <a:pt x="1666" y="1282"/>
                  </a:cubicBezTo>
                  <a:cubicBezTo>
                    <a:pt x="1666" y="1283"/>
                    <a:pt x="1667" y="1285"/>
                    <a:pt x="1668" y="1287"/>
                  </a:cubicBezTo>
                  <a:cubicBezTo>
                    <a:pt x="1674" y="1296"/>
                    <a:pt x="1682" y="1304"/>
                    <a:pt x="1692" y="1310"/>
                  </a:cubicBezTo>
                  <a:cubicBezTo>
                    <a:pt x="1698" y="1313"/>
                    <a:pt x="1704" y="1316"/>
                    <a:pt x="1711" y="1318"/>
                  </a:cubicBezTo>
                  <a:cubicBezTo>
                    <a:pt x="1714" y="1336"/>
                    <a:pt x="1715" y="1355"/>
                    <a:pt x="1715" y="1374"/>
                  </a:cubicBezTo>
                  <a:cubicBezTo>
                    <a:pt x="1715" y="1402"/>
                    <a:pt x="1707" y="1452"/>
                    <a:pt x="1732" y="1475"/>
                  </a:cubicBezTo>
                  <a:lnTo>
                    <a:pt x="1733" y="1476"/>
                  </a:lnTo>
                  <a:cubicBezTo>
                    <a:pt x="1734" y="1477"/>
                    <a:pt x="1735" y="1477"/>
                    <a:pt x="1737" y="1477"/>
                  </a:cubicBezTo>
                  <a:cubicBezTo>
                    <a:pt x="1738" y="1477"/>
                    <a:pt x="1740" y="1477"/>
                    <a:pt x="1742" y="1476"/>
                  </a:cubicBezTo>
                  <a:cubicBezTo>
                    <a:pt x="1743" y="1475"/>
                    <a:pt x="1744" y="1474"/>
                    <a:pt x="1745" y="1473"/>
                  </a:cubicBezTo>
                  <a:cubicBezTo>
                    <a:pt x="1747" y="1466"/>
                    <a:pt x="1750" y="1459"/>
                    <a:pt x="1754" y="1453"/>
                  </a:cubicBezTo>
                  <a:cubicBezTo>
                    <a:pt x="1760" y="1443"/>
                    <a:pt x="1767" y="1434"/>
                    <a:pt x="1775" y="1426"/>
                  </a:cubicBezTo>
                  <a:cubicBezTo>
                    <a:pt x="1775" y="1430"/>
                    <a:pt x="1775" y="1435"/>
                    <a:pt x="1775" y="1439"/>
                  </a:cubicBezTo>
                  <a:cubicBezTo>
                    <a:pt x="1775" y="1475"/>
                    <a:pt x="1773" y="1511"/>
                    <a:pt x="1769" y="1547"/>
                  </a:cubicBezTo>
                  <a:cubicBezTo>
                    <a:pt x="1763" y="1595"/>
                    <a:pt x="1775" y="1641"/>
                    <a:pt x="1774" y="1688"/>
                  </a:cubicBezTo>
                  <a:cubicBezTo>
                    <a:pt x="1774" y="1702"/>
                    <a:pt x="1773" y="1718"/>
                    <a:pt x="1786" y="1727"/>
                  </a:cubicBezTo>
                  <a:cubicBezTo>
                    <a:pt x="1795" y="1733"/>
                    <a:pt x="1813" y="1712"/>
                    <a:pt x="1816" y="1725"/>
                  </a:cubicBezTo>
                  <a:cubicBezTo>
                    <a:pt x="1817" y="1735"/>
                    <a:pt x="1817" y="1745"/>
                    <a:pt x="1817" y="1756"/>
                  </a:cubicBezTo>
                  <a:cubicBezTo>
                    <a:pt x="1817" y="1770"/>
                    <a:pt x="1816" y="1784"/>
                    <a:pt x="1815" y="1798"/>
                  </a:cubicBezTo>
                  <a:cubicBezTo>
                    <a:pt x="1815" y="1825"/>
                    <a:pt x="1821" y="1851"/>
                    <a:pt x="1820" y="1878"/>
                  </a:cubicBezTo>
                  <a:cubicBezTo>
                    <a:pt x="1820" y="1932"/>
                    <a:pt x="1822" y="1987"/>
                    <a:pt x="1818" y="2042"/>
                  </a:cubicBezTo>
                  <a:cubicBezTo>
                    <a:pt x="1813" y="2101"/>
                    <a:pt x="1815" y="2162"/>
                    <a:pt x="1807" y="2220"/>
                  </a:cubicBezTo>
                  <a:cubicBezTo>
                    <a:pt x="1804" y="2243"/>
                    <a:pt x="1803" y="2267"/>
                    <a:pt x="1800" y="2290"/>
                  </a:cubicBezTo>
                  <a:cubicBezTo>
                    <a:pt x="1797" y="2307"/>
                    <a:pt x="1801" y="2336"/>
                    <a:pt x="1793" y="2352"/>
                  </a:cubicBezTo>
                  <a:cubicBezTo>
                    <a:pt x="1790" y="2357"/>
                    <a:pt x="1798" y="2362"/>
                    <a:pt x="1802" y="2357"/>
                  </a:cubicBezTo>
                  <a:lnTo>
                    <a:pt x="1806" y="2351"/>
                  </a:lnTo>
                  <a:lnTo>
                    <a:pt x="1807" y="2352"/>
                  </a:lnTo>
                  <a:cubicBezTo>
                    <a:pt x="1808" y="2352"/>
                    <a:pt x="1810" y="2353"/>
                    <a:pt x="1812" y="2353"/>
                  </a:cubicBezTo>
                  <a:cubicBezTo>
                    <a:pt x="1814" y="2353"/>
                    <a:pt x="1815" y="2353"/>
                    <a:pt x="1817" y="2352"/>
                  </a:cubicBezTo>
                  <a:cubicBezTo>
                    <a:pt x="1819" y="2351"/>
                    <a:pt x="1820" y="2350"/>
                    <a:pt x="1821" y="2348"/>
                  </a:cubicBezTo>
                  <a:cubicBezTo>
                    <a:pt x="1822" y="2347"/>
                    <a:pt x="1822" y="2345"/>
                    <a:pt x="1822" y="2344"/>
                  </a:cubicBezTo>
                  <a:cubicBezTo>
                    <a:pt x="1824" y="2324"/>
                    <a:pt x="1848" y="2304"/>
                    <a:pt x="1854" y="2283"/>
                  </a:cubicBezTo>
                  <a:cubicBezTo>
                    <a:pt x="1860" y="2261"/>
                    <a:pt x="1881" y="2244"/>
                    <a:pt x="1893" y="2224"/>
                  </a:cubicBezTo>
                  <a:cubicBezTo>
                    <a:pt x="1895" y="2222"/>
                    <a:pt x="1896" y="2220"/>
                    <a:pt x="1897" y="2217"/>
                  </a:cubicBezTo>
                  <a:cubicBezTo>
                    <a:pt x="1904" y="2206"/>
                    <a:pt x="1910" y="2194"/>
                    <a:pt x="1914" y="2181"/>
                  </a:cubicBezTo>
                  <a:cubicBezTo>
                    <a:pt x="1944" y="2110"/>
                    <a:pt x="1970" y="2038"/>
                    <a:pt x="1993" y="1965"/>
                  </a:cubicBezTo>
                  <a:cubicBezTo>
                    <a:pt x="2004" y="1929"/>
                    <a:pt x="2016" y="1892"/>
                    <a:pt x="2025" y="1856"/>
                  </a:cubicBezTo>
                  <a:cubicBezTo>
                    <a:pt x="2034" y="1820"/>
                    <a:pt x="2025" y="1769"/>
                    <a:pt x="2021" y="1730"/>
                  </a:cubicBezTo>
                  <a:cubicBezTo>
                    <a:pt x="2018" y="1702"/>
                    <a:pt x="2012" y="1673"/>
                    <a:pt x="2004" y="1646"/>
                  </a:cubicBezTo>
                  <a:moveTo>
                    <a:pt x="893" y="2344"/>
                  </a:moveTo>
                  <a:cubicBezTo>
                    <a:pt x="897" y="2346"/>
                    <a:pt x="901" y="2346"/>
                    <a:pt x="906" y="2346"/>
                  </a:cubicBezTo>
                  <a:cubicBezTo>
                    <a:pt x="910" y="2346"/>
                    <a:pt x="916" y="2346"/>
                    <a:pt x="920" y="2344"/>
                  </a:cubicBezTo>
                  <a:cubicBezTo>
                    <a:pt x="920" y="2349"/>
                    <a:pt x="920" y="2354"/>
                    <a:pt x="919" y="2359"/>
                  </a:cubicBezTo>
                  <a:cubicBezTo>
                    <a:pt x="917" y="2386"/>
                    <a:pt x="912" y="2413"/>
                    <a:pt x="910" y="2441"/>
                  </a:cubicBezTo>
                  <a:cubicBezTo>
                    <a:pt x="910" y="2442"/>
                    <a:pt x="910" y="2443"/>
                    <a:pt x="910" y="2444"/>
                  </a:cubicBezTo>
                  <a:cubicBezTo>
                    <a:pt x="910" y="2463"/>
                    <a:pt x="908" y="2483"/>
                    <a:pt x="904" y="2502"/>
                  </a:cubicBezTo>
                  <a:cubicBezTo>
                    <a:pt x="903" y="2500"/>
                    <a:pt x="902" y="2498"/>
                    <a:pt x="900" y="2496"/>
                  </a:cubicBezTo>
                  <a:cubicBezTo>
                    <a:pt x="891" y="2479"/>
                    <a:pt x="883" y="2461"/>
                    <a:pt x="877" y="2443"/>
                  </a:cubicBezTo>
                  <a:cubicBezTo>
                    <a:pt x="877" y="2443"/>
                    <a:pt x="878" y="2443"/>
                    <a:pt x="877" y="2442"/>
                  </a:cubicBezTo>
                  <a:cubicBezTo>
                    <a:pt x="876" y="2441"/>
                    <a:pt x="876" y="2441"/>
                    <a:pt x="875" y="2440"/>
                  </a:cubicBezTo>
                  <a:cubicBezTo>
                    <a:pt x="874" y="2439"/>
                    <a:pt x="873" y="2440"/>
                    <a:pt x="872" y="2440"/>
                  </a:cubicBezTo>
                  <a:cubicBezTo>
                    <a:pt x="871" y="2440"/>
                    <a:pt x="870" y="2439"/>
                    <a:pt x="869" y="2440"/>
                  </a:cubicBezTo>
                  <a:cubicBezTo>
                    <a:pt x="868" y="2441"/>
                    <a:pt x="868" y="2441"/>
                    <a:pt x="868" y="2442"/>
                  </a:cubicBezTo>
                  <a:cubicBezTo>
                    <a:pt x="878" y="2410"/>
                    <a:pt x="884" y="2376"/>
                    <a:pt x="893" y="2344"/>
                  </a:cubicBezTo>
                  <a:moveTo>
                    <a:pt x="1099" y="1984"/>
                  </a:moveTo>
                  <a:cubicBezTo>
                    <a:pt x="1099" y="1986"/>
                    <a:pt x="1099" y="1989"/>
                    <a:pt x="1098" y="1992"/>
                  </a:cubicBezTo>
                  <a:cubicBezTo>
                    <a:pt x="1098" y="1988"/>
                    <a:pt x="1098" y="1983"/>
                    <a:pt x="1098" y="1979"/>
                  </a:cubicBezTo>
                  <a:lnTo>
                    <a:pt x="1099" y="1984"/>
                  </a:lnTo>
                  <a:moveTo>
                    <a:pt x="1097" y="2172"/>
                  </a:moveTo>
                  <a:cubicBezTo>
                    <a:pt x="1098" y="2173"/>
                    <a:pt x="1099" y="2173"/>
                    <a:pt x="1100" y="2173"/>
                  </a:cubicBezTo>
                  <a:cubicBezTo>
                    <a:pt x="1100" y="2173"/>
                    <a:pt x="1101" y="2173"/>
                    <a:pt x="1102" y="2172"/>
                  </a:cubicBezTo>
                  <a:cubicBezTo>
                    <a:pt x="1100" y="2178"/>
                    <a:pt x="1097" y="2183"/>
                    <a:pt x="1094" y="2188"/>
                  </a:cubicBezTo>
                  <a:cubicBezTo>
                    <a:pt x="1094" y="2189"/>
                    <a:pt x="1093" y="2191"/>
                    <a:pt x="1092" y="2192"/>
                  </a:cubicBezTo>
                  <a:cubicBezTo>
                    <a:pt x="1094" y="2187"/>
                    <a:pt x="1096" y="2179"/>
                    <a:pt x="1097" y="2173"/>
                  </a:cubicBezTo>
                  <a:lnTo>
                    <a:pt x="1097" y="2172"/>
                  </a:lnTo>
                  <a:moveTo>
                    <a:pt x="1038" y="1614"/>
                  </a:moveTo>
                  <a:cubicBezTo>
                    <a:pt x="1038" y="1617"/>
                    <a:pt x="1038" y="1619"/>
                    <a:pt x="1038" y="1621"/>
                  </a:cubicBezTo>
                  <a:lnTo>
                    <a:pt x="1036" y="1615"/>
                  </a:lnTo>
                  <a:lnTo>
                    <a:pt x="1038" y="1614"/>
                  </a:lnTo>
                  <a:moveTo>
                    <a:pt x="985" y="2106"/>
                  </a:moveTo>
                  <a:cubicBezTo>
                    <a:pt x="991" y="2036"/>
                    <a:pt x="988" y="1965"/>
                    <a:pt x="989" y="1894"/>
                  </a:cubicBezTo>
                  <a:lnTo>
                    <a:pt x="990" y="1894"/>
                  </a:lnTo>
                  <a:cubicBezTo>
                    <a:pt x="991" y="1893"/>
                    <a:pt x="991" y="1893"/>
                    <a:pt x="992" y="1892"/>
                  </a:cubicBezTo>
                  <a:cubicBezTo>
                    <a:pt x="993" y="1891"/>
                    <a:pt x="994" y="1889"/>
                    <a:pt x="995" y="1888"/>
                  </a:cubicBezTo>
                  <a:cubicBezTo>
                    <a:pt x="996" y="1885"/>
                    <a:pt x="997" y="1883"/>
                    <a:pt x="998" y="1880"/>
                  </a:cubicBezTo>
                  <a:cubicBezTo>
                    <a:pt x="998" y="1883"/>
                    <a:pt x="998" y="1885"/>
                    <a:pt x="998" y="1887"/>
                  </a:cubicBezTo>
                  <a:cubicBezTo>
                    <a:pt x="998" y="1914"/>
                    <a:pt x="1000" y="1941"/>
                    <a:pt x="1003" y="1968"/>
                  </a:cubicBezTo>
                  <a:cubicBezTo>
                    <a:pt x="1003" y="1968"/>
                    <a:pt x="1003" y="1969"/>
                    <a:pt x="1004" y="1970"/>
                  </a:cubicBezTo>
                  <a:cubicBezTo>
                    <a:pt x="1004" y="1971"/>
                    <a:pt x="1005" y="1971"/>
                    <a:pt x="1006" y="1972"/>
                  </a:cubicBezTo>
                  <a:cubicBezTo>
                    <a:pt x="1007" y="1973"/>
                    <a:pt x="1008" y="1973"/>
                    <a:pt x="1010" y="1973"/>
                  </a:cubicBezTo>
                  <a:cubicBezTo>
                    <a:pt x="1011" y="1973"/>
                    <a:pt x="1012" y="1973"/>
                    <a:pt x="1013" y="1972"/>
                  </a:cubicBezTo>
                  <a:cubicBezTo>
                    <a:pt x="1014" y="1971"/>
                    <a:pt x="1014" y="1971"/>
                    <a:pt x="1015" y="1970"/>
                  </a:cubicBezTo>
                  <a:cubicBezTo>
                    <a:pt x="1015" y="1969"/>
                    <a:pt x="1016" y="1968"/>
                    <a:pt x="1016" y="1968"/>
                  </a:cubicBezTo>
                  <a:cubicBezTo>
                    <a:pt x="1022" y="1929"/>
                    <a:pt x="1025" y="1890"/>
                    <a:pt x="1025" y="1852"/>
                  </a:cubicBezTo>
                  <a:cubicBezTo>
                    <a:pt x="1025" y="1848"/>
                    <a:pt x="1025" y="1843"/>
                    <a:pt x="1024" y="1839"/>
                  </a:cubicBezTo>
                  <a:cubicBezTo>
                    <a:pt x="1026" y="1856"/>
                    <a:pt x="1029" y="1872"/>
                    <a:pt x="1034" y="1887"/>
                  </a:cubicBezTo>
                  <a:cubicBezTo>
                    <a:pt x="1034" y="1928"/>
                    <a:pt x="1035" y="1969"/>
                    <a:pt x="1036" y="2009"/>
                  </a:cubicBezTo>
                  <a:cubicBezTo>
                    <a:pt x="1036" y="2010"/>
                    <a:pt x="1036" y="2011"/>
                    <a:pt x="1037" y="2012"/>
                  </a:cubicBezTo>
                  <a:cubicBezTo>
                    <a:pt x="1037" y="2013"/>
                    <a:pt x="1039" y="2014"/>
                    <a:pt x="1039" y="2014"/>
                  </a:cubicBezTo>
                  <a:cubicBezTo>
                    <a:pt x="1040" y="2015"/>
                    <a:pt x="1041" y="2015"/>
                    <a:pt x="1043" y="2015"/>
                  </a:cubicBezTo>
                  <a:cubicBezTo>
                    <a:pt x="1044" y="2015"/>
                    <a:pt x="1045" y="2014"/>
                    <a:pt x="1046" y="2014"/>
                  </a:cubicBezTo>
                  <a:cubicBezTo>
                    <a:pt x="1047" y="2013"/>
                    <a:pt x="1047" y="2013"/>
                    <a:pt x="1048" y="2012"/>
                  </a:cubicBezTo>
                  <a:lnTo>
                    <a:pt x="1048" y="2011"/>
                  </a:lnTo>
                  <a:cubicBezTo>
                    <a:pt x="1056" y="1969"/>
                    <a:pt x="1059" y="1928"/>
                    <a:pt x="1059" y="1886"/>
                  </a:cubicBezTo>
                  <a:cubicBezTo>
                    <a:pt x="1059" y="1871"/>
                    <a:pt x="1059" y="1856"/>
                    <a:pt x="1058" y="1841"/>
                  </a:cubicBezTo>
                  <a:cubicBezTo>
                    <a:pt x="1058" y="1838"/>
                    <a:pt x="1058" y="1835"/>
                    <a:pt x="1058" y="1832"/>
                  </a:cubicBezTo>
                  <a:cubicBezTo>
                    <a:pt x="1060" y="1844"/>
                    <a:pt x="1062" y="1855"/>
                    <a:pt x="1065" y="1867"/>
                  </a:cubicBezTo>
                  <a:lnTo>
                    <a:pt x="1066" y="1868"/>
                  </a:lnTo>
                  <a:cubicBezTo>
                    <a:pt x="1066" y="1869"/>
                    <a:pt x="1067" y="1870"/>
                    <a:pt x="1068" y="1871"/>
                  </a:cubicBezTo>
                  <a:cubicBezTo>
                    <a:pt x="1069" y="1871"/>
                    <a:pt x="1070" y="1871"/>
                    <a:pt x="1071" y="1872"/>
                  </a:cubicBezTo>
                  <a:cubicBezTo>
                    <a:pt x="1072" y="1930"/>
                    <a:pt x="1076" y="1988"/>
                    <a:pt x="1083" y="2046"/>
                  </a:cubicBezTo>
                  <a:cubicBezTo>
                    <a:pt x="1083" y="2047"/>
                    <a:pt x="1083" y="2047"/>
                    <a:pt x="1084" y="2048"/>
                  </a:cubicBezTo>
                  <a:lnTo>
                    <a:pt x="1085" y="2049"/>
                  </a:lnTo>
                  <a:cubicBezTo>
                    <a:pt x="1086" y="2050"/>
                    <a:pt x="1087" y="2050"/>
                    <a:pt x="1088" y="2050"/>
                  </a:cubicBezTo>
                  <a:cubicBezTo>
                    <a:pt x="1089" y="2050"/>
                    <a:pt x="1090" y="2050"/>
                    <a:pt x="1091" y="2049"/>
                  </a:cubicBezTo>
                  <a:lnTo>
                    <a:pt x="1092" y="2048"/>
                  </a:lnTo>
                  <a:cubicBezTo>
                    <a:pt x="1093" y="2047"/>
                    <a:pt x="1093" y="2047"/>
                    <a:pt x="1093" y="2046"/>
                  </a:cubicBezTo>
                  <a:cubicBezTo>
                    <a:pt x="1093" y="2060"/>
                    <a:pt x="1093" y="2073"/>
                    <a:pt x="1092" y="2087"/>
                  </a:cubicBezTo>
                  <a:cubicBezTo>
                    <a:pt x="1085" y="2124"/>
                    <a:pt x="1080" y="2162"/>
                    <a:pt x="1071" y="2199"/>
                  </a:cubicBezTo>
                  <a:cubicBezTo>
                    <a:pt x="1066" y="2219"/>
                    <a:pt x="1062" y="2238"/>
                    <a:pt x="1057" y="2258"/>
                  </a:cubicBezTo>
                  <a:cubicBezTo>
                    <a:pt x="1054" y="2269"/>
                    <a:pt x="1050" y="2280"/>
                    <a:pt x="1046" y="2290"/>
                  </a:cubicBezTo>
                  <a:cubicBezTo>
                    <a:pt x="1048" y="2270"/>
                    <a:pt x="1050" y="2249"/>
                    <a:pt x="1053" y="2229"/>
                  </a:cubicBezTo>
                  <a:cubicBezTo>
                    <a:pt x="1058" y="2203"/>
                    <a:pt x="1061" y="2176"/>
                    <a:pt x="1061" y="2149"/>
                  </a:cubicBezTo>
                  <a:cubicBezTo>
                    <a:pt x="1061" y="2145"/>
                    <a:pt x="1055" y="2144"/>
                    <a:pt x="1054" y="2149"/>
                  </a:cubicBezTo>
                  <a:cubicBezTo>
                    <a:pt x="1050" y="2175"/>
                    <a:pt x="1042" y="2200"/>
                    <a:pt x="1035" y="2227"/>
                  </a:cubicBezTo>
                  <a:cubicBezTo>
                    <a:pt x="1025" y="2267"/>
                    <a:pt x="1024" y="2307"/>
                    <a:pt x="1012" y="2347"/>
                  </a:cubicBezTo>
                  <a:cubicBezTo>
                    <a:pt x="1008" y="2358"/>
                    <a:pt x="1003" y="2368"/>
                    <a:pt x="998" y="2377"/>
                  </a:cubicBezTo>
                  <a:cubicBezTo>
                    <a:pt x="996" y="2380"/>
                    <a:pt x="994" y="2383"/>
                    <a:pt x="992" y="2386"/>
                  </a:cubicBezTo>
                  <a:cubicBezTo>
                    <a:pt x="994" y="2382"/>
                    <a:pt x="996" y="2377"/>
                    <a:pt x="999" y="2373"/>
                  </a:cubicBezTo>
                  <a:cubicBezTo>
                    <a:pt x="1017" y="2339"/>
                    <a:pt x="1013" y="2300"/>
                    <a:pt x="1027" y="2265"/>
                  </a:cubicBezTo>
                  <a:cubicBezTo>
                    <a:pt x="1029" y="2260"/>
                    <a:pt x="1023" y="2257"/>
                    <a:pt x="1020" y="2261"/>
                  </a:cubicBezTo>
                  <a:cubicBezTo>
                    <a:pt x="995" y="2288"/>
                    <a:pt x="1001" y="2333"/>
                    <a:pt x="984" y="2365"/>
                  </a:cubicBezTo>
                  <a:cubicBezTo>
                    <a:pt x="964" y="2402"/>
                    <a:pt x="959" y="2447"/>
                    <a:pt x="945" y="2488"/>
                  </a:cubicBezTo>
                  <a:cubicBezTo>
                    <a:pt x="937" y="2517"/>
                    <a:pt x="925" y="2546"/>
                    <a:pt x="910" y="2573"/>
                  </a:cubicBezTo>
                  <a:cubicBezTo>
                    <a:pt x="904" y="2583"/>
                    <a:pt x="897" y="2594"/>
                    <a:pt x="889" y="2604"/>
                  </a:cubicBezTo>
                  <a:cubicBezTo>
                    <a:pt x="855" y="2645"/>
                    <a:pt x="856" y="2607"/>
                    <a:pt x="853" y="2578"/>
                  </a:cubicBezTo>
                  <a:cubicBezTo>
                    <a:pt x="853" y="2577"/>
                    <a:pt x="853" y="2577"/>
                    <a:pt x="853" y="2577"/>
                  </a:cubicBezTo>
                  <a:cubicBezTo>
                    <a:pt x="852" y="2576"/>
                    <a:pt x="852" y="2576"/>
                    <a:pt x="852" y="2576"/>
                  </a:cubicBezTo>
                  <a:cubicBezTo>
                    <a:pt x="851" y="2576"/>
                    <a:pt x="851" y="2575"/>
                    <a:pt x="850" y="2575"/>
                  </a:cubicBezTo>
                  <a:cubicBezTo>
                    <a:pt x="863" y="2546"/>
                    <a:pt x="869" y="2515"/>
                    <a:pt x="869" y="2484"/>
                  </a:cubicBezTo>
                  <a:cubicBezTo>
                    <a:pt x="869" y="2478"/>
                    <a:pt x="869" y="2471"/>
                    <a:pt x="868" y="2465"/>
                  </a:cubicBezTo>
                  <a:cubicBezTo>
                    <a:pt x="868" y="2464"/>
                    <a:pt x="868" y="2464"/>
                    <a:pt x="867" y="2463"/>
                  </a:cubicBezTo>
                  <a:cubicBezTo>
                    <a:pt x="866" y="2462"/>
                    <a:pt x="866" y="2463"/>
                    <a:pt x="865" y="2463"/>
                  </a:cubicBezTo>
                  <a:cubicBezTo>
                    <a:pt x="865" y="2463"/>
                    <a:pt x="864" y="2462"/>
                    <a:pt x="863" y="2463"/>
                  </a:cubicBezTo>
                  <a:cubicBezTo>
                    <a:pt x="862" y="2464"/>
                    <a:pt x="862" y="2464"/>
                    <a:pt x="862" y="2465"/>
                  </a:cubicBezTo>
                  <a:cubicBezTo>
                    <a:pt x="853" y="2481"/>
                    <a:pt x="847" y="2499"/>
                    <a:pt x="846" y="2518"/>
                  </a:cubicBezTo>
                  <a:cubicBezTo>
                    <a:pt x="844" y="2557"/>
                    <a:pt x="821" y="2590"/>
                    <a:pt x="812" y="2626"/>
                  </a:cubicBezTo>
                  <a:cubicBezTo>
                    <a:pt x="810" y="2635"/>
                    <a:pt x="776" y="2702"/>
                    <a:pt x="769" y="2692"/>
                  </a:cubicBezTo>
                  <a:cubicBezTo>
                    <a:pt x="746" y="2655"/>
                    <a:pt x="756" y="2602"/>
                    <a:pt x="753" y="2560"/>
                  </a:cubicBezTo>
                  <a:cubicBezTo>
                    <a:pt x="753" y="2558"/>
                    <a:pt x="751" y="2558"/>
                    <a:pt x="750" y="2560"/>
                  </a:cubicBezTo>
                  <a:cubicBezTo>
                    <a:pt x="758" y="2527"/>
                    <a:pt x="768" y="2495"/>
                    <a:pt x="776" y="2462"/>
                  </a:cubicBezTo>
                  <a:cubicBezTo>
                    <a:pt x="783" y="2441"/>
                    <a:pt x="791" y="2420"/>
                    <a:pt x="800" y="2399"/>
                  </a:cubicBezTo>
                  <a:cubicBezTo>
                    <a:pt x="805" y="2382"/>
                    <a:pt x="809" y="2363"/>
                    <a:pt x="810" y="2345"/>
                  </a:cubicBezTo>
                  <a:cubicBezTo>
                    <a:pt x="810" y="2351"/>
                    <a:pt x="810" y="2356"/>
                    <a:pt x="812" y="2361"/>
                  </a:cubicBezTo>
                  <a:cubicBezTo>
                    <a:pt x="818" y="2397"/>
                    <a:pt x="819" y="2444"/>
                    <a:pt x="839" y="2476"/>
                  </a:cubicBezTo>
                  <a:cubicBezTo>
                    <a:pt x="840" y="2477"/>
                    <a:pt x="841" y="2478"/>
                    <a:pt x="842" y="2479"/>
                  </a:cubicBezTo>
                  <a:cubicBezTo>
                    <a:pt x="843" y="2480"/>
                    <a:pt x="844" y="2480"/>
                    <a:pt x="846" y="2480"/>
                  </a:cubicBezTo>
                  <a:cubicBezTo>
                    <a:pt x="847" y="2480"/>
                    <a:pt x="848" y="2480"/>
                    <a:pt x="850" y="2479"/>
                  </a:cubicBezTo>
                  <a:cubicBezTo>
                    <a:pt x="851" y="2478"/>
                    <a:pt x="852" y="2477"/>
                    <a:pt x="853" y="2476"/>
                  </a:cubicBezTo>
                  <a:cubicBezTo>
                    <a:pt x="853" y="2475"/>
                    <a:pt x="854" y="2475"/>
                    <a:pt x="854" y="2474"/>
                  </a:cubicBezTo>
                  <a:cubicBezTo>
                    <a:pt x="858" y="2465"/>
                    <a:pt x="862" y="2455"/>
                    <a:pt x="865" y="2445"/>
                  </a:cubicBezTo>
                  <a:lnTo>
                    <a:pt x="865" y="2446"/>
                  </a:lnTo>
                  <a:cubicBezTo>
                    <a:pt x="865" y="2447"/>
                    <a:pt x="865" y="2447"/>
                    <a:pt x="865" y="2448"/>
                  </a:cubicBezTo>
                  <a:cubicBezTo>
                    <a:pt x="870" y="2472"/>
                    <a:pt x="879" y="2511"/>
                    <a:pt x="899" y="2528"/>
                  </a:cubicBezTo>
                  <a:cubicBezTo>
                    <a:pt x="900" y="2528"/>
                    <a:pt x="899" y="2528"/>
                    <a:pt x="900" y="2529"/>
                  </a:cubicBezTo>
                  <a:cubicBezTo>
                    <a:pt x="901" y="2530"/>
                    <a:pt x="903" y="2530"/>
                    <a:pt x="905" y="2530"/>
                  </a:cubicBezTo>
                  <a:cubicBezTo>
                    <a:pt x="906" y="2530"/>
                    <a:pt x="908" y="2530"/>
                    <a:pt x="909" y="2529"/>
                  </a:cubicBezTo>
                  <a:cubicBezTo>
                    <a:pt x="910" y="2528"/>
                    <a:pt x="911" y="2528"/>
                    <a:pt x="912" y="2527"/>
                  </a:cubicBezTo>
                  <a:cubicBezTo>
                    <a:pt x="937" y="2495"/>
                    <a:pt x="929" y="2433"/>
                    <a:pt x="934" y="2395"/>
                  </a:cubicBezTo>
                  <a:cubicBezTo>
                    <a:pt x="941" y="2361"/>
                    <a:pt x="945" y="2327"/>
                    <a:pt x="946" y="2293"/>
                  </a:cubicBezTo>
                  <a:cubicBezTo>
                    <a:pt x="947" y="2288"/>
                    <a:pt x="949" y="2282"/>
                    <a:pt x="950" y="2277"/>
                  </a:cubicBezTo>
                  <a:cubicBezTo>
                    <a:pt x="968" y="2221"/>
                    <a:pt x="980" y="2164"/>
                    <a:pt x="986" y="2106"/>
                  </a:cubicBezTo>
                  <a:lnTo>
                    <a:pt x="985" y="2106"/>
                  </a:lnTo>
                  <a:moveTo>
                    <a:pt x="970" y="1564"/>
                  </a:moveTo>
                  <a:lnTo>
                    <a:pt x="970" y="1567"/>
                  </a:lnTo>
                  <a:lnTo>
                    <a:pt x="970" y="1562"/>
                  </a:lnTo>
                  <a:lnTo>
                    <a:pt x="970" y="1564"/>
                  </a:lnTo>
                  <a:moveTo>
                    <a:pt x="963" y="1538"/>
                  </a:moveTo>
                  <a:lnTo>
                    <a:pt x="961" y="1538"/>
                  </a:lnTo>
                  <a:lnTo>
                    <a:pt x="959" y="1523"/>
                  </a:lnTo>
                  <a:lnTo>
                    <a:pt x="963" y="1538"/>
                  </a:lnTo>
                  <a:moveTo>
                    <a:pt x="1268" y="805"/>
                  </a:moveTo>
                  <a:lnTo>
                    <a:pt x="1268" y="805"/>
                  </a:lnTo>
                  <a:moveTo>
                    <a:pt x="831" y="275"/>
                  </a:moveTo>
                  <a:lnTo>
                    <a:pt x="831" y="275"/>
                  </a:lnTo>
                  <a:moveTo>
                    <a:pt x="730" y="187"/>
                  </a:moveTo>
                  <a:lnTo>
                    <a:pt x="731" y="189"/>
                  </a:lnTo>
                  <a:cubicBezTo>
                    <a:pt x="751" y="223"/>
                    <a:pt x="776" y="253"/>
                    <a:pt x="807" y="279"/>
                  </a:cubicBezTo>
                  <a:lnTo>
                    <a:pt x="803" y="280"/>
                  </a:lnTo>
                  <a:cubicBezTo>
                    <a:pt x="802" y="279"/>
                    <a:pt x="801" y="278"/>
                    <a:pt x="799" y="277"/>
                  </a:cubicBezTo>
                  <a:cubicBezTo>
                    <a:pt x="797" y="276"/>
                    <a:pt x="794" y="275"/>
                    <a:pt x="791" y="275"/>
                  </a:cubicBezTo>
                  <a:cubicBezTo>
                    <a:pt x="790" y="274"/>
                    <a:pt x="789" y="273"/>
                    <a:pt x="788" y="272"/>
                  </a:cubicBezTo>
                  <a:cubicBezTo>
                    <a:pt x="787" y="271"/>
                    <a:pt x="785" y="271"/>
                    <a:pt x="784" y="271"/>
                  </a:cubicBezTo>
                  <a:cubicBezTo>
                    <a:pt x="783" y="271"/>
                    <a:pt x="782" y="271"/>
                    <a:pt x="782" y="271"/>
                  </a:cubicBezTo>
                  <a:cubicBezTo>
                    <a:pt x="779" y="271"/>
                    <a:pt x="776" y="271"/>
                    <a:pt x="774" y="272"/>
                  </a:cubicBezTo>
                  <a:cubicBezTo>
                    <a:pt x="774" y="267"/>
                    <a:pt x="774" y="262"/>
                    <a:pt x="774" y="261"/>
                  </a:cubicBezTo>
                  <a:cubicBezTo>
                    <a:pt x="774" y="260"/>
                    <a:pt x="773" y="258"/>
                    <a:pt x="773" y="257"/>
                  </a:cubicBezTo>
                  <a:cubicBezTo>
                    <a:pt x="772" y="256"/>
                    <a:pt x="771" y="254"/>
                    <a:pt x="769" y="254"/>
                  </a:cubicBezTo>
                  <a:cubicBezTo>
                    <a:pt x="767" y="253"/>
                    <a:pt x="766" y="252"/>
                    <a:pt x="764" y="252"/>
                  </a:cubicBezTo>
                  <a:cubicBezTo>
                    <a:pt x="762" y="252"/>
                    <a:pt x="760" y="253"/>
                    <a:pt x="759" y="254"/>
                  </a:cubicBezTo>
                  <a:cubicBezTo>
                    <a:pt x="758" y="254"/>
                    <a:pt x="757" y="255"/>
                    <a:pt x="757" y="255"/>
                  </a:cubicBezTo>
                  <a:lnTo>
                    <a:pt x="755" y="257"/>
                  </a:lnTo>
                  <a:cubicBezTo>
                    <a:pt x="756" y="250"/>
                    <a:pt x="757" y="243"/>
                    <a:pt x="757" y="235"/>
                  </a:cubicBezTo>
                  <a:lnTo>
                    <a:pt x="757" y="234"/>
                  </a:lnTo>
                  <a:cubicBezTo>
                    <a:pt x="757" y="233"/>
                    <a:pt x="757" y="232"/>
                    <a:pt x="756" y="230"/>
                  </a:cubicBezTo>
                  <a:cubicBezTo>
                    <a:pt x="755" y="228"/>
                    <a:pt x="753" y="227"/>
                    <a:pt x="752" y="226"/>
                  </a:cubicBezTo>
                  <a:cubicBezTo>
                    <a:pt x="750" y="225"/>
                    <a:pt x="749" y="225"/>
                    <a:pt x="748" y="225"/>
                  </a:cubicBezTo>
                  <a:cubicBezTo>
                    <a:pt x="746" y="225"/>
                    <a:pt x="744" y="225"/>
                    <a:pt x="743" y="226"/>
                  </a:cubicBezTo>
                  <a:cubicBezTo>
                    <a:pt x="741" y="227"/>
                    <a:pt x="741" y="228"/>
                    <a:pt x="740" y="230"/>
                  </a:cubicBezTo>
                  <a:cubicBezTo>
                    <a:pt x="739" y="231"/>
                    <a:pt x="739" y="231"/>
                    <a:pt x="739" y="232"/>
                  </a:cubicBezTo>
                  <a:lnTo>
                    <a:pt x="735" y="242"/>
                  </a:lnTo>
                  <a:cubicBezTo>
                    <a:pt x="735" y="241"/>
                    <a:pt x="735" y="240"/>
                    <a:pt x="735" y="239"/>
                  </a:cubicBezTo>
                  <a:cubicBezTo>
                    <a:pt x="735" y="238"/>
                    <a:pt x="735" y="238"/>
                    <a:pt x="735" y="238"/>
                  </a:cubicBezTo>
                  <a:cubicBezTo>
                    <a:pt x="735" y="236"/>
                    <a:pt x="733" y="235"/>
                    <a:pt x="733" y="233"/>
                  </a:cubicBezTo>
                  <a:cubicBezTo>
                    <a:pt x="732" y="231"/>
                    <a:pt x="731" y="231"/>
                    <a:pt x="730" y="230"/>
                  </a:cubicBezTo>
                  <a:cubicBezTo>
                    <a:pt x="729" y="229"/>
                    <a:pt x="726" y="229"/>
                    <a:pt x="725" y="229"/>
                  </a:cubicBezTo>
                  <a:cubicBezTo>
                    <a:pt x="723" y="229"/>
                    <a:pt x="722" y="229"/>
                    <a:pt x="721" y="230"/>
                  </a:cubicBezTo>
                  <a:cubicBezTo>
                    <a:pt x="719" y="231"/>
                    <a:pt x="717" y="232"/>
                    <a:pt x="717" y="233"/>
                  </a:cubicBezTo>
                  <a:cubicBezTo>
                    <a:pt x="716" y="234"/>
                    <a:pt x="717" y="235"/>
                    <a:pt x="717" y="235"/>
                  </a:cubicBezTo>
                  <a:cubicBezTo>
                    <a:pt x="714" y="242"/>
                    <a:pt x="711" y="248"/>
                    <a:pt x="709" y="255"/>
                  </a:cubicBezTo>
                  <a:cubicBezTo>
                    <a:pt x="707" y="255"/>
                    <a:pt x="706" y="256"/>
                    <a:pt x="705" y="256"/>
                  </a:cubicBezTo>
                  <a:cubicBezTo>
                    <a:pt x="704" y="257"/>
                    <a:pt x="703" y="258"/>
                    <a:pt x="702" y="259"/>
                  </a:cubicBezTo>
                  <a:cubicBezTo>
                    <a:pt x="702" y="258"/>
                    <a:pt x="701" y="258"/>
                    <a:pt x="701" y="257"/>
                  </a:cubicBezTo>
                  <a:cubicBezTo>
                    <a:pt x="700" y="256"/>
                    <a:pt x="699" y="255"/>
                    <a:pt x="698" y="254"/>
                  </a:cubicBezTo>
                  <a:cubicBezTo>
                    <a:pt x="712" y="236"/>
                    <a:pt x="725" y="227"/>
                    <a:pt x="731" y="204"/>
                  </a:cubicBezTo>
                  <a:lnTo>
                    <a:pt x="731" y="202"/>
                  </a:lnTo>
                  <a:lnTo>
                    <a:pt x="731" y="201"/>
                  </a:lnTo>
                  <a:cubicBezTo>
                    <a:pt x="731" y="200"/>
                    <a:pt x="730" y="199"/>
                    <a:pt x="730" y="197"/>
                  </a:cubicBezTo>
                  <a:cubicBezTo>
                    <a:pt x="729" y="195"/>
                    <a:pt x="729" y="196"/>
                    <a:pt x="728" y="195"/>
                  </a:cubicBezTo>
                  <a:cubicBezTo>
                    <a:pt x="727" y="195"/>
                    <a:pt x="726" y="194"/>
                    <a:pt x="726" y="194"/>
                  </a:cubicBezTo>
                  <a:cubicBezTo>
                    <a:pt x="728" y="191"/>
                    <a:pt x="729" y="189"/>
                    <a:pt x="730" y="187"/>
                  </a:cubicBezTo>
                  <a:moveTo>
                    <a:pt x="757" y="299"/>
                  </a:moveTo>
                  <a:lnTo>
                    <a:pt x="757" y="299"/>
                  </a:lnTo>
                  <a:moveTo>
                    <a:pt x="739" y="312"/>
                  </a:moveTo>
                  <a:lnTo>
                    <a:pt x="729" y="319"/>
                  </a:lnTo>
                  <a:cubicBezTo>
                    <a:pt x="730" y="313"/>
                    <a:pt x="731" y="308"/>
                    <a:pt x="732" y="302"/>
                  </a:cubicBezTo>
                  <a:cubicBezTo>
                    <a:pt x="734" y="297"/>
                    <a:pt x="732" y="304"/>
                    <a:pt x="732" y="305"/>
                  </a:cubicBezTo>
                  <a:cubicBezTo>
                    <a:pt x="732" y="307"/>
                    <a:pt x="733" y="308"/>
                    <a:pt x="734" y="310"/>
                  </a:cubicBezTo>
                  <a:cubicBezTo>
                    <a:pt x="734" y="311"/>
                    <a:pt x="736" y="312"/>
                    <a:pt x="737" y="313"/>
                  </a:cubicBezTo>
                  <a:lnTo>
                    <a:pt x="739" y="312"/>
                  </a:lnTo>
                  <a:moveTo>
                    <a:pt x="713" y="331"/>
                  </a:moveTo>
                  <a:lnTo>
                    <a:pt x="705" y="336"/>
                  </a:lnTo>
                  <a:cubicBezTo>
                    <a:pt x="707" y="330"/>
                    <a:pt x="709" y="325"/>
                    <a:pt x="710" y="319"/>
                  </a:cubicBezTo>
                  <a:cubicBezTo>
                    <a:pt x="710" y="320"/>
                    <a:pt x="710" y="322"/>
                    <a:pt x="710" y="323"/>
                  </a:cubicBezTo>
                  <a:cubicBezTo>
                    <a:pt x="710" y="324"/>
                    <a:pt x="710" y="325"/>
                    <a:pt x="710" y="326"/>
                  </a:cubicBezTo>
                  <a:cubicBezTo>
                    <a:pt x="710" y="327"/>
                    <a:pt x="710" y="329"/>
                    <a:pt x="711" y="330"/>
                  </a:cubicBezTo>
                  <a:cubicBezTo>
                    <a:pt x="711" y="331"/>
                    <a:pt x="712" y="331"/>
                    <a:pt x="712" y="332"/>
                  </a:cubicBezTo>
                  <a:lnTo>
                    <a:pt x="713" y="331"/>
                  </a:lnTo>
                  <a:moveTo>
                    <a:pt x="608" y="158"/>
                  </a:moveTo>
                  <a:lnTo>
                    <a:pt x="604" y="161"/>
                  </a:lnTo>
                  <a:lnTo>
                    <a:pt x="603" y="161"/>
                  </a:lnTo>
                  <a:cubicBezTo>
                    <a:pt x="593" y="168"/>
                    <a:pt x="584" y="176"/>
                    <a:pt x="576" y="185"/>
                  </a:cubicBezTo>
                  <a:cubicBezTo>
                    <a:pt x="576" y="182"/>
                    <a:pt x="575" y="180"/>
                    <a:pt x="575" y="177"/>
                  </a:cubicBezTo>
                  <a:cubicBezTo>
                    <a:pt x="573" y="169"/>
                    <a:pt x="573" y="161"/>
                    <a:pt x="572" y="153"/>
                  </a:cubicBezTo>
                  <a:cubicBezTo>
                    <a:pt x="584" y="156"/>
                    <a:pt x="595" y="158"/>
                    <a:pt x="607" y="158"/>
                  </a:cubicBezTo>
                  <a:lnTo>
                    <a:pt x="608" y="158"/>
                  </a:lnTo>
                  <a:moveTo>
                    <a:pt x="560" y="147"/>
                  </a:moveTo>
                  <a:cubicBezTo>
                    <a:pt x="558" y="154"/>
                    <a:pt x="558" y="160"/>
                    <a:pt x="558" y="167"/>
                  </a:cubicBezTo>
                  <a:cubicBezTo>
                    <a:pt x="558" y="170"/>
                    <a:pt x="558" y="173"/>
                    <a:pt x="558" y="177"/>
                  </a:cubicBezTo>
                  <a:cubicBezTo>
                    <a:pt x="558" y="185"/>
                    <a:pt x="560" y="192"/>
                    <a:pt x="564" y="198"/>
                  </a:cubicBezTo>
                  <a:lnTo>
                    <a:pt x="556" y="209"/>
                  </a:lnTo>
                  <a:cubicBezTo>
                    <a:pt x="555" y="197"/>
                    <a:pt x="550" y="185"/>
                    <a:pt x="549" y="174"/>
                  </a:cubicBezTo>
                  <a:cubicBezTo>
                    <a:pt x="548" y="162"/>
                    <a:pt x="548" y="151"/>
                    <a:pt x="548" y="140"/>
                  </a:cubicBezTo>
                  <a:cubicBezTo>
                    <a:pt x="551" y="143"/>
                    <a:pt x="555" y="146"/>
                    <a:pt x="559" y="148"/>
                  </a:cubicBezTo>
                  <a:lnTo>
                    <a:pt x="560" y="147"/>
                  </a:lnTo>
                  <a:moveTo>
                    <a:pt x="538" y="132"/>
                  </a:moveTo>
                  <a:cubicBezTo>
                    <a:pt x="535" y="159"/>
                    <a:pt x="529" y="199"/>
                    <a:pt x="549" y="218"/>
                  </a:cubicBezTo>
                  <a:cubicBezTo>
                    <a:pt x="545" y="225"/>
                    <a:pt x="540" y="232"/>
                    <a:pt x="536" y="239"/>
                  </a:cubicBezTo>
                  <a:cubicBezTo>
                    <a:pt x="536" y="236"/>
                    <a:pt x="534" y="234"/>
                    <a:pt x="534" y="231"/>
                  </a:cubicBezTo>
                  <a:cubicBezTo>
                    <a:pt x="533" y="226"/>
                    <a:pt x="532" y="222"/>
                    <a:pt x="531" y="217"/>
                  </a:cubicBezTo>
                  <a:cubicBezTo>
                    <a:pt x="530" y="205"/>
                    <a:pt x="529" y="193"/>
                    <a:pt x="526" y="181"/>
                  </a:cubicBezTo>
                  <a:cubicBezTo>
                    <a:pt x="520" y="157"/>
                    <a:pt x="518" y="132"/>
                    <a:pt x="512" y="109"/>
                  </a:cubicBezTo>
                  <a:cubicBezTo>
                    <a:pt x="520" y="117"/>
                    <a:pt x="528" y="126"/>
                    <a:pt x="537" y="133"/>
                  </a:cubicBezTo>
                  <a:lnTo>
                    <a:pt x="538" y="132"/>
                  </a:lnTo>
                  <a:moveTo>
                    <a:pt x="447" y="635"/>
                  </a:moveTo>
                  <a:cubicBezTo>
                    <a:pt x="447" y="632"/>
                    <a:pt x="447" y="629"/>
                    <a:pt x="448" y="626"/>
                  </a:cubicBezTo>
                  <a:cubicBezTo>
                    <a:pt x="450" y="630"/>
                    <a:pt x="451" y="633"/>
                    <a:pt x="454" y="637"/>
                  </a:cubicBezTo>
                  <a:cubicBezTo>
                    <a:pt x="454" y="638"/>
                    <a:pt x="455" y="639"/>
                    <a:pt x="456" y="641"/>
                  </a:cubicBezTo>
                  <a:lnTo>
                    <a:pt x="447" y="635"/>
                  </a:lnTo>
                  <a:moveTo>
                    <a:pt x="466" y="332"/>
                  </a:moveTo>
                  <a:cubicBezTo>
                    <a:pt x="472" y="310"/>
                    <a:pt x="479" y="288"/>
                    <a:pt x="487" y="268"/>
                  </a:cubicBezTo>
                  <a:cubicBezTo>
                    <a:pt x="490" y="255"/>
                    <a:pt x="491" y="243"/>
                    <a:pt x="491" y="231"/>
                  </a:cubicBezTo>
                  <a:cubicBezTo>
                    <a:pt x="491" y="222"/>
                    <a:pt x="490" y="213"/>
                    <a:pt x="489" y="204"/>
                  </a:cubicBezTo>
                  <a:cubicBezTo>
                    <a:pt x="487" y="160"/>
                    <a:pt x="487" y="117"/>
                    <a:pt x="483" y="73"/>
                  </a:cubicBezTo>
                  <a:cubicBezTo>
                    <a:pt x="488" y="81"/>
                    <a:pt x="494" y="88"/>
                    <a:pt x="500" y="96"/>
                  </a:cubicBezTo>
                  <a:cubicBezTo>
                    <a:pt x="499" y="102"/>
                    <a:pt x="499" y="109"/>
                    <a:pt x="499" y="115"/>
                  </a:cubicBezTo>
                  <a:cubicBezTo>
                    <a:pt x="499" y="132"/>
                    <a:pt x="502" y="149"/>
                    <a:pt x="507" y="166"/>
                  </a:cubicBezTo>
                  <a:cubicBezTo>
                    <a:pt x="510" y="186"/>
                    <a:pt x="514" y="205"/>
                    <a:pt x="520" y="225"/>
                  </a:cubicBezTo>
                  <a:cubicBezTo>
                    <a:pt x="519" y="229"/>
                    <a:pt x="519" y="233"/>
                    <a:pt x="519" y="237"/>
                  </a:cubicBezTo>
                  <a:cubicBezTo>
                    <a:pt x="519" y="244"/>
                    <a:pt x="520" y="251"/>
                    <a:pt x="521" y="258"/>
                  </a:cubicBezTo>
                  <a:cubicBezTo>
                    <a:pt x="521" y="259"/>
                    <a:pt x="522" y="260"/>
                    <a:pt x="522" y="261"/>
                  </a:cubicBezTo>
                  <a:lnTo>
                    <a:pt x="523" y="262"/>
                  </a:lnTo>
                  <a:cubicBezTo>
                    <a:pt x="520" y="268"/>
                    <a:pt x="517" y="273"/>
                    <a:pt x="515" y="279"/>
                  </a:cubicBezTo>
                  <a:cubicBezTo>
                    <a:pt x="515" y="261"/>
                    <a:pt x="512" y="244"/>
                    <a:pt x="510" y="227"/>
                  </a:cubicBezTo>
                  <a:cubicBezTo>
                    <a:pt x="510" y="223"/>
                    <a:pt x="505" y="224"/>
                    <a:pt x="504" y="227"/>
                  </a:cubicBezTo>
                  <a:cubicBezTo>
                    <a:pt x="503" y="244"/>
                    <a:pt x="501" y="261"/>
                    <a:pt x="500" y="278"/>
                  </a:cubicBezTo>
                  <a:cubicBezTo>
                    <a:pt x="499" y="282"/>
                    <a:pt x="499" y="285"/>
                    <a:pt x="499" y="289"/>
                  </a:cubicBezTo>
                  <a:cubicBezTo>
                    <a:pt x="499" y="296"/>
                    <a:pt x="500" y="303"/>
                    <a:pt x="502" y="309"/>
                  </a:cubicBezTo>
                  <a:cubicBezTo>
                    <a:pt x="499" y="316"/>
                    <a:pt x="497" y="323"/>
                    <a:pt x="494" y="330"/>
                  </a:cubicBezTo>
                  <a:cubicBezTo>
                    <a:pt x="494" y="323"/>
                    <a:pt x="493" y="315"/>
                    <a:pt x="492" y="308"/>
                  </a:cubicBezTo>
                  <a:cubicBezTo>
                    <a:pt x="491" y="301"/>
                    <a:pt x="478" y="298"/>
                    <a:pt x="477" y="308"/>
                  </a:cubicBezTo>
                  <a:cubicBezTo>
                    <a:pt x="474" y="327"/>
                    <a:pt x="473" y="346"/>
                    <a:pt x="473" y="366"/>
                  </a:cubicBezTo>
                  <a:lnTo>
                    <a:pt x="473" y="367"/>
                  </a:lnTo>
                  <a:cubicBezTo>
                    <a:pt x="473" y="369"/>
                    <a:pt x="473" y="371"/>
                    <a:pt x="475" y="373"/>
                  </a:cubicBezTo>
                  <a:cubicBezTo>
                    <a:pt x="476" y="374"/>
                    <a:pt x="477" y="376"/>
                    <a:pt x="479" y="377"/>
                  </a:cubicBezTo>
                  <a:cubicBezTo>
                    <a:pt x="472" y="399"/>
                    <a:pt x="464" y="423"/>
                    <a:pt x="459" y="447"/>
                  </a:cubicBezTo>
                  <a:cubicBezTo>
                    <a:pt x="459" y="441"/>
                    <a:pt x="459" y="435"/>
                    <a:pt x="459" y="429"/>
                  </a:cubicBezTo>
                  <a:cubicBezTo>
                    <a:pt x="459" y="397"/>
                    <a:pt x="461" y="365"/>
                    <a:pt x="465" y="332"/>
                  </a:cubicBezTo>
                  <a:lnTo>
                    <a:pt x="466" y="332"/>
                  </a:lnTo>
                  <a:moveTo>
                    <a:pt x="464" y="560"/>
                  </a:moveTo>
                  <a:cubicBezTo>
                    <a:pt x="471" y="492"/>
                    <a:pt x="485" y="424"/>
                    <a:pt x="508" y="360"/>
                  </a:cubicBezTo>
                  <a:cubicBezTo>
                    <a:pt x="514" y="343"/>
                    <a:pt x="518" y="325"/>
                    <a:pt x="523" y="309"/>
                  </a:cubicBezTo>
                  <a:cubicBezTo>
                    <a:pt x="528" y="292"/>
                    <a:pt x="538" y="276"/>
                    <a:pt x="546" y="260"/>
                  </a:cubicBezTo>
                  <a:cubicBezTo>
                    <a:pt x="566" y="223"/>
                    <a:pt x="602" y="195"/>
                    <a:pt x="621" y="159"/>
                  </a:cubicBezTo>
                  <a:lnTo>
                    <a:pt x="629" y="160"/>
                  </a:lnTo>
                  <a:cubicBezTo>
                    <a:pt x="637" y="162"/>
                    <a:pt x="646" y="163"/>
                    <a:pt x="655" y="163"/>
                  </a:cubicBezTo>
                  <a:cubicBezTo>
                    <a:pt x="657" y="163"/>
                    <a:pt x="659" y="163"/>
                    <a:pt x="662" y="163"/>
                  </a:cubicBezTo>
                  <a:cubicBezTo>
                    <a:pt x="682" y="168"/>
                    <a:pt x="702" y="175"/>
                    <a:pt x="721" y="183"/>
                  </a:cubicBezTo>
                  <a:cubicBezTo>
                    <a:pt x="703" y="213"/>
                    <a:pt x="682" y="241"/>
                    <a:pt x="658" y="266"/>
                  </a:cubicBezTo>
                  <a:cubicBezTo>
                    <a:pt x="657" y="267"/>
                    <a:pt x="657" y="267"/>
                    <a:pt x="657" y="267"/>
                  </a:cubicBezTo>
                  <a:cubicBezTo>
                    <a:pt x="657" y="268"/>
                    <a:pt x="656" y="268"/>
                    <a:pt x="656" y="269"/>
                  </a:cubicBezTo>
                  <a:cubicBezTo>
                    <a:pt x="648" y="275"/>
                    <a:pt x="641" y="281"/>
                    <a:pt x="633" y="288"/>
                  </a:cubicBezTo>
                  <a:cubicBezTo>
                    <a:pt x="602" y="316"/>
                    <a:pt x="575" y="348"/>
                    <a:pt x="552" y="383"/>
                  </a:cubicBezTo>
                  <a:cubicBezTo>
                    <a:pt x="517" y="434"/>
                    <a:pt x="478" y="497"/>
                    <a:pt x="463" y="561"/>
                  </a:cubicBezTo>
                  <a:lnTo>
                    <a:pt x="464" y="560"/>
                  </a:lnTo>
                  <a:moveTo>
                    <a:pt x="672" y="293"/>
                  </a:moveTo>
                  <a:cubicBezTo>
                    <a:pt x="672" y="293"/>
                    <a:pt x="672" y="292"/>
                    <a:pt x="672" y="291"/>
                  </a:cubicBezTo>
                  <a:cubicBezTo>
                    <a:pt x="672" y="290"/>
                    <a:pt x="672" y="290"/>
                    <a:pt x="672" y="290"/>
                  </a:cubicBezTo>
                  <a:cubicBezTo>
                    <a:pt x="672" y="289"/>
                    <a:pt x="671" y="287"/>
                    <a:pt x="671" y="286"/>
                  </a:cubicBezTo>
                  <a:cubicBezTo>
                    <a:pt x="670" y="285"/>
                    <a:pt x="669" y="284"/>
                    <a:pt x="668" y="283"/>
                  </a:cubicBezTo>
                  <a:cubicBezTo>
                    <a:pt x="666" y="282"/>
                    <a:pt x="665" y="282"/>
                    <a:pt x="664" y="282"/>
                  </a:cubicBezTo>
                  <a:cubicBezTo>
                    <a:pt x="662" y="282"/>
                    <a:pt x="661" y="282"/>
                    <a:pt x="660" y="283"/>
                  </a:cubicBezTo>
                  <a:cubicBezTo>
                    <a:pt x="658" y="284"/>
                    <a:pt x="657" y="285"/>
                    <a:pt x="657" y="286"/>
                  </a:cubicBezTo>
                  <a:cubicBezTo>
                    <a:pt x="656" y="287"/>
                    <a:pt x="656" y="287"/>
                    <a:pt x="656" y="288"/>
                  </a:cubicBezTo>
                  <a:cubicBezTo>
                    <a:pt x="652" y="295"/>
                    <a:pt x="649" y="304"/>
                    <a:pt x="646" y="312"/>
                  </a:cubicBezTo>
                  <a:cubicBezTo>
                    <a:pt x="646" y="310"/>
                    <a:pt x="646" y="307"/>
                    <a:pt x="646" y="305"/>
                  </a:cubicBezTo>
                  <a:cubicBezTo>
                    <a:pt x="646" y="303"/>
                    <a:pt x="641" y="298"/>
                    <a:pt x="637" y="299"/>
                  </a:cubicBezTo>
                  <a:lnTo>
                    <a:pt x="644" y="292"/>
                  </a:lnTo>
                  <a:cubicBezTo>
                    <a:pt x="645" y="291"/>
                    <a:pt x="645" y="291"/>
                    <a:pt x="646" y="291"/>
                  </a:cubicBezTo>
                  <a:cubicBezTo>
                    <a:pt x="647" y="290"/>
                    <a:pt x="649" y="289"/>
                    <a:pt x="650" y="287"/>
                  </a:cubicBezTo>
                  <a:cubicBezTo>
                    <a:pt x="654" y="284"/>
                    <a:pt x="657" y="281"/>
                    <a:pt x="661" y="278"/>
                  </a:cubicBezTo>
                  <a:cubicBezTo>
                    <a:pt x="662" y="278"/>
                    <a:pt x="662" y="278"/>
                    <a:pt x="663" y="278"/>
                  </a:cubicBezTo>
                  <a:cubicBezTo>
                    <a:pt x="664" y="278"/>
                    <a:pt x="665" y="278"/>
                    <a:pt x="665" y="278"/>
                  </a:cubicBezTo>
                  <a:cubicBezTo>
                    <a:pt x="669" y="277"/>
                    <a:pt x="673" y="275"/>
                    <a:pt x="677" y="273"/>
                  </a:cubicBezTo>
                  <a:cubicBezTo>
                    <a:pt x="678" y="272"/>
                    <a:pt x="679" y="272"/>
                    <a:pt x="680" y="271"/>
                  </a:cubicBezTo>
                  <a:cubicBezTo>
                    <a:pt x="676" y="280"/>
                    <a:pt x="673" y="287"/>
                    <a:pt x="670" y="294"/>
                  </a:cubicBezTo>
                  <a:lnTo>
                    <a:pt x="672" y="293"/>
                  </a:lnTo>
                  <a:moveTo>
                    <a:pt x="678" y="337"/>
                  </a:moveTo>
                  <a:cubicBezTo>
                    <a:pt x="678" y="343"/>
                    <a:pt x="678" y="348"/>
                    <a:pt x="678" y="354"/>
                  </a:cubicBezTo>
                  <a:cubicBezTo>
                    <a:pt x="676" y="355"/>
                    <a:pt x="675" y="356"/>
                    <a:pt x="673" y="358"/>
                  </a:cubicBezTo>
                  <a:lnTo>
                    <a:pt x="673" y="359"/>
                  </a:lnTo>
                  <a:lnTo>
                    <a:pt x="678" y="337"/>
                  </a:lnTo>
                  <a:moveTo>
                    <a:pt x="613" y="344"/>
                  </a:moveTo>
                  <a:cubicBezTo>
                    <a:pt x="613" y="341"/>
                    <a:pt x="613" y="339"/>
                    <a:pt x="613" y="337"/>
                  </a:cubicBezTo>
                  <a:cubicBezTo>
                    <a:pt x="613" y="336"/>
                    <a:pt x="613" y="336"/>
                    <a:pt x="613" y="336"/>
                  </a:cubicBezTo>
                  <a:cubicBezTo>
                    <a:pt x="613" y="335"/>
                    <a:pt x="613" y="333"/>
                    <a:pt x="612" y="332"/>
                  </a:cubicBezTo>
                  <a:cubicBezTo>
                    <a:pt x="611" y="331"/>
                    <a:pt x="610" y="330"/>
                    <a:pt x="609" y="329"/>
                  </a:cubicBezTo>
                  <a:cubicBezTo>
                    <a:pt x="608" y="329"/>
                    <a:pt x="608" y="328"/>
                    <a:pt x="607" y="328"/>
                  </a:cubicBezTo>
                  <a:cubicBezTo>
                    <a:pt x="613" y="322"/>
                    <a:pt x="619" y="316"/>
                    <a:pt x="625" y="310"/>
                  </a:cubicBezTo>
                  <a:cubicBezTo>
                    <a:pt x="619" y="321"/>
                    <a:pt x="614" y="332"/>
                    <a:pt x="612" y="344"/>
                  </a:cubicBezTo>
                  <a:lnTo>
                    <a:pt x="613" y="344"/>
                  </a:lnTo>
                  <a:moveTo>
                    <a:pt x="619" y="384"/>
                  </a:moveTo>
                  <a:lnTo>
                    <a:pt x="615" y="399"/>
                  </a:lnTo>
                  <a:lnTo>
                    <a:pt x="611" y="401"/>
                  </a:lnTo>
                  <a:lnTo>
                    <a:pt x="608" y="403"/>
                  </a:lnTo>
                  <a:cubicBezTo>
                    <a:pt x="609" y="400"/>
                    <a:pt x="610" y="396"/>
                    <a:pt x="612" y="393"/>
                  </a:cubicBezTo>
                  <a:lnTo>
                    <a:pt x="619" y="384"/>
                  </a:lnTo>
                  <a:moveTo>
                    <a:pt x="560" y="423"/>
                  </a:moveTo>
                  <a:lnTo>
                    <a:pt x="560" y="422"/>
                  </a:lnTo>
                  <a:cubicBezTo>
                    <a:pt x="557" y="430"/>
                    <a:pt x="554" y="439"/>
                    <a:pt x="552" y="448"/>
                  </a:cubicBezTo>
                  <a:cubicBezTo>
                    <a:pt x="548" y="451"/>
                    <a:pt x="544" y="455"/>
                    <a:pt x="540" y="458"/>
                  </a:cubicBezTo>
                  <a:cubicBezTo>
                    <a:pt x="544" y="447"/>
                    <a:pt x="546" y="435"/>
                    <a:pt x="546" y="423"/>
                  </a:cubicBezTo>
                  <a:cubicBezTo>
                    <a:pt x="546" y="422"/>
                    <a:pt x="546" y="422"/>
                    <a:pt x="545" y="421"/>
                  </a:cubicBezTo>
                  <a:cubicBezTo>
                    <a:pt x="545" y="421"/>
                    <a:pt x="545" y="420"/>
                    <a:pt x="544" y="420"/>
                  </a:cubicBezTo>
                  <a:lnTo>
                    <a:pt x="543" y="420"/>
                  </a:lnTo>
                  <a:cubicBezTo>
                    <a:pt x="542" y="420"/>
                    <a:pt x="542" y="420"/>
                    <a:pt x="541" y="420"/>
                  </a:cubicBezTo>
                  <a:lnTo>
                    <a:pt x="540" y="421"/>
                  </a:lnTo>
                  <a:cubicBezTo>
                    <a:pt x="540" y="422"/>
                    <a:pt x="540" y="422"/>
                    <a:pt x="540" y="423"/>
                  </a:cubicBezTo>
                  <a:cubicBezTo>
                    <a:pt x="538" y="432"/>
                    <a:pt x="536" y="441"/>
                    <a:pt x="532" y="450"/>
                  </a:cubicBezTo>
                  <a:cubicBezTo>
                    <a:pt x="529" y="457"/>
                    <a:pt x="528" y="465"/>
                    <a:pt x="525" y="472"/>
                  </a:cubicBezTo>
                  <a:cubicBezTo>
                    <a:pt x="516" y="482"/>
                    <a:pt x="507" y="492"/>
                    <a:pt x="499" y="502"/>
                  </a:cubicBezTo>
                  <a:cubicBezTo>
                    <a:pt x="498" y="504"/>
                    <a:pt x="497" y="506"/>
                    <a:pt x="496" y="507"/>
                  </a:cubicBezTo>
                  <a:cubicBezTo>
                    <a:pt x="492" y="515"/>
                    <a:pt x="488" y="522"/>
                    <a:pt x="485" y="530"/>
                  </a:cubicBezTo>
                  <a:cubicBezTo>
                    <a:pt x="498" y="497"/>
                    <a:pt x="513" y="466"/>
                    <a:pt x="530" y="436"/>
                  </a:cubicBezTo>
                  <a:cubicBezTo>
                    <a:pt x="547" y="407"/>
                    <a:pt x="566" y="379"/>
                    <a:pt x="586" y="353"/>
                  </a:cubicBezTo>
                  <a:cubicBezTo>
                    <a:pt x="589" y="350"/>
                    <a:pt x="591" y="347"/>
                    <a:pt x="593" y="344"/>
                  </a:cubicBezTo>
                  <a:cubicBezTo>
                    <a:pt x="588" y="360"/>
                    <a:pt x="581" y="375"/>
                    <a:pt x="576" y="391"/>
                  </a:cubicBezTo>
                  <a:cubicBezTo>
                    <a:pt x="576" y="388"/>
                    <a:pt x="576" y="385"/>
                    <a:pt x="576" y="382"/>
                  </a:cubicBezTo>
                  <a:cubicBezTo>
                    <a:pt x="576" y="381"/>
                    <a:pt x="576" y="381"/>
                    <a:pt x="575" y="380"/>
                  </a:cubicBezTo>
                  <a:cubicBezTo>
                    <a:pt x="574" y="379"/>
                    <a:pt x="575" y="380"/>
                    <a:pt x="574" y="379"/>
                  </a:cubicBezTo>
                  <a:cubicBezTo>
                    <a:pt x="573" y="378"/>
                    <a:pt x="573" y="378"/>
                    <a:pt x="572" y="378"/>
                  </a:cubicBezTo>
                  <a:cubicBezTo>
                    <a:pt x="572" y="378"/>
                    <a:pt x="571" y="378"/>
                    <a:pt x="570" y="379"/>
                  </a:cubicBezTo>
                  <a:cubicBezTo>
                    <a:pt x="570" y="379"/>
                    <a:pt x="569" y="379"/>
                    <a:pt x="569" y="380"/>
                  </a:cubicBezTo>
                  <a:cubicBezTo>
                    <a:pt x="569" y="380"/>
                    <a:pt x="569" y="381"/>
                    <a:pt x="569" y="382"/>
                  </a:cubicBezTo>
                  <a:cubicBezTo>
                    <a:pt x="564" y="396"/>
                    <a:pt x="559" y="410"/>
                    <a:pt x="553" y="423"/>
                  </a:cubicBezTo>
                  <a:cubicBezTo>
                    <a:pt x="551" y="426"/>
                    <a:pt x="556" y="428"/>
                    <a:pt x="558" y="425"/>
                  </a:cubicBezTo>
                  <a:lnTo>
                    <a:pt x="560" y="423"/>
                  </a:lnTo>
                  <a:moveTo>
                    <a:pt x="484" y="610"/>
                  </a:moveTo>
                  <a:cubicBezTo>
                    <a:pt x="482" y="609"/>
                    <a:pt x="480" y="609"/>
                    <a:pt x="478" y="609"/>
                  </a:cubicBezTo>
                  <a:lnTo>
                    <a:pt x="477" y="609"/>
                  </a:lnTo>
                  <a:cubicBezTo>
                    <a:pt x="482" y="605"/>
                    <a:pt x="486" y="601"/>
                    <a:pt x="489" y="596"/>
                  </a:cubicBezTo>
                  <a:cubicBezTo>
                    <a:pt x="486" y="602"/>
                    <a:pt x="484" y="607"/>
                    <a:pt x="482" y="611"/>
                  </a:cubicBezTo>
                  <a:lnTo>
                    <a:pt x="484" y="610"/>
                  </a:lnTo>
                  <a:moveTo>
                    <a:pt x="526" y="718"/>
                  </a:moveTo>
                  <a:cubicBezTo>
                    <a:pt x="522" y="711"/>
                    <a:pt x="517" y="703"/>
                    <a:pt x="512" y="696"/>
                  </a:cubicBezTo>
                  <a:lnTo>
                    <a:pt x="517" y="700"/>
                  </a:lnTo>
                  <a:cubicBezTo>
                    <a:pt x="517" y="701"/>
                    <a:pt x="517" y="702"/>
                    <a:pt x="517" y="703"/>
                  </a:cubicBezTo>
                  <a:cubicBezTo>
                    <a:pt x="517" y="704"/>
                    <a:pt x="516" y="704"/>
                    <a:pt x="517" y="705"/>
                  </a:cubicBezTo>
                  <a:cubicBezTo>
                    <a:pt x="517" y="706"/>
                    <a:pt x="519" y="706"/>
                    <a:pt x="520" y="707"/>
                  </a:cubicBezTo>
                  <a:cubicBezTo>
                    <a:pt x="521" y="707"/>
                    <a:pt x="522" y="708"/>
                    <a:pt x="523" y="708"/>
                  </a:cubicBezTo>
                  <a:cubicBezTo>
                    <a:pt x="524" y="709"/>
                    <a:pt x="525" y="711"/>
                    <a:pt x="526" y="712"/>
                  </a:cubicBezTo>
                  <a:cubicBezTo>
                    <a:pt x="526" y="715"/>
                    <a:pt x="526" y="718"/>
                    <a:pt x="526" y="720"/>
                  </a:cubicBezTo>
                  <a:lnTo>
                    <a:pt x="526" y="718"/>
                  </a:lnTo>
                  <a:moveTo>
                    <a:pt x="535" y="738"/>
                  </a:moveTo>
                  <a:lnTo>
                    <a:pt x="531" y="728"/>
                  </a:lnTo>
                  <a:cubicBezTo>
                    <a:pt x="531" y="728"/>
                    <a:pt x="531" y="724"/>
                    <a:pt x="531" y="722"/>
                  </a:cubicBezTo>
                  <a:cubicBezTo>
                    <a:pt x="532" y="724"/>
                    <a:pt x="534" y="726"/>
                    <a:pt x="535" y="727"/>
                  </a:cubicBezTo>
                  <a:cubicBezTo>
                    <a:pt x="534" y="731"/>
                    <a:pt x="533" y="735"/>
                    <a:pt x="533" y="739"/>
                  </a:cubicBezTo>
                  <a:lnTo>
                    <a:pt x="535" y="738"/>
                  </a:lnTo>
                  <a:moveTo>
                    <a:pt x="563" y="752"/>
                  </a:moveTo>
                  <a:lnTo>
                    <a:pt x="563" y="751"/>
                  </a:lnTo>
                  <a:cubicBezTo>
                    <a:pt x="562" y="750"/>
                    <a:pt x="562" y="750"/>
                    <a:pt x="561" y="749"/>
                  </a:cubicBezTo>
                  <a:cubicBezTo>
                    <a:pt x="560" y="749"/>
                    <a:pt x="559" y="748"/>
                    <a:pt x="558" y="748"/>
                  </a:cubicBezTo>
                  <a:cubicBezTo>
                    <a:pt x="559" y="748"/>
                    <a:pt x="559" y="747"/>
                    <a:pt x="560" y="746"/>
                  </a:cubicBezTo>
                  <a:cubicBezTo>
                    <a:pt x="560" y="745"/>
                    <a:pt x="561" y="744"/>
                    <a:pt x="561" y="743"/>
                  </a:cubicBezTo>
                  <a:cubicBezTo>
                    <a:pt x="561" y="742"/>
                    <a:pt x="561" y="741"/>
                    <a:pt x="561" y="741"/>
                  </a:cubicBezTo>
                  <a:lnTo>
                    <a:pt x="564" y="739"/>
                  </a:lnTo>
                  <a:cubicBezTo>
                    <a:pt x="562" y="744"/>
                    <a:pt x="562" y="748"/>
                    <a:pt x="561" y="753"/>
                  </a:cubicBezTo>
                  <a:lnTo>
                    <a:pt x="563" y="752"/>
                  </a:lnTo>
                  <a:moveTo>
                    <a:pt x="594" y="786"/>
                  </a:moveTo>
                  <a:cubicBezTo>
                    <a:pt x="594" y="786"/>
                    <a:pt x="594" y="784"/>
                    <a:pt x="593" y="784"/>
                  </a:cubicBezTo>
                  <a:lnTo>
                    <a:pt x="593" y="783"/>
                  </a:lnTo>
                  <a:cubicBezTo>
                    <a:pt x="593" y="775"/>
                    <a:pt x="594" y="767"/>
                    <a:pt x="595" y="760"/>
                  </a:cubicBezTo>
                  <a:cubicBezTo>
                    <a:pt x="595" y="764"/>
                    <a:pt x="595" y="768"/>
                    <a:pt x="595" y="772"/>
                  </a:cubicBezTo>
                  <a:cubicBezTo>
                    <a:pt x="595" y="776"/>
                    <a:pt x="595" y="780"/>
                    <a:pt x="595" y="785"/>
                  </a:cubicBezTo>
                  <a:lnTo>
                    <a:pt x="594" y="786"/>
                  </a:lnTo>
                  <a:moveTo>
                    <a:pt x="627" y="917"/>
                  </a:moveTo>
                  <a:cubicBezTo>
                    <a:pt x="628" y="918"/>
                    <a:pt x="628" y="918"/>
                    <a:pt x="629" y="918"/>
                  </a:cubicBezTo>
                  <a:cubicBezTo>
                    <a:pt x="630" y="918"/>
                    <a:pt x="631" y="918"/>
                    <a:pt x="632" y="917"/>
                  </a:cubicBezTo>
                  <a:cubicBezTo>
                    <a:pt x="632" y="918"/>
                    <a:pt x="632" y="919"/>
                    <a:pt x="632" y="920"/>
                  </a:cubicBezTo>
                  <a:cubicBezTo>
                    <a:pt x="632" y="924"/>
                    <a:pt x="632" y="928"/>
                    <a:pt x="633" y="931"/>
                  </a:cubicBezTo>
                  <a:lnTo>
                    <a:pt x="627" y="917"/>
                  </a:lnTo>
                  <a:moveTo>
                    <a:pt x="768" y="987"/>
                  </a:moveTo>
                  <a:cubicBezTo>
                    <a:pt x="774" y="993"/>
                    <a:pt x="779" y="999"/>
                    <a:pt x="785" y="1005"/>
                  </a:cubicBezTo>
                  <a:cubicBezTo>
                    <a:pt x="784" y="1005"/>
                    <a:pt x="784" y="1004"/>
                    <a:pt x="783" y="1004"/>
                  </a:cubicBezTo>
                  <a:cubicBezTo>
                    <a:pt x="783" y="1004"/>
                    <a:pt x="782" y="1004"/>
                    <a:pt x="782" y="1003"/>
                  </a:cubicBezTo>
                  <a:cubicBezTo>
                    <a:pt x="776" y="997"/>
                    <a:pt x="770" y="991"/>
                    <a:pt x="764" y="986"/>
                  </a:cubicBezTo>
                  <a:lnTo>
                    <a:pt x="768" y="987"/>
                  </a:lnTo>
                  <a:moveTo>
                    <a:pt x="691" y="1032"/>
                  </a:moveTo>
                  <a:cubicBezTo>
                    <a:pt x="693" y="1033"/>
                    <a:pt x="694" y="1035"/>
                    <a:pt x="696" y="1036"/>
                  </a:cubicBezTo>
                  <a:cubicBezTo>
                    <a:pt x="711" y="1069"/>
                    <a:pt x="728" y="1101"/>
                    <a:pt x="746" y="1132"/>
                  </a:cubicBezTo>
                  <a:cubicBezTo>
                    <a:pt x="752" y="1143"/>
                    <a:pt x="759" y="1154"/>
                    <a:pt x="765" y="1164"/>
                  </a:cubicBezTo>
                  <a:cubicBezTo>
                    <a:pt x="767" y="1168"/>
                    <a:pt x="768" y="1171"/>
                    <a:pt x="770" y="1175"/>
                  </a:cubicBezTo>
                  <a:cubicBezTo>
                    <a:pt x="818" y="1276"/>
                    <a:pt x="806" y="1394"/>
                    <a:pt x="835" y="1501"/>
                  </a:cubicBezTo>
                  <a:lnTo>
                    <a:pt x="835" y="1502"/>
                  </a:lnTo>
                  <a:cubicBezTo>
                    <a:pt x="835" y="1502"/>
                    <a:pt x="836" y="1503"/>
                    <a:pt x="837" y="1503"/>
                  </a:cubicBezTo>
                  <a:lnTo>
                    <a:pt x="838" y="1504"/>
                  </a:lnTo>
                  <a:cubicBezTo>
                    <a:pt x="838" y="1551"/>
                    <a:pt x="843" y="1602"/>
                    <a:pt x="830" y="1646"/>
                  </a:cubicBezTo>
                  <a:cubicBezTo>
                    <a:pt x="827" y="1658"/>
                    <a:pt x="822" y="1675"/>
                    <a:pt x="819" y="1691"/>
                  </a:cubicBezTo>
                  <a:cubicBezTo>
                    <a:pt x="818" y="1689"/>
                    <a:pt x="817" y="1688"/>
                    <a:pt x="816" y="1686"/>
                  </a:cubicBezTo>
                  <a:cubicBezTo>
                    <a:pt x="783" y="1628"/>
                    <a:pt x="758" y="1566"/>
                    <a:pt x="742" y="1501"/>
                  </a:cubicBezTo>
                  <a:cubicBezTo>
                    <a:pt x="740" y="1477"/>
                    <a:pt x="737" y="1454"/>
                    <a:pt x="736" y="1431"/>
                  </a:cubicBezTo>
                  <a:lnTo>
                    <a:pt x="736" y="1430"/>
                  </a:lnTo>
                  <a:cubicBezTo>
                    <a:pt x="736" y="1430"/>
                    <a:pt x="735" y="1429"/>
                    <a:pt x="735" y="1428"/>
                  </a:cubicBezTo>
                  <a:cubicBezTo>
                    <a:pt x="734" y="1427"/>
                    <a:pt x="734" y="1427"/>
                    <a:pt x="734" y="1427"/>
                  </a:cubicBezTo>
                  <a:cubicBezTo>
                    <a:pt x="733" y="1426"/>
                    <a:pt x="732" y="1426"/>
                    <a:pt x="731" y="1426"/>
                  </a:cubicBezTo>
                  <a:cubicBezTo>
                    <a:pt x="730" y="1426"/>
                    <a:pt x="730" y="1426"/>
                    <a:pt x="729" y="1427"/>
                  </a:cubicBezTo>
                  <a:lnTo>
                    <a:pt x="728" y="1427"/>
                  </a:lnTo>
                  <a:cubicBezTo>
                    <a:pt x="727" y="1415"/>
                    <a:pt x="726" y="1403"/>
                    <a:pt x="725" y="1391"/>
                  </a:cubicBezTo>
                  <a:lnTo>
                    <a:pt x="726" y="1390"/>
                  </a:lnTo>
                  <a:cubicBezTo>
                    <a:pt x="726" y="1389"/>
                    <a:pt x="727" y="1389"/>
                    <a:pt x="727" y="1388"/>
                  </a:cubicBezTo>
                  <a:cubicBezTo>
                    <a:pt x="728" y="1376"/>
                    <a:pt x="729" y="1364"/>
                    <a:pt x="729" y="1352"/>
                  </a:cubicBezTo>
                  <a:cubicBezTo>
                    <a:pt x="729" y="1311"/>
                    <a:pt x="721" y="1271"/>
                    <a:pt x="705" y="1234"/>
                  </a:cubicBezTo>
                  <a:cubicBezTo>
                    <a:pt x="705" y="1234"/>
                    <a:pt x="706" y="1234"/>
                    <a:pt x="707" y="1234"/>
                  </a:cubicBezTo>
                  <a:cubicBezTo>
                    <a:pt x="708" y="1234"/>
                    <a:pt x="709" y="1234"/>
                    <a:pt x="709" y="1234"/>
                  </a:cubicBezTo>
                  <a:cubicBezTo>
                    <a:pt x="710" y="1233"/>
                    <a:pt x="711" y="1232"/>
                    <a:pt x="711" y="1232"/>
                  </a:cubicBezTo>
                  <a:cubicBezTo>
                    <a:pt x="712" y="1231"/>
                    <a:pt x="712" y="1230"/>
                    <a:pt x="712" y="1229"/>
                  </a:cubicBezTo>
                  <a:cubicBezTo>
                    <a:pt x="723" y="1155"/>
                    <a:pt x="683" y="1092"/>
                    <a:pt x="653" y="1026"/>
                  </a:cubicBezTo>
                  <a:cubicBezTo>
                    <a:pt x="654" y="1026"/>
                    <a:pt x="654" y="1027"/>
                    <a:pt x="654" y="1027"/>
                  </a:cubicBezTo>
                  <a:cubicBezTo>
                    <a:pt x="655" y="1027"/>
                    <a:pt x="656" y="1027"/>
                    <a:pt x="657" y="1027"/>
                  </a:cubicBezTo>
                  <a:cubicBezTo>
                    <a:pt x="658" y="1027"/>
                    <a:pt x="659" y="1027"/>
                    <a:pt x="659" y="1027"/>
                  </a:cubicBezTo>
                  <a:cubicBezTo>
                    <a:pt x="660" y="1026"/>
                    <a:pt x="660" y="1026"/>
                    <a:pt x="661" y="1025"/>
                  </a:cubicBezTo>
                  <a:cubicBezTo>
                    <a:pt x="661" y="1024"/>
                    <a:pt x="662" y="1024"/>
                    <a:pt x="662" y="1024"/>
                  </a:cubicBezTo>
                  <a:cubicBezTo>
                    <a:pt x="663" y="1019"/>
                    <a:pt x="663" y="1015"/>
                    <a:pt x="663" y="1011"/>
                  </a:cubicBezTo>
                  <a:cubicBezTo>
                    <a:pt x="663" y="999"/>
                    <a:pt x="660" y="987"/>
                    <a:pt x="654" y="976"/>
                  </a:cubicBezTo>
                  <a:cubicBezTo>
                    <a:pt x="653" y="976"/>
                    <a:pt x="653" y="975"/>
                    <a:pt x="653" y="975"/>
                  </a:cubicBezTo>
                  <a:cubicBezTo>
                    <a:pt x="656" y="979"/>
                    <a:pt x="659" y="983"/>
                    <a:pt x="662" y="988"/>
                  </a:cubicBezTo>
                  <a:lnTo>
                    <a:pt x="667" y="996"/>
                  </a:lnTo>
                  <a:cubicBezTo>
                    <a:pt x="667" y="997"/>
                    <a:pt x="667" y="997"/>
                    <a:pt x="667" y="997"/>
                  </a:cubicBezTo>
                  <a:cubicBezTo>
                    <a:pt x="667" y="998"/>
                    <a:pt x="667" y="998"/>
                    <a:pt x="667" y="999"/>
                  </a:cubicBezTo>
                  <a:lnTo>
                    <a:pt x="671" y="1004"/>
                  </a:lnTo>
                  <a:cubicBezTo>
                    <a:pt x="672" y="1009"/>
                    <a:pt x="674" y="1013"/>
                    <a:pt x="677" y="1017"/>
                  </a:cubicBezTo>
                  <a:cubicBezTo>
                    <a:pt x="680" y="1023"/>
                    <a:pt x="684" y="1028"/>
                    <a:pt x="689" y="1033"/>
                  </a:cubicBezTo>
                  <a:lnTo>
                    <a:pt x="691" y="1032"/>
                  </a:lnTo>
                  <a:moveTo>
                    <a:pt x="625" y="812"/>
                  </a:moveTo>
                  <a:cubicBezTo>
                    <a:pt x="636" y="785"/>
                    <a:pt x="648" y="760"/>
                    <a:pt x="662" y="735"/>
                  </a:cubicBezTo>
                  <a:cubicBezTo>
                    <a:pt x="672" y="718"/>
                    <a:pt x="682" y="702"/>
                    <a:pt x="693" y="687"/>
                  </a:cubicBezTo>
                  <a:cubicBezTo>
                    <a:pt x="718" y="665"/>
                    <a:pt x="741" y="647"/>
                    <a:pt x="767" y="628"/>
                  </a:cubicBezTo>
                  <a:cubicBezTo>
                    <a:pt x="774" y="623"/>
                    <a:pt x="781" y="618"/>
                    <a:pt x="787" y="614"/>
                  </a:cubicBezTo>
                  <a:cubicBezTo>
                    <a:pt x="749" y="648"/>
                    <a:pt x="714" y="687"/>
                    <a:pt x="684" y="730"/>
                  </a:cubicBezTo>
                  <a:cubicBezTo>
                    <a:pt x="661" y="756"/>
                    <a:pt x="641" y="783"/>
                    <a:pt x="624" y="813"/>
                  </a:cubicBezTo>
                  <a:lnTo>
                    <a:pt x="625" y="812"/>
                  </a:lnTo>
                  <a:moveTo>
                    <a:pt x="686" y="866"/>
                  </a:moveTo>
                  <a:cubicBezTo>
                    <a:pt x="689" y="856"/>
                    <a:pt x="690" y="846"/>
                    <a:pt x="691" y="836"/>
                  </a:cubicBezTo>
                  <a:cubicBezTo>
                    <a:pt x="691" y="835"/>
                    <a:pt x="691" y="834"/>
                    <a:pt x="691" y="833"/>
                  </a:cubicBezTo>
                  <a:cubicBezTo>
                    <a:pt x="691" y="832"/>
                    <a:pt x="691" y="832"/>
                    <a:pt x="691" y="831"/>
                  </a:cubicBezTo>
                  <a:cubicBezTo>
                    <a:pt x="693" y="826"/>
                    <a:pt x="695" y="821"/>
                    <a:pt x="697" y="816"/>
                  </a:cubicBezTo>
                  <a:cubicBezTo>
                    <a:pt x="708" y="801"/>
                    <a:pt x="719" y="786"/>
                    <a:pt x="730" y="772"/>
                  </a:cubicBezTo>
                  <a:cubicBezTo>
                    <a:pt x="754" y="741"/>
                    <a:pt x="788" y="715"/>
                    <a:pt x="806" y="681"/>
                  </a:cubicBezTo>
                  <a:cubicBezTo>
                    <a:pt x="806" y="681"/>
                    <a:pt x="806" y="682"/>
                    <a:pt x="807" y="681"/>
                  </a:cubicBezTo>
                  <a:cubicBezTo>
                    <a:pt x="808" y="680"/>
                    <a:pt x="807" y="679"/>
                    <a:pt x="807" y="678"/>
                  </a:cubicBezTo>
                  <a:cubicBezTo>
                    <a:pt x="807" y="677"/>
                    <a:pt x="807" y="676"/>
                    <a:pt x="807" y="675"/>
                  </a:cubicBezTo>
                  <a:cubicBezTo>
                    <a:pt x="806" y="675"/>
                    <a:pt x="806" y="675"/>
                    <a:pt x="806" y="675"/>
                  </a:cubicBezTo>
                  <a:cubicBezTo>
                    <a:pt x="864" y="642"/>
                    <a:pt x="924" y="614"/>
                    <a:pt x="979" y="578"/>
                  </a:cubicBezTo>
                  <a:cubicBezTo>
                    <a:pt x="982" y="576"/>
                    <a:pt x="979" y="572"/>
                    <a:pt x="976" y="573"/>
                  </a:cubicBezTo>
                  <a:cubicBezTo>
                    <a:pt x="945" y="586"/>
                    <a:pt x="914" y="600"/>
                    <a:pt x="885" y="617"/>
                  </a:cubicBezTo>
                  <a:cubicBezTo>
                    <a:pt x="876" y="622"/>
                    <a:pt x="868" y="627"/>
                    <a:pt x="860" y="632"/>
                  </a:cubicBezTo>
                  <a:cubicBezTo>
                    <a:pt x="852" y="636"/>
                    <a:pt x="844" y="641"/>
                    <a:pt x="837" y="645"/>
                  </a:cubicBezTo>
                  <a:cubicBezTo>
                    <a:pt x="815" y="658"/>
                    <a:pt x="793" y="672"/>
                    <a:pt x="773" y="688"/>
                  </a:cubicBezTo>
                  <a:lnTo>
                    <a:pt x="770" y="690"/>
                  </a:lnTo>
                  <a:cubicBezTo>
                    <a:pt x="765" y="694"/>
                    <a:pt x="760" y="698"/>
                    <a:pt x="755" y="703"/>
                  </a:cubicBezTo>
                  <a:lnTo>
                    <a:pt x="755" y="704"/>
                  </a:lnTo>
                  <a:cubicBezTo>
                    <a:pt x="741" y="719"/>
                    <a:pt x="728" y="733"/>
                    <a:pt x="716" y="749"/>
                  </a:cubicBezTo>
                  <a:cubicBezTo>
                    <a:pt x="713" y="752"/>
                    <a:pt x="711" y="756"/>
                    <a:pt x="708" y="759"/>
                  </a:cubicBezTo>
                  <a:cubicBezTo>
                    <a:pt x="710" y="757"/>
                    <a:pt x="711" y="755"/>
                    <a:pt x="712" y="753"/>
                  </a:cubicBezTo>
                  <a:cubicBezTo>
                    <a:pt x="713" y="751"/>
                    <a:pt x="715" y="748"/>
                    <a:pt x="716" y="746"/>
                  </a:cubicBezTo>
                  <a:cubicBezTo>
                    <a:pt x="716" y="745"/>
                    <a:pt x="716" y="744"/>
                    <a:pt x="716" y="744"/>
                  </a:cubicBezTo>
                  <a:cubicBezTo>
                    <a:pt x="716" y="743"/>
                    <a:pt x="717" y="742"/>
                    <a:pt x="716" y="741"/>
                  </a:cubicBezTo>
                  <a:cubicBezTo>
                    <a:pt x="715" y="740"/>
                    <a:pt x="715" y="740"/>
                    <a:pt x="715" y="740"/>
                  </a:cubicBezTo>
                  <a:lnTo>
                    <a:pt x="719" y="734"/>
                  </a:lnTo>
                  <a:cubicBezTo>
                    <a:pt x="752" y="694"/>
                    <a:pt x="791" y="656"/>
                    <a:pt x="816" y="610"/>
                  </a:cubicBezTo>
                  <a:cubicBezTo>
                    <a:pt x="816" y="609"/>
                    <a:pt x="817" y="608"/>
                    <a:pt x="817" y="607"/>
                  </a:cubicBezTo>
                  <a:cubicBezTo>
                    <a:pt x="817" y="605"/>
                    <a:pt x="816" y="604"/>
                    <a:pt x="816" y="603"/>
                  </a:cubicBezTo>
                  <a:cubicBezTo>
                    <a:pt x="815" y="602"/>
                    <a:pt x="814" y="601"/>
                    <a:pt x="813" y="600"/>
                  </a:cubicBezTo>
                  <a:cubicBezTo>
                    <a:pt x="812" y="600"/>
                    <a:pt x="811" y="599"/>
                    <a:pt x="810" y="599"/>
                  </a:cubicBezTo>
                  <a:cubicBezTo>
                    <a:pt x="823" y="591"/>
                    <a:pt x="835" y="584"/>
                    <a:pt x="847" y="576"/>
                  </a:cubicBezTo>
                  <a:cubicBezTo>
                    <a:pt x="863" y="567"/>
                    <a:pt x="877" y="565"/>
                    <a:pt x="887" y="549"/>
                  </a:cubicBezTo>
                  <a:cubicBezTo>
                    <a:pt x="889" y="546"/>
                    <a:pt x="885" y="542"/>
                    <a:pt x="882" y="545"/>
                  </a:cubicBezTo>
                  <a:cubicBezTo>
                    <a:pt x="871" y="554"/>
                    <a:pt x="852" y="557"/>
                    <a:pt x="839" y="564"/>
                  </a:cubicBezTo>
                  <a:cubicBezTo>
                    <a:pt x="812" y="580"/>
                    <a:pt x="787" y="598"/>
                    <a:pt x="761" y="616"/>
                  </a:cubicBezTo>
                  <a:cubicBezTo>
                    <a:pt x="749" y="624"/>
                    <a:pt x="736" y="632"/>
                    <a:pt x="724" y="641"/>
                  </a:cubicBezTo>
                  <a:cubicBezTo>
                    <a:pt x="732" y="627"/>
                    <a:pt x="740" y="614"/>
                    <a:pt x="747" y="600"/>
                  </a:cubicBezTo>
                  <a:cubicBezTo>
                    <a:pt x="750" y="593"/>
                    <a:pt x="741" y="589"/>
                    <a:pt x="736" y="592"/>
                  </a:cubicBezTo>
                  <a:cubicBezTo>
                    <a:pt x="706" y="617"/>
                    <a:pt x="681" y="647"/>
                    <a:pt x="662" y="680"/>
                  </a:cubicBezTo>
                  <a:cubicBezTo>
                    <a:pt x="659" y="685"/>
                    <a:pt x="657" y="690"/>
                    <a:pt x="654" y="695"/>
                  </a:cubicBezTo>
                  <a:cubicBezTo>
                    <a:pt x="644" y="712"/>
                    <a:pt x="635" y="730"/>
                    <a:pt x="625" y="750"/>
                  </a:cubicBezTo>
                  <a:cubicBezTo>
                    <a:pt x="635" y="708"/>
                    <a:pt x="650" y="667"/>
                    <a:pt x="667" y="627"/>
                  </a:cubicBezTo>
                  <a:cubicBezTo>
                    <a:pt x="679" y="611"/>
                    <a:pt x="689" y="595"/>
                    <a:pt x="699" y="578"/>
                  </a:cubicBezTo>
                  <a:cubicBezTo>
                    <a:pt x="701" y="573"/>
                    <a:pt x="704" y="568"/>
                    <a:pt x="707" y="564"/>
                  </a:cubicBezTo>
                  <a:cubicBezTo>
                    <a:pt x="708" y="561"/>
                    <a:pt x="704" y="557"/>
                    <a:pt x="701" y="559"/>
                  </a:cubicBezTo>
                  <a:cubicBezTo>
                    <a:pt x="684" y="569"/>
                    <a:pt x="670" y="583"/>
                    <a:pt x="660" y="600"/>
                  </a:cubicBezTo>
                  <a:lnTo>
                    <a:pt x="659" y="600"/>
                  </a:lnTo>
                  <a:cubicBezTo>
                    <a:pt x="658" y="600"/>
                    <a:pt x="657" y="600"/>
                    <a:pt x="656" y="601"/>
                  </a:cubicBezTo>
                  <a:cubicBezTo>
                    <a:pt x="655" y="601"/>
                    <a:pt x="655" y="601"/>
                    <a:pt x="655" y="601"/>
                  </a:cubicBezTo>
                  <a:cubicBezTo>
                    <a:pt x="632" y="619"/>
                    <a:pt x="619" y="651"/>
                    <a:pt x="607" y="676"/>
                  </a:cubicBezTo>
                  <a:cubicBezTo>
                    <a:pt x="594" y="699"/>
                    <a:pt x="585" y="723"/>
                    <a:pt x="578" y="748"/>
                  </a:cubicBezTo>
                  <a:cubicBezTo>
                    <a:pt x="579" y="728"/>
                    <a:pt x="581" y="709"/>
                    <a:pt x="583" y="689"/>
                  </a:cubicBezTo>
                  <a:cubicBezTo>
                    <a:pt x="592" y="672"/>
                    <a:pt x="601" y="654"/>
                    <a:pt x="610" y="637"/>
                  </a:cubicBezTo>
                  <a:cubicBezTo>
                    <a:pt x="623" y="613"/>
                    <a:pt x="644" y="587"/>
                    <a:pt x="643" y="559"/>
                  </a:cubicBezTo>
                  <a:cubicBezTo>
                    <a:pt x="643" y="551"/>
                    <a:pt x="633" y="552"/>
                    <a:pt x="630" y="557"/>
                  </a:cubicBezTo>
                  <a:cubicBezTo>
                    <a:pt x="626" y="565"/>
                    <a:pt x="622" y="573"/>
                    <a:pt x="617" y="581"/>
                  </a:cubicBezTo>
                  <a:cubicBezTo>
                    <a:pt x="610" y="593"/>
                    <a:pt x="603" y="605"/>
                    <a:pt x="595" y="616"/>
                  </a:cubicBezTo>
                  <a:cubicBezTo>
                    <a:pt x="599" y="601"/>
                    <a:pt x="603" y="586"/>
                    <a:pt x="609" y="572"/>
                  </a:cubicBezTo>
                  <a:cubicBezTo>
                    <a:pt x="609" y="571"/>
                    <a:pt x="610" y="570"/>
                    <a:pt x="610" y="569"/>
                  </a:cubicBezTo>
                  <a:cubicBezTo>
                    <a:pt x="610" y="568"/>
                    <a:pt x="609" y="568"/>
                    <a:pt x="609" y="567"/>
                  </a:cubicBezTo>
                  <a:cubicBezTo>
                    <a:pt x="608" y="566"/>
                    <a:pt x="608" y="565"/>
                    <a:pt x="607" y="565"/>
                  </a:cubicBezTo>
                  <a:cubicBezTo>
                    <a:pt x="606" y="565"/>
                    <a:pt x="605" y="564"/>
                    <a:pt x="605" y="564"/>
                  </a:cubicBezTo>
                  <a:cubicBezTo>
                    <a:pt x="604" y="564"/>
                    <a:pt x="603" y="565"/>
                    <a:pt x="602" y="565"/>
                  </a:cubicBezTo>
                  <a:lnTo>
                    <a:pt x="601" y="566"/>
                  </a:lnTo>
                  <a:cubicBezTo>
                    <a:pt x="581" y="586"/>
                    <a:pt x="579" y="620"/>
                    <a:pt x="576" y="648"/>
                  </a:cubicBezTo>
                  <a:cubicBezTo>
                    <a:pt x="573" y="653"/>
                    <a:pt x="570" y="658"/>
                    <a:pt x="568" y="662"/>
                  </a:cubicBezTo>
                  <a:cubicBezTo>
                    <a:pt x="563" y="672"/>
                    <a:pt x="556" y="684"/>
                    <a:pt x="550" y="696"/>
                  </a:cubicBezTo>
                  <a:lnTo>
                    <a:pt x="549" y="693"/>
                  </a:lnTo>
                  <a:cubicBezTo>
                    <a:pt x="550" y="663"/>
                    <a:pt x="554" y="632"/>
                    <a:pt x="560" y="602"/>
                  </a:cubicBezTo>
                  <a:cubicBezTo>
                    <a:pt x="568" y="569"/>
                    <a:pt x="587" y="534"/>
                    <a:pt x="587" y="500"/>
                  </a:cubicBezTo>
                  <a:cubicBezTo>
                    <a:pt x="587" y="492"/>
                    <a:pt x="575" y="490"/>
                    <a:pt x="570" y="496"/>
                  </a:cubicBezTo>
                  <a:cubicBezTo>
                    <a:pt x="566" y="502"/>
                    <a:pt x="561" y="509"/>
                    <a:pt x="557" y="516"/>
                  </a:cubicBezTo>
                  <a:cubicBezTo>
                    <a:pt x="539" y="548"/>
                    <a:pt x="529" y="583"/>
                    <a:pt x="527" y="620"/>
                  </a:cubicBezTo>
                  <a:cubicBezTo>
                    <a:pt x="526" y="619"/>
                    <a:pt x="525" y="618"/>
                    <a:pt x="524" y="618"/>
                  </a:cubicBezTo>
                  <a:cubicBezTo>
                    <a:pt x="522" y="617"/>
                    <a:pt x="520" y="616"/>
                    <a:pt x="518" y="616"/>
                  </a:cubicBezTo>
                  <a:cubicBezTo>
                    <a:pt x="516" y="616"/>
                    <a:pt x="514" y="617"/>
                    <a:pt x="513" y="618"/>
                  </a:cubicBezTo>
                  <a:cubicBezTo>
                    <a:pt x="511" y="619"/>
                    <a:pt x="510" y="620"/>
                    <a:pt x="509" y="622"/>
                  </a:cubicBezTo>
                  <a:cubicBezTo>
                    <a:pt x="508" y="623"/>
                    <a:pt x="507" y="624"/>
                    <a:pt x="507" y="626"/>
                  </a:cubicBezTo>
                  <a:cubicBezTo>
                    <a:pt x="506" y="631"/>
                    <a:pt x="505" y="637"/>
                    <a:pt x="505" y="643"/>
                  </a:cubicBezTo>
                  <a:lnTo>
                    <a:pt x="501" y="633"/>
                  </a:lnTo>
                  <a:cubicBezTo>
                    <a:pt x="503" y="626"/>
                    <a:pt x="507" y="619"/>
                    <a:pt x="509" y="611"/>
                  </a:cubicBezTo>
                  <a:cubicBezTo>
                    <a:pt x="512" y="599"/>
                    <a:pt x="518" y="588"/>
                    <a:pt x="522" y="577"/>
                  </a:cubicBezTo>
                  <a:cubicBezTo>
                    <a:pt x="524" y="570"/>
                    <a:pt x="522" y="563"/>
                    <a:pt x="524" y="557"/>
                  </a:cubicBezTo>
                  <a:cubicBezTo>
                    <a:pt x="525" y="556"/>
                    <a:pt x="525" y="555"/>
                    <a:pt x="525" y="555"/>
                  </a:cubicBezTo>
                  <a:cubicBezTo>
                    <a:pt x="525" y="554"/>
                    <a:pt x="525" y="552"/>
                    <a:pt x="524" y="551"/>
                  </a:cubicBezTo>
                  <a:cubicBezTo>
                    <a:pt x="523" y="550"/>
                    <a:pt x="523" y="550"/>
                    <a:pt x="522" y="549"/>
                  </a:cubicBezTo>
                  <a:cubicBezTo>
                    <a:pt x="521" y="548"/>
                    <a:pt x="519" y="548"/>
                    <a:pt x="518" y="548"/>
                  </a:cubicBezTo>
                  <a:cubicBezTo>
                    <a:pt x="516" y="548"/>
                    <a:pt x="516" y="549"/>
                    <a:pt x="515" y="549"/>
                  </a:cubicBezTo>
                  <a:cubicBezTo>
                    <a:pt x="514" y="549"/>
                    <a:pt x="514" y="550"/>
                    <a:pt x="513" y="550"/>
                  </a:cubicBezTo>
                  <a:lnTo>
                    <a:pt x="512" y="552"/>
                  </a:lnTo>
                  <a:lnTo>
                    <a:pt x="516" y="543"/>
                  </a:lnTo>
                  <a:cubicBezTo>
                    <a:pt x="523" y="532"/>
                    <a:pt x="530" y="522"/>
                    <a:pt x="538" y="513"/>
                  </a:cubicBezTo>
                  <a:cubicBezTo>
                    <a:pt x="551" y="499"/>
                    <a:pt x="565" y="487"/>
                    <a:pt x="580" y="476"/>
                  </a:cubicBezTo>
                  <a:cubicBezTo>
                    <a:pt x="583" y="481"/>
                    <a:pt x="595" y="481"/>
                    <a:pt x="596" y="474"/>
                  </a:cubicBezTo>
                  <a:cubicBezTo>
                    <a:pt x="596" y="470"/>
                    <a:pt x="597" y="466"/>
                    <a:pt x="597" y="463"/>
                  </a:cubicBezTo>
                  <a:cubicBezTo>
                    <a:pt x="604" y="457"/>
                    <a:pt x="611" y="452"/>
                    <a:pt x="617" y="447"/>
                  </a:cubicBezTo>
                  <a:cubicBezTo>
                    <a:pt x="618" y="447"/>
                    <a:pt x="619" y="448"/>
                    <a:pt x="620" y="448"/>
                  </a:cubicBezTo>
                  <a:cubicBezTo>
                    <a:pt x="622" y="448"/>
                    <a:pt x="623" y="446"/>
                    <a:pt x="625" y="446"/>
                  </a:cubicBezTo>
                  <a:cubicBezTo>
                    <a:pt x="626" y="445"/>
                    <a:pt x="627" y="445"/>
                    <a:pt x="628" y="443"/>
                  </a:cubicBezTo>
                  <a:cubicBezTo>
                    <a:pt x="628" y="442"/>
                    <a:pt x="629" y="441"/>
                    <a:pt x="629" y="440"/>
                  </a:cubicBezTo>
                  <a:lnTo>
                    <a:pt x="629" y="436"/>
                  </a:lnTo>
                  <a:cubicBezTo>
                    <a:pt x="632" y="433"/>
                    <a:pt x="635" y="430"/>
                    <a:pt x="638" y="428"/>
                  </a:cubicBezTo>
                  <a:cubicBezTo>
                    <a:pt x="640" y="429"/>
                    <a:pt x="641" y="429"/>
                    <a:pt x="643" y="429"/>
                  </a:cubicBezTo>
                  <a:cubicBezTo>
                    <a:pt x="645" y="429"/>
                    <a:pt x="646" y="429"/>
                    <a:pt x="648" y="428"/>
                  </a:cubicBezTo>
                  <a:cubicBezTo>
                    <a:pt x="649" y="427"/>
                    <a:pt x="650" y="426"/>
                    <a:pt x="651" y="424"/>
                  </a:cubicBezTo>
                  <a:cubicBezTo>
                    <a:pt x="654" y="419"/>
                    <a:pt x="655" y="414"/>
                    <a:pt x="657" y="409"/>
                  </a:cubicBezTo>
                  <a:lnTo>
                    <a:pt x="667" y="403"/>
                  </a:lnTo>
                  <a:cubicBezTo>
                    <a:pt x="668" y="402"/>
                    <a:pt x="669" y="401"/>
                    <a:pt x="670" y="400"/>
                  </a:cubicBezTo>
                  <a:cubicBezTo>
                    <a:pt x="671" y="398"/>
                    <a:pt x="671" y="396"/>
                    <a:pt x="671" y="395"/>
                  </a:cubicBezTo>
                  <a:cubicBezTo>
                    <a:pt x="671" y="393"/>
                    <a:pt x="671" y="392"/>
                    <a:pt x="670" y="391"/>
                  </a:cubicBezTo>
                  <a:lnTo>
                    <a:pt x="670" y="390"/>
                  </a:lnTo>
                  <a:cubicBezTo>
                    <a:pt x="701" y="359"/>
                    <a:pt x="735" y="331"/>
                    <a:pt x="772" y="308"/>
                  </a:cubicBezTo>
                  <a:cubicBezTo>
                    <a:pt x="773" y="307"/>
                    <a:pt x="774" y="307"/>
                    <a:pt x="775" y="306"/>
                  </a:cubicBezTo>
                  <a:cubicBezTo>
                    <a:pt x="779" y="303"/>
                    <a:pt x="784" y="301"/>
                    <a:pt x="790" y="300"/>
                  </a:cubicBezTo>
                  <a:cubicBezTo>
                    <a:pt x="791" y="301"/>
                    <a:pt x="793" y="301"/>
                    <a:pt x="794" y="301"/>
                  </a:cubicBezTo>
                  <a:cubicBezTo>
                    <a:pt x="796" y="301"/>
                    <a:pt x="798" y="300"/>
                    <a:pt x="800" y="299"/>
                  </a:cubicBezTo>
                  <a:cubicBezTo>
                    <a:pt x="802" y="298"/>
                    <a:pt x="803" y="297"/>
                    <a:pt x="804" y="295"/>
                  </a:cubicBezTo>
                  <a:cubicBezTo>
                    <a:pt x="809" y="294"/>
                    <a:pt x="814" y="292"/>
                    <a:pt x="819" y="290"/>
                  </a:cubicBezTo>
                  <a:cubicBezTo>
                    <a:pt x="834" y="303"/>
                    <a:pt x="850" y="314"/>
                    <a:pt x="867" y="325"/>
                  </a:cubicBezTo>
                  <a:cubicBezTo>
                    <a:pt x="873" y="332"/>
                    <a:pt x="879" y="339"/>
                    <a:pt x="885" y="345"/>
                  </a:cubicBezTo>
                  <a:cubicBezTo>
                    <a:pt x="868" y="349"/>
                    <a:pt x="852" y="356"/>
                    <a:pt x="837" y="365"/>
                  </a:cubicBezTo>
                  <a:cubicBezTo>
                    <a:pt x="836" y="365"/>
                    <a:pt x="836" y="365"/>
                    <a:pt x="836" y="365"/>
                  </a:cubicBezTo>
                  <a:cubicBezTo>
                    <a:pt x="794" y="387"/>
                    <a:pt x="768" y="423"/>
                    <a:pt x="734" y="455"/>
                  </a:cubicBezTo>
                  <a:cubicBezTo>
                    <a:pt x="732" y="456"/>
                    <a:pt x="734" y="459"/>
                    <a:pt x="737" y="458"/>
                  </a:cubicBezTo>
                  <a:cubicBezTo>
                    <a:pt x="769" y="435"/>
                    <a:pt x="799" y="405"/>
                    <a:pt x="834" y="387"/>
                  </a:cubicBezTo>
                  <a:cubicBezTo>
                    <a:pt x="835" y="386"/>
                    <a:pt x="836" y="385"/>
                    <a:pt x="838" y="384"/>
                  </a:cubicBezTo>
                  <a:cubicBezTo>
                    <a:pt x="852" y="376"/>
                    <a:pt x="869" y="370"/>
                    <a:pt x="885" y="368"/>
                  </a:cubicBezTo>
                  <a:cubicBezTo>
                    <a:pt x="891" y="367"/>
                    <a:pt x="897" y="366"/>
                    <a:pt x="902" y="363"/>
                  </a:cubicBezTo>
                  <a:lnTo>
                    <a:pt x="906" y="366"/>
                  </a:lnTo>
                  <a:cubicBezTo>
                    <a:pt x="906" y="368"/>
                    <a:pt x="907" y="370"/>
                    <a:pt x="908" y="371"/>
                  </a:cubicBezTo>
                  <a:cubicBezTo>
                    <a:pt x="918" y="385"/>
                    <a:pt x="929" y="398"/>
                    <a:pt x="941" y="410"/>
                  </a:cubicBezTo>
                  <a:cubicBezTo>
                    <a:pt x="908" y="422"/>
                    <a:pt x="875" y="436"/>
                    <a:pt x="844" y="452"/>
                  </a:cubicBezTo>
                  <a:cubicBezTo>
                    <a:pt x="832" y="457"/>
                    <a:pt x="820" y="464"/>
                    <a:pt x="809" y="470"/>
                  </a:cubicBezTo>
                  <a:cubicBezTo>
                    <a:pt x="783" y="485"/>
                    <a:pt x="760" y="503"/>
                    <a:pt x="739" y="525"/>
                  </a:cubicBezTo>
                  <a:cubicBezTo>
                    <a:pt x="738" y="526"/>
                    <a:pt x="740" y="528"/>
                    <a:pt x="742" y="527"/>
                  </a:cubicBezTo>
                  <a:cubicBezTo>
                    <a:pt x="760" y="512"/>
                    <a:pt x="779" y="500"/>
                    <a:pt x="799" y="488"/>
                  </a:cubicBezTo>
                  <a:cubicBezTo>
                    <a:pt x="818" y="477"/>
                    <a:pt x="839" y="467"/>
                    <a:pt x="860" y="458"/>
                  </a:cubicBezTo>
                  <a:cubicBezTo>
                    <a:pt x="889" y="447"/>
                    <a:pt x="920" y="434"/>
                    <a:pt x="951" y="426"/>
                  </a:cubicBezTo>
                  <a:cubicBezTo>
                    <a:pt x="951" y="425"/>
                    <a:pt x="951" y="425"/>
                    <a:pt x="952" y="425"/>
                  </a:cubicBezTo>
                  <a:lnTo>
                    <a:pt x="953" y="424"/>
                  </a:lnTo>
                  <a:cubicBezTo>
                    <a:pt x="965" y="442"/>
                    <a:pt x="975" y="466"/>
                    <a:pt x="994" y="476"/>
                  </a:cubicBezTo>
                  <a:cubicBezTo>
                    <a:pt x="994" y="476"/>
                    <a:pt x="995" y="476"/>
                    <a:pt x="996" y="476"/>
                  </a:cubicBezTo>
                  <a:cubicBezTo>
                    <a:pt x="997" y="476"/>
                    <a:pt x="997" y="476"/>
                    <a:pt x="998" y="475"/>
                  </a:cubicBezTo>
                  <a:cubicBezTo>
                    <a:pt x="999" y="474"/>
                    <a:pt x="999" y="474"/>
                    <a:pt x="1000" y="473"/>
                  </a:cubicBezTo>
                  <a:cubicBezTo>
                    <a:pt x="1001" y="472"/>
                    <a:pt x="1001" y="472"/>
                    <a:pt x="1001" y="471"/>
                  </a:cubicBezTo>
                  <a:lnTo>
                    <a:pt x="1001" y="470"/>
                  </a:lnTo>
                  <a:cubicBezTo>
                    <a:pt x="1001" y="467"/>
                    <a:pt x="1001" y="463"/>
                    <a:pt x="1001" y="459"/>
                  </a:cubicBezTo>
                  <a:cubicBezTo>
                    <a:pt x="1009" y="475"/>
                    <a:pt x="1017" y="491"/>
                    <a:pt x="1024" y="507"/>
                  </a:cubicBezTo>
                  <a:cubicBezTo>
                    <a:pt x="1034" y="534"/>
                    <a:pt x="1053" y="555"/>
                    <a:pt x="1064" y="581"/>
                  </a:cubicBezTo>
                  <a:cubicBezTo>
                    <a:pt x="1068" y="591"/>
                    <a:pt x="1073" y="600"/>
                    <a:pt x="1078" y="608"/>
                  </a:cubicBezTo>
                  <a:cubicBezTo>
                    <a:pt x="1081" y="613"/>
                    <a:pt x="1084" y="618"/>
                    <a:pt x="1087" y="623"/>
                  </a:cubicBezTo>
                  <a:cubicBezTo>
                    <a:pt x="1065" y="618"/>
                    <a:pt x="1043" y="615"/>
                    <a:pt x="1021" y="615"/>
                  </a:cubicBezTo>
                  <a:cubicBezTo>
                    <a:pt x="1019" y="615"/>
                    <a:pt x="1018" y="615"/>
                    <a:pt x="1016" y="615"/>
                  </a:cubicBezTo>
                  <a:cubicBezTo>
                    <a:pt x="988" y="615"/>
                    <a:pt x="955" y="617"/>
                    <a:pt x="933" y="634"/>
                  </a:cubicBezTo>
                  <a:cubicBezTo>
                    <a:pt x="933" y="635"/>
                    <a:pt x="933" y="635"/>
                    <a:pt x="933" y="635"/>
                  </a:cubicBezTo>
                  <a:lnTo>
                    <a:pt x="933" y="636"/>
                  </a:lnTo>
                  <a:cubicBezTo>
                    <a:pt x="934" y="636"/>
                    <a:pt x="934" y="636"/>
                    <a:pt x="934" y="636"/>
                  </a:cubicBezTo>
                  <a:cubicBezTo>
                    <a:pt x="956" y="627"/>
                    <a:pt x="991" y="632"/>
                    <a:pt x="1015" y="630"/>
                  </a:cubicBezTo>
                  <a:cubicBezTo>
                    <a:pt x="1018" y="630"/>
                    <a:pt x="1021" y="630"/>
                    <a:pt x="1024" y="630"/>
                  </a:cubicBezTo>
                  <a:cubicBezTo>
                    <a:pt x="1041" y="630"/>
                    <a:pt x="1058" y="633"/>
                    <a:pt x="1074" y="639"/>
                  </a:cubicBezTo>
                  <a:cubicBezTo>
                    <a:pt x="1082" y="643"/>
                    <a:pt x="1090" y="645"/>
                    <a:pt x="1098" y="645"/>
                  </a:cubicBezTo>
                  <a:cubicBezTo>
                    <a:pt x="1100" y="645"/>
                    <a:pt x="1101" y="644"/>
                    <a:pt x="1103" y="644"/>
                  </a:cubicBezTo>
                  <a:lnTo>
                    <a:pt x="1103" y="643"/>
                  </a:lnTo>
                  <a:cubicBezTo>
                    <a:pt x="1107" y="649"/>
                    <a:pt x="1112" y="655"/>
                    <a:pt x="1117" y="661"/>
                  </a:cubicBezTo>
                  <a:cubicBezTo>
                    <a:pt x="1142" y="690"/>
                    <a:pt x="1168" y="698"/>
                    <a:pt x="1202" y="711"/>
                  </a:cubicBezTo>
                  <a:cubicBezTo>
                    <a:pt x="1203" y="711"/>
                    <a:pt x="1203" y="711"/>
                    <a:pt x="1204" y="711"/>
                  </a:cubicBezTo>
                  <a:cubicBezTo>
                    <a:pt x="1204" y="711"/>
                    <a:pt x="1205" y="711"/>
                    <a:pt x="1206" y="710"/>
                  </a:cubicBezTo>
                  <a:cubicBezTo>
                    <a:pt x="1206" y="710"/>
                    <a:pt x="1207" y="710"/>
                    <a:pt x="1207" y="709"/>
                  </a:cubicBezTo>
                  <a:lnTo>
                    <a:pt x="1207" y="708"/>
                  </a:lnTo>
                  <a:cubicBezTo>
                    <a:pt x="1208" y="708"/>
                    <a:pt x="1208" y="709"/>
                    <a:pt x="1209" y="710"/>
                  </a:cubicBezTo>
                  <a:cubicBezTo>
                    <a:pt x="1217" y="725"/>
                    <a:pt x="1225" y="741"/>
                    <a:pt x="1232" y="757"/>
                  </a:cubicBezTo>
                  <a:cubicBezTo>
                    <a:pt x="1234" y="764"/>
                    <a:pt x="1237" y="770"/>
                    <a:pt x="1241" y="776"/>
                  </a:cubicBezTo>
                  <a:cubicBezTo>
                    <a:pt x="1243" y="780"/>
                    <a:pt x="1246" y="784"/>
                    <a:pt x="1248" y="788"/>
                  </a:cubicBezTo>
                  <a:cubicBezTo>
                    <a:pt x="1248" y="787"/>
                    <a:pt x="1248" y="787"/>
                    <a:pt x="1247" y="787"/>
                  </a:cubicBezTo>
                  <a:cubicBezTo>
                    <a:pt x="1234" y="779"/>
                    <a:pt x="1221" y="770"/>
                    <a:pt x="1209" y="759"/>
                  </a:cubicBezTo>
                  <a:cubicBezTo>
                    <a:pt x="1189" y="739"/>
                    <a:pt x="1150" y="725"/>
                    <a:pt x="1124" y="713"/>
                  </a:cubicBezTo>
                  <a:cubicBezTo>
                    <a:pt x="1093" y="698"/>
                    <a:pt x="1060" y="685"/>
                    <a:pt x="1027" y="675"/>
                  </a:cubicBezTo>
                  <a:cubicBezTo>
                    <a:pt x="916" y="641"/>
                    <a:pt x="729" y="716"/>
                    <a:pt x="703" y="839"/>
                  </a:cubicBezTo>
                  <a:cubicBezTo>
                    <a:pt x="703" y="840"/>
                    <a:pt x="703" y="841"/>
                    <a:pt x="703" y="841"/>
                  </a:cubicBezTo>
                  <a:cubicBezTo>
                    <a:pt x="704" y="842"/>
                    <a:pt x="704" y="842"/>
                    <a:pt x="705" y="843"/>
                  </a:cubicBezTo>
                  <a:lnTo>
                    <a:pt x="706" y="843"/>
                  </a:lnTo>
                  <a:cubicBezTo>
                    <a:pt x="707" y="843"/>
                    <a:pt x="707" y="843"/>
                    <a:pt x="707" y="843"/>
                  </a:cubicBezTo>
                  <a:cubicBezTo>
                    <a:pt x="700" y="851"/>
                    <a:pt x="693" y="859"/>
                    <a:pt x="685" y="867"/>
                  </a:cubicBezTo>
                  <a:lnTo>
                    <a:pt x="686" y="866"/>
                  </a:lnTo>
                  <a:moveTo>
                    <a:pt x="1304" y="1310"/>
                  </a:moveTo>
                  <a:lnTo>
                    <a:pt x="1304" y="1310"/>
                  </a:lnTo>
                  <a:moveTo>
                    <a:pt x="1321" y="1342"/>
                  </a:moveTo>
                  <a:cubicBezTo>
                    <a:pt x="1322" y="1342"/>
                    <a:pt x="1323" y="1342"/>
                    <a:pt x="1324" y="1342"/>
                  </a:cubicBezTo>
                  <a:cubicBezTo>
                    <a:pt x="1325" y="1342"/>
                    <a:pt x="1326" y="1342"/>
                    <a:pt x="1327" y="1342"/>
                  </a:cubicBezTo>
                  <a:lnTo>
                    <a:pt x="1327" y="1343"/>
                  </a:lnTo>
                  <a:cubicBezTo>
                    <a:pt x="1327" y="1345"/>
                    <a:pt x="1327" y="1347"/>
                    <a:pt x="1327" y="1349"/>
                  </a:cubicBezTo>
                  <a:cubicBezTo>
                    <a:pt x="1327" y="1352"/>
                    <a:pt x="1327" y="1356"/>
                    <a:pt x="1328" y="1359"/>
                  </a:cubicBezTo>
                  <a:cubicBezTo>
                    <a:pt x="1324" y="1354"/>
                    <a:pt x="1322" y="1349"/>
                    <a:pt x="1319" y="1343"/>
                  </a:cubicBezTo>
                  <a:lnTo>
                    <a:pt x="1321" y="1342"/>
                  </a:lnTo>
                  <a:moveTo>
                    <a:pt x="1335" y="1212"/>
                  </a:moveTo>
                  <a:cubicBezTo>
                    <a:pt x="1331" y="1209"/>
                    <a:pt x="1327" y="1206"/>
                    <a:pt x="1323" y="1204"/>
                  </a:cubicBezTo>
                  <a:cubicBezTo>
                    <a:pt x="1312" y="1198"/>
                    <a:pt x="1301" y="1193"/>
                    <a:pt x="1290" y="1190"/>
                  </a:cubicBezTo>
                  <a:cubicBezTo>
                    <a:pt x="1258" y="1179"/>
                    <a:pt x="1234" y="1156"/>
                    <a:pt x="1205" y="1140"/>
                  </a:cubicBezTo>
                  <a:cubicBezTo>
                    <a:pt x="1161" y="1116"/>
                    <a:pt x="1118" y="1060"/>
                    <a:pt x="1089" y="1019"/>
                  </a:cubicBezTo>
                  <a:cubicBezTo>
                    <a:pt x="1087" y="1016"/>
                    <a:pt x="1085" y="1012"/>
                    <a:pt x="1083" y="1009"/>
                  </a:cubicBezTo>
                  <a:cubicBezTo>
                    <a:pt x="1082" y="1008"/>
                    <a:pt x="1081" y="1007"/>
                    <a:pt x="1081" y="1005"/>
                  </a:cubicBezTo>
                  <a:cubicBezTo>
                    <a:pt x="1081" y="1005"/>
                    <a:pt x="1081" y="1004"/>
                    <a:pt x="1081" y="1003"/>
                  </a:cubicBezTo>
                  <a:cubicBezTo>
                    <a:pt x="1081" y="1001"/>
                    <a:pt x="1080" y="1000"/>
                    <a:pt x="1080" y="999"/>
                  </a:cubicBezTo>
                  <a:cubicBezTo>
                    <a:pt x="1079" y="998"/>
                    <a:pt x="1080" y="998"/>
                    <a:pt x="1080" y="998"/>
                  </a:cubicBezTo>
                  <a:cubicBezTo>
                    <a:pt x="1065" y="978"/>
                    <a:pt x="1072" y="944"/>
                    <a:pt x="1049" y="934"/>
                  </a:cubicBezTo>
                  <a:cubicBezTo>
                    <a:pt x="1048" y="934"/>
                    <a:pt x="1047" y="934"/>
                    <a:pt x="1046" y="934"/>
                  </a:cubicBezTo>
                  <a:cubicBezTo>
                    <a:pt x="1045" y="934"/>
                    <a:pt x="1044" y="934"/>
                    <a:pt x="1043" y="935"/>
                  </a:cubicBezTo>
                  <a:cubicBezTo>
                    <a:pt x="1042" y="935"/>
                    <a:pt x="1041" y="936"/>
                    <a:pt x="1041" y="937"/>
                  </a:cubicBezTo>
                  <a:cubicBezTo>
                    <a:pt x="1040" y="938"/>
                    <a:pt x="1040" y="939"/>
                    <a:pt x="1040" y="939"/>
                  </a:cubicBezTo>
                  <a:cubicBezTo>
                    <a:pt x="1040" y="941"/>
                    <a:pt x="1040" y="943"/>
                    <a:pt x="1040" y="945"/>
                  </a:cubicBezTo>
                  <a:cubicBezTo>
                    <a:pt x="1040" y="960"/>
                    <a:pt x="1044" y="976"/>
                    <a:pt x="1052" y="990"/>
                  </a:cubicBezTo>
                  <a:lnTo>
                    <a:pt x="1052" y="991"/>
                  </a:lnTo>
                  <a:cubicBezTo>
                    <a:pt x="1020" y="976"/>
                    <a:pt x="998" y="932"/>
                    <a:pt x="976" y="908"/>
                  </a:cubicBezTo>
                  <a:cubicBezTo>
                    <a:pt x="945" y="875"/>
                    <a:pt x="928" y="843"/>
                    <a:pt x="886" y="821"/>
                  </a:cubicBezTo>
                  <a:cubicBezTo>
                    <a:pt x="862" y="810"/>
                    <a:pt x="836" y="804"/>
                    <a:pt x="809" y="804"/>
                  </a:cubicBezTo>
                  <a:cubicBezTo>
                    <a:pt x="808" y="804"/>
                    <a:pt x="806" y="804"/>
                    <a:pt x="805" y="805"/>
                  </a:cubicBezTo>
                  <a:cubicBezTo>
                    <a:pt x="804" y="804"/>
                    <a:pt x="802" y="804"/>
                    <a:pt x="801" y="804"/>
                  </a:cubicBezTo>
                  <a:cubicBezTo>
                    <a:pt x="788" y="804"/>
                    <a:pt x="776" y="805"/>
                    <a:pt x="764" y="807"/>
                  </a:cubicBezTo>
                  <a:cubicBezTo>
                    <a:pt x="774" y="802"/>
                    <a:pt x="784" y="798"/>
                    <a:pt x="795" y="796"/>
                  </a:cubicBezTo>
                  <a:cubicBezTo>
                    <a:pt x="826" y="787"/>
                    <a:pt x="859" y="782"/>
                    <a:pt x="891" y="782"/>
                  </a:cubicBezTo>
                  <a:cubicBezTo>
                    <a:pt x="946" y="786"/>
                    <a:pt x="1002" y="830"/>
                    <a:pt x="1052" y="852"/>
                  </a:cubicBezTo>
                  <a:cubicBezTo>
                    <a:pt x="1082" y="864"/>
                    <a:pt x="1112" y="878"/>
                    <a:pt x="1140" y="895"/>
                  </a:cubicBezTo>
                  <a:cubicBezTo>
                    <a:pt x="1150" y="901"/>
                    <a:pt x="1160" y="907"/>
                    <a:pt x="1170" y="913"/>
                  </a:cubicBezTo>
                  <a:cubicBezTo>
                    <a:pt x="1192" y="992"/>
                    <a:pt x="1261" y="1038"/>
                    <a:pt x="1305" y="1104"/>
                  </a:cubicBezTo>
                  <a:cubicBezTo>
                    <a:pt x="1316" y="1117"/>
                    <a:pt x="1326" y="1132"/>
                    <a:pt x="1334" y="1147"/>
                  </a:cubicBezTo>
                  <a:cubicBezTo>
                    <a:pt x="1344" y="1165"/>
                    <a:pt x="1353" y="1183"/>
                    <a:pt x="1360" y="1202"/>
                  </a:cubicBezTo>
                  <a:cubicBezTo>
                    <a:pt x="1369" y="1227"/>
                    <a:pt x="1375" y="1253"/>
                    <a:pt x="1380" y="1279"/>
                  </a:cubicBezTo>
                  <a:cubicBezTo>
                    <a:pt x="1377" y="1271"/>
                    <a:pt x="1374" y="1265"/>
                    <a:pt x="1370" y="1258"/>
                  </a:cubicBezTo>
                  <a:cubicBezTo>
                    <a:pt x="1360" y="1241"/>
                    <a:pt x="1348" y="1226"/>
                    <a:pt x="1334" y="1213"/>
                  </a:cubicBezTo>
                  <a:lnTo>
                    <a:pt x="1335" y="1212"/>
                  </a:lnTo>
                  <a:moveTo>
                    <a:pt x="1187" y="924"/>
                  </a:moveTo>
                  <a:lnTo>
                    <a:pt x="1187" y="924"/>
                  </a:lnTo>
                  <a:moveTo>
                    <a:pt x="1221" y="979"/>
                  </a:moveTo>
                  <a:cubicBezTo>
                    <a:pt x="1227" y="986"/>
                    <a:pt x="1234" y="992"/>
                    <a:pt x="1239" y="998"/>
                  </a:cubicBezTo>
                  <a:lnTo>
                    <a:pt x="1247" y="1008"/>
                  </a:lnTo>
                  <a:cubicBezTo>
                    <a:pt x="1249" y="1011"/>
                    <a:pt x="1249" y="1014"/>
                    <a:pt x="1251" y="1017"/>
                  </a:cubicBezTo>
                  <a:cubicBezTo>
                    <a:pt x="1251" y="1018"/>
                    <a:pt x="1253" y="1019"/>
                    <a:pt x="1254" y="1021"/>
                  </a:cubicBezTo>
                  <a:cubicBezTo>
                    <a:pt x="1241" y="1008"/>
                    <a:pt x="1230" y="994"/>
                    <a:pt x="1219" y="980"/>
                  </a:cubicBezTo>
                  <a:lnTo>
                    <a:pt x="1221" y="979"/>
                  </a:lnTo>
                  <a:moveTo>
                    <a:pt x="1394" y="1184"/>
                  </a:moveTo>
                  <a:lnTo>
                    <a:pt x="1388" y="1170"/>
                  </a:lnTo>
                  <a:lnTo>
                    <a:pt x="1394" y="1181"/>
                  </a:lnTo>
                  <a:lnTo>
                    <a:pt x="1395" y="1184"/>
                  </a:lnTo>
                  <a:lnTo>
                    <a:pt x="1394" y="1184"/>
                  </a:lnTo>
                  <a:moveTo>
                    <a:pt x="1437" y="1108"/>
                  </a:moveTo>
                  <a:cubicBezTo>
                    <a:pt x="1456" y="1151"/>
                    <a:pt x="1468" y="1196"/>
                    <a:pt x="1471" y="1243"/>
                  </a:cubicBezTo>
                  <a:cubicBezTo>
                    <a:pt x="1471" y="1254"/>
                    <a:pt x="1476" y="1282"/>
                    <a:pt x="1475" y="1303"/>
                  </a:cubicBezTo>
                  <a:cubicBezTo>
                    <a:pt x="1458" y="1261"/>
                    <a:pt x="1439" y="1220"/>
                    <a:pt x="1416" y="1181"/>
                  </a:cubicBezTo>
                  <a:cubicBezTo>
                    <a:pt x="1414" y="1178"/>
                    <a:pt x="1413" y="1175"/>
                    <a:pt x="1411" y="1173"/>
                  </a:cubicBezTo>
                  <a:cubicBezTo>
                    <a:pt x="1408" y="1168"/>
                    <a:pt x="1406" y="1163"/>
                    <a:pt x="1403" y="1158"/>
                  </a:cubicBezTo>
                  <a:cubicBezTo>
                    <a:pt x="1391" y="1138"/>
                    <a:pt x="1377" y="1118"/>
                    <a:pt x="1362" y="1100"/>
                  </a:cubicBezTo>
                  <a:cubicBezTo>
                    <a:pt x="1358" y="1091"/>
                    <a:pt x="1354" y="1083"/>
                    <a:pt x="1349" y="1075"/>
                  </a:cubicBezTo>
                  <a:cubicBezTo>
                    <a:pt x="1337" y="1055"/>
                    <a:pt x="1324" y="1036"/>
                    <a:pt x="1308" y="1019"/>
                  </a:cubicBezTo>
                  <a:cubicBezTo>
                    <a:pt x="1292" y="1001"/>
                    <a:pt x="1274" y="984"/>
                    <a:pt x="1254" y="969"/>
                  </a:cubicBezTo>
                  <a:cubicBezTo>
                    <a:pt x="1240" y="954"/>
                    <a:pt x="1225" y="941"/>
                    <a:pt x="1209" y="928"/>
                  </a:cubicBezTo>
                  <a:cubicBezTo>
                    <a:pt x="1209" y="927"/>
                    <a:pt x="1208" y="926"/>
                    <a:pt x="1208" y="925"/>
                  </a:cubicBezTo>
                  <a:cubicBezTo>
                    <a:pt x="1207" y="924"/>
                    <a:pt x="1207" y="923"/>
                    <a:pt x="1206" y="923"/>
                  </a:cubicBezTo>
                  <a:lnTo>
                    <a:pt x="1199" y="918"/>
                  </a:lnTo>
                  <a:cubicBezTo>
                    <a:pt x="1199" y="918"/>
                    <a:pt x="1199" y="917"/>
                    <a:pt x="1198" y="917"/>
                  </a:cubicBezTo>
                  <a:cubicBezTo>
                    <a:pt x="1197" y="917"/>
                    <a:pt x="1196" y="916"/>
                    <a:pt x="1194" y="916"/>
                  </a:cubicBezTo>
                  <a:cubicBezTo>
                    <a:pt x="1176" y="902"/>
                    <a:pt x="1157" y="889"/>
                    <a:pt x="1137" y="877"/>
                  </a:cubicBezTo>
                  <a:cubicBezTo>
                    <a:pt x="1117" y="866"/>
                    <a:pt x="1095" y="855"/>
                    <a:pt x="1073" y="847"/>
                  </a:cubicBezTo>
                  <a:cubicBezTo>
                    <a:pt x="1017" y="824"/>
                    <a:pt x="964" y="788"/>
                    <a:pt x="905" y="774"/>
                  </a:cubicBezTo>
                  <a:cubicBezTo>
                    <a:pt x="895" y="772"/>
                    <a:pt x="886" y="772"/>
                    <a:pt x="876" y="772"/>
                  </a:cubicBezTo>
                  <a:cubicBezTo>
                    <a:pt x="857" y="772"/>
                    <a:pt x="838" y="774"/>
                    <a:pt x="820" y="779"/>
                  </a:cubicBezTo>
                  <a:cubicBezTo>
                    <a:pt x="767" y="789"/>
                    <a:pt x="767" y="795"/>
                    <a:pt x="722" y="820"/>
                  </a:cubicBezTo>
                  <a:cubicBezTo>
                    <a:pt x="722" y="820"/>
                    <a:pt x="721" y="820"/>
                    <a:pt x="721" y="821"/>
                  </a:cubicBezTo>
                  <a:lnTo>
                    <a:pt x="721" y="822"/>
                  </a:lnTo>
                  <a:cubicBezTo>
                    <a:pt x="717" y="824"/>
                    <a:pt x="713" y="828"/>
                    <a:pt x="711" y="832"/>
                  </a:cubicBezTo>
                  <a:cubicBezTo>
                    <a:pt x="764" y="710"/>
                    <a:pt x="930" y="661"/>
                    <a:pt x="1048" y="698"/>
                  </a:cubicBezTo>
                  <a:cubicBezTo>
                    <a:pt x="1074" y="707"/>
                    <a:pt x="1099" y="718"/>
                    <a:pt x="1124" y="731"/>
                  </a:cubicBezTo>
                  <a:cubicBezTo>
                    <a:pt x="1136" y="736"/>
                    <a:pt x="1149" y="742"/>
                    <a:pt x="1160" y="749"/>
                  </a:cubicBezTo>
                  <a:cubicBezTo>
                    <a:pt x="1175" y="757"/>
                    <a:pt x="1189" y="767"/>
                    <a:pt x="1202" y="778"/>
                  </a:cubicBezTo>
                  <a:cubicBezTo>
                    <a:pt x="1222" y="799"/>
                    <a:pt x="1249" y="806"/>
                    <a:pt x="1265" y="833"/>
                  </a:cubicBezTo>
                  <a:cubicBezTo>
                    <a:pt x="1280" y="857"/>
                    <a:pt x="1308" y="869"/>
                    <a:pt x="1316" y="898"/>
                  </a:cubicBezTo>
                  <a:cubicBezTo>
                    <a:pt x="1316" y="898"/>
                    <a:pt x="1316" y="899"/>
                    <a:pt x="1317" y="900"/>
                  </a:cubicBezTo>
                  <a:cubicBezTo>
                    <a:pt x="1317" y="901"/>
                    <a:pt x="1318" y="901"/>
                    <a:pt x="1320" y="902"/>
                  </a:cubicBezTo>
                  <a:cubicBezTo>
                    <a:pt x="1321" y="902"/>
                    <a:pt x="1322" y="903"/>
                    <a:pt x="1323" y="903"/>
                  </a:cubicBezTo>
                  <a:cubicBezTo>
                    <a:pt x="1324" y="903"/>
                    <a:pt x="1326" y="903"/>
                    <a:pt x="1327" y="902"/>
                  </a:cubicBezTo>
                  <a:cubicBezTo>
                    <a:pt x="1333" y="912"/>
                    <a:pt x="1339" y="922"/>
                    <a:pt x="1345" y="932"/>
                  </a:cubicBezTo>
                  <a:cubicBezTo>
                    <a:pt x="1378" y="989"/>
                    <a:pt x="1408" y="1049"/>
                    <a:pt x="1435" y="1110"/>
                  </a:cubicBezTo>
                  <a:lnTo>
                    <a:pt x="1437" y="110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2"/>
            <p:cNvSpPr/>
            <p:nvPr/>
          </p:nvSpPr>
          <p:spPr>
            <a:xfrm>
              <a:off x="9291600" y="3664800"/>
              <a:ext cx="172080" cy="257400"/>
            </a:xfrm>
            <a:custGeom>
              <a:avLst/>
              <a:gdLst/>
              <a:ahLst/>
              <a:cxnLst/>
              <a:rect l="l" t="t" r="r" b="b"/>
              <a:pathLst>
                <a:path w="478" h="715" extrusionOk="0">
                  <a:moveTo>
                    <a:pt x="255" y="345"/>
                  </a:moveTo>
                  <a:cubicBezTo>
                    <a:pt x="282" y="401"/>
                    <a:pt x="323" y="450"/>
                    <a:pt x="355" y="503"/>
                  </a:cubicBezTo>
                  <a:cubicBezTo>
                    <a:pt x="373" y="530"/>
                    <a:pt x="391" y="558"/>
                    <a:pt x="407" y="586"/>
                  </a:cubicBezTo>
                  <a:cubicBezTo>
                    <a:pt x="430" y="627"/>
                    <a:pt x="452" y="668"/>
                    <a:pt x="471" y="710"/>
                  </a:cubicBezTo>
                  <a:cubicBezTo>
                    <a:pt x="473" y="714"/>
                    <a:pt x="477" y="712"/>
                    <a:pt x="477" y="709"/>
                  </a:cubicBezTo>
                  <a:cubicBezTo>
                    <a:pt x="474" y="648"/>
                    <a:pt x="425" y="579"/>
                    <a:pt x="392" y="530"/>
                  </a:cubicBezTo>
                  <a:cubicBezTo>
                    <a:pt x="355" y="474"/>
                    <a:pt x="324" y="412"/>
                    <a:pt x="283" y="360"/>
                  </a:cubicBezTo>
                  <a:cubicBezTo>
                    <a:pt x="267" y="338"/>
                    <a:pt x="253" y="315"/>
                    <a:pt x="240" y="292"/>
                  </a:cubicBezTo>
                  <a:cubicBezTo>
                    <a:pt x="235" y="284"/>
                    <a:pt x="231" y="276"/>
                    <a:pt x="226" y="268"/>
                  </a:cubicBezTo>
                  <a:cubicBezTo>
                    <a:pt x="207" y="233"/>
                    <a:pt x="181" y="204"/>
                    <a:pt x="162" y="170"/>
                  </a:cubicBezTo>
                  <a:cubicBezTo>
                    <a:pt x="142" y="136"/>
                    <a:pt x="103" y="106"/>
                    <a:pt x="78" y="72"/>
                  </a:cubicBezTo>
                  <a:cubicBezTo>
                    <a:pt x="55" y="46"/>
                    <a:pt x="31" y="22"/>
                    <a:pt x="4" y="1"/>
                  </a:cubicBezTo>
                  <a:cubicBezTo>
                    <a:pt x="4" y="0"/>
                    <a:pt x="3" y="0"/>
                    <a:pt x="3" y="0"/>
                  </a:cubicBezTo>
                  <a:cubicBezTo>
                    <a:pt x="2" y="0"/>
                    <a:pt x="3" y="0"/>
                    <a:pt x="2" y="1"/>
                  </a:cubicBezTo>
                  <a:cubicBezTo>
                    <a:pt x="1" y="2"/>
                    <a:pt x="1" y="1"/>
                    <a:pt x="1" y="1"/>
                  </a:cubicBezTo>
                  <a:cubicBezTo>
                    <a:pt x="0" y="2"/>
                    <a:pt x="0" y="2"/>
                    <a:pt x="0" y="3"/>
                  </a:cubicBezTo>
                  <a:lnTo>
                    <a:pt x="1" y="4"/>
                  </a:lnTo>
                  <a:cubicBezTo>
                    <a:pt x="29" y="32"/>
                    <a:pt x="55" y="62"/>
                    <a:pt x="79" y="94"/>
                  </a:cubicBezTo>
                  <a:cubicBezTo>
                    <a:pt x="104" y="128"/>
                    <a:pt x="136" y="153"/>
                    <a:pt x="156" y="190"/>
                  </a:cubicBezTo>
                  <a:cubicBezTo>
                    <a:pt x="185" y="242"/>
                    <a:pt x="229" y="290"/>
                    <a:pt x="255" y="3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2"/>
            <p:cNvSpPr/>
            <p:nvPr/>
          </p:nvSpPr>
          <p:spPr>
            <a:xfrm>
              <a:off x="9331560" y="3758400"/>
              <a:ext cx="177120" cy="390240"/>
            </a:xfrm>
            <a:custGeom>
              <a:avLst/>
              <a:gdLst/>
              <a:ahLst/>
              <a:cxnLst/>
              <a:rect l="l" t="t" r="r" b="b"/>
              <a:pathLst>
                <a:path w="492" h="1084" extrusionOk="0">
                  <a:moveTo>
                    <a:pt x="479" y="700"/>
                  </a:moveTo>
                  <a:cubicBezTo>
                    <a:pt x="473" y="750"/>
                    <a:pt x="470" y="799"/>
                    <a:pt x="470" y="849"/>
                  </a:cubicBezTo>
                  <a:cubicBezTo>
                    <a:pt x="470" y="872"/>
                    <a:pt x="471" y="896"/>
                    <a:pt x="472" y="919"/>
                  </a:cubicBezTo>
                  <a:cubicBezTo>
                    <a:pt x="472" y="947"/>
                    <a:pt x="468" y="975"/>
                    <a:pt x="461" y="1003"/>
                  </a:cubicBezTo>
                  <a:cubicBezTo>
                    <a:pt x="460" y="1007"/>
                    <a:pt x="458" y="1012"/>
                    <a:pt x="457" y="1017"/>
                  </a:cubicBezTo>
                  <a:cubicBezTo>
                    <a:pt x="457" y="1015"/>
                    <a:pt x="457" y="1014"/>
                    <a:pt x="457" y="1012"/>
                  </a:cubicBezTo>
                  <a:cubicBezTo>
                    <a:pt x="457" y="939"/>
                    <a:pt x="447" y="867"/>
                    <a:pt x="427" y="797"/>
                  </a:cubicBezTo>
                  <a:cubicBezTo>
                    <a:pt x="418" y="765"/>
                    <a:pt x="411" y="733"/>
                    <a:pt x="406" y="701"/>
                  </a:cubicBezTo>
                  <a:cubicBezTo>
                    <a:pt x="406" y="700"/>
                    <a:pt x="406" y="700"/>
                    <a:pt x="406" y="700"/>
                  </a:cubicBezTo>
                  <a:cubicBezTo>
                    <a:pt x="406" y="696"/>
                    <a:pt x="405" y="692"/>
                    <a:pt x="403" y="689"/>
                  </a:cubicBezTo>
                  <a:cubicBezTo>
                    <a:pt x="401" y="686"/>
                    <a:pt x="399" y="683"/>
                    <a:pt x="395" y="681"/>
                  </a:cubicBezTo>
                  <a:cubicBezTo>
                    <a:pt x="393" y="680"/>
                    <a:pt x="391" y="679"/>
                    <a:pt x="389" y="678"/>
                  </a:cubicBezTo>
                  <a:cubicBezTo>
                    <a:pt x="387" y="668"/>
                    <a:pt x="383" y="658"/>
                    <a:pt x="377" y="648"/>
                  </a:cubicBezTo>
                  <a:cubicBezTo>
                    <a:pt x="375" y="644"/>
                    <a:pt x="372" y="640"/>
                    <a:pt x="369" y="636"/>
                  </a:cubicBezTo>
                  <a:cubicBezTo>
                    <a:pt x="341" y="598"/>
                    <a:pt x="343" y="553"/>
                    <a:pt x="328" y="510"/>
                  </a:cubicBezTo>
                  <a:cubicBezTo>
                    <a:pt x="314" y="470"/>
                    <a:pt x="297" y="432"/>
                    <a:pt x="276" y="396"/>
                  </a:cubicBezTo>
                  <a:cubicBezTo>
                    <a:pt x="274" y="393"/>
                    <a:pt x="273" y="391"/>
                    <a:pt x="272" y="389"/>
                  </a:cubicBezTo>
                  <a:cubicBezTo>
                    <a:pt x="270" y="386"/>
                    <a:pt x="269" y="384"/>
                    <a:pt x="268" y="382"/>
                  </a:cubicBezTo>
                  <a:cubicBezTo>
                    <a:pt x="259" y="366"/>
                    <a:pt x="251" y="350"/>
                    <a:pt x="244" y="333"/>
                  </a:cubicBezTo>
                  <a:lnTo>
                    <a:pt x="241" y="324"/>
                  </a:lnTo>
                  <a:cubicBezTo>
                    <a:pt x="253" y="313"/>
                    <a:pt x="228" y="274"/>
                    <a:pt x="223" y="262"/>
                  </a:cubicBezTo>
                  <a:lnTo>
                    <a:pt x="223" y="261"/>
                  </a:lnTo>
                  <a:cubicBezTo>
                    <a:pt x="222" y="260"/>
                    <a:pt x="221" y="259"/>
                    <a:pt x="220" y="259"/>
                  </a:cubicBezTo>
                  <a:cubicBezTo>
                    <a:pt x="219" y="258"/>
                    <a:pt x="219" y="258"/>
                    <a:pt x="218" y="258"/>
                  </a:cubicBezTo>
                  <a:lnTo>
                    <a:pt x="211" y="258"/>
                  </a:lnTo>
                  <a:cubicBezTo>
                    <a:pt x="210" y="258"/>
                    <a:pt x="208" y="258"/>
                    <a:pt x="207" y="259"/>
                  </a:cubicBezTo>
                  <a:cubicBezTo>
                    <a:pt x="206" y="259"/>
                    <a:pt x="206" y="260"/>
                    <a:pt x="205" y="261"/>
                  </a:cubicBezTo>
                  <a:cubicBezTo>
                    <a:pt x="205" y="262"/>
                    <a:pt x="204" y="263"/>
                    <a:pt x="204" y="264"/>
                  </a:cubicBezTo>
                  <a:cubicBezTo>
                    <a:pt x="204" y="267"/>
                    <a:pt x="204" y="269"/>
                    <a:pt x="204" y="272"/>
                  </a:cubicBezTo>
                  <a:cubicBezTo>
                    <a:pt x="204" y="283"/>
                    <a:pt x="207" y="293"/>
                    <a:pt x="212" y="302"/>
                  </a:cubicBezTo>
                  <a:cubicBezTo>
                    <a:pt x="213" y="303"/>
                    <a:pt x="213" y="304"/>
                    <a:pt x="214" y="305"/>
                  </a:cubicBezTo>
                  <a:lnTo>
                    <a:pt x="211" y="302"/>
                  </a:lnTo>
                  <a:cubicBezTo>
                    <a:pt x="202" y="292"/>
                    <a:pt x="194" y="281"/>
                    <a:pt x="187" y="270"/>
                  </a:cubicBezTo>
                  <a:cubicBezTo>
                    <a:pt x="171" y="244"/>
                    <a:pt x="150" y="220"/>
                    <a:pt x="127" y="199"/>
                  </a:cubicBezTo>
                  <a:cubicBezTo>
                    <a:pt x="119" y="190"/>
                    <a:pt x="111" y="180"/>
                    <a:pt x="105" y="170"/>
                  </a:cubicBezTo>
                  <a:cubicBezTo>
                    <a:pt x="101" y="161"/>
                    <a:pt x="96" y="153"/>
                    <a:pt x="93" y="143"/>
                  </a:cubicBezTo>
                  <a:cubicBezTo>
                    <a:pt x="84" y="124"/>
                    <a:pt x="70" y="109"/>
                    <a:pt x="61" y="90"/>
                  </a:cubicBezTo>
                  <a:cubicBezTo>
                    <a:pt x="56" y="79"/>
                    <a:pt x="51" y="68"/>
                    <a:pt x="45" y="58"/>
                  </a:cubicBezTo>
                  <a:cubicBezTo>
                    <a:pt x="33" y="38"/>
                    <a:pt x="20" y="19"/>
                    <a:pt x="5" y="2"/>
                  </a:cubicBezTo>
                  <a:cubicBezTo>
                    <a:pt x="3" y="0"/>
                    <a:pt x="0" y="2"/>
                    <a:pt x="1" y="5"/>
                  </a:cubicBezTo>
                  <a:cubicBezTo>
                    <a:pt x="29" y="58"/>
                    <a:pt x="59" y="109"/>
                    <a:pt x="84" y="164"/>
                  </a:cubicBezTo>
                  <a:cubicBezTo>
                    <a:pt x="87" y="169"/>
                    <a:pt x="90" y="174"/>
                    <a:pt x="93" y="180"/>
                  </a:cubicBezTo>
                  <a:cubicBezTo>
                    <a:pt x="102" y="194"/>
                    <a:pt x="112" y="209"/>
                    <a:pt x="125" y="220"/>
                  </a:cubicBezTo>
                  <a:cubicBezTo>
                    <a:pt x="149" y="245"/>
                    <a:pt x="171" y="273"/>
                    <a:pt x="189" y="302"/>
                  </a:cubicBezTo>
                  <a:cubicBezTo>
                    <a:pt x="194" y="311"/>
                    <a:pt x="202" y="318"/>
                    <a:pt x="211" y="324"/>
                  </a:cubicBezTo>
                  <a:cubicBezTo>
                    <a:pt x="216" y="326"/>
                    <a:pt x="221" y="328"/>
                    <a:pt x="226" y="330"/>
                  </a:cubicBezTo>
                  <a:cubicBezTo>
                    <a:pt x="231" y="344"/>
                    <a:pt x="236" y="358"/>
                    <a:pt x="242" y="371"/>
                  </a:cubicBezTo>
                  <a:cubicBezTo>
                    <a:pt x="252" y="395"/>
                    <a:pt x="267" y="416"/>
                    <a:pt x="277" y="440"/>
                  </a:cubicBezTo>
                  <a:cubicBezTo>
                    <a:pt x="297" y="485"/>
                    <a:pt x="313" y="531"/>
                    <a:pt x="325" y="579"/>
                  </a:cubicBezTo>
                  <a:cubicBezTo>
                    <a:pt x="334" y="627"/>
                    <a:pt x="371" y="660"/>
                    <a:pt x="373" y="709"/>
                  </a:cubicBezTo>
                  <a:cubicBezTo>
                    <a:pt x="373" y="711"/>
                    <a:pt x="373" y="713"/>
                    <a:pt x="374" y="714"/>
                  </a:cubicBezTo>
                  <a:cubicBezTo>
                    <a:pt x="375" y="716"/>
                    <a:pt x="376" y="717"/>
                    <a:pt x="377" y="718"/>
                  </a:cubicBezTo>
                  <a:cubicBezTo>
                    <a:pt x="379" y="718"/>
                    <a:pt x="381" y="719"/>
                    <a:pt x="382" y="719"/>
                  </a:cubicBezTo>
                  <a:cubicBezTo>
                    <a:pt x="384" y="719"/>
                    <a:pt x="386" y="718"/>
                    <a:pt x="387" y="718"/>
                  </a:cubicBezTo>
                  <a:cubicBezTo>
                    <a:pt x="388" y="717"/>
                    <a:pt x="389" y="716"/>
                    <a:pt x="390" y="715"/>
                  </a:cubicBezTo>
                  <a:cubicBezTo>
                    <a:pt x="395" y="732"/>
                    <a:pt x="399" y="754"/>
                    <a:pt x="399" y="756"/>
                  </a:cubicBezTo>
                  <a:cubicBezTo>
                    <a:pt x="404" y="788"/>
                    <a:pt x="410" y="819"/>
                    <a:pt x="418" y="851"/>
                  </a:cubicBezTo>
                  <a:cubicBezTo>
                    <a:pt x="435" y="918"/>
                    <a:pt x="432" y="982"/>
                    <a:pt x="438" y="1050"/>
                  </a:cubicBezTo>
                  <a:cubicBezTo>
                    <a:pt x="438" y="1051"/>
                    <a:pt x="439" y="1052"/>
                    <a:pt x="439" y="1053"/>
                  </a:cubicBezTo>
                  <a:lnTo>
                    <a:pt x="440" y="1054"/>
                  </a:lnTo>
                  <a:cubicBezTo>
                    <a:pt x="439" y="1059"/>
                    <a:pt x="438" y="1063"/>
                    <a:pt x="437" y="1068"/>
                  </a:cubicBezTo>
                  <a:cubicBezTo>
                    <a:pt x="436" y="1079"/>
                    <a:pt x="452" y="1083"/>
                    <a:pt x="454" y="1072"/>
                  </a:cubicBezTo>
                  <a:cubicBezTo>
                    <a:pt x="459" y="1044"/>
                    <a:pt x="473" y="1021"/>
                    <a:pt x="482" y="994"/>
                  </a:cubicBezTo>
                  <a:cubicBezTo>
                    <a:pt x="486" y="975"/>
                    <a:pt x="489" y="956"/>
                    <a:pt x="489" y="936"/>
                  </a:cubicBezTo>
                  <a:cubicBezTo>
                    <a:pt x="491" y="911"/>
                    <a:pt x="491" y="886"/>
                    <a:pt x="491" y="860"/>
                  </a:cubicBezTo>
                  <a:cubicBezTo>
                    <a:pt x="491" y="807"/>
                    <a:pt x="488" y="753"/>
                    <a:pt x="482" y="701"/>
                  </a:cubicBezTo>
                  <a:cubicBezTo>
                    <a:pt x="483" y="698"/>
                    <a:pt x="479" y="697"/>
                    <a:pt x="479" y="70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2"/>
            <p:cNvSpPr/>
            <p:nvPr/>
          </p:nvSpPr>
          <p:spPr>
            <a:xfrm>
              <a:off x="9148680" y="3291480"/>
              <a:ext cx="240120" cy="47520"/>
            </a:xfrm>
            <a:custGeom>
              <a:avLst/>
              <a:gdLst/>
              <a:ahLst/>
              <a:cxnLst/>
              <a:rect l="l" t="t" r="r" b="b"/>
              <a:pathLst>
                <a:path w="667" h="132" extrusionOk="0">
                  <a:moveTo>
                    <a:pt x="260" y="75"/>
                  </a:moveTo>
                  <a:cubicBezTo>
                    <a:pt x="215" y="88"/>
                    <a:pt x="164" y="94"/>
                    <a:pt x="117" y="104"/>
                  </a:cubicBezTo>
                  <a:cubicBezTo>
                    <a:pt x="78" y="112"/>
                    <a:pt x="40" y="122"/>
                    <a:pt x="1" y="128"/>
                  </a:cubicBezTo>
                  <a:cubicBezTo>
                    <a:pt x="0" y="128"/>
                    <a:pt x="0" y="128"/>
                    <a:pt x="0" y="128"/>
                  </a:cubicBezTo>
                  <a:cubicBezTo>
                    <a:pt x="0" y="129"/>
                    <a:pt x="0" y="129"/>
                    <a:pt x="0" y="129"/>
                  </a:cubicBezTo>
                  <a:lnTo>
                    <a:pt x="0" y="130"/>
                  </a:lnTo>
                  <a:lnTo>
                    <a:pt x="1" y="130"/>
                  </a:lnTo>
                  <a:cubicBezTo>
                    <a:pt x="2" y="131"/>
                    <a:pt x="1" y="131"/>
                    <a:pt x="1" y="131"/>
                  </a:cubicBezTo>
                  <a:cubicBezTo>
                    <a:pt x="46" y="126"/>
                    <a:pt x="91" y="118"/>
                    <a:pt x="136" y="109"/>
                  </a:cubicBezTo>
                  <a:cubicBezTo>
                    <a:pt x="186" y="100"/>
                    <a:pt x="246" y="80"/>
                    <a:pt x="298" y="82"/>
                  </a:cubicBezTo>
                  <a:cubicBezTo>
                    <a:pt x="303" y="83"/>
                    <a:pt x="308" y="83"/>
                    <a:pt x="313" y="83"/>
                  </a:cubicBezTo>
                  <a:cubicBezTo>
                    <a:pt x="364" y="83"/>
                    <a:pt x="414" y="74"/>
                    <a:pt x="463" y="57"/>
                  </a:cubicBezTo>
                  <a:cubicBezTo>
                    <a:pt x="484" y="50"/>
                    <a:pt x="511" y="44"/>
                    <a:pt x="536" y="35"/>
                  </a:cubicBezTo>
                  <a:cubicBezTo>
                    <a:pt x="579" y="32"/>
                    <a:pt x="621" y="28"/>
                    <a:pt x="664" y="22"/>
                  </a:cubicBezTo>
                  <a:cubicBezTo>
                    <a:pt x="666" y="22"/>
                    <a:pt x="666" y="20"/>
                    <a:pt x="664" y="20"/>
                  </a:cubicBezTo>
                  <a:cubicBezTo>
                    <a:pt x="631" y="20"/>
                    <a:pt x="597" y="21"/>
                    <a:pt x="564" y="21"/>
                  </a:cubicBezTo>
                  <a:cubicBezTo>
                    <a:pt x="569" y="18"/>
                    <a:pt x="575" y="14"/>
                    <a:pt x="579" y="9"/>
                  </a:cubicBezTo>
                  <a:cubicBezTo>
                    <a:pt x="583" y="5"/>
                    <a:pt x="578" y="0"/>
                    <a:pt x="573" y="2"/>
                  </a:cubicBezTo>
                  <a:cubicBezTo>
                    <a:pt x="554" y="10"/>
                    <a:pt x="534" y="16"/>
                    <a:pt x="514" y="22"/>
                  </a:cubicBezTo>
                  <a:cubicBezTo>
                    <a:pt x="413" y="22"/>
                    <a:pt x="312" y="22"/>
                    <a:pt x="212" y="27"/>
                  </a:cubicBezTo>
                  <a:cubicBezTo>
                    <a:pt x="211" y="27"/>
                    <a:pt x="211" y="28"/>
                    <a:pt x="210" y="28"/>
                  </a:cubicBezTo>
                  <a:cubicBezTo>
                    <a:pt x="209" y="28"/>
                    <a:pt x="209" y="29"/>
                    <a:pt x="209" y="29"/>
                  </a:cubicBezTo>
                  <a:cubicBezTo>
                    <a:pt x="208" y="30"/>
                    <a:pt x="208" y="30"/>
                    <a:pt x="208" y="31"/>
                  </a:cubicBezTo>
                  <a:cubicBezTo>
                    <a:pt x="208" y="32"/>
                    <a:pt x="208" y="32"/>
                    <a:pt x="209" y="33"/>
                  </a:cubicBezTo>
                  <a:cubicBezTo>
                    <a:pt x="209" y="33"/>
                    <a:pt x="209" y="34"/>
                    <a:pt x="210" y="34"/>
                  </a:cubicBezTo>
                  <a:cubicBezTo>
                    <a:pt x="211" y="34"/>
                    <a:pt x="211" y="34"/>
                    <a:pt x="212" y="34"/>
                  </a:cubicBezTo>
                  <a:cubicBezTo>
                    <a:pt x="297" y="39"/>
                    <a:pt x="383" y="41"/>
                    <a:pt x="469" y="38"/>
                  </a:cubicBezTo>
                  <a:cubicBezTo>
                    <a:pt x="449" y="44"/>
                    <a:pt x="430" y="50"/>
                    <a:pt x="412" y="55"/>
                  </a:cubicBezTo>
                  <a:cubicBezTo>
                    <a:pt x="363" y="67"/>
                    <a:pt x="308" y="59"/>
                    <a:pt x="260" y="7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2"/>
            <p:cNvSpPr/>
            <p:nvPr/>
          </p:nvSpPr>
          <p:spPr>
            <a:xfrm>
              <a:off x="9354960" y="3216240"/>
              <a:ext cx="475200" cy="225000"/>
            </a:xfrm>
            <a:custGeom>
              <a:avLst/>
              <a:gdLst/>
              <a:ahLst/>
              <a:cxnLst/>
              <a:rect l="l" t="t" r="r" b="b"/>
              <a:pathLst>
                <a:path w="1320" h="625" extrusionOk="0">
                  <a:moveTo>
                    <a:pt x="1266" y="568"/>
                  </a:moveTo>
                  <a:cubicBezTo>
                    <a:pt x="1244" y="546"/>
                    <a:pt x="1221" y="527"/>
                    <a:pt x="1199" y="506"/>
                  </a:cubicBezTo>
                  <a:cubicBezTo>
                    <a:pt x="1173" y="481"/>
                    <a:pt x="1144" y="460"/>
                    <a:pt x="1113" y="442"/>
                  </a:cubicBezTo>
                  <a:cubicBezTo>
                    <a:pt x="1092" y="430"/>
                    <a:pt x="1071" y="420"/>
                    <a:pt x="1050" y="412"/>
                  </a:cubicBezTo>
                  <a:cubicBezTo>
                    <a:pt x="993" y="388"/>
                    <a:pt x="932" y="367"/>
                    <a:pt x="882" y="330"/>
                  </a:cubicBezTo>
                  <a:cubicBezTo>
                    <a:pt x="879" y="327"/>
                    <a:pt x="875" y="325"/>
                    <a:pt x="872" y="323"/>
                  </a:cubicBezTo>
                  <a:cubicBezTo>
                    <a:pt x="856" y="314"/>
                    <a:pt x="840" y="307"/>
                    <a:pt x="823" y="300"/>
                  </a:cubicBezTo>
                  <a:cubicBezTo>
                    <a:pt x="789" y="284"/>
                    <a:pt x="752" y="249"/>
                    <a:pt x="720" y="227"/>
                  </a:cubicBezTo>
                  <a:cubicBezTo>
                    <a:pt x="720" y="227"/>
                    <a:pt x="719" y="227"/>
                    <a:pt x="719" y="226"/>
                  </a:cubicBezTo>
                  <a:cubicBezTo>
                    <a:pt x="719" y="226"/>
                    <a:pt x="718" y="226"/>
                    <a:pt x="717" y="226"/>
                  </a:cubicBezTo>
                  <a:cubicBezTo>
                    <a:pt x="716" y="226"/>
                    <a:pt x="715" y="225"/>
                    <a:pt x="714" y="226"/>
                  </a:cubicBezTo>
                  <a:cubicBezTo>
                    <a:pt x="713" y="227"/>
                    <a:pt x="713" y="227"/>
                    <a:pt x="712" y="228"/>
                  </a:cubicBezTo>
                  <a:cubicBezTo>
                    <a:pt x="711" y="229"/>
                    <a:pt x="712" y="230"/>
                    <a:pt x="712" y="231"/>
                  </a:cubicBezTo>
                  <a:cubicBezTo>
                    <a:pt x="712" y="232"/>
                    <a:pt x="712" y="233"/>
                    <a:pt x="712" y="233"/>
                  </a:cubicBezTo>
                  <a:cubicBezTo>
                    <a:pt x="713" y="234"/>
                    <a:pt x="713" y="234"/>
                    <a:pt x="713" y="235"/>
                  </a:cubicBezTo>
                  <a:cubicBezTo>
                    <a:pt x="739" y="256"/>
                    <a:pt x="715" y="248"/>
                    <a:pt x="705" y="245"/>
                  </a:cubicBezTo>
                  <a:cubicBezTo>
                    <a:pt x="670" y="236"/>
                    <a:pt x="636" y="222"/>
                    <a:pt x="603" y="206"/>
                  </a:cubicBezTo>
                  <a:cubicBezTo>
                    <a:pt x="584" y="195"/>
                    <a:pt x="565" y="187"/>
                    <a:pt x="544" y="180"/>
                  </a:cubicBezTo>
                  <a:cubicBezTo>
                    <a:pt x="525" y="170"/>
                    <a:pt x="504" y="161"/>
                    <a:pt x="483" y="153"/>
                  </a:cubicBezTo>
                  <a:cubicBezTo>
                    <a:pt x="481" y="152"/>
                    <a:pt x="480" y="151"/>
                    <a:pt x="478" y="150"/>
                  </a:cubicBezTo>
                  <a:cubicBezTo>
                    <a:pt x="462" y="140"/>
                    <a:pt x="444" y="134"/>
                    <a:pt x="426" y="129"/>
                  </a:cubicBezTo>
                  <a:cubicBezTo>
                    <a:pt x="374" y="110"/>
                    <a:pt x="322" y="88"/>
                    <a:pt x="269" y="73"/>
                  </a:cubicBezTo>
                  <a:cubicBezTo>
                    <a:pt x="224" y="60"/>
                    <a:pt x="182" y="26"/>
                    <a:pt x="136" y="21"/>
                  </a:cubicBezTo>
                  <a:cubicBezTo>
                    <a:pt x="110" y="18"/>
                    <a:pt x="86" y="13"/>
                    <a:pt x="61" y="4"/>
                  </a:cubicBezTo>
                  <a:cubicBezTo>
                    <a:pt x="52" y="0"/>
                    <a:pt x="48" y="8"/>
                    <a:pt x="36" y="2"/>
                  </a:cubicBezTo>
                  <a:cubicBezTo>
                    <a:pt x="34" y="2"/>
                    <a:pt x="33" y="4"/>
                    <a:pt x="34" y="5"/>
                  </a:cubicBezTo>
                  <a:cubicBezTo>
                    <a:pt x="36" y="6"/>
                    <a:pt x="38" y="8"/>
                    <a:pt x="40" y="9"/>
                  </a:cubicBezTo>
                  <a:cubicBezTo>
                    <a:pt x="48" y="13"/>
                    <a:pt x="57" y="16"/>
                    <a:pt x="66" y="17"/>
                  </a:cubicBezTo>
                  <a:cubicBezTo>
                    <a:pt x="119" y="22"/>
                    <a:pt x="170" y="47"/>
                    <a:pt x="219" y="67"/>
                  </a:cubicBezTo>
                  <a:cubicBezTo>
                    <a:pt x="265" y="87"/>
                    <a:pt x="313" y="104"/>
                    <a:pt x="362" y="117"/>
                  </a:cubicBezTo>
                  <a:cubicBezTo>
                    <a:pt x="402" y="126"/>
                    <a:pt x="440" y="141"/>
                    <a:pt x="475" y="161"/>
                  </a:cubicBezTo>
                  <a:cubicBezTo>
                    <a:pt x="476" y="162"/>
                    <a:pt x="477" y="162"/>
                    <a:pt x="478" y="162"/>
                  </a:cubicBezTo>
                  <a:cubicBezTo>
                    <a:pt x="401" y="152"/>
                    <a:pt x="324" y="147"/>
                    <a:pt x="247" y="147"/>
                  </a:cubicBezTo>
                  <a:cubicBezTo>
                    <a:pt x="167" y="144"/>
                    <a:pt x="87" y="155"/>
                    <a:pt x="8" y="153"/>
                  </a:cubicBezTo>
                  <a:cubicBezTo>
                    <a:pt x="7" y="153"/>
                    <a:pt x="6" y="153"/>
                    <a:pt x="5" y="154"/>
                  </a:cubicBezTo>
                  <a:cubicBezTo>
                    <a:pt x="3" y="155"/>
                    <a:pt x="3" y="156"/>
                    <a:pt x="2" y="157"/>
                  </a:cubicBezTo>
                  <a:cubicBezTo>
                    <a:pt x="1" y="158"/>
                    <a:pt x="0" y="159"/>
                    <a:pt x="0" y="161"/>
                  </a:cubicBezTo>
                  <a:cubicBezTo>
                    <a:pt x="0" y="162"/>
                    <a:pt x="1" y="164"/>
                    <a:pt x="2" y="166"/>
                  </a:cubicBezTo>
                  <a:cubicBezTo>
                    <a:pt x="3" y="168"/>
                    <a:pt x="3" y="168"/>
                    <a:pt x="5" y="169"/>
                  </a:cubicBezTo>
                  <a:cubicBezTo>
                    <a:pt x="5" y="169"/>
                    <a:pt x="6" y="169"/>
                    <a:pt x="7" y="170"/>
                  </a:cubicBezTo>
                  <a:cubicBezTo>
                    <a:pt x="22" y="175"/>
                    <a:pt x="36" y="181"/>
                    <a:pt x="50" y="189"/>
                  </a:cubicBezTo>
                  <a:cubicBezTo>
                    <a:pt x="76" y="199"/>
                    <a:pt x="104" y="203"/>
                    <a:pt x="129" y="212"/>
                  </a:cubicBezTo>
                  <a:cubicBezTo>
                    <a:pt x="138" y="215"/>
                    <a:pt x="147" y="218"/>
                    <a:pt x="156" y="222"/>
                  </a:cubicBezTo>
                  <a:cubicBezTo>
                    <a:pt x="158" y="231"/>
                    <a:pt x="154" y="234"/>
                    <a:pt x="145" y="231"/>
                  </a:cubicBezTo>
                  <a:cubicBezTo>
                    <a:pt x="136" y="231"/>
                    <a:pt x="128" y="231"/>
                    <a:pt x="119" y="231"/>
                  </a:cubicBezTo>
                  <a:cubicBezTo>
                    <a:pt x="118" y="231"/>
                    <a:pt x="118" y="233"/>
                    <a:pt x="119" y="233"/>
                  </a:cubicBezTo>
                  <a:cubicBezTo>
                    <a:pt x="129" y="235"/>
                    <a:pt x="138" y="236"/>
                    <a:pt x="148" y="236"/>
                  </a:cubicBezTo>
                  <a:cubicBezTo>
                    <a:pt x="155" y="236"/>
                    <a:pt x="162" y="235"/>
                    <a:pt x="169" y="234"/>
                  </a:cubicBezTo>
                  <a:cubicBezTo>
                    <a:pt x="170" y="234"/>
                    <a:pt x="170" y="233"/>
                    <a:pt x="171" y="233"/>
                  </a:cubicBezTo>
                  <a:lnTo>
                    <a:pt x="171" y="232"/>
                  </a:lnTo>
                  <a:cubicBezTo>
                    <a:pt x="175" y="217"/>
                    <a:pt x="154" y="211"/>
                    <a:pt x="143" y="206"/>
                  </a:cubicBezTo>
                  <a:cubicBezTo>
                    <a:pt x="132" y="201"/>
                    <a:pt x="117" y="196"/>
                    <a:pt x="104" y="191"/>
                  </a:cubicBezTo>
                  <a:cubicBezTo>
                    <a:pt x="87" y="186"/>
                    <a:pt x="71" y="178"/>
                    <a:pt x="55" y="172"/>
                  </a:cubicBezTo>
                  <a:cubicBezTo>
                    <a:pt x="76" y="170"/>
                    <a:pt x="98" y="168"/>
                    <a:pt x="119" y="168"/>
                  </a:cubicBezTo>
                  <a:cubicBezTo>
                    <a:pt x="168" y="168"/>
                    <a:pt x="218" y="167"/>
                    <a:pt x="266" y="168"/>
                  </a:cubicBezTo>
                  <a:cubicBezTo>
                    <a:pt x="300" y="170"/>
                    <a:pt x="335" y="175"/>
                    <a:pt x="369" y="177"/>
                  </a:cubicBezTo>
                  <a:cubicBezTo>
                    <a:pt x="410" y="179"/>
                    <a:pt x="455" y="187"/>
                    <a:pt x="495" y="178"/>
                  </a:cubicBezTo>
                  <a:lnTo>
                    <a:pt x="496" y="178"/>
                  </a:lnTo>
                  <a:cubicBezTo>
                    <a:pt x="497" y="177"/>
                    <a:pt x="498" y="177"/>
                    <a:pt x="498" y="176"/>
                  </a:cubicBezTo>
                  <a:cubicBezTo>
                    <a:pt x="499" y="175"/>
                    <a:pt x="499" y="174"/>
                    <a:pt x="499" y="174"/>
                  </a:cubicBezTo>
                  <a:cubicBezTo>
                    <a:pt x="503" y="177"/>
                    <a:pt x="507" y="180"/>
                    <a:pt x="511" y="182"/>
                  </a:cubicBezTo>
                  <a:cubicBezTo>
                    <a:pt x="516" y="185"/>
                    <a:pt x="522" y="188"/>
                    <a:pt x="528" y="190"/>
                  </a:cubicBezTo>
                  <a:cubicBezTo>
                    <a:pt x="556" y="198"/>
                    <a:pt x="583" y="210"/>
                    <a:pt x="608" y="224"/>
                  </a:cubicBezTo>
                  <a:cubicBezTo>
                    <a:pt x="610" y="225"/>
                    <a:pt x="612" y="226"/>
                    <a:pt x="613" y="227"/>
                  </a:cubicBezTo>
                  <a:cubicBezTo>
                    <a:pt x="637" y="239"/>
                    <a:pt x="663" y="249"/>
                    <a:pt x="689" y="254"/>
                  </a:cubicBezTo>
                  <a:cubicBezTo>
                    <a:pt x="705" y="261"/>
                    <a:pt x="722" y="267"/>
                    <a:pt x="739" y="271"/>
                  </a:cubicBezTo>
                  <a:cubicBezTo>
                    <a:pt x="740" y="271"/>
                    <a:pt x="741" y="272"/>
                    <a:pt x="742" y="271"/>
                  </a:cubicBezTo>
                  <a:cubicBezTo>
                    <a:pt x="743" y="270"/>
                    <a:pt x="744" y="269"/>
                    <a:pt x="744" y="269"/>
                  </a:cubicBezTo>
                  <a:cubicBezTo>
                    <a:pt x="745" y="268"/>
                    <a:pt x="745" y="267"/>
                    <a:pt x="745" y="266"/>
                  </a:cubicBezTo>
                  <a:cubicBezTo>
                    <a:pt x="745" y="265"/>
                    <a:pt x="745" y="265"/>
                    <a:pt x="745" y="265"/>
                  </a:cubicBezTo>
                  <a:lnTo>
                    <a:pt x="744" y="262"/>
                  </a:lnTo>
                  <a:cubicBezTo>
                    <a:pt x="784" y="292"/>
                    <a:pt x="826" y="320"/>
                    <a:pt x="869" y="345"/>
                  </a:cubicBezTo>
                  <a:cubicBezTo>
                    <a:pt x="911" y="369"/>
                    <a:pt x="953" y="390"/>
                    <a:pt x="997" y="409"/>
                  </a:cubicBezTo>
                  <a:cubicBezTo>
                    <a:pt x="1067" y="443"/>
                    <a:pt x="1129" y="464"/>
                    <a:pt x="1188" y="517"/>
                  </a:cubicBezTo>
                  <a:cubicBezTo>
                    <a:pt x="1218" y="544"/>
                    <a:pt x="1247" y="572"/>
                    <a:pt x="1276" y="600"/>
                  </a:cubicBezTo>
                  <a:cubicBezTo>
                    <a:pt x="1281" y="606"/>
                    <a:pt x="1288" y="612"/>
                    <a:pt x="1296" y="616"/>
                  </a:cubicBezTo>
                  <a:cubicBezTo>
                    <a:pt x="1301" y="619"/>
                    <a:pt x="1307" y="622"/>
                    <a:pt x="1314" y="624"/>
                  </a:cubicBezTo>
                  <a:lnTo>
                    <a:pt x="1315" y="624"/>
                  </a:lnTo>
                  <a:cubicBezTo>
                    <a:pt x="1315" y="624"/>
                    <a:pt x="1316" y="624"/>
                    <a:pt x="1317" y="623"/>
                  </a:cubicBezTo>
                  <a:lnTo>
                    <a:pt x="1318" y="622"/>
                  </a:lnTo>
                  <a:cubicBezTo>
                    <a:pt x="1318" y="621"/>
                    <a:pt x="1319" y="621"/>
                    <a:pt x="1319" y="620"/>
                  </a:cubicBezTo>
                  <a:cubicBezTo>
                    <a:pt x="1319" y="619"/>
                    <a:pt x="1319" y="619"/>
                    <a:pt x="1318" y="618"/>
                  </a:cubicBezTo>
                  <a:lnTo>
                    <a:pt x="1317" y="617"/>
                  </a:lnTo>
                  <a:cubicBezTo>
                    <a:pt x="1317" y="617"/>
                    <a:pt x="1316" y="617"/>
                    <a:pt x="1316" y="616"/>
                  </a:cubicBezTo>
                  <a:cubicBezTo>
                    <a:pt x="1298" y="602"/>
                    <a:pt x="1280" y="586"/>
                    <a:pt x="1266" y="5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2"/>
            <p:cNvSpPr/>
            <p:nvPr/>
          </p:nvSpPr>
          <p:spPr>
            <a:xfrm>
              <a:off x="8932320" y="3189240"/>
              <a:ext cx="1032480" cy="434160"/>
            </a:xfrm>
            <a:custGeom>
              <a:avLst/>
              <a:gdLst/>
              <a:ahLst/>
              <a:cxnLst/>
              <a:rect l="l" t="t" r="r" b="b"/>
              <a:pathLst>
                <a:path w="2868" h="1206" extrusionOk="0">
                  <a:moveTo>
                    <a:pt x="2866" y="1187"/>
                  </a:moveTo>
                  <a:cubicBezTo>
                    <a:pt x="2846" y="1164"/>
                    <a:pt x="2826" y="1141"/>
                    <a:pt x="2810" y="1116"/>
                  </a:cubicBezTo>
                  <a:lnTo>
                    <a:pt x="2807" y="1107"/>
                  </a:lnTo>
                  <a:cubicBezTo>
                    <a:pt x="2793" y="1067"/>
                    <a:pt x="2776" y="1027"/>
                    <a:pt x="2756" y="989"/>
                  </a:cubicBezTo>
                  <a:cubicBezTo>
                    <a:pt x="2738" y="952"/>
                    <a:pt x="2728" y="913"/>
                    <a:pt x="2707" y="876"/>
                  </a:cubicBezTo>
                  <a:cubicBezTo>
                    <a:pt x="2691" y="847"/>
                    <a:pt x="2673" y="820"/>
                    <a:pt x="2658" y="790"/>
                  </a:cubicBezTo>
                  <a:cubicBezTo>
                    <a:pt x="2643" y="756"/>
                    <a:pt x="2626" y="723"/>
                    <a:pt x="2607" y="690"/>
                  </a:cubicBezTo>
                  <a:cubicBezTo>
                    <a:pt x="2585" y="651"/>
                    <a:pt x="2559" y="613"/>
                    <a:pt x="2532" y="576"/>
                  </a:cubicBezTo>
                  <a:cubicBezTo>
                    <a:pt x="2482" y="514"/>
                    <a:pt x="2437" y="444"/>
                    <a:pt x="2377" y="391"/>
                  </a:cubicBezTo>
                  <a:cubicBezTo>
                    <a:pt x="2345" y="364"/>
                    <a:pt x="2319" y="333"/>
                    <a:pt x="2286" y="307"/>
                  </a:cubicBezTo>
                  <a:cubicBezTo>
                    <a:pt x="2270" y="294"/>
                    <a:pt x="2252" y="282"/>
                    <a:pt x="2234" y="272"/>
                  </a:cubicBezTo>
                  <a:cubicBezTo>
                    <a:pt x="2219" y="263"/>
                    <a:pt x="2203" y="255"/>
                    <a:pt x="2186" y="248"/>
                  </a:cubicBezTo>
                  <a:cubicBezTo>
                    <a:pt x="2113" y="217"/>
                    <a:pt x="2041" y="179"/>
                    <a:pt x="1966" y="152"/>
                  </a:cubicBezTo>
                  <a:cubicBezTo>
                    <a:pt x="1887" y="123"/>
                    <a:pt x="1805" y="100"/>
                    <a:pt x="1724" y="80"/>
                  </a:cubicBezTo>
                  <a:cubicBezTo>
                    <a:pt x="1643" y="59"/>
                    <a:pt x="1554" y="70"/>
                    <a:pt x="1472" y="68"/>
                  </a:cubicBezTo>
                  <a:cubicBezTo>
                    <a:pt x="1448" y="61"/>
                    <a:pt x="1423" y="57"/>
                    <a:pt x="1398" y="57"/>
                  </a:cubicBezTo>
                  <a:cubicBezTo>
                    <a:pt x="1397" y="57"/>
                    <a:pt x="1396" y="57"/>
                    <a:pt x="1395" y="57"/>
                  </a:cubicBezTo>
                  <a:cubicBezTo>
                    <a:pt x="1376" y="57"/>
                    <a:pt x="1357" y="55"/>
                    <a:pt x="1339" y="50"/>
                  </a:cubicBezTo>
                  <a:lnTo>
                    <a:pt x="1340" y="50"/>
                  </a:lnTo>
                  <a:cubicBezTo>
                    <a:pt x="1347" y="50"/>
                    <a:pt x="1347" y="40"/>
                    <a:pt x="1342" y="38"/>
                  </a:cubicBezTo>
                  <a:cubicBezTo>
                    <a:pt x="1314" y="28"/>
                    <a:pt x="1287" y="23"/>
                    <a:pt x="1260" y="12"/>
                  </a:cubicBezTo>
                  <a:cubicBezTo>
                    <a:pt x="1235" y="4"/>
                    <a:pt x="1210" y="0"/>
                    <a:pt x="1184" y="0"/>
                  </a:cubicBezTo>
                  <a:cubicBezTo>
                    <a:pt x="1179" y="0"/>
                    <a:pt x="1174" y="0"/>
                    <a:pt x="1169" y="0"/>
                  </a:cubicBezTo>
                  <a:cubicBezTo>
                    <a:pt x="1100" y="1"/>
                    <a:pt x="1030" y="8"/>
                    <a:pt x="962" y="23"/>
                  </a:cubicBezTo>
                  <a:cubicBezTo>
                    <a:pt x="940" y="26"/>
                    <a:pt x="920" y="34"/>
                    <a:pt x="900" y="44"/>
                  </a:cubicBezTo>
                  <a:cubicBezTo>
                    <a:pt x="881" y="51"/>
                    <a:pt x="861" y="59"/>
                    <a:pt x="839" y="65"/>
                  </a:cubicBezTo>
                  <a:cubicBezTo>
                    <a:pt x="793" y="80"/>
                    <a:pt x="748" y="100"/>
                    <a:pt x="705" y="124"/>
                  </a:cubicBezTo>
                  <a:cubicBezTo>
                    <a:pt x="704" y="125"/>
                    <a:pt x="703" y="126"/>
                    <a:pt x="702" y="126"/>
                  </a:cubicBezTo>
                  <a:cubicBezTo>
                    <a:pt x="639" y="162"/>
                    <a:pt x="580" y="201"/>
                    <a:pt x="539" y="259"/>
                  </a:cubicBezTo>
                  <a:cubicBezTo>
                    <a:pt x="545" y="233"/>
                    <a:pt x="555" y="203"/>
                    <a:pt x="577" y="191"/>
                  </a:cubicBezTo>
                  <a:cubicBezTo>
                    <a:pt x="583" y="188"/>
                    <a:pt x="580" y="179"/>
                    <a:pt x="573" y="181"/>
                  </a:cubicBezTo>
                  <a:cubicBezTo>
                    <a:pt x="547" y="189"/>
                    <a:pt x="521" y="200"/>
                    <a:pt x="497" y="214"/>
                  </a:cubicBezTo>
                  <a:cubicBezTo>
                    <a:pt x="474" y="227"/>
                    <a:pt x="454" y="242"/>
                    <a:pt x="434" y="259"/>
                  </a:cubicBezTo>
                  <a:cubicBezTo>
                    <a:pt x="416" y="277"/>
                    <a:pt x="399" y="296"/>
                    <a:pt x="384" y="316"/>
                  </a:cubicBezTo>
                  <a:cubicBezTo>
                    <a:pt x="383" y="316"/>
                    <a:pt x="383" y="316"/>
                    <a:pt x="383" y="316"/>
                  </a:cubicBezTo>
                  <a:cubicBezTo>
                    <a:pt x="383" y="316"/>
                    <a:pt x="382" y="316"/>
                    <a:pt x="381" y="316"/>
                  </a:cubicBezTo>
                  <a:lnTo>
                    <a:pt x="380" y="316"/>
                  </a:lnTo>
                  <a:cubicBezTo>
                    <a:pt x="379" y="316"/>
                    <a:pt x="379" y="316"/>
                    <a:pt x="379" y="316"/>
                  </a:cubicBezTo>
                  <a:cubicBezTo>
                    <a:pt x="268" y="383"/>
                    <a:pt x="168" y="458"/>
                    <a:pt x="104" y="573"/>
                  </a:cubicBezTo>
                  <a:cubicBezTo>
                    <a:pt x="48" y="673"/>
                    <a:pt x="33" y="796"/>
                    <a:pt x="25" y="909"/>
                  </a:cubicBezTo>
                  <a:cubicBezTo>
                    <a:pt x="20" y="899"/>
                    <a:pt x="16" y="888"/>
                    <a:pt x="14" y="876"/>
                  </a:cubicBezTo>
                  <a:cubicBezTo>
                    <a:pt x="13" y="869"/>
                    <a:pt x="0" y="869"/>
                    <a:pt x="1" y="876"/>
                  </a:cubicBezTo>
                  <a:cubicBezTo>
                    <a:pt x="2" y="934"/>
                    <a:pt x="8" y="991"/>
                    <a:pt x="18" y="1047"/>
                  </a:cubicBezTo>
                  <a:cubicBezTo>
                    <a:pt x="26" y="1089"/>
                    <a:pt x="49" y="1121"/>
                    <a:pt x="62" y="1160"/>
                  </a:cubicBezTo>
                  <a:cubicBezTo>
                    <a:pt x="62" y="1161"/>
                    <a:pt x="62" y="1160"/>
                    <a:pt x="63" y="1161"/>
                  </a:cubicBezTo>
                  <a:cubicBezTo>
                    <a:pt x="64" y="1162"/>
                    <a:pt x="64" y="1163"/>
                    <a:pt x="64" y="1163"/>
                  </a:cubicBezTo>
                  <a:cubicBezTo>
                    <a:pt x="65" y="1163"/>
                    <a:pt x="66" y="1163"/>
                    <a:pt x="66" y="1164"/>
                  </a:cubicBezTo>
                  <a:cubicBezTo>
                    <a:pt x="64" y="1165"/>
                    <a:pt x="63" y="1167"/>
                    <a:pt x="61" y="1169"/>
                  </a:cubicBezTo>
                  <a:cubicBezTo>
                    <a:pt x="59" y="1170"/>
                    <a:pt x="61" y="1171"/>
                    <a:pt x="62" y="1170"/>
                  </a:cubicBezTo>
                  <a:cubicBezTo>
                    <a:pt x="66" y="1169"/>
                    <a:pt x="69" y="1167"/>
                    <a:pt x="73" y="1165"/>
                  </a:cubicBezTo>
                  <a:cubicBezTo>
                    <a:pt x="88" y="1156"/>
                    <a:pt x="102" y="1143"/>
                    <a:pt x="111" y="1128"/>
                  </a:cubicBezTo>
                  <a:cubicBezTo>
                    <a:pt x="112" y="1127"/>
                    <a:pt x="112" y="1127"/>
                    <a:pt x="113" y="1127"/>
                  </a:cubicBezTo>
                  <a:cubicBezTo>
                    <a:pt x="114" y="1126"/>
                    <a:pt x="114" y="1126"/>
                    <a:pt x="115" y="1125"/>
                  </a:cubicBezTo>
                  <a:cubicBezTo>
                    <a:pt x="115" y="1124"/>
                    <a:pt x="115" y="1123"/>
                    <a:pt x="116" y="1123"/>
                  </a:cubicBezTo>
                  <a:cubicBezTo>
                    <a:pt x="120" y="1118"/>
                    <a:pt x="124" y="1113"/>
                    <a:pt x="128" y="1108"/>
                  </a:cubicBezTo>
                  <a:cubicBezTo>
                    <a:pt x="156" y="1082"/>
                    <a:pt x="221" y="1089"/>
                    <a:pt x="251" y="1104"/>
                  </a:cubicBezTo>
                  <a:cubicBezTo>
                    <a:pt x="252" y="1104"/>
                    <a:pt x="252" y="1104"/>
                    <a:pt x="252" y="1104"/>
                  </a:cubicBezTo>
                  <a:lnTo>
                    <a:pt x="253" y="1104"/>
                  </a:lnTo>
                  <a:cubicBezTo>
                    <a:pt x="254" y="1104"/>
                    <a:pt x="255" y="1104"/>
                    <a:pt x="255" y="1104"/>
                  </a:cubicBezTo>
                  <a:cubicBezTo>
                    <a:pt x="256" y="1104"/>
                    <a:pt x="256" y="1103"/>
                    <a:pt x="256" y="1103"/>
                  </a:cubicBezTo>
                  <a:cubicBezTo>
                    <a:pt x="257" y="1102"/>
                    <a:pt x="257" y="1102"/>
                    <a:pt x="257" y="1101"/>
                  </a:cubicBezTo>
                  <a:cubicBezTo>
                    <a:pt x="257" y="1101"/>
                    <a:pt x="257" y="1100"/>
                    <a:pt x="256" y="1099"/>
                  </a:cubicBezTo>
                  <a:cubicBezTo>
                    <a:pt x="251" y="1093"/>
                    <a:pt x="246" y="1089"/>
                    <a:pt x="239" y="1085"/>
                  </a:cubicBezTo>
                  <a:cubicBezTo>
                    <a:pt x="232" y="1081"/>
                    <a:pt x="223" y="1078"/>
                    <a:pt x="214" y="1077"/>
                  </a:cubicBezTo>
                  <a:lnTo>
                    <a:pt x="221" y="1073"/>
                  </a:lnTo>
                  <a:cubicBezTo>
                    <a:pt x="221" y="1074"/>
                    <a:pt x="222" y="1074"/>
                    <a:pt x="222" y="1074"/>
                  </a:cubicBezTo>
                  <a:cubicBezTo>
                    <a:pt x="223" y="1075"/>
                    <a:pt x="223" y="1075"/>
                    <a:pt x="224" y="1075"/>
                  </a:cubicBezTo>
                  <a:cubicBezTo>
                    <a:pt x="250" y="1069"/>
                    <a:pt x="267" y="1035"/>
                    <a:pt x="283" y="1016"/>
                  </a:cubicBezTo>
                  <a:cubicBezTo>
                    <a:pt x="307" y="990"/>
                    <a:pt x="320" y="959"/>
                    <a:pt x="342" y="933"/>
                  </a:cubicBezTo>
                  <a:cubicBezTo>
                    <a:pt x="390" y="878"/>
                    <a:pt x="416" y="809"/>
                    <a:pt x="456" y="748"/>
                  </a:cubicBezTo>
                  <a:cubicBezTo>
                    <a:pt x="458" y="745"/>
                    <a:pt x="454" y="742"/>
                    <a:pt x="451" y="744"/>
                  </a:cubicBezTo>
                  <a:cubicBezTo>
                    <a:pt x="400" y="783"/>
                    <a:pt x="381" y="864"/>
                    <a:pt x="340" y="914"/>
                  </a:cubicBezTo>
                  <a:cubicBezTo>
                    <a:pt x="320" y="937"/>
                    <a:pt x="309" y="963"/>
                    <a:pt x="291" y="987"/>
                  </a:cubicBezTo>
                  <a:cubicBezTo>
                    <a:pt x="281" y="998"/>
                    <a:pt x="271" y="1008"/>
                    <a:pt x="260" y="1019"/>
                  </a:cubicBezTo>
                  <a:cubicBezTo>
                    <a:pt x="250" y="1030"/>
                    <a:pt x="244" y="1044"/>
                    <a:pt x="234" y="1055"/>
                  </a:cubicBezTo>
                  <a:cubicBezTo>
                    <a:pt x="234" y="1048"/>
                    <a:pt x="230" y="1041"/>
                    <a:pt x="222" y="1044"/>
                  </a:cubicBezTo>
                  <a:lnTo>
                    <a:pt x="212" y="1046"/>
                  </a:lnTo>
                  <a:lnTo>
                    <a:pt x="230" y="1036"/>
                  </a:lnTo>
                  <a:cubicBezTo>
                    <a:pt x="240" y="1030"/>
                    <a:pt x="260" y="1025"/>
                    <a:pt x="260" y="1010"/>
                  </a:cubicBezTo>
                  <a:lnTo>
                    <a:pt x="260" y="1009"/>
                  </a:lnTo>
                  <a:cubicBezTo>
                    <a:pt x="260" y="1008"/>
                    <a:pt x="260" y="1007"/>
                    <a:pt x="259" y="1006"/>
                  </a:cubicBezTo>
                  <a:cubicBezTo>
                    <a:pt x="259" y="1006"/>
                    <a:pt x="258" y="1004"/>
                    <a:pt x="257" y="1004"/>
                  </a:cubicBezTo>
                  <a:cubicBezTo>
                    <a:pt x="256" y="1003"/>
                    <a:pt x="256" y="1004"/>
                    <a:pt x="255" y="1004"/>
                  </a:cubicBezTo>
                  <a:cubicBezTo>
                    <a:pt x="254" y="1004"/>
                    <a:pt x="253" y="1003"/>
                    <a:pt x="252" y="1004"/>
                  </a:cubicBezTo>
                  <a:cubicBezTo>
                    <a:pt x="251" y="1005"/>
                    <a:pt x="251" y="1005"/>
                    <a:pt x="251" y="1005"/>
                  </a:cubicBezTo>
                  <a:cubicBezTo>
                    <a:pt x="245" y="1009"/>
                    <a:pt x="231" y="1008"/>
                    <a:pt x="224" y="1011"/>
                  </a:cubicBezTo>
                  <a:cubicBezTo>
                    <a:pt x="221" y="1012"/>
                    <a:pt x="217" y="1014"/>
                    <a:pt x="214" y="1016"/>
                  </a:cubicBezTo>
                  <a:cubicBezTo>
                    <a:pt x="209" y="1019"/>
                    <a:pt x="204" y="1022"/>
                    <a:pt x="200" y="1025"/>
                  </a:cubicBezTo>
                  <a:lnTo>
                    <a:pt x="194" y="1029"/>
                  </a:lnTo>
                  <a:lnTo>
                    <a:pt x="196" y="1027"/>
                  </a:lnTo>
                  <a:cubicBezTo>
                    <a:pt x="208" y="1013"/>
                    <a:pt x="221" y="1000"/>
                    <a:pt x="236" y="989"/>
                  </a:cubicBezTo>
                  <a:cubicBezTo>
                    <a:pt x="243" y="983"/>
                    <a:pt x="247" y="975"/>
                    <a:pt x="254" y="969"/>
                  </a:cubicBezTo>
                  <a:cubicBezTo>
                    <a:pt x="254" y="968"/>
                    <a:pt x="255" y="968"/>
                    <a:pt x="255" y="967"/>
                  </a:cubicBezTo>
                  <a:cubicBezTo>
                    <a:pt x="256" y="966"/>
                    <a:pt x="257" y="964"/>
                    <a:pt x="257" y="963"/>
                  </a:cubicBezTo>
                  <a:cubicBezTo>
                    <a:pt x="257" y="962"/>
                    <a:pt x="256" y="960"/>
                    <a:pt x="255" y="959"/>
                  </a:cubicBezTo>
                  <a:cubicBezTo>
                    <a:pt x="254" y="958"/>
                    <a:pt x="254" y="957"/>
                    <a:pt x="253" y="956"/>
                  </a:cubicBezTo>
                  <a:cubicBezTo>
                    <a:pt x="252" y="955"/>
                    <a:pt x="252" y="955"/>
                    <a:pt x="251" y="955"/>
                  </a:cubicBezTo>
                  <a:cubicBezTo>
                    <a:pt x="249" y="955"/>
                    <a:pt x="247" y="955"/>
                    <a:pt x="246" y="955"/>
                  </a:cubicBezTo>
                  <a:cubicBezTo>
                    <a:pt x="240" y="955"/>
                    <a:pt x="235" y="956"/>
                    <a:pt x="230" y="959"/>
                  </a:cubicBezTo>
                  <a:cubicBezTo>
                    <a:pt x="228" y="960"/>
                    <a:pt x="226" y="962"/>
                    <a:pt x="223" y="964"/>
                  </a:cubicBezTo>
                  <a:cubicBezTo>
                    <a:pt x="212" y="973"/>
                    <a:pt x="201" y="983"/>
                    <a:pt x="190" y="994"/>
                  </a:cubicBezTo>
                  <a:lnTo>
                    <a:pt x="192" y="991"/>
                  </a:lnTo>
                  <a:cubicBezTo>
                    <a:pt x="214" y="952"/>
                    <a:pt x="242" y="918"/>
                    <a:pt x="266" y="880"/>
                  </a:cubicBezTo>
                  <a:lnTo>
                    <a:pt x="266" y="879"/>
                  </a:lnTo>
                  <a:cubicBezTo>
                    <a:pt x="267" y="878"/>
                    <a:pt x="267" y="876"/>
                    <a:pt x="267" y="875"/>
                  </a:cubicBezTo>
                  <a:cubicBezTo>
                    <a:pt x="267" y="873"/>
                    <a:pt x="267" y="871"/>
                    <a:pt x="266" y="870"/>
                  </a:cubicBezTo>
                  <a:cubicBezTo>
                    <a:pt x="265" y="869"/>
                    <a:pt x="264" y="867"/>
                    <a:pt x="262" y="867"/>
                  </a:cubicBezTo>
                  <a:cubicBezTo>
                    <a:pt x="260" y="866"/>
                    <a:pt x="260" y="865"/>
                    <a:pt x="258" y="865"/>
                  </a:cubicBezTo>
                  <a:cubicBezTo>
                    <a:pt x="257" y="865"/>
                    <a:pt x="256" y="866"/>
                    <a:pt x="255" y="866"/>
                  </a:cubicBezTo>
                  <a:cubicBezTo>
                    <a:pt x="253" y="867"/>
                    <a:pt x="251" y="868"/>
                    <a:pt x="249" y="869"/>
                  </a:cubicBezTo>
                  <a:cubicBezTo>
                    <a:pt x="230" y="880"/>
                    <a:pt x="215" y="895"/>
                    <a:pt x="205" y="913"/>
                  </a:cubicBezTo>
                  <a:lnTo>
                    <a:pt x="219" y="876"/>
                  </a:lnTo>
                  <a:cubicBezTo>
                    <a:pt x="238" y="871"/>
                    <a:pt x="256" y="863"/>
                    <a:pt x="273" y="853"/>
                  </a:cubicBezTo>
                  <a:cubicBezTo>
                    <a:pt x="281" y="849"/>
                    <a:pt x="288" y="844"/>
                    <a:pt x="295" y="839"/>
                  </a:cubicBezTo>
                  <a:cubicBezTo>
                    <a:pt x="313" y="822"/>
                    <a:pt x="338" y="809"/>
                    <a:pt x="357" y="794"/>
                  </a:cubicBezTo>
                  <a:cubicBezTo>
                    <a:pt x="375" y="778"/>
                    <a:pt x="391" y="762"/>
                    <a:pt x="406" y="745"/>
                  </a:cubicBezTo>
                  <a:cubicBezTo>
                    <a:pt x="445" y="704"/>
                    <a:pt x="493" y="671"/>
                    <a:pt x="533" y="632"/>
                  </a:cubicBezTo>
                  <a:cubicBezTo>
                    <a:pt x="574" y="593"/>
                    <a:pt x="604" y="556"/>
                    <a:pt x="651" y="525"/>
                  </a:cubicBezTo>
                  <a:cubicBezTo>
                    <a:pt x="654" y="524"/>
                    <a:pt x="655" y="518"/>
                    <a:pt x="651" y="517"/>
                  </a:cubicBezTo>
                  <a:lnTo>
                    <a:pt x="643" y="516"/>
                  </a:lnTo>
                  <a:cubicBezTo>
                    <a:pt x="676" y="507"/>
                    <a:pt x="708" y="496"/>
                    <a:pt x="739" y="483"/>
                  </a:cubicBezTo>
                  <a:cubicBezTo>
                    <a:pt x="781" y="466"/>
                    <a:pt x="817" y="431"/>
                    <a:pt x="859" y="410"/>
                  </a:cubicBezTo>
                  <a:lnTo>
                    <a:pt x="860" y="409"/>
                  </a:lnTo>
                  <a:cubicBezTo>
                    <a:pt x="861" y="408"/>
                    <a:pt x="860" y="408"/>
                    <a:pt x="860" y="407"/>
                  </a:cubicBezTo>
                  <a:lnTo>
                    <a:pt x="860" y="406"/>
                  </a:lnTo>
                  <a:cubicBezTo>
                    <a:pt x="859" y="406"/>
                    <a:pt x="859" y="405"/>
                    <a:pt x="859" y="405"/>
                  </a:cubicBezTo>
                  <a:cubicBezTo>
                    <a:pt x="858" y="405"/>
                    <a:pt x="858" y="405"/>
                    <a:pt x="857" y="405"/>
                  </a:cubicBezTo>
                  <a:cubicBezTo>
                    <a:pt x="808" y="417"/>
                    <a:pt x="767" y="454"/>
                    <a:pt x="720" y="472"/>
                  </a:cubicBezTo>
                  <a:cubicBezTo>
                    <a:pt x="663" y="493"/>
                    <a:pt x="604" y="509"/>
                    <a:pt x="544" y="518"/>
                  </a:cubicBezTo>
                  <a:cubicBezTo>
                    <a:pt x="543" y="518"/>
                    <a:pt x="542" y="518"/>
                    <a:pt x="541" y="519"/>
                  </a:cubicBezTo>
                  <a:cubicBezTo>
                    <a:pt x="540" y="519"/>
                    <a:pt x="539" y="520"/>
                    <a:pt x="538" y="522"/>
                  </a:cubicBezTo>
                  <a:cubicBezTo>
                    <a:pt x="537" y="523"/>
                    <a:pt x="537" y="523"/>
                    <a:pt x="537" y="525"/>
                  </a:cubicBezTo>
                  <a:cubicBezTo>
                    <a:pt x="537" y="526"/>
                    <a:pt x="537" y="528"/>
                    <a:pt x="538" y="529"/>
                  </a:cubicBezTo>
                  <a:cubicBezTo>
                    <a:pt x="539" y="530"/>
                    <a:pt x="540" y="531"/>
                    <a:pt x="541" y="532"/>
                  </a:cubicBezTo>
                  <a:cubicBezTo>
                    <a:pt x="542" y="533"/>
                    <a:pt x="543" y="533"/>
                    <a:pt x="544" y="533"/>
                  </a:cubicBezTo>
                  <a:cubicBezTo>
                    <a:pt x="545" y="533"/>
                    <a:pt x="545" y="533"/>
                    <a:pt x="545" y="533"/>
                  </a:cubicBezTo>
                  <a:cubicBezTo>
                    <a:pt x="564" y="531"/>
                    <a:pt x="583" y="529"/>
                    <a:pt x="602" y="525"/>
                  </a:cubicBezTo>
                  <a:lnTo>
                    <a:pt x="624" y="524"/>
                  </a:lnTo>
                  <a:cubicBezTo>
                    <a:pt x="649" y="522"/>
                    <a:pt x="631" y="526"/>
                    <a:pt x="624" y="531"/>
                  </a:cubicBezTo>
                  <a:cubicBezTo>
                    <a:pt x="612" y="539"/>
                    <a:pt x="600" y="547"/>
                    <a:pt x="588" y="556"/>
                  </a:cubicBezTo>
                  <a:cubicBezTo>
                    <a:pt x="570" y="574"/>
                    <a:pt x="553" y="592"/>
                    <a:pt x="537" y="612"/>
                  </a:cubicBezTo>
                  <a:cubicBezTo>
                    <a:pt x="515" y="637"/>
                    <a:pt x="488" y="657"/>
                    <a:pt x="465" y="680"/>
                  </a:cubicBezTo>
                  <a:cubicBezTo>
                    <a:pt x="447" y="697"/>
                    <a:pt x="425" y="710"/>
                    <a:pt x="408" y="726"/>
                  </a:cubicBezTo>
                  <a:cubicBezTo>
                    <a:pt x="380" y="752"/>
                    <a:pt x="356" y="780"/>
                    <a:pt x="326" y="805"/>
                  </a:cubicBezTo>
                  <a:cubicBezTo>
                    <a:pt x="309" y="817"/>
                    <a:pt x="292" y="828"/>
                    <a:pt x="274" y="839"/>
                  </a:cubicBezTo>
                  <a:cubicBezTo>
                    <a:pt x="258" y="848"/>
                    <a:pt x="242" y="856"/>
                    <a:pt x="225" y="864"/>
                  </a:cubicBezTo>
                  <a:cubicBezTo>
                    <a:pt x="240" y="826"/>
                    <a:pt x="254" y="788"/>
                    <a:pt x="267" y="750"/>
                  </a:cubicBezTo>
                  <a:lnTo>
                    <a:pt x="267" y="749"/>
                  </a:lnTo>
                  <a:cubicBezTo>
                    <a:pt x="267" y="748"/>
                    <a:pt x="267" y="748"/>
                    <a:pt x="267" y="747"/>
                  </a:cubicBezTo>
                  <a:cubicBezTo>
                    <a:pt x="275" y="734"/>
                    <a:pt x="284" y="720"/>
                    <a:pt x="292" y="706"/>
                  </a:cubicBezTo>
                  <a:cubicBezTo>
                    <a:pt x="325" y="651"/>
                    <a:pt x="380" y="610"/>
                    <a:pt x="407" y="553"/>
                  </a:cubicBezTo>
                  <a:cubicBezTo>
                    <a:pt x="408" y="552"/>
                    <a:pt x="408" y="550"/>
                    <a:pt x="408" y="549"/>
                  </a:cubicBezTo>
                  <a:cubicBezTo>
                    <a:pt x="408" y="547"/>
                    <a:pt x="408" y="546"/>
                    <a:pt x="407" y="545"/>
                  </a:cubicBezTo>
                  <a:cubicBezTo>
                    <a:pt x="406" y="544"/>
                    <a:pt x="405" y="543"/>
                    <a:pt x="404" y="542"/>
                  </a:cubicBezTo>
                  <a:cubicBezTo>
                    <a:pt x="403" y="541"/>
                    <a:pt x="401" y="541"/>
                    <a:pt x="400" y="541"/>
                  </a:cubicBezTo>
                  <a:cubicBezTo>
                    <a:pt x="399" y="541"/>
                    <a:pt x="397" y="541"/>
                    <a:pt x="396" y="542"/>
                  </a:cubicBezTo>
                  <a:cubicBezTo>
                    <a:pt x="395" y="542"/>
                    <a:pt x="395" y="542"/>
                    <a:pt x="395" y="543"/>
                  </a:cubicBezTo>
                  <a:cubicBezTo>
                    <a:pt x="364" y="567"/>
                    <a:pt x="337" y="595"/>
                    <a:pt x="314" y="626"/>
                  </a:cubicBezTo>
                  <a:cubicBezTo>
                    <a:pt x="378" y="529"/>
                    <a:pt x="456" y="442"/>
                    <a:pt x="546" y="367"/>
                  </a:cubicBezTo>
                  <a:cubicBezTo>
                    <a:pt x="618" y="309"/>
                    <a:pt x="694" y="257"/>
                    <a:pt x="775" y="210"/>
                  </a:cubicBezTo>
                  <a:cubicBezTo>
                    <a:pt x="813" y="188"/>
                    <a:pt x="852" y="167"/>
                    <a:pt x="892" y="148"/>
                  </a:cubicBezTo>
                  <a:cubicBezTo>
                    <a:pt x="947" y="124"/>
                    <a:pt x="1004" y="105"/>
                    <a:pt x="1062" y="92"/>
                  </a:cubicBezTo>
                  <a:cubicBezTo>
                    <a:pt x="1127" y="71"/>
                    <a:pt x="1193" y="59"/>
                    <a:pt x="1261" y="56"/>
                  </a:cubicBezTo>
                  <a:cubicBezTo>
                    <a:pt x="1303" y="58"/>
                    <a:pt x="1343" y="71"/>
                    <a:pt x="1385" y="72"/>
                  </a:cubicBezTo>
                  <a:cubicBezTo>
                    <a:pt x="1417" y="72"/>
                    <a:pt x="1447" y="84"/>
                    <a:pt x="1479" y="85"/>
                  </a:cubicBezTo>
                  <a:cubicBezTo>
                    <a:pt x="1499" y="86"/>
                    <a:pt x="1519" y="90"/>
                    <a:pt x="1538" y="99"/>
                  </a:cubicBezTo>
                  <a:cubicBezTo>
                    <a:pt x="1556" y="104"/>
                    <a:pt x="1576" y="107"/>
                    <a:pt x="1595" y="109"/>
                  </a:cubicBezTo>
                  <a:cubicBezTo>
                    <a:pt x="1621" y="114"/>
                    <a:pt x="1648" y="119"/>
                    <a:pt x="1674" y="125"/>
                  </a:cubicBezTo>
                  <a:cubicBezTo>
                    <a:pt x="1700" y="131"/>
                    <a:pt x="1725" y="147"/>
                    <a:pt x="1753" y="154"/>
                  </a:cubicBezTo>
                  <a:cubicBezTo>
                    <a:pt x="1787" y="167"/>
                    <a:pt x="1821" y="182"/>
                    <a:pt x="1853" y="198"/>
                  </a:cubicBezTo>
                  <a:cubicBezTo>
                    <a:pt x="1867" y="204"/>
                    <a:pt x="1881" y="210"/>
                    <a:pt x="1896" y="214"/>
                  </a:cubicBezTo>
                  <a:cubicBezTo>
                    <a:pt x="1890" y="213"/>
                    <a:pt x="1939" y="232"/>
                    <a:pt x="1940" y="234"/>
                  </a:cubicBezTo>
                  <a:cubicBezTo>
                    <a:pt x="1940" y="236"/>
                    <a:pt x="1947" y="235"/>
                    <a:pt x="1947" y="232"/>
                  </a:cubicBezTo>
                  <a:lnTo>
                    <a:pt x="1947" y="229"/>
                  </a:lnTo>
                  <a:cubicBezTo>
                    <a:pt x="1947" y="228"/>
                    <a:pt x="1947" y="227"/>
                    <a:pt x="1946" y="226"/>
                  </a:cubicBezTo>
                  <a:lnTo>
                    <a:pt x="1945" y="225"/>
                  </a:lnTo>
                  <a:cubicBezTo>
                    <a:pt x="1945" y="224"/>
                    <a:pt x="1944" y="224"/>
                    <a:pt x="1944" y="224"/>
                  </a:cubicBezTo>
                  <a:cubicBezTo>
                    <a:pt x="1919" y="214"/>
                    <a:pt x="1897" y="202"/>
                    <a:pt x="1872" y="192"/>
                  </a:cubicBezTo>
                  <a:cubicBezTo>
                    <a:pt x="1840" y="180"/>
                    <a:pt x="1806" y="157"/>
                    <a:pt x="1774" y="148"/>
                  </a:cubicBezTo>
                  <a:cubicBezTo>
                    <a:pt x="1746" y="141"/>
                    <a:pt x="1721" y="124"/>
                    <a:pt x="1695" y="117"/>
                  </a:cubicBezTo>
                  <a:cubicBezTo>
                    <a:pt x="1663" y="109"/>
                    <a:pt x="1630" y="104"/>
                    <a:pt x="1598" y="97"/>
                  </a:cubicBezTo>
                  <a:cubicBezTo>
                    <a:pt x="1565" y="89"/>
                    <a:pt x="1539" y="83"/>
                    <a:pt x="1508" y="78"/>
                  </a:cubicBezTo>
                  <a:cubicBezTo>
                    <a:pt x="1570" y="85"/>
                    <a:pt x="1634" y="74"/>
                    <a:pt x="1696" y="86"/>
                  </a:cubicBezTo>
                  <a:cubicBezTo>
                    <a:pt x="1780" y="102"/>
                    <a:pt x="1864" y="125"/>
                    <a:pt x="1945" y="155"/>
                  </a:cubicBezTo>
                  <a:cubicBezTo>
                    <a:pt x="2012" y="179"/>
                    <a:pt x="2074" y="210"/>
                    <a:pt x="2140" y="238"/>
                  </a:cubicBezTo>
                  <a:cubicBezTo>
                    <a:pt x="2172" y="249"/>
                    <a:pt x="2202" y="264"/>
                    <a:pt x="2232" y="280"/>
                  </a:cubicBezTo>
                  <a:cubicBezTo>
                    <a:pt x="2244" y="287"/>
                    <a:pt x="2255" y="295"/>
                    <a:pt x="2267" y="302"/>
                  </a:cubicBezTo>
                  <a:cubicBezTo>
                    <a:pt x="2303" y="332"/>
                    <a:pt x="2337" y="364"/>
                    <a:pt x="2368" y="398"/>
                  </a:cubicBezTo>
                  <a:cubicBezTo>
                    <a:pt x="2493" y="522"/>
                    <a:pt x="2583" y="673"/>
                    <a:pt x="2656" y="833"/>
                  </a:cubicBezTo>
                  <a:cubicBezTo>
                    <a:pt x="2672" y="866"/>
                    <a:pt x="2696" y="895"/>
                    <a:pt x="2712" y="927"/>
                  </a:cubicBezTo>
                  <a:cubicBezTo>
                    <a:pt x="2721" y="947"/>
                    <a:pt x="2729" y="967"/>
                    <a:pt x="2736" y="988"/>
                  </a:cubicBezTo>
                  <a:cubicBezTo>
                    <a:pt x="2723" y="967"/>
                    <a:pt x="2710" y="946"/>
                    <a:pt x="2695" y="927"/>
                  </a:cubicBezTo>
                  <a:cubicBezTo>
                    <a:pt x="2657" y="877"/>
                    <a:pt x="2620" y="827"/>
                    <a:pt x="2581" y="778"/>
                  </a:cubicBezTo>
                  <a:cubicBezTo>
                    <a:pt x="2562" y="752"/>
                    <a:pt x="2539" y="729"/>
                    <a:pt x="2518" y="705"/>
                  </a:cubicBezTo>
                  <a:cubicBezTo>
                    <a:pt x="2507" y="689"/>
                    <a:pt x="2494" y="675"/>
                    <a:pt x="2480" y="663"/>
                  </a:cubicBezTo>
                  <a:cubicBezTo>
                    <a:pt x="2479" y="663"/>
                    <a:pt x="2478" y="664"/>
                    <a:pt x="2478" y="664"/>
                  </a:cubicBezTo>
                  <a:cubicBezTo>
                    <a:pt x="2492" y="682"/>
                    <a:pt x="2505" y="700"/>
                    <a:pt x="2516" y="719"/>
                  </a:cubicBezTo>
                  <a:cubicBezTo>
                    <a:pt x="2516" y="721"/>
                    <a:pt x="2517" y="722"/>
                    <a:pt x="2518" y="723"/>
                  </a:cubicBezTo>
                  <a:cubicBezTo>
                    <a:pt x="2537" y="750"/>
                    <a:pt x="2561" y="773"/>
                    <a:pt x="2580" y="799"/>
                  </a:cubicBezTo>
                  <a:cubicBezTo>
                    <a:pt x="2617" y="849"/>
                    <a:pt x="2653" y="899"/>
                    <a:pt x="2690" y="949"/>
                  </a:cubicBezTo>
                  <a:cubicBezTo>
                    <a:pt x="2705" y="972"/>
                    <a:pt x="2720" y="996"/>
                    <a:pt x="2734" y="1020"/>
                  </a:cubicBezTo>
                  <a:cubicBezTo>
                    <a:pt x="2748" y="1044"/>
                    <a:pt x="2761" y="1070"/>
                    <a:pt x="2774" y="1095"/>
                  </a:cubicBezTo>
                  <a:cubicBezTo>
                    <a:pt x="2779" y="1105"/>
                    <a:pt x="2785" y="1115"/>
                    <a:pt x="2792" y="1127"/>
                  </a:cubicBezTo>
                  <a:cubicBezTo>
                    <a:pt x="2796" y="1144"/>
                    <a:pt x="2803" y="1160"/>
                    <a:pt x="2812" y="1175"/>
                  </a:cubicBezTo>
                  <a:cubicBezTo>
                    <a:pt x="2816" y="1182"/>
                    <a:pt x="2820" y="1189"/>
                    <a:pt x="2825" y="1195"/>
                  </a:cubicBezTo>
                  <a:cubicBezTo>
                    <a:pt x="2834" y="1205"/>
                    <a:pt x="2850" y="1192"/>
                    <a:pt x="2841" y="1182"/>
                  </a:cubicBezTo>
                  <a:lnTo>
                    <a:pt x="2840" y="1181"/>
                  </a:lnTo>
                  <a:cubicBezTo>
                    <a:pt x="2842" y="1183"/>
                    <a:pt x="2845" y="1185"/>
                    <a:pt x="2848" y="1187"/>
                  </a:cubicBezTo>
                  <a:cubicBezTo>
                    <a:pt x="2852" y="1189"/>
                    <a:pt x="2856" y="1191"/>
                    <a:pt x="2861" y="1193"/>
                  </a:cubicBezTo>
                  <a:lnTo>
                    <a:pt x="2862" y="1193"/>
                  </a:lnTo>
                  <a:cubicBezTo>
                    <a:pt x="2863" y="1193"/>
                    <a:pt x="2863" y="1192"/>
                    <a:pt x="2864" y="1192"/>
                  </a:cubicBezTo>
                  <a:cubicBezTo>
                    <a:pt x="2865" y="1191"/>
                    <a:pt x="2865" y="1192"/>
                    <a:pt x="2866" y="1191"/>
                  </a:cubicBezTo>
                  <a:cubicBezTo>
                    <a:pt x="2867" y="1190"/>
                    <a:pt x="2866" y="1189"/>
                    <a:pt x="2866" y="1189"/>
                  </a:cubicBezTo>
                  <a:cubicBezTo>
                    <a:pt x="2866" y="1188"/>
                    <a:pt x="2866" y="1188"/>
                    <a:pt x="2866" y="1187"/>
                  </a:cubicBezTo>
                  <a:moveTo>
                    <a:pt x="117" y="1105"/>
                  </a:moveTo>
                  <a:lnTo>
                    <a:pt x="117" y="1105"/>
                  </a:lnTo>
                  <a:moveTo>
                    <a:pt x="152" y="1083"/>
                  </a:moveTo>
                  <a:lnTo>
                    <a:pt x="152" y="1083"/>
                  </a:lnTo>
                  <a:moveTo>
                    <a:pt x="650" y="263"/>
                  </a:moveTo>
                  <a:cubicBezTo>
                    <a:pt x="626" y="282"/>
                    <a:pt x="597" y="296"/>
                    <a:pt x="573" y="317"/>
                  </a:cubicBezTo>
                  <a:cubicBezTo>
                    <a:pt x="540" y="347"/>
                    <a:pt x="505" y="376"/>
                    <a:pt x="470" y="404"/>
                  </a:cubicBezTo>
                  <a:cubicBezTo>
                    <a:pt x="422" y="441"/>
                    <a:pt x="382" y="498"/>
                    <a:pt x="345" y="546"/>
                  </a:cubicBezTo>
                  <a:cubicBezTo>
                    <a:pt x="331" y="563"/>
                    <a:pt x="319" y="581"/>
                    <a:pt x="306" y="600"/>
                  </a:cubicBezTo>
                  <a:cubicBezTo>
                    <a:pt x="268" y="626"/>
                    <a:pt x="247" y="680"/>
                    <a:pt x="226" y="720"/>
                  </a:cubicBezTo>
                  <a:cubicBezTo>
                    <a:pt x="216" y="739"/>
                    <a:pt x="206" y="759"/>
                    <a:pt x="196" y="779"/>
                  </a:cubicBezTo>
                  <a:cubicBezTo>
                    <a:pt x="197" y="772"/>
                    <a:pt x="198" y="765"/>
                    <a:pt x="198" y="758"/>
                  </a:cubicBezTo>
                  <a:cubicBezTo>
                    <a:pt x="198" y="751"/>
                    <a:pt x="197" y="744"/>
                    <a:pt x="196" y="737"/>
                  </a:cubicBezTo>
                  <a:cubicBezTo>
                    <a:pt x="196" y="736"/>
                    <a:pt x="195" y="735"/>
                    <a:pt x="195" y="734"/>
                  </a:cubicBezTo>
                  <a:cubicBezTo>
                    <a:pt x="194" y="733"/>
                    <a:pt x="194" y="731"/>
                    <a:pt x="192" y="731"/>
                  </a:cubicBezTo>
                  <a:cubicBezTo>
                    <a:pt x="191" y="730"/>
                    <a:pt x="189" y="729"/>
                    <a:pt x="187" y="729"/>
                  </a:cubicBezTo>
                  <a:cubicBezTo>
                    <a:pt x="185" y="729"/>
                    <a:pt x="184" y="730"/>
                    <a:pt x="182" y="731"/>
                  </a:cubicBezTo>
                  <a:cubicBezTo>
                    <a:pt x="181" y="731"/>
                    <a:pt x="180" y="733"/>
                    <a:pt x="179" y="734"/>
                  </a:cubicBezTo>
                  <a:cubicBezTo>
                    <a:pt x="179" y="734"/>
                    <a:pt x="179" y="735"/>
                    <a:pt x="178" y="735"/>
                  </a:cubicBezTo>
                  <a:cubicBezTo>
                    <a:pt x="162" y="775"/>
                    <a:pt x="150" y="817"/>
                    <a:pt x="143" y="860"/>
                  </a:cubicBezTo>
                  <a:cubicBezTo>
                    <a:pt x="143" y="855"/>
                    <a:pt x="143" y="850"/>
                    <a:pt x="143" y="844"/>
                  </a:cubicBezTo>
                  <a:cubicBezTo>
                    <a:pt x="143" y="814"/>
                    <a:pt x="141" y="783"/>
                    <a:pt x="137" y="753"/>
                  </a:cubicBezTo>
                  <a:cubicBezTo>
                    <a:pt x="136" y="747"/>
                    <a:pt x="127" y="748"/>
                    <a:pt x="126" y="753"/>
                  </a:cubicBezTo>
                  <a:cubicBezTo>
                    <a:pt x="119" y="804"/>
                    <a:pt x="115" y="854"/>
                    <a:pt x="115" y="905"/>
                  </a:cubicBezTo>
                  <a:cubicBezTo>
                    <a:pt x="115" y="913"/>
                    <a:pt x="115" y="920"/>
                    <a:pt x="115" y="928"/>
                  </a:cubicBezTo>
                  <a:cubicBezTo>
                    <a:pt x="115" y="948"/>
                    <a:pt x="115" y="968"/>
                    <a:pt x="115" y="989"/>
                  </a:cubicBezTo>
                  <a:cubicBezTo>
                    <a:pt x="115" y="974"/>
                    <a:pt x="112" y="960"/>
                    <a:pt x="104" y="947"/>
                  </a:cubicBezTo>
                  <a:cubicBezTo>
                    <a:pt x="103" y="945"/>
                    <a:pt x="101" y="942"/>
                    <a:pt x="99" y="940"/>
                  </a:cubicBezTo>
                  <a:cubicBezTo>
                    <a:pt x="98" y="939"/>
                    <a:pt x="98" y="939"/>
                    <a:pt x="97" y="938"/>
                  </a:cubicBezTo>
                  <a:cubicBezTo>
                    <a:pt x="96" y="937"/>
                    <a:pt x="95" y="938"/>
                    <a:pt x="94" y="938"/>
                  </a:cubicBezTo>
                  <a:cubicBezTo>
                    <a:pt x="93" y="938"/>
                    <a:pt x="92" y="938"/>
                    <a:pt x="92" y="938"/>
                  </a:cubicBezTo>
                  <a:cubicBezTo>
                    <a:pt x="91" y="939"/>
                    <a:pt x="91" y="940"/>
                    <a:pt x="90" y="941"/>
                  </a:cubicBezTo>
                  <a:cubicBezTo>
                    <a:pt x="89" y="942"/>
                    <a:pt x="89" y="942"/>
                    <a:pt x="89" y="943"/>
                  </a:cubicBezTo>
                  <a:cubicBezTo>
                    <a:pt x="89" y="944"/>
                    <a:pt x="89" y="945"/>
                    <a:pt x="89" y="945"/>
                  </a:cubicBezTo>
                  <a:cubicBezTo>
                    <a:pt x="93" y="969"/>
                    <a:pt x="96" y="994"/>
                    <a:pt x="97" y="1018"/>
                  </a:cubicBezTo>
                  <a:cubicBezTo>
                    <a:pt x="101" y="1052"/>
                    <a:pt x="97" y="1087"/>
                    <a:pt x="100" y="1121"/>
                  </a:cubicBezTo>
                  <a:cubicBezTo>
                    <a:pt x="90" y="1133"/>
                    <a:pt x="81" y="1146"/>
                    <a:pt x="70" y="1158"/>
                  </a:cubicBezTo>
                  <a:cubicBezTo>
                    <a:pt x="70" y="1131"/>
                    <a:pt x="54" y="1112"/>
                    <a:pt x="44" y="1088"/>
                  </a:cubicBezTo>
                  <a:cubicBezTo>
                    <a:pt x="26" y="1033"/>
                    <a:pt x="16" y="976"/>
                    <a:pt x="15" y="919"/>
                  </a:cubicBezTo>
                  <a:cubicBezTo>
                    <a:pt x="18" y="922"/>
                    <a:pt x="21" y="926"/>
                    <a:pt x="26" y="928"/>
                  </a:cubicBezTo>
                  <a:cubicBezTo>
                    <a:pt x="26" y="928"/>
                    <a:pt x="26" y="929"/>
                    <a:pt x="27" y="929"/>
                  </a:cubicBezTo>
                  <a:cubicBezTo>
                    <a:pt x="28" y="929"/>
                    <a:pt x="29" y="930"/>
                    <a:pt x="30" y="930"/>
                  </a:cubicBezTo>
                  <a:cubicBezTo>
                    <a:pt x="31" y="930"/>
                    <a:pt x="33" y="929"/>
                    <a:pt x="34" y="929"/>
                  </a:cubicBezTo>
                  <a:cubicBezTo>
                    <a:pt x="35" y="928"/>
                    <a:pt x="36" y="927"/>
                    <a:pt x="36" y="926"/>
                  </a:cubicBezTo>
                  <a:cubicBezTo>
                    <a:pt x="37" y="925"/>
                    <a:pt x="37" y="924"/>
                    <a:pt x="37" y="922"/>
                  </a:cubicBezTo>
                  <a:cubicBezTo>
                    <a:pt x="48" y="808"/>
                    <a:pt x="63" y="683"/>
                    <a:pt x="119" y="581"/>
                  </a:cubicBezTo>
                  <a:cubicBezTo>
                    <a:pt x="121" y="578"/>
                    <a:pt x="122" y="575"/>
                    <a:pt x="124" y="572"/>
                  </a:cubicBezTo>
                  <a:cubicBezTo>
                    <a:pt x="156" y="517"/>
                    <a:pt x="198" y="469"/>
                    <a:pt x="248" y="429"/>
                  </a:cubicBezTo>
                  <a:cubicBezTo>
                    <a:pt x="282" y="402"/>
                    <a:pt x="321" y="378"/>
                    <a:pt x="354" y="350"/>
                  </a:cubicBezTo>
                  <a:cubicBezTo>
                    <a:pt x="347" y="359"/>
                    <a:pt x="340" y="367"/>
                    <a:pt x="333" y="375"/>
                  </a:cubicBezTo>
                  <a:cubicBezTo>
                    <a:pt x="274" y="442"/>
                    <a:pt x="229" y="549"/>
                    <a:pt x="234" y="639"/>
                  </a:cubicBezTo>
                  <a:lnTo>
                    <a:pt x="235" y="640"/>
                  </a:lnTo>
                  <a:lnTo>
                    <a:pt x="236" y="641"/>
                  </a:lnTo>
                  <a:lnTo>
                    <a:pt x="237" y="641"/>
                  </a:lnTo>
                  <a:lnTo>
                    <a:pt x="238" y="641"/>
                  </a:lnTo>
                  <a:cubicBezTo>
                    <a:pt x="238" y="640"/>
                    <a:pt x="239" y="640"/>
                    <a:pt x="239" y="640"/>
                  </a:cubicBezTo>
                  <a:cubicBezTo>
                    <a:pt x="239" y="639"/>
                    <a:pt x="239" y="639"/>
                    <a:pt x="239" y="639"/>
                  </a:cubicBezTo>
                  <a:cubicBezTo>
                    <a:pt x="243" y="591"/>
                    <a:pt x="255" y="545"/>
                    <a:pt x="274" y="502"/>
                  </a:cubicBezTo>
                  <a:cubicBezTo>
                    <a:pt x="296" y="448"/>
                    <a:pt x="329" y="409"/>
                    <a:pt x="363" y="361"/>
                  </a:cubicBezTo>
                  <a:cubicBezTo>
                    <a:pt x="404" y="303"/>
                    <a:pt x="458" y="255"/>
                    <a:pt x="520" y="219"/>
                  </a:cubicBezTo>
                  <a:cubicBezTo>
                    <a:pt x="528" y="214"/>
                    <a:pt x="537" y="209"/>
                    <a:pt x="546" y="205"/>
                  </a:cubicBezTo>
                  <a:cubicBezTo>
                    <a:pt x="532" y="231"/>
                    <a:pt x="523" y="259"/>
                    <a:pt x="521" y="288"/>
                  </a:cubicBezTo>
                  <a:cubicBezTo>
                    <a:pt x="521" y="294"/>
                    <a:pt x="528" y="296"/>
                    <a:pt x="531" y="291"/>
                  </a:cubicBezTo>
                  <a:cubicBezTo>
                    <a:pt x="598" y="173"/>
                    <a:pt x="745" y="116"/>
                    <a:pt x="873" y="68"/>
                  </a:cubicBezTo>
                  <a:lnTo>
                    <a:pt x="871" y="71"/>
                  </a:lnTo>
                  <a:cubicBezTo>
                    <a:pt x="854" y="94"/>
                    <a:pt x="835" y="115"/>
                    <a:pt x="814" y="134"/>
                  </a:cubicBezTo>
                  <a:cubicBezTo>
                    <a:pt x="806" y="140"/>
                    <a:pt x="798" y="147"/>
                    <a:pt x="792" y="154"/>
                  </a:cubicBezTo>
                  <a:cubicBezTo>
                    <a:pt x="784" y="164"/>
                    <a:pt x="779" y="176"/>
                    <a:pt x="772" y="186"/>
                  </a:cubicBezTo>
                  <a:cubicBezTo>
                    <a:pt x="757" y="193"/>
                    <a:pt x="743" y="201"/>
                    <a:pt x="729" y="209"/>
                  </a:cubicBezTo>
                  <a:cubicBezTo>
                    <a:pt x="702" y="225"/>
                    <a:pt x="675" y="243"/>
                    <a:pt x="650" y="263"/>
                  </a:cubicBezTo>
                  <a:moveTo>
                    <a:pt x="1215" y="51"/>
                  </a:moveTo>
                  <a:lnTo>
                    <a:pt x="1215" y="52"/>
                  </a:lnTo>
                  <a:cubicBezTo>
                    <a:pt x="1214" y="52"/>
                    <a:pt x="1214" y="52"/>
                    <a:pt x="1214" y="53"/>
                  </a:cubicBezTo>
                  <a:lnTo>
                    <a:pt x="1213" y="53"/>
                  </a:lnTo>
                  <a:cubicBezTo>
                    <a:pt x="1083" y="59"/>
                    <a:pt x="956" y="94"/>
                    <a:pt x="840" y="154"/>
                  </a:cubicBezTo>
                  <a:lnTo>
                    <a:pt x="789" y="179"/>
                  </a:lnTo>
                  <a:cubicBezTo>
                    <a:pt x="800" y="157"/>
                    <a:pt x="822" y="143"/>
                    <a:pt x="838" y="124"/>
                  </a:cubicBezTo>
                  <a:cubicBezTo>
                    <a:pt x="846" y="115"/>
                    <a:pt x="908" y="64"/>
                    <a:pt x="907" y="65"/>
                  </a:cubicBezTo>
                  <a:cubicBezTo>
                    <a:pt x="908" y="64"/>
                    <a:pt x="910" y="63"/>
                    <a:pt x="911" y="62"/>
                  </a:cubicBezTo>
                  <a:cubicBezTo>
                    <a:pt x="932" y="51"/>
                    <a:pt x="954" y="43"/>
                    <a:pt x="978" y="39"/>
                  </a:cubicBezTo>
                  <a:cubicBezTo>
                    <a:pt x="1041" y="27"/>
                    <a:pt x="1105" y="21"/>
                    <a:pt x="1169" y="20"/>
                  </a:cubicBezTo>
                  <a:cubicBezTo>
                    <a:pt x="1173" y="20"/>
                    <a:pt x="1177" y="19"/>
                    <a:pt x="1182" y="19"/>
                  </a:cubicBezTo>
                  <a:cubicBezTo>
                    <a:pt x="1211" y="19"/>
                    <a:pt x="1240" y="26"/>
                    <a:pt x="1266" y="37"/>
                  </a:cubicBezTo>
                  <a:cubicBezTo>
                    <a:pt x="1269" y="39"/>
                    <a:pt x="1272" y="39"/>
                    <a:pt x="1274" y="40"/>
                  </a:cubicBezTo>
                  <a:cubicBezTo>
                    <a:pt x="1271" y="40"/>
                    <a:pt x="1268" y="40"/>
                    <a:pt x="1264" y="40"/>
                  </a:cubicBezTo>
                  <a:cubicBezTo>
                    <a:pt x="1247" y="40"/>
                    <a:pt x="1230" y="44"/>
                    <a:pt x="1215" y="52"/>
                  </a:cubicBezTo>
                  <a:lnTo>
                    <a:pt x="1215" y="5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2"/>
            <p:cNvSpPr/>
            <p:nvPr/>
          </p:nvSpPr>
          <p:spPr>
            <a:xfrm>
              <a:off x="9064080" y="3953520"/>
              <a:ext cx="132480" cy="315000"/>
            </a:xfrm>
            <a:custGeom>
              <a:avLst/>
              <a:gdLst/>
              <a:ahLst/>
              <a:cxnLst/>
              <a:rect l="l" t="t" r="r" b="b"/>
              <a:pathLst>
                <a:path w="368" h="875" extrusionOk="0">
                  <a:moveTo>
                    <a:pt x="367" y="870"/>
                  </a:moveTo>
                  <a:cubicBezTo>
                    <a:pt x="351" y="781"/>
                    <a:pt x="342" y="688"/>
                    <a:pt x="313" y="601"/>
                  </a:cubicBezTo>
                  <a:cubicBezTo>
                    <a:pt x="299" y="557"/>
                    <a:pt x="285" y="512"/>
                    <a:pt x="274" y="466"/>
                  </a:cubicBezTo>
                  <a:cubicBezTo>
                    <a:pt x="268" y="443"/>
                    <a:pt x="260" y="420"/>
                    <a:pt x="250" y="398"/>
                  </a:cubicBezTo>
                  <a:cubicBezTo>
                    <a:pt x="243" y="382"/>
                    <a:pt x="240" y="354"/>
                    <a:pt x="232" y="340"/>
                  </a:cubicBezTo>
                  <a:cubicBezTo>
                    <a:pt x="213" y="306"/>
                    <a:pt x="204" y="259"/>
                    <a:pt x="193" y="220"/>
                  </a:cubicBezTo>
                  <a:cubicBezTo>
                    <a:pt x="189" y="206"/>
                    <a:pt x="175" y="193"/>
                    <a:pt x="170" y="179"/>
                  </a:cubicBezTo>
                  <a:cubicBezTo>
                    <a:pt x="165" y="165"/>
                    <a:pt x="158" y="151"/>
                    <a:pt x="151" y="138"/>
                  </a:cubicBezTo>
                  <a:cubicBezTo>
                    <a:pt x="148" y="134"/>
                    <a:pt x="146" y="130"/>
                    <a:pt x="143" y="125"/>
                  </a:cubicBezTo>
                  <a:cubicBezTo>
                    <a:pt x="112" y="72"/>
                    <a:pt x="64" y="15"/>
                    <a:pt x="0" y="0"/>
                  </a:cubicBezTo>
                  <a:lnTo>
                    <a:pt x="0" y="1"/>
                  </a:lnTo>
                  <a:cubicBezTo>
                    <a:pt x="20" y="9"/>
                    <a:pt x="16" y="10"/>
                    <a:pt x="29" y="21"/>
                  </a:cubicBezTo>
                  <a:cubicBezTo>
                    <a:pt x="48" y="38"/>
                    <a:pt x="91" y="64"/>
                    <a:pt x="102" y="89"/>
                  </a:cubicBezTo>
                  <a:cubicBezTo>
                    <a:pt x="109" y="100"/>
                    <a:pt x="116" y="110"/>
                    <a:pt x="124" y="120"/>
                  </a:cubicBezTo>
                  <a:cubicBezTo>
                    <a:pt x="127" y="123"/>
                    <a:pt x="129" y="127"/>
                    <a:pt x="131" y="131"/>
                  </a:cubicBezTo>
                  <a:cubicBezTo>
                    <a:pt x="140" y="147"/>
                    <a:pt x="149" y="165"/>
                    <a:pt x="157" y="183"/>
                  </a:cubicBezTo>
                  <a:cubicBezTo>
                    <a:pt x="168" y="212"/>
                    <a:pt x="181" y="237"/>
                    <a:pt x="191" y="268"/>
                  </a:cubicBezTo>
                  <a:cubicBezTo>
                    <a:pt x="200" y="298"/>
                    <a:pt x="211" y="329"/>
                    <a:pt x="220" y="360"/>
                  </a:cubicBezTo>
                  <a:cubicBezTo>
                    <a:pt x="230" y="398"/>
                    <a:pt x="249" y="433"/>
                    <a:pt x="259" y="470"/>
                  </a:cubicBezTo>
                  <a:cubicBezTo>
                    <a:pt x="272" y="515"/>
                    <a:pt x="284" y="561"/>
                    <a:pt x="298" y="605"/>
                  </a:cubicBezTo>
                  <a:cubicBezTo>
                    <a:pt x="327" y="691"/>
                    <a:pt x="335" y="783"/>
                    <a:pt x="361" y="870"/>
                  </a:cubicBezTo>
                  <a:cubicBezTo>
                    <a:pt x="362" y="874"/>
                    <a:pt x="367" y="873"/>
                    <a:pt x="367" y="8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2"/>
            <p:cNvSpPr/>
            <p:nvPr/>
          </p:nvSpPr>
          <p:spPr>
            <a:xfrm>
              <a:off x="9181440" y="4244760"/>
              <a:ext cx="72720" cy="296640"/>
            </a:xfrm>
            <a:custGeom>
              <a:avLst/>
              <a:gdLst/>
              <a:ahLst/>
              <a:cxnLst/>
              <a:rect l="l" t="t" r="r" b="b"/>
              <a:pathLst>
                <a:path w="202" h="824" extrusionOk="0">
                  <a:moveTo>
                    <a:pt x="101" y="5"/>
                  </a:moveTo>
                  <a:cubicBezTo>
                    <a:pt x="98" y="0"/>
                    <a:pt x="90" y="5"/>
                    <a:pt x="93" y="10"/>
                  </a:cubicBezTo>
                  <a:cubicBezTo>
                    <a:pt x="123" y="76"/>
                    <a:pt x="137" y="151"/>
                    <a:pt x="155" y="221"/>
                  </a:cubicBezTo>
                  <a:cubicBezTo>
                    <a:pt x="172" y="283"/>
                    <a:pt x="182" y="347"/>
                    <a:pt x="187" y="411"/>
                  </a:cubicBezTo>
                  <a:cubicBezTo>
                    <a:pt x="181" y="373"/>
                    <a:pt x="168" y="336"/>
                    <a:pt x="149" y="302"/>
                  </a:cubicBezTo>
                  <a:cubicBezTo>
                    <a:pt x="143" y="291"/>
                    <a:pt x="136" y="281"/>
                    <a:pt x="128" y="271"/>
                  </a:cubicBezTo>
                  <a:lnTo>
                    <a:pt x="127" y="270"/>
                  </a:lnTo>
                  <a:lnTo>
                    <a:pt x="126" y="270"/>
                  </a:lnTo>
                  <a:cubicBezTo>
                    <a:pt x="125" y="270"/>
                    <a:pt x="125" y="270"/>
                    <a:pt x="124" y="270"/>
                  </a:cubicBezTo>
                  <a:lnTo>
                    <a:pt x="123" y="271"/>
                  </a:lnTo>
                  <a:cubicBezTo>
                    <a:pt x="123" y="272"/>
                    <a:pt x="123" y="272"/>
                    <a:pt x="123" y="273"/>
                  </a:cubicBezTo>
                  <a:lnTo>
                    <a:pt x="123" y="274"/>
                  </a:lnTo>
                  <a:cubicBezTo>
                    <a:pt x="157" y="323"/>
                    <a:pt x="165" y="372"/>
                    <a:pt x="177" y="429"/>
                  </a:cubicBezTo>
                  <a:cubicBezTo>
                    <a:pt x="187" y="476"/>
                    <a:pt x="172" y="531"/>
                    <a:pt x="170" y="578"/>
                  </a:cubicBezTo>
                  <a:cubicBezTo>
                    <a:pt x="169" y="628"/>
                    <a:pt x="163" y="681"/>
                    <a:pt x="157" y="731"/>
                  </a:cubicBezTo>
                  <a:cubicBezTo>
                    <a:pt x="155" y="746"/>
                    <a:pt x="156" y="762"/>
                    <a:pt x="154" y="778"/>
                  </a:cubicBezTo>
                  <a:cubicBezTo>
                    <a:pt x="154" y="787"/>
                    <a:pt x="149" y="791"/>
                    <a:pt x="142" y="780"/>
                  </a:cubicBezTo>
                  <a:cubicBezTo>
                    <a:pt x="141" y="780"/>
                    <a:pt x="141" y="779"/>
                    <a:pt x="141" y="779"/>
                  </a:cubicBezTo>
                  <a:cubicBezTo>
                    <a:pt x="136" y="770"/>
                    <a:pt x="133" y="761"/>
                    <a:pt x="133" y="752"/>
                  </a:cubicBezTo>
                  <a:cubicBezTo>
                    <a:pt x="133" y="751"/>
                    <a:pt x="133" y="751"/>
                    <a:pt x="133" y="751"/>
                  </a:cubicBezTo>
                  <a:cubicBezTo>
                    <a:pt x="134" y="750"/>
                    <a:pt x="134" y="750"/>
                    <a:pt x="134" y="749"/>
                  </a:cubicBezTo>
                  <a:cubicBezTo>
                    <a:pt x="134" y="744"/>
                    <a:pt x="133" y="740"/>
                    <a:pt x="132" y="736"/>
                  </a:cubicBezTo>
                  <a:cubicBezTo>
                    <a:pt x="132" y="732"/>
                    <a:pt x="132" y="732"/>
                    <a:pt x="132" y="730"/>
                  </a:cubicBezTo>
                  <a:cubicBezTo>
                    <a:pt x="132" y="729"/>
                    <a:pt x="132" y="728"/>
                    <a:pt x="131" y="727"/>
                  </a:cubicBezTo>
                  <a:cubicBezTo>
                    <a:pt x="131" y="727"/>
                    <a:pt x="131" y="726"/>
                    <a:pt x="130" y="726"/>
                  </a:cubicBezTo>
                  <a:cubicBezTo>
                    <a:pt x="116" y="646"/>
                    <a:pt x="71" y="580"/>
                    <a:pt x="45" y="504"/>
                  </a:cubicBezTo>
                  <a:cubicBezTo>
                    <a:pt x="10" y="402"/>
                    <a:pt x="37" y="293"/>
                    <a:pt x="25" y="189"/>
                  </a:cubicBezTo>
                  <a:cubicBezTo>
                    <a:pt x="25" y="187"/>
                    <a:pt x="22" y="187"/>
                    <a:pt x="21" y="189"/>
                  </a:cubicBezTo>
                  <a:cubicBezTo>
                    <a:pt x="18" y="220"/>
                    <a:pt x="12" y="252"/>
                    <a:pt x="11" y="283"/>
                  </a:cubicBezTo>
                  <a:cubicBezTo>
                    <a:pt x="9" y="334"/>
                    <a:pt x="0" y="396"/>
                    <a:pt x="11" y="446"/>
                  </a:cubicBezTo>
                  <a:cubicBezTo>
                    <a:pt x="17" y="489"/>
                    <a:pt x="31" y="530"/>
                    <a:pt x="52" y="569"/>
                  </a:cubicBezTo>
                  <a:cubicBezTo>
                    <a:pt x="80" y="620"/>
                    <a:pt x="103" y="673"/>
                    <a:pt x="121" y="728"/>
                  </a:cubicBezTo>
                  <a:cubicBezTo>
                    <a:pt x="119" y="744"/>
                    <a:pt x="123" y="823"/>
                    <a:pt x="157" y="810"/>
                  </a:cubicBezTo>
                  <a:cubicBezTo>
                    <a:pt x="185" y="799"/>
                    <a:pt x="179" y="717"/>
                    <a:pt x="180" y="697"/>
                  </a:cubicBezTo>
                  <a:cubicBezTo>
                    <a:pt x="189" y="628"/>
                    <a:pt x="194" y="559"/>
                    <a:pt x="194" y="490"/>
                  </a:cubicBezTo>
                  <a:cubicBezTo>
                    <a:pt x="194" y="483"/>
                    <a:pt x="194" y="476"/>
                    <a:pt x="194" y="469"/>
                  </a:cubicBezTo>
                  <a:cubicBezTo>
                    <a:pt x="197" y="470"/>
                    <a:pt x="201" y="469"/>
                    <a:pt x="201" y="465"/>
                  </a:cubicBezTo>
                  <a:cubicBezTo>
                    <a:pt x="200" y="376"/>
                    <a:pt x="188" y="288"/>
                    <a:pt x="164" y="202"/>
                  </a:cubicBezTo>
                  <a:cubicBezTo>
                    <a:pt x="150" y="134"/>
                    <a:pt x="128" y="68"/>
                    <a:pt x="10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2"/>
            <p:cNvSpPr/>
            <p:nvPr/>
          </p:nvSpPr>
          <p:spPr>
            <a:xfrm>
              <a:off x="9190080" y="4134240"/>
              <a:ext cx="72000" cy="222480"/>
            </a:xfrm>
            <a:custGeom>
              <a:avLst/>
              <a:gdLst/>
              <a:ahLst/>
              <a:cxnLst/>
              <a:rect l="l" t="t" r="r" b="b"/>
              <a:pathLst>
                <a:path w="200" h="618" extrusionOk="0">
                  <a:moveTo>
                    <a:pt x="189" y="232"/>
                  </a:moveTo>
                  <a:cubicBezTo>
                    <a:pt x="185" y="290"/>
                    <a:pt x="190" y="348"/>
                    <a:pt x="179" y="405"/>
                  </a:cubicBezTo>
                  <a:cubicBezTo>
                    <a:pt x="178" y="416"/>
                    <a:pt x="177" y="427"/>
                    <a:pt x="177" y="437"/>
                  </a:cubicBezTo>
                  <a:cubicBezTo>
                    <a:pt x="177" y="441"/>
                    <a:pt x="177" y="444"/>
                    <a:pt x="178" y="448"/>
                  </a:cubicBezTo>
                  <a:cubicBezTo>
                    <a:pt x="177" y="456"/>
                    <a:pt x="175" y="464"/>
                    <a:pt x="171" y="471"/>
                  </a:cubicBezTo>
                  <a:cubicBezTo>
                    <a:pt x="169" y="458"/>
                    <a:pt x="167" y="445"/>
                    <a:pt x="165" y="432"/>
                  </a:cubicBezTo>
                  <a:cubicBezTo>
                    <a:pt x="155" y="381"/>
                    <a:pt x="156" y="330"/>
                    <a:pt x="145" y="279"/>
                  </a:cubicBezTo>
                  <a:cubicBezTo>
                    <a:pt x="125" y="178"/>
                    <a:pt x="81" y="75"/>
                    <a:pt x="6" y="2"/>
                  </a:cubicBezTo>
                  <a:cubicBezTo>
                    <a:pt x="4" y="0"/>
                    <a:pt x="0" y="4"/>
                    <a:pt x="2" y="6"/>
                  </a:cubicBezTo>
                  <a:cubicBezTo>
                    <a:pt x="67" y="77"/>
                    <a:pt x="105" y="175"/>
                    <a:pt x="125" y="267"/>
                  </a:cubicBezTo>
                  <a:cubicBezTo>
                    <a:pt x="138" y="322"/>
                    <a:pt x="137" y="378"/>
                    <a:pt x="147" y="433"/>
                  </a:cubicBezTo>
                  <a:cubicBezTo>
                    <a:pt x="158" y="492"/>
                    <a:pt x="153" y="555"/>
                    <a:pt x="164" y="614"/>
                  </a:cubicBezTo>
                  <a:cubicBezTo>
                    <a:pt x="164" y="615"/>
                    <a:pt x="164" y="614"/>
                    <a:pt x="165" y="615"/>
                  </a:cubicBezTo>
                  <a:lnTo>
                    <a:pt x="165" y="616"/>
                  </a:lnTo>
                  <a:cubicBezTo>
                    <a:pt x="166" y="617"/>
                    <a:pt x="166" y="617"/>
                    <a:pt x="167" y="617"/>
                  </a:cubicBezTo>
                  <a:cubicBezTo>
                    <a:pt x="167" y="617"/>
                    <a:pt x="168" y="617"/>
                    <a:pt x="168" y="616"/>
                  </a:cubicBezTo>
                  <a:cubicBezTo>
                    <a:pt x="168" y="616"/>
                    <a:pt x="169" y="616"/>
                    <a:pt x="169" y="615"/>
                  </a:cubicBezTo>
                  <a:lnTo>
                    <a:pt x="169" y="614"/>
                  </a:lnTo>
                  <a:cubicBezTo>
                    <a:pt x="174" y="589"/>
                    <a:pt x="176" y="564"/>
                    <a:pt x="176" y="538"/>
                  </a:cubicBezTo>
                  <a:cubicBezTo>
                    <a:pt x="176" y="519"/>
                    <a:pt x="175" y="499"/>
                    <a:pt x="172" y="480"/>
                  </a:cubicBezTo>
                  <a:cubicBezTo>
                    <a:pt x="182" y="451"/>
                    <a:pt x="188" y="421"/>
                    <a:pt x="192" y="390"/>
                  </a:cubicBezTo>
                  <a:cubicBezTo>
                    <a:pt x="196" y="361"/>
                    <a:pt x="199" y="331"/>
                    <a:pt x="199" y="301"/>
                  </a:cubicBezTo>
                  <a:cubicBezTo>
                    <a:pt x="199" y="277"/>
                    <a:pt x="197" y="254"/>
                    <a:pt x="194" y="230"/>
                  </a:cubicBezTo>
                  <a:cubicBezTo>
                    <a:pt x="194" y="229"/>
                    <a:pt x="194" y="229"/>
                    <a:pt x="193" y="229"/>
                  </a:cubicBezTo>
                  <a:lnTo>
                    <a:pt x="192" y="228"/>
                  </a:lnTo>
                  <a:cubicBezTo>
                    <a:pt x="191" y="228"/>
                    <a:pt x="191" y="229"/>
                    <a:pt x="191" y="229"/>
                  </a:cubicBezTo>
                  <a:cubicBezTo>
                    <a:pt x="190" y="229"/>
                    <a:pt x="190" y="229"/>
                    <a:pt x="190" y="230"/>
                  </a:cubicBezTo>
                  <a:cubicBezTo>
                    <a:pt x="189" y="230"/>
                    <a:pt x="189" y="231"/>
                    <a:pt x="189" y="231"/>
                  </a:cubicBezTo>
                  <a:lnTo>
                    <a:pt x="189" y="23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2"/>
            <p:cNvSpPr/>
            <p:nvPr/>
          </p:nvSpPr>
          <p:spPr>
            <a:xfrm>
              <a:off x="9260640" y="4150440"/>
              <a:ext cx="32040" cy="120240"/>
            </a:xfrm>
            <a:custGeom>
              <a:avLst/>
              <a:gdLst/>
              <a:ahLst/>
              <a:cxnLst/>
              <a:rect l="l" t="t" r="r" b="b"/>
              <a:pathLst>
                <a:path w="89" h="334" extrusionOk="0">
                  <a:moveTo>
                    <a:pt x="82" y="3"/>
                  </a:moveTo>
                  <a:cubicBezTo>
                    <a:pt x="82" y="3"/>
                    <a:pt x="83" y="3"/>
                    <a:pt x="82" y="2"/>
                  </a:cubicBezTo>
                  <a:cubicBezTo>
                    <a:pt x="82" y="1"/>
                    <a:pt x="81" y="2"/>
                    <a:pt x="80" y="1"/>
                  </a:cubicBezTo>
                  <a:cubicBezTo>
                    <a:pt x="80" y="0"/>
                    <a:pt x="79" y="0"/>
                    <a:pt x="78" y="0"/>
                  </a:cubicBezTo>
                  <a:cubicBezTo>
                    <a:pt x="78" y="0"/>
                    <a:pt x="77" y="0"/>
                    <a:pt x="76" y="1"/>
                  </a:cubicBezTo>
                  <a:lnTo>
                    <a:pt x="75" y="2"/>
                  </a:lnTo>
                  <a:cubicBezTo>
                    <a:pt x="75" y="3"/>
                    <a:pt x="75" y="3"/>
                    <a:pt x="75" y="3"/>
                  </a:cubicBezTo>
                  <a:cubicBezTo>
                    <a:pt x="67" y="64"/>
                    <a:pt x="56" y="124"/>
                    <a:pt x="44" y="184"/>
                  </a:cubicBezTo>
                  <a:cubicBezTo>
                    <a:pt x="37" y="215"/>
                    <a:pt x="37" y="268"/>
                    <a:pt x="16" y="292"/>
                  </a:cubicBezTo>
                  <a:cubicBezTo>
                    <a:pt x="15" y="294"/>
                    <a:pt x="14" y="296"/>
                    <a:pt x="12" y="298"/>
                  </a:cubicBezTo>
                  <a:cubicBezTo>
                    <a:pt x="7" y="307"/>
                    <a:pt x="4" y="317"/>
                    <a:pt x="2" y="327"/>
                  </a:cubicBezTo>
                  <a:cubicBezTo>
                    <a:pt x="0" y="331"/>
                    <a:pt x="5" y="333"/>
                    <a:pt x="7" y="330"/>
                  </a:cubicBezTo>
                  <a:cubicBezTo>
                    <a:pt x="40" y="288"/>
                    <a:pt x="47" y="254"/>
                    <a:pt x="55" y="202"/>
                  </a:cubicBezTo>
                  <a:cubicBezTo>
                    <a:pt x="67" y="138"/>
                    <a:pt x="88" y="69"/>
                    <a:pt x="8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2"/>
            <p:cNvSpPr/>
            <p:nvPr/>
          </p:nvSpPr>
          <p:spPr>
            <a:xfrm>
              <a:off x="8670600" y="4024080"/>
              <a:ext cx="106920" cy="158400"/>
            </a:xfrm>
            <a:custGeom>
              <a:avLst/>
              <a:gdLst/>
              <a:ahLst/>
              <a:cxnLst/>
              <a:rect l="l" t="t" r="r" b="b"/>
              <a:pathLst>
                <a:path w="297" h="440" extrusionOk="0">
                  <a:moveTo>
                    <a:pt x="132" y="219"/>
                  </a:moveTo>
                  <a:cubicBezTo>
                    <a:pt x="119" y="204"/>
                    <a:pt x="104" y="189"/>
                    <a:pt x="89" y="176"/>
                  </a:cubicBezTo>
                  <a:cubicBezTo>
                    <a:pt x="53" y="143"/>
                    <a:pt x="35" y="100"/>
                    <a:pt x="4" y="63"/>
                  </a:cubicBezTo>
                  <a:cubicBezTo>
                    <a:pt x="3" y="62"/>
                    <a:pt x="3" y="62"/>
                    <a:pt x="2" y="62"/>
                  </a:cubicBezTo>
                  <a:lnTo>
                    <a:pt x="1" y="63"/>
                  </a:lnTo>
                  <a:cubicBezTo>
                    <a:pt x="0" y="64"/>
                    <a:pt x="0" y="63"/>
                    <a:pt x="0" y="64"/>
                  </a:cubicBezTo>
                  <a:lnTo>
                    <a:pt x="0" y="65"/>
                  </a:lnTo>
                  <a:lnTo>
                    <a:pt x="0" y="66"/>
                  </a:lnTo>
                  <a:cubicBezTo>
                    <a:pt x="21" y="102"/>
                    <a:pt x="37" y="146"/>
                    <a:pt x="69" y="174"/>
                  </a:cubicBezTo>
                  <a:cubicBezTo>
                    <a:pt x="101" y="201"/>
                    <a:pt x="124" y="230"/>
                    <a:pt x="156" y="253"/>
                  </a:cubicBezTo>
                  <a:cubicBezTo>
                    <a:pt x="156" y="253"/>
                    <a:pt x="155" y="253"/>
                    <a:pt x="156" y="254"/>
                  </a:cubicBezTo>
                  <a:cubicBezTo>
                    <a:pt x="157" y="255"/>
                    <a:pt x="157" y="254"/>
                    <a:pt x="158" y="254"/>
                  </a:cubicBezTo>
                  <a:lnTo>
                    <a:pt x="159" y="254"/>
                  </a:lnTo>
                  <a:cubicBezTo>
                    <a:pt x="159" y="253"/>
                    <a:pt x="160" y="253"/>
                    <a:pt x="160" y="253"/>
                  </a:cubicBezTo>
                  <a:cubicBezTo>
                    <a:pt x="160" y="252"/>
                    <a:pt x="160" y="252"/>
                    <a:pt x="160" y="251"/>
                  </a:cubicBezTo>
                  <a:lnTo>
                    <a:pt x="160" y="250"/>
                  </a:lnTo>
                  <a:cubicBezTo>
                    <a:pt x="137" y="208"/>
                    <a:pt x="118" y="164"/>
                    <a:pt x="104" y="119"/>
                  </a:cubicBezTo>
                  <a:cubicBezTo>
                    <a:pt x="122" y="150"/>
                    <a:pt x="139" y="182"/>
                    <a:pt x="158" y="213"/>
                  </a:cubicBezTo>
                  <a:cubicBezTo>
                    <a:pt x="176" y="244"/>
                    <a:pt x="205" y="277"/>
                    <a:pt x="228" y="308"/>
                  </a:cubicBezTo>
                  <a:cubicBezTo>
                    <a:pt x="234" y="317"/>
                    <a:pt x="239" y="326"/>
                    <a:pt x="245" y="336"/>
                  </a:cubicBezTo>
                  <a:cubicBezTo>
                    <a:pt x="263" y="367"/>
                    <a:pt x="278" y="400"/>
                    <a:pt x="288" y="435"/>
                  </a:cubicBezTo>
                  <a:cubicBezTo>
                    <a:pt x="290" y="439"/>
                    <a:pt x="296" y="437"/>
                    <a:pt x="296" y="433"/>
                  </a:cubicBezTo>
                  <a:cubicBezTo>
                    <a:pt x="296" y="366"/>
                    <a:pt x="244" y="285"/>
                    <a:pt x="200" y="236"/>
                  </a:cubicBezTo>
                  <a:cubicBezTo>
                    <a:pt x="164" y="197"/>
                    <a:pt x="143" y="148"/>
                    <a:pt x="114" y="103"/>
                  </a:cubicBezTo>
                  <a:cubicBezTo>
                    <a:pt x="102" y="86"/>
                    <a:pt x="91" y="67"/>
                    <a:pt x="80" y="49"/>
                  </a:cubicBezTo>
                  <a:cubicBezTo>
                    <a:pt x="77" y="44"/>
                    <a:pt x="73" y="39"/>
                    <a:pt x="69" y="35"/>
                  </a:cubicBezTo>
                  <a:cubicBezTo>
                    <a:pt x="64" y="24"/>
                    <a:pt x="58" y="15"/>
                    <a:pt x="52" y="5"/>
                  </a:cubicBezTo>
                  <a:cubicBezTo>
                    <a:pt x="52" y="4"/>
                    <a:pt x="52" y="4"/>
                    <a:pt x="52" y="4"/>
                  </a:cubicBezTo>
                  <a:cubicBezTo>
                    <a:pt x="51" y="3"/>
                    <a:pt x="50" y="2"/>
                    <a:pt x="49" y="1"/>
                  </a:cubicBezTo>
                  <a:cubicBezTo>
                    <a:pt x="48" y="0"/>
                    <a:pt x="47" y="0"/>
                    <a:pt x="46" y="0"/>
                  </a:cubicBezTo>
                  <a:cubicBezTo>
                    <a:pt x="44" y="0"/>
                    <a:pt x="43" y="0"/>
                    <a:pt x="42" y="1"/>
                  </a:cubicBezTo>
                  <a:cubicBezTo>
                    <a:pt x="41" y="2"/>
                    <a:pt x="41" y="3"/>
                    <a:pt x="40" y="4"/>
                  </a:cubicBezTo>
                  <a:cubicBezTo>
                    <a:pt x="39" y="5"/>
                    <a:pt x="39" y="6"/>
                    <a:pt x="39" y="7"/>
                  </a:cubicBezTo>
                  <a:cubicBezTo>
                    <a:pt x="39" y="8"/>
                    <a:pt x="39" y="8"/>
                    <a:pt x="39" y="9"/>
                  </a:cubicBezTo>
                  <a:cubicBezTo>
                    <a:pt x="41" y="20"/>
                    <a:pt x="45" y="30"/>
                    <a:pt x="51" y="40"/>
                  </a:cubicBezTo>
                  <a:cubicBezTo>
                    <a:pt x="55" y="46"/>
                    <a:pt x="59" y="52"/>
                    <a:pt x="64" y="58"/>
                  </a:cubicBezTo>
                  <a:cubicBezTo>
                    <a:pt x="89" y="114"/>
                    <a:pt x="106" y="174"/>
                    <a:pt x="138" y="226"/>
                  </a:cubicBezTo>
                  <a:cubicBezTo>
                    <a:pt x="158" y="258"/>
                    <a:pt x="141" y="230"/>
                    <a:pt x="132" y="2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2"/>
            <p:cNvSpPr/>
            <p:nvPr/>
          </p:nvSpPr>
          <p:spPr>
            <a:xfrm>
              <a:off x="8680680" y="3866760"/>
              <a:ext cx="240840" cy="618120"/>
            </a:xfrm>
            <a:custGeom>
              <a:avLst/>
              <a:gdLst/>
              <a:ahLst/>
              <a:cxnLst/>
              <a:rect l="l" t="t" r="r" b="b"/>
              <a:pathLst>
                <a:path w="669" h="1717" extrusionOk="0">
                  <a:moveTo>
                    <a:pt x="235" y="273"/>
                  </a:moveTo>
                  <a:cubicBezTo>
                    <a:pt x="197" y="241"/>
                    <a:pt x="163" y="204"/>
                    <a:pt x="123" y="175"/>
                  </a:cubicBezTo>
                  <a:cubicBezTo>
                    <a:pt x="83" y="145"/>
                    <a:pt x="48" y="104"/>
                    <a:pt x="5" y="81"/>
                  </a:cubicBezTo>
                  <a:cubicBezTo>
                    <a:pt x="3" y="80"/>
                    <a:pt x="0" y="84"/>
                    <a:pt x="2" y="85"/>
                  </a:cubicBezTo>
                  <a:cubicBezTo>
                    <a:pt x="21" y="102"/>
                    <a:pt x="38" y="119"/>
                    <a:pt x="53" y="139"/>
                  </a:cubicBezTo>
                  <a:cubicBezTo>
                    <a:pt x="67" y="154"/>
                    <a:pt x="83" y="168"/>
                    <a:pt x="101" y="180"/>
                  </a:cubicBezTo>
                  <a:cubicBezTo>
                    <a:pt x="146" y="211"/>
                    <a:pt x="182" y="252"/>
                    <a:pt x="224" y="286"/>
                  </a:cubicBezTo>
                  <a:cubicBezTo>
                    <a:pt x="265" y="322"/>
                    <a:pt x="301" y="363"/>
                    <a:pt x="330" y="409"/>
                  </a:cubicBezTo>
                  <a:cubicBezTo>
                    <a:pt x="341" y="425"/>
                    <a:pt x="351" y="453"/>
                    <a:pt x="364" y="476"/>
                  </a:cubicBezTo>
                  <a:cubicBezTo>
                    <a:pt x="367" y="492"/>
                    <a:pt x="370" y="507"/>
                    <a:pt x="374" y="523"/>
                  </a:cubicBezTo>
                  <a:cubicBezTo>
                    <a:pt x="374" y="524"/>
                    <a:pt x="375" y="524"/>
                    <a:pt x="375" y="524"/>
                  </a:cubicBezTo>
                  <a:cubicBezTo>
                    <a:pt x="376" y="525"/>
                    <a:pt x="377" y="525"/>
                    <a:pt x="377" y="525"/>
                  </a:cubicBezTo>
                  <a:cubicBezTo>
                    <a:pt x="378" y="525"/>
                    <a:pt x="378" y="525"/>
                    <a:pt x="379" y="524"/>
                  </a:cubicBezTo>
                  <a:cubicBezTo>
                    <a:pt x="379" y="523"/>
                    <a:pt x="380" y="524"/>
                    <a:pt x="381" y="523"/>
                  </a:cubicBezTo>
                  <a:cubicBezTo>
                    <a:pt x="388" y="594"/>
                    <a:pt x="400" y="664"/>
                    <a:pt x="416" y="734"/>
                  </a:cubicBezTo>
                  <a:cubicBezTo>
                    <a:pt x="420" y="749"/>
                    <a:pt x="421" y="781"/>
                    <a:pt x="427" y="808"/>
                  </a:cubicBezTo>
                  <a:cubicBezTo>
                    <a:pt x="418" y="799"/>
                    <a:pt x="410" y="788"/>
                    <a:pt x="403" y="777"/>
                  </a:cubicBezTo>
                  <a:cubicBezTo>
                    <a:pt x="364" y="715"/>
                    <a:pt x="319" y="660"/>
                    <a:pt x="297" y="588"/>
                  </a:cubicBezTo>
                  <a:lnTo>
                    <a:pt x="296" y="587"/>
                  </a:lnTo>
                  <a:lnTo>
                    <a:pt x="296" y="585"/>
                  </a:lnTo>
                  <a:lnTo>
                    <a:pt x="296" y="584"/>
                  </a:lnTo>
                  <a:cubicBezTo>
                    <a:pt x="296" y="583"/>
                    <a:pt x="295" y="584"/>
                    <a:pt x="295" y="583"/>
                  </a:cubicBezTo>
                  <a:cubicBezTo>
                    <a:pt x="294" y="582"/>
                    <a:pt x="294" y="582"/>
                    <a:pt x="294" y="582"/>
                  </a:cubicBezTo>
                  <a:cubicBezTo>
                    <a:pt x="293" y="582"/>
                    <a:pt x="293" y="582"/>
                    <a:pt x="292" y="583"/>
                  </a:cubicBezTo>
                  <a:lnTo>
                    <a:pt x="291" y="584"/>
                  </a:lnTo>
                  <a:lnTo>
                    <a:pt x="291" y="585"/>
                  </a:lnTo>
                  <a:cubicBezTo>
                    <a:pt x="284" y="624"/>
                    <a:pt x="281" y="664"/>
                    <a:pt x="281" y="704"/>
                  </a:cubicBezTo>
                  <a:cubicBezTo>
                    <a:pt x="281" y="713"/>
                    <a:pt x="281" y="722"/>
                    <a:pt x="281" y="730"/>
                  </a:cubicBezTo>
                  <a:cubicBezTo>
                    <a:pt x="280" y="747"/>
                    <a:pt x="280" y="763"/>
                    <a:pt x="280" y="780"/>
                  </a:cubicBezTo>
                  <a:cubicBezTo>
                    <a:pt x="280" y="820"/>
                    <a:pt x="282" y="861"/>
                    <a:pt x="288" y="901"/>
                  </a:cubicBezTo>
                  <a:cubicBezTo>
                    <a:pt x="296" y="949"/>
                    <a:pt x="340" y="999"/>
                    <a:pt x="339" y="1049"/>
                  </a:cubicBezTo>
                  <a:cubicBezTo>
                    <a:pt x="339" y="1076"/>
                    <a:pt x="339" y="1103"/>
                    <a:pt x="364" y="1118"/>
                  </a:cubicBezTo>
                  <a:cubicBezTo>
                    <a:pt x="365" y="1118"/>
                    <a:pt x="366" y="1118"/>
                    <a:pt x="368" y="1118"/>
                  </a:cubicBezTo>
                  <a:cubicBezTo>
                    <a:pt x="369" y="1118"/>
                    <a:pt x="371" y="1117"/>
                    <a:pt x="372" y="1117"/>
                  </a:cubicBezTo>
                  <a:cubicBezTo>
                    <a:pt x="373" y="1116"/>
                    <a:pt x="374" y="1115"/>
                    <a:pt x="375" y="1114"/>
                  </a:cubicBezTo>
                  <a:cubicBezTo>
                    <a:pt x="376" y="1113"/>
                    <a:pt x="376" y="1112"/>
                    <a:pt x="377" y="1111"/>
                  </a:cubicBezTo>
                  <a:cubicBezTo>
                    <a:pt x="379" y="1107"/>
                    <a:pt x="381" y="1104"/>
                    <a:pt x="382" y="1100"/>
                  </a:cubicBezTo>
                  <a:cubicBezTo>
                    <a:pt x="391" y="1150"/>
                    <a:pt x="408" y="1198"/>
                    <a:pt x="434" y="1242"/>
                  </a:cubicBezTo>
                  <a:cubicBezTo>
                    <a:pt x="447" y="1266"/>
                    <a:pt x="464" y="1289"/>
                    <a:pt x="483" y="1310"/>
                  </a:cubicBezTo>
                  <a:cubicBezTo>
                    <a:pt x="486" y="1334"/>
                    <a:pt x="492" y="1357"/>
                    <a:pt x="497" y="1380"/>
                  </a:cubicBezTo>
                  <a:cubicBezTo>
                    <a:pt x="509" y="1424"/>
                    <a:pt x="521" y="1499"/>
                    <a:pt x="566" y="1523"/>
                  </a:cubicBezTo>
                  <a:cubicBezTo>
                    <a:pt x="567" y="1523"/>
                    <a:pt x="568" y="1524"/>
                    <a:pt x="569" y="1524"/>
                  </a:cubicBezTo>
                  <a:cubicBezTo>
                    <a:pt x="570" y="1524"/>
                    <a:pt x="570" y="1523"/>
                    <a:pt x="571" y="1523"/>
                  </a:cubicBezTo>
                  <a:cubicBezTo>
                    <a:pt x="572" y="1523"/>
                    <a:pt x="572" y="1522"/>
                    <a:pt x="573" y="1521"/>
                  </a:cubicBezTo>
                  <a:cubicBezTo>
                    <a:pt x="573" y="1521"/>
                    <a:pt x="573" y="1520"/>
                    <a:pt x="573" y="1519"/>
                  </a:cubicBezTo>
                  <a:cubicBezTo>
                    <a:pt x="573" y="1518"/>
                    <a:pt x="573" y="1517"/>
                    <a:pt x="573" y="1517"/>
                  </a:cubicBezTo>
                  <a:lnTo>
                    <a:pt x="573" y="1516"/>
                  </a:lnTo>
                  <a:lnTo>
                    <a:pt x="573" y="1515"/>
                  </a:lnTo>
                  <a:cubicBezTo>
                    <a:pt x="578" y="1500"/>
                    <a:pt x="582" y="1485"/>
                    <a:pt x="585" y="1470"/>
                  </a:cubicBezTo>
                  <a:cubicBezTo>
                    <a:pt x="585" y="1509"/>
                    <a:pt x="589" y="1548"/>
                    <a:pt x="595" y="1586"/>
                  </a:cubicBezTo>
                  <a:cubicBezTo>
                    <a:pt x="603" y="1622"/>
                    <a:pt x="616" y="1657"/>
                    <a:pt x="635" y="1689"/>
                  </a:cubicBezTo>
                  <a:cubicBezTo>
                    <a:pt x="639" y="1697"/>
                    <a:pt x="645" y="1705"/>
                    <a:pt x="650" y="1712"/>
                  </a:cubicBezTo>
                  <a:cubicBezTo>
                    <a:pt x="652" y="1716"/>
                    <a:pt x="658" y="1712"/>
                    <a:pt x="657" y="1709"/>
                  </a:cubicBezTo>
                  <a:cubicBezTo>
                    <a:pt x="646" y="1671"/>
                    <a:pt x="627" y="1638"/>
                    <a:pt x="616" y="1600"/>
                  </a:cubicBezTo>
                  <a:cubicBezTo>
                    <a:pt x="601" y="1542"/>
                    <a:pt x="593" y="1482"/>
                    <a:pt x="593" y="1421"/>
                  </a:cubicBezTo>
                  <a:cubicBezTo>
                    <a:pt x="593" y="1419"/>
                    <a:pt x="593" y="1416"/>
                    <a:pt x="593" y="1414"/>
                  </a:cubicBezTo>
                  <a:cubicBezTo>
                    <a:pt x="595" y="1383"/>
                    <a:pt x="596" y="1351"/>
                    <a:pt x="596" y="1321"/>
                  </a:cubicBezTo>
                  <a:cubicBezTo>
                    <a:pt x="596" y="1290"/>
                    <a:pt x="595" y="1260"/>
                    <a:pt x="593" y="1229"/>
                  </a:cubicBezTo>
                  <a:cubicBezTo>
                    <a:pt x="593" y="1225"/>
                    <a:pt x="587" y="1224"/>
                    <a:pt x="587" y="1229"/>
                  </a:cubicBezTo>
                  <a:cubicBezTo>
                    <a:pt x="587" y="1257"/>
                    <a:pt x="585" y="1286"/>
                    <a:pt x="585" y="1314"/>
                  </a:cubicBezTo>
                  <a:cubicBezTo>
                    <a:pt x="585" y="1342"/>
                    <a:pt x="579" y="1367"/>
                    <a:pt x="578" y="1393"/>
                  </a:cubicBezTo>
                  <a:cubicBezTo>
                    <a:pt x="577" y="1431"/>
                    <a:pt x="569" y="1468"/>
                    <a:pt x="568" y="1505"/>
                  </a:cubicBezTo>
                  <a:cubicBezTo>
                    <a:pt x="534" y="1440"/>
                    <a:pt x="510" y="1370"/>
                    <a:pt x="498" y="1297"/>
                  </a:cubicBezTo>
                  <a:lnTo>
                    <a:pt x="498" y="1296"/>
                  </a:lnTo>
                  <a:cubicBezTo>
                    <a:pt x="498" y="1295"/>
                    <a:pt x="498" y="1295"/>
                    <a:pt x="498" y="1294"/>
                  </a:cubicBezTo>
                  <a:cubicBezTo>
                    <a:pt x="498" y="1253"/>
                    <a:pt x="493" y="1214"/>
                    <a:pt x="493" y="1173"/>
                  </a:cubicBezTo>
                  <a:cubicBezTo>
                    <a:pt x="493" y="1164"/>
                    <a:pt x="493" y="1154"/>
                    <a:pt x="493" y="1145"/>
                  </a:cubicBezTo>
                  <a:cubicBezTo>
                    <a:pt x="493" y="1114"/>
                    <a:pt x="492" y="1083"/>
                    <a:pt x="489" y="1052"/>
                  </a:cubicBezTo>
                  <a:cubicBezTo>
                    <a:pt x="481" y="993"/>
                    <a:pt x="484" y="931"/>
                    <a:pt x="465" y="875"/>
                  </a:cubicBezTo>
                  <a:cubicBezTo>
                    <a:pt x="465" y="874"/>
                    <a:pt x="465" y="874"/>
                    <a:pt x="465" y="874"/>
                  </a:cubicBezTo>
                  <a:cubicBezTo>
                    <a:pt x="465" y="873"/>
                    <a:pt x="464" y="873"/>
                    <a:pt x="464" y="873"/>
                  </a:cubicBezTo>
                  <a:cubicBezTo>
                    <a:pt x="463" y="872"/>
                    <a:pt x="462" y="872"/>
                    <a:pt x="462" y="872"/>
                  </a:cubicBezTo>
                  <a:cubicBezTo>
                    <a:pt x="461" y="872"/>
                    <a:pt x="460" y="872"/>
                    <a:pt x="460" y="873"/>
                  </a:cubicBezTo>
                  <a:cubicBezTo>
                    <a:pt x="459" y="874"/>
                    <a:pt x="459" y="873"/>
                    <a:pt x="459" y="874"/>
                  </a:cubicBezTo>
                  <a:cubicBezTo>
                    <a:pt x="458" y="875"/>
                    <a:pt x="458" y="875"/>
                    <a:pt x="458" y="876"/>
                  </a:cubicBezTo>
                  <a:lnTo>
                    <a:pt x="458" y="877"/>
                  </a:lnTo>
                  <a:cubicBezTo>
                    <a:pt x="475" y="938"/>
                    <a:pt x="470" y="1006"/>
                    <a:pt x="478" y="1069"/>
                  </a:cubicBezTo>
                  <a:cubicBezTo>
                    <a:pt x="480" y="1097"/>
                    <a:pt x="481" y="1125"/>
                    <a:pt x="481" y="1153"/>
                  </a:cubicBezTo>
                  <a:cubicBezTo>
                    <a:pt x="481" y="1165"/>
                    <a:pt x="481" y="1178"/>
                    <a:pt x="480" y="1191"/>
                  </a:cubicBezTo>
                  <a:cubicBezTo>
                    <a:pt x="480" y="1192"/>
                    <a:pt x="480" y="1193"/>
                    <a:pt x="480" y="1195"/>
                  </a:cubicBezTo>
                  <a:cubicBezTo>
                    <a:pt x="479" y="1208"/>
                    <a:pt x="479" y="1221"/>
                    <a:pt x="479" y="1234"/>
                  </a:cubicBezTo>
                  <a:cubicBezTo>
                    <a:pt x="479" y="1252"/>
                    <a:pt x="480" y="1269"/>
                    <a:pt x="482" y="1287"/>
                  </a:cubicBezTo>
                  <a:cubicBezTo>
                    <a:pt x="460" y="1238"/>
                    <a:pt x="440" y="1190"/>
                    <a:pt x="418" y="1142"/>
                  </a:cubicBezTo>
                  <a:cubicBezTo>
                    <a:pt x="401" y="1099"/>
                    <a:pt x="393" y="1054"/>
                    <a:pt x="393" y="1008"/>
                  </a:cubicBezTo>
                  <a:cubicBezTo>
                    <a:pt x="393" y="1006"/>
                    <a:pt x="393" y="1005"/>
                    <a:pt x="393" y="1004"/>
                  </a:cubicBezTo>
                  <a:cubicBezTo>
                    <a:pt x="393" y="999"/>
                    <a:pt x="393" y="993"/>
                    <a:pt x="393" y="988"/>
                  </a:cubicBezTo>
                  <a:cubicBezTo>
                    <a:pt x="393" y="942"/>
                    <a:pt x="408" y="894"/>
                    <a:pt x="404" y="850"/>
                  </a:cubicBezTo>
                  <a:cubicBezTo>
                    <a:pt x="404" y="845"/>
                    <a:pt x="397" y="846"/>
                    <a:pt x="395" y="850"/>
                  </a:cubicBezTo>
                  <a:cubicBezTo>
                    <a:pt x="382" y="892"/>
                    <a:pt x="375" y="935"/>
                    <a:pt x="375" y="979"/>
                  </a:cubicBezTo>
                  <a:cubicBezTo>
                    <a:pt x="375" y="987"/>
                    <a:pt x="375" y="995"/>
                    <a:pt x="376" y="1003"/>
                  </a:cubicBezTo>
                  <a:cubicBezTo>
                    <a:pt x="376" y="1013"/>
                    <a:pt x="376" y="1023"/>
                    <a:pt x="376" y="1032"/>
                  </a:cubicBezTo>
                  <a:cubicBezTo>
                    <a:pt x="376" y="1033"/>
                    <a:pt x="376" y="1033"/>
                    <a:pt x="376" y="1034"/>
                  </a:cubicBezTo>
                  <a:cubicBezTo>
                    <a:pt x="376" y="1051"/>
                    <a:pt x="373" y="1068"/>
                    <a:pt x="369" y="1085"/>
                  </a:cubicBezTo>
                  <a:cubicBezTo>
                    <a:pt x="364" y="1107"/>
                    <a:pt x="357" y="1077"/>
                    <a:pt x="357" y="1070"/>
                  </a:cubicBezTo>
                  <a:cubicBezTo>
                    <a:pt x="355" y="1048"/>
                    <a:pt x="360" y="1028"/>
                    <a:pt x="350" y="1007"/>
                  </a:cubicBezTo>
                  <a:cubicBezTo>
                    <a:pt x="321" y="949"/>
                    <a:pt x="303" y="886"/>
                    <a:pt x="299" y="821"/>
                  </a:cubicBezTo>
                  <a:cubicBezTo>
                    <a:pt x="296" y="774"/>
                    <a:pt x="294" y="728"/>
                    <a:pt x="294" y="681"/>
                  </a:cubicBezTo>
                  <a:cubicBezTo>
                    <a:pt x="294" y="657"/>
                    <a:pt x="295" y="633"/>
                    <a:pt x="295" y="608"/>
                  </a:cubicBezTo>
                  <a:cubicBezTo>
                    <a:pt x="306" y="644"/>
                    <a:pt x="320" y="678"/>
                    <a:pt x="339" y="710"/>
                  </a:cubicBezTo>
                  <a:cubicBezTo>
                    <a:pt x="347" y="724"/>
                    <a:pt x="356" y="737"/>
                    <a:pt x="365" y="750"/>
                  </a:cubicBezTo>
                  <a:cubicBezTo>
                    <a:pt x="392" y="789"/>
                    <a:pt x="413" y="831"/>
                    <a:pt x="455" y="855"/>
                  </a:cubicBezTo>
                  <a:cubicBezTo>
                    <a:pt x="456" y="855"/>
                    <a:pt x="457" y="856"/>
                    <a:pt x="457" y="856"/>
                  </a:cubicBezTo>
                  <a:cubicBezTo>
                    <a:pt x="458" y="856"/>
                    <a:pt x="458" y="855"/>
                    <a:pt x="459" y="855"/>
                  </a:cubicBezTo>
                  <a:lnTo>
                    <a:pt x="460" y="855"/>
                  </a:lnTo>
                  <a:cubicBezTo>
                    <a:pt x="470" y="857"/>
                    <a:pt x="475" y="842"/>
                    <a:pt x="466" y="839"/>
                  </a:cubicBezTo>
                  <a:cubicBezTo>
                    <a:pt x="450" y="833"/>
                    <a:pt x="446" y="787"/>
                    <a:pt x="443" y="774"/>
                  </a:cubicBezTo>
                  <a:cubicBezTo>
                    <a:pt x="438" y="746"/>
                    <a:pt x="431" y="718"/>
                    <a:pt x="424" y="690"/>
                  </a:cubicBezTo>
                  <a:cubicBezTo>
                    <a:pt x="415" y="659"/>
                    <a:pt x="418" y="626"/>
                    <a:pt x="409" y="595"/>
                  </a:cubicBezTo>
                  <a:cubicBezTo>
                    <a:pt x="400" y="564"/>
                    <a:pt x="393" y="536"/>
                    <a:pt x="387" y="507"/>
                  </a:cubicBezTo>
                  <a:cubicBezTo>
                    <a:pt x="386" y="507"/>
                    <a:pt x="386" y="506"/>
                    <a:pt x="386" y="506"/>
                  </a:cubicBezTo>
                  <a:lnTo>
                    <a:pt x="386" y="505"/>
                  </a:lnTo>
                  <a:cubicBezTo>
                    <a:pt x="385" y="505"/>
                    <a:pt x="386" y="505"/>
                    <a:pt x="386" y="504"/>
                  </a:cubicBezTo>
                  <a:cubicBezTo>
                    <a:pt x="388" y="506"/>
                    <a:pt x="390" y="508"/>
                    <a:pt x="393" y="509"/>
                  </a:cubicBezTo>
                  <a:cubicBezTo>
                    <a:pt x="394" y="510"/>
                    <a:pt x="395" y="511"/>
                    <a:pt x="397" y="511"/>
                  </a:cubicBezTo>
                  <a:lnTo>
                    <a:pt x="398" y="512"/>
                  </a:lnTo>
                  <a:cubicBezTo>
                    <a:pt x="399" y="512"/>
                    <a:pt x="399" y="511"/>
                    <a:pt x="400" y="511"/>
                  </a:cubicBezTo>
                  <a:cubicBezTo>
                    <a:pt x="401" y="511"/>
                    <a:pt x="401" y="510"/>
                    <a:pt x="402" y="509"/>
                  </a:cubicBezTo>
                  <a:cubicBezTo>
                    <a:pt x="402" y="509"/>
                    <a:pt x="402" y="508"/>
                    <a:pt x="402" y="507"/>
                  </a:cubicBezTo>
                  <a:cubicBezTo>
                    <a:pt x="402" y="507"/>
                    <a:pt x="402" y="506"/>
                    <a:pt x="402" y="505"/>
                  </a:cubicBezTo>
                  <a:cubicBezTo>
                    <a:pt x="401" y="505"/>
                    <a:pt x="401" y="505"/>
                    <a:pt x="401" y="505"/>
                  </a:cubicBezTo>
                  <a:cubicBezTo>
                    <a:pt x="399" y="501"/>
                    <a:pt x="396" y="497"/>
                    <a:pt x="394" y="493"/>
                  </a:cubicBezTo>
                  <a:cubicBezTo>
                    <a:pt x="390" y="486"/>
                    <a:pt x="386" y="480"/>
                    <a:pt x="384" y="472"/>
                  </a:cubicBezTo>
                  <a:cubicBezTo>
                    <a:pt x="380" y="450"/>
                    <a:pt x="373" y="428"/>
                    <a:pt x="371" y="404"/>
                  </a:cubicBezTo>
                  <a:cubicBezTo>
                    <a:pt x="368" y="366"/>
                    <a:pt x="348" y="326"/>
                    <a:pt x="336" y="290"/>
                  </a:cubicBezTo>
                  <a:cubicBezTo>
                    <a:pt x="324" y="257"/>
                    <a:pt x="309" y="226"/>
                    <a:pt x="292" y="196"/>
                  </a:cubicBezTo>
                  <a:cubicBezTo>
                    <a:pt x="290" y="193"/>
                    <a:pt x="288" y="189"/>
                    <a:pt x="286" y="186"/>
                  </a:cubicBezTo>
                  <a:cubicBezTo>
                    <a:pt x="282" y="178"/>
                    <a:pt x="277" y="170"/>
                    <a:pt x="273" y="162"/>
                  </a:cubicBezTo>
                  <a:cubicBezTo>
                    <a:pt x="259" y="139"/>
                    <a:pt x="244" y="117"/>
                    <a:pt x="226" y="97"/>
                  </a:cubicBezTo>
                  <a:cubicBezTo>
                    <a:pt x="275" y="129"/>
                    <a:pt x="320" y="170"/>
                    <a:pt x="369" y="202"/>
                  </a:cubicBezTo>
                  <a:cubicBezTo>
                    <a:pt x="402" y="226"/>
                    <a:pt x="429" y="257"/>
                    <a:pt x="449" y="292"/>
                  </a:cubicBezTo>
                  <a:cubicBezTo>
                    <a:pt x="452" y="297"/>
                    <a:pt x="455" y="302"/>
                    <a:pt x="457" y="307"/>
                  </a:cubicBezTo>
                  <a:cubicBezTo>
                    <a:pt x="482" y="349"/>
                    <a:pt x="517" y="396"/>
                    <a:pt x="534" y="442"/>
                  </a:cubicBezTo>
                  <a:lnTo>
                    <a:pt x="534" y="444"/>
                  </a:lnTo>
                  <a:cubicBezTo>
                    <a:pt x="534" y="445"/>
                    <a:pt x="535" y="446"/>
                    <a:pt x="535" y="446"/>
                  </a:cubicBezTo>
                  <a:cubicBezTo>
                    <a:pt x="535" y="447"/>
                    <a:pt x="536" y="447"/>
                    <a:pt x="536" y="448"/>
                  </a:cubicBezTo>
                  <a:lnTo>
                    <a:pt x="536" y="450"/>
                  </a:lnTo>
                  <a:cubicBezTo>
                    <a:pt x="536" y="450"/>
                    <a:pt x="535" y="450"/>
                    <a:pt x="536" y="451"/>
                  </a:cubicBezTo>
                  <a:cubicBezTo>
                    <a:pt x="536" y="452"/>
                    <a:pt x="537" y="452"/>
                    <a:pt x="538" y="452"/>
                  </a:cubicBezTo>
                  <a:cubicBezTo>
                    <a:pt x="538" y="452"/>
                    <a:pt x="539" y="452"/>
                    <a:pt x="540" y="452"/>
                  </a:cubicBezTo>
                  <a:cubicBezTo>
                    <a:pt x="540" y="452"/>
                    <a:pt x="541" y="452"/>
                    <a:pt x="542" y="452"/>
                  </a:cubicBezTo>
                  <a:lnTo>
                    <a:pt x="543" y="451"/>
                  </a:lnTo>
                  <a:cubicBezTo>
                    <a:pt x="543" y="450"/>
                    <a:pt x="543" y="449"/>
                    <a:pt x="543" y="449"/>
                  </a:cubicBezTo>
                  <a:lnTo>
                    <a:pt x="543" y="448"/>
                  </a:lnTo>
                  <a:cubicBezTo>
                    <a:pt x="544" y="448"/>
                    <a:pt x="544" y="447"/>
                    <a:pt x="545" y="446"/>
                  </a:cubicBezTo>
                  <a:cubicBezTo>
                    <a:pt x="545" y="445"/>
                    <a:pt x="546" y="445"/>
                    <a:pt x="546" y="444"/>
                  </a:cubicBezTo>
                  <a:cubicBezTo>
                    <a:pt x="546" y="436"/>
                    <a:pt x="547" y="429"/>
                    <a:pt x="547" y="421"/>
                  </a:cubicBezTo>
                  <a:cubicBezTo>
                    <a:pt x="547" y="341"/>
                    <a:pt x="525" y="262"/>
                    <a:pt x="485" y="192"/>
                  </a:cubicBezTo>
                  <a:cubicBezTo>
                    <a:pt x="469" y="164"/>
                    <a:pt x="450" y="138"/>
                    <a:pt x="428" y="114"/>
                  </a:cubicBezTo>
                  <a:cubicBezTo>
                    <a:pt x="438" y="118"/>
                    <a:pt x="447" y="123"/>
                    <a:pt x="457" y="128"/>
                  </a:cubicBezTo>
                  <a:cubicBezTo>
                    <a:pt x="465" y="133"/>
                    <a:pt x="473" y="138"/>
                    <a:pt x="481" y="144"/>
                  </a:cubicBezTo>
                  <a:cubicBezTo>
                    <a:pt x="522" y="174"/>
                    <a:pt x="559" y="209"/>
                    <a:pt x="591" y="249"/>
                  </a:cubicBezTo>
                  <a:cubicBezTo>
                    <a:pt x="610" y="273"/>
                    <a:pt x="633" y="309"/>
                    <a:pt x="660" y="325"/>
                  </a:cubicBezTo>
                  <a:cubicBezTo>
                    <a:pt x="664" y="327"/>
                    <a:pt x="668" y="321"/>
                    <a:pt x="665" y="318"/>
                  </a:cubicBezTo>
                  <a:cubicBezTo>
                    <a:pt x="653" y="308"/>
                    <a:pt x="648" y="286"/>
                    <a:pt x="639" y="272"/>
                  </a:cubicBezTo>
                  <a:cubicBezTo>
                    <a:pt x="630" y="258"/>
                    <a:pt x="614" y="249"/>
                    <a:pt x="605" y="237"/>
                  </a:cubicBezTo>
                  <a:cubicBezTo>
                    <a:pt x="575" y="199"/>
                    <a:pt x="540" y="165"/>
                    <a:pt x="501" y="136"/>
                  </a:cubicBezTo>
                  <a:cubicBezTo>
                    <a:pt x="492" y="130"/>
                    <a:pt x="481" y="125"/>
                    <a:pt x="472" y="119"/>
                  </a:cubicBezTo>
                  <a:cubicBezTo>
                    <a:pt x="439" y="101"/>
                    <a:pt x="405" y="85"/>
                    <a:pt x="370" y="73"/>
                  </a:cubicBezTo>
                  <a:cubicBezTo>
                    <a:pt x="312" y="52"/>
                    <a:pt x="257" y="24"/>
                    <a:pt x="201" y="0"/>
                  </a:cubicBezTo>
                  <a:cubicBezTo>
                    <a:pt x="199" y="0"/>
                    <a:pt x="197" y="2"/>
                    <a:pt x="199" y="3"/>
                  </a:cubicBezTo>
                  <a:cubicBezTo>
                    <a:pt x="218" y="16"/>
                    <a:pt x="237" y="27"/>
                    <a:pt x="256" y="38"/>
                  </a:cubicBezTo>
                  <a:cubicBezTo>
                    <a:pt x="274" y="49"/>
                    <a:pt x="293" y="59"/>
                    <a:pt x="311" y="68"/>
                  </a:cubicBezTo>
                  <a:cubicBezTo>
                    <a:pt x="344" y="83"/>
                    <a:pt x="380" y="94"/>
                    <a:pt x="415" y="108"/>
                  </a:cubicBezTo>
                  <a:cubicBezTo>
                    <a:pt x="485" y="190"/>
                    <a:pt x="513" y="292"/>
                    <a:pt x="527" y="397"/>
                  </a:cubicBezTo>
                  <a:cubicBezTo>
                    <a:pt x="514" y="367"/>
                    <a:pt x="495" y="338"/>
                    <a:pt x="481" y="312"/>
                  </a:cubicBezTo>
                  <a:cubicBezTo>
                    <a:pt x="458" y="269"/>
                    <a:pt x="430" y="215"/>
                    <a:pt x="386" y="191"/>
                  </a:cubicBezTo>
                  <a:cubicBezTo>
                    <a:pt x="347" y="169"/>
                    <a:pt x="319" y="133"/>
                    <a:pt x="277" y="117"/>
                  </a:cubicBezTo>
                  <a:cubicBezTo>
                    <a:pt x="260" y="111"/>
                    <a:pt x="244" y="89"/>
                    <a:pt x="228" y="80"/>
                  </a:cubicBezTo>
                  <a:cubicBezTo>
                    <a:pt x="221" y="76"/>
                    <a:pt x="161" y="60"/>
                    <a:pt x="159" y="55"/>
                  </a:cubicBezTo>
                  <a:cubicBezTo>
                    <a:pt x="157" y="50"/>
                    <a:pt x="152" y="51"/>
                    <a:pt x="152" y="55"/>
                  </a:cubicBezTo>
                  <a:lnTo>
                    <a:pt x="152" y="59"/>
                  </a:lnTo>
                  <a:cubicBezTo>
                    <a:pt x="152" y="60"/>
                    <a:pt x="153" y="60"/>
                    <a:pt x="153" y="61"/>
                  </a:cubicBezTo>
                  <a:lnTo>
                    <a:pt x="154" y="62"/>
                  </a:lnTo>
                  <a:lnTo>
                    <a:pt x="155" y="62"/>
                  </a:lnTo>
                  <a:cubicBezTo>
                    <a:pt x="171" y="68"/>
                    <a:pt x="187" y="76"/>
                    <a:pt x="202" y="84"/>
                  </a:cubicBezTo>
                  <a:cubicBezTo>
                    <a:pt x="202" y="85"/>
                    <a:pt x="202" y="85"/>
                    <a:pt x="202" y="85"/>
                  </a:cubicBezTo>
                  <a:lnTo>
                    <a:pt x="202" y="86"/>
                  </a:lnTo>
                  <a:cubicBezTo>
                    <a:pt x="236" y="109"/>
                    <a:pt x="257" y="155"/>
                    <a:pt x="275" y="189"/>
                  </a:cubicBezTo>
                  <a:cubicBezTo>
                    <a:pt x="276" y="190"/>
                    <a:pt x="276" y="191"/>
                    <a:pt x="276" y="191"/>
                  </a:cubicBezTo>
                  <a:cubicBezTo>
                    <a:pt x="293" y="219"/>
                    <a:pt x="306" y="248"/>
                    <a:pt x="316" y="279"/>
                  </a:cubicBezTo>
                  <a:cubicBezTo>
                    <a:pt x="328" y="316"/>
                    <a:pt x="340" y="354"/>
                    <a:pt x="349" y="392"/>
                  </a:cubicBezTo>
                  <a:cubicBezTo>
                    <a:pt x="350" y="400"/>
                    <a:pt x="352" y="408"/>
                    <a:pt x="353" y="416"/>
                  </a:cubicBezTo>
                  <a:cubicBezTo>
                    <a:pt x="344" y="400"/>
                    <a:pt x="334" y="385"/>
                    <a:pt x="324" y="370"/>
                  </a:cubicBezTo>
                  <a:cubicBezTo>
                    <a:pt x="299" y="334"/>
                    <a:pt x="269" y="301"/>
                    <a:pt x="235" y="27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2"/>
            <p:cNvSpPr/>
            <p:nvPr/>
          </p:nvSpPr>
          <p:spPr>
            <a:xfrm>
              <a:off x="8829720" y="4052880"/>
              <a:ext cx="66960" cy="126000"/>
            </a:xfrm>
            <a:custGeom>
              <a:avLst/>
              <a:gdLst/>
              <a:ahLst/>
              <a:cxnLst/>
              <a:rect l="l" t="t" r="r" b="b"/>
              <a:pathLst>
                <a:path w="186" h="350" extrusionOk="0">
                  <a:moveTo>
                    <a:pt x="182" y="332"/>
                  </a:moveTo>
                  <a:cubicBezTo>
                    <a:pt x="177" y="288"/>
                    <a:pt x="164" y="244"/>
                    <a:pt x="155" y="202"/>
                  </a:cubicBezTo>
                  <a:cubicBezTo>
                    <a:pt x="142" y="133"/>
                    <a:pt x="119" y="67"/>
                    <a:pt x="86" y="5"/>
                  </a:cubicBezTo>
                  <a:cubicBezTo>
                    <a:pt x="83" y="0"/>
                    <a:pt x="76" y="4"/>
                    <a:pt x="78" y="9"/>
                  </a:cubicBezTo>
                  <a:cubicBezTo>
                    <a:pt x="106" y="63"/>
                    <a:pt x="115" y="123"/>
                    <a:pt x="133" y="181"/>
                  </a:cubicBezTo>
                  <a:cubicBezTo>
                    <a:pt x="146" y="225"/>
                    <a:pt x="157" y="270"/>
                    <a:pt x="164" y="315"/>
                  </a:cubicBezTo>
                  <a:cubicBezTo>
                    <a:pt x="127" y="280"/>
                    <a:pt x="84" y="241"/>
                    <a:pt x="64" y="196"/>
                  </a:cubicBezTo>
                  <a:cubicBezTo>
                    <a:pt x="54" y="171"/>
                    <a:pt x="42" y="147"/>
                    <a:pt x="29" y="124"/>
                  </a:cubicBezTo>
                  <a:cubicBezTo>
                    <a:pt x="22" y="112"/>
                    <a:pt x="14" y="100"/>
                    <a:pt x="7" y="88"/>
                  </a:cubicBezTo>
                  <a:cubicBezTo>
                    <a:pt x="6" y="88"/>
                    <a:pt x="6" y="88"/>
                    <a:pt x="6" y="88"/>
                  </a:cubicBezTo>
                  <a:cubicBezTo>
                    <a:pt x="5" y="87"/>
                    <a:pt x="5" y="87"/>
                    <a:pt x="4" y="87"/>
                  </a:cubicBezTo>
                  <a:cubicBezTo>
                    <a:pt x="3" y="87"/>
                    <a:pt x="3" y="87"/>
                    <a:pt x="2" y="88"/>
                  </a:cubicBezTo>
                  <a:lnTo>
                    <a:pt x="1" y="89"/>
                  </a:lnTo>
                  <a:cubicBezTo>
                    <a:pt x="0" y="90"/>
                    <a:pt x="0" y="90"/>
                    <a:pt x="0" y="91"/>
                  </a:cubicBezTo>
                  <a:lnTo>
                    <a:pt x="0" y="92"/>
                  </a:lnTo>
                  <a:cubicBezTo>
                    <a:pt x="9" y="107"/>
                    <a:pt x="16" y="130"/>
                    <a:pt x="24" y="146"/>
                  </a:cubicBezTo>
                  <a:cubicBezTo>
                    <a:pt x="38" y="173"/>
                    <a:pt x="51" y="202"/>
                    <a:pt x="66" y="228"/>
                  </a:cubicBezTo>
                  <a:cubicBezTo>
                    <a:pt x="85" y="254"/>
                    <a:pt x="107" y="279"/>
                    <a:pt x="131" y="300"/>
                  </a:cubicBezTo>
                  <a:cubicBezTo>
                    <a:pt x="142" y="312"/>
                    <a:pt x="153" y="323"/>
                    <a:pt x="166" y="332"/>
                  </a:cubicBezTo>
                  <a:cubicBezTo>
                    <a:pt x="166" y="335"/>
                    <a:pt x="167" y="339"/>
                    <a:pt x="168" y="342"/>
                  </a:cubicBezTo>
                  <a:cubicBezTo>
                    <a:pt x="168" y="343"/>
                    <a:pt x="168" y="344"/>
                    <a:pt x="169" y="345"/>
                  </a:cubicBezTo>
                  <a:cubicBezTo>
                    <a:pt x="169" y="346"/>
                    <a:pt x="170" y="348"/>
                    <a:pt x="172" y="348"/>
                  </a:cubicBezTo>
                  <a:cubicBezTo>
                    <a:pt x="174" y="349"/>
                    <a:pt x="173" y="349"/>
                    <a:pt x="175" y="349"/>
                  </a:cubicBezTo>
                  <a:cubicBezTo>
                    <a:pt x="176" y="349"/>
                    <a:pt x="178" y="349"/>
                    <a:pt x="179" y="348"/>
                  </a:cubicBezTo>
                  <a:cubicBezTo>
                    <a:pt x="180" y="348"/>
                    <a:pt x="181" y="346"/>
                    <a:pt x="182" y="345"/>
                  </a:cubicBezTo>
                  <a:cubicBezTo>
                    <a:pt x="183" y="344"/>
                    <a:pt x="183" y="342"/>
                    <a:pt x="183" y="341"/>
                  </a:cubicBezTo>
                  <a:lnTo>
                    <a:pt x="183" y="340"/>
                  </a:lnTo>
                  <a:lnTo>
                    <a:pt x="183" y="338"/>
                  </a:lnTo>
                  <a:lnTo>
                    <a:pt x="184" y="338"/>
                  </a:lnTo>
                  <a:lnTo>
                    <a:pt x="185" y="337"/>
                  </a:lnTo>
                  <a:cubicBezTo>
                    <a:pt x="185" y="336"/>
                    <a:pt x="185" y="336"/>
                    <a:pt x="185" y="335"/>
                  </a:cubicBezTo>
                  <a:cubicBezTo>
                    <a:pt x="185" y="334"/>
                    <a:pt x="185" y="334"/>
                    <a:pt x="185" y="333"/>
                  </a:cubicBezTo>
                  <a:lnTo>
                    <a:pt x="184" y="332"/>
                  </a:lnTo>
                  <a:cubicBezTo>
                    <a:pt x="183" y="332"/>
                    <a:pt x="183" y="332"/>
                    <a:pt x="182" y="3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2"/>
            <p:cNvSpPr/>
            <p:nvPr/>
          </p:nvSpPr>
          <p:spPr>
            <a:xfrm>
              <a:off x="8870400" y="4175640"/>
              <a:ext cx="39600" cy="119160"/>
            </a:xfrm>
            <a:custGeom>
              <a:avLst/>
              <a:gdLst/>
              <a:ahLst/>
              <a:cxnLst/>
              <a:rect l="l" t="t" r="r" b="b"/>
              <a:pathLst>
                <a:path w="110" h="331" extrusionOk="0">
                  <a:moveTo>
                    <a:pt x="30" y="329"/>
                  </a:moveTo>
                  <a:cubicBezTo>
                    <a:pt x="37" y="317"/>
                    <a:pt x="40" y="304"/>
                    <a:pt x="41" y="291"/>
                  </a:cubicBezTo>
                  <a:cubicBezTo>
                    <a:pt x="59" y="244"/>
                    <a:pt x="66" y="193"/>
                    <a:pt x="86" y="148"/>
                  </a:cubicBezTo>
                  <a:cubicBezTo>
                    <a:pt x="101" y="110"/>
                    <a:pt x="109" y="69"/>
                    <a:pt x="109" y="27"/>
                  </a:cubicBezTo>
                  <a:cubicBezTo>
                    <a:pt x="109" y="21"/>
                    <a:pt x="109" y="14"/>
                    <a:pt x="108" y="7"/>
                  </a:cubicBezTo>
                  <a:lnTo>
                    <a:pt x="108" y="6"/>
                  </a:lnTo>
                  <a:cubicBezTo>
                    <a:pt x="108" y="6"/>
                    <a:pt x="107" y="6"/>
                    <a:pt x="107" y="5"/>
                  </a:cubicBezTo>
                  <a:lnTo>
                    <a:pt x="106" y="5"/>
                  </a:lnTo>
                  <a:cubicBezTo>
                    <a:pt x="105" y="5"/>
                    <a:pt x="105" y="4"/>
                    <a:pt x="104" y="5"/>
                  </a:cubicBezTo>
                  <a:cubicBezTo>
                    <a:pt x="103" y="6"/>
                    <a:pt x="103" y="6"/>
                    <a:pt x="103" y="6"/>
                  </a:cubicBezTo>
                  <a:cubicBezTo>
                    <a:pt x="103" y="7"/>
                    <a:pt x="103" y="7"/>
                    <a:pt x="103" y="7"/>
                  </a:cubicBezTo>
                  <a:cubicBezTo>
                    <a:pt x="101" y="87"/>
                    <a:pt x="66" y="164"/>
                    <a:pt x="37" y="240"/>
                  </a:cubicBezTo>
                  <a:cubicBezTo>
                    <a:pt x="34" y="224"/>
                    <a:pt x="29" y="208"/>
                    <a:pt x="25" y="194"/>
                  </a:cubicBezTo>
                  <a:cubicBezTo>
                    <a:pt x="8" y="131"/>
                    <a:pt x="25" y="63"/>
                    <a:pt x="4" y="2"/>
                  </a:cubicBezTo>
                  <a:cubicBezTo>
                    <a:pt x="4" y="0"/>
                    <a:pt x="0" y="2"/>
                    <a:pt x="0" y="3"/>
                  </a:cubicBezTo>
                  <a:cubicBezTo>
                    <a:pt x="7" y="56"/>
                    <a:pt x="0" y="111"/>
                    <a:pt x="5" y="165"/>
                  </a:cubicBezTo>
                  <a:cubicBezTo>
                    <a:pt x="9" y="204"/>
                    <a:pt x="20" y="240"/>
                    <a:pt x="23" y="278"/>
                  </a:cubicBezTo>
                  <a:cubicBezTo>
                    <a:pt x="20" y="288"/>
                    <a:pt x="16" y="299"/>
                    <a:pt x="13" y="309"/>
                  </a:cubicBezTo>
                  <a:cubicBezTo>
                    <a:pt x="13" y="310"/>
                    <a:pt x="13" y="311"/>
                    <a:pt x="13" y="311"/>
                  </a:cubicBezTo>
                  <a:cubicBezTo>
                    <a:pt x="13" y="313"/>
                    <a:pt x="14" y="314"/>
                    <a:pt x="15" y="316"/>
                  </a:cubicBezTo>
                  <a:cubicBezTo>
                    <a:pt x="16" y="317"/>
                    <a:pt x="16" y="319"/>
                    <a:pt x="18" y="320"/>
                  </a:cubicBezTo>
                  <a:cubicBezTo>
                    <a:pt x="20" y="321"/>
                    <a:pt x="22" y="321"/>
                    <a:pt x="23" y="321"/>
                  </a:cubicBezTo>
                  <a:cubicBezTo>
                    <a:pt x="24" y="321"/>
                    <a:pt x="24" y="321"/>
                    <a:pt x="24" y="321"/>
                  </a:cubicBezTo>
                  <a:cubicBezTo>
                    <a:pt x="24" y="323"/>
                    <a:pt x="24" y="325"/>
                    <a:pt x="24" y="326"/>
                  </a:cubicBezTo>
                  <a:cubicBezTo>
                    <a:pt x="24" y="327"/>
                    <a:pt x="24" y="328"/>
                    <a:pt x="24" y="328"/>
                  </a:cubicBezTo>
                  <a:cubicBezTo>
                    <a:pt x="25" y="329"/>
                    <a:pt x="25" y="328"/>
                    <a:pt x="26" y="329"/>
                  </a:cubicBezTo>
                  <a:cubicBezTo>
                    <a:pt x="27" y="330"/>
                    <a:pt x="27" y="330"/>
                    <a:pt x="27" y="330"/>
                  </a:cubicBezTo>
                  <a:cubicBezTo>
                    <a:pt x="28" y="330"/>
                    <a:pt x="28" y="330"/>
                    <a:pt x="29" y="329"/>
                  </a:cubicBezTo>
                  <a:cubicBezTo>
                    <a:pt x="30" y="328"/>
                    <a:pt x="30" y="329"/>
                    <a:pt x="30" y="3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2"/>
            <p:cNvSpPr/>
            <p:nvPr/>
          </p:nvSpPr>
          <p:spPr>
            <a:xfrm>
              <a:off x="8919360" y="4367520"/>
              <a:ext cx="45000" cy="219240"/>
            </a:xfrm>
            <a:custGeom>
              <a:avLst/>
              <a:gdLst/>
              <a:ahLst/>
              <a:cxnLst/>
              <a:rect l="l" t="t" r="r" b="b"/>
              <a:pathLst>
                <a:path w="125" h="609" extrusionOk="0">
                  <a:moveTo>
                    <a:pt x="2" y="305"/>
                  </a:moveTo>
                  <a:cubicBezTo>
                    <a:pt x="2" y="308"/>
                    <a:pt x="6" y="309"/>
                    <a:pt x="7" y="305"/>
                  </a:cubicBezTo>
                  <a:cubicBezTo>
                    <a:pt x="10" y="295"/>
                    <a:pt x="12" y="286"/>
                    <a:pt x="14" y="276"/>
                  </a:cubicBezTo>
                  <a:cubicBezTo>
                    <a:pt x="14" y="279"/>
                    <a:pt x="14" y="281"/>
                    <a:pt x="14" y="284"/>
                  </a:cubicBezTo>
                  <a:cubicBezTo>
                    <a:pt x="14" y="384"/>
                    <a:pt x="33" y="483"/>
                    <a:pt x="68" y="576"/>
                  </a:cubicBezTo>
                  <a:lnTo>
                    <a:pt x="69" y="577"/>
                  </a:lnTo>
                  <a:cubicBezTo>
                    <a:pt x="69" y="578"/>
                    <a:pt x="70" y="579"/>
                    <a:pt x="71" y="579"/>
                  </a:cubicBezTo>
                  <a:cubicBezTo>
                    <a:pt x="72" y="579"/>
                    <a:pt x="72" y="580"/>
                    <a:pt x="72" y="580"/>
                  </a:cubicBezTo>
                  <a:cubicBezTo>
                    <a:pt x="72" y="586"/>
                    <a:pt x="70" y="592"/>
                    <a:pt x="69" y="597"/>
                  </a:cubicBezTo>
                  <a:cubicBezTo>
                    <a:pt x="67" y="602"/>
                    <a:pt x="74" y="608"/>
                    <a:pt x="77" y="602"/>
                  </a:cubicBezTo>
                  <a:cubicBezTo>
                    <a:pt x="78" y="602"/>
                    <a:pt x="78" y="601"/>
                    <a:pt x="79" y="600"/>
                  </a:cubicBezTo>
                  <a:cubicBezTo>
                    <a:pt x="89" y="582"/>
                    <a:pt x="95" y="562"/>
                    <a:pt x="97" y="542"/>
                  </a:cubicBezTo>
                  <a:cubicBezTo>
                    <a:pt x="103" y="493"/>
                    <a:pt x="107" y="444"/>
                    <a:pt x="113" y="393"/>
                  </a:cubicBezTo>
                  <a:cubicBezTo>
                    <a:pt x="124" y="285"/>
                    <a:pt x="103" y="172"/>
                    <a:pt x="101" y="64"/>
                  </a:cubicBezTo>
                  <a:cubicBezTo>
                    <a:pt x="101" y="60"/>
                    <a:pt x="95" y="59"/>
                    <a:pt x="95" y="64"/>
                  </a:cubicBezTo>
                  <a:cubicBezTo>
                    <a:pt x="93" y="176"/>
                    <a:pt x="104" y="292"/>
                    <a:pt x="92" y="405"/>
                  </a:cubicBezTo>
                  <a:cubicBezTo>
                    <a:pt x="90" y="425"/>
                    <a:pt x="87" y="446"/>
                    <a:pt x="83" y="466"/>
                  </a:cubicBezTo>
                  <a:cubicBezTo>
                    <a:pt x="79" y="486"/>
                    <a:pt x="87" y="505"/>
                    <a:pt x="80" y="525"/>
                  </a:cubicBezTo>
                  <a:cubicBezTo>
                    <a:pt x="78" y="533"/>
                    <a:pt x="76" y="541"/>
                    <a:pt x="75" y="549"/>
                  </a:cubicBezTo>
                  <a:cubicBezTo>
                    <a:pt x="73" y="537"/>
                    <a:pt x="71" y="524"/>
                    <a:pt x="70" y="521"/>
                  </a:cubicBezTo>
                  <a:cubicBezTo>
                    <a:pt x="63" y="493"/>
                    <a:pt x="56" y="466"/>
                    <a:pt x="49" y="438"/>
                  </a:cubicBezTo>
                  <a:cubicBezTo>
                    <a:pt x="39" y="390"/>
                    <a:pt x="34" y="341"/>
                    <a:pt x="34" y="292"/>
                  </a:cubicBezTo>
                  <a:cubicBezTo>
                    <a:pt x="34" y="286"/>
                    <a:pt x="34" y="280"/>
                    <a:pt x="35" y="274"/>
                  </a:cubicBezTo>
                  <a:cubicBezTo>
                    <a:pt x="35" y="228"/>
                    <a:pt x="32" y="183"/>
                    <a:pt x="33" y="138"/>
                  </a:cubicBezTo>
                  <a:cubicBezTo>
                    <a:pt x="35" y="93"/>
                    <a:pt x="47" y="49"/>
                    <a:pt x="43" y="5"/>
                  </a:cubicBezTo>
                  <a:cubicBezTo>
                    <a:pt x="43" y="0"/>
                    <a:pt x="35" y="0"/>
                    <a:pt x="35" y="5"/>
                  </a:cubicBezTo>
                  <a:cubicBezTo>
                    <a:pt x="34" y="29"/>
                    <a:pt x="24" y="53"/>
                    <a:pt x="21" y="77"/>
                  </a:cubicBezTo>
                  <a:lnTo>
                    <a:pt x="20" y="76"/>
                  </a:lnTo>
                  <a:lnTo>
                    <a:pt x="19" y="76"/>
                  </a:lnTo>
                  <a:lnTo>
                    <a:pt x="18" y="76"/>
                  </a:lnTo>
                  <a:cubicBezTo>
                    <a:pt x="18" y="77"/>
                    <a:pt x="18" y="77"/>
                    <a:pt x="17" y="77"/>
                  </a:cubicBezTo>
                  <a:cubicBezTo>
                    <a:pt x="3" y="96"/>
                    <a:pt x="10" y="125"/>
                    <a:pt x="9" y="147"/>
                  </a:cubicBezTo>
                  <a:cubicBezTo>
                    <a:pt x="9" y="173"/>
                    <a:pt x="8" y="200"/>
                    <a:pt x="8" y="227"/>
                  </a:cubicBezTo>
                  <a:cubicBezTo>
                    <a:pt x="8" y="253"/>
                    <a:pt x="0" y="279"/>
                    <a:pt x="2" y="305"/>
                  </a:cubicBezTo>
                  <a:moveTo>
                    <a:pt x="21" y="82"/>
                  </a:moveTo>
                  <a:cubicBezTo>
                    <a:pt x="21" y="85"/>
                    <a:pt x="21" y="88"/>
                    <a:pt x="21" y="91"/>
                  </a:cubicBezTo>
                  <a:cubicBezTo>
                    <a:pt x="21" y="107"/>
                    <a:pt x="20" y="124"/>
                    <a:pt x="18" y="141"/>
                  </a:cubicBezTo>
                  <a:cubicBezTo>
                    <a:pt x="16" y="133"/>
                    <a:pt x="15" y="125"/>
                    <a:pt x="15" y="117"/>
                  </a:cubicBezTo>
                  <a:cubicBezTo>
                    <a:pt x="15" y="105"/>
                    <a:pt x="17" y="93"/>
                    <a:pt x="20" y="82"/>
                  </a:cubicBezTo>
                  <a:lnTo>
                    <a:pt x="21" y="8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2"/>
            <p:cNvSpPr/>
            <p:nvPr/>
          </p:nvSpPr>
          <p:spPr>
            <a:xfrm>
              <a:off x="7907400" y="4034880"/>
              <a:ext cx="110520" cy="65160"/>
            </a:xfrm>
            <a:custGeom>
              <a:avLst/>
              <a:gdLst/>
              <a:ahLst/>
              <a:cxnLst/>
              <a:rect l="l" t="t" r="r" b="b"/>
              <a:pathLst>
                <a:path w="307" h="181" extrusionOk="0">
                  <a:moveTo>
                    <a:pt x="300" y="134"/>
                  </a:moveTo>
                  <a:cubicBezTo>
                    <a:pt x="257" y="124"/>
                    <a:pt x="205" y="142"/>
                    <a:pt x="175" y="99"/>
                  </a:cubicBezTo>
                  <a:cubicBezTo>
                    <a:pt x="151" y="65"/>
                    <a:pt x="123" y="40"/>
                    <a:pt x="108" y="0"/>
                  </a:cubicBezTo>
                  <a:lnTo>
                    <a:pt x="107" y="0"/>
                  </a:lnTo>
                  <a:cubicBezTo>
                    <a:pt x="106" y="0"/>
                    <a:pt x="106" y="0"/>
                    <a:pt x="106" y="0"/>
                  </a:cubicBezTo>
                  <a:cubicBezTo>
                    <a:pt x="106" y="3"/>
                    <a:pt x="106" y="5"/>
                    <a:pt x="106" y="8"/>
                  </a:cubicBezTo>
                  <a:cubicBezTo>
                    <a:pt x="106" y="20"/>
                    <a:pt x="109" y="31"/>
                    <a:pt x="115" y="42"/>
                  </a:cubicBezTo>
                  <a:cubicBezTo>
                    <a:pt x="116" y="43"/>
                    <a:pt x="117" y="45"/>
                    <a:pt x="118" y="47"/>
                  </a:cubicBezTo>
                  <a:lnTo>
                    <a:pt x="119" y="49"/>
                  </a:lnTo>
                  <a:cubicBezTo>
                    <a:pt x="119" y="49"/>
                    <a:pt x="120" y="49"/>
                    <a:pt x="119" y="50"/>
                  </a:cubicBezTo>
                  <a:cubicBezTo>
                    <a:pt x="118" y="51"/>
                    <a:pt x="117" y="51"/>
                    <a:pt x="116" y="52"/>
                  </a:cubicBezTo>
                  <a:cubicBezTo>
                    <a:pt x="108" y="71"/>
                    <a:pt x="101" y="91"/>
                    <a:pt x="96" y="111"/>
                  </a:cubicBezTo>
                  <a:cubicBezTo>
                    <a:pt x="94" y="119"/>
                    <a:pt x="92" y="127"/>
                    <a:pt x="92" y="135"/>
                  </a:cubicBezTo>
                  <a:cubicBezTo>
                    <a:pt x="92" y="139"/>
                    <a:pt x="93" y="143"/>
                    <a:pt x="93" y="147"/>
                  </a:cubicBezTo>
                  <a:cubicBezTo>
                    <a:pt x="93" y="151"/>
                    <a:pt x="92" y="155"/>
                    <a:pt x="92" y="159"/>
                  </a:cubicBezTo>
                  <a:cubicBezTo>
                    <a:pt x="82" y="154"/>
                    <a:pt x="71" y="148"/>
                    <a:pt x="62" y="143"/>
                  </a:cubicBezTo>
                  <a:cubicBezTo>
                    <a:pt x="52" y="137"/>
                    <a:pt x="44" y="132"/>
                    <a:pt x="35" y="126"/>
                  </a:cubicBezTo>
                  <a:cubicBezTo>
                    <a:pt x="23" y="116"/>
                    <a:pt x="20" y="93"/>
                    <a:pt x="4" y="89"/>
                  </a:cubicBezTo>
                  <a:lnTo>
                    <a:pt x="3" y="89"/>
                  </a:lnTo>
                  <a:lnTo>
                    <a:pt x="2" y="90"/>
                  </a:lnTo>
                  <a:cubicBezTo>
                    <a:pt x="2" y="91"/>
                    <a:pt x="1" y="91"/>
                    <a:pt x="1" y="91"/>
                  </a:cubicBezTo>
                  <a:cubicBezTo>
                    <a:pt x="1" y="92"/>
                    <a:pt x="2" y="92"/>
                    <a:pt x="2" y="92"/>
                  </a:cubicBezTo>
                  <a:lnTo>
                    <a:pt x="3" y="95"/>
                  </a:lnTo>
                  <a:lnTo>
                    <a:pt x="5" y="95"/>
                  </a:lnTo>
                  <a:cubicBezTo>
                    <a:pt x="0" y="114"/>
                    <a:pt x="19" y="137"/>
                    <a:pt x="35" y="149"/>
                  </a:cubicBezTo>
                  <a:cubicBezTo>
                    <a:pt x="39" y="152"/>
                    <a:pt x="44" y="155"/>
                    <a:pt x="49" y="158"/>
                  </a:cubicBezTo>
                  <a:cubicBezTo>
                    <a:pt x="55" y="161"/>
                    <a:pt x="61" y="164"/>
                    <a:pt x="67" y="167"/>
                  </a:cubicBezTo>
                  <a:cubicBezTo>
                    <a:pt x="69" y="169"/>
                    <a:pt x="71" y="170"/>
                    <a:pt x="73" y="171"/>
                  </a:cubicBezTo>
                  <a:cubicBezTo>
                    <a:pt x="80" y="175"/>
                    <a:pt x="87" y="178"/>
                    <a:pt x="94" y="180"/>
                  </a:cubicBezTo>
                  <a:cubicBezTo>
                    <a:pt x="114" y="180"/>
                    <a:pt x="114" y="158"/>
                    <a:pt x="114" y="143"/>
                  </a:cubicBezTo>
                  <a:cubicBezTo>
                    <a:pt x="114" y="117"/>
                    <a:pt x="133" y="92"/>
                    <a:pt x="131" y="66"/>
                  </a:cubicBezTo>
                  <a:cubicBezTo>
                    <a:pt x="137" y="74"/>
                    <a:pt x="142" y="81"/>
                    <a:pt x="148" y="88"/>
                  </a:cubicBezTo>
                  <a:cubicBezTo>
                    <a:pt x="155" y="99"/>
                    <a:pt x="163" y="110"/>
                    <a:pt x="172" y="120"/>
                  </a:cubicBezTo>
                  <a:cubicBezTo>
                    <a:pt x="206" y="152"/>
                    <a:pt x="258" y="155"/>
                    <a:pt x="301" y="143"/>
                  </a:cubicBezTo>
                  <a:cubicBezTo>
                    <a:pt x="302" y="143"/>
                    <a:pt x="302" y="143"/>
                    <a:pt x="303" y="143"/>
                  </a:cubicBezTo>
                  <a:cubicBezTo>
                    <a:pt x="304" y="142"/>
                    <a:pt x="304" y="142"/>
                    <a:pt x="305" y="141"/>
                  </a:cubicBezTo>
                  <a:cubicBezTo>
                    <a:pt x="306" y="140"/>
                    <a:pt x="305" y="139"/>
                    <a:pt x="305" y="138"/>
                  </a:cubicBezTo>
                  <a:cubicBezTo>
                    <a:pt x="305" y="138"/>
                    <a:pt x="306" y="137"/>
                    <a:pt x="305" y="136"/>
                  </a:cubicBezTo>
                  <a:cubicBezTo>
                    <a:pt x="304" y="135"/>
                    <a:pt x="304" y="135"/>
                    <a:pt x="303" y="134"/>
                  </a:cubicBezTo>
                  <a:cubicBezTo>
                    <a:pt x="302" y="133"/>
                    <a:pt x="301" y="134"/>
                    <a:pt x="301" y="134"/>
                  </a:cubicBezTo>
                  <a:cubicBezTo>
                    <a:pt x="300" y="134"/>
                    <a:pt x="300" y="134"/>
                    <a:pt x="300" y="1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2"/>
            <p:cNvSpPr/>
            <p:nvPr/>
          </p:nvSpPr>
          <p:spPr>
            <a:xfrm>
              <a:off x="7986240" y="3969720"/>
              <a:ext cx="105840" cy="106920"/>
            </a:xfrm>
            <a:custGeom>
              <a:avLst/>
              <a:gdLst/>
              <a:ahLst/>
              <a:cxnLst/>
              <a:rect l="l" t="t" r="r" b="b"/>
              <a:pathLst>
                <a:path w="294" h="297" extrusionOk="0">
                  <a:moveTo>
                    <a:pt x="144" y="221"/>
                  </a:moveTo>
                  <a:cubicBezTo>
                    <a:pt x="156" y="209"/>
                    <a:pt x="142" y="178"/>
                    <a:pt x="137" y="166"/>
                  </a:cubicBezTo>
                  <a:cubicBezTo>
                    <a:pt x="129" y="144"/>
                    <a:pt x="131" y="127"/>
                    <a:pt x="124" y="107"/>
                  </a:cubicBezTo>
                  <a:cubicBezTo>
                    <a:pt x="128" y="110"/>
                    <a:pt x="133" y="113"/>
                    <a:pt x="137" y="116"/>
                  </a:cubicBezTo>
                  <a:cubicBezTo>
                    <a:pt x="151" y="124"/>
                    <a:pt x="166" y="128"/>
                    <a:pt x="182" y="128"/>
                  </a:cubicBezTo>
                  <a:cubicBezTo>
                    <a:pt x="198" y="128"/>
                    <a:pt x="214" y="124"/>
                    <a:pt x="227" y="116"/>
                  </a:cubicBezTo>
                  <a:cubicBezTo>
                    <a:pt x="231" y="114"/>
                    <a:pt x="234" y="112"/>
                    <a:pt x="237" y="110"/>
                  </a:cubicBezTo>
                  <a:cubicBezTo>
                    <a:pt x="237" y="109"/>
                    <a:pt x="238" y="109"/>
                    <a:pt x="238" y="108"/>
                  </a:cubicBezTo>
                  <a:cubicBezTo>
                    <a:pt x="239" y="107"/>
                    <a:pt x="239" y="105"/>
                    <a:pt x="239" y="104"/>
                  </a:cubicBezTo>
                  <a:cubicBezTo>
                    <a:pt x="239" y="102"/>
                    <a:pt x="239" y="101"/>
                    <a:pt x="238" y="100"/>
                  </a:cubicBezTo>
                  <a:cubicBezTo>
                    <a:pt x="229" y="80"/>
                    <a:pt x="224" y="58"/>
                    <a:pt x="224" y="37"/>
                  </a:cubicBezTo>
                  <a:cubicBezTo>
                    <a:pt x="224" y="36"/>
                    <a:pt x="224" y="35"/>
                    <a:pt x="224" y="35"/>
                  </a:cubicBezTo>
                  <a:cubicBezTo>
                    <a:pt x="252" y="45"/>
                    <a:pt x="293" y="39"/>
                    <a:pt x="289" y="9"/>
                  </a:cubicBezTo>
                  <a:cubicBezTo>
                    <a:pt x="289" y="8"/>
                    <a:pt x="289" y="7"/>
                    <a:pt x="288" y="5"/>
                  </a:cubicBezTo>
                  <a:cubicBezTo>
                    <a:pt x="287" y="4"/>
                    <a:pt x="287" y="4"/>
                    <a:pt x="285" y="3"/>
                  </a:cubicBezTo>
                  <a:cubicBezTo>
                    <a:pt x="283" y="2"/>
                    <a:pt x="283" y="2"/>
                    <a:pt x="282" y="2"/>
                  </a:cubicBezTo>
                  <a:cubicBezTo>
                    <a:pt x="280" y="2"/>
                    <a:pt x="279" y="2"/>
                    <a:pt x="278" y="3"/>
                  </a:cubicBezTo>
                  <a:cubicBezTo>
                    <a:pt x="277" y="4"/>
                    <a:pt x="276" y="4"/>
                    <a:pt x="275" y="5"/>
                  </a:cubicBezTo>
                  <a:cubicBezTo>
                    <a:pt x="274" y="7"/>
                    <a:pt x="274" y="8"/>
                    <a:pt x="274" y="9"/>
                  </a:cubicBezTo>
                  <a:cubicBezTo>
                    <a:pt x="271" y="23"/>
                    <a:pt x="233" y="24"/>
                    <a:pt x="220" y="15"/>
                  </a:cubicBezTo>
                  <a:cubicBezTo>
                    <a:pt x="219" y="11"/>
                    <a:pt x="217" y="7"/>
                    <a:pt x="215" y="4"/>
                  </a:cubicBezTo>
                  <a:cubicBezTo>
                    <a:pt x="214" y="3"/>
                    <a:pt x="214" y="2"/>
                    <a:pt x="212" y="1"/>
                  </a:cubicBezTo>
                  <a:cubicBezTo>
                    <a:pt x="211" y="0"/>
                    <a:pt x="210" y="0"/>
                    <a:pt x="209" y="0"/>
                  </a:cubicBezTo>
                  <a:cubicBezTo>
                    <a:pt x="208" y="0"/>
                    <a:pt x="206" y="0"/>
                    <a:pt x="205" y="1"/>
                  </a:cubicBezTo>
                  <a:cubicBezTo>
                    <a:pt x="204" y="2"/>
                    <a:pt x="204" y="3"/>
                    <a:pt x="203" y="4"/>
                  </a:cubicBezTo>
                  <a:cubicBezTo>
                    <a:pt x="202" y="5"/>
                    <a:pt x="202" y="5"/>
                    <a:pt x="202" y="7"/>
                  </a:cubicBezTo>
                  <a:cubicBezTo>
                    <a:pt x="202" y="8"/>
                    <a:pt x="202" y="8"/>
                    <a:pt x="202" y="9"/>
                  </a:cubicBezTo>
                  <a:cubicBezTo>
                    <a:pt x="202" y="13"/>
                    <a:pt x="203" y="17"/>
                    <a:pt x="204" y="20"/>
                  </a:cubicBezTo>
                  <a:cubicBezTo>
                    <a:pt x="205" y="22"/>
                    <a:pt x="207" y="23"/>
                    <a:pt x="208" y="24"/>
                  </a:cubicBezTo>
                  <a:cubicBezTo>
                    <a:pt x="212" y="46"/>
                    <a:pt x="205" y="72"/>
                    <a:pt x="213" y="91"/>
                  </a:cubicBezTo>
                  <a:cubicBezTo>
                    <a:pt x="229" y="132"/>
                    <a:pt x="126" y="91"/>
                    <a:pt x="113" y="87"/>
                  </a:cubicBezTo>
                  <a:lnTo>
                    <a:pt x="112" y="87"/>
                  </a:lnTo>
                  <a:cubicBezTo>
                    <a:pt x="110" y="87"/>
                    <a:pt x="110" y="87"/>
                    <a:pt x="109" y="88"/>
                  </a:cubicBezTo>
                  <a:cubicBezTo>
                    <a:pt x="108" y="89"/>
                    <a:pt x="107" y="89"/>
                    <a:pt x="106" y="90"/>
                  </a:cubicBezTo>
                  <a:cubicBezTo>
                    <a:pt x="105" y="91"/>
                    <a:pt x="106" y="92"/>
                    <a:pt x="106" y="93"/>
                  </a:cubicBezTo>
                  <a:cubicBezTo>
                    <a:pt x="106" y="94"/>
                    <a:pt x="105" y="95"/>
                    <a:pt x="106" y="96"/>
                  </a:cubicBezTo>
                  <a:cubicBezTo>
                    <a:pt x="107" y="97"/>
                    <a:pt x="107" y="97"/>
                    <a:pt x="107" y="97"/>
                  </a:cubicBezTo>
                  <a:cubicBezTo>
                    <a:pt x="134" y="119"/>
                    <a:pt x="119" y="136"/>
                    <a:pt x="124" y="160"/>
                  </a:cubicBezTo>
                  <a:cubicBezTo>
                    <a:pt x="128" y="183"/>
                    <a:pt x="144" y="223"/>
                    <a:pt x="102" y="209"/>
                  </a:cubicBezTo>
                  <a:cubicBezTo>
                    <a:pt x="72" y="199"/>
                    <a:pt x="45" y="172"/>
                    <a:pt x="14" y="167"/>
                  </a:cubicBezTo>
                  <a:cubicBezTo>
                    <a:pt x="12" y="157"/>
                    <a:pt x="10" y="147"/>
                    <a:pt x="9" y="137"/>
                  </a:cubicBezTo>
                  <a:cubicBezTo>
                    <a:pt x="9" y="134"/>
                    <a:pt x="4" y="134"/>
                    <a:pt x="4" y="137"/>
                  </a:cubicBezTo>
                  <a:cubicBezTo>
                    <a:pt x="3" y="145"/>
                    <a:pt x="3" y="153"/>
                    <a:pt x="3" y="160"/>
                  </a:cubicBezTo>
                  <a:cubicBezTo>
                    <a:pt x="3" y="163"/>
                    <a:pt x="3" y="165"/>
                    <a:pt x="3" y="167"/>
                  </a:cubicBezTo>
                  <a:cubicBezTo>
                    <a:pt x="2" y="168"/>
                    <a:pt x="1" y="169"/>
                    <a:pt x="1" y="169"/>
                  </a:cubicBezTo>
                  <a:cubicBezTo>
                    <a:pt x="1" y="170"/>
                    <a:pt x="0" y="170"/>
                    <a:pt x="0" y="172"/>
                  </a:cubicBezTo>
                  <a:cubicBezTo>
                    <a:pt x="0" y="173"/>
                    <a:pt x="1" y="175"/>
                    <a:pt x="1" y="176"/>
                  </a:cubicBezTo>
                  <a:cubicBezTo>
                    <a:pt x="1" y="176"/>
                    <a:pt x="2" y="177"/>
                    <a:pt x="3" y="178"/>
                  </a:cubicBezTo>
                  <a:cubicBezTo>
                    <a:pt x="4" y="192"/>
                    <a:pt x="7" y="207"/>
                    <a:pt x="14" y="221"/>
                  </a:cubicBezTo>
                  <a:cubicBezTo>
                    <a:pt x="16" y="226"/>
                    <a:pt x="18" y="231"/>
                    <a:pt x="21" y="236"/>
                  </a:cubicBezTo>
                  <a:cubicBezTo>
                    <a:pt x="24" y="242"/>
                    <a:pt x="30" y="249"/>
                    <a:pt x="34" y="255"/>
                  </a:cubicBezTo>
                  <a:cubicBezTo>
                    <a:pt x="45" y="266"/>
                    <a:pt x="54" y="277"/>
                    <a:pt x="63" y="289"/>
                  </a:cubicBezTo>
                  <a:cubicBezTo>
                    <a:pt x="65" y="293"/>
                    <a:pt x="68" y="294"/>
                    <a:pt x="72" y="295"/>
                  </a:cubicBezTo>
                  <a:cubicBezTo>
                    <a:pt x="72" y="296"/>
                    <a:pt x="73" y="296"/>
                    <a:pt x="74" y="296"/>
                  </a:cubicBezTo>
                  <a:cubicBezTo>
                    <a:pt x="75" y="296"/>
                    <a:pt x="76" y="296"/>
                    <a:pt x="77" y="295"/>
                  </a:cubicBezTo>
                  <a:cubicBezTo>
                    <a:pt x="78" y="294"/>
                    <a:pt x="79" y="294"/>
                    <a:pt x="80" y="293"/>
                  </a:cubicBezTo>
                  <a:cubicBezTo>
                    <a:pt x="81" y="292"/>
                    <a:pt x="80" y="291"/>
                    <a:pt x="80" y="290"/>
                  </a:cubicBezTo>
                  <a:cubicBezTo>
                    <a:pt x="80" y="289"/>
                    <a:pt x="80" y="289"/>
                    <a:pt x="80" y="288"/>
                  </a:cubicBezTo>
                  <a:cubicBezTo>
                    <a:pt x="77" y="280"/>
                    <a:pt x="73" y="272"/>
                    <a:pt x="69" y="264"/>
                  </a:cubicBezTo>
                  <a:cubicBezTo>
                    <a:pt x="66" y="259"/>
                    <a:pt x="63" y="254"/>
                    <a:pt x="59" y="249"/>
                  </a:cubicBezTo>
                  <a:cubicBezTo>
                    <a:pt x="49" y="234"/>
                    <a:pt x="47" y="216"/>
                    <a:pt x="33" y="203"/>
                  </a:cubicBezTo>
                  <a:cubicBezTo>
                    <a:pt x="31" y="201"/>
                    <a:pt x="26" y="203"/>
                    <a:pt x="27" y="207"/>
                  </a:cubicBezTo>
                  <a:cubicBezTo>
                    <a:pt x="30" y="214"/>
                    <a:pt x="33" y="220"/>
                    <a:pt x="36" y="226"/>
                  </a:cubicBezTo>
                  <a:cubicBezTo>
                    <a:pt x="35" y="225"/>
                    <a:pt x="35" y="224"/>
                    <a:pt x="34" y="223"/>
                  </a:cubicBezTo>
                  <a:cubicBezTo>
                    <a:pt x="26" y="210"/>
                    <a:pt x="20" y="196"/>
                    <a:pt x="16" y="181"/>
                  </a:cubicBezTo>
                  <a:cubicBezTo>
                    <a:pt x="53" y="196"/>
                    <a:pt x="111" y="255"/>
                    <a:pt x="144" y="2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2"/>
            <p:cNvSpPr/>
            <p:nvPr/>
          </p:nvSpPr>
          <p:spPr>
            <a:xfrm>
              <a:off x="7855920" y="3567600"/>
              <a:ext cx="131400" cy="722880"/>
            </a:xfrm>
            <a:custGeom>
              <a:avLst/>
              <a:gdLst/>
              <a:ahLst/>
              <a:cxnLst/>
              <a:rect l="l" t="t" r="r" b="b"/>
              <a:pathLst>
                <a:path w="365" h="2008" extrusionOk="0">
                  <a:moveTo>
                    <a:pt x="337" y="2005"/>
                  </a:moveTo>
                  <a:cubicBezTo>
                    <a:pt x="341" y="2007"/>
                    <a:pt x="345" y="2001"/>
                    <a:pt x="342" y="1998"/>
                  </a:cubicBezTo>
                  <a:cubicBezTo>
                    <a:pt x="322" y="1979"/>
                    <a:pt x="293" y="1973"/>
                    <a:pt x="271" y="1957"/>
                  </a:cubicBezTo>
                  <a:cubicBezTo>
                    <a:pt x="244" y="1937"/>
                    <a:pt x="221" y="1914"/>
                    <a:pt x="197" y="1892"/>
                  </a:cubicBezTo>
                  <a:cubicBezTo>
                    <a:pt x="173" y="1871"/>
                    <a:pt x="141" y="1842"/>
                    <a:pt x="130" y="1807"/>
                  </a:cubicBezTo>
                  <a:cubicBezTo>
                    <a:pt x="122" y="1781"/>
                    <a:pt x="117" y="1755"/>
                    <a:pt x="115" y="1728"/>
                  </a:cubicBezTo>
                  <a:cubicBezTo>
                    <a:pt x="129" y="1751"/>
                    <a:pt x="145" y="1773"/>
                    <a:pt x="159" y="1795"/>
                  </a:cubicBezTo>
                  <a:cubicBezTo>
                    <a:pt x="169" y="1811"/>
                    <a:pt x="180" y="1825"/>
                    <a:pt x="193" y="1838"/>
                  </a:cubicBezTo>
                  <a:cubicBezTo>
                    <a:pt x="193" y="1846"/>
                    <a:pt x="194" y="1853"/>
                    <a:pt x="196" y="1860"/>
                  </a:cubicBezTo>
                  <a:cubicBezTo>
                    <a:pt x="197" y="1868"/>
                    <a:pt x="206" y="1864"/>
                    <a:pt x="206" y="1859"/>
                  </a:cubicBezTo>
                  <a:cubicBezTo>
                    <a:pt x="205" y="1854"/>
                    <a:pt x="205" y="1852"/>
                    <a:pt x="204" y="1848"/>
                  </a:cubicBezTo>
                  <a:lnTo>
                    <a:pt x="208" y="1852"/>
                  </a:lnTo>
                  <a:lnTo>
                    <a:pt x="209" y="1852"/>
                  </a:lnTo>
                  <a:cubicBezTo>
                    <a:pt x="209" y="1853"/>
                    <a:pt x="210" y="1853"/>
                    <a:pt x="211" y="1853"/>
                  </a:cubicBezTo>
                  <a:lnTo>
                    <a:pt x="212" y="1852"/>
                  </a:lnTo>
                  <a:cubicBezTo>
                    <a:pt x="213" y="1852"/>
                    <a:pt x="213" y="1852"/>
                    <a:pt x="214" y="1851"/>
                  </a:cubicBezTo>
                  <a:cubicBezTo>
                    <a:pt x="215" y="1851"/>
                    <a:pt x="214" y="1850"/>
                    <a:pt x="214" y="1849"/>
                  </a:cubicBezTo>
                  <a:cubicBezTo>
                    <a:pt x="214" y="1848"/>
                    <a:pt x="214" y="1848"/>
                    <a:pt x="214" y="1847"/>
                  </a:cubicBezTo>
                  <a:cubicBezTo>
                    <a:pt x="210" y="1840"/>
                    <a:pt x="205" y="1833"/>
                    <a:pt x="201" y="1826"/>
                  </a:cubicBezTo>
                  <a:cubicBezTo>
                    <a:pt x="201" y="1824"/>
                    <a:pt x="201" y="1822"/>
                    <a:pt x="201" y="1820"/>
                  </a:cubicBezTo>
                  <a:cubicBezTo>
                    <a:pt x="201" y="1819"/>
                    <a:pt x="201" y="1817"/>
                    <a:pt x="201" y="1815"/>
                  </a:cubicBezTo>
                  <a:cubicBezTo>
                    <a:pt x="202" y="1809"/>
                    <a:pt x="202" y="1803"/>
                    <a:pt x="202" y="1797"/>
                  </a:cubicBezTo>
                  <a:cubicBezTo>
                    <a:pt x="202" y="1791"/>
                    <a:pt x="202" y="1785"/>
                    <a:pt x="201" y="1779"/>
                  </a:cubicBezTo>
                  <a:cubicBezTo>
                    <a:pt x="191" y="1741"/>
                    <a:pt x="185" y="1701"/>
                    <a:pt x="183" y="1661"/>
                  </a:cubicBezTo>
                  <a:cubicBezTo>
                    <a:pt x="201" y="1677"/>
                    <a:pt x="221" y="1689"/>
                    <a:pt x="238" y="1705"/>
                  </a:cubicBezTo>
                  <a:cubicBezTo>
                    <a:pt x="264" y="1726"/>
                    <a:pt x="304" y="1749"/>
                    <a:pt x="338" y="1739"/>
                  </a:cubicBezTo>
                  <a:cubicBezTo>
                    <a:pt x="339" y="1738"/>
                    <a:pt x="339" y="1738"/>
                    <a:pt x="339" y="1738"/>
                  </a:cubicBezTo>
                  <a:cubicBezTo>
                    <a:pt x="340" y="1738"/>
                    <a:pt x="340" y="1738"/>
                    <a:pt x="341" y="1737"/>
                  </a:cubicBezTo>
                  <a:cubicBezTo>
                    <a:pt x="342" y="1737"/>
                    <a:pt x="341" y="1735"/>
                    <a:pt x="341" y="1734"/>
                  </a:cubicBezTo>
                  <a:cubicBezTo>
                    <a:pt x="341" y="1734"/>
                    <a:pt x="342" y="1733"/>
                    <a:pt x="341" y="1732"/>
                  </a:cubicBezTo>
                  <a:cubicBezTo>
                    <a:pt x="340" y="1732"/>
                    <a:pt x="340" y="1731"/>
                    <a:pt x="339" y="1731"/>
                  </a:cubicBezTo>
                  <a:cubicBezTo>
                    <a:pt x="339" y="1731"/>
                    <a:pt x="339" y="1730"/>
                    <a:pt x="338" y="1730"/>
                  </a:cubicBezTo>
                  <a:cubicBezTo>
                    <a:pt x="334" y="1729"/>
                    <a:pt x="330" y="1727"/>
                    <a:pt x="326" y="1726"/>
                  </a:cubicBezTo>
                  <a:cubicBezTo>
                    <a:pt x="336" y="1706"/>
                    <a:pt x="330" y="1676"/>
                    <a:pt x="328" y="1655"/>
                  </a:cubicBezTo>
                  <a:cubicBezTo>
                    <a:pt x="325" y="1623"/>
                    <a:pt x="320" y="1582"/>
                    <a:pt x="295" y="1559"/>
                  </a:cubicBezTo>
                  <a:cubicBezTo>
                    <a:pt x="295" y="1559"/>
                    <a:pt x="295" y="1560"/>
                    <a:pt x="294" y="1559"/>
                  </a:cubicBezTo>
                  <a:cubicBezTo>
                    <a:pt x="293" y="1559"/>
                    <a:pt x="293" y="1558"/>
                    <a:pt x="292" y="1558"/>
                  </a:cubicBezTo>
                  <a:cubicBezTo>
                    <a:pt x="292" y="1558"/>
                    <a:pt x="292" y="1559"/>
                    <a:pt x="291" y="1559"/>
                  </a:cubicBezTo>
                  <a:cubicBezTo>
                    <a:pt x="290" y="1560"/>
                    <a:pt x="289" y="1559"/>
                    <a:pt x="289" y="1560"/>
                  </a:cubicBezTo>
                  <a:cubicBezTo>
                    <a:pt x="289" y="1561"/>
                    <a:pt x="289" y="1561"/>
                    <a:pt x="289" y="1562"/>
                  </a:cubicBezTo>
                  <a:lnTo>
                    <a:pt x="289" y="1563"/>
                  </a:lnTo>
                  <a:cubicBezTo>
                    <a:pt x="296" y="1584"/>
                    <a:pt x="302" y="1605"/>
                    <a:pt x="306" y="1626"/>
                  </a:cubicBezTo>
                  <a:cubicBezTo>
                    <a:pt x="310" y="1643"/>
                    <a:pt x="312" y="1661"/>
                    <a:pt x="314" y="1678"/>
                  </a:cubicBezTo>
                  <a:cubicBezTo>
                    <a:pt x="315" y="1685"/>
                    <a:pt x="316" y="1693"/>
                    <a:pt x="316" y="1700"/>
                  </a:cubicBezTo>
                  <a:cubicBezTo>
                    <a:pt x="316" y="1708"/>
                    <a:pt x="315" y="1716"/>
                    <a:pt x="314" y="1723"/>
                  </a:cubicBezTo>
                  <a:cubicBezTo>
                    <a:pt x="307" y="1722"/>
                    <a:pt x="301" y="1720"/>
                    <a:pt x="294" y="1719"/>
                  </a:cubicBezTo>
                  <a:cubicBezTo>
                    <a:pt x="285" y="1716"/>
                    <a:pt x="275" y="1712"/>
                    <a:pt x="267" y="1707"/>
                  </a:cubicBezTo>
                  <a:cubicBezTo>
                    <a:pt x="256" y="1700"/>
                    <a:pt x="246" y="1693"/>
                    <a:pt x="237" y="1684"/>
                  </a:cubicBezTo>
                  <a:cubicBezTo>
                    <a:pt x="209" y="1660"/>
                    <a:pt x="180" y="1637"/>
                    <a:pt x="152" y="1614"/>
                  </a:cubicBezTo>
                  <a:cubicBezTo>
                    <a:pt x="151" y="1614"/>
                    <a:pt x="152" y="1614"/>
                    <a:pt x="151" y="1613"/>
                  </a:cubicBezTo>
                  <a:cubicBezTo>
                    <a:pt x="150" y="1613"/>
                    <a:pt x="150" y="1613"/>
                    <a:pt x="149" y="1613"/>
                  </a:cubicBezTo>
                  <a:lnTo>
                    <a:pt x="148" y="1613"/>
                  </a:lnTo>
                  <a:cubicBezTo>
                    <a:pt x="147" y="1614"/>
                    <a:pt x="147" y="1614"/>
                    <a:pt x="146" y="1615"/>
                  </a:cubicBezTo>
                  <a:lnTo>
                    <a:pt x="146" y="1616"/>
                  </a:lnTo>
                  <a:cubicBezTo>
                    <a:pt x="146" y="1617"/>
                    <a:pt x="146" y="1617"/>
                    <a:pt x="146" y="1618"/>
                  </a:cubicBezTo>
                  <a:lnTo>
                    <a:pt x="147" y="1618"/>
                  </a:lnTo>
                  <a:cubicBezTo>
                    <a:pt x="156" y="1632"/>
                    <a:pt x="166" y="1644"/>
                    <a:pt x="177" y="1656"/>
                  </a:cubicBezTo>
                  <a:cubicBezTo>
                    <a:pt x="177" y="1691"/>
                    <a:pt x="179" y="1725"/>
                    <a:pt x="184" y="1759"/>
                  </a:cubicBezTo>
                  <a:cubicBezTo>
                    <a:pt x="185" y="1775"/>
                    <a:pt x="186" y="1790"/>
                    <a:pt x="187" y="1806"/>
                  </a:cubicBezTo>
                  <a:cubicBezTo>
                    <a:pt x="161" y="1764"/>
                    <a:pt x="132" y="1723"/>
                    <a:pt x="106" y="1681"/>
                  </a:cubicBezTo>
                  <a:cubicBezTo>
                    <a:pt x="105" y="1681"/>
                    <a:pt x="105" y="1680"/>
                    <a:pt x="105" y="1680"/>
                  </a:cubicBezTo>
                  <a:cubicBezTo>
                    <a:pt x="86" y="1646"/>
                    <a:pt x="71" y="1609"/>
                    <a:pt x="63" y="1571"/>
                  </a:cubicBezTo>
                  <a:cubicBezTo>
                    <a:pt x="59" y="1547"/>
                    <a:pt x="57" y="1522"/>
                    <a:pt x="57" y="1497"/>
                  </a:cubicBezTo>
                  <a:cubicBezTo>
                    <a:pt x="57" y="1493"/>
                    <a:pt x="57" y="1489"/>
                    <a:pt x="57" y="1484"/>
                  </a:cubicBezTo>
                  <a:lnTo>
                    <a:pt x="57" y="1485"/>
                  </a:lnTo>
                  <a:cubicBezTo>
                    <a:pt x="67" y="1520"/>
                    <a:pt x="102" y="1539"/>
                    <a:pt x="120" y="1569"/>
                  </a:cubicBezTo>
                  <a:cubicBezTo>
                    <a:pt x="123" y="1575"/>
                    <a:pt x="131" y="1571"/>
                    <a:pt x="131" y="1565"/>
                  </a:cubicBezTo>
                  <a:cubicBezTo>
                    <a:pt x="134" y="1551"/>
                    <a:pt x="138" y="1537"/>
                    <a:pt x="144" y="1523"/>
                  </a:cubicBezTo>
                  <a:cubicBezTo>
                    <a:pt x="146" y="1510"/>
                    <a:pt x="146" y="1486"/>
                    <a:pt x="148" y="1475"/>
                  </a:cubicBezTo>
                  <a:cubicBezTo>
                    <a:pt x="149" y="1464"/>
                    <a:pt x="150" y="1453"/>
                    <a:pt x="150" y="1442"/>
                  </a:cubicBezTo>
                  <a:cubicBezTo>
                    <a:pt x="150" y="1431"/>
                    <a:pt x="149" y="1420"/>
                    <a:pt x="148" y="1409"/>
                  </a:cubicBezTo>
                  <a:cubicBezTo>
                    <a:pt x="148" y="1409"/>
                    <a:pt x="148" y="1408"/>
                    <a:pt x="147" y="1408"/>
                  </a:cubicBezTo>
                  <a:cubicBezTo>
                    <a:pt x="147" y="1408"/>
                    <a:pt x="147" y="1407"/>
                    <a:pt x="146" y="1407"/>
                  </a:cubicBezTo>
                  <a:lnTo>
                    <a:pt x="145" y="1407"/>
                  </a:lnTo>
                  <a:lnTo>
                    <a:pt x="144" y="1407"/>
                  </a:lnTo>
                  <a:cubicBezTo>
                    <a:pt x="143" y="1407"/>
                    <a:pt x="143" y="1408"/>
                    <a:pt x="143" y="1408"/>
                  </a:cubicBezTo>
                  <a:cubicBezTo>
                    <a:pt x="142" y="1408"/>
                    <a:pt x="142" y="1409"/>
                    <a:pt x="142" y="1409"/>
                  </a:cubicBezTo>
                  <a:cubicBezTo>
                    <a:pt x="138" y="1441"/>
                    <a:pt x="133" y="1473"/>
                    <a:pt x="132" y="1505"/>
                  </a:cubicBezTo>
                  <a:cubicBezTo>
                    <a:pt x="130" y="1519"/>
                    <a:pt x="127" y="1533"/>
                    <a:pt x="122" y="1547"/>
                  </a:cubicBezTo>
                  <a:cubicBezTo>
                    <a:pt x="110" y="1527"/>
                    <a:pt x="94" y="1513"/>
                    <a:pt x="81" y="1494"/>
                  </a:cubicBezTo>
                  <a:cubicBezTo>
                    <a:pt x="58" y="1460"/>
                    <a:pt x="54" y="1409"/>
                    <a:pt x="55" y="1371"/>
                  </a:cubicBezTo>
                  <a:cubicBezTo>
                    <a:pt x="54" y="1355"/>
                    <a:pt x="53" y="1339"/>
                    <a:pt x="53" y="1323"/>
                  </a:cubicBezTo>
                  <a:cubicBezTo>
                    <a:pt x="53" y="1307"/>
                    <a:pt x="54" y="1291"/>
                    <a:pt x="55" y="1275"/>
                  </a:cubicBezTo>
                  <a:cubicBezTo>
                    <a:pt x="55" y="1273"/>
                    <a:pt x="55" y="1271"/>
                    <a:pt x="56" y="1270"/>
                  </a:cubicBezTo>
                  <a:lnTo>
                    <a:pt x="57" y="1270"/>
                  </a:lnTo>
                  <a:cubicBezTo>
                    <a:pt x="58" y="1271"/>
                    <a:pt x="59" y="1271"/>
                    <a:pt x="60" y="1271"/>
                  </a:cubicBezTo>
                  <a:cubicBezTo>
                    <a:pt x="61" y="1271"/>
                    <a:pt x="62" y="1271"/>
                    <a:pt x="63" y="1270"/>
                  </a:cubicBezTo>
                  <a:cubicBezTo>
                    <a:pt x="64" y="1270"/>
                    <a:pt x="65" y="1269"/>
                    <a:pt x="65" y="1268"/>
                  </a:cubicBezTo>
                  <a:cubicBezTo>
                    <a:pt x="85" y="1243"/>
                    <a:pt x="87" y="1205"/>
                    <a:pt x="92" y="1176"/>
                  </a:cubicBezTo>
                  <a:cubicBezTo>
                    <a:pt x="99" y="1140"/>
                    <a:pt x="117" y="1107"/>
                    <a:pt x="119" y="1071"/>
                  </a:cubicBezTo>
                  <a:cubicBezTo>
                    <a:pt x="119" y="1070"/>
                    <a:pt x="119" y="1071"/>
                    <a:pt x="118" y="1069"/>
                  </a:cubicBezTo>
                  <a:cubicBezTo>
                    <a:pt x="117" y="1068"/>
                    <a:pt x="118" y="1068"/>
                    <a:pt x="117" y="1067"/>
                  </a:cubicBezTo>
                  <a:cubicBezTo>
                    <a:pt x="116" y="1067"/>
                    <a:pt x="116" y="1067"/>
                    <a:pt x="115" y="1067"/>
                  </a:cubicBezTo>
                  <a:cubicBezTo>
                    <a:pt x="114" y="1067"/>
                    <a:pt x="113" y="1067"/>
                    <a:pt x="113" y="1067"/>
                  </a:cubicBezTo>
                  <a:cubicBezTo>
                    <a:pt x="112" y="1068"/>
                    <a:pt x="112" y="1068"/>
                    <a:pt x="111" y="1069"/>
                  </a:cubicBezTo>
                  <a:cubicBezTo>
                    <a:pt x="92" y="1120"/>
                    <a:pt x="77" y="1172"/>
                    <a:pt x="68" y="1226"/>
                  </a:cubicBezTo>
                  <a:cubicBezTo>
                    <a:pt x="67" y="1233"/>
                    <a:pt x="65" y="1239"/>
                    <a:pt x="63" y="1246"/>
                  </a:cubicBezTo>
                  <a:cubicBezTo>
                    <a:pt x="62" y="1248"/>
                    <a:pt x="62" y="1250"/>
                    <a:pt x="60" y="1252"/>
                  </a:cubicBezTo>
                  <a:cubicBezTo>
                    <a:pt x="59" y="1253"/>
                    <a:pt x="60" y="1253"/>
                    <a:pt x="59" y="1254"/>
                  </a:cubicBezTo>
                  <a:cubicBezTo>
                    <a:pt x="62" y="1244"/>
                    <a:pt x="64" y="1235"/>
                    <a:pt x="64" y="1225"/>
                  </a:cubicBezTo>
                  <a:cubicBezTo>
                    <a:pt x="64" y="1223"/>
                    <a:pt x="64" y="1220"/>
                    <a:pt x="63" y="1218"/>
                  </a:cubicBezTo>
                  <a:lnTo>
                    <a:pt x="63" y="1217"/>
                  </a:lnTo>
                  <a:lnTo>
                    <a:pt x="62" y="1216"/>
                  </a:lnTo>
                  <a:lnTo>
                    <a:pt x="61" y="1216"/>
                  </a:lnTo>
                  <a:cubicBezTo>
                    <a:pt x="60" y="1216"/>
                    <a:pt x="60" y="1216"/>
                    <a:pt x="59" y="1216"/>
                  </a:cubicBezTo>
                  <a:cubicBezTo>
                    <a:pt x="58" y="1217"/>
                    <a:pt x="59" y="1217"/>
                    <a:pt x="58" y="1217"/>
                  </a:cubicBezTo>
                  <a:cubicBezTo>
                    <a:pt x="57" y="1218"/>
                    <a:pt x="58" y="1218"/>
                    <a:pt x="58" y="1218"/>
                  </a:cubicBezTo>
                  <a:cubicBezTo>
                    <a:pt x="56" y="1228"/>
                    <a:pt x="53" y="1238"/>
                    <a:pt x="50" y="1247"/>
                  </a:cubicBezTo>
                  <a:cubicBezTo>
                    <a:pt x="46" y="1238"/>
                    <a:pt x="43" y="1229"/>
                    <a:pt x="42" y="1220"/>
                  </a:cubicBezTo>
                  <a:cubicBezTo>
                    <a:pt x="38" y="1203"/>
                    <a:pt x="32" y="1186"/>
                    <a:pt x="24" y="1171"/>
                  </a:cubicBezTo>
                  <a:cubicBezTo>
                    <a:pt x="2" y="1108"/>
                    <a:pt x="14" y="1034"/>
                    <a:pt x="30" y="966"/>
                  </a:cubicBezTo>
                  <a:cubicBezTo>
                    <a:pt x="30" y="968"/>
                    <a:pt x="31" y="969"/>
                    <a:pt x="32" y="971"/>
                  </a:cubicBezTo>
                  <a:cubicBezTo>
                    <a:pt x="33" y="973"/>
                    <a:pt x="34" y="974"/>
                    <a:pt x="36" y="976"/>
                  </a:cubicBezTo>
                  <a:cubicBezTo>
                    <a:pt x="36" y="977"/>
                    <a:pt x="37" y="977"/>
                    <a:pt x="37" y="977"/>
                  </a:cubicBezTo>
                  <a:cubicBezTo>
                    <a:pt x="38" y="978"/>
                    <a:pt x="39" y="978"/>
                    <a:pt x="41" y="978"/>
                  </a:cubicBezTo>
                  <a:cubicBezTo>
                    <a:pt x="42" y="978"/>
                    <a:pt x="43" y="978"/>
                    <a:pt x="44" y="977"/>
                  </a:cubicBezTo>
                  <a:cubicBezTo>
                    <a:pt x="45" y="977"/>
                    <a:pt x="45" y="977"/>
                    <a:pt x="46" y="976"/>
                  </a:cubicBezTo>
                  <a:cubicBezTo>
                    <a:pt x="74" y="954"/>
                    <a:pt x="92" y="909"/>
                    <a:pt x="106" y="875"/>
                  </a:cubicBezTo>
                  <a:cubicBezTo>
                    <a:pt x="106" y="876"/>
                    <a:pt x="106" y="876"/>
                    <a:pt x="106" y="877"/>
                  </a:cubicBezTo>
                  <a:cubicBezTo>
                    <a:pt x="106" y="888"/>
                    <a:pt x="109" y="898"/>
                    <a:pt x="114" y="908"/>
                  </a:cubicBezTo>
                  <a:cubicBezTo>
                    <a:pt x="117" y="919"/>
                    <a:pt x="122" y="930"/>
                    <a:pt x="127" y="939"/>
                  </a:cubicBezTo>
                  <a:cubicBezTo>
                    <a:pt x="133" y="950"/>
                    <a:pt x="140" y="958"/>
                    <a:pt x="148" y="967"/>
                  </a:cubicBezTo>
                  <a:cubicBezTo>
                    <a:pt x="149" y="967"/>
                    <a:pt x="149" y="968"/>
                    <a:pt x="149" y="968"/>
                  </a:cubicBezTo>
                  <a:cubicBezTo>
                    <a:pt x="150" y="968"/>
                    <a:pt x="152" y="969"/>
                    <a:pt x="153" y="969"/>
                  </a:cubicBezTo>
                  <a:cubicBezTo>
                    <a:pt x="154" y="969"/>
                    <a:pt x="156" y="969"/>
                    <a:pt x="157" y="968"/>
                  </a:cubicBezTo>
                  <a:cubicBezTo>
                    <a:pt x="158" y="968"/>
                    <a:pt x="158" y="967"/>
                    <a:pt x="159" y="966"/>
                  </a:cubicBezTo>
                  <a:cubicBezTo>
                    <a:pt x="166" y="953"/>
                    <a:pt x="173" y="939"/>
                    <a:pt x="179" y="925"/>
                  </a:cubicBezTo>
                  <a:cubicBezTo>
                    <a:pt x="185" y="914"/>
                    <a:pt x="192" y="905"/>
                    <a:pt x="198" y="895"/>
                  </a:cubicBezTo>
                  <a:cubicBezTo>
                    <a:pt x="206" y="900"/>
                    <a:pt x="210" y="914"/>
                    <a:pt x="215" y="920"/>
                  </a:cubicBezTo>
                  <a:cubicBezTo>
                    <a:pt x="218" y="923"/>
                    <a:pt x="221" y="926"/>
                    <a:pt x="224" y="927"/>
                  </a:cubicBezTo>
                  <a:cubicBezTo>
                    <a:pt x="228" y="930"/>
                    <a:pt x="232" y="931"/>
                    <a:pt x="237" y="931"/>
                  </a:cubicBezTo>
                  <a:cubicBezTo>
                    <a:pt x="238" y="932"/>
                    <a:pt x="239" y="932"/>
                    <a:pt x="240" y="932"/>
                  </a:cubicBezTo>
                  <a:cubicBezTo>
                    <a:pt x="243" y="932"/>
                    <a:pt x="247" y="931"/>
                    <a:pt x="250" y="929"/>
                  </a:cubicBezTo>
                  <a:cubicBezTo>
                    <a:pt x="253" y="927"/>
                    <a:pt x="255" y="925"/>
                    <a:pt x="257" y="922"/>
                  </a:cubicBezTo>
                  <a:cubicBezTo>
                    <a:pt x="259" y="919"/>
                    <a:pt x="259" y="915"/>
                    <a:pt x="259" y="912"/>
                  </a:cubicBezTo>
                  <a:cubicBezTo>
                    <a:pt x="259" y="909"/>
                    <a:pt x="259" y="905"/>
                    <a:pt x="257" y="902"/>
                  </a:cubicBezTo>
                  <a:lnTo>
                    <a:pt x="256" y="901"/>
                  </a:lnTo>
                  <a:cubicBezTo>
                    <a:pt x="256" y="900"/>
                    <a:pt x="255" y="901"/>
                    <a:pt x="254" y="900"/>
                  </a:cubicBezTo>
                  <a:cubicBezTo>
                    <a:pt x="253" y="900"/>
                    <a:pt x="253" y="899"/>
                    <a:pt x="252" y="899"/>
                  </a:cubicBezTo>
                  <a:cubicBezTo>
                    <a:pt x="251" y="899"/>
                    <a:pt x="251" y="900"/>
                    <a:pt x="250" y="900"/>
                  </a:cubicBezTo>
                  <a:cubicBezTo>
                    <a:pt x="249" y="901"/>
                    <a:pt x="249" y="900"/>
                    <a:pt x="248" y="901"/>
                  </a:cubicBezTo>
                  <a:cubicBezTo>
                    <a:pt x="237" y="924"/>
                    <a:pt x="225" y="899"/>
                    <a:pt x="218" y="889"/>
                  </a:cubicBezTo>
                  <a:cubicBezTo>
                    <a:pt x="218" y="889"/>
                    <a:pt x="218" y="888"/>
                    <a:pt x="217" y="888"/>
                  </a:cubicBezTo>
                  <a:cubicBezTo>
                    <a:pt x="215" y="884"/>
                    <a:pt x="212" y="882"/>
                    <a:pt x="208" y="879"/>
                  </a:cubicBezTo>
                  <a:cubicBezTo>
                    <a:pt x="204" y="877"/>
                    <a:pt x="200" y="875"/>
                    <a:pt x="195" y="875"/>
                  </a:cubicBezTo>
                  <a:lnTo>
                    <a:pt x="194" y="875"/>
                  </a:lnTo>
                  <a:cubicBezTo>
                    <a:pt x="193" y="875"/>
                    <a:pt x="192" y="875"/>
                    <a:pt x="190" y="876"/>
                  </a:cubicBezTo>
                  <a:cubicBezTo>
                    <a:pt x="188" y="877"/>
                    <a:pt x="187" y="878"/>
                    <a:pt x="186" y="880"/>
                  </a:cubicBezTo>
                  <a:lnTo>
                    <a:pt x="186" y="881"/>
                  </a:lnTo>
                  <a:cubicBezTo>
                    <a:pt x="179" y="896"/>
                    <a:pt x="168" y="909"/>
                    <a:pt x="160" y="924"/>
                  </a:cubicBezTo>
                  <a:cubicBezTo>
                    <a:pt x="156" y="932"/>
                    <a:pt x="155" y="940"/>
                    <a:pt x="151" y="949"/>
                  </a:cubicBezTo>
                  <a:cubicBezTo>
                    <a:pt x="150" y="946"/>
                    <a:pt x="147" y="944"/>
                    <a:pt x="146" y="941"/>
                  </a:cubicBezTo>
                  <a:cubicBezTo>
                    <a:pt x="141" y="934"/>
                    <a:pt x="138" y="925"/>
                    <a:pt x="134" y="917"/>
                  </a:cubicBezTo>
                  <a:cubicBezTo>
                    <a:pt x="125" y="900"/>
                    <a:pt x="117" y="882"/>
                    <a:pt x="111" y="863"/>
                  </a:cubicBezTo>
                  <a:cubicBezTo>
                    <a:pt x="111" y="863"/>
                    <a:pt x="112" y="863"/>
                    <a:pt x="111" y="862"/>
                  </a:cubicBezTo>
                  <a:cubicBezTo>
                    <a:pt x="110" y="862"/>
                    <a:pt x="110" y="862"/>
                    <a:pt x="110" y="862"/>
                  </a:cubicBezTo>
                  <a:cubicBezTo>
                    <a:pt x="109" y="862"/>
                    <a:pt x="109" y="862"/>
                    <a:pt x="109" y="862"/>
                  </a:cubicBezTo>
                  <a:cubicBezTo>
                    <a:pt x="108" y="863"/>
                    <a:pt x="108" y="863"/>
                    <a:pt x="108" y="863"/>
                  </a:cubicBezTo>
                  <a:cubicBezTo>
                    <a:pt x="108" y="864"/>
                    <a:pt x="108" y="865"/>
                    <a:pt x="108" y="867"/>
                  </a:cubicBezTo>
                  <a:cubicBezTo>
                    <a:pt x="107" y="866"/>
                    <a:pt x="107" y="866"/>
                    <a:pt x="107" y="866"/>
                  </a:cubicBezTo>
                  <a:cubicBezTo>
                    <a:pt x="106" y="866"/>
                    <a:pt x="106" y="865"/>
                    <a:pt x="105" y="865"/>
                  </a:cubicBezTo>
                  <a:cubicBezTo>
                    <a:pt x="105" y="865"/>
                    <a:pt x="104" y="866"/>
                    <a:pt x="103" y="866"/>
                  </a:cubicBezTo>
                  <a:lnTo>
                    <a:pt x="103" y="867"/>
                  </a:lnTo>
                  <a:cubicBezTo>
                    <a:pt x="93" y="876"/>
                    <a:pt x="84" y="888"/>
                    <a:pt x="77" y="899"/>
                  </a:cubicBezTo>
                  <a:cubicBezTo>
                    <a:pt x="74" y="905"/>
                    <a:pt x="71" y="909"/>
                    <a:pt x="69" y="915"/>
                  </a:cubicBezTo>
                  <a:cubicBezTo>
                    <a:pt x="62" y="927"/>
                    <a:pt x="55" y="940"/>
                    <a:pt x="48" y="952"/>
                  </a:cubicBezTo>
                  <a:cubicBezTo>
                    <a:pt x="43" y="960"/>
                    <a:pt x="41" y="943"/>
                    <a:pt x="39" y="927"/>
                  </a:cubicBezTo>
                  <a:cubicBezTo>
                    <a:pt x="43" y="914"/>
                    <a:pt x="46" y="901"/>
                    <a:pt x="49" y="889"/>
                  </a:cubicBezTo>
                  <a:cubicBezTo>
                    <a:pt x="49" y="886"/>
                    <a:pt x="45" y="884"/>
                    <a:pt x="44" y="887"/>
                  </a:cubicBezTo>
                  <a:lnTo>
                    <a:pt x="38" y="906"/>
                  </a:lnTo>
                  <a:cubicBezTo>
                    <a:pt x="38" y="904"/>
                    <a:pt x="38" y="904"/>
                    <a:pt x="38" y="903"/>
                  </a:cubicBezTo>
                  <a:cubicBezTo>
                    <a:pt x="38" y="842"/>
                    <a:pt x="48" y="781"/>
                    <a:pt x="67" y="722"/>
                  </a:cubicBezTo>
                  <a:cubicBezTo>
                    <a:pt x="68" y="723"/>
                    <a:pt x="69" y="724"/>
                    <a:pt x="71" y="724"/>
                  </a:cubicBezTo>
                  <a:cubicBezTo>
                    <a:pt x="72" y="724"/>
                    <a:pt x="74" y="723"/>
                    <a:pt x="75" y="722"/>
                  </a:cubicBezTo>
                  <a:cubicBezTo>
                    <a:pt x="76" y="722"/>
                    <a:pt x="76" y="722"/>
                    <a:pt x="76" y="722"/>
                  </a:cubicBezTo>
                  <a:cubicBezTo>
                    <a:pt x="95" y="709"/>
                    <a:pt x="112" y="695"/>
                    <a:pt x="128" y="679"/>
                  </a:cubicBezTo>
                  <a:cubicBezTo>
                    <a:pt x="135" y="672"/>
                    <a:pt x="141" y="665"/>
                    <a:pt x="147" y="657"/>
                  </a:cubicBezTo>
                  <a:cubicBezTo>
                    <a:pt x="152" y="650"/>
                    <a:pt x="176" y="607"/>
                    <a:pt x="173" y="637"/>
                  </a:cubicBezTo>
                  <a:cubicBezTo>
                    <a:pt x="170" y="668"/>
                    <a:pt x="171" y="720"/>
                    <a:pt x="198" y="745"/>
                  </a:cubicBezTo>
                  <a:cubicBezTo>
                    <a:pt x="198" y="746"/>
                    <a:pt x="198" y="747"/>
                    <a:pt x="199" y="747"/>
                  </a:cubicBezTo>
                  <a:cubicBezTo>
                    <a:pt x="201" y="748"/>
                    <a:pt x="201" y="748"/>
                    <a:pt x="203" y="748"/>
                  </a:cubicBezTo>
                  <a:cubicBezTo>
                    <a:pt x="204" y="748"/>
                    <a:pt x="206" y="748"/>
                    <a:pt x="208" y="747"/>
                  </a:cubicBezTo>
                  <a:cubicBezTo>
                    <a:pt x="209" y="747"/>
                    <a:pt x="209" y="746"/>
                    <a:pt x="209" y="745"/>
                  </a:cubicBezTo>
                  <a:cubicBezTo>
                    <a:pt x="221" y="732"/>
                    <a:pt x="219" y="715"/>
                    <a:pt x="227" y="699"/>
                  </a:cubicBezTo>
                  <a:cubicBezTo>
                    <a:pt x="234" y="684"/>
                    <a:pt x="242" y="667"/>
                    <a:pt x="249" y="650"/>
                  </a:cubicBezTo>
                  <a:cubicBezTo>
                    <a:pt x="255" y="678"/>
                    <a:pt x="266" y="713"/>
                    <a:pt x="291" y="714"/>
                  </a:cubicBezTo>
                  <a:cubicBezTo>
                    <a:pt x="311" y="714"/>
                    <a:pt x="321" y="681"/>
                    <a:pt x="318" y="666"/>
                  </a:cubicBezTo>
                  <a:lnTo>
                    <a:pt x="317" y="664"/>
                  </a:lnTo>
                  <a:cubicBezTo>
                    <a:pt x="317" y="664"/>
                    <a:pt x="316" y="663"/>
                    <a:pt x="315" y="662"/>
                  </a:cubicBezTo>
                  <a:cubicBezTo>
                    <a:pt x="314" y="662"/>
                    <a:pt x="313" y="661"/>
                    <a:pt x="312" y="661"/>
                  </a:cubicBezTo>
                  <a:cubicBezTo>
                    <a:pt x="310" y="661"/>
                    <a:pt x="309" y="662"/>
                    <a:pt x="308" y="662"/>
                  </a:cubicBezTo>
                  <a:cubicBezTo>
                    <a:pt x="307" y="663"/>
                    <a:pt x="306" y="663"/>
                    <a:pt x="306" y="664"/>
                  </a:cubicBezTo>
                  <a:cubicBezTo>
                    <a:pt x="306" y="665"/>
                    <a:pt x="305" y="666"/>
                    <a:pt x="305" y="666"/>
                  </a:cubicBezTo>
                  <a:cubicBezTo>
                    <a:pt x="290" y="721"/>
                    <a:pt x="266" y="651"/>
                    <a:pt x="257" y="627"/>
                  </a:cubicBezTo>
                  <a:cubicBezTo>
                    <a:pt x="256" y="626"/>
                    <a:pt x="256" y="625"/>
                    <a:pt x="255" y="624"/>
                  </a:cubicBezTo>
                  <a:cubicBezTo>
                    <a:pt x="254" y="624"/>
                    <a:pt x="252" y="623"/>
                    <a:pt x="251" y="623"/>
                  </a:cubicBezTo>
                  <a:cubicBezTo>
                    <a:pt x="249" y="623"/>
                    <a:pt x="249" y="624"/>
                    <a:pt x="248" y="624"/>
                  </a:cubicBezTo>
                  <a:cubicBezTo>
                    <a:pt x="247" y="625"/>
                    <a:pt x="246" y="626"/>
                    <a:pt x="246" y="627"/>
                  </a:cubicBezTo>
                  <a:cubicBezTo>
                    <a:pt x="242" y="632"/>
                    <a:pt x="240" y="637"/>
                    <a:pt x="237" y="642"/>
                  </a:cubicBezTo>
                  <a:cubicBezTo>
                    <a:pt x="222" y="667"/>
                    <a:pt x="210" y="695"/>
                    <a:pt x="202" y="724"/>
                  </a:cubicBezTo>
                  <a:cubicBezTo>
                    <a:pt x="199" y="708"/>
                    <a:pt x="195" y="693"/>
                    <a:pt x="190" y="678"/>
                  </a:cubicBezTo>
                  <a:cubicBezTo>
                    <a:pt x="188" y="655"/>
                    <a:pt x="187" y="631"/>
                    <a:pt x="183" y="609"/>
                  </a:cubicBezTo>
                  <a:cubicBezTo>
                    <a:pt x="183" y="608"/>
                    <a:pt x="183" y="607"/>
                    <a:pt x="182" y="606"/>
                  </a:cubicBezTo>
                  <a:cubicBezTo>
                    <a:pt x="182" y="606"/>
                    <a:pt x="181" y="606"/>
                    <a:pt x="180" y="605"/>
                  </a:cubicBezTo>
                  <a:cubicBezTo>
                    <a:pt x="179" y="605"/>
                    <a:pt x="179" y="605"/>
                    <a:pt x="178" y="605"/>
                  </a:cubicBezTo>
                  <a:cubicBezTo>
                    <a:pt x="177" y="605"/>
                    <a:pt x="176" y="605"/>
                    <a:pt x="175" y="605"/>
                  </a:cubicBezTo>
                  <a:cubicBezTo>
                    <a:pt x="161" y="614"/>
                    <a:pt x="150" y="626"/>
                    <a:pt x="141" y="639"/>
                  </a:cubicBezTo>
                  <a:cubicBezTo>
                    <a:pt x="123" y="661"/>
                    <a:pt x="102" y="680"/>
                    <a:pt x="80" y="698"/>
                  </a:cubicBezTo>
                  <a:cubicBezTo>
                    <a:pt x="80" y="690"/>
                    <a:pt x="81" y="683"/>
                    <a:pt x="82" y="675"/>
                  </a:cubicBezTo>
                  <a:cubicBezTo>
                    <a:pt x="83" y="667"/>
                    <a:pt x="86" y="664"/>
                    <a:pt x="88" y="658"/>
                  </a:cubicBezTo>
                  <a:cubicBezTo>
                    <a:pt x="88" y="656"/>
                    <a:pt x="87" y="654"/>
                    <a:pt x="85" y="654"/>
                  </a:cubicBezTo>
                  <a:cubicBezTo>
                    <a:pt x="90" y="624"/>
                    <a:pt x="97" y="593"/>
                    <a:pt x="102" y="566"/>
                  </a:cubicBezTo>
                  <a:cubicBezTo>
                    <a:pt x="106" y="546"/>
                    <a:pt x="111" y="527"/>
                    <a:pt x="119" y="507"/>
                  </a:cubicBezTo>
                  <a:cubicBezTo>
                    <a:pt x="119" y="510"/>
                    <a:pt x="121" y="512"/>
                    <a:pt x="122" y="515"/>
                  </a:cubicBezTo>
                  <a:cubicBezTo>
                    <a:pt x="124" y="517"/>
                    <a:pt x="125" y="520"/>
                    <a:pt x="127" y="522"/>
                  </a:cubicBezTo>
                  <a:cubicBezTo>
                    <a:pt x="128" y="523"/>
                    <a:pt x="128" y="523"/>
                    <a:pt x="129" y="524"/>
                  </a:cubicBezTo>
                  <a:cubicBezTo>
                    <a:pt x="131" y="525"/>
                    <a:pt x="132" y="525"/>
                    <a:pt x="134" y="525"/>
                  </a:cubicBezTo>
                  <a:cubicBezTo>
                    <a:pt x="136" y="525"/>
                    <a:pt x="137" y="525"/>
                    <a:pt x="139" y="524"/>
                  </a:cubicBezTo>
                  <a:cubicBezTo>
                    <a:pt x="140" y="523"/>
                    <a:pt x="140" y="523"/>
                    <a:pt x="141" y="522"/>
                  </a:cubicBezTo>
                  <a:cubicBezTo>
                    <a:pt x="154" y="505"/>
                    <a:pt x="167" y="489"/>
                    <a:pt x="181" y="473"/>
                  </a:cubicBezTo>
                  <a:cubicBezTo>
                    <a:pt x="194" y="456"/>
                    <a:pt x="209" y="429"/>
                    <a:pt x="223" y="463"/>
                  </a:cubicBezTo>
                  <a:cubicBezTo>
                    <a:pt x="228" y="475"/>
                    <a:pt x="237" y="506"/>
                    <a:pt x="257" y="499"/>
                  </a:cubicBezTo>
                  <a:cubicBezTo>
                    <a:pt x="260" y="498"/>
                    <a:pt x="262" y="497"/>
                    <a:pt x="264" y="496"/>
                  </a:cubicBezTo>
                  <a:cubicBezTo>
                    <a:pt x="270" y="492"/>
                    <a:pt x="276" y="487"/>
                    <a:pt x="279" y="481"/>
                  </a:cubicBezTo>
                  <a:cubicBezTo>
                    <a:pt x="280" y="479"/>
                    <a:pt x="281" y="477"/>
                    <a:pt x="282" y="475"/>
                  </a:cubicBezTo>
                  <a:cubicBezTo>
                    <a:pt x="284" y="471"/>
                    <a:pt x="292" y="495"/>
                    <a:pt x="294" y="499"/>
                  </a:cubicBezTo>
                  <a:cubicBezTo>
                    <a:pt x="295" y="500"/>
                    <a:pt x="295" y="500"/>
                    <a:pt x="296" y="502"/>
                  </a:cubicBezTo>
                  <a:cubicBezTo>
                    <a:pt x="298" y="505"/>
                    <a:pt x="301" y="509"/>
                    <a:pt x="305" y="511"/>
                  </a:cubicBezTo>
                  <a:cubicBezTo>
                    <a:pt x="309" y="513"/>
                    <a:pt x="313" y="514"/>
                    <a:pt x="317" y="514"/>
                  </a:cubicBezTo>
                  <a:cubicBezTo>
                    <a:pt x="321" y="514"/>
                    <a:pt x="324" y="514"/>
                    <a:pt x="327" y="513"/>
                  </a:cubicBezTo>
                  <a:cubicBezTo>
                    <a:pt x="328" y="512"/>
                    <a:pt x="329" y="512"/>
                    <a:pt x="329" y="512"/>
                  </a:cubicBezTo>
                  <a:cubicBezTo>
                    <a:pt x="331" y="511"/>
                    <a:pt x="331" y="510"/>
                    <a:pt x="332" y="509"/>
                  </a:cubicBezTo>
                  <a:cubicBezTo>
                    <a:pt x="333" y="507"/>
                    <a:pt x="333" y="506"/>
                    <a:pt x="333" y="505"/>
                  </a:cubicBezTo>
                  <a:cubicBezTo>
                    <a:pt x="333" y="504"/>
                    <a:pt x="333" y="504"/>
                    <a:pt x="333" y="503"/>
                  </a:cubicBezTo>
                  <a:lnTo>
                    <a:pt x="333" y="500"/>
                  </a:lnTo>
                  <a:cubicBezTo>
                    <a:pt x="333" y="499"/>
                    <a:pt x="333" y="498"/>
                    <a:pt x="332" y="498"/>
                  </a:cubicBezTo>
                  <a:cubicBezTo>
                    <a:pt x="331" y="497"/>
                    <a:pt x="331" y="495"/>
                    <a:pt x="330" y="495"/>
                  </a:cubicBezTo>
                  <a:cubicBezTo>
                    <a:pt x="329" y="494"/>
                    <a:pt x="328" y="495"/>
                    <a:pt x="327" y="495"/>
                  </a:cubicBezTo>
                  <a:cubicBezTo>
                    <a:pt x="326" y="495"/>
                    <a:pt x="324" y="494"/>
                    <a:pt x="323" y="495"/>
                  </a:cubicBezTo>
                  <a:cubicBezTo>
                    <a:pt x="322" y="495"/>
                    <a:pt x="321" y="497"/>
                    <a:pt x="321" y="498"/>
                  </a:cubicBezTo>
                  <a:cubicBezTo>
                    <a:pt x="317" y="505"/>
                    <a:pt x="301" y="466"/>
                    <a:pt x="300" y="464"/>
                  </a:cubicBezTo>
                  <a:cubicBezTo>
                    <a:pt x="298" y="461"/>
                    <a:pt x="295" y="458"/>
                    <a:pt x="291" y="456"/>
                  </a:cubicBezTo>
                  <a:cubicBezTo>
                    <a:pt x="288" y="454"/>
                    <a:pt x="284" y="453"/>
                    <a:pt x="280" y="452"/>
                  </a:cubicBezTo>
                  <a:lnTo>
                    <a:pt x="279" y="452"/>
                  </a:lnTo>
                  <a:cubicBezTo>
                    <a:pt x="278" y="452"/>
                    <a:pt x="277" y="452"/>
                    <a:pt x="275" y="454"/>
                  </a:cubicBezTo>
                  <a:cubicBezTo>
                    <a:pt x="273" y="455"/>
                    <a:pt x="272" y="456"/>
                    <a:pt x="271" y="457"/>
                  </a:cubicBezTo>
                  <a:lnTo>
                    <a:pt x="271" y="458"/>
                  </a:lnTo>
                  <a:cubicBezTo>
                    <a:pt x="253" y="501"/>
                    <a:pt x="233" y="436"/>
                    <a:pt x="221" y="419"/>
                  </a:cubicBezTo>
                  <a:cubicBezTo>
                    <a:pt x="221" y="418"/>
                    <a:pt x="220" y="417"/>
                    <a:pt x="219" y="417"/>
                  </a:cubicBezTo>
                  <a:cubicBezTo>
                    <a:pt x="217" y="415"/>
                    <a:pt x="216" y="416"/>
                    <a:pt x="214" y="416"/>
                  </a:cubicBezTo>
                  <a:cubicBezTo>
                    <a:pt x="213" y="416"/>
                    <a:pt x="212" y="416"/>
                    <a:pt x="211" y="417"/>
                  </a:cubicBezTo>
                  <a:cubicBezTo>
                    <a:pt x="191" y="424"/>
                    <a:pt x="179" y="445"/>
                    <a:pt x="167" y="462"/>
                  </a:cubicBezTo>
                  <a:cubicBezTo>
                    <a:pt x="158" y="476"/>
                    <a:pt x="145" y="487"/>
                    <a:pt x="135" y="501"/>
                  </a:cubicBezTo>
                  <a:cubicBezTo>
                    <a:pt x="141" y="488"/>
                    <a:pt x="144" y="474"/>
                    <a:pt x="145" y="459"/>
                  </a:cubicBezTo>
                  <a:cubicBezTo>
                    <a:pt x="146" y="454"/>
                    <a:pt x="147" y="448"/>
                    <a:pt x="149" y="443"/>
                  </a:cubicBezTo>
                  <a:cubicBezTo>
                    <a:pt x="150" y="437"/>
                    <a:pt x="158" y="427"/>
                    <a:pt x="162" y="419"/>
                  </a:cubicBezTo>
                  <a:cubicBezTo>
                    <a:pt x="163" y="417"/>
                    <a:pt x="160" y="415"/>
                    <a:pt x="158" y="417"/>
                  </a:cubicBezTo>
                  <a:lnTo>
                    <a:pt x="155" y="421"/>
                  </a:lnTo>
                  <a:cubicBezTo>
                    <a:pt x="170" y="369"/>
                    <a:pt x="191" y="318"/>
                    <a:pt x="218" y="271"/>
                  </a:cubicBezTo>
                  <a:cubicBezTo>
                    <a:pt x="219" y="270"/>
                    <a:pt x="219" y="269"/>
                    <a:pt x="220" y="268"/>
                  </a:cubicBezTo>
                  <a:cubicBezTo>
                    <a:pt x="220" y="281"/>
                    <a:pt x="220" y="293"/>
                    <a:pt x="220" y="305"/>
                  </a:cubicBezTo>
                  <a:cubicBezTo>
                    <a:pt x="220" y="306"/>
                    <a:pt x="220" y="306"/>
                    <a:pt x="220" y="306"/>
                  </a:cubicBezTo>
                  <a:cubicBezTo>
                    <a:pt x="220" y="308"/>
                    <a:pt x="220" y="309"/>
                    <a:pt x="221" y="311"/>
                  </a:cubicBezTo>
                  <a:cubicBezTo>
                    <a:pt x="222" y="312"/>
                    <a:pt x="223" y="313"/>
                    <a:pt x="225" y="314"/>
                  </a:cubicBezTo>
                  <a:cubicBezTo>
                    <a:pt x="227" y="315"/>
                    <a:pt x="227" y="315"/>
                    <a:pt x="229" y="315"/>
                  </a:cubicBezTo>
                  <a:cubicBezTo>
                    <a:pt x="230" y="315"/>
                    <a:pt x="232" y="315"/>
                    <a:pt x="234" y="314"/>
                  </a:cubicBezTo>
                  <a:cubicBezTo>
                    <a:pt x="236" y="313"/>
                    <a:pt x="236" y="312"/>
                    <a:pt x="237" y="311"/>
                  </a:cubicBezTo>
                  <a:cubicBezTo>
                    <a:pt x="237" y="310"/>
                    <a:pt x="238" y="310"/>
                    <a:pt x="238" y="309"/>
                  </a:cubicBezTo>
                  <a:cubicBezTo>
                    <a:pt x="247" y="288"/>
                    <a:pt x="271" y="284"/>
                    <a:pt x="286" y="268"/>
                  </a:cubicBezTo>
                  <a:cubicBezTo>
                    <a:pt x="304" y="250"/>
                    <a:pt x="298" y="277"/>
                    <a:pt x="296" y="292"/>
                  </a:cubicBezTo>
                  <a:cubicBezTo>
                    <a:pt x="294" y="312"/>
                    <a:pt x="289" y="334"/>
                    <a:pt x="302" y="350"/>
                  </a:cubicBezTo>
                  <a:cubicBezTo>
                    <a:pt x="303" y="351"/>
                    <a:pt x="303" y="350"/>
                    <a:pt x="304" y="351"/>
                  </a:cubicBezTo>
                  <a:cubicBezTo>
                    <a:pt x="305" y="351"/>
                    <a:pt x="307" y="352"/>
                    <a:pt x="308" y="352"/>
                  </a:cubicBezTo>
                  <a:cubicBezTo>
                    <a:pt x="309" y="352"/>
                    <a:pt x="310" y="352"/>
                    <a:pt x="310" y="352"/>
                  </a:cubicBezTo>
                  <a:cubicBezTo>
                    <a:pt x="324" y="349"/>
                    <a:pt x="330" y="338"/>
                    <a:pt x="342" y="332"/>
                  </a:cubicBezTo>
                  <a:cubicBezTo>
                    <a:pt x="351" y="328"/>
                    <a:pt x="344" y="313"/>
                    <a:pt x="335" y="317"/>
                  </a:cubicBezTo>
                  <a:cubicBezTo>
                    <a:pt x="316" y="324"/>
                    <a:pt x="310" y="337"/>
                    <a:pt x="311" y="307"/>
                  </a:cubicBezTo>
                  <a:cubicBezTo>
                    <a:pt x="312" y="300"/>
                    <a:pt x="312" y="293"/>
                    <a:pt x="312" y="285"/>
                  </a:cubicBezTo>
                  <a:cubicBezTo>
                    <a:pt x="312" y="270"/>
                    <a:pt x="311" y="255"/>
                    <a:pt x="308" y="240"/>
                  </a:cubicBezTo>
                  <a:lnTo>
                    <a:pt x="308" y="239"/>
                  </a:lnTo>
                  <a:cubicBezTo>
                    <a:pt x="307" y="238"/>
                    <a:pt x="306" y="237"/>
                    <a:pt x="306" y="237"/>
                  </a:cubicBezTo>
                  <a:cubicBezTo>
                    <a:pt x="305" y="236"/>
                    <a:pt x="304" y="236"/>
                    <a:pt x="302" y="236"/>
                  </a:cubicBezTo>
                  <a:lnTo>
                    <a:pt x="301" y="236"/>
                  </a:lnTo>
                  <a:cubicBezTo>
                    <a:pt x="281" y="245"/>
                    <a:pt x="268" y="262"/>
                    <a:pt x="249" y="273"/>
                  </a:cubicBezTo>
                  <a:cubicBezTo>
                    <a:pt x="245" y="275"/>
                    <a:pt x="242" y="277"/>
                    <a:pt x="240" y="279"/>
                  </a:cubicBezTo>
                  <a:cubicBezTo>
                    <a:pt x="240" y="256"/>
                    <a:pt x="242" y="233"/>
                    <a:pt x="244" y="210"/>
                  </a:cubicBezTo>
                  <a:cubicBezTo>
                    <a:pt x="247" y="174"/>
                    <a:pt x="269" y="142"/>
                    <a:pt x="287" y="112"/>
                  </a:cubicBezTo>
                  <a:cubicBezTo>
                    <a:pt x="304" y="81"/>
                    <a:pt x="330" y="32"/>
                    <a:pt x="360" y="7"/>
                  </a:cubicBezTo>
                  <a:cubicBezTo>
                    <a:pt x="364" y="4"/>
                    <a:pt x="360" y="0"/>
                    <a:pt x="356" y="2"/>
                  </a:cubicBezTo>
                  <a:cubicBezTo>
                    <a:pt x="335" y="11"/>
                    <a:pt x="321" y="37"/>
                    <a:pt x="307" y="56"/>
                  </a:cubicBezTo>
                  <a:cubicBezTo>
                    <a:pt x="286" y="85"/>
                    <a:pt x="271" y="118"/>
                    <a:pt x="248" y="147"/>
                  </a:cubicBezTo>
                  <a:cubicBezTo>
                    <a:pt x="223" y="180"/>
                    <a:pt x="221" y="222"/>
                    <a:pt x="221" y="263"/>
                  </a:cubicBezTo>
                  <a:cubicBezTo>
                    <a:pt x="220" y="263"/>
                    <a:pt x="220" y="263"/>
                    <a:pt x="220" y="263"/>
                  </a:cubicBezTo>
                  <a:lnTo>
                    <a:pt x="219" y="263"/>
                  </a:lnTo>
                  <a:lnTo>
                    <a:pt x="218" y="263"/>
                  </a:lnTo>
                  <a:lnTo>
                    <a:pt x="217" y="263"/>
                  </a:lnTo>
                  <a:cubicBezTo>
                    <a:pt x="204" y="283"/>
                    <a:pt x="191" y="303"/>
                    <a:pt x="180" y="323"/>
                  </a:cubicBezTo>
                  <a:cubicBezTo>
                    <a:pt x="166" y="346"/>
                    <a:pt x="154" y="370"/>
                    <a:pt x="143" y="394"/>
                  </a:cubicBezTo>
                  <a:cubicBezTo>
                    <a:pt x="130" y="422"/>
                    <a:pt x="122" y="451"/>
                    <a:pt x="118" y="480"/>
                  </a:cubicBezTo>
                  <a:cubicBezTo>
                    <a:pt x="105" y="506"/>
                    <a:pt x="95" y="534"/>
                    <a:pt x="89" y="562"/>
                  </a:cubicBezTo>
                  <a:cubicBezTo>
                    <a:pt x="80" y="609"/>
                    <a:pt x="64" y="658"/>
                    <a:pt x="64" y="707"/>
                  </a:cubicBezTo>
                  <a:cubicBezTo>
                    <a:pt x="47" y="753"/>
                    <a:pt x="35" y="800"/>
                    <a:pt x="29" y="848"/>
                  </a:cubicBezTo>
                  <a:cubicBezTo>
                    <a:pt x="25" y="867"/>
                    <a:pt x="23" y="887"/>
                    <a:pt x="23" y="907"/>
                  </a:cubicBezTo>
                  <a:cubicBezTo>
                    <a:pt x="23" y="921"/>
                    <a:pt x="24" y="936"/>
                    <a:pt x="26" y="951"/>
                  </a:cubicBezTo>
                  <a:cubicBezTo>
                    <a:pt x="10" y="1002"/>
                    <a:pt x="2" y="1055"/>
                    <a:pt x="0" y="1108"/>
                  </a:cubicBezTo>
                  <a:cubicBezTo>
                    <a:pt x="0" y="1152"/>
                    <a:pt x="15" y="1219"/>
                    <a:pt x="47" y="1257"/>
                  </a:cubicBezTo>
                  <a:cubicBezTo>
                    <a:pt x="41" y="1272"/>
                    <a:pt x="38" y="1288"/>
                    <a:pt x="37" y="1304"/>
                  </a:cubicBezTo>
                  <a:cubicBezTo>
                    <a:pt x="37" y="1331"/>
                    <a:pt x="39" y="1358"/>
                    <a:pt x="39" y="1386"/>
                  </a:cubicBezTo>
                  <a:cubicBezTo>
                    <a:pt x="39" y="1387"/>
                    <a:pt x="39" y="1388"/>
                    <a:pt x="39" y="1389"/>
                  </a:cubicBezTo>
                  <a:cubicBezTo>
                    <a:pt x="39" y="1413"/>
                    <a:pt x="43" y="1436"/>
                    <a:pt x="51" y="1458"/>
                  </a:cubicBezTo>
                  <a:cubicBezTo>
                    <a:pt x="50" y="1458"/>
                    <a:pt x="50" y="1459"/>
                    <a:pt x="50" y="1459"/>
                  </a:cubicBezTo>
                  <a:cubicBezTo>
                    <a:pt x="49" y="1459"/>
                    <a:pt x="49" y="1460"/>
                    <a:pt x="49" y="1460"/>
                  </a:cubicBezTo>
                  <a:cubicBezTo>
                    <a:pt x="48" y="1461"/>
                    <a:pt x="48" y="1461"/>
                    <a:pt x="48" y="1461"/>
                  </a:cubicBezTo>
                  <a:cubicBezTo>
                    <a:pt x="34" y="1538"/>
                    <a:pt x="54" y="1605"/>
                    <a:pt x="85" y="1674"/>
                  </a:cubicBezTo>
                  <a:cubicBezTo>
                    <a:pt x="90" y="1683"/>
                    <a:pt x="95" y="1693"/>
                    <a:pt x="100" y="1702"/>
                  </a:cubicBezTo>
                  <a:cubicBezTo>
                    <a:pt x="101" y="1703"/>
                    <a:pt x="101" y="1704"/>
                    <a:pt x="102" y="1705"/>
                  </a:cubicBezTo>
                  <a:cubicBezTo>
                    <a:pt x="99" y="1718"/>
                    <a:pt x="98" y="1730"/>
                    <a:pt x="98" y="1743"/>
                  </a:cubicBezTo>
                  <a:cubicBezTo>
                    <a:pt x="98" y="1776"/>
                    <a:pt x="107" y="1810"/>
                    <a:pt x="123" y="1837"/>
                  </a:cubicBezTo>
                  <a:cubicBezTo>
                    <a:pt x="127" y="1844"/>
                    <a:pt x="130" y="1848"/>
                    <a:pt x="134" y="1853"/>
                  </a:cubicBezTo>
                  <a:cubicBezTo>
                    <a:pt x="168" y="1892"/>
                    <a:pt x="206" y="1928"/>
                    <a:pt x="246" y="1960"/>
                  </a:cubicBezTo>
                  <a:cubicBezTo>
                    <a:pt x="277" y="1990"/>
                    <a:pt x="304" y="1991"/>
                    <a:pt x="337" y="20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2"/>
            <p:cNvSpPr/>
            <p:nvPr/>
          </p:nvSpPr>
          <p:spPr>
            <a:xfrm>
              <a:off x="7923600" y="4258440"/>
              <a:ext cx="114480" cy="95040"/>
            </a:xfrm>
            <a:custGeom>
              <a:avLst/>
              <a:gdLst/>
              <a:ahLst/>
              <a:cxnLst/>
              <a:rect l="l" t="t" r="r" b="b"/>
              <a:pathLst>
                <a:path w="318" h="264" extrusionOk="0">
                  <a:moveTo>
                    <a:pt x="314" y="256"/>
                  </a:moveTo>
                  <a:cubicBezTo>
                    <a:pt x="246" y="236"/>
                    <a:pt x="182" y="186"/>
                    <a:pt x="124" y="147"/>
                  </a:cubicBezTo>
                  <a:cubicBezTo>
                    <a:pt x="100" y="130"/>
                    <a:pt x="78" y="110"/>
                    <a:pt x="59" y="88"/>
                  </a:cubicBezTo>
                  <a:cubicBezTo>
                    <a:pt x="36" y="63"/>
                    <a:pt x="26" y="29"/>
                    <a:pt x="6" y="1"/>
                  </a:cubicBezTo>
                  <a:lnTo>
                    <a:pt x="5" y="1"/>
                  </a:lnTo>
                  <a:lnTo>
                    <a:pt x="4" y="0"/>
                  </a:lnTo>
                  <a:cubicBezTo>
                    <a:pt x="3" y="0"/>
                    <a:pt x="2" y="1"/>
                    <a:pt x="2" y="1"/>
                  </a:cubicBezTo>
                  <a:cubicBezTo>
                    <a:pt x="1" y="1"/>
                    <a:pt x="1" y="1"/>
                    <a:pt x="0" y="2"/>
                  </a:cubicBezTo>
                  <a:cubicBezTo>
                    <a:pt x="0" y="3"/>
                    <a:pt x="0" y="3"/>
                    <a:pt x="0" y="4"/>
                  </a:cubicBezTo>
                  <a:lnTo>
                    <a:pt x="0" y="5"/>
                  </a:lnTo>
                  <a:cubicBezTo>
                    <a:pt x="14" y="31"/>
                    <a:pt x="20" y="63"/>
                    <a:pt x="37" y="87"/>
                  </a:cubicBezTo>
                  <a:cubicBezTo>
                    <a:pt x="59" y="115"/>
                    <a:pt x="84" y="140"/>
                    <a:pt x="113" y="161"/>
                  </a:cubicBezTo>
                  <a:cubicBezTo>
                    <a:pt x="171" y="201"/>
                    <a:pt x="240" y="254"/>
                    <a:pt x="313" y="262"/>
                  </a:cubicBezTo>
                  <a:cubicBezTo>
                    <a:pt x="317" y="263"/>
                    <a:pt x="317" y="257"/>
                    <a:pt x="314" y="25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2"/>
            <p:cNvSpPr/>
            <p:nvPr/>
          </p:nvSpPr>
          <p:spPr>
            <a:xfrm>
              <a:off x="7975080" y="4326120"/>
              <a:ext cx="108000" cy="75960"/>
            </a:xfrm>
            <a:custGeom>
              <a:avLst/>
              <a:gdLst/>
              <a:ahLst/>
              <a:cxnLst/>
              <a:rect l="l" t="t" r="r" b="b"/>
              <a:pathLst>
                <a:path w="300" h="211" extrusionOk="0">
                  <a:moveTo>
                    <a:pt x="219" y="171"/>
                  </a:moveTo>
                  <a:cubicBezTo>
                    <a:pt x="241" y="181"/>
                    <a:pt x="264" y="192"/>
                    <a:pt x="285" y="205"/>
                  </a:cubicBezTo>
                  <a:cubicBezTo>
                    <a:pt x="287" y="206"/>
                    <a:pt x="288" y="206"/>
                    <a:pt x="289" y="207"/>
                  </a:cubicBezTo>
                  <a:cubicBezTo>
                    <a:pt x="292" y="210"/>
                    <a:pt x="299" y="207"/>
                    <a:pt x="297" y="203"/>
                  </a:cubicBezTo>
                  <a:cubicBezTo>
                    <a:pt x="286" y="175"/>
                    <a:pt x="236" y="158"/>
                    <a:pt x="213" y="146"/>
                  </a:cubicBezTo>
                  <a:cubicBezTo>
                    <a:pt x="189" y="133"/>
                    <a:pt x="162" y="122"/>
                    <a:pt x="137" y="109"/>
                  </a:cubicBezTo>
                  <a:cubicBezTo>
                    <a:pt x="84" y="83"/>
                    <a:pt x="46" y="41"/>
                    <a:pt x="4" y="1"/>
                  </a:cubicBezTo>
                  <a:lnTo>
                    <a:pt x="4" y="0"/>
                  </a:lnTo>
                  <a:cubicBezTo>
                    <a:pt x="3" y="0"/>
                    <a:pt x="3" y="0"/>
                    <a:pt x="2" y="0"/>
                  </a:cubicBezTo>
                  <a:lnTo>
                    <a:pt x="1" y="0"/>
                  </a:lnTo>
                  <a:lnTo>
                    <a:pt x="1" y="1"/>
                  </a:lnTo>
                  <a:cubicBezTo>
                    <a:pt x="0" y="1"/>
                    <a:pt x="0" y="2"/>
                    <a:pt x="0" y="2"/>
                  </a:cubicBezTo>
                  <a:cubicBezTo>
                    <a:pt x="0" y="2"/>
                    <a:pt x="0" y="3"/>
                    <a:pt x="1" y="3"/>
                  </a:cubicBezTo>
                  <a:cubicBezTo>
                    <a:pt x="26" y="58"/>
                    <a:pt x="63" y="85"/>
                    <a:pt x="113" y="117"/>
                  </a:cubicBezTo>
                  <a:cubicBezTo>
                    <a:pt x="147" y="138"/>
                    <a:pt x="185" y="150"/>
                    <a:pt x="219" y="1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2"/>
            <p:cNvSpPr/>
            <p:nvPr/>
          </p:nvSpPr>
          <p:spPr>
            <a:xfrm>
              <a:off x="7970040" y="4117680"/>
              <a:ext cx="38160" cy="33480"/>
            </a:xfrm>
            <a:custGeom>
              <a:avLst/>
              <a:gdLst/>
              <a:ahLst/>
              <a:cxnLst/>
              <a:rect l="l" t="t" r="r" b="b"/>
              <a:pathLst>
                <a:path w="106" h="93" extrusionOk="0">
                  <a:moveTo>
                    <a:pt x="85" y="79"/>
                  </a:moveTo>
                  <a:cubicBezTo>
                    <a:pt x="74" y="77"/>
                    <a:pt x="64" y="73"/>
                    <a:pt x="53" y="69"/>
                  </a:cubicBezTo>
                  <a:cubicBezTo>
                    <a:pt x="41" y="65"/>
                    <a:pt x="20" y="72"/>
                    <a:pt x="10" y="62"/>
                  </a:cubicBezTo>
                  <a:cubicBezTo>
                    <a:pt x="6" y="59"/>
                    <a:pt x="0" y="64"/>
                    <a:pt x="4" y="68"/>
                  </a:cubicBezTo>
                  <a:cubicBezTo>
                    <a:pt x="14" y="78"/>
                    <a:pt x="32" y="77"/>
                    <a:pt x="45" y="78"/>
                  </a:cubicBezTo>
                  <a:cubicBezTo>
                    <a:pt x="59" y="79"/>
                    <a:pt x="72" y="92"/>
                    <a:pt x="88" y="92"/>
                  </a:cubicBezTo>
                  <a:cubicBezTo>
                    <a:pt x="104" y="92"/>
                    <a:pt x="105" y="77"/>
                    <a:pt x="105" y="64"/>
                  </a:cubicBezTo>
                  <a:cubicBezTo>
                    <a:pt x="105" y="58"/>
                    <a:pt x="105" y="49"/>
                    <a:pt x="100" y="44"/>
                  </a:cubicBezTo>
                  <a:cubicBezTo>
                    <a:pt x="98" y="43"/>
                    <a:pt x="100" y="29"/>
                    <a:pt x="100" y="27"/>
                  </a:cubicBezTo>
                  <a:lnTo>
                    <a:pt x="100" y="26"/>
                  </a:lnTo>
                  <a:cubicBezTo>
                    <a:pt x="100" y="18"/>
                    <a:pt x="98" y="11"/>
                    <a:pt x="95" y="5"/>
                  </a:cubicBezTo>
                  <a:cubicBezTo>
                    <a:pt x="94" y="1"/>
                    <a:pt x="88" y="0"/>
                    <a:pt x="86" y="5"/>
                  </a:cubicBezTo>
                  <a:cubicBezTo>
                    <a:pt x="82" y="14"/>
                    <a:pt x="80" y="24"/>
                    <a:pt x="80" y="34"/>
                  </a:cubicBezTo>
                  <a:cubicBezTo>
                    <a:pt x="80" y="40"/>
                    <a:pt x="81" y="47"/>
                    <a:pt x="83" y="53"/>
                  </a:cubicBezTo>
                  <a:cubicBezTo>
                    <a:pt x="83" y="54"/>
                    <a:pt x="83" y="54"/>
                    <a:pt x="83" y="54"/>
                  </a:cubicBezTo>
                  <a:cubicBezTo>
                    <a:pt x="84" y="55"/>
                    <a:pt x="85" y="56"/>
                    <a:pt x="86" y="57"/>
                  </a:cubicBezTo>
                  <a:lnTo>
                    <a:pt x="86" y="56"/>
                  </a:lnTo>
                  <a:cubicBezTo>
                    <a:pt x="86" y="59"/>
                    <a:pt x="87" y="63"/>
                    <a:pt x="88" y="67"/>
                  </a:cubicBezTo>
                  <a:cubicBezTo>
                    <a:pt x="89" y="72"/>
                    <a:pt x="92" y="80"/>
                    <a:pt x="85" y="7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2"/>
            <p:cNvSpPr/>
            <p:nvPr/>
          </p:nvSpPr>
          <p:spPr>
            <a:xfrm>
              <a:off x="8022960" y="4072320"/>
              <a:ext cx="86040" cy="63720"/>
            </a:xfrm>
            <a:custGeom>
              <a:avLst/>
              <a:gdLst/>
              <a:ahLst/>
              <a:cxnLst/>
              <a:rect l="l" t="t" r="r" b="b"/>
              <a:pathLst>
                <a:path w="239" h="177" extrusionOk="0">
                  <a:moveTo>
                    <a:pt x="59" y="147"/>
                  </a:moveTo>
                  <a:cubicBezTo>
                    <a:pt x="86" y="156"/>
                    <a:pt x="133" y="176"/>
                    <a:pt x="162" y="165"/>
                  </a:cubicBezTo>
                  <a:cubicBezTo>
                    <a:pt x="169" y="162"/>
                    <a:pt x="183" y="145"/>
                    <a:pt x="180" y="137"/>
                  </a:cubicBezTo>
                  <a:cubicBezTo>
                    <a:pt x="174" y="125"/>
                    <a:pt x="168" y="114"/>
                    <a:pt x="162" y="103"/>
                  </a:cubicBezTo>
                  <a:cubicBezTo>
                    <a:pt x="150" y="82"/>
                    <a:pt x="137" y="63"/>
                    <a:pt x="123" y="44"/>
                  </a:cubicBezTo>
                  <a:cubicBezTo>
                    <a:pt x="141" y="51"/>
                    <a:pt x="158" y="58"/>
                    <a:pt x="175" y="66"/>
                  </a:cubicBezTo>
                  <a:cubicBezTo>
                    <a:pt x="183" y="69"/>
                    <a:pt x="198" y="79"/>
                    <a:pt x="207" y="76"/>
                  </a:cubicBezTo>
                  <a:cubicBezTo>
                    <a:pt x="233" y="67"/>
                    <a:pt x="238" y="28"/>
                    <a:pt x="234" y="4"/>
                  </a:cubicBezTo>
                  <a:cubicBezTo>
                    <a:pt x="234" y="3"/>
                    <a:pt x="233" y="3"/>
                    <a:pt x="233" y="2"/>
                  </a:cubicBezTo>
                  <a:cubicBezTo>
                    <a:pt x="233" y="2"/>
                    <a:pt x="232" y="1"/>
                    <a:pt x="231" y="0"/>
                  </a:cubicBezTo>
                  <a:cubicBezTo>
                    <a:pt x="230" y="0"/>
                    <a:pt x="229" y="0"/>
                    <a:pt x="229" y="0"/>
                  </a:cubicBezTo>
                  <a:cubicBezTo>
                    <a:pt x="228" y="0"/>
                    <a:pt x="227" y="0"/>
                    <a:pt x="226" y="0"/>
                  </a:cubicBezTo>
                  <a:cubicBezTo>
                    <a:pt x="225" y="1"/>
                    <a:pt x="224" y="2"/>
                    <a:pt x="224" y="2"/>
                  </a:cubicBezTo>
                  <a:cubicBezTo>
                    <a:pt x="220" y="12"/>
                    <a:pt x="216" y="21"/>
                    <a:pt x="214" y="31"/>
                  </a:cubicBezTo>
                  <a:cubicBezTo>
                    <a:pt x="206" y="57"/>
                    <a:pt x="187" y="52"/>
                    <a:pt x="167" y="45"/>
                  </a:cubicBezTo>
                  <a:cubicBezTo>
                    <a:pt x="148" y="35"/>
                    <a:pt x="128" y="29"/>
                    <a:pt x="108" y="27"/>
                  </a:cubicBezTo>
                  <a:cubicBezTo>
                    <a:pt x="107" y="27"/>
                    <a:pt x="105" y="28"/>
                    <a:pt x="104" y="28"/>
                  </a:cubicBezTo>
                  <a:cubicBezTo>
                    <a:pt x="103" y="29"/>
                    <a:pt x="103" y="30"/>
                    <a:pt x="102" y="31"/>
                  </a:cubicBezTo>
                  <a:cubicBezTo>
                    <a:pt x="101" y="32"/>
                    <a:pt x="101" y="34"/>
                    <a:pt x="101" y="35"/>
                  </a:cubicBezTo>
                  <a:cubicBezTo>
                    <a:pt x="101" y="37"/>
                    <a:pt x="101" y="37"/>
                    <a:pt x="102" y="38"/>
                  </a:cubicBezTo>
                  <a:cubicBezTo>
                    <a:pt x="102" y="39"/>
                    <a:pt x="102" y="39"/>
                    <a:pt x="102" y="39"/>
                  </a:cubicBezTo>
                  <a:cubicBezTo>
                    <a:pt x="109" y="50"/>
                    <a:pt x="174" y="134"/>
                    <a:pt x="158" y="146"/>
                  </a:cubicBezTo>
                  <a:cubicBezTo>
                    <a:pt x="141" y="158"/>
                    <a:pt x="110" y="142"/>
                    <a:pt x="94" y="138"/>
                  </a:cubicBezTo>
                  <a:cubicBezTo>
                    <a:pt x="73" y="133"/>
                    <a:pt x="52" y="125"/>
                    <a:pt x="32" y="113"/>
                  </a:cubicBezTo>
                  <a:cubicBezTo>
                    <a:pt x="23" y="108"/>
                    <a:pt x="14" y="102"/>
                    <a:pt x="6" y="95"/>
                  </a:cubicBezTo>
                  <a:cubicBezTo>
                    <a:pt x="5" y="95"/>
                    <a:pt x="5" y="95"/>
                    <a:pt x="4" y="95"/>
                  </a:cubicBezTo>
                  <a:cubicBezTo>
                    <a:pt x="3" y="95"/>
                    <a:pt x="3" y="95"/>
                    <a:pt x="2" y="95"/>
                  </a:cubicBezTo>
                  <a:cubicBezTo>
                    <a:pt x="1" y="95"/>
                    <a:pt x="1" y="96"/>
                    <a:pt x="1" y="96"/>
                  </a:cubicBezTo>
                  <a:cubicBezTo>
                    <a:pt x="0" y="97"/>
                    <a:pt x="0" y="98"/>
                    <a:pt x="0" y="98"/>
                  </a:cubicBezTo>
                  <a:cubicBezTo>
                    <a:pt x="0" y="99"/>
                    <a:pt x="0" y="100"/>
                    <a:pt x="1" y="100"/>
                  </a:cubicBezTo>
                  <a:lnTo>
                    <a:pt x="1" y="101"/>
                  </a:lnTo>
                  <a:cubicBezTo>
                    <a:pt x="15" y="117"/>
                    <a:pt x="31" y="131"/>
                    <a:pt x="49" y="141"/>
                  </a:cubicBezTo>
                  <a:cubicBezTo>
                    <a:pt x="52" y="143"/>
                    <a:pt x="56" y="145"/>
                    <a:pt x="59" y="1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2"/>
            <p:cNvSpPr/>
            <p:nvPr/>
          </p:nvSpPr>
          <p:spPr>
            <a:xfrm>
              <a:off x="7897320" y="3968280"/>
              <a:ext cx="70920" cy="42840"/>
            </a:xfrm>
            <a:custGeom>
              <a:avLst/>
              <a:gdLst/>
              <a:ahLst/>
              <a:cxnLst/>
              <a:rect l="l" t="t" r="r" b="b"/>
              <a:pathLst>
                <a:path w="197" h="119" extrusionOk="0">
                  <a:moveTo>
                    <a:pt x="121" y="85"/>
                  </a:moveTo>
                  <a:cubicBezTo>
                    <a:pt x="116" y="80"/>
                    <a:pt x="113" y="75"/>
                    <a:pt x="109" y="69"/>
                  </a:cubicBezTo>
                  <a:cubicBezTo>
                    <a:pt x="102" y="57"/>
                    <a:pt x="98" y="43"/>
                    <a:pt x="97" y="29"/>
                  </a:cubicBezTo>
                  <a:cubicBezTo>
                    <a:pt x="96" y="23"/>
                    <a:pt x="85" y="23"/>
                    <a:pt x="86" y="29"/>
                  </a:cubicBezTo>
                  <a:cubicBezTo>
                    <a:pt x="86" y="39"/>
                    <a:pt x="66" y="55"/>
                    <a:pt x="61" y="64"/>
                  </a:cubicBezTo>
                  <a:cubicBezTo>
                    <a:pt x="60" y="66"/>
                    <a:pt x="41" y="103"/>
                    <a:pt x="35" y="94"/>
                  </a:cubicBezTo>
                  <a:cubicBezTo>
                    <a:pt x="18" y="66"/>
                    <a:pt x="8" y="35"/>
                    <a:pt x="5" y="3"/>
                  </a:cubicBezTo>
                  <a:cubicBezTo>
                    <a:pt x="5" y="2"/>
                    <a:pt x="5" y="2"/>
                    <a:pt x="5" y="1"/>
                  </a:cubicBezTo>
                  <a:lnTo>
                    <a:pt x="4" y="0"/>
                  </a:lnTo>
                  <a:cubicBezTo>
                    <a:pt x="3" y="0"/>
                    <a:pt x="3" y="0"/>
                    <a:pt x="2" y="0"/>
                  </a:cubicBezTo>
                  <a:lnTo>
                    <a:pt x="1" y="0"/>
                  </a:lnTo>
                  <a:cubicBezTo>
                    <a:pt x="0" y="1"/>
                    <a:pt x="0" y="1"/>
                    <a:pt x="0" y="1"/>
                  </a:cubicBezTo>
                  <a:cubicBezTo>
                    <a:pt x="0" y="2"/>
                    <a:pt x="0" y="2"/>
                    <a:pt x="0" y="3"/>
                  </a:cubicBezTo>
                  <a:cubicBezTo>
                    <a:pt x="0" y="38"/>
                    <a:pt x="3" y="90"/>
                    <a:pt x="31" y="116"/>
                  </a:cubicBezTo>
                  <a:cubicBezTo>
                    <a:pt x="31" y="116"/>
                    <a:pt x="31" y="117"/>
                    <a:pt x="32" y="117"/>
                  </a:cubicBezTo>
                  <a:cubicBezTo>
                    <a:pt x="34" y="118"/>
                    <a:pt x="35" y="118"/>
                    <a:pt x="37" y="118"/>
                  </a:cubicBezTo>
                  <a:cubicBezTo>
                    <a:pt x="38" y="118"/>
                    <a:pt x="40" y="117"/>
                    <a:pt x="41" y="117"/>
                  </a:cubicBezTo>
                  <a:cubicBezTo>
                    <a:pt x="56" y="106"/>
                    <a:pt x="69" y="92"/>
                    <a:pt x="79" y="75"/>
                  </a:cubicBezTo>
                  <a:cubicBezTo>
                    <a:pt x="82" y="69"/>
                    <a:pt x="86" y="62"/>
                    <a:pt x="88" y="55"/>
                  </a:cubicBezTo>
                  <a:cubicBezTo>
                    <a:pt x="93" y="81"/>
                    <a:pt x="105" y="114"/>
                    <a:pt x="129" y="111"/>
                  </a:cubicBezTo>
                  <a:cubicBezTo>
                    <a:pt x="166" y="107"/>
                    <a:pt x="174" y="57"/>
                    <a:pt x="194" y="33"/>
                  </a:cubicBezTo>
                  <a:cubicBezTo>
                    <a:pt x="195" y="32"/>
                    <a:pt x="195" y="32"/>
                    <a:pt x="195" y="32"/>
                  </a:cubicBezTo>
                  <a:cubicBezTo>
                    <a:pt x="196" y="31"/>
                    <a:pt x="196" y="30"/>
                    <a:pt x="196" y="29"/>
                  </a:cubicBezTo>
                  <a:cubicBezTo>
                    <a:pt x="196" y="28"/>
                    <a:pt x="196" y="27"/>
                    <a:pt x="195" y="26"/>
                  </a:cubicBezTo>
                  <a:cubicBezTo>
                    <a:pt x="194" y="25"/>
                    <a:pt x="194" y="24"/>
                    <a:pt x="193" y="23"/>
                  </a:cubicBezTo>
                  <a:cubicBezTo>
                    <a:pt x="192" y="23"/>
                    <a:pt x="191" y="23"/>
                    <a:pt x="190" y="23"/>
                  </a:cubicBezTo>
                  <a:cubicBezTo>
                    <a:pt x="189" y="23"/>
                    <a:pt x="189" y="23"/>
                    <a:pt x="188" y="23"/>
                  </a:cubicBezTo>
                  <a:cubicBezTo>
                    <a:pt x="173" y="26"/>
                    <a:pt x="168" y="43"/>
                    <a:pt x="159" y="55"/>
                  </a:cubicBezTo>
                  <a:cubicBezTo>
                    <a:pt x="151" y="63"/>
                    <a:pt x="137" y="99"/>
                    <a:pt x="121" y="8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2"/>
            <p:cNvSpPr/>
            <p:nvPr/>
          </p:nvSpPr>
          <p:spPr>
            <a:xfrm>
              <a:off x="8030520" y="4199040"/>
              <a:ext cx="68760" cy="103320"/>
            </a:xfrm>
            <a:custGeom>
              <a:avLst/>
              <a:gdLst/>
              <a:ahLst/>
              <a:cxnLst/>
              <a:rect l="l" t="t" r="r" b="b"/>
              <a:pathLst>
                <a:path w="191" h="287" extrusionOk="0">
                  <a:moveTo>
                    <a:pt x="156" y="168"/>
                  </a:moveTo>
                  <a:cubicBezTo>
                    <a:pt x="165" y="170"/>
                    <a:pt x="170" y="174"/>
                    <a:pt x="176" y="176"/>
                  </a:cubicBezTo>
                  <a:cubicBezTo>
                    <a:pt x="176" y="183"/>
                    <a:pt x="188" y="187"/>
                    <a:pt x="189" y="178"/>
                  </a:cubicBezTo>
                  <a:lnTo>
                    <a:pt x="189" y="176"/>
                  </a:lnTo>
                  <a:lnTo>
                    <a:pt x="190" y="175"/>
                  </a:lnTo>
                  <a:lnTo>
                    <a:pt x="190" y="174"/>
                  </a:lnTo>
                  <a:cubicBezTo>
                    <a:pt x="190" y="173"/>
                    <a:pt x="190" y="172"/>
                    <a:pt x="190" y="172"/>
                  </a:cubicBezTo>
                  <a:cubicBezTo>
                    <a:pt x="189" y="171"/>
                    <a:pt x="189" y="171"/>
                    <a:pt x="189" y="171"/>
                  </a:cubicBezTo>
                  <a:cubicBezTo>
                    <a:pt x="189" y="163"/>
                    <a:pt x="190" y="155"/>
                    <a:pt x="190" y="147"/>
                  </a:cubicBezTo>
                  <a:cubicBezTo>
                    <a:pt x="190" y="116"/>
                    <a:pt x="183" y="85"/>
                    <a:pt x="169" y="57"/>
                  </a:cubicBezTo>
                  <a:cubicBezTo>
                    <a:pt x="159" y="39"/>
                    <a:pt x="131" y="5"/>
                    <a:pt x="110" y="0"/>
                  </a:cubicBezTo>
                  <a:lnTo>
                    <a:pt x="109" y="0"/>
                  </a:lnTo>
                  <a:lnTo>
                    <a:pt x="108" y="0"/>
                  </a:lnTo>
                  <a:lnTo>
                    <a:pt x="108" y="1"/>
                  </a:lnTo>
                  <a:lnTo>
                    <a:pt x="107" y="1"/>
                  </a:lnTo>
                  <a:cubicBezTo>
                    <a:pt x="107" y="2"/>
                    <a:pt x="108" y="2"/>
                    <a:pt x="108" y="2"/>
                  </a:cubicBezTo>
                  <a:cubicBezTo>
                    <a:pt x="108" y="3"/>
                    <a:pt x="108" y="3"/>
                    <a:pt x="108" y="3"/>
                  </a:cubicBezTo>
                  <a:cubicBezTo>
                    <a:pt x="109" y="3"/>
                    <a:pt x="109" y="3"/>
                    <a:pt x="109" y="3"/>
                  </a:cubicBezTo>
                  <a:cubicBezTo>
                    <a:pt x="128" y="11"/>
                    <a:pt x="128" y="34"/>
                    <a:pt x="144" y="45"/>
                  </a:cubicBezTo>
                  <a:cubicBezTo>
                    <a:pt x="182" y="72"/>
                    <a:pt x="177" y="123"/>
                    <a:pt x="177" y="165"/>
                  </a:cubicBezTo>
                  <a:cubicBezTo>
                    <a:pt x="171" y="162"/>
                    <a:pt x="165" y="159"/>
                    <a:pt x="159" y="156"/>
                  </a:cubicBezTo>
                  <a:cubicBezTo>
                    <a:pt x="146" y="152"/>
                    <a:pt x="133" y="148"/>
                    <a:pt x="120" y="146"/>
                  </a:cubicBezTo>
                  <a:cubicBezTo>
                    <a:pt x="112" y="144"/>
                    <a:pt x="105" y="143"/>
                    <a:pt x="99" y="141"/>
                  </a:cubicBezTo>
                  <a:cubicBezTo>
                    <a:pt x="94" y="132"/>
                    <a:pt x="89" y="122"/>
                    <a:pt x="84" y="113"/>
                  </a:cubicBezTo>
                  <a:cubicBezTo>
                    <a:pt x="78" y="102"/>
                    <a:pt x="71" y="92"/>
                    <a:pt x="64" y="82"/>
                  </a:cubicBezTo>
                  <a:lnTo>
                    <a:pt x="63" y="81"/>
                  </a:lnTo>
                  <a:cubicBezTo>
                    <a:pt x="62" y="80"/>
                    <a:pt x="62" y="81"/>
                    <a:pt x="61" y="81"/>
                  </a:cubicBezTo>
                  <a:cubicBezTo>
                    <a:pt x="60" y="81"/>
                    <a:pt x="60" y="80"/>
                    <a:pt x="59" y="81"/>
                  </a:cubicBezTo>
                  <a:cubicBezTo>
                    <a:pt x="58" y="82"/>
                    <a:pt x="58" y="82"/>
                    <a:pt x="58" y="83"/>
                  </a:cubicBezTo>
                  <a:lnTo>
                    <a:pt x="58" y="84"/>
                  </a:lnTo>
                  <a:cubicBezTo>
                    <a:pt x="58" y="85"/>
                    <a:pt x="58" y="86"/>
                    <a:pt x="58" y="86"/>
                  </a:cubicBezTo>
                  <a:cubicBezTo>
                    <a:pt x="66" y="101"/>
                    <a:pt x="73" y="117"/>
                    <a:pt x="78" y="134"/>
                  </a:cubicBezTo>
                  <a:cubicBezTo>
                    <a:pt x="70" y="130"/>
                    <a:pt x="65" y="122"/>
                    <a:pt x="56" y="118"/>
                  </a:cubicBezTo>
                  <a:cubicBezTo>
                    <a:pt x="55" y="118"/>
                    <a:pt x="54" y="119"/>
                    <a:pt x="55" y="120"/>
                  </a:cubicBezTo>
                  <a:cubicBezTo>
                    <a:pt x="65" y="127"/>
                    <a:pt x="70" y="139"/>
                    <a:pt x="81" y="144"/>
                  </a:cubicBezTo>
                  <a:cubicBezTo>
                    <a:pt x="85" y="157"/>
                    <a:pt x="89" y="169"/>
                    <a:pt x="93" y="180"/>
                  </a:cubicBezTo>
                  <a:cubicBezTo>
                    <a:pt x="100" y="203"/>
                    <a:pt x="105" y="227"/>
                    <a:pt x="108" y="252"/>
                  </a:cubicBezTo>
                  <a:cubicBezTo>
                    <a:pt x="91" y="250"/>
                    <a:pt x="75" y="246"/>
                    <a:pt x="60" y="240"/>
                  </a:cubicBezTo>
                  <a:cubicBezTo>
                    <a:pt x="56" y="239"/>
                    <a:pt x="53" y="237"/>
                    <a:pt x="49" y="235"/>
                  </a:cubicBezTo>
                  <a:cubicBezTo>
                    <a:pt x="35" y="226"/>
                    <a:pt x="21" y="216"/>
                    <a:pt x="9" y="204"/>
                  </a:cubicBezTo>
                  <a:cubicBezTo>
                    <a:pt x="5" y="201"/>
                    <a:pt x="0" y="207"/>
                    <a:pt x="3" y="210"/>
                  </a:cubicBezTo>
                  <a:cubicBezTo>
                    <a:pt x="14" y="224"/>
                    <a:pt x="26" y="237"/>
                    <a:pt x="39" y="249"/>
                  </a:cubicBezTo>
                  <a:cubicBezTo>
                    <a:pt x="41" y="250"/>
                    <a:pt x="42" y="251"/>
                    <a:pt x="44" y="251"/>
                  </a:cubicBezTo>
                  <a:cubicBezTo>
                    <a:pt x="63" y="262"/>
                    <a:pt x="84" y="269"/>
                    <a:pt x="106" y="271"/>
                  </a:cubicBezTo>
                  <a:cubicBezTo>
                    <a:pt x="106" y="271"/>
                    <a:pt x="107" y="271"/>
                    <a:pt x="107" y="272"/>
                  </a:cubicBezTo>
                  <a:cubicBezTo>
                    <a:pt x="107" y="273"/>
                    <a:pt x="108" y="274"/>
                    <a:pt x="110" y="275"/>
                  </a:cubicBezTo>
                  <a:cubicBezTo>
                    <a:pt x="111" y="275"/>
                    <a:pt x="112" y="276"/>
                    <a:pt x="113" y="276"/>
                  </a:cubicBezTo>
                  <a:cubicBezTo>
                    <a:pt x="113" y="278"/>
                    <a:pt x="114" y="280"/>
                    <a:pt x="115" y="283"/>
                  </a:cubicBezTo>
                  <a:cubicBezTo>
                    <a:pt x="115" y="283"/>
                    <a:pt x="115" y="282"/>
                    <a:pt x="116" y="283"/>
                  </a:cubicBezTo>
                  <a:cubicBezTo>
                    <a:pt x="117" y="284"/>
                    <a:pt x="117" y="285"/>
                    <a:pt x="117" y="285"/>
                  </a:cubicBezTo>
                  <a:cubicBezTo>
                    <a:pt x="118" y="285"/>
                    <a:pt x="119" y="286"/>
                    <a:pt x="120" y="286"/>
                  </a:cubicBezTo>
                  <a:cubicBezTo>
                    <a:pt x="120" y="286"/>
                    <a:pt x="121" y="285"/>
                    <a:pt x="122" y="285"/>
                  </a:cubicBezTo>
                  <a:cubicBezTo>
                    <a:pt x="123" y="285"/>
                    <a:pt x="123" y="284"/>
                    <a:pt x="124" y="283"/>
                  </a:cubicBezTo>
                  <a:cubicBezTo>
                    <a:pt x="135" y="246"/>
                    <a:pt x="123" y="197"/>
                    <a:pt x="104" y="153"/>
                  </a:cubicBezTo>
                  <a:lnTo>
                    <a:pt x="108" y="155"/>
                  </a:lnTo>
                  <a:cubicBezTo>
                    <a:pt x="124" y="159"/>
                    <a:pt x="140" y="163"/>
                    <a:pt x="156" y="1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2"/>
            <p:cNvSpPr/>
            <p:nvPr/>
          </p:nvSpPr>
          <p:spPr>
            <a:xfrm>
              <a:off x="8120160" y="4223520"/>
              <a:ext cx="60840" cy="73440"/>
            </a:xfrm>
            <a:custGeom>
              <a:avLst/>
              <a:gdLst/>
              <a:ahLst/>
              <a:cxnLst/>
              <a:rect l="l" t="t" r="r" b="b"/>
              <a:pathLst>
                <a:path w="169" h="204" extrusionOk="0">
                  <a:moveTo>
                    <a:pt x="113" y="169"/>
                  </a:moveTo>
                  <a:cubicBezTo>
                    <a:pt x="80" y="167"/>
                    <a:pt x="39" y="143"/>
                    <a:pt x="10" y="127"/>
                  </a:cubicBezTo>
                  <a:cubicBezTo>
                    <a:pt x="5" y="125"/>
                    <a:pt x="0" y="131"/>
                    <a:pt x="4" y="135"/>
                  </a:cubicBezTo>
                  <a:cubicBezTo>
                    <a:pt x="34" y="159"/>
                    <a:pt x="71" y="185"/>
                    <a:pt x="110" y="188"/>
                  </a:cubicBezTo>
                  <a:cubicBezTo>
                    <a:pt x="123" y="190"/>
                    <a:pt x="158" y="203"/>
                    <a:pt x="167" y="185"/>
                  </a:cubicBezTo>
                  <a:cubicBezTo>
                    <a:pt x="167" y="182"/>
                    <a:pt x="168" y="180"/>
                    <a:pt x="168" y="177"/>
                  </a:cubicBezTo>
                  <a:cubicBezTo>
                    <a:pt x="168" y="172"/>
                    <a:pt x="166" y="167"/>
                    <a:pt x="164" y="163"/>
                  </a:cubicBezTo>
                  <a:cubicBezTo>
                    <a:pt x="164" y="162"/>
                    <a:pt x="163" y="162"/>
                    <a:pt x="163" y="162"/>
                  </a:cubicBezTo>
                  <a:cubicBezTo>
                    <a:pt x="155" y="141"/>
                    <a:pt x="139" y="123"/>
                    <a:pt x="130" y="102"/>
                  </a:cubicBezTo>
                  <a:cubicBezTo>
                    <a:pt x="126" y="92"/>
                    <a:pt x="122" y="83"/>
                    <a:pt x="116" y="74"/>
                  </a:cubicBezTo>
                  <a:cubicBezTo>
                    <a:pt x="101" y="46"/>
                    <a:pt x="77" y="21"/>
                    <a:pt x="49" y="3"/>
                  </a:cubicBezTo>
                  <a:cubicBezTo>
                    <a:pt x="44" y="0"/>
                    <a:pt x="39" y="7"/>
                    <a:pt x="42" y="12"/>
                  </a:cubicBezTo>
                  <a:cubicBezTo>
                    <a:pt x="54" y="31"/>
                    <a:pt x="69" y="48"/>
                    <a:pt x="84" y="64"/>
                  </a:cubicBezTo>
                  <a:cubicBezTo>
                    <a:pt x="90" y="73"/>
                    <a:pt x="95" y="81"/>
                    <a:pt x="100" y="90"/>
                  </a:cubicBezTo>
                  <a:cubicBezTo>
                    <a:pt x="110" y="106"/>
                    <a:pt x="118" y="123"/>
                    <a:pt x="125" y="140"/>
                  </a:cubicBezTo>
                  <a:cubicBezTo>
                    <a:pt x="130" y="148"/>
                    <a:pt x="134" y="155"/>
                    <a:pt x="140" y="162"/>
                  </a:cubicBezTo>
                  <a:cubicBezTo>
                    <a:pt x="154" y="182"/>
                    <a:pt x="125" y="169"/>
                    <a:pt x="113" y="16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2"/>
            <p:cNvSpPr/>
            <p:nvPr/>
          </p:nvSpPr>
          <p:spPr>
            <a:xfrm>
              <a:off x="8103600" y="4312080"/>
              <a:ext cx="103680" cy="94680"/>
            </a:xfrm>
            <a:custGeom>
              <a:avLst/>
              <a:gdLst/>
              <a:ahLst/>
              <a:cxnLst/>
              <a:rect l="l" t="t" r="r" b="b"/>
              <a:pathLst>
                <a:path w="288" h="263" extrusionOk="0">
                  <a:moveTo>
                    <a:pt x="213" y="253"/>
                  </a:moveTo>
                  <a:cubicBezTo>
                    <a:pt x="230" y="227"/>
                    <a:pt x="206" y="174"/>
                    <a:pt x="189" y="154"/>
                  </a:cubicBezTo>
                  <a:cubicBezTo>
                    <a:pt x="184" y="148"/>
                    <a:pt x="179" y="143"/>
                    <a:pt x="173" y="137"/>
                  </a:cubicBezTo>
                  <a:cubicBezTo>
                    <a:pt x="196" y="144"/>
                    <a:pt x="219" y="150"/>
                    <a:pt x="242" y="155"/>
                  </a:cubicBezTo>
                  <a:cubicBezTo>
                    <a:pt x="256" y="158"/>
                    <a:pt x="277" y="155"/>
                    <a:pt x="280" y="138"/>
                  </a:cubicBezTo>
                  <a:cubicBezTo>
                    <a:pt x="287" y="92"/>
                    <a:pt x="245" y="51"/>
                    <a:pt x="208" y="33"/>
                  </a:cubicBezTo>
                  <a:cubicBezTo>
                    <a:pt x="204" y="31"/>
                    <a:pt x="201" y="36"/>
                    <a:pt x="203" y="39"/>
                  </a:cubicBezTo>
                  <a:cubicBezTo>
                    <a:pt x="214" y="55"/>
                    <a:pt x="228" y="70"/>
                    <a:pt x="243" y="83"/>
                  </a:cubicBezTo>
                  <a:cubicBezTo>
                    <a:pt x="247" y="89"/>
                    <a:pt x="272" y="129"/>
                    <a:pt x="259" y="137"/>
                  </a:cubicBezTo>
                  <a:cubicBezTo>
                    <a:pt x="249" y="143"/>
                    <a:pt x="227" y="133"/>
                    <a:pt x="217" y="130"/>
                  </a:cubicBezTo>
                  <a:cubicBezTo>
                    <a:pt x="205" y="127"/>
                    <a:pt x="193" y="125"/>
                    <a:pt x="180" y="125"/>
                  </a:cubicBezTo>
                  <a:cubicBezTo>
                    <a:pt x="175" y="125"/>
                    <a:pt x="170" y="125"/>
                    <a:pt x="165" y="126"/>
                  </a:cubicBezTo>
                  <a:cubicBezTo>
                    <a:pt x="164" y="126"/>
                    <a:pt x="164" y="126"/>
                    <a:pt x="164" y="126"/>
                  </a:cubicBezTo>
                  <a:cubicBezTo>
                    <a:pt x="163" y="126"/>
                    <a:pt x="163" y="126"/>
                    <a:pt x="163" y="127"/>
                  </a:cubicBezTo>
                  <a:cubicBezTo>
                    <a:pt x="120" y="83"/>
                    <a:pt x="74" y="42"/>
                    <a:pt x="25" y="4"/>
                  </a:cubicBezTo>
                  <a:cubicBezTo>
                    <a:pt x="21" y="0"/>
                    <a:pt x="17" y="7"/>
                    <a:pt x="20" y="10"/>
                  </a:cubicBezTo>
                  <a:cubicBezTo>
                    <a:pt x="42" y="43"/>
                    <a:pt x="69" y="72"/>
                    <a:pt x="101" y="95"/>
                  </a:cubicBezTo>
                  <a:cubicBezTo>
                    <a:pt x="124" y="114"/>
                    <a:pt x="145" y="135"/>
                    <a:pt x="165" y="157"/>
                  </a:cubicBezTo>
                  <a:cubicBezTo>
                    <a:pt x="175" y="168"/>
                    <a:pt x="221" y="261"/>
                    <a:pt x="179" y="237"/>
                  </a:cubicBezTo>
                  <a:cubicBezTo>
                    <a:pt x="161" y="226"/>
                    <a:pt x="140" y="220"/>
                    <a:pt x="119" y="217"/>
                  </a:cubicBezTo>
                  <a:cubicBezTo>
                    <a:pt x="75" y="211"/>
                    <a:pt x="48" y="178"/>
                    <a:pt x="10" y="163"/>
                  </a:cubicBezTo>
                  <a:cubicBezTo>
                    <a:pt x="3" y="160"/>
                    <a:pt x="0" y="170"/>
                    <a:pt x="5" y="174"/>
                  </a:cubicBezTo>
                  <a:cubicBezTo>
                    <a:pt x="35" y="196"/>
                    <a:pt x="66" y="229"/>
                    <a:pt x="105" y="234"/>
                  </a:cubicBezTo>
                  <a:cubicBezTo>
                    <a:pt x="134" y="240"/>
                    <a:pt x="163" y="248"/>
                    <a:pt x="191" y="261"/>
                  </a:cubicBezTo>
                  <a:cubicBezTo>
                    <a:pt x="193" y="261"/>
                    <a:pt x="195" y="262"/>
                    <a:pt x="198" y="262"/>
                  </a:cubicBezTo>
                  <a:cubicBezTo>
                    <a:pt x="201" y="262"/>
                    <a:pt x="204" y="262"/>
                    <a:pt x="206" y="260"/>
                  </a:cubicBezTo>
                  <a:cubicBezTo>
                    <a:pt x="209" y="259"/>
                    <a:pt x="211" y="256"/>
                    <a:pt x="213" y="25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2"/>
            <p:cNvSpPr/>
            <p:nvPr/>
          </p:nvSpPr>
          <p:spPr>
            <a:xfrm>
              <a:off x="8264520" y="4294080"/>
              <a:ext cx="346680" cy="160560"/>
            </a:xfrm>
            <a:custGeom>
              <a:avLst/>
              <a:gdLst/>
              <a:ahLst/>
              <a:cxnLst/>
              <a:rect l="l" t="t" r="r" b="b"/>
              <a:pathLst>
                <a:path w="963" h="446" extrusionOk="0">
                  <a:moveTo>
                    <a:pt x="142" y="184"/>
                  </a:moveTo>
                  <a:cubicBezTo>
                    <a:pt x="196" y="230"/>
                    <a:pt x="255" y="270"/>
                    <a:pt x="316" y="305"/>
                  </a:cubicBezTo>
                  <a:cubicBezTo>
                    <a:pt x="341" y="319"/>
                    <a:pt x="364" y="332"/>
                    <a:pt x="389" y="345"/>
                  </a:cubicBezTo>
                  <a:cubicBezTo>
                    <a:pt x="469" y="386"/>
                    <a:pt x="557" y="408"/>
                    <a:pt x="647" y="409"/>
                  </a:cubicBezTo>
                  <a:cubicBezTo>
                    <a:pt x="705" y="411"/>
                    <a:pt x="826" y="445"/>
                    <a:pt x="872" y="393"/>
                  </a:cubicBezTo>
                  <a:cubicBezTo>
                    <a:pt x="873" y="393"/>
                    <a:pt x="873" y="393"/>
                    <a:pt x="873" y="392"/>
                  </a:cubicBezTo>
                  <a:lnTo>
                    <a:pt x="872" y="391"/>
                  </a:lnTo>
                  <a:cubicBezTo>
                    <a:pt x="884" y="393"/>
                    <a:pt x="895" y="395"/>
                    <a:pt x="906" y="396"/>
                  </a:cubicBezTo>
                  <a:cubicBezTo>
                    <a:pt x="930" y="397"/>
                    <a:pt x="961" y="396"/>
                    <a:pt x="962" y="366"/>
                  </a:cubicBezTo>
                  <a:cubicBezTo>
                    <a:pt x="962" y="361"/>
                    <a:pt x="956" y="360"/>
                    <a:pt x="953" y="363"/>
                  </a:cubicBezTo>
                  <a:cubicBezTo>
                    <a:pt x="924" y="395"/>
                    <a:pt x="852" y="376"/>
                    <a:pt x="817" y="363"/>
                  </a:cubicBezTo>
                  <a:cubicBezTo>
                    <a:pt x="802" y="357"/>
                    <a:pt x="786" y="354"/>
                    <a:pt x="770" y="354"/>
                  </a:cubicBezTo>
                  <a:cubicBezTo>
                    <a:pt x="769" y="354"/>
                    <a:pt x="768" y="354"/>
                    <a:pt x="768" y="354"/>
                  </a:cubicBezTo>
                  <a:cubicBezTo>
                    <a:pt x="744" y="351"/>
                    <a:pt x="721" y="345"/>
                    <a:pt x="698" y="337"/>
                  </a:cubicBezTo>
                  <a:cubicBezTo>
                    <a:pt x="607" y="316"/>
                    <a:pt x="502" y="304"/>
                    <a:pt x="423" y="248"/>
                  </a:cubicBezTo>
                  <a:cubicBezTo>
                    <a:pt x="421" y="246"/>
                    <a:pt x="419" y="249"/>
                    <a:pt x="421" y="251"/>
                  </a:cubicBezTo>
                  <a:cubicBezTo>
                    <a:pt x="473" y="293"/>
                    <a:pt x="532" y="306"/>
                    <a:pt x="592" y="330"/>
                  </a:cubicBezTo>
                  <a:cubicBezTo>
                    <a:pt x="618" y="338"/>
                    <a:pt x="644" y="344"/>
                    <a:pt x="671" y="346"/>
                  </a:cubicBezTo>
                  <a:cubicBezTo>
                    <a:pt x="699" y="350"/>
                    <a:pt x="729" y="367"/>
                    <a:pt x="756" y="369"/>
                  </a:cubicBezTo>
                  <a:cubicBezTo>
                    <a:pt x="792" y="374"/>
                    <a:pt x="828" y="382"/>
                    <a:pt x="863" y="391"/>
                  </a:cubicBezTo>
                  <a:cubicBezTo>
                    <a:pt x="827" y="410"/>
                    <a:pt x="772" y="407"/>
                    <a:pt x="733" y="401"/>
                  </a:cubicBezTo>
                  <a:cubicBezTo>
                    <a:pt x="694" y="395"/>
                    <a:pt x="653" y="396"/>
                    <a:pt x="613" y="393"/>
                  </a:cubicBezTo>
                  <a:cubicBezTo>
                    <a:pt x="531" y="389"/>
                    <a:pt x="453" y="366"/>
                    <a:pt x="381" y="325"/>
                  </a:cubicBezTo>
                  <a:cubicBezTo>
                    <a:pt x="373" y="320"/>
                    <a:pt x="363" y="314"/>
                    <a:pt x="354" y="308"/>
                  </a:cubicBezTo>
                  <a:cubicBezTo>
                    <a:pt x="271" y="251"/>
                    <a:pt x="175" y="213"/>
                    <a:pt x="112" y="131"/>
                  </a:cubicBezTo>
                  <a:cubicBezTo>
                    <a:pt x="89" y="101"/>
                    <a:pt x="66" y="72"/>
                    <a:pt x="42" y="42"/>
                  </a:cubicBezTo>
                  <a:cubicBezTo>
                    <a:pt x="31" y="28"/>
                    <a:pt x="23" y="7"/>
                    <a:pt x="5" y="1"/>
                  </a:cubicBezTo>
                  <a:cubicBezTo>
                    <a:pt x="2" y="0"/>
                    <a:pt x="0" y="4"/>
                    <a:pt x="3" y="6"/>
                  </a:cubicBezTo>
                  <a:cubicBezTo>
                    <a:pt x="18" y="12"/>
                    <a:pt x="17" y="25"/>
                    <a:pt x="25" y="36"/>
                  </a:cubicBezTo>
                  <a:cubicBezTo>
                    <a:pt x="42" y="56"/>
                    <a:pt x="57" y="77"/>
                    <a:pt x="71" y="98"/>
                  </a:cubicBezTo>
                  <a:cubicBezTo>
                    <a:pt x="91" y="130"/>
                    <a:pt x="114" y="159"/>
                    <a:pt x="142" y="1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2"/>
            <p:cNvSpPr/>
            <p:nvPr/>
          </p:nvSpPr>
          <p:spPr>
            <a:xfrm>
              <a:off x="8479800" y="4352400"/>
              <a:ext cx="171000" cy="69840"/>
            </a:xfrm>
            <a:custGeom>
              <a:avLst/>
              <a:gdLst/>
              <a:ahLst/>
              <a:cxnLst/>
              <a:rect l="l" t="t" r="r" b="b"/>
              <a:pathLst>
                <a:path w="475" h="194" extrusionOk="0">
                  <a:moveTo>
                    <a:pt x="473" y="114"/>
                  </a:moveTo>
                  <a:cubicBezTo>
                    <a:pt x="474" y="113"/>
                    <a:pt x="474" y="112"/>
                    <a:pt x="474" y="111"/>
                  </a:cubicBezTo>
                  <a:cubicBezTo>
                    <a:pt x="474" y="110"/>
                    <a:pt x="474" y="109"/>
                    <a:pt x="473" y="108"/>
                  </a:cubicBezTo>
                  <a:cubicBezTo>
                    <a:pt x="473" y="108"/>
                    <a:pt x="472" y="107"/>
                    <a:pt x="471" y="106"/>
                  </a:cubicBezTo>
                  <a:cubicBezTo>
                    <a:pt x="470" y="105"/>
                    <a:pt x="469" y="106"/>
                    <a:pt x="468" y="106"/>
                  </a:cubicBezTo>
                  <a:lnTo>
                    <a:pt x="467" y="106"/>
                  </a:lnTo>
                  <a:cubicBezTo>
                    <a:pt x="456" y="108"/>
                    <a:pt x="435" y="115"/>
                    <a:pt x="425" y="116"/>
                  </a:cubicBezTo>
                  <a:cubicBezTo>
                    <a:pt x="425" y="116"/>
                    <a:pt x="424" y="116"/>
                    <a:pt x="423" y="116"/>
                  </a:cubicBezTo>
                  <a:cubicBezTo>
                    <a:pt x="420" y="116"/>
                    <a:pt x="417" y="116"/>
                    <a:pt x="414" y="115"/>
                  </a:cubicBezTo>
                  <a:cubicBezTo>
                    <a:pt x="414" y="114"/>
                    <a:pt x="414" y="114"/>
                    <a:pt x="414" y="114"/>
                  </a:cubicBezTo>
                  <a:cubicBezTo>
                    <a:pt x="413" y="113"/>
                    <a:pt x="413" y="113"/>
                    <a:pt x="412" y="112"/>
                  </a:cubicBezTo>
                  <a:cubicBezTo>
                    <a:pt x="411" y="111"/>
                    <a:pt x="411" y="111"/>
                    <a:pt x="410" y="111"/>
                  </a:cubicBezTo>
                  <a:cubicBezTo>
                    <a:pt x="409" y="111"/>
                    <a:pt x="408" y="112"/>
                    <a:pt x="407" y="112"/>
                  </a:cubicBezTo>
                  <a:lnTo>
                    <a:pt x="406" y="111"/>
                  </a:lnTo>
                  <a:cubicBezTo>
                    <a:pt x="402" y="109"/>
                    <a:pt x="398" y="107"/>
                    <a:pt x="394" y="106"/>
                  </a:cubicBezTo>
                  <a:cubicBezTo>
                    <a:pt x="379" y="101"/>
                    <a:pt x="365" y="94"/>
                    <a:pt x="351" y="87"/>
                  </a:cubicBezTo>
                  <a:cubicBezTo>
                    <a:pt x="341" y="81"/>
                    <a:pt x="331" y="74"/>
                    <a:pt x="322" y="66"/>
                  </a:cubicBezTo>
                  <a:cubicBezTo>
                    <a:pt x="319" y="65"/>
                    <a:pt x="316" y="63"/>
                    <a:pt x="313" y="61"/>
                  </a:cubicBezTo>
                  <a:cubicBezTo>
                    <a:pt x="298" y="52"/>
                    <a:pt x="282" y="45"/>
                    <a:pt x="266" y="40"/>
                  </a:cubicBezTo>
                  <a:cubicBezTo>
                    <a:pt x="244" y="30"/>
                    <a:pt x="222" y="19"/>
                    <a:pt x="202" y="7"/>
                  </a:cubicBezTo>
                  <a:cubicBezTo>
                    <a:pt x="198" y="5"/>
                    <a:pt x="194" y="3"/>
                    <a:pt x="190" y="1"/>
                  </a:cubicBezTo>
                  <a:cubicBezTo>
                    <a:pt x="190" y="0"/>
                    <a:pt x="190" y="0"/>
                    <a:pt x="190" y="0"/>
                  </a:cubicBezTo>
                  <a:cubicBezTo>
                    <a:pt x="189" y="0"/>
                    <a:pt x="189" y="0"/>
                    <a:pt x="188" y="0"/>
                  </a:cubicBezTo>
                  <a:lnTo>
                    <a:pt x="187" y="0"/>
                  </a:lnTo>
                  <a:cubicBezTo>
                    <a:pt x="186" y="1"/>
                    <a:pt x="186" y="1"/>
                    <a:pt x="186" y="1"/>
                  </a:cubicBezTo>
                  <a:cubicBezTo>
                    <a:pt x="185" y="2"/>
                    <a:pt x="185" y="2"/>
                    <a:pt x="185" y="3"/>
                  </a:cubicBezTo>
                  <a:cubicBezTo>
                    <a:pt x="185" y="4"/>
                    <a:pt x="185" y="4"/>
                    <a:pt x="186" y="5"/>
                  </a:cubicBezTo>
                  <a:lnTo>
                    <a:pt x="187" y="5"/>
                  </a:lnTo>
                  <a:cubicBezTo>
                    <a:pt x="241" y="47"/>
                    <a:pt x="308" y="73"/>
                    <a:pt x="362" y="115"/>
                  </a:cubicBezTo>
                  <a:cubicBezTo>
                    <a:pt x="366" y="118"/>
                    <a:pt x="370" y="121"/>
                    <a:pt x="374" y="123"/>
                  </a:cubicBezTo>
                  <a:cubicBezTo>
                    <a:pt x="382" y="127"/>
                    <a:pt x="390" y="131"/>
                    <a:pt x="398" y="133"/>
                  </a:cubicBezTo>
                  <a:cubicBezTo>
                    <a:pt x="397" y="140"/>
                    <a:pt x="395" y="147"/>
                    <a:pt x="392" y="153"/>
                  </a:cubicBezTo>
                  <a:cubicBezTo>
                    <a:pt x="379" y="189"/>
                    <a:pt x="294" y="142"/>
                    <a:pt x="283" y="137"/>
                  </a:cubicBezTo>
                  <a:cubicBezTo>
                    <a:pt x="255" y="124"/>
                    <a:pt x="224" y="117"/>
                    <a:pt x="196" y="105"/>
                  </a:cubicBezTo>
                  <a:cubicBezTo>
                    <a:pt x="133" y="79"/>
                    <a:pt x="60" y="58"/>
                    <a:pt x="2" y="22"/>
                  </a:cubicBezTo>
                  <a:cubicBezTo>
                    <a:pt x="1" y="22"/>
                    <a:pt x="0" y="23"/>
                    <a:pt x="1" y="23"/>
                  </a:cubicBezTo>
                  <a:cubicBezTo>
                    <a:pt x="78" y="79"/>
                    <a:pt x="176" y="108"/>
                    <a:pt x="263" y="145"/>
                  </a:cubicBezTo>
                  <a:cubicBezTo>
                    <a:pt x="304" y="162"/>
                    <a:pt x="346" y="193"/>
                    <a:pt x="392" y="181"/>
                  </a:cubicBezTo>
                  <a:cubicBezTo>
                    <a:pt x="409" y="176"/>
                    <a:pt x="415" y="156"/>
                    <a:pt x="416" y="137"/>
                  </a:cubicBezTo>
                  <a:cubicBezTo>
                    <a:pt x="420" y="138"/>
                    <a:pt x="424" y="139"/>
                    <a:pt x="428" y="139"/>
                  </a:cubicBezTo>
                  <a:cubicBezTo>
                    <a:pt x="437" y="139"/>
                    <a:pt x="447" y="136"/>
                    <a:pt x="455" y="131"/>
                  </a:cubicBezTo>
                  <a:cubicBezTo>
                    <a:pt x="462" y="127"/>
                    <a:pt x="468" y="121"/>
                    <a:pt x="473" y="1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2"/>
            <p:cNvSpPr/>
            <p:nvPr/>
          </p:nvSpPr>
          <p:spPr>
            <a:xfrm>
              <a:off x="8582760" y="4275720"/>
              <a:ext cx="153720" cy="119880"/>
            </a:xfrm>
            <a:custGeom>
              <a:avLst/>
              <a:gdLst/>
              <a:ahLst/>
              <a:cxnLst/>
              <a:rect l="l" t="t" r="r" b="b"/>
              <a:pathLst>
                <a:path w="427" h="333" extrusionOk="0">
                  <a:moveTo>
                    <a:pt x="159" y="262"/>
                  </a:moveTo>
                  <a:cubicBezTo>
                    <a:pt x="139" y="244"/>
                    <a:pt x="119" y="226"/>
                    <a:pt x="101" y="206"/>
                  </a:cubicBezTo>
                  <a:cubicBezTo>
                    <a:pt x="72" y="177"/>
                    <a:pt x="39" y="153"/>
                    <a:pt x="8" y="125"/>
                  </a:cubicBezTo>
                  <a:cubicBezTo>
                    <a:pt x="5" y="123"/>
                    <a:pt x="0" y="127"/>
                    <a:pt x="3" y="130"/>
                  </a:cubicBezTo>
                  <a:cubicBezTo>
                    <a:pt x="48" y="176"/>
                    <a:pt x="90" y="223"/>
                    <a:pt x="138" y="267"/>
                  </a:cubicBezTo>
                  <a:cubicBezTo>
                    <a:pt x="186" y="310"/>
                    <a:pt x="238" y="332"/>
                    <a:pt x="284" y="272"/>
                  </a:cubicBezTo>
                  <a:cubicBezTo>
                    <a:pt x="284" y="272"/>
                    <a:pt x="285" y="272"/>
                    <a:pt x="285" y="271"/>
                  </a:cubicBezTo>
                  <a:cubicBezTo>
                    <a:pt x="285" y="271"/>
                    <a:pt x="286" y="270"/>
                    <a:pt x="286" y="269"/>
                  </a:cubicBezTo>
                  <a:cubicBezTo>
                    <a:pt x="340" y="294"/>
                    <a:pt x="426" y="277"/>
                    <a:pt x="405" y="204"/>
                  </a:cubicBezTo>
                  <a:cubicBezTo>
                    <a:pt x="403" y="198"/>
                    <a:pt x="395" y="200"/>
                    <a:pt x="393" y="204"/>
                  </a:cubicBezTo>
                  <a:cubicBezTo>
                    <a:pt x="386" y="217"/>
                    <a:pt x="380" y="229"/>
                    <a:pt x="373" y="241"/>
                  </a:cubicBezTo>
                  <a:cubicBezTo>
                    <a:pt x="353" y="274"/>
                    <a:pt x="284" y="241"/>
                    <a:pt x="273" y="230"/>
                  </a:cubicBezTo>
                  <a:cubicBezTo>
                    <a:pt x="245" y="200"/>
                    <a:pt x="223" y="159"/>
                    <a:pt x="196" y="126"/>
                  </a:cubicBezTo>
                  <a:cubicBezTo>
                    <a:pt x="182" y="109"/>
                    <a:pt x="175" y="88"/>
                    <a:pt x="160" y="72"/>
                  </a:cubicBezTo>
                  <a:cubicBezTo>
                    <a:pt x="139" y="48"/>
                    <a:pt x="118" y="23"/>
                    <a:pt x="95" y="0"/>
                  </a:cubicBezTo>
                  <a:lnTo>
                    <a:pt x="94" y="0"/>
                  </a:lnTo>
                  <a:cubicBezTo>
                    <a:pt x="156" y="75"/>
                    <a:pt x="197" y="167"/>
                    <a:pt x="255" y="244"/>
                  </a:cubicBezTo>
                  <a:cubicBezTo>
                    <a:pt x="259" y="249"/>
                    <a:pt x="264" y="254"/>
                    <a:pt x="269" y="258"/>
                  </a:cubicBezTo>
                  <a:cubicBezTo>
                    <a:pt x="232" y="294"/>
                    <a:pt x="199" y="294"/>
                    <a:pt x="159" y="26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2"/>
            <p:cNvSpPr/>
            <p:nvPr/>
          </p:nvSpPr>
          <p:spPr>
            <a:xfrm>
              <a:off x="8642160" y="4249800"/>
              <a:ext cx="109080" cy="103320"/>
            </a:xfrm>
            <a:custGeom>
              <a:avLst/>
              <a:gdLst/>
              <a:ahLst/>
              <a:cxnLst/>
              <a:rect l="l" t="t" r="r" b="b"/>
              <a:pathLst>
                <a:path w="303" h="287" extrusionOk="0">
                  <a:moveTo>
                    <a:pt x="280" y="272"/>
                  </a:moveTo>
                  <a:cubicBezTo>
                    <a:pt x="302" y="262"/>
                    <a:pt x="298" y="228"/>
                    <a:pt x="288" y="213"/>
                  </a:cubicBezTo>
                  <a:cubicBezTo>
                    <a:pt x="288" y="212"/>
                    <a:pt x="287" y="211"/>
                    <a:pt x="286" y="211"/>
                  </a:cubicBezTo>
                  <a:cubicBezTo>
                    <a:pt x="285" y="210"/>
                    <a:pt x="284" y="210"/>
                    <a:pt x="283" y="210"/>
                  </a:cubicBezTo>
                  <a:cubicBezTo>
                    <a:pt x="282" y="210"/>
                    <a:pt x="281" y="210"/>
                    <a:pt x="280" y="211"/>
                  </a:cubicBezTo>
                  <a:cubicBezTo>
                    <a:pt x="279" y="211"/>
                    <a:pt x="278" y="212"/>
                    <a:pt x="278" y="213"/>
                  </a:cubicBezTo>
                  <a:cubicBezTo>
                    <a:pt x="277" y="214"/>
                    <a:pt x="276" y="215"/>
                    <a:pt x="276" y="216"/>
                  </a:cubicBezTo>
                  <a:cubicBezTo>
                    <a:pt x="274" y="219"/>
                    <a:pt x="273" y="222"/>
                    <a:pt x="272" y="226"/>
                  </a:cubicBezTo>
                  <a:cubicBezTo>
                    <a:pt x="270" y="254"/>
                    <a:pt x="235" y="245"/>
                    <a:pt x="222" y="226"/>
                  </a:cubicBezTo>
                  <a:cubicBezTo>
                    <a:pt x="202" y="197"/>
                    <a:pt x="181" y="167"/>
                    <a:pt x="157" y="140"/>
                  </a:cubicBezTo>
                  <a:cubicBezTo>
                    <a:pt x="131" y="111"/>
                    <a:pt x="103" y="81"/>
                    <a:pt x="77" y="53"/>
                  </a:cubicBezTo>
                  <a:cubicBezTo>
                    <a:pt x="58" y="33"/>
                    <a:pt x="32" y="22"/>
                    <a:pt x="11" y="5"/>
                  </a:cubicBezTo>
                  <a:cubicBezTo>
                    <a:pt x="6" y="0"/>
                    <a:pt x="0" y="8"/>
                    <a:pt x="5" y="12"/>
                  </a:cubicBezTo>
                  <a:cubicBezTo>
                    <a:pt x="36" y="45"/>
                    <a:pt x="71" y="71"/>
                    <a:pt x="100" y="106"/>
                  </a:cubicBezTo>
                  <a:cubicBezTo>
                    <a:pt x="136" y="148"/>
                    <a:pt x="170" y="192"/>
                    <a:pt x="202" y="238"/>
                  </a:cubicBezTo>
                  <a:cubicBezTo>
                    <a:pt x="220" y="266"/>
                    <a:pt x="247" y="286"/>
                    <a:pt x="280" y="2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2"/>
            <p:cNvSpPr/>
            <p:nvPr/>
          </p:nvSpPr>
          <p:spPr>
            <a:xfrm>
              <a:off x="8641080" y="4179240"/>
              <a:ext cx="131400" cy="142920"/>
            </a:xfrm>
            <a:custGeom>
              <a:avLst/>
              <a:gdLst/>
              <a:ahLst/>
              <a:cxnLst/>
              <a:rect l="l" t="t" r="r" b="b"/>
              <a:pathLst>
                <a:path w="365" h="397" extrusionOk="0">
                  <a:moveTo>
                    <a:pt x="275" y="355"/>
                  </a:moveTo>
                  <a:cubicBezTo>
                    <a:pt x="270" y="349"/>
                    <a:pt x="264" y="342"/>
                    <a:pt x="261" y="335"/>
                  </a:cubicBezTo>
                  <a:cubicBezTo>
                    <a:pt x="257" y="328"/>
                    <a:pt x="254" y="322"/>
                    <a:pt x="252" y="315"/>
                  </a:cubicBezTo>
                  <a:cubicBezTo>
                    <a:pt x="225" y="277"/>
                    <a:pt x="196" y="241"/>
                    <a:pt x="166" y="206"/>
                  </a:cubicBezTo>
                  <a:cubicBezTo>
                    <a:pt x="145" y="180"/>
                    <a:pt x="122" y="156"/>
                    <a:pt x="101" y="130"/>
                  </a:cubicBezTo>
                  <a:cubicBezTo>
                    <a:pt x="80" y="105"/>
                    <a:pt x="30" y="92"/>
                    <a:pt x="10" y="64"/>
                  </a:cubicBezTo>
                  <a:cubicBezTo>
                    <a:pt x="7" y="59"/>
                    <a:pt x="0" y="64"/>
                    <a:pt x="3" y="69"/>
                  </a:cubicBezTo>
                  <a:cubicBezTo>
                    <a:pt x="13" y="84"/>
                    <a:pt x="28" y="88"/>
                    <a:pt x="43" y="102"/>
                  </a:cubicBezTo>
                  <a:cubicBezTo>
                    <a:pt x="66" y="123"/>
                    <a:pt x="87" y="142"/>
                    <a:pt x="108" y="165"/>
                  </a:cubicBezTo>
                  <a:cubicBezTo>
                    <a:pt x="153" y="212"/>
                    <a:pt x="186" y="270"/>
                    <a:pt x="228" y="319"/>
                  </a:cubicBezTo>
                  <a:cubicBezTo>
                    <a:pt x="252" y="347"/>
                    <a:pt x="256" y="396"/>
                    <a:pt x="304" y="394"/>
                  </a:cubicBezTo>
                  <a:cubicBezTo>
                    <a:pt x="318" y="394"/>
                    <a:pt x="331" y="391"/>
                    <a:pt x="344" y="386"/>
                  </a:cubicBezTo>
                  <a:cubicBezTo>
                    <a:pt x="346" y="387"/>
                    <a:pt x="348" y="388"/>
                    <a:pt x="351" y="388"/>
                  </a:cubicBezTo>
                  <a:cubicBezTo>
                    <a:pt x="353" y="388"/>
                    <a:pt x="355" y="387"/>
                    <a:pt x="357" y="386"/>
                  </a:cubicBezTo>
                  <a:cubicBezTo>
                    <a:pt x="359" y="385"/>
                    <a:pt x="361" y="383"/>
                    <a:pt x="362" y="381"/>
                  </a:cubicBezTo>
                  <a:cubicBezTo>
                    <a:pt x="363" y="379"/>
                    <a:pt x="364" y="377"/>
                    <a:pt x="364" y="375"/>
                  </a:cubicBezTo>
                  <a:cubicBezTo>
                    <a:pt x="364" y="374"/>
                    <a:pt x="363" y="374"/>
                    <a:pt x="363" y="373"/>
                  </a:cubicBezTo>
                  <a:cubicBezTo>
                    <a:pt x="346" y="227"/>
                    <a:pt x="244" y="96"/>
                    <a:pt x="134" y="4"/>
                  </a:cubicBezTo>
                  <a:cubicBezTo>
                    <a:pt x="129" y="0"/>
                    <a:pt x="123" y="6"/>
                    <a:pt x="127" y="11"/>
                  </a:cubicBezTo>
                  <a:cubicBezTo>
                    <a:pt x="220" y="101"/>
                    <a:pt x="315" y="226"/>
                    <a:pt x="337" y="358"/>
                  </a:cubicBezTo>
                  <a:cubicBezTo>
                    <a:pt x="335" y="360"/>
                    <a:pt x="332" y="363"/>
                    <a:pt x="329" y="364"/>
                  </a:cubicBezTo>
                  <a:cubicBezTo>
                    <a:pt x="322" y="368"/>
                    <a:pt x="314" y="369"/>
                    <a:pt x="307" y="369"/>
                  </a:cubicBezTo>
                  <a:cubicBezTo>
                    <a:pt x="299" y="369"/>
                    <a:pt x="291" y="368"/>
                    <a:pt x="286" y="364"/>
                  </a:cubicBezTo>
                  <a:cubicBezTo>
                    <a:pt x="281" y="362"/>
                    <a:pt x="278" y="359"/>
                    <a:pt x="275" y="3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2"/>
            <p:cNvSpPr/>
            <p:nvPr/>
          </p:nvSpPr>
          <p:spPr>
            <a:xfrm>
              <a:off x="8276400" y="4216680"/>
              <a:ext cx="139680" cy="79560"/>
            </a:xfrm>
            <a:custGeom>
              <a:avLst/>
              <a:gdLst/>
              <a:ahLst/>
              <a:cxnLst/>
              <a:rect l="l" t="t" r="r" b="b"/>
              <a:pathLst>
                <a:path w="388" h="221" extrusionOk="0">
                  <a:moveTo>
                    <a:pt x="380" y="84"/>
                  </a:moveTo>
                  <a:cubicBezTo>
                    <a:pt x="379" y="84"/>
                    <a:pt x="379" y="84"/>
                    <a:pt x="379" y="84"/>
                  </a:cubicBezTo>
                  <a:cubicBezTo>
                    <a:pt x="379" y="83"/>
                    <a:pt x="378" y="82"/>
                    <a:pt x="377" y="82"/>
                  </a:cubicBezTo>
                  <a:cubicBezTo>
                    <a:pt x="376" y="81"/>
                    <a:pt x="376" y="81"/>
                    <a:pt x="375" y="81"/>
                  </a:cubicBezTo>
                  <a:cubicBezTo>
                    <a:pt x="374" y="81"/>
                    <a:pt x="373" y="81"/>
                    <a:pt x="372" y="82"/>
                  </a:cubicBezTo>
                  <a:cubicBezTo>
                    <a:pt x="372" y="82"/>
                    <a:pt x="371" y="82"/>
                    <a:pt x="371" y="83"/>
                  </a:cubicBezTo>
                  <a:cubicBezTo>
                    <a:pt x="355" y="102"/>
                    <a:pt x="338" y="118"/>
                    <a:pt x="347" y="144"/>
                  </a:cubicBezTo>
                  <a:cubicBezTo>
                    <a:pt x="346" y="144"/>
                    <a:pt x="345" y="144"/>
                    <a:pt x="344" y="144"/>
                  </a:cubicBezTo>
                  <a:cubicBezTo>
                    <a:pt x="338" y="144"/>
                    <a:pt x="333" y="144"/>
                    <a:pt x="328" y="143"/>
                  </a:cubicBezTo>
                  <a:cubicBezTo>
                    <a:pt x="314" y="141"/>
                    <a:pt x="301" y="136"/>
                    <a:pt x="288" y="130"/>
                  </a:cubicBezTo>
                  <a:cubicBezTo>
                    <a:pt x="287" y="130"/>
                    <a:pt x="286" y="129"/>
                    <a:pt x="285" y="128"/>
                  </a:cubicBezTo>
                  <a:cubicBezTo>
                    <a:pt x="274" y="122"/>
                    <a:pt x="263" y="117"/>
                    <a:pt x="251" y="114"/>
                  </a:cubicBezTo>
                  <a:lnTo>
                    <a:pt x="251" y="113"/>
                  </a:lnTo>
                  <a:cubicBezTo>
                    <a:pt x="251" y="75"/>
                    <a:pt x="241" y="38"/>
                    <a:pt x="222" y="5"/>
                  </a:cubicBezTo>
                  <a:cubicBezTo>
                    <a:pt x="219" y="0"/>
                    <a:pt x="213" y="3"/>
                    <a:pt x="213" y="8"/>
                  </a:cubicBezTo>
                  <a:cubicBezTo>
                    <a:pt x="213" y="22"/>
                    <a:pt x="216" y="37"/>
                    <a:pt x="223" y="50"/>
                  </a:cubicBezTo>
                  <a:cubicBezTo>
                    <a:pt x="230" y="70"/>
                    <a:pt x="234" y="91"/>
                    <a:pt x="234" y="112"/>
                  </a:cubicBezTo>
                  <a:cubicBezTo>
                    <a:pt x="234" y="119"/>
                    <a:pt x="234" y="125"/>
                    <a:pt x="233" y="132"/>
                  </a:cubicBezTo>
                  <a:cubicBezTo>
                    <a:pt x="231" y="144"/>
                    <a:pt x="228" y="156"/>
                    <a:pt x="223" y="167"/>
                  </a:cubicBezTo>
                  <a:cubicBezTo>
                    <a:pt x="215" y="186"/>
                    <a:pt x="185" y="154"/>
                    <a:pt x="184" y="153"/>
                  </a:cubicBezTo>
                  <a:cubicBezTo>
                    <a:pt x="179" y="148"/>
                    <a:pt x="174" y="144"/>
                    <a:pt x="169" y="141"/>
                  </a:cubicBezTo>
                  <a:cubicBezTo>
                    <a:pt x="166" y="139"/>
                    <a:pt x="164" y="139"/>
                    <a:pt x="162" y="138"/>
                  </a:cubicBezTo>
                  <a:cubicBezTo>
                    <a:pt x="159" y="118"/>
                    <a:pt x="152" y="99"/>
                    <a:pt x="142" y="82"/>
                  </a:cubicBezTo>
                  <a:cubicBezTo>
                    <a:pt x="140" y="79"/>
                    <a:pt x="138" y="75"/>
                    <a:pt x="136" y="72"/>
                  </a:cubicBezTo>
                  <a:cubicBezTo>
                    <a:pt x="133" y="69"/>
                    <a:pt x="126" y="72"/>
                    <a:pt x="128" y="77"/>
                  </a:cubicBezTo>
                  <a:cubicBezTo>
                    <a:pt x="130" y="87"/>
                    <a:pt x="126" y="99"/>
                    <a:pt x="129" y="108"/>
                  </a:cubicBezTo>
                  <a:cubicBezTo>
                    <a:pt x="135" y="121"/>
                    <a:pt x="139" y="135"/>
                    <a:pt x="141" y="149"/>
                  </a:cubicBezTo>
                  <a:cubicBezTo>
                    <a:pt x="142" y="160"/>
                    <a:pt x="142" y="170"/>
                    <a:pt x="142" y="180"/>
                  </a:cubicBezTo>
                  <a:cubicBezTo>
                    <a:pt x="142" y="183"/>
                    <a:pt x="142" y="186"/>
                    <a:pt x="142" y="190"/>
                  </a:cubicBezTo>
                  <a:cubicBezTo>
                    <a:pt x="142" y="203"/>
                    <a:pt x="118" y="186"/>
                    <a:pt x="113" y="183"/>
                  </a:cubicBezTo>
                  <a:cubicBezTo>
                    <a:pt x="64" y="156"/>
                    <a:pt x="39" y="115"/>
                    <a:pt x="10" y="69"/>
                  </a:cubicBezTo>
                  <a:cubicBezTo>
                    <a:pt x="10" y="68"/>
                    <a:pt x="10" y="67"/>
                    <a:pt x="9" y="67"/>
                  </a:cubicBezTo>
                  <a:cubicBezTo>
                    <a:pt x="8" y="66"/>
                    <a:pt x="7" y="67"/>
                    <a:pt x="6" y="67"/>
                  </a:cubicBezTo>
                  <a:cubicBezTo>
                    <a:pt x="5" y="67"/>
                    <a:pt x="4" y="66"/>
                    <a:pt x="3" y="67"/>
                  </a:cubicBezTo>
                  <a:cubicBezTo>
                    <a:pt x="2" y="67"/>
                    <a:pt x="1" y="69"/>
                    <a:pt x="1" y="69"/>
                  </a:cubicBezTo>
                  <a:cubicBezTo>
                    <a:pt x="0" y="70"/>
                    <a:pt x="0" y="71"/>
                    <a:pt x="0" y="72"/>
                  </a:cubicBezTo>
                  <a:cubicBezTo>
                    <a:pt x="0" y="73"/>
                    <a:pt x="0" y="73"/>
                    <a:pt x="0" y="74"/>
                  </a:cubicBezTo>
                  <a:cubicBezTo>
                    <a:pt x="6" y="88"/>
                    <a:pt x="12" y="101"/>
                    <a:pt x="20" y="115"/>
                  </a:cubicBezTo>
                  <a:cubicBezTo>
                    <a:pt x="32" y="136"/>
                    <a:pt x="48" y="157"/>
                    <a:pt x="65" y="175"/>
                  </a:cubicBezTo>
                  <a:cubicBezTo>
                    <a:pt x="75" y="184"/>
                    <a:pt x="86" y="193"/>
                    <a:pt x="98" y="200"/>
                  </a:cubicBezTo>
                  <a:cubicBezTo>
                    <a:pt x="112" y="208"/>
                    <a:pt x="128" y="214"/>
                    <a:pt x="144" y="217"/>
                  </a:cubicBezTo>
                  <a:cubicBezTo>
                    <a:pt x="165" y="220"/>
                    <a:pt x="168" y="187"/>
                    <a:pt x="162" y="152"/>
                  </a:cubicBezTo>
                  <a:cubicBezTo>
                    <a:pt x="184" y="171"/>
                    <a:pt x="218" y="214"/>
                    <a:pt x="234" y="178"/>
                  </a:cubicBezTo>
                  <a:cubicBezTo>
                    <a:pt x="241" y="162"/>
                    <a:pt x="245" y="146"/>
                    <a:pt x="247" y="130"/>
                  </a:cubicBezTo>
                  <a:cubicBezTo>
                    <a:pt x="280" y="146"/>
                    <a:pt x="328" y="183"/>
                    <a:pt x="363" y="160"/>
                  </a:cubicBezTo>
                  <a:cubicBezTo>
                    <a:pt x="372" y="155"/>
                    <a:pt x="366" y="141"/>
                    <a:pt x="363" y="134"/>
                  </a:cubicBezTo>
                  <a:cubicBezTo>
                    <a:pt x="360" y="115"/>
                    <a:pt x="387" y="104"/>
                    <a:pt x="380"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2"/>
            <p:cNvSpPr/>
            <p:nvPr/>
          </p:nvSpPr>
          <p:spPr>
            <a:xfrm>
              <a:off x="8395920" y="4132080"/>
              <a:ext cx="251640" cy="127080"/>
            </a:xfrm>
            <a:custGeom>
              <a:avLst/>
              <a:gdLst/>
              <a:ahLst/>
              <a:cxnLst/>
              <a:rect l="l" t="t" r="r" b="b"/>
              <a:pathLst>
                <a:path w="699" h="353" extrusionOk="0">
                  <a:moveTo>
                    <a:pt x="665" y="4"/>
                  </a:moveTo>
                  <a:cubicBezTo>
                    <a:pt x="661" y="27"/>
                    <a:pt x="659" y="51"/>
                    <a:pt x="658" y="75"/>
                  </a:cubicBezTo>
                  <a:cubicBezTo>
                    <a:pt x="658" y="81"/>
                    <a:pt x="656" y="109"/>
                    <a:pt x="647" y="110"/>
                  </a:cubicBezTo>
                  <a:cubicBezTo>
                    <a:pt x="639" y="109"/>
                    <a:pt x="631" y="106"/>
                    <a:pt x="624" y="102"/>
                  </a:cubicBezTo>
                  <a:cubicBezTo>
                    <a:pt x="615" y="97"/>
                    <a:pt x="607" y="89"/>
                    <a:pt x="601" y="79"/>
                  </a:cubicBezTo>
                  <a:cubicBezTo>
                    <a:pt x="600" y="78"/>
                    <a:pt x="600" y="77"/>
                    <a:pt x="599" y="75"/>
                  </a:cubicBezTo>
                  <a:cubicBezTo>
                    <a:pt x="599" y="74"/>
                    <a:pt x="599" y="73"/>
                    <a:pt x="598" y="72"/>
                  </a:cubicBezTo>
                  <a:cubicBezTo>
                    <a:pt x="598" y="71"/>
                    <a:pt x="597" y="71"/>
                    <a:pt x="596" y="70"/>
                  </a:cubicBezTo>
                  <a:cubicBezTo>
                    <a:pt x="595" y="69"/>
                    <a:pt x="594" y="69"/>
                    <a:pt x="593" y="69"/>
                  </a:cubicBezTo>
                  <a:cubicBezTo>
                    <a:pt x="592" y="69"/>
                    <a:pt x="591" y="69"/>
                    <a:pt x="590" y="70"/>
                  </a:cubicBezTo>
                  <a:cubicBezTo>
                    <a:pt x="589" y="71"/>
                    <a:pt x="588" y="71"/>
                    <a:pt x="588" y="72"/>
                  </a:cubicBezTo>
                  <a:cubicBezTo>
                    <a:pt x="587" y="73"/>
                    <a:pt x="587" y="74"/>
                    <a:pt x="587" y="75"/>
                  </a:cubicBezTo>
                  <a:cubicBezTo>
                    <a:pt x="586" y="77"/>
                    <a:pt x="586" y="80"/>
                    <a:pt x="586" y="82"/>
                  </a:cubicBezTo>
                  <a:cubicBezTo>
                    <a:pt x="586" y="84"/>
                    <a:pt x="586" y="86"/>
                    <a:pt x="587" y="89"/>
                  </a:cubicBezTo>
                  <a:cubicBezTo>
                    <a:pt x="589" y="114"/>
                    <a:pt x="593" y="169"/>
                    <a:pt x="567" y="159"/>
                  </a:cubicBezTo>
                  <a:cubicBezTo>
                    <a:pt x="545" y="152"/>
                    <a:pt x="524" y="143"/>
                    <a:pt x="505" y="131"/>
                  </a:cubicBezTo>
                  <a:cubicBezTo>
                    <a:pt x="504" y="131"/>
                    <a:pt x="504" y="131"/>
                    <a:pt x="503" y="130"/>
                  </a:cubicBezTo>
                  <a:cubicBezTo>
                    <a:pt x="502" y="127"/>
                    <a:pt x="502" y="123"/>
                    <a:pt x="502" y="119"/>
                  </a:cubicBezTo>
                  <a:cubicBezTo>
                    <a:pt x="502" y="115"/>
                    <a:pt x="496" y="115"/>
                    <a:pt x="496" y="119"/>
                  </a:cubicBezTo>
                  <a:cubicBezTo>
                    <a:pt x="495" y="123"/>
                    <a:pt x="496" y="123"/>
                    <a:pt x="496" y="125"/>
                  </a:cubicBezTo>
                  <a:cubicBezTo>
                    <a:pt x="487" y="119"/>
                    <a:pt x="480" y="111"/>
                    <a:pt x="474" y="102"/>
                  </a:cubicBezTo>
                  <a:cubicBezTo>
                    <a:pt x="474" y="101"/>
                    <a:pt x="473" y="101"/>
                    <a:pt x="473" y="101"/>
                  </a:cubicBezTo>
                  <a:cubicBezTo>
                    <a:pt x="472" y="100"/>
                    <a:pt x="471" y="100"/>
                    <a:pt x="470" y="100"/>
                  </a:cubicBezTo>
                  <a:cubicBezTo>
                    <a:pt x="469" y="100"/>
                    <a:pt x="468" y="100"/>
                    <a:pt x="467" y="101"/>
                  </a:cubicBezTo>
                  <a:cubicBezTo>
                    <a:pt x="466" y="102"/>
                    <a:pt x="466" y="102"/>
                    <a:pt x="465" y="103"/>
                  </a:cubicBezTo>
                  <a:cubicBezTo>
                    <a:pt x="465" y="103"/>
                    <a:pt x="464" y="104"/>
                    <a:pt x="464" y="105"/>
                  </a:cubicBezTo>
                  <a:cubicBezTo>
                    <a:pt x="464" y="106"/>
                    <a:pt x="464" y="106"/>
                    <a:pt x="465" y="107"/>
                  </a:cubicBezTo>
                  <a:cubicBezTo>
                    <a:pt x="466" y="110"/>
                    <a:pt x="467" y="113"/>
                    <a:pt x="469" y="116"/>
                  </a:cubicBezTo>
                  <a:cubicBezTo>
                    <a:pt x="476" y="128"/>
                    <a:pt x="485" y="138"/>
                    <a:pt x="496" y="146"/>
                  </a:cubicBezTo>
                  <a:cubicBezTo>
                    <a:pt x="496" y="156"/>
                    <a:pt x="497" y="166"/>
                    <a:pt x="498" y="176"/>
                  </a:cubicBezTo>
                  <a:cubicBezTo>
                    <a:pt x="498" y="191"/>
                    <a:pt x="498" y="205"/>
                    <a:pt x="497" y="219"/>
                  </a:cubicBezTo>
                  <a:cubicBezTo>
                    <a:pt x="496" y="219"/>
                    <a:pt x="496" y="219"/>
                    <a:pt x="495" y="220"/>
                  </a:cubicBezTo>
                  <a:cubicBezTo>
                    <a:pt x="491" y="229"/>
                    <a:pt x="456" y="230"/>
                    <a:pt x="448" y="230"/>
                  </a:cubicBezTo>
                  <a:cubicBezTo>
                    <a:pt x="419" y="227"/>
                    <a:pt x="391" y="219"/>
                    <a:pt x="365" y="206"/>
                  </a:cubicBezTo>
                  <a:cubicBezTo>
                    <a:pt x="329" y="190"/>
                    <a:pt x="295" y="141"/>
                    <a:pt x="271" y="111"/>
                  </a:cubicBezTo>
                  <a:cubicBezTo>
                    <a:pt x="271" y="111"/>
                    <a:pt x="271" y="112"/>
                    <a:pt x="270" y="111"/>
                  </a:cubicBezTo>
                  <a:cubicBezTo>
                    <a:pt x="269" y="110"/>
                    <a:pt x="269" y="110"/>
                    <a:pt x="268" y="110"/>
                  </a:cubicBezTo>
                  <a:cubicBezTo>
                    <a:pt x="268" y="110"/>
                    <a:pt x="267" y="110"/>
                    <a:pt x="266" y="111"/>
                  </a:cubicBezTo>
                  <a:lnTo>
                    <a:pt x="265" y="112"/>
                  </a:lnTo>
                  <a:cubicBezTo>
                    <a:pt x="265" y="113"/>
                    <a:pt x="264" y="113"/>
                    <a:pt x="264" y="114"/>
                  </a:cubicBezTo>
                  <a:cubicBezTo>
                    <a:pt x="264" y="115"/>
                    <a:pt x="265" y="115"/>
                    <a:pt x="265" y="116"/>
                  </a:cubicBezTo>
                  <a:cubicBezTo>
                    <a:pt x="280" y="139"/>
                    <a:pt x="298" y="161"/>
                    <a:pt x="318" y="181"/>
                  </a:cubicBezTo>
                  <a:cubicBezTo>
                    <a:pt x="307" y="210"/>
                    <a:pt x="316" y="245"/>
                    <a:pt x="318" y="275"/>
                  </a:cubicBezTo>
                  <a:cubicBezTo>
                    <a:pt x="319" y="290"/>
                    <a:pt x="322" y="312"/>
                    <a:pt x="301" y="311"/>
                  </a:cubicBezTo>
                  <a:cubicBezTo>
                    <a:pt x="288" y="310"/>
                    <a:pt x="276" y="306"/>
                    <a:pt x="265" y="299"/>
                  </a:cubicBezTo>
                  <a:cubicBezTo>
                    <a:pt x="259" y="296"/>
                    <a:pt x="253" y="292"/>
                    <a:pt x="248" y="287"/>
                  </a:cubicBezTo>
                  <a:cubicBezTo>
                    <a:pt x="248" y="286"/>
                    <a:pt x="247" y="286"/>
                    <a:pt x="246" y="285"/>
                  </a:cubicBezTo>
                  <a:cubicBezTo>
                    <a:pt x="245" y="285"/>
                    <a:pt x="245" y="284"/>
                    <a:pt x="244" y="284"/>
                  </a:cubicBezTo>
                  <a:cubicBezTo>
                    <a:pt x="243" y="284"/>
                    <a:pt x="243" y="284"/>
                    <a:pt x="242" y="285"/>
                  </a:cubicBezTo>
                  <a:cubicBezTo>
                    <a:pt x="241" y="276"/>
                    <a:pt x="240" y="268"/>
                    <a:pt x="238" y="259"/>
                  </a:cubicBezTo>
                  <a:lnTo>
                    <a:pt x="237" y="259"/>
                  </a:lnTo>
                  <a:cubicBezTo>
                    <a:pt x="237" y="258"/>
                    <a:pt x="236" y="257"/>
                    <a:pt x="236" y="257"/>
                  </a:cubicBezTo>
                  <a:cubicBezTo>
                    <a:pt x="235" y="256"/>
                    <a:pt x="234" y="256"/>
                    <a:pt x="233" y="256"/>
                  </a:cubicBezTo>
                  <a:cubicBezTo>
                    <a:pt x="232" y="256"/>
                    <a:pt x="232" y="256"/>
                    <a:pt x="231" y="257"/>
                  </a:cubicBezTo>
                  <a:cubicBezTo>
                    <a:pt x="230" y="258"/>
                    <a:pt x="229" y="258"/>
                    <a:pt x="229" y="259"/>
                  </a:cubicBezTo>
                  <a:lnTo>
                    <a:pt x="228" y="259"/>
                  </a:lnTo>
                  <a:cubicBezTo>
                    <a:pt x="225" y="274"/>
                    <a:pt x="224" y="290"/>
                    <a:pt x="224" y="305"/>
                  </a:cubicBezTo>
                  <a:cubicBezTo>
                    <a:pt x="224" y="313"/>
                    <a:pt x="224" y="321"/>
                    <a:pt x="225" y="329"/>
                  </a:cubicBezTo>
                  <a:cubicBezTo>
                    <a:pt x="225" y="332"/>
                    <a:pt x="186" y="329"/>
                    <a:pt x="183" y="329"/>
                  </a:cubicBezTo>
                  <a:cubicBezTo>
                    <a:pt x="161" y="329"/>
                    <a:pt x="141" y="323"/>
                    <a:pt x="122" y="313"/>
                  </a:cubicBezTo>
                  <a:cubicBezTo>
                    <a:pt x="120" y="311"/>
                    <a:pt x="118" y="310"/>
                    <a:pt x="117" y="309"/>
                  </a:cubicBezTo>
                  <a:cubicBezTo>
                    <a:pt x="96" y="294"/>
                    <a:pt x="78" y="275"/>
                    <a:pt x="65" y="253"/>
                  </a:cubicBezTo>
                  <a:cubicBezTo>
                    <a:pt x="65" y="252"/>
                    <a:pt x="64" y="251"/>
                    <a:pt x="64" y="250"/>
                  </a:cubicBezTo>
                  <a:cubicBezTo>
                    <a:pt x="47" y="228"/>
                    <a:pt x="32" y="205"/>
                    <a:pt x="18" y="181"/>
                  </a:cubicBezTo>
                  <a:cubicBezTo>
                    <a:pt x="13" y="173"/>
                    <a:pt x="9" y="165"/>
                    <a:pt x="5" y="157"/>
                  </a:cubicBezTo>
                  <a:lnTo>
                    <a:pt x="4" y="157"/>
                  </a:lnTo>
                  <a:lnTo>
                    <a:pt x="4" y="156"/>
                  </a:lnTo>
                  <a:cubicBezTo>
                    <a:pt x="3" y="156"/>
                    <a:pt x="3" y="156"/>
                    <a:pt x="2" y="156"/>
                  </a:cubicBezTo>
                  <a:lnTo>
                    <a:pt x="1" y="156"/>
                  </a:lnTo>
                  <a:lnTo>
                    <a:pt x="0" y="157"/>
                  </a:lnTo>
                  <a:lnTo>
                    <a:pt x="0" y="158"/>
                  </a:lnTo>
                  <a:cubicBezTo>
                    <a:pt x="0" y="159"/>
                    <a:pt x="0" y="159"/>
                    <a:pt x="0" y="159"/>
                  </a:cubicBezTo>
                  <a:cubicBezTo>
                    <a:pt x="9" y="185"/>
                    <a:pt x="20" y="209"/>
                    <a:pt x="34" y="233"/>
                  </a:cubicBezTo>
                  <a:cubicBezTo>
                    <a:pt x="48" y="258"/>
                    <a:pt x="65" y="281"/>
                    <a:pt x="84" y="303"/>
                  </a:cubicBezTo>
                  <a:cubicBezTo>
                    <a:pt x="126" y="350"/>
                    <a:pt x="177" y="339"/>
                    <a:pt x="232" y="351"/>
                  </a:cubicBezTo>
                  <a:cubicBezTo>
                    <a:pt x="237" y="352"/>
                    <a:pt x="241" y="347"/>
                    <a:pt x="241" y="343"/>
                  </a:cubicBezTo>
                  <a:cubicBezTo>
                    <a:pt x="243" y="332"/>
                    <a:pt x="244" y="321"/>
                    <a:pt x="244" y="311"/>
                  </a:cubicBezTo>
                  <a:cubicBezTo>
                    <a:pt x="244" y="309"/>
                    <a:pt x="244" y="308"/>
                    <a:pt x="244" y="306"/>
                  </a:cubicBezTo>
                  <a:cubicBezTo>
                    <a:pt x="249" y="312"/>
                    <a:pt x="256" y="317"/>
                    <a:pt x="263" y="321"/>
                  </a:cubicBezTo>
                  <a:cubicBezTo>
                    <a:pt x="275" y="328"/>
                    <a:pt x="288" y="332"/>
                    <a:pt x="302" y="332"/>
                  </a:cubicBezTo>
                  <a:cubicBezTo>
                    <a:pt x="311" y="332"/>
                    <a:pt x="319" y="331"/>
                    <a:pt x="328" y="328"/>
                  </a:cubicBezTo>
                  <a:cubicBezTo>
                    <a:pt x="342" y="320"/>
                    <a:pt x="340" y="295"/>
                    <a:pt x="339" y="282"/>
                  </a:cubicBezTo>
                  <a:cubicBezTo>
                    <a:pt x="339" y="280"/>
                    <a:pt x="339" y="278"/>
                    <a:pt x="339" y="276"/>
                  </a:cubicBezTo>
                  <a:cubicBezTo>
                    <a:pt x="339" y="249"/>
                    <a:pt x="336" y="222"/>
                    <a:pt x="331" y="195"/>
                  </a:cubicBezTo>
                  <a:cubicBezTo>
                    <a:pt x="377" y="237"/>
                    <a:pt x="436" y="262"/>
                    <a:pt x="497" y="231"/>
                  </a:cubicBezTo>
                  <a:cubicBezTo>
                    <a:pt x="498" y="232"/>
                    <a:pt x="498" y="232"/>
                    <a:pt x="499" y="233"/>
                  </a:cubicBezTo>
                  <a:cubicBezTo>
                    <a:pt x="500" y="233"/>
                    <a:pt x="502" y="234"/>
                    <a:pt x="503" y="234"/>
                  </a:cubicBezTo>
                  <a:cubicBezTo>
                    <a:pt x="504" y="234"/>
                    <a:pt x="506" y="234"/>
                    <a:pt x="507" y="233"/>
                  </a:cubicBezTo>
                  <a:cubicBezTo>
                    <a:pt x="508" y="232"/>
                    <a:pt x="509" y="231"/>
                    <a:pt x="510" y="230"/>
                  </a:cubicBezTo>
                  <a:cubicBezTo>
                    <a:pt x="510" y="229"/>
                    <a:pt x="511" y="228"/>
                    <a:pt x="511" y="227"/>
                  </a:cubicBezTo>
                  <a:cubicBezTo>
                    <a:pt x="511" y="210"/>
                    <a:pt x="512" y="193"/>
                    <a:pt x="512" y="176"/>
                  </a:cubicBezTo>
                  <a:cubicBezTo>
                    <a:pt x="512" y="170"/>
                    <a:pt x="511" y="163"/>
                    <a:pt x="509" y="157"/>
                  </a:cubicBezTo>
                  <a:cubicBezTo>
                    <a:pt x="511" y="158"/>
                    <a:pt x="513" y="159"/>
                    <a:pt x="514" y="160"/>
                  </a:cubicBezTo>
                  <a:cubicBezTo>
                    <a:pt x="534" y="171"/>
                    <a:pt x="555" y="179"/>
                    <a:pt x="577" y="183"/>
                  </a:cubicBezTo>
                  <a:cubicBezTo>
                    <a:pt x="609" y="188"/>
                    <a:pt x="608" y="147"/>
                    <a:pt x="603" y="113"/>
                  </a:cubicBezTo>
                  <a:cubicBezTo>
                    <a:pt x="607" y="116"/>
                    <a:pt x="610" y="118"/>
                    <a:pt x="614" y="120"/>
                  </a:cubicBezTo>
                  <a:cubicBezTo>
                    <a:pt x="625" y="127"/>
                    <a:pt x="638" y="131"/>
                    <a:pt x="651" y="131"/>
                  </a:cubicBezTo>
                  <a:cubicBezTo>
                    <a:pt x="698" y="131"/>
                    <a:pt x="684" y="30"/>
                    <a:pt x="678" y="5"/>
                  </a:cubicBezTo>
                  <a:cubicBezTo>
                    <a:pt x="677" y="4"/>
                    <a:pt x="677" y="4"/>
                    <a:pt x="677" y="4"/>
                  </a:cubicBezTo>
                  <a:cubicBezTo>
                    <a:pt x="677" y="3"/>
                    <a:pt x="677" y="2"/>
                    <a:pt x="675" y="1"/>
                  </a:cubicBezTo>
                  <a:cubicBezTo>
                    <a:pt x="673" y="0"/>
                    <a:pt x="672" y="0"/>
                    <a:pt x="671" y="0"/>
                  </a:cubicBezTo>
                  <a:cubicBezTo>
                    <a:pt x="670" y="0"/>
                    <a:pt x="668" y="1"/>
                    <a:pt x="667" y="1"/>
                  </a:cubicBezTo>
                  <a:cubicBezTo>
                    <a:pt x="666" y="2"/>
                    <a:pt x="665" y="3"/>
                    <a:pt x="665"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2"/>
            <p:cNvSpPr/>
            <p:nvPr/>
          </p:nvSpPr>
          <p:spPr>
            <a:xfrm>
              <a:off x="8476920" y="4464360"/>
              <a:ext cx="140400" cy="147600"/>
            </a:xfrm>
            <a:custGeom>
              <a:avLst/>
              <a:gdLst/>
              <a:ahLst/>
              <a:cxnLst/>
              <a:rect l="l" t="t" r="r" b="b"/>
              <a:pathLst>
                <a:path w="390" h="410" extrusionOk="0">
                  <a:moveTo>
                    <a:pt x="349" y="145"/>
                  </a:moveTo>
                  <a:cubicBezTo>
                    <a:pt x="385" y="143"/>
                    <a:pt x="389" y="64"/>
                    <a:pt x="384" y="41"/>
                  </a:cubicBezTo>
                  <a:cubicBezTo>
                    <a:pt x="384" y="40"/>
                    <a:pt x="383" y="39"/>
                    <a:pt x="383" y="38"/>
                  </a:cubicBezTo>
                  <a:cubicBezTo>
                    <a:pt x="382" y="37"/>
                    <a:pt x="382" y="37"/>
                    <a:pt x="381" y="36"/>
                  </a:cubicBezTo>
                  <a:cubicBezTo>
                    <a:pt x="380" y="35"/>
                    <a:pt x="379" y="35"/>
                    <a:pt x="378" y="35"/>
                  </a:cubicBezTo>
                  <a:cubicBezTo>
                    <a:pt x="377" y="35"/>
                    <a:pt x="376" y="35"/>
                    <a:pt x="375" y="36"/>
                  </a:cubicBezTo>
                  <a:cubicBezTo>
                    <a:pt x="374" y="37"/>
                    <a:pt x="373" y="37"/>
                    <a:pt x="373" y="38"/>
                  </a:cubicBezTo>
                  <a:cubicBezTo>
                    <a:pt x="372" y="39"/>
                    <a:pt x="372" y="40"/>
                    <a:pt x="372" y="41"/>
                  </a:cubicBezTo>
                  <a:cubicBezTo>
                    <a:pt x="362" y="74"/>
                    <a:pt x="368" y="126"/>
                    <a:pt x="324" y="127"/>
                  </a:cubicBezTo>
                  <a:cubicBezTo>
                    <a:pt x="294" y="127"/>
                    <a:pt x="269" y="111"/>
                    <a:pt x="242" y="102"/>
                  </a:cubicBezTo>
                  <a:cubicBezTo>
                    <a:pt x="237" y="101"/>
                    <a:pt x="235" y="102"/>
                    <a:pt x="234" y="104"/>
                  </a:cubicBezTo>
                  <a:cubicBezTo>
                    <a:pt x="232" y="102"/>
                    <a:pt x="230" y="101"/>
                    <a:pt x="227" y="99"/>
                  </a:cubicBezTo>
                  <a:cubicBezTo>
                    <a:pt x="256" y="85"/>
                    <a:pt x="245" y="20"/>
                    <a:pt x="225" y="4"/>
                  </a:cubicBezTo>
                  <a:cubicBezTo>
                    <a:pt x="220" y="0"/>
                    <a:pt x="213" y="4"/>
                    <a:pt x="215" y="10"/>
                  </a:cubicBezTo>
                  <a:cubicBezTo>
                    <a:pt x="219" y="30"/>
                    <a:pt x="222" y="50"/>
                    <a:pt x="222" y="70"/>
                  </a:cubicBezTo>
                  <a:cubicBezTo>
                    <a:pt x="225" y="95"/>
                    <a:pt x="182" y="84"/>
                    <a:pt x="164" y="83"/>
                  </a:cubicBezTo>
                  <a:cubicBezTo>
                    <a:pt x="110" y="78"/>
                    <a:pt x="57" y="70"/>
                    <a:pt x="4" y="59"/>
                  </a:cubicBezTo>
                  <a:cubicBezTo>
                    <a:pt x="1" y="59"/>
                    <a:pt x="0" y="64"/>
                    <a:pt x="3" y="65"/>
                  </a:cubicBezTo>
                  <a:cubicBezTo>
                    <a:pt x="17" y="71"/>
                    <a:pt x="41" y="90"/>
                    <a:pt x="58" y="90"/>
                  </a:cubicBezTo>
                  <a:cubicBezTo>
                    <a:pt x="81" y="91"/>
                    <a:pt x="104" y="97"/>
                    <a:pt x="128" y="99"/>
                  </a:cubicBezTo>
                  <a:cubicBezTo>
                    <a:pt x="148" y="102"/>
                    <a:pt x="168" y="103"/>
                    <a:pt x="188" y="103"/>
                  </a:cubicBezTo>
                  <a:cubicBezTo>
                    <a:pt x="197" y="103"/>
                    <a:pt x="207" y="103"/>
                    <a:pt x="216" y="102"/>
                  </a:cubicBezTo>
                  <a:cubicBezTo>
                    <a:pt x="223" y="106"/>
                    <a:pt x="229" y="111"/>
                    <a:pt x="236" y="116"/>
                  </a:cubicBezTo>
                  <a:cubicBezTo>
                    <a:pt x="240" y="124"/>
                    <a:pt x="243" y="132"/>
                    <a:pt x="248" y="139"/>
                  </a:cubicBezTo>
                  <a:cubicBezTo>
                    <a:pt x="250" y="142"/>
                    <a:pt x="252" y="146"/>
                    <a:pt x="254" y="149"/>
                  </a:cubicBezTo>
                  <a:cubicBezTo>
                    <a:pt x="267" y="165"/>
                    <a:pt x="277" y="183"/>
                    <a:pt x="288" y="200"/>
                  </a:cubicBezTo>
                  <a:cubicBezTo>
                    <a:pt x="293" y="208"/>
                    <a:pt x="290" y="212"/>
                    <a:pt x="283" y="213"/>
                  </a:cubicBezTo>
                  <a:lnTo>
                    <a:pt x="282" y="212"/>
                  </a:lnTo>
                  <a:cubicBezTo>
                    <a:pt x="281" y="211"/>
                    <a:pt x="280" y="211"/>
                    <a:pt x="280" y="211"/>
                  </a:cubicBezTo>
                  <a:cubicBezTo>
                    <a:pt x="279" y="211"/>
                    <a:pt x="279" y="211"/>
                    <a:pt x="278" y="212"/>
                  </a:cubicBezTo>
                  <a:cubicBezTo>
                    <a:pt x="277" y="212"/>
                    <a:pt x="276" y="213"/>
                    <a:pt x="276" y="213"/>
                  </a:cubicBezTo>
                  <a:cubicBezTo>
                    <a:pt x="276" y="214"/>
                    <a:pt x="276" y="214"/>
                    <a:pt x="276" y="215"/>
                  </a:cubicBezTo>
                  <a:cubicBezTo>
                    <a:pt x="263" y="216"/>
                    <a:pt x="246" y="214"/>
                    <a:pt x="240" y="214"/>
                  </a:cubicBezTo>
                  <a:cubicBezTo>
                    <a:pt x="190" y="212"/>
                    <a:pt x="141" y="206"/>
                    <a:pt x="93" y="194"/>
                  </a:cubicBezTo>
                  <a:lnTo>
                    <a:pt x="92" y="194"/>
                  </a:lnTo>
                  <a:lnTo>
                    <a:pt x="91" y="195"/>
                  </a:lnTo>
                  <a:lnTo>
                    <a:pt x="91" y="196"/>
                  </a:lnTo>
                  <a:lnTo>
                    <a:pt x="91" y="197"/>
                  </a:lnTo>
                  <a:lnTo>
                    <a:pt x="92" y="198"/>
                  </a:lnTo>
                  <a:lnTo>
                    <a:pt x="93" y="198"/>
                  </a:lnTo>
                  <a:cubicBezTo>
                    <a:pt x="107" y="206"/>
                    <a:pt x="122" y="214"/>
                    <a:pt x="138" y="220"/>
                  </a:cubicBezTo>
                  <a:cubicBezTo>
                    <a:pt x="160" y="223"/>
                    <a:pt x="181" y="223"/>
                    <a:pt x="204" y="227"/>
                  </a:cubicBezTo>
                  <a:cubicBezTo>
                    <a:pt x="215" y="228"/>
                    <a:pt x="226" y="229"/>
                    <a:pt x="238" y="229"/>
                  </a:cubicBezTo>
                  <a:cubicBezTo>
                    <a:pt x="249" y="229"/>
                    <a:pt x="262" y="228"/>
                    <a:pt x="273" y="227"/>
                  </a:cubicBezTo>
                  <a:lnTo>
                    <a:pt x="278" y="227"/>
                  </a:lnTo>
                  <a:cubicBezTo>
                    <a:pt x="279" y="230"/>
                    <a:pt x="281" y="233"/>
                    <a:pt x="287" y="243"/>
                  </a:cubicBezTo>
                  <a:cubicBezTo>
                    <a:pt x="297" y="265"/>
                    <a:pt x="304" y="287"/>
                    <a:pt x="309" y="310"/>
                  </a:cubicBezTo>
                  <a:cubicBezTo>
                    <a:pt x="313" y="328"/>
                    <a:pt x="317" y="362"/>
                    <a:pt x="306" y="376"/>
                  </a:cubicBezTo>
                  <a:cubicBezTo>
                    <a:pt x="304" y="378"/>
                    <a:pt x="302" y="379"/>
                    <a:pt x="301" y="382"/>
                  </a:cubicBezTo>
                  <a:cubicBezTo>
                    <a:pt x="299" y="384"/>
                    <a:pt x="299" y="388"/>
                    <a:pt x="298" y="390"/>
                  </a:cubicBezTo>
                  <a:cubicBezTo>
                    <a:pt x="282" y="390"/>
                    <a:pt x="267" y="392"/>
                    <a:pt x="251" y="392"/>
                  </a:cubicBezTo>
                  <a:cubicBezTo>
                    <a:pt x="220" y="392"/>
                    <a:pt x="198" y="367"/>
                    <a:pt x="175" y="350"/>
                  </a:cubicBezTo>
                  <a:cubicBezTo>
                    <a:pt x="152" y="333"/>
                    <a:pt x="119" y="322"/>
                    <a:pt x="94" y="302"/>
                  </a:cubicBezTo>
                  <a:cubicBezTo>
                    <a:pt x="92" y="300"/>
                    <a:pt x="90" y="303"/>
                    <a:pt x="92" y="305"/>
                  </a:cubicBezTo>
                  <a:cubicBezTo>
                    <a:pt x="119" y="342"/>
                    <a:pt x="162" y="356"/>
                    <a:pt x="197" y="383"/>
                  </a:cubicBezTo>
                  <a:cubicBezTo>
                    <a:pt x="229" y="409"/>
                    <a:pt x="265" y="404"/>
                    <a:pt x="302" y="403"/>
                  </a:cubicBezTo>
                  <a:cubicBezTo>
                    <a:pt x="303" y="403"/>
                    <a:pt x="303" y="403"/>
                    <a:pt x="304" y="403"/>
                  </a:cubicBezTo>
                  <a:lnTo>
                    <a:pt x="305" y="403"/>
                  </a:lnTo>
                  <a:lnTo>
                    <a:pt x="312" y="403"/>
                  </a:lnTo>
                  <a:cubicBezTo>
                    <a:pt x="320" y="403"/>
                    <a:pt x="320" y="391"/>
                    <a:pt x="312" y="390"/>
                  </a:cubicBezTo>
                  <a:cubicBezTo>
                    <a:pt x="334" y="393"/>
                    <a:pt x="329" y="331"/>
                    <a:pt x="328" y="322"/>
                  </a:cubicBezTo>
                  <a:cubicBezTo>
                    <a:pt x="325" y="297"/>
                    <a:pt x="318" y="273"/>
                    <a:pt x="308" y="250"/>
                  </a:cubicBezTo>
                  <a:cubicBezTo>
                    <a:pt x="307" y="247"/>
                    <a:pt x="305" y="244"/>
                    <a:pt x="304" y="242"/>
                  </a:cubicBezTo>
                  <a:cubicBezTo>
                    <a:pt x="300" y="237"/>
                    <a:pt x="298" y="232"/>
                    <a:pt x="294" y="228"/>
                  </a:cubicBezTo>
                  <a:cubicBezTo>
                    <a:pt x="297" y="228"/>
                    <a:pt x="300" y="227"/>
                    <a:pt x="302" y="226"/>
                  </a:cubicBezTo>
                  <a:cubicBezTo>
                    <a:pt x="320" y="216"/>
                    <a:pt x="311" y="204"/>
                    <a:pt x="301" y="191"/>
                  </a:cubicBezTo>
                  <a:cubicBezTo>
                    <a:pt x="287" y="174"/>
                    <a:pt x="275" y="153"/>
                    <a:pt x="261" y="134"/>
                  </a:cubicBezTo>
                  <a:cubicBezTo>
                    <a:pt x="262" y="134"/>
                    <a:pt x="263" y="135"/>
                    <a:pt x="264" y="135"/>
                  </a:cubicBezTo>
                  <a:cubicBezTo>
                    <a:pt x="269" y="138"/>
                    <a:pt x="275" y="141"/>
                    <a:pt x="281" y="143"/>
                  </a:cubicBezTo>
                  <a:cubicBezTo>
                    <a:pt x="293" y="146"/>
                    <a:pt x="306" y="147"/>
                    <a:pt x="318" y="147"/>
                  </a:cubicBezTo>
                  <a:cubicBezTo>
                    <a:pt x="329" y="147"/>
                    <a:pt x="339" y="146"/>
                    <a:pt x="349" y="1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2"/>
            <p:cNvSpPr/>
            <p:nvPr/>
          </p:nvSpPr>
          <p:spPr>
            <a:xfrm>
              <a:off x="8341560" y="4450680"/>
              <a:ext cx="127080" cy="115200"/>
            </a:xfrm>
            <a:custGeom>
              <a:avLst/>
              <a:gdLst/>
              <a:ahLst/>
              <a:cxnLst/>
              <a:rect l="l" t="t" r="r" b="b"/>
              <a:pathLst>
                <a:path w="353" h="320" extrusionOk="0">
                  <a:moveTo>
                    <a:pt x="20" y="191"/>
                  </a:moveTo>
                  <a:cubicBezTo>
                    <a:pt x="22" y="196"/>
                    <a:pt x="24" y="201"/>
                    <a:pt x="27" y="205"/>
                  </a:cubicBezTo>
                  <a:cubicBezTo>
                    <a:pt x="36" y="220"/>
                    <a:pt x="48" y="233"/>
                    <a:pt x="63" y="241"/>
                  </a:cubicBezTo>
                  <a:cubicBezTo>
                    <a:pt x="65" y="242"/>
                    <a:pt x="66" y="243"/>
                    <a:pt x="68" y="244"/>
                  </a:cubicBezTo>
                  <a:cubicBezTo>
                    <a:pt x="94" y="258"/>
                    <a:pt x="152" y="310"/>
                    <a:pt x="181" y="279"/>
                  </a:cubicBezTo>
                  <a:cubicBezTo>
                    <a:pt x="184" y="277"/>
                    <a:pt x="185" y="274"/>
                    <a:pt x="187" y="271"/>
                  </a:cubicBezTo>
                  <a:cubicBezTo>
                    <a:pt x="189" y="269"/>
                    <a:pt x="190" y="266"/>
                    <a:pt x="191" y="263"/>
                  </a:cubicBezTo>
                  <a:cubicBezTo>
                    <a:pt x="200" y="271"/>
                    <a:pt x="210" y="279"/>
                    <a:pt x="222" y="286"/>
                  </a:cubicBezTo>
                  <a:cubicBezTo>
                    <a:pt x="224" y="287"/>
                    <a:pt x="227" y="289"/>
                    <a:pt x="230" y="290"/>
                  </a:cubicBezTo>
                  <a:cubicBezTo>
                    <a:pt x="234" y="293"/>
                    <a:pt x="237" y="295"/>
                    <a:pt x="241" y="297"/>
                  </a:cubicBezTo>
                  <a:cubicBezTo>
                    <a:pt x="265" y="311"/>
                    <a:pt x="293" y="319"/>
                    <a:pt x="321" y="319"/>
                  </a:cubicBezTo>
                  <a:cubicBezTo>
                    <a:pt x="324" y="319"/>
                    <a:pt x="326" y="318"/>
                    <a:pt x="329" y="318"/>
                  </a:cubicBezTo>
                  <a:cubicBezTo>
                    <a:pt x="352" y="316"/>
                    <a:pt x="348" y="294"/>
                    <a:pt x="348" y="275"/>
                  </a:cubicBezTo>
                  <a:cubicBezTo>
                    <a:pt x="348" y="256"/>
                    <a:pt x="350" y="238"/>
                    <a:pt x="350" y="219"/>
                  </a:cubicBezTo>
                  <a:cubicBezTo>
                    <a:pt x="348" y="208"/>
                    <a:pt x="345" y="197"/>
                    <a:pt x="339" y="187"/>
                  </a:cubicBezTo>
                  <a:cubicBezTo>
                    <a:pt x="338" y="185"/>
                    <a:pt x="336" y="183"/>
                    <a:pt x="335" y="182"/>
                  </a:cubicBezTo>
                  <a:cubicBezTo>
                    <a:pt x="335" y="181"/>
                    <a:pt x="335" y="181"/>
                    <a:pt x="335" y="181"/>
                  </a:cubicBezTo>
                  <a:cubicBezTo>
                    <a:pt x="334" y="180"/>
                    <a:pt x="334" y="180"/>
                    <a:pt x="333" y="179"/>
                  </a:cubicBezTo>
                  <a:cubicBezTo>
                    <a:pt x="332" y="179"/>
                    <a:pt x="331" y="178"/>
                    <a:pt x="330" y="178"/>
                  </a:cubicBezTo>
                  <a:lnTo>
                    <a:pt x="326" y="178"/>
                  </a:lnTo>
                  <a:cubicBezTo>
                    <a:pt x="325" y="178"/>
                    <a:pt x="325" y="179"/>
                    <a:pt x="324" y="179"/>
                  </a:cubicBezTo>
                  <a:cubicBezTo>
                    <a:pt x="323" y="180"/>
                    <a:pt x="324" y="179"/>
                    <a:pt x="323" y="180"/>
                  </a:cubicBezTo>
                  <a:cubicBezTo>
                    <a:pt x="322" y="181"/>
                    <a:pt x="322" y="181"/>
                    <a:pt x="322" y="182"/>
                  </a:cubicBezTo>
                  <a:cubicBezTo>
                    <a:pt x="322" y="183"/>
                    <a:pt x="322" y="183"/>
                    <a:pt x="323" y="184"/>
                  </a:cubicBezTo>
                  <a:cubicBezTo>
                    <a:pt x="323" y="184"/>
                    <a:pt x="323" y="185"/>
                    <a:pt x="324" y="185"/>
                  </a:cubicBezTo>
                  <a:lnTo>
                    <a:pt x="325" y="185"/>
                  </a:lnTo>
                  <a:cubicBezTo>
                    <a:pt x="332" y="189"/>
                    <a:pt x="335" y="223"/>
                    <a:pt x="335" y="229"/>
                  </a:cubicBezTo>
                  <a:cubicBezTo>
                    <a:pt x="335" y="238"/>
                    <a:pt x="336" y="303"/>
                    <a:pt x="329" y="302"/>
                  </a:cubicBezTo>
                  <a:cubicBezTo>
                    <a:pt x="301" y="299"/>
                    <a:pt x="274" y="290"/>
                    <a:pt x="250" y="276"/>
                  </a:cubicBezTo>
                  <a:cubicBezTo>
                    <a:pt x="233" y="266"/>
                    <a:pt x="203" y="254"/>
                    <a:pt x="197" y="233"/>
                  </a:cubicBezTo>
                  <a:cubicBezTo>
                    <a:pt x="197" y="214"/>
                    <a:pt x="194" y="192"/>
                    <a:pt x="194" y="176"/>
                  </a:cubicBezTo>
                  <a:cubicBezTo>
                    <a:pt x="191" y="117"/>
                    <a:pt x="178" y="50"/>
                    <a:pt x="138" y="3"/>
                  </a:cubicBezTo>
                  <a:cubicBezTo>
                    <a:pt x="136" y="0"/>
                    <a:pt x="130" y="3"/>
                    <a:pt x="131" y="7"/>
                  </a:cubicBezTo>
                  <a:cubicBezTo>
                    <a:pt x="161" y="72"/>
                    <a:pt x="177" y="143"/>
                    <a:pt x="177" y="216"/>
                  </a:cubicBezTo>
                  <a:cubicBezTo>
                    <a:pt x="177" y="219"/>
                    <a:pt x="177" y="222"/>
                    <a:pt x="177" y="225"/>
                  </a:cubicBezTo>
                  <a:cubicBezTo>
                    <a:pt x="177" y="237"/>
                    <a:pt x="177" y="273"/>
                    <a:pt x="155" y="267"/>
                  </a:cubicBezTo>
                  <a:cubicBezTo>
                    <a:pt x="132" y="262"/>
                    <a:pt x="103" y="237"/>
                    <a:pt x="79" y="225"/>
                  </a:cubicBezTo>
                  <a:cubicBezTo>
                    <a:pt x="40" y="206"/>
                    <a:pt x="25" y="161"/>
                    <a:pt x="4" y="127"/>
                  </a:cubicBezTo>
                  <a:cubicBezTo>
                    <a:pt x="3" y="126"/>
                    <a:pt x="3" y="126"/>
                    <a:pt x="2" y="126"/>
                  </a:cubicBezTo>
                  <a:lnTo>
                    <a:pt x="1" y="127"/>
                  </a:lnTo>
                  <a:cubicBezTo>
                    <a:pt x="0" y="128"/>
                    <a:pt x="0" y="128"/>
                    <a:pt x="0" y="128"/>
                  </a:cubicBezTo>
                  <a:cubicBezTo>
                    <a:pt x="0" y="129"/>
                    <a:pt x="0" y="129"/>
                    <a:pt x="0" y="129"/>
                  </a:cubicBezTo>
                  <a:cubicBezTo>
                    <a:pt x="9" y="147"/>
                    <a:pt x="14" y="173"/>
                    <a:pt x="20" y="1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2"/>
            <p:cNvSpPr/>
            <p:nvPr/>
          </p:nvSpPr>
          <p:spPr>
            <a:xfrm>
              <a:off x="8445600" y="4600080"/>
              <a:ext cx="60480" cy="50760"/>
            </a:xfrm>
            <a:custGeom>
              <a:avLst/>
              <a:gdLst/>
              <a:ahLst/>
              <a:cxnLst/>
              <a:rect l="l" t="t" r="r" b="b"/>
              <a:pathLst>
                <a:path w="168" h="141" extrusionOk="0">
                  <a:moveTo>
                    <a:pt x="160" y="126"/>
                  </a:moveTo>
                  <a:cubicBezTo>
                    <a:pt x="161" y="126"/>
                    <a:pt x="162" y="126"/>
                    <a:pt x="162" y="125"/>
                  </a:cubicBezTo>
                  <a:cubicBezTo>
                    <a:pt x="163" y="124"/>
                    <a:pt x="164" y="124"/>
                    <a:pt x="164" y="123"/>
                  </a:cubicBezTo>
                  <a:cubicBezTo>
                    <a:pt x="165" y="122"/>
                    <a:pt x="165" y="122"/>
                    <a:pt x="165" y="121"/>
                  </a:cubicBezTo>
                  <a:cubicBezTo>
                    <a:pt x="166" y="107"/>
                    <a:pt x="167" y="92"/>
                    <a:pt x="167" y="78"/>
                  </a:cubicBezTo>
                  <a:cubicBezTo>
                    <a:pt x="167" y="68"/>
                    <a:pt x="167" y="58"/>
                    <a:pt x="166" y="48"/>
                  </a:cubicBezTo>
                  <a:cubicBezTo>
                    <a:pt x="166" y="46"/>
                    <a:pt x="167" y="43"/>
                    <a:pt x="167" y="41"/>
                  </a:cubicBezTo>
                  <a:cubicBezTo>
                    <a:pt x="167" y="30"/>
                    <a:pt x="164" y="19"/>
                    <a:pt x="158" y="9"/>
                  </a:cubicBezTo>
                  <a:cubicBezTo>
                    <a:pt x="157" y="6"/>
                    <a:pt x="155" y="4"/>
                    <a:pt x="153" y="1"/>
                  </a:cubicBezTo>
                  <a:lnTo>
                    <a:pt x="152" y="1"/>
                  </a:lnTo>
                  <a:cubicBezTo>
                    <a:pt x="152" y="0"/>
                    <a:pt x="151" y="0"/>
                    <a:pt x="151" y="0"/>
                  </a:cubicBezTo>
                  <a:cubicBezTo>
                    <a:pt x="150" y="0"/>
                    <a:pt x="150" y="0"/>
                    <a:pt x="149" y="1"/>
                  </a:cubicBezTo>
                  <a:cubicBezTo>
                    <a:pt x="149" y="1"/>
                    <a:pt x="148" y="1"/>
                    <a:pt x="148" y="2"/>
                  </a:cubicBezTo>
                  <a:lnTo>
                    <a:pt x="147" y="3"/>
                  </a:lnTo>
                  <a:cubicBezTo>
                    <a:pt x="147" y="4"/>
                    <a:pt x="148" y="4"/>
                    <a:pt x="148" y="4"/>
                  </a:cubicBezTo>
                  <a:cubicBezTo>
                    <a:pt x="158" y="31"/>
                    <a:pt x="154" y="58"/>
                    <a:pt x="156" y="85"/>
                  </a:cubicBezTo>
                  <a:cubicBezTo>
                    <a:pt x="156" y="91"/>
                    <a:pt x="161" y="115"/>
                    <a:pt x="149" y="116"/>
                  </a:cubicBezTo>
                  <a:cubicBezTo>
                    <a:pt x="134" y="116"/>
                    <a:pt x="121" y="111"/>
                    <a:pt x="107" y="104"/>
                  </a:cubicBezTo>
                  <a:cubicBezTo>
                    <a:pt x="105" y="102"/>
                    <a:pt x="101" y="101"/>
                    <a:pt x="98" y="99"/>
                  </a:cubicBezTo>
                  <a:cubicBezTo>
                    <a:pt x="61" y="76"/>
                    <a:pt x="38" y="38"/>
                    <a:pt x="5" y="10"/>
                  </a:cubicBezTo>
                  <a:lnTo>
                    <a:pt x="4" y="10"/>
                  </a:lnTo>
                  <a:cubicBezTo>
                    <a:pt x="3" y="10"/>
                    <a:pt x="2" y="10"/>
                    <a:pt x="2" y="10"/>
                  </a:cubicBezTo>
                  <a:cubicBezTo>
                    <a:pt x="1" y="11"/>
                    <a:pt x="1" y="10"/>
                    <a:pt x="0" y="11"/>
                  </a:cubicBezTo>
                  <a:cubicBezTo>
                    <a:pt x="0" y="12"/>
                    <a:pt x="0" y="13"/>
                    <a:pt x="0" y="13"/>
                  </a:cubicBezTo>
                  <a:cubicBezTo>
                    <a:pt x="0" y="14"/>
                    <a:pt x="0" y="14"/>
                    <a:pt x="0" y="15"/>
                  </a:cubicBezTo>
                  <a:lnTo>
                    <a:pt x="1" y="15"/>
                  </a:lnTo>
                  <a:cubicBezTo>
                    <a:pt x="43" y="62"/>
                    <a:pt x="85" y="140"/>
                    <a:pt x="160" y="1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2"/>
            <p:cNvSpPr/>
            <p:nvPr/>
          </p:nvSpPr>
          <p:spPr>
            <a:xfrm>
              <a:off x="8208360" y="4414320"/>
              <a:ext cx="29160" cy="29520"/>
            </a:xfrm>
            <a:custGeom>
              <a:avLst/>
              <a:gdLst/>
              <a:ahLst/>
              <a:cxnLst/>
              <a:rect l="l" t="t" r="r" b="b"/>
              <a:pathLst>
                <a:path w="81" h="82" extrusionOk="0">
                  <a:moveTo>
                    <a:pt x="4" y="0"/>
                  </a:moveTo>
                  <a:cubicBezTo>
                    <a:pt x="3" y="0"/>
                    <a:pt x="3" y="0"/>
                    <a:pt x="2" y="0"/>
                  </a:cubicBezTo>
                  <a:cubicBezTo>
                    <a:pt x="1" y="1"/>
                    <a:pt x="1" y="1"/>
                    <a:pt x="1" y="2"/>
                  </a:cubicBezTo>
                  <a:lnTo>
                    <a:pt x="0" y="3"/>
                  </a:lnTo>
                  <a:cubicBezTo>
                    <a:pt x="0" y="4"/>
                    <a:pt x="1" y="5"/>
                    <a:pt x="1" y="5"/>
                  </a:cubicBezTo>
                  <a:cubicBezTo>
                    <a:pt x="1" y="5"/>
                    <a:pt x="1" y="6"/>
                    <a:pt x="2" y="6"/>
                  </a:cubicBezTo>
                  <a:cubicBezTo>
                    <a:pt x="10" y="11"/>
                    <a:pt x="17" y="18"/>
                    <a:pt x="21" y="27"/>
                  </a:cubicBezTo>
                  <a:cubicBezTo>
                    <a:pt x="26" y="34"/>
                    <a:pt x="33" y="40"/>
                    <a:pt x="39" y="46"/>
                  </a:cubicBezTo>
                  <a:cubicBezTo>
                    <a:pt x="49" y="60"/>
                    <a:pt x="61" y="71"/>
                    <a:pt x="75" y="80"/>
                  </a:cubicBezTo>
                  <a:cubicBezTo>
                    <a:pt x="76" y="80"/>
                    <a:pt x="76" y="81"/>
                    <a:pt x="77" y="81"/>
                  </a:cubicBezTo>
                  <a:cubicBezTo>
                    <a:pt x="77" y="81"/>
                    <a:pt x="78" y="80"/>
                    <a:pt x="79" y="80"/>
                  </a:cubicBezTo>
                  <a:lnTo>
                    <a:pt x="80" y="79"/>
                  </a:lnTo>
                  <a:cubicBezTo>
                    <a:pt x="80" y="78"/>
                    <a:pt x="80" y="78"/>
                    <a:pt x="80" y="77"/>
                  </a:cubicBezTo>
                  <a:cubicBezTo>
                    <a:pt x="80" y="76"/>
                    <a:pt x="80" y="76"/>
                    <a:pt x="80" y="75"/>
                  </a:cubicBezTo>
                  <a:cubicBezTo>
                    <a:pt x="80" y="75"/>
                    <a:pt x="79" y="75"/>
                    <a:pt x="79" y="74"/>
                  </a:cubicBezTo>
                  <a:cubicBezTo>
                    <a:pt x="69" y="57"/>
                    <a:pt x="57" y="42"/>
                    <a:pt x="44" y="28"/>
                  </a:cubicBezTo>
                  <a:cubicBezTo>
                    <a:pt x="37" y="19"/>
                    <a:pt x="28" y="12"/>
                    <a:pt x="19" y="7"/>
                  </a:cubicBezTo>
                  <a:cubicBezTo>
                    <a:pt x="14" y="4"/>
                    <a:pt x="9" y="2"/>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2"/>
            <p:cNvSpPr/>
            <p:nvPr/>
          </p:nvSpPr>
          <p:spPr>
            <a:xfrm>
              <a:off x="8263800" y="4476960"/>
              <a:ext cx="28080" cy="30960"/>
            </a:xfrm>
            <a:custGeom>
              <a:avLst/>
              <a:gdLst/>
              <a:ahLst/>
              <a:cxnLst/>
              <a:rect l="l" t="t" r="r" b="b"/>
              <a:pathLst>
                <a:path w="78" h="86" extrusionOk="0">
                  <a:moveTo>
                    <a:pt x="64" y="84"/>
                  </a:moveTo>
                  <a:cubicBezTo>
                    <a:pt x="65" y="84"/>
                    <a:pt x="66" y="84"/>
                    <a:pt x="67" y="84"/>
                  </a:cubicBezTo>
                  <a:cubicBezTo>
                    <a:pt x="67" y="84"/>
                    <a:pt x="68" y="85"/>
                    <a:pt x="69" y="84"/>
                  </a:cubicBezTo>
                  <a:cubicBezTo>
                    <a:pt x="70" y="84"/>
                    <a:pt x="70" y="83"/>
                    <a:pt x="71" y="82"/>
                  </a:cubicBezTo>
                  <a:lnTo>
                    <a:pt x="71" y="81"/>
                  </a:lnTo>
                  <a:cubicBezTo>
                    <a:pt x="77" y="67"/>
                    <a:pt x="59" y="60"/>
                    <a:pt x="51" y="50"/>
                  </a:cubicBezTo>
                  <a:cubicBezTo>
                    <a:pt x="38" y="33"/>
                    <a:pt x="25" y="18"/>
                    <a:pt x="10" y="3"/>
                  </a:cubicBezTo>
                  <a:cubicBezTo>
                    <a:pt x="7" y="0"/>
                    <a:pt x="0" y="3"/>
                    <a:pt x="3" y="8"/>
                  </a:cubicBezTo>
                  <a:cubicBezTo>
                    <a:pt x="14" y="26"/>
                    <a:pt x="23" y="44"/>
                    <a:pt x="35" y="61"/>
                  </a:cubicBezTo>
                  <a:cubicBezTo>
                    <a:pt x="40" y="68"/>
                    <a:pt x="47" y="75"/>
                    <a:pt x="55" y="79"/>
                  </a:cubicBezTo>
                  <a:cubicBezTo>
                    <a:pt x="58" y="81"/>
                    <a:pt x="61" y="82"/>
                    <a:pt x="64"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2"/>
            <p:cNvSpPr/>
            <p:nvPr/>
          </p:nvSpPr>
          <p:spPr>
            <a:xfrm>
              <a:off x="8626320" y="4538160"/>
              <a:ext cx="25920" cy="23040"/>
            </a:xfrm>
            <a:custGeom>
              <a:avLst/>
              <a:gdLst/>
              <a:ahLst/>
              <a:cxnLst/>
              <a:rect l="l" t="t" r="r" b="b"/>
              <a:pathLst>
                <a:path w="72" h="64" extrusionOk="0">
                  <a:moveTo>
                    <a:pt x="69" y="49"/>
                  </a:moveTo>
                  <a:cubicBezTo>
                    <a:pt x="64" y="48"/>
                    <a:pt x="60" y="46"/>
                    <a:pt x="56" y="44"/>
                  </a:cubicBezTo>
                  <a:cubicBezTo>
                    <a:pt x="54" y="42"/>
                    <a:pt x="52" y="41"/>
                    <a:pt x="50" y="40"/>
                  </a:cubicBezTo>
                  <a:cubicBezTo>
                    <a:pt x="45" y="34"/>
                    <a:pt x="41" y="29"/>
                    <a:pt x="35" y="24"/>
                  </a:cubicBezTo>
                  <a:cubicBezTo>
                    <a:pt x="29" y="19"/>
                    <a:pt x="10" y="11"/>
                    <a:pt x="6" y="2"/>
                  </a:cubicBezTo>
                  <a:cubicBezTo>
                    <a:pt x="6" y="1"/>
                    <a:pt x="5" y="1"/>
                    <a:pt x="5" y="1"/>
                  </a:cubicBezTo>
                  <a:cubicBezTo>
                    <a:pt x="5" y="1"/>
                    <a:pt x="5" y="0"/>
                    <a:pt x="4" y="0"/>
                  </a:cubicBezTo>
                  <a:lnTo>
                    <a:pt x="3" y="0"/>
                  </a:lnTo>
                  <a:cubicBezTo>
                    <a:pt x="2" y="0"/>
                    <a:pt x="2" y="0"/>
                    <a:pt x="1" y="0"/>
                  </a:cubicBezTo>
                  <a:lnTo>
                    <a:pt x="0" y="1"/>
                  </a:lnTo>
                  <a:cubicBezTo>
                    <a:pt x="0" y="1"/>
                    <a:pt x="0" y="2"/>
                    <a:pt x="0" y="3"/>
                  </a:cubicBezTo>
                  <a:cubicBezTo>
                    <a:pt x="4" y="21"/>
                    <a:pt x="20" y="28"/>
                    <a:pt x="30" y="41"/>
                  </a:cubicBezTo>
                  <a:cubicBezTo>
                    <a:pt x="40" y="54"/>
                    <a:pt x="53" y="63"/>
                    <a:pt x="69" y="55"/>
                  </a:cubicBezTo>
                  <a:cubicBezTo>
                    <a:pt x="70" y="55"/>
                    <a:pt x="70" y="54"/>
                    <a:pt x="70" y="54"/>
                  </a:cubicBezTo>
                  <a:cubicBezTo>
                    <a:pt x="70" y="53"/>
                    <a:pt x="71" y="53"/>
                    <a:pt x="71" y="52"/>
                  </a:cubicBezTo>
                  <a:cubicBezTo>
                    <a:pt x="71" y="52"/>
                    <a:pt x="70" y="51"/>
                    <a:pt x="70" y="50"/>
                  </a:cubicBezTo>
                  <a:lnTo>
                    <a:pt x="69" y="4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2"/>
            <p:cNvSpPr/>
            <p:nvPr/>
          </p:nvSpPr>
          <p:spPr>
            <a:xfrm>
              <a:off x="8673840" y="4579200"/>
              <a:ext cx="25920" cy="21960"/>
            </a:xfrm>
            <a:custGeom>
              <a:avLst/>
              <a:gdLst/>
              <a:ahLst/>
              <a:cxnLst/>
              <a:rect l="l" t="t" r="r" b="b"/>
              <a:pathLst>
                <a:path w="72" h="61" extrusionOk="0">
                  <a:moveTo>
                    <a:pt x="65" y="60"/>
                  </a:moveTo>
                  <a:cubicBezTo>
                    <a:pt x="66" y="60"/>
                    <a:pt x="66" y="60"/>
                    <a:pt x="67" y="60"/>
                  </a:cubicBezTo>
                  <a:cubicBezTo>
                    <a:pt x="67" y="60"/>
                    <a:pt x="68" y="60"/>
                    <a:pt x="69" y="59"/>
                  </a:cubicBezTo>
                  <a:cubicBezTo>
                    <a:pt x="69" y="59"/>
                    <a:pt x="70" y="59"/>
                    <a:pt x="70" y="58"/>
                  </a:cubicBezTo>
                  <a:cubicBezTo>
                    <a:pt x="71" y="57"/>
                    <a:pt x="71" y="57"/>
                    <a:pt x="71" y="56"/>
                  </a:cubicBezTo>
                  <a:cubicBezTo>
                    <a:pt x="71" y="56"/>
                    <a:pt x="71" y="55"/>
                    <a:pt x="70" y="55"/>
                  </a:cubicBezTo>
                  <a:cubicBezTo>
                    <a:pt x="63" y="30"/>
                    <a:pt x="31" y="14"/>
                    <a:pt x="10" y="2"/>
                  </a:cubicBezTo>
                  <a:cubicBezTo>
                    <a:pt x="6" y="0"/>
                    <a:pt x="0" y="6"/>
                    <a:pt x="4" y="10"/>
                  </a:cubicBezTo>
                  <a:cubicBezTo>
                    <a:pt x="20" y="29"/>
                    <a:pt x="39" y="45"/>
                    <a:pt x="60" y="57"/>
                  </a:cubicBezTo>
                  <a:cubicBezTo>
                    <a:pt x="62" y="59"/>
                    <a:pt x="63" y="59"/>
                    <a:pt x="65" y="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2"/>
            <p:cNvSpPr/>
            <p:nvPr/>
          </p:nvSpPr>
          <p:spPr>
            <a:xfrm>
              <a:off x="8722800" y="4613400"/>
              <a:ext cx="74520" cy="60480"/>
            </a:xfrm>
            <a:custGeom>
              <a:avLst/>
              <a:gdLst/>
              <a:ahLst/>
              <a:cxnLst/>
              <a:rect l="l" t="t" r="r" b="b"/>
              <a:pathLst>
                <a:path w="207" h="168" extrusionOk="0">
                  <a:moveTo>
                    <a:pt x="197" y="164"/>
                  </a:moveTo>
                  <a:cubicBezTo>
                    <a:pt x="197" y="165"/>
                    <a:pt x="198" y="165"/>
                    <a:pt x="198" y="165"/>
                  </a:cubicBezTo>
                  <a:cubicBezTo>
                    <a:pt x="199" y="166"/>
                    <a:pt x="198" y="166"/>
                    <a:pt x="199" y="166"/>
                  </a:cubicBezTo>
                  <a:cubicBezTo>
                    <a:pt x="201" y="167"/>
                    <a:pt x="200" y="167"/>
                    <a:pt x="201" y="167"/>
                  </a:cubicBezTo>
                  <a:cubicBezTo>
                    <a:pt x="202" y="167"/>
                    <a:pt x="203" y="167"/>
                    <a:pt x="203" y="166"/>
                  </a:cubicBezTo>
                  <a:cubicBezTo>
                    <a:pt x="204" y="166"/>
                    <a:pt x="205" y="166"/>
                    <a:pt x="205" y="165"/>
                  </a:cubicBezTo>
                  <a:cubicBezTo>
                    <a:pt x="206" y="164"/>
                    <a:pt x="205" y="164"/>
                    <a:pt x="205" y="163"/>
                  </a:cubicBezTo>
                  <a:lnTo>
                    <a:pt x="205" y="162"/>
                  </a:lnTo>
                  <a:cubicBezTo>
                    <a:pt x="200" y="125"/>
                    <a:pt x="154" y="103"/>
                    <a:pt x="128" y="81"/>
                  </a:cubicBezTo>
                  <a:cubicBezTo>
                    <a:pt x="108" y="64"/>
                    <a:pt x="87" y="48"/>
                    <a:pt x="64" y="34"/>
                  </a:cubicBezTo>
                  <a:cubicBezTo>
                    <a:pt x="50" y="26"/>
                    <a:pt x="17" y="17"/>
                    <a:pt x="7" y="3"/>
                  </a:cubicBezTo>
                  <a:cubicBezTo>
                    <a:pt x="5" y="0"/>
                    <a:pt x="0" y="3"/>
                    <a:pt x="2" y="7"/>
                  </a:cubicBezTo>
                  <a:cubicBezTo>
                    <a:pt x="2" y="8"/>
                    <a:pt x="2" y="8"/>
                    <a:pt x="3" y="9"/>
                  </a:cubicBezTo>
                  <a:cubicBezTo>
                    <a:pt x="6" y="14"/>
                    <a:pt x="10" y="18"/>
                    <a:pt x="14" y="20"/>
                  </a:cubicBezTo>
                  <a:cubicBezTo>
                    <a:pt x="16" y="21"/>
                    <a:pt x="18" y="22"/>
                    <a:pt x="21" y="23"/>
                  </a:cubicBezTo>
                  <a:cubicBezTo>
                    <a:pt x="29" y="27"/>
                    <a:pt x="36" y="31"/>
                    <a:pt x="44" y="36"/>
                  </a:cubicBezTo>
                  <a:cubicBezTo>
                    <a:pt x="60" y="45"/>
                    <a:pt x="75" y="55"/>
                    <a:pt x="90" y="67"/>
                  </a:cubicBezTo>
                  <a:cubicBezTo>
                    <a:pt x="108" y="80"/>
                    <a:pt x="124" y="96"/>
                    <a:pt x="142" y="109"/>
                  </a:cubicBezTo>
                  <a:cubicBezTo>
                    <a:pt x="165" y="123"/>
                    <a:pt x="184" y="142"/>
                    <a:pt x="197" y="16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2"/>
            <p:cNvSpPr/>
            <p:nvPr/>
          </p:nvSpPr>
          <p:spPr>
            <a:xfrm>
              <a:off x="8731080" y="4582800"/>
              <a:ext cx="82080" cy="68040"/>
            </a:xfrm>
            <a:custGeom>
              <a:avLst/>
              <a:gdLst/>
              <a:ahLst/>
              <a:cxnLst/>
              <a:rect l="l" t="t" r="r" b="b"/>
              <a:pathLst>
                <a:path w="228" h="189" extrusionOk="0">
                  <a:moveTo>
                    <a:pt x="220" y="187"/>
                  </a:moveTo>
                  <a:cubicBezTo>
                    <a:pt x="221" y="188"/>
                    <a:pt x="222" y="188"/>
                    <a:pt x="222" y="188"/>
                  </a:cubicBezTo>
                  <a:cubicBezTo>
                    <a:pt x="223" y="188"/>
                    <a:pt x="223" y="188"/>
                    <a:pt x="224" y="187"/>
                  </a:cubicBezTo>
                  <a:cubicBezTo>
                    <a:pt x="225" y="186"/>
                    <a:pt x="225" y="187"/>
                    <a:pt x="226" y="186"/>
                  </a:cubicBezTo>
                  <a:cubicBezTo>
                    <a:pt x="227" y="185"/>
                    <a:pt x="226" y="185"/>
                    <a:pt x="226" y="184"/>
                  </a:cubicBezTo>
                  <a:cubicBezTo>
                    <a:pt x="226" y="183"/>
                    <a:pt x="226" y="182"/>
                    <a:pt x="226" y="182"/>
                  </a:cubicBezTo>
                  <a:cubicBezTo>
                    <a:pt x="226" y="182"/>
                    <a:pt x="226" y="181"/>
                    <a:pt x="225" y="181"/>
                  </a:cubicBezTo>
                  <a:cubicBezTo>
                    <a:pt x="197" y="146"/>
                    <a:pt x="166" y="112"/>
                    <a:pt x="132" y="82"/>
                  </a:cubicBezTo>
                  <a:cubicBezTo>
                    <a:pt x="116" y="69"/>
                    <a:pt x="100" y="57"/>
                    <a:pt x="83" y="46"/>
                  </a:cubicBezTo>
                  <a:cubicBezTo>
                    <a:pt x="71" y="37"/>
                    <a:pt x="59" y="29"/>
                    <a:pt x="46" y="21"/>
                  </a:cubicBezTo>
                  <a:cubicBezTo>
                    <a:pt x="32" y="13"/>
                    <a:pt x="17" y="6"/>
                    <a:pt x="2" y="0"/>
                  </a:cubicBezTo>
                  <a:cubicBezTo>
                    <a:pt x="1" y="0"/>
                    <a:pt x="1" y="0"/>
                    <a:pt x="1" y="0"/>
                  </a:cubicBezTo>
                  <a:cubicBezTo>
                    <a:pt x="1" y="0"/>
                    <a:pt x="0" y="0"/>
                    <a:pt x="0" y="1"/>
                  </a:cubicBezTo>
                  <a:cubicBezTo>
                    <a:pt x="0" y="2"/>
                    <a:pt x="0" y="2"/>
                    <a:pt x="0" y="2"/>
                  </a:cubicBezTo>
                  <a:cubicBezTo>
                    <a:pt x="0" y="2"/>
                    <a:pt x="0" y="3"/>
                    <a:pt x="1" y="3"/>
                  </a:cubicBezTo>
                  <a:cubicBezTo>
                    <a:pt x="20" y="12"/>
                    <a:pt x="35" y="31"/>
                    <a:pt x="53" y="41"/>
                  </a:cubicBezTo>
                  <a:cubicBezTo>
                    <a:pt x="58" y="44"/>
                    <a:pt x="64" y="47"/>
                    <a:pt x="69" y="50"/>
                  </a:cubicBezTo>
                  <a:cubicBezTo>
                    <a:pt x="91" y="63"/>
                    <a:pt x="112" y="79"/>
                    <a:pt x="129" y="98"/>
                  </a:cubicBezTo>
                  <a:cubicBezTo>
                    <a:pt x="139" y="108"/>
                    <a:pt x="150" y="118"/>
                    <a:pt x="161" y="128"/>
                  </a:cubicBezTo>
                  <a:cubicBezTo>
                    <a:pt x="179" y="149"/>
                    <a:pt x="199" y="169"/>
                    <a:pt x="220" y="18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2"/>
            <p:cNvSpPr/>
            <p:nvPr/>
          </p:nvSpPr>
          <p:spPr>
            <a:xfrm>
              <a:off x="8654760" y="4494600"/>
              <a:ext cx="41400" cy="25200"/>
            </a:xfrm>
            <a:custGeom>
              <a:avLst/>
              <a:gdLst/>
              <a:ahLst/>
              <a:cxnLst/>
              <a:rect l="l" t="t" r="r" b="b"/>
              <a:pathLst>
                <a:path w="115" h="70" extrusionOk="0">
                  <a:moveTo>
                    <a:pt x="110" y="63"/>
                  </a:moveTo>
                  <a:cubicBezTo>
                    <a:pt x="113" y="63"/>
                    <a:pt x="114" y="58"/>
                    <a:pt x="110" y="57"/>
                  </a:cubicBezTo>
                  <a:cubicBezTo>
                    <a:pt x="97" y="52"/>
                    <a:pt x="85" y="46"/>
                    <a:pt x="72" y="39"/>
                  </a:cubicBezTo>
                  <a:cubicBezTo>
                    <a:pt x="69" y="37"/>
                    <a:pt x="64" y="34"/>
                    <a:pt x="60" y="32"/>
                  </a:cubicBezTo>
                  <a:cubicBezTo>
                    <a:pt x="50" y="27"/>
                    <a:pt x="40" y="22"/>
                    <a:pt x="30" y="17"/>
                  </a:cubicBezTo>
                  <a:cubicBezTo>
                    <a:pt x="23" y="12"/>
                    <a:pt x="16" y="8"/>
                    <a:pt x="9" y="3"/>
                  </a:cubicBezTo>
                  <a:cubicBezTo>
                    <a:pt x="5" y="0"/>
                    <a:pt x="0" y="6"/>
                    <a:pt x="4" y="9"/>
                  </a:cubicBezTo>
                  <a:cubicBezTo>
                    <a:pt x="17" y="20"/>
                    <a:pt x="31" y="30"/>
                    <a:pt x="45" y="38"/>
                  </a:cubicBezTo>
                  <a:cubicBezTo>
                    <a:pt x="49" y="40"/>
                    <a:pt x="51" y="42"/>
                    <a:pt x="55" y="44"/>
                  </a:cubicBezTo>
                  <a:cubicBezTo>
                    <a:pt x="71" y="53"/>
                    <a:pt x="91" y="69"/>
                    <a:pt x="110" y="6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2"/>
            <p:cNvSpPr/>
            <p:nvPr/>
          </p:nvSpPr>
          <p:spPr>
            <a:xfrm>
              <a:off x="8743320" y="4547880"/>
              <a:ext cx="98640" cy="86040"/>
            </a:xfrm>
            <a:custGeom>
              <a:avLst/>
              <a:gdLst/>
              <a:ahLst/>
              <a:cxnLst/>
              <a:rect l="l" t="t" r="r" b="b"/>
              <a:pathLst>
                <a:path w="274" h="239" extrusionOk="0">
                  <a:moveTo>
                    <a:pt x="264" y="235"/>
                  </a:moveTo>
                  <a:cubicBezTo>
                    <a:pt x="268" y="238"/>
                    <a:pt x="273" y="232"/>
                    <a:pt x="270" y="228"/>
                  </a:cubicBezTo>
                  <a:cubicBezTo>
                    <a:pt x="235" y="180"/>
                    <a:pt x="193" y="137"/>
                    <a:pt x="145" y="102"/>
                  </a:cubicBezTo>
                  <a:cubicBezTo>
                    <a:pt x="129" y="89"/>
                    <a:pt x="115" y="75"/>
                    <a:pt x="100" y="62"/>
                  </a:cubicBezTo>
                  <a:cubicBezTo>
                    <a:pt x="72" y="39"/>
                    <a:pt x="37" y="27"/>
                    <a:pt x="9" y="3"/>
                  </a:cubicBezTo>
                  <a:cubicBezTo>
                    <a:pt x="5" y="0"/>
                    <a:pt x="0" y="6"/>
                    <a:pt x="4" y="9"/>
                  </a:cubicBezTo>
                  <a:cubicBezTo>
                    <a:pt x="24" y="27"/>
                    <a:pt x="45" y="43"/>
                    <a:pt x="67" y="59"/>
                  </a:cubicBezTo>
                  <a:cubicBezTo>
                    <a:pt x="87" y="74"/>
                    <a:pt x="106" y="92"/>
                    <a:pt x="126" y="108"/>
                  </a:cubicBezTo>
                  <a:cubicBezTo>
                    <a:pt x="178" y="145"/>
                    <a:pt x="217" y="193"/>
                    <a:pt x="264" y="2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2"/>
            <p:cNvSpPr/>
            <p:nvPr/>
          </p:nvSpPr>
          <p:spPr>
            <a:xfrm>
              <a:off x="8845560" y="4609080"/>
              <a:ext cx="41760" cy="77040"/>
            </a:xfrm>
            <a:custGeom>
              <a:avLst/>
              <a:gdLst/>
              <a:ahLst/>
              <a:cxnLst/>
              <a:rect l="l" t="t" r="r" b="b"/>
              <a:pathLst>
                <a:path w="116" h="214" extrusionOk="0">
                  <a:moveTo>
                    <a:pt x="1" y="3"/>
                  </a:moveTo>
                  <a:cubicBezTo>
                    <a:pt x="20" y="37"/>
                    <a:pt x="39" y="70"/>
                    <a:pt x="57" y="104"/>
                  </a:cubicBezTo>
                  <a:lnTo>
                    <a:pt x="57" y="105"/>
                  </a:lnTo>
                  <a:cubicBezTo>
                    <a:pt x="76" y="138"/>
                    <a:pt x="92" y="173"/>
                    <a:pt x="102" y="210"/>
                  </a:cubicBezTo>
                  <a:cubicBezTo>
                    <a:pt x="102" y="210"/>
                    <a:pt x="102" y="211"/>
                    <a:pt x="103" y="211"/>
                  </a:cubicBezTo>
                  <a:lnTo>
                    <a:pt x="104" y="212"/>
                  </a:lnTo>
                  <a:cubicBezTo>
                    <a:pt x="105" y="212"/>
                    <a:pt x="105" y="213"/>
                    <a:pt x="106" y="213"/>
                  </a:cubicBezTo>
                  <a:cubicBezTo>
                    <a:pt x="107" y="213"/>
                    <a:pt x="107" y="213"/>
                    <a:pt x="108" y="212"/>
                  </a:cubicBezTo>
                  <a:lnTo>
                    <a:pt x="109" y="211"/>
                  </a:lnTo>
                  <a:lnTo>
                    <a:pt x="109" y="210"/>
                  </a:lnTo>
                  <a:cubicBezTo>
                    <a:pt x="115" y="177"/>
                    <a:pt x="90" y="150"/>
                    <a:pt x="76" y="122"/>
                  </a:cubicBezTo>
                  <a:cubicBezTo>
                    <a:pt x="69" y="109"/>
                    <a:pt x="62" y="97"/>
                    <a:pt x="55" y="84"/>
                  </a:cubicBezTo>
                  <a:cubicBezTo>
                    <a:pt x="39" y="56"/>
                    <a:pt x="22" y="29"/>
                    <a:pt x="4" y="2"/>
                  </a:cubicBezTo>
                  <a:cubicBezTo>
                    <a:pt x="3" y="0"/>
                    <a:pt x="0" y="2"/>
                    <a:pt x="1"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2"/>
            <p:cNvSpPr/>
            <p:nvPr/>
          </p:nvSpPr>
          <p:spPr>
            <a:xfrm>
              <a:off x="8857800" y="4598280"/>
              <a:ext cx="28080" cy="40320"/>
            </a:xfrm>
            <a:custGeom>
              <a:avLst/>
              <a:gdLst/>
              <a:ahLst/>
              <a:cxnLst/>
              <a:rect l="l" t="t" r="r" b="b"/>
              <a:pathLst>
                <a:path w="78" h="112" extrusionOk="0">
                  <a:moveTo>
                    <a:pt x="37" y="72"/>
                  </a:moveTo>
                  <a:cubicBezTo>
                    <a:pt x="43" y="86"/>
                    <a:pt x="55" y="110"/>
                    <a:pt x="71" y="111"/>
                  </a:cubicBezTo>
                  <a:cubicBezTo>
                    <a:pt x="72" y="111"/>
                    <a:pt x="72" y="111"/>
                    <a:pt x="72" y="111"/>
                  </a:cubicBezTo>
                  <a:cubicBezTo>
                    <a:pt x="73" y="111"/>
                    <a:pt x="73" y="111"/>
                    <a:pt x="74" y="110"/>
                  </a:cubicBezTo>
                  <a:cubicBezTo>
                    <a:pt x="75" y="109"/>
                    <a:pt x="75" y="110"/>
                    <a:pt x="76" y="109"/>
                  </a:cubicBezTo>
                  <a:cubicBezTo>
                    <a:pt x="77" y="108"/>
                    <a:pt x="76" y="107"/>
                    <a:pt x="76" y="106"/>
                  </a:cubicBezTo>
                  <a:cubicBezTo>
                    <a:pt x="76" y="106"/>
                    <a:pt x="77" y="105"/>
                    <a:pt x="76" y="104"/>
                  </a:cubicBezTo>
                  <a:cubicBezTo>
                    <a:pt x="75" y="103"/>
                    <a:pt x="75" y="104"/>
                    <a:pt x="75" y="104"/>
                  </a:cubicBezTo>
                  <a:cubicBezTo>
                    <a:pt x="62" y="89"/>
                    <a:pt x="51" y="73"/>
                    <a:pt x="41" y="56"/>
                  </a:cubicBezTo>
                  <a:cubicBezTo>
                    <a:pt x="34" y="44"/>
                    <a:pt x="24" y="35"/>
                    <a:pt x="17" y="22"/>
                  </a:cubicBezTo>
                  <a:cubicBezTo>
                    <a:pt x="16" y="19"/>
                    <a:pt x="14" y="15"/>
                    <a:pt x="12" y="12"/>
                  </a:cubicBezTo>
                  <a:cubicBezTo>
                    <a:pt x="10" y="8"/>
                    <a:pt x="8" y="5"/>
                    <a:pt x="5" y="2"/>
                  </a:cubicBezTo>
                  <a:cubicBezTo>
                    <a:pt x="5" y="1"/>
                    <a:pt x="5" y="1"/>
                    <a:pt x="5" y="1"/>
                  </a:cubicBezTo>
                  <a:cubicBezTo>
                    <a:pt x="4" y="1"/>
                    <a:pt x="4" y="0"/>
                    <a:pt x="3" y="0"/>
                  </a:cubicBezTo>
                  <a:lnTo>
                    <a:pt x="2" y="1"/>
                  </a:lnTo>
                  <a:cubicBezTo>
                    <a:pt x="1" y="1"/>
                    <a:pt x="2" y="1"/>
                    <a:pt x="1" y="2"/>
                  </a:cubicBezTo>
                  <a:cubicBezTo>
                    <a:pt x="0" y="3"/>
                    <a:pt x="0" y="3"/>
                    <a:pt x="0" y="3"/>
                  </a:cubicBezTo>
                  <a:cubicBezTo>
                    <a:pt x="0" y="4"/>
                    <a:pt x="0" y="4"/>
                    <a:pt x="1" y="5"/>
                  </a:cubicBezTo>
                  <a:cubicBezTo>
                    <a:pt x="8" y="15"/>
                    <a:pt x="10" y="27"/>
                    <a:pt x="16" y="38"/>
                  </a:cubicBezTo>
                  <a:cubicBezTo>
                    <a:pt x="21" y="44"/>
                    <a:pt x="25" y="51"/>
                    <a:pt x="29" y="58"/>
                  </a:cubicBezTo>
                  <a:cubicBezTo>
                    <a:pt x="32" y="63"/>
                    <a:pt x="34" y="68"/>
                    <a:pt x="37" y="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2"/>
            <p:cNvSpPr/>
            <p:nvPr/>
          </p:nvSpPr>
          <p:spPr>
            <a:xfrm>
              <a:off x="8648640" y="4436280"/>
              <a:ext cx="276840" cy="84600"/>
            </a:xfrm>
            <a:custGeom>
              <a:avLst/>
              <a:gdLst/>
              <a:ahLst/>
              <a:cxnLst/>
              <a:rect l="l" t="t" r="r" b="b"/>
              <a:pathLst>
                <a:path w="769" h="235" extrusionOk="0">
                  <a:moveTo>
                    <a:pt x="451" y="105"/>
                  </a:moveTo>
                  <a:cubicBezTo>
                    <a:pt x="445" y="99"/>
                    <a:pt x="437" y="108"/>
                    <a:pt x="442" y="114"/>
                  </a:cubicBezTo>
                  <a:cubicBezTo>
                    <a:pt x="458" y="130"/>
                    <a:pt x="475" y="145"/>
                    <a:pt x="495" y="156"/>
                  </a:cubicBezTo>
                  <a:cubicBezTo>
                    <a:pt x="500" y="159"/>
                    <a:pt x="504" y="161"/>
                    <a:pt x="509" y="164"/>
                  </a:cubicBezTo>
                  <a:cubicBezTo>
                    <a:pt x="485" y="160"/>
                    <a:pt x="459" y="160"/>
                    <a:pt x="439" y="157"/>
                  </a:cubicBezTo>
                  <a:cubicBezTo>
                    <a:pt x="422" y="154"/>
                    <a:pt x="405" y="150"/>
                    <a:pt x="389" y="145"/>
                  </a:cubicBezTo>
                  <a:lnTo>
                    <a:pt x="387" y="145"/>
                  </a:lnTo>
                  <a:cubicBezTo>
                    <a:pt x="378" y="142"/>
                    <a:pt x="369" y="138"/>
                    <a:pt x="360" y="134"/>
                  </a:cubicBezTo>
                  <a:cubicBezTo>
                    <a:pt x="333" y="121"/>
                    <a:pt x="313" y="97"/>
                    <a:pt x="287" y="81"/>
                  </a:cubicBezTo>
                  <a:cubicBezTo>
                    <a:pt x="282" y="78"/>
                    <a:pt x="277" y="86"/>
                    <a:pt x="281" y="89"/>
                  </a:cubicBezTo>
                  <a:cubicBezTo>
                    <a:pt x="295" y="99"/>
                    <a:pt x="301" y="118"/>
                    <a:pt x="316" y="128"/>
                  </a:cubicBezTo>
                  <a:cubicBezTo>
                    <a:pt x="284" y="122"/>
                    <a:pt x="254" y="112"/>
                    <a:pt x="224" y="100"/>
                  </a:cubicBezTo>
                  <a:cubicBezTo>
                    <a:pt x="178" y="78"/>
                    <a:pt x="120" y="50"/>
                    <a:pt x="92" y="4"/>
                  </a:cubicBezTo>
                  <a:cubicBezTo>
                    <a:pt x="90" y="0"/>
                    <a:pt x="82" y="3"/>
                    <a:pt x="84" y="8"/>
                  </a:cubicBezTo>
                  <a:cubicBezTo>
                    <a:pt x="86" y="12"/>
                    <a:pt x="89" y="17"/>
                    <a:pt x="91" y="21"/>
                  </a:cubicBezTo>
                  <a:cubicBezTo>
                    <a:pt x="108" y="48"/>
                    <a:pt x="129" y="71"/>
                    <a:pt x="156" y="87"/>
                  </a:cubicBezTo>
                  <a:cubicBezTo>
                    <a:pt x="161" y="89"/>
                    <a:pt x="165" y="91"/>
                    <a:pt x="169" y="93"/>
                  </a:cubicBezTo>
                  <a:cubicBezTo>
                    <a:pt x="148" y="87"/>
                    <a:pt x="126" y="83"/>
                    <a:pt x="104" y="80"/>
                  </a:cubicBezTo>
                  <a:cubicBezTo>
                    <a:pt x="66" y="76"/>
                    <a:pt x="38" y="78"/>
                    <a:pt x="6" y="53"/>
                  </a:cubicBezTo>
                  <a:cubicBezTo>
                    <a:pt x="3" y="51"/>
                    <a:pt x="0" y="56"/>
                    <a:pt x="3" y="58"/>
                  </a:cubicBezTo>
                  <a:cubicBezTo>
                    <a:pt x="10" y="64"/>
                    <a:pt x="17" y="69"/>
                    <a:pt x="25" y="74"/>
                  </a:cubicBezTo>
                  <a:cubicBezTo>
                    <a:pt x="42" y="83"/>
                    <a:pt x="62" y="90"/>
                    <a:pt x="81" y="91"/>
                  </a:cubicBezTo>
                  <a:cubicBezTo>
                    <a:pt x="122" y="92"/>
                    <a:pt x="162" y="109"/>
                    <a:pt x="201" y="108"/>
                  </a:cubicBezTo>
                  <a:cubicBezTo>
                    <a:pt x="250" y="128"/>
                    <a:pt x="307" y="153"/>
                    <a:pt x="360" y="155"/>
                  </a:cubicBezTo>
                  <a:cubicBezTo>
                    <a:pt x="367" y="158"/>
                    <a:pt x="373" y="162"/>
                    <a:pt x="380" y="165"/>
                  </a:cubicBezTo>
                  <a:cubicBezTo>
                    <a:pt x="436" y="190"/>
                    <a:pt x="505" y="183"/>
                    <a:pt x="564" y="194"/>
                  </a:cubicBezTo>
                  <a:lnTo>
                    <a:pt x="565" y="194"/>
                  </a:lnTo>
                  <a:cubicBezTo>
                    <a:pt x="566" y="194"/>
                    <a:pt x="566" y="193"/>
                    <a:pt x="567" y="193"/>
                  </a:cubicBezTo>
                  <a:cubicBezTo>
                    <a:pt x="568" y="192"/>
                    <a:pt x="568" y="193"/>
                    <a:pt x="569" y="192"/>
                  </a:cubicBezTo>
                  <a:cubicBezTo>
                    <a:pt x="570" y="191"/>
                    <a:pt x="569" y="190"/>
                    <a:pt x="569" y="189"/>
                  </a:cubicBezTo>
                  <a:cubicBezTo>
                    <a:pt x="583" y="194"/>
                    <a:pt x="597" y="199"/>
                    <a:pt x="611" y="203"/>
                  </a:cubicBezTo>
                  <a:cubicBezTo>
                    <a:pt x="659" y="218"/>
                    <a:pt x="712" y="215"/>
                    <a:pt x="759" y="234"/>
                  </a:cubicBezTo>
                  <a:cubicBezTo>
                    <a:pt x="760" y="234"/>
                    <a:pt x="760" y="234"/>
                    <a:pt x="761" y="234"/>
                  </a:cubicBezTo>
                  <a:cubicBezTo>
                    <a:pt x="762" y="234"/>
                    <a:pt x="764" y="233"/>
                    <a:pt x="765" y="233"/>
                  </a:cubicBezTo>
                  <a:cubicBezTo>
                    <a:pt x="766" y="232"/>
                    <a:pt x="767" y="232"/>
                    <a:pt x="767" y="231"/>
                  </a:cubicBezTo>
                  <a:cubicBezTo>
                    <a:pt x="768" y="230"/>
                    <a:pt x="768" y="229"/>
                    <a:pt x="768" y="229"/>
                  </a:cubicBezTo>
                  <a:lnTo>
                    <a:pt x="768" y="222"/>
                  </a:lnTo>
                  <a:cubicBezTo>
                    <a:pt x="768" y="220"/>
                    <a:pt x="767" y="218"/>
                    <a:pt x="766" y="216"/>
                  </a:cubicBezTo>
                  <a:cubicBezTo>
                    <a:pt x="766" y="215"/>
                    <a:pt x="764" y="214"/>
                    <a:pt x="763" y="213"/>
                  </a:cubicBezTo>
                  <a:cubicBezTo>
                    <a:pt x="736" y="197"/>
                    <a:pt x="693" y="195"/>
                    <a:pt x="662" y="190"/>
                  </a:cubicBezTo>
                  <a:cubicBezTo>
                    <a:pt x="593" y="180"/>
                    <a:pt x="501" y="156"/>
                    <a:pt x="451" y="1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2"/>
            <p:cNvSpPr/>
            <p:nvPr/>
          </p:nvSpPr>
          <p:spPr>
            <a:xfrm>
              <a:off x="8083080" y="4401720"/>
              <a:ext cx="48960" cy="34200"/>
            </a:xfrm>
            <a:custGeom>
              <a:avLst/>
              <a:gdLst/>
              <a:ahLst/>
              <a:cxnLst/>
              <a:rect l="l" t="t" r="r" b="b"/>
              <a:pathLst>
                <a:path w="136" h="95" extrusionOk="0">
                  <a:moveTo>
                    <a:pt x="5" y="10"/>
                  </a:moveTo>
                  <a:cubicBezTo>
                    <a:pt x="6" y="7"/>
                    <a:pt x="27" y="24"/>
                    <a:pt x="31" y="25"/>
                  </a:cubicBezTo>
                  <a:cubicBezTo>
                    <a:pt x="32" y="26"/>
                    <a:pt x="33" y="27"/>
                    <a:pt x="35" y="28"/>
                  </a:cubicBezTo>
                  <a:cubicBezTo>
                    <a:pt x="46" y="34"/>
                    <a:pt x="55" y="42"/>
                    <a:pt x="64" y="51"/>
                  </a:cubicBezTo>
                  <a:cubicBezTo>
                    <a:pt x="83" y="69"/>
                    <a:pt x="103" y="94"/>
                    <a:pt x="132" y="85"/>
                  </a:cubicBezTo>
                  <a:cubicBezTo>
                    <a:pt x="133" y="85"/>
                    <a:pt x="133" y="85"/>
                    <a:pt x="133" y="85"/>
                  </a:cubicBezTo>
                  <a:cubicBezTo>
                    <a:pt x="134" y="85"/>
                    <a:pt x="134" y="84"/>
                    <a:pt x="134" y="84"/>
                  </a:cubicBezTo>
                  <a:cubicBezTo>
                    <a:pt x="135" y="83"/>
                    <a:pt x="135" y="82"/>
                    <a:pt x="135" y="82"/>
                  </a:cubicBezTo>
                  <a:cubicBezTo>
                    <a:pt x="135" y="81"/>
                    <a:pt x="135" y="81"/>
                    <a:pt x="134" y="80"/>
                  </a:cubicBezTo>
                  <a:cubicBezTo>
                    <a:pt x="133" y="79"/>
                    <a:pt x="134" y="80"/>
                    <a:pt x="133" y="79"/>
                  </a:cubicBezTo>
                  <a:cubicBezTo>
                    <a:pt x="132" y="78"/>
                    <a:pt x="133" y="78"/>
                    <a:pt x="132" y="78"/>
                  </a:cubicBezTo>
                  <a:cubicBezTo>
                    <a:pt x="125" y="75"/>
                    <a:pt x="117" y="71"/>
                    <a:pt x="110" y="67"/>
                  </a:cubicBezTo>
                  <a:cubicBezTo>
                    <a:pt x="101" y="62"/>
                    <a:pt x="92" y="56"/>
                    <a:pt x="83" y="49"/>
                  </a:cubicBezTo>
                  <a:cubicBezTo>
                    <a:pt x="73" y="37"/>
                    <a:pt x="61" y="27"/>
                    <a:pt x="48" y="18"/>
                  </a:cubicBezTo>
                  <a:cubicBezTo>
                    <a:pt x="40" y="16"/>
                    <a:pt x="33" y="12"/>
                    <a:pt x="26" y="8"/>
                  </a:cubicBezTo>
                  <a:cubicBezTo>
                    <a:pt x="24" y="7"/>
                    <a:pt x="22" y="6"/>
                    <a:pt x="21" y="5"/>
                  </a:cubicBezTo>
                  <a:cubicBezTo>
                    <a:pt x="19" y="4"/>
                    <a:pt x="18" y="4"/>
                    <a:pt x="17" y="3"/>
                  </a:cubicBezTo>
                  <a:cubicBezTo>
                    <a:pt x="15" y="1"/>
                    <a:pt x="12" y="0"/>
                    <a:pt x="9" y="0"/>
                  </a:cubicBezTo>
                  <a:cubicBezTo>
                    <a:pt x="3" y="0"/>
                    <a:pt x="0" y="2"/>
                    <a:pt x="0" y="8"/>
                  </a:cubicBezTo>
                  <a:lnTo>
                    <a:pt x="0" y="9"/>
                  </a:lnTo>
                  <a:lnTo>
                    <a:pt x="0" y="10"/>
                  </a:lnTo>
                  <a:cubicBezTo>
                    <a:pt x="0" y="11"/>
                    <a:pt x="1" y="11"/>
                    <a:pt x="1" y="11"/>
                  </a:cubicBezTo>
                  <a:lnTo>
                    <a:pt x="2" y="11"/>
                  </a:lnTo>
                  <a:cubicBezTo>
                    <a:pt x="3" y="11"/>
                    <a:pt x="3" y="11"/>
                    <a:pt x="3" y="11"/>
                  </a:cubicBezTo>
                  <a:cubicBezTo>
                    <a:pt x="4" y="11"/>
                    <a:pt x="4" y="11"/>
                    <a:pt x="4" y="10"/>
                  </a:cubicBezTo>
                  <a:lnTo>
                    <a:pt x="5"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2"/>
            <p:cNvSpPr/>
            <p:nvPr/>
          </p:nvSpPr>
          <p:spPr>
            <a:xfrm>
              <a:off x="8142120" y="4442760"/>
              <a:ext cx="23040" cy="16920"/>
            </a:xfrm>
            <a:custGeom>
              <a:avLst/>
              <a:gdLst/>
              <a:ahLst/>
              <a:cxnLst/>
              <a:rect l="l" t="t" r="r" b="b"/>
              <a:pathLst>
                <a:path w="64" h="47" extrusionOk="0">
                  <a:moveTo>
                    <a:pt x="4" y="3"/>
                  </a:moveTo>
                  <a:cubicBezTo>
                    <a:pt x="0" y="3"/>
                    <a:pt x="0" y="12"/>
                    <a:pt x="4" y="12"/>
                  </a:cubicBezTo>
                  <a:cubicBezTo>
                    <a:pt x="9" y="13"/>
                    <a:pt x="11" y="19"/>
                    <a:pt x="14" y="22"/>
                  </a:cubicBezTo>
                  <a:cubicBezTo>
                    <a:pt x="18" y="25"/>
                    <a:pt x="21" y="28"/>
                    <a:pt x="25" y="31"/>
                  </a:cubicBezTo>
                  <a:cubicBezTo>
                    <a:pt x="29" y="35"/>
                    <a:pt x="34" y="38"/>
                    <a:pt x="39" y="41"/>
                  </a:cubicBezTo>
                  <a:cubicBezTo>
                    <a:pt x="42" y="43"/>
                    <a:pt x="45" y="45"/>
                    <a:pt x="49" y="46"/>
                  </a:cubicBezTo>
                  <a:lnTo>
                    <a:pt x="50" y="46"/>
                  </a:lnTo>
                  <a:cubicBezTo>
                    <a:pt x="51" y="46"/>
                    <a:pt x="52" y="46"/>
                    <a:pt x="52" y="46"/>
                  </a:cubicBezTo>
                  <a:cubicBezTo>
                    <a:pt x="53" y="45"/>
                    <a:pt x="53" y="45"/>
                    <a:pt x="54" y="44"/>
                  </a:cubicBezTo>
                  <a:cubicBezTo>
                    <a:pt x="63" y="32"/>
                    <a:pt x="41" y="23"/>
                    <a:pt x="33" y="18"/>
                  </a:cubicBezTo>
                  <a:cubicBezTo>
                    <a:pt x="26" y="14"/>
                    <a:pt x="16" y="0"/>
                    <a:pt x="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2"/>
            <p:cNvSpPr/>
            <p:nvPr/>
          </p:nvSpPr>
          <p:spPr>
            <a:xfrm>
              <a:off x="8169120" y="4465080"/>
              <a:ext cx="105120" cy="92880"/>
            </a:xfrm>
            <a:custGeom>
              <a:avLst/>
              <a:gdLst/>
              <a:ahLst/>
              <a:cxnLst/>
              <a:rect l="l" t="t" r="r" b="b"/>
              <a:pathLst>
                <a:path w="292" h="258" extrusionOk="0">
                  <a:moveTo>
                    <a:pt x="130" y="147"/>
                  </a:moveTo>
                  <a:cubicBezTo>
                    <a:pt x="148" y="166"/>
                    <a:pt x="169" y="182"/>
                    <a:pt x="192" y="196"/>
                  </a:cubicBezTo>
                  <a:cubicBezTo>
                    <a:pt x="221" y="217"/>
                    <a:pt x="251" y="236"/>
                    <a:pt x="282" y="255"/>
                  </a:cubicBezTo>
                  <a:cubicBezTo>
                    <a:pt x="287" y="257"/>
                    <a:pt x="291" y="251"/>
                    <a:pt x="289" y="247"/>
                  </a:cubicBezTo>
                  <a:cubicBezTo>
                    <a:pt x="251" y="189"/>
                    <a:pt x="171" y="165"/>
                    <a:pt x="124" y="112"/>
                  </a:cubicBezTo>
                  <a:cubicBezTo>
                    <a:pt x="91" y="74"/>
                    <a:pt x="51" y="24"/>
                    <a:pt x="6" y="0"/>
                  </a:cubicBezTo>
                  <a:cubicBezTo>
                    <a:pt x="6" y="0"/>
                    <a:pt x="5" y="0"/>
                    <a:pt x="4" y="0"/>
                  </a:cubicBezTo>
                  <a:cubicBezTo>
                    <a:pt x="3" y="0"/>
                    <a:pt x="3" y="0"/>
                    <a:pt x="2" y="0"/>
                  </a:cubicBezTo>
                  <a:cubicBezTo>
                    <a:pt x="1" y="1"/>
                    <a:pt x="1" y="1"/>
                    <a:pt x="0" y="2"/>
                  </a:cubicBezTo>
                  <a:cubicBezTo>
                    <a:pt x="0" y="2"/>
                    <a:pt x="0" y="3"/>
                    <a:pt x="0" y="4"/>
                  </a:cubicBezTo>
                  <a:cubicBezTo>
                    <a:pt x="0" y="5"/>
                    <a:pt x="0" y="6"/>
                    <a:pt x="0" y="6"/>
                  </a:cubicBezTo>
                  <a:cubicBezTo>
                    <a:pt x="0" y="7"/>
                    <a:pt x="1" y="7"/>
                    <a:pt x="1" y="7"/>
                  </a:cubicBezTo>
                  <a:cubicBezTo>
                    <a:pt x="43" y="55"/>
                    <a:pt x="87" y="100"/>
                    <a:pt x="130" y="1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2"/>
            <p:cNvSpPr/>
            <p:nvPr/>
          </p:nvSpPr>
          <p:spPr>
            <a:xfrm>
              <a:off x="7957440" y="2995920"/>
              <a:ext cx="8280" cy="11520"/>
            </a:xfrm>
            <a:custGeom>
              <a:avLst/>
              <a:gdLst/>
              <a:ahLst/>
              <a:cxnLst/>
              <a:rect l="l" t="t" r="r" b="b"/>
              <a:pathLst>
                <a:path w="23" h="32" extrusionOk="0">
                  <a:moveTo>
                    <a:pt x="3" y="16"/>
                  </a:moveTo>
                  <a:cubicBezTo>
                    <a:pt x="4" y="17"/>
                    <a:pt x="6" y="19"/>
                    <a:pt x="6" y="20"/>
                  </a:cubicBezTo>
                  <a:cubicBezTo>
                    <a:pt x="9" y="24"/>
                    <a:pt x="12" y="28"/>
                    <a:pt x="16" y="30"/>
                  </a:cubicBezTo>
                  <a:lnTo>
                    <a:pt x="16" y="31"/>
                  </a:lnTo>
                  <a:cubicBezTo>
                    <a:pt x="17" y="31"/>
                    <a:pt x="17" y="31"/>
                    <a:pt x="18" y="31"/>
                  </a:cubicBezTo>
                  <a:cubicBezTo>
                    <a:pt x="18" y="31"/>
                    <a:pt x="19" y="31"/>
                    <a:pt x="20" y="30"/>
                  </a:cubicBezTo>
                  <a:lnTo>
                    <a:pt x="21" y="29"/>
                  </a:lnTo>
                  <a:cubicBezTo>
                    <a:pt x="22" y="28"/>
                    <a:pt x="22" y="27"/>
                    <a:pt x="22" y="27"/>
                  </a:cubicBezTo>
                  <a:cubicBezTo>
                    <a:pt x="22" y="26"/>
                    <a:pt x="22" y="25"/>
                    <a:pt x="21" y="25"/>
                  </a:cubicBezTo>
                  <a:cubicBezTo>
                    <a:pt x="20" y="23"/>
                    <a:pt x="18" y="25"/>
                    <a:pt x="17" y="23"/>
                  </a:cubicBezTo>
                  <a:cubicBezTo>
                    <a:pt x="18" y="22"/>
                    <a:pt x="18" y="22"/>
                    <a:pt x="19" y="21"/>
                  </a:cubicBezTo>
                  <a:cubicBezTo>
                    <a:pt x="20" y="20"/>
                    <a:pt x="20" y="17"/>
                    <a:pt x="20" y="15"/>
                  </a:cubicBezTo>
                  <a:cubicBezTo>
                    <a:pt x="20" y="14"/>
                    <a:pt x="20" y="13"/>
                    <a:pt x="20" y="12"/>
                  </a:cubicBezTo>
                  <a:cubicBezTo>
                    <a:pt x="19" y="11"/>
                    <a:pt x="19" y="9"/>
                    <a:pt x="18" y="7"/>
                  </a:cubicBezTo>
                  <a:cubicBezTo>
                    <a:pt x="15" y="3"/>
                    <a:pt x="10" y="2"/>
                    <a:pt x="6" y="0"/>
                  </a:cubicBezTo>
                  <a:cubicBezTo>
                    <a:pt x="6" y="0"/>
                    <a:pt x="5" y="0"/>
                    <a:pt x="4" y="0"/>
                  </a:cubicBezTo>
                  <a:cubicBezTo>
                    <a:pt x="3" y="0"/>
                    <a:pt x="3" y="0"/>
                    <a:pt x="2" y="0"/>
                  </a:cubicBezTo>
                  <a:cubicBezTo>
                    <a:pt x="1" y="1"/>
                    <a:pt x="1" y="1"/>
                    <a:pt x="0" y="2"/>
                  </a:cubicBezTo>
                  <a:cubicBezTo>
                    <a:pt x="0" y="3"/>
                    <a:pt x="0" y="4"/>
                    <a:pt x="0" y="5"/>
                  </a:cubicBezTo>
                  <a:cubicBezTo>
                    <a:pt x="0" y="6"/>
                    <a:pt x="0" y="8"/>
                    <a:pt x="0" y="9"/>
                  </a:cubicBezTo>
                  <a:cubicBezTo>
                    <a:pt x="1" y="10"/>
                    <a:pt x="1" y="9"/>
                    <a:pt x="1" y="9"/>
                  </a:cubicBezTo>
                  <a:cubicBezTo>
                    <a:pt x="1" y="11"/>
                    <a:pt x="2" y="13"/>
                    <a:pt x="3"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2"/>
            <p:cNvSpPr/>
            <p:nvPr/>
          </p:nvSpPr>
          <p:spPr>
            <a:xfrm>
              <a:off x="8013960" y="2958120"/>
              <a:ext cx="9360" cy="16200"/>
            </a:xfrm>
            <a:custGeom>
              <a:avLst/>
              <a:gdLst/>
              <a:ahLst/>
              <a:cxnLst/>
              <a:rect l="l" t="t" r="r" b="b"/>
              <a:pathLst>
                <a:path w="26" h="45" extrusionOk="0">
                  <a:moveTo>
                    <a:pt x="15" y="42"/>
                  </a:moveTo>
                  <a:cubicBezTo>
                    <a:pt x="16" y="43"/>
                    <a:pt x="16" y="43"/>
                    <a:pt x="16" y="43"/>
                  </a:cubicBezTo>
                  <a:cubicBezTo>
                    <a:pt x="17" y="44"/>
                    <a:pt x="18" y="44"/>
                    <a:pt x="18" y="44"/>
                  </a:cubicBezTo>
                  <a:cubicBezTo>
                    <a:pt x="19" y="44"/>
                    <a:pt x="19" y="44"/>
                    <a:pt x="20" y="43"/>
                  </a:cubicBezTo>
                  <a:cubicBezTo>
                    <a:pt x="21" y="42"/>
                    <a:pt x="21" y="43"/>
                    <a:pt x="21" y="42"/>
                  </a:cubicBezTo>
                  <a:cubicBezTo>
                    <a:pt x="22" y="42"/>
                    <a:pt x="23" y="41"/>
                    <a:pt x="23" y="40"/>
                  </a:cubicBezTo>
                  <a:cubicBezTo>
                    <a:pt x="25" y="37"/>
                    <a:pt x="25" y="34"/>
                    <a:pt x="25" y="31"/>
                  </a:cubicBezTo>
                  <a:cubicBezTo>
                    <a:pt x="25" y="28"/>
                    <a:pt x="25" y="25"/>
                    <a:pt x="24" y="23"/>
                  </a:cubicBezTo>
                  <a:cubicBezTo>
                    <a:pt x="22" y="20"/>
                    <a:pt x="21" y="17"/>
                    <a:pt x="19" y="14"/>
                  </a:cubicBezTo>
                  <a:cubicBezTo>
                    <a:pt x="17" y="11"/>
                    <a:pt x="15" y="6"/>
                    <a:pt x="13" y="2"/>
                  </a:cubicBezTo>
                  <a:cubicBezTo>
                    <a:pt x="12" y="1"/>
                    <a:pt x="12" y="1"/>
                    <a:pt x="11" y="0"/>
                  </a:cubicBezTo>
                  <a:cubicBezTo>
                    <a:pt x="10" y="0"/>
                    <a:pt x="10" y="0"/>
                    <a:pt x="9" y="0"/>
                  </a:cubicBezTo>
                  <a:cubicBezTo>
                    <a:pt x="8" y="0"/>
                    <a:pt x="7" y="0"/>
                    <a:pt x="7" y="0"/>
                  </a:cubicBezTo>
                  <a:cubicBezTo>
                    <a:pt x="6" y="1"/>
                    <a:pt x="6" y="1"/>
                    <a:pt x="5" y="2"/>
                  </a:cubicBezTo>
                  <a:cubicBezTo>
                    <a:pt x="4" y="2"/>
                    <a:pt x="4" y="3"/>
                    <a:pt x="3" y="5"/>
                  </a:cubicBezTo>
                  <a:cubicBezTo>
                    <a:pt x="1" y="8"/>
                    <a:pt x="0" y="12"/>
                    <a:pt x="0" y="16"/>
                  </a:cubicBezTo>
                  <a:cubicBezTo>
                    <a:pt x="0" y="19"/>
                    <a:pt x="1" y="23"/>
                    <a:pt x="3" y="26"/>
                  </a:cubicBezTo>
                  <a:cubicBezTo>
                    <a:pt x="6" y="32"/>
                    <a:pt x="11" y="37"/>
                    <a:pt x="15" y="4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2"/>
            <p:cNvSpPr/>
            <p:nvPr/>
          </p:nvSpPr>
          <p:spPr>
            <a:xfrm>
              <a:off x="7965000" y="3022560"/>
              <a:ext cx="16200" cy="13320"/>
            </a:xfrm>
            <a:custGeom>
              <a:avLst/>
              <a:gdLst/>
              <a:ahLst/>
              <a:cxnLst/>
              <a:rect l="l" t="t" r="r" b="b"/>
              <a:pathLst>
                <a:path w="45" h="37" extrusionOk="0">
                  <a:moveTo>
                    <a:pt x="0" y="10"/>
                  </a:moveTo>
                  <a:cubicBezTo>
                    <a:pt x="1" y="12"/>
                    <a:pt x="2" y="14"/>
                    <a:pt x="3" y="16"/>
                  </a:cubicBezTo>
                  <a:cubicBezTo>
                    <a:pt x="6" y="22"/>
                    <a:pt x="10" y="26"/>
                    <a:pt x="15" y="29"/>
                  </a:cubicBezTo>
                  <a:cubicBezTo>
                    <a:pt x="17" y="30"/>
                    <a:pt x="18" y="30"/>
                    <a:pt x="20" y="31"/>
                  </a:cubicBezTo>
                  <a:cubicBezTo>
                    <a:pt x="23" y="32"/>
                    <a:pt x="27" y="34"/>
                    <a:pt x="30" y="35"/>
                  </a:cubicBezTo>
                  <a:cubicBezTo>
                    <a:pt x="32" y="35"/>
                    <a:pt x="34" y="36"/>
                    <a:pt x="36" y="36"/>
                  </a:cubicBezTo>
                  <a:cubicBezTo>
                    <a:pt x="38" y="36"/>
                    <a:pt x="40" y="35"/>
                    <a:pt x="42" y="35"/>
                  </a:cubicBezTo>
                  <a:cubicBezTo>
                    <a:pt x="43" y="34"/>
                    <a:pt x="42" y="34"/>
                    <a:pt x="43" y="33"/>
                  </a:cubicBezTo>
                  <a:cubicBezTo>
                    <a:pt x="44" y="32"/>
                    <a:pt x="44" y="32"/>
                    <a:pt x="44" y="31"/>
                  </a:cubicBezTo>
                  <a:cubicBezTo>
                    <a:pt x="44" y="30"/>
                    <a:pt x="44" y="30"/>
                    <a:pt x="43" y="29"/>
                  </a:cubicBezTo>
                  <a:cubicBezTo>
                    <a:pt x="42" y="26"/>
                    <a:pt x="43" y="22"/>
                    <a:pt x="40" y="19"/>
                  </a:cubicBezTo>
                  <a:cubicBezTo>
                    <a:pt x="38" y="18"/>
                    <a:pt x="36" y="16"/>
                    <a:pt x="34" y="15"/>
                  </a:cubicBezTo>
                  <a:cubicBezTo>
                    <a:pt x="32" y="14"/>
                    <a:pt x="30" y="13"/>
                    <a:pt x="28" y="12"/>
                  </a:cubicBezTo>
                  <a:cubicBezTo>
                    <a:pt x="26" y="12"/>
                    <a:pt x="24" y="10"/>
                    <a:pt x="23" y="9"/>
                  </a:cubicBezTo>
                  <a:cubicBezTo>
                    <a:pt x="20" y="8"/>
                    <a:pt x="17" y="7"/>
                    <a:pt x="14" y="5"/>
                  </a:cubicBezTo>
                  <a:lnTo>
                    <a:pt x="13" y="4"/>
                  </a:lnTo>
                  <a:cubicBezTo>
                    <a:pt x="13" y="3"/>
                    <a:pt x="13" y="2"/>
                    <a:pt x="11" y="1"/>
                  </a:cubicBezTo>
                  <a:cubicBezTo>
                    <a:pt x="9" y="0"/>
                    <a:pt x="8" y="0"/>
                    <a:pt x="7" y="0"/>
                  </a:cubicBezTo>
                  <a:cubicBezTo>
                    <a:pt x="6" y="0"/>
                    <a:pt x="4" y="0"/>
                    <a:pt x="3" y="1"/>
                  </a:cubicBezTo>
                  <a:cubicBezTo>
                    <a:pt x="2" y="2"/>
                    <a:pt x="2" y="3"/>
                    <a:pt x="1" y="4"/>
                  </a:cubicBezTo>
                  <a:cubicBezTo>
                    <a:pt x="0" y="5"/>
                    <a:pt x="0" y="6"/>
                    <a:pt x="0" y="8"/>
                  </a:cubicBezTo>
                  <a:cubicBezTo>
                    <a:pt x="0" y="8"/>
                    <a:pt x="0" y="9"/>
                    <a:pt x="0"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2"/>
            <p:cNvSpPr/>
            <p:nvPr/>
          </p:nvSpPr>
          <p:spPr>
            <a:xfrm>
              <a:off x="8035200" y="2955240"/>
              <a:ext cx="10080" cy="11520"/>
            </a:xfrm>
            <a:custGeom>
              <a:avLst/>
              <a:gdLst/>
              <a:ahLst/>
              <a:cxnLst/>
              <a:rect l="l" t="t" r="r" b="b"/>
              <a:pathLst>
                <a:path w="28" h="32" extrusionOk="0">
                  <a:moveTo>
                    <a:pt x="18" y="30"/>
                  </a:moveTo>
                  <a:cubicBezTo>
                    <a:pt x="19" y="31"/>
                    <a:pt x="20" y="31"/>
                    <a:pt x="21" y="31"/>
                  </a:cubicBezTo>
                  <a:cubicBezTo>
                    <a:pt x="22" y="31"/>
                    <a:pt x="23" y="31"/>
                    <a:pt x="24" y="30"/>
                  </a:cubicBezTo>
                  <a:cubicBezTo>
                    <a:pt x="25" y="30"/>
                    <a:pt x="26" y="28"/>
                    <a:pt x="26" y="28"/>
                  </a:cubicBezTo>
                  <a:cubicBezTo>
                    <a:pt x="27" y="27"/>
                    <a:pt x="27" y="25"/>
                    <a:pt x="27" y="24"/>
                  </a:cubicBezTo>
                  <a:cubicBezTo>
                    <a:pt x="27" y="23"/>
                    <a:pt x="27" y="23"/>
                    <a:pt x="27" y="22"/>
                  </a:cubicBezTo>
                  <a:cubicBezTo>
                    <a:pt x="26" y="21"/>
                    <a:pt x="26" y="20"/>
                    <a:pt x="25" y="18"/>
                  </a:cubicBezTo>
                  <a:cubicBezTo>
                    <a:pt x="23" y="15"/>
                    <a:pt x="21" y="13"/>
                    <a:pt x="17" y="11"/>
                  </a:cubicBezTo>
                  <a:cubicBezTo>
                    <a:pt x="17" y="11"/>
                    <a:pt x="17" y="10"/>
                    <a:pt x="16" y="10"/>
                  </a:cubicBezTo>
                  <a:lnTo>
                    <a:pt x="15" y="9"/>
                  </a:lnTo>
                  <a:cubicBezTo>
                    <a:pt x="12" y="7"/>
                    <a:pt x="11" y="6"/>
                    <a:pt x="9" y="4"/>
                  </a:cubicBezTo>
                  <a:cubicBezTo>
                    <a:pt x="7" y="0"/>
                    <a:pt x="0" y="2"/>
                    <a:pt x="1" y="6"/>
                  </a:cubicBezTo>
                  <a:cubicBezTo>
                    <a:pt x="2" y="10"/>
                    <a:pt x="3" y="13"/>
                    <a:pt x="4" y="16"/>
                  </a:cubicBezTo>
                  <a:cubicBezTo>
                    <a:pt x="5" y="17"/>
                    <a:pt x="5" y="18"/>
                    <a:pt x="5" y="18"/>
                  </a:cubicBezTo>
                  <a:cubicBezTo>
                    <a:pt x="8" y="23"/>
                    <a:pt x="12" y="27"/>
                    <a:pt x="16" y="29"/>
                  </a:cubicBezTo>
                  <a:cubicBezTo>
                    <a:pt x="17" y="30"/>
                    <a:pt x="17" y="30"/>
                    <a:pt x="18"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2"/>
            <p:cNvSpPr/>
            <p:nvPr/>
          </p:nvSpPr>
          <p:spPr>
            <a:xfrm>
              <a:off x="8168400" y="2873160"/>
              <a:ext cx="9360" cy="16560"/>
            </a:xfrm>
            <a:custGeom>
              <a:avLst/>
              <a:gdLst/>
              <a:ahLst/>
              <a:cxnLst/>
              <a:rect l="l" t="t" r="r" b="b"/>
              <a:pathLst>
                <a:path w="26" h="46" extrusionOk="0">
                  <a:moveTo>
                    <a:pt x="14" y="43"/>
                  </a:moveTo>
                  <a:cubicBezTo>
                    <a:pt x="14" y="43"/>
                    <a:pt x="15" y="44"/>
                    <a:pt x="16" y="44"/>
                  </a:cubicBezTo>
                  <a:cubicBezTo>
                    <a:pt x="17" y="45"/>
                    <a:pt x="18" y="45"/>
                    <a:pt x="19" y="45"/>
                  </a:cubicBezTo>
                  <a:cubicBezTo>
                    <a:pt x="20" y="45"/>
                    <a:pt x="21" y="45"/>
                    <a:pt x="22" y="44"/>
                  </a:cubicBezTo>
                  <a:cubicBezTo>
                    <a:pt x="23" y="44"/>
                    <a:pt x="24" y="44"/>
                    <a:pt x="25" y="42"/>
                  </a:cubicBezTo>
                  <a:cubicBezTo>
                    <a:pt x="25" y="41"/>
                    <a:pt x="25" y="41"/>
                    <a:pt x="25" y="40"/>
                  </a:cubicBezTo>
                  <a:lnTo>
                    <a:pt x="25" y="39"/>
                  </a:lnTo>
                  <a:cubicBezTo>
                    <a:pt x="25" y="38"/>
                    <a:pt x="25" y="37"/>
                    <a:pt x="25" y="37"/>
                  </a:cubicBezTo>
                  <a:cubicBezTo>
                    <a:pt x="25" y="33"/>
                    <a:pt x="23" y="31"/>
                    <a:pt x="23" y="28"/>
                  </a:cubicBezTo>
                  <a:cubicBezTo>
                    <a:pt x="22" y="22"/>
                    <a:pt x="20" y="18"/>
                    <a:pt x="17" y="13"/>
                  </a:cubicBezTo>
                  <a:cubicBezTo>
                    <a:pt x="15" y="10"/>
                    <a:pt x="12" y="5"/>
                    <a:pt x="8" y="1"/>
                  </a:cubicBezTo>
                  <a:lnTo>
                    <a:pt x="7" y="0"/>
                  </a:lnTo>
                  <a:cubicBezTo>
                    <a:pt x="6" y="0"/>
                    <a:pt x="5" y="0"/>
                    <a:pt x="4" y="0"/>
                  </a:cubicBezTo>
                  <a:cubicBezTo>
                    <a:pt x="4" y="0"/>
                    <a:pt x="3" y="0"/>
                    <a:pt x="2" y="0"/>
                  </a:cubicBezTo>
                  <a:cubicBezTo>
                    <a:pt x="1" y="1"/>
                    <a:pt x="2" y="2"/>
                    <a:pt x="1" y="2"/>
                  </a:cubicBezTo>
                  <a:cubicBezTo>
                    <a:pt x="0" y="3"/>
                    <a:pt x="0" y="3"/>
                    <a:pt x="0" y="4"/>
                  </a:cubicBezTo>
                  <a:lnTo>
                    <a:pt x="0" y="5"/>
                  </a:lnTo>
                  <a:cubicBezTo>
                    <a:pt x="1" y="12"/>
                    <a:pt x="4" y="20"/>
                    <a:pt x="5" y="27"/>
                  </a:cubicBezTo>
                  <a:cubicBezTo>
                    <a:pt x="5" y="30"/>
                    <a:pt x="7" y="33"/>
                    <a:pt x="8" y="35"/>
                  </a:cubicBezTo>
                  <a:cubicBezTo>
                    <a:pt x="10" y="38"/>
                    <a:pt x="11" y="41"/>
                    <a:pt x="14"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2"/>
            <p:cNvSpPr/>
            <p:nvPr/>
          </p:nvSpPr>
          <p:spPr>
            <a:xfrm>
              <a:off x="8224200" y="2887560"/>
              <a:ext cx="6120" cy="16560"/>
            </a:xfrm>
            <a:custGeom>
              <a:avLst/>
              <a:gdLst/>
              <a:ahLst/>
              <a:cxnLst/>
              <a:rect l="l" t="t" r="r" b="b"/>
              <a:pathLst>
                <a:path w="17" h="46" extrusionOk="0">
                  <a:moveTo>
                    <a:pt x="6" y="44"/>
                  </a:moveTo>
                  <a:cubicBezTo>
                    <a:pt x="6" y="44"/>
                    <a:pt x="7" y="45"/>
                    <a:pt x="8" y="45"/>
                  </a:cubicBezTo>
                  <a:cubicBezTo>
                    <a:pt x="8" y="45"/>
                    <a:pt x="9" y="44"/>
                    <a:pt x="10" y="44"/>
                  </a:cubicBezTo>
                  <a:lnTo>
                    <a:pt x="11" y="43"/>
                  </a:lnTo>
                  <a:cubicBezTo>
                    <a:pt x="12" y="42"/>
                    <a:pt x="13" y="42"/>
                    <a:pt x="14" y="41"/>
                  </a:cubicBezTo>
                  <a:cubicBezTo>
                    <a:pt x="14" y="40"/>
                    <a:pt x="15" y="40"/>
                    <a:pt x="15" y="39"/>
                  </a:cubicBezTo>
                  <a:cubicBezTo>
                    <a:pt x="15" y="35"/>
                    <a:pt x="16" y="31"/>
                    <a:pt x="16" y="27"/>
                  </a:cubicBezTo>
                  <a:cubicBezTo>
                    <a:pt x="16" y="20"/>
                    <a:pt x="15" y="12"/>
                    <a:pt x="13" y="5"/>
                  </a:cubicBezTo>
                  <a:cubicBezTo>
                    <a:pt x="11" y="0"/>
                    <a:pt x="4" y="2"/>
                    <a:pt x="3" y="5"/>
                  </a:cubicBezTo>
                  <a:cubicBezTo>
                    <a:pt x="1" y="12"/>
                    <a:pt x="0" y="19"/>
                    <a:pt x="0" y="26"/>
                  </a:cubicBezTo>
                  <a:cubicBezTo>
                    <a:pt x="0" y="30"/>
                    <a:pt x="0" y="34"/>
                    <a:pt x="1" y="38"/>
                  </a:cubicBezTo>
                  <a:cubicBezTo>
                    <a:pt x="1" y="39"/>
                    <a:pt x="1" y="40"/>
                    <a:pt x="2" y="41"/>
                  </a:cubicBezTo>
                  <a:cubicBezTo>
                    <a:pt x="2" y="42"/>
                    <a:pt x="3" y="43"/>
                    <a:pt x="4" y="44"/>
                  </a:cubicBezTo>
                  <a:cubicBezTo>
                    <a:pt x="5" y="44"/>
                    <a:pt x="5" y="44"/>
                    <a:pt x="6"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2"/>
            <p:cNvSpPr/>
            <p:nvPr/>
          </p:nvSpPr>
          <p:spPr>
            <a:xfrm>
              <a:off x="8245080" y="2913480"/>
              <a:ext cx="8280" cy="18360"/>
            </a:xfrm>
            <a:custGeom>
              <a:avLst/>
              <a:gdLst/>
              <a:ahLst/>
              <a:cxnLst/>
              <a:rect l="l" t="t" r="r" b="b"/>
              <a:pathLst>
                <a:path w="23" h="51" extrusionOk="0">
                  <a:moveTo>
                    <a:pt x="11" y="49"/>
                  </a:moveTo>
                  <a:cubicBezTo>
                    <a:pt x="14" y="47"/>
                    <a:pt x="16" y="44"/>
                    <a:pt x="17" y="41"/>
                  </a:cubicBezTo>
                  <a:cubicBezTo>
                    <a:pt x="19" y="38"/>
                    <a:pt x="20" y="35"/>
                    <a:pt x="21" y="31"/>
                  </a:cubicBezTo>
                  <a:cubicBezTo>
                    <a:pt x="22" y="28"/>
                    <a:pt x="22" y="25"/>
                    <a:pt x="22" y="22"/>
                  </a:cubicBezTo>
                  <a:cubicBezTo>
                    <a:pt x="22" y="16"/>
                    <a:pt x="21" y="9"/>
                    <a:pt x="19" y="3"/>
                  </a:cubicBezTo>
                  <a:lnTo>
                    <a:pt x="19" y="2"/>
                  </a:lnTo>
                  <a:cubicBezTo>
                    <a:pt x="18" y="1"/>
                    <a:pt x="18" y="2"/>
                    <a:pt x="17" y="1"/>
                  </a:cubicBezTo>
                  <a:cubicBezTo>
                    <a:pt x="17" y="0"/>
                    <a:pt x="16" y="0"/>
                    <a:pt x="15" y="0"/>
                  </a:cubicBezTo>
                  <a:cubicBezTo>
                    <a:pt x="14" y="0"/>
                    <a:pt x="14" y="0"/>
                    <a:pt x="13" y="1"/>
                  </a:cubicBezTo>
                  <a:lnTo>
                    <a:pt x="12" y="2"/>
                  </a:lnTo>
                  <a:cubicBezTo>
                    <a:pt x="12" y="3"/>
                    <a:pt x="11" y="3"/>
                    <a:pt x="11" y="3"/>
                  </a:cubicBezTo>
                  <a:cubicBezTo>
                    <a:pt x="10" y="13"/>
                    <a:pt x="7" y="21"/>
                    <a:pt x="5" y="31"/>
                  </a:cubicBezTo>
                  <a:cubicBezTo>
                    <a:pt x="4" y="41"/>
                    <a:pt x="0" y="45"/>
                    <a:pt x="7" y="50"/>
                  </a:cubicBezTo>
                  <a:cubicBezTo>
                    <a:pt x="7" y="50"/>
                    <a:pt x="8" y="50"/>
                    <a:pt x="9" y="50"/>
                  </a:cubicBezTo>
                  <a:lnTo>
                    <a:pt x="10" y="50"/>
                  </a:lnTo>
                  <a:cubicBezTo>
                    <a:pt x="11" y="49"/>
                    <a:pt x="11" y="49"/>
                    <a:pt x="11"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2"/>
            <p:cNvSpPr/>
            <p:nvPr/>
          </p:nvSpPr>
          <p:spPr>
            <a:xfrm>
              <a:off x="8316720" y="2916000"/>
              <a:ext cx="6840" cy="19080"/>
            </a:xfrm>
            <a:custGeom>
              <a:avLst/>
              <a:gdLst/>
              <a:ahLst/>
              <a:cxnLst/>
              <a:rect l="l" t="t" r="r" b="b"/>
              <a:pathLst>
                <a:path w="19" h="53" extrusionOk="0">
                  <a:moveTo>
                    <a:pt x="6" y="51"/>
                  </a:moveTo>
                  <a:cubicBezTo>
                    <a:pt x="7" y="52"/>
                    <a:pt x="8" y="52"/>
                    <a:pt x="9" y="52"/>
                  </a:cubicBezTo>
                  <a:cubicBezTo>
                    <a:pt x="10" y="52"/>
                    <a:pt x="11" y="52"/>
                    <a:pt x="12" y="51"/>
                  </a:cubicBezTo>
                  <a:cubicBezTo>
                    <a:pt x="18" y="47"/>
                    <a:pt x="18" y="41"/>
                    <a:pt x="18" y="34"/>
                  </a:cubicBezTo>
                  <a:cubicBezTo>
                    <a:pt x="18" y="26"/>
                    <a:pt x="18" y="18"/>
                    <a:pt x="17" y="10"/>
                  </a:cubicBezTo>
                  <a:cubicBezTo>
                    <a:pt x="17" y="2"/>
                    <a:pt x="3" y="0"/>
                    <a:pt x="2" y="10"/>
                  </a:cubicBezTo>
                  <a:cubicBezTo>
                    <a:pt x="1" y="18"/>
                    <a:pt x="1" y="25"/>
                    <a:pt x="1" y="33"/>
                  </a:cubicBezTo>
                  <a:cubicBezTo>
                    <a:pt x="1" y="34"/>
                    <a:pt x="1" y="34"/>
                    <a:pt x="1" y="34"/>
                  </a:cubicBezTo>
                  <a:cubicBezTo>
                    <a:pt x="1" y="40"/>
                    <a:pt x="0" y="47"/>
                    <a:pt x="6"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2"/>
            <p:cNvSpPr/>
            <p:nvPr/>
          </p:nvSpPr>
          <p:spPr>
            <a:xfrm>
              <a:off x="8303040" y="2945880"/>
              <a:ext cx="16200" cy="29160"/>
            </a:xfrm>
            <a:custGeom>
              <a:avLst/>
              <a:gdLst/>
              <a:ahLst/>
              <a:cxnLst/>
              <a:rect l="l" t="t" r="r" b="b"/>
              <a:pathLst>
                <a:path w="45" h="81" extrusionOk="0">
                  <a:moveTo>
                    <a:pt x="4" y="57"/>
                  </a:moveTo>
                  <a:lnTo>
                    <a:pt x="3" y="58"/>
                  </a:lnTo>
                  <a:cubicBezTo>
                    <a:pt x="0" y="62"/>
                    <a:pt x="0" y="66"/>
                    <a:pt x="0" y="70"/>
                  </a:cubicBezTo>
                  <a:cubicBezTo>
                    <a:pt x="0" y="71"/>
                    <a:pt x="0" y="72"/>
                    <a:pt x="0" y="74"/>
                  </a:cubicBezTo>
                  <a:cubicBezTo>
                    <a:pt x="1" y="74"/>
                    <a:pt x="1" y="75"/>
                    <a:pt x="1" y="76"/>
                  </a:cubicBezTo>
                  <a:cubicBezTo>
                    <a:pt x="2" y="77"/>
                    <a:pt x="2" y="78"/>
                    <a:pt x="4" y="79"/>
                  </a:cubicBezTo>
                  <a:cubicBezTo>
                    <a:pt x="6" y="80"/>
                    <a:pt x="6" y="80"/>
                    <a:pt x="8" y="80"/>
                  </a:cubicBezTo>
                  <a:cubicBezTo>
                    <a:pt x="9" y="80"/>
                    <a:pt x="11" y="80"/>
                    <a:pt x="13" y="79"/>
                  </a:cubicBezTo>
                  <a:cubicBezTo>
                    <a:pt x="14" y="78"/>
                    <a:pt x="15" y="77"/>
                    <a:pt x="15" y="76"/>
                  </a:cubicBezTo>
                  <a:cubicBezTo>
                    <a:pt x="17" y="74"/>
                    <a:pt x="18" y="73"/>
                    <a:pt x="19" y="71"/>
                  </a:cubicBezTo>
                  <a:cubicBezTo>
                    <a:pt x="23" y="63"/>
                    <a:pt x="27" y="55"/>
                    <a:pt x="29" y="46"/>
                  </a:cubicBezTo>
                  <a:cubicBezTo>
                    <a:pt x="29" y="40"/>
                    <a:pt x="31" y="34"/>
                    <a:pt x="34" y="29"/>
                  </a:cubicBezTo>
                  <a:cubicBezTo>
                    <a:pt x="35" y="28"/>
                    <a:pt x="35" y="27"/>
                    <a:pt x="36" y="26"/>
                  </a:cubicBezTo>
                  <a:cubicBezTo>
                    <a:pt x="39" y="21"/>
                    <a:pt x="38" y="13"/>
                    <a:pt x="41" y="7"/>
                  </a:cubicBezTo>
                  <a:cubicBezTo>
                    <a:pt x="44" y="1"/>
                    <a:pt x="39" y="0"/>
                    <a:pt x="36" y="2"/>
                  </a:cubicBezTo>
                  <a:cubicBezTo>
                    <a:pt x="34" y="4"/>
                    <a:pt x="32" y="5"/>
                    <a:pt x="31" y="8"/>
                  </a:cubicBezTo>
                  <a:cubicBezTo>
                    <a:pt x="31" y="9"/>
                    <a:pt x="30" y="10"/>
                    <a:pt x="30" y="11"/>
                  </a:cubicBezTo>
                  <a:cubicBezTo>
                    <a:pt x="27" y="19"/>
                    <a:pt x="18" y="22"/>
                    <a:pt x="15" y="29"/>
                  </a:cubicBezTo>
                  <a:cubicBezTo>
                    <a:pt x="12" y="39"/>
                    <a:pt x="9" y="48"/>
                    <a:pt x="4"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2"/>
            <p:cNvSpPr/>
            <p:nvPr/>
          </p:nvSpPr>
          <p:spPr>
            <a:xfrm>
              <a:off x="8300520" y="2904840"/>
              <a:ext cx="8640" cy="36360"/>
            </a:xfrm>
            <a:custGeom>
              <a:avLst/>
              <a:gdLst/>
              <a:ahLst/>
              <a:cxnLst/>
              <a:rect l="l" t="t" r="r" b="b"/>
              <a:pathLst>
                <a:path w="24" h="101" extrusionOk="0">
                  <a:moveTo>
                    <a:pt x="3" y="99"/>
                  </a:moveTo>
                  <a:cubicBezTo>
                    <a:pt x="4" y="100"/>
                    <a:pt x="4" y="100"/>
                    <a:pt x="5" y="100"/>
                  </a:cubicBezTo>
                  <a:cubicBezTo>
                    <a:pt x="6" y="100"/>
                    <a:pt x="6" y="99"/>
                    <a:pt x="7" y="99"/>
                  </a:cubicBezTo>
                  <a:cubicBezTo>
                    <a:pt x="8" y="99"/>
                    <a:pt x="8" y="98"/>
                    <a:pt x="9" y="97"/>
                  </a:cubicBezTo>
                  <a:cubicBezTo>
                    <a:pt x="18" y="79"/>
                    <a:pt x="23" y="58"/>
                    <a:pt x="23" y="38"/>
                  </a:cubicBezTo>
                  <a:cubicBezTo>
                    <a:pt x="23" y="26"/>
                    <a:pt x="22" y="14"/>
                    <a:pt x="19" y="3"/>
                  </a:cubicBezTo>
                  <a:lnTo>
                    <a:pt x="18" y="2"/>
                  </a:lnTo>
                  <a:cubicBezTo>
                    <a:pt x="18" y="1"/>
                    <a:pt x="17" y="1"/>
                    <a:pt x="17" y="1"/>
                  </a:cubicBezTo>
                  <a:cubicBezTo>
                    <a:pt x="16" y="0"/>
                    <a:pt x="16" y="0"/>
                    <a:pt x="15" y="0"/>
                  </a:cubicBezTo>
                  <a:cubicBezTo>
                    <a:pt x="15" y="0"/>
                    <a:pt x="14" y="0"/>
                    <a:pt x="13" y="1"/>
                  </a:cubicBezTo>
                  <a:cubicBezTo>
                    <a:pt x="13" y="1"/>
                    <a:pt x="12" y="1"/>
                    <a:pt x="12" y="2"/>
                  </a:cubicBezTo>
                  <a:lnTo>
                    <a:pt x="12" y="3"/>
                  </a:lnTo>
                  <a:cubicBezTo>
                    <a:pt x="9" y="16"/>
                    <a:pt x="10" y="30"/>
                    <a:pt x="7" y="44"/>
                  </a:cubicBezTo>
                  <a:cubicBezTo>
                    <a:pt x="4" y="57"/>
                    <a:pt x="2" y="66"/>
                    <a:pt x="0" y="77"/>
                  </a:cubicBezTo>
                  <a:cubicBezTo>
                    <a:pt x="0" y="80"/>
                    <a:pt x="0" y="93"/>
                    <a:pt x="0" y="94"/>
                  </a:cubicBezTo>
                  <a:lnTo>
                    <a:pt x="0" y="95"/>
                  </a:lnTo>
                  <a:cubicBezTo>
                    <a:pt x="0" y="96"/>
                    <a:pt x="0" y="96"/>
                    <a:pt x="0" y="97"/>
                  </a:cubicBezTo>
                  <a:lnTo>
                    <a:pt x="1" y="98"/>
                  </a:lnTo>
                  <a:lnTo>
                    <a:pt x="3" y="9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2"/>
            <p:cNvSpPr/>
            <p:nvPr/>
          </p:nvSpPr>
          <p:spPr>
            <a:xfrm>
              <a:off x="8212320" y="2846160"/>
              <a:ext cx="6840" cy="10440"/>
            </a:xfrm>
            <a:custGeom>
              <a:avLst/>
              <a:gdLst/>
              <a:ahLst/>
              <a:cxnLst/>
              <a:rect l="l" t="t" r="r" b="b"/>
              <a:pathLst>
                <a:path w="19" h="29" extrusionOk="0">
                  <a:moveTo>
                    <a:pt x="5" y="28"/>
                  </a:moveTo>
                  <a:cubicBezTo>
                    <a:pt x="6" y="28"/>
                    <a:pt x="7" y="28"/>
                    <a:pt x="8" y="28"/>
                  </a:cubicBezTo>
                  <a:cubicBezTo>
                    <a:pt x="9" y="28"/>
                    <a:pt x="9" y="28"/>
                    <a:pt x="10" y="28"/>
                  </a:cubicBezTo>
                  <a:cubicBezTo>
                    <a:pt x="11" y="27"/>
                    <a:pt x="11" y="27"/>
                    <a:pt x="12" y="26"/>
                  </a:cubicBezTo>
                  <a:cubicBezTo>
                    <a:pt x="13" y="25"/>
                    <a:pt x="15" y="23"/>
                    <a:pt x="15" y="21"/>
                  </a:cubicBezTo>
                  <a:cubicBezTo>
                    <a:pt x="15" y="18"/>
                    <a:pt x="15" y="15"/>
                    <a:pt x="16" y="14"/>
                  </a:cubicBezTo>
                  <a:cubicBezTo>
                    <a:pt x="16" y="13"/>
                    <a:pt x="16" y="13"/>
                    <a:pt x="16" y="13"/>
                  </a:cubicBezTo>
                  <a:cubicBezTo>
                    <a:pt x="17" y="11"/>
                    <a:pt x="18" y="9"/>
                    <a:pt x="18" y="8"/>
                  </a:cubicBezTo>
                  <a:cubicBezTo>
                    <a:pt x="18" y="6"/>
                    <a:pt x="17" y="6"/>
                    <a:pt x="16" y="4"/>
                  </a:cubicBezTo>
                  <a:cubicBezTo>
                    <a:pt x="15" y="2"/>
                    <a:pt x="15" y="1"/>
                    <a:pt x="13" y="0"/>
                  </a:cubicBezTo>
                  <a:cubicBezTo>
                    <a:pt x="12" y="0"/>
                    <a:pt x="12" y="0"/>
                    <a:pt x="11" y="0"/>
                  </a:cubicBezTo>
                  <a:cubicBezTo>
                    <a:pt x="11" y="0"/>
                    <a:pt x="10" y="0"/>
                    <a:pt x="9" y="1"/>
                  </a:cubicBezTo>
                  <a:lnTo>
                    <a:pt x="8" y="2"/>
                  </a:lnTo>
                  <a:cubicBezTo>
                    <a:pt x="6" y="4"/>
                    <a:pt x="4" y="6"/>
                    <a:pt x="2" y="8"/>
                  </a:cubicBezTo>
                  <a:cubicBezTo>
                    <a:pt x="1" y="10"/>
                    <a:pt x="1" y="12"/>
                    <a:pt x="0" y="14"/>
                  </a:cubicBezTo>
                  <a:cubicBezTo>
                    <a:pt x="0" y="15"/>
                    <a:pt x="0" y="16"/>
                    <a:pt x="0" y="16"/>
                  </a:cubicBezTo>
                  <a:cubicBezTo>
                    <a:pt x="0" y="18"/>
                    <a:pt x="0" y="20"/>
                    <a:pt x="1" y="22"/>
                  </a:cubicBezTo>
                  <a:cubicBezTo>
                    <a:pt x="1" y="23"/>
                    <a:pt x="1" y="23"/>
                    <a:pt x="1" y="24"/>
                  </a:cubicBezTo>
                  <a:cubicBezTo>
                    <a:pt x="1" y="24"/>
                    <a:pt x="0" y="25"/>
                    <a:pt x="1" y="26"/>
                  </a:cubicBezTo>
                  <a:cubicBezTo>
                    <a:pt x="2" y="27"/>
                    <a:pt x="2" y="26"/>
                    <a:pt x="3" y="27"/>
                  </a:cubicBezTo>
                  <a:cubicBezTo>
                    <a:pt x="4" y="28"/>
                    <a:pt x="4" y="28"/>
                    <a:pt x="5"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2"/>
            <p:cNvSpPr/>
            <p:nvPr/>
          </p:nvSpPr>
          <p:spPr>
            <a:xfrm>
              <a:off x="7983360" y="3073680"/>
              <a:ext cx="8280" cy="3960"/>
            </a:xfrm>
            <a:custGeom>
              <a:avLst/>
              <a:gdLst/>
              <a:ahLst/>
              <a:cxnLst/>
              <a:rect l="l" t="t" r="r" b="b"/>
              <a:pathLst>
                <a:path w="23" h="11" extrusionOk="0">
                  <a:moveTo>
                    <a:pt x="6" y="7"/>
                  </a:moveTo>
                  <a:cubicBezTo>
                    <a:pt x="11" y="8"/>
                    <a:pt x="17" y="10"/>
                    <a:pt x="21" y="7"/>
                  </a:cubicBezTo>
                  <a:lnTo>
                    <a:pt x="22" y="6"/>
                  </a:lnTo>
                  <a:lnTo>
                    <a:pt x="22" y="5"/>
                  </a:lnTo>
                  <a:lnTo>
                    <a:pt x="22" y="4"/>
                  </a:lnTo>
                  <a:cubicBezTo>
                    <a:pt x="21" y="4"/>
                    <a:pt x="21" y="4"/>
                    <a:pt x="21" y="4"/>
                  </a:cubicBezTo>
                  <a:cubicBezTo>
                    <a:pt x="17" y="0"/>
                    <a:pt x="10" y="2"/>
                    <a:pt x="5" y="4"/>
                  </a:cubicBezTo>
                  <a:cubicBezTo>
                    <a:pt x="0" y="6"/>
                    <a:pt x="3" y="6"/>
                    <a:pt x="6"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2"/>
            <p:cNvSpPr/>
            <p:nvPr/>
          </p:nvSpPr>
          <p:spPr>
            <a:xfrm>
              <a:off x="8030520" y="3217320"/>
              <a:ext cx="6120" cy="24840"/>
            </a:xfrm>
            <a:custGeom>
              <a:avLst/>
              <a:gdLst/>
              <a:ahLst/>
              <a:cxnLst/>
              <a:rect l="l" t="t" r="r" b="b"/>
              <a:pathLst>
                <a:path w="17" h="69" extrusionOk="0">
                  <a:moveTo>
                    <a:pt x="10" y="66"/>
                  </a:moveTo>
                  <a:cubicBezTo>
                    <a:pt x="12" y="68"/>
                    <a:pt x="16" y="65"/>
                    <a:pt x="14" y="63"/>
                  </a:cubicBezTo>
                  <a:cubicBezTo>
                    <a:pt x="9" y="57"/>
                    <a:pt x="14" y="45"/>
                    <a:pt x="14" y="39"/>
                  </a:cubicBezTo>
                  <a:cubicBezTo>
                    <a:pt x="14" y="26"/>
                    <a:pt x="11" y="13"/>
                    <a:pt x="7" y="2"/>
                  </a:cubicBezTo>
                  <a:cubicBezTo>
                    <a:pt x="6" y="1"/>
                    <a:pt x="6" y="1"/>
                    <a:pt x="6" y="1"/>
                  </a:cubicBezTo>
                  <a:cubicBezTo>
                    <a:pt x="6" y="1"/>
                    <a:pt x="7" y="1"/>
                    <a:pt x="6" y="0"/>
                  </a:cubicBezTo>
                  <a:cubicBezTo>
                    <a:pt x="5" y="0"/>
                    <a:pt x="5" y="0"/>
                    <a:pt x="5" y="0"/>
                  </a:cubicBezTo>
                  <a:cubicBezTo>
                    <a:pt x="4" y="0"/>
                    <a:pt x="4" y="0"/>
                    <a:pt x="4" y="0"/>
                  </a:cubicBezTo>
                  <a:cubicBezTo>
                    <a:pt x="3" y="1"/>
                    <a:pt x="3" y="1"/>
                    <a:pt x="3" y="1"/>
                  </a:cubicBezTo>
                  <a:lnTo>
                    <a:pt x="3" y="2"/>
                  </a:lnTo>
                  <a:cubicBezTo>
                    <a:pt x="1" y="7"/>
                    <a:pt x="0" y="13"/>
                    <a:pt x="0" y="19"/>
                  </a:cubicBezTo>
                  <a:cubicBezTo>
                    <a:pt x="0" y="20"/>
                    <a:pt x="0" y="22"/>
                    <a:pt x="0" y="23"/>
                  </a:cubicBezTo>
                  <a:cubicBezTo>
                    <a:pt x="1" y="28"/>
                    <a:pt x="2" y="33"/>
                    <a:pt x="2" y="39"/>
                  </a:cubicBezTo>
                  <a:cubicBezTo>
                    <a:pt x="2" y="41"/>
                    <a:pt x="2" y="43"/>
                    <a:pt x="2" y="45"/>
                  </a:cubicBezTo>
                  <a:cubicBezTo>
                    <a:pt x="2" y="50"/>
                    <a:pt x="3" y="56"/>
                    <a:pt x="6" y="61"/>
                  </a:cubicBezTo>
                  <a:cubicBezTo>
                    <a:pt x="7" y="63"/>
                    <a:pt x="8" y="65"/>
                    <a:pt x="10" y="6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2"/>
            <p:cNvSpPr/>
            <p:nvPr/>
          </p:nvSpPr>
          <p:spPr>
            <a:xfrm>
              <a:off x="8061840" y="3169080"/>
              <a:ext cx="7560" cy="24840"/>
            </a:xfrm>
            <a:custGeom>
              <a:avLst/>
              <a:gdLst/>
              <a:ahLst/>
              <a:cxnLst/>
              <a:rect l="l" t="t" r="r" b="b"/>
              <a:pathLst>
                <a:path w="21" h="69" extrusionOk="0">
                  <a:moveTo>
                    <a:pt x="6" y="65"/>
                  </a:moveTo>
                  <a:lnTo>
                    <a:pt x="6" y="66"/>
                  </a:lnTo>
                  <a:cubicBezTo>
                    <a:pt x="6" y="66"/>
                    <a:pt x="7" y="67"/>
                    <a:pt x="8" y="67"/>
                  </a:cubicBezTo>
                  <a:cubicBezTo>
                    <a:pt x="9" y="68"/>
                    <a:pt x="9" y="68"/>
                    <a:pt x="10" y="68"/>
                  </a:cubicBezTo>
                  <a:cubicBezTo>
                    <a:pt x="11" y="68"/>
                    <a:pt x="11" y="68"/>
                    <a:pt x="12" y="67"/>
                  </a:cubicBezTo>
                  <a:cubicBezTo>
                    <a:pt x="13" y="67"/>
                    <a:pt x="13" y="67"/>
                    <a:pt x="14" y="66"/>
                  </a:cubicBezTo>
                  <a:cubicBezTo>
                    <a:pt x="15" y="66"/>
                    <a:pt x="14" y="65"/>
                    <a:pt x="14" y="65"/>
                  </a:cubicBezTo>
                  <a:cubicBezTo>
                    <a:pt x="17" y="54"/>
                    <a:pt x="19" y="42"/>
                    <a:pt x="19" y="31"/>
                  </a:cubicBezTo>
                  <a:cubicBezTo>
                    <a:pt x="20" y="28"/>
                    <a:pt x="20" y="26"/>
                    <a:pt x="20" y="23"/>
                  </a:cubicBezTo>
                  <a:cubicBezTo>
                    <a:pt x="20" y="21"/>
                    <a:pt x="20" y="17"/>
                    <a:pt x="19" y="14"/>
                  </a:cubicBezTo>
                  <a:cubicBezTo>
                    <a:pt x="19" y="13"/>
                    <a:pt x="18" y="11"/>
                    <a:pt x="17" y="10"/>
                  </a:cubicBezTo>
                  <a:cubicBezTo>
                    <a:pt x="15" y="7"/>
                    <a:pt x="13" y="4"/>
                    <a:pt x="11" y="1"/>
                  </a:cubicBezTo>
                  <a:cubicBezTo>
                    <a:pt x="10" y="1"/>
                    <a:pt x="11" y="1"/>
                    <a:pt x="10" y="0"/>
                  </a:cubicBezTo>
                  <a:cubicBezTo>
                    <a:pt x="9" y="0"/>
                    <a:pt x="8" y="0"/>
                    <a:pt x="7" y="0"/>
                  </a:cubicBezTo>
                  <a:cubicBezTo>
                    <a:pt x="7" y="0"/>
                    <a:pt x="6" y="0"/>
                    <a:pt x="5" y="0"/>
                  </a:cubicBezTo>
                  <a:cubicBezTo>
                    <a:pt x="4" y="1"/>
                    <a:pt x="4" y="1"/>
                    <a:pt x="4" y="1"/>
                  </a:cubicBezTo>
                  <a:cubicBezTo>
                    <a:pt x="0" y="8"/>
                    <a:pt x="3" y="15"/>
                    <a:pt x="2" y="23"/>
                  </a:cubicBezTo>
                  <a:cubicBezTo>
                    <a:pt x="2" y="27"/>
                    <a:pt x="1" y="31"/>
                    <a:pt x="1" y="35"/>
                  </a:cubicBezTo>
                  <a:cubicBezTo>
                    <a:pt x="1" y="45"/>
                    <a:pt x="3" y="55"/>
                    <a:pt x="6" y="6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2"/>
            <p:cNvSpPr/>
            <p:nvPr/>
          </p:nvSpPr>
          <p:spPr>
            <a:xfrm>
              <a:off x="8010720" y="3292200"/>
              <a:ext cx="8640" cy="42840"/>
            </a:xfrm>
            <a:custGeom>
              <a:avLst/>
              <a:gdLst/>
              <a:ahLst/>
              <a:cxnLst/>
              <a:rect l="l" t="t" r="r" b="b"/>
              <a:pathLst>
                <a:path w="24" h="119" extrusionOk="0">
                  <a:moveTo>
                    <a:pt x="12" y="2"/>
                  </a:moveTo>
                  <a:cubicBezTo>
                    <a:pt x="8" y="16"/>
                    <a:pt x="6" y="31"/>
                    <a:pt x="6" y="45"/>
                  </a:cubicBezTo>
                  <a:cubicBezTo>
                    <a:pt x="6" y="47"/>
                    <a:pt x="6" y="48"/>
                    <a:pt x="6" y="50"/>
                  </a:cubicBezTo>
                  <a:cubicBezTo>
                    <a:pt x="6" y="72"/>
                    <a:pt x="3" y="93"/>
                    <a:pt x="0" y="114"/>
                  </a:cubicBezTo>
                  <a:cubicBezTo>
                    <a:pt x="0" y="116"/>
                    <a:pt x="2" y="118"/>
                    <a:pt x="3" y="116"/>
                  </a:cubicBezTo>
                  <a:cubicBezTo>
                    <a:pt x="3" y="115"/>
                    <a:pt x="4" y="114"/>
                    <a:pt x="4" y="114"/>
                  </a:cubicBezTo>
                  <a:cubicBezTo>
                    <a:pt x="16" y="92"/>
                    <a:pt x="23" y="68"/>
                    <a:pt x="23" y="44"/>
                  </a:cubicBezTo>
                  <a:cubicBezTo>
                    <a:pt x="23" y="30"/>
                    <a:pt x="21" y="16"/>
                    <a:pt x="17" y="3"/>
                  </a:cubicBezTo>
                  <a:cubicBezTo>
                    <a:pt x="16" y="1"/>
                    <a:pt x="13" y="0"/>
                    <a:pt x="12"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2"/>
            <p:cNvSpPr/>
            <p:nvPr/>
          </p:nvSpPr>
          <p:spPr>
            <a:xfrm>
              <a:off x="8009640" y="3258000"/>
              <a:ext cx="7200" cy="19800"/>
            </a:xfrm>
            <a:custGeom>
              <a:avLst/>
              <a:gdLst/>
              <a:ahLst/>
              <a:cxnLst/>
              <a:rect l="l" t="t" r="r" b="b"/>
              <a:pathLst>
                <a:path w="20" h="55" extrusionOk="0">
                  <a:moveTo>
                    <a:pt x="17" y="49"/>
                  </a:moveTo>
                  <a:cubicBezTo>
                    <a:pt x="16" y="41"/>
                    <a:pt x="19" y="33"/>
                    <a:pt x="17" y="25"/>
                  </a:cubicBezTo>
                  <a:cubicBezTo>
                    <a:pt x="16" y="17"/>
                    <a:pt x="13" y="9"/>
                    <a:pt x="9" y="2"/>
                  </a:cubicBezTo>
                  <a:cubicBezTo>
                    <a:pt x="8" y="0"/>
                    <a:pt x="6" y="1"/>
                    <a:pt x="5" y="2"/>
                  </a:cubicBezTo>
                  <a:cubicBezTo>
                    <a:pt x="4" y="2"/>
                    <a:pt x="4" y="3"/>
                    <a:pt x="4" y="3"/>
                  </a:cubicBezTo>
                  <a:cubicBezTo>
                    <a:pt x="1" y="7"/>
                    <a:pt x="0" y="12"/>
                    <a:pt x="0" y="17"/>
                  </a:cubicBezTo>
                  <a:cubicBezTo>
                    <a:pt x="0" y="19"/>
                    <a:pt x="1" y="21"/>
                    <a:pt x="1" y="24"/>
                  </a:cubicBezTo>
                  <a:cubicBezTo>
                    <a:pt x="3" y="33"/>
                    <a:pt x="7" y="42"/>
                    <a:pt x="11" y="51"/>
                  </a:cubicBezTo>
                  <a:cubicBezTo>
                    <a:pt x="14" y="54"/>
                    <a:pt x="18" y="52"/>
                    <a:pt x="17"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2"/>
            <p:cNvSpPr/>
            <p:nvPr/>
          </p:nvSpPr>
          <p:spPr>
            <a:xfrm>
              <a:off x="8031240" y="3319200"/>
              <a:ext cx="7920" cy="19440"/>
            </a:xfrm>
            <a:custGeom>
              <a:avLst/>
              <a:gdLst/>
              <a:ahLst/>
              <a:cxnLst/>
              <a:rect l="l" t="t" r="r" b="b"/>
              <a:pathLst>
                <a:path w="22" h="54" extrusionOk="0">
                  <a:moveTo>
                    <a:pt x="9" y="19"/>
                  </a:moveTo>
                  <a:cubicBezTo>
                    <a:pt x="8" y="25"/>
                    <a:pt x="6" y="30"/>
                    <a:pt x="4" y="35"/>
                  </a:cubicBezTo>
                  <a:cubicBezTo>
                    <a:pt x="2" y="40"/>
                    <a:pt x="3" y="44"/>
                    <a:pt x="2" y="48"/>
                  </a:cubicBezTo>
                  <a:cubicBezTo>
                    <a:pt x="0" y="53"/>
                    <a:pt x="2" y="52"/>
                    <a:pt x="5" y="51"/>
                  </a:cubicBezTo>
                  <a:cubicBezTo>
                    <a:pt x="7" y="50"/>
                    <a:pt x="10" y="48"/>
                    <a:pt x="11" y="44"/>
                  </a:cubicBezTo>
                  <a:cubicBezTo>
                    <a:pt x="12" y="38"/>
                    <a:pt x="14" y="32"/>
                    <a:pt x="17" y="27"/>
                  </a:cubicBezTo>
                  <a:cubicBezTo>
                    <a:pt x="18" y="22"/>
                    <a:pt x="17" y="15"/>
                    <a:pt x="19" y="11"/>
                  </a:cubicBezTo>
                  <a:cubicBezTo>
                    <a:pt x="20" y="10"/>
                    <a:pt x="20" y="10"/>
                    <a:pt x="20" y="10"/>
                  </a:cubicBezTo>
                  <a:cubicBezTo>
                    <a:pt x="21" y="9"/>
                    <a:pt x="21" y="7"/>
                    <a:pt x="21" y="6"/>
                  </a:cubicBezTo>
                  <a:cubicBezTo>
                    <a:pt x="21" y="5"/>
                    <a:pt x="21" y="4"/>
                    <a:pt x="21" y="3"/>
                  </a:cubicBezTo>
                  <a:cubicBezTo>
                    <a:pt x="21" y="2"/>
                    <a:pt x="20" y="2"/>
                    <a:pt x="20" y="2"/>
                  </a:cubicBezTo>
                  <a:cubicBezTo>
                    <a:pt x="20" y="1"/>
                    <a:pt x="20" y="1"/>
                    <a:pt x="19" y="0"/>
                  </a:cubicBezTo>
                  <a:cubicBezTo>
                    <a:pt x="17" y="0"/>
                    <a:pt x="18" y="0"/>
                    <a:pt x="17" y="0"/>
                  </a:cubicBezTo>
                  <a:lnTo>
                    <a:pt x="15" y="0"/>
                  </a:lnTo>
                  <a:cubicBezTo>
                    <a:pt x="14" y="1"/>
                    <a:pt x="14" y="1"/>
                    <a:pt x="14" y="2"/>
                  </a:cubicBezTo>
                  <a:lnTo>
                    <a:pt x="14" y="3"/>
                  </a:lnTo>
                  <a:cubicBezTo>
                    <a:pt x="14" y="5"/>
                    <a:pt x="12" y="5"/>
                    <a:pt x="11" y="7"/>
                  </a:cubicBezTo>
                  <a:cubicBezTo>
                    <a:pt x="10" y="10"/>
                    <a:pt x="9" y="14"/>
                    <a:pt x="9" y="17"/>
                  </a:cubicBezTo>
                  <a:cubicBezTo>
                    <a:pt x="9" y="18"/>
                    <a:pt x="9" y="19"/>
                    <a:pt x="9"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2"/>
            <p:cNvSpPr/>
            <p:nvPr/>
          </p:nvSpPr>
          <p:spPr>
            <a:xfrm>
              <a:off x="8048160" y="3360600"/>
              <a:ext cx="10440" cy="27360"/>
            </a:xfrm>
            <a:custGeom>
              <a:avLst/>
              <a:gdLst/>
              <a:ahLst/>
              <a:cxnLst/>
              <a:rect l="l" t="t" r="r" b="b"/>
              <a:pathLst>
                <a:path w="29" h="76" extrusionOk="0">
                  <a:moveTo>
                    <a:pt x="9" y="75"/>
                  </a:moveTo>
                  <a:cubicBezTo>
                    <a:pt x="20" y="73"/>
                    <a:pt x="22" y="61"/>
                    <a:pt x="25" y="52"/>
                  </a:cubicBezTo>
                  <a:cubicBezTo>
                    <a:pt x="27" y="42"/>
                    <a:pt x="28" y="32"/>
                    <a:pt x="28" y="22"/>
                  </a:cubicBezTo>
                  <a:cubicBezTo>
                    <a:pt x="28" y="17"/>
                    <a:pt x="28" y="12"/>
                    <a:pt x="27" y="7"/>
                  </a:cubicBezTo>
                  <a:cubicBezTo>
                    <a:pt x="27" y="0"/>
                    <a:pt x="17" y="2"/>
                    <a:pt x="16" y="7"/>
                  </a:cubicBezTo>
                  <a:cubicBezTo>
                    <a:pt x="14" y="19"/>
                    <a:pt x="11" y="32"/>
                    <a:pt x="8" y="44"/>
                  </a:cubicBezTo>
                  <a:cubicBezTo>
                    <a:pt x="5" y="53"/>
                    <a:pt x="0" y="63"/>
                    <a:pt x="5" y="72"/>
                  </a:cubicBezTo>
                  <a:lnTo>
                    <a:pt x="5" y="73"/>
                  </a:lnTo>
                  <a:cubicBezTo>
                    <a:pt x="5" y="73"/>
                    <a:pt x="6" y="73"/>
                    <a:pt x="7" y="74"/>
                  </a:cubicBezTo>
                  <a:cubicBezTo>
                    <a:pt x="8" y="74"/>
                    <a:pt x="8" y="75"/>
                    <a:pt x="9" y="7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2"/>
            <p:cNvSpPr/>
            <p:nvPr/>
          </p:nvSpPr>
          <p:spPr>
            <a:xfrm>
              <a:off x="8089560" y="3320640"/>
              <a:ext cx="6120" cy="18360"/>
            </a:xfrm>
            <a:custGeom>
              <a:avLst/>
              <a:gdLst/>
              <a:ahLst/>
              <a:cxnLst/>
              <a:rect l="l" t="t" r="r" b="b"/>
              <a:pathLst>
                <a:path w="17" h="51" extrusionOk="0">
                  <a:moveTo>
                    <a:pt x="11" y="49"/>
                  </a:moveTo>
                  <a:cubicBezTo>
                    <a:pt x="12" y="48"/>
                    <a:pt x="13" y="47"/>
                    <a:pt x="13" y="46"/>
                  </a:cubicBezTo>
                  <a:cubicBezTo>
                    <a:pt x="15" y="43"/>
                    <a:pt x="16" y="39"/>
                    <a:pt x="16" y="36"/>
                  </a:cubicBezTo>
                  <a:cubicBezTo>
                    <a:pt x="16" y="35"/>
                    <a:pt x="16" y="34"/>
                    <a:pt x="16" y="33"/>
                  </a:cubicBezTo>
                  <a:cubicBezTo>
                    <a:pt x="16" y="24"/>
                    <a:pt x="15" y="15"/>
                    <a:pt x="14" y="6"/>
                  </a:cubicBezTo>
                  <a:cubicBezTo>
                    <a:pt x="14" y="5"/>
                    <a:pt x="15" y="4"/>
                    <a:pt x="14" y="3"/>
                  </a:cubicBezTo>
                  <a:cubicBezTo>
                    <a:pt x="13" y="2"/>
                    <a:pt x="12" y="2"/>
                    <a:pt x="11" y="1"/>
                  </a:cubicBezTo>
                  <a:cubicBezTo>
                    <a:pt x="10" y="0"/>
                    <a:pt x="9" y="0"/>
                    <a:pt x="8" y="0"/>
                  </a:cubicBezTo>
                  <a:cubicBezTo>
                    <a:pt x="7" y="0"/>
                    <a:pt x="6" y="0"/>
                    <a:pt x="5" y="1"/>
                  </a:cubicBezTo>
                  <a:cubicBezTo>
                    <a:pt x="4" y="2"/>
                    <a:pt x="4" y="2"/>
                    <a:pt x="3" y="3"/>
                  </a:cubicBezTo>
                  <a:cubicBezTo>
                    <a:pt x="2" y="4"/>
                    <a:pt x="2" y="5"/>
                    <a:pt x="2" y="6"/>
                  </a:cubicBezTo>
                  <a:cubicBezTo>
                    <a:pt x="2" y="14"/>
                    <a:pt x="1" y="23"/>
                    <a:pt x="1" y="31"/>
                  </a:cubicBezTo>
                  <a:cubicBezTo>
                    <a:pt x="0" y="32"/>
                    <a:pt x="0" y="34"/>
                    <a:pt x="0" y="35"/>
                  </a:cubicBezTo>
                  <a:cubicBezTo>
                    <a:pt x="0" y="39"/>
                    <a:pt x="1" y="43"/>
                    <a:pt x="3" y="46"/>
                  </a:cubicBezTo>
                  <a:cubicBezTo>
                    <a:pt x="4" y="47"/>
                    <a:pt x="4" y="48"/>
                    <a:pt x="5" y="49"/>
                  </a:cubicBezTo>
                  <a:lnTo>
                    <a:pt x="6" y="49"/>
                  </a:lnTo>
                  <a:cubicBezTo>
                    <a:pt x="7" y="50"/>
                    <a:pt x="8" y="50"/>
                    <a:pt x="8" y="50"/>
                  </a:cubicBezTo>
                  <a:cubicBezTo>
                    <a:pt x="9" y="50"/>
                    <a:pt x="10" y="50"/>
                    <a:pt x="11"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2"/>
            <p:cNvSpPr/>
            <p:nvPr/>
          </p:nvSpPr>
          <p:spPr>
            <a:xfrm>
              <a:off x="8143920" y="2983320"/>
              <a:ext cx="33480" cy="7920"/>
            </a:xfrm>
            <a:custGeom>
              <a:avLst/>
              <a:gdLst/>
              <a:ahLst/>
              <a:cxnLst/>
              <a:rect l="l" t="t" r="r" b="b"/>
              <a:pathLst>
                <a:path w="93" h="22" extrusionOk="0">
                  <a:moveTo>
                    <a:pt x="88" y="13"/>
                  </a:moveTo>
                  <a:cubicBezTo>
                    <a:pt x="73" y="9"/>
                    <a:pt x="58" y="5"/>
                    <a:pt x="43" y="3"/>
                  </a:cubicBezTo>
                  <a:cubicBezTo>
                    <a:pt x="40" y="2"/>
                    <a:pt x="37" y="2"/>
                    <a:pt x="33" y="2"/>
                  </a:cubicBezTo>
                  <a:cubicBezTo>
                    <a:pt x="30" y="2"/>
                    <a:pt x="26" y="2"/>
                    <a:pt x="22" y="3"/>
                  </a:cubicBezTo>
                  <a:cubicBezTo>
                    <a:pt x="17" y="2"/>
                    <a:pt x="11" y="1"/>
                    <a:pt x="5" y="0"/>
                  </a:cubicBezTo>
                  <a:cubicBezTo>
                    <a:pt x="1" y="0"/>
                    <a:pt x="0" y="6"/>
                    <a:pt x="5" y="7"/>
                  </a:cubicBezTo>
                  <a:cubicBezTo>
                    <a:pt x="10" y="8"/>
                    <a:pt x="17" y="12"/>
                    <a:pt x="25" y="13"/>
                  </a:cubicBezTo>
                  <a:cubicBezTo>
                    <a:pt x="33" y="13"/>
                    <a:pt x="41" y="14"/>
                    <a:pt x="50" y="16"/>
                  </a:cubicBezTo>
                  <a:cubicBezTo>
                    <a:pt x="59" y="19"/>
                    <a:pt x="69" y="21"/>
                    <a:pt x="79" y="21"/>
                  </a:cubicBezTo>
                  <a:cubicBezTo>
                    <a:pt x="82" y="21"/>
                    <a:pt x="86" y="20"/>
                    <a:pt x="89" y="20"/>
                  </a:cubicBezTo>
                  <a:lnTo>
                    <a:pt x="90" y="20"/>
                  </a:lnTo>
                  <a:cubicBezTo>
                    <a:pt x="91" y="19"/>
                    <a:pt x="91" y="19"/>
                    <a:pt x="91" y="18"/>
                  </a:cubicBezTo>
                  <a:cubicBezTo>
                    <a:pt x="92" y="17"/>
                    <a:pt x="92" y="17"/>
                    <a:pt x="92" y="17"/>
                  </a:cubicBezTo>
                  <a:cubicBezTo>
                    <a:pt x="92" y="16"/>
                    <a:pt x="92" y="16"/>
                    <a:pt x="91" y="15"/>
                  </a:cubicBezTo>
                  <a:cubicBezTo>
                    <a:pt x="91" y="14"/>
                    <a:pt x="91" y="15"/>
                    <a:pt x="90" y="14"/>
                  </a:cubicBezTo>
                  <a:cubicBezTo>
                    <a:pt x="90" y="13"/>
                    <a:pt x="89" y="13"/>
                    <a:pt x="88"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2"/>
            <p:cNvSpPr/>
            <p:nvPr/>
          </p:nvSpPr>
          <p:spPr>
            <a:xfrm>
              <a:off x="8182080" y="2980800"/>
              <a:ext cx="19440" cy="10800"/>
            </a:xfrm>
            <a:custGeom>
              <a:avLst/>
              <a:gdLst/>
              <a:ahLst/>
              <a:cxnLst/>
              <a:rect l="l" t="t" r="r" b="b"/>
              <a:pathLst>
                <a:path w="54" h="30" extrusionOk="0">
                  <a:moveTo>
                    <a:pt x="3" y="0"/>
                  </a:moveTo>
                  <a:cubicBezTo>
                    <a:pt x="0" y="0"/>
                    <a:pt x="0" y="5"/>
                    <a:pt x="3" y="6"/>
                  </a:cubicBezTo>
                  <a:cubicBezTo>
                    <a:pt x="17" y="10"/>
                    <a:pt x="38" y="29"/>
                    <a:pt x="52" y="19"/>
                  </a:cubicBezTo>
                  <a:cubicBezTo>
                    <a:pt x="52" y="19"/>
                    <a:pt x="53" y="19"/>
                    <a:pt x="53" y="18"/>
                  </a:cubicBezTo>
                  <a:lnTo>
                    <a:pt x="53" y="17"/>
                  </a:lnTo>
                  <a:cubicBezTo>
                    <a:pt x="53" y="16"/>
                    <a:pt x="53" y="15"/>
                    <a:pt x="53" y="15"/>
                  </a:cubicBezTo>
                  <a:lnTo>
                    <a:pt x="52" y="14"/>
                  </a:lnTo>
                  <a:cubicBezTo>
                    <a:pt x="52" y="14"/>
                    <a:pt x="51" y="13"/>
                    <a:pt x="50" y="13"/>
                  </a:cubicBezTo>
                  <a:cubicBezTo>
                    <a:pt x="44" y="9"/>
                    <a:pt x="37" y="6"/>
                    <a:pt x="30" y="4"/>
                  </a:cubicBezTo>
                  <a:cubicBezTo>
                    <a:pt x="24" y="1"/>
                    <a:pt x="17" y="0"/>
                    <a:pt x="10" y="0"/>
                  </a:cubicBezTo>
                  <a:cubicBezTo>
                    <a:pt x="8" y="0"/>
                    <a:pt x="6" y="0"/>
                    <a:pt x="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2"/>
            <p:cNvSpPr/>
            <p:nvPr/>
          </p:nvSpPr>
          <p:spPr>
            <a:xfrm>
              <a:off x="8220960" y="3027240"/>
              <a:ext cx="14400" cy="14040"/>
            </a:xfrm>
            <a:custGeom>
              <a:avLst/>
              <a:gdLst/>
              <a:ahLst/>
              <a:cxnLst/>
              <a:rect l="l" t="t" r="r" b="b"/>
              <a:pathLst>
                <a:path w="40" h="39" extrusionOk="0">
                  <a:moveTo>
                    <a:pt x="3" y="3"/>
                  </a:moveTo>
                  <a:cubicBezTo>
                    <a:pt x="3" y="3"/>
                    <a:pt x="2" y="3"/>
                    <a:pt x="2" y="4"/>
                  </a:cubicBezTo>
                  <a:cubicBezTo>
                    <a:pt x="2" y="4"/>
                    <a:pt x="1" y="4"/>
                    <a:pt x="1" y="5"/>
                  </a:cubicBezTo>
                  <a:lnTo>
                    <a:pt x="0" y="6"/>
                  </a:lnTo>
                  <a:cubicBezTo>
                    <a:pt x="0" y="7"/>
                    <a:pt x="1" y="8"/>
                    <a:pt x="1" y="8"/>
                  </a:cubicBezTo>
                  <a:cubicBezTo>
                    <a:pt x="1" y="9"/>
                    <a:pt x="2" y="9"/>
                    <a:pt x="2" y="9"/>
                  </a:cubicBezTo>
                  <a:cubicBezTo>
                    <a:pt x="3" y="10"/>
                    <a:pt x="3" y="10"/>
                    <a:pt x="4" y="10"/>
                  </a:cubicBezTo>
                  <a:cubicBezTo>
                    <a:pt x="8" y="10"/>
                    <a:pt x="10" y="14"/>
                    <a:pt x="11" y="16"/>
                  </a:cubicBezTo>
                  <a:cubicBezTo>
                    <a:pt x="13" y="19"/>
                    <a:pt x="15" y="21"/>
                    <a:pt x="17" y="23"/>
                  </a:cubicBezTo>
                  <a:cubicBezTo>
                    <a:pt x="22" y="27"/>
                    <a:pt x="27" y="32"/>
                    <a:pt x="31" y="37"/>
                  </a:cubicBezTo>
                  <a:cubicBezTo>
                    <a:pt x="31" y="38"/>
                    <a:pt x="32" y="38"/>
                    <a:pt x="32" y="38"/>
                  </a:cubicBezTo>
                  <a:lnTo>
                    <a:pt x="33" y="38"/>
                  </a:lnTo>
                  <a:lnTo>
                    <a:pt x="34" y="38"/>
                  </a:lnTo>
                  <a:cubicBezTo>
                    <a:pt x="35" y="38"/>
                    <a:pt x="35" y="38"/>
                    <a:pt x="35" y="37"/>
                  </a:cubicBezTo>
                  <a:cubicBezTo>
                    <a:pt x="39" y="28"/>
                    <a:pt x="28" y="20"/>
                    <a:pt x="22" y="15"/>
                  </a:cubicBezTo>
                  <a:cubicBezTo>
                    <a:pt x="16" y="10"/>
                    <a:pt x="12" y="0"/>
                    <a:pt x="3"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2"/>
            <p:cNvSpPr/>
            <p:nvPr/>
          </p:nvSpPr>
          <p:spPr>
            <a:xfrm>
              <a:off x="8236080" y="3040200"/>
              <a:ext cx="11880" cy="15840"/>
            </a:xfrm>
            <a:custGeom>
              <a:avLst/>
              <a:gdLst/>
              <a:ahLst/>
              <a:cxnLst/>
              <a:rect l="l" t="t" r="r" b="b"/>
              <a:pathLst>
                <a:path w="33" h="44" extrusionOk="0">
                  <a:moveTo>
                    <a:pt x="14" y="25"/>
                  </a:moveTo>
                  <a:cubicBezTo>
                    <a:pt x="15" y="27"/>
                    <a:pt x="16" y="29"/>
                    <a:pt x="17" y="31"/>
                  </a:cubicBezTo>
                  <a:cubicBezTo>
                    <a:pt x="19" y="35"/>
                    <a:pt x="21" y="38"/>
                    <a:pt x="24" y="41"/>
                  </a:cubicBezTo>
                  <a:lnTo>
                    <a:pt x="24" y="42"/>
                  </a:lnTo>
                  <a:cubicBezTo>
                    <a:pt x="25" y="43"/>
                    <a:pt x="26" y="42"/>
                    <a:pt x="27" y="42"/>
                  </a:cubicBezTo>
                  <a:cubicBezTo>
                    <a:pt x="28" y="42"/>
                    <a:pt x="29" y="42"/>
                    <a:pt x="29" y="42"/>
                  </a:cubicBezTo>
                  <a:cubicBezTo>
                    <a:pt x="30" y="41"/>
                    <a:pt x="31" y="41"/>
                    <a:pt x="31" y="40"/>
                  </a:cubicBezTo>
                  <a:cubicBezTo>
                    <a:pt x="32" y="39"/>
                    <a:pt x="32" y="39"/>
                    <a:pt x="32" y="38"/>
                  </a:cubicBezTo>
                  <a:lnTo>
                    <a:pt x="32" y="36"/>
                  </a:lnTo>
                  <a:cubicBezTo>
                    <a:pt x="32" y="35"/>
                    <a:pt x="32" y="34"/>
                    <a:pt x="32" y="34"/>
                  </a:cubicBezTo>
                  <a:cubicBezTo>
                    <a:pt x="32" y="33"/>
                    <a:pt x="32" y="32"/>
                    <a:pt x="32" y="31"/>
                  </a:cubicBezTo>
                  <a:cubicBezTo>
                    <a:pt x="31" y="29"/>
                    <a:pt x="29" y="27"/>
                    <a:pt x="28" y="24"/>
                  </a:cubicBezTo>
                  <a:cubicBezTo>
                    <a:pt x="27" y="23"/>
                    <a:pt x="27" y="21"/>
                    <a:pt x="26" y="20"/>
                  </a:cubicBezTo>
                  <a:cubicBezTo>
                    <a:pt x="21" y="13"/>
                    <a:pt x="14" y="7"/>
                    <a:pt x="7" y="2"/>
                  </a:cubicBezTo>
                  <a:cubicBezTo>
                    <a:pt x="3" y="0"/>
                    <a:pt x="0" y="6"/>
                    <a:pt x="3" y="9"/>
                  </a:cubicBezTo>
                  <a:cubicBezTo>
                    <a:pt x="6" y="13"/>
                    <a:pt x="9" y="17"/>
                    <a:pt x="12" y="22"/>
                  </a:cubicBezTo>
                  <a:cubicBezTo>
                    <a:pt x="12" y="23"/>
                    <a:pt x="13" y="24"/>
                    <a:pt x="14"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2"/>
            <p:cNvSpPr/>
            <p:nvPr/>
          </p:nvSpPr>
          <p:spPr>
            <a:xfrm>
              <a:off x="8232840" y="3025080"/>
              <a:ext cx="36000" cy="33120"/>
            </a:xfrm>
            <a:custGeom>
              <a:avLst/>
              <a:gdLst/>
              <a:ahLst/>
              <a:cxnLst/>
              <a:rect l="l" t="t" r="r" b="b"/>
              <a:pathLst>
                <a:path w="100" h="92" extrusionOk="0">
                  <a:moveTo>
                    <a:pt x="49" y="54"/>
                  </a:moveTo>
                  <a:cubicBezTo>
                    <a:pt x="60" y="62"/>
                    <a:pt x="70" y="71"/>
                    <a:pt x="80" y="81"/>
                  </a:cubicBezTo>
                  <a:cubicBezTo>
                    <a:pt x="85" y="87"/>
                    <a:pt x="87" y="91"/>
                    <a:pt x="95" y="90"/>
                  </a:cubicBezTo>
                  <a:cubicBezTo>
                    <a:pt x="96" y="90"/>
                    <a:pt x="97" y="90"/>
                    <a:pt x="97" y="90"/>
                  </a:cubicBezTo>
                  <a:cubicBezTo>
                    <a:pt x="98" y="90"/>
                    <a:pt x="98" y="89"/>
                    <a:pt x="98" y="89"/>
                  </a:cubicBezTo>
                  <a:cubicBezTo>
                    <a:pt x="99" y="88"/>
                    <a:pt x="99" y="88"/>
                    <a:pt x="99" y="87"/>
                  </a:cubicBezTo>
                  <a:lnTo>
                    <a:pt x="99" y="86"/>
                  </a:lnTo>
                  <a:cubicBezTo>
                    <a:pt x="89" y="61"/>
                    <a:pt x="64" y="47"/>
                    <a:pt x="44" y="30"/>
                  </a:cubicBezTo>
                  <a:cubicBezTo>
                    <a:pt x="35" y="22"/>
                    <a:pt x="26" y="14"/>
                    <a:pt x="17" y="5"/>
                  </a:cubicBezTo>
                  <a:cubicBezTo>
                    <a:pt x="16" y="3"/>
                    <a:pt x="15" y="2"/>
                    <a:pt x="14" y="1"/>
                  </a:cubicBezTo>
                  <a:cubicBezTo>
                    <a:pt x="12" y="0"/>
                    <a:pt x="10" y="0"/>
                    <a:pt x="8" y="0"/>
                  </a:cubicBezTo>
                  <a:cubicBezTo>
                    <a:pt x="5" y="0"/>
                    <a:pt x="3" y="0"/>
                    <a:pt x="2" y="1"/>
                  </a:cubicBezTo>
                  <a:cubicBezTo>
                    <a:pt x="1" y="2"/>
                    <a:pt x="1" y="2"/>
                    <a:pt x="1" y="2"/>
                  </a:cubicBezTo>
                  <a:cubicBezTo>
                    <a:pt x="0" y="3"/>
                    <a:pt x="0" y="4"/>
                    <a:pt x="0" y="4"/>
                  </a:cubicBezTo>
                  <a:cubicBezTo>
                    <a:pt x="0" y="5"/>
                    <a:pt x="0" y="5"/>
                    <a:pt x="1" y="6"/>
                  </a:cubicBezTo>
                  <a:cubicBezTo>
                    <a:pt x="1" y="6"/>
                    <a:pt x="1" y="7"/>
                    <a:pt x="2" y="7"/>
                  </a:cubicBezTo>
                  <a:cubicBezTo>
                    <a:pt x="10" y="12"/>
                    <a:pt x="14" y="21"/>
                    <a:pt x="21" y="28"/>
                  </a:cubicBezTo>
                  <a:cubicBezTo>
                    <a:pt x="28" y="35"/>
                    <a:pt x="41" y="45"/>
                    <a:pt x="49" y="5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2"/>
            <p:cNvSpPr/>
            <p:nvPr/>
          </p:nvSpPr>
          <p:spPr>
            <a:xfrm>
              <a:off x="8249400" y="3028320"/>
              <a:ext cx="40680" cy="38880"/>
            </a:xfrm>
            <a:custGeom>
              <a:avLst/>
              <a:gdLst/>
              <a:ahLst/>
              <a:cxnLst/>
              <a:rect l="l" t="t" r="r" b="b"/>
              <a:pathLst>
                <a:path w="113" h="108" extrusionOk="0">
                  <a:moveTo>
                    <a:pt x="3" y="8"/>
                  </a:moveTo>
                  <a:cubicBezTo>
                    <a:pt x="15" y="10"/>
                    <a:pt x="25" y="24"/>
                    <a:pt x="34" y="30"/>
                  </a:cubicBezTo>
                  <a:cubicBezTo>
                    <a:pt x="44" y="37"/>
                    <a:pt x="48" y="50"/>
                    <a:pt x="57" y="57"/>
                  </a:cubicBezTo>
                  <a:cubicBezTo>
                    <a:pt x="69" y="67"/>
                    <a:pt x="79" y="78"/>
                    <a:pt x="87" y="91"/>
                  </a:cubicBezTo>
                  <a:cubicBezTo>
                    <a:pt x="87" y="92"/>
                    <a:pt x="88" y="93"/>
                    <a:pt x="88" y="93"/>
                  </a:cubicBezTo>
                  <a:cubicBezTo>
                    <a:pt x="91" y="97"/>
                    <a:pt x="95" y="101"/>
                    <a:pt x="99" y="103"/>
                  </a:cubicBezTo>
                  <a:cubicBezTo>
                    <a:pt x="102" y="105"/>
                    <a:pt x="105" y="106"/>
                    <a:pt x="108" y="107"/>
                  </a:cubicBezTo>
                  <a:lnTo>
                    <a:pt x="109" y="107"/>
                  </a:lnTo>
                  <a:lnTo>
                    <a:pt x="110" y="107"/>
                  </a:lnTo>
                  <a:cubicBezTo>
                    <a:pt x="111" y="107"/>
                    <a:pt x="111" y="106"/>
                    <a:pt x="111" y="106"/>
                  </a:cubicBezTo>
                  <a:cubicBezTo>
                    <a:pt x="112" y="105"/>
                    <a:pt x="112" y="105"/>
                    <a:pt x="112" y="104"/>
                  </a:cubicBezTo>
                  <a:cubicBezTo>
                    <a:pt x="112" y="104"/>
                    <a:pt x="112" y="103"/>
                    <a:pt x="111" y="103"/>
                  </a:cubicBezTo>
                  <a:cubicBezTo>
                    <a:pt x="108" y="96"/>
                    <a:pt x="103" y="94"/>
                    <a:pt x="98" y="88"/>
                  </a:cubicBezTo>
                  <a:cubicBezTo>
                    <a:pt x="94" y="82"/>
                    <a:pt x="92" y="75"/>
                    <a:pt x="87" y="68"/>
                  </a:cubicBezTo>
                  <a:cubicBezTo>
                    <a:pt x="79" y="57"/>
                    <a:pt x="66" y="51"/>
                    <a:pt x="58" y="39"/>
                  </a:cubicBezTo>
                  <a:cubicBezTo>
                    <a:pt x="51" y="29"/>
                    <a:pt x="42" y="21"/>
                    <a:pt x="32" y="15"/>
                  </a:cubicBezTo>
                  <a:cubicBezTo>
                    <a:pt x="22" y="8"/>
                    <a:pt x="17" y="0"/>
                    <a:pt x="4" y="2"/>
                  </a:cubicBezTo>
                  <a:cubicBezTo>
                    <a:pt x="3" y="2"/>
                    <a:pt x="3" y="2"/>
                    <a:pt x="3" y="2"/>
                  </a:cubicBezTo>
                  <a:cubicBezTo>
                    <a:pt x="3" y="2"/>
                    <a:pt x="3" y="3"/>
                    <a:pt x="2" y="3"/>
                  </a:cubicBezTo>
                  <a:cubicBezTo>
                    <a:pt x="2" y="4"/>
                    <a:pt x="1" y="3"/>
                    <a:pt x="0" y="4"/>
                  </a:cubicBezTo>
                  <a:lnTo>
                    <a:pt x="0" y="5"/>
                  </a:lnTo>
                  <a:cubicBezTo>
                    <a:pt x="0" y="6"/>
                    <a:pt x="0" y="7"/>
                    <a:pt x="0" y="7"/>
                  </a:cubicBezTo>
                  <a:cubicBezTo>
                    <a:pt x="1" y="8"/>
                    <a:pt x="1" y="8"/>
                    <a:pt x="2" y="8"/>
                  </a:cubicBezTo>
                  <a:lnTo>
                    <a:pt x="3"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2"/>
            <p:cNvSpPr/>
            <p:nvPr/>
          </p:nvSpPr>
          <p:spPr>
            <a:xfrm>
              <a:off x="8257680" y="3009240"/>
              <a:ext cx="48960" cy="41760"/>
            </a:xfrm>
            <a:custGeom>
              <a:avLst/>
              <a:gdLst/>
              <a:ahLst/>
              <a:cxnLst/>
              <a:rect l="l" t="t" r="r" b="b"/>
              <a:pathLst>
                <a:path w="136" h="116" extrusionOk="0">
                  <a:moveTo>
                    <a:pt x="124" y="96"/>
                  </a:moveTo>
                  <a:cubicBezTo>
                    <a:pt x="109" y="86"/>
                    <a:pt x="95" y="75"/>
                    <a:pt x="82" y="63"/>
                  </a:cubicBezTo>
                  <a:cubicBezTo>
                    <a:pt x="58" y="41"/>
                    <a:pt x="28" y="27"/>
                    <a:pt x="7" y="2"/>
                  </a:cubicBezTo>
                  <a:cubicBezTo>
                    <a:pt x="4" y="0"/>
                    <a:pt x="0" y="2"/>
                    <a:pt x="2" y="6"/>
                  </a:cubicBezTo>
                  <a:cubicBezTo>
                    <a:pt x="20" y="28"/>
                    <a:pt x="47" y="43"/>
                    <a:pt x="66" y="63"/>
                  </a:cubicBezTo>
                  <a:cubicBezTo>
                    <a:pt x="75" y="73"/>
                    <a:pt x="85" y="83"/>
                    <a:pt x="96" y="91"/>
                  </a:cubicBezTo>
                  <a:cubicBezTo>
                    <a:pt x="106" y="100"/>
                    <a:pt x="120" y="105"/>
                    <a:pt x="130" y="114"/>
                  </a:cubicBezTo>
                  <a:cubicBezTo>
                    <a:pt x="130" y="114"/>
                    <a:pt x="130" y="115"/>
                    <a:pt x="131" y="115"/>
                  </a:cubicBezTo>
                  <a:lnTo>
                    <a:pt x="132" y="115"/>
                  </a:lnTo>
                  <a:cubicBezTo>
                    <a:pt x="133" y="115"/>
                    <a:pt x="133" y="115"/>
                    <a:pt x="134" y="115"/>
                  </a:cubicBezTo>
                  <a:lnTo>
                    <a:pt x="135" y="114"/>
                  </a:lnTo>
                  <a:cubicBezTo>
                    <a:pt x="135" y="113"/>
                    <a:pt x="135" y="113"/>
                    <a:pt x="135" y="112"/>
                  </a:cubicBezTo>
                  <a:cubicBezTo>
                    <a:pt x="135" y="109"/>
                    <a:pt x="134" y="107"/>
                    <a:pt x="133" y="105"/>
                  </a:cubicBezTo>
                  <a:cubicBezTo>
                    <a:pt x="130" y="101"/>
                    <a:pt x="127" y="98"/>
                    <a:pt x="124" y="9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2"/>
            <p:cNvSpPr/>
            <p:nvPr/>
          </p:nvSpPr>
          <p:spPr>
            <a:xfrm>
              <a:off x="8292600" y="3077640"/>
              <a:ext cx="19080" cy="24480"/>
            </a:xfrm>
            <a:custGeom>
              <a:avLst/>
              <a:gdLst/>
              <a:ahLst/>
              <a:cxnLst/>
              <a:rect l="l" t="t" r="r" b="b"/>
              <a:pathLst>
                <a:path w="53" h="68" extrusionOk="0">
                  <a:moveTo>
                    <a:pt x="12" y="22"/>
                  </a:moveTo>
                  <a:cubicBezTo>
                    <a:pt x="14" y="26"/>
                    <a:pt x="16" y="30"/>
                    <a:pt x="18" y="33"/>
                  </a:cubicBezTo>
                  <a:cubicBezTo>
                    <a:pt x="19" y="35"/>
                    <a:pt x="20" y="36"/>
                    <a:pt x="21" y="38"/>
                  </a:cubicBezTo>
                  <a:cubicBezTo>
                    <a:pt x="25" y="45"/>
                    <a:pt x="30" y="51"/>
                    <a:pt x="34" y="58"/>
                  </a:cubicBezTo>
                  <a:cubicBezTo>
                    <a:pt x="34" y="59"/>
                    <a:pt x="35" y="59"/>
                    <a:pt x="35" y="59"/>
                  </a:cubicBezTo>
                  <a:cubicBezTo>
                    <a:pt x="36" y="62"/>
                    <a:pt x="38" y="64"/>
                    <a:pt x="40" y="65"/>
                  </a:cubicBezTo>
                  <a:cubicBezTo>
                    <a:pt x="43" y="66"/>
                    <a:pt x="45" y="67"/>
                    <a:pt x="47" y="67"/>
                  </a:cubicBezTo>
                  <a:cubicBezTo>
                    <a:pt x="48" y="67"/>
                    <a:pt x="49" y="67"/>
                    <a:pt x="50" y="66"/>
                  </a:cubicBezTo>
                  <a:lnTo>
                    <a:pt x="51" y="65"/>
                  </a:lnTo>
                  <a:cubicBezTo>
                    <a:pt x="52" y="64"/>
                    <a:pt x="52" y="63"/>
                    <a:pt x="52" y="62"/>
                  </a:cubicBezTo>
                  <a:cubicBezTo>
                    <a:pt x="52" y="61"/>
                    <a:pt x="52" y="61"/>
                    <a:pt x="51" y="60"/>
                  </a:cubicBezTo>
                  <a:lnTo>
                    <a:pt x="51" y="59"/>
                  </a:lnTo>
                  <a:cubicBezTo>
                    <a:pt x="50" y="58"/>
                    <a:pt x="50" y="57"/>
                    <a:pt x="49" y="57"/>
                  </a:cubicBezTo>
                  <a:cubicBezTo>
                    <a:pt x="46" y="51"/>
                    <a:pt x="43" y="44"/>
                    <a:pt x="40" y="38"/>
                  </a:cubicBezTo>
                  <a:cubicBezTo>
                    <a:pt x="35" y="31"/>
                    <a:pt x="30" y="26"/>
                    <a:pt x="26" y="19"/>
                  </a:cubicBezTo>
                  <a:cubicBezTo>
                    <a:pt x="23" y="12"/>
                    <a:pt x="16" y="0"/>
                    <a:pt x="4" y="0"/>
                  </a:cubicBezTo>
                  <a:cubicBezTo>
                    <a:pt x="0" y="0"/>
                    <a:pt x="0" y="7"/>
                    <a:pt x="4" y="8"/>
                  </a:cubicBezTo>
                  <a:cubicBezTo>
                    <a:pt x="9" y="9"/>
                    <a:pt x="11" y="19"/>
                    <a:pt x="12"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2"/>
            <p:cNvSpPr/>
            <p:nvPr/>
          </p:nvSpPr>
          <p:spPr>
            <a:xfrm>
              <a:off x="8969400" y="3783600"/>
              <a:ext cx="20520" cy="20160"/>
            </a:xfrm>
            <a:custGeom>
              <a:avLst/>
              <a:gdLst/>
              <a:ahLst/>
              <a:cxnLst/>
              <a:rect l="l" t="t" r="r" b="b"/>
              <a:pathLst>
                <a:path w="57" h="56" extrusionOk="0">
                  <a:moveTo>
                    <a:pt x="49" y="0"/>
                  </a:moveTo>
                  <a:cubicBezTo>
                    <a:pt x="47" y="1"/>
                    <a:pt x="44" y="2"/>
                    <a:pt x="42" y="4"/>
                  </a:cubicBezTo>
                  <a:cubicBezTo>
                    <a:pt x="35" y="8"/>
                    <a:pt x="28" y="13"/>
                    <a:pt x="22" y="18"/>
                  </a:cubicBezTo>
                  <a:cubicBezTo>
                    <a:pt x="14" y="25"/>
                    <a:pt x="11" y="34"/>
                    <a:pt x="3" y="41"/>
                  </a:cubicBezTo>
                  <a:cubicBezTo>
                    <a:pt x="2" y="42"/>
                    <a:pt x="1" y="43"/>
                    <a:pt x="1" y="43"/>
                  </a:cubicBezTo>
                  <a:cubicBezTo>
                    <a:pt x="0" y="45"/>
                    <a:pt x="0" y="45"/>
                    <a:pt x="0" y="47"/>
                  </a:cubicBezTo>
                  <a:cubicBezTo>
                    <a:pt x="0" y="48"/>
                    <a:pt x="0" y="49"/>
                    <a:pt x="1" y="51"/>
                  </a:cubicBezTo>
                  <a:cubicBezTo>
                    <a:pt x="2" y="53"/>
                    <a:pt x="3" y="53"/>
                    <a:pt x="4" y="54"/>
                  </a:cubicBezTo>
                  <a:cubicBezTo>
                    <a:pt x="5" y="55"/>
                    <a:pt x="7" y="55"/>
                    <a:pt x="8" y="55"/>
                  </a:cubicBezTo>
                  <a:cubicBezTo>
                    <a:pt x="9" y="55"/>
                    <a:pt x="11" y="55"/>
                    <a:pt x="12" y="54"/>
                  </a:cubicBezTo>
                  <a:cubicBezTo>
                    <a:pt x="13" y="54"/>
                    <a:pt x="13" y="54"/>
                    <a:pt x="13" y="53"/>
                  </a:cubicBezTo>
                  <a:cubicBezTo>
                    <a:pt x="21" y="47"/>
                    <a:pt x="26" y="38"/>
                    <a:pt x="35" y="32"/>
                  </a:cubicBezTo>
                  <a:cubicBezTo>
                    <a:pt x="42" y="27"/>
                    <a:pt x="48" y="20"/>
                    <a:pt x="53" y="12"/>
                  </a:cubicBezTo>
                  <a:cubicBezTo>
                    <a:pt x="54" y="10"/>
                    <a:pt x="54" y="9"/>
                    <a:pt x="55" y="7"/>
                  </a:cubicBezTo>
                  <a:cubicBezTo>
                    <a:pt x="55" y="6"/>
                    <a:pt x="55" y="6"/>
                    <a:pt x="55" y="5"/>
                  </a:cubicBezTo>
                  <a:cubicBezTo>
                    <a:pt x="55" y="4"/>
                    <a:pt x="56" y="3"/>
                    <a:pt x="55" y="2"/>
                  </a:cubicBezTo>
                  <a:cubicBezTo>
                    <a:pt x="54" y="1"/>
                    <a:pt x="54" y="2"/>
                    <a:pt x="53" y="1"/>
                  </a:cubicBezTo>
                  <a:cubicBezTo>
                    <a:pt x="52" y="0"/>
                    <a:pt x="51" y="0"/>
                    <a:pt x="50" y="0"/>
                  </a:cubicBezTo>
                  <a:lnTo>
                    <a:pt x="4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2"/>
            <p:cNvSpPr/>
            <p:nvPr/>
          </p:nvSpPr>
          <p:spPr>
            <a:xfrm>
              <a:off x="8962920" y="3761640"/>
              <a:ext cx="28080" cy="26280"/>
            </a:xfrm>
            <a:custGeom>
              <a:avLst/>
              <a:gdLst/>
              <a:ahLst/>
              <a:cxnLst/>
              <a:rect l="l" t="t" r="r" b="b"/>
              <a:pathLst>
                <a:path w="78" h="73" extrusionOk="0">
                  <a:moveTo>
                    <a:pt x="67" y="2"/>
                  </a:moveTo>
                  <a:cubicBezTo>
                    <a:pt x="65" y="3"/>
                    <a:pt x="63" y="4"/>
                    <a:pt x="60" y="5"/>
                  </a:cubicBezTo>
                  <a:cubicBezTo>
                    <a:pt x="50" y="11"/>
                    <a:pt x="40" y="18"/>
                    <a:pt x="31" y="26"/>
                  </a:cubicBezTo>
                  <a:cubicBezTo>
                    <a:pt x="21" y="37"/>
                    <a:pt x="11" y="48"/>
                    <a:pt x="1" y="61"/>
                  </a:cubicBezTo>
                  <a:cubicBezTo>
                    <a:pt x="0" y="62"/>
                    <a:pt x="0" y="64"/>
                    <a:pt x="0" y="65"/>
                  </a:cubicBezTo>
                  <a:cubicBezTo>
                    <a:pt x="0" y="66"/>
                    <a:pt x="0" y="68"/>
                    <a:pt x="1" y="69"/>
                  </a:cubicBezTo>
                  <a:cubicBezTo>
                    <a:pt x="2" y="71"/>
                    <a:pt x="3" y="71"/>
                    <a:pt x="4" y="71"/>
                  </a:cubicBezTo>
                  <a:cubicBezTo>
                    <a:pt x="5" y="72"/>
                    <a:pt x="5" y="72"/>
                    <a:pt x="7" y="72"/>
                  </a:cubicBezTo>
                  <a:cubicBezTo>
                    <a:pt x="8" y="72"/>
                    <a:pt x="10" y="72"/>
                    <a:pt x="11" y="71"/>
                  </a:cubicBezTo>
                  <a:cubicBezTo>
                    <a:pt x="11" y="71"/>
                    <a:pt x="12" y="71"/>
                    <a:pt x="12" y="70"/>
                  </a:cubicBezTo>
                  <a:cubicBezTo>
                    <a:pt x="22" y="61"/>
                    <a:pt x="29" y="51"/>
                    <a:pt x="39" y="40"/>
                  </a:cubicBezTo>
                  <a:cubicBezTo>
                    <a:pt x="49" y="30"/>
                    <a:pt x="63" y="21"/>
                    <a:pt x="73" y="10"/>
                  </a:cubicBezTo>
                  <a:cubicBezTo>
                    <a:pt x="77" y="6"/>
                    <a:pt x="72" y="0"/>
                    <a:pt x="67"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2"/>
            <p:cNvSpPr/>
            <p:nvPr/>
          </p:nvSpPr>
          <p:spPr>
            <a:xfrm>
              <a:off x="9012960" y="3796200"/>
              <a:ext cx="18360" cy="18720"/>
            </a:xfrm>
            <a:custGeom>
              <a:avLst/>
              <a:gdLst/>
              <a:ahLst/>
              <a:cxnLst/>
              <a:rect l="l" t="t" r="r" b="b"/>
              <a:pathLst>
                <a:path w="51" h="52" extrusionOk="0">
                  <a:moveTo>
                    <a:pt x="19" y="15"/>
                  </a:moveTo>
                  <a:cubicBezTo>
                    <a:pt x="13" y="21"/>
                    <a:pt x="7" y="28"/>
                    <a:pt x="2" y="35"/>
                  </a:cubicBezTo>
                  <a:lnTo>
                    <a:pt x="1" y="36"/>
                  </a:lnTo>
                  <a:cubicBezTo>
                    <a:pt x="0" y="38"/>
                    <a:pt x="0" y="40"/>
                    <a:pt x="0" y="41"/>
                  </a:cubicBezTo>
                  <a:cubicBezTo>
                    <a:pt x="0" y="43"/>
                    <a:pt x="0" y="45"/>
                    <a:pt x="1" y="46"/>
                  </a:cubicBezTo>
                  <a:cubicBezTo>
                    <a:pt x="2" y="47"/>
                    <a:pt x="3" y="50"/>
                    <a:pt x="5" y="50"/>
                  </a:cubicBezTo>
                  <a:cubicBezTo>
                    <a:pt x="7" y="51"/>
                    <a:pt x="7" y="51"/>
                    <a:pt x="9" y="51"/>
                  </a:cubicBezTo>
                  <a:cubicBezTo>
                    <a:pt x="10" y="51"/>
                    <a:pt x="13" y="51"/>
                    <a:pt x="14" y="50"/>
                  </a:cubicBezTo>
                  <a:cubicBezTo>
                    <a:pt x="15" y="50"/>
                    <a:pt x="15" y="49"/>
                    <a:pt x="15" y="49"/>
                  </a:cubicBezTo>
                  <a:cubicBezTo>
                    <a:pt x="21" y="43"/>
                    <a:pt x="26" y="37"/>
                    <a:pt x="32" y="31"/>
                  </a:cubicBezTo>
                  <a:cubicBezTo>
                    <a:pt x="38" y="26"/>
                    <a:pt x="45" y="22"/>
                    <a:pt x="49" y="15"/>
                  </a:cubicBezTo>
                  <a:cubicBezTo>
                    <a:pt x="50" y="14"/>
                    <a:pt x="50" y="13"/>
                    <a:pt x="50" y="12"/>
                  </a:cubicBezTo>
                  <a:cubicBezTo>
                    <a:pt x="50" y="11"/>
                    <a:pt x="50" y="11"/>
                    <a:pt x="49" y="10"/>
                  </a:cubicBezTo>
                  <a:cubicBezTo>
                    <a:pt x="48" y="9"/>
                    <a:pt x="49" y="8"/>
                    <a:pt x="48" y="8"/>
                  </a:cubicBezTo>
                  <a:cubicBezTo>
                    <a:pt x="39" y="0"/>
                    <a:pt x="26" y="9"/>
                    <a:pt x="19"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2"/>
            <p:cNvSpPr/>
            <p:nvPr/>
          </p:nvSpPr>
          <p:spPr>
            <a:xfrm>
              <a:off x="9053640" y="3782520"/>
              <a:ext cx="10080" cy="7920"/>
            </a:xfrm>
            <a:custGeom>
              <a:avLst/>
              <a:gdLst/>
              <a:ahLst/>
              <a:cxnLst/>
              <a:rect l="l" t="t" r="r" b="b"/>
              <a:pathLst>
                <a:path w="28" h="22" extrusionOk="0">
                  <a:moveTo>
                    <a:pt x="21" y="3"/>
                  </a:moveTo>
                  <a:cubicBezTo>
                    <a:pt x="16" y="4"/>
                    <a:pt x="13" y="5"/>
                    <a:pt x="8" y="8"/>
                  </a:cubicBezTo>
                  <a:cubicBezTo>
                    <a:pt x="7" y="9"/>
                    <a:pt x="6" y="9"/>
                    <a:pt x="4" y="10"/>
                  </a:cubicBezTo>
                  <a:cubicBezTo>
                    <a:pt x="0" y="14"/>
                    <a:pt x="6" y="21"/>
                    <a:pt x="10" y="17"/>
                  </a:cubicBezTo>
                  <a:cubicBezTo>
                    <a:pt x="11" y="16"/>
                    <a:pt x="11" y="16"/>
                    <a:pt x="12" y="16"/>
                  </a:cubicBezTo>
                  <a:cubicBezTo>
                    <a:pt x="16" y="13"/>
                    <a:pt x="21" y="11"/>
                    <a:pt x="25" y="9"/>
                  </a:cubicBezTo>
                  <a:cubicBezTo>
                    <a:pt x="26" y="9"/>
                    <a:pt x="26" y="8"/>
                    <a:pt x="26" y="8"/>
                  </a:cubicBezTo>
                  <a:cubicBezTo>
                    <a:pt x="27" y="7"/>
                    <a:pt x="27" y="7"/>
                    <a:pt x="27" y="6"/>
                  </a:cubicBezTo>
                  <a:lnTo>
                    <a:pt x="27" y="3"/>
                  </a:lnTo>
                  <a:lnTo>
                    <a:pt x="26" y="2"/>
                  </a:lnTo>
                  <a:cubicBezTo>
                    <a:pt x="26" y="1"/>
                    <a:pt x="26" y="2"/>
                    <a:pt x="25" y="1"/>
                  </a:cubicBezTo>
                  <a:cubicBezTo>
                    <a:pt x="25" y="0"/>
                    <a:pt x="24" y="0"/>
                    <a:pt x="24" y="0"/>
                  </a:cubicBezTo>
                  <a:cubicBezTo>
                    <a:pt x="23" y="0"/>
                    <a:pt x="23" y="0"/>
                    <a:pt x="22" y="1"/>
                  </a:cubicBezTo>
                  <a:cubicBezTo>
                    <a:pt x="22" y="1"/>
                    <a:pt x="21" y="1"/>
                    <a:pt x="21" y="2"/>
                  </a:cubicBezTo>
                  <a:lnTo>
                    <a:pt x="21"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2"/>
            <p:cNvSpPr/>
            <p:nvPr/>
          </p:nvSpPr>
          <p:spPr>
            <a:xfrm>
              <a:off x="9047880" y="3984480"/>
              <a:ext cx="17280" cy="50400"/>
            </a:xfrm>
            <a:custGeom>
              <a:avLst/>
              <a:gdLst/>
              <a:ahLst/>
              <a:cxnLst/>
              <a:rect l="l" t="t" r="r" b="b"/>
              <a:pathLst>
                <a:path w="48" h="140" extrusionOk="0">
                  <a:moveTo>
                    <a:pt x="37" y="84"/>
                  </a:moveTo>
                  <a:cubicBezTo>
                    <a:pt x="33" y="71"/>
                    <a:pt x="29" y="58"/>
                    <a:pt x="26" y="44"/>
                  </a:cubicBezTo>
                  <a:cubicBezTo>
                    <a:pt x="24" y="30"/>
                    <a:pt x="20" y="17"/>
                    <a:pt x="14" y="6"/>
                  </a:cubicBezTo>
                  <a:cubicBezTo>
                    <a:pt x="13" y="5"/>
                    <a:pt x="12" y="4"/>
                    <a:pt x="12" y="3"/>
                  </a:cubicBezTo>
                  <a:cubicBezTo>
                    <a:pt x="11" y="2"/>
                    <a:pt x="11" y="2"/>
                    <a:pt x="10" y="1"/>
                  </a:cubicBezTo>
                  <a:cubicBezTo>
                    <a:pt x="9" y="1"/>
                    <a:pt x="8" y="0"/>
                    <a:pt x="7" y="0"/>
                  </a:cubicBezTo>
                  <a:cubicBezTo>
                    <a:pt x="6" y="0"/>
                    <a:pt x="4" y="0"/>
                    <a:pt x="3" y="1"/>
                  </a:cubicBezTo>
                  <a:cubicBezTo>
                    <a:pt x="2" y="2"/>
                    <a:pt x="2" y="3"/>
                    <a:pt x="1" y="4"/>
                  </a:cubicBezTo>
                  <a:cubicBezTo>
                    <a:pt x="0" y="5"/>
                    <a:pt x="0" y="6"/>
                    <a:pt x="0" y="7"/>
                  </a:cubicBezTo>
                  <a:cubicBezTo>
                    <a:pt x="0" y="8"/>
                    <a:pt x="0" y="9"/>
                    <a:pt x="1" y="10"/>
                  </a:cubicBezTo>
                  <a:cubicBezTo>
                    <a:pt x="1" y="11"/>
                    <a:pt x="1" y="11"/>
                    <a:pt x="2" y="11"/>
                  </a:cubicBezTo>
                  <a:cubicBezTo>
                    <a:pt x="4" y="18"/>
                    <a:pt x="6" y="24"/>
                    <a:pt x="7" y="31"/>
                  </a:cubicBezTo>
                  <a:cubicBezTo>
                    <a:pt x="9" y="48"/>
                    <a:pt x="13" y="65"/>
                    <a:pt x="18" y="82"/>
                  </a:cubicBezTo>
                  <a:cubicBezTo>
                    <a:pt x="23" y="100"/>
                    <a:pt x="25" y="124"/>
                    <a:pt x="39" y="138"/>
                  </a:cubicBezTo>
                  <a:cubicBezTo>
                    <a:pt x="40" y="138"/>
                    <a:pt x="40" y="139"/>
                    <a:pt x="41" y="139"/>
                  </a:cubicBezTo>
                  <a:cubicBezTo>
                    <a:pt x="41" y="139"/>
                    <a:pt x="42" y="139"/>
                    <a:pt x="43" y="139"/>
                  </a:cubicBezTo>
                  <a:cubicBezTo>
                    <a:pt x="44" y="139"/>
                    <a:pt x="44" y="139"/>
                    <a:pt x="45" y="139"/>
                  </a:cubicBezTo>
                  <a:cubicBezTo>
                    <a:pt x="46" y="139"/>
                    <a:pt x="46" y="138"/>
                    <a:pt x="47" y="137"/>
                  </a:cubicBezTo>
                  <a:cubicBezTo>
                    <a:pt x="47" y="137"/>
                    <a:pt x="47" y="136"/>
                    <a:pt x="47" y="135"/>
                  </a:cubicBezTo>
                  <a:cubicBezTo>
                    <a:pt x="47" y="134"/>
                    <a:pt x="47" y="134"/>
                    <a:pt x="47" y="133"/>
                  </a:cubicBezTo>
                  <a:cubicBezTo>
                    <a:pt x="42" y="117"/>
                    <a:pt x="39" y="101"/>
                    <a:pt x="37"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2"/>
            <p:cNvSpPr/>
            <p:nvPr/>
          </p:nvSpPr>
          <p:spPr>
            <a:xfrm>
              <a:off x="9052560" y="4041000"/>
              <a:ext cx="18720" cy="41400"/>
            </a:xfrm>
            <a:custGeom>
              <a:avLst/>
              <a:gdLst/>
              <a:ahLst/>
              <a:cxnLst/>
              <a:rect l="l" t="t" r="r" b="b"/>
              <a:pathLst>
                <a:path w="52" h="115" extrusionOk="0">
                  <a:moveTo>
                    <a:pt x="1" y="15"/>
                  </a:moveTo>
                  <a:cubicBezTo>
                    <a:pt x="4" y="30"/>
                    <a:pt x="8" y="45"/>
                    <a:pt x="13" y="59"/>
                  </a:cubicBezTo>
                  <a:cubicBezTo>
                    <a:pt x="18" y="76"/>
                    <a:pt x="22" y="92"/>
                    <a:pt x="27" y="108"/>
                  </a:cubicBezTo>
                  <a:cubicBezTo>
                    <a:pt x="28" y="114"/>
                    <a:pt x="37" y="113"/>
                    <a:pt x="39" y="108"/>
                  </a:cubicBezTo>
                  <a:cubicBezTo>
                    <a:pt x="51" y="76"/>
                    <a:pt x="23" y="43"/>
                    <a:pt x="19" y="12"/>
                  </a:cubicBezTo>
                  <a:cubicBezTo>
                    <a:pt x="17" y="0"/>
                    <a:pt x="0" y="4"/>
                    <a:pt x="1"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2"/>
            <p:cNvSpPr/>
            <p:nvPr/>
          </p:nvSpPr>
          <p:spPr>
            <a:xfrm>
              <a:off x="8365320" y="4736160"/>
              <a:ext cx="10440" cy="18360"/>
            </a:xfrm>
            <a:custGeom>
              <a:avLst/>
              <a:gdLst/>
              <a:ahLst/>
              <a:cxnLst/>
              <a:rect l="l" t="t" r="r" b="b"/>
              <a:pathLst>
                <a:path w="29" h="51" extrusionOk="0">
                  <a:moveTo>
                    <a:pt x="22" y="49"/>
                  </a:moveTo>
                  <a:cubicBezTo>
                    <a:pt x="23" y="48"/>
                    <a:pt x="25" y="46"/>
                    <a:pt x="25" y="45"/>
                  </a:cubicBezTo>
                  <a:cubicBezTo>
                    <a:pt x="28" y="41"/>
                    <a:pt x="28" y="38"/>
                    <a:pt x="28" y="34"/>
                  </a:cubicBezTo>
                  <a:cubicBezTo>
                    <a:pt x="28" y="31"/>
                    <a:pt x="28" y="28"/>
                    <a:pt x="26" y="25"/>
                  </a:cubicBezTo>
                  <a:cubicBezTo>
                    <a:pt x="25" y="23"/>
                    <a:pt x="24" y="21"/>
                    <a:pt x="23" y="19"/>
                  </a:cubicBezTo>
                  <a:cubicBezTo>
                    <a:pt x="20" y="13"/>
                    <a:pt x="16" y="8"/>
                    <a:pt x="11" y="2"/>
                  </a:cubicBezTo>
                  <a:cubicBezTo>
                    <a:pt x="10" y="2"/>
                    <a:pt x="10" y="1"/>
                    <a:pt x="9" y="1"/>
                  </a:cubicBezTo>
                  <a:cubicBezTo>
                    <a:pt x="8" y="0"/>
                    <a:pt x="7" y="0"/>
                    <a:pt x="6" y="0"/>
                  </a:cubicBezTo>
                  <a:cubicBezTo>
                    <a:pt x="5" y="0"/>
                    <a:pt x="4" y="0"/>
                    <a:pt x="3" y="1"/>
                  </a:cubicBezTo>
                  <a:cubicBezTo>
                    <a:pt x="2" y="2"/>
                    <a:pt x="1" y="2"/>
                    <a:pt x="0" y="3"/>
                  </a:cubicBezTo>
                  <a:cubicBezTo>
                    <a:pt x="0" y="4"/>
                    <a:pt x="0" y="5"/>
                    <a:pt x="0" y="6"/>
                  </a:cubicBezTo>
                  <a:cubicBezTo>
                    <a:pt x="0" y="7"/>
                    <a:pt x="0" y="7"/>
                    <a:pt x="0" y="8"/>
                  </a:cubicBezTo>
                  <a:cubicBezTo>
                    <a:pt x="3" y="16"/>
                    <a:pt x="5" y="24"/>
                    <a:pt x="7" y="32"/>
                  </a:cubicBezTo>
                  <a:cubicBezTo>
                    <a:pt x="8" y="36"/>
                    <a:pt x="10" y="40"/>
                    <a:pt x="12" y="44"/>
                  </a:cubicBezTo>
                  <a:cubicBezTo>
                    <a:pt x="13" y="46"/>
                    <a:pt x="14" y="48"/>
                    <a:pt x="16" y="49"/>
                  </a:cubicBezTo>
                  <a:lnTo>
                    <a:pt x="16" y="50"/>
                  </a:lnTo>
                  <a:cubicBezTo>
                    <a:pt x="17" y="50"/>
                    <a:pt x="18" y="50"/>
                    <a:pt x="19" y="50"/>
                  </a:cubicBezTo>
                  <a:cubicBezTo>
                    <a:pt x="20" y="50"/>
                    <a:pt x="21" y="50"/>
                    <a:pt x="21" y="50"/>
                  </a:cubicBezTo>
                  <a:cubicBezTo>
                    <a:pt x="22" y="50"/>
                    <a:pt x="22" y="49"/>
                    <a:pt x="22"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2"/>
            <p:cNvSpPr/>
            <p:nvPr/>
          </p:nvSpPr>
          <p:spPr>
            <a:xfrm>
              <a:off x="8314200" y="4753440"/>
              <a:ext cx="10800" cy="20880"/>
            </a:xfrm>
            <a:custGeom>
              <a:avLst/>
              <a:gdLst/>
              <a:ahLst/>
              <a:cxnLst/>
              <a:rect l="l" t="t" r="r" b="b"/>
              <a:pathLst>
                <a:path w="30" h="58" extrusionOk="0">
                  <a:moveTo>
                    <a:pt x="6" y="3"/>
                  </a:moveTo>
                  <a:cubicBezTo>
                    <a:pt x="5" y="3"/>
                    <a:pt x="6" y="4"/>
                    <a:pt x="5" y="5"/>
                  </a:cubicBezTo>
                  <a:cubicBezTo>
                    <a:pt x="2" y="9"/>
                    <a:pt x="0" y="15"/>
                    <a:pt x="0" y="21"/>
                  </a:cubicBezTo>
                  <a:cubicBezTo>
                    <a:pt x="0" y="24"/>
                    <a:pt x="1" y="28"/>
                    <a:pt x="2" y="31"/>
                  </a:cubicBezTo>
                  <a:cubicBezTo>
                    <a:pt x="3" y="37"/>
                    <a:pt x="5" y="42"/>
                    <a:pt x="8" y="47"/>
                  </a:cubicBezTo>
                  <a:cubicBezTo>
                    <a:pt x="9" y="49"/>
                    <a:pt x="11" y="52"/>
                    <a:pt x="12" y="54"/>
                  </a:cubicBezTo>
                  <a:cubicBezTo>
                    <a:pt x="15" y="57"/>
                    <a:pt x="19" y="55"/>
                    <a:pt x="21" y="54"/>
                  </a:cubicBezTo>
                  <a:cubicBezTo>
                    <a:pt x="29" y="46"/>
                    <a:pt x="25" y="31"/>
                    <a:pt x="21" y="23"/>
                  </a:cubicBezTo>
                  <a:cubicBezTo>
                    <a:pt x="20" y="17"/>
                    <a:pt x="18" y="12"/>
                    <a:pt x="16" y="7"/>
                  </a:cubicBezTo>
                  <a:cubicBezTo>
                    <a:pt x="15" y="5"/>
                    <a:pt x="15" y="6"/>
                    <a:pt x="14" y="5"/>
                  </a:cubicBezTo>
                  <a:cubicBezTo>
                    <a:pt x="13" y="1"/>
                    <a:pt x="8" y="0"/>
                    <a:pt x="6"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2"/>
            <p:cNvSpPr/>
            <p:nvPr/>
          </p:nvSpPr>
          <p:spPr>
            <a:xfrm>
              <a:off x="8609760" y="4808880"/>
              <a:ext cx="16560" cy="21960"/>
            </a:xfrm>
            <a:custGeom>
              <a:avLst/>
              <a:gdLst/>
              <a:ahLst/>
              <a:cxnLst/>
              <a:rect l="l" t="t" r="r" b="b"/>
              <a:pathLst>
                <a:path w="46" h="61" extrusionOk="0">
                  <a:moveTo>
                    <a:pt x="19" y="36"/>
                  </a:moveTo>
                  <a:cubicBezTo>
                    <a:pt x="24" y="44"/>
                    <a:pt x="30" y="56"/>
                    <a:pt x="38" y="59"/>
                  </a:cubicBezTo>
                  <a:cubicBezTo>
                    <a:pt x="41" y="60"/>
                    <a:pt x="45" y="59"/>
                    <a:pt x="43" y="55"/>
                  </a:cubicBezTo>
                  <a:cubicBezTo>
                    <a:pt x="42" y="53"/>
                    <a:pt x="40" y="50"/>
                    <a:pt x="39" y="48"/>
                  </a:cubicBezTo>
                  <a:cubicBezTo>
                    <a:pt x="35" y="42"/>
                    <a:pt x="32" y="36"/>
                    <a:pt x="28" y="31"/>
                  </a:cubicBezTo>
                  <a:cubicBezTo>
                    <a:pt x="21" y="21"/>
                    <a:pt x="13" y="12"/>
                    <a:pt x="8" y="2"/>
                  </a:cubicBezTo>
                  <a:lnTo>
                    <a:pt x="7" y="1"/>
                  </a:lnTo>
                  <a:cubicBezTo>
                    <a:pt x="6" y="1"/>
                    <a:pt x="5" y="0"/>
                    <a:pt x="5" y="0"/>
                  </a:cubicBezTo>
                  <a:cubicBezTo>
                    <a:pt x="4" y="0"/>
                    <a:pt x="3" y="1"/>
                    <a:pt x="2" y="1"/>
                  </a:cubicBezTo>
                  <a:cubicBezTo>
                    <a:pt x="2" y="1"/>
                    <a:pt x="2" y="2"/>
                    <a:pt x="1" y="3"/>
                  </a:cubicBezTo>
                  <a:cubicBezTo>
                    <a:pt x="0" y="4"/>
                    <a:pt x="0" y="4"/>
                    <a:pt x="0" y="5"/>
                  </a:cubicBezTo>
                  <a:lnTo>
                    <a:pt x="0" y="6"/>
                  </a:lnTo>
                  <a:cubicBezTo>
                    <a:pt x="2" y="10"/>
                    <a:pt x="5" y="14"/>
                    <a:pt x="7" y="18"/>
                  </a:cubicBezTo>
                  <a:cubicBezTo>
                    <a:pt x="11" y="24"/>
                    <a:pt x="14" y="30"/>
                    <a:pt x="19"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2"/>
            <p:cNvSpPr/>
            <p:nvPr/>
          </p:nvSpPr>
          <p:spPr>
            <a:xfrm>
              <a:off x="8634600" y="4848840"/>
              <a:ext cx="16920" cy="20160"/>
            </a:xfrm>
            <a:custGeom>
              <a:avLst/>
              <a:gdLst/>
              <a:ahLst/>
              <a:cxnLst/>
              <a:rect l="l" t="t" r="r" b="b"/>
              <a:pathLst>
                <a:path w="47" h="56" extrusionOk="0">
                  <a:moveTo>
                    <a:pt x="20" y="16"/>
                  </a:moveTo>
                  <a:cubicBezTo>
                    <a:pt x="20" y="16"/>
                    <a:pt x="19" y="15"/>
                    <a:pt x="19" y="14"/>
                  </a:cubicBezTo>
                  <a:cubicBezTo>
                    <a:pt x="18" y="13"/>
                    <a:pt x="17" y="11"/>
                    <a:pt x="15" y="10"/>
                  </a:cubicBezTo>
                  <a:cubicBezTo>
                    <a:pt x="13" y="8"/>
                    <a:pt x="10" y="6"/>
                    <a:pt x="9" y="3"/>
                  </a:cubicBezTo>
                  <a:cubicBezTo>
                    <a:pt x="9" y="3"/>
                    <a:pt x="10" y="3"/>
                    <a:pt x="9" y="2"/>
                  </a:cubicBezTo>
                  <a:cubicBezTo>
                    <a:pt x="8" y="1"/>
                    <a:pt x="8" y="2"/>
                    <a:pt x="7" y="1"/>
                  </a:cubicBezTo>
                  <a:cubicBezTo>
                    <a:pt x="6" y="0"/>
                    <a:pt x="5" y="0"/>
                    <a:pt x="5" y="0"/>
                  </a:cubicBezTo>
                  <a:cubicBezTo>
                    <a:pt x="4" y="0"/>
                    <a:pt x="3" y="0"/>
                    <a:pt x="2" y="1"/>
                  </a:cubicBezTo>
                  <a:lnTo>
                    <a:pt x="1" y="2"/>
                  </a:lnTo>
                  <a:cubicBezTo>
                    <a:pt x="0" y="3"/>
                    <a:pt x="0" y="4"/>
                    <a:pt x="0" y="4"/>
                  </a:cubicBezTo>
                  <a:cubicBezTo>
                    <a:pt x="0" y="7"/>
                    <a:pt x="1" y="9"/>
                    <a:pt x="2" y="12"/>
                  </a:cubicBezTo>
                  <a:cubicBezTo>
                    <a:pt x="3" y="13"/>
                    <a:pt x="3" y="14"/>
                    <a:pt x="4" y="15"/>
                  </a:cubicBezTo>
                  <a:cubicBezTo>
                    <a:pt x="8" y="20"/>
                    <a:pt x="9" y="27"/>
                    <a:pt x="13" y="34"/>
                  </a:cubicBezTo>
                  <a:cubicBezTo>
                    <a:pt x="17" y="41"/>
                    <a:pt x="31" y="55"/>
                    <a:pt x="41" y="54"/>
                  </a:cubicBezTo>
                  <a:cubicBezTo>
                    <a:pt x="42" y="54"/>
                    <a:pt x="42" y="55"/>
                    <a:pt x="43" y="54"/>
                  </a:cubicBezTo>
                  <a:cubicBezTo>
                    <a:pt x="44" y="53"/>
                    <a:pt x="44" y="53"/>
                    <a:pt x="44" y="52"/>
                  </a:cubicBezTo>
                  <a:lnTo>
                    <a:pt x="45" y="51"/>
                  </a:lnTo>
                  <a:cubicBezTo>
                    <a:pt x="46" y="41"/>
                    <a:pt x="35" y="34"/>
                    <a:pt x="29" y="28"/>
                  </a:cubicBezTo>
                  <a:cubicBezTo>
                    <a:pt x="26" y="26"/>
                    <a:pt x="23" y="22"/>
                    <a:pt x="21" y="19"/>
                  </a:cubicBezTo>
                  <a:cubicBezTo>
                    <a:pt x="21" y="18"/>
                    <a:pt x="20" y="17"/>
                    <a:pt x="20"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2"/>
            <p:cNvSpPr/>
            <p:nvPr/>
          </p:nvSpPr>
          <p:spPr>
            <a:xfrm>
              <a:off x="8704440" y="4838760"/>
              <a:ext cx="17280" cy="21600"/>
            </a:xfrm>
            <a:custGeom>
              <a:avLst/>
              <a:gdLst/>
              <a:ahLst/>
              <a:cxnLst/>
              <a:rect l="l" t="t" r="r" b="b"/>
              <a:pathLst>
                <a:path w="48" h="60" extrusionOk="0">
                  <a:moveTo>
                    <a:pt x="21" y="14"/>
                  </a:moveTo>
                  <a:cubicBezTo>
                    <a:pt x="18" y="10"/>
                    <a:pt x="15" y="6"/>
                    <a:pt x="11" y="3"/>
                  </a:cubicBezTo>
                  <a:cubicBezTo>
                    <a:pt x="7" y="0"/>
                    <a:pt x="0" y="5"/>
                    <a:pt x="4" y="9"/>
                  </a:cubicBezTo>
                  <a:lnTo>
                    <a:pt x="12" y="17"/>
                  </a:lnTo>
                  <a:cubicBezTo>
                    <a:pt x="17" y="21"/>
                    <a:pt x="18" y="29"/>
                    <a:pt x="22" y="34"/>
                  </a:cubicBezTo>
                  <a:cubicBezTo>
                    <a:pt x="26" y="39"/>
                    <a:pt x="30" y="44"/>
                    <a:pt x="33" y="50"/>
                  </a:cubicBezTo>
                  <a:cubicBezTo>
                    <a:pt x="33" y="50"/>
                    <a:pt x="33" y="51"/>
                    <a:pt x="34" y="51"/>
                  </a:cubicBezTo>
                  <a:cubicBezTo>
                    <a:pt x="34" y="52"/>
                    <a:pt x="34" y="52"/>
                    <a:pt x="34" y="52"/>
                  </a:cubicBezTo>
                  <a:cubicBezTo>
                    <a:pt x="35" y="54"/>
                    <a:pt x="37" y="56"/>
                    <a:pt x="39" y="57"/>
                  </a:cubicBezTo>
                  <a:cubicBezTo>
                    <a:pt x="40" y="58"/>
                    <a:pt x="41" y="58"/>
                    <a:pt x="42" y="58"/>
                  </a:cubicBezTo>
                  <a:cubicBezTo>
                    <a:pt x="43" y="59"/>
                    <a:pt x="43" y="59"/>
                    <a:pt x="43" y="59"/>
                  </a:cubicBezTo>
                  <a:cubicBezTo>
                    <a:pt x="44" y="59"/>
                    <a:pt x="45" y="58"/>
                    <a:pt x="45" y="58"/>
                  </a:cubicBezTo>
                  <a:cubicBezTo>
                    <a:pt x="46" y="58"/>
                    <a:pt x="46" y="57"/>
                    <a:pt x="46" y="57"/>
                  </a:cubicBezTo>
                  <a:cubicBezTo>
                    <a:pt x="47" y="56"/>
                    <a:pt x="47" y="56"/>
                    <a:pt x="47" y="55"/>
                  </a:cubicBezTo>
                  <a:cubicBezTo>
                    <a:pt x="47" y="55"/>
                    <a:pt x="47" y="54"/>
                    <a:pt x="46" y="54"/>
                  </a:cubicBezTo>
                  <a:cubicBezTo>
                    <a:pt x="45" y="51"/>
                    <a:pt x="45" y="49"/>
                    <a:pt x="43" y="46"/>
                  </a:cubicBezTo>
                  <a:cubicBezTo>
                    <a:pt x="40" y="40"/>
                    <a:pt x="35" y="35"/>
                    <a:pt x="31" y="30"/>
                  </a:cubicBezTo>
                  <a:cubicBezTo>
                    <a:pt x="29" y="28"/>
                    <a:pt x="28" y="25"/>
                    <a:pt x="26" y="22"/>
                  </a:cubicBezTo>
                  <a:cubicBezTo>
                    <a:pt x="25" y="19"/>
                    <a:pt x="23" y="17"/>
                    <a:pt x="21"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2"/>
            <p:cNvSpPr/>
            <p:nvPr/>
          </p:nvSpPr>
          <p:spPr>
            <a:xfrm>
              <a:off x="8794440" y="4814280"/>
              <a:ext cx="18000" cy="32760"/>
            </a:xfrm>
            <a:custGeom>
              <a:avLst/>
              <a:gdLst/>
              <a:ahLst/>
              <a:cxnLst/>
              <a:rect l="l" t="t" r="r" b="b"/>
              <a:pathLst>
                <a:path w="50" h="91" extrusionOk="0">
                  <a:moveTo>
                    <a:pt x="22" y="57"/>
                  </a:moveTo>
                  <a:cubicBezTo>
                    <a:pt x="28" y="69"/>
                    <a:pt x="27" y="84"/>
                    <a:pt x="40" y="90"/>
                  </a:cubicBezTo>
                  <a:cubicBezTo>
                    <a:pt x="41" y="90"/>
                    <a:pt x="41" y="90"/>
                    <a:pt x="42" y="90"/>
                  </a:cubicBezTo>
                  <a:cubicBezTo>
                    <a:pt x="43" y="90"/>
                    <a:pt x="45" y="90"/>
                    <a:pt x="46" y="89"/>
                  </a:cubicBezTo>
                  <a:cubicBezTo>
                    <a:pt x="47" y="89"/>
                    <a:pt x="47" y="88"/>
                    <a:pt x="48" y="87"/>
                  </a:cubicBezTo>
                  <a:lnTo>
                    <a:pt x="48" y="86"/>
                  </a:lnTo>
                  <a:cubicBezTo>
                    <a:pt x="49" y="83"/>
                    <a:pt x="49" y="80"/>
                    <a:pt x="49" y="76"/>
                  </a:cubicBezTo>
                  <a:cubicBezTo>
                    <a:pt x="49" y="67"/>
                    <a:pt x="47" y="57"/>
                    <a:pt x="42" y="48"/>
                  </a:cubicBezTo>
                  <a:cubicBezTo>
                    <a:pt x="41" y="48"/>
                    <a:pt x="41" y="47"/>
                    <a:pt x="41" y="47"/>
                  </a:cubicBezTo>
                  <a:cubicBezTo>
                    <a:pt x="37" y="35"/>
                    <a:pt x="32" y="24"/>
                    <a:pt x="25" y="13"/>
                  </a:cubicBezTo>
                  <a:cubicBezTo>
                    <a:pt x="25" y="12"/>
                    <a:pt x="25" y="12"/>
                    <a:pt x="24" y="11"/>
                  </a:cubicBezTo>
                  <a:cubicBezTo>
                    <a:pt x="16" y="0"/>
                    <a:pt x="0" y="13"/>
                    <a:pt x="8" y="23"/>
                  </a:cubicBezTo>
                  <a:lnTo>
                    <a:pt x="8" y="24"/>
                  </a:lnTo>
                  <a:cubicBezTo>
                    <a:pt x="11" y="28"/>
                    <a:pt x="13" y="33"/>
                    <a:pt x="14" y="39"/>
                  </a:cubicBezTo>
                  <a:cubicBezTo>
                    <a:pt x="16" y="45"/>
                    <a:pt x="19" y="51"/>
                    <a:pt x="22"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2"/>
            <p:cNvSpPr/>
            <p:nvPr/>
          </p:nvSpPr>
          <p:spPr>
            <a:xfrm>
              <a:off x="8763120" y="4690440"/>
              <a:ext cx="16920" cy="10800"/>
            </a:xfrm>
            <a:custGeom>
              <a:avLst/>
              <a:gdLst/>
              <a:ahLst/>
              <a:cxnLst/>
              <a:rect l="l" t="t" r="r" b="b"/>
              <a:pathLst>
                <a:path w="47" h="30" extrusionOk="0">
                  <a:moveTo>
                    <a:pt x="2" y="10"/>
                  </a:moveTo>
                  <a:cubicBezTo>
                    <a:pt x="7" y="14"/>
                    <a:pt x="12" y="17"/>
                    <a:pt x="17" y="20"/>
                  </a:cubicBezTo>
                  <a:cubicBezTo>
                    <a:pt x="18" y="20"/>
                    <a:pt x="18" y="21"/>
                    <a:pt x="19" y="21"/>
                  </a:cubicBezTo>
                  <a:cubicBezTo>
                    <a:pt x="20" y="22"/>
                    <a:pt x="21" y="22"/>
                    <a:pt x="23" y="23"/>
                  </a:cubicBezTo>
                  <a:cubicBezTo>
                    <a:pt x="29" y="26"/>
                    <a:pt x="35" y="29"/>
                    <a:pt x="42" y="29"/>
                  </a:cubicBezTo>
                  <a:lnTo>
                    <a:pt x="43" y="29"/>
                  </a:lnTo>
                  <a:cubicBezTo>
                    <a:pt x="44" y="28"/>
                    <a:pt x="45" y="28"/>
                    <a:pt x="45" y="27"/>
                  </a:cubicBezTo>
                  <a:cubicBezTo>
                    <a:pt x="46" y="26"/>
                    <a:pt x="45" y="26"/>
                    <a:pt x="45" y="25"/>
                  </a:cubicBezTo>
                  <a:lnTo>
                    <a:pt x="45" y="24"/>
                  </a:lnTo>
                  <a:cubicBezTo>
                    <a:pt x="41" y="8"/>
                    <a:pt x="19" y="4"/>
                    <a:pt x="6" y="0"/>
                  </a:cubicBezTo>
                  <a:lnTo>
                    <a:pt x="5" y="0"/>
                  </a:lnTo>
                  <a:cubicBezTo>
                    <a:pt x="4" y="0"/>
                    <a:pt x="3" y="0"/>
                    <a:pt x="2" y="1"/>
                  </a:cubicBezTo>
                  <a:cubicBezTo>
                    <a:pt x="2" y="1"/>
                    <a:pt x="1" y="2"/>
                    <a:pt x="0" y="3"/>
                  </a:cubicBezTo>
                  <a:cubicBezTo>
                    <a:pt x="0" y="3"/>
                    <a:pt x="0" y="4"/>
                    <a:pt x="0" y="5"/>
                  </a:cubicBezTo>
                  <a:cubicBezTo>
                    <a:pt x="0" y="6"/>
                    <a:pt x="0" y="7"/>
                    <a:pt x="0" y="8"/>
                  </a:cubicBezTo>
                  <a:cubicBezTo>
                    <a:pt x="1" y="9"/>
                    <a:pt x="1" y="9"/>
                    <a:pt x="2"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2"/>
            <p:cNvSpPr/>
            <p:nvPr/>
          </p:nvSpPr>
          <p:spPr>
            <a:xfrm>
              <a:off x="7997400" y="4535640"/>
              <a:ext cx="1050120" cy="740160"/>
            </a:xfrm>
            <a:custGeom>
              <a:avLst/>
              <a:gdLst/>
              <a:ahLst/>
              <a:cxnLst/>
              <a:rect l="l" t="t" r="r" b="b"/>
              <a:pathLst>
                <a:path w="2917" h="2056" extrusionOk="0">
                  <a:moveTo>
                    <a:pt x="2879" y="1810"/>
                  </a:moveTo>
                  <a:lnTo>
                    <a:pt x="2877" y="1808"/>
                  </a:lnTo>
                  <a:cubicBezTo>
                    <a:pt x="2866" y="1785"/>
                    <a:pt x="2833" y="1786"/>
                    <a:pt x="2812" y="1787"/>
                  </a:cubicBezTo>
                  <a:cubicBezTo>
                    <a:pt x="2773" y="1789"/>
                    <a:pt x="2742" y="1791"/>
                    <a:pt x="2714" y="1820"/>
                  </a:cubicBezTo>
                  <a:lnTo>
                    <a:pt x="2703" y="1818"/>
                  </a:lnTo>
                  <a:cubicBezTo>
                    <a:pt x="2685" y="1815"/>
                    <a:pt x="2667" y="1813"/>
                    <a:pt x="2649" y="1813"/>
                  </a:cubicBezTo>
                  <a:cubicBezTo>
                    <a:pt x="2646" y="1813"/>
                    <a:pt x="2643" y="1813"/>
                    <a:pt x="2640" y="1813"/>
                  </a:cubicBezTo>
                  <a:cubicBezTo>
                    <a:pt x="2609" y="1812"/>
                    <a:pt x="2579" y="1805"/>
                    <a:pt x="2550" y="1794"/>
                  </a:cubicBezTo>
                  <a:cubicBezTo>
                    <a:pt x="2511" y="1781"/>
                    <a:pt x="2452" y="1771"/>
                    <a:pt x="2440" y="1726"/>
                  </a:cubicBezTo>
                  <a:cubicBezTo>
                    <a:pt x="2440" y="1721"/>
                    <a:pt x="2439" y="1717"/>
                    <a:pt x="2436" y="1713"/>
                  </a:cubicBezTo>
                  <a:cubicBezTo>
                    <a:pt x="2432" y="1698"/>
                    <a:pt x="2424" y="1682"/>
                    <a:pt x="2420" y="1667"/>
                  </a:cubicBezTo>
                  <a:cubicBezTo>
                    <a:pt x="2418" y="1659"/>
                    <a:pt x="2416" y="1651"/>
                    <a:pt x="2415" y="1644"/>
                  </a:cubicBezTo>
                  <a:cubicBezTo>
                    <a:pt x="2416" y="1638"/>
                    <a:pt x="2417" y="1632"/>
                    <a:pt x="2417" y="1626"/>
                  </a:cubicBezTo>
                  <a:cubicBezTo>
                    <a:pt x="2417" y="1620"/>
                    <a:pt x="2416" y="1614"/>
                    <a:pt x="2415" y="1608"/>
                  </a:cubicBezTo>
                  <a:cubicBezTo>
                    <a:pt x="2415" y="1606"/>
                    <a:pt x="2414" y="1602"/>
                    <a:pt x="2413" y="1601"/>
                  </a:cubicBezTo>
                  <a:cubicBezTo>
                    <a:pt x="2412" y="1600"/>
                    <a:pt x="2412" y="1600"/>
                    <a:pt x="2412" y="1599"/>
                  </a:cubicBezTo>
                  <a:lnTo>
                    <a:pt x="2410" y="1597"/>
                  </a:lnTo>
                  <a:cubicBezTo>
                    <a:pt x="2410" y="1594"/>
                    <a:pt x="2410" y="1591"/>
                    <a:pt x="2408" y="1588"/>
                  </a:cubicBezTo>
                  <a:cubicBezTo>
                    <a:pt x="2410" y="1587"/>
                    <a:pt x="2411" y="1585"/>
                    <a:pt x="2412" y="1583"/>
                  </a:cubicBezTo>
                  <a:cubicBezTo>
                    <a:pt x="2416" y="1576"/>
                    <a:pt x="2418" y="1567"/>
                    <a:pt x="2418" y="1558"/>
                  </a:cubicBezTo>
                  <a:cubicBezTo>
                    <a:pt x="2418" y="1556"/>
                    <a:pt x="2418" y="1554"/>
                    <a:pt x="2418" y="1552"/>
                  </a:cubicBezTo>
                  <a:cubicBezTo>
                    <a:pt x="2418" y="1547"/>
                    <a:pt x="2415" y="1542"/>
                    <a:pt x="2413" y="1537"/>
                  </a:cubicBezTo>
                  <a:cubicBezTo>
                    <a:pt x="2410" y="1532"/>
                    <a:pt x="2407" y="1528"/>
                    <a:pt x="2403" y="1526"/>
                  </a:cubicBezTo>
                  <a:cubicBezTo>
                    <a:pt x="2403" y="1510"/>
                    <a:pt x="2403" y="1495"/>
                    <a:pt x="2403" y="1480"/>
                  </a:cubicBezTo>
                  <a:cubicBezTo>
                    <a:pt x="2403" y="1476"/>
                    <a:pt x="2403" y="1473"/>
                    <a:pt x="2404" y="1470"/>
                  </a:cubicBezTo>
                  <a:cubicBezTo>
                    <a:pt x="2404" y="1468"/>
                    <a:pt x="2405" y="1464"/>
                    <a:pt x="2405" y="1462"/>
                  </a:cubicBezTo>
                  <a:cubicBezTo>
                    <a:pt x="2405" y="1459"/>
                    <a:pt x="2404" y="1457"/>
                    <a:pt x="2404" y="1454"/>
                  </a:cubicBezTo>
                  <a:cubicBezTo>
                    <a:pt x="2404" y="1450"/>
                    <a:pt x="2404" y="1446"/>
                    <a:pt x="2404" y="1442"/>
                  </a:cubicBezTo>
                  <a:cubicBezTo>
                    <a:pt x="2405" y="1437"/>
                    <a:pt x="2405" y="1431"/>
                    <a:pt x="2405" y="1425"/>
                  </a:cubicBezTo>
                  <a:cubicBezTo>
                    <a:pt x="2405" y="1393"/>
                    <a:pt x="2397" y="1362"/>
                    <a:pt x="2383" y="1334"/>
                  </a:cubicBezTo>
                  <a:lnTo>
                    <a:pt x="2382" y="1331"/>
                  </a:lnTo>
                  <a:cubicBezTo>
                    <a:pt x="2381" y="1324"/>
                    <a:pt x="2379" y="1317"/>
                    <a:pt x="2376" y="1311"/>
                  </a:cubicBezTo>
                  <a:cubicBezTo>
                    <a:pt x="2375" y="1310"/>
                    <a:pt x="2374" y="1309"/>
                    <a:pt x="2373" y="1307"/>
                  </a:cubicBezTo>
                  <a:cubicBezTo>
                    <a:pt x="2370" y="1297"/>
                    <a:pt x="2368" y="1286"/>
                    <a:pt x="2366" y="1276"/>
                  </a:cubicBezTo>
                  <a:cubicBezTo>
                    <a:pt x="2368" y="1274"/>
                    <a:pt x="2369" y="1272"/>
                    <a:pt x="2370" y="1270"/>
                  </a:cubicBezTo>
                  <a:cubicBezTo>
                    <a:pt x="2371" y="1269"/>
                    <a:pt x="2372" y="1267"/>
                    <a:pt x="2372" y="1266"/>
                  </a:cubicBezTo>
                  <a:cubicBezTo>
                    <a:pt x="2376" y="1251"/>
                    <a:pt x="2377" y="1223"/>
                    <a:pt x="2363" y="1212"/>
                  </a:cubicBezTo>
                  <a:lnTo>
                    <a:pt x="2361" y="1211"/>
                  </a:lnTo>
                  <a:cubicBezTo>
                    <a:pt x="2361" y="1190"/>
                    <a:pt x="2359" y="1168"/>
                    <a:pt x="2355" y="1147"/>
                  </a:cubicBezTo>
                  <a:cubicBezTo>
                    <a:pt x="2355" y="1147"/>
                    <a:pt x="2356" y="1147"/>
                    <a:pt x="2356" y="1146"/>
                  </a:cubicBezTo>
                  <a:cubicBezTo>
                    <a:pt x="2356" y="1145"/>
                    <a:pt x="2355" y="1145"/>
                    <a:pt x="2355" y="1144"/>
                  </a:cubicBezTo>
                  <a:lnTo>
                    <a:pt x="2354" y="1143"/>
                  </a:lnTo>
                  <a:lnTo>
                    <a:pt x="2353" y="1142"/>
                  </a:lnTo>
                  <a:lnTo>
                    <a:pt x="2351" y="1142"/>
                  </a:lnTo>
                  <a:lnTo>
                    <a:pt x="2350" y="1142"/>
                  </a:lnTo>
                  <a:cubicBezTo>
                    <a:pt x="2359" y="1132"/>
                    <a:pt x="2367" y="1122"/>
                    <a:pt x="2374" y="1111"/>
                  </a:cubicBezTo>
                  <a:cubicBezTo>
                    <a:pt x="2387" y="1089"/>
                    <a:pt x="2395" y="1065"/>
                    <a:pt x="2398" y="1039"/>
                  </a:cubicBezTo>
                  <a:lnTo>
                    <a:pt x="2399" y="1039"/>
                  </a:lnTo>
                  <a:cubicBezTo>
                    <a:pt x="2400" y="1038"/>
                    <a:pt x="2402" y="1036"/>
                    <a:pt x="2403" y="1035"/>
                  </a:cubicBezTo>
                  <a:cubicBezTo>
                    <a:pt x="2404" y="1033"/>
                    <a:pt x="2405" y="1030"/>
                    <a:pt x="2405" y="1028"/>
                  </a:cubicBezTo>
                  <a:cubicBezTo>
                    <a:pt x="2405" y="1028"/>
                    <a:pt x="2405" y="1027"/>
                    <a:pt x="2405" y="1026"/>
                  </a:cubicBezTo>
                  <a:cubicBezTo>
                    <a:pt x="2405" y="1022"/>
                    <a:pt x="2403" y="1018"/>
                    <a:pt x="2403" y="1014"/>
                  </a:cubicBezTo>
                  <a:lnTo>
                    <a:pt x="2404" y="1009"/>
                  </a:lnTo>
                  <a:cubicBezTo>
                    <a:pt x="2411" y="980"/>
                    <a:pt x="2412" y="953"/>
                    <a:pt x="2417" y="923"/>
                  </a:cubicBezTo>
                  <a:cubicBezTo>
                    <a:pt x="2417" y="920"/>
                    <a:pt x="2417" y="917"/>
                    <a:pt x="2417" y="913"/>
                  </a:cubicBezTo>
                  <a:cubicBezTo>
                    <a:pt x="2417" y="893"/>
                    <a:pt x="2414" y="874"/>
                    <a:pt x="2408" y="854"/>
                  </a:cubicBezTo>
                  <a:cubicBezTo>
                    <a:pt x="2405" y="833"/>
                    <a:pt x="2399" y="813"/>
                    <a:pt x="2390" y="794"/>
                  </a:cubicBezTo>
                  <a:cubicBezTo>
                    <a:pt x="2380" y="775"/>
                    <a:pt x="2371" y="756"/>
                    <a:pt x="2363" y="736"/>
                  </a:cubicBezTo>
                  <a:cubicBezTo>
                    <a:pt x="2370" y="736"/>
                    <a:pt x="2376" y="726"/>
                    <a:pt x="2378" y="717"/>
                  </a:cubicBezTo>
                  <a:cubicBezTo>
                    <a:pt x="2391" y="706"/>
                    <a:pt x="2406" y="689"/>
                    <a:pt x="2410" y="686"/>
                  </a:cubicBezTo>
                  <a:cubicBezTo>
                    <a:pt x="2451" y="655"/>
                    <a:pt x="2489" y="620"/>
                    <a:pt x="2523" y="581"/>
                  </a:cubicBezTo>
                  <a:cubicBezTo>
                    <a:pt x="2545" y="555"/>
                    <a:pt x="2551" y="515"/>
                    <a:pt x="2567" y="485"/>
                  </a:cubicBezTo>
                  <a:cubicBezTo>
                    <a:pt x="2578" y="463"/>
                    <a:pt x="2589" y="440"/>
                    <a:pt x="2600" y="417"/>
                  </a:cubicBezTo>
                  <a:cubicBezTo>
                    <a:pt x="2629" y="389"/>
                    <a:pt x="2657" y="361"/>
                    <a:pt x="2682" y="331"/>
                  </a:cubicBezTo>
                  <a:cubicBezTo>
                    <a:pt x="2712" y="310"/>
                    <a:pt x="2739" y="287"/>
                    <a:pt x="2744" y="254"/>
                  </a:cubicBezTo>
                  <a:cubicBezTo>
                    <a:pt x="2757" y="239"/>
                    <a:pt x="2768" y="224"/>
                    <a:pt x="2778" y="207"/>
                  </a:cubicBezTo>
                  <a:cubicBezTo>
                    <a:pt x="2788" y="189"/>
                    <a:pt x="2797" y="169"/>
                    <a:pt x="2803" y="148"/>
                  </a:cubicBezTo>
                  <a:cubicBezTo>
                    <a:pt x="2803" y="146"/>
                    <a:pt x="2800" y="144"/>
                    <a:pt x="2798" y="146"/>
                  </a:cubicBezTo>
                  <a:cubicBezTo>
                    <a:pt x="2781" y="169"/>
                    <a:pt x="2764" y="193"/>
                    <a:pt x="2749" y="218"/>
                  </a:cubicBezTo>
                  <a:cubicBezTo>
                    <a:pt x="2745" y="224"/>
                    <a:pt x="2741" y="229"/>
                    <a:pt x="2737" y="235"/>
                  </a:cubicBezTo>
                  <a:cubicBezTo>
                    <a:pt x="2735" y="234"/>
                    <a:pt x="2734" y="234"/>
                    <a:pt x="2733" y="234"/>
                  </a:cubicBezTo>
                  <a:cubicBezTo>
                    <a:pt x="2731" y="234"/>
                    <a:pt x="2729" y="234"/>
                    <a:pt x="2728" y="235"/>
                  </a:cubicBezTo>
                  <a:cubicBezTo>
                    <a:pt x="2726" y="236"/>
                    <a:pt x="2725" y="237"/>
                    <a:pt x="2725" y="238"/>
                  </a:cubicBezTo>
                  <a:cubicBezTo>
                    <a:pt x="2724" y="239"/>
                    <a:pt x="2725" y="240"/>
                    <a:pt x="2724" y="240"/>
                  </a:cubicBezTo>
                  <a:cubicBezTo>
                    <a:pt x="2722" y="246"/>
                    <a:pt x="2720" y="251"/>
                    <a:pt x="2717" y="256"/>
                  </a:cubicBezTo>
                  <a:cubicBezTo>
                    <a:pt x="2714" y="261"/>
                    <a:pt x="2710" y="266"/>
                    <a:pt x="2707" y="271"/>
                  </a:cubicBezTo>
                  <a:cubicBezTo>
                    <a:pt x="2702" y="276"/>
                    <a:pt x="2697" y="282"/>
                    <a:pt x="2692" y="287"/>
                  </a:cubicBezTo>
                  <a:cubicBezTo>
                    <a:pt x="2655" y="325"/>
                    <a:pt x="2602" y="349"/>
                    <a:pt x="2577" y="398"/>
                  </a:cubicBezTo>
                  <a:cubicBezTo>
                    <a:pt x="2564" y="425"/>
                    <a:pt x="2550" y="454"/>
                    <a:pt x="2535" y="482"/>
                  </a:cubicBezTo>
                  <a:lnTo>
                    <a:pt x="2530" y="475"/>
                  </a:lnTo>
                  <a:cubicBezTo>
                    <a:pt x="2526" y="469"/>
                    <a:pt x="2523" y="464"/>
                    <a:pt x="2518" y="459"/>
                  </a:cubicBezTo>
                  <a:cubicBezTo>
                    <a:pt x="2514" y="454"/>
                    <a:pt x="2508" y="448"/>
                    <a:pt x="2501" y="451"/>
                  </a:cubicBezTo>
                  <a:cubicBezTo>
                    <a:pt x="2493" y="454"/>
                    <a:pt x="2489" y="467"/>
                    <a:pt x="2498" y="471"/>
                  </a:cubicBezTo>
                  <a:cubicBezTo>
                    <a:pt x="2500" y="471"/>
                    <a:pt x="2502" y="477"/>
                    <a:pt x="2503" y="479"/>
                  </a:cubicBezTo>
                  <a:cubicBezTo>
                    <a:pt x="2506" y="484"/>
                    <a:pt x="2509" y="490"/>
                    <a:pt x="2512" y="495"/>
                  </a:cubicBezTo>
                  <a:lnTo>
                    <a:pt x="2512" y="496"/>
                  </a:lnTo>
                  <a:cubicBezTo>
                    <a:pt x="2515" y="500"/>
                    <a:pt x="2518" y="504"/>
                    <a:pt x="2522" y="507"/>
                  </a:cubicBezTo>
                  <a:cubicBezTo>
                    <a:pt x="2517" y="504"/>
                    <a:pt x="2513" y="501"/>
                    <a:pt x="2509" y="497"/>
                  </a:cubicBezTo>
                  <a:cubicBezTo>
                    <a:pt x="2495" y="485"/>
                    <a:pt x="2492" y="463"/>
                    <a:pt x="2475" y="456"/>
                  </a:cubicBezTo>
                  <a:cubicBezTo>
                    <a:pt x="2465" y="452"/>
                    <a:pt x="2458" y="468"/>
                    <a:pt x="2467" y="473"/>
                  </a:cubicBezTo>
                  <a:cubicBezTo>
                    <a:pt x="2472" y="476"/>
                    <a:pt x="2473" y="483"/>
                    <a:pt x="2475" y="487"/>
                  </a:cubicBezTo>
                  <a:cubicBezTo>
                    <a:pt x="2477" y="492"/>
                    <a:pt x="2479" y="496"/>
                    <a:pt x="2482" y="500"/>
                  </a:cubicBezTo>
                  <a:cubicBezTo>
                    <a:pt x="2482" y="501"/>
                    <a:pt x="2482" y="501"/>
                    <a:pt x="2482" y="502"/>
                  </a:cubicBezTo>
                  <a:cubicBezTo>
                    <a:pt x="2486" y="507"/>
                    <a:pt x="2490" y="512"/>
                    <a:pt x="2494" y="517"/>
                  </a:cubicBezTo>
                  <a:cubicBezTo>
                    <a:pt x="2499" y="521"/>
                    <a:pt x="2503" y="525"/>
                    <a:pt x="2508" y="529"/>
                  </a:cubicBezTo>
                  <a:lnTo>
                    <a:pt x="2500" y="541"/>
                  </a:lnTo>
                  <a:cubicBezTo>
                    <a:pt x="2493" y="537"/>
                    <a:pt x="2487" y="531"/>
                    <a:pt x="2482" y="525"/>
                  </a:cubicBezTo>
                  <a:cubicBezTo>
                    <a:pt x="2478" y="520"/>
                    <a:pt x="2472" y="515"/>
                    <a:pt x="2468" y="509"/>
                  </a:cubicBezTo>
                  <a:cubicBezTo>
                    <a:pt x="2467" y="506"/>
                    <a:pt x="2465" y="503"/>
                    <a:pt x="2464" y="501"/>
                  </a:cubicBezTo>
                  <a:cubicBezTo>
                    <a:pt x="2462" y="498"/>
                    <a:pt x="2461" y="496"/>
                    <a:pt x="2460" y="494"/>
                  </a:cubicBezTo>
                  <a:cubicBezTo>
                    <a:pt x="2457" y="491"/>
                    <a:pt x="2454" y="487"/>
                    <a:pt x="2451" y="483"/>
                  </a:cubicBezTo>
                  <a:cubicBezTo>
                    <a:pt x="2450" y="481"/>
                    <a:pt x="2449" y="480"/>
                    <a:pt x="2449" y="478"/>
                  </a:cubicBezTo>
                  <a:cubicBezTo>
                    <a:pt x="2447" y="473"/>
                    <a:pt x="2443" y="470"/>
                    <a:pt x="2441" y="465"/>
                  </a:cubicBezTo>
                  <a:cubicBezTo>
                    <a:pt x="2438" y="456"/>
                    <a:pt x="2421" y="459"/>
                    <a:pt x="2424" y="469"/>
                  </a:cubicBezTo>
                  <a:cubicBezTo>
                    <a:pt x="2427" y="478"/>
                    <a:pt x="2430" y="486"/>
                    <a:pt x="2434" y="494"/>
                  </a:cubicBezTo>
                  <a:cubicBezTo>
                    <a:pt x="2436" y="500"/>
                    <a:pt x="2442" y="505"/>
                    <a:pt x="2445" y="510"/>
                  </a:cubicBezTo>
                  <a:cubicBezTo>
                    <a:pt x="2446" y="513"/>
                    <a:pt x="2448" y="516"/>
                    <a:pt x="2450" y="519"/>
                  </a:cubicBezTo>
                  <a:cubicBezTo>
                    <a:pt x="2452" y="523"/>
                    <a:pt x="2454" y="526"/>
                    <a:pt x="2456" y="530"/>
                  </a:cubicBezTo>
                  <a:cubicBezTo>
                    <a:pt x="2464" y="542"/>
                    <a:pt x="2474" y="552"/>
                    <a:pt x="2486" y="560"/>
                  </a:cubicBezTo>
                  <a:cubicBezTo>
                    <a:pt x="2482" y="566"/>
                    <a:pt x="2477" y="571"/>
                    <a:pt x="2472" y="576"/>
                  </a:cubicBezTo>
                  <a:cubicBezTo>
                    <a:pt x="2471" y="575"/>
                    <a:pt x="2469" y="574"/>
                    <a:pt x="2468" y="572"/>
                  </a:cubicBezTo>
                  <a:cubicBezTo>
                    <a:pt x="2457" y="563"/>
                    <a:pt x="2448" y="552"/>
                    <a:pt x="2441" y="540"/>
                  </a:cubicBezTo>
                  <a:cubicBezTo>
                    <a:pt x="2435" y="529"/>
                    <a:pt x="2430" y="518"/>
                    <a:pt x="2423" y="506"/>
                  </a:cubicBezTo>
                  <a:cubicBezTo>
                    <a:pt x="2415" y="492"/>
                    <a:pt x="2405" y="478"/>
                    <a:pt x="2396" y="464"/>
                  </a:cubicBezTo>
                  <a:cubicBezTo>
                    <a:pt x="2390" y="457"/>
                    <a:pt x="2378" y="464"/>
                    <a:pt x="2384" y="472"/>
                  </a:cubicBezTo>
                  <a:cubicBezTo>
                    <a:pt x="2394" y="488"/>
                    <a:pt x="2423" y="567"/>
                    <a:pt x="2455" y="593"/>
                  </a:cubicBezTo>
                  <a:lnTo>
                    <a:pt x="2444" y="602"/>
                  </a:lnTo>
                  <a:cubicBezTo>
                    <a:pt x="2434" y="589"/>
                    <a:pt x="2426" y="575"/>
                    <a:pt x="2418" y="561"/>
                  </a:cubicBezTo>
                  <a:cubicBezTo>
                    <a:pt x="2412" y="552"/>
                    <a:pt x="2407" y="542"/>
                    <a:pt x="2402" y="532"/>
                  </a:cubicBezTo>
                  <a:cubicBezTo>
                    <a:pt x="2400" y="529"/>
                    <a:pt x="2399" y="526"/>
                    <a:pt x="2397" y="523"/>
                  </a:cubicBezTo>
                  <a:cubicBezTo>
                    <a:pt x="2386" y="504"/>
                    <a:pt x="2374" y="485"/>
                    <a:pt x="2360" y="467"/>
                  </a:cubicBezTo>
                  <a:cubicBezTo>
                    <a:pt x="2355" y="460"/>
                    <a:pt x="2343" y="467"/>
                    <a:pt x="2347" y="474"/>
                  </a:cubicBezTo>
                  <a:cubicBezTo>
                    <a:pt x="2365" y="509"/>
                    <a:pt x="2384" y="545"/>
                    <a:pt x="2406" y="578"/>
                  </a:cubicBezTo>
                  <a:cubicBezTo>
                    <a:pt x="2407" y="581"/>
                    <a:pt x="2408" y="583"/>
                    <a:pt x="2409" y="585"/>
                  </a:cubicBezTo>
                  <a:cubicBezTo>
                    <a:pt x="2415" y="595"/>
                    <a:pt x="2422" y="605"/>
                    <a:pt x="2430" y="614"/>
                  </a:cubicBezTo>
                  <a:lnTo>
                    <a:pt x="2417" y="625"/>
                  </a:lnTo>
                  <a:cubicBezTo>
                    <a:pt x="2420" y="625"/>
                    <a:pt x="2415" y="619"/>
                    <a:pt x="2414" y="617"/>
                  </a:cubicBezTo>
                  <a:cubicBezTo>
                    <a:pt x="2410" y="609"/>
                    <a:pt x="2406" y="602"/>
                    <a:pt x="2402" y="596"/>
                  </a:cubicBezTo>
                  <a:cubicBezTo>
                    <a:pt x="2398" y="589"/>
                    <a:pt x="2396" y="586"/>
                    <a:pt x="2393" y="582"/>
                  </a:cubicBezTo>
                  <a:cubicBezTo>
                    <a:pt x="2389" y="577"/>
                    <a:pt x="2387" y="577"/>
                    <a:pt x="2387" y="572"/>
                  </a:cubicBezTo>
                  <a:cubicBezTo>
                    <a:pt x="2386" y="567"/>
                    <a:pt x="2376" y="567"/>
                    <a:pt x="2375" y="572"/>
                  </a:cubicBezTo>
                  <a:cubicBezTo>
                    <a:pt x="2375" y="582"/>
                    <a:pt x="2382" y="585"/>
                    <a:pt x="2385" y="594"/>
                  </a:cubicBezTo>
                  <a:cubicBezTo>
                    <a:pt x="2388" y="602"/>
                    <a:pt x="2390" y="610"/>
                    <a:pt x="2392" y="618"/>
                  </a:cubicBezTo>
                  <a:cubicBezTo>
                    <a:pt x="2394" y="623"/>
                    <a:pt x="2396" y="627"/>
                    <a:pt x="2398" y="631"/>
                  </a:cubicBezTo>
                  <a:cubicBezTo>
                    <a:pt x="2400" y="634"/>
                    <a:pt x="2401" y="636"/>
                    <a:pt x="2403" y="638"/>
                  </a:cubicBezTo>
                  <a:lnTo>
                    <a:pt x="2398" y="644"/>
                  </a:lnTo>
                  <a:cubicBezTo>
                    <a:pt x="2366" y="596"/>
                    <a:pt x="2341" y="540"/>
                    <a:pt x="2301" y="498"/>
                  </a:cubicBezTo>
                  <a:cubicBezTo>
                    <a:pt x="2299" y="496"/>
                    <a:pt x="2295" y="500"/>
                    <a:pt x="2297" y="502"/>
                  </a:cubicBezTo>
                  <a:cubicBezTo>
                    <a:pt x="2306" y="515"/>
                    <a:pt x="2315" y="529"/>
                    <a:pt x="2323" y="543"/>
                  </a:cubicBezTo>
                  <a:cubicBezTo>
                    <a:pt x="2336" y="565"/>
                    <a:pt x="2347" y="588"/>
                    <a:pt x="2357" y="612"/>
                  </a:cubicBezTo>
                  <a:lnTo>
                    <a:pt x="2358" y="615"/>
                  </a:lnTo>
                  <a:cubicBezTo>
                    <a:pt x="2328" y="565"/>
                    <a:pt x="2270" y="531"/>
                    <a:pt x="2225" y="497"/>
                  </a:cubicBezTo>
                  <a:lnTo>
                    <a:pt x="2224" y="497"/>
                  </a:lnTo>
                  <a:cubicBezTo>
                    <a:pt x="2223" y="497"/>
                    <a:pt x="2223" y="497"/>
                    <a:pt x="2222" y="497"/>
                  </a:cubicBezTo>
                  <a:lnTo>
                    <a:pt x="2221" y="498"/>
                  </a:lnTo>
                  <a:cubicBezTo>
                    <a:pt x="2220" y="499"/>
                    <a:pt x="2221" y="499"/>
                    <a:pt x="2221" y="499"/>
                  </a:cubicBezTo>
                  <a:cubicBezTo>
                    <a:pt x="2221" y="500"/>
                    <a:pt x="2220" y="500"/>
                    <a:pt x="2221" y="501"/>
                  </a:cubicBezTo>
                  <a:cubicBezTo>
                    <a:pt x="2222" y="502"/>
                    <a:pt x="2222" y="501"/>
                    <a:pt x="2222" y="502"/>
                  </a:cubicBezTo>
                  <a:cubicBezTo>
                    <a:pt x="2255" y="530"/>
                    <a:pt x="2286" y="562"/>
                    <a:pt x="2314" y="595"/>
                  </a:cubicBezTo>
                  <a:cubicBezTo>
                    <a:pt x="2313" y="595"/>
                    <a:pt x="2313" y="595"/>
                    <a:pt x="2312" y="595"/>
                  </a:cubicBezTo>
                  <a:cubicBezTo>
                    <a:pt x="2311" y="595"/>
                    <a:pt x="2309" y="595"/>
                    <a:pt x="2308" y="596"/>
                  </a:cubicBezTo>
                  <a:cubicBezTo>
                    <a:pt x="2307" y="597"/>
                    <a:pt x="2306" y="597"/>
                    <a:pt x="2305" y="599"/>
                  </a:cubicBezTo>
                  <a:cubicBezTo>
                    <a:pt x="2305" y="599"/>
                    <a:pt x="2304" y="600"/>
                    <a:pt x="2304" y="601"/>
                  </a:cubicBezTo>
                  <a:cubicBezTo>
                    <a:pt x="2304" y="605"/>
                    <a:pt x="2303" y="608"/>
                    <a:pt x="2303" y="611"/>
                  </a:cubicBezTo>
                  <a:cubicBezTo>
                    <a:pt x="2303" y="616"/>
                    <a:pt x="2304" y="621"/>
                    <a:pt x="2305" y="625"/>
                  </a:cubicBezTo>
                  <a:cubicBezTo>
                    <a:pt x="2303" y="622"/>
                    <a:pt x="2301" y="619"/>
                    <a:pt x="2299" y="615"/>
                  </a:cubicBezTo>
                  <a:cubicBezTo>
                    <a:pt x="2298" y="613"/>
                    <a:pt x="2296" y="611"/>
                    <a:pt x="2295" y="609"/>
                  </a:cubicBezTo>
                  <a:cubicBezTo>
                    <a:pt x="2293" y="604"/>
                    <a:pt x="2289" y="600"/>
                    <a:pt x="2285" y="597"/>
                  </a:cubicBezTo>
                  <a:cubicBezTo>
                    <a:pt x="2281" y="593"/>
                    <a:pt x="2283" y="587"/>
                    <a:pt x="2279" y="584"/>
                  </a:cubicBezTo>
                  <a:cubicBezTo>
                    <a:pt x="2271" y="578"/>
                    <a:pt x="2249" y="568"/>
                    <a:pt x="2244" y="560"/>
                  </a:cubicBezTo>
                  <a:cubicBezTo>
                    <a:pt x="2237" y="548"/>
                    <a:pt x="2223" y="547"/>
                    <a:pt x="2213" y="537"/>
                  </a:cubicBezTo>
                  <a:lnTo>
                    <a:pt x="2212" y="537"/>
                  </a:lnTo>
                  <a:cubicBezTo>
                    <a:pt x="2211" y="537"/>
                    <a:pt x="2211" y="537"/>
                    <a:pt x="2211" y="537"/>
                  </a:cubicBezTo>
                  <a:cubicBezTo>
                    <a:pt x="2210" y="537"/>
                    <a:pt x="2210" y="537"/>
                    <a:pt x="2210" y="538"/>
                  </a:cubicBezTo>
                  <a:lnTo>
                    <a:pt x="2210" y="539"/>
                  </a:lnTo>
                  <a:lnTo>
                    <a:pt x="2210" y="540"/>
                  </a:lnTo>
                  <a:cubicBezTo>
                    <a:pt x="2214" y="545"/>
                    <a:pt x="2219" y="548"/>
                    <a:pt x="2224" y="551"/>
                  </a:cubicBezTo>
                  <a:cubicBezTo>
                    <a:pt x="2225" y="552"/>
                    <a:pt x="2226" y="552"/>
                    <a:pt x="2227" y="553"/>
                  </a:cubicBezTo>
                  <a:cubicBezTo>
                    <a:pt x="2237" y="559"/>
                    <a:pt x="2236" y="573"/>
                    <a:pt x="2245" y="577"/>
                  </a:cubicBezTo>
                  <a:cubicBezTo>
                    <a:pt x="2246" y="577"/>
                    <a:pt x="2247" y="578"/>
                    <a:pt x="2248" y="579"/>
                  </a:cubicBezTo>
                  <a:cubicBezTo>
                    <a:pt x="2254" y="582"/>
                    <a:pt x="2260" y="587"/>
                    <a:pt x="2266" y="591"/>
                  </a:cubicBezTo>
                  <a:cubicBezTo>
                    <a:pt x="2270" y="595"/>
                    <a:pt x="2271" y="602"/>
                    <a:pt x="2275" y="606"/>
                  </a:cubicBezTo>
                  <a:cubicBezTo>
                    <a:pt x="2285" y="617"/>
                    <a:pt x="2295" y="652"/>
                    <a:pt x="2314" y="649"/>
                  </a:cubicBezTo>
                  <a:cubicBezTo>
                    <a:pt x="2318" y="660"/>
                    <a:pt x="2321" y="671"/>
                    <a:pt x="2322" y="672"/>
                  </a:cubicBezTo>
                  <a:cubicBezTo>
                    <a:pt x="2330" y="690"/>
                    <a:pt x="2333" y="710"/>
                    <a:pt x="2341" y="727"/>
                  </a:cubicBezTo>
                  <a:cubicBezTo>
                    <a:pt x="2356" y="756"/>
                    <a:pt x="2381" y="797"/>
                    <a:pt x="2386" y="830"/>
                  </a:cubicBezTo>
                  <a:cubicBezTo>
                    <a:pt x="2392" y="871"/>
                    <a:pt x="2403" y="912"/>
                    <a:pt x="2395" y="953"/>
                  </a:cubicBezTo>
                  <a:lnTo>
                    <a:pt x="2393" y="963"/>
                  </a:lnTo>
                  <a:cubicBezTo>
                    <a:pt x="2375" y="901"/>
                    <a:pt x="2352" y="842"/>
                    <a:pt x="2323" y="786"/>
                  </a:cubicBezTo>
                  <a:cubicBezTo>
                    <a:pt x="2320" y="781"/>
                    <a:pt x="2312" y="784"/>
                    <a:pt x="2315" y="790"/>
                  </a:cubicBezTo>
                  <a:cubicBezTo>
                    <a:pt x="2328" y="819"/>
                    <a:pt x="2337" y="850"/>
                    <a:pt x="2343" y="881"/>
                  </a:cubicBezTo>
                  <a:cubicBezTo>
                    <a:pt x="2355" y="931"/>
                    <a:pt x="2368" y="977"/>
                    <a:pt x="2377" y="1027"/>
                  </a:cubicBezTo>
                  <a:cubicBezTo>
                    <a:pt x="2377" y="1028"/>
                    <a:pt x="2378" y="1029"/>
                    <a:pt x="2378" y="1030"/>
                  </a:cubicBezTo>
                  <a:cubicBezTo>
                    <a:pt x="2375" y="1042"/>
                    <a:pt x="2371" y="1054"/>
                    <a:pt x="2366" y="1066"/>
                  </a:cubicBezTo>
                  <a:cubicBezTo>
                    <a:pt x="2362" y="984"/>
                    <a:pt x="2342" y="904"/>
                    <a:pt x="2307" y="830"/>
                  </a:cubicBezTo>
                  <a:cubicBezTo>
                    <a:pt x="2305" y="825"/>
                    <a:pt x="2296" y="829"/>
                    <a:pt x="2298" y="834"/>
                  </a:cubicBezTo>
                  <a:cubicBezTo>
                    <a:pt x="2312" y="869"/>
                    <a:pt x="2320" y="908"/>
                    <a:pt x="2330" y="944"/>
                  </a:cubicBezTo>
                  <a:cubicBezTo>
                    <a:pt x="2345" y="998"/>
                    <a:pt x="2342" y="1049"/>
                    <a:pt x="2344" y="1103"/>
                  </a:cubicBezTo>
                  <a:cubicBezTo>
                    <a:pt x="2338" y="1110"/>
                    <a:pt x="2332" y="1115"/>
                    <a:pt x="2325" y="1120"/>
                  </a:cubicBezTo>
                  <a:cubicBezTo>
                    <a:pt x="2318" y="1058"/>
                    <a:pt x="2307" y="996"/>
                    <a:pt x="2292" y="936"/>
                  </a:cubicBezTo>
                  <a:cubicBezTo>
                    <a:pt x="2290" y="930"/>
                    <a:pt x="2280" y="930"/>
                    <a:pt x="2280" y="937"/>
                  </a:cubicBezTo>
                  <a:cubicBezTo>
                    <a:pt x="2283" y="1000"/>
                    <a:pt x="2297" y="1063"/>
                    <a:pt x="2299" y="1126"/>
                  </a:cubicBezTo>
                  <a:lnTo>
                    <a:pt x="2283" y="1126"/>
                  </a:lnTo>
                  <a:cubicBezTo>
                    <a:pt x="2283" y="1103"/>
                    <a:pt x="2271" y="1081"/>
                    <a:pt x="2269" y="1057"/>
                  </a:cubicBezTo>
                  <a:lnTo>
                    <a:pt x="2269" y="1056"/>
                  </a:lnTo>
                  <a:cubicBezTo>
                    <a:pt x="2269" y="1044"/>
                    <a:pt x="2268" y="1031"/>
                    <a:pt x="2265" y="1019"/>
                  </a:cubicBezTo>
                  <a:cubicBezTo>
                    <a:pt x="2257" y="1000"/>
                    <a:pt x="2250" y="978"/>
                    <a:pt x="2243" y="958"/>
                  </a:cubicBezTo>
                  <a:cubicBezTo>
                    <a:pt x="2243" y="958"/>
                    <a:pt x="2242" y="958"/>
                    <a:pt x="2242" y="957"/>
                  </a:cubicBezTo>
                  <a:cubicBezTo>
                    <a:pt x="2241" y="956"/>
                    <a:pt x="2241" y="956"/>
                    <a:pt x="2240" y="955"/>
                  </a:cubicBezTo>
                  <a:cubicBezTo>
                    <a:pt x="2239" y="954"/>
                    <a:pt x="2238" y="954"/>
                    <a:pt x="2237" y="954"/>
                  </a:cubicBezTo>
                  <a:cubicBezTo>
                    <a:pt x="2236" y="954"/>
                    <a:pt x="2235" y="954"/>
                    <a:pt x="2234" y="955"/>
                  </a:cubicBezTo>
                  <a:cubicBezTo>
                    <a:pt x="2233" y="956"/>
                    <a:pt x="2232" y="956"/>
                    <a:pt x="2232" y="957"/>
                  </a:cubicBezTo>
                  <a:cubicBezTo>
                    <a:pt x="2231" y="958"/>
                    <a:pt x="2231" y="959"/>
                    <a:pt x="2231" y="960"/>
                  </a:cubicBezTo>
                  <a:cubicBezTo>
                    <a:pt x="2231" y="961"/>
                    <a:pt x="2231" y="961"/>
                    <a:pt x="2231" y="962"/>
                  </a:cubicBezTo>
                  <a:cubicBezTo>
                    <a:pt x="2242" y="1016"/>
                    <a:pt x="2245" y="1071"/>
                    <a:pt x="2255" y="1126"/>
                  </a:cubicBezTo>
                  <a:lnTo>
                    <a:pt x="2253" y="1126"/>
                  </a:lnTo>
                  <a:cubicBezTo>
                    <a:pt x="2242" y="1051"/>
                    <a:pt x="2215" y="979"/>
                    <a:pt x="2178" y="914"/>
                  </a:cubicBezTo>
                  <a:cubicBezTo>
                    <a:pt x="2166" y="894"/>
                    <a:pt x="2154" y="874"/>
                    <a:pt x="2140" y="855"/>
                  </a:cubicBezTo>
                  <a:cubicBezTo>
                    <a:pt x="2136" y="850"/>
                    <a:pt x="2127" y="856"/>
                    <a:pt x="2130" y="862"/>
                  </a:cubicBezTo>
                  <a:cubicBezTo>
                    <a:pt x="2175" y="943"/>
                    <a:pt x="2206" y="1031"/>
                    <a:pt x="2224" y="1123"/>
                  </a:cubicBezTo>
                  <a:cubicBezTo>
                    <a:pt x="2214" y="1091"/>
                    <a:pt x="2202" y="1061"/>
                    <a:pt x="2187" y="1031"/>
                  </a:cubicBezTo>
                  <a:cubicBezTo>
                    <a:pt x="2165" y="994"/>
                    <a:pt x="2137" y="964"/>
                    <a:pt x="2114" y="928"/>
                  </a:cubicBezTo>
                  <a:cubicBezTo>
                    <a:pt x="2113" y="928"/>
                    <a:pt x="2113" y="927"/>
                    <a:pt x="2112" y="927"/>
                  </a:cubicBezTo>
                  <a:cubicBezTo>
                    <a:pt x="2111" y="926"/>
                    <a:pt x="2111" y="926"/>
                    <a:pt x="2110" y="926"/>
                  </a:cubicBezTo>
                  <a:cubicBezTo>
                    <a:pt x="2109" y="926"/>
                    <a:pt x="2108" y="926"/>
                    <a:pt x="2107" y="927"/>
                  </a:cubicBezTo>
                  <a:cubicBezTo>
                    <a:pt x="2107" y="927"/>
                    <a:pt x="2107" y="928"/>
                    <a:pt x="2106" y="929"/>
                  </a:cubicBezTo>
                  <a:cubicBezTo>
                    <a:pt x="2105" y="930"/>
                    <a:pt x="2105" y="930"/>
                    <a:pt x="2105" y="931"/>
                  </a:cubicBezTo>
                  <a:cubicBezTo>
                    <a:pt x="2105" y="932"/>
                    <a:pt x="2105" y="933"/>
                    <a:pt x="2106" y="933"/>
                  </a:cubicBezTo>
                  <a:cubicBezTo>
                    <a:pt x="2112" y="948"/>
                    <a:pt x="2119" y="963"/>
                    <a:pt x="2127" y="977"/>
                  </a:cubicBezTo>
                  <a:cubicBezTo>
                    <a:pt x="2134" y="989"/>
                    <a:pt x="2142" y="1001"/>
                    <a:pt x="2150" y="1012"/>
                  </a:cubicBezTo>
                  <a:cubicBezTo>
                    <a:pt x="2155" y="1018"/>
                    <a:pt x="2158" y="1024"/>
                    <a:pt x="2162" y="1030"/>
                  </a:cubicBezTo>
                  <a:cubicBezTo>
                    <a:pt x="2173" y="1049"/>
                    <a:pt x="2181" y="1069"/>
                    <a:pt x="2185" y="1091"/>
                  </a:cubicBezTo>
                  <a:cubicBezTo>
                    <a:pt x="2181" y="1086"/>
                    <a:pt x="2177" y="1080"/>
                    <a:pt x="2174" y="1074"/>
                  </a:cubicBezTo>
                  <a:cubicBezTo>
                    <a:pt x="2172" y="1072"/>
                    <a:pt x="2171" y="1070"/>
                    <a:pt x="2170" y="1067"/>
                  </a:cubicBezTo>
                  <a:cubicBezTo>
                    <a:pt x="2166" y="1057"/>
                    <a:pt x="2150" y="1046"/>
                    <a:pt x="2143" y="1038"/>
                  </a:cubicBezTo>
                  <a:cubicBezTo>
                    <a:pt x="2117" y="1009"/>
                    <a:pt x="2091" y="981"/>
                    <a:pt x="2064" y="954"/>
                  </a:cubicBezTo>
                  <a:cubicBezTo>
                    <a:pt x="2061" y="950"/>
                    <a:pt x="2054" y="954"/>
                    <a:pt x="2057" y="958"/>
                  </a:cubicBezTo>
                  <a:cubicBezTo>
                    <a:pt x="2081" y="998"/>
                    <a:pt x="2111" y="1033"/>
                    <a:pt x="2139" y="1071"/>
                  </a:cubicBezTo>
                  <a:lnTo>
                    <a:pt x="2140" y="1072"/>
                  </a:lnTo>
                  <a:cubicBezTo>
                    <a:pt x="2149" y="1088"/>
                    <a:pt x="2159" y="1102"/>
                    <a:pt x="2170" y="1115"/>
                  </a:cubicBezTo>
                  <a:cubicBezTo>
                    <a:pt x="2154" y="1109"/>
                    <a:pt x="2138" y="1103"/>
                    <a:pt x="2122" y="1095"/>
                  </a:cubicBezTo>
                  <a:cubicBezTo>
                    <a:pt x="2103" y="1088"/>
                    <a:pt x="2085" y="1079"/>
                    <a:pt x="2068" y="1069"/>
                  </a:cubicBezTo>
                  <a:cubicBezTo>
                    <a:pt x="2060" y="1065"/>
                    <a:pt x="2053" y="1061"/>
                    <a:pt x="2046" y="1056"/>
                  </a:cubicBezTo>
                  <a:lnTo>
                    <a:pt x="2045" y="1055"/>
                  </a:lnTo>
                  <a:lnTo>
                    <a:pt x="2044" y="1055"/>
                  </a:lnTo>
                  <a:cubicBezTo>
                    <a:pt x="2043" y="1055"/>
                    <a:pt x="2043" y="1054"/>
                    <a:pt x="2042" y="1055"/>
                  </a:cubicBezTo>
                  <a:cubicBezTo>
                    <a:pt x="2041" y="1056"/>
                    <a:pt x="2042" y="1055"/>
                    <a:pt x="2041" y="1056"/>
                  </a:cubicBezTo>
                  <a:cubicBezTo>
                    <a:pt x="2040" y="1057"/>
                    <a:pt x="2041" y="1057"/>
                    <a:pt x="2041" y="1058"/>
                  </a:cubicBezTo>
                  <a:cubicBezTo>
                    <a:pt x="2041" y="1059"/>
                    <a:pt x="2041" y="1059"/>
                    <a:pt x="2041" y="1059"/>
                  </a:cubicBezTo>
                  <a:cubicBezTo>
                    <a:pt x="2041" y="1060"/>
                    <a:pt x="2042" y="1060"/>
                    <a:pt x="2042" y="1060"/>
                  </a:cubicBezTo>
                  <a:cubicBezTo>
                    <a:pt x="2058" y="1079"/>
                    <a:pt x="2077" y="1095"/>
                    <a:pt x="2098" y="1109"/>
                  </a:cubicBezTo>
                  <a:cubicBezTo>
                    <a:pt x="2107" y="1116"/>
                    <a:pt x="2118" y="1123"/>
                    <a:pt x="2129" y="1130"/>
                  </a:cubicBezTo>
                  <a:cubicBezTo>
                    <a:pt x="2132" y="1132"/>
                    <a:pt x="2136" y="1134"/>
                    <a:pt x="2140" y="1136"/>
                  </a:cubicBezTo>
                  <a:cubicBezTo>
                    <a:pt x="2137" y="1136"/>
                    <a:pt x="2134" y="1136"/>
                    <a:pt x="2130" y="1136"/>
                  </a:cubicBezTo>
                  <a:cubicBezTo>
                    <a:pt x="2124" y="1136"/>
                    <a:pt x="2117" y="1135"/>
                    <a:pt x="2111" y="1133"/>
                  </a:cubicBezTo>
                  <a:cubicBezTo>
                    <a:pt x="2079" y="1121"/>
                    <a:pt x="2048" y="1107"/>
                    <a:pt x="2019" y="1090"/>
                  </a:cubicBezTo>
                  <a:cubicBezTo>
                    <a:pt x="1958" y="1050"/>
                    <a:pt x="1912" y="981"/>
                    <a:pt x="1845" y="951"/>
                  </a:cubicBezTo>
                  <a:cubicBezTo>
                    <a:pt x="1843" y="950"/>
                    <a:pt x="1840" y="954"/>
                    <a:pt x="1843" y="956"/>
                  </a:cubicBezTo>
                  <a:cubicBezTo>
                    <a:pt x="1873" y="975"/>
                    <a:pt x="1891" y="1009"/>
                    <a:pt x="1918" y="1034"/>
                  </a:cubicBezTo>
                  <a:cubicBezTo>
                    <a:pt x="1948" y="1065"/>
                    <a:pt x="1979" y="1094"/>
                    <a:pt x="2012" y="1121"/>
                  </a:cubicBezTo>
                  <a:cubicBezTo>
                    <a:pt x="2022" y="1129"/>
                    <a:pt x="2033" y="1136"/>
                    <a:pt x="2044" y="1142"/>
                  </a:cubicBezTo>
                  <a:cubicBezTo>
                    <a:pt x="2056" y="1149"/>
                    <a:pt x="2068" y="1155"/>
                    <a:pt x="2081" y="1161"/>
                  </a:cubicBezTo>
                  <a:cubicBezTo>
                    <a:pt x="2052" y="1159"/>
                    <a:pt x="2024" y="1154"/>
                    <a:pt x="1997" y="1146"/>
                  </a:cubicBezTo>
                  <a:cubicBezTo>
                    <a:pt x="1985" y="1141"/>
                    <a:pt x="1974" y="1134"/>
                    <a:pt x="1963" y="1128"/>
                  </a:cubicBezTo>
                  <a:cubicBezTo>
                    <a:pt x="1938" y="1113"/>
                    <a:pt x="1916" y="1097"/>
                    <a:pt x="1895" y="1077"/>
                  </a:cubicBezTo>
                  <a:cubicBezTo>
                    <a:pt x="1837" y="1027"/>
                    <a:pt x="1789" y="962"/>
                    <a:pt x="1740" y="903"/>
                  </a:cubicBezTo>
                  <a:cubicBezTo>
                    <a:pt x="1701" y="854"/>
                    <a:pt x="1666" y="805"/>
                    <a:pt x="1615" y="765"/>
                  </a:cubicBezTo>
                  <a:cubicBezTo>
                    <a:pt x="1562" y="725"/>
                    <a:pt x="1511" y="682"/>
                    <a:pt x="1463" y="635"/>
                  </a:cubicBezTo>
                  <a:cubicBezTo>
                    <a:pt x="1429" y="600"/>
                    <a:pt x="1400" y="560"/>
                    <a:pt x="1375" y="517"/>
                  </a:cubicBezTo>
                  <a:cubicBezTo>
                    <a:pt x="1375" y="517"/>
                    <a:pt x="1375" y="515"/>
                    <a:pt x="1375" y="514"/>
                  </a:cubicBezTo>
                  <a:lnTo>
                    <a:pt x="1375" y="513"/>
                  </a:lnTo>
                  <a:cubicBezTo>
                    <a:pt x="1374" y="512"/>
                    <a:pt x="1374" y="511"/>
                    <a:pt x="1373" y="511"/>
                  </a:cubicBezTo>
                  <a:cubicBezTo>
                    <a:pt x="1372" y="511"/>
                    <a:pt x="1372" y="510"/>
                    <a:pt x="1371" y="510"/>
                  </a:cubicBezTo>
                  <a:cubicBezTo>
                    <a:pt x="1360" y="491"/>
                    <a:pt x="1349" y="473"/>
                    <a:pt x="1337" y="455"/>
                  </a:cubicBezTo>
                  <a:lnTo>
                    <a:pt x="1335" y="451"/>
                  </a:lnTo>
                  <a:cubicBezTo>
                    <a:pt x="1335" y="450"/>
                    <a:pt x="1334" y="449"/>
                    <a:pt x="1334" y="448"/>
                  </a:cubicBezTo>
                  <a:cubicBezTo>
                    <a:pt x="1333" y="447"/>
                    <a:pt x="1332" y="446"/>
                    <a:pt x="1331" y="445"/>
                  </a:cubicBezTo>
                  <a:lnTo>
                    <a:pt x="1330" y="445"/>
                  </a:lnTo>
                  <a:cubicBezTo>
                    <a:pt x="1293" y="396"/>
                    <a:pt x="1252" y="351"/>
                    <a:pt x="1208" y="310"/>
                  </a:cubicBezTo>
                  <a:cubicBezTo>
                    <a:pt x="1182" y="282"/>
                    <a:pt x="1155" y="256"/>
                    <a:pt x="1127" y="230"/>
                  </a:cubicBezTo>
                  <a:lnTo>
                    <a:pt x="1123" y="219"/>
                  </a:lnTo>
                  <a:cubicBezTo>
                    <a:pt x="1121" y="214"/>
                    <a:pt x="1117" y="215"/>
                    <a:pt x="1114" y="219"/>
                  </a:cubicBezTo>
                  <a:cubicBezTo>
                    <a:pt x="1039" y="150"/>
                    <a:pt x="961" y="84"/>
                    <a:pt x="887" y="14"/>
                  </a:cubicBezTo>
                  <a:cubicBezTo>
                    <a:pt x="886" y="12"/>
                    <a:pt x="883" y="15"/>
                    <a:pt x="885" y="16"/>
                  </a:cubicBezTo>
                  <a:cubicBezTo>
                    <a:pt x="919" y="57"/>
                    <a:pt x="955" y="97"/>
                    <a:pt x="993" y="134"/>
                  </a:cubicBezTo>
                  <a:cubicBezTo>
                    <a:pt x="1028" y="194"/>
                    <a:pt x="1052" y="260"/>
                    <a:pt x="1064" y="328"/>
                  </a:cubicBezTo>
                  <a:cubicBezTo>
                    <a:pt x="1064" y="329"/>
                    <a:pt x="1065" y="329"/>
                    <a:pt x="1065" y="330"/>
                  </a:cubicBezTo>
                  <a:cubicBezTo>
                    <a:pt x="1065" y="331"/>
                    <a:pt x="1066" y="331"/>
                    <a:pt x="1067" y="332"/>
                  </a:cubicBezTo>
                  <a:cubicBezTo>
                    <a:pt x="1067" y="332"/>
                    <a:pt x="1068" y="332"/>
                    <a:pt x="1069" y="332"/>
                  </a:cubicBezTo>
                  <a:cubicBezTo>
                    <a:pt x="1069" y="332"/>
                    <a:pt x="1070" y="333"/>
                    <a:pt x="1071" y="332"/>
                  </a:cubicBezTo>
                  <a:cubicBezTo>
                    <a:pt x="1072" y="331"/>
                    <a:pt x="1071" y="331"/>
                    <a:pt x="1072" y="330"/>
                  </a:cubicBezTo>
                  <a:cubicBezTo>
                    <a:pt x="1073" y="329"/>
                    <a:pt x="1073" y="329"/>
                    <a:pt x="1073" y="328"/>
                  </a:cubicBezTo>
                  <a:cubicBezTo>
                    <a:pt x="1077" y="280"/>
                    <a:pt x="1055" y="228"/>
                    <a:pt x="1040" y="183"/>
                  </a:cubicBezTo>
                  <a:cubicBezTo>
                    <a:pt x="1040" y="181"/>
                    <a:pt x="1038" y="179"/>
                    <a:pt x="1038" y="178"/>
                  </a:cubicBezTo>
                  <a:lnTo>
                    <a:pt x="1068" y="206"/>
                  </a:lnTo>
                  <a:cubicBezTo>
                    <a:pt x="1070" y="214"/>
                    <a:pt x="1072" y="223"/>
                    <a:pt x="1074" y="230"/>
                  </a:cubicBezTo>
                  <a:cubicBezTo>
                    <a:pt x="1078" y="244"/>
                    <a:pt x="1083" y="258"/>
                    <a:pt x="1089" y="271"/>
                  </a:cubicBezTo>
                  <a:cubicBezTo>
                    <a:pt x="1089" y="272"/>
                    <a:pt x="1089" y="272"/>
                    <a:pt x="1089" y="272"/>
                  </a:cubicBezTo>
                  <a:cubicBezTo>
                    <a:pt x="1090" y="273"/>
                    <a:pt x="1091" y="274"/>
                    <a:pt x="1092" y="275"/>
                  </a:cubicBezTo>
                  <a:cubicBezTo>
                    <a:pt x="1093" y="276"/>
                    <a:pt x="1094" y="275"/>
                    <a:pt x="1095" y="275"/>
                  </a:cubicBezTo>
                  <a:cubicBezTo>
                    <a:pt x="1096" y="275"/>
                    <a:pt x="1097" y="276"/>
                    <a:pt x="1098" y="275"/>
                  </a:cubicBezTo>
                  <a:cubicBezTo>
                    <a:pt x="1099" y="274"/>
                    <a:pt x="1100" y="273"/>
                    <a:pt x="1101" y="272"/>
                  </a:cubicBezTo>
                  <a:lnTo>
                    <a:pt x="1101" y="271"/>
                  </a:lnTo>
                  <a:cubicBezTo>
                    <a:pt x="1103" y="266"/>
                    <a:pt x="1103" y="261"/>
                    <a:pt x="1103" y="256"/>
                  </a:cubicBezTo>
                  <a:cubicBezTo>
                    <a:pt x="1103" y="249"/>
                    <a:pt x="1102" y="243"/>
                    <a:pt x="1099" y="237"/>
                  </a:cubicBezTo>
                  <a:lnTo>
                    <a:pt x="1117" y="253"/>
                  </a:lnTo>
                  <a:cubicBezTo>
                    <a:pt x="1119" y="264"/>
                    <a:pt x="1122" y="276"/>
                    <a:pt x="1125" y="287"/>
                  </a:cubicBezTo>
                  <a:cubicBezTo>
                    <a:pt x="1138" y="331"/>
                    <a:pt x="1147" y="375"/>
                    <a:pt x="1152" y="420"/>
                  </a:cubicBezTo>
                  <a:cubicBezTo>
                    <a:pt x="1153" y="425"/>
                    <a:pt x="1161" y="427"/>
                    <a:pt x="1162" y="420"/>
                  </a:cubicBezTo>
                  <a:cubicBezTo>
                    <a:pt x="1163" y="410"/>
                    <a:pt x="1164" y="400"/>
                    <a:pt x="1164" y="390"/>
                  </a:cubicBezTo>
                  <a:cubicBezTo>
                    <a:pt x="1164" y="352"/>
                    <a:pt x="1156" y="314"/>
                    <a:pt x="1143" y="278"/>
                  </a:cubicBezTo>
                  <a:lnTo>
                    <a:pt x="1166" y="300"/>
                  </a:lnTo>
                  <a:cubicBezTo>
                    <a:pt x="1172" y="320"/>
                    <a:pt x="1176" y="341"/>
                    <a:pt x="1178" y="363"/>
                  </a:cubicBezTo>
                  <a:cubicBezTo>
                    <a:pt x="1181" y="384"/>
                    <a:pt x="1183" y="405"/>
                    <a:pt x="1187" y="426"/>
                  </a:cubicBezTo>
                  <a:cubicBezTo>
                    <a:pt x="1187" y="427"/>
                    <a:pt x="1188" y="428"/>
                    <a:pt x="1188" y="428"/>
                  </a:cubicBezTo>
                  <a:cubicBezTo>
                    <a:pt x="1188" y="429"/>
                    <a:pt x="1189" y="429"/>
                    <a:pt x="1190" y="430"/>
                  </a:cubicBezTo>
                  <a:cubicBezTo>
                    <a:pt x="1191" y="431"/>
                    <a:pt x="1192" y="431"/>
                    <a:pt x="1193" y="431"/>
                  </a:cubicBezTo>
                  <a:cubicBezTo>
                    <a:pt x="1194" y="431"/>
                    <a:pt x="1194" y="431"/>
                    <a:pt x="1195" y="430"/>
                  </a:cubicBezTo>
                  <a:cubicBezTo>
                    <a:pt x="1196" y="429"/>
                    <a:pt x="1196" y="429"/>
                    <a:pt x="1197" y="428"/>
                  </a:cubicBezTo>
                  <a:cubicBezTo>
                    <a:pt x="1198" y="427"/>
                    <a:pt x="1198" y="427"/>
                    <a:pt x="1198" y="426"/>
                  </a:cubicBezTo>
                  <a:cubicBezTo>
                    <a:pt x="1199" y="416"/>
                    <a:pt x="1200" y="406"/>
                    <a:pt x="1200" y="396"/>
                  </a:cubicBezTo>
                  <a:cubicBezTo>
                    <a:pt x="1200" y="373"/>
                    <a:pt x="1197" y="350"/>
                    <a:pt x="1191" y="328"/>
                  </a:cubicBezTo>
                  <a:lnTo>
                    <a:pt x="1189" y="322"/>
                  </a:lnTo>
                  <a:lnTo>
                    <a:pt x="1201" y="334"/>
                  </a:lnTo>
                  <a:cubicBezTo>
                    <a:pt x="1200" y="335"/>
                    <a:pt x="1200" y="336"/>
                    <a:pt x="1200" y="337"/>
                  </a:cubicBezTo>
                  <a:cubicBezTo>
                    <a:pt x="1200" y="338"/>
                    <a:pt x="1200" y="339"/>
                    <a:pt x="1201" y="340"/>
                  </a:cubicBezTo>
                  <a:cubicBezTo>
                    <a:pt x="1205" y="355"/>
                    <a:pt x="1208" y="370"/>
                    <a:pt x="1208" y="385"/>
                  </a:cubicBezTo>
                  <a:cubicBezTo>
                    <a:pt x="1208" y="392"/>
                    <a:pt x="1207" y="399"/>
                    <a:pt x="1206" y="406"/>
                  </a:cubicBezTo>
                  <a:cubicBezTo>
                    <a:pt x="1206" y="412"/>
                    <a:pt x="1206" y="418"/>
                    <a:pt x="1206" y="423"/>
                  </a:cubicBezTo>
                  <a:cubicBezTo>
                    <a:pt x="1206" y="444"/>
                    <a:pt x="1208" y="465"/>
                    <a:pt x="1211" y="485"/>
                  </a:cubicBezTo>
                  <a:cubicBezTo>
                    <a:pt x="1213" y="490"/>
                    <a:pt x="1221" y="492"/>
                    <a:pt x="1222" y="485"/>
                  </a:cubicBezTo>
                  <a:cubicBezTo>
                    <a:pt x="1226" y="460"/>
                    <a:pt x="1228" y="435"/>
                    <a:pt x="1228" y="410"/>
                  </a:cubicBezTo>
                  <a:cubicBezTo>
                    <a:pt x="1228" y="402"/>
                    <a:pt x="1228" y="393"/>
                    <a:pt x="1227" y="384"/>
                  </a:cubicBezTo>
                  <a:cubicBezTo>
                    <a:pt x="1227" y="383"/>
                    <a:pt x="1227" y="383"/>
                    <a:pt x="1227" y="383"/>
                  </a:cubicBezTo>
                  <a:cubicBezTo>
                    <a:pt x="1227" y="375"/>
                    <a:pt x="1226" y="367"/>
                    <a:pt x="1224" y="359"/>
                  </a:cubicBezTo>
                  <a:cubicBezTo>
                    <a:pt x="1231" y="366"/>
                    <a:pt x="1237" y="373"/>
                    <a:pt x="1244" y="380"/>
                  </a:cubicBezTo>
                  <a:cubicBezTo>
                    <a:pt x="1244" y="382"/>
                    <a:pt x="1244" y="384"/>
                    <a:pt x="1244" y="386"/>
                  </a:cubicBezTo>
                  <a:cubicBezTo>
                    <a:pt x="1244" y="395"/>
                    <a:pt x="1245" y="405"/>
                    <a:pt x="1248" y="413"/>
                  </a:cubicBezTo>
                  <a:cubicBezTo>
                    <a:pt x="1252" y="428"/>
                    <a:pt x="1247" y="444"/>
                    <a:pt x="1252" y="459"/>
                  </a:cubicBezTo>
                  <a:cubicBezTo>
                    <a:pt x="1253" y="460"/>
                    <a:pt x="1254" y="461"/>
                    <a:pt x="1254" y="461"/>
                  </a:cubicBezTo>
                  <a:cubicBezTo>
                    <a:pt x="1255" y="462"/>
                    <a:pt x="1256" y="462"/>
                    <a:pt x="1257" y="462"/>
                  </a:cubicBezTo>
                  <a:cubicBezTo>
                    <a:pt x="1258" y="462"/>
                    <a:pt x="1259" y="462"/>
                    <a:pt x="1260" y="461"/>
                  </a:cubicBezTo>
                  <a:cubicBezTo>
                    <a:pt x="1260" y="461"/>
                    <a:pt x="1261" y="460"/>
                    <a:pt x="1262" y="459"/>
                  </a:cubicBezTo>
                  <a:cubicBezTo>
                    <a:pt x="1265" y="449"/>
                    <a:pt x="1267" y="439"/>
                    <a:pt x="1267" y="429"/>
                  </a:cubicBezTo>
                  <a:cubicBezTo>
                    <a:pt x="1267" y="419"/>
                    <a:pt x="1265" y="409"/>
                    <a:pt x="1262" y="400"/>
                  </a:cubicBezTo>
                  <a:lnTo>
                    <a:pt x="1275" y="416"/>
                  </a:lnTo>
                  <a:cubicBezTo>
                    <a:pt x="1285" y="439"/>
                    <a:pt x="1280" y="473"/>
                    <a:pt x="1282" y="497"/>
                  </a:cubicBezTo>
                  <a:cubicBezTo>
                    <a:pt x="1286" y="530"/>
                    <a:pt x="1282" y="563"/>
                    <a:pt x="1284" y="596"/>
                  </a:cubicBezTo>
                  <a:cubicBezTo>
                    <a:pt x="1284" y="597"/>
                    <a:pt x="1284" y="597"/>
                    <a:pt x="1285" y="598"/>
                  </a:cubicBezTo>
                  <a:cubicBezTo>
                    <a:pt x="1286" y="599"/>
                    <a:pt x="1287" y="599"/>
                    <a:pt x="1288" y="600"/>
                  </a:cubicBezTo>
                  <a:cubicBezTo>
                    <a:pt x="1289" y="601"/>
                    <a:pt x="1290" y="601"/>
                    <a:pt x="1291" y="601"/>
                  </a:cubicBezTo>
                  <a:cubicBezTo>
                    <a:pt x="1292" y="601"/>
                    <a:pt x="1293" y="601"/>
                    <a:pt x="1294" y="600"/>
                  </a:cubicBezTo>
                  <a:cubicBezTo>
                    <a:pt x="1295" y="599"/>
                    <a:pt x="1296" y="599"/>
                    <a:pt x="1297" y="598"/>
                  </a:cubicBezTo>
                  <a:lnTo>
                    <a:pt x="1297" y="597"/>
                  </a:lnTo>
                  <a:cubicBezTo>
                    <a:pt x="1305" y="574"/>
                    <a:pt x="1308" y="550"/>
                    <a:pt x="1308" y="526"/>
                  </a:cubicBezTo>
                  <a:cubicBezTo>
                    <a:pt x="1308" y="512"/>
                    <a:pt x="1307" y="499"/>
                    <a:pt x="1305" y="485"/>
                  </a:cubicBezTo>
                  <a:cubicBezTo>
                    <a:pt x="1303" y="474"/>
                    <a:pt x="1302" y="462"/>
                    <a:pt x="1301" y="450"/>
                  </a:cubicBezTo>
                  <a:lnTo>
                    <a:pt x="1320" y="475"/>
                  </a:lnTo>
                  <a:cubicBezTo>
                    <a:pt x="1320" y="529"/>
                    <a:pt x="1324" y="584"/>
                    <a:pt x="1325" y="638"/>
                  </a:cubicBezTo>
                  <a:cubicBezTo>
                    <a:pt x="1325" y="639"/>
                    <a:pt x="1325" y="639"/>
                    <a:pt x="1326" y="640"/>
                  </a:cubicBezTo>
                  <a:cubicBezTo>
                    <a:pt x="1327" y="641"/>
                    <a:pt x="1327" y="642"/>
                    <a:pt x="1327" y="642"/>
                  </a:cubicBezTo>
                  <a:cubicBezTo>
                    <a:pt x="1328" y="643"/>
                    <a:pt x="1329" y="643"/>
                    <a:pt x="1330" y="643"/>
                  </a:cubicBezTo>
                  <a:cubicBezTo>
                    <a:pt x="1331" y="643"/>
                    <a:pt x="1331" y="643"/>
                    <a:pt x="1332" y="642"/>
                  </a:cubicBezTo>
                  <a:cubicBezTo>
                    <a:pt x="1333" y="641"/>
                    <a:pt x="1334" y="641"/>
                    <a:pt x="1334" y="640"/>
                  </a:cubicBezTo>
                  <a:cubicBezTo>
                    <a:pt x="1343" y="613"/>
                    <a:pt x="1347" y="586"/>
                    <a:pt x="1347" y="558"/>
                  </a:cubicBezTo>
                  <a:cubicBezTo>
                    <a:pt x="1347" y="541"/>
                    <a:pt x="1345" y="523"/>
                    <a:pt x="1342" y="506"/>
                  </a:cubicBezTo>
                  <a:lnTo>
                    <a:pt x="1361" y="533"/>
                  </a:lnTo>
                  <a:lnTo>
                    <a:pt x="1363" y="535"/>
                  </a:lnTo>
                  <a:cubicBezTo>
                    <a:pt x="1361" y="557"/>
                    <a:pt x="1361" y="578"/>
                    <a:pt x="1360" y="600"/>
                  </a:cubicBezTo>
                  <a:cubicBezTo>
                    <a:pt x="1359" y="612"/>
                    <a:pt x="1358" y="623"/>
                    <a:pt x="1358" y="634"/>
                  </a:cubicBezTo>
                  <a:cubicBezTo>
                    <a:pt x="1358" y="641"/>
                    <a:pt x="1358" y="648"/>
                    <a:pt x="1359" y="656"/>
                  </a:cubicBezTo>
                  <a:cubicBezTo>
                    <a:pt x="1360" y="661"/>
                    <a:pt x="1367" y="659"/>
                    <a:pt x="1368" y="656"/>
                  </a:cubicBezTo>
                  <a:cubicBezTo>
                    <a:pt x="1377" y="635"/>
                    <a:pt x="1381" y="613"/>
                    <a:pt x="1381" y="592"/>
                  </a:cubicBezTo>
                  <a:cubicBezTo>
                    <a:pt x="1381" y="591"/>
                    <a:pt x="1381" y="591"/>
                    <a:pt x="1381" y="590"/>
                  </a:cubicBezTo>
                  <a:cubicBezTo>
                    <a:pt x="1381" y="580"/>
                    <a:pt x="1380" y="570"/>
                    <a:pt x="1379" y="560"/>
                  </a:cubicBezTo>
                  <a:cubicBezTo>
                    <a:pt x="1389" y="573"/>
                    <a:pt x="1399" y="587"/>
                    <a:pt x="1408" y="601"/>
                  </a:cubicBezTo>
                  <a:cubicBezTo>
                    <a:pt x="1407" y="602"/>
                    <a:pt x="1407" y="603"/>
                    <a:pt x="1406" y="604"/>
                  </a:cubicBezTo>
                  <a:cubicBezTo>
                    <a:pt x="1405" y="605"/>
                    <a:pt x="1405" y="606"/>
                    <a:pt x="1405" y="607"/>
                  </a:cubicBezTo>
                  <a:cubicBezTo>
                    <a:pt x="1397" y="648"/>
                    <a:pt x="1388" y="688"/>
                    <a:pt x="1376" y="727"/>
                  </a:cubicBezTo>
                  <a:cubicBezTo>
                    <a:pt x="1376" y="726"/>
                    <a:pt x="1376" y="725"/>
                    <a:pt x="1376" y="723"/>
                  </a:cubicBezTo>
                  <a:cubicBezTo>
                    <a:pt x="1376" y="722"/>
                    <a:pt x="1376" y="721"/>
                    <a:pt x="1376" y="720"/>
                  </a:cubicBezTo>
                  <a:cubicBezTo>
                    <a:pt x="1375" y="719"/>
                    <a:pt x="1374" y="718"/>
                    <a:pt x="1373" y="718"/>
                  </a:cubicBezTo>
                  <a:cubicBezTo>
                    <a:pt x="1372" y="717"/>
                    <a:pt x="1371" y="717"/>
                    <a:pt x="1370" y="717"/>
                  </a:cubicBezTo>
                  <a:cubicBezTo>
                    <a:pt x="1369" y="717"/>
                    <a:pt x="1368" y="717"/>
                    <a:pt x="1367" y="718"/>
                  </a:cubicBezTo>
                  <a:lnTo>
                    <a:pt x="1366" y="719"/>
                  </a:lnTo>
                  <a:cubicBezTo>
                    <a:pt x="1343" y="739"/>
                    <a:pt x="1333" y="773"/>
                    <a:pt x="1319" y="798"/>
                  </a:cubicBezTo>
                  <a:cubicBezTo>
                    <a:pt x="1312" y="811"/>
                    <a:pt x="1306" y="824"/>
                    <a:pt x="1299" y="837"/>
                  </a:cubicBezTo>
                  <a:cubicBezTo>
                    <a:pt x="1293" y="848"/>
                    <a:pt x="1285" y="858"/>
                    <a:pt x="1277" y="868"/>
                  </a:cubicBezTo>
                  <a:cubicBezTo>
                    <a:pt x="1268" y="877"/>
                    <a:pt x="1277" y="866"/>
                    <a:pt x="1277" y="866"/>
                  </a:cubicBezTo>
                  <a:cubicBezTo>
                    <a:pt x="1277" y="865"/>
                    <a:pt x="1277" y="866"/>
                    <a:pt x="1277" y="866"/>
                  </a:cubicBezTo>
                  <a:lnTo>
                    <a:pt x="1279" y="860"/>
                  </a:lnTo>
                  <a:cubicBezTo>
                    <a:pt x="1300" y="816"/>
                    <a:pt x="1319" y="771"/>
                    <a:pt x="1335" y="725"/>
                  </a:cubicBezTo>
                  <a:cubicBezTo>
                    <a:pt x="1336" y="721"/>
                    <a:pt x="1332" y="716"/>
                    <a:pt x="1328" y="719"/>
                  </a:cubicBezTo>
                  <a:cubicBezTo>
                    <a:pt x="1308" y="734"/>
                    <a:pt x="1303" y="760"/>
                    <a:pt x="1293" y="782"/>
                  </a:cubicBezTo>
                  <a:cubicBezTo>
                    <a:pt x="1285" y="798"/>
                    <a:pt x="1277" y="825"/>
                    <a:pt x="1266" y="851"/>
                  </a:cubicBezTo>
                  <a:lnTo>
                    <a:pt x="1263" y="851"/>
                  </a:lnTo>
                  <a:cubicBezTo>
                    <a:pt x="1267" y="843"/>
                    <a:pt x="1270" y="835"/>
                    <a:pt x="1274" y="828"/>
                  </a:cubicBezTo>
                  <a:cubicBezTo>
                    <a:pt x="1274" y="827"/>
                    <a:pt x="1275" y="826"/>
                    <a:pt x="1275" y="825"/>
                  </a:cubicBezTo>
                  <a:cubicBezTo>
                    <a:pt x="1275" y="824"/>
                    <a:pt x="1274" y="823"/>
                    <a:pt x="1274" y="822"/>
                  </a:cubicBezTo>
                  <a:cubicBezTo>
                    <a:pt x="1273" y="821"/>
                    <a:pt x="1272" y="821"/>
                    <a:pt x="1271" y="820"/>
                  </a:cubicBezTo>
                  <a:cubicBezTo>
                    <a:pt x="1270" y="819"/>
                    <a:pt x="1270" y="819"/>
                    <a:pt x="1269" y="819"/>
                  </a:cubicBezTo>
                  <a:cubicBezTo>
                    <a:pt x="1257" y="819"/>
                    <a:pt x="1247" y="832"/>
                    <a:pt x="1240" y="845"/>
                  </a:cubicBezTo>
                  <a:cubicBezTo>
                    <a:pt x="1241" y="840"/>
                    <a:pt x="1242" y="835"/>
                    <a:pt x="1242" y="829"/>
                  </a:cubicBezTo>
                  <a:cubicBezTo>
                    <a:pt x="1245" y="823"/>
                    <a:pt x="1248" y="818"/>
                    <a:pt x="1251" y="813"/>
                  </a:cubicBezTo>
                  <a:cubicBezTo>
                    <a:pt x="1252" y="812"/>
                    <a:pt x="1252" y="813"/>
                    <a:pt x="1253" y="812"/>
                  </a:cubicBezTo>
                  <a:cubicBezTo>
                    <a:pt x="1255" y="810"/>
                    <a:pt x="1257" y="809"/>
                    <a:pt x="1258" y="806"/>
                  </a:cubicBezTo>
                  <a:cubicBezTo>
                    <a:pt x="1259" y="805"/>
                    <a:pt x="1259" y="805"/>
                    <a:pt x="1259" y="804"/>
                  </a:cubicBezTo>
                  <a:cubicBezTo>
                    <a:pt x="1259" y="801"/>
                    <a:pt x="1259" y="800"/>
                    <a:pt x="1261" y="798"/>
                  </a:cubicBezTo>
                  <a:cubicBezTo>
                    <a:pt x="1263" y="795"/>
                    <a:pt x="1265" y="792"/>
                    <a:pt x="1267" y="789"/>
                  </a:cubicBezTo>
                  <a:cubicBezTo>
                    <a:pt x="1268" y="788"/>
                    <a:pt x="1269" y="786"/>
                    <a:pt x="1269" y="785"/>
                  </a:cubicBezTo>
                  <a:cubicBezTo>
                    <a:pt x="1269" y="785"/>
                    <a:pt x="1269" y="784"/>
                    <a:pt x="1270" y="785"/>
                  </a:cubicBezTo>
                  <a:cubicBezTo>
                    <a:pt x="1271" y="786"/>
                    <a:pt x="1271" y="786"/>
                    <a:pt x="1272" y="787"/>
                  </a:cubicBezTo>
                  <a:cubicBezTo>
                    <a:pt x="1273" y="787"/>
                    <a:pt x="1274" y="788"/>
                    <a:pt x="1275" y="788"/>
                  </a:cubicBezTo>
                  <a:cubicBezTo>
                    <a:pt x="1276" y="788"/>
                    <a:pt x="1277" y="787"/>
                    <a:pt x="1278" y="787"/>
                  </a:cubicBezTo>
                  <a:cubicBezTo>
                    <a:pt x="1279" y="786"/>
                    <a:pt x="1279" y="786"/>
                    <a:pt x="1280" y="785"/>
                  </a:cubicBezTo>
                  <a:cubicBezTo>
                    <a:pt x="1287" y="768"/>
                    <a:pt x="1293" y="750"/>
                    <a:pt x="1297" y="732"/>
                  </a:cubicBezTo>
                  <a:cubicBezTo>
                    <a:pt x="1301" y="722"/>
                    <a:pt x="1304" y="711"/>
                    <a:pt x="1304" y="699"/>
                  </a:cubicBezTo>
                  <a:cubicBezTo>
                    <a:pt x="1304" y="695"/>
                    <a:pt x="1303" y="690"/>
                    <a:pt x="1302" y="685"/>
                  </a:cubicBezTo>
                  <a:cubicBezTo>
                    <a:pt x="1302" y="684"/>
                    <a:pt x="1301" y="683"/>
                    <a:pt x="1300" y="683"/>
                  </a:cubicBezTo>
                  <a:cubicBezTo>
                    <a:pt x="1300" y="683"/>
                    <a:pt x="1299" y="682"/>
                    <a:pt x="1298" y="682"/>
                  </a:cubicBezTo>
                  <a:cubicBezTo>
                    <a:pt x="1297" y="682"/>
                    <a:pt x="1296" y="683"/>
                    <a:pt x="1295" y="683"/>
                  </a:cubicBezTo>
                  <a:cubicBezTo>
                    <a:pt x="1294" y="683"/>
                    <a:pt x="1294" y="684"/>
                    <a:pt x="1293" y="685"/>
                  </a:cubicBezTo>
                  <a:cubicBezTo>
                    <a:pt x="1287" y="703"/>
                    <a:pt x="1282" y="722"/>
                    <a:pt x="1279" y="741"/>
                  </a:cubicBezTo>
                  <a:cubicBezTo>
                    <a:pt x="1279" y="737"/>
                    <a:pt x="1278" y="734"/>
                    <a:pt x="1276" y="731"/>
                  </a:cubicBezTo>
                  <a:cubicBezTo>
                    <a:pt x="1275" y="730"/>
                    <a:pt x="1274" y="729"/>
                    <a:pt x="1273" y="727"/>
                  </a:cubicBezTo>
                  <a:cubicBezTo>
                    <a:pt x="1275" y="723"/>
                    <a:pt x="1273" y="716"/>
                    <a:pt x="1275" y="711"/>
                  </a:cubicBezTo>
                  <a:cubicBezTo>
                    <a:pt x="1276" y="707"/>
                    <a:pt x="1276" y="702"/>
                    <a:pt x="1276" y="697"/>
                  </a:cubicBezTo>
                  <a:cubicBezTo>
                    <a:pt x="1276" y="685"/>
                    <a:pt x="1274" y="673"/>
                    <a:pt x="1271" y="661"/>
                  </a:cubicBezTo>
                  <a:cubicBezTo>
                    <a:pt x="1271" y="661"/>
                    <a:pt x="1271" y="660"/>
                    <a:pt x="1271" y="659"/>
                  </a:cubicBezTo>
                  <a:cubicBezTo>
                    <a:pt x="1270" y="658"/>
                    <a:pt x="1269" y="658"/>
                    <a:pt x="1268" y="657"/>
                  </a:cubicBezTo>
                  <a:cubicBezTo>
                    <a:pt x="1267" y="656"/>
                    <a:pt x="1266" y="656"/>
                    <a:pt x="1265" y="656"/>
                  </a:cubicBezTo>
                  <a:cubicBezTo>
                    <a:pt x="1264" y="656"/>
                    <a:pt x="1263" y="656"/>
                    <a:pt x="1262" y="657"/>
                  </a:cubicBezTo>
                  <a:cubicBezTo>
                    <a:pt x="1260" y="658"/>
                    <a:pt x="1260" y="658"/>
                    <a:pt x="1259" y="659"/>
                  </a:cubicBezTo>
                  <a:cubicBezTo>
                    <a:pt x="1258" y="660"/>
                    <a:pt x="1259" y="661"/>
                    <a:pt x="1258" y="661"/>
                  </a:cubicBezTo>
                  <a:cubicBezTo>
                    <a:pt x="1258" y="678"/>
                    <a:pt x="1256" y="694"/>
                    <a:pt x="1251" y="710"/>
                  </a:cubicBezTo>
                  <a:cubicBezTo>
                    <a:pt x="1250" y="715"/>
                    <a:pt x="1249" y="719"/>
                    <a:pt x="1248" y="724"/>
                  </a:cubicBezTo>
                  <a:lnTo>
                    <a:pt x="1245" y="724"/>
                  </a:lnTo>
                  <a:cubicBezTo>
                    <a:pt x="1244" y="724"/>
                    <a:pt x="1242" y="724"/>
                    <a:pt x="1241" y="724"/>
                  </a:cubicBezTo>
                  <a:cubicBezTo>
                    <a:pt x="1239" y="724"/>
                    <a:pt x="1238" y="724"/>
                    <a:pt x="1236" y="724"/>
                  </a:cubicBezTo>
                  <a:cubicBezTo>
                    <a:pt x="1236" y="715"/>
                    <a:pt x="1236" y="704"/>
                    <a:pt x="1236" y="698"/>
                  </a:cubicBezTo>
                  <a:cubicBezTo>
                    <a:pt x="1233" y="683"/>
                    <a:pt x="1229" y="669"/>
                    <a:pt x="1223" y="655"/>
                  </a:cubicBezTo>
                  <a:cubicBezTo>
                    <a:pt x="1223" y="651"/>
                    <a:pt x="1217" y="652"/>
                    <a:pt x="1216" y="655"/>
                  </a:cubicBezTo>
                  <a:cubicBezTo>
                    <a:pt x="1215" y="669"/>
                    <a:pt x="1216" y="684"/>
                    <a:pt x="1216" y="698"/>
                  </a:cubicBezTo>
                  <a:cubicBezTo>
                    <a:pt x="1215" y="707"/>
                    <a:pt x="1215" y="715"/>
                    <a:pt x="1215" y="724"/>
                  </a:cubicBezTo>
                  <a:cubicBezTo>
                    <a:pt x="1215" y="726"/>
                    <a:pt x="1215" y="729"/>
                    <a:pt x="1215" y="731"/>
                  </a:cubicBezTo>
                  <a:lnTo>
                    <a:pt x="1211" y="732"/>
                  </a:lnTo>
                  <a:lnTo>
                    <a:pt x="1210" y="732"/>
                  </a:lnTo>
                  <a:cubicBezTo>
                    <a:pt x="1208" y="732"/>
                    <a:pt x="1206" y="732"/>
                    <a:pt x="1204" y="732"/>
                  </a:cubicBezTo>
                  <a:cubicBezTo>
                    <a:pt x="1202" y="732"/>
                    <a:pt x="1200" y="732"/>
                    <a:pt x="1199" y="732"/>
                  </a:cubicBezTo>
                  <a:cubicBezTo>
                    <a:pt x="1199" y="730"/>
                    <a:pt x="1199" y="727"/>
                    <a:pt x="1199" y="725"/>
                  </a:cubicBezTo>
                  <a:cubicBezTo>
                    <a:pt x="1199" y="711"/>
                    <a:pt x="1197" y="698"/>
                    <a:pt x="1194" y="684"/>
                  </a:cubicBezTo>
                  <a:cubicBezTo>
                    <a:pt x="1187" y="663"/>
                    <a:pt x="1181" y="641"/>
                    <a:pt x="1177" y="618"/>
                  </a:cubicBezTo>
                  <a:cubicBezTo>
                    <a:pt x="1177" y="618"/>
                    <a:pt x="1178" y="618"/>
                    <a:pt x="1177" y="617"/>
                  </a:cubicBezTo>
                  <a:cubicBezTo>
                    <a:pt x="1176" y="616"/>
                    <a:pt x="1176" y="616"/>
                    <a:pt x="1175" y="616"/>
                  </a:cubicBezTo>
                  <a:lnTo>
                    <a:pt x="1174" y="616"/>
                  </a:lnTo>
                  <a:cubicBezTo>
                    <a:pt x="1173" y="616"/>
                    <a:pt x="1172" y="616"/>
                    <a:pt x="1172" y="616"/>
                  </a:cubicBezTo>
                  <a:cubicBezTo>
                    <a:pt x="1171" y="616"/>
                    <a:pt x="1171" y="617"/>
                    <a:pt x="1171" y="617"/>
                  </a:cubicBezTo>
                  <a:cubicBezTo>
                    <a:pt x="1170" y="618"/>
                    <a:pt x="1170" y="618"/>
                    <a:pt x="1170" y="618"/>
                  </a:cubicBezTo>
                  <a:cubicBezTo>
                    <a:pt x="1174" y="637"/>
                    <a:pt x="1175" y="656"/>
                    <a:pt x="1175" y="675"/>
                  </a:cubicBezTo>
                  <a:cubicBezTo>
                    <a:pt x="1175" y="677"/>
                    <a:pt x="1175" y="679"/>
                    <a:pt x="1175" y="680"/>
                  </a:cubicBezTo>
                  <a:cubicBezTo>
                    <a:pt x="1175" y="686"/>
                    <a:pt x="1178" y="693"/>
                    <a:pt x="1178" y="700"/>
                  </a:cubicBezTo>
                  <a:cubicBezTo>
                    <a:pt x="1178" y="711"/>
                    <a:pt x="1176" y="723"/>
                    <a:pt x="1176" y="734"/>
                  </a:cubicBezTo>
                  <a:lnTo>
                    <a:pt x="1166" y="735"/>
                  </a:lnTo>
                  <a:cubicBezTo>
                    <a:pt x="1166" y="728"/>
                    <a:pt x="1164" y="720"/>
                    <a:pt x="1163" y="712"/>
                  </a:cubicBezTo>
                  <a:cubicBezTo>
                    <a:pt x="1162" y="699"/>
                    <a:pt x="1155" y="686"/>
                    <a:pt x="1154" y="673"/>
                  </a:cubicBezTo>
                  <a:cubicBezTo>
                    <a:pt x="1154" y="666"/>
                    <a:pt x="1142" y="665"/>
                    <a:pt x="1141" y="673"/>
                  </a:cubicBezTo>
                  <a:lnTo>
                    <a:pt x="1141" y="674"/>
                  </a:lnTo>
                  <a:cubicBezTo>
                    <a:pt x="1141" y="685"/>
                    <a:pt x="1143" y="695"/>
                    <a:pt x="1145" y="705"/>
                  </a:cubicBezTo>
                  <a:cubicBezTo>
                    <a:pt x="1145" y="710"/>
                    <a:pt x="1145" y="714"/>
                    <a:pt x="1145" y="718"/>
                  </a:cubicBezTo>
                  <a:cubicBezTo>
                    <a:pt x="1145" y="722"/>
                    <a:pt x="1145" y="727"/>
                    <a:pt x="1145" y="731"/>
                  </a:cubicBezTo>
                  <a:cubicBezTo>
                    <a:pt x="1145" y="734"/>
                    <a:pt x="1145" y="736"/>
                    <a:pt x="1145" y="739"/>
                  </a:cubicBezTo>
                  <a:lnTo>
                    <a:pt x="1133" y="742"/>
                  </a:lnTo>
                  <a:cubicBezTo>
                    <a:pt x="1128" y="706"/>
                    <a:pt x="1120" y="669"/>
                    <a:pt x="1110" y="633"/>
                  </a:cubicBezTo>
                  <a:cubicBezTo>
                    <a:pt x="1106" y="616"/>
                    <a:pt x="1100" y="599"/>
                    <a:pt x="1091" y="583"/>
                  </a:cubicBezTo>
                  <a:cubicBezTo>
                    <a:pt x="1089" y="581"/>
                    <a:pt x="1088" y="580"/>
                    <a:pt x="1087" y="578"/>
                  </a:cubicBezTo>
                  <a:cubicBezTo>
                    <a:pt x="1085" y="574"/>
                    <a:pt x="1079" y="578"/>
                    <a:pt x="1081" y="581"/>
                  </a:cubicBezTo>
                  <a:cubicBezTo>
                    <a:pt x="1091" y="602"/>
                    <a:pt x="1097" y="624"/>
                    <a:pt x="1099" y="647"/>
                  </a:cubicBezTo>
                  <a:cubicBezTo>
                    <a:pt x="1107" y="679"/>
                    <a:pt x="1112" y="712"/>
                    <a:pt x="1114" y="745"/>
                  </a:cubicBezTo>
                  <a:cubicBezTo>
                    <a:pt x="1114" y="746"/>
                    <a:pt x="1114" y="746"/>
                    <a:pt x="1114" y="747"/>
                  </a:cubicBezTo>
                  <a:lnTo>
                    <a:pt x="1114" y="748"/>
                  </a:lnTo>
                  <a:lnTo>
                    <a:pt x="1101" y="753"/>
                  </a:lnTo>
                  <a:cubicBezTo>
                    <a:pt x="1101" y="721"/>
                    <a:pt x="1098" y="689"/>
                    <a:pt x="1091" y="657"/>
                  </a:cubicBezTo>
                  <a:cubicBezTo>
                    <a:pt x="1090" y="653"/>
                    <a:pt x="1083" y="653"/>
                    <a:pt x="1082" y="657"/>
                  </a:cubicBezTo>
                  <a:cubicBezTo>
                    <a:pt x="1080" y="677"/>
                    <a:pt x="1079" y="697"/>
                    <a:pt x="1079" y="716"/>
                  </a:cubicBezTo>
                  <a:cubicBezTo>
                    <a:pt x="1079" y="727"/>
                    <a:pt x="1079" y="738"/>
                    <a:pt x="1080" y="748"/>
                  </a:cubicBezTo>
                  <a:cubicBezTo>
                    <a:pt x="1077" y="752"/>
                    <a:pt x="1080" y="757"/>
                    <a:pt x="1084" y="760"/>
                  </a:cubicBezTo>
                  <a:lnTo>
                    <a:pt x="1074" y="764"/>
                  </a:lnTo>
                  <a:cubicBezTo>
                    <a:pt x="1072" y="757"/>
                    <a:pt x="1073" y="749"/>
                    <a:pt x="1071" y="741"/>
                  </a:cubicBezTo>
                  <a:cubicBezTo>
                    <a:pt x="1068" y="728"/>
                    <a:pt x="1066" y="715"/>
                    <a:pt x="1064" y="702"/>
                  </a:cubicBezTo>
                  <a:lnTo>
                    <a:pt x="1064" y="701"/>
                  </a:lnTo>
                  <a:cubicBezTo>
                    <a:pt x="1064" y="685"/>
                    <a:pt x="1060" y="670"/>
                    <a:pt x="1052" y="656"/>
                  </a:cubicBezTo>
                  <a:cubicBezTo>
                    <a:pt x="1052" y="655"/>
                    <a:pt x="1051" y="655"/>
                    <a:pt x="1051" y="654"/>
                  </a:cubicBezTo>
                  <a:cubicBezTo>
                    <a:pt x="1047" y="650"/>
                    <a:pt x="1041" y="656"/>
                    <a:pt x="1043" y="661"/>
                  </a:cubicBezTo>
                  <a:cubicBezTo>
                    <a:pt x="1044" y="664"/>
                    <a:pt x="1044" y="666"/>
                    <a:pt x="1044" y="669"/>
                  </a:cubicBezTo>
                  <a:cubicBezTo>
                    <a:pt x="1044" y="671"/>
                    <a:pt x="1044" y="675"/>
                    <a:pt x="1043" y="678"/>
                  </a:cubicBezTo>
                  <a:cubicBezTo>
                    <a:pt x="1044" y="684"/>
                    <a:pt x="1044" y="689"/>
                    <a:pt x="1044" y="694"/>
                  </a:cubicBezTo>
                  <a:cubicBezTo>
                    <a:pt x="1044" y="699"/>
                    <a:pt x="1044" y="704"/>
                    <a:pt x="1043" y="710"/>
                  </a:cubicBezTo>
                  <a:cubicBezTo>
                    <a:pt x="1044" y="720"/>
                    <a:pt x="1046" y="730"/>
                    <a:pt x="1049" y="740"/>
                  </a:cubicBezTo>
                  <a:cubicBezTo>
                    <a:pt x="1049" y="746"/>
                    <a:pt x="1049" y="751"/>
                    <a:pt x="1050" y="757"/>
                  </a:cubicBezTo>
                  <a:cubicBezTo>
                    <a:pt x="1049" y="755"/>
                    <a:pt x="1048" y="752"/>
                    <a:pt x="1046" y="750"/>
                  </a:cubicBezTo>
                  <a:cubicBezTo>
                    <a:pt x="1035" y="731"/>
                    <a:pt x="1026" y="710"/>
                    <a:pt x="1019" y="689"/>
                  </a:cubicBezTo>
                  <a:lnTo>
                    <a:pt x="1019" y="688"/>
                  </a:lnTo>
                  <a:cubicBezTo>
                    <a:pt x="1018" y="687"/>
                    <a:pt x="1018" y="686"/>
                    <a:pt x="1017" y="686"/>
                  </a:cubicBezTo>
                  <a:cubicBezTo>
                    <a:pt x="1016" y="685"/>
                    <a:pt x="1016" y="686"/>
                    <a:pt x="1015" y="686"/>
                  </a:cubicBezTo>
                  <a:cubicBezTo>
                    <a:pt x="1014" y="686"/>
                    <a:pt x="1013" y="685"/>
                    <a:pt x="1012" y="686"/>
                  </a:cubicBezTo>
                  <a:cubicBezTo>
                    <a:pt x="1011" y="687"/>
                    <a:pt x="1011" y="687"/>
                    <a:pt x="1011" y="688"/>
                  </a:cubicBezTo>
                  <a:cubicBezTo>
                    <a:pt x="1010" y="689"/>
                    <a:pt x="1010" y="689"/>
                    <a:pt x="1010" y="690"/>
                  </a:cubicBezTo>
                  <a:cubicBezTo>
                    <a:pt x="1010" y="693"/>
                    <a:pt x="1010" y="696"/>
                    <a:pt x="1010" y="699"/>
                  </a:cubicBezTo>
                  <a:cubicBezTo>
                    <a:pt x="1010" y="723"/>
                    <a:pt x="1014" y="747"/>
                    <a:pt x="1022" y="769"/>
                  </a:cubicBezTo>
                  <a:lnTo>
                    <a:pt x="1012" y="773"/>
                  </a:lnTo>
                  <a:cubicBezTo>
                    <a:pt x="1006" y="764"/>
                    <a:pt x="996" y="745"/>
                    <a:pt x="993" y="741"/>
                  </a:cubicBezTo>
                  <a:cubicBezTo>
                    <a:pt x="973" y="710"/>
                    <a:pt x="977" y="670"/>
                    <a:pt x="963" y="637"/>
                  </a:cubicBezTo>
                  <a:lnTo>
                    <a:pt x="963" y="636"/>
                  </a:lnTo>
                  <a:cubicBezTo>
                    <a:pt x="963" y="636"/>
                    <a:pt x="962" y="634"/>
                    <a:pt x="961" y="634"/>
                  </a:cubicBezTo>
                  <a:cubicBezTo>
                    <a:pt x="960" y="633"/>
                    <a:pt x="960" y="634"/>
                    <a:pt x="959" y="634"/>
                  </a:cubicBezTo>
                  <a:cubicBezTo>
                    <a:pt x="958" y="634"/>
                    <a:pt x="957" y="633"/>
                    <a:pt x="956" y="634"/>
                  </a:cubicBezTo>
                  <a:cubicBezTo>
                    <a:pt x="955" y="634"/>
                    <a:pt x="955" y="635"/>
                    <a:pt x="954" y="636"/>
                  </a:cubicBezTo>
                  <a:cubicBezTo>
                    <a:pt x="953" y="637"/>
                    <a:pt x="954" y="638"/>
                    <a:pt x="954" y="639"/>
                  </a:cubicBezTo>
                  <a:lnTo>
                    <a:pt x="954" y="640"/>
                  </a:lnTo>
                  <a:cubicBezTo>
                    <a:pt x="957" y="656"/>
                    <a:pt x="959" y="672"/>
                    <a:pt x="959" y="688"/>
                  </a:cubicBezTo>
                  <a:cubicBezTo>
                    <a:pt x="959" y="689"/>
                    <a:pt x="959" y="691"/>
                    <a:pt x="959" y="692"/>
                  </a:cubicBezTo>
                  <a:cubicBezTo>
                    <a:pt x="961" y="709"/>
                    <a:pt x="966" y="726"/>
                    <a:pt x="972" y="742"/>
                  </a:cubicBezTo>
                  <a:cubicBezTo>
                    <a:pt x="976" y="752"/>
                    <a:pt x="981" y="762"/>
                    <a:pt x="986" y="772"/>
                  </a:cubicBezTo>
                  <a:cubicBezTo>
                    <a:pt x="989" y="776"/>
                    <a:pt x="991" y="779"/>
                    <a:pt x="993" y="783"/>
                  </a:cubicBezTo>
                  <a:cubicBezTo>
                    <a:pt x="986" y="787"/>
                    <a:pt x="979" y="791"/>
                    <a:pt x="972" y="795"/>
                  </a:cubicBezTo>
                  <a:cubicBezTo>
                    <a:pt x="970" y="792"/>
                    <a:pt x="968" y="789"/>
                    <a:pt x="967" y="787"/>
                  </a:cubicBezTo>
                  <a:cubicBezTo>
                    <a:pt x="960" y="777"/>
                    <a:pt x="957" y="765"/>
                    <a:pt x="951" y="755"/>
                  </a:cubicBezTo>
                  <a:cubicBezTo>
                    <a:pt x="950" y="754"/>
                    <a:pt x="950" y="753"/>
                    <a:pt x="949" y="753"/>
                  </a:cubicBezTo>
                  <a:cubicBezTo>
                    <a:pt x="948" y="753"/>
                    <a:pt x="947" y="752"/>
                    <a:pt x="946" y="752"/>
                  </a:cubicBezTo>
                  <a:cubicBezTo>
                    <a:pt x="945" y="752"/>
                    <a:pt x="944" y="752"/>
                    <a:pt x="943" y="753"/>
                  </a:cubicBezTo>
                  <a:cubicBezTo>
                    <a:pt x="942" y="754"/>
                    <a:pt x="941" y="754"/>
                    <a:pt x="941" y="755"/>
                  </a:cubicBezTo>
                  <a:cubicBezTo>
                    <a:pt x="940" y="756"/>
                    <a:pt x="941" y="757"/>
                    <a:pt x="941" y="758"/>
                  </a:cubicBezTo>
                  <a:lnTo>
                    <a:pt x="941" y="759"/>
                  </a:lnTo>
                  <a:cubicBezTo>
                    <a:pt x="945" y="771"/>
                    <a:pt x="947" y="784"/>
                    <a:pt x="952" y="796"/>
                  </a:cubicBezTo>
                  <a:cubicBezTo>
                    <a:pt x="953" y="798"/>
                    <a:pt x="954" y="799"/>
                    <a:pt x="955" y="801"/>
                  </a:cubicBezTo>
                  <a:cubicBezTo>
                    <a:pt x="956" y="802"/>
                    <a:pt x="956" y="803"/>
                    <a:pt x="957" y="804"/>
                  </a:cubicBezTo>
                  <a:cubicBezTo>
                    <a:pt x="950" y="808"/>
                    <a:pt x="944" y="813"/>
                    <a:pt x="937" y="817"/>
                  </a:cubicBezTo>
                  <a:cubicBezTo>
                    <a:pt x="928" y="802"/>
                    <a:pt x="922" y="784"/>
                    <a:pt x="919" y="766"/>
                  </a:cubicBezTo>
                  <a:cubicBezTo>
                    <a:pt x="913" y="754"/>
                    <a:pt x="909" y="741"/>
                    <a:pt x="906" y="727"/>
                  </a:cubicBezTo>
                  <a:cubicBezTo>
                    <a:pt x="906" y="727"/>
                    <a:pt x="906" y="726"/>
                    <a:pt x="905" y="726"/>
                  </a:cubicBezTo>
                  <a:cubicBezTo>
                    <a:pt x="905" y="726"/>
                    <a:pt x="905" y="725"/>
                    <a:pt x="904" y="725"/>
                  </a:cubicBezTo>
                  <a:lnTo>
                    <a:pt x="903" y="725"/>
                  </a:lnTo>
                  <a:cubicBezTo>
                    <a:pt x="902" y="725"/>
                    <a:pt x="901" y="725"/>
                    <a:pt x="901" y="725"/>
                  </a:cubicBezTo>
                  <a:cubicBezTo>
                    <a:pt x="900" y="725"/>
                    <a:pt x="900" y="726"/>
                    <a:pt x="900" y="726"/>
                  </a:cubicBezTo>
                  <a:lnTo>
                    <a:pt x="899" y="727"/>
                  </a:lnTo>
                  <a:cubicBezTo>
                    <a:pt x="897" y="736"/>
                    <a:pt x="896" y="745"/>
                    <a:pt x="896" y="755"/>
                  </a:cubicBezTo>
                  <a:cubicBezTo>
                    <a:pt x="896" y="764"/>
                    <a:pt x="897" y="774"/>
                    <a:pt x="899" y="783"/>
                  </a:cubicBezTo>
                  <a:cubicBezTo>
                    <a:pt x="902" y="801"/>
                    <a:pt x="908" y="819"/>
                    <a:pt x="916" y="835"/>
                  </a:cubicBezTo>
                  <a:cubicBezTo>
                    <a:pt x="910" y="841"/>
                    <a:pt x="904" y="847"/>
                    <a:pt x="898" y="853"/>
                  </a:cubicBezTo>
                  <a:lnTo>
                    <a:pt x="898" y="852"/>
                  </a:lnTo>
                  <a:cubicBezTo>
                    <a:pt x="895" y="848"/>
                    <a:pt x="893" y="843"/>
                    <a:pt x="892" y="838"/>
                  </a:cubicBezTo>
                  <a:cubicBezTo>
                    <a:pt x="882" y="805"/>
                    <a:pt x="872" y="772"/>
                    <a:pt x="864" y="738"/>
                  </a:cubicBezTo>
                  <a:cubicBezTo>
                    <a:pt x="851" y="671"/>
                    <a:pt x="857" y="605"/>
                    <a:pt x="843" y="538"/>
                  </a:cubicBezTo>
                  <a:cubicBezTo>
                    <a:pt x="831" y="477"/>
                    <a:pt x="818" y="417"/>
                    <a:pt x="804" y="356"/>
                  </a:cubicBezTo>
                  <a:cubicBezTo>
                    <a:pt x="795" y="302"/>
                    <a:pt x="790" y="248"/>
                    <a:pt x="790" y="193"/>
                  </a:cubicBezTo>
                  <a:cubicBezTo>
                    <a:pt x="790" y="192"/>
                    <a:pt x="790" y="191"/>
                    <a:pt x="790" y="190"/>
                  </a:cubicBezTo>
                  <a:cubicBezTo>
                    <a:pt x="793" y="193"/>
                    <a:pt x="796" y="196"/>
                    <a:pt x="799" y="200"/>
                  </a:cubicBezTo>
                  <a:cubicBezTo>
                    <a:pt x="831" y="231"/>
                    <a:pt x="852" y="262"/>
                    <a:pt x="892" y="286"/>
                  </a:cubicBezTo>
                  <a:cubicBezTo>
                    <a:pt x="896" y="288"/>
                    <a:pt x="901" y="284"/>
                    <a:pt x="898" y="280"/>
                  </a:cubicBezTo>
                  <a:cubicBezTo>
                    <a:pt x="889" y="265"/>
                    <a:pt x="877" y="251"/>
                    <a:pt x="864" y="239"/>
                  </a:cubicBezTo>
                  <a:cubicBezTo>
                    <a:pt x="843" y="220"/>
                    <a:pt x="827" y="196"/>
                    <a:pt x="806" y="175"/>
                  </a:cubicBezTo>
                  <a:cubicBezTo>
                    <a:pt x="799" y="168"/>
                    <a:pt x="792" y="159"/>
                    <a:pt x="786" y="150"/>
                  </a:cubicBezTo>
                  <a:cubicBezTo>
                    <a:pt x="783" y="145"/>
                    <a:pt x="779" y="140"/>
                    <a:pt x="775" y="134"/>
                  </a:cubicBezTo>
                  <a:cubicBezTo>
                    <a:pt x="804" y="152"/>
                    <a:pt x="832" y="172"/>
                    <a:pt x="859" y="193"/>
                  </a:cubicBezTo>
                  <a:cubicBezTo>
                    <a:pt x="862" y="196"/>
                    <a:pt x="867" y="192"/>
                    <a:pt x="865" y="188"/>
                  </a:cubicBezTo>
                  <a:cubicBezTo>
                    <a:pt x="851" y="158"/>
                    <a:pt x="804" y="138"/>
                    <a:pt x="778" y="119"/>
                  </a:cubicBezTo>
                  <a:cubicBezTo>
                    <a:pt x="770" y="113"/>
                    <a:pt x="762" y="106"/>
                    <a:pt x="753" y="99"/>
                  </a:cubicBezTo>
                  <a:lnTo>
                    <a:pt x="751" y="95"/>
                  </a:lnTo>
                  <a:cubicBezTo>
                    <a:pt x="748" y="91"/>
                    <a:pt x="745" y="88"/>
                    <a:pt x="740" y="85"/>
                  </a:cubicBezTo>
                  <a:cubicBezTo>
                    <a:pt x="738" y="84"/>
                    <a:pt x="736" y="83"/>
                    <a:pt x="734" y="83"/>
                  </a:cubicBezTo>
                  <a:cubicBezTo>
                    <a:pt x="725" y="74"/>
                    <a:pt x="717" y="66"/>
                    <a:pt x="709" y="57"/>
                  </a:cubicBezTo>
                  <a:cubicBezTo>
                    <a:pt x="694" y="39"/>
                    <a:pt x="670" y="24"/>
                    <a:pt x="663" y="2"/>
                  </a:cubicBezTo>
                  <a:lnTo>
                    <a:pt x="663" y="1"/>
                  </a:lnTo>
                  <a:cubicBezTo>
                    <a:pt x="662" y="1"/>
                    <a:pt x="662" y="0"/>
                    <a:pt x="661" y="0"/>
                  </a:cubicBezTo>
                  <a:lnTo>
                    <a:pt x="660" y="0"/>
                  </a:lnTo>
                  <a:cubicBezTo>
                    <a:pt x="659" y="0"/>
                    <a:pt x="659" y="0"/>
                    <a:pt x="658" y="0"/>
                  </a:cubicBezTo>
                  <a:lnTo>
                    <a:pt x="657" y="1"/>
                  </a:lnTo>
                  <a:cubicBezTo>
                    <a:pt x="657" y="2"/>
                    <a:pt x="656" y="2"/>
                    <a:pt x="656" y="3"/>
                  </a:cubicBezTo>
                  <a:lnTo>
                    <a:pt x="657" y="4"/>
                  </a:lnTo>
                  <a:cubicBezTo>
                    <a:pt x="664" y="41"/>
                    <a:pt x="707" y="84"/>
                    <a:pt x="735" y="106"/>
                  </a:cubicBezTo>
                  <a:cubicBezTo>
                    <a:pt x="747" y="124"/>
                    <a:pt x="757" y="148"/>
                    <a:pt x="767" y="163"/>
                  </a:cubicBezTo>
                  <a:cubicBezTo>
                    <a:pt x="770" y="166"/>
                    <a:pt x="772" y="169"/>
                    <a:pt x="775" y="172"/>
                  </a:cubicBezTo>
                  <a:cubicBezTo>
                    <a:pt x="767" y="299"/>
                    <a:pt x="804" y="417"/>
                    <a:pt x="824" y="541"/>
                  </a:cubicBezTo>
                  <a:cubicBezTo>
                    <a:pt x="835" y="609"/>
                    <a:pt x="834" y="677"/>
                    <a:pt x="844" y="744"/>
                  </a:cubicBezTo>
                  <a:cubicBezTo>
                    <a:pt x="848" y="774"/>
                    <a:pt x="855" y="803"/>
                    <a:pt x="865" y="832"/>
                  </a:cubicBezTo>
                  <a:cubicBezTo>
                    <a:pt x="870" y="845"/>
                    <a:pt x="874" y="858"/>
                    <a:pt x="879" y="871"/>
                  </a:cubicBezTo>
                  <a:cubicBezTo>
                    <a:pt x="879" y="872"/>
                    <a:pt x="879" y="872"/>
                    <a:pt x="880" y="873"/>
                  </a:cubicBezTo>
                  <a:cubicBezTo>
                    <a:pt x="882" y="875"/>
                    <a:pt x="883" y="878"/>
                    <a:pt x="886" y="879"/>
                  </a:cubicBezTo>
                  <a:cubicBezTo>
                    <a:pt x="885" y="881"/>
                    <a:pt x="885" y="883"/>
                    <a:pt x="885" y="884"/>
                  </a:cubicBezTo>
                  <a:cubicBezTo>
                    <a:pt x="885" y="889"/>
                    <a:pt x="886" y="894"/>
                    <a:pt x="889" y="898"/>
                  </a:cubicBezTo>
                  <a:cubicBezTo>
                    <a:pt x="891" y="902"/>
                    <a:pt x="894" y="905"/>
                    <a:pt x="898" y="908"/>
                  </a:cubicBezTo>
                  <a:lnTo>
                    <a:pt x="899" y="908"/>
                  </a:lnTo>
                  <a:cubicBezTo>
                    <a:pt x="902" y="910"/>
                    <a:pt x="905" y="911"/>
                    <a:pt x="909" y="911"/>
                  </a:cubicBezTo>
                  <a:cubicBezTo>
                    <a:pt x="912" y="911"/>
                    <a:pt x="916" y="910"/>
                    <a:pt x="919" y="908"/>
                  </a:cubicBezTo>
                  <a:lnTo>
                    <a:pt x="920" y="908"/>
                  </a:lnTo>
                  <a:lnTo>
                    <a:pt x="917" y="925"/>
                  </a:lnTo>
                  <a:lnTo>
                    <a:pt x="913" y="926"/>
                  </a:lnTo>
                  <a:cubicBezTo>
                    <a:pt x="912" y="926"/>
                    <a:pt x="911" y="926"/>
                    <a:pt x="910" y="927"/>
                  </a:cubicBezTo>
                  <a:cubicBezTo>
                    <a:pt x="909" y="927"/>
                    <a:pt x="908" y="928"/>
                    <a:pt x="907" y="930"/>
                  </a:cubicBezTo>
                  <a:cubicBezTo>
                    <a:pt x="906" y="931"/>
                    <a:pt x="905" y="933"/>
                    <a:pt x="905" y="935"/>
                  </a:cubicBezTo>
                  <a:cubicBezTo>
                    <a:pt x="905" y="936"/>
                    <a:pt x="906" y="938"/>
                    <a:pt x="907" y="940"/>
                  </a:cubicBezTo>
                  <a:cubicBezTo>
                    <a:pt x="908" y="941"/>
                    <a:pt x="909" y="942"/>
                    <a:pt x="910" y="943"/>
                  </a:cubicBezTo>
                  <a:cubicBezTo>
                    <a:pt x="911" y="943"/>
                    <a:pt x="912" y="944"/>
                    <a:pt x="913" y="944"/>
                  </a:cubicBezTo>
                  <a:lnTo>
                    <a:pt x="914" y="944"/>
                  </a:lnTo>
                  <a:cubicBezTo>
                    <a:pt x="910" y="962"/>
                    <a:pt x="906" y="978"/>
                    <a:pt x="900" y="978"/>
                  </a:cubicBezTo>
                  <a:cubicBezTo>
                    <a:pt x="878" y="981"/>
                    <a:pt x="862" y="1021"/>
                    <a:pt x="853" y="1037"/>
                  </a:cubicBezTo>
                  <a:cubicBezTo>
                    <a:pt x="847" y="1048"/>
                    <a:pt x="852" y="1077"/>
                    <a:pt x="845" y="1078"/>
                  </a:cubicBezTo>
                  <a:cubicBezTo>
                    <a:pt x="844" y="1079"/>
                    <a:pt x="843" y="1079"/>
                    <a:pt x="841" y="1080"/>
                  </a:cubicBezTo>
                  <a:cubicBezTo>
                    <a:pt x="823" y="1086"/>
                    <a:pt x="791" y="1111"/>
                    <a:pt x="793" y="1132"/>
                  </a:cubicBezTo>
                  <a:cubicBezTo>
                    <a:pt x="796" y="1157"/>
                    <a:pt x="791" y="1151"/>
                    <a:pt x="775" y="1160"/>
                  </a:cubicBezTo>
                  <a:cubicBezTo>
                    <a:pt x="765" y="1167"/>
                    <a:pt x="756" y="1175"/>
                    <a:pt x="749" y="1184"/>
                  </a:cubicBezTo>
                  <a:cubicBezTo>
                    <a:pt x="746" y="1187"/>
                    <a:pt x="743" y="1190"/>
                    <a:pt x="741" y="1194"/>
                  </a:cubicBezTo>
                  <a:cubicBezTo>
                    <a:pt x="739" y="1198"/>
                    <a:pt x="737" y="1203"/>
                    <a:pt x="736" y="1208"/>
                  </a:cubicBezTo>
                  <a:cubicBezTo>
                    <a:pt x="736" y="1208"/>
                    <a:pt x="736" y="1209"/>
                    <a:pt x="736" y="1210"/>
                  </a:cubicBezTo>
                  <a:cubicBezTo>
                    <a:pt x="736" y="1210"/>
                    <a:pt x="736" y="1211"/>
                    <a:pt x="736" y="1212"/>
                  </a:cubicBezTo>
                  <a:cubicBezTo>
                    <a:pt x="736" y="1214"/>
                    <a:pt x="736" y="1216"/>
                    <a:pt x="736" y="1218"/>
                  </a:cubicBezTo>
                  <a:cubicBezTo>
                    <a:pt x="735" y="1218"/>
                    <a:pt x="734" y="1218"/>
                    <a:pt x="734" y="1218"/>
                  </a:cubicBezTo>
                  <a:cubicBezTo>
                    <a:pt x="732" y="1218"/>
                    <a:pt x="730" y="1218"/>
                    <a:pt x="729" y="1219"/>
                  </a:cubicBezTo>
                  <a:cubicBezTo>
                    <a:pt x="727" y="1220"/>
                    <a:pt x="727" y="1221"/>
                    <a:pt x="726" y="1222"/>
                  </a:cubicBezTo>
                  <a:cubicBezTo>
                    <a:pt x="715" y="1244"/>
                    <a:pt x="681" y="1258"/>
                    <a:pt x="660" y="1271"/>
                  </a:cubicBezTo>
                  <a:cubicBezTo>
                    <a:pt x="634" y="1288"/>
                    <a:pt x="611" y="1307"/>
                    <a:pt x="586" y="1325"/>
                  </a:cubicBezTo>
                  <a:cubicBezTo>
                    <a:pt x="547" y="1353"/>
                    <a:pt x="502" y="1373"/>
                    <a:pt x="464" y="1402"/>
                  </a:cubicBezTo>
                  <a:cubicBezTo>
                    <a:pt x="387" y="1458"/>
                    <a:pt x="292" y="1495"/>
                    <a:pt x="218" y="1555"/>
                  </a:cubicBezTo>
                  <a:cubicBezTo>
                    <a:pt x="196" y="1519"/>
                    <a:pt x="125" y="1551"/>
                    <a:pt x="95" y="1562"/>
                  </a:cubicBezTo>
                  <a:cubicBezTo>
                    <a:pt x="89" y="1565"/>
                    <a:pt x="84" y="1567"/>
                    <a:pt x="78" y="1571"/>
                  </a:cubicBezTo>
                  <a:cubicBezTo>
                    <a:pt x="54" y="1584"/>
                    <a:pt x="34" y="1604"/>
                    <a:pt x="21" y="1628"/>
                  </a:cubicBezTo>
                  <a:cubicBezTo>
                    <a:pt x="7" y="1652"/>
                    <a:pt x="0" y="1679"/>
                    <a:pt x="0" y="1707"/>
                  </a:cubicBezTo>
                  <a:cubicBezTo>
                    <a:pt x="0" y="1722"/>
                    <a:pt x="2" y="1736"/>
                    <a:pt x="6" y="1751"/>
                  </a:cubicBezTo>
                  <a:cubicBezTo>
                    <a:pt x="6" y="1751"/>
                    <a:pt x="6" y="1752"/>
                    <a:pt x="6" y="1753"/>
                  </a:cubicBezTo>
                  <a:cubicBezTo>
                    <a:pt x="7" y="1754"/>
                    <a:pt x="8" y="1754"/>
                    <a:pt x="9" y="1755"/>
                  </a:cubicBezTo>
                  <a:cubicBezTo>
                    <a:pt x="10" y="1756"/>
                    <a:pt x="10" y="1756"/>
                    <a:pt x="12" y="1756"/>
                  </a:cubicBezTo>
                  <a:cubicBezTo>
                    <a:pt x="13" y="1756"/>
                    <a:pt x="15" y="1756"/>
                    <a:pt x="16" y="1755"/>
                  </a:cubicBezTo>
                  <a:cubicBezTo>
                    <a:pt x="17" y="1754"/>
                    <a:pt x="17" y="1754"/>
                    <a:pt x="18" y="1753"/>
                  </a:cubicBezTo>
                  <a:cubicBezTo>
                    <a:pt x="30" y="1736"/>
                    <a:pt x="43" y="1719"/>
                    <a:pt x="58" y="1704"/>
                  </a:cubicBezTo>
                  <a:cubicBezTo>
                    <a:pt x="59" y="1704"/>
                    <a:pt x="59" y="1704"/>
                    <a:pt x="59" y="1705"/>
                  </a:cubicBezTo>
                  <a:cubicBezTo>
                    <a:pt x="59" y="1705"/>
                    <a:pt x="60" y="1705"/>
                    <a:pt x="61" y="1705"/>
                  </a:cubicBezTo>
                  <a:lnTo>
                    <a:pt x="62" y="1705"/>
                  </a:lnTo>
                  <a:cubicBezTo>
                    <a:pt x="63" y="1704"/>
                    <a:pt x="63" y="1704"/>
                    <a:pt x="63" y="1703"/>
                  </a:cubicBezTo>
                  <a:lnTo>
                    <a:pt x="64" y="1703"/>
                  </a:lnTo>
                  <a:cubicBezTo>
                    <a:pt x="64" y="1702"/>
                    <a:pt x="64" y="1701"/>
                    <a:pt x="65" y="1700"/>
                  </a:cubicBezTo>
                  <a:cubicBezTo>
                    <a:pt x="66" y="1698"/>
                    <a:pt x="67" y="1697"/>
                    <a:pt x="69" y="1695"/>
                  </a:cubicBezTo>
                  <a:cubicBezTo>
                    <a:pt x="73" y="1692"/>
                    <a:pt x="78" y="1688"/>
                    <a:pt x="83" y="1685"/>
                  </a:cubicBezTo>
                  <a:cubicBezTo>
                    <a:pt x="84" y="1685"/>
                    <a:pt x="85" y="1684"/>
                    <a:pt x="86" y="1684"/>
                  </a:cubicBezTo>
                  <a:lnTo>
                    <a:pt x="86" y="1683"/>
                  </a:lnTo>
                  <a:lnTo>
                    <a:pt x="88" y="1682"/>
                  </a:lnTo>
                  <a:cubicBezTo>
                    <a:pt x="90" y="1680"/>
                    <a:pt x="92" y="1678"/>
                    <a:pt x="95" y="1677"/>
                  </a:cubicBezTo>
                  <a:cubicBezTo>
                    <a:pt x="102" y="1673"/>
                    <a:pt x="110" y="1670"/>
                    <a:pt x="118" y="1670"/>
                  </a:cubicBezTo>
                  <a:cubicBezTo>
                    <a:pt x="115" y="1682"/>
                    <a:pt x="114" y="1695"/>
                    <a:pt x="114" y="1707"/>
                  </a:cubicBezTo>
                  <a:cubicBezTo>
                    <a:pt x="114" y="1716"/>
                    <a:pt x="115" y="1724"/>
                    <a:pt x="116" y="1733"/>
                  </a:cubicBezTo>
                  <a:cubicBezTo>
                    <a:pt x="116" y="1733"/>
                    <a:pt x="116" y="1734"/>
                    <a:pt x="117" y="1735"/>
                  </a:cubicBezTo>
                  <a:cubicBezTo>
                    <a:pt x="117" y="1736"/>
                    <a:pt x="118" y="1737"/>
                    <a:pt x="120" y="1738"/>
                  </a:cubicBezTo>
                  <a:cubicBezTo>
                    <a:pt x="122" y="1739"/>
                    <a:pt x="122" y="1739"/>
                    <a:pt x="124" y="1739"/>
                  </a:cubicBezTo>
                  <a:cubicBezTo>
                    <a:pt x="125" y="1739"/>
                    <a:pt x="126" y="1739"/>
                    <a:pt x="127" y="1738"/>
                  </a:cubicBezTo>
                  <a:cubicBezTo>
                    <a:pt x="129" y="1738"/>
                    <a:pt x="131" y="1737"/>
                    <a:pt x="132" y="1736"/>
                  </a:cubicBezTo>
                  <a:cubicBezTo>
                    <a:pt x="134" y="1735"/>
                    <a:pt x="136" y="1734"/>
                    <a:pt x="137" y="1732"/>
                  </a:cubicBezTo>
                  <a:cubicBezTo>
                    <a:pt x="151" y="1711"/>
                    <a:pt x="168" y="1693"/>
                    <a:pt x="188" y="1678"/>
                  </a:cubicBezTo>
                  <a:cubicBezTo>
                    <a:pt x="217" y="1656"/>
                    <a:pt x="258" y="1674"/>
                    <a:pt x="289" y="1663"/>
                  </a:cubicBezTo>
                  <a:cubicBezTo>
                    <a:pt x="289" y="1662"/>
                    <a:pt x="290" y="1662"/>
                    <a:pt x="290" y="1662"/>
                  </a:cubicBezTo>
                  <a:cubicBezTo>
                    <a:pt x="293" y="1660"/>
                    <a:pt x="296" y="1657"/>
                    <a:pt x="298" y="1654"/>
                  </a:cubicBezTo>
                  <a:cubicBezTo>
                    <a:pt x="300" y="1651"/>
                    <a:pt x="301" y="1648"/>
                    <a:pt x="301" y="1644"/>
                  </a:cubicBezTo>
                  <a:cubicBezTo>
                    <a:pt x="305" y="1644"/>
                    <a:pt x="308" y="1644"/>
                    <a:pt x="314" y="1640"/>
                  </a:cubicBezTo>
                  <a:cubicBezTo>
                    <a:pt x="337" y="1630"/>
                    <a:pt x="361" y="1621"/>
                    <a:pt x="386" y="1613"/>
                  </a:cubicBezTo>
                  <a:cubicBezTo>
                    <a:pt x="405" y="1603"/>
                    <a:pt x="424" y="1594"/>
                    <a:pt x="445" y="1587"/>
                  </a:cubicBezTo>
                  <a:cubicBezTo>
                    <a:pt x="454" y="1584"/>
                    <a:pt x="463" y="1580"/>
                    <a:pt x="472" y="1575"/>
                  </a:cubicBezTo>
                  <a:cubicBezTo>
                    <a:pt x="472" y="1575"/>
                    <a:pt x="473" y="1574"/>
                    <a:pt x="474" y="1574"/>
                  </a:cubicBezTo>
                  <a:cubicBezTo>
                    <a:pt x="459" y="1584"/>
                    <a:pt x="447" y="1597"/>
                    <a:pt x="438" y="1612"/>
                  </a:cubicBezTo>
                  <a:cubicBezTo>
                    <a:pt x="435" y="1617"/>
                    <a:pt x="433" y="1623"/>
                    <a:pt x="431" y="1628"/>
                  </a:cubicBezTo>
                  <a:cubicBezTo>
                    <a:pt x="427" y="1638"/>
                    <a:pt x="425" y="1649"/>
                    <a:pt x="425" y="1661"/>
                  </a:cubicBezTo>
                  <a:cubicBezTo>
                    <a:pt x="425" y="1676"/>
                    <a:pt x="429" y="1692"/>
                    <a:pt x="436" y="1705"/>
                  </a:cubicBezTo>
                  <a:cubicBezTo>
                    <a:pt x="443" y="1717"/>
                    <a:pt x="452" y="1727"/>
                    <a:pt x="463" y="1734"/>
                  </a:cubicBezTo>
                  <a:lnTo>
                    <a:pt x="465" y="1736"/>
                  </a:lnTo>
                  <a:cubicBezTo>
                    <a:pt x="467" y="1737"/>
                    <a:pt x="469" y="1738"/>
                    <a:pt x="471" y="1739"/>
                  </a:cubicBezTo>
                  <a:cubicBezTo>
                    <a:pt x="472" y="1740"/>
                    <a:pt x="474" y="1741"/>
                    <a:pt x="476" y="1741"/>
                  </a:cubicBezTo>
                  <a:cubicBezTo>
                    <a:pt x="478" y="1741"/>
                    <a:pt x="479" y="1740"/>
                    <a:pt x="481" y="1739"/>
                  </a:cubicBezTo>
                  <a:cubicBezTo>
                    <a:pt x="482" y="1738"/>
                    <a:pt x="484" y="1737"/>
                    <a:pt x="485" y="1735"/>
                  </a:cubicBezTo>
                  <a:cubicBezTo>
                    <a:pt x="486" y="1734"/>
                    <a:pt x="487" y="1732"/>
                    <a:pt x="487" y="1730"/>
                  </a:cubicBezTo>
                  <a:cubicBezTo>
                    <a:pt x="488" y="1725"/>
                    <a:pt x="489" y="1720"/>
                    <a:pt x="491" y="1715"/>
                  </a:cubicBezTo>
                  <a:cubicBezTo>
                    <a:pt x="491" y="1716"/>
                    <a:pt x="492" y="1716"/>
                    <a:pt x="492" y="1716"/>
                  </a:cubicBezTo>
                  <a:cubicBezTo>
                    <a:pt x="495" y="1716"/>
                    <a:pt x="497" y="1715"/>
                    <a:pt x="499" y="1714"/>
                  </a:cubicBezTo>
                  <a:cubicBezTo>
                    <a:pt x="501" y="1712"/>
                    <a:pt x="503" y="1711"/>
                    <a:pt x="504" y="1709"/>
                  </a:cubicBezTo>
                  <a:cubicBezTo>
                    <a:pt x="505" y="1708"/>
                    <a:pt x="505" y="1707"/>
                    <a:pt x="506" y="1705"/>
                  </a:cubicBezTo>
                  <a:cubicBezTo>
                    <a:pt x="506" y="1704"/>
                    <a:pt x="529" y="1691"/>
                    <a:pt x="529" y="1691"/>
                  </a:cubicBezTo>
                  <a:cubicBezTo>
                    <a:pt x="536" y="1684"/>
                    <a:pt x="542" y="1676"/>
                    <a:pt x="548" y="1668"/>
                  </a:cubicBezTo>
                  <a:lnTo>
                    <a:pt x="573" y="1657"/>
                  </a:lnTo>
                  <a:lnTo>
                    <a:pt x="574" y="1657"/>
                  </a:lnTo>
                  <a:cubicBezTo>
                    <a:pt x="576" y="1656"/>
                    <a:pt x="578" y="1654"/>
                    <a:pt x="579" y="1652"/>
                  </a:cubicBezTo>
                  <a:cubicBezTo>
                    <a:pt x="581" y="1650"/>
                    <a:pt x="582" y="1649"/>
                    <a:pt x="583" y="1647"/>
                  </a:cubicBezTo>
                  <a:cubicBezTo>
                    <a:pt x="585" y="1643"/>
                    <a:pt x="586" y="1639"/>
                    <a:pt x="586" y="1635"/>
                  </a:cubicBezTo>
                  <a:cubicBezTo>
                    <a:pt x="586" y="1634"/>
                    <a:pt x="586" y="1632"/>
                    <a:pt x="586" y="1630"/>
                  </a:cubicBezTo>
                  <a:cubicBezTo>
                    <a:pt x="609" y="1628"/>
                    <a:pt x="633" y="1624"/>
                    <a:pt x="641" y="1597"/>
                  </a:cubicBezTo>
                  <a:cubicBezTo>
                    <a:pt x="643" y="1589"/>
                    <a:pt x="636" y="1580"/>
                    <a:pt x="644" y="1581"/>
                  </a:cubicBezTo>
                  <a:cubicBezTo>
                    <a:pt x="646" y="1581"/>
                    <a:pt x="648" y="1581"/>
                    <a:pt x="649" y="1581"/>
                  </a:cubicBezTo>
                  <a:cubicBezTo>
                    <a:pt x="657" y="1581"/>
                    <a:pt x="664" y="1578"/>
                    <a:pt x="670" y="1575"/>
                  </a:cubicBezTo>
                  <a:cubicBezTo>
                    <a:pt x="673" y="1573"/>
                    <a:pt x="675" y="1572"/>
                    <a:pt x="677" y="1571"/>
                  </a:cubicBezTo>
                  <a:cubicBezTo>
                    <a:pt x="679" y="1568"/>
                    <a:pt x="681" y="1566"/>
                    <a:pt x="683" y="1563"/>
                  </a:cubicBezTo>
                  <a:cubicBezTo>
                    <a:pt x="685" y="1559"/>
                    <a:pt x="686" y="1555"/>
                    <a:pt x="687" y="1551"/>
                  </a:cubicBezTo>
                  <a:cubicBezTo>
                    <a:pt x="687" y="1548"/>
                    <a:pt x="688" y="1546"/>
                    <a:pt x="689" y="1543"/>
                  </a:cubicBezTo>
                  <a:lnTo>
                    <a:pt x="692" y="1541"/>
                  </a:lnTo>
                  <a:cubicBezTo>
                    <a:pt x="697" y="1541"/>
                    <a:pt x="702" y="1540"/>
                    <a:pt x="706" y="1538"/>
                  </a:cubicBezTo>
                  <a:cubicBezTo>
                    <a:pt x="709" y="1537"/>
                    <a:pt x="712" y="1536"/>
                    <a:pt x="714" y="1535"/>
                  </a:cubicBezTo>
                  <a:cubicBezTo>
                    <a:pt x="723" y="1529"/>
                    <a:pt x="731" y="1522"/>
                    <a:pt x="736" y="1512"/>
                  </a:cubicBezTo>
                  <a:cubicBezTo>
                    <a:pt x="737" y="1511"/>
                    <a:pt x="738" y="1509"/>
                    <a:pt x="739" y="1507"/>
                  </a:cubicBezTo>
                  <a:cubicBezTo>
                    <a:pt x="766" y="1492"/>
                    <a:pt x="803" y="1481"/>
                    <a:pt x="822" y="1459"/>
                  </a:cubicBezTo>
                  <a:cubicBezTo>
                    <a:pt x="823" y="1458"/>
                    <a:pt x="824" y="1456"/>
                    <a:pt x="825" y="1454"/>
                  </a:cubicBezTo>
                  <a:cubicBezTo>
                    <a:pt x="831" y="1444"/>
                    <a:pt x="835" y="1433"/>
                    <a:pt x="837" y="1421"/>
                  </a:cubicBezTo>
                  <a:cubicBezTo>
                    <a:pt x="839" y="1420"/>
                    <a:pt x="841" y="1418"/>
                    <a:pt x="842" y="1416"/>
                  </a:cubicBezTo>
                  <a:cubicBezTo>
                    <a:pt x="843" y="1415"/>
                    <a:pt x="843" y="1415"/>
                    <a:pt x="843" y="1415"/>
                  </a:cubicBezTo>
                  <a:cubicBezTo>
                    <a:pt x="843" y="1414"/>
                    <a:pt x="844" y="1414"/>
                    <a:pt x="844" y="1413"/>
                  </a:cubicBezTo>
                  <a:lnTo>
                    <a:pt x="847" y="1416"/>
                  </a:lnTo>
                  <a:cubicBezTo>
                    <a:pt x="847" y="1417"/>
                    <a:pt x="847" y="1418"/>
                    <a:pt x="847" y="1420"/>
                  </a:cubicBezTo>
                  <a:cubicBezTo>
                    <a:pt x="847" y="1421"/>
                    <a:pt x="847" y="1423"/>
                    <a:pt x="847" y="1424"/>
                  </a:cubicBezTo>
                  <a:cubicBezTo>
                    <a:pt x="845" y="1425"/>
                    <a:pt x="842" y="1426"/>
                    <a:pt x="839" y="1427"/>
                  </a:cubicBezTo>
                  <a:cubicBezTo>
                    <a:pt x="838" y="1428"/>
                    <a:pt x="837" y="1428"/>
                    <a:pt x="837" y="1429"/>
                  </a:cubicBezTo>
                  <a:cubicBezTo>
                    <a:pt x="836" y="1430"/>
                    <a:pt x="837" y="1431"/>
                    <a:pt x="837" y="1431"/>
                  </a:cubicBezTo>
                  <a:cubicBezTo>
                    <a:pt x="837" y="1432"/>
                    <a:pt x="837" y="1432"/>
                    <a:pt x="837" y="1433"/>
                  </a:cubicBezTo>
                  <a:lnTo>
                    <a:pt x="837" y="1436"/>
                  </a:lnTo>
                  <a:lnTo>
                    <a:pt x="837" y="1437"/>
                  </a:lnTo>
                  <a:cubicBezTo>
                    <a:pt x="838" y="1437"/>
                    <a:pt x="838" y="1438"/>
                    <a:pt x="838" y="1438"/>
                  </a:cubicBezTo>
                  <a:cubicBezTo>
                    <a:pt x="839" y="1438"/>
                    <a:pt x="839" y="1438"/>
                    <a:pt x="840" y="1438"/>
                  </a:cubicBezTo>
                  <a:lnTo>
                    <a:pt x="841" y="1438"/>
                  </a:lnTo>
                  <a:cubicBezTo>
                    <a:pt x="842" y="1438"/>
                    <a:pt x="842" y="1437"/>
                    <a:pt x="842" y="1437"/>
                  </a:cubicBezTo>
                  <a:cubicBezTo>
                    <a:pt x="849" y="1428"/>
                    <a:pt x="914" y="1473"/>
                    <a:pt x="929" y="1480"/>
                  </a:cubicBezTo>
                  <a:cubicBezTo>
                    <a:pt x="957" y="1493"/>
                    <a:pt x="987" y="1500"/>
                    <a:pt x="1018" y="1500"/>
                  </a:cubicBezTo>
                  <a:cubicBezTo>
                    <a:pt x="1020" y="1500"/>
                    <a:pt x="1022" y="1500"/>
                    <a:pt x="1024" y="1500"/>
                  </a:cubicBezTo>
                  <a:cubicBezTo>
                    <a:pt x="1079" y="1500"/>
                    <a:pt x="1133" y="1497"/>
                    <a:pt x="1175" y="1460"/>
                  </a:cubicBezTo>
                  <a:cubicBezTo>
                    <a:pt x="1192" y="1464"/>
                    <a:pt x="1185" y="1460"/>
                    <a:pt x="1208" y="1459"/>
                  </a:cubicBezTo>
                  <a:cubicBezTo>
                    <a:pt x="1236" y="1460"/>
                    <a:pt x="1263" y="1464"/>
                    <a:pt x="1290" y="1471"/>
                  </a:cubicBezTo>
                  <a:cubicBezTo>
                    <a:pt x="1306" y="1475"/>
                    <a:pt x="1322" y="1477"/>
                    <a:pt x="1339" y="1477"/>
                  </a:cubicBezTo>
                  <a:cubicBezTo>
                    <a:pt x="1350" y="1477"/>
                    <a:pt x="1361" y="1476"/>
                    <a:pt x="1373" y="1474"/>
                  </a:cubicBezTo>
                  <a:cubicBezTo>
                    <a:pt x="1375" y="1473"/>
                    <a:pt x="1376" y="1471"/>
                    <a:pt x="1377" y="1470"/>
                  </a:cubicBezTo>
                  <a:cubicBezTo>
                    <a:pt x="1378" y="1468"/>
                    <a:pt x="1378" y="1467"/>
                    <a:pt x="1378" y="1466"/>
                  </a:cubicBezTo>
                  <a:cubicBezTo>
                    <a:pt x="1378" y="1464"/>
                    <a:pt x="1378" y="1463"/>
                    <a:pt x="1377" y="1462"/>
                  </a:cubicBezTo>
                  <a:cubicBezTo>
                    <a:pt x="1358" y="1405"/>
                    <a:pt x="1329" y="1357"/>
                    <a:pt x="1262" y="1352"/>
                  </a:cubicBezTo>
                  <a:cubicBezTo>
                    <a:pt x="1227" y="1350"/>
                    <a:pt x="1138" y="1375"/>
                    <a:pt x="1132" y="1418"/>
                  </a:cubicBezTo>
                  <a:cubicBezTo>
                    <a:pt x="1099" y="1406"/>
                    <a:pt x="1059" y="1406"/>
                    <a:pt x="1025" y="1393"/>
                  </a:cubicBezTo>
                  <a:cubicBezTo>
                    <a:pt x="949" y="1365"/>
                    <a:pt x="1035" y="1243"/>
                    <a:pt x="1056" y="1201"/>
                  </a:cubicBezTo>
                  <a:cubicBezTo>
                    <a:pt x="1068" y="1176"/>
                    <a:pt x="1081" y="1150"/>
                    <a:pt x="1093" y="1124"/>
                  </a:cubicBezTo>
                  <a:lnTo>
                    <a:pt x="1096" y="1124"/>
                  </a:lnTo>
                  <a:cubicBezTo>
                    <a:pt x="1099" y="1124"/>
                    <a:pt x="1101" y="1123"/>
                    <a:pt x="1104" y="1122"/>
                  </a:cubicBezTo>
                  <a:cubicBezTo>
                    <a:pt x="1107" y="1120"/>
                    <a:pt x="1109" y="1118"/>
                    <a:pt x="1111" y="1115"/>
                  </a:cubicBezTo>
                  <a:cubicBezTo>
                    <a:pt x="1112" y="1113"/>
                    <a:pt x="1113" y="1110"/>
                    <a:pt x="1113" y="1108"/>
                  </a:cubicBezTo>
                  <a:cubicBezTo>
                    <a:pt x="1122" y="1083"/>
                    <a:pt x="1133" y="1058"/>
                    <a:pt x="1146" y="1036"/>
                  </a:cubicBezTo>
                  <a:cubicBezTo>
                    <a:pt x="1154" y="1022"/>
                    <a:pt x="1162" y="1009"/>
                    <a:pt x="1171" y="997"/>
                  </a:cubicBezTo>
                  <a:cubicBezTo>
                    <a:pt x="1172" y="996"/>
                    <a:pt x="1173" y="994"/>
                    <a:pt x="1174" y="993"/>
                  </a:cubicBezTo>
                  <a:cubicBezTo>
                    <a:pt x="1180" y="981"/>
                    <a:pt x="1186" y="969"/>
                    <a:pt x="1190" y="956"/>
                  </a:cubicBezTo>
                  <a:cubicBezTo>
                    <a:pt x="1208" y="944"/>
                    <a:pt x="1229" y="935"/>
                    <a:pt x="1247" y="923"/>
                  </a:cubicBezTo>
                  <a:lnTo>
                    <a:pt x="1248" y="923"/>
                  </a:lnTo>
                  <a:lnTo>
                    <a:pt x="1249" y="923"/>
                  </a:lnTo>
                  <a:lnTo>
                    <a:pt x="1250" y="922"/>
                  </a:lnTo>
                  <a:cubicBezTo>
                    <a:pt x="1253" y="921"/>
                    <a:pt x="1256" y="918"/>
                    <a:pt x="1258" y="915"/>
                  </a:cubicBezTo>
                  <a:cubicBezTo>
                    <a:pt x="1287" y="896"/>
                    <a:pt x="1314" y="872"/>
                    <a:pt x="1336" y="845"/>
                  </a:cubicBezTo>
                  <a:cubicBezTo>
                    <a:pt x="1383" y="786"/>
                    <a:pt x="1408" y="700"/>
                    <a:pt x="1424" y="626"/>
                  </a:cubicBezTo>
                  <a:cubicBezTo>
                    <a:pt x="1442" y="651"/>
                    <a:pt x="1463" y="674"/>
                    <a:pt x="1486" y="695"/>
                  </a:cubicBezTo>
                  <a:cubicBezTo>
                    <a:pt x="1533" y="736"/>
                    <a:pt x="1586" y="769"/>
                    <a:pt x="1632" y="814"/>
                  </a:cubicBezTo>
                  <a:cubicBezTo>
                    <a:pt x="1689" y="871"/>
                    <a:pt x="1734" y="939"/>
                    <a:pt x="1787" y="1001"/>
                  </a:cubicBezTo>
                  <a:cubicBezTo>
                    <a:pt x="1874" y="1102"/>
                    <a:pt x="1964" y="1189"/>
                    <a:pt x="2105" y="1185"/>
                  </a:cubicBezTo>
                  <a:cubicBezTo>
                    <a:pt x="2107" y="1210"/>
                    <a:pt x="2112" y="1234"/>
                    <a:pt x="2121" y="1257"/>
                  </a:cubicBezTo>
                  <a:cubicBezTo>
                    <a:pt x="2123" y="1266"/>
                    <a:pt x="2127" y="1275"/>
                    <a:pt x="2132" y="1283"/>
                  </a:cubicBezTo>
                  <a:cubicBezTo>
                    <a:pt x="2133" y="1284"/>
                    <a:pt x="2133" y="1285"/>
                    <a:pt x="2134" y="1286"/>
                  </a:cubicBezTo>
                  <a:cubicBezTo>
                    <a:pt x="2133" y="1286"/>
                    <a:pt x="2133" y="1286"/>
                    <a:pt x="2133" y="1286"/>
                  </a:cubicBezTo>
                  <a:cubicBezTo>
                    <a:pt x="2132" y="1287"/>
                    <a:pt x="2132" y="1288"/>
                    <a:pt x="2132" y="1289"/>
                  </a:cubicBezTo>
                  <a:cubicBezTo>
                    <a:pt x="2132" y="1290"/>
                    <a:pt x="2132" y="1290"/>
                    <a:pt x="2133" y="1291"/>
                  </a:cubicBezTo>
                  <a:cubicBezTo>
                    <a:pt x="2133" y="1292"/>
                    <a:pt x="2134" y="1292"/>
                    <a:pt x="2135" y="1293"/>
                  </a:cubicBezTo>
                  <a:lnTo>
                    <a:pt x="2137" y="1293"/>
                  </a:lnTo>
                  <a:cubicBezTo>
                    <a:pt x="2138" y="1296"/>
                    <a:pt x="2139" y="1300"/>
                    <a:pt x="2139" y="1304"/>
                  </a:cubicBezTo>
                  <a:cubicBezTo>
                    <a:pt x="2140" y="1320"/>
                    <a:pt x="2144" y="1337"/>
                    <a:pt x="2145" y="1353"/>
                  </a:cubicBezTo>
                  <a:cubicBezTo>
                    <a:pt x="2152" y="1411"/>
                    <a:pt x="2147" y="1477"/>
                    <a:pt x="2167" y="1533"/>
                  </a:cubicBezTo>
                  <a:cubicBezTo>
                    <a:pt x="2175" y="1562"/>
                    <a:pt x="2180" y="1591"/>
                    <a:pt x="2184" y="1621"/>
                  </a:cubicBezTo>
                  <a:cubicBezTo>
                    <a:pt x="2187" y="1637"/>
                    <a:pt x="2191" y="1653"/>
                    <a:pt x="2194" y="1669"/>
                  </a:cubicBezTo>
                  <a:cubicBezTo>
                    <a:pt x="2193" y="1672"/>
                    <a:pt x="2191" y="1673"/>
                    <a:pt x="2190" y="1676"/>
                  </a:cubicBezTo>
                  <a:cubicBezTo>
                    <a:pt x="2177" y="1697"/>
                    <a:pt x="2161" y="1714"/>
                    <a:pt x="2141" y="1726"/>
                  </a:cubicBezTo>
                  <a:cubicBezTo>
                    <a:pt x="2134" y="1730"/>
                    <a:pt x="2128" y="1733"/>
                    <a:pt x="2121" y="1736"/>
                  </a:cubicBezTo>
                  <a:cubicBezTo>
                    <a:pt x="2096" y="1743"/>
                    <a:pt x="2070" y="1749"/>
                    <a:pt x="2044" y="1753"/>
                  </a:cubicBezTo>
                  <a:cubicBezTo>
                    <a:pt x="2015" y="1760"/>
                    <a:pt x="1986" y="1770"/>
                    <a:pt x="1958" y="1778"/>
                  </a:cubicBezTo>
                  <a:cubicBezTo>
                    <a:pt x="1922" y="1788"/>
                    <a:pt x="1891" y="1811"/>
                    <a:pt x="1856" y="1823"/>
                  </a:cubicBezTo>
                  <a:cubicBezTo>
                    <a:pt x="1819" y="1837"/>
                    <a:pt x="1781" y="1848"/>
                    <a:pt x="1742" y="1858"/>
                  </a:cubicBezTo>
                  <a:cubicBezTo>
                    <a:pt x="1725" y="1861"/>
                    <a:pt x="1700" y="1864"/>
                    <a:pt x="1691" y="1881"/>
                  </a:cubicBezTo>
                  <a:cubicBezTo>
                    <a:pt x="1660" y="1879"/>
                    <a:pt x="1626" y="1878"/>
                    <a:pt x="1601" y="1899"/>
                  </a:cubicBezTo>
                  <a:cubicBezTo>
                    <a:pt x="1561" y="1931"/>
                    <a:pt x="1491" y="1947"/>
                    <a:pt x="1486" y="2008"/>
                  </a:cubicBezTo>
                  <a:cubicBezTo>
                    <a:pt x="1484" y="2011"/>
                    <a:pt x="1483" y="2015"/>
                    <a:pt x="1482" y="2018"/>
                  </a:cubicBezTo>
                  <a:cubicBezTo>
                    <a:pt x="1482" y="2019"/>
                    <a:pt x="1482" y="2019"/>
                    <a:pt x="1482" y="2019"/>
                  </a:cubicBezTo>
                  <a:cubicBezTo>
                    <a:pt x="1482" y="2021"/>
                    <a:pt x="1483" y="2022"/>
                    <a:pt x="1484" y="2024"/>
                  </a:cubicBezTo>
                  <a:cubicBezTo>
                    <a:pt x="1485" y="2025"/>
                    <a:pt x="1486" y="2027"/>
                    <a:pt x="1487" y="2028"/>
                  </a:cubicBezTo>
                  <a:cubicBezTo>
                    <a:pt x="1489" y="2029"/>
                    <a:pt x="1490" y="2029"/>
                    <a:pt x="1492" y="2029"/>
                  </a:cubicBezTo>
                  <a:lnTo>
                    <a:pt x="1496" y="2029"/>
                  </a:lnTo>
                  <a:cubicBezTo>
                    <a:pt x="1496" y="2030"/>
                    <a:pt x="1497" y="2030"/>
                    <a:pt x="1497" y="2030"/>
                  </a:cubicBezTo>
                  <a:cubicBezTo>
                    <a:pt x="1499" y="2030"/>
                    <a:pt x="1500" y="2029"/>
                    <a:pt x="1502" y="2028"/>
                  </a:cubicBezTo>
                  <a:cubicBezTo>
                    <a:pt x="1503" y="2027"/>
                    <a:pt x="1504" y="2026"/>
                    <a:pt x="1505" y="2025"/>
                  </a:cubicBezTo>
                  <a:cubicBezTo>
                    <a:pt x="1505" y="2023"/>
                    <a:pt x="1507" y="2022"/>
                    <a:pt x="1507" y="2020"/>
                  </a:cubicBezTo>
                  <a:cubicBezTo>
                    <a:pt x="1507" y="2019"/>
                    <a:pt x="1506" y="2017"/>
                    <a:pt x="1506" y="2016"/>
                  </a:cubicBezTo>
                  <a:cubicBezTo>
                    <a:pt x="1507" y="2015"/>
                    <a:pt x="1509" y="2013"/>
                    <a:pt x="1510" y="2012"/>
                  </a:cubicBezTo>
                  <a:cubicBezTo>
                    <a:pt x="1532" y="2003"/>
                    <a:pt x="1555" y="1998"/>
                    <a:pt x="1578" y="1996"/>
                  </a:cubicBezTo>
                  <a:lnTo>
                    <a:pt x="1599" y="1996"/>
                  </a:lnTo>
                  <a:lnTo>
                    <a:pt x="1611" y="1996"/>
                  </a:lnTo>
                  <a:cubicBezTo>
                    <a:pt x="1638" y="1996"/>
                    <a:pt x="1680" y="2020"/>
                    <a:pt x="1703" y="1993"/>
                  </a:cubicBezTo>
                  <a:cubicBezTo>
                    <a:pt x="1706" y="1989"/>
                    <a:pt x="1710" y="1984"/>
                    <a:pt x="1713" y="1979"/>
                  </a:cubicBezTo>
                  <a:cubicBezTo>
                    <a:pt x="1714" y="1977"/>
                    <a:pt x="1715" y="1975"/>
                    <a:pt x="1715" y="1973"/>
                  </a:cubicBezTo>
                  <a:cubicBezTo>
                    <a:pt x="1720" y="1970"/>
                    <a:pt x="1724" y="1965"/>
                    <a:pt x="1727" y="1960"/>
                  </a:cubicBezTo>
                  <a:cubicBezTo>
                    <a:pt x="1727" y="1960"/>
                    <a:pt x="1727" y="1959"/>
                    <a:pt x="1728" y="1959"/>
                  </a:cubicBezTo>
                  <a:lnTo>
                    <a:pt x="1747" y="1952"/>
                  </a:lnTo>
                  <a:cubicBezTo>
                    <a:pt x="1753" y="1954"/>
                    <a:pt x="1760" y="1955"/>
                    <a:pt x="1766" y="1956"/>
                  </a:cubicBezTo>
                  <a:cubicBezTo>
                    <a:pt x="1769" y="1957"/>
                    <a:pt x="1772" y="1957"/>
                    <a:pt x="1774" y="1957"/>
                  </a:cubicBezTo>
                  <a:cubicBezTo>
                    <a:pt x="1782" y="1957"/>
                    <a:pt x="1790" y="1955"/>
                    <a:pt x="1797" y="1951"/>
                  </a:cubicBezTo>
                  <a:cubicBezTo>
                    <a:pt x="1804" y="1947"/>
                    <a:pt x="1810" y="1941"/>
                    <a:pt x="1814" y="1934"/>
                  </a:cubicBezTo>
                  <a:lnTo>
                    <a:pt x="1823" y="1932"/>
                  </a:lnTo>
                  <a:cubicBezTo>
                    <a:pt x="1829" y="1934"/>
                    <a:pt x="1836" y="1935"/>
                    <a:pt x="1842" y="1935"/>
                  </a:cubicBezTo>
                  <a:cubicBezTo>
                    <a:pt x="1853" y="1935"/>
                    <a:pt x="1863" y="1931"/>
                    <a:pt x="1872" y="1927"/>
                  </a:cubicBezTo>
                  <a:cubicBezTo>
                    <a:pt x="1875" y="1925"/>
                    <a:pt x="1877" y="1924"/>
                    <a:pt x="1880" y="1922"/>
                  </a:cubicBezTo>
                  <a:cubicBezTo>
                    <a:pt x="1887" y="1922"/>
                    <a:pt x="1893" y="1920"/>
                    <a:pt x="1901" y="1919"/>
                  </a:cubicBezTo>
                  <a:cubicBezTo>
                    <a:pt x="1909" y="1923"/>
                    <a:pt x="1919" y="1925"/>
                    <a:pt x="1929" y="1925"/>
                  </a:cubicBezTo>
                  <a:lnTo>
                    <a:pt x="1930" y="1925"/>
                  </a:lnTo>
                  <a:cubicBezTo>
                    <a:pt x="1938" y="1925"/>
                    <a:pt x="1945" y="1923"/>
                    <a:pt x="1952" y="1920"/>
                  </a:cubicBezTo>
                  <a:cubicBezTo>
                    <a:pt x="1959" y="1916"/>
                    <a:pt x="1964" y="1910"/>
                    <a:pt x="1968" y="1904"/>
                  </a:cubicBezTo>
                  <a:cubicBezTo>
                    <a:pt x="1968" y="1903"/>
                    <a:pt x="1969" y="1902"/>
                    <a:pt x="1969" y="1901"/>
                  </a:cubicBezTo>
                  <a:lnTo>
                    <a:pt x="1992" y="1893"/>
                  </a:lnTo>
                  <a:cubicBezTo>
                    <a:pt x="2009" y="1888"/>
                    <a:pt x="2020" y="1892"/>
                    <a:pt x="2036" y="1889"/>
                  </a:cubicBezTo>
                  <a:cubicBezTo>
                    <a:pt x="2052" y="1885"/>
                    <a:pt x="2069" y="1882"/>
                    <a:pt x="2085" y="1877"/>
                  </a:cubicBezTo>
                  <a:cubicBezTo>
                    <a:pt x="2083" y="1879"/>
                    <a:pt x="2081" y="1882"/>
                    <a:pt x="2079" y="1884"/>
                  </a:cubicBezTo>
                  <a:cubicBezTo>
                    <a:pt x="2070" y="1892"/>
                    <a:pt x="2061" y="1901"/>
                    <a:pt x="2051" y="1908"/>
                  </a:cubicBezTo>
                  <a:lnTo>
                    <a:pt x="2045" y="1903"/>
                  </a:lnTo>
                  <a:cubicBezTo>
                    <a:pt x="2034" y="1898"/>
                    <a:pt x="2021" y="1896"/>
                    <a:pt x="2008" y="1896"/>
                  </a:cubicBezTo>
                  <a:cubicBezTo>
                    <a:pt x="2003" y="1896"/>
                    <a:pt x="1998" y="1896"/>
                    <a:pt x="1993" y="1897"/>
                  </a:cubicBezTo>
                  <a:cubicBezTo>
                    <a:pt x="1959" y="1901"/>
                    <a:pt x="1940" y="1945"/>
                    <a:pt x="1934" y="1983"/>
                  </a:cubicBezTo>
                  <a:cubicBezTo>
                    <a:pt x="1933" y="1985"/>
                    <a:pt x="1931" y="1987"/>
                    <a:pt x="1930" y="1989"/>
                  </a:cubicBezTo>
                  <a:cubicBezTo>
                    <a:pt x="1925" y="1997"/>
                    <a:pt x="1923" y="2007"/>
                    <a:pt x="1923" y="2017"/>
                  </a:cubicBezTo>
                  <a:cubicBezTo>
                    <a:pt x="1923" y="2027"/>
                    <a:pt x="1925" y="2037"/>
                    <a:pt x="1930" y="2045"/>
                  </a:cubicBezTo>
                  <a:cubicBezTo>
                    <a:pt x="1931" y="2046"/>
                    <a:pt x="1931" y="2046"/>
                    <a:pt x="1931" y="2047"/>
                  </a:cubicBezTo>
                  <a:cubicBezTo>
                    <a:pt x="1933" y="2050"/>
                    <a:pt x="1934" y="2051"/>
                    <a:pt x="1937" y="2053"/>
                  </a:cubicBezTo>
                  <a:cubicBezTo>
                    <a:pt x="1939" y="2054"/>
                    <a:pt x="1941" y="2055"/>
                    <a:pt x="1944" y="2055"/>
                  </a:cubicBezTo>
                  <a:cubicBezTo>
                    <a:pt x="1946" y="2055"/>
                    <a:pt x="1949" y="2054"/>
                    <a:pt x="1951" y="2053"/>
                  </a:cubicBezTo>
                  <a:cubicBezTo>
                    <a:pt x="1953" y="2051"/>
                    <a:pt x="1954" y="2050"/>
                    <a:pt x="1956" y="2047"/>
                  </a:cubicBezTo>
                  <a:cubicBezTo>
                    <a:pt x="1957" y="2046"/>
                    <a:pt x="1958" y="2044"/>
                    <a:pt x="1958" y="2042"/>
                  </a:cubicBezTo>
                  <a:cubicBezTo>
                    <a:pt x="1959" y="2032"/>
                    <a:pt x="1961" y="2022"/>
                    <a:pt x="1967" y="2013"/>
                  </a:cubicBezTo>
                  <a:cubicBezTo>
                    <a:pt x="1969" y="2009"/>
                    <a:pt x="1973" y="2004"/>
                    <a:pt x="1976" y="2001"/>
                  </a:cubicBezTo>
                  <a:cubicBezTo>
                    <a:pt x="1987" y="1992"/>
                    <a:pt x="1999" y="1984"/>
                    <a:pt x="2011" y="1977"/>
                  </a:cubicBezTo>
                  <a:cubicBezTo>
                    <a:pt x="2016" y="1974"/>
                    <a:pt x="2020" y="1971"/>
                    <a:pt x="2025" y="1969"/>
                  </a:cubicBezTo>
                  <a:cubicBezTo>
                    <a:pt x="2033" y="1966"/>
                    <a:pt x="2041" y="1965"/>
                    <a:pt x="2050" y="1965"/>
                  </a:cubicBezTo>
                  <a:cubicBezTo>
                    <a:pt x="2054" y="1965"/>
                    <a:pt x="2059" y="1965"/>
                    <a:pt x="2063" y="1966"/>
                  </a:cubicBezTo>
                  <a:cubicBezTo>
                    <a:pt x="2072" y="1968"/>
                    <a:pt x="2080" y="1969"/>
                    <a:pt x="2089" y="1969"/>
                  </a:cubicBezTo>
                  <a:cubicBezTo>
                    <a:pt x="2097" y="1969"/>
                    <a:pt x="2106" y="1968"/>
                    <a:pt x="2114" y="1966"/>
                  </a:cubicBezTo>
                  <a:cubicBezTo>
                    <a:pt x="2121" y="1965"/>
                    <a:pt x="2128" y="1963"/>
                    <a:pt x="2135" y="1959"/>
                  </a:cubicBezTo>
                  <a:cubicBezTo>
                    <a:pt x="2144" y="1954"/>
                    <a:pt x="2151" y="1946"/>
                    <a:pt x="2156" y="1937"/>
                  </a:cubicBezTo>
                  <a:cubicBezTo>
                    <a:pt x="2160" y="1930"/>
                    <a:pt x="2163" y="1922"/>
                    <a:pt x="2164" y="1914"/>
                  </a:cubicBezTo>
                  <a:lnTo>
                    <a:pt x="2165" y="1912"/>
                  </a:lnTo>
                  <a:cubicBezTo>
                    <a:pt x="2166" y="1911"/>
                    <a:pt x="2168" y="1910"/>
                    <a:pt x="2169" y="1909"/>
                  </a:cubicBezTo>
                  <a:cubicBezTo>
                    <a:pt x="2171" y="1910"/>
                    <a:pt x="2173" y="1910"/>
                    <a:pt x="2175" y="1910"/>
                  </a:cubicBezTo>
                  <a:cubicBezTo>
                    <a:pt x="2186" y="1910"/>
                    <a:pt x="2196" y="1907"/>
                    <a:pt x="2205" y="1902"/>
                  </a:cubicBezTo>
                  <a:cubicBezTo>
                    <a:pt x="2214" y="1897"/>
                    <a:pt x="2220" y="1889"/>
                    <a:pt x="2226" y="1880"/>
                  </a:cubicBezTo>
                  <a:cubicBezTo>
                    <a:pt x="2227" y="1877"/>
                    <a:pt x="2229" y="1876"/>
                    <a:pt x="2230" y="1873"/>
                  </a:cubicBezTo>
                  <a:lnTo>
                    <a:pt x="2246" y="1867"/>
                  </a:lnTo>
                  <a:cubicBezTo>
                    <a:pt x="2249" y="1868"/>
                    <a:pt x="2251" y="1868"/>
                    <a:pt x="2254" y="1868"/>
                  </a:cubicBezTo>
                  <a:cubicBezTo>
                    <a:pt x="2263" y="1868"/>
                    <a:pt x="2272" y="1865"/>
                    <a:pt x="2280" y="1861"/>
                  </a:cubicBezTo>
                  <a:cubicBezTo>
                    <a:pt x="2287" y="1856"/>
                    <a:pt x="2293" y="1849"/>
                    <a:pt x="2298" y="1842"/>
                  </a:cubicBezTo>
                  <a:cubicBezTo>
                    <a:pt x="2298" y="1841"/>
                    <a:pt x="2299" y="1842"/>
                    <a:pt x="2299" y="1841"/>
                  </a:cubicBezTo>
                  <a:lnTo>
                    <a:pt x="2303" y="1838"/>
                  </a:lnTo>
                  <a:cubicBezTo>
                    <a:pt x="2306" y="1836"/>
                    <a:pt x="2310" y="1834"/>
                    <a:pt x="2313" y="1831"/>
                  </a:cubicBezTo>
                  <a:cubicBezTo>
                    <a:pt x="2314" y="1836"/>
                    <a:pt x="2315" y="1840"/>
                    <a:pt x="2318" y="1845"/>
                  </a:cubicBezTo>
                  <a:cubicBezTo>
                    <a:pt x="2321" y="1852"/>
                    <a:pt x="2328" y="1857"/>
                    <a:pt x="2335" y="1861"/>
                  </a:cubicBezTo>
                  <a:cubicBezTo>
                    <a:pt x="2335" y="1862"/>
                    <a:pt x="2335" y="1862"/>
                    <a:pt x="2336" y="1862"/>
                  </a:cubicBezTo>
                  <a:cubicBezTo>
                    <a:pt x="2339" y="1865"/>
                    <a:pt x="2343" y="1868"/>
                    <a:pt x="2347" y="1871"/>
                  </a:cubicBezTo>
                  <a:cubicBezTo>
                    <a:pt x="2352" y="1874"/>
                    <a:pt x="2358" y="1876"/>
                    <a:pt x="2364" y="1877"/>
                  </a:cubicBezTo>
                  <a:cubicBezTo>
                    <a:pt x="2369" y="1878"/>
                    <a:pt x="2374" y="1878"/>
                    <a:pt x="2379" y="1878"/>
                  </a:cubicBezTo>
                  <a:cubicBezTo>
                    <a:pt x="2384" y="1878"/>
                    <a:pt x="2389" y="1878"/>
                    <a:pt x="2393" y="1877"/>
                  </a:cubicBezTo>
                  <a:cubicBezTo>
                    <a:pt x="2408" y="1880"/>
                    <a:pt x="2423" y="1882"/>
                    <a:pt x="2437" y="1884"/>
                  </a:cubicBezTo>
                  <a:cubicBezTo>
                    <a:pt x="2442" y="1886"/>
                    <a:pt x="2448" y="1887"/>
                    <a:pt x="2453" y="1888"/>
                  </a:cubicBezTo>
                  <a:cubicBezTo>
                    <a:pt x="2462" y="1890"/>
                    <a:pt x="2472" y="1891"/>
                    <a:pt x="2482" y="1891"/>
                  </a:cubicBezTo>
                  <a:cubicBezTo>
                    <a:pt x="2493" y="1891"/>
                    <a:pt x="2504" y="1890"/>
                    <a:pt x="2515" y="1887"/>
                  </a:cubicBezTo>
                  <a:cubicBezTo>
                    <a:pt x="2520" y="1893"/>
                    <a:pt x="2527" y="1899"/>
                    <a:pt x="2534" y="1903"/>
                  </a:cubicBezTo>
                  <a:cubicBezTo>
                    <a:pt x="2546" y="1910"/>
                    <a:pt x="2560" y="1914"/>
                    <a:pt x="2574" y="1914"/>
                  </a:cubicBezTo>
                  <a:cubicBezTo>
                    <a:pt x="2587" y="1914"/>
                    <a:pt x="2601" y="1910"/>
                    <a:pt x="2613" y="1903"/>
                  </a:cubicBezTo>
                  <a:cubicBezTo>
                    <a:pt x="2614" y="1902"/>
                    <a:pt x="2616" y="1901"/>
                    <a:pt x="2618" y="1900"/>
                  </a:cubicBezTo>
                  <a:cubicBezTo>
                    <a:pt x="2621" y="1903"/>
                    <a:pt x="2624" y="1906"/>
                    <a:pt x="2628" y="1908"/>
                  </a:cubicBezTo>
                  <a:cubicBezTo>
                    <a:pt x="2637" y="1913"/>
                    <a:pt x="2646" y="1916"/>
                    <a:pt x="2657" y="1916"/>
                  </a:cubicBezTo>
                  <a:cubicBezTo>
                    <a:pt x="2667" y="1916"/>
                    <a:pt x="2678" y="1913"/>
                    <a:pt x="2687" y="1908"/>
                  </a:cubicBezTo>
                  <a:cubicBezTo>
                    <a:pt x="2691" y="1906"/>
                    <a:pt x="2694" y="1903"/>
                    <a:pt x="2697" y="1900"/>
                  </a:cubicBezTo>
                  <a:cubicBezTo>
                    <a:pt x="2707" y="1905"/>
                    <a:pt x="2717" y="1907"/>
                    <a:pt x="2728" y="1907"/>
                  </a:cubicBezTo>
                  <a:cubicBezTo>
                    <a:pt x="2738" y="1907"/>
                    <a:pt x="2748" y="1905"/>
                    <a:pt x="2758" y="1900"/>
                  </a:cubicBezTo>
                  <a:cubicBezTo>
                    <a:pt x="2773" y="1894"/>
                    <a:pt x="2775" y="1887"/>
                    <a:pt x="2787" y="1884"/>
                  </a:cubicBezTo>
                  <a:cubicBezTo>
                    <a:pt x="2795" y="1886"/>
                    <a:pt x="2804" y="1887"/>
                    <a:pt x="2812" y="1887"/>
                  </a:cubicBezTo>
                  <a:cubicBezTo>
                    <a:pt x="2820" y="1887"/>
                    <a:pt x="2829" y="1886"/>
                    <a:pt x="2837" y="1884"/>
                  </a:cubicBezTo>
                  <a:cubicBezTo>
                    <a:pt x="2840" y="1883"/>
                    <a:pt x="2843" y="1881"/>
                    <a:pt x="2846" y="1879"/>
                  </a:cubicBezTo>
                  <a:cubicBezTo>
                    <a:pt x="2856" y="1874"/>
                    <a:pt x="2864" y="1866"/>
                    <a:pt x="2869" y="1857"/>
                  </a:cubicBezTo>
                  <a:cubicBezTo>
                    <a:pt x="2872" y="1861"/>
                    <a:pt x="2874" y="1864"/>
                    <a:pt x="2877" y="1867"/>
                  </a:cubicBezTo>
                  <a:cubicBezTo>
                    <a:pt x="2888" y="1879"/>
                    <a:pt x="2913" y="1877"/>
                    <a:pt x="2913" y="1857"/>
                  </a:cubicBezTo>
                  <a:cubicBezTo>
                    <a:pt x="2913" y="1844"/>
                    <a:pt x="2916" y="1823"/>
                    <a:pt x="2904" y="1813"/>
                  </a:cubicBezTo>
                  <a:cubicBezTo>
                    <a:pt x="2903" y="1813"/>
                    <a:pt x="2902" y="1812"/>
                    <a:pt x="2902" y="1812"/>
                  </a:cubicBezTo>
                  <a:cubicBezTo>
                    <a:pt x="2898" y="1810"/>
                    <a:pt x="2893" y="1808"/>
                    <a:pt x="2888" y="1808"/>
                  </a:cubicBezTo>
                  <a:cubicBezTo>
                    <a:pt x="2885" y="1808"/>
                    <a:pt x="2882" y="1809"/>
                    <a:pt x="2879" y="1810"/>
                  </a:cubicBezTo>
                  <a:moveTo>
                    <a:pt x="1353" y="1448"/>
                  </a:moveTo>
                  <a:lnTo>
                    <a:pt x="1357" y="1458"/>
                  </a:lnTo>
                  <a:lnTo>
                    <a:pt x="1352" y="1458"/>
                  </a:lnTo>
                  <a:cubicBezTo>
                    <a:pt x="1353" y="1456"/>
                    <a:pt x="1353" y="1453"/>
                    <a:pt x="1353" y="1450"/>
                  </a:cubicBezTo>
                  <a:cubicBezTo>
                    <a:pt x="1353" y="1449"/>
                    <a:pt x="1353" y="1449"/>
                    <a:pt x="1353" y="1448"/>
                  </a:cubicBezTo>
                  <a:moveTo>
                    <a:pt x="1147" y="1422"/>
                  </a:moveTo>
                  <a:cubicBezTo>
                    <a:pt x="1151" y="1411"/>
                    <a:pt x="1169" y="1403"/>
                    <a:pt x="1178" y="1395"/>
                  </a:cubicBezTo>
                  <a:cubicBezTo>
                    <a:pt x="1181" y="1394"/>
                    <a:pt x="1183" y="1392"/>
                    <a:pt x="1186" y="1391"/>
                  </a:cubicBezTo>
                  <a:cubicBezTo>
                    <a:pt x="1208" y="1378"/>
                    <a:pt x="1234" y="1371"/>
                    <a:pt x="1259" y="1371"/>
                  </a:cubicBezTo>
                  <a:cubicBezTo>
                    <a:pt x="1260" y="1371"/>
                    <a:pt x="1261" y="1371"/>
                    <a:pt x="1262" y="1371"/>
                  </a:cubicBezTo>
                  <a:cubicBezTo>
                    <a:pt x="1263" y="1371"/>
                    <a:pt x="1264" y="1371"/>
                    <a:pt x="1265" y="1371"/>
                  </a:cubicBezTo>
                  <a:cubicBezTo>
                    <a:pt x="1279" y="1371"/>
                    <a:pt x="1292" y="1374"/>
                    <a:pt x="1304" y="1381"/>
                  </a:cubicBezTo>
                  <a:cubicBezTo>
                    <a:pt x="1316" y="1387"/>
                    <a:pt x="1326" y="1398"/>
                    <a:pt x="1333" y="1410"/>
                  </a:cubicBezTo>
                  <a:cubicBezTo>
                    <a:pt x="1315" y="1391"/>
                    <a:pt x="1288" y="1388"/>
                    <a:pt x="1251" y="1389"/>
                  </a:cubicBezTo>
                  <a:cubicBezTo>
                    <a:pt x="1217" y="1400"/>
                    <a:pt x="1184" y="1412"/>
                    <a:pt x="1151" y="1426"/>
                  </a:cubicBezTo>
                  <a:lnTo>
                    <a:pt x="1146" y="1423"/>
                  </a:lnTo>
                  <a:cubicBezTo>
                    <a:pt x="1146" y="1423"/>
                    <a:pt x="1147" y="1423"/>
                    <a:pt x="1147" y="1422"/>
                  </a:cubicBezTo>
                  <a:moveTo>
                    <a:pt x="256" y="1542"/>
                  </a:moveTo>
                  <a:cubicBezTo>
                    <a:pt x="256" y="1544"/>
                    <a:pt x="255" y="1545"/>
                    <a:pt x="255" y="1546"/>
                  </a:cubicBezTo>
                  <a:cubicBezTo>
                    <a:pt x="255" y="1547"/>
                    <a:pt x="256" y="1549"/>
                    <a:pt x="256" y="1550"/>
                  </a:cubicBezTo>
                  <a:lnTo>
                    <a:pt x="228" y="1559"/>
                  </a:lnTo>
                  <a:lnTo>
                    <a:pt x="256" y="1542"/>
                  </a:lnTo>
                  <a:moveTo>
                    <a:pt x="29" y="1715"/>
                  </a:moveTo>
                  <a:cubicBezTo>
                    <a:pt x="31" y="1712"/>
                    <a:pt x="33" y="1710"/>
                    <a:pt x="35" y="1707"/>
                  </a:cubicBezTo>
                  <a:lnTo>
                    <a:pt x="36" y="1707"/>
                  </a:lnTo>
                  <a:cubicBezTo>
                    <a:pt x="37" y="1707"/>
                    <a:pt x="37" y="1707"/>
                    <a:pt x="37" y="1707"/>
                  </a:cubicBezTo>
                  <a:cubicBezTo>
                    <a:pt x="35" y="1710"/>
                    <a:pt x="32" y="1712"/>
                    <a:pt x="30" y="1715"/>
                  </a:cubicBezTo>
                  <a:lnTo>
                    <a:pt x="29" y="1715"/>
                  </a:lnTo>
                  <a:moveTo>
                    <a:pt x="55" y="1693"/>
                  </a:moveTo>
                  <a:lnTo>
                    <a:pt x="50" y="1697"/>
                  </a:lnTo>
                  <a:cubicBezTo>
                    <a:pt x="52" y="1694"/>
                    <a:pt x="54" y="1692"/>
                    <a:pt x="56" y="1689"/>
                  </a:cubicBezTo>
                  <a:lnTo>
                    <a:pt x="56" y="1690"/>
                  </a:lnTo>
                  <a:cubicBezTo>
                    <a:pt x="56" y="1691"/>
                    <a:pt x="56" y="1692"/>
                    <a:pt x="56" y="1693"/>
                  </a:cubicBezTo>
                  <a:lnTo>
                    <a:pt x="55" y="1693"/>
                  </a:lnTo>
                  <a:moveTo>
                    <a:pt x="120" y="1655"/>
                  </a:moveTo>
                  <a:lnTo>
                    <a:pt x="119" y="1655"/>
                  </a:lnTo>
                  <a:lnTo>
                    <a:pt x="113" y="1655"/>
                  </a:lnTo>
                  <a:lnTo>
                    <a:pt x="114" y="1655"/>
                  </a:lnTo>
                  <a:lnTo>
                    <a:pt x="122" y="1651"/>
                  </a:lnTo>
                  <a:lnTo>
                    <a:pt x="120" y="1655"/>
                  </a:lnTo>
                  <a:moveTo>
                    <a:pt x="99" y="1618"/>
                  </a:moveTo>
                  <a:cubicBezTo>
                    <a:pt x="95" y="1620"/>
                    <a:pt x="90" y="1623"/>
                    <a:pt x="86" y="1625"/>
                  </a:cubicBezTo>
                  <a:cubicBezTo>
                    <a:pt x="71" y="1634"/>
                    <a:pt x="58" y="1645"/>
                    <a:pt x="46" y="1658"/>
                  </a:cubicBezTo>
                  <a:cubicBezTo>
                    <a:pt x="35" y="1669"/>
                    <a:pt x="24" y="1681"/>
                    <a:pt x="15" y="1695"/>
                  </a:cubicBezTo>
                  <a:cubicBezTo>
                    <a:pt x="17" y="1675"/>
                    <a:pt x="23" y="1656"/>
                    <a:pt x="33" y="1639"/>
                  </a:cubicBezTo>
                  <a:cubicBezTo>
                    <a:pt x="46" y="1617"/>
                    <a:pt x="64" y="1599"/>
                    <a:pt x="86" y="1586"/>
                  </a:cubicBezTo>
                  <a:cubicBezTo>
                    <a:pt x="90" y="1584"/>
                    <a:pt x="95" y="1581"/>
                    <a:pt x="100" y="1579"/>
                  </a:cubicBezTo>
                  <a:cubicBezTo>
                    <a:pt x="118" y="1571"/>
                    <a:pt x="188" y="1543"/>
                    <a:pt x="202" y="1566"/>
                  </a:cubicBezTo>
                  <a:lnTo>
                    <a:pt x="201" y="1567"/>
                  </a:lnTo>
                  <a:lnTo>
                    <a:pt x="202" y="1567"/>
                  </a:lnTo>
                  <a:cubicBezTo>
                    <a:pt x="195" y="1570"/>
                    <a:pt x="188" y="1572"/>
                    <a:pt x="182" y="1575"/>
                  </a:cubicBezTo>
                  <a:cubicBezTo>
                    <a:pt x="179" y="1576"/>
                    <a:pt x="176" y="1577"/>
                    <a:pt x="173" y="1579"/>
                  </a:cubicBezTo>
                  <a:cubicBezTo>
                    <a:pt x="169" y="1581"/>
                    <a:pt x="166" y="1584"/>
                    <a:pt x="162" y="1587"/>
                  </a:cubicBezTo>
                  <a:cubicBezTo>
                    <a:pt x="161" y="1586"/>
                    <a:pt x="159" y="1586"/>
                    <a:pt x="158" y="1586"/>
                  </a:cubicBezTo>
                  <a:cubicBezTo>
                    <a:pt x="156" y="1586"/>
                    <a:pt x="155" y="1586"/>
                    <a:pt x="153" y="1587"/>
                  </a:cubicBezTo>
                  <a:cubicBezTo>
                    <a:pt x="152" y="1586"/>
                    <a:pt x="152" y="1585"/>
                    <a:pt x="151" y="1585"/>
                  </a:cubicBezTo>
                  <a:cubicBezTo>
                    <a:pt x="150" y="1584"/>
                    <a:pt x="149" y="1584"/>
                    <a:pt x="148" y="1584"/>
                  </a:cubicBezTo>
                  <a:cubicBezTo>
                    <a:pt x="128" y="1580"/>
                    <a:pt x="112" y="1602"/>
                    <a:pt x="100" y="1618"/>
                  </a:cubicBezTo>
                  <a:lnTo>
                    <a:pt x="99" y="1618"/>
                  </a:lnTo>
                  <a:moveTo>
                    <a:pt x="128" y="1711"/>
                  </a:moveTo>
                  <a:lnTo>
                    <a:pt x="128" y="1711"/>
                  </a:lnTo>
                  <a:moveTo>
                    <a:pt x="251" y="1607"/>
                  </a:moveTo>
                  <a:cubicBezTo>
                    <a:pt x="249" y="1610"/>
                    <a:pt x="244" y="1618"/>
                    <a:pt x="248" y="1617"/>
                  </a:cubicBezTo>
                  <a:cubicBezTo>
                    <a:pt x="240" y="1617"/>
                    <a:pt x="232" y="1617"/>
                    <a:pt x="223" y="1617"/>
                  </a:cubicBezTo>
                  <a:cubicBezTo>
                    <a:pt x="206" y="1618"/>
                    <a:pt x="188" y="1623"/>
                    <a:pt x="173" y="1632"/>
                  </a:cubicBezTo>
                  <a:cubicBezTo>
                    <a:pt x="168" y="1635"/>
                    <a:pt x="164" y="1637"/>
                    <a:pt x="160" y="1640"/>
                  </a:cubicBezTo>
                  <a:cubicBezTo>
                    <a:pt x="149" y="1648"/>
                    <a:pt x="139" y="1659"/>
                    <a:pt x="132" y="1670"/>
                  </a:cubicBezTo>
                  <a:cubicBezTo>
                    <a:pt x="135" y="1657"/>
                    <a:pt x="140" y="1644"/>
                    <a:pt x="146" y="1633"/>
                  </a:cubicBezTo>
                  <a:cubicBezTo>
                    <a:pt x="152" y="1622"/>
                    <a:pt x="159" y="1613"/>
                    <a:pt x="168" y="1605"/>
                  </a:cubicBezTo>
                  <a:cubicBezTo>
                    <a:pt x="168" y="1605"/>
                    <a:pt x="169" y="1604"/>
                    <a:pt x="170" y="1604"/>
                  </a:cubicBezTo>
                  <a:cubicBezTo>
                    <a:pt x="171" y="1603"/>
                    <a:pt x="172" y="1602"/>
                    <a:pt x="173" y="1601"/>
                  </a:cubicBezTo>
                  <a:lnTo>
                    <a:pt x="173" y="1600"/>
                  </a:lnTo>
                  <a:cubicBezTo>
                    <a:pt x="179" y="1595"/>
                    <a:pt x="185" y="1590"/>
                    <a:pt x="192" y="1586"/>
                  </a:cubicBezTo>
                  <a:cubicBezTo>
                    <a:pt x="195" y="1584"/>
                    <a:pt x="199" y="1583"/>
                    <a:pt x="203" y="1581"/>
                  </a:cubicBezTo>
                  <a:cubicBezTo>
                    <a:pt x="220" y="1573"/>
                    <a:pt x="239" y="1567"/>
                    <a:pt x="257" y="1561"/>
                  </a:cubicBezTo>
                  <a:cubicBezTo>
                    <a:pt x="261" y="1573"/>
                    <a:pt x="265" y="1584"/>
                    <a:pt x="270" y="1596"/>
                  </a:cubicBezTo>
                  <a:lnTo>
                    <a:pt x="269" y="1596"/>
                  </a:lnTo>
                  <a:cubicBezTo>
                    <a:pt x="266" y="1596"/>
                    <a:pt x="262" y="1596"/>
                    <a:pt x="259" y="1598"/>
                  </a:cubicBezTo>
                  <a:cubicBezTo>
                    <a:pt x="256" y="1600"/>
                    <a:pt x="254" y="1602"/>
                    <a:pt x="252" y="1605"/>
                  </a:cubicBezTo>
                  <a:cubicBezTo>
                    <a:pt x="252" y="1606"/>
                    <a:pt x="252" y="1606"/>
                    <a:pt x="251" y="1607"/>
                  </a:cubicBezTo>
                  <a:moveTo>
                    <a:pt x="273" y="1540"/>
                  </a:moveTo>
                  <a:cubicBezTo>
                    <a:pt x="272" y="1540"/>
                    <a:pt x="272" y="1539"/>
                    <a:pt x="272" y="1539"/>
                  </a:cubicBezTo>
                  <a:cubicBezTo>
                    <a:pt x="271" y="1538"/>
                    <a:pt x="270" y="1537"/>
                    <a:pt x="269" y="1536"/>
                  </a:cubicBezTo>
                  <a:cubicBezTo>
                    <a:pt x="268" y="1535"/>
                    <a:pt x="268" y="1535"/>
                    <a:pt x="267" y="1535"/>
                  </a:cubicBezTo>
                  <a:cubicBezTo>
                    <a:pt x="339" y="1492"/>
                    <a:pt x="411" y="1448"/>
                    <a:pt x="482" y="1403"/>
                  </a:cubicBezTo>
                  <a:cubicBezTo>
                    <a:pt x="529" y="1374"/>
                    <a:pt x="580" y="1352"/>
                    <a:pt x="624" y="1318"/>
                  </a:cubicBezTo>
                  <a:cubicBezTo>
                    <a:pt x="642" y="1305"/>
                    <a:pt x="660" y="1293"/>
                    <a:pt x="679" y="1283"/>
                  </a:cubicBezTo>
                  <a:cubicBezTo>
                    <a:pt x="682" y="1281"/>
                    <a:pt x="684" y="1280"/>
                    <a:pt x="686" y="1279"/>
                  </a:cubicBezTo>
                  <a:cubicBezTo>
                    <a:pt x="680" y="1287"/>
                    <a:pt x="674" y="1296"/>
                    <a:pt x="668" y="1306"/>
                  </a:cubicBezTo>
                  <a:cubicBezTo>
                    <a:pt x="653" y="1326"/>
                    <a:pt x="633" y="1343"/>
                    <a:pt x="611" y="1356"/>
                  </a:cubicBezTo>
                  <a:cubicBezTo>
                    <a:pt x="609" y="1357"/>
                    <a:pt x="607" y="1358"/>
                    <a:pt x="605" y="1359"/>
                  </a:cubicBezTo>
                  <a:cubicBezTo>
                    <a:pt x="577" y="1376"/>
                    <a:pt x="553" y="1397"/>
                    <a:pt x="527" y="1415"/>
                  </a:cubicBezTo>
                  <a:cubicBezTo>
                    <a:pt x="513" y="1423"/>
                    <a:pt x="500" y="1431"/>
                    <a:pt x="487" y="1439"/>
                  </a:cubicBezTo>
                  <a:cubicBezTo>
                    <a:pt x="463" y="1453"/>
                    <a:pt x="439" y="1466"/>
                    <a:pt x="414" y="1477"/>
                  </a:cubicBezTo>
                  <a:cubicBezTo>
                    <a:pt x="379" y="1497"/>
                    <a:pt x="344" y="1519"/>
                    <a:pt x="308" y="1538"/>
                  </a:cubicBezTo>
                  <a:lnTo>
                    <a:pt x="305" y="1539"/>
                  </a:lnTo>
                  <a:cubicBezTo>
                    <a:pt x="295" y="1543"/>
                    <a:pt x="284" y="1545"/>
                    <a:pt x="274" y="1545"/>
                  </a:cubicBezTo>
                  <a:cubicBezTo>
                    <a:pt x="274" y="1544"/>
                    <a:pt x="274" y="1542"/>
                    <a:pt x="273" y="1540"/>
                  </a:cubicBezTo>
                  <a:moveTo>
                    <a:pt x="300" y="1627"/>
                  </a:moveTo>
                  <a:cubicBezTo>
                    <a:pt x="300" y="1625"/>
                    <a:pt x="300" y="1623"/>
                    <a:pt x="300" y="1621"/>
                  </a:cubicBezTo>
                  <a:lnTo>
                    <a:pt x="306" y="1623"/>
                  </a:lnTo>
                  <a:lnTo>
                    <a:pt x="300" y="1627"/>
                  </a:lnTo>
                  <a:moveTo>
                    <a:pt x="464" y="1524"/>
                  </a:moveTo>
                  <a:cubicBezTo>
                    <a:pt x="460" y="1538"/>
                    <a:pt x="434" y="1535"/>
                    <a:pt x="423" y="1537"/>
                  </a:cubicBezTo>
                  <a:cubicBezTo>
                    <a:pt x="421" y="1537"/>
                    <a:pt x="420" y="1537"/>
                    <a:pt x="418" y="1538"/>
                  </a:cubicBezTo>
                  <a:cubicBezTo>
                    <a:pt x="415" y="1539"/>
                    <a:pt x="414" y="1542"/>
                    <a:pt x="412" y="1544"/>
                  </a:cubicBezTo>
                  <a:cubicBezTo>
                    <a:pt x="411" y="1545"/>
                    <a:pt x="411" y="1546"/>
                    <a:pt x="411" y="1548"/>
                  </a:cubicBezTo>
                  <a:lnTo>
                    <a:pt x="385" y="1552"/>
                  </a:lnTo>
                  <a:cubicBezTo>
                    <a:pt x="384" y="1551"/>
                    <a:pt x="382" y="1550"/>
                    <a:pt x="381" y="1549"/>
                  </a:cubicBezTo>
                  <a:cubicBezTo>
                    <a:pt x="378" y="1547"/>
                    <a:pt x="375" y="1547"/>
                    <a:pt x="372" y="1547"/>
                  </a:cubicBezTo>
                  <a:cubicBezTo>
                    <a:pt x="369" y="1547"/>
                    <a:pt x="367" y="1547"/>
                    <a:pt x="364" y="1549"/>
                  </a:cubicBezTo>
                  <a:cubicBezTo>
                    <a:pt x="361" y="1550"/>
                    <a:pt x="359" y="1552"/>
                    <a:pt x="358" y="1555"/>
                  </a:cubicBezTo>
                  <a:cubicBezTo>
                    <a:pt x="357" y="1557"/>
                    <a:pt x="356" y="1559"/>
                    <a:pt x="356" y="1562"/>
                  </a:cubicBezTo>
                  <a:lnTo>
                    <a:pt x="356" y="1563"/>
                  </a:lnTo>
                  <a:cubicBezTo>
                    <a:pt x="356" y="1568"/>
                    <a:pt x="354" y="1574"/>
                    <a:pt x="352" y="1580"/>
                  </a:cubicBezTo>
                  <a:cubicBezTo>
                    <a:pt x="352" y="1578"/>
                    <a:pt x="351" y="1577"/>
                    <a:pt x="350" y="1575"/>
                  </a:cubicBezTo>
                  <a:cubicBezTo>
                    <a:pt x="349" y="1573"/>
                    <a:pt x="347" y="1571"/>
                    <a:pt x="345" y="1570"/>
                  </a:cubicBezTo>
                  <a:cubicBezTo>
                    <a:pt x="342" y="1568"/>
                    <a:pt x="340" y="1568"/>
                    <a:pt x="337" y="1568"/>
                  </a:cubicBezTo>
                  <a:cubicBezTo>
                    <a:pt x="334" y="1568"/>
                    <a:pt x="331" y="1568"/>
                    <a:pt x="329" y="1570"/>
                  </a:cubicBezTo>
                  <a:cubicBezTo>
                    <a:pt x="326" y="1571"/>
                    <a:pt x="325" y="1573"/>
                    <a:pt x="324" y="1575"/>
                  </a:cubicBezTo>
                  <a:cubicBezTo>
                    <a:pt x="322" y="1577"/>
                    <a:pt x="322" y="1580"/>
                    <a:pt x="321" y="1582"/>
                  </a:cubicBezTo>
                  <a:lnTo>
                    <a:pt x="298" y="1590"/>
                  </a:lnTo>
                  <a:cubicBezTo>
                    <a:pt x="296" y="1584"/>
                    <a:pt x="295" y="1579"/>
                    <a:pt x="291" y="1573"/>
                  </a:cubicBezTo>
                  <a:cubicBezTo>
                    <a:pt x="289" y="1571"/>
                    <a:pt x="287" y="1568"/>
                    <a:pt x="285" y="1565"/>
                  </a:cubicBezTo>
                  <a:cubicBezTo>
                    <a:pt x="295" y="1562"/>
                    <a:pt x="304" y="1558"/>
                    <a:pt x="313" y="1553"/>
                  </a:cubicBezTo>
                  <a:cubicBezTo>
                    <a:pt x="314" y="1552"/>
                    <a:pt x="315" y="1552"/>
                    <a:pt x="316" y="1551"/>
                  </a:cubicBezTo>
                  <a:cubicBezTo>
                    <a:pt x="342" y="1537"/>
                    <a:pt x="368" y="1524"/>
                    <a:pt x="395" y="1511"/>
                  </a:cubicBezTo>
                  <a:cubicBezTo>
                    <a:pt x="397" y="1510"/>
                    <a:pt x="398" y="1509"/>
                    <a:pt x="400" y="1508"/>
                  </a:cubicBezTo>
                  <a:lnTo>
                    <a:pt x="401" y="1507"/>
                  </a:lnTo>
                  <a:cubicBezTo>
                    <a:pt x="440" y="1488"/>
                    <a:pt x="477" y="1470"/>
                    <a:pt x="513" y="1448"/>
                  </a:cubicBezTo>
                  <a:cubicBezTo>
                    <a:pt x="508" y="1455"/>
                    <a:pt x="505" y="1468"/>
                    <a:pt x="495" y="1468"/>
                  </a:cubicBezTo>
                  <a:cubicBezTo>
                    <a:pt x="495" y="1468"/>
                    <a:pt x="494" y="1469"/>
                    <a:pt x="495" y="1469"/>
                  </a:cubicBezTo>
                  <a:cubicBezTo>
                    <a:pt x="506" y="1471"/>
                    <a:pt x="510" y="1457"/>
                    <a:pt x="516" y="1450"/>
                  </a:cubicBezTo>
                  <a:cubicBezTo>
                    <a:pt x="517" y="1448"/>
                    <a:pt x="516" y="1447"/>
                    <a:pt x="514" y="1448"/>
                  </a:cubicBezTo>
                  <a:cubicBezTo>
                    <a:pt x="522" y="1443"/>
                    <a:pt x="531" y="1438"/>
                    <a:pt x="539" y="1433"/>
                  </a:cubicBezTo>
                  <a:cubicBezTo>
                    <a:pt x="547" y="1427"/>
                    <a:pt x="559" y="1420"/>
                    <a:pt x="568" y="1413"/>
                  </a:cubicBezTo>
                  <a:cubicBezTo>
                    <a:pt x="562" y="1420"/>
                    <a:pt x="555" y="1426"/>
                    <a:pt x="547" y="1430"/>
                  </a:cubicBezTo>
                  <a:cubicBezTo>
                    <a:pt x="541" y="1433"/>
                    <a:pt x="535" y="1436"/>
                    <a:pt x="529" y="1438"/>
                  </a:cubicBezTo>
                  <a:cubicBezTo>
                    <a:pt x="523" y="1440"/>
                    <a:pt x="529" y="1439"/>
                    <a:pt x="529" y="1439"/>
                  </a:cubicBezTo>
                  <a:cubicBezTo>
                    <a:pt x="546" y="1439"/>
                    <a:pt x="560" y="1422"/>
                    <a:pt x="573" y="1410"/>
                  </a:cubicBezTo>
                  <a:cubicBezTo>
                    <a:pt x="589" y="1399"/>
                    <a:pt x="605" y="1388"/>
                    <a:pt x="621" y="1376"/>
                  </a:cubicBezTo>
                  <a:cubicBezTo>
                    <a:pt x="617" y="1382"/>
                    <a:pt x="614" y="1387"/>
                    <a:pt x="610" y="1392"/>
                  </a:cubicBezTo>
                  <a:cubicBezTo>
                    <a:pt x="606" y="1397"/>
                    <a:pt x="610" y="1400"/>
                    <a:pt x="614" y="1397"/>
                  </a:cubicBezTo>
                  <a:cubicBezTo>
                    <a:pt x="627" y="1388"/>
                    <a:pt x="638" y="1377"/>
                    <a:pt x="647" y="1365"/>
                  </a:cubicBezTo>
                  <a:cubicBezTo>
                    <a:pt x="660" y="1348"/>
                    <a:pt x="680" y="1345"/>
                    <a:pt x="695" y="1334"/>
                  </a:cubicBezTo>
                  <a:cubicBezTo>
                    <a:pt x="703" y="1329"/>
                    <a:pt x="713" y="1324"/>
                    <a:pt x="715" y="1313"/>
                  </a:cubicBezTo>
                  <a:cubicBezTo>
                    <a:pt x="715" y="1309"/>
                    <a:pt x="715" y="1306"/>
                    <a:pt x="715" y="1303"/>
                  </a:cubicBezTo>
                  <a:cubicBezTo>
                    <a:pt x="715" y="1299"/>
                    <a:pt x="715" y="1296"/>
                    <a:pt x="715" y="1293"/>
                  </a:cubicBezTo>
                  <a:cubicBezTo>
                    <a:pt x="720" y="1299"/>
                    <a:pt x="725" y="1304"/>
                    <a:pt x="732" y="1309"/>
                  </a:cubicBezTo>
                  <a:cubicBezTo>
                    <a:pt x="734" y="1311"/>
                    <a:pt x="737" y="1313"/>
                    <a:pt x="741" y="1315"/>
                  </a:cubicBezTo>
                  <a:cubicBezTo>
                    <a:pt x="747" y="1318"/>
                    <a:pt x="753" y="1321"/>
                    <a:pt x="760" y="1324"/>
                  </a:cubicBezTo>
                  <a:cubicBezTo>
                    <a:pt x="752" y="1327"/>
                    <a:pt x="745" y="1331"/>
                    <a:pt x="738" y="1335"/>
                  </a:cubicBezTo>
                  <a:cubicBezTo>
                    <a:pt x="711" y="1350"/>
                    <a:pt x="687" y="1372"/>
                    <a:pt x="669" y="1397"/>
                  </a:cubicBezTo>
                  <a:cubicBezTo>
                    <a:pt x="668" y="1399"/>
                    <a:pt x="666" y="1401"/>
                    <a:pt x="665" y="1403"/>
                  </a:cubicBezTo>
                  <a:cubicBezTo>
                    <a:pt x="664" y="1405"/>
                    <a:pt x="663" y="1407"/>
                    <a:pt x="662" y="1409"/>
                  </a:cubicBezTo>
                  <a:cubicBezTo>
                    <a:pt x="661" y="1415"/>
                    <a:pt x="660" y="1420"/>
                    <a:pt x="657" y="1425"/>
                  </a:cubicBezTo>
                  <a:cubicBezTo>
                    <a:pt x="655" y="1428"/>
                    <a:pt x="653" y="1431"/>
                    <a:pt x="651" y="1433"/>
                  </a:cubicBezTo>
                  <a:cubicBezTo>
                    <a:pt x="653" y="1431"/>
                    <a:pt x="655" y="1428"/>
                    <a:pt x="657" y="1425"/>
                  </a:cubicBezTo>
                  <a:cubicBezTo>
                    <a:pt x="657" y="1424"/>
                    <a:pt x="657" y="1423"/>
                    <a:pt x="658" y="1422"/>
                  </a:cubicBezTo>
                  <a:cubicBezTo>
                    <a:pt x="661" y="1415"/>
                    <a:pt x="651" y="1407"/>
                    <a:pt x="646" y="1414"/>
                  </a:cubicBezTo>
                  <a:cubicBezTo>
                    <a:pt x="639" y="1423"/>
                    <a:pt x="631" y="1432"/>
                    <a:pt x="621" y="1439"/>
                  </a:cubicBezTo>
                  <a:cubicBezTo>
                    <a:pt x="597" y="1435"/>
                    <a:pt x="596" y="1460"/>
                    <a:pt x="575" y="1462"/>
                  </a:cubicBezTo>
                  <a:cubicBezTo>
                    <a:pt x="567" y="1462"/>
                    <a:pt x="563" y="1470"/>
                    <a:pt x="562" y="1477"/>
                  </a:cubicBezTo>
                  <a:cubicBezTo>
                    <a:pt x="563" y="1488"/>
                    <a:pt x="558" y="1492"/>
                    <a:pt x="546" y="1487"/>
                  </a:cubicBezTo>
                  <a:cubicBezTo>
                    <a:pt x="545" y="1486"/>
                    <a:pt x="544" y="1485"/>
                    <a:pt x="542" y="1484"/>
                  </a:cubicBezTo>
                  <a:cubicBezTo>
                    <a:pt x="540" y="1482"/>
                    <a:pt x="537" y="1482"/>
                    <a:pt x="534" y="1482"/>
                  </a:cubicBezTo>
                  <a:cubicBezTo>
                    <a:pt x="531" y="1482"/>
                    <a:pt x="529" y="1482"/>
                    <a:pt x="526" y="1484"/>
                  </a:cubicBezTo>
                  <a:cubicBezTo>
                    <a:pt x="523" y="1485"/>
                    <a:pt x="521" y="1487"/>
                    <a:pt x="519" y="1490"/>
                  </a:cubicBezTo>
                  <a:cubicBezTo>
                    <a:pt x="519" y="1491"/>
                    <a:pt x="518" y="1492"/>
                    <a:pt x="518" y="1493"/>
                  </a:cubicBezTo>
                  <a:cubicBezTo>
                    <a:pt x="517" y="1509"/>
                    <a:pt x="506" y="1516"/>
                    <a:pt x="485" y="1513"/>
                  </a:cubicBezTo>
                  <a:cubicBezTo>
                    <a:pt x="484" y="1513"/>
                    <a:pt x="483" y="1513"/>
                    <a:pt x="481" y="1513"/>
                  </a:cubicBezTo>
                  <a:cubicBezTo>
                    <a:pt x="478" y="1513"/>
                    <a:pt x="476" y="1513"/>
                    <a:pt x="473" y="1515"/>
                  </a:cubicBezTo>
                  <a:cubicBezTo>
                    <a:pt x="470" y="1516"/>
                    <a:pt x="468" y="1518"/>
                    <a:pt x="467" y="1521"/>
                  </a:cubicBezTo>
                  <a:cubicBezTo>
                    <a:pt x="466" y="1522"/>
                    <a:pt x="466" y="1523"/>
                    <a:pt x="465" y="1525"/>
                  </a:cubicBezTo>
                  <a:lnTo>
                    <a:pt x="464" y="1524"/>
                  </a:lnTo>
                  <a:moveTo>
                    <a:pt x="484" y="1650"/>
                  </a:moveTo>
                  <a:cubicBezTo>
                    <a:pt x="477" y="1656"/>
                    <a:pt x="471" y="1663"/>
                    <a:pt x="467" y="1671"/>
                  </a:cubicBezTo>
                  <a:cubicBezTo>
                    <a:pt x="462" y="1679"/>
                    <a:pt x="459" y="1687"/>
                    <a:pt x="457" y="1695"/>
                  </a:cubicBezTo>
                  <a:cubicBezTo>
                    <a:pt x="450" y="1684"/>
                    <a:pt x="447" y="1670"/>
                    <a:pt x="447" y="1656"/>
                  </a:cubicBezTo>
                  <a:cubicBezTo>
                    <a:pt x="447" y="1643"/>
                    <a:pt x="450" y="1629"/>
                    <a:pt x="457" y="1617"/>
                  </a:cubicBezTo>
                  <a:cubicBezTo>
                    <a:pt x="464" y="1605"/>
                    <a:pt x="474" y="1595"/>
                    <a:pt x="486" y="1588"/>
                  </a:cubicBezTo>
                  <a:cubicBezTo>
                    <a:pt x="487" y="1587"/>
                    <a:pt x="489" y="1587"/>
                    <a:pt x="490" y="1586"/>
                  </a:cubicBezTo>
                  <a:cubicBezTo>
                    <a:pt x="491" y="1586"/>
                    <a:pt x="491" y="1585"/>
                    <a:pt x="492" y="1585"/>
                  </a:cubicBezTo>
                  <a:cubicBezTo>
                    <a:pt x="494" y="1584"/>
                    <a:pt x="496" y="1582"/>
                    <a:pt x="498" y="1581"/>
                  </a:cubicBezTo>
                  <a:cubicBezTo>
                    <a:pt x="506" y="1584"/>
                    <a:pt x="515" y="1588"/>
                    <a:pt x="523" y="1593"/>
                  </a:cubicBezTo>
                  <a:cubicBezTo>
                    <a:pt x="528" y="1596"/>
                    <a:pt x="533" y="1599"/>
                    <a:pt x="539" y="1603"/>
                  </a:cubicBezTo>
                  <a:cubicBezTo>
                    <a:pt x="532" y="1605"/>
                    <a:pt x="526" y="1608"/>
                    <a:pt x="520" y="1611"/>
                  </a:cubicBezTo>
                  <a:cubicBezTo>
                    <a:pt x="508" y="1618"/>
                    <a:pt x="496" y="1629"/>
                    <a:pt x="489" y="1642"/>
                  </a:cubicBezTo>
                  <a:cubicBezTo>
                    <a:pt x="487" y="1645"/>
                    <a:pt x="486" y="1647"/>
                    <a:pt x="485" y="1650"/>
                  </a:cubicBezTo>
                  <a:lnTo>
                    <a:pt x="484" y="1650"/>
                  </a:lnTo>
                  <a:moveTo>
                    <a:pt x="1113" y="1429"/>
                  </a:moveTo>
                  <a:cubicBezTo>
                    <a:pt x="1113" y="1429"/>
                    <a:pt x="1112" y="1430"/>
                    <a:pt x="1111" y="1431"/>
                  </a:cubicBezTo>
                  <a:cubicBezTo>
                    <a:pt x="1110" y="1432"/>
                    <a:pt x="1111" y="1432"/>
                    <a:pt x="1111" y="1433"/>
                  </a:cubicBezTo>
                  <a:cubicBezTo>
                    <a:pt x="1112" y="1430"/>
                    <a:pt x="1073" y="1469"/>
                    <a:pt x="1073" y="1442"/>
                  </a:cubicBezTo>
                  <a:cubicBezTo>
                    <a:pt x="1073" y="1439"/>
                    <a:pt x="1072" y="1435"/>
                    <a:pt x="1070" y="1432"/>
                  </a:cubicBezTo>
                  <a:cubicBezTo>
                    <a:pt x="1068" y="1429"/>
                    <a:pt x="1066" y="1427"/>
                    <a:pt x="1063" y="1425"/>
                  </a:cubicBezTo>
                  <a:cubicBezTo>
                    <a:pt x="1062" y="1424"/>
                    <a:pt x="1062" y="1425"/>
                    <a:pt x="1062" y="1424"/>
                  </a:cubicBezTo>
                  <a:cubicBezTo>
                    <a:pt x="1077" y="1426"/>
                    <a:pt x="1097" y="1426"/>
                    <a:pt x="1115" y="1429"/>
                  </a:cubicBezTo>
                  <a:lnTo>
                    <a:pt x="1113" y="1429"/>
                  </a:lnTo>
                  <a:moveTo>
                    <a:pt x="1133" y="978"/>
                  </a:moveTo>
                  <a:cubicBezTo>
                    <a:pt x="1133" y="974"/>
                    <a:pt x="1132" y="970"/>
                    <a:pt x="1131" y="967"/>
                  </a:cubicBezTo>
                  <a:lnTo>
                    <a:pt x="1139" y="965"/>
                  </a:lnTo>
                  <a:cubicBezTo>
                    <a:pt x="1137" y="969"/>
                    <a:pt x="1135" y="974"/>
                    <a:pt x="1134" y="978"/>
                  </a:cubicBezTo>
                  <a:lnTo>
                    <a:pt x="1133" y="978"/>
                  </a:lnTo>
                  <a:moveTo>
                    <a:pt x="1153" y="791"/>
                  </a:moveTo>
                  <a:cubicBezTo>
                    <a:pt x="1151" y="793"/>
                    <a:pt x="1149" y="795"/>
                    <a:pt x="1148" y="797"/>
                  </a:cubicBezTo>
                  <a:cubicBezTo>
                    <a:pt x="1146" y="800"/>
                    <a:pt x="1145" y="803"/>
                    <a:pt x="1145" y="807"/>
                  </a:cubicBezTo>
                  <a:cubicBezTo>
                    <a:pt x="1145" y="810"/>
                    <a:pt x="1146" y="814"/>
                    <a:pt x="1148" y="817"/>
                  </a:cubicBezTo>
                  <a:cubicBezTo>
                    <a:pt x="1149" y="819"/>
                    <a:pt x="1151" y="821"/>
                    <a:pt x="1154" y="823"/>
                  </a:cubicBezTo>
                  <a:cubicBezTo>
                    <a:pt x="1173" y="836"/>
                    <a:pt x="1151" y="850"/>
                    <a:pt x="1139" y="859"/>
                  </a:cubicBezTo>
                  <a:cubicBezTo>
                    <a:pt x="1137" y="860"/>
                    <a:pt x="1135" y="862"/>
                    <a:pt x="1134" y="865"/>
                  </a:cubicBezTo>
                  <a:cubicBezTo>
                    <a:pt x="1132" y="868"/>
                    <a:pt x="1131" y="871"/>
                    <a:pt x="1131" y="875"/>
                  </a:cubicBezTo>
                  <a:cubicBezTo>
                    <a:pt x="1131" y="878"/>
                    <a:pt x="1132" y="881"/>
                    <a:pt x="1134" y="884"/>
                  </a:cubicBezTo>
                  <a:cubicBezTo>
                    <a:pt x="1135" y="887"/>
                    <a:pt x="1137" y="889"/>
                    <a:pt x="1139" y="890"/>
                  </a:cubicBezTo>
                  <a:cubicBezTo>
                    <a:pt x="1141" y="893"/>
                    <a:pt x="1144" y="895"/>
                    <a:pt x="1147" y="897"/>
                  </a:cubicBezTo>
                  <a:cubicBezTo>
                    <a:pt x="1147" y="897"/>
                    <a:pt x="1148" y="898"/>
                    <a:pt x="1149" y="898"/>
                  </a:cubicBezTo>
                  <a:cubicBezTo>
                    <a:pt x="1169" y="904"/>
                    <a:pt x="1137" y="926"/>
                    <a:pt x="1127" y="929"/>
                  </a:cubicBezTo>
                  <a:cubicBezTo>
                    <a:pt x="1117" y="930"/>
                    <a:pt x="1107" y="933"/>
                    <a:pt x="1098" y="939"/>
                  </a:cubicBezTo>
                  <a:cubicBezTo>
                    <a:pt x="1097" y="939"/>
                    <a:pt x="1095" y="941"/>
                    <a:pt x="1094" y="942"/>
                  </a:cubicBezTo>
                  <a:cubicBezTo>
                    <a:pt x="1092" y="943"/>
                    <a:pt x="1089" y="945"/>
                    <a:pt x="1088" y="947"/>
                  </a:cubicBezTo>
                  <a:cubicBezTo>
                    <a:pt x="1086" y="950"/>
                    <a:pt x="1086" y="954"/>
                    <a:pt x="1086" y="957"/>
                  </a:cubicBezTo>
                  <a:cubicBezTo>
                    <a:pt x="1086" y="960"/>
                    <a:pt x="1086" y="963"/>
                    <a:pt x="1087" y="965"/>
                  </a:cubicBezTo>
                  <a:cubicBezTo>
                    <a:pt x="1107" y="1003"/>
                    <a:pt x="1050" y="1010"/>
                    <a:pt x="1046" y="1040"/>
                  </a:cubicBezTo>
                  <a:cubicBezTo>
                    <a:pt x="1046" y="1041"/>
                    <a:pt x="1046" y="1041"/>
                    <a:pt x="1046" y="1042"/>
                  </a:cubicBezTo>
                  <a:cubicBezTo>
                    <a:pt x="1046" y="1048"/>
                    <a:pt x="1048" y="1054"/>
                    <a:pt x="1051" y="1059"/>
                  </a:cubicBezTo>
                  <a:cubicBezTo>
                    <a:pt x="1052" y="1061"/>
                    <a:pt x="1053" y="1062"/>
                    <a:pt x="1054" y="1063"/>
                  </a:cubicBezTo>
                  <a:cubicBezTo>
                    <a:pt x="1075" y="1091"/>
                    <a:pt x="1043" y="1109"/>
                    <a:pt x="1020" y="1122"/>
                  </a:cubicBezTo>
                  <a:cubicBezTo>
                    <a:pt x="1019" y="1123"/>
                    <a:pt x="1018" y="1123"/>
                    <a:pt x="1017" y="1124"/>
                  </a:cubicBezTo>
                  <a:cubicBezTo>
                    <a:pt x="1014" y="1126"/>
                    <a:pt x="1011" y="1128"/>
                    <a:pt x="1010" y="1131"/>
                  </a:cubicBezTo>
                  <a:cubicBezTo>
                    <a:pt x="1008" y="1134"/>
                    <a:pt x="1008" y="1137"/>
                    <a:pt x="1008" y="1141"/>
                  </a:cubicBezTo>
                  <a:cubicBezTo>
                    <a:pt x="1008" y="1144"/>
                    <a:pt x="1008" y="1148"/>
                    <a:pt x="1010" y="1151"/>
                  </a:cubicBezTo>
                  <a:cubicBezTo>
                    <a:pt x="1011" y="1153"/>
                    <a:pt x="1014" y="1155"/>
                    <a:pt x="1016" y="1157"/>
                  </a:cubicBezTo>
                  <a:cubicBezTo>
                    <a:pt x="1044" y="1177"/>
                    <a:pt x="1000" y="1186"/>
                    <a:pt x="985" y="1199"/>
                  </a:cubicBezTo>
                  <a:cubicBezTo>
                    <a:pt x="984" y="1200"/>
                    <a:pt x="983" y="1201"/>
                    <a:pt x="982" y="1203"/>
                  </a:cubicBezTo>
                  <a:cubicBezTo>
                    <a:pt x="980" y="1206"/>
                    <a:pt x="979" y="1209"/>
                    <a:pt x="979" y="1213"/>
                  </a:cubicBezTo>
                  <a:cubicBezTo>
                    <a:pt x="979" y="1216"/>
                    <a:pt x="980" y="1220"/>
                    <a:pt x="982" y="1223"/>
                  </a:cubicBezTo>
                  <a:cubicBezTo>
                    <a:pt x="982" y="1224"/>
                    <a:pt x="983" y="1225"/>
                    <a:pt x="983" y="1225"/>
                  </a:cubicBezTo>
                  <a:cubicBezTo>
                    <a:pt x="994" y="1242"/>
                    <a:pt x="973" y="1270"/>
                    <a:pt x="964" y="1283"/>
                  </a:cubicBezTo>
                  <a:cubicBezTo>
                    <a:pt x="955" y="1296"/>
                    <a:pt x="964" y="1324"/>
                    <a:pt x="970" y="1342"/>
                  </a:cubicBezTo>
                  <a:cubicBezTo>
                    <a:pt x="968" y="1347"/>
                    <a:pt x="967" y="1353"/>
                    <a:pt x="967" y="1359"/>
                  </a:cubicBezTo>
                  <a:cubicBezTo>
                    <a:pt x="967" y="1361"/>
                    <a:pt x="967" y="1364"/>
                    <a:pt x="968" y="1367"/>
                  </a:cubicBezTo>
                  <a:cubicBezTo>
                    <a:pt x="969" y="1372"/>
                    <a:pt x="971" y="1378"/>
                    <a:pt x="973" y="1383"/>
                  </a:cubicBezTo>
                  <a:cubicBezTo>
                    <a:pt x="977" y="1390"/>
                    <a:pt x="983" y="1396"/>
                    <a:pt x="990" y="1400"/>
                  </a:cubicBezTo>
                  <a:cubicBezTo>
                    <a:pt x="992" y="1401"/>
                    <a:pt x="994" y="1402"/>
                    <a:pt x="996" y="1402"/>
                  </a:cubicBezTo>
                  <a:cubicBezTo>
                    <a:pt x="1014" y="1410"/>
                    <a:pt x="1033" y="1417"/>
                    <a:pt x="1052" y="1423"/>
                  </a:cubicBezTo>
                  <a:cubicBezTo>
                    <a:pt x="1049" y="1423"/>
                    <a:pt x="1046" y="1423"/>
                    <a:pt x="1043" y="1425"/>
                  </a:cubicBezTo>
                  <a:cubicBezTo>
                    <a:pt x="1040" y="1426"/>
                    <a:pt x="1039" y="1428"/>
                    <a:pt x="1038" y="1431"/>
                  </a:cubicBezTo>
                  <a:cubicBezTo>
                    <a:pt x="1036" y="1433"/>
                    <a:pt x="1035" y="1437"/>
                    <a:pt x="1035" y="1439"/>
                  </a:cubicBezTo>
                  <a:cubicBezTo>
                    <a:pt x="1035" y="1440"/>
                    <a:pt x="1035" y="1440"/>
                    <a:pt x="1035" y="1440"/>
                  </a:cubicBezTo>
                  <a:cubicBezTo>
                    <a:pt x="1033" y="1445"/>
                    <a:pt x="1029" y="1448"/>
                    <a:pt x="1024" y="1451"/>
                  </a:cubicBezTo>
                  <a:cubicBezTo>
                    <a:pt x="1019" y="1454"/>
                    <a:pt x="1014" y="1455"/>
                    <a:pt x="1008" y="1455"/>
                  </a:cubicBezTo>
                  <a:cubicBezTo>
                    <a:pt x="1007" y="1455"/>
                    <a:pt x="1006" y="1455"/>
                    <a:pt x="1005" y="1455"/>
                  </a:cubicBezTo>
                  <a:cubicBezTo>
                    <a:pt x="993" y="1455"/>
                    <a:pt x="994" y="1450"/>
                    <a:pt x="990" y="1457"/>
                  </a:cubicBezTo>
                  <a:cubicBezTo>
                    <a:pt x="991" y="1454"/>
                    <a:pt x="992" y="1451"/>
                    <a:pt x="992" y="1448"/>
                  </a:cubicBezTo>
                  <a:cubicBezTo>
                    <a:pt x="992" y="1445"/>
                    <a:pt x="990" y="1441"/>
                    <a:pt x="989" y="1439"/>
                  </a:cubicBezTo>
                  <a:cubicBezTo>
                    <a:pt x="987" y="1436"/>
                    <a:pt x="985" y="1434"/>
                    <a:pt x="983" y="1433"/>
                  </a:cubicBezTo>
                  <a:cubicBezTo>
                    <a:pt x="980" y="1431"/>
                    <a:pt x="976" y="1430"/>
                    <a:pt x="973" y="1430"/>
                  </a:cubicBezTo>
                  <a:cubicBezTo>
                    <a:pt x="969" y="1430"/>
                    <a:pt x="967" y="1431"/>
                    <a:pt x="964" y="1433"/>
                  </a:cubicBezTo>
                  <a:cubicBezTo>
                    <a:pt x="962" y="1434"/>
                    <a:pt x="960" y="1436"/>
                    <a:pt x="958" y="1439"/>
                  </a:cubicBezTo>
                  <a:cubicBezTo>
                    <a:pt x="956" y="1441"/>
                    <a:pt x="902" y="1454"/>
                    <a:pt x="938" y="1412"/>
                  </a:cubicBezTo>
                  <a:cubicBezTo>
                    <a:pt x="952" y="1395"/>
                    <a:pt x="925" y="1377"/>
                    <a:pt x="912" y="1392"/>
                  </a:cubicBezTo>
                  <a:cubicBezTo>
                    <a:pt x="910" y="1394"/>
                    <a:pt x="909" y="1395"/>
                    <a:pt x="907" y="1397"/>
                  </a:cubicBezTo>
                  <a:cubicBezTo>
                    <a:pt x="906" y="1396"/>
                    <a:pt x="906" y="1395"/>
                    <a:pt x="905" y="1394"/>
                  </a:cubicBezTo>
                  <a:cubicBezTo>
                    <a:pt x="903" y="1391"/>
                    <a:pt x="900" y="1389"/>
                    <a:pt x="897" y="1387"/>
                  </a:cubicBezTo>
                  <a:cubicBezTo>
                    <a:pt x="893" y="1385"/>
                    <a:pt x="889" y="1383"/>
                    <a:pt x="884" y="1383"/>
                  </a:cubicBezTo>
                  <a:cubicBezTo>
                    <a:pt x="882" y="1383"/>
                    <a:pt x="879" y="1384"/>
                    <a:pt x="877" y="1385"/>
                  </a:cubicBezTo>
                  <a:cubicBezTo>
                    <a:pt x="875" y="1385"/>
                    <a:pt x="873" y="1385"/>
                    <a:pt x="872" y="1386"/>
                  </a:cubicBezTo>
                  <a:cubicBezTo>
                    <a:pt x="870" y="1387"/>
                    <a:pt x="869" y="1388"/>
                    <a:pt x="868" y="1390"/>
                  </a:cubicBezTo>
                  <a:cubicBezTo>
                    <a:pt x="865" y="1389"/>
                    <a:pt x="862" y="1388"/>
                    <a:pt x="859" y="1388"/>
                  </a:cubicBezTo>
                  <a:cubicBezTo>
                    <a:pt x="849" y="1384"/>
                    <a:pt x="850" y="1363"/>
                    <a:pt x="848" y="1355"/>
                  </a:cubicBezTo>
                  <a:cubicBezTo>
                    <a:pt x="848" y="1354"/>
                    <a:pt x="847" y="1353"/>
                    <a:pt x="847" y="1352"/>
                  </a:cubicBezTo>
                  <a:cubicBezTo>
                    <a:pt x="846" y="1350"/>
                    <a:pt x="844" y="1349"/>
                    <a:pt x="843" y="1348"/>
                  </a:cubicBezTo>
                  <a:cubicBezTo>
                    <a:pt x="841" y="1347"/>
                    <a:pt x="839" y="1347"/>
                    <a:pt x="838" y="1347"/>
                  </a:cubicBezTo>
                  <a:cubicBezTo>
                    <a:pt x="836" y="1347"/>
                    <a:pt x="835" y="1347"/>
                    <a:pt x="833" y="1348"/>
                  </a:cubicBezTo>
                  <a:cubicBezTo>
                    <a:pt x="832" y="1349"/>
                    <a:pt x="831" y="1350"/>
                    <a:pt x="830" y="1351"/>
                  </a:cubicBezTo>
                  <a:cubicBezTo>
                    <a:pt x="829" y="1350"/>
                    <a:pt x="828" y="1350"/>
                    <a:pt x="827" y="1350"/>
                  </a:cubicBezTo>
                  <a:cubicBezTo>
                    <a:pt x="824" y="1350"/>
                    <a:pt x="822" y="1350"/>
                    <a:pt x="819" y="1352"/>
                  </a:cubicBezTo>
                  <a:cubicBezTo>
                    <a:pt x="816" y="1353"/>
                    <a:pt x="815" y="1356"/>
                    <a:pt x="814" y="1358"/>
                  </a:cubicBezTo>
                  <a:cubicBezTo>
                    <a:pt x="813" y="1360"/>
                    <a:pt x="812" y="1362"/>
                    <a:pt x="812" y="1364"/>
                  </a:cubicBezTo>
                  <a:cubicBezTo>
                    <a:pt x="812" y="1384"/>
                    <a:pt x="812" y="1394"/>
                    <a:pt x="798" y="1406"/>
                  </a:cubicBezTo>
                  <a:cubicBezTo>
                    <a:pt x="791" y="1412"/>
                    <a:pt x="790" y="1434"/>
                    <a:pt x="775" y="1430"/>
                  </a:cubicBezTo>
                  <a:cubicBezTo>
                    <a:pt x="774" y="1429"/>
                    <a:pt x="772" y="1429"/>
                    <a:pt x="770" y="1429"/>
                  </a:cubicBezTo>
                  <a:cubicBezTo>
                    <a:pt x="767" y="1429"/>
                    <a:pt x="764" y="1429"/>
                    <a:pt x="761" y="1431"/>
                  </a:cubicBezTo>
                  <a:cubicBezTo>
                    <a:pt x="758" y="1432"/>
                    <a:pt x="756" y="1435"/>
                    <a:pt x="754" y="1438"/>
                  </a:cubicBezTo>
                  <a:cubicBezTo>
                    <a:pt x="753" y="1440"/>
                    <a:pt x="752" y="1443"/>
                    <a:pt x="752" y="1446"/>
                  </a:cubicBezTo>
                  <a:cubicBezTo>
                    <a:pt x="754" y="1459"/>
                    <a:pt x="747" y="1463"/>
                    <a:pt x="730" y="1459"/>
                  </a:cubicBezTo>
                  <a:cubicBezTo>
                    <a:pt x="729" y="1458"/>
                    <a:pt x="727" y="1458"/>
                    <a:pt x="726" y="1458"/>
                  </a:cubicBezTo>
                  <a:cubicBezTo>
                    <a:pt x="723" y="1458"/>
                    <a:pt x="720" y="1459"/>
                    <a:pt x="717" y="1461"/>
                  </a:cubicBezTo>
                  <a:cubicBezTo>
                    <a:pt x="714" y="1462"/>
                    <a:pt x="712" y="1464"/>
                    <a:pt x="710" y="1467"/>
                  </a:cubicBezTo>
                  <a:cubicBezTo>
                    <a:pt x="708" y="1470"/>
                    <a:pt x="708" y="1473"/>
                    <a:pt x="708" y="1476"/>
                  </a:cubicBezTo>
                  <a:cubicBezTo>
                    <a:pt x="706" y="1514"/>
                    <a:pt x="674" y="1493"/>
                    <a:pt x="660" y="1516"/>
                  </a:cubicBezTo>
                  <a:lnTo>
                    <a:pt x="659" y="1516"/>
                  </a:lnTo>
                  <a:cubicBezTo>
                    <a:pt x="655" y="1524"/>
                    <a:pt x="652" y="1533"/>
                    <a:pt x="651" y="1542"/>
                  </a:cubicBezTo>
                  <a:cubicBezTo>
                    <a:pt x="651" y="1547"/>
                    <a:pt x="625" y="1546"/>
                    <a:pt x="619" y="1547"/>
                  </a:cubicBezTo>
                  <a:cubicBezTo>
                    <a:pt x="617" y="1547"/>
                    <a:pt x="615" y="1548"/>
                    <a:pt x="614" y="1549"/>
                  </a:cubicBezTo>
                  <a:cubicBezTo>
                    <a:pt x="611" y="1551"/>
                    <a:pt x="609" y="1553"/>
                    <a:pt x="607" y="1556"/>
                  </a:cubicBezTo>
                  <a:cubicBezTo>
                    <a:pt x="607" y="1556"/>
                    <a:pt x="606" y="1557"/>
                    <a:pt x="606" y="1558"/>
                  </a:cubicBezTo>
                  <a:cubicBezTo>
                    <a:pt x="605" y="1565"/>
                    <a:pt x="602" y="1572"/>
                    <a:pt x="599" y="1577"/>
                  </a:cubicBezTo>
                  <a:cubicBezTo>
                    <a:pt x="598" y="1579"/>
                    <a:pt x="597" y="1581"/>
                    <a:pt x="595" y="1583"/>
                  </a:cubicBezTo>
                  <a:cubicBezTo>
                    <a:pt x="591" y="1586"/>
                    <a:pt x="587" y="1589"/>
                    <a:pt x="583" y="1592"/>
                  </a:cubicBezTo>
                  <a:cubicBezTo>
                    <a:pt x="578" y="1594"/>
                    <a:pt x="573" y="1595"/>
                    <a:pt x="567" y="1596"/>
                  </a:cubicBezTo>
                  <a:cubicBezTo>
                    <a:pt x="565" y="1596"/>
                    <a:pt x="563" y="1597"/>
                    <a:pt x="561" y="1597"/>
                  </a:cubicBezTo>
                  <a:cubicBezTo>
                    <a:pt x="554" y="1586"/>
                    <a:pt x="544" y="1576"/>
                    <a:pt x="533" y="1570"/>
                  </a:cubicBezTo>
                  <a:cubicBezTo>
                    <a:pt x="528" y="1567"/>
                    <a:pt x="523" y="1565"/>
                    <a:pt x="518" y="1563"/>
                  </a:cubicBezTo>
                  <a:cubicBezTo>
                    <a:pt x="527" y="1558"/>
                    <a:pt x="535" y="1551"/>
                    <a:pt x="543" y="1544"/>
                  </a:cubicBezTo>
                  <a:cubicBezTo>
                    <a:pt x="553" y="1540"/>
                    <a:pt x="562" y="1536"/>
                    <a:pt x="571" y="1530"/>
                  </a:cubicBezTo>
                  <a:cubicBezTo>
                    <a:pt x="574" y="1528"/>
                    <a:pt x="578" y="1526"/>
                    <a:pt x="581" y="1524"/>
                  </a:cubicBezTo>
                  <a:cubicBezTo>
                    <a:pt x="589" y="1513"/>
                    <a:pt x="597" y="1502"/>
                    <a:pt x="603" y="1490"/>
                  </a:cubicBezTo>
                  <a:cubicBezTo>
                    <a:pt x="604" y="1488"/>
                    <a:pt x="605" y="1487"/>
                    <a:pt x="606" y="1485"/>
                  </a:cubicBezTo>
                  <a:cubicBezTo>
                    <a:pt x="614" y="1479"/>
                    <a:pt x="622" y="1473"/>
                    <a:pt x="630" y="1468"/>
                  </a:cubicBezTo>
                  <a:cubicBezTo>
                    <a:pt x="632" y="1466"/>
                    <a:pt x="633" y="1465"/>
                    <a:pt x="634" y="1463"/>
                  </a:cubicBezTo>
                  <a:cubicBezTo>
                    <a:pt x="635" y="1462"/>
                    <a:pt x="635" y="1461"/>
                    <a:pt x="635" y="1460"/>
                  </a:cubicBezTo>
                  <a:cubicBezTo>
                    <a:pt x="636" y="1460"/>
                    <a:pt x="637" y="1459"/>
                    <a:pt x="638" y="1459"/>
                  </a:cubicBezTo>
                  <a:cubicBezTo>
                    <a:pt x="645" y="1454"/>
                    <a:pt x="652" y="1449"/>
                    <a:pt x="658" y="1443"/>
                  </a:cubicBezTo>
                  <a:cubicBezTo>
                    <a:pt x="670" y="1431"/>
                    <a:pt x="669" y="1420"/>
                    <a:pt x="678" y="1405"/>
                  </a:cubicBezTo>
                  <a:cubicBezTo>
                    <a:pt x="702" y="1370"/>
                    <a:pt x="737" y="1355"/>
                    <a:pt x="768" y="1328"/>
                  </a:cubicBezTo>
                  <a:cubicBezTo>
                    <a:pt x="774" y="1330"/>
                    <a:pt x="779" y="1330"/>
                    <a:pt x="785" y="1330"/>
                  </a:cubicBezTo>
                  <a:cubicBezTo>
                    <a:pt x="794" y="1330"/>
                    <a:pt x="803" y="1328"/>
                    <a:pt x="812" y="1324"/>
                  </a:cubicBezTo>
                  <a:cubicBezTo>
                    <a:pt x="813" y="1323"/>
                    <a:pt x="814" y="1322"/>
                    <a:pt x="815" y="1321"/>
                  </a:cubicBezTo>
                  <a:cubicBezTo>
                    <a:pt x="815" y="1320"/>
                    <a:pt x="816" y="1319"/>
                    <a:pt x="816" y="1318"/>
                  </a:cubicBezTo>
                  <a:cubicBezTo>
                    <a:pt x="816" y="1317"/>
                    <a:pt x="815" y="1316"/>
                    <a:pt x="815" y="1315"/>
                  </a:cubicBezTo>
                  <a:cubicBezTo>
                    <a:pt x="814" y="1314"/>
                    <a:pt x="813" y="1313"/>
                    <a:pt x="812" y="1312"/>
                  </a:cubicBezTo>
                  <a:cubicBezTo>
                    <a:pt x="796" y="1303"/>
                    <a:pt x="776" y="1302"/>
                    <a:pt x="760" y="1294"/>
                  </a:cubicBezTo>
                  <a:cubicBezTo>
                    <a:pt x="757" y="1293"/>
                    <a:pt x="755" y="1292"/>
                    <a:pt x="753" y="1291"/>
                  </a:cubicBezTo>
                  <a:cubicBezTo>
                    <a:pt x="750" y="1289"/>
                    <a:pt x="747" y="1287"/>
                    <a:pt x="743" y="1284"/>
                  </a:cubicBezTo>
                  <a:cubicBezTo>
                    <a:pt x="736" y="1280"/>
                    <a:pt x="733" y="1272"/>
                    <a:pt x="726" y="1266"/>
                  </a:cubicBezTo>
                  <a:lnTo>
                    <a:pt x="725" y="1266"/>
                  </a:lnTo>
                  <a:cubicBezTo>
                    <a:pt x="730" y="1260"/>
                    <a:pt x="736" y="1253"/>
                    <a:pt x="740" y="1245"/>
                  </a:cubicBezTo>
                  <a:lnTo>
                    <a:pt x="741" y="1245"/>
                  </a:lnTo>
                  <a:cubicBezTo>
                    <a:pt x="747" y="1247"/>
                    <a:pt x="752" y="1250"/>
                    <a:pt x="757" y="1253"/>
                  </a:cubicBezTo>
                  <a:cubicBezTo>
                    <a:pt x="758" y="1254"/>
                    <a:pt x="760" y="1255"/>
                    <a:pt x="761" y="1255"/>
                  </a:cubicBezTo>
                  <a:cubicBezTo>
                    <a:pt x="769" y="1260"/>
                    <a:pt x="778" y="1262"/>
                    <a:pt x="787" y="1262"/>
                  </a:cubicBezTo>
                  <a:cubicBezTo>
                    <a:pt x="796" y="1262"/>
                    <a:pt x="805" y="1260"/>
                    <a:pt x="813" y="1255"/>
                  </a:cubicBezTo>
                  <a:cubicBezTo>
                    <a:pt x="814" y="1255"/>
                    <a:pt x="814" y="1254"/>
                    <a:pt x="815" y="1253"/>
                  </a:cubicBezTo>
                  <a:cubicBezTo>
                    <a:pt x="815" y="1252"/>
                    <a:pt x="816" y="1251"/>
                    <a:pt x="816" y="1250"/>
                  </a:cubicBezTo>
                  <a:cubicBezTo>
                    <a:pt x="816" y="1249"/>
                    <a:pt x="815" y="1248"/>
                    <a:pt x="815" y="1247"/>
                  </a:cubicBezTo>
                  <a:cubicBezTo>
                    <a:pt x="814" y="1246"/>
                    <a:pt x="814" y="1245"/>
                    <a:pt x="813" y="1245"/>
                  </a:cubicBezTo>
                  <a:cubicBezTo>
                    <a:pt x="799" y="1237"/>
                    <a:pt x="782" y="1239"/>
                    <a:pt x="768" y="1231"/>
                  </a:cubicBezTo>
                  <a:cubicBezTo>
                    <a:pt x="767" y="1230"/>
                    <a:pt x="766" y="1230"/>
                    <a:pt x="765" y="1229"/>
                  </a:cubicBezTo>
                  <a:cubicBezTo>
                    <a:pt x="761" y="1227"/>
                    <a:pt x="757" y="1225"/>
                    <a:pt x="752" y="1224"/>
                  </a:cubicBezTo>
                  <a:lnTo>
                    <a:pt x="750" y="1221"/>
                  </a:lnTo>
                  <a:cubicBezTo>
                    <a:pt x="751" y="1213"/>
                    <a:pt x="754" y="1206"/>
                    <a:pt x="758" y="1199"/>
                  </a:cubicBezTo>
                  <a:cubicBezTo>
                    <a:pt x="763" y="1190"/>
                    <a:pt x="770" y="1182"/>
                    <a:pt x="779" y="1177"/>
                  </a:cubicBezTo>
                  <a:cubicBezTo>
                    <a:pt x="780" y="1178"/>
                    <a:pt x="781" y="1178"/>
                    <a:pt x="782" y="1179"/>
                  </a:cubicBezTo>
                  <a:lnTo>
                    <a:pt x="783" y="1179"/>
                  </a:lnTo>
                  <a:cubicBezTo>
                    <a:pt x="784" y="1180"/>
                    <a:pt x="785" y="1180"/>
                    <a:pt x="786" y="1181"/>
                  </a:cubicBezTo>
                  <a:cubicBezTo>
                    <a:pt x="800" y="1189"/>
                    <a:pt x="816" y="1196"/>
                    <a:pt x="832" y="1202"/>
                  </a:cubicBezTo>
                  <a:cubicBezTo>
                    <a:pt x="838" y="1203"/>
                    <a:pt x="844" y="1204"/>
                    <a:pt x="851" y="1204"/>
                  </a:cubicBezTo>
                  <a:cubicBezTo>
                    <a:pt x="861" y="1204"/>
                    <a:pt x="872" y="1201"/>
                    <a:pt x="882" y="1197"/>
                  </a:cubicBezTo>
                  <a:cubicBezTo>
                    <a:pt x="883" y="1196"/>
                    <a:pt x="884" y="1197"/>
                    <a:pt x="885" y="1195"/>
                  </a:cubicBezTo>
                  <a:cubicBezTo>
                    <a:pt x="885" y="1193"/>
                    <a:pt x="886" y="1192"/>
                    <a:pt x="886" y="1191"/>
                  </a:cubicBezTo>
                  <a:cubicBezTo>
                    <a:pt x="886" y="1190"/>
                    <a:pt x="885" y="1189"/>
                    <a:pt x="885" y="1188"/>
                  </a:cubicBezTo>
                  <a:cubicBezTo>
                    <a:pt x="884" y="1187"/>
                    <a:pt x="883" y="1186"/>
                    <a:pt x="882" y="1185"/>
                  </a:cubicBezTo>
                  <a:cubicBezTo>
                    <a:pt x="862" y="1176"/>
                    <a:pt x="840" y="1179"/>
                    <a:pt x="821" y="1171"/>
                  </a:cubicBezTo>
                  <a:cubicBezTo>
                    <a:pt x="815" y="1169"/>
                    <a:pt x="810" y="1167"/>
                    <a:pt x="805" y="1165"/>
                  </a:cubicBezTo>
                  <a:cubicBezTo>
                    <a:pt x="806" y="1164"/>
                    <a:pt x="806" y="1163"/>
                    <a:pt x="807" y="1161"/>
                  </a:cubicBezTo>
                  <a:cubicBezTo>
                    <a:pt x="808" y="1158"/>
                    <a:pt x="810" y="1156"/>
                    <a:pt x="810" y="1153"/>
                  </a:cubicBezTo>
                  <a:cubicBezTo>
                    <a:pt x="810" y="1141"/>
                    <a:pt x="813" y="1129"/>
                    <a:pt x="820" y="1118"/>
                  </a:cubicBezTo>
                  <a:cubicBezTo>
                    <a:pt x="825" y="1109"/>
                    <a:pt x="831" y="1102"/>
                    <a:pt x="839" y="1096"/>
                  </a:cubicBezTo>
                  <a:cubicBezTo>
                    <a:pt x="850" y="1106"/>
                    <a:pt x="864" y="1107"/>
                    <a:pt x="876" y="1115"/>
                  </a:cubicBezTo>
                  <a:cubicBezTo>
                    <a:pt x="877" y="1117"/>
                    <a:pt x="879" y="1118"/>
                    <a:pt x="881" y="1120"/>
                  </a:cubicBezTo>
                  <a:cubicBezTo>
                    <a:pt x="886" y="1123"/>
                    <a:pt x="892" y="1124"/>
                    <a:pt x="898" y="1124"/>
                  </a:cubicBezTo>
                  <a:cubicBezTo>
                    <a:pt x="904" y="1124"/>
                    <a:pt x="910" y="1123"/>
                    <a:pt x="915" y="1120"/>
                  </a:cubicBezTo>
                  <a:cubicBezTo>
                    <a:pt x="916" y="1119"/>
                    <a:pt x="917" y="1118"/>
                    <a:pt x="918" y="1118"/>
                  </a:cubicBezTo>
                  <a:cubicBezTo>
                    <a:pt x="919" y="1117"/>
                    <a:pt x="919" y="1116"/>
                    <a:pt x="920" y="1115"/>
                  </a:cubicBezTo>
                  <a:cubicBezTo>
                    <a:pt x="921" y="1114"/>
                    <a:pt x="921" y="1113"/>
                    <a:pt x="921" y="1112"/>
                  </a:cubicBezTo>
                  <a:cubicBezTo>
                    <a:pt x="921" y="1110"/>
                    <a:pt x="921" y="1109"/>
                    <a:pt x="920" y="1108"/>
                  </a:cubicBezTo>
                  <a:cubicBezTo>
                    <a:pt x="919" y="1107"/>
                    <a:pt x="919" y="1106"/>
                    <a:pt x="918" y="1106"/>
                  </a:cubicBezTo>
                  <a:cubicBezTo>
                    <a:pt x="917" y="1105"/>
                    <a:pt x="917" y="1105"/>
                    <a:pt x="916" y="1105"/>
                  </a:cubicBezTo>
                  <a:cubicBezTo>
                    <a:pt x="912" y="1102"/>
                    <a:pt x="907" y="1101"/>
                    <a:pt x="903" y="1101"/>
                  </a:cubicBezTo>
                  <a:cubicBezTo>
                    <a:pt x="899" y="1101"/>
                    <a:pt x="895" y="1099"/>
                    <a:pt x="891" y="1097"/>
                  </a:cubicBezTo>
                  <a:cubicBezTo>
                    <a:pt x="890" y="1096"/>
                    <a:pt x="888" y="1095"/>
                    <a:pt x="887" y="1094"/>
                  </a:cubicBezTo>
                  <a:cubicBezTo>
                    <a:pt x="879" y="1090"/>
                    <a:pt x="870" y="1087"/>
                    <a:pt x="862" y="1085"/>
                  </a:cubicBezTo>
                  <a:cubicBezTo>
                    <a:pt x="862" y="1084"/>
                    <a:pt x="862" y="1084"/>
                    <a:pt x="862" y="1083"/>
                  </a:cubicBezTo>
                  <a:lnTo>
                    <a:pt x="862" y="1082"/>
                  </a:lnTo>
                  <a:cubicBezTo>
                    <a:pt x="861" y="1078"/>
                    <a:pt x="861" y="1075"/>
                    <a:pt x="861" y="1071"/>
                  </a:cubicBezTo>
                  <a:cubicBezTo>
                    <a:pt x="861" y="1056"/>
                    <a:pt x="865" y="1042"/>
                    <a:pt x="872" y="1030"/>
                  </a:cubicBezTo>
                  <a:cubicBezTo>
                    <a:pt x="877" y="1021"/>
                    <a:pt x="884" y="1013"/>
                    <a:pt x="892" y="1006"/>
                  </a:cubicBezTo>
                  <a:cubicBezTo>
                    <a:pt x="892" y="1007"/>
                    <a:pt x="892" y="1008"/>
                    <a:pt x="892" y="1009"/>
                  </a:cubicBezTo>
                  <a:cubicBezTo>
                    <a:pt x="892" y="1010"/>
                    <a:pt x="891" y="1011"/>
                    <a:pt x="892" y="1012"/>
                  </a:cubicBezTo>
                  <a:cubicBezTo>
                    <a:pt x="892" y="1013"/>
                    <a:pt x="893" y="1013"/>
                    <a:pt x="894" y="1014"/>
                  </a:cubicBezTo>
                  <a:cubicBezTo>
                    <a:pt x="895" y="1015"/>
                    <a:pt x="896" y="1014"/>
                    <a:pt x="897" y="1015"/>
                  </a:cubicBezTo>
                  <a:cubicBezTo>
                    <a:pt x="902" y="1015"/>
                    <a:pt x="906" y="1025"/>
                    <a:pt x="911" y="1028"/>
                  </a:cubicBezTo>
                  <a:cubicBezTo>
                    <a:pt x="921" y="1032"/>
                    <a:pt x="932" y="1035"/>
                    <a:pt x="943" y="1036"/>
                  </a:cubicBezTo>
                  <a:cubicBezTo>
                    <a:pt x="959" y="1038"/>
                    <a:pt x="987" y="1039"/>
                    <a:pt x="993" y="1020"/>
                  </a:cubicBezTo>
                  <a:cubicBezTo>
                    <a:pt x="993" y="1020"/>
                    <a:pt x="993" y="1019"/>
                    <a:pt x="993" y="1018"/>
                  </a:cubicBezTo>
                  <a:cubicBezTo>
                    <a:pt x="993" y="1017"/>
                    <a:pt x="993" y="1016"/>
                    <a:pt x="992" y="1015"/>
                  </a:cubicBezTo>
                  <a:cubicBezTo>
                    <a:pt x="991" y="1014"/>
                    <a:pt x="990" y="1012"/>
                    <a:pt x="989" y="1012"/>
                  </a:cubicBezTo>
                  <a:cubicBezTo>
                    <a:pt x="987" y="1011"/>
                    <a:pt x="987" y="1011"/>
                    <a:pt x="986" y="1011"/>
                  </a:cubicBezTo>
                  <a:cubicBezTo>
                    <a:pt x="985" y="1011"/>
                    <a:pt x="985" y="1011"/>
                    <a:pt x="984" y="1011"/>
                  </a:cubicBezTo>
                  <a:cubicBezTo>
                    <a:pt x="975" y="1013"/>
                    <a:pt x="966" y="1014"/>
                    <a:pt x="957" y="1014"/>
                  </a:cubicBezTo>
                  <a:cubicBezTo>
                    <a:pt x="950" y="1014"/>
                    <a:pt x="943" y="1014"/>
                    <a:pt x="936" y="1013"/>
                  </a:cubicBezTo>
                  <a:cubicBezTo>
                    <a:pt x="922" y="1012"/>
                    <a:pt x="911" y="998"/>
                    <a:pt x="897" y="1002"/>
                  </a:cubicBezTo>
                  <a:cubicBezTo>
                    <a:pt x="904" y="996"/>
                    <a:pt x="911" y="991"/>
                    <a:pt x="917" y="984"/>
                  </a:cubicBezTo>
                  <a:cubicBezTo>
                    <a:pt x="921" y="981"/>
                    <a:pt x="920" y="974"/>
                    <a:pt x="919" y="970"/>
                  </a:cubicBezTo>
                  <a:cubicBezTo>
                    <a:pt x="919" y="966"/>
                    <a:pt x="919" y="962"/>
                    <a:pt x="919" y="958"/>
                  </a:cubicBezTo>
                  <a:cubicBezTo>
                    <a:pt x="919" y="954"/>
                    <a:pt x="919" y="950"/>
                    <a:pt x="919" y="946"/>
                  </a:cubicBezTo>
                  <a:cubicBezTo>
                    <a:pt x="920" y="946"/>
                    <a:pt x="921" y="946"/>
                    <a:pt x="921" y="946"/>
                  </a:cubicBezTo>
                  <a:cubicBezTo>
                    <a:pt x="941" y="946"/>
                    <a:pt x="960" y="943"/>
                    <a:pt x="978" y="938"/>
                  </a:cubicBezTo>
                  <a:cubicBezTo>
                    <a:pt x="992" y="935"/>
                    <a:pt x="1014" y="928"/>
                    <a:pt x="1015" y="911"/>
                  </a:cubicBezTo>
                  <a:lnTo>
                    <a:pt x="1015" y="910"/>
                  </a:lnTo>
                  <a:cubicBezTo>
                    <a:pt x="1015" y="909"/>
                    <a:pt x="1015" y="908"/>
                    <a:pt x="1015" y="907"/>
                  </a:cubicBezTo>
                  <a:cubicBezTo>
                    <a:pt x="1014" y="906"/>
                    <a:pt x="1013" y="904"/>
                    <a:pt x="1012" y="904"/>
                  </a:cubicBezTo>
                  <a:cubicBezTo>
                    <a:pt x="1011" y="903"/>
                    <a:pt x="1010" y="904"/>
                    <a:pt x="1009" y="904"/>
                  </a:cubicBezTo>
                  <a:cubicBezTo>
                    <a:pt x="1008" y="904"/>
                    <a:pt x="1007" y="903"/>
                    <a:pt x="1006" y="904"/>
                  </a:cubicBezTo>
                  <a:cubicBezTo>
                    <a:pt x="1005" y="905"/>
                    <a:pt x="1005" y="905"/>
                    <a:pt x="1004" y="906"/>
                  </a:cubicBezTo>
                  <a:cubicBezTo>
                    <a:pt x="996" y="909"/>
                    <a:pt x="988" y="911"/>
                    <a:pt x="980" y="911"/>
                  </a:cubicBezTo>
                  <a:cubicBezTo>
                    <a:pt x="973" y="911"/>
                    <a:pt x="966" y="913"/>
                    <a:pt x="960" y="914"/>
                  </a:cubicBezTo>
                  <a:cubicBezTo>
                    <a:pt x="948" y="916"/>
                    <a:pt x="936" y="919"/>
                    <a:pt x="923" y="922"/>
                  </a:cubicBezTo>
                  <a:cubicBezTo>
                    <a:pt x="926" y="910"/>
                    <a:pt x="929" y="899"/>
                    <a:pt x="931" y="888"/>
                  </a:cubicBezTo>
                  <a:cubicBezTo>
                    <a:pt x="931" y="887"/>
                    <a:pt x="931" y="887"/>
                    <a:pt x="931" y="887"/>
                  </a:cubicBezTo>
                  <a:cubicBezTo>
                    <a:pt x="931" y="886"/>
                    <a:pt x="931" y="885"/>
                    <a:pt x="931" y="884"/>
                  </a:cubicBezTo>
                  <a:cubicBezTo>
                    <a:pt x="930" y="883"/>
                    <a:pt x="930" y="883"/>
                    <a:pt x="929" y="882"/>
                  </a:cubicBezTo>
                  <a:cubicBezTo>
                    <a:pt x="930" y="880"/>
                    <a:pt x="931" y="878"/>
                    <a:pt x="932" y="875"/>
                  </a:cubicBezTo>
                  <a:cubicBezTo>
                    <a:pt x="932" y="873"/>
                    <a:pt x="934" y="870"/>
                    <a:pt x="935" y="868"/>
                  </a:cubicBezTo>
                  <a:lnTo>
                    <a:pt x="935" y="867"/>
                  </a:lnTo>
                  <a:cubicBezTo>
                    <a:pt x="943" y="868"/>
                    <a:pt x="950" y="869"/>
                    <a:pt x="958" y="869"/>
                  </a:cubicBezTo>
                  <a:cubicBezTo>
                    <a:pt x="983" y="869"/>
                    <a:pt x="1008" y="864"/>
                    <a:pt x="1032" y="854"/>
                  </a:cubicBezTo>
                  <a:lnTo>
                    <a:pt x="1033" y="853"/>
                  </a:lnTo>
                  <a:cubicBezTo>
                    <a:pt x="1034" y="852"/>
                    <a:pt x="1035" y="851"/>
                    <a:pt x="1036" y="850"/>
                  </a:cubicBezTo>
                  <a:cubicBezTo>
                    <a:pt x="1037" y="849"/>
                    <a:pt x="1037" y="847"/>
                    <a:pt x="1037" y="846"/>
                  </a:cubicBezTo>
                  <a:cubicBezTo>
                    <a:pt x="1037" y="844"/>
                    <a:pt x="1037" y="843"/>
                    <a:pt x="1037" y="842"/>
                  </a:cubicBezTo>
                  <a:lnTo>
                    <a:pt x="1037" y="840"/>
                  </a:lnTo>
                  <a:cubicBezTo>
                    <a:pt x="1035" y="836"/>
                    <a:pt x="1029" y="832"/>
                    <a:pt x="1025" y="837"/>
                  </a:cubicBezTo>
                  <a:cubicBezTo>
                    <a:pt x="1019" y="838"/>
                    <a:pt x="1012" y="839"/>
                    <a:pt x="1006" y="839"/>
                  </a:cubicBezTo>
                  <a:lnTo>
                    <a:pt x="981" y="844"/>
                  </a:lnTo>
                  <a:cubicBezTo>
                    <a:pt x="973" y="845"/>
                    <a:pt x="965" y="846"/>
                    <a:pt x="957" y="846"/>
                  </a:cubicBezTo>
                  <a:cubicBezTo>
                    <a:pt x="958" y="845"/>
                    <a:pt x="958" y="845"/>
                    <a:pt x="959" y="844"/>
                  </a:cubicBezTo>
                  <a:cubicBezTo>
                    <a:pt x="963" y="842"/>
                    <a:pt x="967" y="841"/>
                    <a:pt x="971" y="840"/>
                  </a:cubicBezTo>
                  <a:cubicBezTo>
                    <a:pt x="978" y="837"/>
                    <a:pt x="984" y="834"/>
                    <a:pt x="991" y="830"/>
                  </a:cubicBezTo>
                  <a:cubicBezTo>
                    <a:pt x="998" y="826"/>
                    <a:pt x="1006" y="821"/>
                    <a:pt x="1012" y="814"/>
                  </a:cubicBezTo>
                  <a:cubicBezTo>
                    <a:pt x="1044" y="800"/>
                    <a:pt x="1076" y="786"/>
                    <a:pt x="1110" y="775"/>
                  </a:cubicBezTo>
                  <a:lnTo>
                    <a:pt x="1111" y="775"/>
                  </a:lnTo>
                  <a:cubicBezTo>
                    <a:pt x="1120" y="775"/>
                    <a:pt x="1129" y="774"/>
                    <a:pt x="1139" y="772"/>
                  </a:cubicBezTo>
                  <a:cubicBezTo>
                    <a:pt x="1144" y="771"/>
                    <a:pt x="1150" y="770"/>
                    <a:pt x="1155" y="770"/>
                  </a:cubicBezTo>
                  <a:cubicBezTo>
                    <a:pt x="1157" y="770"/>
                    <a:pt x="1158" y="770"/>
                    <a:pt x="1160" y="771"/>
                  </a:cubicBezTo>
                  <a:cubicBezTo>
                    <a:pt x="1160" y="772"/>
                    <a:pt x="1161" y="774"/>
                    <a:pt x="1162" y="776"/>
                  </a:cubicBezTo>
                  <a:cubicBezTo>
                    <a:pt x="1163" y="778"/>
                    <a:pt x="1165" y="780"/>
                    <a:pt x="1166" y="781"/>
                  </a:cubicBezTo>
                  <a:cubicBezTo>
                    <a:pt x="1160" y="777"/>
                    <a:pt x="1161" y="783"/>
                    <a:pt x="1152" y="791"/>
                  </a:cubicBezTo>
                  <a:lnTo>
                    <a:pt x="1153" y="791"/>
                  </a:lnTo>
                  <a:moveTo>
                    <a:pt x="1229" y="862"/>
                  </a:moveTo>
                  <a:cubicBezTo>
                    <a:pt x="1227" y="866"/>
                    <a:pt x="1225" y="870"/>
                    <a:pt x="1223" y="873"/>
                  </a:cubicBezTo>
                  <a:cubicBezTo>
                    <a:pt x="1225" y="867"/>
                    <a:pt x="1228" y="860"/>
                    <a:pt x="1231" y="853"/>
                  </a:cubicBezTo>
                  <a:cubicBezTo>
                    <a:pt x="1232" y="852"/>
                    <a:pt x="1233" y="852"/>
                    <a:pt x="1234" y="851"/>
                  </a:cubicBezTo>
                  <a:cubicBezTo>
                    <a:pt x="1235" y="850"/>
                    <a:pt x="1235" y="850"/>
                    <a:pt x="1236" y="850"/>
                  </a:cubicBezTo>
                  <a:lnTo>
                    <a:pt x="1229" y="862"/>
                  </a:lnTo>
                  <a:moveTo>
                    <a:pt x="1326" y="832"/>
                  </a:moveTo>
                  <a:cubicBezTo>
                    <a:pt x="1335" y="815"/>
                    <a:pt x="1344" y="797"/>
                    <a:pt x="1354" y="780"/>
                  </a:cubicBezTo>
                  <a:cubicBezTo>
                    <a:pt x="1356" y="775"/>
                    <a:pt x="1359" y="771"/>
                    <a:pt x="1361" y="766"/>
                  </a:cubicBezTo>
                  <a:cubicBezTo>
                    <a:pt x="1356" y="780"/>
                    <a:pt x="1350" y="794"/>
                    <a:pt x="1342" y="806"/>
                  </a:cubicBezTo>
                  <a:cubicBezTo>
                    <a:pt x="1336" y="815"/>
                    <a:pt x="1332" y="824"/>
                    <a:pt x="1326" y="832"/>
                  </a:cubicBezTo>
                  <a:moveTo>
                    <a:pt x="1687" y="1896"/>
                  </a:moveTo>
                  <a:lnTo>
                    <a:pt x="1686" y="1896"/>
                  </a:lnTo>
                  <a:cubicBezTo>
                    <a:pt x="1685" y="1896"/>
                    <a:pt x="1684" y="1896"/>
                    <a:pt x="1683" y="1897"/>
                  </a:cubicBezTo>
                  <a:cubicBezTo>
                    <a:pt x="1682" y="1897"/>
                    <a:pt x="1681" y="1898"/>
                    <a:pt x="1681" y="1899"/>
                  </a:cubicBezTo>
                  <a:cubicBezTo>
                    <a:pt x="1680" y="1900"/>
                    <a:pt x="1680" y="1901"/>
                    <a:pt x="1680" y="1902"/>
                  </a:cubicBezTo>
                  <a:cubicBezTo>
                    <a:pt x="1680" y="1903"/>
                    <a:pt x="1681" y="1905"/>
                    <a:pt x="1681" y="1905"/>
                  </a:cubicBezTo>
                  <a:cubicBezTo>
                    <a:pt x="1682" y="1906"/>
                    <a:pt x="1682" y="1907"/>
                    <a:pt x="1683" y="1907"/>
                  </a:cubicBezTo>
                  <a:cubicBezTo>
                    <a:pt x="1681" y="1908"/>
                    <a:pt x="1680" y="1908"/>
                    <a:pt x="1678" y="1909"/>
                  </a:cubicBezTo>
                  <a:cubicBezTo>
                    <a:pt x="1676" y="1910"/>
                    <a:pt x="1674" y="1911"/>
                    <a:pt x="1672" y="1912"/>
                  </a:cubicBezTo>
                  <a:cubicBezTo>
                    <a:pt x="1665" y="1916"/>
                    <a:pt x="1659" y="1922"/>
                    <a:pt x="1654" y="1928"/>
                  </a:cubicBezTo>
                  <a:cubicBezTo>
                    <a:pt x="1636" y="1953"/>
                    <a:pt x="1601" y="1958"/>
                    <a:pt x="1573" y="1963"/>
                  </a:cubicBezTo>
                  <a:cubicBezTo>
                    <a:pt x="1551" y="1966"/>
                    <a:pt x="1531" y="1972"/>
                    <a:pt x="1512" y="1982"/>
                  </a:cubicBezTo>
                  <a:cubicBezTo>
                    <a:pt x="1529" y="1956"/>
                    <a:pt x="1564" y="1937"/>
                    <a:pt x="1588" y="1923"/>
                  </a:cubicBezTo>
                  <a:cubicBezTo>
                    <a:pt x="1607" y="1912"/>
                    <a:pt x="1657" y="1886"/>
                    <a:pt x="1692" y="1892"/>
                  </a:cubicBezTo>
                  <a:lnTo>
                    <a:pt x="1692" y="1893"/>
                  </a:lnTo>
                  <a:cubicBezTo>
                    <a:pt x="1693" y="1894"/>
                    <a:pt x="1693" y="1894"/>
                    <a:pt x="1694" y="1894"/>
                  </a:cubicBezTo>
                  <a:lnTo>
                    <a:pt x="1698" y="1897"/>
                  </a:lnTo>
                  <a:cubicBezTo>
                    <a:pt x="1698" y="1898"/>
                    <a:pt x="1698" y="1899"/>
                    <a:pt x="1698" y="1901"/>
                  </a:cubicBezTo>
                  <a:cubicBezTo>
                    <a:pt x="1694" y="1899"/>
                    <a:pt x="1691" y="1898"/>
                    <a:pt x="1687" y="1896"/>
                  </a:cubicBezTo>
                  <a:moveTo>
                    <a:pt x="1986" y="1940"/>
                  </a:moveTo>
                  <a:cubicBezTo>
                    <a:pt x="1976" y="1946"/>
                    <a:pt x="1966" y="1952"/>
                    <a:pt x="1958" y="1959"/>
                  </a:cubicBezTo>
                  <a:cubicBezTo>
                    <a:pt x="1962" y="1949"/>
                    <a:pt x="1967" y="1938"/>
                    <a:pt x="1972" y="1927"/>
                  </a:cubicBezTo>
                  <a:cubicBezTo>
                    <a:pt x="1988" y="1890"/>
                    <a:pt x="2015" y="1903"/>
                    <a:pt x="2036" y="1921"/>
                  </a:cubicBezTo>
                  <a:cubicBezTo>
                    <a:pt x="2020" y="1924"/>
                    <a:pt x="2004" y="1929"/>
                    <a:pt x="1990" y="1937"/>
                  </a:cubicBezTo>
                  <a:cubicBezTo>
                    <a:pt x="1989" y="1938"/>
                    <a:pt x="1987" y="1939"/>
                    <a:pt x="1986" y="1940"/>
                  </a:cubicBezTo>
                  <a:moveTo>
                    <a:pt x="2384" y="1404"/>
                  </a:moveTo>
                  <a:cubicBezTo>
                    <a:pt x="2384" y="1408"/>
                    <a:pt x="2385" y="1411"/>
                    <a:pt x="2385" y="1415"/>
                  </a:cubicBezTo>
                  <a:cubicBezTo>
                    <a:pt x="2385" y="1419"/>
                    <a:pt x="2384" y="1423"/>
                    <a:pt x="2384" y="1427"/>
                  </a:cubicBezTo>
                  <a:lnTo>
                    <a:pt x="2379" y="1423"/>
                  </a:lnTo>
                  <a:cubicBezTo>
                    <a:pt x="2381" y="1417"/>
                    <a:pt x="2383" y="1410"/>
                    <a:pt x="2384" y="1404"/>
                  </a:cubicBezTo>
                  <a:moveTo>
                    <a:pt x="2120" y="1188"/>
                  </a:moveTo>
                  <a:lnTo>
                    <a:pt x="2120" y="1189"/>
                  </a:lnTo>
                  <a:cubicBezTo>
                    <a:pt x="2120" y="1190"/>
                    <a:pt x="2120" y="1191"/>
                    <a:pt x="2120" y="1192"/>
                  </a:cubicBezTo>
                  <a:cubicBezTo>
                    <a:pt x="2120" y="1193"/>
                    <a:pt x="2120" y="1194"/>
                    <a:pt x="2120" y="1195"/>
                  </a:cubicBezTo>
                  <a:cubicBezTo>
                    <a:pt x="2120" y="1193"/>
                    <a:pt x="2120" y="1190"/>
                    <a:pt x="2120" y="1187"/>
                  </a:cubicBezTo>
                  <a:lnTo>
                    <a:pt x="2120" y="1188"/>
                  </a:lnTo>
                  <a:moveTo>
                    <a:pt x="2075" y="1824"/>
                  </a:moveTo>
                  <a:cubicBezTo>
                    <a:pt x="2074" y="1823"/>
                    <a:pt x="2074" y="1821"/>
                    <a:pt x="2073" y="1820"/>
                  </a:cubicBezTo>
                  <a:cubicBezTo>
                    <a:pt x="2071" y="1818"/>
                    <a:pt x="2069" y="1815"/>
                    <a:pt x="2066" y="1814"/>
                  </a:cubicBezTo>
                  <a:cubicBezTo>
                    <a:pt x="2063" y="1812"/>
                    <a:pt x="2060" y="1811"/>
                    <a:pt x="2057" y="1811"/>
                  </a:cubicBezTo>
                  <a:cubicBezTo>
                    <a:pt x="2054" y="1811"/>
                    <a:pt x="2051" y="1812"/>
                    <a:pt x="2048" y="1814"/>
                  </a:cubicBezTo>
                  <a:cubicBezTo>
                    <a:pt x="2045" y="1815"/>
                    <a:pt x="2043" y="1818"/>
                    <a:pt x="2041" y="1820"/>
                  </a:cubicBezTo>
                  <a:cubicBezTo>
                    <a:pt x="2041" y="1821"/>
                    <a:pt x="2041" y="1821"/>
                    <a:pt x="2041" y="1821"/>
                  </a:cubicBezTo>
                  <a:cubicBezTo>
                    <a:pt x="2024" y="1854"/>
                    <a:pt x="2003" y="1854"/>
                    <a:pt x="1971" y="1842"/>
                  </a:cubicBezTo>
                  <a:cubicBezTo>
                    <a:pt x="1969" y="1841"/>
                    <a:pt x="1967" y="1841"/>
                    <a:pt x="1965" y="1841"/>
                  </a:cubicBezTo>
                  <a:cubicBezTo>
                    <a:pt x="1962" y="1841"/>
                    <a:pt x="1958" y="1841"/>
                    <a:pt x="1956" y="1843"/>
                  </a:cubicBezTo>
                  <a:cubicBezTo>
                    <a:pt x="1953" y="1844"/>
                    <a:pt x="1951" y="1847"/>
                    <a:pt x="1950" y="1850"/>
                  </a:cubicBezTo>
                  <a:cubicBezTo>
                    <a:pt x="1949" y="1851"/>
                    <a:pt x="1948" y="1852"/>
                    <a:pt x="1948" y="1854"/>
                  </a:cubicBezTo>
                  <a:cubicBezTo>
                    <a:pt x="1947" y="1865"/>
                    <a:pt x="1943" y="1876"/>
                    <a:pt x="1938" y="1885"/>
                  </a:cubicBezTo>
                  <a:cubicBezTo>
                    <a:pt x="1937" y="1886"/>
                    <a:pt x="1937" y="1887"/>
                    <a:pt x="1936" y="1888"/>
                  </a:cubicBezTo>
                  <a:lnTo>
                    <a:pt x="1925" y="1891"/>
                  </a:lnTo>
                  <a:cubicBezTo>
                    <a:pt x="1916" y="1886"/>
                    <a:pt x="1909" y="1879"/>
                    <a:pt x="1904" y="1870"/>
                  </a:cubicBezTo>
                  <a:lnTo>
                    <a:pt x="1903" y="1870"/>
                  </a:lnTo>
                  <a:cubicBezTo>
                    <a:pt x="1903" y="1868"/>
                    <a:pt x="1902" y="1866"/>
                    <a:pt x="1901" y="1865"/>
                  </a:cubicBezTo>
                  <a:cubicBezTo>
                    <a:pt x="1899" y="1862"/>
                    <a:pt x="1898" y="1860"/>
                    <a:pt x="1895" y="1858"/>
                  </a:cubicBezTo>
                  <a:cubicBezTo>
                    <a:pt x="1892" y="1856"/>
                    <a:pt x="1889" y="1856"/>
                    <a:pt x="1886" y="1856"/>
                  </a:cubicBezTo>
                  <a:cubicBezTo>
                    <a:pt x="1883" y="1856"/>
                    <a:pt x="1880" y="1856"/>
                    <a:pt x="1877" y="1858"/>
                  </a:cubicBezTo>
                  <a:cubicBezTo>
                    <a:pt x="1874" y="1860"/>
                    <a:pt x="1872" y="1862"/>
                    <a:pt x="1870" y="1865"/>
                  </a:cubicBezTo>
                  <a:cubicBezTo>
                    <a:pt x="1869" y="1867"/>
                    <a:pt x="1868" y="1870"/>
                    <a:pt x="1868" y="1872"/>
                  </a:cubicBezTo>
                  <a:cubicBezTo>
                    <a:pt x="1868" y="1870"/>
                    <a:pt x="1834" y="1912"/>
                    <a:pt x="1823" y="1888"/>
                  </a:cubicBezTo>
                  <a:cubicBezTo>
                    <a:pt x="1817" y="1873"/>
                    <a:pt x="1793" y="1871"/>
                    <a:pt x="1790" y="1890"/>
                  </a:cubicBezTo>
                  <a:cubicBezTo>
                    <a:pt x="1791" y="1913"/>
                    <a:pt x="1775" y="1917"/>
                    <a:pt x="1743" y="1901"/>
                  </a:cubicBezTo>
                  <a:cubicBezTo>
                    <a:pt x="1743" y="1900"/>
                    <a:pt x="1742" y="1900"/>
                    <a:pt x="1742" y="1899"/>
                  </a:cubicBezTo>
                  <a:cubicBezTo>
                    <a:pt x="1740" y="1896"/>
                    <a:pt x="1738" y="1894"/>
                    <a:pt x="1736" y="1893"/>
                  </a:cubicBezTo>
                  <a:cubicBezTo>
                    <a:pt x="1733" y="1892"/>
                    <a:pt x="1731" y="1891"/>
                    <a:pt x="1728" y="1891"/>
                  </a:cubicBezTo>
                  <a:cubicBezTo>
                    <a:pt x="1726" y="1891"/>
                    <a:pt x="1725" y="1891"/>
                    <a:pt x="1723" y="1891"/>
                  </a:cubicBezTo>
                  <a:lnTo>
                    <a:pt x="1722" y="1889"/>
                  </a:lnTo>
                  <a:cubicBezTo>
                    <a:pt x="1721" y="1888"/>
                    <a:pt x="1719" y="1887"/>
                    <a:pt x="1718" y="1886"/>
                  </a:cubicBezTo>
                  <a:cubicBezTo>
                    <a:pt x="1714" y="1884"/>
                    <a:pt x="1710" y="1883"/>
                    <a:pt x="1706" y="1882"/>
                  </a:cubicBezTo>
                  <a:cubicBezTo>
                    <a:pt x="1717" y="1872"/>
                    <a:pt x="1745" y="1871"/>
                    <a:pt x="1758" y="1869"/>
                  </a:cubicBezTo>
                  <a:cubicBezTo>
                    <a:pt x="1774" y="1864"/>
                    <a:pt x="1791" y="1859"/>
                    <a:pt x="1807" y="1853"/>
                  </a:cubicBezTo>
                  <a:cubicBezTo>
                    <a:pt x="1851" y="1842"/>
                    <a:pt x="1894" y="1826"/>
                    <a:pt x="1935" y="1805"/>
                  </a:cubicBezTo>
                  <a:cubicBezTo>
                    <a:pt x="2015" y="1761"/>
                    <a:pt x="2150" y="1781"/>
                    <a:pt x="2199" y="1694"/>
                  </a:cubicBezTo>
                  <a:cubicBezTo>
                    <a:pt x="2199" y="1696"/>
                    <a:pt x="2199" y="1699"/>
                    <a:pt x="2199" y="1701"/>
                  </a:cubicBezTo>
                  <a:cubicBezTo>
                    <a:pt x="2199" y="1713"/>
                    <a:pt x="2197" y="1724"/>
                    <a:pt x="2194" y="1734"/>
                  </a:cubicBezTo>
                  <a:cubicBezTo>
                    <a:pt x="2178" y="1750"/>
                    <a:pt x="2161" y="1763"/>
                    <a:pt x="2142" y="1774"/>
                  </a:cubicBezTo>
                  <a:cubicBezTo>
                    <a:pt x="2140" y="1775"/>
                    <a:pt x="2139" y="1776"/>
                    <a:pt x="2137" y="1777"/>
                  </a:cubicBezTo>
                  <a:cubicBezTo>
                    <a:pt x="2133" y="1779"/>
                    <a:pt x="2081" y="1847"/>
                    <a:pt x="2074" y="1823"/>
                  </a:cubicBezTo>
                  <a:lnTo>
                    <a:pt x="2075" y="1824"/>
                  </a:lnTo>
                  <a:moveTo>
                    <a:pt x="2712" y="1856"/>
                  </a:moveTo>
                  <a:cubicBezTo>
                    <a:pt x="2712" y="1857"/>
                    <a:pt x="2711" y="1856"/>
                    <a:pt x="2710" y="1857"/>
                  </a:cubicBezTo>
                  <a:cubicBezTo>
                    <a:pt x="2709" y="1858"/>
                    <a:pt x="2709" y="1858"/>
                    <a:pt x="2709" y="1858"/>
                  </a:cubicBezTo>
                  <a:cubicBezTo>
                    <a:pt x="2707" y="1856"/>
                    <a:pt x="2705" y="1854"/>
                    <a:pt x="2702" y="1852"/>
                  </a:cubicBezTo>
                  <a:cubicBezTo>
                    <a:pt x="2699" y="1850"/>
                    <a:pt x="2695" y="1849"/>
                    <a:pt x="2692" y="1849"/>
                  </a:cubicBezTo>
                  <a:cubicBezTo>
                    <a:pt x="2688" y="1849"/>
                    <a:pt x="2685" y="1850"/>
                    <a:pt x="2682" y="1852"/>
                  </a:cubicBezTo>
                  <a:cubicBezTo>
                    <a:pt x="2679" y="1854"/>
                    <a:pt x="2677" y="1856"/>
                    <a:pt x="2675" y="1859"/>
                  </a:cubicBezTo>
                  <a:cubicBezTo>
                    <a:pt x="2673" y="1862"/>
                    <a:pt x="2672" y="1866"/>
                    <a:pt x="2672" y="1869"/>
                  </a:cubicBezTo>
                  <a:lnTo>
                    <a:pt x="2672" y="1870"/>
                  </a:lnTo>
                  <a:cubicBezTo>
                    <a:pt x="2672" y="1879"/>
                    <a:pt x="2642" y="1877"/>
                    <a:pt x="2643" y="1859"/>
                  </a:cubicBezTo>
                  <a:cubicBezTo>
                    <a:pt x="2645" y="1837"/>
                    <a:pt x="2610" y="1835"/>
                    <a:pt x="2604" y="1856"/>
                  </a:cubicBezTo>
                  <a:cubicBezTo>
                    <a:pt x="2598" y="1876"/>
                    <a:pt x="2545" y="1878"/>
                    <a:pt x="2545" y="1852"/>
                  </a:cubicBezTo>
                  <a:cubicBezTo>
                    <a:pt x="2545" y="1831"/>
                    <a:pt x="2515" y="1829"/>
                    <a:pt x="2507" y="1846"/>
                  </a:cubicBezTo>
                  <a:cubicBezTo>
                    <a:pt x="2503" y="1846"/>
                    <a:pt x="2499" y="1847"/>
                    <a:pt x="2495" y="1847"/>
                  </a:cubicBezTo>
                  <a:cubicBezTo>
                    <a:pt x="2491" y="1847"/>
                    <a:pt x="2487" y="1846"/>
                    <a:pt x="2483" y="1846"/>
                  </a:cubicBezTo>
                  <a:cubicBezTo>
                    <a:pt x="2462" y="1846"/>
                    <a:pt x="2444" y="1853"/>
                    <a:pt x="2439" y="1820"/>
                  </a:cubicBezTo>
                  <a:cubicBezTo>
                    <a:pt x="2439" y="1818"/>
                    <a:pt x="2438" y="1817"/>
                    <a:pt x="2437" y="1815"/>
                  </a:cubicBezTo>
                  <a:cubicBezTo>
                    <a:pt x="2436" y="1812"/>
                    <a:pt x="2433" y="1809"/>
                    <a:pt x="2431" y="1808"/>
                  </a:cubicBezTo>
                  <a:cubicBezTo>
                    <a:pt x="2428" y="1806"/>
                    <a:pt x="2425" y="1806"/>
                    <a:pt x="2422" y="1806"/>
                  </a:cubicBezTo>
                  <a:cubicBezTo>
                    <a:pt x="2419" y="1806"/>
                    <a:pt x="2415" y="1806"/>
                    <a:pt x="2413" y="1808"/>
                  </a:cubicBezTo>
                  <a:cubicBezTo>
                    <a:pt x="2410" y="1809"/>
                    <a:pt x="2408" y="1812"/>
                    <a:pt x="2406" y="1815"/>
                  </a:cubicBezTo>
                  <a:cubicBezTo>
                    <a:pt x="2405" y="1817"/>
                    <a:pt x="2404" y="1820"/>
                    <a:pt x="2404" y="1823"/>
                  </a:cubicBezTo>
                  <a:cubicBezTo>
                    <a:pt x="2404" y="1862"/>
                    <a:pt x="2351" y="1766"/>
                    <a:pt x="2356" y="1800"/>
                  </a:cubicBezTo>
                  <a:cubicBezTo>
                    <a:pt x="2354" y="1787"/>
                    <a:pt x="2352" y="1773"/>
                    <a:pt x="2350" y="1761"/>
                  </a:cubicBezTo>
                  <a:cubicBezTo>
                    <a:pt x="2350" y="1760"/>
                    <a:pt x="2349" y="1758"/>
                    <a:pt x="2349" y="1757"/>
                  </a:cubicBezTo>
                  <a:cubicBezTo>
                    <a:pt x="2348" y="1756"/>
                    <a:pt x="2346" y="1755"/>
                    <a:pt x="2345" y="1754"/>
                  </a:cubicBezTo>
                  <a:cubicBezTo>
                    <a:pt x="2344" y="1753"/>
                    <a:pt x="2343" y="1753"/>
                    <a:pt x="2342" y="1753"/>
                  </a:cubicBezTo>
                  <a:cubicBezTo>
                    <a:pt x="2342" y="1752"/>
                    <a:pt x="2342" y="1752"/>
                    <a:pt x="2342" y="1752"/>
                  </a:cubicBezTo>
                  <a:cubicBezTo>
                    <a:pt x="2340" y="1749"/>
                    <a:pt x="2338" y="1747"/>
                    <a:pt x="2336" y="1746"/>
                  </a:cubicBezTo>
                  <a:cubicBezTo>
                    <a:pt x="2334" y="1745"/>
                    <a:pt x="2331" y="1744"/>
                    <a:pt x="2328" y="1744"/>
                  </a:cubicBezTo>
                  <a:cubicBezTo>
                    <a:pt x="2325" y="1744"/>
                    <a:pt x="2322" y="1745"/>
                    <a:pt x="2320" y="1746"/>
                  </a:cubicBezTo>
                  <a:cubicBezTo>
                    <a:pt x="2317" y="1747"/>
                    <a:pt x="2316" y="1749"/>
                    <a:pt x="2315" y="1752"/>
                  </a:cubicBezTo>
                  <a:cubicBezTo>
                    <a:pt x="2314" y="1753"/>
                    <a:pt x="2314" y="1754"/>
                    <a:pt x="2313" y="1755"/>
                  </a:cubicBezTo>
                  <a:cubicBezTo>
                    <a:pt x="2313" y="1763"/>
                    <a:pt x="2310" y="1771"/>
                    <a:pt x="2306" y="1778"/>
                  </a:cubicBezTo>
                  <a:cubicBezTo>
                    <a:pt x="2302" y="1784"/>
                    <a:pt x="2299" y="1789"/>
                    <a:pt x="2294" y="1793"/>
                  </a:cubicBezTo>
                  <a:cubicBezTo>
                    <a:pt x="2293" y="1793"/>
                    <a:pt x="2292" y="1793"/>
                    <a:pt x="2291" y="1793"/>
                  </a:cubicBezTo>
                  <a:cubicBezTo>
                    <a:pt x="2288" y="1793"/>
                    <a:pt x="2284" y="1793"/>
                    <a:pt x="2281" y="1795"/>
                  </a:cubicBezTo>
                  <a:cubicBezTo>
                    <a:pt x="2278" y="1796"/>
                    <a:pt x="2276" y="1799"/>
                    <a:pt x="2274" y="1802"/>
                  </a:cubicBezTo>
                  <a:cubicBezTo>
                    <a:pt x="2273" y="1804"/>
                    <a:pt x="2273" y="1806"/>
                    <a:pt x="2272" y="1808"/>
                  </a:cubicBezTo>
                  <a:cubicBezTo>
                    <a:pt x="2268" y="1834"/>
                    <a:pt x="2253" y="1839"/>
                    <a:pt x="2228" y="1821"/>
                  </a:cubicBezTo>
                  <a:cubicBezTo>
                    <a:pt x="2226" y="1821"/>
                    <a:pt x="2224" y="1820"/>
                    <a:pt x="2222" y="1820"/>
                  </a:cubicBezTo>
                  <a:cubicBezTo>
                    <a:pt x="2219" y="1820"/>
                    <a:pt x="2215" y="1821"/>
                    <a:pt x="2212" y="1823"/>
                  </a:cubicBezTo>
                  <a:cubicBezTo>
                    <a:pt x="2209" y="1825"/>
                    <a:pt x="2207" y="1827"/>
                    <a:pt x="2205" y="1830"/>
                  </a:cubicBezTo>
                  <a:cubicBezTo>
                    <a:pt x="2204" y="1832"/>
                    <a:pt x="2203" y="1835"/>
                    <a:pt x="2203" y="1837"/>
                  </a:cubicBezTo>
                  <a:cubicBezTo>
                    <a:pt x="2198" y="1869"/>
                    <a:pt x="2180" y="1874"/>
                    <a:pt x="2152" y="1865"/>
                  </a:cubicBezTo>
                  <a:cubicBezTo>
                    <a:pt x="2151" y="1864"/>
                    <a:pt x="2149" y="1864"/>
                    <a:pt x="2148" y="1864"/>
                  </a:cubicBezTo>
                  <a:cubicBezTo>
                    <a:pt x="2145" y="1864"/>
                    <a:pt x="2141" y="1865"/>
                    <a:pt x="2138" y="1867"/>
                  </a:cubicBezTo>
                  <a:cubicBezTo>
                    <a:pt x="2135" y="1868"/>
                    <a:pt x="2133" y="1871"/>
                    <a:pt x="2131" y="1874"/>
                  </a:cubicBezTo>
                  <a:cubicBezTo>
                    <a:pt x="2130" y="1876"/>
                    <a:pt x="2129" y="1878"/>
                    <a:pt x="2129" y="1880"/>
                  </a:cubicBezTo>
                  <a:cubicBezTo>
                    <a:pt x="2124" y="1923"/>
                    <a:pt x="2105" y="1921"/>
                    <a:pt x="2070" y="1919"/>
                  </a:cubicBezTo>
                  <a:cubicBezTo>
                    <a:pt x="2070" y="1918"/>
                    <a:pt x="2069" y="1917"/>
                    <a:pt x="2069" y="1916"/>
                  </a:cubicBezTo>
                  <a:cubicBezTo>
                    <a:pt x="2067" y="1914"/>
                    <a:pt x="2066" y="1913"/>
                    <a:pt x="2064" y="1912"/>
                  </a:cubicBezTo>
                  <a:cubicBezTo>
                    <a:pt x="2063" y="1911"/>
                    <a:pt x="2062" y="1911"/>
                    <a:pt x="2062" y="1911"/>
                  </a:cubicBezTo>
                  <a:cubicBezTo>
                    <a:pt x="2109" y="1892"/>
                    <a:pt x="2138" y="1849"/>
                    <a:pt x="2166" y="1808"/>
                  </a:cubicBezTo>
                  <a:cubicBezTo>
                    <a:pt x="2169" y="1804"/>
                    <a:pt x="2171" y="1801"/>
                    <a:pt x="2174" y="1798"/>
                  </a:cubicBezTo>
                  <a:cubicBezTo>
                    <a:pt x="2177" y="1795"/>
                    <a:pt x="2185" y="1790"/>
                    <a:pt x="2191" y="1786"/>
                  </a:cubicBezTo>
                  <a:cubicBezTo>
                    <a:pt x="2202" y="1776"/>
                    <a:pt x="2210" y="1764"/>
                    <a:pt x="2218" y="1752"/>
                  </a:cubicBezTo>
                  <a:cubicBezTo>
                    <a:pt x="2221" y="1748"/>
                    <a:pt x="2223" y="1744"/>
                    <a:pt x="2224" y="1740"/>
                  </a:cubicBezTo>
                  <a:lnTo>
                    <a:pt x="2225" y="1739"/>
                  </a:lnTo>
                  <a:cubicBezTo>
                    <a:pt x="2225" y="1738"/>
                    <a:pt x="2226" y="1736"/>
                    <a:pt x="2226" y="1734"/>
                  </a:cubicBezTo>
                  <a:cubicBezTo>
                    <a:pt x="2226" y="1732"/>
                    <a:pt x="2226" y="1730"/>
                    <a:pt x="2225" y="1728"/>
                  </a:cubicBezTo>
                  <a:cubicBezTo>
                    <a:pt x="2224" y="1727"/>
                    <a:pt x="2223" y="1726"/>
                    <a:pt x="2222" y="1725"/>
                  </a:cubicBezTo>
                  <a:cubicBezTo>
                    <a:pt x="2224" y="1718"/>
                    <a:pt x="2225" y="1711"/>
                    <a:pt x="2225" y="1704"/>
                  </a:cubicBezTo>
                  <a:cubicBezTo>
                    <a:pt x="2225" y="1704"/>
                    <a:pt x="2225" y="1703"/>
                    <a:pt x="2225" y="1702"/>
                  </a:cubicBezTo>
                  <a:cubicBezTo>
                    <a:pt x="2233" y="1705"/>
                    <a:pt x="2242" y="1706"/>
                    <a:pt x="2250" y="1707"/>
                  </a:cubicBezTo>
                  <a:cubicBezTo>
                    <a:pt x="2272" y="1708"/>
                    <a:pt x="2301" y="1713"/>
                    <a:pt x="2316" y="1694"/>
                  </a:cubicBezTo>
                  <a:cubicBezTo>
                    <a:pt x="2316" y="1694"/>
                    <a:pt x="2317" y="1694"/>
                    <a:pt x="2317" y="1693"/>
                  </a:cubicBezTo>
                  <a:cubicBezTo>
                    <a:pt x="2317" y="1692"/>
                    <a:pt x="2318" y="1691"/>
                    <a:pt x="2318" y="1690"/>
                  </a:cubicBezTo>
                  <a:cubicBezTo>
                    <a:pt x="2318" y="1689"/>
                    <a:pt x="2317" y="1688"/>
                    <a:pt x="2317" y="1687"/>
                  </a:cubicBezTo>
                  <a:cubicBezTo>
                    <a:pt x="2316" y="1686"/>
                    <a:pt x="2315" y="1686"/>
                    <a:pt x="2314" y="1685"/>
                  </a:cubicBezTo>
                  <a:cubicBezTo>
                    <a:pt x="2313" y="1684"/>
                    <a:pt x="2313" y="1684"/>
                    <a:pt x="2313" y="1684"/>
                  </a:cubicBezTo>
                  <a:cubicBezTo>
                    <a:pt x="2303" y="1683"/>
                    <a:pt x="2294" y="1683"/>
                    <a:pt x="2285" y="1683"/>
                  </a:cubicBezTo>
                  <a:cubicBezTo>
                    <a:pt x="2276" y="1683"/>
                    <a:pt x="2267" y="1683"/>
                    <a:pt x="2258" y="1684"/>
                  </a:cubicBezTo>
                  <a:cubicBezTo>
                    <a:pt x="2254" y="1685"/>
                    <a:pt x="2250" y="1685"/>
                    <a:pt x="2246" y="1685"/>
                  </a:cubicBezTo>
                  <a:cubicBezTo>
                    <a:pt x="2238" y="1685"/>
                    <a:pt x="2230" y="1684"/>
                    <a:pt x="2223" y="1681"/>
                  </a:cubicBezTo>
                  <a:cubicBezTo>
                    <a:pt x="2221" y="1670"/>
                    <a:pt x="2219" y="1659"/>
                    <a:pt x="2216" y="1649"/>
                  </a:cubicBezTo>
                  <a:cubicBezTo>
                    <a:pt x="2224" y="1652"/>
                    <a:pt x="2232" y="1656"/>
                    <a:pt x="2240" y="1659"/>
                  </a:cubicBezTo>
                  <a:cubicBezTo>
                    <a:pt x="2247" y="1661"/>
                    <a:pt x="2254" y="1662"/>
                    <a:pt x="2261" y="1662"/>
                  </a:cubicBezTo>
                  <a:cubicBezTo>
                    <a:pt x="2263" y="1662"/>
                    <a:pt x="2266" y="1661"/>
                    <a:pt x="2268" y="1661"/>
                  </a:cubicBezTo>
                  <a:cubicBezTo>
                    <a:pt x="2282" y="1661"/>
                    <a:pt x="2303" y="1658"/>
                    <a:pt x="2308" y="1644"/>
                  </a:cubicBezTo>
                  <a:cubicBezTo>
                    <a:pt x="2309" y="1643"/>
                    <a:pt x="2309" y="1642"/>
                    <a:pt x="2309" y="1642"/>
                  </a:cubicBezTo>
                  <a:cubicBezTo>
                    <a:pt x="2309" y="1640"/>
                    <a:pt x="2308" y="1639"/>
                    <a:pt x="2308" y="1638"/>
                  </a:cubicBezTo>
                  <a:cubicBezTo>
                    <a:pt x="2307" y="1637"/>
                    <a:pt x="2306" y="1636"/>
                    <a:pt x="2305" y="1636"/>
                  </a:cubicBezTo>
                  <a:lnTo>
                    <a:pt x="2305" y="1635"/>
                  </a:lnTo>
                  <a:cubicBezTo>
                    <a:pt x="2290" y="1629"/>
                    <a:pt x="2270" y="1638"/>
                    <a:pt x="2254" y="1637"/>
                  </a:cubicBezTo>
                  <a:cubicBezTo>
                    <a:pt x="2238" y="1635"/>
                    <a:pt x="2227" y="1629"/>
                    <a:pt x="2212" y="1628"/>
                  </a:cubicBezTo>
                  <a:cubicBezTo>
                    <a:pt x="2211" y="1621"/>
                    <a:pt x="2210" y="1612"/>
                    <a:pt x="2209" y="1604"/>
                  </a:cubicBezTo>
                  <a:cubicBezTo>
                    <a:pt x="2213" y="1604"/>
                    <a:pt x="2217" y="1605"/>
                    <a:pt x="2221" y="1605"/>
                  </a:cubicBezTo>
                  <a:cubicBezTo>
                    <a:pt x="2225" y="1605"/>
                    <a:pt x="2228" y="1604"/>
                    <a:pt x="2232" y="1604"/>
                  </a:cubicBezTo>
                  <a:cubicBezTo>
                    <a:pt x="2249" y="1603"/>
                    <a:pt x="2278" y="1610"/>
                    <a:pt x="2287" y="1590"/>
                  </a:cubicBezTo>
                  <a:cubicBezTo>
                    <a:pt x="2289" y="1586"/>
                    <a:pt x="2286" y="1579"/>
                    <a:pt x="2280" y="1581"/>
                  </a:cubicBezTo>
                  <a:cubicBezTo>
                    <a:pt x="2275" y="1582"/>
                    <a:pt x="2269" y="1583"/>
                    <a:pt x="2263" y="1583"/>
                  </a:cubicBezTo>
                  <a:cubicBezTo>
                    <a:pt x="2255" y="1583"/>
                    <a:pt x="2247" y="1582"/>
                    <a:pt x="2240" y="1580"/>
                  </a:cubicBezTo>
                  <a:cubicBezTo>
                    <a:pt x="2231" y="1580"/>
                    <a:pt x="2209" y="1586"/>
                    <a:pt x="2206" y="1578"/>
                  </a:cubicBezTo>
                  <a:cubicBezTo>
                    <a:pt x="2204" y="1570"/>
                    <a:pt x="2202" y="1561"/>
                    <a:pt x="2200" y="1553"/>
                  </a:cubicBezTo>
                  <a:cubicBezTo>
                    <a:pt x="2203" y="1553"/>
                    <a:pt x="2206" y="1554"/>
                    <a:pt x="2209" y="1554"/>
                  </a:cubicBezTo>
                  <a:cubicBezTo>
                    <a:pt x="2214" y="1555"/>
                    <a:pt x="2220" y="1555"/>
                    <a:pt x="2225" y="1555"/>
                  </a:cubicBezTo>
                  <a:cubicBezTo>
                    <a:pt x="2246" y="1555"/>
                    <a:pt x="2266" y="1550"/>
                    <a:pt x="2283" y="1540"/>
                  </a:cubicBezTo>
                  <a:cubicBezTo>
                    <a:pt x="2284" y="1539"/>
                    <a:pt x="2285" y="1538"/>
                    <a:pt x="2286" y="1538"/>
                  </a:cubicBezTo>
                  <a:cubicBezTo>
                    <a:pt x="2287" y="1537"/>
                    <a:pt x="2287" y="1537"/>
                    <a:pt x="2288" y="1536"/>
                  </a:cubicBezTo>
                  <a:cubicBezTo>
                    <a:pt x="2288" y="1535"/>
                    <a:pt x="2288" y="1534"/>
                    <a:pt x="2288" y="1533"/>
                  </a:cubicBezTo>
                  <a:cubicBezTo>
                    <a:pt x="2288" y="1532"/>
                    <a:pt x="2288" y="1531"/>
                    <a:pt x="2288" y="1530"/>
                  </a:cubicBezTo>
                  <a:cubicBezTo>
                    <a:pt x="2287" y="1529"/>
                    <a:pt x="2287" y="1528"/>
                    <a:pt x="2286" y="1528"/>
                  </a:cubicBezTo>
                  <a:cubicBezTo>
                    <a:pt x="2273" y="1519"/>
                    <a:pt x="2259" y="1528"/>
                    <a:pt x="2245" y="1531"/>
                  </a:cubicBezTo>
                  <a:cubicBezTo>
                    <a:pt x="2239" y="1532"/>
                    <a:pt x="2232" y="1532"/>
                    <a:pt x="2225" y="1532"/>
                  </a:cubicBezTo>
                  <a:cubicBezTo>
                    <a:pt x="2218" y="1532"/>
                    <a:pt x="2211" y="1532"/>
                    <a:pt x="2204" y="1531"/>
                  </a:cubicBezTo>
                  <a:cubicBezTo>
                    <a:pt x="2201" y="1530"/>
                    <a:pt x="2198" y="1529"/>
                    <a:pt x="2196" y="1528"/>
                  </a:cubicBezTo>
                  <a:cubicBezTo>
                    <a:pt x="2194" y="1527"/>
                    <a:pt x="2192" y="1525"/>
                    <a:pt x="2190" y="1524"/>
                  </a:cubicBezTo>
                  <a:cubicBezTo>
                    <a:pt x="2186" y="1510"/>
                    <a:pt x="2181" y="1495"/>
                    <a:pt x="2178" y="1480"/>
                  </a:cubicBezTo>
                  <a:cubicBezTo>
                    <a:pt x="2184" y="1480"/>
                    <a:pt x="2190" y="1480"/>
                    <a:pt x="2195" y="1480"/>
                  </a:cubicBezTo>
                  <a:cubicBezTo>
                    <a:pt x="2213" y="1480"/>
                    <a:pt x="2251" y="1488"/>
                    <a:pt x="2258" y="1465"/>
                  </a:cubicBezTo>
                  <a:cubicBezTo>
                    <a:pt x="2259" y="1465"/>
                    <a:pt x="2259" y="1464"/>
                    <a:pt x="2259" y="1463"/>
                  </a:cubicBezTo>
                  <a:cubicBezTo>
                    <a:pt x="2259" y="1462"/>
                    <a:pt x="2258" y="1461"/>
                    <a:pt x="2258" y="1460"/>
                  </a:cubicBezTo>
                  <a:cubicBezTo>
                    <a:pt x="2257" y="1459"/>
                    <a:pt x="2256" y="1457"/>
                    <a:pt x="2255" y="1457"/>
                  </a:cubicBezTo>
                  <a:cubicBezTo>
                    <a:pt x="2254" y="1456"/>
                    <a:pt x="2253" y="1456"/>
                    <a:pt x="2252" y="1456"/>
                  </a:cubicBezTo>
                  <a:cubicBezTo>
                    <a:pt x="2251" y="1456"/>
                    <a:pt x="2250" y="1457"/>
                    <a:pt x="2249" y="1457"/>
                  </a:cubicBezTo>
                  <a:cubicBezTo>
                    <a:pt x="2242" y="1458"/>
                    <a:pt x="2235" y="1459"/>
                    <a:pt x="2228" y="1459"/>
                  </a:cubicBezTo>
                  <a:cubicBezTo>
                    <a:pt x="2220" y="1459"/>
                    <a:pt x="2213" y="1458"/>
                    <a:pt x="2206" y="1457"/>
                  </a:cubicBezTo>
                  <a:cubicBezTo>
                    <a:pt x="2192" y="1456"/>
                    <a:pt x="2182" y="1459"/>
                    <a:pt x="2172" y="1450"/>
                  </a:cubicBezTo>
                  <a:cubicBezTo>
                    <a:pt x="2169" y="1435"/>
                    <a:pt x="2167" y="1419"/>
                    <a:pt x="2167" y="1403"/>
                  </a:cubicBezTo>
                  <a:cubicBezTo>
                    <a:pt x="2183" y="1411"/>
                    <a:pt x="2200" y="1416"/>
                    <a:pt x="2218" y="1416"/>
                  </a:cubicBezTo>
                  <a:cubicBezTo>
                    <a:pt x="2228" y="1416"/>
                    <a:pt x="2239" y="1414"/>
                    <a:pt x="2249" y="1411"/>
                  </a:cubicBezTo>
                  <a:cubicBezTo>
                    <a:pt x="2254" y="1409"/>
                    <a:pt x="2257" y="1400"/>
                    <a:pt x="2251" y="1398"/>
                  </a:cubicBezTo>
                  <a:cubicBezTo>
                    <a:pt x="2235" y="1392"/>
                    <a:pt x="2218" y="1390"/>
                    <a:pt x="2201" y="1389"/>
                  </a:cubicBezTo>
                  <a:cubicBezTo>
                    <a:pt x="2192" y="1388"/>
                    <a:pt x="2176" y="1388"/>
                    <a:pt x="2170" y="1380"/>
                  </a:cubicBezTo>
                  <a:cubicBezTo>
                    <a:pt x="2169" y="1379"/>
                    <a:pt x="2169" y="1378"/>
                    <a:pt x="2168" y="1378"/>
                  </a:cubicBezTo>
                  <a:cubicBezTo>
                    <a:pt x="2168" y="1378"/>
                    <a:pt x="2167" y="1378"/>
                    <a:pt x="2167" y="1377"/>
                  </a:cubicBezTo>
                  <a:cubicBezTo>
                    <a:pt x="2166" y="1367"/>
                    <a:pt x="2165" y="1356"/>
                    <a:pt x="2163" y="1346"/>
                  </a:cubicBezTo>
                  <a:cubicBezTo>
                    <a:pt x="2174" y="1348"/>
                    <a:pt x="2185" y="1349"/>
                    <a:pt x="2196" y="1349"/>
                  </a:cubicBezTo>
                  <a:cubicBezTo>
                    <a:pt x="2209" y="1349"/>
                    <a:pt x="2222" y="1348"/>
                    <a:pt x="2235" y="1345"/>
                  </a:cubicBezTo>
                  <a:cubicBezTo>
                    <a:pt x="2236" y="1344"/>
                    <a:pt x="2236" y="1344"/>
                    <a:pt x="2237" y="1343"/>
                  </a:cubicBezTo>
                  <a:cubicBezTo>
                    <a:pt x="2238" y="1342"/>
                    <a:pt x="2238" y="1341"/>
                    <a:pt x="2238" y="1340"/>
                  </a:cubicBezTo>
                  <a:cubicBezTo>
                    <a:pt x="2238" y="1339"/>
                    <a:pt x="2238" y="1338"/>
                    <a:pt x="2237" y="1337"/>
                  </a:cubicBezTo>
                  <a:cubicBezTo>
                    <a:pt x="2236" y="1336"/>
                    <a:pt x="2236" y="1336"/>
                    <a:pt x="2235" y="1335"/>
                  </a:cubicBezTo>
                  <a:cubicBezTo>
                    <a:pt x="2225" y="1332"/>
                    <a:pt x="2214" y="1330"/>
                    <a:pt x="2204" y="1330"/>
                  </a:cubicBezTo>
                  <a:cubicBezTo>
                    <a:pt x="2200" y="1330"/>
                    <a:pt x="2197" y="1331"/>
                    <a:pt x="2193" y="1331"/>
                  </a:cubicBezTo>
                  <a:cubicBezTo>
                    <a:pt x="2188" y="1331"/>
                    <a:pt x="2164" y="1337"/>
                    <a:pt x="2163" y="1329"/>
                  </a:cubicBezTo>
                  <a:lnTo>
                    <a:pt x="2163" y="1328"/>
                  </a:lnTo>
                  <a:cubicBezTo>
                    <a:pt x="2162" y="1327"/>
                    <a:pt x="2162" y="1327"/>
                    <a:pt x="2161" y="1326"/>
                  </a:cubicBezTo>
                  <a:lnTo>
                    <a:pt x="2160" y="1326"/>
                  </a:lnTo>
                  <a:cubicBezTo>
                    <a:pt x="2158" y="1317"/>
                    <a:pt x="2157" y="1309"/>
                    <a:pt x="2157" y="1300"/>
                  </a:cubicBezTo>
                  <a:lnTo>
                    <a:pt x="2157" y="1296"/>
                  </a:lnTo>
                  <a:cubicBezTo>
                    <a:pt x="2163" y="1297"/>
                    <a:pt x="2169" y="1298"/>
                    <a:pt x="2175" y="1298"/>
                  </a:cubicBezTo>
                  <a:cubicBezTo>
                    <a:pt x="2178" y="1298"/>
                    <a:pt x="2181" y="1298"/>
                    <a:pt x="2185" y="1297"/>
                  </a:cubicBezTo>
                  <a:cubicBezTo>
                    <a:pt x="2187" y="1297"/>
                    <a:pt x="2189" y="1297"/>
                    <a:pt x="2191" y="1297"/>
                  </a:cubicBezTo>
                  <a:cubicBezTo>
                    <a:pt x="2202" y="1297"/>
                    <a:pt x="2213" y="1296"/>
                    <a:pt x="2224" y="1294"/>
                  </a:cubicBezTo>
                  <a:cubicBezTo>
                    <a:pt x="2227" y="1294"/>
                    <a:pt x="2227" y="1289"/>
                    <a:pt x="2224" y="1288"/>
                  </a:cubicBezTo>
                  <a:cubicBezTo>
                    <a:pt x="2211" y="1285"/>
                    <a:pt x="2199" y="1284"/>
                    <a:pt x="2186" y="1284"/>
                  </a:cubicBezTo>
                  <a:cubicBezTo>
                    <a:pt x="2183" y="1284"/>
                    <a:pt x="2181" y="1284"/>
                    <a:pt x="2178" y="1284"/>
                  </a:cubicBezTo>
                  <a:cubicBezTo>
                    <a:pt x="2170" y="1284"/>
                    <a:pt x="2162" y="1283"/>
                    <a:pt x="2154" y="1282"/>
                  </a:cubicBezTo>
                  <a:cubicBezTo>
                    <a:pt x="2154" y="1281"/>
                    <a:pt x="2153" y="1279"/>
                    <a:pt x="2152" y="1277"/>
                  </a:cubicBezTo>
                  <a:cubicBezTo>
                    <a:pt x="2151" y="1275"/>
                    <a:pt x="2149" y="1274"/>
                    <a:pt x="2148" y="1272"/>
                  </a:cubicBezTo>
                  <a:lnTo>
                    <a:pt x="2148" y="1271"/>
                  </a:lnTo>
                  <a:cubicBezTo>
                    <a:pt x="2143" y="1263"/>
                    <a:pt x="2139" y="1254"/>
                    <a:pt x="2136" y="1245"/>
                  </a:cubicBezTo>
                  <a:cubicBezTo>
                    <a:pt x="2144" y="1248"/>
                    <a:pt x="2152" y="1249"/>
                    <a:pt x="2161" y="1249"/>
                  </a:cubicBezTo>
                  <a:cubicBezTo>
                    <a:pt x="2166" y="1250"/>
                    <a:pt x="2172" y="1251"/>
                    <a:pt x="2177" y="1251"/>
                  </a:cubicBezTo>
                  <a:cubicBezTo>
                    <a:pt x="2192" y="1251"/>
                    <a:pt x="2207" y="1247"/>
                    <a:pt x="2221" y="1241"/>
                  </a:cubicBezTo>
                  <a:cubicBezTo>
                    <a:pt x="2222" y="1241"/>
                    <a:pt x="2221" y="1240"/>
                    <a:pt x="2222" y="1239"/>
                  </a:cubicBezTo>
                  <a:cubicBezTo>
                    <a:pt x="2223" y="1238"/>
                    <a:pt x="2223" y="1238"/>
                    <a:pt x="2223" y="1237"/>
                  </a:cubicBezTo>
                  <a:cubicBezTo>
                    <a:pt x="2223" y="1236"/>
                    <a:pt x="2223" y="1235"/>
                    <a:pt x="2222" y="1234"/>
                  </a:cubicBezTo>
                  <a:cubicBezTo>
                    <a:pt x="2222" y="1234"/>
                    <a:pt x="2222" y="1233"/>
                    <a:pt x="2221" y="1233"/>
                  </a:cubicBezTo>
                  <a:cubicBezTo>
                    <a:pt x="2212" y="1229"/>
                    <a:pt x="2201" y="1227"/>
                    <a:pt x="2191" y="1227"/>
                  </a:cubicBezTo>
                  <a:cubicBezTo>
                    <a:pt x="2186" y="1227"/>
                    <a:pt x="2181" y="1227"/>
                    <a:pt x="2176" y="1228"/>
                  </a:cubicBezTo>
                  <a:cubicBezTo>
                    <a:pt x="2168" y="1228"/>
                    <a:pt x="2143" y="1232"/>
                    <a:pt x="2137" y="1223"/>
                  </a:cubicBezTo>
                  <a:cubicBezTo>
                    <a:pt x="2136" y="1222"/>
                    <a:pt x="2135" y="1221"/>
                    <a:pt x="2134" y="1220"/>
                  </a:cubicBezTo>
                  <a:cubicBezTo>
                    <a:pt x="2132" y="1219"/>
                    <a:pt x="2130" y="1218"/>
                    <a:pt x="2129" y="1218"/>
                  </a:cubicBezTo>
                  <a:cubicBezTo>
                    <a:pt x="2128" y="1218"/>
                    <a:pt x="2127" y="1218"/>
                    <a:pt x="2127" y="1219"/>
                  </a:cubicBezTo>
                  <a:cubicBezTo>
                    <a:pt x="2125" y="1211"/>
                    <a:pt x="2123" y="1202"/>
                    <a:pt x="2122" y="1194"/>
                  </a:cubicBezTo>
                  <a:cubicBezTo>
                    <a:pt x="2122" y="1195"/>
                    <a:pt x="2122" y="1196"/>
                    <a:pt x="2123" y="1197"/>
                  </a:cubicBezTo>
                  <a:cubicBezTo>
                    <a:pt x="2124" y="1200"/>
                    <a:pt x="2128" y="1203"/>
                    <a:pt x="2131" y="1205"/>
                  </a:cubicBezTo>
                  <a:cubicBezTo>
                    <a:pt x="2134" y="1206"/>
                    <a:pt x="2136" y="1207"/>
                    <a:pt x="2140" y="1207"/>
                  </a:cubicBezTo>
                  <a:cubicBezTo>
                    <a:pt x="2143" y="1207"/>
                    <a:pt x="2147" y="1206"/>
                    <a:pt x="2150" y="1205"/>
                  </a:cubicBezTo>
                  <a:cubicBezTo>
                    <a:pt x="2152" y="1204"/>
                    <a:pt x="2153" y="1203"/>
                    <a:pt x="2154" y="1202"/>
                  </a:cubicBezTo>
                  <a:cubicBezTo>
                    <a:pt x="2158" y="1198"/>
                    <a:pt x="2161" y="1194"/>
                    <a:pt x="2163" y="1189"/>
                  </a:cubicBezTo>
                  <a:lnTo>
                    <a:pt x="2164" y="1189"/>
                  </a:lnTo>
                  <a:lnTo>
                    <a:pt x="2165" y="1189"/>
                  </a:lnTo>
                  <a:cubicBezTo>
                    <a:pt x="2168" y="1189"/>
                    <a:pt x="2171" y="1187"/>
                    <a:pt x="2173" y="1186"/>
                  </a:cubicBezTo>
                  <a:cubicBezTo>
                    <a:pt x="2174" y="1185"/>
                    <a:pt x="2176" y="1185"/>
                    <a:pt x="2177" y="1184"/>
                  </a:cubicBezTo>
                  <a:cubicBezTo>
                    <a:pt x="2178" y="1182"/>
                    <a:pt x="2179" y="1180"/>
                    <a:pt x="2180" y="1179"/>
                  </a:cubicBezTo>
                  <a:cubicBezTo>
                    <a:pt x="2182" y="1175"/>
                    <a:pt x="2184" y="1170"/>
                    <a:pt x="2184" y="1166"/>
                  </a:cubicBezTo>
                  <a:cubicBezTo>
                    <a:pt x="2189" y="1165"/>
                    <a:pt x="2194" y="1165"/>
                    <a:pt x="2199" y="1165"/>
                  </a:cubicBezTo>
                  <a:cubicBezTo>
                    <a:pt x="2208" y="1165"/>
                    <a:pt x="2218" y="1166"/>
                    <a:pt x="2227" y="1169"/>
                  </a:cubicBezTo>
                  <a:cubicBezTo>
                    <a:pt x="2248" y="1173"/>
                    <a:pt x="2288" y="1161"/>
                    <a:pt x="2312" y="1166"/>
                  </a:cubicBezTo>
                  <a:cubicBezTo>
                    <a:pt x="2308" y="1188"/>
                    <a:pt x="2294" y="1214"/>
                    <a:pt x="2312" y="1231"/>
                  </a:cubicBezTo>
                  <a:cubicBezTo>
                    <a:pt x="2321" y="1239"/>
                    <a:pt x="2350" y="1244"/>
                    <a:pt x="2325" y="1263"/>
                  </a:cubicBezTo>
                  <a:cubicBezTo>
                    <a:pt x="2321" y="1266"/>
                    <a:pt x="2317" y="1270"/>
                    <a:pt x="2314" y="1275"/>
                  </a:cubicBezTo>
                  <a:cubicBezTo>
                    <a:pt x="2311" y="1281"/>
                    <a:pt x="2309" y="1287"/>
                    <a:pt x="2309" y="1294"/>
                  </a:cubicBezTo>
                  <a:lnTo>
                    <a:pt x="2309" y="1295"/>
                  </a:lnTo>
                  <a:cubicBezTo>
                    <a:pt x="2309" y="1298"/>
                    <a:pt x="2310" y="1302"/>
                    <a:pt x="2312" y="1305"/>
                  </a:cubicBezTo>
                  <a:cubicBezTo>
                    <a:pt x="2313" y="1308"/>
                    <a:pt x="2316" y="1310"/>
                    <a:pt x="2319" y="1312"/>
                  </a:cubicBezTo>
                  <a:cubicBezTo>
                    <a:pt x="2334" y="1320"/>
                    <a:pt x="2346" y="1334"/>
                    <a:pt x="2331" y="1348"/>
                  </a:cubicBezTo>
                  <a:cubicBezTo>
                    <a:pt x="2330" y="1349"/>
                    <a:pt x="2329" y="1351"/>
                    <a:pt x="2328" y="1352"/>
                  </a:cubicBezTo>
                  <a:cubicBezTo>
                    <a:pt x="2326" y="1356"/>
                    <a:pt x="2325" y="1359"/>
                    <a:pt x="2325" y="1363"/>
                  </a:cubicBezTo>
                  <a:cubicBezTo>
                    <a:pt x="2325" y="1366"/>
                    <a:pt x="2326" y="1370"/>
                    <a:pt x="2328" y="1373"/>
                  </a:cubicBezTo>
                  <a:cubicBezTo>
                    <a:pt x="2330" y="1376"/>
                    <a:pt x="2332" y="1380"/>
                    <a:pt x="2335" y="1381"/>
                  </a:cubicBezTo>
                  <a:cubicBezTo>
                    <a:pt x="2337" y="1382"/>
                    <a:pt x="2338" y="1382"/>
                    <a:pt x="2339" y="1382"/>
                  </a:cubicBezTo>
                  <a:lnTo>
                    <a:pt x="2344" y="1384"/>
                  </a:lnTo>
                  <a:cubicBezTo>
                    <a:pt x="2344" y="1386"/>
                    <a:pt x="2344" y="1387"/>
                    <a:pt x="2344" y="1388"/>
                  </a:cubicBezTo>
                  <a:cubicBezTo>
                    <a:pt x="2344" y="1398"/>
                    <a:pt x="2342" y="1408"/>
                    <a:pt x="2337" y="1417"/>
                  </a:cubicBezTo>
                  <a:cubicBezTo>
                    <a:pt x="2335" y="1420"/>
                    <a:pt x="2334" y="1424"/>
                    <a:pt x="2334" y="1428"/>
                  </a:cubicBezTo>
                  <a:cubicBezTo>
                    <a:pt x="2334" y="1431"/>
                    <a:pt x="2335" y="1435"/>
                    <a:pt x="2337" y="1438"/>
                  </a:cubicBezTo>
                  <a:cubicBezTo>
                    <a:pt x="2338" y="1441"/>
                    <a:pt x="2340" y="1443"/>
                    <a:pt x="2343" y="1445"/>
                  </a:cubicBezTo>
                  <a:cubicBezTo>
                    <a:pt x="2359" y="1457"/>
                    <a:pt x="2368" y="1455"/>
                    <a:pt x="2362" y="1481"/>
                  </a:cubicBezTo>
                  <a:cubicBezTo>
                    <a:pt x="2359" y="1495"/>
                    <a:pt x="2340" y="1502"/>
                    <a:pt x="2336" y="1517"/>
                  </a:cubicBezTo>
                  <a:cubicBezTo>
                    <a:pt x="2335" y="1520"/>
                    <a:pt x="2334" y="1523"/>
                    <a:pt x="2334" y="1525"/>
                  </a:cubicBezTo>
                  <a:cubicBezTo>
                    <a:pt x="2334" y="1529"/>
                    <a:pt x="2335" y="1532"/>
                    <a:pt x="2337" y="1535"/>
                  </a:cubicBezTo>
                  <a:cubicBezTo>
                    <a:pt x="2339" y="1538"/>
                    <a:pt x="2341" y="1540"/>
                    <a:pt x="2344" y="1542"/>
                  </a:cubicBezTo>
                  <a:cubicBezTo>
                    <a:pt x="2347" y="1544"/>
                    <a:pt x="2349" y="1545"/>
                    <a:pt x="2352" y="1545"/>
                  </a:cubicBezTo>
                  <a:cubicBezTo>
                    <a:pt x="2393" y="1553"/>
                    <a:pt x="2362" y="1567"/>
                    <a:pt x="2363" y="1586"/>
                  </a:cubicBezTo>
                  <a:cubicBezTo>
                    <a:pt x="2363" y="1592"/>
                    <a:pt x="2363" y="1602"/>
                    <a:pt x="2369" y="1607"/>
                  </a:cubicBezTo>
                  <a:cubicBezTo>
                    <a:pt x="2389" y="1625"/>
                    <a:pt x="2380" y="1637"/>
                    <a:pt x="2369" y="1658"/>
                  </a:cubicBezTo>
                  <a:cubicBezTo>
                    <a:pt x="2354" y="1684"/>
                    <a:pt x="2393" y="1704"/>
                    <a:pt x="2415" y="1723"/>
                  </a:cubicBezTo>
                  <a:cubicBezTo>
                    <a:pt x="2417" y="1732"/>
                    <a:pt x="2421" y="1741"/>
                    <a:pt x="2425" y="1748"/>
                  </a:cubicBezTo>
                  <a:cubicBezTo>
                    <a:pt x="2444" y="1779"/>
                    <a:pt x="2482" y="1793"/>
                    <a:pt x="2514" y="1806"/>
                  </a:cubicBezTo>
                  <a:cubicBezTo>
                    <a:pt x="2549" y="1819"/>
                    <a:pt x="2586" y="1828"/>
                    <a:pt x="2624" y="1832"/>
                  </a:cubicBezTo>
                  <a:cubicBezTo>
                    <a:pt x="2627" y="1832"/>
                    <a:pt x="2631" y="1832"/>
                    <a:pt x="2634" y="1832"/>
                  </a:cubicBezTo>
                  <a:cubicBezTo>
                    <a:pt x="2647" y="1832"/>
                    <a:pt x="2660" y="1831"/>
                    <a:pt x="2673" y="1830"/>
                  </a:cubicBezTo>
                  <a:cubicBezTo>
                    <a:pt x="2675" y="1830"/>
                    <a:pt x="2676" y="1830"/>
                    <a:pt x="2678" y="1830"/>
                  </a:cubicBezTo>
                  <a:cubicBezTo>
                    <a:pt x="2686" y="1830"/>
                    <a:pt x="2693" y="1831"/>
                    <a:pt x="2700" y="1833"/>
                  </a:cubicBezTo>
                  <a:lnTo>
                    <a:pt x="2712" y="1835"/>
                  </a:lnTo>
                  <a:cubicBezTo>
                    <a:pt x="2719" y="1836"/>
                    <a:pt x="2719" y="1843"/>
                    <a:pt x="2712" y="1856"/>
                  </a:cubicBezTo>
                  <a:moveTo>
                    <a:pt x="2761" y="1855"/>
                  </a:moveTo>
                  <a:lnTo>
                    <a:pt x="2755" y="1853"/>
                  </a:lnTo>
                  <a:cubicBezTo>
                    <a:pt x="2756" y="1853"/>
                    <a:pt x="2756" y="1852"/>
                    <a:pt x="2756" y="1851"/>
                  </a:cubicBezTo>
                  <a:cubicBezTo>
                    <a:pt x="2756" y="1850"/>
                    <a:pt x="2756" y="1849"/>
                    <a:pt x="2755" y="1849"/>
                  </a:cubicBezTo>
                  <a:cubicBezTo>
                    <a:pt x="2755" y="1845"/>
                    <a:pt x="2754" y="1842"/>
                    <a:pt x="2752" y="1839"/>
                  </a:cubicBezTo>
                  <a:cubicBezTo>
                    <a:pt x="2749" y="1835"/>
                    <a:pt x="2745" y="1831"/>
                    <a:pt x="2741" y="1828"/>
                  </a:cubicBezTo>
                  <a:cubicBezTo>
                    <a:pt x="2740" y="1827"/>
                    <a:pt x="2738" y="1827"/>
                    <a:pt x="2737" y="1826"/>
                  </a:cubicBezTo>
                  <a:cubicBezTo>
                    <a:pt x="2739" y="1825"/>
                    <a:pt x="2742" y="1823"/>
                    <a:pt x="2744" y="1822"/>
                  </a:cubicBezTo>
                  <a:cubicBezTo>
                    <a:pt x="2757" y="1815"/>
                    <a:pt x="2770" y="1811"/>
                    <a:pt x="2785" y="1811"/>
                  </a:cubicBezTo>
                  <a:cubicBezTo>
                    <a:pt x="2795" y="1810"/>
                    <a:pt x="2805" y="1809"/>
                    <a:pt x="2816" y="1809"/>
                  </a:cubicBezTo>
                  <a:cubicBezTo>
                    <a:pt x="2826" y="1809"/>
                    <a:pt x="2836" y="1810"/>
                    <a:pt x="2846" y="1811"/>
                  </a:cubicBezTo>
                  <a:cubicBezTo>
                    <a:pt x="2843" y="1812"/>
                    <a:pt x="2841" y="1814"/>
                    <a:pt x="2838" y="1815"/>
                  </a:cubicBezTo>
                  <a:cubicBezTo>
                    <a:pt x="2813" y="1830"/>
                    <a:pt x="2788" y="1843"/>
                    <a:pt x="2761" y="18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Google Shape;2138;p31">
            <a:extLst>
              <a:ext uri="{FF2B5EF4-FFF2-40B4-BE49-F238E27FC236}">
                <a16:creationId xmlns:a16="http://schemas.microsoft.com/office/drawing/2014/main" id="{35D39E04-883E-7E47-AF57-1B424E42411C}"/>
              </a:ext>
            </a:extLst>
          </p:cNvPr>
          <p:cNvSpPr txBox="1">
            <a:spLocks noGrp="1"/>
          </p:cNvSpPr>
          <p:nvPr>
            <p:ph type="title"/>
          </p:nvPr>
        </p:nvSpPr>
        <p:spPr>
          <a:xfrm>
            <a:off x="129505" y="251378"/>
            <a:ext cx="4329606" cy="730755"/>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b="1" dirty="0">
                <a:latin typeface="Times New Roman" panose="02020603050405020304" pitchFamily="18" charset="0"/>
                <a:cs typeface="Times New Roman" panose="02020603050405020304" pitchFamily="18" charset="0"/>
              </a:rPr>
              <a:t>II. </a:t>
            </a:r>
            <a:r>
              <a:rPr lang="en-US" sz="2000" b="1" dirty="0" err="1">
                <a:latin typeface="Times New Roman" panose="02020603050405020304" pitchFamily="18" charset="0"/>
                <a:cs typeface="Times New Roman" panose="02020603050405020304" pitchFamily="18" charset="0"/>
              </a:rPr>
              <a:t>Đọc</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hiểu</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văn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bản</a:t>
            </a:r>
            <a:r>
              <a:rPr lang="en-US" sz="2000" b="1" dirty="0">
                <a:latin typeface="Times New Roman" panose="02020603050405020304" pitchFamily="18" charset="0"/>
                <a:cs typeface="Times New Roman" panose="02020603050405020304" pitchFamily="18" charset="0"/>
              </a:rPr>
              <a:t> </a:t>
            </a:r>
            <a:br>
              <a:rPr lang="en-US" sz="2000" b="1" dirty="0">
                <a:latin typeface="Times New Roman" panose="02020603050405020304" pitchFamily="18" charset="0"/>
                <a:cs typeface="Times New Roman" panose="02020603050405020304" pitchFamily="18" charset="0"/>
              </a:rPr>
            </a:br>
            <a:r>
              <a:rPr lang="en-US" sz="2000" b="1" dirty="0">
                <a:latin typeface="Times New Roman" panose="02020603050405020304" pitchFamily="18" charset="0"/>
                <a:cs typeface="Times New Roman" panose="02020603050405020304" pitchFamily="18" charset="0"/>
              </a:rPr>
              <a:t>1. </a:t>
            </a:r>
            <a:r>
              <a:rPr lang="en-US" sz="2000" b="1" dirty="0" err="1">
                <a:latin typeface="Times New Roman" panose="02020603050405020304" pitchFamily="18" charset="0"/>
                <a:cs typeface="Times New Roman" panose="02020603050405020304" pitchFamily="18" charset="0"/>
              </a:rPr>
              <a:t>Cách</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trần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thuật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của</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nhà</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văn</a:t>
            </a:r>
            <a:r>
              <a:rPr lang="en-US" sz="2000" b="1" dirty="0">
                <a:latin typeface="Times New Roman" panose="02020603050405020304" pitchFamily="18" charset="0"/>
                <a:cs typeface="Times New Roman" panose="02020603050405020304" pitchFamily="18" charset="0"/>
              </a:rPr>
              <a:t>.</a:t>
            </a:r>
            <a:endParaRPr sz="2000" b="1" dirty="0">
              <a:latin typeface="Times New Roman" panose="02020603050405020304" pitchFamily="18" charset="0"/>
              <a:cs typeface="Times New Roman" panose="02020603050405020304" pitchFamily="18" charset="0"/>
            </a:endParaRPr>
          </a:p>
        </p:txBody>
      </p:sp>
      <p:grpSp>
        <p:nvGrpSpPr>
          <p:cNvPr id="9" name="Group 8">
            <a:extLst>
              <a:ext uri="{FF2B5EF4-FFF2-40B4-BE49-F238E27FC236}">
                <a16:creationId xmlns:a16="http://schemas.microsoft.com/office/drawing/2014/main" id="{14BC6C79-B8F3-CA5C-A248-E2263CD4A6DF}"/>
              </a:ext>
            </a:extLst>
          </p:cNvPr>
          <p:cNvGrpSpPr/>
          <p:nvPr/>
        </p:nvGrpSpPr>
        <p:grpSpPr>
          <a:xfrm>
            <a:off x="225777" y="1106311"/>
            <a:ext cx="3124042" cy="541867"/>
            <a:chOff x="417688" y="1365956"/>
            <a:chExt cx="3124042" cy="541867"/>
          </a:xfrm>
        </p:grpSpPr>
        <p:sp>
          <p:nvSpPr>
            <p:cNvPr id="7" name="Rectangle: Rounded Corners 6">
              <a:extLst>
                <a:ext uri="{FF2B5EF4-FFF2-40B4-BE49-F238E27FC236}">
                  <a16:creationId xmlns:a16="http://schemas.microsoft.com/office/drawing/2014/main" id="{371DA3BD-9C2D-60CE-A819-D64DFD061296}"/>
                </a:ext>
              </a:extLst>
            </p:cNvPr>
            <p:cNvSpPr/>
            <p:nvPr/>
          </p:nvSpPr>
          <p:spPr>
            <a:xfrm>
              <a:off x="417688" y="1365956"/>
              <a:ext cx="553155" cy="541867"/>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a:latin typeface="Times New Roman" panose="02020603050405020304" pitchFamily="18" charset="0"/>
                  <a:cs typeface="Times New Roman" panose="02020603050405020304" pitchFamily="18" charset="0"/>
                </a:rPr>
                <a:t>a.</a:t>
              </a:r>
            </a:p>
          </p:txBody>
        </p:sp>
        <p:sp>
          <p:nvSpPr>
            <p:cNvPr id="8" name="TextBox 7">
              <a:extLst>
                <a:ext uri="{FF2B5EF4-FFF2-40B4-BE49-F238E27FC236}">
                  <a16:creationId xmlns:a16="http://schemas.microsoft.com/office/drawing/2014/main" id="{E5C09A05-A3A2-D409-09B9-2174BB229E70}"/>
                </a:ext>
              </a:extLst>
            </p:cNvPr>
            <p:cNvSpPr txBox="1"/>
            <p:nvPr/>
          </p:nvSpPr>
          <p:spPr>
            <a:xfrm>
              <a:off x="1046886" y="1401003"/>
              <a:ext cx="2494844" cy="461665"/>
            </a:xfrm>
            <a:prstGeom prst="rect">
              <a:avLst/>
            </a:prstGeom>
            <a:noFill/>
          </p:spPr>
          <p:txBody>
            <a:bodyPr wrap="square" rtlCol="0">
              <a:spAutoFit/>
            </a:bodyPr>
            <a:lstStyle/>
            <a:p>
              <a:r>
                <a:rPr lang="en-US" sz="2400" b="1" dirty="0" err="1">
                  <a:latin typeface="Times New Roman" panose="02020603050405020304" pitchFamily="18" charset="0"/>
                  <a:cs typeface="Times New Roman" panose="02020603050405020304" pitchFamily="18" charset="0"/>
                </a:rPr>
                <a:t>Ngôi</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kể</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chuyện</a:t>
              </a:r>
              <a:endParaRPr lang="en-US" sz="2400" b="1" dirty="0">
                <a:latin typeface="Times New Roman" panose="02020603050405020304" pitchFamily="18" charset="0"/>
                <a:cs typeface="Times New Roman" panose="02020603050405020304" pitchFamily="18" charset="0"/>
              </a:endParaRPr>
            </a:p>
          </p:txBody>
        </p:sp>
      </p:grpSp>
      <p:sp>
        <p:nvSpPr>
          <p:cNvPr id="11" name="TextBox 10">
            <a:extLst>
              <a:ext uri="{FF2B5EF4-FFF2-40B4-BE49-F238E27FC236}">
                <a16:creationId xmlns:a16="http://schemas.microsoft.com/office/drawing/2014/main" id="{88902229-1F69-1B64-4D7A-337BF87E0D3B}"/>
              </a:ext>
            </a:extLst>
          </p:cNvPr>
          <p:cNvSpPr txBox="1"/>
          <p:nvPr/>
        </p:nvSpPr>
        <p:spPr>
          <a:xfrm>
            <a:off x="304802" y="1785443"/>
            <a:ext cx="7619998" cy="2915542"/>
          </a:xfrm>
          <a:prstGeom prst="rect">
            <a:avLst/>
          </a:prstGeom>
          <a:noFill/>
        </p:spPr>
        <p:txBody>
          <a:bodyPr wrap="square">
            <a:spAutoFit/>
          </a:bodyPr>
          <a:lstStyle/>
          <a:p>
            <a:pPr algn="just">
              <a:lnSpc>
                <a:spcPct val="150000"/>
              </a:lnSpc>
              <a:spcAft>
                <a:spcPts val="800"/>
              </a:spcAft>
            </a:pP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Bài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phóng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sự</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là</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lời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kể</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của</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nhân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vật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tôi</a:t>
            </a:r>
            <a:r>
              <a:rPr lang="en-US" sz="2000"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Nhân</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vật</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tôi</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về</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thăm</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nhà</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người</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bạn</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cũ</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đúng</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vào</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ngày</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nhà</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bạn</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đảm</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nhiệm</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việc</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chứa</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hàng</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xóm</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và</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chứng</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kiến</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nghệ</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thuật</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băm</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thịt</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gà</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của</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anh</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mõ</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làng</a:t>
            </a:r>
            <a:r>
              <a:rPr lang="en-US" sz="2000" b="1" dirty="0">
                <a:effectLst/>
                <a:latin typeface="Times New Roman" panose="02020603050405020304" pitchFamily="18" charset="0"/>
                <a:ea typeface="Times New Roman" panose="02020603050405020304" pitchFamily="18" charset="0"/>
              </a:rPr>
              <a:t>.</a:t>
            </a:r>
            <a:endParaRPr lang="en-US" sz="1800" b="1" dirty="0">
              <a:effectLst/>
              <a:latin typeface="Calibri" panose="020F0502020204030204" pitchFamily="34" charset="0"/>
              <a:ea typeface="Calibri" panose="020F0502020204030204" pitchFamily="34" charset="0"/>
            </a:endParaRPr>
          </a:p>
          <a:p>
            <a:pPr algn="just">
              <a:lnSpc>
                <a:spcPct val="150000"/>
              </a:lnSpc>
              <a:spcAft>
                <a:spcPts val="800"/>
              </a:spcAft>
            </a:pP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Tác</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dụng</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của</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ngôi</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kể</a:t>
            </a:r>
            <a:r>
              <a:rPr lang="en-US" sz="2000" b="1"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Tạo</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nên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tính</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chân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thực</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xác</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thực</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và</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độ</a:t>
            </a:r>
            <a:r>
              <a:rPr lang="en-US" sz="2000" dirty="0">
                <a:effectLst/>
                <a:latin typeface="Times New Roman" panose="02020603050405020304" pitchFamily="18" charset="0"/>
                <a:ea typeface="Times New Roman" panose="02020603050405020304" pitchFamily="18" charset="0"/>
              </a:rPr>
              <a:t> tin </a:t>
            </a:r>
            <a:r>
              <a:rPr lang="en-US" sz="2000" dirty="0" err="1">
                <a:effectLst/>
                <a:latin typeface="Times New Roman" panose="02020603050405020304" pitchFamily="18" charset="0"/>
                <a:ea typeface="Times New Roman" panose="02020603050405020304" pitchFamily="18" charset="0"/>
              </a:rPr>
              <a:t>cậy</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của</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thông</a:t>
            </a:r>
            <a:r>
              <a:rPr lang="en-US" sz="2000" dirty="0">
                <a:effectLst/>
                <a:latin typeface="Times New Roman" panose="02020603050405020304" pitchFamily="18" charset="0"/>
                <a:ea typeface="Times New Roman" panose="02020603050405020304" pitchFamily="18" charset="0"/>
              </a:rPr>
              <a:t> tin; </a:t>
            </a:r>
            <a:r>
              <a:rPr lang="en-US" sz="2000" dirty="0" err="1">
                <a:effectLst/>
                <a:latin typeface="Times New Roman" panose="02020603050405020304" pitchFamily="18" charset="0"/>
                <a:ea typeface="Times New Roman" panose="02020603050405020304" pitchFamily="18" charset="0"/>
              </a:rPr>
              <a:t>tái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hiện</a:t>
            </a:r>
            <a:r>
              <a:rPr lang="en-US" sz="2000" dirty="0">
                <a:effectLst/>
                <a:latin typeface="Times New Roman" panose="02020603050405020304" pitchFamily="18" charset="0"/>
                <a:ea typeface="Times New Roman" panose="02020603050405020304" pitchFamily="18" charset="0"/>
              </a:rPr>
              <a:t> chi </a:t>
            </a:r>
            <a:r>
              <a:rPr lang="en-US" sz="2000" dirty="0" err="1">
                <a:effectLst/>
                <a:latin typeface="Times New Roman" panose="02020603050405020304" pitchFamily="18" charset="0"/>
                <a:ea typeface="Times New Roman" panose="02020603050405020304" pitchFamily="18" charset="0"/>
              </a:rPr>
              <a:t>tiết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toàn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bộ</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chuỗi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hành</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động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băm</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thịt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gà</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của</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anh</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Mới</a:t>
            </a:r>
            <a:r>
              <a:rPr lang="en-US" sz="2000" dirty="0">
                <a:effectLst/>
                <a:latin typeface="Times New Roman" panose="02020603050405020304" pitchFamily="18" charset="0"/>
                <a:ea typeface="Times New Roman" panose="02020603050405020304" pitchFamily="18" charset="0"/>
              </a:rPr>
              <a:t>.</a:t>
            </a:r>
            <a:endParaRPr lang="en-US" sz="1800" dirty="0">
              <a:effectLst/>
              <a:latin typeface="Calibri" panose="020F0502020204030204" pitchFamily="34" charset="0"/>
              <a:ea typeface="Calibri" panose="020F0502020204030204" pitchFamily="34"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145">
          <a:extLst>
            <a:ext uri="{FF2B5EF4-FFF2-40B4-BE49-F238E27FC236}">
              <a16:creationId xmlns:a16="http://schemas.microsoft.com/office/drawing/2014/main" id="{C9DCEE0B-AD9E-407B-4B4D-463F8A9C871B}"/>
            </a:ext>
          </a:extLst>
        </p:cNvPr>
        <p:cNvGrpSpPr/>
        <p:nvPr/>
      </p:nvGrpSpPr>
      <p:grpSpPr>
        <a:xfrm>
          <a:off x="0" y="0"/>
          <a:ext cx="0" cy="0"/>
          <a:chOff x="0" y="0"/>
          <a:chExt cx="0" cy="0"/>
        </a:xfrm>
      </p:grpSpPr>
      <p:grpSp>
        <p:nvGrpSpPr>
          <p:cNvPr id="2148" name="Google Shape;2148;p32">
            <a:extLst>
              <a:ext uri="{FF2B5EF4-FFF2-40B4-BE49-F238E27FC236}">
                <a16:creationId xmlns:a16="http://schemas.microsoft.com/office/drawing/2014/main" id="{B8570005-7668-514B-3DB6-ECC5F5341145}"/>
              </a:ext>
            </a:extLst>
          </p:cNvPr>
          <p:cNvGrpSpPr/>
          <p:nvPr/>
        </p:nvGrpSpPr>
        <p:grpSpPr>
          <a:xfrm>
            <a:off x="8094133" y="1439649"/>
            <a:ext cx="4382848" cy="5143556"/>
            <a:chOff x="7855920" y="2772000"/>
            <a:chExt cx="2108880" cy="2503800"/>
          </a:xfrm>
        </p:grpSpPr>
        <p:sp>
          <p:nvSpPr>
            <p:cNvPr id="2149" name="Google Shape;2149;p32">
              <a:extLst>
                <a:ext uri="{FF2B5EF4-FFF2-40B4-BE49-F238E27FC236}">
                  <a16:creationId xmlns:a16="http://schemas.microsoft.com/office/drawing/2014/main" id="{399EB85E-5F81-1A72-A5D1-4823E3DCE045}"/>
                </a:ext>
              </a:extLst>
            </p:cNvPr>
            <p:cNvSpPr/>
            <p:nvPr/>
          </p:nvSpPr>
          <p:spPr>
            <a:xfrm>
              <a:off x="7925760" y="2772000"/>
              <a:ext cx="609840" cy="891000"/>
            </a:xfrm>
            <a:custGeom>
              <a:avLst/>
              <a:gdLst/>
              <a:ahLst/>
              <a:cxnLst/>
              <a:rect l="l" t="t" r="r" b="b"/>
              <a:pathLst>
                <a:path w="1694" h="2475" extrusionOk="0">
                  <a:moveTo>
                    <a:pt x="89" y="767"/>
                  </a:moveTo>
                  <a:cubicBezTo>
                    <a:pt x="117" y="783"/>
                    <a:pt x="149" y="793"/>
                    <a:pt x="182" y="795"/>
                  </a:cubicBezTo>
                  <a:cubicBezTo>
                    <a:pt x="168" y="799"/>
                    <a:pt x="155" y="805"/>
                    <a:pt x="142" y="812"/>
                  </a:cubicBezTo>
                  <a:cubicBezTo>
                    <a:pt x="133" y="817"/>
                    <a:pt x="125" y="822"/>
                    <a:pt x="118" y="829"/>
                  </a:cubicBezTo>
                  <a:cubicBezTo>
                    <a:pt x="78" y="857"/>
                    <a:pt x="41" y="898"/>
                    <a:pt x="43" y="949"/>
                  </a:cubicBezTo>
                  <a:lnTo>
                    <a:pt x="42" y="950"/>
                  </a:lnTo>
                  <a:cubicBezTo>
                    <a:pt x="42" y="951"/>
                    <a:pt x="43" y="953"/>
                    <a:pt x="44" y="954"/>
                  </a:cubicBezTo>
                  <a:cubicBezTo>
                    <a:pt x="45" y="956"/>
                    <a:pt x="45" y="957"/>
                    <a:pt x="47" y="958"/>
                  </a:cubicBezTo>
                  <a:cubicBezTo>
                    <a:pt x="49" y="959"/>
                    <a:pt x="50" y="959"/>
                    <a:pt x="52" y="959"/>
                  </a:cubicBezTo>
                  <a:cubicBezTo>
                    <a:pt x="53" y="959"/>
                    <a:pt x="54" y="959"/>
                    <a:pt x="56" y="958"/>
                  </a:cubicBezTo>
                  <a:cubicBezTo>
                    <a:pt x="61" y="956"/>
                    <a:pt x="64" y="955"/>
                    <a:pt x="67" y="951"/>
                  </a:cubicBezTo>
                  <a:cubicBezTo>
                    <a:pt x="67" y="949"/>
                    <a:pt x="68" y="948"/>
                    <a:pt x="69" y="947"/>
                  </a:cubicBezTo>
                  <a:cubicBezTo>
                    <a:pt x="71" y="943"/>
                    <a:pt x="73" y="940"/>
                    <a:pt x="76" y="936"/>
                  </a:cubicBezTo>
                  <a:cubicBezTo>
                    <a:pt x="99" y="930"/>
                    <a:pt x="135" y="946"/>
                    <a:pt x="156" y="951"/>
                  </a:cubicBezTo>
                  <a:cubicBezTo>
                    <a:pt x="168" y="953"/>
                    <a:pt x="179" y="954"/>
                    <a:pt x="190" y="954"/>
                  </a:cubicBezTo>
                  <a:cubicBezTo>
                    <a:pt x="197" y="954"/>
                    <a:pt x="203" y="954"/>
                    <a:pt x="209" y="953"/>
                  </a:cubicBezTo>
                  <a:cubicBezTo>
                    <a:pt x="224" y="952"/>
                    <a:pt x="238" y="947"/>
                    <a:pt x="251" y="940"/>
                  </a:cubicBezTo>
                  <a:cubicBezTo>
                    <a:pt x="254" y="939"/>
                    <a:pt x="257" y="937"/>
                    <a:pt x="259" y="935"/>
                  </a:cubicBezTo>
                  <a:cubicBezTo>
                    <a:pt x="268" y="941"/>
                    <a:pt x="277" y="926"/>
                    <a:pt x="283" y="914"/>
                  </a:cubicBezTo>
                  <a:cubicBezTo>
                    <a:pt x="284" y="916"/>
                    <a:pt x="285" y="919"/>
                    <a:pt x="286" y="921"/>
                  </a:cubicBezTo>
                  <a:cubicBezTo>
                    <a:pt x="285" y="934"/>
                    <a:pt x="284" y="948"/>
                    <a:pt x="283" y="962"/>
                  </a:cubicBezTo>
                  <a:cubicBezTo>
                    <a:pt x="275" y="1017"/>
                    <a:pt x="257" y="1071"/>
                    <a:pt x="230" y="1119"/>
                  </a:cubicBezTo>
                  <a:cubicBezTo>
                    <a:pt x="226" y="1126"/>
                    <a:pt x="221" y="1132"/>
                    <a:pt x="217" y="1139"/>
                  </a:cubicBezTo>
                  <a:cubicBezTo>
                    <a:pt x="189" y="1178"/>
                    <a:pt x="143" y="1209"/>
                    <a:pt x="125" y="1256"/>
                  </a:cubicBezTo>
                  <a:cubicBezTo>
                    <a:pt x="112" y="1290"/>
                    <a:pt x="104" y="1325"/>
                    <a:pt x="99" y="1361"/>
                  </a:cubicBezTo>
                  <a:cubicBezTo>
                    <a:pt x="90" y="1429"/>
                    <a:pt x="116" y="1499"/>
                    <a:pt x="138" y="1562"/>
                  </a:cubicBezTo>
                  <a:cubicBezTo>
                    <a:pt x="150" y="1595"/>
                    <a:pt x="146" y="1629"/>
                    <a:pt x="164" y="1661"/>
                  </a:cubicBezTo>
                  <a:cubicBezTo>
                    <a:pt x="183" y="1696"/>
                    <a:pt x="180" y="1733"/>
                    <a:pt x="192" y="1770"/>
                  </a:cubicBezTo>
                  <a:cubicBezTo>
                    <a:pt x="184" y="1816"/>
                    <a:pt x="192" y="1862"/>
                    <a:pt x="238" y="1892"/>
                  </a:cubicBezTo>
                  <a:cubicBezTo>
                    <a:pt x="239" y="1893"/>
                    <a:pt x="240" y="1893"/>
                    <a:pt x="242" y="1894"/>
                  </a:cubicBezTo>
                  <a:cubicBezTo>
                    <a:pt x="261" y="1905"/>
                    <a:pt x="283" y="1911"/>
                    <a:pt x="305" y="1911"/>
                  </a:cubicBezTo>
                  <a:cubicBezTo>
                    <a:pt x="306" y="1911"/>
                    <a:pt x="306" y="1911"/>
                    <a:pt x="307" y="1911"/>
                  </a:cubicBezTo>
                  <a:lnTo>
                    <a:pt x="328" y="1911"/>
                  </a:lnTo>
                  <a:cubicBezTo>
                    <a:pt x="329" y="1912"/>
                    <a:pt x="329" y="1912"/>
                    <a:pt x="330" y="1912"/>
                  </a:cubicBezTo>
                  <a:cubicBezTo>
                    <a:pt x="331" y="1912"/>
                    <a:pt x="331" y="1912"/>
                    <a:pt x="332" y="1911"/>
                  </a:cubicBezTo>
                  <a:cubicBezTo>
                    <a:pt x="347" y="1911"/>
                    <a:pt x="363" y="1909"/>
                    <a:pt x="378" y="1905"/>
                  </a:cubicBezTo>
                  <a:cubicBezTo>
                    <a:pt x="363" y="1917"/>
                    <a:pt x="350" y="1929"/>
                    <a:pt x="338" y="1943"/>
                  </a:cubicBezTo>
                  <a:cubicBezTo>
                    <a:pt x="302" y="1978"/>
                    <a:pt x="267" y="2015"/>
                    <a:pt x="234" y="2053"/>
                  </a:cubicBezTo>
                  <a:cubicBezTo>
                    <a:pt x="176" y="2119"/>
                    <a:pt x="167" y="2207"/>
                    <a:pt x="167" y="2290"/>
                  </a:cubicBezTo>
                  <a:cubicBezTo>
                    <a:pt x="167" y="2291"/>
                    <a:pt x="167" y="2293"/>
                    <a:pt x="168" y="2294"/>
                  </a:cubicBezTo>
                  <a:cubicBezTo>
                    <a:pt x="149" y="2345"/>
                    <a:pt x="140" y="2399"/>
                    <a:pt x="140" y="2453"/>
                  </a:cubicBezTo>
                  <a:cubicBezTo>
                    <a:pt x="140" y="2458"/>
                    <a:pt x="140" y="2462"/>
                    <a:pt x="140" y="2467"/>
                  </a:cubicBezTo>
                  <a:cubicBezTo>
                    <a:pt x="140" y="2474"/>
                    <a:pt x="150" y="2472"/>
                    <a:pt x="150" y="2467"/>
                  </a:cubicBezTo>
                  <a:cubicBezTo>
                    <a:pt x="152" y="2424"/>
                    <a:pt x="186" y="2378"/>
                    <a:pt x="206" y="2342"/>
                  </a:cubicBezTo>
                  <a:cubicBezTo>
                    <a:pt x="209" y="2337"/>
                    <a:pt x="211" y="2332"/>
                    <a:pt x="214" y="2327"/>
                  </a:cubicBezTo>
                  <a:cubicBezTo>
                    <a:pt x="239" y="2283"/>
                    <a:pt x="269" y="2242"/>
                    <a:pt x="303" y="2204"/>
                  </a:cubicBezTo>
                  <a:cubicBezTo>
                    <a:pt x="336" y="2166"/>
                    <a:pt x="303" y="2203"/>
                    <a:pt x="303" y="2204"/>
                  </a:cubicBezTo>
                  <a:cubicBezTo>
                    <a:pt x="256" y="2252"/>
                    <a:pt x="223" y="2310"/>
                    <a:pt x="182" y="2363"/>
                  </a:cubicBezTo>
                  <a:cubicBezTo>
                    <a:pt x="177" y="2370"/>
                    <a:pt x="173" y="2377"/>
                    <a:pt x="169" y="2384"/>
                  </a:cubicBezTo>
                  <a:cubicBezTo>
                    <a:pt x="163" y="2394"/>
                    <a:pt x="158" y="2404"/>
                    <a:pt x="154" y="2414"/>
                  </a:cubicBezTo>
                  <a:cubicBezTo>
                    <a:pt x="158" y="2375"/>
                    <a:pt x="168" y="2336"/>
                    <a:pt x="182" y="2298"/>
                  </a:cubicBezTo>
                  <a:cubicBezTo>
                    <a:pt x="182" y="2298"/>
                    <a:pt x="181" y="2298"/>
                    <a:pt x="182" y="2297"/>
                  </a:cubicBezTo>
                  <a:cubicBezTo>
                    <a:pt x="183" y="2296"/>
                    <a:pt x="183" y="2296"/>
                    <a:pt x="183" y="2295"/>
                  </a:cubicBezTo>
                  <a:cubicBezTo>
                    <a:pt x="192" y="2271"/>
                    <a:pt x="204" y="2247"/>
                    <a:pt x="217" y="2225"/>
                  </a:cubicBezTo>
                  <a:cubicBezTo>
                    <a:pt x="236" y="2191"/>
                    <a:pt x="260" y="2159"/>
                    <a:pt x="287" y="2130"/>
                  </a:cubicBezTo>
                  <a:cubicBezTo>
                    <a:pt x="327" y="2088"/>
                    <a:pt x="359" y="2038"/>
                    <a:pt x="405" y="2002"/>
                  </a:cubicBezTo>
                  <a:cubicBezTo>
                    <a:pt x="459" y="1962"/>
                    <a:pt x="507" y="1915"/>
                    <a:pt x="547" y="1862"/>
                  </a:cubicBezTo>
                  <a:cubicBezTo>
                    <a:pt x="548" y="1860"/>
                    <a:pt x="545" y="1857"/>
                    <a:pt x="543" y="1859"/>
                  </a:cubicBezTo>
                  <a:cubicBezTo>
                    <a:pt x="469" y="1952"/>
                    <a:pt x="356" y="2009"/>
                    <a:pt x="290" y="2110"/>
                  </a:cubicBezTo>
                  <a:cubicBezTo>
                    <a:pt x="272" y="2137"/>
                    <a:pt x="247" y="2167"/>
                    <a:pt x="227" y="2193"/>
                  </a:cubicBezTo>
                  <a:cubicBezTo>
                    <a:pt x="217" y="2206"/>
                    <a:pt x="208" y="2220"/>
                    <a:pt x="200" y="2234"/>
                  </a:cubicBezTo>
                  <a:cubicBezTo>
                    <a:pt x="195" y="2244"/>
                    <a:pt x="189" y="2253"/>
                    <a:pt x="185" y="2263"/>
                  </a:cubicBezTo>
                  <a:cubicBezTo>
                    <a:pt x="188" y="2181"/>
                    <a:pt x="207" y="2106"/>
                    <a:pt x="265" y="2041"/>
                  </a:cubicBezTo>
                  <a:cubicBezTo>
                    <a:pt x="290" y="2015"/>
                    <a:pt x="314" y="1989"/>
                    <a:pt x="338" y="1963"/>
                  </a:cubicBezTo>
                  <a:cubicBezTo>
                    <a:pt x="347" y="1953"/>
                    <a:pt x="378" y="1913"/>
                    <a:pt x="393" y="1908"/>
                  </a:cubicBezTo>
                  <a:cubicBezTo>
                    <a:pt x="394" y="1908"/>
                    <a:pt x="394" y="1908"/>
                    <a:pt x="395" y="1907"/>
                  </a:cubicBezTo>
                  <a:cubicBezTo>
                    <a:pt x="396" y="1906"/>
                    <a:pt x="395" y="1905"/>
                    <a:pt x="395" y="1905"/>
                  </a:cubicBezTo>
                  <a:cubicBezTo>
                    <a:pt x="395" y="1904"/>
                    <a:pt x="395" y="1904"/>
                    <a:pt x="395" y="1903"/>
                  </a:cubicBezTo>
                  <a:lnTo>
                    <a:pt x="394" y="1903"/>
                  </a:lnTo>
                  <a:cubicBezTo>
                    <a:pt x="397" y="1902"/>
                    <a:pt x="400" y="1900"/>
                    <a:pt x="403" y="1899"/>
                  </a:cubicBezTo>
                  <a:cubicBezTo>
                    <a:pt x="404" y="1898"/>
                    <a:pt x="405" y="1898"/>
                    <a:pt x="406" y="1897"/>
                  </a:cubicBezTo>
                  <a:cubicBezTo>
                    <a:pt x="455" y="1864"/>
                    <a:pt x="476" y="1790"/>
                    <a:pt x="500" y="1738"/>
                  </a:cubicBezTo>
                  <a:cubicBezTo>
                    <a:pt x="523" y="1687"/>
                    <a:pt x="540" y="1637"/>
                    <a:pt x="561" y="1588"/>
                  </a:cubicBezTo>
                  <a:cubicBezTo>
                    <a:pt x="580" y="1554"/>
                    <a:pt x="596" y="1519"/>
                    <a:pt x="609" y="1482"/>
                  </a:cubicBezTo>
                  <a:cubicBezTo>
                    <a:pt x="618" y="1449"/>
                    <a:pt x="627" y="1413"/>
                    <a:pt x="634" y="1376"/>
                  </a:cubicBezTo>
                  <a:cubicBezTo>
                    <a:pt x="634" y="1380"/>
                    <a:pt x="634" y="1383"/>
                    <a:pt x="634" y="1387"/>
                  </a:cubicBezTo>
                  <a:cubicBezTo>
                    <a:pt x="634" y="1419"/>
                    <a:pt x="636" y="1451"/>
                    <a:pt x="640" y="1482"/>
                  </a:cubicBezTo>
                  <a:cubicBezTo>
                    <a:pt x="644" y="1510"/>
                    <a:pt x="646" y="1538"/>
                    <a:pt x="646" y="1565"/>
                  </a:cubicBezTo>
                  <a:cubicBezTo>
                    <a:pt x="646" y="1577"/>
                    <a:pt x="646" y="1589"/>
                    <a:pt x="645" y="1600"/>
                  </a:cubicBezTo>
                  <a:cubicBezTo>
                    <a:pt x="641" y="1615"/>
                    <a:pt x="638" y="1630"/>
                    <a:pt x="636" y="1645"/>
                  </a:cubicBezTo>
                  <a:cubicBezTo>
                    <a:pt x="636" y="1647"/>
                    <a:pt x="639" y="1647"/>
                    <a:pt x="639" y="1645"/>
                  </a:cubicBezTo>
                  <a:cubicBezTo>
                    <a:pt x="644" y="1631"/>
                    <a:pt x="653" y="1617"/>
                    <a:pt x="658" y="1602"/>
                  </a:cubicBezTo>
                  <a:cubicBezTo>
                    <a:pt x="660" y="1588"/>
                    <a:pt x="661" y="1574"/>
                    <a:pt x="661" y="1559"/>
                  </a:cubicBezTo>
                  <a:cubicBezTo>
                    <a:pt x="661" y="1545"/>
                    <a:pt x="660" y="1531"/>
                    <a:pt x="658" y="1516"/>
                  </a:cubicBezTo>
                  <a:cubicBezTo>
                    <a:pt x="654" y="1452"/>
                    <a:pt x="642" y="1390"/>
                    <a:pt x="640" y="1326"/>
                  </a:cubicBezTo>
                  <a:cubicBezTo>
                    <a:pt x="641" y="1315"/>
                    <a:pt x="642" y="1303"/>
                    <a:pt x="643" y="1292"/>
                  </a:cubicBezTo>
                  <a:cubicBezTo>
                    <a:pt x="655" y="1275"/>
                    <a:pt x="671" y="1260"/>
                    <a:pt x="689" y="1249"/>
                  </a:cubicBezTo>
                  <a:cubicBezTo>
                    <a:pt x="706" y="1238"/>
                    <a:pt x="710" y="1207"/>
                    <a:pt x="717" y="1191"/>
                  </a:cubicBezTo>
                  <a:cubicBezTo>
                    <a:pt x="737" y="1147"/>
                    <a:pt x="787" y="1106"/>
                    <a:pt x="817" y="1069"/>
                  </a:cubicBezTo>
                  <a:cubicBezTo>
                    <a:pt x="842" y="1039"/>
                    <a:pt x="866" y="928"/>
                    <a:pt x="801" y="934"/>
                  </a:cubicBezTo>
                  <a:cubicBezTo>
                    <a:pt x="802" y="932"/>
                    <a:pt x="802" y="930"/>
                    <a:pt x="802" y="928"/>
                  </a:cubicBezTo>
                  <a:cubicBezTo>
                    <a:pt x="802" y="926"/>
                    <a:pt x="802" y="924"/>
                    <a:pt x="801" y="922"/>
                  </a:cubicBezTo>
                  <a:cubicBezTo>
                    <a:pt x="800" y="910"/>
                    <a:pt x="794" y="889"/>
                    <a:pt x="778" y="893"/>
                  </a:cubicBezTo>
                  <a:cubicBezTo>
                    <a:pt x="779" y="887"/>
                    <a:pt x="780" y="882"/>
                    <a:pt x="783" y="877"/>
                  </a:cubicBezTo>
                  <a:cubicBezTo>
                    <a:pt x="787" y="871"/>
                    <a:pt x="792" y="866"/>
                    <a:pt x="798" y="863"/>
                  </a:cubicBezTo>
                  <a:cubicBezTo>
                    <a:pt x="820" y="847"/>
                    <a:pt x="831" y="837"/>
                    <a:pt x="822" y="810"/>
                  </a:cubicBezTo>
                  <a:lnTo>
                    <a:pt x="822" y="808"/>
                  </a:lnTo>
                  <a:cubicBezTo>
                    <a:pt x="823" y="809"/>
                    <a:pt x="824" y="811"/>
                    <a:pt x="825" y="812"/>
                  </a:cubicBezTo>
                  <a:cubicBezTo>
                    <a:pt x="832" y="825"/>
                    <a:pt x="838" y="838"/>
                    <a:pt x="843" y="851"/>
                  </a:cubicBezTo>
                  <a:cubicBezTo>
                    <a:pt x="848" y="866"/>
                    <a:pt x="854" y="879"/>
                    <a:pt x="861" y="893"/>
                  </a:cubicBezTo>
                  <a:cubicBezTo>
                    <a:pt x="869" y="907"/>
                    <a:pt x="878" y="920"/>
                    <a:pt x="889" y="932"/>
                  </a:cubicBezTo>
                  <a:cubicBezTo>
                    <a:pt x="890" y="935"/>
                    <a:pt x="894" y="935"/>
                    <a:pt x="894" y="931"/>
                  </a:cubicBezTo>
                  <a:cubicBezTo>
                    <a:pt x="894" y="905"/>
                    <a:pt x="871" y="878"/>
                    <a:pt x="862" y="855"/>
                  </a:cubicBezTo>
                  <a:cubicBezTo>
                    <a:pt x="855" y="838"/>
                    <a:pt x="848" y="822"/>
                    <a:pt x="839" y="805"/>
                  </a:cubicBezTo>
                  <a:cubicBezTo>
                    <a:pt x="826" y="785"/>
                    <a:pt x="812" y="766"/>
                    <a:pt x="796" y="750"/>
                  </a:cubicBezTo>
                  <a:cubicBezTo>
                    <a:pt x="795" y="749"/>
                    <a:pt x="795" y="749"/>
                    <a:pt x="795" y="749"/>
                  </a:cubicBezTo>
                  <a:lnTo>
                    <a:pt x="794" y="749"/>
                  </a:lnTo>
                  <a:lnTo>
                    <a:pt x="793" y="749"/>
                  </a:lnTo>
                  <a:lnTo>
                    <a:pt x="793" y="750"/>
                  </a:lnTo>
                  <a:lnTo>
                    <a:pt x="793" y="751"/>
                  </a:lnTo>
                  <a:cubicBezTo>
                    <a:pt x="798" y="764"/>
                    <a:pt x="803" y="775"/>
                    <a:pt x="810" y="787"/>
                  </a:cubicBezTo>
                  <a:cubicBezTo>
                    <a:pt x="811" y="788"/>
                    <a:pt x="811" y="789"/>
                    <a:pt x="812" y="791"/>
                  </a:cubicBezTo>
                  <a:cubicBezTo>
                    <a:pt x="787" y="761"/>
                    <a:pt x="728" y="766"/>
                    <a:pt x="701" y="788"/>
                  </a:cubicBezTo>
                  <a:cubicBezTo>
                    <a:pt x="699" y="789"/>
                    <a:pt x="701" y="792"/>
                    <a:pt x="704" y="791"/>
                  </a:cubicBezTo>
                  <a:cubicBezTo>
                    <a:pt x="737" y="773"/>
                    <a:pt x="808" y="776"/>
                    <a:pt x="812" y="824"/>
                  </a:cubicBezTo>
                  <a:cubicBezTo>
                    <a:pt x="813" y="838"/>
                    <a:pt x="777" y="857"/>
                    <a:pt x="768" y="866"/>
                  </a:cubicBezTo>
                  <a:cubicBezTo>
                    <a:pt x="758" y="875"/>
                    <a:pt x="762" y="887"/>
                    <a:pt x="762" y="898"/>
                  </a:cubicBezTo>
                  <a:cubicBezTo>
                    <a:pt x="743" y="907"/>
                    <a:pt x="724" y="909"/>
                    <a:pt x="705" y="919"/>
                  </a:cubicBezTo>
                  <a:cubicBezTo>
                    <a:pt x="705" y="920"/>
                    <a:pt x="704" y="920"/>
                    <a:pt x="704" y="920"/>
                  </a:cubicBezTo>
                  <a:cubicBezTo>
                    <a:pt x="692" y="927"/>
                    <a:pt x="683" y="936"/>
                    <a:pt x="675" y="946"/>
                  </a:cubicBezTo>
                  <a:cubicBezTo>
                    <a:pt x="678" y="931"/>
                    <a:pt x="675" y="916"/>
                    <a:pt x="679" y="901"/>
                  </a:cubicBezTo>
                  <a:cubicBezTo>
                    <a:pt x="680" y="898"/>
                    <a:pt x="681" y="894"/>
                    <a:pt x="681" y="890"/>
                  </a:cubicBezTo>
                  <a:cubicBezTo>
                    <a:pt x="681" y="884"/>
                    <a:pt x="679" y="879"/>
                    <a:pt x="676" y="874"/>
                  </a:cubicBezTo>
                  <a:cubicBezTo>
                    <a:pt x="676" y="873"/>
                    <a:pt x="675" y="872"/>
                    <a:pt x="675" y="871"/>
                  </a:cubicBezTo>
                  <a:lnTo>
                    <a:pt x="674" y="871"/>
                  </a:lnTo>
                  <a:lnTo>
                    <a:pt x="673" y="871"/>
                  </a:lnTo>
                  <a:lnTo>
                    <a:pt x="672" y="871"/>
                  </a:lnTo>
                  <a:cubicBezTo>
                    <a:pt x="672" y="871"/>
                    <a:pt x="673" y="871"/>
                    <a:pt x="672" y="872"/>
                  </a:cubicBezTo>
                  <a:cubicBezTo>
                    <a:pt x="671" y="873"/>
                    <a:pt x="671" y="872"/>
                    <a:pt x="671" y="872"/>
                  </a:cubicBezTo>
                  <a:cubicBezTo>
                    <a:pt x="671" y="873"/>
                    <a:pt x="671" y="873"/>
                    <a:pt x="671" y="874"/>
                  </a:cubicBezTo>
                  <a:cubicBezTo>
                    <a:pt x="671" y="886"/>
                    <a:pt x="671" y="898"/>
                    <a:pt x="670" y="909"/>
                  </a:cubicBezTo>
                  <a:cubicBezTo>
                    <a:pt x="669" y="914"/>
                    <a:pt x="669" y="918"/>
                    <a:pt x="669" y="923"/>
                  </a:cubicBezTo>
                  <a:cubicBezTo>
                    <a:pt x="669" y="931"/>
                    <a:pt x="670" y="939"/>
                    <a:pt x="671" y="947"/>
                  </a:cubicBezTo>
                  <a:cubicBezTo>
                    <a:pt x="671" y="948"/>
                    <a:pt x="673" y="948"/>
                    <a:pt x="674" y="947"/>
                  </a:cubicBezTo>
                  <a:cubicBezTo>
                    <a:pt x="670" y="953"/>
                    <a:pt x="666" y="959"/>
                    <a:pt x="662" y="966"/>
                  </a:cubicBezTo>
                  <a:cubicBezTo>
                    <a:pt x="661" y="968"/>
                    <a:pt x="660" y="969"/>
                    <a:pt x="659" y="971"/>
                  </a:cubicBezTo>
                  <a:cubicBezTo>
                    <a:pt x="648" y="995"/>
                    <a:pt x="642" y="1020"/>
                    <a:pt x="640" y="1045"/>
                  </a:cubicBezTo>
                  <a:cubicBezTo>
                    <a:pt x="639" y="1045"/>
                    <a:pt x="638" y="1044"/>
                    <a:pt x="637" y="1044"/>
                  </a:cubicBezTo>
                  <a:cubicBezTo>
                    <a:pt x="636" y="1044"/>
                    <a:pt x="635" y="1045"/>
                    <a:pt x="634" y="1045"/>
                  </a:cubicBezTo>
                  <a:cubicBezTo>
                    <a:pt x="626" y="1051"/>
                    <a:pt x="624" y="1058"/>
                    <a:pt x="619" y="1066"/>
                  </a:cubicBezTo>
                  <a:cubicBezTo>
                    <a:pt x="616" y="1071"/>
                    <a:pt x="612" y="1076"/>
                    <a:pt x="608" y="1080"/>
                  </a:cubicBezTo>
                  <a:lnTo>
                    <a:pt x="600" y="1080"/>
                  </a:lnTo>
                  <a:cubicBezTo>
                    <a:pt x="587" y="1080"/>
                    <a:pt x="575" y="1083"/>
                    <a:pt x="562" y="1082"/>
                  </a:cubicBezTo>
                  <a:cubicBezTo>
                    <a:pt x="545" y="1082"/>
                    <a:pt x="537" y="1057"/>
                    <a:pt x="519" y="1056"/>
                  </a:cubicBezTo>
                  <a:cubicBezTo>
                    <a:pt x="492" y="1030"/>
                    <a:pt x="468" y="992"/>
                    <a:pt x="448" y="969"/>
                  </a:cubicBezTo>
                  <a:cubicBezTo>
                    <a:pt x="411" y="926"/>
                    <a:pt x="362" y="852"/>
                    <a:pt x="296" y="863"/>
                  </a:cubicBezTo>
                  <a:cubicBezTo>
                    <a:pt x="295" y="863"/>
                    <a:pt x="294" y="864"/>
                    <a:pt x="294" y="864"/>
                  </a:cubicBezTo>
                  <a:cubicBezTo>
                    <a:pt x="293" y="864"/>
                    <a:pt x="292" y="865"/>
                    <a:pt x="292" y="865"/>
                  </a:cubicBezTo>
                  <a:cubicBezTo>
                    <a:pt x="290" y="862"/>
                    <a:pt x="289" y="859"/>
                    <a:pt x="287" y="856"/>
                  </a:cubicBezTo>
                  <a:cubicBezTo>
                    <a:pt x="286" y="855"/>
                    <a:pt x="286" y="854"/>
                    <a:pt x="285" y="853"/>
                  </a:cubicBezTo>
                  <a:cubicBezTo>
                    <a:pt x="283" y="847"/>
                    <a:pt x="282" y="840"/>
                    <a:pt x="282" y="833"/>
                  </a:cubicBezTo>
                  <a:cubicBezTo>
                    <a:pt x="281" y="829"/>
                    <a:pt x="279" y="825"/>
                    <a:pt x="277" y="821"/>
                  </a:cubicBezTo>
                  <a:cubicBezTo>
                    <a:pt x="276" y="820"/>
                    <a:pt x="275" y="819"/>
                    <a:pt x="275" y="818"/>
                  </a:cubicBezTo>
                  <a:lnTo>
                    <a:pt x="276" y="818"/>
                  </a:lnTo>
                  <a:cubicBezTo>
                    <a:pt x="280" y="819"/>
                    <a:pt x="282" y="813"/>
                    <a:pt x="278" y="812"/>
                  </a:cubicBezTo>
                  <a:lnTo>
                    <a:pt x="266" y="808"/>
                  </a:lnTo>
                  <a:cubicBezTo>
                    <a:pt x="264" y="807"/>
                    <a:pt x="263" y="806"/>
                    <a:pt x="262" y="805"/>
                  </a:cubicBezTo>
                  <a:cubicBezTo>
                    <a:pt x="261" y="805"/>
                    <a:pt x="261" y="805"/>
                    <a:pt x="261" y="805"/>
                  </a:cubicBezTo>
                  <a:cubicBezTo>
                    <a:pt x="260" y="804"/>
                    <a:pt x="259" y="804"/>
                    <a:pt x="258" y="804"/>
                  </a:cubicBezTo>
                  <a:cubicBezTo>
                    <a:pt x="258" y="804"/>
                    <a:pt x="257" y="804"/>
                    <a:pt x="256" y="805"/>
                  </a:cubicBezTo>
                  <a:lnTo>
                    <a:pt x="255" y="805"/>
                  </a:lnTo>
                  <a:cubicBezTo>
                    <a:pt x="242" y="801"/>
                    <a:pt x="229" y="799"/>
                    <a:pt x="216" y="796"/>
                  </a:cubicBezTo>
                  <a:lnTo>
                    <a:pt x="215" y="796"/>
                  </a:lnTo>
                  <a:cubicBezTo>
                    <a:pt x="220" y="796"/>
                    <a:pt x="225" y="796"/>
                    <a:pt x="230" y="794"/>
                  </a:cubicBezTo>
                  <a:cubicBezTo>
                    <a:pt x="231" y="794"/>
                    <a:pt x="231" y="795"/>
                    <a:pt x="231" y="795"/>
                  </a:cubicBezTo>
                  <a:cubicBezTo>
                    <a:pt x="231" y="795"/>
                    <a:pt x="231" y="796"/>
                    <a:pt x="232" y="796"/>
                  </a:cubicBezTo>
                  <a:cubicBezTo>
                    <a:pt x="264" y="805"/>
                    <a:pt x="287" y="791"/>
                    <a:pt x="316" y="777"/>
                  </a:cubicBezTo>
                  <a:cubicBezTo>
                    <a:pt x="344" y="763"/>
                    <a:pt x="353" y="729"/>
                    <a:pt x="381" y="713"/>
                  </a:cubicBezTo>
                  <a:cubicBezTo>
                    <a:pt x="391" y="707"/>
                    <a:pt x="399" y="688"/>
                    <a:pt x="404" y="680"/>
                  </a:cubicBezTo>
                  <a:cubicBezTo>
                    <a:pt x="424" y="651"/>
                    <a:pt x="450" y="649"/>
                    <a:pt x="474" y="631"/>
                  </a:cubicBezTo>
                  <a:cubicBezTo>
                    <a:pt x="481" y="626"/>
                    <a:pt x="487" y="620"/>
                    <a:pt x="491" y="613"/>
                  </a:cubicBezTo>
                  <a:cubicBezTo>
                    <a:pt x="495" y="605"/>
                    <a:pt x="498" y="597"/>
                    <a:pt x="498" y="588"/>
                  </a:cubicBezTo>
                  <a:cubicBezTo>
                    <a:pt x="499" y="588"/>
                    <a:pt x="499" y="588"/>
                    <a:pt x="500" y="587"/>
                  </a:cubicBezTo>
                  <a:cubicBezTo>
                    <a:pt x="503" y="585"/>
                    <a:pt x="506" y="584"/>
                    <a:pt x="510" y="582"/>
                  </a:cubicBezTo>
                  <a:lnTo>
                    <a:pt x="507" y="585"/>
                  </a:lnTo>
                  <a:lnTo>
                    <a:pt x="506" y="586"/>
                  </a:lnTo>
                  <a:lnTo>
                    <a:pt x="506" y="587"/>
                  </a:lnTo>
                  <a:cubicBezTo>
                    <a:pt x="506" y="588"/>
                    <a:pt x="506" y="588"/>
                    <a:pt x="506" y="588"/>
                  </a:cubicBezTo>
                  <a:cubicBezTo>
                    <a:pt x="507" y="589"/>
                    <a:pt x="507" y="589"/>
                    <a:pt x="507" y="589"/>
                  </a:cubicBezTo>
                  <a:cubicBezTo>
                    <a:pt x="511" y="592"/>
                    <a:pt x="514" y="596"/>
                    <a:pt x="519" y="595"/>
                  </a:cubicBezTo>
                  <a:cubicBezTo>
                    <a:pt x="524" y="595"/>
                    <a:pt x="529" y="592"/>
                    <a:pt x="534" y="592"/>
                  </a:cubicBezTo>
                  <a:cubicBezTo>
                    <a:pt x="539" y="592"/>
                    <a:pt x="549" y="592"/>
                    <a:pt x="554" y="587"/>
                  </a:cubicBezTo>
                  <a:cubicBezTo>
                    <a:pt x="555" y="587"/>
                    <a:pt x="555" y="586"/>
                    <a:pt x="555" y="586"/>
                  </a:cubicBezTo>
                  <a:cubicBezTo>
                    <a:pt x="555" y="586"/>
                    <a:pt x="556" y="585"/>
                    <a:pt x="556" y="584"/>
                  </a:cubicBezTo>
                  <a:cubicBezTo>
                    <a:pt x="556" y="583"/>
                    <a:pt x="555" y="582"/>
                    <a:pt x="555" y="582"/>
                  </a:cubicBezTo>
                  <a:cubicBezTo>
                    <a:pt x="555" y="581"/>
                    <a:pt x="555" y="581"/>
                    <a:pt x="554" y="581"/>
                  </a:cubicBezTo>
                  <a:cubicBezTo>
                    <a:pt x="553" y="580"/>
                    <a:pt x="551" y="578"/>
                    <a:pt x="550" y="577"/>
                  </a:cubicBezTo>
                  <a:cubicBezTo>
                    <a:pt x="545" y="575"/>
                    <a:pt x="541" y="574"/>
                    <a:pt x="536" y="574"/>
                  </a:cubicBezTo>
                  <a:cubicBezTo>
                    <a:pt x="534" y="574"/>
                    <a:pt x="533" y="574"/>
                    <a:pt x="531" y="574"/>
                  </a:cubicBezTo>
                  <a:lnTo>
                    <a:pt x="526" y="574"/>
                  </a:lnTo>
                  <a:cubicBezTo>
                    <a:pt x="529" y="572"/>
                    <a:pt x="532" y="570"/>
                    <a:pt x="534" y="567"/>
                  </a:cubicBezTo>
                  <a:lnTo>
                    <a:pt x="536" y="569"/>
                  </a:lnTo>
                  <a:lnTo>
                    <a:pt x="537" y="569"/>
                  </a:lnTo>
                  <a:cubicBezTo>
                    <a:pt x="538" y="570"/>
                    <a:pt x="539" y="572"/>
                    <a:pt x="541" y="573"/>
                  </a:cubicBezTo>
                  <a:cubicBezTo>
                    <a:pt x="542" y="574"/>
                    <a:pt x="543" y="574"/>
                    <a:pt x="544" y="574"/>
                  </a:cubicBezTo>
                  <a:lnTo>
                    <a:pt x="550" y="574"/>
                  </a:lnTo>
                  <a:cubicBezTo>
                    <a:pt x="553" y="575"/>
                    <a:pt x="556" y="575"/>
                    <a:pt x="560" y="575"/>
                  </a:cubicBezTo>
                  <a:cubicBezTo>
                    <a:pt x="563" y="575"/>
                    <a:pt x="566" y="575"/>
                    <a:pt x="569" y="574"/>
                  </a:cubicBezTo>
                  <a:lnTo>
                    <a:pt x="572" y="574"/>
                  </a:lnTo>
                  <a:lnTo>
                    <a:pt x="585" y="572"/>
                  </a:lnTo>
                  <a:cubicBezTo>
                    <a:pt x="596" y="569"/>
                    <a:pt x="607" y="568"/>
                    <a:pt x="618" y="568"/>
                  </a:cubicBezTo>
                  <a:cubicBezTo>
                    <a:pt x="627" y="568"/>
                    <a:pt x="635" y="569"/>
                    <a:pt x="644" y="570"/>
                  </a:cubicBezTo>
                  <a:cubicBezTo>
                    <a:pt x="655" y="573"/>
                    <a:pt x="666" y="575"/>
                    <a:pt x="678" y="575"/>
                  </a:cubicBezTo>
                  <a:cubicBezTo>
                    <a:pt x="681" y="575"/>
                    <a:pt x="685" y="575"/>
                    <a:pt x="688" y="575"/>
                  </a:cubicBezTo>
                  <a:lnTo>
                    <a:pt x="693" y="575"/>
                  </a:lnTo>
                  <a:cubicBezTo>
                    <a:pt x="694" y="575"/>
                    <a:pt x="696" y="575"/>
                    <a:pt x="697" y="575"/>
                  </a:cubicBezTo>
                  <a:cubicBezTo>
                    <a:pt x="701" y="575"/>
                    <a:pt x="705" y="574"/>
                    <a:pt x="709" y="573"/>
                  </a:cubicBezTo>
                  <a:lnTo>
                    <a:pt x="710" y="573"/>
                  </a:lnTo>
                  <a:cubicBezTo>
                    <a:pt x="711" y="573"/>
                    <a:pt x="711" y="572"/>
                    <a:pt x="712" y="571"/>
                  </a:cubicBezTo>
                  <a:lnTo>
                    <a:pt x="712" y="570"/>
                  </a:lnTo>
                  <a:cubicBezTo>
                    <a:pt x="712" y="569"/>
                    <a:pt x="712" y="568"/>
                    <a:pt x="712" y="568"/>
                  </a:cubicBezTo>
                  <a:cubicBezTo>
                    <a:pt x="711" y="567"/>
                    <a:pt x="711" y="567"/>
                    <a:pt x="711" y="567"/>
                  </a:cubicBezTo>
                  <a:lnTo>
                    <a:pt x="717" y="569"/>
                  </a:lnTo>
                  <a:cubicBezTo>
                    <a:pt x="722" y="570"/>
                    <a:pt x="726" y="571"/>
                    <a:pt x="730" y="571"/>
                  </a:cubicBezTo>
                  <a:cubicBezTo>
                    <a:pt x="734" y="571"/>
                    <a:pt x="738" y="570"/>
                    <a:pt x="742" y="569"/>
                  </a:cubicBezTo>
                  <a:cubicBezTo>
                    <a:pt x="746" y="572"/>
                    <a:pt x="748" y="576"/>
                    <a:pt x="753" y="579"/>
                  </a:cubicBezTo>
                  <a:cubicBezTo>
                    <a:pt x="757" y="582"/>
                    <a:pt x="765" y="587"/>
                    <a:pt x="771" y="590"/>
                  </a:cubicBezTo>
                  <a:cubicBezTo>
                    <a:pt x="786" y="598"/>
                    <a:pt x="801" y="599"/>
                    <a:pt x="816" y="606"/>
                  </a:cubicBezTo>
                  <a:lnTo>
                    <a:pt x="817" y="606"/>
                  </a:lnTo>
                  <a:lnTo>
                    <a:pt x="818" y="606"/>
                  </a:lnTo>
                  <a:cubicBezTo>
                    <a:pt x="819" y="605"/>
                    <a:pt x="819" y="605"/>
                    <a:pt x="819" y="605"/>
                  </a:cubicBezTo>
                  <a:cubicBezTo>
                    <a:pt x="820" y="604"/>
                    <a:pt x="820" y="604"/>
                    <a:pt x="820" y="603"/>
                  </a:cubicBezTo>
                  <a:cubicBezTo>
                    <a:pt x="820" y="603"/>
                    <a:pt x="820" y="602"/>
                    <a:pt x="819" y="602"/>
                  </a:cubicBezTo>
                  <a:cubicBezTo>
                    <a:pt x="815" y="596"/>
                    <a:pt x="809" y="591"/>
                    <a:pt x="802" y="587"/>
                  </a:cubicBezTo>
                  <a:cubicBezTo>
                    <a:pt x="799" y="585"/>
                    <a:pt x="795" y="583"/>
                    <a:pt x="791" y="582"/>
                  </a:cubicBezTo>
                  <a:cubicBezTo>
                    <a:pt x="784" y="579"/>
                    <a:pt x="776" y="574"/>
                    <a:pt x="768" y="570"/>
                  </a:cubicBezTo>
                  <a:cubicBezTo>
                    <a:pt x="771" y="570"/>
                    <a:pt x="773" y="571"/>
                    <a:pt x="775" y="571"/>
                  </a:cubicBezTo>
                  <a:cubicBezTo>
                    <a:pt x="777" y="571"/>
                    <a:pt x="779" y="570"/>
                    <a:pt x="782" y="570"/>
                  </a:cubicBezTo>
                  <a:cubicBezTo>
                    <a:pt x="783" y="570"/>
                    <a:pt x="785" y="570"/>
                    <a:pt x="787" y="570"/>
                  </a:cubicBezTo>
                  <a:cubicBezTo>
                    <a:pt x="788" y="570"/>
                    <a:pt x="790" y="570"/>
                    <a:pt x="791" y="570"/>
                  </a:cubicBezTo>
                  <a:cubicBezTo>
                    <a:pt x="800" y="576"/>
                    <a:pt x="807" y="583"/>
                    <a:pt x="816" y="588"/>
                  </a:cubicBezTo>
                  <a:cubicBezTo>
                    <a:pt x="824" y="594"/>
                    <a:pt x="838" y="600"/>
                    <a:pt x="847" y="606"/>
                  </a:cubicBezTo>
                  <a:cubicBezTo>
                    <a:pt x="848" y="607"/>
                    <a:pt x="848" y="607"/>
                    <a:pt x="849" y="607"/>
                  </a:cubicBezTo>
                  <a:cubicBezTo>
                    <a:pt x="850" y="607"/>
                    <a:pt x="850" y="607"/>
                    <a:pt x="851" y="606"/>
                  </a:cubicBezTo>
                  <a:cubicBezTo>
                    <a:pt x="851" y="606"/>
                    <a:pt x="852" y="606"/>
                    <a:pt x="852" y="605"/>
                  </a:cubicBezTo>
                  <a:lnTo>
                    <a:pt x="852" y="604"/>
                  </a:lnTo>
                  <a:cubicBezTo>
                    <a:pt x="852" y="603"/>
                    <a:pt x="852" y="603"/>
                    <a:pt x="852" y="602"/>
                  </a:cubicBezTo>
                  <a:cubicBezTo>
                    <a:pt x="852" y="601"/>
                    <a:pt x="851" y="600"/>
                    <a:pt x="850" y="599"/>
                  </a:cubicBezTo>
                  <a:lnTo>
                    <a:pt x="854" y="601"/>
                  </a:lnTo>
                  <a:cubicBezTo>
                    <a:pt x="855" y="602"/>
                    <a:pt x="856" y="603"/>
                    <a:pt x="857" y="604"/>
                  </a:cubicBezTo>
                  <a:cubicBezTo>
                    <a:pt x="859" y="605"/>
                    <a:pt x="861" y="606"/>
                    <a:pt x="862" y="606"/>
                  </a:cubicBezTo>
                  <a:cubicBezTo>
                    <a:pt x="863" y="606"/>
                    <a:pt x="864" y="607"/>
                    <a:pt x="864" y="607"/>
                  </a:cubicBezTo>
                  <a:cubicBezTo>
                    <a:pt x="873" y="612"/>
                    <a:pt x="881" y="619"/>
                    <a:pt x="888" y="627"/>
                  </a:cubicBezTo>
                  <a:cubicBezTo>
                    <a:pt x="892" y="631"/>
                    <a:pt x="897" y="634"/>
                    <a:pt x="902" y="637"/>
                  </a:cubicBezTo>
                  <a:cubicBezTo>
                    <a:pt x="905" y="639"/>
                    <a:pt x="909" y="641"/>
                    <a:pt x="912" y="642"/>
                  </a:cubicBezTo>
                  <a:lnTo>
                    <a:pt x="918" y="644"/>
                  </a:lnTo>
                  <a:lnTo>
                    <a:pt x="919" y="645"/>
                  </a:lnTo>
                  <a:cubicBezTo>
                    <a:pt x="920" y="646"/>
                    <a:pt x="919" y="646"/>
                    <a:pt x="919" y="646"/>
                  </a:cubicBezTo>
                  <a:lnTo>
                    <a:pt x="920" y="646"/>
                  </a:lnTo>
                  <a:cubicBezTo>
                    <a:pt x="935" y="653"/>
                    <a:pt x="944" y="669"/>
                    <a:pt x="959" y="677"/>
                  </a:cubicBezTo>
                  <a:cubicBezTo>
                    <a:pt x="962" y="679"/>
                    <a:pt x="965" y="681"/>
                    <a:pt x="969" y="682"/>
                  </a:cubicBezTo>
                  <a:cubicBezTo>
                    <a:pt x="984" y="691"/>
                    <a:pt x="999" y="701"/>
                    <a:pt x="1013" y="712"/>
                  </a:cubicBezTo>
                  <a:cubicBezTo>
                    <a:pt x="1047" y="741"/>
                    <a:pt x="1084" y="767"/>
                    <a:pt x="1116" y="799"/>
                  </a:cubicBezTo>
                  <a:cubicBezTo>
                    <a:pt x="1130" y="812"/>
                    <a:pt x="1143" y="826"/>
                    <a:pt x="1156" y="840"/>
                  </a:cubicBezTo>
                  <a:cubicBezTo>
                    <a:pt x="1161" y="846"/>
                    <a:pt x="1189" y="878"/>
                    <a:pt x="1162" y="862"/>
                  </a:cubicBezTo>
                  <a:cubicBezTo>
                    <a:pt x="1151" y="856"/>
                    <a:pt x="1140" y="851"/>
                    <a:pt x="1128" y="846"/>
                  </a:cubicBezTo>
                  <a:cubicBezTo>
                    <a:pt x="1126" y="842"/>
                    <a:pt x="1125" y="839"/>
                    <a:pt x="1125" y="835"/>
                  </a:cubicBezTo>
                  <a:lnTo>
                    <a:pt x="1125" y="834"/>
                  </a:lnTo>
                  <a:lnTo>
                    <a:pt x="1124" y="833"/>
                  </a:lnTo>
                  <a:cubicBezTo>
                    <a:pt x="1123" y="833"/>
                    <a:pt x="1123" y="833"/>
                    <a:pt x="1123" y="833"/>
                  </a:cubicBezTo>
                  <a:cubicBezTo>
                    <a:pt x="1122" y="833"/>
                    <a:pt x="1122" y="833"/>
                    <a:pt x="1121" y="833"/>
                  </a:cubicBezTo>
                  <a:cubicBezTo>
                    <a:pt x="1121" y="833"/>
                    <a:pt x="1121" y="834"/>
                    <a:pt x="1120" y="834"/>
                  </a:cubicBezTo>
                  <a:lnTo>
                    <a:pt x="1120" y="835"/>
                  </a:lnTo>
                  <a:cubicBezTo>
                    <a:pt x="1120" y="838"/>
                    <a:pt x="1121" y="840"/>
                    <a:pt x="1122" y="842"/>
                  </a:cubicBezTo>
                  <a:cubicBezTo>
                    <a:pt x="1114" y="839"/>
                    <a:pt x="1106" y="835"/>
                    <a:pt x="1099" y="831"/>
                  </a:cubicBezTo>
                  <a:cubicBezTo>
                    <a:pt x="1097" y="830"/>
                    <a:pt x="1096" y="829"/>
                    <a:pt x="1094" y="828"/>
                  </a:cubicBezTo>
                  <a:cubicBezTo>
                    <a:pt x="1092" y="826"/>
                    <a:pt x="1089" y="831"/>
                    <a:pt x="1091" y="832"/>
                  </a:cubicBezTo>
                  <a:cubicBezTo>
                    <a:pt x="1093" y="833"/>
                    <a:pt x="1095" y="834"/>
                    <a:pt x="1096" y="835"/>
                  </a:cubicBezTo>
                  <a:cubicBezTo>
                    <a:pt x="1104" y="840"/>
                    <a:pt x="1112" y="843"/>
                    <a:pt x="1121" y="846"/>
                  </a:cubicBezTo>
                  <a:cubicBezTo>
                    <a:pt x="1129" y="849"/>
                    <a:pt x="1121" y="846"/>
                    <a:pt x="1121" y="846"/>
                  </a:cubicBezTo>
                  <a:lnTo>
                    <a:pt x="1125" y="850"/>
                  </a:lnTo>
                  <a:cubicBezTo>
                    <a:pt x="1130" y="857"/>
                    <a:pt x="1135" y="862"/>
                    <a:pt x="1142" y="868"/>
                  </a:cubicBezTo>
                  <a:cubicBezTo>
                    <a:pt x="1168" y="891"/>
                    <a:pt x="1176" y="926"/>
                    <a:pt x="1194" y="953"/>
                  </a:cubicBezTo>
                  <a:cubicBezTo>
                    <a:pt x="1195" y="955"/>
                    <a:pt x="1199" y="953"/>
                    <a:pt x="1198" y="952"/>
                  </a:cubicBezTo>
                  <a:cubicBezTo>
                    <a:pt x="1193" y="935"/>
                    <a:pt x="1185" y="919"/>
                    <a:pt x="1177" y="904"/>
                  </a:cubicBezTo>
                  <a:cubicBezTo>
                    <a:pt x="1174" y="899"/>
                    <a:pt x="1172" y="895"/>
                    <a:pt x="1170" y="891"/>
                  </a:cubicBezTo>
                  <a:cubicBezTo>
                    <a:pt x="1166" y="886"/>
                    <a:pt x="1162" y="882"/>
                    <a:pt x="1157" y="878"/>
                  </a:cubicBezTo>
                  <a:cubicBezTo>
                    <a:pt x="1202" y="913"/>
                    <a:pt x="1238" y="956"/>
                    <a:pt x="1267" y="1005"/>
                  </a:cubicBezTo>
                  <a:cubicBezTo>
                    <a:pt x="1272" y="1014"/>
                    <a:pt x="1278" y="1024"/>
                    <a:pt x="1282" y="1033"/>
                  </a:cubicBezTo>
                  <a:cubicBezTo>
                    <a:pt x="1287" y="1044"/>
                    <a:pt x="1292" y="1054"/>
                    <a:pt x="1297" y="1063"/>
                  </a:cubicBezTo>
                  <a:cubicBezTo>
                    <a:pt x="1302" y="1071"/>
                    <a:pt x="1307" y="1079"/>
                    <a:pt x="1313" y="1087"/>
                  </a:cubicBezTo>
                  <a:cubicBezTo>
                    <a:pt x="1307" y="1079"/>
                    <a:pt x="1293" y="1068"/>
                    <a:pt x="1285" y="1059"/>
                  </a:cubicBezTo>
                  <a:cubicBezTo>
                    <a:pt x="1278" y="1051"/>
                    <a:pt x="1271" y="1045"/>
                    <a:pt x="1262" y="1040"/>
                  </a:cubicBezTo>
                  <a:cubicBezTo>
                    <a:pt x="1258" y="1038"/>
                    <a:pt x="1254" y="1036"/>
                    <a:pt x="1250" y="1034"/>
                  </a:cubicBezTo>
                  <a:cubicBezTo>
                    <a:pt x="1242" y="1023"/>
                    <a:pt x="1234" y="1012"/>
                    <a:pt x="1227" y="1000"/>
                  </a:cubicBezTo>
                  <a:cubicBezTo>
                    <a:pt x="1226" y="1000"/>
                    <a:pt x="1226" y="1000"/>
                    <a:pt x="1226" y="1000"/>
                  </a:cubicBezTo>
                  <a:cubicBezTo>
                    <a:pt x="1225" y="1000"/>
                    <a:pt x="1225" y="1000"/>
                    <a:pt x="1224" y="1000"/>
                  </a:cubicBezTo>
                  <a:cubicBezTo>
                    <a:pt x="1224" y="1000"/>
                    <a:pt x="1225" y="1000"/>
                    <a:pt x="1224" y="1001"/>
                  </a:cubicBezTo>
                  <a:cubicBezTo>
                    <a:pt x="1223" y="1002"/>
                    <a:pt x="1223" y="1001"/>
                    <a:pt x="1223" y="1002"/>
                  </a:cubicBezTo>
                  <a:lnTo>
                    <a:pt x="1224" y="1003"/>
                  </a:lnTo>
                  <a:cubicBezTo>
                    <a:pt x="1229" y="1012"/>
                    <a:pt x="1234" y="1022"/>
                    <a:pt x="1239" y="1031"/>
                  </a:cubicBezTo>
                  <a:cubicBezTo>
                    <a:pt x="1234" y="1030"/>
                    <a:pt x="1230" y="1029"/>
                    <a:pt x="1225" y="1029"/>
                  </a:cubicBezTo>
                  <a:cubicBezTo>
                    <a:pt x="1222" y="1029"/>
                    <a:pt x="1223" y="1033"/>
                    <a:pt x="1225" y="1033"/>
                  </a:cubicBezTo>
                  <a:cubicBezTo>
                    <a:pt x="1231" y="1033"/>
                    <a:pt x="1237" y="1035"/>
                    <a:pt x="1242" y="1036"/>
                  </a:cubicBezTo>
                  <a:cubicBezTo>
                    <a:pt x="1250" y="1052"/>
                    <a:pt x="1259" y="1067"/>
                    <a:pt x="1267" y="1082"/>
                  </a:cubicBezTo>
                  <a:cubicBezTo>
                    <a:pt x="1269" y="1087"/>
                    <a:pt x="1271" y="1092"/>
                    <a:pt x="1274" y="1097"/>
                  </a:cubicBezTo>
                  <a:cubicBezTo>
                    <a:pt x="1284" y="1115"/>
                    <a:pt x="1299" y="1131"/>
                    <a:pt x="1315" y="1144"/>
                  </a:cubicBezTo>
                  <a:lnTo>
                    <a:pt x="1316" y="1145"/>
                  </a:lnTo>
                  <a:cubicBezTo>
                    <a:pt x="1317" y="1146"/>
                    <a:pt x="1318" y="1146"/>
                    <a:pt x="1319" y="1146"/>
                  </a:cubicBezTo>
                  <a:cubicBezTo>
                    <a:pt x="1320" y="1146"/>
                    <a:pt x="1321" y="1146"/>
                    <a:pt x="1322" y="1145"/>
                  </a:cubicBezTo>
                  <a:cubicBezTo>
                    <a:pt x="1323" y="1144"/>
                    <a:pt x="1324" y="1144"/>
                    <a:pt x="1325" y="1143"/>
                  </a:cubicBezTo>
                  <a:cubicBezTo>
                    <a:pt x="1325" y="1142"/>
                    <a:pt x="1326" y="1141"/>
                    <a:pt x="1326" y="1139"/>
                  </a:cubicBezTo>
                  <a:cubicBezTo>
                    <a:pt x="1326" y="1138"/>
                    <a:pt x="1326" y="1137"/>
                    <a:pt x="1325" y="1136"/>
                  </a:cubicBezTo>
                  <a:cubicBezTo>
                    <a:pt x="1324" y="1135"/>
                    <a:pt x="1324" y="1136"/>
                    <a:pt x="1324" y="1135"/>
                  </a:cubicBezTo>
                  <a:cubicBezTo>
                    <a:pt x="1321" y="1130"/>
                    <a:pt x="1318" y="1126"/>
                    <a:pt x="1314" y="1121"/>
                  </a:cubicBezTo>
                  <a:lnTo>
                    <a:pt x="1327" y="1135"/>
                  </a:lnTo>
                  <a:cubicBezTo>
                    <a:pt x="1354" y="1165"/>
                    <a:pt x="1369" y="1216"/>
                    <a:pt x="1386" y="1253"/>
                  </a:cubicBezTo>
                  <a:cubicBezTo>
                    <a:pt x="1393" y="1268"/>
                    <a:pt x="1398" y="1283"/>
                    <a:pt x="1404" y="1299"/>
                  </a:cubicBezTo>
                  <a:cubicBezTo>
                    <a:pt x="1393" y="1285"/>
                    <a:pt x="1379" y="1274"/>
                    <a:pt x="1364" y="1265"/>
                  </a:cubicBezTo>
                  <a:cubicBezTo>
                    <a:pt x="1353" y="1259"/>
                    <a:pt x="1342" y="1254"/>
                    <a:pt x="1330" y="1250"/>
                  </a:cubicBezTo>
                  <a:cubicBezTo>
                    <a:pt x="1327" y="1250"/>
                    <a:pt x="1326" y="1253"/>
                    <a:pt x="1328" y="1254"/>
                  </a:cubicBezTo>
                  <a:lnTo>
                    <a:pt x="1330" y="1254"/>
                  </a:lnTo>
                  <a:cubicBezTo>
                    <a:pt x="1337" y="1261"/>
                    <a:pt x="1344" y="1268"/>
                    <a:pt x="1350" y="1277"/>
                  </a:cubicBezTo>
                  <a:cubicBezTo>
                    <a:pt x="1350" y="1276"/>
                    <a:pt x="1349" y="1276"/>
                    <a:pt x="1349" y="1276"/>
                  </a:cubicBezTo>
                  <a:cubicBezTo>
                    <a:pt x="1340" y="1271"/>
                    <a:pt x="1331" y="1265"/>
                    <a:pt x="1323" y="1258"/>
                  </a:cubicBezTo>
                  <a:cubicBezTo>
                    <a:pt x="1293" y="1234"/>
                    <a:pt x="1263" y="1211"/>
                    <a:pt x="1235" y="1184"/>
                  </a:cubicBezTo>
                  <a:cubicBezTo>
                    <a:pt x="1176" y="1126"/>
                    <a:pt x="1137" y="1048"/>
                    <a:pt x="1097" y="976"/>
                  </a:cubicBezTo>
                  <a:cubicBezTo>
                    <a:pt x="1097" y="975"/>
                    <a:pt x="1095" y="976"/>
                    <a:pt x="1095" y="976"/>
                  </a:cubicBezTo>
                  <a:cubicBezTo>
                    <a:pt x="1108" y="1008"/>
                    <a:pt x="1124" y="1039"/>
                    <a:pt x="1141" y="1069"/>
                  </a:cubicBezTo>
                  <a:cubicBezTo>
                    <a:pt x="1166" y="1112"/>
                    <a:pt x="1195" y="1152"/>
                    <a:pt x="1228" y="1190"/>
                  </a:cubicBezTo>
                  <a:cubicBezTo>
                    <a:pt x="1255" y="1220"/>
                    <a:pt x="1293" y="1242"/>
                    <a:pt x="1321" y="1272"/>
                  </a:cubicBezTo>
                  <a:cubicBezTo>
                    <a:pt x="1327" y="1278"/>
                    <a:pt x="1334" y="1283"/>
                    <a:pt x="1341" y="1287"/>
                  </a:cubicBezTo>
                  <a:cubicBezTo>
                    <a:pt x="1349" y="1291"/>
                    <a:pt x="1356" y="1294"/>
                    <a:pt x="1364" y="1297"/>
                  </a:cubicBezTo>
                  <a:lnTo>
                    <a:pt x="1366" y="1301"/>
                  </a:lnTo>
                  <a:cubicBezTo>
                    <a:pt x="1349" y="1291"/>
                    <a:pt x="1331" y="1284"/>
                    <a:pt x="1312" y="1279"/>
                  </a:cubicBezTo>
                  <a:cubicBezTo>
                    <a:pt x="1301" y="1276"/>
                    <a:pt x="1290" y="1271"/>
                    <a:pt x="1280" y="1265"/>
                  </a:cubicBezTo>
                  <a:cubicBezTo>
                    <a:pt x="1274" y="1262"/>
                    <a:pt x="1269" y="1258"/>
                    <a:pt x="1263" y="1254"/>
                  </a:cubicBezTo>
                  <a:cubicBezTo>
                    <a:pt x="1261" y="1252"/>
                    <a:pt x="1259" y="1251"/>
                    <a:pt x="1257" y="1250"/>
                  </a:cubicBezTo>
                  <a:cubicBezTo>
                    <a:pt x="1252" y="1247"/>
                    <a:pt x="1248" y="1245"/>
                    <a:pt x="1243" y="1243"/>
                  </a:cubicBezTo>
                  <a:cubicBezTo>
                    <a:pt x="1243" y="1242"/>
                    <a:pt x="1243" y="1242"/>
                    <a:pt x="1242" y="1241"/>
                  </a:cubicBezTo>
                  <a:cubicBezTo>
                    <a:pt x="1232" y="1223"/>
                    <a:pt x="1219" y="1205"/>
                    <a:pt x="1204" y="1190"/>
                  </a:cubicBezTo>
                  <a:cubicBezTo>
                    <a:pt x="1184" y="1171"/>
                    <a:pt x="1181" y="1145"/>
                    <a:pt x="1157" y="1131"/>
                  </a:cubicBezTo>
                  <a:cubicBezTo>
                    <a:pt x="1154" y="1129"/>
                    <a:pt x="1152" y="1134"/>
                    <a:pt x="1155" y="1135"/>
                  </a:cubicBezTo>
                  <a:cubicBezTo>
                    <a:pt x="1174" y="1148"/>
                    <a:pt x="1209" y="1207"/>
                    <a:pt x="1218" y="1229"/>
                  </a:cubicBezTo>
                  <a:cubicBezTo>
                    <a:pt x="1220" y="1231"/>
                    <a:pt x="1221" y="1233"/>
                    <a:pt x="1223" y="1236"/>
                  </a:cubicBezTo>
                  <a:cubicBezTo>
                    <a:pt x="1236" y="1259"/>
                    <a:pt x="1251" y="1281"/>
                    <a:pt x="1268" y="1301"/>
                  </a:cubicBezTo>
                  <a:cubicBezTo>
                    <a:pt x="1283" y="1321"/>
                    <a:pt x="1298" y="1340"/>
                    <a:pt x="1312" y="1361"/>
                  </a:cubicBezTo>
                  <a:cubicBezTo>
                    <a:pt x="1315" y="1367"/>
                    <a:pt x="1318" y="1373"/>
                    <a:pt x="1321" y="1379"/>
                  </a:cubicBezTo>
                  <a:cubicBezTo>
                    <a:pt x="1326" y="1388"/>
                    <a:pt x="1331" y="1396"/>
                    <a:pt x="1337" y="1404"/>
                  </a:cubicBezTo>
                  <a:cubicBezTo>
                    <a:pt x="1356" y="1424"/>
                    <a:pt x="1373" y="1446"/>
                    <a:pt x="1387" y="1470"/>
                  </a:cubicBezTo>
                  <a:cubicBezTo>
                    <a:pt x="1396" y="1485"/>
                    <a:pt x="1403" y="1501"/>
                    <a:pt x="1410" y="1517"/>
                  </a:cubicBezTo>
                  <a:cubicBezTo>
                    <a:pt x="1410" y="1517"/>
                    <a:pt x="1410" y="1518"/>
                    <a:pt x="1411" y="1518"/>
                  </a:cubicBezTo>
                  <a:lnTo>
                    <a:pt x="1412" y="1518"/>
                  </a:lnTo>
                  <a:lnTo>
                    <a:pt x="1416" y="1518"/>
                  </a:lnTo>
                  <a:cubicBezTo>
                    <a:pt x="1418" y="1518"/>
                    <a:pt x="1419" y="1515"/>
                    <a:pt x="1417" y="1514"/>
                  </a:cubicBezTo>
                  <a:cubicBezTo>
                    <a:pt x="1411" y="1511"/>
                    <a:pt x="1400" y="1472"/>
                    <a:pt x="1396" y="1465"/>
                  </a:cubicBezTo>
                  <a:cubicBezTo>
                    <a:pt x="1387" y="1448"/>
                    <a:pt x="1377" y="1433"/>
                    <a:pt x="1370" y="1416"/>
                  </a:cubicBezTo>
                  <a:cubicBezTo>
                    <a:pt x="1364" y="1403"/>
                    <a:pt x="1350" y="1398"/>
                    <a:pt x="1344" y="1382"/>
                  </a:cubicBezTo>
                  <a:cubicBezTo>
                    <a:pt x="1342" y="1380"/>
                    <a:pt x="1341" y="1378"/>
                    <a:pt x="1340" y="1376"/>
                  </a:cubicBezTo>
                  <a:cubicBezTo>
                    <a:pt x="1329" y="1357"/>
                    <a:pt x="1317" y="1340"/>
                    <a:pt x="1302" y="1324"/>
                  </a:cubicBezTo>
                  <a:cubicBezTo>
                    <a:pt x="1291" y="1308"/>
                    <a:pt x="1280" y="1293"/>
                    <a:pt x="1268" y="1279"/>
                  </a:cubicBezTo>
                  <a:cubicBezTo>
                    <a:pt x="1262" y="1271"/>
                    <a:pt x="1256" y="1263"/>
                    <a:pt x="1251" y="1254"/>
                  </a:cubicBezTo>
                  <a:cubicBezTo>
                    <a:pt x="1253" y="1255"/>
                    <a:pt x="1255" y="1257"/>
                    <a:pt x="1257" y="1258"/>
                  </a:cubicBezTo>
                  <a:cubicBezTo>
                    <a:pt x="1261" y="1260"/>
                    <a:pt x="1264" y="1262"/>
                    <a:pt x="1268" y="1264"/>
                  </a:cubicBezTo>
                  <a:cubicBezTo>
                    <a:pt x="1301" y="1289"/>
                    <a:pt x="1342" y="1294"/>
                    <a:pt x="1374" y="1318"/>
                  </a:cubicBezTo>
                  <a:cubicBezTo>
                    <a:pt x="1375" y="1318"/>
                    <a:pt x="1375" y="1318"/>
                    <a:pt x="1376" y="1318"/>
                  </a:cubicBezTo>
                  <a:lnTo>
                    <a:pt x="1377" y="1318"/>
                  </a:lnTo>
                  <a:cubicBezTo>
                    <a:pt x="1385" y="1337"/>
                    <a:pt x="1395" y="1355"/>
                    <a:pt x="1405" y="1373"/>
                  </a:cubicBezTo>
                  <a:cubicBezTo>
                    <a:pt x="1416" y="1392"/>
                    <a:pt x="1428" y="1411"/>
                    <a:pt x="1441" y="1429"/>
                  </a:cubicBezTo>
                  <a:cubicBezTo>
                    <a:pt x="1455" y="1447"/>
                    <a:pt x="1458" y="1463"/>
                    <a:pt x="1462" y="1472"/>
                  </a:cubicBezTo>
                  <a:cubicBezTo>
                    <a:pt x="1475" y="1498"/>
                    <a:pt x="1489" y="1522"/>
                    <a:pt x="1500" y="1548"/>
                  </a:cubicBezTo>
                  <a:cubicBezTo>
                    <a:pt x="1503" y="1553"/>
                    <a:pt x="1534" y="1612"/>
                    <a:pt x="1533" y="1625"/>
                  </a:cubicBezTo>
                  <a:cubicBezTo>
                    <a:pt x="1513" y="1591"/>
                    <a:pt x="1494" y="1557"/>
                    <a:pt x="1472" y="1525"/>
                  </a:cubicBezTo>
                  <a:cubicBezTo>
                    <a:pt x="1471" y="1522"/>
                    <a:pt x="1467" y="1525"/>
                    <a:pt x="1469" y="1527"/>
                  </a:cubicBezTo>
                  <a:cubicBezTo>
                    <a:pt x="1476" y="1539"/>
                    <a:pt x="1484" y="1552"/>
                    <a:pt x="1491" y="1564"/>
                  </a:cubicBezTo>
                  <a:cubicBezTo>
                    <a:pt x="1509" y="1595"/>
                    <a:pt x="1525" y="1627"/>
                    <a:pt x="1540" y="1660"/>
                  </a:cubicBezTo>
                  <a:cubicBezTo>
                    <a:pt x="1542" y="1664"/>
                    <a:pt x="1544" y="1668"/>
                    <a:pt x="1546" y="1673"/>
                  </a:cubicBezTo>
                  <a:cubicBezTo>
                    <a:pt x="1550" y="1694"/>
                    <a:pt x="1554" y="1715"/>
                    <a:pt x="1557" y="1737"/>
                  </a:cubicBezTo>
                  <a:cubicBezTo>
                    <a:pt x="1557" y="1740"/>
                    <a:pt x="1561" y="1740"/>
                    <a:pt x="1561" y="1737"/>
                  </a:cubicBezTo>
                  <a:cubicBezTo>
                    <a:pt x="1561" y="1730"/>
                    <a:pt x="1561" y="1722"/>
                    <a:pt x="1561" y="1715"/>
                  </a:cubicBezTo>
                  <a:cubicBezTo>
                    <a:pt x="1572" y="1752"/>
                    <a:pt x="1577" y="1791"/>
                    <a:pt x="1585" y="1829"/>
                  </a:cubicBezTo>
                  <a:cubicBezTo>
                    <a:pt x="1603" y="1919"/>
                    <a:pt x="1610" y="2010"/>
                    <a:pt x="1621" y="2101"/>
                  </a:cubicBezTo>
                  <a:lnTo>
                    <a:pt x="1619" y="2095"/>
                  </a:lnTo>
                  <a:cubicBezTo>
                    <a:pt x="1598" y="2038"/>
                    <a:pt x="1602" y="1970"/>
                    <a:pt x="1580" y="1913"/>
                  </a:cubicBezTo>
                  <a:cubicBezTo>
                    <a:pt x="1572" y="1887"/>
                    <a:pt x="1566" y="1860"/>
                    <a:pt x="1560" y="1834"/>
                  </a:cubicBezTo>
                  <a:cubicBezTo>
                    <a:pt x="1550" y="1793"/>
                    <a:pt x="1531" y="1754"/>
                    <a:pt x="1523" y="1713"/>
                  </a:cubicBezTo>
                  <a:cubicBezTo>
                    <a:pt x="1523" y="1710"/>
                    <a:pt x="1519" y="1711"/>
                    <a:pt x="1519" y="1713"/>
                  </a:cubicBezTo>
                  <a:cubicBezTo>
                    <a:pt x="1530" y="1773"/>
                    <a:pt x="1546" y="1832"/>
                    <a:pt x="1558" y="1892"/>
                  </a:cubicBezTo>
                  <a:cubicBezTo>
                    <a:pt x="1570" y="1952"/>
                    <a:pt x="1595" y="2010"/>
                    <a:pt x="1600" y="2071"/>
                  </a:cubicBezTo>
                  <a:cubicBezTo>
                    <a:pt x="1604" y="2133"/>
                    <a:pt x="1634" y="2184"/>
                    <a:pt x="1655" y="2240"/>
                  </a:cubicBezTo>
                  <a:cubicBezTo>
                    <a:pt x="1667" y="2278"/>
                    <a:pt x="1674" y="2317"/>
                    <a:pt x="1674" y="2358"/>
                  </a:cubicBezTo>
                  <a:cubicBezTo>
                    <a:pt x="1675" y="2374"/>
                    <a:pt x="1674" y="2391"/>
                    <a:pt x="1676" y="2408"/>
                  </a:cubicBezTo>
                  <a:cubicBezTo>
                    <a:pt x="1677" y="2425"/>
                    <a:pt x="1685" y="2444"/>
                    <a:pt x="1684" y="2464"/>
                  </a:cubicBezTo>
                  <a:cubicBezTo>
                    <a:pt x="1684" y="2468"/>
                    <a:pt x="1691" y="2468"/>
                    <a:pt x="1692" y="2464"/>
                  </a:cubicBezTo>
                  <a:cubicBezTo>
                    <a:pt x="1693" y="2445"/>
                    <a:pt x="1693" y="2427"/>
                    <a:pt x="1693" y="2408"/>
                  </a:cubicBezTo>
                  <a:cubicBezTo>
                    <a:pt x="1693" y="2361"/>
                    <a:pt x="1689" y="2314"/>
                    <a:pt x="1681" y="2267"/>
                  </a:cubicBezTo>
                  <a:cubicBezTo>
                    <a:pt x="1675" y="2239"/>
                    <a:pt x="1665" y="2212"/>
                    <a:pt x="1652" y="2186"/>
                  </a:cubicBezTo>
                  <a:cubicBezTo>
                    <a:pt x="1644" y="2168"/>
                    <a:pt x="1638" y="2150"/>
                    <a:pt x="1632" y="2131"/>
                  </a:cubicBezTo>
                  <a:cubicBezTo>
                    <a:pt x="1634" y="2114"/>
                    <a:pt x="1635" y="2097"/>
                    <a:pt x="1635" y="2079"/>
                  </a:cubicBezTo>
                  <a:cubicBezTo>
                    <a:pt x="1635" y="2049"/>
                    <a:pt x="1632" y="2019"/>
                    <a:pt x="1627" y="1989"/>
                  </a:cubicBezTo>
                  <a:cubicBezTo>
                    <a:pt x="1619" y="1935"/>
                    <a:pt x="1614" y="1881"/>
                    <a:pt x="1603" y="1827"/>
                  </a:cubicBezTo>
                  <a:cubicBezTo>
                    <a:pt x="1592" y="1774"/>
                    <a:pt x="1587" y="1714"/>
                    <a:pt x="1560" y="1668"/>
                  </a:cubicBezTo>
                  <a:lnTo>
                    <a:pt x="1555" y="1660"/>
                  </a:lnTo>
                  <a:cubicBezTo>
                    <a:pt x="1545" y="1607"/>
                    <a:pt x="1529" y="1555"/>
                    <a:pt x="1516" y="1504"/>
                  </a:cubicBezTo>
                  <a:cubicBezTo>
                    <a:pt x="1504" y="1463"/>
                    <a:pt x="1487" y="1423"/>
                    <a:pt x="1465" y="1385"/>
                  </a:cubicBezTo>
                  <a:cubicBezTo>
                    <a:pt x="1454" y="1367"/>
                    <a:pt x="1443" y="1349"/>
                    <a:pt x="1430" y="1332"/>
                  </a:cubicBezTo>
                  <a:cubicBezTo>
                    <a:pt x="1417" y="1315"/>
                    <a:pt x="1430" y="1332"/>
                    <a:pt x="1429" y="1332"/>
                  </a:cubicBezTo>
                  <a:cubicBezTo>
                    <a:pt x="1415" y="1287"/>
                    <a:pt x="1396" y="1244"/>
                    <a:pt x="1373" y="1203"/>
                  </a:cubicBezTo>
                  <a:cubicBezTo>
                    <a:pt x="1372" y="1202"/>
                    <a:pt x="1372" y="1201"/>
                    <a:pt x="1371" y="1201"/>
                  </a:cubicBezTo>
                  <a:cubicBezTo>
                    <a:pt x="1366" y="1188"/>
                    <a:pt x="1360" y="1175"/>
                    <a:pt x="1353" y="1163"/>
                  </a:cubicBezTo>
                  <a:cubicBezTo>
                    <a:pt x="1344" y="1147"/>
                    <a:pt x="1333" y="1132"/>
                    <a:pt x="1322" y="1118"/>
                  </a:cubicBezTo>
                  <a:cubicBezTo>
                    <a:pt x="1312" y="1108"/>
                    <a:pt x="1302" y="1099"/>
                    <a:pt x="1293" y="1089"/>
                  </a:cubicBezTo>
                  <a:cubicBezTo>
                    <a:pt x="1281" y="1073"/>
                    <a:pt x="1269" y="1058"/>
                    <a:pt x="1258" y="1042"/>
                  </a:cubicBezTo>
                  <a:cubicBezTo>
                    <a:pt x="1282" y="1058"/>
                    <a:pt x="1295" y="1086"/>
                    <a:pt x="1323" y="1098"/>
                  </a:cubicBezTo>
                  <a:cubicBezTo>
                    <a:pt x="1323" y="1099"/>
                    <a:pt x="1323" y="1099"/>
                    <a:pt x="1323" y="1099"/>
                  </a:cubicBezTo>
                  <a:cubicBezTo>
                    <a:pt x="1324" y="1099"/>
                    <a:pt x="1324" y="1099"/>
                    <a:pt x="1324" y="1099"/>
                  </a:cubicBezTo>
                  <a:cubicBezTo>
                    <a:pt x="1325" y="1099"/>
                    <a:pt x="1325" y="1099"/>
                    <a:pt x="1325" y="1099"/>
                  </a:cubicBezTo>
                  <a:cubicBezTo>
                    <a:pt x="1326" y="1099"/>
                    <a:pt x="1326" y="1098"/>
                    <a:pt x="1326" y="1098"/>
                  </a:cubicBezTo>
                  <a:cubicBezTo>
                    <a:pt x="1297" y="1045"/>
                    <a:pt x="1273" y="990"/>
                    <a:pt x="1236" y="943"/>
                  </a:cubicBezTo>
                  <a:cubicBezTo>
                    <a:pt x="1206" y="909"/>
                    <a:pt x="1173" y="879"/>
                    <a:pt x="1137" y="853"/>
                  </a:cubicBezTo>
                  <a:cubicBezTo>
                    <a:pt x="1142" y="855"/>
                    <a:pt x="1147" y="857"/>
                    <a:pt x="1151" y="860"/>
                  </a:cubicBezTo>
                  <a:cubicBezTo>
                    <a:pt x="1165" y="868"/>
                    <a:pt x="1173" y="878"/>
                    <a:pt x="1189" y="877"/>
                  </a:cubicBezTo>
                  <a:cubicBezTo>
                    <a:pt x="1190" y="877"/>
                    <a:pt x="1190" y="878"/>
                    <a:pt x="1191" y="877"/>
                  </a:cubicBezTo>
                  <a:cubicBezTo>
                    <a:pt x="1192" y="876"/>
                    <a:pt x="1192" y="876"/>
                    <a:pt x="1192" y="876"/>
                  </a:cubicBezTo>
                  <a:cubicBezTo>
                    <a:pt x="1192" y="875"/>
                    <a:pt x="1193" y="874"/>
                    <a:pt x="1193" y="874"/>
                  </a:cubicBezTo>
                  <a:lnTo>
                    <a:pt x="1193" y="873"/>
                  </a:lnTo>
                  <a:cubicBezTo>
                    <a:pt x="1189" y="848"/>
                    <a:pt x="1164" y="830"/>
                    <a:pt x="1148" y="811"/>
                  </a:cubicBezTo>
                  <a:cubicBezTo>
                    <a:pt x="1125" y="784"/>
                    <a:pt x="1099" y="761"/>
                    <a:pt x="1069" y="741"/>
                  </a:cubicBezTo>
                  <a:cubicBezTo>
                    <a:pt x="1040" y="722"/>
                    <a:pt x="1017" y="697"/>
                    <a:pt x="986" y="682"/>
                  </a:cubicBezTo>
                  <a:cubicBezTo>
                    <a:pt x="971" y="673"/>
                    <a:pt x="957" y="663"/>
                    <a:pt x="943" y="652"/>
                  </a:cubicBezTo>
                  <a:cubicBezTo>
                    <a:pt x="949" y="654"/>
                    <a:pt x="956" y="656"/>
                    <a:pt x="963" y="657"/>
                  </a:cubicBezTo>
                  <a:cubicBezTo>
                    <a:pt x="1002" y="692"/>
                    <a:pt x="1120" y="719"/>
                    <a:pt x="1157" y="667"/>
                  </a:cubicBezTo>
                  <a:cubicBezTo>
                    <a:pt x="1230" y="638"/>
                    <a:pt x="1228" y="510"/>
                    <a:pt x="1203" y="448"/>
                  </a:cubicBezTo>
                  <a:cubicBezTo>
                    <a:pt x="1199" y="441"/>
                    <a:pt x="1196" y="434"/>
                    <a:pt x="1192" y="427"/>
                  </a:cubicBezTo>
                  <a:cubicBezTo>
                    <a:pt x="1184" y="414"/>
                    <a:pt x="1176" y="401"/>
                    <a:pt x="1167" y="389"/>
                  </a:cubicBezTo>
                  <a:cubicBezTo>
                    <a:pt x="1163" y="382"/>
                    <a:pt x="1159" y="375"/>
                    <a:pt x="1155" y="368"/>
                  </a:cubicBezTo>
                  <a:cubicBezTo>
                    <a:pt x="1144" y="348"/>
                    <a:pt x="1131" y="329"/>
                    <a:pt x="1116" y="311"/>
                  </a:cubicBezTo>
                  <a:cubicBezTo>
                    <a:pt x="1093" y="287"/>
                    <a:pt x="1078" y="257"/>
                    <a:pt x="1055" y="234"/>
                  </a:cubicBezTo>
                  <a:cubicBezTo>
                    <a:pt x="1032" y="212"/>
                    <a:pt x="1010" y="215"/>
                    <a:pt x="985" y="204"/>
                  </a:cubicBezTo>
                  <a:cubicBezTo>
                    <a:pt x="986" y="204"/>
                    <a:pt x="986" y="203"/>
                    <a:pt x="986" y="203"/>
                  </a:cubicBezTo>
                  <a:cubicBezTo>
                    <a:pt x="986" y="202"/>
                    <a:pt x="985" y="201"/>
                    <a:pt x="985" y="199"/>
                  </a:cubicBezTo>
                  <a:cubicBezTo>
                    <a:pt x="984" y="198"/>
                    <a:pt x="983" y="197"/>
                    <a:pt x="982" y="197"/>
                  </a:cubicBezTo>
                  <a:lnTo>
                    <a:pt x="981" y="196"/>
                  </a:lnTo>
                  <a:cubicBezTo>
                    <a:pt x="949" y="182"/>
                    <a:pt x="931" y="168"/>
                    <a:pt x="896" y="182"/>
                  </a:cubicBezTo>
                  <a:cubicBezTo>
                    <a:pt x="849" y="202"/>
                    <a:pt x="858" y="151"/>
                    <a:pt x="855" y="127"/>
                  </a:cubicBezTo>
                  <a:cubicBezTo>
                    <a:pt x="851" y="97"/>
                    <a:pt x="858" y="64"/>
                    <a:pt x="852" y="34"/>
                  </a:cubicBezTo>
                  <a:cubicBezTo>
                    <a:pt x="846" y="5"/>
                    <a:pt x="832" y="0"/>
                    <a:pt x="805" y="9"/>
                  </a:cubicBezTo>
                  <a:cubicBezTo>
                    <a:pt x="755" y="25"/>
                    <a:pt x="737" y="71"/>
                    <a:pt x="712" y="112"/>
                  </a:cubicBezTo>
                  <a:cubicBezTo>
                    <a:pt x="696" y="139"/>
                    <a:pt x="681" y="171"/>
                    <a:pt x="667" y="199"/>
                  </a:cubicBezTo>
                  <a:cubicBezTo>
                    <a:pt x="646" y="241"/>
                    <a:pt x="621" y="184"/>
                    <a:pt x="615" y="168"/>
                  </a:cubicBezTo>
                  <a:cubicBezTo>
                    <a:pt x="608" y="154"/>
                    <a:pt x="601" y="139"/>
                    <a:pt x="593" y="126"/>
                  </a:cubicBezTo>
                  <a:cubicBezTo>
                    <a:pt x="592" y="123"/>
                    <a:pt x="590" y="120"/>
                    <a:pt x="588" y="117"/>
                  </a:cubicBezTo>
                  <a:cubicBezTo>
                    <a:pt x="580" y="104"/>
                    <a:pt x="580" y="83"/>
                    <a:pt x="570" y="71"/>
                  </a:cubicBezTo>
                  <a:cubicBezTo>
                    <a:pt x="554" y="53"/>
                    <a:pt x="518" y="79"/>
                    <a:pt x="507" y="91"/>
                  </a:cubicBezTo>
                  <a:cubicBezTo>
                    <a:pt x="497" y="104"/>
                    <a:pt x="487" y="118"/>
                    <a:pt x="479" y="132"/>
                  </a:cubicBezTo>
                  <a:cubicBezTo>
                    <a:pt x="464" y="158"/>
                    <a:pt x="452" y="186"/>
                    <a:pt x="444" y="216"/>
                  </a:cubicBezTo>
                  <a:cubicBezTo>
                    <a:pt x="440" y="225"/>
                    <a:pt x="440" y="248"/>
                    <a:pt x="426" y="250"/>
                  </a:cubicBezTo>
                  <a:cubicBezTo>
                    <a:pt x="421" y="250"/>
                    <a:pt x="415" y="248"/>
                    <a:pt x="411" y="251"/>
                  </a:cubicBezTo>
                  <a:cubicBezTo>
                    <a:pt x="403" y="256"/>
                    <a:pt x="363" y="290"/>
                    <a:pt x="362" y="255"/>
                  </a:cubicBezTo>
                  <a:cubicBezTo>
                    <a:pt x="362" y="253"/>
                    <a:pt x="362" y="252"/>
                    <a:pt x="362" y="251"/>
                  </a:cubicBezTo>
                  <a:cubicBezTo>
                    <a:pt x="362" y="243"/>
                    <a:pt x="361" y="235"/>
                    <a:pt x="357" y="228"/>
                  </a:cubicBezTo>
                  <a:cubicBezTo>
                    <a:pt x="348" y="205"/>
                    <a:pt x="370" y="156"/>
                    <a:pt x="332" y="152"/>
                  </a:cubicBezTo>
                  <a:cubicBezTo>
                    <a:pt x="303" y="148"/>
                    <a:pt x="270" y="197"/>
                    <a:pt x="256" y="215"/>
                  </a:cubicBezTo>
                  <a:cubicBezTo>
                    <a:pt x="220" y="260"/>
                    <a:pt x="207" y="345"/>
                    <a:pt x="151" y="364"/>
                  </a:cubicBezTo>
                  <a:cubicBezTo>
                    <a:pt x="112" y="377"/>
                    <a:pt x="81" y="378"/>
                    <a:pt x="59" y="415"/>
                  </a:cubicBezTo>
                  <a:cubicBezTo>
                    <a:pt x="43" y="448"/>
                    <a:pt x="34" y="484"/>
                    <a:pt x="34" y="520"/>
                  </a:cubicBezTo>
                  <a:cubicBezTo>
                    <a:pt x="34" y="526"/>
                    <a:pt x="35" y="531"/>
                    <a:pt x="35" y="537"/>
                  </a:cubicBezTo>
                  <a:cubicBezTo>
                    <a:pt x="35" y="545"/>
                    <a:pt x="7" y="549"/>
                    <a:pt x="4" y="560"/>
                  </a:cubicBezTo>
                  <a:cubicBezTo>
                    <a:pt x="2" y="574"/>
                    <a:pt x="0" y="589"/>
                    <a:pt x="0" y="603"/>
                  </a:cubicBezTo>
                  <a:cubicBezTo>
                    <a:pt x="0" y="609"/>
                    <a:pt x="1" y="616"/>
                    <a:pt x="1" y="622"/>
                  </a:cubicBezTo>
                  <a:cubicBezTo>
                    <a:pt x="0" y="678"/>
                    <a:pt x="43" y="739"/>
                    <a:pt x="89" y="767"/>
                  </a:cubicBezTo>
                  <a:moveTo>
                    <a:pt x="639" y="1210"/>
                  </a:moveTo>
                  <a:cubicBezTo>
                    <a:pt x="644" y="1197"/>
                    <a:pt x="646" y="1182"/>
                    <a:pt x="646" y="1168"/>
                  </a:cubicBezTo>
                  <a:cubicBezTo>
                    <a:pt x="646" y="1160"/>
                    <a:pt x="646" y="1152"/>
                    <a:pt x="644" y="1144"/>
                  </a:cubicBezTo>
                  <a:cubicBezTo>
                    <a:pt x="659" y="1072"/>
                    <a:pt x="636" y="973"/>
                    <a:pt x="711" y="928"/>
                  </a:cubicBezTo>
                  <a:cubicBezTo>
                    <a:pt x="722" y="921"/>
                    <a:pt x="735" y="923"/>
                    <a:pt x="745" y="917"/>
                  </a:cubicBezTo>
                  <a:cubicBezTo>
                    <a:pt x="746" y="917"/>
                    <a:pt x="753" y="911"/>
                    <a:pt x="761" y="907"/>
                  </a:cubicBezTo>
                  <a:cubicBezTo>
                    <a:pt x="762" y="908"/>
                    <a:pt x="762" y="908"/>
                    <a:pt x="762" y="908"/>
                  </a:cubicBezTo>
                  <a:cubicBezTo>
                    <a:pt x="763" y="908"/>
                    <a:pt x="763" y="909"/>
                    <a:pt x="764" y="909"/>
                  </a:cubicBezTo>
                  <a:cubicBezTo>
                    <a:pt x="764" y="909"/>
                    <a:pt x="765" y="909"/>
                    <a:pt x="765" y="908"/>
                  </a:cubicBezTo>
                  <a:cubicBezTo>
                    <a:pt x="770" y="906"/>
                    <a:pt x="773" y="904"/>
                    <a:pt x="774" y="900"/>
                  </a:cubicBezTo>
                  <a:cubicBezTo>
                    <a:pt x="784" y="896"/>
                    <a:pt x="792" y="896"/>
                    <a:pt x="789" y="908"/>
                  </a:cubicBezTo>
                  <a:cubicBezTo>
                    <a:pt x="786" y="924"/>
                    <a:pt x="781" y="940"/>
                    <a:pt x="772" y="954"/>
                  </a:cubicBezTo>
                  <a:cubicBezTo>
                    <a:pt x="765" y="966"/>
                    <a:pt x="757" y="977"/>
                    <a:pt x="746" y="987"/>
                  </a:cubicBezTo>
                  <a:cubicBezTo>
                    <a:pt x="746" y="987"/>
                    <a:pt x="745" y="987"/>
                    <a:pt x="745" y="988"/>
                  </a:cubicBezTo>
                  <a:cubicBezTo>
                    <a:pt x="745" y="989"/>
                    <a:pt x="744" y="990"/>
                    <a:pt x="744" y="990"/>
                  </a:cubicBezTo>
                  <a:cubicBezTo>
                    <a:pt x="744" y="991"/>
                    <a:pt x="745" y="992"/>
                    <a:pt x="745" y="993"/>
                  </a:cubicBezTo>
                  <a:cubicBezTo>
                    <a:pt x="745" y="994"/>
                    <a:pt x="746" y="995"/>
                    <a:pt x="747" y="995"/>
                  </a:cubicBezTo>
                  <a:cubicBezTo>
                    <a:pt x="748" y="996"/>
                    <a:pt x="749" y="996"/>
                    <a:pt x="749" y="996"/>
                  </a:cubicBezTo>
                  <a:cubicBezTo>
                    <a:pt x="750" y="996"/>
                    <a:pt x="750" y="996"/>
                    <a:pt x="751" y="995"/>
                  </a:cubicBezTo>
                  <a:cubicBezTo>
                    <a:pt x="753" y="994"/>
                    <a:pt x="756" y="993"/>
                    <a:pt x="758" y="992"/>
                  </a:cubicBezTo>
                  <a:cubicBezTo>
                    <a:pt x="771" y="984"/>
                    <a:pt x="782" y="974"/>
                    <a:pt x="789" y="961"/>
                  </a:cubicBezTo>
                  <a:cubicBezTo>
                    <a:pt x="793" y="953"/>
                    <a:pt x="797" y="944"/>
                    <a:pt x="798" y="935"/>
                  </a:cubicBezTo>
                  <a:cubicBezTo>
                    <a:pt x="845" y="945"/>
                    <a:pt x="823" y="1012"/>
                    <a:pt x="809" y="1044"/>
                  </a:cubicBezTo>
                  <a:cubicBezTo>
                    <a:pt x="797" y="1064"/>
                    <a:pt x="781" y="1082"/>
                    <a:pt x="763" y="1098"/>
                  </a:cubicBezTo>
                  <a:cubicBezTo>
                    <a:pt x="750" y="1113"/>
                    <a:pt x="739" y="1129"/>
                    <a:pt x="724" y="1144"/>
                  </a:cubicBezTo>
                  <a:cubicBezTo>
                    <a:pt x="706" y="1163"/>
                    <a:pt x="690" y="1223"/>
                    <a:pt x="669" y="1232"/>
                  </a:cubicBezTo>
                  <a:cubicBezTo>
                    <a:pt x="667" y="1233"/>
                    <a:pt x="666" y="1234"/>
                    <a:pt x="664" y="1235"/>
                  </a:cubicBezTo>
                  <a:cubicBezTo>
                    <a:pt x="654" y="1241"/>
                    <a:pt x="646" y="1249"/>
                    <a:pt x="640" y="1258"/>
                  </a:cubicBezTo>
                  <a:cubicBezTo>
                    <a:pt x="640" y="1242"/>
                    <a:pt x="639" y="1226"/>
                    <a:pt x="636" y="1210"/>
                  </a:cubicBezTo>
                  <a:cubicBezTo>
                    <a:pt x="637" y="1211"/>
                    <a:pt x="637" y="1211"/>
                    <a:pt x="638" y="1211"/>
                  </a:cubicBezTo>
                  <a:cubicBezTo>
                    <a:pt x="638" y="1211"/>
                    <a:pt x="639" y="1211"/>
                    <a:pt x="640" y="1210"/>
                  </a:cubicBezTo>
                  <a:lnTo>
                    <a:pt x="639" y="1210"/>
                  </a:lnTo>
                  <a:moveTo>
                    <a:pt x="634" y="1173"/>
                  </a:moveTo>
                  <a:cubicBezTo>
                    <a:pt x="634" y="1173"/>
                    <a:pt x="634" y="1174"/>
                    <a:pt x="634" y="1175"/>
                  </a:cubicBezTo>
                  <a:cubicBezTo>
                    <a:pt x="634" y="1181"/>
                    <a:pt x="634" y="1186"/>
                    <a:pt x="633" y="1192"/>
                  </a:cubicBezTo>
                  <a:cubicBezTo>
                    <a:pt x="633" y="1190"/>
                    <a:pt x="633" y="1188"/>
                    <a:pt x="632" y="1186"/>
                  </a:cubicBezTo>
                  <a:cubicBezTo>
                    <a:pt x="632" y="1182"/>
                    <a:pt x="633" y="1178"/>
                    <a:pt x="635" y="1174"/>
                  </a:cubicBezTo>
                  <a:lnTo>
                    <a:pt x="634" y="1173"/>
                  </a:lnTo>
                  <a:moveTo>
                    <a:pt x="631" y="1167"/>
                  </a:moveTo>
                  <a:cubicBezTo>
                    <a:pt x="632" y="1166"/>
                    <a:pt x="633" y="1166"/>
                    <a:pt x="633" y="1165"/>
                  </a:cubicBezTo>
                  <a:cubicBezTo>
                    <a:pt x="633" y="1171"/>
                    <a:pt x="631" y="1177"/>
                    <a:pt x="631" y="1183"/>
                  </a:cubicBezTo>
                  <a:cubicBezTo>
                    <a:pt x="631" y="1182"/>
                    <a:pt x="631" y="1180"/>
                    <a:pt x="629" y="1179"/>
                  </a:cubicBezTo>
                  <a:cubicBezTo>
                    <a:pt x="630" y="1175"/>
                    <a:pt x="631" y="1171"/>
                    <a:pt x="631" y="1167"/>
                  </a:cubicBezTo>
                  <a:moveTo>
                    <a:pt x="233" y="1145"/>
                  </a:moveTo>
                  <a:lnTo>
                    <a:pt x="231" y="1150"/>
                  </a:lnTo>
                  <a:cubicBezTo>
                    <a:pt x="231" y="1149"/>
                    <a:pt x="231" y="1149"/>
                    <a:pt x="231" y="1149"/>
                  </a:cubicBezTo>
                  <a:lnTo>
                    <a:pt x="231" y="1148"/>
                  </a:lnTo>
                  <a:lnTo>
                    <a:pt x="233" y="1145"/>
                  </a:lnTo>
                  <a:moveTo>
                    <a:pt x="159" y="1226"/>
                  </a:moveTo>
                  <a:cubicBezTo>
                    <a:pt x="159" y="1230"/>
                    <a:pt x="159" y="1234"/>
                    <a:pt x="159" y="1238"/>
                  </a:cubicBezTo>
                  <a:cubicBezTo>
                    <a:pt x="159" y="1237"/>
                    <a:pt x="159" y="1237"/>
                    <a:pt x="158" y="1236"/>
                  </a:cubicBezTo>
                  <a:cubicBezTo>
                    <a:pt x="158" y="1235"/>
                    <a:pt x="157" y="1234"/>
                    <a:pt x="156" y="1233"/>
                  </a:cubicBezTo>
                  <a:lnTo>
                    <a:pt x="159" y="1226"/>
                  </a:lnTo>
                  <a:moveTo>
                    <a:pt x="248" y="1875"/>
                  </a:moveTo>
                  <a:lnTo>
                    <a:pt x="250" y="1873"/>
                  </a:lnTo>
                  <a:cubicBezTo>
                    <a:pt x="250" y="1874"/>
                    <a:pt x="250" y="1876"/>
                    <a:pt x="250" y="1877"/>
                  </a:cubicBezTo>
                  <a:lnTo>
                    <a:pt x="248" y="1875"/>
                  </a:lnTo>
                  <a:moveTo>
                    <a:pt x="619" y="1146"/>
                  </a:moveTo>
                  <a:lnTo>
                    <a:pt x="619" y="1146"/>
                  </a:lnTo>
                  <a:moveTo>
                    <a:pt x="601" y="1110"/>
                  </a:moveTo>
                  <a:lnTo>
                    <a:pt x="607" y="1110"/>
                  </a:lnTo>
                  <a:cubicBezTo>
                    <a:pt x="604" y="1110"/>
                    <a:pt x="601" y="1110"/>
                    <a:pt x="598" y="1111"/>
                  </a:cubicBezTo>
                  <a:lnTo>
                    <a:pt x="596" y="1109"/>
                  </a:lnTo>
                  <a:lnTo>
                    <a:pt x="601" y="1110"/>
                  </a:lnTo>
                  <a:moveTo>
                    <a:pt x="297" y="876"/>
                  </a:moveTo>
                  <a:lnTo>
                    <a:pt x="295" y="876"/>
                  </a:lnTo>
                  <a:lnTo>
                    <a:pt x="295" y="875"/>
                  </a:lnTo>
                  <a:cubicBezTo>
                    <a:pt x="295" y="875"/>
                    <a:pt x="296" y="876"/>
                    <a:pt x="297" y="876"/>
                  </a:cubicBezTo>
                  <a:moveTo>
                    <a:pt x="294" y="1190"/>
                  </a:moveTo>
                  <a:cubicBezTo>
                    <a:pt x="294" y="1192"/>
                    <a:pt x="299" y="1193"/>
                    <a:pt x="299" y="1190"/>
                  </a:cubicBezTo>
                  <a:cubicBezTo>
                    <a:pt x="302" y="1160"/>
                    <a:pt x="302" y="1131"/>
                    <a:pt x="303" y="1100"/>
                  </a:cubicBezTo>
                  <a:cubicBezTo>
                    <a:pt x="304" y="1070"/>
                    <a:pt x="312" y="1040"/>
                    <a:pt x="311" y="1010"/>
                  </a:cubicBezTo>
                  <a:cubicBezTo>
                    <a:pt x="312" y="997"/>
                    <a:pt x="313" y="983"/>
                    <a:pt x="314" y="970"/>
                  </a:cubicBezTo>
                  <a:cubicBezTo>
                    <a:pt x="319" y="984"/>
                    <a:pt x="322" y="998"/>
                    <a:pt x="323" y="1012"/>
                  </a:cubicBezTo>
                  <a:cubicBezTo>
                    <a:pt x="326" y="1058"/>
                    <a:pt x="323" y="1102"/>
                    <a:pt x="323" y="1147"/>
                  </a:cubicBezTo>
                  <a:cubicBezTo>
                    <a:pt x="323" y="1150"/>
                    <a:pt x="328" y="1150"/>
                    <a:pt x="329" y="1147"/>
                  </a:cubicBezTo>
                  <a:cubicBezTo>
                    <a:pt x="338" y="1098"/>
                    <a:pt x="342" y="1048"/>
                    <a:pt x="343" y="998"/>
                  </a:cubicBezTo>
                  <a:cubicBezTo>
                    <a:pt x="343" y="998"/>
                    <a:pt x="343" y="997"/>
                    <a:pt x="343" y="996"/>
                  </a:cubicBezTo>
                  <a:cubicBezTo>
                    <a:pt x="343" y="989"/>
                    <a:pt x="342" y="982"/>
                    <a:pt x="340" y="975"/>
                  </a:cubicBezTo>
                  <a:cubicBezTo>
                    <a:pt x="342" y="977"/>
                    <a:pt x="344" y="979"/>
                    <a:pt x="345" y="981"/>
                  </a:cubicBezTo>
                  <a:cubicBezTo>
                    <a:pt x="352" y="997"/>
                    <a:pt x="358" y="1014"/>
                    <a:pt x="362" y="1031"/>
                  </a:cubicBezTo>
                  <a:cubicBezTo>
                    <a:pt x="366" y="1044"/>
                    <a:pt x="370" y="1058"/>
                    <a:pt x="372" y="1072"/>
                  </a:cubicBezTo>
                  <a:cubicBezTo>
                    <a:pt x="372" y="1076"/>
                    <a:pt x="378" y="1075"/>
                    <a:pt x="378" y="1072"/>
                  </a:cubicBezTo>
                  <a:cubicBezTo>
                    <a:pt x="376" y="1049"/>
                    <a:pt x="373" y="1026"/>
                    <a:pt x="368" y="1004"/>
                  </a:cubicBezTo>
                  <a:lnTo>
                    <a:pt x="369" y="1006"/>
                  </a:lnTo>
                  <a:cubicBezTo>
                    <a:pt x="398" y="1050"/>
                    <a:pt x="434" y="1114"/>
                    <a:pt x="441" y="1167"/>
                  </a:cubicBezTo>
                  <a:cubicBezTo>
                    <a:pt x="441" y="1168"/>
                    <a:pt x="441" y="1168"/>
                    <a:pt x="441" y="1169"/>
                  </a:cubicBezTo>
                  <a:lnTo>
                    <a:pt x="442" y="1170"/>
                  </a:lnTo>
                  <a:cubicBezTo>
                    <a:pt x="443" y="1171"/>
                    <a:pt x="443" y="1170"/>
                    <a:pt x="444" y="1170"/>
                  </a:cubicBezTo>
                  <a:lnTo>
                    <a:pt x="445" y="1170"/>
                  </a:lnTo>
                  <a:cubicBezTo>
                    <a:pt x="445" y="1169"/>
                    <a:pt x="446" y="1169"/>
                    <a:pt x="446" y="1169"/>
                  </a:cubicBezTo>
                  <a:cubicBezTo>
                    <a:pt x="446" y="1168"/>
                    <a:pt x="446" y="1168"/>
                    <a:pt x="446" y="1167"/>
                  </a:cubicBezTo>
                  <a:cubicBezTo>
                    <a:pt x="444" y="1098"/>
                    <a:pt x="410" y="1031"/>
                    <a:pt x="372" y="969"/>
                  </a:cubicBezTo>
                  <a:lnTo>
                    <a:pt x="375" y="972"/>
                  </a:lnTo>
                  <a:cubicBezTo>
                    <a:pt x="376" y="974"/>
                    <a:pt x="378" y="975"/>
                    <a:pt x="381" y="977"/>
                  </a:cubicBezTo>
                  <a:cubicBezTo>
                    <a:pt x="383" y="979"/>
                    <a:pt x="387" y="980"/>
                    <a:pt x="390" y="980"/>
                  </a:cubicBezTo>
                  <a:cubicBezTo>
                    <a:pt x="391" y="980"/>
                    <a:pt x="392" y="979"/>
                    <a:pt x="391" y="978"/>
                  </a:cubicBezTo>
                  <a:cubicBezTo>
                    <a:pt x="383" y="968"/>
                    <a:pt x="380" y="958"/>
                    <a:pt x="372" y="948"/>
                  </a:cubicBezTo>
                  <a:cubicBezTo>
                    <a:pt x="364" y="939"/>
                    <a:pt x="354" y="930"/>
                    <a:pt x="347" y="920"/>
                  </a:cubicBezTo>
                  <a:cubicBezTo>
                    <a:pt x="341" y="912"/>
                    <a:pt x="335" y="905"/>
                    <a:pt x="327" y="898"/>
                  </a:cubicBezTo>
                  <a:lnTo>
                    <a:pt x="322" y="891"/>
                  </a:lnTo>
                  <a:lnTo>
                    <a:pt x="322" y="890"/>
                  </a:lnTo>
                  <a:cubicBezTo>
                    <a:pt x="322" y="890"/>
                    <a:pt x="321" y="889"/>
                    <a:pt x="320" y="888"/>
                  </a:cubicBezTo>
                  <a:cubicBezTo>
                    <a:pt x="319" y="888"/>
                    <a:pt x="318" y="887"/>
                    <a:pt x="317" y="887"/>
                  </a:cubicBezTo>
                  <a:cubicBezTo>
                    <a:pt x="316" y="887"/>
                    <a:pt x="315" y="888"/>
                    <a:pt x="314" y="888"/>
                  </a:cubicBezTo>
                  <a:lnTo>
                    <a:pt x="307" y="883"/>
                  </a:lnTo>
                  <a:cubicBezTo>
                    <a:pt x="306" y="881"/>
                    <a:pt x="305" y="880"/>
                    <a:pt x="303" y="879"/>
                  </a:cubicBezTo>
                  <a:cubicBezTo>
                    <a:pt x="302" y="878"/>
                    <a:pt x="301" y="878"/>
                    <a:pt x="299" y="878"/>
                  </a:cubicBezTo>
                  <a:cubicBezTo>
                    <a:pt x="358" y="885"/>
                    <a:pt x="402" y="934"/>
                    <a:pt x="436" y="978"/>
                  </a:cubicBezTo>
                  <a:cubicBezTo>
                    <a:pt x="464" y="1015"/>
                    <a:pt x="495" y="1049"/>
                    <a:pt x="531" y="1079"/>
                  </a:cubicBezTo>
                  <a:cubicBezTo>
                    <a:pt x="536" y="1089"/>
                    <a:pt x="541" y="1101"/>
                    <a:pt x="550" y="1105"/>
                  </a:cubicBezTo>
                  <a:cubicBezTo>
                    <a:pt x="558" y="1108"/>
                    <a:pt x="566" y="1109"/>
                    <a:pt x="574" y="1110"/>
                  </a:cubicBezTo>
                  <a:cubicBezTo>
                    <a:pt x="579" y="1113"/>
                    <a:pt x="583" y="1117"/>
                    <a:pt x="587" y="1121"/>
                  </a:cubicBezTo>
                  <a:lnTo>
                    <a:pt x="587" y="1122"/>
                  </a:lnTo>
                  <a:cubicBezTo>
                    <a:pt x="587" y="1124"/>
                    <a:pt x="586" y="1125"/>
                    <a:pt x="587" y="1126"/>
                  </a:cubicBezTo>
                  <a:cubicBezTo>
                    <a:pt x="588" y="1127"/>
                    <a:pt x="589" y="1128"/>
                    <a:pt x="590" y="1128"/>
                  </a:cubicBezTo>
                  <a:lnTo>
                    <a:pt x="591" y="1129"/>
                  </a:lnTo>
                  <a:cubicBezTo>
                    <a:pt x="595" y="1131"/>
                    <a:pt x="597" y="1134"/>
                    <a:pt x="600" y="1137"/>
                  </a:cubicBezTo>
                  <a:cubicBezTo>
                    <a:pt x="648" y="1208"/>
                    <a:pt x="611" y="1322"/>
                    <a:pt x="609" y="1401"/>
                  </a:cubicBezTo>
                  <a:cubicBezTo>
                    <a:pt x="605" y="1447"/>
                    <a:pt x="591" y="1492"/>
                    <a:pt x="568" y="1532"/>
                  </a:cubicBezTo>
                  <a:lnTo>
                    <a:pt x="568" y="1533"/>
                  </a:lnTo>
                  <a:cubicBezTo>
                    <a:pt x="567" y="1527"/>
                    <a:pt x="566" y="1522"/>
                    <a:pt x="565" y="1517"/>
                  </a:cubicBezTo>
                  <a:cubicBezTo>
                    <a:pt x="565" y="1513"/>
                    <a:pt x="559" y="1514"/>
                    <a:pt x="558" y="1517"/>
                  </a:cubicBezTo>
                  <a:cubicBezTo>
                    <a:pt x="556" y="1524"/>
                    <a:pt x="555" y="1532"/>
                    <a:pt x="555" y="1539"/>
                  </a:cubicBezTo>
                  <a:cubicBezTo>
                    <a:pt x="555" y="1544"/>
                    <a:pt x="556" y="1549"/>
                    <a:pt x="557" y="1554"/>
                  </a:cubicBezTo>
                  <a:lnTo>
                    <a:pt x="545" y="1578"/>
                  </a:lnTo>
                  <a:cubicBezTo>
                    <a:pt x="542" y="1584"/>
                    <a:pt x="539" y="1590"/>
                    <a:pt x="536" y="1596"/>
                  </a:cubicBezTo>
                  <a:cubicBezTo>
                    <a:pt x="536" y="1579"/>
                    <a:pt x="535" y="1563"/>
                    <a:pt x="532" y="1547"/>
                  </a:cubicBezTo>
                  <a:cubicBezTo>
                    <a:pt x="532" y="1546"/>
                    <a:pt x="532" y="1546"/>
                    <a:pt x="532" y="1546"/>
                  </a:cubicBezTo>
                  <a:cubicBezTo>
                    <a:pt x="531" y="1546"/>
                    <a:pt x="531" y="1545"/>
                    <a:pt x="531" y="1545"/>
                  </a:cubicBezTo>
                  <a:cubicBezTo>
                    <a:pt x="530" y="1545"/>
                    <a:pt x="530" y="1544"/>
                    <a:pt x="529" y="1544"/>
                  </a:cubicBezTo>
                  <a:lnTo>
                    <a:pt x="528" y="1545"/>
                  </a:lnTo>
                  <a:cubicBezTo>
                    <a:pt x="527" y="1545"/>
                    <a:pt x="527" y="1546"/>
                    <a:pt x="526" y="1546"/>
                  </a:cubicBezTo>
                  <a:lnTo>
                    <a:pt x="526" y="1547"/>
                  </a:lnTo>
                  <a:cubicBezTo>
                    <a:pt x="525" y="1565"/>
                    <a:pt x="523" y="1584"/>
                    <a:pt x="519" y="1603"/>
                  </a:cubicBezTo>
                  <a:cubicBezTo>
                    <a:pt x="517" y="1608"/>
                    <a:pt x="516" y="1613"/>
                    <a:pt x="516" y="1618"/>
                  </a:cubicBezTo>
                  <a:cubicBezTo>
                    <a:pt x="516" y="1624"/>
                    <a:pt x="517" y="1629"/>
                    <a:pt x="519" y="1634"/>
                  </a:cubicBezTo>
                  <a:cubicBezTo>
                    <a:pt x="512" y="1650"/>
                    <a:pt x="505" y="1666"/>
                    <a:pt x="499" y="1682"/>
                  </a:cubicBezTo>
                  <a:cubicBezTo>
                    <a:pt x="499" y="1677"/>
                    <a:pt x="501" y="1672"/>
                    <a:pt x="502" y="1667"/>
                  </a:cubicBezTo>
                  <a:cubicBezTo>
                    <a:pt x="508" y="1644"/>
                    <a:pt x="511" y="1620"/>
                    <a:pt x="511" y="1596"/>
                  </a:cubicBezTo>
                  <a:cubicBezTo>
                    <a:pt x="511" y="1591"/>
                    <a:pt x="510" y="1585"/>
                    <a:pt x="510" y="1579"/>
                  </a:cubicBezTo>
                  <a:cubicBezTo>
                    <a:pt x="510" y="1575"/>
                    <a:pt x="504" y="1576"/>
                    <a:pt x="504" y="1579"/>
                  </a:cubicBezTo>
                  <a:cubicBezTo>
                    <a:pt x="501" y="1612"/>
                    <a:pt x="494" y="1645"/>
                    <a:pt x="482" y="1675"/>
                  </a:cubicBezTo>
                  <a:cubicBezTo>
                    <a:pt x="478" y="1689"/>
                    <a:pt x="475" y="1703"/>
                    <a:pt x="474" y="1717"/>
                  </a:cubicBezTo>
                  <a:cubicBezTo>
                    <a:pt x="474" y="1727"/>
                    <a:pt x="473" y="1737"/>
                    <a:pt x="471" y="1747"/>
                  </a:cubicBezTo>
                  <a:cubicBezTo>
                    <a:pt x="466" y="1758"/>
                    <a:pt x="461" y="1770"/>
                    <a:pt x="456" y="1781"/>
                  </a:cubicBezTo>
                  <a:cubicBezTo>
                    <a:pt x="453" y="1787"/>
                    <a:pt x="450" y="1793"/>
                    <a:pt x="447" y="1799"/>
                  </a:cubicBezTo>
                  <a:cubicBezTo>
                    <a:pt x="447" y="1797"/>
                    <a:pt x="447" y="1795"/>
                    <a:pt x="447" y="1793"/>
                  </a:cubicBezTo>
                  <a:cubicBezTo>
                    <a:pt x="454" y="1738"/>
                    <a:pt x="469" y="1681"/>
                    <a:pt x="463" y="1625"/>
                  </a:cubicBezTo>
                  <a:lnTo>
                    <a:pt x="463" y="1624"/>
                  </a:lnTo>
                  <a:lnTo>
                    <a:pt x="462" y="1623"/>
                  </a:lnTo>
                  <a:cubicBezTo>
                    <a:pt x="461" y="1623"/>
                    <a:pt x="461" y="1622"/>
                    <a:pt x="460" y="1622"/>
                  </a:cubicBezTo>
                  <a:cubicBezTo>
                    <a:pt x="459" y="1622"/>
                    <a:pt x="459" y="1623"/>
                    <a:pt x="458" y="1623"/>
                  </a:cubicBezTo>
                  <a:lnTo>
                    <a:pt x="457" y="1624"/>
                  </a:lnTo>
                  <a:lnTo>
                    <a:pt x="457" y="1625"/>
                  </a:lnTo>
                  <a:cubicBezTo>
                    <a:pt x="452" y="1672"/>
                    <a:pt x="443" y="1719"/>
                    <a:pt x="431" y="1766"/>
                  </a:cubicBezTo>
                  <a:cubicBezTo>
                    <a:pt x="424" y="1805"/>
                    <a:pt x="416" y="1840"/>
                    <a:pt x="387" y="1867"/>
                  </a:cubicBezTo>
                  <a:cubicBezTo>
                    <a:pt x="394" y="1849"/>
                    <a:pt x="399" y="1832"/>
                    <a:pt x="403" y="1814"/>
                  </a:cubicBezTo>
                  <a:cubicBezTo>
                    <a:pt x="407" y="1801"/>
                    <a:pt x="413" y="1787"/>
                    <a:pt x="416" y="1775"/>
                  </a:cubicBezTo>
                  <a:cubicBezTo>
                    <a:pt x="416" y="1757"/>
                    <a:pt x="419" y="1739"/>
                    <a:pt x="424" y="1722"/>
                  </a:cubicBezTo>
                  <a:cubicBezTo>
                    <a:pt x="424" y="1721"/>
                    <a:pt x="424" y="1721"/>
                    <a:pt x="424" y="1720"/>
                  </a:cubicBezTo>
                  <a:cubicBezTo>
                    <a:pt x="424" y="1719"/>
                    <a:pt x="425" y="1719"/>
                    <a:pt x="424" y="1718"/>
                  </a:cubicBezTo>
                  <a:cubicBezTo>
                    <a:pt x="423" y="1717"/>
                    <a:pt x="423" y="1717"/>
                    <a:pt x="422" y="1717"/>
                  </a:cubicBezTo>
                  <a:lnTo>
                    <a:pt x="421" y="1716"/>
                  </a:lnTo>
                  <a:cubicBezTo>
                    <a:pt x="420" y="1716"/>
                    <a:pt x="419" y="1717"/>
                    <a:pt x="419" y="1717"/>
                  </a:cubicBezTo>
                  <a:cubicBezTo>
                    <a:pt x="418" y="1717"/>
                    <a:pt x="418" y="1718"/>
                    <a:pt x="417" y="1718"/>
                  </a:cubicBezTo>
                  <a:cubicBezTo>
                    <a:pt x="406" y="1736"/>
                    <a:pt x="405" y="1760"/>
                    <a:pt x="398" y="1779"/>
                  </a:cubicBezTo>
                  <a:cubicBezTo>
                    <a:pt x="383" y="1812"/>
                    <a:pt x="378" y="1850"/>
                    <a:pt x="355" y="1878"/>
                  </a:cubicBezTo>
                  <a:cubicBezTo>
                    <a:pt x="359" y="1865"/>
                    <a:pt x="363" y="1852"/>
                    <a:pt x="366" y="1838"/>
                  </a:cubicBezTo>
                  <a:cubicBezTo>
                    <a:pt x="373" y="1811"/>
                    <a:pt x="379" y="1782"/>
                    <a:pt x="388" y="1755"/>
                  </a:cubicBezTo>
                  <a:lnTo>
                    <a:pt x="388" y="1754"/>
                  </a:lnTo>
                  <a:lnTo>
                    <a:pt x="388" y="1753"/>
                  </a:lnTo>
                  <a:cubicBezTo>
                    <a:pt x="388" y="1752"/>
                    <a:pt x="387" y="1752"/>
                    <a:pt x="387" y="1752"/>
                  </a:cubicBezTo>
                  <a:cubicBezTo>
                    <a:pt x="386" y="1751"/>
                    <a:pt x="386" y="1751"/>
                    <a:pt x="385" y="1751"/>
                  </a:cubicBezTo>
                  <a:cubicBezTo>
                    <a:pt x="385" y="1751"/>
                    <a:pt x="384" y="1751"/>
                    <a:pt x="384" y="1752"/>
                  </a:cubicBezTo>
                  <a:cubicBezTo>
                    <a:pt x="384" y="1752"/>
                    <a:pt x="383" y="1752"/>
                    <a:pt x="383" y="1753"/>
                  </a:cubicBezTo>
                  <a:cubicBezTo>
                    <a:pt x="377" y="1767"/>
                    <a:pt x="327" y="1889"/>
                    <a:pt x="328" y="1889"/>
                  </a:cubicBezTo>
                  <a:cubicBezTo>
                    <a:pt x="327" y="1889"/>
                    <a:pt x="325" y="1889"/>
                    <a:pt x="324" y="1889"/>
                  </a:cubicBezTo>
                  <a:cubicBezTo>
                    <a:pt x="322" y="1889"/>
                    <a:pt x="322" y="1889"/>
                    <a:pt x="321" y="1889"/>
                  </a:cubicBezTo>
                  <a:cubicBezTo>
                    <a:pt x="328" y="1867"/>
                    <a:pt x="333" y="1843"/>
                    <a:pt x="337" y="1820"/>
                  </a:cubicBezTo>
                  <a:cubicBezTo>
                    <a:pt x="344" y="1794"/>
                    <a:pt x="349" y="1768"/>
                    <a:pt x="353" y="1741"/>
                  </a:cubicBezTo>
                  <a:lnTo>
                    <a:pt x="353" y="1740"/>
                  </a:lnTo>
                  <a:cubicBezTo>
                    <a:pt x="353" y="1740"/>
                    <a:pt x="354" y="1739"/>
                    <a:pt x="353" y="1738"/>
                  </a:cubicBezTo>
                  <a:cubicBezTo>
                    <a:pt x="352" y="1737"/>
                    <a:pt x="352" y="1737"/>
                    <a:pt x="351" y="1737"/>
                  </a:cubicBezTo>
                  <a:cubicBezTo>
                    <a:pt x="351" y="1737"/>
                    <a:pt x="350" y="1736"/>
                    <a:pt x="349" y="1736"/>
                  </a:cubicBezTo>
                  <a:cubicBezTo>
                    <a:pt x="349" y="1736"/>
                    <a:pt x="348" y="1737"/>
                    <a:pt x="347" y="1737"/>
                  </a:cubicBezTo>
                  <a:lnTo>
                    <a:pt x="346" y="1738"/>
                  </a:lnTo>
                  <a:lnTo>
                    <a:pt x="346" y="1739"/>
                  </a:lnTo>
                  <a:cubicBezTo>
                    <a:pt x="336" y="1764"/>
                    <a:pt x="328" y="1788"/>
                    <a:pt x="320" y="1813"/>
                  </a:cubicBezTo>
                  <a:cubicBezTo>
                    <a:pt x="311" y="1839"/>
                    <a:pt x="311" y="1869"/>
                    <a:pt x="298" y="1888"/>
                  </a:cubicBezTo>
                  <a:cubicBezTo>
                    <a:pt x="298" y="1888"/>
                    <a:pt x="299" y="1888"/>
                    <a:pt x="299" y="1889"/>
                  </a:cubicBezTo>
                  <a:cubicBezTo>
                    <a:pt x="300" y="1889"/>
                    <a:pt x="300" y="1890"/>
                    <a:pt x="300" y="1890"/>
                  </a:cubicBezTo>
                  <a:cubicBezTo>
                    <a:pt x="300" y="1890"/>
                    <a:pt x="300" y="1891"/>
                    <a:pt x="299" y="1891"/>
                  </a:cubicBezTo>
                  <a:lnTo>
                    <a:pt x="298" y="1892"/>
                  </a:lnTo>
                  <a:cubicBezTo>
                    <a:pt x="298" y="1892"/>
                    <a:pt x="298" y="1891"/>
                    <a:pt x="297" y="1891"/>
                  </a:cubicBezTo>
                  <a:lnTo>
                    <a:pt x="297" y="1890"/>
                  </a:lnTo>
                  <a:cubicBezTo>
                    <a:pt x="291" y="1879"/>
                    <a:pt x="298" y="1870"/>
                    <a:pt x="298" y="1859"/>
                  </a:cubicBezTo>
                  <a:cubicBezTo>
                    <a:pt x="298" y="1839"/>
                    <a:pt x="302" y="1819"/>
                    <a:pt x="311" y="1800"/>
                  </a:cubicBezTo>
                  <a:cubicBezTo>
                    <a:pt x="311" y="1800"/>
                    <a:pt x="311" y="1799"/>
                    <a:pt x="311" y="1798"/>
                  </a:cubicBezTo>
                  <a:cubicBezTo>
                    <a:pt x="311" y="1798"/>
                    <a:pt x="312" y="1797"/>
                    <a:pt x="311" y="1796"/>
                  </a:cubicBezTo>
                  <a:cubicBezTo>
                    <a:pt x="310" y="1795"/>
                    <a:pt x="310" y="1796"/>
                    <a:pt x="309" y="1795"/>
                  </a:cubicBezTo>
                  <a:cubicBezTo>
                    <a:pt x="308" y="1794"/>
                    <a:pt x="308" y="1794"/>
                    <a:pt x="307" y="1794"/>
                  </a:cubicBezTo>
                  <a:cubicBezTo>
                    <a:pt x="306" y="1794"/>
                    <a:pt x="306" y="1794"/>
                    <a:pt x="305" y="1795"/>
                  </a:cubicBezTo>
                  <a:cubicBezTo>
                    <a:pt x="304" y="1796"/>
                    <a:pt x="304" y="1795"/>
                    <a:pt x="304" y="1795"/>
                  </a:cubicBezTo>
                  <a:cubicBezTo>
                    <a:pt x="299" y="1800"/>
                    <a:pt x="294" y="1806"/>
                    <a:pt x="290" y="1813"/>
                  </a:cubicBezTo>
                  <a:cubicBezTo>
                    <a:pt x="289" y="1815"/>
                    <a:pt x="288" y="1818"/>
                    <a:pt x="287" y="1820"/>
                  </a:cubicBezTo>
                  <a:cubicBezTo>
                    <a:pt x="284" y="1827"/>
                    <a:pt x="282" y="1834"/>
                    <a:pt x="279" y="1840"/>
                  </a:cubicBezTo>
                  <a:cubicBezTo>
                    <a:pt x="276" y="1846"/>
                    <a:pt x="279" y="1853"/>
                    <a:pt x="275" y="1860"/>
                  </a:cubicBezTo>
                  <a:cubicBezTo>
                    <a:pt x="274" y="1863"/>
                    <a:pt x="273" y="1865"/>
                    <a:pt x="272" y="1869"/>
                  </a:cubicBezTo>
                  <a:cubicBezTo>
                    <a:pt x="272" y="1857"/>
                    <a:pt x="274" y="1836"/>
                    <a:pt x="275" y="1832"/>
                  </a:cubicBezTo>
                  <a:cubicBezTo>
                    <a:pt x="278" y="1808"/>
                    <a:pt x="284" y="1784"/>
                    <a:pt x="292" y="1761"/>
                  </a:cubicBezTo>
                  <a:cubicBezTo>
                    <a:pt x="292" y="1760"/>
                    <a:pt x="292" y="1760"/>
                    <a:pt x="292" y="1760"/>
                  </a:cubicBezTo>
                  <a:lnTo>
                    <a:pt x="292" y="1759"/>
                  </a:lnTo>
                  <a:cubicBezTo>
                    <a:pt x="292" y="1758"/>
                    <a:pt x="292" y="1758"/>
                    <a:pt x="291" y="1758"/>
                  </a:cubicBezTo>
                  <a:lnTo>
                    <a:pt x="290" y="1757"/>
                  </a:lnTo>
                  <a:cubicBezTo>
                    <a:pt x="289" y="1757"/>
                    <a:pt x="289" y="1758"/>
                    <a:pt x="289" y="1758"/>
                  </a:cubicBezTo>
                  <a:cubicBezTo>
                    <a:pt x="288" y="1758"/>
                    <a:pt x="288" y="1758"/>
                    <a:pt x="288" y="1758"/>
                  </a:cubicBezTo>
                  <a:cubicBezTo>
                    <a:pt x="284" y="1764"/>
                    <a:pt x="280" y="1770"/>
                    <a:pt x="276" y="1776"/>
                  </a:cubicBezTo>
                  <a:cubicBezTo>
                    <a:pt x="265" y="1796"/>
                    <a:pt x="257" y="1818"/>
                    <a:pt x="254" y="1840"/>
                  </a:cubicBezTo>
                  <a:cubicBezTo>
                    <a:pt x="254" y="1848"/>
                    <a:pt x="252" y="1855"/>
                    <a:pt x="251" y="1863"/>
                  </a:cubicBezTo>
                  <a:cubicBezTo>
                    <a:pt x="250" y="1862"/>
                    <a:pt x="250" y="1861"/>
                    <a:pt x="249" y="1861"/>
                  </a:cubicBezTo>
                  <a:cubicBezTo>
                    <a:pt x="246" y="1859"/>
                    <a:pt x="247" y="1836"/>
                    <a:pt x="247" y="1834"/>
                  </a:cubicBezTo>
                  <a:cubicBezTo>
                    <a:pt x="247" y="1810"/>
                    <a:pt x="251" y="1786"/>
                    <a:pt x="260" y="1764"/>
                  </a:cubicBezTo>
                  <a:cubicBezTo>
                    <a:pt x="269" y="1747"/>
                    <a:pt x="276" y="1729"/>
                    <a:pt x="282" y="1711"/>
                  </a:cubicBezTo>
                  <a:cubicBezTo>
                    <a:pt x="282" y="1709"/>
                    <a:pt x="280" y="1708"/>
                    <a:pt x="279" y="1711"/>
                  </a:cubicBezTo>
                  <a:cubicBezTo>
                    <a:pt x="275" y="1722"/>
                    <a:pt x="264" y="1730"/>
                    <a:pt x="261" y="1742"/>
                  </a:cubicBezTo>
                  <a:cubicBezTo>
                    <a:pt x="255" y="1762"/>
                    <a:pt x="247" y="1782"/>
                    <a:pt x="239" y="1801"/>
                  </a:cubicBezTo>
                  <a:cubicBezTo>
                    <a:pt x="233" y="1815"/>
                    <a:pt x="229" y="1830"/>
                    <a:pt x="227" y="1845"/>
                  </a:cubicBezTo>
                  <a:cubicBezTo>
                    <a:pt x="219" y="1833"/>
                    <a:pt x="243" y="1751"/>
                    <a:pt x="244" y="1745"/>
                  </a:cubicBezTo>
                  <a:cubicBezTo>
                    <a:pt x="247" y="1735"/>
                    <a:pt x="250" y="1725"/>
                    <a:pt x="255" y="1715"/>
                  </a:cubicBezTo>
                  <a:cubicBezTo>
                    <a:pt x="262" y="1693"/>
                    <a:pt x="270" y="1672"/>
                    <a:pt x="279" y="1650"/>
                  </a:cubicBezTo>
                  <a:cubicBezTo>
                    <a:pt x="279" y="1649"/>
                    <a:pt x="277" y="1648"/>
                    <a:pt x="276" y="1649"/>
                  </a:cubicBezTo>
                  <a:cubicBezTo>
                    <a:pt x="274" y="1652"/>
                    <a:pt x="271" y="1655"/>
                    <a:pt x="269" y="1659"/>
                  </a:cubicBezTo>
                  <a:cubicBezTo>
                    <a:pt x="262" y="1671"/>
                    <a:pt x="257" y="1684"/>
                    <a:pt x="253" y="1696"/>
                  </a:cubicBezTo>
                  <a:cubicBezTo>
                    <a:pt x="243" y="1713"/>
                    <a:pt x="235" y="1731"/>
                    <a:pt x="228" y="1748"/>
                  </a:cubicBezTo>
                  <a:cubicBezTo>
                    <a:pt x="220" y="1765"/>
                    <a:pt x="213" y="1782"/>
                    <a:pt x="208" y="1800"/>
                  </a:cubicBezTo>
                  <a:cubicBezTo>
                    <a:pt x="208" y="1806"/>
                    <a:pt x="206" y="1812"/>
                    <a:pt x="206" y="1820"/>
                  </a:cubicBezTo>
                  <a:lnTo>
                    <a:pt x="206" y="1819"/>
                  </a:lnTo>
                  <a:cubicBezTo>
                    <a:pt x="195" y="1778"/>
                    <a:pt x="211" y="1729"/>
                    <a:pt x="224" y="1690"/>
                  </a:cubicBezTo>
                  <a:cubicBezTo>
                    <a:pt x="224" y="1688"/>
                    <a:pt x="221" y="1687"/>
                    <a:pt x="220" y="1689"/>
                  </a:cubicBezTo>
                  <a:cubicBezTo>
                    <a:pt x="213" y="1705"/>
                    <a:pt x="207" y="1721"/>
                    <a:pt x="201" y="1737"/>
                  </a:cubicBezTo>
                  <a:cubicBezTo>
                    <a:pt x="202" y="1734"/>
                    <a:pt x="202" y="1731"/>
                    <a:pt x="202" y="1728"/>
                  </a:cubicBezTo>
                  <a:cubicBezTo>
                    <a:pt x="202" y="1720"/>
                    <a:pt x="201" y="1712"/>
                    <a:pt x="200" y="1705"/>
                  </a:cubicBezTo>
                  <a:cubicBezTo>
                    <a:pt x="197" y="1690"/>
                    <a:pt x="191" y="1675"/>
                    <a:pt x="184" y="1662"/>
                  </a:cubicBezTo>
                  <a:cubicBezTo>
                    <a:pt x="182" y="1659"/>
                    <a:pt x="181" y="1656"/>
                    <a:pt x="179" y="1653"/>
                  </a:cubicBezTo>
                  <a:cubicBezTo>
                    <a:pt x="164" y="1630"/>
                    <a:pt x="172" y="1618"/>
                    <a:pt x="166" y="1594"/>
                  </a:cubicBezTo>
                  <a:cubicBezTo>
                    <a:pt x="148" y="1511"/>
                    <a:pt x="107" y="1437"/>
                    <a:pt x="120" y="1350"/>
                  </a:cubicBezTo>
                  <a:cubicBezTo>
                    <a:pt x="120" y="1343"/>
                    <a:pt x="122" y="1336"/>
                    <a:pt x="123" y="1330"/>
                  </a:cubicBezTo>
                  <a:cubicBezTo>
                    <a:pt x="124" y="1333"/>
                    <a:pt x="124" y="1337"/>
                    <a:pt x="125" y="1340"/>
                  </a:cubicBezTo>
                  <a:cubicBezTo>
                    <a:pt x="127" y="1349"/>
                    <a:pt x="129" y="1357"/>
                    <a:pt x="133" y="1364"/>
                  </a:cubicBezTo>
                  <a:lnTo>
                    <a:pt x="133" y="1365"/>
                  </a:lnTo>
                  <a:cubicBezTo>
                    <a:pt x="134" y="1366"/>
                    <a:pt x="134" y="1366"/>
                    <a:pt x="135" y="1366"/>
                  </a:cubicBezTo>
                  <a:cubicBezTo>
                    <a:pt x="136" y="1367"/>
                    <a:pt x="136" y="1367"/>
                    <a:pt x="137" y="1367"/>
                  </a:cubicBezTo>
                  <a:cubicBezTo>
                    <a:pt x="138" y="1367"/>
                    <a:pt x="138" y="1367"/>
                    <a:pt x="139" y="1366"/>
                  </a:cubicBezTo>
                  <a:cubicBezTo>
                    <a:pt x="139" y="1366"/>
                    <a:pt x="140" y="1366"/>
                    <a:pt x="140" y="1365"/>
                  </a:cubicBezTo>
                  <a:lnTo>
                    <a:pt x="141" y="1364"/>
                  </a:lnTo>
                  <a:cubicBezTo>
                    <a:pt x="142" y="1356"/>
                    <a:pt x="142" y="1347"/>
                    <a:pt x="142" y="1339"/>
                  </a:cubicBezTo>
                  <a:cubicBezTo>
                    <a:pt x="142" y="1331"/>
                    <a:pt x="142" y="1322"/>
                    <a:pt x="141" y="1314"/>
                  </a:cubicBezTo>
                  <a:cubicBezTo>
                    <a:pt x="141" y="1313"/>
                    <a:pt x="140" y="1311"/>
                    <a:pt x="140" y="1310"/>
                  </a:cubicBezTo>
                  <a:cubicBezTo>
                    <a:pt x="140" y="1309"/>
                    <a:pt x="141" y="1308"/>
                    <a:pt x="141" y="1306"/>
                  </a:cubicBezTo>
                  <a:cubicBezTo>
                    <a:pt x="143" y="1313"/>
                    <a:pt x="145" y="1320"/>
                    <a:pt x="147" y="1328"/>
                  </a:cubicBezTo>
                  <a:cubicBezTo>
                    <a:pt x="147" y="1330"/>
                    <a:pt x="152" y="1331"/>
                    <a:pt x="152" y="1328"/>
                  </a:cubicBezTo>
                  <a:cubicBezTo>
                    <a:pt x="154" y="1314"/>
                    <a:pt x="155" y="1300"/>
                    <a:pt x="155" y="1286"/>
                  </a:cubicBezTo>
                  <a:cubicBezTo>
                    <a:pt x="155" y="1283"/>
                    <a:pt x="155" y="1280"/>
                    <a:pt x="155" y="1277"/>
                  </a:cubicBezTo>
                  <a:cubicBezTo>
                    <a:pt x="156" y="1269"/>
                    <a:pt x="158" y="1261"/>
                    <a:pt x="161" y="1254"/>
                  </a:cubicBezTo>
                  <a:cubicBezTo>
                    <a:pt x="162" y="1272"/>
                    <a:pt x="165" y="1290"/>
                    <a:pt x="166" y="1304"/>
                  </a:cubicBezTo>
                  <a:cubicBezTo>
                    <a:pt x="166" y="1305"/>
                    <a:pt x="166" y="1304"/>
                    <a:pt x="167" y="1305"/>
                  </a:cubicBezTo>
                  <a:cubicBezTo>
                    <a:pt x="168" y="1306"/>
                    <a:pt x="167" y="1306"/>
                    <a:pt x="168" y="1307"/>
                  </a:cubicBezTo>
                  <a:cubicBezTo>
                    <a:pt x="168" y="1307"/>
                    <a:pt x="169" y="1307"/>
                    <a:pt x="170" y="1307"/>
                  </a:cubicBezTo>
                  <a:lnTo>
                    <a:pt x="171" y="1307"/>
                  </a:lnTo>
                  <a:cubicBezTo>
                    <a:pt x="172" y="1306"/>
                    <a:pt x="172" y="1306"/>
                    <a:pt x="173" y="1305"/>
                  </a:cubicBezTo>
                  <a:lnTo>
                    <a:pt x="173" y="1304"/>
                  </a:lnTo>
                  <a:cubicBezTo>
                    <a:pt x="175" y="1278"/>
                    <a:pt x="181" y="1251"/>
                    <a:pt x="183" y="1224"/>
                  </a:cubicBezTo>
                  <a:cubicBezTo>
                    <a:pt x="184" y="1221"/>
                    <a:pt x="185" y="1218"/>
                    <a:pt x="187" y="1215"/>
                  </a:cubicBezTo>
                  <a:cubicBezTo>
                    <a:pt x="187" y="1214"/>
                    <a:pt x="188" y="1214"/>
                    <a:pt x="188" y="1213"/>
                  </a:cubicBezTo>
                  <a:cubicBezTo>
                    <a:pt x="188" y="1219"/>
                    <a:pt x="187" y="1225"/>
                    <a:pt x="187" y="1231"/>
                  </a:cubicBezTo>
                  <a:cubicBezTo>
                    <a:pt x="187" y="1261"/>
                    <a:pt x="182" y="1317"/>
                    <a:pt x="200" y="1343"/>
                  </a:cubicBezTo>
                  <a:cubicBezTo>
                    <a:pt x="202" y="1346"/>
                    <a:pt x="207" y="1343"/>
                    <a:pt x="205" y="1339"/>
                  </a:cubicBezTo>
                  <a:cubicBezTo>
                    <a:pt x="194" y="1318"/>
                    <a:pt x="201" y="1279"/>
                    <a:pt x="202" y="1255"/>
                  </a:cubicBezTo>
                  <a:cubicBezTo>
                    <a:pt x="202" y="1224"/>
                    <a:pt x="211" y="1194"/>
                    <a:pt x="226" y="1167"/>
                  </a:cubicBezTo>
                  <a:cubicBezTo>
                    <a:pt x="227" y="1165"/>
                    <a:pt x="228" y="1163"/>
                    <a:pt x="230" y="1161"/>
                  </a:cubicBezTo>
                  <a:cubicBezTo>
                    <a:pt x="218" y="1187"/>
                    <a:pt x="212" y="1215"/>
                    <a:pt x="212" y="1243"/>
                  </a:cubicBezTo>
                  <a:cubicBezTo>
                    <a:pt x="212" y="1265"/>
                    <a:pt x="216" y="1288"/>
                    <a:pt x="223" y="1309"/>
                  </a:cubicBezTo>
                  <a:cubicBezTo>
                    <a:pt x="223" y="1311"/>
                    <a:pt x="227" y="1310"/>
                    <a:pt x="227" y="1309"/>
                  </a:cubicBezTo>
                  <a:cubicBezTo>
                    <a:pt x="233" y="1259"/>
                    <a:pt x="225" y="1214"/>
                    <a:pt x="250" y="1167"/>
                  </a:cubicBezTo>
                  <a:cubicBezTo>
                    <a:pt x="253" y="1161"/>
                    <a:pt x="257" y="1154"/>
                    <a:pt x="261" y="1147"/>
                  </a:cubicBezTo>
                  <a:cubicBezTo>
                    <a:pt x="261" y="1171"/>
                    <a:pt x="259" y="1194"/>
                    <a:pt x="257" y="1218"/>
                  </a:cubicBezTo>
                  <a:cubicBezTo>
                    <a:pt x="252" y="1242"/>
                    <a:pt x="250" y="1268"/>
                    <a:pt x="250" y="1293"/>
                  </a:cubicBezTo>
                  <a:cubicBezTo>
                    <a:pt x="250" y="1319"/>
                    <a:pt x="252" y="1343"/>
                    <a:pt x="257" y="1368"/>
                  </a:cubicBezTo>
                  <a:cubicBezTo>
                    <a:pt x="266" y="1398"/>
                    <a:pt x="273" y="1429"/>
                    <a:pt x="276" y="1461"/>
                  </a:cubicBezTo>
                  <a:cubicBezTo>
                    <a:pt x="277" y="1488"/>
                    <a:pt x="270" y="1512"/>
                    <a:pt x="269" y="1538"/>
                  </a:cubicBezTo>
                  <a:lnTo>
                    <a:pt x="270" y="1538"/>
                  </a:lnTo>
                  <a:cubicBezTo>
                    <a:pt x="281" y="1513"/>
                    <a:pt x="286" y="1486"/>
                    <a:pt x="286" y="1459"/>
                  </a:cubicBezTo>
                  <a:cubicBezTo>
                    <a:pt x="286" y="1442"/>
                    <a:pt x="284" y="1425"/>
                    <a:pt x="280" y="1408"/>
                  </a:cubicBezTo>
                  <a:cubicBezTo>
                    <a:pt x="270" y="1371"/>
                    <a:pt x="266" y="1332"/>
                    <a:pt x="266" y="1293"/>
                  </a:cubicBezTo>
                  <a:cubicBezTo>
                    <a:pt x="266" y="1268"/>
                    <a:pt x="268" y="1243"/>
                    <a:pt x="272" y="1218"/>
                  </a:cubicBezTo>
                  <a:cubicBezTo>
                    <a:pt x="275" y="1193"/>
                    <a:pt x="271" y="1169"/>
                    <a:pt x="275" y="1144"/>
                  </a:cubicBezTo>
                  <a:cubicBezTo>
                    <a:pt x="278" y="1120"/>
                    <a:pt x="283" y="1093"/>
                    <a:pt x="288" y="1068"/>
                  </a:cubicBezTo>
                  <a:cubicBezTo>
                    <a:pt x="288" y="1081"/>
                    <a:pt x="292" y="1095"/>
                    <a:pt x="292" y="1107"/>
                  </a:cubicBezTo>
                  <a:cubicBezTo>
                    <a:pt x="292" y="1131"/>
                    <a:pt x="290" y="1161"/>
                    <a:pt x="294" y="1190"/>
                  </a:cubicBezTo>
                  <a:moveTo>
                    <a:pt x="1538" y="1633"/>
                  </a:moveTo>
                  <a:lnTo>
                    <a:pt x="1538" y="1634"/>
                  </a:lnTo>
                  <a:lnTo>
                    <a:pt x="1538" y="1633"/>
                  </a:lnTo>
                  <a:moveTo>
                    <a:pt x="1426" y="1340"/>
                  </a:moveTo>
                  <a:cubicBezTo>
                    <a:pt x="1439" y="1359"/>
                    <a:pt x="1445" y="1381"/>
                    <a:pt x="1457" y="1400"/>
                  </a:cubicBezTo>
                  <a:cubicBezTo>
                    <a:pt x="1459" y="1404"/>
                    <a:pt x="1462" y="1407"/>
                    <a:pt x="1464" y="1411"/>
                  </a:cubicBezTo>
                  <a:cubicBezTo>
                    <a:pt x="1484" y="1447"/>
                    <a:pt x="1500" y="1486"/>
                    <a:pt x="1510" y="1526"/>
                  </a:cubicBezTo>
                  <a:cubicBezTo>
                    <a:pt x="1514" y="1543"/>
                    <a:pt x="1519" y="1559"/>
                    <a:pt x="1523" y="1575"/>
                  </a:cubicBezTo>
                  <a:cubicBezTo>
                    <a:pt x="1521" y="1570"/>
                    <a:pt x="1518" y="1565"/>
                    <a:pt x="1516" y="1561"/>
                  </a:cubicBezTo>
                  <a:cubicBezTo>
                    <a:pt x="1496" y="1519"/>
                    <a:pt x="1473" y="1480"/>
                    <a:pt x="1455" y="1438"/>
                  </a:cubicBezTo>
                  <a:cubicBezTo>
                    <a:pt x="1437" y="1396"/>
                    <a:pt x="1400" y="1362"/>
                    <a:pt x="1379" y="1321"/>
                  </a:cubicBezTo>
                  <a:cubicBezTo>
                    <a:pt x="1380" y="1321"/>
                    <a:pt x="1380" y="1321"/>
                    <a:pt x="1381" y="1320"/>
                  </a:cubicBezTo>
                  <a:lnTo>
                    <a:pt x="1382" y="1319"/>
                  </a:lnTo>
                  <a:cubicBezTo>
                    <a:pt x="1382" y="1318"/>
                    <a:pt x="1383" y="1318"/>
                    <a:pt x="1383" y="1317"/>
                  </a:cubicBezTo>
                  <a:cubicBezTo>
                    <a:pt x="1383" y="1316"/>
                    <a:pt x="1383" y="1316"/>
                    <a:pt x="1382" y="1315"/>
                  </a:cubicBezTo>
                  <a:cubicBezTo>
                    <a:pt x="1379" y="1311"/>
                    <a:pt x="1375" y="1308"/>
                    <a:pt x="1371" y="1305"/>
                  </a:cubicBezTo>
                  <a:lnTo>
                    <a:pt x="1368" y="1300"/>
                  </a:lnTo>
                  <a:cubicBezTo>
                    <a:pt x="1375" y="1303"/>
                    <a:pt x="1382" y="1306"/>
                    <a:pt x="1388" y="1309"/>
                  </a:cubicBezTo>
                  <a:lnTo>
                    <a:pt x="1389" y="1309"/>
                  </a:lnTo>
                  <a:lnTo>
                    <a:pt x="1390" y="1309"/>
                  </a:lnTo>
                  <a:cubicBezTo>
                    <a:pt x="1391" y="1309"/>
                    <a:pt x="1391" y="1309"/>
                    <a:pt x="1391" y="1308"/>
                  </a:cubicBezTo>
                  <a:lnTo>
                    <a:pt x="1391" y="1307"/>
                  </a:lnTo>
                  <a:lnTo>
                    <a:pt x="1391" y="1306"/>
                  </a:lnTo>
                  <a:lnTo>
                    <a:pt x="1391" y="1305"/>
                  </a:lnTo>
                  <a:cubicBezTo>
                    <a:pt x="1381" y="1297"/>
                    <a:pt x="1371" y="1289"/>
                    <a:pt x="1360" y="1283"/>
                  </a:cubicBezTo>
                  <a:cubicBezTo>
                    <a:pt x="1359" y="1282"/>
                    <a:pt x="1358" y="1282"/>
                    <a:pt x="1357" y="1281"/>
                  </a:cubicBezTo>
                  <a:cubicBezTo>
                    <a:pt x="1351" y="1273"/>
                    <a:pt x="1345" y="1265"/>
                    <a:pt x="1337" y="1258"/>
                  </a:cubicBezTo>
                  <a:cubicBezTo>
                    <a:pt x="1343" y="1260"/>
                    <a:pt x="1348" y="1263"/>
                    <a:pt x="1354" y="1266"/>
                  </a:cubicBezTo>
                  <a:cubicBezTo>
                    <a:pt x="1382" y="1282"/>
                    <a:pt x="1405" y="1305"/>
                    <a:pt x="1421" y="1334"/>
                  </a:cubicBezTo>
                  <a:cubicBezTo>
                    <a:pt x="1422" y="1335"/>
                    <a:pt x="1423" y="1336"/>
                    <a:pt x="1424" y="1338"/>
                  </a:cubicBezTo>
                  <a:cubicBezTo>
                    <a:pt x="1424" y="1339"/>
                    <a:pt x="1424" y="1339"/>
                    <a:pt x="1425" y="1339"/>
                  </a:cubicBezTo>
                  <a:lnTo>
                    <a:pt x="1426" y="1340"/>
                  </a:lnTo>
                  <a:moveTo>
                    <a:pt x="269" y="852"/>
                  </a:moveTo>
                  <a:lnTo>
                    <a:pt x="269" y="856"/>
                  </a:lnTo>
                  <a:lnTo>
                    <a:pt x="268" y="855"/>
                  </a:lnTo>
                  <a:cubicBezTo>
                    <a:pt x="268" y="855"/>
                    <a:pt x="268" y="854"/>
                    <a:pt x="267" y="854"/>
                  </a:cubicBezTo>
                  <a:lnTo>
                    <a:pt x="269" y="852"/>
                  </a:lnTo>
                  <a:moveTo>
                    <a:pt x="269" y="890"/>
                  </a:moveTo>
                  <a:lnTo>
                    <a:pt x="274" y="891"/>
                  </a:lnTo>
                  <a:cubicBezTo>
                    <a:pt x="275" y="891"/>
                    <a:pt x="275" y="891"/>
                    <a:pt x="276" y="891"/>
                  </a:cubicBezTo>
                  <a:cubicBezTo>
                    <a:pt x="277" y="891"/>
                    <a:pt x="278" y="891"/>
                    <a:pt x="278" y="891"/>
                  </a:cubicBezTo>
                  <a:cubicBezTo>
                    <a:pt x="278" y="892"/>
                    <a:pt x="278" y="892"/>
                    <a:pt x="277" y="893"/>
                  </a:cubicBezTo>
                  <a:cubicBezTo>
                    <a:pt x="277" y="893"/>
                    <a:pt x="276" y="894"/>
                    <a:pt x="276" y="895"/>
                  </a:cubicBezTo>
                  <a:cubicBezTo>
                    <a:pt x="272" y="902"/>
                    <a:pt x="267" y="908"/>
                    <a:pt x="263" y="915"/>
                  </a:cubicBezTo>
                  <a:cubicBezTo>
                    <a:pt x="257" y="918"/>
                    <a:pt x="246" y="925"/>
                    <a:pt x="249" y="923"/>
                  </a:cubicBezTo>
                  <a:cubicBezTo>
                    <a:pt x="248" y="923"/>
                    <a:pt x="248" y="924"/>
                    <a:pt x="247" y="924"/>
                  </a:cubicBezTo>
                  <a:cubicBezTo>
                    <a:pt x="230" y="933"/>
                    <a:pt x="212" y="939"/>
                    <a:pt x="193" y="939"/>
                  </a:cubicBezTo>
                  <a:cubicBezTo>
                    <a:pt x="190" y="939"/>
                    <a:pt x="186" y="938"/>
                    <a:pt x="183" y="938"/>
                  </a:cubicBezTo>
                  <a:cubicBezTo>
                    <a:pt x="157" y="938"/>
                    <a:pt x="112" y="918"/>
                    <a:pt x="84" y="927"/>
                  </a:cubicBezTo>
                  <a:cubicBezTo>
                    <a:pt x="95" y="914"/>
                    <a:pt x="108" y="903"/>
                    <a:pt x="123" y="894"/>
                  </a:cubicBezTo>
                  <a:cubicBezTo>
                    <a:pt x="124" y="893"/>
                    <a:pt x="125" y="893"/>
                    <a:pt x="126" y="892"/>
                  </a:cubicBezTo>
                  <a:cubicBezTo>
                    <a:pt x="138" y="885"/>
                    <a:pt x="150" y="881"/>
                    <a:pt x="164" y="878"/>
                  </a:cubicBezTo>
                  <a:cubicBezTo>
                    <a:pt x="163" y="878"/>
                    <a:pt x="162" y="879"/>
                    <a:pt x="162" y="880"/>
                  </a:cubicBezTo>
                  <a:cubicBezTo>
                    <a:pt x="162" y="881"/>
                    <a:pt x="161" y="882"/>
                    <a:pt x="161" y="883"/>
                  </a:cubicBezTo>
                  <a:cubicBezTo>
                    <a:pt x="161" y="884"/>
                    <a:pt x="161" y="885"/>
                    <a:pt x="162" y="886"/>
                  </a:cubicBezTo>
                  <a:cubicBezTo>
                    <a:pt x="163" y="887"/>
                    <a:pt x="163" y="888"/>
                    <a:pt x="164" y="888"/>
                  </a:cubicBezTo>
                  <a:cubicBezTo>
                    <a:pt x="165" y="889"/>
                    <a:pt x="165" y="889"/>
                    <a:pt x="166" y="889"/>
                  </a:cubicBezTo>
                  <a:cubicBezTo>
                    <a:pt x="176" y="892"/>
                    <a:pt x="180" y="884"/>
                    <a:pt x="188" y="881"/>
                  </a:cubicBezTo>
                  <a:lnTo>
                    <a:pt x="189" y="881"/>
                  </a:lnTo>
                  <a:cubicBezTo>
                    <a:pt x="191" y="880"/>
                    <a:pt x="191" y="879"/>
                    <a:pt x="192" y="878"/>
                  </a:cubicBezTo>
                  <a:cubicBezTo>
                    <a:pt x="193" y="877"/>
                    <a:pt x="193" y="875"/>
                    <a:pt x="193" y="874"/>
                  </a:cubicBezTo>
                  <a:lnTo>
                    <a:pt x="193" y="873"/>
                  </a:lnTo>
                  <a:lnTo>
                    <a:pt x="206" y="871"/>
                  </a:lnTo>
                  <a:cubicBezTo>
                    <a:pt x="206" y="872"/>
                    <a:pt x="205" y="874"/>
                    <a:pt x="204" y="875"/>
                  </a:cubicBezTo>
                  <a:cubicBezTo>
                    <a:pt x="203" y="876"/>
                    <a:pt x="202" y="878"/>
                    <a:pt x="202" y="879"/>
                  </a:cubicBezTo>
                  <a:cubicBezTo>
                    <a:pt x="201" y="880"/>
                    <a:pt x="201" y="880"/>
                    <a:pt x="201" y="881"/>
                  </a:cubicBezTo>
                  <a:cubicBezTo>
                    <a:pt x="199" y="884"/>
                    <a:pt x="196" y="887"/>
                    <a:pt x="193" y="888"/>
                  </a:cubicBezTo>
                  <a:cubicBezTo>
                    <a:pt x="191" y="889"/>
                    <a:pt x="190" y="890"/>
                    <a:pt x="188" y="891"/>
                  </a:cubicBezTo>
                  <a:lnTo>
                    <a:pt x="187" y="891"/>
                  </a:lnTo>
                  <a:cubicBezTo>
                    <a:pt x="187" y="891"/>
                    <a:pt x="187" y="890"/>
                    <a:pt x="186" y="891"/>
                  </a:cubicBezTo>
                  <a:cubicBezTo>
                    <a:pt x="185" y="892"/>
                    <a:pt x="186" y="892"/>
                    <a:pt x="186" y="892"/>
                  </a:cubicBezTo>
                  <a:cubicBezTo>
                    <a:pt x="186" y="893"/>
                    <a:pt x="186" y="893"/>
                    <a:pt x="186" y="893"/>
                  </a:cubicBezTo>
                  <a:cubicBezTo>
                    <a:pt x="187" y="894"/>
                    <a:pt x="187" y="894"/>
                    <a:pt x="187" y="894"/>
                  </a:cubicBezTo>
                  <a:lnTo>
                    <a:pt x="188" y="894"/>
                  </a:lnTo>
                  <a:cubicBezTo>
                    <a:pt x="190" y="895"/>
                    <a:pt x="191" y="895"/>
                    <a:pt x="193" y="895"/>
                  </a:cubicBezTo>
                  <a:cubicBezTo>
                    <a:pt x="197" y="895"/>
                    <a:pt x="201" y="894"/>
                    <a:pt x="204" y="893"/>
                  </a:cubicBezTo>
                  <a:cubicBezTo>
                    <a:pt x="206" y="891"/>
                    <a:pt x="209" y="890"/>
                    <a:pt x="211" y="889"/>
                  </a:cubicBezTo>
                  <a:cubicBezTo>
                    <a:pt x="217" y="886"/>
                    <a:pt x="222" y="882"/>
                    <a:pt x="226" y="879"/>
                  </a:cubicBezTo>
                  <a:lnTo>
                    <a:pt x="227" y="879"/>
                  </a:lnTo>
                  <a:cubicBezTo>
                    <a:pt x="228" y="878"/>
                    <a:pt x="229" y="877"/>
                    <a:pt x="230" y="875"/>
                  </a:cubicBezTo>
                  <a:cubicBezTo>
                    <a:pt x="231" y="874"/>
                    <a:pt x="232" y="872"/>
                    <a:pt x="232" y="870"/>
                  </a:cubicBezTo>
                  <a:cubicBezTo>
                    <a:pt x="232" y="869"/>
                    <a:pt x="231" y="868"/>
                    <a:pt x="231" y="866"/>
                  </a:cubicBezTo>
                  <a:lnTo>
                    <a:pt x="244" y="866"/>
                  </a:lnTo>
                  <a:cubicBezTo>
                    <a:pt x="244" y="867"/>
                    <a:pt x="244" y="867"/>
                    <a:pt x="244" y="867"/>
                  </a:cubicBezTo>
                  <a:cubicBezTo>
                    <a:pt x="243" y="868"/>
                    <a:pt x="243" y="869"/>
                    <a:pt x="243" y="870"/>
                  </a:cubicBezTo>
                  <a:cubicBezTo>
                    <a:pt x="243" y="871"/>
                    <a:pt x="243" y="872"/>
                    <a:pt x="244" y="873"/>
                  </a:cubicBezTo>
                  <a:lnTo>
                    <a:pt x="244" y="874"/>
                  </a:lnTo>
                  <a:lnTo>
                    <a:pt x="244" y="875"/>
                  </a:lnTo>
                  <a:cubicBezTo>
                    <a:pt x="236" y="880"/>
                    <a:pt x="228" y="887"/>
                    <a:pt x="222" y="896"/>
                  </a:cubicBezTo>
                  <a:cubicBezTo>
                    <a:pt x="219" y="898"/>
                    <a:pt x="215" y="900"/>
                    <a:pt x="212" y="902"/>
                  </a:cubicBezTo>
                  <a:cubicBezTo>
                    <a:pt x="208" y="904"/>
                    <a:pt x="205" y="906"/>
                    <a:pt x="201" y="908"/>
                  </a:cubicBezTo>
                  <a:cubicBezTo>
                    <a:pt x="191" y="911"/>
                    <a:pt x="182" y="914"/>
                    <a:pt x="172" y="915"/>
                  </a:cubicBezTo>
                  <a:cubicBezTo>
                    <a:pt x="170" y="915"/>
                    <a:pt x="170" y="918"/>
                    <a:pt x="172" y="919"/>
                  </a:cubicBezTo>
                  <a:cubicBezTo>
                    <a:pt x="182" y="923"/>
                    <a:pt x="192" y="925"/>
                    <a:pt x="202" y="925"/>
                  </a:cubicBezTo>
                  <a:cubicBezTo>
                    <a:pt x="206" y="925"/>
                    <a:pt x="209" y="924"/>
                    <a:pt x="213" y="924"/>
                  </a:cubicBezTo>
                  <a:cubicBezTo>
                    <a:pt x="219" y="923"/>
                    <a:pt x="225" y="921"/>
                    <a:pt x="230" y="917"/>
                  </a:cubicBezTo>
                  <a:cubicBezTo>
                    <a:pt x="232" y="916"/>
                    <a:pt x="234" y="915"/>
                    <a:pt x="236" y="914"/>
                  </a:cubicBezTo>
                  <a:cubicBezTo>
                    <a:pt x="246" y="905"/>
                    <a:pt x="257" y="897"/>
                    <a:pt x="269" y="890"/>
                  </a:cubicBezTo>
                  <a:moveTo>
                    <a:pt x="253" y="813"/>
                  </a:moveTo>
                  <a:cubicBezTo>
                    <a:pt x="254" y="814"/>
                    <a:pt x="255" y="814"/>
                    <a:pt x="255" y="815"/>
                  </a:cubicBezTo>
                  <a:cubicBezTo>
                    <a:pt x="257" y="816"/>
                    <a:pt x="258" y="818"/>
                    <a:pt x="258" y="819"/>
                  </a:cubicBezTo>
                  <a:cubicBezTo>
                    <a:pt x="261" y="824"/>
                    <a:pt x="263" y="829"/>
                    <a:pt x="264" y="835"/>
                  </a:cubicBezTo>
                  <a:cubicBezTo>
                    <a:pt x="264" y="834"/>
                    <a:pt x="263" y="834"/>
                    <a:pt x="262" y="834"/>
                  </a:cubicBezTo>
                  <a:cubicBezTo>
                    <a:pt x="261" y="834"/>
                    <a:pt x="261" y="834"/>
                    <a:pt x="260" y="835"/>
                  </a:cubicBezTo>
                  <a:cubicBezTo>
                    <a:pt x="249" y="835"/>
                    <a:pt x="239" y="826"/>
                    <a:pt x="228" y="824"/>
                  </a:cubicBezTo>
                  <a:cubicBezTo>
                    <a:pt x="227" y="824"/>
                    <a:pt x="226" y="824"/>
                    <a:pt x="225" y="824"/>
                  </a:cubicBezTo>
                  <a:cubicBezTo>
                    <a:pt x="215" y="824"/>
                    <a:pt x="204" y="826"/>
                    <a:pt x="194" y="831"/>
                  </a:cubicBezTo>
                  <a:cubicBezTo>
                    <a:pt x="194" y="831"/>
                    <a:pt x="194" y="830"/>
                    <a:pt x="193" y="831"/>
                  </a:cubicBezTo>
                  <a:cubicBezTo>
                    <a:pt x="192" y="832"/>
                    <a:pt x="193" y="832"/>
                    <a:pt x="193" y="832"/>
                  </a:cubicBezTo>
                  <a:cubicBezTo>
                    <a:pt x="193" y="833"/>
                    <a:pt x="193" y="833"/>
                    <a:pt x="193" y="833"/>
                  </a:cubicBezTo>
                  <a:cubicBezTo>
                    <a:pt x="194" y="834"/>
                    <a:pt x="194" y="834"/>
                    <a:pt x="194" y="834"/>
                  </a:cubicBezTo>
                  <a:cubicBezTo>
                    <a:pt x="206" y="838"/>
                    <a:pt x="221" y="836"/>
                    <a:pt x="231" y="843"/>
                  </a:cubicBezTo>
                  <a:cubicBezTo>
                    <a:pt x="236" y="847"/>
                    <a:pt x="240" y="850"/>
                    <a:pt x="245" y="853"/>
                  </a:cubicBezTo>
                  <a:lnTo>
                    <a:pt x="234" y="853"/>
                  </a:lnTo>
                  <a:lnTo>
                    <a:pt x="231" y="853"/>
                  </a:lnTo>
                  <a:cubicBezTo>
                    <a:pt x="195" y="845"/>
                    <a:pt x="162" y="859"/>
                    <a:pt x="128" y="868"/>
                  </a:cubicBezTo>
                  <a:cubicBezTo>
                    <a:pt x="123" y="870"/>
                    <a:pt x="118" y="873"/>
                    <a:pt x="114" y="875"/>
                  </a:cubicBezTo>
                  <a:cubicBezTo>
                    <a:pt x="106" y="880"/>
                    <a:pt x="98" y="885"/>
                    <a:pt x="92" y="892"/>
                  </a:cubicBezTo>
                  <a:cubicBezTo>
                    <a:pt x="81" y="903"/>
                    <a:pt x="72" y="915"/>
                    <a:pt x="64" y="928"/>
                  </a:cubicBezTo>
                  <a:cubicBezTo>
                    <a:pt x="73" y="888"/>
                    <a:pt x="108" y="857"/>
                    <a:pt x="139" y="835"/>
                  </a:cubicBezTo>
                  <a:cubicBezTo>
                    <a:pt x="142" y="832"/>
                    <a:pt x="145" y="830"/>
                    <a:pt x="148" y="829"/>
                  </a:cubicBezTo>
                  <a:cubicBezTo>
                    <a:pt x="170" y="816"/>
                    <a:pt x="195" y="809"/>
                    <a:pt x="221" y="809"/>
                  </a:cubicBezTo>
                  <a:cubicBezTo>
                    <a:pt x="232" y="809"/>
                    <a:pt x="243" y="810"/>
                    <a:pt x="253" y="813"/>
                  </a:cubicBezTo>
                  <a:moveTo>
                    <a:pt x="273" y="774"/>
                  </a:moveTo>
                  <a:lnTo>
                    <a:pt x="273" y="774"/>
                  </a:lnTo>
                  <a:moveTo>
                    <a:pt x="297" y="760"/>
                  </a:moveTo>
                  <a:cubicBezTo>
                    <a:pt x="297" y="759"/>
                    <a:pt x="297" y="759"/>
                    <a:pt x="297" y="758"/>
                  </a:cubicBezTo>
                  <a:cubicBezTo>
                    <a:pt x="296" y="757"/>
                    <a:pt x="295" y="756"/>
                    <a:pt x="294" y="755"/>
                  </a:cubicBezTo>
                  <a:lnTo>
                    <a:pt x="300" y="758"/>
                  </a:lnTo>
                  <a:lnTo>
                    <a:pt x="297" y="760"/>
                  </a:lnTo>
                  <a:moveTo>
                    <a:pt x="54" y="562"/>
                  </a:moveTo>
                  <a:cubicBezTo>
                    <a:pt x="55" y="563"/>
                    <a:pt x="55" y="564"/>
                    <a:pt x="56" y="565"/>
                  </a:cubicBezTo>
                  <a:cubicBezTo>
                    <a:pt x="59" y="570"/>
                    <a:pt x="64" y="575"/>
                    <a:pt x="69" y="579"/>
                  </a:cubicBezTo>
                  <a:cubicBezTo>
                    <a:pt x="70" y="583"/>
                    <a:pt x="71" y="586"/>
                    <a:pt x="72" y="590"/>
                  </a:cubicBezTo>
                  <a:cubicBezTo>
                    <a:pt x="72" y="595"/>
                    <a:pt x="79" y="595"/>
                    <a:pt x="80" y="590"/>
                  </a:cubicBezTo>
                  <a:cubicBezTo>
                    <a:pt x="81" y="586"/>
                    <a:pt x="85" y="582"/>
                    <a:pt x="84" y="576"/>
                  </a:cubicBezTo>
                  <a:cubicBezTo>
                    <a:pt x="83" y="571"/>
                    <a:pt x="79" y="569"/>
                    <a:pt x="77" y="564"/>
                  </a:cubicBezTo>
                  <a:cubicBezTo>
                    <a:pt x="76" y="563"/>
                    <a:pt x="76" y="563"/>
                    <a:pt x="75" y="562"/>
                  </a:cubicBezTo>
                  <a:cubicBezTo>
                    <a:pt x="72" y="557"/>
                    <a:pt x="70" y="551"/>
                    <a:pt x="69" y="545"/>
                  </a:cubicBezTo>
                  <a:cubicBezTo>
                    <a:pt x="70" y="542"/>
                    <a:pt x="70" y="541"/>
                    <a:pt x="70" y="538"/>
                  </a:cubicBezTo>
                  <a:cubicBezTo>
                    <a:pt x="70" y="536"/>
                    <a:pt x="70" y="533"/>
                    <a:pt x="69" y="531"/>
                  </a:cubicBezTo>
                  <a:cubicBezTo>
                    <a:pt x="69" y="530"/>
                    <a:pt x="68" y="530"/>
                    <a:pt x="68" y="529"/>
                  </a:cubicBezTo>
                  <a:cubicBezTo>
                    <a:pt x="67" y="527"/>
                    <a:pt x="66" y="526"/>
                    <a:pt x="65" y="525"/>
                  </a:cubicBezTo>
                  <a:cubicBezTo>
                    <a:pt x="64" y="525"/>
                    <a:pt x="63" y="524"/>
                    <a:pt x="61" y="524"/>
                  </a:cubicBezTo>
                  <a:cubicBezTo>
                    <a:pt x="61" y="520"/>
                    <a:pt x="61" y="516"/>
                    <a:pt x="61" y="512"/>
                  </a:cubicBezTo>
                  <a:cubicBezTo>
                    <a:pt x="61" y="508"/>
                    <a:pt x="61" y="504"/>
                    <a:pt x="61" y="500"/>
                  </a:cubicBezTo>
                  <a:cubicBezTo>
                    <a:pt x="62" y="478"/>
                    <a:pt x="66" y="457"/>
                    <a:pt x="74" y="436"/>
                  </a:cubicBezTo>
                  <a:cubicBezTo>
                    <a:pt x="92" y="402"/>
                    <a:pt x="117" y="400"/>
                    <a:pt x="148" y="388"/>
                  </a:cubicBezTo>
                  <a:cubicBezTo>
                    <a:pt x="161" y="383"/>
                    <a:pt x="173" y="377"/>
                    <a:pt x="185" y="371"/>
                  </a:cubicBezTo>
                  <a:cubicBezTo>
                    <a:pt x="185" y="377"/>
                    <a:pt x="186" y="384"/>
                    <a:pt x="188" y="390"/>
                  </a:cubicBezTo>
                  <a:cubicBezTo>
                    <a:pt x="190" y="397"/>
                    <a:pt x="191" y="403"/>
                    <a:pt x="192" y="410"/>
                  </a:cubicBezTo>
                  <a:cubicBezTo>
                    <a:pt x="192" y="417"/>
                    <a:pt x="202" y="424"/>
                    <a:pt x="206" y="429"/>
                  </a:cubicBezTo>
                  <a:lnTo>
                    <a:pt x="207" y="430"/>
                  </a:lnTo>
                  <a:cubicBezTo>
                    <a:pt x="207" y="430"/>
                    <a:pt x="208" y="430"/>
                    <a:pt x="209" y="430"/>
                  </a:cubicBezTo>
                  <a:lnTo>
                    <a:pt x="212" y="430"/>
                  </a:lnTo>
                  <a:cubicBezTo>
                    <a:pt x="212" y="430"/>
                    <a:pt x="212" y="431"/>
                    <a:pt x="213" y="430"/>
                  </a:cubicBezTo>
                  <a:cubicBezTo>
                    <a:pt x="214" y="429"/>
                    <a:pt x="213" y="430"/>
                    <a:pt x="214" y="429"/>
                  </a:cubicBezTo>
                  <a:cubicBezTo>
                    <a:pt x="215" y="428"/>
                    <a:pt x="214" y="428"/>
                    <a:pt x="214" y="427"/>
                  </a:cubicBezTo>
                  <a:lnTo>
                    <a:pt x="214" y="426"/>
                  </a:lnTo>
                  <a:cubicBezTo>
                    <a:pt x="213" y="426"/>
                    <a:pt x="213" y="425"/>
                    <a:pt x="213" y="425"/>
                  </a:cubicBezTo>
                  <a:cubicBezTo>
                    <a:pt x="213" y="425"/>
                    <a:pt x="211" y="400"/>
                    <a:pt x="211" y="402"/>
                  </a:cubicBezTo>
                  <a:cubicBezTo>
                    <a:pt x="211" y="401"/>
                    <a:pt x="211" y="400"/>
                    <a:pt x="211" y="399"/>
                  </a:cubicBezTo>
                  <a:cubicBezTo>
                    <a:pt x="211" y="389"/>
                    <a:pt x="211" y="379"/>
                    <a:pt x="210" y="370"/>
                  </a:cubicBezTo>
                  <a:cubicBezTo>
                    <a:pt x="210" y="357"/>
                    <a:pt x="224" y="343"/>
                    <a:pt x="219" y="330"/>
                  </a:cubicBezTo>
                  <a:cubicBezTo>
                    <a:pt x="219" y="328"/>
                    <a:pt x="221" y="327"/>
                    <a:pt x="222" y="325"/>
                  </a:cubicBezTo>
                  <a:cubicBezTo>
                    <a:pt x="232" y="300"/>
                    <a:pt x="244" y="275"/>
                    <a:pt x="256" y="251"/>
                  </a:cubicBezTo>
                  <a:cubicBezTo>
                    <a:pt x="266" y="234"/>
                    <a:pt x="278" y="219"/>
                    <a:pt x="292" y="205"/>
                  </a:cubicBezTo>
                  <a:cubicBezTo>
                    <a:pt x="306" y="192"/>
                    <a:pt x="331" y="163"/>
                    <a:pt x="333" y="187"/>
                  </a:cubicBezTo>
                  <a:cubicBezTo>
                    <a:pt x="336" y="223"/>
                    <a:pt x="330" y="270"/>
                    <a:pt x="365" y="291"/>
                  </a:cubicBezTo>
                  <a:cubicBezTo>
                    <a:pt x="388" y="306"/>
                    <a:pt x="418" y="267"/>
                    <a:pt x="437" y="262"/>
                  </a:cubicBezTo>
                  <a:cubicBezTo>
                    <a:pt x="456" y="258"/>
                    <a:pt x="467" y="203"/>
                    <a:pt x="469" y="190"/>
                  </a:cubicBezTo>
                  <a:cubicBezTo>
                    <a:pt x="474" y="175"/>
                    <a:pt x="480" y="160"/>
                    <a:pt x="487" y="147"/>
                  </a:cubicBezTo>
                  <a:cubicBezTo>
                    <a:pt x="490" y="142"/>
                    <a:pt x="494" y="137"/>
                    <a:pt x="497" y="132"/>
                  </a:cubicBezTo>
                  <a:cubicBezTo>
                    <a:pt x="501" y="126"/>
                    <a:pt x="504" y="120"/>
                    <a:pt x="508" y="114"/>
                  </a:cubicBezTo>
                  <a:cubicBezTo>
                    <a:pt x="509" y="116"/>
                    <a:pt x="511" y="118"/>
                    <a:pt x="512" y="119"/>
                  </a:cubicBezTo>
                  <a:cubicBezTo>
                    <a:pt x="514" y="120"/>
                    <a:pt x="516" y="120"/>
                    <a:pt x="518" y="120"/>
                  </a:cubicBezTo>
                  <a:cubicBezTo>
                    <a:pt x="520" y="120"/>
                    <a:pt x="521" y="120"/>
                    <a:pt x="522" y="119"/>
                  </a:cubicBezTo>
                  <a:cubicBezTo>
                    <a:pt x="539" y="115"/>
                    <a:pt x="545" y="144"/>
                    <a:pt x="554" y="154"/>
                  </a:cubicBezTo>
                  <a:cubicBezTo>
                    <a:pt x="565" y="166"/>
                    <a:pt x="575" y="178"/>
                    <a:pt x="584" y="191"/>
                  </a:cubicBezTo>
                  <a:cubicBezTo>
                    <a:pt x="593" y="204"/>
                    <a:pt x="586" y="191"/>
                    <a:pt x="585" y="191"/>
                  </a:cubicBezTo>
                  <a:cubicBezTo>
                    <a:pt x="580" y="169"/>
                    <a:pt x="572" y="147"/>
                    <a:pt x="563" y="127"/>
                  </a:cubicBezTo>
                  <a:cubicBezTo>
                    <a:pt x="558" y="118"/>
                    <a:pt x="552" y="110"/>
                    <a:pt x="546" y="102"/>
                  </a:cubicBezTo>
                  <a:cubicBezTo>
                    <a:pt x="544" y="100"/>
                    <a:pt x="542" y="97"/>
                    <a:pt x="539" y="96"/>
                  </a:cubicBezTo>
                  <a:cubicBezTo>
                    <a:pt x="535" y="94"/>
                    <a:pt x="531" y="93"/>
                    <a:pt x="527" y="92"/>
                  </a:cubicBezTo>
                  <a:cubicBezTo>
                    <a:pt x="554" y="66"/>
                    <a:pt x="560" y="88"/>
                    <a:pt x="566" y="110"/>
                  </a:cubicBezTo>
                  <a:cubicBezTo>
                    <a:pt x="572" y="133"/>
                    <a:pt x="593" y="159"/>
                    <a:pt x="603" y="184"/>
                  </a:cubicBezTo>
                  <a:cubicBezTo>
                    <a:pt x="605" y="190"/>
                    <a:pt x="608" y="196"/>
                    <a:pt x="612" y="202"/>
                  </a:cubicBezTo>
                  <a:cubicBezTo>
                    <a:pt x="616" y="210"/>
                    <a:pt x="621" y="217"/>
                    <a:pt x="627" y="223"/>
                  </a:cubicBezTo>
                  <a:cubicBezTo>
                    <a:pt x="646" y="240"/>
                    <a:pt x="660" y="231"/>
                    <a:pt x="672" y="212"/>
                  </a:cubicBezTo>
                  <a:cubicBezTo>
                    <a:pt x="697" y="169"/>
                    <a:pt x="716" y="122"/>
                    <a:pt x="742" y="81"/>
                  </a:cubicBezTo>
                  <a:cubicBezTo>
                    <a:pt x="759" y="61"/>
                    <a:pt x="778" y="43"/>
                    <a:pt x="799" y="29"/>
                  </a:cubicBezTo>
                  <a:cubicBezTo>
                    <a:pt x="800" y="30"/>
                    <a:pt x="800" y="31"/>
                    <a:pt x="801" y="32"/>
                  </a:cubicBezTo>
                  <a:cubicBezTo>
                    <a:pt x="814" y="52"/>
                    <a:pt x="805" y="91"/>
                    <a:pt x="803" y="113"/>
                  </a:cubicBezTo>
                  <a:cubicBezTo>
                    <a:pt x="802" y="120"/>
                    <a:pt x="802" y="127"/>
                    <a:pt x="802" y="135"/>
                  </a:cubicBezTo>
                  <a:cubicBezTo>
                    <a:pt x="802" y="146"/>
                    <a:pt x="803" y="158"/>
                    <a:pt x="806" y="169"/>
                  </a:cubicBezTo>
                  <a:cubicBezTo>
                    <a:pt x="809" y="181"/>
                    <a:pt x="807" y="169"/>
                    <a:pt x="808" y="169"/>
                  </a:cubicBezTo>
                  <a:cubicBezTo>
                    <a:pt x="810" y="159"/>
                    <a:pt x="818" y="150"/>
                    <a:pt x="820" y="140"/>
                  </a:cubicBezTo>
                  <a:cubicBezTo>
                    <a:pt x="823" y="126"/>
                    <a:pt x="823" y="111"/>
                    <a:pt x="826" y="96"/>
                  </a:cubicBezTo>
                  <a:cubicBezTo>
                    <a:pt x="828" y="86"/>
                    <a:pt x="829" y="76"/>
                    <a:pt x="829" y="66"/>
                  </a:cubicBezTo>
                  <a:cubicBezTo>
                    <a:pt x="829" y="51"/>
                    <a:pt x="827" y="37"/>
                    <a:pt x="822" y="23"/>
                  </a:cubicBezTo>
                  <a:cubicBezTo>
                    <a:pt x="828" y="25"/>
                    <a:pt x="832" y="32"/>
                    <a:pt x="833" y="46"/>
                  </a:cubicBezTo>
                  <a:cubicBezTo>
                    <a:pt x="833" y="69"/>
                    <a:pt x="832" y="93"/>
                    <a:pt x="834" y="116"/>
                  </a:cubicBezTo>
                  <a:cubicBezTo>
                    <a:pt x="836" y="143"/>
                    <a:pt x="821" y="197"/>
                    <a:pt x="856" y="209"/>
                  </a:cubicBezTo>
                  <a:cubicBezTo>
                    <a:pt x="859" y="209"/>
                    <a:pt x="862" y="209"/>
                    <a:pt x="865" y="209"/>
                  </a:cubicBezTo>
                  <a:cubicBezTo>
                    <a:pt x="874" y="209"/>
                    <a:pt x="883" y="207"/>
                    <a:pt x="891" y="203"/>
                  </a:cubicBezTo>
                  <a:cubicBezTo>
                    <a:pt x="892" y="202"/>
                    <a:pt x="892" y="202"/>
                    <a:pt x="893" y="201"/>
                  </a:cubicBezTo>
                  <a:cubicBezTo>
                    <a:pt x="923" y="187"/>
                    <a:pt x="936" y="194"/>
                    <a:pt x="961" y="206"/>
                  </a:cubicBezTo>
                  <a:cubicBezTo>
                    <a:pt x="961" y="207"/>
                    <a:pt x="961" y="208"/>
                    <a:pt x="962" y="209"/>
                  </a:cubicBezTo>
                  <a:cubicBezTo>
                    <a:pt x="962" y="210"/>
                    <a:pt x="963" y="211"/>
                    <a:pt x="965" y="212"/>
                  </a:cubicBezTo>
                  <a:cubicBezTo>
                    <a:pt x="966" y="213"/>
                    <a:pt x="968" y="214"/>
                    <a:pt x="969" y="215"/>
                  </a:cubicBezTo>
                  <a:cubicBezTo>
                    <a:pt x="982" y="222"/>
                    <a:pt x="996" y="227"/>
                    <a:pt x="1010" y="229"/>
                  </a:cubicBezTo>
                  <a:cubicBezTo>
                    <a:pt x="1039" y="235"/>
                    <a:pt x="1056" y="275"/>
                    <a:pt x="1072" y="293"/>
                  </a:cubicBezTo>
                  <a:cubicBezTo>
                    <a:pt x="1090" y="310"/>
                    <a:pt x="1105" y="329"/>
                    <a:pt x="1119" y="349"/>
                  </a:cubicBezTo>
                  <a:cubicBezTo>
                    <a:pt x="1130" y="366"/>
                    <a:pt x="1152" y="386"/>
                    <a:pt x="1156" y="406"/>
                  </a:cubicBezTo>
                  <a:cubicBezTo>
                    <a:pt x="1160" y="426"/>
                    <a:pt x="1182" y="442"/>
                    <a:pt x="1189" y="460"/>
                  </a:cubicBezTo>
                  <a:cubicBezTo>
                    <a:pt x="1196" y="476"/>
                    <a:pt x="1199" y="492"/>
                    <a:pt x="1199" y="509"/>
                  </a:cubicBezTo>
                  <a:cubicBezTo>
                    <a:pt x="1199" y="510"/>
                    <a:pt x="1199" y="511"/>
                    <a:pt x="1199" y="512"/>
                  </a:cubicBezTo>
                  <a:cubicBezTo>
                    <a:pt x="1199" y="550"/>
                    <a:pt x="1199" y="600"/>
                    <a:pt x="1170" y="628"/>
                  </a:cubicBezTo>
                  <a:cubicBezTo>
                    <a:pt x="1168" y="629"/>
                    <a:pt x="1166" y="631"/>
                    <a:pt x="1164" y="632"/>
                  </a:cubicBezTo>
                  <a:cubicBezTo>
                    <a:pt x="1163" y="631"/>
                    <a:pt x="1162" y="631"/>
                    <a:pt x="1161" y="630"/>
                  </a:cubicBezTo>
                  <a:cubicBezTo>
                    <a:pt x="1160" y="629"/>
                    <a:pt x="1159" y="629"/>
                    <a:pt x="1157" y="629"/>
                  </a:cubicBezTo>
                  <a:cubicBezTo>
                    <a:pt x="1156" y="629"/>
                    <a:pt x="1156" y="629"/>
                    <a:pt x="1155" y="629"/>
                  </a:cubicBezTo>
                  <a:cubicBezTo>
                    <a:pt x="1151" y="630"/>
                    <a:pt x="1148" y="632"/>
                    <a:pt x="1145" y="633"/>
                  </a:cubicBezTo>
                  <a:cubicBezTo>
                    <a:pt x="1150" y="628"/>
                    <a:pt x="1154" y="622"/>
                    <a:pt x="1158" y="616"/>
                  </a:cubicBezTo>
                  <a:cubicBezTo>
                    <a:pt x="1161" y="613"/>
                    <a:pt x="1163" y="609"/>
                    <a:pt x="1166" y="604"/>
                  </a:cubicBezTo>
                  <a:cubicBezTo>
                    <a:pt x="1174" y="590"/>
                    <a:pt x="1180" y="573"/>
                    <a:pt x="1180" y="555"/>
                  </a:cubicBezTo>
                  <a:lnTo>
                    <a:pt x="1180" y="554"/>
                  </a:lnTo>
                  <a:cubicBezTo>
                    <a:pt x="1179" y="553"/>
                    <a:pt x="1179" y="554"/>
                    <a:pt x="1178" y="553"/>
                  </a:cubicBezTo>
                  <a:cubicBezTo>
                    <a:pt x="1177" y="552"/>
                    <a:pt x="1177" y="552"/>
                    <a:pt x="1177" y="552"/>
                  </a:cubicBezTo>
                  <a:cubicBezTo>
                    <a:pt x="1176" y="552"/>
                    <a:pt x="1176" y="552"/>
                    <a:pt x="1175" y="553"/>
                  </a:cubicBezTo>
                  <a:cubicBezTo>
                    <a:pt x="1175" y="553"/>
                    <a:pt x="1174" y="553"/>
                    <a:pt x="1174" y="554"/>
                  </a:cubicBezTo>
                  <a:cubicBezTo>
                    <a:pt x="1170" y="562"/>
                    <a:pt x="1166" y="570"/>
                    <a:pt x="1162" y="577"/>
                  </a:cubicBezTo>
                  <a:cubicBezTo>
                    <a:pt x="1157" y="585"/>
                    <a:pt x="1152" y="593"/>
                    <a:pt x="1146" y="601"/>
                  </a:cubicBezTo>
                  <a:cubicBezTo>
                    <a:pt x="1134" y="619"/>
                    <a:pt x="1118" y="634"/>
                    <a:pt x="1099" y="646"/>
                  </a:cubicBezTo>
                  <a:cubicBezTo>
                    <a:pt x="1099" y="646"/>
                    <a:pt x="1098" y="647"/>
                    <a:pt x="1097" y="648"/>
                  </a:cubicBezTo>
                  <a:lnTo>
                    <a:pt x="1090" y="648"/>
                  </a:lnTo>
                  <a:lnTo>
                    <a:pt x="1092" y="645"/>
                  </a:lnTo>
                  <a:cubicBezTo>
                    <a:pt x="1099" y="638"/>
                    <a:pt x="1105" y="630"/>
                    <a:pt x="1110" y="621"/>
                  </a:cubicBezTo>
                  <a:cubicBezTo>
                    <a:pt x="1112" y="619"/>
                    <a:pt x="1113" y="616"/>
                    <a:pt x="1114" y="613"/>
                  </a:cubicBezTo>
                  <a:cubicBezTo>
                    <a:pt x="1117" y="606"/>
                    <a:pt x="1121" y="599"/>
                    <a:pt x="1125" y="592"/>
                  </a:cubicBezTo>
                  <a:cubicBezTo>
                    <a:pt x="1125" y="592"/>
                    <a:pt x="1125" y="591"/>
                    <a:pt x="1126" y="591"/>
                  </a:cubicBezTo>
                  <a:cubicBezTo>
                    <a:pt x="1129" y="585"/>
                    <a:pt x="1131" y="579"/>
                    <a:pt x="1134" y="573"/>
                  </a:cubicBezTo>
                  <a:cubicBezTo>
                    <a:pt x="1134" y="571"/>
                    <a:pt x="1135" y="553"/>
                    <a:pt x="1138" y="553"/>
                  </a:cubicBezTo>
                  <a:cubicBezTo>
                    <a:pt x="1139" y="553"/>
                    <a:pt x="1139" y="552"/>
                    <a:pt x="1139" y="552"/>
                  </a:cubicBezTo>
                  <a:cubicBezTo>
                    <a:pt x="1139" y="551"/>
                    <a:pt x="1139" y="551"/>
                    <a:pt x="1139" y="551"/>
                  </a:cubicBezTo>
                  <a:lnTo>
                    <a:pt x="1138" y="550"/>
                  </a:lnTo>
                  <a:lnTo>
                    <a:pt x="1135" y="550"/>
                  </a:lnTo>
                  <a:cubicBezTo>
                    <a:pt x="1134" y="550"/>
                    <a:pt x="1134" y="550"/>
                    <a:pt x="1134" y="550"/>
                  </a:cubicBezTo>
                  <a:cubicBezTo>
                    <a:pt x="1134" y="551"/>
                    <a:pt x="1134" y="551"/>
                    <a:pt x="1133" y="551"/>
                  </a:cubicBezTo>
                  <a:cubicBezTo>
                    <a:pt x="1130" y="560"/>
                    <a:pt x="1126" y="568"/>
                    <a:pt x="1121" y="576"/>
                  </a:cubicBezTo>
                  <a:cubicBezTo>
                    <a:pt x="1114" y="588"/>
                    <a:pt x="1106" y="600"/>
                    <a:pt x="1096" y="610"/>
                  </a:cubicBezTo>
                  <a:cubicBezTo>
                    <a:pt x="1086" y="624"/>
                    <a:pt x="1075" y="636"/>
                    <a:pt x="1063" y="648"/>
                  </a:cubicBezTo>
                  <a:lnTo>
                    <a:pt x="1056" y="648"/>
                  </a:lnTo>
                  <a:lnTo>
                    <a:pt x="1055" y="648"/>
                  </a:lnTo>
                  <a:cubicBezTo>
                    <a:pt x="1052" y="648"/>
                    <a:pt x="1048" y="647"/>
                    <a:pt x="1044" y="646"/>
                  </a:cubicBezTo>
                  <a:cubicBezTo>
                    <a:pt x="1050" y="641"/>
                    <a:pt x="1054" y="636"/>
                    <a:pt x="1058" y="630"/>
                  </a:cubicBezTo>
                  <a:cubicBezTo>
                    <a:pt x="1075" y="604"/>
                    <a:pt x="1103" y="571"/>
                    <a:pt x="1101" y="537"/>
                  </a:cubicBezTo>
                  <a:lnTo>
                    <a:pt x="1101" y="536"/>
                  </a:lnTo>
                  <a:cubicBezTo>
                    <a:pt x="1100" y="536"/>
                    <a:pt x="1100" y="535"/>
                    <a:pt x="1100" y="535"/>
                  </a:cubicBezTo>
                  <a:cubicBezTo>
                    <a:pt x="1099" y="535"/>
                    <a:pt x="1099" y="535"/>
                    <a:pt x="1099" y="535"/>
                  </a:cubicBezTo>
                  <a:cubicBezTo>
                    <a:pt x="1098" y="535"/>
                    <a:pt x="1098" y="535"/>
                    <a:pt x="1097" y="535"/>
                  </a:cubicBezTo>
                  <a:cubicBezTo>
                    <a:pt x="1097" y="535"/>
                    <a:pt x="1097" y="536"/>
                    <a:pt x="1096" y="536"/>
                  </a:cubicBezTo>
                  <a:lnTo>
                    <a:pt x="1096" y="537"/>
                  </a:lnTo>
                  <a:cubicBezTo>
                    <a:pt x="1089" y="565"/>
                    <a:pt x="1065" y="587"/>
                    <a:pt x="1048" y="610"/>
                  </a:cubicBezTo>
                  <a:cubicBezTo>
                    <a:pt x="1042" y="619"/>
                    <a:pt x="1034" y="627"/>
                    <a:pt x="1025" y="634"/>
                  </a:cubicBezTo>
                  <a:cubicBezTo>
                    <a:pt x="1024" y="635"/>
                    <a:pt x="1022" y="636"/>
                    <a:pt x="1021" y="636"/>
                  </a:cubicBezTo>
                  <a:cubicBezTo>
                    <a:pt x="1017" y="639"/>
                    <a:pt x="1012" y="641"/>
                    <a:pt x="1007" y="641"/>
                  </a:cubicBezTo>
                  <a:lnTo>
                    <a:pt x="991" y="641"/>
                  </a:lnTo>
                  <a:cubicBezTo>
                    <a:pt x="1000" y="633"/>
                    <a:pt x="1009" y="627"/>
                    <a:pt x="1018" y="618"/>
                  </a:cubicBezTo>
                  <a:cubicBezTo>
                    <a:pt x="1023" y="613"/>
                    <a:pt x="1026" y="605"/>
                    <a:pt x="1032" y="599"/>
                  </a:cubicBezTo>
                  <a:cubicBezTo>
                    <a:pt x="1032" y="599"/>
                    <a:pt x="1032" y="598"/>
                    <a:pt x="1033" y="597"/>
                  </a:cubicBezTo>
                  <a:cubicBezTo>
                    <a:pt x="1035" y="594"/>
                    <a:pt x="1036" y="591"/>
                    <a:pt x="1036" y="588"/>
                  </a:cubicBezTo>
                  <a:cubicBezTo>
                    <a:pt x="1036" y="587"/>
                    <a:pt x="1036" y="587"/>
                    <a:pt x="1036" y="586"/>
                  </a:cubicBezTo>
                  <a:cubicBezTo>
                    <a:pt x="1036" y="583"/>
                    <a:pt x="1031" y="582"/>
                    <a:pt x="1030" y="585"/>
                  </a:cubicBezTo>
                  <a:cubicBezTo>
                    <a:pt x="1029" y="588"/>
                    <a:pt x="1021" y="591"/>
                    <a:pt x="1017" y="593"/>
                  </a:cubicBezTo>
                  <a:cubicBezTo>
                    <a:pt x="1009" y="596"/>
                    <a:pt x="1004" y="604"/>
                    <a:pt x="998" y="608"/>
                  </a:cubicBezTo>
                  <a:cubicBezTo>
                    <a:pt x="986" y="616"/>
                    <a:pt x="975" y="625"/>
                    <a:pt x="965" y="635"/>
                  </a:cubicBezTo>
                  <a:cubicBezTo>
                    <a:pt x="964" y="636"/>
                    <a:pt x="964" y="637"/>
                    <a:pt x="964" y="638"/>
                  </a:cubicBezTo>
                  <a:lnTo>
                    <a:pt x="952" y="635"/>
                  </a:lnTo>
                  <a:cubicBezTo>
                    <a:pt x="962" y="625"/>
                    <a:pt x="975" y="615"/>
                    <a:pt x="985" y="607"/>
                  </a:cubicBezTo>
                  <a:cubicBezTo>
                    <a:pt x="996" y="597"/>
                    <a:pt x="1005" y="586"/>
                    <a:pt x="1013" y="573"/>
                  </a:cubicBezTo>
                  <a:cubicBezTo>
                    <a:pt x="1024" y="554"/>
                    <a:pt x="1031" y="533"/>
                    <a:pt x="1033" y="511"/>
                  </a:cubicBezTo>
                  <a:lnTo>
                    <a:pt x="1032" y="510"/>
                  </a:lnTo>
                  <a:cubicBezTo>
                    <a:pt x="1031" y="509"/>
                    <a:pt x="1032" y="509"/>
                    <a:pt x="1031" y="508"/>
                  </a:cubicBezTo>
                  <a:lnTo>
                    <a:pt x="1030" y="508"/>
                  </a:lnTo>
                  <a:cubicBezTo>
                    <a:pt x="1029" y="508"/>
                    <a:pt x="1028" y="508"/>
                    <a:pt x="1028" y="508"/>
                  </a:cubicBezTo>
                  <a:cubicBezTo>
                    <a:pt x="1027" y="509"/>
                    <a:pt x="1027" y="509"/>
                    <a:pt x="1027" y="510"/>
                  </a:cubicBezTo>
                  <a:lnTo>
                    <a:pt x="1026" y="511"/>
                  </a:lnTo>
                  <a:cubicBezTo>
                    <a:pt x="1024" y="518"/>
                    <a:pt x="1021" y="524"/>
                    <a:pt x="1018" y="530"/>
                  </a:cubicBezTo>
                  <a:cubicBezTo>
                    <a:pt x="1016" y="533"/>
                    <a:pt x="1014" y="536"/>
                    <a:pt x="1012" y="539"/>
                  </a:cubicBezTo>
                  <a:cubicBezTo>
                    <a:pt x="1009" y="549"/>
                    <a:pt x="1004" y="559"/>
                    <a:pt x="999" y="568"/>
                  </a:cubicBezTo>
                  <a:cubicBezTo>
                    <a:pt x="997" y="571"/>
                    <a:pt x="995" y="575"/>
                    <a:pt x="993" y="578"/>
                  </a:cubicBezTo>
                  <a:cubicBezTo>
                    <a:pt x="982" y="590"/>
                    <a:pt x="970" y="601"/>
                    <a:pt x="958" y="612"/>
                  </a:cubicBezTo>
                  <a:cubicBezTo>
                    <a:pt x="950" y="617"/>
                    <a:pt x="942" y="624"/>
                    <a:pt x="935" y="631"/>
                  </a:cubicBezTo>
                  <a:lnTo>
                    <a:pt x="931" y="630"/>
                  </a:lnTo>
                  <a:lnTo>
                    <a:pt x="937" y="626"/>
                  </a:lnTo>
                  <a:cubicBezTo>
                    <a:pt x="946" y="618"/>
                    <a:pt x="949" y="606"/>
                    <a:pt x="958" y="599"/>
                  </a:cubicBezTo>
                  <a:cubicBezTo>
                    <a:pt x="964" y="594"/>
                    <a:pt x="965" y="585"/>
                    <a:pt x="970" y="579"/>
                  </a:cubicBezTo>
                  <a:cubicBezTo>
                    <a:pt x="974" y="573"/>
                    <a:pt x="970" y="573"/>
                    <a:pt x="976" y="567"/>
                  </a:cubicBezTo>
                  <a:cubicBezTo>
                    <a:pt x="978" y="565"/>
                    <a:pt x="979" y="562"/>
                    <a:pt x="981" y="560"/>
                  </a:cubicBezTo>
                  <a:cubicBezTo>
                    <a:pt x="982" y="559"/>
                    <a:pt x="982" y="557"/>
                    <a:pt x="983" y="556"/>
                  </a:cubicBezTo>
                  <a:cubicBezTo>
                    <a:pt x="983" y="555"/>
                    <a:pt x="983" y="555"/>
                    <a:pt x="983" y="554"/>
                  </a:cubicBezTo>
                  <a:lnTo>
                    <a:pt x="983" y="553"/>
                  </a:lnTo>
                  <a:cubicBezTo>
                    <a:pt x="983" y="552"/>
                    <a:pt x="982" y="552"/>
                    <a:pt x="982" y="552"/>
                  </a:cubicBezTo>
                  <a:cubicBezTo>
                    <a:pt x="982" y="551"/>
                    <a:pt x="981" y="551"/>
                    <a:pt x="980" y="551"/>
                  </a:cubicBezTo>
                  <a:cubicBezTo>
                    <a:pt x="980" y="551"/>
                    <a:pt x="979" y="551"/>
                    <a:pt x="979" y="552"/>
                  </a:cubicBezTo>
                  <a:cubicBezTo>
                    <a:pt x="979" y="552"/>
                    <a:pt x="978" y="552"/>
                    <a:pt x="978" y="553"/>
                  </a:cubicBezTo>
                  <a:cubicBezTo>
                    <a:pt x="974" y="558"/>
                    <a:pt x="966" y="564"/>
                    <a:pt x="964" y="570"/>
                  </a:cubicBezTo>
                  <a:cubicBezTo>
                    <a:pt x="962" y="576"/>
                    <a:pt x="956" y="580"/>
                    <a:pt x="953" y="585"/>
                  </a:cubicBezTo>
                  <a:cubicBezTo>
                    <a:pt x="950" y="591"/>
                    <a:pt x="940" y="596"/>
                    <a:pt x="936" y="601"/>
                  </a:cubicBezTo>
                  <a:cubicBezTo>
                    <a:pt x="932" y="606"/>
                    <a:pt x="928" y="609"/>
                    <a:pt x="923" y="612"/>
                  </a:cubicBezTo>
                  <a:cubicBezTo>
                    <a:pt x="920" y="614"/>
                    <a:pt x="917" y="615"/>
                    <a:pt x="913" y="616"/>
                  </a:cubicBezTo>
                  <a:cubicBezTo>
                    <a:pt x="912" y="616"/>
                    <a:pt x="911" y="617"/>
                    <a:pt x="910" y="617"/>
                  </a:cubicBezTo>
                  <a:cubicBezTo>
                    <a:pt x="909" y="618"/>
                    <a:pt x="909" y="618"/>
                    <a:pt x="908" y="618"/>
                  </a:cubicBezTo>
                  <a:cubicBezTo>
                    <a:pt x="905" y="617"/>
                    <a:pt x="903" y="614"/>
                    <a:pt x="900" y="612"/>
                  </a:cubicBezTo>
                  <a:cubicBezTo>
                    <a:pt x="912" y="603"/>
                    <a:pt x="921" y="592"/>
                    <a:pt x="929" y="579"/>
                  </a:cubicBezTo>
                  <a:cubicBezTo>
                    <a:pt x="932" y="574"/>
                    <a:pt x="934" y="568"/>
                    <a:pt x="937" y="562"/>
                  </a:cubicBezTo>
                  <a:cubicBezTo>
                    <a:pt x="945" y="534"/>
                    <a:pt x="956" y="506"/>
                    <a:pt x="968" y="480"/>
                  </a:cubicBezTo>
                  <a:cubicBezTo>
                    <a:pt x="968" y="478"/>
                    <a:pt x="967" y="477"/>
                    <a:pt x="966" y="478"/>
                  </a:cubicBezTo>
                  <a:cubicBezTo>
                    <a:pt x="960" y="495"/>
                    <a:pt x="953" y="512"/>
                    <a:pt x="944" y="527"/>
                  </a:cubicBezTo>
                  <a:cubicBezTo>
                    <a:pt x="940" y="534"/>
                    <a:pt x="936" y="541"/>
                    <a:pt x="931" y="548"/>
                  </a:cubicBezTo>
                  <a:cubicBezTo>
                    <a:pt x="926" y="553"/>
                    <a:pt x="926" y="560"/>
                    <a:pt x="921" y="565"/>
                  </a:cubicBezTo>
                  <a:cubicBezTo>
                    <a:pt x="908" y="575"/>
                    <a:pt x="898" y="588"/>
                    <a:pt x="886" y="599"/>
                  </a:cubicBezTo>
                  <a:cubicBezTo>
                    <a:pt x="883" y="596"/>
                    <a:pt x="879" y="593"/>
                    <a:pt x="875" y="590"/>
                  </a:cubicBezTo>
                  <a:cubicBezTo>
                    <a:pt x="883" y="575"/>
                    <a:pt x="894" y="562"/>
                    <a:pt x="902" y="546"/>
                  </a:cubicBezTo>
                  <a:cubicBezTo>
                    <a:pt x="905" y="536"/>
                    <a:pt x="908" y="526"/>
                    <a:pt x="911" y="516"/>
                  </a:cubicBezTo>
                  <a:cubicBezTo>
                    <a:pt x="914" y="507"/>
                    <a:pt x="917" y="499"/>
                    <a:pt x="920" y="490"/>
                  </a:cubicBezTo>
                  <a:cubicBezTo>
                    <a:pt x="922" y="487"/>
                    <a:pt x="917" y="485"/>
                    <a:pt x="916" y="488"/>
                  </a:cubicBezTo>
                  <a:cubicBezTo>
                    <a:pt x="908" y="505"/>
                    <a:pt x="900" y="523"/>
                    <a:pt x="890" y="539"/>
                  </a:cubicBezTo>
                  <a:cubicBezTo>
                    <a:pt x="888" y="544"/>
                    <a:pt x="885" y="548"/>
                    <a:pt x="882" y="552"/>
                  </a:cubicBezTo>
                  <a:cubicBezTo>
                    <a:pt x="875" y="562"/>
                    <a:pt x="866" y="572"/>
                    <a:pt x="859" y="581"/>
                  </a:cubicBezTo>
                  <a:lnTo>
                    <a:pt x="851" y="578"/>
                  </a:lnTo>
                  <a:cubicBezTo>
                    <a:pt x="853" y="575"/>
                    <a:pt x="855" y="572"/>
                    <a:pt x="857" y="569"/>
                  </a:cubicBezTo>
                  <a:cubicBezTo>
                    <a:pt x="860" y="565"/>
                    <a:pt x="862" y="559"/>
                    <a:pt x="863" y="554"/>
                  </a:cubicBezTo>
                  <a:cubicBezTo>
                    <a:pt x="870" y="533"/>
                    <a:pt x="883" y="516"/>
                    <a:pt x="889" y="495"/>
                  </a:cubicBezTo>
                  <a:cubicBezTo>
                    <a:pt x="889" y="492"/>
                    <a:pt x="892" y="470"/>
                    <a:pt x="893" y="469"/>
                  </a:cubicBezTo>
                  <a:cubicBezTo>
                    <a:pt x="894" y="469"/>
                    <a:pt x="895" y="463"/>
                    <a:pt x="891" y="463"/>
                  </a:cubicBezTo>
                  <a:lnTo>
                    <a:pt x="889" y="463"/>
                  </a:lnTo>
                  <a:lnTo>
                    <a:pt x="888" y="464"/>
                  </a:lnTo>
                  <a:cubicBezTo>
                    <a:pt x="887" y="465"/>
                    <a:pt x="887" y="464"/>
                    <a:pt x="886" y="465"/>
                  </a:cubicBezTo>
                  <a:cubicBezTo>
                    <a:pt x="879" y="486"/>
                    <a:pt x="869" y="506"/>
                    <a:pt x="858" y="524"/>
                  </a:cubicBezTo>
                  <a:cubicBezTo>
                    <a:pt x="855" y="531"/>
                    <a:pt x="845" y="564"/>
                    <a:pt x="837" y="566"/>
                  </a:cubicBezTo>
                  <a:cubicBezTo>
                    <a:pt x="837" y="566"/>
                    <a:pt x="836" y="566"/>
                    <a:pt x="835" y="567"/>
                  </a:cubicBezTo>
                  <a:lnTo>
                    <a:pt x="834" y="567"/>
                  </a:lnTo>
                  <a:lnTo>
                    <a:pt x="824" y="559"/>
                  </a:lnTo>
                  <a:cubicBezTo>
                    <a:pt x="825" y="556"/>
                    <a:pt x="827" y="554"/>
                    <a:pt x="829" y="551"/>
                  </a:cubicBezTo>
                  <a:cubicBezTo>
                    <a:pt x="830" y="550"/>
                    <a:pt x="831" y="549"/>
                    <a:pt x="832" y="548"/>
                  </a:cubicBezTo>
                  <a:cubicBezTo>
                    <a:pt x="835" y="542"/>
                    <a:pt x="837" y="536"/>
                    <a:pt x="839" y="530"/>
                  </a:cubicBezTo>
                  <a:cubicBezTo>
                    <a:pt x="843" y="518"/>
                    <a:pt x="853" y="506"/>
                    <a:pt x="852" y="492"/>
                  </a:cubicBezTo>
                  <a:lnTo>
                    <a:pt x="851" y="492"/>
                  </a:lnTo>
                  <a:cubicBezTo>
                    <a:pt x="851" y="491"/>
                    <a:pt x="851" y="491"/>
                    <a:pt x="851" y="491"/>
                  </a:cubicBezTo>
                  <a:cubicBezTo>
                    <a:pt x="850" y="491"/>
                    <a:pt x="850" y="491"/>
                    <a:pt x="849" y="491"/>
                  </a:cubicBezTo>
                  <a:lnTo>
                    <a:pt x="848" y="491"/>
                  </a:lnTo>
                  <a:cubicBezTo>
                    <a:pt x="848" y="491"/>
                    <a:pt x="847" y="491"/>
                    <a:pt x="847" y="492"/>
                  </a:cubicBezTo>
                  <a:cubicBezTo>
                    <a:pt x="847" y="500"/>
                    <a:pt x="840" y="507"/>
                    <a:pt x="835" y="512"/>
                  </a:cubicBezTo>
                  <a:cubicBezTo>
                    <a:pt x="831" y="516"/>
                    <a:pt x="828" y="521"/>
                    <a:pt x="825" y="525"/>
                  </a:cubicBezTo>
                  <a:cubicBezTo>
                    <a:pt x="824" y="527"/>
                    <a:pt x="823" y="529"/>
                    <a:pt x="822" y="532"/>
                  </a:cubicBezTo>
                  <a:cubicBezTo>
                    <a:pt x="819" y="538"/>
                    <a:pt x="813" y="544"/>
                    <a:pt x="809" y="550"/>
                  </a:cubicBezTo>
                  <a:cubicBezTo>
                    <a:pt x="807" y="549"/>
                    <a:pt x="805" y="549"/>
                    <a:pt x="803" y="549"/>
                  </a:cubicBezTo>
                  <a:lnTo>
                    <a:pt x="796" y="549"/>
                  </a:lnTo>
                  <a:cubicBezTo>
                    <a:pt x="802" y="538"/>
                    <a:pt x="807" y="524"/>
                    <a:pt x="812" y="516"/>
                  </a:cubicBezTo>
                  <a:cubicBezTo>
                    <a:pt x="821" y="497"/>
                    <a:pt x="828" y="477"/>
                    <a:pt x="831" y="456"/>
                  </a:cubicBezTo>
                  <a:cubicBezTo>
                    <a:pt x="834" y="441"/>
                    <a:pt x="828" y="417"/>
                    <a:pt x="835" y="404"/>
                  </a:cubicBezTo>
                  <a:cubicBezTo>
                    <a:pt x="835" y="403"/>
                    <a:pt x="834" y="402"/>
                    <a:pt x="833" y="403"/>
                  </a:cubicBezTo>
                  <a:cubicBezTo>
                    <a:pt x="822" y="424"/>
                    <a:pt x="815" y="446"/>
                    <a:pt x="812" y="469"/>
                  </a:cubicBezTo>
                  <a:cubicBezTo>
                    <a:pt x="810" y="477"/>
                    <a:pt x="785" y="546"/>
                    <a:pt x="771" y="548"/>
                  </a:cubicBezTo>
                  <a:cubicBezTo>
                    <a:pt x="766" y="547"/>
                    <a:pt x="760" y="546"/>
                    <a:pt x="755" y="544"/>
                  </a:cubicBezTo>
                  <a:cubicBezTo>
                    <a:pt x="758" y="538"/>
                    <a:pt x="760" y="531"/>
                    <a:pt x="762" y="524"/>
                  </a:cubicBezTo>
                  <a:cubicBezTo>
                    <a:pt x="764" y="518"/>
                    <a:pt x="767" y="511"/>
                    <a:pt x="768" y="505"/>
                  </a:cubicBezTo>
                  <a:cubicBezTo>
                    <a:pt x="769" y="500"/>
                    <a:pt x="769" y="495"/>
                    <a:pt x="769" y="490"/>
                  </a:cubicBezTo>
                  <a:cubicBezTo>
                    <a:pt x="769" y="485"/>
                    <a:pt x="769" y="480"/>
                    <a:pt x="768" y="475"/>
                  </a:cubicBezTo>
                  <a:cubicBezTo>
                    <a:pt x="768" y="471"/>
                    <a:pt x="763" y="472"/>
                    <a:pt x="763" y="475"/>
                  </a:cubicBezTo>
                  <a:cubicBezTo>
                    <a:pt x="758" y="492"/>
                    <a:pt x="751" y="509"/>
                    <a:pt x="742" y="524"/>
                  </a:cubicBezTo>
                  <a:cubicBezTo>
                    <a:pt x="741" y="526"/>
                    <a:pt x="741" y="527"/>
                    <a:pt x="740" y="529"/>
                  </a:cubicBezTo>
                  <a:cubicBezTo>
                    <a:pt x="739" y="532"/>
                    <a:pt x="737" y="533"/>
                    <a:pt x="736" y="535"/>
                  </a:cubicBezTo>
                  <a:lnTo>
                    <a:pt x="729" y="535"/>
                  </a:lnTo>
                  <a:lnTo>
                    <a:pt x="728" y="535"/>
                  </a:lnTo>
                  <a:cubicBezTo>
                    <a:pt x="732" y="523"/>
                    <a:pt x="733" y="510"/>
                    <a:pt x="736" y="498"/>
                  </a:cubicBezTo>
                  <a:cubicBezTo>
                    <a:pt x="739" y="487"/>
                    <a:pt x="737" y="473"/>
                    <a:pt x="740" y="459"/>
                  </a:cubicBezTo>
                  <a:cubicBezTo>
                    <a:pt x="741" y="451"/>
                    <a:pt x="742" y="444"/>
                    <a:pt x="742" y="436"/>
                  </a:cubicBezTo>
                  <a:cubicBezTo>
                    <a:pt x="742" y="431"/>
                    <a:pt x="741" y="425"/>
                    <a:pt x="741" y="420"/>
                  </a:cubicBezTo>
                  <a:cubicBezTo>
                    <a:pt x="741" y="420"/>
                    <a:pt x="742" y="420"/>
                    <a:pt x="741" y="419"/>
                  </a:cubicBezTo>
                  <a:cubicBezTo>
                    <a:pt x="740" y="418"/>
                    <a:pt x="740" y="419"/>
                    <a:pt x="740" y="419"/>
                  </a:cubicBezTo>
                  <a:lnTo>
                    <a:pt x="739" y="419"/>
                  </a:lnTo>
                  <a:lnTo>
                    <a:pt x="738" y="419"/>
                  </a:lnTo>
                  <a:cubicBezTo>
                    <a:pt x="738" y="420"/>
                    <a:pt x="738" y="420"/>
                    <a:pt x="738" y="420"/>
                  </a:cubicBezTo>
                  <a:cubicBezTo>
                    <a:pt x="736" y="439"/>
                    <a:pt x="728" y="456"/>
                    <a:pt x="727" y="475"/>
                  </a:cubicBezTo>
                  <a:cubicBezTo>
                    <a:pt x="725" y="494"/>
                    <a:pt x="721" y="513"/>
                    <a:pt x="713" y="531"/>
                  </a:cubicBezTo>
                  <a:cubicBezTo>
                    <a:pt x="707" y="531"/>
                    <a:pt x="701" y="532"/>
                    <a:pt x="695" y="534"/>
                  </a:cubicBezTo>
                  <a:lnTo>
                    <a:pt x="694" y="534"/>
                  </a:lnTo>
                  <a:cubicBezTo>
                    <a:pt x="691" y="535"/>
                    <a:pt x="688" y="536"/>
                    <a:pt x="686" y="537"/>
                  </a:cubicBezTo>
                  <a:cubicBezTo>
                    <a:pt x="681" y="539"/>
                    <a:pt x="675" y="540"/>
                    <a:pt x="670" y="540"/>
                  </a:cubicBezTo>
                  <a:cubicBezTo>
                    <a:pt x="687" y="533"/>
                    <a:pt x="694" y="515"/>
                    <a:pt x="695" y="490"/>
                  </a:cubicBezTo>
                  <a:cubicBezTo>
                    <a:pt x="697" y="471"/>
                    <a:pt x="707" y="456"/>
                    <a:pt x="706" y="436"/>
                  </a:cubicBezTo>
                  <a:cubicBezTo>
                    <a:pt x="704" y="411"/>
                    <a:pt x="703" y="386"/>
                    <a:pt x="700" y="361"/>
                  </a:cubicBezTo>
                  <a:cubicBezTo>
                    <a:pt x="700" y="357"/>
                    <a:pt x="694" y="356"/>
                    <a:pt x="693" y="361"/>
                  </a:cubicBezTo>
                  <a:cubicBezTo>
                    <a:pt x="691" y="379"/>
                    <a:pt x="690" y="397"/>
                    <a:pt x="690" y="415"/>
                  </a:cubicBezTo>
                  <a:cubicBezTo>
                    <a:pt x="690" y="419"/>
                    <a:pt x="690" y="424"/>
                    <a:pt x="690" y="428"/>
                  </a:cubicBezTo>
                  <a:cubicBezTo>
                    <a:pt x="691" y="457"/>
                    <a:pt x="681" y="523"/>
                    <a:pt x="646" y="525"/>
                  </a:cubicBezTo>
                  <a:cubicBezTo>
                    <a:pt x="645" y="525"/>
                    <a:pt x="644" y="526"/>
                    <a:pt x="643" y="526"/>
                  </a:cubicBezTo>
                  <a:cubicBezTo>
                    <a:pt x="641" y="527"/>
                    <a:pt x="640" y="528"/>
                    <a:pt x="639" y="530"/>
                  </a:cubicBezTo>
                  <a:cubicBezTo>
                    <a:pt x="639" y="531"/>
                    <a:pt x="638" y="532"/>
                    <a:pt x="638" y="533"/>
                  </a:cubicBezTo>
                  <a:lnTo>
                    <a:pt x="635" y="533"/>
                  </a:lnTo>
                  <a:cubicBezTo>
                    <a:pt x="635" y="527"/>
                    <a:pt x="638" y="520"/>
                    <a:pt x="639" y="513"/>
                  </a:cubicBezTo>
                  <a:cubicBezTo>
                    <a:pt x="639" y="507"/>
                    <a:pt x="641" y="503"/>
                    <a:pt x="642" y="497"/>
                  </a:cubicBezTo>
                  <a:cubicBezTo>
                    <a:pt x="641" y="490"/>
                    <a:pt x="640" y="482"/>
                    <a:pt x="638" y="475"/>
                  </a:cubicBezTo>
                  <a:cubicBezTo>
                    <a:pt x="638" y="471"/>
                    <a:pt x="632" y="472"/>
                    <a:pt x="632" y="475"/>
                  </a:cubicBezTo>
                  <a:cubicBezTo>
                    <a:pt x="629" y="490"/>
                    <a:pt x="621" y="503"/>
                    <a:pt x="620" y="519"/>
                  </a:cubicBezTo>
                  <a:cubicBezTo>
                    <a:pt x="620" y="525"/>
                    <a:pt x="616" y="531"/>
                    <a:pt x="616" y="537"/>
                  </a:cubicBezTo>
                  <a:lnTo>
                    <a:pt x="606" y="540"/>
                  </a:lnTo>
                  <a:cubicBezTo>
                    <a:pt x="606" y="535"/>
                    <a:pt x="606" y="531"/>
                    <a:pt x="606" y="527"/>
                  </a:cubicBezTo>
                  <a:cubicBezTo>
                    <a:pt x="606" y="491"/>
                    <a:pt x="601" y="456"/>
                    <a:pt x="591" y="422"/>
                  </a:cubicBezTo>
                  <a:cubicBezTo>
                    <a:pt x="591" y="421"/>
                    <a:pt x="591" y="421"/>
                    <a:pt x="590" y="421"/>
                  </a:cubicBezTo>
                  <a:lnTo>
                    <a:pt x="590" y="420"/>
                  </a:lnTo>
                  <a:lnTo>
                    <a:pt x="589" y="420"/>
                  </a:lnTo>
                  <a:lnTo>
                    <a:pt x="588" y="420"/>
                  </a:lnTo>
                  <a:lnTo>
                    <a:pt x="588" y="421"/>
                  </a:lnTo>
                  <a:lnTo>
                    <a:pt x="588" y="422"/>
                  </a:lnTo>
                  <a:cubicBezTo>
                    <a:pt x="595" y="459"/>
                    <a:pt x="586" y="500"/>
                    <a:pt x="585" y="540"/>
                  </a:cubicBezTo>
                  <a:lnTo>
                    <a:pt x="573" y="536"/>
                  </a:lnTo>
                  <a:cubicBezTo>
                    <a:pt x="571" y="530"/>
                    <a:pt x="570" y="525"/>
                    <a:pt x="570" y="519"/>
                  </a:cubicBezTo>
                  <a:cubicBezTo>
                    <a:pt x="570" y="516"/>
                    <a:pt x="570" y="514"/>
                    <a:pt x="571" y="511"/>
                  </a:cubicBezTo>
                  <a:cubicBezTo>
                    <a:pt x="582" y="492"/>
                    <a:pt x="568" y="462"/>
                    <a:pt x="564" y="441"/>
                  </a:cubicBezTo>
                  <a:cubicBezTo>
                    <a:pt x="562" y="420"/>
                    <a:pt x="556" y="400"/>
                    <a:pt x="546" y="382"/>
                  </a:cubicBezTo>
                  <a:cubicBezTo>
                    <a:pt x="543" y="378"/>
                    <a:pt x="538" y="382"/>
                    <a:pt x="540" y="385"/>
                  </a:cubicBezTo>
                  <a:cubicBezTo>
                    <a:pt x="550" y="401"/>
                    <a:pt x="546" y="426"/>
                    <a:pt x="549" y="444"/>
                  </a:cubicBezTo>
                  <a:cubicBezTo>
                    <a:pt x="549" y="449"/>
                    <a:pt x="550" y="453"/>
                    <a:pt x="550" y="457"/>
                  </a:cubicBezTo>
                  <a:cubicBezTo>
                    <a:pt x="543" y="444"/>
                    <a:pt x="535" y="430"/>
                    <a:pt x="530" y="416"/>
                  </a:cubicBezTo>
                  <a:cubicBezTo>
                    <a:pt x="514" y="383"/>
                    <a:pt x="503" y="348"/>
                    <a:pt x="498" y="312"/>
                  </a:cubicBezTo>
                  <a:cubicBezTo>
                    <a:pt x="498" y="308"/>
                    <a:pt x="492" y="309"/>
                    <a:pt x="492" y="312"/>
                  </a:cubicBezTo>
                  <a:cubicBezTo>
                    <a:pt x="486" y="380"/>
                    <a:pt x="519" y="439"/>
                    <a:pt x="547" y="499"/>
                  </a:cubicBezTo>
                  <a:cubicBezTo>
                    <a:pt x="547" y="500"/>
                    <a:pt x="547" y="500"/>
                    <a:pt x="547" y="500"/>
                  </a:cubicBezTo>
                  <a:cubicBezTo>
                    <a:pt x="548" y="501"/>
                    <a:pt x="549" y="502"/>
                    <a:pt x="550" y="503"/>
                  </a:cubicBezTo>
                  <a:cubicBezTo>
                    <a:pt x="548" y="508"/>
                    <a:pt x="546" y="513"/>
                    <a:pt x="543" y="518"/>
                  </a:cubicBezTo>
                  <a:cubicBezTo>
                    <a:pt x="542" y="517"/>
                    <a:pt x="540" y="516"/>
                    <a:pt x="538" y="516"/>
                  </a:cubicBezTo>
                  <a:cubicBezTo>
                    <a:pt x="534" y="516"/>
                    <a:pt x="530" y="514"/>
                    <a:pt x="526" y="512"/>
                  </a:cubicBezTo>
                  <a:cubicBezTo>
                    <a:pt x="525" y="512"/>
                    <a:pt x="525" y="512"/>
                    <a:pt x="524" y="511"/>
                  </a:cubicBezTo>
                  <a:cubicBezTo>
                    <a:pt x="520" y="509"/>
                    <a:pt x="514" y="504"/>
                    <a:pt x="514" y="499"/>
                  </a:cubicBezTo>
                  <a:cubicBezTo>
                    <a:pt x="514" y="494"/>
                    <a:pt x="509" y="495"/>
                    <a:pt x="508" y="498"/>
                  </a:cubicBezTo>
                  <a:cubicBezTo>
                    <a:pt x="506" y="507"/>
                    <a:pt x="514" y="518"/>
                    <a:pt x="521" y="523"/>
                  </a:cubicBezTo>
                  <a:cubicBezTo>
                    <a:pt x="522" y="523"/>
                    <a:pt x="523" y="524"/>
                    <a:pt x="523" y="524"/>
                  </a:cubicBezTo>
                  <a:cubicBezTo>
                    <a:pt x="527" y="526"/>
                    <a:pt x="532" y="528"/>
                    <a:pt x="537" y="528"/>
                  </a:cubicBezTo>
                  <a:cubicBezTo>
                    <a:pt x="538" y="528"/>
                    <a:pt x="538" y="528"/>
                    <a:pt x="539" y="528"/>
                  </a:cubicBezTo>
                  <a:cubicBezTo>
                    <a:pt x="538" y="530"/>
                    <a:pt x="537" y="532"/>
                    <a:pt x="535" y="534"/>
                  </a:cubicBezTo>
                  <a:cubicBezTo>
                    <a:pt x="533" y="537"/>
                    <a:pt x="531" y="541"/>
                    <a:pt x="529" y="544"/>
                  </a:cubicBezTo>
                  <a:cubicBezTo>
                    <a:pt x="522" y="534"/>
                    <a:pt x="509" y="535"/>
                    <a:pt x="499" y="527"/>
                  </a:cubicBezTo>
                  <a:cubicBezTo>
                    <a:pt x="491" y="520"/>
                    <a:pt x="484" y="513"/>
                    <a:pt x="477" y="506"/>
                  </a:cubicBezTo>
                  <a:cubicBezTo>
                    <a:pt x="470" y="501"/>
                    <a:pt x="465" y="495"/>
                    <a:pt x="460" y="488"/>
                  </a:cubicBezTo>
                  <a:cubicBezTo>
                    <a:pt x="460" y="487"/>
                    <a:pt x="458" y="488"/>
                    <a:pt x="458" y="490"/>
                  </a:cubicBezTo>
                  <a:cubicBezTo>
                    <a:pt x="459" y="495"/>
                    <a:pt x="462" y="500"/>
                    <a:pt x="464" y="505"/>
                  </a:cubicBezTo>
                  <a:cubicBezTo>
                    <a:pt x="467" y="513"/>
                    <a:pt x="470" y="520"/>
                    <a:pt x="475" y="528"/>
                  </a:cubicBezTo>
                  <a:cubicBezTo>
                    <a:pt x="476" y="530"/>
                    <a:pt x="478" y="533"/>
                    <a:pt x="479" y="535"/>
                  </a:cubicBezTo>
                  <a:cubicBezTo>
                    <a:pt x="484" y="541"/>
                    <a:pt x="489" y="546"/>
                    <a:pt x="495" y="550"/>
                  </a:cubicBezTo>
                  <a:cubicBezTo>
                    <a:pt x="496" y="550"/>
                    <a:pt x="496" y="550"/>
                    <a:pt x="496" y="550"/>
                  </a:cubicBezTo>
                  <a:cubicBezTo>
                    <a:pt x="499" y="552"/>
                    <a:pt x="501" y="553"/>
                    <a:pt x="504" y="554"/>
                  </a:cubicBezTo>
                  <a:cubicBezTo>
                    <a:pt x="506" y="555"/>
                    <a:pt x="509" y="556"/>
                    <a:pt x="512" y="557"/>
                  </a:cubicBezTo>
                  <a:cubicBezTo>
                    <a:pt x="513" y="558"/>
                    <a:pt x="513" y="558"/>
                    <a:pt x="514" y="559"/>
                  </a:cubicBezTo>
                  <a:cubicBezTo>
                    <a:pt x="513" y="560"/>
                    <a:pt x="511" y="561"/>
                    <a:pt x="510" y="562"/>
                  </a:cubicBezTo>
                  <a:cubicBezTo>
                    <a:pt x="507" y="564"/>
                    <a:pt x="505" y="564"/>
                    <a:pt x="502" y="565"/>
                  </a:cubicBezTo>
                  <a:cubicBezTo>
                    <a:pt x="499" y="566"/>
                    <a:pt x="497" y="567"/>
                    <a:pt x="494" y="569"/>
                  </a:cubicBezTo>
                  <a:cubicBezTo>
                    <a:pt x="493" y="569"/>
                    <a:pt x="492" y="569"/>
                    <a:pt x="492" y="569"/>
                  </a:cubicBezTo>
                  <a:cubicBezTo>
                    <a:pt x="491" y="569"/>
                    <a:pt x="490" y="569"/>
                    <a:pt x="489" y="570"/>
                  </a:cubicBezTo>
                  <a:cubicBezTo>
                    <a:pt x="488" y="571"/>
                    <a:pt x="488" y="570"/>
                    <a:pt x="488" y="570"/>
                  </a:cubicBezTo>
                  <a:lnTo>
                    <a:pt x="481" y="576"/>
                  </a:lnTo>
                  <a:cubicBezTo>
                    <a:pt x="470" y="573"/>
                    <a:pt x="460" y="569"/>
                    <a:pt x="450" y="563"/>
                  </a:cubicBezTo>
                  <a:cubicBezTo>
                    <a:pt x="441" y="558"/>
                    <a:pt x="433" y="552"/>
                    <a:pt x="426" y="545"/>
                  </a:cubicBezTo>
                  <a:cubicBezTo>
                    <a:pt x="411" y="530"/>
                    <a:pt x="402" y="510"/>
                    <a:pt x="386" y="497"/>
                  </a:cubicBezTo>
                  <a:cubicBezTo>
                    <a:pt x="383" y="494"/>
                    <a:pt x="380" y="499"/>
                    <a:pt x="382" y="501"/>
                  </a:cubicBezTo>
                  <a:cubicBezTo>
                    <a:pt x="386" y="506"/>
                    <a:pt x="389" y="511"/>
                    <a:pt x="392" y="516"/>
                  </a:cubicBezTo>
                  <a:cubicBezTo>
                    <a:pt x="396" y="523"/>
                    <a:pt x="399" y="530"/>
                    <a:pt x="402" y="536"/>
                  </a:cubicBezTo>
                  <a:cubicBezTo>
                    <a:pt x="402" y="537"/>
                    <a:pt x="402" y="537"/>
                    <a:pt x="403" y="538"/>
                  </a:cubicBezTo>
                  <a:cubicBezTo>
                    <a:pt x="408" y="548"/>
                    <a:pt x="416" y="557"/>
                    <a:pt x="425" y="566"/>
                  </a:cubicBezTo>
                  <a:cubicBezTo>
                    <a:pt x="432" y="573"/>
                    <a:pt x="441" y="580"/>
                    <a:pt x="450" y="585"/>
                  </a:cubicBezTo>
                  <a:cubicBezTo>
                    <a:pt x="454" y="587"/>
                    <a:pt x="457" y="589"/>
                    <a:pt x="461" y="591"/>
                  </a:cubicBezTo>
                  <a:lnTo>
                    <a:pt x="449" y="600"/>
                  </a:lnTo>
                  <a:cubicBezTo>
                    <a:pt x="441" y="598"/>
                    <a:pt x="434" y="596"/>
                    <a:pt x="426" y="594"/>
                  </a:cubicBezTo>
                  <a:cubicBezTo>
                    <a:pt x="413" y="586"/>
                    <a:pt x="401" y="575"/>
                    <a:pt x="391" y="562"/>
                  </a:cubicBezTo>
                  <a:cubicBezTo>
                    <a:pt x="388" y="560"/>
                    <a:pt x="383" y="562"/>
                    <a:pt x="385" y="566"/>
                  </a:cubicBezTo>
                  <a:cubicBezTo>
                    <a:pt x="395" y="580"/>
                    <a:pt x="400" y="598"/>
                    <a:pt x="415" y="607"/>
                  </a:cubicBezTo>
                  <a:cubicBezTo>
                    <a:pt x="420" y="610"/>
                    <a:pt x="426" y="613"/>
                    <a:pt x="431" y="615"/>
                  </a:cubicBezTo>
                  <a:lnTo>
                    <a:pt x="427" y="619"/>
                  </a:lnTo>
                  <a:lnTo>
                    <a:pt x="425" y="620"/>
                  </a:lnTo>
                  <a:cubicBezTo>
                    <a:pt x="424" y="619"/>
                    <a:pt x="423" y="619"/>
                    <a:pt x="422" y="618"/>
                  </a:cubicBezTo>
                  <a:cubicBezTo>
                    <a:pt x="421" y="617"/>
                    <a:pt x="420" y="617"/>
                    <a:pt x="419" y="617"/>
                  </a:cubicBezTo>
                  <a:cubicBezTo>
                    <a:pt x="415" y="616"/>
                    <a:pt x="411" y="614"/>
                    <a:pt x="407" y="612"/>
                  </a:cubicBezTo>
                  <a:cubicBezTo>
                    <a:pt x="403" y="610"/>
                    <a:pt x="400" y="607"/>
                    <a:pt x="397" y="604"/>
                  </a:cubicBezTo>
                  <a:cubicBezTo>
                    <a:pt x="392" y="599"/>
                    <a:pt x="387" y="595"/>
                    <a:pt x="381" y="591"/>
                  </a:cubicBezTo>
                  <a:cubicBezTo>
                    <a:pt x="375" y="587"/>
                    <a:pt x="364" y="581"/>
                    <a:pt x="362" y="574"/>
                  </a:cubicBezTo>
                  <a:cubicBezTo>
                    <a:pt x="362" y="573"/>
                    <a:pt x="362" y="574"/>
                    <a:pt x="361" y="573"/>
                  </a:cubicBezTo>
                  <a:cubicBezTo>
                    <a:pt x="360" y="572"/>
                    <a:pt x="361" y="572"/>
                    <a:pt x="361" y="572"/>
                  </a:cubicBezTo>
                  <a:cubicBezTo>
                    <a:pt x="360" y="572"/>
                    <a:pt x="360" y="571"/>
                    <a:pt x="359" y="571"/>
                  </a:cubicBezTo>
                  <a:cubicBezTo>
                    <a:pt x="359" y="571"/>
                    <a:pt x="359" y="572"/>
                    <a:pt x="358" y="572"/>
                  </a:cubicBezTo>
                  <a:lnTo>
                    <a:pt x="357" y="573"/>
                  </a:lnTo>
                  <a:lnTo>
                    <a:pt x="357" y="574"/>
                  </a:lnTo>
                  <a:cubicBezTo>
                    <a:pt x="359" y="581"/>
                    <a:pt x="361" y="588"/>
                    <a:pt x="365" y="594"/>
                  </a:cubicBezTo>
                  <a:cubicBezTo>
                    <a:pt x="368" y="600"/>
                    <a:pt x="373" y="606"/>
                    <a:pt x="379" y="611"/>
                  </a:cubicBezTo>
                  <a:cubicBezTo>
                    <a:pt x="384" y="619"/>
                    <a:pt x="392" y="627"/>
                    <a:pt x="401" y="632"/>
                  </a:cubicBezTo>
                  <a:cubicBezTo>
                    <a:pt x="404" y="634"/>
                    <a:pt x="407" y="635"/>
                    <a:pt x="410" y="636"/>
                  </a:cubicBezTo>
                  <a:cubicBezTo>
                    <a:pt x="408" y="640"/>
                    <a:pt x="406" y="644"/>
                    <a:pt x="403" y="647"/>
                  </a:cubicBezTo>
                  <a:lnTo>
                    <a:pt x="394" y="658"/>
                  </a:lnTo>
                  <a:cubicBezTo>
                    <a:pt x="380" y="650"/>
                    <a:pt x="363" y="645"/>
                    <a:pt x="349" y="635"/>
                  </a:cubicBezTo>
                  <a:cubicBezTo>
                    <a:pt x="330" y="620"/>
                    <a:pt x="313" y="603"/>
                    <a:pt x="296" y="585"/>
                  </a:cubicBezTo>
                  <a:cubicBezTo>
                    <a:pt x="296" y="585"/>
                    <a:pt x="296" y="584"/>
                    <a:pt x="295" y="584"/>
                  </a:cubicBezTo>
                  <a:lnTo>
                    <a:pt x="294" y="584"/>
                  </a:lnTo>
                  <a:cubicBezTo>
                    <a:pt x="293" y="584"/>
                    <a:pt x="293" y="584"/>
                    <a:pt x="292" y="584"/>
                  </a:cubicBezTo>
                  <a:lnTo>
                    <a:pt x="291" y="585"/>
                  </a:lnTo>
                  <a:cubicBezTo>
                    <a:pt x="290" y="586"/>
                    <a:pt x="291" y="586"/>
                    <a:pt x="291" y="587"/>
                  </a:cubicBezTo>
                  <a:lnTo>
                    <a:pt x="291" y="588"/>
                  </a:lnTo>
                  <a:cubicBezTo>
                    <a:pt x="291" y="588"/>
                    <a:pt x="292" y="588"/>
                    <a:pt x="292" y="589"/>
                  </a:cubicBezTo>
                  <a:lnTo>
                    <a:pt x="292" y="590"/>
                  </a:lnTo>
                  <a:cubicBezTo>
                    <a:pt x="306" y="613"/>
                    <a:pt x="322" y="636"/>
                    <a:pt x="341" y="656"/>
                  </a:cubicBezTo>
                  <a:cubicBezTo>
                    <a:pt x="347" y="661"/>
                    <a:pt x="354" y="666"/>
                    <a:pt x="362" y="671"/>
                  </a:cubicBezTo>
                  <a:cubicBezTo>
                    <a:pt x="366" y="673"/>
                    <a:pt x="371" y="676"/>
                    <a:pt x="376" y="678"/>
                  </a:cubicBezTo>
                  <a:cubicBezTo>
                    <a:pt x="369" y="685"/>
                    <a:pt x="361" y="692"/>
                    <a:pt x="353" y="697"/>
                  </a:cubicBezTo>
                  <a:cubicBezTo>
                    <a:pt x="346" y="695"/>
                    <a:pt x="340" y="693"/>
                    <a:pt x="334" y="689"/>
                  </a:cubicBezTo>
                  <a:cubicBezTo>
                    <a:pt x="326" y="685"/>
                    <a:pt x="319" y="680"/>
                    <a:pt x="313" y="673"/>
                  </a:cubicBezTo>
                  <a:cubicBezTo>
                    <a:pt x="304" y="666"/>
                    <a:pt x="294" y="661"/>
                    <a:pt x="284" y="652"/>
                  </a:cubicBezTo>
                  <a:cubicBezTo>
                    <a:pt x="272" y="641"/>
                    <a:pt x="265" y="624"/>
                    <a:pt x="248" y="618"/>
                  </a:cubicBezTo>
                  <a:cubicBezTo>
                    <a:pt x="247" y="618"/>
                    <a:pt x="247" y="618"/>
                    <a:pt x="247" y="618"/>
                  </a:cubicBezTo>
                  <a:cubicBezTo>
                    <a:pt x="246" y="618"/>
                    <a:pt x="246" y="618"/>
                    <a:pt x="246" y="619"/>
                  </a:cubicBezTo>
                  <a:cubicBezTo>
                    <a:pt x="246" y="619"/>
                    <a:pt x="245" y="619"/>
                    <a:pt x="245" y="620"/>
                  </a:cubicBezTo>
                  <a:lnTo>
                    <a:pt x="246" y="621"/>
                  </a:lnTo>
                  <a:cubicBezTo>
                    <a:pt x="257" y="630"/>
                    <a:pt x="266" y="641"/>
                    <a:pt x="273" y="653"/>
                  </a:cubicBezTo>
                  <a:cubicBezTo>
                    <a:pt x="281" y="661"/>
                    <a:pt x="289" y="670"/>
                    <a:pt x="298" y="677"/>
                  </a:cubicBezTo>
                  <a:cubicBezTo>
                    <a:pt x="308" y="691"/>
                    <a:pt x="320" y="703"/>
                    <a:pt x="334" y="713"/>
                  </a:cubicBezTo>
                  <a:cubicBezTo>
                    <a:pt x="333" y="714"/>
                    <a:pt x="331" y="716"/>
                    <a:pt x="330" y="718"/>
                  </a:cubicBezTo>
                  <a:cubicBezTo>
                    <a:pt x="324" y="717"/>
                    <a:pt x="318" y="715"/>
                    <a:pt x="313" y="712"/>
                  </a:cubicBezTo>
                  <a:cubicBezTo>
                    <a:pt x="306" y="708"/>
                    <a:pt x="300" y="703"/>
                    <a:pt x="293" y="700"/>
                  </a:cubicBezTo>
                  <a:cubicBezTo>
                    <a:pt x="289" y="698"/>
                    <a:pt x="285" y="696"/>
                    <a:pt x="281" y="693"/>
                  </a:cubicBezTo>
                  <a:cubicBezTo>
                    <a:pt x="275" y="690"/>
                    <a:pt x="270" y="687"/>
                    <a:pt x="265" y="683"/>
                  </a:cubicBezTo>
                  <a:cubicBezTo>
                    <a:pt x="263" y="681"/>
                    <a:pt x="260" y="684"/>
                    <a:pt x="262" y="687"/>
                  </a:cubicBezTo>
                  <a:cubicBezTo>
                    <a:pt x="271" y="700"/>
                    <a:pt x="283" y="711"/>
                    <a:pt x="296" y="720"/>
                  </a:cubicBezTo>
                  <a:cubicBezTo>
                    <a:pt x="300" y="724"/>
                    <a:pt x="305" y="727"/>
                    <a:pt x="309" y="730"/>
                  </a:cubicBezTo>
                  <a:cubicBezTo>
                    <a:pt x="313" y="732"/>
                    <a:pt x="317" y="734"/>
                    <a:pt x="322" y="735"/>
                  </a:cubicBezTo>
                  <a:lnTo>
                    <a:pt x="321" y="738"/>
                  </a:lnTo>
                  <a:lnTo>
                    <a:pt x="319" y="737"/>
                  </a:lnTo>
                  <a:cubicBezTo>
                    <a:pt x="315" y="735"/>
                    <a:pt x="311" y="733"/>
                    <a:pt x="306" y="733"/>
                  </a:cubicBezTo>
                  <a:cubicBezTo>
                    <a:pt x="296" y="730"/>
                    <a:pt x="287" y="726"/>
                    <a:pt x="278" y="721"/>
                  </a:cubicBezTo>
                  <a:cubicBezTo>
                    <a:pt x="277" y="721"/>
                    <a:pt x="277" y="721"/>
                    <a:pt x="276" y="720"/>
                  </a:cubicBezTo>
                  <a:cubicBezTo>
                    <a:pt x="270" y="717"/>
                    <a:pt x="263" y="714"/>
                    <a:pt x="256" y="710"/>
                  </a:cubicBezTo>
                  <a:cubicBezTo>
                    <a:pt x="241" y="701"/>
                    <a:pt x="226" y="690"/>
                    <a:pt x="213" y="677"/>
                  </a:cubicBezTo>
                  <a:cubicBezTo>
                    <a:pt x="211" y="676"/>
                    <a:pt x="208" y="677"/>
                    <a:pt x="210" y="680"/>
                  </a:cubicBezTo>
                  <a:cubicBezTo>
                    <a:pt x="219" y="694"/>
                    <a:pt x="230" y="708"/>
                    <a:pt x="243" y="719"/>
                  </a:cubicBezTo>
                  <a:cubicBezTo>
                    <a:pt x="255" y="730"/>
                    <a:pt x="271" y="736"/>
                    <a:pt x="284" y="746"/>
                  </a:cubicBezTo>
                  <a:cubicBezTo>
                    <a:pt x="285" y="746"/>
                    <a:pt x="287" y="747"/>
                    <a:pt x="288" y="748"/>
                  </a:cubicBezTo>
                  <a:cubicBezTo>
                    <a:pt x="289" y="749"/>
                    <a:pt x="291" y="749"/>
                    <a:pt x="292" y="750"/>
                  </a:cubicBezTo>
                  <a:cubicBezTo>
                    <a:pt x="289" y="750"/>
                    <a:pt x="287" y="749"/>
                    <a:pt x="284" y="749"/>
                  </a:cubicBezTo>
                  <a:cubicBezTo>
                    <a:pt x="281" y="749"/>
                    <a:pt x="279" y="750"/>
                    <a:pt x="276" y="750"/>
                  </a:cubicBezTo>
                  <a:cubicBezTo>
                    <a:pt x="268" y="750"/>
                    <a:pt x="262" y="745"/>
                    <a:pt x="254" y="743"/>
                  </a:cubicBezTo>
                  <a:cubicBezTo>
                    <a:pt x="240" y="739"/>
                    <a:pt x="226" y="732"/>
                    <a:pt x="212" y="728"/>
                  </a:cubicBezTo>
                  <a:cubicBezTo>
                    <a:pt x="209" y="728"/>
                    <a:pt x="207" y="732"/>
                    <a:pt x="210" y="733"/>
                  </a:cubicBezTo>
                  <a:cubicBezTo>
                    <a:pt x="213" y="735"/>
                    <a:pt x="218" y="742"/>
                    <a:pt x="224" y="744"/>
                  </a:cubicBezTo>
                  <a:cubicBezTo>
                    <a:pt x="225" y="744"/>
                    <a:pt x="226" y="745"/>
                    <a:pt x="227" y="745"/>
                  </a:cubicBezTo>
                  <a:cubicBezTo>
                    <a:pt x="232" y="749"/>
                    <a:pt x="238" y="752"/>
                    <a:pt x="243" y="756"/>
                  </a:cubicBezTo>
                  <a:cubicBezTo>
                    <a:pt x="249" y="759"/>
                    <a:pt x="254" y="765"/>
                    <a:pt x="260" y="767"/>
                  </a:cubicBezTo>
                  <a:cubicBezTo>
                    <a:pt x="258" y="767"/>
                    <a:pt x="256" y="767"/>
                    <a:pt x="255" y="767"/>
                  </a:cubicBezTo>
                  <a:cubicBezTo>
                    <a:pt x="253" y="767"/>
                    <a:pt x="251" y="767"/>
                    <a:pt x="249" y="767"/>
                  </a:cubicBezTo>
                  <a:cubicBezTo>
                    <a:pt x="236" y="766"/>
                    <a:pt x="223" y="764"/>
                    <a:pt x="210" y="761"/>
                  </a:cubicBezTo>
                  <a:cubicBezTo>
                    <a:pt x="202" y="759"/>
                    <a:pt x="184" y="756"/>
                    <a:pt x="180" y="749"/>
                  </a:cubicBezTo>
                  <a:lnTo>
                    <a:pt x="179" y="748"/>
                  </a:lnTo>
                  <a:lnTo>
                    <a:pt x="178" y="748"/>
                  </a:lnTo>
                  <a:cubicBezTo>
                    <a:pt x="177" y="748"/>
                    <a:pt x="176" y="748"/>
                    <a:pt x="176" y="748"/>
                  </a:cubicBezTo>
                  <a:cubicBezTo>
                    <a:pt x="175" y="749"/>
                    <a:pt x="175" y="749"/>
                    <a:pt x="175" y="749"/>
                  </a:cubicBezTo>
                  <a:cubicBezTo>
                    <a:pt x="175" y="750"/>
                    <a:pt x="174" y="750"/>
                    <a:pt x="174" y="751"/>
                  </a:cubicBezTo>
                  <a:lnTo>
                    <a:pt x="174" y="752"/>
                  </a:lnTo>
                  <a:cubicBezTo>
                    <a:pt x="179" y="767"/>
                    <a:pt x="200" y="776"/>
                    <a:pt x="217" y="781"/>
                  </a:cubicBezTo>
                  <a:cubicBezTo>
                    <a:pt x="177" y="780"/>
                    <a:pt x="139" y="770"/>
                    <a:pt x="105" y="749"/>
                  </a:cubicBezTo>
                  <a:cubicBezTo>
                    <a:pt x="101" y="747"/>
                    <a:pt x="96" y="744"/>
                    <a:pt x="92" y="741"/>
                  </a:cubicBezTo>
                  <a:cubicBezTo>
                    <a:pt x="43" y="705"/>
                    <a:pt x="31" y="638"/>
                    <a:pt x="31" y="583"/>
                  </a:cubicBezTo>
                  <a:cubicBezTo>
                    <a:pt x="29" y="574"/>
                    <a:pt x="46" y="570"/>
                    <a:pt x="55" y="562"/>
                  </a:cubicBezTo>
                  <a:lnTo>
                    <a:pt x="54" y="56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2">
              <a:extLst>
                <a:ext uri="{FF2B5EF4-FFF2-40B4-BE49-F238E27FC236}">
                  <a16:creationId xmlns:a16="http://schemas.microsoft.com/office/drawing/2014/main" id="{2897BC3E-7F85-84AA-240B-96CC9E7CB571}"/>
                </a:ext>
              </a:extLst>
            </p:cNvPr>
            <p:cNvSpPr/>
            <p:nvPr/>
          </p:nvSpPr>
          <p:spPr>
            <a:xfrm>
              <a:off x="8010360" y="3337560"/>
              <a:ext cx="7920" cy="25560"/>
            </a:xfrm>
            <a:custGeom>
              <a:avLst/>
              <a:gdLst/>
              <a:ahLst/>
              <a:cxnLst/>
              <a:rect l="l" t="t" r="r" b="b"/>
              <a:pathLst>
                <a:path w="22" h="71" extrusionOk="0">
                  <a:moveTo>
                    <a:pt x="15" y="3"/>
                  </a:moveTo>
                  <a:cubicBezTo>
                    <a:pt x="15" y="19"/>
                    <a:pt x="12" y="34"/>
                    <a:pt x="8" y="49"/>
                  </a:cubicBezTo>
                  <a:cubicBezTo>
                    <a:pt x="6" y="56"/>
                    <a:pt x="0" y="61"/>
                    <a:pt x="4" y="69"/>
                  </a:cubicBezTo>
                  <a:cubicBezTo>
                    <a:pt x="4" y="69"/>
                    <a:pt x="5" y="68"/>
                    <a:pt x="5" y="69"/>
                  </a:cubicBezTo>
                  <a:cubicBezTo>
                    <a:pt x="6" y="70"/>
                    <a:pt x="5" y="70"/>
                    <a:pt x="6" y="70"/>
                  </a:cubicBezTo>
                  <a:lnTo>
                    <a:pt x="7" y="69"/>
                  </a:lnTo>
                  <a:cubicBezTo>
                    <a:pt x="10" y="64"/>
                    <a:pt x="13" y="60"/>
                    <a:pt x="16" y="55"/>
                  </a:cubicBezTo>
                  <a:cubicBezTo>
                    <a:pt x="18" y="50"/>
                    <a:pt x="19" y="45"/>
                    <a:pt x="20" y="40"/>
                  </a:cubicBezTo>
                  <a:cubicBezTo>
                    <a:pt x="21" y="34"/>
                    <a:pt x="21" y="28"/>
                    <a:pt x="21" y="22"/>
                  </a:cubicBezTo>
                  <a:cubicBezTo>
                    <a:pt x="21" y="16"/>
                    <a:pt x="21" y="10"/>
                    <a:pt x="20" y="4"/>
                  </a:cubicBezTo>
                  <a:cubicBezTo>
                    <a:pt x="20" y="0"/>
                    <a:pt x="15" y="0"/>
                    <a:pt x="1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2">
              <a:extLst>
                <a:ext uri="{FF2B5EF4-FFF2-40B4-BE49-F238E27FC236}">
                  <a16:creationId xmlns:a16="http://schemas.microsoft.com/office/drawing/2014/main" id="{464827F5-98FF-3EA8-CAC0-B873A43DB980}"/>
                </a:ext>
              </a:extLst>
            </p:cNvPr>
            <p:cNvSpPr/>
            <p:nvPr/>
          </p:nvSpPr>
          <p:spPr>
            <a:xfrm>
              <a:off x="8075520" y="3135960"/>
              <a:ext cx="8640" cy="12240"/>
            </a:xfrm>
            <a:custGeom>
              <a:avLst/>
              <a:gdLst/>
              <a:ahLst/>
              <a:cxnLst/>
              <a:rect l="l" t="t" r="r" b="b"/>
              <a:pathLst>
                <a:path w="24" h="34" extrusionOk="0">
                  <a:moveTo>
                    <a:pt x="16" y="18"/>
                  </a:moveTo>
                  <a:cubicBezTo>
                    <a:pt x="16" y="16"/>
                    <a:pt x="15" y="15"/>
                    <a:pt x="14" y="14"/>
                  </a:cubicBezTo>
                  <a:cubicBezTo>
                    <a:pt x="13" y="12"/>
                    <a:pt x="12" y="10"/>
                    <a:pt x="11" y="9"/>
                  </a:cubicBezTo>
                  <a:cubicBezTo>
                    <a:pt x="10" y="8"/>
                    <a:pt x="7" y="5"/>
                    <a:pt x="7" y="4"/>
                  </a:cubicBezTo>
                  <a:cubicBezTo>
                    <a:pt x="7" y="3"/>
                    <a:pt x="7" y="3"/>
                    <a:pt x="7" y="3"/>
                  </a:cubicBezTo>
                  <a:lnTo>
                    <a:pt x="7" y="2"/>
                  </a:lnTo>
                  <a:cubicBezTo>
                    <a:pt x="6" y="1"/>
                    <a:pt x="6" y="1"/>
                    <a:pt x="6" y="1"/>
                  </a:cubicBezTo>
                  <a:cubicBezTo>
                    <a:pt x="5" y="0"/>
                    <a:pt x="5" y="0"/>
                    <a:pt x="4" y="0"/>
                  </a:cubicBezTo>
                  <a:lnTo>
                    <a:pt x="3" y="1"/>
                  </a:lnTo>
                  <a:cubicBezTo>
                    <a:pt x="2" y="2"/>
                    <a:pt x="2" y="1"/>
                    <a:pt x="1" y="2"/>
                  </a:cubicBezTo>
                  <a:lnTo>
                    <a:pt x="1" y="3"/>
                  </a:lnTo>
                  <a:cubicBezTo>
                    <a:pt x="1" y="4"/>
                    <a:pt x="0" y="5"/>
                    <a:pt x="0" y="6"/>
                  </a:cubicBezTo>
                  <a:cubicBezTo>
                    <a:pt x="0" y="7"/>
                    <a:pt x="1" y="8"/>
                    <a:pt x="1" y="9"/>
                  </a:cubicBezTo>
                  <a:cubicBezTo>
                    <a:pt x="2" y="10"/>
                    <a:pt x="3" y="11"/>
                    <a:pt x="3" y="12"/>
                  </a:cubicBezTo>
                  <a:cubicBezTo>
                    <a:pt x="4" y="14"/>
                    <a:pt x="5" y="17"/>
                    <a:pt x="6" y="19"/>
                  </a:cubicBezTo>
                  <a:cubicBezTo>
                    <a:pt x="6" y="21"/>
                    <a:pt x="7" y="22"/>
                    <a:pt x="8" y="24"/>
                  </a:cubicBezTo>
                  <a:cubicBezTo>
                    <a:pt x="9" y="25"/>
                    <a:pt x="10" y="27"/>
                    <a:pt x="11" y="28"/>
                  </a:cubicBezTo>
                  <a:cubicBezTo>
                    <a:pt x="12" y="29"/>
                    <a:pt x="13" y="29"/>
                    <a:pt x="14" y="30"/>
                  </a:cubicBezTo>
                  <a:cubicBezTo>
                    <a:pt x="16" y="31"/>
                    <a:pt x="17" y="32"/>
                    <a:pt x="19" y="32"/>
                  </a:cubicBezTo>
                  <a:lnTo>
                    <a:pt x="20" y="33"/>
                  </a:lnTo>
                  <a:cubicBezTo>
                    <a:pt x="21" y="33"/>
                    <a:pt x="21" y="32"/>
                    <a:pt x="21" y="32"/>
                  </a:cubicBezTo>
                  <a:cubicBezTo>
                    <a:pt x="22" y="32"/>
                    <a:pt x="22" y="32"/>
                    <a:pt x="22" y="31"/>
                  </a:cubicBezTo>
                  <a:cubicBezTo>
                    <a:pt x="23" y="31"/>
                    <a:pt x="23" y="31"/>
                    <a:pt x="23" y="31"/>
                  </a:cubicBezTo>
                  <a:cubicBezTo>
                    <a:pt x="23" y="30"/>
                    <a:pt x="23" y="29"/>
                    <a:pt x="23" y="28"/>
                  </a:cubicBezTo>
                  <a:cubicBezTo>
                    <a:pt x="23" y="27"/>
                    <a:pt x="23" y="26"/>
                    <a:pt x="23" y="25"/>
                  </a:cubicBezTo>
                  <a:lnTo>
                    <a:pt x="22" y="25"/>
                  </a:lnTo>
                  <a:cubicBezTo>
                    <a:pt x="20" y="23"/>
                    <a:pt x="18" y="20"/>
                    <a:pt x="16"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2">
              <a:extLst>
                <a:ext uri="{FF2B5EF4-FFF2-40B4-BE49-F238E27FC236}">
                  <a16:creationId xmlns:a16="http://schemas.microsoft.com/office/drawing/2014/main" id="{75F681D5-AEB1-52DB-0219-D3182F949354}"/>
                </a:ext>
              </a:extLst>
            </p:cNvPr>
            <p:cNvSpPr/>
            <p:nvPr/>
          </p:nvSpPr>
          <p:spPr>
            <a:xfrm>
              <a:off x="8096040" y="3160080"/>
              <a:ext cx="6480" cy="8280"/>
            </a:xfrm>
            <a:custGeom>
              <a:avLst/>
              <a:gdLst/>
              <a:ahLst/>
              <a:cxnLst/>
              <a:rect l="l" t="t" r="r" b="b"/>
              <a:pathLst>
                <a:path w="18" h="23" extrusionOk="0">
                  <a:moveTo>
                    <a:pt x="15" y="22"/>
                  </a:moveTo>
                  <a:cubicBezTo>
                    <a:pt x="16" y="22"/>
                    <a:pt x="17" y="22"/>
                    <a:pt x="17" y="20"/>
                  </a:cubicBezTo>
                  <a:cubicBezTo>
                    <a:pt x="17" y="19"/>
                    <a:pt x="17" y="18"/>
                    <a:pt x="16" y="17"/>
                  </a:cubicBezTo>
                  <a:cubicBezTo>
                    <a:pt x="16" y="16"/>
                    <a:pt x="13" y="14"/>
                    <a:pt x="12" y="13"/>
                  </a:cubicBezTo>
                  <a:cubicBezTo>
                    <a:pt x="10" y="10"/>
                    <a:pt x="8" y="7"/>
                    <a:pt x="6" y="4"/>
                  </a:cubicBezTo>
                  <a:cubicBezTo>
                    <a:pt x="6" y="3"/>
                    <a:pt x="6" y="3"/>
                    <a:pt x="5" y="2"/>
                  </a:cubicBezTo>
                  <a:cubicBezTo>
                    <a:pt x="4" y="0"/>
                    <a:pt x="0" y="2"/>
                    <a:pt x="1" y="5"/>
                  </a:cubicBezTo>
                  <a:cubicBezTo>
                    <a:pt x="2" y="7"/>
                    <a:pt x="3" y="8"/>
                    <a:pt x="4" y="10"/>
                  </a:cubicBezTo>
                  <a:cubicBezTo>
                    <a:pt x="6" y="15"/>
                    <a:pt x="10" y="19"/>
                    <a:pt x="15"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2">
              <a:extLst>
                <a:ext uri="{FF2B5EF4-FFF2-40B4-BE49-F238E27FC236}">
                  <a16:creationId xmlns:a16="http://schemas.microsoft.com/office/drawing/2014/main" id="{DC13E568-7A26-EDC6-18F2-EB84D5BF8CF4}"/>
                </a:ext>
              </a:extLst>
            </p:cNvPr>
            <p:cNvSpPr/>
            <p:nvPr/>
          </p:nvSpPr>
          <p:spPr>
            <a:xfrm>
              <a:off x="8111160" y="3178800"/>
              <a:ext cx="19440" cy="24120"/>
            </a:xfrm>
            <a:custGeom>
              <a:avLst/>
              <a:gdLst/>
              <a:ahLst/>
              <a:cxnLst/>
              <a:rect l="l" t="t" r="r" b="b"/>
              <a:pathLst>
                <a:path w="54" h="67" extrusionOk="0">
                  <a:moveTo>
                    <a:pt x="26" y="32"/>
                  </a:moveTo>
                  <a:cubicBezTo>
                    <a:pt x="35" y="42"/>
                    <a:pt x="35" y="55"/>
                    <a:pt x="43" y="65"/>
                  </a:cubicBezTo>
                  <a:cubicBezTo>
                    <a:pt x="43" y="66"/>
                    <a:pt x="43" y="66"/>
                    <a:pt x="44" y="66"/>
                  </a:cubicBezTo>
                  <a:lnTo>
                    <a:pt x="45" y="66"/>
                  </a:lnTo>
                  <a:lnTo>
                    <a:pt x="46" y="66"/>
                  </a:lnTo>
                  <a:cubicBezTo>
                    <a:pt x="47" y="66"/>
                    <a:pt x="47" y="66"/>
                    <a:pt x="47" y="65"/>
                  </a:cubicBezTo>
                  <a:cubicBezTo>
                    <a:pt x="53" y="57"/>
                    <a:pt x="44" y="41"/>
                    <a:pt x="39" y="33"/>
                  </a:cubicBezTo>
                  <a:cubicBezTo>
                    <a:pt x="30" y="20"/>
                    <a:pt x="18" y="9"/>
                    <a:pt x="5" y="0"/>
                  </a:cubicBezTo>
                  <a:cubicBezTo>
                    <a:pt x="4" y="0"/>
                    <a:pt x="4" y="0"/>
                    <a:pt x="3" y="0"/>
                  </a:cubicBezTo>
                  <a:lnTo>
                    <a:pt x="2" y="0"/>
                  </a:lnTo>
                  <a:cubicBezTo>
                    <a:pt x="1" y="0"/>
                    <a:pt x="1" y="1"/>
                    <a:pt x="1" y="1"/>
                  </a:cubicBezTo>
                  <a:lnTo>
                    <a:pt x="0" y="2"/>
                  </a:lnTo>
                  <a:cubicBezTo>
                    <a:pt x="0" y="3"/>
                    <a:pt x="1" y="3"/>
                    <a:pt x="1" y="4"/>
                  </a:cubicBezTo>
                  <a:cubicBezTo>
                    <a:pt x="8" y="14"/>
                    <a:pt x="17" y="24"/>
                    <a:pt x="26" y="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2">
              <a:extLst>
                <a:ext uri="{FF2B5EF4-FFF2-40B4-BE49-F238E27FC236}">
                  <a16:creationId xmlns:a16="http://schemas.microsoft.com/office/drawing/2014/main" id="{44F6A700-8C11-EF93-63DD-E635DE3BD36F}"/>
                </a:ext>
              </a:extLst>
            </p:cNvPr>
            <p:cNvSpPr/>
            <p:nvPr/>
          </p:nvSpPr>
          <p:spPr>
            <a:xfrm>
              <a:off x="8128080" y="3211560"/>
              <a:ext cx="7200" cy="46440"/>
            </a:xfrm>
            <a:custGeom>
              <a:avLst/>
              <a:gdLst/>
              <a:ahLst/>
              <a:cxnLst/>
              <a:rect l="l" t="t" r="r" b="b"/>
              <a:pathLst>
                <a:path w="20" h="129" extrusionOk="0">
                  <a:moveTo>
                    <a:pt x="2" y="6"/>
                  </a:moveTo>
                  <a:cubicBezTo>
                    <a:pt x="5" y="19"/>
                    <a:pt x="7" y="33"/>
                    <a:pt x="7" y="47"/>
                  </a:cubicBezTo>
                  <a:cubicBezTo>
                    <a:pt x="7" y="49"/>
                    <a:pt x="7" y="52"/>
                    <a:pt x="7" y="54"/>
                  </a:cubicBezTo>
                  <a:cubicBezTo>
                    <a:pt x="7" y="66"/>
                    <a:pt x="7" y="78"/>
                    <a:pt x="7" y="89"/>
                  </a:cubicBezTo>
                  <a:cubicBezTo>
                    <a:pt x="8" y="95"/>
                    <a:pt x="8" y="101"/>
                    <a:pt x="8" y="107"/>
                  </a:cubicBezTo>
                  <a:cubicBezTo>
                    <a:pt x="8" y="113"/>
                    <a:pt x="8" y="119"/>
                    <a:pt x="7" y="125"/>
                  </a:cubicBezTo>
                  <a:cubicBezTo>
                    <a:pt x="7" y="127"/>
                    <a:pt x="9" y="128"/>
                    <a:pt x="11" y="127"/>
                  </a:cubicBezTo>
                  <a:cubicBezTo>
                    <a:pt x="12" y="125"/>
                    <a:pt x="12" y="124"/>
                    <a:pt x="14" y="122"/>
                  </a:cubicBezTo>
                  <a:cubicBezTo>
                    <a:pt x="15" y="119"/>
                    <a:pt x="17" y="116"/>
                    <a:pt x="17" y="113"/>
                  </a:cubicBezTo>
                  <a:lnTo>
                    <a:pt x="17" y="112"/>
                  </a:lnTo>
                  <a:cubicBezTo>
                    <a:pt x="19" y="96"/>
                    <a:pt x="16" y="78"/>
                    <a:pt x="17" y="61"/>
                  </a:cubicBezTo>
                  <a:cubicBezTo>
                    <a:pt x="17" y="49"/>
                    <a:pt x="14" y="37"/>
                    <a:pt x="15" y="25"/>
                  </a:cubicBezTo>
                  <a:cubicBezTo>
                    <a:pt x="15" y="24"/>
                    <a:pt x="15" y="23"/>
                    <a:pt x="15" y="22"/>
                  </a:cubicBezTo>
                  <a:cubicBezTo>
                    <a:pt x="15" y="17"/>
                    <a:pt x="14" y="13"/>
                    <a:pt x="11" y="8"/>
                  </a:cubicBezTo>
                  <a:cubicBezTo>
                    <a:pt x="10" y="6"/>
                    <a:pt x="8" y="4"/>
                    <a:pt x="7" y="3"/>
                  </a:cubicBezTo>
                  <a:cubicBezTo>
                    <a:pt x="3" y="0"/>
                    <a:pt x="0" y="4"/>
                    <a:pt x="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2">
              <a:extLst>
                <a:ext uri="{FF2B5EF4-FFF2-40B4-BE49-F238E27FC236}">
                  <a16:creationId xmlns:a16="http://schemas.microsoft.com/office/drawing/2014/main" id="{23C0D6C6-A45E-A6BB-F088-D50ADFB35139}"/>
                </a:ext>
              </a:extLst>
            </p:cNvPr>
            <p:cNvSpPr/>
            <p:nvPr/>
          </p:nvSpPr>
          <p:spPr>
            <a:xfrm>
              <a:off x="8124840" y="3280320"/>
              <a:ext cx="7920" cy="26280"/>
            </a:xfrm>
            <a:custGeom>
              <a:avLst/>
              <a:gdLst/>
              <a:ahLst/>
              <a:cxnLst/>
              <a:rect l="l" t="t" r="r" b="b"/>
              <a:pathLst>
                <a:path w="22" h="73" extrusionOk="0">
                  <a:moveTo>
                    <a:pt x="11" y="5"/>
                  </a:moveTo>
                  <a:cubicBezTo>
                    <a:pt x="11" y="8"/>
                    <a:pt x="11" y="11"/>
                    <a:pt x="11" y="14"/>
                  </a:cubicBezTo>
                  <a:cubicBezTo>
                    <a:pt x="11" y="33"/>
                    <a:pt x="8" y="51"/>
                    <a:pt x="0" y="68"/>
                  </a:cubicBezTo>
                  <a:cubicBezTo>
                    <a:pt x="0" y="69"/>
                    <a:pt x="0" y="69"/>
                    <a:pt x="0" y="69"/>
                  </a:cubicBezTo>
                  <a:cubicBezTo>
                    <a:pt x="0" y="70"/>
                    <a:pt x="0" y="70"/>
                    <a:pt x="0" y="70"/>
                  </a:cubicBezTo>
                  <a:cubicBezTo>
                    <a:pt x="0" y="71"/>
                    <a:pt x="1" y="71"/>
                    <a:pt x="1" y="71"/>
                  </a:cubicBezTo>
                  <a:lnTo>
                    <a:pt x="2" y="72"/>
                  </a:lnTo>
                  <a:cubicBezTo>
                    <a:pt x="3" y="72"/>
                    <a:pt x="3" y="71"/>
                    <a:pt x="3" y="71"/>
                  </a:cubicBezTo>
                  <a:cubicBezTo>
                    <a:pt x="4" y="71"/>
                    <a:pt x="4" y="71"/>
                    <a:pt x="4" y="71"/>
                  </a:cubicBezTo>
                  <a:cubicBezTo>
                    <a:pt x="21" y="57"/>
                    <a:pt x="18" y="25"/>
                    <a:pt x="18" y="6"/>
                  </a:cubicBezTo>
                  <a:cubicBezTo>
                    <a:pt x="17" y="1"/>
                    <a:pt x="11" y="0"/>
                    <a:pt x="1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2">
              <a:extLst>
                <a:ext uri="{FF2B5EF4-FFF2-40B4-BE49-F238E27FC236}">
                  <a16:creationId xmlns:a16="http://schemas.microsoft.com/office/drawing/2014/main" id="{69226E02-6020-CE82-6793-82340167C41D}"/>
                </a:ext>
              </a:extLst>
            </p:cNvPr>
            <p:cNvSpPr/>
            <p:nvPr/>
          </p:nvSpPr>
          <p:spPr>
            <a:xfrm>
              <a:off x="8178480" y="3137400"/>
              <a:ext cx="12240" cy="16200"/>
            </a:xfrm>
            <a:custGeom>
              <a:avLst/>
              <a:gdLst/>
              <a:ahLst/>
              <a:cxnLst/>
              <a:rect l="l" t="t" r="r" b="b"/>
              <a:pathLst>
                <a:path w="34" h="45" extrusionOk="0">
                  <a:moveTo>
                    <a:pt x="5" y="44"/>
                  </a:moveTo>
                  <a:cubicBezTo>
                    <a:pt x="7" y="44"/>
                    <a:pt x="7" y="42"/>
                    <a:pt x="9" y="42"/>
                  </a:cubicBezTo>
                  <a:cubicBezTo>
                    <a:pt x="10" y="40"/>
                    <a:pt x="13" y="40"/>
                    <a:pt x="14" y="39"/>
                  </a:cubicBezTo>
                  <a:cubicBezTo>
                    <a:pt x="15" y="38"/>
                    <a:pt x="16" y="36"/>
                    <a:pt x="17" y="35"/>
                  </a:cubicBezTo>
                  <a:cubicBezTo>
                    <a:pt x="18" y="33"/>
                    <a:pt x="18" y="32"/>
                    <a:pt x="19" y="30"/>
                  </a:cubicBezTo>
                  <a:cubicBezTo>
                    <a:pt x="22" y="24"/>
                    <a:pt x="25" y="18"/>
                    <a:pt x="28" y="12"/>
                  </a:cubicBezTo>
                  <a:cubicBezTo>
                    <a:pt x="29" y="10"/>
                    <a:pt x="30" y="8"/>
                    <a:pt x="31" y="7"/>
                  </a:cubicBezTo>
                  <a:cubicBezTo>
                    <a:pt x="33" y="4"/>
                    <a:pt x="29" y="0"/>
                    <a:pt x="27" y="2"/>
                  </a:cubicBezTo>
                  <a:cubicBezTo>
                    <a:pt x="19" y="9"/>
                    <a:pt x="13" y="17"/>
                    <a:pt x="7" y="26"/>
                  </a:cubicBezTo>
                  <a:cubicBezTo>
                    <a:pt x="4" y="31"/>
                    <a:pt x="0" y="36"/>
                    <a:pt x="2" y="43"/>
                  </a:cubicBezTo>
                  <a:lnTo>
                    <a:pt x="3" y="44"/>
                  </a:lnTo>
                  <a:cubicBezTo>
                    <a:pt x="4" y="44"/>
                    <a:pt x="4" y="44"/>
                    <a:pt x="5"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2">
              <a:extLst>
                <a:ext uri="{FF2B5EF4-FFF2-40B4-BE49-F238E27FC236}">
                  <a16:creationId xmlns:a16="http://schemas.microsoft.com/office/drawing/2014/main" id="{C5B5E345-BC45-DB09-C2FE-4CD05D73394E}"/>
                </a:ext>
              </a:extLst>
            </p:cNvPr>
            <p:cNvSpPr/>
            <p:nvPr/>
          </p:nvSpPr>
          <p:spPr>
            <a:xfrm>
              <a:off x="8166600" y="3061080"/>
              <a:ext cx="6120" cy="12960"/>
            </a:xfrm>
            <a:custGeom>
              <a:avLst/>
              <a:gdLst/>
              <a:ahLst/>
              <a:cxnLst/>
              <a:rect l="l" t="t" r="r" b="b"/>
              <a:pathLst>
                <a:path w="17" h="36" extrusionOk="0">
                  <a:moveTo>
                    <a:pt x="3" y="34"/>
                  </a:moveTo>
                  <a:cubicBezTo>
                    <a:pt x="5" y="32"/>
                    <a:pt x="6" y="31"/>
                    <a:pt x="7" y="29"/>
                  </a:cubicBezTo>
                  <a:cubicBezTo>
                    <a:pt x="8" y="26"/>
                    <a:pt x="9" y="23"/>
                    <a:pt x="10" y="20"/>
                  </a:cubicBezTo>
                  <a:cubicBezTo>
                    <a:pt x="11" y="17"/>
                    <a:pt x="13" y="15"/>
                    <a:pt x="14" y="12"/>
                  </a:cubicBezTo>
                  <a:cubicBezTo>
                    <a:pt x="15" y="10"/>
                    <a:pt x="15" y="9"/>
                    <a:pt x="15" y="8"/>
                  </a:cubicBezTo>
                  <a:cubicBezTo>
                    <a:pt x="16" y="6"/>
                    <a:pt x="15" y="5"/>
                    <a:pt x="15" y="4"/>
                  </a:cubicBezTo>
                  <a:lnTo>
                    <a:pt x="16" y="4"/>
                  </a:lnTo>
                  <a:cubicBezTo>
                    <a:pt x="16" y="3"/>
                    <a:pt x="16" y="3"/>
                    <a:pt x="16" y="2"/>
                  </a:cubicBezTo>
                  <a:lnTo>
                    <a:pt x="16" y="1"/>
                  </a:lnTo>
                  <a:cubicBezTo>
                    <a:pt x="16" y="1"/>
                    <a:pt x="15" y="1"/>
                    <a:pt x="15" y="0"/>
                  </a:cubicBezTo>
                  <a:lnTo>
                    <a:pt x="14" y="0"/>
                  </a:lnTo>
                  <a:cubicBezTo>
                    <a:pt x="13" y="0"/>
                    <a:pt x="13" y="0"/>
                    <a:pt x="12" y="0"/>
                  </a:cubicBezTo>
                  <a:cubicBezTo>
                    <a:pt x="12" y="0"/>
                    <a:pt x="11" y="0"/>
                    <a:pt x="10" y="1"/>
                  </a:cubicBezTo>
                  <a:cubicBezTo>
                    <a:pt x="10" y="1"/>
                    <a:pt x="9" y="1"/>
                    <a:pt x="9" y="2"/>
                  </a:cubicBezTo>
                  <a:cubicBezTo>
                    <a:pt x="8" y="3"/>
                    <a:pt x="7" y="4"/>
                    <a:pt x="7" y="6"/>
                  </a:cubicBezTo>
                  <a:cubicBezTo>
                    <a:pt x="5" y="9"/>
                    <a:pt x="3" y="12"/>
                    <a:pt x="2" y="15"/>
                  </a:cubicBezTo>
                  <a:cubicBezTo>
                    <a:pt x="1" y="21"/>
                    <a:pt x="3" y="26"/>
                    <a:pt x="0" y="31"/>
                  </a:cubicBezTo>
                  <a:cubicBezTo>
                    <a:pt x="0" y="32"/>
                    <a:pt x="0" y="32"/>
                    <a:pt x="0" y="33"/>
                  </a:cubicBezTo>
                  <a:lnTo>
                    <a:pt x="1" y="34"/>
                  </a:lnTo>
                  <a:cubicBezTo>
                    <a:pt x="2" y="35"/>
                    <a:pt x="2" y="34"/>
                    <a:pt x="2" y="34"/>
                  </a:cubicBezTo>
                  <a:cubicBezTo>
                    <a:pt x="3" y="34"/>
                    <a:pt x="3" y="34"/>
                    <a:pt x="3" y="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2">
              <a:extLst>
                <a:ext uri="{FF2B5EF4-FFF2-40B4-BE49-F238E27FC236}">
                  <a16:creationId xmlns:a16="http://schemas.microsoft.com/office/drawing/2014/main" id="{855CB3FD-E29D-CAAD-8D9E-6D42AB37634E}"/>
                </a:ext>
              </a:extLst>
            </p:cNvPr>
            <p:cNvSpPr/>
            <p:nvPr/>
          </p:nvSpPr>
          <p:spPr>
            <a:xfrm>
              <a:off x="8114040" y="3038400"/>
              <a:ext cx="23040" cy="23400"/>
            </a:xfrm>
            <a:custGeom>
              <a:avLst/>
              <a:gdLst/>
              <a:ahLst/>
              <a:cxnLst/>
              <a:rect l="l" t="t" r="r" b="b"/>
              <a:pathLst>
                <a:path w="64" h="65" extrusionOk="0">
                  <a:moveTo>
                    <a:pt x="19" y="33"/>
                  </a:moveTo>
                  <a:cubicBezTo>
                    <a:pt x="18" y="32"/>
                    <a:pt x="18" y="30"/>
                    <a:pt x="17" y="30"/>
                  </a:cubicBezTo>
                  <a:cubicBezTo>
                    <a:pt x="15" y="29"/>
                    <a:pt x="14" y="29"/>
                    <a:pt x="13" y="29"/>
                  </a:cubicBezTo>
                  <a:cubicBezTo>
                    <a:pt x="12" y="29"/>
                    <a:pt x="10" y="29"/>
                    <a:pt x="9" y="30"/>
                  </a:cubicBezTo>
                  <a:cubicBezTo>
                    <a:pt x="8" y="31"/>
                    <a:pt x="6" y="32"/>
                    <a:pt x="6" y="33"/>
                  </a:cubicBezTo>
                  <a:cubicBezTo>
                    <a:pt x="5" y="34"/>
                    <a:pt x="6" y="34"/>
                    <a:pt x="6" y="35"/>
                  </a:cubicBezTo>
                  <a:cubicBezTo>
                    <a:pt x="4" y="43"/>
                    <a:pt x="0" y="53"/>
                    <a:pt x="8" y="59"/>
                  </a:cubicBezTo>
                  <a:cubicBezTo>
                    <a:pt x="8" y="60"/>
                    <a:pt x="9" y="60"/>
                    <a:pt x="10" y="61"/>
                  </a:cubicBezTo>
                  <a:cubicBezTo>
                    <a:pt x="14" y="63"/>
                    <a:pt x="19" y="64"/>
                    <a:pt x="23" y="64"/>
                  </a:cubicBezTo>
                  <a:cubicBezTo>
                    <a:pt x="27" y="64"/>
                    <a:pt x="30" y="64"/>
                    <a:pt x="33" y="62"/>
                  </a:cubicBezTo>
                  <a:cubicBezTo>
                    <a:pt x="35" y="62"/>
                    <a:pt x="38" y="61"/>
                    <a:pt x="40" y="59"/>
                  </a:cubicBezTo>
                  <a:cubicBezTo>
                    <a:pt x="41" y="58"/>
                    <a:pt x="43" y="57"/>
                    <a:pt x="44" y="56"/>
                  </a:cubicBezTo>
                  <a:cubicBezTo>
                    <a:pt x="45" y="56"/>
                    <a:pt x="47" y="55"/>
                    <a:pt x="48" y="55"/>
                  </a:cubicBezTo>
                  <a:cubicBezTo>
                    <a:pt x="51" y="53"/>
                    <a:pt x="54" y="50"/>
                    <a:pt x="56" y="47"/>
                  </a:cubicBezTo>
                  <a:cubicBezTo>
                    <a:pt x="58" y="45"/>
                    <a:pt x="59" y="44"/>
                    <a:pt x="60" y="42"/>
                  </a:cubicBezTo>
                  <a:cubicBezTo>
                    <a:pt x="62" y="38"/>
                    <a:pt x="63" y="33"/>
                    <a:pt x="63" y="28"/>
                  </a:cubicBezTo>
                  <a:cubicBezTo>
                    <a:pt x="63" y="23"/>
                    <a:pt x="62" y="18"/>
                    <a:pt x="60" y="14"/>
                  </a:cubicBezTo>
                  <a:cubicBezTo>
                    <a:pt x="57" y="10"/>
                    <a:pt x="53" y="7"/>
                    <a:pt x="49" y="4"/>
                  </a:cubicBezTo>
                  <a:cubicBezTo>
                    <a:pt x="44" y="1"/>
                    <a:pt x="40" y="0"/>
                    <a:pt x="35" y="0"/>
                  </a:cubicBezTo>
                  <a:cubicBezTo>
                    <a:pt x="32" y="0"/>
                    <a:pt x="30" y="0"/>
                    <a:pt x="27" y="1"/>
                  </a:cubicBezTo>
                  <a:cubicBezTo>
                    <a:pt x="26" y="2"/>
                    <a:pt x="25" y="2"/>
                    <a:pt x="25" y="2"/>
                  </a:cubicBezTo>
                  <a:cubicBezTo>
                    <a:pt x="23" y="3"/>
                    <a:pt x="22" y="4"/>
                    <a:pt x="22" y="5"/>
                  </a:cubicBezTo>
                  <a:cubicBezTo>
                    <a:pt x="21" y="6"/>
                    <a:pt x="20" y="8"/>
                    <a:pt x="20" y="9"/>
                  </a:cubicBezTo>
                  <a:cubicBezTo>
                    <a:pt x="20" y="11"/>
                    <a:pt x="21" y="12"/>
                    <a:pt x="21" y="13"/>
                  </a:cubicBezTo>
                  <a:cubicBezTo>
                    <a:pt x="24" y="16"/>
                    <a:pt x="27" y="20"/>
                    <a:pt x="29" y="23"/>
                  </a:cubicBezTo>
                  <a:lnTo>
                    <a:pt x="29" y="24"/>
                  </a:lnTo>
                  <a:cubicBezTo>
                    <a:pt x="31" y="28"/>
                    <a:pt x="28" y="32"/>
                    <a:pt x="26" y="35"/>
                  </a:cubicBezTo>
                  <a:cubicBezTo>
                    <a:pt x="24" y="38"/>
                    <a:pt x="25" y="37"/>
                    <a:pt x="26" y="38"/>
                  </a:cubicBezTo>
                  <a:cubicBezTo>
                    <a:pt x="25" y="38"/>
                    <a:pt x="24" y="38"/>
                    <a:pt x="23" y="38"/>
                  </a:cubicBezTo>
                  <a:cubicBezTo>
                    <a:pt x="22" y="38"/>
                    <a:pt x="22" y="38"/>
                    <a:pt x="21" y="38"/>
                  </a:cubicBezTo>
                  <a:cubicBezTo>
                    <a:pt x="20" y="36"/>
                    <a:pt x="20" y="34"/>
                    <a:pt x="19" y="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2">
              <a:extLst>
                <a:ext uri="{FF2B5EF4-FFF2-40B4-BE49-F238E27FC236}">
                  <a16:creationId xmlns:a16="http://schemas.microsoft.com/office/drawing/2014/main" id="{DCDA8D19-E655-0A03-B3A7-A0CBFBF93B96}"/>
                </a:ext>
              </a:extLst>
            </p:cNvPr>
            <p:cNvSpPr/>
            <p:nvPr/>
          </p:nvSpPr>
          <p:spPr>
            <a:xfrm>
              <a:off x="8103960" y="3064320"/>
              <a:ext cx="10440" cy="11160"/>
            </a:xfrm>
            <a:custGeom>
              <a:avLst/>
              <a:gdLst/>
              <a:ahLst/>
              <a:cxnLst/>
              <a:rect l="l" t="t" r="r" b="b"/>
              <a:pathLst>
                <a:path w="29" h="31" extrusionOk="0">
                  <a:moveTo>
                    <a:pt x="12" y="12"/>
                  </a:moveTo>
                  <a:cubicBezTo>
                    <a:pt x="11" y="10"/>
                    <a:pt x="10" y="6"/>
                    <a:pt x="9" y="4"/>
                  </a:cubicBezTo>
                  <a:cubicBezTo>
                    <a:pt x="8" y="3"/>
                    <a:pt x="7" y="2"/>
                    <a:pt x="5" y="1"/>
                  </a:cubicBezTo>
                  <a:cubicBezTo>
                    <a:pt x="3" y="0"/>
                    <a:pt x="0" y="1"/>
                    <a:pt x="1" y="5"/>
                  </a:cubicBezTo>
                  <a:cubicBezTo>
                    <a:pt x="2" y="7"/>
                    <a:pt x="3" y="10"/>
                    <a:pt x="3" y="13"/>
                  </a:cubicBezTo>
                  <a:cubicBezTo>
                    <a:pt x="3" y="15"/>
                    <a:pt x="4" y="17"/>
                    <a:pt x="5" y="19"/>
                  </a:cubicBezTo>
                  <a:cubicBezTo>
                    <a:pt x="5" y="19"/>
                    <a:pt x="6" y="19"/>
                    <a:pt x="6" y="20"/>
                  </a:cubicBezTo>
                  <a:cubicBezTo>
                    <a:pt x="7" y="22"/>
                    <a:pt x="10" y="25"/>
                    <a:pt x="12" y="26"/>
                  </a:cubicBezTo>
                  <a:cubicBezTo>
                    <a:pt x="14" y="28"/>
                    <a:pt x="16" y="27"/>
                    <a:pt x="18" y="28"/>
                  </a:cubicBezTo>
                  <a:cubicBezTo>
                    <a:pt x="24" y="30"/>
                    <a:pt x="28" y="19"/>
                    <a:pt x="21" y="17"/>
                  </a:cubicBezTo>
                  <a:cubicBezTo>
                    <a:pt x="20" y="17"/>
                    <a:pt x="18" y="17"/>
                    <a:pt x="17" y="16"/>
                  </a:cubicBezTo>
                  <a:cubicBezTo>
                    <a:pt x="15" y="16"/>
                    <a:pt x="14" y="13"/>
                    <a:pt x="12"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2">
              <a:extLst>
                <a:ext uri="{FF2B5EF4-FFF2-40B4-BE49-F238E27FC236}">
                  <a16:creationId xmlns:a16="http://schemas.microsoft.com/office/drawing/2014/main" id="{646C63FA-C837-DB7B-1C17-C2ABC5B13825}"/>
                </a:ext>
              </a:extLst>
            </p:cNvPr>
            <p:cNvSpPr/>
            <p:nvPr/>
          </p:nvSpPr>
          <p:spPr>
            <a:xfrm>
              <a:off x="8098200" y="3021120"/>
              <a:ext cx="51840" cy="54000"/>
            </a:xfrm>
            <a:custGeom>
              <a:avLst/>
              <a:gdLst/>
              <a:ahLst/>
              <a:cxnLst/>
              <a:rect l="l" t="t" r="r" b="b"/>
              <a:pathLst>
                <a:path w="144" h="150" extrusionOk="0">
                  <a:moveTo>
                    <a:pt x="57" y="148"/>
                  </a:moveTo>
                  <a:cubicBezTo>
                    <a:pt x="61" y="148"/>
                    <a:pt x="64" y="149"/>
                    <a:pt x="67" y="149"/>
                  </a:cubicBezTo>
                  <a:cubicBezTo>
                    <a:pt x="79" y="149"/>
                    <a:pt x="91" y="146"/>
                    <a:pt x="101" y="140"/>
                  </a:cubicBezTo>
                  <a:cubicBezTo>
                    <a:pt x="110" y="135"/>
                    <a:pt x="117" y="128"/>
                    <a:pt x="123" y="119"/>
                  </a:cubicBezTo>
                  <a:cubicBezTo>
                    <a:pt x="128" y="108"/>
                    <a:pt x="132" y="97"/>
                    <a:pt x="135" y="86"/>
                  </a:cubicBezTo>
                  <a:cubicBezTo>
                    <a:pt x="141" y="75"/>
                    <a:pt x="143" y="64"/>
                    <a:pt x="143" y="52"/>
                  </a:cubicBezTo>
                  <a:cubicBezTo>
                    <a:pt x="143" y="51"/>
                    <a:pt x="143" y="49"/>
                    <a:pt x="143" y="48"/>
                  </a:cubicBezTo>
                  <a:cubicBezTo>
                    <a:pt x="143" y="47"/>
                    <a:pt x="143" y="45"/>
                    <a:pt x="142" y="44"/>
                  </a:cubicBezTo>
                  <a:lnTo>
                    <a:pt x="141" y="43"/>
                  </a:lnTo>
                  <a:cubicBezTo>
                    <a:pt x="141" y="42"/>
                    <a:pt x="142" y="41"/>
                    <a:pt x="142" y="41"/>
                  </a:cubicBezTo>
                  <a:cubicBezTo>
                    <a:pt x="142" y="40"/>
                    <a:pt x="141" y="39"/>
                    <a:pt x="141" y="39"/>
                  </a:cubicBezTo>
                  <a:cubicBezTo>
                    <a:pt x="140" y="37"/>
                    <a:pt x="139" y="35"/>
                    <a:pt x="138" y="33"/>
                  </a:cubicBezTo>
                  <a:cubicBezTo>
                    <a:pt x="133" y="24"/>
                    <a:pt x="125" y="17"/>
                    <a:pt x="116" y="11"/>
                  </a:cubicBezTo>
                  <a:cubicBezTo>
                    <a:pt x="116" y="11"/>
                    <a:pt x="115" y="10"/>
                    <a:pt x="114" y="10"/>
                  </a:cubicBezTo>
                  <a:cubicBezTo>
                    <a:pt x="99" y="0"/>
                    <a:pt x="72" y="10"/>
                    <a:pt x="57" y="14"/>
                  </a:cubicBezTo>
                  <a:cubicBezTo>
                    <a:pt x="52" y="16"/>
                    <a:pt x="47" y="18"/>
                    <a:pt x="43" y="20"/>
                  </a:cubicBezTo>
                  <a:cubicBezTo>
                    <a:pt x="33" y="26"/>
                    <a:pt x="24" y="34"/>
                    <a:pt x="17" y="44"/>
                  </a:cubicBezTo>
                  <a:cubicBezTo>
                    <a:pt x="13" y="53"/>
                    <a:pt x="10" y="62"/>
                    <a:pt x="10" y="72"/>
                  </a:cubicBezTo>
                  <a:lnTo>
                    <a:pt x="10" y="73"/>
                  </a:lnTo>
                  <a:cubicBezTo>
                    <a:pt x="4" y="89"/>
                    <a:pt x="0" y="111"/>
                    <a:pt x="12" y="119"/>
                  </a:cubicBezTo>
                  <a:cubicBezTo>
                    <a:pt x="12" y="120"/>
                    <a:pt x="12" y="120"/>
                    <a:pt x="12" y="120"/>
                  </a:cubicBezTo>
                  <a:cubicBezTo>
                    <a:pt x="13" y="120"/>
                    <a:pt x="14" y="121"/>
                    <a:pt x="15" y="121"/>
                  </a:cubicBezTo>
                  <a:cubicBezTo>
                    <a:pt x="16" y="121"/>
                    <a:pt x="17" y="120"/>
                    <a:pt x="17" y="120"/>
                  </a:cubicBezTo>
                  <a:cubicBezTo>
                    <a:pt x="18" y="120"/>
                    <a:pt x="19" y="119"/>
                    <a:pt x="19" y="118"/>
                  </a:cubicBezTo>
                  <a:lnTo>
                    <a:pt x="20" y="117"/>
                  </a:lnTo>
                  <a:cubicBezTo>
                    <a:pt x="21" y="107"/>
                    <a:pt x="21" y="98"/>
                    <a:pt x="21" y="88"/>
                  </a:cubicBezTo>
                  <a:cubicBezTo>
                    <a:pt x="21" y="85"/>
                    <a:pt x="21" y="81"/>
                    <a:pt x="21" y="78"/>
                  </a:cubicBezTo>
                  <a:cubicBezTo>
                    <a:pt x="22" y="68"/>
                    <a:pt x="24" y="59"/>
                    <a:pt x="29" y="51"/>
                  </a:cubicBezTo>
                  <a:cubicBezTo>
                    <a:pt x="34" y="42"/>
                    <a:pt x="42" y="35"/>
                    <a:pt x="50" y="29"/>
                  </a:cubicBezTo>
                  <a:cubicBezTo>
                    <a:pt x="51" y="29"/>
                    <a:pt x="51" y="29"/>
                    <a:pt x="51" y="29"/>
                  </a:cubicBezTo>
                  <a:cubicBezTo>
                    <a:pt x="70" y="15"/>
                    <a:pt x="117" y="16"/>
                    <a:pt x="129" y="39"/>
                  </a:cubicBezTo>
                  <a:cubicBezTo>
                    <a:pt x="129" y="40"/>
                    <a:pt x="128" y="40"/>
                    <a:pt x="128" y="40"/>
                  </a:cubicBezTo>
                  <a:cubicBezTo>
                    <a:pt x="126" y="41"/>
                    <a:pt x="125" y="43"/>
                    <a:pt x="124" y="44"/>
                  </a:cubicBezTo>
                  <a:cubicBezTo>
                    <a:pt x="123" y="46"/>
                    <a:pt x="123" y="47"/>
                    <a:pt x="123" y="49"/>
                  </a:cubicBezTo>
                  <a:cubicBezTo>
                    <a:pt x="123" y="50"/>
                    <a:pt x="123" y="51"/>
                    <a:pt x="123" y="52"/>
                  </a:cubicBezTo>
                  <a:cubicBezTo>
                    <a:pt x="127" y="64"/>
                    <a:pt x="120" y="79"/>
                    <a:pt x="120" y="92"/>
                  </a:cubicBezTo>
                  <a:cubicBezTo>
                    <a:pt x="120" y="128"/>
                    <a:pt x="89" y="141"/>
                    <a:pt x="57" y="143"/>
                  </a:cubicBezTo>
                  <a:lnTo>
                    <a:pt x="56" y="143"/>
                  </a:lnTo>
                  <a:lnTo>
                    <a:pt x="55" y="144"/>
                  </a:lnTo>
                  <a:lnTo>
                    <a:pt x="55" y="145"/>
                  </a:lnTo>
                  <a:cubicBezTo>
                    <a:pt x="55" y="146"/>
                    <a:pt x="55" y="146"/>
                    <a:pt x="55" y="147"/>
                  </a:cubicBezTo>
                  <a:lnTo>
                    <a:pt x="56" y="147"/>
                  </a:lnTo>
                  <a:cubicBezTo>
                    <a:pt x="56" y="148"/>
                    <a:pt x="57" y="148"/>
                    <a:pt x="57" y="1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2">
              <a:extLst>
                <a:ext uri="{FF2B5EF4-FFF2-40B4-BE49-F238E27FC236}">
                  <a16:creationId xmlns:a16="http://schemas.microsoft.com/office/drawing/2014/main" id="{F710EAD0-DE49-E453-D0CE-2A2CC88C61CF}"/>
                </a:ext>
              </a:extLst>
            </p:cNvPr>
            <p:cNvSpPr/>
            <p:nvPr/>
          </p:nvSpPr>
          <p:spPr>
            <a:xfrm>
              <a:off x="8263440" y="3555360"/>
              <a:ext cx="25560" cy="106200"/>
            </a:xfrm>
            <a:custGeom>
              <a:avLst/>
              <a:gdLst/>
              <a:ahLst/>
              <a:cxnLst/>
              <a:rect l="l" t="t" r="r" b="b"/>
              <a:pathLst>
                <a:path w="71" h="295" extrusionOk="0">
                  <a:moveTo>
                    <a:pt x="42" y="178"/>
                  </a:moveTo>
                  <a:cubicBezTo>
                    <a:pt x="37" y="195"/>
                    <a:pt x="34" y="212"/>
                    <a:pt x="29" y="229"/>
                  </a:cubicBezTo>
                  <a:cubicBezTo>
                    <a:pt x="22" y="252"/>
                    <a:pt x="6" y="268"/>
                    <a:pt x="0" y="291"/>
                  </a:cubicBezTo>
                  <a:cubicBezTo>
                    <a:pt x="0" y="292"/>
                    <a:pt x="1" y="292"/>
                    <a:pt x="1" y="293"/>
                  </a:cubicBezTo>
                  <a:cubicBezTo>
                    <a:pt x="1" y="293"/>
                    <a:pt x="1" y="292"/>
                    <a:pt x="2" y="293"/>
                  </a:cubicBezTo>
                  <a:cubicBezTo>
                    <a:pt x="3" y="293"/>
                    <a:pt x="2" y="294"/>
                    <a:pt x="3" y="294"/>
                  </a:cubicBezTo>
                  <a:cubicBezTo>
                    <a:pt x="3" y="294"/>
                    <a:pt x="4" y="294"/>
                    <a:pt x="4" y="293"/>
                  </a:cubicBezTo>
                  <a:lnTo>
                    <a:pt x="5" y="293"/>
                  </a:lnTo>
                  <a:cubicBezTo>
                    <a:pt x="5" y="292"/>
                    <a:pt x="6" y="291"/>
                    <a:pt x="6" y="290"/>
                  </a:cubicBezTo>
                  <a:cubicBezTo>
                    <a:pt x="44" y="225"/>
                    <a:pt x="65" y="151"/>
                    <a:pt x="68" y="75"/>
                  </a:cubicBezTo>
                  <a:cubicBezTo>
                    <a:pt x="70" y="0"/>
                    <a:pt x="66" y="74"/>
                    <a:pt x="66" y="75"/>
                  </a:cubicBezTo>
                  <a:cubicBezTo>
                    <a:pt x="58" y="109"/>
                    <a:pt x="50" y="144"/>
                    <a:pt x="42" y="1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2">
              <a:extLst>
                <a:ext uri="{FF2B5EF4-FFF2-40B4-BE49-F238E27FC236}">
                  <a16:creationId xmlns:a16="http://schemas.microsoft.com/office/drawing/2014/main" id="{07607487-9823-7265-8672-A782BFEAD217}"/>
                </a:ext>
              </a:extLst>
            </p:cNvPr>
            <p:cNvSpPr/>
            <p:nvPr/>
          </p:nvSpPr>
          <p:spPr>
            <a:xfrm>
              <a:off x="8235720" y="3680640"/>
              <a:ext cx="17280" cy="28440"/>
            </a:xfrm>
            <a:custGeom>
              <a:avLst/>
              <a:gdLst/>
              <a:ahLst/>
              <a:cxnLst/>
              <a:rect l="l" t="t" r="r" b="b"/>
              <a:pathLst>
                <a:path w="48" h="79" extrusionOk="0">
                  <a:moveTo>
                    <a:pt x="18" y="57"/>
                  </a:moveTo>
                  <a:cubicBezTo>
                    <a:pt x="23" y="47"/>
                    <a:pt x="30" y="38"/>
                    <a:pt x="34" y="28"/>
                  </a:cubicBezTo>
                  <a:cubicBezTo>
                    <a:pt x="37" y="20"/>
                    <a:pt x="40" y="13"/>
                    <a:pt x="44" y="6"/>
                  </a:cubicBezTo>
                  <a:cubicBezTo>
                    <a:pt x="45" y="5"/>
                    <a:pt x="46" y="4"/>
                    <a:pt x="46" y="2"/>
                  </a:cubicBezTo>
                  <a:lnTo>
                    <a:pt x="47" y="2"/>
                  </a:lnTo>
                  <a:cubicBezTo>
                    <a:pt x="47" y="1"/>
                    <a:pt x="47" y="1"/>
                    <a:pt x="47" y="1"/>
                  </a:cubicBezTo>
                  <a:cubicBezTo>
                    <a:pt x="46" y="1"/>
                    <a:pt x="46" y="0"/>
                    <a:pt x="46" y="0"/>
                  </a:cubicBezTo>
                  <a:lnTo>
                    <a:pt x="45" y="0"/>
                  </a:lnTo>
                  <a:cubicBezTo>
                    <a:pt x="44" y="0"/>
                    <a:pt x="44" y="1"/>
                    <a:pt x="44" y="1"/>
                  </a:cubicBezTo>
                  <a:cubicBezTo>
                    <a:pt x="40" y="6"/>
                    <a:pt x="35" y="12"/>
                    <a:pt x="32" y="17"/>
                  </a:cubicBezTo>
                  <a:cubicBezTo>
                    <a:pt x="28" y="23"/>
                    <a:pt x="27" y="28"/>
                    <a:pt x="25" y="34"/>
                  </a:cubicBezTo>
                  <a:cubicBezTo>
                    <a:pt x="24" y="35"/>
                    <a:pt x="24" y="35"/>
                    <a:pt x="23" y="36"/>
                  </a:cubicBezTo>
                  <a:cubicBezTo>
                    <a:pt x="21" y="41"/>
                    <a:pt x="18" y="45"/>
                    <a:pt x="14" y="50"/>
                  </a:cubicBezTo>
                  <a:cubicBezTo>
                    <a:pt x="9" y="57"/>
                    <a:pt x="7" y="68"/>
                    <a:pt x="1" y="74"/>
                  </a:cubicBezTo>
                  <a:cubicBezTo>
                    <a:pt x="0" y="74"/>
                    <a:pt x="0" y="74"/>
                    <a:pt x="0" y="74"/>
                  </a:cubicBezTo>
                  <a:lnTo>
                    <a:pt x="0" y="75"/>
                  </a:lnTo>
                  <a:cubicBezTo>
                    <a:pt x="0" y="76"/>
                    <a:pt x="0" y="76"/>
                    <a:pt x="0" y="76"/>
                  </a:cubicBezTo>
                  <a:lnTo>
                    <a:pt x="1" y="77"/>
                  </a:lnTo>
                  <a:lnTo>
                    <a:pt x="2" y="77"/>
                  </a:lnTo>
                  <a:cubicBezTo>
                    <a:pt x="12" y="78"/>
                    <a:pt x="13" y="65"/>
                    <a:pt x="18"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2">
              <a:extLst>
                <a:ext uri="{FF2B5EF4-FFF2-40B4-BE49-F238E27FC236}">
                  <a16:creationId xmlns:a16="http://schemas.microsoft.com/office/drawing/2014/main" id="{931EE2D7-DDE5-27EC-01B9-80540556A8C4}"/>
                </a:ext>
              </a:extLst>
            </p:cNvPr>
            <p:cNvSpPr/>
            <p:nvPr/>
          </p:nvSpPr>
          <p:spPr>
            <a:xfrm>
              <a:off x="8182440" y="3783960"/>
              <a:ext cx="25200" cy="28080"/>
            </a:xfrm>
            <a:custGeom>
              <a:avLst/>
              <a:gdLst/>
              <a:ahLst/>
              <a:cxnLst/>
              <a:rect l="l" t="t" r="r" b="b"/>
              <a:pathLst>
                <a:path w="70" h="78" extrusionOk="0">
                  <a:moveTo>
                    <a:pt x="64" y="0"/>
                  </a:moveTo>
                  <a:cubicBezTo>
                    <a:pt x="64" y="13"/>
                    <a:pt x="42" y="23"/>
                    <a:pt x="33" y="32"/>
                  </a:cubicBezTo>
                  <a:cubicBezTo>
                    <a:pt x="27" y="38"/>
                    <a:pt x="21" y="46"/>
                    <a:pt x="15" y="53"/>
                  </a:cubicBezTo>
                  <a:cubicBezTo>
                    <a:pt x="10" y="60"/>
                    <a:pt x="3" y="64"/>
                    <a:pt x="0" y="73"/>
                  </a:cubicBezTo>
                  <a:cubicBezTo>
                    <a:pt x="0" y="75"/>
                    <a:pt x="2" y="77"/>
                    <a:pt x="4" y="75"/>
                  </a:cubicBezTo>
                  <a:cubicBezTo>
                    <a:pt x="9" y="67"/>
                    <a:pt x="18" y="62"/>
                    <a:pt x="23" y="55"/>
                  </a:cubicBezTo>
                  <a:cubicBezTo>
                    <a:pt x="29" y="47"/>
                    <a:pt x="35" y="40"/>
                    <a:pt x="43" y="34"/>
                  </a:cubicBezTo>
                  <a:cubicBezTo>
                    <a:pt x="52" y="26"/>
                    <a:pt x="69" y="14"/>
                    <a:pt x="65" y="1"/>
                  </a:cubicBezTo>
                  <a:cubicBezTo>
                    <a:pt x="65" y="0"/>
                    <a:pt x="65" y="0"/>
                    <a:pt x="65" y="0"/>
                  </a:cubicBezTo>
                  <a:lnTo>
                    <a:pt x="6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2">
              <a:extLst>
                <a:ext uri="{FF2B5EF4-FFF2-40B4-BE49-F238E27FC236}">
                  <a16:creationId xmlns:a16="http://schemas.microsoft.com/office/drawing/2014/main" id="{DC1AD84A-CA09-59D7-B4A9-F9827A225065}"/>
                </a:ext>
              </a:extLst>
            </p:cNvPr>
            <p:cNvSpPr/>
            <p:nvPr/>
          </p:nvSpPr>
          <p:spPr>
            <a:xfrm>
              <a:off x="8217360" y="3754800"/>
              <a:ext cx="21960" cy="18000"/>
            </a:xfrm>
            <a:custGeom>
              <a:avLst/>
              <a:gdLst/>
              <a:ahLst/>
              <a:cxnLst/>
              <a:rect l="l" t="t" r="r" b="b"/>
              <a:pathLst>
                <a:path w="61" h="50" extrusionOk="0">
                  <a:moveTo>
                    <a:pt x="56" y="0"/>
                  </a:moveTo>
                  <a:cubicBezTo>
                    <a:pt x="47" y="7"/>
                    <a:pt x="38" y="16"/>
                    <a:pt x="30" y="24"/>
                  </a:cubicBezTo>
                  <a:cubicBezTo>
                    <a:pt x="27" y="27"/>
                    <a:pt x="23" y="29"/>
                    <a:pt x="20" y="32"/>
                  </a:cubicBezTo>
                  <a:cubicBezTo>
                    <a:pt x="17" y="35"/>
                    <a:pt x="11" y="42"/>
                    <a:pt x="3" y="43"/>
                  </a:cubicBezTo>
                  <a:lnTo>
                    <a:pt x="2" y="43"/>
                  </a:lnTo>
                  <a:cubicBezTo>
                    <a:pt x="1" y="43"/>
                    <a:pt x="1" y="43"/>
                    <a:pt x="0" y="44"/>
                  </a:cubicBezTo>
                  <a:cubicBezTo>
                    <a:pt x="0" y="45"/>
                    <a:pt x="0" y="45"/>
                    <a:pt x="0" y="46"/>
                  </a:cubicBezTo>
                  <a:lnTo>
                    <a:pt x="0" y="47"/>
                  </a:lnTo>
                  <a:cubicBezTo>
                    <a:pt x="1" y="48"/>
                    <a:pt x="1" y="48"/>
                    <a:pt x="2" y="49"/>
                  </a:cubicBezTo>
                  <a:lnTo>
                    <a:pt x="3" y="49"/>
                  </a:lnTo>
                  <a:cubicBezTo>
                    <a:pt x="15" y="49"/>
                    <a:pt x="24" y="40"/>
                    <a:pt x="34" y="35"/>
                  </a:cubicBezTo>
                  <a:cubicBezTo>
                    <a:pt x="43" y="28"/>
                    <a:pt x="51" y="19"/>
                    <a:pt x="57" y="8"/>
                  </a:cubicBezTo>
                  <a:cubicBezTo>
                    <a:pt x="58" y="7"/>
                    <a:pt x="59" y="5"/>
                    <a:pt x="60" y="3"/>
                  </a:cubicBezTo>
                  <a:cubicBezTo>
                    <a:pt x="60" y="1"/>
                    <a:pt x="58" y="0"/>
                    <a:pt x="5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2">
              <a:extLst>
                <a:ext uri="{FF2B5EF4-FFF2-40B4-BE49-F238E27FC236}">
                  <a16:creationId xmlns:a16="http://schemas.microsoft.com/office/drawing/2014/main" id="{EE4A26C1-3236-C2D0-015B-7F664EF16EC1}"/>
                </a:ext>
              </a:extLst>
            </p:cNvPr>
            <p:cNvSpPr/>
            <p:nvPr/>
          </p:nvSpPr>
          <p:spPr>
            <a:xfrm>
              <a:off x="8221680" y="3624120"/>
              <a:ext cx="22320" cy="48960"/>
            </a:xfrm>
            <a:custGeom>
              <a:avLst/>
              <a:gdLst/>
              <a:ahLst/>
              <a:cxnLst/>
              <a:rect l="l" t="t" r="r" b="b"/>
              <a:pathLst>
                <a:path w="62" h="136" extrusionOk="0">
                  <a:moveTo>
                    <a:pt x="2" y="135"/>
                  </a:moveTo>
                  <a:cubicBezTo>
                    <a:pt x="38" y="97"/>
                    <a:pt x="33" y="43"/>
                    <a:pt x="61" y="2"/>
                  </a:cubicBezTo>
                  <a:cubicBezTo>
                    <a:pt x="61" y="1"/>
                    <a:pt x="61" y="0"/>
                    <a:pt x="59" y="1"/>
                  </a:cubicBezTo>
                  <a:cubicBezTo>
                    <a:pt x="55" y="5"/>
                    <a:pt x="51" y="11"/>
                    <a:pt x="48" y="16"/>
                  </a:cubicBezTo>
                  <a:cubicBezTo>
                    <a:pt x="42" y="27"/>
                    <a:pt x="38" y="38"/>
                    <a:pt x="36" y="50"/>
                  </a:cubicBezTo>
                  <a:cubicBezTo>
                    <a:pt x="26" y="79"/>
                    <a:pt x="14" y="107"/>
                    <a:pt x="0" y="133"/>
                  </a:cubicBezTo>
                  <a:lnTo>
                    <a:pt x="0" y="134"/>
                  </a:lnTo>
                  <a:lnTo>
                    <a:pt x="0" y="135"/>
                  </a:lnTo>
                  <a:lnTo>
                    <a:pt x="1" y="135"/>
                  </a:lnTo>
                  <a:cubicBezTo>
                    <a:pt x="2" y="135"/>
                    <a:pt x="2" y="135"/>
                    <a:pt x="2" y="1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2">
              <a:extLst>
                <a:ext uri="{FF2B5EF4-FFF2-40B4-BE49-F238E27FC236}">
                  <a16:creationId xmlns:a16="http://schemas.microsoft.com/office/drawing/2014/main" id="{D6772CB1-3FF7-2231-6533-3A2F4649240E}"/>
                </a:ext>
              </a:extLst>
            </p:cNvPr>
            <p:cNvSpPr/>
            <p:nvPr/>
          </p:nvSpPr>
          <p:spPr>
            <a:xfrm>
              <a:off x="8184960" y="3680640"/>
              <a:ext cx="33840" cy="45000"/>
            </a:xfrm>
            <a:custGeom>
              <a:avLst/>
              <a:gdLst/>
              <a:ahLst/>
              <a:cxnLst/>
              <a:rect l="l" t="t" r="r" b="b"/>
              <a:pathLst>
                <a:path w="94" h="125" extrusionOk="0">
                  <a:moveTo>
                    <a:pt x="56" y="51"/>
                  </a:moveTo>
                  <a:cubicBezTo>
                    <a:pt x="36" y="72"/>
                    <a:pt x="18" y="94"/>
                    <a:pt x="1" y="118"/>
                  </a:cubicBezTo>
                  <a:cubicBezTo>
                    <a:pt x="0" y="120"/>
                    <a:pt x="2" y="124"/>
                    <a:pt x="5" y="122"/>
                  </a:cubicBezTo>
                  <a:cubicBezTo>
                    <a:pt x="27" y="108"/>
                    <a:pt x="40" y="83"/>
                    <a:pt x="56" y="63"/>
                  </a:cubicBezTo>
                  <a:cubicBezTo>
                    <a:pt x="65" y="52"/>
                    <a:pt x="72" y="40"/>
                    <a:pt x="80" y="28"/>
                  </a:cubicBezTo>
                  <a:cubicBezTo>
                    <a:pt x="82" y="25"/>
                    <a:pt x="88" y="21"/>
                    <a:pt x="89" y="17"/>
                  </a:cubicBezTo>
                  <a:cubicBezTo>
                    <a:pt x="90" y="13"/>
                    <a:pt x="89" y="9"/>
                    <a:pt x="93" y="3"/>
                  </a:cubicBezTo>
                  <a:cubicBezTo>
                    <a:pt x="93" y="1"/>
                    <a:pt x="93" y="0"/>
                    <a:pt x="91" y="1"/>
                  </a:cubicBezTo>
                  <a:cubicBezTo>
                    <a:pt x="79" y="17"/>
                    <a:pt x="67" y="34"/>
                    <a:pt x="56"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2">
              <a:extLst>
                <a:ext uri="{FF2B5EF4-FFF2-40B4-BE49-F238E27FC236}">
                  <a16:creationId xmlns:a16="http://schemas.microsoft.com/office/drawing/2014/main" id="{3C36A6E5-4D40-8FE9-91A4-9D52A842062C}"/>
                </a:ext>
              </a:extLst>
            </p:cNvPr>
            <p:cNvSpPr/>
            <p:nvPr/>
          </p:nvSpPr>
          <p:spPr>
            <a:xfrm>
              <a:off x="7948440" y="3720960"/>
              <a:ext cx="369720" cy="333000"/>
            </a:xfrm>
            <a:custGeom>
              <a:avLst/>
              <a:gdLst/>
              <a:ahLst/>
              <a:cxnLst/>
              <a:rect l="l" t="t" r="r" b="b"/>
              <a:pathLst>
                <a:path w="1027" h="925" extrusionOk="0">
                  <a:moveTo>
                    <a:pt x="13" y="552"/>
                  </a:moveTo>
                  <a:cubicBezTo>
                    <a:pt x="23" y="542"/>
                    <a:pt x="32" y="532"/>
                    <a:pt x="41" y="521"/>
                  </a:cubicBezTo>
                  <a:cubicBezTo>
                    <a:pt x="47" y="517"/>
                    <a:pt x="52" y="514"/>
                    <a:pt x="58" y="510"/>
                  </a:cubicBezTo>
                  <a:cubicBezTo>
                    <a:pt x="90" y="492"/>
                    <a:pt x="124" y="478"/>
                    <a:pt x="159" y="467"/>
                  </a:cubicBezTo>
                  <a:cubicBezTo>
                    <a:pt x="152" y="473"/>
                    <a:pt x="146" y="479"/>
                    <a:pt x="139" y="487"/>
                  </a:cubicBezTo>
                  <a:cubicBezTo>
                    <a:pt x="106" y="522"/>
                    <a:pt x="48" y="578"/>
                    <a:pt x="66" y="633"/>
                  </a:cubicBezTo>
                  <a:cubicBezTo>
                    <a:pt x="66" y="633"/>
                    <a:pt x="67" y="634"/>
                    <a:pt x="67" y="635"/>
                  </a:cubicBezTo>
                  <a:cubicBezTo>
                    <a:pt x="68" y="636"/>
                    <a:pt x="69" y="636"/>
                    <a:pt x="70" y="637"/>
                  </a:cubicBezTo>
                  <a:cubicBezTo>
                    <a:pt x="72" y="638"/>
                    <a:pt x="72" y="638"/>
                    <a:pt x="73" y="638"/>
                  </a:cubicBezTo>
                  <a:cubicBezTo>
                    <a:pt x="74" y="638"/>
                    <a:pt x="76" y="638"/>
                    <a:pt x="77" y="637"/>
                  </a:cubicBezTo>
                  <a:cubicBezTo>
                    <a:pt x="78" y="637"/>
                    <a:pt x="78" y="636"/>
                    <a:pt x="79" y="635"/>
                  </a:cubicBezTo>
                  <a:cubicBezTo>
                    <a:pt x="89" y="620"/>
                    <a:pt x="100" y="606"/>
                    <a:pt x="113" y="594"/>
                  </a:cubicBezTo>
                  <a:cubicBezTo>
                    <a:pt x="118" y="591"/>
                    <a:pt x="123" y="587"/>
                    <a:pt x="128" y="584"/>
                  </a:cubicBezTo>
                  <a:cubicBezTo>
                    <a:pt x="139" y="578"/>
                    <a:pt x="151" y="573"/>
                    <a:pt x="163" y="568"/>
                  </a:cubicBezTo>
                  <a:cubicBezTo>
                    <a:pt x="189" y="560"/>
                    <a:pt x="214" y="549"/>
                    <a:pt x="238" y="536"/>
                  </a:cubicBezTo>
                  <a:cubicBezTo>
                    <a:pt x="242" y="534"/>
                    <a:pt x="246" y="531"/>
                    <a:pt x="250" y="529"/>
                  </a:cubicBezTo>
                  <a:cubicBezTo>
                    <a:pt x="255" y="526"/>
                    <a:pt x="260" y="523"/>
                    <a:pt x="265" y="520"/>
                  </a:cubicBezTo>
                  <a:lnTo>
                    <a:pt x="246" y="536"/>
                  </a:lnTo>
                  <a:cubicBezTo>
                    <a:pt x="194" y="582"/>
                    <a:pt x="138" y="658"/>
                    <a:pt x="133" y="729"/>
                  </a:cubicBezTo>
                  <a:cubicBezTo>
                    <a:pt x="133" y="730"/>
                    <a:pt x="134" y="731"/>
                    <a:pt x="134" y="732"/>
                  </a:cubicBezTo>
                  <a:cubicBezTo>
                    <a:pt x="135" y="733"/>
                    <a:pt x="136" y="734"/>
                    <a:pt x="137" y="735"/>
                  </a:cubicBezTo>
                  <a:cubicBezTo>
                    <a:pt x="137" y="735"/>
                    <a:pt x="139" y="735"/>
                    <a:pt x="140" y="735"/>
                  </a:cubicBezTo>
                  <a:cubicBezTo>
                    <a:pt x="142" y="735"/>
                    <a:pt x="142" y="735"/>
                    <a:pt x="143" y="735"/>
                  </a:cubicBezTo>
                  <a:cubicBezTo>
                    <a:pt x="144" y="734"/>
                    <a:pt x="144" y="733"/>
                    <a:pt x="145" y="732"/>
                  </a:cubicBezTo>
                  <a:cubicBezTo>
                    <a:pt x="149" y="724"/>
                    <a:pt x="152" y="716"/>
                    <a:pt x="157" y="709"/>
                  </a:cubicBezTo>
                  <a:cubicBezTo>
                    <a:pt x="157" y="708"/>
                    <a:pt x="158" y="707"/>
                    <a:pt x="159" y="706"/>
                  </a:cubicBezTo>
                  <a:cubicBezTo>
                    <a:pt x="160" y="706"/>
                    <a:pt x="160" y="707"/>
                    <a:pt x="161" y="707"/>
                  </a:cubicBezTo>
                  <a:lnTo>
                    <a:pt x="162" y="706"/>
                  </a:lnTo>
                  <a:lnTo>
                    <a:pt x="163" y="706"/>
                  </a:lnTo>
                  <a:cubicBezTo>
                    <a:pt x="229" y="640"/>
                    <a:pt x="322" y="596"/>
                    <a:pt x="407" y="558"/>
                  </a:cubicBezTo>
                  <a:cubicBezTo>
                    <a:pt x="424" y="550"/>
                    <a:pt x="441" y="541"/>
                    <a:pt x="458" y="532"/>
                  </a:cubicBezTo>
                  <a:cubicBezTo>
                    <a:pt x="481" y="518"/>
                    <a:pt x="504" y="503"/>
                    <a:pt x="525" y="487"/>
                  </a:cubicBezTo>
                  <a:cubicBezTo>
                    <a:pt x="541" y="475"/>
                    <a:pt x="558" y="462"/>
                    <a:pt x="574" y="450"/>
                  </a:cubicBezTo>
                  <a:cubicBezTo>
                    <a:pt x="590" y="438"/>
                    <a:pt x="612" y="427"/>
                    <a:pt x="630" y="416"/>
                  </a:cubicBezTo>
                  <a:cubicBezTo>
                    <a:pt x="633" y="414"/>
                    <a:pt x="635" y="412"/>
                    <a:pt x="637" y="411"/>
                  </a:cubicBezTo>
                  <a:cubicBezTo>
                    <a:pt x="625" y="426"/>
                    <a:pt x="614" y="442"/>
                    <a:pt x="602" y="457"/>
                  </a:cubicBezTo>
                  <a:cubicBezTo>
                    <a:pt x="571" y="493"/>
                    <a:pt x="544" y="532"/>
                    <a:pt x="520" y="574"/>
                  </a:cubicBezTo>
                  <a:cubicBezTo>
                    <a:pt x="512" y="588"/>
                    <a:pt x="504" y="602"/>
                    <a:pt x="497" y="617"/>
                  </a:cubicBezTo>
                  <a:cubicBezTo>
                    <a:pt x="474" y="669"/>
                    <a:pt x="462" y="726"/>
                    <a:pt x="462" y="783"/>
                  </a:cubicBezTo>
                  <a:cubicBezTo>
                    <a:pt x="462" y="784"/>
                    <a:pt x="462" y="785"/>
                    <a:pt x="462" y="786"/>
                  </a:cubicBezTo>
                  <a:cubicBezTo>
                    <a:pt x="462" y="824"/>
                    <a:pt x="469" y="900"/>
                    <a:pt x="504" y="922"/>
                  </a:cubicBezTo>
                  <a:cubicBezTo>
                    <a:pt x="504" y="923"/>
                    <a:pt x="505" y="923"/>
                    <a:pt x="505" y="923"/>
                  </a:cubicBezTo>
                  <a:cubicBezTo>
                    <a:pt x="506" y="923"/>
                    <a:pt x="507" y="924"/>
                    <a:pt x="508" y="924"/>
                  </a:cubicBezTo>
                  <a:cubicBezTo>
                    <a:pt x="509" y="924"/>
                    <a:pt x="511" y="923"/>
                    <a:pt x="512" y="923"/>
                  </a:cubicBezTo>
                  <a:cubicBezTo>
                    <a:pt x="514" y="922"/>
                    <a:pt x="514" y="921"/>
                    <a:pt x="514" y="920"/>
                  </a:cubicBezTo>
                  <a:cubicBezTo>
                    <a:pt x="515" y="919"/>
                    <a:pt x="515" y="918"/>
                    <a:pt x="515" y="918"/>
                  </a:cubicBezTo>
                  <a:cubicBezTo>
                    <a:pt x="515" y="914"/>
                    <a:pt x="515" y="911"/>
                    <a:pt x="515" y="908"/>
                  </a:cubicBezTo>
                  <a:cubicBezTo>
                    <a:pt x="515" y="904"/>
                    <a:pt x="515" y="901"/>
                    <a:pt x="515" y="898"/>
                  </a:cubicBezTo>
                  <a:cubicBezTo>
                    <a:pt x="515" y="898"/>
                    <a:pt x="516" y="898"/>
                    <a:pt x="517" y="897"/>
                  </a:cubicBezTo>
                  <a:lnTo>
                    <a:pt x="518" y="896"/>
                  </a:lnTo>
                  <a:cubicBezTo>
                    <a:pt x="518" y="895"/>
                    <a:pt x="519" y="894"/>
                    <a:pt x="519" y="894"/>
                  </a:cubicBezTo>
                  <a:cubicBezTo>
                    <a:pt x="519" y="893"/>
                    <a:pt x="518" y="892"/>
                    <a:pt x="518" y="891"/>
                  </a:cubicBezTo>
                  <a:cubicBezTo>
                    <a:pt x="516" y="889"/>
                    <a:pt x="515" y="887"/>
                    <a:pt x="514" y="885"/>
                  </a:cubicBezTo>
                  <a:cubicBezTo>
                    <a:pt x="512" y="872"/>
                    <a:pt x="509" y="858"/>
                    <a:pt x="506" y="846"/>
                  </a:cubicBezTo>
                  <a:cubicBezTo>
                    <a:pt x="511" y="817"/>
                    <a:pt x="519" y="790"/>
                    <a:pt x="532" y="764"/>
                  </a:cubicBezTo>
                  <a:cubicBezTo>
                    <a:pt x="555" y="710"/>
                    <a:pt x="593" y="678"/>
                    <a:pt x="624" y="631"/>
                  </a:cubicBezTo>
                  <a:cubicBezTo>
                    <a:pt x="642" y="606"/>
                    <a:pt x="661" y="581"/>
                    <a:pt x="681" y="558"/>
                  </a:cubicBezTo>
                  <a:cubicBezTo>
                    <a:pt x="679" y="566"/>
                    <a:pt x="678" y="583"/>
                    <a:pt x="673" y="586"/>
                  </a:cubicBezTo>
                  <a:lnTo>
                    <a:pt x="672" y="587"/>
                  </a:lnTo>
                  <a:cubicBezTo>
                    <a:pt x="672" y="588"/>
                    <a:pt x="672" y="589"/>
                    <a:pt x="672" y="589"/>
                  </a:cubicBezTo>
                  <a:cubicBezTo>
                    <a:pt x="672" y="590"/>
                    <a:pt x="672" y="591"/>
                    <a:pt x="672" y="591"/>
                  </a:cubicBezTo>
                  <a:cubicBezTo>
                    <a:pt x="672" y="592"/>
                    <a:pt x="673" y="592"/>
                    <a:pt x="673" y="593"/>
                  </a:cubicBezTo>
                  <a:cubicBezTo>
                    <a:pt x="674" y="594"/>
                    <a:pt x="674" y="593"/>
                    <a:pt x="675" y="593"/>
                  </a:cubicBezTo>
                  <a:cubicBezTo>
                    <a:pt x="693" y="594"/>
                    <a:pt x="699" y="557"/>
                    <a:pt x="705" y="547"/>
                  </a:cubicBezTo>
                  <a:cubicBezTo>
                    <a:pt x="718" y="527"/>
                    <a:pt x="730" y="507"/>
                    <a:pt x="743" y="488"/>
                  </a:cubicBezTo>
                  <a:cubicBezTo>
                    <a:pt x="757" y="475"/>
                    <a:pt x="769" y="461"/>
                    <a:pt x="778" y="445"/>
                  </a:cubicBezTo>
                  <a:cubicBezTo>
                    <a:pt x="781" y="440"/>
                    <a:pt x="784" y="435"/>
                    <a:pt x="786" y="430"/>
                  </a:cubicBezTo>
                  <a:cubicBezTo>
                    <a:pt x="787" y="428"/>
                    <a:pt x="787" y="427"/>
                    <a:pt x="787" y="426"/>
                  </a:cubicBezTo>
                  <a:cubicBezTo>
                    <a:pt x="787" y="424"/>
                    <a:pt x="787" y="423"/>
                    <a:pt x="786" y="422"/>
                  </a:cubicBezTo>
                  <a:cubicBezTo>
                    <a:pt x="787" y="419"/>
                    <a:pt x="789" y="416"/>
                    <a:pt x="790" y="413"/>
                  </a:cubicBezTo>
                  <a:cubicBezTo>
                    <a:pt x="815" y="390"/>
                    <a:pt x="838" y="364"/>
                    <a:pt x="859" y="337"/>
                  </a:cubicBezTo>
                  <a:cubicBezTo>
                    <a:pt x="880" y="308"/>
                    <a:pt x="913" y="271"/>
                    <a:pt x="927" y="238"/>
                  </a:cubicBezTo>
                  <a:cubicBezTo>
                    <a:pt x="941" y="204"/>
                    <a:pt x="968" y="182"/>
                    <a:pt x="981" y="148"/>
                  </a:cubicBezTo>
                  <a:cubicBezTo>
                    <a:pt x="999" y="99"/>
                    <a:pt x="1012" y="49"/>
                    <a:pt x="1026" y="1"/>
                  </a:cubicBezTo>
                  <a:cubicBezTo>
                    <a:pt x="1026" y="0"/>
                    <a:pt x="1026" y="0"/>
                    <a:pt x="1026" y="0"/>
                  </a:cubicBezTo>
                  <a:cubicBezTo>
                    <a:pt x="1025" y="0"/>
                    <a:pt x="1025" y="0"/>
                    <a:pt x="1025" y="0"/>
                  </a:cubicBezTo>
                  <a:lnTo>
                    <a:pt x="1025" y="1"/>
                  </a:lnTo>
                  <a:cubicBezTo>
                    <a:pt x="1005" y="42"/>
                    <a:pt x="994" y="89"/>
                    <a:pt x="977" y="132"/>
                  </a:cubicBezTo>
                  <a:cubicBezTo>
                    <a:pt x="969" y="150"/>
                    <a:pt x="960" y="168"/>
                    <a:pt x="950" y="185"/>
                  </a:cubicBezTo>
                  <a:cubicBezTo>
                    <a:pt x="934" y="213"/>
                    <a:pt x="915" y="240"/>
                    <a:pt x="895" y="265"/>
                  </a:cubicBezTo>
                  <a:cubicBezTo>
                    <a:pt x="850" y="330"/>
                    <a:pt x="799" y="390"/>
                    <a:pt x="742" y="444"/>
                  </a:cubicBezTo>
                  <a:lnTo>
                    <a:pt x="741" y="445"/>
                  </a:lnTo>
                  <a:cubicBezTo>
                    <a:pt x="723" y="461"/>
                    <a:pt x="704" y="477"/>
                    <a:pt x="685" y="492"/>
                  </a:cubicBezTo>
                  <a:cubicBezTo>
                    <a:pt x="654" y="520"/>
                    <a:pt x="626" y="551"/>
                    <a:pt x="601" y="585"/>
                  </a:cubicBezTo>
                  <a:cubicBezTo>
                    <a:pt x="585" y="604"/>
                    <a:pt x="570" y="623"/>
                    <a:pt x="556" y="644"/>
                  </a:cubicBezTo>
                  <a:cubicBezTo>
                    <a:pt x="544" y="658"/>
                    <a:pt x="534" y="672"/>
                    <a:pt x="525" y="687"/>
                  </a:cubicBezTo>
                  <a:cubicBezTo>
                    <a:pt x="507" y="719"/>
                    <a:pt x="494" y="754"/>
                    <a:pt x="489" y="791"/>
                  </a:cubicBezTo>
                  <a:cubicBezTo>
                    <a:pt x="488" y="796"/>
                    <a:pt x="487" y="801"/>
                    <a:pt x="487" y="806"/>
                  </a:cubicBezTo>
                  <a:cubicBezTo>
                    <a:pt x="487" y="809"/>
                    <a:pt x="487" y="811"/>
                    <a:pt x="488" y="814"/>
                  </a:cubicBezTo>
                  <a:cubicBezTo>
                    <a:pt x="488" y="815"/>
                    <a:pt x="488" y="815"/>
                    <a:pt x="488" y="817"/>
                  </a:cubicBezTo>
                  <a:cubicBezTo>
                    <a:pt x="488" y="818"/>
                    <a:pt x="488" y="823"/>
                    <a:pt x="489" y="827"/>
                  </a:cubicBezTo>
                  <a:cubicBezTo>
                    <a:pt x="491" y="843"/>
                    <a:pt x="494" y="860"/>
                    <a:pt x="497" y="875"/>
                  </a:cubicBezTo>
                  <a:cubicBezTo>
                    <a:pt x="497" y="879"/>
                    <a:pt x="500" y="883"/>
                    <a:pt x="501" y="886"/>
                  </a:cubicBezTo>
                  <a:cubicBezTo>
                    <a:pt x="502" y="887"/>
                    <a:pt x="501" y="887"/>
                    <a:pt x="501" y="887"/>
                  </a:cubicBezTo>
                  <a:cubicBezTo>
                    <a:pt x="502" y="892"/>
                    <a:pt x="502" y="896"/>
                    <a:pt x="503" y="900"/>
                  </a:cubicBezTo>
                  <a:cubicBezTo>
                    <a:pt x="491" y="877"/>
                    <a:pt x="484" y="853"/>
                    <a:pt x="481" y="828"/>
                  </a:cubicBezTo>
                  <a:cubicBezTo>
                    <a:pt x="478" y="811"/>
                    <a:pt x="477" y="795"/>
                    <a:pt x="477" y="778"/>
                  </a:cubicBezTo>
                  <a:cubicBezTo>
                    <a:pt x="477" y="769"/>
                    <a:pt x="478" y="761"/>
                    <a:pt x="478" y="752"/>
                  </a:cubicBezTo>
                  <a:cubicBezTo>
                    <a:pt x="480" y="672"/>
                    <a:pt x="523" y="586"/>
                    <a:pt x="567" y="521"/>
                  </a:cubicBezTo>
                  <a:cubicBezTo>
                    <a:pt x="598" y="475"/>
                    <a:pt x="635" y="433"/>
                    <a:pt x="666" y="387"/>
                  </a:cubicBezTo>
                  <a:cubicBezTo>
                    <a:pt x="677" y="375"/>
                    <a:pt x="688" y="363"/>
                    <a:pt x="701" y="352"/>
                  </a:cubicBezTo>
                  <a:cubicBezTo>
                    <a:pt x="722" y="331"/>
                    <a:pt x="740" y="308"/>
                    <a:pt x="757" y="283"/>
                  </a:cubicBezTo>
                  <a:cubicBezTo>
                    <a:pt x="772" y="266"/>
                    <a:pt x="786" y="248"/>
                    <a:pt x="797" y="229"/>
                  </a:cubicBezTo>
                  <a:cubicBezTo>
                    <a:pt x="797" y="228"/>
                    <a:pt x="797" y="228"/>
                    <a:pt x="798" y="228"/>
                  </a:cubicBezTo>
                  <a:cubicBezTo>
                    <a:pt x="820" y="203"/>
                    <a:pt x="840" y="176"/>
                    <a:pt x="857" y="148"/>
                  </a:cubicBezTo>
                  <a:cubicBezTo>
                    <a:pt x="869" y="129"/>
                    <a:pt x="880" y="110"/>
                    <a:pt x="893" y="91"/>
                  </a:cubicBezTo>
                  <a:cubicBezTo>
                    <a:pt x="901" y="79"/>
                    <a:pt x="903" y="58"/>
                    <a:pt x="914" y="49"/>
                  </a:cubicBezTo>
                  <a:cubicBezTo>
                    <a:pt x="916" y="47"/>
                    <a:pt x="914" y="44"/>
                    <a:pt x="910" y="45"/>
                  </a:cubicBezTo>
                  <a:cubicBezTo>
                    <a:pt x="891" y="59"/>
                    <a:pt x="883" y="93"/>
                    <a:pt x="870" y="113"/>
                  </a:cubicBezTo>
                  <a:cubicBezTo>
                    <a:pt x="846" y="146"/>
                    <a:pt x="820" y="177"/>
                    <a:pt x="793" y="206"/>
                  </a:cubicBezTo>
                  <a:cubicBezTo>
                    <a:pt x="770" y="229"/>
                    <a:pt x="749" y="254"/>
                    <a:pt x="729" y="280"/>
                  </a:cubicBezTo>
                  <a:cubicBezTo>
                    <a:pt x="707" y="295"/>
                    <a:pt x="687" y="314"/>
                    <a:pt x="670" y="334"/>
                  </a:cubicBezTo>
                  <a:lnTo>
                    <a:pt x="666" y="339"/>
                  </a:lnTo>
                  <a:cubicBezTo>
                    <a:pt x="652" y="349"/>
                    <a:pt x="639" y="361"/>
                    <a:pt x="626" y="374"/>
                  </a:cubicBezTo>
                  <a:cubicBezTo>
                    <a:pt x="604" y="391"/>
                    <a:pt x="578" y="405"/>
                    <a:pt x="559" y="418"/>
                  </a:cubicBezTo>
                  <a:cubicBezTo>
                    <a:pt x="552" y="421"/>
                    <a:pt x="545" y="424"/>
                    <a:pt x="539" y="428"/>
                  </a:cubicBezTo>
                  <a:cubicBezTo>
                    <a:pt x="530" y="433"/>
                    <a:pt x="521" y="439"/>
                    <a:pt x="512" y="445"/>
                  </a:cubicBezTo>
                  <a:cubicBezTo>
                    <a:pt x="448" y="485"/>
                    <a:pt x="383" y="520"/>
                    <a:pt x="318" y="558"/>
                  </a:cubicBezTo>
                  <a:cubicBezTo>
                    <a:pt x="254" y="596"/>
                    <a:pt x="192" y="631"/>
                    <a:pt x="153" y="693"/>
                  </a:cubicBezTo>
                  <a:cubicBezTo>
                    <a:pt x="172" y="627"/>
                    <a:pt x="228" y="567"/>
                    <a:pt x="274" y="523"/>
                  </a:cubicBezTo>
                  <a:cubicBezTo>
                    <a:pt x="291" y="507"/>
                    <a:pt x="308" y="492"/>
                    <a:pt x="327" y="479"/>
                  </a:cubicBezTo>
                  <a:cubicBezTo>
                    <a:pt x="330" y="477"/>
                    <a:pt x="333" y="476"/>
                    <a:pt x="336" y="474"/>
                  </a:cubicBezTo>
                  <a:cubicBezTo>
                    <a:pt x="348" y="467"/>
                    <a:pt x="359" y="460"/>
                    <a:pt x="370" y="451"/>
                  </a:cubicBezTo>
                  <a:cubicBezTo>
                    <a:pt x="376" y="448"/>
                    <a:pt x="382" y="444"/>
                    <a:pt x="388" y="441"/>
                  </a:cubicBezTo>
                  <a:cubicBezTo>
                    <a:pt x="393" y="439"/>
                    <a:pt x="399" y="436"/>
                    <a:pt x="404" y="433"/>
                  </a:cubicBezTo>
                  <a:cubicBezTo>
                    <a:pt x="412" y="428"/>
                    <a:pt x="420" y="423"/>
                    <a:pt x="427" y="417"/>
                  </a:cubicBezTo>
                  <a:cubicBezTo>
                    <a:pt x="441" y="410"/>
                    <a:pt x="455" y="403"/>
                    <a:pt x="468" y="395"/>
                  </a:cubicBezTo>
                  <a:cubicBezTo>
                    <a:pt x="488" y="384"/>
                    <a:pt x="507" y="371"/>
                    <a:pt x="526" y="358"/>
                  </a:cubicBezTo>
                  <a:cubicBezTo>
                    <a:pt x="554" y="337"/>
                    <a:pt x="581" y="314"/>
                    <a:pt x="610" y="295"/>
                  </a:cubicBezTo>
                  <a:cubicBezTo>
                    <a:pt x="611" y="295"/>
                    <a:pt x="612" y="294"/>
                    <a:pt x="612" y="294"/>
                  </a:cubicBezTo>
                  <a:cubicBezTo>
                    <a:pt x="618" y="290"/>
                    <a:pt x="624" y="285"/>
                    <a:pt x="627" y="279"/>
                  </a:cubicBezTo>
                  <a:cubicBezTo>
                    <a:pt x="630" y="274"/>
                    <a:pt x="631" y="270"/>
                    <a:pt x="632" y="265"/>
                  </a:cubicBezTo>
                  <a:cubicBezTo>
                    <a:pt x="632" y="264"/>
                    <a:pt x="632" y="264"/>
                    <a:pt x="632" y="263"/>
                  </a:cubicBezTo>
                  <a:cubicBezTo>
                    <a:pt x="632" y="262"/>
                    <a:pt x="632" y="261"/>
                    <a:pt x="632" y="261"/>
                  </a:cubicBezTo>
                  <a:cubicBezTo>
                    <a:pt x="631" y="260"/>
                    <a:pt x="631" y="260"/>
                    <a:pt x="630" y="259"/>
                  </a:cubicBezTo>
                  <a:cubicBezTo>
                    <a:pt x="629" y="258"/>
                    <a:pt x="628" y="258"/>
                    <a:pt x="627" y="258"/>
                  </a:cubicBezTo>
                  <a:cubicBezTo>
                    <a:pt x="626" y="258"/>
                    <a:pt x="626" y="258"/>
                    <a:pt x="625" y="259"/>
                  </a:cubicBezTo>
                  <a:cubicBezTo>
                    <a:pt x="624" y="260"/>
                    <a:pt x="623" y="260"/>
                    <a:pt x="623" y="261"/>
                  </a:cubicBezTo>
                  <a:lnTo>
                    <a:pt x="622" y="262"/>
                  </a:lnTo>
                  <a:cubicBezTo>
                    <a:pt x="613" y="280"/>
                    <a:pt x="583" y="294"/>
                    <a:pt x="567" y="305"/>
                  </a:cubicBezTo>
                  <a:cubicBezTo>
                    <a:pt x="541" y="325"/>
                    <a:pt x="517" y="345"/>
                    <a:pt x="490" y="363"/>
                  </a:cubicBezTo>
                  <a:cubicBezTo>
                    <a:pt x="438" y="398"/>
                    <a:pt x="379" y="417"/>
                    <a:pt x="324" y="445"/>
                  </a:cubicBezTo>
                  <a:cubicBezTo>
                    <a:pt x="290" y="460"/>
                    <a:pt x="257" y="477"/>
                    <a:pt x="225" y="496"/>
                  </a:cubicBezTo>
                  <a:cubicBezTo>
                    <a:pt x="197" y="512"/>
                    <a:pt x="169" y="530"/>
                    <a:pt x="142" y="549"/>
                  </a:cubicBezTo>
                  <a:cubicBezTo>
                    <a:pt x="138" y="550"/>
                    <a:pt x="135" y="552"/>
                    <a:pt x="132" y="554"/>
                  </a:cubicBezTo>
                  <a:cubicBezTo>
                    <a:pt x="119" y="561"/>
                    <a:pt x="108" y="572"/>
                    <a:pt x="100" y="585"/>
                  </a:cubicBezTo>
                  <a:cubicBezTo>
                    <a:pt x="100" y="586"/>
                    <a:pt x="99" y="587"/>
                    <a:pt x="99" y="588"/>
                  </a:cubicBezTo>
                  <a:cubicBezTo>
                    <a:pt x="94" y="594"/>
                    <a:pt x="89" y="599"/>
                    <a:pt x="84" y="604"/>
                  </a:cubicBezTo>
                  <a:cubicBezTo>
                    <a:pt x="89" y="588"/>
                    <a:pt x="96" y="572"/>
                    <a:pt x="104" y="558"/>
                  </a:cubicBezTo>
                  <a:cubicBezTo>
                    <a:pt x="127" y="524"/>
                    <a:pt x="154" y="494"/>
                    <a:pt x="185" y="467"/>
                  </a:cubicBezTo>
                  <a:cubicBezTo>
                    <a:pt x="193" y="460"/>
                    <a:pt x="202" y="453"/>
                    <a:pt x="211" y="446"/>
                  </a:cubicBezTo>
                  <a:cubicBezTo>
                    <a:pt x="212" y="445"/>
                    <a:pt x="213" y="445"/>
                    <a:pt x="214" y="444"/>
                  </a:cubicBezTo>
                  <a:cubicBezTo>
                    <a:pt x="222" y="440"/>
                    <a:pt x="229" y="434"/>
                    <a:pt x="235" y="429"/>
                  </a:cubicBezTo>
                  <a:lnTo>
                    <a:pt x="239" y="425"/>
                  </a:lnTo>
                  <a:cubicBezTo>
                    <a:pt x="266" y="407"/>
                    <a:pt x="294" y="391"/>
                    <a:pt x="323" y="375"/>
                  </a:cubicBezTo>
                  <a:lnTo>
                    <a:pt x="348" y="368"/>
                  </a:lnTo>
                  <a:cubicBezTo>
                    <a:pt x="349" y="368"/>
                    <a:pt x="349" y="368"/>
                    <a:pt x="350" y="367"/>
                  </a:cubicBezTo>
                  <a:cubicBezTo>
                    <a:pt x="350" y="367"/>
                    <a:pt x="352" y="366"/>
                    <a:pt x="352" y="365"/>
                  </a:cubicBezTo>
                  <a:cubicBezTo>
                    <a:pt x="353" y="364"/>
                    <a:pt x="352" y="363"/>
                    <a:pt x="352" y="362"/>
                  </a:cubicBezTo>
                  <a:cubicBezTo>
                    <a:pt x="352" y="361"/>
                    <a:pt x="352" y="360"/>
                    <a:pt x="352" y="360"/>
                  </a:cubicBezTo>
                  <a:cubicBezTo>
                    <a:pt x="352" y="359"/>
                    <a:pt x="352" y="359"/>
                    <a:pt x="352" y="359"/>
                  </a:cubicBezTo>
                  <a:cubicBezTo>
                    <a:pt x="373" y="347"/>
                    <a:pt x="394" y="335"/>
                    <a:pt x="414" y="322"/>
                  </a:cubicBezTo>
                  <a:cubicBezTo>
                    <a:pt x="482" y="276"/>
                    <a:pt x="566" y="245"/>
                    <a:pt x="619" y="180"/>
                  </a:cubicBezTo>
                  <a:cubicBezTo>
                    <a:pt x="653" y="140"/>
                    <a:pt x="689" y="104"/>
                    <a:pt x="728" y="71"/>
                  </a:cubicBezTo>
                  <a:cubicBezTo>
                    <a:pt x="750" y="53"/>
                    <a:pt x="759" y="20"/>
                    <a:pt x="781" y="5"/>
                  </a:cubicBezTo>
                  <a:lnTo>
                    <a:pt x="781" y="3"/>
                  </a:lnTo>
                  <a:cubicBezTo>
                    <a:pt x="767" y="9"/>
                    <a:pt x="776" y="5"/>
                    <a:pt x="761" y="23"/>
                  </a:cubicBezTo>
                  <a:cubicBezTo>
                    <a:pt x="746" y="42"/>
                    <a:pt x="730" y="59"/>
                    <a:pt x="712" y="75"/>
                  </a:cubicBezTo>
                  <a:cubicBezTo>
                    <a:pt x="675" y="103"/>
                    <a:pt x="640" y="134"/>
                    <a:pt x="608" y="169"/>
                  </a:cubicBezTo>
                  <a:cubicBezTo>
                    <a:pt x="579" y="200"/>
                    <a:pt x="545" y="227"/>
                    <a:pt x="508" y="249"/>
                  </a:cubicBezTo>
                  <a:lnTo>
                    <a:pt x="507" y="249"/>
                  </a:lnTo>
                  <a:cubicBezTo>
                    <a:pt x="461" y="277"/>
                    <a:pt x="414" y="308"/>
                    <a:pt x="365" y="330"/>
                  </a:cubicBezTo>
                  <a:cubicBezTo>
                    <a:pt x="354" y="336"/>
                    <a:pt x="343" y="341"/>
                    <a:pt x="333" y="348"/>
                  </a:cubicBezTo>
                  <a:cubicBezTo>
                    <a:pt x="319" y="355"/>
                    <a:pt x="306" y="364"/>
                    <a:pt x="293" y="372"/>
                  </a:cubicBezTo>
                  <a:lnTo>
                    <a:pt x="282" y="376"/>
                  </a:lnTo>
                  <a:lnTo>
                    <a:pt x="282" y="375"/>
                  </a:lnTo>
                  <a:cubicBezTo>
                    <a:pt x="280" y="374"/>
                    <a:pt x="278" y="374"/>
                    <a:pt x="276" y="374"/>
                  </a:cubicBezTo>
                  <a:lnTo>
                    <a:pt x="275" y="374"/>
                  </a:lnTo>
                  <a:cubicBezTo>
                    <a:pt x="262" y="376"/>
                    <a:pt x="249" y="380"/>
                    <a:pt x="237" y="387"/>
                  </a:cubicBezTo>
                  <a:cubicBezTo>
                    <a:pt x="233" y="389"/>
                    <a:pt x="229" y="392"/>
                    <a:pt x="225" y="395"/>
                  </a:cubicBezTo>
                  <a:cubicBezTo>
                    <a:pt x="203" y="404"/>
                    <a:pt x="181" y="414"/>
                    <a:pt x="159" y="426"/>
                  </a:cubicBezTo>
                  <a:cubicBezTo>
                    <a:pt x="130" y="443"/>
                    <a:pt x="100" y="456"/>
                    <a:pt x="73" y="475"/>
                  </a:cubicBezTo>
                  <a:cubicBezTo>
                    <a:pt x="55" y="488"/>
                    <a:pt x="39" y="504"/>
                    <a:pt x="26" y="522"/>
                  </a:cubicBezTo>
                  <a:cubicBezTo>
                    <a:pt x="50" y="471"/>
                    <a:pt x="110" y="428"/>
                    <a:pt x="150" y="400"/>
                  </a:cubicBezTo>
                  <a:cubicBezTo>
                    <a:pt x="201" y="364"/>
                    <a:pt x="259" y="332"/>
                    <a:pt x="307" y="292"/>
                  </a:cubicBezTo>
                  <a:cubicBezTo>
                    <a:pt x="401" y="213"/>
                    <a:pt x="507" y="150"/>
                    <a:pt x="601" y="70"/>
                  </a:cubicBezTo>
                  <a:cubicBezTo>
                    <a:pt x="602" y="68"/>
                    <a:pt x="601" y="66"/>
                    <a:pt x="599" y="67"/>
                  </a:cubicBezTo>
                  <a:cubicBezTo>
                    <a:pt x="496" y="150"/>
                    <a:pt x="387" y="224"/>
                    <a:pt x="278" y="300"/>
                  </a:cubicBezTo>
                  <a:cubicBezTo>
                    <a:pt x="218" y="342"/>
                    <a:pt x="148" y="373"/>
                    <a:pt x="93" y="421"/>
                  </a:cubicBezTo>
                  <a:cubicBezTo>
                    <a:pt x="59" y="451"/>
                    <a:pt x="7" y="501"/>
                    <a:pt x="2" y="548"/>
                  </a:cubicBezTo>
                  <a:cubicBezTo>
                    <a:pt x="0" y="553"/>
                    <a:pt x="8" y="555"/>
                    <a:pt x="13" y="552"/>
                  </a:cubicBezTo>
                  <a:moveTo>
                    <a:pt x="785" y="414"/>
                  </a:moveTo>
                  <a:lnTo>
                    <a:pt x="783" y="416"/>
                  </a:lnTo>
                  <a:lnTo>
                    <a:pt x="785" y="414"/>
                  </a:lnTo>
                  <a:moveTo>
                    <a:pt x="226" y="630"/>
                  </a:moveTo>
                  <a:cubicBezTo>
                    <a:pt x="220" y="637"/>
                    <a:pt x="213" y="643"/>
                    <a:pt x="205" y="649"/>
                  </a:cubicBezTo>
                  <a:cubicBezTo>
                    <a:pt x="212" y="642"/>
                    <a:pt x="219" y="636"/>
                    <a:pt x="226" y="630"/>
                  </a:cubicBezTo>
                  <a:moveTo>
                    <a:pt x="386" y="435"/>
                  </a:moveTo>
                  <a:lnTo>
                    <a:pt x="393" y="432"/>
                  </a:lnTo>
                  <a:lnTo>
                    <a:pt x="386" y="436"/>
                  </a:lnTo>
                  <a:lnTo>
                    <a:pt x="386" y="43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2">
              <a:extLst>
                <a:ext uri="{FF2B5EF4-FFF2-40B4-BE49-F238E27FC236}">
                  <a16:creationId xmlns:a16="http://schemas.microsoft.com/office/drawing/2014/main" id="{763786A6-00F8-5798-52B7-B1A8571DFA89}"/>
                </a:ext>
              </a:extLst>
            </p:cNvPr>
            <p:cNvSpPr/>
            <p:nvPr/>
          </p:nvSpPr>
          <p:spPr>
            <a:xfrm>
              <a:off x="8145000" y="3360600"/>
              <a:ext cx="52920" cy="99000"/>
            </a:xfrm>
            <a:custGeom>
              <a:avLst/>
              <a:gdLst/>
              <a:ahLst/>
              <a:cxnLst/>
              <a:rect l="l" t="t" r="r" b="b"/>
              <a:pathLst>
                <a:path w="147" h="275" extrusionOk="0">
                  <a:moveTo>
                    <a:pt x="1" y="270"/>
                  </a:moveTo>
                  <a:cubicBezTo>
                    <a:pt x="0" y="272"/>
                    <a:pt x="2" y="274"/>
                    <a:pt x="3" y="273"/>
                  </a:cubicBezTo>
                  <a:cubicBezTo>
                    <a:pt x="84" y="218"/>
                    <a:pt x="132" y="95"/>
                    <a:pt x="146" y="1"/>
                  </a:cubicBezTo>
                  <a:cubicBezTo>
                    <a:pt x="146" y="0"/>
                    <a:pt x="146" y="0"/>
                    <a:pt x="146" y="0"/>
                  </a:cubicBezTo>
                  <a:cubicBezTo>
                    <a:pt x="145" y="0"/>
                    <a:pt x="145" y="0"/>
                    <a:pt x="145" y="0"/>
                  </a:cubicBezTo>
                  <a:lnTo>
                    <a:pt x="144" y="0"/>
                  </a:lnTo>
                  <a:lnTo>
                    <a:pt x="144" y="1"/>
                  </a:lnTo>
                  <a:cubicBezTo>
                    <a:pt x="129" y="56"/>
                    <a:pt x="108" y="109"/>
                    <a:pt x="81" y="159"/>
                  </a:cubicBezTo>
                  <a:cubicBezTo>
                    <a:pt x="59" y="199"/>
                    <a:pt x="27" y="232"/>
                    <a:pt x="1" y="2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2">
              <a:extLst>
                <a:ext uri="{FF2B5EF4-FFF2-40B4-BE49-F238E27FC236}">
                  <a16:creationId xmlns:a16="http://schemas.microsoft.com/office/drawing/2014/main" id="{0C97DA68-90EC-8859-88DC-5D04DC26470A}"/>
                </a:ext>
              </a:extLst>
            </p:cNvPr>
            <p:cNvSpPr/>
            <p:nvPr/>
          </p:nvSpPr>
          <p:spPr>
            <a:xfrm>
              <a:off x="8085960" y="3470760"/>
              <a:ext cx="46080" cy="42480"/>
            </a:xfrm>
            <a:custGeom>
              <a:avLst/>
              <a:gdLst/>
              <a:ahLst/>
              <a:cxnLst/>
              <a:rect l="l" t="t" r="r" b="b"/>
              <a:pathLst>
                <a:path w="128" h="118" extrusionOk="0">
                  <a:moveTo>
                    <a:pt x="106" y="14"/>
                  </a:moveTo>
                  <a:cubicBezTo>
                    <a:pt x="95" y="26"/>
                    <a:pt x="83" y="38"/>
                    <a:pt x="69" y="49"/>
                  </a:cubicBezTo>
                  <a:cubicBezTo>
                    <a:pt x="68" y="49"/>
                    <a:pt x="67" y="50"/>
                    <a:pt x="66" y="51"/>
                  </a:cubicBezTo>
                  <a:cubicBezTo>
                    <a:pt x="61" y="54"/>
                    <a:pt x="56" y="57"/>
                    <a:pt x="51" y="60"/>
                  </a:cubicBezTo>
                  <a:cubicBezTo>
                    <a:pt x="45" y="66"/>
                    <a:pt x="39" y="73"/>
                    <a:pt x="33" y="80"/>
                  </a:cubicBezTo>
                  <a:cubicBezTo>
                    <a:pt x="23" y="90"/>
                    <a:pt x="8" y="99"/>
                    <a:pt x="1" y="112"/>
                  </a:cubicBezTo>
                  <a:cubicBezTo>
                    <a:pt x="0" y="115"/>
                    <a:pt x="3" y="117"/>
                    <a:pt x="6" y="116"/>
                  </a:cubicBezTo>
                  <a:cubicBezTo>
                    <a:pt x="35" y="102"/>
                    <a:pt x="47" y="73"/>
                    <a:pt x="75" y="57"/>
                  </a:cubicBezTo>
                  <a:cubicBezTo>
                    <a:pt x="85" y="49"/>
                    <a:pt x="94" y="40"/>
                    <a:pt x="101" y="29"/>
                  </a:cubicBezTo>
                  <a:cubicBezTo>
                    <a:pt x="110" y="20"/>
                    <a:pt x="113" y="4"/>
                    <a:pt x="127" y="0"/>
                  </a:cubicBezTo>
                  <a:cubicBezTo>
                    <a:pt x="124" y="1"/>
                    <a:pt x="120" y="2"/>
                    <a:pt x="117" y="4"/>
                  </a:cubicBezTo>
                  <a:cubicBezTo>
                    <a:pt x="113" y="7"/>
                    <a:pt x="109" y="10"/>
                    <a:pt x="106"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2">
              <a:extLst>
                <a:ext uri="{FF2B5EF4-FFF2-40B4-BE49-F238E27FC236}">
                  <a16:creationId xmlns:a16="http://schemas.microsoft.com/office/drawing/2014/main" id="{B5EA944F-1506-3442-C10F-EF7A0E17A5E6}"/>
                </a:ext>
              </a:extLst>
            </p:cNvPr>
            <p:cNvSpPr/>
            <p:nvPr/>
          </p:nvSpPr>
          <p:spPr>
            <a:xfrm>
              <a:off x="7976880" y="3521160"/>
              <a:ext cx="140040" cy="199080"/>
            </a:xfrm>
            <a:custGeom>
              <a:avLst/>
              <a:gdLst/>
              <a:ahLst/>
              <a:cxnLst/>
              <a:rect l="l" t="t" r="r" b="b"/>
              <a:pathLst>
                <a:path w="389" h="553" extrusionOk="0">
                  <a:moveTo>
                    <a:pt x="179" y="129"/>
                  </a:moveTo>
                  <a:cubicBezTo>
                    <a:pt x="207" y="84"/>
                    <a:pt x="247" y="50"/>
                    <a:pt x="275" y="4"/>
                  </a:cubicBezTo>
                  <a:cubicBezTo>
                    <a:pt x="276" y="2"/>
                    <a:pt x="273" y="0"/>
                    <a:pt x="271" y="2"/>
                  </a:cubicBezTo>
                  <a:cubicBezTo>
                    <a:pt x="245" y="40"/>
                    <a:pt x="208" y="70"/>
                    <a:pt x="179" y="106"/>
                  </a:cubicBezTo>
                  <a:cubicBezTo>
                    <a:pt x="162" y="130"/>
                    <a:pt x="146" y="155"/>
                    <a:pt x="131" y="181"/>
                  </a:cubicBezTo>
                  <a:cubicBezTo>
                    <a:pt x="118" y="203"/>
                    <a:pt x="106" y="227"/>
                    <a:pt x="95" y="251"/>
                  </a:cubicBezTo>
                  <a:cubicBezTo>
                    <a:pt x="51" y="339"/>
                    <a:pt x="6" y="443"/>
                    <a:pt x="0" y="543"/>
                  </a:cubicBezTo>
                  <a:cubicBezTo>
                    <a:pt x="0" y="552"/>
                    <a:pt x="14" y="552"/>
                    <a:pt x="14" y="543"/>
                  </a:cubicBezTo>
                  <a:cubicBezTo>
                    <a:pt x="20" y="518"/>
                    <a:pt x="29" y="494"/>
                    <a:pt x="41" y="471"/>
                  </a:cubicBezTo>
                  <a:cubicBezTo>
                    <a:pt x="55" y="438"/>
                    <a:pt x="69" y="403"/>
                    <a:pt x="86" y="370"/>
                  </a:cubicBezTo>
                  <a:cubicBezTo>
                    <a:pt x="94" y="353"/>
                    <a:pt x="102" y="336"/>
                    <a:pt x="112" y="320"/>
                  </a:cubicBezTo>
                  <a:cubicBezTo>
                    <a:pt x="125" y="296"/>
                    <a:pt x="141" y="275"/>
                    <a:pt x="157" y="253"/>
                  </a:cubicBezTo>
                  <a:cubicBezTo>
                    <a:pt x="228" y="170"/>
                    <a:pt x="305" y="91"/>
                    <a:pt x="387" y="19"/>
                  </a:cubicBezTo>
                  <a:cubicBezTo>
                    <a:pt x="388" y="17"/>
                    <a:pt x="387" y="16"/>
                    <a:pt x="385" y="17"/>
                  </a:cubicBezTo>
                  <a:cubicBezTo>
                    <a:pt x="333" y="50"/>
                    <a:pt x="297" y="103"/>
                    <a:pt x="250" y="142"/>
                  </a:cubicBezTo>
                  <a:cubicBezTo>
                    <a:pt x="210" y="178"/>
                    <a:pt x="174" y="217"/>
                    <a:pt x="142" y="260"/>
                  </a:cubicBezTo>
                  <a:cubicBezTo>
                    <a:pt x="112" y="296"/>
                    <a:pt x="94" y="340"/>
                    <a:pt x="70" y="380"/>
                  </a:cubicBezTo>
                  <a:cubicBezTo>
                    <a:pt x="53" y="412"/>
                    <a:pt x="38" y="445"/>
                    <a:pt x="25" y="478"/>
                  </a:cubicBezTo>
                  <a:lnTo>
                    <a:pt x="22" y="484"/>
                  </a:lnTo>
                  <a:cubicBezTo>
                    <a:pt x="39" y="399"/>
                    <a:pt x="79" y="316"/>
                    <a:pt x="117" y="240"/>
                  </a:cubicBezTo>
                  <a:cubicBezTo>
                    <a:pt x="136" y="203"/>
                    <a:pt x="156" y="165"/>
                    <a:pt x="179" y="1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2">
              <a:extLst>
                <a:ext uri="{FF2B5EF4-FFF2-40B4-BE49-F238E27FC236}">
                  <a16:creationId xmlns:a16="http://schemas.microsoft.com/office/drawing/2014/main" id="{17AB8B58-873C-FDA5-65A1-379D993F66D4}"/>
                </a:ext>
              </a:extLst>
            </p:cNvPr>
            <p:cNvSpPr/>
            <p:nvPr/>
          </p:nvSpPr>
          <p:spPr>
            <a:xfrm>
              <a:off x="8125920" y="3485880"/>
              <a:ext cx="39240" cy="33840"/>
            </a:xfrm>
            <a:custGeom>
              <a:avLst/>
              <a:gdLst/>
              <a:ahLst/>
              <a:cxnLst/>
              <a:rect l="l" t="t" r="r" b="b"/>
              <a:pathLst>
                <a:path w="109" h="94" extrusionOk="0">
                  <a:moveTo>
                    <a:pt x="0" y="91"/>
                  </a:moveTo>
                  <a:lnTo>
                    <a:pt x="0" y="92"/>
                  </a:lnTo>
                  <a:lnTo>
                    <a:pt x="1" y="93"/>
                  </a:lnTo>
                  <a:lnTo>
                    <a:pt x="2" y="93"/>
                  </a:lnTo>
                  <a:cubicBezTo>
                    <a:pt x="2" y="93"/>
                    <a:pt x="3" y="93"/>
                    <a:pt x="3" y="92"/>
                  </a:cubicBezTo>
                  <a:cubicBezTo>
                    <a:pt x="33" y="60"/>
                    <a:pt x="80" y="41"/>
                    <a:pt x="106" y="4"/>
                  </a:cubicBezTo>
                  <a:cubicBezTo>
                    <a:pt x="108" y="2"/>
                    <a:pt x="105" y="0"/>
                    <a:pt x="103" y="2"/>
                  </a:cubicBezTo>
                  <a:cubicBezTo>
                    <a:pt x="84" y="15"/>
                    <a:pt x="67" y="30"/>
                    <a:pt x="49" y="44"/>
                  </a:cubicBezTo>
                  <a:cubicBezTo>
                    <a:pt x="31" y="58"/>
                    <a:pt x="15" y="73"/>
                    <a:pt x="0" y="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2">
              <a:extLst>
                <a:ext uri="{FF2B5EF4-FFF2-40B4-BE49-F238E27FC236}">
                  <a16:creationId xmlns:a16="http://schemas.microsoft.com/office/drawing/2014/main" id="{236AB374-05FE-B76A-AF8C-13FE47E2386F}"/>
                </a:ext>
              </a:extLst>
            </p:cNvPr>
            <p:cNvSpPr/>
            <p:nvPr/>
          </p:nvSpPr>
          <p:spPr>
            <a:xfrm>
              <a:off x="8169480" y="3446640"/>
              <a:ext cx="34560" cy="33480"/>
            </a:xfrm>
            <a:custGeom>
              <a:avLst/>
              <a:gdLst/>
              <a:ahLst/>
              <a:cxnLst/>
              <a:rect l="l" t="t" r="r" b="b"/>
              <a:pathLst>
                <a:path w="96" h="93" extrusionOk="0">
                  <a:moveTo>
                    <a:pt x="79" y="30"/>
                  </a:moveTo>
                  <a:cubicBezTo>
                    <a:pt x="86" y="23"/>
                    <a:pt x="86" y="10"/>
                    <a:pt x="94" y="5"/>
                  </a:cubicBezTo>
                  <a:cubicBezTo>
                    <a:pt x="95" y="5"/>
                    <a:pt x="95" y="4"/>
                    <a:pt x="95" y="4"/>
                  </a:cubicBezTo>
                  <a:lnTo>
                    <a:pt x="95" y="3"/>
                  </a:lnTo>
                  <a:cubicBezTo>
                    <a:pt x="95" y="2"/>
                    <a:pt x="95" y="2"/>
                    <a:pt x="95" y="1"/>
                  </a:cubicBezTo>
                  <a:lnTo>
                    <a:pt x="94" y="0"/>
                  </a:lnTo>
                  <a:lnTo>
                    <a:pt x="93" y="0"/>
                  </a:lnTo>
                  <a:lnTo>
                    <a:pt x="92" y="0"/>
                  </a:lnTo>
                  <a:cubicBezTo>
                    <a:pt x="84" y="1"/>
                    <a:pt x="82" y="6"/>
                    <a:pt x="78" y="13"/>
                  </a:cubicBezTo>
                  <a:cubicBezTo>
                    <a:pt x="71" y="23"/>
                    <a:pt x="63" y="32"/>
                    <a:pt x="53" y="40"/>
                  </a:cubicBezTo>
                  <a:cubicBezTo>
                    <a:pt x="45" y="49"/>
                    <a:pt x="36" y="57"/>
                    <a:pt x="27" y="65"/>
                  </a:cubicBezTo>
                  <a:cubicBezTo>
                    <a:pt x="18" y="70"/>
                    <a:pt x="10" y="77"/>
                    <a:pt x="2" y="84"/>
                  </a:cubicBezTo>
                  <a:cubicBezTo>
                    <a:pt x="0" y="87"/>
                    <a:pt x="3" y="92"/>
                    <a:pt x="6" y="89"/>
                  </a:cubicBezTo>
                  <a:cubicBezTo>
                    <a:pt x="21" y="74"/>
                    <a:pt x="41" y="65"/>
                    <a:pt x="57" y="51"/>
                  </a:cubicBezTo>
                  <a:cubicBezTo>
                    <a:pt x="64" y="44"/>
                    <a:pt x="72" y="37"/>
                    <a:pt x="79"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2">
              <a:extLst>
                <a:ext uri="{FF2B5EF4-FFF2-40B4-BE49-F238E27FC236}">
                  <a16:creationId xmlns:a16="http://schemas.microsoft.com/office/drawing/2014/main" id="{514D295E-555B-8634-0114-A87EA5148592}"/>
                </a:ext>
              </a:extLst>
            </p:cNvPr>
            <p:cNvSpPr/>
            <p:nvPr/>
          </p:nvSpPr>
          <p:spPr>
            <a:xfrm>
              <a:off x="8180640" y="3482280"/>
              <a:ext cx="26640" cy="36360"/>
            </a:xfrm>
            <a:custGeom>
              <a:avLst/>
              <a:gdLst/>
              <a:ahLst/>
              <a:cxnLst/>
              <a:rect l="l" t="t" r="r" b="b"/>
              <a:pathLst>
                <a:path w="74" h="101" extrusionOk="0">
                  <a:moveTo>
                    <a:pt x="3" y="96"/>
                  </a:moveTo>
                  <a:cubicBezTo>
                    <a:pt x="14" y="81"/>
                    <a:pt x="26" y="66"/>
                    <a:pt x="39" y="54"/>
                  </a:cubicBezTo>
                  <a:cubicBezTo>
                    <a:pt x="51" y="39"/>
                    <a:pt x="62" y="23"/>
                    <a:pt x="72" y="6"/>
                  </a:cubicBezTo>
                  <a:cubicBezTo>
                    <a:pt x="72" y="5"/>
                    <a:pt x="73" y="4"/>
                    <a:pt x="73" y="3"/>
                  </a:cubicBezTo>
                  <a:lnTo>
                    <a:pt x="73" y="2"/>
                  </a:lnTo>
                  <a:lnTo>
                    <a:pt x="73" y="1"/>
                  </a:lnTo>
                  <a:cubicBezTo>
                    <a:pt x="73" y="1"/>
                    <a:pt x="72" y="2"/>
                    <a:pt x="72" y="1"/>
                  </a:cubicBezTo>
                  <a:cubicBezTo>
                    <a:pt x="71" y="0"/>
                    <a:pt x="72" y="0"/>
                    <a:pt x="72" y="0"/>
                  </a:cubicBezTo>
                  <a:cubicBezTo>
                    <a:pt x="71" y="0"/>
                    <a:pt x="71" y="0"/>
                    <a:pt x="71" y="1"/>
                  </a:cubicBezTo>
                  <a:cubicBezTo>
                    <a:pt x="70" y="2"/>
                    <a:pt x="70" y="1"/>
                    <a:pt x="70" y="1"/>
                  </a:cubicBezTo>
                  <a:cubicBezTo>
                    <a:pt x="56" y="18"/>
                    <a:pt x="45" y="37"/>
                    <a:pt x="31" y="53"/>
                  </a:cubicBezTo>
                  <a:cubicBezTo>
                    <a:pt x="22" y="61"/>
                    <a:pt x="15" y="71"/>
                    <a:pt x="9" y="82"/>
                  </a:cubicBezTo>
                  <a:cubicBezTo>
                    <a:pt x="6" y="86"/>
                    <a:pt x="4" y="91"/>
                    <a:pt x="2" y="95"/>
                  </a:cubicBezTo>
                  <a:cubicBezTo>
                    <a:pt x="0" y="100"/>
                    <a:pt x="3" y="97"/>
                    <a:pt x="3" y="9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2">
              <a:extLst>
                <a:ext uri="{FF2B5EF4-FFF2-40B4-BE49-F238E27FC236}">
                  <a16:creationId xmlns:a16="http://schemas.microsoft.com/office/drawing/2014/main" id="{3C0C4954-3F3A-C8A8-975E-F8F7F7A02F82}"/>
                </a:ext>
              </a:extLst>
            </p:cNvPr>
            <p:cNvSpPr/>
            <p:nvPr/>
          </p:nvSpPr>
          <p:spPr>
            <a:xfrm>
              <a:off x="8150400" y="3530160"/>
              <a:ext cx="23040" cy="28440"/>
            </a:xfrm>
            <a:custGeom>
              <a:avLst/>
              <a:gdLst/>
              <a:ahLst/>
              <a:cxnLst/>
              <a:rect l="l" t="t" r="r" b="b"/>
              <a:pathLst>
                <a:path w="64" h="79" extrusionOk="0">
                  <a:moveTo>
                    <a:pt x="60" y="1"/>
                  </a:moveTo>
                  <a:cubicBezTo>
                    <a:pt x="58" y="5"/>
                    <a:pt x="57" y="9"/>
                    <a:pt x="55" y="12"/>
                  </a:cubicBezTo>
                  <a:cubicBezTo>
                    <a:pt x="49" y="23"/>
                    <a:pt x="41" y="32"/>
                    <a:pt x="31" y="41"/>
                  </a:cubicBezTo>
                  <a:cubicBezTo>
                    <a:pt x="19" y="50"/>
                    <a:pt x="8" y="62"/>
                    <a:pt x="0" y="76"/>
                  </a:cubicBezTo>
                  <a:cubicBezTo>
                    <a:pt x="0" y="77"/>
                    <a:pt x="0" y="77"/>
                    <a:pt x="0" y="77"/>
                  </a:cubicBezTo>
                  <a:cubicBezTo>
                    <a:pt x="0" y="78"/>
                    <a:pt x="1" y="78"/>
                    <a:pt x="1" y="78"/>
                  </a:cubicBezTo>
                  <a:lnTo>
                    <a:pt x="2" y="78"/>
                  </a:lnTo>
                  <a:lnTo>
                    <a:pt x="3" y="78"/>
                  </a:lnTo>
                  <a:cubicBezTo>
                    <a:pt x="3" y="78"/>
                    <a:pt x="4" y="78"/>
                    <a:pt x="5" y="77"/>
                  </a:cubicBezTo>
                  <a:cubicBezTo>
                    <a:pt x="18" y="70"/>
                    <a:pt x="29" y="59"/>
                    <a:pt x="38" y="46"/>
                  </a:cubicBezTo>
                  <a:cubicBezTo>
                    <a:pt x="43" y="40"/>
                    <a:pt x="48" y="34"/>
                    <a:pt x="52" y="26"/>
                  </a:cubicBezTo>
                  <a:cubicBezTo>
                    <a:pt x="56" y="19"/>
                    <a:pt x="60" y="11"/>
                    <a:pt x="62" y="3"/>
                  </a:cubicBezTo>
                  <a:cubicBezTo>
                    <a:pt x="63" y="1"/>
                    <a:pt x="61" y="0"/>
                    <a:pt x="6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2">
              <a:extLst>
                <a:ext uri="{FF2B5EF4-FFF2-40B4-BE49-F238E27FC236}">
                  <a16:creationId xmlns:a16="http://schemas.microsoft.com/office/drawing/2014/main" id="{7D1069C8-4DD2-39A0-8861-F715DC824C5E}"/>
                </a:ext>
              </a:extLst>
            </p:cNvPr>
            <p:cNvSpPr/>
            <p:nvPr/>
          </p:nvSpPr>
          <p:spPr>
            <a:xfrm>
              <a:off x="7942320" y="3526560"/>
              <a:ext cx="201960" cy="348480"/>
            </a:xfrm>
            <a:custGeom>
              <a:avLst/>
              <a:gdLst/>
              <a:ahLst/>
              <a:cxnLst/>
              <a:rect l="l" t="t" r="r" b="b"/>
              <a:pathLst>
                <a:path w="561" h="968" extrusionOk="0">
                  <a:moveTo>
                    <a:pt x="224" y="501"/>
                  </a:moveTo>
                  <a:cubicBezTo>
                    <a:pt x="207" y="536"/>
                    <a:pt x="194" y="573"/>
                    <a:pt x="184" y="611"/>
                  </a:cubicBezTo>
                  <a:cubicBezTo>
                    <a:pt x="169" y="659"/>
                    <a:pt x="150" y="705"/>
                    <a:pt x="129" y="751"/>
                  </a:cubicBezTo>
                  <a:cubicBezTo>
                    <a:pt x="118" y="772"/>
                    <a:pt x="108" y="792"/>
                    <a:pt x="95" y="813"/>
                  </a:cubicBezTo>
                  <a:cubicBezTo>
                    <a:pt x="73" y="852"/>
                    <a:pt x="48" y="891"/>
                    <a:pt x="21" y="928"/>
                  </a:cubicBezTo>
                  <a:cubicBezTo>
                    <a:pt x="17" y="932"/>
                    <a:pt x="13" y="935"/>
                    <a:pt x="10" y="941"/>
                  </a:cubicBezTo>
                  <a:cubicBezTo>
                    <a:pt x="8" y="944"/>
                    <a:pt x="6" y="950"/>
                    <a:pt x="5" y="954"/>
                  </a:cubicBezTo>
                  <a:lnTo>
                    <a:pt x="2" y="959"/>
                  </a:lnTo>
                  <a:cubicBezTo>
                    <a:pt x="0" y="963"/>
                    <a:pt x="5" y="967"/>
                    <a:pt x="8" y="963"/>
                  </a:cubicBezTo>
                  <a:cubicBezTo>
                    <a:pt x="16" y="954"/>
                    <a:pt x="25" y="944"/>
                    <a:pt x="33" y="934"/>
                  </a:cubicBezTo>
                  <a:cubicBezTo>
                    <a:pt x="50" y="921"/>
                    <a:pt x="65" y="904"/>
                    <a:pt x="80" y="889"/>
                  </a:cubicBezTo>
                  <a:cubicBezTo>
                    <a:pt x="104" y="868"/>
                    <a:pt x="124" y="844"/>
                    <a:pt x="140" y="816"/>
                  </a:cubicBezTo>
                  <a:cubicBezTo>
                    <a:pt x="141" y="815"/>
                    <a:pt x="142" y="813"/>
                    <a:pt x="143" y="812"/>
                  </a:cubicBezTo>
                  <a:cubicBezTo>
                    <a:pt x="162" y="776"/>
                    <a:pt x="179" y="740"/>
                    <a:pt x="195" y="702"/>
                  </a:cubicBezTo>
                  <a:cubicBezTo>
                    <a:pt x="209" y="663"/>
                    <a:pt x="239" y="628"/>
                    <a:pt x="247" y="588"/>
                  </a:cubicBezTo>
                  <a:lnTo>
                    <a:pt x="245" y="588"/>
                  </a:lnTo>
                  <a:cubicBezTo>
                    <a:pt x="238" y="610"/>
                    <a:pt x="228" y="631"/>
                    <a:pt x="215" y="653"/>
                  </a:cubicBezTo>
                  <a:cubicBezTo>
                    <a:pt x="209" y="663"/>
                    <a:pt x="202" y="674"/>
                    <a:pt x="195" y="685"/>
                  </a:cubicBezTo>
                  <a:cubicBezTo>
                    <a:pt x="189" y="694"/>
                    <a:pt x="183" y="703"/>
                    <a:pt x="177" y="714"/>
                  </a:cubicBezTo>
                  <a:cubicBezTo>
                    <a:pt x="165" y="735"/>
                    <a:pt x="153" y="758"/>
                    <a:pt x="143" y="780"/>
                  </a:cubicBezTo>
                  <a:cubicBezTo>
                    <a:pt x="139" y="788"/>
                    <a:pt x="136" y="795"/>
                    <a:pt x="131" y="803"/>
                  </a:cubicBezTo>
                  <a:cubicBezTo>
                    <a:pt x="118" y="827"/>
                    <a:pt x="100" y="850"/>
                    <a:pt x="80" y="871"/>
                  </a:cubicBezTo>
                  <a:cubicBezTo>
                    <a:pt x="88" y="858"/>
                    <a:pt x="97" y="845"/>
                    <a:pt x="104" y="832"/>
                  </a:cubicBezTo>
                  <a:cubicBezTo>
                    <a:pt x="113" y="816"/>
                    <a:pt x="122" y="800"/>
                    <a:pt x="129" y="783"/>
                  </a:cubicBezTo>
                  <a:cubicBezTo>
                    <a:pt x="145" y="742"/>
                    <a:pt x="166" y="701"/>
                    <a:pt x="183" y="660"/>
                  </a:cubicBezTo>
                  <a:cubicBezTo>
                    <a:pt x="200" y="619"/>
                    <a:pt x="209" y="575"/>
                    <a:pt x="224" y="533"/>
                  </a:cubicBezTo>
                  <a:cubicBezTo>
                    <a:pt x="252" y="454"/>
                    <a:pt x="302" y="393"/>
                    <a:pt x="349" y="327"/>
                  </a:cubicBezTo>
                  <a:cubicBezTo>
                    <a:pt x="408" y="245"/>
                    <a:pt x="496" y="188"/>
                    <a:pt x="557" y="108"/>
                  </a:cubicBezTo>
                  <a:cubicBezTo>
                    <a:pt x="559" y="105"/>
                    <a:pt x="556" y="102"/>
                    <a:pt x="554" y="104"/>
                  </a:cubicBezTo>
                  <a:cubicBezTo>
                    <a:pt x="516" y="142"/>
                    <a:pt x="477" y="178"/>
                    <a:pt x="436" y="212"/>
                  </a:cubicBezTo>
                  <a:cubicBezTo>
                    <a:pt x="405" y="237"/>
                    <a:pt x="378" y="265"/>
                    <a:pt x="354" y="296"/>
                  </a:cubicBezTo>
                  <a:cubicBezTo>
                    <a:pt x="351" y="301"/>
                    <a:pt x="348" y="305"/>
                    <a:pt x="344" y="310"/>
                  </a:cubicBezTo>
                  <a:cubicBezTo>
                    <a:pt x="284" y="360"/>
                    <a:pt x="232" y="420"/>
                    <a:pt x="193" y="489"/>
                  </a:cubicBezTo>
                  <a:cubicBezTo>
                    <a:pt x="189" y="496"/>
                    <a:pt x="185" y="503"/>
                    <a:pt x="181" y="510"/>
                  </a:cubicBezTo>
                  <a:cubicBezTo>
                    <a:pt x="160" y="551"/>
                    <a:pt x="140" y="590"/>
                    <a:pt x="116" y="630"/>
                  </a:cubicBezTo>
                  <a:cubicBezTo>
                    <a:pt x="125" y="612"/>
                    <a:pt x="133" y="594"/>
                    <a:pt x="140" y="576"/>
                  </a:cubicBezTo>
                  <a:cubicBezTo>
                    <a:pt x="161" y="502"/>
                    <a:pt x="189" y="431"/>
                    <a:pt x="221" y="362"/>
                  </a:cubicBezTo>
                  <a:cubicBezTo>
                    <a:pt x="290" y="214"/>
                    <a:pt x="447" y="120"/>
                    <a:pt x="558" y="6"/>
                  </a:cubicBezTo>
                  <a:cubicBezTo>
                    <a:pt x="560" y="3"/>
                    <a:pt x="557" y="0"/>
                    <a:pt x="555" y="2"/>
                  </a:cubicBezTo>
                  <a:cubicBezTo>
                    <a:pt x="498" y="57"/>
                    <a:pt x="435" y="109"/>
                    <a:pt x="373" y="160"/>
                  </a:cubicBezTo>
                  <a:cubicBezTo>
                    <a:pt x="317" y="205"/>
                    <a:pt x="253" y="263"/>
                    <a:pt x="217" y="326"/>
                  </a:cubicBezTo>
                  <a:cubicBezTo>
                    <a:pt x="202" y="355"/>
                    <a:pt x="189" y="386"/>
                    <a:pt x="178" y="417"/>
                  </a:cubicBezTo>
                  <a:cubicBezTo>
                    <a:pt x="163" y="447"/>
                    <a:pt x="151" y="479"/>
                    <a:pt x="141" y="511"/>
                  </a:cubicBezTo>
                  <a:cubicBezTo>
                    <a:pt x="133" y="552"/>
                    <a:pt x="119" y="591"/>
                    <a:pt x="101" y="628"/>
                  </a:cubicBezTo>
                  <a:cubicBezTo>
                    <a:pt x="93" y="647"/>
                    <a:pt x="87" y="668"/>
                    <a:pt x="85" y="688"/>
                  </a:cubicBezTo>
                  <a:cubicBezTo>
                    <a:pt x="75" y="708"/>
                    <a:pt x="70" y="729"/>
                    <a:pt x="69" y="750"/>
                  </a:cubicBezTo>
                  <a:cubicBezTo>
                    <a:pt x="69" y="755"/>
                    <a:pt x="77" y="759"/>
                    <a:pt x="79" y="753"/>
                  </a:cubicBezTo>
                  <a:cubicBezTo>
                    <a:pt x="90" y="732"/>
                    <a:pt x="96" y="709"/>
                    <a:pt x="99" y="685"/>
                  </a:cubicBezTo>
                  <a:cubicBezTo>
                    <a:pt x="100" y="681"/>
                    <a:pt x="101" y="676"/>
                    <a:pt x="102" y="671"/>
                  </a:cubicBezTo>
                  <a:cubicBezTo>
                    <a:pt x="122" y="632"/>
                    <a:pt x="153" y="593"/>
                    <a:pt x="169" y="555"/>
                  </a:cubicBezTo>
                  <a:cubicBezTo>
                    <a:pt x="177" y="534"/>
                    <a:pt x="188" y="513"/>
                    <a:pt x="199" y="494"/>
                  </a:cubicBezTo>
                  <a:cubicBezTo>
                    <a:pt x="217" y="463"/>
                    <a:pt x="237" y="435"/>
                    <a:pt x="261" y="410"/>
                  </a:cubicBezTo>
                  <a:cubicBezTo>
                    <a:pt x="274" y="397"/>
                    <a:pt x="286" y="385"/>
                    <a:pt x="298" y="372"/>
                  </a:cubicBezTo>
                  <a:cubicBezTo>
                    <a:pt x="294" y="377"/>
                    <a:pt x="291" y="382"/>
                    <a:pt x="287" y="388"/>
                  </a:cubicBezTo>
                  <a:cubicBezTo>
                    <a:pt x="262" y="424"/>
                    <a:pt x="245" y="462"/>
                    <a:pt x="224" y="50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2">
              <a:extLst>
                <a:ext uri="{FF2B5EF4-FFF2-40B4-BE49-F238E27FC236}">
                  <a16:creationId xmlns:a16="http://schemas.microsoft.com/office/drawing/2014/main" id="{19BD6DD7-2078-6AE2-0956-7BD004D87C09}"/>
                </a:ext>
              </a:extLst>
            </p:cNvPr>
            <p:cNvSpPr/>
            <p:nvPr/>
          </p:nvSpPr>
          <p:spPr>
            <a:xfrm>
              <a:off x="8040960" y="3582720"/>
              <a:ext cx="129600" cy="143640"/>
            </a:xfrm>
            <a:custGeom>
              <a:avLst/>
              <a:gdLst/>
              <a:ahLst/>
              <a:cxnLst/>
              <a:rect l="l" t="t" r="r" b="b"/>
              <a:pathLst>
                <a:path w="360" h="399" extrusionOk="0">
                  <a:moveTo>
                    <a:pt x="354" y="0"/>
                  </a:moveTo>
                  <a:cubicBezTo>
                    <a:pt x="343" y="6"/>
                    <a:pt x="332" y="12"/>
                    <a:pt x="321" y="19"/>
                  </a:cubicBezTo>
                  <a:cubicBezTo>
                    <a:pt x="286" y="39"/>
                    <a:pt x="252" y="61"/>
                    <a:pt x="219" y="84"/>
                  </a:cubicBezTo>
                  <a:cubicBezTo>
                    <a:pt x="178" y="116"/>
                    <a:pt x="152" y="157"/>
                    <a:pt x="118" y="195"/>
                  </a:cubicBezTo>
                  <a:cubicBezTo>
                    <a:pt x="93" y="225"/>
                    <a:pt x="70" y="257"/>
                    <a:pt x="49" y="291"/>
                  </a:cubicBezTo>
                  <a:cubicBezTo>
                    <a:pt x="30" y="323"/>
                    <a:pt x="4" y="359"/>
                    <a:pt x="0" y="396"/>
                  </a:cubicBezTo>
                  <a:cubicBezTo>
                    <a:pt x="0" y="397"/>
                    <a:pt x="2" y="398"/>
                    <a:pt x="2" y="396"/>
                  </a:cubicBezTo>
                  <a:cubicBezTo>
                    <a:pt x="7" y="369"/>
                    <a:pt x="29" y="342"/>
                    <a:pt x="42" y="319"/>
                  </a:cubicBezTo>
                  <a:cubicBezTo>
                    <a:pt x="68" y="273"/>
                    <a:pt x="101" y="230"/>
                    <a:pt x="138" y="192"/>
                  </a:cubicBezTo>
                  <a:cubicBezTo>
                    <a:pt x="178" y="151"/>
                    <a:pt x="209" y="110"/>
                    <a:pt x="256" y="77"/>
                  </a:cubicBezTo>
                  <a:cubicBezTo>
                    <a:pt x="257" y="77"/>
                    <a:pt x="258" y="76"/>
                    <a:pt x="259" y="75"/>
                  </a:cubicBezTo>
                  <a:cubicBezTo>
                    <a:pt x="294" y="55"/>
                    <a:pt x="327" y="32"/>
                    <a:pt x="358" y="6"/>
                  </a:cubicBezTo>
                  <a:cubicBezTo>
                    <a:pt x="358" y="5"/>
                    <a:pt x="358" y="4"/>
                    <a:pt x="358" y="4"/>
                  </a:cubicBezTo>
                  <a:cubicBezTo>
                    <a:pt x="358" y="3"/>
                    <a:pt x="359" y="3"/>
                    <a:pt x="358" y="2"/>
                  </a:cubicBezTo>
                  <a:cubicBezTo>
                    <a:pt x="357" y="1"/>
                    <a:pt x="357" y="2"/>
                    <a:pt x="356" y="1"/>
                  </a:cubicBezTo>
                  <a:cubicBezTo>
                    <a:pt x="355" y="0"/>
                    <a:pt x="355" y="0"/>
                    <a:pt x="355" y="0"/>
                  </a:cubicBezTo>
                  <a:cubicBezTo>
                    <a:pt x="354" y="0"/>
                    <a:pt x="354" y="0"/>
                    <a:pt x="35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2">
              <a:extLst>
                <a:ext uri="{FF2B5EF4-FFF2-40B4-BE49-F238E27FC236}">
                  <a16:creationId xmlns:a16="http://schemas.microsoft.com/office/drawing/2014/main" id="{6B2B500B-2027-3180-70DF-36D20DB93710}"/>
                </a:ext>
              </a:extLst>
            </p:cNvPr>
            <p:cNvSpPr/>
            <p:nvPr/>
          </p:nvSpPr>
          <p:spPr>
            <a:xfrm>
              <a:off x="8196480" y="3475440"/>
              <a:ext cx="58320" cy="109800"/>
            </a:xfrm>
            <a:custGeom>
              <a:avLst/>
              <a:gdLst/>
              <a:ahLst/>
              <a:cxnLst/>
              <a:rect l="l" t="t" r="r" b="b"/>
              <a:pathLst>
                <a:path w="162" h="305" extrusionOk="0">
                  <a:moveTo>
                    <a:pt x="3" y="302"/>
                  </a:moveTo>
                  <a:cubicBezTo>
                    <a:pt x="25" y="279"/>
                    <a:pt x="44" y="253"/>
                    <a:pt x="60" y="225"/>
                  </a:cubicBezTo>
                  <a:cubicBezTo>
                    <a:pt x="67" y="212"/>
                    <a:pt x="74" y="199"/>
                    <a:pt x="81" y="184"/>
                  </a:cubicBezTo>
                  <a:cubicBezTo>
                    <a:pt x="112" y="126"/>
                    <a:pt x="139" y="65"/>
                    <a:pt x="161" y="3"/>
                  </a:cubicBezTo>
                  <a:lnTo>
                    <a:pt x="161" y="2"/>
                  </a:lnTo>
                  <a:lnTo>
                    <a:pt x="161" y="1"/>
                  </a:lnTo>
                  <a:lnTo>
                    <a:pt x="160" y="1"/>
                  </a:lnTo>
                  <a:cubicBezTo>
                    <a:pt x="160" y="0"/>
                    <a:pt x="159" y="0"/>
                    <a:pt x="159" y="0"/>
                  </a:cubicBezTo>
                  <a:lnTo>
                    <a:pt x="158" y="1"/>
                  </a:lnTo>
                  <a:cubicBezTo>
                    <a:pt x="157" y="1"/>
                    <a:pt x="157" y="2"/>
                    <a:pt x="157" y="2"/>
                  </a:cubicBezTo>
                  <a:cubicBezTo>
                    <a:pt x="138" y="54"/>
                    <a:pt x="115" y="105"/>
                    <a:pt x="89" y="154"/>
                  </a:cubicBezTo>
                  <a:cubicBezTo>
                    <a:pt x="60" y="202"/>
                    <a:pt x="39" y="261"/>
                    <a:pt x="1" y="301"/>
                  </a:cubicBezTo>
                  <a:cubicBezTo>
                    <a:pt x="0" y="301"/>
                    <a:pt x="2" y="304"/>
                    <a:pt x="3" y="30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2">
              <a:extLst>
                <a:ext uri="{FF2B5EF4-FFF2-40B4-BE49-F238E27FC236}">
                  <a16:creationId xmlns:a16="http://schemas.microsoft.com/office/drawing/2014/main" id="{A7D77D4E-FDD2-91B4-F1F2-47070C0505FA}"/>
                </a:ext>
              </a:extLst>
            </p:cNvPr>
            <p:cNvSpPr/>
            <p:nvPr/>
          </p:nvSpPr>
          <p:spPr>
            <a:xfrm>
              <a:off x="8126280" y="3669840"/>
              <a:ext cx="54360" cy="61920"/>
            </a:xfrm>
            <a:custGeom>
              <a:avLst/>
              <a:gdLst/>
              <a:ahLst/>
              <a:cxnLst/>
              <a:rect l="l" t="t" r="r" b="b"/>
              <a:pathLst>
                <a:path w="151" h="172" extrusionOk="0">
                  <a:moveTo>
                    <a:pt x="147" y="1"/>
                  </a:moveTo>
                  <a:cubicBezTo>
                    <a:pt x="119" y="23"/>
                    <a:pt x="101" y="54"/>
                    <a:pt x="78" y="81"/>
                  </a:cubicBezTo>
                  <a:cubicBezTo>
                    <a:pt x="55" y="109"/>
                    <a:pt x="24" y="138"/>
                    <a:pt x="0" y="168"/>
                  </a:cubicBezTo>
                  <a:cubicBezTo>
                    <a:pt x="0" y="169"/>
                    <a:pt x="0" y="171"/>
                    <a:pt x="1" y="170"/>
                  </a:cubicBezTo>
                  <a:cubicBezTo>
                    <a:pt x="29" y="148"/>
                    <a:pt x="54" y="123"/>
                    <a:pt x="77" y="95"/>
                  </a:cubicBezTo>
                  <a:cubicBezTo>
                    <a:pt x="102" y="66"/>
                    <a:pt x="121" y="30"/>
                    <a:pt x="149" y="4"/>
                  </a:cubicBezTo>
                  <a:cubicBezTo>
                    <a:pt x="150" y="2"/>
                    <a:pt x="148" y="0"/>
                    <a:pt x="147"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2">
              <a:extLst>
                <a:ext uri="{FF2B5EF4-FFF2-40B4-BE49-F238E27FC236}">
                  <a16:creationId xmlns:a16="http://schemas.microsoft.com/office/drawing/2014/main" id="{AB0BF899-A116-6282-8BFF-605A1D4DC15A}"/>
                </a:ext>
              </a:extLst>
            </p:cNvPr>
            <p:cNvSpPr/>
            <p:nvPr/>
          </p:nvSpPr>
          <p:spPr>
            <a:xfrm>
              <a:off x="7949880" y="3569760"/>
              <a:ext cx="281160" cy="315360"/>
            </a:xfrm>
            <a:custGeom>
              <a:avLst/>
              <a:gdLst/>
              <a:ahLst/>
              <a:cxnLst/>
              <a:rect l="l" t="t" r="r" b="b"/>
              <a:pathLst>
                <a:path w="781" h="876" extrusionOk="0">
                  <a:moveTo>
                    <a:pt x="15" y="867"/>
                  </a:moveTo>
                  <a:cubicBezTo>
                    <a:pt x="32" y="835"/>
                    <a:pt x="88" y="817"/>
                    <a:pt x="117" y="795"/>
                  </a:cubicBezTo>
                  <a:cubicBezTo>
                    <a:pt x="161" y="762"/>
                    <a:pt x="196" y="720"/>
                    <a:pt x="243" y="689"/>
                  </a:cubicBezTo>
                  <a:cubicBezTo>
                    <a:pt x="282" y="664"/>
                    <a:pt x="315" y="627"/>
                    <a:pt x="352" y="598"/>
                  </a:cubicBezTo>
                  <a:cubicBezTo>
                    <a:pt x="385" y="572"/>
                    <a:pt x="406" y="533"/>
                    <a:pt x="439" y="508"/>
                  </a:cubicBezTo>
                  <a:cubicBezTo>
                    <a:pt x="441" y="506"/>
                    <a:pt x="439" y="503"/>
                    <a:pt x="436" y="504"/>
                  </a:cubicBezTo>
                  <a:cubicBezTo>
                    <a:pt x="402" y="528"/>
                    <a:pt x="379" y="563"/>
                    <a:pt x="346" y="589"/>
                  </a:cubicBezTo>
                  <a:cubicBezTo>
                    <a:pt x="300" y="624"/>
                    <a:pt x="256" y="661"/>
                    <a:pt x="209" y="695"/>
                  </a:cubicBezTo>
                  <a:cubicBezTo>
                    <a:pt x="170" y="723"/>
                    <a:pt x="138" y="763"/>
                    <a:pt x="99" y="793"/>
                  </a:cubicBezTo>
                  <a:cubicBezTo>
                    <a:pt x="93" y="797"/>
                    <a:pt x="86" y="802"/>
                    <a:pt x="80" y="805"/>
                  </a:cubicBezTo>
                  <a:cubicBezTo>
                    <a:pt x="70" y="811"/>
                    <a:pt x="60" y="816"/>
                    <a:pt x="49" y="820"/>
                  </a:cubicBezTo>
                  <a:cubicBezTo>
                    <a:pt x="51" y="818"/>
                    <a:pt x="53" y="816"/>
                    <a:pt x="55" y="813"/>
                  </a:cubicBezTo>
                  <a:cubicBezTo>
                    <a:pt x="69" y="790"/>
                    <a:pt x="86" y="768"/>
                    <a:pt x="105" y="748"/>
                  </a:cubicBezTo>
                  <a:cubicBezTo>
                    <a:pt x="110" y="743"/>
                    <a:pt x="115" y="739"/>
                    <a:pt x="121" y="734"/>
                  </a:cubicBezTo>
                  <a:cubicBezTo>
                    <a:pt x="121" y="735"/>
                    <a:pt x="121" y="735"/>
                    <a:pt x="122" y="735"/>
                  </a:cubicBezTo>
                  <a:lnTo>
                    <a:pt x="123" y="735"/>
                  </a:lnTo>
                  <a:cubicBezTo>
                    <a:pt x="132" y="734"/>
                    <a:pt x="135" y="725"/>
                    <a:pt x="139" y="716"/>
                  </a:cubicBezTo>
                  <a:cubicBezTo>
                    <a:pt x="148" y="707"/>
                    <a:pt x="155" y="697"/>
                    <a:pt x="162" y="687"/>
                  </a:cubicBezTo>
                  <a:cubicBezTo>
                    <a:pt x="177" y="684"/>
                    <a:pt x="185" y="671"/>
                    <a:pt x="197" y="660"/>
                  </a:cubicBezTo>
                  <a:cubicBezTo>
                    <a:pt x="231" y="626"/>
                    <a:pt x="272" y="595"/>
                    <a:pt x="310" y="563"/>
                  </a:cubicBezTo>
                  <a:cubicBezTo>
                    <a:pt x="337" y="540"/>
                    <a:pt x="359" y="509"/>
                    <a:pt x="388" y="485"/>
                  </a:cubicBezTo>
                  <a:cubicBezTo>
                    <a:pt x="416" y="462"/>
                    <a:pt x="442" y="436"/>
                    <a:pt x="466" y="408"/>
                  </a:cubicBezTo>
                  <a:cubicBezTo>
                    <a:pt x="523" y="339"/>
                    <a:pt x="579" y="270"/>
                    <a:pt x="636" y="201"/>
                  </a:cubicBezTo>
                  <a:cubicBezTo>
                    <a:pt x="664" y="166"/>
                    <a:pt x="684" y="124"/>
                    <a:pt x="715" y="93"/>
                  </a:cubicBezTo>
                  <a:cubicBezTo>
                    <a:pt x="736" y="72"/>
                    <a:pt x="754" y="49"/>
                    <a:pt x="769" y="24"/>
                  </a:cubicBezTo>
                  <a:cubicBezTo>
                    <a:pt x="772" y="18"/>
                    <a:pt x="776" y="11"/>
                    <a:pt x="779" y="5"/>
                  </a:cubicBezTo>
                  <a:cubicBezTo>
                    <a:pt x="780" y="2"/>
                    <a:pt x="776" y="0"/>
                    <a:pt x="774" y="3"/>
                  </a:cubicBezTo>
                  <a:cubicBezTo>
                    <a:pt x="773" y="5"/>
                    <a:pt x="772" y="7"/>
                    <a:pt x="770" y="10"/>
                  </a:cubicBezTo>
                  <a:cubicBezTo>
                    <a:pt x="754" y="39"/>
                    <a:pt x="734" y="65"/>
                    <a:pt x="710" y="89"/>
                  </a:cubicBezTo>
                  <a:cubicBezTo>
                    <a:pt x="686" y="120"/>
                    <a:pt x="665" y="153"/>
                    <a:pt x="641" y="184"/>
                  </a:cubicBezTo>
                  <a:cubicBezTo>
                    <a:pt x="590" y="251"/>
                    <a:pt x="531" y="313"/>
                    <a:pt x="479" y="380"/>
                  </a:cubicBezTo>
                  <a:cubicBezTo>
                    <a:pt x="430" y="442"/>
                    <a:pt x="361" y="486"/>
                    <a:pt x="309" y="545"/>
                  </a:cubicBezTo>
                  <a:cubicBezTo>
                    <a:pt x="294" y="559"/>
                    <a:pt x="278" y="571"/>
                    <a:pt x="260" y="583"/>
                  </a:cubicBezTo>
                  <a:cubicBezTo>
                    <a:pt x="246" y="594"/>
                    <a:pt x="234" y="610"/>
                    <a:pt x="221" y="622"/>
                  </a:cubicBezTo>
                  <a:cubicBezTo>
                    <a:pt x="207" y="635"/>
                    <a:pt x="194" y="642"/>
                    <a:pt x="182" y="654"/>
                  </a:cubicBezTo>
                  <a:cubicBezTo>
                    <a:pt x="178" y="658"/>
                    <a:pt x="174" y="663"/>
                    <a:pt x="170" y="668"/>
                  </a:cubicBezTo>
                  <a:lnTo>
                    <a:pt x="170" y="667"/>
                  </a:lnTo>
                  <a:lnTo>
                    <a:pt x="169" y="666"/>
                  </a:lnTo>
                  <a:lnTo>
                    <a:pt x="168" y="666"/>
                  </a:lnTo>
                  <a:lnTo>
                    <a:pt x="167" y="666"/>
                  </a:lnTo>
                  <a:cubicBezTo>
                    <a:pt x="167" y="666"/>
                    <a:pt x="166" y="666"/>
                    <a:pt x="166" y="667"/>
                  </a:cubicBezTo>
                  <a:lnTo>
                    <a:pt x="165" y="668"/>
                  </a:lnTo>
                  <a:cubicBezTo>
                    <a:pt x="177" y="643"/>
                    <a:pt x="188" y="617"/>
                    <a:pt x="201" y="593"/>
                  </a:cubicBezTo>
                  <a:cubicBezTo>
                    <a:pt x="215" y="566"/>
                    <a:pt x="238" y="540"/>
                    <a:pt x="253" y="513"/>
                  </a:cubicBezTo>
                  <a:cubicBezTo>
                    <a:pt x="273" y="480"/>
                    <a:pt x="296" y="449"/>
                    <a:pt x="321" y="420"/>
                  </a:cubicBezTo>
                  <a:cubicBezTo>
                    <a:pt x="373" y="355"/>
                    <a:pt x="432" y="295"/>
                    <a:pt x="496" y="241"/>
                  </a:cubicBezTo>
                  <a:cubicBezTo>
                    <a:pt x="553" y="195"/>
                    <a:pt x="614" y="143"/>
                    <a:pt x="651" y="78"/>
                  </a:cubicBezTo>
                  <a:cubicBezTo>
                    <a:pt x="651" y="77"/>
                    <a:pt x="651" y="76"/>
                    <a:pt x="649" y="77"/>
                  </a:cubicBezTo>
                  <a:cubicBezTo>
                    <a:pt x="535" y="187"/>
                    <a:pt x="409" y="284"/>
                    <a:pt x="311" y="410"/>
                  </a:cubicBezTo>
                  <a:cubicBezTo>
                    <a:pt x="274" y="456"/>
                    <a:pt x="245" y="504"/>
                    <a:pt x="212" y="553"/>
                  </a:cubicBezTo>
                  <a:cubicBezTo>
                    <a:pt x="198" y="572"/>
                    <a:pt x="184" y="592"/>
                    <a:pt x="172" y="613"/>
                  </a:cubicBezTo>
                  <a:cubicBezTo>
                    <a:pt x="170" y="616"/>
                    <a:pt x="169" y="619"/>
                    <a:pt x="167" y="621"/>
                  </a:cubicBezTo>
                  <a:cubicBezTo>
                    <a:pt x="164" y="629"/>
                    <a:pt x="151" y="668"/>
                    <a:pt x="139" y="697"/>
                  </a:cubicBezTo>
                  <a:cubicBezTo>
                    <a:pt x="118" y="720"/>
                    <a:pt x="94" y="741"/>
                    <a:pt x="73" y="764"/>
                  </a:cubicBezTo>
                  <a:cubicBezTo>
                    <a:pt x="48" y="792"/>
                    <a:pt x="16" y="825"/>
                    <a:pt x="4" y="861"/>
                  </a:cubicBezTo>
                  <a:cubicBezTo>
                    <a:pt x="0" y="869"/>
                    <a:pt x="12" y="875"/>
                    <a:pt x="15" y="86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2">
              <a:extLst>
                <a:ext uri="{FF2B5EF4-FFF2-40B4-BE49-F238E27FC236}">
                  <a16:creationId xmlns:a16="http://schemas.microsoft.com/office/drawing/2014/main" id="{10581914-1920-E7E0-8A87-34ACB06E4CC7}"/>
                </a:ext>
              </a:extLst>
            </p:cNvPr>
            <p:cNvSpPr/>
            <p:nvPr/>
          </p:nvSpPr>
          <p:spPr>
            <a:xfrm>
              <a:off x="8132760" y="3385440"/>
              <a:ext cx="20520" cy="36720"/>
            </a:xfrm>
            <a:custGeom>
              <a:avLst/>
              <a:gdLst/>
              <a:ahLst/>
              <a:cxnLst/>
              <a:rect l="l" t="t" r="r" b="b"/>
              <a:pathLst>
                <a:path w="57" h="102" extrusionOk="0">
                  <a:moveTo>
                    <a:pt x="50" y="1"/>
                  </a:moveTo>
                  <a:cubicBezTo>
                    <a:pt x="48" y="16"/>
                    <a:pt x="43" y="30"/>
                    <a:pt x="35" y="43"/>
                  </a:cubicBezTo>
                  <a:cubicBezTo>
                    <a:pt x="35" y="44"/>
                    <a:pt x="34" y="45"/>
                    <a:pt x="34" y="46"/>
                  </a:cubicBezTo>
                  <a:cubicBezTo>
                    <a:pt x="31" y="54"/>
                    <a:pt x="27" y="62"/>
                    <a:pt x="23" y="70"/>
                  </a:cubicBezTo>
                  <a:cubicBezTo>
                    <a:pt x="17" y="80"/>
                    <a:pt x="9" y="89"/>
                    <a:pt x="1" y="98"/>
                  </a:cubicBezTo>
                  <a:lnTo>
                    <a:pt x="0" y="98"/>
                  </a:lnTo>
                  <a:cubicBezTo>
                    <a:pt x="0" y="99"/>
                    <a:pt x="0" y="99"/>
                    <a:pt x="0" y="99"/>
                  </a:cubicBezTo>
                  <a:lnTo>
                    <a:pt x="0" y="100"/>
                  </a:lnTo>
                  <a:cubicBezTo>
                    <a:pt x="0" y="100"/>
                    <a:pt x="1" y="100"/>
                    <a:pt x="1" y="101"/>
                  </a:cubicBezTo>
                  <a:lnTo>
                    <a:pt x="2" y="101"/>
                  </a:lnTo>
                  <a:cubicBezTo>
                    <a:pt x="20" y="99"/>
                    <a:pt x="30" y="72"/>
                    <a:pt x="36" y="59"/>
                  </a:cubicBezTo>
                  <a:cubicBezTo>
                    <a:pt x="44" y="41"/>
                    <a:pt x="56" y="20"/>
                    <a:pt x="53" y="1"/>
                  </a:cubicBezTo>
                  <a:lnTo>
                    <a:pt x="53" y="0"/>
                  </a:lnTo>
                  <a:cubicBezTo>
                    <a:pt x="52" y="0"/>
                    <a:pt x="52" y="0"/>
                    <a:pt x="52" y="0"/>
                  </a:cubicBezTo>
                  <a:lnTo>
                    <a:pt x="51" y="0"/>
                  </a:lnTo>
                  <a:lnTo>
                    <a:pt x="50" y="0"/>
                  </a:lnTo>
                  <a:cubicBezTo>
                    <a:pt x="50" y="1"/>
                    <a:pt x="50" y="1"/>
                    <a:pt x="5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2">
              <a:extLst>
                <a:ext uri="{FF2B5EF4-FFF2-40B4-BE49-F238E27FC236}">
                  <a16:creationId xmlns:a16="http://schemas.microsoft.com/office/drawing/2014/main" id="{031579D5-62A6-1190-D50F-F94230538871}"/>
                </a:ext>
              </a:extLst>
            </p:cNvPr>
            <p:cNvSpPr/>
            <p:nvPr/>
          </p:nvSpPr>
          <p:spPr>
            <a:xfrm>
              <a:off x="8326440" y="3516480"/>
              <a:ext cx="10080" cy="47520"/>
            </a:xfrm>
            <a:custGeom>
              <a:avLst/>
              <a:gdLst/>
              <a:ahLst/>
              <a:cxnLst/>
              <a:rect l="l" t="t" r="r" b="b"/>
              <a:pathLst>
                <a:path w="28" h="132" extrusionOk="0">
                  <a:moveTo>
                    <a:pt x="0" y="0"/>
                  </a:moveTo>
                  <a:cubicBezTo>
                    <a:pt x="0" y="43"/>
                    <a:pt x="16" y="87"/>
                    <a:pt x="23" y="129"/>
                  </a:cubicBezTo>
                  <a:cubicBezTo>
                    <a:pt x="23" y="131"/>
                    <a:pt x="27" y="131"/>
                    <a:pt x="27" y="129"/>
                  </a:cubicBezTo>
                  <a:cubicBezTo>
                    <a:pt x="27" y="126"/>
                    <a:pt x="27" y="124"/>
                    <a:pt x="27" y="122"/>
                  </a:cubicBezTo>
                  <a:cubicBezTo>
                    <a:pt x="27" y="101"/>
                    <a:pt x="24" y="81"/>
                    <a:pt x="16" y="63"/>
                  </a:cubicBezTo>
                  <a:cubicBezTo>
                    <a:pt x="9" y="42"/>
                    <a:pt x="4" y="2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2">
              <a:extLst>
                <a:ext uri="{FF2B5EF4-FFF2-40B4-BE49-F238E27FC236}">
                  <a16:creationId xmlns:a16="http://schemas.microsoft.com/office/drawing/2014/main" id="{332E5E28-2F3C-F265-42E6-CE190A8AAEAA}"/>
                </a:ext>
              </a:extLst>
            </p:cNvPr>
            <p:cNvSpPr/>
            <p:nvPr/>
          </p:nvSpPr>
          <p:spPr>
            <a:xfrm>
              <a:off x="8337600" y="3593520"/>
              <a:ext cx="6840" cy="33120"/>
            </a:xfrm>
            <a:custGeom>
              <a:avLst/>
              <a:gdLst/>
              <a:ahLst/>
              <a:cxnLst/>
              <a:rect l="l" t="t" r="r" b="b"/>
              <a:pathLst>
                <a:path w="19" h="92" extrusionOk="0">
                  <a:moveTo>
                    <a:pt x="5" y="4"/>
                  </a:moveTo>
                  <a:cubicBezTo>
                    <a:pt x="5" y="1"/>
                    <a:pt x="1" y="0"/>
                    <a:pt x="1" y="4"/>
                  </a:cubicBezTo>
                  <a:cubicBezTo>
                    <a:pt x="0" y="5"/>
                    <a:pt x="0" y="6"/>
                    <a:pt x="0" y="8"/>
                  </a:cubicBezTo>
                  <a:cubicBezTo>
                    <a:pt x="0" y="10"/>
                    <a:pt x="0" y="11"/>
                    <a:pt x="1" y="12"/>
                  </a:cubicBezTo>
                  <a:cubicBezTo>
                    <a:pt x="7" y="23"/>
                    <a:pt x="2" y="29"/>
                    <a:pt x="3" y="39"/>
                  </a:cubicBezTo>
                  <a:cubicBezTo>
                    <a:pt x="4" y="45"/>
                    <a:pt x="5" y="51"/>
                    <a:pt x="8" y="56"/>
                  </a:cubicBezTo>
                  <a:cubicBezTo>
                    <a:pt x="11" y="66"/>
                    <a:pt x="6" y="78"/>
                    <a:pt x="10" y="88"/>
                  </a:cubicBezTo>
                  <a:cubicBezTo>
                    <a:pt x="10" y="90"/>
                    <a:pt x="14" y="91"/>
                    <a:pt x="15" y="88"/>
                  </a:cubicBezTo>
                  <a:cubicBezTo>
                    <a:pt x="17" y="82"/>
                    <a:pt x="18" y="75"/>
                    <a:pt x="18" y="69"/>
                  </a:cubicBezTo>
                  <a:cubicBezTo>
                    <a:pt x="18" y="62"/>
                    <a:pt x="17" y="55"/>
                    <a:pt x="15" y="49"/>
                  </a:cubicBezTo>
                  <a:cubicBezTo>
                    <a:pt x="12" y="38"/>
                    <a:pt x="11" y="28"/>
                    <a:pt x="11" y="17"/>
                  </a:cubicBezTo>
                  <a:cubicBezTo>
                    <a:pt x="11" y="12"/>
                    <a:pt x="5" y="11"/>
                    <a:pt x="5"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2">
              <a:extLst>
                <a:ext uri="{FF2B5EF4-FFF2-40B4-BE49-F238E27FC236}">
                  <a16:creationId xmlns:a16="http://schemas.microsoft.com/office/drawing/2014/main" id="{8918D10A-7133-F34B-C199-1A1523BD80D2}"/>
                </a:ext>
              </a:extLst>
            </p:cNvPr>
            <p:cNvSpPr/>
            <p:nvPr/>
          </p:nvSpPr>
          <p:spPr>
            <a:xfrm>
              <a:off x="8334360" y="3636000"/>
              <a:ext cx="15480" cy="106560"/>
            </a:xfrm>
            <a:custGeom>
              <a:avLst/>
              <a:gdLst/>
              <a:ahLst/>
              <a:cxnLst/>
              <a:rect l="l" t="t" r="r" b="b"/>
              <a:pathLst>
                <a:path w="43" h="296" extrusionOk="0">
                  <a:moveTo>
                    <a:pt x="5" y="294"/>
                  </a:moveTo>
                  <a:cubicBezTo>
                    <a:pt x="27" y="264"/>
                    <a:pt x="16" y="227"/>
                    <a:pt x="32" y="196"/>
                  </a:cubicBezTo>
                  <a:cubicBezTo>
                    <a:pt x="42" y="178"/>
                    <a:pt x="31" y="137"/>
                    <a:pt x="31" y="117"/>
                  </a:cubicBezTo>
                  <a:cubicBezTo>
                    <a:pt x="31" y="79"/>
                    <a:pt x="31" y="41"/>
                    <a:pt x="29" y="3"/>
                  </a:cubicBezTo>
                  <a:cubicBezTo>
                    <a:pt x="29" y="0"/>
                    <a:pt x="25" y="0"/>
                    <a:pt x="25" y="3"/>
                  </a:cubicBezTo>
                  <a:cubicBezTo>
                    <a:pt x="23" y="58"/>
                    <a:pt x="21" y="114"/>
                    <a:pt x="23" y="169"/>
                  </a:cubicBezTo>
                  <a:cubicBezTo>
                    <a:pt x="25" y="208"/>
                    <a:pt x="4" y="253"/>
                    <a:pt x="0" y="293"/>
                  </a:cubicBezTo>
                  <a:lnTo>
                    <a:pt x="0" y="294"/>
                  </a:lnTo>
                  <a:lnTo>
                    <a:pt x="1" y="295"/>
                  </a:lnTo>
                  <a:lnTo>
                    <a:pt x="2" y="295"/>
                  </a:lnTo>
                  <a:cubicBezTo>
                    <a:pt x="3" y="295"/>
                    <a:pt x="3" y="295"/>
                    <a:pt x="4" y="295"/>
                  </a:cubicBezTo>
                  <a:lnTo>
                    <a:pt x="5" y="2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2">
              <a:extLst>
                <a:ext uri="{FF2B5EF4-FFF2-40B4-BE49-F238E27FC236}">
                  <a16:creationId xmlns:a16="http://schemas.microsoft.com/office/drawing/2014/main" id="{983379C4-4AF4-93F2-2CF7-6705D95A2873}"/>
                </a:ext>
              </a:extLst>
            </p:cNvPr>
            <p:cNvSpPr/>
            <p:nvPr/>
          </p:nvSpPr>
          <p:spPr>
            <a:xfrm>
              <a:off x="8364240" y="3634560"/>
              <a:ext cx="12960" cy="64080"/>
            </a:xfrm>
            <a:custGeom>
              <a:avLst/>
              <a:gdLst/>
              <a:ahLst/>
              <a:cxnLst/>
              <a:rect l="l" t="t" r="r" b="b"/>
              <a:pathLst>
                <a:path w="36" h="178" extrusionOk="0">
                  <a:moveTo>
                    <a:pt x="25" y="2"/>
                  </a:moveTo>
                  <a:lnTo>
                    <a:pt x="24" y="1"/>
                  </a:lnTo>
                  <a:cubicBezTo>
                    <a:pt x="23" y="0"/>
                    <a:pt x="23" y="0"/>
                    <a:pt x="23" y="0"/>
                  </a:cubicBezTo>
                  <a:cubicBezTo>
                    <a:pt x="22" y="0"/>
                    <a:pt x="23" y="0"/>
                    <a:pt x="22" y="1"/>
                  </a:cubicBezTo>
                  <a:cubicBezTo>
                    <a:pt x="21" y="2"/>
                    <a:pt x="21" y="1"/>
                    <a:pt x="21" y="1"/>
                  </a:cubicBezTo>
                  <a:cubicBezTo>
                    <a:pt x="21" y="2"/>
                    <a:pt x="21" y="2"/>
                    <a:pt x="21" y="2"/>
                  </a:cubicBezTo>
                  <a:cubicBezTo>
                    <a:pt x="21" y="32"/>
                    <a:pt x="19" y="62"/>
                    <a:pt x="17" y="92"/>
                  </a:cubicBezTo>
                  <a:cubicBezTo>
                    <a:pt x="17" y="102"/>
                    <a:pt x="9" y="167"/>
                    <a:pt x="1" y="171"/>
                  </a:cubicBezTo>
                  <a:cubicBezTo>
                    <a:pt x="1" y="171"/>
                    <a:pt x="0" y="171"/>
                    <a:pt x="0" y="172"/>
                  </a:cubicBezTo>
                  <a:lnTo>
                    <a:pt x="0" y="173"/>
                  </a:lnTo>
                  <a:cubicBezTo>
                    <a:pt x="0" y="174"/>
                    <a:pt x="0" y="175"/>
                    <a:pt x="0" y="175"/>
                  </a:cubicBezTo>
                  <a:cubicBezTo>
                    <a:pt x="0" y="176"/>
                    <a:pt x="1" y="176"/>
                    <a:pt x="1" y="176"/>
                  </a:cubicBezTo>
                  <a:cubicBezTo>
                    <a:pt x="2" y="177"/>
                    <a:pt x="2" y="177"/>
                    <a:pt x="3" y="177"/>
                  </a:cubicBezTo>
                  <a:lnTo>
                    <a:pt x="7" y="177"/>
                  </a:lnTo>
                  <a:cubicBezTo>
                    <a:pt x="8" y="177"/>
                    <a:pt x="8" y="177"/>
                    <a:pt x="9" y="176"/>
                  </a:cubicBezTo>
                  <a:cubicBezTo>
                    <a:pt x="10" y="175"/>
                    <a:pt x="11" y="175"/>
                    <a:pt x="11" y="175"/>
                  </a:cubicBezTo>
                  <a:cubicBezTo>
                    <a:pt x="11" y="174"/>
                    <a:pt x="11" y="174"/>
                    <a:pt x="11" y="174"/>
                  </a:cubicBezTo>
                  <a:cubicBezTo>
                    <a:pt x="35" y="122"/>
                    <a:pt x="26" y="58"/>
                    <a:pt x="2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2">
              <a:extLst>
                <a:ext uri="{FF2B5EF4-FFF2-40B4-BE49-F238E27FC236}">
                  <a16:creationId xmlns:a16="http://schemas.microsoft.com/office/drawing/2014/main" id="{81DCF0FA-0D00-8FCE-9C77-60898EF27C95}"/>
                </a:ext>
              </a:extLst>
            </p:cNvPr>
            <p:cNvSpPr/>
            <p:nvPr/>
          </p:nvSpPr>
          <p:spPr>
            <a:xfrm>
              <a:off x="8347320" y="3734280"/>
              <a:ext cx="11520" cy="47160"/>
            </a:xfrm>
            <a:custGeom>
              <a:avLst/>
              <a:gdLst/>
              <a:ahLst/>
              <a:cxnLst/>
              <a:rect l="l" t="t" r="r" b="b"/>
              <a:pathLst>
                <a:path w="32" h="131" extrusionOk="0">
                  <a:moveTo>
                    <a:pt x="31" y="0"/>
                  </a:moveTo>
                  <a:lnTo>
                    <a:pt x="30" y="0"/>
                  </a:lnTo>
                  <a:cubicBezTo>
                    <a:pt x="26" y="27"/>
                    <a:pt x="19" y="54"/>
                    <a:pt x="10" y="80"/>
                  </a:cubicBezTo>
                  <a:cubicBezTo>
                    <a:pt x="3" y="93"/>
                    <a:pt x="0" y="109"/>
                    <a:pt x="0" y="124"/>
                  </a:cubicBezTo>
                  <a:cubicBezTo>
                    <a:pt x="0" y="125"/>
                    <a:pt x="0" y="127"/>
                    <a:pt x="0" y="128"/>
                  </a:cubicBezTo>
                  <a:lnTo>
                    <a:pt x="0" y="129"/>
                  </a:lnTo>
                  <a:cubicBezTo>
                    <a:pt x="0" y="129"/>
                    <a:pt x="0" y="128"/>
                    <a:pt x="1" y="129"/>
                  </a:cubicBezTo>
                  <a:cubicBezTo>
                    <a:pt x="2" y="130"/>
                    <a:pt x="1" y="130"/>
                    <a:pt x="2" y="130"/>
                  </a:cubicBezTo>
                  <a:lnTo>
                    <a:pt x="3" y="129"/>
                  </a:lnTo>
                  <a:lnTo>
                    <a:pt x="3" y="128"/>
                  </a:lnTo>
                  <a:cubicBezTo>
                    <a:pt x="5" y="122"/>
                    <a:pt x="10" y="121"/>
                    <a:pt x="11" y="115"/>
                  </a:cubicBezTo>
                  <a:cubicBezTo>
                    <a:pt x="15" y="104"/>
                    <a:pt x="18" y="93"/>
                    <a:pt x="21" y="83"/>
                  </a:cubicBezTo>
                  <a:cubicBezTo>
                    <a:pt x="28" y="60"/>
                    <a:pt x="31" y="36"/>
                    <a:pt x="31" y="13"/>
                  </a:cubicBezTo>
                  <a:cubicBezTo>
                    <a:pt x="31" y="9"/>
                    <a:pt x="31" y="4"/>
                    <a:pt x="3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2">
              <a:extLst>
                <a:ext uri="{FF2B5EF4-FFF2-40B4-BE49-F238E27FC236}">
                  <a16:creationId xmlns:a16="http://schemas.microsoft.com/office/drawing/2014/main" id="{3A661906-2B5C-2085-386E-1BDB4D9C6E2E}"/>
                </a:ext>
              </a:extLst>
            </p:cNvPr>
            <p:cNvSpPr/>
            <p:nvPr/>
          </p:nvSpPr>
          <p:spPr>
            <a:xfrm>
              <a:off x="8163720" y="3651480"/>
              <a:ext cx="304920" cy="442440"/>
            </a:xfrm>
            <a:custGeom>
              <a:avLst/>
              <a:gdLst/>
              <a:ahLst/>
              <a:cxnLst/>
              <a:rect l="l" t="t" r="r" b="b"/>
              <a:pathLst>
                <a:path w="847" h="1229" extrusionOk="0">
                  <a:moveTo>
                    <a:pt x="302" y="1094"/>
                  </a:moveTo>
                  <a:cubicBezTo>
                    <a:pt x="305" y="1074"/>
                    <a:pt x="307" y="1055"/>
                    <a:pt x="307" y="1035"/>
                  </a:cubicBezTo>
                  <a:cubicBezTo>
                    <a:pt x="313" y="1008"/>
                    <a:pt x="323" y="981"/>
                    <a:pt x="334" y="956"/>
                  </a:cubicBezTo>
                  <a:cubicBezTo>
                    <a:pt x="354" y="912"/>
                    <a:pt x="374" y="866"/>
                    <a:pt x="392" y="821"/>
                  </a:cubicBezTo>
                  <a:cubicBezTo>
                    <a:pt x="397" y="810"/>
                    <a:pt x="403" y="797"/>
                    <a:pt x="410" y="784"/>
                  </a:cubicBezTo>
                  <a:cubicBezTo>
                    <a:pt x="397" y="822"/>
                    <a:pt x="388" y="862"/>
                    <a:pt x="383" y="902"/>
                  </a:cubicBezTo>
                  <a:cubicBezTo>
                    <a:pt x="373" y="962"/>
                    <a:pt x="367" y="1022"/>
                    <a:pt x="364" y="1082"/>
                  </a:cubicBezTo>
                  <a:cubicBezTo>
                    <a:pt x="354" y="1110"/>
                    <a:pt x="347" y="1138"/>
                    <a:pt x="345" y="1167"/>
                  </a:cubicBezTo>
                  <a:cubicBezTo>
                    <a:pt x="345" y="1169"/>
                    <a:pt x="344" y="1170"/>
                    <a:pt x="345" y="1171"/>
                  </a:cubicBezTo>
                  <a:cubicBezTo>
                    <a:pt x="346" y="1173"/>
                    <a:pt x="347" y="1173"/>
                    <a:pt x="348" y="1173"/>
                  </a:cubicBezTo>
                  <a:cubicBezTo>
                    <a:pt x="349" y="1174"/>
                    <a:pt x="349" y="1174"/>
                    <a:pt x="351" y="1174"/>
                  </a:cubicBezTo>
                  <a:cubicBezTo>
                    <a:pt x="352" y="1174"/>
                    <a:pt x="354" y="1174"/>
                    <a:pt x="355" y="1173"/>
                  </a:cubicBezTo>
                  <a:cubicBezTo>
                    <a:pt x="355" y="1173"/>
                    <a:pt x="356" y="1173"/>
                    <a:pt x="356" y="1172"/>
                  </a:cubicBezTo>
                  <a:cubicBezTo>
                    <a:pt x="357" y="1173"/>
                    <a:pt x="357" y="1173"/>
                    <a:pt x="358" y="1173"/>
                  </a:cubicBezTo>
                  <a:cubicBezTo>
                    <a:pt x="358" y="1173"/>
                    <a:pt x="359" y="1173"/>
                    <a:pt x="360" y="1172"/>
                  </a:cubicBezTo>
                  <a:lnTo>
                    <a:pt x="361" y="1171"/>
                  </a:lnTo>
                  <a:cubicBezTo>
                    <a:pt x="378" y="1149"/>
                    <a:pt x="380" y="1111"/>
                    <a:pt x="387" y="1081"/>
                  </a:cubicBezTo>
                  <a:cubicBezTo>
                    <a:pt x="396" y="1056"/>
                    <a:pt x="407" y="1032"/>
                    <a:pt x="420" y="1010"/>
                  </a:cubicBezTo>
                  <a:cubicBezTo>
                    <a:pt x="427" y="998"/>
                    <a:pt x="434" y="987"/>
                    <a:pt x="441" y="977"/>
                  </a:cubicBezTo>
                  <a:cubicBezTo>
                    <a:pt x="452" y="961"/>
                    <a:pt x="463" y="946"/>
                    <a:pt x="472" y="929"/>
                  </a:cubicBezTo>
                  <a:cubicBezTo>
                    <a:pt x="489" y="900"/>
                    <a:pt x="503" y="869"/>
                    <a:pt x="514" y="837"/>
                  </a:cubicBezTo>
                  <a:cubicBezTo>
                    <a:pt x="505" y="874"/>
                    <a:pt x="501" y="913"/>
                    <a:pt x="501" y="951"/>
                  </a:cubicBezTo>
                  <a:cubicBezTo>
                    <a:pt x="501" y="952"/>
                    <a:pt x="501" y="954"/>
                    <a:pt x="501" y="955"/>
                  </a:cubicBezTo>
                  <a:cubicBezTo>
                    <a:pt x="501" y="962"/>
                    <a:pt x="511" y="961"/>
                    <a:pt x="511" y="954"/>
                  </a:cubicBezTo>
                  <a:cubicBezTo>
                    <a:pt x="511" y="947"/>
                    <a:pt x="511" y="937"/>
                    <a:pt x="511" y="928"/>
                  </a:cubicBezTo>
                  <a:cubicBezTo>
                    <a:pt x="511" y="926"/>
                    <a:pt x="511" y="924"/>
                    <a:pt x="512" y="922"/>
                  </a:cubicBezTo>
                  <a:lnTo>
                    <a:pt x="513" y="922"/>
                  </a:lnTo>
                  <a:cubicBezTo>
                    <a:pt x="514" y="922"/>
                    <a:pt x="514" y="922"/>
                    <a:pt x="515" y="921"/>
                  </a:cubicBezTo>
                  <a:lnTo>
                    <a:pt x="516" y="921"/>
                  </a:lnTo>
                  <a:cubicBezTo>
                    <a:pt x="518" y="917"/>
                    <a:pt x="521" y="914"/>
                    <a:pt x="523" y="910"/>
                  </a:cubicBezTo>
                  <a:cubicBezTo>
                    <a:pt x="524" y="908"/>
                    <a:pt x="525" y="906"/>
                    <a:pt x="526" y="904"/>
                  </a:cubicBezTo>
                  <a:cubicBezTo>
                    <a:pt x="530" y="896"/>
                    <a:pt x="535" y="889"/>
                    <a:pt x="539" y="881"/>
                  </a:cubicBezTo>
                  <a:cubicBezTo>
                    <a:pt x="548" y="867"/>
                    <a:pt x="557" y="851"/>
                    <a:pt x="568" y="838"/>
                  </a:cubicBezTo>
                  <a:cubicBezTo>
                    <a:pt x="572" y="831"/>
                    <a:pt x="581" y="822"/>
                    <a:pt x="590" y="813"/>
                  </a:cubicBezTo>
                  <a:cubicBezTo>
                    <a:pt x="585" y="837"/>
                    <a:pt x="582" y="860"/>
                    <a:pt x="580" y="884"/>
                  </a:cubicBezTo>
                  <a:cubicBezTo>
                    <a:pt x="578" y="909"/>
                    <a:pt x="576" y="934"/>
                    <a:pt x="576" y="959"/>
                  </a:cubicBezTo>
                  <a:cubicBezTo>
                    <a:pt x="576" y="987"/>
                    <a:pt x="578" y="1015"/>
                    <a:pt x="581" y="1043"/>
                  </a:cubicBezTo>
                  <a:cubicBezTo>
                    <a:pt x="585" y="1066"/>
                    <a:pt x="601" y="1092"/>
                    <a:pt x="600" y="1115"/>
                  </a:cubicBezTo>
                  <a:cubicBezTo>
                    <a:pt x="600" y="1125"/>
                    <a:pt x="598" y="1130"/>
                    <a:pt x="605" y="1137"/>
                  </a:cubicBezTo>
                  <a:cubicBezTo>
                    <a:pt x="605" y="1138"/>
                    <a:pt x="605" y="1138"/>
                    <a:pt x="606" y="1138"/>
                  </a:cubicBezTo>
                  <a:lnTo>
                    <a:pt x="607" y="1139"/>
                  </a:lnTo>
                  <a:cubicBezTo>
                    <a:pt x="608" y="1139"/>
                    <a:pt x="608" y="1138"/>
                    <a:pt x="609" y="1138"/>
                  </a:cubicBezTo>
                  <a:cubicBezTo>
                    <a:pt x="610" y="1138"/>
                    <a:pt x="610" y="1137"/>
                    <a:pt x="610" y="1137"/>
                  </a:cubicBezTo>
                  <a:cubicBezTo>
                    <a:pt x="610" y="1137"/>
                    <a:pt x="610" y="1136"/>
                    <a:pt x="611" y="1136"/>
                  </a:cubicBezTo>
                  <a:cubicBezTo>
                    <a:pt x="616" y="1102"/>
                    <a:pt x="608" y="1068"/>
                    <a:pt x="617" y="1034"/>
                  </a:cubicBezTo>
                  <a:cubicBezTo>
                    <a:pt x="619" y="1028"/>
                    <a:pt x="620" y="1020"/>
                    <a:pt x="622" y="1013"/>
                  </a:cubicBezTo>
                  <a:cubicBezTo>
                    <a:pt x="637" y="976"/>
                    <a:pt x="663" y="931"/>
                    <a:pt x="665" y="891"/>
                  </a:cubicBezTo>
                  <a:cubicBezTo>
                    <a:pt x="666" y="858"/>
                    <a:pt x="684" y="824"/>
                    <a:pt x="700" y="790"/>
                  </a:cubicBezTo>
                  <a:cubicBezTo>
                    <a:pt x="700" y="807"/>
                    <a:pt x="700" y="823"/>
                    <a:pt x="700" y="840"/>
                  </a:cubicBezTo>
                  <a:cubicBezTo>
                    <a:pt x="701" y="888"/>
                    <a:pt x="710" y="936"/>
                    <a:pt x="725" y="982"/>
                  </a:cubicBezTo>
                  <a:cubicBezTo>
                    <a:pt x="738" y="1033"/>
                    <a:pt x="757" y="1082"/>
                    <a:pt x="780" y="1129"/>
                  </a:cubicBezTo>
                  <a:cubicBezTo>
                    <a:pt x="781" y="1130"/>
                    <a:pt x="781" y="1131"/>
                    <a:pt x="782" y="1131"/>
                  </a:cubicBezTo>
                  <a:cubicBezTo>
                    <a:pt x="784" y="1132"/>
                    <a:pt x="785" y="1132"/>
                    <a:pt x="786" y="1132"/>
                  </a:cubicBezTo>
                  <a:cubicBezTo>
                    <a:pt x="787" y="1132"/>
                    <a:pt x="789" y="1132"/>
                    <a:pt x="790" y="1131"/>
                  </a:cubicBezTo>
                  <a:cubicBezTo>
                    <a:pt x="791" y="1131"/>
                    <a:pt x="792" y="1131"/>
                    <a:pt x="793" y="1129"/>
                  </a:cubicBezTo>
                  <a:cubicBezTo>
                    <a:pt x="794" y="1128"/>
                    <a:pt x="794" y="1126"/>
                    <a:pt x="794" y="1125"/>
                  </a:cubicBezTo>
                  <a:cubicBezTo>
                    <a:pt x="787" y="1052"/>
                    <a:pt x="772" y="980"/>
                    <a:pt x="774" y="906"/>
                  </a:cubicBezTo>
                  <a:cubicBezTo>
                    <a:pt x="775" y="832"/>
                    <a:pt x="782" y="758"/>
                    <a:pt x="795" y="684"/>
                  </a:cubicBezTo>
                  <a:cubicBezTo>
                    <a:pt x="795" y="708"/>
                    <a:pt x="798" y="731"/>
                    <a:pt x="803" y="754"/>
                  </a:cubicBezTo>
                  <a:cubicBezTo>
                    <a:pt x="803" y="757"/>
                    <a:pt x="808" y="758"/>
                    <a:pt x="809" y="754"/>
                  </a:cubicBezTo>
                  <a:cubicBezTo>
                    <a:pt x="814" y="731"/>
                    <a:pt x="816" y="708"/>
                    <a:pt x="816" y="685"/>
                  </a:cubicBezTo>
                  <a:cubicBezTo>
                    <a:pt x="816" y="683"/>
                    <a:pt x="816" y="681"/>
                    <a:pt x="816" y="679"/>
                  </a:cubicBezTo>
                  <a:cubicBezTo>
                    <a:pt x="815" y="671"/>
                    <a:pt x="815" y="663"/>
                    <a:pt x="815" y="655"/>
                  </a:cubicBezTo>
                  <a:cubicBezTo>
                    <a:pt x="815" y="647"/>
                    <a:pt x="815" y="639"/>
                    <a:pt x="816" y="631"/>
                  </a:cubicBezTo>
                  <a:cubicBezTo>
                    <a:pt x="817" y="626"/>
                    <a:pt x="817" y="621"/>
                    <a:pt x="817" y="616"/>
                  </a:cubicBezTo>
                  <a:cubicBezTo>
                    <a:pt x="817" y="611"/>
                    <a:pt x="817" y="606"/>
                    <a:pt x="816" y="601"/>
                  </a:cubicBezTo>
                  <a:cubicBezTo>
                    <a:pt x="815" y="600"/>
                    <a:pt x="815" y="600"/>
                    <a:pt x="814" y="599"/>
                  </a:cubicBezTo>
                  <a:lnTo>
                    <a:pt x="813" y="599"/>
                  </a:lnTo>
                  <a:cubicBezTo>
                    <a:pt x="812" y="599"/>
                    <a:pt x="812" y="599"/>
                    <a:pt x="812" y="599"/>
                  </a:cubicBezTo>
                  <a:cubicBezTo>
                    <a:pt x="829" y="529"/>
                    <a:pt x="839" y="457"/>
                    <a:pt x="842" y="385"/>
                  </a:cubicBezTo>
                  <a:cubicBezTo>
                    <a:pt x="842" y="339"/>
                    <a:pt x="842" y="292"/>
                    <a:pt x="841" y="246"/>
                  </a:cubicBezTo>
                  <a:cubicBezTo>
                    <a:pt x="841" y="222"/>
                    <a:pt x="846" y="195"/>
                    <a:pt x="833" y="174"/>
                  </a:cubicBezTo>
                  <a:cubicBezTo>
                    <a:pt x="830" y="170"/>
                    <a:pt x="823" y="174"/>
                    <a:pt x="826" y="179"/>
                  </a:cubicBezTo>
                  <a:cubicBezTo>
                    <a:pt x="840" y="202"/>
                    <a:pt x="827" y="260"/>
                    <a:pt x="827" y="285"/>
                  </a:cubicBezTo>
                  <a:cubicBezTo>
                    <a:pt x="828" y="303"/>
                    <a:pt x="829" y="322"/>
                    <a:pt x="829" y="340"/>
                  </a:cubicBezTo>
                  <a:cubicBezTo>
                    <a:pt x="829" y="366"/>
                    <a:pt x="828" y="392"/>
                    <a:pt x="826" y="418"/>
                  </a:cubicBezTo>
                  <a:cubicBezTo>
                    <a:pt x="816" y="508"/>
                    <a:pt x="798" y="597"/>
                    <a:pt x="779" y="686"/>
                  </a:cubicBezTo>
                  <a:cubicBezTo>
                    <a:pt x="766" y="751"/>
                    <a:pt x="760" y="818"/>
                    <a:pt x="760" y="885"/>
                  </a:cubicBezTo>
                  <a:cubicBezTo>
                    <a:pt x="760" y="893"/>
                    <a:pt x="760" y="900"/>
                    <a:pt x="760" y="907"/>
                  </a:cubicBezTo>
                  <a:cubicBezTo>
                    <a:pt x="760" y="970"/>
                    <a:pt x="769" y="1029"/>
                    <a:pt x="776" y="1090"/>
                  </a:cubicBezTo>
                  <a:cubicBezTo>
                    <a:pt x="736" y="1001"/>
                    <a:pt x="716" y="905"/>
                    <a:pt x="715" y="807"/>
                  </a:cubicBezTo>
                  <a:cubicBezTo>
                    <a:pt x="715" y="791"/>
                    <a:pt x="715" y="774"/>
                    <a:pt x="715" y="757"/>
                  </a:cubicBezTo>
                  <a:cubicBezTo>
                    <a:pt x="719" y="746"/>
                    <a:pt x="721" y="734"/>
                    <a:pt x="721" y="721"/>
                  </a:cubicBezTo>
                  <a:cubicBezTo>
                    <a:pt x="721" y="714"/>
                    <a:pt x="720" y="706"/>
                    <a:pt x="718" y="698"/>
                  </a:cubicBezTo>
                  <a:cubicBezTo>
                    <a:pt x="718" y="698"/>
                    <a:pt x="718" y="697"/>
                    <a:pt x="718" y="696"/>
                  </a:cubicBezTo>
                  <a:cubicBezTo>
                    <a:pt x="717" y="695"/>
                    <a:pt x="717" y="695"/>
                    <a:pt x="716" y="694"/>
                  </a:cubicBezTo>
                  <a:cubicBezTo>
                    <a:pt x="716" y="679"/>
                    <a:pt x="717" y="664"/>
                    <a:pt x="718" y="649"/>
                  </a:cubicBezTo>
                  <a:cubicBezTo>
                    <a:pt x="723" y="632"/>
                    <a:pt x="727" y="614"/>
                    <a:pt x="731" y="597"/>
                  </a:cubicBezTo>
                  <a:cubicBezTo>
                    <a:pt x="743" y="540"/>
                    <a:pt x="761" y="493"/>
                    <a:pt x="760" y="433"/>
                  </a:cubicBezTo>
                  <a:cubicBezTo>
                    <a:pt x="760" y="429"/>
                    <a:pt x="754" y="429"/>
                    <a:pt x="754" y="433"/>
                  </a:cubicBezTo>
                  <a:cubicBezTo>
                    <a:pt x="753" y="495"/>
                    <a:pt x="741" y="557"/>
                    <a:pt x="720" y="615"/>
                  </a:cubicBezTo>
                  <a:cubicBezTo>
                    <a:pt x="721" y="602"/>
                    <a:pt x="722" y="589"/>
                    <a:pt x="724" y="576"/>
                  </a:cubicBezTo>
                  <a:cubicBezTo>
                    <a:pt x="724" y="575"/>
                    <a:pt x="722" y="574"/>
                    <a:pt x="722" y="576"/>
                  </a:cubicBezTo>
                  <a:cubicBezTo>
                    <a:pt x="718" y="598"/>
                    <a:pt x="715" y="620"/>
                    <a:pt x="712" y="643"/>
                  </a:cubicBezTo>
                  <a:cubicBezTo>
                    <a:pt x="705" y="665"/>
                    <a:pt x="698" y="687"/>
                    <a:pt x="691" y="709"/>
                  </a:cubicBezTo>
                  <a:lnTo>
                    <a:pt x="684" y="731"/>
                  </a:lnTo>
                  <a:cubicBezTo>
                    <a:pt x="659" y="779"/>
                    <a:pt x="643" y="830"/>
                    <a:pt x="636" y="884"/>
                  </a:cubicBezTo>
                  <a:cubicBezTo>
                    <a:pt x="636" y="891"/>
                    <a:pt x="635" y="898"/>
                    <a:pt x="634" y="905"/>
                  </a:cubicBezTo>
                  <a:cubicBezTo>
                    <a:pt x="631" y="916"/>
                    <a:pt x="629" y="927"/>
                    <a:pt x="626" y="938"/>
                  </a:cubicBezTo>
                  <a:cubicBezTo>
                    <a:pt x="614" y="987"/>
                    <a:pt x="608" y="1036"/>
                    <a:pt x="607" y="1086"/>
                  </a:cubicBezTo>
                  <a:cubicBezTo>
                    <a:pt x="602" y="1066"/>
                    <a:pt x="594" y="1047"/>
                    <a:pt x="591" y="1027"/>
                  </a:cubicBezTo>
                  <a:cubicBezTo>
                    <a:pt x="589" y="1006"/>
                    <a:pt x="587" y="984"/>
                    <a:pt x="587" y="962"/>
                  </a:cubicBezTo>
                  <a:cubicBezTo>
                    <a:pt x="587" y="932"/>
                    <a:pt x="590" y="902"/>
                    <a:pt x="595" y="872"/>
                  </a:cubicBezTo>
                  <a:cubicBezTo>
                    <a:pt x="599" y="849"/>
                    <a:pt x="601" y="827"/>
                    <a:pt x="603" y="804"/>
                  </a:cubicBezTo>
                  <a:cubicBezTo>
                    <a:pt x="605" y="802"/>
                    <a:pt x="607" y="799"/>
                    <a:pt x="608" y="797"/>
                  </a:cubicBezTo>
                  <a:cubicBezTo>
                    <a:pt x="611" y="791"/>
                    <a:pt x="613" y="786"/>
                    <a:pt x="613" y="780"/>
                  </a:cubicBezTo>
                  <a:cubicBezTo>
                    <a:pt x="613" y="776"/>
                    <a:pt x="612" y="772"/>
                    <a:pt x="611" y="768"/>
                  </a:cubicBezTo>
                  <a:lnTo>
                    <a:pt x="611" y="767"/>
                  </a:lnTo>
                  <a:cubicBezTo>
                    <a:pt x="613" y="758"/>
                    <a:pt x="616" y="747"/>
                    <a:pt x="619" y="738"/>
                  </a:cubicBezTo>
                  <a:cubicBezTo>
                    <a:pt x="627" y="727"/>
                    <a:pt x="634" y="716"/>
                    <a:pt x="641" y="706"/>
                  </a:cubicBezTo>
                  <a:cubicBezTo>
                    <a:pt x="665" y="666"/>
                    <a:pt x="689" y="629"/>
                    <a:pt x="710" y="588"/>
                  </a:cubicBezTo>
                  <a:cubicBezTo>
                    <a:pt x="730" y="547"/>
                    <a:pt x="759" y="491"/>
                    <a:pt x="753" y="442"/>
                  </a:cubicBezTo>
                  <a:cubicBezTo>
                    <a:pt x="752" y="442"/>
                    <a:pt x="752" y="442"/>
                    <a:pt x="752" y="442"/>
                  </a:cubicBezTo>
                  <a:cubicBezTo>
                    <a:pt x="752" y="441"/>
                    <a:pt x="752" y="442"/>
                    <a:pt x="751" y="441"/>
                  </a:cubicBezTo>
                  <a:cubicBezTo>
                    <a:pt x="750" y="441"/>
                    <a:pt x="750" y="440"/>
                    <a:pt x="750" y="440"/>
                  </a:cubicBezTo>
                  <a:cubicBezTo>
                    <a:pt x="749" y="440"/>
                    <a:pt x="749" y="440"/>
                    <a:pt x="748" y="441"/>
                  </a:cubicBezTo>
                  <a:cubicBezTo>
                    <a:pt x="748" y="441"/>
                    <a:pt x="747" y="441"/>
                    <a:pt x="747" y="442"/>
                  </a:cubicBezTo>
                  <a:cubicBezTo>
                    <a:pt x="725" y="515"/>
                    <a:pt x="694" y="586"/>
                    <a:pt x="656" y="651"/>
                  </a:cubicBezTo>
                  <a:cubicBezTo>
                    <a:pt x="639" y="680"/>
                    <a:pt x="621" y="708"/>
                    <a:pt x="602" y="735"/>
                  </a:cubicBezTo>
                  <a:cubicBezTo>
                    <a:pt x="592" y="748"/>
                    <a:pt x="582" y="763"/>
                    <a:pt x="573" y="777"/>
                  </a:cubicBezTo>
                  <a:cubicBezTo>
                    <a:pt x="563" y="788"/>
                    <a:pt x="555" y="802"/>
                    <a:pt x="547" y="814"/>
                  </a:cubicBezTo>
                  <a:cubicBezTo>
                    <a:pt x="544" y="820"/>
                    <a:pt x="540" y="825"/>
                    <a:pt x="538" y="831"/>
                  </a:cubicBezTo>
                  <a:cubicBezTo>
                    <a:pt x="532" y="841"/>
                    <a:pt x="528" y="853"/>
                    <a:pt x="524" y="864"/>
                  </a:cubicBezTo>
                  <a:cubicBezTo>
                    <a:pt x="530" y="834"/>
                    <a:pt x="534" y="804"/>
                    <a:pt x="536" y="774"/>
                  </a:cubicBezTo>
                  <a:lnTo>
                    <a:pt x="602" y="648"/>
                  </a:lnTo>
                  <a:cubicBezTo>
                    <a:pt x="648" y="563"/>
                    <a:pt x="686" y="474"/>
                    <a:pt x="716" y="381"/>
                  </a:cubicBezTo>
                  <a:cubicBezTo>
                    <a:pt x="755" y="259"/>
                    <a:pt x="748" y="128"/>
                    <a:pt x="741" y="1"/>
                  </a:cubicBezTo>
                  <a:cubicBezTo>
                    <a:pt x="741" y="0"/>
                    <a:pt x="739" y="0"/>
                    <a:pt x="738" y="1"/>
                  </a:cubicBezTo>
                  <a:cubicBezTo>
                    <a:pt x="735" y="63"/>
                    <a:pt x="735" y="126"/>
                    <a:pt x="735" y="188"/>
                  </a:cubicBezTo>
                  <a:cubicBezTo>
                    <a:pt x="732" y="253"/>
                    <a:pt x="721" y="317"/>
                    <a:pt x="702" y="378"/>
                  </a:cubicBezTo>
                  <a:cubicBezTo>
                    <a:pt x="678" y="468"/>
                    <a:pt x="632" y="559"/>
                    <a:pt x="590" y="642"/>
                  </a:cubicBezTo>
                  <a:lnTo>
                    <a:pt x="583" y="653"/>
                  </a:lnTo>
                  <a:cubicBezTo>
                    <a:pt x="586" y="647"/>
                    <a:pt x="588" y="641"/>
                    <a:pt x="591" y="635"/>
                  </a:cubicBezTo>
                  <a:cubicBezTo>
                    <a:pt x="601" y="608"/>
                    <a:pt x="615" y="583"/>
                    <a:pt x="625" y="556"/>
                  </a:cubicBezTo>
                  <a:cubicBezTo>
                    <a:pt x="635" y="529"/>
                    <a:pt x="638" y="503"/>
                    <a:pt x="647" y="477"/>
                  </a:cubicBezTo>
                  <a:cubicBezTo>
                    <a:pt x="647" y="476"/>
                    <a:pt x="646" y="475"/>
                    <a:pt x="645" y="477"/>
                  </a:cubicBezTo>
                  <a:cubicBezTo>
                    <a:pt x="638" y="498"/>
                    <a:pt x="632" y="519"/>
                    <a:pt x="627" y="540"/>
                  </a:cubicBezTo>
                  <a:cubicBezTo>
                    <a:pt x="614" y="577"/>
                    <a:pt x="599" y="613"/>
                    <a:pt x="582" y="649"/>
                  </a:cubicBezTo>
                  <a:cubicBezTo>
                    <a:pt x="579" y="658"/>
                    <a:pt x="575" y="667"/>
                    <a:pt x="571" y="675"/>
                  </a:cubicBezTo>
                  <a:cubicBezTo>
                    <a:pt x="551" y="710"/>
                    <a:pt x="532" y="744"/>
                    <a:pt x="514" y="778"/>
                  </a:cubicBezTo>
                  <a:lnTo>
                    <a:pt x="506" y="794"/>
                  </a:lnTo>
                  <a:lnTo>
                    <a:pt x="502" y="801"/>
                  </a:lnTo>
                  <a:cubicBezTo>
                    <a:pt x="495" y="809"/>
                    <a:pt x="489" y="817"/>
                    <a:pt x="484" y="826"/>
                  </a:cubicBezTo>
                  <a:cubicBezTo>
                    <a:pt x="482" y="830"/>
                    <a:pt x="480" y="833"/>
                    <a:pt x="478" y="837"/>
                  </a:cubicBezTo>
                  <a:cubicBezTo>
                    <a:pt x="472" y="846"/>
                    <a:pt x="467" y="856"/>
                    <a:pt x="461" y="865"/>
                  </a:cubicBezTo>
                  <a:cubicBezTo>
                    <a:pt x="443" y="896"/>
                    <a:pt x="427" y="929"/>
                    <a:pt x="414" y="962"/>
                  </a:cubicBezTo>
                  <a:cubicBezTo>
                    <a:pt x="403" y="989"/>
                    <a:pt x="391" y="1018"/>
                    <a:pt x="381" y="1047"/>
                  </a:cubicBezTo>
                  <a:cubicBezTo>
                    <a:pt x="382" y="1005"/>
                    <a:pt x="385" y="963"/>
                    <a:pt x="391" y="921"/>
                  </a:cubicBezTo>
                  <a:cubicBezTo>
                    <a:pt x="399" y="872"/>
                    <a:pt x="404" y="801"/>
                    <a:pt x="430" y="758"/>
                  </a:cubicBezTo>
                  <a:cubicBezTo>
                    <a:pt x="430" y="757"/>
                    <a:pt x="429" y="756"/>
                    <a:pt x="429" y="757"/>
                  </a:cubicBezTo>
                  <a:cubicBezTo>
                    <a:pt x="426" y="760"/>
                    <a:pt x="423" y="764"/>
                    <a:pt x="421" y="768"/>
                  </a:cubicBezTo>
                  <a:cubicBezTo>
                    <a:pt x="421" y="768"/>
                    <a:pt x="421" y="769"/>
                    <a:pt x="420" y="769"/>
                  </a:cubicBezTo>
                  <a:cubicBezTo>
                    <a:pt x="428" y="755"/>
                    <a:pt x="433" y="739"/>
                    <a:pt x="435" y="723"/>
                  </a:cubicBezTo>
                  <a:cubicBezTo>
                    <a:pt x="437" y="707"/>
                    <a:pt x="434" y="722"/>
                    <a:pt x="434" y="723"/>
                  </a:cubicBezTo>
                  <a:cubicBezTo>
                    <a:pt x="427" y="739"/>
                    <a:pt x="420" y="755"/>
                    <a:pt x="411" y="770"/>
                  </a:cubicBezTo>
                  <a:cubicBezTo>
                    <a:pt x="407" y="777"/>
                    <a:pt x="403" y="784"/>
                    <a:pt x="398" y="791"/>
                  </a:cubicBezTo>
                  <a:cubicBezTo>
                    <a:pt x="382" y="821"/>
                    <a:pt x="369" y="852"/>
                    <a:pt x="357" y="885"/>
                  </a:cubicBezTo>
                  <a:cubicBezTo>
                    <a:pt x="338" y="925"/>
                    <a:pt x="322" y="967"/>
                    <a:pt x="309" y="1009"/>
                  </a:cubicBezTo>
                  <a:cubicBezTo>
                    <a:pt x="309" y="1004"/>
                    <a:pt x="309" y="998"/>
                    <a:pt x="309" y="993"/>
                  </a:cubicBezTo>
                  <a:cubicBezTo>
                    <a:pt x="309" y="960"/>
                    <a:pt x="314" y="928"/>
                    <a:pt x="323" y="897"/>
                  </a:cubicBezTo>
                  <a:cubicBezTo>
                    <a:pt x="348" y="827"/>
                    <a:pt x="374" y="758"/>
                    <a:pt x="402" y="689"/>
                  </a:cubicBezTo>
                  <a:cubicBezTo>
                    <a:pt x="414" y="658"/>
                    <a:pt x="425" y="627"/>
                    <a:pt x="435" y="596"/>
                  </a:cubicBezTo>
                  <a:cubicBezTo>
                    <a:pt x="443" y="581"/>
                    <a:pt x="449" y="566"/>
                    <a:pt x="452" y="549"/>
                  </a:cubicBezTo>
                  <a:cubicBezTo>
                    <a:pt x="456" y="539"/>
                    <a:pt x="460" y="528"/>
                    <a:pt x="464" y="517"/>
                  </a:cubicBezTo>
                  <a:cubicBezTo>
                    <a:pt x="474" y="492"/>
                    <a:pt x="479" y="465"/>
                    <a:pt x="488" y="439"/>
                  </a:cubicBezTo>
                  <a:cubicBezTo>
                    <a:pt x="497" y="418"/>
                    <a:pt x="504" y="396"/>
                    <a:pt x="509" y="374"/>
                  </a:cubicBezTo>
                  <a:lnTo>
                    <a:pt x="508" y="374"/>
                  </a:lnTo>
                  <a:cubicBezTo>
                    <a:pt x="491" y="424"/>
                    <a:pt x="471" y="474"/>
                    <a:pt x="451" y="524"/>
                  </a:cubicBezTo>
                  <a:cubicBezTo>
                    <a:pt x="450" y="524"/>
                    <a:pt x="450" y="524"/>
                    <a:pt x="449" y="523"/>
                  </a:cubicBezTo>
                  <a:cubicBezTo>
                    <a:pt x="448" y="523"/>
                    <a:pt x="448" y="522"/>
                    <a:pt x="447" y="522"/>
                  </a:cubicBezTo>
                  <a:cubicBezTo>
                    <a:pt x="446" y="522"/>
                    <a:pt x="445" y="522"/>
                    <a:pt x="444" y="523"/>
                  </a:cubicBezTo>
                  <a:lnTo>
                    <a:pt x="443" y="524"/>
                  </a:lnTo>
                  <a:cubicBezTo>
                    <a:pt x="410" y="574"/>
                    <a:pt x="379" y="624"/>
                    <a:pt x="346" y="672"/>
                  </a:cubicBezTo>
                  <a:cubicBezTo>
                    <a:pt x="321" y="702"/>
                    <a:pt x="296" y="730"/>
                    <a:pt x="272" y="759"/>
                  </a:cubicBezTo>
                  <a:cubicBezTo>
                    <a:pt x="262" y="770"/>
                    <a:pt x="252" y="781"/>
                    <a:pt x="242" y="792"/>
                  </a:cubicBezTo>
                  <a:cubicBezTo>
                    <a:pt x="210" y="831"/>
                    <a:pt x="184" y="872"/>
                    <a:pt x="154" y="913"/>
                  </a:cubicBezTo>
                  <a:cubicBezTo>
                    <a:pt x="151" y="916"/>
                    <a:pt x="149" y="920"/>
                    <a:pt x="147" y="923"/>
                  </a:cubicBezTo>
                  <a:cubicBezTo>
                    <a:pt x="142" y="933"/>
                    <a:pt x="138" y="942"/>
                    <a:pt x="136" y="952"/>
                  </a:cubicBezTo>
                  <a:cubicBezTo>
                    <a:pt x="133" y="957"/>
                    <a:pt x="129" y="963"/>
                    <a:pt x="126" y="968"/>
                  </a:cubicBezTo>
                  <a:cubicBezTo>
                    <a:pt x="125" y="970"/>
                    <a:pt x="125" y="972"/>
                    <a:pt x="124" y="973"/>
                  </a:cubicBezTo>
                  <a:cubicBezTo>
                    <a:pt x="131" y="932"/>
                    <a:pt x="146" y="893"/>
                    <a:pt x="167" y="856"/>
                  </a:cubicBezTo>
                  <a:cubicBezTo>
                    <a:pt x="169" y="853"/>
                    <a:pt x="170" y="850"/>
                    <a:pt x="172" y="847"/>
                  </a:cubicBezTo>
                  <a:cubicBezTo>
                    <a:pt x="174" y="845"/>
                    <a:pt x="175" y="843"/>
                    <a:pt x="176" y="840"/>
                  </a:cubicBezTo>
                  <a:cubicBezTo>
                    <a:pt x="182" y="830"/>
                    <a:pt x="187" y="819"/>
                    <a:pt x="190" y="808"/>
                  </a:cubicBezTo>
                  <a:cubicBezTo>
                    <a:pt x="194" y="788"/>
                    <a:pt x="209" y="777"/>
                    <a:pt x="212" y="757"/>
                  </a:cubicBezTo>
                  <a:cubicBezTo>
                    <a:pt x="212" y="756"/>
                    <a:pt x="212" y="756"/>
                    <a:pt x="212" y="755"/>
                  </a:cubicBezTo>
                  <a:cubicBezTo>
                    <a:pt x="212" y="755"/>
                    <a:pt x="211" y="755"/>
                    <a:pt x="211" y="754"/>
                  </a:cubicBezTo>
                  <a:lnTo>
                    <a:pt x="210" y="754"/>
                  </a:lnTo>
                  <a:lnTo>
                    <a:pt x="218" y="743"/>
                  </a:lnTo>
                  <a:cubicBezTo>
                    <a:pt x="274" y="664"/>
                    <a:pt x="333" y="591"/>
                    <a:pt x="379" y="507"/>
                  </a:cubicBezTo>
                  <a:cubicBezTo>
                    <a:pt x="419" y="437"/>
                    <a:pt x="434" y="362"/>
                    <a:pt x="455" y="286"/>
                  </a:cubicBezTo>
                  <a:cubicBezTo>
                    <a:pt x="418" y="416"/>
                    <a:pt x="368" y="536"/>
                    <a:pt x="284" y="644"/>
                  </a:cubicBezTo>
                  <a:cubicBezTo>
                    <a:pt x="218" y="725"/>
                    <a:pt x="158" y="810"/>
                    <a:pt x="104" y="900"/>
                  </a:cubicBezTo>
                  <a:cubicBezTo>
                    <a:pt x="81" y="941"/>
                    <a:pt x="55" y="998"/>
                    <a:pt x="52" y="1046"/>
                  </a:cubicBezTo>
                  <a:cubicBezTo>
                    <a:pt x="50" y="1076"/>
                    <a:pt x="52" y="1106"/>
                    <a:pt x="52" y="1136"/>
                  </a:cubicBezTo>
                  <a:cubicBezTo>
                    <a:pt x="52" y="1150"/>
                    <a:pt x="52" y="1165"/>
                    <a:pt x="52" y="1179"/>
                  </a:cubicBezTo>
                  <a:cubicBezTo>
                    <a:pt x="52" y="1194"/>
                    <a:pt x="63" y="1228"/>
                    <a:pt x="44" y="1191"/>
                  </a:cubicBezTo>
                  <a:cubicBezTo>
                    <a:pt x="12" y="1130"/>
                    <a:pt x="34" y="1053"/>
                    <a:pt x="35" y="989"/>
                  </a:cubicBezTo>
                  <a:cubicBezTo>
                    <a:pt x="36" y="938"/>
                    <a:pt x="62" y="891"/>
                    <a:pt x="63" y="841"/>
                  </a:cubicBezTo>
                  <a:cubicBezTo>
                    <a:pt x="63" y="839"/>
                    <a:pt x="60" y="838"/>
                    <a:pt x="60" y="841"/>
                  </a:cubicBezTo>
                  <a:cubicBezTo>
                    <a:pt x="54" y="867"/>
                    <a:pt x="42" y="893"/>
                    <a:pt x="36" y="919"/>
                  </a:cubicBezTo>
                  <a:cubicBezTo>
                    <a:pt x="29" y="956"/>
                    <a:pt x="24" y="993"/>
                    <a:pt x="19" y="1029"/>
                  </a:cubicBezTo>
                  <a:cubicBezTo>
                    <a:pt x="13" y="1081"/>
                    <a:pt x="0" y="1187"/>
                    <a:pt x="51" y="1223"/>
                  </a:cubicBezTo>
                  <a:cubicBezTo>
                    <a:pt x="55" y="1225"/>
                    <a:pt x="61" y="1224"/>
                    <a:pt x="62" y="1219"/>
                  </a:cubicBezTo>
                  <a:cubicBezTo>
                    <a:pt x="64" y="1182"/>
                    <a:pt x="62" y="1144"/>
                    <a:pt x="62" y="1107"/>
                  </a:cubicBezTo>
                  <a:cubicBezTo>
                    <a:pt x="62" y="1057"/>
                    <a:pt x="70" y="1008"/>
                    <a:pt x="86" y="962"/>
                  </a:cubicBezTo>
                  <a:cubicBezTo>
                    <a:pt x="98" y="931"/>
                    <a:pt x="113" y="901"/>
                    <a:pt x="129" y="873"/>
                  </a:cubicBezTo>
                  <a:cubicBezTo>
                    <a:pt x="145" y="845"/>
                    <a:pt x="163" y="819"/>
                    <a:pt x="183" y="794"/>
                  </a:cubicBezTo>
                  <a:cubicBezTo>
                    <a:pt x="169" y="818"/>
                    <a:pt x="156" y="843"/>
                    <a:pt x="143" y="869"/>
                  </a:cubicBezTo>
                  <a:cubicBezTo>
                    <a:pt x="122" y="915"/>
                    <a:pt x="100" y="969"/>
                    <a:pt x="108" y="1020"/>
                  </a:cubicBezTo>
                  <a:cubicBezTo>
                    <a:pt x="108" y="1021"/>
                    <a:pt x="108" y="1021"/>
                    <a:pt x="109" y="1022"/>
                  </a:cubicBezTo>
                  <a:cubicBezTo>
                    <a:pt x="110" y="1023"/>
                    <a:pt x="111" y="1024"/>
                    <a:pt x="112" y="1025"/>
                  </a:cubicBezTo>
                  <a:cubicBezTo>
                    <a:pt x="113" y="1026"/>
                    <a:pt x="115" y="1026"/>
                    <a:pt x="116" y="1026"/>
                  </a:cubicBezTo>
                  <a:cubicBezTo>
                    <a:pt x="118" y="1026"/>
                    <a:pt x="119" y="1026"/>
                    <a:pt x="120" y="1025"/>
                  </a:cubicBezTo>
                  <a:cubicBezTo>
                    <a:pt x="121" y="1025"/>
                    <a:pt x="122" y="1024"/>
                    <a:pt x="122" y="1024"/>
                  </a:cubicBezTo>
                  <a:cubicBezTo>
                    <a:pt x="124" y="1022"/>
                    <a:pt x="126" y="1019"/>
                    <a:pt x="127" y="1017"/>
                  </a:cubicBezTo>
                  <a:cubicBezTo>
                    <a:pt x="131" y="1011"/>
                    <a:pt x="133" y="1004"/>
                    <a:pt x="133" y="997"/>
                  </a:cubicBezTo>
                  <a:cubicBezTo>
                    <a:pt x="134" y="992"/>
                    <a:pt x="136" y="987"/>
                    <a:pt x="137" y="982"/>
                  </a:cubicBezTo>
                  <a:cubicBezTo>
                    <a:pt x="180" y="906"/>
                    <a:pt x="248" y="838"/>
                    <a:pt x="311" y="777"/>
                  </a:cubicBezTo>
                  <a:cubicBezTo>
                    <a:pt x="338" y="750"/>
                    <a:pt x="362" y="719"/>
                    <a:pt x="382" y="686"/>
                  </a:cubicBezTo>
                  <a:cubicBezTo>
                    <a:pt x="347" y="762"/>
                    <a:pt x="319" y="840"/>
                    <a:pt x="297" y="919"/>
                  </a:cubicBezTo>
                  <a:cubicBezTo>
                    <a:pt x="293" y="943"/>
                    <a:pt x="291" y="968"/>
                    <a:pt x="291" y="992"/>
                  </a:cubicBezTo>
                  <a:cubicBezTo>
                    <a:pt x="291" y="1004"/>
                    <a:pt x="292" y="1016"/>
                    <a:pt x="292" y="1027"/>
                  </a:cubicBezTo>
                  <a:cubicBezTo>
                    <a:pt x="292" y="1039"/>
                    <a:pt x="292" y="1051"/>
                    <a:pt x="292" y="1063"/>
                  </a:cubicBezTo>
                  <a:cubicBezTo>
                    <a:pt x="292" y="1077"/>
                    <a:pt x="295" y="1081"/>
                    <a:pt x="297" y="1080"/>
                  </a:cubicBezTo>
                  <a:cubicBezTo>
                    <a:pt x="297" y="1085"/>
                    <a:pt x="297" y="1090"/>
                    <a:pt x="297" y="1096"/>
                  </a:cubicBezTo>
                  <a:cubicBezTo>
                    <a:pt x="298" y="1096"/>
                    <a:pt x="298" y="1096"/>
                    <a:pt x="298" y="1096"/>
                  </a:cubicBezTo>
                  <a:cubicBezTo>
                    <a:pt x="298" y="1097"/>
                    <a:pt x="299" y="1097"/>
                    <a:pt x="300" y="1097"/>
                  </a:cubicBezTo>
                  <a:cubicBezTo>
                    <a:pt x="300" y="1097"/>
                    <a:pt x="301" y="1097"/>
                    <a:pt x="301" y="1096"/>
                  </a:cubicBezTo>
                  <a:cubicBezTo>
                    <a:pt x="301" y="1096"/>
                    <a:pt x="302" y="1096"/>
                    <a:pt x="302" y="1095"/>
                  </a:cubicBezTo>
                  <a:lnTo>
                    <a:pt x="302" y="1094"/>
                  </a:lnTo>
                  <a:moveTo>
                    <a:pt x="707" y="685"/>
                  </a:moveTo>
                  <a:cubicBezTo>
                    <a:pt x="707" y="687"/>
                    <a:pt x="707" y="689"/>
                    <a:pt x="707" y="692"/>
                  </a:cubicBezTo>
                  <a:cubicBezTo>
                    <a:pt x="706" y="692"/>
                    <a:pt x="706" y="693"/>
                    <a:pt x="705" y="694"/>
                  </a:cubicBezTo>
                  <a:lnTo>
                    <a:pt x="707" y="685"/>
                  </a:lnTo>
                  <a:moveTo>
                    <a:pt x="606" y="751"/>
                  </a:moveTo>
                  <a:lnTo>
                    <a:pt x="604" y="761"/>
                  </a:lnTo>
                  <a:cubicBezTo>
                    <a:pt x="603" y="760"/>
                    <a:pt x="601" y="760"/>
                    <a:pt x="600" y="760"/>
                  </a:cubicBezTo>
                  <a:lnTo>
                    <a:pt x="606" y="751"/>
                  </a:lnTo>
                  <a:moveTo>
                    <a:pt x="525" y="787"/>
                  </a:moveTo>
                  <a:lnTo>
                    <a:pt x="523" y="794"/>
                  </a:lnTo>
                  <a:lnTo>
                    <a:pt x="522" y="793"/>
                  </a:lnTo>
                  <a:lnTo>
                    <a:pt x="525" y="787"/>
                  </a:lnTo>
                  <a:moveTo>
                    <a:pt x="428" y="933"/>
                  </a:moveTo>
                  <a:cubicBezTo>
                    <a:pt x="432" y="923"/>
                    <a:pt x="436" y="913"/>
                    <a:pt x="441" y="904"/>
                  </a:cubicBezTo>
                  <a:cubicBezTo>
                    <a:pt x="439" y="909"/>
                    <a:pt x="438" y="914"/>
                    <a:pt x="437" y="920"/>
                  </a:cubicBezTo>
                  <a:lnTo>
                    <a:pt x="435" y="923"/>
                  </a:lnTo>
                  <a:cubicBezTo>
                    <a:pt x="433" y="927"/>
                    <a:pt x="431" y="932"/>
                    <a:pt x="429" y="937"/>
                  </a:cubicBezTo>
                  <a:lnTo>
                    <a:pt x="423" y="949"/>
                  </a:lnTo>
                  <a:lnTo>
                    <a:pt x="417" y="962"/>
                  </a:lnTo>
                  <a:lnTo>
                    <a:pt x="428" y="9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2">
              <a:extLst>
                <a:ext uri="{FF2B5EF4-FFF2-40B4-BE49-F238E27FC236}">
                  <a16:creationId xmlns:a16="http://schemas.microsoft.com/office/drawing/2014/main" id="{BE6F6753-9461-84B0-437A-CA1E4333B1FD}"/>
                </a:ext>
              </a:extLst>
            </p:cNvPr>
            <p:cNvSpPr/>
            <p:nvPr/>
          </p:nvSpPr>
          <p:spPr>
            <a:xfrm>
              <a:off x="8328960" y="3820320"/>
              <a:ext cx="26280" cy="73080"/>
            </a:xfrm>
            <a:custGeom>
              <a:avLst/>
              <a:gdLst/>
              <a:ahLst/>
              <a:cxnLst/>
              <a:rect l="l" t="t" r="r" b="b"/>
              <a:pathLst>
                <a:path w="73" h="203" extrusionOk="0">
                  <a:moveTo>
                    <a:pt x="36" y="115"/>
                  </a:moveTo>
                  <a:cubicBezTo>
                    <a:pt x="25" y="142"/>
                    <a:pt x="0" y="170"/>
                    <a:pt x="0" y="199"/>
                  </a:cubicBezTo>
                  <a:cubicBezTo>
                    <a:pt x="0" y="202"/>
                    <a:pt x="5" y="201"/>
                    <a:pt x="5" y="199"/>
                  </a:cubicBezTo>
                  <a:cubicBezTo>
                    <a:pt x="10" y="183"/>
                    <a:pt x="16" y="168"/>
                    <a:pt x="24" y="153"/>
                  </a:cubicBezTo>
                  <a:cubicBezTo>
                    <a:pt x="25" y="152"/>
                    <a:pt x="25" y="151"/>
                    <a:pt x="26" y="151"/>
                  </a:cubicBezTo>
                  <a:cubicBezTo>
                    <a:pt x="32" y="136"/>
                    <a:pt x="39" y="121"/>
                    <a:pt x="44" y="106"/>
                  </a:cubicBezTo>
                  <a:cubicBezTo>
                    <a:pt x="55" y="81"/>
                    <a:pt x="62" y="54"/>
                    <a:pt x="67" y="27"/>
                  </a:cubicBezTo>
                  <a:cubicBezTo>
                    <a:pt x="72" y="0"/>
                    <a:pt x="66" y="26"/>
                    <a:pt x="66" y="27"/>
                  </a:cubicBezTo>
                  <a:cubicBezTo>
                    <a:pt x="58" y="57"/>
                    <a:pt x="48" y="87"/>
                    <a:pt x="36" y="1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2">
              <a:extLst>
                <a:ext uri="{FF2B5EF4-FFF2-40B4-BE49-F238E27FC236}">
                  <a16:creationId xmlns:a16="http://schemas.microsoft.com/office/drawing/2014/main" id="{9479F32E-C752-82C2-513B-D1BB9F3C7368}"/>
                </a:ext>
              </a:extLst>
            </p:cNvPr>
            <p:cNvSpPr/>
            <p:nvPr/>
          </p:nvSpPr>
          <p:spPr>
            <a:xfrm>
              <a:off x="8366760" y="3538800"/>
              <a:ext cx="34920" cy="251280"/>
            </a:xfrm>
            <a:custGeom>
              <a:avLst/>
              <a:gdLst/>
              <a:ahLst/>
              <a:cxnLst/>
              <a:rect l="l" t="t" r="r" b="b"/>
              <a:pathLst>
                <a:path w="97" h="698" extrusionOk="0">
                  <a:moveTo>
                    <a:pt x="2" y="697"/>
                  </a:moveTo>
                  <a:cubicBezTo>
                    <a:pt x="19" y="638"/>
                    <a:pt x="45" y="580"/>
                    <a:pt x="63" y="520"/>
                  </a:cubicBezTo>
                  <a:cubicBezTo>
                    <a:pt x="80" y="458"/>
                    <a:pt x="89" y="395"/>
                    <a:pt x="89" y="332"/>
                  </a:cubicBezTo>
                  <a:cubicBezTo>
                    <a:pt x="90" y="269"/>
                    <a:pt x="96" y="200"/>
                    <a:pt x="87" y="138"/>
                  </a:cubicBezTo>
                  <a:cubicBezTo>
                    <a:pt x="81" y="96"/>
                    <a:pt x="66" y="35"/>
                    <a:pt x="37" y="2"/>
                  </a:cubicBezTo>
                  <a:cubicBezTo>
                    <a:pt x="35" y="0"/>
                    <a:pt x="32" y="2"/>
                    <a:pt x="33" y="4"/>
                  </a:cubicBezTo>
                  <a:cubicBezTo>
                    <a:pt x="64" y="53"/>
                    <a:pt x="80" y="135"/>
                    <a:pt x="80" y="191"/>
                  </a:cubicBezTo>
                  <a:cubicBezTo>
                    <a:pt x="82" y="213"/>
                    <a:pt x="82" y="235"/>
                    <a:pt x="82" y="257"/>
                  </a:cubicBezTo>
                  <a:cubicBezTo>
                    <a:pt x="82" y="296"/>
                    <a:pt x="80" y="336"/>
                    <a:pt x="76" y="375"/>
                  </a:cubicBezTo>
                  <a:cubicBezTo>
                    <a:pt x="67" y="431"/>
                    <a:pt x="67" y="489"/>
                    <a:pt x="48" y="544"/>
                  </a:cubicBezTo>
                  <a:cubicBezTo>
                    <a:pt x="29" y="594"/>
                    <a:pt x="13" y="644"/>
                    <a:pt x="0" y="696"/>
                  </a:cubicBezTo>
                  <a:lnTo>
                    <a:pt x="2" y="6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2">
              <a:extLst>
                <a:ext uri="{FF2B5EF4-FFF2-40B4-BE49-F238E27FC236}">
                  <a16:creationId xmlns:a16="http://schemas.microsoft.com/office/drawing/2014/main" id="{FDB2AD02-2FDD-D424-7019-CB40DD84AADF}"/>
                </a:ext>
              </a:extLst>
            </p:cNvPr>
            <p:cNvSpPr/>
            <p:nvPr/>
          </p:nvSpPr>
          <p:spPr>
            <a:xfrm>
              <a:off x="8436960" y="3736800"/>
              <a:ext cx="14760" cy="64800"/>
            </a:xfrm>
            <a:custGeom>
              <a:avLst/>
              <a:gdLst/>
              <a:ahLst/>
              <a:cxnLst/>
              <a:rect l="l" t="t" r="r" b="b"/>
              <a:pathLst>
                <a:path w="41" h="180" extrusionOk="0">
                  <a:moveTo>
                    <a:pt x="24" y="3"/>
                  </a:moveTo>
                  <a:cubicBezTo>
                    <a:pt x="16" y="61"/>
                    <a:pt x="14" y="119"/>
                    <a:pt x="0" y="175"/>
                  </a:cubicBezTo>
                  <a:cubicBezTo>
                    <a:pt x="0" y="178"/>
                    <a:pt x="4" y="179"/>
                    <a:pt x="5" y="176"/>
                  </a:cubicBezTo>
                  <a:cubicBezTo>
                    <a:pt x="20" y="123"/>
                    <a:pt x="40" y="58"/>
                    <a:pt x="29" y="4"/>
                  </a:cubicBezTo>
                  <a:cubicBezTo>
                    <a:pt x="29" y="1"/>
                    <a:pt x="24" y="0"/>
                    <a:pt x="2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2">
              <a:extLst>
                <a:ext uri="{FF2B5EF4-FFF2-40B4-BE49-F238E27FC236}">
                  <a16:creationId xmlns:a16="http://schemas.microsoft.com/office/drawing/2014/main" id="{4800AC73-516D-6F1A-311C-0F36E449AD1E}"/>
                </a:ext>
              </a:extLst>
            </p:cNvPr>
            <p:cNvSpPr/>
            <p:nvPr/>
          </p:nvSpPr>
          <p:spPr>
            <a:xfrm>
              <a:off x="8438760" y="3621960"/>
              <a:ext cx="13680" cy="110880"/>
            </a:xfrm>
            <a:custGeom>
              <a:avLst/>
              <a:gdLst/>
              <a:ahLst/>
              <a:cxnLst/>
              <a:rect l="l" t="t" r="r" b="b"/>
              <a:pathLst>
                <a:path w="38" h="308" extrusionOk="0">
                  <a:moveTo>
                    <a:pt x="36" y="129"/>
                  </a:moveTo>
                  <a:cubicBezTo>
                    <a:pt x="34" y="96"/>
                    <a:pt x="32" y="26"/>
                    <a:pt x="3" y="2"/>
                  </a:cubicBezTo>
                  <a:cubicBezTo>
                    <a:pt x="2" y="0"/>
                    <a:pt x="0" y="3"/>
                    <a:pt x="1" y="5"/>
                  </a:cubicBezTo>
                  <a:cubicBezTo>
                    <a:pt x="27" y="37"/>
                    <a:pt x="28" y="109"/>
                    <a:pt x="28" y="148"/>
                  </a:cubicBezTo>
                  <a:cubicBezTo>
                    <a:pt x="28" y="157"/>
                    <a:pt x="28" y="167"/>
                    <a:pt x="28" y="176"/>
                  </a:cubicBezTo>
                  <a:cubicBezTo>
                    <a:pt x="28" y="219"/>
                    <a:pt x="25" y="261"/>
                    <a:pt x="20" y="303"/>
                  </a:cubicBezTo>
                  <a:cubicBezTo>
                    <a:pt x="20" y="305"/>
                    <a:pt x="24" y="307"/>
                    <a:pt x="24" y="304"/>
                  </a:cubicBezTo>
                  <a:cubicBezTo>
                    <a:pt x="33" y="260"/>
                    <a:pt x="37" y="215"/>
                    <a:pt x="37" y="169"/>
                  </a:cubicBezTo>
                  <a:cubicBezTo>
                    <a:pt x="37" y="156"/>
                    <a:pt x="37" y="143"/>
                    <a:pt x="36" y="1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2">
              <a:extLst>
                <a:ext uri="{FF2B5EF4-FFF2-40B4-BE49-F238E27FC236}">
                  <a16:creationId xmlns:a16="http://schemas.microsoft.com/office/drawing/2014/main" id="{A0A108DB-E7C0-E954-2E5D-AE48A1B03F74}"/>
                </a:ext>
              </a:extLst>
            </p:cNvPr>
            <p:cNvSpPr/>
            <p:nvPr/>
          </p:nvSpPr>
          <p:spPr>
            <a:xfrm>
              <a:off x="8469360" y="3724920"/>
              <a:ext cx="5400" cy="56160"/>
            </a:xfrm>
            <a:custGeom>
              <a:avLst/>
              <a:gdLst/>
              <a:ahLst/>
              <a:cxnLst/>
              <a:rect l="l" t="t" r="r" b="b"/>
              <a:pathLst>
                <a:path w="15" h="156" extrusionOk="0">
                  <a:moveTo>
                    <a:pt x="13" y="154"/>
                  </a:moveTo>
                  <a:cubicBezTo>
                    <a:pt x="14" y="143"/>
                    <a:pt x="14" y="133"/>
                    <a:pt x="14" y="122"/>
                  </a:cubicBezTo>
                  <a:cubicBezTo>
                    <a:pt x="14" y="82"/>
                    <a:pt x="10" y="41"/>
                    <a:pt x="3" y="1"/>
                  </a:cubicBezTo>
                  <a:cubicBezTo>
                    <a:pt x="2" y="0"/>
                    <a:pt x="2" y="0"/>
                    <a:pt x="2" y="0"/>
                  </a:cubicBezTo>
                  <a:lnTo>
                    <a:pt x="1" y="0"/>
                  </a:lnTo>
                  <a:lnTo>
                    <a:pt x="0" y="0"/>
                  </a:lnTo>
                  <a:lnTo>
                    <a:pt x="0" y="1"/>
                  </a:lnTo>
                  <a:cubicBezTo>
                    <a:pt x="3" y="52"/>
                    <a:pt x="4" y="102"/>
                    <a:pt x="9" y="153"/>
                  </a:cubicBezTo>
                  <a:lnTo>
                    <a:pt x="9" y="154"/>
                  </a:lnTo>
                  <a:cubicBezTo>
                    <a:pt x="10" y="154"/>
                    <a:pt x="10" y="154"/>
                    <a:pt x="10" y="155"/>
                  </a:cubicBezTo>
                  <a:lnTo>
                    <a:pt x="11" y="155"/>
                  </a:lnTo>
                  <a:cubicBezTo>
                    <a:pt x="12" y="155"/>
                    <a:pt x="12" y="155"/>
                    <a:pt x="12" y="155"/>
                  </a:cubicBezTo>
                  <a:cubicBezTo>
                    <a:pt x="13" y="154"/>
                    <a:pt x="13" y="154"/>
                    <a:pt x="13" y="15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2">
              <a:extLst>
                <a:ext uri="{FF2B5EF4-FFF2-40B4-BE49-F238E27FC236}">
                  <a16:creationId xmlns:a16="http://schemas.microsoft.com/office/drawing/2014/main" id="{E8CEFF68-7726-9D55-C3D8-393AF1DC73CD}"/>
                </a:ext>
              </a:extLst>
            </p:cNvPr>
            <p:cNvSpPr/>
            <p:nvPr/>
          </p:nvSpPr>
          <p:spPr>
            <a:xfrm>
              <a:off x="8459280" y="3813840"/>
              <a:ext cx="156240" cy="298080"/>
            </a:xfrm>
            <a:custGeom>
              <a:avLst/>
              <a:gdLst/>
              <a:ahLst/>
              <a:cxnLst/>
              <a:rect l="l" t="t" r="r" b="b"/>
              <a:pathLst>
                <a:path w="434" h="828" extrusionOk="0">
                  <a:moveTo>
                    <a:pt x="45" y="1"/>
                  </a:moveTo>
                  <a:cubicBezTo>
                    <a:pt x="45" y="0"/>
                    <a:pt x="42" y="0"/>
                    <a:pt x="42" y="1"/>
                  </a:cubicBezTo>
                  <a:cubicBezTo>
                    <a:pt x="44" y="85"/>
                    <a:pt x="55" y="169"/>
                    <a:pt x="76" y="251"/>
                  </a:cubicBezTo>
                  <a:cubicBezTo>
                    <a:pt x="76" y="252"/>
                    <a:pt x="76" y="252"/>
                    <a:pt x="76" y="252"/>
                  </a:cubicBezTo>
                  <a:cubicBezTo>
                    <a:pt x="76" y="253"/>
                    <a:pt x="76" y="253"/>
                    <a:pt x="76" y="253"/>
                  </a:cubicBezTo>
                  <a:cubicBezTo>
                    <a:pt x="77" y="261"/>
                    <a:pt x="78" y="268"/>
                    <a:pt x="78" y="275"/>
                  </a:cubicBezTo>
                  <a:cubicBezTo>
                    <a:pt x="78" y="282"/>
                    <a:pt x="77" y="290"/>
                    <a:pt x="76" y="297"/>
                  </a:cubicBezTo>
                  <a:lnTo>
                    <a:pt x="76" y="298"/>
                  </a:lnTo>
                  <a:cubicBezTo>
                    <a:pt x="76" y="326"/>
                    <a:pt x="78" y="354"/>
                    <a:pt x="83" y="382"/>
                  </a:cubicBezTo>
                  <a:cubicBezTo>
                    <a:pt x="88" y="442"/>
                    <a:pt x="90" y="505"/>
                    <a:pt x="111" y="563"/>
                  </a:cubicBezTo>
                  <a:cubicBezTo>
                    <a:pt x="131" y="620"/>
                    <a:pt x="147" y="691"/>
                    <a:pt x="176" y="750"/>
                  </a:cubicBezTo>
                  <a:cubicBezTo>
                    <a:pt x="151" y="722"/>
                    <a:pt x="130" y="691"/>
                    <a:pt x="111" y="659"/>
                  </a:cubicBezTo>
                  <a:cubicBezTo>
                    <a:pt x="104" y="646"/>
                    <a:pt x="97" y="632"/>
                    <a:pt x="90" y="619"/>
                  </a:cubicBezTo>
                  <a:cubicBezTo>
                    <a:pt x="53" y="552"/>
                    <a:pt x="25" y="481"/>
                    <a:pt x="7" y="407"/>
                  </a:cubicBezTo>
                  <a:cubicBezTo>
                    <a:pt x="7" y="403"/>
                    <a:pt x="0" y="404"/>
                    <a:pt x="0" y="407"/>
                  </a:cubicBezTo>
                  <a:cubicBezTo>
                    <a:pt x="10" y="477"/>
                    <a:pt x="31" y="546"/>
                    <a:pt x="62" y="610"/>
                  </a:cubicBezTo>
                  <a:cubicBezTo>
                    <a:pt x="72" y="630"/>
                    <a:pt x="82" y="649"/>
                    <a:pt x="93" y="668"/>
                  </a:cubicBezTo>
                  <a:cubicBezTo>
                    <a:pt x="107" y="691"/>
                    <a:pt x="121" y="714"/>
                    <a:pt x="136" y="736"/>
                  </a:cubicBezTo>
                  <a:cubicBezTo>
                    <a:pt x="157" y="770"/>
                    <a:pt x="186" y="799"/>
                    <a:pt x="220" y="820"/>
                  </a:cubicBezTo>
                  <a:cubicBezTo>
                    <a:pt x="229" y="827"/>
                    <a:pt x="242" y="814"/>
                    <a:pt x="234" y="805"/>
                  </a:cubicBezTo>
                  <a:cubicBezTo>
                    <a:pt x="225" y="796"/>
                    <a:pt x="218" y="786"/>
                    <a:pt x="211" y="775"/>
                  </a:cubicBezTo>
                  <a:cubicBezTo>
                    <a:pt x="210" y="773"/>
                    <a:pt x="209" y="771"/>
                    <a:pt x="208" y="769"/>
                  </a:cubicBezTo>
                  <a:cubicBezTo>
                    <a:pt x="201" y="742"/>
                    <a:pt x="192" y="715"/>
                    <a:pt x="185" y="688"/>
                  </a:cubicBezTo>
                  <a:cubicBezTo>
                    <a:pt x="176" y="655"/>
                    <a:pt x="176" y="620"/>
                    <a:pt x="167" y="588"/>
                  </a:cubicBezTo>
                  <a:cubicBezTo>
                    <a:pt x="157" y="547"/>
                    <a:pt x="154" y="503"/>
                    <a:pt x="146" y="461"/>
                  </a:cubicBezTo>
                  <a:cubicBezTo>
                    <a:pt x="150" y="468"/>
                    <a:pt x="154" y="474"/>
                    <a:pt x="158" y="481"/>
                  </a:cubicBezTo>
                  <a:cubicBezTo>
                    <a:pt x="184" y="521"/>
                    <a:pt x="207" y="577"/>
                    <a:pt x="247" y="605"/>
                  </a:cubicBezTo>
                  <a:cubicBezTo>
                    <a:pt x="251" y="608"/>
                    <a:pt x="256" y="603"/>
                    <a:pt x="255" y="598"/>
                  </a:cubicBezTo>
                  <a:cubicBezTo>
                    <a:pt x="254" y="594"/>
                    <a:pt x="253" y="591"/>
                    <a:pt x="252" y="588"/>
                  </a:cubicBezTo>
                  <a:cubicBezTo>
                    <a:pt x="253" y="587"/>
                    <a:pt x="253" y="587"/>
                    <a:pt x="254" y="587"/>
                  </a:cubicBezTo>
                  <a:cubicBezTo>
                    <a:pt x="255" y="586"/>
                    <a:pt x="256" y="585"/>
                    <a:pt x="256" y="585"/>
                  </a:cubicBezTo>
                  <a:cubicBezTo>
                    <a:pt x="257" y="584"/>
                    <a:pt x="257" y="583"/>
                    <a:pt x="257" y="582"/>
                  </a:cubicBezTo>
                  <a:cubicBezTo>
                    <a:pt x="259" y="555"/>
                    <a:pt x="237" y="533"/>
                    <a:pt x="233" y="506"/>
                  </a:cubicBezTo>
                  <a:cubicBezTo>
                    <a:pt x="229" y="478"/>
                    <a:pt x="216" y="451"/>
                    <a:pt x="215" y="423"/>
                  </a:cubicBezTo>
                  <a:cubicBezTo>
                    <a:pt x="215" y="422"/>
                    <a:pt x="215" y="422"/>
                    <a:pt x="215" y="421"/>
                  </a:cubicBezTo>
                  <a:cubicBezTo>
                    <a:pt x="215" y="393"/>
                    <a:pt x="213" y="364"/>
                    <a:pt x="209" y="336"/>
                  </a:cubicBezTo>
                  <a:cubicBezTo>
                    <a:pt x="229" y="362"/>
                    <a:pt x="247" y="390"/>
                    <a:pt x="264" y="418"/>
                  </a:cubicBezTo>
                  <a:cubicBezTo>
                    <a:pt x="277" y="441"/>
                    <a:pt x="289" y="464"/>
                    <a:pt x="300" y="488"/>
                  </a:cubicBezTo>
                  <a:cubicBezTo>
                    <a:pt x="336" y="572"/>
                    <a:pt x="383" y="652"/>
                    <a:pt x="423" y="734"/>
                  </a:cubicBezTo>
                  <a:cubicBezTo>
                    <a:pt x="425" y="739"/>
                    <a:pt x="433" y="738"/>
                    <a:pt x="432" y="732"/>
                  </a:cubicBezTo>
                  <a:cubicBezTo>
                    <a:pt x="429" y="692"/>
                    <a:pt x="427" y="634"/>
                    <a:pt x="407" y="598"/>
                  </a:cubicBezTo>
                  <a:cubicBezTo>
                    <a:pt x="384" y="559"/>
                    <a:pt x="389" y="506"/>
                    <a:pt x="366" y="466"/>
                  </a:cubicBezTo>
                  <a:cubicBezTo>
                    <a:pt x="353" y="443"/>
                    <a:pt x="346" y="416"/>
                    <a:pt x="334" y="393"/>
                  </a:cubicBezTo>
                  <a:cubicBezTo>
                    <a:pt x="321" y="363"/>
                    <a:pt x="303" y="336"/>
                    <a:pt x="287" y="308"/>
                  </a:cubicBezTo>
                  <a:cubicBezTo>
                    <a:pt x="259" y="260"/>
                    <a:pt x="217" y="221"/>
                    <a:pt x="187" y="173"/>
                  </a:cubicBezTo>
                  <a:cubicBezTo>
                    <a:pt x="187" y="171"/>
                    <a:pt x="184" y="173"/>
                    <a:pt x="185" y="175"/>
                  </a:cubicBezTo>
                  <a:cubicBezTo>
                    <a:pt x="211" y="219"/>
                    <a:pt x="246" y="256"/>
                    <a:pt x="274" y="299"/>
                  </a:cubicBezTo>
                  <a:cubicBezTo>
                    <a:pt x="282" y="310"/>
                    <a:pt x="288" y="320"/>
                    <a:pt x="295" y="332"/>
                  </a:cubicBezTo>
                  <a:cubicBezTo>
                    <a:pt x="318" y="372"/>
                    <a:pt x="338" y="415"/>
                    <a:pt x="353" y="459"/>
                  </a:cubicBezTo>
                  <a:cubicBezTo>
                    <a:pt x="369" y="500"/>
                    <a:pt x="382" y="541"/>
                    <a:pt x="392" y="583"/>
                  </a:cubicBezTo>
                  <a:cubicBezTo>
                    <a:pt x="396" y="602"/>
                    <a:pt x="405" y="618"/>
                    <a:pt x="409" y="637"/>
                  </a:cubicBezTo>
                  <a:cubicBezTo>
                    <a:pt x="414" y="664"/>
                    <a:pt x="415" y="691"/>
                    <a:pt x="420" y="718"/>
                  </a:cubicBezTo>
                  <a:cubicBezTo>
                    <a:pt x="414" y="687"/>
                    <a:pt x="386" y="644"/>
                    <a:pt x="371" y="611"/>
                  </a:cubicBezTo>
                  <a:cubicBezTo>
                    <a:pt x="349" y="564"/>
                    <a:pt x="323" y="520"/>
                    <a:pt x="303" y="473"/>
                  </a:cubicBezTo>
                  <a:cubicBezTo>
                    <a:pt x="285" y="431"/>
                    <a:pt x="255" y="395"/>
                    <a:pt x="234" y="355"/>
                  </a:cubicBezTo>
                  <a:cubicBezTo>
                    <a:pt x="232" y="353"/>
                    <a:pt x="231" y="350"/>
                    <a:pt x="229" y="348"/>
                  </a:cubicBezTo>
                  <a:cubicBezTo>
                    <a:pt x="221" y="334"/>
                    <a:pt x="212" y="320"/>
                    <a:pt x="202" y="307"/>
                  </a:cubicBezTo>
                  <a:cubicBezTo>
                    <a:pt x="200" y="303"/>
                    <a:pt x="198" y="299"/>
                    <a:pt x="196" y="295"/>
                  </a:cubicBezTo>
                  <a:cubicBezTo>
                    <a:pt x="191" y="286"/>
                    <a:pt x="184" y="278"/>
                    <a:pt x="175" y="272"/>
                  </a:cubicBezTo>
                  <a:cubicBezTo>
                    <a:pt x="173" y="271"/>
                    <a:pt x="171" y="270"/>
                    <a:pt x="169" y="270"/>
                  </a:cubicBezTo>
                  <a:cubicBezTo>
                    <a:pt x="167" y="270"/>
                    <a:pt x="165" y="271"/>
                    <a:pt x="163" y="272"/>
                  </a:cubicBezTo>
                  <a:lnTo>
                    <a:pt x="159" y="269"/>
                  </a:lnTo>
                  <a:cubicBezTo>
                    <a:pt x="159" y="263"/>
                    <a:pt x="159" y="257"/>
                    <a:pt x="159" y="251"/>
                  </a:cubicBezTo>
                  <a:cubicBezTo>
                    <a:pt x="159" y="215"/>
                    <a:pt x="143" y="180"/>
                    <a:pt x="142" y="144"/>
                  </a:cubicBezTo>
                  <a:lnTo>
                    <a:pt x="142" y="143"/>
                  </a:lnTo>
                  <a:lnTo>
                    <a:pt x="141" y="142"/>
                  </a:lnTo>
                  <a:cubicBezTo>
                    <a:pt x="140" y="142"/>
                    <a:pt x="140" y="142"/>
                    <a:pt x="139" y="142"/>
                  </a:cubicBezTo>
                  <a:cubicBezTo>
                    <a:pt x="138" y="142"/>
                    <a:pt x="138" y="142"/>
                    <a:pt x="137" y="142"/>
                  </a:cubicBezTo>
                  <a:lnTo>
                    <a:pt x="136" y="143"/>
                  </a:lnTo>
                  <a:cubicBezTo>
                    <a:pt x="136" y="144"/>
                    <a:pt x="136" y="144"/>
                    <a:pt x="136" y="144"/>
                  </a:cubicBezTo>
                  <a:cubicBezTo>
                    <a:pt x="134" y="225"/>
                    <a:pt x="157" y="309"/>
                    <a:pt x="170" y="388"/>
                  </a:cubicBezTo>
                  <a:cubicBezTo>
                    <a:pt x="176" y="424"/>
                    <a:pt x="187" y="460"/>
                    <a:pt x="200" y="493"/>
                  </a:cubicBezTo>
                  <a:cubicBezTo>
                    <a:pt x="208" y="513"/>
                    <a:pt x="215" y="533"/>
                    <a:pt x="225" y="552"/>
                  </a:cubicBezTo>
                  <a:cubicBezTo>
                    <a:pt x="241" y="586"/>
                    <a:pt x="244" y="592"/>
                    <a:pt x="223" y="558"/>
                  </a:cubicBezTo>
                  <a:cubicBezTo>
                    <a:pt x="172" y="476"/>
                    <a:pt x="123" y="395"/>
                    <a:pt x="100" y="300"/>
                  </a:cubicBezTo>
                  <a:cubicBezTo>
                    <a:pt x="75" y="201"/>
                    <a:pt x="47" y="104"/>
                    <a:pt x="45" y="1"/>
                  </a:cubicBezTo>
                  <a:moveTo>
                    <a:pt x="105" y="372"/>
                  </a:moveTo>
                  <a:cubicBezTo>
                    <a:pt x="104" y="374"/>
                    <a:pt x="103" y="376"/>
                    <a:pt x="102" y="378"/>
                  </a:cubicBezTo>
                  <a:cubicBezTo>
                    <a:pt x="102" y="371"/>
                    <a:pt x="102" y="363"/>
                    <a:pt x="101" y="356"/>
                  </a:cubicBezTo>
                  <a:cubicBezTo>
                    <a:pt x="102" y="362"/>
                    <a:pt x="104" y="367"/>
                    <a:pt x="105" y="3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2">
              <a:extLst>
                <a:ext uri="{FF2B5EF4-FFF2-40B4-BE49-F238E27FC236}">
                  <a16:creationId xmlns:a16="http://schemas.microsoft.com/office/drawing/2014/main" id="{15C87240-0106-E980-1CC4-B917EEB70AF9}"/>
                </a:ext>
              </a:extLst>
            </p:cNvPr>
            <p:cNvSpPr/>
            <p:nvPr/>
          </p:nvSpPr>
          <p:spPr>
            <a:xfrm>
              <a:off x="8502840" y="3802320"/>
              <a:ext cx="5040" cy="45000"/>
            </a:xfrm>
            <a:custGeom>
              <a:avLst/>
              <a:gdLst/>
              <a:ahLst/>
              <a:cxnLst/>
              <a:rect l="l" t="t" r="r" b="b"/>
              <a:pathLst>
                <a:path w="14" h="125" extrusionOk="0">
                  <a:moveTo>
                    <a:pt x="12" y="106"/>
                  </a:moveTo>
                  <a:cubicBezTo>
                    <a:pt x="12" y="88"/>
                    <a:pt x="8" y="70"/>
                    <a:pt x="9" y="52"/>
                  </a:cubicBezTo>
                  <a:cubicBezTo>
                    <a:pt x="8" y="35"/>
                    <a:pt x="6" y="19"/>
                    <a:pt x="3" y="2"/>
                  </a:cubicBezTo>
                  <a:cubicBezTo>
                    <a:pt x="3" y="0"/>
                    <a:pt x="0" y="1"/>
                    <a:pt x="0" y="2"/>
                  </a:cubicBezTo>
                  <a:cubicBezTo>
                    <a:pt x="0" y="19"/>
                    <a:pt x="2" y="36"/>
                    <a:pt x="4" y="52"/>
                  </a:cubicBezTo>
                  <a:cubicBezTo>
                    <a:pt x="5" y="70"/>
                    <a:pt x="7" y="88"/>
                    <a:pt x="10" y="106"/>
                  </a:cubicBezTo>
                  <a:cubicBezTo>
                    <a:pt x="13" y="124"/>
                    <a:pt x="12" y="107"/>
                    <a:pt x="12" y="10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2">
              <a:extLst>
                <a:ext uri="{FF2B5EF4-FFF2-40B4-BE49-F238E27FC236}">
                  <a16:creationId xmlns:a16="http://schemas.microsoft.com/office/drawing/2014/main" id="{015E968D-4309-7338-EABE-8F993D55D4ED}"/>
                </a:ext>
              </a:extLst>
            </p:cNvPr>
            <p:cNvSpPr/>
            <p:nvPr/>
          </p:nvSpPr>
          <p:spPr>
            <a:xfrm>
              <a:off x="8449560" y="3583080"/>
              <a:ext cx="52920" cy="191520"/>
            </a:xfrm>
            <a:custGeom>
              <a:avLst/>
              <a:gdLst/>
              <a:ahLst/>
              <a:cxnLst/>
              <a:rect l="l" t="t" r="r" b="b"/>
              <a:pathLst>
                <a:path w="147" h="532" extrusionOk="0">
                  <a:moveTo>
                    <a:pt x="60" y="131"/>
                  </a:moveTo>
                  <a:cubicBezTo>
                    <a:pt x="43" y="87"/>
                    <a:pt x="33" y="39"/>
                    <a:pt x="4" y="1"/>
                  </a:cubicBezTo>
                  <a:lnTo>
                    <a:pt x="3" y="1"/>
                  </a:lnTo>
                  <a:lnTo>
                    <a:pt x="2" y="0"/>
                  </a:lnTo>
                  <a:lnTo>
                    <a:pt x="1" y="1"/>
                  </a:lnTo>
                  <a:cubicBezTo>
                    <a:pt x="1" y="1"/>
                    <a:pt x="0" y="1"/>
                    <a:pt x="0" y="2"/>
                  </a:cubicBezTo>
                  <a:lnTo>
                    <a:pt x="0" y="3"/>
                  </a:lnTo>
                  <a:cubicBezTo>
                    <a:pt x="16" y="36"/>
                    <a:pt x="29" y="70"/>
                    <a:pt x="39" y="104"/>
                  </a:cubicBezTo>
                  <a:cubicBezTo>
                    <a:pt x="57" y="160"/>
                    <a:pt x="81" y="213"/>
                    <a:pt x="98" y="269"/>
                  </a:cubicBezTo>
                  <a:cubicBezTo>
                    <a:pt x="126" y="353"/>
                    <a:pt x="140" y="440"/>
                    <a:pt x="142" y="528"/>
                  </a:cubicBezTo>
                  <a:cubicBezTo>
                    <a:pt x="142" y="530"/>
                    <a:pt x="145" y="531"/>
                    <a:pt x="145" y="528"/>
                  </a:cubicBezTo>
                  <a:cubicBezTo>
                    <a:pt x="146" y="521"/>
                    <a:pt x="146" y="515"/>
                    <a:pt x="146" y="508"/>
                  </a:cubicBezTo>
                  <a:cubicBezTo>
                    <a:pt x="146" y="432"/>
                    <a:pt x="135" y="357"/>
                    <a:pt x="115" y="284"/>
                  </a:cubicBezTo>
                  <a:cubicBezTo>
                    <a:pt x="101" y="232"/>
                    <a:pt x="79" y="182"/>
                    <a:pt x="60" y="1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2">
              <a:extLst>
                <a:ext uri="{FF2B5EF4-FFF2-40B4-BE49-F238E27FC236}">
                  <a16:creationId xmlns:a16="http://schemas.microsoft.com/office/drawing/2014/main" id="{9C9AE964-ED10-3A87-4278-84D2D595DC53}"/>
                </a:ext>
              </a:extLst>
            </p:cNvPr>
            <p:cNvSpPr/>
            <p:nvPr/>
          </p:nvSpPr>
          <p:spPr>
            <a:xfrm>
              <a:off x="8524080" y="3687840"/>
              <a:ext cx="17640" cy="45720"/>
            </a:xfrm>
            <a:custGeom>
              <a:avLst/>
              <a:gdLst/>
              <a:ahLst/>
              <a:cxnLst/>
              <a:rect l="l" t="t" r="r" b="b"/>
              <a:pathLst>
                <a:path w="49" h="127" extrusionOk="0">
                  <a:moveTo>
                    <a:pt x="47" y="124"/>
                  </a:moveTo>
                  <a:cubicBezTo>
                    <a:pt x="48" y="106"/>
                    <a:pt x="33" y="85"/>
                    <a:pt x="28" y="68"/>
                  </a:cubicBezTo>
                  <a:cubicBezTo>
                    <a:pt x="23" y="56"/>
                    <a:pt x="23" y="43"/>
                    <a:pt x="18" y="31"/>
                  </a:cubicBezTo>
                  <a:cubicBezTo>
                    <a:pt x="13" y="19"/>
                    <a:pt x="4" y="16"/>
                    <a:pt x="4" y="1"/>
                  </a:cubicBezTo>
                  <a:cubicBezTo>
                    <a:pt x="4" y="0"/>
                    <a:pt x="3" y="0"/>
                    <a:pt x="3" y="0"/>
                  </a:cubicBezTo>
                  <a:lnTo>
                    <a:pt x="2" y="0"/>
                  </a:lnTo>
                  <a:lnTo>
                    <a:pt x="1" y="0"/>
                  </a:lnTo>
                  <a:cubicBezTo>
                    <a:pt x="0" y="0"/>
                    <a:pt x="0" y="0"/>
                    <a:pt x="0" y="1"/>
                  </a:cubicBezTo>
                  <a:cubicBezTo>
                    <a:pt x="0" y="21"/>
                    <a:pt x="16" y="35"/>
                    <a:pt x="20" y="54"/>
                  </a:cubicBezTo>
                  <a:cubicBezTo>
                    <a:pt x="24" y="79"/>
                    <a:pt x="41" y="100"/>
                    <a:pt x="45" y="124"/>
                  </a:cubicBezTo>
                  <a:lnTo>
                    <a:pt x="45" y="125"/>
                  </a:lnTo>
                  <a:lnTo>
                    <a:pt x="46" y="125"/>
                  </a:lnTo>
                  <a:cubicBezTo>
                    <a:pt x="46" y="125"/>
                    <a:pt x="46" y="126"/>
                    <a:pt x="47" y="125"/>
                  </a:cubicBezTo>
                  <a:cubicBezTo>
                    <a:pt x="48" y="124"/>
                    <a:pt x="47" y="124"/>
                    <a:pt x="47" y="1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2">
              <a:extLst>
                <a:ext uri="{FF2B5EF4-FFF2-40B4-BE49-F238E27FC236}">
                  <a16:creationId xmlns:a16="http://schemas.microsoft.com/office/drawing/2014/main" id="{CF3BC316-449E-85D5-039D-A628428AF85C}"/>
                </a:ext>
              </a:extLst>
            </p:cNvPr>
            <p:cNvSpPr/>
            <p:nvPr/>
          </p:nvSpPr>
          <p:spPr>
            <a:xfrm>
              <a:off x="8486280" y="3512160"/>
              <a:ext cx="282960" cy="580320"/>
            </a:xfrm>
            <a:custGeom>
              <a:avLst/>
              <a:gdLst/>
              <a:ahLst/>
              <a:cxnLst/>
              <a:rect l="l" t="t" r="r" b="b"/>
              <a:pathLst>
                <a:path w="786" h="1612" extrusionOk="0">
                  <a:moveTo>
                    <a:pt x="108" y="374"/>
                  </a:moveTo>
                  <a:cubicBezTo>
                    <a:pt x="105" y="364"/>
                    <a:pt x="101" y="354"/>
                    <a:pt x="98" y="343"/>
                  </a:cubicBezTo>
                  <a:cubicBezTo>
                    <a:pt x="87" y="312"/>
                    <a:pt x="82" y="280"/>
                    <a:pt x="72" y="249"/>
                  </a:cubicBezTo>
                  <a:cubicBezTo>
                    <a:pt x="65" y="224"/>
                    <a:pt x="66" y="197"/>
                    <a:pt x="57" y="173"/>
                  </a:cubicBezTo>
                  <a:cubicBezTo>
                    <a:pt x="51" y="155"/>
                    <a:pt x="45" y="137"/>
                    <a:pt x="40" y="118"/>
                  </a:cubicBezTo>
                  <a:cubicBezTo>
                    <a:pt x="30" y="79"/>
                    <a:pt x="19" y="41"/>
                    <a:pt x="5" y="2"/>
                  </a:cubicBezTo>
                  <a:cubicBezTo>
                    <a:pt x="5" y="0"/>
                    <a:pt x="0" y="1"/>
                    <a:pt x="1" y="2"/>
                  </a:cubicBezTo>
                  <a:cubicBezTo>
                    <a:pt x="24" y="69"/>
                    <a:pt x="41" y="139"/>
                    <a:pt x="51" y="209"/>
                  </a:cubicBezTo>
                  <a:cubicBezTo>
                    <a:pt x="59" y="259"/>
                    <a:pt x="72" y="309"/>
                    <a:pt x="90" y="357"/>
                  </a:cubicBezTo>
                  <a:cubicBezTo>
                    <a:pt x="90" y="358"/>
                    <a:pt x="89" y="358"/>
                    <a:pt x="89" y="359"/>
                  </a:cubicBezTo>
                  <a:cubicBezTo>
                    <a:pt x="89" y="359"/>
                    <a:pt x="89" y="360"/>
                    <a:pt x="89" y="361"/>
                  </a:cubicBezTo>
                  <a:cubicBezTo>
                    <a:pt x="89" y="361"/>
                    <a:pt x="89" y="362"/>
                    <a:pt x="89" y="363"/>
                  </a:cubicBezTo>
                  <a:lnTo>
                    <a:pt x="90" y="364"/>
                  </a:lnTo>
                  <a:cubicBezTo>
                    <a:pt x="91" y="365"/>
                    <a:pt x="93" y="366"/>
                    <a:pt x="94" y="367"/>
                  </a:cubicBezTo>
                  <a:cubicBezTo>
                    <a:pt x="100" y="385"/>
                    <a:pt x="105" y="403"/>
                    <a:pt x="110" y="421"/>
                  </a:cubicBezTo>
                  <a:cubicBezTo>
                    <a:pt x="110" y="423"/>
                    <a:pt x="115" y="423"/>
                    <a:pt x="115" y="421"/>
                  </a:cubicBezTo>
                  <a:cubicBezTo>
                    <a:pt x="116" y="419"/>
                    <a:pt x="115" y="416"/>
                    <a:pt x="115" y="414"/>
                  </a:cubicBezTo>
                  <a:cubicBezTo>
                    <a:pt x="123" y="439"/>
                    <a:pt x="129" y="466"/>
                    <a:pt x="135" y="479"/>
                  </a:cubicBezTo>
                  <a:cubicBezTo>
                    <a:pt x="149" y="515"/>
                    <a:pt x="164" y="550"/>
                    <a:pt x="178" y="586"/>
                  </a:cubicBezTo>
                  <a:cubicBezTo>
                    <a:pt x="204" y="650"/>
                    <a:pt x="253" y="704"/>
                    <a:pt x="295" y="758"/>
                  </a:cubicBezTo>
                  <a:cubicBezTo>
                    <a:pt x="343" y="819"/>
                    <a:pt x="374" y="893"/>
                    <a:pt x="413" y="960"/>
                  </a:cubicBezTo>
                  <a:cubicBezTo>
                    <a:pt x="430" y="988"/>
                    <a:pt x="446" y="1019"/>
                    <a:pt x="466" y="1045"/>
                  </a:cubicBezTo>
                  <a:cubicBezTo>
                    <a:pt x="474" y="1056"/>
                    <a:pt x="481" y="1068"/>
                    <a:pt x="489" y="1079"/>
                  </a:cubicBezTo>
                  <a:cubicBezTo>
                    <a:pt x="481" y="1076"/>
                    <a:pt x="473" y="1072"/>
                    <a:pt x="466" y="1067"/>
                  </a:cubicBezTo>
                  <a:cubicBezTo>
                    <a:pt x="460" y="1064"/>
                    <a:pt x="455" y="1061"/>
                    <a:pt x="450" y="1057"/>
                  </a:cubicBezTo>
                  <a:cubicBezTo>
                    <a:pt x="407" y="1027"/>
                    <a:pt x="371" y="989"/>
                    <a:pt x="342" y="945"/>
                  </a:cubicBezTo>
                  <a:cubicBezTo>
                    <a:pt x="298" y="878"/>
                    <a:pt x="275" y="792"/>
                    <a:pt x="218" y="733"/>
                  </a:cubicBezTo>
                  <a:cubicBezTo>
                    <a:pt x="216" y="731"/>
                    <a:pt x="213" y="733"/>
                    <a:pt x="215" y="736"/>
                  </a:cubicBezTo>
                  <a:cubicBezTo>
                    <a:pt x="277" y="802"/>
                    <a:pt x="300" y="899"/>
                    <a:pt x="348" y="974"/>
                  </a:cubicBezTo>
                  <a:cubicBezTo>
                    <a:pt x="362" y="997"/>
                    <a:pt x="380" y="1018"/>
                    <a:pt x="400" y="1036"/>
                  </a:cubicBezTo>
                  <a:lnTo>
                    <a:pt x="399" y="1036"/>
                  </a:lnTo>
                  <a:cubicBezTo>
                    <a:pt x="397" y="1036"/>
                    <a:pt x="396" y="1037"/>
                    <a:pt x="394" y="1037"/>
                  </a:cubicBezTo>
                  <a:cubicBezTo>
                    <a:pt x="393" y="1038"/>
                    <a:pt x="392" y="1039"/>
                    <a:pt x="391" y="1040"/>
                  </a:cubicBezTo>
                  <a:cubicBezTo>
                    <a:pt x="390" y="1041"/>
                    <a:pt x="390" y="1043"/>
                    <a:pt x="390" y="1044"/>
                  </a:cubicBezTo>
                  <a:cubicBezTo>
                    <a:pt x="390" y="1046"/>
                    <a:pt x="390" y="1047"/>
                    <a:pt x="391" y="1049"/>
                  </a:cubicBezTo>
                  <a:lnTo>
                    <a:pt x="392" y="1050"/>
                  </a:lnTo>
                  <a:cubicBezTo>
                    <a:pt x="405" y="1063"/>
                    <a:pt x="408" y="1104"/>
                    <a:pt x="411" y="1120"/>
                  </a:cubicBezTo>
                  <a:cubicBezTo>
                    <a:pt x="416" y="1146"/>
                    <a:pt x="419" y="1171"/>
                    <a:pt x="425" y="1197"/>
                  </a:cubicBezTo>
                  <a:cubicBezTo>
                    <a:pt x="432" y="1231"/>
                    <a:pt x="425" y="1276"/>
                    <a:pt x="425" y="1311"/>
                  </a:cubicBezTo>
                  <a:cubicBezTo>
                    <a:pt x="425" y="1334"/>
                    <a:pt x="427" y="1359"/>
                    <a:pt x="427" y="1383"/>
                  </a:cubicBezTo>
                  <a:cubicBezTo>
                    <a:pt x="426" y="1371"/>
                    <a:pt x="424" y="1360"/>
                    <a:pt x="423" y="1353"/>
                  </a:cubicBezTo>
                  <a:cubicBezTo>
                    <a:pt x="414" y="1314"/>
                    <a:pt x="407" y="1276"/>
                    <a:pt x="398" y="1238"/>
                  </a:cubicBezTo>
                  <a:cubicBezTo>
                    <a:pt x="381" y="1168"/>
                    <a:pt x="358" y="1099"/>
                    <a:pt x="332" y="1032"/>
                  </a:cubicBezTo>
                  <a:cubicBezTo>
                    <a:pt x="310" y="977"/>
                    <a:pt x="298" y="908"/>
                    <a:pt x="260" y="860"/>
                  </a:cubicBezTo>
                  <a:cubicBezTo>
                    <a:pt x="254" y="850"/>
                    <a:pt x="247" y="840"/>
                    <a:pt x="241" y="829"/>
                  </a:cubicBezTo>
                  <a:cubicBezTo>
                    <a:pt x="230" y="809"/>
                    <a:pt x="219" y="789"/>
                    <a:pt x="210" y="768"/>
                  </a:cubicBezTo>
                  <a:cubicBezTo>
                    <a:pt x="208" y="763"/>
                    <a:pt x="205" y="758"/>
                    <a:pt x="202" y="754"/>
                  </a:cubicBezTo>
                  <a:cubicBezTo>
                    <a:pt x="189" y="730"/>
                    <a:pt x="173" y="709"/>
                    <a:pt x="154" y="689"/>
                  </a:cubicBezTo>
                  <a:lnTo>
                    <a:pt x="153" y="689"/>
                  </a:lnTo>
                  <a:cubicBezTo>
                    <a:pt x="152" y="689"/>
                    <a:pt x="152" y="689"/>
                    <a:pt x="152" y="689"/>
                  </a:cubicBezTo>
                  <a:cubicBezTo>
                    <a:pt x="151" y="690"/>
                    <a:pt x="151" y="690"/>
                    <a:pt x="151" y="690"/>
                  </a:cubicBezTo>
                  <a:lnTo>
                    <a:pt x="151" y="691"/>
                  </a:lnTo>
                  <a:lnTo>
                    <a:pt x="151" y="692"/>
                  </a:lnTo>
                  <a:cubicBezTo>
                    <a:pt x="191" y="735"/>
                    <a:pt x="204" y="789"/>
                    <a:pt x="235" y="837"/>
                  </a:cubicBezTo>
                  <a:cubicBezTo>
                    <a:pt x="242" y="847"/>
                    <a:pt x="249" y="858"/>
                    <a:pt x="255" y="868"/>
                  </a:cubicBezTo>
                  <a:cubicBezTo>
                    <a:pt x="267" y="889"/>
                    <a:pt x="278" y="911"/>
                    <a:pt x="286" y="934"/>
                  </a:cubicBezTo>
                  <a:cubicBezTo>
                    <a:pt x="299" y="968"/>
                    <a:pt x="308" y="1003"/>
                    <a:pt x="320" y="1037"/>
                  </a:cubicBezTo>
                  <a:cubicBezTo>
                    <a:pt x="343" y="1105"/>
                    <a:pt x="366" y="1172"/>
                    <a:pt x="385" y="1241"/>
                  </a:cubicBezTo>
                  <a:cubicBezTo>
                    <a:pt x="394" y="1275"/>
                    <a:pt x="399" y="1310"/>
                    <a:pt x="407" y="1345"/>
                  </a:cubicBezTo>
                  <a:lnTo>
                    <a:pt x="405" y="1342"/>
                  </a:lnTo>
                  <a:cubicBezTo>
                    <a:pt x="393" y="1312"/>
                    <a:pt x="366" y="1286"/>
                    <a:pt x="349" y="1257"/>
                  </a:cubicBezTo>
                  <a:cubicBezTo>
                    <a:pt x="339" y="1242"/>
                    <a:pt x="330" y="1227"/>
                    <a:pt x="321" y="1211"/>
                  </a:cubicBezTo>
                  <a:cubicBezTo>
                    <a:pt x="313" y="1197"/>
                    <a:pt x="305" y="1183"/>
                    <a:pt x="297" y="1168"/>
                  </a:cubicBezTo>
                  <a:cubicBezTo>
                    <a:pt x="282" y="1132"/>
                    <a:pt x="272" y="1093"/>
                    <a:pt x="253" y="1059"/>
                  </a:cubicBezTo>
                  <a:cubicBezTo>
                    <a:pt x="212" y="980"/>
                    <a:pt x="196" y="897"/>
                    <a:pt x="164" y="815"/>
                  </a:cubicBezTo>
                  <a:cubicBezTo>
                    <a:pt x="143" y="760"/>
                    <a:pt x="131" y="693"/>
                    <a:pt x="95" y="645"/>
                  </a:cubicBezTo>
                  <a:cubicBezTo>
                    <a:pt x="93" y="643"/>
                    <a:pt x="90" y="645"/>
                    <a:pt x="91" y="648"/>
                  </a:cubicBezTo>
                  <a:cubicBezTo>
                    <a:pt x="94" y="652"/>
                    <a:pt x="98" y="657"/>
                    <a:pt x="100" y="662"/>
                  </a:cubicBezTo>
                  <a:cubicBezTo>
                    <a:pt x="113" y="684"/>
                    <a:pt x="122" y="707"/>
                    <a:pt x="127" y="731"/>
                  </a:cubicBezTo>
                  <a:cubicBezTo>
                    <a:pt x="136" y="777"/>
                    <a:pt x="157" y="819"/>
                    <a:pt x="170" y="863"/>
                  </a:cubicBezTo>
                  <a:cubicBezTo>
                    <a:pt x="189" y="937"/>
                    <a:pt x="215" y="1008"/>
                    <a:pt x="248" y="1077"/>
                  </a:cubicBezTo>
                  <a:cubicBezTo>
                    <a:pt x="266" y="1110"/>
                    <a:pt x="276" y="1152"/>
                    <a:pt x="290" y="1187"/>
                  </a:cubicBezTo>
                  <a:cubicBezTo>
                    <a:pt x="298" y="1202"/>
                    <a:pt x="305" y="1216"/>
                    <a:pt x="313" y="1230"/>
                  </a:cubicBezTo>
                  <a:cubicBezTo>
                    <a:pt x="323" y="1247"/>
                    <a:pt x="334" y="1263"/>
                    <a:pt x="345" y="1280"/>
                  </a:cubicBezTo>
                  <a:cubicBezTo>
                    <a:pt x="365" y="1314"/>
                    <a:pt x="387" y="1347"/>
                    <a:pt x="412" y="1378"/>
                  </a:cubicBezTo>
                  <a:cubicBezTo>
                    <a:pt x="412" y="1395"/>
                    <a:pt x="417" y="1411"/>
                    <a:pt x="425" y="1426"/>
                  </a:cubicBezTo>
                  <a:lnTo>
                    <a:pt x="426" y="1427"/>
                  </a:lnTo>
                  <a:lnTo>
                    <a:pt x="427" y="1428"/>
                  </a:lnTo>
                  <a:cubicBezTo>
                    <a:pt x="428" y="1429"/>
                    <a:pt x="430" y="1429"/>
                    <a:pt x="431" y="1429"/>
                  </a:cubicBezTo>
                  <a:cubicBezTo>
                    <a:pt x="433" y="1429"/>
                    <a:pt x="433" y="1429"/>
                    <a:pt x="434" y="1428"/>
                  </a:cubicBezTo>
                  <a:cubicBezTo>
                    <a:pt x="435" y="1428"/>
                    <a:pt x="436" y="1427"/>
                    <a:pt x="436" y="1426"/>
                  </a:cubicBezTo>
                  <a:cubicBezTo>
                    <a:pt x="437" y="1425"/>
                    <a:pt x="437" y="1425"/>
                    <a:pt x="437" y="1424"/>
                  </a:cubicBezTo>
                  <a:cubicBezTo>
                    <a:pt x="454" y="1488"/>
                    <a:pt x="479" y="1549"/>
                    <a:pt x="509" y="1608"/>
                  </a:cubicBezTo>
                  <a:cubicBezTo>
                    <a:pt x="510" y="1609"/>
                    <a:pt x="511" y="1609"/>
                    <a:pt x="512" y="1610"/>
                  </a:cubicBezTo>
                  <a:cubicBezTo>
                    <a:pt x="513" y="1611"/>
                    <a:pt x="514" y="1611"/>
                    <a:pt x="515" y="1611"/>
                  </a:cubicBezTo>
                  <a:cubicBezTo>
                    <a:pt x="517" y="1611"/>
                    <a:pt x="518" y="1611"/>
                    <a:pt x="519" y="1610"/>
                  </a:cubicBezTo>
                  <a:cubicBezTo>
                    <a:pt x="520" y="1609"/>
                    <a:pt x="521" y="1608"/>
                    <a:pt x="522" y="1607"/>
                  </a:cubicBezTo>
                  <a:cubicBezTo>
                    <a:pt x="523" y="1606"/>
                    <a:pt x="523" y="1605"/>
                    <a:pt x="523" y="1604"/>
                  </a:cubicBezTo>
                  <a:cubicBezTo>
                    <a:pt x="516" y="1510"/>
                    <a:pt x="480" y="1418"/>
                    <a:pt x="477" y="1325"/>
                  </a:cubicBezTo>
                  <a:cubicBezTo>
                    <a:pt x="476" y="1286"/>
                    <a:pt x="466" y="1207"/>
                    <a:pt x="436" y="1171"/>
                  </a:cubicBezTo>
                  <a:cubicBezTo>
                    <a:pt x="434" y="1156"/>
                    <a:pt x="431" y="1141"/>
                    <a:pt x="428" y="1126"/>
                  </a:cubicBezTo>
                  <a:lnTo>
                    <a:pt x="432" y="1136"/>
                  </a:lnTo>
                  <a:cubicBezTo>
                    <a:pt x="433" y="1140"/>
                    <a:pt x="436" y="1144"/>
                    <a:pt x="438" y="1148"/>
                  </a:cubicBezTo>
                  <a:cubicBezTo>
                    <a:pt x="442" y="1154"/>
                    <a:pt x="445" y="1159"/>
                    <a:pt x="450" y="1164"/>
                  </a:cubicBezTo>
                  <a:cubicBezTo>
                    <a:pt x="454" y="1169"/>
                    <a:pt x="450" y="1164"/>
                    <a:pt x="450" y="1164"/>
                  </a:cubicBezTo>
                  <a:cubicBezTo>
                    <a:pt x="453" y="1202"/>
                    <a:pt x="496" y="1233"/>
                    <a:pt x="521" y="1258"/>
                  </a:cubicBezTo>
                  <a:cubicBezTo>
                    <a:pt x="565" y="1302"/>
                    <a:pt x="613" y="1341"/>
                    <a:pt x="655" y="1387"/>
                  </a:cubicBezTo>
                  <a:cubicBezTo>
                    <a:pt x="657" y="1389"/>
                    <a:pt x="661" y="1389"/>
                    <a:pt x="662" y="1385"/>
                  </a:cubicBezTo>
                  <a:cubicBezTo>
                    <a:pt x="662" y="1384"/>
                    <a:pt x="663" y="1382"/>
                    <a:pt x="663" y="1381"/>
                  </a:cubicBezTo>
                  <a:cubicBezTo>
                    <a:pt x="663" y="1375"/>
                    <a:pt x="661" y="1369"/>
                    <a:pt x="658" y="1364"/>
                  </a:cubicBezTo>
                  <a:cubicBezTo>
                    <a:pt x="657" y="1362"/>
                    <a:pt x="655" y="1360"/>
                    <a:pt x="654" y="1358"/>
                  </a:cubicBezTo>
                  <a:cubicBezTo>
                    <a:pt x="632" y="1331"/>
                    <a:pt x="607" y="1307"/>
                    <a:pt x="580" y="1285"/>
                  </a:cubicBezTo>
                  <a:cubicBezTo>
                    <a:pt x="548" y="1259"/>
                    <a:pt x="517" y="1230"/>
                    <a:pt x="489" y="1199"/>
                  </a:cubicBezTo>
                  <a:cubicBezTo>
                    <a:pt x="461" y="1169"/>
                    <a:pt x="489" y="1199"/>
                    <a:pt x="489" y="1199"/>
                  </a:cubicBezTo>
                  <a:cubicBezTo>
                    <a:pt x="495" y="1181"/>
                    <a:pt x="476" y="1170"/>
                    <a:pt x="463" y="1160"/>
                  </a:cubicBezTo>
                  <a:cubicBezTo>
                    <a:pt x="458" y="1154"/>
                    <a:pt x="453" y="1148"/>
                    <a:pt x="449" y="1141"/>
                  </a:cubicBezTo>
                  <a:cubicBezTo>
                    <a:pt x="443" y="1130"/>
                    <a:pt x="439" y="1119"/>
                    <a:pt x="436" y="1107"/>
                  </a:cubicBezTo>
                  <a:lnTo>
                    <a:pt x="435" y="1103"/>
                  </a:lnTo>
                  <a:cubicBezTo>
                    <a:pt x="460" y="1135"/>
                    <a:pt x="488" y="1164"/>
                    <a:pt x="518" y="1191"/>
                  </a:cubicBezTo>
                  <a:cubicBezTo>
                    <a:pt x="544" y="1217"/>
                    <a:pt x="572" y="1238"/>
                    <a:pt x="590" y="1272"/>
                  </a:cubicBezTo>
                  <a:cubicBezTo>
                    <a:pt x="600" y="1290"/>
                    <a:pt x="613" y="1306"/>
                    <a:pt x="628" y="1321"/>
                  </a:cubicBezTo>
                  <a:cubicBezTo>
                    <a:pt x="653" y="1349"/>
                    <a:pt x="674" y="1380"/>
                    <a:pt x="693" y="1412"/>
                  </a:cubicBezTo>
                  <a:cubicBezTo>
                    <a:pt x="705" y="1432"/>
                    <a:pt x="715" y="1453"/>
                    <a:pt x="725" y="1475"/>
                  </a:cubicBezTo>
                  <a:cubicBezTo>
                    <a:pt x="738" y="1504"/>
                    <a:pt x="748" y="1536"/>
                    <a:pt x="764" y="1564"/>
                  </a:cubicBezTo>
                  <a:cubicBezTo>
                    <a:pt x="764" y="1566"/>
                    <a:pt x="764" y="1567"/>
                    <a:pt x="765" y="1569"/>
                  </a:cubicBezTo>
                  <a:lnTo>
                    <a:pt x="766" y="1570"/>
                  </a:lnTo>
                  <a:cubicBezTo>
                    <a:pt x="767" y="1571"/>
                    <a:pt x="767" y="1571"/>
                    <a:pt x="768" y="1572"/>
                  </a:cubicBezTo>
                  <a:cubicBezTo>
                    <a:pt x="771" y="1576"/>
                    <a:pt x="772" y="1580"/>
                    <a:pt x="775" y="1583"/>
                  </a:cubicBezTo>
                  <a:cubicBezTo>
                    <a:pt x="775" y="1584"/>
                    <a:pt x="776" y="1585"/>
                    <a:pt x="777" y="1585"/>
                  </a:cubicBezTo>
                  <a:cubicBezTo>
                    <a:pt x="778" y="1586"/>
                    <a:pt x="779" y="1586"/>
                    <a:pt x="780" y="1586"/>
                  </a:cubicBezTo>
                  <a:cubicBezTo>
                    <a:pt x="781" y="1586"/>
                    <a:pt x="781" y="1586"/>
                    <a:pt x="782" y="1585"/>
                  </a:cubicBezTo>
                  <a:cubicBezTo>
                    <a:pt x="783" y="1584"/>
                    <a:pt x="784" y="1584"/>
                    <a:pt x="784" y="1583"/>
                  </a:cubicBezTo>
                  <a:cubicBezTo>
                    <a:pt x="785" y="1582"/>
                    <a:pt x="785" y="1581"/>
                    <a:pt x="785" y="1580"/>
                  </a:cubicBezTo>
                  <a:lnTo>
                    <a:pt x="785" y="1579"/>
                  </a:lnTo>
                  <a:lnTo>
                    <a:pt x="784" y="1567"/>
                  </a:lnTo>
                  <a:cubicBezTo>
                    <a:pt x="783" y="1566"/>
                    <a:pt x="783" y="1566"/>
                    <a:pt x="783" y="1566"/>
                  </a:cubicBezTo>
                  <a:cubicBezTo>
                    <a:pt x="783" y="1566"/>
                    <a:pt x="783" y="1565"/>
                    <a:pt x="782" y="1565"/>
                  </a:cubicBezTo>
                  <a:lnTo>
                    <a:pt x="781" y="1565"/>
                  </a:lnTo>
                  <a:cubicBezTo>
                    <a:pt x="780" y="1565"/>
                    <a:pt x="780" y="1565"/>
                    <a:pt x="779" y="1565"/>
                  </a:cubicBezTo>
                  <a:lnTo>
                    <a:pt x="778" y="1566"/>
                  </a:lnTo>
                  <a:lnTo>
                    <a:pt x="778" y="1567"/>
                  </a:lnTo>
                  <a:cubicBezTo>
                    <a:pt x="778" y="1566"/>
                    <a:pt x="778" y="1564"/>
                    <a:pt x="778" y="1563"/>
                  </a:cubicBezTo>
                  <a:cubicBezTo>
                    <a:pt x="778" y="1560"/>
                    <a:pt x="777" y="1556"/>
                    <a:pt x="776" y="1553"/>
                  </a:cubicBezTo>
                  <a:cubicBezTo>
                    <a:pt x="772" y="1504"/>
                    <a:pt x="765" y="1455"/>
                    <a:pt x="754" y="1407"/>
                  </a:cubicBezTo>
                  <a:cubicBezTo>
                    <a:pt x="745" y="1356"/>
                    <a:pt x="727" y="1308"/>
                    <a:pt x="701" y="1263"/>
                  </a:cubicBezTo>
                  <a:cubicBezTo>
                    <a:pt x="692" y="1247"/>
                    <a:pt x="682" y="1232"/>
                    <a:pt x="671" y="1217"/>
                  </a:cubicBezTo>
                  <a:cubicBezTo>
                    <a:pt x="668" y="1214"/>
                    <a:pt x="662" y="1217"/>
                    <a:pt x="665" y="1221"/>
                  </a:cubicBezTo>
                  <a:cubicBezTo>
                    <a:pt x="672" y="1231"/>
                    <a:pt x="679" y="1242"/>
                    <a:pt x="685" y="1252"/>
                  </a:cubicBezTo>
                  <a:cubicBezTo>
                    <a:pt x="717" y="1308"/>
                    <a:pt x="737" y="1371"/>
                    <a:pt x="743" y="1435"/>
                  </a:cubicBezTo>
                  <a:cubicBezTo>
                    <a:pt x="745" y="1455"/>
                    <a:pt x="746" y="1476"/>
                    <a:pt x="749" y="1496"/>
                  </a:cubicBezTo>
                  <a:cubicBezTo>
                    <a:pt x="739" y="1471"/>
                    <a:pt x="728" y="1448"/>
                    <a:pt x="716" y="1425"/>
                  </a:cubicBezTo>
                  <a:cubicBezTo>
                    <a:pt x="693" y="1382"/>
                    <a:pt x="675" y="1343"/>
                    <a:pt x="637" y="1311"/>
                  </a:cubicBezTo>
                  <a:cubicBezTo>
                    <a:pt x="621" y="1294"/>
                    <a:pt x="606" y="1275"/>
                    <a:pt x="594" y="1254"/>
                  </a:cubicBezTo>
                  <a:lnTo>
                    <a:pt x="593" y="1253"/>
                  </a:lnTo>
                  <a:cubicBezTo>
                    <a:pt x="578" y="1231"/>
                    <a:pt x="559" y="1212"/>
                    <a:pt x="538" y="1195"/>
                  </a:cubicBezTo>
                  <a:cubicBezTo>
                    <a:pt x="499" y="1164"/>
                    <a:pt x="464" y="1129"/>
                    <a:pt x="434" y="1089"/>
                  </a:cubicBezTo>
                  <a:lnTo>
                    <a:pt x="433" y="1088"/>
                  </a:lnTo>
                  <a:cubicBezTo>
                    <a:pt x="432" y="1088"/>
                    <a:pt x="432" y="1088"/>
                    <a:pt x="431" y="1088"/>
                  </a:cubicBezTo>
                  <a:lnTo>
                    <a:pt x="430" y="1088"/>
                  </a:lnTo>
                  <a:cubicBezTo>
                    <a:pt x="429" y="1088"/>
                    <a:pt x="429" y="1089"/>
                    <a:pt x="428" y="1089"/>
                  </a:cubicBezTo>
                  <a:cubicBezTo>
                    <a:pt x="424" y="1079"/>
                    <a:pt x="421" y="1068"/>
                    <a:pt x="420" y="1057"/>
                  </a:cubicBezTo>
                  <a:cubicBezTo>
                    <a:pt x="434" y="1069"/>
                    <a:pt x="449" y="1081"/>
                    <a:pt x="464" y="1091"/>
                  </a:cubicBezTo>
                  <a:cubicBezTo>
                    <a:pt x="480" y="1102"/>
                    <a:pt x="497" y="1104"/>
                    <a:pt x="512" y="1113"/>
                  </a:cubicBezTo>
                  <a:cubicBezTo>
                    <a:pt x="517" y="1118"/>
                    <a:pt x="522" y="1122"/>
                    <a:pt x="529" y="1126"/>
                  </a:cubicBezTo>
                  <a:cubicBezTo>
                    <a:pt x="534" y="1130"/>
                    <a:pt x="543" y="1123"/>
                    <a:pt x="538" y="1117"/>
                  </a:cubicBezTo>
                  <a:cubicBezTo>
                    <a:pt x="531" y="1109"/>
                    <a:pt x="523" y="1103"/>
                    <a:pt x="514" y="1098"/>
                  </a:cubicBezTo>
                  <a:cubicBezTo>
                    <a:pt x="497" y="1076"/>
                    <a:pt x="481" y="1053"/>
                    <a:pt x="467" y="1030"/>
                  </a:cubicBezTo>
                  <a:cubicBezTo>
                    <a:pt x="464" y="1024"/>
                    <a:pt x="461" y="1018"/>
                    <a:pt x="458" y="1012"/>
                  </a:cubicBezTo>
                  <a:cubicBezTo>
                    <a:pt x="452" y="1003"/>
                    <a:pt x="447" y="995"/>
                    <a:pt x="442" y="986"/>
                  </a:cubicBezTo>
                  <a:cubicBezTo>
                    <a:pt x="427" y="960"/>
                    <a:pt x="413" y="933"/>
                    <a:pt x="401" y="905"/>
                  </a:cubicBezTo>
                  <a:cubicBezTo>
                    <a:pt x="398" y="898"/>
                    <a:pt x="395" y="891"/>
                    <a:pt x="391" y="884"/>
                  </a:cubicBezTo>
                  <a:lnTo>
                    <a:pt x="411" y="895"/>
                  </a:lnTo>
                  <a:cubicBezTo>
                    <a:pt x="410" y="895"/>
                    <a:pt x="409" y="895"/>
                    <a:pt x="408" y="896"/>
                  </a:cubicBezTo>
                  <a:cubicBezTo>
                    <a:pt x="408" y="896"/>
                    <a:pt x="407" y="897"/>
                    <a:pt x="406" y="898"/>
                  </a:cubicBezTo>
                  <a:cubicBezTo>
                    <a:pt x="406" y="899"/>
                    <a:pt x="405" y="900"/>
                    <a:pt x="405" y="901"/>
                  </a:cubicBezTo>
                  <a:cubicBezTo>
                    <a:pt x="405" y="902"/>
                    <a:pt x="406" y="903"/>
                    <a:pt x="406" y="904"/>
                  </a:cubicBezTo>
                  <a:cubicBezTo>
                    <a:pt x="429" y="953"/>
                    <a:pt x="465" y="961"/>
                    <a:pt x="509" y="988"/>
                  </a:cubicBezTo>
                  <a:cubicBezTo>
                    <a:pt x="555" y="1012"/>
                    <a:pt x="607" y="1025"/>
                    <a:pt x="659" y="1025"/>
                  </a:cubicBezTo>
                  <a:cubicBezTo>
                    <a:pt x="661" y="1025"/>
                    <a:pt x="664" y="1025"/>
                    <a:pt x="666" y="1025"/>
                  </a:cubicBezTo>
                  <a:cubicBezTo>
                    <a:pt x="670" y="1025"/>
                    <a:pt x="673" y="1020"/>
                    <a:pt x="670" y="1017"/>
                  </a:cubicBezTo>
                  <a:cubicBezTo>
                    <a:pt x="639" y="991"/>
                    <a:pt x="579" y="990"/>
                    <a:pt x="540" y="979"/>
                  </a:cubicBezTo>
                  <a:cubicBezTo>
                    <a:pt x="523" y="973"/>
                    <a:pt x="506" y="966"/>
                    <a:pt x="490" y="957"/>
                  </a:cubicBezTo>
                  <a:cubicBezTo>
                    <a:pt x="464" y="942"/>
                    <a:pt x="440" y="922"/>
                    <a:pt x="420" y="899"/>
                  </a:cubicBezTo>
                  <a:cubicBezTo>
                    <a:pt x="433" y="900"/>
                    <a:pt x="445" y="901"/>
                    <a:pt x="457" y="901"/>
                  </a:cubicBezTo>
                  <a:cubicBezTo>
                    <a:pt x="469" y="901"/>
                    <a:pt x="481" y="900"/>
                    <a:pt x="493" y="899"/>
                  </a:cubicBezTo>
                  <a:cubicBezTo>
                    <a:pt x="507" y="900"/>
                    <a:pt x="521" y="901"/>
                    <a:pt x="534" y="901"/>
                  </a:cubicBezTo>
                  <a:cubicBezTo>
                    <a:pt x="548" y="901"/>
                    <a:pt x="561" y="900"/>
                    <a:pt x="575" y="899"/>
                  </a:cubicBezTo>
                  <a:cubicBezTo>
                    <a:pt x="595" y="896"/>
                    <a:pt x="672" y="859"/>
                    <a:pt x="679" y="879"/>
                  </a:cubicBezTo>
                  <a:cubicBezTo>
                    <a:pt x="679" y="880"/>
                    <a:pt x="679" y="879"/>
                    <a:pt x="680" y="880"/>
                  </a:cubicBezTo>
                  <a:cubicBezTo>
                    <a:pt x="681" y="881"/>
                    <a:pt x="680" y="881"/>
                    <a:pt x="681" y="881"/>
                  </a:cubicBezTo>
                  <a:lnTo>
                    <a:pt x="682" y="880"/>
                  </a:lnTo>
                  <a:cubicBezTo>
                    <a:pt x="683" y="879"/>
                    <a:pt x="682" y="880"/>
                    <a:pt x="683" y="879"/>
                  </a:cubicBezTo>
                  <a:cubicBezTo>
                    <a:pt x="684" y="878"/>
                    <a:pt x="684" y="879"/>
                    <a:pt x="684" y="878"/>
                  </a:cubicBezTo>
                  <a:lnTo>
                    <a:pt x="684" y="874"/>
                  </a:lnTo>
                  <a:lnTo>
                    <a:pt x="684" y="873"/>
                  </a:lnTo>
                  <a:lnTo>
                    <a:pt x="684" y="872"/>
                  </a:lnTo>
                  <a:cubicBezTo>
                    <a:pt x="675" y="859"/>
                    <a:pt x="658" y="861"/>
                    <a:pt x="644" y="860"/>
                  </a:cubicBezTo>
                  <a:cubicBezTo>
                    <a:pt x="603" y="857"/>
                    <a:pt x="563" y="835"/>
                    <a:pt x="520" y="834"/>
                  </a:cubicBezTo>
                  <a:cubicBezTo>
                    <a:pt x="467" y="830"/>
                    <a:pt x="415" y="815"/>
                    <a:pt x="368" y="788"/>
                  </a:cubicBezTo>
                  <a:cubicBezTo>
                    <a:pt x="340" y="772"/>
                    <a:pt x="314" y="750"/>
                    <a:pt x="291" y="726"/>
                  </a:cubicBezTo>
                  <a:cubicBezTo>
                    <a:pt x="271" y="696"/>
                    <a:pt x="244" y="672"/>
                    <a:pt x="226" y="639"/>
                  </a:cubicBezTo>
                  <a:cubicBezTo>
                    <a:pt x="205" y="601"/>
                    <a:pt x="187" y="564"/>
                    <a:pt x="170" y="524"/>
                  </a:cubicBezTo>
                  <a:cubicBezTo>
                    <a:pt x="154" y="488"/>
                    <a:pt x="138" y="452"/>
                    <a:pt x="125" y="414"/>
                  </a:cubicBezTo>
                  <a:cubicBezTo>
                    <a:pt x="121" y="400"/>
                    <a:pt x="115" y="387"/>
                    <a:pt x="108" y="374"/>
                  </a:cubicBezTo>
                  <a:moveTo>
                    <a:pt x="468" y="1362"/>
                  </a:moveTo>
                  <a:cubicBezTo>
                    <a:pt x="485" y="1430"/>
                    <a:pt x="497" y="1500"/>
                    <a:pt x="505" y="1570"/>
                  </a:cubicBezTo>
                  <a:cubicBezTo>
                    <a:pt x="488" y="1532"/>
                    <a:pt x="477" y="1488"/>
                    <a:pt x="465" y="1452"/>
                  </a:cubicBezTo>
                  <a:cubicBezTo>
                    <a:pt x="459" y="1436"/>
                    <a:pt x="456" y="1407"/>
                    <a:pt x="438" y="1400"/>
                  </a:cubicBezTo>
                  <a:cubicBezTo>
                    <a:pt x="440" y="1368"/>
                    <a:pt x="441" y="1337"/>
                    <a:pt x="441" y="1305"/>
                  </a:cubicBezTo>
                  <a:cubicBezTo>
                    <a:pt x="441" y="1273"/>
                    <a:pt x="440" y="1241"/>
                    <a:pt x="438" y="1209"/>
                  </a:cubicBezTo>
                  <a:cubicBezTo>
                    <a:pt x="437" y="1178"/>
                    <a:pt x="438" y="1208"/>
                    <a:pt x="438" y="1207"/>
                  </a:cubicBezTo>
                  <a:cubicBezTo>
                    <a:pt x="456" y="1255"/>
                    <a:pt x="458" y="1312"/>
                    <a:pt x="468" y="1362"/>
                  </a:cubicBezTo>
                  <a:moveTo>
                    <a:pt x="413" y="1049"/>
                  </a:moveTo>
                  <a:cubicBezTo>
                    <a:pt x="413" y="1052"/>
                    <a:pt x="413" y="1054"/>
                    <a:pt x="413" y="1056"/>
                  </a:cubicBezTo>
                  <a:cubicBezTo>
                    <a:pt x="412" y="1053"/>
                    <a:pt x="411" y="1051"/>
                    <a:pt x="410" y="1049"/>
                  </a:cubicBezTo>
                  <a:cubicBezTo>
                    <a:pt x="408" y="1046"/>
                    <a:pt x="406" y="1044"/>
                    <a:pt x="404" y="1041"/>
                  </a:cubicBezTo>
                  <a:lnTo>
                    <a:pt x="414" y="1049"/>
                  </a:lnTo>
                  <a:lnTo>
                    <a:pt x="413" y="1049"/>
                  </a:lnTo>
                  <a:moveTo>
                    <a:pt x="462" y="831"/>
                  </a:moveTo>
                  <a:cubicBezTo>
                    <a:pt x="501" y="838"/>
                    <a:pt x="542" y="845"/>
                    <a:pt x="582" y="853"/>
                  </a:cubicBezTo>
                  <a:cubicBezTo>
                    <a:pt x="613" y="856"/>
                    <a:pt x="643" y="862"/>
                    <a:pt x="672" y="870"/>
                  </a:cubicBezTo>
                  <a:cubicBezTo>
                    <a:pt x="668" y="870"/>
                    <a:pt x="664" y="869"/>
                    <a:pt x="659" y="869"/>
                  </a:cubicBezTo>
                  <a:cubicBezTo>
                    <a:pt x="639" y="869"/>
                    <a:pt x="620" y="874"/>
                    <a:pt x="601" y="883"/>
                  </a:cubicBezTo>
                  <a:cubicBezTo>
                    <a:pt x="568" y="898"/>
                    <a:pt x="512" y="887"/>
                    <a:pt x="476" y="886"/>
                  </a:cubicBezTo>
                  <a:cubicBezTo>
                    <a:pt x="460" y="886"/>
                    <a:pt x="444" y="886"/>
                    <a:pt x="428" y="887"/>
                  </a:cubicBezTo>
                  <a:cubicBezTo>
                    <a:pt x="409" y="887"/>
                    <a:pt x="412" y="878"/>
                    <a:pt x="397" y="877"/>
                  </a:cubicBezTo>
                  <a:cubicBezTo>
                    <a:pt x="393" y="877"/>
                    <a:pt x="389" y="876"/>
                    <a:pt x="386" y="874"/>
                  </a:cubicBezTo>
                  <a:cubicBezTo>
                    <a:pt x="383" y="870"/>
                    <a:pt x="380" y="865"/>
                    <a:pt x="378" y="860"/>
                  </a:cubicBezTo>
                  <a:cubicBezTo>
                    <a:pt x="356" y="823"/>
                    <a:pt x="333" y="787"/>
                    <a:pt x="308" y="752"/>
                  </a:cubicBezTo>
                  <a:cubicBezTo>
                    <a:pt x="325" y="769"/>
                    <a:pt x="345" y="783"/>
                    <a:pt x="366" y="795"/>
                  </a:cubicBezTo>
                  <a:cubicBezTo>
                    <a:pt x="395" y="813"/>
                    <a:pt x="428" y="825"/>
                    <a:pt x="462" y="8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2">
              <a:extLst>
                <a:ext uri="{FF2B5EF4-FFF2-40B4-BE49-F238E27FC236}">
                  <a16:creationId xmlns:a16="http://schemas.microsoft.com/office/drawing/2014/main" id="{CC7283EF-4129-E8C6-3D52-776F098DB6CE}"/>
                </a:ext>
              </a:extLst>
            </p:cNvPr>
            <p:cNvSpPr/>
            <p:nvPr/>
          </p:nvSpPr>
          <p:spPr>
            <a:xfrm>
              <a:off x="8202960" y="2995560"/>
              <a:ext cx="24120" cy="10800"/>
            </a:xfrm>
            <a:custGeom>
              <a:avLst/>
              <a:gdLst/>
              <a:ahLst/>
              <a:cxnLst/>
              <a:rect l="l" t="t" r="r" b="b"/>
              <a:pathLst>
                <a:path w="67" h="30" extrusionOk="0">
                  <a:moveTo>
                    <a:pt x="54" y="15"/>
                  </a:moveTo>
                  <a:cubicBezTo>
                    <a:pt x="50" y="13"/>
                    <a:pt x="46" y="12"/>
                    <a:pt x="42" y="12"/>
                  </a:cubicBezTo>
                  <a:cubicBezTo>
                    <a:pt x="41" y="12"/>
                    <a:pt x="39" y="13"/>
                    <a:pt x="37" y="13"/>
                  </a:cubicBezTo>
                  <a:cubicBezTo>
                    <a:pt x="29" y="13"/>
                    <a:pt x="19" y="10"/>
                    <a:pt x="12" y="6"/>
                  </a:cubicBezTo>
                  <a:cubicBezTo>
                    <a:pt x="9" y="4"/>
                    <a:pt x="8" y="3"/>
                    <a:pt x="6" y="2"/>
                  </a:cubicBezTo>
                  <a:cubicBezTo>
                    <a:pt x="4" y="0"/>
                    <a:pt x="0" y="3"/>
                    <a:pt x="2" y="5"/>
                  </a:cubicBezTo>
                  <a:cubicBezTo>
                    <a:pt x="7" y="10"/>
                    <a:pt x="12" y="13"/>
                    <a:pt x="17" y="16"/>
                  </a:cubicBezTo>
                  <a:cubicBezTo>
                    <a:pt x="20" y="18"/>
                    <a:pt x="24" y="20"/>
                    <a:pt x="28" y="21"/>
                  </a:cubicBezTo>
                  <a:cubicBezTo>
                    <a:pt x="35" y="25"/>
                    <a:pt x="44" y="21"/>
                    <a:pt x="51" y="24"/>
                  </a:cubicBezTo>
                  <a:cubicBezTo>
                    <a:pt x="58" y="27"/>
                    <a:pt x="60" y="29"/>
                    <a:pt x="65" y="24"/>
                  </a:cubicBezTo>
                  <a:cubicBezTo>
                    <a:pt x="65" y="24"/>
                    <a:pt x="66" y="24"/>
                    <a:pt x="66" y="23"/>
                  </a:cubicBezTo>
                  <a:lnTo>
                    <a:pt x="66" y="22"/>
                  </a:lnTo>
                  <a:lnTo>
                    <a:pt x="66" y="21"/>
                  </a:lnTo>
                  <a:lnTo>
                    <a:pt x="65" y="20"/>
                  </a:lnTo>
                  <a:cubicBezTo>
                    <a:pt x="60" y="20"/>
                    <a:pt x="58" y="16"/>
                    <a:pt x="54"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2">
              <a:extLst>
                <a:ext uri="{FF2B5EF4-FFF2-40B4-BE49-F238E27FC236}">
                  <a16:creationId xmlns:a16="http://schemas.microsoft.com/office/drawing/2014/main" id="{05AF27F6-9B93-D6E0-4645-09B4B16C841F}"/>
                </a:ext>
              </a:extLst>
            </p:cNvPr>
            <p:cNvSpPr/>
            <p:nvPr/>
          </p:nvSpPr>
          <p:spPr>
            <a:xfrm>
              <a:off x="8238960" y="3011400"/>
              <a:ext cx="18000" cy="11880"/>
            </a:xfrm>
            <a:custGeom>
              <a:avLst/>
              <a:gdLst/>
              <a:ahLst/>
              <a:cxnLst/>
              <a:rect l="l" t="t" r="r" b="b"/>
              <a:pathLst>
                <a:path w="50" h="33" extrusionOk="0">
                  <a:moveTo>
                    <a:pt x="37" y="21"/>
                  </a:moveTo>
                  <a:cubicBezTo>
                    <a:pt x="34" y="19"/>
                    <a:pt x="31" y="16"/>
                    <a:pt x="27" y="14"/>
                  </a:cubicBezTo>
                  <a:cubicBezTo>
                    <a:pt x="20" y="8"/>
                    <a:pt x="11" y="8"/>
                    <a:pt x="4" y="1"/>
                  </a:cubicBezTo>
                  <a:cubicBezTo>
                    <a:pt x="4" y="1"/>
                    <a:pt x="4" y="2"/>
                    <a:pt x="3" y="1"/>
                  </a:cubicBezTo>
                  <a:cubicBezTo>
                    <a:pt x="2" y="0"/>
                    <a:pt x="3" y="0"/>
                    <a:pt x="2" y="0"/>
                  </a:cubicBezTo>
                  <a:cubicBezTo>
                    <a:pt x="2" y="0"/>
                    <a:pt x="1" y="0"/>
                    <a:pt x="1" y="1"/>
                  </a:cubicBezTo>
                  <a:cubicBezTo>
                    <a:pt x="1" y="1"/>
                    <a:pt x="0" y="1"/>
                    <a:pt x="0" y="2"/>
                  </a:cubicBezTo>
                  <a:lnTo>
                    <a:pt x="0" y="3"/>
                  </a:lnTo>
                  <a:lnTo>
                    <a:pt x="0" y="4"/>
                  </a:lnTo>
                  <a:lnTo>
                    <a:pt x="0" y="5"/>
                  </a:lnTo>
                  <a:cubicBezTo>
                    <a:pt x="6" y="8"/>
                    <a:pt x="11" y="12"/>
                    <a:pt x="17" y="15"/>
                  </a:cubicBezTo>
                  <a:cubicBezTo>
                    <a:pt x="20" y="17"/>
                    <a:pt x="23" y="19"/>
                    <a:pt x="26" y="20"/>
                  </a:cubicBezTo>
                  <a:cubicBezTo>
                    <a:pt x="31" y="24"/>
                    <a:pt x="39" y="32"/>
                    <a:pt x="47" y="29"/>
                  </a:cubicBezTo>
                  <a:cubicBezTo>
                    <a:pt x="47" y="29"/>
                    <a:pt x="47" y="30"/>
                    <a:pt x="48" y="29"/>
                  </a:cubicBezTo>
                  <a:cubicBezTo>
                    <a:pt x="49" y="28"/>
                    <a:pt x="48" y="28"/>
                    <a:pt x="48" y="27"/>
                  </a:cubicBezTo>
                  <a:cubicBezTo>
                    <a:pt x="48" y="27"/>
                    <a:pt x="49" y="27"/>
                    <a:pt x="48" y="26"/>
                  </a:cubicBezTo>
                  <a:cubicBezTo>
                    <a:pt x="47" y="25"/>
                    <a:pt x="47" y="26"/>
                    <a:pt x="47" y="26"/>
                  </a:cubicBezTo>
                  <a:cubicBezTo>
                    <a:pt x="44" y="24"/>
                    <a:pt x="40" y="23"/>
                    <a:pt x="37"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2">
              <a:extLst>
                <a:ext uri="{FF2B5EF4-FFF2-40B4-BE49-F238E27FC236}">
                  <a16:creationId xmlns:a16="http://schemas.microsoft.com/office/drawing/2014/main" id="{CAE08390-2373-2595-B9AE-51C3FFDEAA66}"/>
                </a:ext>
              </a:extLst>
            </p:cNvPr>
            <p:cNvSpPr/>
            <p:nvPr/>
          </p:nvSpPr>
          <p:spPr>
            <a:xfrm>
              <a:off x="8268480" y="3036600"/>
              <a:ext cx="108360" cy="157680"/>
            </a:xfrm>
            <a:custGeom>
              <a:avLst/>
              <a:gdLst/>
              <a:ahLst/>
              <a:cxnLst/>
              <a:rect l="l" t="t" r="r" b="b"/>
              <a:pathLst>
                <a:path w="301" h="438" extrusionOk="0">
                  <a:moveTo>
                    <a:pt x="296" y="436"/>
                  </a:moveTo>
                  <a:cubicBezTo>
                    <a:pt x="297" y="437"/>
                    <a:pt x="297" y="437"/>
                    <a:pt x="298" y="437"/>
                  </a:cubicBezTo>
                  <a:lnTo>
                    <a:pt x="299" y="436"/>
                  </a:lnTo>
                  <a:lnTo>
                    <a:pt x="300" y="436"/>
                  </a:lnTo>
                  <a:cubicBezTo>
                    <a:pt x="300" y="435"/>
                    <a:pt x="300" y="435"/>
                    <a:pt x="300" y="434"/>
                  </a:cubicBezTo>
                  <a:lnTo>
                    <a:pt x="300" y="433"/>
                  </a:lnTo>
                  <a:cubicBezTo>
                    <a:pt x="292" y="421"/>
                    <a:pt x="285" y="410"/>
                    <a:pt x="278" y="398"/>
                  </a:cubicBezTo>
                  <a:cubicBezTo>
                    <a:pt x="258" y="363"/>
                    <a:pt x="241" y="327"/>
                    <a:pt x="226" y="290"/>
                  </a:cubicBezTo>
                  <a:cubicBezTo>
                    <a:pt x="215" y="266"/>
                    <a:pt x="203" y="242"/>
                    <a:pt x="190" y="220"/>
                  </a:cubicBezTo>
                  <a:cubicBezTo>
                    <a:pt x="182" y="206"/>
                    <a:pt x="174" y="192"/>
                    <a:pt x="165" y="179"/>
                  </a:cubicBezTo>
                  <a:cubicBezTo>
                    <a:pt x="161" y="171"/>
                    <a:pt x="157" y="164"/>
                    <a:pt x="153" y="157"/>
                  </a:cubicBezTo>
                  <a:cubicBezTo>
                    <a:pt x="139" y="133"/>
                    <a:pt x="124" y="111"/>
                    <a:pt x="106" y="91"/>
                  </a:cubicBezTo>
                  <a:cubicBezTo>
                    <a:pt x="76" y="61"/>
                    <a:pt x="46" y="10"/>
                    <a:pt x="2" y="0"/>
                  </a:cubicBezTo>
                  <a:cubicBezTo>
                    <a:pt x="1" y="0"/>
                    <a:pt x="0" y="2"/>
                    <a:pt x="2" y="3"/>
                  </a:cubicBezTo>
                  <a:cubicBezTo>
                    <a:pt x="45" y="17"/>
                    <a:pt x="89" y="79"/>
                    <a:pt x="111" y="118"/>
                  </a:cubicBezTo>
                  <a:cubicBezTo>
                    <a:pt x="128" y="148"/>
                    <a:pt x="150" y="180"/>
                    <a:pt x="170" y="210"/>
                  </a:cubicBezTo>
                  <a:cubicBezTo>
                    <a:pt x="219" y="283"/>
                    <a:pt x="231" y="374"/>
                    <a:pt x="296" y="4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2">
              <a:extLst>
                <a:ext uri="{FF2B5EF4-FFF2-40B4-BE49-F238E27FC236}">
                  <a16:creationId xmlns:a16="http://schemas.microsoft.com/office/drawing/2014/main" id="{7625AE38-BC80-EC9E-99BC-62CD529DFB82}"/>
                </a:ext>
              </a:extLst>
            </p:cNvPr>
            <p:cNvSpPr/>
            <p:nvPr/>
          </p:nvSpPr>
          <p:spPr>
            <a:xfrm>
              <a:off x="8268840" y="3064680"/>
              <a:ext cx="19800" cy="30960"/>
            </a:xfrm>
            <a:custGeom>
              <a:avLst/>
              <a:gdLst/>
              <a:ahLst/>
              <a:cxnLst/>
              <a:rect l="l" t="t" r="r" b="b"/>
              <a:pathLst>
                <a:path w="55" h="86" extrusionOk="0">
                  <a:moveTo>
                    <a:pt x="50" y="83"/>
                  </a:moveTo>
                  <a:cubicBezTo>
                    <a:pt x="52" y="85"/>
                    <a:pt x="54" y="83"/>
                    <a:pt x="54" y="80"/>
                  </a:cubicBezTo>
                  <a:cubicBezTo>
                    <a:pt x="52" y="72"/>
                    <a:pt x="49" y="64"/>
                    <a:pt x="44" y="57"/>
                  </a:cubicBezTo>
                  <a:cubicBezTo>
                    <a:pt x="41" y="52"/>
                    <a:pt x="38" y="47"/>
                    <a:pt x="34" y="43"/>
                  </a:cubicBezTo>
                  <a:cubicBezTo>
                    <a:pt x="34" y="42"/>
                    <a:pt x="34" y="41"/>
                    <a:pt x="33" y="41"/>
                  </a:cubicBezTo>
                  <a:cubicBezTo>
                    <a:pt x="25" y="26"/>
                    <a:pt x="15" y="13"/>
                    <a:pt x="3" y="0"/>
                  </a:cubicBezTo>
                  <a:lnTo>
                    <a:pt x="2" y="0"/>
                  </a:lnTo>
                  <a:lnTo>
                    <a:pt x="1" y="0"/>
                  </a:lnTo>
                  <a:cubicBezTo>
                    <a:pt x="0" y="1"/>
                    <a:pt x="0" y="1"/>
                    <a:pt x="0" y="1"/>
                  </a:cubicBezTo>
                  <a:cubicBezTo>
                    <a:pt x="0" y="2"/>
                    <a:pt x="0" y="2"/>
                    <a:pt x="0" y="2"/>
                  </a:cubicBezTo>
                  <a:cubicBezTo>
                    <a:pt x="0" y="3"/>
                    <a:pt x="0" y="3"/>
                    <a:pt x="0" y="4"/>
                  </a:cubicBezTo>
                  <a:cubicBezTo>
                    <a:pt x="11" y="15"/>
                    <a:pt x="13" y="31"/>
                    <a:pt x="21" y="43"/>
                  </a:cubicBezTo>
                  <a:cubicBezTo>
                    <a:pt x="29" y="57"/>
                    <a:pt x="39" y="71"/>
                    <a:pt x="50" y="8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2">
              <a:extLst>
                <a:ext uri="{FF2B5EF4-FFF2-40B4-BE49-F238E27FC236}">
                  <a16:creationId xmlns:a16="http://schemas.microsoft.com/office/drawing/2014/main" id="{A4F6D5A5-D8EE-3CCA-275D-A4EDD31300E5}"/>
                </a:ext>
              </a:extLst>
            </p:cNvPr>
            <p:cNvSpPr/>
            <p:nvPr/>
          </p:nvSpPr>
          <p:spPr>
            <a:xfrm>
              <a:off x="8294040" y="3114360"/>
              <a:ext cx="92880" cy="185040"/>
            </a:xfrm>
            <a:custGeom>
              <a:avLst/>
              <a:gdLst/>
              <a:ahLst/>
              <a:cxnLst/>
              <a:rect l="l" t="t" r="r" b="b"/>
              <a:pathLst>
                <a:path w="258" h="514" extrusionOk="0">
                  <a:moveTo>
                    <a:pt x="175" y="378"/>
                  </a:moveTo>
                  <a:cubicBezTo>
                    <a:pt x="174" y="378"/>
                    <a:pt x="174" y="377"/>
                    <a:pt x="174" y="377"/>
                  </a:cubicBezTo>
                  <a:cubicBezTo>
                    <a:pt x="160" y="353"/>
                    <a:pt x="149" y="329"/>
                    <a:pt x="139" y="303"/>
                  </a:cubicBezTo>
                  <a:cubicBezTo>
                    <a:pt x="127" y="278"/>
                    <a:pt x="113" y="254"/>
                    <a:pt x="103" y="227"/>
                  </a:cubicBezTo>
                  <a:cubicBezTo>
                    <a:pt x="89" y="188"/>
                    <a:pt x="75" y="149"/>
                    <a:pt x="59" y="112"/>
                  </a:cubicBezTo>
                  <a:cubicBezTo>
                    <a:pt x="43" y="74"/>
                    <a:pt x="31" y="29"/>
                    <a:pt x="3" y="1"/>
                  </a:cubicBezTo>
                  <a:cubicBezTo>
                    <a:pt x="3" y="0"/>
                    <a:pt x="2" y="0"/>
                    <a:pt x="2" y="0"/>
                  </a:cubicBezTo>
                  <a:cubicBezTo>
                    <a:pt x="2" y="0"/>
                    <a:pt x="1" y="0"/>
                    <a:pt x="1" y="1"/>
                  </a:cubicBezTo>
                  <a:lnTo>
                    <a:pt x="0" y="1"/>
                  </a:lnTo>
                  <a:cubicBezTo>
                    <a:pt x="0" y="2"/>
                    <a:pt x="0" y="2"/>
                    <a:pt x="0" y="2"/>
                  </a:cubicBezTo>
                  <a:cubicBezTo>
                    <a:pt x="0" y="3"/>
                    <a:pt x="0" y="3"/>
                    <a:pt x="0" y="3"/>
                  </a:cubicBezTo>
                  <a:cubicBezTo>
                    <a:pt x="35" y="43"/>
                    <a:pt x="55" y="119"/>
                    <a:pt x="66" y="169"/>
                  </a:cubicBezTo>
                  <a:cubicBezTo>
                    <a:pt x="76" y="203"/>
                    <a:pt x="89" y="235"/>
                    <a:pt x="106" y="265"/>
                  </a:cubicBezTo>
                  <a:cubicBezTo>
                    <a:pt x="128" y="310"/>
                    <a:pt x="145" y="358"/>
                    <a:pt x="173" y="399"/>
                  </a:cubicBezTo>
                  <a:cubicBezTo>
                    <a:pt x="190" y="423"/>
                    <a:pt x="207" y="447"/>
                    <a:pt x="224" y="471"/>
                  </a:cubicBezTo>
                  <a:cubicBezTo>
                    <a:pt x="235" y="488"/>
                    <a:pt x="236" y="501"/>
                    <a:pt x="252" y="511"/>
                  </a:cubicBezTo>
                  <a:cubicBezTo>
                    <a:pt x="255" y="513"/>
                    <a:pt x="257" y="508"/>
                    <a:pt x="255" y="506"/>
                  </a:cubicBezTo>
                  <a:cubicBezTo>
                    <a:pt x="239" y="490"/>
                    <a:pt x="227" y="456"/>
                    <a:pt x="215" y="436"/>
                  </a:cubicBezTo>
                  <a:cubicBezTo>
                    <a:pt x="202" y="416"/>
                    <a:pt x="188" y="397"/>
                    <a:pt x="175" y="3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2">
              <a:extLst>
                <a:ext uri="{FF2B5EF4-FFF2-40B4-BE49-F238E27FC236}">
                  <a16:creationId xmlns:a16="http://schemas.microsoft.com/office/drawing/2014/main" id="{8114E442-24DC-FC66-AA03-3F21654CF01B}"/>
                </a:ext>
              </a:extLst>
            </p:cNvPr>
            <p:cNvSpPr/>
            <p:nvPr/>
          </p:nvSpPr>
          <p:spPr>
            <a:xfrm>
              <a:off x="8443800" y="3332880"/>
              <a:ext cx="12960" cy="48960"/>
            </a:xfrm>
            <a:custGeom>
              <a:avLst/>
              <a:gdLst/>
              <a:ahLst/>
              <a:cxnLst/>
              <a:rect l="l" t="t" r="r" b="b"/>
              <a:pathLst>
                <a:path w="36" h="136" extrusionOk="0">
                  <a:moveTo>
                    <a:pt x="32" y="132"/>
                  </a:moveTo>
                  <a:cubicBezTo>
                    <a:pt x="32" y="135"/>
                    <a:pt x="35" y="134"/>
                    <a:pt x="35" y="132"/>
                  </a:cubicBezTo>
                  <a:cubicBezTo>
                    <a:pt x="35" y="109"/>
                    <a:pt x="32" y="86"/>
                    <a:pt x="26" y="64"/>
                  </a:cubicBezTo>
                  <a:cubicBezTo>
                    <a:pt x="23" y="42"/>
                    <a:pt x="16" y="22"/>
                    <a:pt x="6" y="3"/>
                  </a:cubicBezTo>
                  <a:cubicBezTo>
                    <a:pt x="4" y="0"/>
                    <a:pt x="0" y="3"/>
                    <a:pt x="2" y="6"/>
                  </a:cubicBezTo>
                  <a:cubicBezTo>
                    <a:pt x="10" y="22"/>
                    <a:pt x="16" y="40"/>
                    <a:pt x="19" y="58"/>
                  </a:cubicBezTo>
                  <a:cubicBezTo>
                    <a:pt x="25" y="82"/>
                    <a:pt x="29" y="107"/>
                    <a:pt x="32" y="1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2">
              <a:extLst>
                <a:ext uri="{FF2B5EF4-FFF2-40B4-BE49-F238E27FC236}">
                  <a16:creationId xmlns:a16="http://schemas.microsoft.com/office/drawing/2014/main" id="{CE111A52-983C-77B1-10C0-34B782F034F9}"/>
                </a:ext>
              </a:extLst>
            </p:cNvPr>
            <p:cNvSpPr/>
            <p:nvPr/>
          </p:nvSpPr>
          <p:spPr>
            <a:xfrm>
              <a:off x="8378640" y="3258720"/>
              <a:ext cx="99720" cy="223920"/>
            </a:xfrm>
            <a:custGeom>
              <a:avLst/>
              <a:gdLst/>
              <a:ahLst/>
              <a:cxnLst/>
              <a:rect l="l" t="t" r="r" b="b"/>
              <a:pathLst>
                <a:path w="277" h="622" extrusionOk="0">
                  <a:moveTo>
                    <a:pt x="5" y="2"/>
                  </a:moveTo>
                  <a:cubicBezTo>
                    <a:pt x="3" y="0"/>
                    <a:pt x="0" y="3"/>
                    <a:pt x="2" y="6"/>
                  </a:cubicBezTo>
                  <a:cubicBezTo>
                    <a:pt x="73" y="89"/>
                    <a:pt x="118" y="198"/>
                    <a:pt x="157" y="299"/>
                  </a:cubicBezTo>
                  <a:cubicBezTo>
                    <a:pt x="179" y="356"/>
                    <a:pt x="204" y="411"/>
                    <a:pt x="221" y="470"/>
                  </a:cubicBezTo>
                  <a:cubicBezTo>
                    <a:pt x="231" y="505"/>
                    <a:pt x="248" y="538"/>
                    <a:pt x="257" y="573"/>
                  </a:cubicBezTo>
                  <a:cubicBezTo>
                    <a:pt x="258" y="579"/>
                    <a:pt x="260" y="584"/>
                    <a:pt x="261" y="589"/>
                  </a:cubicBezTo>
                  <a:cubicBezTo>
                    <a:pt x="261" y="599"/>
                    <a:pt x="261" y="608"/>
                    <a:pt x="261" y="618"/>
                  </a:cubicBezTo>
                  <a:cubicBezTo>
                    <a:pt x="261" y="621"/>
                    <a:pt x="265" y="621"/>
                    <a:pt x="266" y="618"/>
                  </a:cubicBezTo>
                  <a:cubicBezTo>
                    <a:pt x="266" y="615"/>
                    <a:pt x="266" y="610"/>
                    <a:pt x="266" y="605"/>
                  </a:cubicBezTo>
                  <a:cubicBezTo>
                    <a:pt x="266" y="606"/>
                    <a:pt x="266" y="607"/>
                    <a:pt x="267" y="608"/>
                  </a:cubicBezTo>
                  <a:cubicBezTo>
                    <a:pt x="267" y="610"/>
                    <a:pt x="270" y="612"/>
                    <a:pt x="271" y="614"/>
                  </a:cubicBezTo>
                  <a:cubicBezTo>
                    <a:pt x="273" y="616"/>
                    <a:pt x="276" y="614"/>
                    <a:pt x="274" y="612"/>
                  </a:cubicBezTo>
                  <a:cubicBezTo>
                    <a:pt x="270" y="604"/>
                    <a:pt x="267" y="596"/>
                    <a:pt x="265" y="588"/>
                  </a:cubicBezTo>
                  <a:cubicBezTo>
                    <a:pt x="264" y="573"/>
                    <a:pt x="262" y="558"/>
                    <a:pt x="262" y="542"/>
                  </a:cubicBezTo>
                  <a:cubicBezTo>
                    <a:pt x="262" y="539"/>
                    <a:pt x="262" y="535"/>
                    <a:pt x="262" y="532"/>
                  </a:cubicBezTo>
                  <a:cubicBezTo>
                    <a:pt x="262" y="517"/>
                    <a:pt x="261" y="503"/>
                    <a:pt x="258" y="489"/>
                  </a:cubicBezTo>
                  <a:cubicBezTo>
                    <a:pt x="251" y="458"/>
                    <a:pt x="253" y="417"/>
                    <a:pt x="235" y="390"/>
                  </a:cubicBezTo>
                  <a:cubicBezTo>
                    <a:pt x="234" y="388"/>
                    <a:pt x="230" y="390"/>
                    <a:pt x="232" y="392"/>
                  </a:cubicBezTo>
                  <a:cubicBezTo>
                    <a:pt x="245" y="414"/>
                    <a:pt x="246" y="457"/>
                    <a:pt x="250" y="479"/>
                  </a:cubicBezTo>
                  <a:cubicBezTo>
                    <a:pt x="254" y="506"/>
                    <a:pt x="257" y="533"/>
                    <a:pt x="259" y="560"/>
                  </a:cubicBezTo>
                  <a:cubicBezTo>
                    <a:pt x="256" y="548"/>
                    <a:pt x="254" y="537"/>
                    <a:pt x="251" y="526"/>
                  </a:cubicBezTo>
                  <a:cubicBezTo>
                    <a:pt x="244" y="502"/>
                    <a:pt x="233" y="478"/>
                    <a:pt x="227" y="453"/>
                  </a:cubicBezTo>
                  <a:cubicBezTo>
                    <a:pt x="211" y="399"/>
                    <a:pt x="191" y="345"/>
                    <a:pt x="168" y="293"/>
                  </a:cubicBezTo>
                  <a:cubicBezTo>
                    <a:pt x="128" y="191"/>
                    <a:pt x="80" y="86"/>
                    <a:pt x="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2">
              <a:extLst>
                <a:ext uri="{FF2B5EF4-FFF2-40B4-BE49-F238E27FC236}">
                  <a16:creationId xmlns:a16="http://schemas.microsoft.com/office/drawing/2014/main" id="{F42591C2-E16B-BFD5-27C7-B15231524C36}"/>
                </a:ext>
              </a:extLst>
            </p:cNvPr>
            <p:cNvSpPr/>
            <p:nvPr/>
          </p:nvSpPr>
          <p:spPr>
            <a:xfrm>
              <a:off x="8249400" y="3059280"/>
              <a:ext cx="57960" cy="204840"/>
            </a:xfrm>
            <a:custGeom>
              <a:avLst/>
              <a:gdLst/>
              <a:ahLst/>
              <a:cxnLst/>
              <a:rect l="l" t="t" r="r" b="b"/>
              <a:pathLst>
                <a:path w="161" h="569" extrusionOk="0">
                  <a:moveTo>
                    <a:pt x="2" y="6"/>
                  </a:moveTo>
                  <a:cubicBezTo>
                    <a:pt x="61" y="80"/>
                    <a:pt x="83" y="166"/>
                    <a:pt x="104" y="256"/>
                  </a:cubicBezTo>
                  <a:cubicBezTo>
                    <a:pt x="114" y="302"/>
                    <a:pt x="119" y="348"/>
                    <a:pt x="119" y="395"/>
                  </a:cubicBezTo>
                  <a:cubicBezTo>
                    <a:pt x="119" y="399"/>
                    <a:pt x="119" y="403"/>
                    <a:pt x="119" y="407"/>
                  </a:cubicBezTo>
                  <a:cubicBezTo>
                    <a:pt x="119" y="461"/>
                    <a:pt x="106" y="511"/>
                    <a:pt x="104" y="565"/>
                  </a:cubicBezTo>
                  <a:cubicBezTo>
                    <a:pt x="104" y="568"/>
                    <a:pt x="108" y="568"/>
                    <a:pt x="109" y="565"/>
                  </a:cubicBezTo>
                  <a:cubicBezTo>
                    <a:pt x="160" y="376"/>
                    <a:pt x="135" y="155"/>
                    <a:pt x="5" y="2"/>
                  </a:cubicBezTo>
                  <a:cubicBezTo>
                    <a:pt x="3" y="0"/>
                    <a:pt x="0" y="3"/>
                    <a:pt x="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2">
              <a:extLst>
                <a:ext uri="{FF2B5EF4-FFF2-40B4-BE49-F238E27FC236}">
                  <a16:creationId xmlns:a16="http://schemas.microsoft.com/office/drawing/2014/main" id="{814899B7-DBB5-314B-4B27-FB4A853D899A}"/>
                </a:ext>
              </a:extLst>
            </p:cNvPr>
            <p:cNvSpPr/>
            <p:nvPr/>
          </p:nvSpPr>
          <p:spPr>
            <a:xfrm>
              <a:off x="8253000" y="3273480"/>
              <a:ext cx="30600" cy="67680"/>
            </a:xfrm>
            <a:custGeom>
              <a:avLst/>
              <a:gdLst/>
              <a:ahLst/>
              <a:cxnLst/>
              <a:rect l="l" t="t" r="r" b="b"/>
              <a:pathLst>
                <a:path w="85" h="188" extrusionOk="0">
                  <a:moveTo>
                    <a:pt x="79" y="2"/>
                  </a:moveTo>
                  <a:cubicBezTo>
                    <a:pt x="76" y="36"/>
                    <a:pt x="66" y="69"/>
                    <a:pt x="51" y="99"/>
                  </a:cubicBezTo>
                  <a:cubicBezTo>
                    <a:pt x="40" y="124"/>
                    <a:pt x="24" y="167"/>
                    <a:pt x="1" y="183"/>
                  </a:cubicBezTo>
                  <a:cubicBezTo>
                    <a:pt x="0" y="184"/>
                    <a:pt x="1" y="187"/>
                    <a:pt x="3" y="186"/>
                  </a:cubicBezTo>
                  <a:cubicBezTo>
                    <a:pt x="30" y="174"/>
                    <a:pt x="40" y="140"/>
                    <a:pt x="53" y="116"/>
                  </a:cubicBezTo>
                  <a:cubicBezTo>
                    <a:pt x="72" y="81"/>
                    <a:pt x="82" y="42"/>
                    <a:pt x="83" y="2"/>
                  </a:cubicBezTo>
                  <a:cubicBezTo>
                    <a:pt x="83" y="2"/>
                    <a:pt x="84" y="2"/>
                    <a:pt x="83" y="1"/>
                  </a:cubicBezTo>
                  <a:cubicBezTo>
                    <a:pt x="83" y="0"/>
                    <a:pt x="82" y="1"/>
                    <a:pt x="82" y="0"/>
                  </a:cubicBezTo>
                  <a:lnTo>
                    <a:pt x="81" y="0"/>
                  </a:lnTo>
                  <a:cubicBezTo>
                    <a:pt x="80" y="0"/>
                    <a:pt x="80" y="0"/>
                    <a:pt x="80" y="0"/>
                  </a:cubicBezTo>
                  <a:cubicBezTo>
                    <a:pt x="79" y="1"/>
                    <a:pt x="79" y="1"/>
                    <a:pt x="79" y="1"/>
                  </a:cubicBezTo>
                  <a:cubicBezTo>
                    <a:pt x="79" y="2"/>
                    <a:pt x="79" y="2"/>
                    <a:pt x="79"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2">
              <a:extLst>
                <a:ext uri="{FF2B5EF4-FFF2-40B4-BE49-F238E27FC236}">
                  <a16:creationId xmlns:a16="http://schemas.microsoft.com/office/drawing/2014/main" id="{3F017ABF-97D0-DC44-599A-923EF92A8C75}"/>
                </a:ext>
              </a:extLst>
            </p:cNvPr>
            <p:cNvSpPr/>
            <p:nvPr/>
          </p:nvSpPr>
          <p:spPr>
            <a:xfrm>
              <a:off x="8264520" y="3333240"/>
              <a:ext cx="12600" cy="81360"/>
            </a:xfrm>
            <a:custGeom>
              <a:avLst/>
              <a:gdLst/>
              <a:ahLst/>
              <a:cxnLst/>
              <a:rect l="l" t="t" r="r" b="b"/>
              <a:pathLst>
                <a:path w="35" h="226" extrusionOk="0">
                  <a:moveTo>
                    <a:pt x="27" y="4"/>
                  </a:moveTo>
                  <a:cubicBezTo>
                    <a:pt x="26" y="34"/>
                    <a:pt x="23" y="65"/>
                    <a:pt x="18" y="96"/>
                  </a:cubicBezTo>
                  <a:cubicBezTo>
                    <a:pt x="15" y="129"/>
                    <a:pt x="10" y="164"/>
                    <a:pt x="4" y="198"/>
                  </a:cubicBezTo>
                  <a:lnTo>
                    <a:pt x="3" y="198"/>
                  </a:lnTo>
                  <a:lnTo>
                    <a:pt x="3" y="199"/>
                  </a:lnTo>
                  <a:lnTo>
                    <a:pt x="2" y="199"/>
                  </a:lnTo>
                  <a:cubicBezTo>
                    <a:pt x="1" y="205"/>
                    <a:pt x="0" y="211"/>
                    <a:pt x="0" y="216"/>
                  </a:cubicBezTo>
                  <a:cubicBezTo>
                    <a:pt x="0" y="217"/>
                    <a:pt x="0" y="218"/>
                    <a:pt x="0" y="219"/>
                  </a:cubicBezTo>
                  <a:cubicBezTo>
                    <a:pt x="0" y="225"/>
                    <a:pt x="9" y="225"/>
                    <a:pt x="9" y="219"/>
                  </a:cubicBezTo>
                  <a:cubicBezTo>
                    <a:pt x="11" y="147"/>
                    <a:pt x="34" y="77"/>
                    <a:pt x="32" y="4"/>
                  </a:cubicBezTo>
                  <a:cubicBezTo>
                    <a:pt x="32" y="0"/>
                    <a:pt x="27" y="0"/>
                    <a:pt x="27"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2">
              <a:extLst>
                <a:ext uri="{FF2B5EF4-FFF2-40B4-BE49-F238E27FC236}">
                  <a16:creationId xmlns:a16="http://schemas.microsoft.com/office/drawing/2014/main" id="{09E335E5-9965-769F-4F0D-420BA6D78C60}"/>
                </a:ext>
              </a:extLst>
            </p:cNvPr>
            <p:cNvSpPr/>
            <p:nvPr/>
          </p:nvSpPr>
          <p:spPr>
            <a:xfrm>
              <a:off x="8269200" y="3194640"/>
              <a:ext cx="54720" cy="248760"/>
            </a:xfrm>
            <a:custGeom>
              <a:avLst/>
              <a:gdLst/>
              <a:ahLst/>
              <a:cxnLst/>
              <a:rect l="l" t="t" r="r" b="b"/>
              <a:pathLst>
                <a:path w="152" h="691" extrusionOk="0">
                  <a:moveTo>
                    <a:pt x="67" y="689"/>
                  </a:moveTo>
                  <a:cubicBezTo>
                    <a:pt x="92" y="630"/>
                    <a:pt x="102" y="568"/>
                    <a:pt x="122" y="507"/>
                  </a:cubicBezTo>
                  <a:cubicBezTo>
                    <a:pt x="137" y="451"/>
                    <a:pt x="147" y="393"/>
                    <a:pt x="151" y="336"/>
                  </a:cubicBezTo>
                  <a:cubicBezTo>
                    <a:pt x="151" y="334"/>
                    <a:pt x="148" y="333"/>
                    <a:pt x="147" y="336"/>
                  </a:cubicBezTo>
                  <a:cubicBezTo>
                    <a:pt x="137" y="380"/>
                    <a:pt x="134" y="425"/>
                    <a:pt x="122" y="469"/>
                  </a:cubicBezTo>
                  <a:cubicBezTo>
                    <a:pt x="114" y="500"/>
                    <a:pt x="106" y="532"/>
                    <a:pt x="99" y="564"/>
                  </a:cubicBezTo>
                  <a:cubicBezTo>
                    <a:pt x="91" y="595"/>
                    <a:pt x="85" y="627"/>
                    <a:pt x="75" y="658"/>
                  </a:cubicBezTo>
                  <a:lnTo>
                    <a:pt x="69" y="675"/>
                  </a:lnTo>
                  <a:cubicBezTo>
                    <a:pt x="69" y="674"/>
                    <a:pt x="70" y="673"/>
                    <a:pt x="70" y="672"/>
                  </a:cubicBezTo>
                  <a:cubicBezTo>
                    <a:pt x="71" y="649"/>
                    <a:pt x="70" y="627"/>
                    <a:pt x="70" y="605"/>
                  </a:cubicBezTo>
                  <a:cubicBezTo>
                    <a:pt x="70" y="602"/>
                    <a:pt x="70" y="599"/>
                    <a:pt x="70" y="596"/>
                  </a:cubicBezTo>
                  <a:cubicBezTo>
                    <a:pt x="70" y="513"/>
                    <a:pt x="76" y="430"/>
                    <a:pt x="87" y="348"/>
                  </a:cubicBezTo>
                  <a:cubicBezTo>
                    <a:pt x="90" y="337"/>
                    <a:pt x="93" y="325"/>
                    <a:pt x="95" y="314"/>
                  </a:cubicBezTo>
                  <a:cubicBezTo>
                    <a:pt x="105" y="258"/>
                    <a:pt x="115" y="202"/>
                    <a:pt x="126" y="147"/>
                  </a:cubicBezTo>
                  <a:cubicBezTo>
                    <a:pt x="128" y="133"/>
                    <a:pt x="128" y="120"/>
                    <a:pt x="128" y="107"/>
                  </a:cubicBezTo>
                  <a:cubicBezTo>
                    <a:pt x="128" y="80"/>
                    <a:pt x="126" y="53"/>
                    <a:pt x="120" y="26"/>
                  </a:cubicBezTo>
                  <a:cubicBezTo>
                    <a:pt x="115" y="0"/>
                    <a:pt x="119" y="26"/>
                    <a:pt x="119" y="26"/>
                  </a:cubicBezTo>
                  <a:cubicBezTo>
                    <a:pt x="117" y="74"/>
                    <a:pt x="123" y="120"/>
                    <a:pt x="116" y="168"/>
                  </a:cubicBezTo>
                  <a:cubicBezTo>
                    <a:pt x="112" y="193"/>
                    <a:pt x="107" y="218"/>
                    <a:pt x="101" y="243"/>
                  </a:cubicBezTo>
                  <a:cubicBezTo>
                    <a:pt x="101" y="242"/>
                    <a:pt x="99" y="241"/>
                    <a:pt x="98" y="243"/>
                  </a:cubicBezTo>
                  <a:cubicBezTo>
                    <a:pt x="97" y="253"/>
                    <a:pt x="94" y="262"/>
                    <a:pt x="93" y="273"/>
                  </a:cubicBezTo>
                  <a:cubicBezTo>
                    <a:pt x="91" y="283"/>
                    <a:pt x="88" y="299"/>
                    <a:pt x="85" y="312"/>
                  </a:cubicBezTo>
                  <a:cubicBezTo>
                    <a:pt x="77" y="366"/>
                    <a:pt x="62" y="418"/>
                    <a:pt x="41" y="468"/>
                  </a:cubicBezTo>
                  <a:cubicBezTo>
                    <a:pt x="31" y="489"/>
                    <a:pt x="28" y="514"/>
                    <a:pt x="20" y="536"/>
                  </a:cubicBezTo>
                  <a:cubicBezTo>
                    <a:pt x="12" y="553"/>
                    <a:pt x="6" y="570"/>
                    <a:pt x="0" y="587"/>
                  </a:cubicBezTo>
                  <a:cubicBezTo>
                    <a:pt x="0" y="588"/>
                    <a:pt x="1" y="588"/>
                    <a:pt x="1" y="588"/>
                  </a:cubicBezTo>
                  <a:lnTo>
                    <a:pt x="2" y="588"/>
                  </a:lnTo>
                  <a:cubicBezTo>
                    <a:pt x="3" y="588"/>
                    <a:pt x="3" y="588"/>
                    <a:pt x="3" y="587"/>
                  </a:cubicBezTo>
                  <a:cubicBezTo>
                    <a:pt x="27" y="519"/>
                    <a:pt x="56" y="456"/>
                    <a:pt x="77" y="388"/>
                  </a:cubicBezTo>
                  <a:cubicBezTo>
                    <a:pt x="74" y="408"/>
                    <a:pt x="70" y="429"/>
                    <a:pt x="67" y="449"/>
                  </a:cubicBezTo>
                  <a:cubicBezTo>
                    <a:pt x="54" y="528"/>
                    <a:pt x="61" y="610"/>
                    <a:pt x="63" y="688"/>
                  </a:cubicBezTo>
                  <a:cubicBezTo>
                    <a:pt x="63" y="689"/>
                    <a:pt x="63" y="689"/>
                    <a:pt x="63" y="689"/>
                  </a:cubicBezTo>
                  <a:cubicBezTo>
                    <a:pt x="63" y="689"/>
                    <a:pt x="64" y="689"/>
                    <a:pt x="64" y="690"/>
                  </a:cubicBezTo>
                  <a:lnTo>
                    <a:pt x="65" y="690"/>
                  </a:lnTo>
                  <a:cubicBezTo>
                    <a:pt x="66" y="690"/>
                    <a:pt x="66" y="690"/>
                    <a:pt x="67" y="690"/>
                  </a:cubicBezTo>
                  <a:cubicBezTo>
                    <a:pt x="68" y="689"/>
                    <a:pt x="67" y="689"/>
                    <a:pt x="67" y="68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2">
              <a:extLst>
                <a:ext uri="{FF2B5EF4-FFF2-40B4-BE49-F238E27FC236}">
                  <a16:creationId xmlns:a16="http://schemas.microsoft.com/office/drawing/2014/main" id="{CB78CBF3-B51E-63DF-C479-75B7FE277133}"/>
                </a:ext>
              </a:extLst>
            </p:cNvPr>
            <p:cNvSpPr/>
            <p:nvPr/>
          </p:nvSpPr>
          <p:spPr>
            <a:xfrm>
              <a:off x="8308440" y="3161520"/>
              <a:ext cx="24120" cy="122400"/>
            </a:xfrm>
            <a:custGeom>
              <a:avLst/>
              <a:gdLst/>
              <a:ahLst/>
              <a:cxnLst/>
              <a:rect l="l" t="t" r="r" b="b"/>
              <a:pathLst>
                <a:path w="67" h="340" extrusionOk="0">
                  <a:moveTo>
                    <a:pt x="8" y="3"/>
                  </a:moveTo>
                  <a:cubicBezTo>
                    <a:pt x="8" y="0"/>
                    <a:pt x="2" y="0"/>
                    <a:pt x="2" y="3"/>
                  </a:cubicBezTo>
                  <a:cubicBezTo>
                    <a:pt x="0" y="43"/>
                    <a:pt x="24" y="91"/>
                    <a:pt x="37" y="127"/>
                  </a:cubicBezTo>
                  <a:cubicBezTo>
                    <a:pt x="60" y="191"/>
                    <a:pt x="52" y="271"/>
                    <a:pt x="53" y="338"/>
                  </a:cubicBezTo>
                  <a:cubicBezTo>
                    <a:pt x="53" y="339"/>
                    <a:pt x="55" y="339"/>
                    <a:pt x="55" y="338"/>
                  </a:cubicBezTo>
                  <a:cubicBezTo>
                    <a:pt x="57" y="277"/>
                    <a:pt x="66" y="216"/>
                    <a:pt x="59" y="155"/>
                  </a:cubicBezTo>
                  <a:cubicBezTo>
                    <a:pt x="54" y="103"/>
                    <a:pt x="23" y="53"/>
                    <a:pt x="8"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2">
              <a:extLst>
                <a:ext uri="{FF2B5EF4-FFF2-40B4-BE49-F238E27FC236}">
                  <a16:creationId xmlns:a16="http://schemas.microsoft.com/office/drawing/2014/main" id="{FB79AEE2-1F59-BCB8-2BC8-832BF8DAE639}"/>
                </a:ext>
              </a:extLst>
            </p:cNvPr>
            <p:cNvSpPr/>
            <p:nvPr/>
          </p:nvSpPr>
          <p:spPr>
            <a:xfrm>
              <a:off x="8341560" y="3285720"/>
              <a:ext cx="9000" cy="102960"/>
            </a:xfrm>
            <a:custGeom>
              <a:avLst/>
              <a:gdLst/>
              <a:ahLst/>
              <a:cxnLst/>
              <a:rect l="l" t="t" r="r" b="b"/>
              <a:pathLst>
                <a:path w="25" h="286" extrusionOk="0">
                  <a:moveTo>
                    <a:pt x="6" y="283"/>
                  </a:moveTo>
                  <a:lnTo>
                    <a:pt x="6" y="284"/>
                  </a:lnTo>
                  <a:cubicBezTo>
                    <a:pt x="7" y="284"/>
                    <a:pt x="7" y="284"/>
                    <a:pt x="7" y="284"/>
                  </a:cubicBezTo>
                  <a:cubicBezTo>
                    <a:pt x="7" y="285"/>
                    <a:pt x="8" y="285"/>
                    <a:pt x="8" y="285"/>
                  </a:cubicBezTo>
                  <a:lnTo>
                    <a:pt x="9" y="284"/>
                  </a:lnTo>
                  <a:lnTo>
                    <a:pt x="9" y="283"/>
                  </a:lnTo>
                  <a:cubicBezTo>
                    <a:pt x="13" y="239"/>
                    <a:pt x="24" y="197"/>
                    <a:pt x="23" y="153"/>
                  </a:cubicBezTo>
                  <a:cubicBezTo>
                    <a:pt x="23" y="102"/>
                    <a:pt x="17" y="53"/>
                    <a:pt x="15" y="3"/>
                  </a:cubicBezTo>
                  <a:cubicBezTo>
                    <a:pt x="15" y="2"/>
                    <a:pt x="15" y="2"/>
                    <a:pt x="15" y="1"/>
                  </a:cubicBezTo>
                  <a:lnTo>
                    <a:pt x="14" y="1"/>
                  </a:lnTo>
                  <a:cubicBezTo>
                    <a:pt x="14" y="0"/>
                    <a:pt x="13" y="0"/>
                    <a:pt x="13" y="0"/>
                  </a:cubicBezTo>
                  <a:cubicBezTo>
                    <a:pt x="12" y="0"/>
                    <a:pt x="12" y="0"/>
                    <a:pt x="12" y="1"/>
                  </a:cubicBezTo>
                  <a:cubicBezTo>
                    <a:pt x="11" y="2"/>
                    <a:pt x="11" y="1"/>
                    <a:pt x="11" y="1"/>
                  </a:cubicBezTo>
                  <a:cubicBezTo>
                    <a:pt x="11" y="2"/>
                    <a:pt x="10" y="2"/>
                    <a:pt x="10" y="3"/>
                  </a:cubicBezTo>
                  <a:cubicBezTo>
                    <a:pt x="12" y="49"/>
                    <a:pt x="13" y="94"/>
                    <a:pt x="13" y="140"/>
                  </a:cubicBezTo>
                  <a:cubicBezTo>
                    <a:pt x="12" y="186"/>
                    <a:pt x="0" y="236"/>
                    <a:pt x="6" y="28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2">
              <a:extLst>
                <a:ext uri="{FF2B5EF4-FFF2-40B4-BE49-F238E27FC236}">
                  <a16:creationId xmlns:a16="http://schemas.microsoft.com/office/drawing/2014/main" id="{C3F8A322-605E-9C5E-A6E5-AF918889A21B}"/>
                </a:ext>
              </a:extLst>
            </p:cNvPr>
            <p:cNvSpPr/>
            <p:nvPr/>
          </p:nvSpPr>
          <p:spPr>
            <a:xfrm>
              <a:off x="8342640" y="3422880"/>
              <a:ext cx="8640" cy="113040"/>
            </a:xfrm>
            <a:custGeom>
              <a:avLst/>
              <a:gdLst/>
              <a:ahLst/>
              <a:cxnLst/>
              <a:rect l="l" t="t" r="r" b="b"/>
              <a:pathLst>
                <a:path w="24" h="314" extrusionOk="0">
                  <a:moveTo>
                    <a:pt x="16" y="310"/>
                  </a:moveTo>
                  <a:cubicBezTo>
                    <a:pt x="16" y="313"/>
                    <a:pt x="21" y="312"/>
                    <a:pt x="21" y="310"/>
                  </a:cubicBezTo>
                  <a:cubicBezTo>
                    <a:pt x="23" y="267"/>
                    <a:pt x="10" y="224"/>
                    <a:pt x="9" y="180"/>
                  </a:cubicBezTo>
                  <a:cubicBezTo>
                    <a:pt x="7" y="121"/>
                    <a:pt x="6" y="60"/>
                    <a:pt x="5" y="1"/>
                  </a:cubicBezTo>
                  <a:cubicBezTo>
                    <a:pt x="5" y="0"/>
                    <a:pt x="2" y="0"/>
                    <a:pt x="2" y="1"/>
                  </a:cubicBezTo>
                  <a:cubicBezTo>
                    <a:pt x="2" y="55"/>
                    <a:pt x="0" y="109"/>
                    <a:pt x="0" y="164"/>
                  </a:cubicBezTo>
                  <a:cubicBezTo>
                    <a:pt x="1" y="213"/>
                    <a:pt x="6" y="262"/>
                    <a:pt x="16" y="3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2">
              <a:extLst>
                <a:ext uri="{FF2B5EF4-FFF2-40B4-BE49-F238E27FC236}">
                  <a16:creationId xmlns:a16="http://schemas.microsoft.com/office/drawing/2014/main" id="{E67740FB-CD69-83D5-290D-B62EFDD66893}"/>
                </a:ext>
              </a:extLst>
            </p:cNvPr>
            <p:cNvSpPr/>
            <p:nvPr/>
          </p:nvSpPr>
          <p:spPr>
            <a:xfrm>
              <a:off x="8349120" y="3307320"/>
              <a:ext cx="61560" cy="255240"/>
            </a:xfrm>
            <a:custGeom>
              <a:avLst/>
              <a:gdLst/>
              <a:ahLst/>
              <a:cxnLst/>
              <a:rect l="l" t="t" r="r" b="b"/>
              <a:pathLst>
                <a:path w="171" h="709" extrusionOk="0">
                  <a:moveTo>
                    <a:pt x="37" y="334"/>
                  </a:moveTo>
                  <a:cubicBezTo>
                    <a:pt x="31" y="357"/>
                    <a:pt x="33" y="382"/>
                    <a:pt x="28" y="406"/>
                  </a:cubicBezTo>
                  <a:cubicBezTo>
                    <a:pt x="23" y="429"/>
                    <a:pt x="23" y="462"/>
                    <a:pt x="13" y="481"/>
                  </a:cubicBezTo>
                  <a:cubicBezTo>
                    <a:pt x="0" y="507"/>
                    <a:pt x="3" y="558"/>
                    <a:pt x="5" y="588"/>
                  </a:cubicBezTo>
                  <a:cubicBezTo>
                    <a:pt x="5" y="589"/>
                    <a:pt x="8" y="589"/>
                    <a:pt x="8" y="588"/>
                  </a:cubicBezTo>
                  <a:cubicBezTo>
                    <a:pt x="8" y="551"/>
                    <a:pt x="22" y="516"/>
                    <a:pt x="28" y="481"/>
                  </a:cubicBezTo>
                  <a:cubicBezTo>
                    <a:pt x="33" y="446"/>
                    <a:pt x="40" y="408"/>
                    <a:pt x="50" y="373"/>
                  </a:cubicBezTo>
                  <a:cubicBezTo>
                    <a:pt x="57" y="421"/>
                    <a:pt x="68" y="468"/>
                    <a:pt x="82" y="515"/>
                  </a:cubicBezTo>
                  <a:cubicBezTo>
                    <a:pt x="90" y="543"/>
                    <a:pt x="102" y="570"/>
                    <a:pt x="110" y="598"/>
                  </a:cubicBezTo>
                  <a:cubicBezTo>
                    <a:pt x="121" y="637"/>
                    <a:pt x="154" y="667"/>
                    <a:pt x="166" y="706"/>
                  </a:cubicBezTo>
                  <a:lnTo>
                    <a:pt x="167" y="707"/>
                  </a:lnTo>
                  <a:cubicBezTo>
                    <a:pt x="168" y="708"/>
                    <a:pt x="168" y="708"/>
                    <a:pt x="168" y="708"/>
                  </a:cubicBezTo>
                  <a:cubicBezTo>
                    <a:pt x="169" y="708"/>
                    <a:pt x="169" y="708"/>
                    <a:pt x="170" y="707"/>
                  </a:cubicBezTo>
                  <a:cubicBezTo>
                    <a:pt x="170" y="706"/>
                    <a:pt x="170" y="706"/>
                    <a:pt x="170" y="706"/>
                  </a:cubicBezTo>
                  <a:cubicBezTo>
                    <a:pt x="165" y="685"/>
                    <a:pt x="157" y="666"/>
                    <a:pt x="146" y="647"/>
                  </a:cubicBezTo>
                  <a:cubicBezTo>
                    <a:pt x="143" y="642"/>
                    <a:pt x="140" y="638"/>
                    <a:pt x="137" y="633"/>
                  </a:cubicBezTo>
                  <a:cubicBezTo>
                    <a:pt x="120" y="599"/>
                    <a:pt x="105" y="564"/>
                    <a:pt x="93" y="528"/>
                  </a:cubicBezTo>
                  <a:cubicBezTo>
                    <a:pt x="72" y="476"/>
                    <a:pt x="59" y="420"/>
                    <a:pt x="53" y="364"/>
                  </a:cubicBezTo>
                  <a:cubicBezTo>
                    <a:pt x="53" y="361"/>
                    <a:pt x="55" y="358"/>
                    <a:pt x="56" y="356"/>
                  </a:cubicBezTo>
                  <a:cubicBezTo>
                    <a:pt x="66" y="323"/>
                    <a:pt x="57" y="287"/>
                    <a:pt x="68" y="253"/>
                  </a:cubicBezTo>
                  <a:cubicBezTo>
                    <a:pt x="73" y="238"/>
                    <a:pt x="75" y="223"/>
                    <a:pt x="76" y="207"/>
                  </a:cubicBezTo>
                  <a:cubicBezTo>
                    <a:pt x="76" y="176"/>
                    <a:pt x="77" y="145"/>
                    <a:pt x="78" y="114"/>
                  </a:cubicBezTo>
                  <a:cubicBezTo>
                    <a:pt x="80" y="76"/>
                    <a:pt x="66" y="40"/>
                    <a:pt x="59" y="3"/>
                  </a:cubicBezTo>
                  <a:cubicBezTo>
                    <a:pt x="59" y="0"/>
                    <a:pt x="54" y="1"/>
                    <a:pt x="54" y="4"/>
                  </a:cubicBezTo>
                  <a:cubicBezTo>
                    <a:pt x="55" y="25"/>
                    <a:pt x="57" y="47"/>
                    <a:pt x="62" y="67"/>
                  </a:cubicBezTo>
                  <a:cubicBezTo>
                    <a:pt x="65" y="96"/>
                    <a:pt x="67" y="126"/>
                    <a:pt x="67" y="155"/>
                  </a:cubicBezTo>
                  <a:cubicBezTo>
                    <a:pt x="67" y="163"/>
                    <a:pt x="67" y="171"/>
                    <a:pt x="67" y="179"/>
                  </a:cubicBezTo>
                  <a:cubicBezTo>
                    <a:pt x="66" y="233"/>
                    <a:pt x="50" y="280"/>
                    <a:pt x="37" y="3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2">
              <a:extLst>
                <a:ext uri="{FF2B5EF4-FFF2-40B4-BE49-F238E27FC236}">
                  <a16:creationId xmlns:a16="http://schemas.microsoft.com/office/drawing/2014/main" id="{B99D34F9-A4C8-85ED-C2F4-B880F2006FD8}"/>
                </a:ext>
              </a:extLst>
            </p:cNvPr>
            <p:cNvSpPr/>
            <p:nvPr/>
          </p:nvSpPr>
          <p:spPr>
            <a:xfrm>
              <a:off x="8386560" y="3341160"/>
              <a:ext cx="76680" cy="242280"/>
            </a:xfrm>
            <a:custGeom>
              <a:avLst/>
              <a:gdLst/>
              <a:ahLst/>
              <a:cxnLst/>
              <a:rect l="l" t="t" r="r" b="b"/>
              <a:pathLst>
                <a:path w="213" h="673" extrusionOk="0">
                  <a:moveTo>
                    <a:pt x="129" y="434"/>
                  </a:moveTo>
                  <a:cubicBezTo>
                    <a:pt x="104" y="372"/>
                    <a:pt x="61" y="315"/>
                    <a:pt x="41" y="251"/>
                  </a:cubicBezTo>
                  <a:lnTo>
                    <a:pt x="40" y="250"/>
                  </a:lnTo>
                  <a:lnTo>
                    <a:pt x="39" y="250"/>
                  </a:lnTo>
                  <a:lnTo>
                    <a:pt x="38" y="250"/>
                  </a:lnTo>
                  <a:cubicBezTo>
                    <a:pt x="38" y="206"/>
                    <a:pt x="36" y="162"/>
                    <a:pt x="31" y="118"/>
                  </a:cubicBezTo>
                  <a:cubicBezTo>
                    <a:pt x="26" y="82"/>
                    <a:pt x="32" y="33"/>
                    <a:pt x="7" y="3"/>
                  </a:cubicBezTo>
                  <a:cubicBezTo>
                    <a:pt x="5" y="0"/>
                    <a:pt x="0" y="4"/>
                    <a:pt x="2" y="8"/>
                  </a:cubicBezTo>
                  <a:cubicBezTo>
                    <a:pt x="5" y="18"/>
                    <a:pt x="7" y="28"/>
                    <a:pt x="7" y="39"/>
                  </a:cubicBezTo>
                  <a:cubicBezTo>
                    <a:pt x="7" y="44"/>
                    <a:pt x="7" y="50"/>
                    <a:pt x="6" y="56"/>
                  </a:cubicBezTo>
                  <a:cubicBezTo>
                    <a:pt x="6" y="57"/>
                    <a:pt x="5" y="59"/>
                    <a:pt x="5" y="60"/>
                  </a:cubicBezTo>
                  <a:cubicBezTo>
                    <a:pt x="5" y="81"/>
                    <a:pt x="7" y="102"/>
                    <a:pt x="10" y="122"/>
                  </a:cubicBezTo>
                  <a:cubicBezTo>
                    <a:pt x="19" y="187"/>
                    <a:pt x="15" y="252"/>
                    <a:pt x="26" y="316"/>
                  </a:cubicBezTo>
                  <a:cubicBezTo>
                    <a:pt x="32" y="354"/>
                    <a:pt x="12" y="413"/>
                    <a:pt x="33" y="446"/>
                  </a:cubicBezTo>
                  <a:cubicBezTo>
                    <a:pt x="46" y="467"/>
                    <a:pt x="46" y="515"/>
                    <a:pt x="50" y="541"/>
                  </a:cubicBezTo>
                  <a:cubicBezTo>
                    <a:pt x="51" y="555"/>
                    <a:pt x="55" y="570"/>
                    <a:pt x="62" y="582"/>
                  </a:cubicBezTo>
                  <a:cubicBezTo>
                    <a:pt x="64" y="585"/>
                    <a:pt x="68" y="582"/>
                    <a:pt x="66" y="580"/>
                  </a:cubicBezTo>
                  <a:cubicBezTo>
                    <a:pt x="40" y="541"/>
                    <a:pt x="62" y="480"/>
                    <a:pt x="41" y="441"/>
                  </a:cubicBezTo>
                  <a:cubicBezTo>
                    <a:pt x="30" y="421"/>
                    <a:pt x="43" y="357"/>
                    <a:pt x="44" y="332"/>
                  </a:cubicBezTo>
                  <a:cubicBezTo>
                    <a:pt x="44" y="313"/>
                    <a:pt x="42" y="295"/>
                    <a:pt x="39" y="276"/>
                  </a:cubicBezTo>
                  <a:cubicBezTo>
                    <a:pt x="39" y="269"/>
                    <a:pt x="39" y="263"/>
                    <a:pt x="39" y="256"/>
                  </a:cubicBezTo>
                  <a:cubicBezTo>
                    <a:pt x="53" y="304"/>
                    <a:pt x="72" y="349"/>
                    <a:pt x="97" y="392"/>
                  </a:cubicBezTo>
                  <a:cubicBezTo>
                    <a:pt x="99" y="395"/>
                    <a:pt x="101" y="398"/>
                    <a:pt x="102" y="401"/>
                  </a:cubicBezTo>
                  <a:cubicBezTo>
                    <a:pt x="120" y="433"/>
                    <a:pt x="134" y="467"/>
                    <a:pt x="145" y="501"/>
                  </a:cubicBezTo>
                  <a:cubicBezTo>
                    <a:pt x="159" y="539"/>
                    <a:pt x="177" y="578"/>
                    <a:pt x="189" y="617"/>
                  </a:cubicBezTo>
                  <a:cubicBezTo>
                    <a:pt x="189" y="630"/>
                    <a:pt x="189" y="643"/>
                    <a:pt x="189" y="657"/>
                  </a:cubicBezTo>
                  <a:cubicBezTo>
                    <a:pt x="189" y="658"/>
                    <a:pt x="190" y="659"/>
                    <a:pt x="190" y="661"/>
                  </a:cubicBezTo>
                  <a:cubicBezTo>
                    <a:pt x="191" y="663"/>
                    <a:pt x="191" y="662"/>
                    <a:pt x="192" y="663"/>
                  </a:cubicBezTo>
                  <a:cubicBezTo>
                    <a:pt x="194" y="664"/>
                    <a:pt x="195" y="664"/>
                    <a:pt x="196" y="664"/>
                  </a:cubicBezTo>
                  <a:cubicBezTo>
                    <a:pt x="197" y="664"/>
                    <a:pt x="198" y="664"/>
                    <a:pt x="199" y="664"/>
                  </a:cubicBezTo>
                  <a:cubicBezTo>
                    <a:pt x="199" y="666"/>
                    <a:pt x="199" y="668"/>
                    <a:pt x="200" y="670"/>
                  </a:cubicBezTo>
                  <a:cubicBezTo>
                    <a:pt x="200" y="671"/>
                    <a:pt x="200" y="671"/>
                    <a:pt x="200" y="671"/>
                  </a:cubicBezTo>
                  <a:cubicBezTo>
                    <a:pt x="201" y="671"/>
                    <a:pt x="201" y="672"/>
                    <a:pt x="201" y="672"/>
                  </a:cubicBezTo>
                  <a:cubicBezTo>
                    <a:pt x="202" y="672"/>
                    <a:pt x="202" y="672"/>
                    <a:pt x="202" y="672"/>
                  </a:cubicBezTo>
                  <a:cubicBezTo>
                    <a:pt x="203" y="672"/>
                    <a:pt x="203" y="672"/>
                    <a:pt x="204" y="672"/>
                  </a:cubicBezTo>
                  <a:lnTo>
                    <a:pt x="204" y="671"/>
                  </a:lnTo>
                  <a:cubicBezTo>
                    <a:pt x="205" y="671"/>
                    <a:pt x="205" y="671"/>
                    <a:pt x="205" y="670"/>
                  </a:cubicBezTo>
                  <a:cubicBezTo>
                    <a:pt x="205" y="669"/>
                    <a:pt x="205" y="667"/>
                    <a:pt x="205" y="665"/>
                  </a:cubicBezTo>
                  <a:cubicBezTo>
                    <a:pt x="205" y="663"/>
                    <a:pt x="205" y="661"/>
                    <a:pt x="205" y="659"/>
                  </a:cubicBezTo>
                  <a:cubicBezTo>
                    <a:pt x="206" y="658"/>
                    <a:pt x="206" y="656"/>
                    <a:pt x="206" y="655"/>
                  </a:cubicBezTo>
                  <a:cubicBezTo>
                    <a:pt x="206" y="561"/>
                    <a:pt x="212" y="458"/>
                    <a:pt x="180" y="369"/>
                  </a:cubicBezTo>
                  <a:cubicBezTo>
                    <a:pt x="162" y="321"/>
                    <a:pt x="150" y="272"/>
                    <a:pt x="133" y="224"/>
                  </a:cubicBezTo>
                  <a:cubicBezTo>
                    <a:pt x="116" y="176"/>
                    <a:pt x="113" y="103"/>
                    <a:pt x="81" y="60"/>
                  </a:cubicBezTo>
                  <a:cubicBezTo>
                    <a:pt x="80" y="58"/>
                    <a:pt x="76" y="60"/>
                    <a:pt x="77" y="62"/>
                  </a:cubicBezTo>
                  <a:cubicBezTo>
                    <a:pt x="103" y="97"/>
                    <a:pt x="105" y="152"/>
                    <a:pt x="117" y="193"/>
                  </a:cubicBezTo>
                  <a:cubicBezTo>
                    <a:pt x="125" y="220"/>
                    <a:pt x="134" y="247"/>
                    <a:pt x="145" y="274"/>
                  </a:cubicBezTo>
                  <a:cubicBezTo>
                    <a:pt x="157" y="306"/>
                    <a:pt x="159" y="340"/>
                    <a:pt x="169" y="372"/>
                  </a:cubicBezTo>
                  <a:cubicBezTo>
                    <a:pt x="178" y="411"/>
                    <a:pt x="183" y="450"/>
                    <a:pt x="185" y="490"/>
                  </a:cubicBezTo>
                  <a:cubicBezTo>
                    <a:pt x="187" y="524"/>
                    <a:pt x="188" y="558"/>
                    <a:pt x="188" y="592"/>
                  </a:cubicBezTo>
                  <a:cubicBezTo>
                    <a:pt x="185" y="583"/>
                    <a:pt x="181" y="574"/>
                    <a:pt x="178" y="566"/>
                  </a:cubicBezTo>
                  <a:cubicBezTo>
                    <a:pt x="161" y="522"/>
                    <a:pt x="147" y="477"/>
                    <a:pt x="129" y="4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2">
              <a:extLst>
                <a:ext uri="{FF2B5EF4-FFF2-40B4-BE49-F238E27FC236}">
                  <a16:creationId xmlns:a16="http://schemas.microsoft.com/office/drawing/2014/main" id="{98D7E0DC-C7CB-08BE-EC39-BF9FE5040AD2}"/>
                </a:ext>
              </a:extLst>
            </p:cNvPr>
            <p:cNvSpPr/>
            <p:nvPr/>
          </p:nvSpPr>
          <p:spPr>
            <a:xfrm>
              <a:off x="8218440" y="3034080"/>
              <a:ext cx="18000" cy="30960"/>
            </a:xfrm>
            <a:custGeom>
              <a:avLst/>
              <a:gdLst/>
              <a:ahLst/>
              <a:cxnLst/>
              <a:rect l="l" t="t" r="r" b="b"/>
              <a:pathLst>
                <a:path w="50" h="86" extrusionOk="0">
                  <a:moveTo>
                    <a:pt x="28" y="50"/>
                  </a:moveTo>
                  <a:cubicBezTo>
                    <a:pt x="29" y="52"/>
                    <a:pt x="31" y="55"/>
                    <a:pt x="32" y="57"/>
                  </a:cubicBezTo>
                  <a:cubicBezTo>
                    <a:pt x="37" y="65"/>
                    <a:pt x="40" y="74"/>
                    <a:pt x="42" y="83"/>
                  </a:cubicBezTo>
                  <a:lnTo>
                    <a:pt x="42" y="84"/>
                  </a:lnTo>
                  <a:lnTo>
                    <a:pt x="43" y="84"/>
                  </a:lnTo>
                  <a:cubicBezTo>
                    <a:pt x="43" y="85"/>
                    <a:pt x="44" y="85"/>
                    <a:pt x="44" y="85"/>
                  </a:cubicBezTo>
                  <a:cubicBezTo>
                    <a:pt x="45" y="85"/>
                    <a:pt x="45" y="85"/>
                    <a:pt x="45" y="84"/>
                  </a:cubicBezTo>
                  <a:cubicBezTo>
                    <a:pt x="46" y="84"/>
                    <a:pt x="46" y="84"/>
                    <a:pt x="46" y="84"/>
                  </a:cubicBezTo>
                  <a:cubicBezTo>
                    <a:pt x="46" y="83"/>
                    <a:pt x="46" y="83"/>
                    <a:pt x="46" y="83"/>
                  </a:cubicBezTo>
                  <a:cubicBezTo>
                    <a:pt x="48" y="79"/>
                    <a:pt x="49" y="74"/>
                    <a:pt x="49" y="70"/>
                  </a:cubicBezTo>
                  <a:cubicBezTo>
                    <a:pt x="49" y="64"/>
                    <a:pt x="49" y="58"/>
                    <a:pt x="45" y="53"/>
                  </a:cubicBezTo>
                  <a:cubicBezTo>
                    <a:pt x="44" y="51"/>
                    <a:pt x="42" y="48"/>
                    <a:pt x="40" y="47"/>
                  </a:cubicBezTo>
                  <a:cubicBezTo>
                    <a:pt x="35" y="40"/>
                    <a:pt x="29" y="33"/>
                    <a:pt x="23" y="27"/>
                  </a:cubicBezTo>
                  <a:cubicBezTo>
                    <a:pt x="17" y="21"/>
                    <a:pt x="7" y="13"/>
                    <a:pt x="8" y="3"/>
                  </a:cubicBezTo>
                  <a:cubicBezTo>
                    <a:pt x="8" y="0"/>
                    <a:pt x="3" y="0"/>
                    <a:pt x="2" y="3"/>
                  </a:cubicBezTo>
                  <a:cubicBezTo>
                    <a:pt x="0" y="15"/>
                    <a:pt x="10" y="25"/>
                    <a:pt x="16" y="34"/>
                  </a:cubicBezTo>
                  <a:cubicBezTo>
                    <a:pt x="20" y="39"/>
                    <a:pt x="23" y="45"/>
                    <a:pt x="28"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2">
              <a:extLst>
                <a:ext uri="{FF2B5EF4-FFF2-40B4-BE49-F238E27FC236}">
                  <a16:creationId xmlns:a16="http://schemas.microsoft.com/office/drawing/2014/main" id="{EC0F95EE-A213-EAE1-CA5D-D51B8A5DFF6A}"/>
                </a:ext>
              </a:extLst>
            </p:cNvPr>
            <p:cNvSpPr/>
            <p:nvPr/>
          </p:nvSpPr>
          <p:spPr>
            <a:xfrm>
              <a:off x="8242560" y="3073320"/>
              <a:ext cx="41040" cy="196560"/>
            </a:xfrm>
            <a:custGeom>
              <a:avLst/>
              <a:gdLst/>
              <a:ahLst/>
              <a:cxnLst/>
              <a:rect l="l" t="t" r="r" b="b"/>
              <a:pathLst>
                <a:path w="114" h="546" extrusionOk="0">
                  <a:moveTo>
                    <a:pt x="41" y="108"/>
                  </a:moveTo>
                  <a:cubicBezTo>
                    <a:pt x="60" y="161"/>
                    <a:pt x="75" y="215"/>
                    <a:pt x="84" y="270"/>
                  </a:cubicBezTo>
                  <a:cubicBezTo>
                    <a:pt x="98" y="358"/>
                    <a:pt x="102" y="456"/>
                    <a:pt x="63" y="538"/>
                  </a:cubicBezTo>
                  <a:cubicBezTo>
                    <a:pt x="62" y="541"/>
                    <a:pt x="66" y="545"/>
                    <a:pt x="69" y="543"/>
                  </a:cubicBezTo>
                  <a:cubicBezTo>
                    <a:pt x="78" y="534"/>
                    <a:pt x="86" y="524"/>
                    <a:pt x="93" y="513"/>
                  </a:cubicBezTo>
                  <a:cubicBezTo>
                    <a:pt x="102" y="497"/>
                    <a:pt x="107" y="479"/>
                    <a:pt x="108" y="460"/>
                  </a:cubicBezTo>
                  <a:cubicBezTo>
                    <a:pt x="111" y="436"/>
                    <a:pt x="113" y="413"/>
                    <a:pt x="113" y="389"/>
                  </a:cubicBezTo>
                  <a:cubicBezTo>
                    <a:pt x="113" y="361"/>
                    <a:pt x="110" y="333"/>
                    <a:pt x="106" y="305"/>
                  </a:cubicBezTo>
                  <a:cubicBezTo>
                    <a:pt x="98" y="246"/>
                    <a:pt x="84" y="188"/>
                    <a:pt x="64" y="131"/>
                  </a:cubicBezTo>
                  <a:cubicBezTo>
                    <a:pt x="48" y="88"/>
                    <a:pt x="38" y="35"/>
                    <a:pt x="5" y="2"/>
                  </a:cubicBezTo>
                  <a:cubicBezTo>
                    <a:pt x="3" y="0"/>
                    <a:pt x="0" y="3"/>
                    <a:pt x="2" y="6"/>
                  </a:cubicBezTo>
                  <a:cubicBezTo>
                    <a:pt x="22" y="29"/>
                    <a:pt x="30" y="78"/>
                    <a:pt x="41" y="10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2">
              <a:extLst>
                <a:ext uri="{FF2B5EF4-FFF2-40B4-BE49-F238E27FC236}">
                  <a16:creationId xmlns:a16="http://schemas.microsoft.com/office/drawing/2014/main" id="{A0AA9E2E-E145-773D-9D0D-E0CF709DBCE7}"/>
                </a:ext>
              </a:extLst>
            </p:cNvPr>
            <p:cNvSpPr/>
            <p:nvPr/>
          </p:nvSpPr>
          <p:spPr>
            <a:xfrm>
              <a:off x="8222760" y="3282120"/>
              <a:ext cx="41040" cy="76680"/>
            </a:xfrm>
            <a:custGeom>
              <a:avLst/>
              <a:gdLst/>
              <a:ahLst/>
              <a:cxnLst/>
              <a:rect l="l" t="t" r="r" b="b"/>
              <a:pathLst>
                <a:path w="114" h="213" extrusionOk="0">
                  <a:moveTo>
                    <a:pt x="108" y="2"/>
                  </a:moveTo>
                  <a:cubicBezTo>
                    <a:pt x="102" y="12"/>
                    <a:pt x="96" y="22"/>
                    <a:pt x="90" y="32"/>
                  </a:cubicBezTo>
                  <a:cubicBezTo>
                    <a:pt x="78" y="52"/>
                    <a:pt x="67" y="73"/>
                    <a:pt x="57" y="95"/>
                  </a:cubicBezTo>
                  <a:cubicBezTo>
                    <a:pt x="50" y="114"/>
                    <a:pt x="38" y="130"/>
                    <a:pt x="30" y="149"/>
                  </a:cubicBezTo>
                  <a:cubicBezTo>
                    <a:pt x="22" y="168"/>
                    <a:pt x="7" y="188"/>
                    <a:pt x="0" y="208"/>
                  </a:cubicBezTo>
                  <a:lnTo>
                    <a:pt x="0" y="209"/>
                  </a:lnTo>
                  <a:lnTo>
                    <a:pt x="0" y="210"/>
                  </a:lnTo>
                  <a:cubicBezTo>
                    <a:pt x="0" y="211"/>
                    <a:pt x="1" y="211"/>
                    <a:pt x="1" y="211"/>
                  </a:cubicBezTo>
                  <a:lnTo>
                    <a:pt x="2" y="212"/>
                  </a:lnTo>
                  <a:cubicBezTo>
                    <a:pt x="3" y="212"/>
                    <a:pt x="3" y="211"/>
                    <a:pt x="4" y="211"/>
                  </a:cubicBezTo>
                  <a:cubicBezTo>
                    <a:pt x="19" y="195"/>
                    <a:pt x="33" y="178"/>
                    <a:pt x="44" y="159"/>
                  </a:cubicBezTo>
                  <a:cubicBezTo>
                    <a:pt x="50" y="147"/>
                    <a:pt x="56" y="135"/>
                    <a:pt x="61" y="122"/>
                  </a:cubicBezTo>
                  <a:cubicBezTo>
                    <a:pt x="76" y="82"/>
                    <a:pt x="93" y="42"/>
                    <a:pt x="112" y="4"/>
                  </a:cubicBezTo>
                  <a:cubicBezTo>
                    <a:pt x="113" y="4"/>
                    <a:pt x="113" y="3"/>
                    <a:pt x="113" y="3"/>
                  </a:cubicBezTo>
                  <a:cubicBezTo>
                    <a:pt x="113" y="2"/>
                    <a:pt x="113" y="3"/>
                    <a:pt x="112" y="2"/>
                  </a:cubicBezTo>
                  <a:cubicBezTo>
                    <a:pt x="111" y="1"/>
                    <a:pt x="112" y="1"/>
                    <a:pt x="111" y="1"/>
                  </a:cubicBezTo>
                  <a:cubicBezTo>
                    <a:pt x="111" y="1"/>
                    <a:pt x="111" y="0"/>
                    <a:pt x="110" y="0"/>
                  </a:cubicBezTo>
                  <a:lnTo>
                    <a:pt x="109" y="1"/>
                  </a:lnTo>
                  <a:cubicBezTo>
                    <a:pt x="109" y="1"/>
                    <a:pt x="108" y="1"/>
                    <a:pt x="108"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2">
              <a:extLst>
                <a:ext uri="{FF2B5EF4-FFF2-40B4-BE49-F238E27FC236}">
                  <a16:creationId xmlns:a16="http://schemas.microsoft.com/office/drawing/2014/main" id="{E8180073-62F1-D35C-8070-4753BC8CBC0A}"/>
                </a:ext>
              </a:extLst>
            </p:cNvPr>
            <p:cNvSpPr/>
            <p:nvPr/>
          </p:nvSpPr>
          <p:spPr>
            <a:xfrm>
              <a:off x="8229600" y="3147840"/>
              <a:ext cx="30600" cy="163800"/>
            </a:xfrm>
            <a:custGeom>
              <a:avLst/>
              <a:gdLst/>
              <a:ahLst/>
              <a:cxnLst/>
              <a:rect l="l" t="t" r="r" b="b"/>
              <a:pathLst>
                <a:path w="85" h="455" extrusionOk="0">
                  <a:moveTo>
                    <a:pt x="0" y="449"/>
                  </a:moveTo>
                  <a:lnTo>
                    <a:pt x="0" y="450"/>
                  </a:lnTo>
                  <a:cubicBezTo>
                    <a:pt x="0" y="451"/>
                    <a:pt x="0" y="452"/>
                    <a:pt x="0" y="452"/>
                  </a:cubicBezTo>
                  <a:cubicBezTo>
                    <a:pt x="1" y="453"/>
                    <a:pt x="1" y="453"/>
                    <a:pt x="2" y="454"/>
                  </a:cubicBezTo>
                  <a:cubicBezTo>
                    <a:pt x="2" y="454"/>
                    <a:pt x="3" y="454"/>
                    <a:pt x="4" y="454"/>
                  </a:cubicBezTo>
                  <a:lnTo>
                    <a:pt x="5" y="454"/>
                  </a:lnTo>
                  <a:cubicBezTo>
                    <a:pt x="32" y="434"/>
                    <a:pt x="41" y="400"/>
                    <a:pt x="54" y="371"/>
                  </a:cubicBezTo>
                  <a:cubicBezTo>
                    <a:pt x="68" y="340"/>
                    <a:pt x="78" y="307"/>
                    <a:pt x="82" y="274"/>
                  </a:cubicBezTo>
                  <a:cubicBezTo>
                    <a:pt x="83" y="250"/>
                    <a:pt x="84" y="226"/>
                    <a:pt x="84" y="202"/>
                  </a:cubicBezTo>
                  <a:cubicBezTo>
                    <a:pt x="84" y="177"/>
                    <a:pt x="83" y="153"/>
                    <a:pt x="82" y="129"/>
                  </a:cubicBezTo>
                  <a:cubicBezTo>
                    <a:pt x="80" y="100"/>
                    <a:pt x="75" y="72"/>
                    <a:pt x="68" y="44"/>
                  </a:cubicBezTo>
                  <a:cubicBezTo>
                    <a:pt x="64" y="24"/>
                    <a:pt x="68" y="16"/>
                    <a:pt x="59" y="2"/>
                  </a:cubicBezTo>
                  <a:cubicBezTo>
                    <a:pt x="58" y="0"/>
                    <a:pt x="55" y="2"/>
                    <a:pt x="56" y="4"/>
                  </a:cubicBezTo>
                  <a:cubicBezTo>
                    <a:pt x="65" y="17"/>
                    <a:pt x="58" y="17"/>
                    <a:pt x="60" y="28"/>
                  </a:cubicBezTo>
                  <a:cubicBezTo>
                    <a:pt x="68" y="61"/>
                    <a:pt x="72" y="95"/>
                    <a:pt x="72" y="129"/>
                  </a:cubicBezTo>
                  <a:cubicBezTo>
                    <a:pt x="69" y="177"/>
                    <a:pt x="72" y="224"/>
                    <a:pt x="65" y="271"/>
                  </a:cubicBezTo>
                  <a:cubicBezTo>
                    <a:pt x="54" y="334"/>
                    <a:pt x="32" y="394"/>
                    <a:pt x="0" y="4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2">
              <a:extLst>
                <a:ext uri="{FF2B5EF4-FFF2-40B4-BE49-F238E27FC236}">
                  <a16:creationId xmlns:a16="http://schemas.microsoft.com/office/drawing/2014/main" id="{CBF94AC3-9930-254B-77E1-95F7DCD99DF9}"/>
                </a:ext>
              </a:extLst>
            </p:cNvPr>
            <p:cNvSpPr/>
            <p:nvPr/>
          </p:nvSpPr>
          <p:spPr>
            <a:xfrm>
              <a:off x="8211600" y="3126600"/>
              <a:ext cx="37800" cy="172800"/>
            </a:xfrm>
            <a:custGeom>
              <a:avLst/>
              <a:gdLst/>
              <a:ahLst/>
              <a:cxnLst/>
              <a:rect l="l" t="t" r="r" b="b"/>
              <a:pathLst>
                <a:path w="105" h="480" extrusionOk="0">
                  <a:moveTo>
                    <a:pt x="71" y="317"/>
                  </a:moveTo>
                  <a:cubicBezTo>
                    <a:pt x="65" y="336"/>
                    <a:pt x="58" y="355"/>
                    <a:pt x="49" y="374"/>
                  </a:cubicBezTo>
                  <a:cubicBezTo>
                    <a:pt x="35" y="407"/>
                    <a:pt x="15" y="439"/>
                    <a:pt x="1" y="472"/>
                  </a:cubicBezTo>
                  <a:cubicBezTo>
                    <a:pt x="0" y="475"/>
                    <a:pt x="4" y="479"/>
                    <a:pt x="7" y="476"/>
                  </a:cubicBezTo>
                  <a:cubicBezTo>
                    <a:pt x="22" y="461"/>
                    <a:pt x="28" y="461"/>
                    <a:pt x="39" y="443"/>
                  </a:cubicBezTo>
                  <a:cubicBezTo>
                    <a:pt x="52" y="418"/>
                    <a:pt x="63" y="392"/>
                    <a:pt x="71" y="365"/>
                  </a:cubicBezTo>
                  <a:cubicBezTo>
                    <a:pt x="83" y="338"/>
                    <a:pt x="91" y="310"/>
                    <a:pt x="95" y="282"/>
                  </a:cubicBezTo>
                  <a:cubicBezTo>
                    <a:pt x="104" y="189"/>
                    <a:pt x="87" y="94"/>
                    <a:pt x="80" y="1"/>
                  </a:cubicBezTo>
                  <a:cubicBezTo>
                    <a:pt x="80" y="0"/>
                    <a:pt x="76" y="0"/>
                    <a:pt x="76" y="1"/>
                  </a:cubicBezTo>
                  <a:cubicBezTo>
                    <a:pt x="76" y="7"/>
                    <a:pt x="76" y="12"/>
                    <a:pt x="76" y="18"/>
                  </a:cubicBezTo>
                  <a:cubicBezTo>
                    <a:pt x="76" y="58"/>
                    <a:pt x="78" y="99"/>
                    <a:pt x="83" y="139"/>
                  </a:cubicBezTo>
                  <a:cubicBezTo>
                    <a:pt x="83" y="147"/>
                    <a:pt x="84" y="155"/>
                    <a:pt x="84" y="163"/>
                  </a:cubicBezTo>
                  <a:cubicBezTo>
                    <a:pt x="84" y="175"/>
                    <a:pt x="83" y="186"/>
                    <a:pt x="82" y="198"/>
                  </a:cubicBezTo>
                  <a:cubicBezTo>
                    <a:pt x="82" y="216"/>
                    <a:pt x="87" y="268"/>
                    <a:pt x="76" y="282"/>
                  </a:cubicBezTo>
                  <a:cubicBezTo>
                    <a:pt x="73" y="293"/>
                    <a:pt x="71" y="305"/>
                    <a:pt x="71" y="3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2">
              <a:extLst>
                <a:ext uri="{FF2B5EF4-FFF2-40B4-BE49-F238E27FC236}">
                  <a16:creationId xmlns:a16="http://schemas.microsoft.com/office/drawing/2014/main" id="{AF90A221-46E9-3C0A-698D-8DE36E7CE544}"/>
                </a:ext>
              </a:extLst>
            </p:cNvPr>
            <p:cNvSpPr/>
            <p:nvPr/>
          </p:nvSpPr>
          <p:spPr>
            <a:xfrm>
              <a:off x="8205120" y="3161880"/>
              <a:ext cx="31680" cy="88920"/>
            </a:xfrm>
            <a:custGeom>
              <a:avLst/>
              <a:gdLst/>
              <a:ahLst/>
              <a:cxnLst/>
              <a:rect l="l" t="t" r="r" b="b"/>
              <a:pathLst>
                <a:path w="88" h="247" extrusionOk="0">
                  <a:moveTo>
                    <a:pt x="75" y="3"/>
                  </a:moveTo>
                  <a:cubicBezTo>
                    <a:pt x="76" y="9"/>
                    <a:pt x="76" y="16"/>
                    <a:pt x="76" y="22"/>
                  </a:cubicBezTo>
                  <a:cubicBezTo>
                    <a:pt x="76" y="53"/>
                    <a:pt x="73" y="84"/>
                    <a:pt x="67" y="114"/>
                  </a:cubicBezTo>
                  <a:cubicBezTo>
                    <a:pt x="61" y="142"/>
                    <a:pt x="32" y="226"/>
                    <a:pt x="2" y="241"/>
                  </a:cubicBezTo>
                  <a:cubicBezTo>
                    <a:pt x="0" y="243"/>
                    <a:pt x="2" y="246"/>
                    <a:pt x="4" y="246"/>
                  </a:cubicBezTo>
                  <a:cubicBezTo>
                    <a:pt x="39" y="243"/>
                    <a:pt x="58" y="175"/>
                    <a:pt x="69" y="148"/>
                  </a:cubicBezTo>
                  <a:cubicBezTo>
                    <a:pt x="87" y="101"/>
                    <a:pt x="80" y="52"/>
                    <a:pt x="79" y="3"/>
                  </a:cubicBezTo>
                  <a:cubicBezTo>
                    <a:pt x="80" y="0"/>
                    <a:pt x="75" y="0"/>
                    <a:pt x="7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2">
              <a:extLst>
                <a:ext uri="{FF2B5EF4-FFF2-40B4-BE49-F238E27FC236}">
                  <a16:creationId xmlns:a16="http://schemas.microsoft.com/office/drawing/2014/main" id="{B979C4CE-9C9C-2008-89B7-44212712097D}"/>
                </a:ext>
              </a:extLst>
            </p:cNvPr>
            <p:cNvSpPr/>
            <p:nvPr/>
          </p:nvSpPr>
          <p:spPr>
            <a:xfrm>
              <a:off x="8192880" y="3159720"/>
              <a:ext cx="35640" cy="74880"/>
            </a:xfrm>
            <a:custGeom>
              <a:avLst/>
              <a:gdLst/>
              <a:ahLst/>
              <a:cxnLst/>
              <a:rect l="l" t="t" r="r" b="b"/>
              <a:pathLst>
                <a:path w="99" h="208" extrusionOk="0">
                  <a:moveTo>
                    <a:pt x="2" y="207"/>
                  </a:moveTo>
                  <a:cubicBezTo>
                    <a:pt x="27" y="206"/>
                    <a:pt x="46" y="161"/>
                    <a:pt x="57" y="143"/>
                  </a:cubicBezTo>
                  <a:cubicBezTo>
                    <a:pt x="59" y="140"/>
                    <a:pt x="61" y="137"/>
                    <a:pt x="63" y="134"/>
                  </a:cubicBezTo>
                  <a:cubicBezTo>
                    <a:pt x="86" y="94"/>
                    <a:pt x="98" y="49"/>
                    <a:pt x="98" y="3"/>
                  </a:cubicBezTo>
                  <a:cubicBezTo>
                    <a:pt x="98" y="0"/>
                    <a:pt x="93" y="0"/>
                    <a:pt x="93" y="3"/>
                  </a:cubicBezTo>
                  <a:cubicBezTo>
                    <a:pt x="88" y="45"/>
                    <a:pt x="75" y="84"/>
                    <a:pt x="54" y="120"/>
                  </a:cubicBezTo>
                  <a:cubicBezTo>
                    <a:pt x="51" y="126"/>
                    <a:pt x="48" y="132"/>
                    <a:pt x="44" y="137"/>
                  </a:cubicBezTo>
                  <a:cubicBezTo>
                    <a:pt x="32" y="157"/>
                    <a:pt x="24" y="192"/>
                    <a:pt x="1" y="203"/>
                  </a:cubicBezTo>
                  <a:cubicBezTo>
                    <a:pt x="1" y="204"/>
                    <a:pt x="1" y="204"/>
                    <a:pt x="1" y="204"/>
                  </a:cubicBezTo>
                  <a:cubicBezTo>
                    <a:pt x="0" y="204"/>
                    <a:pt x="0" y="205"/>
                    <a:pt x="0" y="205"/>
                  </a:cubicBezTo>
                  <a:cubicBezTo>
                    <a:pt x="0" y="206"/>
                    <a:pt x="0" y="206"/>
                    <a:pt x="1" y="206"/>
                  </a:cubicBezTo>
                  <a:cubicBezTo>
                    <a:pt x="2" y="207"/>
                    <a:pt x="1" y="207"/>
                    <a:pt x="1" y="207"/>
                  </a:cubicBezTo>
                  <a:cubicBezTo>
                    <a:pt x="2" y="207"/>
                    <a:pt x="2" y="207"/>
                    <a:pt x="2" y="20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2">
              <a:extLst>
                <a:ext uri="{FF2B5EF4-FFF2-40B4-BE49-F238E27FC236}">
                  <a16:creationId xmlns:a16="http://schemas.microsoft.com/office/drawing/2014/main" id="{CD530A31-5462-C6C4-4F5B-5B50D0F49099}"/>
                </a:ext>
              </a:extLst>
            </p:cNvPr>
            <p:cNvSpPr/>
            <p:nvPr/>
          </p:nvSpPr>
          <p:spPr>
            <a:xfrm>
              <a:off x="8194320" y="3166560"/>
              <a:ext cx="29520" cy="42480"/>
            </a:xfrm>
            <a:custGeom>
              <a:avLst/>
              <a:gdLst/>
              <a:ahLst/>
              <a:cxnLst/>
              <a:rect l="l" t="t" r="r" b="b"/>
              <a:pathLst>
                <a:path w="82" h="118" extrusionOk="0">
                  <a:moveTo>
                    <a:pt x="5" y="114"/>
                  </a:moveTo>
                  <a:cubicBezTo>
                    <a:pt x="13" y="105"/>
                    <a:pt x="26" y="100"/>
                    <a:pt x="32" y="89"/>
                  </a:cubicBezTo>
                  <a:cubicBezTo>
                    <a:pt x="40" y="75"/>
                    <a:pt x="52" y="64"/>
                    <a:pt x="60" y="50"/>
                  </a:cubicBezTo>
                  <a:cubicBezTo>
                    <a:pt x="65" y="41"/>
                    <a:pt x="65" y="33"/>
                    <a:pt x="73" y="26"/>
                  </a:cubicBezTo>
                  <a:cubicBezTo>
                    <a:pt x="81" y="19"/>
                    <a:pt x="76" y="11"/>
                    <a:pt x="75" y="5"/>
                  </a:cubicBezTo>
                  <a:cubicBezTo>
                    <a:pt x="75" y="0"/>
                    <a:pt x="69" y="2"/>
                    <a:pt x="69" y="5"/>
                  </a:cubicBezTo>
                  <a:cubicBezTo>
                    <a:pt x="69" y="16"/>
                    <a:pt x="63" y="20"/>
                    <a:pt x="58" y="28"/>
                  </a:cubicBezTo>
                  <a:cubicBezTo>
                    <a:pt x="57" y="32"/>
                    <a:pt x="55" y="35"/>
                    <a:pt x="53" y="38"/>
                  </a:cubicBezTo>
                  <a:cubicBezTo>
                    <a:pt x="47" y="48"/>
                    <a:pt x="41" y="57"/>
                    <a:pt x="34" y="65"/>
                  </a:cubicBezTo>
                  <a:cubicBezTo>
                    <a:pt x="24" y="74"/>
                    <a:pt x="21" y="87"/>
                    <a:pt x="11" y="96"/>
                  </a:cubicBezTo>
                  <a:cubicBezTo>
                    <a:pt x="8" y="99"/>
                    <a:pt x="6" y="102"/>
                    <a:pt x="4" y="105"/>
                  </a:cubicBezTo>
                  <a:cubicBezTo>
                    <a:pt x="2" y="107"/>
                    <a:pt x="2" y="109"/>
                    <a:pt x="1" y="111"/>
                  </a:cubicBezTo>
                  <a:cubicBezTo>
                    <a:pt x="0" y="114"/>
                    <a:pt x="3" y="117"/>
                    <a:pt x="5" y="1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2">
              <a:extLst>
                <a:ext uri="{FF2B5EF4-FFF2-40B4-BE49-F238E27FC236}">
                  <a16:creationId xmlns:a16="http://schemas.microsoft.com/office/drawing/2014/main" id="{AEC21BCA-7E1A-831C-0F70-BCDDC8AD0309}"/>
                </a:ext>
              </a:extLst>
            </p:cNvPr>
            <p:cNvSpPr/>
            <p:nvPr/>
          </p:nvSpPr>
          <p:spPr>
            <a:xfrm>
              <a:off x="8304120" y="3423600"/>
              <a:ext cx="16920" cy="54000"/>
            </a:xfrm>
            <a:custGeom>
              <a:avLst/>
              <a:gdLst/>
              <a:ahLst/>
              <a:cxnLst/>
              <a:rect l="l" t="t" r="r" b="b"/>
              <a:pathLst>
                <a:path w="47" h="150" extrusionOk="0">
                  <a:moveTo>
                    <a:pt x="4" y="148"/>
                  </a:moveTo>
                  <a:cubicBezTo>
                    <a:pt x="38" y="115"/>
                    <a:pt x="46" y="48"/>
                    <a:pt x="45" y="4"/>
                  </a:cubicBezTo>
                  <a:cubicBezTo>
                    <a:pt x="45" y="0"/>
                    <a:pt x="39" y="1"/>
                    <a:pt x="39" y="4"/>
                  </a:cubicBezTo>
                  <a:cubicBezTo>
                    <a:pt x="38" y="17"/>
                    <a:pt x="34" y="30"/>
                    <a:pt x="28" y="41"/>
                  </a:cubicBezTo>
                  <a:cubicBezTo>
                    <a:pt x="23" y="53"/>
                    <a:pt x="20" y="66"/>
                    <a:pt x="18" y="79"/>
                  </a:cubicBezTo>
                  <a:cubicBezTo>
                    <a:pt x="12" y="102"/>
                    <a:pt x="14" y="124"/>
                    <a:pt x="1" y="145"/>
                  </a:cubicBezTo>
                  <a:cubicBezTo>
                    <a:pt x="0" y="147"/>
                    <a:pt x="3" y="149"/>
                    <a:pt x="4" y="1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2">
              <a:extLst>
                <a:ext uri="{FF2B5EF4-FFF2-40B4-BE49-F238E27FC236}">
                  <a16:creationId xmlns:a16="http://schemas.microsoft.com/office/drawing/2014/main" id="{FA32519C-84AC-3EE0-78CC-C48CE85667CC}"/>
                </a:ext>
              </a:extLst>
            </p:cNvPr>
            <p:cNvSpPr/>
            <p:nvPr/>
          </p:nvSpPr>
          <p:spPr>
            <a:xfrm>
              <a:off x="8225640" y="3523320"/>
              <a:ext cx="67680" cy="150840"/>
            </a:xfrm>
            <a:custGeom>
              <a:avLst/>
              <a:gdLst/>
              <a:ahLst/>
              <a:cxnLst/>
              <a:rect l="l" t="t" r="r" b="b"/>
              <a:pathLst>
                <a:path w="188" h="419" extrusionOk="0">
                  <a:moveTo>
                    <a:pt x="186" y="1"/>
                  </a:moveTo>
                  <a:cubicBezTo>
                    <a:pt x="169" y="18"/>
                    <a:pt x="164" y="44"/>
                    <a:pt x="155" y="66"/>
                  </a:cubicBezTo>
                  <a:cubicBezTo>
                    <a:pt x="138" y="108"/>
                    <a:pt x="133" y="155"/>
                    <a:pt x="114" y="198"/>
                  </a:cubicBezTo>
                  <a:cubicBezTo>
                    <a:pt x="96" y="241"/>
                    <a:pt x="67" y="277"/>
                    <a:pt x="49" y="318"/>
                  </a:cubicBezTo>
                  <a:cubicBezTo>
                    <a:pt x="36" y="346"/>
                    <a:pt x="26" y="391"/>
                    <a:pt x="3" y="412"/>
                  </a:cubicBezTo>
                  <a:cubicBezTo>
                    <a:pt x="0" y="414"/>
                    <a:pt x="3" y="418"/>
                    <a:pt x="6" y="417"/>
                  </a:cubicBezTo>
                  <a:cubicBezTo>
                    <a:pt x="18" y="410"/>
                    <a:pt x="28" y="399"/>
                    <a:pt x="35" y="387"/>
                  </a:cubicBezTo>
                  <a:cubicBezTo>
                    <a:pt x="38" y="382"/>
                    <a:pt x="41" y="377"/>
                    <a:pt x="42" y="371"/>
                  </a:cubicBezTo>
                  <a:cubicBezTo>
                    <a:pt x="61" y="324"/>
                    <a:pt x="84" y="278"/>
                    <a:pt x="106" y="233"/>
                  </a:cubicBezTo>
                  <a:cubicBezTo>
                    <a:pt x="123" y="200"/>
                    <a:pt x="137" y="165"/>
                    <a:pt x="146" y="129"/>
                  </a:cubicBezTo>
                  <a:cubicBezTo>
                    <a:pt x="154" y="92"/>
                    <a:pt x="159" y="30"/>
                    <a:pt x="187" y="2"/>
                  </a:cubicBezTo>
                  <a:cubicBezTo>
                    <a:pt x="187" y="1"/>
                    <a:pt x="186" y="0"/>
                    <a:pt x="18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2">
              <a:extLst>
                <a:ext uri="{FF2B5EF4-FFF2-40B4-BE49-F238E27FC236}">
                  <a16:creationId xmlns:a16="http://schemas.microsoft.com/office/drawing/2014/main" id="{325D5034-17E6-940A-2AFA-46D36B864C1A}"/>
                </a:ext>
              </a:extLst>
            </p:cNvPr>
            <p:cNvSpPr/>
            <p:nvPr/>
          </p:nvSpPr>
          <p:spPr>
            <a:xfrm>
              <a:off x="8987040" y="3583440"/>
              <a:ext cx="64440" cy="20160"/>
            </a:xfrm>
            <a:custGeom>
              <a:avLst/>
              <a:gdLst/>
              <a:ahLst/>
              <a:cxnLst/>
              <a:rect l="l" t="t" r="r" b="b"/>
              <a:pathLst>
                <a:path w="179" h="56" extrusionOk="0">
                  <a:moveTo>
                    <a:pt x="176" y="43"/>
                  </a:moveTo>
                  <a:cubicBezTo>
                    <a:pt x="125" y="23"/>
                    <a:pt x="47" y="0"/>
                    <a:pt x="1" y="43"/>
                  </a:cubicBezTo>
                  <a:cubicBezTo>
                    <a:pt x="1" y="43"/>
                    <a:pt x="0" y="43"/>
                    <a:pt x="0" y="44"/>
                  </a:cubicBezTo>
                  <a:lnTo>
                    <a:pt x="0" y="45"/>
                  </a:lnTo>
                  <a:cubicBezTo>
                    <a:pt x="0" y="46"/>
                    <a:pt x="0" y="47"/>
                    <a:pt x="0" y="47"/>
                  </a:cubicBezTo>
                  <a:cubicBezTo>
                    <a:pt x="1" y="48"/>
                    <a:pt x="1" y="48"/>
                    <a:pt x="1" y="48"/>
                  </a:cubicBezTo>
                  <a:cubicBezTo>
                    <a:pt x="2" y="48"/>
                    <a:pt x="2" y="48"/>
                    <a:pt x="3" y="48"/>
                  </a:cubicBezTo>
                  <a:cubicBezTo>
                    <a:pt x="4" y="48"/>
                    <a:pt x="4" y="48"/>
                    <a:pt x="5" y="48"/>
                  </a:cubicBezTo>
                  <a:cubicBezTo>
                    <a:pt x="28" y="30"/>
                    <a:pt x="72" y="31"/>
                    <a:pt x="98" y="35"/>
                  </a:cubicBezTo>
                  <a:cubicBezTo>
                    <a:pt x="125" y="40"/>
                    <a:pt x="148" y="55"/>
                    <a:pt x="176" y="49"/>
                  </a:cubicBezTo>
                  <a:lnTo>
                    <a:pt x="177" y="48"/>
                  </a:lnTo>
                  <a:cubicBezTo>
                    <a:pt x="177" y="47"/>
                    <a:pt x="178" y="46"/>
                    <a:pt x="178" y="46"/>
                  </a:cubicBezTo>
                  <a:cubicBezTo>
                    <a:pt x="178" y="45"/>
                    <a:pt x="177" y="44"/>
                    <a:pt x="177" y="44"/>
                  </a:cubicBezTo>
                  <a:cubicBezTo>
                    <a:pt x="177" y="43"/>
                    <a:pt x="177" y="43"/>
                    <a:pt x="176"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2">
              <a:extLst>
                <a:ext uri="{FF2B5EF4-FFF2-40B4-BE49-F238E27FC236}">
                  <a16:creationId xmlns:a16="http://schemas.microsoft.com/office/drawing/2014/main" id="{2CC955E0-F263-2E19-0A8A-6AC388DC035A}"/>
                </a:ext>
              </a:extLst>
            </p:cNvPr>
            <p:cNvSpPr/>
            <p:nvPr/>
          </p:nvSpPr>
          <p:spPr>
            <a:xfrm>
              <a:off x="8990280" y="3610080"/>
              <a:ext cx="144000" cy="85680"/>
            </a:xfrm>
            <a:custGeom>
              <a:avLst/>
              <a:gdLst/>
              <a:ahLst/>
              <a:cxnLst/>
              <a:rect l="l" t="t" r="r" b="b"/>
              <a:pathLst>
                <a:path w="400" h="238" extrusionOk="0">
                  <a:moveTo>
                    <a:pt x="4" y="3"/>
                  </a:moveTo>
                  <a:cubicBezTo>
                    <a:pt x="3" y="3"/>
                    <a:pt x="3" y="3"/>
                    <a:pt x="2" y="3"/>
                  </a:cubicBezTo>
                  <a:lnTo>
                    <a:pt x="1" y="4"/>
                  </a:lnTo>
                  <a:cubicBezTo>
                    <a:pt x="1" y="5"/>
                    <a:pt x="0" y="5"/>
                    <a:pt x="0" y="6"/>
                  </a:cubicBezTo>
                  <a:cubicBezTo>
                    <a:pt x="0" y="7"/>
                    <a:pt x="1" y="7"/>
                    <a:pt x="1" y="8"/>
                  </a:cubicBezTo>
                  <a:lnTo>
                    <a:pt x="2" y="9"/>
                  </a:lnTo>
                  <a:cubicBezTo>
                    <a:pt x="3" y="9"/>
                    <a:pt x="3" y="9"/>
                    <a:pt x="4" y="9"/>
                  </a:cubicBezTo>
                  <a:cubicBezTo>
                    <a:pt x="24" y="11"/>
                    <a:pt x="45" y="12"/>
                    <a:pt x="65" y="12"/>
                  </a:cubicBezTo>
                  <a:cubicBezTo>
                    <a:pt x="70" y="12"/>
                    <a:pt x="76" y="12"/>
                    <a:pt x="81" y="12"/>
                  </a:cubicBezTo>
                  <a:cubicBezTo>
                    <a:pt x="107" y="13"/>
                    <a:pt x="133" y="19"/>
                    <a:pt x="157" y="29"/>
                  </a:cubicBezTo>
                  <a:cubicBezTo>
                    <a:pt x="182" y="36"/>
                    <a:pt x="202" y="58"/>
                    <a:pt x="224" y="76"/>
                  </a:cubicBezTo>
                  <a:cubicBezTo>
                    <a:pt x="218" y="73"/>
                    <a:pt x="211" y="71"/>
                    <a:pt x="204" y="71"/>
                  </a:cubicBezTo>
                  <a:cubicBezTo>
                    <a:pt x="196" y="71"/>
                    <a:pt x="189" y="73"/>
                    <a:pt x="183" y="76"/>
                  </a:cubicBezTo>
                  <a:cubicBezTo>
                    <a:pt x="182" y="76"/>
                    <a:pt x="182" y="77"/>
                    <a:pt x="181" y="78"/>
                  </a:cubicBezTo>
                  <a:cubicBezTo>
                    <a:pt x="181" y="78"/>
                    <a:pt x="181" y="79"/>
                    <a:pt x="181" y="80"/>
                  </a:cubicBezTo>
                  <a:cubicBezTo>
                    <a:pt x="190" y="111"/>
                    <a:pt x="252" y="134"/>
                    <a:pt x="278" y="149"/>
                  </a:cubicBezTo>
                  <a:cubicBezTo>
                    <a:pt x="302" y="166"/>
                    <a:pt x="325" y="183"/>
                    <a:pt x="347" y="202"/>
                  </a:cubicBezTo>
                  <a:cubicBezTo>
                    <a:pt x="361" y="213"/>
                    <a:pt x="373" y="232"/>
                    <a:pt x="391" y="237"/>
                  </a:cubicBezTo>
                  <a:cubicBezTo>
                    <a:pt x="394" y="237"/>
                    <a:pt x="399" y="234"/>
                    <a:pt x="395" y="230"/>
                  </a:cubicBezTo>
                  <a:cubicBezTo>
                    <a:pt x="381" y="213"/>
                    <a:pt x="366" y="196"/>
                    <a:pt x="350" y="181"/>
                  </a:cubicBezTo>
                  <a:cubicBezTo>
                    <a:pt x="329" y="165"/>
                    <a:pt x="311" y="147"/>
                    <a:pt x="288" y="133"/>
                  </a:cubicBezTo>
                  <a:cubicBezTo>
                    <a:pt x="265" y="119"/>
                    <a:pt x="244" y="109"/>
                    <a:pt x="223" y="97"/>
                  </a:cubicBezTo>
                  <a:cubicBezTo>
                    <a:pt x="214" y="92"/>
                    <a:pt x="205" y="87"/>
                    <a:pt x="196" y="82"/>
                  </a:cubicBezTo>
                  <a:lnTo>
                    <a:pt x="223" y="80"/>
                  </a:lnTo>
                  <a:lnTo>
                    <a:pt x="233" y="83"/>
                  </a:lnTo>
                  <a:cubicBezTo>
                    <a:pt x="235" y="86"/>
                    <a:pt x="238" y="88"/>
                    <a:pt x="242" y="90"/>
                  </a:cubicBezTo>
                  <a:cubicBezTo>
                    <a:pt x="251" y="95"/>
                    <a:pt x="263" y="98"/>
                    <a:pt x="274" y="98"/>
                  </a:cubicBezTo>
                  <a:cubicBezTo>
                    <a:pt x="277" y="98"/>
                    <a:pt x="279" y="93"/>
                    <a:pt x="275" y="92"/>
                  </a:cubicBezTo>
                  <a:cubicBezTo>
                    <a:pt x="235" y="80"/>
                    <a:pt x="213" y="34"/>
                    <a:pt x="171" y="21"/>
                  </a:cubicBezTo>
                  <a:cubicBezTo>
                    <a:pt x="130" y="7"/>
                    <a:pt x="88" y="0"/>
                    <a:pt x="45" y="0"/>
                  </a:cubicBezTo>
                  <a:cubicBezTo>
                    <a:pt x="31" y="0"/>
                    <a:pt x="17" y="1"/>
                    <a:pt x="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2">
              <a:extLst>
                <a:ext uri="{FF2B5EF4-FFF2-40B4-BE49-F238E27FC236}">
                  <a16:creationId xmlns:a16="http://schemas.microsoft.com/office/drawing/2014/main" id="{EE3245EF-6BB9-F102-9A6F-21E022BD9CA0}"/>
                </a:ext>
              </a:extLst>
            </p:cNvPr>
            <p:cNvSpPr/>
            <p:nvPr/>
          </p:nvSpPr>
          <p:spPr>
            <a:xfrm>
              <a:off x="9049320" y="3657600"/>
              <a:ext cx="107280" cy="73440"/>
            </a:xfrm>
            <a:custGeom>
              <a:avLst/>
              <a:gdLst/>
              <a:ahLst/>
              <a:cxnLst/>
              <a:rect l="l" t="t" r="r" b="b"/>
              <a:pathLst>
                <a:path w="298" h="204" extrusionOk="0">
                  <a:moveTo>
                    <a:pt x="199" y="105"/>
                  </a:moveTo>
                  <a:cubicBezTo>
                    <a:pt x="208" y="116"/>
                    <a:pt x="217" y="128"/>
                    <a:pt x="225" y="139"/>
                  </a:cubicBezTo>
                  <a:cubicBezTo>
                    <a:pt x="244" y="162"/>
                    <a:pt x="266" y="183"/>
                    <a:pt x="289" y="201"/>
                  </a:cubicBezTo>
                  <a:cubicBezTo>
                    <a:pt x="292" y="203"/>
                    <a:pt x="297" y="201"/>
                    <a:pt x="295" y="196"/>
                  </a:cubicBezTo>
                  <a:cubicBezTo>
                    <a:pt x="273" y="162"/>
                    <a:pt x="242" y="140"/>
                    <a:pt x="216" y="109"/>
                  </a:cubicBezTo>
                  <a:cubicBezTo>
                    <a:pt x="204" y="94"/>
                    <a:pt x="189" y="81"/>
                    <a:pt x="173" y="71"/>
                  </a:cubicBezTo>
                  <a:cubicBezTo>
                    <a:pt x="167" y="68"/>
                    <a:pt x="161" y="65"/>
                    <a:pt x="155" y="62"/>
                  </a:cubicBezTo>
                  <a:cubicBezTo>
                    <a:pt x="109" y="43"/>
                    <a:pt x="41" y="31"/>
                    <a:pt x="2" y="0"/>
                  </a:cubicBezTo>
                  <a:lnTo>
                    <a:pt x="1" y="0"/>
                  </a:lnTo>
                  <a:cubicBezTo>
                    <a:pt x="0" y="0"/>
                    <a:pt x="0" y="1"/>
                    <a:pt x="0" y="1"/>
                  </a:cubicBezTo>
                  <a:lnTo>
                    <a:pt x="0" y="2"/>
                  </a:lnTo>
                  <a:lnTo>
                    <a:pt x="0" y="3"/>
                  </a:lnTo>
                  <a:cubicBezTo>
                    <a:pt x="30" y="30"/>
                    <a:pt x="81" y="46"/>
                    <a:pt x="118" y="60"/>
                  </a:cubicBezTo>
                  <a:cubicBezTo>
                    <a:pt x="151" y="73"/>
                    <a:pt x="175" y="77"/>
                    <a:pt x="199" y="1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2">
              <a:extLst>
                <a:ext uri="{FF2B5EF4-FFF2-40B4-BE49-F238E27FC236}">
                  <a16:creationId xmlns:a16="http://schemas.microsoft.com/office/drawing/2014/main" id="{529A9F7B-75AB-CE6E-8E4F-58B0B0DD9DE9}"/>
                </a:ext>
              </a:extLst>
            </p:cNvPr>
            <p:cNvSpPr/>
            <p:nvPr/>
          </p:nvSpPr>
          <p:spPr>
            <a:xfrm>
              <a:off x="9074160" y="3694680"/>
              <a:ext cx="93240" cy="62280"/>
            </a:xfrm>
            <a:custGeom>
              <a:avLst/>
              <a:gdLst/>
              <a:ahLst/>
              <a:cxnLst/>
              <a:rect l="l" t="t" r="r" b="b"/>
              <a:pathLst>
                <a:path w="259" h="173" extrusionOk="0">
                  <a:moveTo>
                    <a:pt x="1" y="4"/>
                  </a:moveTo>
                  <a:cubicBezTo>
                    <a:pt x="34" y="12"/>
                    <a:pt x="67" y="24"/>
                    <a:pt x="97" y="42"/>
                  </a:cubicBezTo>
                  <a:cubicBezTo>
                    <a:pt x="108" y="48"/>
                    <a:pt x="119" y="55"/>
                    <a:pt x="129" y="63"/>
                  </a:cubicBezTo>
                  <a:cubicBezTo>
                    <a:pt x="173" y="92"/>
                    <a:pt x="214" y="128"/>
                    <a:pt x="249" y="168"/>
                  </a:cubicBezTo>
                  <a:cubicBezTo>
                    <a:pt x="253" y="172"/>
                    <a:pt x="258" y="166"/>
                    <a:pt x="256" y="162"/>
                  </a:cubicBezTo>
                  <a:cubicBezTo>
                    <a:pt x="248" y="145"/>
                    <a:pt x="234" y="138"/>
                    <a:pt x="221" y="124"/>
                  </a:cubicBezTo>
                  <a:cubicBezTo>
                    <a:pt x="203" y="104"/>
                    <a:pt x="182" y="86"/>
                    <a:pt x="158" y="72"/>
                  </a:cubicBezTo>
                  <a:cubicBezTo>
                    <a:pt x="112" y="41"/>
                    <a:pt x="59" y="5"/>
                    <a:pt x="1" y="0"/>
                  </a:cubicBezTo>
                  <a:cubicBezTo>
                    <a:pt x="0" y="0"/>
                    <a:pt x="0" y="4"/>
                    <a:pt x="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2">
              <a:extLst>
                <a:ext uri="{FF2B5EF4-FFF2-40B4-BE49-F238E27FC236}">
                  <a16:creationId xmlns:a16="http://schemas.microsoft.com/office/drawing/2014/main" id="{50932CEE-7D9E-51C6-2F0C-C9F12DECB4B7}"/>
                </a:ext>
              </a:extLst>
            </p:cNvPr>
            <p:cNvSpPr/>
            <p:nvPr/>
          </p:nvSpPr>
          <p:spPr>
            <a:xfrm>
              <a:off x="9066960" y="3605040"/>
              <a:ext cx="222840" cy="122040"/>
            </a:xfrm>
            <a:custGeom>
              <a:avLst/>
              <a:gdLst/>
              <a:ahLst/>
              <a:cxnLst/>
              <a:rect l="l" t="t" r="r" b="b"/>
              <a:pathLst>
                <a:path w="619" h="339" extrusionOk="0">
                  <a:moveTo>
                    <a:pt x="2" y="3"/>
                  </a:moveTo>
                  <a:cubicBezTo>
                    <a:pt x="1" y="3"/>
                    <a:pt x="1" y="3"/>
                    <a:pt x="1" y="3"/>
                  </a:cubicBezTo>
                  <a:lnTo>
                    <a:pt x="0" y="3"/>
                  </a:lnTo>
                  <a:cubicBezTo>
                    <a:pt x="0" y="4"/>
                    <a:pt x="0" y="4"/>
                    <a:pt x="0" y="4"/>
                  </a:cubicBezTo>
                  <a:lnTo>
                    <a:pt x="0" y="5"/>
                  </a:lnTo>
                  <a:cubicBezTo>
                    <a:pt x="0" y="5"/>
                    <a:pt x="1" y="5"/>
                    <a:pt x="1" y="6"/>
                  </a:cubicBezTo>
                  <a:lnTo>
                    <a:pt x="2" y="6"/>
                  </a:lnTo>
                  <a:cubicBezTo>
                    <a:pt x="50" y="10"/>
                    <a:pt x="105" y="8"/>
                    <a:pt x="152" y="24"/>
                  </a:cubicBezTo>
                  <a:cubicBezTo>
                    <a:pt x="182" y="37"/>
                    <a:pt x="211" y="50"/>
                    <a:pt x="239" y="66"/>
                  </a:cubicBezTo>
                  <a:cubicBezTo>
                    <a:pt x="271" y="81"/>
                    <a:pt x="305" y="89"/>
                    <a:pt x="336" y="108"/>
                  </a:cubicBezTo>
                  <a:cubicBezTo>
                    <a:pt x="385" y="139"/>
                    <a:pt x="432" y="173"/>
                    <a:pt x="483" y="203"/>
                  </a:cubicBezTo>
                  <a:cubicBezTo>
                    <a:pt x="533" y="232"/>
                    <a:pt x="569" y="298"/>
                    <a:pt x="614" y="337"/>
                  </a:cubicBezTo>
                  <a:lnTo>
                    <a:pt x="615" y="337"/>
                  </a:lnTo>
                  <a:cubicBezTo>
                    <a:pt x="615" y="337"/>
                    <a:pt x="615" y="338"/>
                    <a:pt x="616" y="338"/>
                  </a:cubicBezTo>
                  <a:cubicBezTo>
                    <a:pt x="616" y="338"/>
                    <a:pt x="616" y="337"/>
                    <a:pt x="617" y="337"/>
                  </a:cubicBezTo>
                  <a:lnTo>
                    <a:pt x="618" y="336"/>
                  </a:lnTo>
                  <a:lnTo>
                    <a:pt x="618" y="335"/>
                  </a:lnTo>
                  <a:lnTo>
                    <a:pt x="618" y="334"/>
                  </a:lnTo>
                  <a:lnTo>
                    <a:pt x="617" y="334"/>
                  </a:lnTo>
                  <a:cubicBezTo>
                    <a:pt x="582" y="289"/>
                    <a:pt x="545" y="235"/>
                    <a:pt x="498" y="201"/>
                  </a:cubicBezTo>
                  <a:cubicBezTo>
                    <a:pt x="454" y="170"/>
                    <a:pt x="411" y="139"/>
                    <a:pt x="366" y="111"/>
                  </a:cubicBezTo>
                  <a:cubicBezTo>
                    <a:pt x="312" y="81"/>
                    <a:pt x="257" y="56"/>
                    <a:pt x="199" y="34"/>
                  </a:cubicBezTo>
                  <a:cubicBezTo>
                    <a:pt x="151" y="12"/>
                    <a:pt x="98" y="0"/>
                    <a:pt x="44" y="0"/>
                  </a:cubicBezTo>
                  <a:cubicBezTo>
                    <a:pt x="30" y="0"/>
                    <a:pt x="16" y="1"/>
                    <a:pt x="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2">
              <a:extLst>
                <a:ext uri="{FF2B5EF4-FFF2-40B4-BE49-F238E27FC236}">
                  <a16:creationId xmlns:a16="http://schemas.microsoft.com/office/drawing/2014/main" id="{7F46C893-B751-7FE1-7171-C28B9D2A1D16}"/>
                </a:ext>
              </a:extLst>
            </p:cNvPr>
            <p:cNvSpPr/>
            <p:nvPr/>
          </p:nvSpPr>
          <p:spPr>
            <a:xfrm>
              <a:off x="9063000" y="3611520"/>
              <a:ext cx="142560" cy="107280"/>
            </a:xfrm>
            <a:custGeom>
              <a:avLst/>
              <a:gdLst/>
              <a:ahLst/>
              <a:cxnLst/>
              <a:rect l="l" t="t" r="r" b="b"/>
              <a:pathLst>
                <a:path w="396" h="298" extrusionOk="0">
                  <a:moveTo>
                    <a:pt x="1" y="4"/>
                  </a:moveTo>
                  <a:cubicBezTo>
                    <a:pt x="27" y="58"/>
                    <a:pt x="93" y="72"/>
                    <a:pt x="131" y="115"/>
                  </a:cubicBezTo>
                  <a:cubicBezTo>
                    <a:pt x="148" y="133"/>
                    <a:pt x="193" y="160"/>
                    <a:pt x="218" y="152"/>
                  </a:cubicBezTo>
                  <a:cubicBezTo>
                    <a:pt x="219" y="152"/>
                    <a:pt x="219" y="152"/>
                    <a:pt x="219" y="152"/>
                  </a:cubicBezTo>
                  <a:cubicBezTo>
                    <a:pt x="220" y="152"/>
                    <a:pt x="221" y="151"/>
                    <a:pt x="221" y="150"/>
                  </a:cubicBezTo>
                  <a:cubicBezTo>
                    <a:pt x="221" y="149"/>
                    <a:pt x="222" y="148"/>
                    <a:pt x="222" y="148"/>
                  </a:cubicBezTo>
                  <a:cubicBezTo>
                    <a:pt x="222" y="147"/>
                    <a:pt x="222" y="147"/>
                    <a:pt x="222" y="147"/>
                  </a:cubicBezTo>
                  <a:cubicBezTo>
                    <a:pt x="222" y="134"/>
                    <a:pt x="209" y="127"/>
                    <a:pt x="209" y="113"/>
                  </a:cubicBezTo>
                  <a:cubicBezTo>
                    <a:pt x="209" y="112"/>
                    <a:pt x="210" y="111"/>
                    <a:pt x="210" y="110"/>
                  </a:cubicBezTo>
                  <a:cubicBezTo>
                    <a:pt x="210" y="108"/>
                    <a:pt x="209" y="106"/>
                    <a:pt x="208" y="103"/>
                  </a:cubicBezTo>
                  <a:cubicBezTo>
                    <a:pt x="215" y="115"/>
                    <a:pt x="225" y="124"/>
                    <a:pt x="235" y="132"/>
                  </a:cubicBezTo>
                  <a:cubicBezTo>
                    <a:pt x="266" y="158"/>
                    <a:pt x="295" y="186"/>
                    <a:pt x="322" y="215"/>
                  </a:cubicBezTo>
                  <a:cubicBezTo>
                    <a:pt x="343" y="238"/>
                    <a:pt x="377" y="264"/>
                    <a:pt x="388" y="294"/>
                  </a:cubicBezTo>
                  <a:cubicBezTo>
                    <a:pt x="390" y="297"/>
                    <a:pt x="395" y="297"/>
                    <a:pt x="395" y="294"/>
                  </a:cubicBezTo>
                  <a:cubicBezTo>
                    <a:pt x="392" y="264"/>
                    <a:pt x="365" y="243"/>
                    <a:pt x="346" y="220"/>
                  </a:cubicBezTo>
                  <a:cubicBezTo>
                    <a:pt x="306" y="169"/>
                    <a:pt x="257" y="125"/>
                    <a:pt x="202" y="90"/>
                  </a:cubicBezTo>
                  <a:cubicBezTo>
                    <a:pt x="198" y="88"/>
                    <a:pt x="193" y="93"/>
                    <a:pt x="195" y="97"/>
                  </a:cubicBezTo>
                  <a:cubicBezTo>
                    <a:pt x="201" y="108"/>
                    <a:pt x="198" y="119"/>
                    <a:pt x="203" y="131"/>
                  </a:cubicBezTo>
                  <a:cubicBezTo>
                    <a:pt x="216" y="160"/>
                    <a:pt x="133" y="102"/>
                    <a:pt x="130" y="99"/>
                  </a:cubicBezTo>
                  <a:cubicBezTo>
                    <a:pt x="94" y="58"/>
                    <a:pt x="39" y="45"/>
                    <a:pt x="5" y="3"/>
                  </a:cubicBezTo>
                  <a:cubicBezTo>
                    <a:pt x="3" y="0"/>
                    <a:pt x="0" y="2"/>
                    <a:pt x="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2">
              <a:extLst>
                <a:ext uri="{FF2B5EF4-FFF2-40B4-BE49-F238E27FC236}">
                  <a16:creationId xmlns:a16="http://schemas.microsoft.com/office/drawing/2014/main" id="{FF71EAED-C0BB-B80C-DD21-A1353A240139}"/>
                </a:ext>
              </a:extLst>
            </p:cNvPr>
            <p:cNvSpPr/>
            <p:nvPr/>
          </p:nvSpPr>
          <p:spPr>
            <a:xfrm>
              <a:off x="9160920" y="3600720"/>
              <a:ext cx="140400" cy="96120"/>
            </a:xfrm>
            <a:custGeom>
              <a:avLst/>
              <a:gdLst/>
              <a:ahLst/>
              <a:cxnLst/>
              <a:rect l="l" t="t" r="r" b="b"/>
              <a:pathLst>
                <a:path w="390" h="267" extrusionOk="0">
                  <a:moveTo>
                    <a:pt x="259" y="138"/>
                  </a:moveTo>
                  <a:cubicBezTo>
                    <a:pt x="232" y="106"/>
                    <a:pt x="197" y="57"/>
                    <a:pt x="157" y="41"/>
                  </a:cubicBezTo>
                  <a:cubicBezTo>
                    <a:pt x="131" y="31"/>
                    <a:pt x="118" y="17"/>
                    <a:pt x="90" y="13"/>
                  </a:cubicBezTo>
                  <a:cubicBezTo>
                    <a:pt x="62" y="8"/>
                    <a:pt x="32" y="3"/>
                    <a:pt x="1" y="0"/>
                  </a:cubicBezTo>
                  <a:cubicBezTo>
                    <a:pt x="1" y="1"/>
                    <a:pt x="0" y="1"/>
                    <a:pt x="0" y="1"/>
                  </a:cubicBezTo>
                  <a:cubicBezTo>
                    <a:pt x="0" y="2"/>
                    <a:pt x="0" y="2"/>
                    <a:pt x="0" y="2"/>
                  </a:cubicBezTo>
                  <a:cubicBezTo>
                    <a:pt x="0" y="3"/>
                    <a:pt x="0" y="3"/>
                    <a:pt x="0" y="3"/>
                  </a:cubicBezTo>
                  <a:cubicBezTo>
                    <a:pt x="0" y="4"/>
                    <a:pt x="1" y="4"/>
                    <a:pt x="1" y="4"/>
                  </a:cubicBezTo>
                  <a:cubicBezTo>
                    <a:pt x="41" y="13"/>
                    <a:pt x="100" y="11"/>
                    <a:pt x="131" y="41"/>
                  </a:cubicBezTo>
                  <a:cubicBezTo>
                    <a:pt x="148" y="58"/>
                    <a:pt x="175" y="66"/>
                    <a:pt x="193" y="83"/>
                  </a:cubicBezTo>
                  <a:cubicBezTo>
                    <a:pt x="213" y="104"/>
                    <a:pt x="233" y="123"/>
                    <a:pt x="255" y="141"/>
                  </a:cubicBezTo>
                  <a:cubicBezTo>
                    <a:pt x="231" y="127"/>
                    <a:pt x="204" y="116"/>
                    <a:pt x="177" y="107"/>
                  </a:cubicBezTo>
                  <a:cubicBezTo>
                    <a:pt x="151" y="96"/>
                    <a:pt x="124" y="88"/>
                    <a:pt x="96" y="83"/>
                  </a:cubicBezTo>
                  <a:cubicBezTo>
                    <a:pt x="95" y="83"/>
                    <a:pt x="95" y="82"/>
                    <a:pt x="94" y="83"/>
                  </a:cubicBezTo>
                  <a:cubicBezTo>
                    <a:pt x="93" y="84"/>
                    <a:pt x="93" y="84"/>
                    <a:pt x="93" y="85"/>
                  </a:cubicBezTo>
                  <a:lnTo>
                    <a:pt x="93" y="86"/>
                  </a:lnTo>
                  <a:cubicBezTo>
                    <a:pt x="93" y="87"/>
                    <a:pt x="93" y="87"/>
                    <a:pt x="93" y="87"/>
                  </a:cubicBezTo>
                  <a:cubicBezTo>
                    <a:pt x="93" y="88"/>
                    <a:pt x="93" y="88"/>
                    <a:pt x="94" y="89"/>
                  </a:cubicBezTo>
                  <a:cubicBezTo>
                    <a:pt x="95" y="90"/>
                    <a:pt x="95" y="89"/>
                    <a:pt x="96" y="89"/>
                  </a:cubicBezTo>
                  <a:cubicBezTo>
                    <a:pt x="117" y="94"/>
                    <a:pt x="137" y="102"/>
                    <a:pt x="157" y="112"/>
                  </a:cubicBezTo>
                  <a:cubicBezTo>
                    <a:pt x="191" y="123"/>
                    <a:pt x="225" y="138"/>
                    <a:pt x="257" y="155"/>
                  </a:cubicBezTo>
                  <a:cubicBezTo>
                    <a:pt x="261" y="158"/>
                    <a:pt x="266" y="160"/>
                    <a:pt x="270" y="163"/>
                  </a:cubicBezTo>
                  <a:cubicBezTo>
                    <a:pt x="290" y="174"/>
                    <a:pt x="310" y="188"/>
                    <a:pt x="328" y="203"/>
                  </a:cubicBezTo>
                  <a:cubicBezTo>
                    <a:pt x="331" y="206"/>
                    <a:pt x="378" y="262"/>
                    <a:pt x="380" y="262"/>
                  </a:cubicBezTo>
                  <a:cubicBezTo>
                    <a:pt x="378" y="263"/>
                    <a:pt x="380" y="266"/>
                    <a:pt x="381" y="266"/>
                  </a:cubicBezTo>
                  <a:lnTo>
                    <a:pt x="385" y="266"/>
                  </a:lnTo>
                  <a:lnTo>
                    <a:pt x="386" y="266"/>
                  </a:lnTo>
                  <a:cubicBezTo>
                    <a:pt x="386" y="266"/>
                    <a:pt x="387" y="266"/>
                    <a:pt x="388" y="265"/>
                  </a:cubicBezTo>
                  <a:cubicBezTo>
                    <a:pt x="388" y="265"/>
                    <a:pt x="389" y="265"/>
                    <a:pt x="389" y="264"/>
                  </a:cubicBezTo>
                  <a:cubicBezTo>
                    <a:pt x="389" y="263"/>
                    <a:pt x="389" y="263"/>
                    <a:pt x="389" y="262"/>
                  </a:cubicBezTo>
                  <a:cubicBezTo>
                    <a:pt x="389" y="261"/>
                    <a:pt x="389" y="261"/>
                    <a:pt x="389" y="260"/>
                  </a:cubicBezTo>
                  <a:cubicBezTo>
                    <a:pt x="360" y="207"/>
                    <a:pt x="312" y="175"/>
                    <a:pt x="263" y="145"/>
                  </a:cubicBezTo>
                  <a:lnTo>
                    <a:pt x="258" y="142"/>
                  </a:lnTo>
                  <a:cubicBezTo>
                    <a:pt x="259" y="142"/>
                    <a:pt x="259" y="142"/>
                    <a:pt x="259" y="141"/>
                  </a:cubicBezTo>
                  <a:lnTo>
                    <a:pt x="259" y="140"/>
                  </a:lnTo>
                  <a:lnTo>
                    <a:pt x="259" y="139"/>
                  </a:lnTo>
                  <a:lnTo>
                    <a:pt x="259" y="1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2">
              <a:extLst>
                <a:ext uri="{FF2B5EF4-FFF2-40B4-BE49-F238E27FC236}">
                  <a16:creationId xmlns:a16="http://schemas.microsoft.com/office/drawing/2014/main" id="{2439ADA9-6622-2436-B13C-93FD8576DFA5}"/>
                </a:ext>
              </a:extLst>
            </p:cNvPr>
            <p:cNvSpPr/>
            <p:nvPr/>
          </p:nvSpPr>
          <p:spPr>
            <a:xfrm>
              <a:off x="9283320" y="3689640"/>
              <a:ext cx="62280" cy="129960"/>
            </a:xfrm>
            <a:custGeom>
              <a:avLst/>
              <a:gdLst/>
              <a:ahLst/>
              <a:cxnLst/>
              <a:rect l="l" t="t" r="r" b="b"/>
              <a:pathLst>
                <a:path w="173" h="361" extrusionOk="0">
                  <a:moveTo>
                    <a:pt x="46" y="36"/>
                  </a:moveTo>
                  <a:cubicBezTo>
                    <a:pt x="35" y="24"/>
                    <a:pt x="20" y="17"/>
                    <a:pt x="9" y="4"/>
                  </a:cubicBezTo>
                  <a:cubicBezTo>
                    <a:pt x="5" y="0"/>
                    <a:pt x="0" y="4"/>
                    <a:pt x="2" y="9"/>
                  </a:cubicBezTo>
                  <a:cubicBezTo>
                    <a:pt x="11" y="30"/>
                    <a:pt x="33" y="41"/>
                    <a:pt x="44" y="63"/>
                  </a:cubicBezTo>
                  <a:cubicBezTo>
                    <a:pt x="58" y="94"/>
                    <a:pt x="79" y="122"/>
                    <a:pt x="93" y="154"/>
                  </a:cubicBezTo>
                  <a:cubicBezTo>
                    <a:pt x="124" y="219"/>
                    <a:pt x="141" y="289"/>
                    <a:pt x="164" y="357"/>
                  </a:cubicBezTo>
                  <a:cubicBezTo>
                    <a:pt x="164" y="358"/>
                    <a:pt x="164" y="358"/>
                    <a:pt x="164" y="358"/>
                  </a:cubicBezTo>
                  <a:cubicBezTo>
                    <a:pt x="165" y="359"/>
                    <a:pt x="166" y="358"/>
                    <a:pt x="166" y="359"/>
                  </a:cubicBezTo>
                  <a:cubicBezTo>
                    <a:pt x="167" y="359"/>
                    <a:pt x="167" y="360"/>
                    <a:pt x="168" y="360"/>
                  </a:cubicBezTo>
                  <a:cubicBezTo>
                    <a:pt x="169" y="360"/>
                    <a:pt x="169" y="360"/>
                    <a:pt x="170" y="359"/>
                  </a:cubicBezTo>
                  <a:cubicBezTo>
                    <a:pt x="170" y="359"/>
                    <a:pt x="171" y="359"/>
                    <a:pt x="171" y="358"/>
                  </a:cubicBezTo>
                  <a:cubicBezTo>
                    <a:pt x="171" y="358"/>
                    <a:pt x="172" y="358"/>
                    <a:pt x="172" y="357"/>
                  </a:cubicBezTo>
                  <a:cubicBezTo>
                    <a:pt x="171" y="330"/>
                    <a:pt x="165" y="304"/>
                    <a:pt x="156" y="279"/>
                  </a:cubicBezTo>
                  <a:cubicBezTo>
                    <a:pt x="145" y="238"/>
                    <a:pt x="132" y="198"/>
                    <a:pt x="117" y="160"/>
                  </a:cubicBezTo>
                  <a:cubicBezTo>
                    <a:pt x="108" y="139"/>
                    <a:pt x="98" y="117"/>
                    <a:pt x="86" y="98"/>
                  </a:cubicBezTo>
                  <a:cubicBezTo>
                    <a:pt x="83" y="91"/>
                    <a:pt x="78" y="85"/>
                    <a:pt x="74" y="79"/>
                  </a:cubicBezTo>
                  <a:cubicBezTo>
                    <a:pt x="73" y="77"/>
                    <a:pt x="73" y="74"/>
                    <a:pt x="71" y="72"/>
                  </a:cubicBezTo>
                  <a:cubicBezTo>
                    <a:pt x="64" y="59"/>
                    <a:pt x="55" y="48"/>
                    <a:pt x="46"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2">
              <a:extLst>
                <a:ext uri="{FF2B5EF4-FFF2-40B4-BE49-F238E27FC236}">
                  <a16:creationId xmlns:a16="http://schemas.microsoft.com/office/drawing/2014/main" id="{1A089008-6935-A9DC-C7D7-BFD31B3AD3F7}"/>
                </a:ext>
              </a:extLst>
            </p:cNvPr>
            <p:cNvSpPr/>
            <p:nvPr/>
          </p:nvSpPr>
          <p:spPr>
            <a:xfrm>
              <a:off x="9109800" y="3479040"/>
              <a:ext cx="431640" cy="399600"/>
            </a:xfrm>
            <a:custGeom>
              <a:avLst/>
              <a:gdLst/>
              <a:ahLst/>
              <a:cxnLst/>
              <a:rect l="l" t="t" r="r" b="b"/>
              <a:pathLst>
                <a:path w="1199" h="1110" extrusionOk="0">
                  <a:moveTo>
                    <a:pt x="1044" y="670"/>
                  </a:moveTo>
                  <a:cubicBezTo>
                    <a:pt x="985" y="532"/>
                    <a:pt x="878" y="414"/>
                    <a:pt x="771" y="313"/>
                  </a:cubicBezTo>
                  <a:cubicBezTo>
                    <a:pt x="746" y="287"/>
                    <a:pt x="718" y="263"/>
                    <a:pt x="689" y="241"/>
                  </a:cubicBezTo>
                  <a:cubicBezTo>
                    <a:pt x="661" y="220"/>
                    <a:pt x="630" y="201"/>
                    <a:pt x="601" y="183"/>
                  </a:cubicBezTo>
                  <a:cubicBezTo>
                    <a:pt x="570" y="168"/>
                    <a:pt x="537" y="158"/>
                    <a:pt x="503" y="153"/>
                  </a:cubicBezTo>
                  <a:cubicBezTo>
                    <a:pt x="459" y="144"/>
                    <a:pt x="415" y="133"/>
                    <a:pt x="371" y="124"/>
                  </a:cubicBezTo>
                  <a:cubicBezTo>
                    <a:pt x="335" y="119"/>
                    <a:pt x="299" y="116"/>
                    <a:pt x="262" y="116"/>
                  </a:cubicBezTo>
                  <a:cubicBezTo>
                    <a:pt x="259" y="116"/>
                    <a:pt x="256" y="116"/>
                    <a:pt x="253" y="116"/>
                  </a:cubicBezTo>
                  <a:cubicBezTo>
                    <a:pt x="287" y="99"/>
                    <a:pt x="319" y="78"/>
                    <a:pt x="351" y="60"/>
                  </a:cubicBezTo>
                  <a:cubicBezTo>
                    <a:pt x="380" y="45"/>
                    <a:pt x="411" y="34"/>
                    <a:pt x="443" y="27"/>
                  </a:cubicBezTo>
                  <a:cubicBezTo>
                    <a:pt x="459" y="23"/>
                    <a:pt x="480" y="22"/>
                    <a:pt x="494" y="17"/>
                  </a:cubicBezTo>
                  <a:cubicBezTo>
                    <a:pt x="510" y="13"/>
                    <a:pt x="527" y="11"/>
                    <a:pt x="545" y="11"/>
                  </a:cubicBezTo>
                  <a:cubicBezTo>
                    <a:pt x="552" y="11"/>
                    <a:pt x="559" y="11"/>
                    <a:pt x="567" y="12"/>
                  </a:cubicBezTo>
                  <a:cubicBezTo>
                    <a:pt x="593" y="15"/>
                    <a:pt x="618" y="20"/>
                    <a:pt x="644" y="26"/>
                  </a:cubicBezTo>
                  <a:cubicBezTo>
                    <a:pt x="683" y="31"/>
                    <a:pt x="748" y="54"/>
                    <a:pt x="773" y="86"/>
                  </a:cubicBezTo>
                  <a:cubicBezTo>
                    <a:pt x="774" y="87"/>
                    <a:pt x="774" y="87"/>
                    <a:pt x="775" y="88"/>
                  </a:cubicBezTo>
                  <a:lnTo>
                    <a:pt x="776" y="88"/>
                  </a:lnTo>
                  <a:cubicBezTo>
                    <a:pt x="777" y="88"/>
                    <a:pt x="778" y="88"/>
                    <a:pt x="778" y="88"/>
                  </a:cubicBezTo>
                  <a:cubicBezTo>
                    <a:pt x="779" y="87"/>
                    <a:pt x="779" y="87"/>
                    <a:pt x="779" y="86"/>
                  </a:cubicBezTo>
                  <a:cubicBezTo>
                    <a:pt x="780" y="85"/>
                    <a:pt x="780" y="85"/>
                    <a:pt x="780" y="85"/>
                  </a:cubicBezTo>
                  <a:cubicBezTo>
                    <a:pt x="780" y="84"/>
                    <a:pt x="780" y="83"/>
                    <a:pt x="779" y="83"/>
                  </a:cubicBezTo>
                  <a:cubicBezTo>
                    <a:pt x="764" y="50"/>
                    <a:pt x="725" y="40"/>
                    <a:pt x="695" y="27"/>
                  </a:cubicBezTo>
                  <a:cubicBezTo>
                    <a:pt x="654" y="9"/>
                    <a:pt x="610" y="0"/>
                    <a:pt x="566" y="0"/>
                  </a:cubicBezTo>
                  <a:cubicBezTo>
                    <a:pt x="518" y="0"/>
                    <a:pt x="471" y="6"/>
                    <a:pt x="424" y="18"/>
                  </a:cubicBezTo>
                  <a:cubicBezTo>
                    <a:pt x="357" y="34"/>
                    <a:pt x="303" y="71"/>
                    <a:pt x="250" y="112"/>
                  </a:cubicBezTo>
                  <a:cubicBezTo>
                    <a:pt x="249" y="112"/>
                    <a:pt x="249" y="113"/>
                    <a:pt x="249" y="113"/>
                  </a:cubicBezTo>
                  <a:lnTo>
                    <a:pt x="248" y="114"/>
                  </a:lnTo>
                  <a:cubicBezTo>
                    <a:pt x="248" y="115"/>
                    <a:pt x="249" y="115"/>
                    <a:pt x="249" y="115"/>
                  </a:cubicBezTo>
                  <a:cubicBezTo>
                    <a:pt x="249" y="116"/>
                    <a:pt x="249" y="116"/>
                    <a:pt x="250" y="116"/>
                  </a:cubicBezTo>
                  <a:lnTo>
                    <a:pt x="244" y="116"/>
                  </a:lnTo>
                  <a:cubicBezTo>
                    <a:pt x="235" y="115"/>
                    <a:pt x="226" y="115"/>
                    <a:pt x="217" y="115"/>
                  </a:cubicBezTo>
                  <a:cubicBezTo>
                    <a:pt x="191" y="115"/>
                    <a:pt x="165" y="119"/>
                    <a:pt x="140" y="126"/>
                  </a:cubicBezTo>
                  <a:cubicBezTo>
                    <a:pt x="126" y="133"/>
                    <a:pt x="113" y="139"/>
                    <a:pt x="100" y="147"/>
                  </a:cubicBezTo>
                  <a:cubicBezTo>
                    <a:pt x="85" y="156"/>
                    <a:pt x="71" y="165"/>
                    <a:pt x="56" y="175"/>
                  </a:cubicBezTo>
                  <a:cubicBezTo>
                    <a:pt x="35" y="189"/>
                    <a:pt x="14" y="197"/>
                    <a:pt x="2" y="221"/>
                  </a:cubicBezTo>
                  <a:cubicBezTo>
                    <a:pt x="0" y="224"/>
                    <a:pt x="6" y="228"/>
                    <a:pt x="8" y="224"/>
                  </a:cubicBezTo>
                  <a:cubicBezTo>
                    <a:pt x="24" y="195"/>
                    <a:pt x="69" y="179"/>
                    <a:pt x="98" y="164"/>
                  </a:cubicBezTo>
                  <a:cubicBezTo>
                    <a:pt x="132" y="144"/>
                    <a:pt x="170" y="134"/>
                    <a:pt x="209" y="133"/>
                  </a:cubicBezTo>
                  <a:cubicBezTo>
                    <a:pt x="214" y="133"/>
                    <a:pt x="219" y="132"/>
                    <a:pt x="224" y="132"/>
                  </a:cubicBezTo>
                  <a:cubicBezTo>
                    <a:pt x="302" y="132"/>
                    <a:pt x="380" y="142"/>
                    <a:pt x="456" y="159"/>
                  </a:cubicBezTo>
                  <a:cubicBezTo>
                    <a:pt x="531" y="179"/>
                    <a:pt x="602" y="199"/>
                    <a:pt x="666" y="243"/>
                  </a:cubicBezTo>
                  <a:cubicBezTo>
                    <a:pt x="693" y="261"/>
                    <a:pt x="718" y="281"/>
                    <a:pt x="741" y="304"/>
                  </a:cubicBezTo>
                  <a:cubicBezTo>
                    <a:pt x="763" y="329"/>
                    <a:pt x="787" y="353"/>
                    <a:pt x="813" y="374"/>
                  </a:cubicBezTo>
                  <a:cubicBezTo>
                    <a:pt x="829" y="388"/>
                    <a:pt x="844" y="403"/>
                    <a:pt x="856" y="420"/>
                  </a:cubicBezTo>
                  <a:cubicBezTo>
                    <a:pt x="861" y="425"/>
                    <a:pt x="865" y="429"/>
                    <a:pt x="871" y="433"/>
                  </a:cubicBezTo>
                  <a:cubicBezTo>
                    <a:pt x="889" y="451"/>
                    <a:pt x="906" y="471"/>
                    <a:pt x="922" y="492"/>
                  </a:cubicBezTo>
                  <a:cubicBezTo>
                    <a:pt x="949" y="524"/>
                    <a:pt x="974" y="558"/>
                    <a:pt x="994" y="594"/>
                  </a:cubicBezTo>
                  <a:cubicBezTo>
                    <a:pt x="1012" y="624"/>
                    <a:pt x="1026" y="655"/>
                    <a:pt x="1039" y="686"/>
                  </a:cubicBezTo>
                  <a:cubicBezTo>
                    <a:pt x="1065" y="750"/>
                    <a:pt x="1093" y="811"/>
                    <a:pt x="1117" y="876"/>
                  </a:cubicBezTo>
                  <a:cubicBezTo>
                    <a:pt x="1144" y="950"/>
                    <a:pt x="1152" y="1034"/>
                    <a:pt x="1188" y="1104"/>
                  </a:cubicBezTo>
                  <a:cubicBezTo>
                    <a:pt x="1190" y="1109"/>
                    <a:pt x="1198" y="1106"/>
                    <a:pt x="1196" y="1101"/>
                  </a:cubicBezTo>
                  <a:cubicBezTo>
                    <a:pt x="1171" y="1032"/>
                    <a:pt x="1165" y="957"/>
                    <a:pt x="1138" y="888"/>
                  </a:cubicBezTo>
                  <a:cubicBezTo>
                    <a:pt x="1108" y="813"/>
                    <a:pt x="1076" y="743"/>
                    <a:pt x="1044" y="6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2">
              <a:extLst>
                <a:ext uri="{FF2B5EF4-FFF2-40B4-BE49-F238E27FC236}">
                  <a16:creationId xmlns:a16="http://schemas.microsoft.com/office/drawing/2014/main" id="{26AB9F83-21C8-303B-0CDF-C260CB4A75A7}"/>
                </a:ext>
              </a:extLst>
            </p:cNvPr>
            <p:cNvSpPr/>
            <p:nvPr/>
          </p:nvSpPr>
          <p:spPr>
            <a:xfrm>
              <a:off x="9045360" y="3341880"/>
              <a:ext cx="531000" cy="924840"/>
            </a:xfrm>
            <a:custGeom>
              <a:avLst/>
              <a:gdLst/>
              <a:ahLst/>
              <a:cxnLst/>
              <a:rect l="l" t="t" r="r" b="b"/>
              <a:pathLst>
                <a:path w="1475" h="2569" extrusionOk="0">
                  <a:moveTo>
                    <a:pt x="1441" y="1361"/>
                  </a:moveTo>
                  <a:cubicBezTo>
                    <a:pt x="1438" y="1340"/>
                    <a:pt x="1431" y="1319"/>
                    <a:pt x="1427" y="1298"/>
                  </a:cubicBezTo>
                  <a:cubicBezTo>
                    <a:pt x="1421" y="1266"/>
                    <a:pt x="1416" y="1235"/>
                    <a:pt x="1409" y="1204"/>
                  </a:cubicBezTo>
                  <a:cubicBezTo>
                    <a:pt x="1403" y="1178"/>
                    <a:pt x="1393" y="1153"/>
                    <a:pt x="1381" y="1130"/>
                  </a:cubicBezTo>
                  <a:cubicBezTo>
                    <a:pt x="1380" y="1126"/>
                    <a:pt x="1378" y="1123"/>
                    <a:pt x="1376" y="1120"/>
                  </a:cubicBezTo>
                  <a:cubicBezTo>
                    <a:pt x="1374" y="1116"/>
                    <a:pt x="1371" y="1111"/>
                    <a:pt x="1368" y="1107"/>
                  </a:cubicBezTo>
                  <a:cubicBezTo>
                    <a:pt x="1343" y="1068"/>
                    <a:pt x="1379" y="1104"/>
                    <a:pt x="1382" y="1092"/>
                  </a:cubicBezTo>
                  <a:lnTo>
                    <a:pt x="1382" y="1094"/>
                  </a:lnTo>
                  <a:cubicBezTo>
                    <a:pt x="1382" y="1094"/>
                    <a:pt x="1381" y="1095"/>
                    <a:pt x="1382" y="1095"/>
                  </a:cubicBezTo>
                  <a:cubicBezTo>
                    <a:pt x="1383" y="1096"/>
                    <a:pt x="1383" y="1097"/>
                    <a:pt x="1384" y="1097"/>
                  </a:cubicBezTo>
                  <a:cubicBezTo>
                    <a:pt x="1385" y="1098"/>
                    <a:pt x="1386" y="1097"/>
                    <a:pt x="1387" y="1097"/>
                  </a:cubicBezTo>
                  <a:cubicBezTo>
                    <a:pt x="1388" y="1097"/>
                    <a:pt x="1389" y="1098"/>
                    <a:pt x="1390" y="1097"/>
                  </a:cubicBezTo>
                  <a:cubicBezTo>
                    <a:pt x="1391" y="1097"/>
                    <a:pt x="1392" y="1095"/>
                    <a:pt x="1392" y="1095"/>
                  </a:cubicBezTo>
                  <a:cubicBezTo>
                    <a:pt x="1393" y="1094"/>
                    <a:pt x="1393" y="1093"/>
                    <a:pt x="1393" y="1092"/>
                  </a:cubicBezTo>
                  <a:lnTo>
                    <a:pt x="1393" y="1083"/>
                  </a:lnTo>
                  <a:cubicBezTo>
                    <a:pt x="1400" y="1112"/>
                    <a:pt x="1410" y="1141"/>
                    <a:pt x="1421" y="1168"/>
                  </a:cubicBezTo>
                  <a:cubicBezTo>
                    <a:pt x="1432" y="1195"/>
                    <a:pt x="1451" y="1217"/>
                    <a:pt x="1462" y="1243"/>
                  </a:cubicBezTo>
                  <a:lnTo>
                    <a:pt x="1462" y="1244"/>
                  </a:lnTo>
                  <a:lnTo>
                    <a:pt x="1463" y="1244"/>
                  </a:lnTo>
                  <a:cubicBezTo>
                    <a:pt x="1463" y="1244"/>
                    <a:pt x="1463" y="1245"/>
                    <a:pt x="1464" y="1244"/>
                  </a:cubicBezTo>
                  <a:cubicBezTo>
                    <a:pt x="1465" y="1244"/>
                    <a:pt x="1464" y="1243"/>
                    <a:pt x="1464" y="1243"/>
                  </a:cubicBezTo>
                  <a:cubicBezTo>
                    <a:pt x="1458" y="1227"/>
                    <a:pt x="1451" y="1212"/>
                    <a:pt x="1443" y="1198"/>
                  </a:cubicBezTo>
                  <a:cubicBezTo>
                    <a:pt x="1419" y="1147"/>
                    <a:pt x="1404" y="1093"/>
                    <a:pt x="1400" y="1037"/>
                  </a:cubicBezTo>
                  <a:cubicBezTo>
                    <a:pt x="1397" y="973"/>
                    <a:pt x="1411" y="914"/>
                    <a:pt x="1404" y="850"/>
                  </a:cubicBezTo>
                  <a:cubicBezTo>
                    <a:pt x="1404" y="849"/>
                    <a:pt x="1404" y="849"/>
                    <a:pt x="1403" y="847"/>
                  </a:cubicBezTo>
                  <a:cubicBezTo>
                    <a:pt x="1402" y="846"/>
                    <a:pt x="1403" y="846"/>
                    <a:pt x="1402" y="845"/>
                  </a:cubicBezTo>
                  <a:cubicBezTo>
                    <a:pt x="1401" y="845"/>
                    <a:pt x="1400" y="845"/>
                    <a:pt x="1399" y="845"/>
                  </a:cubicBezTo>
                  <a:cubicBezTo>
                    <a:pt x="1398" y="845"/>
                    <a:pt x="1397" y="845"/>
                    <a:pt x="1396" y="845"/>
                  </a:cubicBezTo>
                  <a:cubicBezTo>
                    <a:pt x="1395" y="846"/>
                    <a:pt x="1395" y="846"/>
                    <a:pt x="1395" y="847"/>
                  </a:cubicBezTo>
                  <a:cubicBezTo>
                    <a:pt x="1394" y="849"/>
                    <a:pt x="1394" y="849"/>
                    <a:pt x="1394" y="850"/>
                  </a:cubicBezTo>
                  <a:cubicBezTo>
                    <a:pt x="1390" y="884"/>
                    <a:pt x="1398" y="925"/>
                    <a:pt x="1389" y="958"/>
                  </a:cubicBezTo>
                  <a:cubicBezTo>
                    <a:pt x="1387" y="966"/>
                    <a:pt x="1385" y="974"/>
                    <a:pt x="1385" y="983"/>
                  </a:cubicBezTo>
                  <a:cubicBezTo>
                    <a:pt x="1375" y="961"/>
                    <a:pt x="1365" y="940"/>
                    <a:pt x="1353" y="919"/>
                  </a:cubicBezTo>
                  <a:cubicBezTo>
                    <a:pt x="1351" y="917"/>
                    <a:pt x="1350" y="914"/>
                    <a:pt x="1349" y="912"/>
                  </a:cubicBezTo>
                  <a:cubicBezTo>
                    <a:pt x="1349" y="911"/>
                    <a:pt x="1350" y="910"/>
                    <a:pt x="1350" y="909"/>
                  </a:cubicBezTo>
                  <a:cubicBezTo>
                    <a:pt x="1350" y="908"/>
                    <a:pt x="1349" y="907"/>
                    <a:pt x="1349" y="907"/>
                  </a:cubicBezTo>
                  <a:cubicBezTo>
                    <a:pt x="1349" y="906"/>
                    <a:pt x="1349" y="906"/>
                    <a:pt x="1349" y="906"/>
                  </a:cubicBezTo>
                  <a:cubicBezTo>
                    <a:pt x="1346" y="902"/>
                    <a:pt x="1343" y="899"/>
                    <a:pt x="1341" y="895"/>
                  </a:cubicBezTo>
                  <a:cubicBezTo>
                    <a:pt x="1338" y="889"/>
                    <a:pt x="1335" y="883"/>
                    <a:pt x="1333" y="877"/>
                  </a:cubicBezTo>
                  <a:cubicBezTo>
                    <a:pt x="1309" y="814"/>
                    <a:pt x="1311" y="745"/>
                    <a:pt x="1308" y="678"/>
                  </a:cubicBezTo>
                  <a:cubicBezTo>
                    <a:pt x="1307" y="678"/>
                    <a:pt x="1307" y="678"/>
                    <a:pt x="1307" y="678"/>
                  </a:cubicBezTo>
                  <a:cubicBezTo>
                    <a:pt x="1307" y="677"/>
                    <a:pt x="1306" y="677"/>
                    <a:pt x="1306" y="677"/>
                  </a:cubicBezTo>
                  <a:lnTo>
                    <a:pt x="1305" y="678"/>
                  </a:lnTo>
                  <a:cubicBezTo>
                    <a:pt x="1301" y="713"/>
                    <a:pt x="1299" y="749"/>
                    <a:pt x="1299" y="784"/>
                  </a:cubicBezTo>
                  <a:cubicBezTo>
                    <a:pt x="1299" y="786"/>
                    <a:pt x="1299" y="789"/>
                    <a:pt x="1299" y="791"/>
                  </a:cubicBezTo>
                  <a:cubicBezTo>
                    <a:pt x="1284" y="759"/>
                    <a:pt x="1265" y="729"/>
                    <a:pt x="1249" y="697"/>
                  </a:cubicBezTo>
                  <a:cubicBezTo>
                    <a:pt x="1248" y="696"/>
                    <a:pt x="1248" y="696"/>
                    <a:pt x="1248" y="695"/>
                  </a:cubicBezTo>
                  <a:cubicBezTo>
                    <a:pt x="1228" y="660"/>
                    <a:pt x="1214" y="622"/>
                    <a:pt x="1208" y="583"/>
                  </a:cubicBezTo>
                  <a:cubicBezTo>
                    <a:pt x="1208" y="583"/>
                    <a:pt x="1207" y="583"/>
                    <a:pt x="1208" y="582"/>
                  </a:cubicBezTo>
                  <a:cubicBezTo>
                    <a:pt x="1209" y="581"/>
                    <a:pt x="1209" y="580"/>
                    <a:pt x="1209" y="579"/>
                  </a:cubicBezTo>
                  <a:lnTo>
                    <a:pt x="1209" y="578"/>
                  </a:lnTo>
                  <a:cubicBezTo>
                    <a:pt x="1208" y="571"/>
                    <a:pt x="1207" y="564"/>
                    <a:pt x="1206" y="558"/>
                  </a:cubicBezTo>
                  <a:cubicBezTo>
                    <a:pt x="1204" y="523"/>
                    <a:pt x="1206" y="488"/>
                    <a:pt x="1204" y="454"/>
                  </a:cubicBezTo>
                  <a:cubicBezTo>
                    <a:pt x="1204" y="446"/>
                    <a:pt x="1192" y="446"/>
                    <a:pt x="1192" y="454"/>
                  </a:cubicBezTo>
                  <a:cubicBezTo>
                    <a:pt x="1190" y="477"/>
                    <a:pt x="1189" y="500"/>
                    <a:pt x="1189" y="523"/>
                  </a:cubicBezTo>
                  <a:cubicBezTo>
                    <a:pt x="1189" y="534"/>
                    <a:pt x="1189" y="545"/>
                    <a:pt x="1189" y="555"/>
                  </a:cubicBezTo>
                  <a:cubicBezTo>
                    <a:pt x="1177" y="540"/>
                    <a:pt x="1166" y="523"/>
                    <a:pt x="1156" y="506"/>
                  </a:cubicBezTo>
                  <a:cubicBezTo>
                    <a:pt x="1139" y="477"/>
                    <a:pt x="1126" y="446"/>
                    <a:pt x="1117" y="414"/>
                  </a:cubicBezTo>
                  <a:cubicBezTo>
                    <a:pt x="1097" y="362"/>
                    <a:pt x="1082" y="309"/>
                    <a:pt x="1071" y="255"/>
                  </a:cubicBezTo>
                  <a:cubicBezTo>
                    <a:pt x="1071" y="254"/>
                    <a:pt x="1071" y="254"/>
                    <a:pt x="1071" y="254"/>
                  </a:cubicBezTo>
                  <a:lnTo>
                    <a:pt x="1070" y="254"/>
                  </a:lnTo>
                  <a:lnTo>
                    <a:pt x="1069" y="254"/>
                  </a:lnTo>
                  <a:lnTo>
                    <a:pt x="1069" y="255"/>
                  </a:lnTo>
                  <a:cubicBezTo>
                    <a:pt x="1072" y="304"/>
                    <a:pt x="1080" y="352"/>
                    <a:pt x="1093" y="398"/>
                  </a:cubicBezTo>
                  <a:cubicBezTo>
                    <a:pt x="1075" y="383"/>
                    <a:pt x="1057" y="367"/>
                    <a:pt x="1040" y="351"/>
                  </a:cubicBezTo>
                  <a:cubicBezTo>
                    <a:pt x="1034" y="346"/>
                    <a:pt x="1028" y="339"/>
                    <a:pt x="1022" y="333"/>
                  </a:cubicBezTo>
                  <a:lnTo>
                    <a:pt x="1023" y="333"/>
                  </a:lnTo>
                  <a:cubicBezTo>
                    <a:pt x="1024" y="332"/>
                    <a:pt x="1024" y="332"/>
                    <a:pt x="1025" y="331"/>
                  </a:cubicBezTo>
                  <a:cubicBezTo>
                    <a:pt x="1025" y="330"/>
                    <a:pt x="1025" y="330"/>
                    <a:pt x="1025" y="329"/>
                  </a:cubicBezTo>
                  <a:cubicBezTo>
                    <a:pt x="1025" y="328"/>
                    <a:pt x="1026" y="327"/>
                    <a:pt x="1025" y="326"/>
                  </a:cubicBezTo>
                  <a:cubicBezTo>
                    <a:pt x="1024" y="326"/>
                    <a:pt x="1024" y="325"/>
                    <a:pt x="1023" y="325"/>
                  </a:cubicBezTo>
                  <a:cubicBezTo>
                    <a:pt x="1023" y="325"/>
                    <a:pt x="1022" y="325"/>
                    <a:pt x="1022" y="324"/>
                  </a:cubicBezTo>
                  <a:cubicBezTo>
                    <a:pt x="1019" y="323"/>
                    <a:pt x="1015" y="322"/>
                    <a:pt x="1011" y="321"/>
                  </a:cubicBezTo>
                  <a:cubicBezTo>
                    <a:pt x="1003" y="311"/>
                    <a:pt x="995" y="301"/>
                    <a:pt x="987" y="291"/>
                  </a:cubicBezTo>
                  <a:cubicBezTo>
                    <a:pt x="967" y="267"/>
                    <a:pt x="941" y="246"/>
                    <a:pt x="923" y="220"/>
                  </a:cubicBezTo>
                  <a:cubicBezTo>
                    <a:pt x="897" y="180"/>
                    <a:pt x="863" y="145"/>
                    <a:pt x="823" y="118"/>
                  </a:cubicBezTo>
                  <a:cubicBezTo>
                    <a:pt x="815" y="113"/>
                    <a:pt x="808" y="108"/>
                    <a:pt x="800" y="103"/>
                  </a:cubicBezTo>
                  <a:cubicBezTo>
                    <a:pt x="784" y="94"/>
                    <a:pt x="766" y="87"/>
                    <a:pt x="748" y="82"/>
                  </a:cubicBezTo>
                  <a:cubicBezTo>
                    <a:pt x="740" y="80"/>
                    <a:pt x="687" y="73"/>
                    <a:pt x="683" y="63"/>
                  </a:cubicBezTo>
                  <a:lnTo>
                    <a:pt x="683" y="62"/>
                  </a:lnTo>
                  <a:cubicBezTo>
                    <a:pt x="682" y="62"/>
                    <a:pt x="682" y="62"/>
                    <a:pt x="682" y="62"/>
                  </a:cubicBezTo>
                  <a:lnTo>
                    <a:pt x="681" y="62"/>
                  </a:lnTo>
                  <a:cubicBezTo>
                    <a:pt x="681" y="63"/>
                    <a:pt x="681" y="63"/>
                    <a:pt x="681" y="63"/>
                  </a:cubicBezTo>
                  <a:lnTo>
                    <a:pt x="681" y="67"/>
                  </a:lnTo>
                  <a:lnTo>
                    <a:pt x="681" y="68"/>
                  </a:lnTo>
                  <a:lnTo>
                    <a:pt x="682" y="69"/>
                  </a:lnTo>
                  <a:cubicBezTo>
                    <a:pt x="698" y="76"/>
                    <a:pt x="714" y="82"/>
                    <a:pt x="730" y="87"/>
                  </a:cubicBezTo>
                  <a:cubicBezTo>
                    <a:pt x="738" y="89"/>
                    <a:pt x="745" y="92"/>
                    <a:pt x="752" y="94"/>
                  </a:cubicBezTo>
                  <a:cubicBezTo>
                    <a:pt x="726" y="94"/>
                    <a:pt x="702" y="107"/>
                    <a:pt x="677" y="105"/>
                  </a:cubicBezTo>
                  <a:cubicBezTo>
                    <a:pt x="638" y="103"/>
                    <a:pt x="595" y="121"/>
                    <a:pt x="559" y="135"/>
                  </a:cubicBezTo>
                  <a:cubicBezTo>
                    <a:pt x="484" y="165"/>
                    <a:pt x="431" y="220"/>
                    <a:pt x="371" y="273"/>
                  </a:cubicBezTo>
                  <a:cubicBezTo>
                    <a:pt x="316" y="321"/>
                    <a:pt x="263" y="372"/>
                    <a:pt x="214" y="426"/>
                  </a:cubicBezTo>
                  <a:cubicBezTo>
                    <a:pt x="241" y="388"/>
                    <a:pt x="268" y="350"/>
                    <a:pt x="294" y="311"/>
                  </a:cubicBezTo>
                  <a:cubicBezTo>
                    <a:pt x="298" y="305"/>
                    <a:pt x="289" y="301"/>
                    <a:pt x="284" y="304"/>
                  </a:cubicBezTo>
                  <a:cubicBezTo>
                    <a:pt x="261" y="323"/>
                    <a:pt x="241" y="344"/>
                    <a:pt x="223" y="367"/>
                  </a:cubicBezTo>
                  <a:lnTo>
                    <a:pt x="225" y="364"/>
                  </a:lnTo>
                  <a:cubicBezTo>
                    <a:pt x="226" y="363"/>
                    <a:pt x="226" y="362"/>
                    <a:pt x="226" y="361"/>
                  </a:cubicBezTo>
                  <a:cubicBezTo>
                    <a:pt x="226" y="360"/>
                    <a:pt x="226" y="359"/>
                    <a:pt x="225" y="358"/>
                  </a:cubicBezTo>
                  <a:cubicBezTo>
                    <a:pt x="224" y="357"/>
                    <a:pt x="224" y="356"/>
                    <a:pt x="223" y="355"/>
                  </a:cubicBezTo>
                  <a:cubicBezTo>
                    <a:pt x="222" y="355"/>
                    <a:pt x="221" y="355"/>
                    <a:pt x="220" y="355"/>
                  </a:cubicBezTo>
                  <a:cubicBezTo>
                    <a:pt x="219" y="355"/>
                    <a:pt x="218" y="355"/>
                    <a:pt x="217" y="355"/>
                  </a:cubicBezTo>
                  <a:cubicBezTo>
                    <a:pt x="216" y="356"/>
                    <a:pt x="216" y="356"/>
                    <a:pt x="215" y="357"/>
                  </a:cubicBezTo>
                  <a:cubicBezTo>
                    <a:pt x="201" y="371"/>
                    <a:pt x="188" y="388"/>
                    <a:pt x="178" y="405"/>
                  </a:cubicBezTo>
                  <a:cubicBezTo>
                    <a:pt x="174" y="412"/>
                    <a:pt x="171" y="417"/>
                    <a:pt x="168" y="423"/>
                  </a:cubicBezTo>
                  <a:cubicBezTo>
                    <a:pt x="168" y="421"/>
                    <a:pt x="168" y="419"/>
                    <a:pt x="170" y="417"/>
                  </a:cubicBezTo>
                  <a:cubicBezTo>
                    <a:pt x="170" y="416"/>
                    <a:pt x="170" y="415"/>
                    <a:pt x="169" y="414"/>
                  </a:cubicBezTo>
                  <a:cubicBezTo>
                    <a:pt x="168" y="413"/>
                    <a:pt x="168" y="413"/>
                    <a:pt x="167" y="412"/>
                  </a:cubicBezTo>
                  <a:cubicBezTo>
                    <a:pt x="166" y="412"/>
                    <a:pt x="165" y="411"/>
                    <a:pt x="164" y="411"/>
                  </a:cubicBezTo>
                  <a:cubicBezTo>
                    <a:pt x="163" y="411"/>
                    <a:pt x="162" y="411"/>
                    <a:pt x="161" y="412"/>
                  </a:cubicBezTo>
                  <a:cubicBezTo>
                    <a:pt x="161" y="412"/>
                    <a:pt x="160" y="413"/>
                    <a:pt x="160" y="414"/>
                  </a:cubicBezTo>
                  <a:lnTo>
                    <a:pt x="155" y="422"/>
                  </a:lnTo>
                  <a:cubicBezTo>
                    <a:pt x="159" y="386"/>
                    <a:pt x="170" y="352"/>
                    <a:pt x="187" y="320"/>
                  </a:cubicBezTo>
                  <a:lnTo>
                    <a:pt x="189" y="318"/>
                  </a:lnTo>
                  <a:lnTo>
                    <a:pt x="190" y="317"/>
                  </a:lnTo>
                  <a:cubicBezTo>
                    <a:pt x="191" y="316"/>
                    <a:pt x="191" y="315"/>
                    <a:pt x="191" y="315"/>
                  </a:cubicBezTo>
                  <a:cubicBezTo>
                    <a:pt x="191" y="314"/>
                    <a:pt x="191" y="314"/>
                    <a:pt x="191" y="313"/>
                  </a:cubicBezTo>
                  <a:cubicBezTo>
                    <a:pt x="192" y="311"/>
                    <a:pt x="194" y="308"/>
                    <a:pt x="195" y="305"/>
                  </a:cubicBezTo>
                  <a:cubicBezTo>
                    <a:pt x="214" y="274"/>
                    <a:pt x="237" y="245"/>
                    <a:pt x="265" y="222"/>
                  </a:cubicBezTo>
                  <a:cubicBezTo>
                    <a:pt x="263" y="225"/>
                    <a:pt x="261" y="228"/>
                    <a:pt x="259" y="232"/>
                  </a:cubicBezTo>
                  <a:cubicBezTo>
                    <a:pt x="246" y="254"/>
                    <a:pt x="238" y="279"/>
                    <a:pt x="236" y="304"/>
                  </a:cubicBezTo>
                  <a:lnTo>
                    <a:pt x="236" y="305"/>
                  </a:lnTo>
                  <a:lnTo>
                    <a:pt x="237" y="306"/>
                  </a:lnTo>
                  <a:cubicBezTo>
                    <a:pt x="238" y="306"/>
                    <a:pt x="238" y="306"/>
                    <a:pt x="239" y="306"/>
                  </a:cubicBezTo>
                  <a:lnTo>
                    <a:pt x="240" y="306"/>
                  </a:lnTo>
                  <a:cubicBezTo>
                    <a:pt x="241" y="306"/>
                    <a:pt x="241" y="305"/>
                    <a:pt x="241" y="305"/>
                  </a:cubicBezTo>
                  <a:cubicBezTo>
                    <a:pt x="241" y="305"/>
                    <a:pt x="241" y="304"/>
                    <a:pt x="242" y="304"/>
                  </a:cubicBezTo>
                  <a:cubicBezTo>
                    <a:pt x="256" y="236"/>
                    <a:pt x="320" y="177"/>
                    <a:pt x="371" y="132"/>
                  </a:cubicBezTo>
                  <a:cubicBezTo>
                    <a:pt x="390" y="117"/>
                    <a:pt x="410" y="103"/>
                    <a:pt x="432" y="90"/>
                  </a:cubicBezTo>
                  <a:cubicBezTo>
                    <a:pt x="445" y="83"/>
                    <a:pt x="458" y="76"/>
                    <a:pt x="472" y="70"/>
                  </a:cubicBezTo>
                  <a:cubicBezTo>
                    <a:pt x="462" y="80"/>
                    <a:pt x="453" y="91"/>
                    <a:pt x="445" y="104"/>
                  </a:cubicBezTo>
                  <a:cubicBezTo>
                    <a:pt x="440" y="113"/>
                    <a:pt x="436" y="122"/>
                    <a:pt x="433" y="131"/>
                  </a:cubicBezTo>
                  <a:cubicBezTo>
                    <a:pt x="433" y="134"/>
                    <a:pt x="436" y="136"/>
                    <a:pt x="437" y="133"/>
                  </a:cubicBezTo>
                  <a:cubicBezTo>
                    <a:pt x="464" y="72"/>
                    <a:pt x="548" y="30"/>
                    <a:pt x="610" y="32"/>
                  </a:cubicBezTo>
                  <a:cubicBezTo>
                    <a:pt x="630" y="32"/>
                    <a:pt x="650" y="36"/>
                    <a:pt x="669" y="38"/>
                  </a:cubicBezTo>
                  <a:cubicBezTo>
                    <a:pt x="693" y="40"/>
                    <a:pt x="726" y="66"/>
                    <a:pt x="748" y="76"/>
                  </a:cubicBezTo>
                  <a:cubicBezTo>
                    <a:pt x="751" y="77"/>
                    <a:pt x="753" y="73"/>
                    <a:pt x="751" y="71"/>
                  </a:cubicBezTo>
                  <a:cubicBezTo>
                    <a:pt x="709" y="14"/>
                    <a:pt x="632" y="0"/>
                    <a:pt x="564" y="18"/>
                  </a:cubicBezTo>
                  <a:cubicBezTo>
                    <a:pt x="541" y="19"/>
                    <a:pt x="519" y="26"/>
                    <a:pt x="499" y="37"/>
                  </a:cubicBezTo>
                  <a:cubicBezTo>
                    <a:pt x="498" y="38"/>
                    <a:pt x="498" y="37"/>
                    <a:pt x="497" y="38"/>
                  </a:cubicBezTo>
                  <a:cubicBezTo>
                    <a:pt x="444" y="66"/>
                    <a:pt x="392" y="89"/>
                    <a:pt x="347" y="129"/>
                  </a:cubicBezTo>
                  <a:cubicBezTo>
                    <a:pt x="322" y="151"/>
                    <a:pt x="298" y="176"/>
                    <a:pt x="278" y="202"/>
                  </a:cubicBezTo>
                  <a:cubicBezTo>
                    <a:pt x="277" y="201"/>
                    <a:pt x="277" y="201"/>
                    <a:pt x="276" y="200"/>
                  </a:cubicBezTo>
                  <a:cubicBezTo>
                    <a:pt x="274" y="199"/>
                    <a:pt x="273" y="199"/>
                    <a:pt x="272" y="199"/>
                  </a:cubicBezTo>
                  <a:cubicBezTo>
                    <a:pt x="271" y="199"/>
                    <a:pt x="270" y="200"/>
                    <a:pt x="269" y="200"/>
                  </a:cubicBezTo>
                  <a:cubicBezTo>
                    <a:pt x="228" y="222"/>
                    <a:pt x="196" y="273"/>
                    <a:pt x="174" y="315"/>
                  </a:cubicBezTo>
                  <a:cubicBezTo>
                    <a:pt x="127" y="356"/>
                    <a:pt x="106" y="396"/>
                    <a:pt x="83" y="455"/>
                  </a:cubicBezTo>
                  <a:cubicBezTo>
                    <a:pt x="69" y="482"/>
                    <a:pt x="58" y="509"/>
                    <a:pt x="51" y="538"/>
                  </a:cubicBezTo>
                  <a:cubicBezTo>
                    <a:pt x="49" y="543"/>
                    <a:pt x="48" y="548"/>
                    <a:pt x="47" y="553"/>
                  </a:cubicBezTo>
                  <a:cubicBezTo>
                    <a:pt x="36" y="583"/>
                    <a:pt x="28" y="614"/>
                    <a:pt x="23" y="645"/>
                  </a:cubicBezTo>
                  <a:cubicBezTo>
                    <a:pt x="18" y="660"/>
                    <a:pt x="12" y="673"/>
                    <a:pt x="5" y="687"/>
                  </a:cubicBezTo>
                  <a:cubicBezTo>
                    <a:pt x="3" y="688"/>
                    <a:pt x="2" y="689"/>
                    <a:pt x="1" y="690"/>
                  </a:cubicBezTo>
                  <a:cubicBezTo>
                    <a:pt x="0" y="692"/>
                    <a:pt x="0" y="693"/>
                    <a:pt x="0" y="695"/>
                  </a:cubicBezTo>
                  <a:cubicBezTo>
                    <a:pt x="0" y="697"/>
                    <a:pt x="0" y="699"/>
                    <a:pt x="1" y="700"/>
                  </a:cubicBezTo>
                  <a:cubicBezTo>
                    <a:pt x="2" y="702"/>
                    <a:pt x="3" y="703"/>
                    <a:pt x="5" y="703"/>
                  </a:cubicBezTo>
                  <a:cubicBezTo>
                    <a:pt x="6" y="704"/>
                    <a:pt x="8" y="705"/>
                    <a:pt x="9" y="705"/>
                  </a:cubicBezTo>
                  <a:lnTo>
                    <a:pt x="11" y="705"/>
                  </a:lnTo>
                  <a:cubicBezTo>
                    <a:pt x="12" y="705"/>
                    <a:pt x="13" y="705"/>
                    <a:pt x="13" y="705"/>
                  </a:cubicBezTo>
                  <a:cubicBezTo>
                    <a:pt x="14" y="705"/>
                    <a:pt x="15" y="705"/>
                    <a:pt x="15" y="705"/>
                  </a:cubicBezTo>
                  <a:cubicBezTo>
                    <a:pt x="16" y="705"/>
                    <a:pt x="17" y="706"/>
                    <a:pt x="17" y="706"/>
                  </a:cubicBezTo>
                  <a:cubicBezTo>
                    <a:pt x="19" y="707"/>
                    <a:pt x="22" y="708"/>
                    <a:pt x="24" y="708"/>
                  </a:cubicBezTo>
                  <a:cubicBezTo>
                    <a:pt x="26" y="708"/>
                    <a:pt x="29" y="707"/>
                    <a:pt x="31" y="706"/>
                  </a:cubicBezTo>
                  <a:cubicBezTo>
                    <a:pt x="48" y="695"/>
                    <a:pt x="83" y="674"/>
                    <a:pt x="90" y="650"/>
                  </a:cubicBezTo>
                  <a:cubicBezTo>
                    <a:pt x="115" y="637"/>
                    <a:pt x="142" y="629"/>
                    <a:pt x="171" y="628"/>
                  </a:cubicBezTo>
                  <a:cubicBezTo>
                    <a:pt x="193" y="626"/>
                    <a:pt x="215" y="625"/>
                    <a:pt x="237" y="624"/>
                  </a:cubicBezTo>
                  <a:cubicBezTo>
                    <a:pt x="259" y="623"/>
                    <a:pt x="307" y="648"/>
                    <a:pt x="325" y="658"/>
                  </a:cubicBezTo>
                  <a:cubicBezTo>
                    <a:pt x="343" y="669"/>
                    <a:pt x="353" y="676"/>
                    <a:pt x="367" y="686"/>
                  </a:cubicBezTo>
                  <a:cubicBezTo>
                    <a:pt x="374" y="691"/>
                    <a:pt x="386" y="698"/>
                    <a:pt x="397" y="705"/>
                  </a:cubicBezTo>
                  <a:cubicBezTo>
                    <a:pt x="407" y="714"/>
                    <a:pt x="417" y="723"/>
                    <a:pt x="428" y="729"/>
                  </a:cubicBezTo>
                  <a:cubicBezTo>
                    <a:pt x="429" y="730"/>
                    <a:pt x="430" y="730"/>
                    <a:pt x="431" y="730"/>
                  </a:cubicBezTo>
                  <a:cubicBezTo>
                    <a:pt x="434" y="733"/>
                    <a:pt x="436" y="735"/>
                    <a:pt x="438" y="738"/>
                  </a:cubicBezTo>
                  <a:cubicBezTo>
                    <a:pt x="439" y="738"/>
                    <a:pt x="439" y="738"/>
                    <a:pt x="439" y="739"/>
                  </a:cubicBezTo>
                  <a:lnTo>
                    <a:pt x="440" y="739"/>
                  </a:lnTo>
                  <a:cubicBezTo>
                    <a:pt x="441" y="739"/>
                    <a:pt x="441" y="739"/>
                    <a:pt x="441" y="739"/>
                  </a:cubicBezTo>
                  <a:cubicBezTo>
                    <a:pt x="442" y="738"/>
                    <a:pt x="442" y="738"/>
                    <a:pt x="442" y="738"/>
                  </a:cubicBezTo>
                  <a:lnTo>
                    <a:pt x="442" y="737"/>
                  </a:lnTo>
                  <a:lnTo>
                    <a:pt x="442" y="736"/>
                  </a:lnTo>
                  <a:cubicBezTo>
                    <a:pt x="456" y="744"/>
                    <a:pt x="470" y="750"/>
                    <a:pt x="482" y="756"/>
                  </a:cubicBezTo>
                  <a:cubicBezTo>
                    <a:pt x="483" y="757"/>
                    <a:pt x="484" y="757"/>
                    <a:pt x="485" y="757"/>
                  </a:cubicBezTo>
                  <a:cubicBezTo>
                    <a:pt x="486" y="757"/>
                    <a:pt x="487" y="757"/>
                    <a:pt x="488" y="756"/>
                  </a:cubicBezTo>
                  <a:cubicBezTo>
                    <a:pt x="488" y="756"/>
                    <a:pt x="489" y="755"/>
                    <a:pt x="490" y="754"/>
                  </a:cubicBezTo>
                  <a:cubicBezTo>
                    <a:pt x="491" y="753"/>
                    <a:pt x="490" y="752"/>
                    <a:pt x="490" y="751"/>
                  </a:cubicBezTo>
                  <a:cubicBezTo>
                    <a:pt x="490" y="750"/>
                    <a:pt x="490" y="749"/>
                    <a:pt x="490" y="748"/>
                  </a:cubicBezTo>
                  <a:cubicBezTo>
                    <a:pt x="483" y="738"/>
                    <a:pt x="475" y="730"/>
                    <a:pt x="465" y="724"/>
                  </a:cubicBezTo>
                  <a:cubicBezTo>
                    <a:pt x="463" y="723"/>
                    <a:pt x="462" y="722"/>
                    <a:pt x="461" y="722"/>
                  </a:cubicBezTo>
                  <a:cubicBezTo>
                    <a:pt x="461" y="721"/>
                    <a:pt x="461" y="720"/>
                    <a:pt x="461" y="719"/>
                  </a:cubicBezTo>
                  <a:cubicBezTo>
                    <a:pt x="461" y="717"/>
                    <a:pt x="461" y="715"/>
                    <a:pt x="459" y="713"/>
                  </a:cubicBezTo>
                  <a:lnTo>
                    <a:pt x="461" y="713"/>
                  </a:lnTo>
                  <a:cubicBezTo>
                    <a:pt x="481" y="725"/>
                    <a:pt x="501" y="740"/>
                    <a:pt x="520" y="755"/>
                  </a:cubicBezTo>
                  <a:cubicBezTo>
                    <a:pt x="520" y="755"/>
                    <a:pt x="520" y="756"/>
                    <a:pt x="521" y="756"/>
                  </a:cubicBezTo>
                  <a:cubicBezTo>
                    <a:pt x="522" y="757"/>
                    <a:pt x="523" y="757"/>
                    <a:pt x="524" y="757"/>
                  </a:cubicBezTo>
                  <a:cubicBezTo>
                    <a:pt x="525" y="757"/>
                    <a:pt x="526" y="757"/>
                    <a:pt x="527" y="756"/>
                  </a:cubicBezTo>
                  <a:cubicBezTo>
                    <a:pt x="528" y="755"/>
                    <a:pt x="529" y="755"/>
                    <a:pt x="530" y="754"/>
                  </a:cubicBezTo>
                  <a:cubicBezTo>
                    <a:pt x="531" y="753"/>
                    <a:pt x="531" y="753"/>
                    <a:pt x="531" y="751"/>
                  </a:cubicBezTo>
                  <a:cubicBezTo>
                    <a:pt x="531" y="750"/>
                    <a:pt x="531" y="748"/>
                    <a:pt x="530" y="747"/>
                  </a:cubicBezTo>
                  <a:cubicBezTo>
                    <a:pt x="529" y="747"/>
                    <a:pt x="529" y="747"/>
                    <a:pt x="529" y="746"/>
                  </a:cubicBezTo>
                  <a:cubicBezTo>
                    <a:pt x="516" y="725"/>
                    <a:pt x="498" y="708"/>
                    <a:pt x="478" y="694"/>
                  </a:cubicBezTo>
                  <a:lnTo>
                    <a:pt x="473" y="692"/>
                  </a:lnTo>
                  <a:lnTo>
                    <a:pt x="481" y="692"/>
                  </a:lnTo>
                  <a:cubicBezTo>
                    <a:pt x="482" y="692"/>
                    <a:pt x="483" y="692"/>
                    <a:pt x="483" y="692"/>
                  </a:cubicBezTo>
                  <a:cubicBezTo>
                    <a:pt x="484" y="692"/>
                    <a:pt x="485" y="692"/>
                    <a:pt x="486" y="692"/>
                  </a:cubicBezTo>
                  <a:cubicBezTo>
                    <a:pt x="509" y="708"/>
                    <a:pt x="531" y="729"/>
                    <a:pt x="555" y="743"/>
                  </a:cubicBezTo>
                  <a:cubicBezTo>
                    <a:pt x="559" y="746"/>
                    <a:pt x="566" y="741"/>
                    <a:pt x="563" y="736"/>
                  </a:cubicBezTo>
                  <a:cubicBezTo>
                    <a:pt x="549" y="715"/>
                    <a:pt x="530" y="697"/>
                    <a:pt x="508" y="684"/>
                  </a:cubicBezTo>
                  <a:lnTo>
                    <a:pt x="515" y="682"/>
                  </a:lnTo>
                  <a:cubicBezTo>
                    <a:pt x="519" y="686"/>
                    <a:pt x="522" y="690"/>
                    <a:pt x="526" y="693"/>
                  </a:cubicBezTo>
                  <a:cubicBezTo>
                    <a:pt x="537" y="704"/>
                    <a:pt x="548" y="715"/>
                    <a:pt x="559" y="726"/>
                  </a:cubicBezTo>
                  <a:cubicBezTo>
                    <a:pt x="578" y="748"/>
                    <a:pt x="599" y="767"/>
                    <a:pt x="623" y="784"/>
                  </a:cubicBezTo>
                  <a:cubicBezTo>
                    <a:pt x="628" y="787"/>
                    <a:pt x="636" y="781"/>
                    <a:pt x="633" y="775"/>
                  </a:cubicBezTo>
                  <a:cubicBezTo>
                    <a:pt x="611" y="743"/>
                    <a:pt x="585" y="714"/>
                    <a:pt x="556" y="689"/>
                  </a:cubicBezTo>
                  <a:cubicBezTo>
                    <a:pt x="551" y="684"/>
                    <a:pt x="545" y="678"/>
                    <a:pt x="538" y="672"/>
                  </a:cubicBezTo>
                  <a:lnTo>
                    <a:pt x="541" y="670"/>
                  </a:lnTo>
                  <a:cubicBezTo>
                    <a:pt x="541" y="669"/>
                    <a:pt x="542" y="668"/>
                    <a:pt x="543" y="667"/>
                  </a:cubicBezTo>
                  <a:cubicBezTo>
                    <a:pt x="553" y="676"/>
                    <a:pt x="563" y="687"/>
                    <a:pt x="574" y="694"/>
                  </a:cubicBezTo>
                  <a:cubicBezTo>
                    <a:pt x="599" y="718"/>
                    <a:pt x="626" y="740"/>
                    <a:pt x="655" y="760"/>
                  </a:cubicBezTo>
                  <a:cubicBezTo>
                    <a:pt x="656" y="761"/>
                    <a:pt x="658" y="761"/>
                    <a:pt x="659" y="761"/>
                  </a:cubicBezTo>
                  <a:cubicBezTo>
                    <a:pt x="660" y="761"/>
                    <a:pt x="661" y="761"/>
                    <a:pt x="662" y="760"/>
                  </a:cubicBezTo>
                  <a:cubicBezTo>
                    <a:pt x="663" y="760"/>
                    <a:pt x="664" y="759"/>
                    <a:pt x="665" y="758"/>
                  </a:cubicBezTo>
                  <a:cubicBezTo>
                    <a:pt x="666" y="757"/>
                    <a:pt x="665" y="757"/>
                    <a:pt x="665" y="755"/>
                  </a:cubicBezTo>
                  <a:cubicBezTo>
                    <a:pt x="665" y="754"/>
                    <a:pt x="666" y="752"/>
                    <a:pt x="665" y="751"/>
                  </a:cubicBezTo>
                  <a:cubicBezTo>
                    <a:pt x="664" y="751"/>
                    <a:pt x="664" y="751"/>
                    <a:pt x="664" y="751"/>
                  </a:cubicBezTo>
                  <a:cubicBezTo>
                    <a:pt x="651" y="731"/>
                    <a:pt x="634" y="713"/>
                    <a:pt x="614" y="698"/>
                  </a:cubicBezTo>
                  <a:cubicBezTo>
                    <a:pt x="629" y="708"/>
                    <a:pt x="642" y="720"/>
                    <a:pt x="657" y="730"/>
                  </a:cubicBezTo>
                  <a:cubicBezTo>
                    <a:pt x="707" y="767"/>
                    <a:pt x="740" y="823"/>
                    <a:pt x="791" y="859"/>
                  </a:cubicBezTo>
                  <a:cubicBezTo>
                    <a:pt x="796" y="862"/>
                    <a:pt x="802" y="855"/>
                    <a:pt x="799" y="850"/>
                  </a:cubicBezTo>
                  <a:cubicBezTo>
                    <a:pt x="788" y="834"/>
                    <a:pt x="777" y="818"/>
                    <a:pt x="765" y="802"/>
                  </a:cubicBezTo>
                  <a:cubicBezTo>
                    <a:pt x="791" y="822"/>
                    <a:pt x="814" y="848"/>
                    <a:pt x="830" y="876"/>
                  </a:cubicBezTo>
                  <a:cubicBezTo>
                    <a:pt x="833" y="882"/>
                    <a:pt x="836" y="887"/>
                    <a:pt x="839" y="893"/>
                  </a:cubicBezTo>
                  <a:cubicBezTo>
                    <a:pt x="856" y="930"/>
                    <a:pt x="880" y="965"/>
                    <a:pt x="899" y="1001"/>
                  </a:cubicBezTo>
                  <a:cubicBezTo>
                    <a:pt x="899" y="1002"/>
                    <a:pt x="900" y="1004"/>
                    <a:pt x="901" y="1004"/>
                  </a:cubicBezTo>
                  <a:cubicBezTo>
                    <a:pt x="902" y="1005"/>
                    <a:pt x="904" y="1005"/>
                    <a:pt x="905" y="1005"/>
                  </a:cubicBezTo>
                  <a:cubicBezTo>
                    <a:pt x="906" y="1005"/>
                    <a:pt x="907" y="1005"/>
                    <a:pt x="909" y="1004"/>
                  </a:cubicBezTo>
                  <a:cubicBezTo>
                    <a:pt x="911" y="1004"/>
                    <a:pt x="911" y="1002"/>
                    <a:pt x="911" y="1001"/>
                  </a:cubicBezTo>
                  <a:cubicBezTo>
                    <a:pt x="912" y="1000"/>
                    <a:pt x="912" y="999"/>
                    <a:pt x="912" y="997"/>
                  </a:cubicBezTo>
                  <a:cubicBezTo>
                    <a:pt x="912" y="995"/>
                    <a:pt x="912" y="993"/>
                    <a:pt x="912" y="991"/>
                  </a:cubicBezTo>
                  <a:lnTo>
                    <a:pt x="923" y="1014"/>
                  </a:lnTo>
                  <a:cubicBezTo>
                    <a:pt x="934" y="1039"/>
                    <a:pt x="937" y="1066"/>
                    <a:pt x="951" y="1091"/>
                  </a:cubicBezTo>
                  <a:cubicBezTo>
                    <a:pt x="955" y="1100"/>
                    <a:pt x="966" y="1093"/>
                    <a:pt x="966" y="1085"/>
                  </a:cubicBezTo>
                  <a:cubicBezTo>
                    <a:pt x="966" y="1082"/>
                    <a:pt x="966" y="1080"/>
                    <a:pt x="966" y="1077"/>
                  </a:cubicBezTo>
                  <a:cubicBezTo>
                    <a:pt x="985" y="1119"/>
                    <a:pt x="995" y="1164"/>
                    <a:pt x="1018" y="1205"/>
                  </a:cubicBezTo>
                  <a:cubicBezTo>
                    <a:pt x="1021" y="1212"/>
                    <a:pt x="1031" y="1207"/>
                    <a:pt x="1031" y="1200"/>
                  </a:cubicBezTo>
                  <a:cubicBezTo>
                    <a:pt x="1031" y="1192"/>
                    <a:pt x="1030" y="1183"/>
                    <a:pt x="1028" y="1174"/>
                  </a:cubicBezTo>
                  <a:cubicBezTo>
                    <a:pt x="1048" y="1206"/>
                    <a:pt x="1069" y="1236"/>
                    <a:pt x="1093" y="1265"/>
                  </a:cubicBezTo>
                  <a:cubicBezTo>
                    <a:pt x="1094" y="1266"/>
                    <a:pt x="1094" y="1266"/>
                    <a:pt x="1095" y="1266"/>
                  </a:cubicBezTo>
                  <a:cubicBezTo>
                    <a:pt x="1096" y="1267"/>
                    <a:pt x="1098" y="1268"/>
                    <a:pt x="1099" y="1268"/>
                  </a:cubicBezTo>
                  <a:cubicBezTo>
                    <a:pt x="1100" y="1268"/>
                    <a:pt x="1102" y="1267"/>
                    <a:pt x="1103" y="1266"/>
                  </a:cubicBezTo>
                  <a:cubicBezTo>
                    <a:pt x="1104" y="1266"/>
                    <a:pt x="1104" y="1265"/>
                    <a:pt x="1106" y="1263"/>
                  </a:cubicBezTo>
                  <a:cubicBezTo>
                    <a:pt x="1107" y="1263"/>
                    <a:pt x="1107" y="1262"/>
                    <a:pt x="1107" y="1261"/>
                  </a:cubicBezTo>
                  <a:cubicBezTo>
                    <a:pt x="1123" y="1296"/>
                    <a:pt x="1136" y="1333"/>
                    <a:pt x="1148" y="1370"/>
                  </a:cubicBezTo>
                  <a:cubicBezTo>
                    <a:pt x="1155" y="1404"/>
                    <a:pt x="1167" y="1437"/>
                    <a:pt x="1182" y="1468"/>
                  </a:cubicBezTo>
                  <a:cubicBezTo>
                    <a:pt x="1194" y="1489"/>
                    <a:pt x="1221" y="1514"/>
                    <a:pt x="1187" y="1516"/>
                  </a:cubicBezTo>
                  <a:cubicBezTo>
                    <a:pt x="1186" y="1517"/>
                    <a:pt x="1185" y="1517"/>
                    <a:pt x="1184" y="1518"/>
                  </a:cubicBezTo>
                  <a:cubicBezTo>
                    <a:pt x="1182" y="1520"/>
                    <a:pt x="1180" y="1520"/>
                    <a:pt x="1179" y="1522"/>
                  </a:cubicBezTo>
                  <a:cubicBezTo>
                    <a:pt x="1175" y="1529"/>
                    <a:pt x="1184" y="1541"/>
                    <a:pt x="1187" y="1546"/>
                  </a:cubicBezTo>
                  <a:cubicBezTo>
                    <a:pt x="1207" y="1584"/>
                    <a:pt x="1223" y="1625"/>
                    <a:pt x="1232" y="1667"/>
                  </a:cubicBezTo>
                  <a:cubicBezTo>
                    <a:pt x="1243" y="1711"/>
                    <a:pt x="1256" y="1755"/>
                    <a:pt x="1270" y="1798"/>
                  </a:cubicBezTo>
                  <a:cubicBezTo>
                    <a:pt x="1275" y="1813"/>
                    <a:pt x="1278" y="1829"/>
                    <a:pt x="1283" y="1844"/>
                  </a:cubicBezTo>
                  <a:cubicBezTo>
                    <a:pt x="1285" y="1848"/>
                    <a:pt x="1299" y="1881"/>
                    <a:pt x="1292" y="1873"/>
                  </a:cubicBezTo>
                  <a:cubicBezTo>
                    <a:pt x="1292" y="1873"/>
                    <a:pt x="1290" y="1873"/>
                    <a:pt x="1291" y="1875"/>
                  </a:cubicBezTo>
                  <a:cubicBezTo>
                    <a:pt x="1291" y="1880"/>
                    <a:pt x="1293" y="1885"/>
                    <a:pt x="1296" y="1890"/>
                  </a:cubicBezTo>
                  <a:cubicBezTo>
                    <a:pt x="1297" y="1892"/>
                    <a:pt x="1299" y="1895"/>
                    <a:pt x="1300" y="1897"/>
                  </a:cubicBezTo>
                  <a:cubicBezTo>
                    <a:pt x="1304" y="1902"/>
                    <a:pt x="1311" y="1898"/>
                    <a:pt x="1312" y="1893"/>
                  </a:cubicBezTo>
                  <a:cubicBezTo>
                    <a:pt x="1312" y="1891"/>
                    <a:pt x="1312" y="1888"/>
                    <a:pt x="1312" y="1885"/>
                  </a:cubicBezTo>
                  <a:cubicBezTo>
                    <a:pt x="1312" y="1872"/>
                    <a:pt x="1309" y="1859"/>
                    <a:pt x="1302" y="1847"/>
                  </a:cubicBezTo>
                  <a:cubicBezTo>
                    <a:pt x="1302" y="1847"/>
                    <a:pt x="1301" y="1846"/>
                    <a:pt x="1301" y="1845"/>
                  </a:cubicBezTo>
                  <a:cubicBezTo>
                    <a:pt x="1286" y="1804"/>
                    <a:pt x="1273" y="1762"/>
                    <a:pt x="1264" y="1719"/>
                  </a:cubicBezTo>
                  <a:cubicBezTo>
                    <a:pt x="1256" y="1689"/>
                    <a:pt x="1246" y="1659"/>
                    <a:pt x="1236" y="1629"/>
                  </a:cubicBezTo>
                  <a:cubicBezTo>
                    <a:pt x="1229" y="1607"/>
                    <a:pt x="1220" y="1585"/>
                    <a:pt x="1210" y="1564"/>
                  </a:cubicBezTo>
                  <a:cubicBezTo>
                    <a:pt x="1206" y="1554"/>
                    <a:pt x="1182" y="1523"/>
                    <a:pt x="1211" y="1526"/>
                  </a:cubicBezTo>
                  <a:cubicBezTo>
                    <a:pt x="1215" y="1526"/>
                    <a:pt x="1220" y="1523"/>
                    <a:pt x="1219" y="1519"/>
                  </a:cubicBezTo>
                  <a:cubicBezTo>
                    <a:pt x="1212" y="1497"/>
                    <a:pt x="1203" y="1475"/>
                    <a:pt x="1192" y="1456"/>
                  </a:cubicBezTo>
                  <a:cubicBezTo>
                    <a:pt x="1190" y="1453"/>
                    <a:pt x="1188" y="1450"/>
                    <a:pt x="1187" y="1447"/>
                  </a:cubicBezTo>
                  <a:cubicBezTo>
                    <a:pt x="1167" y="1412"/>
                    <a:pt x="1164" y="1370"/>
                    <a:pt x="1151" y="1333"/>
                  </a:cubicBezTo>
                  <a:cubicBezTo>
                    <a:pt x="1144" y="1313"/>
                    <a:pt x="1135" y="1294"/>
                    <a:pt x="1127" y="1274"/>
                  </a:cubicBezTo>
                  <a:cubicBezTo>
                    <a:pt x="1136" y="1286"/>
                    <a:pt x="1148" y="1296"/>
                    <a:pt x="1158" y="1306"/>
                  </a:cubicBezTo>
                  <a:cubicBezTo>
                    <a:pt x="1171" y="1324"/>
                    <a:pt x="1187" y="1342"/>
                    <a:pt x="1203" y="1358"/>
                  </a:cubicBezTo>
                  <a:lnTo>
                    <a:pt x="1204" y="1358"/>
                  </a:lnTo>
                  <a:cubicBezTo>
                    <a:pt x="1205" y="1359"/>
                    <a:pt x="1206" y="1359"/>
                    <a:pt x="1207" y="1359"/>
                  </a:cubicBezTo>
                  <a:cubicBezTo>
                    <a:pt x="1208" y="1359"/>
                    <a:pt x="1209" y="1359"/>
                    <a:pt x="1210" y="1358"/>
                  </a:cubicBezTo>
                  <a:cubicBezTo>
                    <a:pt x="1221" y="1389"/>
                    <a:pt x="1234" y="1420"/>
                    <a:pt x="1248" y="1449"/>
                  </a:cubicBezTo>
                  <a:cubicBezTo>
                    <a:pt x="1281" y="1514"/>
                    <a:pt x="1288" y="1585"/>
                    <a:pt x="1301" y="1655"/>
                  </a:cubicBezTo>
                  <a:lnTo>
                    <a:pt x="1301" y="1656"/>
                  </a:lnTo>
                  <a:cubicBezTo>
                    <a:pt x="1302" y="1657"/>
                    <a:pt x="1302" y="1658"/>
                    <a:pt x="1303" y="1658"/>
                  </a:cubicBezTo>
                  <a:cubicBezTo>
                    <a:pt x="1304" y="1659"/>
                    <a:pt x="1305" y="1659"/>
                    <a:pt x="1306" y="1659"/>
                  </a:cubicBezTo>
                  <a:cubicBezTo>
                    <a:pt x="1310" y="1684"/>
                    <a:pt x="1316" y="1710"/>
                    <a:pt x="1324" y="1734"/>
                  </a:cubicBezTo>
                  <a:cubicBezTo>
                    <a:pt x="1328" y="1748"/>
                    <a:pt x="1324" y="1763"/>
                    <a:pt x="1335" y="1773"/>
                  </a:cubicBezTo>
                  <a:cubicBezTo>
                    <a:pt x="1336" y="1774"/>
                    <a:pt x="1336" y="1775"/>
                    <a:pt x="1337" y="1775"/>
                  </a:cubicBezTo>
                  <a:cubicBezTo>
                    <a:pt x="1338" y="1776"/>
                    <a:pt x="1339" y="1776"/>
                    <a:pt x="1340" y="1776"/>
                  </a:cubicBezTo>
                  <a:cubicBezTo>
                    <a:pt x="1341" y="1776"/>
                    <a:pt x="1343" y="1776"/>
                    <a:pt x="1344" y="1775"/>
                  </a:cubicBezTo>
                  <a:cubicBezTo>
                    <a:pt x="1345" y="1775"/>
                    <a:pt x="1345" y="1774"/>
                    <a:pt x="1345" y="1773"/>
                  </a:cubicBezTo>
                  <a:cubicBezTo>
                    <a:pt x="1346" y="1772"/>
                    <a:pt x="1347" y="1770"/>
                    <a:pt x="1348" y="1768"/>
                  </a:cubicBezTo>
                  <a:cubicBezTo>
                    <a:pt x="1354" y="1759"/>
                    <a:pt x="1357" y="1748"/>
                    <a:pt x="1358" y="1737"/>
                  </a:cubicBezTo>
                  <a:cubicBezTo>
                    <a:pt x="1362" y="1712"/>
                    <a:pt x="1374" y="1690"/>
                    <a:pt x="1379" y="1666"/>
                  </a:cubicBezTo>
                  <a:cubicBezTo>
                    <a:pt x="1373" y="1702"/>
                    <a:pt x="1370" y="1737"/>
                    <a:pt x="1370" y="1773"/>
                  </a:cubicBezTo>
                  <a:cubicBezTo>
                    <a:pt x="1370" y="1777"/>
                    <a:pt x="1370" y="1780"/>
                    <a:pt x="1370" y="1784"/>
                  </a:cubicBezTo>
                  <a:cubicBezTo>
                    <a:pt x="1371" y="1808"/>
                    <a:pt x="1372" y="1832"/>
                    <a:pt x="1376" y="1855"/>
                  </a:cubicBezTo>
                  <a:cubicBezTo>
                    <a:pt x="1379" y="1883"/>
                    <a:pt x="1374" y="1911"/>
                    <a:pt x="1378" y="1940"/>
                  </a:cubicBezTo>
                  <a:cubicBezTo>
                    <a:pt x="1384" y="1986"/>
                    <a:pt x="1392" y="2032"/>
                    <a:pt x="1404" y="2077"/>
                  </a:cubicBezTo>
                  <a:cubicBezTo>
                    <a:pt x="1385" y="2153"/>
                    <a:pt x="1361" y="2227"/>
                    <a:pt x="1331" y="2298"/>
                  </a:cubicBezTo>
                  <a:cubicBezTo>
                    <a:pt x="1316" y="2337"/>
                    <a:pt x="1313" y="2380"/>
                    <a:pt x="1303" y="2420"/>
                  </a:cubicBezTo>
                  <a:cubicBezTo>
                    <a:pt x="1294" y="2459"/>
                    <a:pt x="1290" y="2499"/>
                    <a:pt x="1290" y="2538"/>
                  </a:cubicBezTo>
                  <a:cubicBezTo>
                    <a:pt x="1290" y="2545"/>
                    <a:pt x="1290" y="2551"/>
                    <a:pt x="1291" y="2558"/>
                  </a:cubicBezTo>
                  <a:cubicBezTo>
                    <a:pt x="1291" y="2560"/>
                    <a:pt x="1291" y="2561"/>
                    <a:pt x="1292" y="2563"/>
                  </a:cubicBezTo>
                  <a:cubicBezTo>
                    <a:pt x="1293" y="2565"/>
                    <a:pt x="1294" y="2566"/>
                    <a:pt x="1296" y="2567"/>
                  </a:cubicBezTo>
                  <a:cubicBezTo>
                    <a:pt x="1298" y="2568"/>
                    <a:pt x="1299" y="2568"/>
                    <a:pt x="1301" y="2568"/>
                  </a:cubicBezTo>
                  <a:cubicBezTo>
                    <a:pt x="1303" y="2568"/>
                    <a:pt x="1304" y="2568"/>
                    <a:pt x="1306" y="2567"/>
                  </a:cubicBezTo>
                  <a:cubicBezTo>
                    <a:pt x="1307" y="2566"/>
                    <a:pt x="1309" y="2565"/>
                    <a:pt x="1310" y="2563"/>
                  </a:cubicBezTo>
                  <a:cubicBezTo>
                    <a:pt x="1346" y="2477"/>
                    <a:pt x="1357" y="2386"/>
                    <a:pt x="1379" y="2297"/>
                  </a:cubicBezTo>
                  <a:cubicBezTo>
                    <a:pt x="1390" y="2254"/>
                    <a:pt x="1414" y="2218"/>
                    <a:pt x="1427" y="2176"/>
                  </a:cubicBezTo>
                  <a:cubicBezTo>
                    <a:pt x="1440" y="2135"/>
                    <a:pt x="1436" y="2085"/>
                    <a:pt x="1447" y="2041"/>
                  </a:cubicBezTo>
                  <a:cubicBezTo>
                    <a:pt x="1460" y="1970"/>
                    <a:pt x="1467" y="1898"/>
                    <a:pt x="1467" y="1826"/>
                  </a:cubicBezTo>
                  <a:cubicBezTo>
                    <a:pt x="1467" y="1810"/>
                    <a:pt x="1467" y="1795"/>
                    <a:pt x="1466" y="1780"/>
                  </a:cubicBezTo>
                  <a:cubicBezTo>
                    <a:pt x="1466" y="1779"/>
                    <a:pt x="1466" y="1778"/>
                    <a:pt x="1466" y="1778"/>
                  </a:cubicBezTo>
                  <a:cubicBezTo>
                    <a:pt x="1466" y="1747"/>
                    <a:pt x="1465" y="1717"/>
                    <a:pt x="1461" y="1687"/>
                  </a:cubicBezTo>
                  <a:cubicBezTo>
                    <a:pt x="1461" y="1687"/>
                    <a:pt x="1461" y="1688"/>
                    <a:pt x="1462" y="1688"/>
                  </a:cubicBezTo>
                  <a:lnTo>
                    <a:pt x="1463" y="1688"/>
                  </a:lnTo>
                  <a:cubicBezTo>
                    <a:pt x="1464" y="1688"/>
                    <a:pt x="1465" y="1688"/>
                    <a:pt x="1465" y="1688"/>
                  </a:cubicBezTo>
                  <a:cubicBezTo>
                    <a:pt x="1466" y="1687"/>
                    <a:pt x="1466" y="1687"/>
                    <a:pt x="1466" y="1687"/>
                  </a:cubicBezTo>
                  <a:cubicBezTo>
                    <a:pt x="1466" y="1686"/>
                    <a:pt x="1467" y="1686"/>
                    <a:pt x="1467" y="1685"/>
                  </a:cubicBezTo>
                  <a:cubicBezTo>
                    <a:pt x="1474" y="1610"/>
                    <a:pt x="1458" y="1536"/>
                    <a:pt x="1459" y="1461"/>
                  </a:cubicBezTo>
                  <a:lnTo>
                    <a:pt x="1459" y="1460"/>
                  </a:lnTo>
                  <a:cubicBezTo>
                    <a:pt x="1459" y="1426"/>
                    <a:pt x="1453" y="1393"/>
                    <a:pt x="1441" y="1361"/>
                  </a:cubicBezTo>
                  <a:moveTo>
                    <a:pt x="918" y="234"/>
                  </a:moveTo>
                  <a:cubicBezTo>
                    <a:pt x="939" y="263"/>
                    <a:pt x="962" y="290"/>
                    <a:pt x="987" y="315"/>
                  </a:cubicBezTo>
                  <a:cubicBezTo>
                    <a:pt x="981" y="314"/>
                    <a:pt x="974" y="313"/>
                    <a:pt x="968" y="312"/>
                  </a:cubicBezTo>
                  <a:cubicBezTo>
                    <a:pt x="936" y="304"/>
                    <a:pt x="903" y="311"/>
                    <a:pt x="875" y="292"/>
                  </a:cubicBezTo>
                  <a:cubicBezTo>
                    <a:pt x="874" y="292"/>
                    <a:pt x="874" y="292"/>
                    <a:pt x="874" y="292"/>
                  </a:cubicBezTo>
                  <a:cubicBezTo>
                    <a:pt x="873" y="292"/>
                    <a:pt x="873" y="292"/>
                    <a:pt x="872" y="292"/>
                  </a:cubicBezTo>
                  <a:cubicBezTo>
                    <a:pt x="871" y="293"/>
                    <a:pt x="871" y="293"/>
                    <a:pt x="871" y="293"/>
                  </a:cubicBezTo>
                  <a:cubicBezTo>
                    <a:pt x="871" y="294"/>
                    <a:pt x="871" y="294"/>
                    <a:pt x="871" y="295"/>
                  </a:cubicBezTo>
                  <a:lnTo>
                    <a:pt x="871" y="296"/>
                  </a:lnTo>
                  <a:lnTo>
                    <a:pt x="871" y="297"/>
                  </a:lnTo>
                  <a:cubicBezTo>
                    <a:pt x="878" y="303"/>
                    <a:pt x="885" y="309"/>
                    <a:pt x="892" y="313"/>
                  </a:cubicBezTo>
                  <a:cubicBezTo>
                    <a:pt x="894" y="314"/>
                    <a:pt x="895" y="314"/>
                    <a:pt x="896" y="315"/>
                  </a:cubicBezTo>
                  <a:cubicBezTo>
                    <a:pt x="916" y="322"/>
                    <a:pt x="934" y="317"/>
                    <a:pt x="955" y="321"/>
                  </a:cubicBezTo>
                  <a:cubicBezTo>
                    <a:pt x="970" y="325"/>
                    <a:pt x="986" y="328"/>
                    <a:pt x="1001" y="331"/>
                  </a:cubicBezTo>
                  <a:lnTo>
                    <a:pt x="1008" y="338"/>
                  </a:lnTo>
                  <a:cubicBezTo>
                    <a:pt x="1011" y="342"/>
                    <a:pt x="1015" y="346"/>
                    <a:pt x="1018" y="349"/>
                  </a:cubicBezTo>
                  <a:lnTo>
                    <a:pt x="1017" y="349"/>
                  </a:lnTo>
                  <a:lnTo>
                    <a:pt x="1016" y="349"/>
                  </a:lnTo>
                  <a:cubicBezTo>
                    <a:pt x="966" y="349"/>
                    <a:pt x="918" y="344"/>
                    <a:pt x="869" y="345"/>
                  </a:cubicBezTo>
                  <a:cubicBezTo>
                    <a:pt x="823" y="345"/>
                    <a:pt x="777" y="330"/>
                    <a:pt x="731" y="327"/>
                  </a:cubicBezTo>
                  <a:cubicBezTo>
                    <a:pt x="728" y="327"/>
                    <a:pt x="727" y="332"/>
                    <a:pt x="731" y="332"/>
                  </a:cubicBezTo>
                  <a:cubicBezTo>
                    <a:pt x="800" y="341"/>
                    <a:pt x="868" y="355"/>
                    <a:pt x="937" y="359"/>
                  </a:cubicBezTo>
                  <a:cubicBezTo>
                    <a:pt x="931" y="361"/>
                    <a:pt x="925" y="362"/>
                    <a:pt x="919" y="363"/>
                  </a:cubicBezTo>
                  <a:cubicBezTo>
                    <a:pt x="885" y="366"/>
                    <a:pt x="850" y="360"/>
                    <a:pt x="817" y="360"/>
                  </a:cubicBezTo>
                  <a:cubicBezTo>
                    <a:pt x="783" y="361"/>
                    <a:pt x="755" y="356"/>
                    <a:pt x="726" y="369"/>
                  </a:cubicBezTo>
                  <a:cubicBezTo>
                    <a:pt x="688" y="362"/>
                    <a:pt x="650" y="358"/>
                    <a:pt x="611" y="358"/>
                  </a:cubicBezTo>
                  <a:cubicBezTo>
                    <a:pt x="598" y="358"/>
                    <a:pt x="585" y="359"/>
                    <a:pt x="572" y="360"/>
                  </a:cubicBezTo>
                  <a:cubicBezTo>
                    <a:pt x="598" y="332"/>
                    <a:pt x="628" y="308"/>
                    <a:pt x="662" y="289"/>
                  </a:cubicBezTo>
                  <a:cubicBezTo>
                    <a:pt x="669" y="285"/>
                    <a:pt x="677" y="281"/>
                    <a:pt x="685" y="277"/>
                  </a:cubicBezTo>
                  <a:cubicBezTo>
                    <a:pt x="745" y="247"/>
                    <a:pt x="806" y="207"/>
                    <a:pt x="875" y="197"/>
                  </a:cubicBezTo>
                  <a:lnTo>
                    <a:pt x="876" y="197"/>
                  </a:lnTo>
                  <a:lnTo>
                    <a:pt x="896" y="202"/>
                  </a:lnTo>
                  <a:cubicBezTo>
                    <a:pt x="902" y="212"/>
                    <a:pt x="910" y="224"/>
                    <a:pt x="918" y="234"/>
                  </a:cubicBezTo>
                  <a:moveTo>
                    <a:pt x="323" y="335"/>
                  </a:moveTo>
                  <a:cubicBezTo>
                    <a:pt x="387" y="278"/>
                    <a:pt x="449" y="217"/>
                    <a:pt x="524" y="175"/>
                  </a:cubicBezTo>
                  <a:cubicBezTo>
                    <a:pt x="598" y="137"/>
                    <a:pt x="678" y="111"/>
                    <a:pt x="760" y="100"/>
                  </a:cubicBezTo>
                  <a:lnTo>
                    <a:pt x="761" y="100"/>
                  </a:lnTo>
                  <a:cubicBezTo>
                    <a:pt x="761" y="99"/>
                    <a:pt x="762" y="99"/>
                    <a:pt x="762" y="99"/>
                  </a:cubicBezTo>
                  <a:cubicBezTo>
                    <a:pt x="777" y="105"/>
                    <a:pt x="792" y="112"/>
                    <a:pt x="807" y="121"/>
                  </a:cubicBezTo>
                  <a:cubicBezTo>
                    <a:pt x="813" y="124"/>
                    <a:pt x="819" y="128"/>
                    <a:pt x="826" y="132"/>
                  </a:cubicBezTo>
                  <a:cubicBezTo>
                    <a:pt x="848" y="148"/>
                    <a:pt x="868" y="167"/>
                    <a:pt x="885" y="188"/>
                  </a:cubicBezTo>
                  <a:lnTo>
                    <a:pt x="877" y="186"/>
                  </a:lnTo>
                  <a:lnTo>
                    <a:pt x="877" y="184"/>
                  </a:lnTo>
                  <a:cubicBezTo>
                    <a:pt x="877" y="183"/>
                    <a:pt x="876" y="183"/>
                    <a:pt x="875" y="182"/>
                  </a:cubicBezTo>
                  <a:lnTo>
                    <a:pt x="874" y="182"/>
                  </a:lnTo>
                  <a:cubicBezTo>
                    <a:pt x="873" y="182"/>
                    <a:pt x="872" y="182"/>
                    <a:pt x="872" y="182"/>
                  </a:cubicBezTo>
                  <a:cubicBezTo>
                    <a:pt x="871" y="182"/>
                    <a:pt x="871" y="183"/>
                    <a:pt x="871" y="183"/>
                  </a:cubicBezTo>
                  <a:cubicBezTo>
                    <a:pt x="822" y="167"/>
                    <a:pt x="762" y="170"/>
                    <a:pt x="716" y="173"/>
                  </a:cubicBezTo>
                  <a:cubicBezTo>
                    <a:pt x="685" y="176"/>
                    <a:pt x="654" y="187"/>
                    <a:pt x="627" y="202"/>
                  </a:cubicBezTo>
                  <a:cubicBezTo>
                    <a:pt x="616" y="209"/>
                    <a:pt x="605" y="216"/>
                    <a:pt x="594" y="225"/>
                  </a:cubicBezTo>
                  <a:cubicBezTo>
                    <a:pt x="594" y="225"/>
                    <a:pt x="594" y="226"/>
                    <a:pt x="593" y="226"/>
                  </a:cubicBezTo>
                  <a:cubicBezTo>
                    <a:pt x="592" y="227"/>
                    <a:pt x="592" y="229"/>
                    <a:pt x="592" y="230"/>
                  </a:cubicBezTo>
                  <a:cubicBezTo>
                    <a:pt x="592" y="231"/>
                    <a:pt x="592" y="234"/>
                    <a:pt x="593" y="234"/>
                  </a:cubicBezTo>
                  <a:cubicBezTo>
                    <a:pt x="594" y="235"/>
                    <a:pt x="594" y="235"/>
                    <a:pt x="594" y="235"/>
                  </a:cubicBezTo>
                  <a:cubicBezTo>
                    <a:pt x="597" y="238"/>
                    <a:pt x="599" y="241"/>
                    <a:pt x="602" y="242"/>
                  </a:cubicBezTo>
                  <a:cubicBezTo>
                    <a:pt x="606" y="245"/>
                    <a:pt x="611" y="245"/>
                    <a:pt x="615" y="245"/>
                  </a:cubicBezTo>
                  <a:cubicBezTo>
                    <a:pt x="578" y="263"/>
                    <a:pt x="539" y="279"/>
                    <a:pt x="503" y="299"/>
                  </a:cubicBezTo>
                  <a:cubicBezTo>
                    <a:pt x="496" y="302"/>
                    <a:pt x="490" y="306"/>
                    <a:pt x="483" y="310"/>
                  </a:cubicBezTo>
                  <a:cubicBezTo>
                    <a:pt x="473" y="316"/>
                    <a:pt x="463" y="322"/>
                    <a:pt x="453" y="329"/>
                  </a:cubicBezTo>
                  <a:cubicBezTo>
                    <a:pt x="438" y="340"/>
                    <a:pt x="421" y="363"/>
                    <a:pt x="405" y="370"/>
                  </a:cubicBezTo>
                  <a:cubicBezTo>
                    <a:pt x="402" y="371"/>
                    <a:pt x="405" y="375"/>
                    <a:pt x="407" y="375"/>
                  </a:cubicBezTo>
                  <a:cubicBezTo>
                    <a:pt x="438" y="368"/>
                    <a:pt x="467" y="330"/>
                    <a:pt x="496" y="316"/>
                  </a:cubicBezTo>
                  <a:cubicBezTo>
                    <a:pt x="545" y="290"/>
                    <a:pt x="595" y="271"/>
                    <a:pt x="644" y="247"/>
                  </a:cubicBezTo>
                  <a:lnTo>
                    <a:pt x="645" y="247"/>
                  </a:lnTo>
                  <a:cubicBezTo>
                    <a:pt x="646" y="246"/>
                    <a:pt x="646" y="245"/>
                    <a:pt x="647" y="244"/>
                  </a:cubicBezTo>
                  <a:cubicBezTo>
                    <a:pt x="648" y="243"/>
                    <a:pt x="648" y="243"/>
                    <a:pt x="648" y="241"/>
                  </a:cubicBezTo>
                  <a:cubicBezTo>
                    <a:pt x="648" y="240"/>
                    <a:pt x="648" y="238"/>
                    <a:pt x="647" y="237"/>
                  </a:cubicBezTo>
                  <a:cubicBezTo>
                    <a:pt x="646" y="236"/>
                    <a:pt x="646" y="235"/>
                    <a:pt x="645" y="234"/>
                  </a:cubicBezTo>
                  <a:cubicBezTo>
                    <a:pt x="644" y="234"/>
                    <a:pt x="644" y="234"/>
                    <a:pt x="643" y="234"/>
                  </a:cubicBezTo>
                  <a:cubicBezTo>
                    <a:pt x="628" y="230"/>
                    <a:pt x="612" y="228"/>
                    <a:pt x="638" y="217"/>
                  </a:cubicBezTo>
                  <a:cubicBezTo>
                    <a:pt x="663" y="207"/>
                    <a:pt x="682" y="198"/>
                    <a:pt x="705" y="191"/>
                  </a:cubicBezTo>
                  <a:cubicBezTo>
                    <a:pt x="731" y="185"/>
                    <a:pt x="757" y="182"/>
                    <a:pt x="782" y="182"/>
                  </a:cubicBezTo>
                  <a:cubicBezTo>
                    <a:pt x="802" y="182"/>
                    <a:pt x="821" y="184"/>
                    <a:pt x="840" y="187"/>
                  </a:cubicBezTo>
                  <a:cubicBezTo>
                    <a:pt x="830" y="190"/>
                    <a:pt x="820" y="195"/>
                    <a:pt x="810" y="199"/>
                  </a:cubicBezTo>
                  <a:cubicBezTo>
                    <a:pt x="780" y="210"/>
                    <a:pt x="751" y="225"/>
                    <a:pt x="723" y="241"/>
                  </a:cubicBezTo>
                  <a:cubicBezTo>
                    <a:pt x="709" y="246"/>
                    <a:pt x="696" y="253"/>
                    <a:pt x="683" y="260"/>
                  </a:cubicBezTo>
                  <a:cubicBezTo>
                    <a:pt x="673" y="266"/>
                    <a:pt x="663" y="273"/>
                    <a:pt x="653" y="280"/>
                  </a:cubicBezTo>
                  <a:cubicBezTo>
                    <a:pt x="629" y="303"/>
                    <a:pt x="577" y="322"/>
                    <a:pt x="567" y="357"/>
                  </a:cubicBezTo>
                  <a:cubicBezTo>
                    <a:pt x="567" y="358"/>
                    <a:pt x="567" y="358"/>
                    <a:pt x="567" y="358"/>
                  </a:cubicBezTo>
                  <a:cubicBezTo>
                    <a:pt x="527" y="361"/>
                    <a:pt x="487" y="368"/>
                    <a:pt x="449" y="378"/>
                  </a:cubicBezTo>
                  <a:cubicBezTo>
                    <a:pt x="442" y="380"/>
                    <a:pt x="435" y="382"/>
                    <a:pt x="429" y="386"/>
                  </a:cubicBezTo>
                  <a:cubicBezTo>
                    <a:pt x="419" y="386"/>
                    <a:pt x="409" y="388"/>
                    <a:pt x="400" y="389"/>
                  </a:cubicBezTo>
                  <a:cubicBezTo>
                    <a:pt x="398" y="389"/>
                    <a:pt x="396" y="390"/>
                    <a:pt x="394" y="391"/>
                  </a:cubicBezTo>
                  <a:cubicBezTo>
                    <a:pt x="394" y="389"/>
                    <a:pt x="394" y="388"/>
                    <a:pt x="394" y="387"/>
                  </a:cubicBezTo>
                  <a:cubicBezTo>
                    <a:pt x="394" y="385"/>
                    <a:pt x="394" y="384"/>
                    <a:pt x="393" y="382"/>
                  </a:cubicBezTo>
                  <a:cubicBezTo>
                    <a:pt x="392" y="381"/>
                    <a:pt x="391" y="379"/>
                    <a:pt x="389" y="378"/>
                  </a:cubicBezTo>
                  <a:cubicBezTo>
                    <a:pt x="387" y="377"/>
                    <a:pt x="386" y="377"/>
                    <a:pt x="384" y="377"/>
                  </a:cubicBezTo>
                  <a:cubicBezTo>
                    <a:pt x="377" y="377"/>
                    <a:pt x="370" y="379"/>
                    <a:pt x="364" y="381"/>
                  </a:cubicBezTo>
                  <a:cubicBezTo>
                    <a:pt x="364" y="380"/>
                    <a:pt x="364" y="380"/>
                    <a:pt x="364" y="380"/>
                  </a:cubicBezTo>
                  <a:cubicBezTo>
                    <a:pt x="364" y="379"/>
                    <a:pt x="364" y="378"/>
                    <a:pt x="363" y="377"/>
                  </a:cubicBezTo>
                  <a:cubicBezTo>
                    <a:pt x="362" y="376"/>
                    <a:pt x="362" y="376"/>
                    <a:pt x="361" y="375"/>
                  </a:cubicBezTo>
                  <a:cubicBezTo>
                    <a:pt x="361" y="375"/>
                    <a:pt x="360" y="375"/>
                    <a:pt x="359" y="375"/>
                  </a:cubicBezTo>
                  <a:cubicBezTo>
                    <a:pt x="358" y="375"/>
                    <a:pt x="358" y="375"/>
                    <a:pt x="358" y="375"/>
                  </a:cubicBezTo>
                  <a:cubicBezTo>
                    <a:pt x="339" y="379"/>
                    <a:pt x="320" y="387"/>
                    <a:pt x="304" y="396"/>
                  </a:cubicBezTo>
                  <a:cubicBezTo>
                    <a:pt x="296" y="401"/>
                    <a:pt x="289" y="405"/>
                    <a:pt x="283" y="410"/>
                  </a:cubicBezTo>
                  <a:cubicBezTo>
                    <a:pt x="301" y="396"/>
                    <a:pt x="316" y="380"/>
                    <a:pt x="329" y="361"/>
                  </a:cubicBezTo>
                  <a:cubicBezTo>
                    <a:pt x="330" y="360"/>
                    <a:pt x="330" y="359"/>
                    <a:pt x="330" y="358"/>
                  </a:cubicBezTo>
                  <a:cubicBezTo>
                    <a:pt x="330" y="356"/>
                    <a:pt x="330" y="355"/>
                    <a:pt x="329" y="354"/>
                  </a:cubicBezTo>
                  <a:cubicBezTo>
                    <a:pt x="328" y="353"/>
                    <a:pt x="327" y="352"/>
                    <a:pt x="326" y="351"/>
                  </a:cubicBezTo>
                  <a:cubicBezTo>
                    <a:pt x="325" y="351"/>
                    <a:pt x="324" y="350"/>
                    <a:pt x="322" y="350"/>
                  </a:cubicBezTo>
                  <a:cubicBezTo>
                    <a:pt x="321" y="350"/>
                    <a:pt x="320" y="351"/>
                    <a:pt x="319" y="351"/>
                  </a:cubicBezTo>
                  <a:cubicBezTo>
                    <a:pt x="287" y="372"/>
                    <a:pt x="257" y="398"/>
                    <a:pt x="231" y="426"/>
                  </a:cubicBezTo>
                  <a:cubicBezTo>
                    <a:pt x="260" y="394"/>
                    <a:pt x="290" y="364"/>
                    <a:pt x="322" y="335"/>
                  </a:cubicBezTo>
                  <a:lnTo>
                    <a:pt x="323" y="335"/>
                  </a:lnTo>
                  <a:moveTo>
                    <a:pt x="74" y="597"/>
                  </a:moveTo>
                  <a:cubicBezTo>
                    <a:pt x="75" y="593"/>
                    <a:pt x="75" y="589"/>
                    <a:pt x="75" y="585"/>
                  </a:cubicBezTo>
                  <a:cubicBezTo>
                    <a:pt x="76" y="534"/>
                    <a:pt x="120" y="489"/>
                    <a:pt x="115" y="439"/>
                  </a:cubicBezTo>
                  <a:cubicBezTo>
                    <a:pt x="114" y="437"/>
                    <a:pt x="114" y="437"/>
                    <a:pt x="113" y="435"/>
                  </a:cubicBezTo>
                  <a:cubicBezTo>
                    <a:pt x="113" y="434"/>
                    <a:pt x="111" y="433"/>
                    <a:pt x="110" y="432"/>
                  </a:cubicBezTo>
                  <a:cubicBezTo>
                    <a:pt x="109" y="431"/>
                    <a:pt x="108" y="431"/>
                    <a:pt x="107" y="431"/>
                  </a:cubicBezTo>
                  <a:lnTo>
                    <a:pt x="115" y="411"/>
                  </a:lnTo>
                  <a:cubicBezTo>
                    <a:pt x="118" y="404"/>
                    <a:pt x="122" y="396"/>
                    <a:pt x="126" y="389"/>
                  </a:cubicBezTo>
                  <a:cubicBezTo>
                    <a:pt x="136" y="372"/>
                    <a:pt x="148" y="357"/>
                    <a:pt x="163" y="343"/>
                  </a:cubicBezTo>
                  <a:cubicBezTo>
                    <a:pt x="152" y="369"/>
                    <a:pt x="147" y="396"/>
                    <a:pt x="147" y="424"/>
                  </a:cubicBezTo>
                  <a:cubicBezTo>
                    <a:pt x="147" y="428"/>
                    <a:pt x="147" y="432"/>
                    <a:pt x="148" y="436"/>
                  </a:cubicBezTo>
                  <a:cubicBezTo>
                    <a:pt x="133" y="463"/>
                    <a:pt x="120" y="490"/>
                    <a:pt x="108" y="519"/>
                  </a:cubicBezTo>
                  <a:cubicBezTo>
                    <a:pt x="100" y="537"/>
                    <a:pt x="91" y="556"/>
                    <a:pt x="83" y="575"/>
                  </a:cubicBezTo>
                  <a:cubicBezTo>
                    <a:pt x="80" y="578"/>
                    <a:pt x="77" y="587"/>
                    <a:pt x="74" y="597"/>
                  </a:cubicBezTo>
                  <a:moveTo>
                    <a:pt x="150" y="527"/>
                  </a:moveTo>
                  <a:lnTo>
                    <a:pt x="147" y="530"/>
                  </a:lnTo>
                  <a:lnTo>
                    <a:pt x="150" y="526"/>
                  </a:lnTo>
                  <a:lnTo>
                    <a:pt x="150" y="527"/>
                  </a:lnTo>
                  <a:moveTo>
                    <a:pt x="313" y="638"/>
                  </a:moveTo>
                  <a:lnTo>
                    <a:pt x="316" y="638"/>
                  </a:lnTo>
                  <a:lnTo>
                    <a:pt x="316" y="639"/>
                  </a:lnTo>
                  <a:lnTo>
                    <a:pt x="313" y="638"/>
                  </a:lnTo>
                  <a:moveTo>
                    <a:pt x="352" y="645"/>
                  </a:moveTo>
                  <a:lnTo>
                    <a:pt x="351" y="645"/>
                  </a:lnTo>
                  <a:lnTo>
                    <a:pt x="359" y="647"/>
                  </a:lnTo>
                  <a:lnTo>
                    <a:pt x="352" y="645"/>
                  </a:lnTo>
                  <a:moveTo>
                    <a:pt x="381" y="653"/>
                  </a:moveTo>
                  <a:cubicBezTo>
                    <a:pt x="377" y="651"/>
                    <a:pt x="373" y="650"/>
                    <a:pt x="370" y="649"/>
                  </a:cubicBezTo>
                  <a:lnTo>
                    <a:pt x="382" y="652"/>
                  </a:lnTo>
                  <a:lnTo>
                    <a:pt x="381" y="653"/>
                  </a:lnTo>
                  <a:moveTo>
                    <a:pt x="429" y="658"/>
                  </a:moveTo>
                  <a:lnTo>
                    <a:pt x="435" y="658"/>
                  </a:lnTo>
                  <a:cubicBezTo>
                    <a:pt x="435" y="658"/>
                    <a:pt x="435" y="659"/>
                    <a:pt x="435" y="660"/>
                  </a:cubicBezTo>
                  <a:cubicBezTo>
                    <a:pt x="435" y="660"/>
                    <a:pt x="435" y="661"/>
                    <a:pt x="435" y="662"/>
                  </a:cubicBezTo>
                  <a:lnTo>
                    <a:pt x="434" y="662"/>
                  </a:lnTo>
                  <a:lnTo>
                    <a:pt x="433" y="662"/>
                  </a:lnTo>
                  <a:cubicBezTo>
                    <a:pt x="432" y="660"/>
                    <a:pt x="430" y="658"/>
                    <a:pt x="429" y="657"/>
                  </a:cubicBezTo>
                  <a:lnTo>
                    <a:pt x="429" y="658"/>
                  </a:lnTo>
                  <a:moveTo>
                    <a:pt x="434" y="697"/>
                  </a:moveTo>
                  <a:lnTo>
                    <a:pt x="438" y="697"/>
                  </a:lnTo>
                  <a:lnTo>
                    <a:pt x="446" y="703"/>
                  </a:lnTo>
                  <a:lnTo>
                    <a:pt x="434" y="697"/>
                  </a:lnTo>
                  <a:moveTo>
                    <a:pt x="745" y="776"/>
                  </a:moveTo>
                  <a:lnTo>
                    <a:pt x="742" y="771"/>
                  </a:lnTo>
                  <a:lnTo>
                    <a:pt x="748" y="774"/>
                  </a:lnTo>
                  <a:lnTo>
                    <a:pt x="747" y="774"/>
                  </a:lnTo>
                  <a:cubicBezTo>
                    <a:pt x="746" y="775"/>
                    <a:pt x="745" y="776"/>
                    <a:pt x="745" y="777"/>
                  </a:cubicBezTo>
                  <a:lnTo>
                    <a:pt x="745" y="776"/>
                  </a:lnTo>
                  <a:moveTo>
                    <a:pt x="922" y="933"/>
                  </a:moveTo>
                  <a:lnTo>
                    <a:pt x="922" y="931"/>
                  </a:lnTo>
                  <a:lnTo>
                    <a:pt x="923" y="932"/>
                  </a:lnTo>
                  <a:cubicBezTo>
                    <a:pt x="923" y="933"/>
                    <a:pt x="922" y="934"/>
                    <a:pt x="922" y="935"/>
                  </a:cubicBezTo>
                  <a:lnTo>
                    <a:pt x="922" y="933"/>
                  </a:lnTo>
                  <a:moveTo>
                    <a:pt x="1064" y="1177"/>
                  </a:moveTo>
                  <a:cubicBezTo>
                    <a:pt x="1060" y="1171"/>
                    <a:pt x="1057" y="1166"/>
                    <a:pt x="1054" y="1161"/>
                  </a:cubicBezTo>
                  <a:lnTo>
                    <a:pt x="1046" y="1148"/>
                  </a:lnTo>
                  <a:cubicBezTo>
                    <a:pt x="1052" y="1157"/>
                    <a:pt x="1058" y="1167"/>
                    <a:pt x="1064" y="1176"/>
                  </a:cubicBezTo>
                  <a:lnTo>
                    <a:pt x="1064" y="1177"/>
                  </a:lnTo>
                  <a:moveTo>
                    <a:pt x="1095" y="1209"/>
                  </a:moveTo>
                  <a:lnTo>
                    <a:pt x="1096" y="1212"/>
                  </a:lnTo>
                  <a:lnTo>
                    <a:pt x="1095" y="1209"/>
                  </a:lnTo>
                  <a:moveTo>
                    <a:pt x="1414" y="2103"/>
                  </a:moveTo>
                  <a:cubicBezTo>
                    <a:pt x="1412" y="2119"/>
                    <a:pt x="1412" y="2135"/>
                    <a:pt x="1410" y="2152"/>
                  </a:cubicBezTo>
                  <a:cubicBezTo>
                    <a:pt x="1405" y="2190"/>
                    <a:pt x="1388" y="2190"/>
                    <a:pt x="1380" y="2219"/>
                  </a:cubicBezTo>
                  <a:cubicBezTo>
                    <a:pt x="1367" y="2256"/>
                    <a:pt x="1358" y="2294"/>
                    <a:pt x="1353" y="2333"/>
                  </a:cubicBezTo>
                  <a:cubicBezTo>
                    <a:pt x="1351" y="2363"/>
                    <a:pt x="1334" y="2392"/>
                    <a:pt x="1327" y="2422"/>
                  </a:cubicBezTo>
                  <a:cubicBezTo>
                    <a:pt x="1323" y="2442"/>
                    <a:pt x="1318" y="2462"/>
                    <a:pt x="1313" y="2482"/>
                  </a:cubicBezTo>
                  <a:cubicBezTo>
                    <a:pt x="1315" y="2416"/>
                    <a:pt x="1327" y="2350"/>
                    <a:pt x="1351" y="2287"/>
                  </a:cubicBezTo>
                  <a:cubicBezTo>
                    <a:pt x="1367" y="2252"/>
                    <a:pt x="1381" y="2215"/>
                    <a:pt x="1392" y="2177"/>
                  </a:cubicBezTo>
                  <a:cubicBezTo>
                    <a:pt x="1398" y="2153"/>
                    <a:pt x="1408" y="2126"/>
                    <a:pt x="1414" y="2101"/>
                  </a:cubicBezTo>
                  <a:lnTo>
                    <a:pt x="1414" y="2103"/>
                  </a:lnTo>
                  <a:moveTo>
                    <a:pt x="1452" y="1642"/>
                  </a:moveTo>
                  <a:cubicBezTo>
                    <a:pt x="1444" y="1609"/>
                    <a:pt x="1437" y="1570"/>
                    <a:pt x="1416" y="1543"/>
                  </a:cubicBezTo>
                  <a:cubicBezTo>
                    <a:pt x="1413" y="1540"/>
                    <a:pt x="1408" y="1543"/>
                    <a:pt x="1410" y="1547"/>
                  </a:cubicBezTo>
                  <a:cubicBezTo>
                    <a:pt x="1434" y="1585"/>
                    <a:pt x="1444" y="1649"/>
                    <a:pt x="1449" y="1693"/>
                  </a:cubicBezTo>
                  <a:cubicBezTo>
                    <a:pt x="1451" y="1719"/>
                    <a:pt x="1452" y="1745"/>
                    <a:pt x="1452" y="1771"/>
                  </a:cubicBezTo>
                  <a:cubicBezTo>
                    <a:pt x="1452" y="1797"/>
                    <a:pt x="1451" y="1823"/>
                    <a:pt x="1449" y="1849"/>
                  </a:cubicBezTo>
                  <a:cubicBezTo>
                    <a:pt x="1449" y="1919"/>
                    <a:pt x="1431" y="1989"/>
                    <a:pt x="1420" y="2059"/>
                  </a:cubicBezTo>
                  <a:lnTo>
                    <a:pt x="1420" y="2058"/>
                  </a:lnTo>
                  <a:cubicBezTo>
                    <a:pt x="1420" y="2057"/>
                    <a:pt x="1419" y="2057"/>
                    <a:pt x="1418" y="2056"/>
                  </a:cubicBezTo>
                  <a:cubicBezTo>
                    <a:pt x="1415" y="2027"/>
                    <a:pt x="1407" y="1997"/>
                    <a:pt x="1403" y="1968"/>
                  </a:cubicBezTo>
                  <a:cubicBezTo>
                    <a:pt x="1397" y="1924"/>
                    <a:pt x="1398" y="1879"/>
                    <a:pt x="1393" y="1834"/>
                  </a:cubicBezTo>
                  <a:cubicBezTo>
                    <a:pt x="1389" y="1792"/>
                    <a:pt x="1387" y="1749"/>
                    <a:pt x="1387" y="1706"/>
                  </a:cubicBezTo>
                  <a:cubicBezTo>
                    <a:pt x="1387" y="1700"/>
                    <a:pt x="1387" y="1694"/>
                    <a:pt x="1387" y="1689"/>
                  </a:cubicBezTo>
                  <a:cubicBezTo>
                    <a:pt x="1388" y="1685"/>
                    <a:pt x="1388" y="1682"/>
                    <a:pt x="1388" y="1679"/>
                  </a:cubicBezTo>
                  <a:cubicBezTo>
                    <a:pt x="1388" y="1667"/>
                    <a:pt x="1385" y="1656"/>
                    <a:pt x="1380" y="1645"/>
                  </a:cubicBezTo>
                  <a:cubicBezTo>
                    <a:pt x="1379" y="1645"/>
                    <a:pt x="1379" y="1644"/>
                    <a:pt x="1378" y="1644"/>
                  </a:cubicBezTo>
                  <a:cubicBezTo>
                    <a:pt x="1378" y="1644"/>
                    <a:pt x="1377" y="1643"/>
                    <a:pt x="1376" y="1643"/>
                  </a:cubicBezTo>
                  <a:cubicBezTo>
                    <a:pt x="1375" y="1643"/>
                    <a:pt x="1374" y="1644"/>
                    <a:pt x="1373" y="1644"/>
                  </a:cubicBezTo>
                  <a:cubicBezTo>
                    <a:pt x="1372" y="1644"/>
                    <a:pt x="1371" y="1645"/>
                    <a:pt x="1371" y="1646"/>
                  </a:cubicBezTo>
                  <a:lnTo>
                    <a:pt x="1371" y="1647"/>
                  </a:lnTo>
                  <a:cubicBezTo>
                    <a:pt x="1358" y="1678"/>
                    <a:pt x="1349" y="1710"/>
                    <a:pt x="1343" y="1742"/>
                  </a:cubicBezTo>
                  <a:cubicBezTo>
                    <a:pt x="1343" y="1747"/>
                    <a:pt x="1338" y="1730"/>
                    <a:pt x="1338" y="1727"/>
                  </a:cubicBezTo>
                  <a:cubicBezTo>
                    <a:pt x="1334" y="1710"/>
                    <a:pt x="1329" y="1693"/>
                    <a:pt x="1321" y="1677"/>
                  </a:cubicBezTo>
                  <a:cubicBezTo>
                    <a:pt x="1307" y="1638"/>
                    <a:pt x="1325" y="1592"/>
                    <a:pt x="1324" y="1551"/>
                  </a:cubicBezTo>
                  <a:cubicBezTo>
                    <a:pt x="1322" y="1511"/>
                    <a:pt x="1322" y="1472"/>
                    <a:pt x="1319" y="1433"/>
                  </a:cubicBezTo>
                  <a:cubicBezTo>
                    <a:pt x="1319" y="1428"/>
                    <a:pt x="1312" y="1429"/>
                    <a:pt x="1312" y="1433"/>
                  </a:cubicBezTo>
                  <a:cubicBezTo>
                    <a:pt x="1310" y="1455"/>
                    <a:pt x="1309" y="1478"/>
                    <a:pt x="1309" y="1501"/>
                  </a:cubicBezTo>
                  <a:cubicBezTo>
                    <a:pt x="1309" y="1508"/>
                    <a:pt x="1309" y="1515"/>
                    <a:pt x="1309" y="1522"/>
                  </a:cubicBezTo>
                  <a:cubicBezTo>
                    <a:pt x="1309" y="1525"/>
                    <a:pt x="1310" y="1528"/>
                    <a:pt x="1310" y="1531"/>
                  </a:cubicBezTo>
                  <a:cubicBezTo>
                    <a:pt x="1310" y="1540"/>
                    <a:pt x="1309" y="1550"/>
                    <a:pt x="1308" y="1560"/>
                  </a:cubicBezTo>
                  <a:cubicBezTo>
                    <a:pt x="1299" y="1517"/>
                    <a:pt x="1286" y="1476"/>
                    <a:pt x="1267" y="1438"/>
                  </a:cubicBezTo>
                  <a:cubicBezTo>
                    <a:pt x="1229" y="1362"/>
                    <a:pt x="1203" y="1281"/>
                    <a:pt x="1192" y="1197"/>
                  </a:cubicBezTo>
                  <a:cubicBezTo>
                    <a:pt x="1192" y="1193"/>
                    <a:pt x="1184" y="1193"/>
                    <a:pt x="1184" y="1197"/>
                  </a:cubicBezTo>
                  <a:cubicBezTo>
                    <a:pt x="1184" y="1200"/>
                    <a:pt x="1183" y="1203"/>
                    <a:pt x="1183" y="1206"/>
                  </a:cubicBezTo>
                  <a:cubicBezTo>
                    <a:pt x="1183" y="1209"/>
                    <a:pt x="1184" y="1211"/>
                    <a:pt x="1184" y="1214"/>
                  </a:cubicBezTo>
                  <a:lnTo>
                    <a:pt x="1182" y="1214"/>
                  </a:lnTo>
                  <a:cubicBezTo>
                    <a:pt x="1181" y="1220"/>
                    <a:pt x="1181" y="1226"/>
                    <a:pt x="1181" y="1232"/>
                  </a:cubicBezTo>
                  <a:cubicBezTo>
                    <a:pt x="1181" y="1237"/>
                    <a:pt x="1181" y="1243"/>
                    <a:pt x="1182" y="1249"/>
                  </a:cubicBezTo>
                  <a:cubicBezTo>
                    <a:pt x="1184" y="1268"/>
                    <a:pt x="1188" y="1286"/>
                    <a:pt x="1195" y="1303"/>
                  </a:cubicBezTo>
                  <a:cubicBezTo>
                    <a:pt x="1195" y="1304"/>
                    <a:pt x="1195" y="1304"/>
                    <a:pt x="1195" y="1304"/>
                  </a:cubicBezTo>
                  <a:cubicBezTo>
                    <a:pt x="1195" y="1312"/>
                    <a:pt x="1197" y="1321"/>
                    <a:pt x="1201" y="1329"/>
                  </a:cubicBezTo>
                  <a:cubicBezTo>
                    <a:pt x="1178" y="1292"/>
                    <a:pt x="1141" y="1267"/>
                    <a:pt x="1121" y="1228"/>
                  </a:cubicBezTo>
                  <a:cubicBezTo>
                    <a:pt x="1068" y="1121"/>
                    <a:pt x="1023" y="1013"/>
                    <a:pt x="1019" y="892"/>
                  </a:cubicBezTo>
                  <a:lnTo>
                    <a:pt x="1019" y="891"/>
                  </a:lnTo>
                  <a:cubicBezTo>
                    <a:pt x="1019" y="891"/>
                    <a:pt x="1018" y="891"/>
                    <a:pt x="1018" y="890"/>
                  </a:cubicBezTo>
                  <a:lnTo>
                    <a:pt x="1017" y="890"/>
                  </a:lnTo>
                  <a:cubicBezTo>
                    <a:pt x="1016" y="890"/>
                    <a:pt x="1016" y="890"/>
                    <a:pt x="1016" y="890"/>
                  </a:cubicBezTo>
                  <a:cubicBezTo>
                    <a:pt x="1015" y="891"/>
                    <a:pt x="1015" y="891"/>
                    <a:pt x="1015" y="891"/>
                  </a:cubicBezTo>
                  <a:cubicBezTo>
                    <a:pt x="1015" y="891"/>
                    <a:pt x="1015" y="892"/>
                    <a:pt x="1014" y="892"/>
                  </a:cubicBezTo>
                  <a:cubicBezTo>
                    <a:pt x="1013" y="905"/>
                    <a:pt x="1013" y="918"/>
                    <a:pt x="1013" y="931"/>
                  </a:cubicBezTo>
                  <a:cubicBezTo>
                    <a:pt x="1013" y="1004"/>
                    <a:pt x="1031" y="1076"/>
                    <a:pt x="1066" y="1140"/>
                  </a:cubicBezTo>
                  <a:cubicBezTo>
                    <a:pt x="1073" y="1153"/>
                    <a:pt x="1080" y="1167"/>
                    <a:pt x="1086" y="1181"/>
                  </a:cubicBezTo>
                  <a:lnTo>
                    <a:pt x="1081" y="1175"/>
                  </a:lnTo>
                  <a:cubicBezTo>
                    <a:pt x="1080" y="1173"/>
                    <a:pt x="1079" y="1170"/>
                    <a:pt x="1078" y="1167"/>
                  </a:cubicBezTo>
                  <a:lnTo>
                    <a:pt x="1078" y="1166"/>
                  </a:lnTo>
                  <a:cubicBezTo>
                    <a:pt x="1077" y="1166"/>
                    <a:pt x="1077" y="1166"/>
                    <a:pt x="1077" y="1166"/>
                  </a:cubicBezTo>
                  <a:cubicBezTo>
                    <a:pt x="1076" y="1166"/>
                    <a:pt x="1076" y="1166"/>
                    <a:pt x="1076" y="1166"/>
                  </a:cubicBezTo>
                  <a:lnTo>
                    <a:pt x="1075" y="1167"/>
                  </a:lnTo>
                  <a:cubicBezTo>
                    <a:pt x="1075" y="1167"/>
                    <a:pt x="1074" y="1166"/>
                    <a:pt x="1074" y="1165"/>
                  </a:cubicBezTo>
                  <a:cubicBezTo>
                    <a:pt x="1061" y="1144"/>
                    <a:pt x="1048" y="1122"/>
                    <a:pt x="1033" y="1102"/>
                  </a:cubicBezTo>
                  <a:cubicBezTo>
                    <a:pt x="1010" y="1066"/>
                    <a:pt x="992" y="1027"/>
                    <a:pt x="972" y="990"/>
                  </a:cubicBezTo>
                  <a:cubicBezTo>
                    <a:pt x="965" y="975"/>
                    <a:pt x="959" y="961"/>
                    <a:pt x="954" y="945"/>
                  </a:cubicBezTo>
                  <a:cubicBezTo>
                    <a:pt x="955" y="945"/>
                    <a:pt x="955" y="944"/>
                    <a:pt x="955" y="944"/>
                  </a:cubicBezTo>
                  <a:cubicBezTo>
                    <a:pt x="956" y="942"/>
                    <a:pt x="956" y="941"/>
                    <a:pt x="956" y="940"/>
                  </a:cubicBezTo>
                  <a:cubicBezTo>
                    <a:pt x="956" y="939"/>
                    <a:pt x="956" y="939"/>
                    <a:pt x="955" y="937"/>
                  </a:cubicBezTo>
                  <a:cubicBezTo>
                    <a:pt x="955" y="936"/>
                    <a:pt x="955" y="935"/>
                    <a:pt x="954" y="935"/>
                  </a:cubicBezTo>
                  <a:lnTo>
                    <a:pt x="951" y="932"/>
                  </a:lnTo>
                  <a:cubicBezTo>
                    <a:pt x="944" y="910"/>
                    <a:pt x="939" y="887"/>
                    <a:pt x="934" y="867"/>
                  </a:cubicBezTo>
                  <a:cubicBezTo>
                    <a:pt x="926" y="836"/>
                    <a:pt x="921" y="805"/>
                    <a:pt x="918" y="773"/>
                  </a:cubicBezTo>
                  <a:lnTo>
                    <a:pt x="918" y="772"/>
                  </a:lnTo>
                  <a:cubicBezTo>
                    <a:pt x="917" y="771"/>
                    <a:pt x="917" y="771"/>
                    <a:pt x="917" y="771"/>
                  </a:cubicBezTo>
                  <a:cubicBezTo>
                    <a:pt x="916" y="770"/>
                    <a:pt x="915" y="770"/>
                    <a:pt x="915" y="770"/>
                  </a:cubicBezTo>
                  <a:cubicBezTo>
                    <a:pt x="914" y="770"/>
                    <a:pt x="914" y="770"/>
                    <a:pt x="913" y="771"/>
                  </a:cubicBezTo>
                  <a:cubicBezTo>
                    <a:pt x="913" y="771"/>
                    <a:pt x="912" y="771"/>
                    <a:pt x="912" y="772"/>
                  </a:cubicBezTo>
                  <a:lnTo>
                    <a:pt x="912" y="773"/>
                  </a:lnTo>
                  <a:cubicBezTo>
                    <a:pt x="913" y="822"/>
                    <a:pt x="921" y="871"/>
                    <a:pt x="936" y="918"/>
                  </a:cubicBezTo>
                  <a:cubicBezTo>
                    <a:pt x="917" y="898"/>
                    <a:pt x="901" y="876"/>
                    <a:pt x="887" y="853"/>
                  </a:cubicBezTo>
                  <a:cubicBezTo>
                    <a:pt x="884" y="848"/>
                    <a:pt x="882" y="843"/>
                    <a:pt x="879" y="838"/>
                  </a:cubicBezTo>
                  <a:cubicBezTo>
                    <a:pt x="881" y="838"/>
                    <a:pt x="883" y="838"/>
                    <a:pt x="885" y="838"/>
                  </a:cubicBezTo>
                  <a:cubicBezTo>
                    <a:pt x="887" y="838"/>
                    <a:pt x="889" y="838"/>
                    <a:pt x="891" y="838"/>
                  </a:cubicBezTo>
                  <a:cubicBezTo>
                    <a:pt x="892" y="838"/>
                    <a:pt x="892" y="837"/>
                    <a:pt x="892" y="837"/>
                  </a:cubicBezTo>
                  <a:cubicBezTo>
                    <a:pt x="893" y="837"/>
                    <a:pt x="894" y="836"/>
                    <a:pt x="894" y="836"/>
                  </a:cubicBezTo>
                  <a:cubicBezTo>
                    <a:pt x="894" y="835"/>
                    <a:pt x="895" y="834"/>
                    <a:pt x="895" y="833"/>
                  </a:cubicBezTo>
                  <a:cubicBezTo>
                    <a:pt x="895" y="833"/>
                    <a:pt x="894" y="832"/>
                    <a:pt x="894" y="831"/>
                  </a:cubicBezTo>
                  <a:cubicBezTo>
                    <a:pt x="894" y="830"/>
                    <a:pt x="893" y="830"/>
                    <a:pt x="892" y="829"/>
                  </a:cubicBezTo>
                  <a:lnTo>
                    <a:pt x="891" y="829"/>
                  </a:lnTo>
                  <a:cubicBezTo>
                    <a:pt x="883" y="826"/>
                    <a:pt x="875" y="822"/>
                    <a:pt x="868" y="817"/>
                  </a:cubicBezTo>
                  <a:cubicBezTo>
                    <a:pt x="854" y="787"/>
                    <a:pt x="839" y="758"/>
                    <a:pt x="823" y="730"/>
                  </a:cubicBezTo>
                  <a:cubicBezTo>
                    <a:pt x="815" y="716"/>
                    <a:pt x="807" y="703"/>
                    <a:pt x="798" y="690"/>
                  </a:cubicBezTo>
                  <a:cubicBezTo>
                    <a:pt x="797" y="688"/>
                    <a:pt x="794" y="690"/>
                    <a:pt x="795" y="692"/>
                  </a:cubicBezTo>
                  <a:cubicBezTo>
                    <a:pt x="815" y="727"/>
                    <a:pt x="828" y="766"/>
                    <a:pt x="845" y="803"/>
                  </a:cubicBezTo>
                  <a:cubicBezTo>
                    <a:pt x="840" y="797"/>
                    <a:pt x="835" y="793"/>
                    <a:pt x="829" y="789"/>
                  </a:cubicBezTo>
                  <a:cubicBezTo>
                    <a:pt x="825" y="787"/>
                    <a:pt x="821" y="786"/>
                    <a:pt x="817" y="784"/>
                  </a:cubicBezTo>
                  <a:cubicBezTo>
                    <a:pt x="802" y="773"/>
                    <a:pt x="787" y="762"/>
                    <a:pt x="773" y="751"/>
                  </a:cubicBezTo>
                  <a:cubicBezTo>
                    <a:pt x="735" y="724"/>
                    <a:pt x="710" y="686"/>
                    <a:pt x="681" y="650"/>
                  </a:cubicBezTo>
                  <a:lnTo>
                    <a:pt x="680" y="649"/>
                  </a:lnTo>
                  <a:lnTo>
                    <a:pt x="679" y="649"/>
                  </a:lnTo>
                  <a:cubicBezTo>
                    <a:pt x="678" y="649"/>
                    <a:pt x="678" y="649"/>
                    <a:pt x="678" y="649"/>
                  </a:cubicBezTo>
                  <a:cubicBezTo>
                    <a:pt x="677" y="649"/>
                    <a:pt x="677" y="650"/>
                    <a:pt x="677" y="650"/>
                  </a:cubicBezTo>
                  <a:cubicBezTo>
                    <a:pt x="676" y="650"/>
                    <a:pt x="676" y="651"/>
                    <a:pt x="676" y="651"/>
                  </a:cubicBezTo>
                  <a:cubicBezTo>
                    <a:pt x="676" y="652"/>
                    <a:pt x="676" y="652"/>
                    <a:pt x="677" y="653"/>
                  </a:cubicBezTo>
                  <a:cubicBezTo>
                    <a:pt x="699" y="690"/>
                    <a:pt x="725" y="724"/>
                    <a:pt x="755" y="754"/>
                  </a:cubicBezTo>
                  <a:cubicBezTo>
                    <a:pt x="746" y="750"/>
                    <a:pt x="736" y="745"/>
                    <a:pt x="727" y="740"/>
                  </a:cubicBezTo>
                  <a:cubicBezTo>
                    <a:pt x="716" y="734"/>
                    <a:pt x="705" y="726"/>
                    <a:pt x="695" y="718"/>
                  </a:cubicBezTo>
                  <a:cubicBezTo>
                    <a:pt x="671" y="696"/>
                    <a:pt x="645" y="675"/>
                    <a:pt x="618" y="657"/>
                  </a:cubicBezTo>
                  <a:cubicBezTo>
                    <a:pt x="613" y="654"/>
                    <a:pt x="607" y="651"/>
                    <a:pt x="602" y="648"/>
                  </a:cubicBezTo>
                  <a:cubicBezTo>
                    <a:pt x="594" y="642"/>
                    <a:pt x="585" y="636"/>
                    <a:pt x="577" y="631"/>
                  </a:cubicBezTo>
                  <a:cubicBezTo>
                    <a:pt x="559" y="621"/>
                    <a:pt x="541" y="613"/>
                    <a:pt x="521" y="609"/>
                  </a:cubicBezTo>
                  <a:lnTo>
                    <a:pt x="519" y="609"/>
                  </a:lnTo>
                  <a:cubicBezTo>
                    <a:pt x="519" y="608"/>
                    <a:pt x="519" y="608"/>
                    <a:pt x="519" y="608"/>
                  </a:cubicBezTo>
                  <a:cubicBezTo>
                    <a:pt x="494" y="594"/>
                    <a:pt x="469" y="582"/>
                    <a:pt x="443" y="572"/>
                  </a:cubicBezTo>
                  <a:cubicBezTo>
                    <a:pt x="437" y="569"/>
                    <a:pt x="433" y="578"/>
                    <a:pt x="438" y="582"/>
                  </a:cubicBezTo>
                  <a:cubicBezTo>
                    <a:pt x="447" y="592"/>
                    <a:pt x="458" y="601"/>
                    <a:pt x="470" y="607"/>
                  </a:cubicBezTo>
                  <a:cubicBezTo>
                    <a:pt x="473" y="609"/>
                    <a:pt x="476" y="610"/>
                    <a:pt x="479" y="612"/>
                  </a:cubicBezTo>
                  <a:cubicBezTo>
                    <a:pt x="497" y="620"/>
                    <a:pt x="499" y="653"/>
                    <a:pt x="475" y="649"/>
                  </a:cubicBezTo>
                  <a:cubicBezTo>
                    <a:pt x="455" y="646"/>
                    <a:pt x="436" y="645"/>
                    <a:pt x="416" y="640"/>
                  </a:cubicBezTo>
                  <a:cubicBezTo>
                    <a:pt x="396" y="635"/>
                    <a:pt x="377" y="637"/>
                    <a:pt x="357" y="633"/>
                  </a:cubicBezTo>
                  <a:cubicBezTo>
                    <a:pt x="343" y="630"/>
                    <a:pt x="294" y="625"/>
                    <a:pt x="284" y="615"/>
                  </a:cubicBezTo>
                  <a:cubicBezTo>
                    <a:pt x="283" y="615"/>
                    <a:pt x="283" y="615"/>
                    <a:pt x="283" y="614"/>
                  </a:cubicBezTo>
                  <a:lnTo>
                    <a:pt x="282" y="614"/>
                  </a:lnTo>
                  <a:lnTo>
                    <a:pt x="281" y="614"/>
                  </a:lnTo>
                  <a:cubicBezTo>
                    <a:pt x="281" y="615"/>
                    <a:pt x="281" y="615"/>
                    <a:pt x="280" y="615"/>
                  </a:cubicBezTo>
                  <a:lnTo>
                    <a:pt x="280" y="616"/>
                  </a:lnTo>
                  <a:lnTo>
                    <a:pt x="280" y="617"/>
                  </a:lnTo>
                  <a:cubicBezTo>
                    <a:pt x="281" y="617"/>
                    <a:pt x="281" y="618"/>
                    <a:pt x="281" y="618"/>
                  </a:cubicBezTo>
                  <a:cubicBezTo>
                    <a:pt x="281" y="618"/>
                    <a:pt x="282" y="619"/>
                    <a:pt x="282" y="620"/>
                  </a:cubicBezTo>
                  <a:cubicBezTo>
                    <a:pt x="269" y="615"/>
                    <a:pt x="255" y="612"/>
                    <a:pt x="241" y="611"/>
                  </a:cubicBezTo>
                  <a:cubicBezTo>
                    <a:pt x="209" y="611"/>
                    <a:pt x="160" y="608"/>
                    <a:pt x="130" y="621"/>
                  </a:cubicBezTo>
                  <a:cubicBezTo>
                    <a:pt x="119" y="625"/>
                    <a:pt x="108" y="631"/>
                    <a:pt x="97" y="637"/>
                  </a:cubicBezTo>
                  <a:cubicBezTo>
                    <a:pt x="96" y="638"/>
                    <a:pt x="95" y="638"/>
                    <a:pt x="94" y="639"/>
                  </a:cubicBezTo>
                  <a:cubicBezTo>
                    <a:pt x="94" y="636"/>
                    <a:pt x="94" y="633"/>
                    <a:pt x="93" y="630"/>
                  </a:cubicBezTo>
                  <a:cubicBezTo>
                    <a:pt x="93" y="629"/>
                    <a:pt x="92" y="629"/>
                    <a:pt x="92" y="629"/>
                  </a:cubicBezTo>
                  <a:cubicBezTo>
                    <a:pt x="91" y="627"/>
                    <a:pt x="90" y="626"/>
                    <a:pt x="88" y="625"/>
                  </a:cubicBezTo>
                  <a:lnTo>
                    <a:pt x="94" y="616"/>
                  </a:lnTo>
                  <a:cubicBezTo>
                    <a:pt x="100" y="607"/>
                    <a:pt x="106" y="599"/>
                    <a:pt x="112" y="590"/>
                  </a:cubicBezTo>
                  <a:cubicBezTo>
                    <a:pt x="115" y="586"/>
                    <a:pt x="117" y="582"/>
                    <a:pt x="119" y="577"/>
                  </a:cubicBezTo>
                  <a:cubicBezTo>
                    <a:pt x="149" y="544"/>
                    <a:pt x="184" y="515"/>
                    <a:pt x="222" y="490"/>
                  </a:cubicBezTo>
                  <a:cubicBezTo>
                    <a:pt x="270" y="463"/>
                    <a:pt x="321" y="438"/>
                    <a:pt x="373" y="416"/>
                  </a:cubicBezTo>
                  <a:cubicBezTo>
                    <a:pt x="380" y="413"/>
                    <a:pt x="387" y="411"/>
                    <a:pt x="394" y="410"/>
                  </a:cubicBezTo>
                  <a:cubicBezTo>
                    <a:pt x="386" y="416"/>
                    <a:pt x="378" y="423"/>
                    <a:pt x="370" y="427"/>
                  </a:cubicBezTo>
                  <a:cubicBezTo>
                    <a:pt x="366" y="430"/>
                    <a:pt x="362" y="431"/>
                    <a:pt x="358" y="433"/>
                  </a:cubicBezTo>
                  <a:cubicBezTo>
                    <a:pt x="331" y="444"/>
                    <a:pt x="326" y="481"/>
                    <a:pt x="307" y="498"/>
                  </a:cubicBezTo>
                  <a:cubicBezTo>
                    <a:pt x="307" y="498"/>
                    <a:pt x="307" y="499"/>
                    <a:pt x="307" y="498"/>
                  </a:cubicBezTo>
                  <a:cubicBezTo>
                    <a:pt x="321" y="489"/>
                    <a:pt x="329" y="475"/>
                    <a:pt x="343" y="466"/>
                  </a:cubicBezTo>
                  <a:cubicBezTo>
                    <a:pt x="370" y="447"/>
                    <a:pt x="398" y="428"/>
                    <a:pt x="425" y="408"/>
                  </a:cubicBezTo>
                  <a:cubicBezTo>
                    <a:pt x="430" y="405"/>
                    <a:pt x="435" y="402"/>
                    <a:pt x="440" y="399"/>
                  </a:cubicBezTo>
                  <a:cubicBezTo>
                    <a:pt x="447" y="398"/>
                    <a:pt x="453" y="395"/>
                    <a:pt x="459" y="391"/>
                  </a:cubicBezTo>
                  <a:cubicBezTo>
                    <a:pt x="462" y="390"/>
                    <a:pt x="464" y="389"/>
                    <a:pt x="466" y="387"/>
                  </a:cubicBezTo>
                  <a:cubicBezTo>
                    <a:pt x="548" y="357"/>
                    <a:pt x="646" y="385"/>
                    <a:pt x="729" y="374"/>
                  </a:cubicBezTo>
                  <a:lnTo>
                    <a:pt x="730" y="374"/>
                  </a:lnTo>
                  <a:lnTo>
                    <a:pt x="731" y="374"/>
                  </a:lnTo>
                  <a:cubicBezTo>
                    <a:pt x="749" y="376"/>
                    <a:pt x="767" y="377"/>
                    <a:pt x="785" y="377"/>
                  </a:cubicBezTo>
                  <a:cubicBezTo>
                    <a:pt x="803" y="377"/>
                    <a:pt x="821" y="376"/>
                    <a:pt x="838" y="374"/>
                  </a:cubicBezTo>
                  <a:cubicBezTo>
                    <a:pt x="866" y="374"/>
                    <a:pt x="894" y="372"/>
                    <a:pt x="922" y="372"/>
                  </a:cubicBezTo>
                  <a:cubicBezTo>
                    <a:pt x="939" y="372"/>
                    <a:pt x="945" y="364"/>
                    <a:pt x="961" y="359"/>
                  </a:cubicBezTo>
                  <a:cubicBezTo>
                    <a:pt x="962" y="358"/>
                    <a:pt x="962" y="358"/>
                    <a:pt x="962" y="358"/>
                  </a:cubicBezTo>
                  <a:cubicBezTo>
                    <a:pt x="962" y="357"/>
                    <a:pt x="963" y="357"/>
                    <a:pt x="963" y="357"/>
                  </a:cubicBezTo>
                  <a:cubicBezTo>
                    <a:pt x="972" y="358"/>
                    <a:pt x="981" y="358"/>
                    <a:pt x="991" y="358"/>
                  </a:cubicBezTo>
                  <a:cubicBezTo>
                    <a:pt x="1000" y="358"/>
                    <a:pt x="1010" y="358"/>
                    <a:pt x="1019" y="357"/>
                  </a:cubicBezTo>
                  <a:cubicBezTo>
                    <a:pt x="1020" y="357"/>
                    <a:pt x="1021" y="357"/>
                    <a:pt x="1021" y="357"/>
                  </a:cubicBezTo>
                  <a:cubicBezTo>
                    <a:pt x="1022" y="356"/>
                    <a:pt x="1023" y="356"/>
                    <a:pt x="1023" y="355"/>
                  </a:cubicBezTo>
                  <a:cubicBezTo>
                    <a:pt x="1023" y="354"/>
                    <a:pt x="1024" y="353"/>
                    <a:pt x="1024" y="353"/>
                  </a:cubicBezTo>
                  <a:cubicBezTo>
                    <a:pt x="1024" y="352"/>
                    <a:pt x="1023" y="351"/>
                    <a:pt x="1023" y="350"/>
                  </a:cubicBezTo>
                  <a:cubicBezTo>
                    <a:pt x="1037" y="365"/>
                    <a:pt x="1053" y="378"/>
                    <a:pt x="1067" y="392"/>
                  </a:cubicBezTo>
                  <a:cubicBezTo>
                    <a:pt x="1076" y="400"/>
                    <a:pt x="1093" y="412"/>
                    <a:pt x="1103" y="421"/>
                  </a:cubicBezTo>
                  <a:cubicBezTo>
                    <a:pt x="1111" y="450"/>
                    <a:pt x="1122" y="477"/>
                    <a:pt x="1137" y="502"/>
                  </a:cubicBezTo>
                  <a:cubicBezTo>
                    <a:pt x="1153" y="529"/>
                    <a:pt x="1172" y="554"/>
                    <a:pt x="1194" y="576"/>
                  </a:cubicBezTo>
                  <a:cubicBezTo>
                    <a:pt x="1197" y="610"/>
                    <a:pt x="1207" y="644"/>
                    <a:pt x="1222" y="675"/>
                  </a:cubicBezTo>
                  <a:cubicBezTo>
                    <a:pt x="1247" y="726"/>
                    <a:pt x="1275" y="775"/>
                    <a:pt x="1302" y="824"/>
                  </a:cubicBezTo>
                  <a:cubicBezTo>
                    <a:pt x="1300" y="823"/>
                    <a:pt x="1299" y="822"/>
                    <a:pt x="1297" y="821"/>
                  </a:cubicBezTo>
                  <a:cubicBezTo>
                    <a:pt x="1293" y="819"/>
                    <a:pt x="1289" y="817"/>
                    <a:pt x="1285" y="817"/>
                  </a:cubicBezTo>
                  <a:lnTo>
                    <a:pt x="1284" y="817"/>
                  </a:lnTo>
                  <a:cubicBezTo>
                    <a:pt x="1283" y="817"/>
                    <a:pt x="1282" y="818"/>
                    <a:pt x="1281" y="818"/>
                  </a:cubicBezTo>
                  <a:cubicBezTo>
                    <a:pt x="1280" y="819"/>
                    <a:pt x="1279" y="819"/>
                    <a:pt x="1279" y="820"/>
                  </a:cubicBezTo>
                  <a:cubicBezTo>
                    <a:pt x="1278" y="821"/>
                    <a:pt x="1278" y="822"/>
                    <a:pt x="1278" y="823"/>
                  </a:cubicBezTo>
                  <a:cubicBezTo>
                    <a:pt x="1278" y="824"/>
                    <a:pt x="1278" y="825"/>
                    <a:pt x="1279" y="826"/>
                  </a:cubicBezTo>
                  <a:cubicBezTo>
                    <a:pt x="1279" y="827"/>
                    <a:pt x="1280" y="828"/>
                    <a:pt x="1280" y="828"/>
                  </a:cubicBezTo>
                  <a:cubicBezTo>
                    <a:pt x="1290" y="835"/>
                    <a:pt x="1288" y="843"/>
                    <a:pt x="1294" y="852"/>
                  </a:cubicBezTo>
                  <a:cubicBezTo>
                    <a:pt x="1299" y="861"/>
                    <a:pt x="1310" y="870"/>
                    <a:pt x="1317" y="880"/>
                  </a:cubicBezTo>
                  <a:cubicBezTo>
                    <a:pt x="1318" y="882"/>
                    <a:pt x="1319" y="884"/>
                    <a:pt x="1320" y="886"/>
                  </a:cubicBezTo>
                  <a:cubicBezTo>
                    <a:pt x="1324" y="892"/>
                    <a:pt x="1328" y="899"/>
                    <a:pt x="1334" y="905"/>
                  </a:cubicBezTo>
                  <a:cubicBezTo>
                    <a:pt x="1338" y="918"/>
                    <a:pt x="1344" y="930"/>
                    <a:pt x="1350" y="942"/>
                  </a:cubicBezTo>
                  <a:cubicBezTo>
                    <a:pt x="1369" y="976"/>
                    <a:pt x="1383" y="1012"/>
                    <a:pt x="1392" y="1050"/>
                  </a:cubicBezTo>
                  <a:lnTo>
                    <a:pt x="1392" y="1052"/>
                  </a:lnTo>
                  <a:cubicBezTo>
                    <a:pt x="1393" y="1060"/>
                    <a:pt x="1395" y="1068"/>
                    <a:pt x="1396" y="1076"/>
                  </a:cubicBezTo>
                  <a:cubicBezTo>
                    <a:pt x="1396" y="1076"/>
                    <a:pt x="1395" y="1076"/>
                    <a:pt x="1394" y="1075"/>
                  </a:cubicBezTo>
                  <a:cubicBezTo>
                    <a:pt x="1393" y="1075"/>
                    <a:pt x="1394" y="1074"/>
                    <a:pt x="1393" y="1074"/>
                  </a:cubicBezTo>
                  <a:lnTo>
                    <a:pt x="1389" y="1074"/>
                  </a:lnTo>
                  <a:cubicBezTo>
                    <a:pt x="1377" y="1046"/>
                    <a:pt x="1371" y="1012"/>
                    <a:pt x="1358" y="984"/>
                  </a:cubicBezTo>
                  <a:cubicBezTo>
                    <a:pt x="1354" y="976"/>
                    <a:pt x="1351" y="969"/>
                    <a:pt x="1347" y="962"/>
                  </a:cubicBezTo>
                  <a:cubicBezTo>
                    <a:pt x="1331" y="935"/>
                    <a:pt x="1311" y="910"/>
                    <a:pt x="1288" y="889"/>
                  </a:cubicBezTo>
                  <a:cubicBezTo>
                    <a:pt x="1258" y="860"/>
                    <a:pt x="1221" y="839"/>
                    <a:pt x="1191" y="810"/>
                  </a:cubicBezTo>
                  <a:cubicBezTo>
                    <a:pt x="1160" y="782"/>
                    <a:pt x="1122" y="767"/>
                    <a:pt x="1088" y="743"/>
                  </a:cubicBezTo>
                  <a:cubicBezTo>
                    <a:pt x="1086" y="742"/>
                    <a:pt x="1084" y="745"/>
                    <a:pt x="1086" y="747"/>
                  </a:cubicBezTo>
                  <a:cubicBezTo>
                    <a:pt x="1103" y="761"/>
                    <a:pt x="1121" y="775"/>
                    <a:pt x="1140" y="785"/>
                  </a:cubicBezTo>
                  <a:cubicBezTo>
                    <a:pt x="1144" y="788"/>
                    <a:pt x="1147" y="788"/>
                    <a:pt x="1150" y="790"/>
                  </a:cubicBezTo>
                  <a:cubicBezTo>
                    <a:pt x="1184" y="812"/>
                    <a:pt x="1216" y="838"/>
                    <a:pt x="1245" y="867"/>
                  </a:cubicBezTo>
                  <a:cubicBezTo>
                    <a:pt x="1284" y="897"/>
                    <a:pt x="1316" y="934"/>
                    <a:pt x="1341" y="975"/>
                  </a:cubicBezTo>
                  <a:cubicBezTo>
                    <a:pt x="1358" y="1006"/>
                    <a:pt x="1363" y="1041"/>
                    <a:pt x="1376" y="1072"/>
                  </a:cubicBezTo>
                  <a:cubicBezTo>
                    <a:pt x="1356" y="1071"/>
                    <a:pt x="1339" y="1076"/>
                    <a:pt x="1348" y="1102"/>
                  </a:cubicBezTo>
                  <a:cubicBezTo>
                    <a:pt x="1360" y="1139"/>
                    <a:pt x="1384" y="1170"/>
                    <a:pt x="1393" y="1209"/>
                  </a:cubicBezTo>
                  <a:cubicBezTo>
                    <a:pt x="1399" y="1233"/>
                    <a:pt x="1404" y="1257"/>
                    <a:pt x="1408" y="1281"/>
                  </a:cubicBezTo>
                  <a:cubicBezTo>
                    <a:pt x="1409" y="1287"/>
                    <a:pt x="1411" y="1291"/>
                    <a:pt x="1412" y="1296"/>
                  </a:cubicBezTo>
                  <a:cubicBezTo>
                    <a:pt x="1409" y="1291"/>
                    <a:pt x="1406" y="1286"/>
                    <a:pt x="1403" y="1280"/>
                  </a:cubicBezTo>
                  <a:cubicBezTo>
                    <a:pt x="1402" y="1280"/>
                    <a:pt x="1402" y="1280"/>
                    <a:pt x="1402" y="1280"/>
                  </a:cubicBezTo>
                  <a:lnTo>
                    <a:pt x="1401" y="1280"/>
                  </a:lnTo>
                  <a:cubicBezTo>
                    <a:pt x="1401" y="1281"/>
                    <a:pt x="1401" y="1281"/>
                    <a:pt x="1401" y="1281"/>
                  </a:cubicBezTo>
                  <a:cubicBezTo>
                    <a:pt x="1408" y="1295"/>
                    <a:pt x="1415" y="1309"/>
                    <a:pt x="1420" y="1323"/>
                  </a:cubicBezTo>
                  <a:cubicBezTo>
                    <a:pt x="1428" y="1342"/>
                    <a:pt x="1433" y="1361"/>
                    <a:pt x="1437" y="1380"/>
                  </a:cubicBezTo>
                  <a:cubicBezTo>
                    <a:pt x="1437" y="1380"/>
                    <a:pt x="1437" y="1381"/>
                    <a:pt x="1438" y="1381"/>
                  </a:cubicBezTo>
                  <a:cubicBezTo>
                    <a:pt x="1439" y="1382"/>
                    <a:pt x="1438" y="1382"/>
                    <a:pt x="1439" y="1382"/>
                  </a:cubicBezTo>
                  <a:cubicBezTo>
                    <a:pt x="1460" y="1476"/>
                    <a:pt x="1453" y="1579"/>
                    <a:pt x="1461" y="1674"/>
                  </a:cubicBezTo>
                  <a:cubicBezTo>
                    <a:pt x="1457" y="1664"/>
                    <a:pt x="1455" y="1654"/>
                    <a:pt x="1452" y="1644"/>
                  </a:cubicBezTo>
                  <a:lnTo>
                    <a:pt x="1452" y="164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2">
              <a:extLst>
                <a:ext uri="{FF2B5EF4-FFF2-40B4-BE49-F238E27FC236}">
                  <a16:creationId xmlns:a16="http://schemas.microsoft.com/office/drawing/2014/main" id="{613CE790-3F82-D193-7875-74E2EAB0A57A}"/>
                </a:ext>
              </a:extLst>
            </p:cNvPr>
            <p:cNvSpPr/>
            <p:nvPr/>
          </p:nvSpPr>
          <p:spPr>
            <a:xfrm>
              <a:off x="9388800" y="3383280"/>
              <a:ext cx="192240" cy="312120"/>
            </a:xfrm>
            <a:custGeom>
              <a:avLst/>
              <a:gdLst/>
              <a:ahLst/>
              <a:cxnLst/>
              <a:rect l="l" t="t" r="r" b="b"/>
              <a:pathLst>
                <a:path w="534" h="867" extrusionOk="0">
                  <a:moveTo>
                    <a:pt x="531" y="861"/>
                  </a:moveTo>
                  <a:cubicBezTo>
                    <a:pt x="516" y="833"/>
                    <a:pt x="504" y="804"/>
                    <a:pt x="494" y="774"/>
                  </a:cubicBezTo>
                  <a:cubicBezTo>
                    <a:pt x="480" y="722"/>
                    <a:pt x="463" y="671"/>
                    <a:pt x="443" y="621"/>
                  </a:cubicBezTo>
                  <a:cubicBezTo>
                    <a:pt x="410" y="532"/>
                    <a:pt x="359" y="450"/>
                    <a:pt x="318" y="363"/>
                  </a:cubicBezTo>
                  <a:cubicBezTo>
                    <a:pt x="311" y="348"/>
                    <a:pt x="304" y="333"/>
                    <a:pt x="295" y="318"/>
                  </a:cubicBezTo>
                  <a:cubicBezTo>
                    <a:pt x="280" y="292"/>
                    <a:pt x="262" y="267"/>
                    <a:pt x="242" y="244"/>
                  </a:cubicBezTo>
                  <a:cubicBezTo>
                    <a:pt x="230" y="228"/>
                    <a:pt x="219" y="212"/>
                    <a:pt x="209" y="195"/>
                  </a:cubicBezTo>
                  <a:cubicBezTo>
                    <a:pt x="207" y="192"/>
                    <a:pt x="207" y="190"/>
                    <a:pt x="205" y="187"/>
                  </a:cubicBezTo>
                  <a:cubicBezTo>
                    <a:pt x="198" y="174"/>
                    <a:pt x="188" y="162"/>
                    <a:pt x="178" y="150"/>
                  </a:cubicBezTo>
                  <a:cubicBezTo>
                    <a:pt x="151" y="130"/>
                    <a:pt x="127" y="107"/>
                    <a:pt x="104" y="82"/>
                  </a:cubicBezTo>
                  <a:cubicBezTo>
                    <a:pt x="74" y="52"/>
                    <a:pt x="35" y="30"/>
                    <a:pt x="3" y="1"/>
                  </a:cubicBezTo>
                  <a:cubicBezTo>
                    <a:pt x="2" y="0"/>
                    <a:pt x="0" y="1"/>
                    <a:pt x="1" y="3"/>
                  </a:cubicBezTo>
                  <a:cubicBezTo>
                    <a:pt x="34" y="39"/>
                    <a:pt x="76" y="67"/>
                    <a:pt x="110" y="101"/>
                  </a:cubicBezTo>
                  <a:cubicBezTo>
                    <a:pt x="133" y="125"/>
                    <a:pt x="169" y="151"/>
                    <a:pt x="183" y="182"/>
                  </a:cubicBezTo>
                  <a:cubicBezTo>
                    <a:pt x="185" y="184"/>
                    <a:pt x="186" y="186"/>
                    <a:pt x="187" y="189"/>
                  </a:cubicBezTo>
                  <a:cubicBezTo>
                    <a:pt x="204" y="219"/>
                    <a:pt x="225" y="247"/>
                    <a:pt x="247" y="272"/>
                  </a:cubicBezTo>
                  <a:cubicBezTo>
                    <a:pt x="258" y="288"/>
                    <a:pt x="269" y="304"/>
                    <a:pt x="278" y="321"/>
                  </a:cubicBezTo>
                  <a:cubicBezTo>
                    <a:pt x="293" y="346"/>
                    <a:pt x="305" y="371"/>
                    <a:pt x="316" y="397"/>
                  </a:cubicBezTo>
                  <a:cubicBezTo>
                    <a:pt x="355" y="485"/>
                    <a:pt x="405" y="566"/>
                    <a:pt x="439" y="657"/>
                  </a:cubicBezTo>
                  <a:cubicBezTo>
                    <a:pt x="456" y="695"/>
                    <a:pt x="470" y="735"/>
                    <a:pt x="481" y="775"/>
                  </a:cubicBezTo>
                  <a:cubicBezTo>
                    <a:pt x="486" y="795"/>
                    <a:pt x="494" y="814"/>
                    <a:pt x="504" y="831"/>
                  </a:cubicBezTo>
                  <a:cubicBezTo>
                    <a:pt x="510" y="842"/>
                    <a:pt x="518" y="853"/>
                    <a:pt x="526" y="863"/>
                  </a:cubicBezTo>
                  <a:cubicBezTo>
                    <a:pt x="528" y="866"/>
                    <a:pt x="533" y="864"/>
                    <a:pt x="531" y="86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2">
              <a:extLst>
                <a:ext uri="{FF2B5EF4-FFF2-40B4-BE49-F238E27FC236}">
                  <a16:creationId xmlns:a16="http://schemas.microsoft.com/office/drawing/2014/main" id="{97662D07-2786-AFC7-C634-D52B96B435A8}"/>
                </a:ext>
              </a:extLst>
            </p:cNvPr>
            <p:cNvSpPr/>
            <p:nvPr/>
          </p:nvSpPr>
          <p:spPr>
            <a:xfrm>
              <a:off x="9578520" y="3800880"/>
              <a:ext cx="10440" cy="19800"/>
            </a:xfrm>
            <a:custGeom>
              <a:avLst/>
              <a:gdLst/>
              <a:ahLst/>
              <a:cxnLst/>
              <a:rect l="l" t="t" r="r" b="b"/>
              <a:pathLst>
                <a:path w="29" h="55" extrusionOk="0">
                  <a:moveTo>
                    <a:pt x="25" y="1"/>
                  </a:moveTo>
                  <a:cubicBezTo>
                    <a:pt x="15" y="9"/>
                    <a:pt x="18" y="24"/>
                    <a:pt x="18" y="36"/>
                  </a:cubicBezTo>
                  <a:cubicBezTo>
                    <a:pt x="18" y="37"/>
                    <a:pt x="18" y="49"/>
                    <a:pt x="15" y="47"/>
                  </a:cubicBezTo>
                  <a:cubicBezTo>
                    <a:pt x="13" y="45"/>
                    <a:pt x="11" y="44"/>
                    <a:pt x="9" y="40"/>
                  </a:cubicBezTo>
                  <a:cubicBezTo>
                    <a:pt x="9" y="40"/>
                    <a:pt x="9" y="39"/>
                    <a:pt x="8" y="38"/>
                  </a:cubicBezTo>
                  <a:cubicBezTo>
                    <a:pt x="5" y="33"/>
                    <a:pt x="3" y="27"/>
                    <a:pt x="2" y="21"/>
                  </a:cubicBezTo>
                  <a:lnTo>
                    <a:pt x="0" y="21"/>
                  </a:lnTo>
                  <a:cubicBezTo>
                    <a:pt x="2" y="31"/>
                    <a:pt x="6" y="53"/>
                    <a:pt x="18" y="54"/>
                  </a:cubicBezTo>
                  <a:cubicBezTo>
                    <a:pt x="26" y="54"/>
                    <a:pt x="25" y="45"/>
                    <a:pt x="25" y="40"/>
                  </a:cubicBezTo>
                  <a:cubicBezTo>
                    <a:pt x="25" y="29"/>
                    <a:pt x="18" y="11"/>
                    <a:pt x="27" y="2"/>
                  </a:cubicBezTo>
                  <a:cubicBezTo>
                    <a:pt x="28" y="1"/>
                    <a:pt x="26" y="0"/>
                    <a:pt x="25"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2">
              <a:extLst>
                <a:ext uri="{FF2B5EF4-FFF2-40B4-BE49-F238E27FC236}">
                  <a16:creationId xmlns:a16="http://schemas.microsoft.com/office/drawing/2014/main" id="{82900BD4-0B9A-9A9D-8633-EE1B2A7528B4}"/>
                </a:ext>
              </a:extLst>
            </p:cNvPr>
            <p:cNvSpPr/>
            <p:nvPr/>
          </p:nvSpPr>
          <p:spPr>
            <a:xfrm>
              <a:off x="9569520" y="3641040"/>
              <a:ext cx="79920" cy="283320"/>
            </a:xfrm>
            <a:custGeom>
              <a:avLst/>
              <a:gdLst/>
              <a:ahLst/>
              <a:cxnLst/>
              <a:rect l="l" t="t" r="r" b="b"/>
              <a:pathLst>
                <a:path w="222" h="787" extrusionOk="0">
                  <a:moveTo>
                    <a:pt x="195" y="725"/>
                  </a:moveTo>
                  <a:cubicBezTo>
                    <a:pt x="193" y="701"/>
                    <a:pt x="196" y="676"/>
                    <a:pt x="195" y="654"/>
                  </a:cubicBezTo>
                  <a:cubicBezTo>
                    <a:pt x="191" y="608"/>
                    <a:pt x="187" y="562"/>
                    <a:pt x="179" y="516"/>
                  </a:cubicBezTo>
                  <a:cubicBezTo>
                    <a:pt x="171" y="470"/>
                    <a:pt x="148" y="429"/>
                    <a:pt x="134" y="388"/>
                  </a:cubicBezTo>
                  <a:cubicBezTo>
                    <a:pt x="130" y="377"/>
                    <a:pt x="125" y="366"/>
                    <a:pt x="119" y="355"/>
                  </a:cubicBezTo>
                  <a:lnTo>
                    <a:pt x="112" y="339"/>
                  </a:lnTo>
                  <a:cubicBezTo>
                    <a:pt x="104" y="332"/>
                    <a:pt x="104" y="325"/>
                    <a:pt x="112" y="320"/>
                  </a:cubicBezTo>
                  <a:cubicBezTo>
                    <a:pt x="116" y="326"/>
                    <a:pt x="120" y="333"/>
                    <a:pt x="124" y="340"/>
                  </a:cubicBezTo>
                  <a:cubicBezTo>
                    <a:pt x="127" y="344"/>
                    <a:pt x="129" y="348"/>
                    <a:pt x="131" y="353"/>
                  </a:cubicBezTo>
                  <a:lnTo>
                    <a:pt x="134" y="358"/>
                  </a:lnTo>
                  <a:cubicBezTo>
                    <a:pt x="137" y="367"/>
                    <a:pt x="151" y="361"/>
                    <a:pt x="148" y="351"/>
                  </a:cubicBezTo>
                  <a:cubicBezTo>
                    <a:pt x="125" y="285"/>
                    <a:pt x="118" y="215"/>
                    <a:pt x="91" y="151"/>
                  </a:cubicBezTo>
                  <a:cubicBezTo>
                    <a:pt x="80" y="125"/>
                    <a:pt x="68" y="99"/>
                    <a:pt x="53" y="74"/>
                  </a:cubicBezTo>
                  <a:cubicBezTo>
                    <a:pt x="39" y="49"/>
                    <a:pt x="22" y="25"/>
                    <a:pt x="4" y="2"/>
                  </a:cubicBezTo>
                  <a:cubicBezTo>
                    <a:pt x="3" y="0"/>
                    <a:pt x="0" y="2"/>
                    <a:pt x="1" y="5"/>
                  </a:cubicBezTo>
                  <a:cubicBezTo>
                    <a:pt x="9" y="16"/>
                    <a:pt x="17" y="28"/>
                    <a:pt x="24" y="40"/>
                  </a:cubicBezTo>
                  <a:cubicBezTo>
                    <a:pt x="45" y="77"/>
                    <a:pt x="62" y="116"/>
                    <a:pt x="74" y="156"/>
                  </a:cubicBezTo>
                  <a:cubicBezTo>
                    <a:pt x="90" y="208"/>
                    <a:pt x="100" y="261"/>
                    <a:pt x="117" y="314"/>
                  </a:cubicBezTo>
                  <a:cubicBezTo>
                    <a:pt x="110" y="308"/>
                    <a:pt x="104" y="303"/>
                    <a:pt x="98" y="298"/>
                  </a:cubicBezTo>
                  <a:lnTo>
                    <a:pt x="97" y="298"/>
                  </a:lnTo>
                  <a:lnTo>
                    <a:pt x="96" y="298"/>
                  </a:lnTo>
                  <a:lnTo>
                    <a:pt x="96" y="299"/>
                  </a:lnTo>
                  <a:lnTo>
                    <a:pt x="95" y="299"/>
                  </a:lnTo>
                  <a:cubicBezTo>
                    <a:pt x="84" y="334"/>
                    <a:pt x="106" y="363"/>
                    <a:pt x="117" y="396"/>
                  </a:cubicBezTo>
                  <a:cubicBezTo>
                    <a:pt x="136" y="441"/>
                    <a:pt x="150" y="489"/>
                    <a:pt x="161" y="537"/>
                  </a:cubicBezTo>
                  <a:cubicBezTo>
                    <a:pt x="170" y="584"/>
                    <a:pt x="175" y="632"/>
                    <a:pt x="175" y="679"/>
                  </a:cubicBezTo>
                  <a:cubicBezTo>
                    <a:pt x="175" y="686"/>
                    <a:pt x="175" y="692"/>
                    <a:pt x="175" y="699"/>
                  </a:cubicBezTo>
                  <a:cubicBezTo>
                    <a:pt x="159" y="679"/>
                    <a:pt x="144" y="656"/>
                    <a:pt x="130" y="633"/>
                  </a:cubicBezTo>
                  <a:cubicBezTo>
                    <a:pt x="128" y="628"/>
                    <a:pt x="125" y="624"/>
                    <a:pt x="122" y="619"/>
                  </a:cubicBezTo>
                  <a:cubicBezTo>
                    <a:pt x="87" y="556"/>
                    <a:pt x="65" y="485"/>
                    <a:pt x="60" y="412"/>
                  </a:cubicBezTo>
                  <a:cubicBezTo>
                    <a:pt x="60" y="412"/>
                    <a:pt x="60" y="411"/>
                    <a:pt x="59" y="411"/>
                  </a:cubicBezTo>
                  <a:cubicBezTo>
                    <a:pt x="58" y="410"/>
                    <a:pt x="59" y="410"/>
                    <a:pt x="58" y="410"/>
                  </a:cubicBezTo>
                  <a:lnTo>
                    <a:pt x="57" y="410"/>
                  </a:lnTo>
                  <a:lnTo>
                    <a:pt x="56" y="410"/>
                  </a:lnTo>
                  <a:cubicBezTo>
                    <a:pt x="56" y="410"/>
                    <a:pt x="55" y="410"/>
                    <a:pt x="55" y="411"/>
                  </a:cubicBezTo>
                  <a:lnTo>
                    <a:pt x="55" y="412"/>
                  </a:lnTo>
                  <a:cubicBezTo>
                    <a:pt x="49" y="526"/>
                    <a:pt x="102" y="643"/>
                    <a:pt x="177" y="731"/>
                  </a:cubicBezTo>
                  <a:cubicBezTo>
                    <a:pt x="177" y="745"/>
                    <a:pt x="181" y="758"/>
                    <a:pt x="188" y="770"/>
                  </a:cubicBezTo>
                  <a:cubicBezTo>
                    <a:pt x="190" y="773"/>
                    <a:pt x="191" y="775"/>
                    <a:pt x="193" y="777"/>
                  </a:cubicBezTo>
                  <a:cubicBezTo>
                    <a:pt x="200" y="786"/>
                    <a:pt x="212" y="775"/>
                    <a:pt x="208" y="766"/>
                  </a:cubicBezTo>
                  <a:lnTo>
                    <a:pt x="211" y="770"/>
                  </a:lnTo>
                  <a:lnTo>
                    <a:pt x="212" y="770"/>
                  </a:lnTo>
                  <a:cubicBezTo>
                    <a:pt x="213" y="771"/>
                    <a:pt x="214" y="771"/>
                    <a:pt x="214" y="771"/>
                  </a:cubicBezTo>
                  <a:cubicBezTo>
                    <a:pt x="215" y="771"/>
                    <a:pt x="216" y="771"/>
                    <a:pt x="217" y="770"/>
                  </a:cubicBezTo>
                  <a:cubicBezTo>
                    <a:pt x="217" y="770"/>
                    <a:pt x="217" y="768"/>
                    <a:pt x="218" y="768"/>
                  </a:cubicBezTo>
                  <a:cubicBezTo>
                    <a:pt x="219" y="767"/>
                    <a:pt x="219" y="767"/>
                    <a:pt x="219" y="766"/>
                  </a:cubicBezTo>
                  <a:cubicBezTo>
                    <a:pt x="221" y="753"/>
                    <a:pt x="216" y="748"/>
                    <a:pt x="207" y="737"/>
                  </a:cubicBezTo>
                  <a:lnTo>
                    <a:pt x="195" y="7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2">
              <a:extLst>
                <a:ext uri="{FF2B5EF4-FFF2-40B4-BE49-F238E27FC236}">
                  <a16:creationId xmlns:a16="http://schemas.microsoft.com/office/drawing/2014/main" id="{845916B8-9712-4071-AB70-FE2259E89359}"/>
                </a:ext>
              </a:extLst>
            </p:cNvPr>
            <p:cNvSpPr/>
            <p:nvPr/>
          </p:nvSpPr>
          <p:spPr>
            <a:xfrm>
              <a:off x="9282960" y="3504960"/>
              <a:ext cx="190080" cy="88560"/>
            </a:xfrm>
            <a:custGeom>
              <a:avLst/>
              <a:gdLst/>
              <a:ahLst/>
              <a:cxnLst/>
              <a:rect l="l" t="t" r="r" b="b"/>
              <a:pathLst>
                <a:path w="528" h="246" extrusionOk="0">
                  <a:moveTo>
                    <a:pt x="239" y="7"/>
                  </a:moveTo>
                  <a:cubicBezTo>
                    <a:pt x="213" y="2"/>
                    <a:pt x="188" y="0"/>
                    <a:pt x="162" y="0"/>
                  </a:cubicBezTo>
                  <a:cubicBezTo>
                    <a:pt x="151" y="0"/>
                    <a:pt x="141" y="0"/>
                    <a:pt x="131" y="1"/>
                  </a:cubicBezTo>
                  <a:cubicBezTo>
                    <a:pt x="84" y="1"/>
                    <a:pt x="46" y="19"/>
                    <a:pt x="2" y="26"/>
                  </a:cubicBezTo>
                  <a:cubicBezTo>
                    <a:pt x="1" y="26"/>
                    <a:pt x="1" y="26"/>
                    <a:pt x="1" y="26"/>
                  </a:cubicBezTo>
                  <a:cubicBezTo>
                    <a:pt x="1" y="26"/>
                    <a:pt x="1" y="27"/>
                    <a:pt x="0" y="27"/>
                  </a:cubicBezTo>
                  <a:cubicBezTo>
                    <a:pt x="0" y="28"/>
                    <a:pt x="0" y="28"/>
                    <a:pt x="0" y="28"/>
                  </a:cubicBezTo>
                  <a:cubicBezTo>
                    <a:pt x="1" y="28"/>
                    <a:pt x="1" y="28"/>
                    <a:pt x="1" y="29"/>
                  </a:cubicBezTo>
                  <a:lnTo>
                    <a:pt x="2" y="29"/>
                  </a:lnTo>
                  <a:cubicBezTo>
                    <a:pt x="46" y="27"/>
                    <a:pt x="86" y="10"/>
                    <a:pt x="131" y="11"/>
                  </a:cubicBezTo>
                  <a:cubicBezTo>
                    <a:pt x="142" y="11"/>
                    <a:pt x="154" y="10"/>
                    <a:pt x="166" y="10"/>
                  </a:cubicBezTo>
                  <a:cubicBezTo>
                    <a:pt x="189" y="10"/>
                    <a:pt x="213" y="12"/>
                    <a:pt x="237" y="15"/>
                  </a:cubicBezTo>
                  <a:cubicBezTo>
                    <a:pt x="284" y="24"/>
                    <a:pt x="312" y="34"/>
                    <a:pt x="344" y="66"/>
                  </a:cubicBezTo>
                  <a:lnTo>
                    <a:pt x="341" y="66"/>
                  </a:lnTo>
                  <a:cubicBezTo>
                    <a:pt x="335" y="65"/>
                    <a:pt x="328" y="65"/>
                    <a:pt x="321" y="65"/>
                  </a:cubicBezTo>
                  <a:cubicBezTo>
                    <a:pt x="306" y="65"/>
                    <a:pt x="291" y="66"/>
                    <a:pt x="276" y="69"/>
                  </a:cubicBezTo>
                  <a:cubicBezTo>
                    <a:pt x="272" y="69"/>
                    <a:pt x="273" y="69"/>
                    <a:pt x="276" y="69"/>
                  </a:cubicBezTo>
                  <a:cubicBezTo>
                    <a:pt x="271" y="69"/>
                    <a:pt x="266" y="69"/>
                    <a:pt x="262" y="69"/>
                  </a:cubicBezTo>
                  <a:cubicBezTo>
                    <a:pt x="257" y="69"/>
                    <a:pt x="254" y="69"/>
                    <a:pt x="249" y="69"/>
                  </a:cubicBezTo>
                  <a:cubicBezTo>
                    <a:pt x="246" y="69"/>
                    <a:pt x="245" y="73"/>
                    <a:pt x="248" y="75"/>
                  </a:cubicBezTo>
                  <a:cubicBezTo>
                    <a:pt x="264" y="84"/>
                    <a:pt x="281" y="90"/>
                    <a:pt x="299" y="95"/>
                  </a:cubicBezTo>
                  <a:cubicBezTo>
                    <a:pt x="343" y="111"/>
                    <a:pt x="378" y="121"/>
                    <a:pt x="413" y="154"/>
                  </a:cubicBezTo>
                  <a:cubicBezTo>
                    <a:pt x="431" y="170"/>
                    <a:pt x="454" y="180"/>
                    <a:pt x="472" y="197"/>
                  </a:cubicBezTo>
                  <a:cubicBezTo>
                    <a:pt x="487" y="213"/>
                    <a:pt x="503" y="229"/>
                    <a:pt x="520" y="244"/>
                  </a:cubicBezTo>
                  <a:cubicBezTo>
                    <a:pt x="521" y="244"/>
                    <a:pt x="522" y="244"/>
                    <a:pt x="523" y="244"/>
                  </a:cubicBezTo>
                  <a:cubicBezTo>
                    <a:pt x="523" y="244"/>
                    <a:pt x="524" y="245"/>
                    <a:pt x="525" y="244"/>
                  </a:cubicBezTo>
                  <a:cubicBezTo>
                    <a:pt x="526" y="243"/>
                    <a:pt x="525" y="243"/>
                    <a:pt x="526" y="242"/>
                  </a:cubicBezTo>
                  <a:cubicBezTo>
                    <a:pt x="527" y="241"/>
                    <a:pt x="527" y="241"/>
                    <a:pt x="527" y="240"/>
                  </a:cubicBezTo>
                  <a:cubicBezTo>
                    <a:pt x="527" y="239"/>
                    <a:pt x="527" y="239"/>
                    <a:pt x="527" y="238"/>
                  </a:cubicBezTo>
                  <a:cubicBezTo>
                    <a:pt x="495" y="182"/>
                    <a:pt x="441" y="145"/>
                    <a:pt x="389" y="110"/>
                  </a:cubicBezTo>
                  <a:cubicBezTo>
                    <a:pt x="360" y="90"/>
                    <a:pt x="322" y="85"/>
                    <a:pt x="290" y="74"/>
                  </a:cubicBezTo>
                  <a:cubicBezTo>
                    <a:pt x="294" y="75"/>
                    <a:pt x="298" y="76"/>
                    <a:pt x="302" y="77"/>
                  </a:cubicBezTo>
                  <a:cubicBezTo>
                    <a:pt x="307" y="76"/>
                    <a:pt x="312" y="76"/>
                    <a:pt x="317" y="76"/>
                  </a:cubicBezTo>
                  <a:cubicBezTo>
                    <a:pt x="332" y="76"/>
                    <a:pt x="347" y="78"/>
                    <a:pt x="362" y="83"/>
                  </a:cubicBezTo>
                  <a:lnTo>
                    <a:pt x="363" y="83"/>
                  </a:lnTo>
                  <a:cubicBezTo>
                    <a:pt x="364" y="83"/>
                    <a:pt x="365" y="83"/>
                    <a:pt x="366" y="82"/>
                  </a:cubicBezTo>
                  <a:cubicBezTo>
                    <a:pt x="366" y="82"/>
                    <a:pt x="366" y="81"/>
                    <a:pt x="367" y="80"/>
                  </a:cubicBezTo>
                  <a:cubicBezTo>
                    <a:pt x="368" y="79"/>
                    <a:pt x="368" y="79"/>
                    <a:pt x="368" y="78"/>
                  </a:cubicBezTo>
                  <a:cubicBezTo>
                    <a:pt x="368" y="77"/>
                    <a:pt x="368" y="77"/>
                    <a:pt x="367" y="76"/>
                  </a:cubicBezTo>
                  <a:cubicBezTo>
                    <a:pt x="366" y="75"/>
                    <a:pt x="367" y="75"/>
                    <a:pt x="367" y="75"/>
                  </a:cubicBezTo>
                  <a:cubicBezTo>
                    <a:pt x="341" y="56"/>
                    <a:pt x="330" y="38"/>
                    <a:pt x="299" y="25"/>
                  </a:cubicBezTo>
                  <a:cubicBezTo>
                    <a:pt x="280" y="17"/>
                    <a:pt x="260" y="11"/>
                    <a:pt x="239"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2">
              <a:extLst>
                <a:ext uri="{FF2B5EF4-FFF2-40B4-BE49-F238E27FC236}">
                  <a16:creationId xmlns:a16="http://schemas.microsoft.com/office/drawing/2014/main" id="{30D5232D-A92D-9209-76AE-3B3826081635}"/>
                </a:ext>
              </a:extLst>
            </p:cNvPr>
            <p:cNvSpPr/>
            <p:nvPr/>
          </p:nvSpPr>
          <p:spPr>
            <a:xfrm>
              <a:off x="9351360" y="3551040"/>
              <a:ext cx="153360" cy="91440"/>
            </a:xfrm>
            <a:custGeom>
              <a:avLst/>
              <a:gdLst/>
              <a:ahLst/>
              <a:cxnLst/>
              <a:rect l="l" t="t" r="r" b="b"/>
              <a:pathLst>
                <a:path w="426" h="254" extrusionOk="0">
                  <a:moveTo>
                    <a:pt x="398" y="205"/>
                  </a:moveTo>
                  <a:cubicBezTo>
                    <a:pt x="393" y="198"/>
                    <a:pt x="387" y="193"/>
                    <a:pt x="380" y="188"/>
                  </a:cubicBezTo>
                  <a:cubicBezTo>
                    <a:pt x="320" y="148"/>
                    <a:pt x="282" y="78"/>
                    <a:pt x="220" y="42"/>
                  </a:cubicBezTo>
                  <a:cubicBezTo>
                    <a:pt x="171" y="15"/>
                    <a:pt x="116" y="0"/>
                    <a:pt x="60" y="0"/>
                  </a:cubicBezTo>
                  <a:cubicBezTo>
                    <a:pt x="41" y="0"/>
                    <a:pt x="22" y="2"/>
                    <a:pt x="4" y="5"/>
                  </a:cubicBezTo>
                  <a:cubicBezTo>
                    <a:pt x="0" y="5"/>
                    <a:pt x="1" y="11"/>
                    <a:pt x="4" y="11"/>
                  </a:cubicBezTo>
                  <a:cubicBezTo>
                    <a:pt x="86" y="18"/>
                    <a:pt x="186" y="16"/>
                    <a:pt x="248" y="82"/>
                  </a:cubicBezTo>
                  <a:cubicBezTo>
                    <a:pt x="266" y="100"/>
                    <a:pt x="283" y="119"/>
                    <a:pt x="301" y="137"/>
                  </a:cubicBezTo>
                  <a:cubicBezTo>
                    <a:pt x="267" y="110"/>
                    <a:pt x="209" y="75"/>
                    <a:pt x="166" y="74"/>
                  </a:cubicBezTo>
                  <a:cubicBezTo>
                    <a:pt x="163" y="74"/>
                    <a:pt x="163" y="79"/>
                    <a:pt x="166" y="79"/>
                  </a:cubicBezTo>
                  <a:cubicBezTo>
                    <a:pt x="214" y="89"/>
                    <a:pt x="271" y="128"/>
                    <a:pt x="309" y="158"/>
                  </a:cubicBezTo>
                  <a:cubicBezTo>
                    <a:pt x="340" y="182"/>
                    <a:pt x="368" y="209"/>
                    <a:pt x="399" y="234"/>
                  </a:cubicBezTo>
                  <a:cubicBezTo>
                    <a:pt x="400" y="236"/>
                    <a:pt x="401" y="237"/>
                    <a:pt x="402" y="239"/>
                  </a:cubicBezTo>
                  <a:cubicBezTo>
                    <a:pt x="402" y="240"/>
                    <a:pt x="402" y="240"/>
                    <a:pt x="402" y="240"/>
                  </a:cubicBezTo>
                  <a:cubicBezTo>
                    <a:pt x="403" y="241"/>
                    <a:pt x="403" y="241"/>
                    <a:pt x="404" y="242"/>
                  </a:cubicBezTo>
                  <a:cubicBezTo>
                    <a:pt x="404" y="242"/>
                    <a:pt x="405" y="242"/>
                    <a:pt x="406" y="242"/>
                  </a:cubicBezTo>
                  <a:cubicBezTo>
                    <a:pt x="407" y="242"/>
                    <a:pt x="407" y="242"/>
                    <a:pt x="408" y="242"/>
                  </a:cubicBezTo>
                  <a:lnTo>
                    <a:pt x="408" y="241"/>
                  </a:lnTo>
                  <a:lnTo>
                    <a:pt x="421" y="251"/>
                  </a:lnTo>
                  <a:cubicBezTo>
                    <a:pt x="423" y="253"/>
                    <a:pt x="425" y="250"/>
                    <a:pt x="423" y="248"/>
                  </a:cubicBezTo>
                  <a:cubicBezTo>
                    <a:pt x="419" y="242"/>
                    <a:pt x="414" y="236"/>
                    <a:pt x="409" y="231"/>
                  </a:cubicBezTo>
                  <a:cubicBezTo>
                    <a:pt x="403" y="201"/>
                    <a:pt x="385" y="172"/>
                    <a:pt x="384" y="142"/>
                  </a:cubicBezTo>
                  <a:cubicBezTo>
                    <a:pt x="384" y="135"/>
                    <a:pt x="377" y="130"/>
                    <a:pt x="373" y="126"/>
                  </a:cubicBezTo>
                  <a:cubicBezTo>
                    <a:pt x="363" y="114"/>
                    <a:pt x="353" y="101"/>
                    <a:pt x="345" y="87"/>
                  </a:cubicBezTo>
                  <a:cubicBezTo>
                    <a:pt x="341" y="80"/>
                    <a:pt x="337" y="73"/>
                    <a:pt x="334" y="65"/>
                  </a:cubicBezTo>
                  <a:lnTo>
                    <a:pt x="334" y="64"/>
                  </a:lnTo>
                  <a:cubicBezTo>
                    <a:pt x="333" y="63"/>
                    <a:pt x="333" y="63"/>
                    <a:pt x="332" y="62"/>
                  </a:cubicBezTo>
                  <a:cubicBezTo>
                    <a:pt x="331" y="61"/>
                    <a:pt x="330" y="62"/>
                    <a:pt x="329" y="62"/>
                  </a:cubicBezTo>
                  <a:cubicBezTo>
                    <a:pt x="328" y="62"/>
                    <a:pt x="326" y="61"/>
                    <a:pt x="326" y="62"/>
                  </a:cubicBezTo>
                  <a:cubicBezTo>
                    <a:pt x="325" y="63"/>
                    <a:pt x="325" y="64"/>
                    <a:pt x="325" y="64"/>
                  </a:cubicBezTo>
                  <a:cubicBezTo>
                    <a:pt x="324" y="65"/>
                    <a:pt x="324" y="66"/>
                    <a:pt x="324" y="67"/>
                  </a:cubicBezTo>
                  <a:lnTo>
                    <a:pt x="324" y="68"/>
                  </a:lnTo>
                  <a:cubicBezTo>
                    <a:pt x="328" y="84"/>
                    <a:pt x="334" y="99"/>
                    <a:pt x="342" y="113"/>
                  </a:cubicBezTo>
                  <a:cubicBezTo>
                    <a:pt x="351" y="129"/>
                    <a:pt x="362" y="143"/>
                    <a:pt x="375" y="155"/>
                  </a:cubicBezTo>
                  <a:cubicBezTo>
                    <a:pt x="376" y="156"/>
                    <a:pt x="390" y="186"/>
                    <a:pt x="398" y="205"/>
                  </a:cubicBezTo>
                  <a:moveTo>
                    <a:pt x="376" y="197"/>
                  </a:moveTo>
                  <a:cubicBezTo>
                    <a:pt x="381" y="200"/>
                    <a:pt x="385" y="204"/>
                    <a:pt x="388" y="208"/>
                  </a:cubicBezTo>
                  <a:lnTo>
                    <a:pt x="376" y="1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2">
              <a:extLst>
                <a:ext uri="{FF2B5EF4-FFF2-40B4-BE49-F238E27FC236}">
                  <a16:creationId xmlns:a16="http://schemas.microsoft.com/office/drawing/2014/main" id="{E648ECA4-CB33-EF22-BFA2-1E63E5EC143B}"/>
                </a:ext>
              </a:extLst>
            </p:cNvPr>
            <p:cNvSpPr/>
            <p:nvPr/>
          </p:nvSpPr>
          <p:spPr>
            <a:xfrm>
              <a:off x="9351000" y="3339000"/>
              <a:ext cx="358560" cy="346320"/>
            </a:xfrm>
            <a:custGeom>
              <a:avLst/>
              <a:gdLst/>
              <a:ahLst/>
              <a:cxnLst/>
              <a:rect l="l" t="t" r="r" b="b"/>
              <a:pathLst>
                <a:path w="996" h="962" extrusionOk="0">
                  <a:moveTo>
                    <a:pt x="860" y="155"/>
                  </a:moveTo>
                  <a:cubicBezTo>
                    <a:pt x="856" y="152"/>
                    <a:pt x="852" y="150"/>
                    <a:pt x="849" y="148"/>
                  </a:cubicBezTo>
                  <a:cubicBezTo>
                    <a:pt x="826" y="106"/>
                    <a:pt x="773" y="73"/>
                    <a:pt x="733" y="58"/>
                  </a:cubicBezTo>
                  <a:cubicBezTo>
                    <a:pt x="712" y="50"/>
                    <a:pt x="689" y="44"/>
                    <a:pt x="666" y="42"/>
                  </a:cubicBezTo>
                  <a:lnTo>
                    <a:pt x="666" y="38"/>
                  </a:lnTo>
                  <a:cubicBezTo>
                    <a:pt x="666" y="37"/>
                    <a:pt x="666" y="36"/>
                    <a:pt x="665" y="35"/>
                  </a:cubicBezTo>
                  <a:lnTo>
                    <a:pt x="664" y="34"/>
                  </a:lnTo>
                  <a:cubicBezTo>
                    <a:pt x="663" y="34"/>
                    <a:pt x="663" y="33"/>
                    <a:pt x="663" y="33"/>
                  </a:cubicBezTo>
                  <a:cubicBezTo>
                    <a:pt x="604" y="6"/>
                    <a:pt x="532" y="4"/>
                    <a:pt x="468" y="12"/>
                  </a:cubicBezTo>
                  <a:lnTo>
                    <a:pt x="459" y="13"/>
                  </a:lnTo>
                  <a:lnTo>
                    <a:pt x="459" y="12"/>
                  </a:lnTo>
                  <a:cubicBezTo>
                    <a:pt x="459" y="11"/>
                    <a:pt x="459" y="11"/>
                    <a:pt x="459" y="10"/>
                  </a:cubicBezTo>
                  <a:lnTo>
                    <a:pt x="458" y="9"/>
                  </a:lnTo>
                  <a:cubicBezTo>
                    <a:pt x="457" y="9"/>
                    <a:pt x="457" y="9"/>
                    <a:pt x="456" y="9"/>
                  </a:cubicBezTo>
                  <a:cubicBezTo>
                    <a:pt x="382" y="0"/>
                    <a:pt x="312" y="13"/>
                    <a:pt x="238" y="23"/>
                  </a:cubicBezTo>
                  <a:cubicBezTo>
                    <a:pt x="189" y="30"/>
                    <a:pt x="142" y="46"/>
                    <a:pt x="100" y="70"/>
                  </a:cubicBezTo>
                  <a:cubicBezTo>
                    <a:pt x="93" y="74"/>
                    <a:pt x="87" y="78"/>
                    <a:pt x="81" y="82"/>
                  </a:cubicBezTo>
                  <a:cubicBezTo>
                    <a:pt x="80" y="83"/>
                    <a:pt x="80" y="83"/>
                    <a:pt x="79" y="84"/>
                  </a:cubicBezTo>
                  <a:cubicBezTo>
                    <a:pt x="79" y="84"/>
                    <a:pt x="79" y="85"/>
                    <a:pt x="79" y="86"/>
                  </a:cubicBezTo>
                  <a:cubicBezTo>
                    <a:pt x="79" y="87"/>
                    <a:pt x="79" y="87"/>
                    <a:pt x="79" y="88"/>
                  </a:cubicBezTo>
                  <a:cubicBezTo>
                    <a:pt x="58" y="82"/>
                    <a:pt x="37" y="79"/>
                    <a:pt x="15" y="79"/>
                  </a:cubicBezTo>
                  <a:cubicBezTo>
                    <a:pt x="10" y="79"/>
                    <a:pt x="5" y="79"/>
                    <a:pt x="1" y="80"/>
                  </a:cubicBezTo>
                  <a:cubicBezTo>
                    <a:pt x="0" y="80"/>
                    <a:pt x="0" y="83"/>
                    <a:pt x="1" y="83"/>
                  </a:cubicBezTo>
                  <a:cubicBezTo>
                    <a:pt x="48" y="86"/>
                    <a:pt x="95" y="99"/>
                    <a:pt x="136" y="123"/>
                  </a:cubicBezTo>
                  <a:cubicBezTo>
                    <a:pt x="140" y="125"/>
                    <a:pt x="143" y="127"/>
                    <a:pt x="147" y="130"/>
                  </a:cubicBezTo>
                  <a:cubicBezTo>
                    <a:pt x="147" y="131"/>
                    <a:pt x="148" y="131"/>
                    <a:pt x="149" y="132"/>
                  </a:cubicBezTo>
                  <a:cubicBezTo>
                    <a:pt x="150" y="133"/>
                    <a:pt x="151" y="133"/>
                    <a:pt x="152" y="133"/>
                  </a:cubicBezTo>
                  <a:cubicBezTo>
                    <a:pt x="169" y="143"/>
                    <a:pt x="184" y="155"/>
                    <a:pt x="198" y="168"/>
                  </a:cubicBezTo>
                  <a:cubicBezTo>
                    <a:pt x="232" y="200"/>
                    <a:pt x="276" y="220"/>
                    <a:pt x="311" y="253"/>
                  </a:cubicBezTo>
                  <a:cubicBezTo>
                    <a:pt x="347" y="284"/>
                    <a:pt x="379" y="321"/>
                    <a:pt x="406" y="361"/>
                  </a:cubicBezTo>
                  <a:cubicBezTo>
                    <a:pt x="427" y="396"/>
                    <a:pt x="462" y="422"/>
                    <a:pt x="484" y="456"/>
                  </a:cubicBezTo>
                  <a:lnTo>
                    <a:pt x="484" y="457"/>
                  </a:lnTo>
                  <a:cubicBezTo>
                    <a:pt x="485" y="457"/>
                    <a:pt x="485" y="457"/>
                    <a:pt x="486" y="458"/>
                  </a:cubicBezTo>
                  <a:cubicBezTo>
                    <a:pt x="488" y="459"/>
                    <a:pt x="487" y="459"/>
                    <a:pt x="488" y="459"/>
                  </a:cubicBezTo>
                  <a:cubicBezTo>
                    <a:pt x="489" y="459"/>
                    <a:pt x="490" y="459"/>
                    <a:pt x="490" y="458"/>
                  </a:cubicBezTo>
                  <a:cubicBezTo>
                    <a:pt x="491" y="457"/>
                    <a:pt x="491" y="457"/>
                    <a:pt x="492" y="457"/>
                  </a:cubicBezTo>
                  <a:lnTo>
                    <a:pt x="492" y="456"/>
                  </a:lnTo>
                  <a:cubicBezTo>
                    <a:pt x="493" y="454"/>
                    <a:pt x="493" y="451"/>
                    <a:pt x="493" y="449"/>
                  </a:cubicBezTo>
                  <a:cubicBezTo>
                    <a:pt x="493" y="446"/>
                    <a:pt x="493" y="445"/>
                    <a:pt x="492" y="443"/>
                  </a:cubicBezTo>
                  <a:cubicBezTo>
                    <a:pt x="513" y="481"/>
                    <a:pt x="532" y="520"/>
                    <a:pt x="548" y="561"/>
                  </a:cubicBezTo>
                  <a:cubicBezTo>
                    <a:pt x="560" y="591"/>
                    <a:pt x="570" y="623"/>
                    <a:pt x="577" y="655"/>
                  </a:cubicBezTo>
                  <a:cubicBezTo>
                    <a:pt x="581" y="671"/>
                    <a:pt x="587" y="687"/>
                    <a:pt x="593" y="702"/>
                  </a:cubicBezTo>
                  <a:cubicBezTo>
                    <a:pt x="580" y="683"/>
                    <a:pt x="566" y="665"/>
                    <a:pt x="549" y="649"/>
                  </a:cubicBezTo>
                  <a:cubicBezTo>
                    <a:pt x="545" y="645"/>
                    <a:pt x="541" y="651"/>
                    <a:pt x="544" y="655"/>
                  </a:cubicBezTo>
                  <a:cubicBezTo>
                    <a:pt x="550" y="662"/>
                    <a:pt x="556" y="669"/>
                    <a:pt x="560" y="677"/>
                  </a:cubicBezTo>
                  <a:cubicBezTo>
                    <a:pt x="564" y="683"/>
                    <a:pt x="566" y="689"/>
                    <a:pt x="569" y="695"/>
                  </a:cubicBezTo>
                  <a:cubicBezTo>
                    <a:pt x="584" y="726"/>
                    <a:pt x="604" y="754"/>
                    <a:pt x="621" y="784"/>
                  </a:cubicBezTo>
                  <a:cubicBezTo>
                    <a:pt x="653" y="839"/>
                    <a:pt x="665" y="899"/>
                    <a:pt x="686" y="958"/>
                  </a:cubicBezTo>
                  <a:cubicBezTo>
                    <a:pt x="686" y="959"/>
                    <a:pt x="686" y="959"/>
                    <a:pt x="687" y="960"/>
                  </a:cubicBezTo>
                  <a:cubicBezTo>
                    <a:pt x="689" y="961"/>
                    <a:pt x="688" y="960"/>
                    <a:pt x="689" y="960"/>
                  </a:cubicBezTo>
                  <a:cubicBezTo>
                    <a:pt x="690" y="960"/>
                    <a:pt x="691" y="960"/>
                    <a:pt x="691" y="960"/>
                  </a:cubicBezTo>
                  <a:cubicBezTo>
                    <a:pt x="692" y="959"/>
                    <a:pt x="692" y="959"/>
                    <a:pt x="693" y="958"/>
                  </a:cubicBezTo>
                  <a:lnTo>
                    <a:pt x="693" y="957"/>
                  </a:lnTo>
                  <a:cubicBezTo>
                    <a:pt x="693" y="956"/>
                    <a:pt x="693" y="955"/>
                    <a:pt x="693" y="955"/>
                  </a:cubicBezTo>
                  <a:cubicBezTo>
                    <a:pt x="693" y="901"/>
                    <a:pt x="679" y="848"/>
                    <a:pt x="652" y="802"/>
                  </a:cubicBezTo>
                  <a:lnTo>
                    <a:pt x="652" y="801"/>
                  </a:lnTo>
                  <a:cubicBezTo>
                    <a:pt x="639" y="779"/>
                    <a:pt x="626" y="755"/>
                    <a:pt x="612" y="731"/>
                  </a:cubicBezTo>
                  <a:cubicBezTo>
                    <a:pt x="606" y="678"/>
                    <a:pt x="581" y="621"/>
                    <a:pt x="565" y="572"/>
                  </a:cubicBezTo>
                  <a:cubicBezTo>
                    <a:pt x="553" y="538"/>
                    <a:pt x="538" y="505"/>
                    <a:pt x="520" y="474"/>
                  </a:cubicBezTo>
                  <a:cubicBezTo>
                    <a:pt x="504" y="446"/>
                    <a:pt x="486" y="420"/>
                    <a:pt x="465" y="395"/>
                  </a:cubicBezTo>
                  <a:cubicBezTo>
                    <a:pt x="464" y="393"/>
                    <a:pt x="461" y="395"/>
                    <a:pt x="463" y="397"/>
                  </a:cubicBezTo>
                  <a:lnTo>
                    <a:pt x="464" y="399"/>
                  </a:lnTo>
                  <a:cubicBezTo>
                    <a:pt x="450" y="385"/>
                    <a:pt x="436" y="372"/>
                    <a:pt x="429" y="362"/>
                  </a:cubicBezTo>
                  <a:cubicBezTo>
                    <a:pt x="422" y="352"/>
                    <a:pt x="418" y="348"/>
                    <a:pt x="413" y="342"/>
                  </a:cubicBezTo>
                  <a:cubicBezTo>
                    <a:pt x="420" y="347"/>
                    <a:pt x="426" y="353"/>
                    <a:pt x="433" y="357"/>
                  </a:cubicBezTo>
                  <a:cubicBezTo>
                    <a:pt x="470" y="381"/>
                    <a:pt x="516" y="411"/>
                    <a:pt x="563" y="414"/>
                  </a:cubicBezTo>
                  <a:cubicBezTo>
                    <a:pt x="606" y="447"/>
                    <a:pt x="661" y="471"/>
                    <a:pt x="710" y="460"/>
                  </a:cubicBezTo>
                  <a:cubicBezTo>
                    <a:pt x="711" y="460"/>
                    <a:pt x="711" y="460"/>
                    <a:pt x="712" y="460"/>
                  </a:cubicBezTo>
                  <a:lnTo>
                    <a:pt x="713" y="459"/>
                  </a:lnTo>
                  <a:cubicBezTo>
                    <a:pt x="737" y="469"/>
                    <a:pt x="763" y="475"/>
                    <a:pt x="790" y="476"/>
                  </a:cubicBezTo>
                  <a:cubicBezTo>
                    <a:pt x="827" y="479"/>
                    <a:pt x="871" y="501"/>
                    <a:pt x="908" y="490"/>
                  </a:cubicBezTo>
                  <a:cubicBezTo>
                    <a:pt x="909" y="489"/>
                    <a:pt x="910" y="489"/>
                    <a:pt x="910" y="488"/>
                  </a:cubicBezTo>
                  <a:cubicBezTo>
                    <a:pt x="911" y="487"/>
                    <a:pt x="911" y="486"/>
                    <a:pt x="911" y="485"/>
                  </a:cubicBezTo>
                  <a:cubicBezTo>
                    <a:pt x="911" y="484"/>
                    <a:pt x="911" y="484"/>
                    <a:pt x="910" y="483"/>
                  </a:cubicBezTo>
                  <a:cubicBezTo>
                    <a:pt x="910" y="482"/>
                    <a:pt x="909" y="481"/>
                    <a:pt x="908" y="481"/>
                  </a:cubicBezTo>
                  <a:cubicBezTo>
                    <a:pt x="849" y="455"/>
                    <a:pt x="788" y="461"/>
                    <a:pt x="728" y="443"/>
                  </a:cubicBezTo>
                  <a:cubicBezTo>
                    <a:pt x="689" y="431"/>
                    <a:pt x="660" y="396"/>
                    <a:pt x="636" y="364"/>
                  </a:cubicBezTo>
                  <a:cubicBezTo>
                    <a:pt x="613" y="332"/>
                    <a:pt x="571" y="304"/>
                    <a:pt x="560" y="263"/>
                  </a:cubicBezTo>
                  <a:cubicBezTo>
                    <a:pt x="559" y="260"/>
                    <a:pt x="553" y="261"/>
                    <a:pt x="554" y="264"/>
                  </a:cubicBezTo>
                  <a:cubicBezTo>
                    <a:pt x="561" y="298"/>
                    <a:pt x="585" y="319"/>
                    <a:pt x="605" y="346"/>
                  </a:cubicBezTo>
                  <a:cubicBezTo>
                    <a:pt x="634" y="386"/>
                    <a:pt x="653" y="417"/>
                    <a:pt x="691" y="446"/>
                  </a:cubicBezTo>
                  <a:lnTo>
                    <a:pt x="693" y="447"/>
                  </a:lnTo>
                  <a:cubicBezTo>
                    <a:pt x="665" y="444"/>
                    <a:pt x="638" y="435"/>
                    <a:pt x="613" y="421"/>
                  </a:cubicBezTo>
                  <a:cubicBezTo>
                    <a:pt x="613" y="420"/>
                    <a:pt x="612" y="420"/>
                    <a:pt x="612" y="420"/>
                  </a:cubicBezTo>
                  <a:cubicBezTo>
                    <a:pt x="581" y="400"/>
                    <a:pt x="542" y="384"/>
                    <a:pt x="525" y="349"/>
                  </a:cubicBezTo>
                  <a:cubicBezTo>
                    <a:pt x="513" y="325"/>
                    <a:pt x="489" y="310"/>
                    <a:pt x="472" y="290"/>
                  </a:cubicBezTo>
                  <a:cubicBezTo>
                    <a:pt x="458" y="275"/>
                    <a:pt x="428" y="248"/>
                    <a:pt x="421" y="228"/>
                  </a:cubicBezTo>
                  <a:cubicBezTo>
                    <a:pt x="421" y="226"/>
                    <a:pt x="417" y="228"/>
                    <a:pt x="418" y="230"/>
                  </a:cubicBezTo>
                  <a:cubicBezTo>
                    <a:pt x="425" y="258"/>
                    <a:pt x="454" y="284"/>
                    <a:pt x="471" y="308"/>
                  </a:cubicBezTo>
                  <a:cubicBezTo>
                    <a:pt x="479" y="319"/>
                    <a:pt x="488" y="329"/>
                    <a:pt x="498" y="338"/>
                  </a:cubicBezTo>
                  <a:cubicBezTo>
                    <a:pt x="511" y="350"/>
                    <a:pt x="512" y="366"/>
                    <a:pt x="524" y="379"/>
                  </a:cubicBezTo>
                  <a:cubicBezTo>
                    <a:pt x="530" y="385"/>
                    <a:pt x="537" y="392"/>
                    <a:pt x="544" y="398"/>
                  </a:cubicBezTo>
                  <a:lnTo>
                    <a:pt x="526" y="394"/>
                  </a:lnTo>
                  <a:cubicBezTo>
                    <a:pt x="506" y="387"/>
                    <a:pt x="487" y="379"/>
                    <a:pt x="469" y="368"/>
                  </a:cubicBezTo>
                  <a:cubicBezTo>
                    <a:pt x="462" y="364"/>
                    <a:pt x="454" y="360"/>
                    <a:pt x="447" y="355"/>
                  </a:cubicBezTo>
                  <a:cubicBezTo>
                    <a:pt x="422" y="340"/>
                    <a:pt x="399" y="322"/>
                    <a:pt x="378" y="301"/>
                  </a:cubicBezTo>
                  <a:cubicBezTo>
                    <a:pt x="349" y="270"/>
                    <a:pt x="318" y="240"/>
                    <a:pt x="285" y="213"/>
                  </a:cubicBezTo>
                  <a:cubicBezTo>
                    <a:pt x="260" y="194"/>
                    <a:pt x="229" y="184"/>
                    <a:pt x="208" y="159"/>
                  </a:cubicBezTo>
                  <a:cubicBezTo>
                    <a:pt x="196" y="146"/>
                    <a:pt x="183" y="135"/>
                    <a:pt x="168" y="126"/>
                  </a:cubicBezTo>
                  <a:cubicBezTo>
                    <a:pt x="167" y="126"/>
                    <a:pt x="166" y="126"/>
                    <a:pt x="165" y="125"/>
                  </a:cubicBezTo>
                  <a:cubicBezTo>
                    <a:pt x="193" y="108"/>
                    <a:pt x="274" y="120"/>
                    <a:pt x="297" y="120"/>
                  </a:cubicBezTo>
                  <a:cubicBezTo>
                    <a:pt x="309" y="119"/>
                    <a:pt x="321" y="119"/>
                    <a:pt x="332" y="119"/>
                  </a:cubicBezTo>
                  <a:cubicBezTo>
                    <a:pt x="374" y="119"/>
                    <a:pt x="416" y="123"/>
                    <a:pt x="458" y="131"/>
                  </a:cubicBezTo>
                  <a:cubicBezTo>
                    <a:pt x="515" y="146"/>
                    <a:pt x="571" y="167"/>
                    <a:pt x="624" y="193"/>
                  </a:cubicBezTo>
                  <a:cubicBezTo>
                    <a:pt x="662" y="211"/>
                    <a:pt x="705" y="249"/>
                    <a:pt x="747" y="252"/>
                  </a:cubicBezTo>
                  <a:lnTo>
                    <a:pt x="748" y="252"/>
                  </a:lnTo>
                  <a:cubicBezTo>
                    <a:pt x="749" y="252"/>
                    <a:pt x="749" y="252"/>
                    <a:pt x="750" y="252"/>
                  </a:cubicBezTo>
                  <a:lnTo>
                    <a:pt x="751" y="251"/>
                  </a:lnTo>
                  <a:cubicBezTo>
                    <a:pt x="752" y="250"/>
                    <a:pt x="752" y="249"/>
                    <a:pt x="752" y="249"/>
                  </a:cubicBezTo>
                  <a:cubicBezTo>
                    <a:pt x="752" y="248"/>
                    <a:pt x="752" y="248"/>
                    <a:pt x="751" y="247"/>
                  </a:cubicBezTo>
                  <a:cubicBezTo>
                    <a:pt x="751" y="246"/>
                    <a:pt x="750" y="246"/>
                    <a:pt x="750" y="245"/>
                  </a:cubicBezTo>
                  <a:lnTo>
                    <a:pt x="749" y="245"/>
                  </a:lnTo>
                  <a:cubicBezTo>
                    <a:pt x="644" y="188"/>
                    <a:pt x="549" y="130"/>
                    <a:pt x="429" y="106"/>
                  </a:cubicBezTo>
                  <a:cubicBezTo>
                    <a:pt x="359" y="92"/>
                    <a:pt x="282" y="102"/>
                    <a:pt x="211" y="102"/>
                  </a:cubicBezTo>
                  <a:cubicBezTo>
                    <a:pt x="193" y="102"/>
                    <a:pt x="162" y="100"/>
                    <a:pt x="150" y="117"/>
                  </a:cubicBezTo>
                  <a:cubicBezTo>
                    <a:pt x="130" y="106"/>
                    <a:pt x="109" y="98"/>
                    <a:pt x="87" y="91"/>
                  </a:cubicBezTo>
                  <a:cubicBezTo>
                    <a:pt x="112" y="81"/>
                    <a:pt x="132" y="65"/>
                    <a:pt x="159" y="58"/>
                  </a:cubicBezTo>
                  <a:cubicBezTo>
                    <a:pt x="191" y="48"/>
                    <a:pt x="224" y="41"/>
                    <a:pt x="257" y="35"/>
                  </a:cubicBezTo>
                  <a:cubicBezTo>
                    <a:pt x="287" y="31"/>
                    <a:pt x="318" y="27"/>
                    <a:pt x="348" y="22"/>
                  </a:cubicBezTo>
                  <a:cubicBezTo>
                    <a:pt x="372" y="19"/>
                    <a:pt x="396" y="17"/>
                    <a:pt x="420" y="17"/>
                  </a:cubicBezTo>
                  <a:cubicBezTo>
                    <a:pt x="426" y="17"/>
                    <a:pt x="432" y="17"/>
                    <a:pt x="438" y="17"/>
                  </a:cubicBezTo>
                  <a:cubicBezTo>
                    <a:pt x="399" y="25"/>
                    <a:pt x="359" y="36"/>
                    <a:pt x="322" y="46"/>
                  </a:cubicBezTo>
                  <a:cubicBezTo>
                    <a:pt x="309" y="50"/>
                    <a:pt x="296" y="55"/>
                    <a:pt x="283" y="62"/>
                  </a:cubicBezTo>
                  <a:cubicBezTo>
                    <a:pt x="271" y="69"/>
                    <a:pt x="259" y="78"/>
                    <a:pt x="249" y="89"/>
                  </a:cubicBezTo>
                  <a:cubicBezTo>
                    <a:pt x="246" y="92"/>
                    <a:pt x="251" y="97"/>
                    <a:pt x="254" y="94"/>
                  </a:cubicBezTo>
                  <a:cubicBezTo>
                    <a:pt x="285" y="62"/>
                    <a:pt x="333" y="52"/>
                    <a:pt x="374" y="43"/>
                  </a:cubicBezTo>
                  <a:cubicBezTo>
                    <a:pt x="411" y="32"/>
                    <a:pt x="449" y="25"/>
                    <a:pt x="487" y="21"/>
                  </a:cubicBezTo>
                  <a:cubicBezTo>
                    <a:pt x="519" y="21"/>
                    <a:pt x="552" y="22"/>
                    <a:pt x="584" y="22"/>
                  </a:cubicBezTo>
                  <a:cubicBezTo>
                    <a:pt x="596" y="22"/>
                    <a:pt x="648" y="28"/>
                    <a:pt x="660" y="42"/>
                  </a:cubicBezTo>
                  <a:cubicBezTo>
                    <a:pt x="652" y="42"/>
                    <a:pt x="645" y="41"/>
                    <a:pt x="637" y="41"/>
                  </a:cubicBezTo>
                  <a:cubicBezTo>
                    <a:pt x="591" y="41"/>
                    <a:pt x="545" y="50"/>
                    <a:pt x="501" y="65"/>
                  </a:cubicBezTo>
                  <a:lnTo>
                    <a:pt x="501" y="66"/>
                  </a:lnTo>
                  <a:lnTo>
                    <a:pt x="500" y="67"/>
                  </a:lnTo>
                  <a:cubicBezTo>
                    <a:pt x="500" y="67"/>
                    <a:pt x="501" y="67"/>
                    <a:pt x="501" y="68"/>
                  </a:cubicBezTo>
                  <a:cubicBezTo>
                    <a:pt x="542" y="65"/>
                    <a:pt x="582" y="58"/>
                    <a:pt x="623" y="56"/>
                  </a:cubicBezTo>
                  <a:cubicBezTo>
                    <a:pt x="655" y="54"/>
                    <a:pt x="677" y="67"/>
                    <a:pt x="707" y="71"/>
                  </a:cubicBezTo>
                  <a:cubicBezTo>
                    <a:pt x="742" y="76"/>
                    <a:pt x="779" y="107"/>
                    <a:pt x="805" y="128"/>
                  </a:cubicBezTo>
                  <a:cubicBezTo>
                    <a:pt x="782" y="118"/>
                    <a:pt x="759" y="110"/>
                    <a:pt x="735" y="103"/>
                  </a:cubicBezTo>
                  <a:cubicBezTo>
                    <a:pt x="715" y="96"/>
                    <a:pt x="695" y="92"/>
                    <a:pt x="674" y="91"/>
                  </a:cubicBezTo>
                  <a:cubicBezTo>
                    <a:pt x="666" y="93"/>
                    <a:pt x="658" y="93"/>
                    <a:pt x="649" y="93"/>
                  </a:cubicBezTo>
                  <a:cubicBezTo>
                    <a:pt x="641" y="93"/>
                    <a:pt x="633" y="93"/>
                    <a:pt x="625" y="91"/>
                  </a:cubicBezTo>
                  <a:cubicBezTo>
                    <a:pt x="624" y="91"/>
                    <a:pt x="624" y="91"/>
                    <a:pt x="624" y="91"/>
                  </a:cubicBezTo>
                  <a:cubicBezTo>
                    <a:pt x="623" y="91"/>
                    <a:pt x="623" y="91"/>
                    <a:pt x="621" y="92"/>
                  </a:cubicBezTo>
                  <a:cubicBezTo>
                    <a:pt x="620" y="93"/>
                    <a:pt x="620" y="92"/>
                    <a:pt x="619" y="93"/>
                  </a:cubicBezTo>
                  <a:cubicBezTo>
                    <a:pt x="619" y="94"/>
                    <a:pt x="619" y="95"/>
                    <a:pt x="619" y="96"/>
                  </a:cubicBezTo>
                  <a:cubicBezTo>
                    <a:pt x="619" y="97"/>
                    <a:pt x="619" y="98"/>
                    <a:pt x="619" y="98"/>
                  </a:cubicBezTo>
                  <a:cubicBezTo>
                    <a:pt x="619" y="99"/>
                    <a:pt x="620" y="99"/>
                    <a:pt x="620" y="99"/>
                  </a:cubicBezTo>
                  <a:cubicBezTo>
                    <a:pt x="622" y="101"/>
                    <a:pt x="625" y="103"/>
                    <a:pt x="628" y="105"/>
                  </a:cubicBezTo>
                  <a:cubicBezTo>
                    <a:pt x="634" y="109"/>
                    <a:pt x="642" y="111"/>
                    <a:pt x="650" y="111"/>
                  </a:cubicBezTo>
                  <a:cubicBezTo>
                    <a:pt x="651" y="111"/>
                    <a:pt x="653" y="111"/>
                    <a:pt x="655" y="110"/>
                  </a:cubicBezTo>
                  <a:cubicBezTo>
                    <a:pt x="690" y="111"/>
                    <a:pt x="725" y="117"/>
                    <a:pt x="758" y="130"/>
                  </a:cubicBezTo>
                  <a:cubicBezTo>
                    <a:pt x="784" y="140"/>
                    <a:pt x="809" y="151"/>
                    <a:pt x="833" y="164"/>
                  </a:cubicBezTo>
                  <a:cubicBezTo>
                    <a:pt x="835" y="168"/>
                    <a:pt x="838" y="172"/>
                    <a:pt x="840" y="176"/>
                  </a:cubicBezTo>
                  <a:cubicBezTo>
                    <a:pt x="843" y="181"/>
                    <a:pt x="847" y="187"/>
                    <a:pt x="850" y="192"/>
                  </a:cubicBezTo>
                  <a:cubicBezTo>
                    <a:pt x="850" y="192"/>
                    <a:pt x="852" y="192"/>
                    <a:pt x="852" y="193"/>
                  </a:cubicBezTo>
                  <a:cubicBezTo>
                    <a:pt x="853" y="194"/>
                    <a:pt x="853" y="194"/>
                    <a:pt x="854" y="194"/>
                  </a:cubicBezTo>
                  <a:cubicBezTo>
                    <a:pt x="855" y="194"/>
                    <a:pt x="856" y="194"/>
                    <a:pt x="857" y="193"/>
                  </a:cubicBezTo>
                  <a:cubicBezTo>
                    <a:pt x="859" y="192"/>
                    <a:pt x="859" y="192"/>
                    <a:pt x="859" y="191"/>
                  </a:cubicBezTo>
                  <a:cubicBezTo>
                    <a:pt x="859" y="190"/>
                    <a:pt x="860" y="190"/>
                    <a:pt x="860" y="189"/>
                  </a:cubicBezTo>
                  <a:cubicBezTo>
                    <a:pt x="860" y="185"/>
                    <a:pt x="859" y="181"/>
                    <a:pt x="859" y="177"/>
                  </a:cubicBezTo>
                  <a:cubicBezTo>
                    <a:pt x="881" y="195"/>
                    <a:pt x="900" y="215"/>
                    <a:pt x="916" y="238"/>
                  </a:cubicBezTo>
                  <a:cubicBezTo>
                    <a:pt x="964" y="295"/>
                    <a:pt x="995" y="474"/>
                    <a:pt x="873" y="449"/>
                  </a:cubicBezTo>
                  <a:cubicBezTo>
                    <a:pt x="806" y="434"/>
                    <a:pt x="777" y="373"/>
                    <a:pt x="739" y="324"/>
                  </a:cubicBezTo>
                  <a:cubicBezTo>
                    <a:pt x="739" y="324"/>
                    <a:pt x="740" y="324"/>
                    <a:pt x="739" y="323"/>
                  </a:cubicBezTo>
                  <a:cubicBezTo>
                    <a:pt x="739" y="322"/>
                    <a:pt x="737" y="323"/>
                    <a:pt x="737" y="323"/>
                  </a:cubicBezTo>
                  <a:cubicBezTo>
                    <a:pt x="736" y="323"/>
                    <a:pt x="737" y="322"/>
                    <a:pt x="735" y="323"/>
                  </a:cubicBezTo>
                  <a:cubicBezTo>
                    <a:pt x="734" y="324"/>
                    <a:pt x="735" y="324"/>
                    <a:pt x="734" y="325"/>
                  </a:cubicBezTo>
                  <a:cubicBezTo>
                    <a:pt x="734" y="326"/>
                    <a:pt x="733" y="326"/>
                    <a:pt x="733" y="327"/>
                  </a:cubicBezTo>
                  <a:lnTo>
                    <a:pt x="733" y="328"/>
                  </a:lnTo>
                  <a:cubicBezTo>
                    <a:pt x="754" y="364"/>
                    <a:pt x="766" y="399"/>
                    <a:pt x="798" y="426"/>
                  </a:cubicBezTo>
                  <a:cubicBezTo>
                    <a:pt x="808" y="435"/>
                    <a:pt x="818" y="442"/>
                    <a:pt x="829" y="449"/>
                  </a:cubicBezTo>
                  <a:cubicBezTo>
                    <a:pt x="856" y="464"/>
                    <a:pt x="886" y="473"/>
                    <a:pt x="918" y="473"/>
                  </a:cubicBezTo>
                  <a:cubicBezTo>
                    <a:pt x="978" y="475"/>
                    <a:pt x="988" y="359"/>
                    <a:pt x="974" y="319"/>
                  </a:cubicBezTo>
                  <a:cubicBezTo>
                    <a:pt x="950" y="255"/>
                    <a:pt x="918" y="193"/>
                    <a:pt x="860" y="1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2">
              <a:extLst>
                <a:ext uri="{FF2B5EF4-FFF2-40B4-BE49-F238E27FC236}">
                  <a16:creationId xmlns:a16="http://schemas.microsoft.com/office/drawing/2014/main" id="{C8DE6D2A-51AB-6842-FA11-926BADAC8F33}"/>
                </a:ext>
              </a:extLst>
            </p:cNvPr>
            <p:cNvSpPr/>
            <p:nvPr/>
          </p:nvSpPr>
          <p:spPr>
            <a:xfrm>
              <a:off x="9188640" y="3751200"/>
              <a:ext cx="37800" cy="28080"/>
            </a:xfrm>
            <a:custGeom>
              <a:avLst/>
              <a:gdLst/>
              <a:ahLst/>
              <a:cxnLst/>
              <a:rect l="l" t="t" r="r" b="b"/>
              <a:pathLst>
                <a:path w="105" h="78" extrusionOk="0">
                  <a:moveTo>
                    <a:pt x="4" y="0"/>
                  </a:moveTo>
                  <a:cubicBezTo>
                    <a:pt x="2" y="0"/>
                    <a:pt x="0" y="3"/>
                    <a:pt x="2" y="4"/>
                  </a:cubicBezTo>
                  <a:cubicBezTo>
                    <a:pt x="14" y="12"/>
                    <a:pt x="25" y="22"/>
                    <a:pt x="35" y="33"/>
                  </a:cubicBezTo>
                  <a:cubicBezTo>
                    <a:pt x="43" y="40"/>
                    <a:pt x="52" y="46"/>
                    <a:pt x="61" y="53"/>
                  </a:cubicBezTo>
                  <a:cubicBezTo>
                    <a:pt x="69" y="59"/>
                    <a:pt x="87" y="77"/>
                    <a:pt x="102" y="72"/>
                  </a:cubicBezTo>
                  <a:lnTo>
                    <a:pt x="103" y="72"/>
                  </a:lnTo>
                  <a:cubicBezTo>
                    <a:pt x="103" y="72"/>
                    <a:pt x="104" y="72"/>
                    <a:pt x="104" y="71"/>
                  </a:cubicBezTo>
                  <a:lnTo>
                    <a:pt x="104" y="70"/>
                  </a:lnTo>
                  <a:lnTo>
                    <a:pt x="104" y="69"/>
                  </a:lnTo>
                  <a:cubicBezTo>
                    <a:pt x="104" y="69"/>
                    <a:pt x="103" y="69"/>
                    <a:pt x="103" y="68"/>
                  </a:cubicBezTo>
                  <a:lnTo>
                    <a:pt x="102" y="68"/>
                  </a:lnTo>
                  <a:cubicBezTo>
                    <a:pt x="98" y="67"/>
                    <a:pt x="95" y="65"/>
                    <a:pt x="92" y="63"/>
                  </a:cubicBezTo>
                  <a:cubicBezTo>
                    <a:pt x="85" y="59"/>
                    <a:pt x="78" y="54"/>
                    <a:pt x="73" y="48"/>
                  </a:cubicBezTo>
                  <a:cubicBezTo>
                    <a:pt x="62" y="41"/>
                    <a:pt x="52" y="33"/>
                    <a:pt x="42" y="25"/>
                  </a:cubicBezTo>
                  <a:cubicBezTo>
                    <a:pt x="35" y="18"/>
                    <a:pt x="28" y="13"/>
                    <a:pt x="19" y="8"/>
                  </a:cubicBezTo>
                  <a:cubicBezTo>
                    <a:pt x="14" y="5"/>
                    <a:pt x="9" y="3"/>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2">
              <a:extLst>
                <a:ext uri="{FF2B5EF4-FFF2-40B4-BE49-F238E27FC236}">
                  <a16:creationId xmlns:a16="http://schemas.microsoft.com/office/drawing/2014/main" id="{2EBE7A9D-EA66-F4B4-F4A3-3A834D2CBF99}"/>
                </a:ext>
              </a:extLst>
            </p:cNvPr>
            <p:cNvSpPr/>
            <p:nvPr/>
          </p:nvSpPr>
          <p:spPr>
            <a:xfrm>
              <a:off x="9270360" y="3824280"/>
              <a:ext cx="138600" cy="382320"/>
            </a:xfrm>
            <a:custGeom>
              <a:avLst/>
              <a:gdLst/>
              <a:ahLst/>
              <a:cxnLst/>
              <a:rect l="l" t="t" r="r" b="b"/>
              <a:pathLst>
                <a:path w="385" h="1062" extrusionOk="0">
                  <a:moveTo>
                    <a:pt x="346" y="621"/>
                  </a:moveTo>
                  <a:cubicBezTo>
                    <a:pt x="345" y="576"/>
                    <a:pt x="319" y="534"/>
                    <a:pt x="310" y="491"/>
                  </a:cubicBezTo>
                  <a:cubicBezTo>
                    <a:pt x="298" y="429"/>
                    <a:pt x="262" y="370"/>
                    <a:pt x="239" y="314"/>
                  </a:cubicBezTo>
                  <a:cubicBezTo>
                    <a:pt x="231" y="299"/>
                    <a:pt x="224" y="284"/>
                    <a:pt x="215" y="269"/>
                  </a:cubicBezTo>
                  <a:cubicBezTo>
                    <a:pt x="203" y="248"/>
                    <a:pt x="190" y="228"/>
                    <a:pt x="176" y="209"/>
                  </a:cubicBezTo>
                  <a:cubicBezTo>
                    <a:pt x="124" y="135"/>
                    <a:pt x="67" y="65"/>
                    <a:pt x="4" y="0"/>
                  </a:cubicBezTo>
                  <a:cubicBezTo>
                    <a:pt x="3" y="0"/>
                    <a:pt x="3" y="0"/>
                    <a:pt x="3" y="0"/>
                  </a:cubicBezTo>
                  <a:lnTo>
                    <a:pt x="2" y="0"/>
                  </a:lnTo>
                  <a:lnTo>
                    <a:pt x="1" y="0"/>
                  </a:lnTo>
                  <a:cubicBezTo>
                    <a:pt x="0" y="1"/>
                    <a:pt x="0" y="1"/>
                    <a:pt x="0" y="1"/>
                  </a:cubicBezTo>
                  <a:cubicBezTo>
                    <a:pt x="0" y="2"/>
                    <a:pt x="0" y="2"/>
                    <a:pt x="1" y="2"/>
                  </a:cubicBezTo>
                  <a:lnTo>
                    <a:pt x="1" y="3"/>
                  </a:lnTo>
                  <a:cubicBezTo>
                    <a:pt x="41" y="48"/>
                    <a:pt x="77" y="97"/>
                    <a:pt x="110" y="148"/>
                  </a:cubicBezTo>
                  <a:cubicBezTo>
                    <a:pt x="119" y="165"/>
                    <a:pt x="135" y="178"/>
                    <a:pt x="144" y="196"/>
                  </a:cubicBezTo>
                  <a:cubicBezTo>
                    <a:pt x="159" y="219"/>
                    <a:pt x="176" y="241"/>
                    <a:pt x="194" y="261"/>
                  </a:cubicBezTo>
                  <a:cubicBezTo>
                    <a:pt x="197" y="265"/>
                    <a:pt x="199" y="269"/>
                    <a:pt x="201" y="273"/>
                  </a:cubicBezTo>
                  <a:cubicBezTo>
                    <a:pt x="211" y="288"/>
                    <a:pt x="218" y="305"/>
                    <a:pt x="224" y="322"/>
                  </a:cubicBezTo>
                  <a:cubicBezTo>
                    <a:pt x="233" y="341"/>
                    <a:pt x="240" y="361"/>
                    <a:pt x="250" y="381"/>
                  </a:cubicBezTo>
                  <a:cubicBezTo>
                    <a:pt x="270" y="426"/>
                    <a:pt x="286" y="473"/>
                    <a:pt x="297" y="521"/>
                  </a:cubicBezTo>
                  <a:cubicBezTo>
                    <a:pt x="310" y="561"/>
                    <a:pt x="317" y="603"/>
                    <a:pt x="329" y="641"/>
                  </a:cubicBezTo>
                  <a:cubicBezTo>
                    <a:pt x="344" y="688"/>
                    <a:pt x="329" y="743"/>
                    <a:pt x="341" y="790"/>
                  </a:cubicBezTo>
                  <a:cubicBezTo>
                    <a:pt x="351" y="828"/>
                    <a:pt x="344" y="869"/>
                    <a:pt x="346" y="908"/>
                  </a:cubicBezTo>
                  <a:cubicBezTo>
                    <a:pt x="350" y="958"/>
                    <a:pt x="357" y="1008"/>
                    <a:pt x="367" y="1058"/>
                  </a:cubicBezTo>
                  <a:cubicBezTo>
                    <a:pt x="367" y="1058"/>
                    <a:pt x="366" y="1058"/>
                    <a:pt x="367" y="1059"/>
                  </a:cubicBezTo>
                  <a:cubicBezTo>
                    <a:pt x="368" y="1060"/>
                    <a:pt x="368" y="1059"/>
                    <a:pt x="369" y="1060"/>
                  </a:cubicBezTo>
                  <a:cubicBezTo>
                    <a:pt x="370" y="1060"/>
                    <a:pt x="370" y="1061"/>
                    <a:pt x="371" y="1061"/>
                  </a:cubicBezTo>
                  <a:cubicBezTo>
                    <a:pt x="372" y="1061"/>
                    <a:pt x="372" y="1061"/>
                    <a:pt x="373" y="1060"/>
                  </a:cubicBezTo>
                  <a:cubicBezTo>
                    <a:pt x="374" y="1059"/>
                    <a:pt x="374" y="1060"/>
                    <a:pt x="375" y="1059"/>
                  </a:cubicBezTo>
                  <a:cubicBezTo>
                    <a:pt x="376" y="1058"/>
                    <a:pt x="375" y="1058"/>
                    <a:pt x="375" y="1058"/>
                  </a:cubicBezTo>
                  <a:cubicBezTo>
                    <a:pt x="384" y="998"/>
                    <a:pt x="365" y="943"/>
                    <a:pt x="367" y="884"/>
                  </a:cubicBezTo>
                  <a:cubicBezTo>
                    <a:pt x="367" y="859"/>
                    <a:pt x="367" y="833"/>
                    <a:pt x="368" y="808"/>
                  </a:cubicBezTo>
                  <a:cubicBezTo>
                    <a:pt x="368" y="793"/>
                    <a:pt x="361" y="783"/>
                    <a:pt x="362" y="767"/>
                  </a:cubicBezTo>
                  <a:cubicBezTo>
                    <a:pt x="365" y="719"/>
                    <a:pt x="348" y="669"/>
                    <a:pt x="346" y="6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2">
              <a:extLst>
                <a:ext uri="{FF2B5EF4-FFF2-40B4-BE49-F238E27FC236}">
                  <a16:creationId xmlns:a16="http://schemas.microsoft.com/office/drawing/2014/main" id="{F8A2265A-C8F8-1201-3941-CBBEA5AF3E57}"/>
                </a:ext>
              </a:extLst>
            </p:cNvPr>
            <p:cNvSpPr/>
            <p:nvPr/>
          </p:nvSpPr>
          <p:spPr>
            <a:xfrm>
              <a:off x="9184320" y="3664440"/>
              <a:ext cx="283320" cy="570960"/>
            </a:xfrm>
            <a:custGeom>
              <a:avLst/>
              <a:gdLst/>
              <a:ahLst/>
              <a:cxnLst/>
              <a:rect l="l" t="t" r="r" b="b"/>
              <a:pathLst>
                <a:path w="787" h="1586" extrusionOk="0">
                  <a:moveTo>
                    <a:pt x="743" y="1331"/>
                  </a:moveTo>
                  <a:lnTo>
                    <a:pt x="745" y="1334"/>
                  </a:lnTo>
                  <a:cubicBezTo>
                    <a:pt x="748" y="1337"/>
                    <a:pt x="755" y="1334"/>
                    <a:pt x="754" y="1330"/>
                  </a:cubicBezTo>
                  <a:cubicBezTo>
                    <a:pt x="750" y="1315"/>
                    <a:pt x="754" y="1296"/>
                    <a:pt x="751" y="1280"/>
                  </a:cubicBezTo>
                  <a:cubicBezTo>
                    <a:pt x="747" y="1254"/>
                    <a:pt x="746" y="1228"/>
                    <a:pt x="741" y="1201"/>
                  </a:cubicBezTo>
                  <a:cubicBezTo>
                    <a:pt x="732" y="1142"/>
                    <a:pt x="737" y="1082"/>
                    <a:pt x="723" y="1024"/>
                  </a:cubicBezTo>
                  <a:cubicBezTo>
                    <a:pt x="713" y="992"/>
                    <a:pt x="699" y="961"/>
                    <a:pt x="683" y="932"/>
                  </a:cubicBezTo>
                  <a:cubicBezTo>
                    <a:pt x="679" y="926"/>
                    <a:pt x="676" y="920"/>
                    <a:pt x="673" y="915"/>
                  </a:cubicBezTo>
                  <a:cubicBezTo>
                    <a:pt x="668" y="907"/>
                    <a:pt x="628" y="859"/>
                    <a:pt x="657" y="886"/>
                  </a:cubicBezTo>
                  <a:cubicBezTo>
                    <a:pt x="660" y="889"/>
                    <a:pt x="663" y="891"/>
                    <a:pt x="667" y="893"/>
                  </a:cubicBezTo>
                  <a:cubicBezTo>
                    <a:pt x="672" y="896"/>
                    <a:pt x="677" y="898"/>
                    <a:pt x="682" y="900"/>
                  </a:cubicBezTo>
                  <a:cubicBezTo>
                    <a:pt x="683" y="900"/>
                    <a:pt x="683" y="900"/>
                    <a:pt x="684" y="900"/>
                  </a:cubicBezTo>
                  <a:cubicBezTo>
                    <a:pt x="685" y="900"/>
                    <a:pt x="686" y="900"/>
                    <a:pt x="687" y="899"/>
                  </a:cubicBezTo>
                  <a:cubicBezTo>
                    <a:pt x="688" y="898"/>
                    <a:pt x="689" y="897"/>
                    <a:pt x="690" y="896"/>
                  </a:cubicBezTo>
                  <a:cubicBezTo>
                    <a:pt x="691" y="894"/>
                    <a:pt x="691" y="894"/>
                    <a:pt x="691" y="893"/>
                  </a:cubicBezTo>
                  <a:cubicBezTo>
                    <a:pt x="691" y="892"/>
                    <a:pt x="691" y="892"/>
                    <a:pt x="691" y="892"/>
                  </a:cubicBezTo>
                  <a:cubicBezTo>
                    <a:pt x="686" y="854"/>
                    <a:pt x="670" y="816"/>
                    <a:pt x="662" y="778"/>
                  </a:cubicBezTo>
                  <a:cubicBezTo>
                    <a:pt x="654" y="740"/>
                    <a:pt x="628" y="708"/>
                    <a:pt x="610" y="676"/>
                  </a:cubicBezTo>
                  <a:cubicBezTo>
                    <a:pt x="609" y="674"/>
                    <a:pt x="608" y="672"/>
                    <a:pt x="606" y="669"/>
                  </a:cubicBezTo>
                  <a:cubicBezTo>
                    <a:pt x="569" y="605"/>
                    <a:pt x="522" y="547"/>
                    <a:pt x="465" y="499"/>
                  </a:cubicBezTo>
                  <a:lnTo>
                    <a:pt x="464" y="499"/>
                  </a:lnTo>
                  <a:lnTo>
                    <a:pt x="463" y="499"/>
                  </a:lnTo>
                  <a:cubicBezTo>
                    <a:pt x="462" y="481"/>
                    <a:pt x="455" y="462"/>
                    <a:pt x="446" y="446"/>
                  </a:cubicBezTo>
                  <a:cubicBezTo>
                    <a:pt x="443" y="441"/>
                    <a:pt x="440" y="436"/>
                    <a:pt x="437" y="432"/>
                  </a:cubicBezTo>
                  <a:cubicBezTo>
                    <a:pt x="434" y="424"/>
                    <a:pt x="431" y="416"/>
                    <a:pt x="427" y="409"/>
                  </a:cubicBezTo>
                  <a:cubicBezTo>
                    <a:pt x="423" y="396"/>
                    <a:pt x="418" y="384"/>
                    <a:pt x="411" y="372"/>
                  </a:cubicBezTo>
                  <a:lnTo>
                    <a:pt x="410" y="371"/>
                  </a:lnTo>
                  <a:lnTo>
                    <a:pt x="409" y="371"/>
                  </a:lnTo>
                  <a:lnTo>
                    <a:pt x="408" y="371"/>
                  </a:lnTo>
                  <a:lnTo>
                    <a:pt x="408" y="372"/>
                  </a:lnTo>
                  <a:cubicBezTo>
                    <a:pt x="408" y="372"/>
                    <a:pt x="407" y="372"/>
                    <a:pt x="407" y="373"/>
                  </a:cubicBezTo>
                  <a:lnTo>
                    <a:pt x="408" y="373"/>
                  </a:lnTo>
                  <a:cubicBezTo>
                    <a:pt x="408" y="374"/>
                    <a:pt x="408" y="375"/>
                    <a:pt x="409" y="375"/>
                  </a:cubicBezTo>
                  <a:cubicBezTo>
                    <a:pt x="415" y="385"/>
                    <a:pt x="418" y="396"/>
                    <a:pt x="420" y="408"/>
                  </a:cubicBezTo>
                  <a:lnTo>
                    <a:pt x="411" y="396"/>
                  </a:lnTo>
                  <a:cubicBezTo>
                    <a:pt x="387" y="367"/>
                    <a:pt x="366" y="336"/>
                    <a:pt x="347" y="304"/>
                  </a:cubicBezTo>
                  <a:cubicBezTo>
                    <a:pt x="344" y="299"/>
                    <a:pt x="342" y="294"/>
                    <a:pt x="339" y="289"/>
                  </a:cubicBezTo>
                  <a:cubicBezTo>
                    <a:pt x="335" y="282"/>
                    <a:pt x="327" y="292"/>
                    <a:pt x="334" y="295"/>
                  </a:cubicBezTo>
                  <a:cubicBezTo>
                    <a:pt x="334" y="295"/>
                    <a:pt x="335" y="295"/>
                    <a:pt x="336" y="295"/>
                  </a:cubicBezTo>
                  <a:cubicBezTo>
                    <a:pt x="328" y="298"/>
                    <a:pt x="339" y="318"/>
                    <a:pt x="350" y="335"/>
                  </a:cubicBezTo>
                  <a:cubicBezTo>
                    <a:pt x="350" y="335"/>
                    <a:pt x="349" y="335"/>
                    <a:pt x="349" y="336"/>
                  </a:cubicBezTo>
                  <a:lnTo>
                    <a:pt x="348" y="336"/>
                  </a:lnTo>
                  <a:cubicBezTo>
                    <a:pt x="348" y="337"/>
                    <a:pt x="348" y="337"/>
                    <a:pt x="348" y="338"/>
                  </a:cubicBezTo>
                  <a:cubicBezTo>
                    <a:pt x="346" y="372"/>
                    <a:pt x="313" y="354"/>
                    <a:pt x="298" y="339"/>
                  </a:cubicBezTo>
                  <a:lnTo>
                    <a:pt x="299" y="339"/>
                  </a:lnTo>
                  <a:cubicBezTo>
                    <a:pt x="299" y="338"/>
                    <a:pt x="299" y="338"/>
                    <a:pt x="299" y="337"/>
                  </a:cubicBezTo>
                  <a:lnTo>
                    <a:pt x="299" y="336"/>
                  </a:lnTo>
                  <a:lnTo>
                    <a:pt x="298" y="336"/>
                  </a:lnTo>
                  <a:cubicBezTo>
                    <a:pt x="292" y="328"/>
                    <a:pt x="285" y="320"/>
                    <a:pt x="277" y="313"/>
                  </a:cubicBezTo>
                  <a:cubicBezTo>
                    <a:pt x="269" y="302"/>
                    <a:pt x="261" y="291"/>
                    <a:pt x="253" y="280"/>
                  </a:cubicBezTo>
                  <a:cubicBezTo>
                    <a:pt x="243" y="262"/>
                    <a:pt x="234" y="243"/>
                    <a:pt x="226" y="223"/>
                  </a:cubicBezTo>
                  <a:cubicBezTo>
                    <a:pt x="224" y="219"/>
                    <a:pt x="222" y="215"/>
                    <a:pt x="220" y="212"/>
                  </a:cubicBezTo>
                  <a:cubicBezTo>
                    <a:pt x="212" y="198"/>
                    <a:pt x="206" y="185"/>
                    <a:pt x="201" y="170"/>
                  </a:cubicBezTo>
                  <a:cubicBezTo>
                    <a:pt x="201" y="167"/>
                    <a:pt x="195" y="167"/>
                    <a:pt x="195" y="170"/>
                  </a:cubicBezTo>
                  <a:cubicBezTo>
                    <a:pt x="199" y="184"/>
                    <a:pt x="204" y="197"/>
                    <a:pt x="212" y="210"/>
                  </a:cubicBezTo>
                  <a:cubicBezTo>
                    <a:pt x="213" y="212"/>
                    <a:pt x="214" y="214"/>
                    <a:pt x="215" y="215"/>
                  </a:cubicBezTo>
                  <a:cubicBezTo>
                    <a:pt x="225" y="237"/>
                    <a:pt x="232" y="259"/>
                    <a:pt x="242" y="280"/>
                  </a:cubicBezTo>
                  <a:cubicBezTo>
                    <a:pt x="222" y="264"/>
                    <a:pt x="202" y="248"/>
                    <a:pt x="183" y="230"/>
                  </a:cubicBezTo>
                  <a:cubicBezTo>
                    <a:pt x="165" y="212"/>
                    <a:pt x="149" y="191"/>
                    <a:pt x="136" y="168"/>
                  </a:cubicBezTo>
                  <a:cubicBezTo>
                    <a:pt x="129" y="157"/>
                    <a:pt x="124" y="146"/>
                    <a:pt x="119" y="135"/>
                  </a:cubicBezTo>
                  <a:cubicBezTo>
                    <a:pt x="110" y="117"/>
                    <a:pt x="109" y="95"/>
                    <a:pt x="98" y="80"/>
                  </a:cubicBezTo>
                  <a:cubicBezTo>
                    <a:pt x="96" y="78"/>
                    <a:pt x="92" y="80"/>
                    <a:pt x="93" y="83"/>
                  </a:cubicBezTo>
                  <a:cubicBezTo>
                    <a:pt x="108" y="105"/>
                    <a:pt x="113" y="142"/>
                    <a:pt x="123" y="165"/>
                  </a:cubicBezTo>
                  <a:cubicBezTo>
                    <a:pt x="127" y="176"/>
                    <a:pt x="131" y="185"/>
                    <a:pt x="137" y="195"/>
                  </a:cubicBezTo>
                  <a:cubicBezTo>
                    <a:pt x="142" y="204"/>
                    <a:pt x="147" y="212"/>
                    <a:pt x="154" y="220"/>
                  </a:cubicBezTo>
                  <a:cubicBezTo>
                    <a:pt x="103" y="206"/>
                    <a:pt x="83" y="129"/>
                    <a:pt x="56" y="89"/>
                  </a:cubicBezTo>
                  <a:cubicBezTo>
                    <a:pt x="36" y="61"/>
                    <a:pt x="28" y="26"/>
                    <a:pt x="4" y="2"/>
                  </a:cubicBezTo>
                  <a:cubicBezTo>
                    <a:pt x="3" y="0"/>
                    <a:pt x="0" y="2"/>
                    <a:pt x="2" y="4"/>
                  </a:cubicBezTo>
                  <a:cubicBezTo>
                    <a:pt x="20" y="25"/>
                    <a:pt x="30" y="57"/>
                    <a:pt x="43" y="82"/>
                  </a:cubicBezTo>
                  <a:cubicBezTo>
                    <a:pt x="56" y="107"/>
                    <a:pt x="74" y="135"/>
                    <a:pt x="89" y="161"/>
                  </a:cubicBezTo>
                  <a:cubicBezTo>
                    <a:pt x="109" y="196"/>
                    <a:pt x="119" y="230"/>
                    <a:pt x="160" y="226"/>
                  </a:cubicBezTo>
                  <a:lnTo>
                    <a:pt x="163" y="229"/>
                  </a:lnTo>
                  <a:cubicBezTo>
                    <a:pt x="193" y="260"/>
                    <a:pt x="226" y="288"/>
                    <a:pt x="261" y="313"/>
                  </a:cubicBezTo>
                  <a:cubicBezTo>
                    <a:pt x="282" y="346"/>
                    <a:pt x="313" y="387"/>
                    <a:pt x="350" y="387"/>
                  </a:cubicBezTo>
                  <a:cubicBezTo>
                    <a:pt x="351" y="387"/>
                    <a:pt x="352" y="388"/>
                    <a:pt x="353" y="387"/>
                  </a:cubicBezTo>
                  <a:cubicBezTo>
                    <a:pt x="353" y="386"/>
                    <a:pt x="353" y="386"/>
                    <a:pt x="354" y="385"/>
                  </a:cubicBezTo>
                  <a:cubicBezTo>
                    <a:pt x="354" y="384"/>
                    <a:pt x="355" y="384"/>
                    <a:pt x="355" y="384"/>
                  </a:cubicBezTo>
                  <a:cubicBezTo>
                    <a:pt x="356" y="378"/>
                    <a:pt x="356" y="371"/>
                    <a:pt x="356" y="365"/>
                  </a:cubicBezTo>
                  <a:cubicBezTo>
                    <a:pt x="356" y="356"/>
                    <a:pt x="355" y="347"/>
                    <a:pt x="354" y="339"/>
                  </a:cubicBezTo>
                  <a:cubicBezTo>
                    <a:pt x="359" y="347"/>
                    <a:pt x="364" y="354"/>
                    <a:pt x="366" y="357"/>
                  </a:cubicBezTo>
                  <a:cubicBezTo>
                    <a:pt x="385" y="388"/>
                    <a:pt x="409" y="417"/>
                    <a:pt x="427" y="448"/>
                  </a:cubicBezTo>
                  <a:lnTo>
                    <a:pt x="427" y="455"/>
                  </a:lnTo>
                  <a:cubicBezTo>
                    <a:pt x="430" y="481"/>
                    <a:pt x="436" y="508"/>
                    <a:pt x="445" y="533"/>
                  </a:cubicBezTo>
                  <a:cubicBezTo>
                    <a:pt x="445" y="534"/>
                    <a:pt x="445" y="533"/>
                    <a:pt x="446" y="534"/>
                  </a:cubicBezTo>
                  <a:cubicBezTo>
                    <a:pt x="446" y="535"/>
                    <a:pt x="446" y="535"/>
                    <a:pt x="447" y="536"/>
                  </a:cubicBezTo>
                  <a:cubicBezTo>
                    <a:pt x="447" y="536"/>
                    <a:pt x="448" y="536"/>
                    <a:pt x="449" y="536"/>
                  </a:cubicBezTo>
                  <a:lnTo>
                    <a:pt x="450" y="536"/>
                  </a:lnTo>
                  <a:cubicBezTo>
                    <a:pt x="451" y="535"/>
                    <a:pt x="451" y="535"/>
                    <a:pt x="452" y="534"/>
                  </a:cubicBezTo>
                  <a:lnTo>
                    <a:pt x="452" y="533"/>
                  </a:lnTo>
                  <a:cubicBezTo>
                    <a:pt x="453" y="529"/>
                    <a:pt x="453" y="524"/>
                    <a:pt x="453" y="519"/>
                  </a:cubicBezTo>
                  <a:cubicBezTo>
                    <a:pt x="453" y="514"/>
                    <a:pt x="453" y="509"/>
                    <a:pt x="452" y="505"/>
                  </a:cubicBezTo>
                  <a:cubicBezTo>
                    <a:pt x="452" y="508"/>
                    <a:pt x="454" y="511"/>
                    <a:pt x="455" y="514"/>
                  </a:cubicBezTo>
                  <a:lnTo>
                    <a:pt x="455" y="515"/>
                  </a:lnTo>
                  <a:cubicBezTo>
                    <a:pt x="456" y="516"/>
                    <a:pt x="456" y="515"/>
                    <a:pt x="457" y="516"/>
                  </a:cubicBezTo>
                  <a:cubicBezTo>
                    <a:pt x="457" y="517"/>
                    <a:pt x="458" y="517"/>
                    <a:pt x="459" y="517"/>
                  </a:cubicBezTo>
                  <a:cubicBezTo>
                    <a:pt x="459" y="517"/>
                    <a:pt x="460" y="517"/>
                    <a:pt x="461" y="516"/>
                  </a:cubicBezTo>
                  <a:cubicBezTo>
                    <a:pt x="461" y="516"/>
                    <a:pt x="462" y="516"/>
                    <a:pt x="462" y="515"/>
                  </a:cubicBezTo>
                  <a:lnTo>
                    <a:pt x="462" y="514"/>
                  </a:lnTo>
                  <a:cubicBezTo>
                    <a:pt x="462" y="512"/>
                    <a:pt x="463" y="510"/>
                    <a:pt x="463" y="508"/>
                  </a:cubicBezTo>
                  <a:cubicBezTo>
                    <a:pt x="463" y="506"/>
                    <a:pt x="462" y="504"/>
                    <a:pt x="462" y="502"/>
                  </a:cubicBezTo>
                  <a:cubicBezTo>
                    <a:pt x="515" y="556"/>
                    <a:pt x="561" y="616"/>
                    <a:pt x="598" y="681"/>
                  </a:cubicBezTo>
                  <a:cubicBezTo>
                    <a:pt x="600" y="685"/>
                    <a:pt x="603" y="689"/>
                    <a:pt x="605" y="693"/>
                  </a:cubicBezTo>
                  <a:cubicBezTo>
                    <a:pt x="605" y="693"/>
                    <a:pt x="605" y="694"/>
                    <a:pt x="606" y="694"/>
                  </a:cubicBezTo>
                  <a:cubicBezTo>
                    <a:pt x="639" y="752"/>
                    <a:pt x="662" y="815"/>
                    <a:pt x="674" y="881"/>
                  </a:cubicBezTo>
                  <a:cubicBezTo>
                    <a:pt x="657" y="871"/>
                    <a:pt x="648" y="852"/>
                    <a:pt x="627" y="853"/>
                  </a:cubicBezTo>
                  <a:lnTo>
                    <a:pt x="626" y="853"/>
                  </a:lnTo>
                  <a:cubicBezTo>
                    <a:pt x="625" y="853"/>
                    <a:pt x="624" y="853"/>
                    <a:pt x="624" y="854"/>
                  </a:cubicBezTo>
                  <a:cubicBezTo>
                    <a:pt x="623" y="854"/>
                    <a:pt x="622" y="855"/>
                    <a:pt x="621" y="856"/>
                  </a:cubicBezTo>
                  <a:lnTo>
                    <a:pt x="621" y="857"/>
                  </a:lnTo>
                  <a:cubicBezTo>
                    <a:pt x="614" y="884"/>
                    <a:pt x="643" y="900"/>
                    <a:pt x="657" y="921"/>
                  </a:cubicBezTo>
                  <a:cubicBezTo>
                    <a:pt x="661" y="927"/>
                    <a:pt x="664" y="933"/>
                    <a:pt x="668" y="939"/>
                  </a:cubicBezTo>
                  <a:cubicBezTo>
                    <a:pt x="691" y="980"/>
                    <a:pt x="707" y="1027"/>
                    <a:pt x="711" y="1075"/>
                  </a:cubicBezTo>
                  <a:cubicBezTo>
                    <a:pt x="714" y="1118"/>
                    <a:pt x="714" y="1162"/>
                    <a:pt x="720" y="1204"/>
                  </a:cubicBezTo>
                  <a:cubicBezTo>
                    <a:pt x="724" y="1227"/>
                    <a:pt x="725" y="1250"/>
                    <a:pt x="729" y="1274"/>
                  </a:cubicBezTo>
                  <a:lnTo>
                    <a:pt x="729" y="1272"/>
                  </a:lnTo>
                  <a:cubicBezTo>
                    <a:pt x="724" y="1244"/>
                    <a:pt x="710" y="1222"/>
                    <a:pt x="704" y="1195"/>
                  </a:cubicBezTo>
                  <a:cubicBezTo>
                    <a:pt x="696" y="1159"/>
                    <a:pt x="687" y="1109"/>
                    <a:pt x="662" y="1082"/>
                  </a:cubicBezTo>
                  <a:cubicBezTo>
                    <a:pt x="660" y="1079"/>
                    <a:pt x="655" y="1082"/>
                    <a:pt x="657" y="1085"/>
                  </a:cubicBezTo>
                  <a:cubicBezTo>
                    <a:pt x="681" y="1114"/>
                    <a:pt x="686" y="1177"/>
                    <a:pt x="694" y="1212"/>
                  </a:cubicBezTo>
                  <a:cubicBezTo>
                    <a:pt x="704" y="1256"/>
                    <a:pt x="720" y="1299"/>
                    <a:pt x="731" y="1343"/>
                  </a:cubicBezTo>
                  <a:cubicBezTo>
                    <a:pt x="743" y="1388"/>
                    <a:pt x="751" y="1434"/>
                    <a:pt x="755" y="1481"/>
                  </a:cubicBezTo>
                  <a:cubicBezTo>
                    <a:pt x="756" y="1515"/>
                    <a:pt x="761" y="1548"/>
                    <a:pt x="769" y="1581"/>
                  </a:cubicBezTo>
                  <a:cubicBezTo>
                    <a:pt x="770" y="1585"/>
                    <a:pt x="777" y="1584"/>
                    <a:pt x="777" y="1580"/>
                  </a:cubicBezTo>
                  <a:cubicBezTo>
                    <a:pt x="786" y="1503"/>
                    <a:pt x="764" y="1414"/>
                    <a:pt x="745" y="1339"/>
                  </a:cubicBezTo>
                  <a:lnTo>
                    <a:pt x="743" y="13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2">
              <a:extLst>
                <a:ext uri="{FF2B5EF4-FFF2-40B4-BE49-F238E27FC236}">
                  <a16:creationId xmlns:a16="http://schemas.microsoft.com/office/drawing/2014/main" id="{D39C474D-6410-950B-8C4F-C637798E90C3}"/>
                </a:ext>
              </a:extLst>
            </p:cNvPr>
            <p:cNvSpPr/>
            <p:nvPr/>
          </p:nvSpPr>
          <p:spPr>
            <a:xfrm>
              <a:off x="8732520" y="3611520"/>
              <a:ext cx="732600" cy="1013760"/>
            </a:xfrm>
            <a:custGeom>
              <a:avLst/>
              <a:gdLst/>
              <a:ahLst/>
              <a:cxnLst/>
              <a:rect l="l" t="t" r="r" b="b"/>
              <a:pathLst>
                <a:path w="2035" h="2816" extrusionOk="0">
                  <a:moveTo>
                    <a:pt x="2004" y="1646"/>
                  </a:moveTo>
                  <a:cubicBezTo>
                    <a:pt x="1992" y="1614"/>
                    <a:pt x="1991" y="1576"/>
                    <a:pt x="1969" y="1549"/>
                  </a:cubicBezTo>
                  <a:cubicBezTo>
                    <a:pt x="1968" y="1547"/>
                    <a:pt x="1965" y="1549"/>
                    <a:pt x="1966" y="1551"/>
                  </a:cubicBezTo>
                  <a:cubicBezTo>
                    <a:pt x="1983" y="1575"/>
                    <a:pt x="1981" y="1602"/>
                    <a:pt x="1988" y="1630"/>
                  </a:cubicBezTo>
                  <a:cubicBezTo>
                    <a:pt x="1997" y="1668"/>
                    <a:pt x="2004" y="1707"/>
                    <a:pt x="2008" y="1747"/>
                  </a:cubicBezTo>
                  <a:cubicBezTo>
                    <a:pt x="2008" y="1757"/>
                    <a:pt x="2008" y="1766"/>
                    <a:pt x="2008" y="1776"/>
                  </a:cubicBezTo>
                  <a:cubicBezTo>
                    <a:pt x="2008" y="1854"/>
                    <a:pt x="1992" y="1931"/>
                    <a:pt x="1961" y="2002"/>
                  </a:cubicBezTo>
                  <a:cubicBezTo>
                    <a:pt x="1950" y="2032"/>
                    <a:pt x="1940" y="2063"/>
                    <a:pt x="1933" y="2094"/>
                  </a:cubicBezTo>
                  <a:cubicBezTo>
                    <a:pt x="1922" y="2126"/>
                    <a:pt x="1909" y="2158"/>
                    <a:pt x="1893" y="2188"/>
                  </a:cubicBezTo>
                  <a:cubicBezTo>
                    <a:pt x="1879" y="2222"/>
                    <a:pt x="1850" y="2243"/>
                    <a:pt x="1836" y="2275"/>
                  </a:cubicBezTo>
                  <a:cubicBezTo>
                    <a:pt x="1834" y="2279"/>
                    <a:pt x="1832" y="2282"/>
                    <a:pt x="1830" y="2286"/>
                  </a:cubicBezTo>
                  <a:cubicBezTo>
                    <a:pt x="1824" y="2296"/>
                    <a:pt x="1818" y="2305"/>
                    <a:pt x="1811" y="2315"/>
                  </a:cubicBezTo>
                  <a:cubicBezTo>
                    <a:pt x="1813" y="2295"/>
                    <a:pt x="1815" y="2275"/>
                    <a:pt x="1817" y="2256"/>
                  </a:cubicBezTo>
                  <a:cubicBezTo>
                    <a:pt x="1823" y="2205"/>
                    <a:pt x="1820" y="2150"/>
                    <a:pt x="1829" y="2100"/>
                  </a:cubicBezTo>
                  <a:cubicBezTo>
                    <a:pt x="1847" y="1994"/>
                    <a:pt x="1829" y="1887"/>
                    <a:pt x="1829" y="1782"/>
                  </a:cubicBezTo>
                  <a:cubicBezTo>
                    <a:pt x="1829" y="1770"/>
                    <a:pt x="1837" y="1716"/>
                    <a:pt x="1824" y="1708"/>
                  </a:cubicBezTo>
                  <a:cubicBezTo>
                    <a:pt x="1806" y="1696"/>
                    <a:pt x="1787" y="1714"/>
                    <a:pt x="1791" y="1681"/>
                  </a:cubicBezTo>
                  <a:cubicBezTo>
                    <a:pt x="1796" y="1633"/>
                    <a:pt x="1785" y="1583"/>
                    <a:pt x="1791" y="1533"/>
                  </a:cubicBezTo>
                  <a:cubicBezTo>
                    <a:pt x="1794" y="1514"/>
                    <a:pt x="1795" y="1495"/>
                    <a:pt x="1795" y="1476"/>
                  </a:cubicBezTo>
                  <a:cubicBezTo>
                    <a:pt x="1795" y="1453"/>
                    <a:pt x="1793" y="1431"/>
                    <a:pt x="1789" y="1409"/>
                  </a:cubicBezTo>
                  <a:cubicBezTo>
                    <a:pt x="1789" y="1408"/>
                    <a:pt x="1788" y="1408"/>
                    <a:pt x="1788" y="1407"/>
                  </a:cubicBezTo>
                  <a:cubicBezTo>
                    <a:pt x="1787" y="1406"/>
                    <a:pt x="1787" y="1405"/>
                    <a:pt x="1786" y="1405"/>
                  </a:cubicBezTo>
                  <a:cubicBezTo>
                    <a:pt x="1784" y="1404"/>
                    <a:pt x="1783" y="1404"/>
                    <a:pt x="1782" y="1404"/>
                  </a:cubicBezTo>
                  <a:cubicBezTo>
                    <a:pt x="1780" y="1404"/>
                    <a:pt x="1779" y="1404"/>
                    <a:pt x="1778" y="1405"/>
                  </a:cubicBezTo>
                  <a:cubicBezTo>
                    <a:pt x="1777" y="1405"/>
                    <a:pt x="1777" y="1405"/>
                    <a:pt x="1776" y="1406"/>
                  </a:cubicBezTo>
                  <a:cubicBezTo>
                    <a:pt x="1761" y="1419"/>
                    <a:pt x="1747" y="1434"/>
                    <a:pt x="1737" y="1452"/>
                  </a:cubicBezTo>
                  <a:cubicBezTo>
                    <a:pt x="1733" y="1438"/>
                    <a:pt x="1732" y="1424"/>
                    <a:pt x="1732" y="1410"/>
                  </a:cubicBezTo>
                  <a:cubicBezTo>
                    <a:pt x="1732" y="1403"/>
                    <a:pt x="1732" y="1396"/>
                    <a:pt x="1733" y="1389"/>
                  </a:cubicBezTo>
                  <a:cubicBezTo>
                    <a:pt x="1733" y="1387"/>
                    <a:pt x="1733" y="1384"/>
                    <a:pt x="1733" y="1382"/>
                  </a:cubicBezTo>
                  <a:cubicBezTo>
                    <a:pt x="1733" y="1360"/>
                    <a:pt x="1732" y="1338"/>
                    <a:pt x="1728" y="1316"/>
                  </a:cubicBezTo>
                  <a:lnTo>
                    <a:pt x="1730" y="1316"/>
                  </a:lnTo>
                  <a:cubicBezTo>
                    <a:pt x="1734" y="1315"/>
                    <a:pt x="1736" y="1309"/>
                    <a:pt x="1732" y="1307"/>
                  </a:cubicBezTo>
                  <a:lnTo>
                    <a:pt x="1727" y="1305"/>
                  </a:lnTo>
                  <a:cubicBezTo>
                    <a:pt x="1725" y="1261"/>
                    <a:pt x="1720" y="1217"/>
                    <a:pt x="1713" y="1173"/>
                  </a:cubicBezTo>
                  <a:cubicBezTo>
                    <a:pt x="1694" y="1093"/>
                    <a:pt x="1697" y="1008"/>
                    <a:pt x="1678" y="927"/>
                  </a:cubicBezTo>
                  <a:cubicBezTo>
                    <a:pt x="1678" y="924"/>
                    <a:pt x="1672" y="925"/>
                    <a:pt x="1673" y="927"/>
                  </a:cubicBezTo>
                  <a:cubicBezTo>
                    <a:pt x="1681" y="972"/>
                    <a:pt x="1681" y="1017"/>
                    <a:pt x="1687" y="1062"/>
                  </a:cubicBezTo>
                  <a:cubicBezTo>
                    <a:pt x="1691" y="1090"/>
                    <a:pt x="1692" y="1118"/>
                    <a:pt x="1692" y="1147"/>
                  </a:cubicBezTo>
                  <a:cubicBezTo>
                    <a:pt x="1692" y="1171"/>
                    <a:pt x="1702" y="1193"/>
                    <a:pt x="1702" y="1219"/>
                  </a:cubicBezTo>
                  <a:cubicBezTo>
                    <a:pt x="1703" y="1243"/>
                    <a:pt x="1705" y="1267"/>
                    <a:pt x="1708" y="1291"/>
                  </a:cubicBezTo>
                  <a:cubicBezTo>
                    <a:pt x="1697" y="1281"/>
                    <a:pt x="1688" y="1269"/>
                    <a:pt x="1681" y="1257"/>
                  </a:cubicBezTo>
                  <a:cubicBezTo>
                    <a:pt x="1680" y="1256"/>
                    <a:pt x="1680" y="1255"/>
                    <a:pt x="1679" y="1254"/>
                  </a:cubicBezTo>
                  <a:cubicBezTo>
                    <a:pt x="1679" y="1253"/>
                    <a:pt x="1680" y="1252"/>
                    <a:pt x="1680" y="1251"/>
                  </a:cubicBezTo>
                  <a:cubicBezTo>
                    <a:pt x="1680" y="1250"/>
                    <a:pt x="1678" y="1248"/>
                    <a:pt x="1678" y="1247"/>
                  </a:cubicBezTo>
                  <a:cubicBezTo>
                    <a:pt x="1677" y="1246"/>
                    <a:pt x="1677" y="1245"/>
                    <a:pt x="1675" y="1244"/>
                  </a:cubicBezTo>
                  <a:cubicBezTo>
                    <a:pt x="1674" y="1243"/>
                    <a:pt x="1674" y="1243"/>
                    <a:pt x="1674" y="1243"/>
                  </a:cubicBezTo>
                  <a:cubicBezTo>
                    <a:pt x="1656" y="1202"/>
                    <a:pt x="1644" y="1158"/>
                    <a:pt x="1636" y="1114"/>
                  </a:cubicBezTo>
                  <a:cubicBezTo>
                    <a:pt x="1628" y="1079"/>
                    <a:pt x="1625" y="1043"/>
                    <a:pt x="1616" y="1008"/>
                  </a:cubicBezTo>
                  <a:cubicBezTo>
                    <a:pt x="1614" y="999"/>
                    <a:pt x="1588" y="944"/>
                    <a:pt x="1579" y="918"/>
                  </a:cubicBezTo>
                  <a:cubicBezTo>
                    <a:pt x="1579" y="916"/>
                    <a:pt x="1579" y="914"/>
                    <a:pt x="1579" y="912"/>
                  </a:cubicBezTo>
                  <a:cubicBezTo>
                    <a:pt x="1579" y="911"/>
                    <a:pt x="1579" y="911"/>
                    <a:pt x="1579" y="911"/>
                  </a:cubicBezTo>
                  <a:lnTo>
                    <a:pt x="1578" y="910"/>
                  </a:lnTo>
                  <a:cubicBezTo>
                    <a:pt x="1578" y="907"/>
                    <a:pt x="1578" y="905"/>
                    <a:pt x="1578" y="905"/>
                  </a:cubicBezTo>
                  <a:lnTo>
                    <a:pt x="1579" y="904"/>
                  </a:lnTo>
                  <a:cubicBezTo>
                    <a:pt x="1579" y="904"/>
                    <a:pt x="1580" y="904"/>
                    <a:pt x="1580" y="903"/>
                  </a:cubicBezTo>
                  <a:lnTo>
                    <a:pt x="1580" y="902"/>
                  </a:lnTo>
                  <a:lnTo>
                    <a:pt x="1580" y="901"/>
                  </a:lnTo>
                  <a:lnTo>
                    <a:pt x="1579" y="900"/>
                  </a:lnTo>
                  <a:lnTo>
                    <a:pt x="1578" y="900"/>
                  </a:lnTo>
                  <a:lnTo>
                    <a:pt x="1574" y="900"/>
                  </a:lnTo>
                  <a:cubicBezTo>
                    <a:pt x="1573" y="900"/>
                    <a:pt x="1572" y="899"/>
                    <a:pt x="1572" y="900"/>
                  </a:cubicBezTo>
                  <a:cubicBezTo>
                    <a:pt x="1571" y="901"/>
                    <a:pt x="1571" y="901"/>
                    <a:pt x="1571" y="902"/>
                  </a:cubicBezTo>
                  <a:cubicBezTo>
                    <a:pt x="1569" y="909"/>
                    <a:pt x="1568" y="915"/>
                    <a:pt x="1568" y="922"/>
                  </a:cubicBezTo>
                  <a:cubicBezTo>
                    <a:pt x="1568" y="932"/>
                    <a:pt x="1570" y="942"/>
                    <a:pt x="1575" y="951"/>
                  </a:cubicBezTo>
                  <a:cubicBezTo>
                    <a:pt x="1575" y="959"/>
                    <a:pt x="1575" y="967"/>
                    <a:pt x="1575" y="974"/>
                  </a:cubicBezTo>
                  <a:lnTo>
                    <a:pt x="1574" y="975"/>
                  </a:lnTo>
                  <a:cubicBezTo>
                    <a:pt x="1569" y="967"/>
                    <a:pt x="1563" y="959"/>
                    <a:pt x="1559" y="950"/>
                  </a:cubicBezTo>
                  <a:cubicBezTo>
                    <a:pt x="1548" y="931"/>
                    <a:pt x="1538" y="911"/>
                    <a:pt x="1529" y="891"/>
                  </a:cubicBezTo>
                  <a:cubicBezTo>
                    <a:pt x="1513" y="852"/>
                    <a:pt x="1489" y="819"/>
                    <a:pt x="1480" y="778"/>
                  </a:cubicBezTo>
                  <a:cubicBezTo>
                    <a:pt x="1473" y="743"/>
                    <a:pt x="1458" y="710"/>
                    <a:pt x="1449" y="675"/>
                  </a:cubicBezTo>
                  <a:cubicBezTo>
                    <a:pt x="1444" y="646"/>
                    <a:pt x="1435" y="617"/>
                    <a:pt x="1422" y="591"/>
                  </a:cubicBezTo>
                  <a:cubicBezTo>
                    <a:pt x="1420" y="588"/>
                    <a:pt x="1416" y="591"/>
                    <a:pt x="1418" y="594"/>
                  </a:cubicBezTo>
                  <a:cubicBezTo>
                    <a:pt x="1433" y="622"/>
                    <a:pt x="1436" y="662"/>
                    <a:pt x="1443" y="692"/>
                  </a:cubicBezTo>
                  <a:cubicBezTo>
                    <a:pt x="1453" y="733"/>
                    <a:pt x="1464" y="773"/>
                    <a:pt x="1477" y="812"/>
                  </a:cubicBezTo>
                  <a:cubicBezTo>
                    <a:pt x="1489" y="846"/>
                    <a:pt x="1510" y="876"/>
                    <a:pt x="1523" y="910"/>
                  </a:cubicBezTo>
                  <a:cubicBezTo>
                    <a:pt x="1526" y="917"/>
                    <a:pt x="1529" y="923"/>
                    <a:pt x="1532" y="930"/>
                  </a:cubicBezTo>
                  <a:cubicBezTo>
                    <a:pt x="1524" y="920"/>
                    <a:pt x="1515" y="912"/>
                    <a:pt x="1508" y="904"/>
                  </a:cubicBezTo>
                  <a:lnTo>
                    <a:pt x="1508" y="903"/>
                  </a:lnTo>
                  <a:cubicBezTo>
                    <a:pt x="1508" y="902"/>
                    <a:pt x="1508" y="901"/>
                    <a:pt x="1508" y="901"/>
                  </a:cubicBezTo>
                  <a:cubicBezTo>
                    <a:pt x="1479" y="857"/>
                    <a:pt x="1437" y="817"/>
                    <a:pt x="1403" y="772"/>
                  </a:cubicBezTo>
                  <a:cubicBezTo>
                    <a:pt x="1390" y="750"/>
                    <a:pt x="1379" y="727"/>
                    <a:pt x="1369" y="704"/>
                  </a:cubicBezTo>
                  <a:cubicBezTo>
                    <a:pt x="1354" y="673"/>
                    <a:pt x="1340" y="643"/>
                    <a:pt x="1325" y="612"/>
                  </a:cubicBezTo>
                  <a:cubicBezTo>
                    <a:pt x="1324" y="604"/>
                    <a:pt x="1321" y="596"/>
                    <a:pt x="1317" y="589"/>
                  </a:cubicBezTo>
                  <a:lnTo>
                    <a:pt x="1317" y="588"/>
                  </a:lnTo>
                  <a:cubicBezTo>
                    <a:pt x="1306" y="564"/>
                    <a:pt x="1296" y="538"/>
                    <a:pt x="1290" y="512"/>
                  </a:cubicBezTo>
                  <a:cubicBezTo>
                    <a:pt x="1280" y="491"/>
                    <a:pt x="1273" y="469"/>
                    <a:pt x="1266" y="446"/>
                  </a:cubicBezTo>
                  <a:lnTo>
                    <a:pt x="1266" y="445"/>
                  </a:lnTo>
                  <a:cubicBezTo>
                    <a:pt x="1266" y="444"/>
                    <a:pt x="1266" y="444"/>
                    <a:pt x="1265" y="444"/>
                  </a:cubicBezTo>
                  <a:lnTo>
                    <a:pt x="1264" y="444"/>
                  </a:lnTo>
                  <a:lnTo>
                    <a:pt x="1263" y="444"/>
                  </a:lnTo>
                  <a:cubicBezTo>
                    <a:pt x="1262" y="444"/>
                    <a:pt x="1262" y="444"/>
                    <a:pt x="1262" y="445"/>
                  </a:cubicBezTo>
                  <a:lnTo>
                    <a:pt x="1262" y="446"/>
                  </a:lnTo>
                  <a:cubicBezTo>
                    <a:pt x="1264" y="478"/>
                    <a:pt x="1272" y="509"/>
                    <a:pt x="1284" y="538"/>
                  </a:cubicBezTo>
                  <a:lnTo>
                    <a:pt x="1283" y="538"/>
                  </a:lnTo>
                  <a:cubicBezTo>
                    <a:pt x="1282" y="538"/>
                    <a:pt x="1280" y="539"/>
                    <a:pt x="1279" y="540"/>
                  </a:cubicBezTo>
                  <a:cubicBezTo>
                    <a:pt x="1278" y="540"/>
                    <a:pt x="1278" y="540"/>
                    <a:pt x="1277" y="541"/>
                  </a:cubicBezTo>
                  <a:cubicBezTo>
                    <a:pt x="1273" y="533"/>
                    <a:pt x="1270" y="524"/>
                    <a:pt x="1267" y="516"/>
                  </a:cubicBezTo>
                  <a:cubicBezTo>
                    <a:pt x="1266" y="515"/>
                    <a:pt x="1266" y="515"/>
                    <a:pt x="1265" y="514"/>
                  </a:cubicBezTo>
                  <a:cubicBezTo>
                    <a:pt x="1265" y="514"/>
                    <a:pt x="1264" y="514"/>
                    <a:pt x="1263" y="514"/>
                  </a:cubicBezTo>
                  <a:lnTo>
                    <a:pt x="1262" y="514"/>
                  </a:lnTo>
                  <a:cubicBezTo>
                    <a:pt x="1261" y="514"/>
                    <a:pt x="1261" y="514"/>
                    <a:pt x="1261" y="515"/>
                  </a:cubicBezTo>
                  <a:cubicBezTo>
                    <a:pt x="1258" y="506"/>
                    <a:pt x="1253" y="498"/>
                    <a:pt x="1249" y="491"/>
                  </a:cubicBezTo>
                  <a:cubicBezTo>
                    <a:pt x="1230" y="459"/>
                    <a:pt x="1205" y="432"/>
                    <a:pt x="1173" y="413"/>
                  </a:cubicBezTo>
                  <a:cubicBezTo>
                    <a:pt x="1173" y="412"/>
                    <a:pt x="1172" y="412"/>
                    <a:pt x="1172" y="412"/>
                  </a:cubicBezTo>
                  <a:cubicBezTo>
                    <a:pt x="1171" y="412"/>
                    <a:pt x="1171" y="412"/>
                    <a:pt x="1170" y="413"/>
                  </a:cubicBezTo>
                  <a:cubicBezTo>
                    <a:pt x="1169" y="414"/>
                    <a:pt x="1169" y="413"/>
                    <a:pt x="1169" y="414"/>
                  </a:cubicBezTo>
                  <a:cubicBezTo>
                    <a:pt x="1168" y="415"/>
                    <a:pt x="1168" y="415"/>
                    <a:pt x="1168" y="416"/>
                  </a:cubicBezTo>
                  <a:cubicBezTo>
                    <a:pt x="1168" y="416"/>
                    <a:pt x="1168" y="417"/>
                    <a:pt x="1169" y="418"/>
                  </a:cubicBezTo>
                  <a:cubicBezTo>
                    <a:pt x="1172" y="423"/>
                    <a:pt x="1175" y="428"/>
                    <a:pt x="1178" y="434"/>
                  </a:cubicBezTo>
                  <a:cubicBezTo>
                    <a:pt x="1170" y="420"/>
                    <a:pt x="1159" y="408"/>
                    <a:pt x="1147" y="397"/>
                  </a:cubicBezTo>
                  <a:cubicBezTo>
                    <a:pt x="1129" y="383"/>
                    <a:pt x="1111" y="370"/>
                    <a:pt x="1093" y="357"/>
                  </a:cubicBezTo>
                  <a:cubicBezTo>
                    <a:pt x="1067" y="338"/>
                    <a:pt x="1033" y="334"/>
                    <a:pt x="1005" y="317"/>
                  </a:cubicBezTo>
                  <a:cubicBezTo>
                    <a:pt x="981" y="286"/>
                    <a:pt x="957" y="256"/>
                    <a:pt x="936" y="224"/>
                  </a:cubicBezTo>
                  <a:cubicBezTo>
                    <a:pt x="918" y="197"/>
                    <a:pt x="889" y="178"/>
                    <a:pt x="867" y="156"/>
                  </a:cubicBezTo>
                  <a:cubicBezTo>
                    <a:pt x="840" y="129"/>
                    <a:pt x="812" y="103"/>
                    <a:pt x="785" y="76"/>
                  </a:cubicBezTo>
                  <a:cubicBezTo>
                    <a:pt x="770" y="62"/>
                    <a:pt x="754" y="49"/>
                    <a:pt x="736" y="39"/>
                  </a:cubicBezTo>
                  <a:cubicBezTo>
                    <a:pt x="698" y="17"/>
                    <a:pt x="656" y="6"/>
                    <a:pt x="612" y="6"/>
                  </a:cubicBezTo>
                  <a:cubicBezTo>
                    <a:pt x="605" y="6"/>
                    <a:pt x="598" y="6"/>
                    <a:pt x="591" y="7"/>
                  </a:cubicBezTo>
                  <a:cubicBezTo>
                    <a:pt x="589" y="7"/>
                    <a:pt x="588" y="11"/>
                    <a:pt x="591" y="12"/>
                  </a:cubicBezTo>
                  <a:cubicBezTo>
                    <a:pt x="636" y="15"/>
                    <a:pt x="680" y="26"/>
                    <a:pt x="721" y="45"/>
                  </a:cubicBezTo>
                  <a:cubicBezTo>
                    <a:pt x="751" y="59"/>
                    <a:pt x="769" y="81"/>
                    <a:pt x="795" y="100"/>
                  </a:cubicBezTo>
                  <a:cubicBezTo>
                    <a:pt x="820" y="118"/>
                    <a:pt x="833" y="148"/>
                    <a:pt x="857" y="167"/>
                  </a:cubicBezTo>
                  <a:cubicBezTo>
                    <a:pt x="890" y="193"/>
                    <a:pt x="918" y="224"/>
                    <a:pt x="940" y="259"/>
                  </a:cubicBezTo>
                  <a:cubicBezTo>
                    <a:pt x="971" y="303"/>
                    <a:pt x="1004" y="346"/>
                    <a:pt x="1040" y="387"/>
                  </a:cubicBezTo>
                  <a:cubicBezTo>
                    <a:pt x="1065" y="418"/>
                    <a:pt x="1088" y="451"/>
                    <a:pt x="1109" y="485"/>
                  </a:cubicBezTo>
                  <a:cubicBezTo>
                    <a:pt x="1117" y="498"/>
                    <a:pt x="1125" y="511"/>
                    <a:pt x="1133" y="524"/>
                  </a:cubicBezTo>
                  <a:cubicBezTo>
                    <a:pt x="1139" y="534"/>
                    <a:pt x="1145" y="544"/>
                    <a:pt x="1150" y="555"/>
                  </a:cubicBezTo>
                  <a:cubicBezTo>
                    <a:pt x="1152" y="559"/>
                    <a:pt x="1157" y="555"/>
                    <a:pt x="1156" y="552"/>
                  </a:cubicBezTo>
                  <a:cubicBezTo>
                    <a:pt x="1148" y="503"/>
                    <a:pt x="1099" y="440"/>
                    <a:pt x="1070" y="400"/>
                  </a:cubicBezTo>
                  <a:cubicBezTo>
                    <a:pt x="1051" y="376"/>
                    <a:pt x="1032" y="353"/>
                    <a:pt x="1013" y="329"/>
                  </a:cubicBezTo>
                  <a:cubicBezTo>
                    <a:pt x="1043" y="349"/>
                    <a:pt x="1076" y="359"/>
                    <a:pt x="1104" y="383"/>
                  </a:cubicBezTo>
                  <a:cubicBezTo>
                    <a:pt x="1141" y="415"/>
                    <a:pt x="1163" y="456"/>
                    <a:pt x="1194" y="492"/>
                  </a:cubicBezTo>
                  <a:lnTo>
                    <a:pt x="1195" y="493"/>
                  </a:lnTo>
                  <a:cubicBezTo>
                    <a:pt x="1196" y="493"/>
                    <a:pt x="1197" y="493"/>
                    <a:pt x="1197" y="493"/>
                  </a:cubicBezTo>
                  <a:cubicBezTo>
                    <a:pt x="1198" y="493"/>
                    <a:pt x="1199" y="493"/>
                    <a:pt x="1199" y="493"/>
                  </a:cubicBezTo>
                  <a:cubicBezTo>
                    <a:pt x="1200" y="492"/>
                    <a:pt x="1200" y="492"/>
                    <a:pt x="1201" y="491"/>
                  </a:cubicBezTo>
                  <a:cubicBezTo>
                    <a:pt x="1201" y="491"/>
                    <a:pt x="1201" y="490"/>
                    <a:pt x="1201" y="489"/>
                  </a:cubicBezTo>
                  <a:cubicBezTo>
                    <a:pt x="1201" y="488"/>
                    <a:pt x="1201" y="486"/>
                    <a:pt x="1201" y="485"/>
                  </a:cubicBezTo>
                  <a:cubicBezTo>
                    <a:pt x="1201" y="487"/>
                    <a:pt x="1203" y="489"/>
                    <a:pt x="1204" y="490"/>
                  </a:cubicBezTo>
                  <a:cubicBezTo>
                    <a:pt x="1206" y="494"/>
                    <a:pt x="1208" y="497"/>
                    <a:pt x="1210" y="501"/>
                  </a:cubicBezTo>
                  <a:cubicBezTo>
                    <a:pt x="1220" y="517"/>
                    <a:pt x="1228" y="534"/>
                    <a:pt x="1236" y="552"/>
                  </a:cubicBezTo>
                  <a:cubicBezTo>
                    <a:pt x="1253" y="594"/>
                    <a:pt x="1264" y="638"/>
                    <a:pt x="1268" y="683"/>
                  </a:cubicBezTo>
                  <a:cubicBezTo>
                    <a:pt x="1268" y="687"/>
                    <a:pt x="1268" y="691"/>
                    <a:pt x="1268" y="695"/>
                  </a:cubicBezTo>
                  <a:cubicBezTo>
                    <a:pt x="1268" y="700"/>
                    <a:pt x="1268" y="704"/>
                    <a:pt x="1268" y="709"/>
                  </a:cubicBezTo>
                  <a:cubicBezTo>
                    <a:pt x="1268" y="724"/>
                    <a:pt x="1269" y="739"/>
                    <a:pt x="1271" y="754"/>
                  </a:cubicBezTo>
                  <a:lnTo>
                    <a:pt x="1271" y="758"/>
                  </a:lnTo>
                  <a:cubicBezTo>
                    <a:pt x="1271" y="763"/>
                    <a:pt x="1272" y="768"/>
                    <a:pt x="1272" y="773"/>
                  </a:cubicBezTo>
                  <a:cubicBezTo>
                    <a:pt x="1272" y="779"/>
                    <a:pt x="1271" y="786"/>
                    <a:pt x="1270" y="792"/>
                  </a:cubicBezTo>
                  <a:cubicBezTo>
                    <a:pt x="1262" y="785"/>
                    <a:pt x="1255" y="776"/>
                    <a:pt x="1250" y="767"/>
                  </a:cubicBezTo>
                  <a:cubicBezTo>
                    <a:pt x="1247" y="762"/>
                    <a:pt x="1244" y="757"/>
                    <a:pt x="1242" y="751"/>
                  </a:cubicBezTo>
                  <a:cubicBezTo>
                    <a:pt x="1236" y="739"/>
                    <a:pt x="1230" y="728"/>
                    <a:pt x="1224" y="716"/>
                  </a:cubicBezTo>
                  <a:cubicBezTo>
                    <a:pt x="1208" y="689"/>
                    <a:pt x="1190" y="663"/>
                    <a:pt x="1170" y="639"/>
                  </a:cubicBezTo>
                  <a:lnTo>
                    <a:pt x="1169" y="638"/>
                  </a:lnTo>
                  <a:lnTo>
                    <a:pt x="1168" y="638"/>
                  </a:lnTo>
                  <a:lnTo>
                    <a:pt x="1167" y="638"/>
                  </a:lnTo>
                  <a:cubicBezTo>
                    <a:pt x="1166" y="639"/>
                    <a:pt x="1166" y="639"/>
                    <a:pt x="1166" y="639"/>
                  </a:cubicBezTo>
                  <a:cubicBezTo>
                    <a:pt x="1166" y="640"/>
                    <a:pt x="1166" y="640"/>
                    <a:pt x="1166" y="641"/>
                  </a:cubicBezTo>
                  <a:lnTo>
                    <a:pt x="1166" y="642"/>
                  </a:lnTo>
                  <a:cubicBezTo>
                    <a:pt x="1178" y="660"/>
                    <a:pt x="1191" y="678"/>
                    <a:pt x="1202" y="697"/>
                  </a:cubicBezTo>
                  <a:cubicBezTo>
                    <a:pt x="1199" y="695"/>
                    <a:pt x="1196" y="693"/>
                    <a:pt x="1193" y="691"/>
                  </a:cubicBezTo>
                  <a:cubicBezTo>
                    <a:pt x="1188" y="688"/>
                    <a:pt x="1183" y="686"/>
                    <a:pt x="1179" y="685"/>
                  </a:cubicBezTo>
                  <a:cubicBezTo>
                    <a:pt x="1143" y="673"/>
                    <a:pt x="1120" y="638"/>
                    <a:pt x="1097" y="610"/>
                  </a:cubicBezTo>
                  <a:cubicBezTo>
                    <a:pt x="1077" y="585"/>
                    <a:pt x="1067" y="549"/>
                    <a:pt x="1049" y="522"/>
                  </a:cubicBezTo>
                  <a:cubicBezTo>
                    <a:pt x="1044" y="515"/>
                    <a:pt x="1040" y="508"/>
                    <a:pt x="1036" y="501"/>
                  </a:cubicBezTo>
                  <a:cubicBezTo>
                    <a:pt x="1021" y="475"/>
                    <a:pt x="1009" y="448"/>
                    <a:pt x="1001" y="420"/>
                  </a:cubicBezTo>
                  <a:cubicBezTo>
                    <a:pt x="1001" y="420"/>
                    <a:pt x="1001" y="421"/>
                    <a:pt x="1000" y="420"/>
                  </a:cubicBezTo>
                  <a:cubicBezTo>
                    <a:pt x="999" y="419"/>
                    <a:pt x="999" y="418"/>
                    <a:pt x="999" y="418"/>
                  </a:cubicBezTo>
                  <a:cubicBezTo>
                    <a:pt x="998" y="417"/>
                    <a:pt x="997" y="417"/>
                    <a:pt x="997" y="417"/>
                  </a:cubicBezTo>
                  <a:cubicBezTo>
                    <a:pt x="996" y="417"/>
                    <a:pt x="995" y="417"/>
                    <a:pt x="994" y="418"/>
                  </a:cubicBezTo>
                  <a:cubicBezTo>
                    <a:pt x="994" y="418"/>
                    <a:pt x="994" y="419"/>
                    <a:pt x="993" y="420"/>
                  </a:cubicBezTo>
                  <a:cubicBezTo>
                    <a:pt x="992" y="421"/>
                    <a:pt x="992" y="421"/>
                    <a:pt x="992" y="422"/>
                  </a:cubicBezTo>
                  <a:cubicBezTo>
                    <a:pt x="998" y="469"/>
                    <a:pt x="966" y="418"/>
                    <a:pt x="962" y="411"/>
                  </a:cubicBezTo>
                  <a:cubicBezTo>
                    <a:pt x="952" y="397"/>
                    <a:pt x="940" y="383"/>
                    <a:pt x="928" y="370"/>
                  </a:cubicBezTo>
                  <a:cubicBezTo>
                    <a:pt x="926" y="368"/>
                    <a:pt x="924" y="366"/>
                    <a:pt x="923" y="364"/>
                  </a:cubicBezTo>
                  <a:cubicBezTo>
                    <a:pt x="922" y="361"/>
                    <a:pt x="921" y="359"/>
                    <a:pt x="919" y="357"/>
                  </a:cubicBezTo>
                  <a:cubicBezTo>
                    <a:pt x="917" y="354"/>
                    <a:pt x="915" y="351"/>
                    <a:pt x="913" y="348"/>
                  </a:cubicBezTo>
                  <a:lnTo>
                    <a:pt x="912" y="346"/>
                  </a:lnTo>
                  <a:lnTo>
                    <a:pt x="906" y="339"/>
                  </a:lnTo>
                  <a:cubicBezTo>
                    <a:pt x="892" y="308"/>
                    <a:pt x="881" y="276"/>
                    <a:pt x="875" y="242"/>
                  </a:cubicBezTo>
                  <a:lnTo>
                    <a:pt x="875" y="241"/>
                  </a:lnTo>
                  <a:cubicBezTo>
                    <a:pt x="874" y="241"/>
                    <a:pt x="874" y="241"/>
                    <a:pt x="874" y="241"/>
                  </a:cubicBezTo>
                  <a:lnTo>
                    <a:pt x="873" y="241"/>
                  </a:lnTo>
                  <a:lnTo>
                    <a:pt x="873" y="242"/>
                  </a:lnTo>
                  <a:lnTo>
                    <a:pt x="872" y="242"/>
                  </a:lnTo>
                  <a:cubicBezTo>
                    <a:pt x="873" y="266"/>
                    <a:pt x="877" y="290"/>
                    <a:pt x="884" y="313"/>
                  </a:cubicBezTo>
                  <a:lnTo>
                    <a:pt x="880" y="307"/>
                  </a:lnTo>
                  <a:cubicBezTo>
                    <a:pt x="841" y="254"/>
                    <a:pt x="795" y="196"/>
                    <a:pt x="782" y="128"/>
                  </a:cubicBezTo>
                  <a:cubicBezTo>
                    <a:pt x="782" y="126"/>
                    <a:pt x="777" y="126"/>
                    <a:pt x="777" y="128"/>
                  </a:cubicBezTo>
                  <a:cubicBezTo>
                    <a:pt x="782" y="170"/>
                    <a:pt x="795" y="211"/>
                    <a:pt x="816" y="248"/>
                  </a:cubicBezTo>
                  <a:cubicBezTo>
                    <a:pt x="819" y="253"/>
                    <a:pt x="821" y="257"/>
                    <a:pt x="824" y="261"/>
                  </a:cubicBezTo>
                  <a:lnTo>
                    <a:pt x="823" y="262"/>
                  </a:lnTo>
                  <a:lnTo>
                    <a:pt x="823" y="263"/>
                  </a:lnTo>
                  <a:cubicBezTo>
                    <a:pt x="822" y="264"/>
                    <a:pt x="822" y="264"/>
                    <a:pt x="822" y="265"/>
                  </a:cubicBezTo>
                  <a:cubicBezTo>
                    <a:pt x="804" y="252"/>
                    <a:pt x="788" y="238"/>
                    <a:pt x="773" y="222"/>
                  </a:cubicBezTo>
                  <a:cubicBezTo>
                    <a:pt x="770" y="218"/>
                    <a:pt x="767" y="213"/>
                    <a:pt x="764" y="209"/>
                  </a:cubicBezTo>
                  <a:cubicBezTo>
                    <a:pt x="764" y="208"/>
                    <a:pt x="765" y="207"/>
                    <a:pt x="765" y="206"/>
                  </a:cubicBezTo>
                  <a:cubicBezTo>
                    <a:pt x="765" y="205"/>
                    <a:pt x="764" y="204"/>
                    <a:pt x="764" y="204"/>
                  </a:cubicBezTo>
                  <a:lnTo>
                    <a:pt x="764" y="203"/>
                  </a:lnTo>
                  <a:cubicBezTo>
                    <a:pt x="759" y="198"/>
                    <a:pt x="754" y="193"/>
                    <a:pt x="749" y="188"/>
                  </a:cubicBezTo>
                  <a:cubicBezTo>
                    <a:pt x="747" y="184"/>
                    <a:pt x="744" y="180"/>
                    <a:pt x="742" y="176"/>
                  </a:cubicBezTo>
                  <a:cubicBezTo>
                    <a:pt x="723" y="143"/>
                    <a:pt x="712" y="106"/>
                    <a:pt x="710" y="69"/>
                  </a:cubicBezTo>
                  <a:cubicBezTo>
                    <a:pt x="710" y="66"/>
                    <a:pt x="705" y="66"/>
                    <a:pt x="704" y="69"/>
                  </a:cubicBezTo>
                  <a:cubicBezTo>
                    <a:pt x="704" y="73"/>
                    <a:pt x="704" y="78"/>
                    <a:pt x="704" y="82"/>
                  </a:cubicBezTo>
                  <a:cubicBezTo>
                    <a:pt x="704" y="103"/>
                    <a:pt x="707" y="124"/>
                    <a:pt x="714" y="144"/>
                  </a:cubicBezTo>
                  <a:cubicBezTo>
                    <a:pt x="712" y="142"/>
                    <a:pt x="710" y="139"/>
                    <a:pt x="708" y="137"/>
                  </a:cubicBezTo>
                  <a:cubicBezTo>
                    <a:pt x="679" y="112"/>
                    <a:pt x="637" y="86"/>
                    <a:pt x="631" y="44"/>
                  </a:cubicBezTo>
                  <a:cubicBezTo>
                    <a:pt x="631" y="42"/>
                    <a:pt x="626" y="42"/>
                    <a:pt x="626" y="44"/>
                  </a:cubicBezTo>
                  <a:cubicBezTo>
                    <a:pt x="624" y="73"/>
                    <a:pt x="649" y="99"/>
                    <a:pt x="668" y="117"/>
                  </a:cubicBezTo>
                  <a:cubicBezTo>
                    <a:pt x="682" y="128"/>
                    <a:pt x="695" y="140"/>
                    <a:pt x="708" y="153"/>
                  </a:cubicBezTo>
                  <a:cubicBezTo>
                    <a:pt x="706" y="152"/>
                    <a:pt x="704" y="151"/>
                    <a:pt x="702" y="150"/>
                  </a:cubicBezTo>
                  <a:cubicBezTo>
                    <a:pt x="700" y="149"/>
                    <a:pt x="699" y="148"/>
                    <a:pt x="697" y="147"/>
                  </a:cubicBezTo>
                  <a:cubicBezTo>
                    <a:pt x="686" y="144"/>
                    <a:pt x="674" y="143"/>
                    <a:pt x="663" y="143"/>
                  </a:cubicBezTo>
                  <a:cubicBezTo>
                    <a:pt x="657" y="143"/>
                    <a:pt x="651" y="143"/>
                    <a:pt x="645" y="144"/>
                  </a:cubicBezTo>
                  <a:cubicBezTo>
                    <a:pt x="612" y="143"/>
                    <a:pt x="580" y="133"/>
                    <a:pt x="552" y="117"/>
                  </a:cubicBezTo>
                  <a:cubicBezTo>
                    <a:pt x="544" y="112"/>
                    <a:pt x="537" y="108"/>
                    <a:pt x="530" y="103"/>
                  </a:cubicBezTo>
                  <a:cubicBezTo>
                    <a:pt x="515" y="89"/>
                    <a:pt x="505" y="68"/>
                    <a:pt x="491" y="52"/>
                  </a:cubicBezTo>
                  <a:cubicBezTo>
                    <a:pt x="473" y="33"/>
                    <a:pt x="498" y="35"/>
                    <a:pt x="513" y="36"/>
                  </a:cubicBezTo>
                  <a:cubicBezTo>
                    <a:pt x="534" y="36"/>
                    <a:pt x="554" y="29"/>
                    <a:pt x="575" y="31"/>
                  </a:cubicBezTo>
                  <a:cubicBezTo>
                    <a:pt x="588" y="31"/>
                    <a:pt x="602" y="31"/>
                    <a:pt x="603" y="16"/>
                  </a:cubicBezTo>
                  <a:cubicBezTo>
                    <a:pt x="603" y="12"/>
                    <a:pt x="598" y="9"/>
                    <a:pt x="596" y="13"/>
                  </a:cubicBezTo>
                  <a:cubicBezTo>
                    <a:pt x="587" y="36"/>
                    <a:pt x="439" y="0"/>
                    <a:pt x="470" y="52"/>
                  </a:cubicBezTo>
                  <a:lnTo>
                    <a:pt x="471" y="53"/>
                  </a:lnTo>
                  <a:cubicBezTo>
                    <a:pt x="468" y="97"/>
                    <a:pt x="473" y="143"/>
                    <a:pt x="473" y="188"/>
                  </a:cubicBezTo>
                  <a:cubicBezTo>
                    <a:pt x="474" y="200"/>
                    <a:pt x="475" y="212"/>
                    <a:pt x="475" y="225"/>
                  </a:cubicBezTo>
                  <a:cubicBezTo>
                    <a:pt x="475" y="237"/>
                    <a:pt x="474" y="249"/>
                    <a:pt x="473" y="262"/>
                  </a:cubicBezTo>
                  <a:cubicBezTo>
                    <a:pt x="469" y="289"/>
                    <a:pt x="454" y="315"/>
                    <a:pt x="450" y="343"/>
                  </a:cubicBezTo>
                  <a:cubicBezTo>
                    <a:pt x="443" y="385"/>
                    <a:pt x="440" y="428"/>
                    <a:pt x="440" y="470"/>
                  </a:cubicBezTo>
                  <a:cubicBezTo>
                    <a:pt x="440" y="475"/>
                    <a:pt x="440" y="481"/>
                    <a:pt x="440" y="486"/>
                  </a:cubicBezTo>
                  <a:cubicBezTo>
                    <a:pt x="438" y="506"/>
                    <a:pt x="438" y="527"/>
                    <a:pt x="438" y="547"/>
                  </a:cubicBezTo>
                  <a:cubicBezTo>
                    <a:pt x="438" y="576"/>
                    <a:pt x="439" y="605"/>
                    <a:pt x="442" y="633"/>
                  </a:cubicBezTo>
                  <a:cubicBezTo>
                    <a:pt x="407" y="617"/>
                    <a:pt x="371" y="605"/>
                    <a:pt x="333" y="598"/>
                  </a:cubicBezTo>
                  <a:cubicBezTo>
                    <a:pt x="275" y="584"/>
                    <a:pt x="207" y="606"/>
                    <a:pt x="148" y="604"/>
                  </a:cubicBezTo>
                  <a:cubicBezTo>
                    <a:pt x="145" y="604"/>
                    <a:pt x="142" y="604"/>
                    <a:pt x="139" y="604"/>
                  </a:cubicBezTo>
                  <a:cubicBezTo>
                    <a:pt x="114" y="604"/>
                    <a:pt x="90" y="602"/>
                    <a:pt x="66" y="600"/>
                  </a:cubicBezTo>
                  <a:lnTo>
                    <a:pt x="65" y="600"/>
                  </a:lnTo>
                  <a:cubicBezTo>
                    <a:pt x="46" y="600"/>
                    <a:pt x="26" y="597"/>
                    <a:pt x="7" y="593"/>
                  </a:cubicBezTo>
                  <a:cubicBezTo>
                    <a:pt x="3" y="591"/>
                    <a:pt x="0" y="597"/>
                    <a:pt x="4" y="600"/>
                  </a:cubicBezTo>
                  <a:cubicBezTo>
                    <a:pt x="30" y="616"/>
                    <a:pt x="77" y="618"/>
                    <a:pt x="107" y="619"/>
                  </a:cubicBezTo>
                  <a:cubicBezTo>
                    <a:pt x="163" y="620"/>
                    <a:pt x="217" y="616"/>
                    <a:pt x="272" y="614"/>
                  </a:cubicBezTo>
                  <a:cubicBezTo>
                    <a:pt x="276" y="614"/>
                    <a:pt x="279" y="614"/>
                    <a:pt x="283" y="614"/>
                  </a:cubicBezTo>
                  <a:cubicBezTo>
                    <a:pt x="333" y="614"/>
                    <a:pt x="383" y="626"/>
                    <a:pt x="427" y="648"/>
                  </a:cubicBezTo>
                  <a:cubicBezTo>
                    <a:pt x="468" y="668"/>
                    <a:pt x="492" y="707"/>
                    <a:pt x="515" y="744"/>
                  </a:cubicBezTo>
                  <a:cubicBezTo>
                    <a:pt x="523" y="757"/>
                    <a:pt x="525" y="768"/>
                    <a:pt x="540" y="773"/>
                  </a:cubicBezTo>
                  <a:cubicBezTo>
                    <a:pt x="541" y="773"/>
                    <a:pt x="541" y="773"/>
                    <a:pt x="542" y="773"/>
                  </a:cubicBezTo>
                  <a:cubicBezTo>
                    <a:pt x="543" y="773"/>
                    <a:pt x="543" y="773"/>
                    <a:pt x="544" y="773"/>
                  </a:cubicBezTo>
                  <a:cubicBezTo>
                    <a:pt x="544" y="774"/>
                    <a:pt x="545" y="775"/>
                    <a:pt x="546" y="776"/>
                  </a:cubicBezTo>
                  <a:cubicBezTo>
                    <a:pt x="546" y="777"/>
                    <a:pt x="547" y="778"/>
                    <a:pt x="547" y="779"/>
                  </a:cubicBezTo>
                  <a:cubicBezTo>
                    <a:pt x="548" y="786"/>
                    <a:pt x="551" y="794"/>
                    <a:pt x="554" y="800"/>
                  </a:cubicBezTo>
                  <a:cubicBezTo>
                    <a:pt x="556" y="804"/>
                    <a:pt x="557" y="808"/>
                    <a:pt x="559" y="811"/>
                  </a:cubicBezTo>
                  <a:cubicBezTo>
                    <a:pt x="564" y="819"/>
                    <a:pt x="570" y="827"/>
                    <a:pt x="578" y="833"/>
                  </a:cubicBezTo>
                  <a:cubicBezTo>
                    <a:pt x="578" y="833"/>
                    <a:pt x="578" y="834"/>
                    <a:pt x="579" y="834"/>
                  </a:cubicBezTo>
                  <a:lnTo>
                    <a:pt x="580" y="834"/>
                  </a:lnTo>
                  <a:lnTo>
                    <a:pt x="593" y="861"/>
                  </a:lnTo>
                  <a:cubicBezTo>
                    <a:pt x="587" y="852"/>
                    <a:pt x="579" y="844"/>
                    <a:pt x="571" y="836"/>
                  </a:cubicBezTo>
                  <a:cubicBezTo>
                    <a:pt x="512" y="777"/>
                    <a:pt x="444" y="708"/>
                    <a:pt x="360" y="687"/>
                  </a:cubicBezTo>
                  <a:cubicBezTo>
                    <a:pt x="360" y="686"/>
                    <a:pt x="360" y="686"/>
                    <a:pt x="359" y="686"/>
                  </a:cubicBezTo>
                  <a:cubicBezTo>
                    <a:pt x="359" y="686"/>
                    <a:pt x="358" y="687"/>
                    <a:pt x="357" y="687"/>
                  </a:cubicBezTo>
                  <a:lnTo>
                    <a:pt x="356" y="688"/>
                  </a:lnTo>
                  <a:cubicBezTo>
                    <a:pt x="356" y="689"/>
                    <a:pt x="356" y="689"/>
                    <a:pt x="356" y="690"/>
                  </a:cubicBezTo>
                  <a:cubicBezTo>
                    <a:pt x="356" y="691"/>
                    <a:pt x="356" y="691"/>
                    <a:pt x="356" y="692"/>
                  </a:cubicBezTo>
                  <a:cubicBezTo>
                    <a:pt x="356" y="693"/>
                    <a:pt x="357" y="693"/>
                    <a:pt x="357" y="693"/>
                  </a:cubicBezTo>
                  <a:cubicBezTo>
                    <a:pt x="358" y="693"/>
                    <a:pt x="358" y="694"/>
                    <a:pt x="358" y="694"/>
                  </a:cubicBezTo>
                  <a:cubicBezTo>
                    <a:pt x="439" y="725"/>
                    <a:pt x="511" y="795"/>
                    <a:pt x="568" y="858"/>
                  </a:cubicBezTo>
                  <a:cubicBezTo>
                    <a:pt x="605" y="898"/>
                    <a:pt x="630" y="969"/>
                    <a:pt x="647" y="1021"/>
                  </a:cubicBezTo>
                  <a:lnTo>
                    <a:pt x="645" y="1015"/>
                  </a:lnTo>
                  <a:cubicBezTo>
                    <a:pt x="626" y="973"/>
                    <a:pt x="590" y="941"/>
                    <a:pt x="555" y="910"/>
                  </a:cubicBezTo>
                  <a:cubicBezTo>
                    <a:pt x="548" y="903"/>
                    <a:pt x="540" y="896"/>
                    <a:pt x="532" y="890"/>
                  </a:cubicBezTo>
                  <a:cubicBezTo>
                    <a:pt x="471" y="797"/>
                    <a:pt x="348" y="738"/>
                    <a:pt x="247" y="706"/>
                  </a:cubicBezTo>
                  <a:cubicBezTo>
                    <a:pt x="246" y="706"/>
                    <a:pt x="246" y="706"/>
                    <a:pt x="246" y="706"/>
                  </a:cubicBezTo>
                  <a:cubicBezTo>
                    <a:pt x="245" y="706"/>
                    <a:pt x="244" y="706"/>
                    <a:pt x="244" y="707"/>
                  </a:cubicBezTo>
                  <a:cubicBezTo>
                    <a:pt x="244" y="707"/>
                    <a:pt x="243" y="707"/>
                    <a:pt x="243" y="708"/>
                  </a:cubicBezTo>
                  <a:lnTo>
                    <a:pt x="243" y="709"/>
                  </a:lnTo>
                  <a:cubicBezTo>
                    <a:pt x="243" y="710"/>
                    <a:pt x="243" y="710"/>
                    <a:pt x="243" y="711"/>
                  </a:cubicBezTo>
                  <a:lnTo>
                    <a:pt x="244" y="712"/>
                  </a:lnTo>
                  <a:cubicBezTo>
                    <a:pt x="282" y="727"/>
                    <a:pt x="319" y="744"/>
                    <a:pt x="353" y="764"/>
                  </a:cubicBezTo>
                  <a:cubicBezTo>
                    <a:pt x="368" y="773"/>
                    <a:pt x="382" y="781"/>
                    <a:pt x="396" y="791"/>
                  </a:cubicBezTo>
                  <a:cubicBezTo>
                    <a:pt x="430" y="815"/>
                    <a:pt x="462" y="841"/>
                    <a:pt x="492" y="871"/>
                  </a:cubicBezTo>
                  <a:lnTo>
                    <a:pt x="487" y="870"/>
                  </a:lnTo>
                  <a:cubicBezTo>
                    <a:pt x="486" y="870"/>
                    <a:pt x="486" y="870"/>
                    <a:pt x="486" y="870"/>
                  </a:cubicBezTo>
                  <a:lnTo>
                    <a:pt x="486" y="871"/>
                  </a:lnTo>
                  <a:cubicBezTo>
                    <a:pt x="486" y="871"/>
                    <a:pt x="485" y="871"/>
                    <a:pt x="485" y="872"/>
                  </a:cubicBezTo>
                  <a:lnTo>
                    <a:pt x="486" y="872"/>
                  </a:lnTo>
                  <a:cubicBezTo>
                    <a:pt x="486" y="873"/>
                    <a:pt x="486" y="873"/>
                    <a:pt x="486" y="873"/>
                  </a:cubicBezTo>
                  <a:lnTo>
                    <a:pt x="487" y="873"/>
                  </a:lnTo>
                  <a:cubicBezTo>
                    <a:pt x="491" y="875"/>
                    <a:pt x="495" y="876"/>
                    <a:pt x="499" y="879"/>
                  </a:cubicBezTo>
                  <a:cubicBezTo>
                    <a:pt x="500" y="879"/>
                    <a:pt x="501" y="880"/>
                    <a:pt x="502" y="880"/>
                  </a:cubicBezTo>
                  <a:cubicBezTo>
                    <a:pt x="514" y="892"/>
                    <a:pt x="526" y="903"/>
                    <a:pt x="539" y="913"/>
                  </a:cubicBezTo>
                  <a:lnTo>
                    <a:pt x="539" y="914"/>
                  </a:lnTo>
                  <a:cubicBezTo>
                    <a:pt x="540" y="914"/>
                    <a:pt x="540" y="914"/>
                    <a:pt x="540" y="914"/>
                  </a:cubicBezTo>
                  <a:cubicBezTo>
                    <a:pt x="541" y="914"/>
                    <a:pt x="541" y="914"/>
                    <a:pt x="542" y="914"/>
                  </a:cubicBezTo>
                  <a:lnTo>
                    <a:pt x="542" y="913"/>
                  </a:lnTo>
                  <a:cubicBezTo>
                    <a:pt x="551" y="923"/>
                    <a:pt x="560" y="932"/>
                    <a:pt x="566" y="939"/>
                  </a:cubicBezTo>
                  <a:cubicBezTo>
                    <a:pt x="587" y="960"/>
                    <a:pt x="605" y="984"/>
                    <a:pt x="620" y="1009"/>
                  </a:cubicBezTo>
                  <a:cubicBezTo>
                    <a:pt x="625" y="1019"/>
                    <a:pt x="630" y="1028"/>
                    <a:pt x="634" y="1037"/>
                  </a:cubicBezTo>
                  <a:cubicBezTo>
                    <a:pt x="646" y="1067"/>
                    <a:pt x="663" y="1095"/>
                    <a:pt x="674" y="1125"/>
                  </a:cubicBezTo>
                  <a:cubicBezTo>
                    <a:pt x="684" y="1156"/>
                    <a:pt x="691" y="1187"/>
                    <a:pt x="696" y="1220"/>
                  </a:cubicBezTo>
                  <a:cubicBezTo>
                    <a:pt x="683" y="1189"/>
                    <a:pt x="669" y="1159"/>
                    <a:pt x="656" y="1134"/>
                  </a:cubicBezTo>
                  <a:cubicBezTo>
                    <a:pt x="637" y="1095"/>
                    <a:pt x="601" y="1061"/>
                    <a:pt x="574" y="1027"/>
                  </a:cubicBezTo>
                  <a:cubicBezTo>
                    <a:pt x="561" y="1008"/>
                    <a:pt x="546" y="991"/>
                    <a:pt x="529" y="976"/>
                  </a:cubicBezTo>
                  <a:cubicBezTo>
                    <a:pt x="526" y="974"/>
                    <a:pt x="521" y="978"/>
                    <a:pt x="524" y="981"/>
                  </a:cubicBezTo>
                  <a:cubicBezTo>
                    <a:pt x="540" y="998"/>
                    <a:pt x="554" y="1017"/>
                    <a:pt x="565" y="1037"/>
                  </a:cubicBezTo>
                  <a:cubicBezTo>
                    <a:pt x="567" y="1040"/>
                    <a:pt x="569" y="1044"/>
                    <a:pt x="571" y="1047"/>
                  </a:cubicBezTo>
                  <a:cubicBezTo>
                    <a:pt x="589" y="1076"/>
                    <a:pt x="614" y="1101"/>
                    <a:pt x="633" y="1130"/>
                  </a:cubicBezTo>
                  <a:cubicBezTo>
                    <a:pt x="684" y="1207"/>
                    <a:pt x="692" y="1302"/>
                    <a:pt x="712" y="1388"/>
                  </a:cubicBezTo>
                  <a:cubicBezTo>
                    <a:pt x="712" y="1389"/>
                    <a:pt x="712" y="1389"/>
                    <a:pt x="712" y="1389"/>
                  </a:cubicBezTo>
                  <a:cubicBezTo>
                    <a:pt x="713" y="1390"/>
                    <a:pt x="713" y="1391"/>
                    <a:pt x="714" y="1391"/>
                  </a:cubicBezTo>
                  <a:cubicBezTo>
                    <a:pt x="713" y="1398"/>
                    <a:pt x="713" y="1406"/>
                    <a:pt x="713" y="1413"/>
                  </a:cubicBezTo>
                  <a:cubicBezTo>
                    <a:pt x="713" y="1448"/>
                    <a:pt x="718" y="1482"/>
                    <a:pt x="727" y="1515"/>
                  </a:cubicBezTo>
                  <a:cubicBezTo>
                    <a:pt x="728" y="1525"/>
                    <a:pt x="729" y="1535"/>
                    <a:pt x="730" y="1545"/>
                  </a:cubicBezTo>
                  <a:cubicBezTo>
                    <a:pt x="733" y="1596"/>
                    <a:pt x="724" y="1647"/>
                    <a:pt x="733" y="1698"/>
                  </a:cubicBezTo>
                  <a:cubicBezTo>
                    <a:pt x="671" y="1599"/>
                    <a:pt x="610" y="1490"/>
                    <a:pt x="602" y="1372"/>
                  </a:cubicBezTo>
                  <a:cubicBezTo>
                    <a:pt x="602" y="1372"/>
                    <a:pt x="602" y="1370"/>
                    <a:pt x="602" y="1368"/>
                  </a:cubicBezTo>
                  <a:cubicBezTo>
                    <a:pt x="601" y="1310"/>
                    <a:pt x="604" y="1240"/>
                    <a:pt x="584" y="1184"/>
                  </a:cubicBezTo>
                  <a:cubicBezTo>
                    <a:pt x="582" y="1179"/>
                    <a:pt x="575" y="1183"/>
                    <a:pt x="576" y="1188"/>
                  </a:cubicBezTo>
                  <a:cubicBezTo>
                    <a:pt x="582" y="1208"/>
                    <a:pt x="584" y="1229"/>
                    <a:pt x="584" y="1250"/>
                  </a:cubicBezTo>
                  <a:cubicBezTo>
                    <a:pt x="584" y="1255"/>
                    <a:pt x="584" y="1259"/>
                    <a:pt x="584" y="1264"/>
                  </a:cubicBezTo>
                  <a:cubicBezTo>
                    <a:pt x="584" y="1305"/>
                    <a:pt x="587" y="1345"/>
                    <a:pt x="588" y="1386"/>
                  </a:cubicBezTo>
                  <a:cubicBezTo>
                    <a:pt x="588" y="1427"/>
                    <a:pt x="582" y="1477"/>
                    <a:pt x="586" y="1522"/>
                  </a:cubicBezTo>
                  <a:cubicBezTo>
                    <a:pt x="580" y="1507"/>
                    <a:pt x="576" y="1492"/>
                    <a:pt x="572" y="1479"/>
                  </a:cubicBezTo>
                  <a:cubicBezTo>
                    <a:pt x="564" y="1458"/>
                    <a:pt x="555" y="1437"/>
                    <a:pt x="545" y="1418"/>
                  </a:cubicBezTo>
                  <a:cubicBezTo>
                    <a:pt x="528" y="1382"/>
                    <a:pt x="528" y="1341"/>
                    <a:pt x="525" y="1303"/>
                  </a:cubicBezTo>
                  <a:cubicBezTo>
                    <a:pt x="525" y="1298"/>
                    <a:pt x="517" y="1299"/>
                    <a:pt x="517" y="1303"/>
                  </a:cubicBezTo>
                  <a:cubicBezTo>
                    <a:pt x="516" y="1307"/>
                    <a:pt x="517" y="1309"/>
                    <a:pt x="517" y="1312"/>
                  </a:cubicBezTo>
                  <a:cubicBezTo>
                    <a:pt x="515" y="1296"/>
                    <a:pt x="512" y="1279"/>
                    <a:pt x="510" y="1262"/>
                  </a:cubicBezTo>
                  <a:cubicBezTo>
                    <a:pt x="502" y="1192"/>
                    <a:pt x="498" y="1108"/>
                    <a:pt x="461" y="1046"/>
                  </a:cubicBezTo>
                  <a:lnTo>
                    <a:pt x="460" y="1046"/>
                  </a:lnTo>
                  <a:cubicBezTo>
                    <a:pt x="460" y="1045"/>
                    <a:pt x="460" y="1046"/>
                    <a:pt x="459" y="1045"/>
                  </a:cubicBezTo>
                  <a:cubicBezTo>
                    <a:pt x="458" y="1044"/>
                    <a:pt x="458" y="1044"/>
                    <a:pt x="458" y="1044"/>
                  </a:cubicBezTo>
                  <a:cubicBezTo>
                    <a:pt x="457" y="1044"/>
                    <a:pt x="457" y="1044"/>
                    <a:pt x="456" y="1045"/>
                  </a:cubicBezTo>
                  <a:cubicBezTo>
                    <a:pt x="455" y="1046"/>
                    <a:pt x="456" y="1045"/>
                    <a:pt x="455" y="1046"/>
                  </a:cubicBezTo>
                  <a:cubicBezTo>
                    <a:pt x="454" y="1047"/>
                    <a:pt x="454" y="1047"/>
                    <a:pt x="454" y="1048"/>
                  </a:cubicBezTo>
                  <a:cubicBezTo>
                    <a:pt x="454" y="1048"/>
                    <a:pt x="454" y="1049"/>
                    <a:pt x="455" y="1049"/>
                  </a:cubicBezTo>
                  <a:cubicBezTo>
                    <a:pt x="499" y="1135"/>
                    <a:pt x="491" y="1246"/>
                    <a:pt x="510" y="1339"/>
                  </a:cubicBezTo>
                  <a:cubicBezTo>
                    <a:pt x="512" y="1353"/>
                    <a:pt x="512" y="1368"/>
                    <a:pt x="512" y="1382"/>
                  </a:cubicBezTo>
                  <a:cubicBezTo>
                    <a:pt x="512" y="1392"/>
                    <a:pt x="512" y="1401"/>
                    <a:pt x="511" y="1411"/>
                  </a:cubicBezTo>
                  <a:cubicBezTo>
                    <a:pt x="511" y="1436"/>
                    <a:pt x="498" y="1456"/>
                    <a:pt x="497" y="1479"/>
                  </a:cubicBezTo>
                  <a:cubicBezTo>
                    <a:pt x="497" y="1486"/>
                    <a:pt x="496" y="1492"/>
                    <a:pt x="496" y="1498"/>
                  </a:cubicBezTo>
                  <a:cubicBezTo>
                    <a:pt x="496" y="1499"/>
                    <a:pt x="496" y="1501"/>
                    <a:pt x="496" y="1502"/>
                  </a:cubicBezTo>
                  <a:cubicBezTo>
                    <a:pt x="489" y="1481"/>
                    <a:pt x="494" y="1461"/>
                    <a:pt x="486" y="1440"/>
                  </a:cubicBezTo>
                  <a:cubicBezTo>
                    <a:pt x="485" y="1440"/>
                    <a:pt x="485" y="1440"/>
                    <a:pt x="485" y="1439"/>
                  </a:cubicBezTo>
                  <a:cubicBezTo>
                    <a:pt x="485" y="1439"/>
                    <a:pt x="485" y="1438"/>
                    <a:pt x="484" y="1438"/>
                  </a:cubicBezTo>
                  <a:cubicBezTo>
                    <a:pt x="480" y="1425"/>
                    <a:pt x="475" y="1413"/>
                    <a:pt x="472" y="1399"/>
                  </a:cubicBezTo>
                  <a:cubicBezTo>
                    <a:pt x="469" y="1381"/>
                    <a:pt x="465" y="1363"/>
                    <a:pt x="460" y="1345"/>
                  </a:cubicBezTo>
                  <a:cubicBezTo>
                    <a:pt x="454" y="1326"/>
                    <a:pt x="447" y="1308"/>
                    <a:pt x="437" y="1291"/>
                  </a:cubicBezTo>
                  <a:cubicBezTo>
                    <a:pt x="428" y="1275"/>
                    <a:pt x="417" y="1261"/>
                    <a:pt x="405" y="1248"/>
                  </a:cubicBezTo>
                  <a:cubicBezTo>
                    <a:pt x="403" y="1246"/>
                    <a:pt x="400" y="1248"/>
                    <a:pt x="402" y="1251"/>
                  </a:cubicBezTo>
                  <a:cubicBezTo>
                    <a:pt x="451" y="1311"/>
                    <a:pt x="447" y="1395"/>
                    <a:pt x="479" y="1462"/>
                  </a:cubicBezTo>
                  <a:cubicBezTo>
                    <a:pt x="479" y="1488"/>
                    <a:pt x="486" y="1513"/>
                    <a:pt x="498" y="1535"/>
                  </a:cubicBezTo>
                  <a:cubicBezTo>
                    <a:pt x="500" y="1540"/>
                    <a:pt x="507" y="1536"/>
                    <a:pt x="507" y="1531"/>
                  </a:cubicBezTo>
                  <a:cubicBezTo>
                    <a:pt x="504" y="1484"/>
                    <a:pt x="520" y="1439"/>
                    <a:pt x="522" y="1392"/>
                  </a:cubicBezTo>
                  <a:cubicBezTo>
                    <a:pt x="529" y="1420"/>
                    <a:pt x="539" y="1447"/>
                    <a:pt x="551" y="1473"/>
                  </a:cubicBezTo>
                  <a:cubicBezTo>
                    <a:pt x="564" y="1501"/>
                    <a:pt x="571" y="1543"/>
                    <a:pt x="596" y="1567"/>
                  </a:cubicBezTo>
                  <a:lnTo>
                    <a:pt x="596" y="1569"/>
                  </a:lnTo>
                  <a:lnTo>
                    <a:pt x="596" y="1570"/>
                  </a:lnTo>
                  <a:lnTo>
                    <a:pt x="597" y="1571"/>
                  </a:lnTo>
                  <a:cubicBezTo>
                    <a:pt x="598" y="1571"/>
                    <a:pt x="598" y="1571"/>
                    <a:pt x="599" y="1571"/>
                  </a:cubicBezTo>
                  <a:lnTo>
                    <a:pt x="600" y="1571"/>
                  </a:lnTo>
                  <a:cubicBezTo>
                    <a:pt x="617" y="1655"/>
                    <a:pt x="610" y="1744"/>
                    <a:pt x="611" y="1829"/>
                  </a:cubicBezTo>
                  <a:cubicBezTo>
                    <a:pt x="609" y="1850"/>
                    <a:pt x="606" y="1871"/>
                    <a:pt x="602" y="1891"/>
                  </a:cubicBezTo>
                  <a:cubicBezTo>
                    <a:pt x="601" y="1903"/>
                    <a:pt x="598" y="1916"/>
                    <a:pt x="595" y="1896"/>
                  </a:cubicBezTo>
                  <a:cubicBezTo>
                    <a:pt x="588" y="1850"/>
                    <a:pt x="563" y="1806"/>
                    <a:pt x="563" y="1760"/>
                  </a:cubicBezTo>
                  <a:cubicBezTo>
                    <a:pt x="563" y="1759"/>
                    <a:pt x="563" y="1759"/>
                    <a:pt x="563" y="1758"/>
                  </a:cubicBezTo>
                  <a:cubicBezTo>
                    <a:pt x="562" y="1757"/>
                    <a:pt x="562" y="1758"/>
                    <a:pt x="561" y="1757"/>
                  </a:cubicBezTo>
                  <a:cubicBezTo>
                    <a:pt x="560" y="1756"/>
                    <a:pt x="560" y="1756"/>
                    <a:pt x="560" y="1756"/>
                  </a:cubicBezTo>
                  <a:cubicBezTo>
                    <a:pt x="559" y="1756"/>
                    <a:pt x="559" y="1756"/>
                    <a:pt x="558" y="1757"/>
                  </a:cubicBezTo>
                  <a:cubicBezTo>
                    <a:pt x="557" y="1758"/>
                    <a:pt x="557" y="1757"/>
                    <a:pt x="557" y="1758"/>
                  </a:cubicBezTo>
                  <a:cubicBezTo>
                    <a:pt x="556" y="1759"/>
                    <a:pt x="556" y="1759"/>
                    <a:pt x="556" y="1760"/>
                  </a:cubicBezTo>
                  <a:cubicBezTo>
                    <a:pt x="556" y="1764"/>
                    <a:pt x="556" y="1768"/>
                    <a:pt x="556" y="1773"/>
                  </a:cubicBezTo>
                  <a:cubicBezTo>
                    <a:pt x="556" y="1777"/>
                    <a:pt x="556" y="1782"/>
                    <a:pt x="556" y="1786"/>
                  </a:cubicBezTo>
                  <a:cubicBezTo>
                    <a:pt x="542" y="1880"/>
                    <a:pt x="523" y="1973"/>
                    <a:pt x="511" y="2067"/>
                  </a:cubicBezTo>
                  <a:cubicBezTo>
                    <a:pt x="479" y="1973"/>
                    <a:pt x="475" y="1867"/>
                    <a:pt x="473" y="1770"/>
                  </a:cubicBezTo>
                  <a:cubicBezTo>
                    <a:pt x="473" y="1766"/>
                    <a:pt x="468" y="1767"/>
                    <a:pt x="468" y="1770"/>
                  </a:cubicBezTo>
                  <a:cubicBezTo>
                    <a:pt x="463" y="1880"/>
                    <a:pt x="461" y="1996"/>
                    <a:pt x="508" y="2099"/>
                  </a:cubicBezTo>
                  <a:cubicBezTo>
                    <a:pt x="510" y="2105"/>
                    <a:pt x="521" y="2107"/>
                    <a:pt x="522" y="2099"/>
                  </a:cubicBezTo>
                  <a:cubicBezTo>
                    <a:pt x="532" y="2003"/>
                    <a:pt x="556" y="1910"/>
                    <a:pt x="561" y="1813"/>
                  </a:cubicBezTo>
                  <a:cubicBezTo>
                    <a:pt x="565" y="1830"/>
                    <a:pt x="570" y="1848"/>
                    <a:pt x="575" y="1865"/>
                  </a:cubicBezTo>
                  <a:cubicBezTo>
                    <a:pt x="580" y="1886"/>
                    <a:pt x="579" y="1924"/>
                    <a:pt x="599" y="1937"/>
                  </a:cubicBezTo>
                  <a:cubicBezTo>
                    <a:pt x="600" y="1938"/>
                    <a:pt x="601" y="1938"/>
                    <a:pt x="602" y="1938"/>
                  </a:cubicBezTo>
                  <a:cubicBezTo>
                    <a:pt x="603" y="1938"/>
                    <a:pt x="604" y="1938"/>
                    <a:pt x="605" y="1937"/>
                  </a:cubicBezTo>
                  <a:cubicBezTo>
                    <a:pt x="616" y="1931"/>
                    <a:pt x="616" y="1916"/>
                    <a:pt x="615" y="1905"/>
                  </a:cubicBezTo>
                  <a:cubicBezTo>
                    <a:pt x="616" y="1889"/>
                    <a:pt x="619" y="1873"/>
                    <a:pt x="624" y="1859"/>
                  </a:cubicBezTo>
                  <a:cubicBezTo>
                    <a:pt x="627" y="1845"/>
                    <a:pt x="628" y="1832"/>
                    <a:pt x="628" y="1818"/>
                  </a:cubicBezTo>
                  <a:cubicBezTo>
                    <a:pt x="628" y="1811"/>
                    <a:pt x="628" y="1803"/>
                    <a:pt x="627" y="1796"/>
                  </a:cubicBezTo>
                  <a:cubicBezTo>
                    <a:pt x="627" y="1750"/>
                    <a:pt x="627" y="1704"/>
                    <a:pt x="627" y="1658"/>
                  </a:cubicBezTo>
                  <a:cubicBezTo>
                    <a:pt x="627" y="1623"/>
                    <a:pt x="629" y="1590"/>
                    <a:pt x="607" y="1560"/>
                  </a:cubicBezTo>
                  <a:cubicBezTo>
                    <a:pt x="607" y="1559"/>
                    <a:pt x="607" y="1559"/>
                    <a:pt x="606" y="1558"/>
                  </a:cubicBezTo>
                  <a:cubicBezTo>
                    <a:pt x="605" y="1557"/>
                    <a:pt x="604" y="1558"/>
                    <a:pt x="603" y="1558"/>
                  </a:cubicBezTo>
                  <a:lnTo>
                    <a:pt x="602" y="1558"/>
                  </a:lnTo>
                  <a:cubicBezTo>
                    <a:pt x="604" y="1526"/>
                    <a:pt x="604" y="1494"/>
                    <a:pt x="602" y="1462"/>
                  </a:cubicBezTo>
                  <a:cubicBezTo>
                    <a:pt x="610" y="1492"/>
                    <a:pt x="619" y="1520"/>
                    <a:pt x="631" y="1548"/>
                  </a:cubicBezTo>
                  <a:cubicBezTo>
                    <a:pt x="643" y="1580"/>
                    <a:pt x="660" y="1607"/>
                    <a:pt x="675" y="1637"/>
                  </a:cubicBezTo>
                  <a:cubicBezTo>
                    <a:pt x="678" y="1645"/>
                    <a:pt x="682" y="1653"/>
                    <a:pt x="687" y="1661"/>
                  </a:cubicBezTo>
                  <a:cubicBezTo>
                    <a:pt x="694" y="1673"/>
                    <a:pt x="702" y="1685"/>
                    <a:pt x="712" y="1696"/>
                  </a:cubicBezTo>
                  <a:cubicBezTo>
                    <a:pt x="758" y="1801"/>
                    <a:pt x="723" y="1918"/>
                    <a:pt x="713" y="2026"/>
                  </a:cubicBezTo>
                  <a:cubicBezTo>
                    <a:pt x="707" y="2045"/>
                    <a:pt x="702" y="2065"/>
                    <a:pt x="699" y="2085"/>
                  </a:cubicBezTo>
                  <a:cubicBezTo>
                    <a:pt x="690" y="2051"/>
                    <a:pt x="682" y="2018"/>
                    <a:pt x="675" y="1984"/>
                  </a:cubicBezTo>
                  <a:cubicBezTo>
                    <a:pt x="669" y="1962"/>
                    <a:pt x="665" y="1939"/>
                    <a:pt x="663" y="1916"/>
                  </a:cubicBezTo>
                  <a:cubicBezTo>
                    <a:pt x="661" y="1895"/>
                    <a:pt x="649" y="1880"/>
                    <a:pt x="650" y="1857"/>
                  </a:cubicBezTo>
                  <a:cubicBezTo>
                    <a:pt x="650" y="1854"/>
                    <a:pt x="645" y="1853"/>
                    <a:pt x="644" y="1857"/>
                  </a:cubicBezTo>
                  <a:cubicBezTo>
                    <a:pt x="644" y="1864"/>
                    <a:pt x="644" y="1870"/>
                    <a:pt x="644" y="1877"/>
                  </a:cubicBezTo>
                  <a:cubicBezTo>
                    <a:pt x="644" y="1899"/>
                    <a:pt x="646" y="1921"/>
                    <a:pt x="650" y="1942"/>
                  </a:cubicBezTo>
                  <a:cubicBezTo>
                    <a:pt x="660" y="1997"/>
                    <a:pt x="674" y="2051"/>
                    <a:pt x="692" y="2104"/>
                  </a:cubicBezTo>
                  <a:cubicBezTo>
                    <a:pt x="693" y="2108"/>
                    <a:pt x="698" y="2111"/>
                    <a:pt x="701" y="2107"/>
                  </a:cubicBezTo>
                  <a:cubicBezTo>
                    <a:pt x="719" y="2087"/>
                    <a:pt x="721" y="2053"/>
                    <a:pt x="725" y="2026"/>
                  </a:cubicBezTo>
                  <a:cubicBezTo>
                    <a:pt x="732" y="1982"/>
                    <a:pt x="737" y="1937"/>
                    <a:pt x="747" y="1893"/>
                  </a:cubicBezTo>
                  <a:cubicBezTo>
                    <a:pt x="755" y="1860"/>
                    <a:pt x="748" y="1818"/>
                    <a:pt x="747" y="1784"/>
                  </a:cubicBezTo>
                  <a:cubicBezTo>
                    <a:pt x="747" y="1783"/>
                    <a:pt x="747" y="1782"/>
                    <a:pt x="747" y="1781"/>
                  </a:cubicBezTo>
                  <a:cubicBezTo>
                    <a:pt x="747" y="1758"/>
                    <a:pt x="743" y="1736"/>
                    <a:pt x="736" y="1714"/>
                  </a:cubicBezTo>
                  <a:cubicBezTo>
                    <a:pt x="737" y="1713"/>
                    <a:pt x="737" y="1713"/>
                    <a:pt x="738" y="1712"/>
                  </a:cubicBezTo>
                  <a:cubicBezTo>
                    <a:pt x="738" y="1711"/>
                    <a:pt x="738" y="1711"/>
                    <a:pt x="738" y="1710"/>
                  </a:cubicBezTo>
                  <a:cubicBezTo>
                    <a:pt x="738" y="1709"/>
                    <a:pt x="738" y="1709"/>
                    <a:pt x="738" y="1708"/>
                  </a:cubicBezTo>
                  <a:lnTo>
                    <a:pt x="735" y="1704"/>
                  </a:lnTo>
                  <a:cubicBezTo>
                    <a:pt x="736" y="1704"/>
                    <a:pt x="736" y="1703"/>
                    <a:pt x="737" y="1703"/>
                  </a:cubicBezTo>
                  <a:lnTo>
                    <a:pt x="738" y="1702"/>
                  </a:lnTo>
                  <a:lnTo>
                    <a:pt x="738" y="1701"/>
                  </a:lnTo>
                  <a:cubicBezTo>
                    <a:pt x="743" y="1674"/>
                    <a:pt x="745" y="1647"/>
                    <a:pt x="745" y="1620"/>
                  </a:cubicBezTo>
                  <a:cubicBezTo>
                    <a:pt x="745" y="1605"/>
                    <a:pt x="744" y="1590"/>
                    <a:pt x="743" y="1575"/>
                  </a:cubicBezTo>
                  <a:cubicBezTo>
                    <a:pt x="747" y="1586"/>
                    <a:pt x="751" y="1597"/>
                    <a:pt x="755" y="1608"/>
                  </a:cubicBezTo>
                  <a:cubicBezTo>
                    <a:pt x="764" y="1630"/>
                    <a:pt x="774" y="1651"/>
                    <a:pt x="786" y="1672"/>
                  </a:cubicBezTo>
                  <a:cubicBezTo>
                    <a:pt x="785" y="1672"/>
                    <a:pt x="785" y="1672"/>
                    <a:pt x="784" y="1673"/>
                  </a:cubicBezTo>
                  <a:cubicBezTo>
                    <a:pt x="783" y="1674"/>
                    <a:pt x="784" y="1675"/>
                    <a:pt x="784" y="1676"/>
                  </a:cubicBezTo>
                  <a:lnTo>
                    <a:pt x="784" y="1677"/>
                  </a:lnTo>
                  <a:cubicBezTo>
                    <a:pt x="790" y="1742"/>
                    <a:pt x="808" y="1805"/>
                    <a:pt x="808" y="1871"/>
                  </a:cubicBezTo>
                  <a:cubicBezTo>
                    <a:pt x="806" y="1931"/>
                    <a:pt x="800" y="1991"/>
                    <a:pt x="789" y="2050"/>
                  </a:cubicBezTo>
                  <a:cubicBezTo>
                    <a:pt x="785" y="2074"/>
                    <a:pt x="769" y="2105"/>
                    <a:pt x="769" y="2128"/>
                  </a:cubicBezTo>
                  <a:cubicBezTo>
                    <a:pt x="769" y="2130"/>
                    <a:pt x="769" y="2131"/>
                    <a:pt x="769" y="2133"/>
                  </a:cubicBezTo>
                  <a:cubicBezTo>
                    <a:pt x="769" y="2142"/>
                    <a:pt x="769" y="2152"/>
                    <a:pt x="771" y="2161"/>
                  </a:cubicBezTo>
                  <a:cubicBezTo>
                    <a:pt x="769" y="2153"/>
                    <a:pt x="767" y="2144"/>
                    <a:pt x="766" y="2135"/>
                  </a:cubicBezTo>
                  <a:cubicBezTo>
                    <a:pt x="766" y="2086"/>
                    <a:pt x="750" y="2034"/>
                    <a:pt x="751" y="1986"/>
                  </a:cubicBezTo>
                  <a:cubicBezTo>
                    <a:pt x="751" y="1984"/>
                    <a:pt x="749" y="1984"/>
                    <a:pt x="749" y="1986"/>
                  </a:cubicBezTo>
                  <a:cubicBezTo>
                    <a:pt x="747" y="2005"/>
                    <a:pt x="753" y="2020"/>
                    <a:pt x="752" y="2039"/>
                  </a:cubicBezTo>
                  <a:cubicBezTo>
                    <a:pt x="750" y="2055"/>
                    <a:pt x="749" y="2071"/>
                    <a:pt x="749" y="2087"/>
                  </a:cubicBezTo>
                  <a:cubicBezTo>
                    <a:pt x="749" y="2092"/>
                    <a:pt x="749" y="2096"/>
                    <a:pt x="749" y="2101"/>
                  </a:cubicBezTo>
                  <a:cubicBezTo>
                    <a:pt x="752" y="2124"/>
                    <a:pt x="745" y="2171"/>
                    <a:pt x="772" y="2181"/>
                  </a:cubicBezTo>
                  <a:lnTo>
                    <a:pt x="773" y="2181"/>
                  </a:lnTo>
                  <a:cubicBezTo>
                    <a:pt x="774" y="2181"/>
                    <a:pt x="775" y="2182"/>
                    <a:pt x="776" y="2181"/>
                  </a:cubicBezTo>
                  <a:cubicBezTo>
                    <a:pt x="777" y="2180"/>
                    <a:pt x="776" y="2180"/>
                    <a:pt x="777" y="2179"/>
                  </a:cubicBezTo>
                  <a:cubicBezTo>
                    <a:pt x="777" y="2178"/>
                    <a:pt x="778" y="2178"/>
                    <a:pt x="778" y="2177"/>
                  </a:cubicBezTo>
                  <a:cubicBezTo>
                    <a:pt x="787" y="2098"/>
                    <a:pt x="812" y="2020"/>
                    <a:pt x="828" y="1943"/>
                  </a:cubicBezTo>
                  <a:cubicBezTo>
                    <a:pt x="831" y="1921"/>
                    <a:pt x="832" y="1899"/>
                    <a:pt x="832" y="1877"/>
                  </a:cubicBezTo>
                  <a:cubicBezTo>
                    <a:pt x="832" y="1851"/>
                    <a:pt x="830" y="1825"/>
                    <a:pt x="826" y="1799"/>
                  </a:cubicBezTo>
                  <a:cubicBezTo>
                    <a:pt x="824" y="1782"/>
                    <a:pt x="822" y="1763"/>
                    <a:pt x="819" y="1745"/>
                  </a:cubicBezTo>
                  <a:cubicBezTo>
                    <a:pt x="820" y="1745"/>
                    <a:pt x="820" y="1744"/>
                    <a:pt x="821" y="1744"/>
                  </a:cubicBezTo>
                  <a:cubicBezTo>
                    <a:pt x="822" y="1744"/>
                    <a:pt x="822" y="1743"/>
                    <a:pt x="823" y="1742"/>
                  </a:cubicBezTo>
                  <a:lnTo>
                    <a:pt x="823" y="1740"/>
                  </a:lnTo>
                  <a:cubicBezTo>
                    <a:pt x="825" y="1742"/>
                    <a:pt x="827" y="1744"/>
                    <a:pt x="830" y="1746"/>
                  </a:cubicBezTo>
                  <a:cubicBezTo>
                    <a:pt x="834" y="1748"/>
                    <a:pt x="838" y="1749"/>
                    <a:pt x="841" y="1750"/>
                  </a:cubicBezTo>
                  <a:cubicBezTo>
                    <a:pt x="842" y="1750"/>
                    <a:pt x="842" y="1750"/>
                    <a:pt x="842" y="1750"/>
                  </a:cubicBezTo>
                  <a:cubicBezTo>
                    <a:pt x="843" y="1750"/>
                    <a:pt x="844" y="1749"/>
                    <a:pt x="845" y="1749"/>
                  </a:cubicBezTo>
                  <a:cubicBezTo>
                    <a:pt x="846" y="1749"/>
                    <a:pt x="846" y="1748"/>
                    <a:pt x="847" y="1747"/>
                  </a:cubicBezTo>
                  <a:cubicBezTo>
                    <a:pt x="847" y="1746"/>
                    <a:pt x="847" y="1746"/>
                    <a:pt x="847" y="1745"/>
                  </a:cubicBezTo>
                  <a:cubicBezTo>
                    <a:pt x="847" y="1744"/>
                    <a:pt x="847" y="1743"/>
                    <a:pt x="847" y="1742"/>
                  </a:cubicBezTo>
                  <a:cubicBezTo>
                    <a:pt x="841" y="1735"/>
                    <a:pt x="836" y="1727"/>
                    <a:pt x="830" y="1719"/>
                  </a:cubicBezTo>
                  <a:cubicBezTo>
                    <a:pt x="838" y="1692"/>
                    <a:pt x="843" y="1664"/>
                    <a:pt x="846" y="1636"/>
                  </a:cubicBezTo>
                  <a:cubicBezTo>
                    <a:pt x="847" y="1614"/>
                    <a:pt x="848" y="1592"/>
                    <a:pt x="848" y="1571"/>
                  </a:cubicBezTo>
                  <a:cubicBezTo>
                    <a:pt x="848" y="1537"/>
                    <a:pt x="846" y="1503"/>
                    <a:pt x="842" y="1469"/>
                  </a:cubicBezTo>
                  <a:cubicBezTo>
                    <a:pt x="842" y="1469"/>
                    <a:pt x="842" y="1468"/>
                    <a:pt x="841" y="1467"/>
                  </a:cubicBezTo>
                  <a:lnTo>
                    <a:pt x="840" y="1466"/>
                  </a:lnTo>
                  <a:cubicBezTo>
                    <a:pt x="839" y="1465"/>
                    <a:pt x="838" y="1465"/>
                    <a:pt x="837" y="1465"/>
                  </a:cubicBezTo>
                  <a:cubicBezTo>
                    <a:pt x="835" y="1424"/>
                    <a:pt x="825" y="1382"/>
                    <a:pt x="821" y="1341"/>
                  </a:cubicBezTo>
                  <a:cubicBezTo>
                    <a:pt x="818" y="1315"/>
                    <a:pt x="814" y="1289"/>
                    <a:pt x="809" y="1263"/>
                  </a:cubicBezTo>
                  <a:cubicBezTo>
                    <a:pt x="810" y="1264"/>
                    <a:pt x="810" y="1265"/>
                    <a:pt x="810" y="1265"/>
                  </a:cubicBezTo>
                  <a:cubicBezTo>
                    <a:pt x="843" y="1321"/>
                    <a:pt x="867" y="1382"/>
                    <a:pt x="882" y="1445"/>
                  </a:cubicBezTo>
                  <a:cubicBezTo>
                    <a:pt x="906" y="1538"/>
                    <a:pt x="890" y="1640"/>
                    <a:pt x="897" y="1735"/>
                  </a:cubicBezTo>
                  <a:cubicBezTo>
                    <a:pt x="897" y="1739"/>
                    <a:pt x="905" y="1740"/>
                    <a:pt x="905" y="1735"/>
                  </a:cubicBezTo>
                  <a:cubicBezTo>
                    <a:pt x="909" y="1687"/>
                    <a:pt x="909" y="1638"/>
                    <a:pt x="910" y="1589"/>
                  </a:cubicBezTo>
                  <a:cubicBezTo>
                    <a:pt x="910" y="1587"/>
                    <a:pt x="910" y="1585"/>
                    <a:pt x="910" y="1584"/>
                  </a:cubicBezTo>
                  <a:cubicBezTo>
                    <a:pt x="920" y="1621"/>
                    <a:pt x="926" y="1659"/>
                    <a:pt x="926" y="1698"/>
                  </a:cubicBezTo>
                  <a:cubicBezTo>
                    <a:pt x="926" y="1699"/>
                    <a:pt x="926" y="1700"/>
                    <a:pt x="926" y="1701"/>
                  </a:cubicBezTo>
                  <a:cubicBezTo>
                    <a:pt x="926" y="1746"/>
                    <a:pt x="923" y="1790"/>
                    <a:pt x="921" y="1834"/>
                  </a:cubicBezTo>
                  <a:cubicBezTo>
                    <a:pt x="916" y="1880"/>
                    <a:pt x="908" y="1925"/>
                    <a:pt x="896" y="1969"/>
                  </a:cubicBezTo>
                  <a:cubicBezTo>
                    <a:pt x="887" y="2006"/>
                    <a:pt x="883" y="2046"/>
                    <a:pt x="871" y="2082"/>
                  </a:cubicBezTo>
                  <a:cubicBezTo>
                    <a:pt x="870" y="2087"/>
                    <a:pt x="877" y="2090"/>
                    <a:pt x="880" y="2087"/>
                  </a:cubicBezTo>
                  <a:cubicBezTo>
                    <a:pt x="899" y="2062"/>
                    <a:pt x="903" y="2022"/>
                    <a:pt x="910" y="1992"/>
                  </a:cubicBezTo>
                  <a:cubicBezTo>
                    <a:pt x="917" y="1961"/>
                    <a:pt x="924" y="1936"/>
                    <a:pt x="928" y="1908"/>
                  </a:cubicBezTo>
                  <a:cubicBezTo>
                    <a:pt x="934" y="1889"/>
                    <a:pt x="938" y="1871"/>
                    <a:pt x="940" y="1852"/>
                  </a:cubicBezTo>
                  <a:cubicBezTo>
                    <a:pt x="940" y="1818"/>
                    <a:pt x="943" y="1782"/>
                    <a:pt x="945" y="1746"/>
                  </a:cubicBezTo>
                  <a:cubicBezTo>
                    <a:pt x="945" y="1749"/>
                    <a:pt x="945" y="1752"/>
                    <a:pt x="945" y="1755"/>
                  </a:cubicBezTo>
                  <a:cubicBezTo>
                    <a:pt x="945" y="1756"/>
                    <a:pt x="945" y="1756"/>
                    <a:pt x="945" y="1757"/>
                  </a:cubicBezTo>
                  <a:cubicBezTo>
                    <a:pt x="945" y="1759"/>
                    <a:pt x="945" y="1761"/>
                    <a:pt x="946" y="1762"/>
                  </a:cubicBezTo>
                  <a:cubicBezTo>
                    <a:pt x="947" y="1763"/>
                    <a:pt x="947" y="1764"/>
                    <a:pt x="948" y="1765"/>
                  </a:cubicBezTo>
                  <a:cubicBezTo>
                    <a:pt x="949" y="1793"/>
                    <a:pt x="953" y="1822"/>
                    <a:pt x="959" y="1849"/>
                  </a:cubicBezTo>
                  <a:cubicBezTo>
                    <a:pt x="976" y="1908"/>
                    <a:pt x="961" y="1980"/>
                    <a:pt x="964" y="2040"/>
                  </a:cubicBezTo>
                  <a:cubicBezTo>
                    <a:pt x="966" y="2088"/>
                    <a:pt x="950" y="2140"/>
                    <a:pt x="944" y="2187"/>
                  </a:cubicBezTo>
                  <a:cubicBezTo>
                    <a:pt x="941" y="2215"/>
                    <a:pt x="924" y="2320"/>
                    <a:pt x="890" y="2326"/>
                  </a:cubicBezTo>
                  <a:cubicBezTo>
                    <a:pt x="899" y="2292"/>
                    <a:pt x="904" y="2257"/>
                    <a:pt x="904" y="2221"/>
                  </a:cubicBezTo>
                  <a:cubicBezTo>
                    <a:pt x="904" y="2201"/>
                    <a:pt x="902" y="2182"/>
                    <a:pt x="899" y="2162"/>
                  </a:cubicBezTo>
                  <a:cubicBezTo>
                    <a:pt x="899" y="2161"/>
                    <a:pt x="900" y="2160"/>
                    <a:pt x="899" y="2159"/>
                  </a:cubicBezTo>
                  <a:cubicBezTo>
                    <a:pt x="898" y="2158"/>
                    <a:pt x="898" y="2158"/>
                    <a:pt x="897" y="2158"/>
                  </a:cubicBezTo>
                  <a:cubicBezTo>
                    <a:pt x="896" y="2157"/>
                    <a:pt x="895" y="2157"/>
                    <a:pt x="894" y="2157"/>
                  </a:cubicBezTo>
                  <a:cubicBezTo>
                    <a:pt x="894" y="2157"/>
                    <a:pt x="893" y="2157"/>
                    <a:pt x="892" y="2158"/>
                  </a:cubicBezTo>
                  <a:cubicBezTo>
                    <a:pt x="891" y="2158"/>
                    <a:pt x="891" y="2158"/>
                    <a:pt x="890" y="2159"/>
                  </a:cubicBezTo>
                  <a:cubicBezTo>
                    <a:pt x="889" y="2160"/>
                    <a:pt x="890" y="2161"/>
                    <a:pt x="890" y="2162"/>
                  </a:cubicBezTo>
                  <a:cubicBezTo>
                    <a:pt x="882" y="2207"/>
                    <a:pt x="877" y="2252"/>
                    <a:pt x="875" y="2298"/>
                  </a:cubicBezTo>
                  <a:cubicBezTo>
                    <a:pt x="872" y="2349"/>
                    <a:pt x="861" y="2399"/>
                    <a:pt x="843" y="2447"/>
                  </a:cubicBezTo>
                  <a:cubicBezTo>
                    <a:pt x="827" y="2393"/>
                    <a:pt x="818" y="2337"/>
                    <a:pt x="815" y="2280"/>
                  </a:cubicBezTo>
                  <a:lnTo>
                    <a:pt x="815" y="2279"/>
                  </a:lnTo>
                  <a:cubicBezTo>
                    <a:pt x="814" y="2278"/>
                    <a:pt x="814" y="2278"/>
                    <a:pt x="813" y="2277"/>
                  </a:cubicBezTo>
                  <a:lnTo>
                    <a:pt x="812" y="2277"/>
                  </a:lnTo>
                  <a:cubicBezTo>
                    <a:pt x="811" y="2274"/>
                    <a:pt x="811" y="2270"/>
                    <a:pt x="811" y="2267"/>
                  </a:cubicBezTo>
                  <a:cubicBezTo>
                    <a:pt x="811" y="2263"/>
                    <a:pt x="811" y="2260"/>
                    <a:pt x="812" y="2256"/>
                  </a:cubicBezTo>
                  <a:cubicBezTo>
                    <a:pt x="815" y="2229"/>
                    <a:pt x="822" y="2202"/>
                    <a:pt x="826" y="2174"/>
                  </a:cubicBezTo>
                  <a:cubicBezTo>
                    <a:pt x="830" y="2152"/>
                    <a:pt x="832" y="2129"/>
                    <a:pt x="832" y="2106"/>
                  </a:cubicBezTo>
                  <a:cubicBezTo>
                    <a:pt x="832" y="2090"/>
                    <a:pt x="831" y="2075"/>
                    <a:pt x="829" y="2059"/>
                  </a:cubicBezTo>
                  <a:cubicBezTo>
                    <a:pt x="829" y="2058"/>
                    <a:pt x="829" y="2058"/>
                    <a:pt x="829" y="2058"/>
                  </a:cubicBezTo>
                  <a:cubicBezTo>
                    <a:pt x="828" y="2057"/>
                    <a:pt x="828" y="2056"/>
                    <a:pt x="827" y="2056"/>
                  </a:cubicBezTo>
                  <a:cubicBezTo>
                    <a:pt x="826" y="2056"/>
                    <a:pt x="826" y="2056"/>
                    <a:pt x="825" y="2056"/>
                  </a:cubicBezTo>
                  <a:cubicBezTo>
                    <a:pt x="824" y="2056"/>
                    <a:pt x="823" y="2056"/>
                    <a:pt x="823" y="2056"/>
                  </a:cubicBezTo>
                  <a:cubicBezTo>
                    <a:pt x="822" y="2056"/>
                    <a:pt x="821" y="2057"/>
                    <a:pt x="821" y="2058"/>
                  </a:cubicBezTo>
                  <a:lnTo>
                    <a:pt x="821" y="2059"/>
                  </a:lnTo>
                  <a:cubicBezTo>
                    <a:pt x="804" y="2143"/>
                    <a:pt x="797" y="2229"/>
                    <a:pt x="789" y="2315"/>
                  </a:cubicBezTo>
                  <a:cubicBezTo>
                    <a:pt x="785" y="2364"/>
                    <a:pt x="765" y="2408"/>
                    <a:pt x="753" y="2456"/>
                  </a:cubicBezTo>
                  <a:cubicBezTo>
                    <a:pt x="746" y="2484"/>
                    <a:pt x="741" y="2514"/>
                    <a:pt x="733" y="2542"/>
                  </a:cubicBezTo>
                  <a:cubicBezTo>
                    <a:pt x="730" y="2526"/>
                    <a:pt x="729" y="2509"/>
                    <a:pt x="729" y="2492"/>
                  </a:cubicBezTo>
                  <a:cubicBezTo>
                    <a:pt x="729" y="2487"/>
                    <a:pt x="729" y="2483"/>
                    <a:pt x="729" y="2478"/>
                  </a:cubicBezTo>
                  <a:cubicBezTo>
                    <a:pt x="731" y="2439"/>
                    <a:pt x="729" y="2398"/>
                    <a:pt x="729" y="2359"/>
                  </a:cubicBezTo>
                  <a:cubicBezTo>
                    <a:pt x="728" y="2346"/>
                    <a:pt x="728" y="2333"/>
                    <a:pt x="728" y="2320"/>
                  </a:cubicBezTo>
                  <a:cubicBezTo>
                    <a:pt x="728" y="2289"/>
                    <a:pt x="730" y="2258"/>
                    <a:pt x="736" y="2227"/>
                  </a:cubicBezTo>
                  <a:cubicBezTo>
                    <a:pt x="739" y="2215"/>
                    <a:pt x="741" y="2202"/>
                    <a:pt x="741" y="2189"/>
                  </a:cubicBezTo>
                  <a:cubicBezTo>
                    <a:pt x="741" y="2182"/>
                    <a:pt x="740" y="2175"/>
                    <a:pt x="739" y="2168"/>
                  </a:cubicBezTo>
                  <a:cubicBezTo>
                    <a:pt x="738" y="2167"/>
                    <a:pt x="738" y="2167"/>
                    <a:pt x="737" y="2166"/>
                  </a:cubicBezTo>
                  <a:lnTo>
                    <a:pt x="736" y="2166"/>
                  </a:lnTo>
                  <a:cubicBezTo>
                    <a:pt x="735" y="2166"/>
                    <a:pt x="734" y="2166"/>
                    <a:pt x="734" y="2166"/>
                  </a:cubicBezTo>
                  <a:cubicBezTo>
                    <a:pt x="733" y="2167"/>
                    <a:pt x="734" y="2167"/>
                    <a:pt x="733" y="2168"/>
                  </a:cubicBezTo>
                  <a:cubicBezTo>
                    <a:pt x="732" y="2169"/>
                    <a:pt x="732" y="2168"/>
                    <a:pt x="732" y="2168"/>
                  </a:cubicBezTo>
                  <a:cubicBezTo>
                    <a:pt x="729" y="2198"/>
                    <a:pt x="719" y="2227"/>
                    <a:pt x="714" y="2256"/>
                  </a:cubicBezTo>
                  <a:cubicBezTo>
                    <a:pt x="706" y="2300"/>
                    <a:pt x="713" y="2348"/>
                    <a:pt x="713" y="2393"/>
                  </a:cubicBezTo>
                  <a:cubicBezTo>
                    <a:pt x="713" y="2429"/>
                    <a:pt x="706" y="2474"/>
                    <a:pt x="713" y="2509"/>
                  </a:cubicBezTo>
                  <a:cubicBezTo>
                    <a:pt x="714" y="2526"/>
                    <a:pt x="717" y="2543"/>
                    <a:pt x="721" y="2559"/>
                  </a:cubicBezTo>
                  <a:cubicBezTo>
                    <a:pt x="717" y="2595"/>
                    <a:pt x="711" y="2631"/>
                    <a:pt x="702" y="2666"/>
                  </a:cubicBezTo>
                  <a:cubicBezTo>
                    <a:pt x="696" y="2692"/>
                    <a:pt x="687" y="2716"/>
                    <a:pt x="674" y="2739"/>
                  </a:cubicBezTo>
                  <a:cubicBezTo>
                    <a:pt x="669" y="2752"/>
                    <a:pt x="664" y="2765"/>
                    <a:pt x="660" y="2778"/>
                  </a:cubicBezTo>
                  <a:cubicBezTo>
                    <a:pt x="659" y="2773"/>
                    <a:pt x="657" y="2768"/>
                    <a:pt x="655" y="2763"/>
                  </a:cubicBezTo>
                  <a:cubicBezTo>
                    <a:pt x="644" y="2731"/>
                    <a:pt x="638" y="2697"/>
                    <a:pt x="638" y="2662"/>
                  </a:cubicBezTo>
                  <a:cubicBezTo>
                    <a:pt x="634" y="2611"/>
                    <a:pt x="634" y="2559"/>
                    <a:pt x="632" y="2508"/>
                  </a:cubicBezTo>
                  <a:cubicBezTo>
                    <a:pt x="632" y="2507"/>
                    <a:pt x="631" y="2506"/>
                    <a:pt x="631" y="2505"/>
                  </a:cubicBezTo>
                  <a:cubicBezTo>
                    <a:pt x="631" y="2505"/>
                    <a:pt x="630" y="2505"/>
                    <a:pt x="629" y="2504"/>
                  </a:cubicBezTo>
                  <a:cubicBezTo>
                    <a:pt x="628" y="2503"/>
                    <a:pt x="628" y="2503"/>
                    <a:pt x="627" y="2503"/>
                  </a:cubicBezTo>
                  <a:cubicBezTo>
                    <a:pt x="626" y="2503"/>
                    <a:pt x="626" y="2503"/>
                    <a:pt x="625" y="2504"/>
                  </a:cubicBezTo>
                  <a:cubicBezTo>
                    <a:pt x="624" y="2505"/>
                    <a:pt x="623" y="2505"/>
                    <a:pt x="623" y="2505"/>
                  </a:cubicBezTo>
                  <a:cubicBezTo>
                    <a:pt x="622" y="2506"/>
                    <a:pt x="622" y="2507"/>
                    <a:pt x="622" y="2508"/>
                  </a:cubicBezTo>
                  <a:cubicBezTo>
                    <a:pt x="617" y="2611"/>
                    <a:pt x="605" y="2716"/>
                    <a:pt x="656" y="2810"/>
                  </a:cubicBezTo>
                  <a:cubicBezTo>
                    <a:pt x="659" y="2815"/>
                    <a:pt x="668" y="2813"/>
                    <a:pt x="667" y="2807"/>
                  </a:cubicBezTo>
                  <a:cubicBezTo>
                    <a:pt x="667" y="2805"/>
                    <a:pt x="667" y="2804"/>
                    <a:pt x="667" y="2802"/>
                  </a:cubicBezTo>
                  <a:cubicBezTo>
                    <a:pt x="668" y="2802"/>
                    <a:pt x="668" y="2801"/>
                    <a:pt x="668" y="2801"/>
                  </a:cubicBezTo>
                  <a:cubicBezTo>
                    <a:pt x="668" y="2800"/>
                    <a:pt x="669" y="2800"/>
                    <a:pt x="669" y="2799"/>
                  </a:cubicBezTo>
                  <a:cubicBezTo>
                    <a:pt x="683" y="2749"/>
                    <a:pt x="708" y="2706"/>
                    <a:pt x="720" y="2653"/>
                  </a:cubicBezTo>
                  <a:cubicBezTo>
                    <a:pt x="726" y="2626"/>
                    <a:pt x="729" y="2598"/>
                    <a:pt x="729" y="2570"/>
                  </a:cubicBezTo>
                  <a:lnTo>
                    <a:pt x="730" y="2571"/>
                  </a:lnTo>
                  <a:cubicBezTo>
                    <a:pt x="731" y="2571"/>
                    <a:pt x="732" y="2572"/>
                    <a:pt x="734" y="2572"/>
                  </a:cubicBezTo>
                  <a:cubicBezTo>
                    <a:pt x="735" y="2572"/>
                    <a:pt x="736" y="2571"/>
                    <a:pt x="737" y="2571"/>
                  </a:cubicBezTo>
                  <a:cubicBezTo>
                    <a:pt x="738" y="2570"/>
                    <a:pt x="739" y="2570"/>
                    <a:pt x="740" y="2569"/>
                  </a:cubicBezTo>
                  <a:cubicBezTo>
                    <a:pt x="730" y="2608"/>
                    <a:pt x="723" y="2650"/>
                    <a:pt x="741" y="2689"/>
                  </a:cubicBezTo>
                  <a:cubicBezTo>
                    <a:pt x="751" y="2708"/>
                    <a:pt x="764" y="2715"/>
                    <a:pt x="779" y="2699"/>
                  </a:cubicBezTo>
                  <a:cubicBezTo>
                    <a:pt x="811" y="2663"/>
                    <a:pt x="822" y="2623"/>
                    <a:pt x="840" y="2581"/>
                  </a:cubicBezTo>
                  <a:cubicBezTo>
                    <a:pt x="836" y="2600"/>
                    <a:pt x="831" y="2635"/>
                    <a:pt x="852" y="2643"/>
                  </a:cubicBezTo>
                  <a:lnTo>
                    <a:pt x="853" y="2643"/>
                  </a:lnTo>
                  <a:cubicBezTo>
                    <a:pt x="854" y="2643"/>
                    <a:pt x="855" y="2643"/>
                    <a:pt x="855" y="2643"/>
                  </a:cubicBezTo>
                  <a:cubicBezTo>
                    <a:pt x="856" y="2642"/>
                    <a:pt x="856" y="2642"/>
                    <a:pt x="857" y="2642"/>
                  </a:cubicBezTo>
                  <a:cubicBezTo>
                    <a:pt x="869" y="2626"/>
                    <a:pt x="888" y="2616"/>
                    <a:pt x="901" y="2600"/>
                  </a:cubicBezTo>
                  <a:cubicBezTo>
                    <a:pt x="907" y="2590"/>
                    <a:pt x="914" y="2581"/>
                    <a:pt x="920" y="2571"/>
                  </a:cubicBezTo>
                  <a:cubicBezTo>
                    <a:pt x="932" y="2550"/>
                    <a:pt x="941" y="2527"/>
                    <a:pt x="948" y="2504"/>
                  </a:cubicBezTo>
                  <a:cubicBezTo>
                    <a:pt x="955" y="2484"/>
                    <a:pt x="960" y="2462"/>
                    <a:pt x="966" y="2440"/>
                  </a:cubicBezTo>
                  <a:cubicBezTo>
                    <a:pt x="966" y="2441"/>
                    <a:pt x="967" y="2441"/>
                    <a:pt x="968" y="2442"/>
                  </a:cubicBezTo>
                  <a:cubicBezTo>
                    <a:pt x="969" y="2442"/>
                    <a:pt x="970" y="2443"/>
                    <a:pt x="971" y="2443"/>
                  </a:cubicBezTo>
                  <a:cubicBezTo>
                    <a:pt x="972" y="2443"/>
                    <a:pt x="973" y="2442"/>
                    <a:pt x="974" y="2442"/>
                  </a:cubicBezTo>
                  <a:cubicBezTo>
                    <a:pt x="975" y="2441"/>
                    <a:pt x="976" y="2441"/>
                    <a:pt x="977" y="2440"/>
                  </a:cubicBezTo>
                  <a:cubicBezTo>
                    <a:pt x="977" y="2439"/>
                    <a:pt x="977" y="2439"/>
                    <a:pt x="977" y="2438"/>
                  </a:cubicBezTo>
                  <a:cubicBezTo>
                    <a:pt x="990" y="2394"/>
                    <a:pt x="1026" y="2364"/>
                    <a:pt x="1034" y="2316"/>
                  </a:cubicBezTo>
                  <a:cubicBezTo>
                    <a:pt x="1034" y="2312"/>
                    <a:pt x="1035" y="2308"/>
                    <a:pt x="1036" y="2304"/>
                  </a:cubicBezTo>
                  <a:lnTo>
                    <a:pt x="1040" y="2304"/>
                  </a:lnTo>
                  <a:cubicBezTo>
                    <a:pt x="1041" y="2304"/>
                    <a:pt x="1041" y="2303"/>
                    <a:pt x="1041" y="2303"/>
                  </a:cubicBezTo>
                  <a:cubicBezTo>
                    <a:pt x="1042" y="2303"/>
                    <a:pt x="1043" y="2302"/>
                    <a:pt x="1043" y="2302"/>
                  </a:cubicBezTo>
                  <a:cubicBezTo>
                    <a:pt x="1043" y="2301"/>
                    <a:pt x="1043" y="2301"/>
                    <a:pt x="1044" y="2300"/>
                  </a:cubicBezTo>
                  <a:cubicBezTo>
                    <a:pt x="1055" y="2269"/>
                    <a:pt x="1070" y="2234"/>
                    <a:pt x="1081" y="2199"/>
                  </a:cubicBezTo>
                  <a:lnTo>
                    <a:pt x="1082" y="2200"/>
                  </a:lnTo>
                  <a:cubicBezTo>
                    <a:pt x="1083" y="2200"/>
                    <a:pt x="1083" y="2201"/>
                    <a:pt x="1084" y="2201"/>
                  </a:cubicBezTo>
                  <a:cubicBezTo>
                    <a:pt x="1085" y="2201"/>
                    <a:pt x="1085" y="2200"/>
                    <a:pt x="1086" y="2200"/>
                  </a:cubicBezTo>
                  <a:cubicBezTo>
                    <a:pt x="1087" y="2200"/>
                    <a:pt x="1087" y="2199"/>
                    <a:pt x="1088" y="2199"/>
                  </a:cubicBezTo>
                  <a:cubicBezTo>
                    <a:pt x="1090" y="2195"/>
                    <a:pt x="1093" y="2191"/>
                    <a:pt x="1095" y="2186"/>
                  </a:cubicBezTo>
                  <a:cubicBezTo>
                    <a:pt x="1108" y="2164"/>
                    <a:pt x="1118" y="2139"/>
                    <a:pt x="1123" y="2114"/>
                  </a:cubicBezTo>
                  <a:cubicBezTo>
                    <a:pt x="1125" y="2110"/>
                    <a:pt x="1126" y="2107"/>
                    <a:pt x="1127" y="2104"/>
                  </a:cubicBezTo>
                  <a:cubicBezTo>
                    <a:pt x="1128" y="2100"/>
                    <a:pt x="1129" y="2096"/>
                    <a:pt x="1131" y="2093"/>
                  </a:cubicBezTo>
                  <a:cubicBezTo>
                    <a:pt x="1140" y="2074"/>
                    <a:pt x="1146" y="2054"/>
                    <a:pt x="1149" y="2034"/>
                  </a:cubicBezTo>
                  <a:cubicBezTo>
                    <a:pt x="1150" y="2031"/>
                    <a:pt x="1151" y="2028"/>
                    <a:pt x="1152" y="2026"/>
                  </a:cubicBezTo>
                  <a:lnTo>
                    <a:pt x="1155" y="2021"/>
                  </a:lnTo>
                  <a:cubicBezTo>
                    <a:pt x="1157" y="2014"/>
                    <a:pt x="1159" y="2007"/>
                    <a:pt x="1159" y="1999"/>
                  </a:cubicBezTo>
                  <a:cubicBezTo>
                    <a:pt x="1159" y="1997"/>
                    <a:pt x="1159" y="1995"/>
                    <a:pt x="1158" y="1993"/>
                  </a:cubicBezTo>
                  <a:cubicBezTo>
                    <a:pt x="1165" y="2003"/>
                    <a:pt x="1172" y="2013"/>
                    <a:pt x="1179" y="2021"/>
                  </a:cubicBezTo>
                  <a:cubicBezTo>
                    <a:pt x="1180" y="2021"/>
                    <a:pt x="1180" y="2021"/>
                    <a:pt x="1180" y="2021"/>
                  </a:cubicBezTo>
                  <a:lnTo>
                    <a:pt x="1181" y="2021"/>
                  </a:lnTo>
                  <a:cubicBezTo>
                    <a:pt x="1187" y="2055"/>
                    <a:pt x="1200" y="2088"/>
                    <a:pt x="1217" y="2117"/>
                  </a:cubicBezTo>
                  <a:cubicBezTo>
                    <a:pt x="1222" y="2126"/>
                    <a:pt x="1227" y="2134"/>
                    <a:pt x="1233" y="2142"/>
                  </a:cubicBezTo>
                  <a:cubicBezTo>
                    <a:pt x="1237" y="2147"/>
                    <a:pt x="1243" y="2142"/>
                    <a:pt x="1243" y="2137"/>
                  </a:cubicBezTo>
                  <a:cubicBezTo>
                    <a:pt x="1241" y="2117"/>
                    <a:pt x="1240" y="2096"/>
                    <a:pt x="1240" y="2075"/>
                  </a:cubicBezTo>
                  <a:cubicBezTo>
                    <a:pt x="1240" y="2054"/>
                    <a:pt x="1241" y="2033"/>
                    <a:pt x="1243" y="2013"/>
                  </a:cubicBezTo>
                  <a:cubicBezTo>
                    <a:pt x="1244" y="1992"/>
                    <a:pt x="1241" y="2011"/>
                    <a:pt x="1241" y="2013"/>
                  </a:cubicBezTo>
                  <a:cubicBezTo>
                    <a:pt x="1236" y="2046"/>
                    <a:pt x="1233" y="2080"/>
                    <a:pt x="1232" y="2114"/>
                  </a:cubicBezTo>
                  <a:cubicBezTo>
                    <a:pt x="1167" y="1960"/>
                    <a:pt x="1179" y="1788"/>
                    <a:pt x="1176" y="1625"/>
                  </a:cubicBezTo>
                  <a:cubicBezTo>
                    <a:pt x="1176" y="1621"/>
                    <a:pt x="1170" y="1620"/>
                    <a:pt x="1170" y="1625"/>
                  </a:cubicBezTo>
                  <a:cubicBezTo>
                    <a:pt x="1168" y="1729"/>
                    <a:pt x="1158" y="1838"/>
                    <a:pt x="1168" y="1942"/>
                  </a:cubicBezTo>
                  <a:cubicBezTo>
                    <a:pt x="1170" y="1957"/>
                    <a:pt x="1172" y="1973"/>
                    <a:pt x="1175" y="1990"/>
                  </a:cubicBezTo>
                  <a:cubicBezTo>
                    <a:pt x="1159" y="1953"/>
                    <a:pt x="1141" y="1917"/>
                    <a:pt x="1124" y="1881"/>
                  </a:cubicBezTo>
                  <a:cubicBezTo>
                    <a:pt x="1094" y="1820"/>
                    <a:pt x="1089" y="1760"/>
                    <a:pt x="1088" y="1694"/>
                  </a:cubicBezTo>
                  <a:cubicBezTo>
                    <a:pt x="1088" y="1677"/>
                    <a:pt x="1093" y="1660"/>
                    <a:pt x="1091" y="1643"/>
                  </a:cubicBezTo>
                  <a:cubicBezTo>
                    <a:pt x="1091" y="1631"/>
                    <a:pt x="1097" y="1620"/>
                    <a:pt x="1096" y="1610"/>
                  </a:cubicBezTo>
                  <a:cubicBezTo>
                    <a:pt x="1097" y="1560"/>
                    <a:pt x="1102" y="1511"/>
                    <a:pt x="1111" y="1463"/>
                  </a:cubicBezTo>
                  <a:cubicBezTo>
                    <a:pt x="1111" y="1461"/>
                    <a:pt x="1108" y="1460"/>
                    <a:pt x="1107" y="1463"/>
                  </a:cubicBezTo>
                  <a:cubicBezTo>
                    <a:pt x="1091" y="1546"/>
                    <a:pt x="1081" y="1630"/>
                    <a:pt x="1079" y="1715"/>
                  </a:cubicBezTo>
                  <a:cubicBezTo>
                    <a:pt x="1079" y="1728"/>
                    <a:pt x="1079" y="1741"/>
                    <a:pt x="1079" y="1754"/>
                  </a:cubicBezTo>
                  <a:cubicBezTo>
                    <a:pt x="1077" y="1740"/>
                    <a:pt x="1075" y="1727"/>
                    <a:pt x="1072" y="1715"/>
                  </a:cubicBezTo>
                  <a:lnTo>
                    <a:pt x="1071" y="1709"/>
                  </a:lnTo>
                  <a:lnTo>
                    <a:pt x="1071" y="1707"/>
                  </a:lnTo>
                  <a:cubicBezTo>
                    <a:pt x="1071" y="1706"/>
                    <a:pt x="1070" y="1705"/>
                    <a:pt x="1070" y="1703"/>
                  </a:cubicBezTo>
                  <a:cubicBezTo>
                    <a:pt x="1058" y="1656"/>
                    <a:pt x="1051" y="1607"/>
                    <a:pt x="1050" y="1559"/>
                  </a:cubicBezTo>
                  <a:cubicBezTo>
                    <a:pt x="1049" y="1467"/>
                    <a:pt x="1049" y="1373"/>
                    <a:pt x="1077" y="1286"/>
                  </a:cubicBezTo>
                  <a:cubicBezTo>
                    <a:pt x="1078" y="1281"/>
                    <a:pt x="1071" y="1278"/>
                    <a:pt x="1069" y="1282"/>
                  </a:cubicBezTo>
                  <a:cubicBezTo>
                    <a:pt x="1038" y="1372"/>
                    <a:pt x="1037" y="1465"/>
                    <a:pt x="1036" y="1558"/>
                  </a:cubicBezTo>
                  <a:cubicBezTo>
                    <a:pt x="1036" y="1572"/>
                    <a:pt x="1036" y="1587"/>
                    <a:pt x="1038" y="1601"/>
                  </a:cubicBezTo>
                  <a:cubicBezTo>
                    <a:pt x="1036" y="1598"/>
                    <a:pt x="1034" y="1596"/>
                    <a:pt x="1032" y="1593"/>
                  </a:cubicBezTo>
                  <a:lnTo>
                    <a:pt x="1032" y="1592"/>
                  </a:lnTo>
                  <a:cubicBezTo>
                    <a:pt x="1029" y="1583"/>
                    <a:pt x="1027" y="1575"/>
                    <a:pt x="1025" y="1566"/>
                  </a:cubicBezTo>
                  <a:cubicBezTo>
                    <a:pt x="1024" y="1565"/>
                    <a:pt x="1024" y="1564"/>
                    <a:pt x="1023" y="1563"/>
                  </a:cubicBezTo>
                  <a:cubicBezTo>
                    <a:pt x="1022" y="1561"/>
                    <a:pt x="1021" y="1560"/>
                    <a:pt x="1020" y="1559"/>
                  </a:cubicBezTo>
                  <a:cubicBezTo>
                    <a:pt x="1018" y="1558"/>
                    <a:pt x="1017" y="1558"/>
                    <a:pt x="1015" y="1558"/>
                  </a:cubicBezTo>
                  <a:cubicBezTo>
                    <a:pt x="1011" y="1549"/>
                    <a:pt x="1009" y="1542"/>
                    <a:pt x="1009" y="1542"/>
                  </a:cubicBezTo>
                  <a:cubicBezTo>
                    <a:pt x="997" y="1511"/>
                    <a:pt x="988" y="1480"/>
                    <a:pt x="981" y="1448"/>
                  </a:cubicBezTo>
                  <a:cubicBezTo>
                    <a:pt x="979" y="1427"/>
                    <a:pt x="976" y="1405"/>
                    <a:pt x="975" y="1384"/>
                  </a:cubicBezTo>
                  <a:cubicBezTo>
                    <a:pt x="977" y="1372"/>
                    <a:pt x="978" y="1360"/>
                    <a:pt x="978" y="1348"/>
                  </a:cubicBezTo>
                  <a:cubicBezTo>
                    <a:pt x="978" y="1340"/>
                    <a:pt x="978" y="1332"/>
                    <a:pt x="977" y="1325"/>
                  </a:cubicBezTo>
                  <a:cubicBezTo>
                    <a:pt x="979" y="1309"/>
                    <a:pt x="980" y="1293"/>
                    <a:pt x="980" y="1278"/>
                  </a:cubicBezTo>
                  <a:cubicBezTo>
                    <a:pt x="980" y="1262"/>
                    <a:pt x="979" y="1247"/>
                    <a:pt x="977" y="1232"/>
                  </a:cubicBezTo>
                  <a:cubicBezTo>
                    <a:pt x="975" y="1223"/>
                    <a:pt x="974" y="1214"/>
                    <a:pt x="973" y="1205"/>
                  </a:cubicBezTo>
                  <a:cubicBezTo>
                    <a:pt x="973" y="1202"/>
                    <a:pt x="973" y="1199"/>
                    <a:pt x="973" y="1196"/>
                  </a:cubicBezTo>
                  <a:lnTo>
                    <a:pt x="973" y="1195"/>
                  </a:lnTo>
                  <a:cubicBezTo>
                    <a:pt x="973" y="1194"/>
                    <a:pt x="973" y="1192"/>
                    <a:pt x="972" y="1191"/>
                  </a:cubicBezTo>
                  <a:lnTo>
                    <a:pt x="971" y="1190"/>
                  </a:lnTo>
                  <a:cubicBezTo>
                    <a:pt x="969" y="1154"/>
                    <a:pt x="962" y="1118"/>
                    <a:pt x="949" y="1085"/>
                  </a:cubicBezTo>
                  <a:cubicBezTo>
                    <a:pt x="944" y="1073"/>
                    <a:pt x="938" y="1061"/>
                    <a:pt x="932" y="1050"/>
                  </a:cubicBezTo>
                  <a:cubicBezTo>
                    <a:pt x="913" y="1019"/>
                    <a:pt x="890" y="991"/>
                    <a:pt x="863" y="967"/>
                  </a:cubicBezTo>
                  <a:cubicBezTo>
                    <a:pt x="862" y="966"/>
                    <a:pt x="862" y="966"/>
                    <a:pt x="862" y="966"/>
                  </a:cubicBezTo>
                  <a:cubicBezTo>
                    <a:pt x="861" y="966"/>
                    <a:pt x="861" y="966"/>
                    <a:pt x="860" y="967"/>
                  </a:cubicBezTo>
                  <a:cubicBezTo>
                    <a:pt x="860" y="967"/>
                    <a:pt x="860" y="966"/>
                    <a:pt x="859" y="967"/>
                  </a:cubicBezTo>
                  <a:cubicBezTo>
                    <a:pt x="858" y="968"/>
                    <a:pt x="859" y="968"/>
                    <a:pt x="859" y="969"/>
                  </a:cubicBezTo>
                  <a:lnTo>
                    <a:pt x="859" y="970"/>
                  </a:lnTo>
                  <a:cubicBezTo>
                    <a:pt x="860" y="970"/>
                    <a:pt x="860" y="970"/>
                    <a:pt x="860" y="970"/>
                  </a:cubicBezTo>
                  <a:cubicBezTo>
                    <a:pt x="879" y="990"/>
                    <a:pt x="896" y="1011"/>
                    <a:pt x="909" y="1035"/>
                  </a:cubicBezTo>
                  <a:cubicBezTo>
                    <a:pt x="919" y="1053"/>
                    <a:pt x="928" y="1072"/>
                    <a:pt x="935" y="1091"/>
                  </a:cubicBezTo>
                  <a:cubicBezTo>
                    <a:pt x="934" y="1090"/>
                    <a:pt x="934" y="1090"/>
                    <a:pt x="933" y="1089"/>
                  </a:cubicBezTo>
                  <a:cubicBezTo>
                    <a:pt x="932" y="1088"/>
                    <a:pt x="931" y="1089"/>
                    <a:pt x="931" y="1089"/>
                  </a:cubicBezTo>
                  <a:cubicBezTo>
                    <a:pt x="930" y="1089"/>
                    <a:pt x="929" y="1088"/>
                    <a:pt x="928" y="1089"/>
                  </a:cubicBezTo>
                  <a:cubicBezTo>
                    <a:pt x="927" y="1090"/>
                    <a:pt x="927" y="1090"/>
                    <a:pt x="927" y="1091"/>
                  </a:cubicBezTo>
                  <a:cubicBezTo>
                    <a:pt x="926" y="1092"/>
                    <a:pt x="926" y="1093"/>
                    <a:pt x="926" y="1094"/>
                  </a:cubicBezTo>
                  <a:cubicBezTo>
                    <a:pt x="926" y="1094"/>
                    <a:pt x="926" y="1095"/>
                    <a:pt x="926" y="1096"/>
                  </a:cubicBezTo>
                  <a:cubicBezTo>
                    <a:pt x="935" y="1127"/>
                    <a:pt x="939" y="1159"/>
                    <a:pt x="939" y="1191"/>
                  </a:cubicBezTo>
                  <a:cubicBezTo>
                    <a:pt x="939" y="1193"/>
                    <a:pt x="939" y="1195"/>
                    <a:pt x="939" y="1197"/>
                  </a:cubicBezTo>
                  <a:lnTo>
                    <a:pt x="939" y="1196"/>
                  </a:lnTo>
                  <a:cubicBezTo>
                    <a:pt x="938" y="1195"/>
                    <a:pt x="938" y="1194"/>
                    <a:pt x="937" y="1194"/>
                  </a:cubicBezTo>
                  <a:cubicBezTo>
                    <a:pt x="936" y="1193"/>
                    <a:pt x="935" y="1194"/>
                    <a:pt x="934" y="1194"/>
                  </a:cubicBezTo>
                  <a:cubicBezTo>
                    <a:pt x="933" y="1194"/>
                    <a:pt x="932" y="1194"/>
                    <a:pt x="932" y="1194"/>
                  </a:cubicBezTo>
                  <a:cubicBezTo>
                    <a:pt x="931" y="1195"/>
                    <a:pt x="930" y="1195"/>
                    <a:pt x="930" y="1196"/>
                  </a:cubicBezTo>
                  <a:cubicBezTo>
                    <a:pt x="929" y="1197"/>
                    <a:pt x="929" y="1198"/>
                    <a:pt x="929" y="1199"/>
                  </a:cubicBezTo>
                  <a:cubicBezTo>
                    <a:pt x="929" y="1199"/>
                    <a:pt x="929" y="1200"/>
                    <a:pt x="929" y="1201"/>
                  </a:cubicBezTo>
                  <a:cubicBezTo>
                    <a:pt x="934" y="1219"/>
                    <a:pt x="937" y="1238"/>
                    <a:pt x="937" y="1257"/>
                  </a:cubicBezTo>
                  <a:cubicBezTo>
                    <a:pt x="936" y="1280"/>
                    <a:pt x="935" y="1302"/>
                    <a:pt x="935" y="1324"/>
                  </a:cubicBezTo>
                  <a:cubicBezTo>
                    <a:pt x="931" y="1322"/>
                    <a:pt x="924" y="1324"/>
                    <a:pt x="924" y="1329"/>
                  </a:cubicBezTo>
                  <a:cubicBezTo>
                    <a:pt x="927" y="1382"/>
                    <a:pt x="932" y="1434"/>
                    <a:pt x="937" y="1487"/>
                  </a:cubicBezTo>
                  <a:cubicBezTo>
                    <a:pt x="940" y="1511"/>
                    <a:pt x="941" y="1537"/>
                    <a:pt x="945" y="1561"/>
                  </a:cubicBezTo>
                  <a:cubicBezTo>
                    <a:pt x="945" y="1565"/>
                    <a:pt x="945" y="1568"/>
                    <a:pt x="944" y="1572"/>
                  </a:cubicBezTo>
                  <a:cubicBezTo>
                    <a:pt x="943" y="1567"/>
                    <a:pt x="943" y="1562"/>
                    <a:pt x="942" y="1557"/>
                  </a:cubicBezTo>
                  <a:cubicBezTo>
                    <a:pt x="942" y="1556"/>
                    <a:pt x="941" y="1554"/>
                    <a:pt x="941" y="1553"/>
                  </a:cubicBezTo>
                  <a:cubicBezTo>
                    <a:pt x="940" y="1552"/>
                    <a:pt x="939" y="1551"/>
                    <a:pt x="938" y="1550"/>
                  </a:cubicBezTo>
                  <a:cubicBezTo>
                    <a:pt x="936" y="1549"/>
                    <a:pt x="935" y="1549"/>
                    <a:pt x="934" y="1549"/>
                  </a:cubicBezTo>
                  <a:cubicBezTo>
                    <a:pt x="932" y="1549"/>
                    <a:pt x="931" y="1549"/>
                    <a:pt x="930" y="1550"/>
                  </a:cubicBezTo>
                  <a:cubicBezTo>
                    <a:pt x="929" y="1551"/>
                    <a:pt x="928" y="1552"/>
                    <a:pt x="927" y="1553"/>
                  </a:cubicBezTo>
                  <a:cubicBezTo>
                    <a:pt x="926" y="1554"/>
                    <a:pt x="926" y="1556"/>
                    <a:pt x="926" y="1557"/>
                  </a:cubicBezTo>
                  <a:cubicBezTo>
                    <a:pt x="926" y="1559"/>
                    <a:pt x="926" y="1561"/>
                    <a:pt x="926" y="1563"/>
                  </a:cubicBezTo>
                  <a:cubicBezTo>
                    <a:pt x="923" y="1558"/>
                    <a:pt x="920" y="1552"/>
                    <a:pt x="916" y="1547"/>
                  </a:cubicBezTo>
                  <a:cubicBezTo>
                    <a:pt x="917" y="1537"/>
                    <a:pt x="917" y="1528"/>
                    <a:pt x="917" y="1519"/>
                  </a:cubicBezTo>
                  <a:cubicBezTo>
                    <a:pt x="917" y="1510"/>
                    <a:pt x="917" y="1501"/>
                    <a:pt x="916" y="1492"/>
                  </a:cubicBezTo>
                  <a:cubicBezTo>
                    <a:pt x="916" y="1483"/>
                    <a:pt x="916" y="1494"/>
                    <a:pt x="918" y="1495"/>
                  </a:cubicBezTo>
                  <a:cubicBezTo>
                    <a:pt x="918" y="1496"/>
                    <a:pt x="918" y="1496"/>
                    <a:pt x="919" y="1497"/>
                  </a:cubicBezTo>
                  <a:cubicBezTo>
                    <a:pt x="920" y="1498"/>
                    <a:pt x="921" y="1497"/>
                    <a:pt x="922" y="1497"/>
                  </a:cubicBezTo>
                  <a:cubicBezTo>
                    <a:pt x="923" y="1497"/>
                    <a:pt x="924" y="1497"/>
                    <a:pt x="924" y="1497"/>
                  </a:cubicBezTo>
                  <a:cubicBezTo>
                    <a:pt x="925" y="1496"/>
                    <a:pt x="926" y="1496"/>
                    <a:pt x="926" y="1495"/>
                  </a:cubicBezTo>
                  <a:cubicBezTo>
                    <a:pt x="926" y="1494"/>
                    <a:pt x="927" y="1494"/>
                    <a:pt x="927" y="1493"/>
                  </a:cubicBezTo>
                  <a:cubicBezTo>
                    <a:pt x="931" y="1465"/>
                    <a:pt x="919" y="1437"/>
                    <a:pt x="917" y="1409"/>
                  </a:cubicBezTo>
                  <a:cubicBezTo>
                    <a:pt x="916" y="1408"/>
                    <a:pt x="916" y="1407"/>
                    <a:pt x="916" y="1406"/>
                  </a:cubicBezTo>
                  <a:cubicBezTo>
                    <a:pt x="915" y="1405"/>
                    <a:pt x="914" y="1404"/>
                    <a:pt x="913" y="1404"/>
                  </a:cubicBezTo>
                  <a:cubicBezTo>
                    <a:pt x="911" y="1403"/>
                    <a:pt x="910" y="1402"/>
                    <a:pt x="909" y="1402"/>
                  </a:cubicBezTo>
                  <a:cubicBezTo>
                    <a:pt x="907" y="1402"/>
                    <a:pt x="906" y="1403"/>
                    <a:pt x="905" y="1404"/>
                  </a:cubicBezTo>
                  <a:cubicBezTo>
                    <a:pt x="904" y="1404"/>
                    <a:pt x="903" y="1405"/>
                    <a:pt x="902" y="1406"/>
                  </a:cubicBezTo>
                  <a:cubicBezTo>
                    <a:pt x="901" y="1407"/>
                    <a:pt x="901" y="1408"/>
                    <a:pt x="901" y="1409"/>
                  </a:cubicBezTo>
                  <a:cubicBezTo>
                    <a:pt x="901" y="1414"/>
                    <a:pt x="901" y="1419"/>
                    <a:pt x="901" y="1424"/>
                  </a:cubicBezTo>
                  <a:cubicBezTo>
                    <a:pt x="899" y="1416"/>
                    <a:pt x="896" y="1407"/>
                    <a:pt x="894" y="1399"/>
                  </a:cubicBezTo>
                  <a:cubicBezTo>
                    <a:pt x="894" y="1398"/>
                    <a:pt x="895" y="1398"/>
                    <a:pt x="895" y="1397"/>
                  </a:cubicBezTo>
                  <a:cubicBezTo>
                    <a:pt x="917" y="1341"/>
                    <a:pt x="871" y="1273"/>
                    <a:pt x="858" y="1217"/>
                  </a:cubicBezTo>
                  <a:cubicBezTo>
                    <a:pt x="859" y="1221"/>
                    <a:pt x="861" y="1225"/>
                    <a:pt x="863" y="1230"/>
                  </a:cubicBezTo>
                  <a:cubicBezTo>
                    <a:pt x="863" y="1230"/>
                    <a:pt x="863" y="1229"/>
                    <a:pt x="864" y="1230"/>
                  </a:cubicBezTo>
                  <a:cubicBezTo>
                    <a:pt x="865" y="1231"/>
                    <a:pt x="865" y="1232"/>
                    <a:pt x="866" y="1233"/>
                  </a:cubicBezTo>
                  <a:cubicBezTo>
                    <a:pt x="867" y="1233"/>
                    <a:pt x="868" y="1233"/>
                    <a:pt x="869" y="1233"/>
                  </a:cubicBezTo>
                  <a:cubicBezTo>
                    <a:pt x="870" y="1233"/>
                    <a:pt x="871" y="1233"/>
                    <a:pt x="872" y="1233"/>
                  </a:cubicBezTo>
                  <a:cubicBezTo>
                    <a:pt x="873" y="1232"/>
                    <a:pt x="874" y="1231"/>
                    <a:pt x="875" y="1230"/>
                  </a:cubicBezTo>
                  <a:cubicBezTo>
                    <a:pt x="875" y="1229"/>
                    <a:pt x="876" y="1228"/>
                    <a:pt x="876" y="1227"/>
                  </a:cubicBezTo>
                  <a:lnTo>
                    <a:pt x="876" y="1226"/>
                  </a:lnTo>
                  <a:cubicBezTo>
                    <a:pt x="876" y="1196"/>
                    <a:pt x="859" y="1160"/>
                    <a:pt x="849" y="1131"/>
                  </a:cubicBezTo>
                  <a:cubicBezTo>
                    <a:pt x="839" y="1100"/>
                    <a:pt x="826" y="1070"/>
                    <a:pt x="810" y="1042"/>
                  </a:cubicBezTo>
                  <a:cubicBezTo>
                    <a:pt x="809" y="1040"/>
                    <a:pt x="808" y="1039"/>
                    <a:pt x="807" y="1037"/>
                  </a:cubicBezTo>
                  <a:cubicBezTo>
                    <a:pt x="809" y="1039"/>
                    <a:pt x="810" y="1041"/>
                    <a:pt x="812" y="1043"/>
                  </a:cubicBezTo>
                  <a:cubicBezTo>
                    <a:pt x="828" y="1072"/>
                    <a:pt x="843" y="1101"/>
                    <a:pt x="857" y="1132"/>
                  </a:cubicBezTo>
                  <a:cubicBezTo>
                    <a:pt x="870" y="1162"/>
                    <a:pt x="857" y="1132"/>
                    <a:pt x="858" y="1133"/>
                  </a:cubicBezTo>
                  <a:cubicBezTo>
                    <a:pt x="860" y="1139"/>
                    <a:pt x="862" y="1146"/>
                    <a:pt x="866" y="1152"/>
                  </a:cubicBezTo>
                  <a:cubicBezTo>
                    <a:pt x="868" y="1156"/>
                    <a:pt x="871" y="1160"/>
                    <a:pt x="875" y="1164"/>
                  </a:cubicBezTo>
                  <a:cubicBezTo>
                    <a:pt x="875" y="1165"/>
                    <a:pt x="875" y="1165"/>
                    <a:pt x="875" y="1165"/>
                  </a:cubicBezTo>
                  <a:cubicBezTo>
                    <a:pt x="876" y="1165"/>
                    <a:pt x="876" y="1166"/>
                    <a:pt x="878" y="1166"/>
                  </a:cubicBezTo>
                  <a:cubicBezTo>
                    <a:pt x="879" y="1166"/>
                    <a:pt x="881" y="1166"/>
                    <a:pt x="882" y="1165"/>
                  </a:cubicBezTo>
                  <a:cubicBezTo>
                    <a:pt x="883" y="1164"/>
                    <a:pt x="883" y="1164"/>
                    <a:pt x="884" y="1163"/>
                  </a:cubicBezTo>
                  <a:cubicBezTo>
                    <a:pt x="884" y="1162"/>
                    <a:pt x="885" y="1161"/>
                    <a:pt x="885" y="1160"/>
                  </a:cubicBezTo>
                  <a:cubicBezTo>
                    <a:pt x="885" y="1159"/>
                    <a:pt x="885" y="1159"/>
                    <a:pt x="884" y="1158"/>
                  </a:cubicBezTo>
                  <a:cubicBezTo>
                    <a:pt x="870" y="1112"/>
                    <a:pt x="869" y="1056"/>
                    <a:pt x="840" y="1015"/>
                  </a:cubicBezTo>
                  <a:cubicBezTo>
                    <a:pt x="834" y="988"/>
                    <a:pt x="799" y="967"/>
                    <a:pt x="776" y="958"/>
                  </a:cubicBezTo>
                  <a:cubicBezTo>
                    <a:pt x="761" y="952"/>
                    <a:pt x="745" y="949"/>
                    <a:pt x="730" y="945"/>
                  </a:cubicBezTo>
                  <a:lnTo>
                    <a:pt x="764" y="945"/>
                  </a:lnTo>
                  <a:cubicBezTo>
                    <a:pt x="804" y="945"/>
                    <a:pt x="820" y="968"/>
                    <a:pt x="840" y="999"/>
                  </a:cubicBezTo>
                  <a:cubicBezTo>
                    <a:pt x="840" y="999"/>
                    <a:pt x="840" y="1000"/>
                    <a:pt x="841" y="1001"/>
                  </a:cubicBezTo>
                  <a:cubicBezTo>
                    <a:pt x="845" y="1009"/>
                    <a:pt x="852" y="1015"/>
                    <a:pt x="860" y="1020"/>
                  </a:cubicBezTo>
                  <a:cubicBezTo>
                    <a:pt x="862" y="1021"/>
                    <a:pt x="865" y="1023"/>
                    <a:pt x="868" y="1024"/>
                  </a:cubicBezTo>
                  <a:lnTo>
                    <a:pt x="869" y="1024"/>
                  </a:lnTo>
                  <a:cubicBezTo>
                    <a:pt x="870" y="1024"/>
                    <a:pt x="870" y="1023"/>
                    <a:pt x="871" y="1023"/>
                  </a:cubicBezTo>
                  <a:cubicBezTo>
                    <a:pt x="872" y="1022"/>
                    <a:pt x="872" y="1023"/>
                    <a:pt x="873" y="1022"/>
                  </a:cubicBezTo>
                  <a:cubicBezTo>
                    <a:pt x="874" y="1021"/>
                    <a:pt x="873" y="1020"/>
                    <a:pt x="873" y="1019"/>
                  </a:cubicBezTo>
                  <a:lnTo>
                    <a:pt x="873" y="1018"/>
                  </a:lnTo>
                  <a:cubicBezTo>
                    <a:pt x="861" y="981"/>
                    <a:pt x="834" y="933"/>
                    <a:pt x="792" y="925"/>
                  </a:cubicBezTo>
                  <a:cubicBezTo>
                    <a:pt x="783" y="923"/>
                    <a:pt x="772" y="922"/>
                    <a:pt x="760" y="921"/>
                  </a:cubicBezTo>
                  <a:cubicBezTo>
                    <a:pt x="768" y="920"/>
                    <a:pt x="777" y="918"/>
                    <a:pt x="785" y="914"/>
                  </a:cubicBezTo>
                  <a:cubicBezTo>
                    <a:pt x="786" y="914"/>
                    <a:pt x="786" y="913"/>
                    <a:pt x="787" y="912"/>
                  </a:cubicBezTo>
                  <a:cubicBezTo>
                    <a:pt x="787" y="912"/>
                    <a:pt x="787" y="911"/>
                    <a:pt x="787" y="910"/>
                  </a:cubicBezTo>
                  <a:cubicBezTo>
                    <a:pt x="787" y="910"/>
                    <a:pt x="787" y="909"/>
                    <a:pt x="787" y="908"/>
                  </a:cubicBezTo>
                  <a:cubicBezTo>
                    <a:pt x="786" y="907"/>
                    <a:pt x="786" y="908"/>
                    <a:pt x="785" y="907"/>
                  </a:cubicBezTo>
                  <a:cubicBezTo>
                    <a:pt x="784" y="906"/>
                    <a:pt x="785" y="906"/>
                    <a:pt x="785" y="906"/>
                  </a:cubicBezTo>
                  <a:cubicBezTo>
                    <a:pt x="756" y="892"/>
                    <a:pt x="720" y="903"/>
                    <a:pt x="691" y="909"/>
                  </a:cubicBezTo>
                  <a:cubicBezTo>
                    <a:pt x="684" y="910"/>
                    <a:pt x="677" y="912"/>
                    <a:pt x="671" y="914"/>
                  </a:cubicBezTo>
                  <a:cubicBezTo>
                    <a:pt x="672" y="913"/>
                    <a:pt x="672" y="912"/>
                    <a:pt x="673" y="911"/>
                  </a:cubicBezTo>
                  <a:lnTo>
                    <a:pt x="675" y="902"/>
                  </a:lnTo>
                  <a:cubicBezTo>
                    <a:pt x="695" y="881"/>
                    <a:pt x="713" y="858"/>
                    <a:pt x="728" y="834"/>
                  </a:cubicBezTo>
                  <a:cubicBezTo>
                    <a:pt x="809" y="794"/>
                    <a:pt x="905" y="834"/>
                    <a:pt x="953" y="909"/>
                  </a:cubicBezTo>
                  <a:cubicBezTo>
                    <a:pt x="975" y="943"/>
                    <a:pt x="1016" y="1004"/>
                    <a:pt x="1061" y="1010"/>
                  </a:cubicBezTo>
                  <a:lnTo>
                    <a:pt x="1073" y="1030"/>
                  </a:lnTo>
                  <a:cubicBezTo>
                    <a:pt x="1101" y="1071"/>
                    <a:pt x="1135" y="1109"/>
                    <a:pt x="1173" y="1141"/>
                  </a:cubicBezTo>
                  <a:cubicBezTo>
                    <a:pt x="1184" y="1152"/>
                    <a:pt x="1196" y="1161"/>
                    <a:pt x="1209" y="1171"/>
                  </a:cubicBezTo>
                  <a:cubicBezTo>
                    <a:pt x="1207" y="1171"/>
                    <a:pt x="1206" y="1171"/>
                    <a:pt x="1204" y="1172"/>
                  </a:cubicBezTo>
                  <a:cubicBezTo>
                    <a:pt x="1202" y="1173"/>
                    <a:pt x="1200" y="1175"/>
                    <a:pt x="1199" y="1177"/>
                  </a:cubicBezTo>
                  <a:cubicBezTo>
                    <a:pt x="1197" y="1179"/>
                    <a:pt x="1198" y="1181"/>
                    <a:pt x="1198" y="1183"/>
                  </a:cubicBezTo>
                  <a:cubicBezTo>
                    <a:pt x="1198" y="1185"/>
                    <a:pt x="1198" y="1186"/>
                    <a:pt x="1198" y="1188"/>
                  </a:cubicBezTo>
                  <a:cubicBezTo>
                    <a:pt x="1205" y="1202"/>
                    <a:pt x="1223" y="1212"/>
                    <a:pt x="1236" y="1223"/>
                  </a:cubicBezTo>
                  <a:cubicBezTo>
                    <a:pt x="1240" y="1229"/>
                    <a:pt x="1245" y="1236"/>
                    <a:pt x="1249" y="1243"/>
                  </a:cubicBezTo>
                  <a:cubicBezTo>
                    <a:pt x="1251" y="1248"/>
                    <a:pt x="1254" y="1253"/>
                    <a:pt x="1257" y="1258"/>
                  </a:cubicBezTo>
                  <a:cubicBezTo>
                    <a:pt x="1261" y="1266"/>
                    <a:pt x="1267" y="1273"/>
                    <a:pt x="1273" y="1280"/>
                  </a:cubicBezTo>
                  <a:cubicBezTo>
                    <a:pt x="1273" y="1281"/>
                    <a:pt x="1274" y="1281"/>
                    <a:pt x="1274" y="1282"/>
                  </a:cubicBezTo>
                  <a:cubicBezTo>
                    <a:pt x="1300" y="1327"/>
                    <a:pt x="1322" y="1374"/>
                    <a:pt x="1339" y="1423"/>
                  </a:cubicBezTo>
                  <a:cubicBezTo>
                    <a:pt x="1352" y="1458"/>
                    <a:pt x="1355" y="1494"/>
                    <a:pt x="1369" y="1529"/>
                  </a:cubicBezTo>
                  <a:cubicBezTo>
                    <a:pt x="1387" y="1573"/>
                    <a:pt x="1399" y="1620"/>
                    <a:pt x="1405" y="1668"/>
                  </a:cubicBezTo>
                  <a:lnTo>
                    <a:pt x="1405" y="1669"/>
                  </a:lnTo>
                  <a:lnTo>
                    <a:pt x="1406" y="1670"/>
                  </a:lnTo>
                  <a:cubicBezTo>
                    <a:pt x="1407" y="1670"/>
                    <a:pt x="1407" y="1670"/>
                    <a:pt x="1407" y="1670"/>
                  </a:cubicBezTo>
                  <a:cubicBezTo>
                    <a:pt x="1408" y="1670"/>
                    <a:pt x="1408" y="1670"/>
                    <a:pt x="1409" y="1670"/>
                  </a:cubicBezTo>
                  <a:cubicBezTo>
                    <a:pt x="1409" y="1670"/>
                    <a:pt x="1409" y="1669"/>
                    <a:pt x="1410" y="1669"/>
                  </a:cubicBezTo>
                  <a:lnTo>
                    <a:pt x="1410" y="1668"/>
                  </a:lnTo>
                  <a:cubicBezTo>
                    <a:pt x="1410" y="1667"/>
                    <a:pt x="1410" y="1666"/>
                    <a:pt x="1410" y="1665"/>
                  </a:cubicBezTo>
                  <a:cubicBezTo>
                    <a:pt x="1410" y="1628"/>
                    <a:pt x="1404" y="1592"/>
                    <a:pt x="1392" y="1557"/>
                  </a:cubicBezTo>
                  <a:cubicBezTo>
                    <a:pt x="1386" y="1535"/>
                    <a:pt x="1375" y="1514"/>
                    <a:pt x="1368" y="1492"/>
                  </a:cubicBezTo>
                  <a:cubicBezTo>
                    <a:pt x="1365" y="1483"/>
                    <a:pt x="1362" y="1474"/>
                    <a:pt x="1360" y="1464"/>
                  </a:cubicBezTo>
                  <a:cubicBezTo>
                    <a:pt x="1363" y="1470"/>
                    <a:pt x="1365" y="1476"/>
                    <a:pt x="1369" y="1481"/>
                  </a:cubicBezTo>
                  <a:cubicBezTo>
                    <a:pt x="1369" y="1483"/>
                    <a:pt x="1370" y="1484"/>
                    <a:pt x="1371" y="1485"/>
                  </a:cubicBezTo>
                  <a:cubicBezTo>
                    <a:pt x="1376" y="1491"/>
                    <a:pt x="1387" y="1488"/>
                    <a:pt x="1384" y="1480"/>
                  </a:cubicBezTo>
                  <a:cubicBezTo>
                    <a:pt x="1372" y="1439"/>
                    <a:pt x="1363" y="1400"/>
                    <a:pt x="1347" y="1360"/>
                  </a:cubicBezTo>
                  <a:cubicBezTo>
                    <a:pt x="1348" y="1360"/>
                    <a:pt x="1349" y="1359"/>
                    <a:pt x="1350" y="1358"/>
                  </a:cubicBezTo>
                  <a:cubicBezTo>
                    <a:pt x="1350" y="1357"/>
                    <a:pt x="1351" y="1355"/>
                    <a:pt x="1351" y="1354"/>
                  </a:cubicBezTo>
                  <a:lnTo>
                    <a:pt x="1351" y="1350"/>
                  </a:lnTo>
                  <a:cubicBezTo>
                    <a:pt x="1351" y="1348"/>
                    <a:pt x="1350" y="1347"/>
                    <a:pt x="1350" y="1346"/>
                  </a:cubicBezTo>
                  <a:cubicBezTo>
                    <a:pt x="1349" y="1345"/>
                    <a:pt x="1349" y="1344"/>
                    <a:pt x="1348" y="1343"/>
                  </a:cubicBezTo>
                  <a:lnTo>
                    <a:pt x="1350" y="1343"/>
                  </a:lnTo>
                  <a:cubicBezTo>
                    <a:pt x="1351" y="1345"/>
                    <a:pt x="1352" y="1347"/>
                    <a:pt x="1353" y="1349"/>
                  </a:cubicBezTo>
                  <a:cubicBezTo>
                    <a:pt x="1355" y="1356"/>
                    <a:pt x="1355" y="1363"/>
                    <a:pt x="1357" y="1369"/>
                  </a:cubicBezTo>
                  <a:cubicBezTo>
                    <a:pt x="1362" y="1385"/>
                    <a:pt x="1371" y="1400"/>
                    <a:pt x="1377" y="1416"/>
                  </a:cubicBezTo>
                  <a:cubicBezTo>
                    <a:pt x="1378" y="1420"/>
                    <a:pt x="1385" y="1421"/>
                    <a:pt x="1385" y="1416"/>
                  </a:cubicBezTo>
                  <a:cubicBezTo>
                    <a:pt x="1384" y="1400"/>
                    <a:pt x="1380" y="1384"/>
                    <a:pt x="1372" y="1370"/>
                  </a:cubicBezTo>
                  <a:cubicBezTo>
                    <a:pt x="1369" y="1363"/>
                    <a:pt x="1367" y="1357"/>
                    <a:pt x="1366" y="1350"/>
                  </a:cubicBezTo>
                  <a:cubicBezTo>
                    <a:pt x="1365" y="1346"/>
                    <a:pt x="1363" y="1341"/>
                    <a:pt x="1361" y="1338"/>
                  </a:cubicBezTo>
                  <a:cubicBezTo>
                    <a:pt x="1361" y="1337"/>
                    <a:pt x="1361" y="1337"/>
                    <a:pt x="1361" y="1337"/>
                  </a:cubicBezTo>
                  <a:cubicBezTo>
                    <a:pt x="1362" y="1336"/>
                    <a:pt x="1362" y="1333"/>
                    <a:pt x="1362" y="1332"/>
                  </a:cubicBezTo>
                  <a:cubicBezTo>
                    <a:pt x="1362" y="1330"/>
                    <a:pt x="1362" y="1329"/>
                    <a:pt x="1361" y="1328"/>
                  </a:cubicBezTo>
                  <a:lnTo>
                    <a:pt x="1361" y="1327"/>
                  </a:lnTo>
                  <a:lnTo>
                    <a:pt x="1358" y="1324"/>
                  </a:lnTo>
                  <a:cubicBezTo>
                    <a:pt x="1359" y="1323"/>
                    <a:pt x="1361" y="1323"/>
                    <a:pt x="1362" y="1322"/>
                  </a:cubicBezTo>
                  <a:cubicBezTo>
                    <a:pt x="1363" y="1321"/>
                    <a:pt x="1363" y="1321"/>
                    <a:pt x="1364" y="1321"/>
                  </a:cubicBezTo>
                  <a:cubicBezTo>
                    <a:pt x="1364" y="1321"/>
                    <a:pt x="1364" y="1322"/>
                    <a:pt x="1365" y="1322"/>
                  </a:cubicBezTo>
                  <a:cubicBezTo>
                    <a:pt x="1367" y="1326"/>
                    <a:pt x="1369" y="1330"/>
                    <a:pt x="1372" y="1334"/>
                  </a:cubicBezTo>
                  <a:lnTo>
                    <a:pt x="1374" y="1335"/>
                  </a:lnTo>
                  <a:cubicBezTo>
                    <a:pt x="1374" y="1339"/>
                    <a:pt x="1376" y="1343"/>
                    <a:pt x="1378" y="1348"/>
                  </a:cubicBezTo>
                  <a:cubicBezTo>
                    <a:pt x="1380" y="1355"/>
                    <a:pt x="1383" y="1362"/>
                    <a:pt x="1387" y="1369"/>
                  </a:cubicBezTo>
                  <a:cubicBezTo>
                    <a:pt x="1390" y="1374"/>
                    <a:pt x="1393" y="1379"/>
                    <a:pt x="1397" y="1384"/>
                  </a:cubicBezTo>
                  <a:cubicBezTo>
                    <a:pt x="1402" y="1388"/>
                    <a:pt x="1406" y="1381"/>
                    <a:pt x="1405" y="1377"/>
                  </a:cubicBezTo>
                  <a:cubicBezTo>
                    <a:pt x="1403" y="1372"/>
                    <a:pt x="1402" y="1366"/>
                    <a:pt x="1401" y="1360"/>
                  </a:cubicBezTo>
                  <a:cubicBezTo>
                    <a:pt x="1402" y="1360"/>
                    <a:pt x="1402" y="1360"/>
                    <a:pt x="1403" y="1360"/>
                  </a:cubicBezTo>
                  <a:cubicBezTo>
                    <a:pt x="1404" y="1359"/>
                    <a:pt x="1405" y="1359"/>
                    <a:pt x="1406" y="1357"/>
                  </a:cubicBezTo>
                  <a:cubicBezTo>
                    <a:pt x="1406" y="1355"/>
                    <a:pt x="1407" y="1354"/>
                    <a:pt x="1407" y="1353"/>
                  </a:cubicBezTo>
                  <a:cubicBezTo>
                    <a:pt x="1407" y="1352"/>
                    <a:pt x="1407" y="1352"/>
                    <a:pt x="1407" y="1352"/>
                  </a:cubicBezTo>
                  <a:lnTo>
                    <a:pt x="1407" y="1349"/>
                  </a:lnTo>
                  <a:lnTo>
                    <a:pt x="1409" y="1349"/>
                  </a:lnTo>
                  <a:cubicBezTo>
                    <a:pt x="1412" y="1360"/>
                    <a:pt x="1414" y="1371"/>
                    <a:pt x="1417" y="1382"/>
                  </a:cubicBezTo>
                  <a:cubicBezTo>
                    <a:pt x="1424" y="1409"/>
                    <a:pt x="1424" y="1438"/>
                    <a:pt x="1438" y="1462"/>
                  </a:cubicBezTo>
                  <a:cubicBezTo>
                    <a:pt x="1439" y="1463"/>
                    <a:pt x="1439" y="1463"/>
                    <a:pt x="1440" y="1464"/>
                  </a:cubicBezTo>
                  <a:cubicBezTo>
                    <a:pt x="1441" y="1465"/>
                    <a:pt x="1442" y="1465"/>
                    <a:pt x="1443" y="1465"/>
                  </a:cubicBezTo>
                  <a:cubicBezTo>
                    <a:pt x="1444" y="1465"/>
                    <a:pt x="1445" y="1464"/>
                    <a:pt x="1446" y="1464"/>
                  </a:cubicBezTo>
                  <a:cubicBezTo>
                    <a:pt x="1447" y="1463"/>
                    <a:pt x="1448" y="1463"/>
                    <a:pt x="1449" y="1462"/>
                  </a:cubicBezTo>
                  <a:cubicBezTo>
                    <a:pt x="1449" y="1461"/>
                    <a:pt x="1450" y="1460"/>
                    <a:pt x="1450" y="1459"/>
                  </a:cubicBezTo>
                  <a:lnTo>
                    <a:pt x="1450" y="1458"/>
                  </a:lnTo>
                  <a:cubicBezTo>
                    <a:pt x="1442" y="1411"/>
                    <a:pt x="1432" y="1363"/>
                    <a:pt x="1420" y="1317"/>
                  </a:cubicBezTo>
                  <a:cubicBezTo>
                    <a:pt x="1421" y="1309"/>
                    <a:pt x="1421" y="1301"/>
                    <a:pt x="1421" y="1294"/>
                  </a:cubicBezTo>
                  <a:cubicBezTo>
                    <a:pt x="1421" y="1286"/>
                    <a:pt x="1421" y="1280"/>
                    <a:pt x="1420" y="1272"/>
                  </a:cubicBezTo>
                  <a:lnTo>
                    <a:pt x="1426" y="1293"/>
                  </a:lnTo>
                  <a:cubicBezTo>
                    <a:pt x="1434" y="1317"/>
                    <a:pt x="1432" y="1352"/>
                    <a:pt x="1451" y="1372"/>
                  </a:cubicBezTo>
                  <a:cubicBezTo>
                    <a:pt x="1454" y="1376"/>
                    <a:pt x="1460" y="1370"/>
                    <a:pt x="1459" y="1366"/>
                  </a:cubicBezTo>
                  <a:cubicBezTo>
                    <a:pt x="1449" y="1338"/>
                    <a:pt x="1451" y="1307"/>
                    <a:pt x="1440" y="1277"/>
                  </a:cubicBezTo>
                  <a:lnTo>
                    <a:pt x="1435" y="1263"/>
                  </a:lnTo>
                  <a:cubicBezTo>
                    <a:pt x="1447" y="1287"/>
                    <a:pt x="1457" y="1312"/>
                    <a:pt x="1465" y="1338"/>
                  </a:cubicBezTo>
                  <a:cubicBezTo>
                    <a:pt x="1466" y="1338"/>
                    <a:pt x="1466" y="1338"/>
                    <a:pt x="1466" y="1338"/>
                  </a:cubicBezTo>
                  <a:cubicBezTo>
                    <a:pt x="1467" y="1340"/>
                    <a:pt x="1467" y="1341"/>
                    <a:pt x="1469" y="1342"/>
                  </a:cubicBezTo>
                  <a:cubicBezTo>
                    <a:pt x="1470" y="1343"/>
                    <a:pt x="1472" y="1343"/>
                    <a:pt x="1474" y="1343"/>
                  </a:cubicBezTo>
                  <a:cubicBezTo>
                    <a:pt x="1475" y="1343"/>
                    <a:pt x="1477" y="1343"/>
                    <a:pt x="1478" y="1342"/>
                  </a:cubicBezTo>
                  <a:cubicBezTo>
                    <a:pt x="1479" y="1341"/>
                    <a:pt x="1479" y="1341"/>
                    <a:pt x="1480" y="1341"/>
                  </a:cubicBezTo>
                  <a:cubicBezTo>
                    <a:pt x="1492" y="1328"/>
                    <a:pt x="1486" y="1294"/>
                    <a:pt x="1486" y="1277"/>
                  </a:cubicBezTo>
                  <a:cubicBezTo>
                    <a:pt x="1484" y="1234"/>
                    <a:pt x="1479" y="1192"/>
                    <a:pt x="1469" y="1150"/>
                  </a:cubicBezTo>
                  <a:cubicBezTo>
                    <a:pt x="1458" y="1097"/>
                    <a:pt x="1421" y="1047"/>
                    <a:pt x="1401" y="997"/>
                  </a:cubicBezTo>
                  <a:cubicBezTo>
                    <a:pt x="1395" y="982"/>
                    <a:pt x="1388" y="966"/>
                    <a:pt x="1379" y="949"/>
                  </a:cubicBezTo>
                  <a:cubicBezTo>
                    <a:pt x="1380" y="949"/>
                    <a:pt x="1380" y="949"/>
                    <a:pt x="1381" y="949"/>
                  </a:cubicBezTo>
                  <a:cubicBezTo>
                    <a:pt x="1383" y="949"/>
                    <a:pt x="1384" y="949"/>
                    <a:pt x="1385" y="948"/>
                  </a:cubicBezTo>
                  <a:cubicBezTo>
                    <a:pt x="1386" y="947"/>
                    <a:pt x="1386" y="948"/>
                    <a:pt x="1386" y="948"/>
                  </a:cubicBezTo>
                  <a:cubicBezTo>
                    <a:pt x="1396" y="962"/>
                    <a:pt x="1405" y="977"/>
                    <a:pt x="1414" y="992"/>
                  </a:cubicBezTo>
                  <a:cubicBezTo>
                    <a:pt x="1420" y="1003"/>
                    <a:pt x="1426" y="1013"/>
                    <a:pt x="1431" y="1024"/>
                  </a:cubicBezTo>
                  <a:cubicBezTo>
                    <a:pt x="1434" y="1030"/>
                    <a:pt x="1442" y="1026"/>
                    <a:pt x="1442" y="1021"/>
                  </a:cubicBezTo>
                  <a:cubicBezTo>
                    <a:pt x="1441" y="1002"/>
                    <a:pt x="1435" y="983"/>
                    <a:pt x="1426" y="967"/>
                  </a:cubicBezTo>
                  <a:cubicBezTo>
                    <a:pt x="1425" y="965"/>
                    <a:pt x="1424" y="964"/>
                    <a:pt x="1423" y="962"/>
                  </a:cubicBezTo>
                  <a:cubicBezTo>
                    <a:pt x="1424" y="962"/>
                    <a:pt x="1425" y="961"/>
                    <a:pt x="1426" y="961"/>
                  </a:cubicBezTo>
                  <a:cubicBezTo>
                    <a:pt x="1427" y="960"/>
                    <a:pt x="1427" y="960"/>
                    <a:pt x="1428" y="959"/>
                  </a:cubicBezTo>
                  <a:cubicBezTo>
                    <a:pt x="1428" y="958"/>
                    <a:pt x="1429" y="957"/>
                    <a:pt x="1429" y="956"/>
                  </a:cubicBezTo>
                  <a:cubicBezTo>
                    <a:pt x="1432" y="960"/>
                    <a:pt x="1435" y="963"/>
                    <a:pt x="1439" y="967"/>
                  </a:cubicBezTo>
                  <a:cubicBezTo>
                    <a:pt x="1442" y="970"/>
                    <a:pt x="1446" y="979"/>
                    <a:pt x="1449" y="985"/>
                  </a:cubicBezTo>
                  <a:cubicBezTo>
                    <a:pt x="1478" y="1033"/>
                    <a:pt x="1496" y="1093"/>
                    <a:pt x="1516" y="1145"/>
                  </a:cubicBezTo>
                  <a:cubicBezTo>
                    <a:pt x="1516" y="1145"/>
                    <a:pt x="1515" y="1145"/>
                    <a:pt x="1516" y="1146"/>
                  </a:cubicBezTo>
                  <a:cubicBezTo>
                    <a:pt x="1516" y="1147"/>
                    <a:pt x="1517" y="1147"/>
                    <a:pt x="1518" y="1148"/>
                  </a:cubicBezTo>
                  <a:cubicBezTo>
                    <a:pt x="1519" y="1149"/>
                    <a:pt x="1521" y="1149"/>
                    <a:pt x="1522" y="1149"/>
                  </a:cubicBezTo>
                  <a:cubicBezTo>
                    <a:pt x="1523" y="1149"/>
                    <a:pt x="1524" y="1149"/>
                    <a:pt x="1525" y="1148"/>
                  </a:cubicBezTo>
                  <a:cubicBezTo>
                    <a:pt x="1526" y="1147"/>
                    <a:pt x="1526" y="1147"/>
                    <a:pt x="1527" y="1146"/>
                  </a:cubicBezTo>
                  <a:cubicBezTo>
                    <a:pt x="1527" y="1145"/>
                    <a:pt x="1528" y="1144"/>
                    <a:pt x="1528" y="1142"/>
                  </a:cubicBezTo>
                  <a:cubicBezTo>
                    <a:pt x="1528" y="1087"/>
                    <a:pt x="1501" y="1035"/>
                    <a:pt x="1477" y="987"/>
                  </a:cubicBezTo>
                  <a:cubicBezTo>
                    <a:pt x="1471" y="975"/>
                    <a:pt x="1465" y="962"/>
                    <a:pt x="1458" y="950"/>
                  </a:cubicBezTo>
                  <a:lnTo>
                    <a:pt x="1459" y="949"/>
                  </a:lnTo>
                  <a:cubicBezTo>
                    <a:pt x="1460" y="948"/>
                    <a:pt x="1460" y="948"/>
                    <a:pt x="1461" y="948"/>
                  </a:cubicBezTo>
                  <a:lnTo>
                    <a:pt x="1467" y="960"/>
                  </a:lnTo>
                  <a:cubicBezTo>
                    <a:pt x="1497" y="1019"/>
                    <a:pt x="1526" y="1076"/>
                    <a:pt x="1558" y="1133"/>
                  </a:cubicBezTo>
                  <a:cubicBezTo>
                    <a:pt x="1561" y="1138"/>
                    <a:pt x="1571" y="1138"/>
                    <a:pt x="1571" y="1130"/>
                  </a:cubicBezTo>
                  <a:cubicBezTo>
                    <a:pt x="1571" y="1082"/>
                    <a:pt x="1537" y="1032"/>
                    <a:pt x="1512" y="988"/>
                  </a:cubicBezTo>
                  <a:cubicBezTo>
                    <a:pt x="1518" y="991"/>
                    <a:pt x="1523" y="995"/>
                    <a:pt x="1529" y="998"/>
                  </a:cubicBezTo>
                  <a:cubicBezTo>
                    <a:pt x="1533" y="1006"/>
                    <a:pt x="1537" y="1014"/>
                    <a:pt x="1541" y="1021"/>
                  </a:cubicBezTo>
                  <a:cubicBezTo>
                    <a:pt x="1553" y="1048"/>
                    <a:pt x="1563" y="1082"/>
                    <a:pt x="1583" y="1103"/>
                  </a:cubicBezTo>
                  <a:cubicBezTo>
                    <a:pt x="1584" y="1103"/>
                    <a:pt x="1583" y="1103"/>
                    <a:pt x="1584" y="1104"/>
                  </a:cubicBezTo>
                  <a:cubicBezTo>
                    <a:pt x="1584" y="1105"/>
                    <a:pt x="1587" y="1105"/>
                    <a:pt x="1588" y="1105"/>
                  </a:cubicBezTo>
                  <a:cubicBezTo>
                    <a:pt x="1589" y="1105"/>
                    <a:pt x="1591" y="1104"/>
                    <a:pt x="1592" y="1104"/>
                  </a:cubicBezTo>
                  <a:cubicBezTo>
                    <a:pt x="1593" y="1103"/>
                    <a:pt x="1594" y="1102"/>
                    <a:pt x="1595" y="1101"/>
                  </a:cubicBezTo>
                  <a:cubicBezTo>
                    <a:pt x="1595" y="1100"/>
                    <a:pt x="1595" y="1099"/>
                    <a:pt x="1596" y="1098"/>
                  </a:cubicBezTo>
                  <a:cubicBezTo>
                    <a:pt x="1595" y="1079"/>
                    <a:pt x="1590" y="1060"/>
                    <a:pt x="1580" y="1044"/>
                  </a:cubicBezTo>
                  <a:cubicBezTo>
                    <a:pt x="1579" y="1042"/>
                    <a:pt x="1579" y="1041"/>
                    <a:pt x="1578" y="1040"/>
                  </a:cubicBezTo>
                  <a:cubicBezTo>
                    <a:pt x="1579" y="1042"/>
                    <a:pt x="1580" y="1043"/>
                    <a:pt x="1582" y="1044"/>
                  </a:cubicBezTo>
                  <a:cubicBezTo>
                    <a:pt x="1583" y="1045"/>
                    <a:pt x="1583" y="1045"/>
                    <a:pt x="1584" y="1045"/>
                  </a:cubicBezTo>
                  <a:cubicBezTo>
                    <a:pt x="1586" y="1046"/>
                    <a:pt x="1588" y="1047"/>
                    <a:pt x="1591" y="1047"/>
                  </a:cubicBezTo>
                  <a:cubicBezTo>
                    <a:pt x="1593" y="1047"/>
                    <a:pt x="1596" y="1046"/>
                    <a:pt x="1598" y="1045"/>
                  </a:cubicBezTo>
                  <a:cubicBezTo>
                    <a:pt x="1600" y="1044"/>
                    <a:pt x="1602" y="1042"/>
                    <a:pt x="1603" y="1040"/>
                  </a:cubicBezTo>
                  <a:cubicBezTo>
                    <a:pt x="1603" y="1039"/>
                    <a:pt x="1603" y="1039"/>
                    <a:pt x="1604" y="1038"/>
                  </a:cubicBezTo>
                  <a:cubicBezTo>
                    <a:pt x="1611" y="1078"/>
                    <a:pt x="1613" y="1117"/>
                    <a:pt x="1623" y="1155"/>
                  </a:cubicBezTo>
                  <a:cubicBezTo>
                    <a:pt x="1631" y="1191"/>
                    <a:pt x="1641" y="1226"/>
                    <a:pt x="1654" y="1259"/>
                  </a:cubicBezTo>
                  <a:cubicBezTo>
                    <a:pt x="1646" y="1279"/>
                    <a:pt x="1641" y="1299"/>
                    <a:pt x="1638" y="1320"/>
                  </a:cubicBezTo>
                  <a:cubicBezTo>
                    <a:pt x="1632" y="1346"/>
                    <a:pt x="1621" y="1374"/>
                    <a:pt x="1616" y="1399"/>
                  </a:cubicBezTo>
                  <a:cubicBezTo>
                    <a:pt x="1613" y="1421"/>
                    <a:pt x="1606" y="1443"/>
                    <a:pt x="1596" y="1463"/>
                  </a:cubicBezTo>
                  <a:cubicBezTo>
                    <a:pt x="1596" y="1451"/>
                    <a:pt x="1595" y="1440"/>
                    <a:pt x="1595" y="1428"/>
                  </a:cubicBezTo>
                  <a:cubicBezTo>
                    <a:pt x="1595" y="1423"/>
                    <a:pt x="1595" y="1418"/>
                    <a:pt x="1595" y="1413"/>
                  </a:cubicBezTo>
                  <a:cubicBezTo>
                    <a:pt x="1595" y="1385"/>
                    <a:pt x="1594" y="1358"/>
                    <a:pt x="1591" y="1330"/>
                  </a:cubicBezTo>
                  <a:cubicBezTo>
                    <a:pt x="1590" y="1330"/>
                    <a:pt x="1590" y="1329"/>
                    <a:pt x="1590" y="1329"/>
                  </a:cubicBezTo>
                  <a:cubicBezTo>
                    <a:pt x="1590" y="1328"/>
                    <a:pt x="1589" y="1328"/>
                    <a:pt x="1588" y="1327"/>
                  </a:cubicBezTo>
                  <a:cubicBezTo>
                    <a:pt x="1588" y="1327"/>
                    <a:pt x="1587" y="1327"/>
                    <a:pt x="1586" y="1327"/>
                  </a:cubicBezTo>
                  <a:cubicBezTo>
                    <a:pt x="1586" y="1327"/>
                    <a:pt x="1585" y="1326"/>
                    <a:pt x="1584" y="1327"/>
                  </a:cubicBezTo>
                  <a:cubicBezTo>
                    <a:pt x="1583" y="1327"/>
                    <a:pt x="1583" y="1328"/>
                    <a:pt x="1583" y="1329"/>
                  </a:cubicBezTo>
                  <a:cubicBezTo>
                    <a:pt x="1582" y="1330"/>
                    <a:pt x="1582" y="1330"/>
                    <a:pt x="1582" y="1330"/>
                  </a:cubicBezTo>
                  <a:cubicBezTo>
                    <a:pt x="1566" y="1433"/>
                    <a:pt x="1603" y="1553"/>
                    <a:pt x="1536" y="1645"/>
                  </a:cubicBezTo>
                  <a:cubicBezTo>
                    <a:pt x="1535" y="1646"/>
                    <a:pt x="1536" y="1648"/>
                    <a:pt x="1538" y="1647"/>
                  </a:cubicBezTo>
                  <a:cubicBezTo>
                    <a:pt x="1580" y="1621"/>
                    <a:pt x="1586" y="1575"/>
                    <a:pt x="1594" y="1529"/>
                  </a:cubicBezTo>
                  <a:cubicBezTo>
                    <a:pt x="1596" y="1515"/>
                    <a:pt x="1597" y="1501"/>
                    <a:pt x="1597" y="1487"/>
                  </a:cubicBezTo>
                  <a:cubicBezTo>
                    <a:pt x="1597" y="1482"/>
                    <a:pt x="1597" y="1476"/>
                    <a:pt x="1597" y="1470"/>
                  </a:cubicBezTo>
                  <a:lnTo>
                    <a:pt x="1598" y="1470"/>
                  </a:lnTo>
                  <a:cubicBezTo>
                    <a:pt x="1600" y="1467"/>
                    <a:pt x="1602" y="1464"/>
                    <a:pt x="1604" y="1460"/>
                  </a:cubicBezTo>
                  <a:cubicBezTo>
                    <a:pt x="1619" y="1436"/>
                    <a:pt x="1630" y="1409"/>
                    <a:pt x="1639" y="1382"/>
                  </a:cubicBezTo>
                  <a:cubicBezTo>
                    <a:pt x="1651" y="1352"/>
                    <a:pt x="1654" y="1313"/>
                    <a:pt x="1666" y="1282"/>
                  </a:cubicBezTo>
                  <a:cubicBezTo>
                    <a:pt x="1666" y="1283"/>
                    <a:pt x="1667" y="1285"/>
                    <a:pt x="1668" y="1287"/>
                  </a:cubicBezTo>
                  <a:cubicBezTo>
                    <a:pt x="1674" y="1296"/>
                    <a:pt x="1682" y="1304"/>
                    <a:pt x="1692" y="1310"/>
                  </a:cubicBezTo>
                  <a:cubicBezTo>
                    <a:pt x="1698" y="1313"/>
                    <a:pt x="1704" y="1316"/>
                    <a:pt x="1711" y="1318"/>
                  </a:cubicBezTo>
                  <a:cubicBezTo>
                    <a:pt x="1714" y="1336"/>
                    <a:pt x="1715" y="1355"/>
                    <a:pt x="1715" y="1374"/>
                  </a:cubicBezTo>
                  <a:cubicBezTo>
                    <a:pt x="1715" y="1402"/>
                    <a:pt x="1707" y="1452"/>
                    <a:pt x="1732" y="1475"/>
                  </a:cubicBezTo>
                  <a:lnTo>
                    <a:pt x="1733" y="1476"/>
                  </a:lnTo>
                  <a:cubicBezTo>
                    <a:pt x="1734" y="1477"/>
                    <a:pt x="1735" y="1477"/>
                    <a:pt x="1737" y="1477"/>
                  </a:cubicBezTo>
                  <a:cubicBezTo>
                    <a:pt x="1738" y="1477"/>
                    <a:pt x="1740" y="1477"/>
                    <a:pt x="1742" y="1476"/>
                  </a:cubicBezTo>
                  <a:cubicBezTo>
                    <a:pt x="1743" y="1475"/>
                    <a:pt x="1744" y="1474"/>
                    <a:pt x="1745" y="1473"/>
                  </a:cubicBezTo>
                  <a:cubicBezTo>
                    <a:pt x="1747" y="1466"/>
                    <a:pt x="1750" y="1459"/>
                    <a:pt x="1754" y="1453"/>
                  </a:cubicBezTo>
                  <a:cubicBezTo>
                    <a:pt x="1760" y="1443"/>
                    <a:pt x="1767" y="1434"/>
                    <a:pt x="1775" y="1426"/>
                  </a:cubicBezTo>
                  <a:cubicBezTo>
                    <a:pt x="1775" y="1430"/>
                    <a:pt x="1775" y="1435"/>
                    <a:pt x="1775" y="1439"/>
                  </a:cubicBezTo>
                  <a:cubicBezTo>
                    <a:pt x="1775" y="1475"/>
                    <a:pt x="1773" y="1511"/>
                    <a:pt x="1769" y="1547"/>
                  </a:cubicBezTo>
                  <a:cubicBezTo>
                    <a:pt x="1763" y="1595"/>
                    <a:pt x="1775" y="1641"/>
                    <a:pt x="1774" y="1688"/>
                  </a:cubicBezTo>
                  <a:cubicBezTo>
                    <a:pt x="1774" y="1702"/>
                    <a:pt x="1773" y="1718"/>
                    <a:pt x="1786" y="1727"/>
                  </a:cubicBezTo>
                  <a:cubicBezTo>
                    <a:pt x="1795" y="1733"/>
                    <a:pt x="1813" y="1712"/>
                    <a:pt x="1816" y="1725"/>
                  </a:cubicBezTo>
                  <a:cubicBezTo>
                    <a:pt x="1817" y="1735"/>
                    <a:pt x="1817" y="1745"/>
                    <a:pt x="1817" y="1756"/>
                  </a:cubicBezTo>
                  <a:cubicBezTo>
                    <a:pt x="1817" y="1770"/>
                    <a:pt x="1816" y="1784"/>
                    <a:pt x="1815" y="1798"/>
                  </a:cubicBezTo>
                  <a:cubicBezTo>
                    <a:pt x="1815" y="1825"/>
                    <a:pt x="1821" y="1851"/>
                    <a:pt x="1820" y="1878"/>
                  </a:cubicBezTo>
                  <a:cubicBezTo>
                    <a:pt x="1820" y="1932"/>
                    <a:pt x="1822" y="1987"/>
                    <a:pt x="1818" y="2042"/>
                  </a:cubicBezTo>
                  <a:cubicBezTo>
                    <a:pt x="1813" y="2101"/>
                    <a:pt x="1815" y="2162"/>
                    <a:pt x="1807" y="2220"/>
                  </a:cubicBezTo>
                  <a:cubicBezTo>
                    <a:pt x="1804" y="2243"/>
                    <a:pt x="1803" y="2267"/>
                    <a:pt x="1800" y="2290"/>
                  </a:cubicBezTo>
                  <a:cubicBezTo>
                    <a:pt x="1797" y="2307"/>
                    <a:pt x="1801" y="2336"/>
                    <a:pt x="1793" y="2352"/>
                  </a:cubicBezTo>
                  <a:cubicBezTo>
                    <a:pt x="1790" y="2357"/>
                    <a:pt x="1798" y="2362"/>
                    <a:pt x="1802" y="2357"/>
                  </a:cubicBezTo>
                  <a:lnTo>
                    <a:pt x="1806" y="2351"/>
                  </a:lnTo>
                  <a:lnTo>
                    <a:pt x="1807" y="2352"/>
                  </a:lnTo>
                  <a:cubicBezTo>
                    <a:pt x="1808" y="2352"/>
                    <a:pt x="1810" y="2353"/>
                    <a:pt x="1812" y="2353"/>
                  </a:cubicBezTo>
                  <a:cubicBezTo>
                    <a:pt x="1814" y="2353"/>
                    <a:pt x="1815" y="2353"/>
                    <a:pt x="1817" y="2352"/>
                  </a:cubicBezTo>
                  <a:cubicBezTo>
                    <a:pt x="1819" y="2351"/>
                    <a:pt x="1820" y="2350"/>
                    <a:pt x="1821" y="2348"/>
                  </a:cubicBezTo>
                  <a:cubicBezTo>
                    <a:pt x="1822" y="2347"/>
                    <a:pt x="1822" y="2345"/>
                    <a:pt x="1822" y="2344"/>
                  </a:cubicBezTo>
                  <a:cubicBezTo>
                    <a:pt x="1824" y="2324"/>
                    <a:pt x="1848" y="2304"/>
                    <a:pt x="1854" y="2283"/>
                  </a:cubicBezTo>
                  <a:cubicBezTo>
                    <a:pt x="1860" y="2261"/>
                    <a:pt x="1881" y="2244"/>
                    <a:pt x="1893" y="2224"/>
                  </a:cubicBezTo>
                  <a:cubicBezTo>
                    <a:pt x="1895" y="2222"/>
                    <a:pt x="1896" y="2220"/>
                    <a:pt x="1897" y="2217"/>
                  </a:cubicBezTo>
                  <a:cubicBezTo>
                    <a:pt x="1904" y="2206"/>
                    <a:pt x="1910" y="2194"/>
                    <a:pt x="1914" y="2181"/>
                  </a:cubicBezTo>
                  <a:cubicBezTo>
                    <a:pt x="1944" y="2110"/>
                    <a:pt x="1970" y="2038"/>
                    <a:pt x="1993" y="1965"/>
                  </a:cubicBezTo>
                  <a:cubicBezTo>
                    <a:pt x="2004" y="1929"/>
                    <a:pt x="2016" y="1892"/>
                    <a:pt x="2025" y="1856"/>
                  </a:cubicBezTo>
                  <a:cubicBezTo>
                    <a:pt x="2034" y="1820"/>
                    <a:pt x="2025" y="1769"/>
                    <a:pt x="2021" y="1730"/>
                  </a:cubicBezTo>
                  <a:cubicBezTo>
                    <a:pt x="2018" y="1702"/>
                    <a:pt x="2012" y="1673"/>
                    <a:pt x="2004" y="1646"/>
                  </a:cubicBezTo>
                  <a:moveTo>
                    <a:pt x="893" y="2344"/>
                  </a:moveTo>
                  <a:cubicBezTo>
                    <a:pt x="897" y="2346"/>
                    <a:pt x="901" y="2346"/>
                    <a:pt x="906" y="2346"/>
                  </a:cubicBezTo>
                  <a:cubicBezTo>
                    <a:pt x="910" y="2346"/>
                    <a:pt x="916" y="2346"/>
                    <a:pt x="920" y="2344"/>
                  </a:cubicBezTo>
                  <a:cubicBezTo>
                    <a:pt x="920" y="2349"/>
                    <a:pt x="920" y="2354"/>
                    <a:pt x="919" y="2359"/>
                  </a:cubicBezTo>
                  <a:cubicBezTo>
                    <a:pt x="917" y="2386"/>
                    <a:pt x="912" y="2413"/>
                    <a:pt x="910" y="2441"/>
                  </a:cubicBezTo>
                  <a:cubicBezTo>
                    <a:pt x="910" y="2442"/>
                    <a:pt x="910" y="2443"/>
                    <a:pt x="910" y="2444"/>
                  </a:cubicBezTo>
                  <a:cubicBezTo>
                    <a:pt x="910" y="2463"/>
                    <a:pt x="908" y="2483"/>
                    <a:pt x="904" y="2502"/>
                  </a:cubicBezTo>
                  <a:cubicBezTo>
                    <a:pt x="903" y="2500"/>
                    <a:pt x="902" y="2498"/>
                    <a:pt x="900" y="2496"/>
                  </a:cubicBezTo>
                  <a:cubicBezTo>
                    <a:pt x="891" y="2479"/>
                    <a:pt x="883" y="2461"/>
                    <a:pt x="877" y="2443"/>
                  </a:cubicBezTo>
                  <a:cubicBezTo>
                    <a:pt x="877" y="2443"/>
                    <a:pt x="878" y="2443"/>
                    <a:pt x="877" y="2442"/>
                  </a:cubicBezTo>
                  <a:cubicBezTo>
                    <a:pt x="876" y="2441"/>
                    <a:pt x="876" y="2441"/>
                    <a:pt x="875" y="2440"/>
                  </a:cubicBezTo>
                  <a:cubicBezTo>
                    <a:pt x="874" y="2439"/>
                    <a:pt x="873" y="2440"/>
                    <a:pt x="872" y="2440"/>
                  </a:cubicBezTo>
                  <a:cubicBezTo>
                    <a:pt x="871" y="2440"/>
                    <a:pt x="870" y="2439"/>
                    <a:pt x="869" y="2440"/>
                  </a:cubicBezTo>
                  <a:cubicBezTo>
                    <a:pt x="868" y="2441"/>
                    <a:pt x="868" y="2441"/>
                    <a:pt x="868" y="2442"/>
                  </a:cubicBezTo>
                  <a:cubicBezTo>
                    <a:pt x="878" y="2410"/>
                    <a:pt x="884" y="2376"/>
                    <a:pt x="893" y="2344"/>
                  </a:cubicBezTo>
                  <a:moveTo>
                    <a:pt x="1099" y="1984"/>
                  </a:moveTo>
                  <a:cubicBezTo>
                    <a:pt x="1099" y="1986"/>
                    <a:pt x="1099" y="1989"/>
                    <a:pt x="1098" y="1992"/>
                  </a:cubicBezTo>
                  <a:cubicBezTo>
                    <a:pt x="1098" y="1988"/>
                    <a:pt x="1098" y="1983"/>
                    <a:pt x="1098" y="1979"/>
                  </a:cubicBezTo>
                  <a:lnTo>
                    <a:pt x="1099" y="1984"/>
                  </a:lnTo>
                  <a:moveTo>
                    <a:pt x="1097" y="2172"/>
                  </a:moveTo>
                  <a:cubicBezTo>
                    <a:pt x="1098" y="2173"/>
                    <a:pt x="1099" y="2173"/>
                    <a:pt x="1100" y="2173"/>
                  </a:cubicBezTo>
                  <a:cubicBezTo>
                    <a:pt x="1100" y="2173"/>
                    <a:pt x="1101" y="2173"/>
                    <a:pt x="1102" y="2172"/>
                  </a:cubicBezTo>
                  <a:cubicBezTo>
                    <a:pt x="1100" y="2178"/>
                    <a:pt x="1097" y="2183"/>
                    <a:pt x="1094" y="2188"/>
                  </a:cubicBezTo>
                  <a:cubicBezTo>
                    <a:pt x="1094" y="2189"/>
                    <a:pt x="1093" y="2191"/>
                    <a:pt x="1092" y="2192"/>
                  </a:cubicBezTo>
                  <a:cubicBezTo>
                    <a:pt x="1094" y="2187"/>
                    <a:pt x="1096" y="2179"/>
                    <a:pt x="1097" y="2173"/>
                  </a:cubicBezTo>
                  <a:lnTo>
                    <a:pt x="1097" y="2172"/>
                  </a:lnTo>
                  <a:moveTo>
                    <a:pt x="1038" y="1614"/>
                  </a:moveTo>
                  <a:cubicBezTo>
                    <a:pt x="1038" y="1617"/>
                    <a:pt x="1038" y="1619"/>
                    <a:pt x="1038" y="1621"/>
                  </a:cubicBezTo>
                  <a:lnTo>
                    <a:pt x="1036" y="1615"/>
                  </a:lnTo>
                  <a:lnTo>
                    <a:pt x="1038" y="1614"/>
                  </a:lnTo>
                  <a:moveTo>
                    <a:pt x="985" y="2106"/>
                  </a:moveTo>
                  <a:cubicBezTo>
                    <a:pt x="991" y="2036"/>
                    <a:pt x="988" y="1965"/>
                    <a:pt x="989" y="1894"/>
                  </a:cubicBezTo>
                  <a:lnTo>
                    <a:pt x="990" y="1894"/>
                  </a:lnTo>
                  <a:cubicBezTo>
                    <a:pt x="991" y="1893"/>
                    <a:pt x="991" y="1893"/>
                    <a:pt x="992" y="1892"/>
                  </a:cubicBezTo>
                  <a:cubicBezTo>
                    <a:pt x="993" y="1891"/>
                    <a:pt x="994" y="1889"/>
                    <a:pt x="995" y="1888"/>
                  </a:cubicBezTo>
                  <a:cubicBezTo>
                    <a:pt x="996" y="1885"/>
                    <a:pt x="997" y="1883"/>
                    <a:pt x="998" y="1880"/>
                  </a:cubicBezTo>
                  <a:cubicBezTo>
                    <a:pt x="998" y="1883"/>
                    <a:pt x="998" y="1885"/>
                    <a:pt x="998" y="1887"/>
                  </a:cubicBezTo>
                  <a:cubicBezTo>
                    <a:pt x="998" y="1914"/>
                    <a:pt x="1000" y="1941"/>
                    <a:pt x="1003" y="1968"/>
                  </a:cubicBezTo>
                  <a:cubicBezTo>
                    <a:pt x="1003" y="1968"/>
                    <a:pt x="1003" y="1969"/>
                    <a:pt x="1004" y="1970"/>
                  </a:cubicBezTo>
                  <a:cubicBezTo>
                    <a:pt x="1004" y="1971"/>
                    <a:pt x="1005" y="1971"/>
                    <a:pt x="1006" y="1972"/>
                  </a:cubicBezTo>
                  <a:cubicBezTo>
                    <a:pt x="1007" y="1973"/>
                    <a:pt x="1008" y="1973"/>
                    <a:pt x="1010" y="1973"/>
                  </a:cubicBezTo>
                  <a:cubicBezTo>
                    <a:pt x="1011" y="1973"/>
                    <a:pt x="1012" y="1973"/>
                    <a:pt x="1013" y="1972"/>
                  </a:cubicBezTo>
                  <a:cubicBezTo>
                    <a:pt x="1014" y="1971"/>
                    <a:pt x="1014" y="1971"/>
                    <a:pt x="1015" y="1970"/>
                  </a:cubicBezTo>
                  <a:cubicBezTo>
                    <a:pt x="1015" y="1969"/>
                    <a:pt x="1016" y="1968"/>
                    <a:pt x="1016" y="1968"/>
                  </a:cubicBezTo>
                  <a:cubicBezTo>
                    <a:pt x="1022" y="1929"/>
                    <a:pt x="1025" y="1890"/>
                    <a:pt x="1025" y="1852"/>
                  </a:cubicBezTo>
                  <a:cubicBezTo>
                    <a:pt x="1025" y="1848"/>
                    <a:pt x="1025" y="1843"/>
                    <a:pt x="1024" y="1839"/>
                  </a:cubicBezTo>
                  <a:cubicBezTo>
                    <a:pt x="1026" y="1856"/>
                    <a:pt x="1029" y="1872"/>
                    <a:pt x="1034" y="1887"/>
                  </a:cubicBezTo>
                  <a:cubicBezTo>
                    <a:pt x="1034" y="1928"/>
                    <a:pt x="1035" y="1969"/>
                    <a:pt x="1036" y="2009"/>
                  </a:cubicBezTo>
                  <a:cubicBezTo>
                    <a:pt x="1036" y="2010"/>
                    <a:pt x="1036" y="2011"/>
                    <a:pt x="1037" y="2012"/>
                  </a:cubicBezTo>
                  <a:cubicBezTo>
                    <a:pt x="1037" y="2013"/>
                    <a:pt x="1039" y="2014"/>
                    <a:pt x="1039" y="2014"/>
                  </a:cubicBezTo>
                  <a:cubicBezTo>
                    <a:pt x="1040" y="2015"/>
                    <a:pt x="1041" y="2015"/>
                    <a:pt x="1043" y="2015"/>
                  </a:cubicBezTo>
                  <a:cubicBezTo>
                    <a:pt x="1044" y="2015"/>
                    <a:pt x="1045" y="2014"/>
                    <a:pt x="1046" y="2014"/>
                  </a:cubicBezTo>
                  <a:cubicBezTo>
                    <a:pt x="1047" y="2013"/>
                    <a:pt x="1047" y="2013"/>
                    <a:pt x="1048" y="2012"/>
                  </a:cubicBezTo>
                  <a:lnTo>
                    <a:pt x="1048" y="2011"/>
                  </a:lnTo>
                  <a:cubicBezTo>
                    <a:pt x="1056" y="1969"/>
                    <a:pt x="1059" y="1928"/>
                    <a:pt x="1059" y="1886"/>
                  </a:cubicBezTo>
                  <a:cubicBezTo>
                    <a:pt x="1059" y="1871"/>
                    <a:pt x="1059" y="1856"/>
                    <a:pt x="1058" y="1841"/>
                  </a:cubicBezTo>
                  <a:cubicBezTo>
                    <a:pt x="1058" y="1838"/>
                    <a:pt x="1058" y="1835"/>
                    <a:pt x="1058" y="1832"/>
                  </a:cubicBezTo>
                  <a:cubicBezTo>
                    <a:pt x="1060" y="1844"/>
                    <a:pt x="1062" y="1855"/>
                    <a:pt x="1065" y="1867"/>
                  </a:cubicBezTo>
                  <a:lnTo>
                    <a:pt x="1066" y="1868"/>
                  </a:lnTo>
                  <a:cubicBezTo>
                    <a:pt x="1066" y="1869"/>
                    <a:pt x="1067" y="1870"/>
                    <a:pt x="1068" y="1871"/>
                  </a:cubicBezTo>
                  <a:cubicBezTo>
                    <a:pt x="1069" y="1871"/>
                    <a:pt x="1070" y="1871"/>
                    <a:pt x="1071" y="1872"/>
                  </a:cubicBezTo>
                  <a:cubicBezTo>
                    <a:pt x="1072" y="1930"/>
                    <a:pt x="1076" y="1988"/>
                    <a:pt x="1083" y="2046"/>
                  </a:cubicBezTo>
                  <a:cubicBezTo>
                    <a:pt x="1083" y="2047"/>
                    <a:pt x="1083" y="2047"/>
                    <a:pt x="1084" y="2048"/>
                  </a:cubicBezTo>
                  <a:lnTo>
                    <a:pt x="1085" y="2049"/>
                  </a:lnTo>
                  <a:cubicBezTo>
                    <a:pt x="1086" y="2050"/>
                    <a:pt x="1087" y="2050"/>
                    <a:pt x="1088" y="2050"/>
                  </a:cubicBezTo>
                  <a:cubicBezTo>
                    <a:pt x="1089" y="2050"/>
                    <a:pt x="1090" y="2050"/>
                    <a:pt x="1091" y="2049"/>
                  </a:cubicBezTo>
                  <a:lnTo>
                    <a:pt x="1092" y="2048"/>
                  </a:lnTo>
                  <a:cubicBezTo>
                    <a:pt x="1093" y="2047"/>
                    <a:pt x="1093" y="2047"/>
                    <a:pt x="1093" y="2046"/>
                  </a:cubicBezTo>
                  <a:cubicBezTo>
                    <a:pt x="1093" y="2060"/>
                    <a:pt x="1093" y="2073"/>
                    <a:pt x="1092" y="2087"/>
                  </a:cubicBezTo>
                  <a:cubicBezTo>
                    <a:pt x="1085" y="2124"/>
                    <a:pt x="1080" y="2162"/>
                    <a:pt x="1071" y="2199"/>
                  </a:cubicBezTo>
                  <a:cubicBezTo>
                    <a:pt x="1066" y="2219"/>
                    <a:pt x="1062" y="2238"/>
                    <a:pt x="1057" y="2258"/>
                  </a:cubicBezTo>
                  <a:cubicBezTo>
                    <a:pt x="1054" y="2269"/>
                    <a:pt x="1050" y="2280"/>
                    <a:pt x="1046" y="2290"/>
                  </a:cubicBezTo>
                  <a:cubicBezTo>
                    <a:pt x="1048" y="2270"/>
                    <a:pt x="1050" y="2249"/>
                    <a:pt x="1053" y="2229"/>
                  </a:cubicBezTo>
                  <a:cubicBezTo>
                    <a:pt x="1058" y="2203"/>
                    <a:pt x="1061" y="2176"/>
                    <a:pt x="1061" y="2149"/>
                  </a:cubicBezTo>
                  <a:cubicBezTo>
                    <a:pt x="1061" y="2145"/>
                    <a:pt x="1055" y="2144"/>
                    <a:pt x="1054" y="2149"/>
                  </a:cubicBezTo>
                  <a:cubicBezTo>
                    <a:pt x="1050" y="2175"/>
                    <a:pt x="1042" y="2200"/>
                    <a:pt x="1035" y="2227"/>
                  </a:cubicBezTo>
                  <a:cubicBezTo>
                    <a:pt x="1025" y="2267"/>
                    <a:pt x="1024" y="2307"/>
                    <a:pt x="1012" y="2347"/>
                  </a:cubicBezTo>
                  <a:cubicBezTo>
                    <a:pt x="1008" y="2358"/>
                    <a:pt x="1003" y="2368"/>
                    <a:pt x="998" y="2377"/>
                  </a:cubicBezTo>
                  <a:cubicBezTo>
                    <a:pt x="996" y="2380"/>
                    <a:pt x="994" y="2383"/>
                    <a:pt x="992" y="2386"/>
                  </a:cubicBezTo>
                  <a:cubicBezTo>
                    <a:pt x="994" y="2382"/>
                    <a:pt x="996" y="2377"/>
                    <a:pt x="999" y="2373"/>
                  </a:cubicBezTo>
                  <a:cubicBezTo>
                    <a:pt x="1017" y="2339"/>
                    <a:pt x="1013" y="2300"/>
                    <a:pt x="1027" y="2265"/>
                  </a:cubicBezTo>
                  <a:cubicBezTo>
                    <a:pt x="1029" y="2260"/>
                    <a:pt x="1023" y="2257"/>
                    <a:pt x="1020" y="2261"/>
                  </a:cubicBezTo>
                  <a:cubicBezTo>
                    <a:pt x="995" y="2288"/>
                    <a:pt x="1001" y="2333"/>
                    <a:pt x="984" y="2365"/>
                  </a:cubicBezTo>
                  <a:cubicBezTo>
                    <a:pt x="964" y="2402"/>
                    <a:pt x="959" y="2447"/>
                    <a:pt x="945" y="2488"/>
                  </a:cubicBezTo>
                  <a:cubicBezTo>
                    <a:pt x="937" y="2517"/>
                    <a:pt x="925" y="2546"/>
                    <a:pt x="910" y="2573"/>
                  </a:cubicBezTo>
                  <a:cubicBezTo>
                    <a:pt x="904" y="2583"/>
                    <a:pt x="897" y="2594"/>
                    <a:pt x="889" y="2604"/>
                  </a:cubicBezTo>
                  <a:cubicBezTo>
                    <a:pt x="855" y="2645"/>
                    <a:pt x="856" y="2607"/>
                    <a:pt x="853" y="2578"/>
                  </a:cubicBezTo>
                  <a:cubicBezTo>
                    <a:pt x="853" y="2577"/>
                    <a:pt x="853" y="2577"/>
                    <a:pt x="853" y="2577"/>
                  </a:cubicBezTo>
                  <a:cubicBezTo>
                    <a:pt x="852" y="2576"/>
                    <a:pt x="852" y="2576"/>
                    <a:pt x="852" y="2576"/>
                  </a:cubicBezTo>
                  <a:cubicBezTo>
                    <a:pt x="851" y="2576"/>
                    <a:pt x="851" y="2575"/>
                    <a:pt x="850" y="2575"/>
                  </a:cubicBezTo>
                  <a:cubicBezTo>
                    <a:pt x="863" y="2546"/>
                    <a:pt x="869" y="2515"/>
                    <a:pt x="869" y="2484"/>
                  </a:cubicBezTo>
                  <a:cubicBezTo>
                    <a:pt x="869" y="2478"/>
                    <a:pt x="869" y="2471"/>
                    <a:pt x="868" y="2465"/>
                  </a:cubicBezTo>
                  <a:cubicBezTo>
                    <a:pt x="868" y="2464"/>
                    <a:pt x="868" y="2464"/>
                    <a:pt x="867" y="2463"/>
                  </a:cubicBezTo>
                  <a:cubicBezTo>
                    <a:pt x="866" y="2462"/>
                    <a:pt x="866" y="2463"/>
                    <a:pt x="865" y="2463"/>
                  </a:cubicBezTo>
                  <a:cubicBezTo>
                    <a:pt x="865" y="2463"/>
                    <a:pt x="864" y="2462"/>
                    <a:pt x="863" y="2463"/>
                  </a:cubicBezTo>
                  <a:cubicBezTo>
                    <a:pt x="862" y="2464"/>
                    <a:pt x="862" y="2464"/>
                    <a:pt x="862" y="2465"/>
                  </a:cubicBezTo>
                  <a:cubicBezTo>
                    <a:pt x="853" y="2481"/>
                    <a:pt x="847" y="2499"/>
                    <a:pt x="846" y="2518"/>
                  </a:cubicBezTo>
                  <a:cubicBezTo>
                    <a:pt x="844" y="2557"/>
                    <a:pt x="821" y="2590"/>
                    <a:pt x="812" y="2626"/>
                  </a:cubicBezTo>
                  <a:cubicBezTo>
                    <a:pt x="810" y="2635"/>
                    <a:pt x="776" y="2702"/>
                    <a:pt x="769" y="2692"/>
                  </a:cubicBezTo>
                  <a:cubicBezTo>
                    <a:pt x="746" y="2655"/>
                    <a:pt x="756" y="2602"/>
                    <a:pt x="753" y="2560"/>
                  </a:cubicBezTo>
                  <a:cubicBezTo>
                    <a:pt x="753" y="2558"/>
                    <a:pt x="751" y="2558"/>
                    <a:pt x="750" y="2560"/>
                  </a:cubicBezTo>
                  <a:cubicBezTo>
                    <a:pt x="758" y="2527"/>
                    <a:pt x="768" y="2495"/>
                    <a:pt x="776" y="2462"/>
                  </a:cubicBezTo>
                  <a:cubicBezTo>
                    <a:pt x="783" y="2441"/>
                    <a:pt x="791" y="2420"/>
                    <a:pt x="800" y="2399"/>
                  </a:cubicBezTo>
                  <a:cubicBezTo>
                    <a:pt x="805" y="2382"/>
                    <a:pt x="809" y="2363"/>
                    <a:pt x="810" y="2345"/>
                  </a:cubicBezTo>
                  <a:cubicBezTo>
                    <a:pt x="810" y="2351"/>
                    <a:pt x="810" y="2356"/>
                    <a:pt x="812" y="2361"/>
                  </a:cubicBezTo>
                  <a:cubicBezTo>
                    <a:pt x="818" y="2397"/>
                    <a:pt x="819" y="2444"/>
                    <a:pt x="839" y="2476"/>
                  </a:cubicBezTo>
                  <a:cubicBezTo>
                    <a:pt x="840" y="2477"/>
                    <a:pt x="841" y="2478"/>
                    <a:pt x="842" y="2479"/>
                  </a:cubicBezTo>
                  <a:cubicBezTo>
                    <a:pt x="843" y="2480"/>
                    <a:pt x="844" y="2480"/>
                    <a:pt x="846" y="2480"/>
                  </a:cubicBezTo>
                  <a:cubicBezTo>
                    <a:pt x="847" y="2480"/>
                    <a:pt x="848" y="2480"/>
                    <a:pt x="850" y="2479"/>
                  </a:cubicBezTo>
                  <a:cubicBezTo>
                    <a:pt x="851" y="2478"/>
                    <a:pt x="852" y="2477"/>
                    <a:pt x="853" y="2476"/>
                  </a:cubicBezTo>
                  <a:cubicBezTo>
                    <a:pt x="853" y="2475"/>
                    <a:pt x="854" y="2475"/>
                    <a:pt x="854" y="2474"/>
                  </a:cubicBezTo>
                  <a:cubicBezTo>
                    <a:pt x="858" y="2465"/>
                    <a:pt x="862" y="2455"/>
                    <a:pt x="865" y="2445"/>
                  </a:cubicBezTo>
                  <a:lnTo>
                    <a:pt x="865" y="2446"/>
                  </a:lnTo>
                  <a:cubicBezTo>
                    <a:pt x="865" y="2447"/>
                    <a:pt x="865" y="2447"/>
                    <a:pt x="865" y="2448"/>
                  </a:cubicBezTo>
                  <a:cubicBezTo>
                    <a:pt x="870" y="2472"/>
                    <a:pt x="879" y="2511"/>
                    <a:pt x="899" y="2528"/>
                  </a:cubicBezTo>
                  <a:cubicBezTo>
                    <a:pt x="900" y="2528"/>
                    <a:pt x="899" y="2528"/>
                    <a:pt x="900" y="2529"/>
                  </a:cubicBezTo>
                  <a:cubicBezTo>
                    <a:pt x="901" y="2530"/>
                    <a:pt x="903" y="2530"/>
                    <a:pt x="905" y="2530"/>
                  </a:cubicBezTo>
                  <a:cubicBezTo>
                    <a:pt x="906" y="2530"/>
                    <a:pt x="908" y="2530"/>
                    <a:pt x="909" y="2529"/>
                  </a:cubicBezTo>
                  <a:cubicBezTo>
                    <a:pt x="910" y="2528"/>
                    <a:pt x="911" y="2528"/>
                    <a:pt x="912" y="2527"/>
                  </a:cubicBezTo>
                  <a:cubicBezTo>
                    <a:pt x="937" y="2495"/>
                    <a:pt x="929" y="2433"/>
                    <a:pt x="934" y="2395"/>
                  </a:cubicBezTo>
                  <a:cubicBezTo>
                    <a:pt x="941" y="2361"/>
                    <a:pt x="945" y="2327"/>
                    <a:pt x="946" y="2293"/>
                  </a:cubicBezTo>
                  <a:cubicBezTo>
                    <a:pt x="947" y="2288"/>
                    <a:pt x="949" y="2282"/>
                    <a:pt x="950" y="2277"/>
                  </a:cubicBezTo>
                  <a:cubicBezTo>
                    <a:pt x="968" y="2221"/>
                    <a:pt x="980" y="2164"/>
                    <a:pt x="986" y="2106"/>
                  </a:cubicBezTo>
                  <a:lnTo>
                    <a:pt x="985" y="2106"/>
                  </a:lnTo>
                  <a:moveTo>
                    <a:pt x="970" y="1564"/>
                  </a:moveTo>
                  <a:lnTo>
                    <a:pt x="970" y="1567"/>
                  </a:lnTo>
                  <a:lnTo>
                    <a:pt x="970" y="1562"/>
                  </a:lnTo>
                  <a:lnTo>
                    <a:pt x="970" y="1564"/>
                  </a:lnTo>
                  <a:moveTo>
                    <a:pt x="963" y="1538"/>
                  </a:moveTo>
                  <a:lnTo>
                    <a:pt x="961" y="1538"/>
                  </a:lnTo>
                  <a:lnTo>
                    <a:pt x="959" y="1523"/>
                  </a:lnTo>
                  <a:lnTo>
                    <a:pt x="963" y="1538"/>
                  </a:lnTo>
                  <a:moveTo>
                    <a:pt x="1268" y="805"/>
                  </a:moveTo>
                  <a:lnTo>
                    <a:pt x="1268" y="805"/>
                  </a:lnTo>
                  <a:moveTo>
                    <a:pt x="831" y="275"/>
                  </a:moveTo>
                  <a:lnTo>
                    <a:pt x="831" y="275"/>
                  </a:lnTo>
                  <a:moveTo>
                    <a:pt x="730" y="187"/>
                  </a:moveTo>
                  <a:lnTo>
                    <a:pt x="731" y="189"/>
                  </a:lnTo>
                  <a:cubicBezTo>
                    <a:pt x="751" y="223"/>
                    <a:pt x="776" y="253"/>
                    <a:pt x="807" y="279"/>
                  </a:cubicBezTo>
                  <a:lnTo>
                    <a:pt x="803" y="280"/>
                  </a:lnTo>
                  <a:cubicBezTo>
                    <a:pt x="802" y="279"/>
                    <a:pt x="801" y="278"/>
                    <a:pt x="799" y="277"/>
                  </a:cubicBezTo>
                  <a:cubicBezTo>
                    <a:pt x="797" y="276"/>
                    <a:pt x="794" y="275"/>
                    <a:pt x="791" y="275"/>
                  </a:cubicBezTo>
                  <a:cubicBezTo>
                    <a:pt x="790" y="274"/>
                    <a:pt x="789" y="273"/>
                    <a:pt x="788" y="272"/>
                  </a:cubicBezTo>
                  <a:cubicBezTo>
                    <a:pt x="787" y="271"/>
                    <a:pt x="785" y="271"/>
                    <a:pt x="784" y="271"/>
                  </a:cubicBezTo>
                  <a:cubicBezTo>
                    <a:pt x="783" y="271"/>
                    <a:pt x="782" y="271"/>
                    <a:pt x="782" y="271"/>
                  </a:cubicBezTo>
                  <a:cubicBezTo>
                    <a:pt x="779" y="271"/>
                    <a:pt x="776" y="271"/>
                    <a:pt x="774" y="272"/>
                  </a:cubicBezTo>
                  <a:cubicBezTo>
                    <a:pt x="774" y="267"/>
                    <a:pt x="774" y="262"/>
                    <a:pt x="774" y="261"/>
                  </a:cubicBezTo>
                  <a:cubicBezTo>
                    <a:pt x="774" y="260"/>
                    <a:pt x="773" y="258"/>
                    <a:pt x="773" y="257"/>
                  </a:cubicBezTo>
                  <a:cubicBezTo>
                    <a:pt x="772" y="256"/>
                    <a:pt x="771" y="254"/>
                    <a:pt x="769" y="254"/>
                  </a:cubicBezTo>
                  <a:cubicBezTo>
                    <a:pt x="767" y="253"/>
                    <a:pt x="766" y="252"/>
                    <a:pt x="764" y="252"/>
                  </a:cubicBezTo>
                  <a:cubicBezTo>
                    <a:pt x="762" y="252"/>
                    <a:pt x="760" y="253"/>
                    <a:pt x="759" y="254"/>
                  </a:cubicBezTo>
                  <a:cubicBezTo>
                    <a:pt x="758" y="254"/>
                    <a:pt x="757" y="255"/>
                    <a:pt x="757" y="255"/>
                  </a:cubicBezTo>
                  <a:lnTo>
                    <a:pt x="755" y="257"/>
                  </a:lnTo>
                  <a:cubicBezTo>
                    <a:pt x="756" y="250"/>
                    <a:pt x="757" y="243"/>
                    <a:pt x="757" y="235"/>
                  </a:cubicBezTo>
                  <a:lnTo>
                    <a:pt x="757" y="234"/>
                  </a:lnTo>
                  <a:cubicBezTo>
                    <a:pt x="757" y="233"/>
                    <a:pt x="757" y="232"/>
                    <a:pt x="756" y="230"/>
                  </a:cubicBezTo>
                  <a:cubicBezTo>
                    <a:pt x="755" y="228"/>
                    <a:pt x="753" y="227"/>
                    <a:pt x="752" y="226"/>
                  </a:cubicBezTo>
                  <a:cubicBezTo>
                    <a:pt x="750" y="225"/>
                    <a:pt x="749" y="225"/>
                    <a:pt x="748" y="225"/>
                  </a:cubicBezTo>
                  <a:cubicBezTo>
                    <a:pt x="746" y="225"/>
                    <a:pt x="744" y="225"/>
                    <a:pt x="743" y="226"/>
                  </a:cubicBezTo>
                  <a:cubicBezTo>
                    <a:pt x="741" y="227"/>
                    <a:pt x="741" y="228"/>
                    <a:pt x="740" y="230"/>
                  </a:cubicBezTo>
                  <a:cubicBezTo>
                    <a:pt x="739" y="231"/>
                    <a:pt x="739" y="231"/>
                    <a:pt x="739" y="232"/>
                  </a:cubicBezTo>
                  <a:lnTo>
                    <a:pt x="735" y="242"/>
                  </a:lnTo>
                  <a:cubicBezTo>
                    <a:pt x="735" y="241"/>
                    <a:pt x="735" y="240"/>
                    <a:pt x="735" y="239"/>
                  </a:cubicBezTo>
                  <a:cubicBezTo>
                    <a:pt x="735" y="238"/>
                    <a:pt x="735" y="238"/>
                    <a:pt x="735" y="238"/>
                  </a:cubicBezTo>
                  <a:cubicBezTo>
                    <a:pt x="735" y="236"/>
                    <a:pt x="733" y="235"/>
                    <a:pt x="733" y="233"/>
                  </a:cubicBezTo>
                  <a:cubicBezTo>
                    <a:pt x="732" y="231"/>
                    <a:pt x="731" y="231"/>
                    <a:pt x="730" y="230"/>
                  </a:cubicBezTo>
                  <a:cubicBezTo>
                    <a:pt x="729" y="229"/>
                    <a:pt x="726" y="229"/>
                    <a:pt x="725" y="229"/>
                  </a:cubicBezTo>
                  <a:cubicBezTo>
                    <a:pt x="723" y="229"/>
                    <a:pt x="722" y="229"/>
                    <a:pt x="721" y="230"/>
                  </a:cubicBezTo>
                  <a:cubicBezTo>
                    <a:pt x="719" y="231"/>
                    <a:pt x="717" y="232"/>
                    <a:pt x="717" y="233"/>
                  </a:cubicBezTo>
                  <a:cubicBezTo>
                    <a:pt x="716" y="234"/>
                    <a:pt x="717" y="235"/>
                    <a:pt x="717" y="235"/>
                  </a:cubicBezTo>
                  <a:cubicBezTo>
                    <a:pt x="714" y="242"/>
                    <a:pt x="711" y="248"/>
                    <a:pt x="709" y="255"/>
                  </a:cubicBezTo>
                  <a:cubicBezTo>
                    <a:pt x="707" y="255"/>
                    <a:pt x="706" y="256"/>
                    <a:pt x="705" y="256"/>
                  </a:cubicBezTo>
                  <a:cubicBezTo>
                    <a:pt x="704" y="257"/>
                    <a:pt x="703" y="258"/>
                    <a:pt x="702" y="259"/>
                  </a:cubicBezTo>
                  <a:cubicBezTo>
                    <a:pt x="702" y="258"/>
                    <a:pt x="701" y="258"/>
                    <a:pt x="701" y="257"/>
                  </a:cubicBezTo>
                  <a:cubicBezTo>
                    <a:pt x="700" y="256"/>
                    <a:pt x="699" y="255"/>
                    <a:pt x="698" y="254"/>
                  </a:cubicBezTo>
                  <a:cubicBezTo>
                    <a:pt x="712" y="236"/>
                    <a:pt x="725" y="227"/>
                    <a:pt x="731" y="204"/>
                  </a:cubicBezTo>
                  <a:lnTo>
                    <a:pt x="731" y="202"/>
                  </a:lnTo>
                  <a:lnTo>
                    <a:pt x="731" y="201"/>
                  </a:lnTo>
                  <a:cubicBezTo>
                    <a:pt x="731" y="200"/>
                    <a:pt x="730" y="199"/>
                    <a:pt x="730" y="197"/>
                  </a:cubicBezTo>
                  <a:cubicBezTo>
                    <a:pt x="729" y="195"/>
                    <a:pt x="729" y="196"/>
                    <a:pt x="728" y="195"/>
                  </a:cubicBezTo>
                  <a:cubicBezTo>
                    <a:pt x="727" y="195"/>
                    <a:pt x="726" y="194"/>
                    <a:pt x="726" y="194"/>
                  </a:cubicBezTo>
                  <a:cubicBezTo>
                    <a:pt x="728" y="191"/>
                    <a:pt x="729" y="189"/>
                    <a:pt x="730" y="187"/>
                  </a:cubicBezTo>
                  <a:moveTo>
                    <a:pt x="757" y="299"/>
                  </a:moveTo>
                  <a:lnTo>
                    <a:pt x="757" y="299"/>
                  </a:lnTo>
                  <a:moveTo>
                    <a:pt x="739" y="312"/>
                  </a:moveTo>
                  <a:lnTo>
                    <a:pt x="729" y="319"/>
                  </a:lnTo>
                  <a:cubicBezTo>
                    <a:pt x="730" y="313"/>
                    <a:pt x="731" y="308"/>
                    <a:pt x="732" y="302"/>
                  </a:cubicBezTo>
                  <a:cubicBezTo>
                    <a:pt x="734" y="297"/>
                    <a:pt x="732" y="304"/>
                    <a:pt x="732" y="305"/>
                  </a:cubicBezTo>
                  <a:cubicBezTo>
                    <a:pt x="732" y="307"/>
                    <a:pt x="733" y="308"/>
                    <a:pt x="734" y="310"/>
                  </a:cubicBezTo>
                  <a:cubicBezTo>
                    <a:pt x="734" y="311"/>
                    <a:pt x="736" y="312"/>
                    <a:pt x="737" y="313"/>
                  </a:cubicBezTo>
                  <a:lnTo>
                    <a:pt x="739" y="312"/>
                  </a:lnTo>
                  <a:moveTo>
                    <a:pt x="713" y="331"/>
                  </a:moveTo>
                  <a:lnTo>
                    <a:pt x="705" y="336"/>
                  </a:lnTo>
                  <a:cubicBezTo>
                    <a:pt x="707" y="330"/>
                    <a:pt x="709" y="325"/>
                    <a:pt x="710" y="319"/>
                  </a:cubicBezTo>
                  <a:cubicBezTo>
                    <a:pt x="710" y="320"/>
                    <a:pt x="710" y="322"/>
                    <a:pt x="710" y="323"/>
                  </a:cubicBezTo>
                  <a:cubicBezTo>
                    <a:pt x="710" y="324"/>
                    <a:pt x="710" y="325"/>
                    <a:pt x="710" y="326"/>
                  </a:cubicBezTo>
                  <a:cubicBezTo>
                    <a:pt x="710" y="327"/>
                    <a:pt x="710" y="329"/>
                    <a:pt x="711" y="330"/>
                  </a:cubicBezTo>
                  <a:cubicBezTo>
                    <a:pt x="711" y="331"/>
                    <a:pt x="712" y="331"/>
                    <a:pt x="712" y="332"/>
                  </a:cubicBezTo>
                  <a:lnTo>
                    <a:pt x="713" y="331"/>
                  </a:lnTo>
                  <a:moveTo>
                    <a:pt x="608" y="158"/>
                  </a:moveTo>
                  <a:lnTo>
                    <a:pt x="604" y="161"/>
                  </a:lnTo>
                  <a:lnTo>
                    <a:pt x="603" y="161"/>
                  </a:lnTo>
                  <a:cubicBezTo>
                    <a:pt x="593" y="168"/>
                    <a:pt x="584" y="176"/>
                    <a:pt x="576" y="185"/>
                  </a:cubicBezTo>
                  <a:cubicBezTo>
                    <a:pt x="576" y="182"/>
                    <a:pt x="575" y="180"/>
                    <a:pt x="575" y="177"/>
                  </a:cubicBezTo>
                  <a:cubicBezTo>
                    <a:pt x="573" y="169"/>
                    <a:pt x="573" y="161"/>
                    <a:pt x="572" y="153"/>
                  </a:cubicBezTo>
                  <a:cubicBezTo>
                    <a:pt x="584" y="156"/>
                    <a:pt x="595" y="158"/>
                    <a:pt x="607" y="158"/>
                  </a:cubicBezTo>
                  <a:lnTo>
                    <a:pt x="608" y="158"/>
                  </a:lnTo>
                  <a:moveTo>
                    <a:pt x="560" y="147"/>
                  </a:moveTo>
                  <a:cubicBezTo>
                    <a:pt x="558" y="154"/>
                    <a:pt x="558" y="160"/>
                    <a:pt x="558" y="167"/>
                  </a:cubicBezTo>
                  <a:cubicBezTo>
                    <a:pt x="558" y="170"/>
                    <a:pt x="558" y="173"/>
                    <a:pt x="558" y="177"/>
                  </a:cubicBezTo>
                  <a:cubicBezTo>
                    <a:pt x="558" y="185"/>
                    <a:pt x="560" y="192"/>
                    <a:pt x="564" y="198"/>
                  </a:cubicBezTo>
                  <a:lnTo>
                    <a:pt x="556" y="209"/>
                  </a:lnTo>
                  <a:cubicBezTo>
                    <a:pt x="555" y="197"/>
                    <a:pt x="550" y="185"/>
                    <a:pt x="549" y="174"/>
                  </a:cubicBezTo>
                  <a:cubicBezTo>
                    <a:pt x="548" y="162"/>
                    <a:pt x="548" y="151"/>
                    <a:pt x="548" y="140"/>
                  </a:cubicBezTo>
                  <a:cubicBezTo>
                    <a:pt x="551" y="143"/>
                    <a:pt x="555" y="146"/>
                    <a:pt x="559" y="148"/>
                  </a:cubicBezTo>
                  <a:lnTo>
                    <a:pt x="560" y="147"/>
                  </a:lnTo>
                  <a:moveTo>
                    <a:pt x="538" y="132"/>
                  </a:moveTo>
                  <a:cubicBezTo>
                    <a:pt x="535" y="159"/>
                    <a:pt x="529" y="199"/>
                    <a:pt x="549" y="218"/>
                  </a:cubicBezTo>
                  <a:cubicBezTo>
                    <a:pt x="545" y="225"/>
                    <a:pt x="540" y="232"/>
                    <a:pt x="536" y="239"/>
                  </a:cubicBezTo>
                  <a:cubicBezTo>
                    <a:pt x="536" y="236"/>
                    <a:pt x="534" y="234"/>
                    <a:pt x="534" y="231"/>
                  </a:cubicBezTo>
                  <a:cubicBezTo>
                    <a:pt x="533" y="226"/>
                    <a:pt x="532" y="222"/>
                    <a:pt x="531" y="217"/>
                  </a:cubicBezTo>
                  <a:cubicBezTo>
                    <a:pt x="530" y="205"/>
                    <a:pt x="529" y="193"/>
                    <a:pt x="526" y="181"/>
                  </a:cubicBezTo>
                  <a:cubicBezTo>
                    <a:pt x="520" y="157"/>
                    <a:pt x="518" y="132"/>
                    <a:pt x="512" y="109"/>
                  </a:cubicBezTo>
                  <a:cubicBezTo>
                    <a:pt x="520" y="117"/>
                    <a:pt x="528" y="126"/>
                    <a:pt x="537" y="133"/>
                  </a:cubicBezTo>
                  <a:lnTo>
                    <a:pt x="538" y="132"/>
                  </a:lnTo>
                  <a:moveTo>
                    <a:pt x="447" y="635"/>
                  </a:moveTo>
                  <a:cubicBezTo>
                    <a:pt x="447" y="632"/>
                    <a:pt x="447" y="629"/>
                    <a:pt x="448" y="626"/>
                  </a:cubicBezTo>
                  <a:cubicBezTo>
                    <a:pt x="450" y="630"/>
                    <a:pt x="451" y="633"/>
                    <a:pt x="454" y="637"/>
                  </a:cubicBezTo>
                  <a:cubicBezTo>
                    <a:pt x="454" y="638"/>
                    <a:pt x="455" y="639"/>
                    <a:pt x="456" y="641"/>
                  </a:cubicBezTo>
                  <a:lnTo>
                    <a:pt x="447" y="635"/>
                  </a:lnTo>
                  <a:moveTo>
                    <a:pt x="466" y="332"/>
                  </a:moveTo>
                  <a:cubicBezTo>
                    <a:pt x="472" y="310"/>
                    <a:pt x="479" y="288"/>
                    <a:pt x="487" y="268"/>
                  </a:cubicBezTo>
                  <a:cubicBezTo>
                    <a:pt x="490" y="255"/>
                    <a:pt x="491" y="243"/>
                    <a:pt x="491" y="231"/>
                  </a:cubicBezTo>
                  <a:cubicBezTo>
                    <a:pt x="491" y="222"/>
                    <a:pt x="490" y="213"/>
                    <a:pt x="489" y="204"/>
                  </a:cubicBezTo>
                  <a:cubicBezTo>
                    <a:pt x="487" y="160"/>
                    <a:pt x="487" y="117"/>
                    <a:pt x="483" y="73"/>
                  </a:cubicBezTo>
                  <a:cubicBezTo>
                    <a:pt x="488" y="81"/>
                    <a:pt x="494" y="88"/>
                    <a:pt x="500" y="96"/>
                  </a:cubicBezTo>
                  <a:cubicBezTo>
                    <a:pt x="499" y="102"/>
                    <a:pt x="499" y="109"/>
                    <a:pt x="499" y="115"/>
                  </a:cubicBezTo>
                  <a:cubicBezTo>
                    <a:pt x="499" y="132"/>
                    <a:pt x="502" y="149"/>
                    <a:pt x="507" y="166"/>
                  </a:cubicBezTo>
                  <a:cubicBezTo>
                    <a:pt x="510" y="186"/>
                    <a:pt x="514" y="205"/>
                    <a:pt x="520" y="225"/>
                  </a:cubicBezTo>
                  <a:cubicBezTo>
                    <a:pt x="519" y="229"/>
                    <a:pt x="519" y="233"/>
                    <a:pt x="519" y="237"/>
                  </a:cubicBezTo>
                  <a:cubicBezTo>
                    <a:pt x="519" y="244"/>
                    <a:pt x="520" y="251"/>
                    <a:pt x="521" y="258"/>
                  </a:cubicBezTo>
                  <a:cubicBezTo>
                    <a:pt x="521" y="259"/>
                    <a:pt x="522" y="260"/>
                    <a:pt x="522" y="261"/>
                  </a:cubicBezTo>
                  <a:lnTo>
                    <a:pt x="523" y="262"/>
                  </a:lnTo>
                  <a:cubicBezTo>
                    <a:pt x="520" y="268"/>
                    <a:pt x="517" y="273"/>
                    <a:pt x="515" y="279"/>
                  </a:cubicBezTo>
                  <a:cubicBezTo>
                    <a:pt x="515" y="261"/>
                    <a:pt x="512" y="244"/>
                    <a:pt x="510" y="227"/>
                  </a:cubicBezTo>
                  <a:cubicBezTo>
                    <a:pt x="510" y="223"/>
                    <a:pt x="505" y="224"/>
                    <a:pt x="504" y="227"/>
                  </a:cubicBezTo>
                  <a:cubicBezTo>
                    <a:pt x="503" y="244"/>
                    <a:pt x="501" y="261"/>
                    <a:pt x="500" y="278"/>
                  </a:cubicBezTo>
                  <a:cubicBezTo>
                    <a:pt x="499" y="282"/>
                    <a:pt x="499" y="285"/>
                    <a:pt x="499" y="289"/>
                  </a:cubicBezTo>
                  <a:cubicBezTo>
                    <a:pt x="499" y="296"/>
                    <a:pt x="500" y="303"/>
                    <a:pt x="502" y="309"/>
                  </a:cubicBezTo>
                  <a:cubicBezTo>
                    <a:pt x="499" y="316"/>
                    <a:pt x="497" y="323"/>
                    <a:pt x="494" y="330"/>
                  </a:cubicBezTo>
                  <a:cubicBezTo>
                    <a:pt x="494" y="323"/>
                    <a:pt x="493" y="315"/>
                    <a:pt x="492" y="308"/>
                  </a:cubicBezTo>
                  <a:cubicBezTo>
                    <a:pt x="491" y="301"/>
                    <a:pt x="478" y="298"/>
                    <a:pt x="477" y="308"/>
                  </a:cubicBezTo>
                  <a:cubicBezTo>
                    <a:pt x="474" y="327"/>
                    <a:pt x="473" y="346"/>
                    <a:pt x="473" y="366"/>
                  </a:cubicBezTo>
                  <a:lnTo>
                    <a:pt x="473" y="367"/>
                  </a:lnTo>
                  <a:cubicBezTo>
                    <a:pt x="473" y="369"/>
                    <a:pt x="473" y="371"/>
                    <a:pt x="475" y="373"/>
                  </a:cubicBezTo>
                  <a:cubicBezTo>
                    <a:pt x="476" y="374"/>
                    <a:pt x="477" y="376"/>
                    <a:pt x="479" y="377"/>
                  </a:cubicBezTo>
                  <a:cubicBezTo>
                    <a:pt x="472" y="399"/>
                    <a:pt x="464" y="423"/>
                    <a:pt x="459" y="447"/>
                  </a:cubicBezTo>
                  <a:cubicBezTo>
                    <a:pt x="459" y="441"/>
                    <a:pt x="459" y="435"/>
                    <a:pt x="459" y="429"/>
                  </a:cubicBezTo>
                  <a:cubicBezTo>
                    <a:pt x="459" y="397"/>
                    <a:pt x="461" y="365"/>
                    <a:pt x="465" y="332"/>
                  </a:cubicBezTo>
                  <a:lnTo>
                    <a:pt x="466" y="332"/>
                  </a:lnTo>
                  <a:moveTo>
                    <a:pt x="464" y="560"/>
                  </a:moveTo>
                  <a:cubicBezTo>
                    <a:pt x="471" y="492"/>
                    <a:pt x="485" y="424"/>
                    <a:pt x="508" y="360"/>
                  </a:cubicBezTo>
                  <a:cubicBezTo>
                    <a:pt x="514" y="343"/>
                    <a:pt x="518" y="325"/>
                    <a:pt x="523" y="309"/>
                  </a:cubicBezTo>
                  <a:cubicBezTo>
                    <a:pt x="528" y="292"/>
                    <a:pt x="538" y="276"/>
                    <a:pt x="546" y="260"/>
                  </a:cubicBezTo>
                  <a:cubicBezTo>
                    <a:pt x="566" y="223"/>
                    <a:pt x="602" y="195"/>
                    <a:pt x="621" y="159"/>
                  </a:cubicBezTo>
                  <a:lnTo>
                    <a:pt x="629" y="160"/>
                  </a:lnTo>
                  <a:cubicBezTo>
                    <a:pt x="637" y="162"/>
                    <a:pt x="646" y="163"/>
                    <a:pt x="655" y="163"/>
                  </a:cubicBezTo>
                  <a:cubicBezTo>
                    <a:pt x="657" y="163"/>
                    <a:pt x="659" y="163"/>
                    <a:pt x="662" y="163"/>
                  </a:cubicBezTo>
                  <a:cubicBezTo>
                    <a:pt x="682" y="168"/>
                    <a:pt x="702" y="175"/>
                    <a:pt x="721" y="183"/>
                  </a:cubicBezTo>
                  <a:cubicBezTo>
                    <a:pt x="703" y="213"/>
                    <a:pt x="682" y="241"/>
                    <a:pt x="658" y="266"/>
                  </a:cubicBezTo>
                  <a:cubicBezTo>
                    <a:pt x="657" y="267"/>
                    <a:pt x="657" y="267"/>
                    <a:pt x="657" y="267"/>
                  </a:cubicBezTo>
                  <a:cubicBezTo>
                    <a:pt x="657" y="268"/>
                    <a:pt x="656" y="268"/>
                    <a:pt x="656" y="269"/>
                  </a:cubicBezTo>
                  <a:cubicBezTo>
                    <a:pt x="648" y="275"/>
                    <a:pt x="641" y="281"/>
                    <a:pt x="633" y="288"/>
                  </a:cubicBezTo>
                  <a:cubicBezTo>
                    <a:pt x="602" y="316"/>
                    <a:pt x="575" y="348"/>
                    <a:pt x="552" y="383"/>
                  </a:cubicBezTo>
                  <a:cubicBezTo>
                    <a:pt x="517" y="434"/>
                    <a:pt x="478" y="497"/>
                    <a:pt x="463" y="561"/>
                  </a:cubicBezTo>
                  <a:lnTo>
                    <a:pt x="464" y="560"/>
                  </a:lnTo>
                  <a:moveTo>
                    <a:pt x="672" y="293"/>
                  </a:moveTo>
                  <a:cubicBezTo>
                    <a:pt x="672" y="293"/>
                    <a:pt x="672" y="292"/>
                    <a:pt x="672" y="291"/>
                  </a:cubicBezTo>
                  <a:cubicBezTo>
                    <a:pt x="672" y="290"/>
                    <a:pt x="672" y="290"/>
                    <a:pt x="672" y="290"/>
                  </a:cubicBezTo>
                  <a:cubicBezTo>
                    <a:pt x="672" y="289"/>
                    <a:pt x="671" y="287"/>
                    <a:pt x="671" y="286"/>
                  </a:cubicBezTo>
                  <a:cubicBezTo>
                    <a:pt x="670" y="285"/>
                    <a:pt x="669" y="284"/>
                    <a:pt x="668" y="283"/>
                  </a:cubicBezTo>
                  <a:cubicBezTo>
                    <a:pt x="666" y="282"/>
                    <a:pt x="665" y="282"/>
                    <a:pt x="664" y="282"/>
                  </a:cubicBezTo>
                  <a:cubicBezTo>
                    <a:pt x="662" y="282"/>
                    <a:pt x="661" y="282"/>
                    <a:pt x="660" y="283"/>
                  </a:cubicBezTo>
                  <a:cubicBezTo>
                    <a:pt x="658" y="284"/>
                    <a:pt x="657" y="285"/>
                    <a:pt x="657" y="286"/>
                  </a:cubicBezTo>
                  <a:cubicBezTo>
                    <a:pt x="656" y="287"/>
                    <a:pt x="656" y="287"/>
                    <a:pt x="656" y="288"/>
                  </a:cubicBezTo>
                  <a:cubicBezTo>
                    <a:pt x="652" y="295"/>
                    <a:pt x="649" y="304"/>
                    <a:pt x="646" y="312"/>
                  </a:cubicBezTo>
                  <a:cubicBezTo>
                    <a:pt x="646" y="310"/>
                    <a:pt x="646" y="307"/>
                    <a:pt x="646" y="305"/>
                  </a:cubicBezTo>
                  <a:cubicBezTo>
                    <a:pt x="646" y="303"/>
                    <a:pt x="641" y="298"/>
                    <a:pt x="637" y="299"/>
                  </a:cubicBezTo>
                  <a:lnTo>
                    <a:pt x="644" y="292"/>
                  </a:lnTo>
                  <a:cubicBezTo>
                    <a:pt x="645" y="291"/>
                    <a:pt x="645" y="291"/>
                    <a:pt x="646" y="291"/>
                  </a:cubicBezTo>
                  <a:cubicBezTo>
                    <a:pt x="647" y="290"/>
                    <a:pt x="649" y="289"/>
                    <a:pt x="650" y="287"/>
                  </a:cubicBezTo>
                  <a:cubicBezTo>
                    <a:pt x="654" y="284"/>
                    <a:pt x="657" y="281"/>
                    <a:pt x="661" y="278"/>
                  </a:cubicBezTo>
                  <a:cubicBezTo>
                    <a:pt x="662" y="278"/>
                    <a:pt x="662" y="278"/>
                    <a:pt x="663" y="278"/>
                  </a:cubicBezTo>
                  <a:cubicBezTo>
                    <a:pt x="664" y="278"/>
                    <a:pt x="665" y="278"/>
                    <a:pt x="665" y="278"/>
                  </a:cubicBezTo>
                  <a:cubicBezTo>
                    <a:pt x="669" y="277"/>
                    <a:pt x="673" y="275"/>
                    <a:pt x="677" y="273"/>
                  </a:cubicBezTo>
                  <a:cubicBezTo>
                    <a:pt x="678" y="272"/>
                    <a:pt x="679" y="272"/>
                    <a:pt x="680" y="271"/>
                  </a:cubicBezTo>
                  <a:cubicBezTo>
                    <a:pt x="676" y="280"/>
                    <a:pt x="673" y="287"/>
                    <a:pt x="670" y="294"/>
                  </a:cubicBezTo>
                  <a:lnTo>
                    <a:pt x="672" y="293"/>
                  </a:lnTo>
                  <a:moveTo>
                    <a:pt x="678" y="337"/>
                  </a:moveTo>
                  <a:cubicBezTo>
                    <a:pt x="678" y="343"/>
                    <a:pt x="678" y="348"/>
                    <a:pt x="678" y="354"/>
                  </a:cubicBezTo>
                  <a:cubicBezTo>
                    <a:pt x="676" y="355"/>
                    <a:pt x="675" y="356"/>
                    <a:pt x="673" y="358"/>
                  </a:cubicBezTo>
                  <a:lnTo>
                    <a:pt x="673" y="359"/>
                  </a:lnTo>
                  <a:lnTo>
                    <a:pt x="678" y="337"/>
                  </a:lnTo>
                  <a:moveTo>
                    <a:pt x="613" y="344"/>
                  </a:moveTo>
                  <a:cubicBezTo>
                    <a:pt x="613" y="341"/>
                    <a:pt x="613" y="339"/>
                    <a:pt x="613" y="337"/>
                  </a:cubicBezTo>
                  <a:cubicBezTo>
                    <a:pt x="613" y="336"/>
                    <a:pt x="613" y="336"/>
                    <a:pt x="613" y="336"/>
                  </a:cubicBezTo>
                  <a:cubicBezTo>
                    <a:pt x="613" y="335"/>
                    <a:pt x="613" y="333"/>
                    <a:pt x="612" y="332"/>
                  </a:cubicBezTo>
                  <a:cubicBezTo>
                    <a:pt x="611" y="331"/>
                    <a:pt x="610" y="330"/>
                    <a:pt x="609" y="329"/>
                  </a:cubicBezTo>
                  <a:cubicBezTo>
                    <a:pt x="608" y="329"/>
                    <a:pt x="608" y="328"/>
                    <a:pt x="607" y="328"/>
                  </a:cubicBezTo>
                  <a:cubicBezTo>
                    <a:pt x="613" y="322"/>
                    <a:pt x="619" y="316"/>
                    <a:pt x="625" y="310"/>
                  </a:cubicBezTo>
                  <a:cubicBezTo>
                    <a:pt x="619" y="321"/>
                    <a:pt x="614" y="332"/>
                    <a:pt x="612" y="344"/>
                  </a:cubicBezTo>
                  <a:lnTo>
                    <a:pt x="613" y="344"/>
                  </a:lnTo>
                  <a:moveTo>
                    <a:pt x="619" y="384"/>
                  </a:moveTo>
                  <a:lnTo>
                    <a:pt x="615" y="399"/>
                  </a:lnTo>
                  <a:lnTo>
                    <a:pt x="611" y="401"/>
                  </a:lnTo>
                  <a:lnTo>
                    <a:pt x="608" y="403"/>
                  </a:lnTo>
                  <a:cubicBezTo>
                    <a:pt x="609" y="400"/>
                    <a:pt x="610" y="396"/>
                    <a:pt x="612" y="393"/>
                  </a:cubicBezTo>
                  <a:lnTo>
                    <a:pt x="619" y="384"/>
                  </a:lnTo>
                  <a:moveTo>
                    <a:pt x="560" y="423"/>
                  </a:moveTo>
                  <a:lnTo>
                    <a:pt x="560" y="422"/>
                  </a:lnTo>
                  <a:cubicBezTo>
                    <a:pt x="557" y="430"/>
                    <a:pt x="554" y="439"/>
                    <a:pt x="552" y="448"/>
                  </a:cubicBezTo>
                  <a:cubicBezTo>
                    <a:pt x="548" y="451"/>
                    <a:pt x="544" y="455"/>
                    <a:pt x="540" y="458"/>
                  </a:cubicBezTo>
                  <a:cubicBezTo>
                    <a:pt x="544" y="447"/>
                    <a:pt x="546" y="435"/>
                    <a:pt x="546" y="423"/>
                  </a:cubicBezTo>
                  <a:cubicBezTo>
                    <a:pt x="546" y="422"/>
                    <a:pt x="546" y="422"/>
                    <a:pt x="545" y="421"/>
                  </a:cubicBezTo>
                  <a:cubicBezTo>
                    <a:pt x="545" y="421"/>
                    <a:pt x="545" y="420"/>
                    <a:pt x="544" y="420"/>
                  </a:cubicBezTo>
                  <a:lnTo>
                    <a:pt x="543" y="420"/>
                  </a:lnTo>
                  <a:cubicBezTo>
                    <a:pt x="542" y="420"/>
                    <a:pt x="542" y="420"/>
                    <a:pt x="541" y="420"/>
                  </a:cubicBezTo>
                  <a:lnTo>
                    <a:pt x="540" y="421"/>
                  </a:lnTo>
                  <a:cubicBezTo>
                    <a:pt x="540" y="422"/>
                    <a:pt x="540" y="422"/>
                    <a:pt x="540" y="423"/>
                  </a:cubicBezTo>
                  <a:cubicBezTo>
                    <a:pt x="538" y="432"/>
                    <a:pt x="536" y="441"/>
                    <a:pt x="532" y="450"/>
                  </a:cubicBezTo>
                  <a:cubicBezTo>
                    <a:pt x="529" y="457"/>
                    <a:pt x="528" y="465"/>
                    <a:pt x="525" y="472"/>
                  </a:cubicBezTo>
                  <a:cubicBezTo>
                    <a:pt x="516" y="482"/>
                    <a:pt x="507" y="492"/>
                    <a:pt x="499" y="502"/>
                  </a:cubicBezTo>
                  <a:cubicBezTo>
                    <a:pt x="498" y="504"/>
                    <a:pt x="497" y="506"/>
                    <a:pt x="496" y="507"/>
                  </a:cubicBezTo>
                  <a:cubicBezTo>
                    <a:pt x="492" y="515"/>
                    <a:pt x="488" y="522"/>
                    <a:pt x="485" y="530"/>
                  </a:cubicBezTo>
                  <a:cubicBezTo>
                    <a:pt x="498" y="497"/>
                    <a:pt x="513" y="466"/>
                    <a:pt x="530" y="436"/>
                  </a:cubicBezTo>
                  <a:cubicBezTo>
                    <a:pt x="547" y="407"/>
                    <a:pt x="566" y="379"/>
                    <a:pt x="586" y="353"/>
                  </a:cubicBezTo>
                  <a:cubicBezTo>
                    <a:pt x="589" y="350"/>
                    <a:pt x="591" y="347"/>
                    <a:pt x="593" y="344"/>
                  </a:cubicBezTo>
                  <a:cubicBezTo>
                    <a:pt x="588" y="360"/>
                    <a:pt x="581" y="375"/>
                    <a:pt x="576" y="391"/>
                  </a:cubicBezTo>
                  <a:cubicBezTo>
                    <a:pt x="576" y="388"/>
                    <a:pt x="576" y="385"/>
                    <a:pt x="576" y="382"/>
                  </a:cubicBezTo>
                  <a:cubicBezTo>
                    <a:pt x="576" y="381"/>
                    <a:pt x="576" y="381"/>
                    <a:pt x="575" y="380"/>
                  </a:cubicBezTo>
                  <a:cubicBezTo>
                    <a:pt x="574" y="379"/>
                    <a:pt x="575" y="380"/>
                    <a:pt x="574" y="379"/>
                  </a:cubicBezTo>
                  <a:cubicBezTo>
                    <a:pt x="573" y="378"/>
                    <a:pt x="573" y="378"/>
                    <a:pt x="572" y="378"/>
                  </a:cubicBezTo>
                  <a:cubicBezTo>
                    <a:pt x="572" y="378"/>
                    <a:pt x="571" y="378"/>
                    <a:pt x="570" y="379"/>
                  </a:cubicBezTo>
                  <a:cubicBezTo>
                    <a:pt x="570" y="379"/>
                    <a:pt x="569" y="379"/>
                    <a:pt x="569" y="380"/>
                  </a:cubicBezTo>
                  <a:cubicBezTo>
                    <a:pt x="569" y="380"/>
                    <a:pt x="569" y="381"/>
                    <a:pt x="569" y="382"/>
                  </a:cubicBezTo>
                  <a:cubicBezTo>
                    <a:pt x="564" y="396"/>
                    <a:pt x="559" y="410"/>
                    <a:pt x="553" y="423"/>
                  </a:cubicBezTo>
                  <a:cubicBezTo>
                    <a:pt x="551" y="426"/>
                    <a:pt x="556" y="428"/>
                    <a:pt x="558" y="425"/>
                  </a:cubicBezTo>
                  <a:lnTo>
                    <a:pt x="560" y="423"/>
                  </a:lnTo>
                  <a:moveTo>
                    <a:pt x="484" y="610"/>
                  </a:moveTo>
                  <a:cubicBezTo>
                    <a:pt x="482" y="609"/>
                    <a:pt x="480" y="609"/>
                    <a:pt x="478" y="609"/>
                  </a:cubicBezTo>
                  <a:lnTo>
                    <a:pt x="477" y="609"/>
                  </a:lnTo>
                  <a:cubicBezTo>
                    <a:pt x="482" y="605"/>
                    <a:pt x="486" y="601"/>
                    <a:pt x="489" y="596"/>
                  </a:cubicBezTo>
                  <a:cubicBezTo>
                    <a:pt x="486" y="602"/>
                    <a:pt x="484" y="607"/>
                    <a:pt x="482" y="611"/>
                  </a:cubicBezTo>
                  <a:lnTo>
                    <a:pt x="484" y="610"/>
                  </a:lnTo>
                  <a:moveTo>
                    <a:pt x="526" y="718"/>
                  </a:moveTo>
                  <a:cubicBezTo>
                    <a:pt x="522" y="711"/>
                    <a:pt x="517" y="703"/>
                    <a:pt x="512" y="696"/>
                  </a:cubicBezTo>
                  <a:lnTo>
                    <a:pt x="517" y="700"/>
                  </a:lnTo>
                  <a:cubicBezTo>
                    <a:pt x="517" y="701"/>
                    <a:pt x="517" y="702"/>
                    <a:pt x="517" y="703"/>
                  </a:cubicBezTo>
                  <a:cubicBezTo>
                    <a:pt x="517" y="704"/>
                    <a:pt x="516" y="704"/>
                    <a:pt x="517" y="705"/>
                  </a:cubicBezTo>
                  <a:cubicBezTo>
                    <a:pt x="517" y="706"/>
                    <a:pt x="519" y="706"/>
                    <a:pt x="520" y="707"/>
                  </a:cubicBezTo>
                  <a:cubicBezTo>
                    <a:pt x="521" y="707"/>
                    <a:pt x="522" y="708"/>
                    <a:pt x="523" y="708"/>
                  </a:cubicBezTo>
                  <a:cubicBezTo>
                    <a:pt x="524" y="709"/>
                    <a:pt x="525" y="711"/>
                    <a:pt x="526" y="712"/>
                  </a:cubicBezTo>
                  <a:cubicBezTo>
                    <a:pt x="526" y="715"/>
                    <a:pt x="526" y="718"/>
                    <a:pt x="526" y="720"/>
                  </a:cubicBezTo>
                  <a:lnTo>
                    <a:pt x="526" y="718"/>
                  </a:lnTo>
                  <a:moveTo>
                    <a:pt x="535" y="738"/>
                  </a:moveTo>
                  <a:lnTo>
                    <a:pt x="531" y="728"/>
                  </a:lnTo>
                  <a:cubicBezTo>
                    <a:pt x="531" y="728"/>
                    <a:pt x="531" y="724"/>
                    <a:pt x="531" y="722"/>
                  </a:cubicBezTo>
                  <a:cubicBezTo>
                    <a:pt x="532" y="724"/>
                    <a:pt x="534" y="726"/>
                    <a:pt x="535" y="727"/>
                  </a:cubicBezTo>
                  <a:cubicBezTo>
                    <a:pt x="534" y="731"/>
                    <a:pt x="533" y="735"/>
                    <a:pt x="533" y="739"/>
                  </a:cubicBezTo>
                  <a:lnTo>
                    <a:pt x="535" y="738"/>
                  </a:lnTo>
                  <a:moveTo>
                    <a:pt x="563" y="752"/>
                  </a:moveTo>
                  <a:lnTo>
                    <a:pt x="563" y="751"/>
                  </a:lnTo>
                  <a:cubicBezTo>
                    <a:pt x="562" y="750"/>
                    <a:pt x="562" y="750"/>
                    <a:pt x="561" y="749"/>
                  </a:cubicBezTo>
                  <a:cubicBezTo>
                    <a:pt x="560" y="749"/>
                    <a:pt x="559" y="748"/>
                    <a:pt x="558" y="748"/>
                  </a:cubicBezTo>
                  <a:cubicBezTo>
                    <a:pt x="559" y="748"/>
                    <a:pt x="559" y="747"/>
                    <a:pt x="560" y="746"/>
                  </a:cubicBezTo>
                  <a:cubicBezTo>
                    <a:pt x="560" y="745"/>
                    <a:pt x="561" y="744"/>
                    <a:pt x="561" y="743"/>
                  </a:cubicBezTo>
                  <a:cubicBezTo>
                    <a:pt x="561" y="742"/>
                    <a:pt x="561" y="741"/>
                    <a:pt x="561" y="741"/>
                  </a:cubicBezTo>
                  <a:lnTo>
                    <a:pt x="564" y="739"/>
                  </a:lnTo>
                  <a:cubicBezTo>
                    <a:pt x="562" y="744"/>
                    <a:pt x="562" y="748"/>
                    <a:pt x="561" y="753"/>
                  </a:cubicBezTo>
                  <a:lnTo>
                    <a:pt x="563" y="752"/>
                  </a:lnTo>
                  <a:moveTo>
                    <a:pt x="594" y="786"/>
                  </a:moveTo>
                  <a:cubicBezTo>
                    <a:pt x="594" y="786"/>
                    <a:pt x="594" y="784"/>
                    <a:pt x="593" y="784"/>
                  </a:cubicBezTo>
                  <a:lnTo>
                    <a:pt x="593" y="783"/>
                  </a:lnTo>
                  <a:cubicBezTo>
                    <a:pt x="593" y="775"/>
                    <a:pt x="594" y="767"/>
                    <a:pt x="595" y="760"/>
                  </a:cubicBezTo>
                  <a:cubicBezTo>
                    <a:pt x="595" y="764"/>
                    <a:pt x="595" y="768"/>
                    <a:pt x="595" y="772"/>
                  </a:cubicBezTo>
                  <a:cubicBezTo>
                    <a:pt x="595" y="776"/>
                    <a:pt x="595" y="780"/>
                    <a:pt x="595" y="785"/>
                  </a:cubicBezTo>
                  <a:lnTo>
                    <a:pt x="594" y="786"/>
                  </a:lnTo>
                  <a:moveTo>
                    <a:pt x="627" y="917"/>
                  </a:moveTo>
                  <a:cubicBezTo>
                    <a:pt x="628" y="918"/>
                    <a:pt x="628" y="918"/>
                    <a:pt x="629" y="918"/>
                  </a:cubicBezTo>
                  <a:cubicBezTo>
                    <a:pt x="630" y="918"/>
                    <a:pt x="631" y="918"/>
                    <a:pt x="632" y="917"/>
                  </a:cubicBezTo>
                  <a:cubicBezTo>
                    <a:pt x="632" y="918"/>
                    <a:pt x="632" y="919"/>
                    <a:pt x="632" y="920"/>
                  </a:cubicBezTo>
                  <a:cubicBezTo>
                    <a:pt x="632" y="924"/>
                    <a:pt x="632" y="928"/>
                    <a:pt x="633" y="931"/>
                  </a:cubicBezTo>
                  <a:lnTo>
                    <a:pt x="627" y="917"/>
                  </a:lnTo>
                  <a:moveTo>
                    <a:pt x="768" y="987"/>
                  </a:moveTo>
                  <a:cubicBezTo>
                    <a:pt x="774" y="993"/>
                    <a:pt x="779" y="999"/>
                    <a:pt x="785" y="1005"/>
                  </a:cubicBezTo>
                  <a:cubicBezTo>
                    <a:pt x="784" y="1005"/>
                    <a:pt x="784" y="1004"/>
                    <a:pt x="783" y="1004"/>
                  </a:cubicBezTo>
                  <a:cubicBezTo>
                    <a:pt x="783" y="1004"/>
                    <a:pt x="782" y="1004"/>
                    <a:pt x="782" y="1003"/>
                  </a:cubicBezTo>
                  <a:cubicBezTo>
                    <a:pt x="776" y="997"/>
                    <a:pt x="770" y="991"/>
                    <a:pt x="764" y="986"/>
                  </a:cubicBezTo>
                  <a:lnTo>
                    <a:pt x="768" y="987"/>
                  </a:lnTo>
                  <a:moveTo>
                    <a:pt x="691" y="1032"/>
                  </a:moveTo>
                  <a:cubicBezTo>
                    <a:pt x="693" y="1033"/>
                    <a:pt x="694" y="1035"/>
                    <a:pt x="696" y="1036"/>
                  </a:cubicBezTo>
                  <a:cubicBezTo>
                    <a:pt x="711" y="1069"/>
                    <a:pt x="728" y="1101"/>
                    <a:pt x="746" y="1132"/>
                  </a:cubicBezTo>
                  <a:cubicBezTo>
                    <a:pt x="752" y="1143"/>
                    <a:pt x="759" y="1154"/>
                    <a:pt x="765" y="1164"/>
                  </a:cubicBezTo>
                  <a:cubicBezTo>
                    <a:pt x="767" y="1168"/>
                    <a:pt x="768" y="1171"/>
                    <a:pt x="770" y="1175"/>
                  </a:cubicBezTo>
                  <a:cubicBezTo>
                    <a:pt x="818" y="1276"/>
                    <a:pt x="806" y="1394"/>
                    <a:pt x="835" y="1501"/>
                  </a:cubicBezTo>
                  <a:lnTo>
                    <a:pt x="835" y="1502"/>
                  </a:lnTo>
                  <a:cubicBezTo>
                    <a:pt x="835" y="1502"/>
                    <a:pt x="836" y="1503"/>
                    <a:pt x="837" y="1503"/>
                  </a:cubicBezTo>
                  <a:lnTo>
                    <a:pt x="838" y="1504"/>
                  </a:lnTo>
                  <a:cubicBezTo>
                    <a:pt x="838" y="1551"/>
                    <a:pt x="843" y="1602"/>
                    <a:pt x="830" y="1646"/>
                  </a:cubicBezTo>
                  <a:cubicBezTo>
                    <a:pt x="827" y="1658"/>
                    <a:pt x="822" y="1675"/>
                    <a:pt x="819" y="1691"/>
                  </a:cubicBezTo>
                  <a:cubicBezTo>
                    <a:pt x="818" y="1689"/>
                    <a:pt x="817" y="1688"/>
                    <a:pt x="816" y="1686"/>
                  </a:cubicBezTo>
                  <a:cubicBezTo>
                    <a:pt x="783" y="1628"/>
                    <a:pt x="758" y="1566"/>
                    <a:pt x="742" y="1501"/>
                  </a:cubicBezTo>
                  <a:cubicBezTo>
                    <a:pt x="740" y="1477"/>
                    <a:pt x="737" y="1454"/>
                    <a:pt x="736" y="1431"/>
                  </a:cubicBezTo>
                  <a:lnTo>
                    <a:pt x="736" y="1430"/>
                  </a:lnTo>
                  <a:cubicBezTo>
                    <a:pt x="736" y="1430"/>
                    <a:pt x="735" y="1429"/>
                    <a:pt x="735" y="1428"/>
                  </a:cubicBezTo>
                  <a:cubicBezTo>
                    <a:pt x="734" y="1427"/>
                    <a:pt x="734" y="1427"/>
                    <a:pt x="734" y="1427"/>
                  </a:cubicBezTo>
                  <a:cubicBezTo>
                    <a:pt x="733" y="1426"/>
                    <a:pt x="732" y="1426"/>
                    <a:pt x="731" y="1426"/>
                  </a:cubicBezTo>
                  <a:cubicBezTo>
                    <a:pt x="730" y="1426"/>
                    <a:pt x="730" y="1426"/>
                    <a:pt x="729" y="1427"/>
                  </a:cubicBezTo>
                  <a:lnTo>
                    <a:pt x="728" y="1427"/>
                  </a:lnTo>
                  <a:cubicBezTo>
                    <a:pt x="727" y="1415"/>
                    <a:pt x="726" y="1403"/>
                    <a:pt x="725" y="1391"/>
                  </a:cubicBezTo>
                  <a:lnTo>
                    <a:pt x="726" y="1390"/>
                  </a:lnTo>
                  <a:cubicBezTo>
                    <a:pt x="726" y="1389"/>
                    <a:pt x="727" y="1389"/>
                    <a:pt x="727" y="1388"/>
                  </a:cubicBezTo>
                  <a:cubicBezTo>
                    <a:pt x="728" y="1376"/>
                    <a:pt x="729" y="1364"/>
                    <a:pt x="729" y="1352"/>
                  </a:cubicBezTo>
                  <a:cubicBezTo>
                    <a:pt x="729" y="1311"/>
                    <a:pt x="721" y="1271"/>
                    <a:pt x="705" y="1234"/>
                  </a:cubicBezTo>
                  <a:cubicBezTo>
                    <a:pt x="705" y="1234"/>
                    <a:pt x="706" y="1234"/>
                    <a:pt x="707" y="1234"/>
                  </a:cubicBezTo>
                  <a:cubicBezTo>
                    <a:pt x="708" y="1234"/>
                    <a:pt x="709" y="1234"/>
                    <a:pt x="709" y="1234"/>
                  </a:cubicBezTo>
                  <a:cubicBezTo>
                    <a:pt x="710" y="1233"/>
                    <a:pt x="711" y="1232"/>
                    <a:pt x="711" y="1232"/>
                  </a:cubicBezTo>
                  <a:cubicBezTo>
                    <a:pt x="712" y="1231"/>
                    <a:pt x="712" y="1230"/>
                    <a:pt x="712" y="1229"/>
                  </a:cubicBezTo>
                  <a:cubicBezTo>
                    <a:pt x="723" y="1155"/>
                    <a:pt x="683" y="1092"/>
                    <a:pt x="653" y="1026"/>
                  </a:cubicBezTo>
                  <a:cubicBezTo>
                    <a:pt x="654" y="1026"/>
                    <a:pt x="654" y="1027"/>
                    <a:pt x="654" y="1027"/>
                  </a:cubicBezTo>
                  <a:cubicBezTo>
                    <a:pt x="655" y="1027"/>
                    <a:pt x="656" y="1027"/>
                    <a:pt x="657" y="1027"/>
                  </a:cubicBezTo>
                  <a:cubicBezTo>
                    <a:pt x="658" y="1027"/>
                    <a:pt x="659" y="1027"/>
                    <a:pt x="659" y="1027"/>
                  </a:cubicBezTo>
                  <a:cubicBezTo>
                    <a:pt x="660" y="1026"/>
                    <a:pt x="660" y="1026"/>
                    <a:pt x="661" y="1025"/>
                  </a:cubicBezTo>
                  <a:cubicBezTo>
                    <a:pt x="661" y="1024"/>
                    <a:pt x="662" y="1024"/>
                    <a:pt x="662" y="1024"/>
                  </a:cubicBezTo>
                  <a:cubicBezTo>
                    <a:pt x="663" y="1019"/>
                    <a:pt x="663" y="1015"/>
                    <a:pt x="663" y="1011"/>
                  </a:cubicBezTo>
                  <a:cubicBezTo>
                    <a:pt x="663" y="999"/>
                    <a:pt x="660" y="987"/>
                    <a:pt x="654" y="976"/>
                  </a:cubicBezTo>
                  <a:cubicBezTo>
                    <a:pt x="653" y="976"/>
                    <a:pt x="653" y="975"/>
                    <a:pt x="653" y="975"/>
                  </a:cubicBezTo>
                  <a:cubicBezTo>
                    <a:pt x="656" y="979"/>
                    <a:pt x="659" y="983"/>
                    <a:pt x="662" y="988"/>
                  </a:cubicBezTo>
                  <a:lnTo>
                    <a:pt x="667" y="996"/>
                  </a:lnTo>
                  <a:cubicBezTo>
                    <a:pt x="667" y="997"/>
                    <a:pt x="667" y="997"/>
                    <a:pt x="667" y="997"/>
                  </a:cubicBezTo>
                  <a:cubicBezTo>
                    <a:pt x="667" y="998"/>
                    <a:pt x="667" y="998"/>
                    <a:pt x="667" y="999"/>
                  </a:cubicBezTo>
                  <a:lnTo>
                    <a:pt x="671" y="1004"/>
                  </a:lnTo>
                  <a:cubicBezTo>
                    <a:pt x="672" y="1009"/>
                    <a:pt x="674" y="1013"/>
                    <a:pt x="677" y="1017"/>
                  </a:cubicBezTo>
                  <a:cubicBezTo>
                    <a:pt x="680" y="1023"/>
                    <a:pt x="684" y="1028"/>
                    <a:pt x="689" y="1033"/>
                  </a:cubicBezTo>
                  <a:lnTo>
                    <a:pt x="691" y="1032"/>
                  </a:lnTo>
                  <a:moveTo>
                    <a:pt x="625" y="812"/>
                  </a:moveTo>
                  <a:cubicBezTo>
                    <a:pt x="636" y="785"/>
                    <a:pt x="648" y="760"/>
                    <a:pt x="662" y="735"/>
                  </a:cubicBezTo>
                  <a:cubicBezTo>
                    <a:pt x="672" y="718"/>
                    <a:pt x="682" y="702"/>
                    <a:pt x="693" y="687"/>
                  </a:cubicBezTo>
                  <a:cubicBezTo>
                    <a:pt x="718" y="665"/>
                    <a:pt x="741" y="647"/>
                    <a:pt x="767" y="628"/>
                  </a:cubicBezTo>
                  <a:cubicBezTo>
                    <a:pt x="774" y="623"/>
                    <a:pt x="781" y="618"/>
                    <a:pt x="787" y="614"/>
                  </a:cubicBezTo>
                  <a:cubicBezTo>
                    <a:pt x="749" y="648"/>
                    <a:pt x="714" y="687"/>
                    <a:pt x="684" y="730"/>
                  </a:cubicBezTo>
                  <a:cubicBezTo>
                    <a:pt x="661" y="756"/>
                    <a:pt x="641" y="783"/>
                    <a:pt x="624" y="813"/>
                  </a:cubicBezTo>
                  <a:lnTo>
                    <a:pt x="625" y="812"/>
                  </a:lnTo>
                  <a:moveTo>
                    <a:pt x="686" y="866"/>
                  </a:moveTo>
                  <a:cubicBezTo>
                    <a:pt x="689" y="856"/>
                    <a:pt x="690" y="846"/>
                    <a:pt x="691" y="836"/>
                  </a:cubicBezTo>
                  <a:cubicBezTo>
                    <a:pt x="691" y="835"/>
                    <a:pt x="691" y="834"/>
                    <a:pt x="691" y="833"/>
                  </a:cubicBezTo>
                  <a:cubicBezTo>
                    <a:pt x="691" y="832"/>
                    <a:pt x="691" y="832"/>
                    <a:pt x="691" y="831"/>
                  </a:cubicBezTo>
                  <a:cubicBezTo>
                    <a:pt x="693" y="826"/>
                    <a:pt x="695" y="821"/>
                    <a:pt x="697" y="816"/>
                  </a:cubicBezTo>
                  <a:cubicBezTo>
                    <a:pt x="708" y="801"/>
                    <a:pt x="719" y="786"/>
                    <a:pt x="730" y="772"/>
                  </a:cubicBezTo>
                  <a:cubicBezTo>
                    <a:pt x="754" y="741"/>
                    <a:pt x="788" y="715"/>
                    <a:pt x="806" y="681"/>
                  </a:cubicBezTo>
                  <a:cubicBezTo>
                    <a:pt x="806" y="681"/>
                    <a:pt x="806" y="682"/>
                    <a:pt x="807" y="681"/>
                  </a:cubicBezTo>
                  <a:cubicBezTo>
                    <a:pt x="808" y="680"/>
                    <a:pt x="807" y="679"/>
                    <a:pt x="807" y="678"/>
                  </a:cubicBezTo>
                  <a:cubicBezTo>
                    <a:pt x="807" y="677"/>
                    <a:pt x="807" y="676"/>
                    <a:pt x="807" y="675"/>
                  </a:cubicBezTo>
                  <a:cubicBezTo>
                    <a:pt x="806" y="675"/>
                    <a:pt x="806" y="675"/>
                    <a:pt x="806" y="675"/>
                  </a:cubicBezTo>
                  <a:cubicBezTo>
                    <a:pt x="864" y="642"/>
                    <a:pt x="924" y="614"/>
                    <a:pt x="979" y="578"/>
                  </a:cubicBezTo>
                  <a:cubicBezTo>
                    <a:pt x="982" y="576"/>
                    <a:pt x="979" y="572"/>
                    <a:pt x="976" y="573"/>
                  </a:cubicBezTo>
                  <a:cubicBezTo>
                    <a:pt x="945" y="586"/>
                    <a:pt x="914" y="600"/>
                    <a:pt x="885" y="617"/>
                  </a:cubicBezTo>
                  <a:cubicBezTo>
                    <a:pt x="876" y="622"/>
                    <a:pt x="868" y="627"/>
                    <a:pt x="860" y="632"/>
                  </a:cubicBezTo>
                  <a:cubicBezTo>
                    <a:pt x="852" y="636"/>
                    <a:pt x="844" y="641"/>
                    <a:pt x="837" y="645"/>
                  </a:cubicBezTo>
                  <a:cubicBezTo>
                    <a:pt x="815" y="658"/>
                    <a:pt x="793" y="672"/>
                    <a:pt x="773" y="688"/>
                  </a:cubicBezTo>
                  <a:lnTo>
                    <a:pt x="770" y="690"/>
                  </a:lnTo>
                  <a:cubicBezTo>
                    <a:pt x="765" y="694"/>
                    <a:pt x="760" y="698"/>
                    <a:pt x="755" y="703"/>
                  </a:cubicBezTo>
                  <a:lnTo>
                    <a:pt x="755" y="704"/>
                  </a:lnTo>
                  <a:cubicBezTo>
                    <a:pt x="741" y="719"/>
                    <a:pt x="728" y="733"/>
                    <a:pt x="716" y="749"/>
                  </a:cubicBezTo>
                  <a:cubicBezTo>
                    <a:pt x="713" y="752"/>
                    <a:pt x="711" y="756"/>
                    <a:pt x="708" y="759"/>
                  </a:cubicBezTo>
                  <a:cubicBezTo>
                    <a:pt x="710" y="757"/>
                    <a:pt x="711" y="755"/>
                    <a:pt x="712" y="753"/>
                  </a:cubicBezTo>
                  <a:cubicBezTo>
                    <a:pt x="713" y="751"/>
                    <a:pt x="715" y="748"/>
                    <a:pt x="716" y="746"/>
                  </a:cubicBezTo>
                  <a:cubicBezTo>
                    <a:pt x="716" y="745"/>
                    <a:pt x="716" y="744"/>
                    <a:pt x="716" y="744"/>
                  </a:cubicBezTo>
                  <a:cubicBezTo>
                    <a:pt x="716" y="743"/>
                    <a:pt x="717" y="742"/>
                    <a:pt x="716" y="741"/>
                  </a:cubicBezTo>
                  <a:cubicBezTo>
                    <a:pt x="715" y="740"/>
                    <a:pt x="715" y="740"/>
                    <a:pt x="715" y="740"/>
                  </a:cubicBezTo>
                  <a:lnTo>
                    <a:pt x="719" y="734"/>
                  </a:lnTo>
                  <a:cubicBezTo>
                    <a:pt x="752" y="694"/>
                    <a:pt x="791" y="656"/>
                    <a:pt x="816" y="610"/>
                  </a:cubicBezTo>
                  <a:cubicBezTo>
                    <a:pt x="816" y="609"/>
                    <a:pt x="817" y="608"/>
                    <a:pt x="817" y="607"/>
                  </a:cubicBezTo>
                  <a:cubicBezTo>
                    <a:pt x="817" y="605"/>
                    <a:pt x="816" y="604"/>
                    <a:pt x="816" y="603"/>
                  </a:cubicBezTo>
                  <a:cubicBezTo>
                    <a:pt x="815" y="602"/>
                    <a:pt x="814" y="601"/>
                    <a:pt x="813" y="600"/>
                  </a:cubicBezTo>
                  <a:cubicBezTo>
                    <a:pt x="812" y="600"/>
                    <a:pt x="811" y="599"/>
                    <a:pt x="810" y="599"/>
                  </a:cubicBezTo>
                  <a:cubicBezTo>
                    <a:pt x="823" y="591"/>
                    <a:pt x="835" y="584"/>
                    <a:pt x="847" y="576"/>
                  </a:cubicBezTo>
                  <a:cubicBezTo>
                    <a:pt x="863" y="567"/>
                    <a:pt x="877" y="565"/>
                    <a:pt x="887" y="549"/>
                  </a:cubicBezTo>
                  <a:cubicBezTo>
                    <a:pt x="889" y="546"/>
                    <a:pt x="885" y="542"/>
                    <a:pt x="882" y="545"/>
                  </a:cubicBezTo>
                  <a:cubicBezTo>
                    <a:pt x="871" y="554"/>
                    <a:pt x="852" y="557"/>
                    <a:pt x="839" y="564"/>
                  </a:cubicBezTo>
                  <a:cubicBezTo>
                    <a:pt x="812" y="580"/>
                    <a:pt x="787" y="598"/>
                    <a:pt x="761" y="616"/>
                  </a:cubicBezTo>
                  <a:cubicBezTo>
                    <a:pt x="749" y="624"/>
                    <a:pt x="736" y="632"/>
                    <a:pt x="724" y="641"/>
                  </a:cubicBezTo>
                  <a:cubicBezTo>
                    <a:pt x="732" y="627"/>
                    <a:pt x="740" y="614"/>
                    <a:pt x="747" y="600"/>
                  </a:cubicBezTo>
                  <a:cubicBezTo>
                    <a:pt x="750" y="593"/>
                    <a:pt x="741" y="589"/>
                    <a:pt x="736" y="592"/>
                  </a:cubicBezTo>
                  <a:cubicBezTo>
                    <a:pt x="706" y="617"/>
                    <a:pt x="681" y="647"/>
                    <a:pt x="662" y="680"/>
                  </a:cubicBezTo>
                  <a:cubicBezTo>
                    <a:pt x="659" y="685"/>
                    <a:pt x="657" y="690"/>
                    <a:pt x="654" y="695"/>
                  </a:cubicBezTo>
                  <a:cubicBezTo>
                    <a:pt x="644" y="712"/>
                    <a:pt x="635" y="730"/>
                    <a:pt x="625" y="750"/>
                  </a:cubicBezTo>
                  <a:cubicBezTo>
                    <a:pt x="635" y="708"/>
                    <a:pt x="650" y="667"/>
                    <a:pt x="667" y="627"/>
                  </a:cubicBezTo>
                  <a:cubicBezTo>
                    <a:pt x="679" y="611"/>
                    <a:pt x="689" y="595"/>
                    <a:pt x="699" y="578"/>
                  </a:cubicBezTo>
                  <a:cubicBezTo>
                    <a:pt x="701" y="573"/>
                    <a:pt x="704" y="568"/>
                    <a:pt x="707" y="564"/>
                  </a:cubicBezTo>
                  <a:cubicBezTo>
                    <a:pt x="708" y="561"/>
                    <a:pt x="704" y="557"/>
                    <a:pt x="701" y="559"/>
                  </a:cubicBezTo>
                  <a:cubicBezTo>
                    <a:pt x="684" y="569"/>
                    <a:pt x="670" y="583"/>
                    <a:pt x="660" y="600"/>
                  </a:cubicBezTo>
                  <a:lnTo>
                    <a:pt x="659" y="600"/>
                  </a:lnTo>
                  <a:cubicBezTo>
                    <a:pt x="658" y="600"/>
                    <a:pt x="657" y="600"/>
                    <a:pt x="656" y="601"/>
                  </a:cubicBezTo>
                  <a:cubicBezTo>
                    <a:pt x="655" y="601"/>
                    <a:pt x="655" y="601"/>
                    <a:pt x="655" y="601"/>
                  </a:cubicBezTo>
                  <a:cubicBezTo>
                    <a:pt x="632" y="619"/>
                    <a:pt x="619" y="651"/>
                    <a:pt x="607" y="676"/>
                  </a:cubicBezTo>
                  <a:cubicBezTo>
                    <a:pt x="594" y="699"/>
                    <a:pt x="585" y="723"/>
                    <a:pt x="578" y="748"/>
                  </a:cubicBezTo>
                  <a:cubicBezTo>
                    <a:pt x="579" y="728"/>
                    <a:pt x="581" y="709"/>
                    <a:pt x="583" y="689"/>
                  </a:cubicBezTo>
                  <a:cubicBezTo>
                    <a:pt x="592" y="672"/>
                    <a:pt x="601" y="654"/>
                    <a:pt x="610" y="637"/>
                  </a:cubicBezTo>
                  <a:cubicBezTo>
                    <a:pt x="623" y="613"/>
                    <a:pt x="644" y="587"/>
                    <a:pt x="643" y="559"/>
                  </a:cubicBezTo>
                  <a:cubicBezTo>
                    <a:pt x="643" y="551"/>
                    <a:pt x="633" y="552"/>
                    <a:pt x="630" y="557"/>
                  </a:cubicBezTo>
                  <a:cubicBezTo>
                    <a:pt x="626" y="565"/>
                    <a:pt x="622" y="573"/>
                    <a:pt x="617" y="581"/>
                  </a:cubicBezTo>
                  <a:cubicBezTo>
                    <a:pt x="610" y="593"/>
                    <a:pt x="603" y="605"/>
                    <a:pt x="595" y="616"/>
                  </a:cubicBezTo>
                  <a:cubicBezTo>
                    <a:pt x="599" y="601"/>
                    <a:pt x="603" y="586"/>
                    <a:pt x="609" y="572"/>
                  </a:cubicBezTo>
                  <a:cubicBezTo>
                    <a:pt x="609" y="571"/>
                    <a:pt x="610" y="570"/>
                    <a:pt x="610" y="569"/>
                  </a:cubicBezTo>
                  <a:cubicBezTo>
                    <a:pt x="610" y="568"/>
                    <a:pt x="609" y="568"/>
                    <a:pt x="609" y="567"/>
                  </a:cubicBezTo>
                  <a:cubicBezTo>
                    <a:pt x="608" y="566"/>
                    <a:pt x="608" y="565"/>
                    <a:pt x="607" y="565"/>
                  </a:cubicBezTo>
                  <a:cubicBezTo>
                    <a:pt x="606" y="565"/>
                    <a:pt x="605" y="564"/>
                    <a:pt x="605" y="564"/>
                  </a:cubicBezTo>
                  <a:cubicBezTo>
                    <a:pt x="604" y="564"/>
                    <a:pt x="603" y="565"/>
                    <a:pt x="602" y="565"/>
                  </a:cubicBezTo>
                  <a:lnTo>
                    <a:pt x="601" y="566"/>
                  </a:lnTo>
                  <a:cubicBezTo>
                    <a:pt x="581" y="586"/>
                    <a:pt x="579" y="620"/>
                    <a:pt x="576" y="648"/>
                  </a:cubicBezTo>
                  <a:cubicBezTo>
                    <a:pt x="573" y="653"/>
                    <a:pt x="570" y="658"/>
                    <a:pt x="568" y="662"/>
                  </a:cubicBezTo>
                  <a:cubicBezTo>
                    <a:pt x="563" y="672"/>
                    <a:pt x="556" y="684"/>
                    <a:pt x="550" y="696"/>
                  </a:cubicBezTo>
                  <a:lnTo>
                    <a:pt x="549" y="693"/>
                  </a:lnTo>
                  <a:cubicBezTo>
                    <a:pt x="550" y="663"/>
                    <a:pt x="554" y="632"/>
                    <a:pt x="560" y="602"/>
                  </a:cubicBezTo>
                  <a:cubicBezTo>
                    <a:pt x="568" y="569"/>
                    <a:pt x="587" y="534"/>
                    <a:pt x="587" y="500"/>
                  </a:cubicBezTo>
                  <a:cubicBezTo>
                    <a:pt x="587" y="492"/>
                    <a:pt x="575" y="490"/>
                    <a:pt x="570" y="496"/>
                  </a:cubicBezTo>
                  <a:cubicBezTo>
                    <a:pt x="566" y="502"/>
                    <a:pt x="561" y="509"/>
                    <a:pt x="557" y="516"/>
                  </a:cubicBezTo>
                  <a:cubicBezTo>
                    <a:pt x="539" y="548"/>
                    <a:pt x="529" y="583"/>
                    <a:pt x="527" y="620"/>
                  </a:cubicBezTo>
                  <a:cubicBezTo>
                    <a:pt x="526" y="619"/>
                    <a:pt x="525" y="618"/>
                    <a:pt x="524" y="618"/>
                  </a:cubicBezTo>
                  <a:cubicBezTo>
                    <a:pt x="522" y="617"/>
                    <a:pt x="520" y="616"/>
                    <a:pt x="518" y="616"/>
                  </a:cubicBezTo>
                  <a:cubicBezTo>
                    <a:pt x="516" y="616"/>
                    <a:pt x="514" y="617"/>
                    <a:pt x="513" y="618"/>
                  </a:cubicBezTo>
                  <a:cubicBezTo>
                    <a:pt x="511" y="619"/>
                    <a:pt x="510" y="620"/>
                    <a:pt x="509" y="622"/>
                  </a:cubicBezTo>
                  <a:cubicBezTo>
                    <a:pt x="508" y="623"/>
                    <a:pt x="507" y="624"/>
                    <a:pt x="507" y="626"/>
                  </a:cubicBezTo>
                  <a:cubicBezTo>
                    <a:pt x="506" y="631"/>
                    <a:pt x="505" y="637"/>
                    <a:pt x="505" y="643"/>
                  </a:cubicBezTo>
                  <a:lnTo>
                    <a:pt x="501" y="633"/>
                  </a:lnTo>
                  <a:cubicBezTo>
                    <a:pt x="503" y="626"/>
                    <a:pt x="507" y="619"/>
                    <a:pt x="509" y="611"/>
                  </a:cubicBezTo>
                  <a:cubicBezTo>
                    <a:pt x="512" y="599"/>
                    <a:pt x="518" y="588"/>
                    <a:pt x="522" y="577"/>
                  </a:cubicBezTo>
                  <a:cubicBezTo>
                    <a:pt x="524" y="570"/>
                    <a:pt x="522" y="563"/>
                    <a:pt x="524" y="557"/>
                  </a:cubicBezTo>
                  <a:cubicBezTo>
                    <a:pt x="525" y="556"/>
                    <a:pt x="525" y="555"/>
                    <a:pt x="525" y="555"/>
                  </a:cubicBezTo>
                  <a:cubicBezTo>
                    <a:pt x="525" y="554"/>
                    <a:pt x="525" y="552"/>
                    <a:pt x="524" y="551"/>
                  </a:cubicBezTo>
                  <a:cubicBezTo>
                    <a:pt x="523" y="550"/>
                    <a:pt x="523" y="550"/>
                    <a:pt x="522" y="549"/>
                  </a:cubicBezTo>
                  <a:cubicBezTo>
                    <a:pt x="521" y="548"/>
                    <a:pt x="519" y="548"/>
                    <a:pt x="518" y="548"/>
                  </a:cubicBezTo>
                  <a:cubicBezTo>
                    <a:pt x="516" y="548"/>
                    <a:pt x="516" y="549"/>
                    <a:pt x="515" y="549"/>
                  </a:cubicBezTo>
                  <a:cubicBezTo>
                    <a:pt x="514" y="549"/>
                    <a:pt x="514" y="550"/>
                    <a:pt x="513" y="550"/>
                  </a:cubicBezTo>
                  <a:lnTo>
                    <a:pt x="512" y="552"/>
                  </a:lnTo>
                  <a:lnTo>
                    <a:pt x="516" y="543"/>
                  </a:lnTo>
                  <a:cubicBezTo>
                    <a:pt x="523" y="532"/>
                    <a:pt x="530" y="522"/>
                    <a:pt x="538" y="513"/>
                  </a:cubicBezTo>
                  <a:cubicBezTo>
                    <a:pt x="551" y="499"/>
                    <a:pt x="565" y="487"/>
                    <a:pt x="580" y="476"/>
                  </a:cubicBezTo>
                  <a:cubicBezTo>
                    <a:pt x="583" y="481"/>
                    <a:pt x="595" y="481"/>
                    <a:pt x="596" y="474"/>
                  </a:cubicBezTo>
                  <a:cubicBezTo>
                    <a:pt x="596" y="470"/>
                    <a:pt x="597" y="466"/>
                    <a:pt x="597" y="463"/>
                  </a:cubicBezTo>
                  <a:cubicBezTo>
                    <a:pt x="604" y="457"/>
                    <a:pt x="611" y="452"/>
                    <a:pt x="617" y="447"/>
                  </a:cubicBezTo>
                  <a:cubicBezTo>
                    <a:pt x="618" y="447"/>
                    <a:pt x="619" y="448"/>
                    <a:pt x="620" y="448"/>
                  </a:cubicBezTo>
                  <a:cubicBezTo>
                    <a:pt x="622" y="448"/>
                    <a:pt x="623" y="446"/>
                    <a:pt x="625" y="446"/>
                  </a:cubicBezTo>
                  <a:cubicBezTo>
                    <a:pt x="626" y="445"/>
                    <a:pt x="627" y="445"/>
                    <a:pt x="628" y="443"/>
                  </a:cubicBezTo>
                  <a:cubicBezTo>
                    <a:pt x="628" y="442"/>
                    <a:pt x="629" y="441"/>
                    <a:pt x="629" y="440"/>
                  </a:cubicBezTo>
                  <a:lnTo>
                    <a:pt x="629" y="436"/>
                  </a:lnTo>
                  <a:cubicBezTo>
                    <a:pt x="632" y="433"/>
                    <a:pt x="635" y="430"/>
                    <a:pt x="638" y="428"/>
                  </a:cubicBezTo>
                  <a:cubicBezTo>
                    <a:pt x="640" y="429"/>
                    <a:pt x="641" y="429"/>
                    <a:pt x="643" y="429"/>
                  </a:cubicBezTo>
                  <a:cubicBezTo>
                    <a:pt x="645" y="429"/>
                    <a:pt x="646" y="429"/>
                    <a:pt x="648" y="428"/>
                  </a:cubicBezTo>
                  <a:cubicBezTo>
                    <a:pt x="649" y="427"/>
                    <a:pt x="650" y="426"/>
                    <a:pt x="651" y="424"/>
                  </a:cubicBezTo>
                  <a:cubicBezTo>
                    <a:pt x="654" y="419"/>
                    <a:pt x="655" y="414"/>
                    <a:pt x="657" y="409"/>
                  </a:cubicBezTo>
                  <a:lnTo>
                    <a:pt x="667" y="403"/>
                  </a:lnTo>
                  <a:cubicBezTo>
                    <a:pt x="668" y="402"/>
                    <a:pt x="669" y="401"/>
                    <a:pt x="670" y="400"/>
                  </a:cubicBezTo>
                  <a:cubicBezTo>
                    <a:pt x="671" y="398"/>
                    <a:pt x="671" y="396"/>
                    <a:pt x="671" y="395"/>
                  </a:cubicBezTo>
                  <a:cubicBezTo>
                    <a:pt x="671" y="393"/>
                    <a:pt x="671" y="392"/>
                    <a:pt x="670" y="391"/>
                  </a:cubicBezTo>
                  <a:lnTo>
                    <a:pt x="670" y="390"/>
                  </a:lnTo>
                  <a:cubicBezTo>
                    <a:pt x="701" y="359"/>
                    <a:pt x="735" y="331"/>
                    <a:pt x="772" y="308"/>
                  </a:cubicBezTo>
                  <a:cubicBezTo>
                    <a:pt x="773" y="307"/>
                    <a:pt x="774" y="307"/>
                    <a:pt x="775" y="306"/>
                  </a:cubicBezTo>
                  <a:cubicBezTo>
                    <a:pt x="779" y="303"/>
                    <a:pt x="784" y="301"/>
                    <a:pt x="790" y="300"/>
                  </a:cubicBezTo>
                  <a:cubicBezTo>
                    <a:pt x="791" y="301"/>
                    <a:pt x="793" y="301"/>
                    <a:pt x="794" y="301"/>
                  </a:cubicBezTo>
                  <a:cubicBezTo>
                    <a:pt x="796" y="301"/>
                    <a:pt x="798" y="300"/>
                    <a:pt x="800" y="299"/>
                  </a:cubicBezTo>
                  <a:cubicBezTo>
                    <a:pt x="802" y="298"/>
                    <a:pt x="803" y="297"/>
                    <a:pt x="804" y="295"/>
                  </a:cubicBezTo>
                  <a:cubicBezTo>
                    <a:pt x="809" y="294"/>
                    <a:pt x="814" y="292"/>
                    <a:pt x="819" y="290"/>
                  </a:cubicBezTo>
                  <a:cubicBezTo>
                    <a:pt x="834" y="303"/>
                    <a:pt x="850" y="314"/>
                    <a:pt x="867" y="325"/>
                  </a:cubicBezTo>
                  <a:cubicBezTo>
                    <a:pt x="873" y="332"/>
                    <a:pt x="879" y="339"/>
                    <a:pt x="885" y="345"/>
                  </a:cubicBezTo>
                  <a:cubicBezTo>
                    <a:pt x="868" y="349"/>
                    <a:pt x="852" y="356"/>
                    <a:pt x="837" y="365"/>
                  </a:cubicBezTo>
                  <a:cubicBezTo>
                    <a:pt x="836" y="365"/>
                    <a:pt x="836" y="365"/>
                    <a:pt x="836" y="365"/>
                  </a:cubicBezTo>
                  <a:cubicBezTo>
                    <a:pt x="794" y="387"/>
                    <a:pt x="768" y="423"/>
                    <a:pt x="734" y="455"/>
                  </a:cubicBezTo>
                  <a:cubicBezTo>
                    <a:pt x="732" y="456"/>
                    <a:pt x="734" y="459"/>
                    <a:pt x="737" y="458"/>
                  </a:cubicBezTo>
                  <a:cubicBezTo>
                    <a:pt x="769" y="435"/>
                    <a:pt x="799" y="405"/>
                    <a:pt x="834" y="387"/>
                  </a:cubicBezTo>
                  <a:cubicBezTo>
                    <a:pt x="835" y="386"/>
                    <a:pt x="836" y="385"/>
                    <a:pt x="838" y="384"/>
                  </a:cubicBezTo>
                  <a:cubicBezTo>
                    <a:pt x="852" y="376"/>
                    <a:pt x="869" y="370"/>
                    <a:pt x="885" y="368"/>
                  </a:cubicBezTo>
                  <a:cubicBezTo>
                    <a:pt x="891" y="367"/>
                    <a:pt x="897" y="366"/>
                    <a:pt x="902" y="363"/>
                  </a:cubicBezTo>
                  <a:lnTo>
                    <a:pt x="906" y="366"/>
                  </a:lnTo>
                  <a:cubicBezTo>
                    <a:pt x="906" y="368"/>
                    <a:pt x="907" y="370"/>
                    <a:pt x="908" y="371"/>
                  </a:cubicBezTo>
                  <a:cubicBezTo>
                    <a:pt x="918" y="385"/>
                    <a:pt x="929" y="398"/>
                    <a:pt x="941" y="410"/>
                  </a:cubicBezTo>
                  <a:cubicBezTo>
                    <a:pt x="908" y="422"/>
                    <a:pt x="875" y="436"/>
                    <a:pt x="844" y="452"/>
                  </a:cubicBezTo>
                  <a:cubicBezTo>
                    <a:pt x="832" y="457"/>
                    <a:pt x="820" y="464"/>
                    <a:pt x="809" y="470"/>
                  </a:cubicBezTo>
                  <a:cubicBezTo>
                    <a:pt x="783" y="485"/>
                    <a:pt x="760" y="503"/>
                    <a:pt x="739" y="525"/>
                  </a:cubicBezTo>
                  <a:cubicBezTo>
                    <a:pt x="738" y="526"/>
                    <a:pt x="740" y="528"/>
                    <a:pt x="742" y="527"/>
                  </a:cubicBezTo>
                  <a:cubicBezTo>
                    <a:pt x="760" y="512"/>
                    <a:pt x="779" y="500"/>
                    <a:pt x="799" y="488"/>
                  </a:cubicBezTo>
                  <a:cubicBezTo>
                    <a:pt x="818" y="477"/>
                    <a:pt x="839" y="467"/>
                    <a:pt x="860" y="458"/>
                  </a:cubicBezTo>
                  <a:cubicBezTo>
                    <a:pt x="889" y="447"/>
                    <a:pt x="920" y="434"/>
                    <a:pt x="951" y="426"/>
                  </a:cubicBezTo>
                  <a:cubicBezTo>
                    <a:pt x="951" y="425"/>
                    <a:pt x="951" y="425"/>
                    <a:pt x="952" y="425"/>
                  </a:cubicBezTo>
                  <a:lnTo>
                    <a:pt x="953" y="424"/>
                  </a:lnTo>
                  <a:cubicBezTo>
                    <a:pt x="965" y="442"/>
                    <a:pt x="975" y="466"/>
                    <a:pt x="994" y="476"/>
                  </a:cubicBezTo>
                  <a:cubicBezTo>
                    <a:pt x="994" y="476"/>
                    <a:pt x="995" y="476"/>
                    <a:pt x="996" y="476"/>
                  </a:cubicBezTo>
                  <a:cubicBezTo>
                    <a:pt x="997" y="476"/>
                    <a:pt x="997" y="476"/>
                    <a:pt x="998" y="475"/>
                  </a:cubicBezTo>
                  <a:cubicBezTo>
                    <a:pt x="999" y="474"/>
                    <a:pt x="999" y="474"/>
                    <a:pt x="1000" y="473"/>
                  </a:cubicBezTo>
                  <a:cubicBezTo>
                    <a:pt x="1001" y="472"/>
                    <a:pt x="1001" y="472"/>
                    <a:pt x="1001" y="471"/>
                  </a:cubicBezTo>
                  <a:lnTo>
                    <a:pt x="1001" y="470"/>
                  </a:lnTo>
                  <a:cubicBezTo>
                    <a:pt x="1001" y="467"/>
                    <a:pt x="1001" y="463"/>
                    <a:pt x="1001" y="459"/>
                  </a:cubicBezTo>
                  <a:cubicBezTo>
                    <a:pt x="1009" y="475"/>
                    <a:pt x="1017" y="491"/>
                    <a:pt x="1024" y="507"/>
                  </a:cubicBezTo>
                  <a:cubicBezTo>
                    <a:pt x="1034" y="534"/>
                    <a:pt x="1053" y="555"/>
                    <a:pt x="1064" y="581"/>
                  </a:cubicBezTo>
                  <a:cubicBezTo>
                    <a:pt x="1068" y="591"/>
                    <a:pt x="1073" y="600"/>
                    <a:pt x="1078" y="608"/>
                  </a:cubicBezTo>
                  <a:cubicBezTo>
                    <a:pt x="1081" y="613"/>
                    <a:pt x="1084" y="618"/>
                    <a:pt x="1087" y="623"/>
                  </a:cubicBezTo>
                  <a:cubicBezTo>
                    <a:pt x="1065" y="618"/>
                    <a:pt x="1043" y="615"/>
                    <a:pt x="1021" y="615"/>
                  </a:cubicBezTo>
                  <a:cubicBezTo>
                    <a:pt x="1019" y="615"/>
                    <a:pt x="1018" y="615"/>
                    <a:pt x="1016" y="615"/>
                  </a:cubicBezTo>
                  <a:cubicBezTo>
                    <a:pt x="988" y="615"/>
                    <a:pt x="955" y="617"/>
                    <a:pt x="933" y="634"/>
                  </a:cubicBezTo>
                  <a:cubicBezTo>
                    <a:pt x="933" y="635"/>
                    <a:pt x="933" y="635"/>
                    <a:pt x="933" y="635"/>
                  </a:cubicBezTo>
                  <a:lnTo>
                    <a:pt x="933" y="636"/>
                  </a:lnTo>
                  <a:cubicBezTo>
                    <a:pt x="934" y="636"/>
                    <a:pt x="934" y="636"/>
                    <a:pt x="934" y="636"/>
                  </a:cubicBezTo>
                  <a:cubicBezTo>
                    <a:pt x="956" y="627"/>
                    <a:pt x="991" y="632"/>
                    <a:pt x="1015" y="630"/>
                  </a:cubicBezTo>
                  <a:cubicBezTo>
                    <a:pt x="1018" y="630"/>
                    <a:pt x="1021" y="630"/>
                    <a:pt x="1024" y="630"/>
                  </a:cubicBezTo>
                  <a:cubicBezTo>
                    <a:pt x="1041" y="630"/>
                    <a:pt x="1058" y="633"/>
                    <a:pt x="1074" y="639"/>
                  </a:cubicBezTo>
                  <a:cubicBezTo>
                    <a:pt x="1082" y="643"/>
                    <a:pt x="1090" y="645"/>
                    <a:pt x="1098" y="645"/>
                  </a:cubicBezTo>
                  <a:cubicBezTo>
                    <a:pt x="1100" y="645"/>
                    <a:pt x="1101" y="644"/>
                    <a:pt x="1103" y="644"/>
                  </a:cubicBezTo>
                  <a:lnTo>
                    <a:pt x="1103" y="643"/>
                  </a:lnTo>
                  <a:cubicBezTo>
                    <a:pt x="1107" y="649"/>
                    <a:pt x="1112" y="655"/>
                    <a:pt x="1117" y="661"/>
                  </a:cubicBezTo>
                  <a:cubicBezTo>
                    <a:pt x="1142" y="690"/>
                    <a:pt x="1168" y="698"/>
                    <a:pt x="1202" y="711"/>
                  </a:cubicBezTo>
                  <a:cubicBezTo>
                    <a:pt x="1203" y="711"/>
                    <a:pt x="1203" y="711"/>
                    <a:pt x="1204" y="711"/>
                  </a:cubicBezTo>
                  <a:cubicBezTo>
                    <a:pt x="1204" y="711"/>
                    <a:pt x="1205" y="711"/>
                    <a:pt x="1206" y="710"/>
                  </a:cubicBezTo>
                  <a:cubicBezTo>
                    <a:pt x="1206" y="710"/>
                    <a:pt x="1207" y="710"/>
                    <a:pt x="1207" y="709"/>
                  </a:cubicBezTo>
                  <a:lnTo>
                    <a:pt x="1207" y="708"/>
                  </a:lnTo>
                  <a:cubicBezTo>
                    <a:pt x="1208" y="708"/>
                    <a:pt x="1208" y="709"/>
                    <a:pt x="1209" y="710"/>
                  </a:cubicBezTo>
                  <a:cubicBezTo>
                    <a:pt x="1217" y="725"/>
                    <a:pt x="1225" y="741"/>
                    <a:pt x="1232" y="757"/>
                  </a:cubicBezTo>
                  <a:cubicBezTo>
                    <a:pt x="1234" y="764"/>
                    <a:pt x="1237" y="770"/>
                    <a:pt x="1241" y="776"/>
                  </a:cubicBezTo>
                  <a:cubicBezTo>
                    <a:pt x="1243" y="780"/>
                    <a:pt x="1246" y="784"/>
                    <a:pt x="1248" y="788"/>
                  </a:cubicBezTo>
                  <a:cubicBezTo>
                    <a:pt x="1248" y="787"/>
                    <a:pt x="1248" y="787"/>
                    <a:pt x="1247" y="787"/>
                  </a:cubicBezTo>
                  <a:cubicBezTo>
                    <a:pt x="1234" y="779"/>
                    <a:pt x="1221" y="770"/>
                    <a:pt x="1209" y="759"/>
                  </a:cubicBezTo>
                  <a:cubicBezTo>
                    <a:pt x="1189" y="739"/>
                    <a:pt x="1150" y="725"/>
                    <a:pt x="1124" y="713"/>
                  </a:cubicBezTo>
                  <a:cubicBezTo>
                    <a:pt x="1093" y="698"/>
                    <a:pt x="1060" y="685"/>
                    <a:pt x="1027" y="675"/>
                  </a:cubicBezTo>
                  <a:cubicBezTo>
                    <a:pt x="916" y="641"/>
                    <a:pt x="729" y="716"/>
                    <a:pt x="703" y="839"/>
                  </a:cubicBezTo>
                  <a:cubicBezTo>
                    <a:pt x="703" y="840"/>
                    <a:pt x="703" y="841"/>
                    <a:pt x="703" y="841"/>
                  </a:cubicBezTo>
                  <a:cubicBezTo>
                    <a:pt x="704" y="842"/>
                    <a:pt x="704" y="842"/>
                    <a:pt x="705" y="843"/>
                  </a:cubicBezTo>
                  <a:lnTo>
                    <a:pt x="706" y="843"/>
                  </a:lnTo>
                  <a:cubicBezTo>
                    <a:pt x="707" y="843"/>
                    <a:pt x="707" y="843"/>
                    <a:pt x="707" y="843"/>
                  </a:cubicBezTo>
                  <a:cubicBezTo>
                    <a:pt x="700" y="851"/>
                    <a:pt x="693" y="859"/>
                    <a:pt x="685" y="867"/>
                  </a:cubicBezTo>
                  <a:lnTo>
                    <a:pt x="686" y="866"/>
                  </a:lnTo>
                  <a:moveTo>
                    <a:pt x="1304" y="1310"/>
                  </a:moveTo>
                  <a:lnTo>
                    <a:pt x="1304" y="1310"/>
                  </a:lnTo>
                  <a:moveTo>
                    <a:pt x="1321" y="1342"/>
                  </a:moveTo>
                  <a:cubicBezTo>
                    <a:pt x="1322" y="1342"/>
                    <a:pt x="1323" y="1342"/>
                    <a:pt x="1324" y="1342"/>
                  </a:cubicBezTo>
                  <a:cubicBezTo>
                    <a:pt x="1325" y="1342"/>
                    <a:pt x="1326" y="1342"/>
                    <a:pt x="1327" y="1342"/>
                  </a:cubicBezTo>
                  <a:lnTo>
                    <a:pt x="1327" y="1343"/>
                  </a:lnTo>
                  <a:cubicBezTo>
                    <a:pt x="1327" y="1345"/>
                    <a:pt x="1327" y="1347"/>
                    <a:pt x="1327" y="1349"/>
                  </a:cubicBezTo>
                  <a:cubicBezTo>
                    <a:pt x="1327" y="1352"/>
                    <a:pt x="1327" y="1356"/>
                    <a:pt x="1328" y="1359"/>
                  </a:cubicBezTo>
                  <a:cubicBezTo>
                    <a:pt x="1324" y="1354"/>
                    <a:pt x="1322" y="1349"/>
                    <a:pt x="1319" y="1343"/>
                  </a:cubicBezTo>
                  <a:lnTo>
                    <a:pt x="1321" y="1342"/>
                  </a:lnTo>
                  <a:moveTo>
                    <a:pt x="1335" y="1212"/>
                  </a:moveTo>
                  <a:cubicBezTo>
                    <a:pt x="1331" y="1209"/>
                    <a:pt x="1327" y="1206"/>
                    <a:pt x="1323" y="1204"/>
                  </a:cubicBezTo>
                  <a:cubicBezTo>
                    <a:pt x="1312" y="1198"/>
                    <a:pt x="1301" y="1193"/>
                    <a:pt x="1290" y="1190"/>
                  </a:cubicBezTo>
                  <a:cubicBezTo>
                    <a:pt x="1258" y="1179"/>
                    <a:pt x="1234" y="1156"/>
                    <a:pt x="1205" y="1140"/>
                  </a:cubicBezTo>
                  <a:cubicBezTo>
                    <a:pt x="1161" y="1116"/>
                    <a:pt x="1118" y="1060"/>
                    <a:pt x="1089" y="1019"/>
                  </a:cubicBezTo>
                  <a:cubicBezTo>
                    <a:pt x="1087" y="1016"/>
                    <a:pt x="1085" y="1012"/>
                    <a:pt x="1083" y="1009"/>
                  </a:cubicBezTo>
                  <a:cubicBezTo>
                    <a:pt x="1082" y="1008"/>
                    <a:pt x="1081" y="1007"/>
                    <a:pt x="1081" y="1005"/>
                  </a:cubicBezTo>
                  <a:cubicBezTo>
                    <a:pt x="1081" y="1005"/>
                    <a:pt x="1081" y="1004"/>
                    <a:pt x="1081" y="1003"/>
                  </a:cubicBezTo>
                  <a:cubicBezTo>
                    <a:pt x="1081" y="1001"/>
                    <a:pt x="1080" y="1000"/>
                    <a:pt x="1080" y="999"/>
                  </a:cubicBezTo>
                  <a:cubicBezTo>
                    <a:pt x="1079" y="998"/>
                    <a:pt x="1080" y="998"/>
                    <a:pt x="1080" y="998"/>
                  </a:cubicBezTo>
                  <a:cubicBezTo>
                    <a:pt x="1065" y="978"/>
                    <a:pt x="1072" y="944"/>
                    <a:pt x="1049" y="934"/>
                  </a:cubicBezTo>
                  <a:cubicBezTo>
                    <a:pt x="1048" y="934"/>
                    <a:pt x="1047" y="934"/>
                    <a:pt x="1046" y="934"/>
                  </a:cubicBezTo>
                  <a:cubicBezTo>
                    <a:pt x="1045" y="934"/>
                    <a:pt x="1044" y="934"/>
                    <a:pt x="1043" y="935"/>
                  </a:cubicBezTo>
                  <a:cubicBezTo>
                    <a:pt x="1042" y="935"/>
                    <a:pt x="1041" y="936"/>
                    <a:pt x="1041" y="937"/>
                  </a:cubicBezTo>
                  <a:cubicBezTo>
                    <a:pt x="1040" y="938"/>
                    <a:pt x="1040" y="939"/>
                    <a:pt x="1040" y="939"/>
                  </a:cubicBezTo>
                  <a:cubicBezTo>
                    <a:pt x="1040" y="941"/>
                    <a:pt x="1040" y="943"/>
                    <a:pt x="1040" y="945"/>
                  </a:cubicBezTo>
                  <a:cubicBezTo>
                    <a:pt x="1040" y="960"/>
                    <a:pt x="1044" y="976"/>
                    <a:pt x="1052" y="990"/>
                  </a:cubicBezTo>
                  <a:lnTo>
                    <a:pt x="1052" y="991"/>
                  </a:lnTo>
                  <a:cubicBezTo>
                    <a:pt x="1020" y="976"/>
                    <a:pt x="998" y="932"/>
                    <a:pt x="976" y="908"/>
                  </a:cubicBezTo>
                  <a:cubicBezTo>
                    <a:pt x="945" y="875"/>
                    <a:pt x="928" y="843"/>
                    <a:pt x="886" y="821"/>
                  </a:cubicBezTo>
                  <a:cubicBezTo>
                    <a:pt x="862" y="810"/>
                    <a:pt x="836" y="804"/>
                    <a:pt x="809" y="804"/>
                  </a:cubicBezTo>
                  <a:cubicBezTo>
                    <a:pt x="808" y="804"/>
                    <a:pt x="806" y="804"/>
                    <a:pt x="805" y="805"/>
                  </a:cubicBezTo>
                  <a:cubicBezTo>
                    <a:pt x="804" y="804"/>
                    <a:pt x="802" y="804"/>
                    <a:pt x="801" y="804"/>
                  </a:cubicBezTo>
                  <a:cubicBezTo>
                    <a:pt x="788" y="804"/>
                    <a:pt x="776" y="805"/>
                    <a:pt x="764" y="807"/>
                  </a:cubicBezTo>
                  <a:cubicBezTo>
                    <a:pt x="774" y="802"/>
                    <a:pt x="784" y="798"/>
                    <a:pt x="795" y="796"/>
                  </a:cubicBezTo>
                  <a:cubicBezTo>
                    <a:pt x="826" y="787"/>
                    <a:pt x="859" y="782"/>
                    <a:pt x="891" y="782"/>
                  </a:cubicBezTo>
                  <a:cubicBezTo>
                    <a:pt x="946" y="786"/>
                    <a:pt x="1002" y="830"/>
                    <a:pt x="1052" y="852"/>
                  </a:cubicBezTo>
                  <a:cubicBezTo>
                    <a:pt x="1082" y="864"/>
                    <a:pt x="1112" y="878"/>
                    <a:pt x="1140" y="895"/>
                  </a:cubicBezTo>
                  <a:cubicBezTo>
                    <a:pt x="1150" y="901"/>
                    <a:pt x="1160" y="907"/>
                    <a:pt x="1170" y="913"/>
                  </a:cubicBezTo>
                  <a:cubicBezTo>
                    <a:pt x="1192" y="992"/>
                    <a:pt x="1261" y="1038"/>
                    <a:pt x="1305" y="1104"/>
                  </a:cubicBezTo>
                  <a:cubicBezTo>
                    <a:pt x="1316" y="1117"/>
                    <a:pt x="1326" y="1132"/>
                    <a:pt x="1334" y="1147"/>
                  </a:cubicBezTo>
                  <a:cubicBezTo>
                    <a:pt x="1344" y="1165"/>
                    <a:pt x="1353" y="1183"/>
                    <a:pt x="1360" y="1202"/>
                  </a:cubicBezTo>
                  <a:cubicBezTo>
                    <a:pt x="1369" y="1227"/>
                    <a:pt x="1375" y="1253"/>
                    <a:pt x="1380" y="1279"/>
                  </a:cubicBezTo>
                  <a:cubicBezTo>
                    <a:pt x="1377" y="1271"/>
                    <a:pt x="1374" y="1265"/>
                    <a:pt x="1370" y="1258"/>
                  </a:cubicBezTo>
                  <a:cubicBezTo>
                    <a:pt x="1360" y="1241"/>
                    <a:pt x="1348" y="1226"/>
                    <a:pt x="1334" y="1213"/>
                  </a:cubicBezTo>
                  <a:lnTo>
                    <a:pt x="1335" y="1212"/>
                  </a:lnTo>
                  <a:moveTo>
                    <a:pt x="1187" y="924"/>
                  </a:moveTo>
                  <a:lnTo>
                    <a:pt x="1187" y="924"/>
                  </a:lnTo>
                  <a:moveTo>
                    <a:pt x="1221" y="979"/>
                  </a:moveTo>
                  <a:cubicBezTo>
                    <a:pt x="1227" y="986"/>
                    <a:pt x="1234" y="992"/>
                    <a:pt x="1239" y="998"/>
                  </a:cubicBezTo>
                  <a:lnTo>
                    <a:pt x="1247" y="1008"/>
                  </a:lnTo>
                  <a:cubicBezTo>
                    <a:pt x="1249" y="1011"/>
                    <a:pt x="1249" y="1014"/>
                    <a:pt x="1251" y="1017"/>
                  </a:cubicBezTo>
                  <a:cubicBezTo>
                    <a:pt x="1251" y="1018"/>
                    <a:pt x="1253" y="1019"/>
                    <a:pt x="1254" y="1021"/>
                  </a:cubicBezTo>
                  <a:cubicBezTo>
                    <a:pt x="1241" y="1008"/>
                    <a:pt x="1230" y="994"/>
                    <a:pt x="1219" y="980"/>
                  </a:cubicBezTo>
                  <a:lnTo>
                    <a:pt x="1221" y="979"/>
                  </a:lnTo>
                  <a:moveTo>
                    <a:pt x="1394" y="1184"/>
                  </a:moveTo>
                  <a:lnTo>
                    <a:pt x="1388" y="1170"/>
                  </a:lnTo>
                  <a:lnTo>
                    <a:pt x="1394" y="1181"/>
                  </a:lnTo>
                  <a:lnTo>
                    <a:pt x="1395" y="1184"/>
                  </a:lnTo>
                  <a:lnTo>
                    <a:pt x="1394" y="1184"/>
                  </a:lnTo>
                  <a:moveTo>
                    <a:pt x="1437" y="1108"/>
                  </a:moveTo>
                  <a:cubicBezTo>
                    <a:pt x="1456" y="1151"/>
                    <a:pt x="1468" y="1196"/>
                    <a:pt x="1471" y="1243"/>
                  </a:cubicBezTo>
                  <a:cubicBezTo>
                    <a:pt x="1471" y="1254"/>
                    <a:pt x="1476" y="1282"/>
                    <a:pt x="1475" y="1303"/>
                  </a:cubicBezTo>
                  <a:cubicBezTo>
                    <a:pt x="1458" y="1261"/>
                    <a:pt x="1439" y="1220"/>
                    <a:pt x="1416" y="1181"/>
                  </a:cubicBezTo>
                  <a:cubicBezTo>
                    <a:pt x="1414" y="1178"/>
                    <a:pt x="1413" y="1175"/>
                    <a:pt x="1411" y="1173"/>
                  </a:cubicBezTo>
                  <a:cubicBezTo>
                    <a:pt x="1408" y="1168"/>
                    <a:pt x="1406" y="1163"/>
                    <a:pt x="1403" y="1158"/>
                  </a:cubicBezTo>
                  <a:cubicBezTo>
                    <a:pt x="1391" y="1138"/>
                    <a:pt x="1377" y="1118"/>
                    <a:pt x="1362" y="1100"/>
                  </a:cubicBezTo>
                  <a:cubicBezTo>
                    <a:pt x="1358" y="1091"/>
                    <a:pt x="1354" y="1083"/>
                    <a:pt x="1349" y="1075"/>
                  </a:cubicBezTo>
                  <a:cubicBezTo>
                    <a:pt x="1337" y="1055"/>
                    <a:pt x="1324" y="1036"/>
                    <a:pt x="1308" y="1019"/>
                  </a:cubicBezTo>
                  <a:cubicBezTo>
                    <a:pt x="1292" y="1001"/>
                    <a:pt x="1274" y="984"/>
                    <a:pt x="1254" y="969"/>
                  </a:cubicBezTo>
                  <a:cubicBezTo>
                    <a:pt x="1240" y="954"/>
                    <a:pt x="1225" y="941"/>
                    <a:pt x="1209" y="928"/>
                  </a:cubicBezTo>
                  <a:cubicBezTo>
                    <a:pt x="1209" y="927"/>
                    <a:pt x="1208" y="926"/>
                    <a:pt x="1208" y="925"/>
                  </a:cubicBezTo>
                  <a:cubicBezTo>
                    <a:pt x="1207" y="924"/>
                    <a:pt x="1207" y="923"/>
                    <a:pt x="1206" y="923"/>
                  </a:cubicBezTo>
                  <a:lnTo>
                    <a:pt x="1199" y="918"/>
                  </a:lnTo>
                  <a:cubicBezTo>
                    <a:pt x="1199" y="918"/>
                    <a:pt x="1199" y="917"/>
                    <a:pt x="1198" y="917"/>
                  </a:cubicBezTo>
                  <a:cubicBezTo>
                    <a:pt x="1197" y="917"/>
                    <a:pt x="1196" y="916"/>
                    <a:pt x="1194" y="916"/>
                  </a:cubicBezTo>
                  <a:cubicBezTo>
                    <a:pt x="1176" y="902"/>
                    <a:pt x="1157" y="889"/>
                    <a:pt x="1137" y="877"/>
                  </a:cubicBezTo>
                  <a:cubicBezTo>
                    <a:pt x="1117" y="866"/>
                    <a:pt x="1095" y="855"/>
                    <a:pt x="1073" y="847"/>
                  </a:cubicBezTo>
                  <a:cubicBezTo>
                    <a:pt x="1017" y="824"/>
                    <a:pt x="964" y="788"/>
                    <a:pt x="905" y="774"/>
                  </a:cubicBezTo>
                  <a:cubicBezTo>
                    <a:pt x="895" y="772"/>
                    <a:pt x="886" y="772"/>
                    <a:pt x="876" y="772"/>
                  </a:cubicBezTo>
                  <a:cubicBezTo>
                    <a:pt x="857" y="772"/>
                    <a:pt x="838" y="774"/>
                    <a:pt x="820" y="779"/>
                  </a:cubicBezTo>
                  <a:cubicBezTo>
                    <a:pt x="767" y="789"/>
                    <a:pt x="767" y="795"/>
                    <a:pt x="722" y="820"/>
                  </a:cubicBezTo>
                  <a:cubicBezTo>
                    <a:pt x="722" y="820"/>
                    <a:pt x="721" y="820"/>
                    <a:pt x="721" y="821"/>
                  </a:cubicBezTo>
                  <a:lnTo>
                    <a:pt x="721" y="822"/>
                  </a:lnTo>
                  <a:cubicBezTo>
                    <a:pt x="717" y="824"/>
                    <a:pt x="713" y="828"/>
                    <a:pt x="711" y="832"/>
                  </a:cubicBezTo>
                  <a:cubicBezTo>
                    <a:pt x="764" y="710"/>
                    <a:pt x="930" y="661"/>
                    <a:pt x="1048" y="698"/>
                  </a:cubicBezTo>
                  <a:cubicBezTo>
                    <a:pt x="1074" y="707"/>
                    <a:pt x="1099" y="718"/>
                    <a:pt x="1124" y="731"/>
                  </a:cubicBezTo>
                  <a:cubicBezTo>
                    <a:pt x="1136" y="736"/>
                    <a:pt x="1149" y="742"/>
                    <a:pt x="1160" y="749"/>
                  </a:cubicBezTo>
                  <a:cubicBezTo>
                    <a:pt x="1175" y="757"/>
                    <a:pt x="1189" y="767"/>
                    <a:pt x="1202" y="778"/>
                  </a:cubicBezTo>
                  <a:cubicBezTo>
                    <a:pt x="1222" y="799"/>
                    <a:pt x="1249" y="806"/>
                    <a:pt x="1265" y="833"/>
                  </a:cubicBezTo>
                  <a:cubicBezTo>
                    <a:pt x="1280" y="857"/>
                    <a:pt x="1308" y="869"/>
                    <a:pt x="1316" y="898"/>
                  </a:cubicBezTo>
                  <a:cubicBezTo>
                    <a:pt x="1316" y="898"/>
                    <a:pt x="1316" y="899"/>
                    <a:pt x="1317" y="900"/>
                  </a:cubicBezTo>
                  <a:cubicBezTo>
                    <a:pt x="1317" y="901"/>
                    <a:pt x="1318" y="901"/>
                    <a:pt x="1320" y="902"/>
                  </a:cubicBezTo>
                  <a:cubicBezTo>
                    <a:pt x="1321" y="902"/>
                    <a:pt x="1322" y="903"/>
                    <a:pt x="1323" y="903"/>
                  </a:cubicBezTo>
                  <a:cubicBezTo>
                    <a:pt x="1324" y="903"/>
                    <a:pt x="1326" y="903"/>
                    <a:pt x="1327" y="902"/>
                  </a:cubicBezTo>
                  <a:cubicBezTo>
                    <a:pt x="1333" y="912"/>
                    <a:pt x="1339" y="922"/>
                    <a:pt x="1345" y="932"/>
                  </a:cubicBezTo>
                  <a:cubicBezTo>
                    <a:pt x="1378" y="989"/>
                    <a:pt x="1408" y="1049"/>
                    <a:pt x="1435" y="1110"/>
                  </a:cubicBezTo>
                  <a:lnTo>
                    <a:pt x="1437" y="110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2">
              <a:extLst>
                <a:ext uri="{FF2B5EF4-FFF2-40B4-BE49-F238E27FC236}">
                  <a16:creationId xmlns:a16="http://schemas.microsoft.com/office/drawing/2014/main" id="{C51AAFDF-7183-2F8F-F4CB-D72FFB5F0CC6}"/>
                </a:ext>
              </a:extLst>
            </p:cNvPr>
            <p:cNvSpPr/>
            <p:nvPr/>
          </p:nvSpPr>
          <p:spPr>
            <a:xfrm>
              <a:off x="9291600" y="3664800"/>
              <a:ext cx="172080" cy="257400"/>
            </a:xfrm>
            <a:custGeom>
              <a:avLst/>
              <a:gdLst/>
              <a:ahLst/>
              <a:cxnLst/>
              <a:rect l="l" t="t" r="r" b="b"/>
              <a:pathLst>
                <a:path w="478" h="715" extrusionOk="0">
                  <a:moveTo>
                    <a:pt x="255" y="345"/>
                  </a:moveTo>
                  <a:cubicBezTo>
                    <a:pt x="282" y="401"/>
                    <a:pt x="323" y="450"/>
                    <a:pt x="355" y="503"/>
                  </a:cubicBezTo>
                  <a:cubicBezTo>
                    <a:pt x="373" y="530"/>
                    <a:pt x="391" y="558"/>
                    <a:pt x="407" y="586"/>
                  </a:cubicBezTo>
                  <a:cubicBezTo>
                    <a:pt x="430" y="627"/>
                    <a:pt x="452" y="668"/>
                    <a:pt x="471" y="710"/>
                  </a:cubicBezTo>
                  <a:cubicBezTo>
                    <a:pt x="473" y="714"/>
                    <a:pt x="477" y="712"/>
                    <a:pt x="477" y="709"/>
                  </a:cubicBezTo>
                  <a:cubicBezTo>
                    <a:pt x="474" y="648"/>
                    <a:pt x="425" y="579"/>
                    <a:pt x="392" y="530"/>
                  </a:cubicBezTo>
                  <a:cubicBezTo>
                    <a:pt x="355" y="474"/>
                    <a:pt x="324" y="412"/>
                    <a:pt x="283" y="360"/>
                  </a:cubicBezTo>
                  <a:cubicBezTo>
                    <a:pt x="267" y="338"/>
                    <a:pt x="253" y="315"/>
                    <a:pt x="240" y="292"/>
                  </a:cubicBezTo>
                  <a:cubicBezTo>
                    <a:pt x="235" y="284"/>
                    <a:pt x="231" y="276"/>
                    <a:pt x="226" y="268"/>
                  </a:cubicBezTo>
                  <a:cubicBezTo>
                    <a:pt x="207" y="233"/>
                    <a:pt x="181" y="204"/>
                    <a:pt x="162" y="170"/>
                  </a:cubicBezTo>
                  <a:cubicBezTo>
                    <a:pt x="142" y="136"/>
                    <a:pt x="103" y="106"/>
                    <a:pt x="78" y="72"/>
                  </a:cubicBezTo>
                  <a:cubicBezTo>
                    <a:pt x="55" y="46"/>
                    <a:pt x="31" y="22"/>
                    <a:pt x="4" y="1"/>
                  </a:cubicBezTo>
                  <a:cubicBezTo>
                    <a:pt x="4" y="0"/>
                    <a:pt x="3" y="0"/>
                    <a:pt x="3" y="0"/>
                  </a:cubicBezTo>
                  <a:cubicBezTo>
                    <a:pt x="2" y="0"/>
                    <a:pt x="3" y="0"/>
                    <a:pt x="2" y="1"/>
                  </a:cubicBezTo>
                  <a:cubicBezTo>
                    <a:pt x="1" y="2"/>
                    <a:pt x="1" y="1"/>
                    <a:pt x="1" y="1"/>
                  </a:cubicBezTo>
                  <a:cubicBezTo>
                    <a:pt x="0" y="2"/>
                    <a:pt x="0" y="2"/>
                    <a:pt x="0" y="3"/>
                  </a:cubicBezTo>
                  <a:lnTo>
                    <a:pt x="1" y="4"/>
                  </a:lnTo>
                  <a:cubicBezTo>
                    <a:pt x="29" y="32"/>
                    <a:pt x="55" y="62"/>
                    <a:pt x="79" y="94"/>
                  </a:cubicBezTo>
                  <a:cubicBezTo>
                    <a:pt x="104" y="128"/>
                    <a:pt x="136" y="153"/>
                    <a:pt x="156" y="190"/>
                  </a:cubicBezTo>
                  <a:cubicBezTo>
                    <a:pt x="185" y="242"/>
                    <a:pt x="229" y="290"/>
                    <a:pt x="255" y="3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2">
              <a:extLst>
                <a:ext uri="{FF2B5EF4-FFF2-40B4-BE49-F238E27FC236}">
                  <a16:creationId xmlns:a16="http://schemas.microsoft.com/office/drawing/2014/main" id="{291A28BF-1F77-8FFF-4F06-AC345AF09FB5}"/>
                </a:ext>
              </a:extLst>
            </p:cNvPr>
            <p:cNvSpPr/>
            <p:nvPr/>
          </p:nvSpPr>
          <p:spPr>
            <a:xfrm>
              <a:off x="9331560" y="3758400"/>
              <a:ext cx="177120" cy="390240"/>
            </a:xfrm>
            <a:custGeom>
              <a:avLst/>
              <a:gdLst/>
              <a:ahLst/>
              <a:cxnLst/>
              <a:rect l="l" t="t" r="r" b="b"/>
              <a:pathLst>
                <a:path w="492" h="1084" extrusionOk="0">
                  <a:moveTo>
                    <a:pt x="479" y="700"/>
                  </a:moveTo>
                  <a:cubicBezTo>
                    <a:pt x="473" y="750"/>
                    <a:pt x="470" y="799"/>
                    <a:pt x="470" y="849"/>
                  </a:cubicBezTo>
                  <a:cubicBezTo>
                    <a:pt x="470" y="872"/>
                    <a:pt x="471" y="896"/>
                    <a:pt x="472" y="919"/>
                  </a:cubicBezTo>
                  <a:cubicBezTo>
                    <a:pt x="472" y="947"/>
                    <a:pt x="468" y="975"/>
                    <a:pt x="461" y="1003"/>
                  </a:cubicBezTo>
                  <a:cubicBezTo>
                    <a:pt x="460" y="1007"/>
                    <a:pt x="458" y="1012"/>
                    <a:pt x="457" y="1017"/>
                  </a:cubicBezTo>
                  <a:cubicBezTo>
                    <a:pt x="457" y="1015"/>
                    <a:pt x="457" y="1014"/>
                    <a:pt x="457" y="1012"/>
                  </a:cubicBezTo>
                  <a:cubicBezTo>
                    <a:pt x="457" y="939"/>
                    <a:pt x="447" y="867"/>
                    <a:pt x="427" y="797"/>
                  </a:cubicBezTo>
                  <a:cubicBezTo>
                    <a:pt x="418" y="765"/>
                    <a:pt x="411" y="733"/>
                    <a:pt x="406" y="701"/>
                  </a:cubicBezTo>
                  <a:cubicBezTo>
                    <a:pt x="406" y="700"/>
                    <a:pt x="406" y="700"/>
                    <a:pt x="406" y="700"/>
                  </a:cubicBezTo>
                  <a:cubicBezTo>
                    <a:pt x="406" y="696"/>
                    <a:pt x="405" y="692"/>
                    <a:pt x="403" y="689"/>
                  </a:cubicBezTo>
                  <a:cubicBezTo>
                    <a:pt x="401" y="686"/>
                    <a:pt x="399" y="683"/>
                    <a:pt x="395" y="681"/>
                  </a:cubicBezTo>
                  <a:cubicBezTo>
                    <a:pt x="393" y="680"/>
                    <a:pt x="391" y="679"/>
                    <a:pt x="389" y="678"/>
                  </a:cubicBezTo>
                  <a:cubicBezTo>
                    <a:pt x="387" y="668"/>
                    <a:pt x="383" y="658"/>
                    <a:pt x="377" y="648"/>
                  </a:cubicBezTo>
                  <a:cubicBezTo>
                    <a:pt x="375" y="644"/>
                    <a:pt x="372" y="640"/>
                    <a:pt x="369" y="636"/>
                  </a:cubicBezTo>
                  <a:cubicBezTo>
                    <a:pt x="341" y="598"/>
                    <a:pt x="343" y="553"/>
                    <a:pt x="328" y="510"/>
                  </a:cubicBezTo>
                  <a:cubicBezTo>
                    <a:pt x="314" y="470"/>
                    <a:pt x="297" y="432"/>
                    <a:pt x="276" y="396"/>
                  </a:cubicBezTo>
                  <a:cubicBezTo>
                    <a:pt x="274" y="393"/>
                    <a:pt x="273" y="391"/>
                    <a:pt x="272" y="389"/>
                  </a:cubicBezTo>
                  <a:cubicBezTo>
                    <a:pt x="270" y="386"/>
                    <a:pt x="269" y="384"/>
                    <a:pt x="268" y="382"/>
                  </a:cubicBezTo>
                  <a:cubicBezTo>
                    <a:pt x="259" y="366"/>
                    <a:pt x="251" y="350"/>
                    <a:pt x="244" y="333"/>
                  </a:cubicBezTo>
                  <a:lnTo>
                    <a:pt x="241" y="324"/>
                  </a:lnTo>
                  <a:cubicBezTo>
                    <a:pt x="253" y="313"/>
                    <a:pt x="228" y="274"/>
                    <a:pt x="223" y="262"/>
                  </a:cubicBezTo>
                  <a:lnTo>
                    <a:pt x="223" y="261"/>
                  </a:lnTo>
                  <a:cubicBezTo>
                    <a:pt x="222" y="260"/>
                    <a:pt x="221" y="259"/>
                    <a:pt x="220" y="259"/>
                  </a:cubicBezTo>
                  <a:cubicBezTo>
                    <a:pt x="219" y="258"/>
                    <a:pt x="219" y="258"/>
                    <a:pt x="218" y="258"/>
                  </a:cubicBezTo>
                  <a:lnTo>
                    <a:pt x="211" y="258"/>
                  </a:lnTo>
                  <a:cubicBezTo>
                    <a:pt x="210" y="258"/>
                    <a:pt x="208" y="258"/>
                    <a:pt x="207" y="259"/>
                  </a:cubicBezTo>
                  <a:cubicBezTo>
                    <a:pt x="206" y="259"/>
                    <a:pt x="206" y="260"/>
                    <a:pt x="205" y="261"/>
                  </a:cubicBezTo>
                  <a:cubicBezTo>
                    <a:pt x="205" y="262"/>
                    <a:pt x="204" y="263"/>
                    <a:pt x="204" y="264"/>
                  </a:cubicBezTo>
                  <a:cubicBezTo>
                    <a:pt x="204" y="267"/>
                    <a:pt x="204" y="269"/>
                    <a:pt x="204" y="272"/>
                  </a:cubicBezTo>
                  <a:cubicBezTo>
                    <a:pt x="204" y="283"/>
                    <a:pt x="207" y="293"/>
                    <a:pt x="212" y="302"/>
                  </a:cubicBezTo>
                  <a:cubicBezTo>
                    <a:pt x="213" y="303"/>
                    <a:pt x="213" y="304"/>
                    <a:pt x="214" y="305"/>
                  </a:cubicBezTo>
                  <a:lnTo>
                    <a:pt x="211" y="302"/>
                  </a:lnTo>
                  <a:cubicBezTo>
                    <a:pt x="202" y="292"/>
                    <a:pt x="194" y="281"/>
                    <a:pt x="187" y="270"/>
                  </a:cubicBezTo>
                  <a:cubicBezTo>
                    <a:pt x="171" y="244"/>
                    <a:pt x="150" y="220"/>
                    <a:pt x="127" y="199"/>
                  </a:cubicBezTo>
                  <a:cubicBezTo>
                    <a:pt x="119" y="190"/>
                    <a:pt x="111" y="180"/>
                    <a:pt x="105" y="170"/>
                  </a:cubicBezTo>
                  <a:cubicBezTo>
                    <a:pt x="101" y="161"/>
                    <a:pt x="96" y="153"/>
                    <a:pt x="93" y="143"/>
                  </a:cubicBezTo>
                  <a:cubicBezTo>
                    <a:pt x="84" y="124"/>
                    <a:pt x="70" y="109"/>
                    <a:pt x="61" y="90"/>
                  </a:cubicBezTo>
                  <a:cubicBezTo>
                    <a:pt x="56" y="79"/>
                    <a:pt x="51" y="68"/>
                    <a:pt x="45" y="58"/>
                  </a:cubicBezTo>
                  <a:cubicBezTo>
                    <a:pt x="33" y="38"/>
                    <a:pt x="20" y="19"/>
                    <a:pt x="5" y="2"/>
                  </a:cubicBezTo>
                  <a:cubicBezTo>
                    <a:pt x="3" y="0"/>
                    <a:pt x="0" y="2"/>
                    <a:pt x="1" y="5"/>
                  </a:cubicBezTo>
                  <a:cubicBezTo>
                    <a:pt x="29" y="58"/>
                    <a:pt x="59" y="109"/>
                    <a:pt x="84" y="164"/>
                  </a:cubicBezTo>
                  <a:cubicBezTo>
                    <a:pt x="87" y="169"/>
                    <a:pt x="90" y="174"/>
                    <a:pt x="93" y="180"/>
                  </a:cubicBezTo>
                  <a:cubicBezTo>
                    <a:pt x="102" y="194"/>
                    <a:pt x="112" y="209"/>
                    <a:pt x="125" y="220"/>
                  </a:cubicBezTo>
                  <a:cubicBezTo>
                    <a:pt x="149" y="245"/>
                    <a:pt x="171" y="273"/>
                    <a:pt x="189" y="302"/>
                  </a:cubicBezTo>
                  <a:cubicBezTo>
                    <a:pt x="194" y="311"/>
                    <a:pt x="202" y="318"/>
                    <a:pt x="211" y="324"/>
                  </a:cubicBezTo>
                  <a:cubicBezTo>
                    <a:pt x="216" y="326"/>
                    <a:pt x="221" y="328"/>
                    <a:pt x="226" y="330"/>
                  </a:cubicBezTo>
                  <a:cubicBezTo>
                    <a:pt x="231" y="344"/>
                    <a:pt x="236" y="358"/>
                    <a:pt x="242" y="371"/>
                  </a:cubicBezTo>
                  <a:cubicBezTo>
                    <a:pt x="252" y="395"/>
                    <a:pt x="267" y="416"/>
                    <a:pt x="277" y="440"/>
                  </a:cubicBezTo>
                  <a:cubicBezTo>
                    <a:pt x="297" y="485"/>
                    <a:pt x="313" y="531"/>
                    <a:pt x="325" y="579"/>
                  </a:cubicBezTo>
                  <a:cubicBezTo>
                    <a:pt x="334" y="627"/>
                    <a:pt x="371" y="660"/>
                    <a:pt x="373" y="709"/>
                  </a:cubicBezTo>
                  <a:cubicBezTo>
                    <a:pt x="373" y="711"/>
                    <a:pt x="373" y="713"/>
                    <a:pt x="374" y="714"/>
                  </a:cubicBezTo>
                  <a:cubicBezTo>
                    <a:pt x="375" y="716"/>
                    <a:pt x="376" y="717"/>
                    <a:pt x="377" y="718"/>
                  </a:cubicBezTo>
                  <a:cubicBezTo>
                    <a:pt x="379" y="718"/>
                    <a:pt x="381" y="719"/>
                    <a:pt x="382" y="719"/>
                  </a:cubicBezTo>
                  <a:cubicBezTo>
                    <a:pt x="384" y="719"/>
                    <a:pt x="386" y="718"/>
                    <a:pt x="387" y="718"/>
                  </a:cubicBezTo>
                  <a:cubicBezTo>
                    <a:pt x="388" y="717"/>
                    <a:pt x="389" y="716"/>
                    <a:pt x="390" y="715"/>
                  </a:cubicBezTo>
                  <a:cubicBezTo>
                    <a:pt x="395" y="732"/>
                    <a:pt x="399" y="754"/>
                    <a:pt x="399" y="756"/>
                  </a:cubicBezTo>
                  <a:cubicBezTo>
                    <a:pt x="404" y="788"/>
                    <a:pt x="410" y="819"/>
                    <a:pt x="418" y="851"/>
                  </a:cubicBezTo>
                  <a:cubicBezTo>
                    <a:pt x="435" y="918"/>
                    <a:pt x="432" y="982"/>
                    <a:pt x="438" y="1050"/>
                  </a:cubicBezTo>
                  <a:cubicBezTo>
                    <a:pt x="438" y="1051"/>
                    <a:pt x="439" y="1052"/>
                    <a:pt x="439" y="1053"/>
                  </a:cubicBezTo>
                  <a:lnTo>
                    <a:pt x="440" y="1054"/>
                  </a:lnTo>
                  <a:cubicBezTo>
                    <a:pt x="439" y="1059"/>
                    <a:pt x="438" y="1063"/>
                    <a:pt x="437" y="1068"/>
                  </a:cubicBezTo>
                  <a:cubicBezTo>
                    <a:pt x="436" y="1079"/>
                    <a:pt x="452" y="1083"/>
                    <a:pt x="454" y="1072"/>
                  </a:cubicBezTo>
                  <a:cubicBezTo>
                    <a:pt x="459" y="1044"/>
                    <a:pt x="473" y="1021"/>
                    <a:pt x="482" y="994"/>
                  </a:cubicBezTo>
                  <a:cubicBezTo>
                    <a:pt x="486" y="975"/>
                    <a:pt x="489" y="956"/>
                    <a:pt x="489" y="936"/>
                  </a:cubicBezTo>
                  <a:cubicBezTo>
                    <a:pt x="491" y="911"/>
                    <a:pt x="491" y="886"/>
                    <a:pt x="491" y="860"/>
                  </a:cubicBezTo>
                  <a:cubicBezTo>
                    <a:pt x="491" y="807"/>
                    <a:pt x="488" y="753"/>
                    <a:pt x="482" y="701"/>
                  </a:cubicBezTo>
                  <a:cubicBezTo>
                    <a:pt x="483" y="698"/>
                    <a:pt x="479" y="697"/>
                    <a:pt x="479" y="70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2">
              <a:extLst>
                <a:ext uri="{FF2B5EF4-FFF2-40B4-BE49-F238E27FC236}">
                  <a16:creationId xmlns:a16="http://schemas.microsoft.com/office/drawing/2014/main" id="{78C67939-9DC7-4D8B-9A88-BE7613A280DB}"/>
                </a:ext>
              </a:extLst>
            </p:cNvPr>
            <p:cNvSpPr/>
            <p:nvPr/>
          </p:nvSpPr>
          <p:spPr>
            <a:xfrm>
              <a:off x="9148680" y="3291480"/>
              <a:ext cx="240120" cy="47520"/>
            </a:xfrm>
            <a:custGeom>
              <a:avLst/>
              <a:gdLst/>
              <a:ahLst/>
              <a:cxnLst/>
              <a:rect l="l" t="t" r="r" b="b"/>
              <a:pathLst>
                <a:path w="667" h="132" extrusionOk="0">
                  <a:moveTo>
                    <a:pt x="260" y="75"/>
                  </a:moveTo>
                  <a:cubicBezTo>
                    <a:pt x="215" y="88"/>
                    <a:pt x="164" y="94"/>
                    <a:pt x="117" y="104"/>
                  </a:cubicBezTo>
                  <a:cubicBezTo>
                    <a:pt x="78" y="112"/>
                    <a:pt x="40" y="122"/>
                    <a:pt x="1" y="128"/>
                  </a:cubicBezTo>
                  <a:cubicBezTo>
                    <a:pt x="0" y="128"/>
                    <a:pt x="0" y="128"/>
                    <a:pt x="0" y="128"/>
                  </a:cubicBezTo>
                  <a:cubicBezTo>
                    <a:pt x="0" y="129"/>
                    <a:pt x="0" y="129"/>
                    <a:pt x="0" y="129"/>
                  </a:cubicBezTo>
                  <a:lnTo>
                    <a:pt x="0" y="130"/>
                  </a:lnTo>
                  <a:lnTo>
                    <a:pt x="1" y="130"/>
                  </a:lnTo>
                  <a:cubicBezTo>
                    <a:pt x="2" y="131"/>
                    <a:pt x="1" y="131"/>
                    <a:pt x="1" y="131"/>
                  </a:cubicBezTo>
                  <a:cubicBezTo>
                    <a:pt x="46" y="126"/>
                    <a:pt x="91" y="118"/>
                    <a:pt x="136" y="109"/>
                  </a:cubicBezTo>
                  <a:cubicBezTo>
                    <a:pt x="186" y="100"/>
                    <a:pt x="246" y="80"/>
                    <a:pt x="298" y="82"/>
                  </a:cubicBezTo>
                  <a:cubicBezTo>
                    <a:pt x="303" y="83"/>
                    <a:pt x="308" y="83"/>
                    <a:pt x="313" y="83"/>
                  </a:cubicBezTo>
                  <a:cubicBezTo>
                    <a:pt x="364" y="83"/>
                    <a:pt x="414" y="74"/>
                    <a:pt x="463" y="57"/>
                  </a:cubicBezTo>
                  <a:cubicBezTo>
                    <a:pt x="484" y="50"/>
                    <a:pt x="511" y="44"/>
                    <a:pt x="536" y="35"/>
                  </a:cubicBezTo>
                  <a:cubicBezTo>
                    <a:pt x="579" y="32"/>
                    <a:pt x="621" y="28"/>
                    <a:pt x="664" y="22"/>
                  </a:cubicBezTo>
                  <a:cubicBezTo>
                    <a:pt x="666" y="22"/>
                    <a:pt x="666" y="20"/>
                    <a:pt x="664" y="20"/>
                  </a:cubicBezTo>
                  <a:cubicBezTo>
                    <a:pt x="631" y="20"/>
                    <a:pt x="597" y="21"/>
                    <a:pt x="564" y="21"/>
                  </a:cubicBezTo>
                  <a:cubicBezTo>
                    <a:pt x="569" y="18"/>
                    <a:pt x="575" y="14"/>
                    <a:pt x="579" y="9"/>
                  </a:cubicBezTo>
                  <a:cubicBezTo>
                    <a:pt x="583" y="5"/>
                    <a:pt x="578" y="0"/>
                    <a:pt x="573" y="2"/>
                  </a:cubicBezTo>
                  <a:cubicBezTo>
                    <a:pt x="554" y="10"/>
                    <a:pt x="534" y="16"/>
                    <a:pt x="514" y="22"/>
                  </a:cubicBezTo>
                  <a:cubicBezTo>
                    <a:pt x="413" y="22"/>
                    <a:pt x="312" y="22"/>
                    <a:pt x="212" y="27"/>
                  </a:cubicBezTo>
                  <a:cubicBezTo>
                    <a:pt x="211" y="27"/>
                    <a:pt x="211" y="28"/>
                    <a:pt x="210" y="28"/>
                  </a:cubicBezTo>
                  <a:cubicBezTo>
                    <a:pt x="209" y="28"/>
                    <a:pt x="209" y="29"/>
                    <a:pt x="209" y="29"/>
                  </a:cubicBezTo>
                  <a:cubicBezTo>
                    <a:pt x="208" y="30"/>
                    <a:pt x="208" y="30"/>
                    <a:pt x="208" y="31"/>
                  </a:cubicBezTo>
                  <a:cubicBezTo>
                    <a:pt x="208" y="32"/>
                    <a:pt x="208" y="32"/>
                    <a:pt x="209" y="33"/>
                  </a:cubicBezTo>
                  <a:cubicBezTo>
                    <a:pt x="209" y="33"/>
                    <a:pt x="209" y="34"/>
                    <a:pt x="210" y="34"/>
                  </a:cubicBezTo>
                  <a:cubicBezTo>
                    <a:pt x="211" y="34"/>
                    <a:pt x="211" y="34"/>
                    <a:pt x="212" y="34"/>
                  </a:cubicBezTo>
                  <a:cubicBezTo>
                    <a:pt x="297" y="39"/>
                    <a:pt x="383" y="41"/>
                    <a:pt x="469" y="38"/>
                  </a:cubicBezTo>
                  <a:cubicBezTo>
                    <a:pt x="449" y="44"/>
                    <a:pt x="430" y="50"/>
                    <a:pt x="412" y="55"/>
                  </a:cubicBezTo>
                  <a:cubicBezTo>
                    <a:pt x="363" y="67"/>
                    <a:pt x="308" y="59"/>
                    <a:pt x="260" y="7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2">
              <a:extLst>
                <a:ext uri="{FF2B5EF4-FFF2-40B4-BE49-F238E27FC236}">
                  <a16:creationId xmlns:a16="http://schemas.microsoft.com/office/drawing/2014/main" id="{B13744DC-E0C9-A67D-B7EF-0B3F01D053BB}"/>
                </a:ext>
              </a:extLst>
            </p:cNvPr>
            <p:cNvSpPr/>
            <p:nvPr/>
          </p:nvSpPr>
          <p:spPr>
            <a:xfrm>
              <a:off x="9354960" y="3216240"/>
              <a:ext cx="475200" cy="225000"/>
            </a:xfrm>
            <a:custGeom>
              <a:avLst/>
              <a:gdLst/>
              <a:ahLst/>
              <a:cxnLst/>
              <a:rect l="l" t="t" r="r" b="b"/>
              <a:pathLst>
                <a:path w="1320" h="625" extrusionOk="0">
                  <a:moveTo>
                    <a:pt x="1266" y="568"/>
                  </a:moveTo>
                  <a:cubicBezTo>
                    <a:pt x="1244" y="546"/>
                    <a:pt x="1221" y="527"/>
                    <a:pt x="1199" y="506"/>
                  </a:cubicBezTo>
                  <a:cubicBezTo>
                    <a:pt x="1173" y="481"/>
                    <a:pt x="1144" y="460"/>
                    <a:pt x="1113" y="442"/>
                  </a:cubicBezTo>
                  <a:cubicBezTo>
                    <a:pt x="1092" y="430"/>
                    <a:pt x="1071" y="420"/>
                    <a:pt x="1050" y="412"/>
                  </a:cubicBezTo>
                  <a:cubicBezTo>
                    <a:pt x="993" y="388"/>
                    <a:pt x="932" y="367"/>
                    <a:pt x="882" y="330"/>
                  </a:cubicBezTo>
                  <a:cubicBezTo>
                    <a:pt x="879" y="327"/>
                    <a:pt x="875" y="325"/>
                    <a:pt x="872" y="323"/>
                  </a:cubicBezTo>
                  <a:cubicBezTo>
                    <a:pt x="856" y="314"/>
                    <a:pt x="840" y="307"/>
                    <a:pt x="823" y="300"/>
                  </a:cubicBezTo>
                  <a:cubicBezTo>
                    <a:pt x="789" y="284"/>
                    <a:pt x="752" y="249"/>
                    <a:pt x="720" y="227"/>
                  </a:cubicBezTo>
                  <a:cubicBezTo>
                    <a:pt x="720" y="227"/>
                    <a:pt x="719" y="227"/>
                    <a:pt x="719" y="226"/>
                  </a:cubicBezTo>
                  <a:cubicBezTo>
                    <a:pt x="719" y="226"/>
                    <a:pt x="718" y="226"/>
                    <a:pt x="717" y="226"/>
                  </a:cubicBezTo>
                  <a:cubicBezTo>
                    <a:pt x="716" y="226"/>
                    <a:pt x="715" y="225"/>
                    <a:pt x="714" y="226"/>
                  </a:cubicBezTo>
                  <a:cubicBezTo>
                    <a:pt x="713" y="227"/>
                    <a:pt x="713" y="227"/>
                    <a:pt x="712" y="228"/>
                  </a:cubicBezTo>
                  <a:cubicBezTo>
                    <a:pt x="711" y="229"/>
                    <a:pt x="712" y="230"/>
                    <a:pt x="712" y="231"/>
                  </a:cubicBezTo>
                  <a:cubicBezTo>
                    <a:pt x="712" y="232"/>
                    <a:pt x="712" y="233"/>
                    <a:pt x="712" y="233"/>
                  </a:cubicBezTo>
                  <a:cubicBezTo>
                    <a:pt x="713" y="234"/>
                    <a:pt x="713" y="234"/>
                    <a:pt x="713" y="235"/>
                  </a:cubicBezTo>
                  <a:cubicBezTo>
                    <a:pt x="739" y="256"/>
                    <a:pt x="715" y="248"/>
                    <a:pt x="705" y="245"/>
                  </a:cubicBezTo>
                  <a:cubicBezTo>
                    <a:pt x="670" y="236"/>
                    <a:pt x="636" y="222"/>
                    <a:pt x="603" y="206"/>
                  </a:cubicBezTo>
                  <a:cubicBezTo>
                    <a:pt x="584" y="195"/>
                    <a:pt x="565" y="187"/>
                    <a:pt x="544" y="180"/>
                  </a:cubicBezTo>
                  <a:cubicBezTo>
                    <a:pt x="525" y="170"/>
                    <a:pt x="504" y="161"/>
                    <a:pt x="483" y="153"/>
                  </a:cubicBezTo>
                  <a:cubicBezTo>
                    <a:pt x="481" y="152"/>
                    <a:pt x="480" y="151"/>
                    <a:pt x="478" y="150"/>
                  </a:cubicBezTo>
                  <a:cubicBezTo>
                    <a:pt x="462" y="140"/>
                    <a:pt x="444" y="134"/>
                    <a:pt x="426" y="129"/>
                  </a:cubicBezTo>
                  <a:cubicBezTo>
                    <a:pt x="374" y="110"/>
                    <a:pt x="322" y="88"/>
                    <a:pt x="269" y="73"/>
                  </a:cubicBezTo>
                  <a:cubicBezTo>
                    <a:pt x="224" y="60"/>
                    <a:pt x="182" y="26"/>
                    <a:pt x="136" y="21"/>
                  </a:cubicBezTo>
                  <a:cubicBezTo>
                    <a:pt x="110" y="18"/>
                    <a:pt x="86" y="13"/>
                    <a:pt x="61" y="4"/>
                  </a:cubicBezTo>
                  <a:cubicBezTo>
                    <a:pt x="52" y="0"/>
                    <a:pt x="48" y="8"/>
                    <a:pt x="36" y="2"/>
                  </a:cubicBezTo>
                  <a:cubicBezTo>
                    <a:pt x="34" y="2"/>
                    <a:pt x="33" y="4"/>
                    <a:pt x="34" y="5"/>
                  </a:cubicBezTo>
                  <a:cubicBezTo>
                    <a:pt x="36" y="6"/>
                    <a:pt x="38" y="8"/>
                    <a:pt x="40" y="9"/>
                  </a:cubicBezTo>
                  <a:cubicBezTo>
                    <a:pt x="48" y="13"/>
                    <a:pt x="57" y="16"/>
                    <a:pt x="66" y="17"/>
                  </a:cubicBezTo>
                  <a:cubicBezTo>
                    <a:pt x="119" y="22"/>
                    <a:pt x="170" y="47"/>
                    <a:pt x="219" y="67"/>
                  </a:cubicBezTo>
                  <a:cubicBezTo>
                    <a:pt x="265" y="87"/>
                    <a:pt x="313" y="104"/>
                    <a:pt x="362" y="117"/>
                  </a:cubicBezTo>
                  <a:cubicBezTo>
                    <a:pt x="402" y="126"/>
                    <a:pt x="440" y="141"/>
                    <a:pt x="475" y="161"/>
                  </a:cubicBezTo>
                  <a:cubicBezTo>
                    <a:pt x="476" y="162"/>
                    <a:pt x="477" y="162"/>
                    <a:pt x="478" y="162"/>
                  </a:cubicBezTo>
                  <a:cubicBezTo>
                    <a:pt x="401" y="152"/>
                    <a:pt x="324" y="147"/>
                    <a:pt x="247" y="147"/>
                  </a:cubicBezTo>
                  <a:cubicBezTo>
                    <a:pt x="167" y="144"/>
                    <a:pt x="87" y="155"/>
                    <a:pt x="8" y="153"/>
                  </a:cubicBezTo>
                  <a:cubicBezTo>
                    <a:pt x="7" y="153"/>
                    <a:pt x="6" y="153"/>
                    <a:pt x="5" y="154"/>
                  </a:cubicBezTo>
                  <a:cubicBezTo>
                    <a:pt x="3" y="155"/>
                    <a:pt x="3" y="156"/>
                    <a:pt x="2" y="157"/>
                  </a:cubicBezTo>
                  <a:cubicBezTo>
                    <a:pt x="1" y="158"/>
                    <a:pt x="0" y="159"/>
                    <a:pt x="0" y="161"/>
                  </a:cubicBezTo>
                  <a:cubicBezTo>
                    <a:pt x="0" y="162"/>
                    <a:pt x="1" y="164"/>
                    <a:pt x="2" y="166"/>
                  </a:cubicBezTo>
                  <a:cubicBezTo>
                    <a:pt x="3" y="168"/>
                    <a:pt x="3" y="168"/>
                    <a:pt x="5" y="169"/>
                  </a:cubicBezTo>
                  <a:cubicBezTo>
                    <a:pt x="5" y="169"/>
                    <a:pt x="6" y="169"/>
                    <a:pt x="7" y="170"/>
                  </a:cubicBezTo>
                  <a:cubicBezTo>
                    <a:pt x="22" y="175"/>
                    <a:pt x="36" y="181"/>
                    <a:pt x="50" y="189"/>
                  </a:cubicBezTo>
                  <a:cubicBezTo>
                    <a:pt x="76" y="199"/>
                    <a:pt x="104" y="203"/>
                    <a:pt x="129" y="212"/>
                  </a:cubicBezTo>
                  <a:cubicBezTo>
                    <a:pt x="138" y="215"/>
                    <a:pt x="147" y="218"/>
                    <a:pt x="156" y="222"/>
                  </a:cubicBezTo>
                  <a:cubicBezTo>
                    <a:pt x="158" y="231"/>
                    <a:pt x="154" y="234"/>
                    <a:pt x="145" y="231"/>
                  </a:cubicBezTo>
                  <a:cubicBezTo>
                    <a:pt x="136" y="231"/>
                    <a:pt x="128" y="231"/>
                    <a:pt x="119" y="231"/>
                  </a:cubicBezTo>
                  <a:cubicBezTo>
                    <a:pt x="118" y="231"/>
                    <a:pt x="118" y="233"/>
                    <a:pt x="119" y="233"/>
                  </a:cubicBezTo>
                  <a:cubicBezTo>
                    <a:pt x="129" y="235"/>
                    <a:pt x="138" y="236"/>
                    <a:pt x="148" y="236"/>
                  </a:cubicBezTo>
                  <a:cubicBezTo>
                    <a:pt x="155" y="236"/>
                    <a:pt x="162" y="235"/>
                    <a:pt x="169" y="234"/>
                  </a:cubicBezTo>
                  <a:cubicBezTo>
                    <a:pt x="170" y="234"/>
                    <a:pt x="170" y="233"/>
                    <a:pt x="171" y="233"/>
                  </a:cubicBezTo>
                  <a:lnTo>
                    <a:pt x="171" y="232"/>
                  </a:lnTo>
                  <a:cubicBezTo>
                    <a:pt x="175" y="217"/>
                    <a:pt x="154" y="211"/>
                    <a:pt x="143" y="206"/>
                  </a:cubicBezTo>
                  <a:cubicBezTo>
                    <a:pt x="132" y="201"/>
                    <a:pt x="117" y="196"/>
                    <a:pt x="104" y="191"/>
                  </a:cubicBezTo>
                  <a:cubicBezTo>
                    <a:pt x="87" y="186"/>
                    <a:pt x="71" y="178"/>
                    <a:pt x="55" y="172"/>
                  </a:cubicBezTo>
                  <a:cubicBezTo>
                    <a:pt x="76" y="170"/>
                    <a:pt x="98" y="168"/>
                    <a:pt x="119" y="168"/>
                  </a:cubicBezTo>
                  <a:cubicBezTo>
                    <a:pt x="168" y="168"/>
                    <a:pt x="218" y="167"/>
                    <a:pt x="266" y="168"/>
                  </a:cubicBezTo>
                  <a:cubicBezTo>
                    <a:pt x="300" y="170"/>
                    <a:pt x="335" y="175"/>
                    <a:pt x="369" y="177"/>
                  </a:cubicBezTo>
                  <a:cubicBezTo>
                    <a:pt x="410" y="179"/>
                    <a:pt x="455" y="187"/>
                    <a:pt x="495" y="178"/>
                  </a:cubicBezTo>
                  <a:lnTo>
                    <a:pt x="496" y="178"/>
                  </a:lnTo>
                  <a:cubicBezTo>
                    <a:pt x="497" y="177"/>
                    <a:pt x="498" y="177"/>
                    <a:pt x="498" y="176"/>
                  </a:cubicBezTo>
                  <a:cubicBezTo>
                    <a:pt x="499" y="175"/>
                    <a:pt x="499" y="174"/>
                    <a:pt x="499" y="174"/>
                  </a:cubicBezTo>
                  <a:cubicBezTo>
                    <a:pt x="503" y="177"/>
                    <a:pt x="507" y="180"/>
                    <a:pt x="511" y="182"/>
                  </a:cubicBezTo>
                  <a:cubicBezTo>
                    <a:pt x="516" y="185"/>
                    <a:pt x="522" y="188"/>
                    <a:pt x="528" y="190"/>
                  </a:cubicBezTo>
                  <a:cubicBezTo>
                    <a:pt x="556" y="198"/>
                    <a:pt x="583" y="210"/>
                    <a:pt x="608" y="224"/>
                  </a:cubicBezTo>
                  <a:cubicBezTo>
                    <a:pt x="610" y="225"/>
                    <a:pt x="612" y="226"/>
                    <a:pt x="613" y="227"/>
                  </a:cubicBezTo>
                  <a:cubicBezTo>
                    <a:pt x="637" y="239"/>
                    <a:pt x="663" y="249"/>
                    <a:pt x="689" y="254"/>
                  </a:cubicBezTo>
                  <a:cubicBezTo>
                    <a:pt x="705" y="261"/>
                    <a:pt x="722" y="267"/>
                    <a:pt x="739" y="271"/>
                  </a:cubicBezTo>
                  <a:cubicBezTo>
                    <a:pt x="740" y="271"/>
                    <a:pt x="741" y="272"/>
                    <a:pt x="742" y="271"/>
                  </a:cubicBezTo>
                  <a:cubicBezTo>
                    <a:pt x="743" y="270"/>
                    <a:pt x="744" y="269"/>
                    <a:pt x="744" y="269"/>
                  </a:cubicBezTo>
                  <a:cubicBezTo>
                    <a:pt x="745" y="268"/>
                    <a:pt x="745" y="267"/>
                    <a:pt x="745" y="266"/>
                  </a:cubicBezTo>
                  <a:cubicBezTo>
                    <a:pt x="745" y="265"/>
                    <a:pt x="745" y="265"/>
                    <a:pt x="745" y="265"/>
                  </a:cubicBezTo>
                  <a:lnTo>
                    <a:pt x="744" y="262"/>
                  </a:lnTo>
                  <a:cubicBezTo>
                    <a:pt x="784" y="292"/>
                    <a:pt x="826" y="320"/>
                    <a:pt x="869" y="345"/>
                  </a:cubicBezTo>
                  <a:cubicBezTo>
                    <a:pt x="911" y="369"/>
                    <a:pt x="953" y="390"/>
                    <a:pt x="997" y="409"/>
                  </a:cubicBezTo>
                  <a:cubicBezTo>
                    <a:pt x="1067" y="443"/>
                    <a:pt x="1129" y="464"/>
                    <a:pt x="1188" y="517"/>
                  </a:cubicBezTo>
                  <a:cubicBezTo>
                    <a:pt x="1218" y="544"/>
                    <a:pt x="1247" y="572"/>
                    <a:pt x="1276" y="600"/>
                  </a:cubicBezTo>
                  <a:cubicBezTo>
                    <a:pt x="1281" y="606"/>
                    <a:pt x="1288" y="612"/>
                    <a:pt x="1296" y="616"/>
                  </a:cubicBezTo>
                  <a:cubicBezTo>
                    <a:pt x="1301" y="619"/>
                    <a:pt x="1307" y="622"/>
                    <a:pt x="1314" y="624"/>
                  </a:cubicBezTo>
                  <a:lnTo>
                    <a:pt x="1315" y="624"/>
                  </a:lnTo>
                  <a:cubicBezTo>
                    <a:pt x="1315" y="624"/>
                    <a:pt x="1316" y="624"/>
                    <a:pt x="1317" y="623"/>
                  </a:cubicBezTo>
                  <a:lnTo>
                    <a:pt x="1318" y="622"/>
                  </a:lnTo>
                  <a:cubicBezTo>
                    <a:pt x="1318" y="621"/>
                    <a:pt x="1319" y="621"/>
                    <a:pt x="1319" y="620"/>
                  </a:cubicBezTo>
                  <a:cubicBezTo>
                    <a:pt x="1319" y="619"/>
                    <a:pt x="1319" y="619"/>
                    <a:pt x="1318" y="618"/>
                  </a:cubicBezTo>
                  <a:lnTo>
                    <a:pt x="1317" y="617"/>
                  </a:lnTo>
                  <a:cubicBezTo>
                    <a:pt x="1317" y="617"/>
                    <a:pt x="1316" y="617"/>
                    <a:pt x="1316" y="616"/>
                  </a:cubicBezTo>
                  <a:cubicBezTo>
                    <a:pt x="1298" y="602"/>
                    <a:pt x="1280" y="586"/>
                    <a:pt x="1266" y="5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2">
              <a:extLst>
                <a:ext uri="{FF2B5EF4-FFF2-40B4-BE49-F238E27FC236}">
                  <a16:creationId xmlns:a16="http://schemas.microsoft.com/office/drawing/2014/main" id="{88F27F89-274C-C6BC-7067-6F46C233886C}"/>
                </a:ext>
              </a:extLst>
            </p:cNvPr>
            <p:cNvSpPr/>
            <p:nvPr/>
          </p:nvSpPr>
          <p:spPr>
            <a:xfrm>
              <a:off x="8932320" y="3189240"/>
              <a:ext cx="1032480" cy="434160"/>
            </a:xfrm>
            <a:custGeom>
              <a:avLst/>
              <a:gdLst/>
              <a:ahLst/>
              <a:cxnLst/>
              <a:rect l="l" t="t" r="r" b="b"/>
              <a:pathLst>
                <a:path w="2868" h="1206" extrusionOk="0">
                  <a:moveTo>
                    <a:pt x="2866" y="1187"/>
                  </a:moveTo>
                  <a:cubicBezTo>
                    <a:pt x="2846" y="1164"/>
                    <a:pt x="2826" y="1141"/>
                    <a:pt x="2810" y="1116"/>
                  </a:cubicBezTo>
                  <a:lnTo>
                    <a:pt x="2807" y="1107"/>
                  </a:lnTo>
                  <a:cubicBezTo>
                    <a:pt x="2793" y="1067"/>
                    <a:pt x="2776" y="1027"/>
                    <a:pt x="2756" y="989"/>
                  </a:cubicBezTo>
                  <a:cubicBezTo>
                    <a:pt x="2738" y="952"/>
                    <a:pt x="2728" y="913"/>
                    <a:pt x="2707" y="876"/>
                  </a:cubicBezTo>
                  <a:cubicBezTo>
                    <a:pt x="2691" y="847"/>
                    <a:pt x="2673" y="820"/>
                    <a:pt x="2658" y="790"/>
                  </a:cubicBezTo>
                  <a:cubicBezTo>
                    <a:pt x="2643" y="756"/>
                    <a:pt x="2626" y="723"/>
                    <a:pt x="2607" y="690"/>
                  </a:cubicBezTo>
                  <a:cubicBezTo>
                    <a:pt x="2585" y="651"/>
                    <a:pt x="2559" y="613"/>
                    <a:pt x="2532" y="576"/>
                  </a:cubicBezTo>
                  <a:cubicBezTo>
                    <a:pt x="2482" y="514"/>
                    <a:pt x="2437" y="444"/>
                    <a:pt x="2377" y="391"/>
                  </a:cubicBezTo>
                  <a:cubicBezTo>
                    <a:pt x="2345" y="364"/>
                    <a:pt x="2319" y="333"/>
                    <a:pt x="2286" y="307"/>
                  </a:cubicBezTo>
                  <a:cubicBezTo>
                    <a:pt x="2270" y="294"/>
                    <a:pt x="2252" y="282"/>
                    <a:pt x="2234" y="272"/>
                  </a:cubicBezTo>
                  <a:cubicBezTo>
                    <a:pt x="2219" y="263"/>
                    <a:pt x="2203" y="255"/>
                    <a:pt x="2186" y="248"/>
                  </a:cubicBezTo>
                  <a:cubicBezTo>
                    <a:pt x="2113" y="217"/>
                    <a:pt x="2041" y="179"/>
                    <a:pt x="1966" y="152"/>
                  </a:cubicBezTo>
                  <a:cubicBezTo>
                    <a:pt x="1887" y="123"/>
                    <a:pt x="1805" y="100"/>
                    <a:pt x="1724" y="80"/>
                  </a:cubicBezTo>
                  <a:cubicBezTo>
                    <a:pt x="1643" y="59"/>
                    <a:pt x="1554" y="70"/>
                    <a:pt x="1472" y="68"/>
                  </a:cubicBezTo>
                  <a:cubicBezTo>
                    <a:pt x="1448" y="61"/>
                    <a:pt x="1423" y="57"/>
                    <a:pt x="1398" y="57"/>
                  </a:cubicBezTo>
                  <a:cubicBezTo>
                    <a:pt x="1397" y="57"/>
                    <a:pt x="1396" y="57"/>
                    <a:pt x="1395" y="57"/>
                  </a:cubicBezTo>
                  <a:cubicBezTo>
                    <a:pt x="1376" y="57"/>
                    <a:pt x="1357" y="55"/>
                    <a:pt x="1339" y="50"/>
                  </a:cubicBezTo>
                  <a:lnTo>
                    <a:pt x="1340" y="50"/>
                  </a:lnTo>
                  <a:cubicBezTo>
                    <a:pt x="1347" y="50"/>
                    <a:pt x="1347" y="40"/>
                    <a:pt x="1342" y="38"/>
                  </a:cubicBezTo>
                  <a:cubicBezTo>
                    <a:pt x="1314" y="28"/>
                    <a:pt x="1287" y="23"/>
                    <a:pt x="1260" y="12"/>
                  </a:cubicBezTo>
                  <a:cubicBezTo>
                    <a:pt x="1235" y="4"/>
                    <a:pt x="1210" y="0"/>
                    <a:pt x="1184" y="0"/>
                  </a:cubicBezTo>
                  <a:cubicBezTo>
                    <a:pt x="1179" y="0"/>
                    <a:pt x="1174" y="0"/>
                    <a:pt x="1169" y="0"/>
                  </a:cubicBezTo>
                  <a:cubicBezTo>
                    <a:pt x="1100" y="1"/>
                    <a:pt x="1030" y="8"/>
                    <a:pt x="962" y="23"/>
                  </a:cubicBezTo>
                  <a:cubicBezTo>
                    <a:pt x="940" y="26"/>
                    <a:pt x="920" y="34"/>
                    <a:pt x="900" y="44"/>
                  </a:cubicBezTo>
                  <a:cubicBezTo>
                    <a:pt x="881" y="51"/>
                    <a:pt x="861" y="59"/>
                    <a:pt x="839" y="65"/>
                  </a:cubicBezTo>
                  <a:cubicBezTo>
                    <a:pt x="793" y="80"/>
                    <a:pt x="748" y="100"/>
                    <a:pt x="705" y="124"/>
                  </a:cubicBezTo>
                  <a:cubicBezTo>
                    <a:pt x="704" y="125"/>
                    <a:pt x="703" y="126"/>
                    <a:pt x="702" y="126"/>
                  </a:cubicBezTo>
                  <a:cubicBezTo>
                    <a:pt x="639" y="162"/>
                    <a:pt x="580" y="201"/>
                    <a:pt x="539" y="259"/>
                  </a:cubicBezTo>
                  <a:cubicBezTo>
                    <a:pt x="545" y="233"/>
                    <a:pt x="555" y="203"/>
                    <a:pt x="577" y="191"/>
                  </a:cubicBezTo>
                  <a:cubicBezTo>
                    <a:pt x="583" y="188"/>
                    <a:pt x="580" y="179"/>
                    <a:pt x="573" y="181"/>
                  </a:cubicBezTo>
                  <a:cubicBezTo>
                    <a:pt x="547" y="189"/>
                    <a:pt x="521" y="200"/>
                    <a:pt x="497" y="214"/>
                  </a:cubicBezTo>
                  <a:cubicBezTo>
                    <a:pt x="474" y="227"/>
                    <a:pt x="454" y="242"/>
                    <a:pt x="434" y="259"/>
                  </a:cubicBezTo>
                  <a:cubicBezTo>
                    <a:pt x="416" y="277"/>
                    <a:pt x="399" y="296"/>
                    <a:pt x="384" y="316"/>
                  </a:cubicBezTo>
                  <a:cubicBezTo>
                    <a:pt x="383" y="316"/>
                    <a:pt x="383" y="316"/>
                    <a:pt x="383" y="316"/>
                  </a:cubicBezTo>
                  <a:cubicBezTo>
                    <a:pt x="383" y="316"/>
                    <a:pt x="382" y="316"/>
                    <a:pt x="381" y="316"/>
                  </a:cubicBezTo>
                  <a:lnTo>
                    <a:pt x="380" y="316"/>
                  </a:lnTo>
                  <a:cubicBezTo>
                    <a:pt x="379" y="316"/>
                    <a:pt x="379" y="316"/>
                    <a:pt x="379" y="316"/>
                  </a:cubicBezTo>
                  <a:cubicBezTo>
                    <a:pt x="268" y="383"/>
                    <a:pt x="168" y="458"/>
                    <a:pt x="104" y="573"/>
                  </a:cubicBezTo>
                  <a:cubicBezTo>
                    <a:pt x="48" y="673"/>
                    <a:pt x="33" y="796"/>
                    <a:pt x="25" y="909"/>
                  </a:cubicBezTo>
                  <a:cubicBezTo>
                    <a:pt x="20" y="899"/>
                    <a:pt x="16" y="888"/>
                    <a:pt x="14" y="876"/>
                  </a:cubicBezTo>
                  <a:cubicBezTo>
                    <a:pt x="13" y="869"/>
                    <a:pt x="0" y="869"/>
                    <a:pt x="1" y="876"/>
                  </a:cubicBezTo>
                  <a:cubicBezTo>
                    <a:pt x="2" y="934"/>
                    <a:pt x="8" y="991"/>
                    <a:pt x="18" y="1047"/>
                  </a:cubicBezTo>
                  <a:cubicBezTo>
                    <a:pt x="26" y="1089"/>
                    <a:pt x="49" y="1121"/>
                    <a:pt x="62" y="1160"/>
                  </a:cubicBezTo>
                  <a:cubicBezTo>
                    <a:pt x="62" y="1161"/>
                    <a:pt x="62" y="1160"/>
                    <a:pt x="63" y="1161"/>
                  </a:cubicBezTo>
                  <a:cubicBezTo>
                    <a:pt x="64" y="1162"/>
                    <a:pt x="64" y="1163"/>
                    <a:pt x="64" y="1163"/>
                  </a:cubicBezTo>
                  <a:cubicBezTo>
                    <a:pt x="65" y="1163"/>
                    <a:pt x="66" y="1163"/>
                    <a:pt x="66" y="1164"/>
                  </a:cubicBezTo>
                  <a:cubicBezTo>
                    <a:pt x="64" y="1165"/>
                    <a:pt x="63" y="1167"/>
                    <a:pt x="61" y="1169"/>
                  </a:cubicBezTo>
                  <a:cubicBezTo>
                    <a:pt x="59" y="1170"/>
                    <a:pt x="61" y="1171"/>
                    <a:pt x="62" y="1170"/>
                  </a:cubicBezTo>
                  <a:cubicBezTo>
                    <a:pt x="66" y="1169"/>
                    <a:pt x="69" y="1167"/>
                    <a:pt x="73" y="1165"/>
                  </a:cubicBezTo>
                  <a:cubicBezTo>
                    <a:pt x="88" y="1156"/>
                    <a:pt x="102" y="1143"/>
                    <a:pt x="111" y="1128"/>
                  </a:cubicBezTo>
                  <a:cubicBezTo>
                    <a:pt x="112" y="1127"/>
                    <a:pt x="112" y="1127"/>
                    <a:pt x="113" y="1127"/>
                  </a:cubicBezTo>
                  <a:cubicBezTo>
                    <a:pt x="114" y="1126"/>
                    <a:pt x="114" y="1126"/>
                    <a:pt x="115" y="1125"/>
                  </a:cubicBezTo>
                  <a:cubicBezTo>
                    <a:pt x="115" y="1124"/>
                    <a:pt x="115" y="1123"/>
                    <a:pt x="116" y="1123"/>
                  </a:cubicBezTo>
                  <a:cubicBezTo>
                    <a:pt x="120" y="1118"/>
                    <a:pt x="124" y="1113"/>
                    <a:pt x="128" y="1108"/>
                  </a:cubicBezTo>
                  <a:cubicBezTo>
                    <a:pt x="156" y="1082"/>
                    <a:pt x="221" y="1089"/>
                    <a:pt x="251" y="1104"/>
                  </a:cubicBezTo>
                  <a:cubicBezTo>
                    <a:pt x="252" y="1104"/>
                    <a:pt x="252" y="1104"/>
                    <a:pt x="252" y="1104"/>
                  </a:cubicBezTo>
                  <a:lnTo>
                    <a:pt x="253" y="1104"/>
                  </a:lnTo>
                  <a:cubicBezTo>
                    <a:pt x="254" y="1104"/>
                    <a:pt x="255" y="1104"/>
                    <a:pt x="255" y="1104"/>
                  </a:cubicBezTo>
                  <a:cubicBezTo>
                    <a:pt x="256" y="1104"/>
                    <a:pt x="256" y="1103"/>
                    <a:pt x="256" y="1103"/>
                  </a:cubicBezTo>
                  <a:cubicBezTo>
                    <a:pt x="257" y="1102"/>
                    <a:pt x="257" y="1102"/>
                    <a:pt x="257" y="1101"/>
                  </a:cubicBezTo>
                  <a:cubicBezTo>
                    <a:pt x="257" y="1101"/>
                    <a:pt x="257" y="1100"/>
                    <a:pt x="256" y="1099"/>
                  </a:cubicBezTo>
                  <a:cubicBezTo>
                    <a:pt x="251" y="1093"/>
                    <a:pt x="246" y="1089"/>
                    <a:pt x="239" y="1085"/>
                  </a:cubicBezTo>
                  <a:cubicBezTo>
                    <a:pt x="232" y="1081"/>
                    <a:pt x="223" y="1078"/>
                    <a:pt x="214" y="1077"/>
                  </a:cubicBezTo>
                  <a:lnTo>
                    <a:pt x="221" y="1073"/>
                  </a:lnTo>
                  <a:cubicBezTo>
                    <a:pt x="221" y="1074"/>
                    <a:pt x="222" y="1074"/>
                    <a:pt x="222" y="1074"/>
                  </a:cubicBezTo>
                  <a:cubicBezTo>
                    <a:pt x="223" y="1075"/>
                    <a:pt x="223" y="1075"/>
                    <a:pt x="224" y="1075"/>
                  </a:cubicBezTo>
                  <a:cubicBezTo>
                    <a:pt x="250" y="1069"/>
                    <a:pt x="267" y="1035"/>
                    <a:pt x="283" y="1016"/>
                  </a:cubicBezTo>
                  <a:cubicBezTo>
                    <a:pt x="307" y="990"/>
                    <a:pt x="320" y="959"/>
                    <a:pt x="342" y="933"/>
                  </a:cubicBezTo>
                  <a:cubicBezTo>
                    <a:pt x="390" y="878"/>
                    <a:pt x="416" y="809"/>
                    <a:pt x="456" y="748"/>
                  </a:cubicBezTo>
                  <a:cubicBezTo>
                    <a:pt x="458" y="745"/>
                    <a:pt x="454" y="742"/>
                    <a:pt x="451" y="744"/>
                  </a:cubicBezTo>
                  <a:cubicBezTo>
                    <a:pt x="400" y="783"/>
                    <a:pt x="381" y="864"/>
                    <a:pt x="340" y="914"/>
                  </a:cubicBezTo>
                  <a:cubicBezTo>
                    <a:pt x="320" y="937"/>
                    <a:pt x="309" y="963"/>
                    <a:pt x="291" y="987"/>
                  </a:cubicBezTo>
                  <a:cubicBezTo>
                    <a:pt x="281" y="998"/>
                    <a:pt x="271" y="1008"/>
                    <a:pt x="260" y="1019"/>
                  </a:cubicBezTo>
                  <a:cubicBezTo>
                    <a:pt x="250" y="1030"/>
                    <a:pt x="244" y="1044"/>
                    <a:pt x="234" y="1055"/>
                  </a:cubicBezTo>
                  <a:cubicBezTo>
                    <a:pt x="234" y="1048"/>
                    <a:pt x="230" y="1041"/>
                    <a:pt x="222" y="1044"/>
                  </a:cubicBezTo>
                  <a:lnTo>
                    <a:pt x="212" y="1046"/>
                  </a:lnTo>
                  <a:lnTo>
                    <a:pt x="230" y="1036"/>
                  </a:lnTo>
                  <a:cubicBezTo>
                    <a:pt x="240" y="1030"/>
                    <a:pt x="260" y="1025"/>
                    <a:pt x="260" y="1010"/>
                  </a:cubicBezTo>
                  <a:lnTo>
                    <a:pt x="260" y="1009"/>
                  </a:lnTo>
                  <a:cubicBezTo>
                    <a:pt x="260" y="1008"/>
                    <a:pt x="260" y="1007"/>
                    <a:pt x="259" y="1006"/>
                  </a:cubicBezTo>
                  <a:cubicBezTo>
                    <a:pt x="259" y="1006"/>
                    <a:pt x="258" y="1004"/>
                    <a:pt x="257" y="1004"/>
                  </a:cubicBezTo>
                  <a:cubicBezTo>
                    <a:pt x="256" y="1003"/>
                    <a:pt x="256" y="1004"/>
                    <a:pt x="255" y="1004"/>
                  </a:cubicBezTo>
                  <a:cubicBezTo>
                    <a:pt x="254" y="1004"/>
                    <a:pt x="253" y="1003"/>
                    <a:pt x="252" y="1004"/>
                  </a:cubicBezTo>
                  <a:cubicBezTo>
                    <a:pt x="251" y="1005"/>
                    <a:pt x="251" y="1005"/>
                    <a:pt x="251" y="1005"/>
                  </a:cubicBezTo>
                  <a:cubicBezTo>
                    <a:pt x="245" y="1009"/>
                    <a:pt x="231" y="1008"/>
                    <a:pt x="224" y="1011"/>
                  </a:cubicBezTo>
                  <a:cubicBezTo>
                    <a:pt x="221" y="1012"/>
                    <a:pt x="217" y="1014"/>
                    <a:pt x="214" y="1016"/>
                  </a:cubicBezTo>
                  <a:cubicBezTo>
                    <a:pt x="209" y="1019"/>
                    <a:pt x="204" y="1022"/>
                    <a:pt x="200" y="1025"/>
                  </a:cubicBezTo>
                  <a:lnTo>
                    <a:pt x="194" y="1029"/>
                  </a:lnTo>
                  <a:lnTo>
                    <a:pt x="196" y="1027"/>
                  </a:lnTo>
                  <a:cubicBezTo>
                    <a:pt x="208" y="1013"/>
                    <a:pt x="221" y="1000"/>
                    <a:pt x="236" y="989"/>
                  </a:cubicBezTo>
                  <a:cubicBezTo>
                    <a:pt x="243" y="983"/>
                    <a:pt x="247" y="975"/>
                    <a:pt x="254" y="969"/>
                  </a:cubicBezTo>
                  <a:cubicBezTo>
                    <a:pt x="254" y="968"/>
                    <a:pt x="255" y="968"/>
                    <a:pt x="255" y="967"/>
                  </a:cubicBezTo>
                  <a:cubicBezTo>
                    <a:pt x="256" y="966"/>
                    <a:pt x="257" y="964"/>
                    <a:pt x="257" y="963"/>
                  </a:cubicBezTo>
                  <a:cubicBezTo>
                    <a:pt x="257" y="962"/>
                    <a:pt x="256" y="960"/>
                    <a:pt x="255" y="959"/>
                  </a:cubicBezTo>
                  <a:cubicBezTo>
                    <a:pt x="254" y="958"/>
                    <a:pt x="254" y="957"/>
                    <a:pt x="253" y="956"/>
                  </a:cubicBezTo>
                  <a:cubicBezTo>
                    <a:pt x="252" y="955"/>
                    <a:pt x="252" y="955"/>
                    <a:pt x="251" y="955"/>
                  </a:cubicBezTo>
                  <a:cubicBezTo>
                    <a:pt x="249" y="955"/>
                    <a:pt x="247" y="955"/>
                    <a:pt x="246" y="955"/>
                  </a:cubicBezTo>
                  <a:cubicBezTo>
                    <a:pt x="240" y="955"/>
                    <a:pt x="235" y="956"/>
                    <a:pt x="230" y="959"/>
                  </a:cubicBezTo>
                  <a:cubicBezTo>
                    <a:pt x="228" y="960"/>
                    <a:pt x="226" y="962"/>
                    <a:pt x="223" y="964"/>
                  </a:cubicBezTo>
                  <a:cubicBezTo>
                    <a:pt x="212" y="973"/>
                    <a:pt x="201" y="983"/>
                    <a:pt x="190" y="994"/>
                  </a:cubicBezTo>
                  <a:lnTo>
                    <a:pt x="192" y="991"/>
                  </a:lnTo>
                  <a:cubicBezTo>
                    <a:pt x="214" y="952"/>
                    <a:pt x="242" y="918"/>
                    <a:pt x="266" y="880"/>
                  </a:cubicBezTo>
                  <a:lnTo>
                    <a:pt x="266" y="879"/>
                  </a:lnTo>
                  <a:cubicBezTo>
                    <a:pt x="267" y="878"/>
                    <a:pt x="267" y="876"/>
                    <a:pt x="267" y="875"/>
                  </a:cubicBezTo>
                  <a:cubicBezTo>
                    <a:pt x="267" y="873"/>
                    <a:pt x="267" y="871"/>
                    <a:pt x="266" y="870"/>
                  </a:cubicBezTo>
                  <a:cubicBezTo>
                    <a:pt x="265" y="869"/>
                    <a:pt x="264" y="867"/>
                    <a:pt x="262" y="867"/>
                  </a:cubicBezTo>
                  <a:cubicBezTo>
                    <a:pt x="260" y="866"/>
                    <a:pt x="260" y="865"/>
                    <a:pt x="258" y="865"/>
                  </a:cubicBezTo>
                  <a:cubicBezTo>
                    <a:pt x="257" y="865"/>
                    <a:pt x="256" y="866"/>
                    <a:pt x="255" y="866"/>
                  </a:cubicBezTo>
                  <a:cubicBezTo>
                    <a:pt x="253" y="867"/>
                    <a:pt x="251" y="868"/>
                    <a:pt x="249" y="869"/>
                  </a:cubicBezTo>
                  <a:cubicBezTo>
                    <a:pt x="230" y="880"/>
                    <a:pt x="215" y="895"/>
                    <a:pt x="205" y="913"/>
                  </a:cubicBezTo>
                  <a:lnTo>
                    <a:pt x="219" y="876"/>
                  </a:lnTo>
                  <a:cubicBezTo>
                    <a:pt x="238" y="871"/>
                    <a:pt x="256" y="863"/>
                    <a:pt x="273" y="853"/>
                  </a:cubicBezTo>
                  <a:cubicBezTo>
                    <a:pt x="281" y="849"/>
                    <a:pt x="288" y="844"/>
                    <a:pt x="295" y="839"/>
                  </a:cubicBezTo>
                  <a:cubicBezTo>
                    <a:pt x="313" y="822"/>
                    <a:pt x="338" y="809"/>
                    <a:pt x="357" y="794"/>
                  </a:cubicBezTo>
                  <a:cubicBezTo>
                    <a:pt x="375" y="778"/>
                    <a:pt x="391" y="762"/>
                    <a:pt x="406" y="745"/>
                  </a:cubicBezTo>
                  <a:cubicBezTo>
                    <a:pt x="445" y="704"/>
                    <a:pt x="493" y="671"/>
                    <a:pt x="533" y="632"/>
                  </a:cubicBezTo>
                  <a:cubicBezTo>
                    <a:pt x="574" y="593"/>
                    <a:pt x="604" y="556"/>
                    <a:pt x="651" y="525"/>
                  </a:cubicBezTo>
                  <a:cubicBezTo>
                    <a:pt x="654" y="524"/>
                    <a:pt x="655" y="518"/>
                    <a:pt x="651" y="517"/>
                  </a:cubicBezTo>
                  <a:lnTo>
                    <a:pt x="643" y="516"/>
                  </a:lnTo>
                  <a:cubicBezTo>
                    <a:pt x="676" y="507"/>
                    <a:pt x="708" y="496"/>
                    <a:pt x="739" y="483"/>
                  </a:cubicBezTo>
                  <a:cubicBezTo>
                    <a:pt x="781" y="466"/>
                    <a:pt x="817" y="431"/>
                    <a:pt x="859" y="410"/>
                  </a:cubicBezTo>
                  <a:lnTo>
                    <a:pt x="860" y="409"/>
                  </a:lnTo>
                  <a:cubicBezTo>
                    <a:pt x="861" y="408"/>
                    <a:pt x="860" y="408"/>
                    <a:pt x="860" y="407"/>
                  </a:cubicBezTo>
                  <a:lnTo>
                    <a:pt x="860" y="406"/>
                  </a:lnTo>
                  <a:cubicBezTo>
                    <a:pt x="859" y="406"/>
                    <a:pt x="859" y="405"/>
                    <a:pt x="859" y="405"/>
                  </a:cubicBezTo>
                  <a:cubicBezTo>
                    <a:pt x="858" y="405"/>
                    <a:pt x="858" y="405"/>
                    <a:pt x="857" y="405"/>
                  </a:cubicBezTo>
                  <a:cubicBezTo>
                    <a:pt x="808" y="417"/>
                    <a:pt x="767" y="454"/>
                    <a:pt x="720" y="472"/>
                  </a:cubicBezTo>
                  <a:cubicBezTo>
                    <a:pt x="663" y="493"/>
                    <a:pt x="604" y="509"/>
                    <a:pt x="544" y="518"/>
                  </a:cubicBezTo>
                  <a:cubicBezTo>
                    <a:pt x="543" y="518"/>
                    <a:pt x="542" y="518"/>
                    <a:pt x="541" y="519"/>
                  </a:cubicBezTo>
                  <a:cubicBezTo>
                    <a:pt x="540" y="519"/>
                    <a:pt x="539" y="520"/>
                    <a:pt x="538" y="522"/>
                  </a:cubicBezTo>
                  <a:cubicBezTo>
                    <a:pt x="537" y="523"/>
                    <a:pt x="537" y="523"/>
                    <a:pt x="537" y="525"/>
                  </a:cubicBezTo>
                  <a:cubicBezTo>
                    <a:pt x="537" y="526"/>
                    <a:pt x="537" y="528"/>
                    <a:pt x="538" y="529"/>
                  </a:cubicBezTo>
                  <a:cubicBezTo>
                    <a:pt x="539" y="530"/>
                    <a:pt x="540" y="531"/>
                    <a:pt x="541" y="532"/>
                  </a:cubicBezTo>
                  <a:cubicBezTo>
                    <a:pt x="542" y="533"/>
                    <a:pt x="543" y="533"/>
                    <a:pt x="544" y="533"/>
                  </a:cubicBezTo>
                  <a:cubicBezTo>
                    <a:pt x="545" y="533"/>
                    <a:pt x="545" y="533"/>
                    <a:pt x="545" y="533"/>
                  </a:cubicBezTo>
                  <a:cubicBezTo>
                    <a:pt x="564" y="531"/>
                    <a:pt x="583" y="529"/>
                    <a:pt x="602" y="525"/>
                  </a:cubicBezTo>
                  <a:lnTo>
                    <a:pt x="624" y="524"/>
                  </a:lnTo>
                  <a:cubicBezTo>
                    <a:pt x="649" y="522"/>
                    <a:pt x="631" y="526"/>
                    <a:pt x="624" y="531"/>
                  </a:cubicBezTo>
                  <a:cubicBezTo>
                    <a:pt x="612" y="539"/>
                    <a:pt x="600" y="547"/>
                    <a:pt x="588" y="556"/>
                  </a:cubicBezTo>
                  <a:cubicBezTo>
                    <a:pt x="570" y="574"/>
                    <a:pt x="553" y="592"/>
                    <a:pt x="537" y="612"/>
                  </a:cubicBezTo>
                  <a:cubicBezTo>
                    <a:pt x="515" y="637"/>
                    <a:pt x="488" y="657"/>
                    <a:pt x="465" y="680"/>
                  </a:cubicBezTo>
                  <a:cubicBezTo>
                    <a:pt x="447" y="697"/>
                    <a:pt x="425" y="710"/>
                    <a:pt x="408" y="726"/>
                  </a:cubicBezTo>
                  <a:cubicBezTo>
                    <a:pt x="380" y="752"/>
                    <a:pt x="356" y="780"/>
                    <a:pt x="326" y="805"/>
                  </a:cubicBezTo>
                  <a:cubicBezTo>
                    <a:pt x="309" y="817"/>
                    <a:pt x="292" y="828"/>
                    <a:pt x="274" y="839"/>
                  </a:cubicBezTo>
                  <a:cubicBezTo>
                    <a:pt x="258" y="848"/>
                    <a:pt x="242" y="856"/>
                    <a:pt x="225" y="864"/>
                  </a:cubicBezTo>
                  <a:cubicBezTo>
                    <a:pt x="240" y="826"/>
                    <a:pt x="254" y="788"/>
                    <a:pt x="267" y="750"/>
                  </a:cubicBezTo>
                  <a:lnTo>
                    <a:pt x="267" y="749"/>
                  </a:lnTo>
                  <a:cubicBezTo>
                    <a:pt x="267" y="748"/>
                    <a:pt x="267" y="748"/>
                    <a:pt x="267" y="747"/>
                  </a:cubicBezTo>
                  <a:cubicBezTo>
                    <a:pt x="275" y="734"/>
                    <a:pt x="284" y="720"/>
                    <a:pt x="292" y="706"/>
                  </a:cubicBezTo>
                  <a:cubicBezTo>
                    <a:pt x="325" y="651"/>
                    <a:pt x="380" y="610"/>
                    <a:pt x="407" y="553"/>
                  </a:cubicBezTo>
                  <a:cubicBezTo>
                    <a:pt x="408" y="552"/>
                    <a:pt x="408" y="550"/>
                    <a:pt x="408" y="549"/>
                  </a:cubicBezTo>
                  <a:cubicBezTo>
                    <a:pt x="408" y="547"/>
                    <a:pt x="408" y="546"/>
                    <a:pt x="407" y="545"/>
                  </a:cubicBezTo>
                  <a:cubicBezTo>
                    <a:pt x="406" y="544"/>
                    <a:pt x="405" y="543"/>
                    <a:pt x="404" y="542"/>
                  </a:cubicBezTo>
                  <a:cubicBezTo>
                    <a:pt x="403" y="541"/>
                    <a:pt x="401" y="541"/>
                    <a:pt x="400" y="541"/>
                  </a:cubicBezTo>
                  <a:cubicBezTo>
                    <a:pt x="399" y="541"/>
                    <a:pt x="397" y="541"/>
                    <a:pt x="396" y="542"/>
                  </a:cubicBezTo>
                  <a:cubicBezTo>
                    <a:pt x="395" y="542"/>
                    <a:pt x="395" y="542"/>
                    <a:pt x="395" y="543"/>
                  </a:cubicBezTo>
                  <a:cubicBezTo>
                    <a:pt x="364" y="567"/>
                    <a:pt x="337" y="595"/>
                    <a:pt x="314" y="626"/>
                  </a:cubicBezTo>
                  <a:cubicBezTo>
                    <a:pt x="378" y="529"/>
                    <a:pt x="456" y="442"/>
                    <a:pt x="546" y="367"/>
                  </a:cubicBezTo>
                  <a:cubicBezTo>
                    <a:pt x="618" y="309"/>
                    <a:pt x="694" y="257"/>
                    <a:pt x="775" y="210"/>
                  </a:cubicBezTo>
                  <a:cubicBezTo>
                    <a:pt x="813" y="188"/>
                    <a:pt x="852" y="167"/>
                    <a:pt x="892" y="148"/>
                  </a:cubicBezTo>
                  <a:cubicBezTo>
                    <a:pt x="947" y="124"/>
                    <a:pt x="1004" y="105"/>
                    <a:pt x="1062" y="92"/>
                  </a:cubicBezTo>
                  <a:cubicBezTo>
                    <a:pt x="1127" y="71"/>
                    <a:pt x="1193" y="59"/>
                    <a:pt x="1261" y="56"/>
                  </a:cubicBezTo>
                  <a:cubicBezTo>
                    <a:pt x="1303" y="58"/>
                    <a:pt x="1343" y="71"/>
                    <a:pt x="1385" y="72"/>
                  </a:cubicBezTo>
                  <a:cubicBezTo>
                    <a:pt x="1417" y="72"/>
                    <a:pt x="1447" y="84"/>
                    <a:pt x="1479" y="85"/>
                  </a:cubicBezTo>
                  <a:cubicBezTo>
                    <a:pt x="1499" y="86"/>
                    <a:pt x="1519" y="90"/>
                    <a:pt x="1538" y="99"/>
                  </a:cubicBezTo>
                  <a:cubicBezTo>
                    <a:pt x="1556" y="104"/>
                    <a:pt x="1576" y="107"/>
                    <a:pt x="1595" y="109"/>
                  </a:cubicBezTo>
                  <a:cubicBezTo>
                    <a:pt x="1621" y="114"/>
                    <a:pt x="1648" y="119"/>
                    <a:pt x="1674" y="125"/>
                  </a:cubicBezTo>
                  <a:cubicBezTo>
                    <a:pt x="1700" y="131"/>
                    <a:pt x="1725" y="147"/>
                    <a:pt x="1753" y="154"/>
                  </a:cubicBezTo>
                  <a:cubicBezTo>
                    <a:pt x="1787" y="167"/>
                    <a:pt x="1821" y="182"/>
                    <a:pt x="1853" y="198"/>
                  </a:cubicBezTo>
                  <a:cubicBezTo>
                    <a:pt x="1867" y="204"/>
                    <a:pt x="1881" y="210"/>
                    <a:pt x="1896" y="214"/>
                  </a:cubicBezTo>
                  <a:cubicBezTo>
                    <a:pt x="1890" y="213"/>
                    <a:pt x="1939" y="232"/>
                    <a:pt x="1940" y="234"/>
                  </a:cubicBezTo>
                  <a:cubicBezTo>
                    <a:pt x="1940" y="236"/>
                    <a:pt x="1947" y="235"/>
                    <a:pt x="1947" y="232"/>
                  </a:cubicBezTo>
                  <a:lnTo>
                    <a:pt x="1947" y="229"/>
                  </a:lnTo>
                  <a:cubicBezTo>
                    <a:pt x="1947" y="228"/>
                    <a:pt x="1947" y="227"/>
                    <a:pt x="1946" y="226"/>
                  </a:cubicBezTo>
                  <a:lnTo>
                    <a:pt x="1945" y="225"/>
                  </a:lnTo>
                  <a:cubicBezTo>
                    <a:pt x="1945" y="224"/>
                    <a:pt x="1944" y="224"/>
                    <a:pt x="1944" y="224"/>
                  </a:cubicBezTo>
                  <a:cubicBezTo>
                    <a:pt x="1919" y="214"/>
                    <a:pt x="1897" y="202"/>
                    <a:pt x="1872" y="192"/>
                  </a:cubicBezTo>
                  <a:cubicBezTo>
                    <a:pt x="1840" y="180"/>
                    <a:pt x="1806" y="157"/>
                    <a:pt x="1774" y="148"/>
                  </a:cubicBezTo>
                  <a:cubicBezTo>
                    <a:pt x="1746" y="141"/>
                    <a:pt x="1721" y="124"/>
                    <a:pt x="1695" y="117"/>
                  </a:cubicBezTo>
                  <a:cubicBezTo>
                    <a:pt x="1663" y="109"/>
                    <a:pt x="1630" y="104"/>
                    <a:pt x="1598" y="97"/>
                  </a:cubicBezTo>
                  <a:cubicBezTo>
                    <a:pt x="1565" y="89"/>
                    <a:pt x="1539" y="83"/>
                    <a:pt x="1508" y="78"/>
                  </a:cubicBezTo>
                  <a:cubicBezTo>
                    <a:pt x="1570" y="85"/>
                    <a:pt x="1634" y="74"/>
                    <a:pt x="1696" y="86"/>
                  </a:cubicBezTo>
                  <a:cubicBezTo>
                    <a:pt x="1780" y="102"/>
                    <a:pt x="1864" y="125"/>
                    <a:pt x="1945" y="155"/>
                  </a:cubicBezTo>
                  <a:cubicBezTo>
                    <a:pt x="2012" y="179"/>
                    <a:pt x="2074" y="210"/>
                    <a:pt x="2140" y="238"/>
                  </a:cubicBezTo>
                  <a:cubicBezTo>
                    <a:pt x="2172" y="249"/>
                    <a:pt x="2202" y="264"/>
                    <a:pt x="2232" y="280"/>
                  </a:cubicBezTo>
                  <a:cubicBezTo>
                    <a:pt x="2244" y="287"/>
                    <a:pt x="2255" y="295"/>
                    <a:pt x="2267" y="302"/>
                  </a:cubicBezTo>
                  <a:cubicBezTo>
                    <a:pt x="2303" y="332"/>
                    <a:pt x="2337" y="364"/>
                    <a:pt x="2368" y="398"/>
                  </a:cubicBezTo>
                  <a:cubicBezTo>
                    <a:pt x="2493" y="522"/>
                    <a:pt x="2583" y="673"/>
                    <a:pt x="2656" y="833"/>
                  </a:cubicBezTo>
                  <a:cubicBezTo>
                    <a:pt x="2672" y="866"/>
                    <a:pt x="2696" y="895"/>
                    <a:pt x="2712" y="927"/>
                  </a:cubicBezTo>
                  <a:cubicBezTo>
                    <a:pt x="2721" y="947"/>
                    <a:pt x="2729" y="967"/>
                    <a:pt x="2736" y="988"/>
                  </a:cubicBezTo>
                  <a:cubicBezTo>
                    <a:pt x="2723" y="967"/>
                    <a:pt x="2710" y="946"/>
                    <a:pt x="2695" y="927"/>
                  </a:cubicBezTo>
                  <a:cubicBezTo>
                    <a:pt x="2657" y="877"/>
                    <a:pt x="2620" y="827"/>
                    <a:pt x="2581" y="778"/>
                  </a:cubicBezTo>
                  <a:cubicBezTo>
                    <a:pt x="2562" y="752"/>
                    <a:pt x="2539" y="729"/>
                    <a:pt x="2518" y="705"/>
                  </a:cubicBezTo>
                  <a:cubicBezTo>
                    <a:pt x="2507" y="689"/>
                    <a:pt x="2494" y="675"/>
                    <a:pt x="2480" y="663"/>
                  </a:cubicBezTo>
                  <a:cubicBezTo>
                    <a:pt x="2479" y="663"/>
                    <a:pt x="2478" y="664"/>
                    <a:pt x="2478" y="664"/>
                  </a:cubicBezTo>
                  <a:cubicBezTo>
                    <a:pt x="2492" y="682"/>
                    <a:pt x="2505" y="700"/>
                    <a:pt x="2516" y="719"/>
                  </a:cubicBezTo>
                  <a:cubicBezTo>
                    <a:pt x="2516" y="721"/>
                    <a:pt x="2517" y="722"/>
                    <a:pt x="2518" y="723"/>
                  </a:cubicBezTo>
                  <a:cubicBezTo>
                    <a:pt x="2537" y="750"/>
                    <a:pt x="2561" y="773"/>
                    <a:pt x="2580" y="799"/>
                  </a:cubicBezTo>
                  <a:cubicBezTo>
                    <a:pt x="2617" y="849"/>
                    <a:pt x="2653" y="899"/>
                    <a:pt x="2690" y="949"/>
                  </a:cubicBezTo>
                  <a:cubicBezTo>
                    <a:pt x="2705" y="972"/>
                    <a:pt x="2720" y="996"/>
                    <a:pt x="2734" y="1020"/>
                  </a:cubicBezTo>
                  <a:cubicBezTo>
                    <a:pt x="2748" y="1044"/>
                    <a:pt x="2761" y="1070"/>
                    <a:pt x="2774" y="1095"/>
                  </a:cubicBezTo>
                  <a:cubicBezTo>
                    <a:pt x="2779" y="1105"/>
                    <a:pt x="2785" y="1115"/>
                    <a:pt x="2792" y="1127"/>
                  </a:cubicBezTo>
                  <a:cubicBezTo>
                    <a:pt x="2796" y="1144"/>
                    <a:pt x="2803" y="1160"/>
                    <a:pt x="2812" y="1175"/>
                  </a:cubicBezTo>
                  <a:cubicBezTo>
                    <a:pt x="2816" y="1182"/>
                    <a:pt x="2820" y="1189"/>
                    <a:pt x="2825" y="1195"/>
                  </a:cubicBezTo>
                  <a:cubicBezTo>
                    <a:pt x="2834" y="1205"/>
                    <a:pt x="2850" y="1192"/>
                    <a:pt x="2841" y="1182"/>
                  </a:cubicBezTo>
                  <a:lnTo>
                    <a:pt x="2840" y="1181"/>
                  </a:lnTo>
                  <a:cubicBezTo>
                    <a:pt x="2842" y="1183"/>
                    <a:pt x="2845" y="1185"/>
                    <a:pt x="2848" y="1187"/>
                  </a:cubicBezTo>
                  <a:cubicBezTo>
                    <a:pt x="2852" y="1189"/>
                    <a:pt x="2856" y="1191"/>
                    <a:pt x="2861" y="1193"/>
                  </a:cubicBezTo>
                  <a:lnTo>
                    <a:pt x="2862" y="1193"/>
                  </a:lnTo>
                  <a:cubicBezTo>
                    <a:pt x="2863" y="1193"/>
                    <a:pt x="2863" y="1192"/>
                    <a:pt x="2864" y="1192"/>
                  </a:cubicBezTo>
                  <a:cubicBezTo>
                    <a:pt x="2865" y="1191"/>
                    <a:pt x="2865" y="1192"/>
                    <a:pt x="2866" y="1191"/>
                  </a:cubicBezTo>
                  <a:cubicBezTo>
                    <a:pt x="2867" y="1190"/>
                    <a:pt x="2866" y="1189"/>
                    <a:pt x="2866" y="1189"/>
                  </a:cubicBezTo>
                  <a:cubicBezTo>
                    <a:pt x="2866" y="1188"/>
                    <a:pt x="2866" y="1188"/>
                    <a:pt x="2866" y="1187"/>
                  </a:cubicBezTo>
                  <a:moveTo>
                    <a:pt x="117" y="1105"/>
                  </a:moveTo>
                  <a:lnTo>
                    <a:pt x="117" y="1105"/>
                  </a:lnTo>
                  <a:moveTo>
                    <a:pt x="152" y="1083"/>
                  </a:moveTo>
                  <a:lnTo>
                    <a:pt x="152" y="1083"/>
                  </a:lnTo>
                  <a:moveTo>
                    <a:pt x="650" y="263"/>
                  </a:moveTo>
                  <a:cubicBezTo>
                    <a:pt x="626" y="282"/>
                    <a:pt x="597" y="296"/>
                    <a:pt x="573" y="317"/>
                  </a:cubicBezTo>
                  <a:cubicBezTo>
                    <a:pt x="540" y="347"/>
                    <a:pt x="505" y="376"/>
                    <a:pt x="470" y="404"/>
                  </a:cubicBezTo>
                  <a:cubicBezTo>
                    <a:pt x="422" y="441"/>
                    <a:pt x="382" y="498"/>
                    <a:pt x="345" y="546"/>
                  </a:cubicBezTo>
                  <a:cubicBezTo>
                    <a:pt x="331" y="563"/>
                    <a:pt x="319" y="581"/>
                    <a:pt x="306" y="600"/>
                  </a:cubicBezTo>
                  <a:cubicBezTo>
                    <a:pt x="268" y="626"/>
                    <a:pt x="247" y="680"/>
                    <a:pt x="226" y="720"/>
                  </a:cubicBezTo>
                  <a:cubicBezTo>
                    <a:pt x="216" y="739"/>
                    <a:pt x="206" y="759"/>
                    <a:pt x="196" y="779"/>
                  </a:cubicBezTo>
                  <a:cubicBezTo>
                    <a:pt x="197" y="772"/>
                    <a:pt x="198" y="765"/>
                    <a:pt x="198" y="758"/>
                  </a:cubicBezTo>
                  <a:cubicBezTo>
                    <a:pt x="198" y="751"/>
                    <a:pt x="197" y="744"/>
                    <a:pt x="196" y="737"/>
                  </a:cubicBezTo>
                  <a:cubicBezTo>
                    <a:pt x="196" y="736"/>
                    <a:pt x="195" y="735"/>
                    <a:pt x="195" y="734"/>
                  </a:cubicBezTo>
                  <a:cubicBezTo>
                    <a:pt x="194" y="733"/>
                    <a:pt x="194" y="731"/>
                    <a:pt x="192" y="731"/>
                  </a:cubicBezTo>
                  <a:cubicBezTo>
                    <a:pt x="191" y="730"/>
                    <a:pt x="189" y="729"/>
                    <a:pt x="187" y="729"/>
                  </a:cubicBezTo>
                  <a:cubicBezTo>
                    <a:pt x="185" y="729"/>
                    <a:pt x="184" y="730"/>
                    <a:pt x="182" y="731"/>
                  </a:cubicBezTo>
                  <a:cubicBezTo>
                    <a:pt x="181" y="731"/>
                    <a:pt x="180" y="733"/>
                    <a:pt x="179" y="734"/>
                  </a:cubicBezTo>
                  <a:cubicBezTo>
                    <a:pt x="179" y="734"/>
                    <a:pt x="179" y="735"/>
                    <a:pt x="178" y="735"/>
                  </a:cubicBezTo>
                  <a:cubicBezTo>
                    <a:pt x="162" y="775"/>
                    <a:pt x="150" y="817"/>
                    <a:pt x="143" y="860"/>
                  </a:cubicBezTo>
                  <a:cubicBezTo>
                    <a:pt x="143" y="855"/>
                    <a:pt x="143" y="850"/>
                    <a:pt x="143" y="844"/>
                  </a:cubicBezTo>
                  <a:cubicBezTo>
                    <a:pt x="143" y="814"/>
                    <a:pt x="141" y="783"/>
                    <a:pt x="137" y="753"/>
                  </a:cubicBezTo>
                  <a:cubicBezTo>
                    <a:pt x="136" y="747"/>
                    <a:pt x="127" y="748"/>
                    <a:pt x="126" y="753"/>
                  </a:cubicBezTo>
                  <a:cubicBezTo>
                    <a:pt x="119" y="804"/>
                    <a:pt x="115" y="854"/>
                    <a:pt x="115" y="905"/>
                  </a:cubicBezTo>
                  <a:cubicBezTo>
                    <a:pt x="115" y="913"/>
                    <a:pt x="115" y="920"/>
                    <a:pt x="115" y="928"/>
                  </a:cubicBezTo>
                  <a:cubicBezTo>
                    <a:pt x="115" y="948"/>
                    <a:pt x="115" y="968"/>
                    <a:pt x="115" y="989"/>
                  </a:cubicBezTo>
                  <a:cubicBezTo>
                    <a:pt x="115" y="974"/>
                    <a:pt x="112" y="960"/>
                    <a:pt x="104" y="947"/>
                  </a:cubicBezTo>
                  <a:cubicBezTo>
                    <a:pt x="103" y="945"/>
                    <a:pt x="101" y="942"/>
                    <a:pt x="99" y="940"/>
                  </a:cubicBezTo>
                  <a:cubicBezTo>
                    <a:pt x="98" y="939"/>
                    <a:pt x="98" y="939"/>
                    <a:pt x="97" y="938"/>
                  </a:cubicBezTo>
                  <a:cubicBezTo>
                    <a:pt x="96" y="937"/>
                    <a:pt x="95" y="938"/>
                    <a:pt x="94" y="938"/>
                  </a:cubicBezTo>
                  <a:cubicBezTo>
                    <a:pt x="93" y="938"/>
                    <a:pt x="92" y="938"/>
                    <a:pt x="92" y="938"/>
                  </a:cubicBezTo>
                  <a:cubicBezTo>
                    <a:pt x="91" y="939"/>
                    <a:pt x="91" y="940"/>
                    <a:pt x="90" y="941"/>
                  </a:cubicBezTo>
                  <a:cubicBezTo>
                    <a:pt x="89" y="942"/>
                    <a:pt x="89" y="942"/>
                    <a:pt x="89" y="943"/>
                  </a:cubicBezTo>
                  <a:cubicBezTo>
                    <a:pt x="89" y="944"/>
                    <a:pt x="89" y="945"/>
                    <a:pt x="89" y="945"/>
                  </a:cubicBezTo>
                  <a:cubicBezTo>
                    <a:pt x="93" y="969"/>
                    <a:pt x="96" y="994"/>
                    <a:pt x="97" y="1018"/>
                  </a:cubicBezTo>
                  <a:cubicBezTo>
                    <a:pt x="101" y="1052"/>
                    <a:pt x="97" y="1087"/>
                    <a:pt x="100" y="1121"/>
                  </a:cubicBezTo>
                  <a:cubicBezTo>
                    <a:pt x="90" y="1133"/>
                    <a:pt x="81" y="1146"/>
                    <a:pt x="70" y="1158"/>
                  </a:cubicBezTo>
                  <a:cubicBezTo>
                    <a:pt x="70" y="1131"/>
                    <a:pt x="54" y="1112"/>
                    <a:pt x="44" y="1088"/>
                  </a:cubicBezTo>
                  <a:cubicBezTo>
                    <a:pt x="26" y="1033"/>
                    <a:pt x="16" y="976"/>
                    <a:pt x="15" y="919"/>
                  </a:cubicBezTo>
                  <a:cubicBezTo>
                    <a:pt x="18" y="922"/>
                    <a:pt x="21" y="926"/>
                    <a:pt x="26" y="928"/>
                  </a:cubicBezTo>
                  <a:cubicBezTo>
                    <a:pt x="26" y="928"/>
                    <a:pt x="26" y="929"/>
                    <a:pt x="27" y="929"/>
                  </a:cubicBezTo>
                  <a:cubicBezTo>
                    <a:pt x="28" y="929"/>
                    <a:pt x="29" y="930"/>
                    <a:pt x="30" y="930"/>
                  </a:cubicBezTo>
                  <a:cubicBezTo>
                    <a:pt x="31" y="930"/>
                    <a:pt x="33" y="929"/>
                    <a:pt x="34" y="929"/>
                  </a:cubicBezTo>
                  <a:cubicBezTo>
                    <a:pt x="35" y="928"/>
                    <a:pt x="36" y="927"/>
                    <a:pt x="36" y="926"/>
                  </a:cubicBezTo>
                  <a:cubicBezTo>
                    <a:pt x="37" y="925"/>
                    <a:pt x="37" y="924"/>
                    <a:pt x="37" y="922"/>
                  </a:cubicBezTo>
                  <a:cubicBezTo>
                    <a:pt x="48" y="808"/>
                    <a:pt x="63" y="683"/>
                    <a:pt x="119" y="581"/>
                  </a:cubicBezTo>
                  <a:cubicBezTo>
                    <a:pt x="121" y="578"/>
                    <a:pt x="122" y="575"/>
                    <a:pt x="124" y="572"/>
                  </a:cubicBezTo>
                  <a:cubicBezTo>
                    <a:pt x="156" y="517"/>
                    <a:pt x="198" y="469"/>
                    <a:pt x="248" y="429"/>
                  </a:cubicBezTo>
                  <a:cubicBezTo>
                    <a:pt x="282" y="402"/>
                    <a:pt x="321" y="378"/>
                    <a:pt x="354" y="350"/>
                  </a:cubicBezTo>
                  <a:cubicBezTo>
                    <a:pt x="347" y="359"/>
                    <a:pt x="340" y="367"/>
                    <a:pt x="333" y="375"/>
                  </a:cubicBezTo>
                  <a:cubicBezTo>
                    <a:pt x="274" y="442"/>
                    <a:pt x="229" y="549"/>
                    <a:pt x="234" y="639"/>
                  </a:cubicBezTo>
                  <a:lnTo>
                    <a:pt x="235" y="640"/>
                  </a:lnTo>
                  <a:lnTo>
                    <a:pt x="236" y="641"/>
                  </a:lnTo>
                  <a:lnTo>
                    <a:pt x="237" y="641"/>
                  </a:lnTo>
                  <a:lnTo>
                    <a:pt x="238" y="641"/>
                  </a:lnTo>
                  <a:cubicBezTo>
                    <a:pt x="238" y="640"/>
                    <a:pt x="239" y="640"/>
                    <a:pt x="239" y="640"/>
                  </a:cubicBezTo>
                  <a:cubicBezTo>
                    <a:pt x="239" y="639"/>
                    <a:pt x="239" y="639"/>
                    <a:pt x="239" y="639"/>
                  </a:cubicBezTo>
                  <a:cubicBezTo>
                    <a:pt x="243" y="591"/>
                    <a:pt x="255" y="545"/>
                    <a:pt x="274" y="502"/>
                  </a:cubicBezTo>
                  <a:cubicBezTo>
                    <a:pt x="296" y="448"/>
                    <a:pt x="329" y="409"/>
                    <a:pt x="363" y="361"/>
                  </a:cubicBezTo>
                  <a:cubicBezTo>
                    <a:pt x="404" y="303"/>
                    <a:pt x="458" y="255"/>
                    <a:pt x="520" y="219"/>
                  </a:cubicBezTo>
                  <a:cubicBezTo>
                    <a:pt x="528" y="214"/>
                    <a:pt x="537" y="209"/>
                    <a:pt x="546" y="205"/>
                  </a:cubicBezTo>
                  <a:cubicBezTo>
                    <a:pt x="532" y="231"/>
                    <a:pt x="523" y="259"/>
                    <a:pt x="521" y="288"/>
                  </a:cubicBezTo>
                  <a:cubicBezTo>
                    <a:pt x="521" y="294"/>
                    <a:pt x="528" y="296"/>
                    <a:pt x="531" y="291"/>
                  </a:cubicBezTo>
                  <a:cubicBezTo>
                    <a:pt x="598" y="173"/>
                    <a:pt x="745" y="116"/>
                    <a:pt x="873" y="68"/>
                  </a:cubicBezTo>
                  <a:lnTo>
                    <a:pt x="871" y="71"/>
                  </a:lnTo>
                  <a:cubicBezTo>
                    <a:pt x="854" y="94"/>
                    <a:pt x="835" y="115"/>
                    <a:pt x="814" y="134"/>
                  </a:cubicBezTo>
                  <a:cubicBezTo>
                    <a:pt x="806" y="140"/>
                    <a:pt x="798" y="147"/>
                    <a:pt x="792" y="154"/>
                  </a:cubicBezTo>
                  <a:cubicBezTo>
                    <a:pt x="784" y="164"/>
                    <a:pt x="779" y="176"/>
                    <a:pt x="772" y="186"/>
                  </a:cubicBezTo>
                  <a:cubicBezTo>
                    <a:pt x="757" y="193"/>
                    <a:pt x="743" y="201"/>
                    <a:pt x="729" y="209"/>
                  </a:cubicBezTo>
                  <a:cubicBezTo>
                    <a:pt x="702" y="225"/>
                    <a:pt x="675" y="243"/>
                    <a:pt x="650" y="263"/>
                  </a:cubicBezTo>
                  <a:moveTo>
                    <a:pt x="1215" y="51"/>
                  </a:moveTo>
                  <a:lnTo>
                    <a:pt x="1215" y="52"/>
                  </a:lnTo>
                  <a:cubicBezTo>
                    <a:pt x="1214" y="52"/>
                    <a:pt x="1214" y="52"/>
                    <a:pt x="1214" y="53"/>
                  </a:cubicBezTo>
                  <a:lnTo>
                    <a:pt x="1213" y="53"/>
                  </a:lnTo>
                  <a:cubicBezTo>
                    <a:pt x="1083" y="59"/>
                    <a:pt x="956" y="94"/>
                    <a:pt x="840" y="154"/>
                  </a:cubicBezTo>
                  <a:lnTo>
                    <a:pt x="789" y="179"/>
                  </a:lnTo>
                  <a:cubicBezTo>
                    <a:pt x="800" y="157"/>
                    <a:pt x="822" y="143"/>
                    <a:pt x="838" y="124"/>
                  </a:cubicBezTo>
                  <a:cubicBezTo>
                    <a:pt x="846" y="115"/>
                    <a:pt x="908" y="64"/>
                    <a:pt x="907" y="65"/>
                  </a:cubicBezTo>
                  <a:cubicBezTo>
                    <a:pt x="908" y="64"/>
                    <a:pt x="910" y="63"/>
                    <a:pt x="911" y="62"/>
                  </a:cubicBezTo>
                  <a:cubicBezTo>
                    <a:pt x="932" y="51"/>
                    <a:pt x="954" y="43"/>
                    <a:pt x="978" y="39"/>
                  </a:cubicBezTo>
                  <a:cubicBezTo>
                    <a:pt x="1041" y="27"/>
                    <a:pt x="1105" y="21"/>
                    <a:pt x="1169" y="20"/>
                  </a:cubicBezTo>
                  <a:cubicBezTo>
                    <a:pt x="1173" y="20"/>
                    <a:pt x="1177" y="19"/>
                    <a:pt x="1182" y="19"/>
                  </a:cubicBezTo>
                  <a:cubicBezTo>
                    <a:pt x="1211" y="19"/>
                    <a:pt x="1240" y="26"/>
                    <a:pt x="1266" y="37"/>
                  </a:cubicBezTo>
                  <a:cubicBezTo>
                    <a:pt x="1269" y="39"/>
                    <a:pt x="1272" y="39"/>
                    <a:pt x="1274" y="40"/>
                  </a:cubicBezTo>
                  <a:cubicBezTo>
                    <a:pt x="1271" y="40"/>
                    <a:pt x="1268" y="40"/>
                    <a:pt x="1264" y="40"/>
                  </a:cubicBezTo>
                  <a:cubicBezTo>
                    <a:pt x="1247" y="40"/>
                    <a:pt x="1230" y="44"/>
                    <a:pt x="1215" y="52"/>
                  </a:cubicBezTo>
                  <a:lnTo>
                    <a:pt x="1215" y="5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2">
              <a:extLst>
                <a:ext uri="{FF2B5EF4-FFF2-40B4-BE49-F238E27FC236}">
                  <a16:creationId xmlns:a16="http://schemas.microsoft.com/office/drawing/2014/main" id="{E217C06F-E693-D0BE-F49E-F4BEFB68405D}"/>
                </a:ext>
              </a:extLst>
            </p:cNvPr>
            <p:cNvSpPr/>
            <p:nvPr/>
          </p:nvSpPr>
          <p:spPr>
            <a:xfrm>
              <a:off x="9064080" y="3953520"/>
              <a:ext cx="132480" cy="315000"/>
            </a:xfrm>
            <a:custGeom>
              <a:avLst/>
              <a:gdLst/>
              <a:ahLst/>
              <a:cxnLst/>
              <a:rect l="l" t="t" r="r" b="b"/>
              <a:pathLst>
                <a:path w="368" h="875" extrusionOk="0">
                  <a:moveTo>
                    <a:pt x="367" y="870"/>
                  </a:moveTo>
                  <a:cubicBezTo>
                    <a:pt x="351" y="781"/>
                    <a:pt x="342" y="688"/>
                    <a:pt x="313" y="601"/>
                  </a:cubicBezTo>
                  <a:cubicBezTo>
                    <a:pt x="299" y="557"/>
                    <a:pt x="285" y="512"/>
                    <a:pt x="274" y="466"/>
                  </a:cubicBezTo>
                  <a:cubicBezTo>
                    <a:pt x="268" y="443"/>
                    <a:pt x="260" y="420"/>
                    <a:pt x="250" y="398"/>
                  </a:cubicBezTo>
                  <a:cubicBezTo>
                    <a:pt x="243" y="382"/>
                    <a:pt x="240" y="354"/>
                    <a:pt x="232" y="340"/>
                  </a:cubicBezTo>
                  <a:cubicBezTo>
                    <a:pt x="213" y="306"/>
                    <a:pt x="204" y="259"/>
                    <a:pt x="193" y="220"/>
                  </a:cubicBezTo>
                  <a:cubicBezTo>
                    <a:pt x="189" y="206"/>
                    <a:pt x="175" y="193"/>
                    <a:pt x="170" y="179"/>
                  </a:cubicBezTo>
                  <a:cubicBezTo>
                    <a:pt x="165" y="165"/>
                    <a:pt x="158" y="151"/>
                    <a:pt x="151" y="138"/>
                  </a:cubicBezTo>
                  <a:cubicBezTo>
                    <a:pt x="148" y="134"/>
                    <a:pt x="146" y="130"/>
                    <a:pt x="143" y="125"/>
                  </a:cubicBezTo>
                  <a:cubicBezTo>
                    <a:pt x="112" y="72"/>
                    <a:pt x="64" y="15"/>
                    <a:pt x="0" y="0"/>
                  </a:cubicBezTo>
                  <a:lnTo>
                    <a:pt x="0" y="1"/>
                  </a:lnTo>
                  <a:cubicBezTo>
                    <a:pt x="20" y="9"/>
                    <a:pt x="16" y="10"/>
                    <a:pt x="29" y="21"/>
                  </a:cubicBezTo>
                  <a:cubicBezTo>
                    <a:pt x="48" y="38"/>
                    <a:pt x="91" y="64"/>
                    <a:pt x="102" y="89"/>
                  </a:cubicBezTo>
                  <a:cubicBezTo>
                    <a:pt x="109" y="100"/>
                    <a:pt x="116" y="110"/>
                    <a:pt x="124" y="120"/>
                  </a:cubicBezTo>
                  <a:cubicBezTo>
                    <a:pt x="127" y="123"/>
                    <a:pt x="129" y="127"/>
                    <a:pt x="131" y="131"/>
                  </a:cubicBezTo>
                  <a:cubicBezTo>
                    <a:pt x="140" y="147"/>
                    <a:pt x="149" y="165"/>
                    <a:pt x="157" y="183"/>
                  </a:cubicBezTo>
                  <a:cubicBezTo>
                    <a:pt x="168" y="212"/>
                    <a:pt x="181" y="237"/>
                    <a:pt x="191" y="268"/>
                  </a:cubicBezTo>
                  <a:cubicBezTo>
                    <a:pt x="200" y="298"/>
                    <a:pt x="211" y="329"/>
                    <a:pt x="220" y="360"/>
                  </a:cubicBezTo>
                  <a:cubicBezTo>
                    <a:pt x="230" y="398"/>
                    <a:pt x="249" y="433"/>
                    <a:pt x="259" y="470"/>
                  </a:cubicBezTo>
                  <a:cubicBezTo>
                    <a:pt x="272" y="515"/>
                    <a:pt x="284" y="561"/>
                    <a:pt x="298" y="605"/>
                  </a:cubicBezTo>
                  <a:cubicBezTo>
                    <a:pt x="327" y="691"/>
                    <a:pt x="335" y="783"/>
                    <a:pt x="361" y="870"/>
                  </a:cubicBezTo>
                  <a:cubicBezTo>
                    <a:pt x="362" y="874"/>
                    <a:pt x="367" y="873"/>
                    <a:pt x="367" y="8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2">
              <a:extLst>
                <a:ext uri="{FF2B5EF4-FFF2-40B4-BE49-F238E27FC236}">
                  <a16:creationId xmlns:a16="http://schemas.microsoft.com/office/drawing/2014/main" id="{D7082FD5-A196-F5C6-BBE9-F41F722732D2}"/>
                </a:ext>
              </a:extLst>
            </p:cNvPr>
            <p:cNvSpPr/>
            <p:nvPr/>
          </p:nvSpPr>
          <p:spPr>
            <a:xfrm>
              <a:off x="9181440" y="4244760"/>
              <a:ext cx="72720" cy="296640"/>
            </a:xfrm>
            <a:custGeom>
              <a:avLst/>
              <a:gdLst/>
              <a:ahLst/>
              <a:cxnLst/>
              <a:rect l="l" t="t" r="r" b="b"/>
              <a:pathLst>
                <a:path w="202" h="824" extrusionOk="0">
                  <a:moveTo>
                    <a:pt x="101" y="5"/>
                  </a:moveTo>
                  <a:cubicBezTo>
                    <a:pt x="98" y="0"/>
                    <a:pt x="90" y="5"/>
                    <a:pt x="93" y="10"/>
                  </a:cubicBezTo>
                  <a:cubicBezTo>
                    <a:pt x="123" y="76"/>
                    <a:pt x="137" y="151"/>
                    <a:pt x="155" y="221"/>
                  </a:cubicBezTo>
                  <a:cubicBezTo>
                    <a:pt x="172" y="283"/>
                    <a:pt x="182" y="347"/>
                    <a:pt x="187" y="411"/>
                  </a:cubicBezTo>
                  <a:cubicBezTo>
                    <a:pt x="181" y="373"/>
                    <a:pt x="168" y="336"/>
                    <a:pt x="149" y="302"/>
                  </a:cubicBezTo>
                  <a:cubicBezTo>
                    <a:pt x="143" y="291"/>
                    <a:pt x="136" y="281"/>
                    <a:pt x="128" y="271"/>
                  </a:cubicBezTo>
                  <a:lnTo>
                    <a:pt x="127" y="270"/>
                  </a:lnTo>
                  <a:lnTo>
                    <a:pt x="126" y="270"/>
                  </a:lnTo>
                  <a:cubicBezTo>
                    <a:pt x="125" y="270"/>
                    <a:pt x="125" y="270"/>
                    <a:pt x="124" y="270"/>
                  </a:cubicBezTo>
                  <a:lnTo>
                    <a:pt x="123" y="271"/>
                  </a:lnTo>
                  <a:cubicBezTo>
                    <a:pt x="123" y="272"/>
                    <a:pt x="123" y="272"/>
                    <a:pt x="123" y="273"/>
                  </a:cubicBezTo>
                  <a:lnTo>
                    <a:pt x="123" y="274"/>
                  </a:lnTo>
                  <a:cubicBezTo>
                    <a:pt x="157" y="323"/>
                    <a:pt x="165" y="372"/>
                    <a:pt x="177" y="429"/>
                  </a:cubicBezTo>
                  <a:cubicBezTo>
                    <a:pt x="187" y="476"/>
                    <a:pt x="172" y="531"/>
                    <a:pt x="170" y="578"/>
                  </a:cubicBezTo>
                  <a:cubicBezTo>
                    <a:pt x="169" y="628"/>
                    <a:pt x="163" y="681"/>
                    <a:pt x="157" y="731"/>
                  </a:cubicBezTo>
                  <a:cubicBezTo>
                    <a:pt x="155" y="746"/>
                    <a:pt x="156" y="762"/>
                    <a:pt x="154" y="778"/>
                  </a:cubicBezTo>
                  <a:cubicBezTo>
                    <a:pt x="154" y="787"/>
                    <a:pt x="149" y="791"/>
                    <a:pt x="142" y="780"/>
                  </a:cubicBezTo>
                  <a:cubicBezTo>
                    <a:pt x="141" y="780"/>
                    <a:pt x="141" y="779"/>
                    <a:pt x="141" y="779"/>
                  </a:cubicBezTo>
                  <a:cubicBezTo>
                    <a:pt x="136" y="770"/>
                    <a:pt x="133" y="761"/>
                    <a:pt x="133" y="752"/>
                  </a:cubicBezTo>
                  <a:cubicBezTo>
                    <a:pt x="133" y="751"/>
                    <a:pt x="133" y="751"/>
                    <a:pt x="133" y="751"/>
                  </a:cubicBezTo>
                  <a:cubicBezTo>
                    <a:pt x="134" y="750"/>
                    <a:pt x="134" y="750"/>
                    <a:pt x="134" y="749"/>
                  </a:cubicBezTo>
                  <a:cubicBezTo>
                    <a:pt x="134" y="744"/>
                    <a:pt x="133" y="740"/>
                    <a:pt x="132" y="736"/>
                  </a:cubicBezTo>
                  <a:cubicBezTo>
                    <a:pt x="132" y="732"/>
                    <a:pt x="132" y="732"/>
                    <a:pt x="132" y="730"/>
                  </a:cubicBezTo>
                  <a:cubicBezTo>
                    <a:pt x="132" y="729"/>
                    <a:pt x="132" y="728"/>
                    <a:pt x="131" y="727"/>
                  </a:cubicBezTo>
                  <a:cubicBezTo>
                    <a:pt x="131" y="727"/>
                    <a:pt x="131" y="726"/>
                    <a:pt x="130" y="726"/>
                  </a:cubicBezTo>
                  <a:cubicBezTo>
                    <a:pt x="116" y="646"/>
                    <a:pt x="71" y="580"/>
                    <a:pt x="45" y="504"/>
                  </a:cubicBezTo>
                  <a:cubicBezTo>
                    <a:pt x="10" y="402"/>
                    <a:pt x="37" y="293"/>
                    <a:pt x="25" y="189"/>
                  </a:cubicBezTo>
                  <a:cubicBezTo>
                    <a:pt x="25" y="187"/>
                    <a:pt x="22" y="187"/>
                    <a:pt x="21" y="189"/>
                  </a:cubicBezTo>
                  <a:cubicBezTo>
                    <a:pt x="18" y="220"/>
                    <a:pt x="12" y="252"/>
                    <a:pt x="11" y="283"/>
                  </a:cubicBezTo>
                  <a:cubicBezTo>
                    <a:pt x="9" y="334"/>
                    <a:pt x="0" y="396"/>
                    <a:pt x="11" y="446"/>
                  </a:cubicBezTo>
                  <a:cubicBezTo>
                    <a:pt x="17" y="489"/>
                    <a:pt x="31" y="530"/>
                    <a:pt x="52" y="569"/>
                  </a:cubicBezTo>
                  <a:cubicBezTo>
                    <a:pt x="80" y="620"/>
                    <a:pt x="103" y="673"/>
                    <a:pt x="121" y="728"/>
                  </a:cubicBezTo>
                  <a:cubicBezTo>
                    <a:pt x="119" y="744"/>
                    <a:pt x="123" y="823"/>
                    <a:pt x="157" y="810"/>
                  </a:cubicBezTo>
                  <a:cubicBezTo>
                    <a:pt x="185" y="799"/>
                    <a:pt x="179" y="717"/>
                    <a:pt x="180" y="697"/>
                  </a:cubicBezTo>
                  <a:cubicBezTo>
                    <a:pt x="189" y="628"/>
                    <a:pt x="194" y="559"/>
                    <a:pt x="194" y="490"/>
                  </a:cubicBezTo>
                  <a:cubicBezTo>
                    <a:pt x="194" y="483"/>
                    <a:pt x="194" y="476"/>
                    <a:pt x="194" y="469"/>
                  </a:cubicBezTo>
                  <a:cubicBezTo>
                    <a:pt x="197" y="470"/>
                    <a:pt x="201" y="469"/>
                    <a:pt x="201" y="465"/>
                  </a:cubicBezTo>
                  <a:cubicBezTo>
                    <a:pt x="200" y="376"/>
                    <a:pt x="188" y="288"/>
                    <a:pt x="164" y="202"/>
                  </a:cubicBezTo>
                  <a:cubicBezTo>
                    <a:pt x="150" y="134"/>
                    <a:pt x="128" y="68"/>
                    <a:pt x="10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2">
              <a:extLst>
                <a:ext uri="{FF2B5EF4-FFF2-40B4-BE49-F238E27FC236}">
                  <a16:creationId xmlns:a16="http://schemas.microsoft.com/office/drawing/2014/main" id="{3170C9B5-348B-52FB-DEBA-1E7798006E70}"/>
                </a:ext>
              </a:extLst>
            </p:cNvPr>
            <p:cNvSpPr/>
            <p:nvPr/>
          </p:nvSpPr>
          <p:spPr>
            <a:xfrm>
              <a:off x="9190080" y="4134240"/>
              <a:ext cx="72000" cy="222480"/>
            </a:xfrm>
            <a:custGeom>
              <a:avLst/>
              <a:gdLst/>
              <a:ahLst/>
              <a:cxnLst/>
              <a:rect l="l" t="t" r="r" b="b"/>
              <a:pathLst>
                <a:path w="200" h="618" extrusionOk="0">
                  <a:moveTo>
                    <a:pt x="189" y="232"/>
                  </a:moveTo>
                  <a:cubicBezTo>
                    <a:pt x="185" y="290"/>
                    <a:pt x="190" y="348"/>
                    <a:pt x="179" y="405"/>
                  </a:cubicBezTo>
                  <a:cubicBezTo>
                    <a:pt x="178" y="416"/>
                    <a:pt x="177" y="427"/>
                    <a:pt x="177" y="437"/>
                  </a:cubicBezTo>
                  <a:cubicBezTo>
                    <a:pt x="177" y="441"/>
                    <a:pt x="177" y="444"/>
                    <a:pt x="178" y="448"/>
                  </a:cubicBezTo>
                  <a:cubicBezTo>
                    <a:pt x="177" y="456"/>
                    <a:pt x="175" y="464"/>
                    <a:pt x="171" y="471"/>
                  </a:cubicBezTo>
                  <a:cubicBezTo>
                    <a:pt x="169" y="458"/>
                    <a:pt x="167" y="445"/>
                    <a:pt x="165" y="432"/>
                  </a:cubicBezTo>
                  <a:cubicBezTo>
                    <a:pt x="155" y="381"/>
                    <a:pt x="156" y="330"/>
                    <a:pt x="145" y="279"/>
                  </a:cubicBezTo>
                  <a:cubicBezTo>
                    <a:pt x="125" y="178"/>
                    <a:pt x="81" y="75"/>
                    <a:pt x="6" y="2"/>
                  </a:cubicBezTo>
                  <a:cubicBezTo>
                    <a:pt x="4" y="0"/>
                    <a:pt x="0" y="4"/>
                    <a:pt x="2" y="6"/>
                  </a:cubicBezTo>
                  <a:cubicBezTo>
                    <a:pt x="67" y="77"/>
                    <a:pt x="105" y="175"/>
                    <a:pt x="125" y="267"/>
                  </a:cubicBezTo>
                  <a:cubicBezTo>
                    <a:pt x="138" y="322"/>
                    <a:pt x="137" y="378"/>
                    <a:pt x="147" y="433"/>
                  </a:cubicBezTo>
                  <a:cubicBezTo>
                    <a:pt x="158" y="492"/>
                    <a:pt x="153" y="555"/>
                    <a:pt x="164" y="614"/>
                  </a:cubicBezTo>
                  <a:cubicBezTo>
                    <a:pt x="164" y="615"/>
                    <a:pt x="164" y="614"/>
                    <a:pt x="165" y="615"/>
                  </a:cubicBezTo>
                  <a:lnTo>
                    <a:pt x="165" y="616"/>
                  </a:lnTo>
                  <a:cubicBezTo>
                    <a:pt x="166" y="617"/>
                    <a:pt x="166" y="617"/>
                    <a:pt x="167" y="617"/>
                  </a:cubicBezTo>
                  <a:cubicBezTo>
                    <a:pt x="167" y="617"/>
                    <a:pt x="168" y="617"/>
                    <a:pt x="168" y="616"/>
                  </a:cubicBezTo>
                  <a:cubicBezTo>
                    <a:pt x="168" y="616"/>
                    <a:pt x="169" y="616"/>
                    <a:pt x="169" y="615"/>
                  </a:cubicBezTo>
                  <a:lnTo>
                    <a:pt x="169" y="614"/>
                  </a:lnTo>
                  <a:cubicBezTo>
                    <a:pt x="174" y="589"/>
                    <a:pt x="176" y="564"/>
                    <a:pt x="176" y="538"/>
                  </a:cubicBezTo>
                  <a:cubicBezTo>
                    <a:pt x="176" y="519"/>
                    <a:pt x="175" y="499"/>
                    <a:pt x="172" y="480"/>
                  </a:cubicBezTo>
                  <a:cubicBezTo>
                    <a:pt x="182" y="451"/>
                    <a:pt x="188" y="421"/>
                    <a:pt x="192" y="390"/>
                  </a:cubicBezTo>
                  <a:cubicBezTo>
                    <a:pt x="196" y="361"/>
                    <a:pt x="199" y="331"/>
                    <a:pt x="199" y="301"/>
                  </a:cubicBezTo>
                  <a:cubicBezTo>
                    <a:pt x="199" y="277"/>
                    <a:pt x="197" y="254"/>
                    <a:pt x="194" y="230"/>
                  </a:cubicBezTo>
                  <a:cubicBezTo>
                    <a:pt x="194" y="229"/>
                    <a:pt x="194" y="229"/>
                    <a:pt x="193" y="229"/>
                  </a:cubicBezTo>
                  <a:lnTo>
                    <a:pt x="192" y="228"/>
                  </a:lnTo>
                  <a:cubicBezTo>
                    <a:pt x="191" y="228"/>
                    <a:pt x="191" y="229"/>
                    <a:pt x="191" y="229"/>
                  </a:cubicBezTo>
                  <a:cubicBezTo>
                    <a:pt x="190" y="229"/>
                    <a:pt x="190" y="229"/>
                    <a:pt x="190" y="230"/>
                  </a:cubicBezTo>
                  <a:cubicBezTo>
                    <a:pt x="189" y="230"/>
                    <a:pt x="189" y="231"/>
                    <a:pt x="189" y="231"/>
                  </a:cubicBezTo>
                  <a:lnTo>
                    <a:pt x="189" y="23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2">
              <a:extLst>
                <a:ext uri="{FF2B5EF4-FFF2-40B4-BE49-F238E27FC236}">
                  <a16:creationId xmlns:a16="http://schemas.microsoft.com/office/drawing/2014/main" id="{48B2B61C-42B4-C493-B2D1-AC3B39D012BE}"/>
                </a:ext>
              </a:extLst>
            </p:cNvPr>
            <p:cNvSpPr/>
            <p:nvPr/>
          </p:nvSpPr>
          <p:spPr>
            <a:xfrm>
              <a:off x="9260640" y="4150440"/>
              <a:ext cx="32040" cy="120240"/>
            </a:xfrm>
            <a:custGeom>
              <a:avLst/>
              <a:gdLst/>
              <a:ahLst/>
              <a:cxnLst/>
              <a:rect l="l" t="t" r="r" b="b"/>
              <a:pathLst>
                <a:path w="89" h="334" extrusionOk="0">
                  <a:moveTo>
                    <a:pt x="82" y="3"/>
                  </a:moveTo>
                  <a:cubicBezTo>
                    <a:pt x="82" y="3"/>
                    <a:pt x="83" y="3"/>
                    <a:pt x="82" y="2"/>
                  </a:cubicBezTo>
                  <a:cubicBezTo>
                    <a:pt x="82" y="1"/>
                    <a:pt x="81" y="2"/>
                    <a:pt x="80" y="1"/>
                  </a:cubicBezTo>
                  <a:cubicBezTo>
                    <a:pt x="80" y="0"/>
                    <a:pt x="79" y="0"/>
                    <a:pt x="78" y="0"/>
                  </a:cubicBezTo>
                  <a:cubicBezTo>
                    <a:pt x="78" y="0"/>
                    <a:pt x="77" y="0"/>
                    <a:pt x="76" y="1"/>
                  </a:cubicBezTo>
                  <a:lnTo>
                    <a:pt x="75" y="2"/>
                  </a:lnTo>
                  <a:cubicBezTo>
                    <a:pt x="75" y="3"/>
                    <a:pt x="75" y="3"/>
                    <a:pt x="75" y="3"/>
                  </a:cubicBezTo>
                  <a:cubicBezTo>
                    <a:pt x="67" y="64"/>
                    <a:pt x="56" y="124"/>
                    <a:pt x="44" y="184"/>
                  </a:cubicBezTo>
                  <a:cubicBezTo>
                    <a:pt x="37" y="215"/>
                    <a:pt x="37" y="268"/>
                    <a:pt x="16" y="292"/>
                  </a:cubicBezTo>
                  <a:cubicBezTo>
                    <a:pt x="15" y="294"/>
                    <a:pt x="14" y="296"/>
                    <a:pt x="12" y="298"/>
                  </a:cubicBezTo>
                  <a:cubicBezTo>
                    <a:pt x="7" y="307"/>
                    <a:pt x="4" y="317"/>
                    <a:pt x="2" y="327"/>
                  </a:cubicBezTo>
                  <a:cubicBezTo>
                    <a:pt x="0" y="331"/>
                    <a:pt x="5" y="333"/>
                    <a:pt x="7" y="330"/>
                  </a:cubicBezTo>
                  <a:cubicBezTo>
                    <a:pt x="40" y="288"/>
                    <a:pt x="47" y="254"/>
                    <a:pt x="55" y="202"/>
                  </a:cubicBezTo>
                  <a:cubicBezTo>
                    <a:pt x="67" y="138"/>
                    <a:pt x="88" y="69"/>
                    <a:pt x="8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2">
              <a:extLst>
                <a:ext uri="{FF2B5EF4-FFF2-40B4-BE49-F238E27FC236}">
                  <a16:creationId xmlns:a16="http://schemas.microsoft.com/office/drawing/2014/main" id="{B40A23BD-8A80-9DB8-F81A-83223B54F3CF}"/>
                </a:ext>
              </a:extLst>
            </p:cNvPr>
            <p:cNvSpPr/>
            <p:nvPr/>
          </p:nvSpPr>
          <p:spPr>
            <a:xfrm>
              <a:off x="8670600" y="4024080"/>
              <a:ext cx="106920" cy="158400"/>
            </a:xfrm>
            <a:custGeom>
              <a:avLst/>
              <a:gdLst/>
              <a:ahLst/>
              <a:cxnLst/>
              <a:rect l="l" t="t" r="r" b="b"/>
              <a:pathLst>
                <a:path w="297" h="440" extrusionOk="0">
                  <a:moveTo>
                    <a:pt x="132" y="219"/>
                  </a:moveTo>
                  <a:cubicBezTo>
                    <a:pt x="119" y="204"/>
                    <a:pt x="104" y="189"/>
                    <a:pt x="89" y="176"/>
                  </a:cubicBezTo>
                  <a:cubicBezTo>
                    <a:pt x="53" y="143"/>
                    <a:pt x="35" y="100"/>
                    <a:pt x="4" y="63"/>
                  </a:cubicBezTo>
                  <a:cubicBezTo>
                    <a:pt x="3" y="62"/>
                    <a:pt x="3" y="62"/>
                    <a:pt x="2" y="62"/>
                  </a:cubicBezTo>
                  <a:lnTo>
                    <a:pt x="1" y="63"/>
                  </a:lnTo>
                  <a:cubicBezTo>
                    <a:pt x="0" y="64"/>
                    <a:pt x="0" y="63"/>
                    <a:pt x="0" y="64"/>
                  </a:cubicBezTo>
                  <a:lnTo>
                    <a:pt x="0" y="65"/>
                  </a:lnTo>
                  <a:lnTo>
                    <a:pt x="0" y="66"/>
                  </a:lnTo>
                  <a:cubicBezTo>
                    <a:pt x="21" y="102"/>
                    <a:pt x="37" y="146"/>
                    <a:pt x="69" y="174"/>
                  </a:cubicBezTo>
                  <a:cubicBezTo>
                    <a:pt x="101" y="201"/>
                    <a:pt x="124" y="230"/>
                    <a:pt x="156" y="253"/>
                  </a:cubicBezTo>
                  <a:cubicBezTo>
                    <a:pt x="156" y="253"/>
                    <a:pt x="155" y="253"/>
                    <a:pt x="156" y="254"/>
                  </a:cubicBezTo>
                  <a:cubicBezTo>
                    <a:pt x="157" y="255"/>
                    <a:pt x="157" y="254"/>
                    <a:pt x="158" y="254"/>
                  </a:cubicBezTo>
                  <a:lnTo>
                    <a:pt x="159" y="254"/>
                  </a:lnTo>
                  <a:cubicBezTo>
                    <a:pt x="159" y="253"/>
                    <a:pt x="160" y="253"/>
                    <a:pt x="160" y="253"/>
                  </a:cubicBezTo>
                  <a:cubicBezTo>
                    <a:pt x="160" y="252"/>
                    <a:pt x="160" y="252"/>
                    <a:pt x="160" y="251"/>
                  </a:cubicBezTo>
                  <a:lnTo>
                    <a:pt x="160" y="250"/>
                  </a:lnTo>
                  <a:cubicBezTo>
                    <a:pt x="137" y="208"/>
                    <a:pt x="118" y="164"/>
                    <a:pt x="104" y="119"/>
                  </a:cubicBezTo>
                  <a:cubicBezTo>
                    <a:pt x="122" y="150"/>
                    <a:pt x="139" y="182"/>
                    <a:pt x="158" y="213"/>
                  </a:cubicBezTo>
                  <a:cubicBezTo>
                    <a:pt x="176" y="244"/>
                    <a:pt x="205" y="277"/>
                    <a:pt x="228" y="308"/>
                  </a:cubicBezTo>
                  <a:cubicBezTo>
                    <a:pt x="234" y="317"/>
                    <a:pt x="239" y="326"/>
                    <a:pt x="245" y="336"/>
                  </a:cubicBezTo>
                  <a:cubicBezTo>
                    <a:pt x="263" y="367"/>
                    <a:pt x="278" y="400"/>
                    <a:pt x="288" y="435"/>
                  </a:cubicBezTo>
                  <a:cubicBezTo>
                    <a:pt x="290" y="439"/>
                    <a:pt x="296" y="437"/>
                    <a:pt x="296" y="433"/>
                  </a:cubicBezTo>
                  <a:cubicBezTo>
                    <a:pt x="296" y="366"/>
                    <a:pt x="244" y="285"/>
                    <a:pt x="200" y="236"/>
                  </a:cubicBezTo>
                  <a:cubicBezTo>
                    <a:pt x="164" y="197"/>
                    <a:pt x="143" y="148"/>
                    <a:pt x="114" y="103"/>
                  </a:cubicBezTo>
                  <a:cubicBezTo>
                    <a:pt x="102" y="86"/>
                    <a:pt x="91" y="67"/>
                    <a:pt x="80" y="49"/>
                  </a:cubicBezTo>
                  <a:cubicBezTo>
                    <a:pt x="77" y="44"/>
                    <a:pt x="73" y="39"/>
                    <a:pt x="69" y="35"/>
                  </a:cubicBezTo>
                  <a:cubicBezTo>
                    <a:pt x="64" y="24"/>
                    <a:pt x="58" y="15"/>
                    <a:pt x="52" y="5"/>
                  </a:cubicBezTo>
                  <a:cubicBezTo>
                    <a:pt x="52" y="4"/>
                    <a:pt x="52" y="4"/>
                    <a:pt x="52" y="4"/>
                  </a:cubicBezTo>
                  <a:cubicBezTo>
                    <a:pt x="51" y="3"/>
                    <a:pt x="50" y="2"/>
                    <a:pt x="49" y="1"/>
                  </a:cubicBezTo>
                  <a:cubicBezTo>
                    <a:pt x="48" y="0"/>
                    <a:pt x="47" y="0"/>
                    <a:pt x="46" y="0"/>
                  </a:cubicBezTo>
                  <a:cubicBezTo>
                    <a:pt x="44" y="0"/>
                    <a:pt x="43" y="0"/>
                    <a:pt x="42" y="1"/>
                  </a:cubicBezTo>
                  <a:cubicBezTo>
                    <a:pt x="41" y="2"/>
                    <a:pt x="41" y="3"/>
                    <a:pt x="40" y="4"/>
                  </a:cubicBezTo>
                  <a:cubicBezTo>
                    <a:pt x="39" y="5"/>
                    <a:pt x="39" y="6"/>
                    <a:pt x="39" y="7"/>
                  </a:cubicBezTo>
                  <a:cubicBezTo>
                    <a:pt x="39" y="8"/>
                    <a:pt x="39" y="8"/>
                    <a:pt x="39" y="9"/>
                  </a:cubicBezTo>
                  <a:cubicBezTo>
                    <a:pt x="41" y="20"/>
                    <a:pt x="45" y="30"/>
                    <a:pt x="51" y="40"/>
                  </a:cubicBezTo>
                  <a:cubicBezTo>
                    <a:pt x="55" y="46"/>
                    <a:pt x="59" y="52"/>
                    <a:pt x="64" y="58"/>
                  </a:cubicBezTo>
                  <a:cubicBezTo>
                    <a:pt x="89" y="114"/>
                    <a:pt x="106" y="174"/>
                    <a:pt x="138" y="226"/>
                  </a:cubicBezTo>
                  <a:cubicBezTo>
                    <a:pt x="158" y="258"/>
                    <a:pt x="141" y="230"/>
                    <a:pt x="132" y="2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2">
              <a:extLst>
                <a:ext uri="{FF2B5EF4-FFF2-40B4-BE49-F238E27FC236}">
                  <a16:creationId xmlns:a16="http://schemas.microsoft.com/office/drawing/2014/main" id="{A5E9F442-9233-F0C9-8749-FF51F13BED98}"/>
                </a:ext>
              </a:extLst>
            </p:cNvPr>
            <p:cNvSpPr/>
            <p:nvPr/>
          </p:nvSpPr>
          <p:spPr>
            <a:xfrm>
              <a:off x="8680680" y="3866760"/>
              <a:ext cx="240840" cy="618120"/>
            </a:xfrm>
            <a:custGeom>
              <a:avLst/>
              <a:gdLst/>
              <a:ahLst/>
              <a:cxnLst/>
              <a:rect l="l" t="t" r="r" b="b"/>
              <a:pathLst>
                <a:path w="669" h="1717" extrusionOk="0">
                  <a:moveTo>
                    <a:pt x="235" y="273"/>
                  </a:moveTo>
                  <a:cubicBezTo>
                    <a:pt x="197" y="241"/>
                    <a:pt x="163" y="204"/>
                    <a:pt x="123" y="175"/>
                  </a:cubicBezTo>
                  <a:cubicBezTo>
                    <a:pt x="83" y="145"/>
                    <a:pt x="48" y="104"/>
                    <a:pt x="5" y="81"/>
                  </a:cubicBezTo>
                  <a:cubicBezTo>
                    <a:pt x="3" y="80"/>
                    <a:pt x="0" y="84"/>
                    <a:pt x="2" y="85"/>
                  </a:cubicBezTo>
                  <a:cubicBezTo>
                    <a:pt x="21" y="102"/>
                    <a:pt x="38" y="119"/>
                    <a:pt x="53" y="139"/>
                  </a:cubicBezTo>
                  <a:cubicBezTo>
                    <a:pt x="67" y="154"/>
                    <a:pt x="83" y="168"/>
                    <a:pt x="101" y="180"/>
                  </a:cubicBezTo>
                  <a:cubicBezTo>
                    <a:pt x="146" y="211"/>
                    <a:pt x="182" y="252"/>
                    <a:pt x="224" y="286"/>
                  </a:cubicBezTo>
                  <a:cubicBezTo>
                    <a:pt x="265" y="322"/>
                    <a:pt x="301" y="363"/>
                    <a:pt x="330" y="409"/>
                  </a:cubicBezTo>
                  <a:cubicBezTo>
                    <a:pt x="341" y="425"/>
                    <a:pt x="351" y="453"/>
                    <a:pt x="364" y="476"/>
                  </a:cubicBezTo>
                  <a:cubicBezTo>
                    <a:pt x="367" y="492"/>
                    <a:pt x="370" y="507"/>
                    <a:pt x="374" y="523"/>
                  </a:cubicBezTo>
                  <a:cubicBezTo>
                    <a:pt x="374" y="524"/>
                    <a:pt x="375" y="524"/>
                    <a:pt x="375" y="524"/>
                  </a:cubicBezTo>
                  <a:cubicBezTo>
                    <a:pt x="376" y="525"/>
                    <a:pt x="377" y="525"/>
                    <a:pt x="377" y="525"/>
                  </a:cubicBezTo>
                  <a:cubicBezTo>
                    <a:pt x="378" y="525"/>
                    <a:pt x="378" y="525"/>
                    <a:pt x="379" y="524"/>
                  </a:cubicBezTo>
                  <a:cubicBezTo>
                    <a:pt x="379" y="523"/>
                    <a:pt x="380" y="524"/>
                    <a:pt x="381" y="523"/>
                  </a:cubicBezTo>
                  <a:cubicBezTo>
                    <a:pt x="388" y="594"/>
                    <a:pt x="400" y="664"/>
                    <a:pt x="416" y="734"/>
                  </a:cubicBezTo>
                  <a:cubicBezTo>
                    <a:pt x="420" y="749"/>
                    <a:pt x="421" y="781"/>
                    <a:pt x="427" y="808"/>
                  </a:cubicBezTo>
                  <a:cubicBezTo>
                    <a:pt x="418" y="799"/>
                    <a:pt x="410" y="788"/>
                    <a:pt x="403" y="777"/>
                  </a:cubicBezTo>
                  <a:cubicBezTo>
                    <a:pt x="364" y="715"/>
                    <a:pt x="319" y="660"/>
                    <a:pt x="297" y="588"/>
                  </a:cubicBezTo>
                  <a:lnTo>
                    <a:pt x="296" y="587"/>
                  </a:lnTo>
                  <a:lnTo>
                    <a:pt x="296" y="585"/>
                  </a:lnTo>
                  <a:lnTo>
                    <a:pt x="296" y="584"/>
                  </a:lnTo>
                  <a:cubicBezTo>
                    <a:pt x="296" y="583"/>
                    <a:pt x="295" y="584"/>
                    <a:pt x="295" y="583"/>
                  </a:cubicBezTo>
                  <a:cubicBezTo>
                    <a:pt x="294" y="582"/>
                    <a:pt x="294" y="582"/>
                    <a:pt x="294" y="582"/>
                  </a:cubicBezTo>
                  <a:cubicBezTo>
                    <a:pt x="293" y="582"/>
                    <a:pt x="293" y="582"/>
                    <a:pt x="292" y="583"/>
                  </a:cubicBezTo>
                  <a:lnTo>
                    <a:pt x="291" y="584"/>
                  </a:lnTo>
                  <a:lnTo>
                    <a:pt x="291" y="585"/>
                  </a:lnTo>
                  <a:cubicBezTo>
                    <a:pt x="284" y="624"/>
                    <a:pt x="281" y="664"/>
                    <a:pt x="281" y="704"/>
                  </a:cubicBezTo>
                  <a:cubicBezTo>
                    <a:pt x="281" y="713"/>
                    <a:pt x="281" y="722"/>
                    <a:pt x="281" y="730"/>
                  </a:cubicBezTo>
                  <a:cubicBezTo>
                    <a:pt x="280" y="747"/>
                    <a:pt x="280" y="763"/>
                    <a:pt x="280" y="780"/>
                  </a:cubicBezTo>
                  <a:cubicBezTo>
                    <a:pt x="280" y="820"/>
                    <a:pt x="282" y="861"/>
                    <a:pt x="288" y="901"/>
                  </a:cubicBezTo>
                  <a:cubicBezTo>
                    <a:pt x="296" y="949"/>
                    <a:pt x="340" y="999"/>
                    <a:pt x="339" y="1049"/>
                  </a:cubicBezTo>
                  <a:cubicBezTo>
                    <a:pt x="339" y="1076"/>
                    <a:pt x="339" y="1103"/>
                    <a:pt x="364" y="1118"/>
                  </a:cubicBezTo>
                  <a:cubicBezTo>
                    <a:pt x="365" y="1118"/>
                    <a:pt x="366" y="1118"/>
                    <a:pt x="368" y="1118"/>
                  </a:cubicBezTo>
                  <a:cubicBezTo>
                    <a:pt x="369" y="1118"/>
                    <a:pt x="371" y="1117"/>
                    <a:pt x="372" y="1117"/>
                  </a:cubicBezTo>
                  <a:cubicBezTo>
                    <a:pt x="373" y="1116"/>
                    <a:pt x="374" y="1115"/>
                    <a:pt x="375" y="1114"/>
                  </a:cubicBezTo>
                  <a:cubicBezTo>
                    <a:pt x="376" y="1113"/>
                    <a:pt x="376" y="1112"/>
                    <a:pt x="377" y="1111"/>
                  </a:cubicBezTo>
                  <a:cubicBezTo>
                    <a:pt x="379" y="1107"/>
                    <a:pt x="381" y="1104"/>
                    <a:pt x="382" y="1100"/>
                  </a:cubicBezTo>
                  <a:cubicBezTo>
                    <a:pt x="391" y="1150"/>
                    <a:pt x="408" y="1198"/>
                    <a:pt x="434" y="1242"/>
                  </a:cubicBezTo>
                  <a:cubicBezTo>
                    <a:pt x="447" y="1266"/>
                    <a:pt x="464" y="1289"/>
                    <a:pt x="483" y="1310"/>
                  </a:cubicBezTo>
                  <a:cubicBezTo>
                    <a:pt x="486" y="1334"/>
                    <a:pt x="492" y="1357"/>
                    <a:pt x="497" y="1380"/>
                  </a:cubicBezTo>
                  <a:cubicBezTo>
                    <a:pt x="509" y="1424"/>
                    <a:pt x="521" y="1499"/>
                    <a:pt x="566" y="1523"/>
                  </a:cubicBezTo>
                  <a:cubicBezTo>
                    <a:pt x="567" y="1523"/>
                    <a:pt x="568" y="1524"/>
                    <a:pt x="569" y="1524"/>
                  </a:cubicBezTo>
                  <a:cubicBezTo>
                    <a:pt x="570" y="1524"/>
                    <a:pt x="570" y="1523"/>
                    <a:pt x="571" y="1523"/>
                  </a:cubicBezTo>
                  <a:cubicBezTo>
                    <a:pt x="572" y="1523"/>
                    <a:pt x="572" y="1522"/>
                    <a:pt x="573" y="1521"/>
                  </a:cubicBezTo>
                  <a:cubicBezTo>
                    <a:pt x="573" y="1521"/>
                    <a:pt x="573" y="1520"/>
                    <a:pt x="573" y="1519"/>
                  </a:cubicBezTo>
                  <a:cubicBezTo>
                    <a:pt x="573" y="1518"/>
                    <a:pt x="573" y="1517"/>
                    <a:pt x="573" y="1517"/>
                  </a:cubicBezTo>
                  <a:lnTo>
                    <a:pt x="573" y="1516"/>
                  </a:lnTo>
                  <a:lnTo>
                    <a:pt x="573" y="1515"/>
                  </a:lnTo>
                  <a:cubicBezTo>
                    <a:pt x="578" y="1500"/>
                    <a:pt x="582" y="1485"/>
                    <a:pt x="585" y="1470"/>
                  </a:cubicBezTo>
                  <a:cubicBezTo>
                    <a:pt x="585" y="1509"/>
                    <a:pt x="589" y="1548"/>
                    <a:pt x="595" y="1586"/>
                  </a:cubicBezTo>
                  <a:cubicBezTo>
                    <a:pt x="603" y="1622"/>
                    <a:pt x="616" y="1657"/>
                    <a:pt x="635" y="1689"/>
                  </a:cubicBezTo>
                  <a:cubicBezTo>
                    <a:pt x="639" y="1697"/>
                    <a:pt x="645" y="1705"/>
                    <a:pt x="650" y="1712"/>
                  </a:cubicBezTo>
                  <a:cubicBezTo>
                    <a:pt x="652" y="1716"/>
                    <a:pt x="658" y="1712"/>
                    <a:pt x="657" y="1709"/>
                  </a:cubicBezTo>
                  <a:cubicBezTo>
                    <a:pt x="646" y="1671"/>
                    <a:pt x="627" y="1638"/>
                    <a:pt x="616" y="1600"/>
                  </a:cubicBezTo>
                  <a:cubicBezTo>
                    <a:pt x="601" y="1542"/>
                    <a:pt x="593" y="1482"/>
                    <a:pt x="593" y="1421"/>
                  </a:cubicBezTo>
                  <a:cubicBezTo>
                    <a:pt x="593" y="1419"/>
                    <a:pt x="593" y="1416"/>
                    <a:pt x="593" y="1414"/>
                  </a:cubicBezTo>
                  <a:cubicBezTo>
                    <a:pt x="595" y="1383"/>
                    <a:pt x="596" y="1351"/>
                    <a:pt x="596" y="1321"/>
                  </a:cubicBezTo>
                  <a:cubicBezTo>
                    <a:pt x="596" y="1290"/>
                    <a:pt x="595" y="1260"/>
                    <a:pt x="593" y="1229"/>
                  </a:cubicBezTo>
                  <a:cubicBezTo>
                    <a:pt x="593" y="1225"/>
                    <a:pt x="587" y="1224"/>
                    <a:pt x="587" y="1229"/>
                  </a:cubicBezTo>
                  <a:cubicBezTo>
                    <a:pt x="587" y="1257"/>
                    <a:pt x="585" y="1286"/>
                    <a:pt x="585" y="1314"/>
                  </a:cubicBezTo>
                  <a:cubicBezTo>
                    <a:pt x="585" y="1342"/>
                    <a:pt x="579" y="1367"/>
                    <a:pt x="578" y="1393"/>
                  </a:cubicBezTo>
                  <a:cubicBezTo>
                    <a:pt x="577" y="1431"/>
                    <a:pt x="569" y="1468"/>
                    <a:pt x="568" y="1505"/>
                  </a:cubicBezTo>
                  <a:cubicBezTo>
                    <a:pt x="534" y="1440"/>
                    <a:pt x="510" y="1370"/>
                    <a:pt x="498" y="1297"/>
                  </a:cubicBezTo>
                  <a:lnTo>
                    <a:pt x="498" y="1296"/>
                  </a:lnTo>
                  <a:cubicBezTo>
                    <a:pt x="498" y="1295"/>
                    <a:pt x="498" y="1295"/>
                    <a:pt x="498" y="1294"/>
                  </a:cubicBezTo>
                  <a:cubicBezTo>
                    <a:pt x="498" y="1253"/>
                    <a:pt x="493" y="1214"/>
                    <a:pt x="493" y="1173"/>
                  </a:cubicBezTo>
                  <a:cubicBezTo>
                    <a:pt x="493" y="1164"/>
                    <a:pt x="493" y="1154"/>
                    <a:pt x="493" y="1145"/>
                  </a:cubicBezTo>
                  <a:cubicBezTo>
                    <a:pt x="493" y="1114"/>
                    <a:pt x="492" y="1083"/>
                    <a:pt x="489" y="1052"/>
                  </a:cubicBezTo>
                  <a:cubicBezTo>
                    <a:pt x="481" y="993"/>
                    <a:pt x="484" y="931"/>
                    <a:pt x="465" y="875"/>
                  </a:cubicBezTo>
                  <a:cubicBezTo>
                    <a:pt x="465" y="874"/>
                    <a:pt x="465" y="874"/>
                    <a:pt x="465" y="874"/>
                  </a:cubicBezTo>
                  <a:cubicBezTo>
                    <a:pt x="465" y="873"/>
                    <a:pt x="464" y="873"/>
                    <a:pt x="464" y="873"/>
                  </a:cubicBezTo>
                  <a:cubicBezTo>
                    <a:pt x="463" y="872"/>
                    <a:pt x="462" y="872"/>
                    <a:pt x="462" y="872"/>
                  </a:cubicBezTo>
                  <a:cubicBezTo>
                    <a:pt x="461" y="872"/>
                    <a:pt x="460" y="872"/>
                    <a:pt x="460" y="873"/>
                  </a:cubicBezTo>
                  <a:cubicBezTo>
                    <a:pt x="459" y="874"/>
                    <a:pt x="459" y="873"/>
                    <a:pt x="459" y="874"/>
                  </a:cubicBezTo>
                  <a:cubicBezTo>
                    <a:pt x="458" y="875"/>
                    <a:pt x="458" y="875"/>
                    <a:pt x="458" y="876"/>
                  </a:cubicBezTo>
                  <a:lnTo>
                    <a:pt x="458" y="877"/>
                  </a:lnTo>
                  <a:cubicBezTo>
                    <a:pt x="475" y="938"/>
                    <a:pt x="470" y="1006"/>
                    <a:pt x="478" y="1069"/>
                  </a:cubicBezTo>
                  <a:cubicBezTo>
                    <a:pt x="480" y="1097"/>
                    <a:pt x="481" y="1125"/>
                    <a:pt x="481" y="1153"/>
                  </a:cubicBezTo>
                  <a:cubicBezTo>
                    <a:pt x="481" y="1165"/>
                    <a:pt x="481" y="1178"/>
                    <a:pt x="480" y="1191"/>
                  </a:cubicBezTo>
                  <a:cubicBezTo>
                    <a:pt x="480" y="1192"/>
                    <a:pt x="480" y="1193"/>
                    <a:pt x="480" y="1195"/>
                  </a:cubicBezTo>
                  <a:cubicBezTo>
                    <a:pt x="479" y="1208"/>
                    <a:pt x="479" y="1221"/>
                    <a:pt x="479" y="1234"/>
                  </a:cubicBezTo>
                  <a:cubicBezTo>
                    <a:pt x="479" y="1252"/>
                    <a:pt x="480" y="1269"/>
                    <a:pt x="482" y="1287"/>
                  </a:cubicBezTo>
                  <a:cubicBezTo>
                    <a:pt x="460" y="1238"/>
                    <a:pt x="440" y="1190"/>
                    <a:pt x="418" y="1142"/>
                  </a:cubicBezTo>
                  <a:cubicBezTo>
                    <a:pt x="401" y="1099"/>
                    <a:pt x="393" y="1054"/>
                    <a:pt x="393" y="1008"/>
                  </a:cubicBezTo>
                  <a:cubicBezTo>
                    <a:pt x="393" y="1006"/>
                    <a:pt x="393" y="1005"/>
                    <a:pt x="393" y="1004"/>
                  </a:cubicBezTo>
                  <a:cubicBezTo>
                    <a:pt x="393" y="999"/>
                    <a:pt x="393" y="993"/>
                    <a:pt x="393" y="988"/>
                  </a:cubicBezTo>
                  <a:cubicBezTo>
                    <a:pt x="393" y="942"/>
                    <a:pt x="408" y="894"/>
                    <a:pt x="404" y="850"/>
                  </a:cubicBezTo>
                  <a:cubicBezTo>
                    <a:pt x="404" y="845"/>
                    <a:pt x="397" y="846"/>
                    <a:pt x="395" y="850"/>
                  </a:cubicBezTo>
                  <a:cubicBezTo>
                    <a:pt x="382" y="892"/>
                    <a:pt x="375" y="935"/>
                    <a:pt x="375" y="979"/>
                  </a:cubicBezTo>
                  <a:cubicBezTo>
                    <a:pt x="375" y="987"/>
                    <a:pt x="375" y="995"/>
                    <a:pt x="376" y="1003"/>
                  </a:cubicBezTo>
                  <a:cubicBezTo>
                    <a:pt x="376" y="1013"/>
                    <a:pt x="376" y="1023"/>
                    <a:pt x="376" y="1032"/>
                  </a:cubicBezTo>
                  <a:cubicBezTo>
                    <a:pt x="376" y="1033"/>
                    <a:pt x="376" y="1033"/>
                    <a:pt x="376" y="1034"/>
                  </a:cubicBezTo>
                  <a:cubicBezTo>
                    <a:pt x="376" y="1051"/>
                    <a:pt x="373" y="1068"/>
                    <a:pt x="369" y="1085"/>
                  </a:cubicBezTo>
                  <a:cubicBezTo>
                    <a:pt x="364" y="1107"/>
                    <a:pt x="357" y="1077"/>
                    <a:pt x="357" y="1070"/>
                  </a:cubicBezTo>
                  <a:cubicBezTo>
                    <a:pt x="355" y="1048"/>
                    <a:pt x="360" y="1028"/>
                    <a:pt x="350" y="1007"/>
                  </a:cubicBezTo>
                  <a:cubicBezTo>
                    <a:pt x="321" y="949"/>
                    <a:pt x="303" y="886"/>
                    <a:pt x="299" y="821"/>
                  </a:cubicBezTo>
                  <a:cubicBezTo>
                    <a:pt x="296" y="774"/>
                    <a:pt x="294" y="728"/>
                    <a:pt x="294" y="681"/>
                  </a:cubicBezTo>
                  <a:cubicBezTo>
                    <a:pt x="294" y="657"/>
                    <a:pt x="295" y="633"/>
                    <a:pt x="295" y="608"/>
                  </a:cubicBezTo>
                  <a:cubicBezTo>
                    <a:pt x="306" y="644"/>
                    <a:pt x="320" y="678"/>
                    <a:pt x="339" y="710"/>
                  </a:cubicBezTo>
                  <a:cubicBezTo>
                    <a:pt x="347" y="724"/>
                    <a:pt x="356" y="737"/>
                    <a:pt x="365" y="750"/>
                  </a:cubicBezTo>
                  <a:cubicBezTo>
                    <a:pt x="392" y="789"/>
                    <a:pt x="413" y="831"/>
                    <a:pt x="455" y="855"/>
                  </a:cubicBezTo>
                  <a:cubicBezTo>
                    <a:pt x="456" y="855"/>
                    <a:pt x="457" y="856"/>
                    <a:pt x="457" y="856"/>
                  </a:cubicBezTo>
                  <a:cubicBezTo>
                    <a:pt x="458" y="856"/>
                    <a:pt x="458" y="855"/>
                    <a:pt x="459" y="855"/>
                  </a:cubicBezTo>
                  <a:lnTo>
                    <a:pt x="460" y="855"/>
                  </a:lnTo>
                  <a:cubicBezTo>
                    <a:pt x="470" y="857"/>
                    <a:pt x="475" y="842"/>
                    <a:pt x="466" y="839"/>
                  </a:cubicBezTo>
                  <a:cubicBezTo>
                    <a:pt x="450" y="833"/>
                    <a:pt x="446" y="787"/>
                    <a:pt x="443" y="774"/>
                  </a:cubicBezTo>
                  <a:cubicBezTo>
                    <a:pt x="438" y="746"/>
                    <a:pt x="431" y="718"/>
                    <a:pt x="424" y="690"/>
                  </a:cubicBezTo>
                  <a:cubicBezTo>
                    <a:pt x="415" y="659"/>
                    <a:pt x="418" y="626"/>
                    <a:pt x="409" y="595"/>
                  </a:cubicBezTo>
                  <a:cubicBezTo>
                    <a:pt x="400" y="564"/>
                    <a:pt x="393" y="536"/>
                    <a:pt x="387" y="507"/>
                  </a:cubicBezTo>
                  <a:cubicBezTo>
                    <a:pt x="386" y="507"/>
                    <a:pt x="386" y="506"/>
                    <a:pt x="386" y="506"/>
                  </a:cubicBezTo>
                  <a:lnTo>
                    <a:pt x="386" y="505"/>
                  </a:lnTo>
                  <a:cubicBezTo>
                    <a:pt x="385" y="505"/>
                    <a:pt x="386" y="505"/>
                    <a:pt x="386" y="504"/>
                  </a:cubicBezTo>
                  <a:cubicBezTo>
                    <a:pt x="388" y="506"/>
                    <a:pt x="390" y="508"/>
                    <a:pt x="393" y="509"/>
                  </a:cubicBezTo>
                  <a:cubicBezTo>
                    <a:pt x="394" y="510"/>
                    <a:pt x="395" y="511"/>
                    <a:pt x="397" y="511"/>
                  </a:cubicBezTo>
                  <a:lnTo>
                    <a:pt x="398" y="512"/>
                  </a:lnTo>
                  <a:cubicBezTo>
                    <a:pt x="399" y="512"/>
                    <a:pt x="399" y="511"/>
                    <a:pt x="400" y="511"/>
                  </a:cubicBezTo>
                  <a:cubicBezTo>
                    <a:pt x="401" y="511"/>
                    <a:pt x="401" y="510"/>
                    <a:pt x="402" y="509"/>
                  </a:cubicBezTo>
                  <a:cubicBezTo>
                    <a:pt x="402" y="509"/>
                    <a:pt x="402" y="508"/>
                    <a:pt x="402" y="507"/>
                  </a:cubicBezTo>
                  <a:cubicBezTo>
                    <a:pt x="402" y="507"/>
                    <a:pt x="402" y="506"/>
                    <a:pt x="402" y="505"/>
                  </a:cubicBezTo>
                  <a:cubicBezTo>
                    <a:pt x="401" y="505"/>
                    <a:pt x="401" y="505"/>
                    <a:pt x="401" y="505"/>
                  </a:cubicBezTo>
                  <a:cubicBezTo>
                    <a:pt x="399" y="501"/>
                    <a:pt x="396" y="497"/>
                    <a:pt x="394" y="493"/>
                  </a:cubicBezTo>
                  <a:cubicBezTo>
                    <a:pt x="390" y="486"/>
                    <a:pt x="386" y="480"/>
                    <a:pt x="384" y="472"/>
                  </a:cubicBezTo>
                  <a:cubicBezTo>
                    <a:pt x="380" y="450"/>
                    <a:pt x="373" y="428"/>
                    <a:pt x="371" y="404"/>
                  </a:cubicBezTo>
                  <a:cubicBezTo>
                    <a:pt x="368" y="366"/>
                    <a:pt x="348" y="326"/>
                    <a:pt x="336" y="290"/>
                  </a:cubicBezTo>
                  <a:cubicBezTo>
                    <a:pt x="324" y="257"/>
                    <a:pt x="309" y="226"/>
                    <a:pt x="292" y="196"/>
                  </a:cubicBezTo>
                  <a:cubicBezTo>
                    <a:pt x="290" y="193"/>
                    <a:pt x="288" y="189"/>
                    <a:pt x="286" y="186"/>
                  </a:cubicBezTo>
                  <a:cubicBezTo>
                    <a:pt x="282" y="178"/>
                    <a:pt x="277" y="170"/>
                    <a:pt x="273" y="162"/>
                  </a:cubicBezTo>
                  <a:cubicBezTo>
                    <a:pt x="259" y="139"/>
                    <a:pt x="244" y="117"/>
                    <a:pt x="226" y="97"/>
                  </a:cubicBezTo>
                  <a:cubicBezTo>
                    <a:pt x="275" y="129"/>
                    <a:pt x="320" y="170"/>
                    <a:pt x="369" y="202"/>
                  </a:cubicBezTo>
                  <a:cubicBezTo>
                    <a:pt x="402" y="226"/>
                    <a:pt x="429" y="257"/>
                    <a:pt x="449" y="292"/>
                  </a:cubicBezTo>
                  <a:cubicBezTo>
                    <a:pt x="452" y="297"/>
                    <a:pt x="455" y="302"/>
                    <a:pt x="457" y="307"/>
                  </a:cubicBezTo>
                  <a:cubicBezTo>
                    <a:pt x="482" y="349"/>
                    <a:pt x="517" y="396"/>
                    <a:pt x="534" y="442"/>
                  </a:cubicBezTo>
                  <a:lnTo>
                    <a:pt x="534" y="444"/>
                  </a:lnTo>
                  <a:cubicBezTo>
                    <a:pt x="534" y="445"/>
                    <a:pt x="535" y="446"/>
                    <a:pt x="535" y="446"/>
                  </a:cubicBezTo>
                  <a:cubicBezTo>
                    <a:pt x="535" y="447"/>
                    <a:pt x="536" y="447"/>
                    <a:pt x="536" y="448"/>
                  </a:cubicBezTo>
                  <a:lnTo>
                    <a:pt x="536" y="450"/>
                  </a:lnTo>
                  <a:cubicBezTo>
                    <a:pt x="536" y="450"/>
                    <a:pt x="535" y="450"/>
                    <a:pt x="536" y="451"/>
                  </a:cubicBezTo>
                  <a:cubicBezTo>
                    <a:pt x="536" y="452"/>
                    <a:pt x="537" y="452"/>
                    <a:pt x="538" y="452"/>
                  </a:cubicBezTo>
                  <a:cubicBezTo>
                    <a:pt x="538" y="452"/>
                    <a:pt x="539" y="452"/>
                    <a:pt x="540" y="452"/>
                  </a:cubicBezTo>
                  <a:cubicBezTo>
                    <a:pt x="540" y="452"/>
                    <a:pt x="541" y="452"/>
                    <a:pt x="542" y="452"/>
                  </a:cubicBezTo>
                  <a:lnTo>
                    <a:pt x="543" y="451"/>
                  </a:lnTo>
                  <a:cubicBezTo>
                    <a:pt x="543" y="450"/>
                    <a:pt x="543" y="449"/>
                    <a:pt x="543" y="449"/>
                  </a:cubicBezTo>
                  <a:lnTo>
                    <a:pt x="543" y="448"/>
                  </a:lnTo>
                  <a:cubicBezTo>
                    <a:pt x="544" y="448"/>
                    <a:pt x="544" y="447"/>
                    <a:pt x="545" y="446"/>
                  </a:cubicBezTo>
                  <a:cubicBezTo>
                    <a:pt x="545" y="445"/>
                    <a:pt x="546" y="445"/>
                    <a:pt x="546" y="444"/>
                  </a:cubicBezTo>
                  <a:cubicBezTo>
                    <a:pt x="546" y="436"/>
                    <a:pt x="547" y="429"/>
                    <a:pt x="547" y="421"/>
                  </a:cubicBezTo>
                  <a:cubicBezTo>
                    <a:pt x="547" y="341"/>
                    <a:pt x="525" y="262"/>
                    <a:pt x="485" y="192"/>
                  </a:cubicBezTo>
                  <a:cubicBezTo>
                    <a:pt x="469" y="164"/>
                    <a:pt x="450" y="138"/>
                    <a:pt x="428" y="114"/>
                  </a:cubicBezTo>
                  <a:cubicBezTo>
                    <a:pt x="438" y="118"/>
                    <a:pt x="447" y="123"/>
                    <a:pt x="457" y="128"/>
                  </a:cubicBezTo>
                  <a:cubicBezTo>
                    <a:pt x="465" y="133"/>
                    <a:pt x="473" y="138"/>
                    <a:pt x="481" y="144"/>
                  </a:cubicBezTo>
                  <a:cubicBezTo>
                    <a:pt x="522" y="174"/>
                    <a:pt x="559" y="209"/>
                    <a:pt x="591" y="249"/>
                  </a:cubicBezTo>
                  <a:cubicBezTo>
                    <a:pt x="610" y="273"/>
                    <a:pt x="633" y="309"/>
                    <a:pt x="660" y="325"/>
                  </a:cubicBezTo>
                  <a:cubicBezTo>
                    <a:pt x="664" y="327"/>
                    <a:pt x="668" y="321"/>
                    <a:pt x="665" y="318"/>
                  </a:cubicBezTo>
                  <a:cubicBezTo>
                    <a:pt x="653" y="308"/>
                    <a:pt x="648" y="286"/>
                    <a:pt x="639" y="272"/>
                  </a:cubicBezTo>
                  <a:cubicBezTo>
                    <a:pt x="630" y="258"/>
                    <a:pt x="614" y="249"/>
                    <a:pt x="605" y="237"/>
                  </a:cubicBezTo>
                  <a:cubicBezTo>
                    <a:pt x="575" y="199"/>
                    <a:pt x="540" y="165"/>
                    <a:pt x="501" y="136"/>
                  </a:cubicBezTo>
                  <a:cubicBezTo>
                    <a:pt x="492" y="130"/>
                    <a:pt x="481" y="125"/>
                    <a:pt x="472" y="119"/>
                  </a:cubicBezTo>
                  <a:cubicBezTo>
                    <a:pt x="439" y="101"/>
                    <a:pt x="405" y="85"/>
                    <a:pt x="370" y="73"/>
                  </a:cubicBezTo>
                  <a:cubicBezTo>
                    <a:pt x="312" y="52"/>
                    <a:pt x="257" y="24"/>
                    <a:pt x="201" y="0"/>
                  </a:cubicBezTo>
                  <a:cubicBezTo>
                    <a:pt x="199" y="0"/>
                    <a:pt x="197" y="2"/>
                    <a:pt x="199" y="3"/>
                  </a:cubicBezTo>
                  <a:cubicBezTo>
                    <a:pt x="218" y="16"/>
                    <a:pt x="237" y="27"/>
                    <a:pt x="256" y="38"/>
                  </a:cubicBezTo>
                  <a:cubicBezTo>
                    <a:pt x="274" y="49"/>
                    <a:pt x="293" y="59"/>
                    <a:pt x="311" y="68"/>
                  </a:cubicBezTo>
                  <a:cubicBezTo>
                    <a:pt x="344" y="83"/>
                    <a:pt x="380" y="94"/>
                    <a:pt x="415" y="108"/>
                  </a:cubicBezTo>
                  <a:cubicBezTo>
                    <a:pt x="485" y="190"/>
                    <a:pt x="513" y="292"/>
                    <a:pt x="527" y="397"/>
                  </a:cubicBezTo>
                  <a:cubicBezTo>
                    <a:pt x="514" y="367"/>
                    <a:pt x="495" y="338"/>
                    <a:pt x="481" y="312"/>
                  </a:cubicBezTo>
                  <a:cubicBezTo>
                    <a:pt x="458" y="269"/>
                    <a:pt x="430" y="215"/>
                    <a:pt x="386" y="191"/>
                  </a:cubicBezTo>
                  <a:cubicBezTo>
                    <a:pt x="347" y="169"/>
                    <a:pt x="319" y="133"/>
                    <a:pt x="277" y="117"/>
                  </a:cubicBezTo>
                  <a:cubicBezTo>
                    <a:pt x="260" y="111"/>
                    <a:pt x="244" y="89"/>
                    <a:pt x="228" y="80"/>
                  </a:cubicBezTo>
                  <a:cubicBezTo>
                    <a:pt x="221" y="76"/>
                    <a:pt x="161" y="60"/>
                    <a:pt x="159" y="55"/>
                  </a:cubicBezTo>
                  <a:cubicBezTo>
                    <a:pt x="157" y="50"/>
                    <a:pt x="152" y="51"/>
                    <a:pt x="152" y="55"/>
                  </a:cubicBezTo>
                  <a:lnTo>
                    <a:pt x="152" y="59"/>
                  </a:lnTo>
                  <a:cubicBezTo>
                    <a:pt x="152" y="60"/>
                    <a:pt x="153" y="60"/>
                    <a:pt x="153" y="61"/>
                  </a:cubicBezTo>
                  <a:lnTo>
                    <a:pt x="154" y="62"/>
                  </a:lnTo>
                  <a:lnTo>
                    <a:pt x="155" y="62"/>
                  </a:lnTo>
                  <a:cubicBezTo>
                    <a:pt x="171" y="68"/>
                    <a:pt x="187" y="76"/>
                    <a:pt x="202" y="84"/>
                  </a:cubicBezTo>
                  <a:cubicBezTo>
                    <a:pt x="202" y="85"/>
                    <a:pt x="202" y="85"/>
                    <a:pt x="202" y="85"/>
                  </a:cubicBezTo>
                  <a:lnTo>
                    <a:pt x="202" y="86"/>
                  </a:lnTo>
                  <a:cubicBezTo>
                    <a:pt x="236" y="109"/>
                    <a:pt x="257" y="155"/>
                    <a:pt x="275" y="189"/>
                  </a:cubicBezTo>
                  <a:cubicBezTo>
                    <a:pt x="276" y="190"/>
                    <a:pt x="276" y="191"/>
                    <a:pt x="276" y="191"/>
                  </a:cubicBezTo>
                  <a:cubicBezTo>
                    <a:pt x="293" y="219"/>
                    <a:pt x="306" y="248"/>
                    <a:pt x="316" y="279"/>
                  </a:cubicBezTo>
                  <a:cubicBezTo>
                    <a:pt x="328" y="316"/>
                    <a:pt x="340" y="354"/>
                    <a:pt x="349" y="392"/>
                  </a:cubicBezTo>
                  <a:cubicBezTo>
                    <a:pt x="350" y="400"/>
                    <a:pt x="352" y="408"/>
                    <a:pt x="353" y="416"/>
                  </a:cubicBezTo>
                  <a:cubicBezTo>
                    <a:pt x="344" y="400"/>
                    <a:pt x="334" y="385"/>
                    <a:pt x="324" y="370"/>
                  </a:cubicBezTo>
                  <a:cubicBezTo>
                    <a:pt x="299" y="334"/>
                    <a:pt x="269" y="301"/>
                    <a:pt x="235" y="27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2">
              <a:extLst>
                <a:ext uri="{FF2B5EF4-FFF2-40B4-BE49-F238E27FC236}">
                  <a16:creationId xmlns:a16="http://schemas.microsoft.com/office/drawing/2014/main" id="{51B7C4BF-575E-EC44-026B-7F7AC90E092C}"/>
                </a:ext>
              </a:extLst>
            </p:cNvPr>
            <p:cNvSpPr/>
            <p:nvPr/>
          </p:nvSpPr>
          <p:spPr>
            <a:xfrm>
              <a:off x="8829720" y="4052880"/>
              <a:ext cx="66960" cy="126000"/>
            </a:xfrm>
            <a:custGeom>
              <a:avLst/>
              <a:gdLst/>
              <a:ahLst/>
              <a:cxnLst/>
              <a:rect l="l" t="t" r="r" b="b"/>
              <a:pathLst>
                <a:path w="186" h="350" extrusionOk="0">
                  <a:moveTo>
                    <a:pt x="182" y="332"/>
                  </a:moveTo>
                  <a:cubicBezTo>
                    <a:pt x="177" y="288"/>
                    <a:pt x="164" y="244"/>
                    <a:pt x="155" y="202"/>
                  </a:cubicBezTo>
                  <a:cubicBezTo>
                    <a:pt x="142" y="133"/>
                    <a:pt x="119" y="67"/>
                    <a:pt x="86" y="5"/>
                  </a:cubicBezTo>
                  <a:cubicBezTo>
                    <a:pt x="83" y="0"/>
                    <a:pt x="76" y="4"/>
                    <a:pt x="78" y="9"/>
                  </a:cubicBezTo>
                  <a:cubicBezTo>
                    <a:pt x="106" y="63"/>
                    <a:pt x="115" y="123"/>
                    <a:pt x="133" y="181"/>
                  </a:cubicBezTo>
                  <a:cubicBezTo>
                    <a:pt x="146" y="225"/>
                    <a:pt x="157" y="270"/>
                    <a:pt x="164" y="315"/>
                  </a:cubicBezTo>
                  <a:cubicBezTo>
                    <a:pt x="127" y="280"/>
                    <a:pt x="84" y="241"/>
                    <a:pt x="64" y="196"/>
                  </a:cubicBezTo>
                  <a:cubicBezTo>
                    <a:pt x="54" y="171"/>
                    <a:pt x="42" y="147"/>
                    <a:pt x="29" y="124"/>
                  </a:cubicBezTo>
                  <a:cubicBezTo>
                    <a:pt x="22" y="112"/>
                    <a:pt x="14" y="100"/>
                    <a:pt x="7" y="88"/>
                  </a:cubicBezTo>
                  <a:cubicBezTo>
                    <a:pt x="6" y="88"/>
                    <a:pt x="6" y="88"/>
                    <a:pt x="6" y="88"/>
                  </a:cubicBezTo>
                  <a:cubicBezTo>
                    <a:pt x="5" y="87"/>
                    <a:pt x="5" y="87"/>
                    <a:pt x="4" y="87"/>
                  </a:cubicBezTo>
                  <a:cubicBezTo>
                    <a:pt x="3" y="87"/>
                    <a:pt x="3" y="87"/>
                    <a:pt x="2" y="88"/>
                  </a:cubicBezTo>
                  <a:lnTo>
                    <a:pt x="1" y="89"/>
                  </a:lnTo>
                  <a:cubicBezTo>
                    <a:pt x="0" y="90"/>
                    <a:pt x="0" y="90"/>
                    <a:pt x="0" y="91"/>
                  </a:cubicBezTo>
                  <a:lnTo>
                    <a:pt x="0" y="92"/>
                  </a:lnTo>
                  <a:cubicBezTo>
                    <a:pt x="9" y="107"/>
                    <a:pt x="16" y="130"/>
                    <a:pt x="24" y="146"/>
                  </a:cubicBezTo>
                  <a:cubicBezTo>
                    <a:pt x="38" y="173"/>
                    <a:pt x="51" y="202"/>
                    <a:pt x="66" y="228"/>
                  </a:cubicBezTo>
                  <a:cubicBezTo>
                    <a:pt x="85" y="254"/>
                    <a:pt x="107" y="279"/>
                    <a:pt x="131" y="300"/>
                  </a:cubicBezTo>
                  <a:cubicBezTo>
                    <a:pt x="142" y="312"/>
                    <a:pt x="153" y="323"/>
                    <a:pt x="166" y="332"/>
                  </a:cubicBezTo>
                  <a:cubicBezTo>
                    <a:pt x="166" y="335"/>
                    <a:pt x="167" y="339"/>
                    <a:pt x="168" y="342"/>
                  </a:cubicBezTo>
                  <a:cubicBezTo>
                    <a:pt x="168" y="343"/>
                    <a:pt x="168" y="344"/>
                    <a:pt x="169" y="345"/>
                  </a:cubicBezTo>
                  <a:cubicBezTo>
                    <a:pt x="169" y="346"/>
                    <a:pt x="170" y="348"/>
                    <a:pt x="172" y="348"/>
                  </a:cubicBezTo>
                  <a:cubicBezTo>
                    <a:pt x="174" y="349"/>
                    <a:pt x="173" y="349"/>
                    <a:pt x="175" y="349"/>
                  </a:cubicBezTo>
                  <a:cubicBezTo>
                    <a:pt x="176" y="349"/>
                    <a:pt x="178" y="349"/>
                    <a:pt x="179" y="348"/>
                  </a:cubicBezTo>
                  <a:cubicBezTo>
                    <a:pt x="180" y="348"/>
                    <a:pt x="181" y="346"/>
                    <a:pt x="182" y="345"/>
                  </a:cubicBezTo>
                  <a:cubicBezTo>
                    <a:pt x="183" y="344"/>
                    <a:pt x="183" y="342"/>
                    <a:pt x="183" y="341"/>
                  </a:cubicBezTo>
                  <a:lnTo>
                    <a:pt x="183" y="340"/>
                  </a:lnTo>
                  <a:lnTo>
                    <a:pt x="183" y="338"/>
                  </a:lnTo>
                  <a:lnTo>
                    <a:pt x="184" y="338"/>
                  </a:lnTo>
                  <a:lnTo>
                    <a:pt x="185" y="337"/>
                  </a:lnTo>
                  <a:cubicBezTo>
                    <a:pt x="185" y="336"/>
                    <a:pt x="185" y="336"/>
                    <a:pt x="185" y="335"/>
                  </a:cubicBezTo>
                  <a:cubicBezTo>
                    <a:pt x="185" y="334"/>
                    <a:pt x="185" y="334"/>
                    <a:pt x="185" y="333"/>
                  </a:cubicBezTo>
                  <a:lnTo>
                    <a:pt x="184" y="332"/>
                  </a:lnTo>
                  <a:cubicBezTo>
                    <a:pt x="183" y="332"/>
                    <a:pt x="183" y="332"/>
                    <a:pt x="182" y="3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2">
              <a:extLst>
                <a:ext uri="{FF2B5EF4-FFF2-40B4-BE49-F238E27FC236}">
                  <a16:creationId xmlns:a16="http://schemas.microsoft.com/office/drawing/2014/main" id="{07A23035-1D4F-CF82-B0FC-A564932C4F5C}"/>
                </a:ext>
              </a:extLst>
            </p:cNvPr>
            <p:cNvSpPr/>
            <p:nvPr/>
          </p:nvSpPr>
          <p:spPr>
            <a:xfrm>
              <a:off x="8870400" y="4175640"/>
              <a:ext cx="39600" cy="119160"/>
            </a:xfrm>
            <a:custGeom>
              <a:avLst/>
              <a:gdLst/>
              <a:ahLst/>
              <a:cxnLst/>
              <a:rect l="l" t="t" r="r" b="b"/>
              <a:pathLst>
                <a:path w="110" h="331" extrusionOk="0">
                  <a:moveTo>
                    <a:pt x="30" y="329"/>
                  </a:moveTo>
                  <a:cubicBezTo>
                    <a:pt x="37" y="317"/>
                    <a:pt x="40" y="304"/>
                    <a:pt x="41" y="291"/>
                  </a:cubicBezTo>
                  <a:cubicBezTo>
                    <a:pt x="59" y="244"/>
                    <a:pt x="66" y="193"/>
                    <a:pt x="86" y="148"/>
                  </a:cubicBezTo>
                  <a:cubicBezTo>
                    <a:pt x="101" y="110"/>
                    <a:pt x="109" y="69"/>
                    <a:pt x="109" y="27"/>
                  </a:cubicBezTo>
                  <a:cubicBezTo>
                    <a:pt x="109" y="21"/>
                    <a:pt x="109" y="14"/>
                    <a:pt x="108" y="7"/>
                  </a:cubicBezTo>
                  <a:lnTo>
                    <a:pt x="108" y="6"/>
                  </a:lnTo>
                  <a:cubicBezTo>
                    <a:pt x="108" y="6"/>
                    <a:pt x="107" y="6"/>
                    <a:pt x="107" y="5"/>
                  </a:cubicBezTo>
                  <a:lnTo>
                    <a:pt x="106" y="5"/>
                  </a:lnTo>
                  <a:cubicBezTo>
                    <a:pt x="105" y="5"/>
                    <a:pt x="105" y="4"/>
                    <a:pt x="104" y="5"/>
                  </a:cubicBezTo>
                  <a:cubicBezTo>
                    <a:pt x="103" y="6"/>
                    <a:pt x="103" y="6"/>
                    <a:pt x="103" y="6"/>
                  </a:cubicBezTo>
                  <a:cubicBezTo>
                    <a:pt x="103" y="7"/>
                    <a:pt x="103" y="7"/>
                    <a:pt x="103" y="7"/>
                  </a:cubicBezTo>
                  <a:cubicBezTo>
                    <a:pt x="101" y="87"/>
                    <a:pt x="66" y="164"/>
                    <a:pt x="37" y="240"/>
                  </a:cubicBezTo>
                  <a:cubicBezTo>
                    <a:pt x="34" y="224"/>
                    <a:pt x="29" y="208"/>
                    <a:pt x="25" y="194"/>
                  </a:cubicBezTo>
                  <a:cubicBezTo>
                    <a:pt x="8" y="131"/>
                    <a:pt x="25" y="63"/>
                    <a:pt x="4" y="2"/>
                  </a:cubicBezTo>
                  <a:cubicBezTo>
                    <a:pt x="4" y="0"/>
                    <a:pt x="0" y="2"/>
                    <a:pt x="0" y="3"/>
                  </a:cubicBezTo>
                  <a:cubicBezTo>
                    <a:pt x="7" y="56"/>
                    <a:pt x="0" y="111"/>
                    <a:pt x="5" y="165"/>
                  </a:cubicBezTo>
                  <a:cubicBezTo>
                    <a:pt x="9" y="204"/>
                    <a:pt x="20" y="240"/>
                    <a:pt x="23" y="278"/>
                  </a:cubicBezTo>
                  <a:cubicBezTo>
                    <a:pt x="20" y="288"/>
                    <a:pt x="16" y="299"/>
                    <a:pt x="13" y="309"/>
                  </a:cubicBezTo>
                  <a:cubicBezTo>
                    <a:pt x="13" y="310"/>
                    <a:pt x="13" y="311"/>
                    <a:pt x="13" y="311"/>
                  </a:cubicBezTo>
                  <a:cubicBezTo>
                    <a:pt x="13" y="313"/>
                    <a:pt x="14" y="314"/>
                    <a:pt x="15" y="316"/>
                  </a:cubicBezTo>
                  <a:cubicBezTo>
                    <a:pt x="16" y="317"/>
                    <a:pt x="16" y="319"/>
                    <a:pt x="18" y="320"/>
                  </a:cubicBezTo>
                  <a:cubicBezTo>
                    <a:pt x="20" y="321"/>
                    <a:pt x="22" y="321"/>
                    <a:pt x="23" y="321"/>
                  </a:cubicBezTo>
                  <a:cubicBezTo>
                    <a:pt x="24" y="321"/>
                    <a:pt x="24" y="321"/>
                    <a:pt x="24" y="321"/>
                  </a:cubicBezTo>
                  <a:cubicBezTo>
                    <a:pt x="24" y="323"/>
                    <a:pt x="24" y="325"/>
                    <a:pt x="24" y="326"/>
                  </a:cubicBezTo>
                  <a:cubicBezTo>
                    <a:pt x="24" y="327"/>
                    <a:pt x="24" y="328"/>
                    <a:pt x="24" y="328"/>
                  </a:cubicBezTo>
                  <a:cubicBezTo>
                    <a:pt x="25" y="329"/>
                    <a:pt x="25" y="328"/>
                    <a:pt x="26" y="329"/>
                  </a:cubicBezTo>
                  <a:cubicBezTo>
                    <a:pt x="27" y="330"/>
                    <a:pt x="27" y="330"/>
                    <a:pt x="27" y="330"/>
                  </a:cubicBezTo>
                  <a:cubicBezTo>
                    <a:pt x="28" y="330"/>
                    <a:pt x="28" y="330"/>
                    <a:pt x="29" y="329"/>
                  </a:cubicBezTo>
                  <a:cubicBezTo>
                    <a:pt x="30" y="328"/>
                    <a:pt x="30" y="329"/>
                    <a:pt x="30" y="3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2">
              <a:extLst>
                <a:ext uri="{FF2B5EF4-FFF2-40B4-BE49-F238E27FC236}">
                  <a16:creationId xmlns:a16="http://schemas.microsoft.com/office/drawing/2014/main" id="{61A686A6-EC2D-EC7E-4FD0-51D1D9916975}"/>
                </a:ext>
              </a:extLst>
            </p:cNvPr>
            <p:cNvSpPr/>
            <p:nvPr/>
          </p:nvSpPr>
          <p:spPr>
            <a:xfrm>
              <a:off x="8919360" y="4367520"/>
              <a:ext cx="45000" cy="219240"/>
            </a:xfrm>
            <a:custGeom>
              <a:avLst/>
              <a:gdLst/>
              <a:ahLst/>
              <a:cxnLst/>
              <a:rect l="l" t="t" r="r" b="b"/>
              <a:pathLst>
                <a:path w="125" h="609" extrusionOk="0">
                  <a:moveTo>
                    <a:pt x="2" y="305"/>
                  </a:moveTo>
                  <a:cubicBezTo>
                    <a:pt x="2" y="308"/>
                    <a:pt x="6" y="309"/>
                    <a:pt x="7" y="305"/>
                  </a:cubicBezTo>
                  <a:cubicBezTo>
                    <a:pt x="10" y="295"/>
                    <a:pt x="12" y="286"/>
                    <a:pt x="14" y="276"/>
                  </a:cubicBezTo>
                  <a:cubicBezTo>
                    <a:pt x="14" y="279"/>
                    <a:pt x="14" y="281"/>
                    <a:pt x="14" y="284"/>
                  </a:cubicBezTo>
                  <a:cubicBezTo>
                    <a:pt x="14" y="384"/>
                    <a:pt x="33" y="483"/>
                    <a:pt x="68" y="576"/>
                  </a:cubicBezTo>
                  <a:lnTo>
                    <a:pt x="69" y="577"/>
                  </a:lnTo>
                  <a:cubicBezTo>
                    <a:pt x="69" y="578"/>
                    <a:pt x="70" y="579"/>
                    <a:pt x="71" y="579"/>
                  </a:cubicBezTo>
                  <a:cubicBezTo>
                    <a:pt x="72" y="579"/>
                    <a:pt x="72" y="580"/>
                    <a:pt x="72" y="580"/>
                  </a:cubicBezTo>
                  <a:cubicBezTo>
                    <a:pt x="72" y="586"/>
                    <a:pt x="70" y="592"/>
                    <a:pt x="69" y="597"/>
                  </a:cubicBezTo>
                  <a:cubicBezTo>
                    <a:pt x="67" y="602"/>
                    <a:pt x="74" y="608"/>
                    <a:pt x="77" y="602"/>
                  </a:cubicBezTo>
                  <a:cubicBezTo>
                    <a:pt x="78" y="602"/>
                    <a:pt x="78" y="601"/>
                    <a:pt x="79" y="600"/>
                  </a:cubicBezTo>
                  <a:cubicBezTo>
                    <a:pt x="89" y="582"/>
                    <a:pt x="95" y="562"/>
                    <a:pt x="97" y="542"/>
                  </a:cubicBezTo>
                  <a:cubicBezTo>
                    <a:pt x="103" y="493"/>
                    <a:pt x="107" y="444"/>
                    <a:pt x="113" y="393"/>
                  </a:cubicBezTo>
                  <a:cubicBezTo>
                    <a:pt x="124" y="285"/>
                    <a:pt x="103" y="172"/>
                    <a:pt x="101" y="64"/>
                  </a:cubicBezTo>
                  <a:cubicBezTo>
                    <a:pt x="101" y="60"/>
                    <a:pt x="95" y="59"/>
                    <a:pt x="95" y="64"/>
                  </a:cubicBezTo>
                  <a:cubicBezTo>
                    <a:pt x="93" y="176"/>
                    <a:pt x="104" y="292"/>
                    <a:pt x="92" y="405"/>
                  </a:cubicBezTo>
                  <a:cubicBezTo>
                    <a:pt x="90" y="425"/>
                    <a:pt x="87" y="446"/>
                    <a:pt x="83" y="466"/>
                  </a:cubicBezTo>
                  <a:cubicBezTo>
                    <a:pt x="79" y="486"/>
                    <a:pt x="87" y="505"/>
                    <a:pt x="80" y="525"/>
                  </a:cubicBezTo>
                  <a:cubicBezTo>
                    <a:pt x="78" y="533"/>
                    <a:pt x="76" y="541"/>
                    <a:pt x="75" y="549"/>
                  </a:cubicBezTo>
                  <a:cubicBezTo>
                    <a:pt x="73" y="537"/>
                    <a:pt x="71" y="524"/>
                    <a:pt x="70" y="521"/>
                  </a:cubicBezTo>
                  <a:cubicBezTo>
                    <a:pt x="63" y="493"/>
                    <a:pt x="56" y="466"/>
                    <a:pt x="49" y="438"/>
                  </a:cubicBezTo>
                  <a:cubicBezTo>
                    <a:pt x="39" y="390"/>
                    <a:pt x="34" y="341"/>
                    <a:pt x="34" y="292"/>
                  </a:cubicBezTo>
                  <a:cubicBezTo>
                    <a:pt x="34" y="286"/>
                    <a:pt x="34" y="280"/>
                    <a:pt x="35" y="274"/>
                  </a:cubicBezTo>
                  <a:cubicBezTo>
                    <a:pt x="35" y="228"/>
                    <a:pt x="32" y="183"/>
                    <a:pt x="33" y="138"/>
                  </a:cubicBezTo>
                  <a:cubicBezTo>
                    <a:pt x="35" y="93"/>
                    <a:pt x="47" y="49"/>
                    <a:pt x="43" y="5"/>
                  </a:cubicBezTo>
                  <a:cubicBezTo>
                    <a:pt x="43" y="0"/>
                    <a:pt x="35" y="0"/>
                    <a:pt x="35" y="5"/>
                  </a:cubicBezTo>
                  <a:cubicBezTo>
                    <a:pt x="34" y="29"/>
                    <a:pt x="24" y="53"/>
                    <a:pt x="21" y="77"/>
                  </a:cubicBezTo>
                  <a:lnTo>
                    <a:pt x="20" y="76"/>
                  </a:lnTo>
                  <a:lnTo>
                    <a:pt x="19" y="76"/>
                  </a:lnTo>
                  <a:lnTo>
                    <a:pt x="18" y="76"/>
                  </a:lnTo>
                  <a:cubicBezTo>
                    <a:pt x="18" y="77"/>
                    <a:pt x="18" y="77"/>
                    <a:pt x="17" y="77"/>
                  </a:cubicBezTo>
                  <a:cubicBezTo>
                    <a:pt x="3" y="96"/>
                    <a:pt x="10" y="125"/>
                    <a:pt x="9" y="147"/>
                  </a:cubicBezTo>
                  <a:cubicBezTo>
                    <a:pt x="9" y="173"/>
                    <a:pt x="8" y="200"/>
                    <a:pt x="8" y="227"/>
                  </a:cubicBezTo>
                  <a:cubicBezTo>
                    <a:pt x="8" y="253"/>
                    <a:pt x="0" y="279"/>
                    <a:pt x="2" y="305"/>
                  </a:cubicBezTo>
                  <a:moveTo>
                    <a:pt x="21" y="82"/>
                  </a:moveTo>
                  <a:cubicBezTo>
                    <a:pt x="21" y="85"/>
                    <a:pt x="21" y="88"/>
                    <a:pt x="21" y="91"/>
                  </a:cubicBezTo>
                  <a:cubicBezTo>
                    <a:pt x="21" y="107"/>
                    <a:pt x="20" y="124"/>
                    <a:pt x="18" y="141"/>
                  </a:cubicBezTo>
                  <a:cubicBezTo>
                    <a:pt x="16" y="133"/>
                    <a:pt x="15" y="125"/>
                    <a:pt x="15" y="117"/>
                  </a:cubicBezTo>
                  <a:cubicBezTo>
                    <a:pt x="15" y="105"/>
                    <a:pt x="17" y="93"/>
                    <a:pt x="20" y="82"/>
                  </a:cubicBezTo>
                  <a:lnTo>
                    <a:pt x="21" y="8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2">
              <a:extLst>
                <a:ext uri="{FF2B5EF4-FFF2-40B4-BE49-F238E27FC236}">
                  <a16:creationId xmlns:a16="http://schemas.microsoft.com/office/drawing/2014/main" id="{ADAE878C-6C9D-4C48-3537-9C2809C7B130}"/>
                </a:ext>
              </a:extLst>
            </p:cNvPr>
            <p:cNvSpPr/>
            <p:nvPr/>
          </p:nvSpPr>
          <p:spPr>
            <a:xfrm>
              <a:off x="7907400" y="4034880"/>
              <a:ext cx="110520" cy="65160"/>
            </a:xfrm>
            <a:custGeom>
              <a:avLst/>
              <a:gdLst/>
              <a:ahLst/>
              <a:cxnLst/>
              <a:rect l="l" t="t" r="r" b="b"/>
              <a:pathLst>
                <a:path w="307" h="181" extrusionOk="0">
                  <a:moveTo>
                    <a:pt x="300" y="134"/>
                  </a:moveTo>
                  <a:cubicBezTo>
                    <a:pt x="257" y="124"/>
                    <a:pt x="205" y="142"/>
                    <a:pt x="175" y="99"/>
                  </a:cubicBezTo>
                  <a:cubicBezTo>
                    <a:pt x="151" y="65"/>
                    <a:pt x="123" y="40"/>
                    <a:pt x="108" y="0"/>
                  </a:cubicBezTo>
                  <a:lnTo>
                    <a:pt x="107" y="0"/>
                  </a:lnTo>
                  <a:cubicBezTo>
                    <a:pt x="106" y="0"/>
                    <a:pt x="106" y="0"/>
                    <a:pt x="106" y="0"/>
                  </a:cubicBezTo>
                  <a:cubicBezTo>
                    <a:pt x="106" y="3"/>
                    <a:pt x="106" y="5"/>
                    <a:pt x="106" y="8"/>
                  </a:cubicBezTo>
                  <a:cubicBezTo>
                    <a:pt x="106" y="20"/>
                    <a:pt x="109" y="31"/>
                    <a:pt x="115" y="42"/>
                  </a:cubicBezTo>
                  <a:cubicBezTo>
                    <a:pt x="116" y="43"/>
                    <a:pt x="117" y="45"/>
                    <a:pt x="118" y="47"/>
                  </a:cubicBezTo>
                  <a:lnTo>
                    <a:pt x="119" y="49"/>
                  </a:lnTo>
                  <a:cubicBezTo>
                    <a:pt x="119" y="49"/>
                    <a:pt x="120" y="49"/>
                    <a:pt x="119" y="50"/>
                  </a:cubicBezTo>
                  <a:cubicBezTo>
                    <a:pt x="118" y="51"/>
                    <a:pt x="117" y="51"/>
                    <a:pt x="116" y="52"/>
                  </a:cubicBezTo>
                  <a:cubicBezTo>
                    <a:pt x="108" y="71"/>
                    <a:pt x="101" y="91"/>
                    <a:pt x="96" y="111"/>
                  </a:cubicBezTo>
                  <a:cubicBezTo>
                    <a:pt x="94" y="119"/>
                    <a:pt x="92" y="127"/>
                    <a:pt x="92" y="135"/>
                  </a:cubicBezTo>
                  <a:cubicBezTo>
                    <a:pt x="92" y="139"/>
                    <a:pt x="93" y="143"/>
                    <a:pt x="93" y="147"/>
                  </a:cubicBezTo>
                  <a:cubicBezTo>
                    <a:pt x="93" y="151"/>
                    <a:pt x="92" y="155"/>
                    <a:pt x="92" y="159"/>
                  </a:cubicBezTo>
                  <a:cubicBezTo>
                    <a:pt x="82" y="154"/>
                    <a:pt x="71" y="148"/>
                    <a:pt x="62" y="143"/>
                  </a:cubicBezTo>
                  <a:cubicBezTo>
                    <a:pt x="52" y="137"/>
                    <a:pt x="44" y="132"/>
                    <a:pt x="35" y="126"/>
                  </a:cubicBezTo>
                  <a:cubicBezTo>
                    <a:pt x="23" y="116"/>
                    <a:pt x="20" y="93"/>
                    <a:pt x="4" y="89"/>
                  </a:cubicBezTo>
                  <a:lnTo>
                    <a:pt x="3" y="89"/>
                  </a:lnTo>
                  <a:lnTo>
                    <a:pt x="2" y="90"/>
                  </a:lnTo>
                  <a:cubicBezTo>
                    <a:pt x="2" y="91"/>
                    <a:pt x="1" y="91"/>
                    <a:pt x="1" y="91"/>
                  </a:cubicBezTo>
                  <a:cubicBezTo>
                    <a:pt x="1" y="92"/>
                    <a:pt x="2" y="92"/>
                    <a:pt x="2" y="92"/>
                  </a:cubicBezTo>
                  <a:lnTo>
                    <a:pt x="3" y="95"/>
                  </a:lnTo>
                  <a:lnTo>
                    <a:pt x="5" y="95"/>
                  </a:lnTo>
                  <a:cubicBezTo>
                    <a:pt x="0" y="114"/>
                    <a:pt x="19" y="137"/>
                    <a:pt x="35" y="149"/>
                  </a:cubicBezTo>
                  <a:cubicBezTo>
                    <a:pt x="39" y="152"/>
                    <a:pt x="44" y="155"/>
                    <a:pt x="49" y="158"/>
                  </a:cubicBezTo>
                  <a:cubicBezTo>
                    <a:pt x="55" y="161"/>
                    <a:pt x="61" y="164"/>
                    <a:pt x="67" y="167"/>
                  </a:cubicBezTo>
                  <a:cubicBezTo>
                    <a:pt x="69" y="169"/>
                    <a:pt x="71" y="170"/>
                    <a:pt x="73" y="171"/>
                  </a:cubicBezTo>
                  <a:cubicBezTo>
                    <a:pt x="80" y="175"/>
                    <a:pt x="87" y="178"/>
                    <a:pt x="94" y="180"/>
                  </a:cubicBezTo>
                  <a:cubicBezTo>
                    <a:pt x="114" y="180"/>
                    <a:pt x="114" y="158"/>
                    <a:pt x="114" y="143"/>
                  </a:cubicBezTo>
                  <a:cubicBezTo>
                    <a:pt x="114" y="117"/>
                    <a:pt x="133" y="92"/>
                    <a:pt x="131" y="66"/>
                  </a:cubicBezTo>
                  <a:cubicBezTo>
                    <a:pt x="137" y="74"/>
                    <a:pt x="142" y="81"/>
                    <a:pt x="148" y="88"/>
                  </a:cubicBezTo>
                  <a:cubicBezTo>
                    <a:pt x="155" y="99"/>
                    <a:pt x="163" y="110"/>
                    <a:pt x="172" y="120"/>
                  </a:cubicBezTo>
                  <a:cubicBezTo>
                    <a:pt x="206" y="152"/>
                    <a:pt x="258" y="155"/>
                    <a:pt x="301" y="143"/>
                  </a:cubicBezTo>
                  <a:cubicBezTo>
                    <a:pt x="302" y="143"/>
                    <a:pt x="302" y="143"/>
                    <a:pt x="303" y="143"/>
                  </a:cubicBezTo>
                  <a:cubicBezTo>
                    <a:pt x="304" y="142"/>
                    <a:pt x="304" y="142"/>
                    <a:pt x="305" y="141"/>
                  </a:cubicBezTo>
                  <a:cubicBezTo>
                    <a:pt x="306" y="140"/>
                    <a:pt x="305" y="139"/>
                    <a:pt x="305" y="138"/>
                  </a:cubicBezTo>
                  <a:cubicBezTo>
                    <a:pt x="305" y="138"/>
                    <a:pt x="306" y="137"/>
                    <a:pt x="305" y="136"/>
                  </a:cubicBezTo>
                  <a:cubicBezTo>
                    <a:pt x="304" y="135"/>
                    <a:pt x="304" y="135"/>
                    <a:pt x="303" y="134"/>
                  </a:cubicBezTo>
                  <a:cubicBezTo>
                    <a:pt x="302" y="133"/>
                    <a:pt x="301" y="134"/>
                    <a:pt x="301" y="134"/>
                  </a:cubicBezTo>
                  <a:cubicBezTo>
                    <a:pt x="300" y="134"/>
                    <a:pt x="300" y="134"/>
                    <a:pt x="300" y="1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2">
              <a:extLst>
                <a:ext uri="{FF2B5EF4-FFF2-40B4-BE49-F238E27FC236}">
                  <a16:creationId xmlns:a16="http://schemas.microsoft.com/office/drawing/2014/main" id="{A440D558-1EB4-416C-F4D4-0F9F33B4AB3C}"/>
                </a:ext>
              </a:extLst>
            </p:cNvPr>
            <p:cNvSpPr/>
            <p:nvPr/>
          </p:nvSpPr>
          <p:spPr>
            <a:xfrm>
              <a:off x="7986240" y="3969720"/>
              <a:ext cx="105840" cy="106920"/>
            </a:xfrm>
            <a:custGeom>
              <a:avLst/>
              <a:gdLst/>
              <a:ahLst/>
              <a:cxnLst/>
              <a:rect l="l" t="t" r="r" b="b"/>
              <a:pathLst>
                <a:path w="294" h="297" extrusionOk="0">
                  <a:moveTo>
                    <a:pt x="144" y="221"/>
                  </a:moveTo>
                  <a:cubicBezTo>
                    <a:pt x="156" y="209"/>
                    <a:pt x="142" y="178"/>
                    <a:pt x="137" y="166"/>
                  </a:cubicBezTo>
                  <a:cubicBezTo>
                    <a:pt x="129" y="144"/>
                    <a:pt x="131" y="127"/>
                    <a:pt x="124" y="107"/>
                  </a:cubicBezTo>
                  <a:cubicBezTo>
                    <a:pt x="128" y="110"/>
                    <a:pt x="133" y="113"/>
                    <a:pt x="137" y="116"/>
                  </a:cubicBezTo>
                  <a:cubicBezTo>
                    <a:pt x="151" y="124"/>
                    <a:pt x="166" y="128"/>
                    <a:pt x="182" y="128"/>
                  </a:cubicBezTo>
                  <a:cubicBezTo>
                    <a:pt x="198" y="128"/>
                    <a:pt x="214" y="124"/>
                    <a:pt x="227" y="116"/>
                  </a:cubicBezTo>
                  <a:cubicBezTo>
                    <a:pt x="231" y="114"/>
                    <a:pt x="234" y="112"/>
                    <a:pt x="237" y="110"/>
                  </a:cubicBezTo>
                  <a:cubicBezTo>
                    <a:pt x="237" y="109"/>
                    <a:pt x="238" y="109"/>
                    <a:pt x="238" y="108"/>
                  </a:cubicBezTo>
                  <a:cubicBezTo>
                    <a:pt x="239" y="107"/>
                    <a:pt x="239" y="105"/>
                    <a:pt x="239" y="104"/>
                  </a:cubicBezTo>
                  <a:cubicBezTo>
                    <a:pt x="239" y="102"/>
                    <a:pt x="239" y="101"/>
                    <a:pt x="238" y="100"/>
                  </a:cubicBezTo>
                  <a:cubicBezTo>
                    <a:pt x="229" y="80"/>
                    <a:pt x="224" y="58"/>
                    <a:pt x="224" y="37"/>
                  </a:cubicBezTo>
                  <a:cubicBezTo>
                    <a:pt x="224" y="36"/>
                    <a:pt x="224" y="35"/>
                    <a:pt x="224" y="35"/>
                  </a:cubicBezTo>
                  <a:cubicBezTo>
                    <a:pt x="252" y="45"/>
                    <a:pt x="293" y="39"/>
                    <a:pt x="289" y="9"/>
                  </a:cubicBezTo>
                  <a:cubicBezTo>
                    <a:pt x="289" y="8"/>
                    <a:pt x="289" y="7"/>
                    <a:pt x="288" y="5"/>
                  </a:cubicBezTo>
                  <a:cubicBezTo>
                    <a:pt x="287" y="4"/>
                    <a:pt x="287" y="4"/>
                    <a:pt x="285" y="3"/>
                  </a:cubicBezTo>
                  <a:cubicBezTo>
                    <a:pt x="283" y="2"/>
                    <a:pt x="283" y="2"/>
                    <a:pt x="282" y="2"/>
                  </a:cubicBezTo>
                  <a:cubicBezTo>
                    <a:pt x="280" y="2"/>
                    <a:pt x="279" y="2"/>
                    <a:pt x="278" y="3"/>
                  </a:cubicBezTo>
                  <a:cubicBezTo>
                    <a:pt x="277" y="4"/>
                    <a:pt x="276" y="4"/>
                    <a:pt x="275" y="5"/>
                  </a:cubicBezTo>
                  <a:cubicBezTo>
                    <a:pt x="274" y="7"/>
                    <a:pt x="274" y="8"/>
                    <a:pt x="274" y="9"/>
                  </a:cubicBezTo>
                  <a:cubicBezTo>
                    <a:pt x="271" y="23"/>
                    <a:pt x="233" y="24"/>
                    <a:pt x="220" y="15"/>
                  </a:cubicBezTo>
                  <a:cubicBezTo>
                    <a:pt x="219" y="11"/>
                    <a:pt x="217" y="7"/>
                    <a:pt x="215" y="4"/>
                  </a:cubicBezTo>
                  <a:cubicBezTo>
                    <a:pt x="214" y="3"/>
                    <a:pt x="214" y="2"/>
                    <a:pt x="212" y="1"/>
                  </a:cubicBezTo>
                  <a:cubicBezTo>
                    <a:pt x="211" y="0"/>
                    <a:pt x="210" y="0"/>
                    <a:pt x="209" y="0"/>
                  </a:cubicBezTo>
                  <a:cubicBezTo>
                    <a:pt x="208" y="0"/>
                    <a:pt x="206" y="0"/>
                    <a:pt x="205" y="1"/>
                  </a:cubicBezTo>
                  <a:cubicBezTo>
                    <a:pt x="204" y="2"/>
                    <a:pt x="204" y="3"/>
                    <a:pt x="203" y="4"/>
                  </a:cubicBezTo>
                  <a:cubicBezTo>
                    <a:pt x="202" y="5"/>
                    <a:pt x="202" y="5"/>
                    <a:pt x="202" y="7"/>
                  </a:cubicBezTo>
                  <a:cubicBezTo>
                    <a:pt x="202" y="8"/>
                    <a:pt x="202" y="8"/>
                    <a:pt x="202" y="9"/>
                  </a:cubicBezTo>
                  <a:cubicBezTo>
                    <a:pt x="202" y="13"/>
                    <a:pt x="203" y="17"/>
                    <a:pt x="204" y="20"/>
                  </a:cubicBezTo>
                  <a:cubicBezTo>
                    <a:pt x="205" y="22"/>
                    <a:pt x="207" y="23"/>
                    <a:pt x="208" y="24"/>
                  </a:cubicBezTo>
                  <a:cubicBezTo>
                    <a:pt x="212" y="46"/>
                    <a:pt x="205" y="72"/>
                    <a:pt x="213" y="91"/>
                  </a:cubicBezTo>
                  <a:cubicBezTo>
                    <a:pt x="229" y="132"/>
                    <a:pt x="126" y="91"/>
                    <a:pt x="113" y="87"/>
                  </a:cubicBezTo>
                  <a:lnTo>
                    <a:pt x="112" y="87"/>
                  </a:lnTo>
                  <a:cubicBezTo>
                    <a:pt x="110" y="87"/>
                    <a:pt x="110" y="87"/>
                    <a:pt x="109" y="88"/>
                  </a:cubicBezTo>
                  <a:cubicBezTo>
                    <a:pt x="108" y="89"/>
                    <a:pt x="107" y="89"/>
                    <a:pt x="106" y="90"/>
                  </a:cubicBezTo>
                  <a:cubicBezTo>
                    <a:pt x="105" y="91"/>
                    <a:pt x="106" y="92"/>
                    <a:pt x="106" y="93"/>
                  </a:cubicBezTo>
                  <a:cubicBezTo>
                    <a:pt x="106" y="94"/>
                    <a:pt x="105" y="95"/>
                    <a:pt x="106" y="96"/>
                  </a:cubicBezTo>
                  <a:cubicBezTo>
                    <a:pt x="107" y="97"/>
                    <a:pt x="107" y="97"/>
                    <a:pt x="107" y="97"/>
                  </a:cubicBezTo>
                  <a:cubicBezTo>
                    <a:pt x="134" y="119"/>
                    <a:pt x="119" y="136"/>
                    <a:pt x="124" y="160"/>
                  </a:cubicBezTo>
                  <a:cubicBezTo>
                    <a:pt x="128" y="183"/>
                    <a:pt x="144" y="223"/>
                    <a:pt x="102" y="209"/>
                  </a:cubicBezTo>
                  <a:cubicBezTo>
                    <a:pt x="72" y="199"/>
                    <a:pt x="45" y="172"/>
                    <a:pt x="14" y="167"/>
                  </a:cubicBezTo>
                  <a:cubicBezTo>
                    <a:pt x="12" y="157"/>
                    <a:pt x="10" y="147"/>
                    <a:pt x="9" y="137"/>
                  </a:cubicBezTo>
                  <a:cubicBezTo>
                    <a:pt x="9" y="134"/>
                    <a:pt x="4" y="134"/>
                    <a:pt x="4" y="137"/>
                  </a:cubicBezTo>
                  <a:cubicBezTo>
                    <a:pt x="3" y="145"/>
                    <a:pt x="3" y="153"/>
                    <a:pt x="3" y="160"/>
                  </a:cubicBezTo>
                  <a:cubicBezTo>
                    <a:pt x="3" y="163"/>
                    <a:pt x="3" y="165"/>
                    <a:pt x="3" y="167"/>
                  </a:cubicBezTo>
                  <a:cubicBezTo>
                    <a:pt x="2" y="168"/>
                    <a:pt x="1" y="169"/>
                    <a:pt x="1" y="169"/>
                  </a:cubicBezTo>
                  <a:cubicBezTo>
                    <a:pt x="1" y="170"/>
                    <a:pt x="0" y="170"/>
                    <a:pt x="0" y="172"/>
                  </a:cubicBezTo>
                  <a:cubicBezTo>
                    <a:pt x="0" y="173"/>
                    <a:pt x="1" y="175"/>
                    <a:pt x="1" y="176"/>
                  </a:cubicBezTo>
                  <a:cubicBezTo>
                    <a:pt x="1" y="176"/>
                    <a:pt x="2" y="177"/>
                    <a:pt x="3" y="178"/>
                  </a:cubicBezTo>
                  <a:cubicBezTo>
                    <a:pt x="4" y="192"/>
                    <a:pt x="7" y="207"/>
                    <a:pt x="14" y="221"/>
                  </a:cubicBezTo>
                  <a:cubicBezTo>
                    <a:pt x="16" y="226"/>
                    <a:pt x="18" y="231"/>
                    <a:pt x="21" y="236"/>
                  </a:cubicBezTo>
                  <a:cubicBezTo>
                    <a:pt x="24" y="242"/>
                    <a:pt x="30" y="249"/>
                    <a:pt x="34" y="255"/>
                  </a:cubicBezTo>
                  <a:cubicBezTo>
                    <a:pt x="45" y="266"/>
                    <a:pt x="54" y="277"/>
                    <a:pt x="63" y="289"/>
                  </a:cubicBezTo>
                  <a:cubicBezTo>
                    <a:pt x="65" y="293"/>
                    <a:pt x="68" y="294"/>
                    <a:pt x="72" y="295"/>
                  </a:cubicBezTo>
                  <a:cubicBezTo>
                    <a:pt x="72" y="296"/>
                    <a:pt x="73" y="296"/>
                    <a:pt x="74" y="296"/>
                  </a:cubicBezTo>
                  <a:cubicBezTo>
                    <a:pt x="75" y="296"/>
                    <a:pt x="76" y="296"/>
                    <a:pt x="77" y="295"/>
                  </a:cubicBezTo>
                  <a:cubicBezTo>
                    <a:pt x="78" y="294"/>
                    <a:pt x="79" y="294"/>
                    <a:pt x="80" y="293"/>
                  </a:cubicBezTo>
                  <a:cubicBezTo>
                    <a:pt x="81" y="292"/>
                    <a:pt x="80" y="291"/>
                    <a:pt x="80" y="290"/>
                  </a:cubicBezTo>
                  <a:cubicBezTo>
                    <a:pt x="80" y="289"/>
                    <a:pt x="80" y="289"/>
                    <a:pt x="80" y="288"/>
                  </a:cubicBezTo>
                  <a:cubicBezTo>
                    <a:pt x="77" y="280"/>
                    <a:pt x="73" y="272"/>
                    <a:pt x="69" y="264"/>
                  </a:cubicBezTo>
                  <a:cubicBezTo>
                    <a:pt x="66" y="259"/>
                    <a:pt x="63" y="254"/>
                    <a:pt x="59" y="249"/>
                  </a:cubicBezTo>
                  <a:cubicBezTo>
                    <a:pt x="49" y="234"/>
                    <a:pt x="47" y="216"/>
                    <a:pt x="33" y="203"/>
                  </a:cubicBezTo>
                  <a:cubicBezTo>
                    <a:pt x="31" y="201"/>
                    <a:pt x="26" y="203"/>
                    <a:pt x="27" y="207"/>
                  </a:cubicBezTo>
                  <a:cubicBezTo>
                    <a:pt x="30" y="214"/>
                    <a:pt x="33" y="220"/>
                    <a:pt x="36" y="226"/>
                  </a:cubicBezTo>
                  <a:cubicBezTo>
                    <a:pt x="35" y="225"/>
                    <a:pt x="35" y="224"/>
                    <a:pt x="34" y="223"/>
                  </a:cubicBezTo>
                  <a:cubicBezTo>
                    <a:pt x="26" y="210"/>
                    <a:pt x="20" y="196"/>
                    <a:pt x="16" y="181"/>
                  </a:cubicBezTo>
                  <a:cubicBezTo>
                    <a:pt x="53" y="196"/>
                    <a:pt x="111" y="255"/>
                    <a:pt x="144" y="2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2">
              <a:extLst>
                <a:ext uri="{FF2B5EF4-FFF2-40B4-BE49-F238E27FC236}">
                  <a16:creationId xmlns:a16="http://schemas.microsoft.com/office/drawing/2014/main" id="{3415CB66-73A5-E4A0-0F65-BEF5870EC41D}"/>
                </a:ext>
              </a:extLst>
            </p:cNvPr>
            <p:cNvSpPr/>
            <p:nvPr/>
          </p:nvSpPr>
          <p:spPr>
            <a:xfrm>
              <a:off x="7855920" y="3567600"/>
              <a:ext cx="131400" cy="722880"/>
            </a:xfrm>
            <a:custGeom>
              <a:avLst/>
              <a:gdLst/>
              <a:ahLst/>
              <a:cxnLst/>
              <a:rect l="l" t="t" r="r" b="b"/>
              <a:pathLst>
                <a:path w="365" h="2008" extrusionOk="0">
                  <a:moveTo>
                    <a:pt x="337" y="2005"/>
                  </a:moveTo>
                  <a:cubicBezTo>
                    <a:pt x="341" y="2007"/>
                    <a:pt x="345" y="2001"/>
                    <a:pt x="342" y="1998"/>
                  </a:cubicBezTo>
                  <a:cubicBezTo>
                    <a:pt x="322" y="1979"/>
                    <a:pt x="293" y="1973"/>
                    <a:pt x="271" y="1957"/>
                  </a:cubicBezTo>
                  <a:cubicBezTo>
                    <a:pt x="244" y="1937"/>
                    <a:pt x="221" y="1914"/>
                    <a:pt x="197" y="1892"/>
                  </a:cubicBezTo>
                  <a:cubicBezTo>
                    <a:pt x="173" y="1871"/>
                    <a:pt x="141" y="1842"/>
                    <a:pt x="130" y="1807"/>
                  </a:cubicBezTo>
                  <a:cubicBezTo>
                    <a:pt x="122" y="1781"/>
                    <a:pt x="117" y="1755"/>
                    <a:pt x="115" y="1728"/>
                  </a:cubicBezTo>
                  <a:cubicBezTo>
                    <a:pt x="129" y="1751"/>
                    <a:pt x="145" y="1773"/>
                    <a:pt x="159" y="1795"/>
                  </a:cubicBezTo>
                  <a:cubicBezTo>
                    <a:pt x="169" y="1811"/>
                    <a:pt x="180" y="1825"/>
                    <a:pt x="193" y="1838"/>
                  </a:cubicBezTo>
                  <a:cubicBezTo>
                    <a:pt x="193" y="1846"/>
                    <a:pt x="194" y="1853"/>
                    <a:pt x="196" y="1860"/>
                  </a:cubicBezTo>
                  <a:cubicBezTo>
                    <a:pt x="197" y="1868"/>
                    <a:pt x="206" y="1864"/>
                    <a:pt x="206" y="1859"/>
                  </a:cubicBezTo>
                  <a:cubicBezTo>
                    <a:pt x="205" y="1854"/>
                    <a:pt x="205" y="1852"/>
                    <a:pt x="204" y="1848"/>
                  </a:cubicBezTo>
                  <a:lnTo>
                    <a:pt x="208" y="1852"/>
                  </a:lnTo>
                  <a:lnTo>
                    <a:pt x="209" y="1852"/>
                  </a:lnTo>
                  <a:cubicBezTo>
                    <a:pt x="209" y="1853"/>
                    <a:pt x="210" y="1853"/>
                    <a:pt x="211" y="1853"/>
                  </a:cubicBezTo>
                  <a:lnTo>
                    <a:pt x="212" y="1852"/>
                  </a:lnTo>
                  <a:cubicBezTo>
                    <a:pt x="213" y="1852"/>
                    <a:pt x="213" y="1852"/>
                    <a:pt x="214" y="1851"/>
                  </a:cubicBezTo>
                  <a:cubicBezTo>
                    <a:pt x="215" y="1851"/>
                    <a:pt x="214" y="1850"/>
                    <a:pt x="214" y="1849"/>
                  </a:cubicBezTo>
                  <a:cubicBezTo>
                    <a:pt x="214" y="1848"/>
                    <a:pt x="214" y="1848"/>
                    <a:pt x="214" y="1847"/>
                  </a:cubicBezTo>
                  <a:cubicBezTo>
                    <a:pt x="210" y="1840"/>
                    <a:pt x="205" y="1833"/>
                    <a:pt x="201" y="1826"/>
                  </a:cubicBezTo>
                  <a:cubicBezTo>
                    <a:pt x="201" y="1824"/>
                    <a:pt x="201" y="1822"/>
                    <a:pt x="201" y="1820"/>
                  </a:cubicBezTo>
                  <a:cubicBezTo>
                    <a:pt x="201" y="1819"/>
                    <a:pt x="201" y="1817"/>
                    <a:pt x="201" y="1815"/>
                  </a:cubicBezTo>
                  <a:cubicBezTo>
                    <a:pt x="202" y="1809"/>
                    <a:pt x="202" y="1803"/>
                    <a:pt x="202" y="1797"/>
                  </a:cubicBezTo>
                  <a:cubicBezTo>
                    <a:pt x="202" y="1791"/>
                    <a:pt x="202" y="1785"/>
                    <a:pt x="201" y="1779"/>
                  </a:cubicBezTo>
                  <a:cubicBezTo>
                    <a:pt x="191" y="1741"/>
                    <a:pt x="185" y="1701"/>
                    <a:pt x="183" y="1661"/>
                  </a:cubicBezTo>
                  <a:cubicBezTo>
                    <a:pt x="201" y="1677"/>
                    <a:pt x="221" y="1689"/>
                    <a:pt x="238" y="1705"/>
                  </a:cubicBezTo>
                  <a:cubicBezTo>
                    <a:pt x="264" y="1726"/>
                    <a:pt x="304" y="1749"/>
                    <a:pt x="338" y="1739"/>
                  </a:cubicBezTo>
                  <a:cubicBezTo>
                    <a:pt x="339" y="1738"/>
                    <a:pt x="339" y="1738"/>
                    <a:pt x="339" y="1738"/>
                  </a:cubicBezTo>
                  <a:cubicBezTo>
                    <a:pt x="340" y="1738"/>
                    <a:pt x="340" y="1738"/>
                    <a:pt x="341" y="1737"/>
                  </a:cubicBezTo>
                  <a:cubicBezTo>
                    <a:pt x="342" y="1737"/>
                    <a:pt x="341" y="1735"/>
                    <a:pt x="341" y="1734"/>
                  </a:cubicBezTo>
                  <a:cubicBezTo>
                    <a:pt x="341" y="1734"/>
                    <a:pt x="342" y="1733"/>
                    <a:pt x="341" y="1732"/>
                  </a:cubicBezTo>
                  <a:cubicBezTo>
                    <a:pt x="340" y="1732"/>
                    <a:pt x="340" y="1731"/>
                    <a:pt x="339" y="1731"/>
                  </a:cubicBezTo>
                  <a:cubicBezTo>
                    <a:pt x="339" y="1731"/>
                    <a:pt x="339" y="1730"/>
                    <a:pt x="338" y="1730"/>
                  </a:cubicBezTo>
                  <a:cubicBezTo>
                    <a:pt x="334" y="1729"/>
                    <a:pt x="330" y="1727"/>
                    <a:pt x="326" y="1726"/>
                  </a:cubicBezTo>
                  <a:cubicBezTo>
                    <a:pt x="336" y="1706"/>
                    <a:pt x="330" y="1676"/>
                    <a:pt x="328" y="1655"/>
                  </a:cubicBezTo>
                  <a:cubicBezTo>
                    <a:pt x="325" y="1623"/>
                    <a:pt x="320" y="1582"/>
                    <a:pt x="295" y="1559"/>
                  </a:cubicBezTo>
                  <a:cubicBezTo>
                    <a:pt x="295" y="1559"/>
                    <a:pt x="295" y="1560"/>
                    <a:pt x="294" y="1559"/>
                  </a:cubicBezTo>
                  <a:cubicBezTo>
                    <a:pt x="293" y="1559"/>
                    <a:pt x="293" y="1558"/>
                    <a:pt x="292" y="1558"/>
                  </a:cubicBezTo>
                  <a:cubicBezTo>
                    <a:pt x="292" y="1558"/>
                    <a:pt x="292" y="1559"/>
                    <a:pt x="291" y="1559"/>
                  </a:cubicBezTo>
                  <a:cubicBezTo>
                    <a:pt x="290" y="1560"/>
                    <a:pt x="289" y="1559"/>
                    <a:pt x="289" y="1560"/>
                  </a:cubicBezTo>
                  <a:cubicBezTo>
                    <a:pt x="289" y="1561"/>
                    <a:pt x="289" y="1561"/>
                    <a:pt x="289" y="1562"/>
                  </a:cubicBezTo>
                  <a:lnTo>
                    <a:pt x="289" y="1563"/>
                  </a:lnTo>
                  <a:cubicBezTo>
                    <a:pt x="296" y="1584"/>
                    <a:pt x="302" y="1605"/>
                    <a:pt x="306" y="1626"/>
                  </a:cubicBezTo>
                  <a:cubicBezTo>
                    <a:pt x="310" y="1643"/>
                    <a:pt x="312" y="1661"/>
                    <a:pt x="314" y="1678"/>
                  </a:cubicBezTo>
                  <a:cubicBezTo>
                    <a:pt x="315" y="1685"/>
                    <a:pt x="316" y="1693"/>
                    <a:pt x="316" y="1700"/>
                  </a:cubicBezTo>
                  <a:cubicBezTo>
                    <a:pt x="316" y="1708"/>
                    <a:pt x="315" y="1716"/>
                    <a:pt x="314" y="1723"/>
                  </a:cubicBezTo>
                  <a:cubicBezTo>
                    <a:pt x="307" y="1722"/>
                    <a:pt x="301" y="1720"/>
                    <a:pt x="294" y="1719"/>
                  </a:cubicBezTo>
                  <a:cubicBezTo>
                    <a:pt x="285" y="1716"/>
                    <a:pt x="275" y="1712"/>
                    <a:pt x="267" y="1707"/>
                  </a:cubicBezTo>
                  <a:cubicBezTo>
                    <a:pt x="256" y="1700"/>
                    <a:pt x="246" y="1693"/>
                    <a:pt x="237" y="1684"/>
                  </a:cubicBezTo>
                  <a:cubicBezTo>
                    <a:pt x="209" y="1660"/>
                    <a:pt x="180" y="1637"/>
                    <a:pt x="152" y="1614"/>
                  </a:cubicBezTo>
                  <a:cubicBezTo>
                    <a:pt x="151" y="1614"/>
                    <a:pt x="152" y="1614"/>
                    <a:pt x="151" y="1613"/>
                  </a:cubicBezTo>
                  <a:cubicBezTo>
                    <a:pt x="150" y="1613"/>
                    <a:pt x="150" y="1613"/>
                    <a:pt x="149" y="1613"/>
                  </a:cubicBezTo>
                  <a:lnTo>
                    <a:pt x="148" y="1613"/>
                  </a:lnTo>
                  <a:cubicBezTo>
                    <a:pt x="147" y="1614"/>
                    <a:pt x="147" y="1614"/>
                    <a:pt x="146" y="1615"/>
                  </a:cubicBezTo>
                  <a:lnTo>
                    <a:pt x="146" y="1616"/>
                  </a:lnTo>
                  <a:cubicBezTo>
                    <a:pt x="146" y="1617"/>
                    <a:pt x="146" y="1617"/>
                    <a:pt x="146" y="1618"/>
                  </a:cubicBezTo>
                  <a:lnTo>
                    <a:pt x="147" y="1618"/>
                  </a:lnTo>
                  <a:cubicBezTo>
                    <a:pt x="156" y="1632"/>
                    <a:pt x="166" y="1644"/>
                    <a:pt x="177" y="1656"/>
                  </a:cubicBezTo>
                  <a:cubicBezTo>
                    <a:pt x="177" y="1691"/>
                    <a:pt x="179" y="1725"/>
                    <a:pt x="184" y="1759"/>
                  </a:cubicBezTo>
                  <a:cubicBezTo>
                    <a:pt x="185" y="1775"/>
                    <a:pt x="186" y="1790"/>
                    <a:pt x="187" y="1806"/>
                  </a:cubicBezTo>
                  <a:cubicBezTo>
                    <a:pt x="161" y="1764"/>
                    <a:pt x="132" y="1723"/>
                    <a:pt x="106" y="1681"/>
                  </a:cubicBezTo>
                  <a:cubicBezTo>
                    <a:pt x="105" y="1681"/>
                    <a:pt x="105" y="1680"/>
                    <a:pt x="105" y="1680"/>
                  </a:cubicBezTo>
                  <a:cubicBezTo>
                    <a:pt x="86" y="1646"/>
                    <a:pt x="71" y="1609"/>
                    <a:pt x="63" y="1571"/>
                  </a:cubicBezTo>
                  <a:cubicBezTo>
                    <a:pt x="59" y="1547"/>
                    <a:pt x="57" y="1522"/>
                    <a:pt x="57" y="1497"/>
                  </a:cubicBezTo>
                  <a:cubicBezTo>
                    <a:pt x="57" y="1493"/>
                    <a:pt x="57" y="1489"/>
                    <a:pt x="57" y="1484"/>
                  </a:cubicBezTo>
                  <a:lnTo>
                    <a:pt x="57" y="1485"/>
                  </a:lnTo>
                  <a:cubicBezTo>
                    <a:pt x="67" y="1520"/>
                    <a:pt x="102" y="1539"/>
                    <a:pt x="120" y="1569"/>
                  </a:cubicBezTo>
                  <a:cubicBezTo>
                    <a:pt x="123" y="1575"/>
                    <a:pt x="131" y="1571"/>
                    <a:pt x="131" y="1565"/>
                  </a:cubicBezTo>
                  <a:cubicBezTo>
                    <a:pt x="134" y="1551"/>
                    <a:pt x="138" y="1537"/>
                    <a:pt x="144" y="1523"/>
                  </a:cubicBezTo>
                  <a:cubicBezTo>
                    <a:pt x="146" y="1510"/>
                    <a:pt x="146" y="1486"/>
                    <a:pt x="148" y="1475"/>
                  </a:cubicBezTo>
                  <a:cubicBezTo>
                    <a:pt x="149" y="1464"/>
                    <a:pt x="150" y="1453"/>
                    <a:pt x="150" y="1442"/>
                  </a:cubicBezTo>
                  <a:cubicBezTo>
                    <a:pt x="150" y="1431"/>
                    <a:pt x="149" y="1420"/>
                    <a:pt x="148" y="1409"/>
                  </a:cubicBezTo>
                  <a:cubicBezTo>
                    <a:pt x="148" y="1409"/>
                    <a:pt x="148" y="1408"/>
                    <a:pt x="147" y="1408"/>
                  </a:cubicBezTo>
                  <a:cubicBezTo>
                    <a:pt x="147" y="1408"/>
                    <a:pt x="147" y="1407"/>
                    <a:pt x="146" y="1407"/>
                  </a:cubicBezTo>
                  <a:lnTo>
                    <a:pt x="145" y="1407"/>
                  </a:lnTo>
                  <a:lnTo>
                    <a:pt x="144" y="1407"/>
                  </a:lnTo>
                  <a:cubicBezTo>
                    <a:pt x="143" y="1407"/>
                    <a:pt x="143" y="1408"/>
                    <a:pt x="143" y="1408"/>
                  </a:cubicBezTo>
                  <a:cubicBezTo>
                    <a:pt x="142" y="1408"/>
                    <a:pt x="142" y="1409"/>
                    <a:pt x="142" y="1409"/>
                  </a:cubicBezTo>
                  <a:cubicBezTo>
                    <a:pt x="138" y="1441"/>
                    <a:pt x="133" y="1473"/>
                    <a:pt x="132" y="1505"/>
                  </a:cubicBezTo>
                  <a:cubicBezTo>
                    <a:pt x="130" y="1519"/>
                    <a:pt x="127" y="1533"/>
                    <a:pt x="122" y="1547"/>
                  </a:cubicBezTo>
                  <a:cubicBezTo>
                    <a:pt x="110" y="1527"/>
                    <a:pt x="94" y="1513"/>
                    <a:pt x="81" y="1494"/>
                  </a:cubicBezTo>
                  <a:cubicBezTo>
                    <a:pt x="58" y="1460"/>
                    <a:pt x="54" y="1409"/>
                    <a:pt x="55" y="1371"/>
                  </a:cubicBezTo>
                  <a:cubicBezTo>
                    <a:pt x="54" y="1355"/>
                    <a:pt x="53" y="1339"/>
                    <a:pt x="53" y="1323"/>
                  </a:cubicBezTo>
                  <a:cubicBezTo>
                    <a:pt x="53" y="1307"/>
                    <a:pt x="54" y="1291"/>
                    <a:pt x="55" y="1275"/>
                  </a:cubicBezTo>
                  <a:cubicBezTo>
                    <a:pt x="55" y="1273"/>
                    <a:pt x="55" y="1271"/>
                    <a:pt x="56" y="1270"/>
                  </a:cubicBezTo>
                  <a:lnTo>
                    <a:pt x="57" y="1270"/>
                  </a:lnTo>
                  <a:cubicBezTo>
                    <a:pt x="58" y="1271"/>
                    <a:pt x="59" y="1271"/>
                    <a:pt x="60" y="1271"/>
                  </a:cubicBezTo>
                  <a:cubicBezTo>
                    <a:pt x="61" y="1271"/>
                    <a:pt x="62" y="1271"/>
                    <a:pt x="63" y="1270"/>
                  </a:cubicBezTo>
                  <a:cubicBezTo>
                    <a:pt x="64" y="1270"/>
                    <a:pt x="65" y="1269"/>
                    <a:pt x="65" y="1268"/>
                  </a:cubicBezTo>
                  <a:cubicBezTo>
                    <a:pt x="85" y="1243"/>
                    <a:pt x="87" y="1205"/>
                    <a:pt x="92" y="1176"/>
                  </a:cubicBezTo>
                  <a:cubicBezTo>
                    <a:pt x="99" y="1140"/>
                    <a:pt x="117" y="1107"/>
                    <a:pt x="119" y="1071"/>
                  </a:cubicBezTo>
                  <a:cubicBezTo>
                    <a:pt x="119" y="1070"/>
                    <a:pt x="119" y="1071"/>
                    <a:pt x="118" y="1069"/>
                  </a:cubicBezTo>
                  <a:cubicBezTo>
                    <a:pt x="117" y="1068"/>
                    <a:pt x="118" y="1068"/>
                    <a:pt x="117" y="1067"/>
                  </a:cubicBezTo>
                  <a:cubicBezTo>
                    <a:pt x="116" y="1067"/>
                    <a:pt x="116" y="1067"/>
                    <a:pt x="115" y="1067"/>
                  </a:cubicBezTo>
                  <a:cubicBezTo>
                    <a:pt x="114" y="1067"/>
                    <a:pt x="113" y="1067"/>
                    <a:pt x="113" y="1067"/>
                  </a:cubicBezTo>
                  <a:cubicBezTo>
                    <a:pt x="112" y="1068"/>
                    <a:pt x="112" y="1068"/>
                    <a:pt x="111" y="1069"/>
                  </a:cubicBezTo>
                  <a:cubicBezTo>
                    <a:pt x="92" y="1120"/>
                    <a:pt x="77" y="1172"/>
                    <a:pt x="68" y="1226"/>
                  </a:cubicBezTo>
                  <a:cubicBezTo>
                    <a:pt x="67" y="1233"/>
                    <a:pt x="65" y="1239"/>
                    <a:pt x="63" y="1246"/>
                  </a:cubicBezTo>
                  <a:cubicBezTo>
                    <a:pt x="62" y="1248"/>
                    <a:pt x="62" y="1250"/>
                    <a:pt x="60" y="1252"/>
                  </a:cubicBezTo>
                  <a:cubicBezTo>
                    <a:pt x="59" y="1253"/>
                    <a:pt x="60" y="1253"/>
                    <a:pt x="59" y="1254"/>
                  </a:cubicBezTo>
                  <a:cubicBezTo>
                    <a:pt x="62" y="1244"/>
                    <a:pt x="64" y="1235"/>
                    <a:pt x="64" y="1225"/>
                  </a:cubicBezTo>
                  <a:cubicBezTo>
                    <a:pt x="64" y="1223"/>
                    <a:pt x="64" y="1220"/>
                    <a:pt x="63" y="1218"/>
                  </a:cubicBezTo>
                  <a:lnTo>
                    <a:pt x="63" y="1217"/>
                  </a:lnTo>
                  <a:lnTo>
                    <a:pt x="62" y="1216"/>
                  </a:lnTo>
                  <a:lnTo>
                    <a:pt x="61" y="1216"/>
                  </a:lnTo>
                  <a:cubicBezTo>
                    <a:pt x="60" y="1216"/>
                    <a:pt x="60" y="1216"/>
                    <a:pt x="59" y="1216"/>
                  </a:cubicBezTo>
                  <a:cubicBezTo>
                    <a:pt x="58" y="1217"/>
                    <a:pt x="59" y="1217"/>
                    <a:pt x="58" y="1217"/>
                  </a:cubicBezTo>
                  <a:cubicBezTo>
                    <a:pt x="57" y="1218"/>
                    <a:pt x="58" y="1218"/>
                    <a:pt x="58" y="1218"/>
                  </a:cubicBezTo>
                  <a:cubicBezTo>
                    <a:pt x="56" y="1228"/>
                    <a:pt x="53" y="1238"/>
                    <a:pt x="50" y="1247"/>
                  </a:cubicBezTo>
                  <a:cubicBezTo>
                    <a:pt x="46" y="1238"/>
                    <a:pt x="43" y="1229"/>
                    <a:pt x="42" y="1220"/>
                  </a:cubicBezTo>
                  <a:cubicBezTo>
                    <a:pt x="38" y="1203"/>
                    <a:pt x="32" y="1186"/>
                    <a:pt x="24" y="1171"/>
                  </a:cubicBezTo>
                  <a:cubicBezTo>
                    <a:pt x="2" y="1108"/>
                    <a:pt x="14" y="1034"/>
                    <a:pt x="30" y="966"/>
                  </a:cubicBezTo>
                  <a:cubicBezTo>
                    <a:pt x="30" y="968"/>
                    <a:pt x="31" y="969"/>
                    <a:pt x="32" y="971"/>
                  </a:cubicBezTo>
                  <a:cubicBezTo>
                    <a:pt x="33" y="973"/>
                    <a:pt x="34" y="974"/>
                    <a:pt x="36" y="976"/>
                  </a:cubicBezTo>
                  <a:cubicBezTo>
                    <a:pt x="36" y="977"/>
                    <a:pt x="37" y="977"/>
                    <a:pt x="37" y="977"/>
                  </a:cubicBezTo>
                  <a:cubicBezTo>
                    <a:pt x="38" y="978"/>
                    <a:pt x="39" y="978"/>
                    <a:pt x="41" y="978"/>
                  </a:cubicBezTo>
                  <a:cubicBezTo>
                    <a:pt x="42" y="978"/>
                    <a:pt x="43" y="978"/>
                    <a:pt x="44" y="977"/>
                  </a:cubicBezTo>
                  <a:cubicBezTo>
                    <a:pt x="45" y="977"/>
                    <a:pt x="45" y="977"/>
                    <a:pt x="46" y="976"/>
                  </a:cubicBezTo>
                  <a:cubicBezTo>
                    <a:pt x="74" y="954"/>
                    <a:pt x="92" y="909"/>
                    <a:pt x="106" y="875"/>
                  </a:cubicBezTo>
                  <a:cubicBezTo>
                    <a:pt x="106" y="876"/>
                    <a:pt x="106" y="876"/>
                    <a:pt x="106" y="877"/>
                  </a:cubicBezTo>
                  <a:cubicBezTo>
                    <a:pt x="106" y="888"/>
                    <a:pt x="109" y="898"/>
                    <a:pt x="114" y="908"/>
                  </a:cubicBezTo>
                  <a:cubicBezTo>
                    <a:pt x="117" y="919"/>
                    <a:pt x="122" y="930"/>
                    <a:pt x="127" y="939"/>
                  </a:cubicBezTo>
                  <a:cubicBezTo>
                    <a:pt x="133" y="950"/>
                    <a:pt x="140" y="958"/>
                    <a:pt x="148" y="967"/>
                  </a:cubicBezTo>
                  <a:cubicBezTo>
                    <a:pt x="149" y="967"/>
                    <a:pt x="149" y="968"/>
                    <a:pt x="149" y="968"/>
                  </a:cubicBezTo>
                  <a:cubicBezTo>
                    <a:pt x="150" y="968"/>
                    <a:pt x="152" y="969"/>
                    <a:pt x="153" y="969"/>
                  </a:cubicBezTo>
                  <a:cubicBezTo>
                    <a:pt x="154" y="969"/>
                    <a:pt x="156" y="969"/>
                    <a:pt x="157" y="968"/>
                  </a:cubicBezTo>
                  <a:cubicBezTo>
                    <a:pt x="158" y="968"/>
                    <a:pt x="158" y="967"/>
                    <a:pt x="159" y="966"/>
                  </a:cubicBezTo>
                  <a:cubicBezTo>
                    <a:pt x="166" y="953"/>
                    <a:pt x="173" y="939"/>
                    <a:pt x="179" y="925"/>
                  </a:cubicBezTo>
                  <a:cubicBezTo>
                    <a:pt x="185" y="914"/>
                    <a:pt x="192" y="905"/>
                    <a:pt x="198" y="895"/>
                  </a:cubicBezTo>
                  <a:cubicBezTo>
                    <a:pt x="206" y="900"/>
                    <a:pt x="210" y="914"/>
                    <a:pt x="215" y="920"/>
                  </a:cubicBezTo>
                  <a:cubicBezTo>
                    <a:pt x="218" y="923"/>
                    <a:pt x="221" y="926"/>
                    <a:pt x="224" y="927"/>
                  </a:cubicBezTo>
                  <a:cubicBezTo>
                    <a:pt x="228" y="930"/>
                    <a:pt x="232" y="931"/>
                    <a:pt x="237" y="931"/>
                  </a:cubicBezTo>
                  <a:cubicBezTo>
                    <a:pt x="238" y="932"/>
                    <a:pt x="239" y="932"/>
                    <a:pt x="240" y="932"/>
                  </a:cubicBezTo>
                  <a:cubicBezTo>
                    <a:pt x="243" y="932"/>
                    <a:pt x="247" y="931"/>
                    <a:pt x="250" y="929"/>
                  </a:cubicBezTo>
                  <a:cubicBezTo>
                    <a:pt x="253" y="927"/>
                    <a:pt x="255" y="925"/>
                    <a:pt x="257" y="922"/>
                  </a:cubicBezTo>
                  <a:cubicBezTo>
                    <a:pt x="259" y="919"/>
                    <a:pt x="259" y="915"/>
                    <a:pt x="259" y="912"/>
                  </a:cubicBezTo>
                  <a:cubicBezTo>
                    <a:pt x="259" y="909"/>
                    <a:pt x="259" y="905"/>
                    <a:pt x="257" y="902"/>
                  </a:cubicBezTo>
                  <a:lnTo>
                    <a:pt x="256" y="901"/>
                  </a:lnTo>
                  <a:cubicBezTo>
                    <a:pt x="256" y="900"/>
                    <a:pt x="255" y="901"/>
                    <a:pt x="254" y="900"/>
                  </a:cubicBezTo>
                  <a:cubicBezTo>
                    <a:pt x="253" y="900"/>
                    <a:pt x="253" y="899"/>
                    <a:pt x="252" y="899"/>
                  </a:cubicBezTo>
                  <a:cubicBezTo>
                    <a:pt x="251" y="899"/>
                    <a:pt x="251" y="900"/>
                    <a:pt x="250" y="900"/>
                  </a:cubicBezTo>
                  <a:cubicBezTo>
                    <a:pt x="249" y="901"/>
                    <a:pt x="249" y="900"/>
                    <a:pt x="248" y="901"/>
                  </a:cubicBezTo>
                  <a:cubicBezTo>
                    <a:pt x="237" y="924"/>
                    <a:pt x="225" y="899"/>
                    <a:pt x="218" y="889"/>
                  </a:cubicBezTo>
                  <a:cubicBezTo>
                    <a:pt x="218" y="889"/>
                    <a:pt x="218" y="888"/>
                    <a:pt x="217" y="888"/>
                  </a:cubicBezTo>
                  <a:cubicBezTo>
                    <a:pt x="215" y="884"/>
                    <a:pt x="212" y="882"/>
                    <a:pt x="208" y="879"/>
                  </a:cubicBezTo>
                  <a:cubicBezTo>
                    <a:pt x="204" y="877"/>
                    <a:pt x="200" y="875"/>
                    <a:pt x="195" y="875"/>
                  </a:cubicBezTo>
                  <a:lnTo>
                    <a:pt x="194" y="875"/>
                  </a:lnTo>
                  <a:cubicBezTo>
                    <a:pt x="193" y="875"/>
                    <a:pt x="192" y="875"/>
                    <a:pt x="190" y="876"/>
                  </a:cubicBezTo>
                  <a:cubicBezTo>
                    <a:pt x="188" y="877"/>
                    <a:pt x="187" y="878"/>
                    <a:pt x="186" y="880"/>
                  </a:cubicBezTo>
                  <a:lnTo>
                    <a:pt x="186" y="881"/>
                  </a:lnTo>
                  <a:cubicBezTo>
                    <a:pt x="179" y="896"/>
                    <a:pt x="168" y="909"/>
                    <a:pt x="160" y="924"/>
                  </a:cubicBezTo>
                  <a:cubicBezTo>
                    <a:pt x="156" y="932"/>
                    <a:pt x="155" y="940"/>
                    <a:pt x="151" y="949"/>
                  </a:cubicBezTo>
                  <a:cubicBezTo>
                    <a:pt x="150" y="946"/>
                    <a:pt x="147" y="944"/>
                    <a:pt x="146" y="941"/>
                  </a:cubicBezTo>
                  <a:cubicBezTo>
                    <a:pt x="141" y="934"/>
                    <a:pt x="138" y="925"/>
                    <a:pt x="134" y="917"/>
                  </a:cubicBezTo>
                  <a:cubicBezTo>
                    <a:pt x="125" y="900"/>
                    <a:pt x="117" y="882"/>
                    <a:pt x="111" y="863"/>
                  </a:cubicBezTo>
                  <a:cubicBezTo>
                    <a:pt x="111" y="863"/>
                    <a:pt x="112" y="863"/>
                    <a:pt x="111" y="862"/>
                  </a:cubicBezTo>
                  <a:cubicBezTo>
                    <a:pt x="110" y="862"/>
                    <a:pt x="110" y="862"/>
                    <a:pt x="110" y="862"/>
                  </a:cubicBezTo>
                  <a:cubicBezTo>
                    <a:pt x="109" y="862"/>
                    <a:pt x="109" y="862"/>
                    <a:pt x="109" y="862"/>
                  </a:cubicBezTo>
                  <a:cubicBezTo>
                    <a:pt x="108" y="863"/>
                    <a:pt x="108" y="863"/>
                    <a:pt x="108" y="863"/>
                  </a:cubicBezTo>
                  <a:cubicBezTo>
                    <a:pt x="108" y="864"/>
                    <a:pt x="108" y="865"/>
                    <a:pt x="108" y="867"/>
                  </a:cubicBezTo>
                  <a:cubicBezTo>
                    <a:pt x="107" y="866"/>
                    <a:pt x="107" y="866"/>
                    <a:pt x="107" y="866"/>
                  </a:cubicBezTo>
                  <a:cubicBezTo>
                    <a:pt x="106" y="866"/>
                    <a:pt x="106" y="865"/>
                    <a:pt x="105" y="865"/>
                  </a:cubicBezTo>
                  <a:cubicBezTo>
                    <a:pt x="105" y="865"/>
                    <a:pt x="104" y="866"/>
                    <a:pt x="103" y="866"/>
                  </a:cubicBezTo>
                  <a:lnTo>
                    <a:pt x="103" y="867"/>
                  </a:lnTo>
                  <a:cubicBezTo>
                    <a:pt x="93" y="876"/>
                    <a:pt x="84" y="888"/>
                    <a:pt x="77" y="899"/>
                  </a:cubicBezTo>
                  <a:cubicBezTo>
                    <a:pt x="74" y="905"/>
                    <a:pt x="71" y="909"/>
                    <a:pt x="69" y="915"/>
                  </a:cubicBezTo>
                  <a:cubicBezTo>
                    <a:pt x="62" y="927"/>
                    <a:pt x="55" y="940"/>
                    <a:pt x="48" y="952"/>
                  </a:cubicBezTo>
                  <a:cubicBezTo>
                    <a:pt x="43" y="960"/>
                    <a:pt x="41" y="943"/>
                    <a:pt x="39" y="927"/>
                  </a:cubicBezTo>
                  <a:cubicBezTo>
                    <a:pt x="43" y="914"/>
                    <a:pt x="46" y="901"/>
                    <a:pt x="49" y="889"/>
                  </a:cubicBezTo>
                  <a:cubicBezTo>
                    <a:pt x="49" y="886"/>
                    <a:pt x="45" y="884"/>
                    <a:pt x="44" y="887"/>
                  </a:cubicBezTo>
                  <a:lnTo>
                    <a:pt x="38" y="906"/>
                  </a:lnTo>
                  <a:cubicBezTo>
                    <a:pt x="38" y="904"/>
                    <a:pt x="38" y="904"/>
                    <a:pt x="38" y="903"/>
                  </a:cubicBezTo>
                  <a:cubicBezTo>
                    <a:pt x="38" y="842"/>
                    <a:pt x="48" y="781"/>
                    <a:pt x="67" y="722"/>
                  </a:cubicBezTo>
                  <a:cubicBezTo>
                    <a:pt x="68" y="723"/>
                    <a:pt x="69" y="724"/>
                    <a:pt x="71" y="724"/>
                  </a:cubicBezTo>
                  <a:cubicBezTo>
                    <a:pt x="72" y="724"/>
                    <a:pt x="74" y="723"/>
                    <a:pt x="75" y="722"/>
                  </a:cubicBezTo>
                  <a:cubicBezTo>
                    <a:pt x="76" y="722"/>
                    <a:pt x="76" y="722"/>
                    <a:pt x="76" y="722"/>
                  </a:cubicBezTo>
                  <a:cubicBezTo>
                    <a:pt x="95" y="709"/>
                    <a:pt x="112" y="695"/>
                    <a:pt x="128" y="679"/>
                  </a:cubicBezTo>
                  <a:cubicBezTo>
                    <a:pt x="135" y="672"/>
                    <a:pt x="141" y="665"/>
                    <a:pt x="147" y="657"/>
                  </a:cubicBezTo>
                  <a:cubicBezTo>
                    <a:pt x="152" y="650"/>
                    <a:pt x="176" y="607"/>
                    <a:pt x="173" y="637"/>
                  </a:cubicBezTo>
                  <a:cubicBezTo>
                    <a:pt x="170" y="668"/>
                    <a:pt x="171" y="720"/>
                    <a:pt x="198" y="745"/>
                  </a:cubicBezTo>
                  <a:cubicBezTo>
                    <a:pt x="198" y="746"/>
                    <a:pt x="198" y="747"/>
                    <a:pt x="199" y="747"/>
                  </a:cubicBezTo>
                  <a:cubicBezTo>
                    <a:pt x="201" y="748"/>
                    <a:pt x="201" y="748"/>
                    <a:pt x="203" y="748"/>
                  </a:cubicBezTo>
                  <a:cubicBezTo>
                    <a:pt x="204" y="748"/>
                    <a:pt x="206" y="748"/>
                    <a:pt x="208" y="747"/>
                  </a:cubicBezTo>
                  <a:cubicBezTo>
                    <a:pt x="209" y="747"/>
                    <a:pt x="209" y="746"/>
                    <a:pt x="209" y="745"/>
                  </a:cubicBezTo>
                  <a:cubicBezTo>
                    <a:pt x="221" y="732"/>
                    <a:pt x="219" y="715"/>
                    <a:pt x="227" y="699"/>
                  </a:cubicBezTo>
                  <a:cubicBezTo>
                    <a:pt x="234" y="684"/>
                    <a:pt x="242" y="667"/>
                    <a:pt x="249" y="650"/>
                  </a:cubicBezTo>
                  <a:cubicBezTo>
                    <a:pt x="255" y="678"/>
                    <a:pt x="266" y="713"/>
                    <a:pt x="291" y="714"/>
                  </a:cubicBezTo>
                  <a:cubicBezTo>
                    <a:pt x="311" y="714"/>
                    <a:pt x="321" y="681"/>
                    <a:pt x="318" y="666"/>
                  </a:cubicBezTo>
                  <a:lnTo>
                    <a:pt x="317" y="664"/>
                  </a:lnTo>
                  <a:cubicBezTo>
                    <a:pt x="317" y="664"/>
                    <a:pt x="316" y="663"/>
                    <a:pt x="315" y="662"/>
                  </a:cubicBezTo>
                  <a:cubicBezTo>
                    <a:pt x="314" y="662"/>
                    <a:pt x="313" y="661"/>
                    <a:pt x="312" y="661"/>
                  </a:cubicBezTo>
                  <a:cubicBezTo>
                    <a:pt x="310" y="661"/>
                    <a:pt x="309" y="662"/>
                    <a:pt x="308" y="662"/>
                  </a:cubicBezTo>
                  <a:cubicBezTo>
                    <a:pt x="307" y="663"/>
                    <a:pt x="306" y="663"/>
                    <a:pt x="306" y="664"/>
                  </a:cubicBezTo>
                  <a:cubicBezTo>
                    <a:pt x="306" y="665"/>
                    <a:pt x="305" y="666"/>
                    <a:pt x="305" y="666"/>
                  </a:cubicBezTo>
                  <a:cubicBezTo>
                    <a:pt x="290" y="721"/>
                    <a:pt x="266" y="651"/>
                    <a:pt x="257" y="627"/>
                  </a:cubicBezTo>
                  <a:cubicBezTo>
                    <a:pt x="256" y="626"/>
                    <a:pt x="256" y="625"/>
                    <a:pt x="255" y="624"/>
                  </a:cubicBezTo>
                  <a:cubicBezTo>
                    <a:pt x="254" y="624"/>
                    <a:pt x="252" y="623"/>
                    <a:pt x="251" y="623"/>
                  </a:cubicBezTo>
                  <a:cubicBezTo>
                    <a:pt x="249" y="623"/>
                    <a:pt x="249" y="624"/>
                    <a:pt x="248" y="624"/>
                  </a:cubicBezTo>
                  <a:cubicBezTo>
                    <a:pt x="247" y="625"/>
                    <a:pt x="246" y="626"/>
                    <a:pt x="246" y="627"/>
                  </a:cubicBezTo>
                  <a:cubicBezTo>
                    <a:pt x="242" y="632"/>
                    <a:pt x="240" y="637"/>
                    <a:pt x="237" y="642"/>
                  </a:cubicBezTo>
                  <a:cubicBezTo>
                    <a:pt x="222" y="667"/>
                    <a:pt x="210" y="695"/>
                    <a:pt x="202" y="724"/>
                  </a:cubicBezTo>
                  <a:cubicBezTo>
                    <a:pt x="199" y="708"/>
                    <a:pt x="195" y="693"/>
                    <a:pt x="190" y="678"/>
                  </a:cubicBezTo>
                  <a:cubicBezTo>
                    <a:pt x="188" y="655"/>
                    <a:pt x="187" y="631"/>
                    <a:pt x="183" y="609"/>
                  </a:cubicBezTo>
                  <a:cubicBezTo>
                    <a:pt x="183" y="608"/>
                    <a:pt x="183" y="607"/>
                    <a:pt x="182" y="606"/>
                  </a:cubicBezTo>
                  <a:cubicBezTo>
                    <a:pt x="182" y="606"/>
                    <a:pt x="181" y="606"/>
                    <a:pt x="180" y="605"/>
                  </a:cubicBezTo>
                  <a:cubicBezTo>
                    <a:pt x="179" y="605"/>
                    <a:pt x="179" y="605"/>
                    <a:pt x="178" y="605"/>
                  </a:cubicBezTo>
                  <a:cubicBezTo>
                    <a:pt x="177" y="605"/>
                    <a:pt x="176" y="605"/>
                    <a:pt x="175" y="605"/>
                  </a:cubicBezTo>
                  <a:cubicBezTo>
                    <a:pt x="161" y="614"/>
                    <a:pt x="150" y="626"/>
                    <a:pt x="141" y="639"/>
                  </a:cubicBezTo>
                  <a:cubicBezTo>
                    <a:pt x="123" y="661"/>
                    <a:pt x="102" y="680"/>
                    <a:pt x="80" y="698"/>
                  </a:cubicBezTo>
                  <a:cubicBezTo>
                    <a:pt x="80" y="690"/>
                    <a:pt x="81" y="683"/>
                    <a:pt x="82" y="675"/>
                  </a:cubicBezTo>
                  <a:cubicBezTo>
                    <a:pt x="83" y="667"/>
                    <a:pt x="86" y="664"/>
                    <a:pt x="88" y="658"/>
                  </a:cubicBezTo>
                  <a:cubicBezTo>
                    <a:pt x="88" y="656"/>
                    <a:pt x="87" y="654"/>
                    <a:pt x="85" y="654"/>
                  </a:cubicBezTo>
                  <a:cubicBezTo>
                    <a:pt x="90" y="624"/>
                    <a:pt x="97" y="593"/>
                    <a:pt x="102" y="566"/>
                  </a:cubicBezTo>
                  <a:cubicBezTo>
                    <a:pt x="106" y="546"/>
                    <a:pt x="111" y="527"/>
                    <a:pt x="119" y="507"/>
                  </a:cubicBezTo>
                  <a:cubicBezTo>
                    <a:pt x="119" y="510"/>
                    <a:pt x="121" y="512"/>
                    <a:pt x="122" y="515"/>
                  </a:cubicBezTo>
                  <a:cubicBezTo>
                    <a:pt x="124" y="517"/>
                    <a:pt x="125" y="520"/>
                    <a:pt x="127" y="522"/>
                  </a:cubicBezTo>
                  <a:cubicBezTo>
                    <a:pt x="128" y="523"/>
                    <a:pt x="128" y="523"/>
                    <a:pt x="129" y="524"/>
                  </a:cubicBezTo>
                  <a:cubicBezTo>
                    <a:pt x="131" y="525"/>
                    <a:pt x="132" y="525"/>
                    <a:pt x="134" y="525"/>
                  </a:cubicBezTo>
                  <a:cubicBezTo>
                    <a:pt x="136" y="525"/>
                    <a:pt x="137" y="525"/>
                    <a:pt x="139" y="524"/>
                  </a:cubicBezTo>
                  <a:cubicBezTo>
                    <a:pt x="140" y="523"/>
                    <a:pt x="140" y="523"/>
                    <a:pt x="141" y="522"/>
                  </a:cubicBezTo>
                  <a:cubicBezTo>
                    <a:pt x="154" y="505"/>
                    <a:pt x="167" y="489"/>
                    <a:pt x="181" y="473"/>
                  </a:cubicBezTo>
                  <a:cubicBezTo>
                    <a:pt x="194" y="456"/>
                    <a:pt x="209" y="429"/>
                    <a:pt x="223" y="463"/>
                  </a:cubicBezTo>
                  <a:cubicBezTo>
                    <a:pt x="228" y="475"/>
                    <a:pt x="237" y="506"/>
                    <a:pt x="257" y="499"/>
                  </a:cubicBezTo>
                  <a:cubicBezTo>
                    <a:pt x="260" y="498"/>
                    <a:pt x="262" y="497"/>
                    <a:pt x="264" y="496"/>
                  </a:cubicBezTo>
                  <a:cubicBezTo>
                    <a:pt x="270" y="492"/>
                    <a:pt x="276" y="487"/>
                    <a:pt x="279" y="481"/>
                  </a:cubicBezTo>
                  <a:cubicBezTo>
                    <a:pt x="280" y="479"/>
                    <a:pt x="281" y="477"/>
                    <a:pt x="282" y="475"/>
                  </a:cubicBezTo>
                  <a:cubicBezTo>
                    <a:pt x="284" y="471"/>
                    <a:pt x="292" y="495"/>
                    <a:pt x="294" y="499"/>
                  </a:cubicBezTo>
                  <a:cubicBezTo>
                    <a:pt x="295" y="500"/>
                    <a:pt x="295" y="500"/>
                    <a:pt x="296" y="502"/>
                  </a:cubicBezTo>
                  <a:cubicBezTo>
                    <a:pt x="298" y="505"/>
                    <a:pt x="301" y="509"/>
                    <a:pt x="305" y="511"/>
                  </a:cubicBezTo>
                  <a:cubicBezTo>
                    <a:pt x="309" y="513"/>
                    <a:pt x="313" y="514"/>
                    <a:pt x="317" y="514"/>
                  </a:cubicBezTo>
                  <a:cubicBezTo>
                    <a:pt x="321" y="514"/>
                    <a:pt x="324" y="514"/>
                    <a:pt x="327" y="513"/>
                  </a:cubicBezTo>
                  <a:cubicBezTo>
                    <a:pt x="328" y="512"/>
                    <a:pt x="329" y="512"/>
                    <a:pt x="329" y="512"/>
                  </a:cubicBezTo>
                  <a:cubicBezTo>
                    <a:pt x="331" y="511"/>
                    <a:pt x="331" y="510"/>
                    <a:pt x="332" y="509"/>
                  </a:cubicBezTo>
                  <a:cubicBezTo>
                    <a:pt x="333" y="507"/>
                    <a:pt x="333" y="506"/>
                    <a:pt x="333" y="505"/>
                  </a:cubicBezTo>
                  <a:cubicBezTo>
                    <a:pt x="333" y="504"/>
                    <a:pt x="333" y="504"/>
                    <a:pt x="333" y="503"/>
                  </a:cubicBezTo>
                  <a:lnTo>
                    <a:pt x="333" y="500"/>
                  </a:lnTo>
                  <a:cubicBezTo>
                    <a:pt x="333" y="499"/>
                    <a:pt x="333" y="498"/>
                    <a:pt x="332" y="498"/>
                  </a:cubicBezTo>
                  <a:cubicBezTo>
                    <a:pt x="331" y="497"/>
                    <a:pt x="331" y="495"/>
                    <a:pt x="330" y="495"/>
                  </a:cubicBezTo>
                  <a:cubicBezTo>
                    <a:pt x="329" y="494"/>
                    <a:pt x="328" y="495"/>
                    <a:pt x="327" y="495"/>
                  </a:cubicBezTo>
                  <a:cubicBezTo>
                    <a:pt x="326" y="495"/>
                    <a:pt x="324" y="494"/>
                    <a:pt x="323" y="495"/>
                  </a:cubicBezTo>
                  <a:cubicBezTo>
                    <a:pt x="322" y="495"/>
                    <a:pt x="321" y="497"/>
                    <a:pt x="321" y="498"/>
                  </a:cubicBezTo>
                  <a:cubicBezTo>
                    <a:pt x="317" y="505"/>
                    <a:pt x="301" y="466"/>
                    <a:pt x="300" y="464"/>
                  </a:cubicBezTo>
                  <a:cubicBezTo>
                    <a:pt x="298" y="461"/>
                    <a:pt x="295" y="458"/>
                    <a:pt x="291" y="456"/>
                  </a:cubicBezTo>
                  <a:cubicBezTo>
                    <a:pt x="288" y="454"/>
                    <a:pt x="284" y="453"/>
                    <a:pt x="280" y="452"/>
                  </a:cubicBezTo>
                  <a:lnTo>
                    <a:pt x="279" y="452"/>
                  </a:lnTo>
                  <a:cubicBezTo>
                    <a:pt x="278" y="452"/>
                    <a:pt x="277" y="452"/>
                    <a:pt x="275" y="454"/>
                  </a:cubicBezTo>
                  <a:cubicBezTo>
                    <a:pt x="273" y="455"/>
                    <a:pt x="272" y="456"/>
                    <a:pt x="271" y="457"/>
                  </a:cubicBezTo>
                  <a:lnTo>
                    <a:pt x="271" y="458"/>
                  </a:lnTo>
                  <a:cubicBezTo>
                    <a:pt x="253" y="501"/>
                    <a:pt x="233" y="436"/>
                    <a:pt x="221" y="419"/>
                  </a:cubicBezTo>
                  <a:cubicBezTo>
                    <a:pt x="221" y="418"/>
                    <a:pt x="220" y="417"/>
                    <a:pt x="219" y="417"/>
                  </a:cubicBezTo>
                  <a:cubicBezTo>
                    <a:pt x="217" y="415"/>
                    <a:pt x="216" y="416"/>
                    <a:pt x="214" y="416"/>
                  </a:cubicBezTo>
                  <a:cubicBezTo>
                    <a:pt x="213" y="416"/>
                    <a:pt x="212" y="416"/>
                    <a:pt x="211" y="417"/>
                  </a:cubicBezTo>
                  <a:cubicBezTo>
                    <a:pt x="191" y="424"/>
                    <a:pt x="179" y="445"/>
                    <a:pt x="167" y="462"/>
                  </a:cubicBezTo>
                  <a:cubicBezTo>
                    <a:pt x="158" y="476"/>
                    <a:pt x="145" y="487"/>
                    <a:pt x="135" y="501"/>
                  </a:cubicBezTo>
                  <a:cubicBezTo>
                    <a:pt x="141" y="488"/>
                    <a:pt x="144" y="474"/>
                    <a:pt x="145" y="459"/>
                  </a:cubicBezTo>
                  <a:cubicBezTo>
                    <a:pt x="146" y="454"/>
                    <a:pt x="147" y="448"/>
                    <a:pt x="149" y="443"/>
                  </a:cubicBezTo>
                  <a:cubicBezTo>
                    <a:pt x="150" y="437"/>
                    <a:pt x="158" y="427"/>
                    <a:pt x="162" y="419"/>
                  </a:cubicBezTo>
                  <a:cubicBezTo>
                    <a:pt x="163" y="417"/>
                    <a:pt x="160" y="415"/>
                    <a:pt x="158" y="417"/>
                  </a:cubicBezTo>
                  <a:lnTo>
                    <a:pt x="155" y="421"/>
                  </a:lnTo>
                  <a:cubicBezTo>
                    <a:pt x="170" y="369"/>
                    <a:pt x="191" y="318"/>
                    <a:pt x="218" y="271"/>
                  </a:cubicBezTo>
                  <a:cubicBezTo>
                    <a:pt x="219" y="270"/>
                    <a:pt x="219" y="269"/>
                    <a:pt x="220" y="268"/>
                  </a:cubicBezTo>
                  <a:cubicBezTo>
                    <a:pt x="220" y="281"/>
                    <a:pt x="220" y="293"/>
                    <a:pt x="220" y="305"/>
                  </a:cubicBezTo>
                  <a:cubicBezTo>
                    <a:pt x="220" y="306"/>
                    <a:pt x="220" y="306"/>
                    <a:pt x="220" y="306"/>
                  </a:cubicBezTo>
                  <a:cubicBezTo>
                    <a:pt x="220" y="308"/>
                    <a:pt x="220" y="309"/>
                    <a:pt x="221" y="311"/>
                  </a:cubicBezTo>
                  <a:cubicBezTo>
                    <a:pt x="222" y="312"/>
                    <a:pt x="223" y="313"/>
                    <a:pt x="225" y="314"/>
                  </a:cubicBezTo>
                  <a:cubicBezTo>
                    <a:pt x="227" y="315"/>
                    <a:pt x="227" y="315"/>
                    <a:pt x="229" y="315"/>
                  </a:cubicBezTo>
                  <a:cubicBezTo>
                    <a:pt x="230" y="315"/>
                    <a:pt x="232" y="315"/>
                    <a:pt x="234" y="314"/>
                  </a:cubicBezTo>
                  <a:cubicBezTo>
                    <a:pt x="236" y="313"/>
                    <a:pt x="236" y="312"/>
                    <a:pt x="237" y="311"/>
                  </a:cubicBezTo>
                  <a:cubicBezTo>
                    <a:pt x="237" y="310"/>
                    <a:pt x="238" y="310"/>
                    <a:pt x="238" y="309"/>
                  </a:cubicBezTo>
                  <a:cubicBezTo>
                    <a:pt x="247" y="288"/>
                    <a:pt x="271" y="284"/>
                    <a:pt x="286" y="268"/>
                  </a:cubicBezTo>
                  <a:cubicBezTo>
                    <a:pt x="304" y="250"/>
                    <a:pt x="298" y="277"/>
                    <a:pt x="296" y="292"/>
                  </a:cubicBezTo>
                  <a:cubicBezTo>
                    <a:pt x="294" y="312"/>
                    <a:pt x="289" y="334"/>
                    <a:pt x="302" y="350"/>
                  </a:cubicBezTo>
                  <a:cubicBezTo>
                    <a:pt x="303" y="351"/>
                    <a:pt x="303" y="350"/>
                    <a:pt x="304" y="351"/>
                  </a:cubicBezTo>
                  <a:cubicBezTo>
                    <a:pt x="305" y="351"/>
                    <a:pt x="307" y="352"/>
                    <a:pt x="308" y="352"/>
                  </a:cubicBezTo>
                  <a:cubicBezTo>
                    <a:pt x="309" y="352"/>
                    <a:pt x="310" y="352"/>
                    <a:pt x="310" y="352"/>
                  </a:cubicBezTo>
                  <a:cubicBezTo>
                    <a:pt x="324" y="349"/>
                    <a:pt x="330" y="338"/>
                    <a:pt x="342" y="332"/>
                  </a:cubicBezTo>
                  <a:cubicBezTo>
                    <a:pt x="351" y="328"/>
                    <a:pt x="344" y="313"/>
                    <a:pt x="335" y="317"/>
                  </a:cubicBezTo>
                  <a:cubicBezTo>
                    <a:pt x="316" y="324"/>
                    <a:pt x="310" y="337"/>
                    <a:pt x="311" y="307"/>
                  </a:cubicBezTo>
                  <a:cubicBezTo>
                    <a:pt x="312" y="300"/>
                    <a:pt x="312" y="293"/>
                    <a:pt x="312" y="285"/>
                  </a:cubicBezTo>
                  <a:cubicBezTo>
                    <a:pt x="312" y="270"/>
                    <a:pt x="311" y="255"/>
                    <a:pt x="308" y="240"/>
                  </a:cubicBezTo>
                  <a:lnTo>
                    <a:pt x="308" y="239"/>
                  </a:lnTo>
                  <a:cubicBezTo>
                    <a:pt x="307" y="238"/>
                    <a:pt x="306" y="237"/>
                    <a:pt x="306" y="237"/>
                  </a:cubicBezTo>
                  <a:cubicBezTo>
                    <a:pt x="305" y="236"/>
                    <a:pt x="304" y="236"/>
                    <a:pt x="302" y="236"/>
                  </a:cubicBezTo>
                  <a:lnTo>
                    <a:pt x="301" y="236"/>
                  </a:lnTo>
                  <a:cubicBezTo>
                    <a:pt x="281" y="245"/>
                    <a:pt x="268" y="262"/>
                    <a:pt x="249" y="273"/>
                  </a:cubicBezTo>
                  <a:cubicBezTo>
                    <a:pt x="245" y="275"/>
                    <a:pt x="242" y="277"/>
                    <a:pt x="240" y="279"/>
                  </a:cubicBezTo>
                  <a:cubicBezTo>
                    <a:pt x="240" y="256"/>
                    <a:pt x="242" y="233"/>
                    <a:pt x="244" y="210"/>
                  </a:cubicBezTo>
                  <a:cubicBezTo>
                    <a:pt x="247" y="174"/>
                    <a:pt x="269" y="142"/>
                    <a:pt x="287" y="112"/>
                  </a:cubicBezTo>
                  <a:cubicBezTo>
                    <a:pt x="304" y="81"/>
                    <a:pt x="330" y="32"/>
                    <a:pt x="360" y="7"/>
                  </a:cubicBezTo>
                  <a:cubicBezTo>
                    <a:pt x="364" y="4"/>
                    <a:pt x="360" y="0"/>
                    <a:pt x="356" y="2"/>
                  </a:cubicBezTo>
                  <a:cubicBezTo>
                    <a:pt x="335" y="11"/>
                    <a:pt x="321" y="37"/>
                    <a:pt x="307" y="56"/>
                  </a:cubicBezTo>
                  <a:cubicBezTo>
                    <a:pt x="286" y="85"/>
                    <a:pt x="271" y="118"/>
                    <a:pt x="248" y="147"/>
                  </a:cubicBezTo>
                  <a:cubicBezTo>
                    <a:pt x="223" y="180"/>
                    <a:pt x="221" y="222"/>
                    <a:pt x="221" y="263"/>
                  </a:cubicBezTo>
                  <a:cubicBezTo>
                    <a:pt x="220" y="263"/>
                    <a:pt x="220" y="263"/>
                    <a:pt x="220" y="263"/>
                  </a:cubicBezTo>
                  <a:lnTo>
                    <a:pt x="219" y="263"/>
                  </a:lnTo>
                  <a:lnTo>
                    <a:pt x="218" y="263"/>
                  </a:lnTo>
                  <a:lnTo>
                    <a:pt x="217" y="263"/>
                  </a:lnTo>
                  <a:cubicBezTo>
                    <a:pt x="204" y="283"/>
                    <a:pt x="191" y="303"/>
                    <a:pt x="180" y="323"/>
                  </a:cubicBezTo>
                  <a:cubicBezTo>
                    <a:pt x="166" y="346"/>
                    <a:pt x="154" y="370"/>
                    <a:pt x="143" y="394"/>
                  </a:cubicBezTo>
                  <a:cubicBezTo>
                    <a:pt x="130" y="422"/>
                    <a:pt x="122" y="451"/>
                    <a:pt x="118" y="480"/>
                  </a:cubicBezTo>
                  <a:cubicBezTo>
                    <a:pt x="105" y="506"/>
                    <a:pt x="95" y="534"/>
                    <a:pt x="89" y="562"/>
                  </a:cubicBezTo>
                  <a:cubicBezTo>
                    <a:pt x="80" y="609"/>
                    <a:pt x="64" y="658"/>
                    <a:pt x="64" y="707"/>
                  </a:cubicBezTo>
                  <a:cubicBezTo>
                    <a:pt x="47" y="753"/>
                    <a:pt x="35" y="800"/>
                    <a:pt x="29" y="848"/>
                  </a:cubicBezTo>
                  <a:cubicBezTo>
                    <a:pt x="25" y="867"/>
                    <a:pt x="23" y="887"/>
                    <a:pt x="23" y="907"/>
                  </a:cubicBezTo>
                  <a:cubicBezTo>
                    <a:pt x="23" y="921"/>
                    <a:pt x="24" y="936"/>
                    <a:pt x="26" y="951"/>
                  </a:cubicBezTo>
                  <a:cubicBezTo>
                    <a:pt x="10" y="1002"/>
                    <a:pt x="2" y="1055"/>
                    <a:pt x="0" y="1108"/>
                  </a:cubicBezTo>
                  <a:cubicBezTo>
                    <a:pt x="0" y="1152"/>
                    <a:pt x="15" y="1219"/>
                    <a:pt x="47" y="1257"/>
                  </a:cubicBezTo>
                  <a:cubicBezTo>
                    <a:pt x="41" y="1272"/>
                    <a:pt x="38" y="1288"/>
                    <a:pt x="37" y="1304"/>
                  </a:cubicBezTo>
                  <a:cubicBezTo>
                    <a:pt x="37" y="1331"/>
                    <a:pt x="39" y="1358"/>
                    <a:pt x="39" y="1386"/>
                  </a:cubicBezTo>
                  <a:cubicBezTo>
                    <a:pt x="39" y="1387"/>
                    <a:pt x="39" y="1388"/>
                    <a:pt x="39" y="1389"/>
                  </a:cubicBezTo>
                  <a:cubicBezTo>
                    <a:pt x="39" y="1413"/>
                    <a:pt x="43" y="1436"/>
                    <a:pt x="51" y="1458"/>
                  </a:cubicBezTo>
                  <a:cubicBezTo>
                    <a:pt x="50" y="1458"/>
                    <a:pt x="50" y="1459"/>
                    <a:pt x="50" y="1459"/>
                  </a:cubicBezTo>
                  <a:cubicBezTo>
                    <a:pt x="49" y="1459"/>
                    <a:pt x="49" y="1460"/>
                    <a:pt x="49" y="1460"/>
                  </a:cubicBezTo>
                  <a:cubicBezTo>
                    <a:pt x="48" y="1461"/>
                    <a:pt x="48" y="1461"/>
                    <a:pt x="48" y="1461"/>
                  </a:cubicBezTo>
                  <a:cubicBezTo>
                    <a:pt x="34" y="1538"/>
                    <a:pt x="54" y="1605"/>
                    <a:pt x="85" y="1674"/>
                  </a:cubicBezTo>
                  <a:cubicBezTo>
                    <a:pt x="90" y="1683"/>
                    <a:pt x="95" y="1693"/>
                    <a:pt x="100" y="1702"/>
                  </a:cubicBezTo>
                  <a:cubicBezTo>
                    <a:pt x="101" y="1703"/>
                    <a:pt x="101" y="1704"/>
                    <a:pt x="102" y="1705"/>
                  </a:cubicBezTo>
                  <a:cubicBezTo>
                    <a:pt x="99" y="1718"/>
                    <a:pt x="98" y="1730"/>
                    <a:pt x="98" y="1743"/>
                  </a:cubicBezTo>
                  <a:cubicBezTo>
                    <a:pt x="98" y="1776"/>
                    <a:pt x="107" y="1810"/>
                    <a:pt x="123" y="1837"/>
                  </a:cubicBezTo>
                  <a:cubicBezTo>
                    <a:pt x="127" y="1844"/>
                    <a:pt x="130" y="1848"/>
                    <a:pt x="134" y="1853"/>
                  </a:cubicBezTo>
                  <a:cubicBezTo>
                    <a:pt x="168" y="1892"/>
                    <a:pt x="206" y="1928"/>
                    <a:pt x="246" y="1960"/>
                  </a:cubicBezTo>
                  <a:cubicBezTo>
                    <a:pt x="277" y="1990"/>
                    <a:pt x="304" y="1991"/>
                    <a:pt x="337" y="20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2">
              <a:extLst>
                <a:ext uri="{FF2B5EF4-FFF2-40B4-BE49-F238E27FC236}">
                  <a16:creationId xmlns:a16="http://schemas.microsoft.com/office/drawing/2014/main" id="{1E4AD885-75CF-3A42-4E31-99D480C4EEC7}"/>
                </a:ext>
              </a:extLst>
            </p:cNvPr>
            <p:cNvSpPr/>
            <p:nvPr/>
          </p:nvSpPr>
          <p:spPr>
            <a:xfrm>
              <a:off x="7923600" y="4258440"/>
              <a:ext cx="114480" cy="95040"/>
            </a:xfrm>
            <a:custGeom>
              <a:avLst/>
              <a:gdLst/>
              <a:ahLst/>
              <a:cxnLst/>
              <a:rect l="l" t="t" r="r" b="b"/>
              <a:pathLst>
                <a:path w="318" h="264" extrusionOk="0">
                  <a:moveTo>
                    <a:pt x="314" y="256"/>
                  </a:moveTo>
                  <a:cubicBezTo>
                    <a:pt x="246" y="236"/>
                    <a:pt x="182" y="186"/>
                    <a:pt x="124" y="147"/>
                  </a:cubicBezTo>
                  <a:cubicBezTo>
                    <a:pt x="100" y="130"/>
                    <a:pt x="78" y="110"/>
                    <a:pt x="59" y="88"/>
                  </a:cubicBezTo>
                  <a:cubicBezTo>
                    <a:pt x="36" y="63"/>
                    <a:pt x="26" y="29"/>
                    <a:pt x="6" y="1"/>
                  </a:cubicBezTo>
                  <a:lnTo>
                    <a:pt x="5" y="1"/>
                  </a:lnTo>
                  <a:lnTo>
                    <a:pt x="4" y="0"/>
                  </a:lnTo>
                  <a:cubicBezTo>
                    <a:pt x="3" y="0"/>
                    <a:pt x="2" y="1"/>
                    <a:pt x="2" y="1"/>
                  </a:cubicBezTo>
                  <a:cubicBezTo>
                    <a:pt x="1" y="1"/>
                    <a:pt x="1" y="1"/>
                    <a:pt x="0" y="2"/>
                  </a:cubicBezTo>
                  <a:cubicBezTo>
                    <a:pt x="0" y="3"/>
                    <a:pt x="0" y="3"/>
                    <a:pt x="0" y="4"/>
                  </a:cubicBezTo>
                  <a:lnTo>
                    <a:pt x="0" y="5"/>
                  </a:lnTo>
                  <a:cubicBezTo>
                    <a:pt x="14" y="31"/>
                    <a:pt x="20" y="63"/>
                    <a:pt x="37" y="87"/>
                  </a:cubicBezTo>
                  <a:cubicBezTo>
                    <a:pt x="59" y="115"/>
                    <a:pt x="84" y="140"/>
                    <a:pt x="113" y="161"/>
                  </a:cubicBezTo>
                  <a:cubicBezTo>
                    <a:pt x="171" y="201"/>
                    <a:pt x="240" y="254"/>
                    <a:pt x="313" y="262"/>
                  </a:cubicBezTo>
                  <a:cubicBezTo>
                    <a:pt x="317" y="263"/>
                    <a:pt x="317" y="257"/>
                    <a:pt x="314" y="25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2">
              <a:extLst>
                <a:ext uri="{FF2B5EF4-FFF2-40B4-BE49-F238E27FC236}">
                  <a16:creationId xmlns:a16="http://schemas.microsoft.com/office/drawing/2014/main" id="{C26D31FF-680F-CA76-28B4-EE1719E70FAE}"/>
                </a:ext>
              </a:extLst>
            </p:cNvPr>
            <p:cNvSpPr/>
            <p:nvPr/>
          </p:nvSpPr>
          <p:spPr>
            <a:xfrm>
              <a:off x="7975080" y="4326120"/>
              <a:ext cx="108000" cy="75960"/>
            </a:xfrm>
            <a:custGeom>
              <a:avLst/>
              <a:gdLst/>
              <a:ahLst/>
              <a:cxnLst/>
              <a:rect l="l" t="t" r="r" b="b"/>
              <a:pathLst>
                <a:path w="300" h="211" extrusionOk="0">
                  <a:moveTo>
                    <a:pt x="219" y="171"/>
                  </a:moveTo>
                  <a:cubicBezTo>
                    <a:pt x="241" y="181"/>
                    <a:pt x="264" y="192"/>
                    <a:pt x="285" y="205"/>
                  </a:cubicBezTo>
                  <a:cubicBezTo>
                    <a:pt x="287" y="206"/>
                    <a:pt x="288" y="206"/>
                    <a:pt x="289" y="207"/>
                  </a:cubicBezTo>
                  <a:cubicBezTo>
                    <a:pt x="292" y="210"/>
                    <a:pt x="299" y="207"/>
                    <a:pt x="297" y="203"/>
                  </a:cubicBezTo>
                  <a:cubicBezTo>
                    <a:pt x="286" y="175"/>
                    <a:pt x="236" y="158"/>
                    <a:pt x="213" y="146"/>
                  </a:cubicBezTo>
                  <a:cubicBezTo>
                    <a:pt x="189" y="133"/>
                    <a:pt x="162" y="122"/>
                    <a:pt x="137" y="109"/>
                  </a:cubicBezTo>
                  <a:cubicBezTo>
                    <a:pt x="84" y="83"/>
                    <a:pt x="46" y="41"/>
                    <a:pt x="4" y="1"/>
                  </a:cubicBezTo>
                  <a:lnTo>
                    <a:pt x="4" y="0"/>
                  </a:lnTo>
                  <a:cubicBezTo>
                    <a:pt x="3" y="0"/>
                    <a:pt x="3" y="0"/>
                    <a:pt x="2" y="0"/>
                  </a:cubicBezTo>
                  <a:lnTo>
                    <a:pt x="1" y="0"/>
                  </a:lnTo>
                  <a:lnTo>
                    <a:pt x="1" y="1"/>
                  </a:lnTo>
                  <a:cubicBezTo>
                    <a:pt x="0" y="1"/>
                    <a:pt x="0" y="2"/>
                    <a:pt x="0" y="2"/>
                  </a:cubicBezTo>
                  <a:cubicBezTo>
                    <a:pt x="0" y="2"/>
                    <a:pt x="0" y="3"/>
                    <a:pt x="1" y="3"/>
                  </a:cubicBezTo>
                  <a:cubicBezTo>
                    <a:pt x="26" y="58"/>
                    <a:pt x="63" y="85"/>
                    <a:pt x="113" y="117"/>
                  </a:cubicBezTo>
                  <a:cubicBezTo>
                    <a:pt x="147" y="138"/>
                    <a:pt x="185" y="150"/>
                    <a:pt x="219" y="1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2">
              <a:extLst>
                <a:ext uri="{FF2B5EF4-FFF2-40B4-BE49-F238E27FC236}">
                  <a16:creationId xmlns:a16="http://schemas.microsoft.com/office/drawing/2014/main" id="{8520B6DD-B982-24C0-D103-6914D242CEC8}"/>
                </a:ext>
              </a:extLst>
            </p:cNvPr>
            <p:cNvSpPr/>
            <p:nvPr/>
          </p:nvSpPr>
          <p:spPr>
            <a:xfrm>
              <a:off x="7970040" y="4117680"/>
              <a:ext cx="38160" cy="33480"/>
            </a:xfrm>
            <a:custGeom>
              <a:avLst/>
              <a:gdLst/>
              <a:ahLst/>
              <a:cxnLst/>
              <a:rect l="l" t="t" r="r" b="b"/>
              <a:pathLst>
                <a:path w="106" h="93" extrusionOk="0">
                  <a:moveTo>
                    <a:pt x="85" y="79"/>
                  </a:moveTo>
                  <a:cubicBezTo>
                    <a:pt x="74" y="77"/>
                    <a:pt x="64" y="73"/>
                    <a:pt x="53" y="69"/>
                  </a:cubicBezTo>
                  <a:cubicBezTo>
                    <a:pt x="41" y="65"/>
                    <a:pt x="20" y="72"/>
                    <a:pt x="10" y="62"/>
                  </a:cubicBezTo>
                  <a:cubicBezTo>
                    <a:pt x="6" y="59"/>
                    <a:pt x="0" y="64"/>
                    <a:pt x="4" y="68"/>
                  </a:cubicBezTo>
                  <a:cubicBezTo>
                    <a:pt x="14" y="78"/>
                    <a:pt x="32" y="77"/>
                    <a:pt x="45" y="78"/>
                  </a:cubicBezTo>
                  <a:cubicBezTo>
                    <a:pt x="59" y="79"/>
                    <a:pt x="72" y="92"/>
                    <a:pt x="88" y="92"/>
                  </a:cubicBezTo>
                  <a:cubicBezTo>
                    <a:pt x="104" y="92"/>
                    <a:pt x="105" y="77"/>
                    <a:pt x="105" y="64"/>
                  </a:cubicBezTo>
                  <a:cubicBezTo>
                    <a:pt x="105" y="58"/>
                    <a:pt x="105" y="49"/>
                    <a:pt x="100" y="44"/>
                  </a:cubicBezTo>
                  <a:cubicBezTo>
                    <a:pt x="98" y="43"/>
                    <a:pt x="100" y="29"/>
                    <a:pt x="100" y="27"/>
                  </a:cubicBezTo>
                  <a:lnTo>
                    <a:pt x="100" y="26"/>
                  </a:lnTo>
                  <a:cubicBezTo>
                    <a:pt x="100" y="18"/>
                    <a:pt x="98" y="11"/>
                    <a:pt x="95" y="5"/>
                  </a:cubicBezTo>
                  <a:cubicBezTo>
                    <a:pt x="94" y="1"/>
                    <a:pt x="88" y="0"/>
                    <a:pt x="86" y="5"/>
                  </a:cubicBezTo>
                  <a:cubicBezTo>
                    <a:pt x="82" y="14"/>
                    <a:pt x="80" y="24"/>
                    <a:pt x="80" y="34"/>
                  </a:cubicBezTo>
                  <a:cubicBezTo>
                    <a:pt x="80" y="40"/>
                    <a:pt x="81" y="47"/>
                    <a:pt x="83" y="53"/>
                  </a:cubicBezTo>
                  <a:cubicBezTo>
                    <a:pt x="83" y="54"/>
                    <a:pt x="83" y="54"/>
                    <a:pt x="83" y="54"/>
                  </a:cubicBezTo>
                  <a:cubicBezTo>
                    <a:pt x="84" y="55"/>
                    <a:pt x="85" y="56"/>
                    <a:pt x="86" y="57"/>
                  </a:cubicBezTo>
                  <a:lnTo>
                    <a:pt x="86" y="56"/>
                  </a:lnTo>
                  <a:cubicBezTo>
                    <a:pt x="86" y="59"/>
                    <a:pt x="87" y="63"/>
                    <a:pt x="88" y="67"/>
                  </a:cubicBezTo>
                  <a:cubicBezTo>
                    <a:pt x="89" y="72"/>
                    <a:pt x="92" y="80"/>
                    <a:pt x="85" y="7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2">
              <a:extLst>
                <a:ext uri="{FF2B5EF4-FFF2-40B4-BE49-F238E27FC236}">
                  <a16:creationId xmlns:a16="http://schemas.microsoft.com/office/drawing/2014/main" id="{8F9F83A6-60F7-8CE2-AA10-90ABFDA8549B}"/>
                </a:ext>
              </a:extLst>
            </p:cNvPr>
            <p:cNvSpPr/>
            <p:nvPr/>
          </p:nvSpPr>
          <p:spPr>
            <a:xfrm>
              <a:off x="8022960" y="4072320"/>
              <a:ext cx="86040" cy="63720"/>
            </a:xfrm>
            <a:custGeom>
              <a:avLst/>
              <a:gdLst/>
              <a:ahLst/>
              <a:cxnLst/>
              <a:rect l="l" t="t" r="r" b="b"/>
              <a:pathLst>
                <a:path w="239" h="177" extrusionOk="0">
                  <a:moveTo>
                    <a:pt x="59" y="147"/>
                  </a:moveTo>
                  <a:cubicBezTo>
                    <a:pt x="86" y="156"/>
                    <a:pt x="133" y="176"/>
                    <a:pt x="162" y="165"/>
                  </a:cubicBezTo>
                  <a:cubicBezTo>
                    <a:pt x="169" y="162"/>
                    <a:pt x="183" y="145"/>
                    <a:pt x="180" y="137"/>
                  </a:cubicBezTo>
                  <a:cubicBezTo>
                    <a:pt x="174" y="125"/>
                    <a:pt x="168" y="114"/>
                    <a:pt x="162" y="103"/>
                  </a:cubicBezTo>
                  <a:cubicBezTo>
                    <a:pt x="150" y="82"/>
                    <a:pt x="137" y="63"/>
                    <a:pt x="123" y="44"/>
                  </a:cubicBezTo>
                  <a:cubicBezTo>
                    <a:pt x="141" y="51"/>
                    <a:pt x="158" y="58"/>
                    <a:pt x="175" y="66"/>
                  </a:cubicBezTo>
                  <a:cubicBezTo>
                    <a:pt x="183" y="69"/>
                    <a:pt x="198" y="79"/>
                    <a:pt x="207" y="76"/>
                  </a:cubicBezTo>
                  <a:cubicBezTo>
                    <a:pt x="233" y="67"/>
                    <a:pt x="238" y="28"/>
                    <a:pt x="234" y="4"/>
                  </a:cubicBezTo>
                  <a:cubicBezTo>
                    <a:pt x="234" y="3"/>
                    <a:pt x="233" y="3"/>
                    <a:pt x="233" y="2"/>
                  </a:cubicBezTo>
                  <a:cubicBezTo>
                    <a:pt x="233" y="2"/>
                    <a:pt x="232" y="1"/>
                    <a:pt x="231" y="0"/>
                  </a:cubicBezTo>
                  <a:cubicBezTo>
                    <a:pt x="230" y="0"/>
                    <a:pt x="229" y="0"/>
                    <a:pt x="229" y="0"/>
                  </a:cubicBezTo>
                  <a:cubicBezTo>
                    <a:pt x="228" y="0"/>
                    <a:pt x="227" y="0"/>
                    <a:pt x="226" y="0"/>
                  </a:cubicBezTo>
                  <a:cubicBezTo>
                    <a:pt x="225" y="1"/>
                    <a:pt x="224" y="2"/>
                    <a:pt x="224" y="2"/>
                  </a:cubicBezTo>
                  <a:cubicBezTo>
                    <a:pt x="220" y="12"/>
                    <a:pt x="216" y="21"/>
                    <a:pt x="214" y="31"/>
                  </a:cubicBezTo>
                  <a:cubicBezTo>
                    <a:pt x="206" y="57"/>
                    <a:pt x="187" y="52"/>
                    <a:pt x="167" y="45"/>
                  </a:cubicBezTo>
                  <a:cubicBezTo>
                    <a:pt x="148" y="35"/>
                    <a:pt x="128" y="29"/>
                    <a:pt x="108" y="27"/>
                  </a:cubicBezTo>
                  <a:cubicBezTo>
                    <a:pt x="107" y="27"/>
                    <a:pt x="105" y="28"/>
                    <a:pt x="104" y="28"/>
                  </a:cubicBezTo>
                  <a:cubicBezTo>
                    <a:pt x="103" y="29"/>
                    <a:pt x="103" y="30"/>
                    <a:pt x="102" y="31"/>
                  </a:cubicBezTo>
                  <a:cubicBezTo>
                    <a:pt x="101" y="32"/>
                    <a:pt x="101" y="34"/>
                    <a:pt x="101" y="35"/>
                  </a:cubicBezTo>
                  <a:cubicBezTo>
                    <a:pt x="101" y="37"/>
                    <a:pt x="101" y="37"/>
                    <a:pt x="102" y="38"/>
                  </a:cubicBezTo>
                  <a:cubicBezTo>
                    <a:pt x="102" y="39"/>
                    <a:pt x="102" y="39"/>
                    <a:pt x="102" y="39"/>
                  </a:cubicBezTo>
                  <a:cubicBezTo>
                    <a:pt x="109" y="50"/>
                    <a:pt x="174" y="134"/>
                    <a:pt x="158" y="146"/>
                  </a:cubicBezTo>
                  <a:cubicBezTo>
                    <a:pt x="141" y="158"/>
                    <a:pt x="110" y="142"/>
                    <a:pt x="94" y="138"/>
                  </a:cubicBezTo>
                  <a:cubicBezTo>
                    <a:pt x="73" y="133"/>
                    <a:pt x="52" y="125"/>
                    <a:pt x="32" y="113"/>
                  </a:cubicBezTo>
                  <a:cubicBezTo>
                    <a:pt x="23" y="108"/>
                    <a:pt x="14" y="102"/>
                    <a:pt x="6" y="95"/>
                  </a:cubicBezTo>
                  <a:cubicBezTo>
                    <a:pt x="5" y="95"/>
                    <a:pt x="5" y="95"/>
                    <a:pt x="4" y="95"/>
                  </a:cubicBezTo>
                  <a:cubicBezTo>
                    <a:pt x="3" y="95"/>
                    <a:pt x="3" y="95"/>
                    <a:pt x="2" y="95"/>
                  </a:cubicBezTo>
                  <a:cubicBezTo>
                    <a:pt x="1" y="95"/>
                    <a:pt x="1" y="96"/>
                    <a:pt x="1" y="96"/>
                  </a:cubicBezTo>
                  <a:cubicBezTo>
                    <a:pt x="0" y="97"/>
                    <a:pt x="0" y="98"/>
                    <a:pt x="0" y="98"/>
                  </a:cubicBezTo>
                  <a:cubicBezTo>
                    <a:pt x="0" y="99"/>
                    <a:pt x="0" y="100"/>
                    <a:pt x="1" y="100"/>
                  </a:cubicBezTo>
                  <a:lnTo>
                    <a:pt x="1" y="101"/>
                  </a:lnTo>
                  <a:cubicBezTo>
                    <a:pt x="15" y="117"/>
                    <a:pt x="31" y="131"/>
                    <a:pt x="49" y="141"/>
                  </a:cubicBezTo>
                  <a:cubicBezTo>
                    <a:pt x="52" y="143"/>
                    <a:pt x="56" y="145"/>
                    <a:pt x="59" y="1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2">
              <a:extLst>
                <a:ext uri="{FF2B5EF4-FFF2-40B4-BE49-F238E27FC236}">
                  <a16:creationId xmlns:a16="http://schemas.microsoft.com/office/drawing/2014/main" id="{35C84847-995C-99D0-A8CC-D49AB1A3AE65}"/>
                </a:ext>
              </a:extLst>
            </p:cNvPr>
            <p:cNvSpPr/>
            <p:nvPr/>
          </p:nvSpPr>
          <p:spPr>
            <a:xfrm>
              <a:off x="7897320" y="3968280"/>
              <a:ext cx="70920" cy="42840"/>
            </a:xfrm>
            <a:custGeom>
              <a:avLst/>
              <a:gdLst/>
              <a:ahLst/>
              <a:cxnLst/>
              <a:rect l="l" t="t" r="r" b="b"/>
              <a:pathLst>
                <a:path w="197" h="119" extrusionOk="0">
                  <a:moveTo>
                    <a:pt x="121" y="85"/>
                  </a:moveTo>
                  <a:cubicBezTo>
                    <a:pt x="116" y="80"/>
                    <a:pt x="113" y="75"/>
                    <a:pt x="109" y="69"/>
                  </a:cubicBezTo>
                  <a:cubicBezTo>
                    <a:pt x="102" y="57"/>
                    <a:pt x="98" y="43"/>
                    <a:pt x="97" y="29"/>
                  </a:cubicBezTo>
                  <a:cubicBezTo>
                    <a:pt x="96" y="23"/>
                    <a:pt x="85" y="23"/>
                    <a:pt x="86" y="29"/>
                  </a:cubicBezTo>
                  <a:cubicBezTo>
                    <a:pt x="86" y="39"/>
                    <a:pt x="66" y="55"/>
                    <a:pt x="61" y="64"/>
                  </a:cubicBezTo>
                  <a:cubicBezTo>
                    <a:pt x="60" y="66"/>
                    <a:pt x="41" y="103"/>
                    <a:pt x="35" y="94"/>
                  </a:cubicBezTo>
                  <a:cubicBezTo>
                    <a:pt x="18" y="66"/>
                    <a:pt x="8" y="35"/>
                    <a:pt x="5" y="3"/>
                  </a:cubicBezTo>
                  <a:cubicBezTo>
                    <a:pt x="5" y="2"/>
                    <a:pt x="5" y="2"/>
                    <a:pt x="5" y="1"/>
                  </a:cubicBezTo>
                  <a:lnTo>
                    <a:pt x="4" y="0"/>
                  </a:lnTo>
                  <a:cubicBezTo>
                    <a:pt x="3" y="0"/>
                    <a:pt x="3" y="0"/>
                    <a:pt x="2" y="0"/>
                  </a:cubicBezTo>
                  <a:lnTo>
                    <a:pt x="1" y="0"/>
                  </a:lnTo>
                  <a:cubicBezTo>
                    <a:pt x="0" y="1"/>
                    <a:pt x="0" y="1"/>
                    <a:pt x="0" y="1"/>
                  </a:cubicBezTo>
                  <a:cubicBezTo>
                    <a:pt x="0" y="2"/>
                    <a:pt x="0" y="2"/>
                    <a:pt x="0" y="3"/>
                  </a:cubicBezTo>
                  <a:cubicBezTo>
                    <a:pt x="0" y="38"/>
                    <a:pt x="3" y="90"/>
                    <a:pt x="31" y="116"/>
                  </a:cubicBezTo>
                  <a:cubicBezTo>
                    <a:pt x="31" y="116"/>
                    <a:pt x="31" y="117"/>
                    <a:pt x="32" y="117"/>
                  </a:cubicBezTo>
                  <a:cubicBezTo>
                    <a:pt x="34" y="118"/>
                    <a:pt x="35" y="118"/>
                    <a:pt x="37" y="118"/>
                  </a:cubicBezTo>
                  <a:cubicBezTo>
                    <a:pt x="38" y="118"/>
                    <a:pt x="40" y="117"/>
                    <a:pt x="41" y="117"/>
                  </a:cubicBezTo>
                  <a:cubicBezTo>
                    <a:pt x="56" y="106"/>
                    <a:pt x="69" y="92"/>
                    <a:pt x="79" y="75"/>
                  </a:cubicBezTo>
                  <a:cubicBezTo>
                    <a:pt x="82" y="69"/>
                    <a:pt x="86" y="62"/>
                    <a:pt x="88" y="55"/>
                  </a:cubicBezTo>
                  <a:cubicBezTo>
                    <a:pt x="93" y="81"/>
                    <a:pt x="105" y="114"/>
                    <a:pt x="129" y="111"/>
                  </a:cubicBezTo>
                  <a:cubicBezTo>
                    <a:pt x="166" y="107"/>
                    <a:pt x="174" y="57"/>
                    <a:pt x="194" y="33"/>
                  </a:cubicBezTo>
                  <a:cubicBezTo>
                    <a:pt x="195" y="32"/>
                    <a:pt x="195" y="32"/>
                    <a:pt x="195" y="32"/>
                  </a:cubicBezTo>
                  <a:cubicBezTo>
                    <a:pt x="196" y="31"/>
                    <a:pt x="196" y="30"/>
                    <a:pt x="196" y="29"/>
                  </a:cubicBezTo>
                  <a:cubicBezTo>
                    <a:pt x="196" y="28"/>
                    <a:pt x="196" y="27"/>
                    <a:pt x="195" y="26"/>
                  </a:cubicBezTo>
                  <a:cubicBezTo>
                    <a:pt x="194" y="25"/>
                    <a:pt x="194" y="24"/>
                    <a:pt x="193" y="23"/>
                  </a:cubicBezTo>
                  <a:cubicBezTo>
                    <a:pt x="192" y="23"/>
                    <a:pt x="191" y="23"/>
                    <a:pt x="190" y="23"/>
                  </a:cubicBezTo>
                  <a:cubicBezTo>
                    <a:pt x="189" y="23"/>
                    <a:pt x="189" y="23"/>
                    <a:pt x="188" y="23"/>
                  </a:cubicBezTo>
                  <a:cubicBezTo>
                    <a:pt x="173" y="26"/>
                    <a:pt x="168" y="43"/>
                    <a:pt x="159" y="55"/>
                  </a:cubicBezTo>
                  <a:cubicBezTo>
                    <a:pt x="151" y="63"/>
                    <a:pt x="137" y="99"/>
                    <a:pt x="121" y="8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2">
              <a:extLst>
                <a:ext uri="{FF2B5EF4-FFF2-40B4-BE49-F238E27FC236}">
                  <a16:creationId xmlns:a16="http://schemas.microsoft.com/office/drawing/2014/main" id="{A7E470A9-6FFB-D115-9761-FF9E515187EB}"/>
                </a:ext>
              </a:extLst>
            </p:cNvPr>
            <p:cNvSpPr/>
            <p:nvPr/>
          </p:nvSpPr>
          <p:spPr>
            <a:xfrm>
              <a:off x="8030520" y="4199040"/>
              <a:ext cx="68760" cy="103320"/>
            </a:xfrm>
            <a:custGeom>
              <a:avLst/>
              <a:gdLst/>
              <a:ahLst/>
              <a:cxnLst/>
              <a:rect l="l" t="t" r="r" b="b"/>
              <a:pathLst>
                <a:path w="191" h="287" extrusionOk="0">
                  <a:moveTo>
                    <a:pt x="156" y="168"/>
                  </a:moveTo>
                  <a:cubicBezTo>
                    <a:pt x="165" y="170"/>
                    <a:pt x="170" y="174"/>
                    <a:pt x="176" y="176"/>
                  </a:cubicBezTo>
                  <a:cubicBezTo>
                    <a:pt x="176" y="183"/>
                    <a:pt x="188" y="187"/>
                    <a:pt x="189" y="178"/>
                  </a:cubicBezTo>
                  <a:lnTo>
                    <a:pt x="189" y="176"/>
                  </a:lnTo>
                  <a:lnTo>
                    <a:pt x="190" y="175"/>
                  </a:lnTo>
                  <a:lnTo>
                    <a:pt x="190" y="174"/>
                  </a:lnTo>
                  <a:cubicBezTo>
                    <a:pt x="190" y="173"/>
                    <a:pt x="190" y="172"/>
                    <a:pt x="190" y="172"/>
                  </a:cubicBezTo>
                  <a:cubicBezTo>
                    <a:pt x="189" y="171"/>
                    <a:pt x="189" y="171"/>
                    <a:pt x="189" y="171"/>
                  </a:cubicBezTo>
                  <a:cubicBezTo>
                    <a:pt x="189" y="163"/>
                    <a:pt x="190" y="155"/>
                    <a:pt x="190" y="147"/>
                  </a:cubicBezTo>
                  <a:cubicBezTo>
                    <a:pt x="190" y="116"/>
                    <a:pt x="183" y="85"/>
                    <a:pt x="169" y="57"/>
                  </a:cubicBezTo>
                  <a:cubicBezTo>
                    <a:pt x="159" y="39"/>
                    <a:pt x="131" y="5"/>
                    <a:pt x="110" y="0"/>
                  </a:cubicBezTo>
                  <a:lnTo>
                    <a:pt x="109" y="0"/>
                  </a:lnTo>
                  <a:lnTo>
                    <a:pt x="108" y="0"/>
                  </a:lnTo>
                  <a:lnTo>
                    <a:pt x="108" y="1"/>
                  </a:lnTo>
                  <a:lnTo>
                    <a:pt x="107" y="1"/>
                  </a:lnTo>
                  <a:cubicBezTo>
                    <a:pt x="107" y="2"/>
                    <a:pt x="108" y="2"/>
                    <a:pt x="108" y="2"/>
                  </a:cubicBezTo>
                  <a:cubicBezTo>
                    <a:pt x="108" y="3"/>
                    <a:pt x="108" y="3"/>
                    <a:pt x="108" y="3"/>
                  </a:cubicBezTo>
                  <a:cubicBezTo>
                    <a:pt x="109" y="3"/>
                    <a:pt x="109" y="3"/>
                    <a:pt x="109" y="3"/>
                  </a:cubicBezTo>
                  <a:cubicBezTo>
                    <a:pt x="128" y="11"/>
                    <a:pt x="128" y="34"/>
                    <a:pt x="144" y="45"/>
                  </a:cubicBezTo>
                  <a:cubicBezTo>
                    <a:pt x="182" y="72"/>
                    <a:pt x="177" y="123"/>
                    <a:pt x="177" y="165"/>
                  </a:cubicBezTo>
                  <a:cubicBezTo>
                    <a:pt x="171" y="162"/>
                    <a:pt x="165" y="159"/>
                    <a:pt x="159" y="156"/>
                  </a:cubicBezTo>
                  <a:cubicBezTo>
                    <a:pt x="146" y="152"/>
                    <a:pt x="133" y="148"/>
                    <a:pt x="120" y="146"/>
                  </a:cubicBezTo>
                  <a:cubicBezTo>
                    <a:pt x="112" y="144"/>
                    <a:pt x="105" y="143"/>
                    <a:pt x="99" y="141"/>
                  </a:cubicBezTo>
                  <a:cubicBezTo>
                    <a:pt x="94" y="132"/>
                    <a:pt x="89" y="122"/>
                    <a:pt x="84" y="113"/>
                  </a:cubicBezTo>
                  <a:cubicBezTo>
                    <a:pt x="78" y="102"/>
                    <a:pt x="71" y="92"/>
                    <a:pt x="64" y="82"/>
                  </a:cubicBezTo>
                  <a:lnTo>
                    <a:pt x="63" y="81"/>
                  </a:lnTo>
                  <a:cubicBezTo>
                    <a:pt x="62" y="80"/>
                    <a:pt x="62" y="81"/>
                    <a:pt x="61" y="81"/>
                  </a:cubicBezTo>
                  <a:cubicBezTo>
                    <a:pt x="60" y="81"/>
                    <a:pt x="60" y="80"/>
                    <a:pt x="59" y="81"/>
                  </a:cubicBezTo>
                  <a:cubicBezTo>
                    <a:pt x="58" y="82"/>
                    <a:pt x="58" y="82"/>
                    <a:pt x="58" y="83"/>
                  </a:cubicBezTo>
                  <a:lnTo>
                    <a:pt x="58" y="84"/>
                  </a:lnTo>
                  <a:cubicBezTo>
                    <a:pt x="58" y="85"/>
                    <a:pt x="58" y="86"/>
                    <a:pt x="58" y="86"/>
                  </a:cubicBezTo>
                  <a:cubicBezTo>
                    <a:pt x="66" y="101"/>
                    <a:pt x="73" y="117"/>
                    <a:pt x="78" y="134"/>
                  </a:cubicBezTo>
                  <a:cubicBezTo>
                    <a:pt x="70" y="130"/>
                    <a:pt x="65" y="122"/>
                    <a:pt x="56" y="118"/>
                  </a:cubicBezTo>
                  <a:cubicBezTo>
                    <a:pt x="55" y="118"/>
                    <a:pt x="54" y="119"/>
                    <a:pt x="55" y="120"/>
                  </a:cubicBezTo>
                  <a:cubicBezTo>
                    <a:pt x="65" y="127"/>
                    <a:pt x="70" y="139"/>
                    <a:pt x="81" y="144"/>
                  </a:cubicBezTo>
                  <a:cubicBezTo>
                    <a:pt x="85" y="157"/>
                    <a:pt x="89" y="169"/>
                    <a:pt x="93" y="180"/>
                  </a:cubicBezTo>
                  <a:cubicBezTo>
                    <a:pt x="100" y="203"/>
                    <a:pt x="105" y="227"/>
                    <a:pt x="108" y="252"/>
                  </a:cubicBezTo>
                  <a:cubicBezTo>
                    <a:pt x="91" y="250"/>
                    <a:pt x="75" y="246"/>
                    <a:pt x="60" y="240"/>
                  </a:cubicBezTo>
                  <a:cubicBezTo>
                    <a:pt x="56" y="239"/>
                    <a:pt x="53" y="237"/>
                    <a:pt x="49" y="235"/>
                  </a:cubicBezTo>
                  <a:cubicBezTo>
                    <a:pt x="35" y="226"/>
                    <a:pt x="21" y="216"/>
                    <a:pt x="9" y="204"/>
                  </a:cubicBezTo>
                  <a:cubicBezTo>
                    <a:pt x="5" y="201"/>
                    <a:pt x="0" y="207"/>
                    <a:pt x="3" y="210"/>
                  </a:cubicBezTo>
                  <a:cubicBezTo>
                    <a:pt x="14" y="224"/>
                    <a:pt x="26" y="237"/>
                    <a:pt x="39" y="249"/>
                  </a:cubicBezTo>
                  <a:cubicBezTo>
                    <a:pt x="41" y="250"/>
                    <a:pt x="42" y="251"/>
                    <a:pt x="44" y="251"/>
                  </a:cubicBezTo>
                  <a:cubicBezTo>
                    <a:pt x="63" y="262"/>
                    <a:pt x="84" y="269"/>
                    <a:pt x="106" y="271"/>
                  </a:cubicBezTo>
                  <a:cubicBezTo>
                    <a:pt x="106" y="271"/>
                    <a:pt x="107" y="271"/>
                    <a:pt x="107" y="272"/>
                  </a:cubicBezTo>
                  <a:cubicBezTo>
                    <a:pt x="107" y="273"/>
                    <a:pt x="108" y="274"/>
                    <a:pt x="110" y="275"/>
                  </a:cubicBezTo>
                  <a:cubicBezTo>
                    <a:pt x="111" y="275"/>
                    <a:pt x="112" y="276"/>
                    <a:pt x="113" y="276"/>
                  </a:cubicBezTo>
                  <a:cubicBezTo>
                    <a:pt x="113" y="278"/>
                    <a:pt x="114" y="280"/>
                    <a:pt x="115" y="283"/>
                  </a:cubicBezTo>
                  <a:cubicBezTo>
                    <a:pt x="115" y="283"/>
                    <a:pt x="115" y="282"/>
                    <a:pt x="116" y="283"/>
                  </a:cubicBezTo>
                  <a:cubicBezTo>
                    <a:pt x="117" y="284"/>
                    <a:pt x="117" y="285"/>
                    <a:pt x="117" y="285"/>
                  </a:cubicBezTo>
                  <a:cubicBezTo>
                    <a:pt x="118" y="285"/>
                    <a:pt x="119" y="286"/>
                    <a:pt x="120" y="286"/>
                  </a:cubicBezTo>
                  <a:cubicBezTo>
                    <a:pt x="120" y="286"/>
                    <a:pt x="121" y="285"/>
                    <a:pt x="122" y="285"/>
                  </a:cubicBezTo>
                  <a:cubicBezTo>
                    <a:pt x="123" y="285"/>
                    <a:pt x="123" y="284"/>
                    <a:pt x="124" y="283"/>
                  </a:cubicBezTo>
                  <a:cubicBezTo>
                    <a:pt x="135" y="246"/>
                    <a:pt x="123" y="197"/>
                    <a:pt x="104" y="153"/>
                  </a:cubicBezTo>
                  <a:lnTo>
                    <a:pt x="108" y="155"/>
                  </a:lnTo>
                  <a:cubicBezTo>
                    <a:pt x="124" y="159"/>
                    <a:pt x="140" y="163"/>
                    <a:pt x="156" y="1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2">
              <a:extLst>
                <a:ext uri="{FF2B5EF4-FFF2-40B4-BE49-F238E27FC236}">
                  <a16:creationId xmlns:a16="http://schemas.microsoft.com/office/drawing/2014/main" id="{AB488E0F-7E05-B244-DBF3-8214FE342B1A}"/>
                </a:ext>
              </a:extLst>
            </p:cNvPr>
            <p:cNvSpPr/>
            <p:nvPr/>
          </p:nvSpPr>
          <p:spPr>
            <a:xfrm>
              <a:off x="8120160" y="4223520"/>
              <a:ext cx="60840" cy="73440"/>
            </a:xfrm>
            <a:custGeom>
              <a:avLst/>
              <a:gdLst/>
              <a:ahLst/>
              <a:cxnLst/>
              <a:rect l="l" t="t" r="r" b="b"/>
              <a:pathLst>
                <a:path w="169" h="204" extrusionOk="0">
                  <a:moveTo>
                    <a:pt x="113" y="169"/>
                  </a:moveTo>
                  <a:cubicBezTo>
                    <a:pt x="80" y="167"/>
                    <a:pt x="39" y="143"/>
                    <a:pt x="10" y="127"/>
                  </a:cubicBezTo>
                  <a:cubicBezTo>
                    <a:pt x="5" y="125"/>
                    <a:pt x="0" y="131"/>
                    <a:pt x="4" y="135"/>
                  </a:cubicBezTo>
                  <a:cubicBezTo>
                    <a:pt x="34" y="159"/>
                    <a:pt x="71" y="185"/>
                    <a:pt x="110" y="188"/>
                  </a:cubicBezTo>
                  <a:cubicBezTo>
                    <a:pt x="123" y="190"/>
                    <a:pt x="158" y="203"/>
                    <a:pt x="167" y="185"/>
                  </a:cubicBezTo>
                  <a:cubicBezTo>
                    <a:pt x="167" y="182"/>
                    <a:pt x="168" y="180"/>
                    <a:pt x="168" y="177"/>
                  </a:cubicBezTo>
                  <a:cubicBezTo>
                    <a:pt x="168" y="172"/>
                    <a:pt x="166" y="167"/>
                    <a:pt x="164" y="163"/>
                  </a:cubicBezTo>
                  <a:cubicBezTo>
                    <a:pt x="164" y="162"/>
                    <a:pt x="163" y="162"/>
                    <a:pt x="163" y="162"/>
                  </a:cubicBezTo>
                  <a:cubicBezTo>
                    <a:pt x="155" y="141"/>
                    <a:pt x="139" y="123"/>
                    <a:pt x="130" y="102"/>
                  </a:cubicBezTo>
                  <a:cubicBezTo>
                    <a:pt x="126" y="92"/>
                    <a:pt x="122" y="83"/>
                    <a:pt x="116" y="74"/>
                  </a:cubicBezTo>
                  <a:cubicBezTo>
                    <a:pt x="101" y="46"/>
                    <a:pt x="77" y="21"/>
                    <a:pt x="49" y="3"/>
                  </a:cubicBezTo>
                  <a:cubicBezTo>
                    <a:pt x="44" y="0"/>
                    <a:pt x="39" y="7"/>
                    <a:pt x="42" y="12"/>
                  </a:cubicBezTo>
                  <a:cubicBezTo>
                    <a:pt x="54" y="31"/>
                    <a:pt x="69" y="48"/>
                    <a:pt x="84" y="64"/>
                  </a:cubicBezTo>
                  <a:cubicBezTo>
                    <a:pt x="90" y="73"/>
                    <a:pt x="95" y="81"/>
                    <a:pt x="100" y="90"/>
                  </a:cubicBezTo>
                  <a:cubicBezTo>
                    <a:pt x="110" y="106"/>
                    <a:pt x="118" y="123"/>
                    <a:pt x="125" y="140"/>
                  </a:cubicBezTo>
                  <a:cubicBezTo>
                    <a:pt x="130" y="148"/>
                    <a:pt x="134" y="155"/>
                    <a:pt x="140" y="162"/>
                  </a:cubicBezTo>
                  <a:cubicBezTo>
                    <a:pt x="154" y="182"/>
                    <a:pt x="125" y="169"/>
                    <a:pt x="113" y="16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2">
              <a:extLst>
                <a:ext uri="{FF2B5EF4-FFF2-40B4-BE49-F238E27FC236}">
                  <a16:creationId xmlns:a16="http://schemas.microsoft.com/office/drawing/2014/main" id="{3EAECDEA-E06F-925E-D7AC-0CB97AA7CACE}"/>
                </a:ext>
              </a:extLst>
            </p:cNvPr>
            <p:cNvSpPr/>
            <p:nvPr/>
          </p:nvSpPr>
          <p:spPr>
            <a:xfrm>
              <a:off x="8103600" y="4312080"/>
              <a:ext cx="103680" cy="94680"/>
            </a:xfrm>
            <a:custGeom>
              <a:avLst/>
              <a:gdLst/>
              <a:ahLst/>
              <a:cxnLst/>
              <a:rect l="l" t="t" r="r" b="b"/>
              <a:pathLst>
                <a:path w="288" h="263" extrusionOk="0">
                  <a:moveTo>
                    <a:pt x="213" y="253"/>
                  </a:moveTo>
                  <a:cubicBezTo>
                    <a:pt x="230" y="227"/>
                    <a:pt x="206" y="174"/>
                    <a:pt x="189" y="154"/>
                  </a:cubicBezTo>
                  <a:cubicBezTo>
                    <a:pt x="184" y="148"/>
                    <a:pt x="179" y="143"/>
                    <a:pt x="173" y="137"/>
                  </a:cubicBezTo>
                  <a:cubicBezTo>
                    <a:pt x="196" y="144"/>
                    <a:pt x="219" y="150"/>
                    <a:pt x="242" y="155"/>
                  </a:cubicBezTo>
                  <a:cubicBezTo>
                    <a:pt x="256" y="158"/>
                    <a:pt x="277" y="155"/>
                    <a:pt x="280" y="138"/>
                  </a:cubicBezTo>
                  <a:cubicBezTo>
                    <a:pt x="287" y="92"/>
                    <a:pt x="245" y="51"/>
                    <a:pt x="208" y="33"/>
                  </a:cubicBezTo>
                  <a:cubicBezTo>
                    <a:pt x="204" y="31"/>
                    <a:pt x="201" y="36"/>
                    <a:pt x="203" y="39"/>
                  </a:cubicBezTo>
                  <a:cubicBezTo>
                    <a:pt x="214" y="55"/>
                    <a:pt x="228" y="70"/>
                    <a:pt x="243" y="83"/>
                  </a:cubicBezTo>
                  <a:cubicBezTo>
                    <a:pt x="247" y="89"/>
                    <a:pt x="272" y="129"/>
                    <a:pt x="259" y="137"/>
                  </a:cubicBezTo>
                  <a:cubicBezTo>
                    <a:pt x="249" y="143"/>
                    <a:pt x="227" y="133"/>
                    <a:pt x="217" y="130"/>
                  </a:cubicBezTo>
                  <a:cubicBezTo>
                    <a:pt x="205" y="127"/>
                    <a:pt x="193" y="125"/>
                    <a:pt x="180" y="125"/>
                  </a:cubicBezTo>
                  <a:cubicBezTo>
                    <a:pt x="175" y="125"/>
                    <a:pt x="170" y="125"/>
                    <a:pt x="165" y="126"/>
                  </a:cubicBezTo>
                  <a:cubicBezTo>
                    <a:pt x="164" y="126"/>
                    <a:pt x="164" y="126"/>
                    <a:pt x="164" y="126"/>
                  </a:cubicBezTo>
                  <a:cubicBezTo>
                    <a:pt x="163" y="126"/>
                    <a:pt x="163" y="126"/>
                    <a:pt x="163" y="127"/>
                  </a:cubicBezTo>
                  <a:cubicBezTo>
                    <a:pt x="120" y="83"/>
                    <a:pt x="74" y="42"/>
                    <a:pt x="25" y="4"/>
                  </a:cubicBezTo>
                  <a:cubicBezTo>
                    <a:pt x="21" y="0"/>
                    <a:pt x="17" y="7"/>
                    <a:pt x="20" y="10"/>
                  </a:cubicBezTo>
                  <a:cubicBezTo>
                    <a:pt x="42" y="43"/>
                    <a:pt x="69" y="72"/>
                    <a:pt x="101" y="95"/>
                  </a:cubicBezTo>
                  <a:cubicBezTo>
                    <a:pt x="124" y="114"/>
                    <a:pt x="145" y="135"/>
                    <a:pt x="165" y="157"/>
                  </a:cubicBezTo>
                  <a:cubicBezTo>
                    <a:pt x="175" y="168"/>
                    <a:pt x="221" y="261"/>
                    <a:pt x="179" y="237"/>
                  </a:cubicBezTo>
                  <a:cubicBezTo>
                    <a:pt x="161" y="226"/>
                    <a:pt x="140" y="220"/>
                    <a:pt x="119" y="217"/>
                  </a:cubicBezTo>
                  <a:cubicBezTo>
                    <a:pt x="75" y="211"/>
                    <a:pt x="48" y="178"/>
                    <a:pt x="10" y="163"/>
                  </a:cubicBezTo>
                  <a:cubicBezTo>
                    <a:pt x="3" y="160"/>
                    <a:pt x="0" y="170"/>
                    <a:pt x="5" y="174"/>
                  </a:cubicBezTo>
                  <a:cubicBezTo>
                    <a:pt x="35" y="196"/>
                    <a:pt x="66" y="229"/>
                    <a:pt x="105" y="234"/>
                  </a:cubicBezTo>
                  <a:cubicBezTo>
                    <a:pt x="134" y="240"/>
                    <a:pt x="163" y="248"/>
                    <a:pt x="191" y="261"/>
                  </a:cubicBezTo>
                  <a:cubicBezTo>
                    <a:pt x="193" y="261"/>
                    <a:pt x="195" y="262"/>
                    <a:pt x="198" y="262"/>
                  </a:cubicBezTo>
                  <a:cubicBezTo>
                    <a:pt x="201" y="262"/>
                    <a:pt x="204" y="262"/>
                    <a:pt x="206" y="260"/>
                  </a:cubicBezTo>
                  <a:cubicBezTo>
                    <a:pt x="209" y="259"/>
                    <a:pt x="211" y="256"/>
                    <a:pt x="213" y="25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2">
              <a:extLst>
                <a:ext uri="{FF2B5EF4-FFF2-40B4-BE49-F238E27FC236}">
                  <a16:creationId xmlns:a16="http://schemas.microsoft.com/office/drawing/2014/main" id="{B8D4DC3A-BB40-0B76-046F-29060A775E6E}"/>
                </a:ext>
              </a:extLst>
            </p:cNvPr>
            <p:cNvSpPr/>
            <p:nvPr/>
          </p:nvSpPr>
          <p:spPr>
            <a:xfrm>
              <a:off x="8264520" y="4294080"/>
              <a:ext cx="346680" cy="160560"/>
            </a:xfrm>
            <a:custGeom>
              <a:avLst/>
              <a:gdLst/>
              <a:ahLst/>
              <a:cxnLst/>
              <a:rect l="l" t="t" r="r" b="b"/>
              <a:pathLst>
                <a:path w="963" h="446" extrusionOk="0">
                  <a:moveTo>
                    <a:pt x="142" y="184"/>
                  </a:moveTo>
                  <a:cubicBezTo>
                    <a:pt x="196" y="230"/>
                    <a:pt x="255" y="270"/>
                    <a:pt x="316" y="305"/>
                  </a:cubicBezTo>
                  <a:cubicBezTo>
                    <a:pt x="341" y="319"/>
                    <a:pt x="364" y="332"/>
                    <a:pt x="389" y="345"/>
                  </a:cubicBezTo>
                  <a:cubicBezTo>
                    <a:pt x="469" y="386"/>
                    <a:pt x="557" y="408"/>
                    <a:pt x="647" y="409"/>
                  </a:cubicBezTo>
                  <a:cubicBezTo>
                    <a:pt x="705" y="411"/>
                    <a:pt x="826" y="445"/>
                    <a:pt x="872" y="393"/>
                  </a:cubicBezTo>
                  <a:cubicBezTo>
                    <a:pt x="873" y="393"/>
                    <a:pt x="873" y="393"/>
                    <a:pt x="873" y="392"/>
                  </a:cubicBezTo>
                  <a:lnTo>
                    <a:pt x="872" y="391"/>
                  </a:lnTo>
                  <a:cubicBezTo>
                    <a:pt x="884" y="393"/>
                    <a:pt x="895" y="395"/>
                    <a:pt x="906" y="396"/>
                  </a:cubicBezTo>
                  <a:cubicBezTo>
                    <a:pt x="930" y="397"/>
                    <a:pt x="961" y="396"/>
                    <a:pt x="962" y="366"/>
                  </a:cubicBezTo>
                  <a:cubicBezTo>
                    <a:pt x="962" y="361"/>
                    <a:pt x="956" y="360"/>
                    <a:pt x="953" y="363"/>
                  </a:cubicBezTo>
                  <a:cubicBezTo>
                    <a:pt x="924" y="395"/>
                    <a:pt x="852" y="376"/>
                    <a:pt x="817" y="363"/>
                  </a:cubicBezTo>
                  <a:cubicBezTo>
                    <a:pt x="802" y="357"/>
                    <a:pt x="786" y="354"/>
                    <a:pt x="770" y="354"/>
                  </a:cubicBezTo>
                  <a:cubicBezTo>
                    <a:pt x="769" y="354"/>
                    <a:pt x="768" y="354"/>
                    <a:pt x="768" y="354"/>
                  </a:cubicBezTo>
                  <a:cubicBezTo>
                    <a:pt x="744" y="351"/>
                    <a:pt x="721" y="345"/>
                    <a:pt x="698" y="337"/>
                  </a:cubicBezTo>
                  <a:cubicBezTo>
                    <a:pt x="607" y="316"/>
                    <a:pt x="502" y="304"/>
                    <a:pt x="423" y="248"/>
                  </a:cubicBezTo>
                  <a:cubicBezTo>
                    <a:pt x="421" y="246"/>
                    <a:pt x="419" y="249"/>
                    <a:pt x="421" y="251"/>
                  </a:cubicBezTo>
                  <a:cubicBezTo>
                    <a:pt x="473" y="293"/>
                    <a:pt x="532" y="306"/>
                    <a:pt x="592" y="330"/>
                  </a:cubicBezTo>
                  <a:cubicBezTo>
                    <a:pt x="618" y="338"/>
                    <a:pt x="644" y="344"/>
                    <a:pt x="671" y="346"/>
                  </a:cubicBezTo>
                  <a:cubicBezTo>
                    <a:pt x="699" y="350"/>
                    <a:pt x="729" y="367"/>
                    <a:pt x="756" y="369"/>
                  </a:cubicBezTo>
                  <a:cubicBezTo>
                    <a:pt x="792" y="374"/>
                    <a:pt x="828" y="382"/>
                    <a:pt x="863" y="391"/>
                  </a:cubicBezTo>
                  <a:cubicBezTo>
                    <a:pt x="827" y="410"/>
                    <a:pt x="772" y="407"/>
                    <a:pt x="733" y="401"/>
                  </a:cubicBezTo>
                  <a:cubicBezTo>
                    <a:pt x="694" y="395"/>
                    <a:pt x="653" y="396"/>
                    <a:pt x="613" y="393"/>
                  </a:cubicBezTo>
                  <a:cubicBezTo>
                    <a:pt x="531" y="389"/>
                    <a:pt x="453" y="366"/>
                    <a:pt x="381" y="325"/>
                  </a:cubicBezTo>
                  <a:cubicBezTo>
                    <a:pt x="373" y="320"/>
                    <a:pt x="363" y="314"/>
                    <a:pt x="354" y="308"/>
                  </a:cubicBezTo>
                  <a:cubicBezTo>
                    <a:pt x="271" y="251"/>
                    <a:pt x="175" y="213"/>
                    <a:pt x="112" y="131"/>
                  </a:cubicBezTo>
                  <a:cubicBezTo>
                    <a:pt x="89" y="101"/>
                    <a:pt x="66" y="72"/>
                    <a:pt x="42" y="42"/>
                  </a:cubicBezTo>
                  <a:cubicBezTo>
                    <a:pt x="31" y="28"/>
                    <a:pt x="23" y="7"/>
                    <a:pt x="5" y="1"/>
                  </a:cubicBezTo>
                  <a:cubicBezTo>
                    <a:pt x="2" y="0"/>
                    <a:pt x="0" y="4"/>
                    <a:pt x="3" y="6"/>
                  </a:cubicBezTo>
                  <a:cubicBezTo>
                    <a:pt x="18" y="12"/>
                    <a:pt x="17" y="25"/>
                    <a:pt x="25" y="36"/>
                  </a:cubicBezTo>
                  <a:cubicBezTo>
                    <a:pt x="42" y="56"/>
                    <a:pt x="57" y="77"/>
                    <a:pt x="71" y="98"/>
                  </a:cubicBezTo>
                  <a:cubicBezTo>
                    <a:pt x="91" y="130"/>
                    <a:pt x="114" y="159"/>
                    <a:pt x="142" y="1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2">
              <a:extLst>
                <a:ext uri="{FF2B5EF4-FFF2-40B4-BE49-F238E27FC236}">
                  <a16:creationId xmlns:a16="http://schemas.microsoft.com/office/drawing/2014/main" id="{C745DC2D-671F-24DB-6201-D7C67016ADB4}"/>
                </a:ext>
              </a:extLst>
            </p:cNvPr>
            <p:cNvSpPr/>
            <p:nvPr/>
          </p:nvSpPr>
          <p:spPr>
            <a:xfrm>
              <a:off x="8479800" y="4352400"/>
              <a:ext cx="171000" cy="69840"/>
            </a:xfrm>
            <a:custGeom>
              <a:avLst/>
              <a:gdLst/>
              <a:ahLst/>
              <a:cxnLst/>
              <a:rect l="l" t="t" r="r" b="b"/>
              <a:pathLst>
                <a:path w="475" h="194" extrusionOk="0">
                  <a:moveTo>
                    <a:pt x="473" y="114"/>
                  </a:moveTo>
                  <a:cubicBezTo>
                    <a:pt x="474" y="113"/>
                    <a:pt x="474" y="112"/>
                    <a:pt x="474" y="111"/>
                  </a:cubicBezTo>
                  <a:cubicBezTo>
                    <a:pt x="474" y="110"/>
                    <a:pt x="474" y="109"/>
                    <a:pt x="473" y="108"/>
                  </a:cubicBezTo>
                  <a:cubicBezTo>
                    <a:pt x="473" y="108"/>
                    <a:pt x="472" y="107"/>
                    <a:pt x="471" y="106"/>
                  </a:cubicBezTo>
                  <a:cubicBezTo>
                    <a:pt x="470" y="105"/>
                    <a:pt x="469" y="106"/>
                    <a:pt x="468" y="106"/>
                  </a:cubicBezTo>
                  <a:lnTo>
                    <a:pt x="467" y="106"/>
                  </a:lnTo>
                  <a:cubicBezTo>
                    <a:pt x="456" y="108"/>
                    <a:pt x="435" y="115"/>
                    <a:pt x="425" y="116"/>
                  </a:cubicBezTo>
                  <a:cubicBezTo>
                    <a:pt x="425" y="116"/>
                    <a:pt x="424" y="116"/>
                    <a:pt x="423" y="116"/>
                  </a:cubicBezTo>
                  <a:cubicBezTo>
                    <a:pt x="420" y="116"/>
                    <a:pt x="417" y="116"/>
                    <a:pt x="414" y="115"/>
                  </a:cubicBezTo>
                  <a:cubicBezTo>
                    <a:pt x="414" y="114"/>
                    <a:pt x="414" y="114"/>
                    <a:pt x="414" y="114"/>
                  </a:cubicBezTo>
                  <a:cubicBezTo>
                    <a:pt x="413" y="113"/>
                    <a:pt x="413" y="113"/>
                    <a:pt x="412" y="112"/>
                  </a:cubicBezTo>
                  <a:cubicBezTo>
                    <a:pt x="411" y="111"/>
                    <a:pt x="411" y="111"/>
                    <a:pt x="410" y="111"/>
                  </a:cubicBezTo>
                  <a:cubicBezTo>
                    <a:pt x="409" y="111"/>
                    <a:pt x="408" y="112"/>
                    <a:pt x="407" y="112"/>
                  </a:cubicBezTo>
                  <a:lnTo>
                    <a:pt x="406" y="111"/>
                  </a:lnTo>
                  <a:cubicBezTo>
                    <a:pt x="402" y="109"/>
                    <a:pt x="398" y="107"/>
                    <a:pt x="394" y="106"/>
                  </a:cubicBezTo>
                  <a:cubicBezTo>
                    <a:pt x="379" y="101"/>
                    <a:pt x="365" y="94"/>
                    <a:pt x="351" y="87"/>
                  </a:cubicBezTo>
                  <a:cubicBezTo>
                    <a:pt x="341" y="81"/>
                    <a:pt x="331" y="74"/>
                    <a:pt x="322" y="66"/>
                  </a:cubicBezTo>
                  <a:cubicBezTo>
                    <a:pt x="319" y="65"/>
                    <a:pt x="316" y="63"/>
                    <a:pt x="313" y="61"/>
                  </a:cubicBezTo>
                  <a:cubicBezTo>
                    <a:pt x="298" y="52"/>
                    <a:pt x="282" y="45"/>
                    <a:pt x="266" y="40"/>
                  </a:cubicBezTo>
                  <a:cubicBezTo>
                    <a:pt x="244" y="30"/>
                    <a:pt x="222" y="19"/>
                    <a:pt x="202" y="7"/>
                  </a:cubicBezTo>
                  <a:cubicBezTo>
                    <a:pt x="198" y="5"/>
                    <a:pt x="194" y="3"/>
                    <a:pt x="190" y="1"/>
                  </a:cubicBezTo>
                  <a:cubicBezTo>
                    <a:pt x="190" y="0"/>
                    <a:pt x="190" y="0"/>
                    <a:pt x="190" y="0"/>
                  </a:cubicBezTo>
                  <a:cubicBezTo>
                    <a:pt x="189" y="0"/>
                    <a:pt x="189" y="0"/>
                    <a:pt x="188" y="0"/>
                  </a:cubicBezTo>
                  <a:lnTo>
                    <a:pt x="187" y="0"/>
                  </a:lnTo>
                  <a:cubicBezTo>
                    <a:pt x="186" y="1"/>
                    <a:pt x="186" y="1"/>
                    <a:pt x="186" y="1"/>
                  </a:cubicBezTo>
                  <a:cubicBezTo>
                    <a:pt x="185" y="2"/>
                    <a:pt x="185" y="2"/>
                    <a:pt x="185" y="3"/>
                  </a:cubicBezTo>
                  <a:cubicBezTo>
                    <a:pt x="185" y="4"/>
                    <a:pt x="185" y="4"/>
                    <a:pt x="186" y="5"/>
                  </a:cubicBezTo>
                  <a:lnTo>
                    <a:pt x="187" y="5"/>
                  </a:lnTo>
                  <a:cubicBezTo>
                    <a:pt x="241" y="47"/>
                    <a:pt x="308" y="73"/>
                    <a:pt x="362" y="115"/>
                  </a:cubicBezTo>
                  <a:cubicBezTo>
                    <a:pt x="366" y="118"/>
                    <a:pt x="370" y="121"/>
                    <a:pt x="374" y="123"/>
                  </a:cubicBezTo>
                  <a:cubicBezTo>
                    <a:pt x="382" y="127"/>
                    <a:pt x="390" y="131"/>
                    <a:pt x="398" y="133"/>
                  </a:cubicBezTo>
                  <a:cubicBezTo>
                    <a:pt x="397" y="140"/>
                    <a:pt x="395" y="147"/>
                    <a:pt x="392" y="153"/>
                  </a:cubicBezTo>
                  <a:cubicBezTo>
                    <a:pt x="379" y="189"/>
                    <a:pt x="294" y="142"/>
                    <a:pt x="283" y="137"/>
                  </a:cubicBezTo>
                  <a:cubicBezTo>
                    <a:pt x="255" y="124"/>
                    <a:pt x="224" y="117"/>
                    <a:pt x="196" y="105"/>
                  </a:cubicBezTo>
                  <a:cubicBezTo>
                    <a:pt x="133" y="79"/>
                    <a:pt x="60" y="58"/>
                    <a:pt x="2" y="22"/>
                  </a:cubicBezTo>
                  <a:cubicBezTo>
                    <a:pt x="1" y="22"/>
                    <a:pt x="0" y="23"/>
                    <a:pt x="1" y="23"/>
                  </a:cubicBezTo>
                  <a:cubicBezTo>
                    <a:pt x="78" y="79"/>
                    <a:pt x="176" y="108"/>
                    <a:pt x="263" y="145"/>
                  </a:cubicBezTo>
                  <a:cubicBezTo>
                    <a:pt x="304" y="162"/>
                    <a:pt x="346" y="193"/>
                    <a:pt x="392" y="181"/>
                  </a:cubicBezTo>
                  <a:cubicBezTo>
                    <a:pt x="409" y="176"/>
                    <a:pt x="415" y="156"/>
                    <a:pt x="416" y="137"/>
                  </a:cubicBezTo>
                  <a:cubicBezTo>
                    <a:pt x="420" y="138"/>
                    <a:pt x="424" y="139"/>
                    <a:pt x="428" y="139"/>
                  </a:cubicBezTo>
                  <a:cubicBezTo>
                    <a:pt x="437" y="139"/>
                    <a:pt x="447" y="136"/>
                    <a:pt x="455" y="131"/>
                  </a:cubicBezTo>
                  <a:cubicBezTo>
                    <a:pt x="462" y="127"/>
                    <a:pt x="468" y="121"/>
                    <a:pt x="473" y="1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2">
              <a:extLst>
                <a:ext uri="{FF2B5EF4-FFF2-40B4-BE49-F238E27FC236}">
                  <a16:creationId xmlns:a16="http://schemas.microsoft.com/office/drawing/2014/main" id="{DF0FFF5E-1BD9-D5FF-57B1-25FFC709206C}"/>
                </a:ext>
              </a:extLst>
            </p:cNvPr>
            <p:cNvSpPr/>
            <p:nvPr/>
          </p:nvSpPr>
          <p:spPr>
            <a:xfrm>
              <a:off x="8582760" y="4275720"/>
              <a:ext cx="153720" cy="119880"/>
            </a:xfrm>
            <a:custGeom>
              <a:avLst/>
              <a:gdLst/>
              <a:ahLst/>
              <a:cxnLst/>
              <a:rect l="l" t="t" r="r" b="b"/>
              <a:pathLst>
                <a:path w="427" h="333" extrusionOk="0">
                  <a:moveTo>
                    <a:pt x="159" y="262"/>
                  </a:moveTo>
                  <a:cubicBezTo>
                    <a:pt x="139" y="244"/>
                    <a:pt x="119" y="226"/>
                    <a:pt x="101" y="206"/>
                  </a:cubicBezTo>
                  <a:cubicBezTo>
                    <a:pt x="72" y="177"/>
                    <a:pt x="39" y="153"/>
                    <a:pt x="8" y="125"/>
                  </a:cubicBezTo>
                  <a:cubicBezTo>
                    <a:pt x="5" y="123"/>
                    <a:pt x="0" y="127"/>
                    <a:pt x="3" y="130"/>
                  </a:cubicBezTo>
                  <a:cubicBezTo>
                    <a:pt x="48" y="176"/>
                    <a:pt x="90" y="223"/>
                    <a:pt x="138" y="267"/>
                  </a:cubicBezTo>
                  <a:cubicBezTo>
                    <a:pt x="186" y="310"/>
                    <a:pt x="238" y="332"/>
                    <a:pt x="284" y="272"/>
                  </a:cubicBezTo>
                  <a:cubicBezTo>
                    <a:pt x="284" y="272"/>
                    <a:pt x="285" y="272"/>
                    <a:pt x="285" y="271"/>
                  </a:cubicBezTo>
                  <a:cubicBezTo>
                    <a:pt x="285" y="271"/>
                    <a:pt x="286" y="270"/>
                    <a:pt x="286" y="269"/>
                  </a:cubicBezTo>
                  <a:cubicBezTo>
                    <a:pt x="340" y="294"/>
                    <a:pt x="426" y="277"/>
                    <a:pt x="405" y="204"/>
                  </a:cubicBezTo>
                  <a:cubicBezTo>
                    <a:pt x="403" y="198"/>
                    <a:pt x="395" y="200"/>
                    <a:pt x="393" y="204"/>
                  </a:cubicBezTo>
                  <a:cubicBezTo>
                    <a:pt x="386" y="217"/>
                    <a:pt x="380" y="229"/>
                    <a:pt x="373" y="241"/>
                  </a:cubicBezTo>
                  <a:cubicBezTo>
                    <a:pt x="353" y="274"/>
                    <a:pt x="284" y="241"/>
                    <a:pt x="273" y="230"/>
                  </a:cubicBezTo>
                  <a:cubicBezTo>
                    <a:pt x="245" y="200"/>
                    <a:pt x="223" y="159"/>
                    <a:pt x="196" y="126"/>
                  </a:cubicBezTo>
                  <a:cubicBezTo>
                    <a:pt x="182" y="109"/>
                    <a:pt x="175" y="88"/>
                    <a:pt x="160" y="72"/>
                  </a:cubicBezTo>
                  <a:cubicBezTo>
                    <a:pt x="139" y="48"/>
                    <a:pt x="118" y="23"/>
                    <a:pt x="95" y="0"/>
                  </a:cubicBezTo>
                  <a:lnTo>
                    <a:pt x="94" y="0"/>
                  </a:lnTo>
                  <a:cubicBezTo>
                    <a:pt x="156" y="75"/>
                    <a:pt x="197" y="167"/>
                    <a:pt x="255" y="244"/>
                  </a:cubicBezTo>
                  <a:cubicBezTo>
                    <a:pt x="259" y="249"/>
                    <a:pt x="264" y="254"/>
                    <a:pt x="269" y="258"/>
                  </a:cubicBezTo>
                  <a:cubicBezTo>
                    <a:pt x="232" y="294"/>
                    <a:pt x="199" y="294"/>
                    <a:pt x="159" y="26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2">
              <a:extLst>
                <a:ext uri="{FF2B5EF4-FFF2-40B4-BE49-F238E27FC236}">
                  <a16:creationId xmlns:a16="http://schemas.microsoft.com/office/drawing/2014/main" id="{EB115150-B8EE-BE13-52C5-7022009226FF}"/>
                </a:ext>
              </a:extLst>
            </p:cNvPr>
            <p:cNvSpPr/>
            <p:nvPr/>
          </p:nvSpPr>
          <p:spPr>
            <a:xfrm>
              <a:off x="8642160" y="4249800"/>
              <a:ext cx="109080" cy="103320"/>
            </a:xfrm>
            <a:custGeom>
              <a:avLst/>
              <a:gdLst/>
              <a:ahLst/>
              <a:cxnLst/>
              <a:rect l="l" t="t" r="r" b="b"/>
              <a:pathLst>
                <a:path w="303" h="287" extrusionOk="0">
                  <a:moveTo>
                    <a:pt x="280" y="272"/>
                  </a:moveTo>
                  <a:cubicBezTo>
                    <a:pt x="302" y="262"/>
                    <a:pt x="298" y="228"/>
                    <a:pt x="288" y="213"/>
                  </a:cubicBezTo>
                  <a:cubicBezTo>
                    <a:pt x="288" y="212"/>
                    <a:pt x="287" y="211"/>
                    <a:pt x="286" y="211"/>
                  </a:cubicBezTo>
                  <a:cubicBezTo>
                    <a:pt x="285" y="210"/>
                    <a:pt x="284" y="210"/>
                    <a:pt x="283" y="210"/>
                  </a:cubicBezTo>
                  <a:cubicBezTo>
                    <a:pt x="282" y="210"/>
                    <a:pt x="281" y="210"/>
                    <a:pt x="280" y="211"/>
                  </a:cubicBezTo>
                  <a:cubicBezTo>
                    <a:pt x="279" y="211"/>
                    <a:pt x="278" y="212"/>
                    <a:pt x="278" y="213"/>
                  </a:cubicBezTo>
                  <a:cubicBezTo>
                    <a:pt x="277" y="214"/>
                    <a:pt x="276" y="215"/>
                    <a:pt x="276" y="216"/>
                  </a:cubicBezTo>
                  <a:cubicBezTo>
                    <a:pt x="274" y="219"/>
                    <a:pt x="273" y="222"/>
                    <a:pt x="272" y="226"/>
                  </a:cubicBezTo>
                  <a:cubicBezTo>
                    <a:pt x="270" y="254"/>
                    <a:pt x="235" y="245"/>
                    <a:pt x="222" y="226"/>
                  </a:cubicBezTo>
                  <a:cubicBezTo>
                    <a:pt x="202" y="197"/>
                    <a:pt x="181" y="167"/>
                    <a:pt x="157" y="140"/>
                  </a:cubicBezTo>
                  <a:cubicBezTo>
                    <a:pt x="131" y="111"/>
                    <a:pt x="103" y="81"/>
                    <a:pt x="77" y="53"/>
                  </a:cubicBezTo>
                  <a:cubicBezTo>
                    <a:pt x="58" y="33"/>
                    <a:pt x="32" y="22"/>
                    <a:pt x="11" y="5"/>
                  </a:cubicBezTo>
                  <a:cubicBezTo>
                    <a:pt x="6" y="0"/>
                    <a:pt x="0" y="8"/>
                    <a:pt x="5" y="12"/>
                  </a:cubicBezTo>
                  <a:cubicBezTo>
                    <a:pt x="36" y="45"/>
                    <a:pt x="71" y="71"/>
                    <a:pt x="100" y="106"/>
                  </a:cubicBezTo>
                  <a:cubicBezTo>
                    <a:pt x="136" y="148"/>
                    <a:pt x="170" y="192"/>
                    <a:pt x="202" y="238"/>
                  </a:cubicBezTo>
                  <a:cubicBezTo>
                    <a:pt x="220" y="266"/>
                    <a:pt x="247" y="286"/>
                    <a:pt x="280" y="2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2">
              <a:extLst>
                <a:ext uri="{FF2B5EF4-FFF2-40B4-BE49-F238E27FC236}">
                  <a16:creationId xmlns:a16="http://schemas.microsoft.com/office/drawing/2014/main" id="{81E1A46F-F0B1-D717-BC98-A034DCC2D6B7}"/>
                </a:ext>
              </a:extLst>
            </p:cNvPr>
            <p:cNvSpPr/>
            <p:nvPr/>
          </p:nvSpPr>
          <p:spPr>
            <a:xfrm>
              <a:off x="8641080" y="4179240"/>
              <a:ext cx="131400" cy="142920"/>
            </a:xfrm>
            <a:custGeom>
              <a:avLst/>
              <a:gdLst/>
              <a:ahLst/>
              <a:cxnLst/>
              <a:rect l="l" t="t" r="r" b="b"/>
              <a:pathLst>
                <a:path w="365" h="397" extrusionOk="0">
                  <a:moveTo>
                    <a:pt x="275" y="355"/>
                  </a:moveTo>
                  <a:cubicBezTo>
                    <a:pt x="270" y="349"/>
                    <a:pt x="264" y="342"/>
                    <a:pt x="261" y="335"/>
                  </a:cubicBezTo>
                  <a:cubicBezTo>
                    <a:pt x="257" y="328"/>
                    <a:pt x="254" y="322"/>
                    <a:pt x="252" y="315"/>
                  </a:cubicBezTo>
                  <a:cubicBezTo>
                    <a:pt x="225" y="277"/>
                    <a:pt x="196" y="241"/>
                    <a:pt x="166" y="206"/>
                  </a:cubicBezTo>
                  <a:cubicBezTo>
                    <a:pt x="145" y="180"/>
                    <a:pt x="122" y="156"/>
                    <a:pt x="101" y="130"/>
                  </a:cubicBezTo>
                  <a:cubicBezTo>
                    <a:pt x="80" y="105"/>
                    <a:pt x="30" y="92"/>
                    <a:pt x="10" y="64"/>
                  </a:cubicBezTo>
                  <a:cubicBezTo>
                    <a:pt x="7" y="59"/>
                    <a:pt x="0" y="64"/>
                    <a:pt x="3" y="69"/>
                  </a:cubicBezTo>
                  <a:cubicBezTo>
                    <a:pt x="13" y="84"/>
                    <a:pt x="28" y="88"/>
                    <a:pt x="43" y="102"/>
                  </a:cubicBezTo>
                  <a:cubicBezTo>
                    <a:pt x="66" y="123"/>
                    <a:pt x="87" y="142"/>
                    <a:pt x="108" y="165"/>
                  </a:cubicBezTo>
                  <a:cubicBezTo>
                    <a:pt x="153" y="212"/>
                    <a:pt x="186" y="270"/>
                    <a:pt x="228" y="319"/>
                  </a:cubicBezTo>
                  <a:cubicBezTo>
                    <a:pt x="252" y="347"/>
                    <a:pt x="256" y="396"/>
                    <a:pt x="304" y="394"/>
                  </a:cubicBezTo>
                  <a:cubicBezTo>
                    <a:pt x="318" y="394"/>
                    <a:pt x="331" y="391"/>
                    <a:pt x="344" y="386"/>
                  </a:cubicBezTo>
                  <a:cubicBezTo>
                    <a:pt x="346" y="387"/>
                    <a:pt x="348" y="388"/>
                    <a:pt x="351" y="388"/>
                  </a:cubicBezTo>
                  <a:cubicBezTo>
                    <a:pt x="353" y="388"/>
                    <a:pt x="355" y="387"/>
                    <a:pt x="357" y="386"/>
                  </a:cubicBezTo>
                  <a:cubicBezTo>
                    <a:pt x="359" y="385"/>
                    <a:pt x="361" y="383"/>
                    <a:pt x="362" y="381"/>
                  </a:cubicBezTo>
                  <a:cubicBezTo>
                    <a:pt x="363" y="379"/>
                    <a:pt x="364" y="377"/>
                    <a:pt x="364" y="375"/>
                  </a:cubicBezTo>
                  <a:cubicBezTo>
                    <a:pt x="364" y="374"/>
                    <a:pt x="363" y="374"/>
                    <a:pt x="363" y="373"/>
                  </a:cubicBezTo>
                  <a:cubicBezTo>
                    <a:pt x="346" y="227"/>
                    <a:pt x="244" y="96"/>
                    <a:pt x="134" y="4"/>
                  </a:cubicBezTo>
                  <a:cubicBezTo>
                    <a:pt x="129" y="0"/>
                    <a:pt x="123" y="6"/>
                    <a:pt x="127" y="11"/>
                  </a:cubicBezTo>
                  <a:cubicBezTo>
                    <a:pt x="220" y="101"/>
                    <a:pt x="315" y="226"/>
                    <a:pt x="337" y="358"/>
                  </a:cubicBezTo>
                  <a:cubicBezTo>
                    <a:pt x="335" y="360"/>
                    <a:pt x="332" y="363"/>
                    <a:pt x="329" y="364"/>
                  </a:cubicBezTo>
                  <a:cubicBezTo>
                    <a:pt x="322" y="368"/>
                    <a:pt x="314" y="369"/>
                    <a:pt x="307" y="369"/>
                  </a:cubicBezTo>
                  <a:cubicBezTo>
                    <a:pt x="299" y="369"/>
                    <a:pt x="291" y="368"/>
                    <a:pt x="286" y="364"/>
                  </a:cubicBezTo>
                  <a:cubicBezTo>
                    <a:pt x="281" y="362"/>
                    <a:pt x="278" y="359"/>
                    <a:pt x="275" y="3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2">
              <a:extLst>
                <a:ext uri="{FF2B5EF4-FFF2-40B4-BE49-F238E27FC236}">
                  <a16:creationId xmlns:a16="http://schemas.microsoft.com/office/drawing/2014/main" id="{7E0E6122-A48E-CBA6-288C-9C819788620E}"/>
                </a:ext>
              </a:extLst>
            </p:cNvPr>
            <p:cNvSpPr/>
            <p:nvPr/>
          </p:nvSpPr>
          <p:spPr>
            <a:xfrm>
              <a:off x="8276400" y="4216680"/>
              <a:ext cx="139680" cy="79560"/>
            </a:xfrm>
            <a:custGeom>
              <a:avLst/>
              <a:gdLst/>
              <a:ahLst/>
              <a:cxnLst/>
              <a:rect l="l" t="t" r="r" b="b"/>
              <a:pathLst>
                <a:path w="388" h="221" extrusionOk="0">
                  <a:moveTo>
                    <a:pt x="380" y="84"/>
                  </a:moveTo>
                  <a:cubicBezTo>
                    <a:pt x="379" y="84"/>
                    <a:pt x="379" y="84"/>
                    <a:pt x="379" y="84"/>
                  </a:cubicBezTo>
                  <a:cubicBezTo>
                    <a:pt x="379" y="83"/>
                    <a:pt x="378" y="82"/>
                    <a:pt x="377" y="82"/>
                  </a:cubicBezTo>
                  <a:cubicBezTo>
                    <a:pt x="376" y="81"/>
                    <a:pt x="376" y="81"/>
                    <a:pt x="375" y="81"/>
                  </a:cubicBezTo>
                  <a:cubicBezTo>
                    <a:pt x="374" y="81"/>
                    <a:pt x="373" y="81"/>
                    <a:pt x="372" y="82"/>
                  </a:cubicBezTo>
                  <a:cubicBezTo>
                    <a:pt x="372" y="82"/>
                    <a:pt x="371" y="82"/>
                    <a:pt x="371" y="83"/>
                  </a:cubicBezTo>
                  <a:cubicBezTo>
                    <a:pt x="355" y="102"/>
                    <a:pt x="338" y="118"/>
                    <a:pt x="347" y="144"/>
                  </a:cubicBezTo>
                  <a:cubicBezTo>
                    <a:pt x="346" y="144"/>
                    <a:pt x="345" y="144"/>
                    <a:pt x="344" y="144"/>
                  </a:cubicBezTo>
                  <a:cubicBezTo>
                    <a:pt x="338" y="144"/>
                    <a:pt x="333" y="144"/>
                    <a:pt x="328" y="143"/>
                  </a:cubicBezTo>
                  <a:cubicBezTo>
                    <a:pt x="314" y="141"/>
                    <a:pt x="301" y="136"/>
                    <a:pt x="288" y="130"/>
                  </a:cubicBezTo>
                  <a:cubicBezTo>
                    <a:pt x="287" y="130"/>
                    <a:pt x="286" y="129"/>
                    <a:pt x="285" y="128"/>
                  </a:cubicBezTo>
                  <a:cubicBezTo>
                    <a:pt x="274" y="122"/>
                    <a:pt x="263" y="117"/>
                    <a:pt x="251" y="114"/>
                  </a:cubicBezTo>
                  <a:lnTo>
                    <a:pt x="251" y="113"/>
                  </a:lnTo>
                  <a:cubicBezTo>
                    <a:pt x="251" y="75"/>
                    <a:pt x="241" y="38"/>
                    <a:pt x="222" y="5"/>
                  </a:cubicBezTo>
                  <a:cubicBezTo>
                    <a:pt x="219" y="0"/>
                    <a:pt x="213" y="3"/>
                    <a:pt x="213" y="8"/>
                  </a:cubicBezTo>
                  <a:cubicBezTo>
                    <a:pt x="213" y="22"/>
                    <a:pt x="216" y="37"/>
                    <a:pt x="223" y="50"/>
                  </a:cubicBezTo>
                  <a:cubicBezTo>
                    <a:pt x="230" y="70"/>
                    <a:pt x="234" y="91"/>
                    <a:pt x="234" y="112"/>
                  </a:cubicBezTo>
                  <a:cubicBezTo>
                    <a:pt x="234" y="119"/>
                    <a:pt x="234" y="125"/>
                    <a:pt x="233" y="132"/>
                  </a:cubicBezTo>
                  <a:cubicBezTo>
                    <a:pt x="231" y="144"/>
                    <a:pt x="228" y="156"/>
                    <a:pt x="223" y="167"/>
                  </a:cubicBezTo>
                  <a:cubicBezTo>
                    <a:pt x="215" y="186"/>
                    <a:pt x="185" y="154"/>
                    <a:pt x="184" y="153"/>
                  </a:cubicBezTo>
                  <a:cubicBezTo>
                    <a:pt x="179" y="148"/>
                    <a:pt x="174" y="144"/>
                    <a:pt x="169" y="141"/>
                  </a:cubicBezTo>
                  <a:cubicBezTo>
                    <a:pt x="166" y="139"/>
                    <a:pt x="164" y="139"/>
                    <a:pt x="162" y="138"/>
                  </a:cubicBezTo>
                  <a:cubicBezTo>
                    <a:pt x="159" y="118"/>
                    <a:pt x="152" y="99"/>
                    <a:pt x="142" y="82"/>
                  </a:cubicBezTo>
                  <a:cubicBezTo>
                    <a:pt x="140" y="79"/>
                    <a:pt x="138" y="75"/>
                    <a:pt x="136" y="72"/>
                  </a:cubicBezTo>
                  <a:cubicBezTo>
                    <a:pt x="133" y="69"/>
                    <a:pt x="126" y="72"/>
                    <a:pt x="128" y="77"/>
                  </a:cubicBezTo>
                  <a:cubicBezTo>
                    <a:pt x="130" y="87"/>
                    <a:pt x="126" y="99"/>
                    <a:pt x="129" y="108"/>
                  </a:cubicBezTo>
                  <a:cubicBezTo>
                    <a:pt x="135" y="121"/>
                    <a:pt x="139" y="135"/>
                    <a:pt x="141" y="149"/>
                  </a:cubicBezTo>
                  <a:cubicBezTo>
                    <a:pt x="142" y="160"/>
                    <a:pt x="142" y="170"/>
                    <a:pt x="142" y="180"/>
                  </a:cubicBezTo>
                  <a:cubicBezTo>
                    <a:pt x="142" y="183"/>
                    <a:pt x="142" y="186"/>
                    <a:pt x="142" y="190"/>
                  </a:cubicBezTo>
                  <a:cubicBezTo>
                    <a:pt x="142" y="203"/>
                    <a:pt x="118" y="186"/>
                    <a:pt x="113" y="183"/>
                  </a:cubicBezTo>
                  <a:cubicBezTo>
                    <a:pt x="64" y="156"/>
                    <a:pt x="39" y="115"/>
                    <a:pt x="10" y="69"/>
                  </a:cubicBezTo>
                  <a:cubicBezTo>
                    <a:pt x="10" y="68"/>
                    <a:pt x="10" y="67"/>
                    <a:pt x="9" y="67"/>
                  </a:cubicBezTo>
                  <a:cubicBezTo>
                    <a:pt x="8" y="66"/>
                    <a:pt x="7" y="67"/>
                    <a:pt x="6" y="67"/>
                  </a:cubicBezTo>
                  <a:cubicBezTo>
                    <a:pt x="5" y="67"/>
                    <a:pt x="4" y="66"/>
                    <a:pt x="3" y="67"/>
                  </a:cubicBezTo>
                  <a:cubicBezTo>
                    <a:pt x="2" y="67"/>
                    <a:pt x="1" y="69"/>
                    <a:pt x="1" y="69"/>
                  </a:cubicBezTo>
                  <a:cubicBezTo>
                    <a:pt x="0" y="70"/>
                    <a:pt x="0" y="71"/>
                    <a:pt x="0" y="72"/>
                  </a:cubicBezTo>
                  <a:cubicBezTo>
                    <a:pt x="0" y="73"/>
                    <a:pt x="0" y="73"/>
                    <a:pt x="0" y="74"/>
                  </a:cubicBezTo>
                  <a:cubicBezTo>
                    <a:pt x="6" y="88"/>
                    <a:pt x="12" y="101"/>
                    <a:pt x="20" y="115"/>
                  </a:cubicBezTo>
                  <a:cubicBezTo>
                    <a:pt x="32" y="136"/>
                    <a:pt x="48" y="157"/>
                    <a:pt x="65" y="175"/>
                  </a:cubicBezTo>
                  <a:cubicBezTo>
                    <a:pt x="75" y="184"/>
                    <a:pt x="86" y="193"/>
                    <a:pt x="98" y="200"/>
                  </a:cubicBezTo>
                  <a:cubicBezTo>
                    <a:pt x="112" y="208"/>
                    <a:pt x="128" y="214"/>
                    <a:pt x="144" y="217"/>
                  </a:cubicBezTo>
                  <a:cubicBezTo>
                    <a:pt x="165" y="220"/>
                    <a:pt x="168" y="187"/>
                    <a:pt x="162" y="152"/>
                  </a:cubicBezTo>
                  <a:cubicBezTo>
                    <a:pt x="184" y="171"/>
                    <a:pt x="218" y="214"/>
                    <a:pt x="234" y="178"/>
                  </a:cubicBezTo>
                  <a:cubicBezTo>
                    <a:pt x="241" y="162"/>
                    <a:pt x="245" y="146"/>
                    <a:pt x="247" y="130"/>
                  </a:cubicBezTo>
                  <a:cubicBezTo>
                    <a:pt x="280" y="146"/>
                    <a:pt x="328" y="183"/>
                    <a:pt x="363" y="160"/>
                  </a:cubicBezTo>
                  <a:cubicBezTo>
                    <a:pt x="372" y="155"/>
                    <a:pt x="366" y="141"/>
                    <a:pt x="363" y="134"/>
                  </a:cubicBezTo>
                  <a:cubicBezTo>
                    <a:pt x="360" y="115"/>
                    <a:pt x="387" y="104"/>
                    <a:pt x="380"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2">
              <a:extLst>
                <a:ext uri="{FF2B5EF4-FFF2-40B4-BE49-F238E27FC236}">
                  <a16:creationId xmlns:a16="http://schemas.microsoft.com/office/drawing/2014/main" id="{68A8CEA7-C208-BA94-2D28-F4C610265048}"/>
                </a:ext>
              </a:extLst>
            </p:cNvPr>
            <p:cNvSpPr/>
            <p:nvPr/>
          </p:nvSpPr>
          <p:spPr>
            <a:xfrm>
              <a:off x="8395920" y="4132080"/>
              <a:ext cx="251640" cy="127080"/>
            </a:xfrm>
            <a:custGeom>
              <a:avLst/>
              <a:gdLst/>
              <a:ahLst/>
              <a:cxnLst/>
              <a:rect l="l" t="t" r="r" b="b"/>
              <a:pathLst>
                <a:path w="699" h="353" extrusionOk="0">
                  <a:moveTo>
                    <a:pt x="665" y="4"/>
                  </a:moveTo>
                  <a:cubicBezTo>
                    <a:pt x="661" y="27"/>
                    <a:pt x="659" y="51"/>
                    <a:pt x="658" y="75"/>
                  </a:cubicBezTo>
                  <a:cubicBezTo>
                    <a:pt x="658" y="81"/>
                    <a:pt x="656" y="109"/>
                    <a:pt x="647" y="110"/>
                  </a:cubicBezTo>
                  <a:cubicBezTo>
                    <a:pt x="639" y="109"/>
                    <a:pt x="631" y="106"/>
                    <a:pt x="624" y="102"/>
                  </a:cubicBezTo>
                  <a:cubicBezTo>
                    <a:pt x="615" y="97"/>
                    <a:pt x="607" y="89"/>
                    <a:pt x="601" y="79"/>
                  </a:cubicBezTo>
                  <a:cubicBezTo>
                    <a:pt x="600" y="78"/>
                    <a:pt x="600" y="77"/>
                    <a:pt x="599" y="75"/>
                  </a:cubicBezTo>
                  <a:cubicBezTo>
                    <a:pt x="599" y="74"/>
                    <a:pt x="599" y="73"/>
                    <a:pt x="598" y="72"/>
                  </a:cubicBezTo>
                  <a:cubicBezTo>
                    <a:pt x="598" y="71"/>
                    <a:pt x="597" y="71"/>
                    <a:pt x="596" y="70"/>
                  </a:cubicBezTo>
                  <a:cubicBezTo>
                    <a:pt x="595" y="69"/>
                    <a:pt x="594" y="69"/>
                    <a:pt x="593" y="69"/>
                  </a:cubicBezTo>
                  <a:cubicBezTo>
                    <a:pt x="592" y="69"/>
                    <a:pt x="591" y="69"/>
                    <a:pt x="590" y="70"/>
                  </a:cubicBezTo>
                  <a:cubicBezTo>
                    <a:pt x="589" y="71"/>
                    <a:pt x="588" y="71"/>
                    <a:pt x="588" y="72"/>
                  </a:cubicBezTo>
                  <a:cubicBezTo>
                    <a:pt x="587" y="73"/>
                    <a:pt x="587" y="74"/>
                    <a:pt x="587" y="75"/>
                  </a:cubicBezTo>
                  <a:cubicBezTo>
                    <a:pt x="586" y="77"/>
                    <a:pt x="586" y="80"/>
                    <a:pt x="586" y="82"/>
                  </a:cubicBezTo>
                  <a:cubicBezTo>
                    <a:pt x="586" y="84"/>
                    <a:pt x="586" y="86"/>
                    <a:pt x="587" y="89"/>
                  </a:cubicBezTo>
                  <a:cubicBezTo>
                    <a:pt x="589" y="114"/>
                    <a:pt x="593" y="169"/>
                    <a:pt x="567" y="159"/>
                  </a:cubicBezTo>
                  <a:cubicBezTo>
                    <a:pt x="545" y="152"/>
                    <a:pt x="524" y="143"/>
                    <a:pt x="505" y="131"/>
                  </a:cubicBezTo>
                  <a:cubicBezTo>
                    <a:pt x="504" y="131"/>
                    <a:pt x="504" y="131"/>
                    <a:pt x="503" y="130"/>
                  </a:cubicBezTo>
                  <a:cubicBezTo>
                    <a:pt x="502" y="127"/>
                    <a:pt x="502" y="123"/>
                    <a:pt x="502" y="119"/>
                  </a:cubicBezTo>
                  <a:cubicBezTo>
                    <a:pt x="502" y="115"/>
                    <a:pt x="496" y="115"/>
                    <a:pt x="496" y="119"/>
                  </a:cubicBezTo>
                  <a:cubicBezTo>
                    <a:pt x="495" y="123"/>
                    <a:pt x="496" y="123"/>
                    <a:pt x="496" y="125"/>
                  </a:cubicBezTo>
                  <a:cubicBezTo>
                    <a:pt x="487" y="119"/>
                    <a:pt x="480" y="111"/>
                    <a:pt x="474" y="102"/>
                  </a:cubicBezTo>
                  <a:cubicBezTo>
                    <a:pt x="474" y="101"/>
                    <a:pt x="473" y="101"/>
                    <a:pt x="473" y="101"/>
                  </a:cubicBezTo>
                  <a:cubicBezTo>
                    <a:pt x="472" y="100"/>
                    <a:pt x="471" y="100"/>
                    <a:pt x="470" y="100"/>
                  </a:cubicBezTo>
                  <a:cubicBezTo>
                    <a:pt x="469" y="100"/>
                    <a:pt x="468" y="100"/>
                    <a:pt x="467" y="101"/>
                  </a:cubicBezTo>
                  <a:cubicBezTo>
                    <a:pt x="466" y="102"/>
                    <a:pt x="466" y="102"/>
                    <a:pt x="465" y="103"/>
                  </a:cubicBezTo>
                  <a:cubicBezTo>
                    <a:pt x="465" y="103"/>
                    <a:pt x="464" y="104"/>
                    <a:pt x="464" y="105"/>
                  </a:cubicBezTo>
                  <a:cubicBezTo>
                    <a:pt x="464" y="106"/>
                    <a:pt x="464" y="106"/>
                    <a:pt x="465" y="107"/>
                  </a:cubicBezTo>
                  <a:cubicBezTo>
                    <a:pt x="466" y="110"/>
                    <a:pt x="467" y="113"/>
                    <a:pt x="469" y="116"/>
                  </a:cubicBezTo>
                  <a:cubicBezTo>
                    <a:pt x="476" y="128"/>
                    <a:pt x="485" y="138"/>
                    <a:pt x="496" y="146"/>
                  </a:cubicBezTo>
                  <a:cubicBezTo>
                    <a:pt x="496" y="156"/>
                    <a:pt x="497" y="166"/>
                    <a:pt x="498" y="176"/>
                  </a:cubicBezTo>
                  <a:cubicBezTo>
                    <a:pt x="498" y="191"/>
                    <a:pt x="498" y="205"/>
                    <a:pt x="497" y="219"/>
                  </a:cubicBezTo>
                  <a:cubicBezTo>
                    <a:pt x="496" y="219"/>
                    <a:pt x="496" y="219"/>
                    <a:pt x="495" y="220"/>
                  </a:cubicBezTo>
                  <a:cubicBezTo>
                    <a:pt x="491" y="229"/>
                    <a:pt x="456" y="230"/>
                    <a:pt x="448" y="230"/>
                  </a:cubicBezTo>
                  <a:cubicBezTo>
                    <a:pt x="419" y="227"/>
                    <a:pt x="391" y="219"/>
                    <a:pt x="365" y="206"/>
                  </a:cubicBezTo>
                  <a:cubicBezTo>
                    <a:pt x="329" y="190"/>
                    <a:pt x="295" y="141"/>
                    <a:pt x="271" y="111"/>
                  </a:cubicBezTo>
                  <a:cubicBezTo>
                    <a:pt x="271" y="111"/>
                    <a:pt x="271" y="112"/>
                    <a:pt x="270" y="111"/>
                  </a:cubicBezTo>
                  <a:cubicBezTo>
                    <a:pt x="269" y="110"/>
                    <a:pt x="269" y="110"/>
                    <a:pt x="268" y="110"/>
                  </a:cubicBezTo>
                  <a:cubicBezTo>
                    <a:pt x="268" y="110"/>
                    <a:pt x="267" y="110"/>
                    <a:pt x="266" y="111"/>
                  </a:cubicBezTo>
                  <a:lnTo>
                    <a:pt x="265" y="112"/>
                  </a:lnTo>
                  <a:cubicBezTo>
                    <a:pt x="265" y="113"/>
                    <a:pt x="264" y="113"/>
                    <a:pt x="264" y="114"/>
                  </a:cubicBezTo>
                  <a:cubicBezTo>
                    <a:pt x="264" y="115"/>
                    <a:pt x="265" y="115"/>
                    <a:pt x="265" y="116"/>
                  </a:cubicBezTo>
                  <a:cubicBezTo>
                    <a:pt x="280" y="139"/>
                    <a:pt x="298" y="161"/>
                    <a:pt x="318" y="181"/>
                  </a:cubicBezTo>
                  <a:cubicBezTo>
                    <a:pt x="307" y="210"/>
                    <a:pt x="316" y="245"/>
                    <a:pt x="318" y="275"/>
                  </a:cubicBezTo>
                  <a:cubicBezTo>
                    <a:pt x="319" y="290"/>
                    <a:pt x="322" y="312"/>
                    <a:pt x="301" y="311"/>
                  </a:cubicBezTo>
                  <a:cubicBezTo>
                    <a:pt x="288" y="310"/>
                    <a:pt x="276" y="306"/>
                    <a:pt x="265" y="299"/>
                  </a:cubicBezTo>
                  <a:cubicBezTo>
                    <a:pt x="259" y="296"/>
                    <a:pt x="253" y="292"/>
                    <a:pt x="248" y="287"/>
                  </a:cubicBezTo>
                  <a:cubicBezTo>
                    <a:pt x="248" y="286"/>
                    <a:pt x="247" y="286"/>
                    <a:pt x="246" y="285"/>
                  </a:cubicBezTo>
                  <a:cubicBezTo>
                    <a:pt x="245" y="285"/>
                    <a:pt x="245" y="284"/>
                    <a:pt x="244" y="284"/>
                  </a:cubicBezTo>
                  <a:cubicBezTo>
                    <a:pt x="243" y="284"/>
                    <a:pt x="243" y="284"/>
                    <a:pt x="242" y="285"/>
                  </a:cubicBezTo>
                  <a:cubicBezTo>
                    <a:pt x="241" y="276"/>
                    <a:pt x="240" y="268"/>
                    <a:pt x="238" y="259"/>
                  </a:cubicBezTo>
                  <a:lnTo>
                    <a:pt x="237" y="259"/>
                  </a:lnTo>
                  <a:cubicBezTo>
                    <a:pt x="237" y="258"/>
                    <a:pt x="236" y="257"/>
                    <a:pt x="236" y="257"/>
                  </a:cubicBezTo>
                  <a:cubicBezTo>
                    <a:pt x="235" y="256"/>
                    <a:pt x="234" y="256"/>
                    <a:pt x="233" y="256"/>
                  </a:cubicBezTo>
                  <a:cubicBezTo>
                    <a:pt x="232" y="256"/>
                    <a:pt x="232" y="256"/>
                    <a:pt x="231" y="257"/>
                  </a:cubicBezTo>
                  <a:cubicBezTo>
                    <a:pt x="230" y="258"/>
                    <a:pt x="229" y="258"/>
                    <a:pt x="229" y="259"/>
                  </a:cubicBezTo>
                  <a:lnTo>
                    <a:pt x="228" y="259"/>
                  </a:lnTo>
                  <a:cubicBezTo>
                    <a:pt x="225" y="274"/>
                    <a:pt x="224" y="290"/>
                    <a:pt x="224" y="305"/>
                  </a:cubicBezTo>
                  <a:cubicBezTo>
                    <a:pt x="224" y="313"/>
                    <a:pt x="224" y="321"/>
                    <a:pt x="225" y="329"/>
                  </a:cubicBezTo>
                  <a:cubicBezTo>
                    <a:pt x="225" y="332"/>
                    <a:pt x="186" y="329"/>
                    <a:pt x="183" y="329"/>
                  </a:cubicBezTo>
                  <a:cubicBezTo>
                    <a:pt x="161" y="329"/>
                    <a:pt x="141" y="323"/>
                    <a:pt x="122" y="313"/>
                  </a:cubicBezTo>
                  <a:cubicBezTo>
                    <a:pt x="120" y="311"/>
                    <a:pt x="118" y="310"/>
                    <a:pt x="117" y="309"/>
                  </a:cubicBezTo>
                  <a:cubicBezTo>
                    <a:pt x="96" y="294"/>
                    <a:pt x="78" y="275"/>
                    <a:pt x="65" y="253"/>
                  </a:cubicBezTo>
                  <a:cubicBezTo>
                    <a:pt x="65" y="252"/>
                    <a:pt x="64" y="251"/>
                    <a:pt x="64" y="250"/>
                  </a:cubicBezTo>
                  <a:cubicBezTo>
                    <a:pt x="47" y="228"/>
                    <a:pt x="32" y="205"/>
                    <a:pt x="18" y="181"/>
                  </a:cubicBezTo>
                  <a:cubicBezTo>
                    <a:pt x="13" y="173"/>
                    <a:pt x="9" y="165"/>
                    <a:pt x="5" y="157"/>
                  </a:cubicBezTo>
                  <a:lnTo>
                    <a:pt x="4" y="157"/>
                  </a:lnTo>
                  <a:lnTo>
                    <a:pt x="4" y="156"/>
                  </a:lnTo>
                  <a:cubicBezTo>
                    <a:pt x="3" y="156"/>
                    <a:pt x="3" y="156"/>
                    <a:pt x="2" y="156"/>
                  </a:cubicBezTo>
                  <a:lnTo>
                    <a:pt x="1" y="156"/>
                  </a:lnTo>
                  <a:lnTo>
                    <a:pt x="0" y="157"/>
                  </a:lnTo>
                  <a:lnTo>
                    <a:pt x="0" y="158"/>
                  </a:lnTo>
                  <a:cubicBezTo>
                    <a:pt x="0" y="159"/>
                    <a:pt x="0" y="159"/>
                    <a:pt x="0" y="159"/>
                  </a:cubicBezTo>
                  <a:cubicBezTo>
                    <a:pt x="9" y="185"/>
                    <a:pt x="20" y="209"/>
                    <a:pt x="34" y="233"/>
                  </a:cubicBezTo>
                  <a:cubicBezTo>
                    <a:pt x="48" y="258"/>
                    <a:pt x="65" y="281"/>
                    <a:pt x="84" y="303"/>
                  </a:cubicBezTo>
                  <a:cubicBezTo>
                    <a:pt x="126" y="350"/>
                    <a:pt x="177" y="339"/>
                    <a:pt x="232" y="351"/>
                  </a:cubicBezTo>
                  <a:cubicBezTo>
                    <a:pt x="237" y="352"/>
                    <a:pt x="241" y="347"/>
                    <a:pt x="241" y="343"/>
                  </a:cubicBezTo>
                  <a:cubicBezTo>
                    <a:pt x="243" y="332"/>
                    <a:pt x="244" y="321"/>
                    <a:pt x="244" y="311"/>
                  </a:cubicBezTo>
                  <a:cubicBezTo>
                    <a:pt x="244" y="309"/>
                    <a:pt x="244" y="308"/>
                    <a:pt x="244" y="306"/>
                  </a:cubicBezTo>
                  <a:cubicBezTo>
                    <a:pt x="249" y="312"/>
                    <a:pt x="256" y="317"/>
                    <a:pt x="263" y="321"/>
                  </a:cubicBezTo>
                  <a:cubicBezTo>
                    <a:pt x="275" y="328"/>
                    <a:pt x="288" y="332"/>
                    <a:pt x="302" y="332"/>
                  </a:cubicBezTo>
                  <a:cubicBezTo>
                    <a:pt x="311" y="332"/>
                    <a:pt x="319" y="331"/>
                    <a:pt x="328" y="328"/>
                  </a:cubicBezTo>
                  <a:cubicBezTo>
                    <a:pt x="342" y="320"/>
                    <a:pt x="340" y="295"/>
                    <a:pt x="339" y="282"/>
                  </a:cubicBezTo>
                  <a:cubicBezTo>
                    <a:pt x="339" y="280"/>
                    <a:pt x="339" y="278"/>
                    <a:pt x="339" y="276"/>
                  </a:cubicBezTo>
                  <a:cubicBezTo>
                    <a:pt x="339" y="249"/>
                    <a:pt x="336" y="222"/>
                    <a:pt x="331" y="195"/>
                  </a:cubicBezTo>
                  <a:cubicBezTo>
                    <a:pt x="377" y="237"/>
                    <a:pt x="436" y="262"/>
                    <a:pt x="497" y="231"/>
                  </a:cubicBezTo>
                  <a:cubicBezTo>
                    <a:pt x="498" y="232"/>
                    <a:pt x="498" y="232"/>
                    <a:pt x="499" y="233"/>
                  </a:cubicBezTo>
                  <a:cubicBezTo>
                    <a:pt x="500" y="233"/>
                    <a:pt x="502" y="234"/>
                    <a:pt x="503" y="234"/>
                  </a:cubicBezTo>
                  <a:cubicBezTo>
                    <a:pt x="504" y="234"/>
                    <a:pt x="506" y="234"/>
                    <a:pt x="507" y="233"/>
                  </a:cubicBezTo>
                  <a:cubicBezTo>
                    <a:pt x="508" y="232"/>
                    <a:pt x="509" y="231"/>
                    <a:pt x="510" y="230"/>
                  </a:cubicBezTo>
                  <a:cubicBezTo>
                    <a:pt x="510" y="229"/>
                    <a:pt x="511" y="228"/>
                    <a:pt x="511" y="227"/>
                  </a:cubicBezTo>
                  <a:cubicBezTo>
                    <a:pt x="511" y="210"/>
                    <a:pt x="512" y="193"/>
                    <a:pt x="512" y="176"/>
                  </a:cubicBezTo>
                  <a:cubicBezTo>
                    <a:pt x="512" y="170"/>
                    <a:pt x="511" y="163"/>
                    <a:pt x="509" y="157"/>
                  </a:cubicBezTo>
                  <a:cubicBezTo>
                    <a:pt x="511" y="158"/>
                    <a:pt x="513" y="159"/>
                    <a:pt x="514" y="160"/>
                  </a:cubicBezTo>
                  <a:cubicBezTo>
                    <a:pt x="534" y="171"/>
                    <a:pt x="555" y="179"/>
                    <a:pt x="577" y="183"/>
                  </a:cubicBezTo>
                  <a:cubicBezTo>
                    <a:pt x="609" y="188"/>
                    <a:pt x="608" y="147"/>
                    <a:pt x="603" y="113"/>
                  </a:cubicBezTo>
                  <a:cubicBezTo>
                    <a:pt x="607" y="116"/>
                    <a:pt x="610" y="118"/>
                    <a:pt x="614" y="120"/>
                  </a:cubicBezTo>
                  <a:cubicBezTo>
                    <a:pt x="625" y="127"/>
                    <a:pt x="638" y="131"/>
                    <a:pt x="651" y="131"/>
                  </a:cubicBezTo>
                  <a:cubicBezTo>
                    <a:pt x="698" y="131"/>
                    <a:pt x="684" y="30"/>
                    <a:pt x="678" y="5"/>
                  </a:cubicBezTo>
                  <a:cubicBezTo>
                    <a:pt x="677" y="4"/>
                    <a:pt x="677" y="4"/>
                    <a:pt x="677" y="4"/>
                  </a:cubicBezTo>
                  <a:cubicBezTo>
                    <a:pt x="677" y="3"/>
                    <a:pt x="677" y="2"/>
                    <a:pt x="675" y="1"/>
                  </a:cubicBezTo>
                  <a:cubicBezTo>
                    <a:pt x="673" y="0"/>
                    <a:pt x="672" y="0"/>
                    <a:pt x="671" y="0"/>
                  </a:cubicBezTo>
                  <a:cubicBezTo>
                    <a:pt x="670" y="0"/>
                    <a:pt x="668" y="1"/>
                    <a:pt x="667" y="1"/>
                  </a:cubicBezTo>
                  <a:cubicBezTo>
                    <a:pt x="666" y="2"/>
                    <a:pt x="665" y="3"/>
                    <a:pt x="665"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2">
              <a:extLst>
                <a:ext uri="{FF2B5EF4-FFF2-40B4-BE49-F238E27FC236}">
                  <a16:creationId xmlns:a16="http://schemas.microsoft.com/office/drawing/2014/main" id="{56B07560-C230-79AB-7C14-DB3E91AD062C}"/>
                </a:ext>
              </a:extLst>
            </p:cNvPr>
            <p:cNvSpPr/>
            <p:nvPr/>
          </p:nvSpPr>
          <p:spPr>
            <a:xfrm>
              <a:off x="8476920" y="4464360"/>
              <a:ext cx="140400" cy="147600"/>
            </a:xfrm>
            <a:custGeom>
              <a:avLst/>
              <a:gdLst/>
              <a:ahLst/>
              <a:cxnLst/>
              <a:rect l="l" t="t" r="r" b="b"/>
              <a:pathLst>
                <a:path w="390" h="410" extrusionOk="0">
                  <a:moveTo>
                    <a:pt x="349" y="145"/>
                  </a:moveTo>
                  <a:cubicBezTo>
                    <a:pt x="385" y="143"/>
                    <a:pt x="389" y="64"/>
                    <a:pt x="384" y="41"/>
                  </a:cubicBezTo>
                  <a:cubicBezTo>
                    <a:pt x="384" y="40"/>
                    <a:pt x="383" y="39"/>
                    <a:pt x="383" y="38"/>
                  </a:cubicBezTo>
                  <a:cubicBezTo>
                    <a:pt x="382" y="37"/>
                    <a:pt x="382" y="37"/>
                    <a:pt x="381" y="36"/>
                  </a:cubicBezTo>
                  <a:cubicBezTo>
                    <a:pt x="380" y="35"/>
                    <a:pt x="379" y="35"/>
                    <a:pt x="378" y="35"/>
                  </a:cubicBezTo>
                  <a:cubicBezTo>
                    <a:pt x="377" y="35"/>
                    <a:pt x="376" y="35"/>
                    <a:pt x="375" y="36"/>
                  </a:cubicBezTo>
                  <a:cubicBezTo>
                    <a:pt x="374" y="37"/>
                    <a:pt x="373" y="37"/>
                    <a:pt x="373" y="38"/>
                  </a:cubicBezTo>
                  <a:cubicBezTo>
                    <a:pt x="372" y="39"/>
                    <a:pt x="372" y="40"/>
                    <a:pt x="372" y="41"/>
                  </a:cubicBezTo>
                  <a:cubicBezTo>
                    <a:pt x="362" y="74"/>
                    <a:pt x="368" y="126"/>
                    <a:pt x="324" y="127"/>
                  </a:cubicBezTo>
                  <a:cubicBezTo>
                    <a:pt x="294" y="127"/>
                    <a:pt x="269" y="111"/>
                    <a:pt x="242" y="102"/>
                  </a:cubicBezTo>
                  <a:cubicBezTo>
                    <a:pt x="237" y="101"/>
                    <a:pt x="235" y="102"/>
                    <a:pt x="234" y="104"/>
                  </a:cubicBezTo>
                  <a:cubicBezTo>
                    <a:pt x="232" y="102"/>
                    <a:pt x="230" y="101"/>
                    <a:pt x="227" y="99"/>
                  </a:cubicBezTo>
                  <a:cubicBezTo>
                    <a:pt x="256" y="85"/>
                    <a:pt x="245" y="20"/>
                    <a:pt x="225" y="4"/>
                  </a:cubicBezTo>
                  <a:cubicBezTo>
                    <a:pt x="220" y="0"/>
                    <a:pt x="213" y="4"/>
                    <a:pt x="215" y="10"/>
                  </a:cubicBezTo>
                  <a:cubicBezTo>
                    <a:pt x="219" y="30"/>
                    <a:pt x="222" y="50"/>
                    <a:pt x="222" y="70"/>
                  </a:cubicBezTo>
                  <a:cubicBezTo>
                    <a:pt x="225" y="95"/>
                    <a:pt x="182" y="84"/>
                    <a:pt x="164" y="83"/>
                  </a:cubicBezTo>
                  <a:cubicBezTo>
                    <a:pt x="110" y="78"/>
                    <a:pt x="57" y="70"/>
                    <a:pt x="4" y="59"/>
                  </a:cubicBezTo>
                  <a:cubicBezTo>
                    <a:pt x="1" y="59"/>
                    <a:pt x="0" y="64"/>
                    <a:pt x="3" y="65"/>
                  </a:cubicBezTo>
                  <a:cubicBezTo>
                    <a:pt x="17" y="71"/>
                    <a:pt x="41" y="90"/>
                    <a:pt x="58" y="90"/>
                  </a:cubicBezTo>
                  <a:cubicBezTo>
                    <a:pt x="81" y="91"/>
                    <a:pt x="104" y="97"/>
                    <a:pt x="128" y="99"/>
                  </a:cubicBezTo>
                  <a:cubicBezTo>
                    <a:pt x="148" y="102"/>
                    <a:pt x="168" y="103"/>
                    <a:pt x="188" y="103"/>
                  </a:cubicBezTo>
                  <a:cubicBezTo>
                    <a:pt x="197" y="103"/>
                    <a:pt x="207" y="103"/>
                    <a:pt x="216" y="102"/>
                  </a:cubicBezTo>
                  <a:cubicBezTo>
                    <a:pt x="223" y="106"/>
                    <a:pt x="229" y="111"/>
                    <a:pt x="236" y="116"/>
                  </a:cubicBezTo>
                  <a:cubicBezTo>
                    <a:pt x="240" y="124"/>
                    <a:pt x="243" y="132"/>
                    <a:pt x="248" y="139"/>
                  </a:cubicBezTo>
                  <a:cubicBezTo>
                    <a:pt x="250" y="142"/>
                    <a:pt x="252" y="146"/>
                    <a:pt x="254" y="149"/>
                  </a:cubicBezTo>
                  <a:cubicBezTo>
                    <a:pt x="267" y="165"/>
                    <a:pt x="277" y="183"/>
                    <a:pt x="288" y="200"/>
                  </a:cubicBezTo>
                  <a:cubicBezTo>
                    <a:pt x="293" y="208"/>
                    <a:pt x="290" y="212"/>
                    <a:pt x="283" y="213"/>
                  </a:cubicBezTo>
                  <a:lnTo>
                    <a:pt x="282" y="212"/>
                  </a:lnTo>
                  <a:cubicBezTo>
                    <a:pt x="281" y="211"/>
                    <a:pt x="280" y="211"/>
                    <a:pt x="280" y="211"/>
                  </a:cubicBezTo>
                  <a:cubicBezTo>
                    <a:pt x="279" y="211"/>
                    <a:pt x="279" y="211"/>
                    <a:pt x="278" y="212"/>
                  </a:cubicBezTo>
                  <a:cubicBezTo>
                    <a:pt x="277" y="212"/>
                    <a:pt x="276" y="213"/>
                    <a:pt x="276" y="213"/>
                  </a:cubicBezTo>
                  <a:cubicBezTo>
                    <a:pt x="276" y="214"/>
                    <a:pt x="276" y="214"/>
                    <a:pt x="276" y="215"/>
                  </a:cubicBezTo>
                  <a:cubicBezTo>
                    <a:pt x="263" y="216"/>
                    <a:pt x="246" y="214"/>
                    <a:pt x="240" y="214"/>
                  </a:cubicBezTo>
                  <a:cubicBezTo>
                    <a:pt x="190" y="212"/>
                    <a:pt x="141" y="206"/>
                    <a:pt x="93" y="194"/>
                  </a:cubicBezTo>
                  <a:lnTo>
                    <a:pt x="92" y="194"/>
                  </a:lnTo>
                  <a:lnTo>
                    <a:pt x="91" y="195"/>
                  </a:lnTo>
                  <a:lnTo>
                    <a:pt x="91" y="196"/>
                  </a:lnTo>
                  <a:lnTo>
                    <a:pt x="91" y="197"/>
                  </a:lnTo>
                  <a:lnTo>
                    <a:pt x="92" y="198"/>
                  </a:lnTo>
                  <a:lnTo>
                    <a:pt x="93" y="198"/>
                  </a:lnTo>
                  <a:cubicBezTo>
                    <a:pt x="107" y="206"/>
                    <a:pt x="122" y="214"/>
                    <a:pt x="138" y="220"/>
                  </a:cubicBezTo>
                  <a:cubicBezTo>
                    <a:pt x="160" y="223"/>
                    <a:pt x="181" y="223"/>
                    <a:pt x="204" y="227"/>
                  </a:cubicBezTo>
                  <a:cubicBezTo>
                    <a:pt x="215" y="228"/>
                    <a:pt x="226" y="229"/>
                    <a:pt x="238" y="229"/>
                  </a:cubicBezTo>
                  <a:cubicBezTo>
                    <a:pt x="249" y="229"/>
                    <a:pt x="262" y="228"/>
                    <a:pt x="273" y="227"/>
                  </a:cubicBezTo>
                  <a:lnTo>
                    <a:pt x="278" y="227"/>
                  </a:lnTo>
                  <a:cubicBezTo>
                    <a:pt x="279" y="230"/>
                    <a:pt x="281" y="233"/>
                    <a:pt x="287" y="243"/>
                  </a:cubicBezTo>
                  <a:cubicBezTo>
                    <a:pt x="297" y="265"/>
                    <a:pt x="304" y="287"/>
                    <a:pt x="309" y="310"/>
                  </a:cubicBezTo>
                  <a:cubicBezTo>
                    <a:pt x="313" y="328"/>
                    <a:pt x="317" y="362"/>
                    <a:pt x="306" y="376"/>
                  </a:cubicBezTo>
                  <a:cubicBezTo>
                    <a:pt x="304" y="378"/>
                    <a:pt x="302" y="379"/>
                    <a:pt x="301" y="382"/>
                  </a:cubicBezTo>
                  <a:cubicBezTo>
                    <a:pt x="299" y="384"/>
                    <a:pt x="299" y="388"/>
                    <a:pt x="298" y="390"/>
                  </a:cubicBezTo>
                  <a:cubicBezTo>
                    <a:pt x="282" y="390"/>
                    <a:pt x="267" y="392"/>
                    <a:pt x="251" y="392"/>
                  </a:cubicBezTo>
                  <a:cubicBezTo>
                    <a:pt x="220" y="392"/>
                    <a:pt x="198" y="367"/>
                    <a:pt x="175" y="350"/>
                  </a:cubicBezTo>
                  <a:cubicBezTo>
                    <a:pt x="152" y="333"/>
                    <a:pt x="119" y="322"/>
                    <a:pt x="94" y="302"/>
                  </a:cubicBezTo>
                  <a:cubicBezTo>
                    <a:pt x="92" y="300"/>
                    <a:pt x="90" y="303"/>
                    <a:pt x="92" y="305"/>
                  </a:cubicBezTo>
                  <a:cubicBezTo>
                    <a:pt x="119" y="342"/>
                    <a:pt x="162" y="356"/>
                    <a:pt x="197" y="383"/>
                  </a:cubicBezTo>
                  <a:cubicBezTo>
                    <a:pt x="229" y="409"/>
                    <a:pt x="265" y="404"/>
                    <a:pt x="302" y="403"/>
                  </a:cubicBezTo>
                  <a:cubicBezTo>
                    <a:pt x="303" y="403"/>
                    <a:pt x="303" y="403"/>
                    <a:pt x="304" y="403"/>
                  </a:cubicBezTo>
                  <a:lnTo>
                    <a:pt x="305" y="403"/>
                  </a:lnTo>
                  <a:lnTo>
                    <a:pt x="312" y="403"/>
                  </a:lnTo>
                  <a:cubicBezTo>
                    <a:pt x="320" y="403"/>
                    <a:pt x="320" y="391"/>
                    <a:pt x="312" y="390"/>
                  </a:cubicBezTo>
                  <a:cubicBezTo>
                    <a:pt x="334" y="393"/>
                    <a:pt x="329" y="331"/>
                    <a:pt x="328" y="322"/>
                  </a:cubicBezTo>
                  <a:cubicBezTo>
                    <a:pt x="325" y="297"/>
                    <a:pt x="318" y="273"/>
                    <a:pt x="308" y="250"/>
                  </a:cubicBezTo>
                  <a:cubicBezTo>
                    <a:pt x="307" y="247"/>
                    <a:pt x="305" y="244"/>
                    <a:pt x="304" y="242"/>
                  </a:cubicBezTo>
                  <a:cubicBezTo>
                    <a:pt x="300" y="237"/>
                    <a:pt x="298" y="232"/>
                    <a:pt x="294" y="228"/>
                  </a:cubicBezTo>
                  <a:cubicBezTo>
                    <a:pt x="297" y="228"/>
                    <a:pt x="300" y="227"/>
                    <a:pt x="302" y="226"/>
                  </a:cubicBezTo>
                  <a:cubicBezTo>
                    <a:pt x="320" y="216"/>
                    <a:pt x="311" y="204"/>
                    <a:pt x="301" y="191"/>
                  </a:cubicBezTo>
                  <a:cubicBezTo>
                    <a:pt x="287" y="174"/>
                    <a:pt x="275" y="153"/>
                    <a:pt x="261" y="134"/>
                  </a:cubicBezTo>
                  <a:cubicBezTo>
                    <a:pt x="262" y="134"/>
                    <a:pt x="263" y="135"/>
                    <a:pt x="264" y="135"/>
                  </a:cubicBezTo>
                  <a:cubicBezTo>
                    <a:pt x="269" y="138"/>
                    <a:pt x="275" y="141"/>
                    <a:pt x="281" y="143"/>
                  </a:cubicBezTo>
                  <a:cubicBezTo>
                    <a:pt x="293" y="146"/>
                    <a:pt x="306" y="147"/>
                    <a:pt x="318" y="147"/>
                  </a:cubicBezTo>
                  <a:cubicBezTo>
                    <a:pt x="329" y="147"/>
                    <a:pt x="339" y="146"/>
                    <a:pt x="349" y="1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2">
              <a:extLst>
                <a:ext uri="{FF2B5EF4-FFF2-40B4-BE49-F238E27FC236}">
                  <a16:creationId xmlns:a16="http://schemas.microsoft.com/office/drawing/2014/main" id="{A037A802-5956-146B-9077-5416E8BC6E42}"/>
                </a:ext>
              </a:extLst>
            </p:cNvPr>
            <p:cNvSpPr/>
            <p:nvPr/>
          </p:nvSpPr>
          <p:spPr>
            <a:xfrm>
              <a:off x="8341560" y="4450680"/>
              <a:ext cx="127080" cy="115200"/>
            </a:xfrm>
            <a:custGeom>
              <a:avLst/>
              <a:gdLst/>
              <a:ahLst/>
              <a:cxnLst/>
              <a:rect l="l" t="t" r="r" b="b"/>
              <a:pathLst>
                <a:path w="353" h="320" extrusionOk="0">
                  <a:moveTo>
                    <a:pt x="20" y="191"/>
                  </a:moveTo>
                  <a:cubicBezTo>
                    <a:pt x="22" y="196"/>
                    <a:pt x="24" y="201"/>
                    <a:pt x="27" y="205"/>
                  </a:cubicBezTo>
                  <a:cubicBezTo>
                    <a:pt x="36" y="220"/>
                    <a:pt x="48" y="233"/>
                    <a:pt x="63" y="241"/>
                  </a:cubicBezTo>
                  <a:cubicBezTo>
                    <a:pt x="65" y="242"/>
                    <a:pt x="66" y="243"/>
                    <a:pt x="68" y="244"/>
                  </a:cubicBezTo>
                  <a:cubicBezTo>
                    <a:pt x="94" y="258"/>
                    <a:pt x="152" y="310"/>
                    <a:pt x="181" y="279"/>
                  </a:cubicBezTo>
                  <a:cubicBezTo>
                    <a:pt x="184" y="277"/>
                    <a:pt x="185" y="274"/>
                    <a:pt x="187" y="271"/>
                  </a:cubicBezTo>
                  <a:cubicBezTo>
                    <a:pt x="189" y="269"/>
                    <a:pt x="190" y="266"/>
                    <a:pt x="191" y="263"/>
                  </a:cubicBezTo>
                  <a:cubicBezTo>
                    <a:pt x="200" y="271"/>
                    <a:pt x="210" y="279"/>
                    <a:pt x="222" y="286"/>
                  </a:cubicBezTo>
                  <a:cubicBezTo>
                    <a:pt x="224" y="287"/>
                    <a:pt x="227" y="289"/>
                    <a:pt x="230" y="290"/>
                  </a:cubicBezTo>
                  <a:cubicBezTo>
                    <a:pt x="234" y="293"/>
                    <a:pt x="237" y="295"/>
                    <a:pt x="241" y="297"/>
                  </a:cubicBezTo>
                  <a:cubicBezTo>
                    <a:pt x="265" y="311"/>
                    <a:pt x="293" y="319"/>
                    <a:pt x="321" y="319"/>
                  </a:cubicBezTo>
                  <a:cubicBezTo>
                    <a:pt x="324" y="319"/>
                    <a:pt x="326" y="318"/>
                    <a:pt x="329" y="318"/>
                  </a:cubicBezTo>
                  <a:cubicBezTo>
                    <a:pt x="352" y="316"/>
                    <a:pt x="348" y="294"/>
                    <a:pt x="348" y="275"/>
                  </a:cubicBezTo>
                  <a:cubicBezTo>
                    <a:pt x="348" y="256"/>
                    <a:pt x="350" y="238"/>
                    <a:pt x="350" y="219"/>
                  </a:cubicBezTo>
                  <a:cubicBezTo>
                    <a:pt x="348" y="208"/>
                    <a:pt x="345" y="197"/>
                    <a:pt x="339" y="187"/>
                  </a:cubicBezTo>
                  <a:cubicBezTo>
                    <a:pt x="338" y="185"/>
                    <a:pt x="336" y="183"/>
                    <a:pt x="335" y="182"/>
                  </a:cubicBezTo>
                  <a:cubicBezTo>
                    <a:pt x="335" y="181"/>
                    <a:pt x="335" y="181"/>
                    <a:pt x="335" y="181"/>
                  </a:cubicBezTo>
                  <a:cubicBezTo>
                    <a:pt x="334" y="180"/>
                    <a:pt x="334" y="180"/>
                    <a:pt x="333" y="179"/>
                  </a:cubicBezTo>
                  <a:cubicBezTo>
                    <a:pt x="332" y="179"/>
                    <a:pt x="331" y="178"/>
                    <a:pt x="330" y="178"/>
                  </a:cubicBezTo>
                  <a:lnTo>
                    <a:pt x="326" y="178"/>
                  </a:lnTo>
                  <a:cubicBezTo>
                    <a:pt x="325" y="178"/>
                    <a:pt x="325" y="179"/>
                    <a:pt x="324" y="179"/>
                  </a:cubicBezTo>
                  <a:cubicBezTo>
                    <a:pt x="323" y="180"/>
                    <a:pt x="324" y="179"/>
                    <a:pt x="323" y="180"/>
                  </a:cubicBezTo>
                  <a:cubicBezTo>
                    <a:pt x="322" y="181"/>
                    <a:pt x="322" y="181"/>
                    <a:pt x="322" y="182"/>
                  </a:cubicBezTo>
                  <a:cubicBezTo>
                    <a:pt x="322" y="183"/>
                    <a:pt x="322" y="183"/>
                    <a:pt x="323" y="184"/>
                  </a:cubicBezTo>
                  <a:cubicBezTo>
                    <a:pt x="323" y="184"/>
                    <a:pt x="323" y="185"/>
                    <a:pt x="324" y="185"/>
                  </a:cubicBezTo>
                  <a:lnTo>
                    <a:pt x="325" y="185"/>
                  </a:lnTo>
                  <a:cubicBezTo>
                    <a:pt x="332" y="189"/>
                    <a:pt x="335" y="223"/>
                    <a:pt x="335" y="229"/>
                  </a:cubicBezTo>
                  <a:cubicBezTo>
                    <a:pt x="335" y="238"/>
                    <a:pt x="336" y="303"/>
                    <a:pt x="329" y="302"/>
                  </a:cubicBezTo>
                  <a:cubicBezTo>
                    <a:pt x="301" y="299"/>
                    <a:pt x="274" y="290"/>
                    <a:pt x="250" y="276"/>
                  </a:cubicBezTo>
                  <a:cubicBezTo>
                    <a:pt x="233" y="266"/>
                    <a:pt x="203" y="254"/>
                    <a:pt x="197" y="233"/>
                  </a:cubicBezTo>
                  <a:cubicBezTo>
                    <a:pt x="197" y="214"/>
                    <a:pt x="194" y="192"/>
                    <a:pt x="194" y="176"/>
                  </a:cubicBezTo>
                  <a:cubicBezTo>
                    <a:pt x="191" y="117"/>
                    <a:pt x="178" y="50"/>
                    <a:pt x="138" y="3"/>
                  </a:cubicBezTo>
                  <a:cubicBezTo>
                    <a:pt x="136" y="0"/>
                    <a:pt x="130" y="3"/>
                    <a:pt x="131" y="7"/>
                  </a:cubicBezTo>
                  <a:cubicBezTo>
                    <a:pt x="161" y="72"/>
                    <a:pt x="177" y="143"/>
                    <a:pt x="177" y="216"/>
                  </a:cubicBezTo>
                  <a:cubicBezTo>
                    <a:pt x="177" y="219"/>
                    <a:pt x="177" y="222"/>
                    <a:pt x="177" y="225"/>
                  </a:cubicBezTo>
                  <a:cubicBezTo>
                    <a:pt x="177" y="237"/>
                    <a:pt x="177" y="273"/>
                    <a:pt x="155" y="267"/>
                  </a:cubicBezTo>
                  <a:cubicBezTo>
                    <a:pt x="132" y="262"/>
                    <a:pt x="103" y="237"/>
                    <a:pt x="79" y="225"/>
                  </a:cubicBezTo>
                  <a:cubicBezTo>
                    <a:pt x="40" y="206"/>
                    <a:pt x="25" y="161"/>
                    <a:pt x="4" y="127"/>
                  </a:cubicBezTo>
                  <a:cubicBezTo>
                    <a:pt x="3" y="126"/>
                    <a:pt x="3" y="126"/>
                    <a:pt x="2" y="126"/>
                  </a:cubicBezTo>
                  <a:lnTo>
                    <a:pt x="1" y="127"/>
                  </a:lnTo>
                  <a:cubicBezTo>
                    <a:pt x="0" y="128"/>
                    <a:pt x="0" y="128"/>
                    <a:pt x="0" y="128"/>
                  </a:cubicBezTo>
                  <a:cubicBezTo>
                    <a:pt x="0" y="129"/>
                    <a:pt x="0" y="129"/>
                    <a:pt x="0" y="129"/>
                  </a:cubicBezTo>
                  <a:cubicBezTo>
                    <a:pt x="9" y="147"/>
                    <a:pt x="14" y="173"/>
                    <a:pt x="20" y="1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2">
              <a:extLst>
                <a:ext uri="{FF2B5EF4-FFF2-40B4-BE49-F238E27FC236}">
                  <a16:creationId xmlns:a16="http://schemas.microsoft.com/office/drawing/2014/main" id="{6770E66E-2390-0B01-0B82-EAC279BB072E}"/>
                </a:ext>
              </a:extLst>
            </p:cNvPr>
            <p:cNvSpPr/>
            <p:nvPr/>
          </p:nvSpPr>
          <p:spPr>
            <a:xfrm>
              <a:off x="8445600" y="4600080"/>
              <a:ext cx="60480" cy="50760"/>
            </a:xfrm>
            <a:custGeom>
              <a:avLst/>
              <a:gdLst/>
              <a:ahLst/>
              <a:cxnLst/>
              <a:rect l="l" t="t" r="r" b="b"/>
              <a:pathLst>
                <a:path w="168" h="141" extrusionOk="0">
                  <a:moveTo>
                    <a:pt x="160" y="126"/>
                  </a:moveTo>
                  <a:cubicBezTo>
                    <a:pt x="161" y="126"/>
                    <a:pt x="162" y="126"/>
                    <a:pt x="162" y="125"/>
                  </a:cubicBezTo>
                  <a:cubicBezTo>
                    <a:pt x="163" y="124"/>
                    <a:pt x="164" y="124"/>
                    <a:pt x="164" y="123"/>
                  </a:cubicBezTo>
                  <a:cubicBezTo>
                    <a:pt x="165" y="122"/>
                    <a:pt x="165" y="122"/>
                    <a:pt x="165" y="121"/>
                  </a:cubicBezTo>
                  <a:cubicBezTo>
                    <a:pt x="166" y="107"/>
                    <a:pt x="167" y="92"/>
                    <a:pt x="167" y="78"/>
                  </a:cubicBezTo>
                  <a:cubicBezTo>
                    <a:pt x="167" y="68"/>
                    <a:pt x="167" y="58"/>
                    <a:pt x="166" y="48"/>
                  </a:cubicBezTo>
                  <a:cubicBezTo>
                    <a:pt x="166" y="46"/>
                    <a:pt x="167" y="43"/>
                    <a:pt x="167" y="41"/>
                  </a:cubicBezTo>
                  <a:cubicBezTo>
                    <a:pt x="167" y="30"/>
                    <a:pt x="164" y="19"/>
                    <a:pt x="158" y="9"/>
                  </a:cubicBezTo>
                  <a:cubicBezTo>
                    <a:pt x="157" y="6"/>
                    <a:pt x="155" y="4"/>
                    <a:pt x="153" y="1"/>
                  </a:cubicBezTo>
                  <a:lnTo>
                    <a:pt x="152" y="1"/>
                  </a:lnTo>
                  <a:cubicBezTo>
                    <a:pt x="152" y="0"/>
                    <a:pt x="151" y="0"/>
                    <a:pt x="151" y="0"/>
                  </a:cubicBezTo>
                  <a:cubicBezTo>
                    <a:pt x="150" y="0"/>
                    <a:pt x="150" y="0"/>
                    <a:pt x="149" y="1"/>
                  </a:cubicBezTo>
                  <a:cubicBezTo>
                    <a:pt x="149" y="1"/>
                    <a:pt x="148" y="1"/>
                    <a:pt x="148" y="2"/>
                  </a:cubicBezTo>
                  <a:lnTo>
                    <a:pt x="147" y="3"/>
                  </a:lnTo>
                  <a:cubicBezTo>
                    <a:pt x="147" y="4"/>
                    <a:pt x="148" y="4"/>
                    <a:pt x="148" y="4"/>
                  </a:cubicBezTo>
                  <a:cubicBezTo>
                    <a:pt x="158" y="31"/>
                    <a:pt x="154" y="58"/>
                    <a:pt x="156" y="85"/>
                  </a:cubicBezTo>
                  <a:cubicBezTo>
                    <a:pt x="156" y="91"/>
                    <a:pt x="161" y="115"/>
                    <a:pt x="149" y="116"/>
                  </a:cubicBezTo>
                  <a:cubicBezTo>
                    <a:pt x="134" y="116"/>
                    <a:pt x="121" y="111"/>
                    <a:pt x="107" y="104"/>
                  </a:cubicBezTo>
                  <a:cubicBezTo>
                    <a:pt x="105" y="102"/>
                    <a:pt x="101" y="101"/>
                    <a:pt x="98" y="99"/>
                  </a:cubicBezTo>
                  <a:cubicBezTo>
                    <a:pt x="61" y="76"/>
                    <a:pt x="38" y="38"/>
                    <a:pt x="5" y="10"/>
                  </a:cubicBezTo>
                  <a:lnTo>
                    <a:pt x="4" y="10"/>
                  </a:lnTo>
                  <a:cubicBezTo>
                    <a:pt x="3" y="10"/>
                    <a:pt x="2" y="10"/>
                    <a:pt x="2" y="10"/>
                  </a:cubicBezTo>
                  <a:cubicBezTo>
                    <a:pt x="1" y="11"/>
                    <a:pt x="1" y="10"/>
                    <a:pt x="0" y="11"/>
                  </a:cubicBezTo>
                  <a:cubicBezTo>
                    <a:pt x="0" y="12"/>
                    <a:pt x="0" y="13"/>
                    <a:pt x="0" y="13"/>
                  </a:cubicBezTo>
                  <a:cubicBezTo>
                    <a:pt x="0" y="14"/>
                    <a:pt x="0" y="14"/>
                    <a:pt x="0" y="15"/>
                  </a:cubicBezTo>
                  <a:lnTo>
                    <a:pt x="1" y="15"/>
                  </a:lnTo>
                  <a:cubicBezTo>
                    <a:pt x="43" y="62"/>
                    <a:pt x="85" y="140"/>
                    <a:pt x="160" y="1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2">
              <a:extLst>
                <a:ext uri="{FF2B5EF4-FFF2-40B4-BE49-F238E27FC236}">
                  <a16:creationId xmlns:a16="http://schemas.microsoft.com/office/drawing/2014/main" id="{FFEB0AE3-F6F4-B210-5D60-45AD97B33F35}"/>
                </a:ext>
              </a:extLst>
            </p:cNvPr>
            <p:cNvSpPr/>
            <p:nvPr/>
          </p:nvSpPr>
          <p:spPr>
            <a:xfrm>
              <a:off x="8208360" y="4414320"/>
              <a:ext cx="29160" cy="29520"/>
            </a:xfrm>
            <a:custGeom>
              <a:avLst/>
              <a:gdLst/>
              <a:ahLst/>
              <a:cxnLst/>
              <a:rect l="l" t="t" r="r" b="b"/>
              <a:pathLst>
                <a:path w="81" h="82" extrusionOk="0">
                  <a:moveTo>
                    <a:pt x="4" y="0"/>
                  </a:moveTo>
                  <a:cubicBezTo>
                    <a:pt x="3" y="0"/>
                    <a:pt x="3" y="0"/>
                    <a:pt x="2" y="0"/>
                  </a:cubicBezTo>
                  <a:cubicBezTo>
                    <a:pt x="1" y="1"/>
                    <a:pt x="1" y="1"/>
                    <a:pt x="1" y="2"/>
                  </a:cubicBezTo>
                  <a:lnTo>
                    <a:pt x="0" y="3"/>
                  </a:lnTo>
                  <a:cubicBezTo>
                    <a:pt x="0" y="4"/>
                    <a:pt x="1" y="5"/>
                    <a:pt x="1" y="5"/>
                  </a:cubicBezTo>
                  <a:cubicBezTo>
                    <a:pt x="1" y="5"/>
                    <a:pt x="1" y="6"/>
                    <a:pt x="2" y="6"/>
                  </a:cubicBezTo>
                  <a:cubicBezTo>
                    <a:pt x="10" y="11"/>
                    <a:pt x="17" y="18"/>
                    <a:pt x="21" y="27"/>
                  </a:cubicBezTo>
                  <a:cubicBezTo>
                    <a:pt x="26" y="34"/>
                    <a:pt x="33" y="40"/>
                    <a:pt x="39" y="46"/>
                  </a:cubicBezTo>
                  <a:cubicBezTo>
                    <a:pt x="49" y="60"/>
                    <a:pt x="61" y="71"/>
                    <a:pt x="75" y="80"/>
                  </a:cubicBezTo>
                  <a:cubicBezTo>
                    <a:pt x="76" y="80"/>
                    <a:pt x="76" y="81"/>
                    <a:pt x="77" y="81"/>
                  </a:cubicBezTo>
                  <a:cubicBezTo>
                    <a:pt x="77" y="81"/>
                    <a:pt x="78" y="80"/>
                    <a:pt x="79" y="80"/>
                  </a:cubicBezTo>
                  <a:lnTo>
                    <a:pt x="80" y="79"/>
                  </a:lnTo>
                  <a:cubicBezTo>
                    <a:pt x="80" y="78"/>
                    <a:pt x="80" y="78"/>
                    <a:pt x="80" y="77"/>
                  </a:cubicBezTo>
                  <a:cubicBezTo>
                    <a:pt x="80" y="76"/>
                    <a:pt x="80" y="76"/>
                    <a:pt x="80" y="75"/>
                  </a:cubicBezTo>
                  <a:cubicBezTo>
                    <a:pt x="80" y="75"/>
                    <a:pt x="79" y="75"/>
                    <a:pt x="79" y="74"/>
                  </a:cubicBezTo>
                  <a:cubicBezTo>
                    <a:pt x="69" y="57"/>
                    <a:pt x="57" y="42"/>
                    <a:pt x="44" y="28"/>
                  </a:cubicBezTo>
                  <a:cubicBezTo>
                    <a:pt x="37" y="19"/>
                    <a:pt x="28" y="12"/>
                    <a:pt x="19" y="7"/>
                  </a:cubicBezTo>
                  <a:cubicBezTo>
                    <a:pt x="14" y="4"/>
                    <a:pt x="9" y="2"/>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2">
              <a:extLst>
                <a:ext uri="{FF2B5EF4-FFF2-40B4-BE49-F238E27FC236}">
                  <a16:creationId xmlns:a16="http://schemas.microsoft.com/office/drawing/2014/main" id="{EEEFDA61-5B9B-3C87-2586-25EA8984077C}"/>
                </a:ext>
              </a:extLst>
            </p:cNvPr>
            <p:cNvSpPr/>
            <p:nvPr/>
          </p:nvSpPr>
          <p:spPr>
            <a:xfrm>
              <a:off x="8263800" y="4476960"/>
              <a:ext cx="28080" cy="30960"/>
            </a:xfrm>
            <a:custGeom>
              <a:avLst/>
              <a:gdLst/>
              <a:ahLst/>
              <a:cxnLst/>
              <a:rect l="l" t="t" r="r" b="b"/>
              <a:pathLst>
                <a:path w="78" h="86" extrusionOk="0">
                  <a:moveTo>
                    <a:pt x="64" y="84"/>
                  </a:moveTo>
                  <a:cubicBezTo>
                    <a:pt x="65" y="84"/>
                    <a:pt x="66" y="84"/>
                    <a:pt x="67" y="84"/>
                  </a:cubicBezTo>
                  <a:cubicBezTo>
                    <a:pt x="67" y="84"/>
                    <a:pt x="68" y="85"/>
                    <a:pt x="69" y="84"/>
                  </a:cubicBezTo>
                  <a:cubicBezTo>
                    <a:pt x="70" y="84"/>
                    <a:pt x="70" y="83"/>
                    <a:pt x="71" y="82"/>
                  </a:cubicBezTo>
                  <a:lnTo>
                    <a:pt x="71" y="81"/>
                  </a:lnTo>
                  <a:cubicBezTo>
                    <a:pt x="77" y="67"/>
                    <a:pt x="59" y="60"/>
                    <a:pt x="51" y="50"/>
                  </a:cubicBezTo>
                  <a:cubicBezTo>
                    <a:pt x="38" y="33"/>
                    <a:pt x="25" y="18"/>
                    <a:pt x="10" y="3"/>
                  </a:cubicBezTo>
                  <a:cubicBezTo>
                    <a:pt x="7" y="0"/>
                    <a:pt x="0" y="3"/>
                    <a:pt x="3" y="8"/>
                  </a:cubicBezTo>
                  <a:cubicBezTo>
                    <a:pt x="14" y="26"/>
                    <a:pt x="23" y="44"/>
                    <a:pt x="35" y="61"/>
                  </a:cubicBezTo>
                  <a:cubicBezTo>
                    <a:pt x="40" y="68"/>
                    <a:pt x="47" y="75"/>
                    <a:pt x="55" y="79"/>
                  </a:cubicBezTo>
                  <a:cubicBezTo>
                    <a:pt x="58" y="81"/>
                    <a:pt x="61" y="82"/>
                    <a:pt x="64"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2">
              <a:extLst>
                <a:ext uri="{FF2B5EF4-FFF2-40B4-BE49-F238E27FC236}">
                  <a16:creationId xmlns:a16="http://schemas.microsoft.com/office/drawing/2014/main" id="{48054984-47DB-B24D-EE4E-2C57DE30263C}"/>
                </a:ext>
              </a:extLst>
            </p:cNvPr>
            <p:cNvSpPr/>
            <p:nvPr/>
          </p:nvSpPr>
          <p:spPr>
            <a:xfrm>
              <a:off x="8626320" y="4538160"/>
              <a:ext cx="25920" cy="23040"/>
            </a:xfrm>
            <a:custGeom>
              <a:avLst/>
              <a:gdLst/>
              <a:ahLst/>
              <a:cxnLst/>
              <a:rect l="l" t="t" r="r" b="b"/>
              <a:pathLst>
                <a:path w="72" h="64" extrusionOk="0">
                  <a:moveTo>
                    <a:pt x="69" y="49"/>
                  </a:moveTo>
                  <a:cubicBezTo>
                    <a:pt x="64" y="48"/>
                    <a:pt x="60" y="46"/>
                    <a:pt x="56" y="44"/>
                  </a:cubicBezTo>
                  <a:cubicBezTo>
                    <a:pt x="54" y="42"/>
                    <a:pt x="52" y="41"/>
                    <a:pt x="50" y="40"/>
                  </a:cubicBezTo>
                  <a:cubicBezTo>
                    <a:pt x="45" y="34"/>
                    <a:pt x="41" y="29"/>
                    <a:pt x="35" y="24"/>
                  </a:cubicBezTo>
                  <a:cubicBezTo>
                    <a:pt x="29" y="19"/>
                    <a:pt x="10" y="11"/>
                    <a:pt x="6" y="2"/>
                  </a:cubicBezTo>
                  <a:cubicBezTo>
                    <a:pt x="6" y="1"/>
                    <a:pt x="5" y="1"/>
                    <a:pt x="5" y="1"/>
                  </a:cubicBezTo>
                  <a:cubicBezTo>
                    <a:pt x="5" y="1"/>
                    <a:pt x="5" y="0"/>
                    <a:pt x="4" y="0"/>
                  </a:cubicBezTo>
                  <a:lnTo>
                    <a:pt x="3" y="0"/>
                  </a:lnTo>
                  <a:cubicBezTo>
                    <a:pt x="2" y="0"/>
                    <a:pt x="2" y="0"/>
                    <a:pt x="1" y="0"/>
                  </a:cubicBezTo>
                  <a:lnTo>
                    <a:pt x="0" y="1"/>
                  </a:lnTo>
                  <a:cubicBezTo>
                    <a:pt x="0" y="1"/>
                    <a:pt x="0" y="2"/>
                    <a:pt x="0" y="3"/>
                  </a:cubicBezTo>
                  <a:cubicBezTo>
                    <a:pt x="4" y="21"/>
                    <a:pt x="20" y="28"/>
                    <a:pt x="30" y="41"/>
                  </a:cubicBezTo>
                  <a:cubicBezTo>
                    <a:pt x="40" y="54"/>
                    <a:pt x="53" y="63"/>
                    <a:pt x="69" y="55"/>
                  </a:cubicBezTo>
                  <a:cubicBezTo>
                    <a:pt x="70" y="55"/>
                    <a:pt x="70" y="54"/>
                    <a:pt x="70" y="54"/>
                  </a:cubicBezTo>
                  <a:cubicBezTo>
                    <a:pt x="70" y="53"/>
                    <a:pt x="71" y="53"/>
                    <a:pt x="71" y="52"/>
                  </a:cubicBezTo>
                  <a:cubicBezTo>
                    <a:pt x="71" y="52"/>
                    <a:pt x="70" y="51"/>
                    <a:pt x="70" y="50"/>
                  </a:cubicBezTo>
                  <a:lnTo>
                    <a:pt x="69" y="4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2">
              <a:extLst>
                <a:ext uri="{FF2B5EF4-FFF2-40B4-BE49-F238E27FC236}">
                  <a16:creationId xmlns:a16="http://schemas.microsoft.com/office/drawing/2014/main" id="{9FA15225-5CEB-C1F9-2623-2789890A525E}"/>
                </a:ext>
              </a:extLst>
            </p:cNvPr>
            <p:cNvSpPr/>
            <p:nvPr/>
          </p:nvSpPr>
          <p:spPr>
            <a:xfrm>
              <a:off x="8673840" y="4579200"/>
              <a:ext cx="25920" cy="21960"/>
            </a:xfrm>
            <a:custGeom>
              <a:avLst/>
              <a:gdLst/>
              <a:ahLst/>
              <a:cxnLst/>
              <a:rect l="l" t="t" r="r" b="b"/>
              <a:pathLst>
                <a:path w="72" h="61" extrusionOk="0">
                  <a:moveTo>
                    <a:pt x="65" y="60"/>
                  </a:moveTo>
                  <a:cubicBezTo>
                    <a:pt x="66" y="60"/>
                    <a:pt x="66" y="60"/>
                    <a:pt x="67" y="60"/>
                  </a:cubicBezTo>
                  <a:cubicBezTo>
                    <a:pt x="67" y="60"/>
                    <a:pt x="68" y="60"/>
                    <a:pt x="69" y="59"/>
                  </a:cubicBezTo>
                  <a:cubicBezTo>
                    <a:pt x="69" y="59"/>
                    <a:pt x="70" y="59"/>
                    <a:pt x="70" y="58"/>
                  </a:cubicBezTo>
                  <a:cubicBezTo>
                    <a:pt x="71" y="57"/>
                    <a:pt x="71" y="57"/>
                    <a:pt x="71" y="56"/>
                  </a:cubicBezTo>
                  <a:cubicBezTo>
                    <a:pt x="71" y="56"/>
                    <a:pt x="71" y="55"/>
                    <a:pt x="70" y="55"/>
                  </a:cubicBezTo>
                  <a:cubicBezTo>
                    <a:pt x="63" y="30"/>
                    <a:pt x="31" y="14"/>
                    <a:pt x="10" y="2"/>
                  </a:cubicBezTo>
                  <a:cubicBezTo>
                    <a:pt x="6" y="0"/>
                    <a:pt x="0" y="6"/>
                    <a:pt x="4" y="10"/>
                  </a:cubicBezTo>
                  <a:cubicBezTo>
                    <a:pt x="20" y="29"/>
                    <a:pt x="39" y="45"/>
                    <a:pt x="60" y="57"/>
                  </a:cubicBezTo>
                  <a:cubicBezTo>
                    <a:pt x="62" y="59"/>
                    <a:pt x="63" y="59"/>
                    <a:pt x="65" y="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2">
              <a:extLst>
                <a:ext uri="{FF2B5EF4-FFF2-40B4-BE49-F238E27FC236}">
                  <a16:creationId xmlns:a16="http://schemas.microsoft.com/office/drawing/2014/main" id="{7B8AA797-B8E7-42A6-D311-751C5223C27F}"/>
                </a:ext>
              </a:extLst>
            </p:cNvPr>
            <p:cNvSpPr/>
            <p:nvPr/>
          </p:nvSpPr>
          <p:spPr>
            <a:xfrm>
              <a:off x="8722800" y="4613400"/>
              <a:ext cx="74520" cy="60480"/>
            </a:xfrm>
            <a:custGeom>
              <a:avLst/>
              <a:gdLst/>
              <a:ahLst/>
              <a:cxnLst/>
              <a:rect l="l" t="t" r="r" b="b"/>
              <a:pathLst>
                <a:path w="207" h="168" extrusionOk="0">
                  <a:moveTo>
                    <a:pt x="197" y="164"/>
                  </a:moveTo>
                  <a:cubicBezTo>
                    <a:pt x="197" y="165"/>
                    <a:pt x="198" y="165"/>
                    <a:pt x="198" y="165"/>
                  </a:cubicBezTo>
                  <a:cubicBezTo>
                    <a:pt x="199" y="166"/>
                    <a:pt x="198" y="166"/>
                    <a:pt x="199" y="166"/>
                  </a:cubicBezTo>
                  <a:cubicBezTo>
                    <a:pt x="201" y="167"/>
                    <a:pt x="200" y="167"/>
                    <a:pt x="201" y="167"/>
                  </a:cubicBezTo>
                  <a:cubicBezTo>
                    <a:pt x="202" y="167"/>
                    <a:pt x="203" y="167"/>
                    <a:pt x="203" y="166"/>
                  </a:cubicBezTo>
                  <a:cubicBezTo>
                    <a:pt x="204" y="166"/>
                    <a:pt x="205" y="166"/>
                    <a:pt x="205" y="165"/>
                  </a:cubicBezTo>
                  <a:cubicBezTo>
                    <a:pt x="206" y="164"/>
                    <a:pt x="205" y="164"/>
                    <a:pt x="205" y="163"/>
                  </a:cubicBezTo>
                  <a:lnTo>
                    <a:pt x="205" y="162"/>
                  </a:lnTo>
                  <a:cubicBezTo>
                    <a:pt x="200" y="125"/>
                    <a:pt x="154" y="103"/>
                    <a:pt x="128" y="81"/>
                  </a:cubicBezTo>
                  <a:cubicBezTo>
                    <a:pt x="108" y="64"/>
                    <a:pt x="87" y="48"/>
                    <a:pt x="64" y="34"/>
                  </a:cubicBezTo>
                  <a:cubicBezTo>
                    <a:pt x="50" y="26"/>
                    <a:pt x="17" y="17"/>
                    <a:pt x="7" y="3"/>
                  </a:cubicBezTo>
                  <a:cubicBezTo>
                    <a:pt x="5" y="0"/>
                    <a:pt x="0" y="3"/>
                    <a:pt x="2" y="7"/>
                  </a:cubicBezTo>
                  <a:cubicBezTo>
                    <a:pt x="2" y="8"/>
                    <a:pt x="2" y="8"/>
                    <a:pt x="3" y="9"/>
                  </a:cubicBezTo>
                  <a:cubicBezTo>
                    <a:pt x="6" y="14"/>
                    <a:pt x="10" y="18"/>
                    <a:pt x="14" y="20"/>
                  </a:cubicBezTo>
                  <a:cubicBezTo>
                    <a:pt x="16" y="21"/>
                    <a:pt x="18" y="22"/>
                    <a:pt x="21" y="23"/>
                  </a:cubicBezTo>
                  <a:cubicBezTo>
                    <a:pt x="29" y="27"/>
                    <a:pt x="36" y="31"/>
                    <a:pt x="44" y="36"/>
                  </a:cubicBezTo>
                  <a:cubicBezTo>
                    <a:pt x="60" y="45"/>
                    <a:pt x="75" y="55"/>
                    <a:pt x="90" y="67"/>
                  </a:cubicBezTo>
                  <a:cubicBezTo>
                    <a:pt x="108" y="80"/>
                    <a:pt x="124" y="96"/>
                    <a:pt x="142" y="109"/>
                  </a:cubicBezTo>
                  <a:cubicBezTo>
                    <a:pt x="165" y="123"/>
                    <a:pt x="184" y="142"/>
                    <a:pt x="197" y="16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2">
              <a:extLst>
                <a:ext uri="{FF2B5EF4-FFF2-40B4-BE49-F238E27FC236}">
                  <a16:creationId xmlns:a16="http://schemas.microsoft.com/office/drawing/2014/main" id="{B043409B-D4D2-5919-B13F-7C3387C72AD3}"/>
                </a:ext>
              </a:extLst>
            </p:cNvPr>
            <p:cNvSpPr/>
            <p:nvPr/>
          </p:nvSpPr>
          <p:spPr>
            <a:xfrm>
              <a:off x="8731080" y="4582800"/>
              <a:ext cx="82080" cy="68040"/>
            </a:xfrm>
            <a:custGeom>
              <a:avLst/>
              <a:gdLst/>
              <a:ahLst/>
              <a:cxnLst/>
              <a:rect l="l" t="t" r="r" b="b"/>
              <a:pathLst>
                <a:path w="228" h="189" extrusionOk="0">
                  <a:moveTo>
                    <a:pt x="220" y="187"/>
                  </a:moveTo>
                  <a:cubicBezTo>
                    <a:pt x="221" y="188"/>
                    <a:pt x="222" y="188"/>
                    <a:pt x="222" y="188"/>
                  </a:cubicBezTo>
                  <a:cubicBezTo>
                    <a:pt x="223" y="188"/>
                    <a:pt x="223" y="188"/>
                    <a:pt x="224" y="187"/>
                  </a:cubicBezTo>
                  <a:cubicBezTo>
                    <a:pt x="225" y="186"/>
                    <a:pt x="225" y="187"/>
                    <a:pt x="226" y="186"/>
                  </a:cubicBezTo>
                  <a:cubicBezTo>
                    <a:pt x="227" y="185"/>
                    <a:pt x="226" y="185"/>
                    <a:pt x="226" y="184"/>
                  </a:cubicBezTo>
                  <a:cubicBezTo>
                    <a:pt x="226" y="183"/>
                    <a:pt x="226" y="182"/>
                    <a:pt x="226" y="182"/>
                  </a:cubicBezTo>
                  <a:cubicBezTo>
                    <a:pt x="226" y="182"/>
                    <a:pt x="226" y="181"/>
                    <a:pt x="225" y="181"/>
                  </a:cubicBezTo>
                  <a:cubicBezTo>
                    <a:pt x="197" y="146"/>
                    <a:pt x="166" y="112"/>
                    <a:pt x="132" y="82"/>
                  </a:cubicBezTo>
                  <a:cubicBezTo>
                    <a:pt x="116" y="69"/>
                    <a:pt x="100" y="57"/>
                    <a:pt x="83" y="46"/>
                  </a:cubicBezTo>
                  <a:cubicBezTo>
                    <a:pt x="71" y="37"/>
                    <a:pt x="59" y="29"/>
                    <a:pt x="46" y="21"/>
                  </a:cubicBezTo>
                  <a:cubicBezTo>
                    <a:pt x="32" y="13"/>
                    <a:pt x="17" y="6"/>
                    <a:pt x="2" y="0"/>
                  </a:cubicBezTo>
                  <a:cubicBezTo>
                    <a:pt x="1" y="0"/>
                    <a:pt x="1" y="0"/>
                    <a:pt x="1" y="0"/>
                  </a:cubicBezTo>
                  <a:cubicBezTo>
                    <a:pt x="1" y="0"/>
                    <a:pt x="0" y="0"/>
                    <a:pt x="0" y="1"/>
                  </a:cubicBezTo>
                  <a:cubicBezTo>
                    <a:pt x="0" y="2"/>
                    <a:pt x="0" y="2"/>
                    <a:pt x="0" y="2"/>
                  </a:cubicBezTo>
                  <a:cubicBezTo>
                    <a:pt x="0" y="2"/>
                    <a:pt x="0" y="3"/>
                    <a:pt x="1" y="3"/>
                  </a:cubicBezTo>
                  <a:cubicBezTo>
                    <a:pt x="20" y="12"/>
                    <a:pt x="35" y="31"/>
                    <a:pt x="53" y="41"/>
                  </a:cubicBezTo>
                  <a:cubicBezTo>
                    <a:pt x="58" y="44"/>
                    <a:pt x="64" y="47"/>
                    <a:pt x="69" y="50"/>
                  </a:cubicBezTo>
                  <a:cubicBezTo>
                    <a:pt x="91" y="63"/>
                    <a:pt x="112" y="79"/>
                    <a:pt x="129" y="98"/>
                  </a:cubicBezTo>
                  <a:cubicBezTo>
                    <a:pt x="139" y="108"/>
                    <a:pt x="150" y="118"/>
                    <a:pt x="161" y="128"/>
                  </a:cubicBezTo>
                  <a:cubicBezTo>
                    <a:pt x="179" y="149"/>
                    <a:pt x="199" y="169"/>
                    <a:pt x="220" y="18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2">
              <a:extLst>
                <a:ext uri="{FF2B5EF4-FFF2-40B4-BE49-F238E27FC236}">
                  <a16:creationId xmlns:a16="http://schemas.microsoft.com/office/drawing/2014/main" id="{A263CF11-3501-6DBE-724C-A327F8D346A6}"/>
                </a:ext>
              </a:extLst>
            </p:cNvPr>
            <p:cNvSpPr/>
            <p:nvPr/>
          </p:nvSpPr>
          <p:spPr>
            <a:xfrm>
              <a:off x="8654760" y="4494600"/>
              <a:ext cx="41400" cy="25200"/>
            </a:xfrm>
            <a:custGeom>
              <a:avLst/>
              <a:gdLst/>
              <a:ahLst/>
              <a:cxnLst/>
              <a:rect l="l" t="t" r="r" b="b"/>
              <a:pathLst>
                <a:path w="115" h="70" extrusionOk="0">
                  <a:moveTo>
                    <a:pt x="110" y="63"/>
                  </a:moveTo>
                  <a:cubicBezTo>
                    <a:pt x="113" y="63"/>
                    <a:pt x="114" y="58"/>
                    <a:pt x="110" y="57"/>
                  </a:cubicBezTo>
                  <a:cubicBezTo>
                    <a:pt x="97" y="52"/>
                    <a:pt x="85" y="46"/>
                    <a:pt x="72" y="39"/>
                  </a:cubicBezTo>
                  <a:cubicBezTo>
                    <a:pt x="69" y="37"/>
                    <a:pt x="64" y="34"/>
                    <a:pt x="60" y="32"/>
                  </a:cubicBezTo>
                  <a:cubicBezTo>
                    <a:pt x="50" y="27"/>
                    <a:pt x="40" y="22"/>
                    <a:pt x="30" y="17"/>
                  </a:cubicBezTo>
                  <a:cubicBezTo>
                    <a:pt x="23" y="12"/>
                    <a:pt x="16" y="8"/>
                    <a:pt x="9" y="3"/>
                  </a:cubicBezTo>
                  <a:cubicBezTo>
                    <a:pt x="5" y="0"/>
                    <a:pt x="0" y="6"/>
                    <a:pt x="4" y="9"/>
                  </a:cubicBezTo>
                  <a:cubicBezTo>
                    <a:pt x="17" y="20"/>
                    <a:pt x="31" y="30"/>
                    <a:pt x="45" y="38"/>
                  </a:cubicBezTo>
                  <a:cubicBezTo>
                    <a:pt x="49" y="40"/>
                    <a:pt x="51" y="42"/>
                    <a:pt x="55" y="44"/>
                  </a:cubicBezTo>
                  <a:cubicBezTo>
                    <a:pt x="71" y="53"/>
                    <a:pt x="91" y="69"/>
                    <a:pt x="110" y="6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2">
              <a:extLst>
                <a:ext uri="{FF2B5EF4-FFF2-40B4-BE49-F238E27FC236}">
                  <a16:creationId xmlns:a16="http://schemas.microsoft.com/office/drawing/2014/main" id="{E834D1DE-106E-F7F8-C788-EC9B77D4A7FC}"/>
                </a:ext>
              </a:extLst>
            </p:cNvPr>
            <p:cNvSpPr/>
            <p:nvPr/>
          </p:nvSpPr>
          <p:spPr>
            <a:xfrm>
              <a:off x="8743320" y="4547880"/>
              <a:ext cx="98640" cy="86040"/>
            </a:xfrm>
            <a:custGeom>
              <a:avLst/>
              <a:gdLst/>
              <a:ahLst/>
              <a:cxnLst/>
              <a:rect l="l" t="t" r="r" b="b"/>
              <a:pathLst>
                <a:path w="274" h="239" extrusionOk="0">
                  <a:moveTo>
                    <a:pt x="264" y="235"/>
                  </a:moveTo>
                  <a:cubicBezTo>
                    <a:pt x="268" y="238"/>
                    <a:pt x="273" y="232"/>
                    <a:pt x="270" y="228"/>
                  </a:cubicBezTo>
                  <a:cubicBezTo>
                    <a:pt x="235" y="180"/>
                    <a:pt x="193" y="137"/>
                    <a:pt x="145" y="102"/>
                  </a:cubicBezTo>
                  <a:cubicBezTo>
                    <a:pt x="129" y="89"/>
                    <a:pt x="115" y="75"/>
                    <a:pt x="100" y="62"/>
                  </a:cubicBezTo>
                  <a:cubicBezTo>
                    <a:pt x="72" y="39"/>
                    <a:pt x="37" y="27"/>
                    <a:pt x="9" y="3"/>
                  </a:cubicBezTo>
                  <a:cubicBezTo>
                    <a:pt x="5" y="0"/>
                    <a:pt x="0" y="6"/>
                    <a:pt x="4" y="9"/>
                  </a:cubicBezTo>
                  <a:cubicBezTo>
                    <a:pt x="24" y="27"/>
                    <a:pt x="45" y="43"/>
                    <a:pt x="67" y="59"/>
                  </a:cubicBezTo>
                  <a:cubicBezTo>
                    <a:pt x="87" y="74"/>
                    <a:pt x="106" y="92"/>
                    <a:pt x="126" y="108"/>
                  </a:cubicBezTo>
                  <a:cubicBezTo>
                    <a:pt x="178" y="145"/>
                    <a:pt x="217" y="193"/>
                    <a:pt x="264" y="2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2">
              <a:extLst>
                <a:ext uri="{FF2B5EF4-FFF2-40B4-BE49-F238E27FC236}">
                  <a16:creationId xmlns:a16="http://schemas.microsoft.com/office/drawing/2014/main" id="{45A5B467-982E-FB94-AD65-EE556A455D44}"/>
                </a:ext>
              </a:extLst>
            </p:cNvPr>
            <p:cNvSpPr/>
            <p:nvPr/>
          </p:nvSpPr>
          <p:spPr>
            <a:xfrm>
              <a:off x="8845560" y="4609080"/>
              <a:ext cx="41760" cy="77040"/>
            </a:xfrm>
            <a:custGeom>
              <a:avLst/>
              <a:gdLst/>
              <a:ahLst/>
              <a:cxnLst/>
              <a:rect l="l" t="t" r="r" b="b"/>
              <a:pathLst>
                <a:path w="116" h="214" extrusionOk="0">
                  <a:moveTo>
                    <a:pt x="1" y="3"/>
                  </a:moveTo>
                  <a:cubicBezTo>
                    <a:pt x="20" y="37"/>
                    <a:pt x="39" y="70"/>
                    <a:pt x="57" y="104"/>
                  </a:cubicBezTo>
                  <a:lnTo>
                    <a:pt x="57" y="105"/>
                  </a:lnTo>
                  <a:cubicBezTo>
                    <a:pt x="76" y="138"/>
                    <a:pt x="92" y="173"/>
                    <a:pt x="102" y="210"/>
                  </a:cubicBezTo>
                  <a:cubicBezTo>
                    <a:pt x="102" y="210"/>
                    <a:pt x="102" y="211"/>
                    <a:pt x="103" y="211"/>
                  </a:cubicBezTo>
                  <a:lnTo>
                    <a:pt x="104" y="212"/>
                  </a:lnTo>
                  <a:cubicBezTo>
                    <a:pt x="105" y="212"/>
                    <a:pt x="105" y="213"/>
                    <a:pt x="106" y="213"/>
                  </a:cubicBezTo>
                  <a:cubicBezTo>
                    <a:pt x="107" y="213"/>
                    <a:pt x="107" y="213"/>
                    <a:pt x="108" y="212"/>
                  </a:cubicBezTo>
                  <a:lnTo>
                    <a:pt x="109" y="211"/>
                  </a:lnTo>
                  <a:lnTo>
                    <a:pt x="109" y="210"/>
                  </a:lnTo>
                  <a:cubicBezTo>
                    <a:pt x="115" y="177"/>
                    <a:pt x="90" y="150"/>
                    <a:pt x="76" y="122"/>
                  </a:cubicBezTo>
                  <a:cubicBezTo>
                    <a:pt x="69" y="109"/>
                    <a:pt x="62" y="97"/>
                    <a:pt x="55" y="84"/>
                  </a:cubicBezTo>
                  <a:cubicBezTo>
                    <a:pt x="39" y="56"/>
                    <a:pt x="22" y="29"/>
                    <a:pt x="4" y="2"/>
                  </a:cubicBezTo>
                  <a:cubicBezTo>
                    <a:pt x="3" y="0"/>
                    <a:pt x="0" y="2"/>
                    <a:pt x="1"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2">
              <a:extLst>
                <a:ext uri="{FF2B5EF4-FFF2-40B4-BE49-F238E27FC236}">
                  <a16:creationId xmlns:a16="http://schemas.microsoft.com/office/drawing/2014/main" id="{49F767E6-CC80-D89E-1A6F-D839A1DA3736}"/>
                </a:ext>
              </a:extLst>
            </p:cNvPr>
            <p:cNvSpPr/>
            <p:nvPr/>
          </p:nvSpPr>
          <p:spPr>
            <a:xfrm>
              <a:off x="8857800" y="4598280"/>
              <a:ext cx="28080" cy="40320"/>
            </a:xfrm>
            <a:custGeom>
              <a:avLst/>
              <a:gdLst/>
              <a:ahLst/>
              <a:cxnLst/>
              <a:rect l="l" t="t" r="r" b="b"/>
              <a:pathLst>
                <a:path w="78" h="112" extrusionOk="0">
                  <a:moveTo>
                    <a:pt x="37" y="72"/>
                  </a:moveTo>
                  <a:cubicBezTo>
                    <a:pt x="43" y="86"/>
                    <a:pt x="55" y="110"/>
                    <a:pt x="71" y="111"/>
                  </a:cubicBezTo>
                  <a:cubicBezTo>
                    <a:pt x="72" y="111"/>
                    <a:pt x="72" y="111"/>
                    <a:pt x="72" y="111"/>
                  </a:cubicBezTo>
                  <a:cubicBezTo>
                    <a:pt x="73" y="111"/>
                    <a:pt x="73" y="111"/>
                    <a:pt x="74" y="110"/>
                  </a:cubicBezTo>
                  <a:cubicBezTo>
                    <a:pt x="75" y="109"/>
                    <a:pt x="75" y="110"/>
                    <a:pt x="76" y="109"/>
                  </a:cubicBezTo>
                  <a:cubicBezTo>
                    <a:pt x="77" y="108"/>
                    <a:pt x="76" y="107"/>
                    <a:pt x="76" y="106"/>
                  </a:cubicBezTo>
                  <a:cubicBezTo>
                    <a:pt x="76" y="106"/>
                    <a:pt x="77" y="105"/>
                    <a:pt x="76" y="104"/>
                  </a:cubicBezTo>
                  <a:cubicBezTo>
                    <a:pt x="75" y="103"/>
                    <a:pt x="75" y="104"/>
                    <a:pt x="75" y="104"/>
                  </a:cubicBezTo>
                  <a:cubicBezTo>
                    <a:pt x="62" y="89"/>
                    <a:pt x="51" y="73"/>
                    <a:pt x="41" y="56"/>
                  </a:cubicBezTo>
                  <a:cubicBezTo>
                    <a:pt x="34" y="44"/>
                    <a:pt x="24" y="35"/>
                    <a:pt x="17" y="22"/>
                  </a:cubicBezTo>
                  <a:cubicBezTo>
                    <a:pt x="16" y="19"/>
                    <a:pt x="14" y="15"/>
                    <a:pt x="12" y="12"/>
                  </a:cubicBezTo>
                  <a:cubicBezTo>
                    <a:pt x="10" y="8"/>
                    <a:pt x="8" y="5"/>
                    <a:pt x="5" y="2"/>
                  </a:cubicBezTo>
                  <a:cubicBezTo>
                    <a:pt x="5" y="1"/>
                    <a:pt x="5" y="1"/>
                    <a:pt x="5" y="1"/>
                  </a:cubicBezTo>
                  <a:cubicBezTo>
                    <a:pt x="4" y="1"/>
                    <a:pt x="4" y="0"/>
                    <a:pt x="3" y="0"/>
                  </a:cubicBezTo>
                  <a:lnTo>
                    <a:pt x="2" y="1"/>
                  </a:lnTo>
                  <a:cubicBezTo>
                    <a:pt x="1" y="1"/>
                    <a:pt x="2" y="1"/>
                    <a:pt x="1" y="2"/>
                  </a:cubicBezTo>
                  <a:cubicBezTo>
                    <a:pt x="0" y="3"/>
                    <a:pt x="0" y="3"/>
                    <a:pt x="0" y="3"/>
                  </a:cubicBezTo>
                  <a:cubicBezTo>
                    <a:pt x="0" y="4"/>
                    <a:pt x="0" y="4"/>
                    <a:pt x="1" y="5"/>
                  </a:cubicBezTo>
                  <a:cubicBezTo>
                    <a:pt x="8" y="15"/>
                    <a:pt x="10" y="27"/>
                    <a:pt x="16" y="38"/>
                  </a:cubicBezTo>
                  <a:cubicBezTo>
                    <a:pt x="21" y="44"/>
                    <a:pt x="25" y="51"/>
                    <a:pt x="29" y="58"/>
                  </a:cubicBezTo>
                  <a:cubicBezTo>
                    <a:pt x="32" y="63"/>
                    <a:pt x="34" y="68"/>
                    <a:pt x="37" y="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2">
              <a:extLst>
                <a:ext uri="{FF2B5EF4-FFF2-40B4-BE49-F238E27FC236}">
                  <a16:creationId xmlns:a16="http://schemas.microsoft.com/office/drawing/2014/main" id="{C176E67C-4765-1505-3FCA-2E777A15BFFB}"/>
                </a:ext>
              </a:extLst>
            </p:cNvPr>
            <p:cNvSpPr/>
            <p:nvPr/>
          </p:nvSpPr>
          <p:spPr>
            <a:xfrm>
              <a:off x="8648640" y="4436280"/>
              <a:ext cx="276840" cy="84600"/>
            </a:xfrm>
            <a:custGeom>
              <a:avLst/>
              <a:gdLst/>
              <a:ahLst/>
              <a:cxnLst/>
              <a:rect l="l" t="t" r="r" b="b"/>
              <a:pathLst>
                <a:path w="769" h="235" extrusionOk="0">
                  <a:moveTo>
                    <a:pt x="451" y="105"/>
                  </a:moveTo>
                  <a:cubicBezTo>
                    <a:pt x="445" y="99"/>
                    <a:pt x="437" y="108"/>
                    <a:pt x="442" y="114"/>
                  </a:cubicBezTo>
                  <a:cubicBezTo>
                    <a:pt x="458" y="130"/>
                    <a:pt x="475" y="145"/>
                    <a:pt x="495" y="156"/>
                  </a:cubicBezTo>
                  <a:cubicBezTo>
                    <a:pt x="500" y="159"/>
                    <a:pt x="504" y="161"/>
                    <a:pt x="509" y="164"/>
                  </a:cubicBezTo>
                  <a:cubicBezTo>
                    <a:pt x="485" y="160"/>
                    <a:pt x="459" y="160"/>
                    <a:pt x="439" y="157"/>
                  </a:cubicBezTo>
                  <a:cubicBezTo>
                    <a:pt x="422" y="154"/>
                    <a:pt x="405" y="150"/>
                    <a:pt x="389" y="145"/>
                  </a:cubicBezTo>
                  <a:lnTo>
                    <a:pt x="387" y="145"/>
                  </a:lnTo>
                  <a:cubicBezTo>
                    <a:pt x="378" y="142"/>
                    <a:pt x="369" y="138"/>
                    <a:pt x="360" y="134"/>
                  </a:cubicBezTo>
                  <a:cubicBezTo>
                    <a:pt x="333" y="121"/>
                    <a:pt x="313" y="97"/>
                    <a:pt x="287" y="81"/>
                  </a:cubicBezTo>
                  <a:cubicBezTo>
                    <a:pt x="282" y="78"/>
                    <a:pt x="277" y="86"/>
                    <a:pt x="281" y="89"/>
                  </a:cubicBezTo>
                  <a:cubicBezTo>
                    <a:pt x="295" y="99"/>
                    <a:pt x="301" y="118"/>
                    <a:pt x="316" y="128"/>
                  </a:cubicBezTo>
                  <a:cubicBezTo>
                    <a:pt x="284" y="122"/>
                    <a:pt x="254" y="112"/>
                    <a:pt x="224" y="100"/>
                  </a:cubicBezTo>
                  <a:cubicBezTo>
                    <a:pt x="178" y="78"/>
                    <a:pt x="120" y="50"/>
                    <a:pt x="92" y="4"/>
                  </a:cubicBezTo>
                  <a:cubicBezTo>
                    <a:pt x="90" y="0"/>
                    <a:pt x="82" y="3"/>
                    <a:pt x="84" y="8"/>
                  </a:cubicBezTo>
                  <a:cubicBezTo>
                    <a:pt x="86" y="12"/>
                    <a:pt x="89" y="17"/>
                    <a:pt x="91" y="21"/>
                  </a:cubicBezTo>
                  <a:cubicBezTo>
                    <a:pt x="108" y="48"/>
                    <a:pt x="129" y="71"/>
                    <a:pt x="156" y="87"/>
                  </a:cubicBezTo>
                  <a:cubicBezTo>
                    <a:pt x="161" y="89"/>
                    <a:pt x="165" y="91"/>
                    <a:pt x="169" y="93"/>
                  </a:cubicBezTo>
                  <a:cubicBezTo>
                    <a:pt x="148" y="87"/>
                    <a:pt x="126" y="83"/>
                    <a:pt x="104" y="80"/>
                  </a:cubicBezTo>
                  <a:cubicBezTo>
                    <a:pt x="66" y="76"/>
                    <a:pt x="38" y="78"/>
                    <a:pt x="6" y="53"/>
                  </a:cubicBezTo>
                  <a:cubicBezTo>
                    <a:pt x="3" y="51"/>
                    <a:pt x="0" y="56"/>
                    <a:pt x="3" y="58"/>
                  </a:cubicBezTo>
                  <a:cubicBezTo>
                    <a:pt x="10" y="64"/>
                    <a:pt x="17" y="69"/>
                    <a:pt x="25" y="74"/>
                  </a:cubicBezTo>
                  <a:cubicBezTo>
                    <a:pt x="42" y="83"/>
                    <a:pt x="62" y="90"/>
                    <a:pt x="81" y="91"/>
                  </a:cubicBezTo>
                  <a:cubicBezTo>
                    <a:pt x="122" y="92"/>
                    <a:pt x="162" y="109"/>
                    <a:pt x="201" y="108"/>
                  </a:cubicBezTo>
                  <a:cubicBezTo>
                    <a:pt x="250" y="128"/>
                    <a:pt x="307" y="153"/>
                    <a:pt x="360" y="155"/>
                  </a:cubicBezTo>
                  <a:cubicBezTo>
                    <a:pt x="367" y="158"/>
                    <a:pt x="373" y="162"/>
                    <a:pt x="380" y="165"/>
                  </a:cubicBezTo>
                  <a:cubicBezTo>
                    <a:pt x="436" y="190"/>
                    <a:pt x="505" y="183"/>
                    <a:pt x="564" y="194"/>
                  </a:cubicBezTo>
                  <a:lnTo>
                    <a:pt x="565" y="194"/>
                  </a:lnTo>
                  <a:cubicBezTo>
                    <a:pt x="566" y="194"/>
                    <a:pt x="566" y="193"/>
                    <a:pt x="567" y="193"/>
                  </a:cubicBezTo>
                  <a:cubicBezTo>
                    <a:pt x="568" y="192"/>
                    <a:pt x="568" y="193"/>
                    <a:pt x="569" y="192"/>
                  </a:cubicBezTo>
                  <a:cubicBezTo>
                    <a:pt x="570" y="191"/>
                    <a:pt x="569" y="190"/>
                    <a:pt x="569" y="189"/>
                  </a:cubicBezTo>
                  <a:cubicBezTo>
                    <a:pt x="583" y="194"/>
                    <a:pt x="597" y="199"/>
                    <a:pt x="611" y="203"/>
                  </a:cubicBezTo>
                  <a:cubicBezTo>
                    <a:pt x="659" y="218"/>
                    <a:pt x="712" y="215"/>
                    <a:pt x="759" y="234"/>
                  </a:cubicBezTo>
                  <a:cubicBezTo>
                    <a:pt x="760" y="234"/>
                    <a:pt x="760" y="234"/>
                    <a:pt x="761" y="234"/>
                  </a:cubicBezTo>
                  <a:cubicBezTo>
                    <a:pt x="762" y="234"/>
                    <a:pt x="764" y="233"/>
                    <a:pt x="765" y="233"/>
                  </a:cubicBezTo>
                  <a:cubicBezTo>
                    <a:pt x="766" y="232"/>
                    <a:pt x="767" y="232"/>
                    <a:pt x="767" y="231"/>
                  </a:cubicBezTo>
                  <a:cubicBezTo>
                    <a:pt x="768" y="230"/>
                    <a:pt x="768" y="229"/>
                    <a:pt x="768" y="229"/>
                  </a:cubicBezTo>
                  <a:lnTo>
                    <a:pt x="768" y="222"/>
                  </a:lnTo>
                  <a:cubicBezTo>
                    <a:pt x="768" y="220"/>
                    <a:pt x="767" y="218"/>
                    <a:pt x="766" y="216"/>
                  </a:cubicBezTo>
                  <a:cubicBezTo>
                    <a:pt x="766" y="215"/>
                    <a:pt x="764" y="214"/>
                    <a:pt x="763" y="213"/>
                  </a:cubicBezTo>
                  <a:cubicBezTo>
                    <a:pt x="736" y="197"/>
                    <a:pt x="693" y="195"/>
                    <a:pt x="662" y="190"/>
                  </a:cubicBezTo>
                  <a:cubicBezTo>
                    <a:pt x="593" y="180"/>
                    <a:pt x="501" y="156"/>
                    <a:pt x="451" y="1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2">
              <a:extLst>
                <a:ext uri="{FF2B5EF4-FFF2-40B4-BE49-F238E27FC236}">
                  <a16:creationId xmlns:a16="http://schemas.microsoft.com/office/drawing/2014/main" id="{A09FAA9C-FABC-0CA9-2637-DACC1CF4ED19}"/>
                </a:ext>
              </a:extLst>
            </p:cNvPr>
            <p:cNvSpPr/>
            <p:nvPr/>
          </p:nvSpPr>
          <p:spPr>
            <a:xfrm>
              <a:off x="8083080" y="4401720"/>
              <a:ext cx="48960" cy="34200"/>
            </a:xfrm>
            <a:custGeom>
              <a:avLst/>
              <a:gdLst/>
              <a:ahLst/>
              <a:cxnLst/>
              <a:rect l="l" t="t" r="r" b="b"/>
              <a:pathLst>
                <a:path w="136" h="95" extrusionOk="0">
                  <a:moveTo>
                    <a:pt x="5" y="10"/>
                  </a:moveTo>
                  <a:cubicBezTo>
                    <a:pt x="6" y="7"/>
                    <a:pt x="27" y="24"/>
                    <a:pt x="31" y="25"/>
                  </a:cubicBezTo>
                  <a:cubicBezTo>
                    <a:pt x="32" y="26"/>
                    <a:pt x="33" y="27"/>
                    <a:pt x="35" y="28"/>
                  </a:cubicBezTo>
                  <a:cubicBezTo>
                    <a:pt x="46" y="34"/>
                    <a:pt x="55" y="42"/>
                    <a:pt x="64" y="51"/>
                  </a:cubicBezTo>
                  <a:cubicBezTo>
                    <a:pt x="83" y="69"/>
                    <a:pt x="103" y="94"/>
                    <a:pt x="132" y="85"/>
                  </a:cubicBezTo>
                  <a:cubicBezTo>
                    <a:pt x="133" y="85"/>
                    <a:pt x="133" y="85"/>
                    <a:pt x="133" y="85"/>
                  </a:cubicBezTo>
                  <a:cubicBezTo>
                    <a:pt x="134" y="85"/>
                    <a:pt x="134" y="84"/>
                    <a:pt x="134" y="84"/>
                  </a:cubicBezTo>
                  <a:cubicBezTo>
                    <a:pt x="135" y="83"/>
                    <a:pt x="135" y="82"/>
                    <a:pt x="135" y="82"/>
                  </a:cubicBezTo>
                  <a:cubicBezTo>
                    <a:pt x="135" y="81"/>
                    <a:pt x="135" y="81"/>
                    <a:pt x="134" y="80"/>
                  </a:cubicBezTo>
                  <a:cubicBezTo>
                    <a:pt x="133" y="79"/>
                    <a:pt x="134" y="80"/>
                    <a:pt x="133" y="79"/>
                  </a:cubicBezTo>
                  <a:cubicBezTo>
                    <a:pt x="132" y="78"/>
                    <a:pt x="133" y="78"/>
                    <a:pt x="132" y="78"/>
                  </a:cubicBezTo>
                  <a:cubicBezTo>
                    <a:pt x="125" y="75"/>
                    <a:pt x="117" y="71"/>
                    <a:pt x="110" y="67"/>
                  </a:cubicBezTo>
                  <a:cubicBezTo>
                    <a:pt x="101" y="62"/>
                    <a:pt x="92" y="56"/>
                    <a:pt x="83" y="49"/>
                  </a:cubicBezTo>
                  <a:cubicBezTo>
                    <a:pt x="73" y="37"/>
                    <a:pt x="61" y="27"/>
                    <a:pt x="48" y="18"/>
                  </a:cubicBezTo>
                  <a:cubicBezTo>
                    <a:pt x="40" y="16"/>
                    <a:pt x="33" y="12"/>
                    <a:pt x="26" y="8"/>
                  </a:cubicBezTo>
                  <a:cubicBezTo>
                    <a:pt x="24" y="7"/>
                    <a:pt x="22" y="6"/>
                    <a:pt x="21" y="5"/>
                  </a:cubicBezTo>
                  <a:cubicBezTo>
                    <a:pt x="19" y="4"/>
                    <a:pt x="18" y="4"/>
                    <a:pt x="17" y="3"/>
                  </a:cubicBezTo>
                  <a:cubicBezTo>
                    <a:pt x="15" y="1"/>
                    <a:pt x="12" y="0"/>
                    <a:pt x="9" y="0"/>
                  </a:cubicBezTo>
                  <a:cubicBezTo>
                    <a:pt x="3" y="0"/>
                    <a:pt x="0" y="2"/>
                    <a:pt x="0" y="8"/>
                  </a:cubicBezTo>
                  <a:lnTo>
                    <a:pt x="0" y="9"/>
                  </a:lnTo>
                  <a:lnTo>
                    <a:pt x="0" y="10"/>
                  </a:lnTo>
                  <a:cubicBezTo>
                    <a:pt x="0" y="11"/>
                    <a:pt x="1" y="11"/>
                    <a:pt x="1" y="11"/>
                  </a:cubicBezTo>
                  <a:lnTo>
                    <a:pt x="2" y="11"/>
                  </a:lnTo>
                  <a:cubicBezTo>
                    <a:pt x="3" y="11"/>
                    <a:pt x="3" y="11"/>
                    <a:pt x="3" y="11"/>
                  </a:cubicBezTo>
                  <a:cubicBezTo>
                    <a:pt x="4" y="11"/>
                    <a:pt x="4" y="11"/>
                    <a:pt x="4" y="10"/>
                  </a:cubicBezTo>
                  <a:lnTo>
                    <a:pt x="5"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2">
              <a:extLst>
                <a:ext uri="{FF2B5EF4-FFF2-40B4-BE49-F238E27FC236}">
                  <a16:creationId xmlns:a16="http://schemas.microsoft.com/office/drawing/2014/main" id="{93F11569-0511-4689-FD86-7E343343BEF3}"/>
                </a:ext>
              </a:extLst>
            </p:cNvPr>
            <p:cNvSpPr/>
            <p:nvPr/>
          </p:nvSpPr>
          <p:spPr>
            <a:xfrm>
              <a:off x="8142120" y="4442760"/>
              <a:ext cx="23040" cy="16920"/>
            </a:xfrm>
            <a:custGeom>
              <a:avLst/>
              <a:gdLst/>
              <a:ahLst/>
              <a:cxnLst/>
              <a:rect l="l" t="t" r="r" b="b"/>
              <a:pathLst>
                <a:path w="64" h="47" extrusionOk="0">
                  <a:moveTo>
                    <a:pt x="4" y="3"/>
                  </a:moveTo>
                  <a:cubicBezTo>
                    <a:pt x="0" y="3"/>
                    <a:pt x="0" y="12"/>
                    <a:pt x="4" y="12"/>
                  </a:cubicBezTo>
                  <a:cubicBezTo>
                    <a:pt x="9" y="13"/>
                    <a:pt x="11" y="19"/>
                    <a:pt x="14" y="22"/>
                  </a:cubicBezTo>
                  <a:cubicBezTo>
                    <a:pt x="18" y="25"/>
                    <a:pt x="21" y="28"/>
                    <a:pt x="25" y="31"/>
                  </a:cubicBezTo>
                  <a:cubicBezTo>
                    <a:pt x="29" y="35"/>
                    <a:pt x="34" y="38"/>
                    <a:pt x="39" y="41"/>
                  </a:cubicBezTo>
                  <a:cubicBezTo>
                    <a:pt x="42" y="43"/>
                    <a:pt x="45" y="45"/>
                    <a:pt x="49" y="46"/>
                  </a:cubicBezTo>
                  <a:lnTo>
                    <a:pt x="50" y="46"/>
                  </a:lnTo>
                  <a:cubicBezTo>
                    <a:pt x="51" y="46"/>
                    <a:pt x="52" y="46"/>
                    <a:pt x="52" y="46"/>
                  </a:cubicBezTo>
                  <a:cubicBezTo>
                    <a:pt x="53" y="45"/>
                    <a:pt x="53" y="45"/>
                    <a:pt x="54" y="44"/>
                  </a:cubicBezTo>
                  <a:cubicBezTo>
                    <a:pt x="63" y="32"/>
                    <a:pt x="41" y="23"/>
                    <a:pt x="33" y="18"/>
                  </a:cubicBezTo>
                  <a:cubicBezTo>
                    <a:pt x="26" y="14"/>
                    <a:pt x="16" y="0"/>
                    <a:pt x="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2">
              <a:extLst>
                <a:ext uri="{FF2B5EF4-FFF2-40B4-BE49-F238E27FC236}">
                  <a16:creationId xmlns:a16="http://schemas.microsoft.com/office/drawing/2014/main" id="{F514DF67-8289-DBFF-8C24-FEDC685FCD12}"/>
                </a:ext>
              </a:extLst>
            </p:cNvPr>
            <p:cNvSpPr/>
            <p:nvPr/>
          </p:nvSpPr>
          <p:spPr>
            <a:xfrm>
              <a:off x="8169120" y="4465080"/>
              <a:ext cx="105120" cy="92880"/>
            </a:xfrm>
            <a:custGeom>
              <a:avLst/>
              <a:gdLst/>
              <a:ahLst/>
              <a:cxnLst/>
              <a:rect l="l" t="t" r="r" b="b"/>
              <a:pathLst>
                <a:path w="292" h="258" extrusionOk="0">
                  <a:moveTo>
                    <a:pt x="130" y="147"/>
                  </a:moveTo>
                  <a:cubicBezTo>
                    <a:pt x="148" y="166"/>
                    <a:pt x="169" y="182"/>
                    <a:pt x="192" y="196"/>
                  </a:cubicBezTo>
                  <a:cubicBezTo>
                    <a:pt x="221" y="217"/>
                    <a:pt x="251" y="236"/>
                    <a:pt x="282" y="255"/>
                  </a:cubicBezTo>
                  <a:cubicBezTo>
                    <a:pt x="287" y="257"/>
                    <a:pt x="291" y="251"/>
                    <a:pt x="289" y="247"/>
                  </a:cubicBezTo>
                  <a:cubicBezTo>
                    <a:pt x="251" y="189"/>
                    <a:pt x="171" y="165"/>
                    <a:pt x="124" y="112"/>
                  </a:cubicBezTo>
                  <a:cubicBezTo>
                    <a:pt x="91" y="74"/>
                    <a:pt x="51" y="24"/>
                    <a:pt x="6" y="0"/>
                  </a:cubicBezTo>
                  <a:cubicBezTo>
                    <a:pt x="6" y="0"/>
                    <a:pt x="5" y="0"/>
                    <a:pt x="4" y="0"/>
                  </a:cubicBezTo>
                  <a:cubicBezTo>
                    <a:pt x="3" y="0"/>
                    <a:pt x="3" y="0"/>
                    <a:pt x="2" y="0"/>
                  </a:cubicBezTo>
                  <a:cubicBezTo>
                    <a:pt x="1" y="1"/>
                    <a:pt x="1" y="1"/>
                    <a:pt x="0" y="2"/>
                  </a:cubicBezTo>
                  <a:cubicBezTo>
                    <a:pt x="0" y="2"/>
                    <a:pt x="0" y="3"/>
                    <a:pt x="0" y="4"/>
                  </a:cubicBezTo>
                  <a:cubicBezTo>
                    <a:pt x="0" y="5"/>
                    <a:pt x="0" y="6"/>
                    <a:pt x="0" y="6"/>
                  </a:cubicBezTo>
                  <a:cubicBezTo>
                    <a:pt x="0" y="7"/>
                    <a:pt x="1" y="7"/>
                    <a:pt x="1" y="7"/>
                  </a:cubicBezTo>
                  <a:cubicBezTo>
                    <a:pt x="43" y="55"/>
                    <a:pt x="87" y="100"/>
                    <a:pt x="130" y="1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2">
              <a:extLst>
                <a:ext uri="{FF2B5EF4-FFF2-40B4-BE49-F238E27FC236}">
                  <a16:creationId xmlns:a16="http://schemas.microsoft.com/office/drawing/2014/main" id="{5B7559BE-32FA-8AEA-024C-F1415E5CE93F}"/>
                </a:ext>
              </a:extLst>
            </p:cNvPr>
            <p:cNvSpPr/>
            <p:nvPr/>
          </p:nvSpPr>
          <p:spPr>
            <a:xfrm>
              <a:off x="7957440" y="2995920"/>
              <a:ext cx="8280" cy="11520"/>
            </a:xfrm>
            <a:custGeom>
              <a:avLst/>
              <a:gdLst/>
              <a:ahLst/>
              <a:cxnLst/>
              <a:rect l="l" t="t" r="r" b="b"/>
              <a:pathLst>
                <a:path w="23" h="32" extrusionOk="0">
                  <a:moveTo>
                    <a:pt x="3" y="16"/>
                  </a:moveTo>
                  <a:cubicBezTo>
                    <a:pt x="4" y="17"/>
                    <a:pt x="6" y="19"/>
                    <a:pt x="6" y="20"/>
                  </a:cubicBezTo>
                  <a:cubicBezTo>
                    <a:pt x="9" y="24"/>
                    <a:pt x="12" y="28"/>
                    <a:pt x="16" y="30"/>
                  </a:cubicBezTo>
                  <a:lnTo>
                    <a:pt x="16" y="31"/>
                  </a:lnTo>
                  <a:cubicBezTo>
                    <a:pt x="17" y="31"/>
                    <a:pt x="17" y="31"/>
                    <a:pt x="18" y="31"/>
                  </a:cubicBezTo>
                  <a:cubicBezTo>
                    <a:pt x="18" y="31"/>
                    <a:pt x="19" y="31"/>
                    <a:pt x="20" y="30"/>
                  </a:cubicBezTo>
                  <a:lnTo>
                    <a:pt x="21" y="29"/>
                  </a:lnTo>
                  <a:cubicBezTo>
                    <a:pt x="22" y="28"/>
                    <a:pt x="22" y="27"/>
                    <a:pt x="22" y="27"/>
                  </a:cubicBezTo>
                  <a:cubicBezTo>
                    <a:pt x="22" y="26"/>
                    <a:pt x="22" y="25"/>
                    <a:pt x="21" y="25"/>
                  </a:cubicBezTo>
                  <a:cubicBezTo>
                    <a:pt x="20" y="23"/>
                    <a:pt x="18" y="25"/>
                    <a:pt x="17" y="23"/>
                  </a:cubicBezTo>
                  <a:cubicBezTo>
                    <a:pt x="18" y="22"/>
                    <a:pt x="18" y="22"/>
                    <a:pt x="19" y="21"/>
                  </a:cubicBezTo>
                  <a:cubicBezTo>
                    <a:pt x="20" y="20"/>
                    <a:pt x="20" y="17"/>
                    <a:pt x="20" y="15"/>
                  </a:cubicBezTo>
                  <a:cubicBezTo>
                    <a:pt x="20" y="14"/>
                    <a:pt x="20" y="13"/>
                    <a:pt x="20" y="12"/>
                  </a:cubicBezTo>
                  <a:cubicBezTo>
                    <a:pt x="19" y="11"/>
                    <a:pt x="19" y="9"/>
                    <a:pt x="18" y="7"/>
                  </a:cubicBezTo>
                  <a:cubicBezTo>
                    <a:pt x="15" y="3"/>
                    <a:pt x="10" y="2"/>
                    <a:pt x="6" y="0"/>
                  </a:cubicBezTo>
                  <a:cubicBezTo>
                    <a:pt x="6" y="0"/>
                    <a:pt x="5" y="0"/>
                    <a:pt x="4" y="0"/>
                  </a:cubicBezTo>
                  <a:cubicBezTo>
                    <a:pt x="3" y="0"/>
                    <a:pt x="3" y="0"/>
                    <a:pt x="2" y="0"/>
                  </a:cubicBezTo>
                  <a:cubicBezTo>
                    <a:pt x="1" y="1"/>
                    <a:pt x="1" y="1"/>
                    <a:pt x="0" y="2"/>
                  </a:cubicBezTo>
                  <a:cubicBezTo>
                    <a:pt x="0" y="3"/>
                    <a:pt x="0" y="4"/>
                    <a:pt x="0" y="5"/>
                  </a:cubicBezTo>
                  <a:cubicBezTo>
                    <a:pt x="0" y="6"/>
                    <a:pt x="0" y="8"/>
                    <a:pt x="0" y="9"/>
                  </a:cubicBezTo>
                  <a:cubicBezTo>
                    <a:pt x="1" y="10"/>
                    <a:pt x="1" y="9"/>
                    <a:pt x="1" y="9"/>
                  </a:cubicBezTo>
                  <a:cubicBezTo>
                    <a:pt x="1" y="11"/>
                    <a:pt x="2" y="13"/>
                    <a:pt x="3"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2">
              <a:extLst>
                <a:ext uri="{FF2B5EF4-FFF2-40B4-BE49-F238E27FC236}">
                  <a16:creationId xmlns:a16="http://schemas.microsoft.com/office/drawing/2014/main" id="{00C626D0-9570-83E0-0478-B46E246CD58B}"/>
                </a:ext>
              </a:extLst>
            </p:cNvPr>
            <p:cNvSpPr/>
            <p:nvPr/>
          </p:nvSpPr>
          <p:spPr>
            <a:xfrm>
              <a:off x="8013960" y="2958120"/>
              <a:ext cx="9360" cy="16200"/>
            </a:xfrm>
            <a:custGeom>
              <a:avLst/>
              <a:gdLst/>
              <a:ahLst/>
              <a:cxnLst/>
              <a:rect l="l" t="t" r="r" b="b"/>
              <a:pathLst>
                <a:path w="26" h="45" extrusionOk="0">
                  <a:moveTo>
                    <a:pt x="15" y="42"/>
                  </a:moveTo>
                  <a:cubicBezTo>
                    <a:pt x="16" y="43"/>
                    <a:pt x="16" y="43"/>
                    <a:pt x="16" y="43"/>
                  </a:cubicBezTo>
                  <a:cubicBezTo>
                    <a:pt x="17" y="44"/>
                    <a:pt x="18" y="44"/>
                    <a:pt x="18" y="44"/>
                  </a:cubicBezTo>
                  <a:cubicBezTo>
                    <a:pt x="19" y="44"/>
                    <a:pt x="19" y="44"/>
                    <a:pt x="20" y="43"/>
                  </a:cubicBezTo>
                  <a:cubicBezTo>
                    <a:pt x="21" y="42"/>
                    <a:pt x="21" y="43"/>
                    <a:pt x="21" y="42"/>
                  </a:cubicBezTo>
                  <a:cubicBezTo>
                    <a:pt x="22" y="42"/>
                    <a:pt x="23" y="41"/>
                    <a:pt x="23" y="40"/>
                  </a:cubicBezTo>
                  <a:cubicBezTo>
                    <a:pt x="25" y="37"/>
                    <a:pt x="25" y="34"/>
                    <a:pt x="25" y="31"/>
                  </a:cubicBezTo>
                  <a:cubicBezTo>
                    <a:pt x="25" y="28"/>
                    <a:pt x="25" y="25"/>
                    <a:pt x="24" y="23"/>
                  </a:cubicBezTo>
                  <a:cubicBezTo>
                    <a:pt x="22" y="20"/>
                    <a:pt x="21" y="17"/>
                    <a:pt x="19" y="14"/>
                  </a:cubicBezTo>
                  <a:cubicBezTo>
                    <a:pt x="17" y="11"/>
                    <a:pt x="15" y="6"/>
                    <a:pt x="13" y="2"/>
                  </a:cubicBezTo>
                  <a:cubicBezTo>
                    <a:pt x="12" y="1"/>
                    <a:pt x="12" y="1"/>
                    <a:pt x="11" y="0"/>
                  </a:cubicBezTo>
                  <a:cubicBezTo>
                    <a:pt x="10" y="0"/>
                    <a:pt x="10" y="0"/>
                    <a:pt x="9" y="0"/>
                  </a:cubicBezTo>
                  <a:cubicBezTo>
                    <a:pt x="8" y="0"/>
                    <a:pt x="7" y="0"/>
                    <a:pt x="7" y="0"/>
                  </a:cubicBezTo>
                  <a:cubicBezTo>
                    <a:pt x="6" y="1"/>
                    <a:pt x="6" y="1"/>
                    <a:pt x="5" y="2"/>
                  </a:cubicBezTo>
                  <a:cubicBezTo>
                    <a:pt x="4" y="2"/>
                    <a:pt x="4" y="3"/>
                    <a:pt x="3" y="5"/>
                  </a:cubicBezTo>
                  <a:cubicBezTo>
                    <a:pt x="1" y="8"/>
                    <a:pt x="0" y="12"/>
                    <a:pt x="0" y="16"/>
                  </a:cubicBezTo>
                  <a:cubicBezTo>
                    <a:pt x="0" y="19"/>
                    <a:pt x="1" y="23"/>
                    <a:pt x="3" y="26"/>
                  </a:cubicBezTo>
                  <a:cubicBezTo>
                    <a:pt x="6" y="32"/>
                    <a:pt x="11" y="37"/>
                    <a:pt x="15" y="4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2">
              <a:extLst>
                <a:ext uri="{FF2B5EF4-FFF2-40B4-BE49-F238E27FC236}">
                  <a16:creationId xmlns:a16="http://schemas.microsoft.com/office/drawing/2014/main" id="{03A700EC-9BD3-8119-AC77-379339B642A7}"/>
                </a:ext>
              </a:extLst>
            </p:cNvPr>
            <p:cNvSpPr/>
            <p:nvPr/>
          </p:nvSpPr>
          <p:spPr>
            <a:xfrm>
              <a:off x="7965000" y="3022560"/>
              <a:ext cx="16200" cy="13320"/>
            </a:xfrm>
            <a:custGeom>
              <a:avLst/>
              <a:gdLst/>
              <a:ahLst/>
              <a:cxnLst/>
              <a:rect l="l" t="t" r="r" b="b"/>
              <a:pathLst>
                <a:path w="45" h="37" extrusionOk="0">
                  <a:moveTo>
                    <a:pt x="0" y="10"/>
                  </a:moveTo>
                  <a:cubicBezTo>
                    <a:pt x="1" y="12"/>
                    <a:pt x="2" y="14"/>
                    <a:pt x="3" y="16"/>
                  </a:cubicBezTo>
                  <a:cubicBezTo>
                    <a:pt x="6" y="22"/>
                    <a:pt x="10" y="26"/>
                    <a:pt x="15" y="29"/>
                  </a:cubicBezTo>
                  <a:cubicBezTo>
                    <a:pt x="17" y="30"/>
                    <a:pt x="18" y="30"/>
                    <a:pt x="20" y="31"/>
                  </a:cubicBezTo>
                  <a:cubicBezTo>
                    <a:pt x="23" y="32"/>
                    <a:pt x="27" y="34"/>
                    <a:pt x="30" y="35"/>
                  </a:cubicBezTo>
                  <a:cubicBezTo>
                    <a:pt x="32" y="35"/>
                    <a:pt x="34" y="36"/>
                    <a:pt x="36" y="36"/>
                  </a:cubicBezTo>
                  <a:cubicBezTo>
                    <a:pt x="38" y="36"/>
                    <a:pt x="40" y="35"/>
                    <a:pt x="42" y="35"/>
                  </a:cubicBezTo>
                  <a:cubicBezTo>
                    <a:pt x="43" y="34"/>
                    <a:pt x="42" y="34"/>
                    <a:pt x="43" y="33"/>
                  </a:cubicBezTo>
                  <a:cubicBezTo>
                    <a:pt x="44" y="32"/>
                    <a:pt x="44" y="32"/>
                    <a:pt x="44" y="31"/>
                  </a:cubicBezTo>
                  <a:cubicBezTo>
                    <a:pt x="44" y="30"/>
                    <a:pt x="44" y="30"/>
                    <a:pt x="43" y="29"/>
                  </a:cubicBezTo>
                  <a:cubicBezTo>
                    <a:pt x="42" y="26"/>
                    <a:pt x="43" y="22"/>
                    <a:pt x="40" y="19"/>
                  </a:cubicBezTo>
                  <a:cubicBezTo>
                    <a:pt x="38" y="18"/>
                    <a:pt x="36" y="16"/>
                    <a:pt x="34" y="15"/>
                  </a:cubicBezTo>
                  <a:cubicBezTo>
                    <a:pt x="32" y="14"/>
                    <a:pt x="30" y="13"/>
                    <a:pt x="28" y="12"/>
                  </a:cubicBezTo>
                  <a:cubicBezTo>
                    <a:pt x="26" y="12"/>
                    <a:pt x="24" y="10"/>
                    <a:pt x="23" y="9"/>
                  </a:cubicBezTo>
                  <a:cubicBezTo>
                    <a:pt x="20" y="8"/>
                    <a:pt x="17" y="7"/>
                    <a:pt x="14" y="5"/>
                  </a:cubicBezTo>
                  <a:lnTo>
                    <a:pt x="13" y="4"/>
                  </a:lnTo>
                  <a:cubicBezTo>
                    <a:pt x="13" y="3"/>
                    <a:pt x="13" y="2"/>
                    <a:pt x="11" y="1"/>
                  </a:cubicBezTo>
                  <a:cubicBezTo>
                    <a:pt x="9" y="0"/>
                    <a:pt x="8" y="0"/>
                    <a:pt x="7" y="0"/>
                  </a:cubicBezTo>
                  <a:cubicBezTo>
                    <a:pt x="6" y="0"/>
                    <a:pt x="4" y="0"/>
                    <a:pt x="3" y="1"/>
                  </a:cubicBezTo>
                  <a:cubicBezTo>
                    <a:pt x="2" y="2"/>
                    <a:pt x="2" y="3"/>
                    <a:pt x="1" y="4"/>
                  </a:cubicBezTo>
                  <a:cubicBezTo>
                    <a:pt x="0" y="5"/>
                    <a:pt x="0" y="6"/>
                    <a:pt x="0" y="8"/>
                  </a:cubicBezTo>
                  <a:cubicBezTo>
                    <a:pt x="0" y="8"/>
                    <a:pt x="0" y="9"/>
                    <a:pt x="0"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2">
              <a:extLst>
                <a:ext uri="{FF2B5EF4-FFF2-40B4-BE49-F238E27FC236}">
                  <a16:creationId xmlns:a16="http://schemas.microsoft.com/office/drawing/2014/main" id="{0BCC9FB3-1C8A-2C0E-A662-8DBAFF49D610}"/>
                </a:ext>
              </a:extLst>
            </p:cNvPr>
            <p:cNvSpPr/>
            <p:nvPr/>
          </p:nvSpPr>
          <p:spPr>
            <a:xfrm>
              <a:off x="8035200" y="2955240"/>
              <a:ext cx="10080" cy="11520"/>
            </a:xfrm>
            <a:custGeom>
              <a:avLst/>
              <a:gdLst/>
              <a:ahLst/>
              <a:cxnLst/>
              <a:rect l="l" t="t" r="r" b="b"/>
              <a:pathLst>
                <a:path w="28" h="32" extrusionOk="0">
                  <a:moveTo>
                    <a:pt x="18" y="30"/>
                  </a:moveTo>
                  <a:cubicBezTo>
                    <a:pt x="19" y="31"/>
                    <a:pt x="20" y="31"/>
                    <a:pt x="21" y="31"/>
                  </a:cubicBezTo>
                  <a:cubicBezTo>
                    <a:pt x="22" y="31"/>
                    <a:pt x="23" y="31"/>
                    <a:pt x="24" y="30"/>
                  </a:cubicBezTo>
                  <a:cubicBezTo>
                    <a:pt x="25" y="30"/>
                    <a:pt x="26" y="28"/>
                    <a:pt x="26" y="28"/>
                  </a:cubicBezTo>
                  <a:cubicBezTo>
                    <a:pt x="27" y="27"/>
                    <a:pt x="27" y="25"/>
                    <a:pt x="27" y="24"/>
                  </a:cubicBezTo>
                  <a:cubicBezTo>
                    <a:pt x="27" y="23"/>
                    <a:pt x="27" y="23"/>
                    <a:pt x="27" y="22"/>
                  </a:cubicBezTo>
                  <a:cubicBezTo>
                    <a:pt x="26" y="21"/>
                    <a:pt x="26" y="20"/>
                    <a:pt x="25" y="18"/>
                  </a:cubicBezTo>
                  <a:cubicBezTo>
                    <a:pt x="23" y="15"/>
                    <a:pt x="21" y="13"/>
                    <a:pt x="17" y="11"/>
                  </a:cubicBezTo>
                  <a:cubicBezTo>
                    <a:pt x="17" y="11"/>
                    <a:pt x="17" y="10"/>
                    <a:pt x="16" y="10"/>
                  </a:cubicBezTo>
                  <a:lnTo>
                    <a:pt x="15" y="9"/>
                  </a:lnTo>
                  <a:cubicBezTo>
                    <a:pt x="12" y="7"/>
                    <a:pt x="11" y="6"/>
                    <a:pt x="9" y="4"/>
                  </a:cubicBezTo>
                  <a:cubicBezTo>
                    <a:pt x="7" y="0"/>
                    <a:pt x="0" y="2"/>
                    <a:pt x="1" y="6"/>
                  </a:cubicBezTo>
                  <a:cubicBezTo>
                    <a:pt x="2" y="10"/>
                    <a:pt x="3" y="13"/>
                    <a:pt x="4" y="16"/>
                  </a:cubicBezTo>
                  <a:cubicBezTo>
                    <a:pt x="5" y="17"/>
                    <a:pt x="5" y="18"/>
                    <a:pt x="5" y="18"/>
                  </a:cubicBezTo>
                  <a:cubicBezTo>
                    <a:pt x="8" y="23"/>
                    <a:pt x="12" y="27"/>
                    <a:pt x="16" y="29"/>
                  </a:cubicBezTo>
                  <a:cubicBezTo>
                    <a:pt x="17" y="30"/>
                    <a:pt x="17" y="30"/>
                    <a:pt x="18"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2">
              <a:extLst>
                <a:ext uri="{FF2B5EF4-FFF2-40B4-BE49-F238E27FC236}">
                  <a16:creationId xmlns:a16="http://schemas.microsoft.com/office/drawing/2014/main" id="{2729337A-748E-7EA2-CF98-927583D6D8DD}"/>
                </a:ext>
              </a:extLst>
            </p:cNvPr>
            <p:cNvSpPr/>
            <p:nvPr/>
          </p:nvSpPr>
          <p:spPr>
            <a:xfrm>
              <a:off x="8168400" y="2873160"/>
              <a:ext cx="9360" cy="16560"/>
            </a:xfrm>
            <a:custGeom>
              <a:avLst/>
              <a:gdLst/>
              <a:ahLst/>
              <a:cxnLst/>
              <a:rect l="l" t="t" r="r" b="b"/>
              <a:pathLst>
                <a:path w="26" h="46" extrusionOk="0">
                  <a:moveTo>
                    <a:pt x="14" y="43"/>
                  </a:moveTo>
                  <a:cubicBezTo>
                    <a:pt x="14" y="43"/>
                    <a:pt x="15" y="44"/>
                    <a:pt x="16" y="44"/>
                  </a:cubicBezTo>
                  <a:cubicBezTo>
                    <a:pt x="17" y="45"/>
                    <a:pt x="18" y="45"/>
                    <a:pt x="19" y="45"/>
                  </a:cubicBezTo>
                  <a:cubicBezTo>
                    <a:pt x="20" y="45"/>
                    <a:pt x="21" y="45"/>
                    <a:pt x="22" y="44"/>
                  </a:cubicBezTo>
                  <a:cubicBezTo>
                    <a:pt x="23" y="44"/>
                    <a:pt x="24" y="44"/>
                    <a:pt x="25" y="42"/>
                  </a:cubicBezTo>
                  <a:cubicBezTo>
                    <a:pt x="25" y="41"/>
                    <a:pt x="25" y="41"/>
                    <a:pt x="25" y="40"/>
                  </a:cubicBezTo>
                  <a:lnTo>
                    <a:pt x="25" y="39"/>
                  </a:lnTo>
                  <a:cubicBezTo>
                    <a:pt x="25" y="38"/>
                    <a:pt x="25" y="37"/>
                    <a:pt x="25" y="37"/>
                  </a:cubicBezTo>
                  <a:cubicBezTo>
                    <a:pt x="25" y="33"/>
                    <a:pt x="23" y="31"/>
                    <a:pt x="23" y="28"/>
                  </a:cubicBezTo>
                  <a:cubicBezTo>
                    <a:pt x="22" y="22"/>
                    <a:pt x="20" y="18"/>
                    <a:pt x="17" y="13"/>
                  </a:cubicBezTo>
                  <a:cubicBezTo>
                    <a:pt x="15" y="10"/>
                    <a:pt x="12" y="5"/>
                    <a:pt x="8" y="1"/>
                  </a:cubicBezTo>
                  <a:lnTo>
                    <a:pt x="7" y="0"/>
                  </a:lnTo>
                  <a:cubicBezTo>
                    <a:pt x="6" y="0"/>
                    <a:pt x="5" y="0"/>
                    <a:pt x="4" y="0"/>
                  </a:cubicBezTo>
                  <a:cubicBezTo>
                    <a:pt x="4" y="0"/>
                    <a:pt x="3" y="0"/>
                    <a:pt x="2" y="0"/>
                  </a:cubicBezTo>
                  <a:cubicBezTo>
                    <a:pt x="1" y="1"/>
                    <a:pt x="2" y="2"/>
                    <a:pt x="1" y="2"/>
                  </a:cubicBezTo>
                  <a:cubicBezTo>
                    <a:pt x="0" y="3"/>
                    <a:pt x="0" y="3"/>
                    <a:pt x="0" y="4"/>
                  </a:cubicBezTo>
                  <a:lnTo>
                    <a:pt x="0" y="5"/>
                  </a:lnTo>
                  <a:cubicBezTo>
                    <a:pt x="1" y="12"/>
                    <a:pt x="4" y="20"/>
                    <a:pt x="5" y="27"/>
                  </a:cubicBezTo>
                  <a:cubicBezTo>
                    <a:pt x="5" y="30"/>
                    <a:pt x="7" y="33"/>
                    <a:pt x="8" y="35"/>
                  </a:cubicBezTo>
                  <a:cubicBezTo>
                    <a:pt x="10" y="38"/>
                    <a:pt x="11" y="41"/>
                    <a:pt x="14"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2">
              <a:extLst>
                <a:ext uri="{FF2B5EF4-FFF2-40B4-BE49-F238E27FC236}">
                  <a16:creationId xmlns:a16="http://schemas.microsoft.com/office/drawing/2014/main" id="{22883A74-1C67-4AE9-162B-A0AB07B76044}"/>
                </a:ext>
              </a:extLst>
            </p:cNvPr>
            <p:cNvSpPr/>
            <p:nvPr/>
          </p:nvSpPr>
          <p:spPr>
            <a:xfrm>
              <a:off x="8224200" y="2887560"/>
              <a:ext cx="6120" cy="16560"/>
            </a:xfrm>
            <a:custGeom>
              <a:avLst/>
              <a:gdLst/>
              <a:ahLst/>
              <a:cxnLst/>
              <a:rect l="l" t="t" r="r" b="b"/>
              <a:pathLst>
                <a:path w="17" h="46" extrusionOk="0">
                  <a:moveTo>
                    <a:pt x="6" y="44"/>
                  </a:moveTo>
                  <a:cubicBezTo>
                    <a:pt x="6" y="44"/>
                    <a:pt x="7" y="45"/>
                    <a:pt x="8" y="45"/>
                  </a:cubicBezTo>
                  <a:cubicBezTo>
                    <a:pt x="8" y="45"/>
                    <a:pt x="9" y="44"/>
                    <a:pt x="10" y="44"/>
                  </a:cubicBezTo>
                  <a:lnTo>
                    <a:pt x="11" y="43"/>
                  </a:lnTo>
                  <a:cubicBezTo>
                    <a:pt x="12" y="42"/>
                    <a:pt x="13" y="42"/>
                    <a:pt x="14" y="41"/>
                  </a:cubicBezTo>
                  <a:cubicBezTo>
                    <a:pt x="14" y="40"/>
                    <a:pt x="15" y="40"/>
                    <a:pt x="15" y="39"/>
                  </a:cubicBezTo>
                  <a:cubicBezTo>
                    <a:pt x="15" y="35"/>
                    <a:pt x="16" y="31"/>
                    <a:pt x="16" y="27"/>
                  </a:cubicBezTo>
                  <a:cubicBezTo>
                    <a:pt x="16" y="20"/>
                    <a:pt x="15" y="12"/>
                    <a:pt x="13" y="5"/>
                  </a:cubicBezTo>
                  <a:cubicBezTo>
                    <a:pt x="11" y="0"/>
                    <a:pt x="4" y="2"/>
                    <a:pt x="3" y="5"/>
                  </a:cubicBezTo>
                  <a:cubicBezTo>
                    <a:pt x="1" y="12"/>
                    <a:pt x="0" y="19"/>
                    <a:pt x="0" y="26"/>
                  </a:cubicBezTo>
                  <a:cubicBezTo>
                    <a:pt x="0" y="30"/>
                    <a:pt x="0" y="34"/>
                    <a:pt x="1" y="38"/>
                  </a:cubicBezTo>
                  <a:cubicBezTo>
                    <a:pt x="1" y="39"/>
                    <a:pt x="1" y="40"/>
                    <a:pt x="2" y="41"/>
                  </a:cubicBezTo>
                  <a:cubicBezTo>
                    <a:pt x="2" y="42"/>
                    <a:pt x="3" y="43"/>
                    <a:pt x="4" y="44"/>
                  </a:cubicBezTo>
                  <a:cubicBezTo>
                    <a:pt x="5" y="44"/>
                    <a:pt x="5" y="44"/>
                    <a:pt x="6"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2">
              <a:extLst>
                <a:ext uri="{FF2B5EF4-FFF2-40B4-BE49-F238E27FC236}">
                  <a16:creationId xmlns:a16="http://schemas.microsoft.com/office/drawing/2014/main" id="{A4796DE1-650B-C83C-995E-64C174C39148}"/>
                </a:ext>
              </a:extLst>
            </p:cNvPr>
            <p:cNvSpPr/>
            <p:nvPr/>
          </p:nvSpPr>
          <p:spPr>
            <a:xfrm>
              <a:off x="8245080" y="2913480"/>
              <a:ext cx="8280" cy="18360"/>
            </a:xfrm>
            <a:custGeom>
              <a:avLst/>
              <a:gdLst/>
              <a:ahLst/>
              <a:cxnLst/>
              <a:rect l="l" t="t" r="r" b="b"/>
              <a:pathLst>
                <a:path w="23" h="51" extrusionOk="0">
                  <a:moveTo>
                    <a:pt x="11" y="49"/>
                  </a:moveTo>
                  <a:cubicBezTo>
                    <a:pt x="14" y="47"/>
                    <a:pt x="16" y="44"/>
                    <a:pt x="17" y="41"/>
                  </a:cubicBezTo>
                  <a:cubicBezTo>
                    <a:pt x="19" y="38"/>
                    <a:pt x="20" y="35"/>
                    <a:pt x="21" y="31"/>
                  </a:cubicBezTo>
                  <a:cubicBezTo>
                    <a:pt x="22" y="28"/>
                    <a:pt x="22" y="25"/>
                    <a:pt x="22" y="22"/>
                  </a:cubicBezTo>
                  <a:cubicBezTo>
                    <a:pt x="22" y="16"/>
                    <a:pt x="21" y="9"/>
                    <a:pt x="19" y="3"/>
                  </a:cubicBezTo>
                  <a:lnTo>
                    <a:pt x="19" y="2"/>
                  </a:lnTo>
                  <a:cubicBezTo>
                    <a:pt x="18" y="1"/>
                    <a:pt x="18" y="2"/>
                    <a:pt x="17" y="1"/>
                  </a:cubicBezTo>
                  <a:cubicBezTo>
                    <a:pt x="17" y="0"/>
                    <a:pt x="16" y="0"/>
                    <a:pt x="15" y="0"/>
                  </a:cubicBezTo>
                  <a:cubicBezTo>
                    <a:pt x="14" y="0"/>
                    <a:pt x="14" y="0"/>
                    <a:pt x="13" y="1"/>
                  </a:cubicBezTo>
                  <a:lnTo>
                    <a:pt x="12" y="2"/>
                  </a:lnTo>
                  <a:cubicBezTo>
                    <a:pt x="12" y="3"/>
                    <a:pt x="11" y="3"/>
                    <a:pt x="11" y="3"/>
                  </a:cubicBezTo>
                  <a:cubicBezTo>
                    <a:pt x="10" y="13"/>
                    <a:pt x="7" y="21"/>
                    <a:pt x="5" y="31"/>
                  </a:cubicBezTo>
                  <a:cubicBezTo>
                    <a:pt x="4" y="41"/>
                    <a:pt x="0" y="45"/>
                    <a:pt x="7" y="50"/>
                  </a:cubicBezTo>
                  <a:cubicBezTo>
                    <a:pt x="7" y="50"/>
                    <a:pt x="8" y="50"/>
                    <a:pt x="9" y="50"/>
                  </a:cubicBezTo>
                  <a:lnTo>
                    <a:pt x="10" y="50"/>
                  </a:lnTo>
                  <a:cubicBezTo>
                    <a:pt x="11" y="49"/>
                    <a:pt x="11" y="49"/>
                    <a:pt x="11"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2">
              <a:extLst>
                <a:ext uri="{FF2B5EF4-FFF2-40B4-BE49-F238E27FC236}">
                  <a16:creationId xmlns:a16="http://schemas.microsoft.com/office/drawing/2014/main" id="{280E73D8-B4E3-3286-0039-696DD7C94673}"/>
                </a:ext>
              </a:extLst>
            </p:cNvPr>
            <p:cNvSpPr/>
            <p:nvPr/>
          </p:nvSpPr>
          <p:spPr>
            <a:xfrm>
              <a:off x="8316720" y="2916000"/>
              <a:ext cx="6840" cy="19080"/>
            </a:xfrm>
            <a:custGeom>
              <a:avLst/>
              <a:gdLst/>
              <a:ahLst/>
              <a:cxnLst/>
              <a:rect l="l" t="t" r="r" b="b"/>
              <a:pathLst>
                <a:path w="19" h="53" extrusionOk="0">
                  <a:moveTo>
                    <a:pt x="6" y="51"/>
                  </a:moveTo>
                  <a:cubicBezTo>
                    <a:pt x="7" y="52"/>
                    <a:pt x="8" y="52"/>
                    <a:pt x="9" y="52"/>
                  </a:cubicBezTo>
                  <a:cubicBezTo>
                    <a:pt x="10" y="52"/>
                    <a:pt x="11" y="52"/>
                    <a:pt x="12" y="51"/>
                  </a:cubicBezTo>
                  <a:cubicBezTo>
                    <a:pt x="18" y="47"/>
                    <a:pt x="18" y="41"/>
                    <a:pt x="18" y="34"/>
                  </a:cubicBezTo>
                  <a:cubicBezTo>
                    <a:pt x="18" y="26"/>
                    <a:pt x="18" y="18"/>
                    <a:pt x="17" y="10"/>
                  </a:cubicBezTo>
                  <a:cubicBezTo>
                    <a:pt x="17" y="2"/>
                    <a:pt x="3" y="0"/>
                    <a:pt x="2" y="10"/>
                  </a:cubicBezTo>
                  <a:cubicBezTo>
                    <a:pt x="1" y="18"/>
                    <a:pt x="1" y="25"/>
                    <a:pt x="1" y="33"/>
                  </a:cubicBezTo>
                  <a:cubicBezTo>
                    <a:pt x="1" y="34"/>
                    <a:pt x="1" y="34"/>
                    <a:pt x="1" y="34"/>
                  </a:cubicBezTo>
                  <a:cubicBezTo>
                    <a:pt x="1" y="40"/>
                    <a:pt x="0" y="47"/>
                    <a:pt x="6"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2">
              <a:extLst>
                <a:ext uri="{FF2B5EF4-FFF2-40B4-BE49-F238E27FC236}">
                  <a16:creationId xmlns:a16="http://schemas.microsoft.com/office/drawing/2014/main" id="{2627E9AE-6C6E-41B0-6754-7A175AA31E15}"/>
                </a:ext>
              </a:extLst>
            </p:cNvPr>
            <p:cNvSpPr/>
            <p:nvPr/>
          </p:nvSpPr>
          <p:spPr>
            <a:xfrm>
              <a:off x="8303040" y="2945880"/>
              <a:ext cx="16200" cy="29160"/>
            </a:xfrm>
            <a:custGeom>
              <a:avLst/>
              <a:gdLst/>
              <a:ahLst/>
              <a:cxnLst/>
              <a:rect l="l" t="t" r="r" b="b"/>
              <a:pathLst>
                <a:path w="45" h="81" extrusionOk="0">
                  <a:moveTo>
                    <a:pt x="4" y="57"/>
                  </a:moveTo>
                  <a:lnTo>
                    <a:pt x="3" y="58"/>
                  </a:lnTo>
                  <a:cubicBezTo>
                    <a:pt x="0" y="62"/>
                    <a:pt x="0" y="66"/>
                    <a:pt x="0" y="70"/>
                  </a:cubicBezTo>
                  <a:cubicBezTo>
                    <a:pt x="0" y="71"/>
                    <a:pt x="0" y="72"/>
                    <a:pt x="0" y="74"/>
                  </a:cubicBezTo>
                  <a:cubicBezTo>
                    <a:pt x="1" y="74"/>
                    <a:pt x="1" y="75"/>
                    <a:pt x="1" y="76"/>
                  </a:cubicBezTo>
                  <a:cubicBezTo>
                    <a:pt x="2" y="77"/>
                    <a:pt x="2" y="78"/>
                    <a:pt x="4" y="79"/>
                  </a:cubicBezTo>
                  <a:cubicBezTo>
                    <a:pt x="6" y="80"/>
                    <a:pt x="6" y="80"/>
                    <a:pt x="8" y="80"/>
                  </a:cubicBezTo>
                  <a:cubicBezTo>
                    <a:pt x="9" y="80"/>
                    <a:pt x="11" y="80"/>
                    <a:pt x="13" y="79"/>
                  </a:cubicBezTo>
                  <a:cubicBezTo>
                    <a:pt x="14" y="78"/>
                    <a:pt x="15" y="77"/>
                    <a:pt x="15" y="76"/>
                  </a:cubicBezTo>
                  <a:cubicBezTo>
                    <a:pt x="17" y="74"/>
                    <a:pt x="18" y="73"/>
                    <a:pt x="19" y="71"/>
                  </a:cubicBezTo>
                  <a:cubicBezTo>
                    <a:pt x="23" y="63"/>
                    <a:pt x="27" y="55"/>
                    <a:pt x="29" y="46"/>
                  </a:cubicBezTo>
                  <a:cubicBezTo>
                    <a:pt x="29" y="40"/>
                    <a:pt x="31" y="34"/>
                    <a:pt x="34" y="29"/>
                  </a:cubicBezTo>
                  <a:cubicBezTo>
                    <a:pt x="35" y="28"/>
                    <a:pt x="35" y="27"/>
                    <a:pt x="36" y="26"/>
                  </a:cubicBezTo>
                  <a:cubicBezTo>
                    <a:pt x="39" y="21"/>
                    <a:pt x="38" y="13"/>
                    <a:pt x="41" y="7"/>
                  </a:cubicBezTo>
                  <a:cubicBezTo>
                    <a:pt x="44" y="1"/>
                    <a:pt x="39" y="0"/>
                    <a:pt x="36" y="2"/>
                  </a:cubicBezTo>
                  <a:cubicBezTo>
                    <a:pt x="34" y="4"/>
                    <a:pt x="32" y="5"/>
                    <a:pt x="31" y="8"/>
                  </a:cubicBezTo>
                  <a:cubicBezTo>
                    <a:pt x="31" y="9"/>
                    <a:pt x="30" y="10"/>
                    <a:pt x="30" y="11"/>
                  </a:cubicBezTo>
                  <a:cubicBezTo>
                    <a:pt x="27" y="19"/>
                    <a:pt x="18" y="22"/>
                    <a:pt x="15" y="29"/>
                  </a:cubicBezTo>
                  <a:cubicBezTo>
                    <a:pt x="12" y="39"/>
                    <a:pt x="9" y="48"/>
                    <a:pt x="4"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2">
              <a:extLst>
                <a:ext uri="{FF2B5EF4-FFF2-40B4-BE49-F238E27FC236}">
                  <a16:creationId xmlns:a16="http://schemas.microsoft.com/office/drawing/2014/main" id="{84C899FF-202F-8027-B8CE-1D082B9818E5}"/>
                </a:ext>
              </a:extLst>
            </p:cNvPr>
            <p:cNvSpPr/>
            <p:nvPr/>
          </p:nvSpPr>
          <p:spPr>
            <a:xfrm>
              <a:off x="8300520" y="2904840"/>
              <a:ext cx="8640" cy="36360"/>
            </a:xfrm>
            <a:custGeom>
              <a:avLst/>
              <a:gdLst/>
              <a:ahLst/>
              <a:cxnLst/>
              <a:rect l="l" t="t" r="r" b="b"/>
              <a:pathLst>
                <a:path w="24" h="101" extrusionOk="0">
                  <a:moveTo>
                    <a:pt x="3" y="99"/>
                  </a:moveTo>
                  <a:cubicBezTo>
                    <a:pt x="4" y="100"/>
                    <a:pt x="4" y="100"/>
                    <a:pt x="5" y="100"/>
                  </a:cubicBezTo>
                  <a:cubicBezTo>
                    <a:pt x="6" y="100"/>
                    <a:pt x="6" y="99"/>
                    <a:pt x="7" y="99"/>
                  </a:cubicBezTo>
                  <a:cubicBezTo>
                    <a:pt x="8" y="99"/>
                    <a:pt x="8" y="98"/>
                    <a:pt x="9" y="97"/>
                  </a:cubicBezTo>
                  <a:cubicBezTo>
                    <a:pt x="18" y="79"/>
                    <a:pt x="23" y="58"/>
                    <a:pt x="23" y="38"/>
                  </a:cubicBezTo>
                  <a:cubicBezTo>
                    <a:pt x="23" y="26"/>
                    <a:pt x="22" y="14"/>
                    <a:pt x="19" y="3"/>
                  </a:cubicBezTo>
                  <a:lnTo>
                    <a:pt x="18" y="2"/>
                  </a:lnTo>
                  <a:cubicBezTo>
                    <a:pt x="18" y="1"/>
                    <a:pt x="17" y="1"/>
                    <a:pt x="17" y="1"/>
                  </a:cubicBezTo>
                  <a:cubicBezTo>
                    <a:pt x="16" y="0"/>
                    <a:pt x="16" y="0"/>
                    <a:pt x="15" y="0"/>
                  </a:cubicBezTo>
                  <a:cubicBezTo>
                    <a:pt x="15" y="0"/>
                    <a:pt x="14" y="0"/>
                    <a:pt x="13" y="1"/>
                  </a:cubicBezTo>
                  <a:cubicBezTo>
                    <a:pt x="13" y="1"/>
                    <a:pt x="12" y="1"/>
                    <a:pt x="12" y="2"/>
                  </a:cubicBezTo>
                  <a:lnTo>
                    <a:pt x="12" y="3"/>
                  </a:lnTo>
                  <a:cubicBezTo>
                    <a:pt x="9" y="16"/>
                    <a:pt x="10" y="30"/>
                    <a:pt x="7" y="44"/>
                  </a:cubicBezTo>
                  <a:cubicBezTo>
                    <a:pt x="4" y="57"/>
                    <a:pt x="2" y="66"/>
                    <a:pt x="0" y="77"/>
                  </a:cubicBezTo>
                  <a:cubicBezTo>
                    <a:pt x="0" y="80"/>
                    <a:pt x="0" y="93"/>
                    <a:pt x="0" y="94"/>
                  </a:cubicBezTo>
                  <a:lnTo>
                    <a:pt x="0" y="95"/>
                  </a:lnTo>
                  <a:cubicBezTo>
                    <a:pt x="0" y="96"/>
                    <a:pt x="0" y="96"/>
                    <a:pt x="0" y="97"/>
                  </a:cubicBezTo>
                  <a:lnTo>
                    <a:pt x="1" y="98"/>
                  </a:lnTo>
                  <a:lnTo>
                    <a:pt x="3" y="9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2">
              <a:extLst>
                <a:ext uri="{FF2B5EF4-FFF2-40B4-BE49-F238E27FC236}">
                  <a16:creationId xmlns:a16="http://schemas.microsoft.com/office/drawing/2014/main" id="{EF69DE1A-6AFD-A2B4-0C8C-6A0F7BED54BF}"/>
                </a:ext>
              </a:extLst>
            </p:cNvPr>
            <p:cNvSpPr/>
            <p:nvPr/>
          </p:nvSpPr>
          <p:spPr>
            <a:xfrm>
              <a:off x="8212320" y="2846160"/>
              <a:ext cx="6840" cy="10440"/>
            </a:xfrm>
            <a:custGeom>
              <a:avLst/>
              <a:gdLst/>
              <a:ahLst/>
              <a:cxnLst/>
              <a:rect l="l" t="t" r="r" b="b"/>
              <a:pathLst>
                <a:path w="19" h="29" extrusionOk="0">
                  <a:moveTo>
                    <a:pt x="5" y="28"/>
                  </a:moveTo>
                  <a:cubicBezTo>
                    <a:pt x="6" y="28"/>
                    <a:pt x="7" y="28"/>
                    <a:pt x="8" y="28"/>
                  </a:cubicBezTo>
                  <a:cubicBezTo>
                    <a:pt x="9" y="28"/>
                    <a:pt x="9" y="28"/>
                    <a:pt x="10" y="28"/>
                  </a:cubicBezTo>
                  <a:cubicBezTo>
                    <a:pt x="11" y="27"/>
                    <a:pt x="11" y="27"/>
                    <a:pt x="12" y="26"/>
                  </a:cubicBezTo>
                  <a:cubicBezTo>
                    <a:pt x="13" y="25"/>
                    <a:pt x="15" y="23"/>
                    <a:pt x="15" y="21"/>
                  </a:cubicBezTo>
                  <a:cubicBezTo>
                    <a:pt x="15" y="18"/>
                    <a:pt x="15" y="15"/>
                    <a:pt x="16" y="14"/>
                  </a:cubicBezTo>
                  <a:cubicBezTo>
                    <a:pt x="16" y="13"/>
                    <a:pt x="16" y="13"/>
                    <a:pt x="16" y="13"/>
                  </a:cubicBezTo>
                  <a:cubicBezTo>
                    <a:pt x="17" y="11"/>
                    <a:pt x="18" y="9"/>
                    <a:pt x="18" y="8"/>
                  </a:cubicBezTo>
                  <a:cubicBezTo>
                    <a:pt x="18" y="6"/>
                    <a:pt x="17" y="6"/>
                    <a:pt x="16" y="4"/>
                  </a:cubicBezTo>
                  <a:cubicBezTo>
                    <a:pt x="15" y="2"/>
                    <a:pt x="15" y="1"/>
                    <a:pt x="13" y="0"/>
                  </a:cubicBezTo>
                  <a:cubicBezTo>
                    <a:pt x="12" y="0"/>
                    <a:pt x="12" y="0"/>
                    <a:pt x="11" y="0"/>
                  </a:cubicBezTo>
                  <a:cubicBezTo>
                    <a:pt x="11" y="0"/>
                    <a:pt x="10" y="0"/>
                    <a:pt x="9" y="1"/>
                  </a:cubicBezTo>
                  <a:lnTo>
                    <a:pt x="8" y="2"/>
                  </a:lnTo>
                  <a:cubicBezTo>
                    <a:pt x="6" y="4"/>
                    <a:pt x="4" y="6"/>
                    <a:pt x="2" y="8"/>
                  </a:cubicBezTo>
                  <a:cubicBezTo>
                    <a:pt x="1" y="10"/>
                    <a:pt x="1" y="12"/>
                    <a:pt x="0" y="14"/>
                  </a:cubicBezTo>
                  <a:cubicBezTo>
                    <a:pt x="0" y="15"/>
                    <a:pt x="0" y="16"/>
                    <a:pt x="0" y="16"/>
                  </a:cubicBezTo>
                  <a:cubicBezTo>
                    <a:pt x="0" y="18"/>
                    <a:pt x="0" y="20"/>
                    <a:pt x="1" y="22"/>
                  </a:cubicBezTo>
                  <a:cubicBezTo>
                    <a:pt x="1" y="23"/>
                    <a:pt x="1" y="23"/>
                    <a:pt x="1" y="24"/>
                  </a:cubicBezTo>
                  <a:cubicBezTo>
                    <a:pt x="1" y="24"/>
                    <a:pt x="0" y="25"/>
                    <a:pt x="1" y="26"/>
                  </a:cubicBezTo>
                  <a:cubicBezTo>
                    <a:pt x="2" y="27"/>
                    <a:pt x="2" y="26"/>
                    <a:pt x="3" y="27"/>
                  </a:cubicBezTo>
                  <a:cubicBezTo>
                    <a:pt x="4" y="28"/>
                    <a:pt x="4" y="28"/>
                    <a:pt x="5"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2">
              <a:extLst>
                <a:ext uri="{FF2B5EF4-FFF2-40B4-BE49-F238E27FC236}">
                  <a16:creationId xmlns:a16="http://schemas.microsoft.com/office/drawing/2014/main" id="{2D770830-45F6-7664-AF0F-381B628D22E8}"/>
                </a:ext>
              </a:extLst>
            </p:cNvPr>
            <p:cNvSpPr/>
            <p:nvPr/>
          </p:nvSpPr>
          <p:spPr>
            <a:xfrm>
              <a:off x="7983360" y="3073680"/>
              <a:ext cx="8280" cy="3960"/>
            </a:xfrm>
            <a:custGeom>
              <a:avLst/>
              <a:gdLst/>
              <a:ahLst/>
              <a:cxnLst/>
              <a:rect l="l" t="t" r="r" b="b"/>
              <a:pathLst>
                <a:path w="23" h="11" extrusionOk="0">
                  <a:moveTo>
                    <a:pt x="6" y="7"/>
                  </a:moveTo>
                  <a:cubicBezTo>
                    <a:pt x="11" y="8"/>
                    <a:pt x="17" y="10"/>
                    <a:pt x="21" y="7"/>
                  </a:cubicBezTo>
                  <a:lnTo>
                    <a:pt x="22" y="6"/>
                  </a:lnTo>
                  <a:lnTo>
                    <a:pt x="22" y="5"/>
                  </a:lnTo>
                  <a:lnTo>
                    <a:pt x="22" y="4"/>
                  </a:lnTo>
                  <a:cubicBezTo>
                    <a:pt x="21" y="4"/>
                    <a:pt x="21" y="4"/>
                    <a:pt x="21" y="4"/>
                  </a:cubicBezTo>
                  <a:cubicBezTo>
                    <a:pt x="17" y="0"/>
                    <a:pt x="10" y="2"/>
                    <a:pt x="5" y="4"/>
                  </a:cubicBezTo>
                  <a:cubicBezTo>
                    <a:pt x="0" y="6"/>
                    <a:pt x="3" y="6"/>
                    <a:pt x="6"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2">
              <a:extLst>
                <a:ext uri="{FF2B5EF4-FFF2-40B4-BE49-F238E27FC236}">
                  <a16:creationId xmlns:a16="http://schemas.microsoft.com/office/drawing/2014/main" id="{BB18C5E7-BAA6-DA08-D33F-091188FF4B1F}"/>
                </a:ext>
              </a:extLst>
            </p:cNvPr>
            <p:cNvSpPr/>
            <p:nvPr/>
          </p:nvSpPr>
          <p:spPr>
            <a:xfrm>
              <a:off x="8030520" y="3217320"/>
              <a:ext cx="6120" cy="24840"/>
            </a:xfrm>
            <a:custGeom>
              <a:avLst/>
              <a:gdLst/>
              <a:ahLst/>
              <a:cxnLst/>
              <a:rect l="l" t="t" r="r" b="b"/>
              <a:pathLst>
                <a:path w="17" h="69" extrusionOk="0">
                  <a:moveTo>
                    <a:pt x="10" y="66"/>
                  </a:moveTo>
                  <a:cubicBezTo>
                    <a:pt x="12" y="68"/>
                    <a:pt x="16" y="65"/>
                    <a:pt x="14" y="63"/>
                  </a:cubicBezTo>
                  <a:cubicBezTo>
                    <a:pt x="9" y="57"/>
                    <a:pt x="14" y="45"/>
                    <a:pt x="14" y="39"/>
                  </a:cubicBezTo>
                  <a:cubicBezTo>
                    <a:pt x="14" y="26"/>
                    <a:pt x="11" y="13"/>
                    <a:pt x="7" y="2"/>
                  </a:cubicBezTo>
                  <a:cubicBezTo>
                    <a:pt x="6" y="1"/>
                    <a:pt x="6" y="1"/>
                    <a:pt x="6" y="1"/>
                  </a:cubicBezTo>
                  <a:cubicBezTo>
                    <a:pt x="6" y="1"/>
                    <a:pt x="7" y="1"/>
                    <a:pt x="6" y="0"/>
                  </a:cubicBezTo>
                  <a:cubicBezTo>
                    <a:pt x="5" y="0"/>
                    <a:pt x="5" y="0"/>
                    <a:pt x="5" y="0"/>
                  </a:cubicBezTo>
                  <a:cubicBezTo>
                    <a:pt x="4" y="0"/>
                    <a:pt x="4" y="0"/>
                    <a:pt x="4" y="0"/>
                  </a:cubicBezTo>
                  <a:cubicBezTo>
                    <a:pt x="3" y="1"/>
                    <a:pt x="3" y="1"/>
                    <a:pt x="3" y="1"/>
                  </a:cubicBezTo>
                  <a:lnTo>
                    <a:pt x="3" y="2"/>
                  </a:lnTo>
                  <a:cubicBezTo>
                    <a:pt x="1" y="7"/>
                    <a:pt x="0" y="13"/>
                    <a:pt x="0" y="19"/>
                  </a:cubicBezTo>
                  <a:cubicBezTo>
                    <a:pt x="0" y="20"/>
                    <a:pt x="0" y="22"/>
                    <a:pt x="0" y="23"/>
                  </a:cubicBezTo>
                  <a:cubicBezTo>
                    <a:pt x="1" y="28"/>
                    <a:pt x="2" y="33"/>
                    <a:pt x="2" y="39"/>
                  </a:cubicBezTo>
                  <a:cubicBezTo>
                    <a:pt x="2" y="41"/>
                    <a:pt x="2" y="43"/>
                    <a:pt x="2" y="45"/>
                  </a:cubicBezTo>
                  <a:cubicBezTo>
                    <a:pt x="2" y="50"/>
                    <a:pt x="3" y="56"/>
                    <a:pt x="6" y="61"/>
                  </a:cubicBezTo>
                  <a:cubicBezTo>
                    <a:pt x="7" y="63"/>
                    <a:pt x="8" y="65"/>
                    <a:pt x="10" y="6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2">
              <a:extLst>
                <a:ext uri="{FF2B5EF4-FFF2-40B4-BE49-F238E27FC236}">
                  <a16:creationId xmlns:a16="http://schemas.microsoft.com/office/drawing/2014/main" id="{F444A496-3922-A6EA-2464-3FAFF4149DF0}"/>
                </a:ext>
              </a:extLst>
            </p:cNvPr>
            <p:cNvSpPr/>
            <p:nvPr/>
          </p:nvSpPr>
          <p:spPr>
            <a:xfrm>
              <a:off x="8061840" y="3169080"/>
              <a:ext cx="7560" cy="24840"/>
            </a:xfrm>
            <a:custGeom>
              <a:avLst/>
              <a:gdLst/>
              <a:ahLst/>
              <a:cxnLst/>
              <a:rect l="l" t="t" r="r" b="b"/>
              <a:pathLst>
                <a:path w="21" h="69" extrusionOk="0">
                  <a:moveTo>
                    <a:pt x="6" y="65"/>
                  </a:moveTo>
                  <a:lnTo>
                    <a:pt x="6" y="66"/>
                  </a:lnTo>
                  <a:cubicBezTo>
                    <a:pt x="6" y="66"/>
                    <a:pt x="7" y="67"/>
                    <a:pt x="8" y="67"/>
                  </a:cubicBezTo>
                  <a:cubicBezTo>
                    <a:pt x="9" y="68"/>
                    <a:pt x="9" y="68"/>
                    <a:pt x="10" y="68"/>
                  </a:cubicBezTo>
                  <a:cubicBezTo>
                    <a:pt x="11" y="68"/>
                    <a:pt x="11" y="68"/>
                    <a:pt x="12" y="67"/>
                  </a:cubicBezTo>
                  <a:cubicBezTo>
                    <a:pt x="13" y="67"/>
                    <a:pt x="13" y="67"/>
                    <a:pt x="14" y="66"/>
                  </a:cubicBezTo>
                  <a:cubicBezTo>
                    <a:pt x="15" y="66"/>
                    <a:pt x="14" y="65"/>
                    <a:pt x="14" y="65"/>
                  </a:cubicBezTo>
                  <a:cubicBezTo>
                    <a:pt x="17" y="54"/>
                    <a:pt x="19" y="42"/>
                    <a:pt x="19" y="31"/>
                  </a:cubicBezTo>
                  <a:cubicBezTo>
                    <a:pt x="20" y="28"/>
                    <a:pt x="20" y="26"/>
                    <a:pt x="20" y="23"/>
                  </a:cubicBezTo>
                  <a:cubicBezTo>
                    <a:pt x="20" y="21"/>
                    <a:pt x="20" y="17"/>
                    <a:pt x="19" y="14"/>
                  </a:cubicBezTo>
                  <a:cubicBezTo>
                    <a:pt x="19" y="13"/>
                    <a:pt x="18" y="11"/>
                    <a:pt x="17" y="10"/>
                  </a:cubicBezTo>
                  <a:cubicBezTo>
                    <a:pt x="15" y="7"/>
                    <a:pt x="13" y="4"/>
                    <a:pt x="11" y="1"/>
                  </a:cubicBezTo>
                  <a:cubicBezTo>
                    <a:pt x="10" y="1"/>
                    <a:pt x="11" y="1"/>
                    <a:pt x="10" y="0"/>
                  </a:cubicBezTo>
                  <a:cubicBezTo>
                    <a:pt x="9" y="0"/>
                    <a:pt x="8" y="0"/>
                    <a:pt x="7" y="0"/>
                  </a:cubicBezTo>
                  <a:cubicBezTo>
                    <a:pt x="7" y="0"/>
                    <a:pt x="6" y="0"/>
                    <a:pt x="5" y="0"/>
                  </a:cubicBezTo>
                  <a:cubicBezTo>
                    <a:pt x="4" y="1"/>
                    <a:pt x="4" y="1"/>
                    <a:pt x="4" y="1"/>
                  </a:cubicBezTo>
                  <a:cubicBezTo>
                    <a:pt x="0" y="8"/>
                    <a:pt x="3" y="15"/>
                    <a:pt x="2" y="23"/>
                  </a:cubicBezTo>
                  <a:cubicBezTo>
                    <a:pt x="2" y="27"/>
                    <a:pt x="1" y="31"/>
                    <a:pt x="1" y="35"/>
                  </a:cubicBezTo>
                  <a:cubicBezTo>
                    <a:pt x="1" y="45"/>
                    <a:pt x="3" y="55"/>
                    <a:pt x="6" y="6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2">
              <a:extLst>
                <a:ext uri="{FF2B5EF4-FFF2-40B4-BE49-F238E27FC236}">
                  <a16:creationId xmlns:a16="http://schemas.microsoft.com/office/drawing/2014/main" id="{56B1918E-C735-E84A-CB7B-1505877ED21D}"/>
                </a:ext>
              </a:extLst>
            </p:cNvPr>
            <p:cNvSpPr/>
            <p:nvPr/>
          </p:nvSpPr>
          <p:spPr>
            <a:xfrm>
              <a:off x="8010720" y="3292200"/>
              <a:ext cx="8640" cy="42840"/>
            </a:xfrm>
            <a:custGeom>
              <a:avLst/>
              <a:gdLst/>
              <a:ahLst/>
              <a:cxnLst/>
              <a:rect l="l" t="t" r="r" b="b"/>
              <a:pathLst>
                <a:path w="24" h="119" extrusionOk="0">
                  <a:moveTo>
                    <a:pt x="12" y="2"/>
                  </a:moveTo>
                  <a:cubicBezTo>
                    <a:pt x="8" y="16"/>
                    <a:pt x="6" y="31"/>
                    <a:pt x="6" y="45"/>
                  </a:cubicBezTo>
                  <a:cubicBezTo>
                    <a:pt x="6" y="47"/>
                    <a:pt x="6" y="48"/>
                    <a:pt x="6" y="50"/>
                  </a:cubicBezTo>
                  <a:cubicBezTo>
                    <a:pt x="6" y="72"/>
                    <a:pt x="3" y="93"/>
                    <a:pt x="0" y="114"/>
                  </a:cubicBezTo>
                  <a:cubicBezTo>
                    <a:pt x="0" y="116"/>
                    <a:pt x="2" y="118"/>
                    <a:pt x="3" y="116"/>
                  </a:cubicBezTo>
                  <a:cubicBezTo>
                    <a:pt x="3" y="115"/>
                    <a:pt x="4" y="114"/>
                    <a:pt x="4" y="114"/>
                  </a:cubicBezTo>
                  <a:cubicBezTo>
                    <a:pt x="16" y="92"/>
                    <a:pt x="23" y="68"/>
                    <a:pt x="23" y="44"/>
                  </a:cubicBezTo>
                  <a:cubicBezTo>
                    <a:pt x="23" y="30"/>
                    <a:pt x="21" y="16"/>
                    <a:pt x="17" y="3"/>
                  </a:cubicBezTo>
                  <a:cubicBezTo>
                    <a:pt x="16" y="1"/>
                    <a:pt x="13" y="0"/>
                    <a:pt x="12"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2">
              <a:extLst>
                <a:ext uri="{FF2B5EF4-FFF2-40B4-BE49-F238E27FC236}">
                  <a16:creationId xmlns:a16="http://schemas.microsoft.com/office/drawing/2014/main" id="{79E8B399-0390-E1DC-D7E8-77FEB7BA24A5}"/>
                </a:ext>
              </a:extLst>
            </p:cNvPr>
            <p:cNvSpPr/>
            <p:nvPr/>
          </p:nvSpPr>
          <p:spPr>
            <a:xfrm>
              <a:off x="8009640" y="3258000"/>
              <a:ext cx="7200" cy="19800"/>
            </a:xfrm>
            <a:custGeom>
              <a:avLst/>
              <a:gdLst/>
              <a:ahLst/>
              <a:cxnLst/>
              <a:rect l="l" t="t" r="r" b="b"/>
              <a:pathLst>
                <a:path w="20" h="55" extrusionOk="0">
                  <a:moveTo>
                    <a:pt x="17" y="49"/>
                  </a:moveTo>
                  <a:cubicBezTo>
                    <a:pt x="16" y="41"/>
                    <a:pt x="19" y="33"/>
                    <a:pt x="17" y="25"/>
                  </a:cubicBezTo>
                  <a:cubicBezTo>
                    <a:pt x="16" y="17"/>
                    <a:pt x="13" y="9"/>
                    <a:pt x="9" y="2"/>
                  </a:cubicBezTo>
                  <a:cubicBezTo>
                    <a:pt x="8" y="0"/>
                    <a:pt x="6" y="1"/>
                    <a:pt x="5" y="2"/>
                  </a:cubicBezTo>
                  <a:cubicBezTo>
                    <a:pt x="4" y="2"/>
                    <a:pt x="4" y="3"/>
                    <a:pt x="4" y="3"/>
                  </a:cubicBezTo>
                  <a:cubicBezTo>
                    <a:pt x="1" y="7"/>
                    <a:pt x="0" y="12"/>
                    <a:pt x="0" y="17"/>
                  </a:cubicBezTo>
                  <a:cubicBezTo>
                    <a:pt x="0" y="19"/>
                    <a:pt x="1" y="21"/>
                    <a:pt x="1" y="24"/>
                  </a:cubicBezTo>
                  <a:cubicBezTo>
                    <a:pt x="3" y="33"/>
                    <a:pt x="7" y="42"/>
                    <a:pt x="11" y="51"/>
                  </a:cubicBezTo>
                  <a:cubicBezTo>
                    <a:pt x="14" y="54"/>
                    <a:pt x="18" y="52"/>
                    <a:pt x="17"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2">
              <a:extLst>
                <a:ext uri="{FF2B5EF4-FFF2-40B4-BE49-F238E27FC236}">
                  <a16:creationId xmlns:a16="http://schemas.microsoft.com/office/drawing/2014/main" id="{B6B6C9BF-FE08-5BDE-9EC4-30022A998C26}"/>
                </a:ext>
              </a:extLst>
            </p:cNvPr>
            <p:cNvSpPr/>
            <p:nvPr/>
          </p:nvSpPr>
          <p:spPr>
            <a:xfrm>
              <a:off x="8031240" y="3319200"/>
              <a:ext cx="7920" cy="19440"/>
            </a:xfrm>
            <a:custGeom>
              <a:avLst/>
              <a:gdLst/>
              <a:ahLst/>
              <a:cxnLst/>
              <a:rect l="l" t="t" r="r" b="b"/>
              <a:pathLst>
                <a:path w="22" h="54" extrusionOk="0">
                  <a:moveTo>
                    <a:pt x="9" y="19"/>
                  </a:moveTo>
                  <a:cubicBezTo>
                    <a:pt x="8" y="25"/>
                    <a:pt x="6" y="30"/>
                    <a:pt x="4" y="35"/>
                  </a:cubicBezTo>
                  <a:cubicBezTo>
                    <a:pt x="2" y="40"/>
                    <a:pt x="3" y="44"/>
                    <a:pt x="2" y="48"/>
                  </a:cubicBezTo>
                  <a:cubicBezTo>
                    <a:pt x="0" y="53"/>
                    <a:pt x="2" y="52"/>
                    <a:pt x="5" y="51"/>
                  </a:cubicBezTo>
                  <a:cubicBezTo>
                    <a:pt x="7" y="50"/>
                    <a:pt x="10" y="48"/>
                    <a:pt x="11" y="44"/>
                  </a:cubicBezTo>
                  <a:cubicBezTo>
                    <a:pt x="12" y="38"/>
                    <a:pt x="14" y="32"/>
                    <a:pt x="17" y="27"/>
                  </a:cubicBezTo>
                  <a:cubicBezTo>
                    <a:pt x="18" y="22"/>
                    <a:pt x="17" y="15"/>
                    <a:pt x="19" y="11"/>
                  </a:cubicBezTo>
                  <a:cubicBezTo>
                    <a:pt x="20" y="10"/>
                    <a:pt x="20" y="10"/>
                    <a:pt x="20" y="10"/>
                  </a:cubicBezTo>
                  <a:cubicBezTo>
                    <a:pt x="21" y="9"/>
                    <a:pt x="21" y="7"/>
                    <a:pt x="21" y="6"/>
                  </a:cubicBezTo>
                  <a:cubicBezTo>
                    <a:pt x="21" y="5"/>
                    <a:pt x="21" y="4"/>
                    <a:pt x="21" y="3"/>
                  </a:cubicBezTo>
                  <a:cubicBezTo>
                    <a:pt x="21" y="2"/>
                    <a:pt x="20" y="2"/>
                    <a:pt x="20" y="2"/>
                  </a:cubicBezTo>
                  <a:cubicBezTo>
                    <a:pt x="20" y="1"/>
                    <a:pt x="20" y="1"/>
                    <a:pt x="19" y="0"/>
                  </a:cubicBezTo>
                  <a:cubicBezTo>
                    <a:pt x="17" y="0"/>
                    <a:pt x="18" y="0"/>
                    <a:pt x="17" y="0"/>
                  </a:cubicBezTo>
                  <a:lnTo>
                    <a:pt x="15" y="0"/>
                  </a:lnTo>
                  <a:cubicBezTo>
                    <a:pt x="14" y="1"/>
                    <a:pt x="14" y="1"/>
                    <a:pt x="14" y="2"/>
                  </a:cubicBezTo>
                  <a:lnTo>
                    <a:pt x="14" y="3"/>
                  </a:lnTo>
                  <a:cubicBezTo>
                    <a:pt x="14" y="5"/>
                    <a:pt x="12" y="5"/>
                    <a:pt x="11" y="7"/>
                  </a:cubicBezTo>
                  <a:cubicBezTo>
                    <a:pt x="10" y="10"/>
                    <a:pt x="9" y="14"/>
                    <a:pt x="9" y="17"/>
                  </a:cubicBezTo>
                  <a:cubicBezTo>
                    <a:pt x="9" y="18"/>
                    <a:pt x="9" y="19"/>
                    <a:pt x="9"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2">
              <a:extLst>
                <a:ext uri="{FF2B5EF4-FFF2-40B4-BE49-F238E27FC236}">
                  <a16:creationId xmlns:a16="http://schemas.microsoft.com/office/drawing/2014/main" id="{BBD85DE0-FCDF-D788-A210-8D478389DC4A}"/>
                </a:ext>
              </a:extLst>
            </p:cNvPr>
            <p:cNvSpPr/>
            <p:nvPr/>
          </p:nvSpPr>
          <p:spPr>
            <a:xfrm>
              <a:off x="8048160" y="3360600"/>
              <a:ext cx="10440" cy="27360"/>
            </a:xfrm>
            <a:custGeom>
              <a:avLst/>
              <a:gdLst/>
              <a:ahLst/>
              <a:cxnLst/>
              <a:rect l="l" t="t" r="r" b="b"/>
              <a:pathLst>
                <a:path w="29" h="76" extrusionOk="0">
                  <a:moveTo>
                    <a:pt x="9" y="75"/>
                  </a:moveTo>
                  <a:cubicBezTo>
                    <a:pt x="20" y="73"/>
                    <a:pt x="22" y="61"/>
                    <a:pt x="25" y="52"/>
                  </a:cubicBezTo>
                  <a:cubicBezTo>
                    <a:pt x="27" y="42"/>
                    <a:pt x="28" y="32"/>
                    <a:pt x="28" y="22"/>
                  </a:cubicBezTo>
                  <a:cubicBezTo>
                    <a:pt x="28" y="17"/>
                    <a:pt x="28" y="12"/>
                    <a:pt x="27" y="7"/>
                  </a:cubicBezTo>
                  <a:cubicBezTo>
                    <a:pt x="27" y="0"/>
                    <a:pt x="17" y="2"/>
                    <a:pt x="16" y="7"/>
                  </a:cubicBezTo>
                  <a:cubicBezTo>
                    <a:pt x="14" y="19"/>
                    <a:pt x="11" y="32"/>
                    <a:pt x="8" y="44"/>
                  </a:cubicBezTo>
                  <a:cubicBezTo>
                    <a:pt x="5" y="53"/>
                    <a:pt x="0" y="63"/>
                    <a:pt x="5" y="72"/>
                  </a:cubicBezTo>
                  <a:lnTo>
                    <a:pt x="5" y="73"/>
                  </a:lnTo>
                  <a:cubicBezTo>
                    <a:pt x="5" y="73"/>
                    <a:pt x="6" y="73"/>
                    <a:pt x="7" y="74"/>
                  </a:cubicBezTo>
                  <a:cubicBezTo>
                    <a:pt x="8" y="74"/>
                    <a:pt x="8" y="75"/>
                    <a:pt x="9" y="7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2">
              <a:extLst>
                <a:ext uri="{FF2B5EF4-FFF2-40B4-BE49-F238E27FC236}">
                  <a16:creationId xmlns:a16="http://schemas.microsoft.com/office/drawing/2014/main" id="{93303427-29CF-21CA-0EE3-32354F2BF098}"/>
                </a:ext>
              </a:extLst>
            </p:cNvPr>
            <p:cNvSpPr/>
            <p:nvPr/>
          </p:nvSpPr>
          <p:spPr>
            <a:xfrm>
              <a:off x="8089560" y="3320640"/>
              <a:ext cx="6120" cy="18360"/>
            </a:xfrm>
            <a:custGeom>
              <a:avLst/>
              <a:gdLst/>
              <a:ahLst/>
              <a:cxnLst/>
              <a:rect l="l" t="t" r="r" b="b"/>
              <a:pathLst>
                <a:path w="17" h="51" extrusionOk="0">
                  <a:moveTo>
                    <a:pt x="11" y="49"/>
                  </a:moveTo>
                  <a:cubicBezTo>
                    <a:pt x="12" y="48"/>
                    <a:pt x="13" y="47"/>
                    <a:pt x="13" y="46"/>
                  </a:cubicBezTo>
                  <a:cubicBezTo>
                    <a:pt x="15" y="43"/>
                    <a:pt x="16" y="39"/>
                    <a:pt x="16" y="36"/>
                  </a:cubicBezTo>
                  <a:cubicBezTo>
                    <a:pt x="16" y="35"/>
                    <a:pt x="16" y="34"/>
                    <a:pt x="16" y="33"/>
                  </a:cubicBezTo>
                  <a:cubicBezTo>
                    <a:pt x="16" y="24"/>
                    <a:pt x="15" y="15"/>
                    <a:pt x="14" y="6"/>
                  </a:cubicBezTo>
                  <a:cubicBezTo>
                    <a:pt x="14" y="5"/>
                    <a:pt x="15" y="4"/>
                    <a:pt x="14" y="3"/>
                  </a:cubicBezTo>
                  <a:cubicBezTo>
                    <a:pt x="13" y="2"/>
                    <a:pt x="12" y="2"/>
                    <a:pt x="11" y="1"/>
                  </a:cubicBezTo>
                  <a:cubicBezTo>
                    <a:pt x="10" y="0"/>
                    <a:pt x="9" y="0"/>
                    <a:pt x="8" y="0"/>
                  </a:cubicBezTo>
                  <a:cubicBezTo>
                    <a:pt x="7" y="0"/>
                    <a:pt x="6" y="0"/>
                    <a:pt x="5" y="1"/>
                  </a:cubicBezTo>
                  <a:cubicBezTo>
                    <a:pt x="4" y="2"/>
                    <a:pt x="4" y="2"/>
                    <a:pt x="3" y="3"/>
                  </a:cubicBezTo>
                  <a:cubicBezTo>
                    <a:pt x="2" y="4"/>
                    <a:pt x="2" y="5"/>
                    <a:pt x="2" y="6"/>
                  </a:cubicBezTo>
                  <a:cubicBezTo>
                    <a:pt x="2" y="14"/>
                    <a:pt x="1" y="23"/>
                    <a:pt x="1" y="31"/>
                  </a:cubicBezTo>
                  <a:cubicBezTo>
                    <a:pt x="0" y="32"/>
                    <a:pt x="0" y="34"/>
                    <a:pt x="0" y="35"/>
                  </a:cubicBezTo>
                  <a:cubicBezTo>
                    <a:pt x="0" y="39"/>
                    <a:pt x="1" y="43"/>
                    <a:pt x="3" y="46"/>
                  </a:cubicBezTo>
                  <a:cubicBezTo>
                    <a:pt x="4" y="47"/>
                    <a:pt x="4" y="48"/>
                    <a:pt x="5" y="49"/>
                  </a:cubicBezTo>
                  <a:lnTo>
                    <a:pt x="6" y="49"/>
                  </a:lnTo>
                  <a:cubicBezTo>
                    <a:pt x="7" y="50"/>
                    <a:pt x="8" y="50"/>
                    <a:pt x="8" y="50"/>
                  </a:cubicBezTo>
                  <a:cubicBezTo>
                    <a:pt x="9" y="50"/>
                    <a:pt x="10" y="50"/>
                    <a:pt x="11"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2">
              <a:extLst>
                <a:ext uri="{FF2B5EF4-FFF2-40B4-BE49-F238E27FC236}">
                  <a16:creationId xmlns:a16="http://schemas.microsoft.com/office/drawing/2014/main" id="{207BAFD6-B2B7-43AE-6570-85974939914F}"/>
                </a:ext>
              </a:extLst>
            </p:cNvPr>
            <p:cNvSpPr/>
            <p:nvPr/>
          </p:nvSpPr>
          <p:spPr>
            <a:xfrm>
              <a:off x="8143920" y="2983320"/>
              <a:ext cx="33480" cy="7920"/>
            </a:xfrm>
            <a:custGeom>
              <a:avLst/>
              <a:gdLst/>
              <a:ahLst/>
              <a:cxnLst/>
              <a:rect l="l" t="t" r="r" b="b"/>
              <a:pathLst>
                <a:path w="93" h="22" extrusionOk="0">
                  <a:moveTo>
                    <a:pt x="88" y="13"/>
                  </a:moveTo>
                  <a:cubicBezTo>
                    <a:pt x="73" y="9"/>
                    <a:pt x="58" y="5"/>
                    <a:pt x="43" y="3"/>
                  </a:cubicBezTo>
                  <a:cubicBezTo>
                    <a:pt x="40" y="2"/>
                    <a:pt x="37" y="2"/>
                    <a:pt x="33" y="2"/>
                  </a:cubicBezTo>
                  <a:cubicBezTo>
                    <a:pt x="30" y="2"/>
                    <a:pt x="26" y="2"/>
                    <a:pt x="22" y="3"/>
                  </a:cubicBezTo>
                  <a:cubicBezTo>
                    <a:pt x="17" y="2"/>
                    <a:pt x="11" y="1"/>
                    <a:pt x="5" y="0"/>
                  </a:cubicBezTo>
                  <a:cubicBezTo>
                    <a:pt x="1" y="0"/>
                    <a:pt x="0" y="6"/>
                    <a:pt x="5" y="7"/>
                  </a:cubicBezTo>
                  <a:cubicBezTo>
                    <a:pt x="10" y="8"/>
                    <a:pt x="17" y="12"/>
                    <a:pt x="25" y="13"/>
                  </a:cubicBezTo>
                  <a:cubicBezTo>
                    <a:pt x="33" y="13"/>
                    <a:pt x="41" y="14"/>
                    <a:pt x="50" y="16"/>
                  </a:cubicBezTo>
                  <a:cubicBezTo>
                    <a:pt x="59" y="19"/>
                    <a:pt x="69" y="21"/>
                    <a:pt x="79" y="21"/>
                  </a:cubicBezTo>
                  <a:cubicBezTo>
                    <a:pt x="82" y="21"/>
                    <a:pt x="86" y="20"/>
                    <a:pt x="89" y="20"/>
                  </a:cubicBezTo>
                  <a:lnTo>
                    <a:pt x="90" y="20"/>
                  </a:lnTo>
                  <a:cubicBezTo>
                    <a:pt x="91" y="19"/>
                    <a:pt x="91" y="19"/>
                    <a:pt x="91" y="18"/>
                  </a:cubicBezTo>
                  <a:cubicBezTo>
                    <a:pt x="92" y="17"/>
                    <a:pt x="92" y="17"/>
                    <a:pt x="92" y="17"/>
                  </a:cubicBezTo>
                  <a:cubicBezTo>
                    <a:pt x="92" y="16"/>
                    <a:pt x="92" y="16"/>
                    <a:pt x="91" y="15"/>
                  </a:cubicBezTo>
                  <a:cubicBezTo>
                    <a:pt x="91" y="14"/>
                    <a:pt x="91" y="15"/>
                    <a:pt x="90" y="14"/>
                  </a:cubicBezTo>
                  <a:cubicBezTo>
                    <a:pt x="90" y="13"/>
                    <a:pt x="89" y="13"/>
                    <a:pt x="88"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2">
              <a:extLst>
                <a:ext uri="{FF2B5EF4-FFF2-40B4-BE49-F238E27FC236}">
                  <a16:creationId xmlns:a16="http://schemas.microsoft.com/office/drawing/2014/main" id="{0BD4534C-E4D1-AF52-F3AA-FD68283FC61F}"/>
                </a:ext>
              </a:extLst>
            </p:cNvPr>
            <p:cNvSpPr/>
            <p:nvPr/>
          </p:nvSpPr>
          <p:spPr>
            <a:xfrm>
              <a:off x="8182080" y="2980800"/>
              <a:ext cx="19440" cy="10800"/>
            </a:xfrm>
            <a:custGeom>
              <a:avLst/>
              <a:gdLst/>
              <a:ahLst/>
              <a:cxnLst/>
              <a:rect l="l" t="t" r="r" b="b"/>
              <a:pathLst>
                <a:path w="54" h="30" extrusionOk="0">
                  <a:moveTo>
                    <a:pt x="3" y="0"/>
                  </a:moveTo>
                  <a:cubicBezTo>
                    <a:pt x="0" y="0"/>
                    <a:pt x="0" y="5"/>
                    <a:pt x="3" y="6"/>
                  </a:cubicBezTo>
                  <a:cubicBezTo>
                    <a:pt x="17" y="10"/>
                    <a:pt x="38" y="29"/>
                    <a:pt x="52" y="19"/>
                  </a:cubicBezTo>
                  <a:cubicBezTo>
                    <a:pt x="52" y="19"/>
                    <a:pt x="53" y="19"/>
                    <a:pt x="53" y="18"/>
                  </a:cubicBezTo>
                  <a:lnTo>
                    <a:pt x="53" y="17"/>
                  </a:lnTo>
                  <a:cubicBezTo>
                    <a:pt x="53" y="16"/>
                    <a:pt x="53" y="15"/>
                    <a:pt x="53" y="15"/>
                  </a:cubicBezTo>
                  <a:lnTo>
                    <a:pt x="52" y="14"/>
                  </a:lnTo>
                  <a:cubicBezTo>
                    <a:pt x="52" y="14"/>
                    <a:pt x="51" y="13"/>
                    <a:pt x="50" y="13"/>
                  </a:cubicBezTo>
                  <a:cubicBezTo>
                    <a:pt x="44" y="9"/>
                    <a:pt x="37" y="6"/>
                    <a:pt x="30" y="4"/>
                  </a:cubicBezTo>
                  <a:cubicBezTo>
                    <a:pt x="24" y="1"/>
                    <a:pt x="17" y="0"/>
                    <a:pt x="10" y="0"/>
                  </a:cubicBezTo>
                  <a:cubicBezTo>
                    <a:pt x="8" y="0"/>
                    <a:pt x="6" y="0"/>
                    <a:pt x="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2">
              <a:extLst>
                <a:ext uri="{FF2B5EF4-FFF2-40B4-BE49-F238E27FC236}">
                  <a16:creationId xmlns:a16="http://schemas.microsoft.com/office/drawing/2014/main" id="{D458A49E-1195-91E4-FF98-8F8A98C3F66C}"/>
                </a:ext>
              </a:extLst>
            </p:cNvPr>
            <p:cNvSpPr/>
            <p:nvPr/>
          </p:nvSpPr>
          <p:spPr>
            <a:xfrm>
              <a:off x="8220960" y="3027240"/>
              <a:ext cx="14400" cy="14040"/>
            </a:xfrm>
            <a:custGeom>
              <a:avLst/>
              <a:gdLst/>
              <a:ahLst/>
              <a:cxnLst/>
              <a:rect l="l" t="t" r="r" b="b"/>
              <a:pathLst>
                <a:path w="40" h="39" extrusionOk="0">
                  <a:moveTo>
                    <a:pt x="3" y="3"/>
                  </a:moveTo>
                  <a:cubicBezTo>
                    <a:pt x="3" y="3"/>
                    <a:pt x="2" y="3"/>
                    <a:pt x="2" y="4"/>
                  </a:cubicBezTo>
                  <a:cubicBezTo>
                    <a:pt x="2" y="4"/>
                    <a:pt x="1" y="4"/>
                    <a:pt x="1" y="5"/>
                  </a:cubicBezTo>
                  <a:lnTo>
                    <a:pt x="0" y="6"/>
                  </a:lnTo>
                  <a:cubicBezTo>
                    <a:pt x="0" y="7"/>
                    <a:pt x="1" y="8"/>
                    <a:pt x="1" y="8"/>
                  </a:cubicBezTo>
                  <a:cubicBezTo>
                    <a:pt x="1" y="9"/>
                    <a:pt x="2" y="9"/>
                    <a:pt x="2" y="9"/>
                  </a:cubicBezTo>
                  <a:cubicBezTo>
                    <a:pt x="3" y="10"/>
                    <a:pt x="3" y="10"/>
                    <a:pt x="4" y="10"/>
                  </a:cubicBezTo>
                  <a:cubicBezTo>
                    <a:pt x="8" y="10"/>
                    <a:pt x="10" y="14"/>
                    <a:pt x="11" y="16"/>
                  </a:cubicBezTo>
                  <a:cubicBezTo>
                    <a:pt x="13" y="19"/>
                    <a:pt x="15" y="21"/>
                    <a:pt x="17" y="23"/>
                  </a:cubicBezTo>
                  <a:cubicBezTo>
                    <a:pt x="22" y="27"/>
                    <a:pt x="27" y="32"/>
                    <a:pt x="31" y="37"/>
                  </a:cubicBezTo>
                  <a:cubicBezTo>
                    <a:pt x="31" y="38"/>
                    <a:pt x="32" y="38"/>
                    <a:pt x="32" y="38"/>
                  </a:cubicBezTo>
                  <a:lnTo>
                    <a:pt x="33" y="38"/>
                  </a:lnTo>
                  <a:lnTo>
                    <a:pt x="34" y="38"/>
                  </a:lnTo>
                  <a:cubicBezTo>
                    <a:pt x="35" y="38"/>
                    <a:pt x="35" y="38"/>
                    <a:pt x="35" y="37"/>
                  </a:cubicBezTo>
                  <a:cubicBezTo>
                    <a:pt x="39" y="28"/>
                    <a:pt x="28" y="20"/>
                    <a:pt x="22" y="15"/>
                  </a:cubicBezTo>
                  <a:cubicBezTo>
                    <a:pt x="16" y="10"/>
                    <a:pt x="12" y="0"/>
                    <a:pt x="3"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2">
              <a:extLst>
                <a:ext uri="{FF2B5EF4-FFF2-40B4-BE49-F238E27FC236}">
                  <a16:creationId xmlns:a16="http://schemas.microsoft.com/office/drawing/2014/main" id="{043A4AA4-F425-5486-D2D5-12B15E9D7C18}"/>
                </a:ext>
              </a:extLst>
            </p:cNvPr>
            <p:cNvSpPr/>
            <p:nvPr/>
          </p:nvSpPr>
          <p:spPr>
            <a:xfrm>
              <a:off x="8236080" y="3040200"/>
              <a:ext cx="11880" cy="15840"/>
            </a:xfrm>
            <a:custGeom>
              <a:avLst/>
              <a:gdLst/>
              <a:ahLst/>
              <a:cxnLst/>
              <a:rect l="l" t="t" r="r" b="b"/>
              <a:pathLst>
                <a:path w="33" h="44" extrusionOk="0">
                  <a:moveTo>
                    <a:pt x="14" y="25"/>
                  </a:moveTo>
                  <a:cubicBezTo>
                    <a:pt x="15" y="27"/>
                    <a:pt x="16" y="29"/>
                    <a:pt x="17" y="31"/>
                  </a:cubicBezTo>
                  <a:cubicBezTo>
                    <a:pt x="19" y="35"/>
                    <a:pt x="21" y="38"/>
                    <a:pt x="24" y="41"/>
                  </a:cubicBezTo>
                  <a:lnTo>
                    <a:pt x="24" y="42"/>
                  </a:lnTo>
                  <a:cubicBezTo>
                    <a:pt x="25" y="43"/>
                    <a:pt x="26" y="42"/>
                    <a:pt x="27" y="42"/>
                  </a:cubicBezTo>
                  <a:cubicBezTo>
                    <a:pt x="28" y="42"/>
                    <a:pt x="29" y="42"/>
                    <a:pt x="29" y="42"/>
                  </a:cubicBezTo>
                  <a:cubicBezTo>
                    <a:pt x="30" y="41"/>
                    <a:pt x="31" y="41"/>
                    <a:pt x="31" y="40"/>
                  </a:cubicBezTo>
                  <a:cubicBezTo>
                    <a:pt x="32" y="39"/>
                    <a:pt x="32" y="39"/>
                    <a:pt x="32" y="38"/>
                  </a:cubicBezTo>
                  <a:lnTo>
                    <a:pt x="32" y="36"/>
                  </a:lnTo>
                  <a:cubicBezTo>
                    <a:pt x="32" y="35"/>
                    <a:pt x="32" y="34"/>
                    <a:pt x="32" y="34"/>
                  </a:cubicBezTo>
                  <a:cubicBezTo>
                    <a:pt x="32" y="33"/>
                    <a:pt x="32" y="32"/>
                    <a:pt x="32" y="31"/>
                  </a:cubicBezTo>
                  <a:cubicBezTo>
                    <a:pt x="31" y="29"/>
                    <a:pt x="29" y="27"/>
                    <a:pt x="28" y="24"/>
                  </a:cubicBezTo>
                  <a:cubicBezTo>
                    <a:pt x="27" y="23"/>
                    <a:pt x="27" y="21"/>
                    <a:pt x="26" y="20"/>
                  </a:cubicBezTo>
                  <a:cubicBezTo>
                    <a:pt x="21" y="13"/>
                    <a:pt x="14" y="7"/>
                    <a:pt x="7" y="2"/>
                  </a:cubicBezTo>
                  <a:cubicBezTo>
                    <a:pt x="3" y="0"/>
                    <a:pt x="0" y="6"/>
                    <a:pt x="3" y="9"/>
                  </a:cubicBezTo>
                  <a:cubicBezTo>
                    <a:pt x="6" y="13"/>
                    <a:pt x="9" y="17"/>
                    <a:pt x="12" y="22"/>
                  </a:cubicBezTo>
                  <a:cubicBezTo>
                    <a:pt x="12" y="23"/>
                    <a:pt x="13" y="24"/>
                    <a:pt x="14"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2">
              <a:extLst>
                <a:ext uri="{FF2B5EF4-FFF2-40B4-BE49-F238E27FC236}">
                  <a16:creationId xmlns:a16="http://schemas.microsoft.com/office/drawing/2014/main" id="{29A0DED7-5D9F-6367-F9E1-D83F5D6C53E6}"/>
                </a:ext>
              </a:extLst>
            </p:cNvPr>
            <p:cNvSpPr/>
            <p:nvPr/>
          </p:nvSpPr>
          <p:spPr>
            <a:xfrm>
              <a:off x="8232840" y="3025080"/>
              <a:ext cx="36000" cy="33120"/>
            </a:xfrm>
            <a:custGeom>
              <a:avLst/>
              <a:gdLst/>
              <a:ahLst/>
              <a:cxnLst/>
              <a:rect l="l" t="t" r="r" b="b"/>
              <a:pathLst>
                <a:path w="100" h="92" extrusionOk="0">
                  <a:moveTo>
                    <a:pt x="49" y="54"/>
                  </a:moveTo>
                  <a:cubicBezTo>
                    <a:pt x="60" y="62"/>
                    <a:pt x="70" y="71"/>
                    <a:pt x="80" y="81"/>
                  </a:cubicBezTo>
                  <a:cubicBezTo>
                    <a:pt x="85" y="87"/>
                    <a:pt x="87" y="91"/>
                    <a:pt x="95" y="90"/>
                  </a:cubicBezTo>
                  <a:cubicBezTo>
                    <a:pt x="96" y="90"/>
                    <a:pt x="97" y="90"/>
                    <a:pt x="97" y="90"/>
                  </a:cubicBezTo>
                  <a:cubicBezTo>
                    <a:pt x="98" y="90"/>
                    <a:pt x="98" y="89"/>
                    <a:pt x="98" y="89"/>
                  </a:cubicBezTo>
                  <a:cubicBezTo>
                    <a:pt x="99" y="88"/>
                    <a:pt x="99" y="88"/>
                    <a:pt x="99" y="87"/>
                  </a:cubicBezTo>
                  <a:lnTo>
                    <a:pt x="99" y="86"/>
                  </a:lnTo>
                  <a:cubicBezTo>
                    <a:pt x="89" y="61"/>
                    <a:pt x="64" y="47"/>
                    <a:pt x="44" y="30"/>
                  </a:cubicBezTo>
                  <a:cubicBezTo>
                    <a:pt x="35" y="22"/>
                    <a:pt x="26" y="14"/>
                    <a:pt x="17" y="5"/>
                  </a:cubicBezTo>
                  <a:cubicBezTo>
                    <a:pt x="16" y="3"/>
                    <a:pt x="15" y="2"/>
                    <a:pt x="14" y="1"/>
                  </a:cubicBezTo>
                  <a:cubicBezTo>
                    <a:pt x="12" y="0"/>
                    <a:pt x="10" y="0"/>
                    <a:pt x="8" y="0"/>
                  </a:cubicBezTo>
                  <a:cubicBezTo>
                    <a:pt x="5" y="0"/>
                    <a:pt x="3" y="0"/>
                    <a:pt x="2" y="1"/>
                  </a:cubicBezTo>
                  <a:cubicBezTo>
                    <a:pt x="1" y="2"/>
                    <a:pt x="1" y="2"/>
                    <a:pt x="1" y="2"/>
                  </a:cubicBezTo>
                  <a:cubicBezTo>
                    <a:pt x="0" y="3"/>
                    <a:pt x="0" y="4"/>
                    <a:pt x="0" y="4"/>
                  </a:cubicBezTo>
                  <a:cubicBezTo>
                    <a:pt x="0" y="5"/>
                    <a:pt x="0" y="5"/>
                    <a:pt x="1" y="6"/>
                  </a:cubicBezTo>
                  <a:cubicBezTo>
                    <a:pt x="1" y="6"/>
                    <a:pt x="1" y="7"/>
                    <a:pt x="2" y="7"/>
                  </a:cubicBezTo>
                  <a:cubicBezTo>
                    <a:pt x="10" y="12"/>
                    <a:pt x="14" y="21"/>
                    <a:pt x="21" y="28"/>
                  </a:cubicBezTo>
                  <a:cubicBezTo>
                    <a:pt x="28" y="35"/>
                    <a:pt x="41" y="45"/>
                    <a:pt x="49" y="5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2">
              <a:extLst>
                <a:ext uri="{FF2B5EF4-FFF2-40B4-BE49-F238E27FC236}">
                  <a16:creationId xmlns:a16="http://schemas.microsoft.com/office/drawing/2014/main" id="{A1E01686-44AB-6ADA-C679-7D2F59C6A723}"/>
                </a:ext>
              </a:extLst>
            </p:cNvPr>
            <p:cNvSpPr/>
            <p:nvPr/>
          </p:nvSpPr>
          <p:spPr>
            <a:xfrm>
              <a:off x="8249400" y="3028320"/>
              <a:ext cx="40680" cy="38880"/>
            </a:xfrm>
            <a:custGeom>
              <a:avLst/>
              <a:gdLst/>
              <a:ahLst/>
              <a:cxnLst/>
              <a:rect l="l" t="t" r="r" b="b"/>
              <a:pathLst>
                <a:path w="113" h="108" extrusionOk="0">
                  <a:moveTo>
                    <a:pt x="3" y="8"/>
                  </a:moveTo>
                  <a:cubicBezTo>
                    <a:pt x="15" y="10"/>
                    <a:pt x="25" y="24"/>
                    <a:pt x="34" y="30"/>
                  </a:cubicBezTo>
                  <a:cubicBezTo>
                    <a:pt x="44" y="37"/>
                    <a:pt x="48" y="50"/>
                    <a:pt x="57" y="57"/>
                  </a:cubicBezTo>
                  <a:cubicBezTo>
                    <a:pt x="69" y="67"/>
                    <a:pt x="79" y="78"/>
                    <a:pt x="87" y="91"/>
                  </a:cubicBezTo>
                  <a:cubicBezTo>
                    <a:pt x="87" y="92"/>
                    <a:pt x="88" y="93"/>
                    <a:pt x="88" y="93"/>
                  </a:cubicBezTo>
                  <a:cubicBezTo>
                    <a:pt x="91" y="97"/>
                    <a:pt x="95" y="101"/>
                    <a:pt x="99" y="103"/>
                  </a:cubicBezTo>
                  <a:cubicBezTo>
                    <a:pt x="102" y="105"/>
                    <a:pt x="105" y="106"/>
                    <a:pt x="108" y="107"/>
                  </a:cubicBezTo>
                  <a:lnTo>
                    <a:pt x="109" y="107"/>
                  </a:lnTo>
                  <a:lnTo>
                    <a:pt x="110" y="107"/>
                  </a:lnTo>
                  <a:cubicBezTo>
                    <a:pt x="111" y="107"/>
                    <a:pt x="111" y="106"/>
                    <a:pt x="111" y="106"/>
                  </a:cubicBezTo>
                  <a:cubicBezTo>
                    <a:pt x="112" y="105"/>
                    <a:pt x="112" y="105"/>
                    <a:pt x="112" y="104"/>
                  </a:cubicBezTo>
                  <a:cubicBezTo>
                    <a:pt x="112" y="104"/>
                    <a:pt x="112" y="103"/>
                    <a:pt x="111" y="103"/>
                  </a:cubicBezTo>
                  <a:cubicBezTo>
                    <a:pt x="108" y="96"/>
                    <a:pt x="103" y="94"/>
                    <a:pt x="98" y="88"/>
                  </a:cubicBezTo>
                  <a:cubicBezTo>
                    <a:pt x="94" y="82"/>
                    <a:pt x="92" y="75"/>
                    <a:pt x="87" y="68"/>
                  </a:cubicBezTo>
                  <a:cubicBezTo>
                    <a:pt x="79" y="57"/>
                    <a:pt x="66" y="51"/>
                    <a:pt x="58" y="39"/>
                  </a:cubicBezTo>
                  <a:cubicBezTo>
                    <a:pt x="51" y="29"/>
                    <a:pt x="42" y="21"/>
                    <a:pt x="32" y="15"/>
                  </a:cubicBezTo>
                  <a:cubicBezTo>
                    <a:pt x="22" y="8"/>
                    <a:pt x="17" y="0"/>
                    <a:pt x="4" y="2"/>
                  </a:cubicBezTo>
                  <a:cubicBezTo>
                    <a:pt x="3" y="2"/>
                    <a:pt x="3" y="2"/>
                    <a:pt x="3" y="2"/>
                  </a:cubicBezTo>
                  <a:cubicBezTo>
                    <a:pt x="3" y="2"/>
                    <a:pt x="3" y="3"/>
                    <a:pt x="2" y="3"/>
                  </a:cubicBezTo>
                  <a:cubicBezTo>
                    <a:pt x="2" y="4"/>
                    <a:pt x="1" y="3"/>
                    <a:pt x="0" y="4"/>
                  </a:cubicBezTo>
                  <a:lnTo>
                    <a:pt x="0" y="5"/>
                  </a:lnTo>
                  <a:cubicBezTo>
                    <a:pt x="0" y="6"/>
                    <a:pt x="0" y="7"/>
                    <a:pt x="0" y="7"/>
                  </a:cubicBezTo>
                  <a:cubicBezTo>
                    <a:pt x="1" y="8"/>
                    <a:pt x="1" y="8"/>
                    <a:pt x="2" y="8"/>
                  </a:cubicBezTo>
                  <a:lnTo>
                    <a:pt x="3"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2">
              <a:extLst>
                <a:ext uri="{FF2B5EF4-FFF2-40B4-BE49-F238E27FC236}">
                  <a16:creationId xmlns:a16="http://schemas.microsoft.com/office/drawing/2014/main" id="{712F88AB-A12A-E3B2-FEE9-02BDE49C48C1}"/>
                </a:ext>
              </a:extLst>
            </p:cNvPr>
            <p:cNvSpPr/>
            <p:nvPr/>
          </p:nvSpPr>
          <p:spPr>
            <a:xfrm>
              <a:off x="8257680" y="3009240"/>
              <a:ext cx="48960" cy="41760"/>
            </a:xfrm>
            <a:custGeom>
              <a:avLst/>
              <a:gdLst/>
              <a:ahLst/>
              <a:cxnLst/>
              <a:rect l="l" t="t" r="r" b="b"/>
              <a:pathLst>
                <a:path w="136" h="116" extrusionOk="0">
                  <a:moveTo>
                    <a:pt x="124" y="96"/>
                  </a:moveTo>
                  <a:cubicBezTo>
                    <a:pt x="109" y="86"/>
                    <a:pt x="95" y="75"/>
                    <a:pt x="82" y="63"/>
                  </a:cubicBezTo>
                  <a:cubicBezTo>
                    <a:pt x="58" y="41"/>
                    <a:pt x="28" y="27"/>
                    <a:pt x="7" y="2"/>
                  </a:cubicBezTo>
                  <a:cubicBezTo>
                    <a:pt x="4" y="0"/>
                    <a:pt x="0" y="2"/>
                    <a:pt x="2" y="6"/>
                  </a:cubicBezTo>
                  <a:cubicBezTo>
                    <a:pt x="20" y="28"/>
                    <a:pt x="47" y="43"/>
                    <a:pt x="66" y="63"/>
                  </a:cubicBezTo>
                  <a:cubicBezTo>
                    <a:pt x="75" y="73"/>
                    <a:pt x="85" y="83"/>
                    <a:pt x="96" y="91"/>
                  </a:cubicBezTo>
                  <a:cubicBezTo>
                    <a:pt x="106" y="100"/>
                    <a:pt x="120" y="105"/>
                    <a:pt x="130" y="114"/>
                  </a:cubicBezTo>
                  <a:cubicBezTo>
                    <a:pt x="130" y="114"/>
                    <a:pt x="130" y="115"/>
                    <a:pt x="131" y="115"/>
                  </a:cubicBezTo>
                  <a:lnTo>
                    <a:pt x="132" y="115"/>
                  </a:lnTo>
                  <a:cubicBezTo>
                    <a:pt x="133" y="115"/>
                    <a:pt x="133" y="115"/>
                    <a:pt x="134" y="115"/>
                  </a:cubicBezTo>
                  <a:lnTo>
                    <a:pt x="135" y="114"/>
                  </a:lnTo>
                  <a:cubicBezTo>
                    <a:pt x="135" y="113"/>
                    <a:pt x="135" y="113"/>
                    <a:pt x="135" y="112"/>
                  </a:cubicBezTo>
                  <a:cubicBezTo>
                    <a:pt x="135" y="109"/>
                    <a:pt x="134" y="107"/>
                    <a:pt x="133" y="105"/>
                  </a:cubicBezTo>
                  <a:cubicBezTo>
                    <a:pt x="130" y="101"/>
                    <a:pt x="127" y="98"/>
                    <a:pt x="124" y="9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2">
              <a:extLst>
                <a:ext uri="{FF2B5EF4-FFF2-40B4-BE49-F238E27FC236}">
                  <a16:creationId xmlns:a16="http://schemas.microsoft.com/office/drawing/2014/main" id="{647E804F-FD4E-0987-E759-3FCE5AAECC7D}"/>
                </a:ext>
              </a:extLst>
            </p:cNvPr>
            <p:cNvSpPr/>
            <p:nvPr/>
          </p:nvSpPr>
          <p:spPr>
            <a:xfrm>
              <a:off x="8292600" y="3077640"/>
              <a:ext cx="19080" cy="24480"/>
            </a:xfrm>
            <a:custGeom>
              <a:avLst/>
              <a:gdLst/>
              <a:ahLst/>
              <a:cxnLst/>
              <a:rect l="l" t="t" r="r" b="b"/>
              <a:pathLst>
                <a:path w="53" h="68" extrusionOk="0">
                  <a:moveTo>
                    <a:pt x="12" y="22"/>
                  </a:moveTo>
                  <a:cubicBezTo>
                    <a:pt x="14" y="26"/>
                    <a:pt x="16" y="30"/>
                    <a:pt x="18" y="33"/>
                  </a:cubicBezTo>
                  <a:cubicBezTo>
                    <a:pt x="19" y="35"/>
                    <a:pt x="20" y="36"/>
                    <a:pt x="21" y="38"/>
                  </a:cubicBezTo>
                  <a:cubicBezTo>
                    <a:pt x="25" y="45"/>
                    <a:pt x="30" y="51"/>
                    <a:pt x="34" y="58"/>
                  </a:cubicBezTo>
                  <a:cubicBezTo>
                    <a:pt x="34" y="59"/>
                    <a:pt x="35" y="59"/>
                    <a:pt x="35" y="59"/>
                  </a:cubicBezTo>
                  <a:cubicBezTo>
                    <a:pt x="36" y="62"/>
                    <a:pt x="38" y="64"/>
                    <a:pt x="40" y="65"/>
                  </a:cubicBezTo>
                  <a:cubicBezTo>
                    <a:pt x="43" y="66"/>
                    <a:pt x="45" y="67"/>
                    <a:pt x="47" y="67"/>
                  </a:cubicBezTo>
                  <a:cubicBezTo>
                    <a:pt x="48" y="67"/>
                    <a:pt x="49" y="67"/>
                    <a:pt x="50" y="66"/>
                  </a:cubicBezTo>
                  <a:lnTo>
                    <a:pt x="51" y="65"/>
                  </a:lnTo>
                  <a:cubicBezTo>
                    <a:pt x="52" y="64"/>
                    <a:pt x="52" y="63"/>
                    <a:pt x="52" y="62"/>
                  </a:cubicBezTo>
                  <a:cubicBezTo>
                    <a:pt x="52" y="61"/>
                    <a:pt x="52" y="61"/>
                    <a:pt x="51" y="60"/>
                  </a:cubicBezTo>
                  <a:lnTo>
                    <a:pt x="51" y="59"/>
                  </a:lnTo>
                  <a:cubicBezTo>
                    <a:pt x="50" y="58"/>
                    <a:pt x="50" y="57"/>
                    <a:pt x="49" y="57"/>
                  </a:cubicBezTo>
                  <a:cubicBezTo>
                    <a:pt x="46" y="51"/>
                    <a:pt x="43" y="44"/>
                    <a:pt x="40" y="38"/>
                  </a:cubicBezTo>
                  <a:cubicBezTo>
                    <a:pt x="35" y="31"/>
                    <a:pt x="30" y="26"/>
                    <a:pt x="26" y="19"/>
                  </a:cubicBezTo>
                  <a:cubicBezTo>
                    <a:pt x="23" y="12"/>
                    <a:pt x="16" y="0"/>
                    <a:pt x="4" y="0"/>
                  </a:cubicBezTo>
                  <a:cubicBezTo>
                    <a:pt x="0" y="0"/>
                    <a:pt x="0" y="7"/>
                    <a:pt x="4" y="8"/>
                  </a:cubicBezTo>
                  <a:cubicBezTo>
                    <a:pt x="9" y="9"/>
                    <a:pt x="11" y="19"/>
                    <a:pt x="12"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2">
              <a:extLst>
                <a:ext uri="{FF2B5EF4-FFF2-40B4-BE49-F238E27FC236}">
                  <a16:creationId xmlns:a16="http://schemas.microsoft.com/office/drawing/2014/main" id="{C2E6A408-1005-8F6E-3A15-710A77B248D3}"/>
                </a:ext>
              </a:extLst>
            </p:cNvPr>
            <p:cNvSpPr/>
            <p:nvPr/>
          </p:nvSpPr>
          <p:spPr>
            <a:xfrm>
              <a:off x="8969400" y="3783600"/>
              <a:ext cx="20520" cy="20160"/>
            </a:xfrm>
            <a:custGeom>
              <a:avLst/>
              <a:gdLst/>
              <a:ahLst/>
              <a:cxnLst/>
              <a:rect l="l" t="t" r="r" b="b"/>
              <a:pathLst>
                <a:path w="57" h="56" extrusionOk="0">
                  <a:moveTo>
                    <a:pt x="49" y="0"/>
                  </a:moveTo>
                  <a:cubicBezTo>
                    <a:pt x="47" y="1"/>
                    <a:pt x="44" y="2"/>
                    <a:pt x="42" y="4"/>
                  </a:cubicBezTo>
                  <a:cubicBezTo>
                    <a:pt x="35" y="8"/>
                    <a:pt x="28" y="13"/>
                    <a:pt x="22" y="18"/>
                  </a:cubicBezTo>
                  <a:cubicBezTo>
                    <a:pt x="14" y="25"/>
                    <a:pt x="11" y="34"/>
                    <a:pt x="3" y="41"/>
                  </a:cubicBezTo>
                  <a:cubicBezTo>
                    <a:pt x="2" y="42"/>
                    <a:pt x="1" y="43"/>
                    <a:pt x="1" y="43"/>
                  </a:cubicBezTo>
                  <a:cubicBezTo>
                    <a:pt x="0" y="45"/>
                    <a:pt x="0" y="45"/>
                    <a:pt x="0" y="47"/>
                  </a:cubicBezTo>
                  <a:cubicBezTo>
                    <a:pt x="0" y="48"/>
                    <a:pt x="0" y="49"/>
                    <a:pt x="1" y="51"/>
                  </a:cubicBezTo>
                  <a:cubicBezTo>
                    <a:pt x="2" y="53"/>
                    <a:pt x="3" y="53"/>
                    <a:pt x="4" y="54"/>
                  </a:cubicBezTo>
                  <a:cubicBezTo>
                    <a:pt x="5" y="55"/>
                    <a:pt x="7" y="55"/>
                    <a:pt x="8" y="55"/>
                  </a:cubicBezTo>
                  <a:cubicBezTo>
                    <a:pt x="9" y="55"/>
                    <a:pt x="11" y="55"/>
                    <a:pt x="12" y="54"/>
                  </a:cubicBezTo>
                  <a:cubicBezTo>
                    <a:pt x="13" y="54"/>
                    <a:pt x="13" y="54"/>
                    <a:pt x="13" y="53"/>
                  </a:cubicBezTo>
                  <a:cubicBezTo>
                    <a:pt x="21" y="47"/>
                    <a:pt x="26" y="38"/>
                    <a:pt x="35" y="32"/>
                  </a:cubicBezTo>
                  <a:cubicBezTo>
                    <a:pt x="42" y="27"/>
                    <a:pt x="48" y="20"/>
                    <a:pt x="53" y="12"/>
                  </a:cubicBezTo>
                  <a:cubicBezTo>
                    <a:pt x="54" y="10"/>
                    <a:pt x="54" y="9"/>
                    <a:pt x="55" y="7"/>
                  </a:cubicBezTo>
                  <a:cubicBezTo>
                    <a:pt x="55" y="6"/>
                    <a:pt x="55" y="6"/>
                    <a:pt x="55" y="5"/>
                  </a:cubicBezTo>
                  <a:cubicBezTo>
                    <a:pt x="55" y="4"/>
                    <a:pt x="56" y="3"/>
                    <a:pt x="55" y="2"/>
                  </a:cubicBezTo>
                  <a:cubicBezTo>
                    <a:pt x="54" y="1"/>
                    <a:pt x="54" y="2"/>
                    <a:pt x="53" y="1"/>
                  </a:cubicBezTo>
                  <a:cubicBezTo>
                    <a:pt x="52" y="0"/>
                    <a:pt x="51" y="0"/>
                    <a:pt x="50" y="0"/>
                  </a:cubicBezTo>
                  <a:lnTo>
                    <a:pt x="4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2">
              <a:extLst>
                <a:ext uri="{FF2B5EF4-FFF2-40B4-BE49-F238E27FC236}">
                  <a16:creationId xmlns:a16="http://schemas.microsoft.com/office/drawing/2014/main" id="{27967CC5-97CF-9FA0-E1F2-A6B14F128EE8}"/>
                </a:ext>
              </a:extLst>
            </p:cNvPr>
            <p:cNvSpPr/>
            <p:nvPr/>
          </p:nvSpPr>
          <p:spPr>
            <a:xfrm>
              <a:off x="8962920" y="3761640"/>
              <a:ext cx="28080" cy="26280"/>
            </a:xfrm>
            <a:custGeom>
              <a:avLst/>
              <a:gdLst/>
              <a:ahLst/>
              <a:cxnLst/>
              <a:rect l="l" t="t" r="r" b="b"/>
              <a:pathLst>
                <a:path w="78" h="73" extrusionOk="0">
                  <a:moveTo>
                    <a:pt x="67" y="2"/>
                  </a:moveTo>
                  <a:cubicBezTo>
                    <a:pt x="65" y="3"/>
                    <a:pt x="63" y="4"/>
                    <a:pt x="60" y="5"/>
                  </a:cubicBezTo>
                  <a:cubicBezTo>
                    <a:pt x="50" y="11"/>
                    <a:pt x="40" y="18"/>
                    <a:pt x="31" y="26"/>
                  </a:cubicBezTo>
                  <a:cubicBezTo>
                    <a:pt x="21" y="37"/>
                    <a:pt x="11" y="48"/>
                    <a:pt x="1" y="61"/>
                  </a:cubicBezTo>
                  <a:cubicBezTo>
                    <a:pt x="0" y="62"/>
                    <a:pt x="0" y="64"/>
                    <a:pt x="0" y="65"/>
                  </a:cubicBezTo>
                  <a:cubicBezTo>
                    <a:pt x="0" y="66"/>
                    <a:pt x="0" y="68"/>
                    <a:pt x="1" y="69"/>
                  </a:cubicBezTo>
                  <a:cubicBezTo>
                    <a:pt x="2" y="71"/>
                    <a:pt x="3" y="71"/>
                    <a:pt x="4" y="71"/>
                  </a:cubicBezTo>
                  <a:cubicBezTo>
                    <a:pt x="5" y="72"/>
                    <a:pt x="5" y="72"/>
                    <a:pt x="7" y="72"/>
                  </a:cubicBezTo>
                  <a:cubicBezTo>
                    <a:pt x="8" y="72"/>
                    <a:pt x="10" y="72"/>
                    <a:pt x="11" y="71"/>
                  </a:cubicBezTo>
                  <a:cubicBezTo>
                    <a:pt x="11" y="71"/>
                    <a:pt x="12" y="71"/>
                    <a:pt x="12" y="70"/>
                  </a:cubicBezTo>
                  <a:cubicBezTo>
                    <a:pt x="22" y="61"/>
                    <a:pt x="29" y="51"/>
                    <a:pt x="39" y="40"/>
                  </a:cubicBezTo>
                  <a:cubicBezTo>
                    <a:pt x="49" y="30"/>
                    <a:pt x="63" y="21"/>
                    <a:pt x="73" y="10"/>
                  </a:cubicBezTo>
                  <a:cubicBezTo>
                    <a:pt x="77" y="6"/>
                    <a:pt x="72" y="0"/>
                    <a:pt x="67"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2">
              <a:extLst>
                <a:ext uri="{FF2B5EF4-FFF2-40B4-BE49-F238E27FC236}">
                  <a16:creationId xmlns:a16="http://schemas.microsoft.com/office/drawing/2014/main" id="{D187E841-AFC0-8F72-D8CE-C1B418B1B387}"/>
                </a:ext>
              </a:extLst>
            </p:cNvPr>
            <p:cNvSpPr/>
            <p:nvPr/>
          </p:nvSpPr>
          <p:spPr>
            <a:xfrm>
              <a:off x="9012960" y="3796200"/>
              <a:ext cx="18360" cy="18720"/>
            </a:xfrm>
            <a:custGeom>
              <a:avLst/>
              <a:gdLst/>
              <a:ahLst/>
              <a:cxnLst/>
              <a:rect l="l" t="t" r="r" b="b"/>
              <a:pathLst>
                <a:path w="51" h="52" extrusionOk="0">
                  <a:moveTo>
                    <a:pt x="19" y="15"/>
                  </a:moveTo>
                  <a:cubicBezTo>
                    <a:pt x="13" y="21"/>
                    <a:pt x="7" y="28"/>
                    <a:pt x="2" y="35"/>
                  </a:cubicBezTo>
                  <a:lnTo>
                    <a:pt x="1" y="36"/>
                  </a:lnTo>
                  <a:cubicBezTo>
                    <a:pt x="0" y="38"/>
                    <a:pt x="0" y="40"/>
                    <a:pt x="0" y="41"/>
                  </a:cubicBezTo>
                  <a:cubicBezTo>
                    <a:pt x="0" y="43"/>
                    <a:pt x="0" y="45"/>
                    <a:pt x="1" y="46"/>
                  </a:cubicBezTo>
                  <a:cubicBezTo>
                    <a:pt x="2" y="47"/>
                    <a:pt x="3" y="50"/>
                    <a:pt x="5" y="50"/>
                  </a:cubicBezTo>
                  <a:cubicBezTo>
                    <a:pt x="7" y="51"/>
                    <a:pt x="7" y="51"/>
                    <a:pt x="9" y="51"/>
                  </a:cubicBezTo>
                  <a:cubicBezTo>
                    <a:pt x="10" y="51"/>
                    <a:pt x="13" y="51"/>
                    <a:pt x="14" y="50"/>
                  </a:cubicBezTo>
                  <a:cubicBezTo>
                    <a:pt x="15" y="50"/>
                    <a:pt x="15" y="49"/>
                    <a:pt x="15" y="49"/>
                  </a:cubicBezTo>
                  <a:cubicBezTo>
                    <a:pt x="21" y="43"/>
                    <a:pt x="26" y="37"/>
                    <a:pt x="32" y="31"/>
                  </a:cubicBezTo>
                  <a:cubicBezTo>
                    <a:pt x="38" y="26"/>
                    <a:pt x="45" y="22"/>
                    <a:pt x="49" y="15"/>
                  </a:cubicBezTo>
                  <a:cubicBezTo>
                    <a:pt x="50" y="14"/>
                    <a:pt x="50" y="13"/>
                    <a:pt x="50" y="12"/>
                  </a:cubicBezTo>
                  <a:cubicBezTo>
                    <a:pt x="50" y="11"/>
                    <a:pt x="50" y="11"/>
                    <a:pt x="49" y="10"/>
                  </a:cubicBezTo>
                  <a:cubicBezTo>
                    <a:pt x="48" y="9"/>
                    <a:pt x="49" y="8"/>
                    <a:pt x="48" y="8"/>
                  </a:cubicBezTo>
                  <a:cubicBezTo>
                    <a:pt x="39" y="0"/>
                    <a:pt x="26" y="9"/>
                    <a:pt x="19"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2">
              <a:extLst>
                <a:ext uri="{FF2B5EF4-FFF2-40B4-BE49-F238E27FC236}">
                  <a16:creationId xmlns:a16="http://schemas.microsoft.com/office/drawing/2014/main" id="{FB9D65B3-0A2A-69B4-C7F7-21D62CA17D3E}"/>
                </a:ext>
              </a:extLst>
            </p:cNvPr>
            <p:cNvSpPr/>
            <p:nvPr/>
          </p:nvSpPr>
          <p:spPr>
            <a:xfrm>
              <a:off x="9053640" y="3782520"/>
              <a:ext cx="10080" cy="7920"/>
            </a:xfrm>
            <a:custGeom>
              <a:avLst/>
              <a:gdLst/>
              <a:ahLst/>
              <a:cxnLst/>
              <a:rect l="l" t="t" r="r" b="b"/>
              <a:pathLst>
                <a:path w="28" h="22" extrusionOk="0">
                  <a:moveTo>
                    <a:pt x="21" y="3"/>
                  </a:moveTo>
                  <a:cubicBezTo>
                    <a:pt x="16" y="4"/>
                    <a:pt x="13" y="5"/>
                    <a:pt x="8" y="8"/>
                  </a:cubicBezTo>
                  <a:cubicBezTo>
                    <a:pt x="7" y="9"/>
                    <a:pt x="6" y="9"/>
                    <a:pt x="4" y="10"/>
                  </a:cubicBezTo>
                  <a:cubicBezTo>
                    <a:pt x="0" y="14"/>
                    <a:pt x="6" y="21"/>
                    <a:pt x="10" y="17"/>
                  </a:cubicBezTo>
                  <a:cubicBezTo>
                    <a:pt x="11" y="16"/>
                    <a:pt x="11" y="16"/>
                    <a:pt x="12" y="16"/>
                  </a:cubicBezTo>
                  <a:cubicBezTo>
                    <a:pt x="16" y="13"/>
                    <a:pt x="21" y="11"/>
                    <a:pt x="25" y="9"/>
                  </a:cubicBezTo>
                  <a:cubicBezTo>
                    <a:pt x="26" y="9"/>
                    <a:pt x="26" y="8"/>
                    <a:pt x="26" y="8"/>
                  </a:cubicBezTo>
                  <a:cubicBezTo>
                    <a:pt x="27" y="7"/>
                    <a:pt x="27" y="7"/>
                    <a:pt x="27" y="6"/>
                  </a:cubicBezTo>
                  <a:lnTo>
                    <a:pt x="27" y="3"/>
                  </a:lnTo>
                  <a:lnTo>
                    <a:pt x="26" y="2"/>
                  </a:lnTo>
                  <a:cubicBezTo>
                    <a:pt x="26" y="1"/>
                    <a:pt x="26" y="2"/>
                    <a:pt x="25" y="1"/>
                  </a:cubicBezTo>
                  <a:cubicBezTo>
                    <a:pt x="25" y="0"/>
                    <a:pt x="24" y="0"/>
                    <a:pt x="24" y="0"/>
                  </a:cubicBezTo>
                  <a:cubicBezTo>
                    <a:pt x="23" y="0"/>
                    <a:pt x="23" y="0"/>
                    <a:pt x="22" y="1"/>
                  </a:cubicBezTo>
                  <a:cubicBezTo>
                    <a:pt x="22" y="1"/>
                    <a:pt x="21" y="1"/>
                    <a:pt x="21" y="2"/>
                  </a:cubicBezTo>
                  <a:lnTo>
                    <a:pt x="21"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2">
              <a:extLst>
                <a:ext uri="{FF2B5EF4-FFF2-40B4-BE49-F238E27FC236}">
                  <a16:creationId xmlns:a16="http://schemas.microsoft.com/office/drawing/2014/main" id="{80D55C7D-A096-799B-F2E5-33EB1DEFE152}"/>
                </a:ext>
              </a:extLst>
            </p:cNvPr>
            <p:cNvSpPr/>
            <p:nvPr/>
          </p:nvSpPr>
          <p:spPr>
            <a:xfrm>
              <a:off x="9047880" y="3984480"/>
              <a:ext cx="17280" cy="50400"/>
            </a:xfrm>
            <a:custGeom>
              <a:avLst/>
              <a:gdLst/>
              <a:ahLst/>
              <a:cxnLst/>
              <a:rect l="l" t="t" r="r" b="b"/>
              <a:pathLst>
                <a:path w="48" h="140" extrusionOk="0">
                  <a:moveTo>
                    <a:pt x="37" y="84"/>
                  </a:moveTo>
                  <a:cubicBezTo>
                    <a:pt x="33" y="71"/>
                    <a:pt x="29" y="58"/>
                    <a:pt x="26" y="44"/>
                  </a:cubicBezTo>
                  <a:cubicBezTo>
                    <a:pt x="24" y="30"/>
                    <a:pt x="20" y="17"/>
                    <a:pt x="14" y="6"/>
                  </a:cubicBezTo>
                  <a:cubicBezTo>
                    <a:pt x="13" y="5"/>
                    <a:pt x="12" y="4"/>
                    <a:pt x="12" y="3"/>
                  </a:cubicBezTo>
                  <a:cubicBezTo>
                    <a:pt x="11" y="2"/>
                    <a:pt x="11" y="2"/>
                    <a:pt x="10" y="1"/>
                  </a:cubicBezTo>
                  <a:cubicBezTo>
                    <a:pt x="9" y="1"/>
                    <a:pt x="8" y="0"/>
                    <a:pt x="7" y="0"/>
                  </a:cubicBezTo>
                  <a:cubicBezTo>
                    <a:pt x="6" y="0"/>
                    <a:pt x="4" y="0"/>
                    <a:pt x="3" y="1"/>
                  </a:cubicBezTo>
                  <a:cubicBezTo>
                    <a:pt x="2" y="2"/>
                    <a:pt x="2" y="3"/>
                    <a:pt x="1" y="4"/>
                  </a:cubicBezTo>
                  <a:cubicBezTo>
                    <a:pt x="0" y="5"/>
                    <a:pt x="0" y="6"/>
                    <a:pt x="0" y="7"/>
                  </a:cubicBezTo>
                  <a:cubicBezTo>
                    <a:pt x="0" y="8"/>
                    <a:pt x="0" y="9"/>
                    <a:pt x="1" y="10"/>
                  </a:cubicBezTo>
                  <a:cubicBezTo>
                    <a:pt x="1" y="11"/>
                    <a:pt x="1" y="11"/>
                    <a:pt x="2" y="11"/>
                  </a:cubicBezTo>
                  <a:cubicBezTo>
                    <a:pt x="4" y="18"/>
                    <a:pt x="6" y="24"/>
                    <a:pt x="7" y="31"/>
                  </a:cubicBezTo>
                  <a:cubicBezTo>
                    <a:pt x="9" y="48"/>
                    <a:pt x="13" y="65"/>
                    <a:pt x="18" y="82"/>
                  </a:cubicBezTo>
                  <a:cubicBezTo>
                    <a:pt x="23" y="100"/>
                    <a:pt x="25" y="124"/>
                    <a:pt x="39" y="138"/>
                  </a:cubicBezTo>
                  <a:cubicBezTo>
                    <a:pt x="40" y="138"/>
                    <a:pt x="40" y="139"/>
                    <a:pt x="41" y="139"/>
                  </a:cubicBezTo>
                  <a:cubicBezTo>
                    <a:pt x="41" y="139"/>
                    <a:pt x="42" y="139"/>
                    <a:pt x="43" y="139"/>
                  </a:cubicBezTo>
                  <a:cubicBezTo>
                    <a:pt x="44" y="139"/>
                    <a:pt x="44" y="139"/>
                    <a:pt x="45" y="139"/>
                  </a:cubicBezTo>
                  <a:cubicBezTo>
                    <a:pt x="46" y="139"/>
                    <a:pt x="46" y="138"/>
                    <a:pt x="47" y="137"/>
                  </a:cubicBezTo>
                  <a:cubicBezTo>
                    <a:pt x="47" y="137"/>
                    <a:pt x="47" y="136"/>
                    <a:pt x="47" y="135"/>
                  </a:cubicBezTo>
                  <a:cubicBezTo>
                    <a:pt x="47" y="134"/>
                    <a:pt x="47" y="134"/>
                    <a:pt x="47" y="133"/>
                  </a:cubicBezTo>
                  <a:cubicBezTo>
                    <a:pt x="42" y="117"/>
                    <a:pt x="39" y="101"/>
                    <a:pt x="37"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2">
              <a:extLst>
                <a:ext uri="{FF2B5EF4-FFF2-40B4-BE49-F238E27FC236}">
                  <a16:creationId xmlns:a16="http://schemas.microsoft.com/office/drawing/2014/main" id="{CF53EDD7-3995-D054-7D5F-3FA73FF9F262}"/>
                </a:ext>
              </a:extLst>
            </p:cNvPr>
            <p:cNvSpPr/>
            <p:nvPr/>
          </p:nvSpPr>
          <p:spPr>
            <a:xfrm>
              <a:off x="9052560" y="4041000"/>
              <a:ext cx="18720" cy="41400"/>
            </a:xfrm>
            <a:custGeom>
              <a:avLst/>
              <a:gdLst/>
              <a:ahLst/>
              <a:cxnLst/>
              <a:rect l="l" t="t" r="r" b="b"/>
              <a:pathLst>
                <a:path w="52" h="115" extrusionOk="0">
                  <a:moveTo>
                    <a:pt x="1" y="15"/>
                  </a:moveTo>
                  <a:cubicBezTo>
                    <a:pt x="4" y="30"/>
                    <a:pt x="8" y="45"/>
                    <a:pt x="13" y="59"/>
                  </a:cubicBezTo>
                  <a:cubicBezTo>
                    <a:pt x="18" y="76"/>
                    <a:pt x="22" y="92"/>
                    <a:pt x="27" y="108"/>
                  </a:cubicBezTo>
                  <a:cubicBezTo>
                    <a:pt x="28" y="114"/>
                    <a:pt x="37" y="113"/>
                    <a:pt x="39" y="108"/>
                  </a:cubicBezTo>
                  <a:cubicBezTo>
                    <a:pt x="51" y="76"/>
                    <a:pt x="23" y="43"/>
                    <a:pt x="19" y="12"/>
                  </a:cubicBezTo>
                  <a:cubicBezTo>
                    <a:pt x="17" y="0"/>
                    <a:pt x="0" y="4"/>
                    <a:pt x="1"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2">
              <a:extLst>
                <a:ext uri="{FF2B5EF4-FFF2-40B4-BE49-F238E27FC236}">
                  <a16:creationId xmlns:a16="http://schemas.microsoft.com/office/drawing/2014/main" id="{F1676322-03BA-BED0-1CE1-0948A65DDDD5}"/>
                </a:ext>
              </a:extLst>
            </p:cNvPr>
            <p:cNvSpPr/>
            <p:nvPr/>
          </p:nvSpPr>
          <p:spPr>
            <a:xfrm>
              <a:off x="8365320" y="4736160"/>
              <a:ext cx="10440" cy="18360"/>
            </a:xfrm>
            <a:custGeom>
              <a:avLst/>
              <a:gdLst/>
              <a:ahLst/>
              <a:cxnLst/>
              <a:rect l="l" t="t" r="r" b="b"/>
              <a:pathLst>
                <a:path w="29" h="51" extrusionOk="0">
                  <a:moveTo>
                    <a:pt x="22" y="49"/>
                  </a:moveTo>
                  <a:cubicBezTo>
                    <a:pt x="23" y="48"/>
                    <a:pt x="25" y="46"/>
                    <a:pt x="25" y="45"/>
                  </a:cubicBezTo>
                  <a:cubicBezTo>
                    <a:pt x="28" y="41"/>
                    <a:pt x="28" y="38"/>
                    <a:pt x="28" y="34"/>
                  </a:cubicBezTo>
                  <a:cubicBezTo>
                    <a:pt x="28" y="31"/>
                    <a:pt x="28" y="28"/>
                    <a:pt x="26" y="25"/>
                  </a:cubicBezTo>
                  <a:cubicBezTo>
                    <a:pt x="25" y="23"/>
                    <a:pt x="24" y="21"/>
                    <a:pt x="23" y="19"/>
                  </a:cubicBezTo>
                  <a:cubicBezTo>
                    <a:pt x="20" y="13"/>
                    <a:pt x="16" y="8"/>
                    <a:pt x="11" y="2"/>
                  </a:cubicBezTo>
                  <a:cubicBezTo>
                    <a:pt x="10" y="2"/>
                    <a:pt x="10" y="1"/>
                    <a:pt x="9" y="1"/>
                  </a:cubicBezTo>
                  <a:cubicBezTo>
                    <a:pt x="8" y="0"/>
                    <a:pt x="7" y="0"/>
                    <a:pt x="6" y="0"/>
                  </a:cubicBezTo>
                  <a:cubicBezTo>
                    <a:pt x="5" y="0"/>
                    <a:pt x="4" y="0"/>
                    <a:pt x="3" y="1"/>
                  </a:cubicBezTo>
                  <a:cubicBezTo>
                    <a:pt x="2" y="2"/>
                    <a:pt x="1" y="2"/>
                    <a:pt x="0" y="3"/>
                  </a:cubicBezTo>
                  <a:cubicBezTo>
                    <a:pt x="0" y="4"/>
                    <a:pt x="0" y="5"/>
                    <a:pt x="0" y="6"/>
                  </a:cubicBezTo>
                  <a:cubicBezTo>
                    <a:pt x="0" y="7"/>
                    <a:pt x="0" y="7"/>
                    <a:pt x="0" y="8"/>
                  </a:cubicBezTo>
                  <a:cubicBezTo>
                    <a:pt x="3" y="16"/>
                    <a:pt x="5" y="24"/>
                    <a:pt x="7" y="32"/>
                  </a:cubicBezTo>
                  <a:cubicBezTo>
                    <a:pt x="8" y="36"/>
                    <a:pt x="10" y="40"/>
                    <a:pt x="12" y="44"/>
                  </a:cubicBezTo>
                  <a:cubicBezTo>
                    <a:pt x="13" y="46"/>
                    <a:pt x="14" y="48"/>
                    <a:pt x="16" y="49"/>
                  </a:cubicBezTo>
                  <a:lnTo>
                    <a:pt x="16" y="50"/>
                  </a:lnTo>
                  <a:cubicBezTo>
                    <a:pt x="17" y="50"/>
                    <a:pt x="18" y="50"/>
                    <a:pt x="19" y="50"/>
                  </a:cubicBezTo>
                  <a:cubicBezTo>
                    <a:pt x="20" y="50"/>
                    <a:pt x="21" y="50"/>
                    <a:pt x="21" y="50"/>
                  </a:cubicBezTo>
                  <a:cubicBezTo>
                    <a:pt x="22" y="50"/>
                    <a:pt x="22" y="49"/>
                    <a:pt x="22"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2">
              <a:extLst>
                <a:ext uri="{FF2B5EF4-FFF2-40B4-BE49-F238E27FC236}">
                  <a16:creationId xmlns:a16="http://schemas.microsoft.com/office/drawing/2014/main" id="{9AB8A226-EF92-0AF1-EA38-7D195D9A6359}"/>
                </a:ext>
              </a:extLst>
            </p:cNvPr>
            <p:cNvSpPr/>
            <p:nvPr/>
          </p:nvSpPr>
          <p:spPr>
            <a:xfrm>
              <a:off x="8314200" y="4753440"/>
              <a:ext cx="10800" cy="20880"/>
            </a:xfrm>
            <a:custGeom>
              <a:avLst/>
              <a:gdLst/>
              <a:ahLst/>
              <a:cxnLst/>
              <a:rect l="l" t="t" r="r" b="b"/>
              <a:pathLst>
                <a:path w="30" h="58" extrusionOk="0">
                  <a:moveTo>
                    <a:pt x="6" y="3"/>
                  </a:moveTo>
                  <a:cubicBezTo>
                    <a:pt x="5" y="3"/>
                    <a:pt x="6" y="4"/>
                    <a:pt x="5" y="5"/>
                  </a:cubicBezTo>
                  <a:cubicBezTo>
                    <a:pt x="2" y="9"/>
                    <a:pt x="0" y="15"/>
                    <a:pt x="0" y="21"/>
                  </a:cubicBezTo>
                  <a:cubicBezTo>
                    <a:pt x="0" y="24"/>
                    <a:pt x="1" y="28"/>
                    <a:pt x="2" y="31"/>
                  </a:cubicBezTo>
                  <a:cubicBezTo>
                    <a:pt x="3" y="37"/>
                    <a:pt x="5" y="42"/>
                    <a:pt x="8" y="47"/>
                  </a:cubicBezTo>
                  <a:cubicBezTo>
                    <a:pt x="9" y="49"/>
                    <a:pt x="11" y="52"/>
                    <a:pt x="12" y="54"/>
                  </a:cubicBezTo>
                  <a:cubicBezTo>
                    <a:pt x="15" y="57"/>
                    <a:pt x="19" y="55"/>
                    <a:pt x="21" y="54"/>
                  </a:cubicBezTo>
                  <a:cubicBezTo>
                    <a:pt x="29" y="46"/>
                    <a:pt x="25" y="31"/>
                    <a:pt x="21" y="23"/>
                  </a:cubicBezTo>
                  <a:cubicBezTo>
                    <a:pt x="20" y="17"/>
                    <a:pt x="18" y="12"/>
                    <a:pt x="16" y="7"/>
                  </a:cubicBezTo>
                  <a:cubicBezTo>
                    <a:pt x="15" y="5"/>
                    <a:pt x="15" y="6"/>
                    <a:pt x="14" y="5"/>
                  </a:cubicBezTo>
                  <a:cubicBezTo>
                    <a:pt x="13" y="1"/>
                    <a:pt x="8" y="0"/>
                    <a:pt x="6"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2">
              <a:extLst>
                <a:ext uri="{FF2B5EF4-FFF2-40B4-BE49-F238E27FC236}">
                  <a16:creationId xmlns:a16="http://schemas.microsoft.com/office/drawing/2014/main" id="{3CB23738-A3B3-2A41-AAA0-E58C85578E5F}"/>
                </a:ext>
              </a:extLst>
            </p:cNvPr>
            <p:cNvSpPr/>
            <p:nvPr/>
          </p:nvSpPr>
          <p:spPr>
            <a:xfrm>
              <a:off x="8609760" y="4808880"/>
              <a:ext cx="16560" cy="21960"/>
            </a:xfrm>
            <a:custGeom>
              <a:avLst/>
              <a:gdLst/>
              <a:ahLst/>
              <a:cxnLst/>
              <a:rect l="l" t="t" r="r" b="b"/>
              <a:pathLst>
                <a:path w="46" h="61" extrusionOk="0">
                  <a:moveTo>
                    <a:pt x="19" y="36"/>
                  </a:moveTo>
                  <a:cubicBezTo>
                    <a:pt x="24" y="44"/>
                    <a:pt x="30" y="56"/>
                    <a:pt x="38" y="59"/>
                  </a:cubicBezTo>
                  <a:cubicBezTo>
                    <a:pt x="41" y="60"/>
                    <a:pt x="45" y="59"/>
                    <a:pt x="43" y="55"/>
                  </a:cubicBezTo>
                  <a:cubicBezTo>
                    <a:pt x="42" y="53"/>
                    <a:pt x="40" y="50"/>
                    <a:pt x="39" y="48"/>
                  </a:cubicBezTo>
                  <a:cubicBezTo>
                    <a:pt x="35" y="42"/>
                    <a:pt x="32" y="36"/>
                    <a:pt x="28" y="31"/>
                  </a:cubicBezTo>
                  <a:cubicBezTo>
                    <a:pt x="21" y="21"/>
                    <a:pt x="13" y="12"/>
                    <a:pt x="8" y="2"/>
                  </a:cubicBezTo>
                  <a:lnTo>
                    <a:pt x="7" y="1"/>
                  </a:lnTo>
                  <a:cubicBezTo>
                    <a:pt x="6" y="1"/>
                    <a:pt x="5" y="0"/>
                    <a:pt x="5" y="0"/>
                  </a:cubicBezTo>
                  <a:cubicBezTo>
                    <a:pt x="4" y="0"/>
                    <a:pt x="3" y="1"/>
                    <a:pt x="2" y="1"/>
                  </a:cubicBezTo>
                  <a:cubicBezTo>
                    <a:pt x="2" y="1"/>
                    <a:pt x="2" y="2"/>
                    <a:pt x="1" y="3"/>
                  </a:cubicBezTo>
                  <a:cubicBezTo>
                    <a:pt x="0" y="4"/>
                    <a:pt x="0" y="4"/>
                    <a:pt x="0" y="5"/>
                  </a:cubicBezTo>
                  <a:lnTo>
                    <a:pt x="0" y="6"/>
                  </a:lnTo>
                  <a:cubicBezTo>
                    <a:pt x="2" y="10"/>
                    <a:pt x="5" y="14"/>
                    <a:pt x="7" y="18"/>
                  </a:cubicBezTo>
                  <a:cubicBezTo>
                    <a:pt x="11" y="24"/>
                    <a:pt x="14" y="30"/>
                    <a:pt x="19"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2">
              <a:extLst>
                <a:ext uri="{FF2B5EF4-FFF2-40B4-BE49-F238E27FC236}">
                  <a16:creationId xmlns:a16="http://schemas.microsoft.com/office/drawing/2014/main" id="{847ACD95-753F-4F2E-9F4F-28D2D6AE0B5A}"/>
                </a:ext>
              </a:extLst>
            </p:cNvPr>
            <p:cNvSpPr/>
            <p:nvPr/>
          </p:nvSpPr>
          <p:spPr>
            <a:xfrm>
              <a:off x="8634600" y="4848840"/>
              <a:ext cx="16920" cy="20160"/>
            </a:xfrm>
            <a:custGeom>
              <a:avLst/>
              <a:gdLst/>
              <a:ahLst/>
              <a:cxnLst/>
              <a:rect l="l" t="t" r="r" b="b"/>
              <a:pathLst>
                <a:path w="47" h="56" extrusionOk="0">
                  <a:moveTo>
                    <a:pt x="20" y="16"/>
                  </a:moveTo>
                  <a:cubicBezTo>
                    <a:pt x="20" y="16"/>
                    <a:pt x="19" y="15"/>
                    <a:pt x="19" y="14"/>
                  </a:cubicBezTo>
                  <a:cubicBezTo>
                    <a:pt x="18" y="13"/>
                    <a:pt x="17" y="11"/>
                    <a:pt x="15" y="10"/>
                  </a:cubicBezTo>
                  <a:cubicBezTo>
                    <a:pt x="13" y="8"/>
                    <a:pt x="10" y="6"/>
                    <a:pt x="9" y="3"/>
                  </a:cubicBezTo>
                  <a:cubicBezTo>
                    <a:pt x="9" y="3"/>
                    <a:pt x="10" y="3"/>
                    <a:pt x="9" y="2"/>
                  </a:cubicBezTo>
                  <a:cubicBezTo>
                    <a:pt x="8" y="1"/>
                    <a:pt x="8" y="2"/>
                    <a:pt x="7" y="1"/>
                  </a:cubicBezTo>
                  <a:cubicBezTo>
                    <a:pt x="6" y="0"/>
                    <a:pt x="5" y="0"/>
                    <a:pt x="5" y="0"/>
                  </a:cubicBezTo>
                  <a:cubicBezTo>
                    <a:pt x="4" y="0"/>
                    <a:pt x="3" y="0"/>
                    <a:pt x="2" y="1"/>
                  </a:cubicBezTo>
                  <a:lnTo>
                    <a:pt x="1" y="2"/>
                  </a:lnTo>
                  <a:cubicBezTo>
                    <a:pt x="0" y="3"/>
                    <a:pt x="0" y="4"/>
                    <a:pt x="0" y="4"/>
                  </a:cubicBezTo>
                  <a:cubicBezTo>
                    <a:pt x="0" y="7"/>
                    <a:pt x="1" y="9"/>
                    <a:pt x="2" y="12"/>
                  </a:cubicBezTo>
                  <a:cubicBezTo>
                    <a:pt x="3" y="13"/>
                    <a:pt x="3" y="14"/>
                    <a:pt x="4" y="15"/>
                  </a:cubicBezTo>
                  <a:cubicBezTo>
                    <a:pt x="8" y="20"/>
                    <a:pt x="9" y="27"/>
                    <a:pt x="13" y="34"/>
                  </a:cubicBezTo>
                  <a:cubicBezTo>
                    <a:pt x="17" y="41"/>
                    <a:pt x="31" y="55"/>
                    <a:pt x="41" y="54"/>
                  </a:cubicBezTo>
                  <a:cubicBezTo>
                    <a:pt x="42" y="54"/>
                    <a:pt x="42" y="55"/>
                    <a:pt x="43" y="54"/>
                  </a:cubicBezTo>
                  <a:cubicBezTo>
                    <a:pt x="44" y="53"/>
                    <a:pt x="44" y="53"/>
                    <a:pt x="44" y="52"/>
                  </a:cubicBezTo>
                  <a:lnTo>
                    <a:pt x="45" y="51"/>
                  </a:lnTo>
                  <a:cubicBezTo>
                    <a:pt x="46" y="41"/>
                    <a:pt x="35" y="34"/>
                    <a:pt x="29" y="28"/>
                  </a:cubicBezTo>
                  <a:cubicBezTo>
                    <a:pt x="26" y="26"/>
                    <a:pt x="23" y="22"/>
                    <a:pt x="21" y="19"/>
                  </a:cubicBezTo>
                  <a:cubicBezTo>
                    <a:pt x="21" y="18"/>
                    <a:pt x="20" y="17"/>
                    <a:pt x="20"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2">
              <a:extLst>
                <a:ext uri="{FF2B5EF4-FFF2-40B4-BE49-F238E27FC236}">
                  <a16:creationId xmlns:a16="http://schemas.microsoft.com/office/drawing/2014/main" id="{0C096071-6F68-99C3-DFC2-FF3F71906E4C}"/>
                </a:ext>
              </a:extLst>
            </p:cNvPr>
            <p:cNvSpPr/>
            <p:nvPr/>
          </p:nvSpPr>
          <p:spPr>
            <a:xfrm>
              <a:off x="8704440" y="4838760"/>
              <a:ext cx="17280" cy="21600"/>
            </a:xfrm>
            <a:custGeom>
              <a:avLst/>
              <a:gdLst/>
              <a:ahLst/>
              <a:cxnLst/>
              <a:rect l="l" t="t" r="r" b="b"/>
              <a:pathLst>
                <a:path w="48" h="60" extrusionOk="0">
                  <a:moveTo>
                    <a:pt x="21" y="14"/>
                  </a:moveTo>
                  <a:cubicBezTo>
                    <a:pt x="18" y="10"/>
                    <a:pt x="15" y="6"/>
                    <a:pt x="11" y="3"/>
                  </a:cubicBezTo>
                  <a:cubicBezTo>
                    <a:pt x="7" y="0"/>
                    <a:pt x="0" y="5"/>
                    <a:pt x="4" y="9"/>
                  </a:cubicBezTo>
                  <a:lnTo>
                    <a:pt x="12" y="17"/>
                  </a:lnTo>
                  <a:cubicBezTo>
                    <a:pt x="17" y="21"/>
                    <a:pt x="18" y="29"/>
                    <a:pt x="22" y="34"/>
                  </a:cubicBezTo>
                  <a:cubicBezTo>
                    <a:pt x="26" y="39"/>
                    <a:pt x="30" y="44"/>
                    <a:pt x="33" y="50"/>
                  </a:cubicBezTo>
                  <a:cubicBezTo>
                    <a:pt x="33" y="50"/>
                    <a:pt x="33" y="51"/>
                    <a:pt x="34" y="51"/>
                  </a:cubicBezTo>
                  <a:cubicBezTo>
                    <a:pt x="34" y="52"/>
                    <a:pt x="34" y="52"/>
                    <a:pt x="34" y="52"/>
                  </a:cubicBezTo>
                  <a:cubicBezTo>
                    <a:pt x="35" y="54"/>
                    <a:pt x="37" y="56"/>
                    <a:pt x="39" y="57"/>
                  </a:cubicBezTo>
                  <a:cubicBezTo>
                    <a:pt x="40" y="58"/>
                    <a:pt x="41" y="58"/>
                    <a:pt x="42" y="58"/>
                  </a:cubicBezTo>
                  <a:cubicBezTo>
                    <a:pt x="43" y="59"/>
                    <a:pt x="43" y="59"/>
                    <a:pt x="43" y="59"/>
                  </a:cubicBezTo>
                  <a:cubicBezTo>
                    <a:pt x="44" y="59"/>
                    <a:pt x="45" y="58"/>
                    <a:pt x="45" y="58"/>
                  </a:cubicBezTo>
                  <a:cubicBezTo>
                    <a:pt x="46" y="58"/>
                    <a:pt x="46" y="57"/>
                    <a:pt x="46" y="57"/>
                  </a:cubicBezTo>
                  <a:cubicBezTo>
                    <a:pt x="47" y="56"/>
                    <a:pt x="47" y="56"/>
                    <a:pt x="47" y="55"/>
                  </a:cubicBezTo>
                  <a:cubicBezTo>
                    <a:pt x="47" y="55"/>
                    <a:pt x="47" y="54"/>
                    <a:pt x="46" y="54"/>
                  </a:cubicBezTo>
                  <a:cubicBezTo>
                    <a:pt x="45" y="51"/>
                    <a:pt x="45" y="49"/>
                    <a:pt x="43" y="46"/>
                  </a:cubicBezTo>
                  <a:cubicBezTo>
                    <a:pt x="40" y="40"/>
                    <a:pt x="35" y="35"/>
                    <a:pt x="31" y="30"/>
                  </a:cubicBezTo>
                  <a:cubicBezTo>
                    <a:pt x="29" y="28"/>
                    <a:pt x="28" y="25"/>
                    <a:pt x="26" y="22"/>
                  </a:cubicBezTo>
                  <a:cubicBezTo>
                    <a:pt x="25" y="19"/>
                    <a:pt x="23" y="17"/>
                    <a:pt x="21"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2">
              <a:extLst>
                <a:ext uri="{FF2B5EF4-FFF2-40B4-BE49-F238E27FC236}">
                  <a16:creationId xmlns:a16="http://schemas.microsoft.com/office/drawing/2014/main" id="{BD6984E6-B4DC-9643-B7BE-64DD42D39E02}"/>
                </a:ext>
              </a:extLst>
            </p:cNvPr>
            <p:cNvSpPr/>
            <p:nvPr/>
          </p:nvSpPr>
          <p:spPr>
            <a:xfrm>
              <a:off x="8794440" y="4814280"/>
              <a:ext cx="18000" cy="32760"/>
            </a:xfrm>
            <a:custGeom>
              <a:avLst/>
              <a:gdLst/>
              <a:ahLst/>
              <a:cxnLst/>
              <a:rect l="l" t="t" r="r" b="b"/>
              <a:pathLst>
                <a:path w="50" h="91" extrusionOk="0">
                  <a:moveTo>
                    <a:pt x="22" y="57"/>
                  </a:moveTo>
                  <a:cubicBezTo>
                    <a:pt x="28" y="69"/>
                    <a:pt x="27" y="84"/>
                    <a:pt x="40" y="90"/>
                  </a:cubicBezTo>
                  <a:cubicBezTo>
                    <a:pt x="41" y="90"/>
                    <a:pt x="41" y="90"/>
                    <a:pt x="42" y="90"/>
                  </a:cubicBezTo>
                  <a:cubicBezTo>
                    <a:pt x="43" y="90"/>
                    <a:pt x="45" y="90"/>
                    <a:pt x="46" y="89"/>
                  </a:cubicBezTo>
                  <a:cubicBezTo>
                    <a:pt x="47" y="89"/>
                    <a:pt x="47" y="88"/>
                    <a:pt x="48" y="87"/>
                  </a:cubicBezTo>
                  <a:lnTo>
                    <a:pt x="48" y="86"/>
                  </a:lnTo>
                  <a:cubicBezTo>
                    <a:pt x="49" y="83"/>
                    <a:pt x="49" y="80"/>
                    <a:pt x="49" y="76"/>
                  </a:cubicBezTo>
                  <a:cubicBezTo>
                    <a:pt x="49" y="67"/>
                    <a:pt x="47" y="57"/>
                    <a:pt x="42" y="48"/>
                  </a:cubicBezTo>
                  <a:cubicBezTo>
                    <a:pt x="41" y="48"/>
                    <a:pt x="41" y="47"/>
                    <a:pt x="41" y="47"/>
                  </a:cubicBezTo>
                  <a:cubicBezTo>
                    <a:pt x="37" y="35"/>
                    <a:pt x="32" y="24"/>
                    <a:pt x="25" y="13"/>
                  </a:cubicBezTo>
                  <a:cubicBezTo>
                    <a:pt x="25" y="12"/>
                    <a:pt x="25" y="12"/>
                    <a:pt x="24" y="11"/>
                  </a:cubicBezTo>
                  <a:cubicBezTo>
                    <a:pt x="16" y="0"/>
                    <a:pt x="0" y="13"/>
                    <a:pt x="8" y="23"/>
                  </a:cubicBezTo>
                  <a:lnTo>
                    <a:pt x="8" y="24"/>
                  </a:lnTo>
                  <a:cubicBezTo>
                    <a:pt x="11" y="28"/>
                    <a:pt x="13" y="33"/>
                    <a:pt x="14" y="39"/>
                  </a:cubicBezTo>
                  <a:cubicBezTo>
                    <a:pt x="16" y="45"/>
                    <a:pt x="19" y="51"/>
                    <a:pt x="22"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2">
              <a:extLst>
                <a:ext uri="{FF2B5EF4-FFF2-40B4-BE49-F238E27FC236}">
                  <a16:creationId xmlns:a16="http://schemas.microsoft.com/office/drawing/2014/main" id="{BD5EF7CB-5847-7C46-3598-23198C6293B5}"/>
                </a:ext>
              </a:extLst>
            </p:cNvPr>
            <p:cNvSpPr/>
            <p:nvPr/>
          </p:nvSpPr>
          <p:spPr>
            <a:xfrm>
              <a:off x="8763120" y="4690440"/>
              <a:ext cx="16920" cy="10800"/>
            </a:xfrm>
            <a:custGeom>
              <a:avLst/>
              <a:gdLst/>
              <a:ahLst/>
              <a:cxnLst/>
              <a:rect l="l" t="t" r="r" b="b"/>
              <a:pathLst>
                <a:path w="47" h="30" extrusionOk="0">
                  <a:moveTo>
                    <a:pt x="2" y="10"/>
                  </a:moveTo>
                  <a:cubicBezTo>
                    <a:pt x="7" y="14"/>
                    <a:pt x="12" y="17"/>
                    <a:pt x="17" y="20"/>
                  </a:cubicBezTo>
                  <a:cubicBezTo>
                    <a:pt x="18" y="20"/>
                    <a:pt x="18" y="21"/>
                    <a:pt x="19" y="21"/>
                  </a:cubicBezTo>
                  <a:cubicBezTo>
                    <a:pt x="20" y="22"/>
                    <a:pt x="21" y="22"/>
                    <a:pt x="23" y="23"/>
                  </a:cubicBezTo>
                  <a:cubicBezTo>
                    <a:pt x="29" y="26"/>
                    <a:pt x="35" y="29"/>
                    <a:pt x="42" y="29"/>
                  </a:cubicBezTo>
                  <a:lnTo>
                    <a:pt x="43" y="29"/>
                  </a:lnTo>
                  <a:cubicBezTo>
                    <a:pt x="44" y="28"/>
                    <a:pt x="45" y="28"/>
                    <a:pt x="45" y="27"/>
                  </a:cubicBezTo>
                  <a:cubicBezTo>
                    <a:pt x="46" y="26"/>
                    <a:pt x="45" y="26"/>
                    <a:pt x="45" y="25"/>
                  </a:cubicBezTo>
                  <a:lnTo>
                    <a:pt x="45" y="24"/>
                  </a:lnTo>
                  <a:cubicBezTo>
                    <a:pt x="41" y="8"/>
                    <a:pt x="19" y="4"/>
                    <a:pt x="6" y="0"/>
                  </a:cubicBezTo>
                  <a:lnTo>
                    <a:pt x="5" y="0"/>
                  </a:lnTo>
                  <a:cubicBezTo>
                    <a:pt x="4" y="0"/>
                    <a:pt x="3" y="0"/>
                    <a:pt x="2" y="1"/>
                  </a:cubicBezTo>
                  <a:cubicBezTo>
                    <a:pt x="2" y="1"/>
                    <a:pt x="1" y="2"/>
                    <a:pt x="0" y="3"/>
                  </a:cubicBezTo>
                  <a:cubicBezTo>
                    <a:pt x="0" y="3"/>
                    <a:pt x="0" y="4"/>
                    <a:pt x="0" y="5"/>
                  </a:cubicBezTo>
                  <a:cubicBezTo>
                    <a:pt x="0" y="6"/>
                    <a:pt x="0" y="7"/>
                    <a:pt x="0" y="8"/>
                  </a:cubicBezTo>
                  <a:cubicBezTo>
                    <a:pt x="1" y="9"/>
                    <a:pt x="1" y="9"/>
                    <a:pt x="2"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2">
              <a:extLst>
                <a:ext uri="{FF2B5EF4-FFF2-40B4-BE49-F238E27FC236}">
                  <a16:creationId xmlns:a16="http://schemas.microsoft.com/office/drawing/2014/main" id="{D6A90CD1-513C-425B-638C-54B3D0E139D8}"/>
                </a:ext>
              </a:extLst>
            </p:cNvPr>
            <p:cNvSpPr/>
            <p:nvPr/>
          </p:nvSpPr>
          <p:spPr>
            <a:xfrm>
              <a:off x="7997400" y="4535640"/>
              <a:ext cx="1050120" cy="740160"/>
            </a:xfrm>
            <a:custGeom>
              <a:avLst/>
              <a:gdLst/>
              <a:ahLst/>
              <a:cxnLst/>
              <a:rect l="l" t="t" r="r" b="b"/>
              <a:pathLst>
                <a:path w="2917" h="2056" extrusionOk="0">
                  <a:moveTo>
                    <a:pt x="2879" y="1810"/>
                  </a:moveTo>
                  <a:lnTo>
                    <a:pt x="2877" y="1808"/>
                  </a:lnTo>
                  <a:cubicBezTo>
                    <a:pt x="2866" y="1785"/>
                    <a:pt x="2833" y="1786"/>
                    <a:pt x="2812" y="1787"/>
                  </a:cubicBezTo>
                  <a:cubicBezTo>
                    <a:pt x="2773" y="1789"/>
                    <a:pt x="2742" y="1791"/>
                    <a:pt x="2714" y="1820"/>
                  </a:cubicBezTo>
                  <a:lnTo>
                    <a:pt x="2703" y="1818"/>
                  </a:lnTo>
                  <a:cubicBezTo>
                    <a:pt x="2685" y="1815"/>
                    <a:pt x="2667" y="1813"/>
                    <a:pt x="2649" y="1813"/>
                  </a:cubicBezTo>
                  <a:cubicBezTo>
                    <a:pt x="2646" y="1813"/>
                    <a:pt x="2643" y="1813"/>
                    <a:pt x="2640" y="1813"/>
                  </a:cubicBezTo>
                  <a:cubicBezTo>
                    <a:pt x="2609" y="1812"/>
                    <a:pt x="2579" y="1805"/>
                    <a:pt x="2550" y="1794"/>
                  </a:cubicBezTo>
                  <a:cubicBezTo>
                    <a:pt x="2511" y="1781"/>
                    <a:pt x="2452" y="1771"/>
                    <a:pt x="2440" y="1726"/>
                  </a:cubicBezTo>
                  <a:cubicBezTo>
                    <a:pt x="2440" y="1721"/>
                    <a:pt x="2439" y="1717"/>
                    <a:pt x="2436" y="1713"/>
                  </a:cubicBezTo>
                  <a:cubicBezTo>
                    <a:pt x="2432" y="1698"/>
                    <a:pt x="2424" y="1682"/>
                    <a:pt x="2420" y="1667"/>
                  </a:cubicBezTo>
                  <a:cubicBezTo>
                    <a:pt x="2418" y="1659"/>
                    <a:pt x="2416" y="1651"/>
                    <a:pt x="2415" y="1644"/>
                  </a:cubicBezTo>
                  <a:cubicBezTo>
                    <a:pt x="2416" y="1638"/>
                    <a:pt x="2417" y="1632"/>
                    <a:pt x="2417" y="1626"/>
                  </a:cubicBezTo>
                  <a:cubicBezTo>
                    <a:pt x="2417" y="1620"/>
                    <a:pt x="2416" y="1614"/>
                    <a:pt x="2415" y="1608"/>
                  </a:cubicBezTo>
                  <a:cubicBezTo>
                    <a:pt x="2415" y="1606"/>
                    <a:pt x="2414" y="1602"/>
                    <a:pt x="2413" y="1601"/>
                  </a:cubicBezTo>
                  <a:cubicBezTo>
                    <a:pt x="2412" y="1600"/>
                    <a:pt x="2412" y="1600"/>
                    <a:pt x="2412" y="1599"/>
                  </a:cubicBezTo>
                  <a:lnTo>
                    <a:pt x="2410" y="1597"/>
                  </a:lnTo>
                  <a:cubicBezTo>
                    <a:pt x="2410" y="1594"/>
                    <a:pt x="2410" y="1591"/>
                    <a:pt x="2408" y="1588"/>
                  </a:cubicBezTo>
                  <a:cubicBezTo>
                    <a:pt x="2410" y="1587"/>
                    <a:pt x="2411" y="1585"/>
                    <a:pt x="2412" y="1583"/>
                  </a:cubicBezTo>
                  <a:cubicBezTo>
                    <a:pt x="2416" y="1576"/>
                    <a:pt x="2418" y="1567"/>
                    <a:pt x="2418" y="1558"/>
                  </a:cubicBezTo>
                  <a:cubicBezTo>
                    <a:pt x="2418" y="1556"/>
                    <a:pt x="2418" y="1554"/>
                    <a:pt x="2418" y="1552"/>
                  </a:cubicBezTo>
                  <a:cubicBezTo>
                    <a:pt x="2418" y="1547"/>
                    <a:pt x="2415" y="1542"/>
                    <a:pt x="2413" y="1537"/>
                  </a:cubicBezTo>
                  <a:cubicBezTo>
                    <a:pt x="2410" y="1532"/>
                    <a:pt x="2407" y="1528"/>
                    <a:pt x="2403" y="1526"/>
                  </a:cubicBezTo>
                  <a:cubicBezTo>
                    <a:pt x="2403" y="1510"/>
                    <a:pt x="2403" y="1495"/>
                    <a:pt x="2403" y="1480"/>
                  </a:cubicBezTo>
                  <a:cubicBezTo>
                    <a:pt x="2403" y="1476"/>
                    <a:pt x="2403" y="1473"/>
                    <a:pt x="2404" y="1470"/>
                  </a:cubicBezTo>
                  <a:cubicBezTo>
                    <a:pt x="2404" y="1468"/>
                    <a:pt x="2405" y="1464"/>
                    <a:pt x="2405" y="1462"/>
                  </a:cubicBezTo>
                  <a:cubicBezTo>
                    <a:pt x="2405" y="1459"/>
                    <a:pt x="2404" y="1457"/>
                    <a:pt x="2404" y="1454"/>
                  </a:cubicBezTo>
                  <a:cubicBezTo>
                    <a:pt x="2404" y="1450"/>
                    <a:pt x="2404" y="1446"/>
                    <a:pt x="2404" y="1442"/>
                  </a:cubicBezTo>
                  <a:cubicBezTo>
                    <a:pt x="2405" y="1437"/>
                    <a:pt x="2405" y="1431"/>
                    <a:pt x="2405" y="1425"/>
                  </a:cubicBezTo>
                  <a:cubicBezTo>
                    <a:pt x="2405" y="1393"/>
                    <a:pt x="2397" y="1362"/>
                    <a:pt x="2383" y="1334"/>
                  </a:cubicBezTo>
                  <a:lnTo>
                    <a:pt x="2382" y="1331"/>
                  </a:lnTo>
                  <a:cubicBezTo>
                    <a:pt x="2381" y="1324"/>
                    <a:pt x="2379" y="1317"/>
                    <a:pt x="2376" y="1311"/>
                  </a:cubicBezTo>
                  <a:cubicBezTo>
                    <a:pt x="2375" y="1310"/>
                    <a:pt x="2374" y="1309"/>
                    <a:pt x="2373" y="1307"/>
                  </a:cubicBezTo>
                  <a:cubicBezTo>
                    <a:pt x="2370" y="1297"/>
                    <a:pt x="2368" y="1286"/>
                    <a:pt x="2366" y="1276"/>
                  </a:cubicBezTo>
                  <a:cubicBezTo>
                    <a:pt x="2368" y="1274"/>
                    <a:pt x="2369" y="1272"/>
                    <a:pt x="2370" y="1270"/>
                  </a:cubicBezTo>
                  <a:cubicBezTo>
                    <a:pt x="2371" y="1269"/>
                    <a:pt x="2372" y="1267"/>
                    <a:pt x="2372" y="1266"/>
                  </a:cubicBezTo>
                  <a:cubicBezTo>
                    <a:pt x="2376" y="1251"/>
                    <a:pt x="2377" y="1223"/>
                    <a:pt x="2363" y="1212"/>
                  </a:cubicBezTo>
                  <a:lnTo>
                    <a:pt x="2361" y="1211"/>
                  </a:lnTo>
                  <a:cubicBezTo>
                    <a:pt x="2361" y="1190"/>
                    <a:pt x="2359" y="1168"/>
                    <a:pt x="2355" y="1147"/>
                  </a:cubicBezTo>
                  <a:cubicBezTo>
                    <a:pt x="2355" y="1147"/>
                    <a:pt x="2356" y="1147"/>
                    <a:pt x="2356" y="1146"/>
                  </a:cubicBezTo>
                  <a:cubicBezTo>
                    <a:pt x="2356" y="1145"/>
                    <a:pt x="2355" y="1145"/>
                    <a:pt x="2355" y="1144"/>
                  </a:cubicBezTo>
                  <a:lnTo>
                    <a:pt x="2354" y="1143"/>
                  </a:lnTo>
                  <a:lnTo>
                    <a:pt x="2353" y="1142"/>
                  </a:lnTo>
                  <a:lnTo>
                    <a:pt x="2351" y="1142"/>
                  </a:lnTo>
                  <a:lnTo>
                    <a:pt x="2350" y="1142"/>
                  </a:lnTo>
                  <a:cubicBezTo>
                    <a:pt x="2359" y="1132"/>
                    <a:pt x="2367" y="1122"/>
                    <a:pt x="2374" y="1111"/>
                  </a:cubicBezTo>
                  <a:cubicBezTo>
                    <a:pt x="2387" y="1089"/>
                    <a:pt x="2395" y="1065"/>
                    <a:pt x="2398" y="1039"/>
                  </a:cubicBezTo>
                  <a:lnTo>
                    <a:pt x="2399" y="1039"/>
                  </a:lnTo>
                  <a:cubicBezTo>
                    <a:pt x="2400" y="1038"/>
                    <a:pt x="2402" y="1036"/>
                    <a:pt x="2403" y="1035"/>
                  </a:cubicBezTo>
                  <a:cubicBezTo>
                    <a:pt x="2404" y="1033"/>
                    <a:pt x="2405" y="1030"/>
                    <a:pt x="2405" y="1028"/>
                  </a:cubicBezTo>
                  <a:cubicBezTo>
                    <a:pt x="2405" y="1028"/>
                    <a:pt x="2405" y="1027"/>
                    <a:pt x="2405" y="1026"/>
                  </a:cubicBezTo>
                  <a:cubicBezTo>
                    <a:pt x="2405" y="1022"/>
                    <a:pt x="2403" y="1018"/>
                    <a:pt x="2403" y="1014"/>
                  </a:cubicBezTo>
                  <a:lnTo>
                    <a:pt x="2404" y="1009"/>
                  </a:lnTo>
                  <a:cubicBezTo>
                    <a:pt x="2411" y="980"/>
                    <a:pt x="2412" y="953"/>
                    <a:pt x="2417" y="923"/>
                  </a:cubicBezTo>
                  <a:cubicBezTo>
                    <a:pt x="2417" y="920"/>
                    <a:pt x="2417" y="917"/>
                    <a:pt x="2417" y="913"/>
                  </a:cubicBezTo>
                  <a:cubicBezTo>
                    <a:pt x="2417" y="893"/>
                    <a:pt x="2414" y="874"/>
                    <a:pt x="2408" y="854"/>
                  </a:cubicBezTo>
                  <a:cubicBezTo>
                    <a:pt x="2405" y="833"/>
                    <a:pt x="2399" y="813"/>
                    <a:pt x="2390" y="794"/>
                  </a:cubicBezTo>
                  <a:cubicBezTo>
                    <a:pt x="2380" y="775"/>
                    <a:pt x="2371" y="756"/>
                    <a:pt x="2363" y="736"/>
                  </a:cubicBezTo>
                  <a:cubicBezTo>
                    <a:pt x="2370" y="736"/>
                    <a:pt x="2376" y="726"/>
                    <a:pt x="2378" y="717"/>
                  </a:cubicBezTo>
                  <a:cubicBezTo>
                    <a:pt x="2391" y="706"/>
                    <a:pt x="2406" y="689"/>
                    <a:pt x="2410" y="686"/>
                  </a:cubicBezTo>
                  <a:cubicBezTo>
                    <a:pt x="2451" y="655"/>
                    <a:pt x="2489" y="620"/>
                    <a:pt x="2523" y="581"/>
                  </a:cubicBezTo>
                  <a:cubicBezTo>
                    <a:pt x="2545" y="555"/>
                    <a:pt x="2551" y="515"/>
                    <a:pt x="2567" y="485"/>
                  </a:cubicBezTo>
                  <a:cubicBezTo>
                    <a:pt x="2578" y="463"/>
                    <a:pt x="2589" y="440"/>
                    <a:pt x="2600" y="417"/>
                  </a:cubicBezTo>
                  <a:cubicBezTo>
                    <a:pt x="2629" y="389"/>
                    <a:pt x="2657" y="361"/>
                    <a:pt x="2682" y="331"/>
                  </a:cubicBezTo>
                  <a:cubicBezTo>
                    <a:pt x="2712" y="310"/>
                    <a:pt x="2739" y="287"/>
                    <a:pt x="2744" y="254"/>
                  </a:cubicBezTo>
                  <a:cubicBezTo>
                    <a:pt x="2757" y="239"/>
                    <a:pt x="2768" y="224"/>
                    <a:pt x="2778" y="207"/>
                  </a:cubicBezTo>
                  <a:cubicBezTo>
                    <a:pt x="2788" y="189"/>
                    <a:pt x="2797" y="169"/>
                    <a:pt x="2803" y="148"/>
                  </a:cubicBezTo>
                  <a:cubicBezTo>
                    <a:pt x="2803" y="146"/>
                    <a:pt x="2800" y="144"/>
                    <a:pt x="2798" y="146"/>
                  </a:cubicBezTo>
                  <a:cubicBezTo>
                    <a:pt x="2781" y="169"/>
                    <a:pt x="2764" y="193"/>
                    <a:pt x="2749" y="218"/>
                  </a:cubicBezTo>
                  <a:cubicBezTo>
                    <a:pt x="2745" y="224"/>
                    <a:pt x="2741" y="229"/>
                    <a:pt x="2737" y="235"/>
                  </a:cubicBezTo>
                  <a:cubicBezTo>
                    <a:pt x="2735" y="234"/>
                    <a:pt x="2734" y="234"/>
                    <a:pt x="2733" y="234"/>
                  </a:cubicBezTo>
                  <a:cubicBezTo>
                    <a:pt x="2731" y="234"/>
                    <a:pt x="2729" y="234"/>
                    <a:pt x="2728" y="235"/>
                  </a:cubicBezTo>
                  <a:cubicBezTo>
                    <a:pt x="2726" y="236"/>
                    <a:pt x="2725" y="237"/>
                    <a:pt x="2725" y="238"/>
                  </a:cubicBezTo>
                  <a:cubicBezTo>
                    <a:pt x="2724" y="239"/>
                    <a:pt x="2725" y="240"/>
                    <a:pt x="2724" y="240"/>
                  </a:cubicBezTo>
                  <a:cubicBezTo>
                    <a:pt x="2722" y="246"/>
                    <a:pt x="2720" y="251"/>
                    <a:pt x="2717" y="256"/>
                  </a:cubicBezTo>
                  <a:cubicBezTo>
                    <a:pt x="2714" y="261"/>
                    <a:pt x="2710" y="266"/>
                    <a:pt x="2707" y="271"/>
                  </a:cubicBezTo>
                  <a:cubicBezTo>
                    <a:pt x="2702" y="276"/>
                    <a:pt x="2697" y="282"/>
                    <a:pt x="2692" y="287"/>
                  </a:cubicBezTo>
                  <a:cubicBezTo>
                    <a:pt x="2655" y="325"/>
                    <a:pt x="2602" y="349"/>
                    <a:pt x="2577" y="398"/>
                  </a:cubicBezTo>
                  <a:cubicBezTo>
                    <a:pt x="2564" y="425"/>
                    <a:pt x="2550" y="454"/>
                    <a:pt x="2535" y="482"/>
                  </a:cubicBezTo>
                  <a:lnTo>
                    <a:pt x="2530" y="475"/>
                  </a:lnTo>
                  <a:cubicBezTo>
                    <a:pt x="2526" y="469"/>
                    <a:pt x="2523" y="464"/>
                    <a:pt x="2518" y="459"/>
                  </a:cubicBezTo>
                  <a:cubicBezTo>
                    <a:pt x="2514" y="454"/>
                    <a:pt x="2508" y="448"/>
                    <a:pt x="2501" y="451"/>
                  </a:cubicBezTo>
                  <a:cubicBezTo>
                    <a:pt x="2493" y="454"/>
                    <a:pt x="2489" y="467"/>
                    <a:pt x="2498" y="471"/>
                  </a:cubicBezTo>
                  <a:cubicBezTo>
                    <a:pt x="2500" y="471"/>
                    <a:pt x="2502" y="477"/>
                    <a:pt x="2503" y="479"/>
                  </a:cubicBezTo>
                  <a:cubicBezTo>
                    <a:pt x="2506" y="484"/>
                    <a:pt x="2509" y="490"/>
                    <a:pt x="2512" y="495"/>
                  </a:cubicBezTo>
                  <a:lnTo>
                    <a:pt x="2512" y="496"/>
                  </a:lnTo>
                  <a:cubicBezTo>
                    <a:pt x="2515" y="500"/>
                    <a:pt x="2518" y="504"/>
                    <a:pt x="2522" y="507"/>
                  </a:cubicBezTo>
                  <a:cubicBezTo>
                    <a:pt x="2517" y="504"/>
                    <a:pt x="2513" y="501"/>
                    <a:pt x="2509" y="497"/>
                  </a:cubicBezTo>
                  <a:cubicBezTo>
                    <a:pt x="2495" y="485"/>
                    <a:pt x="2492" y="463"/>
                    <a:pt x="2475" y="456"/>
                  </a:cubicBezTo>
                  <a:cubicBezTo>
                    <a:pt x="2465" y="452"/>
                    <a:pt x="2458" y="468"/>
                    <a:pt x="2467" y="473"/>
                  </a:cubicBezTo>
                  <a:cubicBezTo>
                    <a:pt x="2472" y="476"/>
                    <a:pt x="2473" y="483"/>
                    <a:pt x="2475" y="487"/>
                  </a:cubicBezTo>
                  <a:cubicBezTo>
                    <a:pt x="2477" y="492"/>
                    <a:pt x="2479" y="496"/>
                    <a:pt x="2482" y="500"/>
                  </a:cubicBezTo>
                  <a:cubicBezTo>
                    <a:pt x="2482" y="501"/>
                    <a:pt x="2482" y="501"/>
                    <a:pt x="2482" y="502"/>
                  </a:cubicBezTo>
                  <a:cubicBezTo>
                    <a:pt x="2486" y="507"/>
                    <a:pt x="2490" y="512"/>
                    <a:pt x="2494" y="517"/>
                  </a:cubicBezTo>
                  <a:cubicBezTo>
                    <a:pt x="2499" y="521"/>
                    <a:pt x="2503" y="525"/>
                    <a:pt x="2508" y="529"/>
                  </a:cubicBezTo>
                  <a:lnTo>
                    <a:pt x="2500" y="541"/>
                  </a:lnTo>
                  <a:cubicBezTo>
                    <a:pt x="2493" y="537"/>
                    <a:pt x="2487" y="531"/>
                    <a:pt x="2482" y="525"/>
                  </a:cubicBezTo>
                  <a:cubicBezTo>
                    <a:pt x="2478" y="520"/>
                    <a:pt x="2472" y="515"/>
                    <a:pt x="2468" y="509"/>
                  </a:cubicBezTo>
                  <a:cubicBezTo>
                    <a:pt x="2467" y="506"/>
                    <a:pt x="2465" y="503"/>
                    <a:pt x="2464" y="501"/>
                  </a:cubicBezTo>
                  <a:cubicBezTo>
                    <a:pt x="2462" y="498"/>
                    <a:pt x="2461" y="496"/>
                    <a:pt x="2460" y="494"/>
                  </a:cubicBezTo>
                  <a:cubicBezTo>
                    <a:pt x="2457" y="491"/>
                    <a:pt x="2454" y="487"/>
                    <a:pt x="2451" y="483"/>
                  </a:cubicBezTo>
                  <a:cubicBezTo>
                    <a:pt x="2450" y="481"/>
                    <a:pt x="2449" y="480"/>
                    <a:pt x="2449" y="478"/>
                  </a:cubicBezTo>
                  <a:cubicBezTo>
                    <a:pt x="2447" y="473"/>
                    <a:pt x="2443" y="470"/>
                    <a:pt x="2441" y="465"/>
                  </a:cubicBezTo>
                  <a:cubicBezTo>
                    <a:pt x="2438" y="456"/>
                    <a:pt x="2421" y="459"/>
                    <a:pt x="2424" y="469"/>
                  </a:cubicBezTo>
                  <a:cubicBezTo>
                    <a:pt x="2427" y="478"/>
                    <a:pt x="2430" y="486"/>
                    <a:pt x="2434" y="494"/>
                  </a:cubicBezTo>
                  <a:cubicBezTo>
                    <a:pt x="2436" y="500"/>
                    <a:pt x="2442" y="505"/>
                    <a:pt x="2445" y="510"/>
                  </a:cubicBezTo>
                  <a:cubicBezTo>
                    <a:pt x="2446" y="513"/>
                    <a:pt x="2448" y="516"/>
                    <a:pt x="2450" y="519"/>
                  </a:cubicBezTo>
                  <a:cubicBezTo>
                    <a:pt x="2452" y="523"/>
                    <a:pt x="2454" y="526"/>
                    <a:pt x="2456" y="530"/>
                  </a:cubicBezTo>
                  <a:cubicBezTo>
                    <a:pt x="2464" y="542"/>
                    <a:pt x="2474" y="552"/>
                    <a:pt x="2486" y="560"/>
                  </a:cubicBezTo>
                  <a:cubicBezTo>
                    <a:pt x="2482" y="566"/>
                    <a:pt x="2477" y="571"/>
                    <a:pt x="2472" y="576"/>
                  </a:cubicBezTo>
                  <a:cubicBezTo>
                    <a:pt x="2471" y="575"/>
                    <a:pt x="2469" y="574"/>
                    <a:pt x="2468" y="572"/>
                  </a:cubicBezTo>
                  <a:cubicBezTo>
                    <a:pt x="2457" y="563"/>
                    <a:pt x="2448" y="552"/>
                    <a:pt x="2441" y="540"/>
                  </a:cubicBezTo>
                  <a:cubicBezTo>
                    <a:pt x="2435" y="529"/>
                    <a:pt x="2430" y="518"/>
                    <a:pt x="2423" y="506"/>
                  </a:cubicBezTo>
                  <a:cubicBezTo>
                    <a:pt x="2415" y="492"/>
                    <a:pt x="2405" y="478"/>
                    <a:pt x="2396" y="464"/>
                  </a:cubicBezTo>
                  <a:cubicBezTo>
                    <a:pt x="2390" y="457"/>
                    <a:pt x="2378" y="464"/>
                    <a:pt x="2384" y="472"/>
                  </a:cubicBezTo>
                  <a:cubicBezTo>
                    <a:pt x="2394" y="488"/>
                    <a:pt x="2423" y="567"/>
                    <a:pt x="2455" y="593"/>
                  </a:cubicBezTo>
                  <a:lnTo>
                    <a:pt x="2444" y="602"/>
                  </a:lnTo>
                  <a:cubicBezTo>
                    <a:pt x="2434" y="589"/>
                    <a:pt x="2426" y="575"/>
                    <a:pt x="2418" y="561"/>
                  </a:cubicBezTo>
                  <a:cubicBezTo>
                    <a:pt x="2412" y="552"/>
                    <a:pt x="2407" y="542"/>
                    <a:pt x="2402" y="532"/>
                  </a:cubicBezTo>
                  <a:cubicBezTo>
                    <a:pt x="2400" y="529"/>
                    <a:pt x="2399" y="526"/>
                    <a:pt x="2397" y="523"/>
                  </a:cubicBezTo>
                  <a:cubicBezTo>
                    <a:pt x="2386" y="504"/>
                    <a:pt x="2374" y="485"/>
                    <a:pt x="2360" y="467"/>
                  </a:cubicBezTo>
                  <a:cubicBezTo>
                    <a:pt x="2355" y="460"/>
                    <a:pt x="2343" y="467"/>
                    <a:pt x="2347" y="474"/>
                  </a:cubicBezTo>
                  <a:cubicBezTo>
                    <a:pt x="2365" y="509"/>
                    <a:pt x="2384" y="545"/>
                    <a:pt x="2406" y="578"/>
                  </a:cubicBezTo>
                  <a:cubicBezTo>
                    <a:pt x="2407" y="581"/>
                    <a:pt x="2408" y="583"/>
                    <a:pt x="2409" y="585"/>
                  </a:cubicBezTo>
                  <a:cubicBezTo>
                    <a:pt x="2415" y="595"/>
                    <a:pt x="2422" y="605"/>
                    <a:pt x="2430" y="614"/>
                  </a:cubicBezTo>
                  <a:lnTo>
                    <a:pt x="2417" y="625"/>
                  </a:lnTo>
                  <a:cubicBezTo>
                    <a:pt x="2420" y="625"/>
                    <a:pt x="2415" y="619"/>
                    <a:pt x="2414" y="617"/>
                  </a:cubicBezTo>
                  <a:cubicBezTo>
                    <a:pt x="2410" y="609"/>
                    <a:pt x="2406" y="602"/>
                    <a:pt x="2402" y="596"/>
                  </a:cubicBezTo>
                  <a:cubicBezTo>
                    <a:pt x="2398" y="589"/>
                    <a:pt x="2396" y="586"/>
                    <a:pt x="2393" y="582"/>
                  </a:cubicBezTo>
                  <a:cubicBezTo>
                    <a:pt x="2389" y="577"/>
                    <a:pt x="2387" y="577"/>
                    <a:pt x="2387" y="572"/>
                  </a:cubicBezTo>
                  <a:cubicBezTo>
                    <a:pt x="2386" y="567"/>
                    <a:pt x="2376" y="567"/>
                    <a:pt x="2375" y="572"/>
                  </a:cubicBezTo>
                  <a:cubicBezTo>
                    <a:pt x="2375" y="582"/>
                    <a:pt x="2382" y="585"/>
                    <a:pt x="2385" y="594"/>
                  </a:cubicBezTo>
                  <a:cubicBezTo>
                    <a:pt x="2388" y="602"/>
                    <a:pt x="2390" y="610"/>
                    <a:pt x="2392" y="618"/>
                  </a:cubicBezTo>
                  <a:cubicBezTo>
                    <a:pt x="2394" y="623"/>
                    <a:pt x="2396" y="627"/>
                    <a:pt x="2398" y="631"/>
                  </a:cubicBezTo>
                  <a:cubicBezTo>
                    <a:pt x="2400" y="634"/>
                    <a:pt x="2401" y="636"/>
                    <a:pt x="2403" y="638"/>
                  </a:cubicBezTo>
                  <a:lnTo>
                    <a:pt x="2398" y="644"/>
                  </a:lnTo>
                  <a:cubicBezTo>
                    <a:pt x="2366" y="596"/>
                    <a:pt x="2341" y="540"/>
                    <a:pt x="2301" y="498"/>
                  </a:cubicBezTo>
                  <a:cubicBezTo>
                    <a:pt x="2299" y="496"/>
                    <a:pt x="2295" y="500"/>
                    <a:pt x="2297" y="502"/>
                  </a:cubicBezTo>
                  <a:cubicBezTo>
                    <a:pt x="2306" y="515"/>
                    <a:pt x="2315" y="529"/>
                    <a:pt x="2323" y="543"/>
                  </a:cubicBezTo>
                  <a:cubicBezTo>
                    <a:pt x="2336" y="565"/>
                    <a:pt x="2347" y="588"/>
                    <a:pt x="2357" y="612"/>
                  </a:cubicBezTo>
                  <a:lnTo>
                    <a:pt x="2358" y="615"/>
                  </a:lnTo>
                  <a:cubicBezTo>
                    <a:pt x="2328" y="565"/>
                    <a:pt x="2270" y="531"/>
                    <a:pt x="2225" y="497"/>
                  </a:cubicBezTo>
                  <a:lnTo>
                    <a:pt x="2224" y="497"/>
                  </a:lnTo>
                  <a:cubicBezTo>
                    <a:pt x="2223" y="497"/>
                    <a:pt x="2223" y="497"/>
                    <a:pt x="2222" y="497"/>
                  </a:cubicBezTo>
                  <a:lnTo>
                    <a:pt x="2221" y="498"/>
                  </a:lnTo>
                  <a:cubicBezTo>
                    <a:pt x="2220" y="499"/>
                    <a:pt x="2221" y="499"/>
                    <a:pt x="2221" y="499"/>
                  </a:cubicBezTo>
                  <a:cubicBezTo>
                    <a:pt x="2221" y="500"/>
                    <a:pt x="2220" y="500"/>
                    <a:pt x="2221" y="501"/>
                  </a:cubicBezTo>
                  <a:cubicBezTo>
                    <a:pt x="2222" y="502"/>
                    <a:pt x="2222" y="501"/>
                    <a:pt x="2222" y="502"/>
                  </a:cubicBezTo>
                  <a:cubicBezTo>
                    <a:pt x="2255" y="530"/>
                    <a:pt x="2286" y="562"/>
                    <a:pt x="2314" y="595"/>
                  </a:cubicBezTo>
                  <a:cubicBezTo>
                    <a:pt x="2313" y="595"/>
                    <a:pt x="2313" y="595"/>
                    <a:pt x="2312" y="595"/>
                  </a:cubicBezTo>
                  <a:cubicBezTo>
                    <a:pt x="2311" y="595"/>
                    <a:pt x="2309" y="595"/>
                    <a:pt x="2308" y="596"/>
                  </a:cubicBezTo>
                  <a:cubicBezTo>
                    <a:pt x="2307" y="597"/>
                    <a:pt x="2306" y="597"/>
                    <a:pt x="2305" y="599"/>
                  </a:cubicBezTo>
                  <a:cubicBezTo>
                    <a:pt x="2305" y="599"/>
                    <a:pt x="2304" y="600"/>
                    <a:pt x="2304" y="601"/>
                  </a:cubicBezTo>
                  <a:cubicBezTo>
                    <a:pt x="2304" y="605"/>
                    <a:pt x="2303" y="608"/>
                    <a:pt x="2303" y="611"/>
                  </a:cubicBezTo>
                  <a:cubicBezTo>
                    <a:pt x="2303" y="616"/>
                    <a:pt x="2304" y="621"/>
                    <a:pt x="2305" y="625"/>
                  </a:cubicBezTo>
                  <a:cubicBezTo>
                    <a:pt x="2303" y="622"/>
                    <a:pt x="2301" y="619"/>
                    <a:pt x="2299" y="615"/>
                  </a:cubicBezTo>
                  <a:cubicBezTo>
                    <a:pt x="2298" y="613"/>
                    <a:pt x="2296" y="611"/>
                    <a:pt x="2295" y="609"/>
                  </a:cubicBezTo>
                  <a:cubicBezTo>
                    <a:pt x="2293" y="604"/>
                    <a:pt x="2289" y="600"/>
                    <a:pt x="2285" y="597"/>
                  </a:cubicBezTo>
                  <a:cubicBezTo>
                    <a:pt x="2281" y="593"/>
                    <a:pt x="2283" y="587"/>
                    <a:pt x="2279" y="584"/>
                  </a:cubicBezTo>
                  <a:cubicBezTo>
                    <a:pt x="2271" y="578"/>
                    <a:pt x="2249" y="568"/>
                    <a:pt x="2244" y="560"/>
                  </a:cubicBezTo>
                  <a:cubicBezTo>
                    <a:pt x="2237" y="548"/>
                    <a:pt x="2223" y="547"/>
                    <a:pt x="2213" y="537"/>
                  </a:cubicBezTo>
                  <a:lnTo>
                    <a:pt x="2212" y="537"/>
                  </a:lnTo>
                  <a:cubicBezTo>
                    <a:pt x="2211" y="537"/>
                    <a:pt x="2211" y="537"/>
                    <a:pt x="2211" y="537"/>
                  </a:cubicBezTo>
                  <a:cubicBezTo>
                    <a:pt x="2210" y="537"/>
                    <a:pt x="2210" y="537"/>
                    <a:pt x="2210" y="538"/>
                  </a:cubicBezTo>
                  <a:lnTo>
                    <a:pt x="2210" y="539"/>
                  </a:lnTo>
                  <a:lnTo>
                    <a:pt x="2210" y="540"/>
                  </a:lnTo>
                  <a:cubicBezTo>
                    <a:pt x="2214" y="545"/>
                    <a:pt x="2219" y="548"/>
                    <a:pt x="2224" y="551"/>
                  </a:cubicBezTo>
                  <a:cubicBezTo>
                    <a:pt x="2225" y="552"/>
                    <a:pt x="2226" y="552"/>
                    <a:pt x="2227" y="553"/>
                  </a:cubicBezTo>
                  <a:cubicBezTo>
                    <a:pt x="2237" y="559"/>
                    <a:pt x="2236" y="573"/>
                    <a:pt x="2245" y="577"/>
                  </a:cubicBezTo>
                  <a:cubicBezTo>
                    <a:pt x="2246" y="577"/>
                    <a:pt x="2247" y="578"/>
                    <a:pt x="2248" y="579"/>
                  </a:cubicBezTo>
                  <a:cubicBezTo>
                    <a:pt x="2254" y="582"/>
                    <a:pt x="2260" y="587"/>
                    <a:pt x="2266" y="591"/>
                  </a:cubicBezTo>
                  <a:cubicBezTo>
                    <a:pt x="2270" y="595"/>
                    <a:pt x="2271" y="602"/>
                    <a:pt x="2275" y="606"/>
                  </a:cubicBezTo>
                  <a:cubicBezTo>
                    <a:pt x="2285" y="617"/>
                    <a:pt x="2295" y="652"/>
                    <a:pt x="2314" y="649"/>
                  </a:cubicBezTo>
                  <a:cubicBezTo>
                    <a:pt x="2318" y="660"/>
                    <a:pt x="2321" y="671"/>
                    <a:pt x="2322" y="672"/>
                  </a:cubicBezTo>
                  <a:cubicBezTo>
                    <a:pt x="2330" y="690"/>
                    <a:pt x="2333" y="710"/>
                    <a:pt x="2341" y="727"/>
                  </a:cubicBezTo>
                  <a:cubicBezTo>
                    <a:pt x="2356" y="756"/>
                    <a:pt x="2381" y="797"/>
                    <a:pt x="2386" y="830"/>
                  </a:cubicBezTo>
                  <a:cubicBezTo>
                    <a:pt x="2392" y="871"/>
                    <a:pt x="2403" y="912"/>
                    <a:pt x="2395" y="953"/>
                  </a:cubicBezTo>
                  <a:lnTo>
                    <a:pt x="2393" y="963"/>
                  </a:lnTo>
                  <a:cubicBezTo>
                    <a:pt x="2375" y="901"/>
                    <a:pt x="2352" y="842"/>
                    <a:pt x="2323" y="786"/>
                  </a:cubicBezTo>
                  <a:cubicBezTo>
                    <a:pt x="2320" y="781"/>
                    <a:pt x="2312" y="784"/>
                    <a:pt x="2315" y="790"/>
                  </a:cubicBezTo>
                  <a:cubicBezTo>
                    <a:pt x="2328" y="819"/>
                    <a:pt x="2337" y="850"/>
                    <a:pt x="2343" y="881"/>
                  </a:cubicBezTo>
                  <a:cubicBezTo>
                    <a:pt x="2355" y="931"/>
                    <a:pt x="2368" y="977"/>
                    <a:pt x="2377" y="1027"/>
                  </a:cubicBezTo>
                  <a:cubicBezTo>
                    <a:pt x="2377" y="1028"/>
                    <a:pt x="2378" y="1029"/>
                    <a:pt x="2378" y="1030"/>
                  </a:cubicBezTo>
                  <a:cubicBezTo>
                    <a:pt x="2375" y="1042"/>
                    <a:pt x="2371" y="1054"/>
                    <a:pt x="2366" y="1066"/>
                  </a:cubicBezTo>
                  <a:cubicBezTo>
                    <a:pt x="2362" y="984"/>
                    <a:pt x="2342" y="904"/>
                    <a:pt x="2307" y="830"/>
                  </a:cubicBezTo>
                  <a:cubicBezTo>
                    <a:pt x="2305" y="825"/>
                    <a:pt x="2296" y="829"/>
                    <a:pt x="2298" y="834"/>
                  </a:cubicBezTo>
                  <a:cubicBezTo>
                    <a:pt x="2312" y="869"/>
                    <a:pt x="2320" y="908"/>
                    <a:pt x="2330" y="944"/>
                  </a:cubicBezTo>
                  <a:cubicBezTo>
                    <a:pt x="2345" y="998"/>
                    <a:pt x="2342" y="1049"/>
                    <a:pt x="2344" y="1103"/>
                  </a:cubicBezTo>
                  <a:cubicBezTo>
                    <a:pt x="2338" y="1110"/>
                    <a:pt x="2332" y="1115"/>
                    <a:pt x="2325" y="1120"/>
                  </a:cubicBezTo>
                  <a:cubicBezTo>
                    <a:pt x="2318" y="1058"/>
                    <a:pt x="2307" y="996"/>
                    <a:pt x="2292" y="936"/>
                  </a:cubicBezTo>
                  <a:cubicBezTo>
                    <a:pt x="2290" y="930"/>
                    <a:pt x="2280" y="930"/>
                    <a:pt x="2280" y="937"/>
                  </a:cubicBezTo>
                  <a:cubicBezTo>
                    <a:pt x="2283" y="1000"/>
                    <a:pt x="2297" y="1063"/>
                    <a:pt x="2299" y="1126"/>
                  </a:cubicBezTo>
                  <a:lnTo>
                    <a:pt x="2283" y="1126"/>
                  </a:lnTo>
                  <a:cubicBezTo>
                    <a:pt x="2283" y="1103"/>
                    <a:pt x="2271" y="1081"/>
                    <a:pt x="2269" y="1057"/>
                  </a:cubicBezTo>
                  <a:lnTo>
                    <a:pt x="2269" y="1056"/>
                  </a:lnTo>
                  <a:cubicBezTo>
                    <a:pt x="2269" y="1044"/>
                    <a:pt x="2268" y="1031"/>
                    <a:pt x="2265" y="1019"/>
                  </a:cubicBezTo>
                  <a:cubicBezTo>
                    <a:pt x="2257" y="1000"/>
                    <a:pt x="2250" y="978"/>
                    <a:pt x="2243" y="958"/>
                  </a:cubicBezTo>
                  <a:cubicBezTo>
                    <a:pt x="2243" y="958"/>
                    <a:pt x="2242" y="958"/>
                    <a:pt x="2242" y="957"/>
                  </a:cubicBezTo>
                  <a:cubicBezTo>
                    <a:pt x="2241" y="956"/>
                    <a:pt x="2241" y="956"/>
                    <a:pt x="2240" y="955"/>
                  </a:cubicBezTo>
                  <a:cubicBezTo>
                    <a:pt x="2239" y="954"/>
                    <a:pt x="2238" y="954"/>
                    <a:pt x="2237" y="954"/>
                  </a:cubicBezTo>
                  <a:cubicBezTo>
                    <a:pt x="2236" y="954"/>
                    <a:pt x="2235" y="954"/>
                    <a:pt x="2234" y="955"/>
                  </a:cubicBezTo>
                  <a:cubicBezTo>
                    <a:pt x="2233" y="956"/>
                    <a:pt x="2232" y="956"/>
                    <a:pt x="2232" y="957"/>
                  </a:cubicBezTo>
                  <a:cubicBezTo>
                    <a:pt x="2231" y="958"/>
                    <a:pt x="2231" y="959"/>
                    <a:pt x="2231" y="960"/>
                  </a:cubicBezTo>
                  <a:cubicBezTo>
                    <a:pt x="2231" y="961"/>
                    <a:pt x="2231" y="961"/>
                    <a:pt x="2231" y="962"/>
                  </a:cubicBezTo>
                  <a:cubicBezTo>
                    <a:pt x="2242" y="1016"/>
                    <a:pt x="2245" y="1071"/>
                    <a:pt x="2255" y="1126"/>
                  </a:cubicBezTo>
                  <a:lnTo>
                    <a:pt x="2253" y="1126"/>
                  </a:lnTo>
                  <a:cubicBezTo>
                    <a:pt x="2242" y="1051"/>
                    <a:pt x="2215" y="979"/>
                    <a:pt x="2178" y="914"/>
                  </a:cubicBezTo>
                  <a:cubicBezTo>
                    <a:pt x="2166" y="894"/>
                    <a:pt x="2154" y="874"/>
                    <a:pt x="2140" y="855"/>
                  </a:cubicBezTo>
                  <a:cubicBezTo>
                    <a:pt x="2136" y="850"/>
                    <a:pt x="2127" y="856"/>
                    <a:pt x="2130" y="862"/>
                  </a:cubicBezTo>
                  <a:cubicBezTo>
                    <a:pt x="2175" y="943"/>
                    <a:pt x="2206" y="1031"/>
                    <a:pt x="2224" y="1123"/>
                  </a:cubicBezTo>
                  <a:cubicBezTo>
                    <a:pt x="2214" y="1091"/>
                    <a:pt x="2202" y="1061"/>
                    <a:pt x="2187" y="1031"/>
                  </a:cubicBezTo>
                  <a:cubicBezTo>
                    <a:pt x="2165" y="994"/>
                    <a:pt x="2137" y="964"/>
                    <a:pt x="2114" y="928"/>
                  </a:cubicBezTo>
                  <a:cubicBezTo>
                    <a:pt x="2113" y="928"/>
                    <a:pt x="2113" y="927"/>
                    <a:pt x="2112" y="927"/>
                  </a:cubicBezTo>
                  <a:cubicBezTo>
                    <a:pt x="2111" y="926"/>
                    <a:pt x="2111" y="926"/>
                    <a:pt x="2110" y="926"/>
                  </a:cubicBezTo>
                  <a:cubicBezTo>
                    <a:pt x="2109" y="926"/>
                    <a:pt x="2108" y="926"/>
                    <a:pt x="2107" y="927"/>
                  </a:cubicBezTo>
                  <a:cubicBezTo>
                    <a:pt x="2107" y="927"/>
                    <a:pt x="2107" y="928"/>
                    <a:pt x="2106" y="929"/>
                  </a:cubicBezTo>
                  <a:cubicBezTo>
                    <a:pt x="2105" y="930"/>
                    <a:pt x="2105" y="930"/>
                    <a:pt x="2105" y="931"/>
                  </a:cubicBezTo>
                  <a:cubicBezTo>
                    <a:pt x="2105" y="932"/>
                    <a:pt x="2105" y="933"/>
                    <a:pt x="2106" y="933"/>
                  </a:cubicBezTo>
                  <a:cubicBezTo>
                    <a:pt x="2112" y="948"/>
                    <a:pt x="2119" y="963"/>
                    <a:pt x="2127" y="977"/>
                  </a:cubicBezTo>
                  <a:cubicBezTo>
                    <a:pt x="2134" y="989"/>
                    <a:pt x="2142" y="1001"/>
                    <a:pt x="2150" y="1012"/>
                  </a:cubicBezTo>
                  <a:cubicBezTo>
                    <a:pt x="2155" y="1018"/>
                    <a:pt x="2158" y="1024"/>
                    <a:pt x="2162" y="1030"/>
                  </a:cubicBezTo>
                  <a:cubicBezTo>
                    <a:pt x="2173" y="1049"/>
                    <a:pt x="2181" y="1069"/>
                    <a:pt x="2185" y="1091"/>
                  </a:cubicBezTo>
                  <a:cubicBezTo>
                    <a:pt x="2181" y="1086"/>
                    <a:pt x="2177" y="1080"/>
                    <a:pt x="2174" y="1074"/>
                  </a:cubicBezTo>
                  <a:cubicBezTo>
                    <a:pt x="2172" y="1072"/>
                    <a:pt x="2171" y="1070"/>
                    <a:pt x="2170" y="1067"/>
                  </a:cubicBezTo>
                  <a:cubicBezTo>
                    <a:pt x="2166" y="1057"/>
                    <a:pt x="2150" y="1046"/>
                    <a:pt x="2143" y="1038"/>
                  </a:cubicBezTo>
                  <a:cubicBezTo>
                    <a:pt x="2117" y="1009"/>
                    <a:pt x="2091" y="981"/>
                    <a:pt x="2064" y="954"/>
                  </a:cubicBezTo>
                  <a:cubicBezTo>
                    <a:pt x="2061" y="950"/>
                    <a:pt x="2054" y="954"/>
                    <a:pt x="2057" y="958"/>
                  </a:cubicBezTo>
                  <a:cubicBezTo>
                    <a:pt x="2081" y="998"/>
                    <a:pt x="2111" y="1033"/>
                    <a:pt x="2139" y="1071"/>
                  </a:cubicBezTo>
                  <a:lnTo>
                    <a:pt x="2140" y="1072"/>
                  </a:lnTo>
                  <a:cubicBezTo>
                    <a:pt x="2149" y="1088"/>
                    <a:pt x="2159" y="1102"/>
                    <a:pt x="2170" y="1115"/>
                  </a:cubicBezTo>
                  <a:cubicBezTo>
                    <a:pt x="2154" y="1109"/>
                    <a:pt x="2138" y="1103"/>
                    <a:pt x="2122" y="1095"/>
                  </a:cubicBezTo>
                  <a:cubicBezTo>
                    <a:pt x="2103" y="1088"/>
                    <a:pt x="2085" y="1079"/>
                    <a:pt x="2068" y="1069"/>
                  </a:cubicBezTo>
                  <a:cubicBezTo>
                    <a:pt x="2060" y="1065"/>
                    <a:pt x="2053" y="1061"/>
                    <a:pt x="2046" y="1056"/>
                  </a:cubicBezTo>
                  <a:lnTo>
                    <a:pt x="2045" y="1055"/>
                  </a:lnTo>
                  <a:lnTo>
                    <a:pt x="2044" y="1055"/>
                  </a:lnTo>
                  <a:cubicBezTo>
                    <a:pt x="2043" y="1055"/>
                    <a:pt x="2043" y="1054"/>
                    <a:pt x="2042" y="1055"/>
                  </a:cubicBezTo>
                  <a:cubicBezTo>
                    <a:pt x="2041" y="1056"/>
                    <a:pt x="2042" y="1055"/>
                    <a:pt x="2041" y="1056"/>
                  </a:cubicBezTo>
                  <a:cubicBezTo>
                    <a:pt x="2040" y="1057"/>
                    <a:pt x="2041" y="1057"/>
                    <a:pt x="2041" y="1058"/>
                  </a:cubicBezTo>
                  <a:cubicBezTo>
                    <a:pt x="2041" y="1059"/>
                    <a:pt x="2041" y="1059"/>
                    <a:pt x="2041" y="1059"/>
                  </a:cubicBezTo>
                  <a:cubicBezTo>
                    <a:pt x="2041" y="1060"/>
                    <a:pt x="2042" y="1060"/>
                    <a:pt x="2042" y="1060"/>
                  </a:cubicBezTo>
                  <a:cubicBezTo>
                    <a:pt x="2058" y="1079"/>
                    <a:pt x="2077" y="1095"/>
                    <a:pt x="2098" y="1109"/>
                  </a:cubicBezTo>
                  <a:cubicBezTo>
                    <a:pt x="2107" y="1116"/>
                    <a:pt x="2118" y="1123"/>
                    <a:pt x="2129" y="1130"/>
                  </a:cubicBezTo>
                  <a:cubicBezTo>
                    <a:pt x="2132" y="1132"/>
                    <a:pt x="2136" y="1134"/>
                    <a:pt x="2140" y="1136"/>
                  </a:cubicBezTo>
                  <a:cubicBezTo>
                    <a:pt x="2137" y="1136"/>
                    <a:pt x="2134" y="1136"/>
                    <a:pt x="2130" y="1136"/>
                  </a:cubicBezTo>
                  <a:cubicBezTo>
                    <a:pt x="2124" y="1136"/>
                    <a:pt x="2117" y="1135"/>
                    <a:pt x="2111" y="1133"/>
                  </a:cubicBezTo>
                  <a:cubicBezTo>
                    <a:pt x="2079" y="1121"/>
                    <a:pt x="2048" y="1107"/>
                    <a:pt x="2019" y="1090"/>
                  </a:cubicBezTo>
                  <a:cubicBezTo>
                    <a:pt x="1958" y="1050"/>
                    <a:pt x="1912" y="981"/>
                    <a:pt x="1845" y="951"/>
                  </a:cubicBezTo>
                  <a:cubicBezTo>
                    <a:pt x="1843" y="950"/>
                    <a:pt x="1840" y="954"/>
                    <a:pt x="1843" y="956"/>
                  </a:cubicBezTo>
                  <a:cubicBezTo>
                    <a:pt x="1873" y="975"/>
                    <a:pt x="1891" y="1009"/>
                    <a:pt x="1918" y="1034"/>
                  </a:cubicBezTo>
                  <a:cubicBezTo>
                    <a:pt x="1948" y="1065"/>
                    <a:pt x="1979" y="1094"/>
                    <a:pt x="2012" y="1121"/>
                  </a:cubicBezTo>
                  <a:cubicBezTo>
                    <a:pt x="2022" y="1129"/>
                    <a:pt x="2033" y="1136"/>
                    <a:pt x="2044" y="1142"/>
                  </a:cubicBezTo>
                  <a:cubicBezTo>
                    <a:pt x="2056" y="1149"/>
                    <a:pt x="2068" y="1155"/>
                    <a:pt x="2081" y="1161"/>
                  </a:cubicBezTo>
                  <a:cubicBezTo>
                    <a:pt x="2052" y="1159"/>
                    <a:pt x="2024" y="1154"/>
                    <a:pt x="1997" y="1146"/>
                  </a:cubicBezTo>
                  <a:cubicBezTo>
                    <a:pt x="1985" y="1141"/>
                    <a:pt x="1974" y="1134"/>
                    <a:pt x="1963" y="1128"/>
                  </a:cubicBezTo>
                  <a:cubicBezTo>
                    <a:pt x="1938" y="1113"/>
                    <a:pt x="1916" y="1097"/>
                    <a:pt x="1895" y="1077"/>
                  </a:cubicBezTo>
                  <a:cubicBezTo>
                    <a:pt x="1837" y="1027"/>
                    <a:pt x="1789" y="962"/>
                    <a:pt x="1740" y="903"/>
                  </a:cubicBezTo>
                  <a:cubicBezTo>
                    <a:pt x="1701" y="854"/>
                    <a:pt x="1666" y="805"/>
                    <a:pt x="1615" y="765"/>
                  </a:cubicBezTo>
                  <a:cubicBezTo>
                    <a:pt x="1562" y="725"/>
                    <a:pt x="1511" y="682"/>
                    <a:pt x="1463" y="635"/>
                  </a:cubicBezTo>
                  <a:cubicBezTo>
                    <a:pt x="1429" y="600"/>
                    <a:pt x="1400" y="560"/>
                    <a:pt x="1375" y="517"/>
                  </a:cubicBezTo>
                  <a:cubicBezTo>
                    <a:pt x="1375" y="517"/>
                    <a:pt x="1375" y="515"/>
                    <a:pt x="1375" y="514"/>
                  </a:cubicBezTo>
                  <a:lnTo>
                    <a:pt x="1375" y="513"/>
                  </a:lnTo>
                  <a:cubicBezTo>
                    <a:pt x="1374" y="512"/>
                    <a:pt x="1374" y="511"/>
                    <a:pt x="1373" y="511"/>
                  </a:cubicBezTo>
                  <a:cubicBezTo>
                    <a:pt x="1372" y="511"/>
                    <a:pt x="1372" y="510"/>
                    <a:pt x="1371" y="510"/>
                  </a:cubicBezTo>
                  <a:cubicBezTo>
                    <a:pt x="1360" y="491"/>
                    <a:pt x="1349" y="473"/>
                    <a:pt x="1337" y="455"/>
                  </a:cubicBezTo>
                  <a:lnTo>
                    <a:pt x="1335" y="451"/>
                  </a:lnTo>
                  <a:cubicBezTo>
                    <a:pt x="1335" y="450"/>
                    <a:pt x="1334" y="449"/>
                    <a:pt x="1334" y="448"/>
                  </a:cubicBezTo>
                  <a:cubicBezTo>
                    <a:pt x="1333" y="447"/>
                    <a:pt x="1332" y="446"/>
                    <a:pt x="1331" y="445"/>
                  </a:cubicBezTo>
                  <a:lnTo>
                    <a:pt x="1330" y="445"/>
                  </a:lnTo>
                  <a:cubicBezTo>
                    <a:pt x="1293" y="396"/>
                    <a:pt x="1252" y="351"/>
                    <a:pt x="1208" y="310"/>
                  </a:cubicBezTo>
                  <a:cubicBezTo>
                    <a:pt x="1182" y="282"/>
                    <a:pt x="1155" y="256"/>
                    <a:pt x="1127" y="230"/>
                  </a:cubicBezTo>
                  <a:lnTo>
                    <a:pt x="1123" y="219"/>
                  </a:lnTo>
                  <a:cubicBezTo>
                    <a:pt x="1121" y="214"/>
                    <a:pt x="1117" y="215"/>
                    <a:pt x="1114" y="219"/>
                  </a:cubicBezTo>
                  <a:cubicBezTo>
                    <a:pt x="1039" y="150"/>
                    <a:pt x="961" y="84"/>
                    <a:pt x="887" y="14"/>
                  </a:cubicBezTo>
                  <a:cubicBezTo>
                    <a:pt x="886" y="12"/>
                    <a:pt x="883" y="15"/>
                    <a:pt x="885" y="16"/>
                  </a:cubicBezTo>
                  <a:cubicBezTo>
                    <a:pt x="919" y="57"/>
                    <a:pt x="955" y="97"/>
                    <a:pt x="993" y="134"/>
                  </a:cubicBezTo>
                  <a:cubicBezTo>
                    <a:pt x="1028" y="194"/>
                    <a:pt x="1052" y="260"/>
                    <a:pt x="1064" y="328"/>
                  </a:cubicBezTo>
                  <a:cubicBezTo>
                    <a:pt x="1064" y="329"/>
                    <a:pt x="1065" y="329"/>
                    <a:pt x="1065" y="330"/>
                  </a:cubicBezTo>
                  <a:cubicBezTo>
                    <a:pt x="1065" y="331"/>
                    <a:pt x="1066" y="331"/>
                    <a:pt x="1067" y="332"/>
                  </a:cubicBezTo>
                  <a:cubicBezTo>
                    <a:pt x="1067" y="332"/>
                    <a:pt x="1068" y="332"/>
                    <a:pt x="1069" y="332"/>
                  </a:cubicBezTo>
                  <a:cubicBezTo>
                    <a:pt x="1069" y="332"/>
                    <a:pt x="1070" y="333"/>
                    <a:pt x="1071" y="332"/>
                  </a:cubicBezTo>
                  <a:cubicBezTo>
                    <a:pt x="1072" y="331"/>
                    <a:pt x="1071" y="331"/>
                    <a:pt x="1072" y="330"/>
                  </a:cubicBezTo>
                  <a:cubicBezTo>
                    <a:pt x="1073" y="329"/>
                    <a:pt x="1073" y="329"/>
                    <a:pt x="1073" y="328"/>
                  </a:cubicBezTo>
                  <a:cubicBezTo>
                    <a:pt x="1077" y="280"/>
                    <a:pt x="1055" y="228"/>
                    <a:pt x="1040" y="183"/>
                  </a:cubicBezTo>
                  <a:cubicBezTo>
                    <a:pt x="1040" y="181"/>
                    <a:pt x="1038" y="179"/>
                    <a:pt x="1038" y="178"/>
                  </a:cubicBezTo>
                  <a:lnTo>
                    <a:pt x="1068" y="206"/>
                  </a:lnTo>
                  <a:cubicBezTo>
                    <a:pt x="1070" y="214"/>
                    <a:pt x="1072" y="223"/>
                    <a:pt x="1074" y="230"/>
                  </a:cubicBezTo>
                  <a:cubicBezTo>
                    <a:pt x="1078" y="244"/>
                    <a:pt x="1083" y="258"/>
                    <a:pt x="1089" y="271"/>
                  </a:cubicBezTo>
                  <a:cubicBezTo>
                    <a:pt x="1089" y="272"/>
                    <a:pt x="1089" y="272"/>
                    <a:pt x="1089" y="272"/>
                  </a:cubicBezTo>
                  <a:cubicBezTo>
                    <a:pt x="1090" y="273"/>
                    <a:pt x="1091" y="274"/>
                    <a:pt x="1092" y="275"/>
                  </a:cubicBezTo>
                  <a:cubicBezTo>
                    <a:pt x="1093" y="276"/>
                    <a:pt x="1094" y="275"/>
                    <a:pt x="1095" y="275"/>
                  </a:cubicBezTo>
                  <a:cubicBezTo>
                    <a:pt x="1096" y="275"/>
                    <a:pt x="1097" y="276"/>
                    <a:pt x="1098" y="275"/>
                  </a:cubicBezTo>
                  <a:cubicBezTo>
                    <a:pt x="1099" y="274"/>
                    <a:pt x="1100" y="273"/>
                    <a:pt x="1101" y="272"/>
                  </a:cubicBezTo>
                  <a:lnTo>
                    <a:pt x="1101" y="271"/>
                  </a:lnTo>
                  <a:cubicBezTo>
                    <a:pt x="1103" y="266"/>
                    <a:pt x="1103" y="261"/>
                    <a:pt x="1103" y="256"/>
                  </a:cubicBezTo>
                  <a:cubicBezTo>
                    <a:pt x="1103" y="249"/>
                    <a:pt x="1102" y="243"/>
                    <a:pt x="1099" y="237"/>
                  </a:cubicBezTo>
                  <a:lnTo>
                    <a:pt x="1117" y="253"/>
                  </a:lnTo>
                  <a:cubicBezTo>
                    <a:pt x="1119" y="264"/>
                    <a:pt x="1122" y="276"/>
                    <a:pt x="1125" y="287"/>
                  </a:cubicBezTo>
                  <a:cubicBezTo>
                    <a:pt x="1138" y="331"/>
                    <a:pt x="1147" y="375"/>
                    <a:pt x="1152" y="420"/>
                  </a:cubicBezTo>
                  <a:cubicBezTo>
                    <a:pt x="1153" y="425"/>
                    <a:pt x="1161" y="427"/>
                    <a:pt x="1162" y="420"/>
                  </a:cubicBezTo>
                  <a:cubicBezTo>
                    <a:pt x="1163" y="410"/>
                    <a:pt x="1164" y="400"/>
                    <a:pt x="1164" y="390"/>
                  </a:cubicBezTo>
                  <a:cubicBezTo>
                    <a:pt x="1164" y="352"/>
                    <a:pt x="1156" y="314"/>
                    <a:pt x="1143" y="278"/>
                  </a:cubicBezTo>
                  <a:lnTo>
                    <a:pt x="1166" y="300"/>
                  </a:lnTo>
                  <a:cubicBezTo>
                    <a:pt x="1172" y="320"/>
                    <a:pt x="1176" y="341"/>
                    <a:pt x="1178" y="363"/>
                  </a:cubicBezTo>
                  <a:cubicBezTo>
                    <a:pt x="1181" y="384"/>
                    <a:pt x="1183" y="405"/>
                    <a:pt x="1187" y="426"/>
                  </a:cubicBezTo>
                  <a:cubicBezTo>
                    <a:pt x="1187" y="427"/>
                    <a:pt x="1188" y="428"/>
                    <a:pt x="1188" y="428"/>
                  </a:cubicBezTo>
                  <a:cubicBezTo>
                    <a:pt x="1188" y="429"/>
                    <a:pt x="1189" y="429"/>
                    <a:pt x="1190" y="430"/>
                  </a:cubicBezTo>
                  <a:cubicBezTo>
                    <a:pt x="1191" y="431"/>
                    <a:pt x="1192" y="431"/>
                    <a:pt x="1193" y="431"/>
                  </a:cubicBezTo>
                  <a:cubicBezTo>
                    <a:pt x="1194" y="431"/>
                    <a:pt x="1194" y="431"/>
                    <a:pt x="1195" y="430"/>
                  </a:cubicBezTo>
                  <a:cubicBezTo>
                    <a:pt x="1196" y="429"/>
                    <a:pt x="1196" y="429"/>
                    <a:pt x="1197" y="428"/>
                  </a:cubicBezTo>
                  <a:cubicBezTo>
                    <a:pt x="1198" y="427"/>
                    <a:pt x="1198" y="427"/>
                    <a:pt x="1198" y="426"/>
                  </a:cubicBezTo>
                  <a:cubicBezTo>
                    <a:pt x="1199" y="416"/>
                    <a:pt x="1200" y="406"/>
                    <a:pt x="1200" y="396"/>
                  </a:cubicBezTo>
                  <a:cubicBezTo>
                    <a:pt x="1200" y="373"/>
                    <a:pt x="1197" y="350"/>
                    <a:pt x="1191" y="328"/>
                  </a:cubicBezTo>
                  <a:lnTo>
                    <a:pt x="1189" y="322"/>
                  </a:lnTo>
                  <a:lnTo>
                    <a:pt x="1201" y="334"/>
                  </a:lnTo>
                  <a:cubicBezTo>
                    <a:pt x="1200" y="335"/>
                    <a:pt x="1200" y="336"/>
                    <a:pt x="1200" y="337"/>
                  </a:cubicBezTo>
                  <a:cubicBezTo>
                    <a:pt x="1200" y="338"/>
                    <a:pt x="1200" y="339"/>
                    <a:pt x="1201" y="340"/>
                  </a:cubicBezTo>
                  <a:cubicBezTo>
                    <a:pt x="1205" y="355"/>
                    <a:pt x="1208" y="370"/>
                    <a:pt x="1208" y="385"/>
                  </a:cubicBezTo>
                  <a:cubicBezTo>
                    <a:pt x="1208" y="392"/>
                    <a:pt x="1207" y="399"/>
                    <a:pt x="1206" y="406"/>
                  </a:cubicBezTo>
                  <a:cubicBezTo>
                    <a:pt x="1206" y="412"/>
                    <a:pt x="1206" y="418"/>
                    <a:pt x="1206" y="423"/>
                  </a:cubicBezTo>
                  <a:cubicBezTo>
                    <a:pt x="1206" y="444"/>
                    <a:pt x="1208" y="465"/>
                    <a:pt x="1211" y="485"/>
                  </a:cubicBezTo>
                  <a:cubicBezTo>
                    <a:pt x="1213" y="490"/>
                    <a:pt x="1221" y="492"/>
                    <a:pt x="1222" y="485"/>
                  </a:cubicBezTo>
                  <a:cubicBezTo>
                    <a:pt x="1226" y="460"/>
                    <a:pt x="1228" y="435"/>
                    <a:pt x="1228" y="410"/>
                  </a:cubicBezTo>
                  <a:cubicBezTo>
                    <a:pt x="1228" y="402"/>
                    <a:pt x="1228" y="393"/>
                    <a:pt x="1227" y="384"/>
                  </a:cubicBezTo>
                  <a:cubicBezTo>
                    <a:pt x="1227" y="383"/>
                    <a:pt x="1227" y="383"/>
                    <a:pt x="1227" y="383"/>
                  </a:cubicBezTo>
                  <a:cubicBezTo>
                    <a:pt x="1227" y="375"/>
                    <a:pt x="1226" y="367"/>
                    <a:pt x="1224" y="359"/>
                  </a:cubicBezTo>
                  <a:cubicBezTo>
                    <a:pt x="1231" y="366"/>
                    <a:pt x="1237" y="373"/>
                    <a:pt x="1244" y="380"/>
                  </a:cubicBezTo>
                  <a:cubicBezTo>
                    <a:pt x="1244" y="382"/>
                    <a:pt x="1244" y="384"/>
                    <a:pt x="1244" y="386"/>
                  </a:cubicBezTo>
                  <a:cubicBezTo>
                    <a:pt x="1244" y="395"/>
                    <a:pt x="1245" y="405"/>
                    <a:pt x="1248" y="413"/>
                  </a:cubicBezTo>
                  <a:cubicBezTo>
                    <a:pt x="1252" y="428"/>
                    <a:pt x="1247" y="444"/>
                    <a:pt x="1252" y="459"/>
                  </a:cubicBezTo>
                  <a:cubicBezTo>
                    <a:pt x="1253" y="460"/>
                    <a:pt x="1254" y="461"/>
                    <a:pt x="1254" y="461"/>
                  </a:cubicBezTo>
                  <a:cubicBezTo>
                    <a:pt x="1255" y="462"/>
                    <a:pt x="1256" y="462"/>
                    <a:pt x="1257" y="462"/>
                  </a:cubicBezTo>
                  <a:cubicBezTo>
                    <a:pt x="1258" y="462"/>
                    <a:pt x="1259" y="462"/>
                    <a:pt x="1260" y="461"/>
                  </a:cubicBezTo>
                  <a:cubicBezTo>
                    <a:pt x="1260" y="461"/>
                    <a:pt x="1261" y="460"/>
                    <a:pt x="1262" y="459"/>
                  </a:cubicBezTo>
                  <a:cubicBezTo>
                    <a:pt x="1265" y="449"/>
                    <a:pt x="1267" y="439"/>
                    <a:pt x="1267" y="429"/>
                  </a:cubicBezTo>
                  <a:cubicBezTo>
                    <a:pt x="1267" y="419"/>
                    <a:pt x="1265" y="409"/>
                    <a:pt x="1262" y="400"/>
                  </a:cubicBezTo>
                  <a:lnTo>
                    <a:pt x="1275" y="416"/>
                  </a:lnTo>
                  <a:cubicBezTo>
                    <a:pt x="1285" y="439"/>
                    <a:pt x="1280" y="473"/>
                    <a:pt x="1282" y="497"/>
                  </a:cubicBezTo>
                  <a:cubicBezTo>
                    <a:pt x="1286" y="530"/>
                    <a:pt x="1282" y="563"/>
                    <a:pt x="1284" y="596"/>
                  </a:cubicBezTo>
                  <a:cubicBezTo>
                    <a:pt x="1284" y="597"/>
                    <a:pt x="1284" y="597"/>
                    <a:pt x="1285" y="598"/>
                  </a:cubicBezTo>
                  <a:cubicBezTo>
                    <a:pt x="1286" y="599"/>
                    <a:pt x="1287" y="599"/>
                    <a:pt x="1288" y="600"/>
                  </a:cubicBezTo>
                  <a:cubicBezTo>
                    <a:pt x="1289" y="601"/>
                    <a:pt x="1290" y="601"/>
                    <a:pt x="1291" y="601"/>
                  </a:cubicBezTo>
                  <a:cubicBezTo>
                    <a:pt x="1292" y="601"/>
                    <a:pt x="1293" y="601"/>
                    <a:pt x="1294" y="600"/>
                  </a:cubicBezTo>
                  <a:cubicBezTo>
                    <a:pt x="1295" y="599"/>
                    <a:pt x="1296" y="599"/>
                    <a:pt x="1297" y="598"/>
                  </a:cubicBezTo>
                  <a:lnTo>
                    <a:pt x="1297" y="597"/>
                  </a:lnTo>
                  <a:cubicBezTo>
                    <a:pt x="1305" y="574"/>
                    <a:pt x="1308" y="550"/>
                    <a:pt x="1308" y="526"/>
                  </a:cubicBezTo>
                  <a:cubicBezTo>
                    <a:pt x="1308" y="512"/>
                    <a:pt x="1307" y="499"/>
                    <a:pt x="1305" y="485"/>
                  </a:cubicBezTo>
                  <a:cubicBezTo>
                    <a:pt x="1303" y="474"/>
                    <a:pt x="1302" y="462"/>
                    <a:pt x="1301" y="450"/>
                  </a:cubicBezTo>
                  <a:lnTo>
                    <a:pt x="1320" y="475"/>
                  </a:lnTo>
                  <a:cubicBezTo>
                    <a:pt x="1320" y="529"/>
                    <a:pt x="1324" y="584"/>
                    <a:pt x="1325" y="638"/>
                  </a:cubicBezTo>
                  <a:cubicBezTo>
                    <a:pt x="1325" y="639"/>
                    <a:pt x="1325" y="639"/>
                    <a:pt x="1326" y="640"/>
                  </a:cubicBezTo>
                  <a:cubicBezTo>
                    <a:pt x="1327" y="641"/>
                    <a:pt x="1327" y="642"/>
                    <a:pt x="1327" y="642"/>
                  </a:cubicBezTo>
                  <a:cubicBezTo>
                    <a:pt x="1328" y="643"/>
                    <a:pt x="1329" y="643"/>
                    <a:pt x="1330" y="643"/>
                  </a:cubicBezTo>
                  <a:cubicBezTo>
                    <a:pt x="1331" y="643"/>
                    <a:pt x="1331" y="643"/>
                    <a:pt x="1332" y="642"/>
                  </a:cubicBezTo>
                  <a:cubicBezTo>
                    <a:pt x="1333" y="641"/>
                    <a:pt x="1334" y="641"/>
                    <a:pt x="1334" y="640"/>
                  </a:cubicBezTo>
                  <a:cubicBezTo>
                    <a:pt x="1343" y="613"/>
                    <a:pt x="1347" y="586"/>
                    <a:pt x="1347" y="558"/>
                  </a:cubicBezTo>
                  <a:cubicBezTo>
                    <a:pt x="1347" y="541"/>
                    <a:pt x="1345" y="523"/>
                    <a:pt x="1342" y="506"/>
                  </a:cubicBezTo>
                  <a:lnTo>
                    <a:pt x="1361" y="533"/>
                  </a:lnTo>
                  <a:lnTo>
                    <a:pt x="1363" y="535"/>
                  </a:lnTo>
                  <a:cubicBezTo>
                    <a:pt x="1361" y="557"/>
                    <a:pt x="1361" y="578"/>
                    <a:pt x="1360" y="600"/>
                  </a:cubicBezTo>
                  <a:cubicBezTo>
                    <a:pt x="1359" y="612"/>
                    <a:pt x="1358" y="623"/>
                    <a:pt x="1358" y="634"/>
                  </a:cubicBezTo>
                  <a:cubicBezTo>
                    <a:pt x="1358" y="641"/>
                    <a:pt x="1358" y="648"/>
                    <a:pt x="1359" y="656"/>
                  </a:cubicBezTo>
                  <a:cubicBezTo>
                    <a:pt x="1360" y="661"/>
                    <a:pt x="1367" y="659"/>
                    <a:pt x="1368" y="656"/>
                  </a:cubicBezTo>
                  <a:cubicBezTo>
                    <a:pt x="1377" y="635"/>
                    <a:pt x="1381" y="613"/>
                    <a:pt x="1381" y="592"/>
                  </a:cubicBezTo>
                  <a:cubicBezTo>
                    <a:pt x="1381" y="591"/>
                    <a:pt x="1381" y="591"/>
                    <a:pt x="1381" y="590"/>
                  </a:cubicBezTo>
                  <a:cubicBezTo>
                    <a:pt x="1381" y="580"/>
                    <a:pt x="1380" y="570"/>
                    <a:pt x="1379" y="560"/>
                  </a:cubicBezTo>
                  <a:cubicBezTo>
                    <a:pt x="1389" y="573"/>
                    <a:pt x="1399" y="587"/>
                    <a:pt x="1408" y="601"/>
                  </a:cubicBezTo>
                  <a:cubicBezTo>
                    <a:pt x="1407" y="602"/>
                    <a:pt x="1407" y="603"/>
                    <a:pt x="1406" y="604"/>
                  </a:cubicBezTo>
                  <a:cubicBezTo>
                    <a:pt x="1405" y="605"/>
                    <a:pt x="1405" y="606"/>
                    <a:pt x="1405" y="607"/>
                  </a:cubicBezTo>
                  <a:cubicBezTo>
                    <a:pt x="1397" y="648"/>
                    <a:pt x="1388" y="688"/>
                    <a:pt x="1376" y="727"/>
                  </a:cubicBezTo>
                  <a:cubicBezTo>
                    <a:pt x="1376" y="726"/>
                    <a:pt x="1376" y="725"/>
                    <a:pt x="1376" y="723"/>
                  </a:cubicBezTo>
                  <a:cubicBezTo>
                    <a:pt x="1376" y="722"/>
                    <a:pt x="1376" y="721"/>
                    <a:pt x="1376" y="720"/>
                  </a:cubicBezTo>
                  <a:cubicBezTo>
                    <a:pt x="1375" y="719"/>
                    <a:pt x="1374" y="718"/>
                    <a:pt x="1373" y="718"/>
                  </a:cubicBezTo>
                  <a:cubicBezTo>
                    <a:pt x="1372" y="717"/>
                    <a:pt x="1371" y="717"/>
                    <a:pt x="1370" y="717"/>
                  </a:cubicBezTo>
                  <a:cubicBezTo>
                    <a:pt x="1369" y="717"/>
                    <a:pt x="1368" y="717"/>
                    <a:pt x="1367" y="718"/>
                  </a:cubicBezTo>
                  <a:lnTo>
                    <a:pt x="1366" y="719"/>
                  </a:lnTo>
                  <a:cubicBezTo>
                    <a:pt x="1343" y="739"/>
                    <a:pt x="1333" y="773"/>
                    <a:pt x="1319" y="798"/>
                  </a:cubicBezTo>
                  <a:cubicBezTo>
                    <a:pt x="1312" y="811"/>
                    <a:pt x="1306" y="824"/>
                    <a:pt x="1299" y="837"/>
                  </a:cubicBezTo>
                  <a:cubicBezTo>
                    <a:pt x="1293" y="848"/>
                    <a:pt x="1285" y="858"/>
                    <a:pt x="1277" y="868"/>
                  </a:cubicBezTo>
                  <a:cubicBezTo>
                    <a:pt x="1268" y="877"/>
                    <a:pt x="1277" y="866"/>
                    <a:pt x="1277" y="866"/>
                  </a:cubicBezTo>
                  <a:cubicBezTo>
                    <a:pt x="1277" y="865"/>
                    <a:pt x="1277" y="866"/>
                    <a:pt x="1277" y="866"/>
                  </a:cubicBezTo>
                  <a:lnTo>
                    <a:pt x="1279" y="860"/>
                  </a:lnTo>
                  <a:cubicBezTo>
                    <a:pt x="1300" y="816"/>
                    <a:pt x="1319" y="771"/>
                    <a:pt x="1335" y="725"/>
                  </a:cubicBezTo>
                  <a:cubicBezTo>
                    <a:pt x="1336" y="721"/>
                    <a:pt x="1332" y="716"/>
                    <a:pt x="1328" y="719"/>
                  </a:cubicBezTo>
                  <a:cubicBezTo>
                    <a:pt x="1308" y="734"/>
                    <a:pt x="1303" y="760"/>
                    <a:pt x="1293" y="782"/>
                  </a:cubicBezTo>
                  <a:cubicBezTo>
                    <a:pt x="1285" y="798"/>
                    <a:pt x="1277" y="825"/>
                    <a:pt x="1266" y="851"/>
                  </a:cubicBezTo>
                  <a:lnTo>
                    <a:pt x="1263" y="851"/>
                  </a:lnTo>
                  <a:cubicBezTo>
                    <a:pt x="1267" y="843"/>
                    <a:pt x="1270" y="835"/>
                    <a:pt x="1274" y="828"/>
                  </a:cubicBezTo>
                  <a:cubicBezTo>
                    <a:pt x="1274" y="827"/>
                    <a:pt x="1275" y="826"/>
                    <a:pt x="1275" y="825"/>
                  </a:cubicBezTo>
                  <a:cubicBezTo>
                    <a:pt x="1275" y="824"/>
                    <a:pt x="1274" y="823"/>
                    <a:pt x="1274" y="822"/>
                  </a:cubicBezTo>
                  <a:cubicBezTo>
                    <a:pt x="1273" y="821"/>
                    <a:pt x="1272" y="821"/>
                    <a:pt x="1271" y="820"/>
                  </a:cubicBezTo>
                  <a:cubicBezTo>
                    <a:pt x="1270" y="819"/>
                    <a:pt x="1270" y="819"/>
                    <a:pt x="1269" y="819"/>
                  </a:cubicBezTo>
                  <a:cubicBezTo>
                    <a:pt x="1257" y="819"/>
                    <a:pt x="1247" y="832"/>
                    <a:pt x="1240" y="845"/>
                  </a:cubicBezTo>
                  <a:cubicBezTo>
                    <a:pt x="1241" y="840"/>
                    <a:pt x="1242" y="835"/>
                    <a:pt x="1242" y="829"/>
                  </a:cubicBezTo>
                  <a:cubicBezTo>
                    <a:pt x="1245" y="823"/>
                    <a:pt x="1248" y="818"/>
                    <a:pt x="1251" y="813"/>
                  </a:cubicBezTo>
                  <a:cubicBezTo>
                    <a:pt x="1252" y="812"/>
                    <a:pt x="1252" y="813"/>
                    <a:pt x="1253" y="812"/>
                  </a:cubicBezTo>
                  <a:cubicBezTo>
                    <a:pt x="1255" y="810"/>
                    <a:pt x="1257" y="809"/>
                    <a:pt x="1258" y="806"/>
                  </a:cubicBezTo>
                  <a:cubicBezTo>
                    <a:pt x="1259" y="805"/>
                    <a:pt x="1259" y="805"/>
                    <a:pt x="1259" y="804"/>
                  </a:cubicBezTo>
                  <a:cubicBezTo>
                    <a:pt x="1259" y="801"/>
                    <a:pt x="1259" y="800"/>
                    <a:pt x="1261" y="798"/>
                  </a:cubicBezTo>
                  <a:cubicBezTo>
                    <a:pt x="1263" y="795"/>
                    <a:pt x="1265" y="792"/>
                    <a:pt x="1267" y="789"/>
                  </a:cubicBezTo>
                  <a:cubicBezTo>
                    <a:pt x="1268" y="788"/>
                    <a:pt x="1269" y="786"/>
                    <a:pt x="1269" y="785"/>
                  </a:cubicBezTo>
                  <a:cubicBezTo>
                    <a:pt x="1269" y="785"/>
                    <a:pt x="1269" y="784"/>
                    <a:pt x="1270" y="785"/>
                  </a:cubicBezTo>
                  <a:cubicBezTo>
                    <a:pt x="1271" y="786"/>
                    <a:pt x="1271" y="786"/>
                    <a:pt x="1272" y="787"/>
                  </a:cubicBezTo>
                  <a:cubicBezTo>
                    <a:pt x="1273" y="787"/>
                    <a:pt x="1274" y="788"/>
                    <a:pt x="1275" y="788"/>
                  </a:cubicBezTo>
                  <a:cubicBezTo>
                    <a:pt x="1276" y="788"/>
                    <a:pt x="1277" y="787"/>
                    <a:pt x="1278" y="787"/>
                  </a:cubicBezTo>
                  <a:cubicBezTo>
                    <a:pt x="1279" y="786"/>
                    <a:pt x="1279" y="786"/>
                    <a:pt x="1280" y="785"/>
                  </a:cubicBezTo>
                  <a:cubicBezTo>
                    <a:pt x="1287" y="768"/>
                    <a:pt x="1293" y="750"/>
                    <a:pt x="1297" y="732"/>
                  </a:cubicBezTo>
                  <a:cubicBezTo>
                    <a:pt x="1301" y="722"/>
                    <a:pt x="1304" y="711"/>
                    <a:pt x="1304" y="699"/>
                  </a:cubicBezTo>
                  <a:cubicBezTo>
                    <a:pt x="1304" y="695"/>
                    <a:pt x="1303" y="690"/>
                    <a:pt x="1302" y="685"/>
                  </a:cubicBezTo>
                  <a:cubicBezTo>
                    <a:pt x="1302" y="684"/>
                    <a:pt x="1301" y="683"/>
                    <a:pt x="1300" y="683"/>
                  </a:cubicBezTo>
                  <a:cubicBezTo>
                    <a:pt x="1300" y="683"/>
                    <a:pt x="1299" y="682"/>
                    <a:pt x="1298" y="682"/>
                  </a:cubicBezTo>
                  <a:cubicBezTo>
                    <a:pt x="1297" y="682"/>
                    <a:pt x="1296" y="683"/>
                    <a:pt x="1295" y="683"/>
                  </a:cubicBezTo>
                  <a:cubicBezTo>
                    <a:pt x="1294" y="683"/>
                    <a:pt x="1294" y="684"/>
                    <a:pt x="1293" y="685"/>
                  </a:cubicBezTo>
                  <a:cubicBezTo>
                    <a:pt x="1287" y="703"/>
                    <a:pt x="1282" y="722"/>
                    <a:pt x="1279" y="741"/>
                  </a:cubicBezTo>
                  <a:cubicBezTo>
                    <a:pt x="1279" y="737"/>
                    <a:pt x="1278" y="734"/>
                    <a:pt x="1276" y="731"/>
                  </a:cubicBezTo>
                  <a:cubicBezTo>
                    <a:pt x="1275" y="730"/>
                    <a:pt x="1274" y="729"/>
                    <a:pt x="1273" y="727"/>
                  </a:cubicBezTo>
                  <a:cubicBezTo>
                    <a:pt x="1275" y="723"/>
                    <a:pt x="1273" y="716"/>
                    <a:pt x="1275" y="711"/>
                  </a:cubicBezTo>
                  <a:cubicBezTo>
                    <a:pt x="1276" y="707"/>
                    <a:pt x="1276" y="702"/>
                    <a:pt x="1276" y="697"/>
                  </a:cubicBezTo>
                  <a:cubicBezTo>
                    <a:pt x="1276" y="685"/>
                    <a:pt x="1274" y="673"/>
                    <a:pt x="1271" y="661"/>
                  </a:cubicBezTo>
                  <a:cubicBezTo>
                    <a:pt x="1271" y="661"/>
                    <a:pt x="1271" y="660"/>
                    <a:pt x="1271" y="659"/>
                  </a:cubicBezTo>
                  <a:cubicBezTo>
                    <a:pt x="1270" y="658"/>
                    <a:pt x="1269" y="658"/>
                    <a:pt x="1268" y="657"/>
                  </a:cubicBezTo>
                  <a:cubicBezTo>
                    <a:pt x="1267" y="656"/>
                    <a:pt x="1266" y="656"/>
                    <a:pt x="1265" y="656"/>
                  </a:cubicBezTo>
                  <a:cubicBezTo>
                    <a:pt x="1264" y="656"/>
                    <a:pt x="1263" y="656"/>
                    <a:pt x="1262" y="657"/>
                  </a:cubicBezTo>
                  <a:cubicBezTo>
                    <a:pt x="1260" y="658"/>
                    <a:pt x="1260" y="658"/>
                    <a:pt x="1259" y="659"/>
                  </a:cubicBezTo>
                  <a:cubicBezTo>
                    <a:pt x="1258" y="660"/>
                    <a:pt x="1259" y="661"/>
                    <a:pt x="1258" y="661"/>
                  </a:cubicBezTo>
                  <a:cubicBezTo>
                    <a:pt x="1258" y="678"/>
                    <a:pt x="1256" y="694"/>
                    <a:pt x="1251" y="710"/>
                  </a:cubicBezTo>
                  <a:cubicBezTo>
                    <a:pt x="1250" y="715"/>
                    <a:pt x="1249" y="719"/>
                    <a:pt x="1248" y="724"/>
                  </a:cubicBezTo>
                  <a:lnTo>
                    <a:pt x="1245" y="724"/>
                  </a:lnTo>
                  <a:cubicBezTo>
                    <a:pt x="1244" y="724"/>
                    <a:pt x="1242" y="724"/>
                    <a:pt x="1241" y="724"/>
                  </a:cubicBezTo>
                  <a:cubicBezTo>
                    <a:pt x="1239" y="724"/>
                    <a:pt x="1238" y="724"/>
                    <a:pt x="1236" y="724"/>
                  </a:cubicBezTo>
                  <a:cubicBezTo>
                    <a:pt x="1236" y="715"/>
                    <a:pt x="1236" y="704"/>
                    <a:pt x="1236" y="698"/>
                  </a:cubicBezTo>
                  <a:cubicBezTo>
                    <a:pt x="1233" y="683"/>
                    <a:pt x="1229" y="669"/>
                    <a:pt x="1223" y="655"/>
                  </a:cubicBezTo>
                  <a:cubicBezTo>
                    <a:pt x="1223" y="651"/>
                    <a:pt x="1217" y="652"/>
                    <a:pt x="1216" y="655"/>
                  </a:cubicBezTo>
                  <a:cubicBezTo>
                    <a:pt x="1215" y="669"/>
                    <a:pt x="1216" y="684"/>
                    <a:pt x="1216" y="698"/>
                  </a:cubicBezTo>
                  <a:cubicBezTo>
                    <a:pt x="1215" y="707"/>
                    <a:pt x="1215" y="715"/>
                    <a:pt x="1215" y="724"/>
                  </a:cubicBezTo>
                  <a:cubicBezTo>
                    <a:pt x="1215" y="726"/>
                    <a:pt x="1215" y="729"/>
                    <a:pt x="1215" y="731"/>
                  </a:cubicBezTo>
                  <a:lnTo>
                    <a:pt x="1211" y="732"/>
                  </a:lnTo>
                  <a:lnTo>
                    <a:pt x="1210" y="732"/>
                  </a:lnTo>
                  <a:cubicBezTo>
                    <a:pt x="1208" y="732"/>
                    <a:pt x="1206" y="732"/>
                    <a:pt x="1204" y="732"/>
                  </a:cubicBezTo>
                  <a:cubicBezTo>
                    <a:pt x="1202" y="732"/>
                    <a:pt x="1200" y="732"/>
                    <a:pt x="1199" y="732"/>
                  </a:cubicBezTo>
                  <a:cubicBezTo>
                    <a:pt x="1199" y="730"/>
                    <a:pt x="1199" y="727"/>
                    <a:pt x="1199" y="725"/>
                  </a:cubicBezTo>
                  <a:cubicBezTo>
                    <a:pt x="1199" y="711"/>
                    <a:pt x="1197" y="698"/>
                    <a:pt x="1194" y="684"/>
                  </a:cubicBezTo>
                  <a:cubicBezTo>
                    <a:pt x="1187" y="663"/>
                    <a:pt x="1181" y="641"/>
                    <a:pt x="1177" y="618"/>
                  </a:cubicBezTo>
                  <a:cubicBezTo>
                    <a:pt x="1177" y="618"/>
                    <a:pt x="1178" y="618"/>
                    <a:pt x="1177" y="617"/>
                  </a:cubicBezTo>
                  <a:cubicBezTo>
                    <a:pt x="1176" y="616"/>
                    <a:pt x="1176" y="616"/>
                    <a:pt x="1175" y="616"/>
                  </a:cubicBezTo>
                  <a:lnTo>
                    <a:pt x="1174" y="616"/>
                  </a:lnTo>
                  <a:cubicBezTo>
                    <a:pt x="1173" y="616"/>
                    <a:pt x="1172" y="616"/>
                    <a:pt x="1172" y="616"/>
                  </a:cubicBezTo>
                  <a:cubicBezTo>
                    <a:pt x="1171" y="616"/>
                    <a:pt x="1171" y="617"/>
                    <a:pt x="1171" y="617"/>
                  </a:cubicBezTo>
                  <a:cubicBezTo>
                    <a:pt x="1170" y="618"/>
                    <a:pt x="1170" y="618"/>
                    <a:pt x="1170" y="618"/>
                  </a:cubicBezTo>
                  <a:cubicBezTo>
                    <a:pt x="1174" y="637"/>
                    <a:pt x="1175" y="656"/>
                    <a:pt x="1175" y="675"/>
                  </a:cubicBezTo>
                  <a:cubicBezTo>
                    <a:pt x="1175" y="677"/>
                    <a:pt x="1175" y="679"/>
                    <a:pt x="1175" y="680"/>
                  </a:cubicBezTo>
                  <a:cubicBezTo>
                    <a:pt x="1175" y="686"/>
                    <a:pt x="1178" y="693"/>
                    <a:pt x="1178" y="700"/>
                  </a:cubicBezTo>
                  <a:cubicBezTo>
                    <a:pt x="1178" y="711"/>
                    <a:pt x="1176" y="723"/>
                    <a:pt x="1176" y="734"/>
                  </a:cubicBezTo>
                  <a:lnTo>
                    <a:pt x="1166" y="735"/>
                  </a:lnTo>
                  <a:cubicBezTo>
                    <a:pt x="1166" y="728"/>
                    <a:pt x="1164" y="720"/>
                    <a:pt x="1163" y="712"/>
                  </a:cubicBezTo>
                  <a:cubicBezTo>
                    <a:pt x="1162" y="699"/>
                    <a:pt x="1155" y="686"/>
                    <a:pt x="1154" y="673"/>
                  </a:cubicBezTo>
                  <a:cubicBezTo>
                    <a:pt x="1154" y="666"/>
                    <a:pt x="1142" y="665"/>
                    <a:pt x="1141" y="673"/>
                  </a:cubicBezTo>
                  <a:lnTo>
                    <a:pt x="1141" y="674"/>
                  </a:lnTo>
                  <a:cubicBezTo>
                    <a:pt x="1141" y="685"/>
                    <a:pt x="1143" y="695"/>
                    <a:pt x="1145" y="705"/>
                  </a:cubicBezTo>
                  <a:cubicBezTo>
                    <a:pt x="1145" y="710"/>
                    <a:pt x="1145" y="714"/>
                    <a:pt x="1145" y="718"/>
                  </a:cubicBezTo>
                  <a:cubicBezTo>
                    <a:pt x="1145" y="722"/>
                    <a:pt x="1145" y="727"/>
                    <a:pt x="1145" y="731"/>
                  </a:cubicBezTo>
                  <a:cubicBezTo>
                    <a:pt x="1145" y="734"/>
                    <a:pt x="1145" y="736"/>
                    <a:pt x="1145" y="739"/>
                  </a:cubicBezTo>
                  <a:lnTo>
                    <a:pt x="1133" y="742"/>
                  </a:lnTo>
                  <a:cubicBezTo>
                    <a:pt x="1128" y="706"/>
                    <a:pt x="1120" y="669"/>
                    <a:pt x="1110" y="633"/>
                  </a:cubicBezTo>
                  <a:cubicBezTo>
                    <a:pt x="1106" y="616"/>
                    <a:pt x="1100" y="599"/>
                    <a:pt x="1091" y="583"/>
                  </a:cubicBezTo>
                  <a:cubicBezTo>
                    <a:pt x="1089" y="581"/>
                    <a:pt x="1088" y="580"/>
                    <a:pt x="1087" y="578"/>
                  </a:cubicBezTo>
                  <a:cubicBezTo>
                    <a:pt x="1085" y="574"/>
                    <a:pt x="1079" y="578"/>
                    <a:pt x="1081" y="581"/>
                  </a:cubicBezTo>
                  <a:cubicBezTo>
                    <a:pt x="1091" y="602"/>
                    <a:pt x="1097" y="624"/>
                    <a:pt x="1099" y="647"/>
                  </a:cubicBezTo>
                  <a:cubicBezTo>
                    <a:pt x="1107" y="679"/>
                    <a:pt x="1112" y="712"/>
                    <a:pt x="1114" y="745"/>
                  </a:cubicBezTo>
                  <a:cubicBezTo>
                    <a:pt x="1114" y="746"/>
                    <a:pt x="1114" y="746"/>
                    <a:pt x="1114" y="747"/>
                  </a:cubicBezTo>
                  <a:lnTo>
                    <a:pt x="1114" y="748"/>
                  </a:lnTo>
                  <a:lnTo>
                    <a:pt x="1101" y="753"/>
                  </a:lnTo>
                  <a:cubicBezTo>
                    <a:pt x="1101" y="721"/>
                    <a:pt x="1098" y="689"/>
                    <a:pt x="1091" y="657"/>
                  </a:cubicBezTo>
                  <a:cubicBezTo>
                    <a:pt x="1090" y="653"/>
                    <a:pt x="1083" y="653"/>
                    <a:pt x="1082" y="657"/>
                  </a:cubicBezTo>
                  <a:cubicBezTo>
                    <a:pt x="1080" y="677"/>
                    <a:pt x="1079" y="697"/>
                    <a:pt x="1079" y="716"/>
                  </a:cubicBezTo>
                  <a:cubicBezTo>
                    <a:pt x="1079" y="727"/>
                    <a:pt x="1079" y="738"/>
                    <a:pt x="1080" y="748"/>
                  </a:cubicBezTo>
                  <a:cubicBezTo>
                    <a:pt x="1077" y="752"/>
                    <a:pt x="1080" y="757"/>
                    <a:pt x="1084" y="760"/>
                  </a:cubicBezTo>
                  <a:lnTo>
                    <a:pt x="1074" y="764"/>
                  </a:lnTo>
                  <a:cubicBezTo>
                    <a:pt x="1072" y="757"/>
                    <a:pt x="1073" y="749"/>
                    <a:pt x="1071" y="741"/>
                  </a:cubicBezTo>
                  <a:cubicBezTo>
                    <a:pt x="1068" y="728"/>
                    <a:pt x="1066" y="715"/>
                    <a:pt x="1064" y="702"/>
                  </a:cubicBezTo>
                  <a:lnTo>
                    <a:pt x="1064" y="701"/>
                  </a:lnTo>
                  <a:cubicBezTo>
                    <a:pt x="1064" y="685"/>
                    <a:pt x="1060" y="670"/>
                    <a:pt x="1052" y="656"/>
                  </a:cubicBezTo>
                  <a:cubicBezTo>
                    <a:pt x="1052" y="655"/>
                    <a:pt x="1051" y="655"/>
                    <a:pt x="1051" y="654"/>
                  </a:cubicBezTo>
                  <a:cubicBezTo>
                    <a:pt x="1047" y="650"/>
                    <a:pt x="1041" y="656"/>
                    <a:pt x="1043" y="661"/>
                  </a:cubicBezTo>
                  <a:cubicBezTo>
                    <a:pt x="1044" y="664"/>
                    <a:pt x="1044" y="666"/>
                    <a:pt x="1044" y="669"/>
                  </a:cubicBezTo>
                  <a:cubicBezTo>
                    <a:pt x="1044" y="671"/>
                    <a:pt x="1044" y="675"/>
                    <a:pt x="1043" y="678"/>
                  </a:cubicBezTo>
                  <a:cubicBezTo>
                    <a:pt x="1044" y="684"/>
                    <a:pt x="1044" y="689"/>
                    <a:pt x="1044" y="694"/>
                  </a:cubicBezTo>
                  <a:cubicBezTo>
                    <a:pt x="1044" y="699"/>
                    <a:pt x="1044" y="704"/>
                    <a:pt x="1043" y="710"/>
                  </a:cubicBezTo>
                  <a:cubicBezTo>
                    <a:pt x="1044" y="720"/>
                    <a:pt x="1046" y="730"/>
                    <a:pt x="1049" y="740"/>
                  </a:cubicBezTo>
                  <a:cubicBezTo>
                    <a:pt x="1049" y="746"/>
                    <a:pt x="1049" y="751"/>
                    <a:pt x="1050" y="757"/>
                  </a:cubicBezTo>
                  <a:cubicBezTo>
                    <a:pt x="1049" y="755"/>
                    <a:pt x="1048" y="752"/>
                    <a:pt x="1046" y="750"/>
                  </a:cubicBezTo>
                  <a:cubicBezTo>
                    <a:pt x="1035" y="731"/>
                    <a:pt x="1026" y="710"/>
                    <a:pt x="1019" y="689"/>
                  </a:cubicBezTo>
                  <a:lnTo>
                    <a:pt x="1019" y="688"/>
                  </a:lnTo>
                  <a:cubicBezTo>
                    <a:pt x="1018" y="687"/>
                    <a:pt x="1018" y="686"/>
                    <a:pt x="1017" y="686"/>
                  </a:cubicBezTo>
                  <a:cubicBezTo>
                    <a:pt x="1016" y="685"/>
                    <a:pt x="1016" y="686"/>
                    <a:pt x="1015" y="686"/>
                  </a:cubicBezTo>
                  <a:cubicBezTo>
                    <a:pt x="1014" y="686"/>
                    <a:pt x="1013" y="685"/>
                    <a:pt x="1012" y="686"/>
                  </a:cubicBezTo>
                  <a:cubicBezTo>
                    <a:pt x="1011" y="687"/>
                    <a:pt x="1011" y="687"/>
                    <a:pt x="1011" y="688"/>
                  </a:cubicBezTo>
                  <a:cubicBezTo>
                    <a:pt x="1010" y="689"/>
                    <a:pt x="1010" y="689"/>
                    <a:pt x="1010" y="690"/>
                  </a:cubicBezTo>
                  <a:cubicBezTo>
                    <a:pt x="1010" y="693"/>
                    <a:pt x="1010" y="696"/>
                    <a:pt x="1010" y="699"/>
                  </a:cubicBezTo>
                  <a:cubicBezTo>
                    <a:pt x="1010" y="723"/>
                    <a:pt x="1014" y="747"/>
                    <a:pt x="1022" y="769"/>
                  </a:cubicBezTo>
                  <a:lnTo>
                    <a:pt x="1012" y="773"/>
                  </a:lnTo>
                  <a:cubicBezTo>
                    <a:pt x="1006" y="764"/>
                    <a:pt x="996" y="745"/>
                    <a:pt x="993" y="741"/>
                  </a:cubicBezTo>
                  <a:cubicBezTo>
                    <a:pt x="973" y="710"/>
                    <a:pt x="977" y="670"/>
                    <a:pt x="963" y="637"/>
                  </a:cubicBezTo>
                  <a:lnTo>
                    <a:pt x="963" y="636"/>
                  </a:lnTo>
                  <a:cubicBezTo>
                    <a:pt x="963" y="636"/>
                    <a:pt x="962" y="634"/>
                    <a:pt x="961" y="634"/>
                  </a:cubicBezTo>
                  <a:cubicBezTo>
                    <a:pt x="960" y="633"/>
                    <a:pt x="960" y="634"/>
                    <a:pt x="959" y="634"/>
                  </a:cubicBezTo>
                  <a:cubicBezTo>
                    <a:pt x="958" y="634"/>
                    <a:pt x="957" y="633"/>
                    <a:pt x="956" y="634"/>
                  </a:cubicBezTo>
                  <a:cubicBezTo>
                    <a:pt x="955" y="634"/>
                    <a:pt x="955" y="635"/>
                    <a:pt x="954" y="636"/>
                  </a:cubicBezTo>
                  <a:cubicBezTo>
                    <a:pt x="953" y="637"/>
                    <a:pt x="954" y="638"/>
                    <a:pt x="954" y="639"/>
                  </a:cubicBezTo>
                  <a:lnTo>
                    <a:pt x="954" y="640"/>
                  </a:lnTo>
                  <a:cubicBezTo>
                    <a:pt x="957" y="656"/>
                    <a:pt x="959" y="672"/>
                    <a:pt x="959" y="688"/>
                  </a:cubicBezTo>
                  <a:cubicBezTo>
                    <a:pt x="959" y="689"/>
                    <a:pt x="959" y="691"/>
                    <a:pt x="959" y="692"/>
                  </a:cubicBezTo>
                  <a:cubicBezTo>
                    <a:pt x="961" y="709"/>
                    <a:pt x="966" y="726"/>
                    <a:pt x="972" y="742"/>
                  </a:cubicBezTo>
                  <a:cubicBezTo>
                    <a:pt x="976" y="752"/>
                    <a:pt x="981" y="762"/>
                    <a:pt x="986" y="772"/>
                  </a:cubicBezTo>
                  <a:cubicBezTo>
                    <a:pt x="989" y="776"/>
                    <a:pt x="991" y="779"/>
                    <a:pt x="993" y="783"/>
                  </a:cubicBezTo>
                  <a:cubicBezTo>
                    <a:pt x="986" y="787"/>
                    <a:pt x="979" y="791"/>
                    <a:pt x="972" y="795"/>
                  </a:cubicBezTo>
                  <a:cubicBezTo>
                    <a:pt x="970" y="792"/>
                    <a:pt x="968" y="789"/>
                    <a:pt x="967" y="787"/>
                  </a:cubicBezTo>
                  <a:cubicBezTo>
                    <a:pt x="960" y="777"/>
                    <a:pt x="957" y="765"/>
                    <a:pt x="951" y="755"/>
                  </a:cubicBezTo>
                  <a:cubicBezTo>
                    <a:pt x="950" y="754"/>
                    <a:pt x="950" y="753"/>
                    <a:pt x="949" y="753"/>
                  </a:cubicBezTo>
                  <a:cubicBezTo>
                    <a:pt x="948" y="753"/>
                    <a:pt x="947" y="752"/>
                    <a:pt x="946" y="752"/>
                  </a:cubicBezTo>
                  <a:cubicBezTo>
                    <a:pt x="945" y="752"/>
                    <a:pt x="944" y="752"/>
                    <a:pt x="943" y="753"/>
                  </a:cubicBezTo>
                  <a:cubicBezTo>
                    <a:pt x="942" y="754"/>
                    <a:pt x="941" y="754"/>
                    <a:pt x="941" y="755"/>
                  </a:cubicBezTo>
                  <a:cubicBezTo>
                    <a:pt x="940" y="756"/>
                    <a:pt x="941" y="757"/>
                    <a:pt x="941" y="758"/>
                  </a:cubicBezTo>
                  <a:lnTo>
                    <a:pt x="941" y="759"/>
                  </a:lnTo>
                  <a:cubicBezTo>
                    <a:pt x="945" y="771"/>
                    <a:pt x="947" y="784"/>
                    <a:pt x="952" y="796"/>
                  </a:cubicBezTo>
                  <a:cubicBezTo>
                    <a:pt x="953" y="798"/>
                    <a:pt x="954" y="799"/>
                    <a:pt x="955" y="801"/>
                  </a:cubicBezTo>
                  <a:cubicBezTo>
                    <a:pt x="956" y="802"/>
                    <a:pt x="956" y="803"/>
                    <a:pt x="957" y="804"/>
                  </a:cubicBezTo>
                  <a:cubicBezTo>
                    <a:pt x="950" y="808"/>
                    <a:pt x="944" y="813"/>
                    <a:pt x="937" y="817"/>
                  </a:cubicBezTo>
                  <a:cubicBezTo>
                    <a:pt x="928" y="802"/>
                    <a:pt x="922" y="784"/>
                    <a:pt x="919" y="766"/>
                  </a:cubicBezTo>
                  <a:cubicBezTo>
                    <a:pt x="913" y="754"/>
                    <a:pt x="909" y="741"/>
                    <a:pt x="906" y="727"/>
                  </a:cubicBezTo>
                  <a:cubicBezTo>
                    <a:pt x="906" y="727"/>
                    <a:pt x="906" y="726"/>
                    <a:pt x="905" y="726"/>
                  </a:cubicBezTo>
                  <a:cubicBezTo>
                    <a:pt x="905" y="726"/>
                    <a:pt x="905" y="725"/>
                    <a:pt x="904" y="725"/>
                  </a:cubicBezTo>
                  <a:lnTo>
                    <a:pt x="903" y="725"/>
                  </a:lnTo>
                  <a:cubicBezTo>
                    <a:pt x="902" y="725"/>
                    <a:pt x="901" y="725"/>
                    <a:pt x="901" y="725"/>
                  </a:cubicBezTo>
                  <a:cubicBezTo>
                    <a:pt x="900" y="725"/>
                    <a:pt x="900" y="726"/>
                    <a:pt x="900" y="726"/>
                  </a:cubicBezTo>
                  <a:lnTo>
                    <a:pt x="899" y="727"/>
                  </a:lnTo>
                  <a:cubicBezTo>
                    <a:pt x="897" y="736"/>
                    <a:pt x="896" y="745"/>
                    <a:pt x="896" y="755"/>
                  </a:cubicBezTo>
                  <a:cubicBezTo>
                    <a:pt x="896" y="764"/>
                    <a:pt x="897" y="774"/>
                    <a:pt x="899" y="783"/>
                  </a:cubicBezTo>
                  <a:cubicBezTo>
                    <a:pt x="902" y="801"/>
                    <a:pt x="908" y="819"/>
                    <a:pt x="916" y="835"/>
                  </a:cubicBezTo>
                  <a:cubicBezTo>
                    <a:pt x="910" y="841"/>
                    <a:pt x="904" y="847"/>
                    <a:pt x="898" y="853"/>
                  </a:cubicBezTo>
                  <a:lnTo>
                    <a:pt x="898" y="852"/>
                  </a:lnTo>
                  <a:cubicBezTo>
                    <a:pt x="895" y="848"/>
                    <a:pt x="893" y="843"/>
                    <a:pt x="892" y="838"/>
                  </a:cubicBezTo>
                  <a:cubicBezTo>
                    <a:pt x="882" y="805"/>
                    <a:pt x="872" y="772"/>
                    <a:pt x="864" y="738"/>
                  </a:cubicBezTo>
                  <a:cubicBezTo>
                    <a:pt x="851" y="671"/>
                    <a:pt x="857" y="605"/>
                    <a:pt x="843" y="538"/>
                  </a:cubicBezTo>
                  <a:cubicBezTo>
                    <a:pt x="831" y="477"/>
                    <a:pt x="818" y="417"/>
                    <a:pt x="804" y="356"/>
                  </a:cubicBezTo>
                  <a:cubicBezTo>
                    <a:pt x="795" y="302"/>
                    <a:pt x="790" y="248"/>
                    <a:pt x="790" y="193"/>
                  </a:cubicBezTo>
                  <a:cubicBezTo>
                    <a:pt x="790" y="192"/>
                    <a:pt x="790" y="191"/>
                    <a:pt x="790" y="190"/>
                  </a:cubicBezTo>
                  <a:cubicBezTo>
                    <a:pt x="793" y="193"/>
                    <a:pt x="796" y="196"/>
                    <a:pt x="799" y="200"/>
                  </a:cubicBezTo>
                  <a:cubicBezTo>
                    <a:pt x="831" y="231"/>
                    <a:pt x="852" y="262"/>
                    <a:pt x="892" y="286"/>
                  </a:cubicBezTo>
                  <a:cubicBezTo>
                    <a:pt x="896" y="288"/>
                    <a:pt x="901" y="284"/>
                    <a:pt x="898" y="280"/>
                  </a:cubicBezTo>
                  <a:cubicBezTo>
                    <a:pt x="889" y="265"/>
                    <a:pt x="877" y="251"/>
                    <a:pt x="864" y="239"/>
                  </a:cubicBezTo>
                  <a:cubicBezTo>
                    <a:pt x="843" y="220"/>
                    <a:pt x="827" y="196"/>
                    <a:pt x="806" y="175"/>
                  </a:cubicBezTo>
                  <a:cubicBezTo>
                    <a:pt x="799" y="168"/>
                    <a:pt x="792" y="159"/>
                    <a:pt x="786" y="150"/>
                  </a:cubicBezTo>
                  <a:cubicBezTo>
                    <a:pt x="783" y="145"/>
                    <a:pt x="779" y="140"/>
                    <a:pt x="775" y="134"/>
                  </a:cubicBezTo>
                  <a:cubicBezTo>
                    <a:pt x="804" y="152"/>
                    <a:pt x="832" y="172"/>
                    <a:pt x="859" y="193"/>
                  </a:cubicBezTo>
                  <a:cubicBezTo>
                    <a:pt x="862" y="196"/>
                    <a:pt x="867" y="192"/>
                    <a:pt x="865" y="188"/>
                  </a:cubicBezTo>
                  <a:cubicBezTo>
                    <a:pt x="851" y="158"/>
                    <a:pt x="804" y="138"/>
                    <a:pt x="778" y="119"/>
                  </a:cubicBezTo>
                  <a:cubicBezTo>
                    <a:pt x="770" y="113"/>
                    <a:pt x="762" y="106"/>
                    <a:pt x="753" y="99"/>
                  </a:cubicBezTo>
                  <a:lnTo>
                    <a:pt x="751" y="95"/>
                  </a:lnTo>
                  <a:cubicBezTo>
                    <a:pt x="748" y="91"/>
                    <a:pt x="745" y="88"/>
                    <a:pt x="740" y="85"/>
                  </a:cubicBezTo>
                  <a:cubicBezTo>
                    <a:pt x="738" y="84"/>
                    <a:pt x="736" y="83"/>
                    <a:pt x="734" y="83"/>
                  </a:cubicBezTo>
                  <a:cubicBezTo>
                    <a:pt x="725" y="74"/>
                    <a:pt x="717" y="66"/>
                    <a:pt x="709" y="57"/>
                  </a:cubicBezTo>
                  <a:cubicBezTo>
                    <a:pt x="694" y="39"/>
                    <a:pt x="670" y="24"/>
                    <a:pt x="663" y="2"/>
                  </a:cubicBezTo>
                  <a:lnTo>
                    <a:pt x="663" y="1"/>
                  </a:lnTo>
                  <a:cubicBezTo>
                    <a:pt x="662" y="1"/>
                    <a:pt x="662" y="0"/>
                    <a:pt x="661" y="0"/>
                  </a:cubicBezTo>
                  <a:lnTo>
                    <a:pt x="660" y="0"/>
                  </a:lnTo>
                  <a:cubicBezTo>
                    <a:pt x="659" y="0"/>
                    <a:pt x="659" y="0"/>
                    <a:pt x="658" y="0"/>
                  </a:cubicBezTo>
                  <a:lnTo>
                    <a:pt x="657" y="1"/>
                  </a:lnTo>
                  <a:cubicBezTo>
                    <a:pt x="657" y="2"/>
                    <a:pt x="656" y="2"/>
                    <a:pt x="656" y="3"/>
                  </a:cubicBezTo>
                  <a:lnTo>
                    <a:pt x="657" y="4"/>
                  </a:lnTo>
                  <a:cubicBezTo>
                    <a:pt x="664" y="41"/>
                    <a:pt x="707" y="84"/>
                    <a:pt x="735" y="106"/>
                  </a:cubicBezTo>
                  <a:cubicBezTo>
                    <a:pt x="747" y="124"/>
                    <a:pt x="757" y="148"/>
                    <a:pt x="767" y="163"/>
                  </a:cubicBezTo>
                  <a:cubicBezTo>
                    <a:pt x="770" y="166"/>
                    <a:pt x="772" y="169"/>
                    <a:pt x="775" y="172"/>
                  </a:cubicBezTo>
                  <a:cubicBezTo>
                    <a:pt x="767" y="299"/>
                    <a:pt x="804" y="417"/>
                    <a:pt x="824" y="541"/>
                  </a:cubicBezTo>
                  <a:cubicBezTo>
                    <a:pt x="835" y="609"/>
                    <a:pt x="834" y="677"/>
                    <a:pt x="844" y="744"/>
                  </a:cubicBezTo>
                  <a:cubicBezTo>
                    <a:pt x="848" y="774"/>
                    <a:pt x="855" y="803"/>
                    <a:pt x="865" y="832"/>
                  </a:cubicBezTo>
                  <a:cubicBezTo>
                    <a:pt x="870" y="845"/>
                    <a:pt x="874" y="858"/>
                    <a:pt x="879" y="871"/>
                  </a:cubicBezTo>
                  <a:cubicBezTo>
                    <a:pt x="879" y="872"/>
                    <a:pt x="879" y="872"/>
                    <a:pt x="880" y="873"/>
                  </a:cubicBezTo>
                  <a:cubicBezTo>
                    <a:pt x="882" y="875"/>
                    <a:pt x="883" y="878"/>
                    <a:pt x="886" y="879"/>
                  </a:cubicBezTo>
                  <a:cubicBezTo>
                    <a:pt x="885" y="881"/>
                    <a:pt x="885" y="883"/>
                    <a:pt x="885" y="884"/>
                  </a:cubicBezTo>
                  <a:cubicBezTo>
                    <a:pt x="885" y="889"/>
                    <a:pt x="886" y="894"/>
                    <a:pt x="889" y="898"/>
                  </a:cubicBezTo>
                  <a:cubicBezTo>
                    <a:pt x="891" y="902"/>
                    <a:pt x="894" y="905"/>
                    <a:pt x="898" y="908"/>
                  </a:cubicBezTo>
                  <a:lnTo>
                    <a:pt x="899" y="908"/>
                  </a:lnTo>
                  <a:cubicBezTo>
                    <a:pt x="902" y="910"/>
                    <a:pt x="905" y="911"/>
                    <a:pt x="909" y="911"/>
                  </a:cubicBezTo>
                  <a:cubicBezTo>
                    <a:pt x="912" y="911"/>
                    <a:pt x="916" y="910"/>
                    <a:pt x="919" y="908"/>
                  </a:cubicBezTo>
                  <a:lnTo>
                    <a:pt x="920" y="908"/>
                  </a:lnTo>
                  <a:lnTo>
                    <a:pt x="917" y="925"/>
                  </a:lnTo>
                  <a:lnTo>
                    <a:pt x="913" y="926"/>
                  </a:lnTo>
                  <a:cubicBezTo>
                    <a:pt x="912" y="926"/>
                    <a:pt x="911" y="926"/>
                    <a:pt x="910" y="927"/>
                  </a:cubicBezTo>
                  <a:cubicBezTo>
                    <a:pt x="909" y="927"/>
                    <a:pt x="908" y="928"/>
                    <a:pt x="907" y="930"/>
                  </a:cubicBezTo>
                  <a:cubicBezTo>
                    <a:pt x="906" y="931"/>
                    <a:pt x="905" y="933"/>
                    <a:pt x="905" y="935"/>
                  </a:cubicBezTo>
                  <a:cubicBezTo>
                    <a:pt x="905" y="936"/>
                    <a:pt x="906" y="938"/>
                    <a:pt x="907" y="940"/>
                  </a:cubicBezTo>
                  <a:cubicBezTo>
                    <a:pt x="908" y="941"/>
                    <a:pt x="909" y="942"/>
                    <a:pt x="910" y="943"/>
                  </a:cubicBezTo>
                  <a:cubicBezTo>
                    <a:pt x="911" y="943"/>
                    <a:pt x="912" y="944"/>
                    <a:pt x="913" y="944"/>
                  </a:cubicBezTo>
                  <a:lnTo>
                    <a:pt x="914" y="944"/>
                  </a:lnTo>
                  <a:cubicBezTo>
                    <a:pt x="910" y="962"/>
                    <a:pt x="906" y="978"/>
                    <a:pt x="900" y="978"/>
                  </a:cubicBezTo>
                  <a:cubicBezTo>
                    <a:pt x="878" y="981"/>
                    <a:pt x="862" y="1021"/>
                    <a:pt x="853" y="1037"/>
                  </a:cubicBezTo>
                  <a:cubicBezTo>
                    <a:pt x="847" y="1048"/>
                    <a:pt x="852" y="1077"/>
                    <a:pt x="845" y="1078"/>
                  </a:cubicBezTo>
                  <a:cubicBezTo>
                    <a:pt x="844" y="1079"/>
                    <a:pt x="843" y="1079"/>
                    <a:pt x="841" y="1080"/>
                  </a:cubicBezTo>
                  <a:cubicBezTo>
                    <a:pt x="823" y="1086"/>
                    <a:pt x="791" y="1111"/>
                    <a:pt x="793" y="1132"/>
                  </a:cubicBezTo>
                  <a:cubicBezTo>
                    <a:pt x="796" y="1157"/>
                    <a:pt x="791" y="1151"/>
                    <a:pt x="775" y="1160"/>
                  </a:cubicBezTo>
                  <a:cubicBezTo>
                    <a:pt x="765" y="1167"/>
                    <a:pt x="756" y="1175"/>
                    <a:pt x="749" y="1184"/>
                  </a:cubicBezTo>
                  <a:cubicBezTo>
                    <a:pt x="746" y="1187"/>
                    <a:pt x="743" y="1190"/>
                    <a:pt x="741" y="1194"/>
                  </a:cubicBezTo>
                  <a:cubicBezTo>
                    <a:pt x="739" y="1198"/>
                    <a:pt x="737" y="1203"/>
                    <a:pt x="736" y="1208"/>
                  </a:cubicBezTo>
                  <a:cubicBezTo>
                    <a:pt x="736" y="1208"/>
                    <a:pt x="736" y="1209"/>
                    <a:pt x="736" y="1210"/>
                  </a:cubicBezTo>
                  <a:cubicBezTo>
                    <a:pt x="736" y="1210"/>
                    <a:pt x="736" y="1211"/>
                    <a:pt x="736" y="1212"/>
                  </a:cubicBezTo>
                  <a:cubicBezTo>
                    <a:pt x="736" y="1214"/>
                    <a:pt x="736" y="1216"/>
                    <a:pt x="736" y="1218"/>
                  </a:cubicBezTo>
                  <a:cubicBezTo>
                    <a:pt x="735" y="1218"/>
                    <a:pt x="734" y="1218"/>
                    <a:pt x="734" y="1218"/>
                  </a:cubicBezTo>
                  <a:cubicBezTo>
                    <a:pt x="732" y="1218"/>
                    <a:pt x="730" y="1218"/>
                    <a:pt x="729" y="1219"/>
                  </a:cubicBezTo>
                  <a:cubicBezTo>
                    <a:pt x="727" y="1220"/>
                    <a:pt x="727" y="1221"/>
                    <a:pt x="726" y="1222"/>
                  </a:cubicBezTo>
                  <a:cubicBezTo>
                    <a:pt x="715" y="1244"/>
                    <a:pt x="681" y="1258"/>
                    <a:pt x="660" y="1271"/>
                  </a:cubicBezTo>
                  <a:cubicBezTo>
                    <a:pt x="634" y="1288"/>
                    <a:pt x="611" y="1307"/>
                    <a:pt x="586" y="1325"/>
                  </a:cubicBezTo>
                  <a:cubicBezTo>
                    <a:pt x="547" y="1353"/>
                    <a:pt x="502" y="1373"/>
                    <a:pt x="464" y="1402"/>
                  </a:cubicBezTo>
                  <a:cubicBezTo>
                    <a:pt x="387" y="1458"/>
                    <a:pt x="292" y="1495"/>
                    <a:pt x="218" y="1555"/>
                  </a:cubicBezTo>
                  <a:cubicBezTo>
                    <a:pt x="196" y="1519"/>
                    <a:pt x="125" y="1551"/>
                    <a:pt x="95" y="1562"/>
                  </a:cubicBezTo>
                  <a:cubicBezTo>
                    <a:pt x="89" y="1565"/>
                    <a:pt x="84" y="1567"/>
                    <a:pt x="78" y="1571"/>
                  </a:cubicBezTo>
                  <a:cubicBezTo>
                    <a:pt x="54" y="1584"/>
                    <a:pt x="34" y="1604"/>
                    <a:pt x="21" y="1628"/>
                  </a:cubicBezTo>
                  <a:cubicBezTo>
                    <a:pt x="7" y="1652"/>
                    <a:pt x="0" y="1679"/>
                    <a:pt x="0" y="1707"/>
                  </a:cubicBezTo>
                  <a:cubicBezTo>
                    <a:pt x="0" y="1722"/>
                    <a:pt x="2" y="1736"/>
                    <a:pt x="6" y="1751"/>
                  </a:cubicBezTo>
                  <a:cubicBezTo>
                    <a:pt x="6" y="1751"/>
                    <a:pt x="6" y="1752"/>
                    <a:pt x="6" y="1753"/>
                  </a:cubicBezTo>
                  <a:cubicBezTo>
                    <a:pt x="7" y="1754"/>
                    <a:pt x="8" y="1754"/>
                    <a:pt x="9" y="1755"/>
                  </a:cubicBezTo>
                  <a:cubicBezTo>
                    <a:pt x="10" y="1756"/>
                    <a:pt x="10" y="1756"/>
                    <a:pt x="12" y="1756"/>
                  </a:cubicBezTo>
                  <a:cubicBezTo>
                    <a:pt x="13" y="1756"/>
                    <a:pt x="15" y="1756"/>
                    <a:pt x="16" y="1755"/>
                  </a:cubicBezTo>
                  <a:cubicBezTo>
                    <a:pt x="17" y="1754"/>
                    <a:pt x="17" y="1754"/>
                    <a:pt x="18" y="1753"/>
                  </a:cubicBezTo>
                  <a:cubicBezTo>
                    <a:pt x="30" y="1736"/>
                    <a:pt x="43" y="1719"/>
                    <a:pt x="58" y="1704"/>
                  </a:cubicBezTo>
                  <a:cubicBezTo>
                    <a:pt x="59" y="1704"/>
                    <a:pt x="59" y="1704"/>
                    <a:pt x="59" y="1705"/>
                  </a:cubicBezTo>
                  <a:cubicBezTo>
                    <a:pt x="59" y="1705"/>
                    <a:pt x="60" y="1705"/>
                    <a:pt x="61" y="1705"/>
                  </a:cubicBezTo>
                  <a:lnTo>
                    <a:pt x="62" y="1705"/>
                  </a:lnTo>
                  <a:cubicBezTo>
                    <a:pt x="63" y="1704"/>
                    <a:pt x="63" y="1704"/>
                    <a:pt x="63" y="1703"/>
                  </a:cubicBezTo>
                  <a:lnTo>
                    <a:pt x="64" y="1703"/>
                  </a:lnTo>
                  <a:cubicBezTo>
                    <a:pt x="64" y="1702"/>
                    <a:pt x="64" y="1701"/>
                    <a:pt x="65" y="1700"/>
                  </a:cubicBezTo>
                  <a:cubicBezTo>
                    <a:pt x="66" y="1698"/>
                    <a:pt x="67" y="1697"/>
                    <a:pt x="69" y="1695"/>
                  </a:cubicBezTo>
                  <a:cubicBezTo>
                    <a:pt x="73" y="1692"/>
                    <a:pt x="78" y="1688"/>
                    <a:pt x="83" y="1685"/>
                  </a:cubicBezTo>
                  <a:cubicBezTo>
                    <a:pt x="84" y="1685"/>
                    <a:pt x="85" y="1684"/>
                    <a:pt x="86" y="1684"/>
                  </a:cubicBezTo>
                  <a:lnTo>
                    <a:pt x="86" y="1683"/>
                  </a:lnTo>
                  <a:lnTo>
                    <a:pt x="88" y="1682"/>
                  </a:lnTo>
                  <a:cubicBezTo>
                    <a:pt x="90" y="1680"/>
                    <a:pt x="92" y="1678"/>
                    <a:pt x="95" y="1677"/>
                  </a:cubicBezTo>
                  <a:cubicBezTo>
                    <a:pt x="102" y="1673"/>
                    <a:pt x="110" y="1670"/>
                    <a:pt x="118" y="1670"/>
                  </a:cubicBezTo>
                  <a:cubicBezTo>
                    <a:pt x="115" y="1682"/>
                    <a:pt x="114" y="1695"/>
                    <a:pt x="114" y="1707"/>
                  </a:cubicBezTo>
                  <a:cubicBezTo>
                    <a:pt x="114" y="1716"/>
                    <a:pt x="115" y="1724"/>
                    <a:pt x="116" y="1733"/>
                  </a:cubicBezTo>
                  <a:cubicBezTo>
                    <a:pt x="116" y="1733"/>
                    <a:pt x="116" y="1734"/>
                    <a:pt x="117" y="1735"/>
                  </a:cubicBezTo>
                  <a:cubicBezTo>
                    <a:pt x="117" y="1736"/>
                    <a:pt x="118" y="1737"/>
                    <a:pt x="120" y="1738"/>
                  </a:cubicBezTo>
                  <a:cubicBezTo>
                    <a:pt x="122" y="1739"/>
                    <a:pt x="122" y="1739"/>
                    <a:pt x="124" y="1739"/>
                  </a:cubicBezTo>
                  <a:cubicBezTo>
                    <a:pt x="125" y="1739"/>
                    <a:pt x="126" y="1739"/>
                    <a:pt x="127" y="1738"/>
                  </a:cubicBezTo>
                  <a:cubicBezTo>
                    <a:pt x="129" y="1738"/>
                    <a:pt x="131" y="1737"/>
                    <a:pt x="132" y="1736"/>
                  </a:cubicBezTo>
                  <a:cubicBezTo>
                    <a:pt x="134" y="1735"/>
                    <a:pt x="136" y="1734"/>
                    <a:pt x="137" y="1732"/>
                  </a:cubicBezTo>
                  <a:cubicBezTo>
                    <a:pt x="151" y="1711"/>
                    <a:pt x="168" y="1693"/>
                    <a:pt x="188" y="1678"/>
                  </a:cubicBezTo>
                  <a:cubicBezTo>
                    <a:pt x="217" y="1656"/>
                    <a:pt x="258" y="1674"/>
                    <a:pt x="289" y="1663"/>
                  </a:cubicBezTo>
                  <a:cubicBezTo>
                    <a:pt x="289" y="1662"/>
                    <a:pt x="290" y="1662"/>
                    <a:pt x="290" y="1662"/>
                  </a:cubicBezTo>
                  <a:cubicBezTo>
                    <a:pt x="293" y="1660"/>
                    <a:pt x="296" y="1657"/>
                    <a:pt x="298" y="1654"/>
                  </a:cubicBezTo>
                  <a:cubicBezTo>
                    <a:pt x="300" y="1651"/>
                    <a:pt x="301" y="1648"/>
                    <a:pt x="301" y="1644"/>
                  </a:cubicBezTo>
                  <a:cubicBezTo>
                    <a:pt x="305" y="1644"/>
                    <a:pt x="308" y="1644"/>
                    <a:pt x="314" y="1640"/>
                  </a:cubicBezTo>
                  <a:cubicBezTo>
                    <a:pt x="337" y="1630"/>
                    <a:pt x="361" y="1621"/>
                    <a:pt x="386" y="1613"/>
                  </a:cubicBezTo>
                  <a:cubicBezTo>
                    <a:pt x="405" y="1603"/>
                    <a:pt x="424" y="1594"/>
                    <a:pt x="445" y="1587"/>
                  </a:cubicBezTo>
                  <a:cubicBezTo>
                    <a:pt x="454" y="1584"/>
                    <a:pt x="463" y="1580"/>
                    <a:pt x="472" y="1575"/>
                  </a:cubicBezTo>
                  <a:cubicBezTo>
                    <a:pt x="472" y="1575"/>
                    <a:pt x="473" y="1574"/>
                    <a:pt x="474" y="1574"/>
                  </a:cubicBezTo>
                  <a:cubicBezTo>
                    <a:pt x="459" y="1584"/>
                    <a:pt x="447" y="1597"/>
                    <a:pt x="438" y="1612"/>
                  </a:cubicBezTo>
                  <a:cubicBezTo>
                    <a:pt x="435" y="1617"/>
                    <a:pt x="433" y="1623"/>
                    <a:pt x="431" y="1628"/>
                  </a:cubicBezTo>
                  <a:cubicBezTo>
                    <a:pt x="427" y="1638"/>
                    <a:pt x="425" y="1649"/>
                    <a:pt x="425" y="1661"/>
                  </a:cubicBezTo>
                  <a:cubicBezTo>
                    <a:pt x="425" y="1676"/>
                    <a:pt x="429" y="1692"/>
                    <a:pt x="436" y="1705"/>
                  </a:cubicBezTo>
                  <a:cubicBezTo>
                    <a:pt x="443" y="1717"/>
                    <a:pt x="452" y="1727"/>
                    <a:pt x="463" y="1734"/>
                  </a:cubicBezTo>
                  <a:lnTo>
                    <a:pt x="465" y="1736"/>
                  </a:lnTo>
                  <a:cubicBezTo>
                    <a:pt x="467" y="1737"/>
                    <a:pt x="469" y="1738"/>
                    <a:pt x="471" y="1739"/>
                  </a:cubicBezTo>
                  <a:cubicBezTo>
                    <a:pt x="472" y="1740"/>
                    <a:pt x="474" y="1741"/>
                    <a:pt x="476" y="1741"/>
                  </a:cubicBezTo>
                  <a:cubicBezTo>
                    <a:pt x="478" y="1741"/>
                    <a:pt x="479" y="1740"/>
                    <a:pt x="481" y="1739"/>
                  </a:cubicBezTo>
                  <a:cubicBezTo>
                    <a:pt x="482" y="1738"/>
                    <a:pt x="484" y="1737"/>
                    <a:pt x="485" y="1735"/>
                  </a:cubicBezTo>
                  <a:cubicBezTo>
                    <a:pt x="486" y="1734"/>
                    <a:pt x="487" y="1732"/>
                    <a:pt x="487" y="1730"/>
                  </a:cubicBezTo>
                  <a:cubicBezTo>
                    <a:pt x="488" y="1725"/>
                    <a:pt x="489" y="1720"/>
                    <a:pt x="491" y="1715"/>
                  </a:cubicBezTo>
                  <a:cubicBezTo>
                    <a:pt x="491" y="1716"/>
                    <a:pt x="492" y="1716"/>
                    <a:pt x="492" y="1716"/>
                  </a:cubicBezTo>
                  <a:cubicBezTo>
                    <a:pt x="495" y="1716"/>
                    <a:pt x="497" y="1715"/>
                    <a:pt x="499" y="1714"/>
                  </a:cubicBezTo>
                  <a:cubicBezTo>
                    <a:pt x="501" y="1712"/>
                    <a:pt x="503" y="1711"/>
                    <a:pt x="504" y="1709"/>
                  </a:cubicBezTo>
                  <a:cubicBezTo>
                    <a:pt x="505" y="1708"/>
                    <a:pt x="505" y="1707"/>
                    <a:pt x="506" y="1705"/>
                  </a:cubicBezTo>
                  <a:cubicBezTo>
                    <a:pt x="506" y="1704"/>
                    <a:pt x="529" y="1691"/>
                    <a:pt x="529" y="1691"/>
                  </a:cubicBezTo>
                  <a:cubicBezTo>
                    <a:pt x="536" y="1684"/>
                    <a:pt x="542" y="1676"/>
                    <a:pt x="548" y="1668"/>
                  </a:cubicBezTo>
                  <a:lnTo>
                    <a:pt x="573" y="1657"/>
                  </a:lnTo>
                  <a:lnTo>
                    <a:pt x="574" y="1657"/>
                  </a:lnTo>
                  <a:cubicBezTo>
                    <a:pt x="576" y="1656"/>
                    <a:pt x="578" y="1654"/>
                    <a:pt x="579" y="1652"/>
                  </a:cubicBezTo>
                  <a:cubicBezTo>
                    <a:pt x="581" y="1650"/>
                    <a:pt x="582" y="1649"/>
                    <a:pt x="583" y="1647"/>
                  </a:cubicBezTo>
                  <a:cubicBezTo>
                    <a:pt x="585" y="1643"/>
                    <a:pt x="586" y="1639"/>
                    <a:pt x="586" y="1635"/>
                  </a:cubicBezTo>
                  <a:cubicBezTo>
                    <a:pt x="586" y="1634"/>
                    <a:pt x="586" y="1632"/>
                    <a:pt x="586" y="1630"/>
                  </a:cubicBezTo>
                  <a:cubicBezTo>
                    <a:pt x="609" y="1628"/>
                    <a:pt x="633" y="1624"/>
                    <a:pt x="641" y="1597"/>
                  </a:cubicBezTo>
                  <a:cubicBezTo>
                    <a:pt x="643" y="1589"/>
                    <a:pt x="636" y="1580"/>
                    <a:pt x="644" y="1581"/>
                  </a:cubicBezTo>
                  <a:cubicBezTo>
                    <a:pt x="646" y="1581"/>
                    <a:pt x="648" y="1581"/>
                    <a:pt x="649" y="1581"/>
                  </a:cubicBezTo>
                  <a:cubicBezTo>
                    <a:pt x="657" y="1581"/>
                    <a:pt x="664" y="1578"/>
                    <a:pt x="670" y="1575"/>
                  </a:cubicBezTo>
                  <a:cubicBezTo>
                    <a:pt x="673" y="1573"/>
                    <a:pt x="675" y="1572"/>
                    <a:pt x="677" y="1571"/>
                  </a:cubicBezTo>
                  <a:cubicBezTo>
                    <a:pt x="679" y="1568"/>
                    <a:pt x="681" y="1566"/>
                    <a:pt x="683" y="1563"/>
                  </a:cubicBezTo>
                  <a:cubicBezTo>
                    <a:pt x="685" y="1559"/>
                    <a:pt x="686" y="1555"/>
                    <a:pt x="687" y="1551"/>
                  </a:cubicBezTo>
                  <a:cubicBezTo>
                    <a:pt x="687" y="1548"/>
                    <a:pt x="688" y="1546"/>
                    <a:pt x="689" y="1543"/>
                  </a:cubicBezTo>
                  <a:lnTo>
                    <a:pt x="692" y="1541"/>
                  </a:lnTo>
                  <a:cubicBezTo>
                    <a:pt x="697" y="1541"/>
                    <a:pt x="702" y="1540"/>
                    <a:pt x="706" y="1538"/>
                  </a:cubicBezTo>
                  <a:cubicBezTo>
                    <a:pt x="709" y="1537"/>
                    <a:pt x="712" y="1536"/>
                    <a:pt x="714" y="1535"/>
                  </a:cubicBezTo>
                  <a:cubicBezTo>
                    <a:pt x="723" y="1529"/>
                    <a:pt x="731" y="1522"/>
                    <a:pt x="736" y="1512"/>
                  </a:cubicBezTo>
                  <a:cubicBezTo>
                    <a:pt x="737" y="1511"/>
                    <a:pt x="738" y="1509"/>
                    <a:pt x="739" y="1507"/>
                  </a:cubicBezTo>
                  <a:cubicBezTo>
                    <a:pt x="766" y="1492"/>
                    <a:pt x="803" y="1481"/>
                    <a:pt x="822" y="1459"/>
                  </a:cubicBezTo>
                  <a:cubicBezTo>
                    <a:pt x="823" y="1458"/>
                    <a:pt x="824" y="1456"/>
                    <a:pt x="825" y="1454"/>
                  </a:cubicBezTo>
                  <a:cubicBezTo>
                    <a:pt x="831" y="1444"/>
                    <a:pt x="835" y="1433"/>
                    <a:pt x="837" y="1421"/>
                  </a:cubicBezTo>
                  <a:cubicBezTo>
                    <a:pt x="839" y="1420"/>
                    <a:pt x="841" y="1418"/>
                    <a:pt x="842" y="1416"/>
                  </a:cubicBezTo>
                  <a:cubicBezTo>
                    <a:pt x="843" y="1415"/>
                    <a:pt x="843" y="1415"/>
                    <a:pt x="843" y="1415"/>
                  </a:cubicBezTo>
                  <a:cubicBezTo>
                    <a:pt x="843" y="1414"/>
                    <a:pt x="844" y="1414"/>
                    <a:pt x="844" y="1413"/>
                  </a:cubicBezTo>
                  <a:lnTo>
                    <a:pt x="847" y="1416"/>
                  </a:lnTo>
                  <a:cubicBezTo>
                    <a:pt x="847" y="1417"/>
                    <a:pt x="847" y="1418"/>
                    <a:pt x="847" y="1420"/>
                  </a:cubicBezTo>
                  <a:cubicBezTo>
                    <a:pt x="847" y="1421"/>
                    <a:pt x="847" y="1423"/>
                    <a:pt x="847" y="1424"/>
                  </a:cubicBezTo>
                  <a:cubicBezTo>
                    <a:pt x="845" y="1425"/>
                    <a:pt x="842" y="1426"/>
                    <a:pt x="839" y="1427"/>
                  </a:cubicBezTo>
                  <a:cubicBezTo>
                    <a:pt x="838" y="1428"/>
                    <a:pt x="837" y="1428"/>
                    <a:pt x="837" y="1429"/>
                  </a:cubicBezTo>
                  <a:cubicBezTo>
                    <a:pt x="836" y="1430"/>
                    <a:pt x="837" y="1431"/>
                    <a:pt x="837" y="1431"/>
                  </a:cubicBezTo>
                  <a:cubicBezTo>
                    <a:pt x="837" y="1432"/>
                    <a:pt x="837" y="1432"/>
                    <a:pt x="837" y="1433"/>
                  </a:cubicBezTo>
                  <a:lnTo>
                    <a:pt x="837" y="1436"/>
                  </a:lnTo>
                  <a:lnTo>
                    <a:pt x="837" y="1437"/>
                  </a:lnTo>
                  <a:cubicBezTo>
                    <a:pt x="838" y="1437"/>
                    <a:pt x="838" y="1438"/>
                    <a:pt x="838" y="1438"/>
                  </a:cubicBezTo>
                  <a:cubicBezTo>
                    <a:pt x="839" y="1438"/>
                    <a:pt x="839" y="1438"/>
                    <a:pt x="840" y="1438"/>
                  </a:cubicBezTo>
                  <a:lnTo>
                    <a:pt x="841" y="1438"/>
                  </a:lnTo>
                  <a:cubicBezTo>
                    <a:pt x="842" y="1438"/>
                    <a:pt x="842" y="1437"/>
                    <a:pt x="842" y="1437"/>
                  </a:cubicBezTo>
                  <a:cubicBezTo>
                    <a:pt x="849" y="1428"/>
                    <a:pt x="914" y="1473"/>
                    <a:pt x="929" y="1480"/>
                  </a:cubicBezTo>
                  <a:cubicBezTo>
                    <a:pt x="957" y="1493"/>
                    <a:pt x="987" y="1500"/>
                    <a:pt x="1018" y="1500"/>
                  </a:cubicBezTo>
                  <a:cubicBezTo>
                    <a:pt x="1020" y="1500"/>
                    <a:pt x="1022" y="1500"/>
                    <a:pt x="1024" y="1500"/>
                  </a:cubicBezTo>
                  <a:cubicBezTo>
                    <a:pt x="1079" y="1500"/>
                    <a:pt x="1133" y="1497"/>
                    <a:pt x="1175" y="1460"/>
                  </a:cubicBezTo>
                  <a:cubicBezTo>
                    <a:pt x="1192" y="1464"/>
                    <a:pt x="1185" y="1460"/>
                    <a:pt x="1208" y="1459"/>
                  </a:cubicBezTo>
                  <a:cubicBezTo>
                    <a:pt x="1236" y="1460"/>
                    <a:pt x="1263" y="1464"/>
                    <a:pt x="1290" y="1471"/>
                  </a:cubicBezTo>
                  <a:cubicBezTo>
                    <a:pt x="1306" y="1475"/>
                    <a:pt x="1322" y="1477"/>
                    <a:pt x="1339" y="1477"/>
                  </a:cubicBezTo>
                  <a:cubicBezTo>
                    <a:pt x="1350" y="1477"/>
                    <a:pt x="1361" y="1476"/>
                    <a:pt x="1373" y="1474"/>
                  </a:cubicBezTo>
                  <a:cubicBezTo>
                    <a:pt x="1375" y="1473"/>
                    <a:pt x="1376" y="1471"/>
                    <a:pt x="1377" y="1470"/>
                  </a:cubicBezTo>
                  <a:cubicBezTo>
                    <a:pt x="1378" y="1468"/>
                    <a:pt x="1378" y="1467"/>
                    <a:pt x="1378" y="1466"/>
                  </a:cubicBezTo>
                  <a:cubicBezTo>
                    <a:pt x="1378" y="1464"/>
                    <a:pt x="1378" y="1463"/>
                    <a:pt x="1377" y="1462"/>
                  </a:cubicBezTo>
                  <a:cubicBezTo>
                    <a:pt x="1358" y="1405"/>
                    <a:pt x="1329" y="1357"/>
                    <a:pt x="1262" y="1352"/>
                  </a:cubicBezTo>
                  <a:cubicBezTo>
                    <a:pt x="1227" y="1350"/>
                    <a:pt x="1138" y="1375"/>
                    <a:pt x="1132" y="1418"/>
                  </a:cubicBezTo>
                  <a:cubicBezTo>
                    <a:pt x="1099" y="1406"/>
                    <a:pt x="1059" y="1406"/>
                    <a:pt x="1025" y="1393"/>
                  </a:cubicBezTo>
                  <a:cubicBezTo>
                    <a:pt x="949" y="1365"/>
                    <a:pt x="1035" y="1243"/>
                    <a:pt x="1056" y="1201"/>
                  </a:cubicBezTo>
                  <a:cubicBezTo>
                    <a:pt x="1068" y="1176"/>
                    <a:pt x="1081" y="1150"/>
                    <a:pt x="1093" y="1124"/>
                  </a:cubicBezTo>
                  <a:lnTo>
                    <a:pt x="1096" y="1124"/>
                  </a:lnTo>
                  <a:cubicBezTo>
                    <a:pt x="1099" y="1124"/>
                    <a:pt x="1101" y="1123"/>
                    <a:pt x="1104" y="1122"/>
                  </a:cubicBezTo>
                  <a:cubicBezTo>
                    <a:pt x="1107" y="1120"/>
                    <a:pt x="1109" y="1118"/>
                    <a:pt x="1111" y="1115"/>
                  </a:cubicBezTo>
                  <a:cubicBezTo>
                    <a:pt x="1112" y="1113"/>
                    <a:pt x="1113" y="1110"/>
                    <a:pt x="1113" y="1108"/>
                  </a:cubicBezTo>
                  <a:cubicBezTo>
                    <a:pt x="1122" y="1083"/>
                    <a:pt x="1133" y="1058"/>
                    <a:pt x="1146" y="1036"/>
                  </a:cubicBezTo>
                  <a:cubicBezTo>
                    <a:pt x="1154" y="1022"/>
                    <a:pt x="1162" y="1009"/>
                    <a:pt x="1171" y="997"/>
                  </a:cubicBezTo>
                  <a:cubicBezTo>
                    <a:pt x="1172" y="996"/>
                    <a:pt x="1173" y="994"/>
                    <a:pt x="1174" y="993"/>
                  </a:cubicBezTo>
                  <a:cubicBezTo>
                    <a:pt x="1180" y="981"/>
                    <a:pt x="1186" y="969"/>
                    <a:pt x="1190" y="956"/>
                  </a:cubicBezTo>
                  <a:cubicBezTo>
                    <a:pt x="1208" y="944"/>
                    <a:pt x="1229" y="935"/>
                    <a:pt x="1247" y="923"/>
                  </a:cubicBezTo>
                  <a:lnTo>
                    <a:pt x="1248" y="923"/>
                  </a:lnTo>
                  <a:lnTo>
                    <a:pt x="1249" y="923"/>
                  </a:lnTo>
                  <a:lnTo>
                    <a:pt x="1250" y="922"/>
                  </a:lnTo>
                  <a:cubicBezTo>
                    <a:pt x="1253" y="921"/>
                    <a:pt x="1256" y="918"/>
                    <a:pt x="1258" y="915"/>
                  </a:cubicBezTo>
                  <a:cubicBezTo>
                    <a:pt x="1287" y="896"/>
                    <a:pt x="1314" y="872"/>
                    <a:pt x="1336" y="845"/>
                  </a:cubicBezTo>
                  <a:cubicBezTo>
                    <a:pt x="1383" y="786"/>
                    <a:pt x="1408" y="700"/>
                    <a:pt x="1424" y="626"/>
                  </a:cubicBezTo>
                  <a:cubicBezTo>
                    <a:pt x="1442" y="651"/>
                    <a:pt x="1463" y="674"/>
                    <a:pt x="1486" y="695"/>
                  </a:cubicBezTo>
                  <a:cubicBezTo>
                    <a:pt x="1533" y="736"/>
                    <a:pt x="1586" y="769"/>
                    <a:pt x="1632" y="814"/>
                  </a:cubicBezTo>
                  <a:cubicBezTo>
                    <a:pt x="1689" y="871"/>
                    <a:pt x="1734" y="939"/>
                    <a:pt x="1787" y="1001"/>
                  </a:cubicBezTo>
                  <a:cubicBezTo>
                    <a:pt x="1874" y="1102"/>
                    <a:pt x="1964" y="1189"/>
                    <a:pt x="2105" y="1185"/>
                  </a:cubicBezTo>
                  <a:cubicBezTo>
                    <a:pt x="2107" y="1210"/>
                    <a:pt x="2112" y="1234"/>
                    <a:pt x="2121" y="1257"/>
                  </a:cubicBezTo>
                  <a:cubicBezTo>
                    <a:pt x="2123" y="1266"/>
                    <a:pt x="2127" y="1275"/>
                    <a:pt x="2132" y="1283"/>
                  </a:cubicBezTo>
                  <a:cubicBezTo>
                    <a:pt x="2133" y="1284"/>
                    <a:pt x="2133" y="1285"/>
                    <a:pt x="2134" y="1286"/>
                  </a:cubicBezTo>
                  <a:cubicBezTo>
                    <a:pt x="2133" y="1286"/>
                    <a:pt x="2133" y="1286"/>
                    <a:pt x="2133" y="1286"/>
                  </a:cubicBezTo>
                  <a:cubicBezTo>
                    <a:pt x="2132" y="1287"/>
                    <a:pt x="2132" y="1288"/>
                    <a:pt x="2132" y="1289"/>
                  </a:cubicBezTo>
                  <a:cubicBezTo>
                    <a:pt x="2132" y="1290"/>
                    <a:pt x="2132" y="1290"/>
                    <a:pt x="2133" y="1291"/>
                  </a:cubicBezTo>
                  <a:cubicBezTo>
                    <a:pt x="2133" y="1292"/>
                    <a:pt x="2134" y="1292"/>
                    <a:pt x="2135" y="1293"/>
                  </a:cubicBezTo>
                  <a:lnTo>
                    <a:pt x="2137" y="1293"/>
                  </a:lnTo>
                  <a:cubicBezTo>
                    <a:pt x="2138" y="1296"/>
                    <a:pt x="2139" y="1300"/>
                    <a:pt x="2139" y="1304"/>
                  </a:cubicBezTo>
                  <a:cubicBezTo>
                    <a:pt x="2140" y="1320"/>
                    <a:pt x="2144" y="1337"/>
                    <a:pt x="2145" y="1353"/>
                  </a:cubicBezTo>
                  <a:cubicBezTo>
                    <a:pt x="2152" y="1411"/>
                    <a:pt x="2147" y="1477"/>
                    <a:pt x="2167" y="1533"/>
                  </a:cubicBezTo>
                  <a:cubicBezTo>
                    <a:pt x="2175" y="1562"/>
                    <a:pt x="2180" y="1591"/>
                    <a:pt x="2184" y="1621"/>
                  </a:cubicBezTo>
                  <a:cubicBezTo>
                    <a:pt x="2187" y="1637"/>
                    <a:pt x="2191" y="1653"/>
                    <a:pt x="2194" y="1669"/>
                  </a:cubicBezTo>
                  <a:cubicBezTo>
                    <a:pt x="2193" y="1672"/>
                    <a:pt x="2191" y="1673"/>
                    <a:pt x="2190" y="1676"/>
                  </a:cubicBezTo>
                  <a:cubicBezTo>
                    <a:pt x="2177" y="1697"/>
                    <a:pt x="2161" y="1714"/>
                    <a:pt x="2141" y="1726"/>
                  </a:cubicBezTo>
                  <a:cubicBezTo>
                    <a:pt x="2134" y="1730"/>
                    <a:pt x="2128" y="1733"/>
                    <a:pt x="2121" y="1736"/>
                  </a:cubicBezTo>
                  <a:cubicBezTo>
                    <a:pt x="2096" y="1743"/>
                    <a:pt x="2070" y="1749"/>
                    <a:pt x="2044" y="1753"/>
                  </a:cubicBezTo>
                  <a:cubicBezTo>
                    <a:pt x="2015" y="1760"/>
                    <a:pt x="1986" y="1770"/>
                    <a:pt x="1958" y="1778"/>
                  </a:cubicBezTo>
                  <a:cubicBezTo>
                    <a:pt x="1922" y="1788"/>
                    <a:pt x="1891" y="1811"/>
                    <a:pt x="1856" y="1823"/>
                  </a:cubicBezTo>
                  <a:cubicBezTo>
                    <a:pt x="1819" y="1837"/>
                    <a:pt x="1781" y="1848"/>
                    <a:pt x="1742" y="1858"/>
                  </a:cubicBezTo>
                  <a:cubicBezTo>
                    <a:pt x="1725" y="1861"/>
                    <a:pt x="1700" y="1864"/>
                    <a:pt x="1691" y="1881"/>
                  </a:cubicBezTo>
                  <a:cubicBezTo>
                    <a:pt x="1660" y="1879"/>
                    <a:pt x="1626" y="1878"/>
                    <a:pt x="1601" y="1899"/>
                  </a:cubicBezTo>
                  <a:cubicBezTo>
                    <a:pt x="1561" y="1931"/>
                    <a:pt x="1491" y="1947"/>
                    <a:pt x="1486" y="2008"/>
                  </a:cubicBezTo>
                  <a:cubicBezTo>
                    <a:pt x="1484" y="2011"/>
                    <a:pt x="1483" y="2015"/>
                    <a:pt x="1482" y="2018"/>
                  </a:cubicBezTo>
                  <a:cubicBezTo>
                    <a:pt x="1482" y="2019"/>
                    <a:pt x="1482" y="2019"/>
                    <a:pt x="1482" y="2019"/>
                  </a:cubicBezTo>
                  <a:cubicBezTo>
                    <a:pt x="1482" y="2021"/>
                    <a:pt x="1483" y="2022"/>
                    <a:pt x="1484" y="2024"/>
                  </a:cubicBezTo>
                  <a:cubicBezTo>
                    <a:pt x="1485" y="2025"/>
                    <a:pt x="1486" y="2027"/>
                    <a:pt x="1487" y="2028"/>
                  </a:cubicBezTo>
                  <a:cubicBezTo>
                    <a:pt x="1489" y="2029"/>
                    <a:pt x="1490" y="2029"/>
                    <a:pt x="1492" y="2029"/>
                  </a:cubicBezTo>
                  <a:lnTo>
                    <a:pt x="1496" y="2029"/>
                  </a:lnTo>
                  <a:cubicBezTo>
                    <a:pt x="1496" y="2030"/>
                    <a:pt x="1497" y="2030"/>
                    <a:pt x="1497" y="2030"/>
                  </a:cubicBezTo>
                  <a:cubicBezTo>
                    <a:pt x="1499" y="2030"/>
                    <a:pt x="1500" y="2029"/>
                    <a:pt x="1502" y="2028"/>
                  </a:cubicBezTo>
                  <a:cubicBezTo>
                    <a:pt x="1503" y="2027"/>
                    <a:pt x="1504" y="2026"/>
                    <a:pt x="1505" y="2025"/>
                  </a:cubicBezTo>
                  <a:cubicBezTo>
                    <a:pt x="1505" y="2023"/>
                    <a:pt x="1507" y="2022"/>
                    <a:pt x="1507" y="2020"/>
                  </a:cubicBezTo>
                  <a:cubicBezTo>
                    <a:pt x="1507" y="2019"/>
                    <a:pt x="1506" y="2017"/>
                    <a:pt x="1506" y="2016"/>
                  </a:cubicBezTo>
                  <a:cubicBezTo>
                    <a:pt x="1507" y="2015"/>
                    <a:pt x="1509" y="2013"/>
                    <a:pt x="1510" y="2012"/>
                  </a:cubicBezTo>
                  <a:cubicBezTo>
                    <a:pt x="1532" y="2003"/>
                    <a:pt x="1555" y="1998"/>
                    <a:pt x="1578" y="1996"/>
                  </a:cubicBezTo>
                  <a:lnTo>
                    <a:pt x="1599" y="1996"/>
                  </a:lnTo>
                  <a:lnTo>
                    <a:pt x="1611" y="1996"/>
                  </a:lnTo>
                  <a:cubicBezTo>
                    <a:pt x="1638" y="1996"/>
                    <a:pt x="1680" y="2020"/>
                    <a:pt x="1703" y="1993"/>
                  </a:cubicBezTo>
                  <a:cubicBezTo>
                    <a:pt x="1706" y="1989"/>
                    <a:pt x="1710" y="1984"/>
                    <a:pt x="1713" y="1979"/>
                  </a:cubicBezTo>
                  <a:cubicBezTo>
                    <a:pt x="1714" y="1977"/>
                    <a:pt x="1715" y="1975"/>
                    <a:pt x="1715" y="1973"/>
                  </a:cubicBezTo>
                  <a:cubicBezTo>
                    <a:pt x="1720" y="1970"/>
                    <a:pt x="1724" y="1965"/>
                    <a:pt x="1727" y="1960"/>
                  </a:cubicBezTo>
                  <a:cubicBezTo>
                    <a:pt x="1727" y="1960"/>
                    <a:pt x="1727" y="1959"/>
                    <a:pt x="1728" y="1959"/>
                  </a:cubicBezTo>
                  <a:lnTo>
                    <a:pt x="1747" y="1952"/>
                  </a:lnTo>
                  <a:cubicBezTo>
                    <a:pt x="1753" y="1954"/>
                    <a:pt x="1760" y="1955"/>
                    <a:pt x="1766" y="1956"/>
                  </a:cubicBezTo>
                  <a:cubicBezTo>
                    <a:pt x="1769" y="1957"/>
                    <a:pt x="1772" y="1957"/>
                    <a:pt x="1774" y="1957"/>
                  </a:cubicBezTo>
                  <a:cubicBezTo>
                    <a:pt x="1782" y="1957"/>
                    <a:pt x="1790" y="1955"/>
                    <a:pt x="1797" y="1951"/>
                  </a:cubicBezTo>
                  <a:cubicBezTo>
                    <a:pt x="1804" y="1947"/>
                    <a:pt x="1810" y="1941"/>
                    <a:pt x="1814" y="1934"/>
                  </a:cubicBezTo>
                  <a:lnTo>
                    <a:pt x="1823" y="1932"/>
                  </a:lnTo>
                  <a:cubicBezTo>
                    <a:pt x="1829" y="1934"/>
                    <a:pt x="1836" y="1935"/>
                    <a:pt x="1842" y="1935"/>
                  </a:cubicBezTo>
                  <a:cubicBezTo>
                    <a:pt x="1853" y="1935"/>
                    <a:pt x="1863" y="1931"/>
                    <a:pt x="1872" y="1927"/>
                  </a:cubicBezTo>
                  <a:cubicBezTo>
                    <a:pt x="1875" y="1925"/>
                    <a:pt x="1877" y="1924"/>
                    <a:pt x="1880" y="1922"/>
                  </a:cubicBezTo>
                  <a:cubicBezTo>
                    <a:pt x="1887" y="1922"/>
                    <a:pt x="1893" y="1920"/>
                    <a:pt x="1901" y="1919"/>
                  </a:cubicBezTo>
                  <a:cubicBezTo>
                    <a:pt x="1909" y="1923"/>
                    <a:pt x="1919" y="1925"/>
                    <a:pt x="1929" y="1925"/>
                  </a:cubicBezTo>
                  <a:lnTo>
                    <a:pt x="1930" y="1925"/>
                  </a:lnTo>
                  <a:cubicBezTo>
                    <a:pt x="1938" y="1925"/>
                    <a:pt x="1945" y="1923"/>
                    <a:pt x="1952" y="1920"/>
                  </a:cubicBezTo>
                  <a:cubicBezTo>
                    <a:pt x="1959" y="1916"/>
                    <a:pt x="1964" y="1910"/>
                    <a:pt x="1968" y="1904"/>
                  </a:cubicBezTo>
                  <a:cubicBezTo>
                    <a:pt x="1968" y="1903"/>
                    <a:pt x="1969" y="1902"/>
                    <a:pt x="1969" y="1901"/>
                  </a:cubicBezTo>
                  <a:lnTo>
                    <a:pt x="1992" y="1893"/>
                  </a:lnTo>
                  <a:cubicBezTo>
                    <a:pt x="2009" y="1888"/>
                    <a:pt x="2020" y="1892"/>
                    <a:pt x="2036" y="1889"/>
                  </a:cubicBezTo>
                  <a:cubicBezTo>
                    <a:pt x="2052" y="1885"/>
                    <a:pt x="2069" y="1882"/>
                    <a:pt x="2085" y="1877"/>
                  </a:cubicBezTo>
                  <a:cubicBezTo>
                    <a:pt x="2083" y="1879"/>
                    <a:pt x="2081" y="1882"/>
                    <a:pt x="2079" y="1884"/>
                  </a:cubicBezTo>
                  <a:cubicBezTo>
                    <a:pt x="2070" y="1892"/>
                    <a:pt x="2061" y="1901"/>
                    <a:pt x="2051" y="1908"/>
                  </a:cubicBezTo>
                  <a:lnTo>
                    <a:pt x="2045" y="1903"/>
                  </a:lnTo>
                  <a:cubicBezTo>
                    <a:pt x="2034" y="1898"/>
                    <a:pt x="2021" y="1896"/>
                    <a:pt x="2008" y="1896"/>
                  </a:cubicBezTo>
                  <a:cubicBezTo>
                    <a:pt x="2003" y="1896"/>
                    <a:pt x="1998" y="1896"/>
                    <a:pt x="1993" y="1897"/>
                  </a:cubicBezTo>
                  <a:cubicBezTo>
                    <a:pt x="1959" y="1901"/>
                    <a:pt x="1940" y="1945"/>
                    <a:pt x="1934" y="1983"/>
                  </a:cubicBezTo>
                  <a:cubicBezTo>
                    <a:pt x="1933" y="1985"/>
                    <a:pt x="1931" y="1987"/>
                    <a:pt x="1930" y="1989"/>
                  </a:cubicBezTo>
                  <a:cubicBezTo>
                    <a:pt x="1925" y="1997"/>
                    <a:pt x="1923" y="2007"/>
                    <a:pt x="1923" y="2017"/>
                  </a:cubicBezTo>
                  <a:cubicBezTo>
                    <a:pt x="1923" y="2027"/>
                    <a:pt x="1925" y="2037"/>
                    <a:pt x="1930" y="2045"/>
                  </a:cubicBezTo>
                  <a:cubicBezTo>
                    <a:pt x="1931" y="2046"/>
                    <a:pt x="1931" y="2046"/>
                    <a:pt x="1931" y="2047"/>
                  </a:cubicBezTo>
                  <a:cubicBezTo>
                    <a:pt x="1933" y="2050"/>
                    <a:pt x="1934" y="2051"/>
                    <a:pt x="1937" y="2053"/>
                  </a:cubicBezTo>
                  <a:cubicBezTo>
                    <a:pt x="1939" y="2054"/>
                    <a:pt x="1941" y="2055"/>
                    <a:pt x="1944" y="2055"/>
                  </a:cubicBezTo>
                  <a:cubicBezTo>
                    <a:pt x="1946" y="2055"/>
                    <a:pt x="1949" y="2054"/>
                    <a:pt x="1951" y="2053"/>
                  </a:cubicBezTo>
                  <a:cubicBezTo>
                    <a:pt x="1953" y="2051"/>
                    <a:pt x="1954" y="2050"/>
                    <a:pt x="1956" y="2047"/>
                  </a:cubicBezTo>
                  <a:cubicBezTo>
                    <a:pt x="1957" y="2046"/>
                    <a:pt x="1958" y="2044"/>
                    <a:pt x="1958" y="2042"/>
                  </a:cubicBezTo>
                  <a:cubicBezTo>
                    <a:pt x="1959" y="2032"/>
                    <a:pt x="1961" y="2022"/>
                    <a:pt x="1967" y="2013"/>
                  </a:cubicBezTo>
                  <a:cubicBezTo>
                    <a:pt x="1969" y="2009"/>
                    <a:pt x="1973" y="2004"/>
                    <a:pt x="1976" y="2001"/>
                  </a:cubicBezTo>
                  <a:cubicBezTo>
                    <a:pt x="1987" y="1992"/>
                    <a:pt x="1999" y="1984"/>
                    <a:pt x="2011" y="1977"/>
                  </a:cubicBezTo>
                  <a:cubicBezTo>
                    <a:pt x="2016" y="1974"/>
                    <a:pt x="2020" y="1971"/>
                    <a:pt x="2025" y="1969"/>
                  </a:cubicBezTo>
                  <a:cubicBezTo>
                    <a:pt x="2033" y="1966"/>
                    <a:pt x="2041" y="1965"/>
                    <a:pt x="2050" y="1965"/>
                  </a:cubicBezTo>
                  <a:cubicBezTo>
                    <a:pt x="2054" y="1965"/>
                    <a:pt x="2059" y="1965"/>
                    <a:pt x="2063" y="1966"/>
                  </a:cubicBezTo>
                  <a:cubicBezTo>
                    <a:pt x="2072" y="1968"/>
                    <a:pt x="2080" y="1969"/>
                    <a:pt x="2089" y="1969"/>
                  </a:cubicBezTo>
                  <a:cubicBezTo>
                    <a:pt x="2097" y="1969"/>
                    <a:pt x="2106" y="1968"/>
                    <a:pt x="2114" y="1966"/>
                  </a:cubicBezTo>
                  <a:cubicBezTo>
                    <a:pt x="2121" y="1965"/>
                    <a:pt x="2128" y="1963"/>
                    <a:pt x="2135" y="1959"/>
                  </a:cubicBezTo>
                  <a:cubicBezTo>
                    <a:pt x="2144" y="1954"/>
                    <a:pt x="2151" y="1946"/>
                    <a:pt x="2156" y="1937"/>
                  </a:cubicBezTo>
                  <a:cubicBezTo>
                    <a:pt x="2160" y="1930"/>
                    <a:pt x="2163" y="1922"/>
                    <a:pt x="2164" y="1914"/>
                  </a:cubicBezTo>
                  <a:lnTo>
                    <a:pt x="2165" y="1912"/>
                  </a:lnTo>
                  <a:cubicBezTo>
                    <a:pt x="2166" y="1911"/>
                    <a:pt x="2168" y="1910"/>
                    <a:pt x="2169" y="1909"/>
                  </a:cubicBezTo>
                  <a:cubicBezTo>
                    <a:pt x="2171" y="1910"/>
                    <a:pt x="2173" y="1910"/>
                    <a:pt x="2175" y="1910"/>
                  </a:cubicBezTo>
                  <a:cubicBezTo>
                    <a:pt x="2186" y="1910"/>
                    <a:pt x="2196" y="1907"/>
                    <a:pt x="2205" y="1902"/>
                  </a:cubicBezTo>
                  <a:cubicBezTo>
                    <a:pt x="2214" y="1897"/>
                    <a:pt x="2220" y="1889"/>
                    <a:pt x="2226" y="1880"/>
                  </a:cubicBezTo>
                  <a:cubicBezTo>
                    <a:pt x="2227" y="1877"/>
                    <a:pt x="2229" y="1876"/>
                    <a:pt x="2230" y="1873"/>
                  </a:cubicBezTo>
                  <a:lnTo>
                    <a:pt x="2246" y="1867"/>
                  </a:lnTo>
                  <a:cubicBezTo>
                    <a:pt x="2249" y="1868"/>
                    <a:pt x="2251" y="1868"/>
                    <a:pt x="2254" y="1868"/>
                  </a:cubicBezTo>
                  <a:cubicBezTo>
                    <a:pt x="2263" y="1868"/>
                    <a:pt x="2272" y="1865"/>
                    <a:pt x="2280" y="1861"/>
                  </a:cubicBezTo>
                  <a:cubicBezTo>
                    <a:pt x="2287" y="1856"/>
                    <a:pt x="2293" y="1849"/>
                    <a:pt x="2298" y="1842"/>
                  </a:cubicBezTo>
                  <a:cubicBezTo>
                    <a:pt x="2298" y="1841"/>
                    <a:pt x="2299" y="1842"/>
                    <a:pt x="2299" y="1841"/>
                  </a:cubicBezTo>
                  <a:lnTo>
                    <a:pt x="2303" y="1838"/>
                  </a:lnTo>
                  <a:cubicBezTo>
                    <a:pt x="2306" y="1836"/>
                    <a:pt x="2310" y="1834"/>
                    <a:pt x="2313" y="1831"/>
                  </a:cubicBezTo>
                  <a:cubicBezTo>
                    <a:pt x="2314" y="1836"/>
                    <a:pt x="2315" y="1840"/>
                    <a:pt x="2318" y="1845"/>
                  </a:cubicBezTo>
                  <a:cubicBezTo>
                    <a:pt x="2321" y="1852"/>
                    <a:pt x="2328" y="1857"/>
                    <a:pt x="2335" y="1861"/>
                  </a:cubicBezTo>
                  <a:cubicBezTo>
                    <a:pt x="2335" y="1862"/>
                    <a:pt x="2335" y="1862"/>
                    <a:pt x="2336" y="1862"/>
                  </a:cubicBezTo>
                  <a:cubicBezTo>
                    <a:pt x="2339" y="1865"/>
                    <a:pt x="2343" y="1868"/>
                    <a:pt x="2347" y="1871"/>
                  </a:cubicBezTo>
                  <a:cubicBezTo>
                    <a:pt x="2352" y="1874"/>
                    <a:pt x="2358" y="1876"/>
                    <a:pt x="2364" y="1877"/>
                  </a:cubicBezTo>
                  <a:cubicBezTo>
                    <a:pt x="2369" y="1878"/>
                    <a:pt x="2374" y="1878"/>
                    <a:pt x="2379" y="1878"/>
                  </a:cubicBezTo>
                  <a:cubicBezTo>
                    <a:pt x="2384" y="1878"/>
                    <a:pt x="2389" y="1878"/>
                    <a:pt x="2393" y="1877"/>
                  </a:cubicBezTo>
                  <a:cubicBezTo>
                    <a:pt x="2408" y="1880"/>
                    <a:pt x="2423" y="1882"/>
                    <a:pt x="2437" y="1884"/>
                  </a:cubicBezTo>
                  <a:cubicBezTo>
                    <a:pt x="2442" y="1886"/>
                    <a:pt x="2448" y="1887"/>
                    <a:pt x="2453" y="1888"/>
                  </a:cubicBezTo>
                  <a:cubicBezTo>
                    <a:pt x="2462" y="1890"/>
                    <a:pt x="2472" y="1891"/>
                    <a:pt x="2482" y="1891"/>
                  </a:cubicBezTo>
                  <a:cubicBezTo>
                    <a:pt x="2493" y="1891"/>
                    <a:pt x="2504" y="1890"/>
                    <a:pt x="2515" y="1887"/>
                  </a:cubicBezTo>
                  <a:cubicBezTo>
                    <a:pt x="2520" y="1893"/>
                    <a:pt x="2527" y="1899"/>
                    <a:pt x="2534" y="1903"/>
                  </a:cubicBezTo>
                  <a:cubicBezTo>
                    <a:pt x="2546" y="1910"/>
                    <a:pt x="2560" y="1914"/>
                    <a:pt x="2574" y="1914"/>
                  </a:cubicBezTo>
                  <a:cubicBezTo>
                    <a:pt x="2587" y="1914"/>
                    <a:pt x="2601" y="1910"/>
                    <a:pt x="2613" y="1903"/>
                  </a:cubicBezTo>
                  <a:cubicBezTo>
                    <a:pt x="2614" y="1902"/>
                    <a:pt x="2616" y="1901"/>
                    <a:pt x="2618" y="1900"/>
                  </a:cubicBezTo>
                  <a:cubicBezTo>
                    <a:pt x="2621" y="1903"/>
                    <a:pt x="2624" y="1906"/>
                    <a:pt x="2628" y="1908"/>
                  </a:cubicBezTo>
                  <a:cubicBezTo>
                    <a:pt x="2637" y="1913"/>
                    <a:pt x="2646" y="1916"/>
                    <a:pt x="2657" y="1916"/>
                  </a:cubicBezTo>
                  <a:cubicBezTo>
                    <a:pt x="2667" y="1916"/>
                    <a:pt x="2678" y="1913"/>
                    <a:pt x="2687" y="1908"/>
                  </a:cubicBezTo>
                  <a:cubicBezTo>
                    <a:pt x="2691" y="1906"/>
                    <a:pt x="2694" y="1903"/>
                    <a:pt x="2697" y="1900"/>
                  </a:cubicBezTo>
                  <a:cubicBezTo>
                    <a:pt x="2707" y="1905"/>
                    <a:pt x="2717" y="1907"/>
                    <a:pt x="2728" y="1907"/>
                  </a:cubicBezTo>
                  <a:cubicBezTo>
                    <a:pt x="2738" y="1907"/>
                    <a:pt x="2748" y="1905"/>
                    <a:pt x="2758" y="1900"/>
                  </a:cubicBezTo>
                  <a:cubicBezTo>
                    <a:pt x="2773" y="1894"/>
                    <a:pt x="2775" y="1887"/>
                    <a:pt x="2787" y="1884"/>
                  </a:cubicBezTo>
                  <a:cubicBezTo>
                    <a:pt x="2795" y="1886"/>
                    <a:pt x="2804" y="1887"/>
                    <a:pt x="2812" y="1887"/>
                  </a:cubicBezTo>
                  <a:cubicBezTo>
                    <a:pt x="2820" y="1887"/>
                    <a:pt x="2829" y="1886"/>
                    <a:pt x="2837" y="1884"/>
                  </a:cubicBezTo>
                  <a:cubicBezTo>
                    <a:pt x="2840" y="1883"/>
                    <a:pt x="2843" y="1881"/>
                    <a:pt x="2846" y="1879"/>
                  </a:cubicBezTo>
                  <a:cubicBezTo>
                    <a:pt x="2856" y="1874"/>
                    <a:pt x="2864" y="1866"/>
                    <a:pt x="2869" y="1857"/>
                  </a:cubicBezTo>
                  <a:cubicBezTo>
                    <a:pt x="2872" y="1861"/>
                    <a:pt x="2874" y="1864"/>
                    <a:pt x="2877" y="1867"/>
                  </a:cubicBezTo>
                  <a:cubicBezTo>
                    <a:pt x="2888" y="1879"/>
                    <a:pt x="2913" y="1877"/>
                    <a:pt x="2913" y="1857"/>
                  </a:cubicBezTo>
                  <a:cubicBezTo>
                    <a:pt x="2913" y="1844"/>
                    <a:pt x="2916" y="1823"/>
                    <a:pt x="2904" y="1813"/>
                  </a:cubicBezTo>
                  <a:cubicBezTo>
                    <a:pt x="2903" y="1813"/>
                    <a:pt x="2902" y="1812"/>
                    <a:pt x="2902" y="1812"/>
                  </a:cubicBezTo>
                  <a:cubicBezTo>
                    <a:pt x="2898" y="1810"/>
                    <a:pt x="2893" y="1808"/>
                    <a:pt x="2888" y="1808"/>
                  </a:cubicBezTo>
                  <a:cubicBezTo>
                    <a:pt x="2885" y="1808"/>
                    <a:pt x="2882" y="1809"/>
                    <a:pt x="2879" y="1810"/>
                  </a:cubicBezTo>
                  <a:moveTo>
                    <a:pt x="1353" y="1448"/>
                  </a:moveTo>
                  <a:lnTo>
                    <a:pt x="1357" y="1458"/>
                  </a:lnTo>
                  <a:lnTo>
                    <a:pt x="1352" y="1458"/>
                  </a:lnTo>
                  <a:cubicBezTo>
                    <a:pt x="1353" y="1456"/>
                    <a:pt x="1353" y="1453"/>
                    <a:pt x="1353" y="1450"/>
                  </a:cubicBezTo>
                  <a:cubicBezTo>
                    <a:pt x="1353" y="1449"/>
                    <a:pt x="1353" y="1449"/>
                    <a:pt x="1353" y="1448"/>
                  </a:cubicBezTo>
                  <a:moveTo>
                    <a:pt x="1147" y="1422"/>
                  </a:moveTo>
                  <a:cubicBezTo>
                    <a:pt x="1151" y="1411"/>
                    <a:pt x="1169" y="1403"/>
                    <a:pt x="1178" y="1395"/>
                  </a:cubicBezTo>
                  <a:cubicBezTo>
                    <a:pt x="1181" y="1394"/>
                    <a:pt x="1183" y="1392"/>
                    <a:pt x="1186" y="1391"/>
                  </a:cubicBezTo>
                  <a:cubicBezTo>
                    <a:pt x="1208" y="1378"/>
                    <a:pt x="1234" y="1371"/>
                    <a:pt x="1259" y="1371"/>
                  </a:cubicBezTo>
                  <a:cubicBezTo>
                    <a:pt x="1260" y="1371"/>
                    <a:pt x="1261" y="1371"/>
                    <a:pt x="1262" y="1371"/>
                  </a:cubicBezTo>
                  <a:cubicBezTo>
                    <a:pt x="1263" y="1371"/>
                    <a:pt x="1264" y="1371"/>
                    <a:pt x="1265" y="1371"/>
                  </a:cubicBezTo>
                  <a:cubicBezTo>
                    <a:pt x="1279" y="1371"/>
                    <a:pt x="1292" y="1374"/>
                    <a:pt x="1304" y="1381"/>
                  </a:cubicBezTo>
                  <a:cubicBezTo>
                    <a:pt x="1316" y="1387"/>
                    <a:pt x="1326" y="1398"/>
                    <a:pt x="1333" y="1410"/>
                  </a:cubicBezTo>
                  <a:cubicBezTo>
                    <a:pt x="1315" y="1391"/>
                    <a:pt x="1288" y="1388"/>
                    <a:pt x="1251" y="1389"/>
                  </a:cubicBezTo>
                  <a:cubicBezTo>
                    <a:pt x="1217" y="1400"/>
                    <a:pt x="1184" y="1412"/>
                    <a:pt x="1151" y="1426"/>
                  </a:cubicBezTo>
                  <a:lnTo>
                    <a:pt x="1146" y="1423"/>
                  </a:lnTo>
                  <a:cubicBezTo>
                    <a:pt x="1146" y="1423"/>
                    <a:pt x="1147" y="1423"/>
                    <a:pt x="1147" y="1422"/>
                  </a:cubicBezTo>
                  <a:moveTo>
                    <a:pt x="256" y="1542"/>
                  </a:moveTo>
                  <a:cubicBezTo>
                    <a:pt x="256" y="1544"/>
                    <a:pt x="255" y="1545"/>
                    <a:pt x="255" y="1546"/>
                  </a:cubicBezTo>
                  <a:cubicBezTo>
                    <a:pt x="255" y="1547"/>
                    <a:pt x="256" y="1549"/>
                    <a:pt x="256" y="1550"/>
                  </a:cubicBezTo>
                  <a:lnTo>
                    <a:pt x="228" y="1559"/>
                  </a:lnTo>
                  <a:lnTo>
                    <a:pt x="256" y="1542"/>
                  </a:lnTo>
                  <a:moveTo>
                    <a:pt x="29" y="1715"/>
                  </a:moveTo>
                  <a:cubicBezTo>
                    <a:pt x="31" y="1712"/>
                    <a:pt x="33" y="1710"/>
                    <a:pt x="35" y="1707"/>
                  </a:cubicBezTo>
                  <a:lnTo>
                    <a:pt x="36" y="1707"/>
                  </a:lnTo>
                  <a:cubicBezTo>
                    <a:pt x="37" y="1707"/>
                    <a:pt x="37" y="1707"/>
                    <a:pt x="37" y="1707"/>
                  </a:cubicBezTo>
                  <a:cubicBezTo>
                    <a:pt x="35" y="1710"/>
                    <a:pt x="32" y="1712"/>
                    <a:pt x="30" y="1715"/>
                  </a:cubicBezTo>
                  <a:lnTo>
                    <a:pt x="29" y="1715"/>
                  </a:lnTo>
                  <a:moveTo>
                    <a:pt x="55" y="1693"/>
                  </a:moveTo>
                  <a:lnTo>
                    <a:pt x="50" y="1697"/>
                  </a:lnTo>
                  <a:cubicBezTo>
                    <a:pt x="52" y="1694"/>
                    <a:pt x="54" y="1692"/>
                    <a:pt x="56" y="1689"/>
                  </a:cubicBezTo>
                  <a:lnTo>
                    <a:pt x="56" y="1690"/>
                  </a:lnTo>
                  <a:cubicBezTo>
                    <a:pt x="56" y="1691"/>
                    <a:pt x="56" y="1692"/>
                    <a:pt x="56" y="1693"/>
                  </a:cubicBezTo>
                  <a:lnTo>
                    <a:pt x="55" y="1693"/>
                  </a:lnTo>
                  <a:moveTo>
                    <a:pt x="120" y="1655"/>
                  </a:moveTo>
                  <a:lnTo>
                    <a:pt x="119" y="1655"/>
                  </a:lnTo>
                  <a:lnTo>
                    <a:pt x="113" y="1655"/>
                  </a:lnTo>
                  <a:lnTo>
                    <a:pt x="114" y="1655"/>
                  </a:lnTo>
                  <a:lnTo>
                    <a:pt x="122" y="1651"/>
                  </a:lnTo>
                  <a:lnTo>
                    <a:pt x="120" y="1655"/>
                  </a:lnTo>
                  <a:moveTo>
                    <a:pt x="99" y="1618"/>
                  </a:moveTo>
                  <a:cubicBezTo>
                    <a:pt x="95" y="1620"/>
                    <a:pt x="90" y="1623"/>
                    <a:pt x="86" y="1625"/>
                  </a:cubicBezTo>
                  <a:cubicBezTo>
                    <a:pt x="71" y="1634"/>
                    <a:pt x="58" y="1645"/>
                    <a:pt x="46" y="1658"/>
                  </a:cubicBezTo>
                  <a:cubicBezTo>
                    <a:pt x="35" y="1669"/>
                    <a:pt x="24" y="1681"/>
                    <a:pt x="15" y="1695"/>
                  </a:cubicBezTo>
                  <a:cubicBezTo>
                    <a:pt x="17" y="1675"/>
                    <a:pt x="23" y="1656"/>
                    <a:pt x="33" y="1639"/>
                  </a:cubicBezTo>
                  <a:cubicBezTo>
                    <a:pt x="46" y="1617"/>
                    <a:pt x="64" y="1599"/>
                    <a:pt x="86" y="1586"/>
                  </a:cubicBezTo>
                  <a:cubicBezTo>
                    <a:pt x="90" y="1584"/>
                    <a:pt x="95" y="1581"/>
                    <a:pt x="100" y="1579"/>
                  </a:cubicBezTo>
                  <a:cubicBezTo>
                    <a:pt x="118" y="1571"/>
                    <a:pt x="188" y="1543"/>
                    <a:pt x="202" y="1566"/>
                  </a:cubicBezTo>
                  <a:lnTo>
                    <a:pt x="201" y="1567"/>
                  </a:lnTo>
                  <a:lnTo>
                    <a:pt x="202" y="1567"/>
                  </a:lnTo>
                  <a:cubicBezTo>
                    <a:pt x="195" y="1570"/>
                    <a:pt x="188" y="1572"/>
                    <a:pt x="182" y="1575"/>
                  </a:cubicBezTo>
                  <a:cubicBezTo>
                    <a:pt x="179" y="1576"/>
                    <a:pt x="176" y="1577"/>
                    <a:pt x="173" y="1579"/>
                  </a:cubicBezTo>
                  <a:cubicBezTo>
                    <a:pt x="169" y="1581"/>
                    <a:pt x="166" y="1584"/>
                    <a:pt x="162" y="1587"/>
                  </a:cubicBezTo>
                  <a:cubicBezTo>
                    <a:pt x="161" y="1586"/>
                    <a:pt x="159" y="1586"/>
                    <a:pt x="158" y="1586"/>
                  </a:cubicBezTo>
                  <a:cubicBezTo>
                    <a:pt x="156" y="1586"/>
                    <a:pt x="155" y="1586"/>
                    <a:pt x="153" y="1587"/>
                  </a:cubicBezTo>
                  <a:cubicBezTo>
                    <a:pt x="152" y="1586"/>
                    <a:pt x="152" y="1585"/>
                    <a:pt x="151" y="1585"/>
                  </a:cubicBezTo>
                  <a:cubicBezTo>
                    <a:pt x="150" y="1584"/>
                    <a:pt x="149" y="1584"/>
                    <a:pt x="148" y="1584"/>
                  </a:cubicBezTo>
                  <a:cubicBezTo>
                    <a:pt x="128" y="1580"/>
                    <a:pt x="112" y="1602"/>
                    <a:pt x="100" y="1618"/>
                  </a:cubicBezTo>
                  <a:lnTo>
                    <a:pt x="99" y="1618"/>
                  </a:lnTo>
                  <a:moveTo>
                    <a:pt x="128" y="1711"/>
                  </a:moveTo>
                  <a:lnTo>
                    <a:pt x="128" y="1711"/>
                  </a:lnTo>
                  <a:moveTo>
                    <a:pt x="251" y="1607"/>
                  </a:moveTo>
                  <a:cubicBezTo>
                    <a:pt x="249" y="1610"/>
                    <a:pt x="244" y="1618"/>
                    <a:pt x="248" y="1617"/>
                  </a:cubicBezTo>
                  <a:cubicBezTo>
                    <a:pt x="240" y="1617"/>
                    <a:pt x="232" y="1617"/>
                    <a:pt x="223" y="1617"/>
                  </a:cubicBezTo>
                  <a:cubicBezTo>
                    <a:pt x="206" y="1618"/>
                    <a:pt x="188" y="1623"/>
                    <a:pt x="173" y="1632"/>
                  </a:cubicBezTo>
                  <a:cubicBezTo>
                    <a:pt x="168" y="1635"/>
                    <a:pt x="164" y="1637"/>
                    <a:pt x="160" y="1640"/>
                  </a:cubicBezTo>
                  <a:cubicBezTo>
                    <a:pt x="149" y="1648"/>
                    <a:pt x="139" y="1659"/>
                    <a:pt x="132" y="1670"/>
                  </a:cubicBezTo>
                  <a:cubicBezTo>
                    <a:pt x="135" y="1657"/>
                    <a:pt x="140" y="1644"/>
                    <a:pt x="146" y="1633"/>
                  </a:cubicBezTo>
                  <a:cubicBezTo>
                    <a:pt x="152" y="1622"/>
                    <a:pt x="159" y="1613"/>
                    <a:pt x="168" y="1605"/>
                  </a:cubicBezTo>
                  <a:cubicBezTo>
                    <a:pt x="168" y="1605"/>
                    <a:pt x="169" y="1604"/>
                    <a:pt x="170" y="1604"/>
                  </a:cubicBezTo>
                  <a:cubicBezTo>
                    <a:pt x="171" y="1603"/>
                    <a:pt x="172" y="1602"/>
                    <a:pt x="173" y="1601"/>
                  </a:cubicBezTo>
                  <a:lnTo>
                    <a:pt x="173" y="1600"/>
                  </a:lnTo>
                  <a:cubicBezTo>
                    <a:pt x="179" y="1595"/>
                    <a:pt x="185" y="1590"/>
                    <a:pt x="192" y="1586"/>
                  </a:cubicBezTo>
                  <a:cubicBezTo>
                    <a:pt x="195" y="1584"/>
                    <a:pt x="199" y="1583"/>
                    <a:pt x="203" y="1581"/>
                  </a:cubicBezTo>
                  <a:cubicBezTo>
                    <a:pt x="220" y="1573"/>
                    <a:pt x="239" y="1567"/>
                    <a:pt x="257" y="1561"/>
                  </a:cubicBezTo>
                  <a:cubicBezTo>
                    <a:pt x="261" y="1573"/>
                    <a:pt x="265" y="1584"/>
                    <a:pt x="270" y="1596"/>
                  </a:cubicBezTo>
                  <a:lnTo>
                    <a:pt x="269" y="1596"/>
                  </a:lnTo>
                  <a:cubicBezTo>
                    <a:pt x="266" y="1596"/>
                    <a:pt x="262" y="1596"/>
                    <a:pt x="259" y="1598"/>
                  </a:cubicBezTo>
                  <a:cubicBezTo>
                    <a:pt x="256" y="1600"/>
                    <a:pt x="254" y="1602"/>
                    <a:pt x="252" y="1605"/>
                  </a:cubicBezTo>
                  <a:cubicBezTo>
                    <a:pt x="252" y="1606"/>
                    <a:pt x="252" y="1606"/>
                    <a:pt x="251" y="1607"/>
                  </a:cubicBezTo>
                  <a:moveTo>
                    <a:pt x="273" y="1540"/>
                  </a:moveTo>
                  <a:cubicBezTo>
                    <a:pt x="272" y="1540"/>
                    <a:pt x="272" y="1539"/>
                    <a:pt x="272" y="1539"/>
                  </a:cubicBezTo>
                  <a:cubicBezTo>
                    <a:pt x="271" y="1538"/>
                    <a:pt x="270" y="1537"/>
                    <a:pt x="269" y="1536"/>
                  </a:cubicBezTo>
                  <a:cubicBezTo>
                    <a:pt x="268" y="1535"/>
                    <a:pt x="268" y="1535"/>
                    <a:pt x="267" y="1535"/>
                  </a:cubicBezTo>
                  <a:cubicBezTo>
                    <a:pt x="339" y="1492"/>
                    <a:pt x="411" y="1448"/>
                    <a:pt x="482" y="1403"/>
                  </a:cubicBezTo>
                  <a:cubicBezTo>
                    <a:pt x="529" y="1374"/>
                    <a:pt x="580" y="1352"/>
                    <a:pt x="624" y="1318"/>
                  </a:cubicBezTo>
                  <a:cubicBezTo>
                    <a:pt x="642" y="1305"/>
                    <a:pt x="660" y="1293"/>
                    <a:pt x="679" y="1283"/>
                  </a:cubicBezTo>
                  <a:cubicBezTo>
                    <a:pt x="682" y="1281"/>
                    <a:pt x="684" y="1280"/>
                    <a:pt x="686" y="1279"/>
                  </a:cubicBezTo>
                  <a:cubicBezTo>
                    <a:pt x="680" y="1287"/>
                    <a:pt x="674" y="1296"/>
                    <a:pt x="668" y="1306"/>
                  </a:cubicBezTo>
                  <a:cubicBezTo>
                    <a:pt x="653" y="1326"/>
                    <a:pt x="633" y="1343"/>
                    <a:pt x="611" y="1356"/>
                  </a:cubicBezTo>
                  <a:cubicBezTo>
                    <a:pt x="609" y="1357"/>
                    <a:pt x="607" y="1358"/>
                    <a:pt x="605" y="1359"/>
                  </a:cubicBezTo>
                  <a:cubicBezTo>
                    <a:pt x="577" y="1376"/>
                    <a:pt x="553" y="1397"/>
                    <a:pt x="527" y="1415"/>
                  </a:cubicBezTo>
                  <a:cubicBezTo>
                    <a:pt x="513" y="1423"/>
                    <a:pt x="500" y="1431"/>
                    <a:pt x="487" y="1439"/>
                  </a:cubicBezTo>
                  <a:cubicBezTo>
                    <a:pt x="463" y="1453"/>
                    <a:pt x="439" y="1466"/>
                    <a:pt x="414" y="1477"/>
                  </a:cubicBezTo>
                  <a:cubicBezTo>
                    <a:pt x="379" y="1497"/>
                    <a:pt x="344" y="1519"/>
                    <a:pt x="308" y="1538"/>
                  </a:cubicBezTo>
                  <a:lnTo>
                    <a:pt x="305" y="1539"/>
                  </a:lnTo>
                  <a:cubicBezTo>
                    <a:pt x="295" y="1543"/>
                    <a:pt x="284" y="1545"/>
                    <a:pt x="274" y="1545"/>
                  </a:cubicBezTo>
                  <a:cubicBezTo>
                    <a:pt x="274" y="1544"/>
                    <a:pt x="274" y="1542"/>
                    <a:pt x="273" y="1540"/>
                  </a:cubicBezTo>
                  <a:moveTo>
                    <a:pt x="300" y="1627"/>
                  </a:moveTo>
                  <a:cubicBezTo>
                    <a:pt x="300" y="1625"/>
                    <a:pt x="300" y="1623"/>
                    <a:pt x="300" y="1621"/>
                  </a:cubicBezTo>
                  <a:lnTo>
                    <a:pt x="306" y="1623"/>
                  </a:lnTo>
                  <a:lnTo>
                    <a:pt x="300" y="1627"/>
                  </a:lnTo>
                  <a:moveTo>
                    <a:pt x="464" y="1524"/>
                  </a:moveTo>
                  <a:cubicBezTo>
                    <a:pt x="460" y="1538"/>
                    <a:pt x="434" y="1535"/>
                    <a:pt x="423" y="1537"/>
                  </a:cubicBezTo>
                  <a:cubicBezTo>
                    <a:pt x="421" y="1537"/>
                    <a:pt x="420" y="1537"/>
                    <a:pt x="418" y="1538"/>
                  </a:cubicBezTo>
                  <a:cubicBezTo>
                    <a:pt x="415" y="1539"/>
                    <a:pt x="414" y="1542"/>
                    <a:pt x="412" y="1544"/>
                  </a:cubicBezTo>
                  <a:cubicBezTo>
                    <a:pt x="411" y="1545"/>
                    <a:pt x="411" y="1546"/>
                    <a:pt x="411" y="1548"/>
                  </a:cubicBezTo>
                  <a:lnTo>
                    <a:pt x="385" y="1552"/>
                  </a:lnTo>
                  <a:cubicBezTo>
                    <a:pt x="384" y="1551"/>
                    <a:pt x="382" y="1550"/>
                    <a:pt x="381" y="1549"/>
                  </a:cubicBezTo>
                  <a:cubicBezTo>
                    <a:pt x="378" y="1547"/>
                    <a:pt x="375" y="1547"/>
                    <a:pt x="372" y="1547"/>
                  </a:cubicBezTo>
                  <a:cubicBezTo>
                    <a:pt x="369" y="1547"/>
                    <a:pt x="367" y="1547"/>
                    <a:pt x="364" y="1549"/>
                  </a:cubicBezTo>
                  <a:cubicBezTo>
                    <a:pt x="361" y="1550"/>
                    <a:pt x="359" y="1552"/>
                    <a:pt x="358" y="1555"/>
                  </a:cubicBezTo>
                  <a:cubicBezTo>
                    <a:pt x="357" y="1557"/>
                    <a:pt x="356" y="1559"/>
                    <a:pt x="356" y="1562"/>
                  </a:cubicBezTo>
                  <a:lnTo>
                    <a:pt x="356" y="1563"/>
                  </a:lnTo>
                  <a:cubicBezTo>
                    <a:pt x="356" y="1568"/>
                    <a:pt x="354" y="1574"/>
                    <a:pt x="352" y="1580"/>
                  </a:cubicBezTo>
                  <a:cubicBezTo>
                    <a:pt x="352" y="1578"/>
                    <a:pt x="351" y="1577"/>
                    <a:pt x="350" y="1575"/>
                  </a:cubicBezTo>
                  <a:cubicBezTo>
                    <a:pt x="349" y="1573"/>
                    <a:pt x="347" y="1571"/>
                    <a:pt x="345" y="1570"/>
                  </a:cubicBezTo>
                  <a:cubicBezTo>
                    <a:pt x="342" y="1568"/>
                    <a:pt x="340" y="1568"/>
                    <a:pt x="337" y="1568"/>
                  </a:cubicBezTo>
                  <a:cubicBezTo>
                    <a:pt x="334" y="1568"/>
                    <a:pt x="331" y="1568"/>
                    <a:pt x="329" y="1570"/>
                  </a:cubicBezTo>
                  <a:cubicBezTo>
                    <a:pt x="326" y="1571"/>
                    <a:pt x="325" y="1573"/>
                    <a:pt x="324" y="1575"/>
                  </a:cubicBezTo>
                  <a:cubicBezTo>
                    <a:pt x="322" y="1577"/>
                    <a:pt x="322" y="1580"/>
                    <a:pt x="321" y="1582"/>
                  </a:cubicBezTo>
                  <a:lnTo>
                    <a:pt x="298" y="1590"/>
                  </a:lnTo>
                  <a:cubicBezTo>
                    <a:pt x="296" y="1584"/>
                    <a:pt x="295" y="1579"/>
                    <a:pt x="291" y="1573"/>
                  </a:cubicBezTo>
                  <a:cubicBezTo>
                    <a:pt x="289" y="1571"/>
                    <a:pt x="287" y="1568"/>
                    <a:pt x="285" y="1565"/>
                  </a:cubicBezTo>
                  <a:cubicBezTo>
                    <a:pt x="295" y="1562"/>
                    <a:pt x="304" y="1558"/>
                    <a:pt x="313" y="1553"/>
                  </a:cubicBezTo>
                  <a:cubicBezTo>
                    <a:pt x="314" y="1552"/>
                    <a:pt x="315" y="1552"/>
                    <a:pt x="316" y="1551"/>
                  </a:cubicBezTo>
                  <a:cubicBezTo>
                    <a:pt x="342" y="1537"/>
                    <a:pt x="368" y="1524"/>
                    <a:pt x="395" y="1511"/>
                  </a:cubicBezTo>
                  <a:cubicBezTo>
                    <a:pt x="397" y="1510"/>
                    <a:pt x="398" y="1509"/>
                    <a:pt x="400" y="1508"/>
                  </a:cubicBezTo>
                  <a:lnTo>
                    <a:pt x="401" y="1507"/>
                  </a:lnTo>
                  <a:cubicBezTo>
                    <a:pt x="440" y="1488"/>
                    <a:pt x="477" y="1470"/>
                    <a:pt x="513" y="1448"/>
                  </a:cubicBezTo>
                  <a:cubicBezTo>
                    <a:pt x="508" y="1455"/>
                    <a:pt x="505" y="1468"/>
                    <a:pt x="495" y="1468"/>
                  </a:cubicBezTo>
                  <a:cubicBezTo>
                    <a:pt x="495" y="1468"/>
                    <a:pt x="494" y="1469"/>
                    <a:pt x="495" y="1469"/>
                  </a:cubicBezTo>
                  <a:cubicBezTo>
                    <a:pt x="506" y="1471"/>
                    <a:pt x="510" y="1457"/>
                    <a:pt x="516" y="1450"/>
                  </a:cubicBezTo>
                  <a:cubicBezTo>
                    <a:pt x="517" y="1448"/>
                    <a:pt x="516" y="1447"/>
                    <a:pt x="514" y="1448"/>
                  </a:cubicBezTo>
                  <a:cubicBezTo>
                    <a:pt x="522" y="1443"/>
                    <a:pt x="531" y="1438"/>
                    <a:pt x="539" y="1433"/>
                  </a:cubicBezTo>
                  <a:cubicBezTo>
                    <a:pt x="547" y="1427"/>
                    <a:pt x="559" y="1420"/>
                    <a:pt x="568" y="1413"/>
                  </a:cubicBezTo>
                  <a:cubicBezTo>
                    <a:pt x="562" y="1420"/>
                    <a:pt x="555" y="1426"/>
                    <a:pt x="547" y="1430"/>
                  </a:cubicBezTo>
                  <a:cubicBezTo>
                    <a:pt x="541" y="1433"/>
                    <a:pt x="535" y="1436"/>
                    <a:pt x="529" y="1438"/>
                  </a:cubicBezTo>
                  <a:cubicBezTo>
                    <a:pt x="523" y="1440"/>
                    <a:pt x="529" y="1439"/>
                    <a:pt x="529" y="1439"/>
                  </a:cubicBezTo>
                  <a:cubicBezTo>
                    <a:pt x="546" y="1439"/>
                    <a:pt x="560" y="1422"/>
                    <a:pt x="573" y="1410"/>
                  </a:cubicBezTo>
                  <a:cubicBezTo>
                    <a:pt x="589" y="1399"/>
                    <a:pt x="605" y="1388"/>
                    <a:pt x="621" y="1376"/>
                  </a:cubicBezTo>
                  <a:cubicBezTo>
                    <a:pt x="617" y="1382"/>
                    <a:pt x="614" y="1387"/>
                    <a:pt x="610" y="1392"/>
                  </a:cubicBezTo>
                  <a:cubicBezTo>
                    <a:pt x="606" y="1397"/>
                    <a:pt x="610" y="1400"/>
                    <a:pt x="614" y="1397"/>
                  </a:cubicBezTo>
                  <a:cubicBezTo>
                    <a:pt x="627" y="1388"/>
                    <a:pt x="638" y="1377"/>
                    <a:pt x="647" y="1365"/>
                  </a:cubicBezTo>
                  <a:cubicBezTo>
                    <a:pt x="660" y="1348"/>
                    <a:pt x="680" y="1345"/>
                    <a:pt x="695" y="1334"/>
                  </a:cubicBezTo>
                  <a:cubicBezTo>
                    <a:pt x="703" y="1329"/>
                    <a:pt x="713" y="1324"/>
                    <a:pt x="715" y="1313"/>
                  </a:cubicBezTo>
                  <a:cubicBezTo>
                    <a:pt x="715" y="1309"/>
                    <a:pt x="715" y="1306"/>
                    <a:pt x="715" y="1303"/>
                  </a:cubicBezTo>
                  <a:cubicBezTo>
                    <a:pt x="715" y="1299"/>
                    <a:pt x="715" y="1296"/>
                    <a:pt x="715" y="1293"/>
                  </a:cubicBezTo>
                  <a:cubicBezTo>
                    <a:pt x="720" y="1299"/>
                    <a:pt x="725" y="1304"/>
                    <a:pt x="732" y="1309"/>
                  </a:cubicBezTo>
                  <a:cubicBezTo>
                    <a:pt x="734" y="1311"/>
                    <a:pt x="737" y="1313"/>
                    <a:pt x="741" y="1315"/>
                  </a:cubicBezTo>
                  <a:cubicBezTo>
                    <a:pt x="747" y="1318"/>
                    <a:pt x="753" y="1321"/>
                    <a:pt x="760" y="1324"/>
                  </a:cubicBezTo>
                  <a:cubicBezTo>
                    <a:pt x="752" y="1327"/>
                    <a:pt x="745" y="1331"/>
                    <a:pt x="738" y="1335"/>
                  </a:cubicBezTo>
                  <a:cubicBezTo>
                    <a:pt x="711" y="1350"/>
                    <a:pt x="687" y="1372"/>
                    <a:pt x="669" y="1397"/>
                  </a:cubicBezTo>
                  <a:cubicBezTo>
                    <a:pt x="668" y="1399"/>
                    <a:pt x="666" y="1401"/>
                    <a:pt x="665" y="1403"/>
                  </a:cubicBezTo>
                  <a:cubicBezTo>
                    <a:pt x="664" y="1405"/>
                    <a:pt x="663" y="1407"/>
                    <a:pt x="662" y="1409"/>
                  </a:cubicBezTo>
                  <a:cubicBezTo>
                    <a:pt x="661" y="1415"/>
                    <a:pt x="660" y="1420"/>
                    <a:pt x="657" y="1425"/>
                  </a:cubicBezTo>
                  <a:cubicBezTo>
                    <a:pt x="655" y="1428"/>
                    <a:pt x="653" y="1431"/>
                    <a:pt x="651" y="1433"/>
                  </a:cubicBezTo>
                  <a:cubicBezTo>
                    <a:pt x="653" y="1431"/>
                    <a:pt x="655" y="1428"/>
                    <a:pt x="657" y="1425"/>
                  </a:cubicBezTo>
                  <a:cubicBezTo>
                    <a:pt x="657" y="1424"/>
                    <a:pt x="657" y="1423"/>
                    <a:pt x="658" y="1422"/>
                  </a:cubicBezTo>
                  <a:cubicBezTo>
                    <a:pt x="661" y="1415"/>
                    <a:pt x="651" y="1407"/>
                    <a:pt x="646" y="1414"/>
                  </a:cubicBezTo>
                  <a:cubicBezTo>
                    <a:pt x="639" y="1423"/>
                    <a:pt x="631" y="1432"/>
                    <a:pt x="621" y="1439"/>
                  </a:cubicBezTo>
                  <a:cubicBezTo>
                    <a:pt x="597" y="1435"/>
                    <a:pt x="596" y="1460"/>
                    <a:pt x="575" y="1462"/>
                  </a:cubicBezTo>
                  <a:cubicBezTo>
                    <a:pt x="567" y="1462"/>
                    <a:pt x="563" y="1470"/>
                    <a:pt x="562" y="1477"/>
                  </a:cubicBezTo>
                  <a:cubicBezTo>
                    <a:pt x="563" y="1488"/>
                    <a:pt x="558" y="1492"/>
                    <a:pt x="546" y="1487"/>
                  </a:cubicBezTo>
                  <a:cubicBezTo>
                    <a:pt x="545" y="1486"/>
                    <a:pt x="544" y="1485"/>
                    <a:pt x="542" y="1484"/>
                  </a:cubicBezTo>
                  <a:cubicBezTo>
                    <a:pt x="540" y="1482"/>
                    <a:pt x="537" y="1482"/>
                    <a:pt x="534" y="1482"/>
                  </a:cubicBezTo>
                  <a:cubicBezTo>
                    <a:pt x="531" y="1482"/>
                    <a:pt x="529" y="1482"/>
                    <a:pt x="526" y="1484"/>
                  </a:cubicBezTo>
                  <a:cubicBezTo>
                    <a:pt x="523" y="1485"/>
                    <a:pt x="521" y="1487"/>
                    <a:pt x="519" y="1490"/>
                  </a:cubicBezTo>
                  <a:cubicBezTo>
                    <a:pt x="519" y="1491"/>
                    <a:pt x="518" y="1492"/>
                    <a:pt x="518" y="1493"/>
                  </a:cubicBezTo>
                  <a:cubicBezTo>
                    <a:pt x="517" y="1509"/>
                    <a:pt x="506" y="1516"/>
                    <a:pt x="485" y="1513"/>
                  </a:cubicBezTo>
                  <a:cubicBezTo>
                    <a:pt x="484" y="1513"/>
                    <a:pt x="483" y="1513"/>
                    <a:pt x="481" y="1513"/>
                  </a:cubicBezTo>
                  <a:cubicBezTo>
                    <a:pt x="478" y="1513"/>
                    <a:pt x="476" y="1513"/>
                    <a:pt x="473" y="1515"/>
                  </a:cubicBezTo>
                  <a:cubicBezTo>
                    <a:pt x="470" y="1516"/>
                    <a:pt x="468" y="1518"/>
                    <a:pt x="467" y="1521"/>
                  </a:cubicBezTo>
                  <a:cubicBezTo>
                    <a:pt x="466" y="1522"/>
                    <a:pt x="466" y="1523"/>
                    <a:pt x="465" y="1525"/>
                  </a:cubicBezTo>
                  <a:lnTo>
                    <a:pt x="464" y="1524"/>
                  </a:lnTo>
                  <a:moveTo>
                    <a:pt x="484" y="1650"/>
                  </a:moveTo>
                  <a:cubicBezTo>
                    <a:pt x="477" y="1656"/>
                    <a:pt x="471" y="1663"/>
                    <a:pt x="467" y="1671"/>
                  </a:cubicBezTo>
                  <a:cubicBezTo>
                    <a:pt x="462" y="1679"/>
                    <a:pt x="459" y="1687"/>
                    <a:pt x="457" y="1695"/>
                  </a:cubicBezTo>
                  <a:cubicBezTo>
                    <a:pt x="450" y="1684"/>
                    <a:pt x="447" y="1670"/>
                    <a:pt x="447" y="1656"/>
                  </a:cubicBezTo>
                  <a:cubicBezTo>
                    <a:pt x="447" y="1643"/>
                    <a:pt x="450" y="1629"/>
                    <a:pt x="457" y="1617"/>
                  </a:cubicBezTo>
                  <a:cubicBezTo>
                    <a:pt x="464" y="1605"/>
                    <a:pt x="474" y="1595"/>
                    <a:pt x="486" y="1588"/>
                  </a:cubicBezTo>
                  <a:cubicBezTo>
                    <a:pt x="487" y="1587"/>
                    <a:pt x="489" y="1587"/>
                    <a:pt x="490" y="1586"/>
                  </a:cubicBezTo>
                  <a:cubicBezTo>
                    <a:pt x="491" y="1586"/>
                    <a:pt x="491" y="1585"/>
                    <a:pt x="492" y="1585"/>
                  </a:cubicBezTo>
                  <a:cubicBezTo>
                    <a:pt x="494" y="1584"/>
                    <a:pt x="496" y="1582"/>
                    <a:pt x="498" y="1581"/>
                  </a:cubicBezTo>
                  <a:cubicBezTo>
                    <a:pt x="506" y="1584"/>
                    <a:pt x="515" y="1588"/>
                    <a:pt x="523" y="1593"/>
                  </a:cubicBezTo>
                  <a:cubicBezTo>
                    <a:pt x="528" y="1596"/>
                    <a:pt x="533" y="1599"/>
                    <a:pt x="539" y="1603"/>
                  </a:cubicBezTo>
                  <a:cubicBezTo>
                    <a:pt x="532" y="1605"/>
                    <a:pt x="526" y="1608"/>
                    <a:pt x="520" y="1611"/>
                  </a:cubicBezTo>
                  <a:cubicBezTo>
                    <a:pt x="508" y="1618"/>
                    <a:pt x="496" y="1629"/>
                    <a:pt x="489" y="1642"/>
                  </a:cubicBezTo>
                  <a:cubicBezTo>
                    <a:pt x="487" y="1645"/>
                    <a:pt x="486" y="1647"/>
                    <a:pt x="485" y="1650"/>
                  </a:cubicBezTo>
                  <a:lnTo>
                    <a:pt x="484" y="1650"/>
                  </a:lnTo>
                  <a:moveTo>
                    <a:pt x="1113" y="1429"/>
                  </a:moveTo>
                  <a:cubicBezTo>
                    <a:pt x="1113" y="1429"/>
                    <a:pt x="1112" y="1430"/>
                    <a:pt x="1111" y="1431"/>
                  </a:cubicBezTo>
                  <a:cubicBezTo>
                    <a:pt x="1110" y="1432"/>
                    <a:pt x="1111" y="1432"/>
                    <a:pt x="1111" y="1433"/>
                  </a:cubicBezTo>
                  <a:cubicBezTo>
                    <a:pt x="1112" y="1430"/>
                    <a:pt x="1073" y="1469"/>
                    <a:pt x="1073" y="1442"/>
                  </a:cubicBezTo>
                  <a:cubicBezTo>
                    <a:pt x="1073" y="1439"/>
                    <a:pt x="1072" y="1435"/>
                    <a:pt x="1070" y="1432"/>
                  </a:cubicBezTo>
                  <a:cubicBezTo>
                    <a:pt x="1068" y="1429"/>
                    <a:pt x="1066" y="1427"/>
                    <a:pt x="1063" y="1425"/>
                  </a:cubicBezTo>
                  <a:cubicBezTo>
                    <a:pt x="1062" y="1424"/>
                    <a:pt x="1062" y="1425"/>
                    <a:pt x="1062" y="1424"/>
                  </a:cubicBezTo>
                  <a:cubicBezTo>
                    <a:pt x="1077" y="1426"/>
                    <a:pt x="1097" y="1426"/>
                    <a:pt x="1115" y="1429"/>
                  </a:cubicBezTo>
                  <a:lnTo>
                    <a:pt x="1113" y="1429"/>
                  </a:lnTo>
                  <a:moveTo>
                    <a:pt x="1133" y="978"/>
                  </a:moveTo>
                  <a:cubicBezTo>
                    <a:pt x="1133" y="974"/>
                    <a:pt x="1132" y="970"/>
                    <a:pt x="1131" y="967"/>
                  </a:cubicBezTo>
                  <a:lnTo>
                    <a:pt x="1139" y="965"/>
                  </a:lnTo>
                  <a:cubicBezTo>
                    <a:pt x="1137" y="969"/>
                    <a:pt x="1135" y="974"/>
                    <a:pt x="1134" y="978"/>
                  </a:cubicBezTo>
                  <a:lnTo>
                    <a:pt x="1133" y="978"/>
                  </a:lnTo>
                  <a:moveTo>
                    <a:pt x="1153" y="791"/>
                  </a:moveTo>
                  <a:cubicBezTo>
                    <a:pt x="1151" y="793"/>
                    <a:pt x="1149" y="795"/>
                    <a:pt x="1148" y="797"/>
                  </a:cubicBezTo>
                  <a:cubicBezTo>
                    <a:pt x="1146" y="800"/>
                    <a:pt x="1145" y="803"/>
                    <a:pt x="1145" y="807"/>
                  </a:cubicBezTo>
                  <a:cubicBezTo>
                    <a:pt x="1145" y="810"/>
                    <a:pt x="1146" y="814"/>
                    <a:pt x="1148" y="817"/>
                  </a:cubicBezTo>
                  <a:cubicBezTo>
                    <a:pt x="1149" y="819"/>
                    <a:pt x="1151" y="821"/>
                    <a:pt x="1154" y="823"/>
                  </a:cubicBezTo>
                  <a:cubicBezTo>
                    <a:pt x="1173" y="836"/>
                    <a:pt x="1151" y="850"/>
                    <a:pt x="1139" y="859"/>
                  </a:cubicBezTo>
                  <a:cubicBezTo>
                    <a:pt x="1137" y="860"/>
                    <a:pt x="1135" y="862"/>
                    <a:pt x="1134" y="865"/>
                  </a:cubicBezTo>
                  <a:cubicBezTo>
                    <a:pt x="1132" y="868"/>
                    <a:pt x="1131" y="871"/>
                    <a:pt x="1131" y="875"/>
                  </a:cubicBezTo>
                  <a:cubicBezTo>
                    <a:pt x="1131" y="878"/>
                    <a:pt x="1132" y="881"/>
                    <a:pt x="1134" y="884"/>
                  </a:cubicBezTo>
                  <a:cubicBezTo>
                    <a:pt x="1135" y="887"/>
                    <a:pt x="1137" y="889"/>
                    <a:pt x="1139" y="890"/>
                  </a:cubicBezTo>
                  <a:cubicBezTo>
                    <a:pt x="1141" y="893"/>
                    <a:pt x="1144" y="895"/>
                    <a:pt x="1147" y="897"/>
                  </a:cubicBezTo>
                  <a:cubicBezTo>
                    <a:pt x="1147" y="897"/>
                    <a:pt x="1148" y="898"/>
                    <a:pt x="1149" y="898"/>
                  </a:cubicBezTo>
                  <a:cubicBezTo>
                    <a:pt x="1169" y="904"/>
                    <a:pt x="1137" y="926"/>
                    <a:pt x="1127" y="929"/>
                  </a:cubicBezTo>
                  <a:cubicBezTo>
                    <a:pt x="1117" y="930"/>
                    <a:pt x="1107" y="933"/>
                    <a:pt x="1098" y="939"/>
                  </a:cubicBezTo>
                  <a:cubicBezTo>
                    <a:pt x="1097" y="939"/>
                    <a:pt x="1095" y="941"/>
                    <a:pt x="1094" y="942"/>
                  </a:cubicBezTo>
                  <a:cubicBezTo>
                    <a:pt x="1092" y="943"/>
                    <a:pt x="1089" y="945"/>
                    <a:pt x="1088" y="947"/>
                  </a:cubicBezTo>
                  <a:cubicBezTo>
                    <a:pt x="1086" y="950"/>
                    <a:pt x="1086" y="954"/>
                    <a:pt x="1086" y="957"/>
                  </a:cubicBezTo>
                  <a:cubicBezTo>
                    <a:pt x="1086" y="960"/>
                    <a:pt x="1086" y="963"/>
                    <a:pt x="1087" y="965"/>
                  </a:cubicBezTo>
                  <a:cubicBezTo>
                    <a:pt x="1107" y="1003"/>
                    <a:pt x="1050" y="1010"/>
                    <a:pt x="1046" y="1040"/>
                  </a:cubicBezTo>
                  <a:cubicBezTo>
                    <a:pt x="1046" y="1041"/>
                    <a:pt x="1046" y="1041"/>
                    <a:pt x="1046" y="1042"/>
                  </a:cubicBezTo>
                  <a:cubicBezTo>
                    <a:pt x="1046" y="1048"/>
                    <a:pt x="1048" y="1054"/>
                    <a:pt x="1051" y="1059"/>
                  </a:cubicBezTo>
                  <a:cubicBezTo>
                    <a:pt x="1052" y="1061"/>
                    <a:pt x="1053" y="1062"/>
                    <a:pt x="1054" y="1063"/>
                  </a:cubicBezTo>
                  <a:cubicBezTo>
                    <a:pt x="1075" y="1091"/>
                    <a:pt x="1043" y="1109"/>
                    <a:pt x="1020" y="1122"/>
                  </a:cubicBezTo>
                  <a:cubicBezTo>
                    <a:pt x="1019" y="1123"/>
                    <a:pt x="1018" y="1123"/>
                    <a:pt x="1017" y="1124"/>
                  </a:cubicBezTo>
                  <a:cubicBezTo>
                    <a:pt x="1014" y="1126"/>
                    <a:pt x="1011" y="1128"/>
                    <a:pt x="1010" y="1131"/>
                  </a:cubicBezTo>
                  <a:cubicBezTo>
                    <a:pt x="1008" y="1134"/>
                    <a:pt x="1008" y="1137"/>
                    <a:pt x="1008" y="1141"/>
                  </a:cubicBezTo>
                  <a:cubicBezTo>
                    <a:pt x="1008" y="1144"/>
                    <a:pt x="1008" y="1148"/>
                    <a:pt x="1010" y="1151"/>
                  </a:cubicBezTo>
                  <a:cubicBezTo>
                    <a:pt x="1011" y="1153"/>
                    <a:pt x="1014" y="1155"/>
                    <a:pt x="1016" y="1157"/>
                  </a:cubicBezTo>
                  <a:cubicBezTo>
                    <a:pt x="1044" y="1177"/>
                    <a:pt x="1000" y="1186"/>
                    <a:pt x="985" y="1199"/>
                  </a:cubicBezTo>
                  <a:cubicBezTo>
                    <a:pt x="984" y="1200"/>
                    <a:pt x="983" y="1201"/>
                    <a:pt x="982" y="1203"/>
                  </a:cubicBezTo>
                  <a:cubicBezTo>
                    <a:pt x="980" y="1206"/>
                    <a:pt x="979" y="1209"/>
                    <a:pt x="979" y="1213"/>
                  </a:cubicBezTo>
                  <a:cubicBezTo>
                    <a:pt x="979" y="1216"/>
                    <a:pt x="980" y="1220"/>
                    <a:pt x="982" y="1223"/>
                  </a:cubicBezTo>
                  <a:cubicBezTo>
                    <a:pt x="982" y="1224"/>
                    <a:pt x="983" y="1225"/>
                    <a:pt x="983" y="1225"/>
                  </a:cubicBezTo>
                  <a:cubicBezTo>
                    <a:pt x="994" y="1242"/>
                    <a:pt x="973" y="1270"/>
                    <a:pt x="964" y="1283"/>
                  </a:cubicBezTo>
                  <a:cubicBezTo>
                    <a:pt x="955" y="1296"/>
                    <a:pt x="964" y="1324"/>
                    <a:pt x="970" y="1342"/>
                  </a:cubicBezTo>
                  <a:cubicBezTo>
                    <a:pt x="968" y="1347"/>
                    <a:pt x="967" y="1353"/>
                    <a:pt x="967" y="1359"/>
                  </a:cubicBezTo>
                  <a:cubicBezTo>
                    <a:pt x="967" y="1361"/>
                    <a:pt x="967" y="1364"/>
                    <a:pt x="968" y="1367"/>
                  </a:cubicBezTo>
                  <a:cubicBezTo>
                    <a:pt x="969" y="1372"/>
                    <a:pt x="971" y="1378"/>
                    <a:pt x="973" y="1383"/>
                  </a:cubicBezTo>
                  <a:cubicBezTo>
                    <a:pt x="977" y="1390"/>
                    <a:pt x="983" y="1396"/>
                    <a:pt x="990" y="1400"/>
                  </a:cubicBezTo>
                  <a:cubicBezTo>
                    <a:pt x="992" y="1401"/>
                    <a:pt x="994" y="1402"/>
                    <a:pt x="996" y="1402"/>
                  </a:cubicBezTo>
                  <a:cubicBezTo>
                    <a:pt x="1014" y="1410"/>
                    <a:pt x="1033" y="1417"/>
                    <a:pt x="1052" y="1423"/>
                  </a:cubicBezTo>
                  <a:cubicBezTo>
                    <a:pt x="1049" y="1423"/>
                    <a:pt x="1046" y="1423"/>
                    <a:pt x="1043" y="1425"/>
                  </a:cubicBezTo>
                  <a:cubicBezTo>
                    <a:pt x="1040" y="1426"/>
                    <a:pt x="1039" y="1428"/>
                    <a:pt x="1038" y="1431"/>
                  </a:cubicBezTo>
                  <a:cubicBezTo>
                    <a:pt x="1036" y="1433"/>
                    <a:pt x="1035" y="1437"/>
                    <a:pt x="1035" y="1439"/>
                  </a:cubicBezTo>
                  <a:cubicBezTo>
                    <a:pt x="1035" y="1440"/>
                    <a:pt x="1035" y="1440"/>
                    <a:pt x="1035" y="1440"/>
                  </a:cubicBezTo>
                  <a:cubicBezTo>
                    <a:pt x="1033" y="1445"/>
                    <a:pt x="1029" y="1448"/>
                    <a:pt x="1024" y="1451"/>
                  </a:cubicBezTo>
                  <a:cubicBezTo>
                    <a:pt x="1019" y="1454"/>
                    <a:pt x="1014" y="1455"/>
                    <a:pt x="1008" y="1455"/>
                  </a:cubicBezTo>
                  <a:cubicBezTo>
                    <a:pt x="1007" y="1455"/>
                    <a:pt x="1006" y="1455"/>
                    <a:pt x="1005" y="1455"/>
                  </a:cubicBezTo>
                  <a:cubicBezTo>
                    <a:pt x="993" y="1455"/>
                    <a:pt x="994" y="1450"/>
                    <a:pt x="990" y="1457"/>
                  </a:cubicBezTo>
                  <a:cubicBezTo>
                    <a:pt x="991" y="1454"/>
                    <a:pt x="992" y="1451"/>
                    <a:pt x="992" y="1448"/>
                  </a:cubicBezTo>
                  <a:cubicBezTo>
                    <a:pt x="992" y="1445"/>
                    <a:pt x="990" y="1441"/>
                    <a:pt x="989" y="1439"/>
                  </a:cubicBezTo>
                  <a:cubicBezTo>
                    <a:pt x="987" y="1436"/>
                    <a:pt x="985" y="1434"/>
                    <a:pt x="983" y="1433"/>
                  </a:cubicBezTo>
                  <a:cubicBezTo>
                    <a:pt x="980" y="1431"/>
                    <a:pt x="976" y="1430"/>
                    <a:pt x="973" y="1430"/>
                  </a:cubicBezTo>
                  <a:cubicBezTo>
                    <a:pt x="969" y="1430"/>
                    <a:pt x="967" y="1431"/>
                    <a:pt x="964" y="1433"/>
                  </a:cubicBezTo>
                  <a:cubicBezTo>
                    <a:pt x="962" y="1434"/>
                    <a:pt x="960" y="1436"/>
                    <a:pt x="958" y="1439"/>
                  </a:cubicBezTo>
                  <a:cubicBezTo>
                    <a:pt x="956" y="1441"/>
                    <a:pt x="902" y="1454"/>
                    <a:pt x="938" y="1412"/>
                  </a:cubicBezTo>
                  <a:cubicBezTo>
                    <a:pt x="952" y="1395"/>
                    <a:pt x="925" y="1377"/>
                    <a:pt x="912" y="1392"/>
                  </a:cubicBezTo>
                  <a:cubicBezTo>
                    <a:pt x="910" y="1394"/>
                    <a:pt x="909" y="1395"/>
                    <a:pt x="907" y="1397"/>
                  </a:cubicBezTo>
                  <a:cubicBezTo>
                    <a:pt x="906" y="1396"/>
                    <a:pt x="906" y="1395"/>
                    <a:pt x="905" y="1394"/>
                  </a:cubicBezTo>
                  <a:cubicBezTo>
                    <a:pt x="903" y="1391"/>
                    <a:pt x="900" y="1389"/>
                    <a:pt x="897" y="1387"/>
                  </a:cubicBezTo>
                  <a:cubicBezTo>
                    <a:pt x="893" y="1385"/>
                    <a:pt x="889" y="1383"/>
                    <a:pt x="884" y="1383"/>
                  </a:cubicBezTo>
                  <a:cubicBezTo>
                    <a:pt x="882" y="1383"/>
                    <a:pt x="879" y="1384"/>
                    <a:pt x="877" y="1385"/>
                  </a:cubicBezTo>
                  <a:cubicBezTo>
                    <a:pt x="875" y="1385"/>
                    <a:pt x="873" y="1385"/>
                    <a:pt x="872" y="1386"/>
                  </a:cubicBezTo>
                  <a:cubicBezTo>
                    <a:pt x="870" y="1387"/>
                    <a:pt x="869" y="1388"/>
                    <a:pt x="868" y="1390"/>
                  </a:cubicBezTo>
                  <a:cubicBezTo>
                    <a:pt x="865" y="1389"/>
                    <a:pt x="862" y="1388"/>
                    <a:pt x="859" y="1388"/>
                  </a:cubicBezTo>
                  <a:cubicBezTo>
                    <a:pt x="849" y="1384"/>
                    <a:pt x="850" y="1363"/>
                    <a:pt x="848" y="1355"/>
                  </a:cubicBezTo>
                  <a:cubicBezTo>
                    <a:pt x="848" y="1354"/>
                    <a:pt x="847" y="1353"/>
                    <a:pt x="847" y="1352"/>
                  </a:cubicBezTo>
                  <a:cubicBezTo>
                    <a:pt x="846" y="1350"/>
                    <a:pt x="844" y="1349"/>
                    <a:pt x="843" y="1348"/>
                  </a:cubicBezTo>
                  <a:cubicBezTo>
                    <a:pt x="841" y="1347"/>
                    <a:pt x="839" y="1347"/>
                    <a:pt x="838" y="1347"/>
                  </a:cubicBezTo>
                  <a:cubicBezTo>
                    <a:pt x="836" y="1347"/>
                    <a:pt x="835" y="1347"/>
                    <a:pt x="833" y="1348"/>
                  </a:cubicBezTo>
                  <a:cubicBezTo>
                    <a:pt x="832" y="1349"/>
                    <a:pt x="831" y="1350"/>
                    <a:pt x="830" y="1351"/>
                  </a:cubicBezTo>
                  <a:cubicBezTo>
                    <a:pt x="829" y="1350"/>
                    <a:pt x="828" y="1350"/>
                    <a:pt x="827" y="1350"/>
                  </a:cubicBezTo>
                  <a:cubicBezTo>
                    <a:pt x="824" y="1350"/>
                    <a:pt x="822" y="1350"/>
                    <a:pt x="819" y="1352"/>
                  </a:cubicBezTo>
                  <a:cubicBezTo>
                    <a:pt x="816" y="1353"/>
                    <a:pt x="815" y="1356"/>
                    <a:pt x="814" y="1358"/>
                  </a:cubicBezTo>
                  <a:cubicBezTo>
                    <a:pt x="813" y="1360"/>
                    <a:pt x="812" y="1362"/>
                    <a:pt x="812" y="1364"/>
                  </a:cubicBezTo>
                  <a:cubicBezTo>
                    <a:pt x="812" y="1384"/>
                    <a:pt x="812" y="1394"/>
                    <a:pt x="798" y="1406"/>
                  </a:cubicBezTo>
                  <a:cubicBezTo>
                    <a:pt x="791" y="1412"/>
                    <a:pt x="790" y="1434"/>
                    <a:pt x="775" y="1430"/>
                  </a:cubicBezTo>
                  <a:cubicBezTo>
                    <a:pt x="774" y="1429"/>
                    <a:pt x="772" y="1429"/>
                    <a:pt x="770" y="1429"/>
                  </a:cubicBezTo>
                  <a:cubicBezTo>
                    <a:pt x="767" y="1429"/>
                    <a:pt x="764" y="1429"/>
                    <a:pt x="761" y="1431"/>
                  </a:cubicBezTo>
                  <a:cubicBezTo>
                    <a:pt x="758" y="1432"/>
                    <a:pt x="756" y="1435"/>
                    <a:pt x="754" y="1438"/>
                  </a:cubicBezTo>
                  <a:cubicBezTo>
                    <a:pt x="753" y="1440"/>
                    <a:pt x="752" y="1443"/>
                    <a:pt x="752" y="1446"/>
                  </a:cubicBezTo>
                  <a:cubicBezTo>
                    <a:pt x="754" y="1459"/>
                    <a:pt x="747" y="1463"/>
                    <a:pt x="730" y="1459"/>
                  </a:cubicBezTo>
                  <a:cubicBezTo>
                    <a:pt x="729" y="1458"/>
                    <a:pt x="727" y="1458"/>
                    <a:pt x="726" y="1458"/>
                  </a:cubicBezTo>
                  <a:cubicBezTo>
                    <a:pt x="723" y="1458"/>
                    <a:pt x="720" y="1459"/>
                    <a:pt x="717" y="1461"/>
                  </a:cubicBezTo>
                  <a:cubicBezTo>
                    <a:pt x="714" y="1462"/>
                    <a:pt x="712" y="1464"/>
                    <a:pt x="710" y="1467"/>
                  </a:cubicBezTo>
                  <a:cubicBezTo>
                    <a:pt x="708" y="1470"/>
                    <a:pt x="708" y="1473"/>
                    <a:pt x="708" y="1476"/>
                  </a:cubicBezTo>
                  <a:cubicBezTo>
                    <a:pt x="706" y="1514"/>
                    <a:pt x="674" y="1493"/>
                    <a:pt x="660" y="1516"/>
                  </a:cubicBezTo>
                  <a:lnTo>
                    <a:pt x="659" y="1516"/>
                  </a:lnTo>
                  <a:cubicBezTo>
                    <a:pt x="655" y="1524"/>
                    <a:pt x="652" y="1533"/>
                    <a:pt x="651" y="1542"/>
                  </a:cubicBezTo>
                  <a:cubicBezTo>
                    <a:pt x="651" y="1547"/>
                    <a:pt x="625" y="1546"/>
                    <a:pt x="619" y="1547"/>
                  </a:cubicBezTo>
                  <a:cubicBezTo>
                    <a:pt x="617" y="1547"/>
                    <a:pt x="615" y="1548"/>
                    <a:pt x="614" y="1549"/>
                  </a:cubicBezTo>
                  <a:cubicBezTo>
                    <a:pt x="611" y="1551"/>
                    <a:pt x="609" y="1553"/>
                    <a:pt x="607" y="1556"/>
                  </a:cubicBezTo>
                  <a:cubicBezTo>
                    <a:pt x="607" y="1556"/>
                    <a:pt x="606" y="1557"/>
                    <a:pt x="606" y="1558"/>
                  </a:cubicBezTo>
                  <a:cubicBezTo>
                    <a:pt x="605" y="1565"/>
                    <a:pt x="602" y="1572"/>
                    <a:pt x="599" y="1577"/>
                  </a:cubicBezTo>
                  <a:cubicBezTo>
                    <a:pt x="598" y="1579"/>
                    <a:pt x="597" y="1581"/>
                    <a:pt x="595" y="1583"/>
                  </a:cubicBezTo>
                  <a:cubicBezTo>
                    <a:pt x="591" y="1586"/>
                    <a:pt x="587" y="1589"/>
                    <a:pt x="583" y="1592"/>
                  </a:cubicBezTo>
                  <a:cubicBezTo>
                    <a:pt x="578" y="1594"/>
                    <a:pt x="573" y="1595"/>
                    <a:pt x="567" y="1596"/>
                  </a:cubicBezTo>
                  <a:cubicBezTo>
                    <a:pt x="565" y="1596"/>
                    <a:pt x="563" y="1597"/>
                    <a:pt x="561" y="1597"/>
                  </a:cubicBezTo>
                  <a:cubicBezTo>
                    <a:pt x="554" y="1586"/>
                    <a:pt x="544" y="1576"/>
                    <a:pt x="533" y="1570"/>
                  </a:cubicBezTo>
                  <a:cubicBezTo>
                    <a:pt x="528" y="1567"/>
                    <a:pt x="523" y="1565"/>
                    <a:pt x="518" y="1563"/>
                  </a:cubicBezTo>
                  <a:cubicBezTo>
                    <a:pt x="527" y="1558"/>
                    <a:pt x="535" y="1551"/>
                    <a:pt x="543" y="1544"/>
                  </a:cubicBezTo>
                  <a:cubicBezTo>
                    <a:pt x="553" y="1540"/>
                    <a:pt x="562" y="1536"/>
                    <a:pt x="571" y="1530"/>
                  </a:cubicBezTo>
                  <a:cubicBezTo>
                    <a:pt x="574" y="1528"/>
                    <a:pt x="578" y="1526"/>
                    <a:pt x="581" y="1524"/>
                  </a:cubicBezTo>
                  <a:cubicBezTo>
                    <a:pt x="589" y="1513"/>
                    <a:pt x="597" y="1502"/>
                    <a:pt x="603" y="1490"/>
                  </a:cubicBezTo>
                  <a:cubicBezTo>
                    <a:pt x="604" y="1488"/>
                    <a:pt x="605" y="1487"/>
                    <a:pt x="606" y="1485"/>
                  </a:cubicBezTo>
                  <a:cubicBezTo>
                    <a:pt x="614" y="1479"/>
                    <a:pt x="622" y="1473"/>
                    <a:pt x="630" y="1468"/>
                  </a:cubicBezTo>
                  <a:cubicBezTo>
                    <a:pt x="632" y="1466"/>
                    <a:pt x="633" y="1465"/>
                    <a:pt x="634" y="1463"/>
                  </a:cubicBezTo>
                  <a:cubicBezTo>
                    <a:pt x="635" y="1462"/>
                    <a:pt x="635" y="1461"/>
                    <a:pt x="635" y="1460"/>
                  </a:cubicBezTo>
                  <a:cubicBezTo>
                    <a:pt x="636" y="1460"/>
                    <a:pt x="637" y="1459"/>
                    <a:pt x="638" y="1459"/>
                  </a:cubicBezTo>
                  <a:cubicBezTo>
                    <a:pt x="645" y="1454"/>
                    <a:pt x="652" y="1449"/>
                    <a:pt x="658" y="1443"/>
                  </a:cubicBezTo>
                  <a:cubicBezTo>
                    <a:pt x="670" y="1431"/>
                    <a:pt x="669" y="1420"/>
                    <a:pt x="678" y="1405"/>
                  </a:cubicBezTo>
                  <a:cubicBezTo>
                    <a:pt x="702" y="1370"/>
                    <a:pt x="737" y="1355"/>
                    <a:pt x="768" y="1328"/>
                  </a:cubicBezTo>
                  <a:cubicBezTo>
                    <a:pt x="774" y="1330"/>
                    <a:pt x="779" y="1330"/>
                    <a:pt x="785" y="1330"/>
                  </a:cubicBezTo>
                  <a:cubicBezTo>
                    <a:pt x="794" y="1330"/>
                    <a:pt x="803" y="1328"/>
                    <a:pt x="812" y="1324"/>
                  </a:cubicBezTo>
                  <a:cubicBezTo>
                    <a:pt x="813" y="1323"/>
                    <a:pt x="814" y="1322"/>
                    <a:pt x="815" y="1321"/>
                  </a:cubicBezTo>
                  <a:cubicBezTo>
                    <a:pt x="815" y="1320"/>
                    <a:pt x="816" y="1319"/>
                    <a:pt x="816" y="1318"/>
                  </a:cubicBezTo>
                  <a:cubicBezTo>
                    <a:pt x="816" y="1317"/>
                    <a:pt x="815" y="1316"/>
                    <a:pt x="815" y="1315"/>
                  </a:cubicBezTo>
                  <a:cubicBezTo>
                    <a:pt x="814" y="1314"/>
                    <a:pt x="813" y="1313"/>
                    <a:pt x="812" y="1312"/>
                  </a:cubicBezTo>
                  <a:cubicBezTo>
                    <a:pt x="796" y="1303"/>
                    <a:pt x="776" y="1302"/>
                    <a:pt x="760" y="1294"/>
                  </a:cubicBezTo>
                  <a:cubicBezTo>
                    <a:pt x="757" y="1293"/>
                    <a:pt x="755" y="1292"/>
                    <a:pt x="753" y="1291"/>
                  </a:cubicBezTo>
                  <a:cubicBezTo>
                    <a:pt x="750" y="1289"/>
                    <a:pt x="747" y="1287"/>
                    <a:pt x="743" y="1284"/>
                  </a:cubicBezTo>
                  <a:cubicBezTo>
                    <a:pt x="736" y="1280"/>
                    <a:pt x="733" y="1272"/>
                    <a:pt x="726" y="1266"/>
                  </a:cubicBezTo>
                  <a:lnTo>
                    <a:pt x="725" y="1266"/>
                  </a:lnTo>
                  <a:cubicBezTo>
                    <a:pt x="730" y="1260"/>
                    <a:pt x="736" y="1253"/>
                    <a:pt x="740" y="1245"/>
                  </a:cubicBezTo>
                  <a:lnTo>
                    <a:pt x="741" y="1245"/>
                  </a:lnTo>
                  <a:cubicBezTo>
                    <a:pt x="747" y="1247"/>
                    <a:pt x="752" y="1250"/>
                    <a:pt x="757" y="1253"/>
                  </a:cubicBezTo>
                  <a:cubicBezTo>
                    <a:pt x="758" y="1254"/>
                    <a:pt x="760" y="1255"/>
                    <a:pt x="761" y="1255"/>
                  </a:cubicBezTo>
                  <a:cubicBezTo>
                    <a:pt x="769" y="1260"/>
                    <a:pt x="778" y="1262"/>
                    <a:pt x="787" y="1262"/>
                  </a:cubicBezTo>
                  <a:cubicBezTo>
                    <a:pt x="796" y="1262"/>
                    <a:pt x="805" y="1260"/>
                    <a:pt x="813" y="1255"/>
                  </a:cubicBezTo>
                  <a:cubicBezTo>
                    <a:pt x="814" y="1255"/>
                    <a:pt x="814" y="1254"/>
                    <a:pt x="815" y="1253"/>
                  </a:cubicBezTo>
                  <a:cubicBezTo>
                    <a:pt x="815" y="1252"/>
                    <a:pt x="816" y="1251"/>
                    <a:pt x="816" y="1250"/>
                  </a:cubicBezTo>
                  <a:cubicBezTo>
                    <a:pt x="816" y="1249"/>
                    <a:pt x="815" y="1248"/>
                    <a:pt x="815" y="1247"/>
                  </a:cubicBezTo>
                  <a:cubicBezTo>
                    <a:pt x="814" y="1246"/>
                    <a:pt x="814" y="1245"/>
                    <a:pt x="813" y="1245"/>
                  </a:cubicBezTo>
                  <a:cubicBezTo>
                    <a:pt x="799" y="1237"/>
                    <a:pt x="782" y="1239"/>
                    <a:pt x="768" y="1231"/>
                  </a:cubicBezTo>
                  <a:cubicBezTo>
                    <a:pt x="767" y="1230"/>
                    <a:pt x="766" y="1230"/>
                    <a:pt x="765" y="1229"/>
                  </a:cubicBezTo>
                  <a:cubicBezTo>
                    <a:pt x="761" y="1227"/>
                    <a:pt x="757" y="1225"/>
                    <a:pt x="752" y="1224"/>
                  </a:cubicBezTo>
                  <a:lnTo>
                    <a:pt x="750" y="1221"/>
                  </a:lnTo>
                  <a:cubicBezTo>
                    <a:pt x="751" y="1213"/>
                    <a:pt x="754" y="1206"/>
                    <a:pt x="758" y="1199"/>
                  </a:cubicBezTo>
                  <a:cubicBezTo>
                    <a:pt x="763" y="1190"/>
                    <a:pt x="770" y="1182"/>
                    <a:pt x="779" y="1177"/>
                  </a:cubicBezTo>
                  <a:cubicBezTo>
                    <a:pt x="780" y="1178"/>
                    <a:pt x="781" y="1178"/>
                    <a:pt x="782" y="1179"/>
                  </a:cubicBezTo>
                  <a:lnTo>
                    <a:pt x="783" y="1179"/>
                  </a:lnTo>
                  <a:cubicBezTo>
                    <a:pt x="784" y="1180"/>
                    <a:pt x="785" y="1180"/>
                    <a:pt x="786" y="1181"/>
                  </a:cubicBezTo>
                  <a:cubicBezTo>
                    <a:pt x="800" y="1189"/>
                    <a:pt x="816" y="1196"/>
                    <a:pt x="832" y="1202"/>
                  </a:cubicBezTo>
                  <a:cubicBezTo>
                    <a:pt x="838" y="1203"/>
                    <a:pt x="844" y="1204"/>
                    <a:pt x="851" y="1204"/>
                  </a:cubicBezTo>
                  <a:cubicBezTo>
                    <a:pt x="861" y="1204"/>
                    <a:pt x="872" y="1201"/>
                    <a:pt x="882" y="1197"/>
                  </a:cubicBezTo>
                  <a:cubicBezTo>
                    <a:pt x="883" y="1196"/>
                    <a:pt x="884" y="1197"/>
                    <a:pt x="885" y="1195"/>
                  </a:cubicBezTo>
                  <a:cubicBezTo>
                    <a:pt x="885" y="1193"/>
                    <a:pt x="886" y="1192"/>
                    <a:pt x="886" y="1191"/>
                  </a:cubicBezTo>
                  <a:cubicBezTo>
                    <a:pt x="886" y="1190"/>
                    <a:pt x="885" y="1189"/>
                    <a:pt x="885" y="1188"/>
                  </a:cubicBezTo>
                  <a:cubicBezTo>
                    <a:pt x="884" y="1187"/>
                    <a:pt x="883" y="1186"/>
                    <a:pt x="882" y="1185"/>
                  </a:cubicBezTo>
                  <a:cubicBezTo>
                    <a:pt x="862" y="1176"/>
                    <a:pt x="840" y="1179"/>
                    <a:pt x="821" y="1171"/>
                  </a:cubicBezTo>
                  <a:cubicBezTo>
                    <a:pt x="815" y="1169"/>
                    <a:pt x="810" y="1167"/>
                    <a:pt x="805" y="1165"/>
                  </a:cubicBezTo>
                  <a:cubicBezTo>
                    <a:pt x="806" y="1164"/>
                    <a:pt x="806" y="1163"/>
                    <a:pt x="807" y="1161"/>
                  </a:cubicBezTo>
                  <a:cubicBezTo>
                    <a:pt x="808" y="1158"/>
                    <a:pt x="810" y="1156"/>
                    <a:pt x="810" y="1153"/>
                  </a:cubicBezTo>
                  <a:cubicBezTo>
                    <a:pt x="810" y="1141"/>
                    <a:pt x="813" y="1129"/>
                    <a:pt x="820" y="1118"/>
                  </a:cubicBezTo>
                  <a:cubicBezTo>
                    <a:pt x="825" y="1109"/>
                    <a:pt x="831" y="1102"/>
                    <a:pt x="839" y="1096"/>
                  </a:cubicBezTo>
                  <a:cubicBezTo>
                    <a:pt x="850" y="1106"/>
                    <a:pt x="864" y="1107"/>
                    <a:pt x="876" y="1115"/>
                  </a:cubicBezTo>
                  <a:cubicBezTo>
                    <a:pt x="877" y="1117"/>
                    <a:pt x="879" y="1118"/>
                    <a:pt x="881" y="1120"/>
                  </a:cubicBezTo>
                  <a:cubicBezTo>
                    <a:pt x="886" y="1123"/>
                    <a:pt x="892" y="1124"/>
                    <a:pt x="898" y="1124"/>
                  </a:cubicBezTo>
                  <a:cubicBezTo>
                    <a:pt x="904" y="1124"/>
                    <a:pt x="910" y="1123"/>
                    <a:pt x="915" y="1120"/>
                  </a:cubicBezTo>
                  <a:cubicBezTo>
                    <a:pt x="916" y="1119"/>
                    <a:pt x="917" y="1118"/>
                    <a:pt x="918" y="1118"/>
                  </a:cubicBezTo>
                  <a:cubicBezTo>
                    <a:pt x="919" y="1117"/>
                    <a:pt x="919" y="1116"/>
                    <a:pt x="920" y="1115"/>
                  </a:cubicBezTo>
                  <a:cubicBezTo>
                    <a:pt x="921" y="1114"/>
                    <a:pt x="921" y="1113"/>
                    <a:pt x="921" y="1112"/>
                  </a:cubicBezTo>
                  <a:cubicBezTo>
                    <a:pt x="921" y="1110"/>
                    <a:pt x="921" y="1109"/>
                    <a:pt x="920" y="1108"/>
                  </a:cubicBezTo>
                  <a:cubicBezTo>
                    <a:pt x="919" y="1107"/>
                    <a:pt x="919" y="1106"/>
                    <a:pt x="918" y="1106"/>
                  </a:cubicBezTo>
                  <a:cubicBezTo>
                    <a:pt x="917" y="1105"/>
                    <a:pt x="917" y="1105"/>
                    <a:pt x="916" y="1105"/>
                  </a:cubicBezTo>
                  <a:cubicBezTo>
                    <a:pt x="912" y="1102"/>
                    <a:pt x="907" y="1101"/>
                    <a:pt x="903" y="1101"/>
                  </a:cubicBezTo>
                  <a:cubicBezTo>
                    <a:pt x="899" y="1101"/>
                    <a:pt x="895" y="1099"/>
                    <a:pt x="891" y="1097"/>
                  </a:cubicBezTo>
                  <a:cubicBezTo>
                    <a:pt x="890" y="1096"/>
                    <a:pt x="888" y="1095"/>
                    <a:pt x="887" y="1094"/>
                  </a:cubicBezTo>
                  <a:cubicBezTo>
                    <a:pt x="879" y="1090"/>
                    <a:pt x="870" y="1087"/>
                    <a:pt x="862" y="1085"/>
                  </a:cubicBezTo>
                  <a:cubicBezTo>
                    <a:pt x="862" y="1084"/>
                    <a:pt x="862" y="1084"/>
                    <a:pt x="862" y="1083"/>
                  </a:cubicBezTo>
                  <a:lnTo>
                    <a:pt x="862" y="1082"/>
                  </a:lnTo>
                  <a:cubicBezTo>
                    <a:pt x="861" y="1078"/>
                    <a:pt x="861" y="1075"/>
                    <a:pt x="861" y="1071"/>
                  </a:cubicBezTo>
                  <a:cubicBezTo>
                    <a:pt x="861" y="1056"/>
                    <a:pt x="865" y="1042"/>
                    <a:pt x="872" y="1030"/>
                  </a:cubicBezTo>
                  <a:cubicBezTo>
                    <a:pt x="877" y="1021"/>
                    <a:pt x="884" y="1013"/>
                    <a:pt x="892" y="1006"/>
                  </a:cubicBezTo>
                  <a:cubicBezTo>
                    <a:pt x="892" y="1007"/>
                    <a:pt x="892" y="1008"/>
                    <a:pt x="892" y="1009"/>
                  </a:cubicBezTo>
                  <a:cubicBezTo>
                    <a:pt x="892" y="1010"/>
                    <a:pt x="891" y="1011"/>
                    <a:pt x="892" y="1012"/>
                  </a:cubicBezTo>
                  <a:cubicBezTo>
                    <a:pt x="892" y="1013"/>
                    <a:pt x="893" y="1013"/>
                    <a:pt x="894" y="1014"/>
                  </a:cubicBezTo>
                  <a:cubicBezTo>
                    <a:pt x="895" y="1015"/>
                    <a:pt x="896" y="1014"/>
                    <a:pt x="897" y="1015"/>
                  </a:cubicBezTo>
                  <a:cubicBezTo>
                    <a:pt x="902" y="1015"/>
                    <a:pt x="906" y="1025"/>
                    <a:pt x="911" y="1028"/>
                  </a:cubicBezTo>
                  <a:cubicBezTo>
                    <a:pt x="921" y="1032"/>
                    <a:pt x="932" y="1035"/>
                    <a:pt x="943" y="1036"/>
                  </a:cubicBezTo>
                  <a:cubicBezTo>
                    <a:pt x="959" y="1038"/>
                    <a:pt x="987" y="1039"/>
                    <a:pt x="993" y="1020"/>
                  </a:cubicBezTo>
                  <a:cubicBezTo>
                    <a:pt x="993" y="1020"/>
                    <a:pt x="993" y="1019"/>
                    <a:pt x="993" y="1018"/>
                  </a:cubicBezTo>
                  <a:cubicBezTo>
                    <a:pt x="993" y="1017"/>
                    <a:pt x="993" y="1016"/>
                    <a:pt x="992" y="1015"/>
                  </a:cubicBezTo>
                  <a:cubicBezTo>
                    <a:pt x="991" y="1014"/>
                    <a:pt x="990" y="1012"/>
                    <a:pt x="989" y="1012"/>
                  </a:cubicBezTo>
                  <a:cubicBezTo>
                    <a:pt x="987" y="1011"/>
                    <a:pt x="987" y="1011"/>
                    <a:pt x="986" y="1011"/>
                  </a:cubicBezTo>
                  <a:cubicBezTo>
                    <a:pt x="985" y="1011"/>
                    <a:pt x="985" y="1011"/>
                    <a:pt x="984" y="1011"/>
                  </a:cubicBezTo>
                  <a:cubicBezTo>
                    <a:pt x="975" y="1013"/>
                    <a:pt x="966" y="1014"/>
                    <a:pt x="957" y="1014"/>
                  </a:cubicBezTo>
                  <a:cubicBezTo>
                    <a:pt x="950" y="1014"/>
                    <a:pt x="943" y="1014"/>
                    <a:pt x="936" y="1013"/>
                  </a:cubicBezTo>
                  <a:cubicBezTo>
                    <a:pt x="922" y="1012"/>
                    <a:pt x="911" y="998"/>
                    <a:pt x="897" y="1002"/>
                  </a:cubicBezTo>
                  <a:cubicBezTo>
                    <a:pt x="904" y="996"/>
                    <a:pt x="911" y="991"/>
                    <a:pt x="917" y="984"/>
                  </a:cubicBezTo>
                  <a:cubicBezTo>
                    <a:pt x="921" y="981"/>
                    <a:pt x="920" y="974"/>
                    <a:pt x="919" y="970"/>
                  </a:cubicBezTo>
                  <a:cubicBezTo>
                    <a:pt x="919" y="966"/>
                    <a:pt x="919" y="962"/>
                    <a:pt x="919" y="958"/>
                  </a:cubicBezTo>
                  <a:cubicBezTo>
                    <a:pt x="919" y="954"/>
                    <a:pt x="919" y="950"/>
                    <a:pt x="919" y="946"/>
                  </a:cubicBezTo>
                  <a:cubicBezTo>
                    <a:pt x="920" y="946"/>
                    <a:pt x="921" y="946"/>
                    <a:pt x="921" y="946"/>
                  </a:cubicBezTo>
                  <a:cubicBezTo>
                    <a:pt x="941" y="946"/>
                    <a:pt x="960" y="943"/>
                    <a:pt x="978" y="938"/>
                  </a:cubicBezTo>
                  <a:cubicBezTo>
                    <a:pt x="992" y="935"/>
                    <a:pt x="1014" y="928"/>
                    <a:pt x="1015" y="911"/>
                  </a:cubicBezTo>
                  <a:lnTo>
                    <a:pt x="1015" y="910"/>
                  </a:lnTo>
                  <a:cubicBezTo>
                    <a:pt x="1015" y="909"/>
                    <a:pt x="1015" y="908"/>
                    <a:pt x="1015" y="907"/>
                  </a:cubicBezTo>
                  <a:cubicBezTo>
                    <a:pt x="1014" y="906"/>
                    <a:pt x="1013" y="904"/>
                    <a:pt x="1012" y="904"/>
                  </a:cubicBezTo>
                  <a:cubicBezTo>
                    <a:pt x="1011" y="903"/>
                    <a:pt x="1010" y="904"/>
                    <a:pt x="1009" y="904"/>
                  </a:cubicBezTo>
                  <a:cubicBezTo>
                    <a:pt x="1008" y="904"/>
                    <a:pt x="1007" y="903"/>
                    <a:pt x="1006" y="904"/>
                  </a:cubicBezTo>
                  <a:cubicBezTo>
                    <a:pt x="1005" y="905"/>
                    <a:pt x="1005" y="905"/>
                    <a:pt x="1004" y="906"/>
                  </a:cubicBezTo>
                  <a:cubicBezTo>
                    <a:pt x="996" y="909"/>
                    <a:pt x="988" y="911"/>
                    <a:pt x="980" y="911"/>
                  </a:cubicBezTo>
                  <a:cubicBezTo>
                    <a:pt x="973" y="911"/>
                    <a:pt x="966" y="913"/>
                    <a:pt x="960" y="914"/>
                  </a:cubicBezTo>
                  <a:cubicBezTo>
                    <a:pt x="948" y="916"/>
                    <a:pt x="936" y="919"/>
                    <a:pt x="923" y="922"/>
                  </a:cubicBezTo>
                  <a:cubicBezTo>
                    <a:pt x="926" y="910"/>
                    <a:pt x="929" y="899"/>
                    <a:pt x="931" y="888"/>
                  </a:cubicBezTo>
                  <a:cubicBezTo>
                    <a:pt x="931" y="887"/>
                    <a:pt x="931" y="887"/>
                    <a:pt x="931" y="887"/>
                  </a:cubicBezTo>
                  <a:cubicBezTo>
                    <a:pt x="931" y="886"/>
                    <a:pt x="931" y="885"/>
                    <a:pt x="931" y="884"/>
                  </a:cubicBezTo>
                  <a:cubicBezTo>
                    <a:pt x="930" y="883"/>
                    <a:pt x="930" y="883"/>
                    <a:pt x="929" y="882"/>
                  </a:cubicBezTo>
                  <a:cubicBezTo>
                    <a:pt x="930" y="880"/>
                    <a:pt x="931" y="878"/>
                    <a:pt x="932" y="875"/>
                  </a:cubicBezTo>
                  <a:cubicBezTo>
                    <a:pt x="932" y="873"/>
                    <a:pt x="934" y="870"/>
                    <a:pt x="935" y="868"/>
                  </a:cubicBezTo>
                  <a:lnTo>
                    <a:pt x="935" y="867"/>
                  </a:lnTo>
                  <a:cubicBezTo>
                    <a:pt x="943" y="868"/>
                    <a:pt x="950" y="869"/>
                    <a:pt x="958" y="869"/>
                  </a:cubicBezTo>
                  <a:cubicBezTo>
                    <a:pt x="983" y="869"/>
                    <a:pt x="1008" y="864"/>
                    <a:pt x="1032" y="854"/>
                  </a:cubicBezTo>
                  <a:lnTo>
                    <a:pt x="1033" y="853"/>
                  </a:lnTo>
                  <a:cubicBezTo>
                    <a:pt x="1034" y="852"/>
                    <a:pt x="1035" y="851"/>
                    <a:pt x="1036" y="850"/>
                  </a:cubicBezTo>
                  <a:cubicBezTo>
                    <a:pt x="1037" y="849"/>
                    <a:pt x="1037" y="847"/>
                    <a:pt x="1037" y="846"/>
                  </a:cubicBezTo>
                  <a:cubicBezTo>
                    <a:pt x="1037" y="844"/>
                    <a:pt x="1037" y="843"/>
                    <a:pt x="1037" y="842"/>
                  </a:cubicBezTo>
                  <a:lnTo>
                    <a:pt x="1037" y="840"/>
                  </a:lnTo>
                  <a:cubicBezTo>
                    <a:pt x="1035" y="836"/>
                    <a:pt x="1029" y="832"/>
                    <a:pt x="1025" y="837"/>
                  </a:cubicBezTo>
                  <a:cubicBezTo>
                    <a:pt x="1019" y="838"/>
                    <a:pt x="1012" y="839"/>
                    <a:pt x="1006" y="839"/>
                  </a:cubicBezTo>
                  <a:lnTo>
                    <a:pt x="981" y="844"/>
                  </a:lnTo>
                  <a:cubicBezTo>
                    <a:pt x="973" y="845"/>
                    <a:pt x="965" y="846"/>
                    <a:pt x="957" y="846"/>
                  </a:cubicBezTo>
                  <a:cubicBezTo>
                    <a:pt x="958" y="845"/>
                    <a:pt x="958" y="845"/>
                    <a:pt x="959" y="844"/>
                  </a:cubicBezTo>
                  <a:cubicBezTo>
                    <a:pt x="963" y="842"/>
                    <a:pt x="967" y="841"/>
                    <a:pt x="971" y="840"/>
                  </a:cubicBezTo>
                  <a:cubicBezTo>
                    <a:pt x="978" y="837"/>
                    <a:pt x="984" y="834"/>
                    <a:pt x="991" y="830"/>
                  </a:cubicBezTo>
                  <a:cubicBezTo>
                    <a:pt x="998" y="826"/>
                    <a:pt x="1006" y="821"/>
                    <a:pt x="1012" y="814"/>
                  </a:cubicBezTo>
                  <a:cubicBezTo>
                    <a:pt x="1044" y="800"/>
                    <a:pt x="1076" y="786"/>
                    <a:pt x="1110" y="775"/>
                  </a:cubicBezTo>
                  <a:lnTo>
                    <a:pt x="1111" y="775"/>
                  </a:lnTo>
                  <a:cubicBezTo>
                    <a:pt x="1120" y="775"/>
                    <a:pt x="1129" y="774"/>
                    <a:pt x="1139" y="772"/>
                  </a:cubicBezTo>
                  <a:cubicBezTo>
                    <a:pt x="1144" y="771"/>
                    <a:pt x="1150" y="770"/>
                    <a:pt x="1155" y="770"/>
                  </a:cubicBezTo>
                  <a:cubicBezTo>
                    <a:pt x="1157" y="770"/>
                    <a:pt x="1158" y="770"/>
                    <a:pt x="1160" y="771"/>
                  </a:cubicBezTo>
                  <a:cubicBezTo>
                    <a:pt x="1160" y="772"/>
                    <a:pt x="1161" y="774"/>
                    <a:pt x="1162" y="776"/>
                  </a:cubicBezTo>
                  <a:cubicBezTo>
                    <a:pt x="1163" y="778"/>
                    <a:pt x="1165" y="780"/>
                    <a:pt x="1166" y="781"/>
                  </a:cubicBezTo>
                  <a:cubicBezTo>
                    <a:pt x="1160" y="777"/>
                    <a:pt x="1161" y="783"/>
                    <a:pt x="1152" y="791"/>
                  </a:cubicBezTo>
                  <a:lnTo>
                    <a:pt x="1153" y="791"/>
                  </a:lnTo>
                  <a:moveTo>
                    <a:pt x="1229" y="862"/>
                  </a:moveTo>
                  <a:cubicBezTo>
                    <a:pt x="1227" y="866"/>
                    <a:pt x="1225" y="870"/>
                    <a:pt x="1223" y="873"/>
                  </a:cubicBezTo>
                  <a:cubicBezTo>
                    <a:pt x="1225" y="867"/>
                    <a:pt x="1228" y="860"/>
                    <a:pt x="1231" y="853"/>
                  </a:cubicBezTo>
                  <a:cubicBezTo>
                    <a:pt x="1232" y="852"/>
                    <a:pt x="1233" y="852"/>
                    <a:pt x="1234" y="851"/>
                  </a:cubicBezTo>
                  <a:cubicBezTo>
                    <a:pt x="1235" y="850"/>
                    <a:pt x="1235" y="850"/>
                    <a:pt x="1236" y="850"/>
                  </a:cubicBezTo>
                  <a:lnTo>
                    <a:pt x="1229" y="862"/>
                  </a:lnTo>
                  <a:moveTo>
                    <a:pt x="1326" y="832"/>
                  </a:moveTo>
                  <a:cubicBezTo>
                    <a:pt x="1335" y="815"/>
                    <a:pt x="1344" y="797"/>
                    <a:pt x="1354" y="780"/>
                  </a:cubicBezTo>
                  <a:cubicBezTo>
                    <a:pt x="1356" y="775"/>
                    <a:pt x="1359" y="771"/>
                    <a:pt x="1361" y="766"/>
                  </a:cubicBezTo>
                  <a:cubicBezTo>
                    <a:pt x="1356" y="780"/>
                    <a:pt x="1350" y="794"/>
                    <a:pt x="1342" y="806"/>
                  </a:cubicBezTo>
                  <a:cubicBezTo>
                    <a:pt x="1336" y="815"/>
                    <a:pt x="1332" y="824"/>
                    <a:pt x="1326" y="832"/>
                  </a:cubicBezTo>
                  <a:moveTo>
                    <a:pt x="1687" y="1896"/>
                  </a:moveTo>
                  <a:lnTo>
                    <a:pt x="1686" y="1896"/>
                  </a:lnTo>
                  <a:cubicBezTo>
                    <a:pt x="1685" y="1896"/>
                    <a:pt x="1684" y="1896"/>
                    <a:pt x="1683" y="1897"/>
                  </a:cubicBezTo>
                  <a:cubicBezTo>
                    <a:pt x="1682" y="1897"/>
                    <a:pt x="1681" y="1898"/>
                    <a:pt x="1681" y="1899"/>
                  </a:cubicBezTo>
                  <a:cubicBezTo>
                    <a:pt x="1680" y="1900"/>
                    <a:pt x="1680" y="1901"/>
                    <a:pt x="1680" y="1902"/>
                  </a:cubicBezTo>
                  <a:cubicBezTo>
                    <a:pt x="1680" y="1903"/>
                    <a:pt x="1681" y="1905"/>
                    <a:pt x="1681" y="1905"/>
                  </a:cubicBezTo>
                  <a:cubicBezTo>
                    <a:pt x="1682" y="1906"/>
                    <a:pt x="1682" y="1907"/>
                    <a:pt x="1683" y="1907"/>
                  </a:cubicBezTo>
                  <a:cubicBezTo>
                    <a:pt x="1681" y="1908"/>
                    <a:pt x="1680" y="1908"/>
                    <a:pt x="1678" y="1909"/>
                  </a:cubicBezTo>
                  <a:cubicBezTo>
                    <a:pt x="1676" y="1910"/>
                    <a:pt x="1674" y="1911"/>
                    <a:pt x="1672" y="1912"/>
                  </a:cubicBezTo>
                  <a:cubicBezTo>
                    <a:pt x="1665" y="1916"/>
                    <a:pt x="1659" y="1922"/>
                    <a:pt x="1654" y="1928"/>
                  </a:cubicBezTo>
                  <a:cubicBezTo>
                    <a:pt x="1636" y="1953"/>
                    <a:pt x="1601" y="1958"/>
                    <a:pt x="1573" y="1963"/>
                  </a:cubicBezTo>
                  <a:cubicBezTo>
                    <a:pt x="1551" y="1966"/>
                    <a:pt x="1531" y="1972"/>
                    <a:pt x="1512" y="1982"/>
                  </a:cubicBezTo>
                  <a:cubicBezTo>
                    <a:pt x="1529" y="1956"/>
                    <a:pt x="1564" y="1937"/>
                    <a:pt x="1588" y="1923"/>
                  </a:cubicBezTo>
                  <a:cubicBezTo>
                    <a:pt x="1607" y="1912"/>
                    <a:pt x="1657" y="1886"/>
                    <a:pt x="1692" y="1892"/>
                  </a:cubicBezTo>
                  <a:lnTo>
                    <a:pt x="1692" y="1893"/>
                  </a:lnTo>
                  <a:cubicBezTo>
                    <a:pt x="1693" y="1894"/>
                    <a:pt x="1693" y="1894"/>
                    <a:pt x="1694" y="1894"/>
                  </a:cubicBezTo>
                  <a:lnTo>
                    <a:pt x="1698" y="1897"/>
                  </a:lnTo>
                  <a:cubicBezTo>
                    <a:pt x="1698" y="1898"/>
                    <a:pt x="1698" y="1899"/>
                    <a:pt x="1698" y="1901"/>
                  </a:cubicBezTo>
                  <a:cubicBezTo>
                    <a:pt x="1694" y="1899"/>
                    <a:pt x="1691" y="1898"/>
                    <a:pt x="1687" y="1896"/>
                  </a:cubicBezTo>
                  <a:moveTo>
                    <a:pt x="1986" y="1940"/>
                  </a:moveTo>
                  <a:cubicBezTo>
                    <a:pt x="1976" y="1946"/>
                    <a:pt x="1966" y="1952"/>
                    <a:pt x="1958" y="1959"/>
                  </a:cubicBezTo>
                  <a:cubicBezTo>
                    <a:pt x="1962" y="1949"/>
                    <a:pt x="1967" y="1938"/>
                    <a:pt x="1972" y="1927"/>
                  </a:cubicBezTo>
                  <a:cubicBezTo>
                    <a:pt x="1988" y="1890"/>
                    <a:pt x="2015" y="1903"/>
                    <a:pt x="2036" y="1921"/>
                  </a:cubicBezTo>
                  <a:cubicBezTo>
                    <a:pt x="2020" y="1924"/>
                    <a:pt x="2004" y="1929"/>
                    <a:pt x="1990" y="1937"/>
                  </a:cubicBezTo>
                  <a:cubicBezTo>
                    <a:pt x="1989" y="1938"/>
                    <a:pt x="1987" y="1939"/>
                    <a:pt x="1986" y="1940"/>
                  </a:cubicBezTo>
                  <a:moveTo>
                    <a:pt x="2384" y="1404"/>
                  </a:moveTo>
                  <a:cubicBezTo>
                    <a:pt x="2384" y="1408"/>
                    <a:pt x="2385" y="1411"/>
                    <a:pt x="2385" y="1415"/>
                  </a:cubicBezTo>
                  <a:cubicBezTo>
                    <a:pt x="2385" y="1419"/>
                    <a:pt x="2384" y="1423"/>
                    <a:pt x="2384" y="1427"/>
                  </a:cubicBezTo>
                  <a:lnTo>
                    <a:pt x="2379" y="1423"/>
                  </a:lnTo>
                  <a:cubicBezTo>
                    <a:pt x="2381" y="1417"/>
                    <a:pt x="2383" y="1410"/>
                    <a:pt x="2384" y="1404"/>
                  </a:cubicBezTo>
                  <a:moveTo>
                    <a:pt x="2120" y="1188"/>
                  </a:moveTo>
                  <a:lnTo>
                    <a:pt x="2120" y="1189"/>
                  </a:lnTo>
                  <a:cubicBezTo>
                    <a:pt x="2120" y="1190"/>
                    <a:pt x="2120" y="1191"/>
                    <a:pt x="2120" y="1192"/>
                  </a:cubicBezTo>
                  <a:cubicBezTo>
                    <a:pt x="2120" y="1193"/>
                    <a:pt x="2120" y="1194"/>
                    <a:pt x="2120" y="1195"/>
                  </a:cubicBezTo>
                  <a:cubicBezTo>
                    <a:pt x="2120" y="1193"/>
                    <a:pt x="2120" y="1190"/>
                    <a:pt x="2120" y="1187"/>
                  </a:cubicBezTo>
                  <a:lnTo>
                    <a:pt x="2120" y="1188"/>
                  </a:lnTo>
                  <a:moveTo>
                    <a:pt x="2075" y="1824"/>
                  </a:moveTo>
                  <a:cubicBezTo>
                    <a:pt x="2074" y="1823"/>
                    <a:pt x="2074" y="1821"/>
                    <a:pt x="2073" y="1820"/>
                  </a:cubicBezTo>
                  <a:cubicBezTo>
                    <a:pt x="2071" y="1818"/>
                    <a:pt x="2069" y="1815"/>
                    <a:pt x="2066" y="1814"/>
                  </a:cubicBezTo>
                  <a:cubicBezTo>
                    <a:pt x="2063" y="1812"/>
                    <a:pt x="2060" y="1811"/>
                    <a:pt x="2057" y="1811"/>
                  </a:cubicBezTo>
                  <a:cubicBezTo>
                    <a:pt x="2054" y="1811"/>
                    <a:pt x="2051" y="1812"/>
                    <a:pt x="2048" y="1814"/>
                  </a:cubicBezTo>
                  <a:cubicBezTo>
                    <a:pt x="2045" y="1815"/>
                    <a:pt x="2043" y="1818"/>
                    <a:pt x="2041" y="1820"/>
                  </a:cubicBezTo>
                  <a:cubicBezTo>
                    <a:pt x="2041" y="1821"/>
                    <a:pt x="2041" y="1821"/>
                    <a:pt x="2041" y="1821"/>
                  </a:cubicBezTo>
                  <a:cubicBezTo>
                    <a:pt x="2024" y="1854"/>
                    <a:pt x="2003" y="1854"/>
                    <a:pt x="1971" y="1842"/>
                  </a:cubicBezTo>
                  <a:cubicBezTo>
                    <a:pt x="1969" y="1841"/>
                    <a:pt x="1967" y="1841"/>
                    <a:pt x="1965" y="1841"/>
                  </a:cubicBezTo>
                  <a:cubicBezTo>
                    <a:pt x="1962" y="1841"/>
                    <a:pt x="1958" y="1841"/>
                    <a:pt x="1956" y="1843"/>
                  </a:cubicBezTo>
                  <a:cubicBezTo>
                    <a:pt x="1953" y="1844"/>
                    <a:pt x="1951" y="1847"/>
                    <a:pt x="1950" y="1850"/>
                  </a:cubicBezTo>
                  <a:cubicBezTo>
                    <a:pt x="1949" y="1851"/>
                    <a:pt x="1948" y="1852"/>
                    <a:pt x="1948" y="1854"/>
                  </a:cubicBezTo>
                  <a:cubicBezTo>
                    <a:pt x="1947" y="1865"/>
                    <a:pt x="1943" y="1876"/>
                    <a:pt x="1938" y="1885"/>
                  </a:cubicBezTo>
                  <a:cubicBezTo>
                    <a:pt x="1937" y="1886"/>
                    <a:pt x="1937" y="1887"/>
                    <a:pt x="1936" y="1888"/>
                  </a:cubicBezTo>
                  <a:lnTo>
                    <a:pt x="1925" y="1891"/>
                  </a:lnTo>
                  <a:cubicBezTo>
                    <a:pt x="1916" y="1886"/>
                    <a:pt x="1909" y="1879"/>
                    <a:pt x="1904" y="1870"/>
                  </a:cubicBezTo>
                  <a:lnTo>
                    <a:pt x="1903" y="1870"/>
                  </a:lnTo>
                  <a:cubicBezTo>
                    <a:pt x="1903" y="1868"/>
                    <a:pt x="1902" y="1866"/>
                    <a:pt x="1901" y="1865"/>
                  </a:cubicBezTo>
                  <a:cubicBezTo>
                    <a:pt x="1899" y="1862"/>
                    <a:pt x="1898" y="1860"/>
                    <a:pt x="1895" y="1858"/>
                  </a:cubicBezTo>
                  <a:cubicBezTo>
                    <a:pt x="1892" y="1856"/>
                    <a:pt x="1889" y="1856"/>
                    <a:pt x="1886" y="1856"/>
                  </a:cubicBezTo>
                  <a:cubicBezTo>
                    <a:pt x="1883" y="1856"/>
                    <a:pt x="1880" y="1856"/>
                    <a:pt x="1877" y="1858"/>
                  </a:cubicBezTo>
                  <a:cubicBezTo>
                    <a:pt x="1874" y="1860"/>
                    <a:pt x="1872" y="1862"/>
                    <a:pt x="1870" y="1865"/>
                  </a:cubicBezTo>
                  <a:cubicBezTo>
                    <a:pt x="1869" y="1867"/>
                    <a:pt x="1868" y="1870"/>
                    <a:pt x="1868" y="1872"/>
                  </a:cubicBezTo>
                  <a:cubicBezTo>
                    <a:pt x="1868" y="1870"/>
                    <a:pt x="1834" y="1912"/>
                    <a:pt x="1823" y="1888"/>
                  </a:cubicBezTo>
                  <a:cubicBezTo>
                    <a:pt x="1817" y="1873"/>
                    <a:pt x="1793" y="1871"/>
                    <a:pt x="1790" y="1890"/>
                  </a:cubicBezTo>
                  <a:cubicBezTo>
                    <a:pt x="1791" y="1913"/>
                    <a:pt x="1775" y="1917"/>
                    <a:pt x="1743" y="1901"/>
                  </a:cubicBezTo>
                  <a:cubicBezTo>
                    <a:pt x="1743" y="1900"/>
                    <a:pt x="1742" y="1900"/>
                    <a:pt x="1742" y="1899"/>
                  </a:cubicBezTo>
                  <a:cubicBezTo>
                    <a:pt x="1740" y="1896"/>
                    <a:pt x="1738" y="1894"/>
                    <a:pt x="1736" y="1893"/>
                  </a:cubicBezTo>
                  <a:cubicBezTo>
                    <a:pt x="1733" y="1892"/>
                    <a:pt x="1731" y="1891"/>
                    <a:pt x="1728" y="1891"/>
                  </a:cubicBezTo>
                  <a:cubicBezTo>
                    <a:pt x="1726" y="1891"/>
                    <a:pt x="1725" y="1891"/>
                    <a:pt x="1723" y="1891"/>
                  </a:cubicBezTo>
                  <a:lnTo>
                    <a:pt x="1722" y="1889"/>
                  </a:lnTo>
                  <a:cubicBezTo>
                    <a:pt x="1721" y="1888"/>
                    <a:pt x="1719" y="1887"/>
                    <a:pt x="1718" y="1886"/>
                  </a:cubicBezTo>
                  <a:cubicBezTo>
                    <a:pt x="1714" y="1884"/>
                    <a:pt x="1710" y="1883"/>
                    <a:pt x="1706" y="1882"/>
                  </a:cubicBezTo>
                  <a:cubicBezTo>
                    <a:pt x="1717" y="1872"/>
                    <a:pt x="1745" y="1871"/>
                    <a:pt x="1758" y="1869"/>
                  </a:cubicBezTo>
                  <a:cubicBezTo>
                    <a:pt x="1774" y="1864"/>
                    <a:pt x="1791" y="1859"/>
                    <a:pt x="1807" y="1853"/>
                  </a:cubicBezTo>
                  <a:cubicBezTo>
                    <a:pt x="1851" y="1842"/>
                    <a:pt x="1894" y="1826"/>
                    <a:pt x="1935" y="1805"/>
                  </a:cubicBezTo>
                  <a:cubicBezTo>
                    <a:pt x="2015" y="1761"/>
                    <a:pt x="2150" y="1781"/>
                    <a:pt x="2199" y="1694"/>
                  </a:cubicBezTo>
                  <a:cubicBezTo>
                    <a:pt x="2199" y="1696"/>
                    <a:pt x="2199" y="1699"/>
                    <a:pt x="2199" y="1701"/>
                  </a:cubicBezTo>
                  <a:cubicBezTo>
                    <a:pt x="2199" y="1713"/>
                    <a:pt x="2197" y="1724"/>
                    <a:pt x="2194" y="1734"/>
                  </a:cubicBezTo>
                  <a:cubicBezTo>
                    <a:pt x="2178" y="1750"/>
                    <a:pt x="2161" y="1763"/>
                    <a:pt x="2142" y="1774"/>
                  </a:cubicBezTo>
                  <a:cubicBezTo>
                    <a:pt x="2140" y="1775"/>
                    <a:pt x="2139" y="1776"/>
                    <a:pt x="2137" y="1777"/>
                  </a:cubicBezTo>
                  <a:cubicBezTo>
                    <a:pt x="2133" y="1779"/>
                    <a:pt x="2081" y="1847"/>
                    <a:pt x="2074" y="1823"/>
                  </a:cubicBezTo>
                  <a:lnTo>
                    <a:pt x="2075" y="1824"/>
                  </a:lnTo>
                  <a:moveTo>
                    <a:pt x="2712" y="1856"/>
                  </a:moveTo>
                  <a:cubicBezTo>
                    <a:pt x="2712" y="1857"/>
                    <a:pt x="2711" y="1856"/>
                    <a:pt x="2710" y="1857"/>
                  </a:cubicBezTo>
                  <a:cubicBezTo>
                    <a:pt x="2709" y="1858"/>
                    <a:pt x="2709" y="1858"/>
                    <a:pt x="2709" y="1858"/>
                  </a:cubicBezTo>
                  <a:cubicBezTo>
                    <a:pt x="2707" y="1856"/>
                    <a:pt x="2705" y="1854"/>
                    <a:pt x="2702" y="1852"/>
                  </a:cubicBezTo>
                  <a:cubicBezTo>
                    <a:pt x="2699" y="1850"/>
                    <a:pt x="2695" y="1849"/>
                    <a:pt x="2692" y="1849"/>
                  </a:cubicBezTo>
                  <a:cubicBezTo>
                    <a:pt x="2688" y="1849"/>
                    <a:pt x="2685" y="1850"/>
                    <a:pt x="2682" y="1852"/>
                  </a:cubicBezTo>
                  <a:cubicBezTo>
                    <a:pt x="2679" y="1854"/>
                    <a:pt x="2677" y="1856"/>
                    <a:pt x="2675" y="1859"/>
                  </a:cubicBezTo>
                  <a:cubicBezTo>
                    <a:pt x="2673" y="1862"/>
                    <a:pt x="2672" y="1866"/>
                    <a:pt x="2672" y="1869"/>
                  </a:cubicBezTo>
                  <a:lnTo>
                    <a:pt x="2672" y="1870"/>
                  </a:lnTo>
                  <a:cubicBezTo>
                    <a:pt x="2672" y="1879"/>
                    <a:pt x="2642" y="1877"/>
                    <a:pt x="2643" y="1859"/>
                  </a:cubicBezTo>
                  <a:cubicBezTo>
                    <a:pt x="2645" y="1837"/>
                    <a:pt x="2610" y="1835"/>
                    <a:pt x="2604" y="1856"/>
                  </a:cubicBezTo>
                  <a:cubicBezTo>
                    <a:pt x="2598" y="1876"/>
                    <a:pt x="2545" y="1878"/>
                    <a:pt x="2545" y="1852"/>
                  </a:cubicBezTo>
                  <a:cubicBezTo>
                    <a:pt x="2545" y="1831"/>
                    <a:pt x="2515" y="1829"/>
                    <a:pt x="2507" y="1846"/>
                  </a:cubicBezTo>
                  <a:cubicBezTo>
                    <a:pt x="2503" y="1846"/>
                    <a:pt x="2499" y="1847"/>
                    <a:pt x="2495" y="1847"/>
                  </a:cubicBezTo>
                  <a:cubicBezTo>
                    <a:pt x="2491" y="1847"/>
                    <a:pt x="2487" y="1846"/>
                    <a:pt x="2483" y="1846"/>
                  </a:cubicBezTo>
                  <a:cubicBezTo>
                    <a:pt x="2462" y="1846"/>
                    <a:pt x="2444" y="1853"/>
                    <a:pt x="2439" y="1820"/>
                  </a:cubicBezTo>
                  <a:cubicBezTo>
                    <a:pt x="2439" y="1818"/>
                    <a:pt x="2438" y="1817"/>
                    <a:pt x="2437" y="1815"/>
                  </a:cubicBezTo>
                  <a:cubicBezTo>
                    <a:pt x="2436" y="1812"/>
                    <a:pt x="2433" y="1809"/>
                    <a:pt x="2431" y="1808"/>
                  </a:cubicBezTo>
                  <a:cubicBezTo>
                    <a:pt x="2428" y="1806"/>
                    <a:pt x="2425" y="1806"/>
                    <a:pt x="2422" y="1806"/>
                  </a:cubicBezTo>
                  <a:cubicBezTo>
                    <a:pt x="2419" y="1806"/>
                    <a:pt x="2415" y="1806"/>
                    <a:pt x="2413" y="1808"/>
                  </a:cubicBezTo>
                  <a:cubicBezTo>
                    <a:pt x="2410" y="1809"/>
                    <a:pt x="2408" y="1812"/>
                    <a:pt x="2406" y="1815"/>
                  </a:cubicBezTo>
                  <a:cubicBezTo>
                    <a:pt x="2405" y="1817"/>
                    <a:pt x="2404" y="1820"/>
                    <a:pt x="2404" y="1823"/>
                  </a:cubicBezTo>
                  <a:cubicBezTo>
                    <a:pt x="2404" y="1862"/>
                    <a:pt x="2351" y="1766"/>
                    <a:pt x="2356" y="1800"/>
                  </a:cubicBezTo>
                  <a:cubicBezTo>
                    <a:pt x="2354" y="1787"/>
                    <a:pt x="2352" y="1773"/>
                    <a:pt x="2350" y="1761"/>
                  </a:cubicBezTo>
                  <a:cubicBezTo>
                    <a:pt x="2350" y="1760"/>
                    <a:pt x="2349" y="1758"/>
                    <a:pt x="2349" y="1757"/>
                  </a:cubicBezTo>
                  <a:cubicBezTo>
                    <a:pt x="2348" y="1756"/>
                    <a:pt x="2346" y="1755"/>
                    <a:pt x="2345" y="1754"/>
                  </a:cubicBezTo>
                  <a:cubicBezTo>
                    <a:pt x="2344" y="1753"/>
                    <a:pt x="2343" y="1753"/>
                    <a:pt x="2342" y="1753"/>
                  </a:cubicBezTo>
                  <a:cubicBezTo>
                    <a:pt x="2342" y="1752"/>
                    <a:pt x="2342" y="1752"/>
                    <a:pt x="2342" y="1752"/>
                  </a:cubicBezTo>
                  <a:cubicBezTo>
                    <a:pt x="2340" y="1749"/>
                    <a:pt x="2338" y="1747"/>
                    <a:pt x="2336" y="1746"/>
                  </a:cubicBezTo>
                  <a:cubicBezTo>
                    <a:pt x="2334" y="1745"/>
                    <a:pt x="2331" y="1744"/>
                    <a:pt x="2328" y="1744"/>
                  </a:cubicBezTo>
                  <a:cubicBezTo>
                    <a:pt x="2325" y="1744"/>
                    <a:pt x="2322" y="1745"/>
                    <a:pt x="2320" y="1746"/>
                  </a:cubicBezTo>
                  <a:cubicBezTo>
                    <a:pt x="2317" y="1747"/>
                    <a:pt x="2316" y="1749"/>
                    <a:pt x="2315" y="1752"/>
                  </a:cubicBezTo>
                  <a:cubicBezTo>
                    <a:pt x="2314" y="1753"/>
                    <a:pt x="2314" y="1754"/>
                    <a:pt x="2313" y="1755"/>
                  </a:cubicBezTo>
                  <a:cubicBezTo>
                    <a:pt x="2313" y="1763"/>
                    <a:pt x="2310" y="1771"/>
                    <a:pt x="2306" y="1778"/>
                  </a:cubicBezTo>
                  <a:cubicBezTo>
                    <a:pt x="2302" y="1784"/>
                    <a:pt x="2299" y="1789"/>
                    <a:pt x="2294" y="1793"/>
                  </a:cubicBezTo>
                  <a:cubicBezTo>
                    <a:pt x="2293" y="1793"/>
                    <a:pt x="2292" y="1793"/>
                    <a:pt x="2291" y="1793"/>
                  </a:cubicBezTo>
                  <a:cubicBezTo>
                    <a:pt x="2288" y="1793"/>
                    <a:pt x="2284" y="1793"/>
                    <a:pt x="2281" y="1795"/>
                  </a:cubicBezTo>
                  <a:cubicBezTo>
                    <a:pt x="2278" y="1796"/>
                    <a:pt x="2276" y="1799"/>
                    <a:pt x="2274" y="1802"/>
                  </a:cubicBezTo>
                  <a:cubicBezTo>
                    <a:pt x="2273" y="1804"/>
                    <a:pt x="2273" y="1806"/>
                    <a:pt x="2272" y="1808"/>
                  </a:cubicBezTo>
                  <a:cubicBezTo>
                    <a:pt x="2268" y="1834"/>
                    <a:pt x="2253" y="1839"/>
                    <a:pt x="2228" y="1821"/>
                  </a:cubicBezTo>
                  <a:cubicBezTo>
                    <a:pt x="2226" y="1821"/>
                    <a:pt x="2224" y="1820"/>
                    <a:pt x="2222" y="1820"/>
                  </a:cubicBezTo>
                  <a:cubicBezTo>
                    <a:pt x="2219" y="1820"/>
                    <a:pt x="2215" y="1821"/>
                    <a:pt x="2212" y="1823"/>
                  </a:cubicBezTo>
                  <a:cubicBezTo>
                    <a:pt x="2209" y="1825"/>
                    <a:pt x="2207" y="1827"/>
                    <a:pt x="2205" y="1830"/>
                  </a:cubicBezTo>
                  <a:cubicBezTo>
                    <a:pt x="2204" y="1832"/>
                    <a:pt x="2203" y="1835"/>
                    <a:pt x="2203" y="1837"/>
                  </a:cubicBezTo>
                  <a:cubicBezTo>
                    <a:pt x="2198" y="1869"/>
                    <a:pt x="2180" y="1874"/>
                    <a:pt x="2152" y="1865"/>
                  </a:cubicBezTo>
                  <a:cubicBezTo>
                    <a:pt x="2151" y="1864"/>
                    <a:pt x="2149" y="1864"/>
                    <a:pt x="2148" y="1864"/>
                  </a:cubicBezTo>
                  <a:cubicBezTo>
                    <a:pt x="2145" y="1864"/>
                    <a:pt x="2141" y="1865"/>
                    <a:pt x="2138" y="1867"/>
                  </a:cubicBezTo>
                  <a:cubicBezTo>
                    <a:pt x="2135" y="1868"/>
                    <a:pt x="2133" y="1871"/>
                    <a:pt x="2131" y="1874"/>
                  </a:cubicBezTo>
                  <a:cubicBezTo>
                    <a:pt x="2130" y="1876"/>
                    <a:pt x="2129" y="1878"/>
                    <a:pt x="2129" y="1880"/>
                  </a:cubicBezTo>
                  <a:cubicBezTo>
                    <a:pt x="2124" y="1923"/>
                    <a:pt x="2105" y="1921"/>
                    <a:pt x="2070" y="1919"/>
                  </a:cubicBezTo>
                  <a:cubicBezTo>
                    <a:pt x="2070" y="1918"/>
                    <a:pt x="2069" y="1917"/>
                    <a:pt x="2069" y="1916"/>
                  </a:cubicBezTo>
                  <a:cubicBezTo>
                    <a:pt x="2067" y="1914"/>
                    <a:pt x="2066" y="1913"/>
                    <a:pt x="2064" y="1912"/>
                  </a:cubicBezTo>
                  <a:cubicBezTo>
                    <a:pt x="2063" y="1911"/>
                    <a:pt x="2062" y="1911"/>
                    <a:pt x="2062" y="1911"/>
                  </a:cubicBezTo>
                  <a:cubicBezTo>
                    <a:pt x="2109" y="1892"/>
                    <a:pt x="2138" y="1849"/>
                    <a:pt x="2166" y="1808"/>
                  </a:cubicBezTo>
                  <a:cubicBezTo>
                    <a:pt x="2169" y="1804"/>
                    <a:pt x="2171" y="1801"/>
                    <a:pt x="2174" y="1798"/>
                  </a:cubicBezTo>
                  <a:cubicBezTo>
                    <a:pt x="2177" y="1795"/>
                    <a:pt x="2185" y="1790"/>
                    <a:pt x="2191" y="1786"/>
                  </a:cubicBezTo>
                  <a:cubicBezTo>
                    <a:pt x="2202" y="1776"/>
                    <a:pt x="2210" y="1764"/>
                    <a:pt x="2218" y="1752"/>
                  </a:cubicBezTo>
                  <a:cubicBezTo>
                    <a:pt x="2221" y="1748"/>
                    <a:pt x="2223" y="1744"/>
                    <a:pt x="2224" y="1740"/>
                  </a:cubicBezTo>
                  <a:lnTo>
                    <a:pt x="2225" y="1739"/>
                  </a:lnTo>
                  <a:cubicBezTo>
                    <a:pt x="2225" y="1738"/>
                    <a:pt x="2226" y="1736"/>
                    <a:pt x="2226" y="1734"/>
                  </a:cubicBezTo>
                  <a:cubicBezTo>
                    <a:pt x="2226" y="1732"/>
                    <a:pt x="2226" y="1730"/>
                    <a:pt x="2225" y="1728"/>
                  </a:cubicBezTo>
                  <a:cubicBezTo>
                    <a:pt x="2224" y="1727"/>
                    <a:pt x="2223" y="1726"/>
                    <a:pt x="2222" y="1725"/>
                  </a:cubicBezTo>
                  <a:cubicBezTo>
                    <a:pt x="2224" y="1718"/>
                    <a:pt x="2225" y="1711"/>
                    <a:pt x="2225" y="1704"/>
                  </a:cubicBezTo>
                  <a:cubicBezTo>
                    <a:pt x="2225" y="1704"/>
                    <a:pt x="2225" y="1703"/>
                    <a:pt x="2225" y="1702"/>
                  </a:cubicBezTo>
                  <a:cubicBezTo>
                    <a:pt x="2233" y="1705"/>
                    <a:pt x="2242" y="1706"/>
                    <a:pt x="2250" y="1707"/>
                  </a:cubicBezTo>
                  <a:cubicBezTo>
                    <a:pt x="2272" y="1708"/>
                    <a:pt x="2301" y="1713"/>
                    <a:pt x="2316" y="1694"/>
                  </a:cubicBezTo>
                  <a:cubicBezTo>
                    <a:pt x="2316" y="1694"/>
                    <a:pt x="2317" y="1694"/>
                    <a:pt x="2317" y="1693"/>
                  </a:cubicBezTo>
                  <a:cubicBezTo>
                    <a:pt x="2317" y="1692"/>
                    <a:pt x="2318" y="1691"/>
                    <a:pt x="2318" y="1690"/>
                  </a:cubicBezTo>
                  <a:cubicBezTo>
                    <a:pt x="2318" y="1689"/>
                    <a:pt x="2317" y="1688"/>
                    <a:pt x="2317" y="1687"/>
                  </a:cubicBezTo>
                  <a:cubicBezTo>
                    <a:pt x="2316" y="1686"/>
                    <a:pt x="2315" y="1686"/>
                    <a:pt x="2314" y="1685"/>
                  </a:cubicBezTo>
                  <a:cubicBezTo>
                    <a:pt x="2313" y="1684"/>
                    <a:pt x="2313" y="1684"/>
                    <a:pt x="2313" y="1684"/>
                  </a:cubicBezTo>
                  <a:cubicBezTo>
                    <a:pt x="2303" y="1683"/>
                    <a:pt x="2294" y="1683"/>
                    <a:pt x="2285" y="1683"/>
                  </a:cubicBezTo>
                  <a:cubicBezTo>
                    <a:pt x="2276" y="1683"/>
                    <a:pt x="2267" y="1683"/>
                    <a:pt x="2258" y="1684"/>
                  </a:cubicBezTo>
                  <a:cubicBezTo>
                    <a:pt x="2254" y="1685"/>
                    <a:pt x="2250" y="1685"/>
                    <a:pt x="2246" y="1685"/>
                  </a:cubicBezTo>
                  <a:cubicBezTo>
                    <a:pt x="2238" y="1685"/>
                    <a:pt x="2230" y="1684"/>
                    <a:pt x="2223" y="1681"/>
                  </a:cubicBezTo>
                  <a:cubicBezTo>
                    <a:pt x="2221" y="1670"/>
                    <a:pt x="2219" y="1659"/>
                    <a:pt x="2216" y="1649"/>
                  </a:cubicBezTo>
                  <a:cubicBezTo>
                    <a:pt x="2224" y="1652"/>
                    <a:pt x="2232" y="1656"/>
                    <a:pt x="2240" y="1659"/>
                  </a:cubicBezTo>
                  <a:cubicBezTo>
                    <a:pt x="2247" y="1661"/>
                    <a:pt x="2254" y="1662"/>
                    <a:pt x="2261" y="1662"/>
                  </a:cubicBezTo>
                  <a:cubicBezTo>
                    <a:pt x="2263" y="1662"/>
                    <a:pt x="2266" y="1661"/>
                    <a:pt x="2268" y="1661"/>
                  </a:cubicBezTo>
                  <a:cubicBezTo>
                    <a:pt x="2282" y="1661"/>
                    <a:pt x="2303" y="1658"/>
                    <a:pt x="2308" y="1644"/>
                  </a:cubicBezTo>
                  <a:cubicBezTo>
                    <a:pt x="2309" y="1643"/>
                    <a:pt x="2309" y="1642"/>
                    <a:pt x="2309" y="1642"/>
                  </a:cubicBezTo>
                  <a:cubicBezTo>
                    <a:pt x="2309" y="1640"/>
                    <a:pt x="2308" y="1639"/>
                    <a:pt x="2308" y="1638"/>
                  </a:cubicBezTo>
                  <a:cubicBezTo>
                    <a:pt x="2307" y="1637"/>
                    <a:pt x="2306" y="1636"/>
                    <a:pt x="2305" y="1636"/>
                  </a:cubicBezTo>
                  <a:lnTo>
                    <a:pt x="2305" y="1635"/>
                  </a:lnTo>
                  <a:cubicBezTo>
                    <a:pt x="2290" y="1629"/>
                    <a:pt x="2270" y="1638"/>
                    <a:pt x="2254" y="1637"/>
                  </a:cubicBezTo>
                  <a:cubicBezTo>
                    <a:pt x="2238" y="1635"/>
                    <a:pt x="2227" y="1629"/>
                    <a:pt x="2212" y="1628"/>
                  </a:cubicBezTo>
                  <a:cubicBezTo>
                    <a:pt x="2211" y="1621"/>
                    <a:pt x="2210" y="1612"/>
                    <a:pt x="2209" y="1604"/>
                  </a:cubicBezTo>
                  <a:cubicBezTo>
                    <a:pt x="2213" y="1604"/>
                    <a:pt x="2217" y="1605"/>
                    <a:pt x="2221" y="1605"/>
                  </a:cubicBezTo>
                  <a:cubicBezTo>
                    <a:pt x="2225" y="1605"/>
                    <a:pt x="2228" y="1604"/>
                    <a:pt x="2232" y="1604"/>
                  </a:cubicBezTo>
                  <a:cubicBezTo>
                    <a:pt x="2249" y="1603"/>
                    <a:pt x="2278" y="1610"/>
                    <a:pt x="2287" y="1590"/>
                  </a:cubicBezTo>
                  <a:cubicBezTo>
                    <a:pt x="2289" y="1586"/>
                    <a:pt x="2286" y="1579"/>
                    <a:pt x="2280" y="1581"/>
                  </a:cubicBezTo>
                  <a:cubicBezTo>
                    <a:pt x="2275" y="1582"/>
                    <a:pt x="2269" y="1583"/>
                    <a:pt x="2263" y="1583"/>
                  </a:cubicBezTo>
                  <a:cubicBezTo>
                    <a:pt x="2255" y="1583"/>
                    <a:pt x="2247" y="1582"/>
                    <a:pt x="2240" y="1580"/>
                  </a:cubicBezTo>
                  <a:cubicBezTo>
                    <a:pt x="2231" y="1580"/>
                    <a:pt x="2209" y="1586"/>
                    <a:pt x="2206" y="1578"/>
                  </a:cubicBezTo>
                  <a:cubicBezTo>
                    <a:pt x="2204" y="1570"/>
                    <a:pt x="2202" y="1561"/>
                    <a:pt x="2200" y="1553"/>
                  </a:cubicBezTo>
                  <a:cubicBezTo>
                    <a:pt x="2203" y="1553"/>
                    <a:pt x="2206" y="1554"/>
                    <a:pt x="2209" y="1554"/>
                  </a:cubicBezTo>
                  <a:cubicBezTo>
                    <a:pt x="2214" y="1555"/>
                    <a:pt x="2220" y="1555"/>
                    <a:pt x="2225" y="1555"/>
                  </a:cubicBezTo>
                  <a:cubicBezTo>
                    <a:pt x="2246" y="1555"/>
                    <a:pt x="2266" y="1550"/>
                    <a:pt x="2283" y="1540"/>
                  </a:cubicBezTo>
                  <a:cubicBezTo>
                    <a:pt x="2284" y="1539"/>
                    <a:pt x="2285" y="1538"/>
                    <a:pt x="2286" y="1538"/>
                  </a:cubicBezTo>
                  <a:cubicBezTo>
                    <a:pt x="2287" y="1537"/>
                    <a:pt x="2287" y="1537"/>
                    <a:pt x="2288" y="1536"/>
                  </a:cubicBezTo>
                  <a:cubicBezTo>
                    <a:pt x="2288" y="1535"/>
                    <a:pt x="2288" y="1534"/>
                    <a:pt x="2288" y="1533"/>
                  </a:cubicBezTo>
                  <a:cubicBezTo>
                    <a:pt x="2288" y="1532"/>
                    <a:pt x="2288" y="1531"/>
                    <a:pt x="2288" y="1530"/>
                  </a:cubicBezTo>
                  <a:cubicBezTo>
                    <a:pt x="2287" y="1529"/>
                    <a:pt x="2287" y="1528"/>
                    <a:pt x="2286" y="1528"/>
                  </a:cubicBezTo>
                  <a:cubicBezTo>
                    <a:pt x="2273" y="1519"/>
                    <a:pt x="2259" y="1528"/>
                    <a:pt x="2245" y="1531"/>
                  </a:cubicBezTo>
                  <a:cubicBezTo>
                    <a:pt x="2239" y="1532"/>
                    <a:pt x="2232" y="1532"/>
                    <a:pt x="2225" y="1532"/>
                  </a:cubicBezTo>
                  <a:cubicBezTo>
                    <a:pt x="2218" y="1532"/>
                    <a:pt x="2211" y="1532"/>
                    <a:pt x="2204" y="1531"/>
                  </a:cubicBezTo>
                  <a:cubicBezTo>
                    <a:pt x="2201" y="1530"/>
                    <a:pt x="2198" y="1529"/>
                    <a:pt x="2196" y="1528"/>
                  </a:cubicBezTo>
                  <a:cubicBezTo>
                    <a:pt x="2194" y="1527"/>
                    <a:pt x="2192" y="1525"/>
                    <a:pt x="2190" y="1524"/>
                  </a:cubicBezTo>
                  <a:cubicBezTo>
                    <a:pt x="2186" y="1510"/>
                    <a:pt x="2181" y="1495"/>
                    <a:pt x="2178" y="1480"/>
                  </a:cubicBezTo>
                  <a:cubicBezTo>
                    <a:pt x="2184" y="1480"/>
                    <a:pt x="2190" y="1480"/>
                    <a:pt x="2195" y="1480"/>
                  </a:cubicBezTo>
                  <a:cubicBezTo>
                    <a:pt x="2213" y="1480"/>
                    <a:pt x="2251" y="1488"/>
                    <a:pt x="2258" y="1465"/>
                  </a:cubicBezTo>
                  <a:cubicBezTo>
                    <a:pt x="2259" y="1465"/>
                    <a:pt x="2259" y="1464"/>
                    <a:pt x="2259" y="1463"/>
                  </a:cubicBezTo>
                  <a:cubicBezTo>
                    <a:pt x="2259" y="1462"/>
                    <a:pt x="2258" y="1461"/>
                    <a:pt x="2258" y="1460"/>
                  </a:cubicBezTo>
                  <a:cubicBezTo>
                    <a:pt x="2257" y="1459"/>
                    <a:pt x="2256" y="1457"/>
                    <a:pt x="2255" y="1457"/>
                  </a:cubicBezTo>
                  <a:cubicBezTo>
                    <a:pt x="2254" y="1456"/>
                    <a:pt x="2253" y="1456"/>
                    <a:pt x="2252" y="1456"/>
                  </a:cubicBezTo>
                  <a:cubicBezTo>
                    <a:pt x="2251" y="1456"/>
                    <a:pt x="2250" y="1457"/>
                    <a:pt x="2249" y="1457"/>
                  </a:cubicBezTo>
                  <a:cubicBezTo>
                    <a:pt x="2242" y="1458"/>
                    <a:pt x="2235" y="1459"/>
                    <a:pt x="2228" y="1459"/>
                  </a:cubicBezTo>
                  <a:cubicBezTo>
                    <a:pt x="2220" y="1459"/>
                    <a:pt x="2213" y="1458"/>
                    <a:pt x="2206" y="1457"/>
                  </a:cubicBezTo>
                  <a:cubicBezTo>
                    <a:pt x="2192" y="1456"/>
                    <a:pt x="2182" y="1459"/>
                    <a:pt x="2172" y="1450"/>
                  </a:cubicBezTo>
                  <a:cubicBezTo>
                    <a:pt x="2169" y="1435"/>
                    <a:pt x="2167" y="1419"/>
                    <a:pt x="2167" y="1403"/>
                  </a:cubicBezTo>
                  <a:cubicBezTo>
                    <a:pt x="2183" y="1411"/>
                    <a:pt x="2200" y="1416"/>
                    <a:pt x="2218" y="1416"/>
                  </a:cubicBezTo>
                  <a:cubicBezTo>
                    <a:pt x="2228" y="1416"/>
                    <a:pt x="2239" y="1414"/>
                    <a:pt x="2249" y="1411"/>
                  </a:cubicBezTo>
                  <a:cubicBezTo>
                    <a:pt x="2254" y="1409"/>
                    <a:pt x="2257" y="1400"/>
                    <a:pt x="2251" y="1398"/>
                  </a:cubicBezTo>
                  <a:cubicBezTo>
                    <a:pt x="2235" y="1392"/>
                    <a:pt x="2218" y="1390"/>
                    <a:pt x="2201" y="1389"/>
                  </a:cubicBezTo>
                  <a:cubicBezTo>
                    <a:pt x="2192" y="1388"/>
                    <a:pt x="2176" y="1388"/>
                    <a:pt x="2170" y="1380"/>
                  </a:cubicBezTo>
                  <a:cubicBezTo>
                    <a:pt x="2169" y="1379"/>
                    <a:pt x="2169" y="1378"/>
                    <a:pt x="2168" y="1378"/>
                  </a:cubicBezTo>
                  <a:cubicBezTo>
                    <a:pt x="2168" y="1378"/>
                    <a:pt x="2167" y="1378"/>
                    <a:pt x="2167" y="1377"/>
                  </a:cubicBezTo>
                  <a:cubicBezTo>
                    <a:pt x="2166" y="1367"/>
                    <a:pt x="2165" y="1356"/>
                    <a:pt x="2163" y="1346"/>
                  </a:cubicBezTo>
                  <a:cubicBezTo>
                    <a:pt x="2174" y="1348"/>
                    <a:pt x="2185" y="1349"/>
                    <a:pt x="2196" y="1349"/>
                  </a:cubicBezTo>
                  <a:cubicBezTo>
                    <a:pt x="2209" y="1349"/>
                    <a:pt x="2222" y="1348"/>
                    <a:pt x="2235" y="1345"/>
                  </a:cubicBezTo>
                  <a:cubicBezTo>
                    <a:pt x="2236" y="1344"/>
                    <a:pt x="2236" y="1344"/>
                    <a:pt x="2237" y="1343"/>
                  </a:cubicBezTo>
                  <a:cubicBezTo>
                    <a:pt x="2238" y="1342"/>
                    <a:pt x="2238" y="1341"/>
                    <a:pt x="2238" y="1340"/>
                  </a:cubicBezTo>
                  <a:cubicBezTo>
                    <a:pt x="2238" y="1339"/>
                    <a:pt x="2238" y="1338"/>
                    <a:pt x="2237" y="1337"/>
                  </a:cubicBezTo>
                  <a:cubicBezTo>
                    <a:pt x="2236" y="1336"/>
                    <a:pt x="2236" y="1336"/>
                    <a:pt x="2235" y="1335"/>
                  </a:cubicBezTo>
                  <a:cubicBezTo>
                    <a:pt x="2225" y="1332"/>
                    <a:pt x="2214" y="1330"/>
                    <a:pt x="2204" y="1330"/>
                  </a:cubicBezTo>
                  <a:cubicBezTo>
                    <a:pt x="2200" y="1330"/>
                    <a:pt x="2197" y="1331"/>
                    <a:pt x="2193" y="1331"/>
                  </a:cubicBezTo>
                  <a:cubicBezTo>
                    <a:pt x="2188" y="1331"/>
                    <a:pt x="2164" y="1337"/>
                    <a:pt x="2163" y="1329"/>
                  </a:cubicBezTo>
                  <a:lnTo>
                    <a:pt x="2163" y="1328"/>
                  </a:lnTo>
                  <a:cubicBezTo>
                    <a:pt x="2162" y="1327"/>
                    <a:pt x="2162" y="1327"/>
                    <a:pt x="2161" y="1326"/>
                  </a:cubicBezTo>
                  <a:lnTo>
                    <a:pt x="2160" y="1326"/>
                  </a:lnTo>
                  <a:cubicBezTo>
                    <a:pt x="2158" y="1317"/>
                    <a:pt x="2157" y="1309"/>
                    <a:pt x="2157" y="1300"/>
                  </a:cubicBezTo>
                  <a:lnTo>
                    <a:pt x="2157" y="1296"/>
                  </a:lnTo>
                  <a:cubicBezTo>
                    <a:pt x="2163" y="1297"/>
                    <a:pt x="2169" y="1298"/>
                    <a:pt x="2175" y="1298"/>
                  </a:cubicBezTo>
                  <a:cubicBezTo>
                    <a:pt x="2178" y="1298"/>
                    <a:pt x="2181" y="1298"/>
                    <a:pt x="2185" y="1297"/>
                  </a:cubicBezTo>
                  <a:cubicBezTo>
                    <a:pt x="2187" y="1297"/>
                    <a:pt x="2189" y="1297"/>
                    <a:pt x="2191" y="1297"/>
                  </a:cubicBezTo>
                  <a:cubicBezTo>
                    <a:pt x="2202" y="1297"/>
                    <a:pt x="2213" y="1296"/>
                    <a:pt x="2224" y="1294"/>
                  </a:cubicBezTo>
                  <a:cubicBezTo>
                    <a:pt x="2227" y="1294"/>
                    <a:pt x="2227" y="1289"/>
                    <a:pt x="2224" y="1288"/>
                  </a:cubicBezTo>
                  <a:cubicBezTo>
                    <a:pt x="2211" y="1285"/>
                    <a:pt x="2199" y="1284"/>
                    <a:pt x="2186" y="1284"/>
                  </a:cubicBezTo>
                  <a:cubicBezTo>
                    <a:pt x="2183" y="1284"/>
                    <a:pt x="2181" y="1284"/>
                    <a:pt x="2178" y="1284"/>
                  </a:cubicBezTo>
                  <a:cubicBezTo>
                    <a:pt x="2170" y="1284"/>
                    <a:pt x="2162" y="1283"/>
                    <a:pt x="2154" y="1282"/>
                  </a:cubicBezTo>
                  <a:cubicBezTo>
                    <a:pt x="2154" y="1281"/>
                    <a:pt x="2153" y="1279"/>
                    <a:pt x="2152" y="1277"/>
                  </a:cubicBezTo>
                  <a:cubicBezTo>
                    <a:pt x="2151" y="1275"/>
                    <a:pt x="2149" y="1274"/>
                    <a:pt x="2148" y="1272"/>
                  </a:cubicBezTo>
                  <a:lnTo>
                    <a:pt x="2148" y="1271"/>
                  </a:lnTo>
                  <a:cubicBezTo>
                    <a:pt x="2143" y="1263"/>
                    <a:pt x="2139" y="1254"/>
                    <a:pt x="2136" y="1245"/>
                  </a:cubicBezTo>
                  <a:cubicBezTo>
                    <a:pt x="2144" y="1248"/>
                    <a:pt x="2152" y="1249"/>
                    <a:pt x="2161" y="1249"/>
                  </a:cubicBezTo>
                  <a:cubicBezTo>
                    <a:pt x="2166" y="1250"/>
                    <a:pt x="2172" y="1251"/>
                    <a:pt x="2177" y="1251"/>
                  </a:cubicBezTo>
                  <a:cubicBezTo>
                    <a:pt x="2192" y="1251"/>
                    <a:pt x="2207" y="1247"/>
                    <a:pt x="2221" y="1241"/>
                  </a:cubicBezTo>
                  <a:cubicBezTo>
                    <a:pt x="2222" y="1241"/>
                    <a:pt x="2221" y="1240"/>
                    <a:pt x="2222" y="1239"/>
                  </a:cubicBezTo>
                  <a:cubicBezTo>
                    <a:pt x="2223" y="1238"/>
                    <a:pt x="2223" y="1238"/>
                    <a:pt x="2223" y="1237"/>
                  </a:cubicBezTo>
                  <a:cubicBezTo>
                    <a:pt x="2223" y="1236"/>
                    <a:pt x="2223" y="1235"/>
                    <a:pt x="2222" y="1234"/>
                  </a:cubicBezTo>
                  <a:cubicBezTo>
                    <a:pt x="2222" y="1234"/>
                    <a:pt x="2222" y="1233"/>
                    <a:pt x="2221" y="1233"/>
                  </a:cubicBezTo>
                  <a:cubicBezTo>
                    <a:pt x="2212" y="1229"/>
                    <a:pt x="2201" y="1227"/>
                    <a:pt x="2191" y="1227"/>
                  </a:cubicBezTo>
                  <a:cubicBezTo>
                    <a:pt x="2186" y="1227"/>
                    <a:pt x="2181" y="1227"/>
                    <a:pt x="2176" y="1228"/>
                  </a:cubicBezTo>
                  <a:cubicBezTo>
                    <a:pt x="2168" y="1228"/>
                    <a:pt x="2143" y="1232"/>
                    <a:pt x="2137" y="1223"/>
                  </a:cubicBezTo>
                  <a:cubicBezTo>
                    <a:pt x="2136" y="1222"/>
                    <a:pt x="2135" y="1221"/>
                    <a:pt x="2134" y="1220"/>
                  </a:cubicBezTo>
                  <a:cubicBezTo>
                    <a:pt x="2132" y="1219"/>
                    <a:pt x="2130" y="1218"/>
                    <a:pt x="2129" y="1218"/>
                  </a:cubicBezTo>
                  <a:cubicBezTo>
                    <a:pt x="2128" y="1218"/>
                    <a:pt x="2127" y="1218"/>
                    <a:pt x="2127" y="1219"/>
                  </a:cubicBezTo>
                  <a:cubicBezTo>
                    <a:pt x="2125" y="1211"/>
                    <a:pt x="2123" y="1202"/>
                    <a:pt x="2122" y="1194"/>
                  </a:cubicBezTo>
                  <a:cubicBezTo>
                    <a:pt x="2122" y="1195"/>
                    <a:pt x="2122" y="1196"/>
                    <a:pt x="2123" y="1197"/>
                  </a:cubicBezTo>
                  <a:cubicBezTo>
                    <a:pt x="2124" y="1200"/>
                    <a:pt x="2128" y="1203"/>
                    <a:pt x="2131" y="1205"/>
                  </a:cubicBezTo>
                  <a:cubicBezTo>
                    <a:pt x="2134" y="1206"/>
                    <a:pt x="2136" y="1207"/>
                    <a:pt x="2140" y="1207"/>
                  </a:cubicBezTo>
                  <a:cubicBezTo>
                    <a:pt x="2143" y="1207"/>
                    <a:pt x="2147" y="1206"/>
                    <a:pt x="2150" y="1205"/>
                  </a:cubicBezTo>
                  <a:cubicBezTo>
                    <a:pt x="2152" y="1204"/>
                    <a:pt x="2153" y="1203"/>
                    <a:pt x="2154" y="1202"/>
                  </a:cubicBezTo>
                  <a:cubicBezTo>
                    <a:pt x="2158" y="1198"/>
                    <a:pt x="2161" y="1194"/>
                    <a:pt x="2163" y="1189"/>
                  </a:cubicBezTo>
                  <a:lnTo>
                    <a:pt x="2164" y="1189"/>
                  </a:lnTo>
                  <a:lnTo>
                    <a:pt x="2165" y="1189"/>
                  </a:lnTo>
                  <a:cubicBezTo>
                    <a:pt x="2168" y="1189"/>
                    <a:pt x="2171" y="1187"/>
                    <a:pt x="2173" y="1186"/>
                  </a:cubicBezTo>
                  <a:cubicBezTo>
                    <a:pt x="2174" y="1185"/>
                    <a:pt x="2176" y="1185"/>
                    <a:pt x="2177" y="1184"/>
                  </a:cubicBezTo>
                  <a:cubicBezTo>
                    <a:pt x="2178" y="1182"/>
                    <a:pt x="2179" y="1180"/>
                    <a:pt x="2180" y="1179"/>
                  </a:cubicBezTo>
                  <a:cubicBezTo>
                    <a:pt x="2182" y="1175"/>
                    <a:pt x="2184" y="1170"/>
                    <a:pt x="2184" y="1166"/>
                  </a:cubicBezTo>
                  <a:cubicBezTo>
                    <a:pt x="2189" y="1165"/>
                    <a:pt x="2194" y="1165"/>
                    <a:pt x="2199" y="1165"/>
                  </a:cubicBezTo>
                  <a:cubicBezTo>
                    <a:pt x="2208" y="1165"/>
                    <a:pt x="2218" y="1166"/>
                    <a:pt x="2227" y="1169"/>
                  </a:cubicBezTo>
                  <a:cubicBezTo>
                    <a:pt x="2248" y="1173"/>
                    <a:pt x="2288" y="1161"/>
                    <a:pt x="2312" y="1166"/>
                  </a:cubicBezTo>
                  <a:cubicBezTo>
                    <a:pt x="2308" y="1188"/>
                    <a:pt x="2294" y="1214"/>
                    <a:pt x="2312" y="1231"/>
                  </a:cubicBezTo>
                  <a:cubicBezTo>
                    <a:pt x="2321" y="1239"/>
                    <a:pt x="2350" y="1244"/>
                    <a:pt x="2325" y="1263"/>
                  </a:cubicBezTo>
                  <a:cubicBezTo>
                    <a:pt x="2321" y="1266"/>
                    <a:pt x="2317" y="1270"/>
                    <a:pt x="2314" y="1275"/>
                  </a:cubicBezTo>
                  <a:cubicBezTo>
                    <a:pt x="2311" y="1281"/>
                    <a:pt x="2309" y="1287"/>
                    <a:pt x="2309" y="1294"/>
                  </a:cubicBezTo>
                  <a:lnTo>
                    <a:pt x="2309" y="1295"/>
                  </a:lnTo>
                  <a:cubicBezTo>
                    <a:pt x="2309" y="1298"/>
                    <a:pt x="2310" y="1302"/>
                    <a:pt x="2312" y="1305"/>
                  </a:cubicBezTo>
                  <a:cubicBezTo>
                    <a:pt x="2313" y="1308"/>
                    <a:pt x="2316" y="1310"/>
                    <a:pt x="2319" y="1312"/>
                  </a:cubicBezTo>
                  <a:cubicBezTo>
                    <a:pt x="2334" y="1320"/>
                    <a:pt x="2346" y="1334"/>
                    <a:pt x="2331" y="1348"/>
                  </a:cubicBezTo>
                  <a:cubicBezTo>
                    <a:pt x="2330" y="1349"/>
                    <a:pt x="2329" y="1351"/>
                    <a:pt x="2328" y="1352"/>
                  </a:cubicBezTo>
                  <a:cubicBezTo>
                    <a:pt x="2326" y="1356"/>
                    <a:pt x="2325" y="1359"/>
                    <a:pt x="2325" y="1363"/>
                  </a:cubicBezTo>
                  <a:cubicBezTo>
                    <a:pt x="2325" y="1366"/>
                    <a:pt x="2326" y="1370"/>
                    <a:pt x="2328" y="1373"/>
                  </a:cubicBezTo>
                  <a:cubicBezTo>
                    <a:pt x="2330" y="1376"/>
                    <a:pt x="2332" y="1380"/>
                    <a:pt x="2335" y="1381"/>
                  </a:cubicBezTo>
                  <a:cubicBezTo>
                    <a:pt x="2337" y="1382"/>
                    <a:pt x="2338" y="1382"/>
                    <a:pt x="2339" y="1382"/>
                  </a:cubicBezTo>
                  <a:lnTo>
                    <a:pt x="2344" y="1384"/>
                  </a:lnTo>
                  <a:cubicBezTo>
                    <a:pt x="2344" y="1386"/>
                    <a:pt x="2344" y="1387"/>
                    <a:pt x="2344" y="1388"/>
                  </a:cubicBezTo>
                  <a:cubicBezTo>
                    <a:pt x="2344" y="1398"/>
                    <a:pt x="2342" y="1408"/>
                    <a:pt x="2337" y="1417"/>
                  </a:cubicBezTo>
                  <a:cubicBezTo>
                    <a:pt x="2335" y="1420"/>
                    <a:pt x="2334" y="1424"/>
                    <a:pt x="2334" y="1428"/>
                  </a:cubicBezTo>
                  <a:cubicBezTo>
                    <a:pt x="2334" y="1431"/>
                    <a:pt x="2335" y="1435"/>
                    <a:pt x="2337" y="1438"/>
                  </a:cubicBezTo>
                  <a:cubicBezTo>
                    <a:pt x="2338" y="1441"/>
                    <a:pt x="2340" y="1443"/>
                    <a:pt x="2343" y="1445"/>
                  </a:cubicBezTo>
                  <a:cubicBezTo>
                    <a:pt x="2359" y="1457"/>
                    <a:pt x="2368" y="1455"/>
                    <a:pt x="2362" y="1481"/>
                  </a:cubicBezTo>
                  <a:cubicBezTo>
                    <a:pt x="2359" y="1495"/>
                    <a:pt x="2340" y="1502"/>
                    <a:pt x="2336" y="1517"/>
                  </a:cubicBezTo>
                  <a:cubicBezTo>
                    <a:pt x="2335" y="1520"/>
                    <a:pt x="2334" y="1523"/>
                    <a:pt x="2334" y="1525"/>
                  </a:cubicBezTo>
                  <a:cubicBezTo>
                    <a:pt x="2334" y="1529"/>
                    <a:pt x="2335" y="1532"/>
                    <a:pt x="2337" y="1535"/>
                  </a:cubicBezTo>
                  <a:cubicBezTo>
                    <a:pt x="2339" y="1538"/>
                    <a:pt x="2341" y="1540"/>
                    <a:pt x="2344" y="1542"/>
                  </a:cubicBezTo>
                  <a:cubicBezTo>
                    <a:pt x="2347" y="1544"/>
                    <a:pt x="2349" y="1545"/>
                    <a:pt x="2352" y="1545"/>
                  </a:cubicBezTo>
                  <a:cubicBezTo>
                    <a:pt x="2393" y="1553"/>
                    <a:pt x="2362" y="1567"/>
                    <a:pt x="2363" y="1586"/>
                  </a:cubicBezTo>
                  <a:cubicBezTo>
                    <a:pt x="2363" y="1592"/>
                    <a:pt x="2363" y="1602"/>
                    <a:pt x="2369" y="1607"/>
                  </a:cubicBezTo>
                  <a:cubicBezTo>
                    <a:pt x="2389" y="1625"/>
                    <a:pt x="2380" y="1637"/>
                    <a:pt x="2369" y="1658"/>
                  </a:cubicBezTo>
                  <a:cubicBezTo>
                    <a:pt x="2354" y="1684"/>
                    <a:pt x="2393" y="1704"/>
                    <a:pt x="2415" y="1723"/>
                  </a:cubicBezTo>
                  <a:cubicBezTo>
                    <a:pt x="2417" y="1732"/>
                    <a:pt x="2421" y="1741"/>
                    <a:pt x="2425" y="1748"/>
                  </a:cubicBezTo>
                  <a:cubicBezTo>
                    <a:pt x="2444" y="1779"/>
                    <a:pt x="2482" y="1793"/>
                    <a:pt x="2514" y="1806"/>
                  </a:cubicBezTo>
                  <a:cubicBezTo>
                    <a:pt x="2549" y="1819"/>
                    <a:pt x="2586" y="1828"/>
                    <a:pt x="2624" y="1832"/>
                  </a:cubicBezTo>
                  <a:cubicBezTo>
                    <a:pt x="2627" y="1832"/>
                    <a:pt x="2631" y="1832"/>
                    <a:pt x="2634" y="1832"/>
                  </a:cubicBezTo>
                  <a:cubicBezTo>
                    <a:pt x="2647" y="1832"/>
                    <a:pt x="2660" y="1831"/>
                    <a:pt x="2673" y="1830"/>
                  </a:cubicBezTo>
                  <a:cubicBezTo>
                    <a:pt x="2675" y="1830"/>
                    <a:pt x="2676" y="1830"/>
                    <a:pt x="2678" y="1830"/>
                  </a:cubicBezTo>
                  <a:cubicBezTo>
                    <a:pt x="2686" y="1830"/>
                    <a:pt x="2693" y="1831"/>
                    <a:pt x="2700" y="1833"/>
                  </a:cubicBezTo>
                  <a:lnTo>
                    <a:pt x="2712" y="1835"/>
                  </a:lnTo>
                  <a:cubicBezTo>
                    <a:pt x="2719" y="1836"/>
                    <a:pt x="2719" y="1843"/>
                    <a:pt x="2712" y="1856"/>
                  </a:cubicBezTo>
                  <a:moveTo>
                    <a:pt x="2761" y="1855"/>
                  </a:moveTo>
                  <a:lnTo>
                    <a:pt x="2755" y="1853"/>
                  </a:lnTo>
                  <a:cubicBezTo>
                    <a:pt x="2756" y="1853"/>
                    <a:pt x="2756" y="1852"/>
                    <a:pt x="2756" y="1851"/>
                  </a:cubicBezTo>
                  <a:cubicBezTo>
                    <a:pt x="2756" y="1850"/>
                    <a:pt x="2756" y="1849"/>
                    <a:pt x="2755" y="1849"/>
                  </a:cubicBezTo>
                  <a:cubicBezTo>
                    <a:pt x="2755" y="1845"/>
                    <a:pt x="2754" y="1842"/>
                    <a:pt x="2752" y="1839"/>
                  </a:cubicBezTo>
                  <a:cubicBezTo>
                    <a:pt x="2749" y="1835"/>
                    <a:pt x="2745" y="1831"/>
                    <a:pt x="2741" y="1828"/>
                  </a:cubicBezTo>
                  <a:cubicBezTo>
                    <a:pt x="2740" y="1827"/>
                    <a:pt x="2738" y="1827"/>
                    <a:pt x="2737" y="1826"/>
                  </a:cubicBezTo>
                  <a:cubicBezTo>
                    <a:pt x="2739" y="1825"/>
                    <a:pt x="2742" y="1823"/>
                    <a:pt x="2744" y="1822"/>
                  </a:cubicBezTo>
                  <a:cubicBezTo>
                    <a:pt x="2757" y="1815"/>
                    <a:pt x="2770" y="1811"/>
                    <a:pt x="2785" y="1811"/>
                  </a:cubicBezTo>
                  <a:cubicBezTo>
                    <a:pt x="2795" y="1810"/>
                    <a:pt x="2805" y="1809"/>
                    <a:pt x="2816" y="1809"/>
                  </a:cubicBezTo>
                  <a:cubicBezTo>
                    <a:pt x="2826" y="1809"/>
                    <a:pt x="2836" y="1810"/>
                    <a:pt x="2846" y="1811"/>
                  </a:cubicBezTo>
                  <a:cubicBezTo>
                    <a:pt x="2843" y="1812"/>
                    <a:pt x="2841" y="1814"/>
                    <a:pt x="2838" y="1815"/>
                  </a:cubicBezTo>
                  <a:cubicBezTo>
                    <a:pt x="2813" y="1830"/>
                    <a:pt x="2788" y="1843"/>
                    <a:pt x="2761" y="18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Google Shape;2138;p31">
            <a:extLst>
              <a:ext uri="{FF2B5EF4-FFF2-40B4-BE49-F238E27FC236}">
                <a16:creationId xmlns:a16="http://schemas.microsoft.com/office/drawing/2014/main" id="{6C5DEC7E-CBE8-C825-3CB4-5A1EF299ADDC}"/>
              </a:ext>
            </a:extLst>
          </p:cNvPr>
          <p:cNvSpPr txBox="1">
            <a:spLocks noGrp="1"/>
          </p:cNvSpPr>
          <p:nvPr>
            <p:ph type="title"/>
          </p:nvPr>
        </p:nvSpPr>
        <p:spPr>
          <a:xfrm>
            <a:off x="129505" y="251378"/>
            <a:ext cx="4329606" cy="730755"/>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b="1" dirty="0">
                <a:latin typeface="Times New Roman" panose="02020603050405020304" pitchFamily="18" charset="0"/>
                <a:cs typeface="Times New Roman" panose="02020603050405020304" pitchFamily="18" charset="0"/>
              </a:rPr>
              <a:t>II. </a:t>
            </a:r>
            <a:r>
              <a:rPr lang="en-US" sz="2000" b="1" dirty="0" err="1">
                <a:latin typeface="Times New Roman" panose="02020603050405020304" pitchFamily="18" charset="0"/>
                <a:cs typeface="Times New Roman" panose="02020603050405020304" pitchFamily="18" charset="0"/>
              </a:rPr>
              <a:t>Đọc</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hiểu</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văn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bản</a:t>
            </a:r>
            <a:r>
              <a:rPr lang="en-US" sz="2000" b="1" dirty="0">
                <a:latin typeface="Times New Roman" panose="02020603050405020304" pitchFamily="18" charset="0"/>
                <a:cs typeface="Times New Roman" panose="02020603050405020304" pitchFamily="18" charset="0"/>
              </a:rPr>
              <a:t> </a:t>
            </a:r>
            <a:br>
              <a:rPr lang="en-US" sz="2000" b="1" dirty="0">
                <a:latin typeface="Times New Roman" panose="02020603050405020304" pitchFamily="18" charset="0"/>
                <a:cs typeface="Times New Roman" panose="02020603050405020304" pitchFamily="18" charset="0"/>
              </a:rPr>
            </a:br>
            <a:r>
              <a:rPr lang="en-US" sz="2000" b="1" dirty="0">
                <a:latin typeface="Times New Roman" panose="02020603050405020304" pitchFamily="18" charset="0"/>
                <a:cs typeface="Times New Roman" panose="02020603050405020304" pitchFamily="18" charset="0"/>
              </a:rPr>
              <a:t>1. </a:t>
            </a:r>
            <a:r>
              <a:rPr lang="en-US" sz="2000" b="1" dirty="0" err="1">
                <a:latin typeface="Times New Roman" panose="02020603050405020304" pitchFamily="18" charset="0"/>
                <a:cs typeface="Times New Roman" panose="02020603050405020304" pitchFamily="18" charset="0"/>
              </a:rPr>
              <a:t>Cách</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trần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thuật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của</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nhà</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văn</a:t>
            </a:r>
            <a:r>
              <a:rPr lang="en-US" sz="2000" b="1" dirty="0">
                <a:latin typeface="Times New Roman" panose="02020603050405020304" pitchFamily="18" charset="0"/>
                <a:cs typeface="Times New Roman" panose="02020603050405020304" pitchFamily="18" charset="0"/>
              </a:rPr>
              <a:t>.</a:t>
            </a:r>
            <a:endParaRPr sz="2000" b="1" dirty="0">
              <a:latin typeface="Times New Roman" panose="02020603050405020304" pitchFamily="18" charset="0"/>
              <a:cs typeface="Times New Roman" panose="02020603050405020304" pitchFamily="18" charset="0"/>
            </a:endParaRPr>
          </a:p>
        </p:txBody>
      </p:sp>
      <p:grpSp>
        <p:nvGrpSpPr>
          <p:cNvPr id="9" name="Group 8">
            <a:extLst>
              <a:ext uri="{FF2B5EF4-FFF2-40B4-BE49-F238E27FC236}">
                <a16:creationId xmlns:a16="http://schemas.microsoft.com/office/drawing/2014/main" id="{FEA3EFCA-7342-D400-F3BD-9B80BC8684AC}"/>
              </a:ext>
            </a:extLst>
          </p:cNvPr>
          <p:cNvGrpSpPr/>
          <p:nvPr/>
        </p:nvGrpSpPr>
        <p:grpSpPr>
          <a:xfrm>
            <a:off x="225777" y="1106311"/>
            <a:ext cx="3889024" cy="541867"/>
            <a:chOff x="417688" y="1365956"/>
            <a:chExt cx="3889024" cy="541867"/>
          </a:xfrm>
        </p:grpSpPr>
        <p:sp>
          <p:nvSpPr>
            <p:cNvPr id="7" name="Rectangle: Rounded Corners 6">
              <a:extLst>
                <a:ext uri="{FF2B5EF4-FFF2-40B4-BE49-F238E27FC236}">
                  <a16:creationId xmlns:a16="http://schemas.microsoft.com/office/drawing/2014/main" id="{EB7BDF7A-477E-1A3D-92A2-3F9456973483}"/>
                </a:ext>
              </a:extLst>
            </p:cNvPr>
            <p:cNvSpPr/>
            <p:nvPr/>
          </p:nvSpPr>
          <p:spPr>
            <a:xfrm>
              <a:off x="417688" y="1365956"/>
              <a:ext cx="553155" cy="541867"/>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a:latin typeface="Times New Roman" panose="02020603050405020304" pitchFamily="18" charset="0"/>
                  <a:cs typeface="Times New Roman" panose="02020603050405020304" pitchFamily="18" charset="0"/>
                </a:rPr>
                <a:t>b.</a:t>
              </a:r>
            </a:p>
          </p:txBody>
        </p:sp>
        <p:sp>
          <p:nvSpPr>
            <p:cNvPr id="8" name="TextBox 7">
              <a:extLst>
                <a:ext uri="{FF2B5EF4-FFF2-40B4-BE49-F238E27FC236}">
                  <a16:creationId xmlns:a16="http://schemas.microsoft.com/office/drawing/2014/main" id="{1E30C65A-D5EE-F191-36E4-E71DB750339E}"/>
                </a:ext>
              </a:extLst>
            </p:cNvPr>
            <p:cNvSpPr txBox="1"/>
            <p:nvPr/>
          </p:nvSpPr>
          <p:spPr>
            <a:xfrm>
              <a:off x="996087" y="1412600"/>
              <a:ext cx="3310625" cy="461665"/>
            </a:xfrm>
            <a:prstGeom prst="rect">
              <a:avLst/>
            </a:prstGeom>
            <a:noFill/>
          </p:spPr>
          <p:txBody>
            <a:bodyPr wrap="square" rtlCol="0">
              <a:spAutoFit/>
            </a:bodyPr>
            <a:lstStyle/>
            <a:p>
              <a:r>
                <a:rPr lang="en-US" sz="2400" b="1" dirty="0" err="1">
                  <a:latin typeface="Times New Roman" panose="02020603050405020304" pitchFamily="18" charset="0"/>
                  <a:cs typeface="Times New Roman" panose="02020603050405020304" pitchFamily="18" charset="0"/>
                </a:rPr>
                <a:t>Không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gian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thời</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gian</a:t>
              </a:r>
              <a:endParaRPr lang="en-US" sz="2400" b="1" dirty="0">
                <a:latin typeface="Times New Roman" panose="02020603050405020304" pitchFamily="18" charset="0"/>
                <a:cs typeface="Times New Roman" panose="02020603050405020304" pitchFamily="18" charset="0"/>
              </a:endParaRPr>
            </a:p>
          </p:txBody>
        </p:sp>
      </p:grpSp>
      <p:sp>
        <p:nvSpPr>
          <p:cNvPr id="11" name="TextBox 10">
            <a:extLst>
              <a:ext uri="{FF2B5EF4-FFF2-40B4-BE49-F238E27FC236}">
                <a16:creationId xmlns:a16="http://schemas.microsoft.com/office/drawing/2014/main" id="{99CE4C93-1B7D-6FA6-C7DD-5ABDB242B643}"/>
              </a:ext>
            </a:extLst>
          </p:cNvPr>
          <p:cNvSpPr txBox="1"/>
          <p:nvPr/>
        </p:nvSpPr>
        <p:spPr>
          <a:xfrm>
            <a:off x="304802" y="1661265"/>
            <a:ext cx="3454398" cy="3114763"/>
          </a:xfrm>
          <a:prstGeom prst="rect">
            <a:avLst/>
          </a:prstGeom>
          <a:noFill/>
        </p:spPr>
        <p:txBody>
          <a:bodyPr wrap="square">
            <a:spAutoFit/>
          </a:bodyPr>
          <a:lstStyle/>
          <a:p>
            <a:pPr algn="just">
              <a:lnSpc>
                <a:spcPct val="150000"/>
              </a:lnSpc>
              <a:spcAft>
                <a:spcPts val="800"/>
              </a:spcAft>
            </a:pPr>
            <a:r>
              <a:rPr lang="vi-VN" sz="2000" b="1" dirty="0">
                <a:latin typeface="Times New Roman" panose="02020603050405020304" pitchFamily="18" charset="0"/>
                <a:ea typeface="Times New Roman" panose="02020603050405020304" pitchFamily="18" charset="0"/>
              </a:rPr>
              <a:t>- Không gian: </a:t>
            </a:r>
          </a:p>
          <a:p>
            <a:pPr algn="just">
              <a:lnSpc>
                <a:spcPct val="150000"/>
              </a:lnSpc>
              <a:spcAft>
                <a:spcPts val="800"/>
              </a:spcAft>
            </a:pPr>
            <a:r>
              <a:rPr lang="vi-VN" sz="2000" dirty="0">
                <a:latin typeface="Times New Roman" panose="02020603050405020304" pitchFamily="18" charset="0"/>
                <a:ea typeface="Times New Roman" panose="02020603050405020304" pitchFamily="18" charset="0"/>
              </a:rPr>
              <a:t>+ Ở nhà Lăng Vân.</a:t>
            </a:r>
          </a:p>
          <a:p>
            <a:pPr algn="just">
              <a:lnSpc>
                <a:spcPct val="150000"/>
              </a:lnSpc>
              <a:spcAft>
                <a:spcPts val="800"/>
              </a:spcAft>
            </a:pPr>
            <a:r>
              <a:rPr lang="vi-VN" sz="2000" dirty="0">
                <a:latin typeface="Times New Roman" panose="02020603050405020304" pitchFamily="18" charset="0"/>
                <a:ea typeface="Times New Roman" panose="02020603050405020304" pitchFamily="18" charset="0"/>
              </a:rPr>
              <a:t>+ Vùng nông thôn nghèo khổ trước CM.</a:t>
            </a:r>
          </a:p>
          <a:p>
            <a:pPr algn="just">
              <a:lnSpc>
                <a:spcPct val="150000"/>
              </a:lnSpc>
              <a:spcAft>
                <a:spcPts val="800"/>
              </a:spcAft>
            </a:pPr>
            <a:r>
              <a:rPr lang="vi-VN" sz="2000" dirty="0">
                <a:latin typeface="Times New Roman" panose="02020603050405020304" pitchFamily="18" charset="0"/>
                <a:ea typeface="Times New Roman" panose="02020603050405020304" pitchFamily="18" charset="0"/>
              </a:rPr>
              <a:t> + Cảnh “chứa hàng xóm” đủ các thành phần trong làng.</a:t>
            </a:r>
          </a:p>
        </p:txBody>
      </p:sp>
      <p:sp>
        <p:nvSpPr>
          <p:cNvPr id="2" name="TextBox 1">
            <a:extLst>
              <a:ext uri="{FF2B5EF4-FFF2-40B4-BE49-F238E27FC236}">
                <a16:creationId xmlns:a16="http://schemas.microsoft.com/office/drawing/2014/main" id="{BEC28E53-D54C-9065-A48F-F99C177D602A}"/>
              </a:ext>
            </a:extLst>
          </p:cNvPr>
          <p:cNvSpPr txBox="1"/>
          <p:nvPr/>
        </p:nvSpPr>
        <p:spPr>
          <a:xfrm>
            <a:off x="4137380" y="1661265"/>
            <a:ext cx="3290709" cy="2447914"/>
          </a:xfrm>
          <a:prstGeom prst="rect">
            <a:avLst/>
          </a:prstGeom>
          <a:noFill/>
        </p:spPr>
        <p:txBody>
          <a:bodyPr wrap="square">
            <a:spAutoFit/>
          </a:bodyPr>
          <a:lstStyle/>
          <a:p>
            <a:pPr algn="just">
              <a:lnSpc>
                <a:spcPct val="150000"/>
              </a:lnSpc>
              <a:spcAft>
                <a:spcPts val="800"/>
              </a:spcAft>
            </a:pPr>
            <a:r>
              <a:rPr lang="en-US" sz="2000" b="1" dirty="0">
                <a:latin typeface="Times New Roman" panose="02020603050405020304" pitchFamily="18" charset="0"/>
                <a:ea typeface="Times New Roman" panose="02020603050405020304" pitchFamily="18" charset="0"/>
              </a:rPr>
              <a:t>- </a:t>
            </a:r>
            <a:r>
              <a:rPr lang="vi-VN" sz="2000" b="1" dirty="0">
                <a:latin typeface="Times New Roman" panose="02020603050405020304" pitchFamily="18" charset="0"/>
                <a:ea typeface="Times New Roman" panose="02020603050405020304" pitchFamily="18" charset="0"/>
              </a:rPr>
              <a:t>Thời gian: </a:t>
            </a:r>
            <a:endParaRPr lang="en-US" sz="2000" b="1" dirty="0">
              <a:latin typeface="Times New Roman" panose="02020603050405020304" pitchFamily="18" charset="0"/>
              <a:ea typeface="Times New Roman" panose="02020603050405020304" pitchFamily="18" charset="0"/>
            </a:endParaRPr>
          </a:p>
          <a:p>
            <a:pPr algn="just">
              <a:lnSpc>
                <a:spcPct val="150000"/>
              </a:lnSpc>
              <a:spcAft>
                <a:spcPts val="800"/>
              </a:spcAft>
            </a:pPr>
            <a:r>
              <a:rPr lang="vi-VN" sz="2000" dirty="0">
                <a:latin typeface="Times New Roman" panose="02020603050405020304" pitchFamily="18" charset="0"/>
                <a:ea typeface="Times New Roman" panose="02020603050405020304" pitchFamily="18" charset="0"/>
              </a:rPr>
              <a:t>Cảnh “chứa hàng xóm” và cảnh băm thịt gà điêu luyện của anh mõ được thực hiện từ buổi sáng sớm.</a:t>
            </a:r>
          </a:p>
        </p:txBody>
      </p:sp>
    </p:spTree>
    <p:extLst>
      <p:ext uri="{BB962C8B-B14F-4D97-AF65-F5344CB8AC3E}">
        <p14:creationId xmlns:p14="http://schemas.microsoft.com/office/powerpoint/2010/main" val="2076531532"/>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145">
          <a:extLst>
            <a:ext uri="{FF2B5EF4-FFF2-40B4-BE49-F238E27FC236}">
              <a16:creationId xmlns:a16="http://schemas.microsoft.com/office/drawing/2014/main" id="{8C5C58F7-5546-3718-B3D2-75F4C4325C7C}"/>
            </a:ext>
          </a:extLst>
        </p:cNvPr>
        <p:cNvGrpSpPr/>
        <p:nvPr/>
      </p:nvGrpSpPr>
      <p:grpSpPr>
        <a:xfrm>
          <a:off x="0" y="0"/>
          <a:ext cx="0" cy="0"/>
          <a:chOff x="0" y="0"/>
          <a:chExt cx="0" cy="0"/>
        </a:xfrm>
      </p:grpSpPr>
      <p:sp>
        <p:nvSpPr>
          <p:cNvPr id="6" name="Google Shape;2138;p31">
            <a:extLst>
              <a:ext uri="{FF2B5EF4-FFF2-40B4-BE49-F238E27FC236}">
                <a16:creationId xmlns:a16="http://schemas.microsoft.com/office/drawing/2014/main" id="{73C1BD9E-AD64-47C5-B838-F023C75D3F62}"/>
              </a:ext>
            </a:extLst>
          </p:cNvPr>
          <p:cNvSpPr txBox="1">
            <a:spLocks noGrp="1"/>
          </p:cNvSpPr>
          <p:nvPr>
            <p:ph type="title"/>
          </p:nvPr>
        </p:nvSpPr>
        <p:spPr>
          <a:xfrm>
            <a:off x="129505" y="251378"/>
            <a:ext cx="4329606" cy="730755"/>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b="1" dirty="0">
                <a:latin typeface="Times New Roman" panose="02020603050405020304" pitchFamily="18" charset="0"/>
                <a:cs typeface="Times New Roman" panose="02020603050405020304" pitchFamily="18" charset="0"/>
              </a:rPr>
              <a:t>II. </a:t>
            </a:r>
            <a:r>
              <a:rPr lang="en-US" sz="2000" b="1" dirty="0" err="1">
                <a:latin typeface="Times New Roman" panose="02020603050405020304" pitchFamily="18" charset="0"/>
                <a:cs typeface="Times New Roman" panose="02020603050405020304" pitchFamily="18" charset="0"/>
              </a:rPr>
              <a:t>Đọc</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hiểu</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văn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bản</a:t>
            </a:r>
            <a:r>
              <a:rPr lang="en-US" sz="2000" b="1" dirty="0">
                <a:latin typeface="Times New Roman" panose="02020603050405020304" pitchFamily="18" charset="0"/>
                <a:cs typeface="Times New Roman" panose="02020603050405020304" pitchFamily="18" charset="0"/>
              </a:rPr>
              <a:t> </a:t>
            </a:r>
            <a:br>
              <a:rPr lang="en-US" sz="2000" b="1" dirty="0">
                <a:latin typeface="Times New Roman" panose="02020603050405020304" pitchFamily="18" charset="0"/>
                <a:cs typeface="Times New Roman" panose="02020603050405020304" pitchFamily="18" charset="0"/>
              </a:rPr>
            </a:br>
            <a:r>
              <a:rPr lang="en-US" sz="2000" b="1" dirty="0">
                <a:latin typeface="Times New Roman" panose="02020603050405020304" pitchFamily="18" charset="0"/>
                <a:cs typeface="Times New Roman" panose="02020603050405020304" pitchFamily="18" charset="0"/>
              </a:rPr>
              <a:t>1. </a:t>
            </a:r>
            <a:r>
              <a:rPr lang="en-US" sz="2000" b="1" dirty="0" err="1">
                <a:latin typeface="Times New Roman" panose="02020603050405020304" pitchFamily="18" charset="0"/>
                <a:cs typeface="Times New Roman" panose="02020603050405020304" pitchFamily="18" charset="0"/>
              </a:rPr>
              <a:t>Cách</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trần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thuật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của</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nhà</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văn</a:t>
            </a:r>
            <a:r>
              <a:rPr lang="en-US" sz="2000" b="1" dirty="0">
                <a:latin typeface="Times New Roman" panose="02020603050405020304" pitchFamily="18" charset="0"/>
                <a:cs typeface="Times New Roman" panose="02020603050405020304" pitchFamily="18" charset="0"/>
              </a:rPr>
              <a:t>.</a:t>
            </a:r>
            <a:endParaRPr sz="2000" b="1" dirty="0">
              <a:latin typeface="Times New Roman" panose="02020603050405020304" pitchFamily="18" charset="0"/>
              <a:cs typeface="Times New Roman" panose="02020603050405020304" pitchFamily="18" charset="0"/>
            </a:endParaRPr>
          </a:p>
        </p:txBody>
      </p:sp>
      <p:grpSp>
        <p:nvGrpSpPr>
          <p:cNvPr id="9" name="Group 8">
            <a:extLst>
              <a:ext uri="{FF2B5EF4-FFF2-40B4-BE49-F238E27FC236}">
                <a16:creationId xmlns:a16="http://schemas.microsoft.com/office/drawing/2014/main" id="{6BCC5AA4-09A4-D94D-AAEB-BBC03DEF4028}"/>
              </a:ext>
            </a:extLst>
          </p:cNvPr>
          <p:cNvGrpSpPr/>
          <p:nvPr/>
        </p:nvGrpSpPr>
        <p:grpSpPr>
          <a:xfrm>
            <a:off x="225777" y="1106311"/>
            <a:ext cx="3889024" cy="541867"/>
            <a:chOff x="417688" y="1365956"/>
            <a:chExt cx="3889024" cy="541867"/>
          </a:xfrm>
        </p:grpSpPr>
        <p:sp>
          <p:nvSpPr>
            <p:cNvPr id="7" name="Rectangle: Rounded Corners 6">
              <a:extLst>
                <a:ext uri="{FF2B5EF4-FFF2-40B4-BE49-F238E27FC236}">
                  <a16:creationId xmlns:a16="http://schemas.microsoft.com/office/drawing/2014/main" id="{0FDBAF00-18F9-9639-7283-1E06525CAF14}"/>
                </a:ext>
              </a:extLst>
            </p:cNvPr>
            <p:cNvSpPr/>
            <p:nvPr/>
          </p:nvSpPr>
          <p:spPr>
            <a:xfrm>
              <a:off x="417688" y="1365956"/>
              <a:ext cx="553155" cy="541867"/>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a:latin typeface="Times New Roman" panose="02020603050405020304" pitchFamily="18" charset="0"/>
                  <a:cs typeface="Times New Roman" panose="02020603050405020304" pitchFamily="18" charset="0"/>
                </a:rPr>
                <a:t>c.</a:t>
              </a:r>
            </a:p>
          </p:txBody>
        </p:sp>
        <p:sp>
          <p:nvSpPr>
            <p:cNvPr id="8" name="TextBox 7">
              <a:extLst>
                <a:ext uri="{FF2B5EF4-FFF2-40B4-BE49-F238E27FC236}">
                  <a16:creationId xmlns:a16="http://schemas.microsoft.com/office/drawing/2014/main" id="{A915A935-080C-F57A-9BD1-C4859C5C93BE}"/>
                </a:ext>
              </a:extLst>
            </p:cNvPr>
            <p:cNvSpPr txBox="1"/>
            <p:nvPr/>
          </p:nvSpPr>
          <p:spPr>
            <a:xfrm>
              <a:off x="996087" y="1412600"/>
              <a:ext cx="3310625" cy="461665"/>
            </a:xfrm>
            <a:prstGeom prst="rect">
              <a:avLst/>
            </a:prstGeom>
            <a:noFill/>
          </p:spPr>
          <p:txBody>
            <a:bodyPr wrap="square" rtlCol="0">
              <a:spAutoFit/>
            </a:bodyPr>
            <a:lstStyle/>
            <a:p>
              <a:r>
                <a:rPr lang="en-US" sz="2400" b="1" dirty="0" err="1">
                  <a:latin typeface="Times New Roman" panose="02020603050405020304" pitchFamily="18" charset="0"/>
                  <a:cs typeface="Times New Roman" panose="02020603050405020304" pitchFamily="18" charset="0"/>
                </a:rPr>
                <a:t>Các</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sự</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việc</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chính</a:t>
              </a:r>
              <a:endParaRPr lang="en-US" sz="2400" b="1" dirty="0">
                <a:latin typeface="Times New Roman" panose="02020603050405020304" pitchFamily="18" charset="0"/>
                <a:cs typeface="Times New Roman" panose="02020603050405020304" pitchFamily="18" charset="0"/>
              </a:endParaRPr>
            </a:p>
          </p:txBody>
        </p:sp>
      </p:grpSp>
      <p:sp>
        <p:nvSpPr>
          <p:cNvPr id="4" name="TextBox 3">
            <a:extLst>
              <a:ext uri="{FF2B5EF4-FFF2-40B4-BE49-F238E27FC236}">
                <a16:creationId xmlns:a16="http://schemas.microsoft.com/office/drawing/2014/main" id="{722AB27B-01CB-1BC2-ED46-579BF771A0A1}"/>
              </a:ext>
            </a:extLst>
          </p:cNvPr>
          <p:cNvSpPr txBox="1"/>
          <p:nvPr/>
        </p:nvSpPr>
        <p:spPr>
          <a:xfrm>
            <a:off x="219817" y="1730551"/>
            <a:ext cx="5345606" cy="3161571"/>
          </a:xfrm>
          <a:prstGeom prst="rect">
            <a:avLst/>
          </a:prstGeom>
          <a:noFill/>
        </p:spPr>
        <p:txBody>
          <a:bodyPr wrap="square">
            <a:spAutoFit/>
          </a:bodyPr>
          <a:lstStyle/>
          <a:p>
            <a:pPr marL="342900" indent="-342900" algn="just">
              <a:lnSpc>
                <a:spcPct val="150000"/>
              </a:lnSpc>
              <a:spcAft>
                <a:spcPts val="800"/>
              </a:spcAft>
              <a:buFont typeface="Wingdings" panose="05000000000000000000" pitchFamily="2" charset="2"/>
              <a:buChar char="§"/>
            </a:pPr>
            <a:r>
              <a:rPr lang="en-US" sz="1800" b="1" dirty="0" err="1">
                <a:effectLst/>
                <a:latin typeface="Times New Roman" panose="02020603050405020304" pitchFamily="18" charset="0"/>
                <a:ea typeface="Times New Roman" panose="02020603050405020304" pitchFamily="18" charset="0"/>
              </a:rPr>
              <a:t>Sự</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việc</a:t>
            </a:r>
            <a:r>
              <a:rPr lang="en-US" sz="1800" b="1" dirty="0">
                <a:effectLst/>
                <a:latin typeface="Times New Roman" panose="02020603050405020304" pitchFamily="18" charset="0"/>
                <a:ea typeface="Times New Roman" panose="02020603050405020304" pitchFamily="18" charset="0"/>
              </a:rPr>
              <a:t> 1</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Câu</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chuyện</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của</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tác</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giả</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và</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người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bạn</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Lăng</a:t>
            </a:r>
            <a:r>
              <a:rPr lang="en-US" sz="1800" dirty="0">
                <a:effectLst/>
                <a:latin typeface="Times New Roman" panose="02020603050405020304" pitchFamily="18" charset="0"/>
                <a:ea typeface="Times New Roman" panose="02020603050405020304" pitchFamily="18" charset="0"/>
              </a:rPr>
              <a:t> Vân </a:t>
            </a:r>
            <a:r>
              <a:rPr lang="en-US" sz="1800" dirty="0" err="1">
                <a:effectLst/>
                <a:latin typeface="Times New Roman" panose="02020603050405020304" pitchFamily="18" charset="0"/>
                <a:ea typeface="Times New Roman" panose="02020603050405020304" pitchFamily="18" charset="0"/>
              </a:rPr>
              <a:t>lúc</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đêm</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khuya</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và</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gần</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sáng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bối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cảnh</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và</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tình</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huống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sự</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kiện</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chứa</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hàng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xóm</a:t>
            </a:r>
            <a:r>
              <a:rPr lang="en-US" sz="1800" dirty="0">
                <a:effectLst/>
                <a:latin typeface="Times New Roman" panose="02020603050405020304" pitchFamily="18" charset="0"/>
                <a:ea typeface="Times New Roman" panose="02020603050405020304" pitchFamily="18" charset="0"/>
              </a:rPr>
              <a:t>”.</a:t>
            </a:r>
            <a:endParaRPr lang="en-US" sz="1800" dirty="0">
              <a:effectLst/>
              <a:latin typeface="Calibri" panose="020F0502020204030204" pitchFamily="34" charset="0"/>
              <a:ea typeface="Calibri" panose="020F0502020204030204" pitchFamily="34" charset="0"/>
            </a:endParaRPr>
          </a:p>
          <a:p>
            <a:pPr marL="342900" indent="-342900" algn="just">
              <a:lnSpc>
                <a:spcPct val="150000"/>
              </a:lnSpc>
              <a:spcAft>
                <a:spcPts val="800"/>
              </a:spcAft>
              <a:buFont typeface="Wingdings" panose="05000000000000000000" pitchFamily="2" charset="2"/>
              <a:buChar char="§"/>
            </a:pPr>
            <a:r>
              <a:rPr lang="en-US" sz="1800" b="1" dirty="0" err="1">
                <a:effectLst/>
                <a:latin typeface="Times New Roman" panose="02020603050405020304" pitchFamily="18" charset="0"/>
                <a:ea typeface="Times New Roman" panose="02020603050405020304" pitchFamily="18" charset="0"/>
              </a:rPr>
              <a:t>Sự</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việc</a:t>
            </a:r>
            <a:r>
              <a:rPr lang="en-US" sz="1800" b="1" dirty="0">
                <a:effectLst/>
                <a:latin typeface="Times New Roman" panose="02020603050405020304" pitchFamily="18" charset="0"/>
                <a:ea typeface="Times New Roman" panose="02020603050405020304" pitchFamily="18" charset="0"/>
              </a:rPr>
              <a:t> 2</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Cảnh</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mọi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người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đến</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nhà</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Lăng</a:t>
            </a:r>
            <a:r>
              <a:rPr lang="en-US" sz="1800" dirty="0">
                <a:effectLst/>
                <a:latin typeface="Times New Roman" panose="02020603050405020304" pitchFamily="18" charset="0"/>
                <a:ea typeface="Times New Roman" panose="02020603050405020304" pitchFamily="18" charset="0"/>
              </a:rPr>
              <a:t> Vân </a:t>
            </a:r>
            <a:r>
              <a:rPr lang="en-US" sz="1800" dirty="0" err="1">
                <a:effectLst/>
                <a:latin typeface="Times New Roman" panose="02020603050405020304" pitchFamily="18" charset="0"/>
                <a:ea typeface="Times New Roman" panose="02020603050405020304" pitchFamily="18" charset="0"/>
              </a:rPr>
              <a:t>dự</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lệ</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làng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khi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trời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sáng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rõ</a:t>
            </a:r>
            <a:r>
              <a:rPr lang="en-US" sz="1800" dirty="0">
                <a:effectLst/>
                <a:latin typeface="Times New Roman" panose="02020603050405020304" pitchFamily="18" charset="0"/>
                <a:ea typeface="Times New Roman" panose="02020603050405020304" pitchFamily="18" charset="0"/>
              </a:rPr>
              <a:t>.</a:t>
            </a:r>
            <a:endParaRPr lang="en-US" sz="1800" dirty="0">
              <a:effectLst/>
              <a:latin typeface="Calibri" panose="020F0502020204030204" pitchFamily="34" charset="0"/>
              <a:ea typeface="Calibri" panose="020F0502020204030204" pitchFamily="34" charset="0"/>
            </a:endParaRPr>
          </a:p>
          <a:p>
            <a:pPr marL="342900" indent="-342900" algn="just">
              <a:lnSpc>
                <a:spcPct val="150000"/>
              </a:lnSpc>
              <a:spcAft>
                <a:spcPts val="800"/>
              </a:spcAft>
              <a:buFont typeface="Wingdings" panose="05000000000000000000" pitchFamily="2" charset="2"/>
              <a:buChar char="§"/>
            </a:pPr>
            <a:r>
              <a:rPr lang="en-US" sz="1800" b="1" dirty="0" err="1">
                <a:effectLst/>
                <a:latin typeface="Times New Roman" panose="02020603050405020304" pitchFamily="18" charset="0"/>
                <a:ea typeface="Times New Roman" panose="02020603050405020304" pitchFamily="18" charset="0"/>
              </a:rPr>
              <a:t>Sự</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việc</a:t>
            </a:r>
            <a:r>
              <a:rPr lang="en-US" sz="1800" b="1" dirty="0">
                <a:effectLst/>
                <a:latin typeface="Times New Roman" panose="02020603050405020304" pitchFamily="18" charset="0"/>
                <a:ea typeface="Times New Roman" panose="02020603050405020304" pitchFamily="18" charset="0"/>
              </a:rPr>
              <a:t> 3</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Cảnh</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anh</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mõ</a:t>
            </a:r>
            <a:r>
              <a:rPr lang="en-US" sz="1800" dirty="0">
                <a:effectLst/>
                <a:latin typeface="Times New Roman" panose="02020603050405020304" pitchFamily="18" charset="0"/>
                <a:ea typeface="Times New Roman" panose="02020603050405020304" pitchFamily="18" charset="0"/>
              </a:rPr>
              <a:t> chia </a:t>
            </a:r>
            <a:r>
              <a:rPr lang="en-US" sz="1800" dirty="0" err="1">
                <a:effectLst/>
                <a:latin typeface="Times New Roman" panose="02020603050405020304" pitchFamily="18" charset="0"/>
                <a:ea typeface="Times New Roman" panose="02020603050405020304" pitchFamily="18" charset="0"/>
              </a:rPr>
              <a:t>cỗ</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và</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băm</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thịt</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gà</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sau</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khi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hàng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xóm</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đã</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đến</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đông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đủ</a:t>
            </a:r>
            <a:r>
              <a:rPr lang="en-US" sz="1800" dirty="0">
                <a:effectLst/>
                <a:latin typeface="Times New Roman" panose="02020603050405020304" pitchFamily="18" charset="0"/>
                <a:ea typeface="Times New Roman" panose="02020603050405020304" pitchFamily="18" charset="0"/>
              </a:rPr>
              <a:t>”.</a:t>
            </a:r>
            <a:endParaRPr lang="en-US" sz="1800" dirty="0">
              <a:effectLst/>
              <a:latin typeface="Calibri" panose="020F0502020204030204" pitchFamily="34" charset="0"/>
              <a:ea typeface="Calibri" panose="020F0502020204030204" pitchFamily="34" charset="0"/>
            </a:endParaRPr>
          </a:p>
        </p:txBody>
      </p:sp>
      <p:sp>
        <p:nvSpPr>
          <p:cNvPr id="5" name="Right Brace 4">
            <a:extLst>
              <a:ext uri="{FF2B5EF4-FFF2-40B4-BE49-F238E27FC236}">
                <a16:creationId xmlns:a16="http://schemas.microsoft.com/office/drawing/2014/main" id="{D0C5F7F4-35A5-928B-1678-349900D0155E}"/>
              </a:ext>
            </a:extLst>
          </p:cNvPr>
          <p:cNvSpPr/>
          <p:nvPr/>
        </p:nvSpPr>
        <p:spPr>
          <a:xfrm>
            <a:off x="5387624" y="1152955"/>
            <a:ext cx="903110" cy="3622245"/>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TextBox 11">
            <a:extLst>
              <a:ext uri="{FF2B5EF4-FFF2-40B4-BE49-F238E27FC236}">
                <a16:creationId xmlns:a16="http://schemas.microsoft.com/office/drawing/2014/main" id="{DF09087D-A750-E9C3-8F23-59B5234459A7}"/>
              </a:ext>
            </a:extLst>
          </p:cNvPr>
          <p:cNvSpPr txBox="1"/>
          <p:nvPr/>
        </p:nvSpPr>
        <p:spPr>
          <a:xfrm>
            <a:off x="6406448" y="1152955"/>
            <a:ext cx="2590797" cy="3468835"/>
          </a:xfrm>
          <a:prstGeom prst="rect">
            <a:avLst/>
          </a:prstGeom>
          <a:noFill/>
        </p:spPr>
        <p:txBody>
          <a:bodyPr wrap="square">
            <a:spAutoFit/>
          </a:bodyPr>
          <a:lstStyle/>
          <a:p>
            <a:pPr algn="just">
              <a:lnSpc>
                <a:spcPct val="150000"/>
              </a:lnSpc>
              <a:spcAft>
                <a:spcPts val="800"/>
              </a:spcAft>
            </a:pPr>
            <a:r>
              <a:rPr lang="en-US" sz="1800" dirty="0">
                <a:effectLst/>
                <a:latin typeface="Times New Roman" panose="02020603050405020304" pitchFamily="18" charset="0"/>
                <a:ea typeface="Times New Roman" panose="02020603050405020304" pitchFamily="18" charset="0"/>
              </a:rPr>
              <a:t>=&gt; </a:t>
            </a:r>
            <a:r>
              <a:rPr lang="en-US" sz="1800" dirty="0" err="1">
                <a:effectLst/>
                <a:latin typeface="Times New Roman" panose="02020603050405020304" pitchFamily="18" charset="0"/>
                <a:ea typeface="Times New Roman" panose="02020603050405020304" pitchFamily="18" charset="0"/>
              </a:rPr>
              <a:t>Các</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sự</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việc</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được</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sx</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theo</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trình</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tự</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thời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gian</a:t>
            </a:r>
            <a:endParaRPr lang="en-US" sz="1600" dirty="0">
              <a:effectLst/>
              <a:latin typeface="Calibri" panose="020F0502020204030204" pitchFamily="34" charset="0"/>
              <a:ea typeface="Calibri" panose="020F0502020204030204" pitchFamily="34" charset="0"/>
            </a:endParaRPr>
          </a:p>
          <a:p>
            <a:pPr algn="just">
              <a:lnSpc>
                <a:spcPct val="150000"/>
              </a:lnSpc>
            </a:pPr>
            <a:r>
              <a:rPr lang="en-US" sz="1800" dirty="0">
                <a:effectLst/>
                <a:latin typeface="Times New Roman" panose="02020603050405020304" pitchFamily="18" charset="0"/>
                <a:ea typeface="Times New Roman" panose="02020603050405020304" pitchFamily="18" charset="0"/>
              </a:rPr>
              <a:t>=&gt; </a:t>
            </a:r>
            <a:r>
              <a:rPr lang="en-US" sz="1800" dirty="0" err="1">
                <a:effectLst/>
                <a:latin typeface="Times New Roman" panose="02020603050405020304" pitchFamily="18" charset="0"/>
                <a:ea typeface="Times New Roman" panose="02020603050405020304" pitchFamily="18" charset="0"/>
              </a:rPr>
              <a:t>Cách</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quan</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sát</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ghi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chép</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của</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tác</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giả</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cụ</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thể</a:t>
            </a:r>
            <a:r>
              <a:rPr lang="en-US" sz="1800" dirty="0">
                <a:effectLst/>
                <a:latin typeface="Times New Roman" panose="02020603050405020304" pitchFamily="18" charset="0"/>
                <a:ea typeface="Times New Roman" panose="02020603050405020304" pitchFamily="18" charset="0"/>
              </a:rPr>
              <a:t>, chi </a:t>
            </a:r>
            <a:r>
              <a:rPr lang="en-US" sz="1800" dirty="0" err="1">
                <a:effectLst/>
                <a:latin typeface="Times New Roman" panose="02020603050405020304" pitchFamily="18" charset="0"/>
                <a:ea typeface="Times New Roman" panose="02020603050405020304" pitchFamily="18" charset="0"/>
              </a:rPr>
              <a:t>tiết</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khách</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quan</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về</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hủ</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tục</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làng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quê</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trước</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cách</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mạng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tháng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tám</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năm</a:t>
            </a:r>
            <a:r>
              <a:rPr lang="en-US" sz="1800" dirty="0">
                <a:effectLst/>
                <a:latin typeface="Times New Roman" panose="02020603050405020304" pitchFamily="18" charset="0"/>
                <a:ea typeface="Times New Roman" panose="02020603050405020304" pitchFamily="18" charset="0"/>
              </a:rPr>
              <a:t> 1945.</a:t>
            </a:r>
            <a:endParaRPr lang="en-US" sz="1800" dirty="0"/>
          </a:p>
        </p:txBody>
      </p:sp>
    </p:spTree>
    <p:extLst>
      <p:ext uri="{BB962C8B-B14F-4D97-AF65-F5344CB8AC3E}">
        <p14:creationId xmlns:p14="http://schemas.microsoft.com/office/powerpoint/2010/main" val="3633106810"/>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left)">
                                      <p:cBhvr>
                                        <p:cTn id="12" dur="500"/>
                                        <p:tgtEl>
                                          <p:spTgt spid="12"/>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1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712">
          <a:extLst>
            <a:ext uri="{FF2B5EF4-FFF2-40B4-BE49-F238E27FC236}">
              <a16:creationId xmlns:a16="http://schemas.microsoft.com/office/drawing/2014/main" id="{8B2A126E-03A6-166B-44D0-BD5383664CB2}"/>
            </a:ext>
          </a:extLst>
        </p:cNvPr>
        <p:cNvGrpSpPr/>
        <p:nvPr/>
      </p:nvGrpSpPr>
      <p:grpSpPr>
        <a:xfrm>
          <a:off x="0" y="0"/>
          <a:ext cx="0" cy="0"/>
          <a:chOff x="0" y="0"/>
          <a:chExt cx="0" cy="0"/>
        </a:xfrm>
      </p:grpSpPr>
      <p:sp>
        <p:nvSpPr>
          <p:cNvPr id="16" name="Google Shape;2376;p33">
            <a:extLst>
              <a:ext uri="{FF2B5EF4-FFF2-40B4-BE49-F238E27FC236}">
                <a16:creationId xmlns:a16="http://schemas.microsoft.com/office/drawing/2014/main" id="{BD6CE7F0-874D-16EE-6628-2E609FFBB0AA}"/>
              </a:ext>
            </a:extLst>
          </p:cNvPr>
          <p:cNvSpPr txBox="1">
            <a:spLocks noGrp="1"/>
          </p:cNvSpPr>
          <p:nvPr>
            <p:ph type="title"/>
          </p:nvPr>
        </p:nvSpPr>
        <p:spPr>
          <a:xfrm>
            <a:off x="145300" y="151513"/>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b="1" dirty="0">
                <a:latin typeface="Times New Roman" panose="02020603050405020304" pitchFamily="18" charset="0"/>
                <a:cs typeface="Times New Roman" panose="02020603050405020304" pitchFamily="18" charset="0"/>
              </a:rPr>
              <a:t>NHIỆM VỤ</a:t>
            </a:r>
            <a:endParaRPr b="1" dirty="0">
              <a:latin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id="{FCCF10B7-1CF3-83FF-D877-1EE8EFACC4D9}"/>
              </a:ext>
            </a:extLst>
          </p:cNvPr>
          <p:cNvSpPr txBox="1"/>
          <p:nvPr/>
        </p:nvSpPr>
        <p:spPr>
          <a:xfrm>
            <a:off x="304725" y="778248"/>
            <a:ext cx="8534549" cy="960328"/>
          </a:xfrm>
          <a:prstGeom prst="rect">
            <a:avLst/>
          </a:prstGeom>
          <a:noFill/>
        </p:spPr>
        <p:txBody>
          <a:bodyPr wrap="square">
            <a:spAutoFit/>
          </a:bodyPr>
          <a:lstStyle/>
          <a:p>
            <a:pPr algn="just">
              <a:lnSpc>
                <a:spcPct val="150000"/>
              </a:lnSpc>
              <a:spcAft>
                <a:spcPts val="800"/>
              </a:spcAft>
            </a:pPr>
            <a:r>
              <a:rPr lang="vi-VN" sz="2000" dirty="0">
                <a:effectLst/>
                <a:latin typeface="Times New Roman" panose="02020603050405020304" pitchFamily="18" charset="0"/>
                <a:ea typeface="Times New Roman" panose="02020603050405020304" pitchFamily="18" charset="0"/>
              </a:rPr>
              <a:t>HS thảo luận nhóm tìm hiểu về nghệ thuật băm thịt gà của anh mõ trong văn bản, HS thảo luận và làm phiếu học tập theo gợi ý: </a:t>
            </a:r>
          </a:p>
        </p:txBody>
      </p:sp>
      <p:pic>
        <p:nvPicPr>
          <p:cNvPr id="3" name="Picture 2">
            <a:extLst>
              <a:ext uri="{FF2B5EF4-FFF2-40B4-BE49-F238E27FC236}">
                <a16:creationId xmlns:a16="http://schemas.microsoft.com/office/drawing/2014/main" id="{D55EA494-6FE8-5F8D-C984-DCA1E3B14417}"/>
              </a:ext>
            </a:extLst>
          </p:cNvPr>
          <p:cNvPicPr>
            <a:picLocks noChangeAspect="1"/>
          </p:cNvPicPr>
          <p:nvPr/>
        </p:nvPicPr>
        <p:blipFill>
          <a:blip r:embed="rId3"/>
          <a:srcRect/>
          <a:stretch/>
        </p:blipFill>
        <p:spPr>
          <a:xfrm>
            <a:off x="826459" y="1936931"/>
            <a:ext cx="1668385" cy="2390598"/>
          </a:xfrm>
          <a:prstGeom prst="rect">
            <a:avLst/>
          </a:prstGeom>
        </p:spPr>
      </p:pic>
      <p:pic>
        <p:nvPicPr>
          <p:cNvPr id="4" name="Picture 3">
            <a:extLst>
              <a:ext uri="{FF2B5EF4-FFF2-40B4-BE49-F238E27FC236}">
                <a16:creationId xmlns:a16="http://schemas.microsoft.com/office/drawing/2014/main" id="{FEF3E37F-C861-5B8D-7788-1B3922685357}"/>
              </a:ext>
            </a:extLst>
          </p:cNvPr>
          <p:cNvPicPr>
            <a:picLocks noChangeAspect="1"/>
          </p:cNvPicPr>
          <p:nvPr/>
        </p:nvPicPr>
        <p:blipFill>
          <a:blip r:embed="rId4"/>
          <a:srcRect/>
          <a:stretch/>
        </p:blipFill>
        <p:spPr>
          <a:xfrm>
            <a:off x="3623281" y="1954545"/>
            <a:ext cx="1668385" cy="2355367"/>
          </a:xfrm>
          <a:prstGeom prst="rect">
            <a:avLst/>
          </a:prstGeom>
        </p:spPr>
      </p:pic>
      <p:pic>
        <p:nvPicPr>
          <p:cNvPr id="5" name="Picture 4">
            <a:extLst>
              <a:ext uri="{FF2B5EF4-FFF2-40B4-BE49-F238E27FC236}">
                <a16:creationId xmlns:a16="http://schemas.microsoft.com/office/drawing/2014/main" id="{5E917763-0632-3F0F-E340-E319A4C48D65}"/>
              </a:ext>
            </a:extLst>
          </p:cNvPr>
          <p:cNvPicPr>
            <a:picLocks noChangeAspect="1"/>
          </p:cNvPicPr>
          <p:nvPr/>
        </p:nvPicPr>
        <p:blipFill>
          <a:blip r:embed="rId5"/>
          <a:srcRect/>
          <a:stretch/>
        </p:blipFill>
        <p:spPr>
          <a:xfrm>
            <a:off x="6420103" y="1953287"/>
            <a:ext cx="1668385" cy="2357883"/>
          </a:xfrm>
          <a:prstGeom prst="rect">
            <a:avLst/>
          </a:prstGeom>
        </p:spPr>
      </p:pic>
      <p:sp>
        <p:nvSpPr>
          <p:cNvPr id="6" name="Arrow: Right 5">
            <a:extLst>
              <a:ext uri="{FF2B5EF4-FFF2-40B4-BE49-F238E27FC236}">
                <a16:creationId xmlns:a16="http://schemas.microsoft.com/office/drawing/2014/main" id="{5FF35976-DB17-A85A-5C1E-1D5FF87C2EE2}"/>
              </a:ext>
            </a:extLst>
          </p:cNvPr>
          <p:cNvSpPr/>
          <p:nvPr/>
        </p:nvSpPr>
        <p:spPr>
          <a:xfrm>
            <a:off x="2889956" y="3132228"/>
            <a:ext cx="417688" cy="254438"/>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rrow: Right 6">
            <a:extLst>
              <a:ext uri="{FF2B5EF4-FFF2-40B4-BE49-F238E27FC236}">
                <a16:creationId xmlns:a16="http://schemas.microsoft.com/office/drawing/2014/main" id="{29932F58-3D15-2316-7C68-5D02F6AAC775}"/>
              </a:ext>
            </a:extLst>
          </p:cNvPr>
          <p:cNvSpPr/>
          <p:nvPr/>
        </p:nvSpPr>
        <p:spPr>
          <a:xfrm>
            <a:off x="5740401" y="3134831"/>
            <a:ext cx="417688" cy="254438"/>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3EC03C17-36E2-E9D3-6D70-87147739242F}"/>
              </a:ext>
            </a:extLst>
          </p:cNvPr>
          <p:cNvSpPr txBox="1"/>
          <p:nvPr/>
        </p:nvSpPr>
        <p:spPr>
          <a:xfrm>
            <a:off x="462844" y="4515555"/>
            <a:ext cx="2427112" cy="338554"/>
          </a:xfrm>
          <a:prstGeom prst="rect">
            <a:avLst/>
          </a:prstGeom>
          <a:noFill/>
        </p:spPr>
        <p:txBody>
          <a:bodyPr wrap="square" rtlCol="0">
            <a:spAutoFit/>
          </a:bodyPr>
          <a:lstStyle/>
          <a:p>
            <a:pPr algn="ctr"/>
            <a:r>
              <a:rPr lang="en-US" sz="1600" b="1" dirty="0" err="1">
                <a:latin typeface="Times New Roman" panose="02020603050405020304" pitchFamily="18" charset="0"/>
                <a:cs typeface="Times New Roman" panose="02020603050405020304" pitchFamily="18" charset="0"/>
              </a:rPr>
              <a:t>Khung</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cảnh</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tục</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lễ</a:t>
            </a:r>
            <a:endParaRPr lang="en-US" sz="1600" b="1" dirty="0">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id="{6406F2C6-4703-54AE-C6BA-C7F819EC80B3}"/>
              </a:ext>
            </a:extLst>
          </p:cNvPr>
          <p:cNvSpPr txBox="1"/>
          <p:nvPr/>
        </p:nvSpPr>
        <p:spPr>
          <a:xfrm>
            <a:off x="3243917" y="4471846"/>
            <a:ext cx="2427112" cy="338554"/>
          </a:xfrm>
          <a:prstGeom prst="rect">
            <a:avLst/>
          </a:prstGeom>
          <a:noFill/>
        </p:spPr>
        <p:txBody>
          <a:bodyPr wrap="square" rtlCol="0">
            <a:spAutoFit/>
          </a:bodyPr>
          <a:lstStyle/>
          <a:p>
            <a:pPr algn="ctr"/>
            <a:r>
              <a:rPr lang="en-US" sz="1600" b="1" dirty="0" err="1">
                <a:latin typeface="Times New Roman" panose="02020603050405020304" pitchFamily="18" charset="0"/>
                <a:cs typeface="Times New Roman" panose="02020603050405020304" pitchFamily="18" charset="0"/>
              </a:rPr>
              <a:t>Nghệ</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thuật</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băm</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thịt</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gà</a:t>
            </a:r>
            <a:endParaRPr lang="en-US" sz="1600" b="1" dirty="0">
              <a:latin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id="{16B508AF-711F-71FB-8BA8-D15A684C0FCF}"/>
              </a:ext>
            </a:extLst>
          </p:cNvPr>
          <p:cNvSpPr txBox="1"/>
          <p:nvPr/>
        </p:nvSpPr>
        <p:spPr>
          <a:xfrm>
            <a:off x="6040738" y="4471846"/>
            <a:ext cx="2640417" cy="338554"/>
          </a:xfrm>
          <a:prstGeom prst="rect">
            <a:avLst/>
          </a:prstGeom>
          <a:noFill/>
        </p:spPr>
        <p:txBody>
          <a:bodyPr wrap="square" rtlCol="0">
            <a:spAutoFit/>
          </a:bodyPr>
          <a:lstStyle/>
          <a:p>
            <a:pPr algn="ctr"/>
            <a:r>
              <a:rPr lang="en-US" sz="1600" b="1" dirty="0">
                <a:latin typeface="Times New Roman" panose="02020603050405020304" pitchFamily="18" charset="0"/>
                <a:cs typeface="Times New Roman" panose="02020603050405020304" pitchFamily="18" charset="0"/>
              </a:rPr>
              <a:t>Thái </a:t>
            </a:r>
            <a:r>
              <a:rPr lang="en-US" sz="1600" b="1" dirty="0" err="1">
                <a:latin typeface="Times New Roman" panose="02020603050405020304" pitchFamily="18" charset="0"/>
                <a:cs typeface="Times New Roman" panose="02020603050405020304" pitchFamily="18" charset="0"/>
              </a:rPr>
              <a:t>độ</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cảm</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xúc</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người</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viết</a:t>
            </a:r>
            <a:endParaRPr lang="en-US" sz="16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83415959"/>
      </p:ext>
    </p:extLst>
  </p:cSld>
  <p:clrMapOvr>
    <a:masterClrMapping/>
  </p:clrMapOvr>
  <p:transition spd="slow">
    <p:randomBar dir="vert"/>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145">
          <a:extLst>
            <a:ext uri="{FF2B5EF4-FFF2-40B4-BE49-F238E27FC236}">
              <a16:creationId xmlns:a16="http://schemas.microsoft.com/office/drawing/2014/main" id="{57AF16BB-1284-6569-2401-4E7D2678C0BA}"/>
            </a:ext>
          </a:extLst>
        </p:cNvPr>
        <p:cNvGrpSpPr/>
        <p:nvPr/>
      </p:nvGrpSpPr>
      <p:grpSpPr>
        <a:xfrm>
          <a:off x="0" y="0"/>
          <a:ext cx="0" cy="0"/>
          <a:chOff x="0" y="0"/>
          <a:chExt cx="0" cy="0"/>
        </a:xfrm>
      </p:grpSpPr>
      <p:sp>
        <p:nvSpPr>
          <p:cNvPr id="6" name="Google Shape;2138;p31">
            <a:extLst>
              <a:ext uri="{FF2B5EF4-FFF2-40B4-BE49-F238E27FC236}">
                <a16:creationId xmlns:a16="http://schemas.microsoft.com/office/drawing/2014/main" id="{D2CB343B-595E-58E7-9D17-043D032B0FC2}"/>
              </a:ext>
            </a:extLst>
          </p:cNvPr>
          <p:cNvSpPr txBox="1">
            <a:spLocks noGrp="1"/>
          </p:cNvSpPr>
          <p:nvPr>
            <p:ph type="title"/>
          </p:nvPr>
        </p:nvSpPr>
        <p:spPr>
          <a:xfrm>
            <a:off x="129505" y="251378"/>
            <a:ext cx="5323028" cy="730755"/>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b="1" dirty="0">
                <a:latin typeface="Times New Roman" panose="02020603050405020304" pitchFamily="18" charset="0"/>
                <a:cs typeface="Times New Roman" panose="02020603050405020304" pitchFamily="18" charset="0"/>
              </a:rPr>
              <a:t>II. </a:t>
            </a:r>
            <a:r>
              <a:rPr lang="en-US" sz="2000" b="1" dirty="0" err="1">
                <a:latin typeface="Times New Roman" panose="02020603050405020304" pitchFamily="18" charset="0"/>
                <a:cs typeface="Times New Roman" panose="02020603050405020304" pitchFamily="18" charset="0"/>
              </a:rPr>
              <a:t>Đọc</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hiểu</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văn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bản</a:t>
            </a:r>
            <a:r>
              <a:rPr lang="en-US" sz="2000" b="1" dirty="0">
                <a:latin typeface="Times New Roman" panose="02020603050405020304" pitchFamily="18" charset="0"/>
                <a:cs typeface="Times New Roman" panose="02020603050405020304" pitchFamily="18" charset="0"/>
              </a:rPr>
              <a:t> </a:t>
            </a:r>
            <a:br>
              <a:rPr lang="en-US" sz="2000" b="1" dirty="0">
                <a:latin typeface="Times New Roman" panose="02020603050405020304" pitchFamily="18" charset="0"/>
                <a:cs typeface="Times New Roman" panose="02020603050405020304" pitchFamily="18" charset="0"/>
              </a:rPr>
            </a:br>
            <a:r>
              <a:rPr lang="en-US" sz="2000" b="1" dirty="0">
                <a:latin typeface="Times New Roman" panose="02020603050405020304" pitchFamily="18" charset="0"/>
                <a:cs typeface="Times New Roman" panose="02020603050405020304" pitchFamily="18" charset="0"/>
              </a:rPr>
              <a:t>2. </a:t>
            </a:r>
            <a:r>
              <a:rPr lang="en-US" sz="2000" b="1" dirty="0" err="1">
                <a:latin typeface="Times New Roman" panose="02020603050405020304" pitchFamily="18" charset="0"/>
                <a:cs typeface="Times New Roman" panose="02020603050405020304" pitchFamily="18" charset="0"/>
              </a:rPr>
              <a:t>Nghệ</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thuật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băm</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thịt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gà</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của</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anh</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mõ</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làng</a:t>
            </a:r>
            <a:r>
              <a:rPr lang="en-US" sz="2000" b="1" dirty="0">
                <a:latin typeface="Times New Roman" panose="02020603050405020304" pitchFamily="18" charset="0"/>
                <a:cs typeface="Times New Roman" panose="02020603050405020304" pitchFamily="18" charset="0"/>
              </a:rPr>
              <a:t>.</a:t>
            </a:r>
            <a:endParaRPr sz="2000" b="1" dirty="0">
              <a:latin typeface="Times New Roman" panose="02020603050405020304" pitchFamily="18" charset="0"/>
              <a:cs typeface="Times New Roman" panose="02020603050405020304" pitchFamily="18" charset="0"/>
            </a:endParaRPr>
          </a:p>
        </p:txBody>
      </p:sp>
      <p:grpSp>
        <p:nvGrpSpPr>
          <p:cNvPr id="9" name="Group 8">
            <a:extLst>
              <a:ext uri="{FF2B5EF4-FFF2-40B4-BE49-F238E27FC236}">
                <a16:creationId xmlns:a16="http://schemas.microsoft.com/office/drawing/2014/main" id="{66FD6672-E9BE-DA1B-8B0C-AAEF5FA56347}"/>
              </a:ext>
            </a:extLst>
          </p:cNvPr>
          <p:cNvGrpSpPr/>
          <p:nvPr/>
        </p:nvGrpSpPr>
        <p:grpSpPr>
          <a:xfrm>
            <a:off x="225777" y="982133"/>
            <a:ext cx="5308936" cy="666045"/>
            <a:chOff x="417688" y="1241778"/>
            <a:chExt cx="5308936" cy="666045"/>
          </a:xfrm>
        </p:grpSpPr>
        <p:sp>
          <p:nvSpPr>
            <p:cNvPr id="7" name="Rectangle: Rounded Corners 6">
              <a:extLst>
                <a:ext uri="{FF2B5EF4-FFF2-40B4-BE49-F238E27FC236}">
                  <a16:creationId xmlns:a16="http://schemas.microsoft.com/office/drawing/2014/main" id="{11E27896-B06C-808D-242D-43AB880702C8}"/>
                </a:ext>
              </a:extLst>
            </p:cNvPr>
            <p:cNvSpPr/>
            <p:nvPr/>
          </p:nvSpPr>
          <p:spPr>
            <a:xfrm>
              <a:off x="417688" y="1365956"/>
              <a:ext cx="553155" cy="541867"/>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a:latin typeface="Times New Roman" panose="02020603050405020304" pitchFamily="18" charset="0"/>
                  <a:cs typeface="Times New Roman" panose="02020603050405020304" pitchFamily="18" charset="0"/>
                </a:rPr>
                <a:t>a.</a:t>
              </a:r>
            </a:p>
          </p:txBody>
        </p:sp>
        <p:sp>
          <p:nvSpPr>
            <p:cNvPr id="8" name="TextBox 7">
              <a:extLst>
                <a:ext uri="{FF2B5EF4-FFF2-40B4-BE49-F238E27FC236}">
                  <a16:creationId xmlns:a16="http://schemas.microsoft.com/office/drawing/2014/main" id="{5A001C9C-9E75-9AC8-DCD5-F6F2487A35DC}"/>
                </a:ext>
              </a:extLst>
            </p:cNvPr>
            <p:cNvSpPr txBox="1"/>
            <p:nvPr/>
          </p:nvSpPr>
          <p:spPr>
            <a:xfrm>
              <a:off x="996087" y="1241778"/>
              <a:ext cx="4730537" cy="646331"/>
            </a:xfrm>
            <a:prstGeom prst="rect">
              <a:avLst/>
            </a:prstGeom>
            <a:noFill/>
          </p:spPr>
          <p:txBody>
            <a:bodyPr wrap="square" rtlCol="0">
              <a:spAutoFit/>
            </a:bodyPr>
            <a:lstStyle/>
            <a:p>
              <a:pPr algn="just"/>
              <a:r>
                <a:rPr lang="en-US" sz="1800" b="1" dirty="0" err="1">
                  <a:effectLst/>
                  <a:latin typeface="Times New Roman" panose="02020603050405020304" pitchFamily="18" charset="0"/>
                  <a:ea typeface="Times New Roman" panose="02020603050405020304" pitchFamily="18" charset="0"/>
                </a:rPr>
                <a:t>Khung</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cảnh</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tục</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lễ</a:t>
              </a:r>
              <a:r>
                <a:rPr lang="en-US" sz="1800" b="1" dirty="0">
                  <a:effectLst/>
                  <a:latin typeface="Times New Roman" panose="02020603050405020304" pitchFamily="18" charset="0"/>
                  <a:ea typeface="Times New Roman" panose="02020603050405020304" pitchFamily="18" charset="0"/>
                </a:rPr>
                <a:t> “ </a:t>
              </a:r>
              <a:r>
                <a:rPr lang="en-US" sz="1800" b="1" dirty="0" err="1">
                  <a:effectLst/>
                  <a:latin typeface="Times New Roman" panose="02020603050405020304" pitchFamily="18" charset="0"/>
                  <a:ea typeface="Times New Roman" panose="02020603050405020304" pitchFamily="18" charset="0"/>
                </a:rPr>
                <a:t>chứa</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hàng</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xóm”ở</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nhà</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Lăng</a:t>
              </a:r>
              <a:r>
                <a:rPr lang="en-US" sz="1800" b="1" dirty="0">
                  <a:effectLst/>
                  <a:latin typeface="Times New Roman" panose="02020603050405020304" pitchFamily="18" charset="0"/>
                  <a:ea typeface="Times New Roman" panose="02020603050405020304" pitchFamily="18" charset="0"/>
                </a:rPr>
                <a:t> Vân</a:t>
              </a:r>
              <a:endParaRPr lang="en-US" sz="2400" b="1" dirty="0">
                <a:latin typeface="Times New Roman" panose="02020603050405020304" pitchFamily="18" charset="0"/>
                <a:cs typeface="Times New Roman" panose="02020603050405020304" pitchFamily="18" charset="0"/>
              </a:endParaRPr>
            </a:p>
          </p:txBody>
        </p:sp>
      </p:grpSp>
      <p:sp>
        <p:nvSpPr>
          <p:cNvPr id="4" name="TextBox 3">
            <a:extLst>
              <a:ext uri="{FF2B5EF4-FFF2-40B4-BE49-F238E27FC236}">
                <a16:creationId xmlns:a16="http://schemas.microsoft.com/office/drawing/2014/main" id="{4F6D8C21-57C3-A18F-065A-D67BA0AFE37B}"/>
              </a:ext>
            </a:extLst>
          </p:cNvPr>
          <p:cNvSpPr txBox="1"/>
          <p:nvPr/>
        </p:nvSpPr>
        <p:spPr>
          <a:xfrm>
            <a:off x="225777" y="1885576"/>
            <a:ext cx="6429338" cy="2862322"/>
          </a:xfrm>
          <a:prstGeom prst="rect">
            <a:avLst/>
          </a:prstGeom>
          <a:noFill/>
        </p:spPr>
        <p:txBody>
          <a:bodyPr wrap="square">
            <a:spAutoFit/>
          </a:bodyPr>
          <a:lstStyle/>
          <a:p>
            <a:pPr algn="just"/>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đến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từ</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sáng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sớm</a:t>
            </a:r>
            <a:endParaRPr lang="en-US" sz="2000" dirty="0">
              <a:latin typeface="Times New Roman" panose="02020603050405020304" pitchFamily="18" charset="0"/>
              <a:cs typeface="Times New Roman" panose="02020603050405020304" pitchFamily="18" charset="0"/>
            </a:endParaRPr>
          </a:p>
          <a:p>
            <a:pPr algn="just"/>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tham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dự</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trẻ</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đứng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tuổi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a:t>
            </a:r>
          </a:p>
          <a:p>
            <a:pPr algn="just"/>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Những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kẻ</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quyền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thế</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trong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quát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nạt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ra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lệnh</a:t>
            </a:r>
            <a:r>
              <a:rPr lang="en-US" sz="2000" dirty="0">
                <a:latin typeface="Times New Roman" panose="02020603050405020304" pitchFamily="18" charset="0"/>
                <a:cs typeface="Times New Roman" panose="02020603050405020304" pitchFamily="18" charset="0"/>
              </a:rPr>
              <a:t> chia </a:t>
            </a:r>
            <a:r>
              <a:rPr lang="en-US" sz="2000" dirty="0" err="1">
                <a:latin typeface="Times New Roman" panose="02020603050405020304" pitchFamily="18" charset="0"/>
                <a:cs typeface="Times New Roman" panose="02020603050405020304" pitchFamily="18" charset="0"/>
              </a:rPr>
              <a:t>cỗ</a:t>
            </a:r>
            <a:r>
              <a:rPr lang="en-US" sz="2000" dirty="0">
                <a:latin typeface="Times New Roman" panose="02020603050405020304" pitchFamily="18" charset="0"/>
                <a:cs typeface="Times New Roman" panose="02020603050405020304" pitchFamily="18" charset="0"/>
              </a:rPr>
              <a:t>.</a:t>
            </a:r>
          </a:p>
          <a:p>
            <a:pPr algn="just"/>
            <a:r>
              <a:rPr lang="en-US" sz="2000"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Mâm</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cỗ</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xôi</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gà</a:t>
            </a:r>
            <a:r>
              <a:rPr lang="en-US" sz="2000" b="1" dirty="0">
                <a:latin typeface="Times New Roman" panose="02020603050405020304" pitchFamily="18" charset="0"/>
                <a:cs typeface="Times New Roman" panose="02020603050405020304" pitchFamily="18" charset="0"/>
              </a:rPr>
              <a:t>:</a:t>
            </a:r>
          </a:p>
          <a:p>
            <a:pPr marL="342900" lvl="2" indent="-342900" algn="just">
              <a:buFont typeface="Wingdings" panose="05000000000000000000" pitchFamily="2" charset="2"/>
              <a:buChar char="Ø"/>
            </a:pPr>
            <a:r>
              <a:rPr lang="en-US" sz="2000" dirty="0" err="1">
                <a:latin typeface="Times New Roman" panose="02020603050405020304" pitchFamily="18" charset="0"/>
                <a:cs typeface="Times New Roman" panose="02020603050405020304" pitchFamily="18" charset="0"/>
              </a:rPr>
              <a:t>Được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anh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mõ</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đội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đầu</a:t>
            </a:r>
            <a:r>
              <a:rPr lang="en-US" sz="2000" dirty="0">
                <a:latin typeface="Times New Roman" panose="02020603050405020304" pitchFamily="18" charset="0"/>
                <a:cs typeface="Times New Roman" panose="02020603050405020304" pitchFamily="18" charset="0"/>
              </a:rPr>
              <a:t>.</a:t>
            </a:r>
          </a:p>
          <a:p>
            <a:pPr marL="342900" lvl="2" indent="-342900" algn="just">
              <a:buFont typeface="Wingdings" panose="05000000000000000000" pitchFamily="2" charset="2"/>
              <a:buChar char="Ø"/>
            </a:pPr>
            <a:r>
              <a:rPr lang="en-US" sz="2000" dirty="0" err="1">
                <a:latin typeface="Times New Roman" panose="02020603050405020304" pitchFamily="18" charset="0"/>
                <a:cs typeface="Times New Roman" panose="02020603050405020304" pitchFamily="18" charset="0"/>
              </a:rPr>
              <a:t>Mâm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xôi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vừa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kín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lòng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mâm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đồng</a:t>
            </a:r>
            <a:r>
              <a:rPr lang="en-US" sz="2000" dirty="0">
                <a:latin typeface="Times New Roman" panose="02020603050405020304" pitchFamily="18" charset="0"/>
                <a:cs typeface="Times New Roman" panose="02020603050405020304" pitchFamily="18" charset="0"/>
              </a:rPr>
              <a:t>.</a:t>
            </a:r>
          </a:p>
          <a:p>
            <a:pPr marL="342900" lvl="2" indent="-342900" algn="just">
              <a:buFont typeface="Wingdings" panose="05000000000000000000" pitchFamily="2" charset="2"/>
              <a:buChar char="Ø"/>
            </a:pPr>
            <a:r>
              <a:rPr lang="en-US" sz="2000" dirty="0" err="1">
                <a:latin typeface="Times New Roman" panose="02020603050405020304" pitchFamily="18" charset="0"/>
                <a:cs typeface="Times New Roman" panose="02020603050405020304" pitchFamily="18" charset="0"/>
              </a:rPr>
              <a:t>Đặc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biệt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ảnh</a:t>
            </a:r>
            <a:r>
              <a:rPr lang="en-US" sz="2000" dirty="0">
                <a:latin typeface="Times New Roman" panose="02020603050405020304" pitchFamily="18" charset="0"/>
                <a:cs typeface="Times New Roman" panose="02020603050405020304" pitchFamily="18" charset="0"/>
              </a:rPr>
              <a:t> con </a:t>
            </a:r>
            <a:r>
              <a:rPr lang="en-US" sz="2000" dirty="0" err="1">
                <a:latin typeface="Times New Roman" panose="02020603050405020304" pitchFamily="18" charset="0"/>
                <a:cs typeface="Times New Roman" panose="02020603050405020304" pitchFamily="18" charset="0"/>
              </a:rPr>
              <a:t>gà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nhỏ</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bé</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một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ăn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cố</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mới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hết</a:t>
            </a:r>
            <a:r>
              <a:rPr lang="en-US" sz="2000" dirty="0">
                <a:latin typeface="Times New Roman" panose="02020603050405020304" pitchFamily="18" charset="0"/>
                <a:cs typeface="Times New Roman" panose="02020603050405020304" pitchFamily="18" charset="0"/>
              </a:rPr>
              <a:t>”.</a:t>
            </a:r>
          </a:p>
          <a:p>
            <a:pPr marL="342900" lvl="2" indent="-342900" algn="just">
              <a:buFont typeface="Wingdings" panose="05000000000000000000" pitchFamily="2" charset="2"/>
              <a:buChar char="Ø"/>
            </a:pPr>
            <a:r>
              <a:rPr lang="en-US" sz="2000" dirty="0">
                <a:latin typeface="Times New Roman" panose="02020603050405020304" pitchFamily="18" charset="0"/>
                <a:cs typeface="Times New Roman" panose="02020603050405020304" pitchFamily="18" charset="0"/>
              </a:rPr>
              <a:t>Con </a:t>
            </a:r>
            <a:r>
              <a:rPr lang="en-US" sz="2000" dirty="0" err="1">
                <a:latin typeface="Times New Roman" panose="02020603050405020304" pitchFamily="18" charset="0"/>
                <a:cs typeface="Times New Roman" panose="02020603050405020304" pitchFamily="18" charset="0"/>
              </a:rPr>
              <a:t>gà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thành</a:t>
            </a:r>
            <a:r>
              <a:rPr lang="en-US" sz="2000" dirty="0">
                <a:latin typeface="Times New Roman" panose="02020603050405020304" pitchFamily="18" charset="0"/>
                <a:cs typeface="Times New Roman" panose="02020603050405020304" pitchFamily="18" charset="0"/>
              </a:rPr>
              <a:t> 23 </a:t>
            </a:r>
            <a:r>
              <a:rPr lang="en-US" sz="2000" dirty="0" err="1">
                <a:latin typeface="Times New Roman" panose="02020603050405020304" pitchFamily="18" charset="0"/>
                <a:cs typeface="Times New Roman" panose="02020603050405020304" pitchFamily="18" charset="0"/>
              </a:rPr>
              <a:t>cỗ</a:t>
            </a:r>
            <a:r>
              <a:rPr lang="en-US" sz="2000" dirty="0">
                <a:latin typeface="Times New Roman" panose="02020603050405020304" pitchFamily="18" charset="0"/>
                <a:cs typeface="Times New Roman" panose="02020603050405020304" pitchFamily="18" charset="0"/>
              </a:rPr>
              <a:t>.</a:t>
            </a:r>
          </a:p>
        </p:txBody>
      </p:sp>
      <p:pic>
        <p:nvPicPr>
          <p:cNvPr id="3" name="Picture 2">
            <a:extLst>
              <a:ext uri="{FF2B5EF4-FFF2-40B4-BE49-F238E27FC236}">
                <a16:creationId xmlns:a16="http://schemas.microsoft.com/office/drawing/2014/main" id="{E055BC08-A3CD-CD71-1CD8-FC93368C8E8F}"/>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9409" b="98118" l="9122" r="93243">
                        <a14:foregroundMark x1="64777" y1="37801" x2="81081" y2="40591"/>
                        <a14:foregroundMark x1="49662" y1="35215" x2="63020" y2="37501"/>
                        <a14:foregroundMark x1="76351" y1="30645" x2="76014" y2="50000"/>
                        <a14:foregroundMark x1="87500" y1="36559" x2="90541" y2="47849"/>
                        <a14:foregroundMark x1="68967" y1="95222" x2="68675" y2="95871"/>
                        <a14:foregroundMark x1="70986" y1="90738" x2="69332" y2="94412"/>
                        <a14:foregroundMark x1="76014" y1="79570" x2="72811" y2="86684"/>
                        <a14:foregroundMark x1="91892" y1="63441" x2="92568" y2="64516"/>
                        <a14:foregroundMark x1="90541" y1="67204" x2="93581" y2="75806"/>
                        <a14:foregroundMark x1="58108" y1="64785" x2="62500" y2="86022"/>
                        <a14:foregroundMark x1="56081" y1="32796" x2="56419" y2="34140"/>
                        <a14:foregroundMark x1="53716" y1="33602" x2="58108" y2="40591"/>
                        <a14:foregroundMark x1="89189" y1="98118" x2="87500" y2="97581"/>
                        <a14:backgroundMark x1="73986" y1="86022" x2="76014" y2="87903"/>
                        <a14:backgroundMark x1="72297" y1="98118" x2="71284" y2="98118"/>
                        <a14:backgroundMark x1="70270" y1="97581" x2="62838" y2="98925"/>
                        <a14:backgroundMark x1="67905" y1="35215" x2="68581" y2="36022"/>
                      </a14:backgroundRemoval>
                    </a14:imgEffect>
                  </a14:imgLayer>
                </a14:imgProps>
              </a:ext>
            </a:extLst>
          </a:blip>
          <a:stretch>
            <a:fillRect/>
          </a:stretch>
        </p:blipFill>
        <p:spPr>
          <a:xfrm>
            <a:off x="5139601" y="-416892"/>
            <a:ext cx="4314203" cy="5421903"/>
          </a:xfrm>
          <a:prstGeom prst="rect">
            <a:avLst/>
          </a:prstGeom>
        </p:spPr>
      </p:pic>
    </p:spTree>
    <p:extLst>
      <p:ext uri="{BB962C8B-B14F-4D97-AF65-F5344CB8AC3E}">
        <p14:creationId xmlns:p14="http://schemas.microsoft.com/office/powerpoint/2010/main" val="3658628137"/>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145">
          <a:extLst>
            <a:ext uri="{FF2B5EF4-FFF2-40B4-BE49-F238E27FC236}">
              <a16:creationId xmlns:a16="http://schemas.microsoft.com/office/drawing/2014/main" id="{5C792F10-7692-8630-D2F7-58EC1A441114}"/>
            </a:ext>
          </a:extLst>
        </p:cNvPr>
        <p:cNvGrpSpPr/>
        <p:nvPr/>
      </p:nvGrpSpPr>
      <p:grpSpPr>
        <a:xfrm>
          <a:off x="0" y="0"/>
          <a:ext cx="0" cy="0"/>
          <a:chOff x="0" y="0"/>
          <a:chExt cx="0" cy="0"/>
        </a:xfrm>
      </p:grpSpPr>
      <p:sp>
        <p:nvSpPr>
          <p:cNvPr id="6" name="Google Shape;2138;p31">
            <a:extLst>
              <a:ext uri="{FF2B5EF4-FFF2-40B4-BE49-F238E27FC236}">
                <a16:creationId xmlns:a16="http://schemas.microsoft.com/office/drawing/2014/main" id="{E4BB4BA9-42E6-5A1E-9F34-25178F9AD04C}"/>
              </a:ext>
            </a:extLst>
          </p:cNvPr>
          <p:cNvSpPr txBox="1">
            <a:spLocks noGrp="1"/>
          </p:cNvSpPr>
          <p:nvPr>
            <p:ph type="title"/>
          </p:nvPr>
        </p:nvSpPr>
        <p:spPr>
          <a:xfrm>
            <a:off x="129505" y="251378"/>
            <a:ext cx="5323028" cy="730755"/>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b="1" dirty="0">
                <a:latin typeface="Times New Roman" panose="02020603050405020304" pitchFamily="18" charset="0"/>
                <a:cs typeface="Times New Roman" panose="02020603050405020304" pitchFamily="18" charset="0"/>
              </a:rPr>
              <a:t>II. </a:t>
            </a:r>
            <a:r>
              <a:rPr lang="en-US" sz="2000" b="1" dirty="0" err="1">
                <a:latin typeface="Times New Roman" panose="02020603050405020304" pitchFamily="18" charset="0"/>
                <a:cs typeface="Times New Roman" panose="02020603050405020304" pitchFamily="18" charset="0"/>
              </a:rPr>
              <a:t>Đọc</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hiểu</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văn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bản</a:t>
            </a:r>
            <a:r>
              <a:rPr lang="en-US" sz="2000" b="1" dirty="0">
                <a:latin typeface="Times New Roman" panose="02020603050405020304" pitchFamily="18" charset="0"/>
                <a:cs typeface="Times New Roman" panose="02020603050405020304" pitchFamily="18" charset="0"/>
              </a:rPr>
              <a:t> </a:t>
            </a:r>
            <a:br>
              <a:rPr lang="en-US" sz="2000" b="1" dirty="0">
                <a:latin typeface="Times New Roman" panose="02020603050405020304" pitchFamily="18" charset="0"/>
                <a:cs typeface="Times New Roman" panose="02020603050405020304" pitchFamily="18" charset="0"/>
              </a:rPr>
            </a:br>
            <a:r>
              <a:rPr lang="en-US" sz="2000" b="1" dirty="0">
                <a:latin typeface="Times New Roman" panose="02020603050405020304" pitchFamily="18" charset="0"/>
                <a:cs typeface="Times New Roman" panose="02020603050405020304" pitchFamily="18" charset="0"/>
              </a:rPr>
              <a:t>2. </a:t>
            </a:r>
            <a:r>
              <a:rPr lang="en-US" sz="2000" b="1" dirty="0" err="1">
                <a:latin typeface="Times New Roman" panose="02020603050405020304" pitchFamily="18" charset="0"/>
                <a:cs typeface="Times New Roman" panose="02020603050405020304" pitchFamily="18" charset="0"/>
              </a:rPr>
              <a:t>Nghệ</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thuật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băm</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thịt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gà</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của</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anh</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mõ</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làng</a:t>
            </a:r>
            <a:r>
              <a:rPr lang="en-US" sz="2000" b="1" dirty="0">
                <a:latin typeface="Times New Roman" panose="02020603050405020304" pitchFamily="18" charset="0"/>
                <a:cs typeface="Times New Roman" panose="02020603050405020304" pitchFamily="18" charset="0"/>
              </a:rPr>
              <a:t>.</a:t>
            </a:r>
            <a:endParaRPr sz="2000" b="1" dirty="0">
              <a:latin typeface="Times New Roman" panose="02020603050405020304" pitchFamily="18" charset="0"/>
              <a:cs typeface="Times New Roman" panose="02020603050405020304" pitchFamily="18" charset="0"/>
            </a:endParaRPr>
          </a:p>
        </p:txBody>
      </p:sp>
      <p:grpSp>
        <p:nvGrpSpPr>
          <p:cNvPr id="9" name="Group 8">
            <a:extLst>
              <a:ext uri="{FF2B5EF4-FFF2-40B4-BE49-F238E27FC236}">
                <a16:creationId xmlns:a16="http://schemas.microsoft.com/office/drawing/2014/main" id="{8E982517-F5E2-26F0-00AE-F6D51241CD2D}"/>
              </a:ext>
            </a:extLst>
          </p:cNvPr>
          <p:cNvGrpSpPr/>
          <p:nvPr/>
        </p:nvGrpSpPr>
        <p:grpSpPr>
          <a:xfrm>
            <a:off x="225777" y="982133"/>
            <a:ext cx="5308936" cy="666045"/>
            <a:chOff x="417688" y="1241778"/>
            <a:chExt cx="5308936" cy="666045"/>
          </a:xfrm>
        </p:grpSpPr>
        <p:sp>
          <p:nvSpPr>
            <p:cNvPr id="7" name="Rectangle: Rounded Corners 6">
              <a:extLst>
                <a:ext uri="{FF2B5EF4-FFF2-40B4-BE49-F238E27FC236}">
                  <a16:creationId xmlns:a16="http://schemas.microsoft.com/office/drawing/2014/main" id="{89A0E8E6-687E-4437-9050-57129677E176}"/>
                </a:ext>
              </a:extLst>
            </p:cNvPr>
            <p:cNvSpPr/>
            <p:nvPr/>
          </p:nvSpPr>
          <p:spPr>
            <a:xfrm>
              <a:off x="417688" y="1365956"/>
              <a:ext cx="553155" cy="541867"/>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a:latin typeface="Times New Roman" panose="02020603050405020304" pitchFamily="18" charset="0"/>
                  <a:cs typeface="Times New Roman" panose="02020603050405020304" pitchFamily="18" charset="0"/>
                </a:rPr>
                <a:t>a.</a:t>
              </a:r>
            </a:p>
          </p:txBody>
        </p:sp>
        <p:sp>
          <p:nvSpPr>
            <p:cNvPr id="8" name="TextBox 7">
              <a:extLst>
                <a:ext uri="{FF2B5EF4-FFF2-40B4-BE49-F238E27FC236}">
                  <a16:creationId xmlns:a16="http://schemas.microsoft.com/office/drawing/2014/main" id="{931E8748-0DB1-AD8A-9E3F-4B42BFF21A1A}"/>
                </a:ext>
              </a:extLst>
            </p:cNvPr>
            <p:cNvSpPr txBox="1"/>
            <p:nvPr/>
          </p:nvSpPr>
          <p:spPr>
            <a:xfrm>
              <a:off x="996087" y="1241778"/>
              <a:ext cx="4730537" cy="646331"/>
            </a:xfrm>
            <a:prstGeom prst="rect">
              <a:avLst/>
            </a:prstGeom>
            <a:noFill/>
          </p:spPr>
          <p:txBody>
            <a:bodyPr wrap="square" rtlCol="0">
              <a:spAutoFit/>
            </a:bodyPr>
            <a:lstStyle/>
            <a:p>
              <a:pPr algn="just"/>
              <a:r>
                <a:rPr lang="en-US" sz="1800" b="1" dirty="0" err="1">
                  <a:effectLst/>
                  <a:latin typeface="Times New Roman" panose="02020603050405020304" pitchFamily="18" charset="0"/>
                  <a:ea typeface="Times New Roman" panose="02020603050405020304" pitchFamily="18" charset="0"/>
                </a:rPr>
                <a:t>Khung</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cảnh</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tục</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lễ</a:t>
              </a:r>
              <a:r>
                <a:rPr lang="en-US" sz="1800" b="1" dirty="0">
                  <a:effectLst/>
                  <a:latin typeface="Times New Roman" panose="02020603050405020304" pitchFamily="18" charset="0"/>
                  <a:ea typeface="Times New Roman" panose="02020603050405020304" pitchFamily="18" charset="0"/>
                </a:rPr>
                <a:t> “ </a:t>
              </a:r>
              <a:r>
                <a:rPr lang="en-US" sz="1800" b="1" dirty="0" err="1">
                  <a:effectLst/>
                  <a:latin typeface="Times New Roman" panose="02020603050405020304" pitchFamily="18" charset="0"/>
                  <a:ea typeface="Times New Roman" panose="02020603050405020304" pitchFamily="18" charset="0"/>
                </a:rPr>
                <a:t>chứa</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hàng</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xóm”ở</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nhà</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Lăng</a:t>
              </a:r>
              <a:r>
                <a:rPr lang="en-US" sz="1800" b="1" dirty="0">
                  <a:effectLst/>
                  <a:latin typeface="Times New Roman" panose="02020603050405020304" pitchFamily="18" charset="0"/>
                  <a:ea typeface="Times New Roman" panose="02020603050405020304" pitchFamily="18" charset="0"/>
                </a:rPr>
                <a:t> Vân</a:t>
              </a:r>
              <a:endParaRPr lang="en-US" sz="2400" b="1" dirty="0">
                <a:latin typeface="Times New Roman" panose="02020603050405020304" pitchFamily="18" charset="0"/>
                <a:cs typeface="Times New Roman" panose="02020603050405020304" pitchFamily="18" charset="0"/>
              </a:endParaRPr>
            </a:p>
          </p:txBody>
        </p:sp>
      </p:grpSp>
      <p:sp>
        <p:nvSpPr>
          <p:cNvPr id="4" name="TextBox 3">
            <a:extLst>
              <a:ext uri="{FF2B5EF4-FFF2-40B4-BE49-F238E27FC236}">
                <a16:creationId xmlns:a16="http://schemas.microsoft.com/office/drawing/2014/main" id="{67C7163A-4770-3225-A987-486734D7BB47}"/>
              </a:ext>
            </a:extLst>
          </p:cNvPr>
          <p:cNvSpPr txBox="1"/>
          <p:nvPr/>
        </p:nvSpPr>
        <p:spPr>
          <a:xfrm>
            <a:off x="225777" y="1977909"/>
            <a:ext cx="5599290" cy="2677656"/>
          </a:xfrm>
          <a:prstGeom prst="rect">
            <a:avLst/>
          </a:prstGeom>
          <a:noFill/>
        </p:spPr>
        <p:txBody>
          <a:bodyPr wrap="square">
            <a:spAutoFit/>
          </a:bodyPr>
          <a:lstStyle/>
          <a:p>
            <a:pPr marL="342900" indent="-342900" algn="just">
              <a:buFont typeface="Wingdings" panose="05000000000000000000" pitchFamily="2" charset="2"/>
              <a:buChar char="§"/>
            </a:pPr>
            <a:r>
              <a:rPr lang="en-US" sz="2400" b="1" dirty="0" err="1">
                <a:latin typeface="Times New Roman" panose="02020603050405020304" pitchFamily="18" charset="0"/>
                <a:cs typeface="Times New Roman" panose="02020603050405020304" pitchFamily="18" charset="0"/>
              </a:rPr>
              <a:t>Nội</a:t>
            </a:r>
            <a:r>
              <a:rPr lang="en-US" sz="2400" b="1" dirty="0">
                <a:latin typeface="Times New Roman" panose="02020603050405020304" pitchFamily="18" charset="0"/>
                <a:cs typeface="Times New Roman" panose="02020603050405020304" pitchFamily="18" charset="0"/>
              </a:rPr>
              <a:t> dung </a:t>
            </a:r>
          </a:p>
          <a:p>
            <a:pPr marL="342900" indent="-342900" algn="just">
              <a:buFont typeface="Wingdings" panose="05000000000000000000" pitchFamily="2" charset="2"/>
              <a:buChar char="Ø"/>
            </a:pPr>
            <a:r>
              <a:rPr lang="en-US" sz="2400" dirty="0" err="1">
                <a:latin typeface="Times New Roman" panose="02020603050405020304" pitchFamily="18" charset="0"/>
                <a:cs typeface="Times New Roman" panose="02020603050405020304" pitchFamily="18" charset="0"/>
              </a:rPr>
              <a:t>Làng</a:t>
            </a:r>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quê nghèo khổ, bị đè nén bởi những hủ tục.</a:t>
            </a:r>
          </a:p>
          <a:p>
            <a:pPr marL="342900" indent="-342900" algn="just">
              <a:buFont typeface="Wingdings" panose="05000000000000000000" pitchFamily="2" charset="2"/>
              <a:buChar char="Ø"/>
            </a:pPr>
            <a:r>
              <a:rPr lang="en-US" sz="2400" dirty="0" err="1">
                <a:latin typeface="Times New Roman" panose="02020603050405020304" pitchFamily="18" charset="0"/>
                <a:cs typeface="Times New Roman" panose="02020603050405020304" pitchFamily="18" charset="0"/>
              </a:rPr>
              <a:t>Tầng</a:t>
            </a:r>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lớp trên trong làng quyền uy, hạch sách dân.</a:t>
            </a:r>
          </a:p>
          <a:p>
            <a:pPr marL="342900" indent="-342900" algn="just">
              <a:buFont typeface="Wingdings" panose="05000000000000000000" pitchFamily="2" charset="2"/>
              <a:buChar char="§"/>
            </a:pPr>
            <a:r>
              <a:rPr lang="en-US" sz="2400" b="1" dirty="0" err="1">
                <a:latin typeface="Times New Roman" panose="02020603050405020304" pitchFamily="18" charset="0"/>
                <a:cs typeface="Times New Roman" panose="02020603050405020304" pitchFamily="18" charset="0"/>
              </a:rPr>
              <a:t>Nghệ</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thuật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Kết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hợp</a:t>
            </a:r>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giữa tự sự, miêu tả, đối thoại để tường thuật sự việc.</a:t>
            </a:r>
          </a:p>
        </p:txBody>
      </p:sp>
      <p:pic>
        <p:nvPicPr>
          <p:cNvPr id="3" name="Picture 2">
            <a:extLst>
              <a:ext uri="{FF2B5EF4-FFF2-40B4-BE49-F238E27FC236}">
                <a16:creationId xmlns:a16="http://schemas.microsoft.com/office/drawing/2014/main" id="{50A5388A-376F-76D8-E089-83280B9700A7}"/>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9409" b="98118" l="9122" r="93243">
                        <a14:foregroundMark x1="64777" y1="37801" x2="81081" y2="40591"/>
                        <a14:foregroundMark x1="49662" y1="35215" x2="63020" y2="37501"/>
                        <a14:foregroundMark x1="76351" y1="30645" x2="76014" y2="50000"/>
                        <a14:foregroundMark x1="87500" y1="36559" x2="90541" y2="47849"/>
                        <a14:foregroundMark x1="68967" y1="95222" x2="68675" y2="95871"/>
                        <a14:foregroundMark x1="70986" y1="90738" x2="69332" y2="94412"/>
                        <a14:foregroundMark x1="76014" y1="79570" x2="72811" y2="86684"/>
                        <a14:foregroundMark x1="91892" y1="63441" x2="92568" y2="64516"/>
                        <a14:foregroundMark x1="90541" y1="67204" x2="93581" y2="75806"/>
                        <a14:foregroundMark x1="58108" y1="64785" x2="62500" y2="86022"/>
                        <a14:foregroundMark x1="56081" y1="32796" x2="56419" y2="34140"/>
                        <a14:foregroundMark x1="53716" y1="33602" x2="58108" y2="40591"/>
                        <a14:foregroundMark x1="89189" y1="98118" x2="87500" y2="97581"/>
                        <a14:backgroundMark x1="73986" y1="86022" x2="76014" y2="87903"/>
                        <a14:backgroundMark x1="72297" y1="98118" x2="71284" y2="98118"/>
                        <a14:backgroundMark x1="70270" y1="97581" x2="62838" y2="98925"/>
                        <a14:backgroundMark x1="67905" y1="35215" x2="68581" y2="36022"/>
                      </a14:backgroundRemoval>
                    </a14:imgEffect>
                  </a14:imgLayer>
                </a14:imgProps>
              </a:ext>
            </a:extLst>
          </a:blip>
          <a:stretch>
            <a:fillRect/>
          </a:stretch>
        </p:blipFill>
        <p:spPr>
          <a:xfrm>
            <a:off x="5139601" y="-416892"/>
            <a:ext cx="4314203" cy="5421903"/>
          </a:xfrm>
          <a:prstGeom prst="rect">
            <a:avLst/>
          </a:prstGeom>
        </p:spPr>
      </p:pic>
    </p:spTree>
    <p:extLst>
      <p:ext uri="{BB962C8B-B14F-4D97-AF65-F5344CB8AC3E}">
        <p14:creationId xmlns:p14="http://schemas.microsoft.com/office/powerpoint/2010/main" val="477631867"/>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145">
          <a:extLst>
            <a:ext uri="{FF2B5EF4-FFF2-40B4-BE49-F238E27FC236}">
              <a16:creationId xmlns:a16="http://schemas.microsoft.com/office/drawing/2014/main" id="{6FD47D7A-75FC-7B3C-5BBC-51F1239DBA2F}"/>
            </a:ext>
          </a:extLst>
        </p:cNvPr>
        <p:cNvGrpSpPr/>
        <p:nvPr/>
      </p:nvGrpSpPr>
      <p:grpSpPr>
        <a:xfrm>
          <a:off x="0" y="0"/>
          <a:ext cx="0" cy="0"/>
          <a:chOff x="0" y="0"/>
          <a:chExt cx="0" cy="0"/>
        </a:xfrm>
      </p:grpSpPr>
      <p:sp>
        <p:nvSpPr>
          <p:cNvPr id="6" name="Google Shape;2138;p31">
            <a:extLst>
              <a:ext uri="{FF2B5EF4-FFF2-40B4-BE49-F238E27FC236}">
                <a16:creationId xmlns:a16="http://schemas.microsoft.com/office/drawing/2014/main" id="{DBFDCEF5-03C2-66F5-9F78-39EFE46ED2B2}"/>
              </a:ext>
            </a:extLst>
          </p:cNvPr>
          <p:cNvSpPr txBox="1">
            <a:spLocks noGrp="1"/>
          </p:cNvSpPr>
          <p:nvPr>
            <p:ph type="title"/>
          </p:nvPr>
        </p:nvSpPr>
        <p:spPr>
          <a:xfrm>
            <a:off x="129505" y="251378"/>
            <a:ext cx="5323028" cy="730755"/>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b="1" dirty="0">
                <a:latin typeface="Times New Roman" panose="02020603050405020304" pitchFamily="18" charset="0"/>
                <a:cs typeface="Times New Roman" panose="02020603050405020304" pitchFamily="18" charset="0"/>
              </a:rPr>
              <a:t>II. </a:t>
            </a:r>
            <a:r>
              <a:rPr lang="en-US" sz="2000" b="1" dirty="0" err="1">
                <a:latin typeface="Times New Roman" panose="02020603050405020304" pitchFamily="18" charset="0"/>
                <a:cs typeface="Times New Roman" panose="02020603050405020304" pitchFamily="18" charset="0"/>
              </a:rPr>
              <a:t>Đọc</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hiểu</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văn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bản</a:t>
            </a:r>
            <a:r>
              <a:rPr lang="en-US" sz="2000" b="1" dirty="0">
                <a:latin typeface="Times New Roman" panose="02020603050405020304" pitchFamily="18" charset="0"/>
                <a:cs typeface="Times New Roman" panose="02020603050405020304" pitchFamily="18" charset="0"/>
              </a:rPr>
              <a:t> </a:t>
            </a:r>
            <a:br>
              <a:rPr lang="en-US" sz="2000" b="1" dirty="0">
                <a:latin typeface="Times New Roman" panose="02020603050405020304" pitchFamily="18" charset="0"/>
                <a:cs typeface="Times New Roman" panose="02020603050405020304" pitchFamily="18" charset="0"/>
              </a:rPr>
            </a:br>
            <a:r>
              <a:rPr lang="en-US" sz="2000" b="1" dirty="0">
                <a:latin typeface="Times New Roman" panose="02020603050405020304" pitchFamily="18" charset="0"/>
                <a:cs typeface="Times New Roman" panose="02020603050405020304" pitchFamily="18" charset="0"/>
              </a:rPr>
              <a:t>2. </a:t>
            </a:r>
            <a:r>
              <a:rPr lang="en-US" sz="2000" b="1" dirty="0" err="1">
                <a:latin typeface="Times New Roman" panose="02020603050405020304" pitchFamily="18" charset="0"/>
                <a:cs typeface="Times New Roman" panose="02020603050405020304" pitchFamily="18" charset="0"/>
              </a:rPr>
              <a:t>Nghệ</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thuật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băm</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thịt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gà</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của</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anh</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mõ</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làng</a:t>
            </a:r>
            <a:r>
              <a:rPr lang="en-US" sz="2000" b="1" dirty="0">
                <a:latin typeface="Times New Roman" panose="02020603050405020304" pitchFamily="18" charset="0"/>
                <a:cs typeface="Times New Roman" panose="02020603050405020304" pitchFamily="18" charset="0"/>
              </a:rPr>
              <a:t>.</a:t>
            </a:r>
            <a:endParaRPr sz="2000" b="1" dirty="0">
              <a:latin typeface="Times New Roman" panose="02020603050405020304" pitchFamily="18" charset="0"/>
              <a:cs typeface="Times New Roman" panose="02020603050405020304" pitchFamily="18" charset="0"/>
            </a:endParaRPr>
          </a:p>
        </p:txBody>
      </p:sp>
      <p:grpSp>
        <p:nvGrpSpPr>
          <p:cNvPr id="9" name="Group 8">
            <a:extLst>
              <a:ext uri="{FF2B5EF4-FFF2-40B4-BE49-F238E27FC236}">
                <a16:creationId xmlns:a16="http://schemas.microsoft.com/office/drawing/2014/main" id="{CD98CE86-752C-051F-1337-CDEA3D45726E}"/>
              </a:ext>
            </a:extLst>
          </p:cNvPr>
          <p:cNvGrpSpPr/>
          <p:nvPr/>
        </p:nvGrpSpPr>
        <p:grpSpPr>
          <a:xfrm>
            <a:off x="225777" y="1106311"/>
            <a:ext cx="5283692" cy="541867"/>
            <a:chOff x="417688" y="1365956"/>
            <a:chExt cx="5283692" cy="541867"/>
          </a:xfrm>
        </p:grpSpPr>
        <p:sp>
          <p:nvSpPr>
            <p:cNvPr id="7" name="Rectangle: Rounded Corners 6">
              <a:extLst>
                <a:ext uri="{FF2B5EF4-FFF2-40B4-BE49-F238E27FC236}">
                  <a16:creationId xmlns:a16="http://schemas.microsoft.com/office/drawing/2014/main" id="{74D91BAC-030B-A9C4-33C5-3A0C7EA349AF}"/>
                </a:ext>
              </a:extLst>
            </p:cNvPr>
            <p:cNvSpPr/>
            <p:nvPr/>
          </p:nvSpPr>
          <p:spPr>
            <a:xfrm>
              <a:off x="417688" y="1365956"/>
              <a:ext cx="553155" cy="541867"/>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a:latin typeface="Times New Roman" panose="02020603050405020304" pitchFamily="18" charset="0"/>
                  <a:cs typeface="Times New Roman" panose="02020603050405020304" pitchFamily="18" charset="0"/>
                </a:rPr>
                <a:t>b.</a:t>
              </a:r>
            </a:p>
          </p:txBody>
        </p:sp>
        <p:sp>
          <p:nvSpPr>
            <p:cNvPr id="8" name="TextBox 7">
              <a:extLst>
                <a:ext uri="{FF2B5EF4-FFF2-40B4-BE49-F238E27FC236}">
                  <a16:creationId xmlns:a16="http://schemas.microsoft.com/office/drawing/2014/main" id="{86F841DC-A10D-33F7-E601-03BBBC676580}"/>
                </a:ext>
              </a:extLst>
            </p:cNvPr>
            <p:cNvSpPr txBox="1"/>
            <p:nvPr/>
          </p:nvSpPr>
          <p:spPr>
            <a:xfrm>
              <a:off x="970843" y="1371454"/>
              <a:ext cx="4730537" cy="400110"/>
            </a:xfrm>
            <a:prstGeom prst="rect">
              <a:avLst/>
            </a:prstGeom>
            <a:noFill/>
          </p:spPr>
          <p:txBody>
            <a:bodyPr wrap="square" rtlCol="0">
              <a:spAutoFit/>
            </a:bodyPr>
            <a:lstStyle/>
            <a:p>
              <a:pPr algn="just"/>
              <a:r>
                <a:rPr lang="en-US" sz="2000" b="1" dirty="0" err="1">
                  <a:effectLst/>
                  <a:latin typeface="Times New Roman" panose="02020603050405020304" pitchFamily="18" charset="0"/>
                  <a:ea typeface="Times New Roman" panose="02020603050405020304" pitchFamily="18" charset="0"/>
                </a:rPr>
                <a:t>Nghệ</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thuật</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băm</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thịt</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gà</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của</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anh</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mõ</a:t>
              </a:r>
              <a:endParaRPr lang="en-US" sz="2800" b="1" dirty="0">
                <a:latin typeface="Times New Roman" panose="02020603050405020304" pitchFamily="18" charset="0"/>
                <a:cs typeface="Times New Roman" panose="02020603050405020304" pitchFamily="18" charset="0"/>
              </a:endParaRPr>
            </a:p>
          </p:txBody>
        </p:sp>
      </p:grpSp>
      <p:grpSp>
        <p:nvGrpSpPr>
          <p:cNvPr id="2" name="Google Shape;3824;p37">
            <a:extLst>
              <a:ext uri="{FF2B5EF4-FFF2-40B4-BE49-F238E27FC236}">
                <a16:creationId xmlns:a16="http://schemas.microsoft.com/office/drawing/2014/main" id="{C364C60B-03AC-A470-89C1-3248B7F4071C}"/>
              </a:ext>
            </a:extLst>
          </p:cNvPr>
          <p:cNvGrpSpPr/>
          <p:nvPr/>
        </p:nvGrpSpPr>
        <p:grpSpPr>
          <a:xfrm>
            <a:off x="7102041" y="982133"/>
            <a:ext cx="4332272" cy="5143556"/>
            <a:chOff x="7855920" y="2772000"/>
            <a:chExt cx="2108880" cy="2503800"/>
          </a:xfrm>
        </p:grpSpPr>
        <p:sp>
          <p:nvSpPr>
            <p:cNvPr id="5" name="Google Shape;3825;p37">
              <a:extLst>
                <a:ext uri="{FF2B5EF4-FFF2-40B4-BE49-F238E27FC236}">
                  <a16:creationId xmlns:a16="http://schemas.microsoft.com/office/drawing/2014/main" id="{9582DA89-3FBE-62A0-25BB-7923D5C4662E}"/>
                </a:ext>
              </a:extLst>
            </p:cNvPr>
            <p:cNvSpPr/>
            <p:nvPr/>
          </p:nvSpPr>
          <p:spPr>
            <a:xfrm>
              <a:off x="7925760" y="2772000"/>
              <a:ext cx="609840" cy="891000"/>
            </a:xfrm>
            <a:custGeom>
              <a:avLst/>
              <a:gdLst/>
              <a:ahLst/>
              <a:cxnLst/>
              <a:rect l="l" t="t" r="r" b="b"/>
              <a:pathLst>
                <a:path w="1694" h="2475" extrusionOk="0">
                  <a:moveTo>
                    <a:pt x="89" y="767"/>
                  </a:moveTo>
                  <a:cubicBezTo>
                    <a:pt x="117" y="783"/>
                    <a:pt x="149" y="793"/>
                    <a:pt x="182" y="795"/>
                  </a:cubicBezTo>
                  <a:cubicBezTo>
                    <a:pt x="168" y="799"/>
                    <a:pt x="155" y="805"/>
                    <a:pt x="142" y="812"/>
                  </a:cubicBezTo>
                  <a:cubicBezTo>
                    <a:pt x="133" y="817"/>
                    <a:pt x="125" y="822"/>
                    <a:pt x="118" y="829"/>
                  </a:cubicBezTo>
                  <a:cubicBezTo>
                    <a:pt x="78" y="857"/>
                    <a:pt x="41" y="898"/>
                    <a:pt x="43" y="949"/>
                  </a:cubicBezTo>
                  <a:lnTo>
                    <a:pt x="42" y="950"/>
                  </a:lnTo>
                  <a:cubicBezTo>
                    <a:pt x="42" y="951"/>
                    <a:pt x="43" y="953"/>
                    <a:pt x="44" y="954"/>
                  </a:cubicBezTo>
                  <a:cubicBezTo>
                    <a:pt x="45" y="956"/>
                    <a:pt x="45" y="957"/>
                    <a:pt x="47" y="958"/>
                  </a:cubicBezTo>
                  <a:cubicBezTo>
                    <a:pt x="49" y="959"/>
                    <a:pt x="50" y="959"/>
                    <a:pt x="52" y="959"/>
                  </a:cubicBezTo>
                  <a:cubicBezTo>
                    <a:pt x="53" y="959"/>
                    <a:pt x="54" y="959"/>
                    <a:pt x="56" y="958"/>
                  </a:cubicBezTo>
                  <a:cubicBezTo>
                    <a:pt x="61" y="956"/>
                    <a:pt x="64" y="955"/>
                    <a:pt x="67" y="951"/>
                  </a:cubicBezTo>
                  <a:cubicBezTo>
                    <a:pt x="67" y="949"/>
                    <a:pt x="68" y="948"/>
                    <a:pt x="69" y="947"/>
                  </a:cubicBezTo>
                  <a:cubicBezTo>
                    <a:pt x="71" y="943"/>
                    <a:pt x="73" y="940"/>
                    <a:pt x="76" y="936"/>
                  </a:cubicBezTo>
                  <a:cubicBezTo>
                    <a:pt x="99" y="930"/>
                    <a:pt x="135" y="946"/>
                    <a:pt x="156" y="951"/>
                  </a:cubicBezTo>
                  <a:cubicBezTo>
                    <a:pt x="168" y="953"/>
                    <a:pt x="179" y="954"/>
                    <a:pt x="190" y="954"/>
                  </a:cubicBezTo>
                  <a:cubicBezTo>
                    <a:pt x="197" y="954"/>
                    <a:pt x="203" y="954"/>
                    <a:pt x="209" y="953"/>
                  </a:cubicBezTo>
                  <a:cubicBezTo>
                    <a:pt x="224" y="952"/>
                    <a:pt x="238" y="947"/>
                    <a:pt x="251" y="940"/>
                  </a:cubicBezTo>
                  <a:cubicBezTo>
                    <a:pt x="254" y="939"/>
                    <a:pt x="257" y="937"/>
                    <a:pt x="259" y="935"/>
                  </a:cubicBezTo>
                  <a:cubicBezTo>
                    <a:pt x="268" y="941"/>
                    <a:pt x="277" y="926"/>
                    <a:pt x="283" y="914"/>
                  </a:cubicBezTo>
                  <a:cubicBezTo>
                    <a:pt x="284" y="916"/>
                    <a:pt x="285" y="919"/>
                    <a:pt x="286" y="921"/>
                  </a:cubicBezTo>
                  <a:cubicBezTo>
                    <a:pt x="285" y="934"/>
                    <a:pt x="284" y="948"/>
                    <a:pt x="283" y="962"/>
                  </a:cubicBezTo>
                  <a:cubicBezTo>
                    <a:pt x="275" y="1017"/>
                    <a:pt x="257" y="1071"/>
                    <a:pt x="230" y="1119"/>
                  </a:cubicBezTo>
                  <a:cubicBezTo>
                    <a:pt x="226" y="1126"/>
                    <a:pt x="221" y="1132"/>
                    <a:pt x="217" y="1139"/>
                  </a:cubicBezTo>
                  <a:cubicBezTo>
                    <a:pt x="189" y="1178"/>
                    <a:pt x="143" y="1209"/>
                    <a:pt x="125" y="1256"/>
                  </a:cubicBezTo>
                  <a:cubicBezTo>
                    <a:pt x="112" y="1290"/>
                    <a:pt x="104" y="1325"/>
                    <a:pt x="99" y="1361"/>
                  </a:cubicBezTo>
                  <a:cubicBezTo>
                    <a:pt x="90" y="1429"/>
                    <a:pt x="116" y="1499"/>
                    <a:pt x="138" y="1562"/>
                  </a:cubicBezTo>
                  <a:cubicBezTo>
                    <a:pt x="150" y="1595"/>
                    <a:pt x="146" y="1629"/>
                    <a:pt x="164" y="1661"/>
                  </a:cubicBezTo>
                  <a:cubicBezTo>
                    <a:pt x="183" y="1696"/>
                    <a:pt x="180" y="1733"/>
                    <a:pt x="192" y="1770"/>
                  </a:cubicBezTo>
                  <a:cubicBezTo>
                    <a:pt x="184" y="1816"/>
                    <a:pt x="192" y="1862"/>
                    <a:pt x="238" y="1892"/>
                  </a:cubicBezTo>
                  <a:cubicBezTo>
                    <a:pt x="239" y="1893"/>
                    <a:pt x="240" y="1893"/>
                    <a:pt x="242" y="1894"/>
                  </a:cubicBezTo>
                  <a:cubicBezTo>
                    <a:pt x="261" y="1905"/>
                    <a:pt x="283" y="1911"/>
                    <a:pt x="305" y="1911"/>
                  </a:cubicBezTo>
                  <a:cubicBezTo>
                    <a:pt x="306" y="1911"/>
                    <a:pt x="306" y="1911"/>
                    <a:pt x="307" y="1911"/>
                  </a:cubicBezTo>
                  <a:lnTo>
                    <a:pt x="328" y="1911"/>
                  </a:lnTo>
                  <a:cubicBezTo>
                    <a:pt x="329" y="1912"/>
                    <a:pt x="329" y="1912"/>
                    <a:pt x="330" y="1912"/>
                  </a:cubicBezTo>
                  <a:cubicBezTo>
                    <a:pt x="331" y="1912"/>
                    <a:pt x="331" y="1912"/>
                    <a:pt x="332" y="1911"/>
                  </a:cubicBezTo>
                  <a:cubicBezTo>
                    <a:pt x="347" y="1911"/>
                    <a:pt x="363" y="1909"/>
                    <a:pt x="378" y="1905"/>
                  </a:cubicBezTo>
                  <a:cubicBezTo>
                    <a:pt x="363" y="1917"/>
                    <a:pt x="350" y="1929"/>
                    <a:pt x="338" y="1943"/>
                  </a:cubicBezTo>
                  <a:cubicBezTo>
                    <a:pt x="302" y="1978"/>
                    <a:pt x="267" y="2015"/>
                    <a:pt x="234" y="2053"/>
                  </a:cubicBezTo>
                  <a:cubicBezTo>
                    <a:pt x="176" y="2119"/>
                    <a:pt x="167" y="2207"/>
                    <a:pt x="167" y="2290"/>
                  </a:cubicBezTo>
                  <a:cubicBezTo>
                    <a:pt x="167" y="2291"/>
                    <a:pt x="167" y="2293"/>
                    <a:pt x="168" y="2294"/>
                  </a:cubicBezTo>
                  <a:cubicBezTo>
                    <a:pt x="149" y="2345"/>
                    <a:pt x="140" y="2399"/>
                    <a:pt x="140" y="2453"/>
                  </a:cubicBezTo>
                  <a:cubicBezTo>
                    <a:pt x="140" y="2458"/>
                    <a:pt x="140" y="2462"/>
                    <a:pt x="140" y="2467"/>
                  </a:cubicBezTo>
                  <a:cubicBezTo>
                    <a:pt x="140" y="2474"/>
                    <a:pt x="150" y="2472"/>
                    <a:pt x="150" y="2467"/>
                  </a:cubicBezTo>
                  <a:cubicBezTo>
                    <a:pt x="152" y="2424"/>
                    <a:pt x="186" y="2378"/>
                    <a:pt x="206" y="2342"/>
                  </a:cubicBezTo>
                  <a:cubicBezTo>
                    <a:pt x="209" y="2337"/>
                    <a:pt x="211" y="2332"/>
                    <a:pt x="214" y="2327"/>
                  </a:cubicBezTo>
                  <a:cubicBezTo>
                    <a:pt x="239" y="2283"/>
                    <a:pt x="269" y="2242"/>
                    <a:pt x="303" y="2204"/>
                  </a:cubicBezTo>
                  <a:cubicBezTo>
                    <a:pt x="336" y="2166"/>
                    <a:pt x="303" y="2203"/>
                    <a:pt x="303" y="2204"/>
                  </a:cubicBezTo>
                  <a:cubicBezTo>
                    <a:pt x="256" y="2252"/>
                    <a:pt x="223" y="2310"/>
                    <a:pt x="182" y="2363"/>
                  </a:cubicBezTo>
                  <a:cubicBezTo>
                    <a:pt x="177" y="2370"/>
                    <a:pt x="173" y="2377"/>
                    <a:pt x="169" y="2384"/>
                  </a:cubicBezTo>
                  <a:cubicBezTo>
                    <a:pt x="163" y="2394"/>
                    <a:pt x="158" y="2404"/>
                    <a:pt x="154" y="2414"/>
                  </a:cubicBezTo>
                  <a:cubicBezTo>
                    <a:pt x="158" y="2375"/>
                    <a:pt x="168" y="2336"/>
                    <a:pt x="182" y="2298"/>
                  </a:cubicBezTo>
                  <a:cubicBezTo>
                    <a:pt x="182" y="2298"/>
                    <a:pt x="181" y="2298"/>
                    <a:pt x="182" y="2297"/>
                  </a:cubicBezTo>
                  <a:cubicBezTo>
                    <a:pt x="183" y="2296"/>
                    <a:pt x="183" y="2296"/>
                    <a:pt x="183" y="2295"/>
                  </a:cubicBezTo>
                  <a:cubicBezTo>
                    <a:pt x="192" y="2271"/>
                    <a:pt x="204" y="2247"/>
                    <a:pt x="217" y="2225"/>
                  </a:cubicBezTo>
                  <a:cubicBezTo>
                    <a:pt x="236" y="2191"/>
                    <a:pt x="260" y="2159"/>
                    <a:pt x="287" y="2130"/>
                  </a:cubicBezTo>
                  <a:cubicBezTo>
                    <a:pt x="327" y="2088"/>
                    <a:pt x="359" y="2038"/>
                    <a:pt x="405" y="2002"/>
                  </a:cubicBezTo>
                  <a:cubicBezTo>
                    <a:pt x="459" y="1962"/>
                    <a:pt x="507" y="1915"/>
                    <a:pt x="547" y="1862"/>
                  </a:cubicBezTo>
                  <a:cubicBezTo>
                    <a:pt x="548" y="1860"/>
                    <a:pt x="545" y="1857"/>
                    <a:pt x="543" y="1859"/>
                  </a:cubicBezTo>
                  <a:cubicBezTo>
                    <a:pt x="469" y="1952"/>
                    <a:pt x="356" y="2009"/>
                    <a:pt x="290" y="2110"/>
                  </a:cubicBezTo>
                  <a:cubicBezTo>
                    <a:pt x="272" y="2137"/>
                    <a:pt x="247" y="2167"/>
                    <a:pt x="227" y="2193"/>
                  </a:cubicBezTo>
                  <a:cubicBezTo>
                    <a:pt x="217" y="2206"/>
                    <a:pt x="208" y="2220"/>
                    <a:pt x="200" y="2234"/>
                  </a:cubicBezTo>
                  <a:cubicBezTo>
                    <a:pt x="195" y="2244"/>
                    <a:pt x="189" y="2253"/>
                    <a:pt x="185" y="2263"/>
                  </a:cubicBezTo>
                  <a:cubicBezTo>
                    <a:pt x="188" y="2181"/>
                    <a:pt x="207" y="2106"/>
                    <a:pt x="265" y="2041"/>
                  </a:cubicBezTo>
                  <a:cubicBezTo>
                    <a:pt x="290" y="2015"/>
                    <a:pt x="314" y="1989"/>
                    <a:pt x="338" y="1963"/>
                  </a:cubicBezTo>
                  <a:cubicBezTo>
                    <a:pt x="347" y="1953"/>
                    <a:pt x="378" y="1913"/>
                    <a:pt x="393" y="1908"/>
                  </a:cubicBezTo>
                  <a:cubicBezTo>
                    <a:pt x="394" y="1908"/>
                    <a:pt x="394" y="1908"/>
                    <a:pt x="395" y="1907"/>
                  </a:cubicBezTo>
                  <a:cubicBezTo>
                    <a:pt x="396" y="1906"/>
                    <a:pt x="395" y="1905"/>
                    <a:pt x="395" y="1905"/>
                  </a:cubicBezTo>
                  <a:cubicBezTo>
                    <a:pt x="395" y="1904"/>
                    <a:pt x="395" y="1904"/>
                    <a:pt x="395" y="1903"/>
                  </a:cubicBezTo>
                  <a:lnTo>
                    <a:pt x="394" y="1903"/>
                  </a:lnTo>
                  <a:cubicBezTo>
                    <a:pt x="397" y="1902"/>
                    <a:pt x="400" y="1900"/>
                    <a:pt x="403" y="1899"/>
                  </a:cubicBezTo>
                  <a:cubicBezTo>
                    <a:pt x="404" y="1898"/>
                    <a:pt x="405" y="1898"/>
                    <a:pt x="406" y="1897"/>
                  </a:cubicBezTo>
                  <a:cubicBezTo>
                    <a:pt x="455" y="1864"/>
                    <a:pt x="476" y="1790"/>
                    <a:pt x="500" y="1738"/>
                  </a:cubicBezTo>
                  <a:cubicBezTo>
                    <a:pt x="523" y="1687"/>
                    <a:pt x="540" y="1637"/>
                    <a:pt x="561" y="1588"/>
                  </a:cubicBezTo>
                  <a:cubicBezTo>
                    <a:pt x="580" y="1554"/>
                    <a:pt x="596" y="1519"/>
                    <a:pt x="609" y="1482"/>
                  </a:cubicBezTo>
                  <a:cubicBezTo>
                    <a:pt x="618" y="1449"/>
                    <a:pt x="627" y="1413"/>
                    <a:pt x="634" y="1376"/>
                  </a:cubicBezTo>
                  <a:cubicBezTo>
                    <a:pt x="634" y="1380"/>
                    <a:pt x="634" y="1383"/>
                    <a:pt x="634" y="1387"/>
                  </a:cubicBezTo>
                  <a:cubicBezTo>
                    <a:pt x="634" y="1419"/>
                    <a:pt x="636" y="1451"/>
                    <a:pt x="640" y="1482"/>
                  </a:cubicBezTo>
                  <a:cubicBezTo>
                    <a:pt x="644" y="1510"/>
                    <a:pt x="646" y="1538"/>
                    <a:pt x="646" y="1565"/>
                  </a:cubicBezTo>
                  <a:cubicBezTo>
                    <a:pt x="646" y="1577"/>
                    <a:pt x="646" y="1589"/>
                    <a:pt x="645" y="1600"/>
                  </a:cubicBezTo>
                  <a:cubicBezTo>
                    <a:pt x="641" y="1615"/>
                    <a:pt x="638" y="1630"/>
                    <a:pt x="636" y="1645"/>
                  </a:cubicBezTo>
                  <a:cubicBezTo>
                    <a:pt x="636" y="1647"/>
                    <a:pt x="639" y="1647"/>
                    <a:pt x="639" y="1645"/>
                  </a:cubicBezTo>
                  <a:cubicBezTo>
                    <a:pt x="644" y="1631"/>
                    <a:pt x="653" y="1617"/>
                    <a:pt x="658" y="1602"/>
                  </a:cubicBezTo>
                  <a:cubicBezTo>
                    <a:pt x="660" y="1588"/>
                    <a:pt x="661" y="1574"/>
                    <a:pt x="661" y="1559"/>
                  </a:cubicBezTo>
                  <a:cubicBezTo>
                    <a:pt x="661" y="1545"/>
                    <a:pt x="660" y="1531"/>
                    <a:pt x="658" y="1516"/>
                  </a:cubicBezTo>
                  <a:cubicBezTo>
                    <a:pt x="654" y="1452"/>
                    <a:pt x="642" y="1390"/>
                    <a:pt x="640" y="1326"/>
                  </a:cubicBezTo>
                  <a:cubicBezTo>
                    <a:pt x="641" y="1315"/>
                    <a:pt x="642" y="1303"/>
                    <a:pt x="643" y="1292"/>
                  </a:cubicBezTo>
                  <a:cubicBezTo>
                    <a:pt x="655" y="1275"/>
                    <a:pt x="671" y="1260"/>
                    <a:pt x="689" y="1249"/>
                  </a:cubicBezTo>
                  <a:cubicBezTo>
                    <a:pt x="706" y="1238"/>
                    <a:pt x="710" y="1207"/>
                    <a:pt x="717" y="1191"/>
                  </a:cubicBezTo>
                  <a:cubicBezTo>
                    <a:pt x="737" y="1147"/>
                    <a:pt x="787" y="1106"/>
                    <a:pt x="817" y="1069"/>
                  </a:cubicBezTo>
                  <a:cubicBezTo>
                    <a:pt x="842" y="1039"/>
                    <a:pt x="866" y="928"/>
                    <a:pt x="801" y="934"/>
                  </a:cubicBezTo>
                  <a:cubicBezTo>
                    <a:pt x="802" y="932"/>
                    <a:pt x="802" y="930"/>
                    <a:pt x="802" y="928"/>
                  </a:cubicBezTo>
                  <a:cubicBezTo>
                    <a:pt x="802" y="926"/>
                    <a:pt x="802" y="924"/>
                    <a:pt x="801" y="922"/>
                  </a:cubicBezTo>
                  <a:cubicBezTo>
                    <a:pt x="800" y="910"/>
                    <a:pt x="794" y="889"/>
                    <a:pt x="778" y="893"/>
                  </a:cubicBezTo>
                  <a:cubicBezTo>
                    <a:pt x="779" y="887"/>
                    <a:pt x="780" y="882"/>
                    <a:pt x="783" y="877"/>
                  </a:cubicBezTo>
                  <a:cubicBezTo>
                    <a:pt x="787" y="871"/>
                    <a:pt x="792" y="866"/>
                    <a:pt x="798" y="863"/>
                  </a:cubicBezTo>
                  <a:cubicBezTo>
                    <a:pt x="820" y="847"/>
                    <a:pt x="831" y="837"/>
                    <a:pt x="822" y="810"/>
                  </a:cubicBezTo>
                  <a:lnTo>
                    <a:pt x="822" y="808"/>
                  </a:lnTo>
                  <a:cubicBezTo>
                    <a:pt x="823" y="809"/>
                    <a:pt x="824" y="811"/>
                    <a:pt x="825" y="812"/>
                  </a:cubicBezTo>
                  <a:cubicBezTo>
                    <a:pt x="832" y="825"/>
                    <a:pt x="838" y="838"/>
                    <a:pt x="843" y="851"/>
                  </a:cubicBezTo>
                  <a:cubicBezTo>
                    <a:pt x="848" y="866"/>
                    <a:pt x="854" y="879"/>
                    <a:pt x="861" y="893"/>
                  </a:cubicBezTo>
                  <a:cubicBezTo>
                    <a:pt x="869" y="907"/>
                    <a:pt x="878" y="920"/>
                    <a:pt x="889" y="932"/>
                  </a:cubicBezTo>
                  <a:cubicBezTo>
                    <a:pt x="890" y="935"/>
                    <a:pt x="894" y="935"/>
                    <a:pt x="894" y="931"/>
                  </a:cubicBezTo>
                  <a:cubicBezTo>
                    <a:pt x="894" y="905"/>
                    <a:pt x="871" y="878"/>
                    <a:pt x="862" y="855"/>
                  </a:cubicBezTo>
                  <a:cubicBezTo>
                    <a:pt x="855" y="838"/>
                    <a:pt x="848" y="822"/>
                    <a:pt x="839" y="805"/>
                  </a:cubicBezTo>
                  <a:cubicBezTo>
                    <a:pt x="826" y="785"/>
                    <a:pt x="812" y="766"/>
                    <a:pt x="796" y="750"/>
                  </a:cubicBezTo>
                  <a:cubicBezTo>
                    <a:pt x="795" y="749"/>
                    <a:pt x="795" y="749"/>
                    <a:pt x="795" y="749"/>
                  </a:cubicBezTo>
                  <a:lnTo>
                    <a:pt x="794" y="749"/>
                  </a:lnTo>
                  <a:lnTo>
                    <a:pt x="793" y="749"/>
                  </a:lnTo>
                  <a:lnTo>
                    <a:pt x="793" y="750"/>
                  </a:lnTo>
                  <a:lnTo>
                    <a:pt x="793" y="751"/>
                  </a:lnTo>
                  <a:cubicBezTo>
                    <a:pt x="798" y="764"/>
                    <a:pt x="803" y="775"/>
                    <a:pt x="810" y="787"/>
                  </a:cubicBezTo>
                  <a:cubicBezTo>
                    <a:pt x="811" y="788"/>
                    <a:pt x="811" y="789"/>
                    <a:pt x="812" y="791"/>
                  </a:cubicBezTo>
                  <a:cubicBezTo>
                    <a:pt x="787" y="761"/>
                    <a:pt x="728" y="766"/>
                    <a:pt x="701" y="788"/>
                  </a:cubicBezTo>
                  <a:cubicBezTo>
                    <a:pt x="699" y="789"/>
                    <a:pt x="701" y="792"/>
                    <a:pt x="704" y="791"/>
                  </a:cubicBezTo>
                  <a:cubicBezTo>
                    <a:pt x="737" y="773"/>
                    <a:pt x="808" y="776"/>
                    <a:pt x="812" y="824"/>
                  </a:cubicBezTo>
                  <a:cubicBezTo>
                    <a:pt x="813" y="838"/>
                    <a:pt x="777" y="857"/>
                    <a:pt x="768" y="866"/>
                  </a:cubicBezTo>
                  <a:cubicBezTo>
                    <a:pt x="758" y="875"/>
                    <a:pt x="762" y="887"/>
                    <a:pt x="762" y="898"/>
                  </a:cubicBezTo>
                  <a:cubicBezTo>
                    <a:pt x="743" y="907"/>
                    <a:pt x="724" y="909"/>
                    <a:pt x="705" y="919"/>
                  </a:cubicBezTo>
                  <a:cubicBezTo>
                    <a:pt x="705" y="920"/>
                    <a:pt x="704" y="920"/>
                    <a:pt x="704" y="920"/>
                  </a:cubicBezTo>
                  <a:cubicBezTo>
                    <a:pt x="692" y="927"/>
                    <a:pt x="683" y="936"/>
                    <a:pt x="675" y="946"/>
                  </a:cubicBezTo>
                  <a:cubicBezTo>
                    <a:pt x="678" y="931"/>
                    <a:pt x="675" y="916"/>
                    <a:pt x="679" y="901"/>
                  </a:cubicBezTo>
                  <a:cubicBezTo>
                    <a:pt x="680" y="898"/>
                    <a:pt x="681" y="894"/>
                    <a:pt x="681" y="890"/>
                  </a:cubicBezTo>
                  <a:cubicBezTo>
                    <a:pt x="681" y="884"/>
                    <a:pt x="679" y="879"/>
                    <a:pt x="676" y="874"/>
                  </a:cubicBezTo>
                  <a:cubicBezTo>
                    <a:pt x="676" y="873"/>
                    <a:pt x="675" y="872"/>
                    <a:pt x="675" y="871"/>
                  </a:cubicBezTo>
                  <a:lnTo>
                    <a:pt x="674" y="871"/>
                  </a:lnTo>
                  <a:lnTo>
                    <a:pt x="673" y="871"/>
                  </a:lnTo>
                  <a:lnTo>
                    <a:pt x="672" y="871"/>
                  </a:lnTo>
                  <a:cubicBezTo>
                    <a:pt x="672" y="871"/>
                    <a:pt x="673" y="871"/>
                    <a:pt x="672" y="872"/>
                  </a:cubicBezTo>
                  <a:cubicBezTo>
                    <a:pt x="671" y="873"/>
                    <a:pt x="671" y="872"/>
                    <a:pt x="671" y="872"/>
                  </a:cubicBezTo>
                  <a:cubicBezTo>
                    <a:pt x="671" y="873"/>
                    <a:pt x="671" y="873"/>
                    <a:pt x="671" y="874"/>
                  </a:cubicBezTo>
                  <a:cubicBezTo>
                    <a:pt x="671" y="886"/>
                    <a:pt x="671" y="898"/>
                    <a:pt x="670" y="909"/>
                  </a:cubicBezTo>
                  <a:cubicBezTo>
                    <a:pt x="669" y="914"/>
                    <a:pt x="669" y="918"/>
                    <a:pt x="669" y="923"/>
                  </a:cubicBezTo>
                  <a:cubicBezTo>
                    <a:pt x="669" y="931"/>
                    <a:pt x="670" y="939"/>
                    <a:pt x="671" y="947"/>
                  </a:cubicBezTo>
                  <a:cubicBezTo>
                    <a:pt x="671" y="948"/>
                    <a:pt x="673" y="948"/>
                    <a:pt x="674" y="947"/>
                  </a:cubicBezTo>
                  <a:cubicBezTo>
                    <a:pt x="670" y="953"/>
                    <a:pt x="666" y="959"/>
                    <a:pt x="662" y="966"/>
                  </a:cubicBezTo>
                  <a:cubicBezTo>
                    <a:pt x="661" y="968"/>
                    <a:pt x="660" y="969"/>
                    <a:pt x="659" y="971"/>
                  </a:cubicBezTo>
                  <a:cubicBezTo>
                    <a:pt x="648" y="995"/>
                    <a:pt x="642" y="1020"/>
                    <a:pt x="640" y="1045"/>
                  </a:cubicBezTo>
                  <a:cubicBezTo>
                    <a:pt x="639" y="1045"/>
                    <a:pt x="638" y="1044"/>
                    <a:pt x="637" y="1044"/>
                  </a:cubicBezTo>
                  <a:cubicBezTo>
                    <a:pt x="636" y="1044"/>
                    <a:pt x="635" y="1045"/>
                    <a:pt x="634" y="1045"/>
                  </a:cubicBezTo>
                  <a:cubicBezTo>
                    <a:pt x="626" y="1051"/>
                    <a:pt x="624" y="1058"/>
                    <a:pt x="619" y="1066"/>
                  </a:cubicBezTo>
                  <a:cubicBezTo>
                    <a:pt x="616" y="1071"/>
                    <a:pt x="612" y="1076"/>
                    <a:pt x="608" y="1080"/>
                  </a:cubicBezTo>
                  <a:lnTo>
                    <a:pt x="600" y="1080"/>
                  </a:lnTo>
                  <a:cubicBezTo>
                    <a:pt x="587" y="1080"/>
                    <a:pt x="575" y="1083"/>
                    <a:pt x="562" y="1082"/>
                  </a:cubicBezTo>
                  <a:cubicBezTo>
                    <a:pt x="545" y="1082"/>
                    <a:pt x="537" y="1057"/>
                    <a:pt x="519" y="1056"/>
                  </a:cubicBezTo>
                  <a:cubicBezTo>
                    <a:pt x="492" y="1030"/>
                    <a:pt x="468" y="992"/>
                    <a:pt x="448" y="969"/>
                  </a:cubicBezTo>
                  <a:cubicBezTo>
                    <a:pt x="411" y="926"/>
                    <a:pt x="362" y="852"/>
                    <a:pt x="296" y="863"/>
                  </a:cubicBezTo>
                  <a:cubicBezTo>
                    <a:pt x="295" y="863"/>
                    <a:pt x="294" y="864"/>
                    <a:pt x="294" y="864"/>
                  </a:cubicBezTo>
                  <a:cubicBezTo>
                    <a:pt x="293" y="864"/>
                    <a:pt x="292" y="865"/>
                    <a:pt x="292" y="865"/>
                  </a:cubicBezTo>
                  <a:cubicBezTo>
                    <a:pt x="290" y="862"/>
                    <a:pt x="289" y="859"/>
                    <a:pt x="287" y="856"/>
                  </a:cubicBezTo>
                  <a:cubicBezTo>
                    <a:pt x="286" y="855"/>
                    <a:pt x="286" y="854"/>
                    <a:pt x="285" y="853"/>
                  </a:cubicBezTo>
                  <a:cubicBezTo>
                    <a:pt x="283" y="847"/>
                    <a:pt x="282" y="840"/>
                    <a:pt x="282" y="833"/>
                  </a:cubicBezTo>
                  <a:cubicBezTo>
                    <a:pt x="281" y="829"/>
                    <a:pt x="279" y="825"/>
                    <a:pt x="277" y="821"/>
                  </a:cubicBezTo>
                  <a:cubicBezTo>
                    <a:pt x="276" y="820"/>
                    <a:pt x="275" y="819"/>
                    <a:pt x="275" y="818"/>
                  </a:cubicBezTo>
                  <a:lnTo>
                    <a:pt x="276" y="818"/>
                  </a:lnTo>
                  <a:cubicBezTo>
                    <a:pt x="280" y="819"/>
                    <a:pt x="282" y="813"/>
                    <a:pt x="278" y="812"/>
                  </a:cubicBezTo>
                  <a:lnTo>
                    <a:pt x="266" y="808"/>
                  </a:lnTo>
                  <a:cubicBezTo>
                    <a:pt x="264" y="807"/>
                    <a:pt x="263" y="806"/>
                    <a:pt x="262" y="805"/>
                  </a:cubicBezTo>
                  <a:cubicBezTo>
                    <a:pt x="261" y="805"/>
                    <a:pt x="261" y="805"/>
                    <a:pt x="261" y="805"/>
                  </a:cubicBezTo>
                  <a:cubicBezTo>
                    <a:pt x="260" y="804"/>
                    <a:pt x="259" y="804"/>
                    <a:pt x="258" y="804"/>
                  </a:cubicBezTo>
                  <a:cubicBezTo>
                    <a:pt x="258" y="804"/>
                    <a:pt x="257" y="804"/>
                    <a:pt x="256" y="805"/>
                  </a:cubicBezTo>
                  <a:lnTo>
                    <a:pt x="255" y="805"/>
                  </a:lnTo>
                  <a:cubicBezTo>
                    <a:pt x="242" y="801"/>
                    <a:pt x="229" y="799"/>
                    <a:pt x="216" y="796"/>
                  </a:cubicBezTo>
                  <a:lnTo>
                    <a:pt x="215" y="796"/>
                  </a:lnTo>
                  <a:cubicBezTo>
                    <a:pt x="220" y="796"/>
                    <a:pt x="225" y="796"/>
                    <a:pt x="230" y="794"/>
                  </a:cubicBezTo>
                  <a:cubicBezTo>
                    <a:pt x="231" y="794"/>
                    <a:pt x="231" y="795"/>
                    <a:pt x="231" y="795"/>
                  </a:cubicBezTo>
                  <a:cubicBezTo>
                    <a:pt x="231" y="795"/>
                    <a:pt x="231" y="796"/>
                    <a:pt x="232" y="796"/>
                  </a:cubicBezTo>
                  <a:cubicBezTo>
                    <a:pt x="264" y="805"/>
                    <a:pt x="287" y="791"/>
                    <a:pt x="316" y="777"/>
                  </a:cubicBezTo>
                  <a:cubicBezTo>
                    <a:pt x="344" y="763"/>
                    <a:pt x="353" y="729"/>
                    <a:pt x="381" y="713"/>
                  </a:cubicBezTo>
                  <a:cubicBezTo>
                    <a:pt x="391" y="707"/>
                    <a:pt x="399" y="688"/>
                    <a:pt x="404" y="680"/>
                  </a:cubicBezTo>
                  <a:cubicBezTo>
                    <a:pt x="424" y="651"/>
                    <a:pt x="450" y="649"/>
                    <a:pt x="474" y="631"/>
                  </a:cubicBezTo>
                  <a:cubicBezTo>
                    <a:pt x="481" y="626"/>
                    <a:pt x="487" y="620"/>
                    <a:pt x="491" y="613"/>
                  </a:cubicBezTo>
                  <a:cubicBezTo>
                    <a:pt x="495" y="605"/>
                    <a:pt x="498" y="597"/>
                    <a:pt x="498" y="588"/>
                  </a:cubicBezTo>
                  <a:cubicBezTo>
                    <a:pt x="499" y="588"/>
                    <a:pt x="499" y="588"/>
                    <a:pt x="500" y="587"/>
                  </a:cubicBezTo>
                  <a:cubicBezTo>
                    <a:pt x="503" y="585"/>
                    <a:pt x="506" y="584"/>
                    <a:pt x="510" y="582"/>
                  </a:cubicBezTo>
                  <a:lnTo>
                    <a:pt x="507" y="585"/>
                  </a:lnTo>
                  <a:lnTo>
                    <a:pt x="506" y="586"/>
                  </a:lnTo>
                  <a:lnTo>
                    <a:pt x="506" y="587"/>
                  </a:lnTo>
                  <a:cubicBezTo>
                    <a:pt x="506" y="588"/>
                    <a:pt x="506" y="588"/>
                    <a:pt x="506" y="588"/>
                  </a:cubicBezTo>
                  <a:cubicBezTo>
                    <a:pt x="507" y="589"/>
                    <a:pt x="507" y="589"/>
                    <a:pt x="507" y="589"/>
                  </a:cubicBezTo>
                  <a:cubicBezTo>
                    <a:pt x="511" y="592"/>
                    <a:pt x="514" y="596"/>
                    <a:pt x="519" y="595"/>
                  </a:cubicBezTo>
                  <a:cubicBezTo>
                    <a:pt x="524" y="595"/>
                    <a:pt x="529" y="592"/>
                    <a:pt x="534" y="592"/>
                  </a:cubicBezTo>
                  <a:cubicBezTo>
                    <a:pt x="539" y="592"/>
                    <a:pt x="549" y="592"/>
                    <a:pt x="554" y="587"/>
                  </a:cubicBezTo>
                  <a:cubicBezTo>
                    <a:pt x="555" y="587"/>
                    <a:pt x="555" y="586"/>
                    <a:pt x="555" y="586"/>
                  </a:cubicBezTo>
                  <a:cubicBezTo>
                    <a:pt x="555" y="586"/>
                    <a:pt x="556" y="585"/>
                    <a:pt x="556" y="584"/>
                  </a:cubicBezTo>
                  <a:cubicBezTo>
                    <a:pt x="556" y="583"/>
                    <a:pt x="555" y="582"/>
                    <a:pt x="555" y="582"/>
                  </a:cubicBezTo>
                  <a:cubicBezTo>
                    <a:pt x="555" y="581"/>
                    <a:pt x="555" y="581"/>
                    <a:pt x="554" y="581"/>
                  </a:cubicBezTo>
                  <a:cubicBezTo>
                    <a:pt x="553" y="580"/>
                    <a:pt x="551" y="578"/>
                    <a:pt x="550" y="577"/>
                  </a:cubicBezTo>
                  <a:cubicBezTo>
                    <a:pt x="545" y="575"/>
                    <a:pt x="541" y="574"/>
                    <a:pt x="536" y="574"/>
                  </a:cubicBezTo>
                  <a:cubicBezTo>
                    <a:pt x="534" y="574"/>
                    <a:pt x="533" y="574"/>
                    <a:pt x="531" y="574"/>
                  </a:cubicBezTo>
                  <a:lnTo>
                    <a:pt x="526" y="574"/>
                  </a:lnTo>
                  <a:cubicBezTo>
                    <a:pt x="529" y="572"/>
                    <a:pt x="532" y="570"/>
                    <a:pt x="534" y="567"/>
                  </a:cubicBezTo>
                  <a:lnTo>
                    <a:pt x="536" y="569"/>
                  </a:lnTo>
                  <a:lnTo>
                    <a:pt x="537" y="569"/>
                  </a:lnTo>
                  <a:cubicBezTo>
                    <a:pt x="538" y="570"/>
                    <a:pt x="539" y="572"/>
                    <a:pt x="541" y="573"/>
                  </a:cubicBezTo>
                  <a:cubicBezTo>
                    <a:pt x="542" y="574"/>
                    <a:pt x="543" y="574"/>
                    <a:pt x="544" y="574"/>
                  </a:cubicBezTo>
                  <a:lnTo>
                    <a:pt x="550" y="574"/>
                  </a:lnTo>
                  <a:cubicBezTo>
                    <a:pt x="553" y="575"/>
                    <a:pt x="556" y="575"/>
                    <a:pt x="560" y="575"/>
                  </a:cubicBezTo>
                  <a:cubicBezTo>
                    <a:pt x="563" y="575"/>
                    <a:pt x="566" y="575"/>
                    <a:pt x="569" y="574"/>
                  </a:cubicBezTo>
                  <a:lnTo>
                    <a:pt x="572" y="574"/>
                  </a:lnTo>
                  <a:lnTo>
                    <a:pt x="585" y="572"/>
                  </a:lnTo>
                  <a:cubicBezTo>
                    <a:pt x="596" y="569"/>
                    <a:pt x="607" y="568"/>
                    <a:pt x="618" y="568"/>
                  </a:cubicBezTo>
                  <a:cubicBezTo>
                    <a:pt x="627" y="568"/>
                    <a:pt x="635" y="569"/>
                    <a:pt x="644" y="570"/>
                  </a:cubicBezTo>
                  <a:cubicBezTo>
                    <a:pt x="655" y="573"/>
                    <a:pt x="666" y="575"/>
                    <a:pt x="678" y="575"/>
                  </a:cubicBezTo>
                  <a:cubicBezTo>
                    <a:pt x="681" y="575"/>
                    <a:pt x="685" y="575"/>
                    <a:pt x="688" y="575"/>
                  </a:cubicBezTo>
                  <a:lnTo>
                    <a:pt x="693" y="575"/>
                  </a:lnTo>
                  <a:cubicBezTo>
                    <a:pt x="694" y="575"/>
                    <a:pt x="696" y="575"/>
                    <a:pt x="697" y="575"/>
                  </a:cubicBezTo>
                  <a:cubicBezTo>
                    <a:pt x="701" y="575"/>
                    <a:pt x="705" y="574"/>
                    <a:pt x="709" y="573"/>
                  </a:cubicBezTo>
                  <a:lnTo>
                    <a:pt x="710" y="573"/>
                  </a:lnTo>
                  <a:cubicBezTo>
                    <a:pt x="711" y="573"/>
                    <a:pt x="711" y="572"/>
                    <a:pt x="712" y="571"/>
                  </a:cubicBezTo>
                  <a:lnTo>
                    <a:pt x="712" y="570"/>
                  </a:lnTo>
                  <a:cubicBezTo>
                    <a:pt x="712" y="569"/>
                    <a:pt x="712" y="568"/>
                    <a:pt x="712" y="568"/>
                  </a:cubicBezTo>
                  <a:cubicBezTo>
                    <a:pt x="711" y="567"/>
                    <a:pt x="711" y="567"/>
                    <a:pt x="711" y="567"/>
                  </a:cubicBezTo>
                  <a:lnTo>
                    <a:pt x="717" y="569"/>
                  </a:lnTo>
                  <a:cubicBezTo>
                    <a:pt x="722" y="570"/>
                    <a:pt x="726" y="571"/>
                    <a:pt x="730" y="571"/>
                  </a:cubicBezTo>
                  <a:cubicBezTo>
                    <a:pt x="734" y="571"/>
                    <a:pt x="738" y="570"/>
                    <a:pt x="742" y="569"/>
                  </a:cubicBezTo>
                  <a:cubicBezTo>
                    <a:pt x="746" y="572"/>
                    <a:pt x="748" y="576"/>
                    <a:pt x="753" y="579"/>
                  </a:cubicBezTo>
                  <a:cubicBezTo>
                    <a:pt x="757" y="582"/>
                    <a:pt x="765" y="587"/>
                    <a:pt x="771" y="590"/>
                  </a:cubicBezTo>
                  <a:cubicBezTo>
                    <a:pt x="786" y="598"/>
                    <a:pt x="801" y="599"/>
                    <a:pt x="816" y="606"/>
                  </a:cubicBezTo>
                  <a:lnTo>
                    <a:pt x="817" y="606"/>
                  </a:lnTo>
                  <a:lnTo>
                    <a:pt x="818" y="606"/>
                  </a:lnTo>
                  <a:cubicBezTo>
                    <a:pt x="819" y="605"/>
                    <a:pt x="819" y="605"/>
                    <a:pt x="819" y="605"/>
                  </a:cubicBezTo>
                  <a:cubicBezTo>
                    <a:pt x="820" y="604"/>
                    <a:pt x="820" y="604"/>
                    <a:pt x="820" y="603"/>
                  </a:cubicBezTo>
                  <a:cubicBezTo>
                    <a:pt x="820" y="603"/>
                    <a:pt x="820" y="602"/>
                    <a:pt x="819" y="602"/>
                  </a:cubicBezTo>
                  <a:cubicBezTo>
                    <a:pt x="815" y="596"/>
                    <a:pt x="809" y="591"/>
                    <a:pt x="802" y="587"/>
                  </a:cubicBezTo>
                  <a:cubicBezTo>
                    <a:pt x="799" y="585"/>
                    <a:pt x="795" y="583"/>
                    <a:pt x="791" y="582"/>
                  </a:cubicBezTo>
                  <a:cubicBezTo>
                    <a:pt x="784" y="579"/>
                    <a:pt x="776" y="574"/>
                    <a:pt x="768" y="570"/>
                  </a:cubicBezTo>
                  <a:cubicBezTo>
                    <a:pt x="771" y="570"/>
                    <a:pt x="773" y="571"/>
                    <a:pt x="775" y="571"/>
                  </a:cubicBezTo>
                  <a:cubicBezTo>
                    <a:pt x="777" y="571"/>
                    <a:pt x="779" y="570"/>
                    <a:pt x="782" y="570"/>
                  </a:cubicBezTo>
                  <a:cubicBezTo>
                    <a:pt x="783" y="570"/>
                    <a:pt x="785" y="570"/>
                    <a:pt x="787" y="570"/>
                  </a:cubicBezTo>
                  <a:cubicBezTo>
                    <a:pt x="788" y="570"/>
                    <a:pt x="790" y="570"/>
                    <a:pt x="791" y="570"/>
                  </a:cubicBezTo>
                  <a:cubicBezTo>
                    <a:pt x="800" y="576"/>
                    <a:pt x="807" y="583"/>
                    <a:pt x="816" y="588"/>
                  </a:cubicBezTo>
                  <a:cubicBezTo>
                    <a:pt x="824" y="594"/>
                    <a:pt x="838" y="600"/>
                    <a:pt x="847" y="606"/>
                  </a:cubicBezTo>
                  <a:cubicBezTo>
                    <a:pt x="848" y="607"/>
                    <a:pt x="848" y="607"/>
                    <a:pt x="849" y="607"/>
                  </a:cubicBezTo>
                  <a:cubicBezTo>
                    <a:pt x="850" y="607"/>
                    <a:pt x="850" y="607"/>
                    <a:pt x="851" y="606"/>
                  </a:cubicBezTo>
                  <a:cubicBezTo>
                    <a:pt x="851" y="606"/>
                    <a:pt x="852" y="606"/>
                    <a:pt x="852" y="605"/>
                  </a:cubicBezTo>
                  <a:lnTo>
                    <a:pt x="852" y="604"/>
                  </a:lnTo>
                  <a:cubicBezTo>
                    <a:pt x="852" y="603"/>
                    <a:pt x="852" y="603"/>
                    <a:pt x="852" y="602"/>
                  </a:cubicBezTo>
                  <a:cubicBezTo>
                    <a:pt x="852" y="601"/>
                    <a:pt x="851" y="600"/>
                    <a:pt x="850" y="599"/>
                  </a:cubicBezTo>
                  <a:lnTo>
                    <a:pt x="854" y="601"/>
                  </a:lnTo>
                  <a:cubicBezTo>
                    <a:pt x="855" y="602"/>
                    <a:pt x="856" y="603"/>
                    <a:pt x="857" y="604"/>
                  </a:cubicBezTo>
                  <a:cubicBezTo>
                    <a:pt x="859" y="605"/>
                    <a:pt x="861" y="606"/>
                    <a:pt x="862" y="606"/>
                  </a:cubicBezTo>
                  <a:cubicBezTo>
                    <a:pt x="863" y="606"/>
                    <a:pt x="864" y="607"/>
                    <a:pt x="864" y="607"/>
                  </a:cubicBezTo>
                  <a:cubicBezTo>
                    <a:pt x="873" y="612"/>
                    <a:pt x="881" y="619"/>
                    <a:pt x="888" y="627"/>
                  </a:cubicBezTo>
                  <a:cubicBezTo>
                    <a:pt x="892" y="631"/>
                    <a:pt x="897" y="634"/>
                    <a:pt x="902" y="637"/>
                  </a:cubicBezTo>
                  <a:cubicBezTo>
                    <a:pt x="905" y="639"/>
                    <a:pt x="909" y="641"/>
                    <a:pt x="912" y="642"/>
                  </a:cubicBezTo>
                  <a:lnTo>
                    <a:pt x="918" y="644"/>
                  </a:lnTo>
                  <a:lnTo>
                    <a:pt x="919" y="645"/>
                  </a:lnTo>
                  <a:cubicBezTo>
                    <a:pt x="920" y="646"/>
                    <a:pt x="919" y="646"/>
                    <a:pt x="919" y="646"/>
                  </a:cubicBezTo>
                  <a:lnTo>
                    <a:pt x="920" y="646"/>
                  </a:lnTo>
                  <a:cubicBezTo>
                    <a:pt x="935" y="653"/>
                    <a:pt x="944" y="669"/>
                    <a:pt x="959" y="677"/>
                  </a:cubicBezTo>
                  <a:cubicBezTo>
                    <a:pt x="962" y="679"/>
                    <a:pt x="965" y="681"/>
                    <a:pt x="969" y="682"/>
                  </a:cubicBezTo>
                  <a:cubicBezTo>
                    <a:pt x="984" y="691"/>
                    <a:pt x="999" y="701"/>
                    <a:pt x="1013" y="712"/>
                  </a:cubicBezTo>
                  <a:cubicBezTo>
                    <a:pt x="1047" y="741"/>
                    <a:pt x="1084" y="767"/>
                    <a:pt x="1116" y="799"/>
                  </a:cubicBezTo>
                  <a:cubicBezTo>
                    <a:pt x="1130" y="812"/>
                    <a:pt x="1143" y="826"/>
                    <a:pt x="1156" y="840"/>
                  </a:cubicBezTo>
                  <a:cubicBezTo>
                    <a:pt x="1161" y="846"/>
                    <a:pt x="1189" y="878"/>
                    <a:pt x="1162" y="862"/>
                  </a:cubicBezTo>
                  <a:cubicBezTo>
                    <a:pt x="1151" y="856"/>
                    <a:pt x="1140" y="851"/>
                    <a:pt x="1128" y="846"/>
                  </a:cubicBezTo>
                  <a:cubicBezTo>
                    <a:pt x="1126" y="842"/>
                    <a:pt x="1125" y="839"/>
                    <a:pt x="1125" y="835"/>
                  </a:cubicBezTo>
                  <a:lnTo>
                    <a:pt x="1125" y="834"/>
                  </a:lnTo>
                  <a:lnTo>
                    <a:pt x="1124" y="833"/>
                  </a:lnTo>
                  <a:cubicBezTo>
                    <a:pt x="1123" y="833"/>
                    <a:pt x="1123" y="833"/>
                    <a:pt x="1123" y="833"/>
                  </a:cubicBezTo>
                  <a:cubicBezTo>
                    <a:pt x="1122" y="833"/>
                    <a:pt x="1122" y="833"/>
                    <a:pt x="1121" y="833"/>
                  </a:cubicBezTo>
                  <a:cubicBezTo>
                    <a:pt x="1121" y="833"/>
                    <a:pt x="1121" y="834"/>
                    <a:pt x="1120" y="834"/>
                  </a:cubicBezTo>
                  <a:lnTo>
                    <a:pt x="1120" y="835"/>
                  </a:lnTo>
                  <a:cubicBezTo>
                    <a:pt x="1120" y="838"/>
                    <a:pt x="1121" y="840"/>
                    <a:pt x="1122" y="842"/>
                  </a:cubicBezTo>
                  <a:cubicBezTo>
                    <a:pt x="1114" y="839"/>
                    <a:pt x="1106" y="835"/>
                    <a:pt x="1099" y="831"/>
                  </a:cubicBezTo>
                  <a:cubicBezTo>
                    <a:pt x="1097" y="830"/>
                    <a:pt x="1096" y="829"/>
                    <a:pt x="1094" y="828"/>
                  </a:cubicBezTo>
                  <a:cubicBezTo>
                    <a:pt x="1092" y="826"/>
                    <a:pt x="1089" y="831"/>
                    <a:pt x="1091" y="832"/>
                  </a:cubicBezTo>
                  <a:cubicBezTo>
                    <a:pt x="1093" y="833"/>
                    <a:pt x="1095" y="834"/>
                    <a:pt x="1096" y="835"/>
                  </a:cubicBezTo>
                  <a:cubicBezTo>
                    <a:pt x="1104" y="840"/>
                    <a:pt x="1112" y="843"/>
                    <a:pt x="1121" y="846"/>
                  </a:cubicBezTo>
                  <a:cubicBezTo>
                    <a:pt x="1129" y="849"/>
                    <a:pt x="1121" y="846"/>
                    <a:pt x="1121" y="846"/>
                  </a:cubicBezTo>
                  <a:lnTo>
                    <a:pt x="1125" y="850"/>
                  </a:lnTo>
                  <a:cubicBezTo>
                    <a:pt x="1130" y="857"/>
                    <a:pt x="1135" y="862"/>
                    <a:pt x="1142" y="868"/>
                  </a:cubicBezTo>
                  <a:cubicBezTo>
                    <a:pt x="1168" y="891"/>
                    <a:pt x="1176" y="926"/>
                    <a:pt x="1194" y="953"/>
                  </a:cubicBezTo>
                  <a:cubicBezTo>
                    <a:pt x="1195" y="955"/>
                    <a:pt x="1199" y="953"/>
                    <a:pt x="1198" y="952"/>
                  </a:cubicBezTo>
                  <a:cubicBezTo>
                    <a:pt x="1193" y="935"/>
                    <a:pt x="1185" y="919"/>
                    <a:pt x="1177" y="904"/>
                  </a:cubicBezTo>
                  <a:cubicBezTo>
                    <a:pt x="1174" y="899"/>
                    <a:pt x="1172" y="895"/>
                    <a:pt x="1170" y="891"/>
                  </a:cubicBezTo>
                  <a:cubicBezTo>
                    <a:pt x="1166" y="886"/>
                    <a:pt x="1162" y="882"/>
                    <a:pt x="1157" y="878"/>
                  </a:cubicBezTo>
                  <a:cubicBezTo>
                    <a:pt x="1202" y="913"/>
                    <a:pt x="1238" y="956"/>
                    <a:pt x="1267" y="1005"/>
                  </a:cubicBezTo>
                  <a:cubicBezTo>
                    <a:pt x="1272" y="1014"/>
                    <a:pt x="1278" y="1024"/>
                    <a:pt x="1282" y="1033"/>
                  </a:cubicBezTo>
                  <a:cubicBezTo>
                    <a:pt x="1287" y="1044"/>
                    <a:pt x="1292" y="1054"/>
                    <a:pt x="1297" y="1063"/>
                  </a:cubicBezTo>
                  <a:cubicBezTo>
                    <a:pt x="1302" y="1071"/>
                    <a:pt x="1307" y="1079"/>
                    <a:pt x="1313" y="1087"/>
                  </a:cubicBezTo>
                  <a:cubicBezTo>
                    <a:pt x="1307" y="1079"/>
                    <a:pt x="1293" y="1068"/>
                    <a:pt x="1285" y="1059"/>
                  </a:cubicBezTo>
                  <a:cubicBezTo>
                    <a:pt x="1278" y="1051"/>
                    <a:pt x="1271" y="1045"/>
                    <a:pt x="1262" y="1040"/>
                  </a:cubicBezTo>
                  <a:cubicBezTo>
                    <a:pt x="1258" y="1038"/>
                    <a:pt x="1254" y="1036"/>
                    <a:pt x="1250" y="1034"/>
                  </a:cubicBezTo>
                  <a:cubicBezTo>
                    <a:pt x="1242" y="1023"/>
                    <a:pt x="1234" y="1012"/>
                    <a:pt x="1227" y="1000"/>
                  </a:cubicBezTo>
                  <a:cubicBezTo>
                    <a:pt x="1226" y="1000"/>
                    <a:pt x="1226" y="1000"/>
                    <a:pt x="1226" y="1000"/>
                  </a:cubicBezTo>
                  <a:cubicBezTo>
                    <a:pt x="1225" y="1000"/>
                    <a:pt x="1225" y="1000"/>
                    <a:pt x="1224" y="1000"/>
                  </a:cubicBezTo>
                  <a:cubicBezTo>
                    <a:pt x="1224" y="1000"/>
                    <a:pt x="1225" y="1000"/>
                    <a:pt x="1224" y="1001"/>
                  </a:cubicBezTo>
                  <a:cubicBezTo>
                    <a:pt x="1223" y="1002"/>
                    <a:pt x="1223" y="1001"/>
                    <a:pt x="1223" y="1002"/>
                  </a:cubicBezTo>
                  <a:lnTo>
                    <a:pt x="1224" y="1003"/>
                  </a:lnTo>
                  <a:cubicBezTo>
                    <a:pt x="1229" y="1012"/>
                    <a:pt x="1234" y="1022"/>
                    <a:pt x="1239" y="1031"/>
                  </a:cubicBezTo>
                  <a:cubicBezTo>
                    <a:pt x="1234" y="1030"/>
                    <a:pt x="1230" y="1029"/>
                    <a:pt x="1225" y="1029"/>
                  </a:cubicBezTo>
                  <a:cubicBezTo>
                    <a:pt x="1222" y="1029"/>
                    <a:pt x="1223" y="1033"/>
                    <a:pt x="1225" y="1033"/>
                  </a:cubicBezTo>
                  <a:cubicBezTo>
                    <a:pt x="1231" y="1033"/>
                    <a:pt x="1237" y="1035"/>
                    <a:pt x="1242" y="1036"/>
                  </a:cubicBezTo>
                  <a:cubicBezTo>
                    <a:pt x="1250" y="1052"/>
                    <a:pt x="1259" y="1067"/>
                    <a:pt x="1267" y="1082"/>
                  </a:cubicBezTo>
                  <a:cubicBezTo>
                    <a:pt x="1269" y="1087"/>
                    <a:pt x="1271" y="1092"/>
                    <a:pt x="1274" y="1097"/>
                  </a:cubicBezTo>
                  <a:cubicBezTo>
                    <a:pt x="1284" y="1115"/>
                    <a:pt x="1299" y="1131"/>
                    <a:pt x="1315" y="1144"/>
                  </a:cubicBezTo>
                  <a:lnTo>
                    <a:pt x="1316" y="1145"/>
                  </a:lnTo>
                  <a:cubicBezTo>
                    <a:pt x="1317" y="1146"/>
                    <a:pt x="1318" y="1146"/>
                    <a:pt x="1319" y="1146"/>
                  </a:cubicBezTo>
                  <a:cubicBezTo>
                    <a:pt x="1320" y="1146"/>
                    <a:pt x="1321" y="1146"/>
                    <a:pt x="1322" y="1145"/>
                  </a:cubicBezTo>
                  <a:cubicBezTo>
                    <a:pt x="1323" y="1144"/>
                    <a:pt x="1324" y="1144"/>
                    <a:pt x="1325" y="1143"/>
                  </a:cubicBezTo>
                  <a:cubicBezTo>
                    <a:pt x="1325" y="1142"/>
                    <a:pt x="1326" y="1141"/>
                    <a:pt x="1326" y="1139"/>
                  </a:cubicBezTo>
                  <a:cubicBezTo>
                    <a:pt x="1326" y="1138"/>
                    <a:pt x="1326" y="1137"/>
                    <a:pt x="1325" y="1136"/>
                  </a:cubicBezTo>
                  <a:cubicBezTo>
                    <a:pt x="1324" y="1135"/>
                    <a:pt x="1324" y="1136"/>
                    <a:pt x="1324" y="1135"/>
                  </a:cubicBezTo>
                  <a:cubicBezTo>
                    <a:pt x="1321" y="1130"/>
                    <a:pt x="1318" y="1126"/>
                    <a:pt x="1314" y="1121"/>
                  </a:cubicBezTo>
                  <a:lnTo>
                    <a:pt x="1327" y="1135"/>
                  </a:lnTo>
                  <a:cubicBezTo>
                    <a:pt x="1354" y="1165"/>
                    <a:pt x="1369" y="1216"/>
                    <a:pt x="1386" y="1253"/>
                  </a:cubicBezTo>
                  <a:cubicBezTo>
                    <a:pt x="1393" y="1268"/>
                    <a:pt x="1398" y="1283"/>
                    <a:pt x="1404" y="1299"/>
                  </a:cubicBezTo>
                  <a:cubicBezTo>
                    <a:pt x="1393" y="1285"/>
                    <a:pt x="1379" y="1274"/>
                    <a:pt x="1364" y="1265"/>
                  </a:cubicBezTo>
                  <a:cubicBezTo>
                    <a:pt x="1353" y="1259"/>
                    <a:pt x="1342" y="1254"/>
                    <a:pt x="1330" y="1250"/>
                  </a:cubicBezTo>
                  <a:cubicBezTo>
                    <a:pt x="1327" y="1250"/>
                    <a:pt x="1326" y="1253"/>
                    <a:pt x="1328" y="1254"/>
                  </a:cubicBezTo>
                  <a:lnTo>
                    <a:pt x="1330" y="1254"/>
                  </a:lnTo>
                  <a:cubicBezTo>
                    <a:pt x="1337" y="1261"/>
                    <a:pt x="1344" y="1268"/>
                    <a:pt x="1350" y="1277"/>
                  </a:cubicBezTo>
                  <a:cubicBezTo>
                    <a:pt x="1350" y="1276"/>
                    <a:pt x="1349" y="1276"/>
                    <a:pt x="1349" y="1276"/>
                  </a:cubicBezTo>
                  <a:cubicBezTo>
                    <a:pt x="1340" y="1271"/>
                    <a:pt x="1331" y="1265"/>
                    <a:pt x="1323" y="1258"/>
                  </a:cubicBezTo>
                  <a:cubicBezTo>
                    <a:pt x="1293" y="1234"/>
                    <a:pt x="1263" y="1211"/>
                    <a:pt x="1235" y="1184"/>
                  </a:cubicBezTo>
                  <a:cubicBezTo>
                    <a:pt x="1176" y="1126"/>
                    <a:pt x="1137" y="1048"/>
                    <a:pt x="1097" y="976"/>
                  </a:cubicBezTo>
                  <a:cubicBezTo>
                    <a:pt x="1097" y="975"/>
                    <a:pt x="1095" y="976"/>
                    <a:pt x="1095" y="976"/>
                  </a:cubicBezTo>
                  <a:cubicBezTo>
                    <a:pt x="1108" y="1008"/>
                    <a:pt x="1124" y="1039"/>
                    <a:pt x="1141" y="1069"/>
                  </a:cubicBezTo>
                  <a:cubicBezTo>
                    <a:pt x="1166" y="1112"/>
                    <a:pt x="1195" y="1152"/>
                    <a:pt x="1228" y="1190"/>
                  </a:cubicBezTo>
                  <a:cubicBezTo>
                    <a:pt x="1255" y="1220"/>
                    <a:pt x="1293" y="1242"/>
                    <a:pt x="1321" y="1272"/>
                  </a:cubicBezTo>
                  <a:cubicBezTo>
                    <a:pt x="1327" y="1278"/>
                    <a:pt x="1334" y="1283"/>
                    <a:pt x="1341" y="1287"/>
                  </a:cubicBezTo>
                  <a:cubicBezTo>
                    <a:pt x="1349" y="1291"/>
                    <a:pt x="1356" y="1294"/>
                    <a:pt x="1364" y="1297"/>
                  </a:cubicBezTo>
                  <a:lnTo>
                    <a:pt x="1366" y="1301"/>
                  </a:lnTo>
                  <a:cubicBezTo>
                    <a:pt x="1349" y="1291"/>
                    <a:pt x="1331" y="1284"/>
                    <a:pt x="1312" y="1279"/>
                  </a:cubicBezTo>
                  <a:cubicBezTo>
                    <a:pt x="1301" y="1276"/>
                    <a:pt x="1290" y="1271"/>
                    <a:pt x="1280" y="1265"/>
                  </a:cubicBezTo>
                  <a:cubicBezTo>
                    <a:pt x="1274" y="1262"/>
                    <a:pt x="1269" y="1258"/>
                    <a:pt x="1263" y="1254"/>
                  </a:cubicBezTo>
                  <a:cubicBezTo>
                    <a:pt x="1261" y="1252"/>
                    <a:pt x="1259" y="1251"/>
                    <a:pt x="1257" y="1250"/>
                  </a:cubicBezTo>
                  <a:cubicBezTo>
                    <a:pt x="1252" y="1247"/>
                    <a:pt x="1248" y="1245"/>
                    <a:pt x="1243" y="1243"/>
                  </a:cubicBezTo>
                  <a:cubicBezTo>
                    <a:pt x="1243" y="1242"/>
                    <a:pt x="1243" y="1242"/>
                    <a:pt x="1242" y="1241"/>
                  </a:cubicBezTo>
                  <a:cubicBezTo>
                    <a:pt x="1232" y="1223"/>
                    <a:pt x="1219" y="1205"/>
                    <a:pt x="1204" y="1190"/>
                  </a:cubicBezTo>
                  <a:cubicBezTo>
                    <a:pt x="1184" y="1171"/>
                    <a:pt x="1181" y="1145"/>
                    <a:pt x="1157" y="1131"/>
                  </a:cubicBezTo>
                  <a:cubicBezTo>
                    <a:pt x="1154" y="1129"/>
                    <a:pt x="1152" y="1134"/>
                    <a:pt x="1155" y="1135"/>
                  </a:cubicBezTo>
                  <a:cubicBezTo>
                    <a:pt x="1174" y="1148"/>
                    <a:pt x="1209" y="1207"/>
                    <a:pt x="1218" y="1229"/>
                  </a:cubicBezTo>
                  <a:cubicBezTo>
                    <a:pt x="1220" y="1231"/>
                    <a:pt x="1221" y="1233"/>
                    <a:pt x="1223" y="1236"/>
                  </a:cubicBezTo>
                  <a:cubicBezTo>
                    <a:pt x="1236" y="1259"/>
                    <a:pt x="1251" y="1281"/>
                    <a:pt x="1268" y="1301"/>
                  </a:cubicBezTo>
                  <a:cubicBezTo>
                    <a:pt x="1283" y="1321"/>
                    <a:pt x="1298" y="1340"/>
                    <a:pt x="1312" y="1361"/>
                  </a:cubicBezTo>
                  <a:cubicBezTo>
                    <a:pt x="1315" y="1367"/>
                    <a:pt x="1318" y="1373"/>
                    <a:pt x="1321" y="1379"/>
                  </a:cubicBezTo>
                  <a:cubicBezTo>
                    <a:pt x="1326" y="1388"/>
                    <a:pt x="1331" y="1396"/>
                    <a:pt x="1337" y="1404"/>
                  </a:cubicBezTo>
                  <a:cubicBezTo>
                    <a:pt x="1356" y="1424"/>
                    <a:pt x="1373" y="1446"/>
                    <a:pt x="1387" y="1470"/>
                  </a:cubicBezTo>
                  <a:cubicBezTo>
                    <a:pt x="1396" y="1485"/>
                    <a:pt x="1403" y="1501"/>
                    <a:pt x="1410" y="1517"/>
                  </a:cubicBezTo>
                  <a:cubicBezTo>
                    <a:pt x="1410" y="1517"/>
                    <a:pt x="1410" y="1518"/>
                    <a:pt x="1411" y="1518"/>
                  </a:cubicBezTo>
                  <a:lnTo>
                    <a:pt x="1412" y="1518"/>
                  </a:lnTo>
                  <a:lnTo>
                    <a:pt x="1416" y="1518"/>
                  </a:lnTo>
                  <a:cubicBezTo>
                    <a:pt x="1418" y="1518"/>
                    <a:pt x="1419" y="1515"/>
                    <a:pt x="1417" y="1514"/>
                  </a:cubicBezTo>
                  <a:cubicBezTo>
                    <a:pt x="1411" y="1511"/>
                    <a:pt x="1400" y="1472"/>
                    <a:pt x="1396" y="1465"/>
                  </a:cubicBezTo>
                  <a:cubicBezTo>
                    <a:pt x="1387" y="1448"/>
                    <a:pt x="1377" y="1433"/>
                    <a:pt x="1370" y="1416"/>
                  </a:cubicBezTo>
                  <a:cubicBezTo>
                    <a:pt x="1364" y="1403"/>
                    <a:pt x="1350" y="1398"/>
                    <a:pt x="1344" y="1382"/>
                  </a:cubicBezTo>
                  <a:cubicBezTo>
                    <a:pt x="1342" y="1380"/>
                    <a:pt x="1341" y="1378"/>
                    <a:pt x="1340" y="1376"/>
                  </a:cubicBezTo>
                  <a:cubicBezTo>
                    <a:pt x="1329" y="1357"/>
                    <a:pt x="1317" y="1340"/>
                    <a:pt x="1302" y="1324"/>
                  </a:cubicBezTo>
                  <a:cubicBezTo>
                    <a:pt x="1291" y="1308"/>
                    <a:pt x="1280" y="1293"/>
                    <a:pt x="1268" y="1279"/>
                  </a:cubicBezTo>
                  <a:cubicBezTo>
                    <a:pt x="1262" y="1271"/>
                    <a:pt x="1256" y="1263"/>
                    <a:pt x="1251" y="1254"/>
                  </a:cubicBezTo>
                  <a:cubicBezTo>
                    <a:pt x="1253" y="1255"/>
                    <a:pt x="1255" y="1257"/>
                    <a:pt x="1257" y="1258"/>
                  </a:cubicBezTo>
                  <a:cubicBezTo>
                    <a:pt x="1261" y="1260"/>
                    <a:pt x="1264" y="1262"/>
                    <a:pt x="1268" y="1264"/>
                  </a:cubicBezTo>
                  <a:cubicBezTo>
                    <a:pt x="1301" y="1289"/>
                    <a:pt x="1342" y="1294"/>
                    <a:pt x="1374" y="1318"/>
                  </a:cubicBezTo>
                  <a:cubicBezTo>
                    <a:pt x="1375" y="1318"/>
                    <a:pt x="1375" y="1318"/>
                    <a:pt x="1376" y="1318"/>
                  </a:cubicBezTo>
                  <a:lnTo>
                    <a:pt x="1377" y="1318"/>
                  </a:lnTo>
                  <a:cubicBezTo>
                    <a:pt x="1385" y="1337"/>
                    <a:pt x="1395" y="1355"/>
                    <a:pt x="1405" y="1373"/>
                  </a:cubicBezTo>
                  <a:cubicBezTo>
                    <a:pt x="1416" y="1392"/>
                    <a:pt x="1428" y="1411"/>
                    <a:pt x="1441" y="1429"/>
                  </a:cubicBezTo>
                  <a:cubicBezTo>
                    <a:pt x="1455" y="1447"/>
                    <a:pt x="1458" y="1463"/>
                    <a:pt x="1462" y="1472"/>
                  </a:cubicBezTo>
                  <a:cubicBezTo>
                    <a:pt x="1475" y="1498"/>
                    <a:pt x="1489" y="1522"/>
                    <a:pt x="1500" y="1548"/>
                  </a:cubicBezTo>
                  <a:cubicBezTo>
                    <a:pt x="1503" y="1553"/>
                    <a:pt x="1534" y="1612"/>
                    <a:pt x="1533" y="1625"/>
                  </a:cubicBezTo>
                  <a:cubicBezTo>
                    <a:pt x="1513" y="1591"/>
                    <a:pt x="1494" y="1557"/>
                    <a:pt x="1472" y="1525"/>
                  </a:cubicBezTo>
                  <a:cubicBezTo>
                    <a:pt x="1471" y="1522"/>
                    <a:pt x="1467" y="1525"/>
                    <a:pt x="1469" y="1527"/>
                  </a:cubicBezTo>
                  <a:cubicBezTo>
                    <a:pt x="1476" y="1539"/>
                    <a:pt x="1484" y="1552"/>
                    <a:pt x="1491" y="1564"/>
                  </a:cubicBezTo>
                  <a:cubicBezTo>
                    <a:pt x="1509" y="1595"/>
                    <a:pt x="1525" y="1627"/>
                    <a:pt x="1540" y="1660"/>
                  </a:cubicBezTo>
                  <a:cubicBezTo>
                    <a:pt x="1542" y="1664"/>
                    <a:pt x="1544" y="1668"/>
                    <a:pt x="1546" y="1673"/>
                  </a:cubicBezTo>
                  <a:cubicBezTo>
                    <a:pt x="1550" y="1694"/>
                    <a:pt x="1554" y="1715"/>
                    <a:pt x="1557" y="1737"/>
                  </a:cubicBezTo>
                  <a:cubicBezTo>
                    <a:pt x="1557" y="1740"/>
                    <a:pt x="1561" y="1740"/>
                    <a:pt x="1561" y="1737"/>
                  </a:cubicBezTo>
                  <a:cubicBezTo>
                    <a:pt x="1561" y="1730"/>
                    <a:pt x="1561" y="1722"/>
                    <a:pt x="1561" y="1715"/>
                  </a:cubicBezTo>
                  <a:cubicBezTo>
                    <a:pt x="1572" y="1752"/>
                    <a:pt x="1577" y="1791"/>
                    <a:pt x="1585" y="1829"/>
                  </a:cubicBezTo>
                  <a:cubicBezTo>
                    <a:pt x="1603" y="1919"/>
                    <a:pt x="1610" y="2010"/>
                    <a:pt x="1621" y="2101"/>
                  </a:cubicBezTo>
                  <a:lnTo>
                    <a:pt x="1619" y="2095"/>
                  </a:lnTo>
                  <a:cubicBezTo>
                    <a:pt x="1598" y="2038"/>
                    <a:pt x="1602" y="1970"/>
                    <a:pt x="1580" y="1913"/>
                  </a:cubicBezTo>
                  <a:cubicBezTo>
                    <a:pt x="1572" y="1887"/>
                    <a:pt x="1566" y="1860"/>
                    <a:pt x="1560" y="1834"/>
                  </a:cubicBezTo>
                  <a:cubicBezTo>
                    <a:pt x="1550" y="1793"/>
                    <a:pt x="1531" y="1754"/>
                    <a:pt x="1523" y="1713"/>
                  </a:cubicBezTo>
                  <a:cubicBezTo>
                    <a:pt x="1523" y="1710"/>
                    <a:pt x="1519" y="1711"/>
                    <a:pt x="1519" y="1713"/>
                  </a:cubicBezTo>
                  <a:cubicBezTo>
                    <a:pt x="1530" y="1773"/>
                    <a:pt x="1546" y="1832"/>
                    <a:pt x="1558" y="1892"/>
                  </a:cubicBezTo>
                  <a:cubicBezTo>
                    <a:pt x="1570" y="1952"/>
                    <a:pt x="1595" y="2010"/>
                    <a:pt x="1600" y="2071"/>
                  </a:cubicBezTo>
                  <a:cubicBezTo>
                    <a:pt x="1604" y="2133"/>
                    <a:pt x="1634" y="2184"/>
                    <a:pt x="1655" y="2240"/>
                  </a:cubicBezTo>
                  <a:cubicBezTo>
                    <a:pt x="1667" y="2278"/>
                    <a:pt x="1674" y="2317"/>
                    <a:pt x="1674" y="2358"/>
                  </a:cubicBezTo>
                  <a:cubicBezTo>
                    <a:pt x="1675" y="2374"/>
                    <a:pt x="1674" y="2391"/>
                    <a:pt x="1676" y="2408"/>
                  </a:cubicBezTo>
                  <a:cubicBezTo>
                    <a:pt x="1677" y="2425"/>
                    <a:pt x="1685" y="2444"/>
                    <a:pt x="1684" y="2464"/>
                  </a:cubicBezTo>
                  <a:cubicBezTo>
                    <a:pt x="1684" y="2468"/>
                    <a:pt x="1691" y="2468"/>
                    <a:pt x="1692" y="2464"/>
                  </a:cubicBezTo>
                  <a:cubicBezTo>
                    <a:pt x="1693" y="2445"/>
                    <a:pt x="1693" y="2427"/>
                    <a:pt x="1693" y="2408"/>
                  </a:cubicBezTo>
                  <a:cubicBezTo>
                    <a:pt x="1693" y="2361"/>
                    <a:pt x="1689" y="2314"/>
                    <a:pt x="1681" y="2267"/>
                  </a:cubicBezTo>
                  <a:cubicBezTo>
                    <a:pt x="1675" y="2239"/>
                    <a:pt x="1665" y="2212"/>
                    <a:pt x="1652" y="2186"/>
                  </a:cubicBezTo>
                  <a:cubicBezTo>
                    <a:pt x="1644" y="2168"/>
                    <a:pt x="1638" y="2150"/>
                    <a:pt x="1632" y="2131"/>
                  </a:cubicBezTo>
                  <a:cubicBezTo>
                    <a:pt x="1634" y="2114"/>
                    <a:pt x="1635" y="2097"/>
                    <a:pt x="1635" y="2079"/>
                  </a:cubicBezTo>
                  <a:cubicBezTo>
                    <a:pt x="1635" y="2049"/>
                    <a:pt x="1632" y="2019"/>
                    <a:pt x="1627" y="1989"/>
                  </a:cubicBezTo>
                  <a:cubicBezTo>
                    <a:pt x="1619" y="1935"/>
                    <a:pt x="1614" y="1881"/>
                    <a:pt x="1603" y="1827"/>
                  </a:cubicBezTo>
                  <a:cubicBezTo>
                    <a:pt x="1592" y="1774"/>
                    <a:pt x="1587" y="1714"/>
                    <a:pt x="1560" y="1668"/>
                  </a:cubicBezTo>
                  <a:lnTo>
                    <a:pt x="1555" y="1660"/>
                  </a:lnTo>
                  <a:cubicBezTo>
                    <a:pt x="1545" y="1607"/>
                    <a:pt x="1529" y="1555"/>
                    <a:pt x="1516" y="1504"/>
                  </a:cubicBezTo>
                  <a:cubicBezTo>
                    <a:pt x="1504" y="1463"/>
                    <a:pt x="1487" y="1423"/>
                    <a:pt x="1465" y="1385"/>
                  </a:cubicBezTo>
                  <a:cubicBezTo>
                    <a:pt x="1454" y="1367"/>
                    <a:pt x="1443" y="1349"/>
                    <a:pt x="1430" y="1332"/>
                  </a:cubicBezTo>
                  <a:cubicBezTo>
                    <a:pt x="1417" y="1315"/>
                    <a:pt x="1430" y="1332"/>
                    <a:pt x="1429" y="1332"/>
                  </a:cubicBezTo>
                  <a:cubicBezTo>
                    <a:pt x="1415" y="1287"/>
                    <a:pt x="1396" y="1244"/>
                    <a:pt x="1373" y="1203"/>
                  </a:cubicBezTo>
                  <a:cubicBezTo>
                    <a:pt x="1372" y="1202"/>
                    <a:pt x="1372" y="1201"/>
                    <a:pt x="1371" y="1201"/>
                  </a:cubicBezTo>
                  <a:cubicBezTo>
                    <a:pt x="1366" y="1188"/>
                    <a:pt x="1360" y="1175"/>
                    <a:pt x="1353" y="1163"/>
                  </a:cubicBezTo>
                  <a:cubicBezTo>
                    <a:pt x="1344" y="1147"/>
                    <a:pt x="1333" y="1132"/>
                    <a:pt x="1322" y="1118"/>
                  </a:cubicBezTo>
                  <a:cubicBezTo>
                    <a:pt x="1312" y="1108"/>
                    <a:pt x="1302" y="1099"/>
                    <a:pt x="1293" y="1089"/>
                  </a:cubicBezTo>
                  <a:cubicBezTo>
                    <a:pt x="1281" y="1073"/>
                    <a:pt x="1269" y="1058"/>
                    <a:pt x="1258" y="1042"/>
                  </a:cubicBezTo>
                  <a:cubicBezTo>
                    <a:pt x="1282" y="1058"/>
                    <a:pt x="1295" y="1086"/>
                    <a:pt x="1323" y="1098"/>
                  </a:cubicBezTo>
                  <a:cubicBezTo>
                    <a:pt x="1323" y="1099"/>
                    <a:pt x="1323" y="1099"/>
                    <a:pt x="1323" y="1099"/>
                  </a:cubicBezTo>
                  <a:cubicBezTo>
                    <a:pt x="1324" y="1099"/>
                    <a:pt x="1324" y="1099"/>
                    <a:pt x="1324" y="1099"/>
                  </a:cubicBezTo>
                  <a:cubicBezTo>
                    <a:pt x="1325" y="1099"/>
                    <a:pt x="1325" y="1099"/>
                    <a:pt x="1325" y="1099"/>
                  </a:cubicBezTo>
                  <a:cubicBezTo>
                    <a:pt x="1326" y="1099"/>
                    <a:pt x="1326" y="1098"/>
                    <a:pt x="1326" y="1098"/>
                  </a:cubicBezTo>
                  <a:cubicBezTo>
                    <a:pt x="1297" y="1045"/>
                    <a:pt x="1273" y="990"/>
                    <a:pt x="1236" y="943"/>
                  </a:cubicBezTo>
                  <a:cubicBezTo>
                    <a:pt x="1206" y="909"/>
                    <a:pt x="1173" y="879"/>
                    <a:pt x="1137" y="853"/>
                  </a:cubicBezTo>
                  <a:cubicBezTo>
                    <a:pt x="1142" y="855"/>
                    <a:pt x="1147" y="857"/>
                    <a:pt x="1151" y="860"/>
                  </a:cubicBezTo>
                  <a:cubicBezTo>
                    <a:pt x="1165" y="868"/>
                    <a:pt x="1173" y="878"/>
                    <a:pt x="1189" y="877"/>
                  </a:cubicBezTo>
                  <a:cubicBezTo>
                    <a:pt x="1190" y="877"/>
                    <a:pt x="1190" y="878"/>
                    <a:pt x="1191" y="877"/>
                  </a:cubicBezTo>
                  <a:cubicBezTo>
                    <a:pt x="1192" y="876"/>
                    <a:pt x="1192" y="876"/>
                    <a:pt x="1192" y="876"/>
                  </a:cubicBezTo>
                  <a:cubicBezTo>
                    <a:pt x="1192" y="875"/>
                    <a:pt x="1193" y="874"/>
                    <a:pt x="1193" y="874"/>
                  </a:cubicBezTo>
                  <a:lnTo>
                    <a:pt x="1193" y="873"/>
                  </a:lnTo>
                  <a:cubicBezTo>
                    <a:pt x="1189" y="848"/>
                    <a:pt x="1164" y="830"/>
                    <a:pt x="1148" y="811"/>
                  </a:cubicBezTo>
                  <a:cubicBezTo>
                    <a:pt x="1125" y="784"/>
                    <a:pt x="1099" y="761"/>
                    <a:pt x="1069" y="741"/>
                  </a:cubicBezTo>
                  <a:cubicBezTo>
                    <a:pt x="1040" y="722"/>
                    <a:pt x="1017" y="697"/>
                    <a:pt x="986" y="682"/>
                  </a:cubicBezTo>
                  <a:cubicBezTo>
                    <a:pt x="971" y="673"/>
                    <a:pt x="957" y="663"/>
                    <a:pt x="943" y="652"/>
                  </a:cubicBezTo>
                  <a:cubicBezTo>
                    <a:pt x="949" y="654"/>
                    <a:pt x="956" y="656"/>
                    <a:pt x="963" y="657"/>
                  </a:cubicBezTo>
                  <a:cubicBezTo>
                    <a:pt x="1002" y="692"/>
                    <a:pt x="1120" y="719"/>
                    <a:pt x="1157" y="667"/>
                  </a:cubicBezTo>
                  <a:cubicBezTo>
                    <a:pt x="1230" y="638"/>
                    <a:pt x="1228" y="510"/>
                    <a:pt x="1203" y="448"/>
                  </a:cubicBezTo>
                  <a:cubicBezTo>
                    <a:pt x="1199" y="441"/>
                    <a:pt x="1196" y="434"/>
                    <a:pt x="1192" y="427"/>
                  </a:cubicBezTo>
                  <a:cubicBezTo>
                    <a:pt x="1184" y="414"/>
                    <a:pt x="1176" y="401"/>
                    <a:pt x="1167" y="389"/>
                  </a:cubicBezTo>
                  <a:cubicBezTo>
                    <a:pt x="1163" y="382"/>
                    <a:pt x="1159" y="375"/>
                    <a:pt x="1155" y="368"/>
                  </a:cubicBezTo>
                  <a:cubicBezTo>
                    <a:pt x="1144" y="348"/>
                    <a:pt x="1131" y="329"/>
                    <a:pt x="1116" y="311"/>
                  </a:cubicBezTo>
                  <a:cubicBezTo>
                    <a:pt x="1093" y="287"/>
                    <a:pt x="1078" y="257"/>
                    <a:pt x="1055" y="234"/>
                  </a:cubicBezTo>
                  <a:cubicBezTo>
                    <a:pt x="1032" y="212"/>
                    <a:pt x="1010" y="215"/>
                    <a:pt x="985" y="204"/>
                  </a:cubicBezTo>
                  <a:cubicBezTo>
                    <a:pt x="986" y="204"/>
                    <a:pt x="986" y="203"/>
                    <a:pt x="986" y="203"/>
                  </a:cubicBezTo>
                  <a:cubicBezTo>
                    <a:pt x="986" y="202"/>
                    <a:pt x="985" y="201"/>
                    <a:pt x="985" y="199"/>
                  </a:cubicBezTo>
                  <a:cubicBezTo>
                    <a:pt x="984" y="198"/>
                    <a:pt x="983" y="197"/>
                    <a:pt x="982" y="197"/>
                  </a:cubicBezTo>
                  <a:lnTo>
                    <a:pt x="981" y="196"/>
                  </a:lnTo>
                  <a:cubicBezTo>
                    <a:pt x="949" y="182"/>
                    <a:pt x="931" y="168"/>
                    <a:pt x="896" y="182"/>
                  </a:cubicBezTo>
                  <a:cubicBezTo>
                    <a:pt x="849" y="202"/>
                    <a:pt x="858" y="151"/>
                    <a:pt x="855" y="127"/>
                  </a:cubicBezTo>
                  <a:cubicBezTo>
                    <a:pt x="851" y="97"/>
                    <a:pt x="858" y="64"/>
                    <a:pt x="852" y="34"/>
                  </a:cubicBezTo>
                  <a:cubicBezTo>
                    <a:pt x="846" y="5"/>
                    <a:pt x="832" y="0"/>
                    <a:pt x="805" y="9"/>
                  </a:cubicBezTo>
                  <a:cubicBezTo>
                    <a:pt x="755" y="25"/>
                    <a:pt x="737" y="71"/>
                    <a:pt x="712" y="112"/>
                  </a:cubicBezTo>
                  <a:cubicBezTo>
                    <a:pt x="696" y="139"/>
                    <a:pt x="681" y="171"/>
                    <a:pt x="667" y="199"/>
                  </a:cubicBezTo>
                  <a:cubicBezTo>
                    <a:pt x="646" y="241"/>
                    <a:pt x="621" y="184"/>
                    <a:pt x="615" y="168"/>
                  </a:cubicBezTo>
                  <a:cubicBezTo>
                    <a:pt x="608" y="154"/>
                    <a:pt x="601" y="139"/>
                    <a:pt x="593" y="126"/>
                  </a:cubicBezTo>
                  <a:cubicBezTo>
                    <a:pt x="592" y="123"/>
                    <a:pt x="590" y="120"/>
                    <a:pt x="588" y="117"/>
                  </a:cubicBezTo>
                  <a:cubicBezTo>
                    <a:pt x="580" y="104"/>
                    <a:pt x="580" y="83"/>
                    <a:pt x="570" y="71"/>
                  </a:cubicBezTo>
                  <a:cubicBezTo>
                    <a:pt x="554" y="53"/>
                    <a:pt x="518" y="79"/>
                    <a:pt x="507" y="91"/>
                  </a:cubicBezTo>
                  <a:cubicBezTo>
                    <a:pt x="497" y="104"/>
                    <a:pt x="487" y="118"/>
                    <a:pt x="479" y="132"/>
                  </a:cubicBezTo>
                  <a:cubicBezTo>
                    <a:pt x="464" y="158"/>
                    <a:pt x="452" y="186"/>
                    <a:pt x="444" y="216"/>
                  </a:cubicBezTo>
                  <a:cubicBezTo>
                    <a:pt x="440" y="225"/>
                    <a:pt x="440" y="248"/>
                    <a:pt x="426" y="250"/>
                  </a:cubicBezTo>
                  <a:cubicBezTo>
                    <a:pt x="421" y="250"/>
                    <a:pt x="415" y="248"/>
                    <a:pt x="411" y="251"/>
                  </a:cubicBezTo>
                  <a:cubicBezTo>
                    <a:pt x="403" y="256"/>
                    <a:pt x="363" y="290"/>
                    <a:pt x="362" y="255"/>
                  </a:cubicBezTo>
                  <a:cubicBezTo>
                    <a:pt x="362" y="253"/>
                    <a:pt x="362" y="252"/>
                    <a:pt x="362" y="251"/>
                  </a:cubicBezTo>
                  <a:cubicBezTo>
                    <a:pt x="362" y="243"/>
                    <a:pt x="361" y="235"/>
                    <a:pt x="357" y="228"/>
                  </a:cubicBezTo>
                  <a:cubicBezTo>
                    <a:pt x="348" y="205"/>
                    <a:pt x="370" y="156"/>
                    <a:pt x="332" y="152"/>
                  </a:cubicBezTo>
                  <a:cubicBezTo>
                    <a:pt x="303" y="148"/>
                    <a:pt x="270" y="197"/>
                    <a:pt x="256" y="215"/>
                  </a:cubicBezTo>
                  <a:cubicBezTo>
                    <a:pt x="220" y="260"/>
                    <a:pt x="207" y="345"/>
                    <a:pt x="151" y="364"/>
                  </a:cubicBezTo>
                  <a:cubicBezTo>
                    <a:pt x="112" y="377"/>
                    <a:pt x="81" y="378"/>
                    <a:pt x="59" y="415"/>
                  </a:cubicBezTo>
                  <a:cubicBezTo>
                    <a:pt x="43" y="448"/>
                    <a:pt x="34" y="484"/>
                    <a:pt x="34" y="520"/>
                  </a:cubicBezTo>
                  <a:cubicBezTo>
                    <a:pt x="34" y="526"/>
                    <a:pt x="35" y="531"/>
                    <a:pt x="35" y="537"/>
                  </a:cubicBezTo>
                  <a:cubicBezTo>
                    <a:pt x="35" y="545"/>
                    <a:pt x="7" y="549"/>
                    <a:pt x="4" y="560"/>
                  </a:cubicBezTo>
                  <a:cubicBezTo>
                    <a:pt x="2" y="574"/>
                    <a:pt x="0" y="589"/>
                    <a:pt x="0" y="603"/>
                  </a:cubicBezTo>
                  <a:cubicBezTo>
                    <a:pt x="0" y="609"/>
                    <a:pt x="1" y="616"/>
                    <a:pt x="1" y="622"/>
                  </a:cubicBezTo>
                  <a:cubicBezTo>
                    <a:pt x="0" y="678"/>
                    <a:pt x="43" y="739"/>
                    <a:pt x="89" y="767"/>
                  </a:cubicBezTo>
                  <a:moveTo>
                    <a:pt x="639" y="1210"/>
                  </a:moveTo>
                  <a:cubicBezTo>
                    <a:pt x="644" y="1197"/>
                    <a:pt x="646" y="1182"/>
                    <a:pt x="646" y="1168"/>
                  </a:cubicBezTo>
                  <a:cubicBezTo>
                    <a:pt x="646" y="1160"/>
                    <a:pt x="646" y="1152"/>
                    <a:pt x="644" y="1144"/>
                  </a:cubicBezTo>
                  <a:cubicBezTo>
                    <a:pt x="659" y="1072"/>
                    <a:pt x="636" y="973"/>
                    <a:pt x="711" y="928"/>
                  </a:cubicBezTo>
                  <a:cubicBezTo>
                    <a:pt x="722" y="921"/>
                    <a:pt x="735" y="923"/>
                    <a:pt x="745" y="917"/>
                  </a:cubicBezTo>
                  <a:cubicBezTo>
                    <a:pt x="746" y="917"/>
                    <a:pt x="753" y="911"/>
                    <a:pt x="761" y="907"/>
                  </a:cubicBezTo>
                  <a:cubicBezTo>
                    <a:pt x="762" y="908"/>
                    <a:pt x="762" y="908"/>
                    <a:pt x="762" y="908"/>
                  </a:cubicBezTo>
                  <a:cubicBezTo>
                    <a:pt x="763" y="908"/>
                    <a:pt x="763" y="909"/>
                    <a:pt x="764" y="909"/>
                  </a:cubicBezTo>
                  <a:cubicBezTo>
                    <a:pt x="764" y="909"/>
                    <a:pt x="765" y="909"/>
                    <a:pt x="765" y="908"/>
                  </a:cubicBezTo>
                  <a:cubicBezTo>
                    <a:pt x="770" y="906"/>
                    <a:pt x="773" y="904"/>
                    <a:pt x="774" y="900"/>
                  </a:cubicBezTo>
                  <a:cubicBezTo>
                    <a:pt x="784" y="896"/>
                    <a:pt x="792" y="896"/>
                    <a:pt x="789" y="908"/>
                  </a:cubicBezTo>
                  <a:cubicBezTo>
                    <a:pt x="786" y="924"/>
                    <a:pt x="781" y="940"/>
                    <a:pt x="772" y="954"/>
                  </a:cubicBezTo>
                  <a:cubicBezTo>
                    <a:pt x="765" y="966"/>
                    <a:pt x="757" y="977"/>
                    <a:pt x="746" y="987"/>
                  </a:cubicBezTo>
                  <a:cubicBezTo>
                    <a:pt x="746" y="987"/>
                    <a:pt x="745" y="987"/>
                    <a:pt x="745" y="988"/>
                  </a:cubicBezTo>
                  <a:cubicBezTo>
                    <a:pt x="745" y="989"/>
                    <a:pt x="744" y="990"/>
                    <a:pt x="744" y="990"/>
                  </a:cubicBezTo>
                  <a:cubicBezTo>
                    <a:pt x="744" y="991"/>
                    <a:pt x="745" y="992"/>
                    <a:pt x="745" y="993"/>
                  </a:cubicBezTo>
                  <a:cubicBezTo>
                    <a:pt x="745" y="994"/>
                    <a:pt x="746" y="995"/>
                    <a:pt x="747" y="995"/>
                  </a:cubicBezTo>
                  <a:cubicBezTo>
                    <a:pt x="748" y="996"/>
                    <a:pt x="749" y="996"/>
                    <a:pt x="749" y="996"/>
                  </a:cubicBezTo>
                  <a:cubicBezTo>
                    <a:pt x="750" y="996"/>
                    <a:pt x="750" y="996"/>
                    <a:pt x="751" y="995"/>
                  </a:cubicBezTo>
                  <a:cubicBezTo>
                    <a:pt x="753" y="994"/>
                    <a:pt x="756" y="993"/>
                    <a:pt x="758" y="992"/>
                  </a:cubicBezTo>
                  <a:cubicBezTo>
                    <a:pt x="771" y="984"/>
                    <a:pt x="782" y="974"/>
                    <a:pt x="789" y="961"/>
                  </a:cubicBezTo>
                  <a:cubicBezTo>
                    <a:pt x="793" y="953"/>
                    <a:pt x="797" y="944"/>
                    <a:pt x="798" y="935"/>
                  </a:cubicBezTo>
                  <a:cubicBezTo>
                    <a:pt x="845" y="945"/>
                    <a:pt x="823" y="1012"/>
                    <a:pt x="809" y="1044"/>
                  </a:cubicBezTo>
                  <a:cubicBezTo>
                    <a:pt x="797" y="1064"/>
                    <a:pt x="781" y="1082"/>
                    <a:pt x="763" y="1098"/>
                  </a:cubicBezTo>
                  <a:cubicBezTo>
                    <a:pt x="750" y="1113"/>
                    <a:pt x="739" y="1129"/>
                    <a:pt x="724" y="1144"/>
                  </a:cubicBezTo>
                  <a:cubicBezTo>
                    <a:pt x="706" y="1163"/>
                    <a:pt x="690" y="1223"/>
                    <a:pt x="669" y="1232"/>
                  </a:cubicBezTo>
                  <a:cubicBezTo>
                    <a:pt x="667" y="1233"/>
                    <a:pt x="666" y="1234"/>
                    <a:pt x="664" y="1235"/>
                  </a:cubicBezTo>
                  <a:cubicBezTo>
                    <a:pt x="654" y="1241"/>
                    <a:pt x="646" y="1249"/>
                    <a:pt x="640" y="1258"/>
                  </a:cubicBezTo>
                  <a:cubicBezTo>
                    <a:pt x="640" y="1242"/>
                    <a:pt x="639" y="1226"/>
                    <a:pt x="636" y="1210"/>
                  </a:cubicBezTo>
                  <a:cubicBezTo>
                    <a:pt x="637" y="1211"/>
                    <a:pt x="637" y="1211"/>
                    <a:pt x="638" y="1211"/>
                  </a:cubicBezTo>
                  <a:cubicBezTo>
                    <a:pt x="638" y="1211"/>
                    <a:pt x="639" y="1211"/>
                    <a:pt x="640" y="1210"/>
                  </a:cubicBezTo>
                  <a:lnTo>
                    <a:pt x="639" y="1210"/>
                  </a:lnTo>
                  <a:moveTo>
                    <a:pt x="634" y="1173"/>
                  </a:moveTo>
                  <a:cubicBezTo>
                    <a:pt x="634" y="1173"/>
                    <a:pt x="634" y="1174"/>
                    <a:pt x="634" y="1175"/>
                  </a:cubicBezTo>
                  <a:cubicBezTo>
                    <a:pt x="634" y="1181"/>
                    <a:pt x="634" y="1186"/>
                    <a:pt x="633" y="1192"/>
                  </a:cubicBezTo>
                  <a:cubicBezTo>
                    <a:pt x="633" y="1190"/>
                    <a:pt x="633" y="1188"/>
                    <a:pt x="632" y="1186"/>
                  </a:cubicBezTo>
                  <a:cubicBezTo>
                    <a:pt x="632" y="1182"/>
                    <a:pt x="633" y="1178"/>
                    <a:pt x="635" y="1174"/>
                  </a:cubicBezTo>
                  <a:lnTo>
                    <a:pt x="634" y="1173"/>
                  </a:lnTo>
                  <a:moveTo>
                    <a:pt x="631" y="1167"/>
                  </a:moveTo>
                  <a:cubicBezTo>
                    <a:pt x="632" y="1166"/>
                    <a:pt x="633" y="1166"/>
                    <a:pt x="633" y="1165"/>
                  </a:cubicBezTo>
                  <a:cubicBezTo>
                    <a:pt x="633" y="1171"/>
                    <a:pt x="631" y="1177"/>
                    <a:pt x="631" y="1183"/>
                  </a:cubicBezTo>
                  <a:cubicBezTo>
                    <a:pt x="631" y="1182"/>
                    <a:pt x="631" y="1180"/>
                    <a:pt x="629" y="1179"/>
                  </a:cubicBezTo>
                  <a:cubicBezTo>
                    <a:pt x="630" y="1175"/>
                    <a:pt x="631" y="1171"/>
                    <a:pt x="631" y="1167"/>
                  </a:cubicBezTo>
                  <a:moveTo>
                    <a:pt x="233" y="1145"/>
                  </a:moveTo>
                  <a:lnTo>
                    <a:pt x="231" y="1150"/>
                  </a:lnTo>
                  <a:cubicBezTo>
                    <a:pt x="231" y="1149"/>
                    <a:pt x="231" y="1149"/>
                    <a:pt x="231" y="1149"/>
                  </a:cubicBezTo>
                  <a:lnTo>
                    <a:pt x="231" y="1148"/>
                  </a:lnTo>
                  <a:lnTo>
                    <a:pt x="233" y="1145"/>
                  </a:lnTo>
                  <a:moveTo>
                    <a:pt x="159" y="1226"/>
                  </a:moveTo>
                  <a:cubicBezTo>
                    <a:pt x="159" y="1230"/>
                    <a:pt x="159" y="1234"/>
                    <a:pt x="159" y="1238"/>
                  </a:cubicBezTo>
                  <a:cubicBezTo>
                    <a:pt x="159" y="1237"/>
                    <a:pt x="159" y="1237"/>
                    <a:pt x="158" y="1236"/>
                  </a:cubicBezTo>
                  <a:cubicBezTo>
                    <a:pt x="158" y="1235"/>
                    <a:pt x="157" y="1234"/>
                    <a:pt x="156" y="1233"/>
                  </a:cubicBezTo>
                  <a:lnTo>
                    <a:pt x="159" y="1226"/>
                  </a:lnTo>
                  <a:moveTo>
                    <a:pt x="248" y="1875"/>
                  </a:moveTo>
                  <a:lnTo>
                    <a:pt x="250" y="1873"/>
                  </a:lnTo>
                  <a:cubicBezTo>
                    <a:pt x="250" y="1874"/>
                    <a:pt x="250" y="1876"/>
                    <a:pt x="250" y="1877"/>
                  </a:cubicBezTo>
                  <a:lnTo>
                    <a:pt x="248" y="1875"/>
                  </a:lnTo>
                  <a:moveTo>
                    <a:pt x="619" y="1146"/>
                  </a:moveTo>
                  <a:lnTo>
                    <a:pt x="619" y="1146"/>
                  </a:lnTo>
                  <a:moveTo>
                    <a:pt x="601" y="1110"/>
                  </a:moveTo>
                  <a:lnTo>
                    <a:pt x="607" y="1110"/>
                  </a:lnTo>
                  <a:cubicBezTo>
                    <a:pt x="604" y="1110"/>
                    <a:pt x="601" y="1110"/>
                    <a:pt x="598" y="1111"/>
                  </a:cubicBezTo>
                  <a:lnTo>
                    <a:pt x="596" y="1109"/>
                  </a:lnTo>
                  <a:lnTo>
                    <a:pt x="601" y="1110"/>
                  </a:lnTo>
                  <a:moveTo>
                    <a:pt x="297" y="876"/>
                  </a:moveTo>
                  <a:lnTo>
                    <a:pt x="295" y="876"/>
                  </a:lnTo>
                  <a:lnTo>
                    <a:pt x="295" y="875"/>
                  </a:lnTo>
                  <a:cubicBezTo>
                    <a:pt x="295" y="875"/>
                    <a:pt x="296" y="876"/>
                    <a:pt x="297" y="876"/>
                  </a:cubicBezTo>
                  <a:moveTo>
                    <a:pt x="294" y="1190"/>
                  </a:moveTo>
                  <a:cubicBezTo>
                    <a:pt x="294" y="1192"/>
                    <a:pt x="299" y="1193"/>
                    <a:pt x="299" y="1190"/>
                  </a:cubicBezTo>
                  <a:cubicBezTo>
                    <a:pt x="302" y="1160"/>
                    <a:pt x="302" y="1131"/>
                    <a:pt x="303" y="1100"/>
                  </a:cubicBezTo>
                  <a:cubicBezTo>
                    <a:pt x="304" y="1070"/>
                    <a:pt x="312" y="1040"/>
                    <a:pt x="311" y="1010"/>
                  </a:cubicBezTo>
                  <a:cubicBezTo>
                    <a:pt x="312" y="997"/>
                    <a:pt x="313" y="983"/>
                    <a:pt x="314" y="970"/>
                  </a:cubicBezTo>
                  <a:cubicBezTo>
                    <a:pt x="319" y="984"/>
                    <a:pt x="322" y="998"/>
                    <a:pt x="323" y="1012"/>
                  </a:cubicBezTo>
                  <a:cubicBezTo>
                    <a:pt x="326" y="1058"/>
                    <a:pt x="323" y="1102"/>
                    <a:pt x="323" y="1147"/>
                  </a:cubicBezTo>
                  <a:cubicBezTo>
                    <a:pt x="323" y="1150"/>
                    <a:pt x="328" y="1150"/>
                    <a:pt x="329" y="1147"/>
                  </a:cubicBezTo>
                  <a:cubicBezTo>
                    <a:pt x="338" y="1098"/>
                    <a:pt x="342" y="1048"/>
                    <a:pt x="343" y="998"/>
                  </a:cubicBezTo>
                  <a:cubicBezTo>
                    <a:pt x="343" y="998"/>
                    <a:pt x="343" y="997"/>
                    <a:pt x="343" y="996"/>
                  </a:cubicBezTo>
                  <a:cubicBezTo>
                    <a:pt x="343" y="989"/>
                    <a:pt x="342" y="982"/>
                    <a:pt x="340" y="975"/>
                  </a:cubicBezTo>
                  <a:cubicBezTo>
                    <a:pt x="342" y="977"/>
                    <a:pt x="344" y="979"/>
                    <a:pt x="345" y="981"/>
                  </a:cubicBezTo>
                  <a:cubicBezTo>
                    <a:pt x="352" y="997"/>
                    <a:pt x="358" y="1014"/>
                    <a:pt x="362" y="1031"/>
                  </a:cubicBezTo>
                  <a:cubicBezTo>
                    <a:pt x="366" y="1044"/>
                    <a:pt x="370" y="1058"/>
                    <a:pt x="372" y="1072"/>
                  </a:cubicBezTo>
                  <a:cubicBezTo>
                    <a:pt x="372" y="1076"/>
                    <a:pt x="378" y="1075"/>
                    <a:pt x="378" y="1072"/>
                  </a:cubicBezTo>
                  <a:cubicBezTo>
                    <a:pt x="376" y="1049"/>
                    <a:pt x="373" y="1026"/>
                    <a:pt x="368" y="1004"/>
                  </a:cubicBezTo>
                  <a:lnTo>
                    <a:pt x="369" y="1006"/>
                  </a:lnTo>
                  <a:cubicBezTo>
                    <a:pt x="398" y="1050"/>
                    <a:pt x="434" y="1114"/>
                    <a:pt x="441" y="1167"/>
                  </a:cubicBezTo>
                  <a:cubicBezTo>
                    <a:pt x="441" y="1168"/>
                    <a:pt x="441" y="1168"/>
                    <a:pt x="441" y="1169"/>
                  </a:cubicBezTo>
                  <a:lnTo>
                    <a:pt x="442" y="1170"/>
                  </a:lnTo>
                  <a:cubicBezTo>
                    <a:pt x="443" y="1171"/>
                    <a:pt x="443" y="1170"/>
                    <a:pt x="444" y="1170"/>
                  </a:cubicBezTo>
                  <a:lnTo>
                    <a:pt x="445" y="1170"/>
                  </a:lnTo>
                  <a:cubicBezTo>
                    <a:pt x="445" y="1169"/>
                    <a:pt x="446" y="1169"/>
                    <a:pt x="446" y="1169"/>
                  </a:cubicBezTo>
                  <a:cubicBezTo>
                    <a:pt x="446" y="1168"/>
                    <a:pt x="446" y="1168"/>
                    <a:pt x="446" y="1167"/>
                  </a:cubicBezTo>
                  <a:cubicBezTo>
                    <a:pt x="444" y="1098"/>
                    <a:pt x="410" y="1031"/>
                    <a:pt x="372" y="969"/>
                  </a:cubicBezTo>
                  <a:lnTo>
                    <a:pt x="375" y="972"/>
                  </a:lnTo>
                  <a:cubicBezTo>
                    <a:pt x="376" y="974"/>
                    <a:pt x="378" y="975"/>
                    <a:pt x="381" y="977"/>
                  </a:cubicBezTo>
                  <a:cubicBezTo>
                    <a:pt x="383" y="979"/>
                    <a:pt x="387" y="980"/>
                    <a:pt x="390" y="980"/>
                  </a:cubicBezTo>
                  <a:cubicBezTo>
                    <a:pt x="391" y="980"/>
                    <a:pt x="392" y="979"/>
                    <a:pt x="391" y="978"/>
                  </a:cubicBezTo>
                  <a:cubicBezTo>
                    <a:pt x="383" y="968"/>
                    <a:pt x="380" y="958"/>
                    <a:pt x="372" y="948"/>
                  </a:cubicBezTo>
                  <a:cubicBezTo>
                    <a:pt x="364" y="939"/>
                    <a:pt x="354" y="930"/>
                    <a:pt x="347" y="920"/>
                  </a:cubicBezTo>
                  <a:cubicBezTo>
                    <a:pt x="341" y="912"/>
                    <a:pt x="335" y="905"/>
                    <a:pt x="327" y="898"/>
                  </a:cubicBezTo>
                  <a:lnTo>
                    <a:pt x="322" y="891"/>
                  </a:lnTo>
                  <a:lnTo>
                    <a:pt x="322" y="890"/>
                  </a:lnTo>
                  <a:cubicBezTo>
                    <a:pt x="322" y="890"/>
                    <a:pt x="321" y="889"/>
                    <a:pt x="320" y="888"/>
                  </a:cubicBezTo>
                  <a:cubicBezTo>
                    <a:pt x="319" y="888"/>
                    <a:pt x="318" y="887"/>
                    <a:pt x="317" y="887"/>
                  </a:cubicBezTo>
                  <a:cubicBezTo>
                    <a:pt x="316" y="887"/>
                    <a:pt x="315" y="888"/>
                    <a:pt x="314" y="888"/>
                  </a:cubicBezTo>
                  <a:lnTo>
                    <a:pt x="307" y="883"/>
                  </a:lnTo>
                  <a:cubicBezTo>
                    <a:pt x="306" y="881"/>
                    <a:pt x="305" y="880"/>
                    <a:pt x="303" y="879"/>
                  </a:cubicBezTo>
                  <a:cubicBezTo>
                    <a:pt x="302" y="878"/>
                    <a:pt x="301" y="878"/>
                    <a:pt x="299" y="878"/>
                  </a:cubicBezTo>
                  <a:cubicBezTo>
                    <a:pt x="358" y="885"/>
                    <a:pt x="402" y="934"/>
                    <a:pt x="436" y="978"/>
                  </a:cubicBezTo>
                  <a:cubicBezTo>
                    <a:pt x="464" y="1015"/>
                    <a:pt x="495" y="1049"/>
                    <a:pt x="531" y="1079"/>
                  </a:cubicBezTo>
                  <a:cubicBezTo>
                    <a:pt x="536" y="1089"/>
                    <a:pt x="541" y="1101"/>
                    <a:pt x="550" y="1105"/>
                  </a:cubicBezTo>
                  <a:cubicBezTo>
                    <a:pt x="558" y="1108"/>
                    <a:pt x="566" y="1109"/>
                    <a:pt x="574" y="1110"/>
                  </a:cubicBezTo>
                  <a:cubicBezTo>
                    <a:pt x="579" y="1113"/>
                    <a:pt x="583" y="1117"/>
                    <a:pt x="587" y="1121"/>
                  </a:cubicBezTo>
                  <a:lnTo>
                    <a:pt x="587" y="1122"/>
                  </a:lnTo>
                  <a:cubicBezTo>
                    <a:pt x="587" y="1124"/>
                    <a:pt x="586" y="1125"/>
                    <a:pt x="587" y="1126"/>
                  </a:cubicBezTo>
                  <a:cubicBezTo>
                    <a:pt x="588" y="1127"/>
                    <a:pt x="589" y="1128"/>
                    <a:pt x="590" y="1128"/>
                  </a:cubicBezTo>
                  <a:lnTo>
                    <a:pt x="591" y="1129"/>
                  </a:lnTo>
                  <a:cubicBezTo>
                    <a:pt x="595" y="1131"/>
                    <a:pt x="597" y="1134"/>
                    <a:pt x="600" y="1137"/>
                  </a:cubicBezTo>
                  <a:cubicBezTo>
                    <a:pt x="648" y="1208"/>
                    <a:pt x="611" y="1322"/>
                    <a:pt x="609" y="1401"/>
                  </a:cubicBezTo>
                  <a:cubicBezTo>
                    <a:pt x="605" y="1447"/>
                    <a:pt x="591" y="1492"/>
                    <a:pt x="568" y="1532"/>
                  </a:cubicBezTo>
                  <a:lnTo>
                    <a:pt x="568" y="1533"/>
                  </a:lnTo>
                  <a:cubicBezTo>
                    <a:pt x="567" y="1527"/>
                    <a:pt x="566" y="1522"/>
                    <a:pt x="565" y="1517"/>
                  </a:cubicBezTo>
                  <a:cubicBezTo>
                    <a:pt x="565" y="1513"/>
                    <a:pt x="559" y="1514"/>
                    <a:pt x="558" y="1517"/>
                  </a:cubicBezTo>
                  <a:cubicBezTo>
                    <a:pt x="556" y="1524"/>
                    <a:pt x="555" y="1532"/>
                    <a:pt x="555" y="1539"/>
                  </a:cubicBezTo>
                  <a:cubicBezTo>
                    <a:pt x="555" y="1544"/>
                    <a:pt x="556" y="1549"/>
                    <a:pt x="557" y="1554"/>
                  </a:cubicBezTo>
                  <a:lnTo>
                    <a:pt x="545" y="1578"/>
                  </a:lnTo>
                  <a:cubicBezTo>
                    <a:pt x="542" y="1584"/>
                    <a:pt x="539" y="1590"/>
                    <a:pt x="536" y="1596"/>
                  </a:cubicBezTo>
                  <a:cubicBezTo>
                    <a:pt x="536" y="1579"/>
                    <a:pt x="535" y="1563"/>
                    <a:pt x="532" y="1547"/>
                  </a:cubicBezTo>
                  <a:cubicBezTo>
                    <a:pt x="532" y="1546"/>
                    <a:pt x="532" y="1546"/>
                    <a:pt x="532" y="1546"/>
                  </a:cubicBezTo>
                  <a:cubicBezTo>
                    <a:pt x="531" y="1546"/>
                    <a:pt x="531" y="1545"/>
                    <a:pt x="531" y="1545"/>
                  </a:cubicBezTo>
                  <a:cubicBezTo>
                    <a:pt x="530" y="1545"/>
                    <a:pt x="530" y="1544"/>
                    <a:pt x="529" y="1544"/>
                  </a:cubicBezTo>
                  <a:lnTo>
                    <a:pt x="528" y="1545"/>
                  </a:lnTo>
                  <a:cubicBezTo>
                    <a:pt x="527" y="1545"/>
                    <a:pt x="527" y="1546"/>
                    <a:pt x="526" y="1546"/>
                  </a:cubicBezTo>
                  <a:lnTo>
                    <a:pt x="526" y="1547"/>
                  </a:lnTo>
                  <a:cubicBezTo>
                    <a:pt x="525" y="1565"/>
                    <a:pt x="523" y="1584"/>
                    <a:pt x="519" y="1603"/>
                  </a:cubicBezTo>
                  <a:cubicBezTo>
                    <a:pt x="517" y="1608"/>
                    <a:pt x="516" y="1613"/>
                    <a:pt x="516" y="1618"/>
                  </a:cubicBezTo>
                  <a:cubicBezTo>
                    <a:pt x="516" y="1624"/>
                    <a:pt x="517" y="1629"/>
                    <a:pt x="519" y="1634"/>
                  </a:cubicBezTo>
                  <a:cubicBezTo>
                    <a:pt x="512" y="1650"/>
                    <a:pt x="505" y="1666"/>
                    <a:pt x="499" y="1682"/>
                  </a:cubicBezTo>
                  <a:cubicBezTo>
                    <a:pt x="499" y="1677"/>
                    <a:pt x="501" y="1672"/>
                    <a:pt x="502" y="1667"/>
                  </a:cubicBezTo>
                  <a:cubicBezTo>
                    <a:pt x="508" y="1644"/>
                    <a:pt x="511" y="1620"/>
                    <a:pt x="511" y="1596"/>
                  </a:cubicBezTo>
                  <a:cubicBezTo>
                    <a:pt x="511" y="1591"/>
                    <a:pt x="510" y="1585"/>
                    <a:pt x="510" y="1579"/>
                  </a:cubicBezTo>
                  <a:cubicBezTo>
                    <a:pt x="510" y="1575"/>
                    <a:pt x="504" y="1576"/>
                    <a:pt x="504" y="1579"/>
                  </a:cubicBezTo>
                  <a:cubicBezTo>
                    <a:pt x="501" y="1612"/>
                    <a:pt x="494" y="1645"/>
                    <a:pt x="482" y="1675"/>
                  </a:cubicBezTo>
                  <a:cubicBezTo>
                    <a:pt x="478" y="1689"/>
                    <a:pt x="475" y="1703"/>
                    <a:pt x="474" y="1717"/>
                  </a:cubicBezTo>
                  <a:cubicBezTo>
                    <a:pt x="474" y="1727"/>
                    <a:pt x="473" y="1737"/>
                    <a:pt x="471" y="1747"/>
                  </a:cubicBezTo>
                  <a:cubicBezTo>
                    <a:pt x="466" y="1758"/>
                    <a:pt x="461" y="1770"/>
                    <a:pt x="456" y="1781"/>
                  </a:cubicBezTo>
                  <a:cubicBezTo>
                    <a:pt x="453" y="1787"/>
                    <a:pt x="450" y="1793"/>
                    <a:pt x="447" y="1799"/>
                  </a:cubicBezTo>
                  <a:cubicBezTo>
                    <a:pt x="447" y="1797"/>
                    <a:pt x="447" y="1795"/>
                    <a:pt x="447" y="1793"/>
                  </a:cubicBezTo>
                  <a:cubicBezTo>
                    <a:pt x="454" y="1738"/>
                    <a:pt x="469" y="1681"/>
                    <a:pt x="463" y="1625"/>
                  </a:cubicBezTo>
                  <a:lnTo>
                    <a:pt x="463" y="1624"/>
                  </a:lnTo>
                  <a:lnTo>
                    <a:pt x="462" y="1623"/>
                  </a:lnTo>
                  <a:cubicBezTo>
                    <a:pt x="461" y="1623"/>
                    <a:pt x="461" y="1622"/>
                    <a:pt x="460" y="1622"/>
                  </a:cubicBezTo>
                  <a:cubicBezTo>
                    <a:pt x="459" y="1622"/>
                    <a:pt x="459" y="1623"/>
                    <a:pt x="458" y="1623"/>
                  </a:cubicBezTo>
                  <a:lnTo>
                    <a:pt x="457" y="1624"/>
                  </a:lnTo>
                  <a:lnTo>
                    <a:pt x="457" y="1625"/>
                  </a:lnTo>
                  <a:cubicBezTo>
                    <a:pt x="452" y="1672"/>
                    <a:pt x="443" y="1719"/>
                    <a:pt x="431" y="1766"/>
                  </a:cubicBezTo>
                  <a:cubicBezTo>
                    <a:pt x="424" y="1805"/>
                    <a:pt x="416" y="1840"/>
                    <a:pt x="387" y="1867"/>
                  </a:cubicBezTo>
                  <a:cubicBezTo>
                    <a:pt x="394" y="1849"/>
                    <a:pt x="399" y="1832"/>
                    <a:pt x="403" y="1814"/>
                  </a:cubicBezTo>
                  <a:cubicBezTo>
                    <a:pt x="407" y="1801"/>
                    <a:pt x="413" y="1787"/>
                    <a:pt x="416" y="1775"/>
                  </a:cubicBezTo>
                  <a:cubicBezTo>
                    <a:pt x="416" y="1757"/>
                    <a:pt x="419" y="1739"/>
                    <a:pt x="424" y="1722"/>
                  </a:cubicBezTo>
                  <a:cubicBezTo>
                    <a:pt x="424" y="1721"/>
                    <a:pt x="424" y="1721"/>
                    <a:pt x="424" y="1720"/>
                  </a:cubicBezTo>
                  <a:cubicBezTo>
                    <a:pt x="424" y="1719"/>
                    <a:pt x="425" y="1719"/>
                    <a:pt x="424" y="1718"/>
                  </a:cubicBezTo>
                  <a:cubicBezTo>
                    <a:pt x="423" y="1717"/>
                    <a:pt x="423" y="1717"/>
                    <a:pt x="422" y="1717"/>
                  </a:cubicBezTo>
                  <a:lnTo>
                    <a:pt x="421" y="1716"/>
                  </a:lnTo>
                  <a:cubicBezTo>
                    <a:pt x="420" y="1716"/>
                    <a:pt x="419" y="1717"/>
                    <a:pt x="419" y="1717"/>
                  </a:cubicBezTo>
                  <a:cubicBezTo>
                    <a:pt x="418" y="1717"/>
                    <a:pt x="418" y="1718"/>
                    <a:pt x="417" y="1718"/>
                  </a:cubicBezTo>
                  <a:cubicBezTo>
                    <a:pt x="406" y="1736"/>
                    <a:pt x="405" y="1760"/>
                    <a:pt x="398" y="1779"/>
                  </a:cubicBezTo>
                  <a:cubicBezTo>
                    <a:pt x="383" y="1812"/>
                    <a:pt x="378" y="1850"/>
                    <a:pt x="355" y="1878"/>
                  </a:cubicBezTo>
                  <a:cubicBezTo>
                    <a:pt x="359" y="1865"/>
                    <a:pt x="363" y="1852"/>
                    <a:pt x="366" y="1838"/>
                  </a:cubicBezTo>
                  <a:cubicBezTo>
                    <a:pt x="373" y="1811"/>
                    <a:pt x="379" y="1782"/>
                    <a:pt x="388" y="1755"/>
                  </a:cubicBezTo>
                  <a:lnTo>
                    <a:pt x="388" y="1754"/>
                  </a:lnTo>
                  <a:lnTo>
                    <a:pt x="388" y="1753"/>
                  </a:lnTo>
                  <a:cubicBezTo>
                    <a:pt x="388" y="1752"/>
                    <a:pt x="387" y="1752"/>
                    <a:pt x="387" y="1752"/>
                  </a:cubicBezTo>
                  <a:cubicBezTo>
                    <a:pt x="386" y="1751"/>
                    <a:pt x="386" y="1751"/>
                    <a:pt x="385" y="1751"/>
                  </a:cubicBezTo>
                  <a:cubicBezTo>
                    <a:pt x="385" y="1751"/>
                    <a:pt x="384" y="1751"/>
                    <a:pt x="384" y="1752"/>
                  </a:cubicBezTo>
                  <a:cubicBezTo>
                    <a:pt x="384" y="1752"/>
                    <a:pt x="383" y="1752"/>
                    <a:pt x="383" y="1753"/>
                  </a:cubicBezTo>
                  <a:cubicBezTo>
                    <a:pt x="377" y="1767"/>
                    <a:pt x="327" y="1889"/>
                    <a:pt x="328" y="1889"/>
                  </a:cubicBezTo>
                  <a:cubicBezTo>
                    <a:pt x="327" y="1889"/>
                    <a:pt x="325" y="1889"/>
                    <a:pt x="324" y="1889"/>
                  </a:cubicBezTo>
                  <a:cubicBezTo>
                    <a:pt x="322" y="1889"/>
                    <a:pt x="322" y="1889"/>
                    <a:pt x="321" y="1889"/>
                  </a:cubicBezTo>
                  <a:cubicBezTo>
                    <a:pt x="328" y="1867"/>
                    <a:pt x="333" y="1843"/>
                    <a:pt x="337" y="1820"/>
                  </a:cubicBezTo>
                  <a:cubicBezTo>
                    <a:pt x="344" y="1794"/>
                    <a:pt x="349" y="1768"/>
                    <a:pt x="353" y="1741"/>
                  </a:cubicBezTo>
                  <a:lnTo>
                    <a:pt x="353" y="1740"/>
                  </a:lnTo>
                  <a:cubicBezTo>
                    <a:pt x="353" y="1740"/>
                    <a:pt x="354" y="1739"/>
                    <a:pt x="353" y="1738"/>
                  </a:cubicBezTo>
                  <a:cubicBezTo>
                    <a:pt x="352" y="1737"/>
                    <a:pt x="352" y="1737"/>
                    <a:pt x="351" y="1737"/>
                  </a:cubicBezTo>
                  <a:cubicBezTo>
                    <a:pt x="351" y="1737"/>
                    <a:pt x="350" y="1736"/>
                    <a:pt x="349" y="1736"/>
                  </a:cubicBezTo>
                  <a:cubicBezTo>
                    <a:pt x="349" y="1736"/>
                    <a:pt x="348" y="1737"/>
                    <a:pt x="347" y="1737"/>
                  </a:cubicBezTo>
                  <a:lnTo>
                    <a:pt x="346" y="1738"/>
                  </a:lnTo>
                  <a:lnTo>
                    <a:pt x="346" y="1739"/>
                  </a:lnTo>
                  <a:cubicBezTo>
                    <a:pt x="336" y="1764"/>
                    <a:pt x="328" y="1788"/>
                    <a:pt x="320" y="1813"/>
                  </a:cubicBezTo>
                  <a:cubicBezTo>
                    <a:pt x="311" y="1839"/>
                    <a:pt x="311" y="1869"/>
                    <a:pt x="298" y="1888"/>
                  </a:cubicBezTo>
                  <a:cubicBezTo>
                    <a:pt x="298" y="1888"/>
                    <a:pt x="299" y="1888"/>
                    <a:pt x="299" y="1889"/>
                  </a:cubicBezTo>
                  <a:cubicBezTo>
                    <a:pt x="300" y="1889"/>
                    <a:pt x="300" y="1890"/>
                    <a:pt x="300" y="1890"/>
                  </a:cubicBezTo>
                  <a:cubicBezTo>
                    <a:pt x="300" y="1890"/>
                    <a:pt x="300" y="1891"/>
                    <a:pt x="299" y="1891"/>
                  </a:cubicBezTo>
                  <a:lnTo>
                    <a:pt x="298" y="1892"/>
                  </a:lnTo>
                  <a:cubicBezTo>
                    <a:pt x="298" y="1892"/>
                    <a:pt x="298" y="1891"/>
                    <a:pt x="297" y="1891"/>
                  </a:cubicBezTo>
                  <a:lnTo>
                    <a:pt x="297" y="1890"/>
                  </a:lnTo>
                  <a:cubicBezTo>
                    <a:pt x="291" y="1879"/>
                    <a:pt x="298" y="1870"/>
                    <a:pt x="298" y="1859"/>
                  </a:cubicBezTo>
                  <a:cubicBezTo>
                    <a:pt x="298" y="1839"/>
                    <a:pt x="302" y="1819"/>
                    <a:pt x="311" y="1800"/>
                  </a:cubicBezTo>
                  <a:cubicBezTo>
                    <a:pt x="311" y="1800"/>
                    <a:pt x="311" y="1799"/>
                    <a:pt x="311" y="1798"/>
                  </a:cubicBezTo>
                  <a:cubicBezTo>
                    <a:pt x="311" y="1798"/>
                    <a:pt x="312" y="1797"/>
                    <a:pt x="311" y="1796"/>
                  </a:cubicBezTo>
                  <a:cubicBezTo>
                    <a:pt x="310" y="1795"/>
                    <a:pt x="310" y="1796"/>
                    <a:pt x="309" y="1795"/>
                  </a:cubicBezTo>
                  <a:cubicBezTo>
                    <a:pt x="308" y="1794"/>
                    <a:pt x="308" y="1794"/>
                    <a:pt x="307" y="1794"/>
                  </a:cubicBezTo>
                  <a:cubicBezTo>
                    <a:pt x="306" y="1794"/>
                    <a:pt x="306" y="1794"/>
                    <a:pt x="305" y="1795"/>
                  </a:cubicBezTo>
                  <a:cubicBezTo>
                    <a:pt x="304" y="1796"/>
                    <a:pt x="304" y="1795"/>
                    <a:pt x="304" y="1795"/>
                  </a:cubicBezTo>
                  <a:cubicBezTo>
                    <a:pt x="299" y="1800"/>
                    <a:pt x="294" y="1806"/>
                    <a:pt x="290" y="1813"/>
                  </a:cubicBezTo>
                  <a:cubicBezTo>
                    <a:pt x="289" y="1815"/>
                    <a:pt x="288" y="1818"/>
                    <a:pt x="287" y="1820"/>
                  </a:cubicBezTo>
                  <a:cubicBezTo>
                    <a:pt x="284" y="1827"/>
                    <a:pt x="282" y="1834"/>
                    <a:pt x="279" y="1840"/>
                  </a:cubicBezTo>
                  <a:cubicBezTo>
                    <a:pt x="276" y="1846"/>
                    <a:pt x="279" y="1853"/>
                    <a:pt x="275" y="1860"/>
                  </a:cubicBezTo>
                  <a:cubicBezTo>
                    <a:pt x="274" y="1863"/>
                    <a:pt x="273" y="1865"/>
                    <a:pt x="272" y="1869"/>
                  </a:cubicBezTo>
                  <a:cubicBezTo>
                    <a:pt x="272" y="1857"/>
                    <a:pt x="274" y="1836"/>
                    <a:pt x="275" y="1832"/>
                  </a:cubicBezTo>
                  <a:cubicBezTo>
                    <a:pt x="278" y="1808"/>
                    <a:pt x="284" y="1784"/>
                    <a:pt x="292" y="1761"/>
                  </a:cubicBezTo>
                  <a:cubicBezTo>
                    <a:pt x="292" y="1760"/>
                    <a:pt x="292" y="1760"/>
                    <a:pt x="292" y="1760"/>
                  </a:cubicBezTo>
                  <a:lnTo>
                    <a:pt x="292" y="1759"/>
                  </a:lnTo>
                  <a:cubicBezTo>
                    <a:pt x="292" y="1758"/>
                    <a:pt x="292" y="1758"/>
                    <a:pt x="291" y="1758"/>
                  </a:cubicBezTo>
                  <a:lnTo>
                    <a:pt x="290" y="1757"/>
                  </a:lnTo>
                  <a:cubicBezTo>
                    <a:pt x="289" y="1757"/>
                    <a:pt x="289" y="1758"/>
                    <a:pt x="289" y="1758"/>
                  </a:cubicBezTo>
                  <a:cubicBezTo>
                    <a:pt x="288" y="1758"/>
                    <a:pt x="288" y="1758"/>
                    <a:pt x="288" y="1758"/>
                  </a:cubicBezTo>
                  <a:cubicBezTo>
                    <a:pt x="284" y="1764"/>
                    <a:pt x="280" y="1770"/>
                    <a:pt x="276" y="1776"/>
                  </a:cubicBezTo>
                  <a:cubicBezTo>
                    <a:pt x="265" y="1796"/>
                    <a:pt x="257" y="1818"/>
                    <a:pt x="254" y="1840"/>
                  </a:cubicBezTo>
                  <a:cubicBezTo>
                    <a:pt x="254" y="1848"/>
                    <a:pt x="252" y="1855"/>
                    <a:pt x="251" y="1863"/>
                  </a:cubicBezTo>
                  <a:cubicBezTo>
                    <a:pt x="250" y="1862"/>
                    <a:pt x="250" y="1861"/>
                    <a:pt x="249" y="1861"/>
                  </a:cubicBezTo>
                  <a:cubicBezTo>
                    <a:pt x="246" y="1859"/>
                    <a:pt x="247" y="1836"/>
                    <a:pt x="247" y="1834"/>
                  </a:cubicBezTo>
                  <a:cubicBezTo>
                    <a:pt x="247" y="1810"/>
                    <a:pt x="251" y="1786"/>
                    <a:pt x="260" y="1764"/>
                  </a:cubicBezTo>
                  <a:cubicBezTo>
                    <a:pt x="269" y="1747"/>
                    <a:pt x="276" y="1729"/>
                    <a:pt x="282" y="1711"/>
                  </a:cubicBezTo>
                  <a:cubicBezTo>
                    <a:pt x="282" y="1709"/>
                    <a:pt x="280" y="1708"/>
                    <a:pt x="279" y="1711"/>
                  </a:cubicBezTo>
                  <a:cubicBezTo>
                    <a:pt x="275" y="1722"/>
                    <a:pt x="264" y="1730"/>
                    <a:pt x="261" y="1742"/>
                  </a:cubicBezTo>
                  <a:cubicBezTo>
                    <a:pt x="255" y="1762"/>
                    <a:pt x="247" y="1782"/>
                    <a:pt x="239" y="1801"/>
                  </a:cubicBezTo>
                  <a:cubicBezTo>
                    <a:pt x="233" y="1815"/>
                    <a:pt x="229" y="1830"/>
                    <a:pt x="227" y="1845"/>
                  </a:cubicBezTo>
                  <a:cubicBezTo>
                    <a:pt x="219" y="1833"/>
                    <a:pt x="243" y="1751"/>
                    <a:pt x="244" y="1745"/>
                  </a:cubicBezTo>
                  <a:cubicBezTo>
                    <a:pt x="247" y="1735"/>
                    <a:pt x="250" y="1725"/>
                    <a:pt x="255" y="1715"/>
                  </a:cubicBezTo>
                  <a:cubicBezTo>
                    <a:pt x="262" y="1693"/>
                    <a:pt x="270" y="1672"/>
                    <a:pt x="279" y="1650"/>
                  </a:cubicBezTo>
                  <a:cubicBezTo>
                    <a:pt x="279" y="1649"/>
                    <a:pt x="277" y="1648"/>
                    <a:pt x="276" y="1649"/>
                  </a:cubicBezTo>
                  <a:cubicBezTo>
                    <a:pt x="274" y="1652"/>
                    <a:pt x="271" y="1655"/>
                    <a:pt x="269" y="1659"/>
                  </a:cubicBezTo>
                  <a:cubicBezTo>
                    <a:pt x="262" y="1671"/>
                    <a:pt x="257" y="1684"/>
                    <a:pt x="253" y="1696"/>
                  </a:cubicBezTo>
                  <a:cubicBezTo>
                    <a:pt x="243" y="1713"/>
                    <a:pt x="235" y="1731"/>
                    <a:pt x="228" y="1748"/>
                  </a:cubicBezTo>
                  <a:cubicBezTo>
                    <a:pt x="220" y="1765"/>
                    <a:pt x="213" y="1782"/>
                    <a:pt x="208" y="1800"/>
                  </a:cubicBezTo>
                  <a:cubicBezTo>
                    <a:pt x="208" y="1806"/>
                    <a:pt x="206" y="1812"/>
                    <a:pt x="206" y="1820"/>
                  </a:cubicBezTo>
                  <a:lnTo>
                    <a:pt x="206" y="1819"/>
                  </a:lnTo>
                  <a:cubicBezTo>
                    <a:pt x="195" y="1778"/>
                    <a:pt x="211" y="1729"/>
                    <a:pt x="224" y="1690"/>
                  </a:cubicBezTo>
                  <a:cubicBezTo>
                    <a:pt x="224" y="1688"/>
                    <a:pt x="221" y="1687"/>
                    <a:pt x="220" y="1689"/>
                  </a:cubicBezTo>
                  <a:cubicBezTo>
                    <a:pt x="213" y="1705"/>
                    <a:pt x="207" y="1721"/>
                    <a:pt x="201" y="1737"/>
                  </a:cubicBezTo>
                  <a:cubicBezTo>
                    <a:pt x="202" y="1734"/>
                    <a:pt x="202" y="1731"/>
                    <a:pt x="202" y="1728"/>
                  </a:cubicBezTo>
                  <a:cubicBezTo>
                    <a:pt x="202" y="1720"/>
                    <a:pt x="201" y="1712"/>
                    <a:pt x="200" y="1705"/>
                  </a:cubicBezTo>
                  <a:cubicBezTo>
                    <a:pt x="197" y="1690"/>
                    <a:pt x="191" y="1675"/>
                    <a:pt x="184" y="1662"/>
                  </a:cubicBezTo>
                  <a:cubicBezTo>
                    <a:pt x="182" y="1659"/>
                    <a:pt x="181" y="1656"/>
                    <a:pt x="179" y="1653"/>
                  </a:cubicBezTo>
                  <a:cubicBezTo>
                    <a:pt x="164" y="1630"/>
                    <a:pt x="172" y="1618"/>
                    <a:pt x="166" y="1594"/>
                  </a:cubicBezTo>
                  <a:cubicBezTo>
                    <a:pt x="148" y="1511"/>
                    <a:pt x="107" y="1437"/>
                    <a:pt x="120" y="1350"/>
                  </a:cubicBezTo>
                  <a:cubicBezTo>
                    <a:pt x="120" y="1343"/>
                    <a:pt x="122" y="1336"/>
                    <a:pt x="123" y="1330"/>
                  </a:cubicBezTo>
                  <a:cubicBezTo>
                    <a:pt x="124" y="1333"/>
                    <a:pt x="124" y="1337"/>
                    <a:pt x="125" y="1340"/>
                  </a:cubicBezTo>
                  <a:cubicBezTo>
                    <a:pt x="127" y="1349"/>
                    <a:pt x="129" y="1357"/>
                    <a:pt x="133" y="1364"/>
                  </a:cubicBezTo>
                  <a:lnTo>
                    <a:pt x="133" y="1365"/>
                  </a:lnTo>
                  <a:cubicBezTo>
                    <a:pt x="134" y="1366"/>
                    <a:pt x="134" y="1366"/>
                    <a:pt x="135" y="1366"/>
                  </a:cubicBezTo>
                  <a:cubicBezTo>
                    <a:pt x="136" y="1367"/>
                    <a:pt x="136" y="1367"/>
                    <a:pt x="137" y="1367"/>
                  </a:cubicBezTo>
                  <a:cubicBezTo>
                    <a:pt x="138" y="1367"/>
                    <a:pt x="138" y="1367"/>
                    <a:pt x="139" y="1366"/>
                  </a:cubicBezTo>
                  <a:cubicBezTo>
                    <a:pt x="139" y="1366"/>
                    <a:pt x="140" y="1366"/>
                    <a:pt x="140" y="1365"/>
                  </a:cubicBezTo>
                  <a:lnTo>
                    <a:pt x="141" y="1364"/>
                  </a:lnTo>
                  <a:cubicBezTo>
                    <a:pt x="142" y="1356"/>
                    <a:pt x="142" y="1347"/>
                    <a:pt x="142" y="1339"/>
                  </a:cubicBezTo>
                  <a:cubicBezTo>
                    <a:pt x="142" y="1331"/>
                    <a:pt x="142" y="1322"/>
                    <a:pt x="141" y="1314"/>
                  </a:cubicBezTo>
                  <a:cubicBezTo>
                    <a:pt x="141" y="1313"/>
                    <a:pt x="140" y="1311"/>
                    <a:pt x="140" y="1310"/>
                  </a:cubicBezTo>
                  <a:cubicBezTo>
                    <a:pt x="140" y="1309"/>
                    <a:pt x="141" y="1308"/>
                    <a:pt x="141" y="1306"/>
                  </a:cubicBezTo>
                  <a:cubicBezTo>
                    <a:pt x="143" y="1313"/>
                    <a:pt x="145" y="1320"/>
                    <a:pt x="147" y="1328"/>
                  </a:cubicBezTo>
                  <a:cubicBezTo>
                    <a:pt x="147" y="1330"/>
                    <a:pt x="152" y="1331"/>
                    <a:pt x="152" y="1328"/>
                  </a:cubicBezTo>
                  <a:cubicBezTo>
                    <a:pt x="154" y="1314"/>
                    <a:pt x="155" y="1300"/>
                    <a:pt x="155" y="1286"/>
                  </a:cubicBezTo>
                  <a:cubicBezTo>
                    <a:pt x="155" y="1283"/>
                    <a:pt x="155" y="1280"/>
                    <a:pt x="155" y="1277"/>
                  </a:cubicBezTo>
                  <a:cubicBezTo>
                    <a:pt x="156" y="1269"/>
                    <a:pt x="158" y="1261"/>
                    <a:pt x="161" y="1254"/>
                  </a:cubicBezTo>
                  <a:cubicBezTo>
                    <a:pt x="162" y="1272"/>
                    <a:pt x="165" y="1290"/>
                    <a:pt x="166" y="1304"/>
                  </a:cubicBezTo>
                  <a:cubicBezTo>
                    <a:pt x="166" y="1305"/>
                    <a:pt x="166" y="1304"/>
                    <a:pt x="167" y="1305"/>
                  </a:cubicBezTo>
                  <a:cubicBezTo>
                    <a:pt x="168" y="1306"/>
                    <a:pt x="167" y="1306"/>
                    <a:pt x="168" y="1307"/>
                  </a:cubicBezTo>
                  <a:cubicBezTo>
                    <a:pt x="168" y="1307"/>
                    <a:pt x="169" y="1307"/>
                    <a:pt x="170" y="1307"/>
                  </a:cubicBezTo>
                  <a:lnTo>
                    <a:pt x="171" y="1307"/>
                  </a:lnTo>
                  <a:cubicBezTo>
                    <a:pt x="172" y="1306"/>
                    <a:pt x="172" y="1306"/>
                    <a:pt x="173" y="1305"/>
                  </a:cubicBezTo>
                  <a:lnTo>
                    <a:pt x="173" y="1304"/>
                  </a:lnTo>
                  <a:cubicBezTo>
                    <a:pt x="175" y="1278"/>
                    <a:pt x="181" y="1251"/>
                    <a:pt x="183" y="1224"/>
                  </a:cubicBezTo>
                  <a:cubicBezTo>
                    <a:pt x="184" y="1221"/>
                    <a:pt x="185" y="1218"/>
                    <a:pt x="187" y="1215"/>
                  </a:cubicBezTo>
                  <a:cubicBezTo>
                    <a:pt x="187" y="1214"/>
                    <a:pt x="188" y="1214"/>
                    <a:pt x="188" y="1213"/>
                  </a:cubicBezTo>
                  <a:cubicBezTo>
                    <a:pt x="188" y="1219"/>
                    <a:pt x="187" y="1225"/>
                    <a:pt x="187" y="1231"/>
                  </a:cubicBezTo>
                  <a:cubicBezTo>
                    <a:pt x="187" y="1261"/>
                    <a:pt x="182" y="1317"/>
                    <a:pt x="200" y="1343"/>
                  </a:cubicBezTo>
                  <a:cubicBezTo>
                    <a:pt x="202" y="1346"/>
                    <a:pt x="207" y="1343"/>
                    <a:pt x="205" y="1339"/>
                  </a:cubicBezTo>
                  <a:cubicBezTo>
                    <a:pt x="194" y="1318"/>
                    <a:pt x="201" y="1279"/>
                    <a:pt x="202" y="1255"/>
                  </a:cubicBezTo>
                  <a:cubicBezTo>
                    <a:pt x="202" y="1224"/>
                    <a:pt x="211" y="1194"/>
                    <a:pt x="226" y="1167"/>
                  </a:cubicBezTo>
                  <a:cubicBezTo>
                    <a:pt x="227" y="1165"/>
                    <a:pt x="228" y="1163"/>
                    <a:pt x="230" y="1161"/>
                  </a:cubicBezTo>
                  <a:cubicBezTo>
                    <a:pt x="218" y="1187"/>
                    <a:pt x="212" y="1215"/>
                    <a:pt x="212" y="1243"/>
                  </a:cubicBezTo>
                  <a:cubicBezTo>
                    <a:pt x="212" y="1265"/>
                    <a:pt x="216" y="1288"/>
                    <a:pt x="223" y="1309"/>
                  </a:cubicBezTo>
                  <a:cubicBezTo>
                    <a:pt x="223" y="1311"/>
                    <a:pt x="227" y="1310"/>
                    <a:pt x="227" y="1309"/>
                  </a:cubicBezTo>
                  <a:cubicBezTo>
                    <a:pt x="233" y="1259"/>
                    <a:pt x="225" y="1214"/>
                    <a:pt x="250" y="1167"/>
                  </a:cubicBezTo>
                  <a:cubicBezTo>
                    <a:pt x="253" y="1161"/>
                    <a:pt x="257" y="1154"/>
                    <a:pt x="261" y="1147"/>
                  </a:cubicBezTo>
                  <a:cubicBezTo>
                    <a:pt x="261" y="1171"/>
                    <a:pt x="259" y="1194"/>
                    <a:pt x="257" y="1218"/>
                  </a:cubicBezTo>
                  <a:cubicBezTo>
                    <a:pt x="252" y="1242"/>
                    <a:pt x="250" y="1268"/>
                    <a:pt x="250" y="1293"/>
                  </a:cubicBezTo>
                  <a:cubicBezTo>
                    <a:pt x="250" y="1319"/>
                    <a:pt x="252" y="1343"/>
                    <a:pt x="257" y="1368"/>
                  </a:cubicBezTo>
                  <a:cubicBezTo>
                    <a:pt x="266" y="1398"/>
                    <a:pt x="273" y="1429"/>
                    <a:pt x="276" y="1461"/>
                  </a:cubicBezTo>
                  <a:cubicBezTo>
                    <a:pt x="277" y="1488"/>
                    <a:pt x="270" y="1512"/>
                    <a:pt x="269" y="1538"/>
                  </a:cubicBezTo>
                  <a:lnTo>
                    <a:pt x="270" y="1538"/>
                  </a:lnTo>
                  <a:cubicBezTo>
                    <a:pt x="281" y="1513"/>
                    <a:pt x="286" y="1486"/>
                    <a:pt x="286" y="1459"/>
                  </a:cubicBezTo>
                  <a:cubicBezTo>
                    <a:pt x="286" y="1442"/>
                    <a:pt x="284" y="1425"/>
                    <a:pt x="280" y="1408"/>
                  </a:cubicBezTo>
                  <a:cubicBezTo>
                    <a:pt x="270" y="1371"/>
                    <a:pt x="266" y="1332"/>
                    <a:pt x="266" y="1293"/>
                  </a:cubicBezTo>
                  <a:cubicBezTo>
                    <a:pt x="266" y="1268"/>
                    <a:pt x="268" y="1243"/>
                    <a:pt x="272" y="1218"/>
                  </a:cubicBezTo>
                  <a:cubicBezTo>
                    <a:pt x="275" y="1193"/>
                    <a:pt x="271" y="1169"/>
                    <a:pt x="275" y="1144"/>
                  </a:cubicBezTo>
                  <a:cubicBezTo>
                    <a:pt x="278" y="1120"/>
                    <a:pt x="283" y="1093"/>
                    <a:pt x="288" y="1068"/>
                  </a:cubicBezTo>
                  <a:cubicBezTo>
                    <a:pt x="288" y="1081"/>
                    <a:pt x="292" y="1095"/>
                    <a:pt x="292" y="1107"/>
                  </a:cubicBezTo>
                  <a:cubicBezTo>
                    <a:pt x="292" y="1131"/>
                    <a:pt x="290" y="1161"/>
                    <a:pt x="294" y="1190"/>
                  </a:cubicBezTo>
                  <a:moveTo>
                    <a:pt x="1538" y="1633"/>
                  </a:moveTo>
                  <a:lnTo>
                    <a:pt x="1538" y="1634"/>
                  </a:lnTo>
                  <a:lnTo>
                    <a:pt x="1538" y="1633"/>
                  </a:lnTo>
                  <a:moveTo>
                    <a:pt x="1426" y="1340"/>
                  </a:moveTo>
                  <a:cubicBezTo>
                    <a:pt x="1439" y="1359"/>
                    <a:pt x="1445" y="1381"/>
                    <a:pt x="1457" y="1400"/>
                  </a:cubicBezTo>
                  <a:cubicBezTo>
                    <a:pt x="1459" y="1404"/>
                    <a:pt x="1462" y="1407"/>
                    <a:pt x="1464" y="1411"/>
                  </a:cubicBezTo>
                  <a:cubicBezTo>
                    <a:pt x="1484" y="1447"/>
                    <a:pt x="1500" y="1486"/>
                    <a:pt x="1510" y="1526"/>
                  </a:cubicBezTo>
                  <a:cubicBezTo>
                    <a:pt x="1514" y="1543"/>
                    <a:pt x="1519" y="1559"/>
                    <a:pt x="1523" y="1575"/>
                  </a:cubicBezTo>
                  <a:cubicBezTo>
                    <a:pt x="1521" y="1570"/>
                    <a:pt x="1518" y="1565"/>
                    <a:pt x="1516" y="1561"/>
                  </a:cubicBezTo>
                  <a:cubicBezTo>
                    <a:pt x="1496" y="1519"/>
                    <a:pt x="1473" y="1480"/>
                    <a:pt x="1455" y="1438"/>
                  </a:cubicBezTo>
                  <a:cubicBezTo>
                    <a:pt x="1437" y="1396"/>
                    <a:pt x="1400" y="1362"/>
                    <a:pt x="1379" y="1321"/>
                  </a:cubicBezTo>
                  <a:cubicBezTo>
                    <a:pt x="1380" y="1321"/>
                    <a:pt x="1380" y="1321"/>
                    <a:pt x="1381" y="1320"/>
                  </a:cubicBezTo>
                  <a:lnTo>
                    <a:pt x="1382" y="1319"/>
                  </a:lnTo>
                  <a:cubicBezTo>
                    <a:pt x="1382" y="1318"/>
                    <a:pt x="1383" y="1318"/>
                    <a:pt x="1383" y="1317"/>
                  </a:cubicBezTo>
                  <a:cubicBezTo>
                    <a:pt x="1383" y="1316"/>
                    <a:pt x="1383" y="1316"/>
                    <a:pt x="1382" y="1315"/>
                  </a:cubicBezTo>
                  <a:cubicBezTo>
                    <a:pt x="1379" y="1311"/>
                    <a:pt x="1375" y="1308"/>
                    <a:pt x="1371" y="1305"/>
                  </a:cubicBezTo>
                  <a:lnTo>
                    <a:pt x="1368" y="1300"/>
                  </a:lnTo>
                  <a:cubicBezTo>
                    <a:pt x="1375" y="1303"/>
                    <a:pt x="1382" y="1306"/>
                    <a:pt x="1388" y="1309"/>
                  </a:cubicBezTo>
                  <a:lnTo>
                    <a:pt x="1389" y="1309"/>
                  </a:lnTo>
                  <a:lnTo>
                    <a:pt x="1390" y="1309"/>
                  </a:lnTo>
                  <a:cubicBezTo>
                    <a:pt x="1391" y="1309"/>
                    <a:pt x="1391" y="1309"/>
                    <a:pt x="1391" y="1308"/>
                  </a:cubicBezTo>
                  <a:lnTo>
                    <a:pt x="1391" y="1307"/>
                  </a:lnTo>
                  <a:lnTo>
                    <a:pt x="1391" y="1306"/>
                  </a:lnTo>
                  <a:lnTo>
                    <a:pt x="1391" y="1305"/>
                  </a:lnTo>
                  <a:cubicBezTo>
                    <a:pt x="1381" y="1297"/>
                    <a:pt x="1371" y="1289"/>
                    <a:pt x="1360" y="1283"/>
                  </a:cubicBezTo>
                  <a:cubicBezTo>
                    <a:pt x="1359" y="1282"/>
                    <a:pt x="1358" y="1282"/>
                    <a:pt x="1357" y="1281"/>
                  </a:cubicBezTo>
                  <a:cubicBezTo>
                    <a:pt x="1351" y="1273"/>
                    <a:pt x="1345" y="1265"/>
                    <a:pt x="1337" y="1258"/>
                  </a:cubicBezTo>
                  <a:cubicBezTo>
                    <a:pt x="1343" y="1260"/>
                    <a:pt x="1348" y="1263"/>
                    <a:pt x="1354" y="1266"/>
                  </a:cubicBezTo>
                  <a:cubicBezTo>
                    <a:pt x="1382" y="1282"/>
                    <a:pt x="1405" y="1305"/>
                    <a:pt x="1421" y="1334"/>
                  </a:cubicBezTo>
                  <a:cubicBezTo>
                    <a:pt x="1422" y="1335"/>
                    <a:pt x="1423" y="1336"/>
                    <a:pt x="1424" y="1338"/>
                  </a:cubicBezTo>
                  <a:cubicBezTo>
                    <a:pt x="1424" y="1339"/>
                    <a:pt x="1424" y="1339"/>
                    <a:pt x="1425" y="1339"/>
                  </a:cubicBezTo>
                  <a:lnTo>
                    <a:pt x="1426" y="1340"/>
                  </a:lnTo>
                  <a:moveTo>
                    <a:pt x="269" y="852"/>
                  </a:moveTo>
                  <a:lnTo>
                    <a:pt x="269" y="856"/>
                  </a:lnTo>
                  <a:lnTo>
                    <a:pt x="268" y="855"/>
                  </a:lnTo>
                  <a:cubicBezTo>
                    <a:pt x="268" y="855"/>
                    <a:pt x="268" y="854"/>
                    <a:pt x="267" y="854"/>
                  </a:cubicBezTo>
                  <a:lnTo>
                    <a:pt x="269" y="852"/>
                  </a:lnTo>
                  <a:moveTo>
                    <a:pt x="269" y="890"/>
                  </a:moveTo>
                  <a:lnTo>
                    <a:pt x="274" y="891"/>
                  </a:lnTo>
                  <a:cubicBezTo>
                    <a:pt x="275" y="891"/>
                    <a:pt x="275" y="891"/>
                    <a:pt x="276" y="891"/>
                  </a:cubicBezTo>
                  <a:cubicBezTo>
                    <a:pt x="277" y="891"/>
                    <a:pt x="278" y="891"/>
                    <a:pt x="278" y="891"/>
                  </a:cubicBezTo>
                  <a:cubicBezTo>
                    <a:pt x="278" y="892"/>
                    <a:pt x="278" y="892"/>
                    <a:pt x="277" y="893"/>
                  </a:cubicBezTo>
                  <a:cubicBezTo>
                    <a:pt x="277" y="893"/>
                    <a:pt x="276" y="894"/>
                    <a:pt x="276" y="895"/>
                  </a:cubicBezTo>
                  <a:cubicBezTo>
                    <a:pt x="272" y="902"/>
                    <a:pt x="267" y="908"/>
                    <a:pt x="263" y="915"/>
                  </a:cubicBezTo>
                  <a:cubicBezTo>
                    <a:pt x="257" y="918"/>
                    <a:pt x="246" y="925"/>
                    <a:pt x="249" y="923"/>
                  </a:cubicBezTo>
                  <a:cubicBezTo>
                    <a:pt x="248" y="923"/>
                    <a:pt x="248" y="924"/>
                    <a:pt x="247" y="924"/>
                  </a:cubicBezTo>
                  <a:cubicBezTo>
                    <a:pt x="230" y="933"/>
                    <a:pt x="212" y="939"/>
                    <a:pt x="193" y="939"/>
                  </a:cubicBezTo>
                  <a:cubicBezTo>
                    <a:pt x="190" y="939"/>
                    <a:pt x="186" y="938"/>
                    <a:pt x="183" y="938"/>
                  </a:cubicBezTo>
                  <a:cubicBezTo>
                    <a:pt x="157" y="938"/>
                    <a:pt x="112" y="918"/>
                    <a:pt x="84" y="927"/>
                  </a:cubicBezTo>
                  <a:cubicBezTo>
                    <a:pt x="95" y="914"/>
                    <a:pt x="108" y="903"/>
                    <a:pt x="123" y="894"/>
                  </a:cubicBezTo>
                  <a:cubicBezTo>
                    <a:pt x="124" y="893"/>
                    <a:pt x="125" y="893"/>
                    <a:pt x="126" y="892"/>
                  </a:cubicBezTo>
                  <a:cubicBezTo>
                    <a:pt x="138" y="885"/>
                    <a:pt x="150" y="881"/>
                    <a:pt x="164" y="878"/>
                  </a:cubicBezTo>
                  <a:cubicBezTo>
                    <a:pt x="163" y="878"/>
                    <a:pt x="162" y="879"/>
                    <a:pt x="162" y="880"/>
                  </a:cubicBezTo>
                  <a:cubicBezTo>
                    <a:pt x="162" y="881"/>
                    <a:pt x="161" y="882"/>
                    <a:pt x="161" y="883"/>
                  </a:cubicBezTo>
                  <a:cubicBezTo>
                    <a:pt x="161" y="884"/>
                    <a:pt x="161" y="885"/>
                    <a:pt x="162" y="886"/>
                  </a:cubicBezTo>
                  <a:cubicBezTo>
                    <a:pt x="163" y="887"/>
                    <a:pt x="163" y="888"/>
                    <a:pt x="164" y="888"/>
                  </a:cubicBezTo>
                  <a:cubicBezTo>
                    <a:pt x="165" y="889"/>
                    <a:pt x="165" y="889"/>
                    <a:pt x="166" y="889"/>
                  </a:cubicBezTo>
                  <a:cubicBezTo>
                    <a:pt x="176" y="892"/>
                    <a:pt x="180" y="884"/>
                    <a:pt x="188" y="881"/>
                  </a:cubicBezTo>
                  <a:lnTo>
                    <a:pt x="189" y="881"/>
                  </a:lnTo>
                  <a:cubicBezTo>
                    <a:pt x="191" y="880"/>
                    <a:pt x="191" y="879"/>
                    <a:pt x="192" y="878"/>
                  </a:cubicBezTo>
                  <a:cubicBezTo>
                    <a:pt x="193" y="877"/>
                    <a:pt x="193" y="875"/>
                    <a:pt x="193" y="874"/>
                  </a:cubicBezTo>
                  <a:lnTo>
                    <a:pt x="193" y="873"/>
                  </a:lnTo>
                  <a:lnTo>
                    <a:pt x="206" y="871"/>
                  </a:lnTo>
                  <a:cubicBezTo>
                    <a:pt x="206" y="872"/>
                    <a:pt x="205" y="874"/>
                    <a:pt x="204" y="875"/>
                  </a:cubicBezTo>
                  <a:cubicBezTo>
                    <a:pt x="203" y="876"/>
                    <a:pt x="202" y="878"/>
                    <a:pt x="202" y="879"/>
                  </a:cubicBezTo>
                  <a:cubicBezTo>
                    <a:pt x="201" y="880"/>
                    <a:pt x="201" y="880"/>
                    <a:pt x="201" y="881"/>
                  </a:cubicBezTo>
                  <a:cubicBezTo>
                    <a:pt x="199" y="884"/>
                    <a:pt x="196" y="887"/>
                    <a:pt x="193" y="888"/>
                  </a:cubicBezTo>
                  <a:cubicBezTo>
                    <a:pt x="191" y="889"/>
                    <a:pt x="190" y="890"/>
                    <a:pt x="188" y="891"/>
                  </a:cubicBezTo>
                  <a:lnTo>
                    <a:pt x="187" y="891"/>
                  </a:lnTo>
                  <a:cubicBezTo>
                    <a:pt x="187" y="891"/>
                    <a:pt x="187" y="890"/>
                    <a:pt x="186" y="891"/>
                  </a:cubicBezTo>
                  <a:cubicBezTo>
                    <a:pt x="185" y="892"/>
                    <a:pt x="186" y="892"/>
                    <a:pt x="186" y="892"/>
                  </a:cubicBezTo>
                  <a:cubicBezTo>
                    <a:pt x="186" y="893"/>
                    <a:pt x="186" y="893"/>
                    <a:pt x="186" y="893"/>
                  </a:cubicBezTo>
                  <a:cubicBezTo>
                    <a:pt x="187" y="894"/>
                    <a:pt x="187" y="894"/>
                    <a:pt x="187" y="894"/>
                  </a:cubicBezTo>
                  <a:lnTo>
                    <a:pt x="188" y="894"/>
                  </a:lnTo>
                  <a:cubicBezTo>
                    <a:pt x="190" y="895"/>
                    <a:pt x="191" y="895"/>
                    <a:pt x="193" y="895"/>
                  </a:cubicBezTo>
                  <a:cubicBezTo>
                    <a:pt x="197" y="895"/>
                    <a:pt x="201" y="894"/>
                    <a:pt x="204" y="893"/>
                  </a:cubicBezTo>
                  <a:cubicBezTo>
                    <a:pt x="206" y="891"/>
                    <a:pt x="209" y="890"/>
                    <a:pt x="211" y="889"/>
                  </a:cubicBezTo>
                  <a:cubicBezTo>
                    <a:pt x="217" y="886"/>
                    <a:pt x="222" y="882"/>
                    <a:pt x="226" y="879"/>
                  </a:cubicBezTo>
                  <a:lnTo>
                    <a:pt x="227" y="879"/>
                  </a:lnTo>
                  <a:cubicBezTo>
                    <a:pt x="228" y="878"/>
                    <a:pt x="229" y="877"/>
                    <a:pt x="230" y="875"/>
                  </a:cubicBezTo>
                  <a:cubicBezTo>
                    <a:pt x="231" y="874"/>
                    <a:pt x="232" y="872"/>
                    <a:pt x="232" y="870"/>
                  </a:cubicBezTo>
                  <a:cubicBezTo>
                    <a:pt x="232" y="869"/>
                    <a:pt x="231" y="868"/>
                    <a:pt x="231" y="866"/>
                  </a:cubicBezTo>
                  <a:lnTo>
                    <a:pt x="244" y="866"/>
                  </a:lnTo>
                  <a:cubicBezTo>
                    <a:pt x="244" y="867"/>
                    <a:pt x="244" y="867"/>
                    <a:pt x="244" y="867"/>
                  </a:cubicBezTo>
                  <a:cubicBezTo>
                    <a:pt x="243" y="868"/>
                    <a:pt x="243" y="869"/>
                    <a:pt x="243" y="870"/>
                  </a:cubicBezTo>
                  <a:cubicBezTo>
                    <a:pt x="243" y="871"/>
                    <a:pt x="243" y="872"/>
                    <a:pt x="244" y="873"/>
                  </a:cubicBezTo>
                  <a:lnTo>
                    <a:pt x="244" y="874"/>
                  </a:lnTo>
                  <a:lnTo>
                    <a:pt x="244" y="875"/>
                  </a:lnTo>
                  <a:cubicBezTo>
                    <a:pt x="236" y="880"/>
                    <a:pt x="228" y="887"/>
                    <a:pt x="222" y="896"/>
                  </a:cubicBezTo>
                  <a:cubicBezTo>
                    <a:pt x="219" y="898"/>
                    <a:pt x="215" y="900"/>
                    <a:pt x="212" y="902"/>
                  </a:cubicBezTo>
                  <a:cubicBezTo>
                    <a:pt x="208" y="904"/>
                    <a:pt x="205" y="906"/>
                    <a:pt x="201" y="908"/>
                  </a:cubicBezTo>
                  <a:cubicBezTo>
                    <a:pt x="191" y="911"/>
                    <a:pt x="182" y="914"/>
                    <a:pt x="172" y="915"/>
                  </a:cubicBezTo>
                  <a:cubicBezTo>
                    <a:pt x="170" y="915"/>
                    <a:pt x="170" y="918"/>
                    <a:pt x="172" y="919"/>
                  </a:cubicBezTo>
                  <a:cubicBezTo>
                    <a:pt x="182" y="923"/>
                    <a:pt x="192" y="925"/>
                    <a:pt x="202" y="925"/>
                  </a:cubicBezTo>
                  <a:cubicBezTo>
                    <a:pt x="206" y="925"/>
                    <a:pt x="209" y="924"/>
                    <a:pt x="213" y="924"/>
                  </a:cubicBezTo>
                  <a:cubicBezTo>
                    <a:pt x="219" y="923"/>
                    <a:pt x="225" y="921"/>
                    <a:pt x="230" y="917"/>
                  </a:cubicBezTo>
                  <a:cubicBezTo>
                    <a:pt x="232" y="916"/>
                    <a:pt x="234" y="915"/>
                    <a:pt x="236" y="914"/>
                  </a:cubicBezTo>
                  <a:cubicBezTo>
                    <a:pt x="246" y="905"/>
                    <a:pt x="257" y="897"/>
                    <a:pt x="269" y="890"/>
                  </a:cubicBezTo>
                  <a:moveTo>
                    <a:pt x="253" y="813"/>
                  </a:moveTo>
                  <a:cubicBezTo>
                    <a:pt x="254" y="814"/>
                    <a:pt x="255" y="814"/>
                    <a:pt x="255" y="815"/>
                  </a:cubicBezTo>
                  <a:cubicBezTo>
                    <a:pt x="257" y="816"/>
                    <a:pt x="258" y="818"/>
                    <a:pt x="258" y="819"/>
                  </a:cubicBezTo>
                  <a:cubicBezTo>
                    <a:pt x="261" y="824"/>
                    <a:pt x="263" y="829"/>
                    <a:pt x="264" y="835"/>
                  </a:cubicBezTo>
                  <a:cubicBezTo>
                    <a:pt x="264" y="834"/>
                    <a:pt x="263" y="834"/>
                    <a:pt x="262" y="834"/>
                  </a:cubicBezTo>
                  <a:cubicBezTo>
                    <a:pt x="261" y="834"/>
                    <a:pt x="261" y="834"/>
                    <a:pt x="260" y="835"/>
                  </a:cubicBezTo>
                  <a:cubicBezTo>
                    <a:pt x="249" y="835"/>
                    <a:pt x="239" y="826"/>
                    <a:pt x="228" y="824"/>
                  </a:cubicBezTo>
                  <a:cubicBezTo>
                    <a:pt x="227" y="824"/>
                    <a:pt x="226" y="824"/>
                    <a:pt x="225" y="824"/>
                  </a:cubicBezTo>
                  <a:cubicBezTo>
                    <a:pt x="215" y="824"/>
                    <a:pt x="204" y="826"/>
                    <a:pt x="194" y="831"/>
                  </a:cubicBezTo>
                  <a:cubicBezTo>
                    <a:pt x="194" y="831"/>
                    <a:pt x="194" y="830"/>
                    <a:pt x="193" y="831"/>
                  </a:cubicBezTo>
                  <a:cubicBezTo>
                    <a:pt x="192" y="832"/>
                    <a:pt x="193" y="832"/>
                    <a:pt x="193" y="832"/>
                  </a:cubicBezTo>
                  <a:cubicBezTo>
                    <a:pt x="193" y="833"/>
                    <a:pt x="193" y="833"/>
                    <a:pt x="193" y="833"/>
                  </a:cubicBezTo>
                  <a:cubicBezTo>
                    <a:pt x="194" y="834"/>
                    <a:pt x="194" y="834"/>
                    <a:pt x="194" y="834"/>
                  </a:cubicBezTo>
                  <a:cubicBezTo>
                    <a:pt x="206" y="838"/>
                    <a:pt x="221" y="836"/>
                    <a:pt x="231" y="843"/>
                  </a:cubicBezTo>
                  <a:cubicBezTo>
                    <a:pt x="236" y="847"/>
                    <a:pt x="240" y="850"/>
                    <a:pt x="245" y="853"/>
                  </a:cubicBezTo>
                  <a:lnTo>
                    <a:pt x="234" y="853"/>
                  </a:lnTo>
                  <a:lnTo>
                    <a:pt x="231" y="853"/>
                  </a:lnTo>
                  <a:cubicBezTo>
                    <a:pt x="195" y="845"/>
                    <a:pt x="162" y="859"/>
                    <a:pt x="128" y="868"/>
                  </a:cubicBezTo>
                  <a:cubicBezTo>
                    <a:pt x="123" y="870"/>
                    <a:pt x="118" y="873"/>
                    <a:pt x="114" y="875"/>
                  </a:cubicBezTo>
                  <a:cubicBezTo>
                    <a:pt x="106" y="880"/>
                    <a:pt x="98" y="885"/>
                    <a:pt x="92" y="892"/>
                  </a:cubicBezTo>
                  <a:cubicBezTo>
                    <a:pt x="81" y="903"/>
                    <a:pt x="72" y="915"/>
                    <a:pt x="64" y="928"/>
                  </a:cubicBezTo>
                  <a:cubicBezTo>
                    <a:pt x="73" y="888"/>
                    <a:pt x="108" y="857"/>
                    <a:pt x="139" y="835"/>
                  </a:cubicBezTo>
                  <a:cubicBezTo>
                    <a:pt x="142" y="832"/>
                    <a:pt x="145" y="830"/>
                    <a:pt x="148" y="829"/>
                  </a:cubicBezTo>
                  <a:cubicBezTo>
                    <a:pt x="170" y="816"/>
                    <a:pt x="195" y="809"/>
                    <a:pt x="221" y="809"/>
                  </a:cubicBezTo>
                  <a:cubicBezTo>
                    <a:pt x="232" y="809"/>
                    <a:pt x="243" y="810"/>
                    <a:pt x="253" y="813"/>
                  </a:cubicBezTo>
                  <a:moveTo>
                    <a:pt x="273" y="774"/>
                  </a:moveTo>
                  <a:lnTo>
                    <a:pt x="273" y="774"/>
                  </a:lnTo>
                  <a:moveTo>
                    <a:pt x="297" y="760"/>
                  </a:moveTo>
                  <a:cubicBezTo>
                    <a:pt x="297" y="759"/>
                    <a:pt x="297" y="759"/>
                    <a:pt x="297" y="758"/>
                  </a:cubicBezTo>
                  <a:cubicBezTo>
                    <a:pt x="296" y="757"/>
                    <a:pt x="295" y="756"/>
                    <a:pt x="294" y="755"/>
                  </a:cubicBezTo>
                  <a:lnTo>
                    <a:pt x="300" y="758"/>
                  </a:lnTo>
                  <a:lnTo>
                    <a:pt x="297" y="760"/>
                  </a:lnTo>
                  <a:moveTo>
                    <a:pt x="54" y="562"/>
                  </a:moveTo>
                  <a:cubicBezTo>
                    <a:pt x="55" y="563"/>
                    <a:pt x="55" y="564"/>
                    <a:pt x="56" y="565"/>
                  </a:cubicBezTo>
                  <a:cubicBezTo>
                    <a:pt x="59" y="570"/>
                    <a:pt x="64" y="575"/>
                    <a:pt x="69" y="579"/>
                  </a:cubicBezTo>
                  <a:cubicBezTo>
                    <a:pt x="70" y="583"/>
                    <a:pt x="71" y="586"/>
                    <a:pt x="72" y="590"/>
                  </a:cubicBezTo>
                  <a:cubicBezTo>
                    <a:pt x="72" y="595"/>
                    <a:pt x="79" y="595"/>
                    <a:pt x="80" y="590"/>
                  </a:cubicBezTo>
                  <a:cubicBezTo>
                    <a:pt x="81" y="586"/>
                    <a:pt x="85" y="582"/>
                    <a:pt x="84" y="576"/>
                  </a:cubicBezTo>
                  <a:cubicBezTo>
                    <a:pt x="83" y="571"/>
                    <a:pt x="79" y="569"/>
                    <a:pt x="77" y="564"/>
                  </a:cubicBezTo>
                  <a:cubicBezTo>
                    <a:pt x="76" y="563"/>
                    <a:pt x="76" y="563"/>
                    <a:pt x="75" y="562"/>
                  </a:cubicBezTo>
                  <a:cubicBezTo>
                    <a:pt x="72" y="557"/>
                    <a:pt x="70" y="551"/>
                    <a:pt x="69" y="545"/>
                  </a:cubicBezTo>
                  <a:cubicBezTo>
                    <a:pt x="70" y="542"/>
                    <a:pt x="70" y="541"/>
                    <a:pt x="70" y="538"/>
                  </a:cubicBezTo>
                  <a:cubicBezTo>
                    <a:pt x="70" y="536"/>
                    <a:pt x="70" y="533"/>
                    <a:pt x="69" y="531"/>
                  </a:cubicBezTo>
                  <a:cubicBezTo>
                    <a:pt x="69" y="530"/>
                    <a:pt x="68" y="530"/>
                    <a:pt x="68" y="529"/>
                  </a:cubicBezTo>
                  <a:cubicBezTo>
                    <a:pt x="67" y="527"/>
                    <a:pt x="66" y="526"/>
                    <a:pt x="65" y="525"/>
                  </a:cubicBezTo>
                  <a:cubicBezTo>
                    <a:pt x="64" y="525"/>
                    <a:pt x="63" y="524"/>
                    <a:pt x="61" y="524"/>
                  </a:cubicBezTo>
                  <a:cubicBezTo>
                    <a:pt x="61" y="520"/>
                    <a:pt x="61" y="516"/>
                    <a:pt x="61" y="512"/>
                  </a:cubicBezTo>
                  <a:cubicBezTo>
                    <a:pt x="61" y="508"/>
                    <a:pt x="61" y="504"/>
                    <a:pt x="61" y="500"/>
                  </a:cubicBezTo>
                  <a:cubicBezTo>
                    <a:pt x="62" y="478"/>
                    <a:pt x="66" y="457"/>
                    <a:pt x="74" y="436"/>
                  </a:cubicBezTo>
                  <a:cubicBezTo>
                    <a:pt x="92" y="402"/>
                    <a:pt x="117" y="400"/>
                    <a:pt x="148" y="388"/>
                  </a:cubicBezTo>
                  <a:cubicBezTo>
                    <a:pt x="161" y="383"/>
                    <a:pt x="173" y="377"/>
                    <a:pt x="185" y="371"/>
                  </a:cubicBezTo>
                  <a:cubicBezTo>
                    <a:pt x="185" y="377"/>
                    <a:pt x="186" y="384"/>
                    <a:pt x="188" y="390"/>
                  </a:cubicBezTo>
                  <a:cubicBezTo>
                    <a:pt x="190" y="397"/>
                    <a:pt x="191" y="403"/>
                    <a:pt x="192" y="410"/>
                  </a:cubicBezTo>
                  <a:cubicBezTo>
                    <a:pt x="192" y="417"/>
                    <a:pt x="202" y="424"/>
                    <a:pt x="206" y="429"/>
                  </a:cubicBezTo>
                  <a:lnTo>
                    <a:pt x="207" y="430"/>
                  </a:lnTo>
                  <a:cubicBezTo>
                    <a:pt x="207" y="430"/>
                    <a:pt x="208" y="430"/>
                    <a:pt x="209" y="430"/>
                  </a:cubicBezTo>
                  <a:lnTo>
                    <a:pt x="212" y="430"/>
                  </a:lnTo>
                  <a:cubicBezTo>
                    <a:pt x="212" y="430"/>
                    <a:pt x="212" y="431"/>
                    <a:pt x="213" y="430"/>
                  </a:cubicBezTo>
                  <a:cubicBezTo>
                    <a:pt x="214" y="429"/>
                    <a:pt x="213" y="430"/>
                    <a:pt x="214" y="429"/>
                  </a:cubicBezTo>
                  <a:cubicBezTo>
                    <a:pt x="215" y="428"/>
                    <a:pt x="214" y="428"/>
                    <a:pt x="214" y="427"/>
                  </a:cubicBezTo>
                  <a:lnTo>
                    <a:pt x="214" y="426"/>
                  </a:lnTo>
                  <a:cubicBezTo>
                    <a:pt x="213" y="426"/>
                    <a:pt x="213" y="425"/>
                    <a:pt x="213" y="425"/>
                  </a:cubicBezTo>
                  <a:cubicBezTo>
                    <a:pt x="213" y="425"/>
                    <a:pt x="211" y="400"/>
                    <a:pt x="211" y="402"/>
                  </a:cubicBezTo>
                  <a:cubicBezTo>
                    <a:pt x="211" y="401"/>
                    <a:pt x="211" y="400"/>
                    <a:pt x="211" y="399"/>
                  </a:cubicBezTo>
                  <a:cubicBezTo>
                    <a:pt x="211" y="389"/>
                    <a:pt x="211" y="379"/>
                    <a:pt x="210" y="370"/>
                  </a:cubicBezTo>
                  <a:cubicBezTo>
                    <a:pt x="210" y="357"/>
                    <a:pt x="224" y="343"/>
                    <a:pt x="219" y="330"/>
                  </a:cubicBezTo>
                  <a:cubicBezTo>
                    <a:pt x="219" y="328"/>
                    <a:pt x="221" y="327"/>
                    <a:pt x="222" y="325"/>
                  </a:cubicBezTo>
                  <a:cubicBezTo>
                    <a:pt x="232" y="300"/>
                    <a:pt x="244" y="275"/>
                    <a:pt x="256" y="251"/>
                  </a:cubicBezTo>
                  <a:cubicBezTo>
                    <a:pt x="266" y="234"/>
                    <a:pt x="278" y="219"/>
                    <a:pt x="292" y="205"/>
                  </a:cubicBezTo>
                  <a:cubicBezTo>
                    <a:pt x="306" y="192"/>
                    <a:pt x="331" y="163"/>
                    <a:pt x="333" y="187"/>
                  </a:cubicBezTo>
                  <a:cubicBezTo>
                    <a:pt x="336" y="223"/>
                    <a:pt x="330" y="270"/>
                    <a:pt x="365" y="291"/>
                  </a:cubicBezTo>
                  <a:cubicBezTo>
                    <a:pt x="388" y="306"/>
                    <a:pt x="418" y="267"/>
                    <a:pt x="437" y="262"/>
                  </a:cubicBezTo>
                  <a:cubicBezTo>
                    <a:pt x="456" y="258"/>
                    <a:pt x="467" y="203"/>
                    <a:pt x="469" y="190"/>
                  </a:cubicBezTo>
                  <a:cubicBezTo>
                    <a:pt x="474" y="175"/>
                    <a:pt x="480" y="160"/>
                    <a:pt x="487" y="147"/>
                  </a:cubicBezTo>
                  <a:cubicBezTo>
                    <a:pt x="490" y="142"/>
                    <a:pt x="494" y="137"/>
                    <a:pt x="497" y="132"/>
                  </a:cubicBezTo>
                  <a:cubicBezTo>
                    <a:pt x="501" y="126"/>
                    <a:pt x="504" y="120"/>
                    <a:pt x="508" y="114"/>
                  </a:cubicBezTo>
                  <a:cubicBezTo>
                    <a:pt x="509" y="116"/>
                    <a:pt x="511" y="118"/>
                    <a:pt x="512" y="119"/>
                  </a:cubicBezTo>
                  <a:cubicBezTo>
                    <a:pt x="514" y="120"/>
                    <a:pt x="516" y="120"/>
                    <a:pt x="518" y="120"/>
                  </a:cubicBezTo>
                  <a:cubicBezTo>
                    <a:pt x="520" y="120"/>
                    <a:pt x="521" y="120"/>
                    <a:pt x="522" y="119"/>
                  </a:cubicBezTo>
                  <a:cubicBezTo>
                    <a:pt x="539" y="115"/>
                    <a:pt x="545" y="144"/>
                    <a:pt x="554" y="154"/>
                  </a:cubicBezTo>
                  <a:cubicBezTo>
                    <a:pt x="565" y="166"/>
                    <a:pt x="575" y="178"/>
                    <a:pt x="584" y="191"/>
                  </a:cubicBezTo>
                  <a:cubicBezTo>
                    <a:pt x="593" y="204"/>
                    <a:pt x="586" y="191"/>
                    <a:pt x="585" y="191"/>
                  </a:cubicBezTo>
                  <a:cubicBezTo>
                    <a:pt x="580" y="169"/>
                    <a:pt x="572" y="147"/>
                    <a:pt x="563" y="127"/>
                  </a:cubicBezTo>
                  <a:cubicBezTo>
                    <a:pt x="558" y="118"/>
                    <a:pt x="552" y="110"/>
                    <a:pt x="546" y="102"/>
                  </a:cubicBezTo>
                  <a:cubicBezTo>
                    <a:pt x="544" y="100"/>
                    <a:pt x="542" y="97"/>
                    <a:pt x="539" y="96"/>
                  </a:cubicBezTo>
                  <a:cubicBezTo>
                    <a:pt x="535" y="94"/>
                    <a:pt x="531" y="93"/>
                    <a:pt x="527" y="92"/>
                  </a:cubicBezTo>
                  <a:cubicBezTo>
                    <a:pt x="554" y="66"/>
                    <a:pt x="560" y="88"/>
                    <a:pt x="566" y="110"/>
                  </a:cubicBezTo>
                  <a:cubicBezTo>
                    <a:pt x="572" y="133"/>
                    <a:pt x="593" y="159"/>
                    <a:pt x="603" y="184"/>
                  </a:cubicBezTo>
                  <a:cubicBezTo>
                    <a:pt x="605" y="190"/>
                    <a:pt x="608" y="196"/>
                    <a:pt x="612" y="202"/>
                  </a:cubicBezTo>
                  <a:cubicBezTo>
                    <a:pt x="616" y="210"/>
                    <a:pt x="621" y="217"/>
                    <a:pt x="627" y="223"/>
                  </a:cubicBezTo>
                  <a:cubicBezTo>
                    <a:pt x="646" y="240"/>
                    <a:pt x="660" y="231"/>
                    <a:pt x="672" y="212"/>
                  </a:cubicBezTo>
                  <a:cubicBezTo>
                    <a:pt x="697" y="169"/>
                    <a:pt x="716" y="122"/>
                    <a:pt x="742" y="81"/>
                  </a:cubicBezTo>
                  <a:cubicBezTo>
                    <a:pt x="759" y="61"/>
                    <a:pt x="778" y="43"/>
                    <a:pt x="799" y="29"/>
                  </a:cubicBezTo>
                  <a:cubicBezTo>
                    <a:pt x="800" y="30"/>
                    <a:pt x="800" y="31"/>
                    <a:pt x="801" y="32"/>
                  </a:cubicBezTo>
                  <a:cubicBezTo>
                    <a:pt x="814" y="52"/>
                    <a:pt x="805" y="91"/>
                    <a:pt x="803" y="113"/>
                  </a:cubicBezTo>
                  <a:cubicBezTo>
                    <a:pt x="802" y="120"/>
                    <a:pt x="802" y="127"/>
                    <a:pt x="802" y="135"/>
                  </a:cubicBezTo>
                  <a:cubicBezTo>
                    <a:pt x="802" y="146"/>
                    <a:pt x="803" y="158"/>
                    <a:pt x="806" y="169"/>
                  </a:cubicBezTo>
                  <a:cubicBezTo>
                    <a:pt x="809" y="181"/>
                    <a:pt x="807" y="169"/>
                    <a:pt x="808" y="169"/>
                  </a:cubicBezTo>
                  <a:cubicBezTo>
                    <a:pt x="810" y="159"/>
                    <a:pt x="818" y="150"/>
                    <a:pt x="820" y="140"/>
                  </a:cubicBezTo>
                  <a:cubicBezTo>
                    <a:pt x="823" y="126"/>
                    <a:pt x="823" y="111"/>
                    <a:pt x="826" y="96"/>
                  </a:cubicBezTo>
                  <a:cubicBezTo>
                    <a:pt x="828" y="86"/>
                    <a:pt x="829" y="76"/>
                    <a:pt x="829" y="66"/>
                  </a:cubicBezTo>
                  <a:cubicBezTo>
                    <a:pt x="829" y="51"/>
                    <a:pt x="827" y="37"/>
                    <a:pt x="822" y="23"/>
                  </a:cubicBezTo>
                  <a:cubicBezTo>
                    <a:pt x="828" y="25"/>
                    <a:pt x="832" y="32"/>
                    <a:pt x="833" y="46"/>
                  </a:cubicBezTo>
                  <a:cubicBezTo>
                    <a:pt x="833" y="69"/>
                    <a:pt x="832" y="93"/>
                    <a:pt x="834" y="116"/>
                  </a:cubicBezTo>
                  <a:cubicBezTo>
                    <a:pt x="836" y="143"/>
                    <a:pt x="821" y="197"/>
                    <a:pt x="856" y="209"/>
                  </a:cubicBezTo>
                  <a:cubicBezTo>
                    <a:pt x="859" y="209"/>
                    <a:pt x="862" y="209"/>
                    <a:pt x="865" y="209"/>
                  </a:cubicBezTo>
                  <a:cubicBezTo>
                    <a:pt x="874" y="209"/>
                    <a:pt x="883" y="207"/>
                    <a:pt x="891" y="203"/>
                  </a:cubicBezTo>
                  <a:cubicBezTo>
                    <a:pt x="892" y="202"/>
                    <a:pt x="892" y="202"/>
                    <a:pt x="893" y="201"/>
                  </a:cubicBezTo>
                  <a:cubicBezTo>
                    <a:pt x="923" y="187"/>
                    <a:pt x="936" y="194"/>
                    <a:pt x="961" y="206"/>
                  </a:cubicBezTo>
                  <a:cubicBezTo>
                    <a:pt x="961" y="207"/>
                    <a:pt x="961" y="208"/>
                    <a:pt x="962" y="209"/>
                  </a:cubicBezTo>
                  <a:cubicBezTo>
                    <a:pt x="962" y="210"/>
                    <a:pt x="963" y="211"/>
                    <a:pt x="965" y="212"/>
                  </a:cubicBezTo>
                  <a:cubicBezTo>
                    <a:pt x="966" y="213"/>
                    <a:pt x="968" y="214"/>
                    <a:pt x="969" y="215"/>
                  </a:cubicBezTo>
                  <a:cubicBezTo>
                    <a:pt x="982" y="222"/>
                    <a:pt x="996" y="227"/>
                    <a:pt x="1010" y="229"/>
                  </a:cubicBezTo>
                  <a:cubicBezTo>
                    <a:pt x="1039" y="235"/>
                    <a:pt x="1056" y="275"/>
                    <a:pt x="1072" y="293"/>
                  </a:cubicBezTo>
                  <a:cubicBezTo>
                    <a:pt x="1090" y="310"/>
                    <a:pt x="1105" y="329"/>
                    <a:pt x="1119" y="349"/>
                  </a:cubicBezTo>
                  <a:cubicBezTo>
                    <a:pt x="1130" y="366"/>
                    <a:pt x="1152" y="386"/>
                    <a:pt x="1156" y="406"/>
                  </a:cubicBezTo>
                  <a:cubicBezTo>
                    <a:pt x="1160" y="426"/>
                    <a:pt x="1182" y="442"/>
                    <a:pt x="1189" y="460"/>
                  </a:cubicBezTo>
                  <a:cubicBezTo>
                    <a:pt x="1196" y="476"/>
                    <a:pt x="1199" y="492"/>
                    <a:pt x="1199" y="509"/>
                  </a:cubicBezTo>
                  <a:cubicBezTo>
                    <a:pt x="1199" y="510"/>
                    <a:pt x="1199" y="511"/>
                    <a:pt x="1199" y="512"/>
                  </a:cubicBezTo>
                  <a:cubicBezTo>
                    <a:pt x="1199" y="550"/>
                    <a:pt x="1199" y="600"/>
                    <a:pt x="1170" y="628"/>
                  </a:cubicBezTo>
                  <a:cubicBezTo>
                    <a:pt x="1168" y="629"/>
                    <a:pt x="1166" y="631"/>
                    <a:pt x="1164" y="632"/>
                  </a:cubicBezTo>
                  <a:cubicBezTo>
                    <a:pt x="1163" y="631"/>
                    <a:pt x="1162" y="631"/>
                    <a:pt x="1161" y="630"/>
                  </a:cubicBezTo>
                  <a:cubicBezTo>
                    <a:pt x="1160" y="629"/>
                    <a:pt x="1159" y="629"/>
                    <a:pt x="1157" y="629"/>
                  </a:cubicBezTo>
                  <a:cubicBezTo>
                    <a:pt x="1156" y="629"/>
                    <a:pt x="1156" y="629"/>
                    <a:pt x="1155" y="629"/>
                  </a:cubicBezTo>
                  <a:cubicBezTo>
                    <a:pt x="1151" y="630"/>
                    <a:pt x="1148" y="632"/>
                    <a:pt x="1145" y="633"/>
                  </a:cubicBezTo>
                  <a:cubicBezTo>
                    <a:pt x="1150" y="628"/>
                    <a:pt x="1154" y="622"/>
                    <a:pt x="1158" y="616"/>
                  </a:cubicBezTo>
                  <a:cubicBezTo>
                    <a:pt x="1161" y="613"/>
                    <a:pt x="1163" y="609"/>
                    <a:pt x="1166" y="604"/>
                  </a:cubicBezTo>
                  <a:cubicBezTo>
                    <a:pt x="1174" y="590"/>
                    <a:pt x="1180" y="573"/>
                    <a:pt x="1180" y="555"/>
                  </a:cubicBezTo>
                  <a:lnTo>
                    <a:pt x="1180" y="554"/>
                  </a:lnTo>
                  <a:cubicBezTo>
                    <a:pt x="1179" y="553"/>
                    <a:pt x="1179" y="554"/>
                    <a:pt x="1178" y="553"/>
                  </a:cubicBezTo>
                  <a:cubicBezTo>
                    <a:pt x="1177" y="552"/>
                    <a:pt x="1177" y="552"/>
                    <a:pt x="1177" y="552"/>
                  </a:cubicBezTo>
                  <a:cubicBezTo>
                    <a:pt x="1176" y="552"/>
                    <a:pt x="1176" y="552"/>
                    <a:pt x="1175" y="553"/>
                  </a:cubicBezTo>
                  <a:cubicBezTo>
                    <a:pt x="1175" y="553"/>
                    <a:pt x="1174" y="553"/>
                    <a:pt x="1174" y="554"/>
                  </a:cubicBezTo>
                  <a:cubicBezTo>
                    <a:pt x="1170" y="562"/>
                    <a:pt x="1166" y="570"/>
                    <a:pt x="1162" y="577"/>
                  </a:cubicBezTo>
                  <a:cubicBezTo>
                    <a:pt x="1157" y="585"/>
                    <a:pt x="1152" y="593"/>
                    <a:pt x="1146" y="601"/>
                  </a:cubicBezTo>
                  <a:cubicBezTo>
                    <a:pt x="1134" y="619"/>
                    <a:pt x="1118" y="634"/>
                    <a:pt x="1099" y="646"/>
                  </a:cubicBezTo>
                  <a:cubicBezTo>
                    <a:pt x="1099" y="646"/>
                    <a:pt x="1098" y="647"/>
                    <a:pt x="1097" y="648"/>
                  </a:cubicBezTo>
                  <a:lnTo>
                    <a:pt x="1090" y="648"/>
                  </a:lnTo>
                  <a:lnTo>
                    <a:pt x="1092" y="645"/>
                  </a:lnTo>
                  <a:cubicBezTo>
                    <a:pt x="1099" y="638"/>
                    <a:pt x="1105" y="630"/>
                    <a:pt x="1110" y="621"/>
                  </a:cubicBezTo>
                  <a:cubicBezTo>
                    <a:pt x="1112" y="619"/>
                    <a:pt x="1113" y="616"/>
                    <a:pt x="1114" y="613"/>
                  </a:cubicBezTo>
                  <a:cubicBezTo>
                    <a:pt x="1117" y="606"/>
                    <a:pt x="1121" y="599"/>
                    <a:pt x="1125" y="592"/>
                  </a:cubicBezTo>
                  <a:cubicBezTo>
                    <a:pt x="1125" y="592"/>
                    <a:pt x="1125" y="591"/>
                    <a:pt x="1126" y="591"/>
                  </a:cubicBezTo>
                  <a:cubicBezTo>
                    <a:pt x="1129" y="585"/>
                    <a:pt x="1131" y="579"/>
                    <a:pt x="1134" y="573"/>
                  </a:cubicBezTo>
                  <a:cubicBezTo>
                    <a:pt x="1134" y="571"/>
                    <a:pt x="1135" y="553"/>
                    <a:pt x="1138" y="553"/>
                  </a:cubicBezTo>
                  <a:cubicBezTo>
                    <a:pt x="1139" y="553"/>
                    <a:pt x="1139" y="552"/>
                    <a:pt x="1139" y="552"/>
                  </a:cubicBezTo>
                  <a:cubicBezTo>
                    <a:pt x="1139" y="551"/>
                    <a:pt x="1139" y="551"/>
                    <a:pt x="1139" y="551"/>
                  </a:cubicBezTo>
                  <a:lnTo>
                    <a:pt x="1138" y="550"/>
                  </a:lnTo>
                  <a:lnTo>
                    <a:pt x="1135" y="550"/>
                  </a:lnTo>
                  <a:cubicBezTo>
                    <a:pt x="1134" y="550"/>
                    <a:pt x="1134" y="550"/>
                    <a:pt x="1134" y="550"/>
                  </a:cubicBezTo>
                  <a:cubicBezTo>
                    <a:pt x="1134" y="551"/>
                    <a:pt x="1134" y="551"/>
                    <a:pt x="1133" y="551"/>
                  </a:cubicBezTo>
                  <a:cubicBezTo>
                    <a:pt x="1130" y="560"/>
                    <a:pt x="1126" y="568"/>
                    <a:pt x="1121" y="576"/>
                  </a:cubicBezTo>
                  <a:cubicBezTo>
                    <a:pt x="1114" y="588"/>
                    <a:pt x="1106" y="600"/>
                    <a:pt x="1096" y="610"/>
                  </a:cubicBezTo>
                  <a:cubicBezTo>
                    <a:pt x="1086" y="624"/>
                    <a:pt x="1075" y="636"/>
                    <a:pt x="1063" y="648"/>
                  </a:cubicBezTo>
                  <a:lnTo>
                    <a:pt x="1056" y="648"/>
                  </a:lnTo>
                  <a:lnTo>
                    <a:pt x="1055" y="648"/>
                  </a:lnTo>
                  <a:cubicBezTo>
                    <a:pt x="1052" y="648"/>
                    <a:pt x="1048" y="647"/>
                    <a:pt x="1044" y="646"/>
                  </a:cubicBezTo>
                  <a:cubicBezTo>
                    <a:pt x="1050" y="641"/>
                    <a:pt x="1054" y="636"/>
                    <a:pt x="1058" y="630"/>
                  </a:cubicBezTo>
                  <a:cubicBezTo>
                    <a:pt x="1075" y="604"/>
                    <a:pt x="1103" y="571"/>
                    <a:pt x="1101" y="537"/>
                  </a:cubicBezTo>
                  <a:lnTo>
                    <a:pt x="1101" y="536"/>
                  </a:lnTo>
                  <a:cubicBezTo>
                    <a:pt x="1100" y="536"/>
                    <a:pt x="1100" y="535"/>
                    <a:pt x="1100" y="535"/>
                  </a:cubicBezTo>
                  <a:cubicBezTo>
                    <a:pt x="1099" y="535"/>
                    <a:pt x="1099" y="535"/>
                    <a:pt x="1099" y="535"/>
                  </a:cubicBezTo>
                  <a:cubicBezTo>
                    <a:pt x="1098" y="535"/>
                    <a:pt x="1098" y="535"/>
                    <a:pt x="1097" y="535"/>
                  </a:cubicBezTo>
                  <a:cubicBezTo>
                    <a:pt x="1097" y="535"/>
                    <a:pt x="1097" y="536"/>
                    <a:pt x="1096" y="536"/>
                  </a:cubicBezTo>
                  <a:lnTo>
                    <a:pt x="1096" y="537"/>
                  </a:lnTo>
                  <a:cubicBezTo>
                    <a:pt x="1089" y="565"/>
                    <a:pt x="1065" y="587"/>
                    <a:pt x="1048" y="610"/>
                  </a:cubicBezTo>
                  <a:cubicBezTo>
                    <a:pt x="1042" y="619"/>
                    <a:pt x="1034" y="627"/>
                    <a:pt x="1025" y="634"/>
                  </a:cubicBezTo>
                  <a:cubicBezTo>
                    <a:pt x="1024" y="635"/>
                    <a:pt x="1022" y="636"/>
                    <a:pt x="1021" y="636"/>
                  </a:cubicBezTo>
                  <a:cubicBezTo>
                    <a:pt x="1017" y="639"/>
                    <a:pt x="1012" y="641"/>
                    <a:pt x="1007" y="641"/>
                  </a:cubicBezTo>
                  <a:lnTo>
                    <a:pt x="991" y="641"/>
                  </a:lnTo>
                  <a:cubicBezTo>
                    <a:pt x="1000" y="633"/>
                    <a:pt x="1009" y="627"/>
                    <a:pt x="1018" y="618"/>
                  </a:cubicBezTo>
                  <a:cubicBezTo>
                    <a:pt x="1023" y="613"/>
                    <a:pt x="1026" y="605"/>
                    <a:pt x="1032" y="599"/>
                  </a:cubicBezTo>
                  <a:cubicBezTo>
                    <a:pt x="1032" y="599"/>
                    <a:pt x="1032" y="598"/>
                    <a:pt x="1033" y="597"/>
                  </a:cubicBezTo>
                  <a:cubicBezTo>
                    <a:pt x="1035" y="594"/>
                    <a:pt x="1036" y="591"/>
                    <a:pt x="1036" y="588"/>
                  </a:cubicBezTo>
                  <a:cubicBezTo>
                    <a:pt x="1036" y="587"/>
                    <a:pt x="1036" y="587"/>
                    <a:pt x="1036" y="586"/>
                  </a:cubicBezTo>
                  <a:cubicBezTo>
                    <a:pt x="1036" y="583"/>
                    <a:pt x="1031" y="582"/>
                    <a:pt x="1030" y="585"/>
                  </a:cubicBezTo>
                  <a:cubicBezTo>
                    <a:pt x="1029" y="588"/>
                    <a:pt x="1021" y="591"/>
                    <a:pt x="1017" y="593"/>
                  </a:cubicBezTo>
                  <a:cubicBezTo>
                    <a:pt x="1009" y="596"/>
                    <a:pt x="1004" y="604"/>
                    <a:pt x="998" y="608"/>
                  </a:cubicBezTo>
                  <a:cubicBezTo>
                    <a:pt x="986" y="616"/>
                    <a:pt x="975" y="625"/>
                    <a:pt x="965" y="635"/>
                  </a:cubicBezTo>
                  <a:cubicBezTo>
                    <a:pt x="964" y="636"/>
                    <a:pt x="964" y="637"/>
                    <a:pt x="964" y="638"/>
                  </a:cubicBezTo>
                  <a:lnTo>
                    <a:pt x="952" y="635"/>
                  </a:lnTo>
                  <a:cubicBezTo>
                    <a:pt x="962" y="625"/>
                    <a:pt x="975" y="615"/>
                    <a:pt x="985" y="607"/>
                  </a:cubicBezTo>
                  <a:cubicBezTo>
                    <a:pt x="996" y="597"/>
                    <a:pt x="1005" y="586"/>
                    <a:pt x="1013" y="573"/>
                  </a:cubicBezTo>
                  <a:cubicBezTo>
                    <a:pt x="1024" y="554"/>
                    <a:pt x="1031" y="533"/>
                    <a:pt x="1033" y="511"/>
                  </a:cubicBezTo>
                  <a:lnTo>
                    <a:pt x="1032" y="510"/>
                  </a:lnTo>
                  <a:cubicBezTo>
                    <a:pt x="1031" y="509"/>
                    <a:pt x="1032" y="509"/>
                    <a:pt x="1031" y="508"/>
                  </a:cubicBezTo>
                  <a:lnTo>
                    <a:pt x="1030" y="508"/>
                  </a:lnTo>
                  <a:cubicBezTo>
                    <a:pt x="1029" y="508"/>
                    <a:pt x="1028" y="508"/>
                    <a:pt x="1028" y="508"/>
                  </a:cubicBezTo>
                  <a:cubicBezTo>
                    <a:pt x="1027" y="509"/>
                    <a:pt x="1027" y="509"/>
                    <a:pt x="1027" y="510"/>
                  </a:cubicBezTo>
                  <a:lnTo>
                    <a:pt x="1026" y="511"/>
                  </a:lnTo>
                  <a:cubicBezTo>
                    <a:pt x="1024" y="518"/>
                    <a:pt x="1021" y="524"/>
                    <a:pt x="1018" y="530"/>
                  </a:cubicBezTo>
                  <a:cubicBezTo>
                    <a:pt x="1016" y="533"/>
                    <a:pt x="1014" y="536"/>
                    <a:pt x="1012" y="539"/>
                  </a:cubicBezTo>
                  <a:cubicBezTo>
                    <a:pt x="1009" y="549"/>
                    <a:pt x="1004" y="559"/>
                    <a:pt x="999" y="568"/>
                  </a:cubicBezTo>
                  <a:cubicBezTo>
                    <a:pt x="997" y="571"/>
                    <a:pt x="995" y="575"/>
                    <a:pt x="993" y="578"/>
                  </a:cubicBezTo>
                  <a:cubicBezTo>
                    <a:pt x="982" y="590"/>
                    <a:pt x="970" y="601"/>
                    <a:pt x="958" y="612"/>
                  </a:cubicBezTo>
                  <a:cubicBezTo>
                    <a:pt x="950" y="617"/>
                    <a:pt x="942" y="624"/>
                    <a:pt x="935" y="631"/>
                  </a:cubicBezTo>
                  <a:lnTo>
                    <a:pt x="931" y="630"/>
                  </a:lnTo>
                  <a:lnTo>
                    <a:pt x="937" y="626"/>
                  </a:lnTo>
                  <a:cubicBezTo>
                    <a:pt x="946" y="618"/>
                    <a:pt x="949" y="606"/>
                    <a:pt x="958" y="599"/>
                  </a:cubicBezTo>
                  <a:cubicBezTo>
                    <a:pt x="964" y="594"/>
                    <a:pt x="965" y="585"/>
                    <a:pt x="970" y="579"/>
                  </a:cubicBezTo>
                  <a:cubicBezTo>
                    <a:pt x="974" y="573"/>
                    <a:pt x="970" y="573"/>
                    <a:pt x="976" y="567"/>
                  </a:cubicBezTo>
                  <a:cubicBezTo>
                    <a:pt x="978" y="565"/>
                    <a:pt x="979" y="562"/>
                    <a:pt x="981" y="560"/>
                  </a:cubicBezTo>
                  <a:cubicBezTo>
                    <a:pt x="982" y="559"/>
                    <a:pt x="982" y="557"/>
                    <a:pt x="983" y="556"/>
                  </a:cubicBezTo>
                  <a:cubicBezTo>
                    <a:pt x="983" y="555"/>
                    <a:pt x="983" y="555"/>
                    <a:pt x="983" y="554"/>
                  </a:cubicBezTo>
                  <a:lnTo>
                    <a:pt x="983" y="553"/>
                  </a:lnTo>
                  <a:cubicBezTo>
                    <a:pt x="983" y="552"/>
                    <a:pt x="982" y="552"/>
                    <a:pt x="982" y="552"/>
                  </a:cubicBezTo>
                  <a:cubicBezTo>
                    <a:pt x="982" y="551"/>
                    <a:pt x="981" y="551"/>
                    <a:pt x="980" y="551"/>
                  </a:cubicBezTo>
                  <a:cubicBezTo>
                    <a:pt x="980" y="551"/>
                    <a:pt x="979" y="551"/>
                    <a:pt x="979" y="552"/>
                  </a:cubicBezTo>
                  <a:cubicBezTo>
                    <a:pt x="979" y="552"/>
                    <a:pt x="978" y="552"/>
                    <a:pt x="978" y="553"/>
                  </a:cubicBezTo>
                  <a:cubicBezTo>
                    <a:pt x="974" y="558"/>
                    <a:pt x="966" y="564"/>
                    <a:pt x="964" y="570"/>
                  </a:cubicBezTo>
                  <a:cubicBezTo>
                    <a:pt x="962" y="576"/>
                    <a:pt x="956" y="580"/>
                    <a:pt x="953" y="585"/>
                  </a:cubicBezTo>
                  <a:cubicBezTo>
                    <a:pt x="950" y="591"/>
                    <a:pt x="940" y="596"/>
                    <a:pt x="936" y="601"/>
                  </a:cubicBezTo>
                  <a:cubicBezTo>
                    <a:pt x="932" y="606"/>
                    <a:pt x="928" y="609"/>
                    <a:pt x="923" y="612"/>
                  </a:cubicBezTo>
                  <a:cubicBezTo>
                    <a:pt x="920" y="614"/>
                    <a:pt x="917" y="615"/>
                    <a:pt x="913" y="616"/>
                  </a:cubicBezTo>
                  <a:cubicBezTo>
                    <a:pt x="912" y="616"/>
                    <a:pt x="911" y="617"/>
                    <a:pt x="910" y="617"/>
                  </a:cubicBezTo>
                  <a:cubicBezTo>
                    <a:pt x="909" y="618"/>
                    <a:pt x="909" y="618"/>
                    <a:pt x="908" y="618"/>
                  </a:cubicBezTo>
                  <a:cubicBezTo>
                    <a:pt x="905" y="617"/>
                    <a:pt x="903" y="614"/>
                    <a:pt x="900" y="612"/>
                  </a:cubicBezTo>
                  <a:cubicBezTo>
                    <a:pt x="912" y="603"/>
                    <a:pt x="921" y="592"/>
                    <a:pt x="929" y="579"/>
                  </a:cubicBezTo>
                  <a:cubicBezTo>
                    <a:pt x="932" y="574"/>
                    <a:pt x="934" y="568"/>
                    <a:pt x="937" y="562"/>
                  </a:cubicBezTo>
                  <a:cubicBezTo>
                    <a:pt x="945" y="534"/>
                    <a:pt x="956" y="506"/>
                    <a:pt x="968" y="480"/>
                  </a:cubicBezTo>
                  <a:cubicBezTo>
                    <a:pt x="968" y="478"/>
                    <a:pt x="967" y="477"/>
                    <a:pt x="966" y="478"/>
                  </a:cubicBezTo>
                  <a:cubicBezTo>
                    <a:pt x="960" y="495"/>
                    <a:pt x="953" y="512"/>
                    <a:pt x="944" y="527"/>
                  </a:cubicBezTo>
                  <a:cubicBezTo>
                    <a:pt x="940" y="534"/>
                    <a:pt x="936" y="541"/>
                    <a:pt x="931" y="548"/>
                  </a:cubicBezTo>
                  <a:cubicBezTo>
                    <a:pt x="926" y="553"/>
                    <a:pt x="926" y="560"/>
                    <a:pt x="921" y="565"/>
                  </a:cubicBezTo>
                  <a:cubicBezTo>
                    <a:pt x="908" y="575"/>
                    <a:pt x="898" y="588"/>
                    <a:pt x="886" y="599"/>
                  </a:cubicBezTo>
                  <a:cubicBezTo>
                    <a:pt x="883" y="596"/>
                    <a:pt x="879" y="593"/>
                    <a:pt x="875" y="590"/>
                  </a:cubicBezTo>
                  <a:cubicBezTo>
                    <a:pt x="883" y="575"/>
                    <a:pt x="894" y="562"/>
                    <a:pt x="902" y="546"/>
                  </a:cubicBezTo>
                  <a:cubicBezTo>
                    <a:pt x="905" y="536"/>
                    <a:pt x="908" y="526"/>
                    <a:pt x="911" y="516"/>
                  </a:cubicBezTo>
                  <a:cubicBezTo>
                    <a:pt x="914" y="507"/>
                    <a:pt x="917" y="499"/>
                    <a:pt x="920" y="490"/>
                  </a:cubicBezTo>
                  <a:cubicBezTo>
                    <a:pt x="922" y="487"/>
                    <a:pt x="917" y="485"/>
                    <a:pt x="916" y="488"/>
                  </a:cubicBezTo>
                  <a:cubicBezTo>
                    <a:pt x="908" y="505"/>
                    <a:pt x="900" y="523"/>
                    <a:pt x="890" y="539"/>
                  </a:cubicBezTo>
                  <a:cubicBezTo>
                    <a:pt x="888" y="544"/>
                    <a:pt x="885" y="548"/>
                    <a:pt x="882" y="552"/>
                  </a:cubicBezTo>
                  <a:cubicBezTo>
                    <a:pt x="875" y="562"/>
                    <a:pt x="866" y="572"/>
                    <a:pt x="859" y="581"/>
                  </a:cubicBezTo>
                  <a:lnTo>
                    <a:pt x="851" y="578"/>
                  </a:lnTo>
                  <a:cubicBezTo>
                    <a:pt x="853" y="575"/>
                    <a:pt x="855" y="572"/>
                    <a:pt x="857" y="569"/>
                  </a:cubicBezTo>
                  <a:cubicBezTo>
                    <a:pt x="860" y="565"/>
                    <a:pt x="862" y="559"/>
                    <a:pt x="863" y="554"/>
                  </a:cubicBezTo>
                  <a:cubicBezTo>
                    <a:pt x="870" y="533"/>
                    <a:pt x="883" y="516"/>
                    <a:pt x="889" y="495"/>
                  </a:cubicBezTo>
                  <a:cubicBezTo>
                    <a:pt x="889" y="492"/>
                    <a:pt x="892" y="470"/>
                    <a:pt x="893" y="469"/>
                  </a:cubicBezTo>
                  <a:cubicBezTo>
                    <a:pt x="894" y="469"/>
                    <a:pt x="895" y="463"/>
                    <a:pt x="891" y="463"/>
                  </a:cubicBezTo>
                  <a:lnTo>
                    <a:pt x="889" y="463"/>
                  </a:lnTo>
                  <a:lnTo>
                    <a:pt x="888" y="464"/>
                  </a:lnTo>
                  <a:cubicBezTo>
                    <a:pt x="887" y="465"/>
                    <a:pt x="887" y="464"/>
                    <a:pt x="886" y="465"/>
                  </a:cubicBezTo>
                  <a:cubicBezTo>
                    <a:pt x="879" y="486"/>
                    <a:pt x="869" y="506"/>
                    <a:pt x="858" y="524"/>
                  </a:cubicBezTo>
                  <a:cubicBezTo>
                    <a:pt x="855" y="531"/>
                    <a:pt x="845" y="564"/>
                    <a:pt x="837" y="566"/>
                  </a:cubicBezTo>
                  <a:cubicBezTo>
                    <a:pt x="837" y="566"/>
                    <a:pt x="836" y="566"/>
                    <a:pt x="835" y="567"/>
                  </a:cubicBezTo>
                  <a:lnTo>
                    <a:pt x="834" y="567"/>
                  </a:lnTo>
                  <a:lnTo>
                    <a:pt x="824" y="559"/>
                  </a:lnTo>
                  <a:cubicBezTo>
                    <a:pt x="825" y="556"/>
                    <a:pt x="827" y="554"/>
                    <a:pt x="829" y="551"/>
                  </a:cubicBezTo>
                  <a:cubicBezTo>
                    <a:pt x="830" y="550"/>
                    <a:pt x="831" y="549"/>
                    <a:pt x="832" y="548"/>
                  </a:cubicBezTo>
                  <a:cubicBezTo>
                    <a:pt x="835" y="542"/>
                    <a:pt x="837" y="536"/>
                    <a:pt x="839" y="530"/>
                  </a:cubicBezTo>
                  <a:cubicBezTo>
                    <a:pt x="843" y="518"/>
                    <a:pt x="853" y="506"/>
                    <a:pt x="852" y="492"/>
                  </a:cubicBezTo>
                  <a:lnTo>
                    <a:pt x="851" y="492"/>
                  </a:lnTo>
                  <a:cubicBezTo>
                    <a:pt x="851" y="491"/>
                    <a:pt x="851" y="491"/>
                    <a:pt x="851" y="491"/>
                  </a:cubicBezTo>
                  <a:cubicBezTo>
                    <a:pt x="850" y="491"/>
                    <a:pt x="850" y="491"/>
                    <a:pt x="849" y="491"/>
                  </a:cubicBezTo>
                  <a:lnTo>
                    <a:pt x="848" y="491"/>
                  </a:lnTo>
                  <a:cubicBezTo>
                    <a:pt x="848" y="491"/>
                    <a:pt x="847" y="491"/>
                    <a:pt x="847" y="492"/>
                  </a:cubicBezTo>
                  <a:cubicBezTo>
                    <a:pt x="847" y="500"/>
                    <a:pt x="840" y="507"/>
                    <a:pt x="835" y="512"/>
                  </a:cubicBezTo>
                  <a:cubicBezTo>
                    <a:pt x="831" y="516"/>
                    <a:pt x="828" y="521"/>
                    <a:pt x="825" y="525"/>
                  </a:cubicBezTo>
                  <a:cubicBezTo>
                    <a:pt x="824" y="527"/>
                    <a:pt x="823" y="529"/>
                    <a:pt x="822" y="532"/>
                  </a:cubicBezTo>
                  <a:cubicBezTo>
                    <a:pt x="819" y="538"/>
                    <a:pt x="813" y="544"/>
                    <a:pt x="809" y="550"/>
                  </a:cubicBezTo>
                  <a:cubicBezTo>
                    <a:pt x="807" y="549"/>
                    <a:pt x="805" y="549"/>
                    <a:pt x="803" y="549"/>
                  </a:cubicBezTo>
                  <a:lnTo>
                    <a:pt x="796" y="549"/>
                  </a:lnTo>
                  <a:cubicBezTo>
                    <a:pt x="802" y="538"/>
                    <a:pt x="807" y="524"/>
                    <a:pt x="812" y="516"/>
                  </a:cubicBezTo>
                  <a:cubicBezTo>
                    <a:pt x="821" y="497"/>
                    <a:pt x="828" y="477"/>
                    <a:pt x="831" y="456"/>
                  </a:cubicBezTo>
                  <a:cubicBezTo>
                    <a:pt x="834" y="441"/>
                    <a:pt x="828" y="417"/>
                    <a:pt x="835" y="404"/>
                  </a:cubicBezTo>
                  <a:cubicBezTo>
                    <a:pt x="835" y="403"/>
                    <a:pt x="834" y="402"/>
                    <a:pt x="833" y="403"/>
                  </a:cubicBezTo>
                  <a:cubicBezTo>
                    <a:pt x="822" y="424"/>
                    <a:pt x="815" y="446"/>
                    <a:pt x="812" y="469"/>
                  </a:cubicBezTo>
                  <a:cubicBezTo>
                    <a:pt x="810" y="477"/>
                    <a:pt x="785" y="546"/>
                    <a:pt x="771" y="548"/>
                  </a:cubicBezTo>
                  <a:cubicBezTo>
                    <a:pt x="766" y="547"/>
                    <a:pt x="760" y="546"/>
                    <a:pt x="755" y="544"/>
                  </a:cubicBezTo>
                  <a:cubicBezTo>
                    <a:pt x="758" y="538"/>
                    <a:pt x="760" y="531"/>
                    <a:pt x="762" y="524"/>
                  </a:cubicBezTo>
                  <a:cubicBezTo>
                    <a:pt x="764" y="518"/>
                    <a:pt x="767" y="511"/>
                    <a:pt x="768" y="505"/>
                  </a:cubicBezTo>
                  <a:cubicBezTo>
                    <a:pt x="769" y="500"/>
                    <a:pt x="769" y="495"/>
                    <a:pt x="769" y="490"/>
                  </a:cubicBezTo>
                  <a:cubicBezTo>
                    <a:pt x="769" y="485"/>
                    <a:pt x="769" y="480"/>
                    <a:pt x="768" y="475"/>
                  </a:cubicBezTo>
                  <a:cubicBezTo>
                    <a:pt x="768" y="471"/>
                    <a:pt x="763" y="472"/>
                    <a:pt x="763" y="475"/>
                  </a:cubicBezTo>
                  <a:cubicBezTo>
                    <a:pt x="758" y="492"/>
                    <a:pt x="751" y="509"/>
                    <a:pt x="742" y="524"/>
                  </a:cubicBezTo>
                  <a:cubicBezTo>
                    <a:pt x="741" y="526"/>
                    <a:pt x="741" y="527"/>
                    <a:pt x="740" y="529"/>
                  </a:cubicBezTo>
                  <a:cubicBezTo>
                    <a:pt x="739" y="532"/>
                    <a:pt x="737" y="533"/>
                    <a:pt x="736" y="535"/>
                  </a:cubicBezTo>
                  <a:lnTo>
                    <a:pt x="729" y="535"/>
                  </a:lnTo>
                  <a:lnTo>
                    <a:pt x="728" y="535"/>
                  </a:lnTo>
                  <a:cubicBezTo>
                    <a:pt x="732" y="523"/>
                    <a:pt x="733" y="510"/>
                    <a:pt x="736" y="498"/>
                  </a:cubicBezTo>
                  <a:cubicBezTo>
                    <a:pt x="739" y="487"/>
                    <a:pt x="737" y="473"/>
                    <a:pt x="740" y="459"/>
                  </a:cubicBezTo>
                  <a:cubicBezTo>
                    <a:pt x="741" y="451"/>
                    <a:pt x="742" y="444"/>
                    <a:pt x="742" y="436"/>
                  </a:cubicBezTo>
                  <a:cubicBezTo>
                    <a:pt x="742" y="431"/>
                    <a:pt x="741" y="425"/>
                    <a:pt x="741" y="420"/>
                  </a:cubicBezTo>
                  <a:cubicBezTo>
                    <a:pt x="741" y="420"/>
                    <a:pt x="742" y="420"/>
                    <a:pt x="741" y="419"/>
                  </a:cubicBezTo>
                  <a:cubicBezTo>
                    <a:pt x="740" y="418"/>
                    <a:pt x="740" y="419"/>
                    <a:pt x="740" y="419"/>
                  </a:cubicBezTo>
                  <a:lnTo>
                    <a:pt x="739" y="419"/>
                  </a:lnTo>
                  <a:lnTo>
                    <a:pt x="738" y="419"/>
                  </a:lnTo>
                  <a:cubicBezTo>
                    <a:pt x="738" y="420"/>
                    <a:pt x="738" y="420"/>
                    <a:pt x="738" y="420"/>
                  </a:cubicBezTo>
                  <a:cubicBezTo>
                    <a:pt x="736" y="439"/>
                    <a:pt x="728" y="456"/>
                    <a:pt x="727" y="475"/>
                  </a:cubicBezTo>
                  <a:cubicBezTo>
                    <a:pt x="725" y="494"/>
                    <a:pt x="721" y="513"/>
                    <a:pt x="713" y="531"/>
                  </a:cubicBezTo>
                  <a:cubicBezTo>
                    <a:pt x="707" y="531"/>
                    <a:pt x="701" y="532"/>
                    <a:pt x="695" y="534"/>
                  </a:cubicBezTo>
                  <a:lnTo>
                    <a:pt x="694" y="534"/>
                  </a:lnTo>
                  <a:cubicBezTo>
                    <a:pt x="691" y="535"/>
                    <a:pt x="688" y="536"/>
                    <a:pt x="686" y="537"/>
                  </a:cubicBezTo>
                  <a:cubicBezTo>
                    <a:pt x="681" y="539"/>
                    <a:pt x="675" y="540"/>
                    <a:pt x="670" y="540"/>
                  </a:cubicBezTo>
                  <a:cubicBezTo>
                    <a:pt x="687" y="533"/>
                    <a:pt x="694" y="515"/>
                    <a:pt x="695" y="490"/>
                  </a:cubicBezTo>
                  <a:cubicBezTo>
                    <a:pt x="697" y="471"/>
                    <a:pt x="707" y="456"/>
                    <a:pt x="706" y="436"/>
                  </a:cubicBezTo>
                  <a:cubicBezTo>
                    <a:pt x="704" y="411"/>
                    <a:pt x="703" y="386"/>
                    <a:pt x="700" y="361"/>
                  </a:cubicBezTo>
                  <a:cubicBezTo>
                    <a:pt x="700" y="357"/>
                    <a:pt x="694" y="356"/>
                    <a:pt x="693" y="361"/>
                  </a:cubicBezTo>
                  <a:cubicBezTo>
                    <a:pt x="691" y="379"/>
                    <a:pt x="690" y="397"/>
                    <a:pt x="690" y="415"/>
                  </a:cubicBezTo>
                  <a:cubicBezTo>
                    <a:pt x="690" y="419"/>
                    <a:pt x="690" y="424"/>
                    <a:pt x="690" y="428"/>
                  </a:cubicBezTo>
                  <a:cubicBezTo>
                    <a:pt x="691" y="457"/>
                    <a:pt x="681" y="523"/>
                    <a:pt x="646" y="525"/>
                  </a:cubicBezTo>
                  <a:cubicBezTo>
                    <a:pt x="645" y="525"/>
                    <a:pt x="644" y="526"/>
                    <a:pt x="643" y="526"/>
                  </a:cubicBezTo>
                  <a:cubicBezTo>
                    <a:pt x="641" y="527"/>
                    <a:pt x="640" y="528"/>
                    <a:pt x="639" y="530"/>
                  </a:cubicBezTo>
                  <a:cubicBezTo>
                    <a:pt x="639" y="531"/>
                    <a:pt x="638" y="532"/>
                    <a:pt x="638" y="533"/>
                  </a:cubicBezTo>
                  <a:lnTo>
                    <a:pt x="635" y="533"/>
                  </a:lnTo>
                  <a:cubicBezTo>
                    <a:pt x="635" y="527"/>
                    <a:pt x="638" y="520"/>
                    <a:pt x="639" y="513"/>
                  </a:cubicBezTo>
                  <a:cubicBezTo>
                    <a:pt x="639" y="507"/>
                    <a:pt x="641" y="503"/>
                    <a:pt x="642" y="497"/>
                  </a:cubicBezTo>
                  <a:cubicBezTo>
                    <a:pt x="641" y="490"/>
                    <a:pt x="640" y="482"/>
                    <a:pt x="638" y="475"/>
                  </a:cubicBezTo>
                  <a:cubicBezTo>
                    <a:pt x="638" y="471"/>
                    <a:pt x="632" y="472"/>
                    <a:pt x="632" y="475"/>
                  </a:cubicBezTo>
                  <a:cubicBezTo>
                    <a:pt x="629" y="490"/>
                    <a:pt x="621" y="503"/>
                    <a:pt x="620" y="519"/>
                  </a:cubicBezTo>
                  <a:cubicBezTo>
                    <a:pt x="620" y="525"/>
                    <a:pt x="616" y="531"/>
                    <a:pt x="616" y="537"/>
                  </a:cubicBezTo>
                  <a:lnTo>
                    <a:pt x="606" y="540"/>
                  </a:lnTo>
                  <a:cubicBezTo>
                    <a:pt x="606" y="535"/>
                    <a:pt x="606" y="531"/>
                    <a:pt x="606" y="527"/>
                  </a:cubicBezTo>
                  <a:cubicBezTo>
                    <a:pt x="606" y="491"/>
                    <a:pt x="601" y="456"/>
                    <a:pt x="591" y="422"/>
                  </a:cubicBezTo>
                  <a:cubicBezTo>
                    <a:pt x="591" y="421"/>
                    <a:pt x="591" y="421"/>
                    <a:pt x="590" y="421"/>
                  </a:cubicBezTo>
                  <a:lnTo>
                    <a:pt x="590" y="420"/>
                  </a:lnTo>
                  <a:lnTo>
                    <a:pt x="589" y="420"/>
                  </a:lnTo>
                  <a:lnTo>
                    <a:pt x="588" y="420"/>
                  </a:lnTo>
                  <a:lnTo>
                    <a:pt x="588" y="421"/>
                  </a:lnTo>
                  <a:lnTo>
                    <a:pt x="588" y="422"/>
                  </a:lnTo>
                  <a:cubicBezTo>
                    <a:pt x="595" y="459"/>
                    <a:pt x="586" y="500"/>
                    <a:pt x="585" y="540"/>
                  </a:cubicBezTo>
                  <a:lnTo>
                    <a:pt x="573" y="536"/>
                  </a:lnTo>
                  <a:cubicBezTo>
                    <a:pt x="571" y="530"/>
                    <a:pt x="570" y="525"/>
                    <a:pt x="570" y="519"/>
                  </a:cubicBezTo>
                  <a:cubicBezTo>
                    <a:pt x="570" y="516"/>
                    <a:pt x="570" y="514"/>
                    <a:pt x="571" y="511"/>
                  </a:cubicBezTo>
                  <a:cubicBezTo>
                    <a:pt x="582" y="492"/>
                    <a:pt x="568" y="462"/>
                    <a:pt x="564" y="441"/>
                  </a:cubicBezTo>
                  <a:cubicBezTo>
                    <a:pt x="562" y="420"/>
                    <a:pt x="556" y="400"/>
                    <a:pt x="546" y="382"/>
                  </a:cubicBezTo>
                  <a:cubicBezTo>
                    <a:pt x="543" y="378"/>
                    <a:pt x="538" y="382"/>
                    <a:pt x="540" y="385"/>
                  </a:cubicBezTo>
                  <a:cubicBezTo>
                    <a:pt x="550" y="401"/>
                    <a:pt x="546" y="426"/>
                    <a:pt x="549" y="444"/>
                  </a:cubicBezTo>
                  <a:cubicBezTo>
                    <a:pt x="549" y="449"/>
                    <a:pt x="550" y="453"/>
                    <a:pt x="550" y="457"/>
                  </a:cubicBezTo>
                  <a:cubicBezTo>
                    <a:pt x="543" y="444"/>
                    <a:pt x="535" y="430"/>
                    <a:pt x="530" y="416"/>
                  </a:cubicBezTo>
                  <a:cubicBezTo>
                    <a:pt x="514" y="383"/>
                    <a:pt x="503" y="348"/>
                    <a:pt x="498" y="312"/>
                  </a:cubicBezTo>
                  <a:cubicBezTo>
                    <a:pt x="498" y="308"/>
                    <a:pt x="492" y="309"/>
                    <a:pt x="492" y="312"/>
                  </a:cubicBezTo>
                  <a:cubicBezTo>
                    <a:pt x="486" y="380"/>
                    <a:pt x="519" y="439"/>
                    <a:pt x="547" y="499"/>
                  </a:cubicBezTo>
                  <a:cubicBezTo>
                    <a:pt x="547" y="500"/>
                    <a:pt x="547" y="500"/>
                    <a:pt x="547" y="500"/>
                  </a:cubicBezTo>
                  <a:cubicBezTo>
                    <a:pt x="548" y="501"/>
                    <a:pt x="549" y="502"/>
                    <a:pt x="550" y="503"/>
                  </a:cubicBezTo>
                  <a:cubicBezTo>
                    <a:pt x="548" y="508"/>
                    <a:pt x="546" y="513"/>
                    <a:pt x="543" y="518"/>
                  </a:cubicBezTo>
                  <a:cubicBezTo>
                    <a:pt x="542" y="517"/>
                    <a:pt x="540" y="516"/>
                    <a:pt x="538" y="516"/>
                  </a:cubicBezTo>
                  <a:cubicBezTo>
                    <a:pt x="534" y="516"/>
                    <a:pt x="530" y="514"/>
                    <a:pt x="526" y="512"/>
                  </a:cubicBezTo>
                  <a:cubicBezTo>
                    <a:pt x="525" y="512"/>
                    <a:pt x="525" y="512"/>
                    <a:pt x="524" y="511"/>
                  </a:cubicBezTo>
                  <a:cubicBezTo>
                    <a:pt x="520" y="509"/>
                    <a:pt x="514" y="504"/>
                    <a:pt x="514" y="499"/>
                  </a:cubicBezTo>
                  <a:cubicBezTo>
                    <a:pt x="514" y="494"/>
                    <a:pt x="509" y="495"/>
                    <a:pt x="508" y="498"/>
                  </a:cubicBezTo>
                  <a:cubicBezTo>
                    <a:pt x="506" y="507"/>
                    <a:pt x="514" y="518"/>
                    <a:pt x="521" y="523"/>
                  </a:cubicBezTo>
                  <a:cubicBezTo>
                    <a:pt x="522" y="523"/>
                    <a:pt x="523" y="524"/>
                    <a:pt x="523" y="524"/>
                  </a:cubicBezTo>
                  <a:cubicBezTo>
                    <a:pt x="527" y="526"/>
                    <a:pt x="532" y="528"/>
                    <a:pt x="537" y="528"/>
                  </a:cubicBezTo>
                  <a:cubicBezTo>
                    <a:pt x="538" y="528"/>
                    <a:pt x="538" y="528"/>
                    <a:pt x="539" y="528"/>
                  </a:cubicBezTo>
                  <a:cubicBezTo>
                    <a:pt x="538" y="530"/>
                    <a:pt x="537" y="532"/>
                    <a:pt x="535" y="534"/>
                  </a:cubicBezTo>
                  <a:cubicBezTo>
                    <a:pt x="533" y="537"/>
                    <a:pt x="531" y="541"/>
                    <a:pt x="529" y="544"/>
                  </a:cubicBezTo>
                  <a:cubicBezTo>
                    <a:pt x="522" y="534"/>
                    <a:pt x="509" y="535"/>
                    <a:pt x="499" y="527"/>
                  </a:cubicBezTo>
                  <a:cubicBezTo>
                    <a:pt x="491" y="520"/>
                    <a:pt x="484" y="513"/>
                    <a:pt x="477" y="506"/>
                  </a:cubicBezTo>
                  <a:cubicBezTo>
                    <a:pt x="470" y="501"/>
                    <a:pt x="465" y="495"/>
                    <a:pt x="460" y="488"/>
                  </a:cubicBezTo>
                  <a:cubicBezTo>
                    <a:pt x="460" y="487"/>
                    <a:pt x="458" y="488"/>
                    <a:pt x="458" y="490"/>
                  </a:cubicBezTo>
                  <a:cubicBezTo>
                    <a:pt x="459" y="495"/>
                    <a:pt x="462" y="500"/>
                    <a:pt x="464" y="505"/>
                  </a:cubicBezTo>
                  <a:cubicBezTo>
                    <a:pt x="467" y="513"/>
                    <a:pt x="470" y="520"/>
                    <a:pt x="475" y="528"/>
                  </a:cubicBezTo>
                  <a:cubicBezTo>
                    <a:pt x="476" y="530"/>
                    <a:pt x="478" y="533"/>
                    <a:pt x="479" y="535"/>
                  </a:cubicBezTo>
                  <a:cubicBezTo>
                    <a:pt x="484" y="541"/>
                    <a:pt x="489" y="546"/>
                    <a:pt x="495" y="550"/>
                  </a:cubicBezTo>
                  <a:cubicBezTo>
                    <a:pt x="496" y="550"/>
                    <a:pt x="496" y="550"/>
                    <a:pt x="496" y="550"/>
                  </a:cubicBezTo>
                  <a:cubicBezTo>
                    <a:pt x="499" y="552"/>
                    <a:pt x="501" y="553"/>
                    <a:pt x="504" y="554"/>
                  </a:cubicBezTo>
                  <a:cubicBezTo>
                    <a:pt x="506" y="555"/>
                    <a:pt x="509" y="556"/>
                    <a:pt x="512" y="557"/>
                  </a:cubicBezTo>
                  <a:cubicBezTo>
                    <a:pt x="513" y="558"/>
                    <a:pt x="513" y="558"/>
                    <a:pt x="514" y="559"/>
                  </a:cubicBezTo>
                  <a:cubicBezTo>
                    <a:pt x="513" y="560"/>
                    <a:pt x="511" y="561"/>
                    <a:pt x="510" y="562"/>
                  </a:cubicBezTo>
                  <a:cubicBezTo>
                    <a:pt x="507" y="564"/>
                    <a:pt x="505" y="564"/>
                    <a:pt x="502" y="565"/>
                  </a:cubicBezTo>
                  <a:cubicBezTo>
                    <a:pt x="499" y="566"/>
                    <a:pt x="497" y="567"/>
                    <a:pt x="494" y="569"/>
                  </a:cubicBezTo>
                  <a:cubicBezTo>
                    <a:pt x="493" y="569"/>
                    <a:pt x="492" y="569"/>
                    <a:pt x="492" y="569"/>
                  </a:cubicBezTo>
                  <a:cubicBezTo>
                    <a:pt x="491" y="569"/>
                    <a:pt x="490" y="569"/>
                    <a:pt x="489" y="570"/>
                  </a:cubicBezTo>
                  <a:cubicBezTo>
                    <a:pt x="488" y="571"/>
                    <a:pt x="488" y="570"/>
                    <a:pt x="488" y="570"/>
                  </a:cubicBezTo>
                  <a:lnTo>
                    <a:pt x="481" y="576"/>
                  </a:lnTo>
                  <a:cubicBezTo>
                    <a:pt x="470" y="573"/>
                    <a:pt x="460" y="569"/>
                    <a:pt x="450" y="563"/>
                  </a:cubicBezTo>
                  <a:cubicBezTo>
                    <a:pt x="441" y="558"/>
                    <a:pt x="433" y="552"/>
                    <a:pt x="426" y="545"/>
                  </a:cubicBezTo>
                  <a:cubicBezTo>
                    <a:pt x="411" y="530"/>
                    <a:pt x="402" y="510"/>
                    <a:pt x="386" y="497"/>
                  </a:cubicBezTo>
                  <a:cubicBezTo>
                    <a:pt x="383" y="494"/>
                    <a:pt x="380" y="499"/>
                    <a:pt x="382" y="501"/>
                  </a:cubicBezTo>
                  <a:cubicBezTo>
                    <a:pt x="386" y="506"/>
                    <a:pt x="389" y="511"/>
                    <a:pt x="392" y="516"/>
                  </a:cubicBezTo>
                  <a:cubicBezTo>
                    <a:pt x="396" y="523"/>
                    <a:pt x="399" y="530"/>
                    <a:pt x="402" y="536"/>
                  </a:cubicBezTo>
                  <a:cubicBezTo>
                    <a:pt x="402" y="537"/>
                    <a:pt x="402" y="537"/>
                    <a:pt x="403" y="538"/>
                  </a:cubicBezTo>
                  <a:cubicBezTo>
                    <a:pt x="408" y="548"/>
                    <a:pt x="416" y="557"/>
                    <a:pt x="425" y="566"/>
                  </a:cubicBezTo>
                  <a:cubicBezTo>
                    <a:pt x="432" y="573"/>
                    <a:pt x="441" y="580"/>
                    <a:pt x="450" y="585"/>
                  </a:cubicBezTo>
                  <a:cubicBezTo>
                    <a:pt x="454" y="587"/>
                    <a:pt x="457" y="589"/>
                    <a:pt x="461" y="591"/>
                  </a:cubicBezTo>
                  <a:lnTo>
                    <a:pt x="449" y="600"/>
                  </a:lnTo>
                  <a:cubicBezTo>
                    <a:pt x="441" y="598"/>
                    <a:pt x="434" y="596"/>
                    <a:pt x="426" y="594"/>
                  </a:cubicBezTo>
                  <a:cubicBezTo>
                    <a:pt x="413" y="586"/>
                    <a:pt x="401" y="575"/>
                    <a:pt x="391" y="562"/>
                  </a:cubicBezTo>
                  <a:cubicBezTo>
                    <a:pt x="388" y="560"/>
                    <a:pt x="383" y="562"/>
                    <a:pt x="385" y="566"/>
                  </a:cubicBezTo>
                  <a:cubicBezTo>
                    <a:pt x="395" y="580"/>
                    <a:pt x="400" y="598"/>
                    <a:pt x="415" y="607"/>
                  </a:cubicBezTo>
                  <a:cubicBezTo>
                    <a:pt x="420" y="610"/>
                    <a:pt x="426" y="613"/>
                    <a:pt x="431" y="615"/>
                  </a:cubicBezTo>
                  <a:lnTo>
                    <a:pt x="427" y="619"/>
                  </a:lnTo>
                  <a:lnTo>
                    <a:pt x="425" y="620"/>
                  </a:lnTo>
                  <a:cubicBezTo>
                    <a:pt x="424" y="619"/>
                    <a:pt x="423" y="619"/>
                    <a:pt x="422" y="618"/>
                  </a:cubicBezTo>
                  <a:cubicBezTo>
                    <a:pt x="421" y="617"/>
                    <a:pt x="420" y="617"/>
                    <a:pt x="419" y="617"/>
                  </a:cubicBezTo>
                  <a:cubicBezTo>
                    <a:pt x="415" y="616"/>
                    <a:pt x="411" y="614"/>
                    <a:pt x="407" y="612"/>
                  </a:cubicBezTo>
                  <a:cubicBezTo>
                    <a:pt x="403" y="610"/>
                    <a:pt x="400" y="607"/>
                    <a:pt x="397" y="604"/>
                  </a:cubicBezTo>
                  <a:cubicBezTo>
                    <a:pt x="392" y="599"/>
                    <a:pt x="387" y="595"/>
                    <a:pt x="381" y="591"/>
                  </a:cubicBezTo>
                  <a:cubicBezTo>
                    <a:pt x="375" y="587"/>
                    <a:pt x="364" y="581"/>
                    <a:pt x="362" y="574"/>
                  </a:cubicBezTo>
                  <a:cubicBezTo>
                    <a:pt x="362" y="573"/>
                    <a:pt x="362" y="574"/>
                    <a:pt x="361" y="573"/>
                  </a:cubicBezTo>
                  <a:cubicBezTo>
                    <a:pt x="360" y="572"/>
                    <a:pt x="361" y="572"/>
                    <a:pt x="361" y="572"/>
                  </a:cubicBezTo>
                  <a:cubicBezTo>
                    <a:pt x="360" y="572"/>
                    <a:pt x="360" y="571"/>
                    <a:pt x="359" y="571"/>
                  </a:cubicBezTo>
                  <a:cubicBezTo>
                    <a:pt x="359" y="571"/>
                    <a:pt x="359" y="572"/>
                    <a:pt x="358" y="572"/>
                  </a:cubicBezTo>
                  <a:lnTo>
                    <a:pt x="357" y="573"/>
                  </a:lnTo>
                  <a:lnTo>
                    <a:pt x="357" y="574"/>
                  </a:lnTo>
                  <a:cubicBezTo>
                    <a:pt x="359" y="581"/>
                    <a:pt x="361" y="588"/>
                    <a:pt x="365" y="594"/>
                  </a:cubicBezTo>
                  <a:cubicBezTo>
                    <a:pt x="368" y="600"/>
                    <a:pt x="373" y="606"/>
                    <a:pt x="379" y="611"/>
                  </a:cubicBezTo>
                  <a:cubicBezTo>
                    <a:pt x="384" y="619"/>
                    <a:pt x="392" y="627"/>
                    <a:pt x="401" y="632"/>
                  </a:cubicBezTo>
                  <a:cubicBezTo>
                    <a:pt x="404" y="634"/>
                    <a:pt x="407" y="635"/>
                    <a:pt x="410" y="636"/>
                  </a:cubicBezTo>
                  <a:cubicBezTo>
                    <a:pt x="408" y="640"/>
                    <a:pt x="406" y="644"/>
                    <a:pt x="403" y="647"/>
                  </a:cubicBezTo>
                  <a:lnTo>
                    <a:pt x="394" y="658"/>
                  </a:lnTo>
                  <a:cubicBezTo>
                    <a:pt x="380" y="650"/>
                    <a:pt x="363" y="645"/>
                    <a:pt x="349" y="635"/>
                  </a:cubicBezTo>
                  <a:cubicBezTo>
                    <a:pt x="330" y="620"/>
                    <a:pt x="313" y="603"/>
                    <a:pt x="296" y="585"/>
                  </a:cubicBezTo>
                  <a:cubicBezTo>
                    <a:pt x="296" y="585"/>
                    <a:pt x="296" y="584"/>
                    <a:pt x="295" y="584"/>
                  </a:cubicBezTo>
                  <a:lnTo>
                    <a:pt x="294" y="584"/>
                  </a:lnTo>
                  <a:cubicBezTo>
                    <a:pt x="293" y="584"/>
                    <a:pt x="293" y="584"/>
                    <a:pt x="292" y="584"/>
                  </a:cubicBezTo>
                  <a:lnTo>
                    <a:pt x="291" y="585"/>
                  </a:lnTo>
                  <a:cubicBezTo>
                    <a:pt x="290" y="586"/>
                    <a:pt x="291" y="586"/>
                    <a:pt x="291" y="587"/>
                  </a:cubicBezTo>
                  <a:lnTo>
                    <a:pt x="291" y="588"/>
                  </a:lnTo>
                  <a:cubicBezTo>
                    <a:pt x="291" y="588"/>
                    <a:pt x="292" y="588"/>
                    <a:pt x="292" y="589"/>
                  </a:cubicBezTo>
                  <a:lnTo>
                    <a:pt x="292" y="590"/>
                  </a:lnTo>
                  <a:cubicBezTo>
                    <a:pt x="306" y="613"/>
                    <a:pt x="322" y="636"/>
                    <a:pt x="341" y="656"/>
                  </a:cubicBezTo>
                  <a:cubicBezTo>
                    <a:pt x="347" y="661"/>
                    <a:pt x="354" y="666"/>
                    <a:pt x="362" y="671"/>
                  </a:cubicBezTo>
                  <a:cubicBezTo>
                    <a:pt x="366" y="673"/>
                    <a:pt x="371" y="676"/>
                    <a:pt x="376" y="678"/>
                  </a:cubicBezTo>
                  <a:cubicBezTo>
                    <a:pt x="369" y="685"/>
                    <a:pt x="361" y="692"/>
                    <a:pt x="353" y="697"/>
                  </a:cubicBezTo>
                  <a:cubicBezTo>
                    <a:pt x="346" y="695"/>
                    <a:pt x="340" y="693"/>
                    <a:pt x="334" y="689"/>
                  </a:cubicBezTo>
                  <a:cubicBezTo>
                    <a:pt x="326" y="685"/>
                    <a:pt x="319" y="680"/>
                    <a:pt x="313" y="673"/>
                  </a:cubicBezTo>
                  <a:cubicBezTo>
                    <a:pt x="304" y="666"/>
                    <a:pt x="294" y="661"/>
                    <a:pt x="284" y="652"/>
                  </a:cubicBezTo>
                  <a:cubicBezTo>
                    <a:pt x="272" y="641"/>
                    <a:pt x="265" y="624"/>
                    <a:pt x="248" y="618"/>
                  </a:cubicBezTo>
                  <a:cubicBezTo>
                    <a:pt x="247" y="618"/>
                    <a:pt x="247" y="618"/>
                    <a:pt x="247" y="618"/>
                  </a:cubicBezTo>
                  <a:cubicBezTo>
                    <a:pt x="246" y="618"/>
                    <a:pt x="246" y="618"/>
                    <a:pt x="246" y="619"/>
                  </a:cubicBezTo>
                  <a:cubicBezTo>
                    <a:pt x="246" y="619"/>
                    <a:pt x="245" y="619"/>
                    <a:pt x="245" y="620"/>
                  </a:cubicBezTo>
                  <a:lnTo>
                    <a:pt x="246" y="621"/>
                  </a:lnTo>
                  <a:cubicBezTo>
                    <a:pt x="257" y="630"/>
                    <a:pt x="266" y="641"/>
                    <a:pt x="273" y="653"/>
                  </a:cubicBezTo>
                  <a:cubicBezTo>
                    <a:pt x="281" y="661"/>
                    <a:pt x="289" y="670"/>
                    <a:pt x="298" y="677"/>
                  </a:cubicBezTo>
                  <a:cubicBezTo>
                    <a:pt x="308" y="691"/>
                    <a:pt x="320" y="703"/>
                    <a:pt x="334" y="713"/>
                  </a:cubicBezTo>
                  <a:cubicBezTo>
                    <a:pt x="333" y="714"/>
                    <a:pt x="331" y="716"/>
                    <a:pt x="330" y="718"/>
                  </a:cubicBezTo>
                  <a:cubicBezTo>
                    <a:pt x="324" y="717"/>
                    <a:pt x="318" y="715"/>
                    <a:pt x="313" y="712"/>
                  </a:cubicBezTo>
                  <a:cubicBezTo>
                    <a:pt x="306" y="708"/>
                    <a:pt x="300" y="703"/>
                    <a:pt x="293" y="700"/>
                  </a:cubicBezTo>
                  <a:cubicBezTo>
                    <a:pt x="289" y="698"/>
                    <a:pt x="285" y="696"/>
                    <a:pt x="281" y="693"/>
                  </a:cubicBezTo>
                  <a:cubicBezTo>
                    <a:pt x="275" y="690"/>
                    <a:pt x="270" y="687"/>
                    <a:pt x="265" y="683"/>
                  </a:cubicBezTo>
                  <a:cubicBezTo>
                    <a:pt x="263" y="681"/>
                    <a:pt x="260" y="684"/>
                    <a:pt x="262" y="687"/>
                  </a:cubicBezTo>
                  <a:cubicBezTo>
                    <a:pt x="271" y="700"/>
                    <a:pt x="283" y="711"/>
                    <a:pt x="296" y="720"/>
                  </a:cubicBezTo>
                  <a:cubicBezTo>
                    <a:pt x="300" y="724"/>
                    <a:pt x="305" y="727"/>
                    <a:pt x="309" y="730"/>
                  </a:cubicBezTo>
                  <a:cubicBezTo>
                    <a:pt x="313" y="732"/>
                    <a:pt x="317" y="734"/>
                    <a:pt x="322" y="735"/>
                  </a:cubicBezTo>
                  <a:lnTo>
                    <a:pt x="321" y="738"/>
                  </a:lnTo>
                  <a:lnTo>
                    <a:pt x="319" y="737"/>
                  </a:lnTo>
                  <a:cubicBezTo>
                    <a:pt x="315" y="735"/>
                    <a:pt x="311" y="733"/>
                    <a:pt x="306" y="733"/>
                  </a:cubicBezTo>
                  <a:cubicBezTo>
                    <a:pt x="296" y="730"/>
                    <a:pt x="287" y="726"/>
                    <a:pt x="278" y="721"/>
                  </a:cubicBezTo>
                  <a:cubicBezTo>
                    <a:pt x="277" y="721"/>
                    <a:pt x="277" y="721"/>
                    <a:pt x="276" y="720"/>
                  </a:cubicBezTo>
                  <a:cubicBezTo>
                    <a:pt x="270" y="717"/>
                    <a:pt x="263" y="714"/>
                    <a:pt x="256" y="710"/>
                  </a:cubicBezTo>
                  <a:cubicBezTo>
                    <a:pt x="241" y="701"/>
                    <a:pt x="226" y="690"/>
                    <a:pt x="213" y="677"/>
                  </a:cubicBezTo>
                  <a:cubicBezTo>
                    <a:pt x="211" y="676"/>
                    <a:pt x="208" y="677"/>
                    <a:pt x="210" y="680"/>
                  </a:cubicBezTo>
                  <a:cubicBezTo>
                    <a:pt x="219" y="694"/>
                    <a:pt x="230" y="708"/>
                    <a:pt x="243" y="719"/>
                  </a:cubicBezTo>
                  <a:cubicBezTo>
                    <a:pt x="255" y="730"/>
                    <a:pt x="271" y="736"/>
                    <a:pt x="284" y="746"/>
                  </a:cubicBezTo>
                  <a:cubicBezTo>
                    <a:pt x="285" y="746"/>
                    <a:pt x="287" y="747"/>
                    <a:pt x="288" y="748"/>
                  </a:cubicBezTo>
                  <a:cubicBezTo>
                    <a:pt x="289" y="749"/>
                    <a:pt x="291" y="749"/>
                    <a:pt x="292" y="750"/>
                  </a:cubicBezTo>
                  <a:cubicBezTo>
                    <a:pt x="289" y="750"/>
                    <a:pt x="287" y="749"/>
                    <a:pt x="284" y="749"/>
                  </a:cubicBezTo>
                  <a:cubicBezTo>
                    <a:pt x="281" y="749"/>
                    <a:pt x="279" y="750"/>
                    <a:pt x="276" y="750"/>
                  </a:cubicBezTo>
                  <a:cubicBezTo>
                    <a:pt x="268" y="750"/>
                    <a:pt x="262" y="745"/>
                    <a:pt x="254" y="743"/>
                  </a:cubicBezTo>
                  <a:cubicBezTo>
                    <a:pt x="240" y="739"/>
                    <a:pt x="226" y="732"/>
                    <a:pt x="212" y="728"/>
                  </a:cubicBezTo>
                  <a:cubicBezTo>
                    <a:pt x="209" y="728"/>
                    <a:pt x="207" y="732"/>
                    <a:pt x="210" y="733"/>
                  </a:cubicBezTo>
                  <a:cubicBezTo>
                    <a:pt x="213" y="735"/>
                    <a:pt x="218" y="742"/>
                    <a:pt x="224" y="744"/>
                  </a:cubicBezTo>
                  <a:cubicBezTo>
                    <a:pt x="225" y="744"/>
                    <a:pt x="226" y="745"/>
                    <a:pt x="227" y="745"/>
                  </a:cubicBezTo>
                  <a:cubicBezTo>
                    <a:pt x="232" y="749"/>
                    <a:pt x="238" y="752"/>
                    <a:pt x="243" y="756"/>
                  </a:cubicBezTo>
                  <a:cubicBezTo>
                    <a:pt x="249" y="759"/>
                    <a:pt x="254" y="765"/>
                    <a:pt x="260" y="767"/>
                  </a:cubicBezTo>
                  <a:cubicBezTo>
                    <a:pt x="258" y="767"/>
                    <a:pt x="256" y="767"/>
                    <a:pt x="255" y="767"/>
                  </a:cubicBezTo>
                  <a:cubicBezTo>
                    <a:pt x="253" y="767"/>
                    <a:pt x="251" y="767"/>
                    <a:pt x="249" y="767"/>
                  </a:cubicBezTo>
                  <a:cubicBezTo>
                    <a:pt x="236" y="766"/>
                    <a:pt x="223" y="764"/>
                    <a:pt x="210" y="761"/>
                  </a:cubicBezTo>
                  <a:cubicBezTo>
                    <a:pt x="202" y="759"/>
                    <a:pt x="184" y="756"/>
                    <a:pt x="180" y="749"/>
                  </a:cubicBezTo>
                  <a:lnTo>
                    <a:pt x="179" y="748"/>
                  </a:lnTo>
                  <a:lnTo>
                    <a:pt x="178" y="748"/>
                  </a:lnTo>
                  <a:cubicBezTo>
                    <a:pt x="177" y="748"/>
                    <a:pt x="176" y="748"/>
                    <a:pt x="176" y="748"/>
                  </a:cubicBezTo>
                  <a:cubicBezTo>
                    <a:pt x="175" y="749"/>
                    <a:pt x="175" y="749"/>
                    <a:pt x="175" y="749"/>
                  </a:cubicBezTo>
                  <a:cubicBezTo>
                    <a:pt x="175" y="750"/>
                    <a:pt x="174" y="750"/>
                    <a:pt x="174" y="751"/>
                  </a:cubicBezTo>
                  <a:lnTo>
                    <a:pt x="174" y="752"/>
                  </a:lnTo>
                  <a:cubicBezTo>
                    <a:pt x="179" y="767"/>
                    <a:pt x="200" y="776"/>
                    <a:pt x="217" y="781"/>
                  </a:cubicBezTo>
                  <a:cubicBezTo>
                    <a:pt x="177" y="780"/>
                    <a:pt x="139" y="770"/>
                    <a:pt x="105" y="749"/>
                  </a:cubicBezTo>
                  <a:cubicBezTo>
                    <a:pt x="101" y="747"/>
                    <a:pt x="96" y="744"/>
                    <a:pt x="92" y="741"/>
                  </a:cubicBezTo>
                  <a:cubicBezTo>
                    <a:pt x="43" y="705"/>
                    <a:pt x="31" y="638"/>
                    <a:pt x="31" y="583"/>
                  </a:cubicBezTo>
                  <a:cubicBezTo>
                    <a:pt x="29" y="574"/>
                    <a:pt x="46" y="570"/>
                    <a:pt x="55" y="562"/>
                  </a:cubicBezTo>
                  <a:lnTo>
                    <a:pt x="54" y="56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3826;p37">
              <a:extLst>
                <a:ext uri="{FF2B5EF4-FFF2-40B4-BE49-F238E27FC236}">
                  <a16:creationId xmlns:a16="http://schemas.microsoft.com/office/drawing/2014/main" id="{EE0C6FE4-CA6C-7E91-9D30-CE6D1161C5F9}"/>
                </a:ext>
              </a:extLst>
            </p:cNvPr>
            <p:cNvSpPr/>
            <p:nvPr/>
          </p:nvSpPr>
          <p:spPr>
            <a:xfrm>
              <a:off x="8010360" y="3337560"/>
              <a:ext cx="7920" cy="25560"/>
            </a:xfrm>
            <a:custGeom>
              <a:avLst/>
              <a:gdLst/>
              <a:ahLst/>
              <a:cxnLst/>
              <a:rect l="l" t="t" r="r" b="b"/>
              <a:pathLst>
                <a:path w="22" h="71" extrusionOk="0">
                  <a:moveTo>
                    <a:pt x="15" y="3"/>
                  </a:moveTo>
                  <a:cubicBezTo>
                    <a:pt x="15" y="19"/>
                    <a:pt x="12" y="34"/>
                    <a:pt x="8" y="49"/>
                  </a:cubicBezTo>
                  <a:cubicBezTo>
                    <a:pt x="6" y="56"/>
                    <a:pt x="0" y="61"/>
                    <a:pt x="4" y="69"/>
                  </a:cubicBezTo>
                  <a:cubicBezTo>
                    <a:pt x="4" y="69"/>
                    <a:pt x="5" y="68"/>
                    <a:pt x="5" y="69"/>
                  </a:cubicBezTo>
                  <a:cubicBezTo>
                    <a:pt x="6" y="70"/>
                    <a:pt x="5" y="70"/>
                    <a:pt x="6" y="70"/>
                  </a:cubicBezTo>
                  <a:lnTo>
                    <a:pt x="7" y="69"/>
                  </a:lnTo>
                  <a:cubicBezTo>
                    <a:pt x="10" y="64"/>
                    <a:pt x="13" y="60"/>
                    <a:pt x="16" y="55"/>
                  </a:cubicBezTo>
                  <a:cubicBezTo>
                    <a:pt x="18" y="50"/>
                    <a:pt x="19" y="45"/>
                    <a:pt x="20" y="40"/>
                  </a:cubicBezTo>
                  <a:cubicBezTo>
                    <a:pt x="21" y="34"/>
                    <a:pt x="21" y="28"/>
                    <a:pt x="21" y="22"/>
                  </a:cubicBezTo>
                  <a:cubicBezTo>
                    <a:pt x="21" y="16"/>
                    <a:pt x="21" y="10"/>
                    <a:pt x="20" y="4"/>
                  </a:cubicBezTo>
                  <a:cubicBezTo>
                    <a:pt x="20" y="0"/>
                    <a:pt x="15" y="0"/>
                    <a:pt x="1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3827;p37">
              <a:extLst>
                <a:ext uri="{FF2B5EF4-FFF2-40B4-BE49-F238E27FC236}">
                  <a16:creationId xmlns:a16="http://schemas.microsoft.com/office/drawing/2014/main" id="{139CD2E9-F1CA-B112-FA21-236201B997D1}"/>
                </a:ext>
              </a:extLst>
            </p:cNvPr>
            <p:cNvSpPr/>
            <p:nvPr/>
          </p:nvSpPr>
          <p:spPr>
            <a:xfrm>
              <a:off x="8075520" y="3135960"/>
              <a:ext cx="8640" cy="12240"/>
            </a:xfrm>
            <a:custGeom>
              <a:avLst/>
              <a:gdLst/>
              <a:ahLst/>
              <a:cxnLst/>
              <a:rect l="l" t="t" r="r" b="b"/>
              <a:pathLst>
                <a:path w="24" h="34" extrusionOk="0">
                  <a:moveTo>
                    <a:pt x="16" y="18"/>
                  </a:moveTo>
                  <a:cubicBezTo>
                    <a:pt x="16" y="16"/>
                    <a:pt x="15" y="15"/>
                    <a:pt x="14" y="14"/>
                  </a:cubicBezTo>
                  <a:cubicBezTo>
                    <a:pt x="13" y="12"/>
                    <a:pt x="12" y="10"/>
                    <a:pt x="11" y="9"/>
                  </a:cubicBezTo>
                  <a:cubicBezTo>
                    <a:pt x="10" y="8"/>
                    <a:pt x="7" y="5"/>
                    <a:pt x="7" y="4"/>
                  </a:cubicBezTo>
                  <a:cubicBezTo>
                    <a:pt x="7" y="3"/>
                    <a:pt x="7" y="3"/>
                    <a:pt x="7" y="3"/>
                  </a:cubicBezTo>
                  <a:lnTo>
                    <a:pt x="7" y="2"/>
                  </a:lnTo>
                  <a:cubicBezTo>
                    <a:pt x="6" y="1"/>
                    <a:pt x="6" y="1"/>
                    <a:pt x="6" y="1"/>
                  </a:cubicBezTo>
                  <a:cubicBezTo>
                    <a:pt x="5" y="0"/>
                    <a:pt x="5" y="0"/>
                    <a:pt x="4" y="0"/>
                  </a:cubicBezTo>
                  <a:lnTo>
                    <a:pt x="3" y="1"/>
                  </a:lnTo>
                  <a:cubicBezTo>
                    <a:pt x="2" y="2"/>
                    <a:pt x="2" y="1"/>
                    <a:pt x="1" y="2"/>
                  </a:cubicBezTo>
                  <a:lnTo>
                    <a:pt x="1" y="3"/>
                  </a:lnTo>
                  <a:cubicBezTo>
                    <a:pt x="1" y="4"/>
                    <a:pt x="0" y="5"/>
                    <a:pt x="0" y="6"/>
                  </a:cubicBezTo>
                  <a:cubicBezTo>
                    <a:pt x="0" y="7"/>
                    <a:pt x="1" y="8"/>
                    <a:pt x="1" y="9"/>
                  </a:cubicBezTo>
                  <a:cubicBezTo>
                    <a:pt x="2" y="10"/>
                    <a:pt x="3" y="11"/>
                    <a:pt x="3" y="12"/>
                  </a:cubicBezTo>
                  <a:cubicBezTo>
                    <a:pt x="4" y="14"/>
                    <a:pt x="5" y="17"/>
                    <a:pt x="6" y="19"/>
                  </a:cubicBezTo>
                  <a:cubicBezTo>
                    <a:pt x="6" y="21"/>
                    <a:pt x="7" y="22"/>
                    <a:pt x="8" y="24"/>
                  </a:cubicBezTo>
                  <a:cubicBezTo>
                    <a:pt x="9" y="25"/>
                    <a:pt x="10" y="27"/>
                    <a:pt x="11" y="28"/>
                  </a:cubicBezTo>
                  <a:cubicBezTo>
                    <a:pt x="12" y="29"/>
                    <a:pt x="13" y="29"/>
                    <a:pt x="14" y="30"/>
                  </a:cubicBezTo>
                  <a:cubicBezTo>
                    <a:pt x="16" y="31"/>
                    <a:pt x="17" y="32"/>
                    <a:pt x="19" y="32"/>
                  </a:cubicBezTo>
                  <a:lnTo>
                    <a:pt x="20" y="33"/>
                  </a:lnTo>
                  <a:cubicBezTo>
                    <a:pt x="21" y="33"/>
                    <a:pt x="21" y="32"/>
                    <a:pt x="21" y="32"/>
                  </a:cubicBezTo>
                  <a:cubicBezTo>
                    <a:pt x="22" y="32"/>
                    <a:pt x="22" y="32"/>
                    <a:pt x="22" y="31"/>
                  </a:cubicBezTo>
                  <a:cubicBezTo>
                    <a:pt x="23" y="31"/>
                    <a:pt x="23" y="31"/>
                    <a:pt x="23" y="31"/>
                  </a:cubicBezTo>
                  <a:cubicBezTo>
                    <a:pt x="23" y="30"/>
                    <a:pt x="23" y="29"/>
                    <a:pt x="23" y="28"/>
                  </a:cubicBezTo>
                  <a:cubicBezTo>
                    <a:pt x="23" y="27"/>
                    <a:pt x="23" y="26"/>
                    <a:pt x="23" y="25"/>
                  </a:cubicBezTo>
                  <a:lnTo>
                    <a:pt x="22" y="25"/>
                  </a:lnTo>
                  <a:cubicBezTo>
                    <a:pt x="20" y="23"/>
                    <a:pt x="18" y="20"/>
                    <a:pt x="16"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828;p37">
              <a:extLst>
                <a:ext uri="{FF2B5EF4-FFF2-40B4-BE49-F238E27FC236}">
                  <a16:creationId xmlns:a16="http://schemas.microsoft.com/office/drawing/2014/main" id="{79F930EA-355D-EFFE-7F16-00692DEB398A}"/>
                </a:ext>
              </a:extLst>
            </p:cNvPr>
            <p:cNvSpPr/>
            <p:nvPr/>
          </p:nvSpPr>
          <p:spPr>
            <a:xfrm>
              <a:off x="8096040" y="3160080"/>
              <a:ext cx="6480" cy="8280"/>
            </a:xfrm>
            <a:custGeom>
              <a:avLst/>
              <a:gdLst/>
              <a:ahLst/>
              <a:cxnLst/>
              <a:rect l="l" t="t" r="r" b="b"/>
              <a:pathLst>
                <a:path w="18" h="23" extrusionOk="0">
                  <a:moveTo>
                    <a:pt x="15" y="22"/>
                  </a:moveTo>
                  <a:cubicBezTo>
                    <a:pt x="16" y="22"/>
                    <a:pt x="17" y="22"/>
                    <a:pt x="17" y="20"/>
                  </a:cubicBezTo>
                  <a:cubicBezTo>
                    <a:pt x="17" y="19"/>
                    <a:pt x="17" y="18"/>
                    <a:pt x="16" y="17"/>
                  </a:cubicBezTo>
                  <a:cubicBezTo>
                    <a:pt x="16" y="16"/>
                    <a:pt x="13" y="14"/>
                    <a:pt x="12" y="13"/>
                  </a:cubicBezTo>
                  <a:cubicBezTo>
                    <a:pt x="10" y="10"/>
                    <a:pt x="8" y="7"/>
                    <a:pt x="6" y="4"/>
                  </a:cubicBezTo>
                  <a:cubicBezTo>
                    <a:pt x="6" y="3"/>
                    <a:pt x="6" y="3"/>
                    <a:pt x="5" y="2"/>
                  </a:cubicBezTo>
                  <a:cubicBezTo>
                    <a:pt x="4" y="0"/>
                    <a:pt x="0" y="2"/>
                    <a:pt x="1" y="5"/>
                  </a:cubicBezTo>
                  <a:cubicBezTo>
                    <a:pt x="2" y="7"/>
                    <a:pt x="3" y="8"/>
                    <a:pt x="4" y="10"/>
                  </a:cubicBezTo>
                  <a:cubicBezTo>
                    <a:pt x="6" y="15"/>
                    <a:pt x="10" y="19"/>
                    <a:pt x="15"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829;p37">
              <a:extLst>
                <a:ext uri="{FF2B5EF4-FFF2-40B4-BE49-F238E27FC236}">
                  <a16:creationId xmlns:a16="http://schemas.microsoft.com/office/drawing/2014/main" id="{D8562D05-89F8-D028-F9A7-984C6E741A95}"/>
                </a:ext>
              </a:extLst>
            </p:cNvPr>
            <p:cNvSpPr/>
            <p:nvPr/>
          </p:nvSpPr>
          <p:spPr>
            <a:xfrm>
              <a:off x="8111160" y="3178800"/>
              <a:ext cx="19440" cy="24120"/>
            </a:xfrm>
            <a:custGeom>
              <a:avLst/>
              <a:gdLst/>
              <a:ahLst/>
              <a:cxnLst/>
              <a:rect l="l" t="t" r="r" b="b"/>
              <a:pathLst>
                <a:path w="54" h="67" extrusionOk="0">
                  <a:moveTo>
                    <a:pt x="26" y="32"/>
                  </a:moveTo>
                  <a:cubicBezTo>
                    <a:pt x="35" y="42"/>
                    <a:pt x="35" y="55"/>
                    <a:pt x="43" y="65"/>
                  </a:cubicBezTo>
                  <a:cubicBezTo>
                    <a:pt x="43" y="66"/>
                    <a:pt x="43" y="66"/>
                    <a:pt x="44" y="66"/>
                  </a:cubicBezTo>
                  <a:lnTo>
                    <a:pt x="45" y="66"/>
                  </a:lnTo>
                  <a:lnTo>
                    <a:pt x="46" y="66"/>
                  </a:lnTo>
                  <a:cubicBezTo>
                    <a:pt x="47" y="66"/>
                    <a:pt x="47" y="66"/>
                    <a:pt x="47" y="65"/>
                  </a:cubicBezTo>
                  <a:cubicBezTo>
                    <a:pt x="53" y="57"/>
                    <a:pt x="44" y="41"/>
                    <a:pt x="39" y="33"/>
                  </a:cubicBezTo>
                  <a:cubicBezTo>
                    <a:pt x="30" y="20"/>
                    <a:pt x="18" y="9"/>
                    <a:pt x="5" y="0"/>
                  </a:cubicBezTo>
                  <a:cubicBezTo>
                    <a:pt x="4" y="0"/>
                    <a:pt x="4" y="0"/>
                    <a:pt x="3" y="0"/>
                  </a:cubicBezTo>
                  <a:lnTo>
                    <a:pt x="2" y="0"/>
                  </a:lnTo>
                  <a:cubicBezTo>
                    <a:pt x="1" y="0"/>
                    <a:pt x="1" y="1"/>
                    <a:pt x="1" y="1"/>
                  </a:cubicBezTo>
                  <a:lnTo>
                    <a:pt x="0" y="2"/>
                  </a:lnTo>
                  <a:cubicBezTo>
                    <a:pt x="0" y="3"/>
                    <a:pt x="1" y="3"/>
                    <a:pt x="1" y="4"/>
                  </a:cubicBezTo>
                  <a:cubicBezTo>
                    <a:pt x="8" y="14"/>
                    <a:pt x="17" y="24"/>
                    <a:pt x="26" y="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830;p37">
              <a:extLst>
                <a:ext uri="{FF2B5EF4-FFF2-40B4-BE49-F238E27FC236}">
                  <a16:creationId xmlns:a16="http://schemas.microsoft.com/office/drawing/2014/main" id="{E40BBEB0-C656-F7D4-B6EA-7FBBEB304A75}"/>
                </a:ext>
              </a:extLst>
            </p:cNvPr>
            <p:cNvSpPr/>
            <p:nvPr/>
          </p:nvSpPr>
          <p:spPr>
            <a:xfrm>
              <a:off x="8128080" y="3211560"/>
              <a:ext cx="7200" cy="46440"/>
            </a:xfrm>
            <a:custGeom>
              <a:avLst/>
              <a:gdLst/>
              <a:ahLst/>
              <a:cxnLst/>
              <a:rect l="l" t="t" r="r" b="b"/>
              <a:pathLst>
                <a:path w="20" h="129" extrusionOk="0">
                  <a:moveTo>
                    <a:pt x="2" y="6"/>
                  </a:moveTo>
                  <a:cubicBezTo>
                    <a:pt x="5" y="19"/>
                    <a:pt x="7" y="33"/>
                    <a:pt x="7" y="47"/>
                  </a:cubicBezTo>
                  <a:cubicBezTo>
                    <a:pt x="7" y="49"/>
                    <a:pt x="7" y="52"/>
                    <a:pt x="7" y="54"/>
                  </a:cubicBezTo>
                  <a:cubicBezTo>
                    <a:pt x="7" y="66"/>
                    <a:pt x="7" y="78"/>
                    <a:pt x="7" y="89"/>
                  </a:cubicBezTo>
                  <a:cubicBezTo>
                    <a:pt x="8" y="95"/>
                    <a:pt x="8" y="101"/>
                    <a:pt x="8" y="107"/>
                  </a:cubicBezTo>
                  <a:cubicBezTo>
                    <a:pt x="8" y="113"/>
                    <a:pt x="8" y="119"/>
                    <a:pt x="7" y="125"/>
                  </a:cubicBezTo>
                  <a:cubicBezTo>
                    <a:pt x="7" y="127"/>
                    <a:pt x="9" y="128"/>
                    <a:pt x="11" y="127"/>
                  </a:cubicBezTo>
                  <a:cubicBezTo>
                    <a:pt x="12" y="125"/>
                    <a:pt x="12" y="124"/>
                    <a:pt x="14" y="122"/>
                  </a:cubicBezTo>
                  <a:cubicBezTo>
                    <a:pt x="15" y="119"/>
                    <a:pt x="17" y="116"/>
                    <a:pt x="17" y="113"/>
                  </a:cubicBezTo>
                  <a:lnTo>
                    <a:pt x="17" y="112"/>
                  </a:lnTo>
                  <a:cubicBezTo>
                    <a:pt x="19" y="96"/>
                    <a:pt x="16" y="78"/>
                    <a:pt x="17" y="61"/>
                  </a:cubicBezTo>
                  <a:cubicBezTo>
                    <a:pt x="17" y="49"/>
                    <a:pt x="14" y="37"/>
                    <a:pt x="15" y="25"/>
                  </a:cubicBezTo>
                  <a:cubicBezTo>
                    <a:pt x="15" y="24"/>
                    <a:pt x="15" y="23"/>
                    <a:pt x="15" y="22"/>
                  </a:cubicBezTo>
                  <a:cubicBezTo>
                    <a:pt x="15" y="17"/>
                    <a:pt x="14" y="13"/>
                    <a:pt x="11" y="8"/>
                  </a:cubicBezTo>
                  <a:cubicBezTo>
                    <a:pt x="10" y="6"/>
                    <a:pt x="8" y="4"/>
                    <a:pt x="7" y="3"/>
                  </a:cubicBezTo>
                  <a:cubicBezTo>
                    <a:pt x="3" y="0"/>
                    <a:pt x="0" y="4"/>
                    <a:pt x="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831;p37">
              <a:extLst>
                <a:ext uri="{FF2B5EF4-FFF2-40B4-BE49-F238E27FC236}">
                  <a16:creationId xmlns:a16="http://schemas.microsoft.com/office/drawing/2014/main" id="{9C9012DE-0B1C-7476-B2A0-B2D44BC19C67}"/>
                </a:ext>
              </a:extLst>
            </p:cNvPr>
            <p:cNvSpPr/>
            <p:nvPr/>
          </p:nvSpPr>
          <p:spPr>
            <a:xfrm>
              <a:off x="8124840" y="3280320"/>
              <a:ext cx="7920" cy="26280"/>
            </a:xfrm>
            <a:custGeom>
              <a:avLst/>
              <a:gdLst/>
              <a:ahLst/>
              <a:cxnLst/>
              <a:rect l="l" t="t" r="r" b="b"/>
              <a:pathLst>
                <a:path w="22" h="73" extrusionOk="0">
                  <a:moveTo>
                    <a:pt x="11" y="5"/>
                  </a:moveTo>
                  <a:cubicBezTo>
                    <a:pt x="11" y="8"/>
                    <a:pt x="11" y="11"/>
                    <a:pt x="11" y="14"/>
                  </a:cubicBezTo>
                  <a:cubicBezTo>
                    <a:pt x="11" y="33"/>
                    <a:pt x="8" y="51"/>
                    <a:pt x="0" y="68"/>
                  </a:cubicBezTo>
                  <a:cubicBezTo>
                    <a:pt x="0" y="69"/>
                    <a:pt x="0" y="69"/>
                    <a:pt x="0" y="69"/>
                  </a:cubicBezTo>
                  <a:cubicBezTo>
                    <a:pt x="0" y="70"/>
                    <a:pt x="0" y="70"/>
                    <a:pt x="0" y="70"/>
                  </a:cubicBezTo>
                  <a:cubicBezTo>
                    <a:pt x="0" y="71"/>
                    <a:pt x="1" y="71"/>
                    <a:pt x="1" y="71"/>
                  </a:cubicBezTo>
                  <a:lnTo>
                    <a:pt x="2" y="72"/>
                  </a:lnTo>
                  <a:cubicBezTo>
                    <a:pt x="3" y="72"/>
                    <a:pt x="3" y="71"/>
                    <a:pt x="3" y="71"/>
                  </a:cubicBezTo>
                  <a:cubicBezTo>
                    <a:pt x="4" y="71"/>
                    <a:pt x="4" y="71"/>
                    <a:pt x="4" y="71"/>
                  </a:cubicBezTo>
                  <a:cubicBezTo>
                    <a:pt x="21" y="57"/>
                    <a:pt x="18" y="25"/>
                    <a:pt x="18" y="6"/>
                  </a:cubicBezTo>
                  <a:cubicBezTo>
                    <a:pt x="17" y="1"/>
                    <a:pt x="11" y="0"/>
                    <a:pt x="1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832;p37">
              <a:extLst>
                <a:ext uri="{FF2B5EF4-FFF2-40B4-BE49-F238E27FC236}">
                  <a16:creationId xmlns:a16="http://schemas.microsoft.com/office/drawing/2014/main" id="{3B6B53AE-BEE6-F134-9ECF-A4245C3255F9}"/>
                </a:ext>
              </a:extLst>
            </p:cNvPr>
            <p:cNvSpPr/>
            <p:nvPr/>
          </p:nvSpPr>
          <p:spPr>
            <a:xfrm>
              <a:off x="8178480" y="3137400"/>
              <a:ext cx="12240" cy="16200"/>
            </a:xfrm>
            <a:custGeom>
              <a:avLst/>
              <a:gdLst/>
              <a:ahLst/>
              <a:cxnLst/>
              <a:rect l="l" t="t" r="r" b="b"/>
              <a:pathLst>
                <a:path w="34" h="45" extrusionOk="0">
                  <a:moveTo>
                    <a:pt x="5" y="44"/>
                  </a:moveTo>
                  <a:cubicBezTo>
                    <a:pt x="7" y="44"/>
                    <a:pt x="7" y="42"/>
                    <a:pt x="9" y="42"/>
                  </a:cubicBezTo>
                  <a:cubicBezTo>
                    <a:pt x="10" y="40"/>
                    <a:pt x="13" y="40"/>
                    <a:pt x="14" y="39"/>
                  </a:cubicBezTo>
                  <a:cubicBezTo>
                    <a:pt x="15" y="38"/>
                    <a:pt x="16" y="36"/>
                    <a:pt x="17" y="35"/>
                  </a:cubicBezTo>
                  <a:cubicBezTo>
                    <a:pt x="18" y="33"/>
                    <a:pt x="18" y="32"/>
                    <a:pt x="19" y="30"/>
                  </a:cubicBezTo>
                  <a:cubicBezTo>
                    <a:pt x="22" y="24"/>
                    <a:pt x="25" y="18"/>
                    <a:pt x="28" y="12"/>
                  </a:cubicBezTo>
                  <a:cubicBezTo>
                    <a:pt x="29" y="10"/>
                    <a:pt x="30" y="8"/>
                    <a:pt x="31" y="7"/>
                  </a:cubicBezTo>
                  <a:cubicBezTo>
                    <a:pt x="33" y="4"/>
                    <a:pt x="29" y="0"/>
                    <a:pt x="27" y="2"/>
                  </a:cubicBezTo>
                  <a:cubicBezTo>
                    <a:pt x="19" y="9"/>
                    <a:pt x="13" y="17"/>
                    <a:pt x="7" y="26"/>
                  </a:cubicBezTo>
                  <a:cubicBezTo>
                    <a:pt x="4" y="31"/>
                    <a:pt x="0" y="36"/>
                    <a:pt x="2" y="43"/>
                  </a:cubicBezTo>
                  <a:lnTo>
                    <a:pt x="3" y="44"/>
                  </a:lnTo>
                  <a:cubicBezTo>
                    <a:pt x="4" y="44"/>
                    <a:pt x="4" y="44"/>
                    <a:pt x="5"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833;p37">
              <a:extLst>
                <a:ext uri="{FF2B5EF4-FFF2-40B4-BE49-F238E27FC236}">
                  <a16:creationId xmlns:a16="http://schemas.microsoft.com/office/drawing/2014/main" id="{2FFEFA3D-ADB2-F43A-6F07-FECA55ED8F9A}"/>
                </a:ext>
              </a:extLst>
            </p:cNvPr>
            <p:cNvSpPr/>
            <p:nvPr/>
          </p:nvSpPr>
          <p:spPr>
            <a:xfrm>
              <a:off x="8166600" y="3061080"/>
              <a:ext cx="6120" cy="12960"/>
            </a:xfrm>
            <a:custGeom>
              <a:avLst/>
              <a:gdLst/>
              <a:ahLst/>
              <a:cxnLst/>
              <a:rect l="l" t="t" r="r" b="b"/>
              <a:pathLst>
                <a:path w="17" h="36" extrusionOk="0">
                  <a:moveTo>
                    <a:pt x="3" y="34"/>
                  </a:moveTo>
                  <a:cubicBezTo>
                    <a:pt x="5" y="32"/>
                    <a:pt x="6" y="31"/>
                    <a:pt x="7" y="29"/>
                  </a:cubicBezTo>
                  <a:cubicBezTo>
                    <a:pt x="8" y="26"/>
                    <a:pt x="9" y="23"/>
                    <a:pt x="10" y="20"/>
                  </a:cubicBezTo>
                  <a:cubicBezTo>
                    <a:pt x="11" y="17"/>
                    <a:pt x="13" y="15"/>
                    <a:pt x="14" y="12"/>
                  </a:cubicBezTo>
                  <a:cubicBezTo>
                    <a:pt x="15" y="10"/>
                    <a:pt x="15" y="9"/>
                    <a:pt x="15" y="8"/>
                  </a:cubicBezTo>
                  <a:cubicBezTo>
                    <a:pt x="16" y="6"/>
                    <a:pt x="15" y="5"/>
                    <a:pt x="15" y="4"/>
                  </a:cubicBezTo>
                  <a:lnTo>
                    <a:pt x="16" y="4"/>
                  </a:lnTo>
                  <a:cubicBezTo>
                    <a:pt x="16" y="3"/>
                    <a:pt x="16" y="3"/>
                    <a:pt x="16" y="2"/>
                  </a:cubicBezTo>
                  <a:lnTo>
                    <a:pt x="16" y="1"/>
                  </a:lnTo>
                  <a:cubicBezTo>
                    <a:pt x="16" y="1"/>
                    <a:pt x="15" y="1"/>
                    <a:pt x="15" y="0"/>
                  </a:cubicBezTo>
                  <a:lnTo>
                    <a:pt x="14" y="0"/>
                  </a:lnTo>
                  <a:cubicBezTo>
                    <a:pt x="13" y="0"/>
                    <a:pt x="13" y="0"/>
                    <a:pt x="12" y="0"/>
                  </a:cubicBezTo>
                  <a:cubicBezTo>
                    <a:pt x="12" y="0"/>
                    <a:pt x="11" y="0"/>
                    <a:pt x="10" y="1"/>
                  </a:cubicBezTo>
                  <a:cubicBezTo>
                    <a:pt x="10" y="1"/>
                    <a:pt x="9" y="1"/>
                    <a:pt x="9" y="2"/>
                  </a:cubicBezTo>
                  <a:cubicBezTo>
                    <a:pt x="8" y="3"/>
                    <a:pt x="7" y="4"/>
                    <a:pt x="7" y="6"/>
                  </a:cubicBezTo>
                  <a:cubicBezTo>
                    <a:pt x="5" y="9"/>
                    <a:pt x="3" y="12"/>
                    <a:pt x="2" y="15"/>
                  </a:cubicBezTo>
                  <a:cubicBezTo>
                    <a:pt x="1" y="21"/>
                    <a:pt x="3" y="26"/>
                    <a:pt x="0" y="31"/>
                  </a:cubicBezTo>
                  <a:cubicBezTo>
                    <a:pt x="0" y="32"/>
                    <a:pt x="0" y="32"/>
                    <a:pt x="0" y="33"/>
                  </a:cubicBezTo>
                  <a:lnTo>
                    <a:pt x="1" y="34"/>
                  </a:lnTo>
                  <a:cubicBezTo>
                    <a:pt x="2" y="35"/>
                    <a:pt x="2" y="34"/>
                    <a:pt x="2" y="34"/>
                  </a:cubicBezTo>
                  <a:cubicBezTo>
                    <a:pt x="3" y="34"/>
                    <a:pt x="3" y="34"/>
                    <a:pt x="3" y="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34;p37">
              <a:extLst>
                <a:ext uri="{FF2B5EF4-FFF2-40B4-BE49-F238E27FC236}">
                  <a16:creationId xmlns:a16="http://schemas.microsoft.com/office/drawing/2014/main" id="{73FA5719-4CC0-A823-4D7F-5D79379B98CD}"/>
                </a:ext>
              </a:extLst>
            </p:cNvPr>
            <p:cNvSpPr/>
            <p:nvPr/>
          </p:nvSpPr>
          <p:spPr>
            <a:xfrm>
              <a:off x="8114040" y="3038400"/>
              <a:ext cx="23040" cy="23400"/>
            </a:xfrm>
            <a:custGeom>
              <a:avLst/>
              <a:gdLst/>
              <a:ahLst/>
              <a:cxnLst/>
              <a:rect l="l" t="t" r="r" b="b"/>
              <a:pathLst>
                <a:path w="64" h="65" extrusionOk="0">
                  <a:moveTo>
                    <a:pt x="19" y="33"/>
                  </a:moveTo>
                  <a:cubicBezTo>
                    <a:pt x="18" y="32"/>
                    <a:pt x="18" y="30"/>
                    <a:pt x="17" y="30"/>
                  </a:cubicBezTo>
                  <a:cubicBezTo>
                    <a:pt x="15" y="29"/>
                    <a:pt x="14" y="29"/>
                    <a:pt x="13" y="29"/>
                  </a:cubicBezTo>
                  <a:cubicBezTo>
                    <a:pt x="12" y="29"/>
                    <a:pt x="10" y="29"/>
                    <a:pt x="9" y="30"/>
                  </a:cubicBezTo>
                  <a:cubicBezTo>
                    <a:pt x="8" y="31"/>
                    <a:pt x="6" y="32"/>
                    <a:pt x="6" y="33"/>
                  </a:cubicBezTo>
                  <a:cubicBezTo>
                    <a:pt x="5" y="34"/>
                    <a:pt x="6" y="34"/>
                    <a:pt x="6" y="35"/>
                  </a:cubicBezTo>
                  <a:cubicBezTo>
                    <a:pt x="4" y="43"/>
                    <a:pt x="0" y="53"/>
                    <a:pt x="8" y="59"/>
                  </a:cubicBezTo>
                  <a:cubicBezTo>
                    <a:pt x="8" y="60"/>
                    <a:pt x="9" y="60"/>
                    <a:pt x="10" y="61"/>
                  </a:cubicBezTo>
                  <a:cubicBezTo>
                    <a:pt x="14" y="63"/>
                    <a:pt x="19" y="64"/>
                    <a:pt x="23" y="64"/>
                  </a:cubicBezTo>
                  <a:cubicBezTo>
                    <a:pt x="27" y="64"/>
                    <a:pt x="30" y="64"/>
                    <a:pt x="33" y="62"/>
                  </a:cubicBezTo>
                  <a:cubicBezTo>
                    <a:pt x="35" y="62"/>
                    <a:pt x="38" y="61"/>
                    <a:pt x="40" y="59"/>
                  </a:cubicBezTo>
                  <a:cubicBezTo>
                    <a:pt x="41" y="58"/>
                    <a:pt x="43" y="57"/>
                    <a:pt x="44" y="56"/>
                  </a:cubicBezTo>
                  <a:cubicBezTo>
                    <a:pt x="45" y="56"/>
                    <a:pt x="47" y="55"/>
                    <a:pt x="48" y="55"/>
                  </a:cubicBezTo>
                  <a:cubicBezTo>
                    <a:pt x="51" y="53"/>
                    <a:pt x="54" y="50"/>
                    <a:pt x="56" y="47"/>
                  </a:cubicBezTo>
                  <a:cubicBezTo>
                    <a:pt x="58" y="45"/>
                    <a:pt x="59" y="44"/>
                    <a:pt x="60" y="42"/>
                  </a:cubicBezTo>
                  <a:cubicBezTo>
                    <a:pt x="62" y="38"/>
                    <a:pt x="63" y="33"/>
                    <a:pt x="63" y="28"/>
                  </a:cubicBezTo>
                  <a:cubicBezTo>
                    <a:pt x="63" y="23"/>
                    <a:pt x="62" y="18"/>
                    <a:pt x="60" y="14"/>
                  </a:cubicBezTo>
                  <a:cubicBezTo>
                    <a:pt x="57" y="10"/>
                    <a:pt x="53" y="7"/>
                    <a:pt x="49" y="4"/>
                  </a:cubicBezTo>
                  <a:cubicBezTo>
                    <a:pt x="44" y="1"/>
                    <a:pt x="40" y="0"/>
                    <a:pt x="35" y="0"/>
                  </a:cubicBezTo>
                  <a:cubicBezTo>
                    <a:pt x="32" y="0"/>
                    <a:pt x="30" y="0"/>
                    <a:pt x="27" y="1"/>
                  </a:cubicBezTo>
                  <a:cubicBezTo>
                    <a:pt x="26" y="2"/>
                    <a:pt x="25" y="2"/>
                    <a:pt x="25" y="2"/>
                  </a:cubicBezTo>
                  <a:cubicBezTo>
                    <a:pt x="23" y="3"/>
                    <a:pt x="22" y="4"/>
                    <a:pt x="22" y="5"/>
                  </a:cubicBezTo>
                  <a:cubicBezTo>
                    <a:pt x="21" y="6"/>
                    <a:pt x="20" y="8"/>
                    <a:pt x="20" y="9"/>
                  </a:cubicBezTo>
                  <a:cubicBezTo>
                    <a:pt x="20" y="11"/>
                    <a:pt x="21" y="12"/>
                    <a:pt x="21" y="13"/>
                  </a:cubicBezTo>
                  <a:cubicBezTo>
                    <a:pt x="24" y="16"/>
                    <a:pt x="27" y="20"/>
                    <a:pt x="29" y="23"/>
                  </a:cubicBezTo>
                  <a:lnTo>
                    <a:pt x="29" y="24"/>
                  </a:lnTo>
                  <a:cubicBezTo>
                    <a:pt x="31" y="28"/>
                    <a:pt x="28" y="32"/>
                    <a:pt x="26" y="35"/>
                  </a:cubicBezTo>
                  <a:cubicBezTo>
                    <a:pt x="24" y="38"/>
                    <a:pt x="25" y="37"/>
                    <a:pt x="26" y="38"/>
                  </a:cubicBezTo>
                  <a:cubicBezTo>
                    <a:pt x="25" y="38"/>
                    <a:pt x="24" y="38"/>
                    <a:pt x="23" y="38"/>
                  </a:cubicBezTo>
                  <a:cubicBezTo>
                    <a:pt x="22" y="38"/>
                    <a:pt x="22" y="38"/>
                    <a:pt x="21" y="38"/>
                  </a:cubicBezTo>
                  <a:cubicBezTo>
                    <a:pt x="20" y="36"/>
                    <a:pt x="20" y="34"/>
                    <a:pt x="19" y="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35;p37">
              <a:extLst>
                <a:ext uri="{FF2B5EF4-FFF2-40B4-BE49-F238E27FC236}">
                  <a16:creationId xmlns:a16="http://schemas.microsoft.com/office/drawing/2014/main" id="{D74FBAB1-91E6-3745-C8EA-1701E1CDD674}"/>
                </a:ext>
              </a:extLst>
            </p:cNvPr>
            <p:cNvSpPr/>
            <p:nvPr/>
          </p:nvSpPr>
          <p:spPr>
            <a:xfrm>
              <a:off x="8103960" y="3064320"/>
              <a:ext cx="10440" cy="11160"/>
            </a:xfrm>
            <a:custGeom>
              <a:avLst/>
              <a:gdLst/>
              <a:ahLst/>
              <a:cxnLst/>
              <a:rect l="l" t="t" r="r" b="b"/>
              <a:pathLst>
                <a:path w="29" h="31" extrusionOk="0">
                  <a:moveTo>
                    <a:pt x="12" y="12"/>
                  </a:moveTo>
                  <a:cubicBezTo>
                    <a:pt x="11" y="10"/>
                    <a:pt x="10" y="6"/>
                    <a:pt x="9" y="4"/>
                  </a:cubicBezTo>
                  <a:cubicBezTo>
                    <a:pt x="8" y="3"/>
                    <a:pt x="7" y="2"/>
                    <a:pt x="5" y="1"/>
                  </a:cubicBezTo>
                  <a:cubicBezTo>
                    <a:pt x="3" y="0"/>
                    <a:pt x="0" y="1"/>
                    <a:pt x="1" y="5"/>
                  </a:cubicBezTo>
                  <a:cubicBezTo>
                    <a:pt x="2" y="7"/>
                    <a:pt x="3" y="10"/>
                    <a:pt x="3" y="13"/>
                  </a:cubicBezTo>
                  <a:cubicBezTo>
                    <a:pt x="3" y="15"/>
                    <a:pt x="4" y="17"/>
                    <a:pt x="5" y="19"/>
                  </a:cubicBezTo>
                  <a:cubicBezTo>
                    <a:pt x="5" y="19"/>
                    <a:pt x="6" y="19"/>
                    <a:pt x="6" y="20"/>
                  </a:cubicBezTo>
                  <a:cubicBezTo>
                    <a:pt x="7" y="22"/>
                    <a:pt x="10" y="25"/>
                    <a:pt x="12" y="26"/>
                  </a:cubicBezTo>
                  <a:cubicBezTo>
                    <a:pt x="14" y="28"/>
                    <a:pt x="16" y="27"/>
                    <a:pt x="18" y="28"/>
                  </a:cubicBezTo>
                  <a:cubicBezTo>
                    <a:pt x="24" y="30"/>
                    <a:pt x="28" y="19"/>
                    <a:pt x="21" y="17"/>
                  </a:cubicBezTo>
                  <a:cubicBezTo>
                    <a:pt x="20" y="17"/>
                    <a:pt x="18" y="17"/>
                    <a:pt x="17" y="16"/>
                  </a:cubicBezTo>
                  <a:cubicBezTo>
                    <a:pt x="15" y="16"/>
                    <a:pt x="14" y="13"/>
                    <a:pt x="12"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36;p37">
              <a:extLst>
                <a:ext uri="{FF2B5EF4-FFF2-40B4-BE49-F238E27FC236}">
                  <a16:creationId xmlns:a16="http://schemas.microsoft.com/office/drawing/2014/main" id="{660C0B19-F070-B43A-99BE-2EC64B2B0473}"/>
                </a:ext>
              </a:extLst>
            </p:cNvPr>
            <p:cNvSpPr/>
            <p:nvPr/>
          </p:nvSpPr>
          <p:spPr>
            <a:xfrm>
              <a:off x="8098200" y="3021120"/>
              <a:ext cx="51840" cy="54000"/>
            </a:xfrm>
            <a:custGeom>
              <a:avLst/>
              <a:gdLst/>
              <a:ahLst/>
              <a:cxnLst/>
              <a:rect l="l" t="t" r="r" b="b"/>
              <a:pathLst>
                <a:path w="144" h="150" extrusionOk="0">
                  <a:moveTo>
                    <a:pt x="57" y="148"/>
                  </a:moveTo>
                  <a:cubicBezTo>
                    <a:pt x="61" y="148"/>
                    <a:pt x="64" y="149"/>
                    <a:pt x="67" y="149"/>
                  </a:cubicBezTo>
                  <a:cubicBezTo>
                    <a:pt x="79" y="149"/>
                    <a:pt x="91" y="146"/>
                    <a:pt x="101" y="140"/>
                  </a:cubicBezTo>
                  <a:cubicBezTo>
                    <a:pt x="110" y="135"/>
                    <a:pt x="117" y="128"/>
                    <a:pt x="123" y="119"/>
                  </a:cubicBezTo>
                  <a:cubicBezTo>
                    <a:pt x="128" y="108"/>
                    <a:pt x="132" y="97"/>
                    <a:pt x="135" y="86"/>
                  </a:cubicBezTo>
                  <a:cubicBezTo>
                    <a:pt x="141" y="75"/>
                    <a:pt x="143" y="64"/>
                    <a:pt x="143" y="52"/>
                  </a:cubicBezTo>
                  <a:cubicBezTo>
                    <a:pt x="143" y="51"/>
                    <a:pt x="143" y="49"/>
                    <a:pt x="143" y="48"/>
                  </a:cubicBezTo>
                  <a:cubicBezTo>
                    <a:pt x="143" y="47"/>
                    <a:pt x="143" y="45"/>
                    <a:pt x="142" y="44"/>
                  </a:cubicBezTo>
                  <a:lnTo>
                    <a:pt x="141" y="43"/>
                  </a:lnTo>
                  <a:cubicBezTo>
                    <a:pt x="141" y="42"/>
                    <a:pt x="142" y="41"/>
                    <a:pt x="142" y="41"/>
                  </a:cubicBezTo>
                  <a:cubicBezTo>
                    <a:pt x="142" y="40"/>
                    <a:pt x="141" y="39"/>
                    <a:pt x="141" y="39"/>
                  </a:cubicBezTo>
                  <a:cubicBezTo>
                    <a:pt x="140" y="37"/>
                    <a:pt x="139" y="35"/>
                    <a:pt x="138" y="33"/>
                  </a:cubicBezTo>
                  <a:cubicBezTo>
                    <a:pt x="133" y="24"/>
                    <a:pt x="125" y="17"/>
                    <a:pt x="116" y="11"/>
                  </a:cubicBezTo>
                  <a:cubicBezTo>
                    <a:pt x="116" y="11"/>
                    <a:pt x="115" y="10"/>
                    <a:pt x="114" y="10"/>
                  </a:cubicBezTo>
                  <a:cubicBezTo>
                    <a:pt x="99" y="0"/>
                    <a:pt x="72" y="10"/>
                    <a:pt x="57" y="14"/>
                  </a:cubicBezTo>
                  <a:cubicBezTo>
                    <a:pt x="52" y="16"/>
                    <a:pt x="47" y="18"/>
                    <a:pt x="43" y="20"/>
                  </a:cubicBezTo>
                  <a:cubicBezTo>
                    <a:pt x="33" y="26"/>
                    <a:pt x="24" y="34"/>
                    <a:pt x="17" y="44"/>
                  </a:cubicBezTo>
                  <a:cubicBezTo>
                    <a:pt x="13" y="53"/>
                    <a:pt x="10" y="62"/>
                    <a:pt x="10" y="72"/>
                  </a:cubicBezTo>
                  <a:lnTo>
                    <a:pt x="10" y="73"/>
                  </a:lnTo>
                  <a:cubicBezTo>
                    <a:pt x="4" y="89"/>
                    <a:pt x="0" y="111"/>
                    <a:pt x="12" y="119"/>
                  </a:cubicBezTo>
                  <a:cubicBezTo>
                    <a:pt x="12" y="120"/>
                    <a:pt x="12" y="120"/>
                    <a:pt x="12" y="120"/>
                  </a:cubicBezTo>
                  <a:cubicBezTo>
                    <a:pt x="13" y="120"/>
                    <a:pt x="14" y="121"/>
                    <a:pt x="15" y="121"/>
                  </a:cubicBezTo>
                  <a:cubicBezTo>
                    <a:pt x="16" y="121"/>
                    <a:pt x="17" y="120"/>
                    <a:pt x="17" y="120"/>
                  </a:cubicBezTo>
                  <a:cubicBezTo>
                    <a:pt x="18" y="120"/>
                    <a:pt x="19" y="119"/>
                    <a:pt x="19" y="118"/>
                  </a:cubicBezTo>
                  <a:lnTo>
                    <a:pt x="20" y="117"/>
                  </a:lnTo>
                  <a:cubicBezTo>
                    <a:pt x="21" y="107"/>
                    <a:pt x="21" y="98"/>
                    <a:pt x="21" y="88"/>
                  </a:cubicBezTo>
                  <a:cubicBezTo>
                    <a:pt x="21" y="85"/>
                    <a:pt x="21" y="81"/>
                    <a:pt x="21" y="78"/>
                  </a:cubicBezTo>
                  <a:cubicBezTo>
                    <a:pt x="22" y="68"/>
                    <a:pt x="24" y="59"/>
                    <a:pt x="29" y="51"/>
                  </a:cubicBezTo>
                  <a:cubicBezTo>
                    <a:pt x="34" y="42"/>
                    <a:pt x="42" y="35"/>
                    <a:pt x="50" y="29"/>
                  </a:cubicBezTo>
                  <a:cubicBezTo>
                    <a:pt x="51" y="29"/>
                    <a:pt x="51" y="29"/>
                    <a:pt x="51" y="29"/>
                  </a:cubicBezTo>
                  <a:cubicBezTo>
                    <a:pt x="70" y="15"/>
                    <a:pt x="117" y="16"/>
                    <a:pt x="129" y="39"/>
                  </a:cubicBezTo>
                  <a:cubicBezTo>
                    <a:pt x="129" y="40"/>
                    <a:pt x="128" y="40"/>
                    <a:pt x="128" y="40"/>
                  </a:cubicBezTo>
                  <a:cubicBezTo>
                    <a:pt x="126" y="41"/>
                    <a:pt x="125" y="43"/>
                    <a:pt x="124" y="44"/>
                  </a:cubicBezTo>
                  <a:cubicBezTo>
                    <a:pt x="123" y="46"/>
                    <a:pt x="123" y="47"/>
                    <a:pt x="123" y="49"/>
                  </a:cubicBezTo>
                  <a:cubicBezTo>
                    <a:pt x="123" y="50"/>
                    <a:pt x="123" y="51"/>
                    <a:pt x="123" y="52"/>
                  </a:cubicBezTo>
                  <a:cubicBezTo>
                    <a:pt x="127" y="64"/>
                    <a:pt x="120" y="79"/>
                    <a:pt x="120" y="92"/>
                  </a:cubicBezTo>
                  <a:cubicBezTo>
                    <a:pt x="120" y="128"/>
                    <a:pt x="89" y="141"/>
                    <a:pt x="57" y="143"/>
                  </a:cubicBezTo>
                  <a:lnTo>
                    <a:pt x="56" y="143"/>
                  </a:lnTo>
                  <a:lnTo>
                    <a:pt x="55" y="144"/>
                  </a:lnTo>
                  <a:lnTo>
                    <a:pt x="55" y="145"/>
                  </a:lnTo>
                  <a:cubicBezTo>
                    <a:pt x="55" y="146"/>
                    <a:pt x="55" y="146"/>
                    <a:pt x="55" y="147"/>
                  </a:cubicBezTo>
                  <a:lnTo>
                    <a:pt x="56" y="147"/>
                  </a:lnTo>
                  <a:cubicBezTo>
                    <a:pt x="56" y="148"/>
                    <a:pt x="57" y="148"/>
                    <a:pt x="57" y="1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37;p37">
              <a:extLst>
                <a:ext uri="{FF2B5EF4-FFF2-40B4-BE49-F238E27FC236}">
                  <a16:creationId xmlns:a16="http://schemas.microsoft.com/office/drawing/2014/main" id="{84D9136F-3C95-38E3-8EE9-E4A777E18CCC}"/>
                </a:ext>
              </a:extLst>
            </p:cNvPr>
            <p:cNvSpPr/>
            <p:nvPr/>
          </p:nvSpPr>
          <p:spPr>
            <a:xfrm>
              <a:off x="8263440" y="3555360"/>
              <a:ext cx="25560" cy="106200"/>
            </a:xfrm>
            <a:custGeom>
              <a:avLst/>
              <a:gdLst/>
              <a:ahLst/>
              <a:cxnLst/>
              <a:rect l="l" t="t" r="r" b="b"/>
              <a:pathLst>
                <a:path w="71" h="295" extrusionOk="0">
                  <a:moveTo>
                    <a:pt x="42" y="178"/>
                  </a:moveTo>
                  <a:cubicBezTo>
                    <a:pt x="37" y="195"/>
                    <a:pt x="34" y="212"/>
                    <a:pt x="29" y="229"/>
                  </a:cubicBezTo>
                  <a:cubicBezTo>
                    <a:pt x="22" y="252"/>
                    <a:pt x="6" y="268"/>
                    <a:pt x="0" y="291"/>
                  </a:cubicBezTo>
                  <a:cubicBezTo>
                    <a:pt x="0" y="292"/>
                    <a:pt x="1" y="292"/>
                    <a:pt x="1" y="293"/>
                  </a:cubicBezTo>
                  <a:cubicBezTo>
                    <a:pt x="1" y="293"/>
                    <a:pt x="1" y="292"/>
                    <a:pt x="2" y="293"/>
                  </a:cubicBezTo>
                  <a:cubicBezTo>
                    <a:pt x="3" y="293"/>
                    <a:pt x="2" y="294"/>
                    <a:pt x="3" y="294"/>
                  </a:cubicBezTo>
                  <a:cubicBezTo>
                    <a:pt x="3" y="294"/>
                    <a:pt x="4" y="294"/>
                    <a:pt x="4" y="293"/>
                  </a:cubicBezTo>
                  <a:lnTo>
                    <a:pt x="5" y="293"/>
                  </a:lnTo>
                  <a:cubicBezTo>
                    <a:pt x="5" y="292"/>
                    <a:pt x="6" y="291"/>
                    <a:pt x="6" y="290"/>
                  </a:cubicBezTo>
                  <a:cubicBezTo>
                    <a:pt x="44" y="225"/>
                    <a:pt x="65" y="151"/>
                    <a:pt x="68" y="75"/>
                  </a:cubicBezTo>
                  <a:cubicBezTo>
                    <a:pt x="70" y="0"/>
                    <a:pt x="66" y="74"/>
                    <a:pt x="66" y="75"/>
                  </a:cubicBezTo>
                  <a:cubicBezTo>
                    <a:pt x="58" y="109"/>
                    <a:pt x="50" y="144"/>
                    <a:pt x="42" y="1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38;p37">
              <a:extLst>
                <a:ext uri="{FF2B5EF4-FFF2-40B4-BE49-F238E27FC236}">
                  <a16:creationId xmlns:a16="http://schemas.microsoft.com/office/drawing/2014/main" id="{37B9276C-97B6-0A2A-AAED-C1D05EE05E7B}"/>
                </a:ext>
              </a:extLst>
            </p:cNvPr>
            <p:cNvSpPr/>
            <p:nvPr/>
          </p:nvSpPr>
          <p:spPr>
            <a:xfrm>
              <a:off x="8235720" y="3680640"/>
              <a:ext cx="17280" cy="28440"/>
            </a:xfrm>
            <a:custGeom>
              <a:avLst/>
              <a:gdLst/>
              <a:ahLst/>
              <a:cxnLst/>
              <a:rect l="l" t="t" r="r" b="b"/>
              <a:pathLst>
                <a:path w="48" h="79" extrusionOk="0">
                  <a:moveTo>
                    <a:pt x="18" y="57"/>
                  </a:moveTo>
                  <a:cubicBezTo>
                    <a:pt x="23" y="47"/>
                    <a:pt x="30" y="38"/>
                    <a:pt x="34" y="28"/>
                  </a:cubicBezTo>
                  <a:cubicBezTo>
                    <a:pt x="37" y="20"/>
                    <a:pt x="40" y="13"/>
                    <a:pt x="44" y="6"/>
                  </a:cubicBezTo>
                  <a:cubicBezTo>
                    <a:pt x="45" y="5"/>
                    <a:pt x="46" y="4"/>
                    <a:pt x="46" y="2"/>
                  </a:cubicBezTo>
                  <a:lnTo>
                    <a:pt x="47" y="2"/>
                  </a:lnTo>
                  <a:cubicBezTo>
                    <a:pt x="47" y="1"/>
                    <a:pt x="47" y="1"/>
                    <a:pt x="47" y="1"/>
                  </a:cubicBezTo>
                  <a:cubicBezTo>
                    <a:pt x="46" y="1"/>
                    <a:pt x="46" y="0"/>
                    <a:pt x="46" y="0"/>
                  </a:cubicBezTo>
                  <a:lnTo>
                    <a:pt x="45" y="0"/>
                  </a:lnTo>
                  <a:cubicBezTo>
                    <a:pt x="44" y="0"/>
                    <a:pt x="44" y="1"/>
                    <a:pt x="44" y="1"/>
                  </a:cubicBezTo>
                  <a:cubicBezTo>
                    <a:pt x="40" y="6"/>
                    <a:pt x="35" y="12"/>
                    <a:pt x="32" y="17"/>
                  </a:cubicBezTo>
                  <a:cubicBezTo>
                    <a:pt x="28" y="23"/>
                    <a:pt x="27" y="28"/>
                    <a:pt x="25" y="34"/>
                  </a:cubicBezTo>
                  <a:cubicBezTo>
                    <a:pt x="24" y="35"/>
                    <a:pt x="24" y="35"/>
                    <a:pt x="23" y="36"/>
                  </a:cubicBezTo>
                  <a:cubicBezTo>
                    <a:pt x="21" y="41"/>
                    <a:pt x="18" y="45"/>
                    <a:pt x="14" y="50"/>
                  </a:cubicBezTo>
                  <a:cubicBezTo>
                    <a:pt x="9" y="57"/>
                    <a:pt x="7" y="68"/>
                    <a:pt x="1" y="74"/>
                  </a:cubicBezTo>
                  <a:cubicBezTo>
                    <a:pt x="0" y="74"/>
                    <a:pt x="0" y="74"/>
                    <a:pt x="0" y="74"/>
                  </a:cubicBezTo>
                  <a:lnTo>
                    <a:pt x="0" y="75"/>
                  </a:lnTo>
                  <a:cubicBezTo>
                    <a:pt x="0" y="76"/>
                    <a:pt x="0" y="76"/>
                    <a:pt x="0" y="76"/>
                  </a:cubicBezTo>
                  <a:lnTo>
                    <a:pt x="1" y="77"/>
                  </a:lnTo>
                  <a:lnTo>
                    <a:pt x="2" y="77"/>
                  </a:lnTo>
                  <a:cubicBezTo>
                    <a:pt x="12" y="78"/>
                    <a:pt x="13" y="65"/>
                    <a:pt x="18"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39;p37">
              <a:extLst>
                <a:ext uri="{FF2B5EF4-FFF2-40B4-BE49-F238E27FC236}">
                  <a16:creationId xmlns:a16="http://schemas.microsoft.com/office/drawing/2014/main" id="{6CC1D2AE-2208-1E94-155C-BFC3A6014699}"/>
                </a:ext>
              </a:extLst>
            </p:cNvPr>
            <p:cNvSpPr/>
            <p:nvPr/>
          </p:nvSpPr>
          <p:spPr>
            <a:xfrm>
              <a:off x="8182440" y="3783960"/>
              <a:ext cx="25200" cy="28080"/>
            </a:xfrm>
            <a:custGeom>
              <a:avLst/>
              <a:gdLst/>
              <a:ahLst/>
              <a:cxnLst/>
              <a:rect l="l" t="t" r="r" b="b"/>
              <a:pathLst>
                <a:path w="70" h="78" extrusionOk="0">
                  <a:moveTo>
                    <a:pt x="64" y="0"/>
                  </a:moveTo>
                  <a:cubicBezTo>
                    <a:pt x="64" y="13"/>
                    <a:pt x="42" y="23"/>
                    <a:pt x="33" y="32"/>
                  </a:cubicBezTo>
                  <a:cubicBezTo>
                    <a:pt x="27" y="38"/>
                    <a:pt x="21" y="46"/>
                    <a:pt x="15" y="53"/>
                  </a:cubicBezTo>
                  <a:cubicBezTo>
                    <a:pt x="10" y="60"/>
                    <a:pt x="3" y="64"/>
                    <a:pt x="0" y="73"/>
                  </a:cubicBezTo>
                  <a:cubicBezTo>
                    <a:pt x="0" y="75"/>
                    <a:pt x="2" y="77"/>
                    <a:pt x="4" y="75"/>
                  </a:cubicBezTo>
                  <a:cubicBezTo>
                    <a:pt x="9" y="67"/>
                    <a:pt x="18" y="62"/>
                    <a:pt x="23" y="55"/>
                  </a:cubicBezTo>
                  <a:cubicBezTo>
                    <a:pt x="29" y="47"/>
                    <a:pt x="35" y="40"/>
                    <a:pt x="43" y="34"/>
                  </a:cubicBezTo>
                  <a:cubicBezTo>
                    <a:pt x="52" y="26"/>
                    <a:pt x="69" y="14"/>
                    <a:pt x="65" y="1"/>
                  </a:cubicBezTo>
                  <a:cubicBezTo>
                    <a:pt x="65" y="0"/>
                    <a:pt x="65" y="0"/>
                    <a:pt x="65" y="0"/>
                  </a:cubicBezTo>
                  <a:lnTo>
                    <a:pt x="6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40;p37">
              <a:extLst>
                <a:ext uri="{FF2B5EF4-FFF2-40B4-BE49-F238E27FC236}">
                  <a16:creationId xmlns:a16="http://schemas.microsoft.com/office/drawing/2014/main" id="{5D50BB90-988A-86C5-A476-958CFBF0A66D}"/>
                </a:ext>
              </a:extLst>
            </p:cNvPr>
            <p:cNvSpPr/>
            <p:nvPr/>
          </p:nvSpPr>
          <p:spPr>
            <a:xfrm>
              <a:off x="8217360" y="3754800"/>
              <a:ext cx="21960" cy="18000"/>
            </a:xfrm>
            <a:custGeom>
              <a:avLst/>
              <a:gdLst/>
              <a:ahLst/>
              <a:cxnLst/>
              <a:rect l="l" t="t" r="r" b="b"/>
              <a:pathLst>
                <a:path w="61" h="50" extrusionOk="0">
                  <a:moveTo>
                    <a:pt x="56" y="0"/>
                  </a:moveTo>
                  <a:cubicBezTo>
                    <a:pt x="47" y="7"/>
                    <a:pt x="38" y="16"/>
                    <a:pt x="30" y="24"/>
                  </a:cubicBezTo>
                  <a:cubicBezTo>
                    <a:pt x="27" y="27"/>
                    <a:pt x="23" y="29"/>
                    <a:pt x="20" y="32"/>
                  </a:cubicBezTo>
                  <a:cubicBezTo>
                    <a:pt x="17" y="35"/>
                    <a:pt x="11" y="42"/>
                    <a:pt x="3" y="43"/>
                  </a:cubicBezTo>
                  <a:lnTo>
                    <a:pt x="2" y="43"/>
                  </a:lnTo>
                  <a:cubicBezTo>
                    <a:pt x="1" y="43"/>
                    <a:pt x="1" y="43"/>
                    <a:pt x="0" y="44"/>
                  </a:cubicBezTo>
                  <a:cubicBezTo>
                    <a:pt x="0" y="45"/>
                    <a:pt x="0" y="45"/>
                    <a:pt x="0" y="46"/>
                  </a:cubicBezTo>
                  <a:lnTo>
                    <a:pt x="0" y="47"/>
                  </a:lnTo>
                  <a:cubicBezTo>
                    <a:pt x="1" y="48"/>
                    <a:pt x="1" y="48"/>
                    <a:pt x="2" y="49"/>
                  </a:cubicBezTo>
                  <a:lnTo>
                    <a:pt x="3" y="49"/>
                  </a:lnTo>
                  <a:cubicBezTo>
                    <a:pt x="15" y="49"/>
                    <a:pt x="24" y="40"/>
                    <a:pt x="34" y="35"/>
                  </a:cubicBezTo>
                  <a:cubicBezTo>
                    <a:pt x="43" y="28"/>
                    <a:pt x="51" y="19"/>
                    <a:pt x="57" y="8"/>
                  </a:cubicBezTo>
                  <a:cubicBezTo>
                    <a:pt x="58" y="7"/>
                    <a:pt x="59" y="5"/>
                    <a:pt x="60" y="3"/>
                  </a:cubicBezTo>
                  <a:cubicBezTo>
                    <a:pt x="60" y="1"/>
                    <a:pt x="58" y="0"/>
                    <a:pt x="5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41;p37">
              <a:extLst>
                <a:ext uri="{FF2B5EF4-FFF2-40B4-BE49-F238E27FC236}">
                  <a16:creationId xmlns:a16="http://schemas.microsoft.com/office/drawing/2014/main" id="{1803F0AC-D3E4-CB57-C8CB-42996ADE4A11}"/>
                </a:ext>
              </a:extLst>
            </p:cNvPr>
            <p:cNvSpPr/>
            <p:nvPr/>
          </p:nvSpPr>
          <p:spPr>
            <a:xfrm>
              <a:off x="8221680" y="3624120"/>
              <a:ext cx="22320" cy="48960"/>
            </a:xfrm>
            <a:custGeom>
              <a:avLst/>
              <a:gdLst/>
              <a:ahLst/>
              <a:cxnLst/>
              <a:rect l="l" t="t" r="r" b="b"/>
              <a:pathLst>
                <a:path w="62" h="136" extrusionOk="0">
                  <a:moveTo>
                    <a:pt x="2" y="135"/>
                  </a:moveTo>
                  <a:cubicBezTo>
                    <a:pt x="38" y="97"/>
                    <a:pt x="33" y="43"/>
                    <a:pt x="61" y="2"/>
                  </a:cubicBezTo>
                  <a:cubicBezTo>
                    <a:pt x="61" y="1"/>
                    <a:pt x="61" y="0"/>
                    <a:pt x="59" y="1"/>
                  </a:cubicBezTo>
                  <a:cubicBezTo>
                    <a:pt x="55" y="5"/>
                    <a:pt x="51" y="11"/>
                    <a:pt x="48" y="16"/>
                  </a:cubicBezTo>
                  <a:cubicBezTo>
                    <a:pt x="42" y="27"/>
                    <a:pt x="38" y="38"/>
                    <a:pt x="36" y="50"/>
                  </a:cubicBezTo>
                  <a:cubicBezTo>
                    <a:pt x="26" y="79"/>
                    <a:pt x="14" y="107"/>
                    <a:pt x="0" y="133"/>
                  </a:cubicBezTo>
                  <a:lnTo>
                    <a:pt x="0" y="134"/>
                  </a:lnTo>
                  <a:lnTo>
                    <a:pt x="0" y="135"/>
                  </a:lnTo>
                  <a:lnTo>
                    <a:pt x="1" y="135"/>
                  </a:lnTo>
                  <a:cubicBezTo>
                    <a:pt x="2" y="135"/>
                    <a:pt x="2" y="135"/>
                    <a:pt x="2" y="1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42;p37">
              <a:extLst>
                <a:ext uri="{FF2B5EF4-FFF2-40B4-BE49-F238E27FC236}">
                  <a16:creationId xmlns:a16="http://schemas.microsoft.com/office/drawing/2014/main" id="{A8BD7CD0-6A5E-8298-F52D-0463E092C181}"/>
                </a:ext>
              </a:extLst>
            </p:cNvPr>
            <p:cNvSpPr/>
            <p:nvPr/>
          </p:nvSpPr>
          <p:spPr>
            <a:xfrm>
              <a:off x="8184960" y="3680640"/>
              <a:ext cx="33840" cy="45000"/>
            </a:xfrm>
            <a:custGeom>
              <a:avLst/>
              <a:gdLst/>
              <a:ahLst/>
              <a:cxnLst/>
              <a:rect l="l" t="t" r="r" b="b"/>
              <a:pathLst>
                <a:path w="94" h="125" extrusionOk="0">
                  <a:moveTo>
                    <a:pt x="56" y="51"/>
                  </a:moveTo>
                  <a:cubicBezTo>
                    <a:pt x="36" y="72"/>
                    <a:pt x="18" y="94"/>
                    <a:pt x="1" y="118"/>
                  </a:cubicBezTo>
                  <a:cubicBezTo>
                    <a:pt x="0" y="120"/>
                    <a:pt x="2" y="124"/>
                    <a:pt x="5" y="122"/>
                  </a:cubicBezTo>
                  <a:cubicBezTo>
                    <a:pt x="27" y="108"/>
                    <a:pt x="40" y="83"/>
                    <a:pt x="56" y="63"/>
                  </a:cubicBezTo>
                  <a:cubicBezTo>
                    <a:pt x="65" y="52"/>
                    <a:pt x="72" y="40"/>
                    <a:pt x="80" y="28"/>
                  </a:cubicBezTo>
                  <a:cubicBezTo>
                    <a:pt x="82" y="25"/>
                    <a:pt x="88" y="21"/>
                    <a:pt x="89" y="17"/>
                  </a:cubicBezTo>
                  <a:cubicBezTo>
                    <a:pt x="90" y="13"/>
                    <a:pt x="89" y="9"/>
                    <a:pt x="93" y="3"/>
                  </a:cubicBezTo>
                  <a:cubicBezTo>
                    <a:pt x="93" y="1"/>
                    <a:pt x="93" y="0"/>
                    <a:pt x="91" y="1"/>
                  </a:cubicBezTo>
                  <a:cubicBezTo>
                    <a:pt x="79" y="17"/>
                    <a:pt x="67" y="34"/>
                    <a:pt x="56"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43;p37">
              <a:extLst>
                <a:ext uri="{FF2B5EF4-FFF2-40B4-BE49-F238E27FC236}">
                  <a16:creationId xmlns:a16="http://schemas.microsoft.com/office/drawing/2014/main" id="{819B2124-64D4-C7F6-5F4F-318EC8C8897B}"/>
                </a:ext>
              </a:extLst>
            </p:cNvPr>
            <p:cNvSpPr/>
            <p:nvPr/>
          </p:nvSpPr>
          <p:spPr>
            <a:xfrm>
              <a:off x="7948440" y="3720960"/>
              <a:ext cx="369720" cy="333000"/>
            </a:xfrm>
            <a:custGeom>
              <a:avLst/>
              <a:gdLst/>
              <a:ahLst/>
              <a:cxnLst/>
              <a:rect l="l" t="t" r="r" b="b"/>
              <a:pathLst>
                <a:path w="1027" h="925" extrusionOk="0">
                  <a:moveTo>
                    <a:pt x="13" y="552"/>
                  </a:moveTo>
                  <a:cubicBezTo>
                    <a:pt x="23" y="542"/>
                    <a:pt x="32" y="532"/>
                    <a:pt x="41" y="521"/>
                  </a:cubicBezTo>
                  <a:cubicBezTo>
                    <a:pt x="47" y="517"/>
                    <a:pt x="52" y="514"/>
                    <a:pt x="58" y="510"/>
                  </a:cubicBezTo>
                  <a:cubicBezTo>
                    <a:pt x="90" y="492"/>
                    <a:pt x="124" y="478"/>
                    <a:pt x="159" y="467"/>
                  </a:cubicBezTo>
                  <a:cubicBezTo>
                    <a:pt x="152" y="473"/>
                    <a:pt x="146" y="479"/>
                    <a:pt x="139" y="487"/>
                  </a:cubicBezTo>
                  <a:cubicBezTo>
                    <a:pt x="106" y="522"/>
                    <a:pt x="48" y="578"/>
                    <a:pt x="66" y="633"/>
                  </a:cubicBezTo>
                  <a:cubicBezTo>
                    <a:pt x="66" y="633"/>
                    <a:pt x="67" y="634"/>
                    <a:pt x="67" y="635"/>
                  </a:cubicBezTo>
                  <a:cubicBezTo>
                    <a:pt x="68" y="636"/>
                    <a:pt x="69" y="636"/>
                    <a:pt x="70" y="637"/>
                  </a:cubicBezTo>
                  <a:cubicBezTo>
                    <a:pt x="72" y="638"/>
                    <a:pt x="72" y="638"/>
                    <a:pt x="73" y="638"/>
                  </a:cubicBezTo>
                  <a:cubicBezTo>
                    <a:pt x="74" y="638"/>
                    <a:pt x="76" y="638"/>
                    <a:pt x="77" y="637"/>
                  </a:cubicBezTo>
                  <a:cubicBezTo>
                    <a:pt x="78" y="637"/>
                    <a:pt x="78" y="636"/>
                    <a:pt x="79" y="635"/>
                  </a:cubicBezTo>
                  <a:cubicBezTo>
                    <a:pt x="89" y="620"/>
                    <a:pt x="100" y="606"/>
                    <a:pt x="113" y="594"/>
                  </a:cubicBezTo>
                  <a:cubicBezTo>
                    <a:pt x="118" y="591"/>
                    <a:pt x="123" y="587"/>
                    <a:pt x="128" y="584"/>
                  </a:cubicBezTo>
                  <a:cubicBezTo>
                    <a:pt x="139" y="578"/>
                    <a:pt x="151" y="573"/>
                    <a:pt x="163" y="568"/>
                  </a:cubicBezTo>
                  <a:cubicBezTo>
                    <a:pt x="189" y="560"/>
                    <a:pt x="214" y="549"/>
                    <a:pt x="238" y="536"/>
                  </a:cubicBezTo>
                  <a:cubicBezTo>
                    <a:pt x="242" y="534"/>
                    <a:pt x="246" y="531"/>
                    <a:pt x="250" y="529"/>
                  </a:cubicBezTo>
                  <a:cubicBezTo>
                    <a:pt x="255" y="526"/>
                    <a:pt x="260" y="523"/>
                    <a:pt x="265" y="520"/>
                  </a:cubicBezTo>
                  <a:lnTo>
                    <a:pt x="246" y="536"/>
                  </a:lnTo>
                  <a:cubicBezTo>
                    <a:pt x="194" y="582"/>
                    <a:pt x="138" y="658"/>
                    <a:pt x="133" y="729"/>
                  </a:cubicBezTo>
                  <a:cubicBezTo>
                    <a:pt x="133" y="730"/>
                    <a:pt x="134" y="731"/>
                    <a:pt x="134" y="732"/>
                  </a:cubicBezTo>
                  <a:cubicBezTo>
                    <a:pt x="135" y="733"/>
                    <a:pt x="136" y="734"/>
                    <a:pt x="137" y="735"/>
                  </a:cubicBezTo>
                  <a:cubicBezTo>
                    <a:pt x="137" y="735"/>
                    <a:pt x="139" y="735"/>
                    <a:pt x="140" y="735"/>
                  </a:cubicBezTo>
                  <a:cubicBezTo>
                    <a:pt x="142" y="735"/>
                    <a:pt x="142" y="735"/>
                    <a:pt x="143" y="735"/>
                  </a:cubicBezTo>
                  <a:cubicBezTo>
                    <a:pt x="144" y="734"/>
                    <a:pt x="144" y="733"/>
                    <a:pt x="145" y="732"/>
                  </a:cubicBezTo>
                  <a:cubicBezTo>
                    <a:pt x="149" y="724"/>
                    <a:pt x="152" y="716"/>
                    <a:pt x="157" y="709"/>
                  </a:cubicBezTo>
                  <a:cubicBezTo>
                    <a:pt x="157" y="708"/>
                    <a:pt x="158" y="707"/>
                    <a:pt x="159" y="706"/>
                  </a:cubicBezTo>
                  <a:cubicBezTo>
                    <a:pt x="160" y="706"/>
                    <a:pt x="160" y="707"/>
                    <a:pt x="161" y="707"/>
                  </a:cubicBezTo>
                  <a:lnTo>
                    <a:pt x="162" y="706"/>
                  </a:lnTo>
                  <a:lnTo>
                    <a:pt x="163" y="706"/>
                  </a:lnTo>
                  <a:cubicBezTo>
                    <a:pt x="229" y="640"/>
                    <a:pt x="322" y="596"/>
                    <a:pt x="407" y="558"/>
                  </a:cubicBezTo>
                  <a:cubicBezTo>
                    <a:pt x="424" y="550"/>
                    <a:pt x="441" y="541"/>
                    <a:pt x="458" y="532"/>
                  </a:cubicBezTo>
                  <a:cubicBezTo>
                    <a:pt x="481" y="518"/>
                    <a:pt x="504" y="503"/>
                    <a:pt x="525" y="487"/>
                  </a:cubicBezTo>
                  <a:cubicBezTo>
                    <a:pt x="541" y="475"/>
                    <a:pt x="558" y="462"/>
                    <a:pt x="574" y="450"/>
                  </a:cubicBezTo>
                  <a:cubicBezTo>
                    <a:pt x="590" y="438"/>
                    <a:pt x="612" y="427"/>
                    <a:pt x="630" y="416"/>
                  </a:cubicBezTo>
                  <a:cubicBezTo>
                    <a:pt x="633" y="414"/>
                    <a:pt x="635" y="412"/>
                    <a:pt x="637" y="411"/>
                  </a:cubicBezTo>
                  <a:cubicBezTo>
                    <a:pt x="625" y="426"/>
                    <a:pt x="614" y="442"/>
                    <a:pt x="602" y="457"/>
                  </a:cubicBezTo>
                  <a:cubicBezTo>
                    <a:pt x="571" y="493"/>
                    <a:pt x="544" y="532"/>
                    <a:pt x="520" y="574"/>
                  </a:cubicBezTo>
                  <a:cubicBezTo>
                    <a:pt x="512" y="588"/>
                    <a:pt x="504" y="602"/>
                    <a:pt x="497" y="617"/>
                  </a:cubicBezTo>
                  <a:cubicBezTo>
                    <a:pt x="474" y="669"/>
                    <a:pt x="462" y="726"/>
                    <a:pt x="462" y="783"/>
                  </a:cubicBezTo>
                  <a:cubicBezTo>
                    <a:pt x="462" y="784"/>
                    <a:pt x="462" y="785"/>
                    <a:pt x="462" y="786"/>
                  </a:cubicBezTo>
                  <a:cubicBezTo>
                    <a:pt x="462" y="824"/>
                    <a:pt x="469" y="900"/>
                    <a:pt x="504" y="922"/>
                  </a:cubicBezTo>
                  <a:cubicBezTo>
                    <a:pt x="504" y="923"/>
                    <a:pt x="505" y="923"/>
                    <a:pt x="505" y="923"/>
                  </a:cubicBezTo>
                  <a:cubicBezTo>
                    <a:pt x="506" y="923"/>
                    <a:pt x="507" y="924"/>
                    <a:pt x="508" y="924"/>
                  </a:cubicBezTo>
                  <a:cubicBezTo>
                    <a:pt x="509" y="924"/>
                    <a:pt x="511" y="923"/>
                    <a:pt x="512" y="923"/>
                  </a:cubicBezTo>
                  <a:cubicBezTo>
                    <a:pt x="514" y="922"/>
                    <a:pt x="514" y="921"/>
                    <a:pt x="514" y="920"/>
                  </a:cubicBezTo>
                  <a:cubicBezTo>
                    <a:pt x="515" y="919"/>
                    <a:pt x="515" y="918"/>
                    <a:pt x="515" y="918"/>
                  </a:cubicBezTo>
                  <a:cubicBezTo>
                    <a:pt x="515" y="914"/>
                    <a:pt x="515" y="911"/>
                    <a:pt x="515" y="908"/>
                  </a:cubicBezTo>
                  <a:cubicBezTo>
                    <a:pt x="515" y="904"/>
                    <a:pt x="515" y="901"/>
                    <a:pt x="515" y="898"/>
                  </a:cubicBezTo>
                  <a:cubicBezTo>
                    <a:pt x="515" y="898"/>
                    <a:pt x="516" y="898"/>
                    <a:pt x="517" y="897"/>
                  </a:cubicBezTo>
                  <a:lnTo>
                    <a:pt x="518" y="896"/>
                  </a:lnTo>
                  <a:cubicBezTo>
                    <a:pt x="518" y="895"/>
                    <a:pt x="519" y="894"/>
                    <a:pt x="519" y="894"/>
                  </a:cubicBezTo>
                  <a:cubicBezTo>
                    <a:pt x="519" y="893"/>
                    <a:pt x="518" y="892"/>
                    <a:pt x="518" y="891"/>
                  </a:cubicBezTo>
                  <a:cubicBezTo>
                    <a:pt x="516" y="889"/>
                    <a:pt x="515" y="887"/>
                    <a:pt x="514" y="885"/>
                  </a:cubicBezTo>
                  <a:cubicBezTo>
                    <a:pt x="512" y="872"/>
                    <a:pt x="509" y="858"/>
                    <a:pt x="506" y="846"/>
                  </a:cubicBezTo>
                  <a:cubicBezTo>
                    <a:pt x="511" y="817"/>
                    <a:pt x="519" y="790"/>
                    <a:pt x="532" y="764"/>
                  </a:cubicBezTo>
                  <a:cubicBezTo>
                    <a:pt x="555" y="710"/>
                    <a:pt x="593" y="678"/>
                    <a:pt x="624" y="631"/>
                  </a:cubicBezTo>
                  <a:cubicBezTo>
                    <a:pt x="642" y="606"/>
                    <a:pt x="661" y="581"/>
                    <a:pt x="681" y="558"/>
                  </a:cubicBezTo>
                  <a:cubicBezTo>
                    <a:pt x="679" y="566"/>
                    <a:pt x="678" y="583"/>
                    <a:pt x="673" y="586"/>
                  </a:cubicBezTo>
                  <a:lnTo>
                    <a:pt x="672" y="587"/>
                  </a:lnTo>
                  <a:cubicBezTo>
                    <a:pt x="672" y="588"/>
                    <a:pt x="672" y="589"/>
                    <a:pt x="672" y="589"/>
                  </a:cubicBezTo>
                  <a:cubicBezTo>
                    <a:pt x="672" y="590"/>
                    <a:pt x="672" y="591"/>
                    <a:pt x="672" y="591"/>
                  </a:cubicBezTo>
                  <a:cubicBezTo>
                    <a:pt x="672" y="592"/>
                    <a:pt x="673" y="592"/>
                    <a:pt x="673" y="593"/>
                  </a:cubicBezTo>
                  <a:cubicBezTo>
                    <a:pt x="674" y="594"/>
                    <a:pt x="674" y="593"/>
                    <a:pt x="675" y="593"/>
                  </a:cubicBezTo>
                  <a:cubicBezTo>
                    <a:pt x="693" y="594"/>
                    <a:pt x="699" y="557"/>
                    <a:pt x="705" y="547"/>
                  </a:cubicBezTo>
                  <a:cubicBezTo>
                    <a:pt x="718" y="527"/>
                    <a:pt x="730" y="507"/>
                    <a:pt x="743" y="488"/>
                  </a:cubicBezTo>
                  <a:cubicBezTo>
                    <a:pt x="757" y="475"/>
                    <a:pt x="769" y="461"/>
                    <a:pt x="778" y="445"/>
                  </a:cubicBezTo>
                  <a:cubicBezTo>
                    <a:pt x="781" y="440"/>
                    <a:pt x="784" y="435"/>
                    <a:pt x="786" y="430"/>
                  </a:cubicBezTo>
                  <a:cubicBezTo>
                    <a:pt x="787" y="428"/>
                    <a:pt x="787" y="427"/>
                    <a:pt x="787" y="426"/>
                  </a:cubicBezTo>
                  <a:cubicBezTo>
                    <a:pt x="787" y="424"/>
                    <a:pt x="787" y="423"/>
                    <a:pt x="786" y="422"/>
                  </a:cubicBezTo>
                  <a:cubicBezTo>
                    <a:pt x="787" y="419"/>
                    <a:pt x="789" y="416"/>
                    <a:pt x="790" y="413"/>
                  </a:cubicBezTo>
                  <a:cubicBezTo>
                    <a:pt x="815" y="390"/>
                    <a:pt x="838" y="364"/>
                    <a:pt x="859" y="337"/>
                  </a:cubicBezTo>
                  <a:cubicBezTo>
                    <a:pt x="880" y="308"/>
                    <a:pt x="913" y="271"/>
                    <a:pt x="927" y="238"/>
                  </a:cubicBezTo>
                  <a:cubicBezTo>
                    <a:pt x="941" y="204"/>
                    <a:pt x="968" y="182"/>
                    <a:pt x="981" y="148"/>
                  </a:cubicBezTo>
                  <a:cubicBezTo>
                    <a:pt x="999" y="99"/>
                    <a:pt x="1012" y="49"/>
                    <a:pt x="1026" y="1"/>
                  </a:cubicBezTo>
                  <a:cubicBezTo>
                    <a:pt x="1026" y="0"/>
                    <a:pt x="1026" y="0"/>
                    <a:pt x="1026" y="0"/>
                  </a:cubicBezTo>
                  <a:cubicBezTo>
                    <a:pt x="1025" y="0"/>
                    <a:pt x="1025" y="0"/>
                    <a:pt x="1025" y="0"/>
                  </a:cubicBezTo>
                  <a:lnTo>
                    <a:pt x="1025" y="1"/>
                  </a:lnTo>
                  <a:cubicBezTo>
                    <a:pt x="1005" y="42"/>
                    <a:pt x="994" y="89"/>
                    <a:pt x="977" y="132"/>
                  </a:cubicBezTo>
                  <a:cubicBezTo>
                    <a:pt x="969" y="150"/>
                    <a:pt x="960" y="168"/>
                    <a:pt x="950" y="185"/>
                  </a:cubicBezTo>
                  <a:cubicBezTo>
                    <a:pt x="934" y="213"/>
                    <a:pt x="915" y="240"/>
                    <a:pt x="895" y="265"/>
                  </a:cubicBezTo>
                  <a:cubicBezTo>
                    <a:pt x="850" y="330"/>
                    <a:pt x="799" y="390"/>
                    <a:pt x="742" y="444"/>
                  </a:cubicBezTo>
                  <a:lnTo>
                    <a:pt x="741" y="445"/>
                  </a:lnTo>
                  <a:cubicBezTo>
                    <a:pt x="723" y="461"/>
                    <a:pt x="704" y="477"/>
                    <a:pt x="685" y="492"/>
                  </a:cubicBezTo>
                  <a:cubicBezTo>
                    <a:pt x="654" y="520"/>
                    <a:pt x="626" y="551"/>
                    <a:pt x="601" y="585"/>
                  </a:cubicBezTo>
                  <a:cubicBezTo>
                    <a:pt x="585" y="604"/>
                    <a:pt x="570" y="623"/>
                    <a:pt x="556" y="644"/>
                  </a:cubicBezTo>
                  <a:cubicBezTo>
                    <a:pt x="544" y="658"/>
                    <a:pt x="534" y="672"/>
                    <a:pt x="525" y="687"/>
                  </a:cubicBezTo>
                  <a:cubicBezTo>
                    <a:pt x="507" y="719"/>
                    <a:pt x="494" y="754"/>
                    <a:pt x="489" y="791"/>
                  </a:cubicBezTo>
                  <a:cubicBezTo>
                    <a:pt x="488" y="796"/>
                    <a:pt x="487" y="801"/>
                    <a:pt x="487" y="806"/>
                  </a:cubicBezTo>
                  <a:cubicBezTo>
                    <a:pt x="487" y="809"/>
                    <a:pt x="487" y="811"/>
                    <a:pt x="488" y="814"/>
                  </a:cubicBezTo>
                  <a:cubicBezTo>
                    <a:pt x="488" y="815"/>
                    <a:pt x="488" y="815"/>
                    <a:pt x="488" y="817"/>
                  </a:cubicBezTo>
                  <a:cubicBezTo>
                    <a:pt x="488" y="818"/>
                    <a:pt x="488" y="823"/>
                    <a:pt x="489" y="827"/>
                  </a:cubicBezTo>
                  <a:cubicBezTo>
                    <a:pt x="491" y="843"/>
                    <a:pt x="494" y="860"/>
                    <a:pt x="497" y="875"/>
                  </a:cubicBezTo>
                  <a:cubicBezTo>
                    <a:pt x="497" y="879"/>
                    <a:pt x="500" y="883"/>
                    <a:pt x="501" y="886"/>
                  </a:cubicBezTo>
                  <a:cubicBezTo>
                    <a:pt x="502" y="887"/>
                    <a:pt x="501" y="887"/>
                    <a:pt x="501" y="887"/>
                  </a:cubicBezTo>
                  <a:cubicBezTo>
                    <a:pt x="502" y="892"/>
                    <a:pt x="502" y="896"/>
                    <a:pt x="503" y="900"/>
                  </a:cubicBezTo>
                  <a:cubicBezTo>
                    <a:pt x="491" y="877"/>
                    <a:pt x="484" y="853"/>
                    <a:pt x="481" y="828"/>
                  </a:cubicBezTo>
                  <a:cubicBezTo>
                    <a:pt x="478" y="811"/>
                    <a:pt x="477" y="795"/>
                    <a:pt x="477" y="778"/>
                  </a:cubicBezTo>
                  <a:cubicBezTo>
                    <a:pt x="477" y="769"/>
                    <a:pt x="478" y="761"/>
                    <a:pt x="478" y="752"/>
                  </a:cubicBezTo>
                  <a:cubicBezTo>
                    <a:pt x="480" y="672"/>
                    <a:pt x="523" y="586"/>
                    <a:pt x="567" y="521"/>
                  </a:cubicBezTo>
                  <a:cubicBezTo>
                    <a:pt x="598" y="475"/>
                    <a:pt x="635" y="433"/>
                    <a:pt x="666" y="387"/>
                  </a:cubicBezTo>
                  <a:cubicBezTo>
                    <a:pt x="677" y="375"/>
                    <a:pt x="688" y="363"/>
                    <a:pt x="701" y="352"/>
                  </a:cubicBezTo>
                  <a:cubicBezTo>
                    <a:pt x="722" y="331"/>
                    <a:pt x="740" y="308"/>
                    <a:pt x="757" y="283"/>
                  </a:cubicBezTo>
                  <a:cubicBezTo>
                    <a:pt x="772" y="266"/>
                    <a:pt x="786" y="248"/>
                    <a:pt x="797" y="229"/>
                  </a:cubicBezTo>
                  <a:cubicBezTo>
                    <a:pt x="797" y="228"/>
                    <a:pt x="797" y="228"/>
                    <a:pt x="798" y="228"/>
                  </a:cubicBezTo>
                  <a:cubicBezTo>
                    <a:pt x="820" y="203"/>
                    <a:pt x="840" y="176"/>
                    <a:pt x="857" y="148"/>
                  </a:cubicBezTo>
                  <a:cubicBezTo>
                    <a:pt x="869" y="129"/>
                    <a:pt x="880" y="110"/>
                    <a:pt x="893" y="91"/>
                  </a:cubicBezTo>
                  <a:cubicBezTo>
                    <a:pt x="901" y="79"/>
                    <a:pt x="903" y="58"/>
                    <a:pt x="914" y="49"/>
                  </a:cubicBezTo>
                  <a:cubicBezTo>
                    <a:pt x="916" y="47"/>
                    <a:pt x="914" y="44"/>
                    <a:pt x="910" y="45"/>
                  </a:cubicBezTo>
                  <a:cubicBezTo>
                    <a:pt x="891" y="59"/>
                    <a:pt x="883" y="93"/>
                    <a:pt x="870" y="113"/>
                  </a:cubicBezTo>
                  <a:cubicBezTo>
                    <a:pt x="846" y="146"/>
                    <a:pt x="820" y="177"/>
                    <a:pt x="793" y="206"/>
                  </a:cubicBezTo>
                  <a:cubicBezTo>
                    <a:pt x="770" y="229"/>
                    <a:pt x="749" y="254"/>
                    <a:pt x="729" y="280"/>
                  </a:cubicBezTo>
                  <a:cubicBezTo>
                    <a:pt x="707" y="295"/>
                    <a:pt x="687" y="314"/>
                    <a:pt x="670" y="334"/>
                  </a:cubicBezTo>
                  <a:lnTo>
                    <a:pt x="666" y="339"/>
                  </a:lnTo>
                  <a:cubicBezTo>
                    <a:pt x="652" y="349"/>
                    <a:pt x="639" y="361"/>
                    <a:pt x="626" y="374"/>
                  </a:cubicBezTo>
                  <a:cubicBezTo>
                    <a:pt x="604" y="391"/>
                    <a:pt x="578" y="405"/>
                    <a:pt x="559" y="418"/>
                  </a:cubicBezTo>
                  <a:cubicBezTo>
                    <a:pt x="552" y="421"/>
                    <a:pt x="545" y="424"/>
                    <a:pt x="539" y="428"/>
                  </a:cubicBezTo>
                  <a:cubicBezTo>
                    <a:pt x="530" y="433"/>
                    <a:pt x="521" y="439"/>
                    <a:pt x="512" y="445"/>
                  </a:cubicBezTo>
                  <a:cubicBezTo>
                    <a:pt x="448" y="485"/>
                    <a:pt x="383" y="520"/>
                    <a:pt x="318" y="558"/>
                  </a:cubicBezTo>
                  <a:cubicBezTo>
                    <a:pt x="254" y="596"/>
                    <a:pt x="192" y="631"/>
                    <a:pt x="153" y="693"/>
                  </a:cubicBezTo>
                  <a:cubicBezTo>
                    <a:pt x="172" y="627"/>
                    <a:pt x="228" y="567"/>
                    <a:pt x="274" y="523"/>
                  </a:cubicBezTo>
                  <a:cubicBezTo>
                    <a:pt x="291" y="507"/>
                    <a:pt x="308" y="492"/>
                    <a:pt x="327" y="479"/>
                  </a:cubicBezTo>
                  <a:cubicBezTo>
                    <a:pt x="330" y="477"/>
                    <a:pt x="333" y="476"/>
                    <a:pt x="336" y="474"/>
                  </a:cubicBezTo>
                  <a:cubicBezTo>
                    <a:pt x="348" y="467"/>
                    <a:pt x="359" y="460"/>
                    <a:pt x="370" y="451"/>
                  </a:cubicBezTo>
                  <a:cubicBezTo>
                    <a:pt x="376" y="448"/>
                    <a:pt x="382" y="444"/>
                    <a:pt x="388" y="441"/>
                  </a:cubicBezTo>
                  <a:cubicBezTo>
                    <a:pt x="393" y="439"/>
                    <a:pt x="399" y="436"/>
                    <a:pt x="404" y="433"/>
                  </a:cubicBezTo>
                  <a:cubicBezTo>
                    <a:pt x="412" y="428"/>
                    <a:pt x="420" y="423"/>
                    <a:pt x="427" y="417"/>
                  </a:cubicBezTo>
                  <a:cubicBezTo>
                    <a:pt x="441" y="410"/>
                    <a:pt x="455" y="403"/>
                    <a:pt x="468" y="395"/>
                  </a:cubicBezTo>
                  <a:cubicBezTo>
                    <a:pt x="488" y="384"/>
                    <a:pt x="507" y="371"/>
                    <a:pt x="526" y="358"/>
                  </a:cubicBezTo>
                  <a:cubicBezTo>
                    <a:pt x="554" y="337"/>
                    <a:pt x="581" y="314"/>
                    <a:pt x="610" y="295"/>
                  </a:cubicBezTo>
                  <a:cubicBezTo>
                    <a:pt x="611" y="295"/>
                    <a:pt x="612" y="294"/>
                    <a:pt x="612" y="294"/>
                  </a:cubicBezTo>
                  <a:cubicBezTo>
                    <a:pt x="618" y="290"/>
                    <a:pt x="624" y="285"/>
                    <a:pt x="627" y="279"/>
                  </a:cubicBezTo>
                  <a:cubicBezTo>
                    <a:pt x="630" y="274"/>
                    <a:pt x="631" y="270"/>
                    <a:pt x="632" y="265"/>
                  </a:cubicBezTo>
                  <a:cubicBezTo>
                    <a:pt x="632" y="264"/>
                    <a:pt x="632" y="264"/>
                    <a:pt x="632" y="263"/>
                  </a:cubicBezTo>
                  <a:cubicBezTo>
                    <a:pt x="632" y="262"/>
                    <a:pt x="632" y="261"/>
                    <a:pt x="632" y="261"/>
                  </a:cubicBezTo>
                  <a:cubicBezTo>
                    <a:pt x="631" y="260"/>
                    <a:pt x="631" y="260"/>
                    <a:pt x="630" y="259"/>
                  </a:cubicBezTo>
                  <a:cubicBezTo>
                    <a:pt x="629" y="258"/>
                    <a:pt x="628" y="258"/>
                    <a:pt x="627" y="258"/>
                  </a:cubicBezTo>
                  <a:cubicBezTo>
                    <a:pt x="626" y="258"/>
                    <a:pt x="626" y="258"/>
                    <a:pt x="625" y="259"/>
                  </a:cubicBezTo>
                  <a:cubicBezTo>
                    <a:pt x="624" y="260"/>
                    <a:pt x="623" y="260"/>
                    <a:pt x="623" y="261"/>
                  </a:cubicBezTo>
                  <a:lnTo>
                    <a:pt x="622" y="262"/>
                  </a:lnTo>
                  <a:cubicBezTo>
                    <a:pt x="613" y="280"/>
                    <a:pt x="583" y="294"/>
                    <a:pt x="567" y="305"/>
                  </a:cubicBezTo>
                  <a:cubicBezTo>
                    <a:pt x="541" y="325"/>
                    <a:pt x="517" y="345"/>
                    <a:pt x="490" y="363"/>
                  </a:cubicBezTo>
                  <a:cubicBezTo>
                    <a:pt x="438" y="398"/>
                    <a:pt x="379" y="417"/>
                    <a:pt x="324" y="445"/>
                  </a:cubicBezTo>
                  <a:cubicBezTo>
                    <a:pt x="290" y="460"/>
                    <a:pt x="257" y="477"/>
                    <a:pt x="225" y="496"/>
                  </a:cubicBezTo>
                  <a:cubicBezTo>
                    <a:pt x="197" y="512"/>
                    <a:pt x="169" y="530"/>
                    <a:pt x="142" y="549"/>
                  </a:cubicBezTo>
                  <a:cubicBezTo>
                    <a:pt x="138" y="550"/>
                    <a:pt x="135" y="552"/>
                    <a:pt x="132" y="554"/>
                  </a:cubicBezTo>
                  <a:cubicBezTo>
                    <a:pt x="119" y="561"/>
                    <a:pt x="108" y="572"/>
                    <a:pt x="100" y="585"/>
                  </a:cubicBezTo>
                  <a:cubicBezTo>
                    <a:pt x="100" y="586"/>
                    <a:pt x="99" y="587"/>
                    <a:pt x="99" y="588"/>
                  </a:cubicBezTo>
                  <a:cubicBezTo>
                    <a:pt x="94" y="594"/>
                    <a:pt x="89" y="599"/>
                    <a:pt x="84" y="604"/>
                  </a:cubicBezTo>
                  <a:cubicBezTo>
                    <a:pt x="89" y="588"/>
                    <a:pt x="96" y="572"/>
                    <a:pt x="104" y="558"/>
                  </a:cubicBezTo>
                  <a:cubicBezTo>
                    <a:pt x="127" y="524"/>
                    <a:pt x="154" y="494"/>
                    <a:pt x="185" y="467"/>
                  </a:cubicBezTo>
                  <a:cubicBezTo>
                    <a:pt x="193" y="460"/>
                    <a:pt x="202" y="453"/>
                    <a:pt x="211" y="446"/>
                  </a:cubicBezTo>
                  <a:cubicBezTo>
                    <a:pt x="212" y="445"/>
                    <a:pt x="213" y="445"/>
                    <a:pt x="214" y="444"/>
                  </a:cubicBezTo>
                  <a:cubicBezTo>
                    <a:pt x="222" y="440"/>
                    <a:pt x="229" y="434"/>
                    <a:pt x="235" y="429"/>
                  </a:cubicBezTo>
                  <a:lnTo>
                    <a:pt x="239" y="425"/>
                  </a:lnTo>
                  <a:cubicBezTo>
                    <a:pt x="266" y="407"/>
                    <a:pt x="294" y="391"/>
                    <a:pt x="323" y="375"/>
                  </a:cubicBezTo>
                  <a:lnTo>
                    <a:pt x="348" y="368"/>
                  </a:lnTo>
                  <a:cubicBezTo>
                    <a:pt x="349" y="368"/>
                    <a:pt x="349" y="368"/>
                    <a:pt x="350" y="367"/>
                  </a:cubicBezTo>
                  <a:cubicBezTo>
                    <a:pt x="350" y="367"/>
                    <a:pt x="352" y="366"/>
                    <a:pt x="352" y="365"/>
                  </a:cubicBezTo>
                  <a:cubicBezTo>
                    <a:pt x="353" y="364"/>
                    <a:pt x="352" y="363"/>
                    <a:pt x="352" y="362"/>
                  </a:cubicBezTo>
                  <a:cubicBezTo>
                    <a:pt x="352" y="361"/>
                    <a:pt x="352" y="360"/>
                    <a:pt x="352" y="360"/>
                  </a:cubicBezTo>
                  <a:cubicBezTo>
                    <a:pt x="352" y="359"/>
                    <a:pt x="352" y="359"/>
                    <a:pt x="352" y="359"/>
                  </a:cubicBezTo>
                  <a:cubicBezTo>
                    <a:pt x="373" y="347"/>
                    <a:pt x="394" y="335"/>
                    <a:pt x="414" y="322"/>
                  </a:cubicBezTo>
                  <a:cubicBezTo>
                    <a:pt x="482" y="276"/>
                    <a:pt x="566" y="245"/>
                    <a:pt x="619" y="180"/>
                  </a:cubicBezTo>
                  <a:cubicBezTo>
                    <a:pt x="653" y="140"/>
                    <a:pt x="689" y="104"/>
                    <a:pt x="728" y="71"/>
                  </a:cubicBezTo>
                  <a:cubicBezTo>
                    <a:pt x="750" y="53"/>
                    <a:pt x="759" y="20"/>
                    <a:pt x="781" y="5"/>
                  </a:cubicBezTo>
                  <a:lnTo>
                    <a:pt x="781" y="3"/>
                  </a:lnTo>
                  <a:cubicBezTo>
                    <a:pt x="767" y="9"/>
                    <a:pt x="776" y="5"/>
                    <a:pt x="761" y="23"/>
                  </a:cubicBezTo>
                  <a:cubicBezTo>
                    <a:pt x="746" y="42"/>
                    <a:pt x="730" y="59"/>
                    <a:pt x="712" y="75"/>
                  </a:cubicBezTo>
                  <a:cubicBezTo>
                    <a:pt x="675" y="103"/>
                    <a:pt x="640" y="134"/>
                    <a:pt x="608" y="169"/>
                  </a:cubicBezTo>
                  <a:cubicBezTo>
                    <a:pt x="579" y="200"/>
                    <a:pt x="545" y="227"/>
                    <a:pt x="508" y="249"/>
                  </a:cubicBezTo>
                  <a:lnTo>
                    <a:pt x="507" y="249"/>
                  </a:lnTo>
                  <a:cubicBezTo>
                    <a:pt x="461" y="277"/>
                    <a:pt x="414" y="308"/>
                    <a:pt x="365" y="330"/>
                  </a:cubicBezTo>
                  <a:cubicBezTo>
                    <a:pt x="354" y="336"/>
                    <a:pt x="343" y="341"/>
                    <a:pt x="333" y="348"/>
                  </a:cubicBezTo>
                  <a:cubicBezTo>
                    <a:pt x="319" y="355"/>
                    <a:pt x="306" y="364"/>
                    <a:pt x="293" y="372"/>
                  </a:cubicBezTo>
                  <a:lnTo>
                    <a:pt x="282" y="376"/>
                  </a:lnTo>
                  <a:lnTo>
                    <a:pt x="282" y="375"/>
                  </a:lnTo>
                  <a:cubicBezTo>
                    <a:pt x="280" y="374"/>
                    <a:pt x="278" y="374"/>
                    <a:pt x="276" y="374"/>
                  </a:cubicBezTo>
                  <a:lnTo>
                    <a:pt x="275" y="374"/>
                  </a:lnTo>
                  <a:cubicBezTo>
                    <a:pt x="262" y="376"/>
                    <a:pt x="249" y="380"/>
                    <a:pt x="237" y="387"/>
                  </a:cubicBezTo>
                  <a:cubicBezTo>
                    <a:pt x="233" y="389"/>
                    <a:pt x="229" y="392"/>
                    <a:pt x="225" y="395"/>
                  </a:cubicBezTo>
                  <a:cubicBezTo>
                    <a:pt x="203" y="404"/>
                    <a:pt x="181" y="414"/>
                    <a:pt x="159" y="426"/>
                  </a:cubicBezTo>
                  <a:cubicBezTo>
                    <a:pt x="130" y="443"/>
                    <a:pt x="100" y="456"/>
                    <a:pt x="73" y="475"/>
                  </a:cubicBezTo>
                  <a:cubicBezTo>
                    <a:pt x="55" y="488"/>
                    <a:pt x="39" y="504"/>
                    <a:pt x="26" y="522"/>
                  </a:cubicBezTo>
                  <a:cubicBezTo>
                    <a:pt x="50" y="471"/>
                    <a:pt x="110" y="428"/>
                    <a:pt x="150" y="400"/>
                  </a:cubicBezTo>
                  <a:cubicBezTo>
                    <a:pt x="201" y="364"/>
                    <a:pt x="259" y="332"/>
                    <a:pt x="307" y="292"/>
                  </a:cubicBezTo>
                  <a:cubicBezTo>
                    <a:pt x="401" y="213"/>
                    <a:pt x="507" y="150"/>
                    <a:pt x="601" y="70"/>
                  </a:cubicBezTo>
                  <a:cubicBezTo>
                    <a:pt x="602" y="68"/>
                    <a:pt x="601" y="66"/>
                    <a:pt x="599" y="67"/>
                  </a:cubicBezTo>
                  <a:cubicBezTo>
                    <a:pt x="496" y="150"/>
                    <a:pt x="387" y="224"/>
                    <a:pt x="278" y="300"/>
                  </a:cubicBezTo>
                  <a:cubicBezTo>
                    <a:pt x="218" y="342"/>
                    <a:pt x="148" y="373"/>
                    <a:pt x="93" y="421"/>
                  </a:cubicBezTo>
                  <a:cubicBezTo>
                    <a:pt x="59" y="451"/>
                    <a:pt x="7" y="501"/>
                    <a:pt x="2" y="548"/>
                  </a:cubicBezTo>
                  <a:cubicBezTo>
                    <a:pt x="0" y="553"/>
                    <a:pt x="8" y="555"/>
                    <a:pt x="13" y="552"/>
                  </a:cubicBezTo>
                  <a:moveTo>
                    <a:pt x="785" y="414"/>
                  </a:moveTo>
                  <a:lnTo>
                    <a:pt x="783" y="416"/>
                  </a:lnTo>
                  <a:lnTo>
                    <a:pt x="785" y="414"/>
                  </a:lnTo>
                  <a:moveTo>
                    <a:pt x="226" y="630"/>
                  </a:moveTo>
                  <a:cubicBezTo>
                    <a:pt x="220" y="637"/>
                    <a:pt x="213" y="643"/>
                    <a:pt x="205" y="649"/>
                  </a:cubicBezTo>
                  <a:cubicBezTo>
                    <a:pt x="212" y="642"/>
                    <a:pt x="219" y="636"/>
                    <a:pt x="226" y="630"/>
                  </a:cubicBezTo>
                  <a:moveTo>
                    <a:pt x="386" y="435"/>
                  </a:moveTo>
                  <a:lnTo>
                    <a:pt x="393" y="432"/>
                  </a:lnTo>
                  <a:lnTo>
                    <a:pt x="386" y="436"/>
                  </a:lnTo>
                  <a:lnTo>
                    <a:pt x="386" y="43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44;p37">
              <a:extLst>
                <a:ext uri="{FF2B5EF4-FFF2-40B4-BE49-F238E27FC236}">
                  <a16:creationId xmlns:a16="http://schemas.microsoft.com/office/drawing/2014/main" id="{EA88E8E5-6782-E668-527D-78CA5F5AE417}"/>
                </a:ext>
              </a:extLst>
            </p:cNvPr>
            <p:cNvSpPr/>
            <p:nvPr/>
          </p:nvSpPr>
          <p:spPr>
            <a:xfrm>
              <a:off x="8145000" y="3360600"/>
              <a:ext cx="52920" cy="99000"/>
            </a:xfrm>
            <a:custGeom>
              <a:avLst/>
              <a:gdLst/>
              <a:ahLst/>
              <a:cxnLst/>
              <a:rect l="l" t="t" r="r" b="b"/>
              <a:pathLst>
                <a:path w="147" h="275" extrusionOk="0">
                  <a:moveTo>
                    <a:pt x="1" y="270"/>
                  </a:moveTo>
                  <a:cubicBezTo>
                    <a:pt x="0" y="272"/>
                    <a:pt x="2" y="274"/>
                    <a:pt x="3" y="273"/>
                  </a:cubicBezTo>
                  <a:cubicBezTo>
                    <a:pt x="84" y="218"/>
                    <a:pt x="132" y="95"/>
                    <a:pt x="146" y="1"/>
                  </a:cubicBezTo>
                  <a:cubicBezTo>
                    <a:pt x="146" y="0"/>
                    <a:pt x="146" y="0"/>
                    <a:pt x="146" y="0"/>
                  </a:cubicBezTo>
                  <a:cubicBezTo>
                    <a:pt x="145" y="0"/>
                    <a:pt x="145" y="0"/>
                    <a:pt x="145" y="0"/>
                  </a:cubicBezTo>
                  <a:lnTo>
                    <a:pt x="144" y="0"/>
                  </a:lnTo>
                  <a:lnTo>
                    <a:pt x="144" y="1"/>
                  </a:lnTo>
                  <a:cubicBezTo>
                    <a:pt x="129" y="56"/>
                    <a:pt x="108" y="109"/>
                    <a:pt x="81" y="159"/>
                  </a:cubicBezTo>
                  <a:cubicBezTo>
                    <a:pt x="59" y="199"/>
                    <a:pt x="27" y="232"/>
                    <a:pt x="1" y="2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45;p37">
              <a:extLst>
                <a:ext uri="{FF2B5EF4-FFF2-40B4-BE49-F238E27FC236}">
                  <a16:creationId xmlns:a16="http://schemas.microsoft.com/office/drawing/2014/main" id="{C111BDC0-5A3C-3F8A-1DC3-490D7B05664B}"/>
                </a:ext>
              </a:extLst>
            </p:cNvPr>
            <p:cNvSpPr/>
            <p:nvPr/>
          </p:nvSpPr>
          <p:spPr>
            <a:xfrm>
              <a:off x="8085960" y="3470760"/>
              <a:ext cx="46080" cy="42480"/>
            </a:xfrm>
            <a:custGeom>
              <a:avLst/>
              <a:gdLst/>
              <a:ahLst/>
              <a:cxnLst/>
              <a:rect l="l" t="t" r="r" b="b"/>
              <a:pathLst>
                <a:path w="128" h="118" extrusionOk="0">
                  <a:moveTo>
                    <a:pt x="106" y="14"/>
                  </a:moveTo>
                  <a:cubicBezTo>
                    <a:pt x="95" y="26"/>
                    <a:pt x="83" y="38"/>
                    <a:pt x="69" y="49"/>
                  </a:cubicBezTo>
                  <a:cubicBezTo>
                    <a:pt x="68" y="49"/>
                    <a:pt x="67" y="50"/>
                    <a:pt x="66" y="51"/>
                  </a:cubicBezTo>
                  <a:cubicBezTo>
                    <a:pt x="61" y="54"/>
                    <a:pt x="56" y="57"/>
                    <a:pt x="51" y="60"/>
                  </a:cubicBezTo>
                  <a:cubicBezTo>
                    <a:pt x="45" y="66"/>
                    <a:pt x="39" y="73"/>
                    <a:pt x="33" y="80"/>
                  </a:cubicBezTo>
                  <a:cubicBezTo>
                    <a:pt x="23" y="90"/>
                    <a:pt x="8" y="99"/>
                    <a:pt x="1" y="112"/>
                  </a:cubicBezTo>
                  <a:cubicBezTo>
                    <a:pt x="0" y="115"/>
                    <a:pt x="3" y="117"/>
                    <a:pt x="6" y="116"/>
                  </a:cubicBezTo>
                  <a:cubicBezTo>
                    <a:pt x="35" y="102"/>
                    <a:pt x="47" y="73"/>
                    <a:pt x="75" y="57"/>
                  </a:cubicBezTo>
                  <a:cubicBezTo>
                    <a:pt x="85" y="49"/>
                    <a:pt x="94" y="40"/>
                    <a:pt x="101" y="29"/>
                  </a:cubicBezTo>
                  <a:cubicBezTo>
                    <a:pt x="110" y="20"/>
                    <a:pt x="113" y="4"/>
                    <a:pt x="127" y="0"/>
                  </a:cubicBezTo>
                  <a:cubicBezTo>
                    <a:pt x="124" y="1"/>
                    <a:pt x="120" y="2"/>
                    <a:pt x="117" y="4"/>
                  </a:cubicBezTo>
                  <a:cubicBezTo>
                    <a:pt x="113" y="7"/>
                    <a:pt x="109" y="10"/>
                    <a:pt x="106"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46;p37">
              <a:extLst>
                <a:ext uri="{FF2B5EF4-FFF2-40B4-BE49-F238E27FC236}">
                  <a16:creationId xmlns:a16="http://schemas.microsoft.com/office/drawing/2014/main" id="{4606F63D-8B96-B2FE-C87C-CE9BBE3E7A8D}"/>
                </a:ext>
              </a:extLst>
            </p:cNvPr>
            <p:cNvSpPr/>
            <p:nvPr/>
          </p:nvSpPr>
          <p:spPr>
            <a:xfrm>
              <a:off x="7976880" y="3521160"/>
              <a:ext cx="140040" cy="199080"/>
            </a:xfrm>
            <a:custGeom>
              <a:avLst/>
              <a:gdLst/>
              <a:ahLst/>
              <a:cxnLst/>
              <a:rect l="l" t="t" r="r" b="b"/>
              <a:pathLst>
                <a:path w="389" h="553" extrusionOk="0">
                  <a:moveTo>
                    <a:pt x="179" y="129"/>
                  </a:moveTo>
                  <a:cubicBezTo>
                    <a:pt x="207" y="84"/>
                    <a:pt x="247" y="50"/>
                    <a:pt x="275" y="4"/>
                  </a:cubicBezTo>
                  <a:cubicBezTo>
                    <a:pt x="276" y="2"/>
                    <a:pt x="273" y="0"/>
                    <a:pt x="271" y="2"/>
                  </a:cubicBezTo>
                  <a:cubicBezTo>
                    <a:pt x="245" y="40"/>
                    <a:pt x="208" y="70"/>
                    <a:pt x="179" y="106"/>
                  </a:cubicBezTo>
                  <a:cubicBezTo>
                    <a:pt x="162" y="130"/>
                    <a:pt x="146" y="155"/>
                    <a:pt x="131" y="181"/>
                  </a:cubicBezTo>
                  <a:cubicBezTo>
                    <a:pt x="118" y="203"/>
                    <a:pt x="106" y="227"/>
                    <a:pt x="95" y="251"/>
                  </a:cubicBezTo>
                  <a:cubicBezTo>
                    <a:pt x="51" y="339"/>
                    <a:pt x="6" y="443"/>
                    <a:pt x="0" y="543"/>
                  </a:cubicBezTo>
                  <a:cubicBezTo>
                    <a:pt x="0" y="552"/>
                    <a:pt x="14" y="552"/>
                    <a:pt x="14" y="543"/>
                  </a:cubicBezTo>
                  <a:cubicBezTo>
                    <a:pt x="20" y="518"/>
                    <a:pt x="29" y="494"/>
                    <a:pt x="41" y="471"/>
                  </a:cubicBezTo>
                  <a:cubicBezTo>
                    <a:pt x="55" y="438"/>
                    <a:pt x="69" y="403"/>
                    <a:pt x="86" y="370"/>
                  </a:cubicBezTo>
                  <a:cubicBezTo>
                    <a:pt x="94" y="353"/>
                    <a:pt x="102" y="336"/>
                    <a:pt x="112" y="320"/>
                  </a:cubicBezTo>
                  <a:cubicBezTo>
                    <a:pt x="125" y="296"/>
                    <a:pt x="141" y="275"/>
                    <a:pt x="157" y="253"/>
                  </a:cubicBezTo>
                  <a:cubicBezTo>
                    <a:pt x="228" y="170"/>
                    <a:pt x="305" y="91"/>
                    <a:pt x="387" y="19"/>
                  </a:cubicBezTo>
                  <a:cubicBezTo>
                    <a:pt x="388" y="17"/>
                    <a:pt x="387" y="16"/>
                    <a:pt x="385" y="17"/>
                  </a:cubicBezTo>
                  <a:cubicBezTo>
                    <a:pt x="333" y="50"/>
                    <a:pt x="297" y="103"/>
                    <a:pt x="250" y="142"/>
                  </a:cubicBezTo>
                  <a:cubicBezTo>
                    <a:pt x="210" y="178"/>
                    <a:pt x="174" y="217"/>
                    <a:pt x="142" y="260"/>
                  </a:cubicBezTo>
                  <a:cubicBezTo>
                    <a:pt x="112" y="296"/>
                    <a:pt x="94" y="340"/>
                    <a:pt x="70" y="380"/>
                  </a:cubicBezTo>
                  <a:cubicBezTo>
                    <a:pt x="53" y="412"/>
                    <a:pt x="38" y="445"/>
                    <a:pt x="25" y="478"/>
                  </a:cubicBezTo>
                  <a:lnTo>
                    <a:pt x="22" y="484"/>
                  </a:lnTo>
                  <a:cubicBezTo>
                    <a:pt x="39" y="399"/>
                    <a:pt x="79" y="316"/>
                    <a:pt x="117" y="240"/>
                  </a:cubicBezTo>
                  <a:cubicBezTo>
                    <a:pt x="136" y="203"/>
                    <a:pt x="156" y="165"/>
                    <a:pt x="179" y="1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47;p37">
              <a:extLst>
                <a:ext uri="{FF2B5EF4-FFF2-40B4-BE49-F238E27FC236}">
                  <a16:creationId xmlns:a16="http://schemas.microsoft.com/office/drawing/2014/main" id="{0AA4D886-2362-5A95-7816-384385ADA279}"/>
                </a:ext>
              </a:extLst>
            </p:cNvPr>
            <p:cNvSpPr/>
            <p:nvPr/>
          </p:nvSpPr>
          <p:spPr>
            <a:xfrm>
              <a:off x="8125920" y="3485880"/>
              <a:ext cx="39240" cy="33840"/>
            </a:xfrm>
            <a:custGeom>
              <a:avLst/>
              <a:gdLst/>
              <a:ahLst/>
              <a:cxnLst/>
              <a:rect l="l" t="t" r="r" b="b"/>
              <a:pathLst>
                <a:path w="109" h="94" extrusionOk="0">
                  <a:moveTo>
                    <a:pt x="0" y="91"/>
                  </a:moveTo>
                  <a:lnTo>
                    <a:pt x="0" y="92"/>
                  </a:lnTo>
                  <a:lnTo>
                    <a:pt x="1" y="93"/>
                  </a:lnTo>
                  <a:lnTo>
                    <a:pt x="2" y="93"/>
                  </a:lnTo>
                  <a:cubicBezTo>
                    <a:pt x="2" y="93"/>
                    <a:pt x="3" y="93"/>
                    <a:pt x="3" y="92"/>
                  </a:cubicBezTo>
                  <a:cubicBezTo>
                    <a:pt x="33" y="60"/>
                    <a:pt x="80" y="41"/>
                    <a:pt x="106" y="4"/>
                  </a:cubicBezTo>
                  <a:cubicBezTo>
                    <a:pt x="108" y="2"/>
                    <a:pt x="105" y="0"/>
                    <a:pt x="103" y="2"/>
                  </a:cubicBezTo>
                  <a:cubicBezTo>
                    <a:pt x="84" y="15"/>
                    <a:pt x="67" y="30"/>
                    <a:pt x="49" y="44"/>
                  </a:cubicBezTo>
                  <a:cubicBezTo>
                    <a:pt x="31" y="58"/>
                    <a:pt x="15" y="73"/>
                    <a:pt x="0" y="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48;p37">
              <a:extLst>
                <a:ext uri="{FF2B5EF4-FFF2-40B4-BE49-F238E27FC236}">
                  <a16:creationId xmlns:a16="http://schemas.microsoft.com/office/drawing/2014/main" id="{01ED921B-FD01-1F2A-9AF5-5EED17CB3AB9}"/>
                </a:ext>
              </a:extLst>
            </p:cNvPr>
            <p:cNvSpPr/>
            <p:nvPr/>
          </p:nvSpPr>
          <p:spPr>
            <a:xfrm>
              <a:off x="8169480" y="3446640"/>
              <a:ext cx="34560" cy="33480"/>
            </a:xfrm>
            <a:custGeom>
              <a:avLst/>
              <a:gdLst/>
              <a:ahLst/>
              <a:cxnLst/>
              <a:rect l="l" t="t" r="r" b="b"/>
              <a:pathLst>
                <a:path w="96" h="93" extrusionOk="0">
                  <a:moveTo>
                    <a:pt x="79" y="30"/>
                  </a:moveTo>
                  <a:cubicBezTo>
                    <a:pt x="86" y="23"/>
                    <a:pt x="86" y="10"/>
                    <a:pt x="94" y="5"/>
                  </a:cubicBezTo>
                  <a:cubicBezTo>
                    <a:pt x="95" y="5"/>
                    <a:pt x="95" y="4"/>
                    <a:pt x="95" y="4"/>
                  </a:cubicBezTo>
                  <a:lnTo>
                    <a:pt x="95" y="3"/>
                  </a:lnTo>
                  <a:cubicBezTo>
                    <a:pt x="95" y="2"/>
                    <a:pt x="95" y="2"/>
                    <a:pt x="95" y="1"/>
                  </a:cubicBezTo>
                  <a:lnTo>
                    <a:pt x="94" y="0"/>
                  </a:lnTo>
                  <a:lnTo>
                    <a:pt x="93" y="0"/>
                  </a:lnTo>
                  <a:lnTo>
                    <a:pt x="92" y="0"/>
                  </a:lnTo>
                  <a:cubicBezTo>
                    <a:pt x="84" y="1"/>
                    <a:pt x="82" y="6"/>
                    <a:pt x="78" y="13"/>
                  </a:cubicBezTo>
                  <a:cubicBezTo>
                    <a:pt x="71" y="23"/>
                    <a:pt x="63" y="32"/>
                    <a:pt x="53" y="40"/>
                  </a:cubicBezTo>
                  <a:cubicBezTo>
                    <a:pt x="45" y="49"/>
                    <a:pt x="36" y="57"/>
                    <a:pt x="27" y="65"/>
                  </a:cubicBezTo>
                  <a:cubicBezTo>
                    <a:pt x="18" y="70"/>
                    <a:pt x="10" y="77"/>
                    <a:pt x="2" y="84"/>
                  </a:cubicBezTo>
                  <a:cubicBezTo>
                    <a:pt x="0" y="87"/>
                    <a:pt x="3" y="92"/>
                    <a:pt x="6" y="89"/>
                  </a:cubicBezTo>
                  <a:cubicBezTo>
                    <a:pt x="21" y="74"/>
                    <a:pt x="41" y="65"/>
                    <a:pt x="57" y="51"/>
                  </a:cubicBezTo>
                  <a:cubicBezTo>
                    <a:pt x="64" y="44"/>
                    <a:pt x="72" y="37"/>
                    <a:pt x="79"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49;p37">
              <a:extLst>
                <a:ext uri="{FF2B5EF4-FFF2-40B4-BE49-F238E27FC236}">
                  <a16:creationId xmlns:a16="http://schemas.microsoft.com/office/drawing/2014/main" id="{F2F46E0A-F6CE-9033-B867-9ABDA625AB3D}"/>
                </a:ext>
              </a:extLst>
            </p:cNvPr>
            <p:cNvSpPr/>
            <p:nvPr/>
          </p:nvSpPr>
          <p:spPr>
            <a:xfrm>
              <a:off x="8180640" y="3482280"/>
              <a:ext cx="26640" cy="36360"/>
            </a:xfrm>
            <a:custGeom>
              <a:avLst/>
              <a:gdLst/>
              <a:ahLst/>
              <a:cxnLst/>
              <a:rect l="l" t="t" r="r" b="b"/>
              <a:pathLst>
                <a:path w="74" h="101" extrusionOk="0">
                  <a:moveTo>
                    <a:pt x="3" y="96"/>
                  </a:moveTo>
                  <a:cubicBezTo>
                    <a:pt x="14" y="81"/>
                    <a:pt x="26" y="66"/>
                    <a:pt x="39" y="54"/>
                  </a:cubicBezTo>
                  <a:cubicBezTo>
                    <a:pt x="51" y="39"/>
                    <a:pt x="62" y="23"/>
                    <a:pt x="72" y="6"/>
                  </a:cubicBezTo>
                  <a:cubicBezTo>
                    <a:pt x="72" y="5"/>
                    <a:pt x="73" y="4"/>
                    <a:pt x="73" y="3"/>
                  </a:cubicBezTo>
                  <a:lnTo>
                    <a:pt x="73" y="2"/>
                  </a:lnTo>
                  <a:lnTo>
                    <a:pt x="73" y="1"/>
                  </a:lnTo>
                  <a:cubicBezTo>
                    <a:pt x="73" y="1"/>
                    <a:pt x="72" y="2"/>
                    <a:pt x="72" y="1"/>
                  </a:cubicBezTo>
                  <a:cubicBezTo>
                    <a:pt x="71" y="0"/>
                    <a:pt x="72" y="0"/>
                    <a:pt x="72" y="0"/>
                  </a:cubicBezTo>
                  <a:cubicBezTo>
                    <a:pt x="71" y="0"/>
                    <a:pt x="71" y="0"/>
                    <a:pt x="71" y="1"/>
                  </a:cubicBezTo>
                  <a:cubicBezTo>
                    <a:pt x="70" y="2"/>
                    <a:pt x="70" y="1"/>
                    <a:pt x="70" y="1"/>
                  </a:cubicBezTo>
                  <a:cubicBezTo>
                    <a:pt x="56" y="18"/>
                    <a:pt x="45" y="37"/>
                    <a:pt x="31" y="53"/>
                  </a:cubicBezTo>
                  <a:cubicBezTo>
                    <a:pt x="22" y="61"/>
                    <a:pt x="15" y="71"/>
                    <a:pt x="9" y="82"/>
                  </a:cubicBezTo>
                  <a:cubicBezTo>
                    <a:pt x="6" y="86"/>
                    <a:pt x="4" y="91"/>
                    <a:pt x="2" y="95"/>
                  </a:cubicBezTo>
                  <a:cubicBezTo>
                    <a:pt x="0" y="100"/>
                    <a:pt x="3" y="97"/>
                    <a:pt x="3" y="9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50;p37">
              <a:extLst>
                <a:ext uri="{FF2B5EF4-FFF2-40B4-BE49-F238E27FC236}">
                  <a16:creationId xmlns:a16="http://schemas.microsoft.com/office/drawing/2014/main" id="{CAA72E8E-BA17-D2EE-8200-3758FC2508CC}"/>
                </a:ext>
              </a:extLst>
            </p:cNvPr>
            <p:cNvSpPr/>
            <p:nvPr/>
          </p:nvSpPr>
          <p:spPr>
            <a:xfrm>
              <a:off x="8150400" y="3530160"/>
              <a:ext cx="23040" cy="28440"/>
            </a:xfrm>
            <a:custGeom>
              <a:avLst/>
              <a:gdLst/>
              <a:ahLst/>
              <a:cxnLst/>
              <a:rect l="l" t="t" r="r" b="b"/>
              <a:pathLst>
                <a:path w="64" h="79" extrusionOk="0">
                  <a:moveTo>
                    <a:pt x="60" y="1"/>
                  </a:moveTo>
                  <a:cubicBezTo>
                    <a:pt x="58" y="5"/>
                    <a:pt x="57" y="9"/>
                    <a:pt x="55" y="12"/>
                  </a:cubicBezTo>
                  <a:cubicBezTo>
                    <a:pt x="49" y="23"/>
                    <a:pt x="41" y="32"/>
                    <a:pt x="31" y="41"/>
                  </a:cubicBezTo>
                  <a:cubicBezTo>
                    <a:pt x="19" y="50"/>
                    <a:pt x="8" y="62"/>
                    <a:pt x="0" y="76"/>
                  </a:cubicBezTo>
                  <a:cubicBezTo>
                    <a:pt x="0" y="77"/>
                    <a:pt x="0" y="77"/>
                    <a:pt x="0" y="77"/>
                  </a:cubicBezTo>
                  <a:cubicBezTo>
                    <a:pt x="0" y="78"/>
                    <a:pt x="1" y="78"/>
                    <a:pt x="1" y="78"/>
                  </a:cubicBezTo>
                  <a:lnTo>
                    <a:pt x="2" y="78"/>
                  </a:lnTo>
                  <a:lnTo>
                    <a:pt x="3" y="78"/>
                  </a:lnTo>
                  <a:cubicBezTo>
                    <a:pt x="3" y="78"/>
                    <a:pt x="4" y="78"/>
                    <a:pt x="5" y="77"/>
                  </a:cubicBezTo>
                  <a:cubicBezTo>
                    <a:pt x="18" y="70"/>
                    <a:pt x="29" y="59"/>
                    <a:pt x="38" y="46"/>
                  </a:cubicBezTo>
                  <a:cubicBezTo>
                    <a:pt x="43" y="40"/>
                    <a:pt x="48" y="34"/>
                    <a:pt x="52" y="26"/>
                  </a:cubicBezTo>
                  <a:cubicBezTo>
                    <a:pt x="56" y="19"/>
                    <a:pt x="60" y="11"/>
                    <a:pt x="62" y="3"/>
                  </a:cubicBezTo>
                  <a:cubicBezTo>
                    <a:pt x="63" y="1"/>
                    <a:pt x="61" y="0"/>
                    <a:pt x="6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51;p37">
              <a:extLst>
                <a:ext uri="{FF2B5EF4-FFF2-40B4-BE49-F238E27FC236}">
                  <a16:creationId xmlns:a16="http://schemas.microsoft.com/office/drawing/2014/main" id="{6723146A-23C1-337B-D1FE-FCF4A02805E0}"/>
                </a:ext>
              </a:extLst>
            </p:cNvPr>
            <p:cNvSpPr/>
            <p:nvPr/>
          </p:nvSpPr>
          <p:spPr>
            <a:xfrm>
              <a:off x="7942320" y="3526560"/>
              <a:ext cx="201960" cy="348480"/>
            </a:xfrm>
            <a:custGeom>
              <a:avLst/>
              <a:gdLst/>
              <a:ahLst/>
              <a:cxnLst/>
              <a:rect l="l" t="t" r="r" b="b"/>
              <a:pathLst>
                <a:path w="561" h="968" extrusionOk="0">
                  <a:moveTo>
                    <a:pt x="224" y="501"/>
                  </a:moveTo>
                  <a:cubicBezTo>
                    <a:pt x="207" y="536"/>
                    <a:pt x="194" y="573"/>
                    <a:pt x="184" y="611"/>
                  </a:cubicBezTo>
                  <a:cubicBezTo>
                    <a:pt x="169" y="659"/>
                    <a:pt x="150" y="705"/>
                    <a:pt x="129" y="751"/>
                  </a:cubicBezTo>
                  <a:cubicBezTo>
                    <a:pt x="118" y="772"/>
                    <a:pt x="108" y="792"/>
                    <a:pt x="95" y="813"/>
                  </a:cubicBezTo>
                  <a:cubicBezTo>
                    <a:pt x="73" y="852"/>
                    <a:pt x="48" y="891"/>
                    <a:pt x="21" y="928"/>
                  </a:cubicBezTo>
                  <a:cubicBezTo>
                    <a:pt x="17" y="932"/>
                    <a:pt x="13" y="935"/>
                    <a:pt x="10" y="941"/>
                  </a:cubicBezTo>
                  <a:cubicBezTo>
                    <a:pt x="8" y="944"/>
                    <a:pt x="6" y="950"/>
                    <a:pt x="5" y="954"/>
                  </a:cubicBezTo>
                  <a:lnTo>
                    <a:pt x="2" y="959"/>
                  </a:lnTo>
                  <a:cubicBezTo>
                    <a:pt x="0" y="963"/>
                    <a:pt x="5" y="967"/>
                    <a:pt x="8" y="963"/>
                  </a:cubicBezTo>
                  <a:cubicBezTo>
                    <a:pt x="16" y="954"/>
                    <a:pt x="25" y="944"/>
                    <a:pt x="33" y="934"/>
                  </a:cubicBezTo>
                  <a:cubicBezTo>
                    <a:pt x="50" y="921"/>
                    <a:pt x="65" y="904"/>
                    <a:pt x="80" y="889"/>
                  </a:cubicBezTo>
                  <a:cubicBezTo>
                    <a:pt x="104" y="868"/>
                    <a:pt x="124" y="844"/>
                    <a:pt x="140" y="816"/>
                  </a:cubicBezTo>
                  <a:cubicBezTo>
                    <a:pt x="141" y="815"/>
                    <a:pt x="142" y="813"/>
                    <a:pt x="143" y="812"/>
                  </a:cubicBezTo>
                  <a:cubicBezTo>
                    <a:pt x="162" y="776"/>
                    <a:pt x="179" y="740"/>
                    <a:pt x="195" y="702"/>
                  </a:cubicBezTo>
                  <a:cubicBezTo>
                    <a:pt x="209" y="663"/>
                    <a:pt x="239" y="628"/>
                    <a:pt x="247" y="588"/>
                  </a:cubicBezTo>
                  <a:lnTo>
                    <a:pt x="245" y="588"/>
                  </a:lnTo>
                  <a:cubicBezTo>
                    <a:pt x="238" y="610"/>
                    <a:pt x="228" y="631"/>
                    <a:pt x="215" y="653"/>
                  </a:cubicBezTo>
                  <a:cubicBezTo>
                    <a:pt x="209" y="663"/>
                    <a:pt x="202" y="674"/>
                    <a:pt x="195" y="685"/>
                  </a:cubicBezTo>
                  <a:cubicBezTo>
                    <a:pt x="189" y="694"/>
                    <a:pt x="183" y="703"/>
                    <a:pt x="177" y="714"/>
                  </a:cubicBezTo>
                  <a:cubicBezTo>
                    <a:pt x="165" y="735"/>
                    <a:pt x="153" y="758"/>
                    <a:pt x="143" y="780"/>
                  </a:cubicBezTo>
                  <a:cubicBezTo>
                    <a:pt x="139" y="788"/>
                    <a:pt x="136" y="795"/>
                    <a:pt x="131" y="803"/>
                  </a:cubicBezTo>
                  <a:cubicBezTo>
                    <a:pt x="118" y="827"/>
                    <a:pt x="100" y="850"/>
                    <a:pt x="80" y="871"/>
                  </a:cubicBezTo>
                  <a:cubicBezTo>
                    <a:pt x="88" y="858"/>
                    <a:pt x="97" y="845"/>
                    <a:pt x="104" y="832"/>
                  </a:cubicBezTo>
                  <a:cubicBezTo>
                    <a:pt x="113" y="816"/>
                    <a:pt x="122" y="800"/>
                    <a:pt x="129" y="783"/>
                  </a:cubicBezTo>
                  <a:cubicBezTo>
                    <a:pt x="145" y="742"/>
                    <a:pt x="166" y="701"/>
                    <a:pt x="183" y="660"/>
                  </a:cubicBezTo>
                  <a:cubicBezTo>
                    <a:pt x="200" y="619"/>
                    <a:pt x="209" y="575"/>
                    <a:pt x="224" y="533"/>
                  </a:cubicBezTo>
                  <a:cubicBezTo>
                    <a:pt x="252" y="454"/>
                    <a:pt x="302" y="393"/>
                    <a:pt x="349" y="327"/>
                  </a:cubicBezTo>
                  <a:cubicBezTo>
                    <a:pt x="408" y="245"/>
                    <a:pt x="496" y="188"/>
                    <a:pt x="557" y="108"/>
                  </a:cubicBezTo>
                  <a:cubicBezTo>
                    <a:pt x="559" y="105"/>
                    <a:pt x="556" y="102"/>
                    <a:pt x="554" y="104"/>
                  </a:cubicBezTo>
                  <a:cubicBezTo>
                    <a:pt x="516" y="142"/>
                    <a:pt x="477" y="178"/>
                    <a:pt x="436" y="212"/>
                  </a:cubicBezTo>
                  <a:cubicBezTo>
                    <a:pt x="405" y="237"/>
                    <a:pt x="378" y="265"/>
                    <a:pt x="354" y="296"/>
                  </a:cubicBezTo>
                  <a:cubicBezTo>
                    <a:pt x="351" y="301"/>
                    <a:pt x="348" y="305"/>
                    <a:pt x="344" y="310"/>
                  </a:cubicBezTo>
                  <a:cubicBezTo>
                    <a:pt x="284" y="360"/>
                    <a:pt x="232" y="420"/>
                    <a:pt x="193" y="489"/>
                  </a:cubicBezTo>
                  <a:cubicBezTo>
                    <a:pt x="189" y="496"/>
                    <a:pt x="185" y="503"/>
                    <a:pt x="181" y="510"/>
                  </a:cubicBezTo>
                  <a:cubicBezTo>
                    <a:pt x="160" y="551"/>
                    <a:pt x="140" y="590"/>
                    <a:pt x="116" y="630"/>
                  </a:cubicBezTo>
                  <a:cubicBezTo>
                    <a:pt x="125" y="612"/>
                    <a:pt x="133" y="594"/>
                    <a:pt x="140" y="576"/>
                  </a:cubicBezTo>
                  <a:cubicBezTo>
                    <a:pt x="161" y="502"/>
                    <a:pt x="189" y="431"/>
                    <a:pt x="221" y="362"/>
                  </a:cubicBezTo>
                  <a:cubicBezTo>
                    <a:pt x="290" y="214"/>
                    <a:pt x="447" y="120"/>
                    <a:pt x="558" y="6"/>
                  </a:cubicBezTo>
                  <a:cubicBezTo>
                    <a:pt x="560" y="3"/>
                    <a:pt x="557" y="0"/>
                    <a:pt x="555" y="2"/>
                  </a:cubicBezTo>
                  <a:cubicBezTo>
                    <a:pt x="498" y="57"/>
                    <a:pt x="435" y="109"/>
                    <a:pt x="373" y="160"/>
                  </a:cubicBezTo>
                  <a:cubicBezTo>
                    <a:pt x="317" y="205"/>
                    <a:pt x="253" y="263"/>
                    <a:pt x="217" y="326"/>
                  </a:cubicBezTo>
                  <a:cubicBezTo>
                    <a:pt x="202" y="355"/>
                    <a:pt x="189" y="386"/>
                    <a:pt x="178" y="417"/>
                  </a:cubicBezTo>
                  <a:cubicBezTo>
                    <a:pt x="163" y="447"/>
                    <a:pt x="151" y="479"/>
                    <a:pt x="141" y="511"/>
                  </a:cubicBezTo>
                  <a:cubicBezTo>
                    <a:pt x="133" y="552"/>
                    <a:pt x="119" y="591"/>
                    <a:pt x="101" y="628"/>
                  </a:cubicBezTo>
                  <a:cubicBezTo>
                    <a:pt x="93" y="647"/>
                    <a:pt x="87" y="668"/>
                    <a:pt x="85" y="688"/>
                  </a:cubicBezTo>
                  <a:cubicBezTo>
                    <a:pt x="75" y="708"/>
                    <a:pt x="70" y="729"/>
                    <a:pt x="69" y="750"/>
                  </a:cubicBezTo>
                  <a:cubicBezTo>
                    <a:pt x="69" y="755"/>
                    <a:pt x="77" y="759"/>
                    <a:pt x="79" y="753"/>
                  </a:cubicBezTo>
                  <a:cubicBezTo>
                    <a:pt x="90" y="732"/>
                    <a:pt x="96" y="709"/>
                    <a:pt x="99" y="685"/>
                  </a:cubicBezTo>
                  <a:cubicBezTo>
                    <a:pt x="100" y="681"/>
                    <a:pt x="101" y="676"/>
                    <a:pt x="102" y="671"/>
                  </a:cubicBezTo>
                  <a:cubicBezTo>
                    <a:pt x="122" y="632"/>
                    <a:pt x="153" y="593"/>
                    <a:pt x="169" y="555"/>
                  </a:cubicBezTo>
                  <a:cubicBezTo>
                    <a:pt x="177" y="534"/>
                    <a:pt x="188" y="513"/>
                    <a:pt x="199" y="494"/>
                  </a:cubicBezTo>
                  <a:cubicBezTo>
                    <a:pt x="217" y="463"/>
                    <a:pt x="237" y="435"/>
                    <a:pt x="261" y="410"/>
                  </a:cubicBezTo>
                  <a:cubicBezTo>
                    <a:pt x="274" y="397"/>
                    <a:pt x="286" y="385"/>
                    <a:pt x="298" y="372"/>
                  </a:cubicBezTo>
                  <a:cubicBezTo>
                    <a:pt x="294" y="377"/>
                    <a:pt x="291" y="382"/>
                    <a:pt x="287" y="388"/>
                  </a:cubicBezTo>
                  <a:cubicBezTo>
                    <a:pt x="262" y="424"/>
                    <a:pt x="245" y="462"/>
                    <a:pt x="224" y="50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52;p37">
              <a:extLst>
                <a:ext uri="{FF2B5EF4-FFF2-40B4-BE49-F238E27FC236}">
                  <a16:creationId xmlns:a16="http://schemas.microsoft.com/office/drawing/2014/main" id="{3DC37013-690D-8532-1C1E-01925BE5E69D}"/>
                </a:ext>
              </a:extLst>
            </p:cNvPr>
            <p:cNvSpPr/>
            <p:nvPr/>
          </p:nvSpPr>
          <p:spPr>
            <a:xfrm>
              <a:off x="8040960" y="3582720"/>
              <a:ext cx="129600" cy="143640"/>
            </a:xfrm>
            <a:custGeom>
              <a:avLst/>
              <a:gdLst/>
              <a:ahLst/>
              <a:cxnLst/>
              <a:rect l="l" t="t" r="r" b="b"/>
              <a:pathLst>
                <a:path w="360" h="399" extrusionOk="0">
                  <a:moveTo>
                    <a:pt x="354" y="0"/>
                  </a:moveTo>
                  <a:cubicBezTo>
                    <a:pt x="343" y="6"/>
                    <a:pt x="332" y="12"/>
                    <a:pt x="321" y="19"/>
                  </a:cubicBezTo>
                  <a:cubicBezTo>
                    <a:pt x="286" y="39"/>
                    <a:pt x="252" y="61"/>
                    <a:pt x="219" y="84"/>
                  </a:cubicBezTo>
                  <a:cubicBezTo>
                    <a:pt x="178" y="116"/>
                    <a:pt x="152" y="157"/>
                    <a:pt x="118" y="195"/>
                  </a:cubicBezTo>
                  <a:cubicBezTo>
                    <a:pt x="93" y="225"/>
                    <a:pt x="70" y="257"/>
                    <a:pt x="49" y="291"/>
                  </a:cubicBezTo>
                  <a:cubicBezTo>
                    <a:pt x="30" y="323"/>
                    <a:pt x="4" y="359"/>
                    <a:pt x="0" y="396"/>
                  </a:cubicBezTo>
                  <a:cubicBezTo>
                    <a:pt x="0" y="397"/>
                    <a:pt x="2" y="398"/>
                    <a:pt x="2" y="396"/>
                  </a:cubicBezTo>
                  <a:cubicBezTo>
                    <a:pt x="7" y="369"/>
                    <a:pt x="29" y="342"/>
                    <a:pt x="42" y="319"/>
                  </a:cubicBezTo>
                  <a:cubicBezTo>
                    <a:pt x="68" y="273"/>
                    <a:pt x="101" y="230"/>
                    <a:pt x="138" y="192"/>
                  </a:cubicBezTo>
                  <a:cubicBezTo>
                    <a:pt x="178" y="151"/>
                    <a:pt x="209" y="110"/>
                    <a:pt x="256" y="77"/>
                  </a:cubicBezTo>
                  <a:cubicBezTo>
                    <a:pt x="257" y="77"/>
                    <a:pt x="258" y="76"/>
                    <a:pt x="259" y="75"/>
                  </a:cubicBezTo>
                  <a:cubicBezTo>
                    <a:pt x="294" y="55"/>
                    <a:pt x="327" y="32"/>
                    <a:pt x="358" y="6"/>
                  </a:cubicBezTo>
                  <a:cubicBezTo>
                    <a:pt x="358" y="5"/>
                    <a:pt x="358" y="4"/>
                    <a:pt x="358" y="4"/>
                  </a:cubicBezTo>
                  <a:cubicBezTo>
                    <a:pt x="358" y="3"/>
                    <a:pt x="359" y="3"/>
                    <a:pt x="358" y="2"/>
                  </a:cubicBezTo>
                  <a:cubicBezTo>
                    <a:pt x="357" y="1"/>
                    <a:pt x="357" y="2"/>
                    <a:pt x="356" y="1"/>
                  </a:cubicBezTo>
                  <a:cubicBezTo>
                    <a:pt x="355" y="0"/>
                    <a:pt x="355" y="0"/>
                    <a:pt x="355" y="0"/>
                  </a:cubicBezTo>
                  <a:cubicBezTo>
                    <a:pt x="354" y="0"/>
                    <a:pt x="354" y="0"/>
                    <a:pt x="35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53;p37">
              <a:extLst>
                <a:ext uri="{FF2B5EF4-FFF2-40B4-BE49-F238E27FC236}">
                  <a16:creationId xmlns:a16="http://schemas.microsoft.com/office/drawing/2014/main" id="{721FB930-6393-C787-57A0-285255074D5C}"/>
                </a:ext>
              </a:extLst>
            </p:cNvPr>
            <p:cNvSpPr/>
            <p:nvPr/>
          </p:nvSpPr>
          <p:spPr>
            <a:xfrm>
              <a:off x="8196480" y="3475440"/>
              <a:ext cx="58320" cy="109800"/>
            </a:xfrm>
            <a:custGeom>
              <a:avLst/>
              <a:gdLst/>
              <a:ahLst/>
              <a:cxnLst/>
              <a:rect l="l" t="t" r="r" b="b"/>
              <a:pathLst>
                <a:path w="162" h="305" extrusionOk="0">
                  <a:moveTo>
                    <a:pt x="3" y="302"/>
                  </a:moveTo>
                  <a:cubicBezTo>
                    <a:pt x="25" y="279"/>
                    <a:pt x="44" y="253"/>
                    <a:pt x="60" y="225"/>
                  </a:cubicBezTo>
                  <a:cubicBezTo>
                    <a:pt x="67" y="212"/>
                    <a:pt x="74" y="199"/>
                    <a:pt x="81" y="184"/>
                  </a:cubicBezTo>
                  <a:cubicBezTo>
                    <a:pt x="112" y="126"/>
                    <a:pt x="139" y="65"/>
                    <a:pt x="161" y="3"/>
                  </a:cubicBezTo>
                  <a:lnTo>
                    <a:pt x="161" y="2"/>
                  </a:lnTo>
                  <a:lnTo>
                    <a:pt x="161" y="1"/>
                  </a:lnTo>
                  <a:lnTo>
                    <a:pt x="160" y="1"/>
                  </a:lnTo>
                  <a:cubicBezTo>
                    <a:pt x="160" y="0"/>
                    <a:pt x="159" y="0"/>
                    <a:pt x="159" y="0"/>
                  </a:cubicBezTo>
                  <a:lnTo>
                    <a:pt x="158" y="1"/>
                  </a:lnTo>
                  <a:cubicBezTo>
                    <a:pt x="157" y="1"/>
                    <a:pt x="157" y="2"/>
                    <a:pt x="157" y="2"/>
                  </a:cubicBezTo>
                  <a:cubicBezTo>
                    <a:pt x="138" y="54"/>
                    <a:pt x="115" y="105"/>
                    <a:pt x="89" y="154"/>
                  </a:cubicBezTo>
                  <a:cubicBezTo>
                    <a:pt x="60" y="202"/>
                    <a:pt x="39" y="261"/>
                    <a:pt x="1" y="301"/>
                  </a:cubicBezTo>
                  <a:cubicBezTo>
                    <a:pt x="0" y="301"/>
                    <a:pt x="2" y="304"/>
                    <a:pt x="3" y="30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54;p37">
              <a:extLst>
                <a:ext uri="{FF2B5EF4-FFF2-40B4-BE49-F238E27FC236}">
                  <a16:creationId xmlns:a16="http://schemas.microsoft.com/office/drawing/2014/main" id="{27A4F053-BEBA-8C1F-4701-5C85D6F911C4}"/>
                </a:ext>
              </a:extLst>
            </p:cNvPr>
            <p:cNvSpPr/>
            <p:nvPr/>
          </p:nvSpPr>
          <p:spPr>
            <a:xfrm>
              <a:off x="8126280" y="3669840"/>
              <a:ext cx="54360" cy="61920"/>
            </a:xfrm>
            <a:custGeom>
              <a:avLst/>
              <a:gdLst/>
              <a:ahLst/>
              <a:cxnLst/>
              <a:rect l="l" t="t" r="r" b="b"/>
              <a:pathLst>
                <a:path w="151" h="172" extrusionOk="0">
                  <a:moveTo>
                    <a:pt x="147" y="1"/>
                  </a:moveTo>
                  <a:cubicBezTo>
                    <a:pt x="119" y="23"/>
                    <a:pt x="101" y="54"/>
                    <a:pt x="78" y="81"/>
                  </a:cubicBezTo>
                  <a:cubicBezTo>
                    <a:pt x="55" y="109"/>
                    <a:pt x="24" y="138"/>
                    <a:pt x="0" y="168"/>
                  </a:cubicBezTo>
                  <a:cubicBezTo>
                    <a:pt x="0" y="169"/>
                    <a:pt x="0" y="171"/>
                    <a:pt x="1" y="170"/>
                  </a:cubicBezTo>
                  <a:cubicBezTo>
                    <a:pt x="29" y="148"/>
                    <a:pt x="54" y="123"/>
                    <a:pt x="77" y="95"/>
                  </a:cubicBezTo>
                  <a:cubicBezTo>
                    <a:pt x="102" y="66"/>
                    <a:pt x="121" y="30"/>
                    <a:pt x="149" y="4"/>
                  </a:cubicBezTo>
                  <a:cubicBezTo>
                    <a:pt x="150" y="2"/>
                    <a:pt x="148" y="0"/>
                    <a:pt x="147"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55;p37">
              <a:extLst>
                <a:ext uri="{FF2B5EF4-FFF2-40B4-BE49-F238E27FC236}">
                  <a16:creationId xmlns:a16="http://schemas.microsoft.com/office/drawing/2014/main" id="{5591E9B9-2A17-07F7-71C7-35A193BC1E15}"/>
                </a:ext>
              </a:extLst>
            </p:cNvPr>
            <p:cNvSpPr/>
            <p:nvPr/>
          </p:nvSpPr>
          <p:spPr>
            <a:xfrm>
              <a:off x="7949880" y="3569760"/>
              <a:ext cx="281160" cy="315360"/>
            </a:xfrm>
            <a:custGeom>
              <a:avLst/>
              <a:gdLst/>
              <a:ahLst/>
              <a:cxnLst/>
              <a:rect l="l" t="t" r="r" b="b"/>
              <a:pathLst>
                <a:path w="781" h="876" extrusionOk="0">
                  <a:moveTo>
                    <a:pt x="15" y="867"/>
                  </a:moveTo>
                  <a:cubicBezTo>
                    <a:pt x="32" y="835"/>
                    <a:pt x="88" y="817"/>
                    <a:pt x="117" y="795"/>
                  </a:cubicBezTo>
                  <a:cubicBezTo>
                    <a:pt x="161" y="762"/>
                    <a:pt x="196" y="720"/>
                    <a:pt x="243" y="689"/>
                  </a:cubicBezTo>
                  <a:cubicBezTo>
                    <a:pt x="282" y="664"/>
                    <a:pt x="315" y="627"/>
                    <a:pt x="352" y="598"/>
                  </a:cubicBezTo>
                  <a:cubicBezTo>
                    <a:pt x="385" y="572"/>
                    <a:pt x="406" y="533"/>
                    <a:pt x="439" y="508"/>
                  </a:cubicBezTo>
                  <a:cubicBezTo>
                    <a:pt x="441" y="506"/>
                    <a:pt x="439" y="503"/>
                    <a:pt x="436" y="504"/>
                  </a:cubicBezTo>
                  <a:cubicBezTo>
                    <a:pt x="402" y="528"/>
                    <a:pt x="379" y="563"/>
                    <a:pt x="346" y="589"/>
                  </a:cubicBezTo>
                  <a:cubicBezTo>
                    <a:pt x="300" y="624"/>
                    <a:pt x="256" y="661"/>
                    <a:pt x="209" y="695"/>
                  </a:cubicBezTo>
                  <a:cubicBezTo>
                    <a:pt x="170" y="723"/>
                    <a:pt x="138" y="763"/>
                    <a:pt x="99" y="793"/>
                  </a:cubicBezTo>
                  <a:cubicBezTo>
                    <a:pt x="93" y="797"/>
                    <a:pt x="86" y="802"/>
                    <a:pt x="80" y="805"/>
                  </a:cubicBezTo>
                  <a:cubicBezTo>
                    <a:pt x="70" y="811"/>
                    <a:pt x="60" y="816"/>
                    <a:pt x="49" y="820"/>
                  </a:cubicBezTo>
                  <a:cubicBezTo>
                    <a:pt x="51" y="818"/>
                    <a:pt x="53" y="816"/>
                    <a:pt x="55" y="813"/>
                  </a:cubicBezTo>
                  <a:cubicBezTo>
                    <a:pt x="69" y="790"/>
                    <a:pt x="86" y="768"/>
                    <a:pt x="105" y="748"/>
                  </a:cubicBezTo>
                  <a:cubicBezTo>
                    <a:pt x="110" y="743"/>
                    <a:pt x="115" y="739"/>
                    <a:pt x="121" y="734"/>
                  </a:cubicBezTo>
                  <a:cubicBezTo>
                    <a:pt x="121" y="735"/>
                    <a:pt x="121" y="735"/>
                    <a:pt x="122" y="735"/>
                  </a:cubicBezTo>
                  <a:lnTo>
                    <a:pt x="123" y="735"/>
                  </a:lnTo>
                  <a:cubicBezTo>
                    <a:pt x="132" y="734"/>
                    <a:pt x="135" y="725"/>
                    <a:pt x="139" y="716"/>
                  </a:cubicBezTo>
                  <a:cubicBezTo>
                    <a:pt x="148" y="707"/>
                    <a:pt x="155" y="697"/>
                    <a:pt x="162" y="687"/>
                  </a:cubicBezTo>
                  <a:cubicBezTo>
                    <a:pt x="177" y="684"/>
                    <a:pt x="185" y="671"/>
                    <a:pt x="197" y="660"/>
                  </a:cubicBezTo>
                  <a:cubicBezTo>
                    <a:pt x="231" y="626"/>
                    <a:pt x="272" y="595"/>
                    <a:pt x="310" y="563"/>
                  </a:cubicBezTo>
                  <a:cubicBezTo>
                    <a:pt x="337" y="540"/>
                    <a:pt x="359" y="509"/>
                    <a:pt x="388" y="485"/>
                  </a:cubicBezTo>
                  <a:cubicBezTo>
                    <a:pt x="416" y="462"/>
                    <a:pt x="442" y="436"/>
                    <a:pt x="466" y="408"/>
                  </a:cubicBezTo>
                  <a:cubicBezTo>
                    <a:pt x="523" y="339"/>
                    <a:pt x="579" y="270"/>
                    <a:pt x="636" y="201"/>
                  </a:cubicBezTo>
                  <a:cubicBezTo>
                    <a:pt x="664" y="166"/>
                    <a:pt x="684" y="124"/>
                    <a:pt x="715" y="93"/>
                  </a:cubicBezTo>
                  <a:cubicBezTo>
                    <a:pt x="736" y="72"/>
                    <a:pt x="754" y="49"/>
                    <a:pt x="769" y="24"/>
                  </a:cubicBezTo>
                  <a:cubicBezTo>
                    <a:pt x="772" y="18"/>
                    <a:pt x="776" y="11"/>
                    <a:pt x="779" y="5"/>
                  </a:cubicBezTo>
                  <a:cubicBezTo>
                    <a:pt x="780" y="2"/>
                    <a:pt x="776" y="0"/>
                    <a:pt x="774" y="3"/>
                  </a:cubicBezTo>
                  <a:cubicBezTo>
                    <a:pt x="773" y="5"/>
                    <a:pt x="772" y="7"/>
                    <a:pt x="770" y="10"/>
                  </a:cubicBezTo>
                  <a:cubicBezTo>
                    <a:pt x="754" y="39"/>
                    <a:pt x="734" y="65"/>
                    <a:pt x="710" y="89"/>
                  </a:cubicBezTo>
                  <a:cubicBezTo>
                    <a:pt x="686" y="120"/>
                    <a:pt x="665" y="153"/>
                    <a:pt x="641" y="184"/>
                  </a:cubicBezTo>
                  <a:cubicBezTo>
                    <a:pt x="590" y="251"/>
                    <a:pt x="531" y="313"/>
                    <a:pt x="479" y="380"/>
                  </a:cubicBezTo>
                  <a:cubicBezTo>
                    <a:pt x="430" y="442"/>
                    <a:pt x="361" y="486"/>
                    <a:pt x="309" y="545"/>
                  </a:cubicBezTo>
                  <a:cubicBezTo>
                    <a:pt x="294" y="559"/>
                    <a:pt x="278" y="571"/>
                    <a:pt x="260" y="583"/>
                  </a:cubicBezTo>
                  <a:cubicBezTo>
                    <a:pt x="246" y="594"/>
                    <a:pt x="234" y="610"/>
                    <a:pt x="221" y="622"/>
                  </a:cubicBezTo>
                  <a:cubicBezTo>
                    <a:pt x="207" y="635"/>
                    <a:pt x="194" y="642"/>
                    <a:pt x="182" y="654"/>
                  </a:cubicBezTo>
                  <a:cubicBezTo>
                    <a:pt x="178" y="658"/>
                    <a:pt x="174" y="663"/>
                    <a:pt x="170" y="668"/>
                  </a:cubicBezTo>
                  <a:lnTo>
                    <a:pt x="170" y="667"/>
                  </a:lnTo>
                  <a:lnTo>
                    <a:pt x="169" y="666"/>
                  </a:lnTo>
                  <a:lnTo>
                    <a:pt x="168" y="666"/>
                  </a:lnTo>
                  <a:lnTo>
                    <a:pt x="167" y="666"/>
                  </a:lnTo>
                  <a:cubicBezTo>
                    <a:pt x="167" y="666"/>
                    <a:pt x="166" y="666"/>
                    <a:pt x="166" y="667"/>
                  </a:cubicBezTo>
                  <a:lnTo>
                    <a:pt x="165" y="668"/>
                  </a:lnTo>
                  <a:cubicBezTo>
                    <a:pt x="177" y="643"/>
                    <a:pt x="188" y="617"/>
                    <a:pt x="201" y="593"/>
                  </a:cubicBezTo>
                  <a:cubicBezTo>
                    <a:pt x="215" y="566"/>
                    <a:pt x="238" y="540"/>
                    <a:pt x="253" y="513"/>
                  </a:cubicBezTo>
                  <a:cubicBezTo>
                    <a:pt x="273" y="480"/>
                    <a:pt x="296" y="449"/>
                    <a:pt x="321" y="420"/>
                  </a:cubicBezTo>
                  <a:cubicBezTo>
                    <a:pt x="373" y="355"/>
                    <a:pt x="432" y="295"/>
                    <a:pt x="496" y="241"/>
                  </a:cubicBezTo>
                  <a:cubicBezTo>
                    <a:pt x="553" y="195"/>
                    <a:pt x="614" y="143"/>
                    <a:pt x="651" y="78"/>
                  </a:cubicBezTo>
                  <a:cubicBezTo>
                    <a:pt x="651" y="77"/>
                    <a:pt x="651" y="76"/>
                    <a:pt x="649" y="77"/>
                  </a:cubicBezTo>
                  <a:cubicBezTo>
                    <a:pt x="535" y="187"/>
                    <a:pt x="409" y="284"/>
                    <a:pt x="311" y="410"/>
                  </a:cubicBezTo>
                  <a:cubicBezTo>
                    <a:pt x="274" y="456"/>
                    <a:pt x="245" y="504"/>
                    <a:pt x="212" y="553"/>
                  </a:cubicBezTo>
                  <a:cubicBezTo>
                    <a:pt x="198" y="572"/>
                    <a:pt x="184" y="592"/>
                    <a:pt x="172" y="613"/>
                  </a:cubicBezTo>
                  <a:cubicBezTo>
                    <a:pt x="170" y="616"/>
                    <a:pt x="169" y="619"/>
                    <a:pt x="167" y="621"/>
                  </a:cubicBezTo>
                  <a:cubicBezTo>
                    <a:pt x="164" y="629"/>
                    <a:pt x="151" y="668"/>
                    <a:pt x="139" y="697"/>
                  </a:cubicBezTo>
                  <a:cubicBezTo>
                    <a:pt x="118" y="720"/>
                    <a:pt x="94" y="741"/>
                    <a:pt x="73" y="764"/>
                  </a:cubicBezTo>
                  <a:cubicBezTo>
                    <a:pt x="48" y="792"/>
                    <a:pt x="16" y="825"/>
                    <a:pt x="4" y="861"/>
                  </a:cubicBezTo>
                  <a:cubicBezTo>
                    <a:pt x="0" y="869"/>
                    <a:pt x="12" y="875"/>
                    <a:pt x="15" y="86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56;p37">
              <a:extLst>
                <a:ext uri="{FF2B5EF4-FFF2-40B4-BE49-F238E27FC236}">
                  <a16:creationId xmlns:a16="http://schemas.microsoft.com/office/drawing/2014/main" id="{077D6BC4-4FA0-BC77-3743-17501324EFDC}"/>
                </a:ext>
              </a:extLst>
            </p:cNvPr>
            <p:cNvSpPr/>
            <p:nvPr/>
          </p:nvSpPr>
          <p:spPr>
            <a:xfrm>
              <a:off x="8132760" y="3385440"/>
              <a:ext cx="20520" cy="36720"/>
            </a:xfrm>
            <a:custGeom>
              <a:avLst/>
              <a:gdLst/>
              <a:ahLst/>
              <a:cxnLst/>
              <a:rect l="l" t="t" r="r" b="b"/>
              <a:pathLst>
                <a:path w="57" h="102" extrusionOk="0">
                  <a:moveTo>
                    <a:pt x="50" y="1"/>
                  </a:moveTo>
                  <a:cubicBezTo>
                    <a:pt x="48" y="16"/>
                    <a:pt x="43" y="30"/>
                    <a:pt x="35" y="43"/>
                  </a:cubicBezTo>
                  <a:cubicBezTo>
                    <a:pt x="35" y="44"/>
                    <a:pt x="34" y="45"/>
                    <a:pt x="34" y="46"/>
                  </a:cubicBezTo>
                  <a:cubicBezTo>
                    <a:pt x="31" y="54"/>
                    <a:pt x="27" y="62"/>
                    <a:pt x="23" y="70"/>
                  </a:cubicBezTo>
                  <a:cubicBezTo>
                    <a:pt x="17" y="80"/>
                    <a:pt x="9" y="89"/>
                    <a:pt x="1" y="98"/>
                  </a:cubicBezTo>
                  <a:lnTo>
                    <a:pt x="0" y="98"/>
                  </a:lnTo>
                  <a:cubicBezTo>
                    <a:pt x="0" y="99"/>
                    <a:pt x="0" y="99"/>
                    <a:pt x="0" y="99"/>
                  </a:cubicBezTo>
                  <a:lnTo>
                    <a:pt x="0" y="100"/>
                  </a:lnTo>
                  <a:cubicBezTo>
                    <a:pt x="0" y="100"/>
                    <a:pt x="1" y="100"/>
                    <a:pt x="1" y="101"/>
                  </a:cubicBezTo>
                  <a:lnTo>
                    <a:pt x="2" y="101"/>
                  </a:lnTo>
                  <a:cubicBezTo>
                    <a:pt x="20" y="99"/>
                    <a:pt x="30" y="72"/>
                    <a:pt x="36" y="59"/>
                  </a:cubicBezTo>
                  <a:cubicBezTo>
                    <a:pt x="44" y="41"/>
                    <a:pt x="56" y="20"/>
                    <a:pt x="53" y="1"/>
                  </a:cubicBezTo>
                  <a:lnTo>
                    <a:pt x="53" y="0"/>
                  </a:lnTo>
                  <a:cubicBezTo>
                    <a:pt x="52" y="0"/>
                    <a:pt x="52" y="0"/>
                    <a:pt x="52" y="0"/>
                  </a:cubicBezTo>
                  <a:lnTo>
                    <a:pt x="51" y="0"/>
                  </a:lnTo>
                  <a:lnTo>
                    <a:pt x="50" y="0"/>
                  </a:lnTo>
                  <a:cubicBezTo>
                    <a:pt x="50" y="1"/>
                    <a:pt x="50" y="1"/>
                    <a:pt x="5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57;p37">
              <a:extLst>
                <a:ext uri="{FF2B5EF4-FFF2-40B4-BE49-F238E27FC236}">
                  <a16:creationId xmlns:a16="http://schemas.microsoft.com/office/drawing/2014/main" id="{8165116A-95AE-080A-B0E8-7F896D4A18A7}"/>
                </a:ext>
              </a:extLst>
            </p:cNvPr>
            <p:cNvSpPr/>
            <p:nvPr/>
          </p:nvSpPr>
          <p:spPr>
            <a:xfrm>
              <a:off x="8326440" y="3516480"/>
              <a:ext cx="10080" cy="47520"/>
            </a:xfrm>
            <a:custGeom>
              <a:avLst/>
              <a:gdLst/>
              <a:ahLst/>
              <a:cxnLst/>
              <a:rect l="l" t="t" r="r" b="b"/>
              <a:pathLst>
                <a:path w="28" h="132" extrusionOk="0">
                  <a:moveTo>
                    <a:pt x="0" y="0"/>
                  </a:moveTo>
                  <a:cubicBezTo>
                    <a:pt x="0" y="43"/>
                    <a:pt x="16" y="87"/>
                    <a:pt x="23" y="129"/>
                  </a:cubicBezTo>
                  <a:cubicBezTo>
                    <a:pt x="23" y="131"/>
                    <a:pt x="27" y="131"/>
                    <a:pt x="27" y="129"/>
                  </a:cubicBezTo>
                  <a:cubicBezTo>
                    <a:pt x="27" y="126"/>
                    <a:pt x="27" y="124"/>
                    <a:pt x="27" y="122"/>
                  </a:cubicBezTo>
                  <a:cubicBezTo>
                    <a:pt x="27" y="101"/>
                    <a:pt x="24" y="81"/>
                    <a:pt x="16" y="63"/>
                  </a:cubicBezTo>
                  <a:cubicBezTo>
                    <a:pt x="9" y="42"/>
                    <a:pt x="4" y="2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58;p37">
              <a:extLst>
                <a:ext uri="{FF2B5EF4-FFF2-40B4-BE49-F238E27FC236}">
                  <a16:creationId xmlns:a16="http://schemas.microsoft.com/office/drawing/2014/main" id="{836F09A7-565A-3508-6119-A0C99FB3CE6F}"/>
                </a:ext>
              </a:extLst>
            </p:cNvPr>
            <p:cNvSpPr/>
            <p:nvPr/>
          </p:nvSpPr>
          <p:spPr>
            <a:xfrm>
              <a:off x="8337600" y="3593520"/>
              <a:ext cx="6840" cy="33120"/>
            </a:xfrm>
            <a:custGeom>
              <a:avLst/>
              <a:gdLst/>
              <a:ahLst/>
              <a:cxnLst/>
              <a:rect l="l" t="t" r="r" b="b"/>
              <a:pathLst>
                <a:path w="19" h="92" extrusionOk="0">
                  <a:moveTo>
                    <a:pt x="5" y="4"/>
                  </a:moveTo>
                  <a:cubicBezTo>
                    <a:pt x="5" y="1"/>
                    <a:pt x="1" y="0"/>
                    <a:pt x="1" y="4"/>
                  </a:cubicBezTo>
                  <a:cubicBezTo>
                    <a:pt x="0" y="5"/>
                    <a:pt x="0" y="6"/>
                    <a:pt x="0" y="8"/>
                  </a:cubicBezTo>
                  <a:cubicBezTo>
                    <a:pt x="0" y="10"/>
                    <a:pt x="0" y="11"/>
                    <a:pt x="1" y="12"/>
                  </a:cubicBezTo>
                  <a:cubicBezTo>
                    <a:pt x="7" y="23"/>
                    <a:pt x="2" y="29"/>
                    <a:pt x="3" y="39"/>
                  </a:cubicBezTo>
                  <a:cubicBezTo>
                    <a:pt x="4" y="45"/>
                    <a:pt x="5" y="51"/>
                    <a:pt x="8" y="56"/>
                  </a:cubicBezTo>
                  <a:cubicBezTo>
                    <a:pt x="11" y="66"/>
                    <a:pt x="6" y="78"/>
                    <a:pt x="10" y="88"/>
                  </a:cubicBezTo>
                  <a:cubicBezTo>
                    <a:pt x="10" y="90"/>
                    <a:pt x="14" y="91"/>
                    <a:pt x="15" y="88"/>
                  </a:cubicBezTo>
                  <a:cubicBezTo>
                    <a:pt x="17" y="82"/>
                    <a:pt x="18" y="75"/>
                    <a:pt x="18" y="69"/>
                  </a:cubicBezTo>
                  <a:cubicBezTo>
                    <a:pt x="18" y="62"/>
                    <a:pt x="17" y="55"/>
                    <a:pt x="15" y="49"/>
                  </a:cubicBezTo>
                  <a:cubicBezTo>
                    <a:pt x="12" y="38"/>
                    <a:pt x="11" y="28"/>
                    <a:pt x="11" y="17"/>
                  </a:cubicBezTo>
                  <a:cubicBezTo>
                    <a:pt x="11" y="12"/>
                    <a:pt x="5" y="11"/>
                    <a:pt x="5"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59;p37">
              <a:extLst>
                <a:ext uri="{FF2B5EF4-FFF2-40B4-BE49-F238E27FC236}">
                  <a16:creationId xmlns:a16="http://schemas.microsoft.com/office/drawing/2014/main" id="{255419C9-410F-E6DE-C54B-053DCC32F269}"/>
                </a:ext>
              </a:extLst>
            </p:cNvPr>
            <p:cNvSpPr/>
            <p:nvPr/>
          </p:nvSpPr>
          <p:spPr>
            <a:xfrm>
              <a:off x="8334360" y="3636000"/>
              <a:ext cx="15480" cy="106560"/>
            </a:xfrm>
            <a:custGeom>
              <a:avLst/>
              <a:gdLst/>
              <a:ahLst/>
              <a:cxnLst/>
              <a:rect l="l" t="t" r="r" b="b"/>
              <a:pathLst>
                <a:path w="43" h="296" extrusionOk="0">
                  <a:moveTo>
                    <a:pt x="5" y="294"/>
                  </a:moveTo>
                  <a:cubicBezTo>
                    <a:pt x="27" y="264"/>
                    <a:pt x="16" y="227"/>
                    <a:pt x="32" y="196"/>
                  </a:cubicBezTo>
                  <a:cubicBezTo>
                    <a:pt x="42" y="178"/>
                    <a:pt x="31" y="137"/>
                    <a:pt x="31" y="117"/>
                  </a:cubicBezTo>
                  <a:cubicBezTo>
                    <a:pt x="31" y="79"/>
                    <a:pt x="31" y="41"/>
                    <a:pt x="29" y="3"/>
                  </a:cubicBezTo>
                  <a:cubicBezTo>
                    <a:pt x="29" y="0"/>
                    <a:pt x="25" y="0"/>
                    <a:pt x="25" y="3"/>
                  </a:cubicBezTo>
                  <a:cubicBezTo>
                    <a:pt x="23" y="58"/>
                    <a:pt x="21" y="114"/>
                    <a:pt x="23" y="169"/>
                  </a:cubicBezTo>
                  <a:cubicBezTo>
                    <a:pt x="25" y="208"/>
                    <a:pt x="4" y="253"/>
                    <a:pt x="0" y="293"/>
                  </a:cubicBezTo>
                  <a:lnTo>
                    <a:pt x="0" y="294"/>
                  </a:lnTo>
                  <a:lnTo>
                    <a:pt x="1" y="295"/>
                  </a:lnTo>
                  <a:lnTo>
                    <a:pt x="2" y="295"/>
                  </a:lnTo>
                  <a:cubicBezTo>
                    <a:pt x="3" y="295"/>
                    <a:pt x="3" y="295"/>
                    <a:pt x="4" y="295"/>
                  </a:cubicBezTo>
                  <a:lnTo>
                    <a:pt x="5" y="2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60;p37">
              <a:extLst>
                <a:ext uri="{FF2B5EF4-FFF2-40B4-BE49-F238E27FC236}">
                  <a16:creationId xmlns:a16="http://schemas.microsoft.com/office/drawing/2014/main" id="{EC1D93C9-5658-424A-51D2-ADCDBAA8396D}"/>
                </a:ext>
              </a:extLst>
            </p:cNvPr>
            <p:cNvSpPr/>
            <p:nvPr/>
          </p:nvSpPr>
          <p:spPr>
            <a:xfrm>
              <a:off x="8364240" y="3634560"/>
              <a:ext cx="12960" cy="64080"/>
            </a:xfrm>
            <a:custGeom>
              <a:avLst/>
              <a:gdLst/>
              <a:ahLst/>
              <a:cxnLst/>
              <a:rect l="l" t="t" r="r" b="b"/>
              <a:pathLst>
                <a:path w="36" h="178" extrusionOk="0">
                  <a:moveTo>
                    <a:pt x="25" y="2"/>
                  </a:moveTo>
                  <a:lnTo>
                    <a:pt x="24" y="1"/>
                  </a:lnTo>
                  <a:cubicBezTo>
                    <a:pt x="23" y="0"/>
                    <a:pt x="23" y="0"/>
                    <a:pt x="23" y="0"/>
                  </a:cubicBezTo>
                  <a:cubicBezTo>
                    <a:pt x="22" y="0"/>
                    <a:pt x="23" y="0"/>
                    <a:pt x="22" y="1"/>
                  </a:cubicBezTo>
                  <a:cubicBezTo>
                    <a:pt x="21" y="2"/>
                    <a:pt x="21" y="1"/>
                    <a:pt x="21" y="1"/>
                  </a:cubicBezTo>
                  <a:cubicBezTo>
                    <a:pt x="21" y="2"/>
                    <a:pt x="21" y="2"/>
                    <a:pt x="21" y="2"/>
                  </a:cubicBezTo>
                  <a:cubicBezTo>
                    <a:pt x="21" y="32"/>
                    <a:pt x="19" y="62"/>
                    <a:pt x="17" y="92"/>
                  </a:cubicBezTo>
                  <a:cubicBezTo>
                    <a:pt x="17" y="102"/>
                    <a:pt x="9" y="167"/>
                    <a:pt x="1" y="171"/>
                  </a:cubicBezTo>
                  <a:cubicBezTo>
                    <a:pt x="1" y="171"/>
                    <a:pt x="0" y="171"/>
                    <a:pt x="0" y="172"/>
                  </a:cubicBezTo>
                  <a:lnTo>
                    <a:pt x="0" y="173"/>
                  </a:lnTo>
                  <a:cubicBezTo>
                    <a:pt x="0" y="174"/>
                    <a:pt x="0" y="175"/>
                    <a:pt x="0" y="175"/>
                  </a:cubicBezTo>
                  <a:cubicBezTo>
                    <a:pt x="0" y="176"/>
                    <a:pt x="1" y="176"/>
                    <a:pt x="1" y="176"/>
                  </a:cubicBezTo>
                  <a:cubicBezTo>
                    <a:pt x="2" y="177"/>
                    <a:pt x="2" y="177"/>
                    <a:pt x="3" y="177"/>
                  </a:cubicBezTo>
                  <a:lnTo>
                    <a:pt x="7" y="177"/>
                  </a:lnTo>
                  <a:cubicBezTo>
                    <a:pt x="8" y="177"/>
                    <a:pt x="8" y="177"/>
                    <a:pt x="9" y="176"/>
                  </a:cubicBezTo>
                  <a:cubicBezTo>
                    <a:pt x="10" y="175"/>
                    <a:pt x="11" y="175"/>
                    <a:pt x="11" y="175"/>
                  </a:cubicBezTo>
                  <a:cubicBezTo>
                    <a:pt x="11" y="174"/>
                    <a:pt x="11" y="174"/>
                    <a:pt x="11" y="174"/>
                  </a:cubicBezTo>
                  <a:cubicBezTo>
                    <a:pt x="35" y="122"/>
                    <a:pt x="26" y="58"/>
                    <a:pt x="2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61;p37">
              <a:extLst>
                <a:ext uri="{FF2B5EF4-FFF2-40B4-BE49-F238E27FC236}">
                  <a16:creationId xmlns:a16="http://schemas.microsoft.com/office/drawing/2014/main" id="{CC5B0F8A-5204-EE80-97D5-89C153240CDC}"/>
                </a:ext>
              </a:extLst>
            </p:cNvPr>
            <p:cNvSpPr/>
            <p:nvPr/>
          </p:nvSpPr>
          <p:spPr>
            <a:xfrm>
              <a:off x="8347320" y="3734280"/>
              <a:ext cx="11520" cy="47160"/>
            </a:xfrm>
            <a:custGeom>
              <a:avLst/>
              <a:gdLst/>
              <a:ahLst/>
              <a:cxnLst/>
              <a:rect l="l" t="t" r="r" b="b"/>
              <a:pathLst>
                <a:path w="32" h="131" extrusionOk="0">
                  <a:moveTo>
                    <a:pt x="31" y="0"/>
                  </a:moveTo>
                  <a:lnTo>
                    <a:pt x="30" y="0"/>
                  </a:lnTo>
                  <a:cubicBezTo>
                    <a:pt x="26" y="27"/>
                    <a:pt x="19" y="54"/>
                    <a:pt x="10" y="80"/>
                  </a:cubicBezTo>
                  <a:cubicBezTo>
                    <a:pt x="3" y="93"/>
                    <a:pt x="0" y="109"/>
                    <a:pt x="0" y="124"/>
                  </a:cubicBezTo>
                  <a:cubicBezTo>
                    <a:pt x="0" y="125"/>
                    <a:pt x="0" y="127"/>
                    <a:pt x="0" y="128"/>
                  </a:cubicBezTo>
                  <a:lnTo>
                    <a:pt x="0" y="129"/>
                  </a:lnTo>
                  <a:cubicBezTo>
                    <a:pt x="0" y="129"/>
                    <a:pt x="0" y="128"/>
                    <a:pt x="1" y="129"/>
                  </a:cubicBezTo>
                  <a:cubicBezTo>
                    <a:pt x="2" y="130"/>
                    <a:pt x="1" y="130"/>
                    <a:pt x="2" y="130"/>
                  </a:cubicBezTo>
                  <a:lnTo>
                    <a:pt x="3" y="129"/>
                  </a:lnTo>
                  <a:lnTo>
                    <a:pt x="3" y="128"/>
                  </a:lnTo>
                  <a:cubicBezTo>
                    <a:pt x="5" y="122"/>
                    <a:pt x="10" y="121"/>
                    <a:pt x="11" y="115"/>
                  </a:cubicBezTo>
                  <a:cubicBezTo>
                    <a:pt x="15" y="104"/>
                    <a:pt x="18" y="93"/>
                    <a:pt x="21" y="83"/>
                  </a:cubicBezTo>
                  <a:cubicBezTo>
                    <a:pt x="28" y="60"/>
                    <a:pt x="31" y="36"/>
                    <a:pt x="31" y="13"/>
                  </a:cubicBezTo>
                  <a:cubicBezTo>
                    <a:pt x="31" y="9"/>
                    <a:pt x="31" y="4"/>
                    <a:pt x="3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62;p37">
              <a:extLst>
                <a:ext uri="{FF2B5EF4-FFF2-40B4-BE49-F238E27FC236}">
                  <a16:creationId xmlns:a16="http://schemas.microsoft.com/office/drawing/2014/main" id="{17CE4720-79B5-6C15-FE05-EFF0EDCC0FF7}"/>
                </a:ext>
              </a:extLst>
            </p:cNvPr>
            <p:cNvSpPr/>
            <p:nvPr/>
          </p:nvSpPr>
          <p:spPr>
            <a:xfrm>
              <a:off x="8163720" y="3651480"/>
              <a:ext cx="304920" cy="442440"/>
            </a:xfrm>
            <a:custGeom>
              <a:avLst/>
              <a:gdLst/>
              <a:ahLst/>
              <a:cxnLst/>
              <a:rect l="l" t="t" r="r" b="b"/>
              <a:pathLst>
                <a:path w="847" h="1229" extrusionOk="0">
                  <a:moveTo>
                    <a:pt x="302" y="1094"/>
                  </a:moveTo>
                  <a:cubicBezTo>
                    <a:pt x="305" y="1074"/>
                    <a:pt x="307" y="1055"/>
                    <a:pt x="307" y="1035"/>
                  </a:cubicBezTo>
                  <a:cubicBezTo>
                    <a:pt x="313" y="1008"/>
                    <a:pt x="323" y="981"/>
                    <a:pt x="334" y="956"/>
                  </a:cubicBezTo>
                  <a:cubicBezTo>
                    <a:pt x="354" y="912"/>
                    <a:pt x="374" y="866"/>
                    <a:pt x="392" y="821"/>
                  </a:cubicBezTo>
                  <a:cubicBezTo>
                    <a:pt x="397" y="810"/>
                    <a:pt x="403" y="797"/>
                    <a:pt x="410" y="784"/>
                  </a:cubicBezTo>
                  <a:cubicBezTo>
                    <a:pt x="397" y="822"/>
                    <a:pt x="388" y="862"/>
                    <a:pt x="383" y="902"/>
                  </a:cubicBezTo>
                  <a:cubicBezTo>
                    <a:pt x="373" y="962"/>
                    <a:pt x="367" y="1022"/>
                    <a:pt x="364" y="1082"/>
                  </a:cubicBezTo>
                  <a:cubicBezTo>
                    <a:pt x="354" y="1110"/>
                    <a:pt x="347" y="1138"/>
                    <a:pt x="345" y="1167"/>
                  </a:cubicBezTo>
                  <a:cubicBezTo>
                    <a:pt x="345" y="1169"/>
                    <a:pt x="344" y="1170"/>
                    <a:pt x="345" y="1171"/>
                  </a:cubicBezTo>
                  <a:cubicBezTo>
                    <a:pt x="346" y="1173"/>
                    <a:pt x="347" y="1173"/>
                    <a:pt x="348" y="1173"/>
                  </a:cubicBezTo>
                  <a:cubicBezTo>
                    <a:pt x="349" y="1174"/>
                    <a:pt x="349" y="1174"/>
                    <a:pt x="351" y="1174"/>
                  </a:cubicBezTo>
                  <a:cubicBezTo>
                    <a:pt x="352" y="1174"/>
                    <a:pt x="354" y="1174"/>
                    <a:pt x="355" y="1173"/>
                  </a:cubicBezTo>
                  <a:cubicBezTo>
                    <a:pt x="355" y="1173"/>
                    <a:pt x="356" y="1173"/>
                    <a:pt x="356" y="1172"/>
                  </a:cubicBezTo>
                  <a:cubicBezTo>
                    <a:pt x="357" y="1173"/>
                    <a:pt x="357" y="1173"/>
                    <a:pt x="358" y="1173"/>
                  </a:cubicBezTo>
                  <a:cubicBezTo>
                    <a:pt x="358" y="1173"/>
                    <a:pt x="359" y="1173"/>
                    <a:pt x="360" y="1172"/>
                  </a:cubicBezTo>
                  <a:lnTo>
                    <a:pt x="361" y="1171"/>
                  </a:lnTo>
                  <a:cubicBezTo>
                    <a:pt x="378" y="1149"/>
                    <a:pt x="380" y="1111"/>
                    <a:pt x="387" y="1081"/>
                  </a:cubicBezTo>
                  <a:cubicBezTo>
                    <a:pt x="396" y="1056"/>
                    <a:pt x="407" y="1032"/>
                    <a:pt x="420" y="1010"/>
                  </a:cubicBezTo>
                  <a:cubicBezTo>
                    <a:pt x="427" y="998"/>
                    <a:pt x="434" y="987"/>
                    <a:pt x="441" y="977"/>
                  </a:cubicBezTo>
                  <a:cubicBezTo>
                    <a:pt x="452" y="961"/>
                    <a:pt x="463" y="946"/>
                    <a:pt x="472" y="929"/>
                  </a:cubicBezTo>
                  <a:cubicBezTo>
                    <a:pt x="489" y="900"/>
                    <a:pt x="503" y="869"/>
                    <a:pt x="514" y="837"/>
                  </a:cubicBezTo>
                  <a:cubicBezTo>
                    <a:pt x="505" y="874"/>
                    <a:pt x="501" y="913"/>
                    <a:pt x="501" y="951"/>
                  </a:cubicBezTo>
                  <a:cubicBezTo>
                    <a:pt x="501" y="952"/>
                    <a:pt x="501" y="954"/>
                    <a:pt x="501" y="955"/>
                  </a:cubicBezTo>
                  <a:cubicBezTo>
                    <a:pt x="501" y="962"/>
                    <a:pt x="511" y="961"/>
                    <a:pt x="511" y="954"/>
                  </a:cubicBezTo>
                  <a:cubicBezTo>
                    <a:pt x="511" y="947"/>
                    <a:pt x="511" y="937"/>
                    <a:pt x="511" y="928"/>
                  </a:cubicBezTo>
                  <a:cubicBezTo>
                    <a:pt x="511" y="926"/>
                    <a:pt x="511" y="924"/>
                    <a:pt x="512" y="922"/>
                  </a:cubicBezTo>
                  <a:lnTo>
                    <a:pt x="513" y="922"/>
                  </a:lnTo>
                  <a:cubicBezTo>
                    <a:pt x="514" y="922"/>
                    <a:pt x="514" y="922"/>
                    <a:pt x="515" y="921"/>
                  </a:cubicBezTo>
                  <a:lnTo>
                    <a:pt x="516" y="921"/>
                  </a:lnTo>
                  <a:cubicBezTo>
                    <a:pt x="518" y="917"/>
                    <a:pt x="521" y="914"/>
                    <a:pt x="523" y="910"/>
                  </a:cubicBezTo>
                  <a:cubicBezTo>
                    <a:pt x="524" y="908"/>
                    <a:pt x="525" y="906"/>
                    <a:pt x="526" y="904"/>
                  </a:cubicBezTo>
                  <a:cubicBezTo>
                    <a:pt x="530" y="896"/>
                    <a:pt x="535" y="889"/>
                    <a:pt x="539" y="881"/>
                  </a:cubicBezTo>
                  <a:cubicBezTo>
                    <a:pt x="548" y="867"/>
                    <a:pt x="557" y="851"/>
                    <a:pt x="568" y="838"/>
                  </a:cubicBezTo>
                  <a:cubicBezTo>
                    <a:pt x="572" y="831"/>
                    <a:pt x="581" y="822"/>
                    <a:pt x="590" y="813"/>
                  </a:cubicBezTo>
                  <a:cubicBezTo>
                    <a:pt x="585" y="837"/>
                    <a:pt x="582" y="860"/>
                    <a:pt x="580" y="884"/>
                  </a:cubicBezTo>
                  <a:cubicBezTo>
                    <a:pt x="578" y="909"/>
                    <a:pt x="576" y="934"/>
                    <a:pt x="576" y="959"/>
                  </a:cubicBezTo>
                  <a:cubicBezTo>
                    <a:pt x="576" y="987"/>
                    <a:pt x="578" y="1015"/>
                    <a:pt x="581" y="1043"/>
                  </a:cubicBezTo>
                  <a:cubicBezTo>
                    <a:pt x="585" y="1066"/>
                    <a:pt x="601" y="1092"/>
                    <a:pt x="600" y="1115"/>
                  </a:cubicBezTo>
                  <a:cubicBezTo>
                    <a:pt x="600" y="1125"/>
                    <a:pt x="598" y="1130"/>
                    <a:pt x="605" y="1137"/>
                  </a:cubicBezTo>
                  <a:cubicBezTo>
                    <a:pt x="605" y="1138"/>
                    <a:pt x="605" y="1138"/>
                    <a:pt x="606" y="1138"/>
                  </a:cubicBezTo>
                  <a:lnTo>
                    <a:pt x="607" y="1139"/>
                  </a:lnTo>
                  <a:cubicBezTo>
                    <a:pt x="608" y="1139"/>
                    <a:pt x="608" y="1138"/>
                    <a:pt x="609" y="1138"/>
                  </a:cubicBezTo>
                  <a:cubicBezTo>
                    <a:pt x="610" y="1138"/>
                    <a:pt x="610" y="1137"/>
                    <a:pt x="610" y="1137"/>
                  </a:cubicBezTo>
                  <a:cubicBezTo>
                    <a:pt x="610" y="1137"/>
                    <a:pt x="610" y="1136"/>
                    <a:pt x="611" y="1136"/>
                  </a:cubicBezTo>
                  <a:cubicBezTo>
                    <a:pt x="616" y="1102"/>
                    <a:pt x="608" y="1068"/>
                    <a:pt x="617" y="1034"/>
                  </a:cubicBezTo>
                  <a:cubicBezTo>
                    <a:pt x="619" y="1028"/>
                    <a:pt x="620" y="1020"/>
                    <a:pt x="622" y="1013"/>
                  </a:cubicBezTo>
                  <a:cubicBezTo>
                    <a:pt x="637" y="976"/>
                    <a:pt x="663" y="931"/>
                    <a:pt x="665" y="891"/>
                  </a:cubicBezTo>
                  <a:cubicBezTo>
                    <a:pt x="666" y="858"/>
                    <a:pt x="684" y="824"/>
                    <a:pt x="700" y="790"/>
                  </a:cubicBezTo>
                  <a:cubicBezTo>
                    <a:pt x="700" y="807"/>
                    <a:pt x="700" y="823"/>
                    <a:pt x="700" y="840"/>
                  </a:cubicBezTo>
                  <a:cubicBezTo>
                    <a:pt x="701" y="888"/>
                    <a:pt x="710" y="936"/>
                    <a:pt x="725" y="982"/>
                  </a:cubicBezTo>
                  <a:cubicBezTo>
                    <a:pt x="738" y="1033"/>
                    <a:pt x="757" y="1082"/>
                    <a:pt x="780" y="1129"/>
                  </a:cubicBezTo>
                  <a:cubicBezTo>
                    <a:pt x="781" y="1130"/>
                    <a:pt x="781" y="1131"/>
                    <a:pt x="782" y="1131"/>
                  </a:cubicBezTo>
                  <a:cubicBezTo>
                    <a:pt x="784" y="1132"/>
                    <a:pt x="785" y="1132"/>
                    <a:pt x="786" y="1132"/>
                  </a:cubicBezTo>
                  <a:cubicBezTo>
                    <a:pt x="787" y="1132"/>
                    <a:pt x="789" y="1132"/>
                    <a:pt x="790" y="1131"/>
                  </a:cubicBezTo>
                  <a:cubicBezTo>
                    <a:pt x="791" y="1131"/>
                    <a:pt x="792" y="1131"/>
                    <a:pt x="793" y="1129"/>
                  </a:cubicBezTo>
                  <a:cubicBezTo>
                    <a:pt x="794" y="1128"/>
                    <a:pt x="794" y="1126"/>
                    <a:pt x="794" y="1125"/>
                  </a:cubicBezTo>
                  <a:cubicBezTo>
                    <a:pt x="787" y="1052"/>
                    <a:pt x="772" y="980"/>
                    <a:pt x="774" y="906"/>
                  </a:cubicBezTo>
                  <a:cubicBezTo>
                    <a:pt x="775" y="832"/>
                    <a:pt x="782" y="758"/>
                    <a:pt x="795" y="684"/>
                  </a:cubicBezTo>
                  <a:cubicBezTo>
                    <a:pt x="795" y="708"/>
                    <a:pt x="798" y="731"/>
                    <a:pt x="803" y="754"/>
                  </a:cubicBezTo>
                  <a:cubicBezTo>
                    <a:pt x="803" y="757"/>
                    <a:pt x="808" y="758"/>
                    <a:pt x="809" y="754"/>
                  </a:cubicBezTo>
                  <a:cubicBezTo>
                    <a:pt x="814" y="731"/>
                    <a:pt x="816" y="708"/>
                    <a:pt x="816" y="685"/>
                  </a:cubicBezTo>
                  <a:cubicBezTo>
                    <a:pt x="816" y="683"/>
                    <a:pt x="816" y="681"/>
                    <a:pt x="816" y="679"/>
                  </a:cubicBezTo>
                  <a:cubicBezTo>
                    <a:pt x="815" y="671"/>
                    <a:pt x="815" y="663"/>
                    <a:pt x="815" y="655"/>
                  </a:cubicBezTo>
                  <a:cubicBezTo>
                    <a:pt x="815" y="647"/>
                    <a:pt x="815" y="639"/>
                    <a:pt x="816" y="631"/>
                  </a:cubicBezTo>
                  <a:cubicBezTo>
                    <a:pt x="817" y="626"/>
                    <a:pt x="817" y="621"/>
                    <a:pt x="817" y="616"/>
                  </a:cubicBezTo>
                  <a:cubicBezTo>
                    <a:pt x="817" y="611"/>
                    <a:pt x="817" y="606"/>
                    <a:pt x="816" y="601"/>
                  </a:cubicBezTo>
                  <a:cubicBezTo>
                    <a:pt x="815" y="600"/>
                    <a:pt x="815" y="600"/>
                    <a:pt x="814" y="599"/>
                  </a:cubicBezTo>
                  <a:lnTo>
                    <a:pt x="813" y="599"/>
                  </a:lnTo>
                  <a:cubicBezTo>
                    <a:pt x="812" y="599"/>
                    <a:pt x="812" y="599"/>
                    <a:pt x="812" y="599"/>
                  </a:cubicBezTo>
                  <a:cubicBezTo>
                    <a:pt x="829" y="529"/>
                    <a:pt x="839" y="457"/>
                    <a:pt x="842" y="385"/>
                  </a:cubicBezTo>
                  <a:cubicBezTo>
                    <a:pt x="842" y="339"/>
                    <a:pt x="842" y="292"/>
                    <a:pt x="841" y="246"/>
                  </a:cubicBezTo>
                  <a:cubicBezTo>
                    <a:pt x="841" y="222"/>
                    <a:pt x="846" y="195"/>
                    <a:pt x="833" y="174"/>
                  </a:cubicBezTo>
                  <a:cubicBezTo>
                    <a:pt x="830" y="170"/>
                    <a:pt x="823" y="174"/>
                    <a:pt x="826" y="179"/>
                  </a:cubicBezTo>
                  <a:cubicBezTo>
                    <a:pt x="840" y="202"/>
                    <a:pt x="827" y="260"/>
                    <a:pt x="827" y="285"/>
                  </a:cubicBezTo>
                  <a:cubicBezTo>
                    <a:pt x="828" y="303"/>
                    <a:pt x="829" y="322"/>
                    <a:pt x="829" y="340"/>
                  </a:cubicBezTo>
                  <a:cubicBezTo>
                    <a:pt x="829" y="366"/>
                    <a:pt x="828" y="392"/>
                    <a:pt x="826" y="418"/>
                  </a:cubicBezTo>
                  <a:cubicBezTo>
                    <a:pt x="816" y="508"/>
                    <a:pt x="798" y="597"/>
                    <a:pt x="779" y="686"/>
                  </a:cubicBezTo>
                  <a:cubicBezTo>
                    <a:pt x="766" y="751"/>
                    <a:pt x="760" y="818"/>
                    <a:pt x="760" y="885"/>
                  </a:cubicBezTo>
                  <a:cubicBezTo>
                    <a:pt x="760" y="893"/>
                    <a:pt x="760" y="900"/>
                    <a:pt x="760" y="907"/>
                  </a:cubicBezTo>
                  <a:cubicBezTo>
                    <a:pt x="760" y="970"/>
                    <a:pt x="769" y="1029"/>
                    <a:pt x="776" y="1090"/>
                  </a:cubicBezTo>
                  <a:cubicBezTo>
                    <a:pt x="736" y="1001"/>
                    <a:pt x="716" y="905"/>
                    <a:pt x="715" y="807"/>
                  </a:cubicBezTo>
                  <a:cubicBezTo>
                    <a:pt x="715" y="791"/>
                    <a:pt x="715" y="774"/>
                    <a:pt x="715" y="757"/>
                  </a:cubicBezTo>
                  <a:cubicBezTo>
                    <a:pt x="719" y="746"/>
                    <a:pt x="721" y="734"/>
                    <a:pt x="721" y="721"/>
                  </a:cubicBezTo>
                  <a:cubicBezTo>
                    <a:pt x="721" y="714"/>
                    <a:pt x="720" y="706"/>
                    <a:pt x="718" y="698"/>
                  </a:cubicBezTo>
                  <a:cubicBezTo>
                    <a:pt x="718" y="698"/>
                    <a:pt x="718" y="697"/>
                    <a:pt x="718" y="696"/>
                  </a:cubicBezTo>
                  <a:cubicBezTo>
                    <a:pt x="717" y="695"/>
                    <a:pt x="717" y="695"/>
                    <a:pt x="716" y="694"/>
                  </a:cubicBezTo>
                  <a:cubicBezTo>
                    <a:pt x="716" y="679"/>
                    <a:pt x="717" y="664"/>
                    <a:pt x="718" y="649"/>
                  </a:cubicBezTo>
                  <a:cubicBezTo>
                    <a:pt x="723" y="632"/>
                    <a:pt x="727" y="614"/>
                    <a:pt x="731" y="597"/>
                  </a:cubicBezTo>
                  <a:cubicBezTo>
                    <a:pt x="743" y="540"/>
                    <a:pt x="761" y="493"/>
                    <a:pt x="760" y="433"/>
                  </a:cubicBezTo>
                  <a:cubicBezTo>
                    <a:pt x="760" y="429"/>
                    <a:pt x="754" y="429"/>
                    <a:pt x="754" y="433"/>
                  </a:cubicBezTo>
                  <a:cubicBezTo>
                    <a:pt x="753" y="495"/>
                    <a:pt x="741" y="557"/>
                    <a:pt x="720" y="615"/>
                  </a:cubicBezTo>
                  <a:cubicBezTo>
                    <a:pt x="721" y="602"/>
                    <a:pt x="722" y="589"/>
                    <a:pt x="724" y="576"/>
                  </a:cubicBezTo>
                  <a:cubicBezTo>
                    <a:pt x="724" y="575"/>
                    <a:pt x="722" y="574"/>
                    <a:pt x="722" y="576"/>
                  </a:cubicBezTo>
                  <a:cubicBezTo>
                    <a:pt x="718" y="598"/>
                    <a:pt x="715" y="620"/>
                    <a:pt x="712" y="643"/>
                  </a:cubicBezTo>
                  <a:cubicBezTo>
                    <a:pt x="705" y="665"/>
                    <a:pt x="698" y="687"/>
                    <a:pt x="691" y="709"/>
                  </a:cubicBezTo>
                  <a:lnTo>
                    <a:pt x="684" y="731"/>
                  </a:lnTo>
                  <a:cubicBezTo>
                    <a:pt x="659" y="779"/>
                    <a:pt x="643" y="830"/>
                    <a:pt x="636" y="884"/>
                  </a:cubicBezTo>
                  <a:cubicBezTo>
                    <a:pt x="636" y="891"/>
                    <a:pt x="635" y="898"/>
                    <a:pt x="634" y="905"/>
                  </a:cubicBezTo>
                  <a:cubicBezTo>
                    <a:pt x="631" y="916"/>
                    <a:pt x="629" y="927"/>
                    <a:pt x="626" y="938"/>
                  </a:cubicBezTo>
                  <a:cubicBezTo>
                    <a:pt x="614" y="987"/>
                    <a:pt x="608" y="1036"/>
                    <a:pt x="607" y="1086"/>
                  </a:cubicBezTo>
                  <a:cubicBezTo>
                    <a:pt x="602" y="1066"/>
                    <a:pt x="594" y="1047"/>
                    <a:pt x="591" y="1027"/>
                  </a:cubicBezTo>
                  <a:cubicBezTo>
                    <a:pt x="589" y="1006"/>
                    <a:pt x="587" y="984"/>
                    <a:pt x="587" y="962"/>
                  </a:cubicBezTo>
                  <a:cubicBezTo>
                    <a:pt x="587" y="932"/>
                    <a:pt x="590" y="902"/>
                    <a:pt x="595" y="872"/>
                  </a:cubicBezTo>
                  <a:cubicBezTo>
                    <a:pt x="599" y="849"/>
                    <a:pt x="601" y="827"/>
                    <a:pt x="603" y="804"/>
                  </a:cubicBezTo>
                  <a:cubicBezTo>
                    <a:pt x="605" y="802"/>
                    <a:pt x="607" y="799"/>
                    <a:pt x="608" y="797"/>
                  </a:cubicBezTo>
                  <a:cubicBezTo>
                    <a:pt x="611" y="791"/>
                    <a:pt x="613" y="786"/>
                    <a:pt x="613" y="780"/>
                  </a:cubicBezTo>
                  <a:cubicBezTo>
                    <a:pt x="613" y="776"/>
                    <a:pt x="612" y="772"/>
                    <a:pt x="611" y="768"/>
                  </a:cubicBezTo>
                  <a:lnTo>
                    <a:pt x="611" y="767"/>
                  </a:lnTo>
                  <a:cubicBezTo>
                    <a:pt x="613" y="758"/>
                    <a:pt x="616" y="747"/>
                    <a:pt x="619" y="738"/>
                  </a:cubicBezTo>
                  <a:cubicBezTo>
                    <a:pt x="627" y="727"/>
                    <a:pt x="634" y="716"/>
                    <a:pt x="641" y="706"/>
                  </a:cubicBezTo>
                  <a:cubicBezTo>
                    <a:pt x="665" y="666"/>
                    <a:pt x="689" y="629"/>
                    <a:pt x="710" y="588"/>
                  </a:cubicBezTo>
                  <a:cubicBezTo>
                    <a:pt x="730" y="547"/>
                    <a:pt x="759" y="491"/>
                    <a:pt x="753" y="442"/>
                  </a:cubicBezTo>
                  <a:cubicBezTo>
                    <a:pt x="752" y="442"/>
                    <a:pt x="752" y="442"/>
                    <a:pt x="752" y="442"/>
                  </a:cubicBezTo>
                  <a:cubicBezTo>
                    <a:pt x="752" y="441"/>
                    <a:pt x="752" y="442"/>
                    <a:pt x="751" y="441"/>
                  </a:cubicBezTo>
                  <a:cubicBezTo>
                    <a:pt x="750" y="441"/>
                    <a:pt x="750" y="440"/>
                    <a:pt x="750" y="440"/>
                  </a:cubicBezTo>
                  <a:cubicBezTo>
                    <a:pt x="749" y="440"/>
                    <a:pt x="749" y="440"/>
                    <a:pt x="748" y="441"/>
                  </a:cubicBezTo>
                  <a:cubicBezTo>
                    <a:pt x="748" y="441"/>
                    <a:pt x="747" y="441"/>
                    <a:pt x="747" y="442"/>
                  </a:cubicBezTo>
                  <a:cubicBezTo>
                    <a:pt x="725" y="515"/>
                    <a:pt x="694" y="586"/>
                    <a:pt x="656" y="651"/>
                  </a:cubicBezTo>
                  <a:cubicBezTo>
                    <a:pt x="639" y="680"/>
                    <a:pt x="621" y="708"/>
                    <a:pt x="602" y="735"/>
                  </a:cubicBezTo>
                  <a:cubicBezTo>
                    <a:pt x="592" y="748"/>
                    <a:pt x="582" y="763"/>
                    <a:pt x="573" y="777"/>
                  </a:cubicBezTo>
                  <a:cubicBezTo>
                    <a:pt x="563" y="788"/>
                    <a:pt x="555" y="802"/>
                    <a:pt x="547" y="814"/>
                  </a:cubicBezTo>
                  <a:cubicBezTo>
                    <a:pt x="544" y="820"/>
                    <a:pt x="540" y="825"/>
                    <a:pt x="538" y="831"/>
                  </a:cubicBezTo>
                  <a:cubicBezTo>
                    <a:pt x="532" y="841"/>
                    <a:pt x="528" y="853"/>
                    <a:pt x="524" y="864"/>
                  </a:cubicBezTo>
                  <a:cubicBezTo>
                    <a:pt x="530" y="834"/>
                    <a:pt x="534" y="804"/>
                    <a:pt x="536" y="774"/>
                  </a:cubicBezTo>
                  <a:lnTo>
                    <a:pt x="602" y="648"/>
                  </a:lnTo>
                  <a:cubicBezTo>
                    <a:pt x="648" y="563"/>
                    <a:pt x="686" y="474"/>
                    <a:pt x="716" y="381"/>
                  </a:cubicBezTo>
                  <a:cubicBezTo>
                    <a:pt x="755" y="259"/>
                    <a:pt x="748" y="128"/>
                    <a:pt x="741" y="1"/>
                  </a:cubicBezTo>
                  <a:cubicBezTo>
                    <a:pt x="741" y="0"/>
                    <a:pt x="739" y="0"/>
                    <a:pt x="738" y="1"/>
                  </a:cubicBezTo>
                  <a:cubicBezTo>
                    <a:pt x="735" y="63"/>
                    <a:pt x="735" y="126"/>
                    <a:pt x="735" y="188"/>
                  </a:cubicBezTo>
                  <a:cubicBezTo>
                    <a:pt x="732" y="253"/>
                    <a:pt x="721" y="317"/>
                    <a:pt x="702" y="378"/>
                  </a:cubicBezTo>
                  <a:cubicBezTo>
                    <a:pt x="678" y="468"/>
                    <a:pt x="632" y="559"/>
                    <a:pt x="590" y="642"/>
                  </a:cubicBezTo>
                  <a:lnTo>
                    <a:pt x="583" y="653"/>
                  </a:lnTo>
                  <a:cubicBezTo>
                    <a:pt x="586" y="647"/>
                    <a:pt x="588" y="641"/>
                    <a:pt x="591" y="635"/>
                  </a:cubicBezTo>
                  <a:cubicBezTo>
                    <a:pt x="601" y="608"/>
                    <a:pt x="615" y="583"/>
                    <a:pt x="625" y="556"/>
                  </a:cubicBezTo>
                  <a:cubicBezTo>
                    <a:pt x="635" y="529"/>
                    <a:pt x="638" y="503"/>
                    <a:pt x="647" y="477"/>
                  </a:cubicBezTo>
                  <a:cubicBezTo>
                    <a:pt x="647" y="476"/>
                    <a:pt x="646" y="475"/>
                    <a:pt x="645" y="477"/>
                  </a:cubicBezTo>
                  <a:cubicBezTo>
                    <a:pt x="638" y="498"/>
                    <a:pt x="632" y="519"/>
                    <a:pt x="627" y="540"/>
                  </a:cubicBezTo>
                  <a:cubicBezTo>
                    <a:pt x="614" y="577"/>
                    <a:pt x="599" y="613"/>
                    <a:pt x="582" y="649"/>
                  </a:cubicBezTo>
                  <a:cubicBezTo>
                    <a:pt x="579" y="658"/>
                    <a:pt x="575" y="667"/>
                    <a:pt x="571" y="675"/>
                  </a:cubicBezTo>
                  <a:cubicBezTo>
                    <a:pt x="551" y="710"/>
                    <a:pt x="532" y="744"/>
                    <a:pt x="514" y="778"/>
                  </a:cubicBezTo>
                  <a:lnTo>
                    <a:pt x="506" y="794"/>
                  </a:lnTo>
                  <a:lnTo>
                    <a:pt x="502" y="801"/>
                  </a:lnTo>
                  <a:cubicBezTo>
                    <a:pt x="495" y="809"/>
                    <a:pt x="489" y="817"/>
                    <a:pt x="484" y="826"/>
                  </a:cubicBezTo>
                  <a:cubicBezTo>
                    <a:pt x="482" y="830"/>
                    <a:pt x="480" y="833"/>
                    <a:pt x="478" y="837"/>
                  </a:cubicBezTo>
                  <a:cubicBezTo>
                    <a:pt x="472" y="846"/>
                    <a:pt x="467" y="856"/>
                    <a:pt x="461" y="865"/>
                  </a:cubicBezTo>
                  <a:cubicBezTo>
                    <a:pt x="443" y="896"/>
                    <a:pt x="427" y="929"/>
                    <a:pt x="414" y="962"/>
                  </a:cubicBezTo>
                  <a:cubicBezTo>
                    <a:pt x="403" y="989"/>
                    <a:pt x="391" y="1018"/>
                    <a:pt x="381" y="1047"/>
                  </a:cubicBezTo>
                  <a:cubicBezTo>
                    <a:pt x="382" y="1005"/>
                    <a:pt x="385" y="963"/>
                    <a:pt x="391" y="921"/>
                  </a:cubicBezTo>
                  <a:cubicBezTo>
                    <a:pt x="399" y="872"/>
                    <a:pt x="404" y="801"/>
                    <a:pt x="430" y="758"/>
                  </a:cubicBezTo>
                  <a:cubicBezTo>
                    <a:pt x="430" y="757"/>
                    <a:pt x="429" y="756"/>
                    <a:pt x="429" y="757"/>
                  </a:cubicBezTo>
                  <a:cubicBezTo>
                    <a:pt x="426" y="760"/>
                    <a:pt x="423" y="764"/>
                    <a:pt x="421" y="768"/>
                  </a:cubicBezTo>
                  <a:cubicBezTo>
                    <a:pt x="421" y="768"/>
                    <a:pt x="421" y="769"/>
                    <a:pt x="420" y="769"/>
                  </a:cubicBezTo>
                  <a:cubicBezTo>
                    <a:pt x="428" y="755"/>
                    <a:pt x="433" y="739"/>
                    <a:pt x="435" y="723"/>
                  </a:cubicBezTo>
                  <a:cubicBezTo>
                    <a:pt x="437" y="707"/>
                    <a:pt x="434" y="722"/>
                    <a:pt x="434" y="723"/>
                  </a:cubicBezTo>
                  <a:cubicBezTo>
                    <a:pt x="427" y="739"/>
                    <a:pt x="420" y="755"/>
                    <a:pt x="411" y="770"/>
                  </a:cubicBezTo>
                  <a:cubicBezTo>
                    <a:pt x="407" y="777"/>
                    <a:pt x="403" y="784"/>
                    <a:pt x="398" y="791"/>
                  </a:cubicBezTo>
                  <a:cubicBezTo>
                    <a:pt x="382" y="821"/>
                    <a:pt x="369" y="852"/>
                    <a:pt x="357" y="885"/>
                  </a:cubicBezTo>
                  <a:cubicBezTo>
                    <a:pt x="338" y="925"/>
                    <a:pt x="322" y="967"/>
                    <a:pt x="309" y="1009"/>
                  </a:cubicBezTo>
                  <a:cubicBezTo>
                    <a:pt x="309" y="1004"/>
                    <a:pt x="309" y="998"/>
                    <a:pt x="309" y="993"/>
                  </a:cubicBezTo>
                  <a:cubicBezTo>
                    <a:pt x="309" y="960"/>
                    <a:pt x="314" y="928"/>
                    <a:pt x="323" y="897"/>
                  </a:cubicBezTo>
                  <a:cubicBezTo>
                    <a:pt x="348" y="827"/>
                    <a:pt x="374" y="758"/>
                    <a:pt x="402" y="689"/>
                  </a:cubicBezTo>
                  <a:cubicBezTo>
                    <a:pt x="414" y="658"/>
                    <a:pt x="425" y="627"/>
                    <a:pt x="435" y="596"/>
                  </a:cubicBezTo>
                  <a:cubicBezTo>
                    <a:pt x="443" y="581"/>
                    <a:pt x="449" y="566"/>
                    <a:pt x="452" y="549"/>
                  </a:cubicBezTo>
                  <a:cubicBezTo>
                    <a:pt x="456" y="539"/>
                    <a:pt x="460" y="528"/>
                    <a:pt x="464" y="517"/>
                  </a:cubicBezTo>
                  <a:cubicBezTo>
                    <a:pt x="474" y="492"/>
                    <a:pt x="479" y="465"/>
                    <a:pt x="488" y="439"/>
                  </a:cubicBezTo>
                  <a:cubicBezTo>
                    <a:pt x="497" y="418"/>
                    <a:pt x="504" y="396"/>
                    <a:pt x="509" y="374"/>
                  </a:cubicBezTo>
                  <a:lnTo>
                    <a:pt x="508" y="374"/>
                  </a:lnTo>
                  <a:cubicBezTo>
                    <a:pt x="491" y="424"/>
                    <a:pt x="471" y="474"/>
                    <a:pt x="451" y="524"/>
                  </a:cubicBezTo>
                  <a:cubicBezTo>
                    <a:pt x="450" y="524"/>
                    <a:pt x="450" y="524"/>
                    <a:pt x="449" y="523"/>
                  </a:cubicBezTo>
                  <a:cubicBezTo>
                    <a:pt x="448" y="523"/>
                    <a:pt x="448" y="522"/>
                    <a:pt x="447" y="522"/>
                  </a:cubicBezTo>
                  <a:cubicBezTo>
                    <a:pt x="446" y="522"/>
                    <a:pt x="445" y="522"/>
                    <a:pt x="444" y="523"/>
                  </a:cubicBezTo>
                  <a:lnTo>
                    <a:pt x="443" y="524"/>
                  </a:lnTo>
                  <a:cubicBezTo>
                    <a:pt x="410" y="574"/>
                    <a:pt x="379" y="624"/>
                    <a:pt x="346" y="672"/>
                  </a:cubicBezTo>
                  <a:cubicBezTo>
                    <a:pt x="321" y="702"/>
                    <a:pt x="296" y="730"/>
                    <a:pt x="272" y="759"/>
                  </a:cubicBezTo>
                  <a:cubicBezTo>
                    <a:pt x="262" y="770"/>
                    <a:pt x="252" y="781"/>
                    <a:pt x="242" y="792"/>
                  </a:cubicBezTo>
                  <a:cubicBezTo>
                    <a:pt x="210" y="831"/>
                    <a:pt x="184" y="872"/>
                    <a:pt x="154" y="913"/>
                  </a:cubicBezTo>
                  <a:cubicBezTo>
                    <a:pt x="151" y="916"/>
                    <a:pt x="149" y="920"/>
                    <a:pt x="147" y="923"/>
                  </a:cubicBezTo>
                  <a:cubicBezTo>
                    <a:pt x="142" y="933"/>
                    <a:pt x="138" y="942"/>
                    <a:pt x="136" y="952"/>
                  </a:cubicBezTo>
                  <a:cubicBezTo>
                    <a:pt x="133" y="957"/>
                    <a:pt x="129" y="963"/>
                    <a:pt x="126" y="968"/>
                  </a:cubicBezTo>
                  <a:cubicBezTo>
                    <a:pt x="125" y="970"/>
                    <a:pt x="125" y="972"/>
                    <a:pt x="124" y="973"/>
                  </a:cubicBezTo>
                  <a:cubicBezTo>
                    <a:pt x="131" y="932"/>
                    <a:pt x="146" y="893"/>
                    <a:pt x="167" y="856"/>
                  </a:cubicBezTo>
                  <a:cubicBezTo>
                    <a:pt x="169" y="853"/>
                    <a:pt x="170" y="850"/>
                    <a:pt x="172" y="847"/>
                  </a:cubicBezTo>
                  <a:cubicBezTo>
                    <a:pt x="174" y="845"/>
                    <a:pt x="175" y="843"/>
                    <a:pt x="176" y="840"/>
                  </a:cubicBezTo>
                  <a:cubicBezTo>
                    <a:pt x="182" y="830"/>
                    <a:pt x="187" y="819"/>
                    <a:pt x="190" y="808"/>
                  </a:cubicBezTo>
                  <a:cubicBezTo>
                    <a:pt x="194" y="788"/>
                    <a:pt x="209" y="777"/>
                    <a:pt x="212" y="757"/>
                  </a:cubicBezTo>
                  <a:cubicBezTo>
                    <a:pt x="212" y="756"/>
                    <a:pt x="212" y="756"/>
                    <a:pt x="212" y="755"/>
                  </a:cubicBezTo>
                  <a:cubicBezTo>
                    <a:pt x="212" y="755"/>
                    <a:pt x="211" y="755"/>
                    <a:pt x="211" y="754"/>
                  </a:cubicBezTo>
                  <a:lnTo>
                    <a:pt x="210" y="754"/>
                  </a:lnTo>
                  <a:lnTo>
                    <a:pt x="218" y="743"/>
                  </a:lnTo>
                  <a:cubicBezTo>
                    <a:pt x="274" y="664"/>
                    <a:pt x="333" y="591"/>
                    <a:pt x="379" y="507"/>
                  </a:cubicBezTo>
                  <a:cubicBezTo>
                    <a:pt x="419" y="437"/>
                    <a:pt x="434" y="362"/>
                    <a:pt x="455" y="286"/>
                  </a:cubicBezTo>
                  <a:cubicBezTo>
                    <a:pt x="418" y="416"/>
                    <a:pt x="368" y="536"/>
                    <a:pt x="284" y="644"/>
                  </a:cubicBezTo>
                  <a:cubicBezTo>
                    <a:pt x="218" y="725"/>
                    <a:pt x="158" y="810"/>
                    <a:pt x="104" y="900"/>
                  </a:cubicBezTo>
                  <a:cubicBezTo>
                    <a:pt x="81" y="941"/>
                    <a:pt x="55" y="998"/>
                    <a:pt x="52" y="1046"/>
                  </a:cubicBezTo>
                  <a:cubicBezTo>
                    <a:pt x="50" y="1076"/>
                    <a:pt x="52" y="1106"/>
                    <a:pt x="52" y="1136"/>
                  </a:cubicBezTo>
                  <a:cubicBezTo>
                    <a:pt x="52" y="1150"/>
                    <a:pt x="52" y="1165"/>
                    <a:pt x="52" y="1179"/>
                  </a:cubicBezTo>
                  <a:cubicBezTo>
                    <a:pt x="52" y="1194"/>
                    <a:pt x="63" y="1228"/>
                    <a:pt x="44" y="1191"/>
                  </a:cubicBezTo>
                  <a:cubicBezTo>
                    <a:pt x="12" y="1130"/>
                    <a:pt x="34" y="1053"/>
                    <a:pt x="35" y="989"/>
                  </a:cubicBezTo>
                  <a:cubicBezTo>
                    <a:pt x="36" y="938"/>
                    <a:pt x="62" y="891"/>
                    <a:pt x="63" y="841"/>
                  </a:cubicBezTo>
                  <a:cubicBezTo>
                    <a:pt x="63" y="839"/>
                    <a:pt x="60" y="838"/>
                    <a:pt x="60" y="841"/>
                  </a:cubicBezTo>
                  <a:cubicBezTo>
                    <a:pt x="54" y="867"/>
                    <a:pt x="42" y="893"/>
                    <a:pt x="36" y="919"/>
                  </a:cubicBezTo>
                  <a:cubicBezTo>
                    <a:pt x="29" y="956"/>
                    <a:pt x="24" y="993"/>
                    <a:pt x="19" y="1029"/>
                  </a:cubicBezTo>
                  <a:cubicBezTo>
                    <a:pt x="13" y="1081"/>
                    <a:pt x="0" y="1187"/>
                    <a:pt x="51" y="1223"/>
                  </a:cubicBezTo>
                  <a:cubicBezTo>
                    <a:pt x="55" y="1225"/>
                    <a:pt x="61" y="1224"/>
                    <a:pt x="62" y="1219"/>
                  </a:cubicBezTo>
                  <a:cubicBezTo>
                    <a:pt x="64" y="1182"/>
                    <a:pt x="62" y="1144"/>
                    <a:pt x="62" y="1107"/>
                  </a:cubicBezTo>
                  <a:cubicBezTo>
                    <a:pt x="62" y="1057"/>
                    <a:pt x="70" y="1008"/>
                    <a:pt x="86" y="962"/>
                  </a:cubicBezTo>
                  <a:cubicBezTo>
                    <a:pt x="98" y="931"/>
                    <a:pt x="113" y="901"/>
                    <a:pt x="129" y="873"/>
                  </a:cubicBezTo>
                  <a:cubicBezTo>
                    <a:pt x="145" y="845"/>
                    <a:pt x="163" y="819"/>
                    <a:pt x="183" y="794"/>
                  </a:cubicBezTo>
                  <a:cubicBezTo>
                    <a:pt x="169" y="818"/>
                    <a:pt x="156" y="843"/>
                    <a:pt x="143" y="869"/>
                  </a:cubicBezTo>
                  <a:cubicBezTo>
                    <a:pt x="122" y="915"/>
                    <a:pt x="100" y="969"/>
                    <a:pt x="108" y="1020"/>
                  </a:cubicBezTo>
                  <a:cubicBezTo>
                    <a:pt x="108" y="1021"/>
                    <a:pt x="108" y="1021"/>
                    <a:pt x="109" y="1022"/>
                  </a:cubicBezTo>
                  <a:cubicBezTo>
                    <a:pt x="110" y="1023"/>
                    <a:pt x="111" y="1024"/>
                    <a:pt x="112" y="1025"/>
                  </a:cubicBezTo>
                  <a:cubicBezTo>
                    <a:pt x="113" y="1026"/>
                    <a:pt x="115" y="1026"/>
                    <a:pt x="116" y="1026"/>
                  </a:cubicBezTo>
                  <a:cubicBezTo>
                    <a:pt x="118" y="1026"/>
                    <a:pt x="119" y="1026"/>
                    <a:pt x="120" y="1025"/>
                  </a:cubicBezTo>
                  <a:cubicBezTo>
                    <a:pt x="121" y="1025"/>
                    <a:pt x="122" y="1024"/>
                    <a:pt x="122" y="1024"/>
                  </a:cubicBezTo>
                  <a:cubicBezTo>
                    <a:pt x="124" y="1022"/>
                    <a:pt x="126" y="1019"/>
                    <a:pt x="127" y="1017"/>
                  </a:cubicBezTo>
                  <a:cubicBezTo>
                    <a:pt x="131" y="1011"/>
                    <a:pt x="133" y="1004"/>
                    <a:pt x="133" y="997"/>
                  </a:cubicBezTo>
                  <a:cubicBezTo>
                    <a:pt x="134" y="992"/>
                    <a:pt x="136" y="987"/>
                    <a:pt x="137" y="982"/>
                  </a:cubicBezTo>
                  <a:cubicBezTo>
                    <a:pt x="180" y="906"/>
                    <a:pt x="248" y="838"/>
                    <a:pt x="311" y="777"/>
                  </a:cubicBezTo>
                  <a:cubicBezTo>
                    <a:pt x="338" y="750"/>
                    <a:pt x="362" y="719"/>
                    <a:pt x="382" y="686"/>
                  </a:cubicBezTo>
                  <a:cubicBezTo>
                    <a:pt x="347" y="762"/>
                    <a:pt x="319" y="840"/>
                    <a:pt x="297" y="919"/>
                  </a:cubicBezTo>
                  <a:cubicBezTo>
                    <a:pt x="293" y="943"/>
                    <a:pt x="291" y="968"/>
                    <a:pt x="291" y="992"/>
                  </a:cubicBezTo>
                  <a:cubicBezTo>
                    <a:pt x="291" y="1004"/>
                    <a:pt x="292" y="1016"/>
                    <a:pt x="292" y="1027"/>
                  </a:cubicBezTo>
                  <a:cubicBezTo>
                    <a:pt x="292" y="1039"/>
                    <a:pt x="292" y="1051"/>
                    <a:pt x="292" y="1063"/>
                  </a:cubicBezTo>
                  <a:cubicBezTo>
                    <a:pt x="292" y="1077"/>
                    <a:pt x="295" y="1081"/>
                    <a:pt x="297" y="1080"/>
                  </a:cubicBezTo>
                  <a:cubicBezTo>
                    <a:pt x="297" y="1085"/>
                    <a:pt x="297" y="1090"/>
                    <a:pt x="297" y="1096"/>
                  </a:cubicBezTo>
                  <a:cubicBezTo>
                    <a:pt x="298" y="1096"/>
                    <a:pt x="298" y="1096"/>
                    <a:pt x="298" y="1096"/>
                  </a:cubicBezTo>
                  <a:cubicBezTo>
                    <a:pt x="298" y="1097"/>
                    <a:pt x="299" y="1097"/>
                    <a:pt x="300" y="1097"/>
                  </a:cubicBezTo>
                  <a:cubicBezTo>
                    <a:pt x="300" y="1097"/>
                    <a:pt x="301" y="1097"/>
                    <a:pt x="301" y="1096"/>
                  </a:cubicBezTo>
                  <a:cubicBezTo>
                    <a:pt x="301" y="1096"/>
                    <a:pt x="302" y="1096"/>
                    <a:pt x="302" y="1095"/>
                  </a:cubicBezTo>
                  <a:lnTo>
                    <a:pt x="302" y="1094"/>
                  </a:lnTo>
                  <a:moveTo>
                    <a:pt x="707" y="685"/>
                  </a:moveTo>
                  <a:cubicBezTo>
                    <a:pt x="707" y="687"/>
                    <a:pt x="707" y="689"/>
                    <a:pt x="707" y="692"/>
                  </a:cubicBezTo>
                  <a:cubicBezTo>
                    <a:pt x="706" y="692"/>
                    <a:pt x="706" y="693"/>
                    <a:pt x="705" y="694"/>
                  </a:cubicBezTo>
                  <a:lnTo>
                    <a:pt x="707" y="685"/>
                  </a:lnTo>
                  <a:moveTo>
                    <a:pt x="606" y="751"/>
                  </a:moveTo>
                  <a:lnTo>
                    <a:pt x="604" y="761"/>
                  </a:lnTo>
                  <a:cubicBezTo>
                    <a:pt x="603" y="760"/>
                    <a:pt x="601" y="760"/>
                    <a:pt x="600" y="760"/>
                  </a:cubicBezTo>
                  <a:lnTo>
                    <a:pt x="606" y="751"/>
                  </a:lnTo>
                  <a:moveTo>
                    <a:pt x="525" y="787"/>
                  </a:moveTo>
                  <a:lnTo>
                    <a:pt x="523" y="794"/>
                  </a:lnTo>
                  <a:lnTo>
                    <a:pt x="522" y="793"/>
                  </a:lnTo>
                  <a:lnTo>
                    <a:pt x="525" y="787"/>
                  </a:lnTo>
                  <a:moveTo>
                    <a:pt x="428" y="933"/>
                  </a:moveTo>
                  <a:cubicBezTo>
                    <a:pt x="432" y="923"/>
                    <a:pt x="436" y="913"/>
                    <a:pt x="441" y="904"/>
                  </a:cubicBezTo>
                  <a:cubicBezTo>
                    <a:pt x="439" y="909"/>
                    <a:pt x="438" y="914"/>
                    <a:pt x="437" y="920"/>
                  </a:cubicBezTo>
                  <a:lnTo>
                    <a:pt x="435" y="923"/>
                  </a:lnTo>
                  <a:cubicBezTo>
                    <a:pt x="433" y="927"/>
                    <a:pt x="431" y="932"/>
                    <a:pt x="429" y="937"/>
                  </a:cubicBezTo>
                  <a:lnTo>
                    <a:pt x="423" y="949"/>
                  </a:lnTo>
                  <a:lnTo>
                    <a:pt x="417" y="962"/>
                  </a:lnTo>
                  <a:lnTo>
                    <a:pt x="428" y="9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63;p37">
              <a:extLst>
                <a:ext uri="{FF2B5EF4-FFF2-40B4-BE49-F238E27FC236}">
                  <a16:creationId xmlns:a16="http://schemas.microsoft.com/office/drawing/2014/main" id="{08A1AA7F-A82A-C07D-6953-8321B12F845D}"/>
                </a:ext>
              </a:extLst>
            </p:cNvPr>
            <p:cNvSpPr/>
            <p:nvPr/>
          </p:nvSpPr>
          <p:spPr>
            <a:xfrm>
              <a:off x="8328960" y="3820320"/>
              <a:ext cx="26280" cy="73080"/>
            </a:xfrm>
            <a:custGeom>
              <a:avLst/>
              <a:gdLst/>
              <a:ahLst/>
              <a:cxnLst/>
              <a:rect l="l" t="t" r="r" b="b"/>
              <a:pathLst>
                <a:path w="73" h="203" extrusionOk="0">
                  <a:moveTo>
                    <a:pt x="36" y="115"/>
                  </a:moveTo>
                  <a:cubicBezTo>
                    <a:pt x="25" y="142"/>
                    <a:pt x="0" y="170"/>
                    <a:pt x="0" y="199"/>
                  </a:cubicBezTo>
                  <a:cubicBezTo>
                    <a:pt x="0" y="202"/>
                    <a:pt x="5" y="201"/>
                    <a:pt x="5" y="199"/>
                  </a:cubicBezTo>
                  <a:cubicBezTo>
                    <a:pt x="10" y="183"/>
                    <a:pt x="16" y="168"/>
                    <a:pt x="24" y="153"/>
                  </a:cubicBezTo>
                  <a:cubicBezTo>
                    <a:pt x="25" y="152"/>
                    <a:pt x="25" y="151"/>
                    <a:pt x="26" y="151"/>
                  </a:cubicBezTo>
                  <a:cubicBezTo>
                    <a:pt x="32" y="136"/>
                    <a:pt x="39" y="121"/>
                    <a:pt x="44" y="106"/>
                  </a:cubicBezTo>
                  <a:cubicBezTo>
                    <a:pt x="55" y="81"/>
                    <a:pt x="62" y="54"/>
                    <a:pt x="67" y="27"/>
                  </a:cubicBezTo>
                  <a:cubicBezTo>
                    <a:pt x="72" y="0"/>
                    <a:pt x="66" y="26"/>
                    <a:pt x="66" y="27"/>
                  </a:cubicBezTo>
                  <a:cubicBezTo>
                    <a:pt x="58" y="57"/>
                    <a:pt x="48" y="87"/>
                    <a:pt x="36" y="1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64;p37">
              <a:extLst>
                <a:ext uri="{FF2B5EF4-FFF2-40B4-BE49-F238E27FC236}">
                  <a16:creationId xmlns:a16="http://schemas.microsoft.com/office/drawing/2014/main" id="{86837389-F615-39B8-9B52-6C1224E72F06}"/>
                </a:ext>
              </a:extLst>
            </p:cNvPr>
            <p:cNvSpPr/>
            <p:nvPr/>
          </p:nvSpPr>
          <p:spPr>
            <a:xfrm>
              <a:off x="8366760" y="3538800"/>
              <a:ext cx="34920" cy="251280"/>
            </a:xfrm>
            <a:custGeom>
              <a:avLst/>
              <a:gdLst/>
              <a:ahLst/>
              <a:cxnLst/>
              <a:rect l="l" t="t" r="r" b="b"/>
              <a:pathLst>
                <a:path w="97" h="698" extrusionOk="0">
                  <a:moveTo>
                    <a:pt x="2" y="697"/>
                  </a:moveTo>
                  <a:cubicBezTo>
                    <a:pt x="19" y="638"/>
                    <a:pt x="45" y="580"/>
                    <a:pt x="63" y="520"/>
                  </a:cubicBezTo>
                  <a:cubicBezTo>
                    <a:pt x="80" y="458"/>
                    <a:pt x="89" y="395"/>
                    <a:pt x="89" y="332"/>
                  </a:cubicBezTo>
                  <a:cubicBezTo>
                    <a:pt x="90" y="269"/>
                    <a:pt x="96" y="200"/>
                    <a:pt x="87" y="138"/>
                  </a:cubicBezTo>
                  <a:cubicBezTo>
                    <a:pt x="81" y="96"/>
                    <a:pt x="66" y="35"/>
                    <a:pt x="37" y="2"/>
                  </a:cubicBezTo>
                  <a:cubicBezTo>
                    <a:pt x="35" y="0"/>
                    <a:pt x="32" y="2"/>
                    <a:pt x="33" y="4"/>
                  </a:cubicBezTo>
                  <a:cubicBezTo>
                    <a:pt x="64" y="53"/>
                    <a:pt x="80" y="135"/>
                    <a:pt x="80" y="191"/>
                  </a:cubicBezTo>
                  <a:cubicBezTo>
                    <a:pt x="82" y="213"/>
                    <a:pt x="82" y="235"/>
                    <a:pt x="82" y="257"/>
                  </a:cubicBezTo>
                  <a:cubicBezTo>
                    <a:pt x="82" y="296"/>
                    <a:pt x="80" y="336"/>
                    <a:pt x="76" y="375"/>
                  </a:cubicBezTo>
                  <a:cubicBezTo>
                    <a:pt x="67" y="431"/>
                    <a:pt x="67" y="489"/>
                    <a:pt x="48" y="544"/>
                  </a:cubicBezTo>
                  <a:cubicBezTo>
                    <a:pt x="29" y="594"/>
                    <a:pt x="13" y="644"/>
                    <a:pt x="0" y="696"/>
                  </a:cubicBezTo>
                  <a:lnTo>
                    <a:pt x="2" y="6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65;p37">
              <a:extLst>
                <a:ext uri="{FF2B5EF4-FFF2-40B4-BE49-F238E27FC236}">
                  <a16:creationId xmlns:a16="http://schemas.microsoft.com/office/drawing/2014/main" id="{70458A78-392B-BE6B-EBEA-2D2F75DF8DCE}"/>
                </a:ext>
              </a:extLst>
            </p:cNvPr>
            <p:cNvSpPr/>
            <p:nvPr/>
          </p:nvSpPr>
          <p:spPr>
            <a:xfrm>
              <a:off x="8436960" y="3736800"/>
              <a:ext cx="14760" cy="64800"/>
            </a:xfrm>
            <a:custGeom>
              <a:avLst/>
              <a:gdLst/>
              <a:ahLst/>
              <a:cxnLst/>
              <a:rect l="l" t="t" r="r" b="b"/>
              <a:pathLst>
                <a:path w="41" h="180" extrusionOk="0">
                  <a:moveTo>
                    <a:pt x="24" y="3"/>
                  </a:moveTo>
                  <a:cubicBezTo>
                    <a:pt x="16" y="61"/>
                    <a:pt x="14" y="119"/>
                    <a:pt x="0" y="175"/>
                  </a:cubicBezTo>
                  <a:cubicBezTo>
                    <a:pt x="0" y="178"/>
                    <a:pt x="4" y="179"/>
                    <a:pt x="5" y="176"/>
                  </a:cubicBezTo>
                  <a:cubicBezTo>
                    <a:pt x="20" y="123"/>
                    <a:pt x="40" y="58"/>
                    <a:pt x="29" y="4"/>
                  </a:cubicBezTo>
                  <a:cubicBezTo>
                    <a:pt x="29" y="1"/>
                    <a:pt x="24" y="0"/>
                    <a:pt x="2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66;p37">
              <a:extLst>
                <a:ext uri="{FF2B5EF4-FFF2-40B4-BE49-F238E27FC236}">
                  <a16:creationId xmlns:a16="http://schemas.microsoft.com/office/drawing/2014/main" id="{DB27B303-17F8-1FEF-EE33-9E5E1E413EF8}"/>
                </a:ext>
              </a:extLst>
            </p:cNvPr>
            <p:cNvSpPr/>
            <p:nvPr/>
          </p:nvSpPr>
          <p:spPr>
            <a:xfrm>
              <a:off x="8438760" y="3621960"/>
              <a:ext cx="13680" cy="110880"/>
            </a:xfrm>
            <a:custGeom>
              <a:avLst/>
              <a:gdLst/>
              <a:ahLst/>
              <a:cxnLst/>
              <a:rect l="l" t="t" r="r" b="b"/>
              <a:pathLst>
                <a:path w="38" h="308" extrusionOk="0">
                  <a:moveTo>
                    <a:pt x="36" y="129"/>
                  </a:moveTo>
                  <a:cubicBezTo>
                    <a:pt x="34" y="96"/>
                    <a:pt x="32" y="26"/>
                    <a:pt x="3" y="2"/>
                  </a:cubicBezTo>
                  <a:cubicBezTo>
                    <a:pt x="2" y="0"/>
                    <a:pt x="0" y="3"/>
                    <a:pt x="1" y="5"/>
                  </a:cubicBezTo>
                  <a:cubicBezTo>
                    <a:pt x="27" y="37"/>
                    <a:pt x="28" y="109"/>
                    <a:pt x="28" y="148"/>
                  </a:cubicBezTo>
                  <a:cubicBezTo>
                    <a:pt x="28" y="157"/>
                    <a:pt x="28" y="167"/>
                    <a:pt x="28" y="176"/>
                  </a:cubicBezTo>
                  <a:cubicBezTo>
                    <a:pt x="28" y="219"/>
                    <a:pt x="25" y="261"/>
                    <a:pt x="20" y="303"/>
                  </a:cubicBezTo>
                  <a:cubicBezTo>
                    <a:pt x="20" y="305"/>
                    <a:pt x="24" y="307"/>
                    <a:pt x="24" y="304"/>
                  </a:cubicBezTo>
                  <a:cubicBezTo>
                    <a:pt x="33" y="260"/>
                    <a:pt x="37" y="215"/>
                    <a:pt x="37" y="169"/>
                  </a:cubicBezTo>
                  <a:cubicBezTo>
                    <a:pt x="37" y="156"/>
                    <a:pt x="37" y="143"/>
                    <a:pt x="36" y="1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67;p37">
              <a:extLst>
                <a:ext uri="{FF2B5EF4-FFF2-40B4-BE49-F238E27FC236}">
                  <a16:creationId xmlns:a16="http://schemas.microsoft.com/office/drawing/2014/main" id="{8ACFB6FC-68EE-3867-1E5B-7E0605EE7F9F}"/>
                </a:ext>
              </a:extLst>
            </p:cNvPr>
            <p:cNvSpPr/>
            <p:nvPr/>
          </p:nvSpPr>
          <p:spPr>
            <a:xfrm>
              <a:off x="8469360" y="3724920"/>
              <a:ext cx="5400" cy="56160"/>
            </a:xfrm>
            <a:custGeom>
              <a:avLst/>
              <a:gdLst/>
              <a:ahLst/>
              <a:cxnLst/>
              <a:rect l="l" t="t" r="r" b="b"/>
              <a:pathLst>
                <a:path w="15" h="156" extrusionOk="0">
                  <a:moveTo>
                    <a:pt x="13" y="154"/>
                  </a:moveTo>
                  <a:cubicBezTo>
                    <a:pt x="14" y="143"/>
                    <a:pt x="14" y="133"/>
                    <a:pt x="14" y="122"/>
                  </a:cubicBezTo>
                  <a:cubicBezTo>
                    <a:pt x="14" y="82"/>
                    <a:pt x="10" y="41"/>
                    <a:pt x="3" y="1"/>
                  </a:cubicBezTo>
                  <a:cubicBezTo>
                    <a:pt x="2" y="0"/>
                    <a:pt x="2" y="0"/>
                    <a:pt x="2" y="0"/>
                  </a:cubicBezTo>
                  <a:lnTo>
                    <a:pt x="1" y="0"/>
                  </a:lnTo>
                  <a:lnTo>
                    <a:pt x="0" y="0"/>
                  </a:lnTo>
                  <a:lnTo>
                    <a:pt x="0" y="1"/>
                  </a:lnTo>
                  <a:cubicBezTo>
                    <a:pt x="3" y="52"/>
                    <a:pt x="4" y="102"/>
                    <a:pt x="9" y="153"/>
                  </a:cubicBezTo>
                  <a:lnTo>
                    <a:pt x="9" y="154"/>
                  </a:lnTo>
                  <a:cubicBezTo>
                    <a:pt x="10" y="154"/>
                    <a:pt x="10" y="154"/>
                    <a:pt x="10" y="155"/>
                  </a:cubicBezTo>
                  <a:lnTo>
                    <a:pt x="11" y="155"/>
                  </a:lnTo>
                  <a:cubicBezTo>
                    <a:pt x="12" y="155"/>
                    <a:pt x="12" y="155"/>
                    <a:pt x="12" y="155"/>
                  </a:cubicBezTo>
                  <a:cubicBezTo>
                    <a:pt x="13" y="154"/>
                    <a:pt x="13" y="154"/>
                    <a:pt x="13" y="15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68;p37">
              <a:extLst>
                <a:ext uri="{FF2B5EF4-FFF2-40B4-BE49-F238E27FC236}">
                  <a16:creationId xmlns:a16="http://schemas.microsoft.com/office/drawing/2014/main" id="{EE948CC1-B3A7-520B-DECB-9942323E5876}"/>
                </a:ext>
              </a:extLst>
            </p:cNvPr>
            <p:cNvSpPr/>
            <p:nvPr/>
          </p:nvSpPr>
          <p:spPr>
            <a:xfrm>
              <a:off x="8459280" y="3813840"/>
              <a:ext cx="156240" cy="298080"/>
            </a:xfrm>
            <a:custGeom>
              <a:avLst/>
              <a:gdLst/>
              <a:ahLst/>
              <a:cxnLst/>
              <a:rect l="l" t="t" r="r" b="b"/>
              <a:pathLst>
                <a:path w="434" h="828" extrusionOk="0">
                  <a:moveTo>
                    <a:pt x="45" y="1"/>
                  </a:moveTo>
                  <a:cubicBezTo>
                    <a:pt x="45" y="0"/>
                    <a:pt x="42" y="0"/>
                    <a:pt x="42" y="1"/>
                  </a:cubicBezTo>
                  <a:cubicBezTo>
                    <a:pt x="44" y="85"/>
                    <a:pt x="55" y="169"/>
                    <a:pt x="76" y="251"/>
                  </a:cubicBezTo>
                  <a:cubicBezTo>
                    <a:pt x="76" y="252"/>
                    <a:pt x="76" y="252"/>
                    <a:pt x="76" y="252"/>
                  </a:cubicBezTo>
                  <a:cubicBezTo>
                    <a:pt x="76" y="253"/>
                    <a:pt x="76" y="253"/>
                    <a:pt x="76" y="253"/>
                  </a:cubicBezTo>
                  <a:cubicBezTo>
                    <a:pt x="77" y="261"/>
                    <a:pt x="78" y="268"/>
                    <a:pt x="78" y="275"/>
                  </a:cubicBezTo>
                  <a:cubicBezTo>
                    <a:pt x="78" y="282"/>
                    <a:pt x="77" y="290"/>
                    <a:pt x="76" y="297"/>
                  </a:cubicBezTo>
                  <a:lnTo>
                    <a:pt x="76" y="298"/>
                  </a:lnTo>
                  <a:cubicBezTo>
                    <a:pt x="76" y="326"/>
                    <a:pt x="78" y="354"/>
                    <a:pt x="83" y="382"/>
                  </a:cubicBezTo>
                  <a:cubicBezTo>
                    <a:pt x="88" y="442"/>
                    <a:pt x="90" y="505"/>
                    <a:pt x="111" y="563"/>
                  </a:cubicBezTo>
                  <a:cubicBezTo>
                    <a:pt x="131" y="620"/>
                    <a:pt x="147" y="691"/>
                    <a:pt x="176" y="750"/>
                  </a:cubicBezTo>
                  <a:cubicBezTo>
                    <a:pt x="151" y="722"/>
                    <a:pt x="130" y="691"/>
                    <a:pt x="111" y="659"/>
                  </a:cubicBezTo>
                  <a:cubicBezTo>
                    <a:pt x="104" y="646"/>
                    <a:pt x="97" y="632"/>
                    <a:pt x="90" y="619"/>
                  </a:cubicBezTo>
                  <a:cubicBezTo>
                    <a:pt x="53" y="552"/>
                    <a:pt x="25" y="481"/>
                    <a:pt x="7" y="407"/>
                  </a:cubicBezTo>
                  <a:cubicBezTo>
                    <a:pt x="7" y="403"/>
                    <a:pt x="0" y="404"/>
                    <a:pt x="0" y="407"/>
                  </a:cubicBezTo>
                  <a:cubicBezTo>
                    <a:pt x="10" y="477"/>
                    <a:pt x="31" y="546"/>
                    <a:pt x="62" y="610"/>
                  </a:cubicBezTo>
                  <a:cubicBezTo>
                    <a:pt x="72" y="630"/>
                    <a:pt x="82" y="649"/>
                    <a:pt x="93" y="668"/>
                  </a:cubicBezTo>
                  <a:cubicBezTo>
                    <a:pt x="107" y="691"/>
                    <a:pt x="121" y="714"/>
                    <a:pt x="136" y="736"/>
                  </a:cubicBezTo>
                  <a:cubicBezTo>
                    <a:pt x="157" y="770"/>
                    <a:pt x="186" y="799"/>
                    <a:pt x="220" y="820"/>
                  </a:cubicBezTo>
                  <a:cubicBezTo>
                    <a:pt x="229" y="827"/>
                    <a:pt x="242" y="814"/>
                    <a:pt x="234" y="805"/>
                  </a:cubicBezTo>
                  <a:cubicBezTo>
                    <a:pt x="225" y="796"/>
                    <a:pt x="218" y="786"/>
                    <a:pt x="211" y="775"/>
                  </a:cubicBezTo>
                  <a:cubicBezTo>
                    <a:pt x="210" y="773"/>
                    <a:pt x="209" y="771"/>
                    <a:pt x="208" y="769"/>
                  </a:cubicBezTo>
                  <a:cubicBezTo>
                    <a:pt x="201" y="742"/>
                    <a:pt x="192" y="715"/>
                    <a:pt x="185" y="688"/>
                  </a:cubicBezTo>
                  <a:cubicBezTo>
                    <a:pt x="176" y="655"/>
                    <a:pt x="176" y="620"/>
                    <a:pt x="167" y="588"/>
                  </a:cubicBezTo>
                  <a:cubicBezTo>
                    <a:pt x="157" y="547"/>
                    <a:pt x="154" y="503"/>
                    <a:pt x="146" y="461"/>
                  </a:cubicBezTo>
                  <a:cubicBezTo>
                    <a:pt x="150" y="468"/>
                    <a:pt x="154" y="474"/>
                    <a:pt x="158" y="481"/>
                  </a:cubicBezTo>
                  <a:cubicBezTo>
                    <a:pt x="184" y="521"/>
                    <a:pt x="207" y="577"/>
                    <a:pt x="247" y="605"/>
                  </a:cubicBezTo>
                  <a:cubicBezTo>
                    <a:pt x="251" y="608"/>
                    <a:pt x="256" y="603"/>
                    <a:pt x="255" y="598"/>
                  </a:cubicBezTo>
                  <a:cubicBezTo>
                    <a:pt x="254" y="594"/>
                    <a:pt x="253" y="591"/>
                    <a:pt x="252" y="588"/>
                  </a:cubicBezTo>
                  <a:cubicBezTo>
                    <a:pt x="253" y="587"/>
                    <a:pt x="253" y="587"/>
                    <a:pt x="254" y="587"/>
                  </a:cubicBezTo>
                  <a:cubicBezTo>
                    <a:pt x="255" y="586"/>
                    <a:pt x="256" y="585"/>
                    <a:pt x="256" y="585"/>
                  </a:cubicBezTo>
                  <a:cubicBezTo>
                    <a:pt x="257" y="584"/>
                    <a:pt x="257" y="583"/>
                    <a:pt x="257" y="582"/>
                  </a:cubicBezTo>
                  <a:cubicBezTo>
                    <a:pt x="259" y="555"/>
                    <a:pt x="237" y="533"/>
                    <a:pt x="233" y="506"/>
                  </a:cubicBezTo>
                  <a:cubicBezTo>
                    <a:pt x="229" y="478"/>
                    <a:pt x="216" y="451"/>
                    <a:pt x="215" y="423"/>
                  </a:cubicBezTo>
                  <a:cubicBezTo>
                    <a:pt x="215" y="422"/>
                    <a:pt x="215" y="422"/>
                    <a:pt x="215" y="421"/>
                  </a:cubicBezTo>
                  <a:cubicBezTo>
                    <a:pt x="215" y="393"/>
                    <a:pt x="213" y="364"/>
                    <a:pt x="209" y="336"/>
                  </a:cubicBezTo>
                  <a:cubicBezTo>
                    <a:pt x="229" y="362"/>
                    <a:pt x="247" y="390"/>
                    <a:pt x="264" y="418"/>
                  </a:cubicBezTo>
                  <a:cubicBezTo>
                    <a:pt x="277" y="441"/>
                    <a:pt x="289" y="464"/>
                    <a:pt x="300" y="488"/>
                  </a:cubicBezTo>
                  <a:cubicBezTo>
                    <a:pt x="336" y="572"/>
                    <a:pt x="383" y="652"/>
                    <a:pt x="423" y="734"/>
                  </a:cubicBezTo>
                  <a:cubicBezTo>
                    <a:pt x="425" y="739"/>
                    <a:pt x="433" y="738"/>
                    <a:pt x="432" y="732"/>
                  </a:cubicBezTo>
                  <a:cubicBezTo>
                    <a:pt x="429" y="692"/>
                    <a:pt x="427" y="634"/>
                    <a:pt x="407" y="598"/>
                  </a:cubicBezTo>
                  <a:cubicBezTo>
                    <a:pt x="384" y="559"/>
                    <a:pt x="389" y="506"/>
                    <a:pt x="366" y="466"/>
                  </a:cubicBezTo>
                  <a:cubicBezTo>
                    <a:pt x="353" y="443"/>
                    <a:pt x="346" y="416"/>
                    <a:pt x="334" y="393"/>
                  </a:cubicBezTo>
                  <a:cubicBezTo>
                    <a:pt x="321" y="363"/>
                    <a:pt x="303" y="336"/>
                    <a:pt x="287" y="308"/>
                  </a:cubicBezTo>
                  <a:cubicBezTo>
                    <a:pt x="259" y="260"/>
                    <a:pt x="217" y="221"/>
                    <a:pt x="187" y="173"/>
                  </a:cubicBezTo>
                  <a:cubicBezTo>
                    <a:pt x="187" y="171"/>
                    <a:pt x="184" y="173"/>
                    <a:pt x="185" y="175"/>
                  </a:cubicBezTo>
                  <a:cubicBezTo>
                    <a:pt x="211" y="219"/>
                    <a:pt x="246" y="256"/>
                    <a:pt x="274" y="299"/>
                  </a:cubicBezTo>
                  <a:cubicBezTo>
                    <a:pt x="282" y="310"/>
                    <a:pt x="288" y="320"/>
                    <a:pt x="295" y="332"/>
                  </a:cubicBezTo>
                  <a:cubicBezTo>
                    <a:pt x="318" y="372"/>
                    <a:pt x="338" y="415"/>
                    <a:pt x="353" y="459"/>
                  </a:cubicBezTo>
                  <a:cubicBezTo>
                    <a:pt x="369" y="500"/>
                    <a:pt x="382" y="541"/>
                    <a:pt x="392" y="583"/>
                  </a:cubicBezTo>
                  <a:cubicBezTo>
                    <a:pt x="396" y="602"/>
                    <a:pt x="405" y="618"/>
                    <a:pt x="409" y="637"/>
                  </a:cubicBezTo>
                  <a:cubicBezTo>
                    <a:pt x="414" y="664"/>
                    <a:pt x="415" y="691"/>
                    <a:pt x="420" y="718"/>
                  </a:cubicBezTo>
                  <a:cubicBezTo>
                    <a:pt x="414" y="687"/>
                    <a:pt x="386" y="644"/>
                    <a:pt x="371" y="611"/>
                  </a:cubicBezTo>
                  <a:cubicBezTo>
                    <a:pt x="349" y="564"/>
                    <a:pt x="323" y="520"/>
                    <a:pt x="303" y="473"/>
                  </a:cubicBezTo>
                  <a:cubicBezTo>
                    <a:pt x="285" y="431"/>
                    <a:pt x="255" y="395"/>
                    <a:pt x="234" y="355"/>
                  </a:cubicBezTo>
                  <a:cubicBezTo>
                    <a:pt x="232" y="353"/>
                    <a:pt x="231" y="350"/>
                    <a:pt x="229" y="348"/>
                  </a:cubicBezTo>
                  <a:cubicBezTo>
                    <a:pt x="221" y="334"/>
                    <a:pt x="212" y="320"/>
                    <a:pt x="202" y="307"/>
                  </a:cubicBezTo>
                  <a:cubicBezTo>
                    <a:pt x="200" y="303"/>
                    <a:pt x="198" y="299"/>
                    <a:pt x="196" y="295"/>
                  </a:cubicBezTo>
                  <a:cubicBezTo>
                    <a:pt x="191" y="286"/>
                    <a:pt x="184" y="278"/>
                    <a:pt x="175" y="272"/>
                  </a:cubicBezTo>
                  <a:cubicBezTo>
                    <a:pt x="173" y="271"/>
                    <a:pt x="171" y="270"/>
                    <a:pt x="169" y="270"/>
                  </a:cubicBezTo>
                  <a:cubicBezTo>
                    <a:pt x="167" y="270"/>
                    <a:pt x="165" y="271"/>
                    <a:pt x="163" y="272"/>
                  </a:cubicBezTo>
                  <a:lnTo>
                    <a:pt x="159" y="269"/>
                  </a:lnTo>
                  <a:cubicBezTo>
                    <a:pt x="159" y="263"/>
                    <a:pt x="159" y="257"/>
                    <a:pt x="159" y="251"/>
                  </a:cubicBezTo>
                  <a:cubicBezTo>
                    <a:pt x="159" y="215"/>
                    <a:pt x="143" y="180"/>
                    <a:pt x="142" y="144"/>
                  </a:cubicBezTo>
                  <a:lnTo>
                    <a:pt x="142" y="143"/>
                  </a:lnTo>
                  <a:lnTo>
                    <a:pt x="141" y="142"/>
                  </a:lnTo>
                  <a:cubicBezTo>
                    <a:pt x="140" y="142"/>
                    <a:pt x="140" y="142"/>
                    <a:pt x="139" y="142"/>
                  </a:cubicBezTo>
                  <a:cubicBezTo>
                    <a:pt x="138" y="142"/>
                    <a:pt x="138" y="142"/>
                    <a:pt x="137" y="142"/>
                  </a:cubicBezTo>
                  <a:lnTo>
                    <a:pt x="136" y="143"/>
                  </a:lnTo>
                  <a:cubicBezTo>
                    <a:pt x="136" y="144"/>
                    <a:pt x="136" y="144"/>
                    <a:pt x="136" y="144"/>
                  </a:cubicBezTo>
                  <a:cubicBezTo>
                    <a:pt x="134" y="225"/>
                    <a:pt x="157" y="309"/>
                    <a:pt x="170" y="388"/>
                  </a:cubicBezTo>
                  <a:cubicBezTo>
                    <a:pt x="176" y="424"/>
                    <a:pt x="187" y="460"/>
                    <a:pt x="200" y="493"/>
                  </a:cubicBezTo>
                  <a:cubicBezTo>
                    <a:pt x="208" y="513"/>
                    <a:pt x="215" y="533"/>
                    <a:pt x="225" y="552"/>
                  </a:cubicBezTo>
                  <a:cubicBezTo>
                    <a:pt x="241" y="586"/>
                    <a:pt x="244" y="592"/>
                    <a:pt x="223" y="558"/>
                  </a:cubicBezTo>
                  <a:cubicBezTo>
                    <a:pt x="172" y="476"/>
                    <a:pt x="123" y="395"/>
                    <a:pt x="100" y="300"/>
                  </a:cubicBezTo>
                  <a:cubicBezTo>
                    <a:pt x="75" y="201"/>
                    <a:pt x="47" y="104"/>
                    <a:pt x="45" y="1"/>
                  </a:cubicBezTo>
                  <a:moveTo>
                    <a:pt x="105" y="372"/>
                  </a:moveTo>
                  <a:cubicBezTo>
                    <a:pt x="104" y="374"/>
                    <a:pt x="103" y="376"/>
                    <a:pt x="102" y="378"/>
                  </a:cubicBezTo>
                  <a:cubicBezTo>
                    <a:pt x="102" y="371"/>
                    <a:pt x="102" y="363"/>
                    <a:pt x="101" y="356"/>
                  </a:cubicBezTo>
                  <a:cubicBezTo>
                    <a:pt x="102" y="362"/>
                    <a:pt x="104" y="367"/>
                    <a:pt x="105" y="3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69;p37">
              <a:extLst>
                <a:ext uri="{FF2B5EF4-FFF2-40B4-BE49-F238E27FC236}">
                  <a16:creationId xmlns:a16="http://schemas.microsoft.com/office/drawing/2014/main" id="{AFB48613-E178-2CE3-6637-5034C2AE885E}"/>
                </a:ext>
              </a:extLst>
            </p:cNvPr>
            <p:cNvSpPr/>
            <p:nvPr/>
          </p:nvSpPr>
          <p:spPr>
            <a:xfrm>
              <a:off x="8502840" y="3802320"/>
              <a:ext cx="5040" cy="45000"/>
            </a:xfrm>
            <a:custGeom>
              <a:avLst/>
              <a:gdLst/>
              <a:ahLst/>
              <a:cxnLst/>
              <a:rect l="l" t="t" r="r" b="b"/>
              <a:pathLst>
                <a:path w="14" h="125" extrusionOk="0">
                  <a:moveTo>
                    <a:pt x="12" y="106"/>
                  </a:moveTo>
                  <a:cubicBezTo>
                    <a:pt x="12" y="88"/>
                    <a:pt x="8" y="70"/>
                    <a:pt x="9" y="52"/>
                  </a:cubicBezTo>
                  <a:cubicBezTo>
                    <a:pt x="8" y="35"/>
                    <a:pt x="6" y="19"/>
                    <a:pt x="3" y="2"/>
                  </a:cubicBezTo>
                  <a:cubicBezTo>
                    <a:pt x="3" y="0"/>
                    <a:pt x="0" y="1"/>
                    <a:pt x="0" y="2"/>
                  </a:cubicBezTo>
                  <a:cubicBezTo>
                    <a:pt x="0" y="19"/>
                    <a:pt x="2" y="36"/>
                    <a:pt x="4" y="52"/>
                  </a:cubicBezTo>
                  <a:cubicBezTo>
                    <a:pt x="5" y="70"/>
                    <a:pt x="7" y="88"/>
                    <a:pt x="10" y="106"/>
                  </a:cubicBezTo>
                  <a:cubicBezTo>
                    <a:pt x="13" y="124"/>
                    <a:pt x="12" y="107"/>
                    <a:pt x="12" y="10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0;p37">
              <a:extLst>
                <a:ext uri="{FF2B5EF4-FFF2-40B4-BE49-F238E27FC236}">
                  <a16:creationId xmlns:a16="http://schemas.microsoft.com/office/drawing/2014/main" id="{BDD5847E-4CC4-1940-362A-5BBC03E86D7D}"/>
                </a:ext>
              </a:extLst>
            </p:cNvPr>
            <p:cNvSpPr/>
            <p:nvPr/>
          </p:nvSpPr>
          <p:spPr>
            <a:xfrm>
              <a:off x="8449560" y="3583080"/>
              <a:ext cx="52920" cy="191520"/>
            </a:xfrm>
            <a:custGeom>
              <a:avLst/>
              <a:gdLst/>
              <a:ahLst/>
              <a:cxnLst/>
              <a:rect l="l" t="t" r="r" b="b"/>
              <a:pathLst>
                <a:path w="147" h="532" extrusionOk="0">
                  <a:moveTo>
                    <a:pt x="60" y="131"/>
                  </a:moveTo>
                  <a:cubicBezTo>
                    <a:pt x="43" y="87"/>
                    <a:pt x="33" y="39"/>
                    <a:pt x="4" y="1"/>
                  </a:cubicBezTo>
                  <a:lnTo>
                    <a:pt x="3" y="1"/>
                  </a:lnTo>
                  <a:lnTo>
                    <a:pt x="2" y="0"/>
                  </a:lnTo>
                  <a:lnTo>
                    <a:pt x="1" y="1"/>
                  </a:lnTo>
                  <a:cubicBezTo>
                    <a:pt x="1" y="1"/>
                    <a:pt x="0" y="1"/>
                    <a:pt x="0" y="2"/>
                  </a:cubicBezTo>
                  <a:lnTo>
                    <a:pt x="0" y="3"/>
                  </a:lnTo>
                  <a:cubicBezTo>
                    <a:pt x="16" y="36"/>
                    <a:pt x="29" y="70"/>
                    <a:pt x="39" y="104"/>
                  </a:cubicBezTo>
                  <a:cubicBezTo>
                    <a:pt x="57" y="160"/>
                    <a:pt x="81" y="213"/>
                    <a:pt x="98" y="269"/>
                  </a:cubicBezTo>
                  <a:cubicBezTo>
                    <a:pt x="126" y="353"/>
                    <a:pt x="140" y="440"/>
                    <a:pt x="142" y="528"/>
                  </a:cubicBezTo>
                  <a:cubicBezTo>
                    <a:pt x="142" y="530"/>
                    <a:pt x="145" y="531"/>
                    <a:pt x="145" y="528"/>
                  </a:cubicBezTo>
                  <a:cubicBezTo>
                    <a:pt x="146" y="521"/>
                    <a:pt x="146" y="515"/>
                    <a:pt x="146" y="508"/>
                  </a:cubicBezTo>
                  <a:cubicBezTo>
                    <a:pt x="146" y="432"/>
                    <a:pt x="135" y="357"/>
                    <a:pt x="115" y="284"/>
                  </a:cubicBezTo>
                  <a:cubicBezTo>
                    <a:pt x="101" y="232"/>
                    <a:pt x="79" y="182"/>
                    <a:pt x="60" y="1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1;p37">
              <a:extLst>
                <a:ext uri="{FF2B5EF4-FFF2-40B4-BE49-F238E27FC236}">
                  <a16:creationId xmlns:a16="http://schemas.microsoft.com/office/drawing/2014/main" id="{4DB0B555-350C-1104-DF7B-8ACCD46B7156}"/>
                </a:ext>
              </a:extLst>
            </p:cNvPr>
            <p:cNvSpPr/>
            <p:nvPr/>
          </p:nvSpPr>
          <p:spPr>
            <a:xfrm>
              <a:off x="8524080" y="3687840"/>
              <a:ext cx="17640" cy="45720"/>
            </a:xfrm>
            <a:custGeom>
              <a:avLst/>
              <a:gdLst/>
              <a:ahLst/>
              <a:cxnLst/>
              <a:rect l="l" t="t" r="r" b="b"/>
              <a:pathLst>
                <a:path w="49" h="127" extrusionOk="0">
                  <a:moveTo>
                    <a:pt x="47" y="124"/>
                  </a:moveTo>
                  <a:cubicBezTo>
                    <a:pt x="48" y="106"/>
                    <a:pt x="33" y="85"/>
                    <a:pt x="28" y="68"/>
                  </a:cubicBezTo>
                  <a:cubicBezTo>
                    <a:pt x="23" y="56"/>
                    <a:pt x="23" y="43"/>
                    <a:pt x="18" y="31"/>
                  </a:cubicBezTo>
                  <a:cubicBezTo>
                    <a:pt x="13" y="19"/>
                    <a:pt x="4" y="16"/>
                    <a:pt x="4" y="1"/>
                  </a:cubicBezTo>
                  <a:cubicBezTo>
                    <a:pt x="4" y="0"/>
                    <a:pt x="3" y="0"/>
                    <a:pt x="3" y="0"/>
                  </a:cubicBezTo>
                  <a:lnTo>
                    <a:pt x="2" y="0"/>
                  </a:lnTo>
                  <a:lnTo>
                    <a:pt x="1" y="0"/>
                  </a:lnTo>
                  <a:cubicBezTo>
                    <a:pt x="0" y="0"/>
                    <a:pt x="0" y="0"/>
                    <a:pt x="0" y="1"/>
                  </a:cubicBezTo>
                  <a:cubicBezTo>
                    <a:pt x="0" y="21"/>
                    <a:pt x="16" y="35"/>
                    <a:pt x="20" y="54"/>
                  </a:cubicBezTo>
                  <a:cubicBezTo>
                    <a:pt x="24" y="79"/>
                    <a:pt x="41" y="100"/>
                    <a:pt x="45" y="124"/>
                  </a:cubicBezTo>
                  <a:lnTo>
                    <a:pt x="45" y="125"/>
                  </a:lnTo>
                  <a:lnTo>
                    <a:pt x="46" y="125"/>
                  </a:lnTo>
                  <a:cubicBezTo>
                    <a:pt x="46" y="125"/>
                    <a:pt x="46" y="126"/>
                    <a:pt x="47" y="125"/>
                  </a:cubicBezTo>
                  <a:cubicBezTo>
                    <a:pt x="48" y="124"/>
                    <a:pt x="47" y="124"/>
                    <a:pt x="47" y="1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2;p37">
              <a:extLst>
                <a:ext uri="{FF2B5EF4-FFF2-40B4-BE49-F238E27FC236}">
                  <a16:creationId xmlns:a16="http://schemas.microsoft.com/office/drawing/2014/main" id="{E495C895-7369-1F5E-F9E9-B79E73410D2E}"/>
                </a:ext>
              </a:extLst>
            </p:cNvPr>
            <p:cNvSpPr/>
            <p:nvPr/>
          </p:nvSpPr>
          <p:spPr>
            <a:xfrm>
              <a:off x="8486280" y="3512160"/>
              <a:ext cx="282960" cy="580320"/>
            </a:xfrm>
            <a:custGeom>
              <a:avLst/>
              <a:gdLst/>
              <a:ahLst/>
              <a:cxnLst/>
              <a:rect l="l" t="t" r="r" b="b"/>
              <a:pathLst>
                <a:path w="786" h="1612" extrusionOk="0">
                  <a:moveTo>
                    <a:pt x="108" y="374"/>
                  </a:moveTo>
                  <a:cubicBezTo>
                    <a:pt x="105" y="364"/>
                    <a:pt x="101" y="354"/>
                    <a:pt x="98" y="343"/>
                  </a:cubicBezTo>
                  <a:cubicBezTo>
                    <a:pt x="87" y="312"/>
                    <a:pt x="82" y="280"/>
                    <a:pt x="72" y="249"/>
                  </a:cubicBezTo>
                  <a:cubicBezTo>
                    <a:pt x="65" y="224"/>
                    <a:pt x="66" y="197"/>
                    <a:pt x="57" y="173"/>
                  </a:cubicBezTo>
                  <a:cubicBezTo>
                    <a:pt x="51" y="155"/>
                    <a:pt x="45" y="137"/>
                    <a:pt x="40" y="118"/>
                  </a:cubicBezTo>
                  <a:cubicBezTo>
                    <a:pt x="30" y="79"/>
                    <a:pt x="19" y="41"/>
                    <a:pt x="5" y="2"/>
                  </a:cubicBezTo>
                  <a:cubicBezTo>
                    <a:pt x="5" y="0"/>
                    <a:pt x="0" y="1"/>
                    <a:pt x="1" y="2"/>
                  </a:cubicBezTo>
                  <a:cubicBezTo>
                    <a:pt x="24" y="69"/>
                    <a:pt x="41" y="139"/>
                    <a:pt x="51" y="209"/>
                  </a:cubicBezTo>
                  <a:cubicBezTo>
                    <a:pt x="59" y="259"/>
                    <a:pt x="72" y="309"/>
                    <a:pt x="90" y="357"/>
                  </a:cubicBezTo>
                  <a:cubicBezTo>
                    <a:pt x="90" y="358"/>
                    <a:pt x="89" y="358"/>
                    <a:pt x="89" y="359"/>
                  </a:cubicBezTo>
                  <a:cubicBezTo>
                    <a:pt x="89" y="359"/>
                    <a:pt x="89" y="360"/>
                    <a:pt x="89" y="361"/>
                  </a:cubicBezTo>
                  <a:cubicBezTo>
                    <a:pt x="89" y="361"/>
                    <a:pt x="89" y="362"/>
                    <a:pt x="89" y="363"/>
                  </a:cubicBezTo>
                  <a:lnTo>
                    <a:pt x="90" y="364"/>
                  </a:lnTo>
                  <a:cubicBezTo>
                    <a:pt x="91" y="365"/>
                    <a:pt x="93" y="366"/>
                    <a:pt x="94" y="367"/>
                  </a:cubicBezTo>
                  <a:cubicBezTo>
                    <a:pt x="100" y="385"/>
                    <a:pt x="105" y="403"/>
                    <a:pt x="110" y="421"/>
                  </a:cubicBezTo>
                  <a:cubicBezTo>
                    <a:pt x="110" y="423"/>
                    <a:pt x="115" y="423"/>
                    <a:pt x="115" y="421"/>
                  </a:cubicBezTo>
                  <a:cubicBezTo>
                    <a:pt x="116" y="419"/>
                    <a:pt x="115" y="416"/>
                    <a:pt x="115" y="414"/>
                  </a:cubicBezTo>
                  <a:cubicBezTo>
                    <a:pt x="123" y="439"/>
                    <a:pt x="129" y="466"/>
                    <a:pt x="135" y="479"/>
                  </a:cubicBezTo>
                  <a:cubicBezTo>
                    <a:pt x="149" y="515"/>
                    <a:pt x="164" y="550"/>
                    <a:pt x="178" y="586"/>
                  </a:cubicBezTo>
                  <a:cubicBezTo>
                    <a:pt x="204" y="650"/>
                    <a:pt x="253" y="704"/>
                    <a:pt x="295" y="758"/>
                  </a:cubicBezTo>
                  <a:cubicBezTo>
                    <a:pt x="343" y="819"/>
                    <a:pt x="374" y="893"/>
                    <a:pt x="413" y="960"/>
                  </a:cubicBezTo>
                  <a:cubicBezTo>
                    <a:pt x="430" y="988"/>
                    <a:pt x="446" y="1019"/>
                    <a:pt x="466" y="1045"/>
                  </a:cubicBezTo>
                  <a:cubicBezTo>
                    <a:pt x="474" y="1056"/>
                    <a:pt x="481" y="1068"/>
                    <a:pt x="489" y="1079"/>
                  </a:cubicBezTo>
                  <a:cubicBezTo>
                    <a:pt x="481" y="1076"/>
                    <a:pt x="473" y="1072"/>
                    <a:pt x="466" y="1067"/>
                  </a:cubicBezTo>
                  <a:cubicBezTo>
                    <a:pt x="460" y="1064"/>
                    <a:pt x="455" y="1061"/>
                    <a:pt x="450" y="1057"/>
                  </a:cubicBezTo>
                  <a:cubicBezTo>
                    <a:pt x="407" y="1027"/>
                    <a:pt x="371" y="989"/>
                    <a:pt x="342" y="945"/>
                  </a:cubicBezTo>
                  <a:cubicBezTo>
                    <a:pt x="298" y="878"/>
                    <a:pt x="275" y="792"/>
                    <a:pt x="218" y="733"/>
                  </a:cubicBezTo>
                  <a:cubicBezTo>
                    <a:pt x="216" y="731"/>
                    <a:pt x="213" y="733"/>
                    <a:pt x="215" y="736"/>
                  </a:cubicBezTo>
                  <a:cubicBezTo>
                    <a:pt x="277" y="802"/>
                    <a:pt x="300" y="899"/>
                    <a:pt x="348" y="974"/>
                  </a:cubicBezTo>
                  <a:cubicBezTo>
                    <a:pt x="362" y="997"/>
                    <a:pt x="380" y="1018"/>
                    <a:pt x="400" y="1036"/>
                  </a:cubicBezTo>
                  <a:lnTo>
                    <a:pt x="399" y="1036"/>
                  </a:lnTo>
                  <a:cubicBezTo>
                    <a:pt x="397" y="1036"/>
                    <a:pt x="396" y="1037"/>
                    <a:pt x="394" y="1037"/>
                  </a:cubicBezTo>
                  <a:cubicBezTo>
                    <a:pt x="393" y="1038"/>
                    <a:pt x="392" y="1039"/>
                    <a:pt x="391" y="1040"/>
                  </a:cubicBezTo>
                  <a:cubicBezTo>
                    <a:pt x="390" y="1041"/>
                    <a:pt x="390" y="1043"/>
                    <a:pt x="390" y="1044"/>
                  </a:cubicBezTo>
                  <a:cubicBezTo>
                    <a:pt x="390" y="1046"/>
                    <a:pt x="390" y="1047"/>
                    <a:pt x="391" y="1049"/>
                  </a:cubicBezTo>
                  <a:lnTo>
                    <a:pt x="392" y="1050"/>
                  </a:lnTo>
                  <a:cubicBezTo>
                    <a:pt x="405" y="1063"/>
                    <a:pt x="408" y="1104"/>
                    <a:pt x="411" y="1120"/>
                  </a:cubicBezTo>
                  <a:cubicBezTo>
                    <a:pt x="416" y="1146"/>
                    <a:pt x="419" y="1171"/>
                    <a:pt x="425" y="1197"/>
                  </a:cubicBezTo>
                  <a:cubicBezTo>
                    <a:pt x="432" y="1231"/>
                    <a:pt x="425" y="1276"/>
                    <a:pt x="425" y="1311"/>
                  </a:cubicBezTo>
                  <a:cubicBezTo>
                    <a:pt x="425" y="1334"/>
                    <a:pt x="427" y="1359"/>
                    <a:pt x="427" y="1383"/>
                  </a:cubicBezTo>
                  <a:cubicBezTo>
                    <a:pt x="426" y="1371"/>
                    <a:pt x="424" y="1360"/>
                    <a:pt x="423" y="1353"/>
                  </a:cubicBezTo>
                  <a:cubicBezTo>
                    <a:pt x="414" y="1314"/>
                    <a:pt x="407" y="1276"/>
                    <a:pt x="398" y="1238"/>
                  </a:cubicBezTo>
                  <a:cubicBezTo>
                    <a:pt x="381" y="1168"/>
                    <a:pt x="358" y="1099"/>
                    <a:pt x="332" y="1032"/>
                  </a:cubicBezTo>
                  <a:cubicBezTo>
                    <a:pt x="310" y="977"/>
                    <a:pt x="298" y="908"/>
                    <a:pt x="260" y="860"/>
                  </a:cubicBezTo>
                  <a:cubicBezTo>
                    <a:pt x="254" y="850"/>
                    <a:pt x="247" y="840"/>
                    <a:pt x="241" y="829"/>
                  </a:cubicBezTo>
                  <a:cubicBezTo>
                    <a:pt x="230" y="809"/>
                    <a:pt x="219" y="789"/>
                    <a:pt x="210" y="768"/>
                  </a:cubicBezTo>
                  <a:cubicBezTo>
                    <a:pt x="208" y="763"/>
                    <a:pt x="205" y="758"/>
                    <a:pt x="202" y="754"/>
                  </a:cubicBezTo>
                  <a:cubicBezTo>
                    <a:pt x="189" y="730"/>
                    <a:pt x="173" y="709"/>
                    <a:pt x="154" y="689"/>
                  </a:cubicBezTo>
                  <a:lnTo>
                    <a:pt x="153" y="689"/>
                  </a:lnTo>
                  <a:cubicBezTo>
                    <a:pt x="152" y="689"/>
                    <a:pt x="152" y="689"/>
                    <a:pt x="152" y="689"/>
                  </a:cubicBezTo>
                  <a:cubicBezTo>
                    <a:pt x="151" y="690"/>
                    <a:pt x="151" y="690"/>
                    <a:pt x="151" y="690"/>
                  </a:cubicBezTo>
                  <a:lnTo>
                    <a:pt x="151" y="691"/>
                  </a:lnTo>
                  <a:lnTo>
                    <a:pt x="151" y="692"/>
                  </a:lnTo>
                  <a:cubicBezTo>
                    <a:pt x="191" y="735"/>
                    <a:pt x="204" y="789"/>
                    <a:pt x="235" y="837"/>
                  </a:cubicBezTo>
                  <a:cubicBezTo>
                    <a:pt x="242" y="847"/>
                    <a:pt x="249" y="858"/>
                    <a:pt x="255" y="868"/>
                  </a:cubicBezTo>
                  <a:cubicBezTo>
                    <a:pt x="267" y="889"/>
                    <a:pt x="278" y="911"/>
                    <a:pt x="286" y="934"/>
                  </a:cubicBezTo>
                  <a:cubicBezTo>
                    <a:pt x="299" y="968"/>
                    <a:pt x="308" y="1003"/>
                    <a:pt x="320" y="1037"/>
                  </a:cubicBezTo>
                  <a:cubicBezTo>
                    <a:pt x="343" y="1105"/>
                    <a:pt x="366" y="1172"/>
                    <a:pt x="385" y="1241"/>
                  </a:cubicBezTo>
                  <a:cubicBezTo>
                    <a:pt x="394" y="1275"/>
                    <a:pt x="399" y="1310"/>
                    <a:pt x="407" y="1345"/>
                  </a:cubicBezTo>
                  <a:lnTo>
                    <a:pt x="405" y="1342"/>
                  </a:lnTo>
                  <a:cubicBezTo>
                    <a:pt x="393" y="1312"/>
                    <a:pt x="366" y="1286"/>
                    <a:pt x="349" y="1257"/>
                  </a:cubicBezTo>
                  <a:cubicBezTo>
                    <a:pt x="339" y="1242"/>
                    <a:pt x="330" y="1227"/>
                    <a:pt x="321" y="1211"/>
                  </a:cubicBezTo>
                  <a:cubicBezTo>
                    <a:pt x="313" y="1197"/>
                    <a:pt x="305" y="1183"/>
                    <a:pt x="297" y="1168"/>
                  </a:cubicBezTo>
                  <a:cubicBezTo>
                    <a:pt x="282" y="1132"/>
                    <a:pt x="272" y="1093"/>
                    <a:pt x="253" y="1059"/>
                  </a:cubicBezTo>
                  <a:cubicBezTo>
                    <a:pt x="212" y="980"/>
                    <a:pt x="196" y="897"/>
                    <a:pt x="164" y="815"/>
                  </a:cubicBezTo>
                  <a:cubicBezTo>
                    <a:pt x="143" y="760"/>
                    <a:pt x="131" y="693"/>
                    <a:pt x="95" y="645"/>
                  </a:cubicBezTo>
                  <a:cubicBezTo>
                    <a:pt x="93" y="643"/>
                    <a:pt x="90" y="645"/>
                    <a:pt x="91" y="648"/>
                  </a:cubicBezTo>
                  <a:cubicBezTo>
                    <a:pt x="94" y="652"/>
                    <a:pt x="98" y="657"/>
                    <a:pt x="100" y="662"/>
                  </a:cubicBezTo>
                  <a:cubicBezTo>
                    <a:pt x="113" y="684"/>
                    <a:pt x="122" y="707"/>
                    <a:pt x="127" y="731"/>
                  </a:cubicBezTo>
                  <a:cubicBezTo>
                    <a:pt x="136" y="777"/>
                    <a:pt x="157" y="819"/>
                    <a:pt x="170" y="863"/>
                  </a:cubicBezTo>
                  <a:cubicBezTo>
                    <a:pt x="189" y="937"/>
                    <a:pt x="215" y="1008"/>
                    <a:pt x="248" y="1077"/>
                  </a:cubicBezTo>
                  <a:cubicBezTo>
                    <a:pt x="266" y="1110"/>
                    <a:pt x="276" y="1152"/>
                    <a:pt x="290" y="1187"/>
                  </a:cubicBezTo>
                  <a:cubicBezTo>
                    <a:pt x="298" y="1202"/>
                    <a:pt x="305" y="1216"/>
                    <a:pt x="313" y="1230"/>
                  </a:cubicBezTo>
                  <a:cubicBezTo>
                    <a:pt x="323" y="1247"/>
                    <a:pt x="334" y="1263"/>
                    <a:pt x="345" y="1280"/>
                  </a:cubicBezTo>
                  <a:cubicBezTo>
                    <a:pt x="365" y="1314"/>
                    <a:pt x="387" y="1347"/>
                    <a:pt x="412" y="1378"/>
                  </a:cubicBezTo>
                  <a:cubicBezTo>
                    <a:pt x="412" y="1395"/>
                    <a:pt x="417" y="1411"/>
                    <a:pt x="425" y="1426"/>
                  </a:cubicBezTo>
                  <a:lnTo>
                    <a:pt x="426" y="1427"/>
                  </a:lnTo>
                  <a:lnTo>
                    <a:pt x="427" y="1428"/>
                  </a:lnTo>
                  <a:cubicBezTo>
                    <a:pt x="428" y="1429"/>
                    <a:pt x="430" y="1429"/>
                    <a:pt x="431" y="1429"/>
                  </a:cubicBezTo>
                  <a:cubicBezTo>
                    <a:pt x="433" y="1429"/>
                    <a:pt x="433" y="1429"/>
                    <a:pt x="434" y="1428"/>
                  </a:cubicBezTo>
                  <a:cubicBezTo>
                    <a:pt x="435" y="1428"/>
                    <a:pt x="436" y="1427"/>
                    <a:pt x="436" y="1426"/>
                  </a:cubicBezTo>
                  <a:cubicBezTo>
                    <a:pt x="437" y="1425"/>
                    <a:pt x="437" y="1425"/>
                    <a:pt x="437" y="1424"/>
                  </a:cubicBezTo>
                  <a:cubicBezTo>
                    <a:pt x="454" y="1488"/>
                    <a:pt x="479" y="1549"/>
                    <a:pt x="509" y="1608"/>
                  </a:cubicBezTo>
                  <a:cubicBezTo>
                    <a:pt x="510" y="1609"/>
                    <a:pt x="511" y="1609"/>
                    <a:pt x="512" y="1610"/>
                  </a:cubicBezTo>
                  <a:cubicBezTo>
                    <a:pt x="513" y="1611"/>
                    <a:pt x="514" y="1611"/>
                    <a:pt x="515" y="1611"/>
                  </a:cubicBezTo>
                  <a:cubicBezTo>
                    <a:pt x="517" y="1611"/>
                    <a:pt x="518" y="1611"/>
                    <a:pt x="519" y="1610"/>
                  </a:cubicBezTo>
                  <a:cubicBezTo>
                    <a:pt x="520" y="1609"/>
                    <a:pt x="521" y="1608"/>
                    <a:pt x="522" y="1607"/>
                  </a:cubicBezTo>
                  <a:cubicBezTo>
                    <a:pt x="523" y="1606"/>
                    <a:pt x="523" y="1605"/>
                    <a:pt x="523" y="1604"/>
                  </a:cubicBezTo>
                  <a:cubicBezTo>
                    <a:pt x="516" y="1510"/>
                    <a:pt x="480" y="1418"/>
                    <a:pt x="477" y="1325"/>
                  </a:cubicBezTo>
                  <a:cubicBezTo>
                    <a:pt x="476" y="1286"/>
                    <a:pt x="466" y="1207"/>
                    <a:pt x="436" y="1171"/>
                  </a:cubicBezTo>
                  <a:cubicBezTo>
                    <a:pt x="434" y="1156"/>
                    <a:pt x="431" y="1141"/>
                    <a:pt x="428" y="1126"/>
                  </a:cubicBezTo>
                  <a:lnTo>
                    <a:pt x="432" y="1136"/>
                  </a:lnTo>
                  <a:cubicBezTo>
                    <a:pt x="433" y="1140"/>
                    <a:pt x="436" y="1144"/>
                    <a:pt x="438" y="1148"/>
                  </a:cubicBezTo>
                  <a:cubicBezTo>
                    <a:pt x="442" y="1154"/>
                    <a:pt x="445" y="1159"/>
                    <a:pt x="450" y="1164"/>
                  </a:cubicBezTo>
                  <a:cubicBezTo>
                    <a:pt x="454" y="1169"/>
                    <a:pt x="450" y="1164"/>
                    <a:pt x="450" y="1164"/>
                  </a:cubicBezTo>
                  <a:cubicBezTo>
                    <a:pt x="453" y="1202"/>
                    <a:pt x="496" y="1233"/>
                    <a:pt x="521" y="1258"/>
                  </a:cubicBezTo>
                  <a:cubicBezTo>
                    <a:pt x="565" y="1302"/>
                    <a:pt x="613" y="1341"/>
                    <a:pt x="655" y="1387"/>
                  </a:cubicBezTo>
                  <a:cubicBezTo>
                    <a:pt x="657" y="1389"/>
                    <a:pt x="661" y="1389"/>
                    <a:pt x="662" y="1385"/>
                  </a:cubicBezTo>
                  <a:cubicBezTo>
                    <a:pt x="662" y="1384"/>
                    <a:pt x="663" y="1382"/>
                    <a:pt x="663" y="1381"/>
                  </a:cubicBezTo>
                  <a:cubicBezTo>
                    <a:pt x="663" y="1375"/>
                    <a:pt x="661" y="1369"/>
                    <a:pt x="658" y="1364"/>
                  </a:cubicBezTo>
                  <a:cubicBezTo>
                    <a:pt x="657" y="1362"/>
                    <a:pt x="655" y="1360"/>
                    <a:pt x="654" y="1358"/>
                  </a:cubicBezTo>
                  <a:cubicBezTo>
                    <a:pt x="632" y="1331"/>
                    <a:pt x="607" y="1307"/>
                    <a:pt x="580" y="1285"/>
                  </a:cubicBezTo>
                  <a:cubicBezTo>
                    <a:pt x="548" y="1259"/>
                    <a:pt x="517" y="1230"/>
                    <a:pt x="489" y="1199"/>
                  </a:cubicBezTo>
                  <a:cubicBezTo>
                    <a:pt x="461" y="1169"/>
                    <a:pt x="489" y="1199"/>
                    <a:pt x="489" y="1199"/>
                  </a:cubicBezTo>
                  <a:cubicBezTo>
                    <a:pt x="495" y="1181"/>
                    <a:pt x="476" y="1170"/>
                    <a:pt x="463" y="1160"/>
                  </a:cubicBezTo>
                  <a:cubicBezTo>
                    <a:pt x="458" y="1154"/>
                    <a:pt x="453" y="1148"/>
                    <a:pt x="449" y="1141"/>
                  </a:cubicBezTo>
                  <a:cubicBezTo>
                    <a:pt x="443" y="1130"/>
                    <a:pt x="439" y="1119"/>
                    <a:pt x="436" y="1107"/>
                  </a:cubicBezTo>
                  <a:lnTo>
                    <a:pt x="435" y="1103"/>
                  </a:lnTo>
                  <a:cubicBezTo>
                    <a:pt x="460" y="1135"/>
                    <a:pt x="488" y="1164"/>
                    <a:pt x="518" y="1191"/>
                  </a:cubicBezTo>
                  <a:cubicBezTo>
                    <a:pt x="544" y="1217"/>
                    <a:pt x="572" y="1238"/>
                    <a:pt x="590" y="1272"/>
                  </a:cubicBezTo>
                  <a:cubicBezTo>
                    <a:pt x="600" y="1290"/>
                    <a:pt x="613" y="1306"/>
                    <a:pt x="628" y="1321"/>
                  </a:cubicBezTo>
                  <a:cubicBezTo>
                    <a:pt x="653" y="1349"/>
                    <a:pt x="674" y="1380"/>
                    <a:pt x="693" y="1412"/>
                  </a:cubicBezTo>
                  <a:cubicBezTo>
                    <a:pt x="705" y="1432"/>
                    <a:pt x="715" y="1453"/>
                    <a:pt x="725" y="1475"/>
                  </a:cubicBezTo>
                  <a:cubicBezTo>
                    <a:pt x="738" y="1504"/>
                    <a:pt x="748" y="1536"/>
                    <a:pt x="764" y="1564"/>
                  </a:cubicBezTo>
                  <a:cubicBezTo>
                    <a:pt x="764" y="1566"/>
                    <a:pt x="764" y="1567"/>
                    <a:pt x="765" y="1569"/>
                  </a:cubicBezTo>
                  <a:lnTo>
                    <a:pt x="766" y="1570"/>
                  </a:lnTo>
                  <a:cubicBezTo>
                    <a:pt x="767" y="1571"/>
                    <a:pt x="767" y="1571"/>
                    <a:pt x="768" y="1572"/>
                  </a:cubicBezTo>
                  <a:cubicBezTo>
                    <a:pt x="771" y="1576"/>
                    <a:pt x="772" y="1580"/>
                    <a:pt x="775" y="1583"/>
                  </a:cubicBezTo>
                  <a:cubicBezTo>
                    <a:pt x="775" y="1584"/>
                    <a:pt x="776" y="1585"/>
                    <a:pt x="777" y="1585"/>
                  </a:cubicBezTo>
                  <a:cubicBezTo>
                    <a:pt x="778" y="1586"/>
                    <a:pt x="779" y="1586"/>
                    <a:pt x="780" y="1586"/>
                  </a:cubicBezTo>
                  <a:cubicBezTo>
                    <a:pt x="781" y="1586"/>
                    <a:pt x="781" y="1586"/>
                    <a:pt x="782" y="1585"/>
                  </a:cubicBezTo>
                  <a:cubicBezTo>
                    <a:pt x="783" y="1584"/>
                    <a:pt x="784" y="1584"/>
                    <a:pt x="784" y="1583"/>
                  </a:cubicBezTo>
                  <a:cubicBezTo>
                    <a:pt x="785" y="1582"/>
                    <a:pt x="785" y="1581"/>
                    <a:pt x="785" y="1580"/>
                  </a:cubicBezTo>
                  <a:lnTo>
                    <a:pt x="785" y="1579"/>
                  </a:lnTo>
                  <a:lnTo>
                    <a:pt x="784" y="1567"/>
                  </a:lnTo>
                  <a:cubicBezTo>
                    <a:pt x="783" y="1566"/>
                    <a:pt x="783" y="1566"/>
                    <a:pt x="783" y="1566"/>
                  </a:cubicBezTo>
                  <a:cubicBezTo>
                    <a:pt x="783" y="1566"/>
                    <a:pt x="783" y="1565"/>
                    <a:pt x="782" y="1565"/>
                  </a:cubicBezTo>
                  <a:lnTo>
                    <a:pt x="781" y="1565"/>
                  </a:lnTo>
                  <a:cubicBezTo>
                    <a:pt x="780" y="1565"/>
                    <a:pt x="780" y="1565"/>
                    <a:pt x="779" y="1565"/>
                  </a:cubicBezTo>
                  <a:lnTo>
                    <a:pt x="778" y="1566"/>
                  </a:lnTo>
                  <a:lnTo>
                    <a:pt x="778" y="1567"/>
                  </a:lnTo>
                  <a:cubicBezTo>
                    <a:pt x="778" y="1566"/>
                    <a:pt x="778" y="1564"/>
                    <a:pt x="778" y="1563"/>
                  </a:cubicBezTo>
                  <a:cubicBezTo>
                    <a:pt x="778" y="1560"/>
                    <a:pt x="777" y="1556"/>
                    <a:pt x="776" y="1553"/>
                  </a:cubicBezTo>
                  <a:cubicBezTo>
                    <a:pt x="772" y="1504"/>
                    <a:pt x="765" y="1455"/>
                    <a:pt x="754" y="1407"/>
                  </a:cubicBezTo>
                  <a:cubicBezTo>
                    <a:pt x="745" y="1356"/>
                    <a:pt x="727" y="1308"/>
                    <a:pt x="701" y="1263"/>
                  </a:cubicBezTo>
                  <a:cubicBezTo>
                    <a:pt x="692" y="1247"/>
                    <a:pt x="682" y="1232"/>
                    <a:pt x="671" y="1217"/>
                  </a:cubicBezTo>
                  <a:cubicBezTo>
                    <a:pt x="668" y="1214"/>
                    <a:pt x="662" y="1217"/>
                    <a:pt x="665" y="1221"/>
                  </a:cubicBezTo>
                  <a:cubicBezTo>
                    <a:pt x="672" y="1231"/>
                    <a:pt x="679" y="1242"/>
                    <a:pt x="685" y="1252"/>
                  </a:cubicBezTo>
                  <a:cubicBezTo>
                    <a:pt x="717" y="1308"/>
                    <a:pt x="737" y="1371"/>
                    <a:pt x="743" y="1435"/>
                  </a:cubicBezTo>
                  <a:cubicBezTo>
                    <a:pt x="745" y="1455"/>
                    <a:pt x="746" y="1476"/>
                    <a:pt x="749" y="1496"/>
                  </a:cubicBezTo>
                  <a:cubicBezTo>
                    <a:pt x="739" y="1471"/>
                    <a:pt x="728" y="1448"/>
                    <a:pt x="716" y="1425"/>
                  </a:cubicBezTo>
                  <a:cubicBezTo>
                    <a:pt x="693" y="1382"/>
                    <a:pt x="675" y="1343"/>
                    <a:pt x="637" y="1311"/>
                  </a:cubicBezTo>
                  <a:cubicBezTo>
                    <a:pt x="621" y="1294"/>
                    <a:pt x="606" y="1275"/>
                    <a:pt x="594" y="1254"/>
                  </a:cubicBezTo>
                  <a:lnTo>
                    <a:pt x="593" y="1253"/>
                  </a:lnTo>
                  <a:cubicBezTo>
                    <a:pt x="578" y="1231"/>
                    <a:pt x="559" y="1212"/>
                    <a:pt x="538" y="1195"/>
                  </a:cubicBezTo>
                  <a:cubicBezTo>
                    <a:pt x="499" y="1164"/>
                    <a:pt x="464" y="1129"/>
                    <a:pt x="434" y="1089"/>
                  </a:cubicBezTo>
                  <a:lnTo>
                    <a:pt x="433" y="1088"/>
                  </a:lnTo>
                  <a:cubicBezTo>
                    <a:pt x="432" y="1088"/>
                    <a:pt x="432" y="1088"/>
                    <a:pt x="431" y="1088"/>
                  </a:cubicBezTo>
                  <a:lnTo>
                    <a:pt x="430" y="1088"/>
                  </a:lnTo>
                  <a:cubicBezTo>
                    <a:pt x="429" y="1088"/>
                    <a:pt x="429" y="1089"/>
                    <a:pt x="428" y="1089"/>
                  </a:cubicBezTo>
                  <a:cubicBezTo>
                    <a:pt x="424" y="1079"/>
                    <a:pt x="421" y="1068"/>
                    <a:pt x="420" y="1057"/>
                  </a:cubicBezTo>
                  <a:cubicBezTo>
                    <a:pt x="434" y="1069"/>
                    <a:pt x="449" y="1081"/>
                    <a:pt x="464" y="1091"/>
                  </a:cubicBezTo>
                  <a:cubicBezTo>
                    <a:pt x="480" y="1102"/>
                    <a:pt x="497" y="1104"/>
                    <a:pt x="512" y="1113"/>
                  </a:cubicBezTo>
                  <a:cubicBezTo>
                    <a:pt x="517" y="1118"/>
                    <a:pt x="522" y="1122"/>
                    <a:pt x="529" y="1126"/>
                  </a:cubicBezTo>
                  <a:cubicBezTo>
                    <a:pt x="534" y="1130"/>
                    <a:pt x="543" y="1123"/>
                    <a:pt x="538" y="1117"/>
                  </a:cubicBezTo>
                  <a:cubicBezTo>
                    <a:pt x="531" y="1109"/>
                    <a:pt x="523" y="1103"/>
                    <a:pt x="514" y="1098"/>
                  </a:cubicBezTo>
                  <a:cubicBezTo>
                    <a:pt x="497" y="1076"/>
                    <a:pt x="481" y="1053"/>
                    <a:pt x="467" y="1030"/>
                  </a:cubicBezTo>
                  <a:cubicBezTo>
                    <a:pt x="464" y="1024"/>
                    <a:pt x="461" y="1018"/>
                    <a:pt x="458" y="1012"/>
                  </a:cubicBezTo>
                  <a:cubicBezTo>
                    <a:pt x="452" y="1003"/>
                    <a:pt x="447" y="995"/>
                    <a:pt x="442" y="986"/>
                  </a:cubicBezTo>
                  <a:cubicBezTo>
                    <a:pt x="427" y="960"/>
                    <a:pt x="413" y="933"/>
                    <a:pt x="401" y="905"/>
                  </a:cubicBezTo>
                  <a:cubicBezTo>
                    <a:pt x="398" y="898"/>
                    <a:pt x="395" y="891"/>
                    <a:pt x="391" y="884"/>
                  </a:cubicBezTo>
                  <a:lnTo>
                    <a:pt x="411" y="895"/>
                  </a:lnTo>
                  <a:cubicBezTo>
                    <a:pt x="410" y="895"/>
                    <a:pt x="409" y="895"/>
                    <a:pt x="408" y="896"/>
                  </a:cubicBezTo>
                  <a:cubicBezTo>
                    <a:pt x="408" y="896"/>
                    <a:pt x="407" y="897"/>
                    <a:pt x="406" y="898"/>
                  </a:cubicBezTo>
                  <a:cubicBezTo>
                    <a:pt x="406" y="899"/>
                    <a:pt x="405" y="900"/>
                    <a:pt x="405" y="901"/>
                  </a:cubicBezTo>
                  <a:cubicBezTo>
                    <a:pt x="405" y="902"/>
                    <a:pt x="406" y="903"/>
                    <a:pt x="406" y="904"/>
                  </a:cubicBezTo>
                  <a:cubicBezTo>
                    <a:pt x="429" y="953"/>
                    <a:pt x="465" y="961"/>
                    <a:pt x="509" y="988"/>
                  </a:cubicBezTo>
                  <a:cubicBezTo>
                    <a:pt x="555" y="1012"/>
                    <a:pt x="607" y="1025"/>
                    <a:pt x="659" y="1025"/>
                  </a:cubicBezTo>
                  <a:cubicBezTo>
                    <a:pt x="661" y="1025"/>
                    <a:pt x="664" y="1025"/>
                    <a:pt x="666" y="1025"/>
                  </a:cubicBezTo>
                  <a:cubicBezTo>
                    <a:pt x="670" y="1025"/>
                    <a:pt x="673" y="1020"/>
                    <a:pt x="670" y="1017"/>
                  </a:cubicBezTo>
                  <a:cubicBezTo>
                    <a:pt x="639" y="991"/>
                    <a:pt x="579" y="990"/>
                    <a:pt x="540" y="979"/>
                  </a:cubicBezTo>
                  <a:cubicBezTo>
                    <a:pt x="523" y="973"/>
                    <a:pt x="506" y="966"/>
                    <a:pt x="490" y="957"/>
                  </a:cubicBezTo>
                  <a:cubicBezTo>
                    <a:pt x="464" y="942"/>
                    <a:pt x="440" y="922"/>
                    <a:pt x="420" y="899"/>
                  </a:cubicBezTo>
                  <a:cubicBezTo>
                    <a:pt x="433" y="900"/>
                    <a:pt x="445" y="901"/>
                    <a:pt x="457" y="901"/>
                  </a:cubicBezTo>
                  <a:cubicBezTo>
                    <a:pt x="469" y="901"/>
                    <a:pt x="481" y="900"/>
                    <a:pt x="493" y="899"/>
                  </a:cubicBezTo>
                  <a:cubicBezTo>
                    <a:pt x="507" y="900"/>
                    <a:pt x="521" y="901"/>
                    <a:pt x="534" y="901"/>
                  </a:cubicBezTo>
                  <a:cubicBezTo>
                    <a:pt x="548" y="901"/>
                    <a:pt x="561" y="900"/>
                    <a:pt x="575" y="899"/>
                  </a:cubicBezTo>
                  <a:cubicBezTo>
                    <a:pt x="595" y="896"/>
                    <a:pt x="672" y="859"/>
                    <a:pt x="679" y="879"/>
                  </a:cubicBezTo>
                  <a:cubicBezTo>
                    <a:pt x="679" y="880"/>
                    <a:pt x="679" y="879"/>
                    <a:pt x="680" y="880"/>
                  </a:cubicBezTo>
                  <a:cubicBezTo>
                    <a:pt x="681" y="881"/>
                    <a:pt x="680" y="881"/>
                    <a:pt x="681" y="881"/>
                  </a:cubicBezTo>
                  <a:lnTo>
                    <a:pt x="682" y="880"/>
                  </a:lnTo>
                  <a:cubicBezTo>
                    <a:pt x="683" y="879"/>
                    <a:pt x="682" y="880"/>
                    <a:pt x="683" y="879"/>
                  </a:cubicBezTo>
                  <a:cubicBezTo>
                    <a:pt x="684" y="878"/>
                    <a:pt x="684" y="879"/>
                    <a:pt x="684" y="878"/>
                  </a:cubicBezTo>
                  <a:lnTo>
                    <a:pt x="684" y="874"/>
                  </a:lnTo>
                  <a:lnTo>
                    <a:pt x="684" y="873"/>
                  </a:lnTo>
                  <a:lnTo>
                    <a:pt x="684" y="872"/>
                  </a:lnTo>
                  <a:cubicBezTo>
                    <a:pt x="675" y="859"/>
                    <a:pt x="658" y="861"/>
                    <a:pt x="644" y="860"/>
                  </a:cubicBezTo>
                  <a:cubicBezTo>
                    <a:pt x="603" y="857"/>
                    <a:pt x="563" y="835"/>
                    <a:pt x="520" y="834"/>
                  </a:cubicBezTo>
                  <a:cubicBezTo>
                    <a:pt x="467" y="830"/>
                    <a:pt x="415" y="815"/>
                    <a:pt x="368" y="788"/>
                  </a:cubicBezTo>
                  <a:cubicBezTo>
                    <a:pt x="340" y="772"/>
                    <a:pt x="314" y="750"/>
                    <a:pt x="291" y="726"/>
                  </a:cubicBezTo>
                  <a:cubicBezTo>
                    <a:pt x="271" y="696"/>
                    <a:pt x="244" y="672"/>
                    <a:pt x="226" y="639"/>
                  </a:cubicBezTo>
                  <a:cubicBezTo>
                    <a:pt x="205" y="601"/>
                    <a:pt x="187" y="564"/>
                    <a:pt x="170" y="524"/>
                  </a:cubicBezTo>
                  <a:cubicBezTo>
                    <a:pt x="154" y="488"/>
                    <a:pt x="138" y="452"/>
                    <a:pt x="125" y="414"/>
                  </a:cubicBezTo>
                  <a:cubicBezTo>
                    <a:pt x="121" y="400"/>
                    <a:pt x="115" y="387"/>
                    <a:pt x="108" y="374"/>
                  </a:cubicBezTo>
                  <a:moveTo>
                    <a:pt x="468" y="1362"/>
                  </a:moveTo>
                  <a:cubicBezTo>
                    <a:pt x="485" y="1430"/>
                    <a:pt x="497" y="1500"/>
                    <a:pt x="505" y="1570"/>
                  </a:cubicBezTo>
                  <a:cubicBezTo>
                    <a:pt x="488" y="1532"/>
                    <a:pt x="477" y="1488"/>
                    <a:pt x="465" y="1452"/>
                  </a:cubicBezTo>
                  <a:cubicBezTo>
                    <a:pt x="459" y="1436"/>
                    <a:pt x="456" y="1407"/>
                    <a:pt x="438" y="1400"/>
                  </a:cubicBezTo>
                  <a:cubicBezTo>
                    <a:pt x="440" y="1368"/>
                    <a:pt x="441" y="1337"/>
                    <a:pt x="441" y="1305"/>
                  </a:cubicBezTo>
                  <a:cubicBezTo>
                    <a:pt x="441" y="1273"/>
                    <a:pt x="440" y="1241"/>
                    <a:pt x="438" y="1209"/>
                  </a:cubicBezTo>
                  <a:cubicBezTo>
                    <a:pt x="437" y="1178"/>
                    <a:pt x="438" y="1208"/>
                    <a:pt x="438" y="1207"/>
                  </a:cubicBezTo>
                  <a:cubicBezTo>
                    <a:pt x="456" y="1255"/>
                    <a:pt x="458" y="1312"/>
                    <a:pt x="468" y="1362"/>
                  </a:cubicBezTo>
                  <a:moveTo>
                    <a:pt x="413" y="1049"/>
                  </a:moveTo>
                  <a:cubicBezTo>
                    <a:pt x="413" y="1052"/>
                    <a:pt x="413" y="1054"/>
                    <a:pt x="413" y="1056"/>
                  </a:cubicBezTo>
                  <a:cubicBezTo>
                    <a:pt x="412" y="1053"/>
                    <a:pt x="411" y="1051"/>
                    <a:pt x="410" y="1049"/>
                  </a:cubicBezTo>
                  <a:cubicBezTo>
                    <a:pt x="408" y="1046"/>
                    <a:pt x="406" y="1044"/>
                    <a:pt x="404" y="1041"/>
                  </a:cubicBezTo>
                  <a:lnTo>
                    <a:pt x="414" y="1049"/>
                  </a:lnTo>
                  <a:lnTo>
                    <a:pt x="413" y="1049"/>
                  </a:lnTo>
                  <a:moveTo>
                    <a:pt x="462" y="831"/>
                  </a:moveTo>
                  <a:cubicBezTo>
                    <a:pt x="501" y="838"/>
                    <a:pt x="542" y="845"/>
                    <a:pt x="582" y="853"/>
                  </a:cubicBezTo>
                  <a:cubicBezTo>
                    <a:pt x="613" y="856"/>
                    <a:pt x="643" y="862"/>
                    <a:pt x="672" y="870"/>
                  </a:cubicBezTo>
                  <a:cubicBezTo>
                    <a:pt x="668" y="870"/>
                    <a:pt x="664" y="869"/>
                    <a:pt x="659" y="869"/>
                  </a:cubicBezTo>
                  <a:cubicBezTo>
                    <a:pt x="639" y="869"/>
                    <a:pt x="620" y="874"/>
                    <a:pt x="601" y="883"/>
                  </a:cubicBezTo>
                  <a:cubicBezTo>
                    <a:pt x="568" y="898"/>
                    <a:pt x="512" y="887"/>
                    <a:pt x="476" y="886"/>
                  </a:cubicBezTo>
                  <a:cubicBezTo>
                    <a:pt x="460" y="886"/>
                    <a:pt x="444" y="886"/>
                    <a:pt x="428" y="887"/>
                  </a:cubicBezTo>
                  <a:cubicBezTo>
                    <a:pt x="409" y="887"/>
                    <a:pt x="412" y="878"/>
                    <a:pt x="397" y="877"/>
                  </a:cubicBezTo>
                  <a:cubicBezTo>
                    <a:pt x="393" y="877"/>
                    <a:pt x="389" y="876"/>
                    <a:pt x="386" y="874"/>
                  </a:cubicBezTo>
                  <a:cubicBezTo>
                    <a:pt x="383" y="870"/>
                    <a:pt x="380" y="865"/>
                    <a:pt x="378" y="860"/>
                  </a:cubicBezTo>
                  <a:cubicBezTo>
                    <a:pt x="356" y="823"/>
                    <a:pt x="333" y="787"/>
                    <a:pt x="308" y="752"/>
                  </a:cubicBezTo>
                  <a:cubicBezTo>
                    <a:pt x="325" y="769"/>
                    <a:pt x="345" y="783"/>
                    <a:pt x="366" y="795"/>
                  </a:cubicBezTo>
                  <a:cubicBezTo>
                    <a:pt x="395" y="813"/>
                    <a:pt x="428" y="825"/>
                    <a:pt x="462" y="8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3;p37">
              <a:extLst>
                <a:ext uri="{FF2B5EF4-FFF2-40B4-BE49-F238E27FC236}">
                  <a16:creationId xmlns:a16="http://schemas.microsoft.com/office/drawing/2014/main" id="{E4B08033-5B84-5E29-0A2B-9B401DD33A07}"/>
                </a:ext>
              </a:extLst>
            </p:cNvPr>
            <p:cNvSpPr/>
            <p:nvPr/>
          </p:nvSpPr>
          <p:spPr>
            <a:xfrm>
              <a:off x="8202960" y="2995560"/>
              <a:ext cx="24120" cy="10800"/>
            </a:xfrm>
            <a:custGeom>
              <a:avLst/>
              <a:gdLst/>
              <a:ahLst/>
              <a:cxnLst/>
              <a:rect l="l" t="t" r="r" b="b"/>
              <a:pathLst>
                <a:path w="67" h="30" extrusionOk="0">
                  <a:moveTo>
                    <a:pt x="54" y="15"/>
                  </a:moveTo>
                  <a:cubicBezTo>
                    <a:pt x="50" y="13"/>
                    <a:pt x="46" y="12"/>
                    <a:pt x="42" y="12"/>
                  </a:cubicBezTo>
                  <a:cubicBezTo>
                    <a:pt x="41" y="12"/>
                    <a:pt x="39" y="13"/>
                    <a:pt x="37" y="13"/>
                  </a:cubicBezTo>
                  <a:cubicBezTo>
                    <a:pt x="29" y="13"/>
                    <a:pt x="19" y="10"/>
                    <a:pt x="12" y="6"/>
                  </a:cubicBezTo>
                  <a:cubicBezTo>
                    <a:pt x="9" y="4"/>
                    <a:pt x="8" y="3"/>
                    <a:pt x="6" y="2"/>
                  </a:cubicBezTo>
                  <a:cubicBezTo>
                    <a:pt x="4" y="0"/>
                    <a:pt x="0" y="3"/>
                    <a:pt x="2" y="5"/>
                  </a:cubicBezTo>
                  <a:cubicBezTo>
                    <a:pt x="7" y="10"/>
                    <a:pt x="12" y="13"/>
                    <a:pt x="17" y="16"/>
                  </a:cubicBezTo>
                  <a:cubicBezTo>
                    <a:pt x="20" y="18"/>
                    <a:pt x="24" y="20"/>
                    <a:pt x="28" y="21"/>
                  </a:cubicBezTo>
                  <a:cubicBezTo>
                    <a:pt x="35" y="25"/>
                    <a:pt x="44" y="21"/>
                    <a:pt x="51" y="24"/>
                  </a:cubicBezTo>
                  <a:cubicBezTo>
                    <a:pt x="58" y="27"/>
                    <a:pt x="60" y="29"/>
                    <a:pt x="65" y="24"/>
                  </a:cubicBezTo>
                  <a:cubicBezTo>
                    <a:pt x="65" y="24"/>
                    <a:pt x="66" y="24"/>
                    <a:pt x="66" y="23"/>
                  </a:cubicBezTo>
                  <a:lnTo>
                    <a:pt x="66" y="22"/>
                  </a:lnTo>
                  <a:lnTo>
                    <a:pt x="66" y="21"/>
                  </a:lnTo>
                  <a:lnTo>
                    <a:pt x="65" y="20"/>
                  </a:lnTo>
                  <a:cubicBezTo>
                    <a:pt x="60" y="20"/>
                    <a:pt x="58" y="16"/>
                    <a:pt x="54"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4;p37">
              <a:extLst>
                <a:ext uri="{FF2B5EF4-FFF2-40B4-BE49-F238E27FC236}">
                  <a16:creationId xmlns:a16="http://schemas.microsoft.com/office/drawing/2014/main" id="{546B2DF0-F2AF-D0AF-FD11-87D42A62AE7D}"/>
                </a:ext>
              </a:extLst>
            </p:cNvPr>
            <p:cNvSpPr/>
            <p:nvPr/>
          </p:nvSpPr>
          <p:spPr>
            <a:xfrm>
              <a:off x="8238960" y="3011400"/>
              <a:ext cx="18000" cy="11880"/>
            </a:xfrm>
            <a:custGeom>
              <a:avLst/>
              <a:gdLst/>
              <a:ahLst/>
              <a:cxnLst/>
              <a:rect l="l" t="t" r="r" b="b"/>
              <a:pathLst>
                <a:path w="50" h="33" extrusionOk="0">
                  <a:moveTo>
                    <a:pt x="37" y="21"/>
                  </a:moveTo>
                  <a:cubicBezTo>
                    <a:pt x="34" y="19"/>
                    <a:pt x="31" y="16"/>
                    <a:pt x="27" y="14"/>
                  </a:cubicBezTo>
                  <a:cubicBezTo>
                    <a:pt x="20" y="8"/>
                    <a:pt x="11" y="8"/>
                    <a:pt x="4" y="1"/>
                  </a:cubicBezTo>
                  <a:cubicBezTo>
                    <a:pt x="4" y="1"/>
                    <a:pt x="4" y="2"/>
                    <a:pt x="3" y="1"/>
                  </a:cubicBezTo>
                  <a:cubicBezTo>
                    <a:pt x="2" y="0"/>
                    <a:pt x="3" y="0"/>
                    <a:pt x="2" y="0"/>
                  </a:cubicBezTo>
                  <a:cubicBezTo>
                    <a:pt x="2" y="0"/>
                    <a:pt x="1" y="0"/>
                    <a:pt x="1" y="1"/>
                  </a:cubicBezTo>
                  <a:cubicBezTo>
                    <a:pt x="1" y="1"/>
                    <a:pt x="0" y="1"/>
                    <a:pt x="0" y="2"/>
                  </a:cubicBezTo>
                  <a:lnTo>
                    <a:pt x="0" y="3"/>
                  </a:lnTo>
                  <a:lnTo>
                    <a:pt x="0" y="4"/>
                  </a:lnTo>
                  <a:lnTo>
                    <a:pt x="0" y="5"/>
                  </a:lnTo>
                  <a:cubicBezTo>
                    <a:pt x="6" y="8"/>
                    <a:pt x="11" y="12"/>
                    <a:pt x="17" y="15"/>
                  </a:cubicBezTo>
                  <a:cubicBezTo>
                    <a:pt x="20" y="17"/>
                    <a:pt x="23" y="19"/>
                    <a:pt x="26" y="20"/>
                  </a:cubicBezTo>
                  <a:cubicBezTo>
                    <a:pt x="31" y="24"/>
                    <a:pt x="39" y="32"/>
                    <a:pt x="47" y="29"/>
                  </a:cubicBezTo>
                  <a:cubicBezTo>
                    <a:pt x="47" y="29"/>
                    <a:pt x="47" y="30"/>
                    <a:pt x="48" y="29"/>
                  </a:cubicBezTo>
                  <a:cubicBezTo>
                    <a:pt x="49" y="28"/>
                    <a:pt x="48" y="28"/>
                    <a:pt x="48" y="27"/>
                  </a:cubicBezTo>
                  <a:cubicBezTo>
                    <a:pt x="48" y="27"/>
                    <a:pt x="49" y="27"/>
                    <a:pt x="48" y="26"/>
                  </a:cubicBezTo>
                  <a:cubicBezTo>
                    <a:pt x="47" y="25"/>
                    <a:pt x="47" y="26"/>
                    <a:pt x="47" y="26"/>
                  </a:cubicBezTo>
                  <a:cubicBezTo>
                    <a:pt x="44" y="24"/>
                    <a:pt x="40" y="23"/>
                    <a:pt x="37"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5;p37">
              <a:extLst>
                <a:ext uri="{FF2B5EF4-FFF2-40B4-BE49-F238E27FC236}">
                  <a16:creationId xmlns:a16="http://schemas.microsoft.com/office/drawing/2014/main" id="{E6EECBDA-C287-D4E6-95D5-86AF4AB8C7F5}"/>
                </a:ext>
              </a:extLst>
            </p:cNvPr>
            <p:cNvSpPr/>
            <p:nvPr/>
          </p:nvSpPr>
          <p:spPr>
            <a:xfrm>
              <a:off x="8268480" y="3036600"/>
              <a:ext cx="108360" cy="157680"/>
            </a:xfrm>
            <a:custGeom>
              <a:avLst/>
              <a:gdLst/>
              <a:ahLst/>
              <a:cxnLst/>
              <a:rect l="l" t="t" r="r" b="b"/>
              <a:pathLst>
                <a:path w="301" h="438" extrusionOk="0">
                  <a:moveTo>
                    <a:pt x="296" y="436"/>
                  </a:moveTo>
                  <a:cubicBezTo>
                    <a:pt x="297" y="437"/>
                    <a:pt x="297" y="437"/>
                    <a:pt x="298" y="437"/>
                  </a:cubicBezTo>
                  <a:lnTo>
                    <a:pt x="299" y="436"/>
                  </a:lnTo>
                  <a:lnTo>
                    <a:pt x="300" y="436"/>
                  </a:lnTo>
                  <a:cubicBezTo>
                    <a:pt x="300" y="435"/>
                    <a:pt x="300" y="435"/>
                    <a:pt x="300" y="434"/>
                  </a:cubicBezTo>
                  <a:lnTo>
                    <a:pt x="300" y="433"/>
                  </a:lnTo>
                  <a:cubicBezTo>
                    <a:pt x="292" y="421"/>
                    <a:pt x="285" y="410"/>
                    <a:pt x="278" y="398"/>
                  </a:cubicBezTo>
                  <a:cubicBezTo>
                    <a:pt x="258" y="363"/>
                    <a:pt x="241" y="327"/>
                    <a:pt x="226" y="290"/>
                  </a:cubicBezTo>
                  <a:cubicBezTo>
                    <a:pt x="215" y="266"/>
                    <a:pt x="203" y="242"/>
                    <a:pt x="190" y="220"/>
                  </a:cubicBezTo>
                  <a:cubicBezTo>
                    <a:pt x="182" y="206"/>
                    <a:pt x="174" y="192"/>
                    <a:pt x="165" y="179"/>
                  </a:cubicBezTo>
                  <a:cubicBezTo>
                    <a:pt x="161" y="171"/>
                    <a:pt x="157" y="164"/>
                    <a:pt x="153" y="157"/>
                  </a:cubicBezTo>
                  <a:cubicBezTo>
                    <a:pt x="139" y="133"/>
                    <a:pt x="124" y="111"/>
                    <a:pt x="106" y="91"/>
                  </a:cubicBezTo>
                  <a:cubicBezTo>
                    <a:pt x="76" y="61"/>
                    <a:pt x="46" y="10"/>
                    <a:pt x="2" y="0"/>
                  </a:cubicBezTo>
                  <a:cubicBezTo>
                    <a:pt x="1" y="0"/>
                    <a:pt x="0" y="2"/>
                    <a:pt x="2" y="3"/>
                  </a:cubicBezTo>
                  <a:cubicBezTo>
                    <a:pt x="45" y="17"/>
                    <a:pt x="89" y="79"/>
                    <a:pt x="111" y="118"/>
                  </a:cubicBezTo>
                  <a:cubicBezTo>
                    <a:pt x="128" y="148"/>
                    <a:pt x="150" y="180"/>
                    <a:pt x="170" y="210"/>
                  </a:cubicBezTo>
                  <a:cubicBezTo>
                    <a:pt x="219" y="283"/>
                    <a:pt x="231" y="374"/>
                    <a:pt x="296" y="4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p37">
              <a:extLst>
                <a:ext uri="{FF2B5EF4-FFF2-40B4-BE49-F238E27FC236}">
                  <a16:creationId xmlns:a16="http://schemas.microsoft.com/office/drawing/2014/main" id="{3B6A02CE-A339-EF6D-8854-3A39E8E6877A}"/>
                </a:ext>
              </a:extLst>
            </p:cNvPr>
            <p:cNvSpPr/>
            <p:nvPr/>
          </p:nvSpPr>
          <p:spPr>
            <a:xfrm>
              <a:off x="8268840" y="3064680"/>
              <a:ext cx="19800" cy="30960"/>
            </a:xfrm>
            <a:custGeom>
              <a:avLst/>
              <a:gdLst/>
              <a:ahLst/>
              <a:cxnLst/>
              <a:rect l="l" t="t" r="r" b="b"/>
              <a:pathLst>
                <a:path w="55" h="86" extrusionOk="0">
                  <a:moveTo>
                    <a:pt x="50" y="83"/>
                  </a:moveTo>
                  <a:cubicBezTo>
                    <a:pt x="52" y="85"/>
                    <a:pt x="54" y="83"/>
                    <a:pt x="54" y="80"/>
                  </a:cubicBezTo>
                  <a:cubicBezTo>
                    <a:pt x="52" y="72"/>
                    <a:pt x="49" y="64"/>
                    <a:pt x="44" y="57"/>
                  </a:cubicBezTo>
                  <a:cubicBezTo>
                    <a:pt x="41" y="52"/>
                    <a:pt x="38" y="47"/>
                    <a:pt x="34" y="43"/>
                  </a:cubicBezTo>
                  <a:cubicBezTo>
                    <a:pt x="34" y="42"/>
                    <a:pt x="34" y="41"/>
                    <a:pt x="33" y="41"/>
                  </a:cubicBezTo>
                  <a:cubicBezTo>
                    <a:pt x="25" y="26"/>
                    <a:pt x="15" y="13"/>
                    <a:pt x="3" y="0"/>
                  </a:cubicBezTo>
                  <a:lnTo>
                    <a:pt x="2" y="0"/>
                  </a:lnTo>
                  <a:lnTo>
                    <a:pt x="1" y="0"/>
                  </a:lnTo>
                  <a:cubicBezTo>
                    <a:pt x="0" y="1"/>
                    <a:pt x="0" y="1"/>
                    <a:pt x="0" y="1"/>
                  </a:cubicBezTo>
                  <a:cubicBezTo>
                    <a:pt x="0" y="2"/>
                    <a:pt x="0" y="2"/>
                    <a:pt x="0" y="2"/>
                  </a:cubicBezTo>
                  <a:cubicBezTo>
                    <a:pt x="0" y="3"/>
                    <a:pt x="0" y="3"/>
                    <a:pt x="0" y="4"/>
                  </a:cubicBezTo>
                  <a:cubicBezTo>
                    <a:pt x="11" y="15"/>
                    <a:pt x="13" y="31"/>
                    <a:pt x="21" y="43"/>
                  </a:cubicBezTo>
                  <a:cubicBezTo>
                    <a:pt x="29" y="57"/>
                    <a:pt x="39" y="71"/>
                    <a:pt x="50" y="8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877;p37">
              <a:extLst>
                <a:ext uri="{FF2B5EF4-FFF2-40B4-BE49-F238E27FC236}">
                  <a16:creationId xmlns:a16="http://schemas.microsoft.com/office/drawing/2014/main" id="{E19DD26F-16C6-60BF-2B07-63412C987D68}"/>
                </a:ext>
              </a:extLst>
            </p:cNvPr>
            <p:cNvSpPr/>
            <p:nvPr/>
          </p:nvSpPr>
          <p:spPr>
            <a:xfrm>
              <a:off x="8294040" y="3114360"/>
              <a:ext cx="92880" cy="185040"/>
            </a:xfrm>
            <a:custGeom>
              <a:avLst/>
              <a:gdLst/>
              <a:ahLst/>
              <a:cxnLst/>
              <a:rect l="l" t="t" r="r" b="b"/>
              <a:pathLst>
                <a:path w="258" h="514" extrusionOk="0">
                  <a:moveTo>
                    <a:pt x="175" y="378"/>
                  </a:moveTo>
                  <a:cubicBezTo>
                    <a:pt x="174" y="378"/>
                    <a:pt x="174" y="377"/>
                    <a:pt x="174" y="377"/>
                  </a:cubicBezTo>
                  <a:cubicBezTo>
                    <a:pt x="160" y="353"/>
                    <a:pt x="149" y="329"/>
                    <a:pt x="139" y="303"/>
                  </a:cubicBezTo>
                  <a:cubicBezTo>
                    <a:pt x="127" y="278"/>
                    <a:pt x="113" y="254"/>
                    <a:pt x="103" y="227"/>
                  </a:cubicBezTo>
                  <a:cubicBezTo>
                    <a:pt x="89" y="188"/>
                    <a:pt x="75" y="149"/>
                    <a:pt x="59" y="112"/>
                  </a:cubicBezTo>
                  <a:cubicBezTo>
                    <a:pt x="43" y="74"/>
                    <a:pt x="31" y="29"/>
                    <a:pt x="3" y="1"/>
                  </a:cubicBezTo>
                  <a:cubicBezTo>
                    <a:pt x="3" y="0"/>
                    <a:pt x="2" y="0"/>
                    <a:pt x="2" y="0"/>
                  </a:cubicBezTo>
                  <a:cubicBezTo>
                    <a:pt x="2" y="0"/>
                    <a:pt x="1" y="0"/>
                    <a:pt x="1" y="1"/>
                  </a:cubicBezTo>
                  <a:lnTo>
                    <a:pt x="0" y="1"/>
                  </a:lnTo>
                  <a:cubicBezTo>
                    <a:pt x="0" y="2"/>
                    <a:pt x="0" y="2"/>
                    <a:pt x="0" y="2"/>
                  </a:cubicBezTo>
                  <a:cubicBezTo>
                    <a:pt x="0" y="3"/>
                    <a:pt x="0" y="3"/>
                    <a:pt x="0" y="3"/>
                  </a:cubicBezTo>
                  <a:cubicBezTo>
                    <a:pt x="35" y="43"/>
                    <a:pt x="55" y="119"/>
                    <a:pt x="66" y="169"/>
                  </a:cubicBezTo>
                  <a:cubicBezTo>
                    <a:pt x="76" y="203"/>
                    <a:pt x="89" y="235"/>
                    <a:pt x="106" y="265"/>
                  </a:cubicBezTo>
                  <a:cubicBezTo>
                    <a:pt x="128" y="310"/>
                    <a:pt x="145" y="358"/>
                    <a:pt x="173" y="399"/>
                  </a:cubicBezTo>
                  <a:cubicBezTo>
                    <a:pt x="190" y="423"/>
                    <a:pt x="207" y="447"/>
                    <a:pt x="224" y="471"/>
                  </a:cubicBezTo>
                  <a:cubicBezTo>
                    <a:pt x="235" y="488"/>
                    <a:pt x="236" y="501"/>
                    <a:pt x="252" y="511"/>
                  </a:cubicBezTo>
                  <a:cubicBezTo>
                    <a:pt x="255" y="513"/>
                    <a:pt x="257" y="508"/>
                    <a:pt x="255" y="506"/>
                  </a:cubicBezTo>
                  <a:cubicBezTo>
                    <a:pt x="239" y="490"/>
                    <a:pt x="227" y="456"/>
                    <a:pt x="215" y="436"/>
                  </a:cubicBezTo>
                  <a:cubicBezTo>
                    <a:pt x="202" y="416"/>
                    <a:pt x="188" y="397"/>
                    <a:pt x="175" y="3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878;p37">
              <a:extLst>
                <a:ext uri="{FF2B5EF4-FFF2-40B4-BE49-F238E27FC236}">
                  <a16:creationId xmlns:a16="http://schemas.microsoft.com/office/drawing/2014/main" id="{A9171045-1747-CF41-2751-357D5C6A018D}"/>
                </a:ext>
              </a:extLst>
            </p:cNvPr>
            <p:cNvSpPr/>
            <p:nvPr/>
          </p:nvSpPr>
          <p:spPr>
            <a:xfrm>
              <a:off x="8443800" y="3332880"/>
              <a:ext cx="12960" cy="48960"/>
            </a:xfrm>
            <a:custGeom>
              <a:avLst/>
              <a:gdLst/>
              <a:ahLst/>
              <a:cxnLst/>
              <a:rect l="l" t="t" r="r" b="b"/>
              <a:pathLst>
                <a:path w="36" h="136" extrusionOk="0">
                  <a:moveTo>
                    <a:pt x="32" y="132"/>
                  </a:moveTo>
                  <a:cubicBezTo>
                    <a:pt x="32" y="135"/>
                    <a:pt x="35" y="134"/>
                    <a:pt x="35" y="132"/>
                  </a:cubicBezTo>
                  <a:cubicBezTo>
                    <a:pt x="35" y="109"/>
                    <a:pt x="32" y="86"/>
                    <a:pt x="26" y="64"/>
                  </a:cubicBezTo>
                  <a:cubicBezTo>
                    <a:pt x="23" y="42"/>
                    <a:pt x="16" y="22"/>
                    <a:pt x="6" y="3"/>
                  </a:cubicBezTo>
                  <a:cubicBezTo>
                    <a:pt x="4" y="0"/>
                    <a:pt x="0" y="3"/>
                    <a:pt x="2" y="6"/>
                  </a:cubicBezTo>
                  <a:cubicBezTo>
                    <a:pt x="10" y="22"/>
                    <a:pt x="16" y="40"/>
                    <a:pt x="19" y="58"/>
                  </a:cubicBezTo>
                  <a:cubicBezTo>
                    <a:pt x="25" y="82"/>
                    <a:pt x="29" y="107"/>
                    <a:pt x="32" y="1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879;p37">
              <a:extLst>
                <a:ext uri="{FF2B5EF4-FFF2-40B4-BE49-F238E27FC236}">
                  <a16:creationId xmlns:a16="http://schemas.microsoft.com/office/drawing/2014/main" id="{3D586EA6-5EAB-6B2B-C84C-6D610852C6D7}"/>
                </a:ext>
              </a:extLst>
            </p:cNvPr>
            <p:cNvSpPr/>
            <p:nvPr/>
          </p:nvSpPr>
          <p:spPr>
            <a:xfrm>
              <a:off x="8378640" y="3258720"/>
              <a:ext cx="99720" cy="223920"/>
            </a:xfrm>
            <a:custGeom>
              <a:avLst/>
              <a:gdLst/>
              <a:ahLst/>
              <a:cxnLst/>
              <a:rect l="l" t="t" r="r" b="b"/>
              <a:pathLst>
                <a:path w="277" h="622" extrusionOk="0">
                  <a:moveTo>
                    <a:pt x="5" y="2"/>
                  </a:moveTo>
                  <a:cubicBezTo>
                    <a:pt x="3" y="0"/>
                    <a:pt x="0" y="3"/>
                    <a:pt x="2" y="6"/>
                  </a:cubicBezTo>
                  <a:cubicBezTo>
                    <a:pt x="73" y="89"/>
                    <a:pt x="118" y="198"/>
                    <a:pt x="157" y="299"/>
                  </a:cubicBezTo>
                  <a:cubicBezTo>
                    <a:pt x="179" y="356"/>
                    <a:pt x="204" y="411"/>
                    <a:pt x="221" y="470"/>
                  </a:cubicBezTo>
                  <a:cubicBezTo>
                    <a:pt x="231" y="505"/>
                    <a:pt x="248" y="538"/>
                    <a:pt x="257" y="573"/>
                  </a:cubicBezTo>
                  <a:cubicBezTo>
                    <a:pt x="258" y="579"/>
                    <a:pt x="260" y="584"/>
                    <a:pt x="261" y="589"/>
                  </a:cubicBezTo>
                  <a:cubicBezTo>
                    <a:pt x="261" y="599"/>
                    <a:pt x="261" y="608"/>
                    <a:pt x="261" y="618"/>
                  </a:cubicBezTo>
                  <a:cubicBezTo>
                    <a:pt x="261" y="621"/>
                    <a:pt x="265" y="621"/>
                    <a:pt x="266" y="618"/>
                  </a:cubicBezTo>
                  <a:cubicBezTo>
                    <a:pt x="266" y="615"/>
                    <a:pt x="266" y="610"/>
                    <a:pt x="266" y="605"/>
                  </a:cubicBezTo>
                  <a:cubicBezTo>
                    <a:pt x="266" y="606"/>
                    <a:pt x="266" y="607"/>
                    <a:pt x="267" y="608"/>
                  </a:cubicBezTo>
                  <a:cubicBezTo>
                    <a:pt x="267" y="610"/>
                    <a:pt x="270" y="612"/>
                    <a:pt x="271" y="614"/>
                  </a:cubicBezTo>
                  <a:cubicBezTo>
                    <a:pt x="273" y="616"/>
                    <a:pt x="276" y="614"/>
                    <a:pt x="274" y="612"/>
                  </a:cubicBezTo>
                  <a:cubicBezTo>
                    <a:pt x="270" y="604"/>
                    <a:pt x="267" y="596"/>
                    <a:pt x="265" y="588"/>
                  </a:cubicBezTo>
                  <a:cubicBezTo>
                    <a:pt x="264" y="573"/>
                    <a:pt x="262" y="558"/>
                    <a:pt x="262" y="542"/>
                  </a:cubicBezTo>
                  <a:cubicBezTo>
                    <a:pt x="262" y="539"/>
                    <a:pt x="262" y="535"/>
                    <a:pt x="262" y="532"/>
                  </a:cubicBezTo>
                  <a:cubicBezTo>
                    <a:pt x="262" y="517"/>
                    <a:pt x="261" y="503"/>
                    <a:pt x="258" y="489"/>
                  </a:cubicBezTo>
                  <a:cubicBezTo>
                    <a:pt x="251" y="458"/>
                    <a:pt x="253" y="417"/>
                    <a:pt x="235" y="390"/>
                  </a:cubicBezTo>
                  <a:cubicBezTo>
                    <a:pt x="234" y="388"/>
                    <a:pt x="230" y="390"/>
                    <a:pt x="232" y="392"/>
                  </a:cubicBezTo>
                  <a:cubicBezTo>
                    <a:pt x="245" y="414"/>
                    <a:pt x="246" y="457"/>
                    <a:pt x="250" y="479"/>
                  </a:cubicBezTo>
                  <a:cubicBezTo>
                    <a:pt x="254" y="506"/>
                    <a:pt x="257" y="533"/>
                    <a:pt x="259" y="560"/>
                  </a:cubicBezTo>
                  <a:cubicBezTo>
                    <a:pt x="256" y="548"/>
                    <a:pt x="254" y="537"/>
                    <a:pt x="251" y="526"/>
                  </a:cubicBezTo>
                  <a:cubicBezTo>
                    <a:pt x="244" y="502"/>
                    <a:pt x="233" y="478"/>
                    <a:pt x="227" y="453"/>
                  </a:cubicBezTo>
                  <a:cubicBezTo>
                    <a:pt x="211" y="399"/>
                    <a:pt x="191" y="345"/>
                    <a:pt x="168" y="293"/>
                  </a:cubicBezTo>
                  <a:cubicBezTo>
                    <a:pt x="128" y="191"/>
                    <a:pt x="80" y="86"/>
                    <a:pt x="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880;p37">
              <a:extLst>
                <a:ext uri="{FF2B5EF4-FFF2-40B4-BE49-F238E27FC236}">
                  <a16:creationId xmlns:a16="http://schemas.microsoft.com/office/drawing/2014/main" id="{15C0A9FB-F4F6-5488-FE0D-8A0C18D79F15}"/>
                </a:ext>
              </a:extLst>
            </p:cNvPr>
            <p:cNvSpPr/>
            <p:nvPr/>
          </p:nvSpPr>
          <p:spPr>
            <a:xfrm>
              <a:off x="8249400" y="3059280"/>
              <a:ext cx="57960" cy="204840"/>
            </a:xfrm>
            <a:custGeom>
              <a:avLst/>
              <a:gdLst/>
              <a:ahLst/>
              <a:cxnLst/>
              <a:rect l="l" t="t" r="r" b="b"/>
              <a:pathLst>
                <a:path w="161" h="569" extrusionOk="0">
                  <a:moveTo>
                    <a:pt x="2" y="6"/>
                  </a:moveTo>
                  <a:cubicBezTo>
                    <a:pt x="61" y="80"/>
                    <a:pt x="83" y="166"/>
                    <a:pt x="104" y="256"/>
                  </a:cubicBezTo>
                  <a:cubicBezTo>
                    <a:pt x="114" y="302"/>
                    <a:pt x="119" y="348"/>
                    <a:pt x="119" y="395"/>
                  </a:cubicBezTo>
                  <a:cubicBezTo>
                    <a:pt x="119" y="399"/>
                    <a:pt x="119" y="403"/>
                    <a:pt x="119" y="407"/>
                  </a:cubicBezTo>
                  <a:cubicBezTo>
                    <a:pt x="119" y="461"/>
                    <a:pt x="106" y="511"/>
                    <a:pt x="104" y="565"/>
                  </a:cubicBezTo>
                  <a:cubicBezTo>
                    <a:pt x="104" y="568"/>
                    <a:pt x="108" y="568"/>
                    <a:pt x="109" y="565"/>
                  </a:cubicBezTo>
                  <a:cubicBezTo>
                    <a:pt x="160" y="376"/>
                    <a:pt x="135" y="155"/>
                    <a:pt x="5" y="2"/>
                  </a:cubicBezTo>
                  <a:cubicBezTo>
                    <a:pt x="3" y="0"/>
                    <a:pt x="0" y="3"/>
                    <a:pt x="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881;p37">
              <a:extLst>
                <a:ext uri="{FF2B5EF4-FFF2-40B4-BE49-F238E27FC236}">
                  <a16:creationId xmlns:a16="http://schemas.microsoft.com/office/drawing/2014/main" id="{351408DA-1318-323D-4D2E-AADE5BBC21BF}"/>
                </a:ext>
              </a:extLst>
            </p:cNvPr>
            <p:cNvSpPr/>
            <p:nvPr/>
          </p:nvSpPr>
          <p:spPr>
            <a:xfrm>
              <a:off x="8253000" y="3273480"/>
              <a:ext cx="30600" cy="67680"/>
            </a:xfrm>
            <a:custGeom>
              <a:avLst/>
              <a:gdLst/>
              <a:ahLst/>
              <a:cxnLst/>
              <a:rect l="l" t="t" r="r" b="b"/>
              <a:pathLst>
                <a:path w="85" h="188" extrusionOk="0">
                  <a:moveTo>
                    <a:pt x="79" y="2"/>
                  </a:moveTo>
                  <a:cubicBezTo>
                    <a:pt x="76" y="36"/>
                    <a:pt x="66" y="69"/>
                    <a:pt x="51" y="99"/>
                  </a:cubicBezTo>
                  <a:cubicBezTo>
                    <a:pt x="40" y="124"/>
                    <a:pt x="24" y="167"/>
                    <a:pt x="1" y="183"/>
                  </a:cubicBezTo>
                  <a:cubicBezTo>
                    <a:pt x="0" y="184"/>
                    <a:pt x="1" y="187"/>
                    <a:pt x="3" y="186"/>
                  </a:cubicBezTo>
                  <a:cubicBezTo>
                    <a:pt x="30" y="174"/>
                    <a:pt x="40" y="140"/>
                    <a:pt x="53" y="116"/>
                  </a:cubicBezTo>
                  <a:cubicBezTo>
                    <a:pt x="72" y="81"/>
                    <a:pt x="82" y="42"/>
                    <a:pt x="83" y="2"/>
                  </a:cubicBezTo>
                  <a:cubicBezTo>
                    <a:pt x="83" y="2"/>
                    <a:pt x="84" y="2"/>
                    <a:pt x="83" y="1"/>
                  </a:cubicBezTo>
                  <a:cubicBezTo>
                    <a:pt x="83" y="0"/>
                    <a:pt x="82" y="1"/>
                    <a:pt x="82" y="0"/>
                  </a:cubicBezTo>
                  <a:lnTo>
                    <a:pt x="81" y="0"/>
                  </a:lnTo>
                  <a:cubicBezTo>
                    <a:pt x="80" y="0"/>
                    <a:pt x="80" y="0"/>
                    <a:pt x="80" y="0"/>
                  </a:cubicBezTo>
                  <a:cubicBezTo>
                    <a:pt x="79" y="1"/>
                    <a:pt x="79" y="1"/>
                    <a:pt x="79" y="1"/>
                  </a:cubicBezTo>
                  <a:cubicBezTo>
                    <a:pt x="79" y="2"/>
                    <a:pt x="79" y="2"/>
                    <a:pt x="79"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882;p37">
              <a:extLst>
                <a:ext uri="{FF2B5EF4-FFF2-40B4-BE49-F238E27FC236}">
                  <a16:creationId xmlns:a16="http://schemas.microsoft.com/office/drawing/2014/main" id="{42A4BE52-7A41-4B0C-3BEB-1B3CEF408D0E}"/>
                </a:ext>
              </a:extLst>
            </p:cNvPr>
            <p:cNvSpPr/>
            <p:nvPr/>
          </p:nvSpPr>
          <p:spPr>
            <a:xfrm>
              <a:off x="8264520" y="3333240"/>
              <a:ext cx="12600" cy="81360"/>
            </a:xfrm>
            <a:custGeom>
              <a:avLst/>
              <a:gdLst/>
              <a:ahLst/>
              <a:cxnLst/>
              <a:rect l="l" t="t" r="r" b="b"/>
              <a:pathLst>
                <a:path w="35" h="226" extrusionOk="0">
                  <a:moveTo>
                    <a:pt x="27" y="4"/>
                  </a:moveTo>
                  <a:cubicBezTo>
                    <a:pt x="26" y="34"/>
                    <a:pt x="23" y="65"/>
                    <a:pt x="18" y="96"/>
                  </a:cubicBezTo>
                  <a:cubicBezTo>
                    <a:pt x="15" y="129"/>
                    <a:pt x="10" y="164"/>
                    <a:pt x="4" y="198"/>
                  </a:cubicBezTo>
                  <a:lnTo>
                    <a:pt x="3" y="198"/>
                  </a:lnTo>
                  <a:lnTo>
                    <a:pt x="3" y="199"/>
                  </a:lnTo>
                  <a:lnTo>
                    <a:pt x="2" y="199"/>
                  </a:lnTo>
                  <a:cubicBezTo>
                    <a:pt x="1" y="205"/>
                    <a:pt x="0" y="211"/>
                    <a:pt x="0" y="216"/>
                  </a:cubicBezTo>
                  <a:cubicBezTo>
                    <a:pt x="0" y="217"/>
                    <a:pt x="0" y="218"/>
                    <a:pt x="0" y="219"/>
                  </a:cubicBezTo>
                  <a:cubicBezTo>
                    <a:pt x="0" y="225"/>
                    <a:pt x="9" y="225"/>
                    <a:pt x="9" y="219"/>
                  </a:cubicBezTo>
                  <a:cubicBezTo>
                    <a:pt x="11" y="147"/>
                    <a:pt x="34" y="77"/>
                    <a:pt x="32" y="4"/>
                  </a:cubicBezTo>
                  <a:cubicBezTo>
                    <a:pt x="32" y="0"/>
                    <a:pt x="27" y="0"/>
                    <a:pt x="27"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883;p37">
              <a:extLst>
                <a:ext uri="{FF2B5EF4-FFF2-40B4-BE49-F238E27FC236}">
                  <a16:creationId xmlns:a16="http://schemas.microsoft.com/office/drawing/2014/main" id="{9C0EB6A2-C597-2DFA-91DC-65FD7408A930}"/>
                </a:ext>
              </a:extLst>
            </p:cNvPr>
            <p:cNvSpPr/>
            <p:nvPr/>
          </p:nvSpPr>
          <p:spPr>
            <a:xfrm>
              <a:off x="8269200" y="3194640"/>
              <a:ext cx="54720" cy="248760"/>
            </a:xfrm>
            <a:custGeom>
              <a:avLst/>
              <a:gdLst/>
              <a:ahLst/>
              <a:cxnLst/>
              <a:rect l="l" t="t" r="r" b="b"/>
              <a:pathLst>
                <a:path w="152" h="691" extrusionOk="0">
                  <a:moveTo>
                    <a:pt x="67" y="689"/>
                  </a:moveTo>
                  <a:cubicBezTo>
                    <a:pt x="92" y="630"/>
                    <a:pt x="102" y="568"/>
                    <a:pt x="122" y="507"/>
                  </a:cubicBezTo>
                  <a:cubicBezTo>
                    <a:pt x="137" y="451"/>
                    <a:pt x="147" y="393"/>
                    <a:pt x="151" y="336"/>
                  </a:cubicBezTo>
                  <a:cubicBezTo>
                    <a:pt x="151" y="334"/>
                    <a:pt x="148" y="333"/>
                    <a:pt x="147" y="336"/>
                  </a:cubicBezTo>
                  <a:cubicBezTo>
                    <a:pt x="137" y="380"/>
                    <a:pt x="134" y="425"/>
                    <a:pt x="122" y="469"/>
                  </a:cubicBezTo>
                  <a:cubicBezTo>
                    <a:pt x="114" y="500"/>
                    <a:pt x="106" y="532"/>
                    <a:pt x="99" y="564"/>
                  </a:cubicBezTo>
                  <a:cubicBezTo>
                    <a:pt x="91" y="595"/>
                    <a:pt x="85" y="627"/>
                    <a:pt x="75" y="658"/>
                  </a:cubicBezTo>
                  <a:lnTo>
                    <a:pt x="69" y="675"/>
                  </a:lnTo>
                  <a:cubicBezTo>
                    <a:pt x="69" y="674"/>
                    <a:pt x="70" y="673"/>
                    <a:pt x="70" y="672"/>
                  </a:cubicBezTo>
                  <a:cubicBezTo>
                    <a:pt x="71" y="649"/>
                    <a:pt x="70" y="627"/>
                    <a:pt x="70" y="605"/>
                  </a:cubicBezTo>
                  <a:cubicBezTo>
                    <a:pt x="70" y="602"/>
                    <a:pt x="70" y="599"/>
                    <a:pt x="70" y="596"/>
                  </a:cubicBezTo>
                  <a:cubicBezTo>
                    <a:pt x="70" y="513"/>
                    <a:pt x="76" y="430"/>
                    <a:pt x="87" y="348"/>
                  </a:cubicBezTo>
                  <a:cubicBezTo>
                    <a:pt x="90" y="337"/>
                    <a:pt x="93" y="325"/>
                    <a:pt x="95" y="314"/>
                  </a:cubicBezTo>
                  <a:cubicBezTo>
                    <a:pt x="105" y="258"/>
                    <a:pt x="115" y="202"/>
                    <a:pt x="126" y="147"/>
                  </a:cubicBezTo>
                  <a:cubicBezTo>
                    <a:pt x="128" y="133"/>
                    <a:pt x="128" y="120"/>
                    <a:pt x="128" y="107"/>
                  </a:cubicBezTo>
                  <a:cubicBezTo>
                    <a:pt x="128" y="80"/>
                    <a:pt x="126" y="53"/>
                    <a:pt x="120" y="26"/>
                  </a:cubicBezTo>
                  <a:cubicBezTo>
                    <a:pt x="115" y="0"/>
                    <a:pt x="119" y="26"/>
                    <a:pt x="119" y="26"/>
                  </a:cubicBezTo>
                  <a:cubicBezTo>
                    <a:pt x="117" y="74"/>
                    <a:pt x="123" y="120"/>
                    <a:pt x="116" y="168"/>
                  </a:cubicBezTo>
                  <a:cubicBezTo>
                    <a:pt x="112" y="193"/>
                    <a:pt x="107" y="218"/>
                    <a:pt x="101" y="243"/>
                  </a:cubicBezTo>
                  <a:cubicBezTo>
                    <a:pt x="101" y="242"/>
                    <a:pt x="99" y="241"/>
                    <a:pt x="98" y="243"/>
                  </a:cubicBezTo>
                  <a:cubicBezTo>
                    <a:pt x="97" y="253"/>
                    <a:pt x="94" y="262"/>
                    <a:pt x="93" y="273"/>
                  </a:cubicBezTo>
                  <a:cubicBezTo>
                    <a:pt x="91" y="283"/>
                    <a:pt x="88" y="299"/>
                    <a:pt x="85" y="312"/>
                  </a:cubicBezTo>
                  <a:cubicBezTo>
                    <a:pt x="77" y="366"/>
                    <a:pt x="62" y="418"/>
                    <a:pt x="41" y="468"/>
                  </a:cubicBezTo>
                  <a:cubicBezTo>
                    <a:pt x="31" y="489"/>
                    <a:pt x="28" y="514"/>
                    <a:pt x="20" y="536"/>
                  </a:cubicBezTo>
                  <a:cubicBezTo>
                    <a:pt x="12" y="553"/>
                    <a:pt x="6" y="570"/>
                    <a:pt x="0" y="587"/>
                  </a:cubicBezTo>
                  <a:cubicBezTo>
                    <a:pt x="0" y="588"/>
                    <a:pt x="1" y="588"/>
                    <a:pt x="1" y="588"/>
                  </a:cubicBezTo>
                  <a:lnTo>
                    <a:pt x="2" y="588"/>
                  </a:lnTo>
                  <a:cubicBezTo>
                    <a:pt x="3" y="588"/>
                    <a:pt x="3" y="588"/>
                    <a:pt x="3" y="587"/>
                  </a:cubicBezTo>
                  <a:cubicBezTo>
                    <a:pt x="27" y="519"/>
                    <a:pt x="56" y="456"/>
                    <a:pt x="77" y="388"/>
                  </a:cubicBezTo>
                  <a:cubicBezTo>
                    <a:pt x="74" y="408"/>
                    <a:pt x="70" y="429"/>
                    <a:pt x="67" y="449"/>
                  </a:cubicBezTo>
                  <a:cubicBezTo>
                    <a:pt x="54" y="528"/>
                    <a:pt x="61" y="610"/>
                    <a:pt x="63" y="688"/>
                  </a:cubicBezTo>
                  <a:cubicBezTo>
                    <a:pt x="63" y="689"/>
                    <a:pt x="63" y="689"/>
                    <a:pt x="63" y="689"/>
                  </a:cubicBezTo>
                  <a:cubicBezTo>
                    <a:pt x="63" y="689"/>
                    <a:pt x="64" y="689"/>
                    <a:pt x="64" y="690"/>
                  </a:cubicBezTo>
                  <a:lnTo>
                    <a:pt x="65" y="690"/>
                  </a:lnTo>
                  <a:cubicBezTo>
                    <a:pt x="66" y="690"/>
                    <a:pt x="66" y="690"/>
                    <a:pt x="67" y="690"/>
                  </a:cubicBezTo>
                  <a:cubicBezTo>
                    <a:pt x="68" y="689"/>
                    <a:pt x="67" y="689"/>
                    <a:pt x="67" y="68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884;p37">
              <a:extLst>
                <a:ext uri="{FF2B5EF4-FFF2-40B4-BE49-F238E27FC236}">
                  <a16:creationId xmlns:a16="http://schemas.microsoft.com/office/drawing/2014/main" id="{311EB6D2-9DFA-EC37-8CA9-21A4EF271528}"/>
                </a:ext>
              </a:extLst>
            </p:cNvPr>
            <p:cNvSpPr/>
            <p:nvPr/>
          </p:nvSpPr>
          <p:spPr>
            <a:xfrm>
              <a:off x="8308440" y="3161520"/>
              <a:ext cx="24120" cy="122400"/>
            </a:xfrm>
            <a:custGeom>
              <a:avLst/>
              <a:gdLst/>
              <a:ahLst/>
              <a:cxnLst/>
              <a:rect l="l" t="t" r="r" b="b"/>
              <a:pathLst>
                <a:path w="67" h="340" extrusionOk="0">
                  <a:moveTo>
                    <a:pt x="8" y="3"/>
                  </a:moveTo>
                  <a:cubicBezTo>
                    <a:pt x="8" y="0"/>
                    <a:pt x="2" y="0"/>
                    <a:pt x="2" y="3"/>
                  </a:cubicBezTo>
                  <a:cubicBezTo>
                    <a:pt x="0" y="43"/>
                    <a:pt x="24" y="91"/>
                    <a:pt x="37" y="127"/>
                  </a:cubicBezTo>
                  <a:cubicBezTo>
                    <a:pt x="60" y="191"/>
                    <a:pt x="52" y="271"/>
                    <a:pt x="53" y="338"/>
                  </a:cubicBezTo>
                  <a:cubicBezTo>
                    <a:pt x="53" y="339"/>
                    <a:pt x="55" y="339"/>
                    <a:pt x="55" y="338"/>
                  </a:cubicBezTo>
                  <a:cubicBezTo>
                    <a:pt x="57" y="277"/>
                    <a:pt x="66" y="216"/>
                    <a:pt x="59" y="155"/>
                  </a:cubicBezTo>
                  <a:cubicBezTo>
                    <a:pt x="54" y="103"/>
                    <a:pt x="23" y="53"/>
                    <a:pt x="8"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885;p37">
              <a:extLst>
                <a:ext uri="{FF2B5EF4-FFF2-40B4-BE49-F238E27FC236}">
                  <a16:creationId xmlns:a16="http://schemas.microsoft.com/office/drawing/2014/main" id="{85F88E5E-BB20-CEF5-9A8E-57A5F9FBA8DA}"/>
                </a:ext>
              </a:extLst>
            </p:cNvPr>
            <p:cNvSpPr/>
            <p:nvPr/>
          </p:nvSpPr>
          <p:spPr>
            <a:xfrm>
              <a:off x="8341560" y="3285720"/>
              <a:ext cx="9000" cy="102960"/>
            </a:xfrm>
            <a:custGeom>
              <a:avLst/>
              <a:gdLst/>
              <a:ahLst/>
              <a:cxnLst/>
              <a:rect l="l" t="t" r="r" b="b"/>
              <a:pathLst>
                <a:path w="25" h="286" extrusionOk="0">
                  <a:moveTo>
                    <a:pt x="6" y="283"/>
                  </a:moveTo>
                  <a:lnTo>
                    <a:pt x="6" y="284"/>
                  </a:lnTo>
                  <a:cubicBezTo>
                    <a:pt x="7" y="284"/>
                    <a:pt x="7" y="284"/>
                    <a:pt x="7" y="284"/>
                  </a:cubicBezTo>
                  <a:cubicBezTo>
                    <a:pt x="7" y="285"/>
                    <a:pt x="8" y="285"/>
                    <a:pt x="8" y="285"/>
                  </a:cubicBezTo>
                  <a:lnTo>
                    <a:pt x="9" y="284"/>
                  </a:lnTo>
                  <a:lnTo>
                    <a:pt x="9" y="283"/>
                  </a:lnTo>
                  <a:cubicBezTo>
                    <a:pt x="13" y="239"/>
                    <a:pt x="24" y="197"/>
                    <a:pt x="23" y="153"/>
                  </a:cubicBezTo>
                  <a:cubicBezTo>
                    <a:pt x="23" y="102"/>
                    <a:pt x="17" y="53"/>
                    <a:pt x="15" y="3"/>
                  </a:cubicBezTo>
                  <a:cubicBezTo>
                    <a:pt x="15" y="2"/>
                    <a:pt x="15" y="2"/>
                    <a:pt x="15" y="1"/>
                  </a:cubicBezTo>
                  <a:lnTo>
                    <a:pt x="14" y="1"/>
                  </a:lnTo>
                  <a:cubicBezTo>
                    <a:pt x="14" y="0"/>
                    <a:pt x="13" y="0"/>
                    <a:pt x="13" y="0"/>
                  </a:cubicBezTo>
                  <a:cubicBezTo>
                    <a:pt x="12" y="0"/>
                    <a:pt x="12" y="0"/>
                    <a:pt x="12" y="1"/>
                  </a:cubicBezTo>
                  <a:cubicBezTo>
                    <a:pt x="11" y="2"/>
                    <a:pt x="11" y="1"/>
                    <a:pt x="11" y="1"/>
                  </a:cubicBezTo>
                  <a:cubicBezTo>
                    <a:pt x="11" y="2"/>
                    <a:pt x="10" y="2"/>
                    <a:pt x="10" y="3"/>
                  </a:cubicBezTo>
                  <a:cubicBezTo>
                    <a:pt x="12" y="49"/>
                    <a:pt x="13" y="94"/>
                    <a:pt x="13" y="140"/>
                  </a:cubicBezTo>
                  <a:cubicBezTo>
                    <a:pt x="12" y="186"/>
                    <a:pt x="0" y="236"/>
                    <a:pt x="6" y="28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886;p37">
              <a:extLst>
                <a:ext uri="{FF2B5EF4-FFF2-40B4-BE49-F238E27FC236}">
                  <a16:creationId xmlns:a16="http://schemas.microsoft.com/office/drawing/2014/main" id="{C24EAB69-6A4A-82A6-DB66-A57F9EDCF02D}"/>
                </a:ext>
              </a:extLst>
            </p:cNvPr>
            <p:cNvSpPr/>
            <p:nvPr/>
          </p:nvSpPr>
          <p:spPr>
            <a:xfrm>
              <a:off x="8342640" y="3422880"/>
              <a:ext cx="8640" cy="113040"/>
            </a:xfrm>
            <a:custGeom>
              <a:avLst/>
              <a:gdLst/>
              <a:ahLst/>
              <a:cxnLst/>
              <a:rect l="l" t="t" r="r" b="b"/>
              <a:pathLst>
                <a:path w="24" h="314" extrusionOk="0">
                  <a:moveTo>
                    <a:pt x="16" y="310"/>
                  </a:moveTo>
                  <a:cubicBezTo>
                    <a:pt x="16" y="313"/>
                    <a:pt x="21" y="312"/>
                    <a:pt x="21" y="310"/>
                  </a:cubicBezTo>
                  <a:cubicBezTo>
                    <a:pt x="23" y="267"/>
                    <a:pt x="10" y="224"/>
                    <a:pt x="9" y="180"/>
                  </a:cubicBezTo>
                  <a:cubicBezTo>
                    <a:pt x="7" y="121"/>
                    <a:pt x="6" y="60"/>
                    <a:pt x="5" y="1"/>
                  </a:cubicBezTo>
                  <a:cubicBezTo>
                    <a:pt x="5" y="0"/>
                    <a:pt x="2" y="0"/>
                    <a:pt x="2" y="1"/>
                  </a:cubicBezTo>
                  <a:cubicBezTo>
                    <a:pt x="2" y="55"/>
                    <a:pt x="0" y="109"/>
                    <a:pt x="0" y="164"/>
                  </a:cubicBezTo>
                  <a:cubicBezTo>
                    <a:pt x="1" y="213"/>
                    <a:pt x="6" y="262"/>
                    <a:pt x="16" y="3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887;p37">
              <a:extLst>
                <a:ext uri="{FF2B5EF4-FFF2-40B4-BE49-F238E27FC236}">
                  <a16:creationId xmlns:a16="http://schemas.microsoft.com/office/drawing/2014/main" id="{24693FA6-6950-C099-BA5B-3E64BF9C7932}"/>
                </a:ext>
              </a:extLst>
            </p:cNvPr>
            <p:cNvSpPr/>
            <p:nvPr/>
          </p:nvSpPr>
          <p:spPr>
            <a:xfrm>
              <a:off x="8349120" y="3307320"/>
              <a:ext cx="61560" cy="255240"/>
            </a:xfrm>
            <a:custGeom>
              <a:avLst/>
              <a:gdLst/>
              <a:ahLst/>
              <a:cxnLst/>
              <a:rect l="l" t="t" r="r" b="b"/>
              <a:pathLst>
                <a:path w="171" h="709" extrusionOk="0">
                  <a:moveTo>
                    <a:pt x="37" y="334"/>
                  </a:moveTo>
                  <a:cubicBezTo>
                    <a:pt x="31" y="357"/>
                    <a:pt x="33" y="382"/>
                    <a:pt x="28" y="406"/>
                  </a:cubicBezTo>
                  <a:cubicBezTo>
                    <a:pt x="23" y="429"/>
                    <a:pt x="23" y="462"/>
                    <a:pt x="13" y="481"/>
                  </a:cubicBezTo>
                  <a:cubicBezTo>
                    <a:pt x="0" y="507"/>
                    <a:pt x="3" y="558"/>
                    <a:pt x="5" y="588"/>
                  </a:cubicBezTo>
                  <a:cubicBezTo>
                    <a:pt x="5" y="589"/>
                    <a:pt x="8" y="589"/>
                    <a:pt x="8" y="588"/>
                  </a:cubicBezTo>
                  <a:cubicBezTo>
                    <a:pt x="8" y="551"/>
                    <a:pt x="22" y="516"/>
                    <a:pt x="28" y="481"/>
                  </a:cubicBezTo>
                  <a:cubicBezTo>
                    <a:pt x="33" y="446"/>
                    <a:pt x="40" y="408"/>
                    <a:pt x="50" y="373"/>
                  </a:cubicBezTo>
                  <a:cubicBezTo>
                    <a:pt x="57" y="421"/>
                    <a:pt x="68" y="468"/>
                    <a:pt x="82" y="515"/>
                  </a:cubicBezTo>
                  <a:cubicBezTo>
                    <a:pt x="90" y="543"/>
                    <a:pt x="102" y="570"/>
                    <a:pt x="110" y="598"/>
                  </a:cubicBezTo>
                  <a:cubicBezTo>
                    <a:pt x="121" y="637"/>
                    <a:pt x="154" y="667"/>
                    <a:pt x="166" y="706"/>
                  </a:cubicBezTo>
                  <a:lnTo>
                    <a:pt x="167" y="707"/>
                  </a:lnTo>
                  <a:cubicBezTo>
                    <a:pt x="168" y="708"/>
                    <a:pt x="168" y="708"/>
                    <a:pt x="168" y="708"/>
                  </a:cubicBezTo>
                  <a:cubicBezTo>
                    <a:pt x="169" y="708"/>
                    <a:pt x="169" y="708"/>
                    <a:pt x="170" y="707"/>
                  </a:cubicBezTo>
                  <a:cubicBezTo>
                    <a:pt x="170" y="706"/>
                    <a:pt x="170" y="706"/>
                    <a:pt x="170" y="706"/>
                  </a:cubicBezTo>
                  <a:cubicBezTo>
                    <a:pt x="165" y="685"/>
                    <a:pt x="157" y="666"/>
                    <a:pt x="146" y="647"/>
                  </a:cubicBezTo>
                  <a:cubicBezTo>
                    <a:pt x="143" y="642"/>
                    <a:pt x="140" y="638"/>
                    <a:pt x="137" y="633"/>
                  </a:cubicBezTo>
                  <a:cubicBezTo>
                    <a:pt x="120" y="599"/>
                    <a:pt x="105" y="564"/>
                    <a:pt x="93" y="528"/>
                  </a:cubicBezTo>
                  <a:cubicBezTo>
                    <a:pt x="72" y="476"/>
                    <a:pt x="59" y="420"/>
                    <a:pt x="53" y="364"/>
                  </a:cubicBezTo>
                  <a:cubicBezTo>
                    <a:pt x="53" y="361"/>
                    <a:pt x="55" y="358"/>
                    <a:pt x="56" y="356"/>
                  </a:cubicBezTo>
                  <a:cubicBezTo>
                    <a:pt x="66" y="323"/>
                    <a:pt x="57" y="287"/>
                    <a:pt x="68" y="253"/>
                  </a:cubicBezTo>
                  <a:cubicBezTo>
                    <a:pt x="73" y="238"/>
                    <a:pt x="75" y="223"/>
                    <a:pt x="76" y="207"/>
                  </a:cubicBezTo>
                  <a:cubicBezTo>
                    <a:pt x="76" y="176"/>
                    <a:pt x="77" y="145"/>
                    <a:pt x="78" y="114"/>
                  </a:cubicBezTo>
                  <a:cubicBezTo>
                    <a:pt x="80" y="76"/>
                    <a:pt x="66" y="40"/>
                    <a:pt x="59" y="3"/>
                  </a:cubicBezTo>
                  <a:cubicBezTo>
                    <a:pt x="59" y="0"/>
                    <a:pt x="54" y="1"/>
                    <a:pt x="54" y="4"/>
                  </a:cubicBezTo>
                  <a:cubicBezTo>
                    <a:pt x="55" y="25"/>
                    <a:pt x="57" y="47"/>
                    <a:pt x="62" y="67"/>
                  </a:cubicBezTo>
                  <a:cubicBezTo>
                    <a:pt x="65" y="96"/>
                    <a:pt x="67" y="126"/>
                    <a:pt x="67" y="155"/>
                  </a:cubicBezTo>
                  <a:cubicBezTo>
                    <a:pt x="67" y="163"/>
                    <a:pt x="67" y="171"/>
                    <a:pt x="67" y="179"/>
                  </a:cubicBezTo>
                  <a:cubicBezTo>
                    <a:pt x="66" y="233"/>
                    <a:pt x="50" y="280"/>
                    <a:pt x="37" y="3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888;p37">
              <a:extLst>
                <a:ext uri="{FF2B5EF4-FFF2-40B4-BE49-F238E27FC236}">
                  <a16:creationId xmlns:a16="http://schemas.microsoft.com/office/drawing/2014/main" id="{3D322378-6C33-8436-26D4-96D6077DFEB0}"/>
                </a:ext>
              </a:extLst>
            </p:cNvPr>
            <p:cNvSpPr/>
            <p:nvPr/>
          </p:nvSpPr>
          <p:spPr>
            <a:xfrm>
              <a:off x="8386560" y="3341160"/>
              <a:ext cx="76680" cy="242280"/>
            </a:xfrm>
            <a:custGeom>
              <a:avLst/>
              <a:gdLst/>
              <a:ahLst/>
              <a:cxnLst/>
              <a:rect l="l" t="t" r="r" b="b"/>
              <a:pathLst>
                <a:path w="213" h="673" extrusionOk="0">
                  <a:moveTo>
                    <a:pt x="129" y="434"/>
                  </a:moveTo>
                  <a:cubicBezTo>
                    <a:pt x="104" y="372"/>
                    <a:pt x="61" y="315"/>
                    <a:pt x="41" y="251"/>
                  </a:cubicBezTo>
                  <a:lnTo>
                    <a:pt x="40" y="250"/>
                  </a:lnTo>
                  <a:lnTo>
                    <a:pt x="39" y="250"/>
                  </a:lnTo>
                  <a:lnTo>
                    <a:pt x="38" y="250"/>
                  </a:lnTo>
                  <a:cubicBezTo>
                    <a:pt x="38" y="206"/>
                    <a:pt x="36" y="162"/>
                    <a:pt x="31" y="118"/>
                  </a:cubicBezTo>
                  <a:cubicBezTo>
                    <a:pt x="26" y="82"/>
                    <a:pt x="32" y="33"/>
                    <a:pt x="7" y="3"/>
                  </a:cubicBezTo>
                  <a:cubicBezTo>
                    <a:pt x="5" y="0"/>
                    <a:pt x="0" y="4"/>
                    <a:pt x="2" y="8"/>
                  </a:cubicBezTo>
                  <a:cubicBezTo>
                    <a:pt x="5" y="18"/>
                    <a:pt x="7" y="28"/>
                    <a:pt x="7" y="39"/>
                  </a:cubicBezTo>
                  <a:cubicBezTo>
                    <a:pt x="7" y="44"/>
                    <a:pt x="7" y="50"/>
                    <a:pt x="6" y="56"/>
                  </a:cubicBezTo>
                  <a:cubicBezTo>
                    <a:pt x="6" y="57"/>
                    <a:pt x="5" y="59"/>
                    <a:pt x="5" y="60"/>
                  </a:cubicBezTo>
                  <a:cubicBezTo>
                    <a:pt x="5" y="81"/>
                    <a:pt x="7" y="102"/>
                    <a:pt x="10" y="122"/>
                  </a:cubicBezTo>
                  <a:cubicBezTo>
                    <a:pt x="19" y="187"/>
                    <a:pt x="15" y="252"/>
                    <a:pt x="26" y="316"/>
                  </a:cubicBezTo>
                  <a:cubicBezTo>
                    <a:pt x="32" y="354"/>
                    <a:pt x="12" y="413"/>
                    <a:pt x="33" y="446"/>
                  </a:cubicBezTo>
                  <a:cubicBezTo>
                    <a:pt x="46" y="467"/>
                    <a:pt x="46" y="515"/>
                    <a:pt x="50" y="541"/>
                  </a:cubicBezTo>
                  <a:cubicBezTo>
                    <a:pt x="51" y="555"/>
                    <a:pt x="55" y="570"/>
                    <a:pt x="62" y="582"/>
                  </a:cubicBezTo>
                  <a:cubicBezTo>
                    <a:pt x="64" y="585"/>
                    <a:pt x="68" y="582"/>
                    <a:pt x="66" y="580"/>
                  </a:cubicBezTo>
                  <a:cubicBezTo>
                    <a:pt x="40" y="541"/>
                    <a:pt x="62" y="480"/>
                    <a:pt x="41" y="441"/>
                  </a:cubicBezTo>
                  <a:cubicBezTo>
                    <a:pt x="30" y="421"/>
                    <a:pt x="43" y="357"/>
                    <a:pt x="44" y="332"/>
                  </a:cubicBezTo>
                  <a:cubicBezTo>
                    <a:pt x="44" y="313"/>
                    <a:pt x="42" y="295"/>
                    <a:pt x="39" y="276"/>
                  </a:cubicBezTo>
                  <a:cubicBezTo>
                    <a:pt x="39" y="269"/>
                    <a:pt x="39" y="263"/>
                    <a:pt x="39" y="256"/>
                  </a:cubicBezTo>
                  <a:cubicBezTo>
                    <a:pt x="53" y="304"/>
                    <a:pt x="72" y="349"/>
                    <a:pt x="97" y="392"/>
                  </a:cubicBezTo>
                  <a:cubicBezTo>
                    <a:pt x="99" y="395"/>
                    <a:pt x="101" y="398"/>
                    <a:pt x="102" y="401"/>
                  </a:cubicBezTo>
                  <a:cubicBezTo>
                    <a:pt x="120" y="433"/>
                    <a:pt x="134" y="467"/>
                    <a:pt x="145" y="501"/>
                  </a:cubicBezTo>
                  <a:cubicBezTo>
                    <a:pt x="159" y="539"/>
                    <a:pt x="177" y="578"/>
                    <a:pt x="189" y="617"/>
                  </a:cubicBezTo>
                  <a:cubicBezTo>
                    <a:pt x="189" y="630"/>
                    <a:pt x="189" y="643"/>
                    <a:pt x="189" y="657"/>
                  </a:cubicBezTo>
                  <a:cubicBezTo>
                    <a:pt x="189" y="658"/>
                    <a:pt x="190" y="659"/>
                    <a:pt x="190" y="661"/>
                  </a:cubicBezTo>
                  <a:cubicBezTo>
                    <a:pt x="191" y="663"/>
                    <a:pt x="191" y="662"/>
                    <a:pt x="192" y="663"/>
                  </a:cubicBezTo>
                  <a:cubicBezTo>
                    <a:pt x="194" y="664"/>
                    <a:pt x="195" y="664"/>
                    <a:pt x="196" y="664"/>
                  </a:cubicBezTo>
                  <a:cubicBezTo>
                    <a:pt x="197" y="664"/>
                    <a:pt x="198" y="664"/>
                    <a:pt x="199" y="664"/>
                  </a:cubicBezTo>
                  <a:cubicBezTo>
                    <a:pt x="199" y="666"/>
                    <a:pt x="199" y="668"/>
                    <a:pt x="200" y="670"/>
                  </a:cubicBezTo>
                  <a:cubicBezTo>
                    <a:pt x="200" y="671"/>
                    <a:pt x="200" y="671"/>
                    <a:pt x="200" y="671"/>
                  </a:cubicBezTo>
                  <a:cubicBezTo>
                    <a:pt x="201" y="671"/>
                    <a:pt x="201" y="672"/>
                    <a:pt x="201" y="672"/>
                  </a:cubicBezTo>
                  <a:cubicBezTo>
                    <a:pt x="202" y="672"/>
                    <a:pt x="202" y="672"/>
                    <a:pt x="202" y="672"/>
                  </a:cubicBezTo>
                  <a:cubicBezTo>
                    <a:pt x="203" y="672"/>
                    <a:pt x="203" y="672"/>
                    <a:pt x="204" y="672"/>
                  </a:cubicBezTo>
                  <a:lnTo>
                    <a:pt x="204" y="671"/>
                  </a:lnTo>
                  <a:cubicBezTo>
                    <a:pt x="205" y="671"/>
                    <a:pt x="205" y="671"/>
                    <a:pt x="205" y="670"/>
                  </a:cubicBezTo>
                  <a:cubicBezTo>
                    <a:pt x="205" y="669"/>
                    <a:pt x="205" y="667"/>
                    <a:pt x="205" y="665"/>
                  </a:cubicBezTo>
                  <a:cubicBezTo>
                    <a:pt x="205" y="663"/>
                    <a:pt x="205" y="661"/>
                    <a:pt x="205" y="659"/>
                  </a:cubicBezTo>
                  <a:cubicBezTo>
                    <a:pt x="206" y="658"/>
                    <a:pt x="206" y="656"/>
                    <a:pt x="206" y="655"/>
                  </a:cubicBezTo>
                  <a:cubicBezTo>
                    <a:pt x="206" y="561"/>
                    <a:pt x="212" y="458"/>
                    <a:pt x="180" y="369"/>
                  </a:cubicBezTo>
                  <a:cubicBezTo>
                    <a:pt x="162" y="321"/>
                    <a:pt x="150" y="272"/>
                    <a:pt x="133" y="224"/>
                  </a:cubicBezTo>
                  <a:cubicBezTo>
                    <a:pt x="116" y="176"/>
                    <a:pt x="113" y="103"/>
                    <a:pt x="81" y="60"/>
                  </a:cubicBezTo>
                  <a:cubicBezTo>
                    <a:pt x="80" y="58"/>
                    <a:pt x="76" y="60"/>
                    <a:pt x="77" y="62"/>
                  </a:cubicBezTo>
                  <a:cubicBezTo>
                    <a:pt x="103" y="97"/>
                    <a:pt x="105" y="152"/>
                    <a:pt x="117" y="193"/>
                  </a:cubicBezTo>
                  <a:cubicBezTo>
                    <a:pt x="125" y="220"/>
                    <a:pt x="134" y="247"/>
                    <a:pt x="145" y="274"/>
                  </a:cubicBezTo>
                  <a:cubicBezTo>
                    <a:pt x="157" y="306"/>
                    <a:pt x="159" y="340"/>
                    <a:pt x="169" y="372"/>
                  </a:cubicBezTo>
                  <a:cubicBezTo>
                    <a:pt x="178" y="411"/>
                    <a:pt x="183" y="450"/>
                    <a:pt x="185" y="490"/>
                  </a:cubicBezTo>
                  <a:cubicBezTo>
                    <a:pt x="187" y="524"/>
                    <a:pt x="188" y="558"/>
                    <a:pt x="188" y="592"/>
                  </a:cubicBezTo>
                  <a:cubicBezTo>
                    <a:pt x="185" y="583"/>
                    <a:pt x="181" y="574"/>
                    <a:pt x="178" y="566"/>
                  </a:cubicBezTo>
                  <a:cubicBezTo>
                    <a:pt x="161" y="522"/>
                    <a:pt x="147" y="477"/>
                    <a:pt x="129" y="4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889;p37">
              <a:extLst>
                <a:ext uri="{FF2B5EF4-FFF2-40B4-BE49-F238E27FC236}">
                  <a16:creationId xmlns:a16="http://schemas.microsoft.com/office/drawing/2014/main" id="{7EDE15D6-7566-E73A-9E82-6C3DCF662B13}"/>
                </a:ext>
              </a:extLst>
            </p:cNvPr>
            <p:cNvSpPr/>
            <p:nvPr/>
          </p:nvSpPr>
          <p:spPr>
            <a:xfrm>
              <a:off x="8218440" y="3034080"/>
              <a:ext cx="18000" cy="30960"/>
            </a:xfrm>
            <a:custGeom>
              <a:avLst/>
              <a:gdLst/>
              <a:ahLst/>
              <a:cxnLst/>
              <a:rect l="l" t="t" r="r" b="b"/>
              <a:pathLst>
                <a:path w="50" h="86" extrusionOk="0">
                  <a:moveTo>
                    <a:pt x="28" y="50"/>
                  </a:moveTo>
                  <a:cubicBezTo>
                    <a:pt x="29" y="52"/>
                    <a:pt x="31" y="55"/>
                    <a:pt x="32" y="57"/>
                  </a:cubicBezTo>
                  <a:cubicBezTo>
                    <a:pt x="37" y="65"/>
                    <a:pt x="40" y="74"/>
                    <a:pt x="42" y="83"/>
                  </a:cubicBezTo>
                  <a:lnTo>
                    <a:pt x="42" y="84"/>
                  </a:lnTo>
                  <a:lnTo>
                    <a:pt x="43" y="84"/>
                  </a:lnTo>
                  <a:cubicBezTo>
                    <a:pt x="43" y="85"/>
                    <a:pt x="44" y="85"/>
                    <a:pt x="44" y="85"/>
                  </a:cubicBezTo>
                  <a:cubicBezTo>
                    <a:pt x="45" y="85"/>
                    <a:pt x="45" y="85"/>
                    <a:pt x="45" y="84"/>
                  </a:cubicBezTo>
                  <a:cubicBezTo>
                    <a:pt x="46" y="84"/>
                    <a:pt x="46" y="84"/>
                    <a:pt x="46" y="84"/>
                  </a:cubicBezTo>
                  <a:cubicBezTo>
                    <a:pt x="46" y="83"/>
                    <a:pt x="46" y="83"/>
                    <a:pt x="46" y="83"/>
                  </a:cubicBezTo>
                  <a:cubicBezTo>
                    <a:pt x="48" y="79"/>
                    <a:pt x="49" y="74"/>
                    <a:pt x="49" y="70"/>
                  </a:cubicBezTo>
                  <a:cubicBezTo>
                    <a:pt x="49" y="64"/>
                    <a:pt x="49" y="58"/>
                    <a:pt x="45" y="53"/>
                  </a:cubicBezTo>
                  <a:cubicBezTo>
                    <a:pt x="44" y="51"/>
                    <a:pt x="42" y="48"/>
                    <a:pt x="40" y="47"/>
                  </a:cubicBezTo>
                  <a:cubicBezTo>
                    <a:pt x="35" y="40"/>
                    <a:pt x="29" y="33"/>
                    <a:pt x="23" y="27"/>
                  </a:cubicBezTo>
                  <a:cubicBezTo>
                    <a:pt x="17" y="21"/>
                    <a:pt x="7" y="13"/>
                    <a:pt x="8" y="3"/>
                  </a:cubicBezTo>
                  <a:cubicBezTo>
                    <a:pt x="8" y="0"/>
                    <a:pt x="3" y="0"/>
                    <a:pt x="2" y="3"/>
                  </a:cubicBezTo>
                  <a:cubicBezTo>
                    <a:pt x="0" y="15"/>
                    <a:pt x="10" y="25"/>
                    <a:pt x="16" y="34"/>
                  </a:cubicBezTo>
                  <a:cubicBezTo>
                    <a:pt x="20" y="39"/>
                    <a:pt x="23" y="45"/>
                    <a:pt x="28"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890;p37">
              <a:extLst>
                <a:ext uri="{FF2B5EF4-FFF2-40B4-BE49-F238E27FC236}">
                  <a16:creationId xmlns:a16="http://schemas.microsoft.com/office/drawing/2014/main" id="{288C8A33-DFB0-309A-5B14-D6C53D5E7922}"/>
                </a:ext>
              </a:extLst>
            </p:cNvPr>
            <p:cNvSpPr/>
            <p:nvPr/>
          </p:nvSpPr>
          <p:spPr>
            <a:xfrm>
              <a:off x="8242560" y="3073320"/>
              <a:ext cx="41040" cy="196560"/>
            </a:xfrm>
            <a:custGeom>
              <a:avLst/>
              <a:gdLst/>
              <a:ahLst/>
              <a:cxnLst/>
              <a:rect l="l" t="t" r="r" b="b"/>
              <a:pathLst>
                <a:path w="114" h="546" extrusionOk="0">
                  <a:moveTo>
                    <a:pt x="41" y="108"/>
                  </a:moveTo>
                  <a:cubicBezTo>
                    <a:pt x="60" y="161"/>
                    <a:pt x="75" y="215"/>
                    <a:pt x="84" y="270"/>
                  </a:cubicBezTo>
                  <a:cubicBezTo>
                    <a:pt x="98" y="358"/>
                    <a:pt x="102" y="456"/>
                    <a:pt x="63" y="538"/>
                  </a:cubicBezTo>
                  <a:cubicBezTo>
                    <a:pt x="62" y="541"/>
                    <a:pt x="66" y="545"/>
                    <a:pt x="69" y="543"/>
                  </a:cubicBezTo>
                  <a:cubicBezTo>
                    <a:pt x="78" y="534"/>
                    <a:pt x="86" y="524"/>
                    <a:pt x="93" y="513"/>
                  </a:cubicBezTo>
                  <a:cubicBezTo>
                    <a:pt x="102" y="497"/>
                    <a:pt x="107" y="479"/>
                    <a:pt x="108" y="460"/>
                  </a:cubicBezTo>
                  <a:cubicBezTo>
                    <a:pt x="111" y="436"/>
                    <a:pt x="113" y="413"/>
                    <a:pt x="113" y="389"/>
                  </a:cubicBezTo>
                  <a:cubicBezTo>
                    <a:pt x="113" y="361"/>
                    <a:pt x="110" y="333"/>
                    <a:pt x="106" y="305"/>
                  </a:cubicBezTo>
                  <a:cubicBezTo>
                    <a:pt x="98" y="246"/>
                    <a:pt x="84" y="188"/>
                    <a:pt x="64" y="131"/>
                  </a:cubicBezTo>
                  <a:cubicBezTo>
                    <a:pt x="48" y="88"/>
                    <a:pt x="38" y="35"/>
                    <a:pt x="5" y="2"/>
                  </a:cubicBezTo>
                  <a:cubicBezTo>
                    <a:pt x="3" y="0"/>
                    <a:pt x="0" y="3"/>
                    <a:pt x="2" y="6"/>
                  </a:cubicBezTo>
                  <a:cubicBezTo>
                    <a:pt x="22" y="29"/>
                    <a:pt x="30" y="78"/>
                    <a:pt x="41" y="10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891;p37">
              <a:extLst>
                <a:ext uri="{FF2B5EF4-FFF2-40B4-BE49-F238E27FC236}">
                  <a16:creationId xmlns:a16="http://schemas.microsoft.com/office/drawing/2014/main" id="{7A0D6D10-0011-5F17-B3F1-35B305D545A5}"/>
                </a:ext>
              </a:extLst>
            </p:cNvPr>
            <p:cNvSpPr/>
            <p:nvPr/>
          </p:nvSpPr>
          <p:spPr>
            <a:xfrm>
              <a:off x="8222760" y="3282120"/>
              <a:ext cx="41040" cy="76680"/>
            </a:xfrm>
            <a:custGeom>
              <a:avLst/>
              <a:gdLst/>
              <a:ahLst/>
              <a:cxnLst/>
              <a:rect l="l" t="t" r="r" b="b"/>
              <a:pathLst>
                <a:path w="114" h="213" extrusionOk="0">
                  <a:moveTo>
                    <a:pt x="108" y="2"/>
                  </a:moveTo>
                  <a:cubicBezTo>
                    <a:pt x="102" y="12"/>
                    <a:pt x="96" y="22"/>
                    <a:pt x="90" y="32"/>
                  </a:cubicBezTo>
                  <a:cubicBezTo>
                    <a:pt x="78" y="52"/>
                    <a:pt x="67" y="73"/>
                    <a:pt x="57" y="95"/>
                  </a:cubicBezTo>
                  <a:cubicBezTo>
                    <a:pt x="50" y="114"/>
                    <a:pt x="38" y="130"/>
                    <a:pt x="30" y="149"/>
                  </a:cubicBezTo>
                  <a:cubicBezTo>
                    <a:pt x="22" y="168"/>
                    <a:pt x="7" y="188"/>
                    <a:pt x="0" y="208"/>
                  </a:cubicBezTo>
                  <a:lnTo>
                    <a:pt x="0" y="209"/>
                  </a:lnTo>
                  <a:lnTo>
                    <a:pt x="0" y="210"/>
                  </a:lnTo>
                  <a:cubicBezTo>
                    <a:pt x="0" y="211"/>
                    <a:pt x="1" y="211"/>
                    <a:pt x="1" y="211"/>
                  </a:cubicBezTo>
                  <a:lnTo>
                    <a:pt x="2" y="212"/>
                  </a:lnTo>
                  <a:cubicBezTo>
                    <a:pt x="3" y="212"/>
                    <a:pt x="3" y="211"/>
                    <a:pt x="4" y="211"/>
                  </a:cubicBezTo>
                  <a:cubicBezTo>
                    <a:pt x="19" y="195"/>
                    <a:pt x="33" y="178"/>
                    <a:pt x="44" y="159"/>
                  </a:cubicBezTo>
                  <a:cubicBezTo>
                    <a:pt x="50" y="147"/>
                    <a:pt x="56" y="135"/>
                    <a:pt x="61" y="122"/>
                  </a:cubicBezTo>
                  <a:cubicBezTo>
                    <a:pt x="76" y="82"/>
                    <a:pt x="93" y="42"/>
                    <a:pt x="112" y="4"/>
                  </a:cubicBezTo>
                  <a:cubicBezTo>
                    <a:pt x="113" y="4"/>
                    <a:pt x="113" y="3"/>
                    <a:pt x="113" y="3"/>
                  </a:cubicBezTo>
                  <a:cubicBezTo>
                    <a:pt x="113" y="2"/>
                    <a:pt x="113" y="3"/>
                    <a:pt x="112" y="2"/>
                  </a:cubicBezTo>
                  <a:cubicBezTo>
                    <a:pt x="111" y="1"/>
                    <a:pt x="112" y="1"/>
                    <a:pt x="111" y="1"/>
                  </a:cubicBezTo>
                  <a:cubicBezTo>
                    <a:pt x="111" y="1"/>
                    <a:pt x="111" y="0"/>
                    <a:pt x="110" y="0"/>
                  </a:cubicBezTo>
                  <a:lnTo>
                    <a:pt x="109" y="1"/>
                  </a:lnTo>
                  <a:cubicBezTo>
                    <a:pt x="109" y="1"/>
                    <a:pt x="108" y="1"/>
                    <a:pt x="108"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892;p37">
              <a:extLst>
                <a:ext uri="{FF2B5EF4-FFF2-40B4-BE49-F238E27FC236}">
                  <a16:creationId xmlns:a16="http://schemas.microsoft.com/office/drawing/2014/main" id="{228C978E-BEC4-7705-28CC-0160E699CF71}"/>
                </a:ext>
              </a:extLst>
            </p:cNvPr>
            <p:cNvSpPr/>
            <p:nvPr/>
          </p:nvSpPr>
          <p:spPr>
            <a:xfrm>
              <a:off x="8229600" y="3147840"/>
              <a:ext cx="30600" cy="163800"/>
            </a:xfrm>
            <a:custGeom>
              <a:avLst/>
              <a:gdLst/>
              <a:ahLst/>
              <a:cxnLst/>
              <a:rect l="l" t="t" r="r" b="b"/>
              <a:pathLst>
                <a:path w="85" h="455" extrusionOk="0">
                  <a:moveTo>
                    <a:pt x="0" y="449"/>
                  </a:moveTo>
                  <a:lnTo>
                    <a:pt x="0" y="450"/>
                  </a:lnTo>
                  <a:cubicBezTo>
                    <a:pt x="0" y="451"/>
                    <a:pt x="0" y="452"/>
                    <a:pt x="0" y="452"/>
                  </a:cubicBezTo>
                  <a:cubicBezTo>
                    <a:pt x="1" y="453"/>
                    <a:pt x="1" y="453"/>
                    <a:pt x="2" y="454"/>
                  </a:cubicBezTo>
                  <a:cubicBezTo>
                    <a:pt x="2" y="454"/>
                    <a:pt x="3" y="454"/>
                    <a:pt x="4" y="454"/>
                  </a:cubicBezTo>
                  <a:lnTo>
                    <a:pt x="5" y="454"/>
                  </a:lnTo>
                  <a:cubicBezTo>
                    <a:pt x="32" y="434"/>
                    <a:pt x="41" y="400"/>
                    <a:pt x="54" y="371"/>
                  </a:cubicBezTo>
                  <a:cubicBezTo>
                    <a:pt x="68" y="340"/>
                    <a:pt x="78" y="307"/>
                    <a:pt x="82" y="274"/>
                  </a:cubicBezTo>
                  <a:cubicBezTo>
                    <a:pt x="83" y="250"/>
                    <a:pt x="84" y="226"/>
                    <a:pt x="84" y="202"/>
                  </a:cubicBezTo>
                  <a:cubicBezTo>
                    <a:pt x="84" y="177"/>
                    <a:pt x="83" y="153"/>
                    <a:pt x="82" y="129"/>
                  </a:cubicBezTo>
                  <a:cubicBezTo>
                    <a:pt x="80" y="100"/>
                    <a:pt x="75" y="72"/>
                    <a:pt x="68" y="44"/>
                  </a:cubicBezTo>
                  <a:cubicBezTo>
                    <a:pt x="64" y="24"/>
                    <a:pt x="68" y="16"/>
                    <a:pt x="59" y="2"/>
                  </a:cubicBezTo>
                  <a:cubicBezTo>
                    <a:pt x="58" y="0"/>
                    <a:pt x="55" y="2"/>
                    <a:pt x="56" y="4"/>
                  </a:cubicBezTo>
                  <a:cubicBezTo>
                    <a:pt x="65" y="17"/>
                    <a:pt x="58" y="17"/>
                    <a:pt x="60" y="28"/>
                  </a:cubicBezTo>
                  <a:cubicBezTo>
                    <a:pt x="68" y="61"/>
                    <a:pt x="72" y="95"/>
                    <a:pt x="72" y="129"/>
                  </a:cubicBezTo>
                  <a:cubicBezTo>
                    <a:pt x="69" y="177"/>
                    <a:pt x="72" y="224"/>
                    <a:pt x="65" y="271"/>
                  </a:cubicBezTo>
                  <a:cubicBezTo>
                    <a:pt x="54" y="334"/>
                    <a:pt x="32" y="394"/>
                    <a:pt x="0" y="4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893;p37">
              <a:extLst>
                <a:ext uri="{FF2B5EF4-FFF2-40B4-BE49-F238E27FC236}">
                  <a16:creationId xmlns:a16="http://schemas.microsoft.com/office/drawing/2014/main" id="{E55DECFB-9A8D-0FED-EE51-55C98A90415F}"/>
                </a:ext>
              </a:extLst>
            </p:cNvPr>
            <p:cNvSpPr/>
            <p:nvPr/>
          </p:nvSpPr>
          <p:spPr>
            <a:xfrm>
              <a:off x="8211600" y="3126600"/>
              <a:ext cx="37800" cy="172800"/>
            </a:xfrm>
            <a:custGeom>
              <a:avLst/>
              <a:gdLst/>
              <a:ahLst/>
              <a:cxnLst/>
              <a:rect l="l" t="t" r="r" b="b"/>
              <a:pathLst>
                <a:path w="105" h="480" extrusionOk="0">
                  <a:moveTo>
                    <a:pt x="71" y="317"/>
                  </a:moveTo>
                  <a:cubicBezTo>
                    <a:pt x="65" y="336"/>
                    <a:pt x="58" y="355"/>
                    <a:pt x="49" y="374"/>
                  </a:cubicBezTo>
                  <a:cubicBezTo>
                    <a:pt x="35" y="407"/>
                    <a:pt x="15" y="439"/>
                    <a:pt x="1" y="472"/>
                  </a:cubicBezTo>
                  <a:cubicBezTo>
                    <a:pt x="0" y="475"/>
                    <a:pt x="4" y="479"/>
                    <a:pt x="7" y="476"/>
                  </a:cubicBezTo>
                  <a:cubicBezTo>
                    <a:pt x="22" y="461"/>
                    <a:pt x="28" y="461"/>
                    <a:pt x="39" y="443"/>
                  </a:cubicBezTo>
                  <a:cubicBezTo>
                    <a:pt x="52" y="418"/>
                    <a:pt x="63" y="392"/>
                    <a:pt x="71" y="365"/>
                  </a:cubicBezTo>
                  <a:cubicBezTo>
                    <a:pt x="83" y="338"/>
                    <a:pt x="91" y="310"/>
                    <a:pt x="95" y="282"/>
                  </a:cubicBezTo>
                  <a:cubicBezTo>
                    <a:pt x="104" y="189"/>
                    <a:pt x="87" y="94"/>
                    <a:pt x="80" y="1"/>
                  </a:cubicBezTo>
                  <a:cubicBezTo>
                    <a:pt x="80" y="0"/>
                    <a:pt x="76" y="0"/>
                    <a:pt x="76" y="1"/>
                  </a:cubicBezTo>
                  <a:cubicBezTo>
                    <a:pt x="76" y="7"/>
                    <a:pt x="76" y="12"/>
                    <a:pt x="76" y="18"/>
                  </a:cubicBezTo>
                  <a:cubicBezTo>
                    <a:pt x="76" y="58"/>
                    <a:pt x="78" y="99"/>
                    <a:pt x="83" y="139"/>
                  </a:cubicBezTo>
                  <a:cubicBezTo>
                    <a:pt x="83" y="147"/>
                    <a:pt x="84" y="155"/>
                    <a:pt x="84" y="163"/>
                  </a:cubicBezTo>
                  <a:cubicBezTo>
                    <a:pt x="84" y="175"/>
                    <a:pt x="83" y="186"/>
                    <a:pt x="82" y="198"/>
                  </a:cubicBezTo>
                  <a:cubicBezTo>
                    <a:pt x="82" y="216"/>
                    <a:pt x="87" y="268"/>
                    <a:pt x="76" y="282"/>
                  </a:cubicBezTo>
                  <a:cubicBezTo>
                    <a:pt x="73" y="293"/>
                    <a:pt x="71" y="305"/>
                    <a:pt x="71" y="3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894;p37">
              <a:extLst>
                <a:ext uri="{FF2B5EF4-FFF2-40B4-BE49-F238E27FC236}">
                  <a16:creationId xmlns:a16="http://schemas.microsoft.com/office/drawing/2014/main" id="{25E67CCA-0FF0-EB69-CD49-D55A436EFBF3}"/>
                </a:ext>
              </a:extLst>
            </p:cNvPr>
            <p:cNvSpPr/>
            <p:nvPr/>
          </p:nvSpPr>
          <p:spPr>
            <a:xfrm>
              <a:off x="8205120" y="3161880"/>
              <a:ext cx="31680" cy="88920"/>
            </a:xfrm>
            <a:custGeom>
              <a:avLst/>
              <a:gdLst/>
              <a:ahLst/>
              <a:cxnLst/>
              <a:rect l="l" t="t" r="r" b="b"/>
              <a:pathLst>
                <a:path w="88" h="247" extrusionOk="0">
                  <a:moveTo>
                    <a:pt x="75" y="3"/>
                  </a:moveTo>
                  <a:cubicBezTo>
                    <a:pt x="76" y="9"/>
                    <a:pt x="76" y="16"/>
                    <a:pt x="76" y="22"/>
                  </a:cubicBezTo>
                  <a:cubicBezTo>
                    <a:pt x="76" y="53"/>
                    <a:pt x="73" y="84"/>
                    <a:pt x="67" y="114"/>
                  </a:cubicBezTo>
                  <a:cubicBezTo>
                    <a:pt x="61" y="142"/>
                    <a:pt x="32" y="226"/>
                    <a:pt x="2" y="241"/>
                  </a:cubicBezTo>
                  <a:cubicBezTo>
                    <a:pt x="0" y="243"/>
                    <a:pt x="2" y="246"/>
                    <a:pt x="4" y="246"/>
                  </a:cubicBezTo>
                  <a:cubicBezTo>
                    <a:pt x="39" y="243"/>
                    <a:pt x="58" y="175"/>
                    <a:pt x="69" y="148"/>
                  </a:cubicBezTo>
                  <a:cubicBezTo>
                    <a:pt x="87" y="101"/>
                    <a:pt x="80" y="52"/>
                    <a:pt x="79" y="3"/>
                  </a:cubicBezTo>
                  <a:cubicBezTo>
                    <a:pt x="80" y="0"/>
                    <a:pt x="75" y="0"/>
                    <a:pt x="7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895;p37">
              <a:extLst>
                <a:ext uri="{FF2B5EF4-FFF2-40B4-BE49-F238E27FC236}">
                  <a16:creationId xmlns:a16="http://schemas.microsoft.com/office/drawing/2014/main" id="{81918951-DDA0-93E3-F02E-8E23FF8EBCC6}"/>
                </a:ext>
              </a:extLst>
            </p:cNvPr>
            <p:cNvSpPr/>
            <p:nvPr/>
          </p:nvSpPr>
          <p:spPr>
            <a:xfrm>
              <a:off x="8192880" y="3159720"/>
              <a:ext cx="35640" cy="74880"/>
            </a:xfrm>
            <a:custGeom>
              <a:avLst/>
              <a:gdLst/>
              <a:ahLst/>
              <a:cxnLst/>
              <a:rect l="l" t="t" r="r" b="b"/>
              <a:pathLst>
                <a:path w="99" h="208" extrusionOk="0">
                  <a:moveTo>
                    <a:pt x="2" y="207"/>
                  </a:moveTo>
                  <a:cubicBezTo>
                    <a:pt x="27" y="206"/>
                    <a:pt x="46" y="161"/>
                    <a:pt x="57" y="143"/>
                  </a:cubicBezTo>
                  <a:cubicBezTo>
                    <a:pt x="59" y="140"/>
                    <a:pt x="61" y="137"/>
                    <a:pt x="63" y="134"/>
                  </a:cubicBezTo>
                  <a:cubicBezTo>
                    <a:pt x="86" y="94"/>
                    <a:pt x="98" y="49"/>
                    <a:pt x="98" y="3"/>
                  </a:cubicBezTo>
                  <a:cubicBezTo>
                    <a:pt x="98" y="0"/>
                    <a:pt x="93" y="0"/>
                    <a:pt x="93" y="3"/>
                  </a:cubicBezTo>
                  <a:cubicBezTo>
                    <a:pt x="88" y="45"/>
                    <a:pt x="75" y="84"/>
                    <a:pt x="54" y="120"/>
                  </a:cubicBezTo>
                  <a:cubicBezTo>
                    <a:pt x="51" y="126"/>
                    <a:pt x="48" y="132"/>
                    <a:pt x="44" y="137"/>
                  </a:cubicBezTo>
                  <a:cubicBezTo>
                    <a:pt x="32" y="157"/>
                    <a:pt x="24" y="192"/>
                    <a:pt x="1" y="203"/>
                  </a:cubicBezTo>
                  <a:cubicBezTo>
                    <a:pt x="1" y="204"/>
                    <a:pt x="1" y="204"/>
                    <a:pt x="1" y="204"/>
                  </a:cubicBezTo>
                  <a:cubicBezTo>
                    <a:pt x="0" y="204"/>
                    <a:pt x="0" y="205"/>
                    <a:pt x="0" y="205"/>
                  </a:cubicBezTo>
                  <a:cubicBezTo>
                    <a:pt x="0" y="206"/>
                    <a:pt x="0" y="206"/>
                    <a:pt x="1" y="206"/>
                  </a:cubicBezTo>
                  <a:cubicBezTo>
                    <a:pt x="2" y="207"/>
                    <a:pt x="1" y="207"/>
                    <a:pt x="1" y="207"/>
                  </a:cubicBezTo>
                  <a:cubicBezTo>
                    <a:pt x="2" y="207"/>
                    <a:pt x="2" y="207"/>
                    <a:pt x="2" y="20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896;p37">
              <a:extLst>
                <a:ext uri="{FF2B5EF4-FFF2-40B4-BE49-F238E27FC236}">
                  <a16:creationId xmlns:a16="http://schemas.microsoft.com/office/drawing/2014/main" id="{F676ACF5-D7A9-4792-0E25-0FD1951669CD}"/>
                </a:ext>
              </a:extLst>
            </p:cNvPr>
            <p:cNvSpPr/>
            <p:nvPr/>
          </p:nvSpPr>
          <p:spPr>
            <a:xfrm>
              <a:off x="8194320" y="3166560"/>
              <a:ext cx="29520" cy="42480"/>
            </a:xfrm>
            <a:custGeom>
              <a:avLst/>
              <a:gdLst/>
              <a:ahLst/>
              <a:cxnLst/>
              <a:rect l="l" t="t" r="r" b="b"/>
              <a:pathLst>
                <a:path w="82" h="118" extrusionOk="0">
                  <a:moveTo>
                    <a:pt x="5" y="114"/>
                  </a:moveTo>
                  <a:cubicBezTo>
                    <a:pt x="13" y="105"/>
                    <a:pt x="26" y="100"/>
                    <a:pt x="32" y="89"/>
                  </a:cubicBezTo>
                  <a:cubicBezTo>
                    <a:pt x="40" y="75"/>
                    <a:pt x="52" y="64"/>
                    <a:pt x="60" y="50"/>
                  </a:cubicBezTo>
                  <a:cubicBezTo>
                    <a:pt x="65" y="41"/>
                    <a:pt x="65" y="33"/>
                    <a:pt x="73" y="26"/>
                  </a:cubicBezTo>
                  <a:cubicBezTo>
                    <a:pt x="81" y="19"/>
                    <a:pt x="76" y="11"/>
                    <a:pt x="75" y="5"/>
                  </a:cubicBezTo>
                  <a:cubicBezTo>
                    <a:pt x="75" y="0"/>
                    <a:pt x="69" y="2"/>
                    <a:pt x="69" y="5"/>
                  </a:cubicBezTo>
                  <a:cubicBezTo>
                    <a:pt x="69" y="16"/>
                    <a:pt x="63" y="20"/>
                    <a:pt x="58" y="28"/>
                  </a:cubicBezTo>
                  <a:cubicBezTo>
                    <a:pt x="57" y="32"/>
                    <a:pt x="55" y="35"/>
                    <a:pt x="53" y="38"/>
                  </a:cubicBezTo>
                  <a:cubicBezTo>
                    <a:pt x="47" y="48"/>
                    <a:pt x="41" y="57"/>
                    <a:pt x="34" y="65"/>
                  </a:cubicBezTo>
                  <a:cubicBezTo>
                    <a:pt x="24" y="74"/>
                    <a:pt x="21" y="87"/>
                    <a:pt x="11" y="96"/>
                  </a:cubicBezTo>
                  <a:cubicBezTo>
                    <a:pt x="8" y="99"/>
                    <a:pt x="6" y="102"/>
                    <a:pt x="4" y="105"/>
                  </a:cubicBezTo>
                  <a:cubicBezTo>
                    <a:pt x="2" y="107"/>
                    <a:pt x="2" y="109"/>
                    <a:pt x="1" y="111"/>
                  </a:cubicBezTo>
                  <a:cubicBezTo>
                    <a:pt x="0" y="114"/>
                    <a:pt x="3" y="117"/>
                    <a:pt x="5" y="1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897;p37">
              <a:extLst>
                <a:ext uri="{FF2B5EF4-FFF2-40B4-BE49-F238E27FC236}">
                  <a16:creationId xmlns:a16="http://schemas.microsoft.com/office/drawing/2014/main" id="{B84CADC7-D63E-DB49-4707-F2E7AEB49B99}"/>
                </a:ext>
              </a:extLst>
            </p:cNvPr>
            <p:cNvSpPr/>
            <p:nvPr/>
          </p:nvSpPr>
          <p:spPr>
            <a:xfrm>
              <a:off x="8304120" y="3423600"/>
              <a:ext cx="16920" cy="54000"/>
            </a:xfrm>
            <a:custGeom>
              <a:avLst/>
              <a:gdLst/>
              <a:ahLst/>
              <a:cxnLst/>
              <a:rect l="l" t="t" r="r" b="b"/>
              <a:pathLst>
                <a:path w="47" h="150" extrusionOk="0">
                  <a:moveTo>
                    <a:pt x="4" y="148"/>
                  </a:moveTo>
                  <a:cubicBezTo>
                    <a:pt x="38" y="115"/>
                    <a:pt x="46" y="48"/>
                    <a:pt x="45" y="4"/>
                  </a:cubicBezTo>
                  <a:cubicBezTo>
                    <a:pt x="45" y="0"/>
                    <a:pt x="39" y="1"/>
                    <a:pt x="39" y="4"/>
                  </a:cubicBezTo>
                  <a:cubicBezTo>
                    <a:pt x="38" y="17"/>
                    <a:pt x="34" y="30"/>
                    <a:pt x="28" y="41"/>
                  </a:cubicBezTo>
                  <a:cubicBezTo>
                    <a:pt x="23" y="53"/>
                    <a:pt x="20" y="66"/>
                    <a:pt x="18" y="79"/>
                  </a:cubicBezTo>
                  <a:cubicBezTo>
                    <a:pt x="12" y="102"/>
                    <a:pt x="14" y="124"/>
                    <a:pt x="1" y="145"/>
                  </a:cubicBezTo>
                  <a:cubicBezTo>
                    <a:pt x="0" y="147"/>
                    <a:pt x="3" y="149"/>
                    <a:pt x="4" y="1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898;p37">
              <a:extLst>
                <a:ext uri="{FF2B5EF4-FFF2-40B4-BE49-F238E27FC236}">
                  <a16:creationId xmlns:a16="http://schemas.microsoft.com/office/drawing/2014/main" id="{F8E73587-B8EB-ECFB-6B6A-B5A780E97014}"/>
                </a:ext>
              </a:extLst>
            </p:cNvPr>
            <p:cNvSpPr/>
            <p:nvPr/>
          </p:nvSpPr>
          <p:spPr>
            <a:xfrm>
              <a:off x="8225640" y="3523320"/>
              <a:ext cx="67680" cy="150840"/>
            </a:xfrm>
            <a:custGeom>
              <a:avLst/>
              <a:gdLst/>
              <a:ahLst/>
              <a:cxnLst/>
              <a:rect l="l" t="t" r="r" b="b"/>
              <a:pathLst>
                <a:path w="188" h="419" extrusionOk="0">
                  <a:moveTo>
                    <a:pt x="186" y="1"/>
                  </a:moveTo>
                  <a:cubicBezTo>
                    <a:pt x="169" y="18"/>
                    <a:pt x="164" y="44"/>
                    <a:pt x="155" y="66"/>
                  </a:cubicBezTo>
                  <a:cubicBezTo>
                    <a:pt x="138" y="108"/>
                    <a:pt x="133" y="155"/>
                    <a:pt x="114" y="198"/>
                  </a:cubicBezTo>
                  <a:cubicBezTo>
                    <a:pt x="96" y="241"/>
                    <a:pt x="67" y="277"/>
                    <a:pt x="49" y="318"/>
                  </a:cubicBezTo>
                  <a:cubicBezTo>
                    <a:pt x="36" y="346"/>
                    <a:pt x="26" y="391"/>
                    <a:pt x="3" y="412"/>
                  </a:cubicBezTo>
                  <a:cubicBezTo>
                    <a:pt x="0" y="414"/>
                    <a:pt x="3" y="418"/>
                    <a:pt x="6" y="417"/>
                  </a:cubicBezTo>
                  <a:cubicBezTo>
                    <a:pt x="18" y="410"/>
                    <a:pt x="28" y="399"/>
                    <a:pt x="35" y="387"/>
                  </a:cubicBezTo>
                  <a:cubicBezTo>
                    <a:pt x="38" y="382"/>
                    <a:pt x="41" y="377"/>
                    <a:pt x="42" y="371"/>
                  </a:cubicBezTo>
                  <a:cubicBezTo>
                    <a:pt x="61" y="324"/>
                    <a:pt x="84" y="278"/>
                    <a:pt x="106" y="233"/>
                  </a:cubicBezTo>
                  <a:cubicBezTo>
                    <a:pt x="123" y="200"/>
                    <a:pt x="137" y="165"/>
                    <a:pt x="146" y="129"/>
                  </a:cubicBezTo>
                  <a:cubicBezTo>
                    <a:pt x="154" y="92"/>
                    <a:pt x="159" y="30"/>
                    <a:pt x="187" y="2"/>
                  </a:cubicBezTo>
                  <a:cubicBezTo>
                    <a:pt x="187" y="1"/>
                    <a:pt x="186" y="0"/>
                    <a:pt x="18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899;p37">
              <a:extLst>
                <a:ext uri="{FF2B5EF4-FFF2-40B4-BE49-F238E27FC236}">
                  <a16:creationId xmlns:a16="http://schemas.microsoft.com/office/drawing/2014/main" id="{A96A3E20-CC38-AE40-625C-20C6A947E0CA}"/>
                </a:ext>
              </a:extLst>
            </p:cNvPr>
            <p:cNvSpPr/>
            <p:nvPr/>
          </p:nvSpPr>
          <p:spPr>
            <a:xfrm>
              <a:off x="8987040" y="3583440"/>
              <a:ext cx="64440" cy="20160"/>
            </a:xfrm>
            <a:custGeom>
              <a:avLst/>
              <a:gdLst/>
              <a:ahLst/>
              <a:cxnLst/>
              <a:rect l="l" t="t" r="r" b="b"/>
              <a:pathLst>
                <a:path w="179" h="56" extrusionOk="0">
                  <a:moveTo>
                    <a:pt x="176" y="43"/>
                  </a:moveTo>
                  <a:cubicBezTo>
                    <a:pt x="125" y="23"/>
                    <a:pt x="47" y="0"/>
                    <a:pt x="1" y="43"/>
                  </a:cubicBezTo>
                  <a:cubicBezTo>
                    <a:pt x="1" y="43"/>
                    <a:pt x="0" y="43"/>
                    <a:pt x="0" y="44"/>
                  </a:cubicBezTo>
                  <a:lnTo>
                    <a:pt x="0" y="45"/>
                  </a:lnTo>
                  <a:cubicBezTo>
                    <a:pt x="0" y="46"/>
                    <a:pt x="0" y="47"/>
                    <a:pt x="0" y="47"/>
                  </a:cubicBezTo>
                  <a:cubicBezTo>
                    <a:pt x="1" y="48"/>
                    <a:pt x="1" y="48"/>
                    <a:pt x="1" y="48"/>
                  </a:cubicBezTo>
                  <a:cubicBezTo>
                    <a:pt x="2" y="48"/>
                    <a:pt x="2" y="48"/>
                    <a:pt x="3" y="48"/>
                  </a:cubicBezTo>
                  <a:cubicBezTo>
                    <a:pt x="4" y="48"/>
                    <a:pt x="4" y="48"/>
                    <a:pt x="5" y="48"/>
                  </a:cubicBezTo>
                  <a:cubicBezTo>
                    <a:pt x="28" y="30"/>
                    <a:pt x="72" y="31"/>
                    <a:pt x="98" y="35"/>
                  </a:cubicBezTo>
                  <a:cubicBezTo>
                    <a:pt x="125" y="40"/>
                    <a:pt x="148" y="55"/>
                    <a:pt x="176" y="49"/>
                  </a:cubicBezTo>
                  <a:lnTo>
                    <a:pt x="177" y="48"/>
                  </a:lnTo>
                  <a:cubicBezTo>
                    <a:pt x="177" y="47"/>
                    <a:pt x="178" y="46"/>
                    <a:pt x="178" y="46"/>
                  </a:cubicBezTo>
                  <a:cubicBezTo>
                    <a:pt x="178" y="45"/>
                    <a:pt x="177" y="44"/>
                    <a:pt x="177" y="44"/>
                  </a:cubicBezTo>
                  <a:cubicBezTo>
                    <a:pt x="177" y="43"/>
                    <a:pt x="177" y="43"/>
                    <a:pt x="176"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900;p37">
              <a:extLst>
                <a:ext uri="{FF2B5EF4-FFF2-40B4-BE49-F238E27FC236}">
                  <a16:creationId xmlns:a16="http://schemas.microsoft.com/office/drawing/2014/main" id="{0DB1F40A-0924-D67C-9DA6-AC534FB21E85}"/>
                </a:ext>
              </a:extLst>
            </p:cNvPr>
            <p:cNvSpPr/>
            <p:nvPr/>
          </p:nvSpPr>
          <p:spPr>
            <a:xfrm>
              <a:off x="8990280" y="3610080"/>
              <a:ext cx="144000" cy="85680"/>
            </a:xfrm>
            <a:custGeom>
              <a:avLst/>
              <a:gdLst/>
              <a:ahLst/>
              <a:cxnLst/>
              <a:rect l="l" t="t" r="r" b="b"/>
              <a:pathLst>
                <a:path w="400" h="238" extrusionOk="0">
                  <a:moveTo>
                    <a:pt x="4" y="3"/>
                  </a:moveTo>
                  <a:cubicBezTo>
                    <a:pt x="3" y="3"/>
                    <a:pt x="3" y="3"/>
                    <a:pt x="2" y="3"/>
                  </a:cubicBezTo>
                  <a:lnTo>
                    <a:pt x="1" y="4"/>
                  </a:lnTo>
                  <a:cubicBezTo>
                    <a:pt x="1" y="5"/>
                    <a:pt x="0" y="5"/>
                    <a:pt x="0" y="6"/>
                  </a:cubicBezTo>
                  <a:cubicBezTo>
                    <a:pt x="0" y="7"/>
                    <a:pt x="1" y="7"/>
                    <a:pt x="1" y="8"/>
                  </a:cubicBezTo>
                  <a:lnTo>
                    <a:pt x="2" y="9"/>
                  </a:lnTo>
                  <a:cubicBezTo>
                    <a:pt x="3" y="9"/>
                    <a:pt x="3" y="9"/>
                    <a:pt x="4" y="9"/>
                  </a:cubicBezTo>
                  <a:cubicBezTo>
                    <a:pt x="24" y="11"/>
                    <a:pt x="45" y="12"/>
                    <a:pt x="65" y="12"/>
                  </a:cubicBezTo>
                  <a:cubicBezTo>
                    <a:pt x="70" y="12"/>
                    <a:pt x="76" y="12"/>
                    <a:pt x="81" y="12"/>
                  </a:cubicBezTo>
                  <a:cubicBezTo>
                    <a:pt x="107" y="13"/>
                    <a:pt x="133" y="19"/>
                    <a:pt x="157" y="29"/>
                  </a:cubicBezTo>
                  <a:cubicBezTo>
                    <a:pt x="182" y="36"/>
                    <a:pt x="202" y="58"/>
                    <a:pt x="224" y="76"/>
                  </a:cubicBezTo>
                  <a:cubicBezTo>
                    <a:pt x="218" y="73"/>
                    <a:pt x="211" y="71"/>
                    <a:pt x="204" y="71"/>
                  </a:cubicBezTo>
                  <a:cubicBezTo>
                    <a:pt x="196" y="71"/>
                    <a:pt x="189" y="73"/>
                    <a:pt x="183" y="76"/>
                  </a:cubicBezTo>
                  <a:cubicBezTo>
                    <a:pt x="182" y="76"/>
                    <a:pt x="182" y="77"/>
                    <a:pt x="181" y="78"/>
                  </a:cubicBezTo>
                  <a:cubicBezTo>
                    <a:pt x="181" y="78"/>
                    <a:pt x="181" y="79"/>
                    <a:pt x="181" y="80"/>
                  </a:cubicBezTo>
                  <a:cubicBezTo>
                    <a:pt x="190" y="111"/>
                    <a:pt x="252" y="134"/>
                    <a:pt x="278" y="149"/>
                  </a:cubicBezTo>
                  <a:cubicBezTo>
                    <a:pt x="302" y="166"/>
                    <a:pt x="325" y="183"/>
                    <a:pt x="347" y="202"/>
                  </a:cubicBezTo>
                  <a:cubicBezTo>
                    <a:pt x="361" y="213"/>
                    <a:pt x="373" y="232"/>
                    <a:pt x="391" y="237"/>
                  </a:cubicBezTo>
                  <a:cubicBezTo>
                    <a:pt x="394" y="237"/>
                    <a:pt x="399" y="234"/>
                    <a:pt x="395" y="230"/>
                  </a:cubicBezTo>
                  <a:cubicBezTo>
                    <a:pt x="381" y="213"/>
                    <a:pt x="366" y="196"/>
                    <a:pt x="350" y="181"/>
                  </a:cubicBezTo>
                  <a:cubicBezTo>
                    <a:pt x="329" y="165"/>
                    <a:pt x="311" y="147"/>
                    <a:pt x="288" y="133"/>
                  </a:cubicBezTo>
                  <a:cubicBezTo>
                    <a:pt x="265" y="119"/>
                    <a:pt x="244" y="109"/>
                    <a:pt x="223" y="97"/>
                  </a:cubicBezTo>
                  <a:cubicBezTo>
                    <a:pt x="214" y="92"/>
                    <a:pt x="205" y="87"/>
                    <a:pt x="196" y="82"/>
                  </a:cubicBezTo>
                  <a:lnTo>
                    <a:pt x="223" y="80"/>
                  </a:lnTo>
                  <a:lnTo>
                    <a:pt x="233" y="83"/>
                  </a:lnTo>
                  <a:cubicBezTo>
                    <a:pt x="235" y="86"/>
                    <a:pt x="238" y="88"/>
                    <a:pt x="242" y="90"/>
                  </a:cubicBezTo>
                  <a:cubicBezTo>
                    <a:pt x="251" y="95"/>
                    <a:pt x="263" y="98"/>
                    <a:pt x="274" y="98"/>
                  </a:cubicBezTo>
                  <a:cubicBezTo>
                    <a:pt x="277" y="98"/>
                    <a:pt x="279" y="93"/>
                    <a:pt x="275" y="92"/>
                  </a:cubicBezTo>
                  <a:cubicBezTo>
                    <a:pt x="235" y="80"/>
                    <a:pt x="213" y="34"/>
                    <a:pt x="171" y="21"/>
                  </a:cubicBezTo>
                  <a:cubicBezTo>
                    <a:pt x="130" y="7"/>
                    <a:pt x="88" y="0"/>
                    <a:pt x="45" y="0"/>
                  </a:cubicBezTo>
                  <a:cubicBezTo>
                    <a:pt x="31" y="0"/>
                    <a:pt x="17" y="1"/>
                    <a:pt x="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901;p37">
              <a:extLst>
                <a:ext uri="{FF2B5EF4-FFF2-40B4-BE49-F238E27FC236}">
                  <a16:creationId xmlns:a16="http://schemas.microsoft.com/office/drawing/2014/main" id="{0DB19268-FA72-37C2-FD15-6D79043A8404}"/>
                </a:ext>
              </a:extLst>
            </p:cNvPr>
            <p:cNvSpPr/>
            <p:nvPr/>
          </p:nvSpPr>
          <p:spPr>
            <a:xfrm>
              <a:off x="9049320" y="3657600"/>
              <a:ext cx="107280" cy="73440"/>
            </a:xfrm>
            <a:custGeom>
              <a:avLst/>
              <a:gdLst/>
              <a:ahLst/>
              <a:cxnLst/>
              <a:rect l="l" t="t" r="r" b="b"/>
              <a:pathLst>
                <a:path w="298" h="204" extrusionOk="0">
                  <a:moveTo>
                    <a:pt x="199" y="105"/>
                  </a:moveTo>
                  <a:cubicBezTo>
                    <a:pt x="208" y="116"/>
                    <a:pt x="217" y="128"/>
                    <a:pt x="225" y="139"/>
                  </a:cubicBezTo>
                  <a:cubicBezTo>
                    <a:pt x="244" y="162"/>
                    <a:pt x="266" y="183"/>
                    <a:pt x="289" y="201"/>
                  </a:cubicBezTo>
                  <a:cubicBezTo>
                    <a:pt x="292" y="203"/>
                    <a:pt x="297" y="201"/>
                    <a:pt x="295" y="196"/>
                  </a:cubicBezTo>
                  <a:cubicBezTo>
                    <a:pt x="273" y="162"/>
                    <a:pt x="242" y="140"/>
                    <a:pt x="216" y="109"/>
                  </a:cubicBezTo>
                  <a:cubicBezTo>
                    <a:pt x="204" y="94"/>
                    <a:pt x="189" y="81"/>
                    <a:pt x="173" y="71"/>
                  </a:cubicBezTo>
                  <a:cubicBezTo>
                    <a:pt x="167" y="68"/>
                    <a:pt x="161" y="65"/>
                    <a:pt x="155" y="62"/>
                  </a:cubicBezTo>
                  <a:cubicBezTo>
                    <a:pt x="109" y="43"/>
                    <a:pt x="41" y="31"/>
                    <a:pt x="2" y="0"/>
                  </a:cubicBezTo>
                  <a:lnTo>
                    <a:pt x="1" y="0"/>
                  </a:lnTo>
                  <a:cubicBezTo>
                    <a:pt x="0" y="0"/>
                    <a:pt x="0" y="1"/>
                    <a:pt x="0" y="1"/>
                  </a:cubicBezTo>
                  <a:lnTo>
                    <a:pt x="0" y="2"/>
                  </a:lnTo>
                  <a:lnTo>
                    <a:pt x="0" y="3"/>
                  </a:lnTo>
                  <a:cubicBezTo>
                    <a:pt x="30" y="30"/>
                    <a:pt x="81" y="46"/>
                    <a:pt x="118" y="60"/>
                  </a:cubicBezTo>
                  <a:cubicBezTo>
                    <a:pt x="151" y="73"/>
                    <a:pt x="175" y="77"/>
                    <a:pt x="199" y="1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902;p37">
              <a:extLst>
                <a:ext uri="{FF2B5EF4-FFF2-40B4-BE49-F238E27FC236}">
                  <a16:creationId xmlns:a16="http://schemas.microsoft.com/office/drawing/2014/main" id="{87A9544B-B985-3F98-9D69-D25FC8B8445B}"/>
                </a:ext>
              </a:extLst>
            </p:cNvPr>
            <p:cNvSpPr/>
            <p:nvPr/>
          </p:nvSpPr>
          <p:spPr>
            <a:xfrm>
              <a:off x="9074160" y="3694680"/>
              <a:ext cx="93240" cy="62280"/>
            </a:xfrm>
            <a:custGeom>
              <a:avLst/>
              <a:gdLst/>
              <a:ahLst/>
              <a:cxnLst/>
              <a:rect l="l" t="t" r="r" b="b"/>
              <a:pathLst>
                <a:path w="259" h="173" extrusionOk="0">
                  <a:moveTo>
                    <a:pt x="1" y="4"/>
                  </a:moveTo>
                  <a:cubicBezTo>
                    <a:pt x="34" y="12"/>
                    <a:pt x="67" y="24"/>
                    <a:pt x="97" y="42"/>
                  </a:cubicBezTo>
                  <a:cubicBezTo>
                    <a:pt x="108" y="48"/>
                    <a:pt x="119" y="55"/>
                    <a:pt x="129" y="63"/>
                  </a:cubicBezTo>
                  <a:cubicBezTo>
                    <a:pt x="173" y="92"/>
                    <a:pt x="214" y="128"/>
                    <a:pt x="249" y="168"/>
                  </a:cubicBezTo>
                  <a:cubicBezTo>
                    <a:pt x="253" y="172"/>
                    <a:pt x="258" y="166"/>
                    <a:pt x="256" y="162"/>
                  </a:cubicBezTo>
                  <a:cubicBezTo>
                    <a:pt x="248" y="145"/>
                    <a:pt x="234" y="138"/>
                    <a:pt x="221" y="124"/>
                  </a:cubicBezTo>
                  <a:cubicBezTo>
                    <a:pt x="203" y="104"/>
                    <a:pt x="182" y="86"/>
                    <a:pt x="158" y="72"/>
                  </a:cubicBezTo>
                  <a:cubicBezTo>
                    <a:pt x="112" y="41"/>
                    <a:pt x="59" y="5"/>
                    <a:pt x="1" y="0"/>
                  </a:cubicBezTo>
                  <a:cubicBezTo>
                    <a:pt x="0" y="0"/>
                    <a:pt x="0" y="4"/>
                    <a:pt x="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903;p37">
              <a:extLst>
                <a:ext uri="{FF2B5EF4-FFF2-40B4-BE49-F238E27FC236}">
                  <a16:creationId xmlns:a16="http://schemas.microsoft.com/office/drawing/2014/main" id="{6FC0C19A-80EB-2555-6536-E0F1FB1E5D74}"/>
                </a:ext>
              </a:extLst>
            </p:cNvPr>
            <p:cNvSpPr/>
            <p:nvPr/>
          </p:nvSpPr>
          <p:spPr>
            <a:xfrm>
              <a:off x="9066960" y="3605040"/>
              <a:ext cx="222840" cy="122040"/>
            </a:xfrm>
            <a:custGeom>
              <a:avLst/>
              <a:gdLst/>
              <a:ahLst/>
              <a:cxnLst/>
              <a:rect l="l" t="t" r="r" b="b"/>
              <a:pathLst>
                <a:path w="619" h="339" extrusionOk="0">
                  <a:moveTo>
                    <a:pt x="2" y="3"/>
                  </a:moveTo>
                  <a:cubicBezTo>
                    <a:pt x="1" y="3"/>
                    <a:pt x="1" y="3"/>
                    <a:pt x="1" y="3"/>
                  </a:cubicBezTo>
                  <a:lnTo>
                    <a:pt x="0" y="3"/>
                  </a:lnTo>
                  <a:cubicBezTo>
                    <a:pt x="0" y="4"/>
                    <a:pt x="0" y="4"/>
                    <a:pt x="0" y="4"/>
                  </a:cubicBezTo>
                  <a:lnTo>
                    <a:pt x="0" y="5"/>
                  </a:lnTo>
                  <a:cubicBezTo>
                    <a:pt x="0" y="5"/>
                    <a:pt x="1" y="5"/>
                    <a:pt x="1" y="6"/>
                  </a:cubicBezTo>
                  <a:lnTo>
                    <a:pt x="2" y="6"/>
                  </a:lnTo>
                  <a:cubicBezTo>
                    <a:pt x="50" y="10"/>
                    <a:pt x="105" y="8"/>
                    <a:pt x="152" y="24"/>
                  </a:cubicBezTo>
                  <a:cubicBezTo>
                    <a:pt x="182" y="37"/>
                    <a:pt x="211" y="50"/>
                    <a:pt x="239" y="66"/>
                  </a:cubicBezTo>
                  <a:cubicBezTo>
                    <a:pt x="271" y="81"/>
                    <a:pt x="305" y="89"/>
                    <a:pt x="336" y="108"/>
                  </a:cubicBezTo>
                  <a:cubicBezTo>
                    <a:pt x="385" y="139"/>
                    <a:pt x="432" y="173"/>
                    <a:pt x="483" y="203"/>
                  </a:cubicBezTo>
                  <a:cubicBezTo>
                    <a:pt x="533" y="232"/>
                    <a:pt x="569" y="298"/>
                    <a:pt x="614" y="337"/>
                  </a:cubicBezTo>
                  <a:lnTo>
                    <a:pt x="615" y="337"/>
                  </a:lnTo>
                  <a:cubicBezTo>
                    <a:pt x="615" y="337"/>
                    <a:pt x="615" y="338"/>
                    <a:pt x="616" y="338"/>
                  </a:cubicBezTo>
                  <a:cubicBezTo>
                    <a:pt x="616" y="338"/>
                    <a:pt x="616" y="337"/>
                    <a:pt x="617" y="337"/>
                  </a:cubicBezTo>
                  <a:lnTo>
                    <a:pt x="618" y="336"/>
                  </a:lnTo>
                  <a:lnTo>
                    <a:pt x="618" y="335"/>
                  </a:lnTo>
                  <a:lnTo>
                    <a:pt x="618" y="334"/>
                  </a:lnTo>
                  <a:lnTo>
                    <a:pt x="617" y="334"/>
                  </a:lnTo>
                  <a:cubicBezTo>
                    <a:pt x="582" y="289"/>
                    <a:pt x="545" y="235"/>
                    <a:pt x="498" y="201"/>
                  </a:cubicBezTo>
                  <a:cubicBezTo>
                    <a:pt x="454" y="170"/>
                    <a:pt x="411" y="139"/>
                    <a:pt x="366" y="111"/>
                  </a:cubicBezTo>
                  <a:cubicBezTo>
                    <a:pt x="312" y="81"/>
                    <a:pt x="257" y="56"/>
                    <a:pt x="199" y="34"/>
                  </a:cubicBezTo>
                  <a:cubicBezTo>
                    <a:pt x="151" y="12"/>
                    <a:pt x="98" y="0"/>
                    <a:pt x="44" y="0"/>
                  </a:cubicBezTo>
                  <a:cubicBezTo>
                    <a:pt x="30" y="0"/>
                    <a:pt x="16" y="1"/>
                    <a:pt x="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904;p37">
              <a:extLst>
                <a:ext uri="{FF2B5EF4-FFF2-40B4-BE49-F238E27FC236}">
                  <a16:creationId xmlns:a16="http://schemas.microsoft.com/office/drawing/2014/main" id="{8811D4CA-A3E3-14CD-6E7C-DFC277F01A4F}"/>
                </a:ext>
              </a:extLst>
            </p:cNvPr>
            <p:cNvSpPr/>
            <p:nvPr/>
          </p:nvSpPr>
          <p:spPr>
            <a:xfrm>
              <a:off x="9063000" y="3611520"/>
              <a:ext cx="142560" cy="107280"/>
            </a:xfrm>
            <a:custGeom>
              <a:avLst/>
              <a:gdLst/>
              <a:ahLst/>
              <a:cxnLst/>
              <a:rect l="l" t="t" r="r" b="b"/>
              <a:pathLst>
                <a:path w="396" h="298" extrusionOk="0">
                  <a:moveTo>
                    <a:pt x="1" y="4"/>
                  </a:moveTo>
                  <a:cubicBezTo>
                    <a:pt x="27" y="58"/>
                    <a:pt x="93" y="72"/>
                    <a:pt x="131" y="115"/>
                  </a:cubicBezTo>
                  <a:cubicBezTo>
                    <a:pt x="148" y="133"/>
                    <a:pt x="193" y="160"/>
                    <a:pt x="218" y="152"/>
                  </a:cubicBezTo>
                  <a:cubicBezTo>
                    <a:pt x="219" y="152"/>
                    <a:pt x="219" y="152"/>
                    <a:pt x="219" y="152"/>
                  </a:cubicBezTo>
                  <a:cubicBezTo>
                    <a:pt x="220" y="152"/>
                    <a:pt x="221" y="151"/>
                    <a:pt x="221" y="150"/>
                  </a:cubicBezTo>
                  <a:cubicBezTo>
                    <a:pt x="221" y="149"/>
                    <a:pt x="222" y="148"/>
                    <a:pt x="222" y="148"/>
                  </a:cubicBezTo>
                  <a:cubicBezTo>
                    <a:pt x="222" y="147"/>
                    <a:pt x="222" y="147"/>
                    <a:pt x="222" y="147"/>
                  </a:cubicBezTo>
                  <a:cubicBezTo>
                    <a:pt x="222" y="134"/>
                    <a:pt x="209" y="127"/>
                    <a:pt x="209" y="113"/>
                  </a:cubicBezTo>
                  <a:cubicBezTo>
                    <a:pt x="209" y="112"/>
                    <a:pt x="210" y="111"/>
                    <a:pt x="210" y="110"/>
                  </a:cubicBezTo>
                  <a:cubicBezTo>
                    <a:pt x="210" y="108"/>
                    <a:pt x="209" y="106"/>
                    <a:pt x="208" y="103"/>
                  </a:cubicBezTo>
                  <a:cubicBezTo>
                    <a:pt x="215" y="115"/>
                    <a:pt x="225" y="124"/>
                    <a:pt x="235" y="132"/>
                  </a:cubicBezTo>
                  <a:cubicBezTo>
                    <a:pt x="266" y="158"/>
                    <a:pt x="295" y="186"/>
                    <a:pt x="322" y="215"/>
                  </a:cubicBezTo>
                  <a:cubicBezTo>
                    <a:pt x="343" y="238"/>
                    <a:pt x="377" y="264"/>
                    <a:pt x="388" y="294"/>
                  </a:cubicBezTo>
                  <a:cubicBezTo>
                    <a:pt x="390" y="297"/>
                    <a:pt x="395" y="297"/>
                    <a:pt x="395" y="294"/>
                  </a:cubicBezTo>
                  <a:cubicBezTo>
                    <a:pt x="392" y="264"/>
                    <a:pt x="365" y="243"/>
                    <a:pt x="346" y="220"/>
                  </a:cubicBezTo>
                  <a:cubicBezTo>
                    <a:pt x="306" y="169"/>
                    <a:pt x="257" y="125"/>
                    <a:pt x="202" y="90"/>
                  </a:cubicBezTo>
                  <a:cubicBezTo>
                    <a:pt x="198" y="88"/>
                    <a:pt x="193" y="93"/>
                    <a:pt x="195" y="97"/>
                  </a:cubicBezTo>
                  <a:cubicBezTo>
                    <a:pt x="201" y="108"/>
                    <a:pt x="198" y="119"/>
                    <a:pt x="203" y="131"/>
                  </a:cubicBezTo>
                  <a:cubicBezTo>
                    <a:pt x="216" y="160"/>
                    <a:pt x="133" y="102"/>
                    <a:pt x="130" y="99"/>
                  </a:cubicBezTo>
                  <a:cubicBezTo>
                    <a:pt x="94" y="58"/>
                    <a:pt x="39" y="45"/>
                    <a:pt x="5" y="3"/>
                  </a:cubicBezTo>
                  <a:cubicBezTo>
                    <a:pt x="3" y="0"/>
                    <a:pt x="0" y="2"/>
                    <a:pt x="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905;p37">
              <a:extLst>
                <a:ext uri="{FF2B5EF4-FFF2-40B4-BE49-F238E27FC236}">
                  <a16:creationId xmlns:a16="http://schemas.microsoft.com/office/drawing/2014/main" id="{CB53BCCA-9656-0BE7-C9CA-044D48347662}"/>
                </a:ext>
              </a:extLst>
            </p:cNvPr>
            <p:cNvSpPr/>
            <p:nvPr/>
          </p:nvSpPr>
          <p:spPr>
            <a:xfrm>
              <a:off x="9160920" y="3600720"/>
              <a:ext cx="140400" cy="96120"/>
            </a:xfrm>
            <a:custGeom>
              <a:avLst/>
              <a:gdLst/>
              <a:ahLst/>
              <a:cxnLst/>
              <a:rect l="l" t="t" r="r" b="b"/>
              <a:pathLst>
                <a:path w="390" h="267" extrusionOk="0">
                  <a:moveTo>
                    <a:pt x="259" y="138"/>
                  </a:moveTo>
                  <a:cubicBezTo>
                    <a:pt x="232" y="106"/>
                    <a:pt x="197" y="57"/>
                    <a:pt x="157" y="41"/>
                  </a:cubicBezTo>
                  <a:cubicBezTo>
                    <a:pt x="131" y="31"/>
                    <a:pt x="118" y="17"/>
                    <a:pt x="90" y="13"/>
                  </a:cubicBezTo>
                  <a:cubicBezTo>
                    <a:pt x="62" y="8"/>
                    <a:pt x="32" y="3"/>
                    <a:pt x="1" y="0"/>
                  </a:cubicBezTo>
                  <a:cubicBezTo>
                    <a:pt x="1" y="1"/>
                    <a:pt x="0" y="1"/>
                    <a:pt x="0" y="1"/>
                  </a:cubicBezTo>
                  <a:cubicBezTo>
                    <a:pt x="0" y="2"/>
                    <a:pt x="0" y="2"/>
                    <a:pt x="0" y="2"/>
                  </a:cubicBezTo>
                  <a:cubicBezTo>
                    <a:pt x="0" y="3"/>
                    <a:pt x="0" y="3"/>
                    <a:pt x="0" y="3"/>
                  </a:cubicBezTo>
                  <a:cubicBezTo>
                    <a:pt x="0" y="4"/>
                    <a:pt x="1" y="4"/>
                    <a:pt x="1" y="4"/>
                  </a:cubicBezTo>
                  <a:cubicBezTo>
                    <a:pt x="41" y="13"/>
                    <a:pt x="100" y="11"/>
                    <a:pt x="131" y="41"/>
                  </a:cubicBezTo>
                  <a:cubicBezTo>
                    <a:pt x="148" y="58"/>
                    <a:pt x="175" y="66"/>
                    <a:pt x="193" y="83"/>
                  </a:cubicBezTo>
                  <a:cubicBezTo>
                    <a:pt x="213" y="104"/>
                    <a:pt x="233" y="123"/>
                    <a:pt x="255" y="141"/>
                  </a:cubicBezTo>
                  <a:cubicBezTo>
                    <a:pt x="231" y="127"/>
                    <a:pt x="204" y="116"/>
                    <a:pt x="177" y="107"/>
                  </a:cubicBezTo>
                  <a:cubicBezTo>
                    <a:pt x="151" y="96"/>
                    <a:pt x="124" y="88"/>
                    <a:pt x="96" y="83"/>
                  </a:cubicBezTo>
                  <a:cubicBezTo>
                    <a:pt x="95" y="83"/>
                    <a:pt x="95" y="82"/>
                    <a:pt x="94" y="83"/>
                  </a:cubicBezTo>
                  <a:cubicBezTo>
                    <a:pt x="93" y="84"/>
                    <a:pt x="93" y="84"/>
                    <a:pt x="93" y="85"/>
                  </a:cubicBezTo>
                  <a:lnTo>
                    <a:pt x="93" y="86"/>
                  </a:lnTo>
                  <a:cubicBezTo>
                    <a:pt x="93" y="87"/>
                    <a:pt x="93" y="87"/>
                    <a:pt x="93" y="87"/>
                  </a:cubicBezTo>
                  <a:cubicBezTo>
                    <a:pt x="93" y="88"/>
                    <a:pt x="93" y="88"/>
                    <a:pt x="94" y="89"/>
                  </a:cubicBezTo>
                  <a:cubicBezTo>
                    <a:pt x="95" y="90"/>
                    <a:pt x="95" y="89"/>
                    <a:pt x="96" y="89"/>
                  </a:cubicBezTo>
                  <a:cubicBezTo>
                    <a:pt x="117" y="94"/>
                    <a:pt x="137" y="102"/>
                    <a:pt x="157" y="112"/>
                  </a:cubicBezTo>
                  <a:cubicBezTo>
                    <a:pt x="191" y="123"/>
                    <a:pt x="225" y="138"/>
                    <a:pt x="257" y="155"/>
                  </a:cubicBezTo>
                  <a:cubicBezTo>
                    <a:pt x="261" y="158"/>
                    <a:pt x="266" y="160"/>
                    <a:pt x="270" y="163"/>
                  </a:cubicBezTo>
                  <a:cubicBezTo>
                    <a:pt x="290" y="174"/>
                    <a:pt x="310" y="188"/>
                    <a:pt x="328" y="203"/>
                  </a:cubicBezTo>
                  <a:cubicBezTo>
                    <a:pt x="331" y="206"/>
                    <a:pt x="378" y="262"/>
                    <a:pt x="380" y="262"/>
                  </a:cubicBezTo>
                  <a:cubicBezTo>
                    <a:pt x="378" y="263"/>
                    <a:pt x="380" y="266"/>
                    <a:pt x="381" y="266"/>
                  </a:cubicBezTo>
                  <a:lnTo>
                    <a:pt x="385" y="266"/>
                  </a:lnTo>
                  <a:lnTo>
                    <a:pt x="386" y="266"/>
                  </a:lnTo>
                  <a:cubicBezTo>
                    <a:pt x="386" y="266"/>
                    <a:pt x="387" y="266"/>
                    <a:pt x="388" y="265"/>
                  </a:cubicBezTo>
                  <a:cubicBezTo>
                    <a:pt x="388" y="265"/>
                    <a:pt x="389" y="265"/>
                    <a:pt x="389" y="264"/>
                  </a:cubicBezTo>
                  <a:cubicBezTo>
                    <a:pt x="389" y="263"/>
                    <a:pt x="389" y="263"/>
                    <a:pt x="389" y="262"/>
                  </a:cubicBezTo>
                  <a:cubicBezTo>
                    <a:pt x="389" y="261"/>
                    <a:pt x="389" y="261"/>
                    <a:pt x="389" y="260"/>
                  </a:cubicBezTo>
                  <a:cubicBezTo>
                    <a:pt x="360" y="207"/>
                    <a:pt x="312" y="175"/>
                    <a:pt x="263" y="145"/>
                  </a:cubicBezTo>
                  <a:lnTo>
                    <a:pt x="258" y="142"/>
                  </a:lnTo>
                  <a:cubicBezTo>
                    <a:pt x="259" y="142"/>
                    <a:pt x="259" y="142"/>
                    <a:pt x="259" y="141"/>
                  </a:cubicBezTo>
                  <a:lnTo>
                    <a:pt x="259" y="140"/>
                  </a:lnTo>
                  <a:lnTo>
                    <a:pt x="259" y="139"/>
                  </a:lnTo>
                  <a:lnTo>
                    <a:pt x="259" y="1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906;p37">
              <a:extLst>
                <a:ext uri="{FF2B5EF4-FFF2-40B4-BE49-F238E27FC236}">
                  <a16:creationId xmlns:a16="http://schemas.microsoft.com/office/drawing/2014/main" id="{5F0544F6-2468-DA96-9C6A-7E2240461D21}"/>
                </a:ext>
              </a:extLst>
            </p:cNvPr>
            <p:cNvSpPr/>
            <p:nvPr/>
          </p:nvSpPr>
          <p:spPr>
            <a:xfrm>
              <a:off x="9283320" y="3689640"/>
              <a:ext cx="62280" cy="129960"/>
            </a:xfrm>
            <a:custGeom>
              <a:avLst/>
              <a:gdLst/>
              <a:ahLst/>
              <a:cxnLst/>
              <a:rect l="l" t="t" r="r" b="b"/>
              <a:pathLst>
                <a:path w="173" h="361" extrusionOk="0">
                  <a:moveTo>
                    <a:pt x="46" y="36"/>
                  </a:moveTo>
                  <a:cubicBezTo>
                    <a:pt x="35" y="24"/>
                    <a:pt x="20" y="17"/>
                    <a:pt x="9" y="4"/>
                  </a:cubicBezTo>
                  <a:cubicBezTo>
                    <a:pt x="5" y="0"/>
                    <a:pt x="0" y="4"/>
                    <a:pt x="2" y="9"/>
                  </a:cubicBezTo>
                  <a:cubicBezTo>
                    <a:pt x="11" y="30"/>
                    <a:pt x="33" y="41"/>
                    <a:pt x="44" y="63"/>
                  </a:cubicBezTo>
                  <a:cubicBezTo>
                    <a:pt x="58" y="94"/>
                    <a:pt x="79" y="122"/>
                    <a:pt x="93" y="154"/>
                  </a:cubicBezTo>
                  <a:cubicBezTo>
                    <a:pt x="124" y="219"/>
                    <a:pt x="141" y="289"/>
                    <a:pt x="164" y="357"/>
                  </a:cubicBezTo>
                  <a:cubicBezTo>
                    <a:pt x="164" y="358"/>
                    <a:pt x="164" y="358"/>
                    <a:pt x="164" y="358"/>
                  </a:cubicBezTo>
                  <a:cubicBezTo>
                    <a:pt x="165" y="359"/>
                    <a:pt x="166" y="358"/>
                    <a:pt x="166" y="359"/>
                  </a:cubicBezTo>
                  <a:cubicBezTo>
                    <a:pt x="167" y="359"/>
                    <a:pt x="167" y="360"/>
                    <a:pt x="168" y="360"/>
                  </a:cubicBezTo>
                  <a:cubicBezTo>
                    <a:pt x="169" y="360"/>
                    <a:pt x="169" y="360"/>
                    <a:pt x="170" y="359"/>
                  </a:cubicBezTo>
                  <a:cubicBezTo>
                    <a:pt x="170" y="359"/>
                    <a:pt x="171" y="359"/>
                    <a:pt x="171" y="358"/>
                  </a:cubicBezTo>
                  <a:cubicBezTo>
                    <a:pt x="171" y="358"/>
                    <a:pt x="172" y="358"/>
                    <a:pt x="172" y="357"/>
                  </a:cubicBezTo>
                  <a:cubicBezTo>
                    <a:pt x="171" y="330"/>
                    <a:pt x="165" y="304"/>
                    <a:pt x="156" y="279"/>
                  </a:cubicBezTo>
                  <a:cubicBezTo>
                    <a:pt x="145" y="238"/>
                    <a:pt x="132" y="198"/>
                    <a:pt x="117" y="160"/>
                  </a:cubicBezTo>
                  <a:cubicBezTo>
                    <a:pt x="108" y="139"/>
                    <a:pt x="98" y="117"/>
                    <a:pt x="86" y="98"/>
                  </a:cubicBezTo>
                  <a:cubicBezTo>
                    <a:pt x="83" y="91"/>
                    <a:pt x="78" y="85"/>
                    <a:pt x="74" y="79"/>
                  </a:cubicBezTo>
                  <a:cubicBezTo>
                    <a:pt x="73" y="77"/>
                    <a:pt x="73" y="74"/>
                    <a:pt x="71" y="72"/>
                  </a:cubicBezTo>
                  <a:cubicBezTo>
                    <a:pt x="64" y="59"/>
                    <a:pt x="55" y="48"/>
                    <a:pt x="46"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907;p37">
              <a:extLst>
                <a:ext uri="{FF2B5EF4-FFF2-40B4-BE49-F238E27FC236}">
                  <a16:creationId xmlns:a16="http://schemas.microsoft.com/office/drawing/2014/main" id="{5037FD32-7244-4FB2-8F5F-B007004D5429}"/>
                </a:ext>
              </a:extLst>
            </p:cNvPr>
            <p:cNvSpPr/>
            <p:nvPr/>
          </p:nvSpPr>
          <p:spPr>
            <a:xfrm>
              <a:off x="9109800" y="3479040"/>
              <a:ext cx="431640" cy="399600"/>
            </a:xfrm>
            <a:custGeom>
              <a:avLst/>
              <a:gdLst/>
              <a:ahLst/>
              <a:cxnLst/>
              <a:rect l="l" t="t" r="r" b="b"/>
              <a:pathLst>
                <a:path w="1199" h="1110" extrusionOk="0">
                  <a:moveTo>
                    <a:pt x="1044" y="670"/>
                  </a:moveTo>
                  <a:cubicBezTo>
                    <a:pt x="985" y="532"/>
                    <a:pt x="878" y="414"/>
                    <a:pt x="771" y="313"/>
                  </a:cubicBezTo>
                  <a:cubicBezTo>
                    <a:pt x="746" y="287"/>
                    <a:pt x="718" y="263"/>
                    <a:pt x="689" y="241"/>
                  </a:cubicBezTo>
                  <a:cubicBezTo>
                    <a:pt x="661" y="220"/>
                    <a:pt x="630" y="201"/>
                    <a:pt x="601" y="183"/>
                  </a:cubicBezTo>
                  <a:cubicBezTo>
                    <a:pt x="570" y="168"/>
                    <a:pt x="537" y="158"/>
                    <a:pt x="503" y="153"/>
                  </a:cubicBezTo>
                  <a:cubicBezTo>
                    <a:pt x="459" y="144"/>
                    <a:pt x="415" y="133"/>
                    <a:pt x="371" y="124"/>
                  </a:cubicBezTo>
                  <a:cubicBezTo>
                    <a:pt x="335" y="119"/>
                    <a:pt x="299" y="116"/>
                    <a:pt x="262" y="116"/>
                  </a:cubicBezTo>
                  <a:cubicBezTo>
                    <a:pt x="259" y="116"/>
                    <a:pt x="256" y="116"/>
                    <a:pt x="253" y="116"/>
                  </a:cubicBezTo>
                  <a:cubicBezTo>
                    <a:pt x="287" y="99"/>
                    <a:pt x="319" y="78"/>
                    <a:pt x="351" y="60"/>
                  </a:cubicBezTo>
                  <a:cubicBezTo>
                    <a:pt x="380" y="45"/>
                    <a:pt x="411" y="34"/>
                    <a:pt x="443" y="27"/>
                  </a:cubicBezTo>
                  <a:cubicBezTo>
                    <a:pt x="459" y="23"/>
                    <a:pt x="480" y="22"/>
                    <a:pt x="494" y="17"/>
                  </a:cubicBezTo>
                  <a:cubicBezTo>
                    <a:pt x="510" y="13"/>
                    <a:pt x="527" y="11"/>
                    <a:pt x="545" y="11"/>
                  </a:cubicBezTo>
                  <a:cubicBezTo>
                    <a:pt x="552" y="11"/>
                    <a:pt x="559" y="11"/>
                    <a:pt x="567" y="12"/>
                  </a:cubicBezTo>
                  <a:cubicBezTo>
                    <a:pt x="593" y="15"/>
                    <a:pt x="618" y="20"/>
                    <a:pt x="644" y="26"/>
                  </a:cubicBezTo>
                  <a:cubicBezTo>
                    <a:pt x="683" y="31"/>
                    <a:pt x="748" y="54"/>
                    <a:pt x="773" y="86"/>
                  </a:cubicBezTo>
                  <a:cubicBezTo>
                    <a:pt x="774" y="87"/>
                    <a:pt x="774" y="87"/>
                    <a:pt x="775" y="88"/>
                  </a:cubicBezTo>
                  <a:lnTo>
                    <a:pt x="776" y="88"/>
                  </a:lnTo>
                  <a:cubicBezTo>
                    <a:pt x="777" y="88"/>
                    <a:pt x="778" y="88"/>
                    <a:pt x="778" y="88"/>
                  </a:cubicBezTo>
                  <a:cubicBezTo>
                    <a:pt x="779" y="87"/>
                    <a:pt x="779" y="87"/>
                    <a:pt x="779" y="86"/>
                  </a:cubicBezTo>
                  <a:cubicBezTo>
                    <a:pt x="780" y="85"/>
                    <a:pt x="780" y="85"/>
                    <a:pt x="780" y="85"/>
                  </a:cubicBezTo>
                  <a:cubicBezTo>
                    <a:pt x="780" y="84"/>
                    <a:pt x="780" y="83"/>
                    <a:pt x="779" y="83"/>
                  </a:cubicBezTo>
                  <a:cubicBezTo>
                    <a:pt x="764" y="50"/>
                    <a:pt x="725" y="40"/>
                    <a:pt x="695" y="27"/>
                  </a:cubicBezTo>
                  <a:cubicBezTo>
                    <a:pt x="654" y="9"/>
                    <a:pt x="610" y="0"/>
                    <a:pt x="566" y="0"/>
                  </a:cubicBezTo>
                  <a:cubicBezTo>
                    <a:pt x="518" y="0"/>
                    <a:pt x="471" y="6"/>
                    <a:pt x="424" y="18"/>
                  </a:cubicBezTo>
                  <a:cubicBezTo>
                    <a:pt x="357" y="34"/>
                    <a:pt x="303" y="71"/>
                    <a:pt x="250" y="112"/>
                  </a:cubicBezTo>
                  <a:cubicBezTo>
                    <a:pt x="249" y="112"/>
                    <a:pt x="249" y="113"/>
                    <a:pt x="249" y="113"/>
                  </a:cubicBezTo>
                  <a:lnTo>
                    <a:pt x="248" y="114"/>
                  </a:lnTo>
                  <a:cubicBezTo>
                    <a:pt x="248" y="115"/>
                    <a:pt x="249" y="115"/>
                    <a:pt x="249" y="115"/>
                  </a:cubicBezTo>
                  <a:cubicBezTo>
                    <a:pt x="249" y="116"/>
                    <a:pt x="249" y="116"/>
                    <a:pt x="250" y="116"/>
                  </a:cubicBezTo>
                  <a:lnTo>
                    <a:pt x="244" y="116"/>
                  </a:lnTo>
                  <a:cubicBezTo>
                    <a:pt x="235" y="115"/>
                    <a:pt x="226" y="115"/>
                    <a:pt x="217" y="115"/>
                  </a:cubicBezTo>
                  <a:cubicBezTo>
                    <a:pt x="191" y="115"/>
                    <a:pt x="165" y="119"/>
                    <a:pt x="140" y="126"/>
                  </a:cubicBezTo>
                  <a:cubicBezTo>
                    <a:pt x="126" y="133"/>
                    <a:pt x="113" y="139"/>
                    <a:pt x="100" y="147"/>
                  </a:cubicBezTo>
                  <a:cubicBezTo>
                    <a:pt x="85" y="156"/>
                    <a:pt x="71" y="165"/>
                    <a:pt x="56" y="175"/>
                  </a:cubicBezTo>
                  <a:cubicBezTo>
                    <a:pt x="35" y="189"/>
                    <a:pt x="14" y="197"/>
                    <a:pt x="2" y="221"/>
                  </a:cubicBezTo>
                  <a:cubicBezTo>
                    <a:pt x="0" y="224"/>
                    <a:pt x="6" y="228"/>
                    <a:pt x="8" y="224"/>
                  </a:cubicBezTo>
                  <a:cubicBezTo>
                    <a:pt x="24" y="195"/>
                    <a:pt x="69" y="179"/>
                    <a:pt x="98" y="164"/>
                  </a:cubicBezTo>
                  <a:cubicBezTo>
                    <a:pt x="132" y="144"/>
                    <a:pt x="170" y="134"/>
                    <a:pt x="209" y="133"/>
                  </a:cubicBezTo>
                  <a:cubicBezTo>
                    <a:pt x="214" y="133"/>
                    <a:pt x="219" y="132"/>
                    <a:pt x="224" y="132"/>
                  </a:cubicBezTo>
                  <a:cubicBezTo>
                    <a:pt x="302" y="132"/>
                    <a:pt x="380" y="142"/>
                    <a:pt x="456" y="159"/>
                  </a:cubicBezTo>
                  <a:cubicBezTo>
                    <a:pt x="531" y="179"/>
                    <a:pt x="602" y="199"/>
                    <a:pt x="666" y="243"/>
                  </a:cubicBezTo>
                  <a:cubicBezTo>
                    <a:pt x="693" y="261"/>
                    <a:pt x="718" y="281"/>
                    <a:pt x="741" y="304"/>
                  </a:cubicBezTo>
                  <a:cubicBezTo>
                    <a:pt x="763" y="329"/>
                    <a:pt x="787" y="353"/>
                    <a:pt x="813" y="374"/>
                  </a:cubicBezTo>
                  <a:cubicBezTo>
                    <a:pt x="829" y="388"/>
                    <a:pt x="844" y="403"/>
                    <a:pt x="856" y="420"/>
                  </a:cubicBezTo>
                  <a:cubicBezTo>
                    <a:pt x="861" y="425"/>
                    <a:pt x="865" y="429"/>
                    <a:pt x="871" y="433"/>
                  </a:cubicBezTo>
                  <a:cubicBezTo>
                    <a:pt x="889" y="451"/>
                    <a:pt x="906" y="471"/>
                    <a:pt x="922" y="492"/>
                  </a:cubicBezTo>
                  <a:cubicBezTo>
                    <a:pt x="949" y="524"/>
                    <a:pt x="974" y="558"/>
                    <a:pt x="994" y="594"/>
                  </a:cubicBezTo>
                  <a:cubicBezTo>
                    <a:pt x="1012" y="624"/>
                    <a:pt x="1026" y="655"/>
                    <a:pt x="1039" y="686"/>
                  </a:cubicBezTo>
                  <a:cubicBezTo>
                    <a:pt x="1065" y="750"/>
                    <a:pt x="1093" y="811"/>
                    <a:pt x="1117" y="876"/>
                  </a:cubicBezTo>
                  <a:cubicBezTo>
                    <a:pt x="1144" y="950"/>
                    <a:pt x="1152" y="1034"/>
                    <a:pt x="1188" y="1104"/>
                  </a:cubicBezTo>
                  <a:cubicBezTo>
                    <a:pt x="1190" y="1109"/>
                    <a:pt x="1198" y="1106"/>
                    <a:pt x="1196" y="1101"/>
                  </a:cubicBezTo>
                  <a:cubicBezTo>
                    <a:pt x="1171" y="1032"/>
                    <a:pt x="1165" y="957"/>
                    <a:pt x="1138" y="888"/>
                  </a:cubicBezTo>
                  <a:cubicBezTo>
                    <a:pt x="1108" y="813"/>
                    <a:pt x="1076" y="743"/>
                    <a:pt x="1044" y="6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908;p37">
              <a:extLst>
                <a:ext uri="{FF2B5EF4-FFF2-40B4-BE49-F238E27FC236}">
                  <a16:creationId xmlns:a16="http://schemas.microsoft.com/office/drawing/2014/main" id="{9594CF9E-2E86-E7B2-4207-958CE385C9BF}"/>
                </a:ext>
              </a:extLst>
            </p:cNvPr>
            <p:cNvSpPr/>
            <p:nvPr/>
          </p:nvSpPr>
          <p:spPr>
            <a:xfrm>
              <a:off x="9045360" y="3341880"/>
              <a:ext cx="531000" cy="924840"/>
            </a:xfrm>
            <a:custGeom>
              <a:avLst/>
              <a:gdLst/>
              <a:ahLst/>
              <a:cxnLst/>
              <a:rect l="l" t="t" r="r" b="b"/>
              <a:pathLst>
                <a:path w="1475" h="2569" extrusionOk="0">
                  <a:moveTo>
                    <a:pt x="1441" y="1361"/>
                  </a:moveTo>
                  <a:cubicBezTo>
                    <a:pt x="1438" y="1340"/>
                    <a:pt x="1431" y="1319"/>
                    <a:pt x="1427" y="1298"/>
                  </a:cubicBezTo>
                  <a:cubicBezTo>
                    <a:pt x="1421" y="1266"/>
                    <a:pt x="1416" y="1235"/>
                    <a:pt x="1409" y="1204"/>
                  </a:cubicBezTo>
                  <a:cubicBezTo>
                    <a:pt x="1403" y="1178"/>
                    <a:pt x="1393" y="1153"/>
                    <a:pt x="1381" y="1130"/>
                  </a:cubicBezTo>
                  <a:cubicBezTo>
                    <a:pt x="1380" y="1126"/>
                    <a:pt x="1378" y="1123"/>
                    <a:pt x="1376" y="1120"/>
                  </a:cubicBezTo>
                  <a:cubicBezTo>
                    <a:pt x="1374" y="1116"/>
                    <a:pt x="1371" y="1111"/>
                    <a:pt x="1368" y="1107"/>
                  </a:cubicBezTo>
                  <a:cubicBezTo>
                    <a:pt x="1343" y="1068"/>
                    <a:pt x="1379" y="1104"/>
                    <a:pt x="1382" y="1092"/>
                  </a:cubicBezTo>
                  <a:lnTo>
                    <a:pt x="1382" y="1094"/>
                  </a:lnTo>
                  <a:cubicBezTo>
                    <a:pt x="1382" y="1094"/>
                    <a:pt x="1381" y="1095"/>
                    <a:pt x="1382" y="1095"/>
                  </a:cubicBezTo>
                  <a:cubicBezTo>
                    <a:pt x="1383" y="1096"/>
                    <a:pt x="1383" y="1097"/>
                    <a:pt x="1384" y="1097"/>
                  </a:cubicBezTo>
                  <a:cubicBezTo>
                    <a:pt x="1385" y="1098"/>
                    <a:pt x="1386" y="1097"/>
                    <a:pt x="1387" y="1097"/>
                  </a:cubicBezTo>
                  <a:cubicBezTo>
                    <a:pt x="1388" y="1097"/>
                    <a:pt x="1389" y="1098"/>
                    <a:pt x="1390" y="1097"/>
                  </a:cubicBezTo>
                  <a:cubicBezTo>
                    <a:pt x="1391" y="1097"/>
                    <a:pt x="1392" y="1095"/>
                    <a:pt x="1392" y="1095"/>
                  </a:cubicBezTo>
                  <a:cubicBezTo>
                    <a:pt x="1393" y="1094"/>
                    <a:pt x="1393" y="1093"/>
                    <a:pt x="1393" y="1092"/>
                  </a:cubicBezTo>
                  <a:lnTo>
                    <a:pt x="1393" y="1083"/>
                  </a:lnTo>
                  <a:cubicBezTo>
                    <a:pt x="1400" y="1112"/>
                    <a:pt x="1410" y="1141"/>
                    <a:pt x="1421" y="1168"/>
                  </a:cubicBezTo>
                  <a:cubicBezTo>
                    <a:pt x="1432" y="1195"/>
                    <a:pt x="1451" y="1217"/>
                    <a:pt x="1462" y="1243"/>
                  </a:cubicBezTo>
                  <a:lnTo>
                    <a:pt x="1462" y="1244"/>
                  </a:lnTo>
                  <a:lnTo>
                    <a:pt x="1463" y="1244"/>
                  </a:lnTo>
                  <a:cubicBezTo>
                    <a:pt x="1463" y="1244"/>
                    <a:pt x="1463" y="1245"/>
                    <a:pt x="1464" y="1244"/>
                  </a:cubicBezTo>
                  <a:cubicBezTo>
                    <a:pt x="1465" y="1244"/>
                    <a:pt x="1464" y="1243"/>
                    <a:pt x="1464" y="1243"/>
                  </a:cubicBezTo>
                  <a:cubicBezTo>
                    <a:pt x="1458" y="1227"/>
                    <a:pt x="1451" y="1212"/>
                    <a:pt x="1443" y="1198"/>
                  </a:cubicBezTo>
                  <a:cubicBezTo>
                    <a:pt x="1419" y="1147"/>
                    <a:pt x="1404" y="1093"/>
                    <a:pt x="1400" y="1037"/>
                  </a:cubicBezTo>
                  <a:cubicBezTo>
                    <a:pt x="1397" y="973"/>
                    <a:pt x="1411" y="914"/>
                    <a:pt x="1404" y="850"/>
                  </a:cubicBezTo>
                  <a:cubicBezTo>
                    <a:pt x="1404" y="849"/>
                    <a:pt x="1404" y="849"/>
                    <a:pt x="1403" y="847"/>
                  </a:cubicBezTo>
                  <a:cubicBezTo>
                    <a:pt x="1402" y="846"/>
                    <a:pt x="1403" y="846"/>
                    <a:pt x="1402" y="845"/>
                  </a:cubicBezTo>
                  <a:cubicBezTo>
                    <a:pt x="1401" y="845"/>
                    <a:pt x="1400" y="845"/>
                    <a:pt x="1399" y="845"/>
                  </a:cubicBezTo>
                  <a:cubicBezTo>
                    <a:pt x="1398" y="845"/>
                    <a:pt x="1397" y="845"/>
                    <a:pt x="1396" y="845"/>
                  </a:cubicBezTo>
                  <a:cubicBezTo>
                    <a:pt x="1395" y="846"/>
                    <a:pt x="1395" y="846"/>
                    <a:pt x="1395" y="847"/>
                  </a:cubicBezTo>
                  <a:cubicBezTo>
                    <a:pt x="1394" y="849"/>
                    <a:pt x="1394" y="849"/>
                    <a:pt x="1394" y="850"/>
                  </a:cubicBezTo>
                  <a:cubicBezTo>
                    <a:pt x="1390" y="884"/>
                    <a:pt x="1398" y="925"/>
                    <a:pt x="1389" y="958"/>
                  </a:cubicBezTo>
                  <a:cubicBezTo>
                    <a:pt x="1387" y="966"/>
                    <a:pt x="1385" y="974"/>
                    <a:pt x="1385" y="983"/>
                  </a:cubicBezTo>
                  <a:cubicBezTo>
                    <a:pt x="1375" y="961"/>
                    <a:pt x="1365" y="940"/>
                    <a:pt x="1353" y="919"/>
                  </a:cubicBezTo>
                  <a:cubicBezTo>
                    <a:pt x="1351" y="917"/>
                    <a:pt x="1350" y="914"/>
                    <a:pt x="1349" y="912"/>
                  </a:cubicBezTo>
                  <a:cubicBezTo>
                    <a:pt x="1349" y="911"/>
                    <a:pt x="1350" y="910"/>
                    <a:pt x="1350" y="909"/>
                  </a:cubicBezTo>
                  <a:cubicBezTo>
                    <a:pt x="1350" y="908"/>
                    <a:pt x="1349" y="907"/>
                    <a:pt x="1349" y="907"/>
                  </a:cubicBezTo>
                  <a:cubicBezTo>
                    <a:pt x="1349" y="906"/>
                    <a:pt x="1349" y="906"/>
                    <a:pt x="1349" y="906"/>
                  </a:cubicBezTo>
                  <a:cubicBezTo>
                    <a:pt x="1346" y="902"/>
                    <a:pt x="1343" y="899"/>
                    <a:pt x="1341" y="895"/>
                  </a:cubicBezTo>
                  <a:cubicBezTo>
                    <a:pt x="1338" y="889"/>
                    <a:pt x="1335" y="883"/>
                    <a:pt x="1333" y="877"/>
                  </a:cubicBezTo>
                  <a:cubicBezTo>
                    <a:pt x="1309" y="814"/>
                    <a:pt x="1311" y="745"/>
                    <a:pt x="1308" y="678"/>
                  </a:cubicBezTo>
                  <a:cubicBezTo>
                    <a:pt x="1307" y="678"/>
                    <a:pt x="1307" y="678"/>
                    <a:pt x="1307" y="678"/>
                  </a:cubicBezTo>
                  <a:cubicBezTo>
                    <a:pt x="1307" y="677"/>
                    <a:pt x="1306" y="677"/>
                    <a:pt x="1306" y="677"/>
                  </a:cubicBezTo>
                  <a:lnTo>
                    <a:pt x="1305" y="678"/>
                  </a:lnTo>
                  <a:cubicBezTo>
                    <a:pt x="1301" y="713"/>
                    <a:pt x="1299" y="749"/>
                    <a:pt x="1299" y="784"/>
                  </a:cubicBezTo>
                  <a:cubicBezTo>
                    <a:pt x="1299" y="786"/>
                    <a:pt x="1299" y="789"/>
                    <a:pt x="1299" y="791"/>
                  </a:cubicBezTo>
                  <a:cubicBezTo>
                    <a:pt x="1284" y="759"/>
                    <a:pt x="1265" y="729"/>
                    <a:pt x="1249" y="697"/>
                  </a:cubicBezTo>
                  <a:cubicBezTo>
                    <a:pt x="1248" y="696"/>
                    <a:pt x="1248" y="696"/>
                    <a:pt x="1248" y="695"/>
                  </a:cubicBezTo>
                  <a:cubicBezTo>
                    <a:pt x="1228" y="660"/>
                    <a:pt x="1214" y="622"/>
                    <a:pt x="1208" y="583"/>
                  </a:cubicBezTo>
                  <a:cubicBezTo>
                    <a:pt x="1208" y="583"/>
                    <a:pt x="1207" y="583"/>
                    <a:pt x="1208" y="582"/>
                  </a:cubicBezTo>
                  <a:cubicBezTo>
                    <a:pt x="1209" y="581"/>
                    <a:pt x="1209" y="580"/>
                    <a:pt x="1209" y="579"/>
                  </a:cubicBezTo>
                  <a:lnTo>
                    <a:pt x="1209" y="578"/>
                  </a:lnTo>
                  <a:cubicBezTo>
                    <a:pt x="1208" y="571"/>
                    <a:pt x="1207" y="564"/>
                    <a:pt x="1206" y="558"/>
                  </a:cubicBezTo>
                  <a:cubicBezTo>
                    <a:pt x="1204" y="523"/>
                    <a:pt x="1206" y="488"/>
                    <a:pt x="1204" y="454"/>
                  </a:cubicBezTo>
                  <a:cubicBezTo>
                    <a:pt x="1204" y="446"/>
                    <a:pt x="1192" y="446"/>
                    <a:pt x="1192" y="454"/>
                  </a:cubicBezTo>
                  <a:cubicBezTo>
                    <a:pt x="1190" y="477"/>
                    <a:pt x="1189" y="500"/>
                    <a:pt x="1189" y="523"/>
                  </a:cubicBezTo>
                  <a:cubicBezTo>
                    <a:pt x="1189" y="534"/>
                    <a:pt x="1189" y="545"/>
                    <a:pt x="1189" y="555"/>
                  </a:cubicBezTo>
                  <a:cubicBezTo>
                    <a:pt x="1177" y="540"/>
                    <a:pt x="1166" y="523"/>
                    <a:pt x="1156" y="506"/>
                  </a:cubicBezTo>
                  <a:cubicBezTo>
                    <a:pt x="1139" y="477"/>
                    <a:pt x="1126" y="446"/>
                    <a:pt x="1117" y="414"/>
                  </a:cubicBezTo>
                  <a:cubicBezTo>
                    <a:pt x="1097" y="362"/>
                    <a:pt x="1082" y="309"/>
                    <a:pt x="1071" y="255"/>
                  </a:cubicBezTo>
                  <a:cubicBezTo>
                    <a:pt x="1071" y="254"/>
                    <a:pt x="1071" y="254"/>
                    <a:pt x="1071" y="254"/>
                  </a:cubicBezTo>
                  <a:lnTo>
                    <a:pt x="1070" y="254"/>
                  </a:lnTo>
                  <a:lnTo>
                    <a:pt x="1069" y="254"/>
                  </a:lnTo>
                  <a:lnTo>
                    <a:pt x="1069" y="255"/>
                  </a:lnTo>
                  <a:cubicBezTo>
                    <a:pt x="1072" y="304"/>
                    <a:pt x="1080" y="352"/>
                    <a:pt x="1093" y="398"/>
                  </a:cubicBezTo>
                  <a:cubicBezTo>
                    <a:pt x="1075" y="383"/>
                    <a:pt x="1057" y="367"/>
                    <a:pt x="1040" y="351"/>
                  </a:cubicBezTo>
                  <a:cubicBezTo>
                    <a:pt x="1034" y="346"/>
                    <a:pt x="1028" y="339"/>
                    <a:pt x="1022" y="333"/>
                  </a:cubicBezTo>
                  <a:lnTo>
                    <a:pt x="1023" y="333"/>
                  </a:lnTo>
                  <a:cubicBezTo>
                    <a:pt x="1024" y="332"/>
                    <a:pt x="1024" y="332"/>
                    <a:pt x="1025" y="331"/>
                  </a:cubicBezTo>
                  <a:cubicBezTo>
                    <a:pt x="1025" y="330"/>
                    <a:pt x="1025" y="330"/>
                    <a:pt x="1025" y="329"/>
                  </a:cubicBezTo>
                  <a:cubicBezTo>
                    <a:pt x="1025" y="328"/>
                    <a:pt x="1026" y="327"/>
                    <a:pt x="1025" y="326"/>
                  </a:cubicBezTo>
                  <a:cubicBezTo>
                    <a:pt x="1024" y="326"/>
                    <a:pt x="1024" y="325"/>
                    <a:pt x="1023" y="325"/>
                  </a:cubicBezTo>
                  <a:cubicBezTo>
                    <a:pt x="1023" y="325"/>
                    <a:pt x="1022" y="325"/>
                    <a:pt x="1022" y="324"/>
                  </a:cubicBezTo>
                  <a:cubicBezTo>
                    <a:pt x="1019" y="323"/>
                    <a:pt x="1015" y="322"/>
                    <a:pt x="1011" y="321"/>
                  </a:cubicBezTo>
                  <a:cubicBezTo>
                    <a:pt x="1003" y="311"/>
                    <a:pt x="995" y="301"/>
                    <a:pt x="987" y="291"/>
                  </a:cubicBezTo>
                  <a:cubicBezTo>
                    <a:pt x="967" y="267"/>
                    <a:pt x="941" y="246"/>
                    <a:pt x="923" y="220"/>
                  </a:cubicBezTo>
                  <a:cubicBezTo>
                    <a:pt x="897" y="180"/>
                    <a:pt x="863" y="145"/>
                    <a:pt x="823" y="118"/>
                  </a:cubicBezTo>
                  <a:cubicBezTo>
                    <a:pt x="815" y="113"/>
                    <a:pt x="808" y="108"/>
                    <a:pt x="800" y="103"/>
                  </a:cubicBezTo>
                  <a:cubicBezTo>
                    <a:pt x="784" y="94"/>
                    <a:pt x="766" y="87"/>
                    <a:pt x="748" y="82"/>
                  </a:cubicBezTo>
                  <a:cubicBezTo>
                    <a:pt x="740" y="80"/>
                    <a:pt x="687" y="73"/>
                    <a:pt x="683" y="63"/>
                  </a:cubicBezTo>
                  <a:lnTo>
                    <a:pt x="683" y="62"/>
                  </a:lnTo>
                  <a:cubicBezTo>
                    <a:pt x="682" y="62"/>
                    <a:pt x="682" y="62"/>
                    <a:pt x="682" y="62"/>
                  </a:cubicBezTo>
                  <a:lnTo>
                    <a:pt x="681" y="62"/>
                  </a:lnTo>
                  <a:cubicBezTo>
                    <a:pt x="681" y="63"/>
                    <a:pt x="681" y="63"/>
                    <a:pt x="681" y="63"/>
                  </a:cubicBezTo>
                  <a:lnTo>
                    <a:pt x="681" y="67"/>
                  </a:lnTo>
                  <a:lnTo>
                    <a:pt x="681" y="68"/>
                  </a:lnTo>
                  <a:lnTo>
                    <a:pt x="682" y="69"/>
                  </a:lnTo>
                  <a:cubicBezTo>
                    <a:pt x="698" y="76"/>
                    <a:pt x="714" y="82"/>
                    <a:pt x="730" y="87"/>
                  </a:cubicBezTo>
                  <a:cubicBezTo>
                    <a:pt x="738" y="89"/>
                    <a:pt x="745" y="92"/>
                    <a:pt x="752" y="94"/>
                  </a:cubicBezTo>
                  <a:cubicBezTo>
                    <a:pt x="726" y="94"/>
                    <a:pt x="702" y="107"/>
                    <a:pt x="677" y="105"/>
                  </a:cubicBezTo>
                  <a:cubicBezTo>
                    <a:pt x="638" y="103"/>
                    <a:pt x="595" y="121"/>
                    <a:pt x="559" y="135"/>
                  </a:cubicBezTo>
                  <a:cubicBezTo>
                    <a:pt x="484" y="165"/>
                    <a:pt x="431" y="220"/>
                    <a:pt x="371" y="273"/>
                  </a:cubicBezTo>
                  <a:cubicBezTo>
                    <a:pt x="316" y="321"/>
                    <a:pt x="263" y="372"/>
                    <a:pt x="214" y="426"/>
                  </a:cubicBezTo>
                  <a:cubicBezTo>
                    <a:pt x="241" y="388"/>
                    <a:pt x="268" y="350"/>
                    <a:pt x="294" y="311"/>
                  </a:cubicBezTo>
                  <a:cubicBezTo>
                    <a:pt x="298" y="305"/>
                    <a:pt x="289" y="301"/>
                    <a:pt x="284" y="304"/>
                  </a:cubicBezTo>
                  <a:cubicBezTo>
                    <a:pt x="261" y="323"/>
                    <a:pt x="241" y="344"/>
                    <a:pt x="223" y="367"/>
                  </a:cubicBezTo>
                  <a:lnTo>
                    <a:pt x="225" y="364"/>
                  </a:lnTo>
                  <a:cubicBezTo>
                    <a:pt x="226" y="363"/>
                    <a:pt x="226" y="362"/>
                    <a:pt x="226" y="361"/>
                  </a:cubicBezTo>
                  <a:cubicBezTo>
                    <a:pt x="226" y="360"/>
                    <a:pt x="226" y="359"/>
                    <a:pt x="225" y="358"/>
                  </a:cubicBezTo>
                  <a:cubicBezTo>
                    <a:pt x="224" y="357"/>
                    <a:pt x="224" y="356"/>
                    <a:pt x="223" y="355"/>
                  </a:cubicBezTo>
                  <a:cubicBezTo>
                    <a:pt x="222" y="355"/>
                    <a:pt x="221" y="355"/>
                    <a:pt x="220" y="355"/>
                  </a:cubicBezTo>
                  <a:cubicBezTo>
                    <a:pt x="219" y="355"/>
                    <a:pt x="218" y="355"/>
                    <a:pt x="217" y="355"/>
                  </a:cubicBezTo>
                  <a:cubicBezTo>
                    <a:pt x="216" y="356"/>
                    <a:pt x="216" y="356"/>
                    <a:pt x="215" y="357"/>
                  </a:cubicBezTo>
                  <a:cubicBezTo>
                    <a:pt x="201" y="371"/>
                    <a:pt x="188" y="388"/>
                    <a:pt x="178" y="405"/>
                  </a:cubicBezTo>
                  <a:cubicBezTo>
                    <a:pt x="174" y="412"/>
                    <a:pt x="171" y="417"/>
                    <a:pt x="168" y="423"/>
                  </a:cubicBezTo>
                  <a:cubicBezTo>
                    <a:pt x="168" y="421"/>
                    <a:pt x="168" y="419"/>
                    <a:pt x="170" y="417"/>
                  </a:cubicBezTo>
                  <a:cubicBezTo>
                    <a:pt x="170" y="416"/>
                    <a:pt x="170" y="415"/>
                    <a:pt x="169" y="414"/>
                  </a:cubicBezTo>
                  <a:cubicBezTo>
                    <a:pt x="168" y="413"/>
                    <a:pt x="168" y="413"/>
                    <a:pt x="167" y="412"/>
                  </a:cubicBezTo>
                  <a:cubicBezTo>
                    <a:pt x="166" y="412"/>
                    <a:pt x="165" y="411"/>
                    <a:pt x="164" y="411"/>
                  </a:cubicBezTo>
                  <a:cubicBezTo>
                    <a:pt x="163" y="411"/>
                    <a:pt x="162" y="411"/>
                    <a:pt x="161" y="412"/>
                  </a:cubicBezTo>
                  <a:cubicBezTo>
                    <a:pt x="161" y="412"/>
                    <a:pt x="160" y="413"/>
                    <a:pt x="160" y="414"/>
                  </a:cubicBezTo>
                  <a:lnTo>
                    <a:pt x="155" y="422"/>
                  </a:lnTo>
                  <a:cubicBezTo>
                    <a:pt x="159" y="386"/>
                    <a:pt x="170" y="352"/>
                    <a:pt x="187" y="320"/>
                  </a:cubicBezTo>
                  <a:lnTo>
                    <a:pt x="189" y="318"/>
                  </a:lnTo>
                  <a:lnTo>
                    <a:pt x="190" y="317"/>
                  </a:lnTo>
                  <a:cubicBezTo>
                    <a:pt x="191" y="316"/>
                    <a:pt x="191" y="315"/>
                    <a:pt x="191" y="315"/>
                  </a:cubicBezTo>
                  <a:cubicBezTo>
                    <a:pt x="191" y="314"/>
                    <a:pt x="191" y="314"/>
                    <a:pt x="191" y="313"/>
                  </a:cubicBezTo>
                  <a:cubicBezTo>
                    <a:pt x="192" y="311"/>
                    <a:pt x="194" y="308"/>
                    <a:pt x="195" y="305"/>
                  </a:cubicBezTo>
                  <a:cubicBezTo>
                    <a:pt x="214" y="274"/>
                    <a:pt x="237" y="245"/>
                    <a:pt x="265" y="222"/>
                  </a:cubicBezTo>
                  <a:cubicBezTo>
                    <a:pt x="263" y="225"/>
                    <a:pt x="261" y="228"/>
                    <a:pt x="259" y="232"/>
                  </a:cubicBezTo>
                  <a:cubicBezTo>
                    <a:pt x="246" y="254"/>
                    <a:pt x="238" y="279"/>
                    <a:pt x="236" y="304"/>
                  </a:cubicBezTo>
                  <a:lnTo>
                    <a:pt x="236" y="305"/>
                  </a:lnTo>
                  <a:lnTo>
                    <a:pt x="237" y="306"/>
                  </a:lnTo>
                  <a:cubicBezTo>
                    <a:pt x="238" y="306"/>
                    <a:pt x="238" y="306"/>
                    <a:pt x="239" y="306"/>
                  </a:cubicBezTo>
                  <a:lnTo>
                    <a:pt x="240" y="306"/>
                  </a:lnTo>
                  <a:cubicBezTo>
                    <a:pt x="241" y="306"/>
                    <a:pt x="241" y="305"/>
                    <a:pt x="241" y="305"/>
                  </a:cubicBezTo>
                  <a:cubicBezTo>
                    <a:pt x="241" y="305"/>
                    <a:pt x="241" y="304"/>
                    <a:pt x="242" y="304"/>
                  </a:cubicBezTo>
                  <a:cubicBezTo>
                    <a:pt x="256" y="236"/>
                    <a:pt x="320" y="177"/>
                    <a:pt x="371" y="132"/>
                  </a:cubicBezTo>
                  <a:cubicBezTo>
                    <a:pt x="390" y="117"/>
                    <a:pt x="410" y="103"/>
                    <a:pt x="432" y="90"/>
                  </a:cubicBezTo>
                  <a:cubicBezTo>
                    <a:pt x="445" y="83"/>
                    <a:pt x="458" y="76"/>
                    <a:pt x="472" y="70"/>
                  </a:cubicBezTo>
                  <a:cubicBezTo>
                    <a:pt x="462" y="80"/>
                    <a:pt x="453" y="91"/>
                    <a:pt x="445" y="104"/>
                  </a:cubicBezTo>
                  <a:cubicBezTo>
                    <a:pt x="440" y="113"/>
                    <a:pt x="436" y="122"/>
                    <a:pt x="433" y="131"/>
                  </a:cubicBezTo>
                  <a:cubicBezTo>
                    <a:pt x="433" y="134"/>
                    <a:pt x="436" y="136"/>
                    <a:pt x="437" y="133"/>
                  </a:cubicBezTo>
                  <a:cubicBezTo>
                    <a:pt x="464" y="72"/>
                    <a:pt x="548" y="30"/>
                    <a:pt x="610" y="32"/>
                  </a:cubicBezTo>
                  <a:cubicBezTo>
                    <a:pt x="630" y="32"/>
                    <a:pt x="650" y="36"/>
                    <a:pt x="669" y="38"/>
                  </a:cubicBezTo>
                  <a:cubicBezTo>
                    <a:pt x="693" y="40"/>
                    <a:pt x="726" y="66"/>
                    <a:pt x="748" y="76"/>
                  </a:cubicBezTo>
                  <a:cubicBezTo>
                    <a:pt x="751" y="77"/>
                    <a:pt x="753" y="73"/>
                    <a:pt x="751" y="71"/>
                  </a:cubicBezTo>
                  <a:cubicBezTo>
                    <a:pt x="709" y="14"/>
                    <a:pt x="632" y="0"/>
                    <a:pt x="564" y="18"/>
                  </a:cubicBezTo>
                  <a:cubicBezTo>
                    <a:pt x="541" y="19"/>
                    <a:pt x="519" y="26"/>
                    <a:pt x="499" y="37"/>
                  </a:cubicBezTo>
                  <a:cubicBezTo>
                    <a:pt x="498" y="38"/>
                    <a:pt x="498" y="37"/>
                    <a:pt x="497" y="38"/>
                  </a:cubicBezTo>
                  <a:cubicBezTo>
                    <a:pt x="444" y="66"/>
                    <a:pt x="392" y="89"/>
                    <a:pt x="347" y="129"/>
                  </a:cubicBezTo>
                  <a:cubicBezTo>
                    <a:pt x="322" y="151"/>
                    <a:pt x="298" y="176"/>
                    <a:pt x="278" y="202"/>
                  </a:cubicBezTo>
                  <a:cubicBezTo>
                    <a:pt x="277" y="201"/>
                    <a:pt x="277" y="201"/>
                    <a:pt x="276" y="200"/>
                  </a:cubicBezTo>
                  <a:cubicBezTo>
                    <a:pt x="274" y="199"/>
                    <a:pt x="273" y="199"/>
                    <a:pt x="272" y="199"/>
                  </a:cubicBezTo>
                  <a:cubicBezTo>
                    <a:pt x="271" y="199"/>
                    <a:pt x="270" y="200"/>
                    <a:pt x="269" y="200"/>
                  </a:cubicBezTo>
                  <a:cubicBezTo>
                    <a:pt x="228" y="222"/>
                    <a:pt x="196" y="273"/>
                    <a:pt x="174" y="315"/>
                  </a:cubicBezTo>
                  <a:cubicBezTo>
                    <a:pt x="127" y="356"/>
                    <a:pt x="106" y="396"/>
                    <a:pt x="83" y="455"/>
                  </a:cubicBezTo>
                  <a:cubicBezTo>
                    <a:pt x="69" y="482"/>
                    <a:pt x="58" y="509"/>
                    <a:pt x="51" y="538"/>
                  </a:cubicBezTo>
                  <a:cubicBezTo>
                    <a:pt x="49" y="543"/>
                    <a:pt x="48" y="548"/>
                    <a:pt x="47" y="553"/>
                  </a:cubicBezTo>
                  <a:cubicBezTo>
                    <a:pt x="36" y="583"/>
                    <a:pt x="28" y="614"/>
                    <a:pt x="23" y="645"/>
                  </a:cubicBezTo>
                  <a:cubicBezTo>
                    <a:pt x="18" y="660"/>
                    <a:pt x="12" y="673"/>
                    <a:pt x="5" y="687"/>
                  </a:cubicBezTo>
                  <a:cubicBezTo>
                    <a:pt x="3" y="688"/>
                    <a:pt x="2" y="689"/>
                    <a:pt x="1" y="690"/>
                  </a:cubicBezTo>
                  <a:cubicBezTo>
                    <a:pt x="0" y="692"/>
                    <a:pt x="0" y="693"/>
                    <a:pt x="0" y="695"/>
                  </a:cubicBezTo>
                  <a:cubicBezTo>
                    <a:pt x="0" y="697"/>
                    <a:pt x="0" y="699"/>
                    <a:pt x="1" y="700"/>
                  </a:cubicBezTo>
                  <a:cubicBezTo>
                    <a:pt x="2" y="702"/>
                    <a:pt x="3" y="703"/>
                    <a:pt x="5" y="703"/>
                  </a:cubicBezTo>
                  <a:cubicBezTo>
                    <a:pt x="6" y="704"/>
                    <a:pt x="8" y="705"/>
                    <a:pt x="9" y="705"/>
                  </a:cubicBezTo>
                  <a:lnTo>
                    <a:pt x="11" y="705"/>
                  </a:lnTo>
                  <a:cubicBezTo>
                    <a:pt x="12" y="705"/>
                    <a:pt x="13" y="705"/>
                    <a:pt x="13" y="705"/>
                  </a:cubicBezTo>
                  <a:cubicBezTo>
                    <a:pt x="14" y="705"/>
                    <a:pt x="15" y="705"/>
                    <a:pt x="15" y="705"/>
                  </a:cubicBezTo>
                  <a:cubicBezTo>
                    <a:pt x="16" y="705"/>
                    <a:pt x="17" y="706"/>
                    <a:pt x="17" y="706"/>
                  </a:cubicBezTo>
                  <a:cubicBezTo>
                    <a:pt x="19" y="707"/>
                    <a:pt x="22" y="708"/>
                    <a:pt x="24" y="708"/>
                  </a:cubicBezTo>
                  <a:cubicBezTo>
                    <a:pt x="26" y="708"/>
                    <a:pt x="29" y="707"/>
                    <a:pt x="31" y="706"/>
                  </a:cubicBezTo>
                  <a:cubicBezTo>
                    <a:pt x="48" y="695"/>
                    <a:pt x="83" y="674"/>
                    <a:pt x="90" y="650"/>
                  </a:cubicBezTo>
                  <a:cubicBezTo>
                    <a:pt x="115" y="637"/>
                    <a:pt x="142" y="629"/>
                    <a:pt x="171" y="628"/>
                  </a:cubicBezTo>
                  <a:cubicBezTo>
                    <a:pt x="193" y="626"/>
                    <a:pt x="215" y="625"/>
                    <a:pt x="237" y="624"/>
                  </a:cubicBezTo>
                  <a:cubicBezTo>
                    <a:pt x="259" y="623"/>
                    <a:pt x="307" y="648"/>
                    <a:pt x="325" y="658"/>
                  </a:cubicBezTo>
                  <a:cubicBezTo>
                    <a:pt x="343" y="669"/>
                    <a:pt x="353" y="676"/>
                    <a:pt x="367" y="686"/>
                  </a:cubicBezTo>
                  <a:cubicBezTo>
                    <a:pt x="374" y="691"/>
                    <a:pt x="386" y="698"/>
                    <a:pt x="397" y="705"/>
                  </a:cubicBezTo>
                  <a:cubicBezTo>
                    <a:pt x="407" y="714"/>
                    <a:pt x="417" y="723"/>
                    <a:pt x="428" y="729"/>
                  </a:cubicBezTo>
                  <a:cubicBezTo>
                    <a:pt x="429" y="730"/>
                    <a:pt x="430" y="730"/>
                    <a:pt x="431" y="730"/>
                  </a:cubicBezTo>
                  <a:cubicBezTo>
                    <a:pt x="434" y="733"/>
                    <a:pt x="436" y="735"/>
                    <a:pt x="438" y="738"/>
                  </a:cubicBezTo>
                  <a:cubicBezTo>
                    <a:pt x="439" y="738"/>
                    <a:pt x="439" y="738"/>
                    <a:pt x="439" y="739"/>
                  </a:cubicBezTo>
                  <a:lnTo>
                    <a:pt x="440" y="739"/>
                  </a:lnTo>
                  <a:cubicBezTo>
                    <a:pt x="441" y="739"/>
                    <a:pt x="441" y="739"/>
                    <a:pt x="441" y="739"/>
                  </a:cubicBezTo>
                  <a:cubicBezTo>
                    <a:pt x="442" y="738"/>
                    <a:pt x="442" y="738"/>
                    <a:pt x="442" y="738"/>
                  </a:cubicBezTo>
                  <a:lnTo>
                    <a:pt x="442" y="737"/>
                  </a:lnTo>
                  <a:lnTo>
                    <a:pt x="442" y="736"/>
                  </a:lnTo>
                  <a:cubicBezTo>
                    <a:pt x="456" y="744"/>
                    <a:pt x="470" y="750"/>
                    <a:pt x="482" y="756"/>
                  </a:cubicBezTo>
                  <a:cubicBezTo>
                    <a:pt x="483" y="757"/>
                    <a:pt x="484" y="757"/>
                    <a:pt x="485" y="757"/>
                  </a:cubicBezTo>
                  <a:cubicBezTo>
                    <a:pt x="486" y="757"/>
                    <a:pt x="487" y="757"/>
                    <a:pt x="488" y="756"/>
                  </a:cubicBezTo>
                  <a:cubicBezTo>
                    <a:pt x="488" y="756"/>
                    <a:pt x="489" y="755"/>
                    <a:pt x="490" y="754"/>
                  </a:cubicBezTo>
                  <a:cubicBezTo>
                    <a:pt x="491" y="753"/>
                    <a:pt x="490" y="752"/>
                    <a:pt x="490" y="751"/>
                  </a:cubicBezTo>
                  <a:cubicBezTo>
                    <a:pt x="490" y="750"/>
                    <a:pt x="490" y="749"/>
                    <a:pt x="490" y="748"/>
                  </a:cubicBezTo>
                  <a:cubicBezTo>
                    <a:pt x="483" y="738"/>
                    <a:pt x="475" y="730"/>
                    <a:pt x="465" y="724"/>
                  </a:cubicBezTo>
                  <a:cubicBezTo>
                    <a:pt x="463" y="723"/>
                    <a:pt x="462" y="722"/>
                    <a:pt x="461" y="722"/>
                  </a:cubicBezTo>
                  <a:cubicBezTo>
                    <a:pt x="461" y="721"/>
                    <a:pt x="461" y="720"/>
                    <a:pt x="461" y="719"/>
                  </a:cubicBezTo>
                  <a:cubicBezTo>
                    <a:pt x="461" y="717"/>
                    <a:pt x="461" y="715"/>
                    <a:pt x="459" y="713"/>
                  </a:cubicBezTo>
                  <a:lnTo>
                    <a:pt x="461" y="713"/>
                  </a:lnTo>
                  <a:cubicBezTo>
                    <a:pt x="481" y="725"/>
                    <a:pt x="501" y="740"/>
                    <a:pt x="520" y="755"/>
                  </a:cubicBezTo>
                  <a:cubicBezTo>
                    <a:pt x="520" y="755"/>
                    <a:pt x="520" y="756"/>
                    <a:pt x="521" y="756"/>
                  </a:cubicBezTo>
                  <a:cubicBezTo>
                    <a:pt x="522" y="757"/>
                    <a:pt x="523" y="757"/>
                    <a:pt x="524" y="757"/>
                  </a:cubicBezTo>
                  <a:cubicBezTo>
                    <a:pt x="525" y="757"/>
                    <a:pt x="526" y="757"/>
                    <a:pt x="527" y="756"/>
                  </a:cubicBezTo>
                  <a:cubicBezTo>
                    <a:pt x="528" y="755"/>
                    <a:pt x="529" y="755"/>
                    <a:pt x="530" y="754"/>
                  </a:cubicBezTo>
                  <a:cubicBezTo>
                    <a:pt x="531" y="753"/>
                    <a:pt x="531" y="753"/>
                    <a:pt x="531" y="751"/>
                  </a:cubicBezTo>
                  <a:cubicBezTo>
                    <a:pt x="531" y="750"/>
                    <a:pt x="531" y="748"/>
                    <a:pt x="530" y="747"/>
                  </a:cubicBezTo>
                  <a:cubicBezTo>
                    <a:pt x="529" y="747"/>
                    <a:pt x="529" y="747"/>
                    <a:pt x="529" y="746"/>
                  </a:cubicBezTo>
                  <a:cubicBezTo>
                    <a:pt x="516" y="725"/>
                    <a:pt x="498" y="708"/>
                    <a:pt x="478" y="694"/>
                  </a:cubicBezTo>
                  <a:lnTo>
                    <a:pt x="473" y="692"/>
                  </a:lnTo>
                  <a:lnTo>
                    <a:pt x="481" y="692"/>
                  </a:lnTo>
                  <a:cubicBezTo>
                    <a:pt x="482" y="692"/>
                    <a:pt x="483" y="692"/>
                    <a:pt x="483" y="692"/>
                  </a:cubicBezTo>
                  <a:cubicBezTo>
                    <a:pt x="484" y="692"/>
                    <a:pt x="485" y="692"/>
                    <a:pt x="486" y="692"/>
                  </a:cubicBezTo>
                  <a:cubicBezTo>
                    <a:pt x="509" y="708"/>
                    <a:pt x="531" y="729"/>
                    <a:pt x="555" y="743"/>
                  </a:cubicBezTo>
                  <a:cubicBezTo>
                    <a:pt x="559" y="746"/>
                    <a:pt x="566" y="741"/>
                    <a:pt x="563" y="736"/>
                  </a:cubicBezTo>
                  <a:cubicBezTo>
                    <a:pt x="549" y="715"/>
                    <a:pt x="530" y="697"/>
                    <a:pt x="508" y="684"/>
                  </a:cubicBezTo>
                  <a:lnTo>
                    <a:pt x="515" y="682"/>
                  </a:lnTo>
                  <a:cubicBezTo>
                    <a:pt x="519" y="686"/>
                    <a:pt x="522" y="690"/>
                    <a:pt x="526" y="693"/>
                  </a:cubicBezTo>
                  <a:cubicBezTo>
                    <a:pt x="537" y="704"/>
                    <a:pt x="548" y="715"/>
                    <a:pt x="559" y="726"/>
                  </a:cubicBezTo>
                  <a:cubicBezTo>
                    <a:pt x="578" y="748"/>
                    <a:pt x="599" y="767"/>
                    <a:pt x="623" y="784"/>
                  </a:cubicBezTo>
                  <a:cubicBezTo>
                    <a:pt x="628" y="787"/>
                    <a:pt x="636" y="781"/>
                    <a:pt x="633" y="775"/>
                  </a:cubicBezTo>
                  <a:cubicBezTo>
                    <a:pt x="611" y="743"/>
                    <a:pt x="585" y="714"/>
                    <a:pt x="556" y="689"/>
                  </a:cubicBezTo>
                  <a:cubicBezTo>
                    <a:pt x="551" y="684"/>
                    <a:pt x="545" y="678"/>
                    <a:pt x="538" y="672"/>
                  </a:cubicBezTo>
                  <a:lnTo>
                    <a:pt x="541" y="670"/>
                  </a:lnTo>
                  <a:cubicBezTo>
                    <a:pt x="541" y="669"/>
                    <a:pt x="542" y="668"/>
                    <a:pt x="543" y="667"/>
                  </a:cubicBezTo>
                  <a:cubicBezTo>
                    <a:pt x="553" y="676"/>
                    <a:pt x="563" y="687"/>
                    <a:pt x="574" y="694"/>
                  </a:cubicBezTo>
                  <a:cubicBezTo>
                    <a:pt x="599" y="718"/>
                    <a:pt x="626" y="740"/>
                    <a:pt x="655" y="760"/>
                  </a:cubicBezTo>
                  <a:cubicBezTo>
                    <a:pt x="656" y="761"/>
                    <a:pt x="658" y="761"/>
                    <a:pt x="659" y="761"/>
                  </a:cubicBezTo>
                  <a:cubicBezTo>
                    <a:pt x="660" y="761"/>
                    <a:pt x="661" y="761"/>
                    <a:pt x="662" y="760"/>
                  </a:cubicBezTo>
                  <a:cubicBezTo>
                    <a:pt x="663" y="760"/>
                    <a:pt x="664" y="759"/>
                    <a:pt x="665" y="758"/>
                  </a:cubicBezTo>
                  <a:cubicBezTo>
                    <a:pt x="666" y="757"/>
                    <a:pt x="665" y="757"/>
                    <a:pt x="665" y="755"/>
                  </a:cubicBezTo>
                  <a:cubicBezTo>
                    <a:pt x="665" y="754"/>
                    <a:pt x="666" y="752"/>
                    <a:pt x="665" y="751"/>
                  </a:cubicBezTo>
                  <a:cubicBezTo>
                    <a:pt x="664" y="751"/>
                    <a:pt x="664" y="751"/>
                    <a:pt x="664" y="751"/>
                  </a:cubicBezTo>
                  <a:cubicBezTo>
                    <a:pt x="651" y="731"/>
                    <a:pt x="634" y="713"/>
                    <a:pt x="614" y="698"/>
                  </a:cubicBezTo>
                  <a:cubicBezTo>
                    <a:pt x="629" y="708"/>
                    <a:pt x="642" y="720"/>
                    <a:pt x="657" y="730"/>
                  </a:cubicBezTo>
                  <a:cubicBezTo>
                    <a:pt x="707" y="767"/>
                    <a:pt x="740" y="823"/>
                    <a:pt x="791" y="859"/>
                  </a:cubicBezTo>
                  <a:cubicBezTo>
                    <a:pt x="796" y="862"/>
                    <a:pt x="802" y="855"/>
                    <a:pt x="799" y="850"/>
                  </a:cubicBezTo>
                  <a:cubicBezTo>
                    <a:pt x="788" y="834"/>
                    <a:pt x="777" y="818"/>
                    <a:pt x="765" y="802"/>
                  </a:cubicBezTo>
                  <a:cubicBezTo>
                    <a:pt x="791" y="822"/>
                    <a:pt x="814" y="848"/>
                    <a:pt x="830" y="876"/>
                  </a:cubicBezTo>
                  <a:cubicBezTo>
                    <a:pt x="833" y="882"/>
                    <a:pt x="836" y="887"/>
                    <a:pt x="839" y="893"/>
                  </a:cubicBezTo>
                  <a:cubicBezTo>
                    <a:pt x="856" y="930"/>
                    <a:pt x="880" y="965"/>
                    <a:pt x="899" y="1001"/>
                  </a:cubicBezTo>
                  <a:cubicBezTo>
                    <a:pt x="899" y="1002"/>
                    <a:pt x="900" y="1004"/>
                    <a:pt x="901" y="1004"/>
                  </a:cubicBezTo>
                  <a:cubicBezTo>
                    <a:pt x="902" y="1005"/>
                    <a:pt x="904" y="1005"/>
                    <a:pt x="905" y="1005"/>
                  </a:cubicBezTo>
                  <a:cubicBezTo>
                    <a:pt x="906" y="1005"/>
                    <a:pt x="907" y="1005"/>
                    <a:pt x="909" y="1004"/>
                  </a:cubicBezTo>
                  <a:cubicBezTo>
                    <a:pt x="911" y="1004"/>
                    <a:pt x="911" y="1002"/>
                    <a:pt x="911" y="1001"/>
                  </a:cubicBezTo>
                  <a:cubicBezTo>
                    <a:pt x="912" y="1000"/>
                    <a:pt x="912" y="999"/>
                    <a:pt x="912" y="997"/>
                  </a:cubicBezTo>
                  <a:cubicBezTo>
                    <a:pt x="912" y="995"/>
                    <a:pt x="912" y="993"/>
                    <a:pt x="912" y="991"/>
                  </a:cubicBezTo>
                  <a:lnTo>
                    <a:pt x="923" y="1014"/>
                  </a:lnTo>
                  <a:cubicBezTo>
                    <a:pt x="934" y="1039"/>
                    <a:pt x="937" y="1066"/>
                    <a:pt x="951" y="1091"/>
                  </a:cubicBezTo>
                  <a:cubicBezTo>
                    <a:pt x="955" y="1100"/>
                    <a:pt x="966" y="1093"/>
                    <a:pt x="966" y="1085"/>
                  </a:cubicBezTo>
                  <a:cubicBezTo>
                    <a:pt x="966" y="1082"/>
                    <a:pt x="966" y="1080"/>
                    <a:pt x="966" y="1077"/>
                  </a:cubicBezTo>
                  <a:cubicBezTo>
                    <a:pt x="985" y="1119"/>
                    <a:pt x="995" y="1164"/>
                    <a:pt x="1018" y="1205"/>
                  </a:cubicBezTo>
                  <a:cubicBezTo>
                    <a:pt x="1021" y="1212"/>
                    <a:pt x="1031" y="1207"/>
                    <a:pt x="1031" y="1200"/>
                  </a:cubicBezTo>
                  <a:cubicBezTo>
                    <a:pt x="1031" y="1192"/>
                    <a:pt x="1030" y="1183"/>
                    <a:pt x="1028" y="1174"/>
                  </a:cubicBezTo>
                  <a:cubicBezTo>
                    <a:pt x="1048" y="1206"/>
                    <a:pt x="1069" y="1236"/>
                    <a:pt x="1093" y="1265"/>
                  </a:cubicBezTo>
                  <a:cubicBezTo>
                    <a:pt x="1094" y="1266"/>
                    <a:pt x="1094" y="1266"/>
                    <a:pt x="1095" y="1266"/>
                  </a:cubicBezTo>
                  <a:cubicBezTo>
                    <a:pt x="1096" y="1267"/>
                    <a:pt x="1098" y="1268"/>
                    <a:pt x="1099" y="1268"/>
                  </a:cubicBezTo>
                  <a:cubicBezTo>
                    <a:pt x="1100" y="1268"/>
                    <a:pt x="1102" y="1267"/>
                    <a:pt x="1103" y="1266"/>
                  </a:cubicBezTo>
                  <a:cubicBezTo>
                    <a:pt x="1104" y="1266"/>
                    <a:pt x="1104" y="1265"/>
                    <a:pt x="1106" y="1263"/>
                  </a:cubicBezTo>
                  <a:cubicBezTo>
                    <a:pt x="1107" y="1263"/>
                    <a:pt x="1107" y="1262"/>
                    <a:pt x="1107" y="1261"/>
                  </a:cubicBezTo>
                  <a:cubicBezTo>
                    <a:pt x="1123" y="1296"/>
                    <a:pt x="1136" y="1333"/>
                    <a:pt x="1148" y="1370"/>
                  </a:cubicBezTo>
                  <a:cubicBezTo>
                    <a:pt x="1155" y="1404"/>
                    <a:pt x="1167" y="1437"/>
                    <a:pt x="1182" y="1468"/>
                  </a:cubicBezTo>
                  <a:cubicBezTo>
                    <a:pt x="1194" y="1489"/>
                    <a:pt x="1221" y="1514"/>
                    <a:pt x="1187" y="1516"/>
                  </a:cubicBezTo>
                  <a:cubicBezTo>
                    <a:pt x="1186" y="1517"/>
                    <a:pt x="1185" y="1517"/>
                    <a:pt x="1184" y="1518"/>
                  </a:cubicBezTo>
                  <a:cubicBezTo>
                    <a:pt x="1182" y="1520"/>
                    <a:pt x="1180" y="1520"/>
                    <a:pt x="1179" y="1522"/>
                  </a:cubicBezTo>
                  <a:cubicBezTo>
                    <a:pt x="1175" y="1529"/>
                    <a:pt x="1184" y="1541"/>
                    <a:pt x="1187" y="1546"/>
                  </a:cubicBezTo>
                  <a:cubicBezTo>
                    <a:pt x="1207" y="1584"/>
                    <a:pt x="1223" y="1625"/>
                    <a:pt x="1232" y="1667"/>
                  </a:cubicBezTo>
                  <a:cubicBezTo>
                    <a:pt x="1243" y="1711"/>
                    <a:pt x="1256" y="1755"/>
                    <a:pt x="1270" y="1798"/>
                  </a:cubicBezTo>
                  <a:cubicBezTo>
                    <a:pt x="1275" y="1813"/>
                    <a:pt x="1278" y="1829"/>
                    <a:pt x="1283" y="1844"/>
                  </a:cubicBezTo>
                  <a:cubicBezTo>
                    <a:pt x="1285" y="1848"/>
                    <a:pt x="1299" y="1881"/>
                    <a:pt x="1292" y="1873"/>
                  </a:cubicBezTo>
                  <a:cubicBezTo>
                    <a:pt x="1292" y="1873"/>
                    <a:pt x="1290" y="1873"/>
                    <a:pt x="1291" y="1875"/>
                  </a:cubicBezTo>
                  <a:cubicBezTo>
                    <a:pt x="1291" y="1880"/>
                    <a:pt x="1293" y="1885"/>
                    <a:pt x="1296" y="1890"/>
                  </a:cubicBezTo>
                  <a:cubicBezTo>
                    <a:pt x="1297" y="1892"/>
                    <a:pt x="1299" y="1895"/>
                    <a:pt x="1300" y="1897"/>
                  </a:cubicBezTo>
                  <a:cubicBezTo>
                    <a:pt x="1304" y="1902"/>
                    <a:pt x="1311" y="1898"/>
                    <a:pt x="1312" y="1893"/>
                  </a:cubicBezTo>
                  <a:cubicBezTo>
                    <a:pt x="1312" y="1891"/>
                    <a:pt x="1312" y="1888"/>
                    <a:pt x="1312" y="1885"/>
                  </a:cubicBezTo>
                  <a:cubicBezTo>
                    <a:pt x="1312" y="1872"/>
                    <a:pt x="1309" y="1859"/>
                    <a:pt x="1302" y="1847"/>
                  </a:cubicBezTo>
                  <a:cubicBezTo>
                    <a:pt x="1302" y="1847"/>
                    <a:pt x="1301" y="1846"/>
                    <a:pt x="1301" y="1845"/>
                  </a:cubicBezTo>
                  <a:cubicBezTo>
                    <a:pt x="1286" y="1804"/>
                    <a:pt x="1273" y="1762"/>
                    <a:pt x="1264" y="1719"/>
                  </a:cubicBezTo>
                  <a:cubicBezTo>
                    <a:pt x="1256" y="1689"/>
                    <a:pt x="1246" y="1659"/>
                    <a:pt x="1236" y="1629"/>
                  </a:cubicBezTo>
                  <a:cubicBezTo>
                    <a:pt x="1229" y="1607"/>
                    <a:pt x="1220" y="1585"/>
                    <a:pt x="1210" y="1564"/>
                  </a:cubicBezTo>
                  <a:cubicBezTo>
                    <a:pt x="1206" y="1554"/>
                    <a:pt x="1182" y="1523"/>
                    <a:pt x="1211" y="1526"/>
                  </a:cubicBezTo>
                  <a:cubicBezTo>
                    <a:pt x="1215" y="1526"/>
                    <a:pt x="1220" y="1523"/>
                    <a:pt x="1219" y="1519"/>
                  </a:cubicBezTo>
                  <a:cubicBezTo>
                    <a:pt x="1212" y="1497"/>
                    <a:pt x="1203" y="1475"/>
                    <a:pt x="1192" y="1456"/>
                  </a:cubicBezTo>
                  <a:cubicBezTo>
                    <a:pt x="1190" y="1453"/>
                    <a:pt x="1188" y="1450"/>
                    <a:pt x="1187" y="1447"/>
                  </a:cubicBezTo>
                  <a:cubicBezTo>
                    <a:pt x="1167" y="1412"/>
                    <a:pt x="1164" y="1370"/>
                    <a:pt x="1151" y="1333"/>
                  </a:cubicBezTo>
                  <a:cubicBezTo>
                    <a:pt x="1144" y="1313"/>
                    <a:pt x="1135" y="1294"/>
                    <a:pt x="1127" y="1274"/>
                  </a:cubicBezTo>
                  <a:cubicBezTo>
                    <a:pt x="1136" y="1286"/>
                    <a:pt x="1148" y="1296"/>
                    <a:pt x="1158" y="1306"/>
                  </a:cubicBezTo>
                  <a:cubicBezTo>
                    <a:pt x="1171" y="1324"/>
                    <a:pt x="1187" y="1342"/>
                    <a:pt x="1203" y="1358"/>
                  </a:cubicBezTo>
                  <a:lnTo>
                    <a:pt x="1204" y="1358"/>
                  </a:lnTo>
                  <a:cubicBezTo>
                    <a:pt x="1205" y="1359"/>
                    <a:pt x="1206" y="1359"/>
                    <a:pt x="1207" y="1359"/>
                  </a:cubicBezTo>
                  <a:cubicBezTo>
                    <a:pt x="1208" y="1359"/>
                    <a:pt x="1209" y="1359"/>
                    <a:pt x="1210" y="1358"/>
                  </a:cubicBezTo>
                  <a:cubicBezTo>
                    <a:pt x="1221" y="1389"/>
                    <a:pt x="1234" y="1420"/>
                    <a:pt x="1248" y="1449"/>
                  </a:cubicBezTo>
                  <a:cubicBezTo>
                    <a:pt x="1281" y="1514"/>
                    <a:pt x="1288" y="1585"/>
                    <a:pt x="1301" y="1655"/>
                  </a:cubicBezTo>
                  <a:lnTo>
                    <a:pt x="1301" y="1656"/>
                  </a:lnTo>
                  <a:cubicBezTo>
                    <a:pt x="1302" y="1657"/>
                    <a:pt x="1302" y="1658"/>
                    <a:pt x="1303" y="1658"/>
                  </a:cubicBezTo>
                  <a:cubicBezTo>
                    <a:pt x="1304" y="1659"/>
                    <a:pt x="1305" y="1659"/>
                    <a:pt x="1306" y="1659"/>
                  </a:cubicBezTo>
                  <a:cubicBezTo>
                    <a:pt x="1310" y="1684"/>
                    <a:pt x="1316" y="1710"/>
                    <a:pt x="1324" y="1734"/>
                  </a:cubicBezTo>
                  <a:cubicBezTo>
                    <a:pt x="1328" y="1748"/>
                    <a:pt x="1324" y="1763"/>
                    <a:pt x="1335" y="1773"/>
                  </a:cubicBezTo>
                  <a:cubicBezTo>
                    <a:pt x="1336" y="1774"/>
                    <a:pt x="1336" y="1775"/>
                    <a:pt x="1337" y="1775"/>
                  </a:cubicBezTo>
                  <a:cubicBezTo>
                    <a:pt x="1338" y="1776"/>
                    <a:pt x="1339" y="1776"/>
                    <a:pt x="1340" y="1776"/>
                  </a:cubicBezTo>
                  <a:cubicBezTo>
                    <a:pt x="1341" y="1776"/>
                    <a:pt x="1343" y="1776"/>
                    <a:pt x="1344" y="1775"/>
                  </a:cubicBezTo>
                  <a:cubicBezTo>
                    <a:pt x="1345" y="1775"/>
                    <a:pt x="1345" y="1774"/>
                    <a:pt x="1345" y="1773"/>
                  </a:cubicBezTo>
                  <a:cubicBezTo>
                    <a:pt x="1346" y="1772"/>
                    <a:pt x="1347" y="1770"/>
                    <a:pt x="1348" y="1768"/>
                  </a:cubicBezTo>
                  <a:cubicBezTo>
                    <a:pt x="1354" y="1759"/>
                    <a:pt x="1357" y="1748"/>
                    <a:pt x="1358" y="1737"/>
                  </a:cubicBezTo>
                  <a:cubicBezTo>
                    <a:pt x="1362" y="1712"/>
                    <a:pt x="1374" y="1690"/>
                    <a:pt x="1379" y="1666"/>
                  </a:cubicBezTo>
                  <a:cubicBezTo>
                    <a:pt x="1373" y="1702"/>
                    <a:pt x="1370" y="1737"/>
                    <a:pt x="1370" y="1773"/>
                  </a:cubicBezTo>
                  <a:cubicBezTo>
                    <a:pt x="1370" y="1777"/>
                    <a:pt x="1370" y="1780"/>
                    <a:pt x="1370" y="1784"/>
                  </a:cubicBezTo>
                  <a:cubicBezTo>
                    <a:pt x="1371" y="1808"/>
                    <a:pt x="1372" y="1832"/>
                    <a:pt x="1376" y="1855"/>
                  </a:cubicBezTo>
                  <a:cubicBezTo>
                    <a:pt x="1379" y="1883"/>
                    <a:pt x="1374" y="1911"/>
                    <a:pt x="1378" y="1940"/>
                  </a:cubicBezTo>
                  <a:cubicBezTo>
                    <a:pt x="1384" y="1986"/>
                    <a:pt x="1392" y="2032"/>
                    <a:pt x="1404" y="2077"/>
                  </a:cubicBezTo>
                  <a:cubicBezTo>
                    <a:pt x="1385" y="2153"/>
                    <a:pt x="1361" y="2227"/>
                    <a:pt x="1331" y="2298"/>
                  </a:cubicBezTo>
                  <a:cubicBezTo>
                    <a:pt x="1316" y="2337"/>
                    <a:pt x="1313" y="2380"/>
                    <a:pt x="1303" y="2420"/>
                  </a:cubicBezTo>
                  <a:cubicBezTo>
                    <a:pt x="1294" y="2459"/>
                    <a:pt x="1290" y="2499"/>
                    <a:pt x="1290" y="2538"/>
                  </a:cubicBezTo>
                  <a:cubicBezTo>
                    <a:pt x="1290" y="2545"/>
                    <a:pt x="1290" y="2551"/>
                    <a:pt x="1291" y="2558"/>
                  </a:cubicBezTo>
                  <a:cubicBezTo>
                    <a:pt x="1291" y="2560"/>
                    <a:pt x="1291" y="2561"/>
                    <a:pt x="1292" y="2563"/>
                  </a:cubicBezTo>
                  <a:cubicBezTo>
                    <a:pt x="1293" y="2565"/>
                    <a:pt x="1294" y="2566"/>
                    <a:pt x="1296" y="2567"/>
                  </a:cubicBezTo>
                  <a:cubicBezTo>
                    <a:pt x="1298" y="2568"/>
                    <a:pt x="1299" y="2568"/>
                    <a:pt x="1301" y="2568"/>
                  </a:cubicBezTo>
                  <a:cubicBezTo>
                    <a:pt x="1303" y="2568"/>
                    <a:pt x="1304" y="2568"/>
                    <a:pt x="1306" y="2567"/>
                  </a:cubicBezTo>
                  <a:cubicBezTo>
                    <a:pt x="1307" y="2566"/>
                    <a:pt x="1309" y="2565"/>
                    <a:pt x="1310" y="2563"/>
                  </a:cubicBezTo>
                  <a:cubicBezTo>
                    <a:pt x="1346" y="2477"/>
                    <a:pt x="1357" y="2386"/>
                    <a:pt x="1379" y="2297"/>
                  </a:cubicBezTo>
                  <a:cubicBezTo>
                    <a:pt x="1390" y="2254"/>
                    <a:pt x="1414" y="2218"/>
                    <a:pt x="1427" y="2176"/>
                  </a:cubicBezTo>
                  <a:cubicBezTo>
                    <a:pt x="1440" y="2135"/>
                    <a:pt x="1436" y="2085"/>
                    <a:pt x="1447" y="2041"/>
                  </a:cubicBezTo>
                  <a:cubicBezTo>
                    <a:pt x="1460" y="1970"/>
                    <a:pt x="1467" y="1898"/>
                    <a:pt x="1467" y="1826"/>
                  </a:cubicBezTo>
                  <a:cubicBezTo>
                    <a:pt x="1467" y="1810"/>
                    <a:pt x="1467" y="1795"/>
                    <a:pt x="1466" y="1780"/>
                  </a:cubicBezTo>
                  <a:cubicBezTo>
                    <a:pt x="1466" y="1779"/>
                    <a:pt x="1466" y="1778"/>
                    <a:pt x="1466" y="1778"/>
                  </a:cubicBezTo>
                  <a:cubicBezTo>
                    <a:pt x="1466" y="1747"/>
                    <a:pt x="1465" y="1717"/>
                    <a:pt x="1461" y="1687"/>
                  </a:cubicBezTo>
                  <a:cubicBezTo>
                    <a:pt x="1461" y="1687"/>
                    <a:pt x="1461" y="1688"/>
                    <a:pt x="1462" y="1688"/>
                  </a:cubicBezTo>
                  <a:lnTo>
                    <a:pt x="1463" y="1688"/>
                  </a:lnTo>
                  <a:cubicBezTo>
                    <a:pt x="1464" y="1688"/>
                    <a:pt x="1465" y="1688"/>
                    <a:pt x="1465" y="1688"/>
                  </a:cubicBezTo>
                  <a:cubicBezTo>
                    <a:pt x="1466" y="1687"/>
                    <a:pt x="1466" y="1687"/>
                    <a:pt x="1466" y="1687"/>
                  </a:cubicBezTo>
                  <a:cubicBezTo>
                    <a:pt x="1466" y="1686"/>
                    <a:pt x="1467" y="1686"/>
                    <a:pt x="1467" y="1685"/>
                  </a:cubicBezTo>
                  <a:cubicBezTo>
                    <a:pt x="1474" y="1610"/>
                    <a:pt x="1458" y="1536"/>
                    <a:pt x="1459" y="1461"/>
                  </a:cubicBezTo>
                  <a:lnTo>
                    <a:pt x="1459" y="1460"/>
                  </a:lnTo>
                  <a:cubicBezTo>
                    <a:pt x="1459" y="1426"/>
                    <a:pt x="1453" y="1393"/>
                    <a:pt x="1441" y="1361"/>
                  </a:cubicBezTo>
                  <a:moveTo>
                    <a:pt x="918" y="234"/>
                  </a:moveTo>
                  <a:cubicBezTo>
                    <a:pt x="939" y="263"/>
                    <a:pt x="962" y="290"/>
                    <a:pt x="987" y="315"/>
                  </a:cubicBezTo>
                  <a:cubicBezTo>
                    <a:pt x="981" y="314"/>
                    <a:pt x="974" y="313"/>
                    <a:pt x="968" y="312"/>
                  </a:cubicBezTo>
                  <a:cubicBezTo>
                    <a:pt x="936" y="304"/>
                    <a:pt x="903" y="311"/>
                    <a:pt x="875" y="292"/>
                  </a:cubicBezTo>
                  <a:cubicBezTo>
                    <a:pt x="874" y="292"/>
                    <a:pt x="874" y="292"/>
                    <a:pt x="874" y="292"/>
                  </a:cubicBezTo>
                  <a:cubicBezTo>
                    <a:pt x="873" y="292"/>
                    <a:pt x="873" y="292"/>
                    <a:pt x="872" y="292"/>
                  </a:cubicBezTo>
                  <a:cubicBezTo>
                    <a:pt x="871" y="293"/>
                    <a:pt x="871" y="293"/>
                    <a:pt x="871" y="293"/>
                  </a:cubicBezTo>
                  <a:cubicBezTo>
                    <a:pt x="871" y="294"/>
                    <a:pt x="871" y="294"/>
                    <a:pt x="871" y="295"/>
                  </a:cubicBezTo>
                  <a:lnTo>
                    <a:pt x="871" y="296"/>
                  </a:lnTo>
                  <a:lnTo>
                    <a:pt x="871" y="297"/>
                  </a:lnTo>
                  <a:cubicBezTo>
                    <a:pt x="878" y="303"/>
                    <a:pt x="885" y="309"/>
                    <a:pt x="892" y="313"/>
                  </a:cubicBezTo>
                  <a:cubicBezTo>
                    <a:pt x="894" y="314"/>
                    <a:pt x="895" y="314"/>
                    <a:pt x="896" y="315"/>
                  </a:cubicBezTo>
                  <a:cubicBezTo>
                    <a:pt x="916" y="322"/>
                    <a:pt x="934" y="317"/>
                    <a:pt x="955" y="321"/>
                  </a:cubicBezTo>
                  <a:cubicBezTo>
                    <a:pt x="970" y="325"/>
                    <a:pt x="986" y="328"/>
                    <a:pt x="1001" y="331"/>
                  </a:cubicBezTo>
                  <a:lnTo>
                    <a:pt x="1008" y="338"/>
                  </a:lnTo>
                  <a:cubicBezTo>
                    <a:pt x="1011" y="342"/>
                    <a:pt x="1015" y="346"/>
                    <a:pt x="1018" y="349"/>
                  </a:cubicBezTo>
                  <a:lnTo>
                    <a:pt x="1017" y="349"/>
                  </a:lnTo>
                  <a:lnTo>
                    <a:pt x="1016" y="349"/>
                  </a:lnTo>
                  <a:cubicBezTo>
                    <a:pt x="966" y="349"/>
                    <a:pt x="918" y="344"/>
                    <a:pt x="869" y="345"/>
                  </a:cubicBezTo>
                  <a:cubicBezTo>
                    <a:pt x="823" y="345"/>
                    <a:pt x="777" y="330"/>
                    <a:pt x="731" y="327"/>
                  </a:cubicBezTo>
                  <a:cubicBezTo>
                    <a:pt x="728" y="327"/>
                    <a:pt x="727" y="332"/>
                    <a:pt x="731" y="332"/>
                  </a:cubicBezTo>
                  <a:cubicBezTo>
                    <a:pt x="800" y="341"/>
                    <a:pt x="868" y="355"/>
                    <a:pt x="937" y="359"/>
                  </a:cubicBezTo>
                  <a:cubicBezTo>
                    <a:pt x="931" y="361"/>
                    <a:pt x="925" y="362"/>
                    <a:pt x="919" y="363"/>
                  </a:cubicBezTo>
                  <a:cubicBezTo>
                    <a:pt x="885" y="366"/>
                    <a:pt x="850" y="360"/>
                    <a:pt x="817" y="360"/>
                  </a:cubicBezTo>
                  <a:cubicBezTo>
                    <a:pt x="783" y="361"/>
                    <a:pt x="755" y="356"/>
                    <a:pt x="726" y="369"/>
                  </a:cubicBezTo>
                  <a:cubicBezTo>
                    <a:pt x="688" y="362"/>
                    <a:pt x="650" y="358"/>
                    <a:pt x="611" y="358"/>
                  </a:cubicBezTo>
                  <a:cubicBezTo>
                    <a:pt x="598" y="358"/>
                    <a:pt x="585" y="359"/>
                    <a:pt x="572" y="360"/>
                  </a:cubicBezTo>
                  <a:cubicBezTo>
                    <a:pt x="598" y="332"/>
                    <a:pt x="628" y="308"/>
                    <a:pt x="662" y="289"/>
                  </a:cubicBezTo>
                  <a:cubicBezTo>
                    <a:pt x="669" y="285"/>
                    <a:pt x="677" y="281"/>
                    <a:pt x="685" y="277"/>
                  </a:cubicBezTo>
                  <a:cubicBezTo>
                    <a:pt x="745" y="247"/>
                    <a:pt x="806" y="207"/>
                    <a:pt x="875" y="197"/>
                  </a:cubicBezTo>
                  <a:lnTo>
                    <a:pt x="876" y="197"/>
                  </a:lnTo>
                  <a:lnTo>
                    <a:pt x="896" y="202"/>
                  </a:lnTo>
                  <a:cubicBezTo>
                    <a:pt x="902" y="212"/>
                    <a:pt x="910" y="224"/>
                    <a:pt x="918" y="234"/>
                  </a:cubicBezTo>
                  <a:moveTo>
                    <a:pt x="323" y="335"/>
                  </a:moveTo>
                  <a:cubicBezTo>
                    <a:pt x="387" y="278"/>
                    <a:pt x="449" y="217"/>
                    <a:pt x="524" y="175"/>
                  </a:cubicBezTo>
                  <a:cubicBezTo>
                    <a:pt x="598" y="137"/>
                    <a:pt x="678" y="111"/>
                    <a:pt x="760" y="100"/>
                  </a:cubicBezTo>
                  <a:lnTo>
                    <a:pt x="761" y="100"/>
                  </a:lnTo>
                  <a:cubicBezTo>
                    <a:pt x="761" y="99"/>
                    <a:pt x="762" y="99"/>
                    <a:pt x="762" y="99"/>
                  </a:cubicBezTo>
                  <a:cubicBezTo>
                    <a:pt x="777" y="105"/>
                    <a:pt x="792" y="112"/>
                    <a:pt x="807" y="121"/>
                  </a:cubicBezTo>
                  <a:cubicBezTo>
                    <a:pt x="813" y="124"/>
                    <a:pt x="819" y="128"/>
                    <a:pt x="826" y="132"/>
                  </a:cubicBezTo>
                  <a:cubicBezTo>
                    <a:pt x="848" y="148"/>
                    <a:pt x="868" y="167"/>
                    <a:pt x="885" y="188"/>
                  </a:cubicBezTo>
                  <a:lnTo>
                    <a:pt x="877" y="186"/>
                  </a:lnTo>
                  <a:lnTo>
                    <a:pt x="877" y="184"/>
                  </a:lnTo>
                  <a:cubicBezTo>
                    <a:pt x="877" y="183"/>
                    <a:pt x="876" y="183"/>
                    <a:pt x="875" y="182"/>
                  </a:cubicBezTo>
                  <a:lnTo>
                    <a:pt x="874" y="182"/>
                  </a:lnTo>
                  <a:cubicBezTo>
                    <a:pt x="873" y="182"/>
                    <a:pt x="872" y="182"/>
                    <a:pt x="872" y="182"/>
                  </a:cubicBezTo>
                  <a:cubicBezTo>
                    <a:pt x="871" y="182"/>
                    <a:pt x="871" y="183"/>
                    <a:pt x="871" y="183"/>
                  </a:cubicBezTo>
                  <a:cubicBezTo>
                    <a:pt x="822" y="167"/>
                    <a:pt x="762" y="170"/>
                    <a:pt x="716" y="173"/>
                  </a:cubicBezTo>
                  <a:cubicBezTo>
                    <a:pt x="685" y="176"/>
                    <a:pt x="654" y="187"/>
                    <a:pt x="627" y="202"/>
                  </a:cubicBezTo>
                  <a:cubicBezTo>
                    <a:pt x="616" y="209"/>
                    <a:pt x="605" y="216"/>
                    <a:pt x="594" y="225"/>
                  </a:cubicBezTo>
                  <a:cubicBezTo>
                    <a:pt x="594" y="225"/>
                    <a:pt x="594" y="226"/>
                    <a:pt x="593" y="226"/>
                  </a:cubicBezTo>
                  <a:cubicBezTo>
                    <a:pt x="592" y="227"/>
                    <a:pt x="592" y="229"/>
                    <a:pt x="592" y="230"/>
                  </a:cubicBezTo>
                  <a:cubicBezTo>
                    <a:pt x="592" y="231"/>
                    <a:pt x="592" y="234"/>
                    <a:pt x="593" y="234"/>
                  </a:cubicBezTo>
                  <a:cubicBezTo>
                    <a:pt x="594" y="235"/>
                    <a:pt x="594" y="235"/>
                    <a:pt x="594" y="235"/>
                  </a:cubicBezTo>
                  <a:cubicBezTo>
                    <a:pt x="597" y="238"/>
                    <a:pt x="599" y="241"/>
                    <a:pt x="602" y="242"/>
                  </a:cubicBezTo>
                  <a:cubicBezTo>
                    <a:pt x="606" y="245"/>
                    <a:pt x="611" y="245"/>
                    <a:pt x="615" y="245"/>
                  </a:cubicBezTo>
                  <a:cubicBezTo>
                    <a:pt x="578" y="263"/>
                    <a:pt x="539" y="279"/>
                    <a:pt x="503" y="299"/>
                  </a:cubicBezTo>
                  <a:cubicBezTo>
                    <a:pt x="496" y="302"/>
                    <a:pt x="490" y="306"/>
                    <a:pt x="483" y="310"/>
                  </a:cubicBezTo>
                  <a:cubicBezTo>
                    <a:pt x="473" y="316"/>
                    <a:pt x="463" y="322"/>
                    <a:pt x="453" y="329"/>
                  </a:cubicBezTo>
                  <a:cubicBezTo>
                    <a:pt x="438" y="340"/>
                    <a:pt x="421" y="363"/>
                    <a:pt x="405" y="370"/>
                  </a:cubicBezTo>
                  <a:cubicBezTo>
                    <a:pt x="402" y="371"/>
                    <a:pt x="405" y="375"/>
                    <a:pt x="407" y="375"/>
                  </a:cubicBezTo>
                  <a:cubicBezTo>
                    <a:pt x="438" y="368"/>
                    <a:pt x="467" y="330"/>
                    <a:pt x="496" y="316"/>
                  </a:cubicBezTo>
                  <a:cubicBezTo>
                    <a:pt x="545" y="290"/>
                    <a:pt x="595" y="271"/>
                    <a:pt x="644" y="247"/>
                  </a:cubicBezTo>
                  <a:lnTo>
                    <a:pt x="645" y="247"/>
                  </a:lnTo>
                  <a:cubicBezTo>
                    <a:pt x="646" y="246"/>
                    <a:pt x="646" y="245"/>
                    <a:pt x="647" y="244"/>
                  </a:cubicBezTo>
                  <a:cubicBezTo>
                    <a:pt x="648" y="243"/>
                    <a:pt x="648" y="243"/>
                    <a:pt x="648" y="241"/>
                  </a:cubicBezTo>
                  <a:cubicBezTo>
                    <a:pt x="648" y="240"/>
                    <a:pt x="648" y="238"/>
                    <a:pt x="647" y="237"/>
                  </a:cubicBezTo>
                  <a:cubicBezTo>
                    <a:pt x="646" y="236"/>
                    <a:pt x="646" y="235"/>
                    <a:pt x="645" y="234"/>
                  </a:cubicBezTo>
                  <a:cubicBezTo>
                    <a:pt x="644" y="234"/>
                    <a:pt x="644" y="234"/>
                    <a:pt x="643" y="234"/>
                  </a:cubicBezTo>
                  <a:cubicBezTo>
                    <a:pt x="628" y="230"/>
                    <a:pt x="612" y="228"/>
                    <a:pt x="638" y="217"/>
                  </a:cubicBezTo>
                  <a:cubicBezTo>
                    <a:pt x="663" y="207"/>
                    <a:pt x="682" y="198"/>
                    <a:pt x="705" y="191"/>
                  </a:cubicBezTo>
                  <a:cubicBezTo>
                    <a:pt x="731" y="185"/>
                    <a:pt x="757" y="182"/>
                    <a:pt x="782" y="182"/>
                  </a:cubicBezTo>
                  <a:cubicBezTo>
                    <a:pt x="802" y="182"/>
                    <a:pt x="821" y="184"/>
                    <a:pt x="840" y="187"/>
                  </a:cubicBezTo>
                  <a:cubicBezTo>
                    <a:pt x="830" y="190"/>
                    <a:pt x="820" y="195"/>
                    <a:pt x="810" y="199"/>
                  </a:cubicBezTo>
                  <a:cubicBezTo>
                    <a:pt x="780" y="210"/>
                    <a:pt x="751" y="225"/>
                    <a:pt x="723" y="241"/>
                  </a:cubicBezTo>
                  <a:cubicBezTo>
                    <a:pt x="709" y="246"/>
                    <a:pt x="696" y="253"/>
                    <a:pt x="683" y="260"/>
                  </a:cubicBezTo>
                  <a:cubicBezTo>
                    <a:pt x="673" y="266"/>
                    <a:pt x="663" y="273"/>
                    <a:pt x="653" y="280"/>
                  </a:cubicBezTo>
                  <a:cubicBezTo>
                    <a:pt x="629" y="303"/>
                    <a:pt x="577" y="322"/>
                    <a:pt x="567" y="357"/>
                  </a:cubicBezTo>
                  <a:cubicBezTo>
                    <a:pt x="567" y="358"/>
                    <a:pt x="567" y="358"/>
                    <a:pt x="567" y="358"/>
                  </a:cubicBezTo>
                  <a:cubicBezTo>
                    <a:pt x="527" y="361"/>
                    <a:pt x="487" y="368"/>
                    <a:pt x="449" y="378"/>
                  </a:cubicBezTo>
                  <a:cubicBezTo>
                    <a:pt x="442" y="380"/>
                    <a:pt x="435" y="382"/>
                    <a:pt x="429" y="386"/>
                  </a:cubicBezTo>
                  <a:cubicBezTo>
                    <a:pt x="419" y="386"/>
                    <a:pt x="409" y="388"/>
                    <a:pt x="400" y="389"/>
                  </a:cubicBezTo>
                  <a:cubicBezTo>
                    <a:pt x="398" y="389"/>
                    <a:pt x="396" y="390"/>
                    <a:pt x="394" y="391"/>
                  </a:cubicBezTo>
                  <a:cubicBezTo>
                    <a:pt x="394" y="389"/>
                    <a:pt x="394" y="388"/>
                    <a:pt x="394" y="387"/>
                  </a:cubicBezTo>
                  <a:cubicBezTo>
                    <a:pt x="394" y="385"/>
                    <a:pt x="394" y="384"/>
                    <a:pt x="393" y="382"/>
                  </a:cubicBezTo>
                  <a:cubicBezTo>
                    <a:pt x="392" y="381"/>
                    <a:pt x="391" y="379"/>
                    <a:pt x="389" y="378"/>
                  </a:cubicBezTo>
                  <a:cubicBezTo>
                    <a:pt x="387" y="377"/>
                    <a:pt x="386" y="377"/>
                    <a:pt x="384" y="377"/>
                  </a:cubicBezTo>
                  <a:cubicBezTo>
                    <a:pt x="377" y="377"/>
                    <a:pt x="370" y="379"/>
                    <a:pt x="364" y="381"/>
                  </a:cubicBezTo>
                  <a:cubicBezTo>
                    <a:pt x="364" y="380"/>
                    <a:pt x="364" y="380"/>
                    <a:pt x="364" y="380"/>
                  </a:cubicBezTo>
                  <a:cubicBezTo>
                    <a:pt x="364" y="379"/>
                    <a:pt x="364" y="378"/>
                    <a:pt x="363" y="377"/>
                  </a:cubicBezTo>
                  <a:cubicBezTo>
                    <a:pt x="362" y="376"/>
                    <a:pt x="362" y="376"/>
                    <a:pt x="361" y="375"/>
                  </a:cubicBezTo>
                  <a:cubicBezTo>
                    <a:pt x="361" y="375"/>
                    <a:pt x="360" y="375"/>
                    <a:pt x="359" y="375"/>
                  </a:cubicBezTo>
                  <a:cubicBezTo>
                    <a:pt x="358" y="375"/>
                    <a:pt x="358" y="375"/>
                    <a:pt x="358" y="375"/>
                  </a:cubicBezTo>
                  <a:cubicBezTo>
                    <a:pt x="339" y="379"/>
                    <a:pt x="320" y="387"/>
                    <a:pt x="304" y="396"/>
                  </a:cubicBezTo>
                  <a:cubicBezTo>
                    <a:pt x="296" y="401"/>
                    <a:pt x="289" y="405"/>
                    <a:pt x="283" y="410"/>
                  </a:cubicBezTo>
                  <a:cubicBezTo>
                    <a:pt x="301" y="396"/>
                    <a:pt x="316" y="380"/>
                    <a:pt x="329" y="361"/>
                  </a:cubicBezTo>
                  <a:cubicBezTo>
                    <a:pt x="330" y="360"/>
                    <a:pt x="330" y="359"/>
                    <a:pt x="330" y="358"/>
                  </a:cubicBezTo>
                  <a:cubicBezTo>
                    <a:pt x="330" y="356"/>
                    <a:pt x="330" y="355"/>
                    <a:pt x="329" y="354"/>
                  </a:cubicBezTo>
                  <a:cubicBezTo>
                    <a:pt x="328" y="353"/>
                    <a:pt x="327" y="352"/>
                    <a:pt x="326" y="351"/>
                  </a:cubicBezTo>
                  <a:cubicBezTo>
                    <a:pt x="325" y="351"/>
                    <a:pt x="324" y="350"/>
                    <a:pt x="322" y="350"/>
                  </a:cubicBezTo>
                  <a:cubicBezTo>
                    <a:pt x="321" y="350"/>
                    <a:pt x="320" y="351"/>
                    <a:pt x="319" y="351"/>
                  </a:cubicBezTo>
                  <a:cubicBezTo>
                    <a:pt x="287" y="372"/>
                    <a:pt x="257" y="398"/>
                    <a:pt x="231" y="426"/>
                  </a:cubicBezTo>
                  <a:cubicBezTo>
                    <a:pt x="260" y="394"/>
                    <a:pt x="290" y="364"/>
                    <a:pt x="322" y="335"/>
                  </a:cubicBezTo>
                  <a:lnTo>
                    <a:pt x="323" y="335"/>
                  </a:lnTo>
                  <a:moveTo>
                    <a:pt x="74" y="597"/>
                  </a:moveTo>
                  <a:cubicBezTo>
                    <a:pt x="75" y="593"/>
                    <a:pt x="75" y="589"/>
                    <a:pt x="75" y="585"/>
                  </a:cubicBezTo>
                  <a:cubicBezTo>
                    <a:pt x="76" y="534"/>
                    <a:pt x="120" y="489"/>
                    <a:pt x="115" y="439"/>
                  </a:cubicBezTo>
                  <a:cubicBezTo>
                    <a:pt x="114" y="437"/>
                    <a:pt x="114" y="437"/>
                    <a:pt x="113" y="435"/>
                  </a:cubicBezTo>
                  <a:cubicBezTo>
                    <a:pt x="113" y="434"/>
                    <a:pt x="111" y="433"/>
                    <a:pt x="110" y="432"/>
                  </a:cubicBezTo>
                  <a:cubicBezTo>
                    <a:pt x="109" y="431"/>
                    <a:pt x="108" y="431"/>
                    <a:pt x="107" y="431"/>
                  </a:cubicBezTo>
                  <a:lnTo>
                    <a:pt x="115" y="411"/>
                  </a:lnTo>
                  <a:cubicBezTo>
                    <a:pt x="118" y="404"/>
                    <a:pt x="122" y="396"/>
                    <a:pt x="126" y="389"/>
                  </a:cubicBezTo>
                  <a:cubicBezTo>
                    <a:pt x="136" y="372"/>
                    <a:pt x="148" y="357"/>
                    <a:pt x="163" y="343"/>
                  </a:cubicBezTo>
                  <a:cubicBezTo>
                    <a:pt x="152" y="369"/>
                    <a:pt x="147" y="396"/>
                    <a:pt x="147" y="424"/>
                  </a:cubicBezTo>
                  <a:cubicBezTo>
                    <a:pt x="147" y="428"/>
                    <a:pt x="147" y="432"/>
                    <a:pt x="148" y="436"/>
                  </a:cubicBezTo>
                  <a:cubicBezTo>
                    <a:pt x="133" y="463"/>
                    <a:pt x="120" y="490"/>
                    <a:pt x="108" y="519"/>
                  </a:cubicBezTo>
                  <a:cubicBezTo>
                    <a:pt x="100" y="537"/>
                    <a:pt x="91" y="556"/>
                    <a:pt x="83" y="575"/>
                  </a:cubicBezTo>
                  <a:cubicBezTo>
                    <a:pt x="80" y="578"/>
                    <a:pt x="77" y="587"/>
                    <a:pt x="74" y="597"/>
                  </a:cubicBezTo>
                  <a:moveTo>
                    <a:pt x="150" y="527"/>
                  </a:moveTo>
                  <a:lnTo>
                    <a:pt x="147" y="530"/>
                  </a:lnTo>
                  <a:lnTo>
                    <a:pt x="150" y="526"/>
                  </a:lnTo>
                  <a:lnTo>
                    <a:pt x="150" y="527"/>
                  </a:lnTo>
                  <a:moveTo>
                    <a:pt x="313" y="638"/>
                  </a:moveTo>
                  <a:lnTo>
                    <a:pt x="316" y="638"/>
                  </a:lnTo>
                  <a:lnTo>
                    <a:pt x="316" y="639"/>
                  </a:lnTo>
                  <a:lnTo>
                    <a:pt x="313" y="638"/>
                  </a:lnTo>
                  <a:moveTo>
                    <a:pt x="352" y="645"/>
                  </a:moveTo>
                  <a:lnTo>
                    <a:pt x="351" y="645"/>
                  </a:lnTo>
                  <a:lnTo>
                    <a:pt x="359" y="647"/>
                  </a:lnTo>
                  <a:lnTo>
                    <a:pt x="352" y="645"/>
                  </a:lnTo>
                  <a:moveTo>
                    <a:pt x="381" y="653"/>
                  </a:moveTo>
                  <a:cubicBezTo>
                    <a:pt x="377" y="651"/>
                    <a:pt x="373" y="650"/>
                    <a:pt x="370" y="649"/>
                  </a:cubicBezTo>
                  <a:lnTo>
                    <a:pt x="382" y="652"/>
                  </a:lnTo>
                  <a:lnTo>
                    <a:pt x="381" y="653"/>
                  </a:lnTo>
                  <a:moveTo>
                    <a:pt x="429" y="658"/>
                  </a:moveTo>
                  <a:lnTo>
                    <a:pt x="435" y="658"/>
                  </a:lnTo>
                  <a:cubicBezTo>
                    <a:pt x="435" y="658"/>
                    <a:pt x="435" y="659"/>
                    <a:pt x="435" y="660"/>
                  </a:cubicBezTo>
                  <a:cubicBezTo>
                    <a:pt x="435" y="660"/>
                    <a:pt x="435" y="661"/>
                    <a:pt x="435" y="662"/>
                  </a:cubicBezTo>
                  <a:lnTo>
                    <a:pt x="434" y="662"/>
                  </a:lnTo>
                  <a:lnTo>
                    <a:pt x="433" y="662"/>
                  </a:lnTo>
                  <a:cubicBezTo>
                    <a:pt x="432" y="660"/>
                    <a:pt x="430" y="658"/>
                    <a:pt x="429" y="657"/>
                  </a:cubicBezTo>
                  <a:lnTo>
                    <a:pt x="429" y="658"/>
                  </a:lnTo>
                  <a:moveTo>
                    <a:pt x="434" y="697"/>
                  </a:moveTo>
                  <a:lnTo>
                    <a:pt x="438" y="697"/>
                  </a:lnTo>
                  <a:lnTo>
                    <a:pt x="446" y="703"/>
                  </a:lnTo>
                  <a:lnTo>
                    <a:pt x="434" y="697"/>
                  </a:lnTo>
                  <a:moveTo>
                    <a:pt x="745" y="776"/>
                  </a:moveTo>
                  <a:lnTo>
                    <a:pt x="742" y="771"/>
                  </a:lnTo>
                  <a:lnTo>
                    <a:pt x="748" y="774"/>
                  </a:lnTo>
                  <a:lnTo>
                    <a:pt x="747" y="774"/>
                  </a:lnTo>
                  <a:cubicBezTo>
                    <a:pt x="746" y="775"/>
                    <a:pt x="745" y="776"/>
                    <a:pt x="745" y="777"/>
                  </a:cubicBezTo>
                  <a:lnTo>
                    <a:pt x="745" y="776"/>
                  </a:lnTo>
                  <a:moveTo>
                    <a:pt x="922" y="933"/>
                  </a:moveTo>
                  <a:lnTo>
                    <a:pt x="922" y="931"/>
                  </a:lnTo>
                  <a:lnTo>
                    <a:pt x="923" y="932"/>
                  </a:lnTo>
                  <a:cubicBezTo>
                    <a:pt x="923" y="933"/>
                    <a:pt x="922" y="934"/>
                    <a:pt x="922" y="935"/>
                  </a:cubicBezTo>
                  <a:lnTo>
                    <a:pt x="922" y="933"/>
                  </a:lnTo>
                  <a:moveTo>
                    <a:pt x="1064" y="1177"/>
                  </a:moveTo>
                  <a:cubicBezTo>
                    <a:pt x="1060" y="1171"/>
                    <a:pt x="1057" y="1166"/>
                    <a:pt x="1054" y="1161"/>
                  </a:cubicBezTo>
                  <a:lnTo>
                    <a:pt x="1046" y="1148"/>
                  </a:lnTo>
                  <a:cubicBezTo>
                    <a:pt x="1052" y="1157"/>
                    <a:pt x="1058" y="1167"/>
                    <a:pt x="1064" y="1176"/>
                  </a:cubicBezTo>
                  <a:lnTo>
                    <a:pt x="1064" y="1177"/>
                  </a:lnTo>
                  <a:moveTo>
                    <a:pt x="1095" y="1209"/>
                  </a:moveTo>
                  <a:lnTo>
                    <a:pt x="1096" y="1212"/>
                  </a:lnTo>
                  <a:lnTo>
                    <a:pt x="1095" y="1209"/>
                  </a:lnTo>
                  <a:moveTo>
                    <a:pt x="1414" y="2103"/>
                  </a:moveTo>
                  <a:cubicBezTo>
                    <a:pt x="1412" y="2119"/>
                    <a:pt x="1412" y="2135"/>
                    <a:pt x="1410" y="2152"/>
                  </a:cubicBezTo>
                  <a:cubicBezTo>
                    <a:pt x="1405" y="2190"/>
                    <a:pt x="1388" y="2190"/>
                    <a:pt x="1380" y="2219"/>
                  </a:cubicBezTo>
                  <a:cubicBezTo>
                    <a:pt x="1367" y="2256"/>
                    <a:pt x="1358" y="2294"/>
                    <a:pt x="1353" y="2333"/>
                  </a:cubicBezTo>
                  <a:cubicBezTo>
                    <a:pt x="1351" y="2363"/>
                    <a:pt x="1334" y="2392"/>
                    <a:pt x="1327" y="2422"/>
                  </a:cubicBezTo>
                  <a:cubicBezTo>
                    <a:pt x="1323" y="2442"/>
                    <a:pt x="1318" y="2462"/>
                    <a:pt x="1313" y="2482"/>
                  </a:cubicBezTo>
                  <a:cubicBezTo>
                    <a:pt x="1315" y="2416"/>
                    <a:pt x="1327" y="2350"/>
                    <a:pt x="1351" y="2287"/>
                  </a:cubicBezTo>
                  <a:cubicBezTo>
                    <a:pt x="1367" y="2252"/>
                    <a:pt x="1381" y="2215"/>
                    <a:pt x="1392" y="2177"/>
                  </a:cubicBezTo>
                  <a:cubicBezTo>
                    <a:pt x="1398" y="2153"/>
                    <a:pt x="1408" y="2126"/>
                    <a:pt x="1414" y="2101"/>
                  </a:cubicBezTo>
                  <a:lnTo>
                    <a:pt x="1414" y="2103"/>
                  </a:lnTo>
                  <a:moveTo>
                    <a:pt x="1452" y="1642"/>
                  </a:moveTo>
                  <a:cubicBezTo>
                    <a:pt x="1444" y="1609"/>
                    <a:pt x="1437" y="1570"/>
                    <a:pt x="1416" y="1543"/>
                  </a:cubicBezTo>
                  <a:cubicBezTo>
                    <a:pt x="1413" y="1540"/>
                    <a:pt x="1408" y="1543"/>
                    <a:pt x="1410" y="1547"/>
                  </a:cubicBezTo>
                  <a:cubicBezTo>
                    <a:pt x="1434" y="1585"/>
                    <a:pt x="1444" y="1649"/>
                    <a:pt x="1449" y="1693"/>
                  </a:cubicBezTo>
                  <a:cubicBezTo>
                    <a:pt x="1451" y="1719"/>
                    <a:pt x="1452" y="1745"/>
                    <a:pt x="1452" y="1771"/>
                  </a:cubicBezTo>
                  <a:cubicBezTo>
                    <a:pt x="1452" y="1797"/>
                    <a:pt x="1451" y="1823"/>
                    <a:pt x="1449" y="1849"/>
                  </a:cubicBezTo>
                  <a:cubicBezTo>
                    <a:pt x="1449" y="1919"/>
                    <a:pt x="1431" y="1989"/>
                    <a:pt x="1420" y="2059"/>
                  </a:cubicBezTo>
                  <a:lnTo>
                    <a:pt x="1420" y="2058"/>
                  </a:lnTo>
                  <a:cubicBezTo>
                    <a:pt x="1420" y="2057"/>
                    <a:pt x="1419" y="2057"/>
                    <a:pt x="1418" y="2056"/>
                  </a:cubicBezTo>
                  <a:cubicBezTo>
                    <a:pt x="1415" y="2027"/>
                    <a:pt x="1407" y="1997"/>
                    <a:pt x="1403" y="1968"/>
                  </a:cubicBezTo>
                  <a:cubicBezTo>
                    <a:pt x="1397" y="1924"/>
                    <a:pt x="1398" y="1879"/>
                    <a:pt x="1393" y="1834"/>
                  </a:cubicBezTo>
                  <a:cubicBezTo>
                    <a:pt x="1389" y="1792"/>
                    <a:pt x="1387" y="1749"/>
                    <a:pt x="1387" y="1706"/>
                  </a:cubicBezTo>
                  <a:cubicBezTo>
                    <a:pt x="1387" y="1700"/>
                    <a:pt x="1387" y="1694"/>
                    <a:pt x="1387" y="1689"/>
                  </a:cubicBezTo>
                  <a:cubicBezTo>
                    <a:pt x="1388" y="1685"/>
                    <a:pt x="1388" y="1682"/>
                    <a:pt x="1388" y="1679"/>
                  </a:cubicBezTo>
                  <a:cubicBezTo>
                    <a:pt x="1388" y="1667"/>
                    <a:pt x="1385" y="1656"/>
                    <a:pt x="1380" y="1645"/>
                  </a:cubicBezTo>
                  <a:cubicBezTo>
                    <a:pt x="1379" y="1645"/>
                    <a:pt x="1379" y="1644"/>
                    <a:pt x="1378" y="1644"/>
                  </a:cubicBezTo>
                  <a:cubicBezTo>
                    <a:pt x="1378" y="1644"/>
                    <a:pt x="1377" y="1643"/>
                    <a:pt x="1376" y="1643"/>
                  </a:cubicBezTo>
                  <a:cubicBezTo>
                    <a:pt x="1375" y="1643"/>
                    <a:pt x="1374" y="1644"/>
                    <a:pt x="1373" y="1644"/>
                  </a:cubicBezTo>
                  <a:cubicBezTo>
                    <a:pt x="1372" y="1644"/>
                    <a:pt x="1371" y="1645"/>
                    <a:pt x="1371" y="1646"/>
                  </a:cubicBezTo>
                  <a:lnTo>
                    <a:pt x="1371" y="1647"/>
                  </a:lnTo>
                  <a:cubicBezTo>
                    <a:pt x="1358" y="1678"/>
                    <a:pt x="1349" y="1710"/>
                    <a:pt x="1343" y="1742"/>
                  </a:cubicBezTo>
                  <a:cubicBezTo>
                    <a:pt x="1343" y="1747"/>
                    <a:pt x="1338" y="1730"/>
                    <a:pt x="1338" y="1727"/>
                  </a:cubicBezTo>
                  <a:cubicBezTo>
                    <a:pt x="1334" y="1710"/>
                    <a:pt x="1329" y="1693"/>
                    <a:pt x="1321" y="1677"/>
                  </a:cubicBezTo>
                  <a:cubicBezTo>
                    <a:pt x="1307" y="1638"/>
                    <a:pt x="1325" y="1592"/>
                    <a:pt x="1324" y="1551"/>
                  </a:cubicBezTo>
                  <a:cubicBezTo>
                    <a:pt x="1322" y="1511"/>
                    <a:pt x="1322" y="1472"/>
                    <a:pt x="1319" y="1433"/>
                  </a:cubicBezTo>
                  <a:cubicBezTo>
                    <a:pt x="1319" y="1428"/>
                    <a:pt x="1312" y="1429"/>
                    <a:pt x="1312" y="1433"/>
                  </a:cubicBezTo>
                  <a:cubicBezTo>
                    <a:pt x="1310" y="1455"/>
                    <a:pt x="1309" y="1478"/>
                    <a:pt x="1309" y="1501"/>
                  </a:cubicBezTo>
                  <a:cubicBezTo>
                    <a:pt x="1309" y="1508"/>
                    <a:pt x="1309" y="1515"/>
                    <a:pt x="1309" y="1522"/>
                  </a:cubicBezTo>
                  <a:cubicBezTo>
                    <a:pt x="1309" y="1525"/>
                    <a:pt x="1310" y="1528"/>
                    <a:pt x="1310" y="1531"/>
                  </a:cubicBezTo>
                  <a:cubicBezTo>
                    <a:pt x="1310" y="1540"/>
                    <a:pt x="1309" y="1550"/>
                    <a:pt x="1308" y="1560"/>
                  </a:cubicBezTo>
                  <a:cubicBezTo>
                    <a:pt x="1299" y="1517"/>
                    <a:pt x="1286" y="1476"/>
                    <a:pt x="1267" y="1438"/>
                  </a:cubicBezTo>
                  <a:cubicBezTo>
                    <a:pt x="1229" y="1362"/>
                    <a:pt x="1203" y="1281"/>
                    <a:pt x="1192" y="1197"/>
                  </a:cubicBezTo>
                  <a:cubicBezTo>
                    <a:pt x="1192" y="1193"/>
                    <a:pt x="1184" y="1193"/>
                    <a:pt x="1184" y="1197"/>
                  </a:cubicBezTo>
                  <a:cubicBezTo>
                    <a:pt x="1184" y="1200"/>
                    <a:pt x="1183" y="1203"/>
                    <a:pt x="1183" y="1206"/>
                  </a:cubicBezTo>
                  <a:cubicBezTo>
                    <a:pt x="1183" y="1209"/>
                    <a:pt x="1184" y="1211"/>
                    <a:pt x="1184" y="1214"/>
                  </a:cubicBezTo>
                  <a:lnTo>
                    <a:pt x="1182" y="1214"/>
                  </a:lnTo>
                  <a:cubicBezTo>
                    <a:pt x="1181" y="1220"/>
                    <a:pt x="1181" y="1226"/>
                    <a:pt x="1181" y="1232"/>
                  </a:cubicBezTo>
                  <a:cubicBezTo>
                    <a:pt x="1181" y="1237"/>
                    <a:pt x="1181" y="1243"/>
                    <a:pt x="1182" y="1249"/>
                  </a:cubicBezTo>
                  <a:cubicBezTo>
                    <a:pt x="1184" y="1268"/>
                    <a:pt x="1188" y="1286"/>
                    <a:pt x="1195" y="1303"/>
                  </a:cubicBezTo>
                  <a:cubicBezTo>
                    <a:pt x="1195" y="1304"/>
                    <a:pt x="1195" y="1304"/>
                    <a:pt x="1195" y="1304"/>
                  </a:cubicBezTo>
                  <a:cubicBezTo>
                    <a:pt x="1195" y="1312"/>
                    <a:pt x="1197" y="1321"/>
                    <a:pt x="1201" y="1329"/>
                  </a:cubicBezTo>
                  <a:cubicBezTo>
                    <a:pt x="1178" y="1292"/>
                    <a:pt x="1141" y="1267"/>
                    <a:pt x="1121" y="1228"/>
                  </a:cubicBezTo>
                  <a:cubicBezTo>
                    <a:pt x="1068" y="1121"/>
                    <a:pt x="1023" y="1013"/>
                    <a:pt x="1019" y="892"/>
                  </a:cubicBezTo>
                  <a:lnTo>
                    <a:pt x="1019" y="891"/>
                  </a:lnTo>
                  <a:cubicBezTo>
                    <a:pt x="1019" y="891"/>
                    <a:pt x="1018" y="891"/>
                    <a:pt x="1018" y="890"/>
                  </a:cubicBezTo>
                  <a:lnTo>
                    <a:pt x="1017" y="890"/>
                  </a:lnTo>
                  <a:cubicBezTo>
                    <a:pt x="1016" y="890"/>
                    <a:pt x="1016" y="890"/>
                    <a:pt x="1016" y="890"/>
                  </a:cubicBezTo>
                  <a:cubicBezTo>
                    <a:pt x="1015" y="891"/>
                    <a:pt x="1015" y="891"/>
                    <a:pt x="1015" y="891"/>
                  </a:cubicBezTo>
                  <a:cubicBezTo>
                    <a:pt x="1015" y="891"/>
                    <a:pt x="1015" y="892"/>
                    <a:pt x="1014" y="892"/>
                  </a:cubicBezTo>
                  <a:cubicBezTo>
                    <a:pt x="1013" y="905"/>
                    <a:pt x="1013" y="918"/>
                    <a:pt x="1013" y="931"/>
                  </a:cubicBezTo>
                  <a:cubicBezTo>
                    <a:pt x="1013" y="1004"/>
                    <a:pt x="1031" y="1076"/>
                    <a:pt x="1066" y="1140"/>
                  </a:cubicBezTo>
                  <a:cubicBezTo>
                    <a:pt x="1073" y="1153"/>
                    <a:pt x="1080" y="1167"/>
                    <a:pt x="1086" y="1181"/>
                  </a:cubicBezTo>
                  <a:lnTo>
                    <a:pt x="1081" y="1175"/>
                  </a:lnTo>
                  <a:cubicBezTo>
                    <a:pt x="1080" y="1173"/>
                    <a:pt x="1079" y="1170"/>
                    <a:pt x="1078" y="1167"/>
                  </a:cubicBezTo>
                  <a:lnTo>
                    <a:pt x="1078" y="1166"/>
                  </a:lnTo>
                  <a:cubicBezTo>
                    <a:pt x="1077" y="1166"/>
                    <a:pt x="1077" y="1166"/>
                    <a:pt x="1077" y="1166"/>
                  </a:cubicBezTo>
                  <a:cubicBezTo>
                    <a:pt x="1076" y="1166"/>
                    <a:pt x="1076" y="1166"/>
                    <a:pt x="1076" y="1166"/>
                  </a:cubicBezTo>
                  <a:lnTo>
                    <a:pt x="1075" y="1167"/>
                  </a:lnTo>
                  <a:cubicBezTo>
                    <a:pt x="1075" y="1167"/>
                    <a:pt x="1074" y="1166"/>
                    <a:pt x="1074" y="1165"/>
                  </a:cubicBezTo>
                  <a:cubicBezTo>
                    <a:pt x="1061" y="1144"/>
                    <a:pt x="1048" y="1122"/>
                    <a:pt x="1033" y="1102"/>
                  </a:cubicBezTo>
                  <a:cubicBezTo>
                    <a:pt x="1010" y="1066"/>
                    <a:pt x="992" y="1027"/>
                    <a:pt x="972" y="990"/>
                  </a:cubicBezTo>
                  <a:cubicBezTo>
                    <a:pt x="965" y="975"/>
                    <a:pt x="959" y="961"/>
                    <a:pt x="954" y="945"/>
                  </a:cubicBezTo>
                  <a:cubicBezTo>
                    <a:pt x="955" y="945"/>
                    <a:pt x="955" y="944"/>
                    <a:pt x="955" y="944"/>
                  </a:cubicBezTo>
                  <a:cubicBezTo>
                    <a:pt x="956" y="942"/>
                    <a:pt x="956" y="941"/>
                    <a:pt x="956" y="940"/>
                  </a:cubicBezTo>
                  <a:cubicBezTo>
                    <a:pt x="956" y="939"/>
                    <a:pt x="956" y="939"/>
                    <a:pt x="955" y="937"/>
                  </a:cubicBezTo>
                  <a:cubicBezTo>
                    <a:pt x="955" y="936"/>
                    <a:pt x="955" y="935"/>
                    <a:pt x="954" y="935"/>
                  </a:cubicBezTo>
                  <a:lnTo>
                    <a:pt x="951" y="932"/>
                  </a:lnTo>
                  <a:cubicBezTo>
                    <a:pt x="944" y="910"/>
                    <a:pt x="939" y="887"/>
                    <a:pt x="934" y="867"/>
                  </a:cubicBezTo>
                  <a:cubicBezTo>
                    <a:pt x="926" y="836"/>
                    <a:pt x="921" y="805"/>
                    <a:pt x="918" y="773"/>
                  </a:cubicBezTo>
                  <a:lnTo>
                    <a:pt x="918" y="772"/>
                  </a:lnTo>
                  <a:cubicBezTo>
                    <a:pt x="917" y="771"/>
                    <a:pt x="917" y="771"/>
                    <a:pt x="917" y="771"/>
                  </a:cubicBezTo>
                  <a:cubicBezTo>
                    <a:pt x="916" y="770"/>
                    <a:pt x="915" y="770"/>
                    <a:pt x="915" y="770"/>
                  </a:cubicBezTo>
                  <a:cubicBezTo>
                    <a:pt x="914" y="770"/>
                    <a:pt x="914" y="770"/>
                    <a:pt x="913" y="771"/>
                  </a:cubicBezTo>
                  <a:cubicBezTo>
                    <a:pt x="913" y="771"/>
                    <a:pt x="912" y="771"/>
                    <a:pt x="912" y="772"/>
                  </a:cubicBezTo>
                  <a:lnTo>
                    <a:pt x="912" y="773"/>
                  </a:lnTo>
                  <a:cubicBezTo>
                    <a:pt x="913" y="822"/>
                    <a:pt x="921" y="871"/>
                    <a:pt x="936" y="918"/>
                  </a:cubicBezTo>
                  <a:cubicBezTo>
                    <a:pt x="917" y="898"/>
                    <a:pt x="901" y="876"/>
                    <a:pt x="887" y="853"/>
                  </a:cubicBezTo>
                  <a:cubicBezTo>
                    <a:pt x="884" y="848"/>
                    <a:pt x="882" y="843"/>
                    <a:pt x="879" y="838"/>
                  </a:cubicBezTo>
                  <a:cubicBezTo>
                    <a:pt x="881" y="838"/>
                    <a:pt x="883" y="838"/>
                    <a:pt x="885" y="838"/>
                  </a:cubicBezTo>
                  <a:cubicBezTo>
                    <a:pt x="887" y="838"/>
                    <a:pt x="889" y="838"/>
                    <a:pt x="891" y="838"/>
                  </a:cubicBezTo>
                  <a:cubicBezTo>
                    <a:pt x="892" y="838"/>
                    <a:pt x="892" y="837"/>
                    <a:pt x="892" y="837"/>
                  </a:cubicBezTo>
                  <a:cubicBezTo>
                    <a:pt x="893" y="837"/>
                    <a:pt x="894" y="836"/>
                    <a:pt x="894" y="836"/>
                  </a:cubicBezTo>
                  <a:cubicBezTo>
                    <a:pt x="894" y="835"/>
                    <a:pt x="895" y="834"/>
                    <a:pt x="895" y="833"/>
                  </a:cubicBezTo>
                  <a:cubicBezTo>
                    <a:pt x="895" y="833"/>
                    <a:pt x="894" y="832"/>
                    <a:pt x="894" y="831"/>
                  </a:cubicBezTo>
                  <a:cubicBezTo>
                    <a:pt x="894" y="830"/>
                    <a:pt x="893" y="830"/>
                    <a:pt x="892" y="829"/>
                  </a:cubicBezTo>
                  <a:lnTo>
                    <a:pt x="891" y="829"/>
                  </a:lnTo>
                  <a:cubicBezTo>
                    <a:pt x="883" y="826"/>
                    <a:pt x="875" y="822"/>
                    <a:pt x="868" y="817"/>
                  </a:cubicBezTo>
                  <a:cubicBezTo>
                    <a:pt x="854" y="787"/>
                    <a:pt x="839" y="758"/>
                    <a:pt x="823" y="730"/>
                  </a:cubicBezTo>
                  <a:cubicBezTo>
                    <a:pt x="815" y="716"/>
                    <a:pt x="807" y="703"/>
                    <a:pt x="798" y="690"/>
                  </a:cubicBezTo>
                  <a:cubicBezTo>
                    <a:pt x="797" y="688"/>
                    <a:pt x="794" y="690"/>
                    <a:pt x="795" y="692"/>
                  </a:cubicBezTo>
                  <a:cubicBezTo>
                    <a:pt x="815" y="727"/>
                    <a:pt x="828" y="766"/>
                    <a:pt x="845" y="803"/>
                  </a:cubicBezTo>
                  <a:cubicBezTo>
                    <a:pt x="840" y="797"/>
                    <a:pt x="835" y="793"/>
                    <a:pt x="829" y="789"/>
                  </a:cubicBezTo>
                  <a:cubicBezTo>
                    <a:pt x="825" y="787"/>
                    <a:pt x="821" y="786"/>
                    <a:pt x="817" y="784"/>
                  </a:cubicBezTo>
                  <a:cubicBezTo>
                    <a:pt x="802" y="773"/>
                    <a:pt x="787" y="762"/>
                    <a:pt x="773" y="751"/>
                  </a:cubicBezTo>
                  <a:cubicBezTo>
                    <a:pt x="735" y="724"/>
                    <a:pt x="710" y="686"/>
                    <a:pt x="681" y="650"/>
                  </a:cubicBezTo>
                  <a:lnTo>
                    <a:pt x="680" y="649"/>
                  </a:lnTo>
                  <a:lnTo>
                    <a:pt x="679" y="649"/>
                  </a:lnTo>
                  <a:cubicBezTo>
                    <a:pt x="678" y="649"/>
                    <a:pt x="678" y="649"/>
                    <a:pt x="678" y="649"/>
                  </a:cubicBezTo>
                  <a:cubicBezTo>
                    <a:pt x="677" y="649"/>
                    <a:pt x="677" y="650"/>
                    <a:pt x="677" y="650"/>
                  </a:cubicBezTo>
                  <a:cubicBezTo>
                    <a:pt x="676" y="650"/>
                    <a:pt x="676" y="651"/>
                    <a:pt x="676" y="651"/>
                  </a:cubicBezTo>
                  <a:cubicBezTo>
                    <a:pt x="676" y="652"/>
                    <a:pt x="676" y="652"/>
                    <a:pt x="677" y="653"/>
                  </a:cubicBezTo>
                  <a:cubicBezTo>
                    <a:pt x="699" y="690"/>
                    <a:pt x="725" y="724"/>
                    <a:pt x="755" y="754"/>
                  </a:cubicBezTo>
                  <a:cubicBezTo>
                    <a:pt x="746" y="750"/>
                    <a:pt x="736" y="745"/>
                    <a:pt x="727" y="740"/>
                  </a:cubicBezTo>
                  <a:cubicBezTo>
                    <a:pt x="716" y="734"/>
                    <a:pt x="705" y="726"/>
                    <a:pt x="695" y="718"/>
                  </a:cubicBezTo>
                  <a:cubicBezTo>
                    <a:pt x="671" y="696"/>
                    <a:pt x="645" y="675"/>
                    <a:pt x="618" y="657"/>
                  </a:cubicBezTo>
                  <a:cubicBezTo>
                    <a:pt x="613" y="654"/>
                    <a:pt x="607" y="651"/>
                    <a:pt x="602" y="648"/>
                  </a:cubicBezTo>
                  <a:cubicBezTo>
                    <a:pt x="594" y="642"/>
                    <a:pt x="585" y="636"/>
                    <a:pt x="577" y="631"/>
                  </a:cubicBezTo>
                  <a:cubicBezTo>
                    <a:pt x="559" y="621"/>
                    <a:pt x="541" y="613"/>
                    <a:pt x="521" y="609"/>
                  </a:cubicBezTo>
                  <a:lnTo>
                    <a:pt x="519" y="609"/>
                  </a:lnTo>
                  <a:cubicBezTo>
                    <a:pt x="519" y="608"/>
                    <a:pt x="519" y="608"/>
                    <a:pt x="519" y="608"/>
                  </a:cubicBezTo>
                  <a:cubicBezTo>
                    <a:pt x="494" y="594"/>
                    <a:pt x="469" y="582"/>
                    <a:pt x="443" y="572"/>
                  </a:cubicBezTo>
                  <a:cubicBezTo>
                    <a:pt x="437" y="569"/>
                    <a:pt x="433" y="578"/>
                    <a:pt x="438" y="582"/>
                  </a:cubicBezTo>
                  <a:cubicBezTo>
                    <a:pt x="447" y="592"/>
                    <a:pt x="458" y="601"/>
                    <a:pt x="470" y="607"/>
                  </a:cubicBezTo>
                  <a:cubicBezTo>
                    <a:pt x="473" y="609"/>
                    <a:pt x="476" y="610"/>
                    <a:pt x="479" y="612"/>
                  </a:cubicBezTo>
                  <a:cubicBezTo>
                    <a:pt x="497" y="620"/>
                    <a:pt x="499" y="653"/>
                    <a:pt x="475" y="649"/>
                  </a:cubicBezTo>
                  <a:cubicBezTo>
                    <a:pt x="455" y="646"/>
                    <a:pt x="436" y="645"/>
                    <a:pt x="416" y="640"/>
                  </a:cubicBezTo>
                  <a:cubicBezTo>
                    <a:pt x="396" y="635"/>
                    <a:pt x="377" y="637"/>
                    <a:pt x="357" y="633"/>
                  </a:cubicBezTo>
                  <a:cubicBezTo>
                    <a:pt x="343" y="630"/>
                    <a:pt x="294" y="625"/>
                    <a:pt x="284" y="615"/>
                  </a:cubicBezTo>
                  <a:cubicBezTo>
                    <a:pt x="283" y="615"/>
                    <a:pt x="283" y="615"/>
                    <a:pt x="283" y="614"/>
                  </a:cubicBezTo>
                  <a:lnTo>
                    <a:pt x="282" y="614"/>
                  </a:lnTo>
                  <a:lnTo>
                    <a:pt x="281" y="614"/>
                  </a:lnTo>
                  <a:cubicBezTo>
                    <a:pt x="281" y="615"/>
                    <a:pt x="281" y="615"/>
                    <a:pt x="280" y="615"/>
                  </a:cubicBezTo>
                  <a:lnTo>
                    <a:pt x="280" y="616"/>
                  </a:lnTo>
                  <a:lnTo>
                    <a:pt x="280" y="617"/>
                  </a:lnTo>
                  <a:cubicBezTo>
                    <a:pt x="281" y="617"/>
                    <a:pt x="281" y="618"/>
                    <a:pt x="281" y="618"/>
                  </a:cubicBezTo>
                  <a:cubicBezTo>
                    <a:pt x="281" y="618"/>
                    <a:pt x="282" y="619"/>
                    <a:pt x="282" y="620"/>
                  </a:cubicBezTo>
                  <a:cubicBezTo>
                    <a:pt x="269" y="615"/>
                    <a:pt x="255" y="612"/>
                    <a:pt x="241" y="611"/>
                  </a:cubicBezTo>
                  <a:cubicBezTo>
                    <a:pt x="209" y="611"/>
                    <a:pt x="160" y="608"/>
                    <a:pt x="130" y="621"/>
                  </a:cubicBezTo>
                  <a:cubicBezTo>
                    <a:pt x="119" y="625"/>
                    <a:pt x="108" y="631"/>
                    <a:pt x="97" y="637"/>
                  </a:cubicBezTo>
                  <a:cubicBezTo>
                    <a:pt x="96" y="638"/>
                    <a:pt x="95" y="638"/>
                    <a:pt x="94" y="639"/>
                  </a:cubicBezTo>
                  <a:cubicBezTo>
                    <a:pt x="94" y="636"/>
                    <a:pt x="94" y="633"/>
                    <a:pt x="93" y="630"/>
                  </a:cubicBezTo>
                  <a:cubicBezTo>
                    <a:pt x="93" y="629"/>
                    <a:pt x="92" y="629"/>
                    <a:pt x="92" y="629"/>
                  </a:cubicBezTo>
                  <a:cubicBezTo>
                    <a:pt x="91" y="627"/>
                    <a:pt x="90" y="626"/>
                    <a:pt x="88" y="625"/>
                  </a:cubicBezTo>
                  <a:lnTo>
                    <a:pt x="94" y="616"/>
                  </a:lnTo>
                  <a:cubicBezTo>
                    <a:pt x="100" y="607"/>
                    <a:pt x="106" y="599"/>
                    <a:pt x="112" y="590"/>
                  </a:cubicBezTo>
                  <a:cubicBezTo>
                    <a:pt x="115" y="586"/>
                    <a:pt x="117" y="582"/>
                    <a:pt x="119" y="577"/>
                  </a:cubicBezTo>
                  <a:cubicBezTo>
                    <a:pt x="149" y="544"/>
                    <a:pt x="184" y="515"/>
                    <a:pt x="222" y="490"/>
                  </a:cubicBezTo>
                  <a:cubicBezTo>
                    <a:pt x="270" y="463"/>
                    <a:pt x="321" y="438"/>
                    <a:pt x="373" y="416"/>
                  </a:cubicBezTo>
                  <a:cubicBezTo>
                    <a:pt x="380" y="413"/>
                    <a:pt x="387" y="411"/>
                    <a:pt x="394" y="410"/>
                  </a:cubicBezTo>
                  <a:cubicBezTo>
                    <a:pt x="386" y="416"/>
                    <a:pt x="378" y="423"/>
                    <a:pt x="370" y="427"/>
                  </a:cubicBezTo>
                  <a:cubicBezTo>
                    <a:pt x="366" y="430"/>
                    <a:pt x="362" y="431"/>
                    <a:pt x="358" y="433"/>
                  </a:cubicBezTo>
                  <a:cubicBezTo>
                    <a:pt x="331" y="444"/>
                    <a:pt x="326" y="481"/>
                    <a:pt x="307" y="498"/>
                  </a:cubicBezTo>
                  <a:cubicBezTo>
                    <a:pt x="307" y="498"/>
                    <a:pt x="307" y="499"/>
                    <a:pt x="307" y="498"/>
                  </a:cubicBezTo>
                  <a:cubicBezTo>
                    <a:pt x="321" y="489"/>
                    <a:pt x="329" y="475"/>
                    <a:pt x="343" y="466"/>
                  </a:cubicBezTo>
                  <a:cubicBezTo>
                    <a:pt x="370" y="447"/>
                    <a:pt x="398" y="428"/>
                    <a:pt x="425" y="408"/>
                  </a:cubicBezTo>
                  <a:cubicBezTo>
                    <a:pt x="430" y="405"/>
                    <a:pt x="435" y="402"/>
                    <a:pt x="440" y="399"/>
                  </a:cubicBezTo>
                  <a:cubicBezTo>
                    <a:pt x="447" y="398"/>
                    <a:pt x="453" y="395"/>
                    <a:pt x="459" y="391"/>
                  </a:cubicBezTo>
                  <a:cubicBezTo>
                    <a:pt x="462" y="390"/>
                    <a:pt x="464" y="389"/>
                    <a:pt x="466" y="387"/>
                  </a:cubicBezTo>
                  <a:cubicBezTo>
                    <a:pt x="548" y="357"/>
                    <a:pt x="646" y="385"/>
                    <a:pt x="729" y="374"/>
                  </a:cubicBezTo>
                  <a:lnTo>
                    <a:pt x="730" y="374"/>
                  </a:lnTo>
                  <a:lnTo>
                    <a:pt x="731" y="374"/>
                  </a:lnTo>
                  <a:cubicBezTo>
                    <a:pt x="749" y="376"/>
                    <a:pt x="767" y="377"/>
                    <a:pt x="785" y="377"/>
                  </a:cubicBezTo>
                  <a:cubicBezTo>
                    <a:pt x="803" y="377"/>
                    <a:pt x="821" y="376"/>
                    <a:pt x="838" y="374"/>
                  </a:cubicBezTo>
                  <a:cubicBezTo>
                    <a:pt x="866" y="374"/>
                    <a:pt x="894" y="372"/>
                    <a:pt x="922" y="372"/>
                  </a:cubicBezTo>
                  <a:cubicBezTo>
                    <a:pt x="939" y="372"/>
                    <a:pt x="945" y="364"/>
                    <a:pt x="961" y="359"/>
                  </a:cubicBezTo>
                  <a:cubicBezTo>
                    <a:pt x="962" y="358"/>
                    <a:pt x="962" y="358"/>
                    <a:pt x="962" y="358"/>
                  </a:cubicBezTo>
                  <a:cubicBezTo>
                    <a:pt x="962" y="357"/>
                    <a:pt x="963" y="357"/>
                    <a:pt x="963" y="357"/>
                  </a:cubicBezTo>
                  <a:cubicBezTo>
                    <a:pt x="972" y="358"/>
                    <a:pt x="981" y="358"/>
                    <a:pt x="991" y="358"/>
                  </a:cubicBezTo>
                  <a:cubicBezTo>
                    <a:pt x="1000" y="358"/>
                    <a:pt x="1010" y="358"/>
                    <a:pt x="1019" y="357"/>
                  </a:cubicBezTo>
                  <a:cubicBezTo>
                    <a:pt x="1020" y="357"/>
                    <a:pt x="1021" y="357"/>
                    <a:pt x="1021" y="357"/>
                  </a:cubicBezTo>
                  <a:cubicBezTo>
                    <a:pt x="1022" y="356"/>
                    <a:pt x="1023" y="356"/>
                    <a:pt x="1023" y="355"/>
                  </a:cubicBezTo>
                  <a:cubicBezTo>
                    <a:pt x="1023" y="354"/>
                    <a:pt x="1024" y="353"/>
                    <a:pt x="1024" y="353"/>
                  </a:cubicBezTo>
                  <a:cubicBezTo>
                    <a:pt x="1024" y="352"/>
                    <a:pt x="1023" y="351"/>
                    <a:pt x="1023" y="350"/>
                  </a:cubicBezTo>
                  <a:cubicBezTo>
                    <a:pt x="1037" y="365"/>
                    <a:pt x="1053" y="378"/>
                    <a:pt x="1067" y="392"/>
                  </a:cubicBezTo>
                  <a:cubicBezTo>
                    <a:pt x="1076" y="400"/>
                    <a:pt x="1093" y="412"/>
                    <a:pt x="1103" y="421"/>
                  </a:cubicBezTo>
                  <a:cubicBezTo>
                    <a:pt x="1111" y="450"/>
                    <a:pt x="1122" y="477"/>
                    <a:pt x="1137" y="502"/>
                  </a:cubicBezTo>
                  <a:cubicBezTo>
                    <a:pt x="1153" y="529"/>
                    <a:pt x="1172" y="554"/>
                    <a:pt x="1194" y="576"/>
                  </a:cubicBezTo>
                  <a:cubicBezTo>
                    <a:pt x="1197" y="610"/>
                    <a:pt x="1207" y="644"/>
                    <a:pt x="1222" y="675"/>
                  </a:cubicBezTo>
                  <a:cubicBezTo>
                    <a:pt x="1247" y="726"/>
                    <a:pt x="1275" y="775"/>
                    <a:pt x="1302" y="824"/>
                  </a:cubicBezTo>
                  <a:cubicBezTo>
                    <a:pt x="1300" y="823"/>
                    <a:pt x="1299" y="822"/>
                    <a:pt x="1297" y="821"/>
                  </a:cubicBezTo>
                  <a:cubicBezTo>
                    <a:pt x="1293" y="819"/>
                    <a:pt x="1289" y="817"/>
                    <a:pt x="1285" y="817"/>
                  </a:cubicBezTo>
                  <a:lnTo>
                    <a:pt x="1284" y="817"/>
                  </a:lnTo>
                  <a:cubicBezTo>
                    <a:pt x="1283" y="817"/>
                    <a:pt x="1282" y="818"/>
                    <a:pt x="1281" y="818"/>
                  </a:cubicBezTo>
                  <a:cubicBezTo>
                    <a:pt x="1280" y="819"/>
                    <a:pt x="1279" y="819"/>
                    <a:pt x="1279" y="820"/>
                  </a:cubicBezTo>
                  <a:cubicBezTo>
                    <a:pt x="1278" y="821"/>
                    <a:pt x="1278" y="822"/>
                    <a:pt x="1278" y="823"/>
                  </a:cubicBezTo>
                  <a:cubicBezTo>
                    <a:pt x="1278" y="824"/>
                    <a:pt x="1278" y="825"/>
                    <a:pt x="1279" y="826"/>
                  </a:cubicBezTo>
                  <a:cubicBezTo>
                    <a:pt x="1279" y="827"/>
                    <a:pt x="1280" y="828"/>
                    <a:pt x="1280" y="828"/>
                  </a:cubicBezTo>
                  <a:cubicBezTo>
                    <a:pt x="1290" y="835"/>
                    <a:pt x="1288" y="843"/>
                    <a:pt x="1294" y="852"/>
                  </a:cubicBezTo>
                  <a:cubicBezTo>
                    <a:pt x="1299" y="861"/>
                    <a:pt x="1310" y="870"/>
                    <a:pt x="1317" y="880"/>
                  </a:cubicBezTo>
                  <a:cubicBezTo>
                    <a:pt x="1318" y="882"/>
                    <a:pt x="1319" y="884"/>
                    <a:pt x="1320" y="886"/>
                  </a:cubicBezTo>
                  <a:cubicBezTo>
                    <a:pt x="1324" y="892"/>
                    <a:pt x="1328" y="899"/>
                    <a:pt x="1334" y="905"/>
                  </a:cubicBezTo>
                  <a:cubicBezTo>
                    <a:pt x="1338" y="918"/>
                    <a:pt x="1344" y="930"/>
                    <a:pt x="1350" y="942"/>
                  </a:cubicBezTo>
                  <a:cubicBezTo>
                    <a:pt x="1369" y="976"/>
                    <a:pt x="1383" y="1012"/>
                    <a:pt x="1392" y="1050"/>
                  </a:cubicBezTo>
                  <a:lnTo>
                    <a:pt x="1392" y="1052"/>
                  </a:lnTo>
                  <a:cubicBezTo>
                    <a:pt x="1393" y="1060"/>
                    <a:pt x="1395" y="1068"/>
                    <a:pt x="1396" y="1076"/>
                  </a:cubicBezTo>
                  <a:cubicBezTo>
                    <a:pt x="1396" y="1076"/>
                    <a:pt x="1395" y="1076"/>
                    <a:pt x="1394" y="1075"/>
                  </a:cubicBezTo>
                  <a:cubicBezTo>
                    <a:pt x="1393" y="1075"/>
                    <a:pt x="1394" y="1074"/>
                    <a:pt x="1393" y="1074"/>
                  </a:cubicBezTo>
                  <a:lnTo>
                    <a:pt x="1389" y="1074"/>
                  </a:lnTo>
                  <a:cubicBezTo>
                    <a:pt x="1377" y="1046"/>
                    <a:pt x="1371" y="1012"/>
                    <a:pt x="1358" y="984"/>
                  </a:cubicBezTo>
                  <a:cubicBezTo>
                    <a:pt x="1354" y="976"/>
                    <a:pt x="1351" y="969"/>
                    <a:pt x="1347" y="962"/>
                  </a:cubicBezTo>
                  <a:cubicBezTo>
                    <a:pt x="1331" y="935"/>
                    <a:pt x="1311" y="910"/>
                    <a:pt x="1288" y="889"/>
                  </a:cubicBezTo>
                  <a:cubicBezTo>
                    <a:pt x="1258" y="860"/>
                    <a:pt x="1221" y="839"/>
                    <a:pt x="1191" y="810"/>
                  </a:cubicBezTo>
                  <a:cubicBezTo>
                    <a:pt x="1160" y="782"/>
                    <a:pt x="1122" y="767"/>
                    <a:pt x="1088" y="743"/>
                  </a:cubicBezTo>
                  <a:cubicBezTo>
                    <a:pt x="1086" y="742"/>
                    <a:pt x="1084" y="745"/>
                    <a:pt x="1086" y="747"/>
                  </a:cubicBezTo>
                  <a:cubicBezTo>
                    <a:pt x="1103" y="761"/>
                    <a:pt x="1121" y="775"/>
                    <a:pt x="1140" y="785"/>
                  </a:cubicBezTo>
                  <a:cubicBezTo>
                    <a:pt x="1144" y="788"/>
                    <a:pt x="1147" y="788"/>
                    <a:pt x="1150" y="790"/>
                  </a:cubicBezTo>
                  <a:cubicBezTo>
                    <a:pt x="1184" y="812"/>
                    <a:pt x="1216" y="838"/>
                    <a:pt x="1245" y="867"/>
                  </a:cubicBezTo>
                  <a:cubicBezTo>
                    <a:pt x="1284" y="897"/>
                    <a:pt x="1316" y="934"/>
                    <a:pt x="1341" y="975"/>
                  </a:cubicBezTo>
                  <a:cubicBezTo>
                    <a:pt x="1358" y="1006"/>
                    <a:pt x="1363" y="1041"/>
                    <a:pt x="1376" y="1072"/>
                  </a:cubicBezTo>
                  <a:cubicBezTo>
                    <a:pt x="1356" y="1071"/>
                    <a:pt x="1339" y="1076"/>
                    <a:pt x="1348" y="1102"/>
                  </a:cubicBezTo>
                  <a:cubicBezTo>
                    <a:pt x="1360" y="1139"/>
                    <a:pt x="1384" y="1170"/>
                    <a:pt x="1393" y="1209"/>
                  </a:cubicBezTo>
                  <a:cubicBezTo>
                    <a:pt x="1399" y="1233"/>
                    <a:pt x="1404" y="1257"/>
                    <a:pt x="1408" y="1281"/>
                  </a:cubicBezTo>
                  <a:cubicBezTo>
                    <a:pt x="1409" y="1287"/>
                    <a:pt x="1411" y="1291"/>
                    <a:pt x="1412" y="1296"/>
                  </a:cubicBezTo>
                  <a:cubicBezTo>
                    <a:pt x="1409" y="1291"/>
                    <a:pt x="1406" y="1286"/>
                    <a:pt x="1403" y="1280"/>
                  </a:cubicBezTo>
                  <a:cubicBezTo>
                    <a:pt x="1402" y="1280"/>
                    <a:pt x="1402" y="1280"/>
                    <a:pt x="1402" y="1280"/>
                  </a:cubicBezTo>
                  <a:lnTo>
                    <a:pt x="1401" y="1280"/>
                  </a:lnTo>
                  <a:cubicBezTo>
                    <a:pt x="1401" y="1281"/>
                    <a:pt x="1401" y="1281"/>
                    <a:pt x="1401" y="1281"/>
                  </a:cubicBezTo>
                  <a:cubicBezTo>
                    <a:pt x="1408" y="1295"/>
                    <a:pt x="1415" y="1309"/>
                    <a:pt x="1420" y="1323"/>
                  </a:cubicBezTo>
                  <a:cubicBezTo>
                    <a:pt x="1428" y="1342"/>
                    <a:pt x="1433" y="1361"/>
                    <a:pt x="1437" y="1380"/>
                  </a:cubicBezTo>
                  <a:cubicBezTo>
                    <a:pt x="1437" y="1380"/>
                    <a:pt x="1437" y="1381"/>
                    <a:pt x="1438" y="1381"/>
                  </a:cubicBezTo>
                  <a:cubicBezTo>
                    <a:pt x="1439" y="1382"/>
                    <a:pt x="1438" y="1382"/>
                    <a:pt x="1439" y="1382"/>
                  </a:cubicBezTo>
                  <a:cubicBezTo>
                    <a:pt x="1460" y="1476"/>
                    <a:pt x="1453" y="1579"/>
                    <a:pt x="1461" y="1674"/>
                  </a:cubicBezTo>
                  <a:cubicBezTo>
                    <a:pt x="1457" y="1664"/>
                    <a:pt x="1455" y="1654"/>
                    <a:pt x="1452" y="1644"/>
                  </a:cubicBezTo>
                  <a:lnTo>
                    <a:pt x="1452" y="164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909;p37">
              <a:extLst>
                <a:ext uri="{FF2B5EF4-FFF2-40B4-BE49-F238E27FC236}">
                  <a16:creationId xmlns:a16="http://schemas.microsoft.com/office/drawing/2014/main" id="{D73BE462-DA36-A5C1-F704-DA9551F2B4F6}"/>
                </a:ext>
              </a:extLst>
            </p:cNvPr>
            <p:cNvSpPr/>
            <p:nvPr/>
          </p:nvSpPr>
          <p:spPr>
            <a:xfrm>
              <a:off x="9388800" y="3383280"/>
              <a:ext cx="192240" cy="312120"/>
            </a:xfrm>
            <a:custGeom>
              <a:avLst/>
              <a:gdLst/>
              <a:ahLst/>
              <a:cxnLst/>
              <a:rect l="l" t="t" r="r" b="b"/>
              <a:pathLst>
                <a:path w="534" h="867" extrusionOk="0">
                  <a:moveTo>
                    <a:pt x="531" y="861"/>
                  </a:moveTo>
                  <a:cubicBezTo>
                    <a:pt x="516" y="833"/>
                    <a:pt x="504" y="804"/>
                    <a:pt x="494" y="774"/>
                  </a:cubicBezTo>
                  <a:cubicBezTo>
                    <a:pt x="480" y="722"/>
                    <a:pt x="463" y="671"/>
                    <a:pt x="443" y="621"/>
                  </a:cubicBezTo>
                  <a:cubicBezTo>
                    <a:pt x="410" y="532"/>
                    <a:pt x="359" y="450"/>
                    <a:pt x="318" y="363"/>
                  </a:cubicBezTo>
                  <a:cubicBezTo>
                    <a:pt x="311" y="348"/>
                    <a:pt x="304" y="333"/>
                    <a:pt x="295" y="318"/>
                  </a:cubicBezTo>
                  <a:cubicBezTo>
                    <a:pt x="280" y="292"/>
                    <a:pt x="262" y="267"/>
                    <a:pt x="242" y="244"/>
                  </a:cubicBezTo>
                  <a:cubicBezTo>
                    <a:pt x="230" y="228"/>
                    <a:pt x="219" y="212"/>
                    <a:pt x="209" y="195"/>
                  </a:cubicBezTo>
                  <a:cubicBezTo>
                    <a:pt x="207" y="192"/>
                    <a:pt x="207" y="190"/>
                    <a:pt x="205" y="187"/>
                  </a:cubicBezTo>
                  <a:cubicBezTo>
                    <a:pt x="198" y="174"/>
                    <a:pt x="188" y="162"/>
                    <a:pt x="178" y="150"/>
                  </a:cubicBezTo>
                  <a:cubicBezTo>
                    <a:pt x="151" y="130"/>
                    <a:pt x="127" y="107"/>
                    <a:pt x="104" y="82"/>
                  </a:cubicBezTo>
                  <a:cubicBezTo>
                    <a:pt x="74" y="52"/>
                    <a:pt x="35" y="30"/>
                    <a:pt x="3" y="1"/>
                  </a:cubicBezTo>
                  <a:cubicBezTo>
                    <a:pt x="2" y="0"/>
                    <a:pt x="0" y="1"/>
                    <a:pt x="1" y="3"/>
                  </a:cubicBezTo>
                  <a:cubicBezTo>
                    <a:pt x="34" y="39"/>
                    <a:pt x="76" y="67"/>
                    <a:pt x="110" y="101"/>
                  </a:cubicBezTo>
                  <a:cubicBezTo>
                    <a:pt x="133" y="125"/>
                    <a:pt x="169" y="151"/>
                    <a:pt x="183" y="182"/>
                  </a:cubicBezTo>
                  <a:cubicBezTo>
                    <a:pt x="185" y="184"/>
                    <a:pt x="186" y="186"/>
                    <a:pt x="187" y="189"/>
                  </a:cubicBezTo>
                  <a:cubicBezTo>
                    <a:pt x="204" y="219"/>
                    <a:pt x="225" y="247"/>
                    <a:pt x="247" y="272"/>
                  </a:cubicBezTo>
                  <a:cubicBezTo>
                    <a:pt x="258" y="288"/>
                    <a:pt x="269" y="304"/>
                    <a:pt x="278" y="321"/>
                  </a:cubicBezTo>
                  <a:cubicBezTo>
                    <a:pt x="293" y="346"/>
                    <a:pt x="305" y="371"/>
                    <a:pt x="316" y="397"/>
                  </a:cubicBezTo>
                  <a:cubicBezTo>
                    <a:pt x="355" y="485"/>
                    <a:pt x="405" y="566"/>
                    <a:pt x="439" y="657"/>
                  </a:cubicBezTo>
                  <a:cubicBezTo>
                    <a:pt x="456" y="695"/>
                    <a:pt x="470" y="735"/>
                    <a:pt x="481" y="775"/>
                  </a:cubicBezTo>
                  <a:cubicBezTo>
                    <a:pt x="486" y="795"/>
                    <a:pt x="494" y="814"/>
                    <a:pt x="504" y="831"/>
                  </a:cubicBezTo>
                  <a:cubicBezTo>
                    <a:pt x="510" y="842"/>
                    <a:pt x="518" y="853"/>
                    <a:pt x="526" y="863"/>
                  </a:cubicBezTo>
                  <a:cubicBezTo>
                    <a:pt x="528" y="866"/>
                    <a:pt x="533" y="864"/>
                    <a:pt x="531" y="86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910;p37">
              <a:extLst>
                <a:ext uri="{FF2B5EF4-FFF2-40B4-BE49-F238E27FC236}">
                  <a16:creationId xmlns:a16="http://schemas.microsoft.com/office/drawing/2014/main" id="{7B3F2371-BEC6-BD88-BEB2-438598FBC800}"/>
                </a:ext>
              </a:extLst>
            </p:cNvPr>
            <p:cNvSpPr/>
            <p:nvPr/>
          </p:nvSpPr>
          <p:spPr>
            <a:xfrm>
              <a:off x="9578520" y="3800880"/>
              <a:ext cx="10440" cy="19800"/>
            </a:xfrm>
            <a:custGeom>
              <a:avLst/>
              <a:gdLst/>
              <a:ahLst/>
              <a:cxnLst/>
              <a:rect l="l" t="t" r="r" b="b"/>
              <a:pathLst>
                <a:path w="29" h="55" extrusionOk="0">
                  <a:moveTo>
                    <a:pt x="25" y="1"/>
                  </a:moveTo>
                  <a:cubicBezTo>
                    <a:pt x="15" y="9"/>
                    <a:pt x="18" y="24"/>
                    <a:pt x="18" y="36"/>
                  </a:cubicBezTo>
                  <a:cubicBezTo>
                    <a:pt x="18" y="37"/>
                    <a:pt x="18" y="49"/>
                    <a:pt x="15" y="47"/>
                  </a:cubicBezTo>
                  <a:cubicBezTo>
                    <a:pt x="13" y="45"/>
                    <a:pt x="11" y="44"/>
                    <a:pt x="9" y="40"/>
                  </a:cubicBezTo>
                  <a:cubicBezTo>
                    <a:pt x="9" y="40"/>
                    <a:pt x="9" y="39"/>
                    <a:pt x="8" y="38"/>
                  </a:cubicBezTo>
                  <a:cubicBezTo>
                    <a:pt x="5" y="33"/>
                    <a:pt x="3" y="27"/>
                    <a:pt x="2" y="21"/>
                  </a:cubicBezTo>
                  <a:lnTo>
                    <a:pt x="0" y="21"/>
                  </a:lnTo>
                  <a:cubicBezTo>
                    <a:pt x="2" y="31"/>
                    <a:pt x="6" y="53"/>
                    <a:pt x="18" y="54"/>
                  </a:cubicBezTo>
                  <a:cubicBezTo>
                    <a:pt x="26" y="54"/>
                    <a:pt x="25" y="45"/>
                    <a:pt x="25" y="40"/>
                  </a:cubicBezTo>
                  <a:cubicBezTo>
                    <a:pt x="25" y="29"/>
                    <a:pt x="18" y="11"/>
                    <a:pt x="27" y="2"/>
                  </a:cubicBezTo>
                  <a:cubicBezTo>
                    <a:pt x="28" y="1"/>
                    <a:pt x="26" y="0"/>
                    <a:pt x="25"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911;p37">
              <a:extLst>
                <a:ext uri="{FF2B5EF4-FFF2-40B4-BE49-F238E27FC236}">
                  <a16:creationId xmlns:a16="http://schemas.microsoft.com/office/drawing/2014/main" id="{4EE512F5-D0B7-5AF0-592C-FB948C68E86F}"/>
                </a:ext>
              </a:extLst>
            </p:cNvPr>
            <p:cNvSpPr/>
            <p:nvPr/>
          </p:nvSpPr>
          <p:spPr>
            <a:xfrm>
              <a:off x="9569520" y="3641040"/>
              <a:ext cx="79920" cy="283320"/>
            </a:xfrm>
            <a:custGeom>
              <a:avLst/>
              <a:gdLst/>
              <a:ahLst/>
              <a:cxnLst/>
              <a:rect l="l" t="t" r="r" b="b"/>
              <a:pathLst>
                <a:path w="222" h="787" extrusionOk="0">
                  <a:moveTo>
                    <a:pt x="195" y="725"/>
                  </a:moveTo>
                  <a:cubicBezTo>
                    <a:pt x="193" y="701"/>
                    <a:pt x="196" y="676"/>
                    <a:pt x="195" y="654"/>
                  </a:cubicBezTo>
                  <a:cubicBezTo>
                    <a:pt x="191" y="608"/>
                    <a:pt x="187" y="562"/>
                    <a:pt x="179" y="516"/>
                  </a:cubicBezTo>
                  <a:cubicBezTo>
                    <a:pt x="171" y="470"/>
                    <a:pt x="148" y="429"/>
                    <a:pt x="134" y="388"/>
                  </a:cubicBezTo>
                  <a:cubicBezTo>
                    <a:pt x="130" y="377"/>
                    <a:pt x="125" y="366"/>
                    <a:pt x="119" y="355"/>
                  </a:cubicBezTo>
                  <a:lnTo>
                    <a:pt x="112" y="339"/>
                  </a:lnTo>
                  <a:cubicBezTo>
                    <a:pt x="104" y="332"/>
                    <a:pt x="104" y="325"/>
                    <a:pt x="112" y="320"/>
                  </a:cubicBezTo>
                  <a:cubicBezTo>
                    <a:pt x="116" y="326"/>
                    <a:pt x="120" y="333"/>
                    <a:pt x="124" y="340"/>
                  </a:cubicBezTo>
                  <a:cubicBezTo>
                    <a:pt x="127" y="344"/>
                    <a:pt x="129" y="348"/>
                    <a:pt x="131" y="353"/>
                  </a:cubicBezTo>
                  <a:lnTo>
                    <a:pt x="134" y="358"/>
                  </a:lnTo>
                  <a:cubicBezTo>
                    <a:pt x="137" y="367"/>
                    <a:pt x="151" y="361"/>
                    <a:pt x="148" y="351"/>
                  </a:cubicBezTo>
                  <a:cubicBezTo>
                    <a:pt x="125" y="285"/>
                    <a:pt x="118" y="215"/>
                    <a:pt x="91" y="151"/>
                  </a:cubicBezTo>
                  <a:cubicBezTo>
                    <a:pt x="80" y="125"/>
                    <a:pt x="68" y="99"/>
                    <a:pt x="53" y="74"/>
                  </a:cubicBezTo>
                  <a:cubicBezTo>
                    <a:pt x="39" y="49"/>
                    <a:pt x="22" y="25"/>
                    <a:pt x="4" y="2"/>
                  </a:cubicBezTo>
                  <a:cubicBezTo>
                    <a:pt x="3" y="0"/>
                    <a:pt x="0" y="2"/>
                    <a:pt x="1" y="5"/>
                  </a:cubicBezTo>
                  <a:cubicBezTo>
                    <a:pt x="9" y="16"/>
                    <a:pt x="17" y="28"/>
                    <a:pt x="24" y="40"/>
                  </a:cubicBezTo>
                  <a:cubicBezTo>
                    <a:pt x="45" y="77"/>
                    <a:pt x="62" y="116"/>
                    <a:pt x="74" y="156"/>
                  </a:cubicBezTo>
                  <a:cubicBezTo>
                    <a:pt x="90" y="208"/>
                    <a:pt x="100" y="261"/>
                    <a:pt x="117" y="314"/>
                  </a:cubicBezTo>
                  <a:cubicBezTo>
                    <a:pt x="110" y="308"/>
                    <a:pt x="104" y="303"/>
                    <a:pt x="98" y="298"/>
                  </a:cubicBezTo>
                  <a:lnTo>
                    <a:pt x="97" y="298"/>
                  </a:lnTo>
                  <a:lnTo>
                    <a:pt x="96" y="298"/>
                  </a:lnTo>
                  <a:lnTo>
                    <a:pt x="96" y="299"/>
                  </a:lnTo>
                  <a:lnTo>
                    <a:pt x="95" y="299"/>
                  </a:lnTo>
                  <a:cubicBezTo>
                    <a:pt x="84" y="334"/>
                    <a:pt x="106" y="363"/>
                    <a:pt x="117" y="396"/>
                  </a:cubicBezTo>
                  <a:cubicBezTo>
                    <a:pt x="136" y="441"/>
                    <a:pt x="150" y="489"/>
                    <a:pt x="161" y="537"/>
                  </a:cubicBezTo>
                  <a:cubicBezTo>
                    <a:pt x="170" y="584"/>
                    <a:pt x="175" y="632"/>
                    <a:pt x="175" y="679"/>
                  </a:cubicBezTo>
                  <a:cubicBezTo>
                    <a:pt x="175" y="686"/>
                    <a:pt x="175" y="692"/>
                    <a:pt x="175" y="699"/>
                  </a:cubicBezTo>
                  <a:cubicBezTo>
                    <a:pt x="159" y="679"/>
                    <a:pt x="144" y="656"/>
                    <a:pt x="130" y="633"/>
                  </a:cubicBezTo>
                  <a:cubicBezTo>
                    <a:pt x="128" y="628"/>
                    <a:pt x="125" y="624"/>
                    <a:pt x="122" y="619"/>
                  </a:cubicBezTo>
                  <a:cubicBezTo>
                    <a:pt x="87" y="556"/>
                    <a:pt x="65" y="485"/>
                    <a:pt x="60" y="412"/>
                  </a:cubicBezTo>
                  <a:cubicBezTo>
                    <a:pt x="60" y="412"/>
                    <a:pt x="60" y="411"/>
                    <a:pt x="59" y="411"/>
                  </a:cubicBezTo>
                  <a:cubicBezTo>
                    <a:pt x="58" y="410"/>
                    <a:pt x="59" y="410"/>
                    <a:pt x="58" y="410"/>
                  </a:cubicBezTo>
                  <a:lnTo>
                    <a:pt x="57" y="410"/>
                  </a:lnTo>
                  <a:lnTo>
                    <a:pt x="56" y="410"/>
                  </a:lnTo>
                  <a:cubicBezTo>
                    <a:pt x="56" y="410"/>
                    <a:pt x="55" y="410"/>
                    <a:pt x="55" y="411"/>
                  </a:cubicBezTo>
                  <a:lnTo>
                    <a:pt x="55" y="412"/>
                  </a:lnTo>
                  <a:cubicBezTo>
                    <a:pt x="49" y="526"/>
                    <a:pt x="102" y="643"/>
                    <a:pt x="177" y="731"/>
                  </a:cubicBezTo>
                  <a:cubicBezTo>
                    <a:pt x="177" y="745"/>
                    <a:pt x="181" y="758"/>
                    <a:pt x="188" y="770"/>
                  </a:cubicBezTo>
                  <a:cubicBezTo>
                    <a:pt x="190" y="773"/>
                    <a:pt x="191" y="775"/>
                    <a:pt x="193" y="777"/>
                  </a:cubicBezTo>
                  <a:cubicBezTo>
                    <a:pt x="200" y="786"/>
                    <a:pt x="212" y="775"/>
                    <a:pt x="208" y="766"/>
                  </a:cubicBezTo>
                  <a:lnTo>
                    <a:pt x="211" y="770"/>
                  </a:lnTo>
                  <a:lnTo>
                    <a:pt x="212" y="770"/>
                  </a:lnTo>
                  <a:cubicBezTo>
                    <a:pt x="213" y="771"/>
                    <a:pt x="214" y="771"/>
                    <a:pt x="214" y="771"/>
                  </a:cubicBezTo>
                  <a:cubicBezTo>
                    <a:pt x="215" y="771"/>
                    <a:pt x="216" y="771"/>
                    <a:pt x="217" y="770"/>
                  </a:cubicBezTo>
                  <a:cubicBezTo>
                    <a:pt x="217" y="770"/>
                    <a:pt x="217" y="768"/>
                    <a:pt x="218" y="768"/>
                  </a:cubicBezTo>
                  <a:cubicBezTo>
                    <a:pt x="219" y="767"/>
                    <a:pt x="219" y="767"/>
                    <a:pt x="219" y="766"/>
                  </a:cubicBezTo>
                  <a:cubicBezTo>
                    <a:pt x="221" y="753"/>
                    <a:pt x="216" y="748"/>
                    <a:pt x="207" y="737"/>
                  </a:cubicBezTo>
                  <a:lnTo>
                    <a:pt x="195" y="7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912;p37">
              <a:extLst>
                <a:ext uri="{FF2B5EF4-FFF2-40B4-BE49-F238E27FC236}">
                  <a16:creationId xmlns:a16="http://schemas.microsoft.com/office/drawing/2014/main" id="{A3B483BC-5410-E0C0-AEFF-F2964243A743}"/>
                </a:ext>
              </a:extLst>
            </p:cNvPr>
            <p:cNvSpPr/>
            <p:nvPr/>
          </p:nvSpPr>
          <p:spPr>
            <a:xfrm>
              <a:off x="9282960" y="3504960"/>
              <a:ext cx="190080" cy="88560"/>
            </a:xfrm>
            <a:custGeom>
              <a:avLst/>
              <a:gdLst/>
              <a:ahLst/>
              <a:cxnLst/>
              <a:rect l="l" t="t" r="r" b="b"/>
              <a:pathLst>
                <a:path w="528" h="246" extrusionOk="0">
                  <a:moveTo>
                    <a:pt x="239" y="7"/>
                  </a:moveTo>
                  <a:cubicBezTo>
                    <a:pt x="213" y="2"/>
                    <a:pt x="188" y="0"/>
                    <a:pt x="162" y="0"/>
                  </a:cubicBezTo>
                  <a:cubicBezTo>
                    <a:pt x="151" y="0"/>
                    <a:pt x="141" y="0"/>
                    <a:pt x="131" y="1"/>
                  </a:cubicBezTo>
                  <a:cubicBezTo>
                    <a:pt x="84" y="1"/>
                    <a:pt x="46" y="19"/>
                    <a:pt x="2" y="26"/>
                  </a:cubicBezTo>
                  <a:cubicBezTo>
                    <a:pt x="1" y="26"/>
                    <a:pt x="1" y="26"/>
                    <a:pt x="1" y="26"/>
                  </a:cubicBezTo>
                  <a:cubicBezTo>
                    <a:pt x="1" y="26"/>
                    <a:pt x="1" y="27"/>
                    <a:pt x="0" y="27"/>
                  </a:cubicBezTo>
                  <a:cubicBezTo>
                    <a:pt x="0" y="28"/>
                    <a:pt x="0" y="28"/>
                    <a:pt x="0" y="28"/>
                  </a:cubicBezTo>
                  <a:cubicBezTo>
                    <a:pt x="1" y="28"/>
                    <a:pt x="1" y="28"/>
                    <a:pt x="1" y="29"/>
                  </a:cubicBezTo>
                  <a:lnTo>
                    <a:pt x="2" y="29"/>
                  </a:lnTo>
                  <a:cubicBezTo>
                    <a:pt x="46" y="27"/>
                    <a:pt x="86" y="10"/>
                    <a:pt x="131" y="11"/>
                  </a:cubicBezTo>
                  <a:cubicBezTo>
                    <a:pt x="142" y="11"/>
                    <a:pt x="154" y="10"/>
                    <a:pt x="166" y="10"/>
                  </a:cubicBezTo>
                  <a:cubicBezTo>
                    <a:pt x="189" y="10"/>
                    <a:pt x="213" y="12"/>
                    <a:pt x="237" y="15"/>
                  </a:cubicBezTo>
                  <a:cubicBezTo>
                    <a:pt x="284" y="24"/>
                    <a:pt x="312" y="34"/>
                    <a:pt x="344" y="66"/>
                  </a:cubicBezTo>
                  <a:lnTo>
                    <a:pt x="341" y="66"/>
                  </a:lnTo>
                  <a:cubicBezTo>
                    <a:pt x="335" y="65"/>
                    <a:pt x="328" y="65"/>
                    <a:pt x="321" y="65"/>
                  </a:cubicBezTo>
                  <a:cubicBezTo>
                    <a:pt x="306" y="65"/>
                    <a:pt x="291" y="66"/>
                    <a:pt x="276" y="69"/>
                  </a:cubicBezTo>
                  <a:cubicBezTo>
                    <a:pt x="272" y="69"/>
                    <a:pt x="273" y="69"/>
                    <a:pt x="276" y="69"/>
                  </a:cubicBezTo>
                  <a:cubicBezTo>
                    <a:pt x="271" y="69"/>
                    <a:pt x="266" y="69"/>
                    <a:pt x="262" y="69"/>
                  </a:cubicBezTo>
                  <a:cubicBezTo>
                    <a:pt x="257" y="69"/>
                    <a:pt x="254" y="69"/>
                    <a:pt x="249" y="69"/>
                  </a:cubicBezTo>
                  <a:cubicBezTo>
                    <a:pt x="246" y="69"/>
                    <a:pt x="245" y="73"/>
                    <a:pt x="248" y="75"/>
                  </a:cubicBezTo>
                  <a:cubicBezTo>
                    <a:pt x="264" y="84"/>
                    <a:pt x="281" y="90"/>
                    <a:pt x="299" y="95"/>
                  </a:cubicBezTo>
                  <a:cubicBezTo>
                    <a:pt x="343" y="111"/>
                    <a:pt x="378" y="121"/>
                    <a:pt x="413" y="154"/>
                  </a:cubicBezTo>
                  <a:cubicBezTo>
                    <a:pt x="431" y="170"/>
                    <a:pt x="454" y="180"/>
                    <a:pt x="472" y="197"/>
                  </a:cubicBezTo>
                  <a:cubicBezTo>
                    <a:pt x="487" y="213"/>
                    <a:pt x="503" y="229"/>
                    <a:pt x="520" y="244"/>
                  </a:cubicBezTo>
                  <a:cubicBezTo>
                    <a:pt x="521" y="244"/>
                    <a:pt x="522" y="244"/>
                    <a:pt x="523" y="244"/>
                  </a:cubicBezTo>
                  <a:cubicBezTo>
                    <a:pt x="523" y="244"/>
                    <a:pt x="524" y="245"/>
                    <a:pt x="525" y="244"/>
                  </a:cubicBezTo>
                  <a:cubicBezTo>
                    <a:pt x="526" y="243"/>
                    <a:pt x="525" y="243"/>
                    <a:pt x="526" y="242"/>
                  </a:cubicBezTo>
                  <a:cubicBezTo>
                    <a:pt x="527" y="241"/>
                    <a:pt x="527" y="241"/>
                    <a:pt x="527" y="240"/>
                  </a:cubicBezTo>
                  <a:cubicBezTo>
                    <a:pt x="527" y="239"/>
                    <a:pt x="527" y="239"/>
                    <a:pt x="527" y="238"/>
                  </a:cubicBezTo>
                  <a:cubicBezTo>
                    <a:pt x="495" y="182"/>
                    <a:pt x="441" y="145"/>
                    <a:pt x="389" y="110"/>
                  </a:cubicBezTo>
                  <a:cubicBezTo>
                    <a:pt x="360" y="90"/>
                    <a:pt x="322" y="85"/>
                    <a:pt x="290" y="74"/>
                  </a:cubicBezTo>
                  <a:cubicBezTo>
                    <a:pt x="294" y="75"/>
                    <a:pt x="298" y="76"/>
                    <a:pt x="302" y="77"/>
                  </a:cubicBezTo>
                  <a:cubicBezTo>
                    <a:pt x="307" y="76"/>
                    <a:pt x="312" y="76"/>
                    <a:pt x="317" y="76"/>
                  </a:cubicBezTo>
                  <a:cubicBezTo>
                    <a:pt x="332" y="76"/>
                    <a:pt x="347" y="78"/>
                    <a:pt x="362" y="83"/>
                  </a:cubicBezTo>
                  <a:lnTo>
                    <a:pt x="363" y="83"/>
                  </a:lnTo>
                  <a:cubicBezTo>
                    <a:pt x="364" y="83"/>
                    <a:pt x="365" y="83"/>
                    <a:pt x="366" y="82"/>
                  </a:cubicBezTo>
                  <a:cubicBezTo>
                    <a:pt x="366" y="82"/>
                    <a:pt x="366" y="81"/>
                    <a:pt x="367" y="80"/>
                  </a:cubicBezTo>
                  <a:cubicBezTo>
                    <a:pt x="368" y="79"/>
                    <a:pt x="368" y="79"/>
                    <a:pt x="368" y="78"/>
                  </a:cubicBezTo>
                  <a:cubicBezTo>
                    <a:pt x="368" y="77"/>
                    <a:pt x="368" y="77"/>
                    <a:pt x="367" y="76"/>
                  </a:cubicBezTo>
                  <a:cubicBezTo>
                    <a:pt x="366" y="75"/>
                    <a:pt x="367" y="75"/>
                    <a:pt x="367" y="75"/>
                  </a:cubicBezTo>
                  <a:cubicBezTo>
                    <a:pt x="341" y="56"/>
                    <a:pt x="330" y="38"/>
                    <a:pt x="299" y="25"/>
                  </a:cubicBezTo>
                  <a:cubicBezTo>
                    <a:pt x="280" y="17"/>
                    <a:pt x="260" y="11"/>
                    <a:pt x="239"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913;p37">
              <a:extLst>
                <a:ext uri="{FF2B5EF4-FFF2-40B4-BE49-F238E27FC236}">
                  <a16:creationId xmlns:a16="http://schemas.microsoft.com/office/drawing/2014/main" id="{E04F7B1B-5841-0564-549E-A30749034F06}"/>
                </a:ext>
              </a:extLst>
            </p:cNvPr>
            <p:cNvSpPr/>
            <p:nvPr/>
          </p:nvSpPr>
          <p:spPr>
            <a:xfrm>
              <a:off x="9351360" y="3551040"/>
              <a:ext cx="153360" cy="91440"/>
            </a:xfrm>
            <a:custGeom>
              <a:avLst/>
              <a:gdLst/>
              <a:ahLst/>
              <a:cxnLst/>
              <a:rect l="l" t="t" r="r" b="b"/>
              <a:pathLst>
                <a:path w="426" h="254" extrusionOk="0">
                  <a:moveTo>
                    <a:pt x="398" y="205"/>
                  </a:moveTo>
                  <a:cubicBezTo>
                    <a:pt x="393" y="198"/>
                    <a:pt x="387" y="193"/>
                    <a:pt x="380" y="188"/>
                  </a:cubicBezTo>
                  <a:cubicBezTo>
                    <a:pt x="320" y="148"/>
                    <a:pt x="282" y="78"/>
                    <a:pt x="220" y="42"/>
                  </a:cubicBezTo>
                  <a:cubicBezTo>
                    <a:pt x="171" y="15"/>
                    <a:pt x="116" y="0"/>
                    <a:pt x="60" y="0"/>
                  </a:cubicBezTo>
                  <a:cubicBezTo>
                    <a:pt x="41" y="0"/>
                    <a:pt x="22" y="2"/>
                    <a:pt x="4" y="5"/>
                  </a:cubicBezTo>
                  <a:cubicBezTo>
                    <a:pt x="0" y="5"/>
                    <a:pt x="1" y="11"/>
                    <a:pt x="4" y="11"/>
                  </a:cubicBezTo>
                  <a:cubicBezTo>
                    <a:pt x="86" y="18"/>
                    <a:pt x="186" y="16"/>
                    <a:pt x="248" y="82"/>
                  </a:cubicBezTo>
                  <a:cubicBezTo>
                    <a:pt x="266" y="100"/>
                    <a:pt x="283" y="119"/>
                    <a:pt x="301" y="137"/>
                  </a:cubicBezTo>
                  <a:cubicBezTo>
                    <a:pt x="267" y="110"/>
                    <a:pt x="209" y="75"/>
                    <a:pt x="166" y="74"/>
                  </a:cubicBezTo>
                  <a:cubicBezTo>
                    <a:pt x="163" y="74"/>
                    <a:pt x="163" y="79"/>
                    <a:pt x="166" y="79"/>
                  </a:cubicBezTo>
                  <a:cubicBezTo>
                    <a:pt x="214" y="89"/>
                    <a:pt x="271" y="128"/>
                    <a:pt x="309" y="158"/>
                  </a:cubicBezTo>
                  <a:cubicBezTo>
                    <a:pt x="340" y="182"/>
                    <a:pt x="368" y="209"/>
                    <a:pt x="399" y="234"/>
                  </a:cubicBezTo>
                  <a:cubicBezTo>
                    <a:pt x="400" y="236"/>
                    <a:pt x="401" y="237"/>
                    <a:pt x="402" y="239"/>
                  </a:cubicBezTo>
                  <a:cubicBezTo>
                    <a:pt x="402" y="240"/>
                    <a:pt x="402" y="240"/>
                    <a:pt x="402" y="240"/>
                  </a:cubicBezTo>
                  <a:cubicBezTo>
                    <a:pt x="403" y="241"/>
                    <a:pt x="403" y="241"/>
                    <a:pt x="404" y="242"/>
                  </a:cubicBezTo>
                  <a:cubicBezTo>
                    <a:pt x="404" y="242"/>
                    <a:pt x="405" y="242"/>
                    <a:pt x="406" y="242"/>
                  </a:cubicBezTo>
                  <a:cubicBezTo>
                    <a:pt x="407" y="242"/>
                    <a:pt x="407" y="242"/>
                    <a:pt x="408" y="242"/>
                  </a:cubicBezTo>
                  <a:lnTo>
                    <a:pt x="408" y="241"/>
                  </a:lnTo>
                  <a:lnTo>
                    <a:pt x="421" y="251"/>
                  </a:lnTo>
                  <a:cubicBezTo>
                    <a:pt x="423" y="253"/>
                    <a:pt x="425" y="250"/>
                    <a:pt x="423" y="248"/>
                  </a:cubicBezTo>
                  <a:cubicBezTo>
                    <a:pt x="419" y="242"/>
                    <a:pt x="414" y="236"/>
                    <a:pt x="409" y="231"/>
                  </a:cubicBezTo>
                  <a:cubicBezTo>
                    <a:pt x="403" y="201"/>
                    <a:pt x="385" y="172"/>
                    <a:pt x="384" y="142"/>
                  </a:cubicBezTo>
                  <a:cubicBezTo>
                    <a:pt x="384" y="135"/>
                    <a:pt x="377" y="130"/>
                    <a:pt x="373" y="126"/>
                  </a:cubicBezTo>
                  <a:cubicBezTo>
                    <a:pt x="363" y="114"/>
                    <a:pt x="353" y="101"/>
                    <a:pt x="345" y="87"/>
                  </a:cubicBezTo>
                  <a:cubicBezTo>
                    <a:pt x="341" y="80"/>
                    <a:pt x="337" y="73"/>
                    <a:pt x="334" y="65"/>
                  </a:cubicBezTo>
                  <a:lnTo>
                    <a:pt x="334" y="64"/>
                  </a:lnTo>
                  <a:cubicBezTo>
                    <a:pt x="333" y="63"/>
                    <a:pt x="333" y="63"/>
                    <a:pt x="332" y="62"/>
                  </a:cubicBezTo>
                  <a:cubicBezTo>
                    <a:pt x="331" y="61"/>
                    <a:pt x="330" y="62"/>
                    <a:pt x="329" y="62"/>
                  </a:cubicBezTo>
                  <a:cubicBezTo>
                    <a:pt x="328" y="62"/>
                    <a:pt x="326" y="61"/>
                    <a:pt x="326" y="62"/>
                  </a:cubicBezTo>
                  <a:cubicBezTo>
                    <a:pt x="325" y="63"/>
                    <a:pt x="325" y="64"/>
                    <a:pt x="325" y="64"/>
                  </a:cubicBezTo>
                  <a:cubicBezTo>
                    <a:pt x="324" y="65"/>
                    <a:pt x="324" y="66"/>
                    <a:pt x="324" y="67"/>
                  </a:cubicBezTo>
                  <a:lnTo>
                    <a:pt x="324" y="68"/>
                  </a:lnTo>
                  <a:cubicBezTo>
                    <a:pt x="328" y="84"/>
                    <a:pt x="334" y="99"/>
                    <a:pt x="342" y="113"/>
                  </a:cubicBezTo>
                  <a:cubicBezTo>
                    <a:pt x="351" y="129"/>
                    <a:pt x="362" y="143"/>
                    <a:pt x="375" y="155"/>
                  </a:cubicBezTo>
                  <a:cubicBezTo>
                    <a:pt x="376" y="156"/>
                    <a:pt x="390" y="186"/>
                    <a:pt x="398" y="205"/>
                  </a:cubicBezTo>
                  <a:moveTo>
                    <a:pt x="376" y="197"/>
                  </a:moveTo>
                  <a:cubicBezTo>
                    <a:pt x="381" y="200"/>
                    <a:pt x="385" y="204"/>
                    <a:pt x="388" y="208"/>
                  </a:cubicBezTo>
                  <a:lnTo>
                    <a:pt x="376" y="1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914;p37">
              <a:extLst>
                <a:ext uri="{FF2B5EF4-FFF2-40B4-BE49-F238E27FC236}">
                  <a16:creationId xmlns:a16="http://schemas.microsoft.com/office/drawing/2014/main" id="{246F8D79-B47C-0377-119E-67ADFD806841}"/>
                </a:ext>
              </a:extLst>
            </p:cNvPr>
            <p:cNvSpPr/>
            <p:nvPr/>
          </p:nvSpPr>
          <p:spPr>
            <a:xfrm>
              <a:off x="9351000" y="3339000"/>
              <a:ext cx="358560" cy="346320"/>
            </a:xfrm>
            <a:custGeom>
              <a:avLst/>
              <a:gdLst/>
              <a:ahLst/>
              <a:cxnLst/>
              <a:rect l="l" t="t" r="r" b="b"/>
              <a:pathLst>
                <a:path w="996" h="962" extrusionOk="0">
                  <a:moveTo>
                    <a:pt x="860" y="155"/>
                  </a:moveTo>
                  <a:cubicBezTo>
                    <a:pt x="856" y="152"/>
                    <a:pt x="852" y="150"/>
                    <a:pt x="849" y="148"/>
                  </a:cubicBezTo>
                  <a:cubicBezTo>
                    <a:pt x="826" y="106"/>
                    <a:pt x="773" y="73"/>
                    <a:pt x="733" y="58"/>
                  </a:cubicBezTo>
                  <a:cubicBezTo>
                    <a:pt x="712" y="50"/>
                    <a:pt x="689" y="44"/>
                    <a:pt x="666" y="42"/>
                  </a:cubicBezTo>
                  <a:lnTo>
                    <a:pt x="666" y="38"/>
                  </a:lnTo>
                  <a:cubicBezTo>
                    <a:pt x="666" y="37"/>
                    <a:pt x="666" y="36"/>
                    <a:pt x="665" y="35"/>
                  </a:cubicBezTo>
                  <a:lnTo>
                    <a:pt x="664" y="34"/>
                  </a:lnTo>
                  <a:cubicBezTo>
                    <a:pt x="663" y="34"/>
                    <a:pt x="663" y="33"/>
                    <a:pt x="663" y="33"/>
                  </a:cubicBezTo>
                  <a:cubicBezTo>
                    <a:pt x="604" y="6"/>
                    <a:pt x="532" y="4"/>
                    <a:pt x="468" y="12"/>
                  </a:cubicBezTo>
                  <a:lnTo>
                    <a:pt x="459" y="13"/>
                  </a:lnTo>
                  <a:lnTo>
                    <a:pt x="459" y="12"/>
                  </a:lnTo>
                  <a:cubicBezTo>
                    <a:pt x="459" y="11"/>
                    <a:pt x="459" y="11"/>
                    <a:pt x="459" y="10"/>
                  </a:cubicBezTo>
                  <a:lnTo>
                    <a:pt x="458" y="9"/>
                  </a:lnTo>
                  <a:cubicBezTo>
                    <a:pt x="457" y="9"/>
                    <a:pt x="457" y="9"/>
                    <a:pt x="456" y="9"/>
                  </a:cubicBezTo>
                  <a:cubicBezTo>
                    <a:pt x="382" y="0"/>
                    <a:pt x="312" y="13"/>
                    <a:pt x="238" y="23"/>
                  </a:cubicBezTo>
                  <a:cubicBezTo>
                    <a:pt x="189" y="30"/>
                    <a:pt x="142" y="46"/>
                    <a:pt x="100" y="70"/>
                  </a:cubicBezTo>
                  <a:cubicBezTo>
                    <a:pt x="93" y="74"/>
                    <a:pt x="87" y="78"/>
                    <a:pt x="81" y="82"/>
                  </a:cubicBezTo>
                  <a:cubicBezTo>
                    <a:pt x="80" y="83"/>
                    <a:pt x="80" y="83"/>
                    <a:pt x="79" y="84"/>
                  </a:cubicBezTo>
                  <a:cubicBezTo>
                    <a:pt x="79" y="84"/>
                    <a:pt x="79" y="85"/>
                    <a:pt x="79" y="86"/>
                  </a:cubicBezTo>
                  <a:cubicBezTo>
                    <a:pt x="79" y="87"/>
                    <a:pt x="79" y="87"/>
                    <a:pt x="79" y="88"/>
                  </a:cubicBezTo>
                  <a:cubicBezTo>
                    <a:pt x="58" y="82"/>
                    <a:pt x="37" y="79"/>
                    <a:pt x="15" y="79"/>
                  </a:cubicBezTo>
                  <a:cubicBezTo>
                    <a:pt x="10" y="79"/>
                    <a:pt x="5" y="79"/>
                    <a:pt x="1" y="80"/>
                  </a:cubicBezTo>
                  <a:cubicBezTo>
                    <a:pt x="0" y="80"/>
                    <a:pt x="0" y="83"/>
                    <a:pt x="1" y="83"/>
                  </a:cubicBezTo>
                  <a:cubicBezTo>
                    <a:pt x="48" y="86"/>
                    <a:pt x="95" y="99"/>
                    <a:pt x="136" y="123"/>
                  </a:cubicBezTo>
                  <a:cubicBezTo>
                    <a:pt x="140" y="125"/>
                    <a:pt x="143" y="127"/>
                    <a:pt x="147" y="130"/>
                  </a:cubicBezTo>
                  <a:cubicBezTo>
                    <a:pt x="147" y="131"/>
                    <a:pt x="148" y="131"/>
                    <a:pt x="149" y="132"/>
                  </a:cubicBezTo>
                  <a:cubicBezTo>
                    <a:pt x="150" y="133"/>
                    <a:pt x="151" y="133"/>
                    <a:pt x="152" y="133"/>
                  </a:cubicBezTo>
                  <a:cubicBezTo>
                    <a:pt x="169" y="143"/>
                    <a:pt x="184" y="155"/>
                    <a:pt x="198" y="168"/>
                  </a:cubicBezTo>
                  <a:cubicBezTo>
                    <a:pt x="232" y="200"/>
                    <a:pt x="276" y="220"/>
                    <a:pt x="311" y="253"/>
                  </a:cubicBezTo>
                  <a:cubicBezTo>
                    <a:pt x="347" y="284"/>
                    <a:pt x="379" y="321"/>
                    <a:pt x="406" y="361"/>
                  </a:cubicBezTo>
                  <a:cubicBezTo>
                    <a:pt x="427" y="396"/>
                    <a:pt x="462" y="422"/>
                    <a:pt x="484" y="456"/>
                  </a:cubicBezTo>
                  <a:lnTo>
                    <a:pt x="484" y="457"/>
                  </a:lnTo>
                  <a:cubicBezTo>
                    <a:pt x="485" y="457"/>
                    <a:pt x="485" y="457"/>
                    <a:pt x="486" y="458"/>
                  </a:cubicBezTo>
                  <a:cubicBezTo>
                    <a:pt x="488" y="459"/>
                    <a:pt x="487" y="459"/>
                    <a:pt x="488" y="459"/>
                  </a:cubicBezTo>
                  <a:cubicBezTo>
                    <a:pt x="489" y="459"/>
                    <a:pt x="490" y="459"/>
                    <a:pt x="490" y="458"/>
                  </a:cubicBezTo>
                  <a:cubicBezTo>
                    <a:pt x="491" y="457"/>
                    <a:pt x="491" y="457"/>
                    <a:pt x="492" y="457"/>
                  </a:cubicBezTo>
                  <a:lnTo>
                    <a:pt x="492" y="456"/>
                  </a:lnTo>
                  <a:cubicBezTo>
                    <a:pt x="493" y="454"/>
                    <a:pt x="493" y="451"/>
                    <a:pt x="493" y="449"/>
                  </a:cubicBezTo>
                  <a:cubicBezTo>
                    <a:pt x="493" y="446"/>
                    <a:pt x="493" y="445"/>
                    <a:pt x="492" y="443"/>
                  </a:cubicBezTo>
                  <a:cubicBezTo>
                    <a:pt x="513" y="481"/>
                    <a:pt x="532" y="520"/>
                    <a:pt x="548" y="561"/>
                  </a:cubicBezTo>
                  <a:cubicBezTo>
                    <a:pt x="560" y="591"/>
                    <a:pt x="570" y="623"/>
                    <a:pt x="577" y="655"/>
                  </a:cubicBezTo>
                  <a:cubicBezTo>
                    <a:pt x="581" y="671"/>
                    <a:pt x="587" y="687"/>
                    <a:pt x="593" y="702"/>
                  </a:cubicBezTo>
                  <a:cubicBezTo>
                    <a:pt x="580" y="683"/>
                    <a:pt x="566" y="665"/>
                    <a:pt x="549" y="649"/>
                  </a:cubicBezTo>
                  <a:cubicBezTo>
                    <a:pt x="545" y="645"/>
                    <a:pt x="541" y="651"/>
                    <a:pt x="544" y="655"/>
                  </a:cubicBezTo>
                  <a:cubicBezTo>
                    <a:pt x="550" y="662"/>
                    <a:pt x="556" y="669"/>
                    <a:pt x="560" y="677"/>
                  </a:cubicBezTo>
                  <a:cubicBezTo>
                    <a:pt x="564" y="683"/>
                    <a:pt x="566" y="689"/>
                    <a:pt x="569" y="695"/>
                  </a:cubicBezTo>
                  <a:cubicBezTo>
                    <a:pt x="584" y="726"/>
                    <a:pt x="604" y="754"/>
                    <a:pt x="621" y="784"/>
                  </a:cubicBezTo>
                  <a:cubicBezTo>
                    <a:pt x="653" y="839"/>
                    <a:pt x="665" y="899"/>
                    <a:pt x="686" y="958"/>
                  </a:cubicBezTo>
                  <a:cubicBezTo>
                    <a:pt x="686" y="959"/>
                    <a:pt x="686" y="959"/>
                    <a:pt x="687" y="960"/>
                  </a:cubicBezTo>
                  <a:cubicBezTo>
                    <a:pt x="689" y="961"/>
                    <a:pt x="688" y="960"/>
                    <a:pt x="689" y="960"/>
                  </a:cubicBezTo>
                  <a:cubicBezTo>
                    <a:pt x="690" y="960"/>
                    <a:pt x="691" y="960"/>
                    <a:pt x="691" y="960"/>
                  </a:cubicBezTo>
                  <a:cubicBezTo>
                    <a:pt x="692" y="959"/>
                    <a:pt x="692" y="959"/>
                    <a:pt x="693" y="958"/>
                  </a:cubicBezTo>
                  <a:lnTo>
                    <a:pt x="693" y="957"/>
                  </a:lnTo>
                  <a:cubicBezTo>
                    <a:pt x="693" y="956"/>
                    <a:pt x="693" y="955"/>
                    <a:pt x="693" y="955"/>
                  </a:cubicBezTo>
                  <a:cubicBezTo>
                    <a:pt x="693" y="901"/>
                    <a:pt x="679" y="848"/>
                    <a:pt x="652" y="802"/>
                  </a:cubicBezTo>
                  <a:lnTo>
                    <a:pt x="652" y="801"/>
                  </a:lnTo>
                  <a:cubicBezTo>
                    <a:pt x="639" y="779"/>
                    <a:pt x="626" y="755"/>
                    <a:pt x="612" y="731"/>
                  </a:cubicBezTo>
                  <a:cubicBezTo>
                    <a:pt x="606" y="678"/>
                    <a:pt x="581" y="621"/>
                    <a:pt x="565" y="572"/>
                  </a:cubicBezTo>
                  <a:cubicBezTo>
                    <a:pt x="553" y="538"/>
                    <a:pt x="538" y="505"/>
                    <a:pt x="520" y="474"/>
                  </a:cubicBezTo>
                  <a:cubicBezTo>
                    <a:pt x="504" y="446"/>
                    <a:pt x="486" y="420"/>
                    <a:pt x="465" y="395"/>
                  </a:cubicBezTo>
                  <a:cubicBezTo>
                    <a:pt x="464" y="393"/>
                    <a:pt x="461" y="395"/>
                    <a:pt x="463" y="397"/>
                  </a:cubicBezTo>
                  <a:lnTo>
                    <a:pt x="464" y="399"/>
                  </a:lnTo>
                  <a:cubicBezTo>
                    <a:pt x="450" y="385"/>
                    <a:pt x="436" y="372"/>
                    <a:pt x="429" y="362"/>
                  </a:cubicBezTo>
                  <a:cubicBezTo>
                    <a:pt x="422" y="352"/>
                    <a:pt x="418" y="348"/>
                    <a:pt x="413" y="342"/>
                  </a:cubicBezTo>
                  <a:cubicBezTo>
                    <a:pt x="420" y="347"/>
                    <a:pt x="426" y="353"/>
                    <a:pt x="433" y="357"/>
                  </a:cubicBezTo>
                  <a:cubicBezTo>
                    <a:pt x="470" y="381"/>
                    <a:pt x="516" y="411"/>
                    <a:pt x="563" y="414"/>
                  </a:cubicBezTo>
                  <a:cubicBezTo>
                    <a:pt x="606" y="447"/>
                    <a:pt x="661" y="471"/>
                    <a:pt x="710" y="460"/>
                  </a:cubicBezTo>
                  <a:cubicBezTo>
                    <a:pt x="711" y="460"/>
                    <a:pt x="711" y="460"/>
                    <a:pt x="712" y="460"/>
                  </a:cubicBezTo>
                  <a:lnTo>
                    <a:pt x="713" y="459"/>
                  </a:lnTo>
                  <a:cubicBezTo>
                    <a:pt x="737" y="469"/>
                    <a:pt x="763" y="475"/>
                    <a:pt x="790" y="476"/>
                  </a:cubicBezTo>
                  <a:cubicBezTo>
                    <a:pt x="827" y="479"/>
                    <a:pt x="871" y="501"/>
                    <a:pt x="908" y="490"/>
                  </a:cubicBezTo>
                  <a:cubicBezTo>
                    <a:pt x="909" y="489"/>
                    <a:pt x="910" y="489"/>
                    <a:pt x="910" y="488"/>
                  </a:cubicBezTo>
                  <a:cubicBezTo>
                    <a:pt x="911" y="487"/>
                    <a:pt x="911" y="486"/>
                    <a:pt x="911" y="485"/>
                  </a:cubicBezTo>
                  <a:cubicBezTo>
                    <a:pt x="911" y="484"/>
                    <a:pt x="911" y="484"/>
                    <a:pt x="910" y="483"/>
                  </a:cubicBezTo>
                  <a:cubicBezTo>
                    <a:pt x="910" y="482"/>
                    <a:pt x="909" y="481"/>
                    <a:pt x="908" y="481"/>
                  </a:cubicBezTo>
                  <a:cubicBezTo>
                    <a:pt x="849" y="455"/>
                    <a:pt x="788" y="461"/>
                    <a:pt x="728" y="443"/>
                  </a:cubicBezTo>
                  <a:cubicBezTo>
                    <a:pt x="689" y="431"/>
                    <a:pt x="660" y="396"/>
                    <a:pt x="636" y="364"/>
                  </a:cubicBezTo>
                  <a:cubicBezTo>
                    <a:pt x="613" y="332"/>
                    <a:pt x="571" y="304"/>
                    <a:pt x="560" y="263"/>
                  </a:cubicBezTo>
                  <a:cubicBezTo>
                    <a:pt x="559" y="260"/>
                    <a:pt x="553" y="261"/>
                    <a:pt x="554" y="264"/>
                  </a:cubicBezTo>
                  <a:cubicBezTo>
                    <a:pt x="561" y="298"/>
                    <a:pt x="585" y="319"/>
                    <a:pt x="605" y="346"/>
                  </a:cubicBezTo>
                  <a:cubicBezTo>
                    <a:pt x="634" y="386"/>
                    <a:pt x="653" y="417"/>
                    <a:pt x="691" y="446"/>
                  </a:cubicBezTo>
                  <a:lnTo>
                    <a:pt x="693" y="447"/>
                  </a:lnTo>
                  <a:cubicBezTo>
                    <a:pt x="665" y="444"/>
                    <a:pt x="638" y="435"/>
                    <a:pt x="613" y="421"/>
                  </a:cubicBezTo>
                  <a:cubicBezTo>
                    <a:pt x="613" y="420"/>
                    <a:pt x="612" y="420"/>
                    <a:pt x="612" y="420"/>
                  </a:cubicBezTo>
                  <a:cubicBezTo>
                    <a:pt x="581" y="400"/>
                    <a:pt x="542" y="384"/>
                    <a:pt x="525" y="349"/>
                  </a:cubicBezTo>
                  <a:cubicBezTo>
                    <a:pt x="513" y="325"/>
                    <a:pt x="489" y="310"/>
                    <a:pt x="472" y="290"/>
                  </a:cubicBezTo>
                  <a:cubicBezTo>
                    <a:pt x="458" y="275"/>
                    <a:pt x="428" y="248"/>
                    <a:pt x="421" y="228"/>
                  </a:cubicBezTo>
                  <a:cubicBezTo>
                    <a:pt x="421" y="226"/>
                    <a:pt x="417" y="228"/>
                    <a:pt x="418" y="230"/>
                  </a:cubicBezTo>
                  <a:cubicBezTo>
                    <a:pt x="425" y="258"/>
                    <a:pt x="454" y="284"/>
                    <a:pt x="471" y="308"/>
                  </a:cubicBezTo>
                  <a:cubicBezTo>
                    <a:pt x="479" y="319"/>
                    <a:pt x="488" y="329"/>
                    <a:pt x="498" y="338"/>
                  </a:cubicBezTo>
                  <a:cubicBezTo>
                    <a:pt x="511" y="350"/>
                    <a:pt x="512" y="366"/>
                    <a:pt x="524" y="379"/>
                  </a:cubicBezTo>
                  <a:cubicBezTo>
                    <a:pt x="530" y="385"/>
                    <a:pt x="537" y="392"/>
                    <a:pt x="544" y="398"/>
                  </a:cubicBezTo>
                  <a:lnTo>
                    <a:pt x="526" y="394"/>
                  </a:lnTo>
                  <a:cubicBezTo>
                    <a:pt x="506" y="387"/>
                    <a:pt x="487" y="379"/>
                    <a:pt x="469" y="368"/>
                  </a:cubicBezTo>
                  <a:cubicBezTo>
                    <a:pt x="462" y="364"/>
                    <a:pt x="454" y="360"/>
                    <a:pt x="447" y="355"/>
                  </a:cubicBezTo>
                  <a:cubicBezTo>
                    <a:pt x="422" y="340"/>
                    <a:pt x="399" y="322"/>
                    <a:pt x="378" y="301"/>
                  </a:cubicBezTo>
                  <a:cubicBezTo>
                    <a:pt x="349" y="270"/>
                    <a:pt x="318" y="240"/>
                    <a:pt x="285" y="213"/>
                  </a:cubicBezTo>
                  <a:cubicBezTo>
                    <a:pt x="260" y="194"/>
                    <a:pt x="229" y="184"/>
                    <a:pt x="208" y="159"/>
                  </a:cubicBezTo>
                  <a:cubicBezTo>
                    <a:pt x="196" y="146"/>
                    <a:pt x="183" y="135"/>
                    <a:pt x="168" y="126"/>
                  </a:cubicBezTo>
                  <a:cubicBezTo>
                    <a:pt x="167" y="126"/>
                    <a:pt x="166" y="126"/>
                    <a:pt x="165" y="125"/>
                  </a:cubicBezTo>
                  <a:cubicBezTo>
                    <a:pt x="193" y="108"/>
                    <a:pt x="274" y="120"/>
                    <a:pt x="297" y="120"/>
                  </a:cubicBezTo>
                  <a:cubicBezTo>
                    <a:pt x="309" y="119"/>
                    <a:pt x="321" y="119"/>
                    <a:pt x="332" y="119"/>
                  </a:cubicBezTo>
                  <a:cubicBezTo>
                    <a:pt x="374" y="119"/>
                    <a:pt x="416" y="123"/>
                    <a:pt x="458" y="131"/>
                  </a:cubicBezTo>
                  <a:cubicBezTo>
                    <a:pt x="515" y="146"/>
                    <a:pt x="571" y="167"/>
                    <a:pt x="624" y="193"/>
                  </a:cubicBezTo>
                  <a:cubicBezTo>
                    <a:pt x="662" y="211"/>
                    <a:pt x="705" y="249"/>
                    <a:pt x="747" y="252"/>
                  </a:cubicBezTo>
                  <a:lnTo>
                    <a:pt x="748" y="252"/>
                  </a:lnTo>
                  <a:cubicBezTo>
                    <a:pt x="749" y="252"/>
                    <a:pt x="749" y="252"/>
                    <a:pt x="750" y="252"/>
                  </a:cubicBezTo>
                  <a:lnTo>
                    <a:pt x="751" y="251"/>
                  </a:lnTo>
                  <a:cubicBezTo>
                    <a:pt x="752" y="250"/>
                    <a:pt x="752" y="249"/>
                    <a:pt x="752" y="249"/>
                  </a:cubicBezTo>
                  <a:cubicBezTo>
                    <a:pt x="752" y="248"/>
                    <a:pt x="752" y="248"/>
                    <a:pt x="751" y="247"/>
                  </a:cubicBezTo>
                  <a:cubicBezTo>
                    <a:pt x="751" y="246"/>
                    <a:pt x="750" y="246"/>
                    <a:pt x="750" y="245"/>
                  </a:cubicBezTo>
                  <a:lnTo>
                    <a:pt x="749" y="245"/>
                  </a:lnTo>
                  <a:cubicBezTo>
                    <a:pt x="644" y="188"/>
                    <a:pt x="549" y="130"/>
                    <a:pt x="429" y="106"/>
                  </a:cubicBezTo>
                  <a:cubicBezTo>
                    <a:pt x="359" y="92"/>
                    <a:pt x="282" y="102"/>
                    <a:pt x="211" y="102"/>
                  </a:cubicBezTo>
                  <a:cubicBezTo>
                    <a:pt x="193" y="102"/>
                    <a:pt x="162" y="100"/>
                    <a:pt x="150" y="117"/>
                  </a:cubicBezTo>
                  <a:cubicBezTo>
                    <a:pt x="130" y="106"/>
                    <a:pt x="109" y="98"/>
                    <a:pt x="87" y="91"/>
                  </a:cubicBezTo>
                  <a:cubicBezTo>
                    <a:pt x="112" y="81"/>
                    <a:pt x="132" y="65"/>
                    <a:pt x="159" y="58"/>
                  </a:cubicBezTo>
                  <a:cubicBezTo>
                    <a:pt x="191" y="48"/>
                    <a:pt x="224" y="41"/>
                    <a:pt x="257" y="35"/>
                  </a:cubicBezTo>
                  <a:cubicBezTo>
                    <a:pt x="287" y="31"/>
                    <a:pt x="318" y="27"/>
                    <a:pt x="348" y="22"/>
                  </a:cubicBezTo>
                  <a:cubicBezTo>
                    <a:pt x="372" y="19"/>
                    <a:pt x="396" y="17"/>
                    <a:pt x="420" y="17"/>
                  </a:cubicBezTo>
                  <a:cubicBezTo>
                    <a:pt x="426" y="17"/>
                    <a:pt x="432" y="17"/>
                    <a:pt x="438" y="17"/>
                  </a:cubicBezTo>
                  <a:cubicBezTo>
                    <a:pt x="399" y="25"/>
                    <a:pt x="359" y="36"/>
                    <a:pt x="322" y="46"/>
                  </a:cubicBezTo>
                  <a:cubicBezTo>
                    <a:pt x="309" y="50"/>
                    <a:pt x="296" y="55"/>
                    <a:pt x="283" y="62"/>
                  </a:cubicBezTo>
                  <a:cubicBezTo>
                    <a:pt x="271" y="69"/>
                    <a:pt x="259" y="78"/>
                    <a:pt x="249" y="89"/>
                  </a:cubicBezTo>
                  <a:cubicBezTo>
                    <a:pt x="246" y="92"/>
                    <a:pt x="251" y="97"/>
                    <a:pt x="254" y="94"/>
                  </a:cubicBezTo>
                  <a:cubicBezTo>
                    <a:pt x="285" y="62"/>
                    <a:pt x="333" y="52"/>
                    <a:pt x="374" y="43"/>
                  </a:cubicBezTo>
                  <a:cubicBezTo>
                    <a:pt x="411" y="32"/>
                    <a:pt x="449" y="25"/>
                    <a:pt x="487" y="21"/>
                  </a:cubicBezTo>
                  <a:cubicBezTo>
                    <a:pt x="519" y="21"/>
                    <a:pt x="552" y="22"/>
                    <a:pt x="584" y="22"/>
                  </a:cubicBezTo>
                  <a:cubicBezTo>
                    <a:pt x="596" y="22"/>
                    <a:pt x="648" y="28"/>
                    <a:pt x="660" y="42"/>
                  </a:cubicBezTo>
                  <a:cubicBezTo>
                    <a:pt x="652" y="42"/>
                    <a:pt x="645" y="41"/>
                    <a:pt x="637" y="41"/>
                  </a:cubicBezTo>
                  <a:cubicBezTo>
                    <a:pt x="591" y="41"/>
                    <a:pt x="545" y="50"/>
                    <a:pt x="501" y="65"/>
                  </a:cubicBezTo>
                  <a:lnTo>
                    <a:pt x="501" y="66"/>
                  </a:lnTo>
                  <a:lnTo>
                    <a:pt x="500" y="67"/>
                  </a:lnTo>
                  <a:cubicBezTo>
                    <a:pt x="500" y="67"/>
                    <a:pt x="501" y="67"/>
                    <a:pt x="501" y="68"/>
                  </a:cubicBezTo>
                  <a:cubicBezTo>
                    <a:pt x="542" y="65"/>
                    <a:pt x="582" y="58"/>
                    <a:pt x="623" y="56"/>
                  </a:cubicBezTo>
                  <a:cubicBezTo>
                    <a:pt x="655" y="54"/>
                    <a:pt x="677" y="67"/>
                    <a:pt x="707" y="71"/>
                  </a:cubicBezTo>
                  <a:cubicBezTo>
                    <a:pt x="742" y="76"/>
                    <a:pt x="779" y="107"/>
                    <a:pt x="805" y="128"/>
                  </a:cubicBezTo>
                  <a:cubicBezTo>
                    <a:pt x="782" y="118"/>
                    <a:pt x="759" y="110"/>
                    <a:pt x="735" y="103"/>
                  </a:cubicBezTo>
                  <a:cubicBezTo>
                    <a:pt x="715" y="96"/>
                    <a:pt x="695" y="92"/>
                    <a:pt x="674" y="91"/>
                  </a:cubicBezTo>
                  <a:cubicBezTo>
                    <a:pt x="666" y="93"/>
                    <a:pt x="658" y="93"/>
                    <a:pt x="649" y="93"/>
                  </a:cubicBezTo>
                  <a:cubicBezTo>
                    <a:pt x="641" y="93"/>
                    <a:pt x="633" y="93"/>
                    <a:pt x="625" y="91"/>
                  </a:cubicBezTo>
                  <a:cubicBezTo>
                    <a:pt x="624" y="91"/>
                    <a:pt x="624" y="91"/>
                    <a:pt x="624" y="91"/>
                  </a:cubicBezTo>
                  <a:cubicBezTo>
                    <a:pt x="623" y="91"/>
                    <a:pt x="623" y="91"/>
                    <a:pt x="621" y="92"/>
                  </a:cubicBezTo>
                  <a:cubicBezTo>
                    <a:pt x="620" y="93"/>
                    <a:pt x="620" y="92"/>
                    <a:pt x="619" y="93"/>
                  </a:cubicBezTo>
                  <a:cubicBezTo>
                    <a:pt x="619" y="94"/>
                    <a:pt x="619" y="95"/>
                    <a:pt x="619" y="96"/>
                  </a:cubicBezTo>
                  <a:cubicBezTo>
                    <a:pt x="619" y="97"/>
                    <a:pt x="619" y="98"/>
                    <a:pt x="619" y="98"/>
                  </a:cubicBezTo>
                  <a:cubicBezTo>
                    <a:pt x="619" y="99"/>
                    <a:pt x="620" y="99"/>
                    <a:pt x="620" y="99"/>
                  </a:cubicBezTo>
                  <a:cubicBezTo>
                    <a:pt x="622" y="101"/>
                    <a:pt x="625" y="103"/>
                    <a:pt x="628" y="105"/>
                  </a:cubicBezTo>
                  <a:cubicBezTo>
                    <a:pt x="634" y="109"/>
                    <a:pt x="642" y="111"/>
                    <a:pt x="650" y="111"/>
                  </a:cubicBezTo>
                  <a:cubicBezTo>
                    <a:pt x="651" y="111"/>
                    <a:pt x="653" y="111"/>
                    <a:pt x="655" y="110"/>
                  </a:cubicBezTo>
                  <a:cubicBezTo>
                    <a:pt x="690" y="111"/>
                    <a:pt x="725" y="117"/>
                    <a:pt x="758" y="130"/>
                  </a:cubicBezTo>
                  <a:cubicBezTo>
                    <a:pt x="784" y="140"/>
                    <a:pt x="809" y="151"/>
                    <a:pt x="833" y="164"/>
                  </a:cubicBezTo>
                  <a:cubicBezTo>
                    <a:pt x="835" y="168"/>
                    <a:pt x="838" y="172"/>
                    <a:pt x="840" y="176"/>
                  </a:cubicBezTo>
                  <a:cubicBezTo>
                    <a:pt x="843" y="181"/>
                    <a:pt x="847" y="187"/>
                    <a:pt x="850" y="192"/>
                  </a:cubicBezTo>
                  <a:cubicBezTo>
                    <a:pt x="850" y="192"/>
                    <a:pt x="852" y="192"/>
                    <a:pt x="852" y="193"/>
                  </a:cubicBezTo>
                  <a:cubicBezTo>
                    <a:pt x="853" y="194"/>
                    <a:pt x="853" y="194"/>
                    <a:pt x="854" y="194"/>
                  </a:cubicBezTo>
                  <a:cubicBezTo>
                    <a:pt x="855" y="194"/>
                    <a:pt x="856" y="194"/>
                    <a:pt x="857" y="193"/>
                  </a:cubicBezTo>
                  <a:cubicBezTo>
                    <a:pt x="859" y="192"/>
                    <a:pt x="859" y="192"/>
                    <a:pt x="859" y="191"/>
                  </a:cubicBezTo>
                  <a:cubicBezTo>
                    <a:pt x="859" y="190"/>
                    <a:pt x="860" y="190"/>
                    <a:pt x="860" y="189"/>
                  </a:cubicBezTo>
                  <a:cubicBezTo>
                    <a:pt x="860" y="185"/>
                    <a:pt x="859" y="181"/>
                    <a:pt x="859" y="177"/>
                  </a:cubicBezTo>
                  <a:cubicBezTo>
                    <a:pt x="881" y="195"/>
                    <a:pt x="900" y="215"/>
                    <a:pt x="916" y="238"/>
                  </a:cubicBezTo>
                  <a:cubicBezTo>
                    <a:pt x="964" y="295"/>
                    <a:pt x="995" y="474"/>
                    <a:pt x="873" y="449"/>
                  </a:cubicBezTo>
                  <a:cubicBezTo>
                    <a:pt x="806" y="434"/>
                    <a:pt x="777" y="373"/>
                    <a:pt x="739" y="324"/>
                  </a:cubicBezTo>
                  <a:cubicBezTo>
                    <a:pt x="739" y="324"/>
                    <a:pt x="740" y="324"/>
                    <a:pt x="739" y="323"/>
                  </a:cubicBezTo>
                  <a:cubicBezTo>
                    <a:pt x="739" y="322"/>
                    <a:pt x="737" y="323"/>
                    <a:pt x="737" y="323"/>
                  </a:cubicBezTo>
                  <a:cubicBezTo>
                    <a:pt x="736" y="323"/>
                    <a:pt x="737" y="322"/>
                    <a:pt x="735" y="323"/>
                  </a:cubicBezTo>
                  <a:cubicBezTo>
                    <a:pt x="734" y="324"/>
                    <a:pt x="735" y="324"/>
                    <a:pt x="734" y="325"/>
                  </a:cubicBezTo>
                  <a:cubicBezTo>
                    <a:pt x="734" y="326"/>
                    <a:pt x="733" y="326"/>
                    <a:pt x="733" y="327"/>
                  </a:cubicBezTo>
                  <a:lnTo>
                    <a:pt x="733" y="328"/>
                  </a:lnTo>
                  <a:cubicBezTo>
                    <a:pt x="754" y="364"/>
                    <a:pt x="766" y="399"/>
                    <a:pt x="798" y="426"/>
                  </a:cubicBezTo>
                  <a:cubicBezTo>
                    <a:pt x="808" y="435"/>
                    <a:pt x="818" y="442"/>
                    <a:pt x="829" y="449"/>
                  </a:cubicBezTo>
                  <a:cubicBezTo>
                    <a:pt x="856" y="464"/>
                    <a:pt x="886" y="473"/>
                    <a:pt x="918" y="473"/>
                  </a:cubicBezTo>
                  <a:cubicBezTo>
                    <a:pt x="978" y="475"/>
                    <a:pt x="988" y="359"/>
                    <a:pt x="974" y="319"/>
                  </a:cubicBezTo>
                  <a:cubicBezTo>
                    <a:pt x="950" y="255"/>
                    <a:pt x="918" y="193"/>
                    <a:pt x="860" y="1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915;p37">
              <a:extLst>
                <a:ext uri="{FF2B5EF4-FFF2-40B4-BE49-F238E27FC236}">
                  <a16:creationId xmlns:a16="http://schemas.microsoft.com/office/drawing/2014/main" id="{B25D8D74-4D09-532E-67BE-A91F6DB36106}"/>
                </a:ext>
              </a:extLst>
            </p:cNvPr>
            <p:cNvSpPr/>
            <p:nvPr/>
          </p:nvSpPr>
          <p:spPr>
            <a:xfrm>
              <a:off x="9188640" y="3751200"/>
              <a:ext cx="37800" cy="28080"/>
            </a:xfrm>
            <a:custGeom>
              <a:avLst/>
              <a:gdLst/>
              <a:ahLst/>
              <a:cxnLst/>
              <a:rect l="l" t="t" r="r" b="b"/>
              <a:pathLst>
                <a:path w="105" h="78" extrusionOk="0">
                  <a:moveTo>
                    <a:pt x="4" y="0"/>
                  </a:moveTo>
                  <a:cubicBezTo>
                    <a:pt x="2" y="0"/>
                    <a:pt x="0" y="3"/>
                    <a:pt x="2" y="4"/>
                  </a:cubicBezTo>
                  <a:cubicBezTo>
                    <a:pt x="14" y="12"/>
                    <a:pt x="25" y="22"/>
                    <a:pt x="35" y="33"/>
                  </a:cubicBezTo>
                  <a:cubicBezTo>
                    <a:pt x="43" y="40"/>
                    <a:pt x="52" y="46"/>
                    <a:pt x="61" y="53"/>
                  </a:cubicBezTo>
                  <a:cubicBezTo>
                    <a:pt x="69" y="59"/>
                    <a:pt x="87" y="77"/>
                    <a:pt x="102" y="72"/>
                  </a:cubicBezTo>
                  <a:lnTo>
                    <a:pt x="103" y="72"/>
                  </a:lnTo>
                  <a:cubicBezTo>
                    <a:pt x="103" y="72"/>
                    <a:pt x="104" y="72"/>
                    <a:pt x="104" y="71"/>
                  </a:cubicBezTo>
                  <a:lnTo>
                    <a:pt x="104" y="70"/>
                  </a:lnTo>
                  <a:lnTo>
                    <a:pt x="104" y="69"/>
                  </a:lnTo>
                  <a:cubicBezTo>
                    <a:pt x="104" y="69"/>
                    <a:pt x="103" y="69"/>
                    <a:pt x="103" y="68"/>
                  </a:cubicBezTo>
                  <a:lnTo>
                    <a:pt x="102" y="68"/>
                  </a:lnTo>
                  <a:cubicBezTo>
                    <a:pt x="98" y="67"/>
                    <a:pt x="95" y="65"/>
                    <a:pt x="92" y="63"/>
                  </a:cubicBezTo>
                  <a:cubicBezTo>
                    <a:pt x="85" y="59"/>
                    <a:pt x="78" y="54"/>
                    <a:pt x="73" y="48"/>
                  </a:cubicBezTo>
                  <a:cubicBezTo>
                    <a:pt x="62" y="41"/>
                    <a:pt x="52" y="33"/>
                    <a:pt x="42" y="25"/>
                  </a:cubicBezTo>
                  <a:cubicBezTo>
                    <a:pt x="35" y="18"/>
                    <a:pt x="28" y="13"/>
                    <a:pt x="19" y="8"/>
                  </a:cubicBezTo>
                  <a:cubicBezTo>
                    <a:pt x="14" y="5"/>
                    <a:pt x="9" y="3"/>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916;p37">
              <a:extLst>
                <a:ext uri="{FF2B5EF4-FFF2-40B4-BE49-F238E27FC236}">
                  <a16:creationId xmlns:a16="http://schemas.microsoft.com/office/drawing/2014/main" id="{D8D4A9BB-3F44-88E8-C768-696798F17D90}"/>
                </a:ext>
              </a:extLst>
            </p:cNvPr>
            <p:cNvSpPr/>
            <p:nvPr/>
          </p:nvSpPr>
          <p:spPr>
            <a:xfrm>
              <a:off x="9270360" y="3824280"/>
              <a:ext cx="138600" cy="382320"/>
            </a:xfrm>
            <a:custGeom>
              <a:avLst/>
              <a:gdLst/>
              <a:ahLst/>
              <a:cxnLst/>
              <a:rect l="l" t="t" r="r" b="b"/>
              <a:pathLst>
                <a:path w="385" h="1062" extrusionOk="0">
                  <a:moveTo>
                    <a:pt x="346" y="621"/>
                  </a:moveTo>
                  <a:cubicBezTo>
                    <a:pt x="345" y="576"/>
                    <a:pt x="319" y="534"/>
                    <a:pt x="310" y="491"/>
                  </a:cubicBezTo>
                  <a:cubicBezTo>
                    <a:pt x="298" y="429"/>
                    <a:pt x="262" y="370"/>
                    <a:pt x="239" y="314"/>
                  </a:cubicBezTo>
                  <a:cubicBezTo>
                    <a:pt x="231" y="299"/>
                    <a:pt x="224" y="284"/>
                    <a:pt x="215" y="269"/>
                  </a:cubicBezTo>
                  <a:cubicBezTo>
                    <a:pt x="203" y="248"/>
                    <a:pt x="190" y="228"/>
                    <a:pt x="176" y="209"/>
                  </a:cubicBezTo>
                  <a:cubicBezTo>
                    <a:pt x="124" y="135"/>
                    <a:pt x="67" y="65"/>
                    <a:pt x="4" y="0"/>
                  </a:cubicBezTo>
                  <a:cubicBezTo>
                    <a:pt x="3" y="0"/>
                    <a:pt x="3" y="0"/>
                    <a:pt x="3" y="0"/>
                  </a:cubicBezTo>
                  <a:lnTo>
                    <a:pt x="2" y="0"/>
                  </a:lnTo>
                  <a:lnTo>
                    <a:pt x="1" y="0"/>
                  </a:lnTo>
                  <a:cubicBezTo>
                    <a:pt x="0" y="1"/>
                    <a:pt x="0" y="1"/>
                    <a:pt x="0" y="1"/>
                  </a:cubicBezTo>
                  <a:cubicBezTo>
                    <a:pt x="0" y="2"/>
                    <a:pt x="0" y="2"/>
                    <a:pt x="1" y="2"/>
                  </a:cubicBezTo>
                  <a:lnTo>
                    <a:pt x="1" y="3"/>
                  </a:lnTo>
                  <a:cubicBezTo>
                    <a:pt x="41" y="48"/>
                    <a:pt x="77" y="97"/>
                    <a:pt x="110" y="148"/>
                  </a:cubicBezTo>
                  <a:cubicBezTo>
                    <a:pt x="119" y="165"/>
                    <a:pt x="135" y="178"/>
                    <a:pt x="144" y="196"/>
                  </a:cubicBezTo>
                  <a:cubicBezTo>
                    <a:pt x="159" y="219"/>
                    <a:pt x="176" y="241"/>
                    <a:pt x="194" y="261"/>
                  </a:cubicBezTo>
                  <a:cubicBezTo>
                    <a:pt x="197" y="265"/>
                    <a:pt x="199" y="269"/>
                    <a:pt x="201" y="273"/>
                  </a:cubicBezTo>
                  <a:cubicBezTo>
                    <a:pt x="211" y="288"/>
                    <a:pt x="218" y="305"/>
                    <a:pt x="224" y="322"/>
                  </a:cubicBezTo>
                  <a:cubicBezTo>
                    <a:pt x="233" y="341"/>
                    <a:pt x="240" y="361"/>
                    <a:pt x="250" y="381"/>
                  </a:cubicBezTo>
                  <a:cubicBezTo>
                    <a:pt x="270" y="426"/>
                    <a:pt x="286" y="473"/>
                    <a:pt x="297" y="521"/>
                  </a:cubicBezTo>
                  <a:cubicBezTo>
                    <a:pt x="310" y="561"/>
                    <a:pt x="317" y="603"/>
                    <a:pt x="329" y="641"/>
                  </a:cubicBezTo>
                  <a:cubicBezTo>
                    <a:pt x="344" y="688"/>
                    <a:pt x="329" y="743"/>
                    <a:pt x="341" y="790"/>
                  </a:cubicBezTo>
                  <a:cubicBezTo>
                    <a:pt x="351" y="828"/>
                    <a:pt x="344" y="869"/>
                    <a:pt x="346" y="908"/>
                  </a:cubicBezTo>
                  <a:cubicBezTo>
                    <a:pt x="350" y="958"/>
                    <a:pt x="357" y="1008"/>
                    <a:pt x="367" y="1058"/>
                  </a:cubicBezTo>
                  <a:cubicBezTo>
                    <a:pt x="367" y="1058"/>
                    <a:pt x="366" y="1058"/>
                    <a:pt x="367" y="1059"/>
                  </a:cubicBezTo>
                  <a:cubicBezTo>
                    <a:pt x="368" y="1060"/>
                    <a:pt x="368" y="1059"/>
                    <a:pt x="369" y="1060"/>
                  </a:cubicBezTo>
                  <a:cubicBezTo>
                    <a:pt x="370" y="1060"/>
                    <a:pt x="370" y="1061"/>
                    <a:pt x="371" y="1061"/>
                  </a:cubicBezTo>
                  <a:cubicBezTo>
                    <a:pt x="372" y="1061"/>
                    <a:pt x="372" y="1061"/>
                    <a:pt x="373" y="1060"/>
                  </a:cubicBezTo>
                  <a:cubicBezTo>
                    <a:pt x="374" y="1059"/>
                    <a:pt x="374" y="1060"/>
                    <a:pt x="375" y="1059"/>
                  </a:cubicBezTo>
                  <a:cubicBezTo>
                    <a:pt x="376" y="1058"/>
                    <a:pt x="375" y="1058"/>
                    <a:pt x="375" y="1058"/>
                  </a:cubicBezTo>
                  <a:cubicBezTo>
                    <a:pt x="384" y="998"/>
                    <a:pt x="365" y="943"/>
                    <a:pt x="367" y="884"/>
                  </a:cubicBezTo>
                  <a:cubicBezTo>
                    <a:pt x="367" y="859"/>
                    <a:pt x="367" y="833"/>
                    <a:pt x="368" y="808"/>
                  </a:cubicBezTo>
                  <a:cubicBezTo>
                    <a:pt x="368" y="793"/>
                    <a:pt x="361" y="783"/>
                    <a:pt x="362" y="767"/>
                  </a:cubicBezTo>
                  <a:cubicBezTo>
                    <a:pt x="365" y="719"/>
                    <a:pt x="348" y="669"/>
                    <a:pt x="346" y="6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917;p37">
              <a:extLst>
                <a:ext uri="{FF2B5EF4-FFF2-40B4-BE49-F238E27FC236}">
                  <a16:creationId xmlns:a16="http://schemas.microsoft.com/office/drawing/2014/main" id="{7A86C7C0-D344-E167-76FB-71CB41A361B5}"/>
                </a:ext>
              </a:extLst>
            </p:cNvPr>
            <p:cNvSpPr/>
            <p:nvPr/>
          </p:nvSpPr>
          <p:spPr>
            <a:xfrm>
              <a:off x="9184320" y="3664440"/>
              <a:ext cx="283320" cy="570960"/>
            </a:xfrm>
            <a:custGeom>
              <a:avLst/>
              <a:gdLst/>
              <a:ahLst/>
              <a:cxnLst/>
              <a:rect l="l" t="t" r="r" b="b"/>
              <a:pathLst>
                <a:path w="787" h="1586" extrusionOk="0">
                  <a:moveTo>
                    <a:pt x="743" y="1331"/>
                  </a:moveTo>
                  <a:lnTo>
                    <a:pt x="745" y="1334"/>
                  </a:lnTo>
                  <a:cubicBezTo>
                    <a:pt x="748" y="1337"/>
                    <a:pt x="755" y="1334"/>
                    <a:pt x="754" y="1330"/>
                  </a:cubicBezTo>
                  <a:cubicBezTo>
                    <a:pt x="750" y="1315"/>
                    <a:pt x="754" y="1296"/>
                    <a:pt x="751" y="1280"/>
                  </a:cubicBezTo>
                  <a:cubicBezTo>
                    <a:pt x="747" y="1254"/>
                    <a:pt x="746" y="1228"/>
                    <a:pt x="741" y="1201"/>
                  </a:cubicBezTo>
                  <a:cubicBezTo>
                    <a:pt x="732" y="1142"/>
                    <a:pt x="737" y="1082"/>
                    <a:pt x="723" y="1024"/>
                  </a:cubicBezTo>
                  <a:cubicBezTo>
                    <a:pt x="713" y="992"/>
                    <a:pt x="699" y="961"/>
                    <a:pt x="683" y="932"/>
                  </a:cubicBezTo>
                  <a:cubicBezTo>
                    <a:pt x="679" y="926"/>
                    <a:pt x="676" y="920"/>
                    <a:pt x="673" y="915"/>
                  </a:cubicBezTo>
                  <a:cubicBezTo>
                    <a:pt x="668" y="907"/>
                    <a:pt x="628" y="859"/>
                    <a:pt x="657" y="886"/>
                  </a:cubicBezTo>
                  <a:cubicBezTo>
                    <a:pt x="660" y="889"/>
                    <a:pt x="663" y="891"/>
                    <a:pt x="667" y="893"/>
                  </a:cubicBezTo>
                  <a:cubicBezTo>
                    <a:pt x="672" y="896"/>
                    <a:pt x="677" y="898"/>
                    <a:pt x="682" y="900"/>
                  </a:cubicBezTo>
                  <a:cubicBezTo>
                    <a:pt x="683" y="900"/>
                    <a:pt x="683" y="900"/>
                    <a:pt x="684" y="900"/>
                  </a:cubicBezTo>
                  <a:cubicBezTo>
                    <a:pt x="685" y="900"/>
                    <a:pt x="686" y="900"/>
                    <a:pt x="687" y="899"/>
                  </a:cubicBezTo>
                  <a:cubicBezTo>
                    <a:pt x="688" y="898"/>
                    <a:pt x="689" y="897"/>
                    <a:pt x="690" y="896"/>
                  </a:cubicBezTo>
                  <a:cubicBezTo>
                    <a:pt x="691" y="894"/>
                    <a:pt x="691" y="894"/>
                    <a:pt x="691" y="893"/>
                  </a:cubicBezTo>
                  <a:cubicBezTo>
                    <a:pt x="691" y="892"/>
                    <a:pt x="691" y="892"/>
                    <a:pt x="691" y="892"/>
                  </a:cubicBezTo>
                  <a:cubicBezTo>
                    <a:pt x="686" y="854"/>
                    <a:pt x="670" y="816"/>
                    <a:pt x="662" y="778"/>
                  </a:cubicBezTo>
                  <a:cubicBezTo>
                    <a:pt x="654" y="740"/>
                    <a:pt x="628" y="708"/>
                    <a:pt x="610" y="676"/>
                  </a:cubicBezTo>
                  <a:cubicBezTo>
                    <a:pt x="609" y="674"/>
                    <a:pt x="608" y="672"/>
                    <a:pt x="606" y="669"/>
                  </a:cubicBezTo>
                  <a:cubicBezTo>
                    <a:pt x="569" y="605"/>
                    <a:pt x="522" y="547"/>
                    <a:pt x="465" y="499"/>
                  </a:cubicBezTo>
                  <a:lnTo>
                    <a:pt x="464" y="499"/>
                  </a:lnTo>
                  <a:lnTo>
                    <a:pt x="463" y="499"/>
                  </a:lnTo>
                  <a:cubicBezTo>
                    <a:pt x="462" y="481"/>
                    <a:pt x="455" y="462"/>
                    <a:pt x="446" y="446"/>
                  </a:cubicBezTo>
                  <a:cubicBezTo>
                    <a:pt x="443" y="441"/>
                    <a:pt x="440" y="436"/>
                    <a:pt x="437" y="432"/>
                  </a:cubicBezTo>
                  <a:cubicBezTo>
                    <a:pt x="434" y="424"/>
                    <a:pt x="431" y="416"/>
                    <a:pt x="427" y="409"/>
                  </a:cubicBezTo>
                  <a:cubicBezTo>
                    <a:pt x="423" y="396"/>
                    <a:pt x="418" y="384"/>
                    <a:pt x="411" y="372"/>
                  </a:cubicBezTo>
                  <a:lnTo>
                    <a:pt x="410" y="371"/>
                  </a:lnTo>
                  <a:lnTo>
                    <a:pt x="409" y="371"/>
                  </a:lnTo>
                  <a:lnTo>
                    <a:pt x="408" y="371"/>
                  </a:lnTo>
                  <a:lnTo>
                    <a:pt x="408" y="372"/>
                  </a:lnTo>
                  <a:cubicBezTo>
                    <a:pt x="408" y="372"/>
                    <a:pt x="407" y="372"/>
                    <a:pt x="407" y="373"/>
                  </a:cubicBezTo>
                  <a:lnTo>
                    <a:pt x="408" y="373"/>
                  </a:lnTo>
                  <a:cubicBezTo>
                    <a:pt x="408" y="374"/>
                    <a:pt x="408" y="375"/>
                    <a:pt x="409" y="375"/>
                  </a:cubicBezTo>
                  <a:cubicBezTo>
                    <a:pt x="415" y="385"/>
                    <a:pt x="418" y="396"/>
                    <a:pt x="420" y="408"/>
                  </a:cubicBezTo>
                  <a:lnTo>
                    <a:pt x="411" y="396"/>
                  </a:lnTo>
                  <a:cubicBezTo>
                    <a:pt x="387" y="367"/>
                    <a:pt x="366" y="336"/>
                    <a:pt x="347" y="304"/>
                  </a:cubicBezTo>
                  <a:cubicBezTo>
                    <a:pt x="344" y="299"/>
                    <a:pt x="342" y="294"/>
                    <a:pt x="339" y="289"/>
                  </a:cubicBezTo>
                  <a:cubicBezTo>
                    <a:pt x="335" y="282"/>
                    <a:pt x="327" y="292"/>
                    <a:pt x="334" y="295"/>
                  </a:cubicBezTo>
                  <a:cubicBezTo>
                    <a:pt x="334" y="295"/>
                    <a:pt x="335" y="295"/>
                    <a:pt x="336" y="295"/>
                  </a:cubicBezTo>
                  <a:cubicBezTo>
                    <a:pt x="328" y="298"/>
                    <a:pt x="339" y="318"/>
                    <a:pt x="350" y="335"/>
                  </a:cubicBezTo>
                  <a:cubicBezTo>
                    <a:pt x="350" y="335"/>
                    <a:pt x="349" y="335"/>
                    <a:pt x="349" y="336"/>
                  </a:cubicBezTo>
                  <a:lnTo>
                    <a:pt x="348" y="336"/>
                  </a:lnTo>
                  <a:cubicBezTo>
                    <a:pt x="348" y="337"/>
                    <a:pt x="348" y="337"/>
                    <a:pt x="348" y="338"/>
                  </a:cubicBezTo>
                  <a:cubicBezTo>
                    <a:pt x="346" y="372"/>
                    <a:pt x="313" y="354"/>
                    <a:pt x="298" y="339"/>
                  </a:cubicBezTo>
                  <a:lnTo>
                    <a:pt x="299" y="339"/>
                  </a:lnTo>
                  <a:cubicBezTo>
                    <a:pt x="299" y="338"/>
                    <a:pt x="299" y="338"/>
                    <a:pt x="299" y="337"/>
                  </a:cubicBezTo>
                  <a:lnTo>
                    <a:pt x="299" y="336"/>
                  </a:lnTo>
                  <a:lnTo>
                    <a:pt x="298" y="336"/>
                  </a:lnTo>
                  <a:cubicBezTo>
                    <a:pt x="292" y="328"/>
                    <a:pt x="285" y="320"/>
                    <a:pt x="277" y="313"/>
                  </a:cubicBezTo>
                  <a:cubicBezTo>
                    <a:pt x="269" y="302"/>
                    <a:pt x="261" y="291"/>
                    <a:pt x="253" y="280"/>
                  </a:cubicBezTo>
                  <a:cubicBezTo>
                    <a:pt x="243" y="262"/>
                    <a:pt x="234" y="243"/>
                    <a:pt x="226" y="223"/>
                  </a:cubicBezTo>
                  <a:cubicBezTo>
                    <a:pt x="224" y="219"/>
                    <a:pt x="222" y="215"/>
                    <a:pt x="220" y="212"/>
                  </a:cubicBezTo>
                  <a:cubicBezTo>
                    <a:pt x="212" y="198"/>
                    <a:pt x="206" y="185"/>
                    <a:pt x="201" y="170"/>
                  </a:cubicBezTo>
                  <a:cubicBezTo>
                    <a:pt x="201" y="167"/>
                    <a:pt x="195" y="167"/>
                    <a:pt x="195" y="170"/>
                  </a:cubicBezTo>
                  <a:cubicBezTo>
                    <a:pt x="199" y="184"/>
                    <a:pt x="204" y="197"/>
                    <a:pt x="212" y="210"/>
                  </a:cubicBezTo>
                  <a:cubicBezTo>
                    <a:pt x="213" y="212"/>
                    <a:pt x="214" y="214"/>
                    <a:pt x="215" y="215"/>
                  </a:cubicBezTo>
                  <a:cubicBezTo>
                    <a:pt x="225" y="237"/>
                    <a:pt x="232" y="259"/>
                    <a:pt x="242" y="280"/>
                  </a:cubicBezTo>
                  <a:cubicBezTo>
                    <a:pt x="222" y="264"/>
                    <a:pt x="202" y="248"/>
                    <a:pt x="183" y="230"/>
                  </a:cubicBezTo>
                  <a:cubicBezTo>
                    <a:pt x="165" y="212"/>
                    <a:pt x="149" y="191"/>
                    <a:pt x="136" y="168"/>
                  </a:cubicBezTo>
                  <a:cubicBezTo>
                    <a:pt x="129" y="157"/>
                    <a:pt x="124" y="146"/>
                    <a:pt x="119" y="135"/>
                  </a:cubicBezTo>
                  <a:cubicBezTo>
                    <a:pt x="110" y="117"/>
                    <a:pt x="109" y="95"/>
                    <a:pt x="98" y="80"/>
                  </a:cubicBezTo>
                  <a:cubicBezTo>
                    <a:pt x="96" y="78"/>
                    <a:pt x="92" y="80"/>
                    <a:pt x="93" y="83"/>
                  </a:cubicBezTo>
                  <a:cubicBezTo>
                    <a:pt x="108" y="105"/>
                    <a:pt x="113" y="142"/>
                    <a:pt x="123" y="165"/>
                  </a:cubicBezTo>
                  <a:cubicBezTo>
                    <a:pt x="127" y="176"/>
                    <a:pt x="131" y="185"/>
                    <a:pt x="137" y="195"/>
                  </a:cubicBezTo>
                  <a:cubicBezTo>
                    <a:pt x="142" y="204"/>
                    <a:pt x="147" y="212"/>
                    <a:pt x="154" y="220"/>
                  </a:cubicBezTo>
                  <a:cubicBezTo>
                    <a:pt x="103" y="206"/>
                    <a:pt x="83" y="129"/>
                    <a:pt x="56" y="89"/>
                  </a:cubicBezTo>
                  <a:cubicBezTo>
                    <a:pt x="36" y="61"/>
                    <a:pt x="28" y="26"/>
                    <a:pt x="4" y="2"/>
                  </a:cubicBezTo>
                  <a:cubicBezTo>
                    <a:pt x="3" y="0"/>
                    <a:pt x="0" y="2"/>
                    <a:pt x="2" y="4"/>
                  </a:cubicBezTo>
                  <a:cubicBezTo>
                    <a:pt x="20" y="25"/>
                    <a:pt x="30" y="57"/>
                    <a:pt x="43" y="82"/>
                  </a:cubicBezTo>
                  <a:cubicBezTo>
                    <a:pt x="56" y="107"/>
                    <a:pt x="74" y="135"/>
                    <a:pt x="89" y="161"/>
                  </a:cubicBezTo>
                  <a:cubicBezTo>
                    <a:pt x="109" y="196"/>
                    <a:pt x="119" y="230"/>
                    <a:pt x="160" y="226"/>
                  </a:cubicBezTo>
                  <a:lnTo>
                    <a:pt x="163" y="229"/>
                  </a:lnTo>
                  <a:cubicBezTo>
                    <a:pt x="193" y="260"/>
                    <a:pt x="226" y="288"/>
                    <a:pt x="261" y="313"/>
                  </a:cubicBezTo>
                  <a:cubicBezTo>
                    <a:pt x="282" y="346"/>
                    <a:pt x="313" y="387"/>
                    <a:pt x="350" y="387"/>
                  </a:cubicBezTo>
                  <a:cubicBezTo>
                    <a:pt x="351" y="387"/>
                    <a:pt x="352" y="388"/>
                    <a:pt x="353" y="387"/>
                  </a:cubicBezTo>
                  <a:cubicBezTo>
                    <a:pt x="353" y="386"/>
                    <a:pt x="353" y="386"/>
                    <a:pt x="354" y="385"/>
                  </a:cubicBezTo>
                  <a:cubicBezTo>
                    <a:pt x="354" y="384"/>
                    <a:pt x="355" y="384"/>
                    <a:pt x="355" y="384"/>
                  </a:cubicBezTo>
                  <a:cubicBezTo>
                    <a:pt x="356" y="378"/>
                    <a:pt x="356" y="371"/>
                    <a:pt x="356" y="365"/>
                  </a:cubicBezTo>
                  <a:cubicBezTo>
                    <a:pt x="356" y="356"/>
                    <a:pt x="355" y="347"/>
                    <a:pt x="354" y="339"/>
                  </a:cubicBezTo>
                  <a:cubicBezTo>
                    <a:pt x="359" y="347"/>
                    <a:pt x="364" y="354"/>
                    <a:pt x="366" y="357"/>
                  </a:cubicBezTo>
                  <a:cubicBezTo>
                    <a:pt x="385" y="388"/>
                    <a:pt x="409" y="417"/>
                    <a:pt x="427" y="448"/>
                  </a:cubicBezTo>
                  <a:lnTo>
                    <a:pt x="427" y="455"/>
                  </a:lnTo>
                  <a:cubicBezTo>
                    <a:pt x="430" y="481"/>
                    <a:pt x="436" y="508"/>
                    <a:pt x="445" y="533"/>
                  </a:cubicBezTo>
                  <a:cubicBezTo>
                    <a:pt x="445" y="534"/>
                    <a:pt x="445" y="533"/>
                    <a:pt x="446" y="534"/>
                  </a:cubicBezTo>
                  <a:cubicBezTo>
                    <a:pt x="446" y="535"/>
                    <a:pt x="446" y="535"/>
                    <a:pt x="447" y="536"/>
                  </a:cubicBezTo>
                  <a:cubicBezTo>
                    <a:pt x="447" y="536"/>
                    <a:pt x="448" y="536"/>
                    <a:pt x="449" y="536"/>
                  </a:cubicBezTo>
                  <a:lnTo>
                    <a:pt x="450" y="536"/>
                  </a:lnTo>
                  <a:cubicBezTo>
                    <a:pt x="451" y="535"/>
                    <a:pt x="451" y="535"/>
                    <a:pt x="452" y="534"/>
                  </a:cubicBezTo>
                  <a:lnTo>
                    <a:pt x="452" y="533"/>
                  </a:lnTo>
                  <a:cubicBezTo>
                    <a:pt x="453" y="529"/>
                    <a:pt x="453" y="524"/>
                    <a:pt x="453" y="519"/>
                  </a:cubicBezTo>
                  <a:cubicBezTo>
                    <a:pt x="453" y="514"/>
                    <a:pt x="453" y="509"/>
                    <a:pt x="452" y="505"/>
                  </a:cubicBezTo>
                  <a:cubicBezTo>
                    <a:pt x="452" y="508"/>
                    <a:pt x="454" y="511"/>
                    <a:pt x="455" y="514"/>
                  </a:cubicBezTo>
                  <a:lnTo>
                    <a:pt x="455" y="515"/>
                  </a:lnTo>
                  <a:cubicBezTo>
                    <a:pt x="456" y="516"/>
                    <a:pt x="456" y="515"/>
                    <a:pt x="457" y="516"/>
                  </a:cubicBezTo>
                  <a:cubicBezTo>
                    <a:pt x="457" y="517"/>
                    <a:pt x="458" y="517"/>
                    <a:pt x="459" y="517"/>
                  </a:cubicBezTo>
                  <a:cubicBezTo>
                    <a:pt x="459" y="517"/>
                    <a:pt x="460" y="517"/>
                    <a:pt x="461" y="516"/>
                  </a:cubicBezTo>
                  <a:cubicBezTo>
                    <a:pt x="461" y="516"/>
                    <a:pt x="462" y="516"/>
                    <a:pt x="462" y="515"/>
                  </a:cubicBezTo>
                  <a:lnTo>
                    <a:pt x="462" y="514"/>
                  </a:lnTo>
                  <a:cubicBezTo>
                    <a:pt x="462" y="512"/>
                    <a:pt x="463" y="510"/>
                    <a:pt x="463" y="508"/>
                  </a:cubicBezTo>
                  <a:cubicBezTo>
                    <a:pt x="463" y="506"/>
                    <a:pt x="462" y="504"/>
                    <a:pt x="462" y="502"/>
                  </a:cubicBezTo>
                  <a:cubicBezTo>
                    <a:pt x="515" y="556"/>
                    <a:pt x="561" y="616"/>
                    <a:pt x="598" y="681"/>
                  </a:cubicBezTo>
                  <a:cubicBezTo>
                    <a:pt x="600" y="685"/>
                    <a:pt x="603" y="689"/>
                    <a:pt x="605" y="693"/>
                  </a:cubicBezTo>
                  <a:cubicBezTo>
                    <a:pt x="605" y="693"/>
                    <a:pt x="605" y="694"/>
                    <a:pt x="606" y="694"/>
                  </a:cubicBezTo>
                  <a:cubicBezTo>
                    <a:pt x="639" y="752"/>
                    <a:pt x="662" y="815"/>
                    <a:pt x="674" y="881"/>
                  </a:cubicBezTo>
                  <a:cubicBezTo>
                    <a:pt x="657" y="871"/>
                    <a:pt x="648" y="852"/>
                    <a:pt x="627" y="853"/>
                  </a:cubicBezTo>
                  <a:lnTo>
                    <a:pt x="626" y="853"/>
                  </a:lnTo>
                  <a:cubicBezTo>
                    <a:pt x="625" y="853"/>
                    <a:pt x="624" y="853"/>
                    <a:pt x="624" y="854"/>
                  </a:cubicBezTo>
                  <a:cubicBezTo>
                    <a:pt x="623" y="854"/>
                    <a:pt x="622" y="855"/>
                    <a:pt x="621" y="856"/>
                  </a:cubicBezTo>
                  <a:lnTo>
                    <a:pt x="621" y="857"/>
                  </a:lnTo>
                  <a:cubicBezTo>
                    <a:pt x="614" y="884"/>
                    <a:pt x="643" y="900"/>
                    <a:pt x="657" y="921"/>
                  </a:cubicBezTo>
                  <a:cubicBezTo>
                    <a:pt x="661" y="927"/>
                    <a:pt x="664" y="933"/>
                    <a:pt x="668" y="939"/>
                  </a:cubicBezTo>
                  <a:cubicBezTo>
                    <a:pt x="691" y="980"/>
                    <a:pt x="707" y="1027"/>
                    <a:pt x="711" y="1075"/>
                  </a:cubicBezTo>
                  <a:cubicBezTo>
                    <a:pt x="714" y="1118"/>
                    <a:pt x="714" y="1162"/>
                    <a:pt x="720" y="1204"/>
                  </a:cubicBezTo>
                  <a:cubicBezTo>
                    <a:pt x="724" y="1227"/>
                    <a:pt x="725" y="1250"/>
                    <a:pt x="729" y="1274"/>
                  </a:cubicBezTo>
                  <a:lnTo>
                    <a:pt x="729" y="1272"/>
                  </a:lnTo>
                  <a:cubicBezTo>
                    <a:pt x="724" y="1244"/>
                    <a:pt x="710" y="1222"/>
                    <a:pt x="704" y="1195"/>
                  </a:cubicBezTo>
                  <a:cubicBezTo>
                    <a:pt x="696" y="1159"/>
                    <a:pt x="687" y="1109"/>
                    <a:pt x="662" y="1082"/>
                  </a:cubicBezTo>
                  <a:cubicBezTo>
                    <a:pt x="660" y="1079"/>
                    <a:pt x="655" y="1082"/>
                    <a:pt x="657" y="1085"/>
                  </a:cubicBezTo>
                  <a:cubicBezTo>
                    <a:pt x="681" y="1114"/>
                    <a:pt x="686" y="1177"/>
                    <a:pt x="694" y="1212"/>
                  </a:cubicBezTo>
                  <a:cubicBezTo>
                    <a:pt x="704" y="1256"/>
                    <a:pt x="720" y="1299"/>
                    <a:pt x="731" y="1343"/>
                  </a:cubicBezTo>
                  <a:cubicBezTo>
                    <a:pt x="743" y="1388"/>
                    <a:pt x="751" y="1434"/>
                    <a:pt x="755" y="1481"/>
                  </a:cubicBezTo>
                  <a:cubicBezTo>
                    <a:pt x="756" y="1515"/>
                    <a:pt x="761" y="1548"/>
                    <a:pt x="769" y="1581"/>
                  </a:cubicBezTo>
                  <a:cubicBezTo>
                    <a:pt x="770" y="1585"/>
                    <a:pt x="777" y="1584"/>
                    <a:pt x="777" y="1580"/>
                  </a:cubicBezTo>
                  <a:cubicBezTo>
                    <a:pt x="786" y="1503"/>
                    <a:pt x="764" y="1414"/>
                    <a:pt x="745" y="1339"/>
                  </a:cubicBezTo>
                  <a:lnTo>
                    <a:pt x="743" y="13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918;p37">
              <a:extLst>
                <a:ext uri="{FF2B5EF4-FFF2-40B4-BE49-F238E27FC236}">
                  <a16:creationId xmlns:a16="http://schemas.microsoft.com/office/drawing/2014/main" id="{F60BE7EA-87F8-40B5-8825-CD14A40B7F11}"/>
                </a:ext>
              </a:extLst>
            </p:cNvPr>
            <p:cNvSpPr/>
            <p:nvPr/>
          </p:nvSpPr>
          <p:spPr>
            <a:xfrm>
              <a:off x="8732520" y="3611520"/>
              <a:ext cx="732600" cy="1013760"/>
            </a:xfrm>
            <a:custGeom>
              <a:avLst/>
              <a:gdLst/>
              <a:ahLst/>
              <a:cxnLst/>
              <a:rect l="l" t="t" r="r" b="b"/>
              <a:pathLst>
                <a:path w="2035" h="2816" extrusionOk="0">
                  <a:moveTo>
                    <a:pt x="2004" y="1646"/>
                  </a:moveTo>
                  <a:cubicBezTo>
                    <a:pt x="1992" y="1614"/>
                    <a:pt x="1991" y="1576"/>
                    <a:pt x="1969" y="1549"/>
                  </a:cubicBezTo>
                  <a:cubicBezTo>
                    <a:pt x="1968" y="1547"/>
                    <a:pt x="1965" y="1549"/>
                    <a:pt x="1966" y="1551"/>
                  </a:cubicBezTo>
                  <a:cubicBezTo>
                    <a:pt x="1983" y="1575"/>
                    <a:pt x="1981" y="1602"/>
                    <a:pt x="1988" y="1630"/>
                  </a:cubicBezTo>
                  <a:cubicBezTo>
                    <a:pt x="1997" y="1668"/>
                    <a:pt x="2004" y="1707"/>
                    <a:pt x="2008" y="1747"/>
                  </a:cubicBezTo>
                  <a:cubicBezTo>
                    <a:pt x="2008" y="1757"/>
                    <a:pt x="2008" y="1766"/>
                    <a:pt x="2008" y="1776"/>
                  </a:cubicBezTo>
                  <a:cubicBezTo>
                    <a:pt x="2008" y="1854"/>
                    <a:pt x="1992" y="1931"/>
                    <a:pt x="1961" y="2002"/>
                  </a:cubicBezTo>
                  <a:cubicBezTo>
                    <a:pt x="1950" y="2032"/>
                    <a:pt x="1940" y="2063"/>
                    <a:pt x="1933" y="2094"/>
                  </a:cubicBezTo>
                  <a:cubicBezTo>
                    <a:pt x="1922" y="2126"/>
                    <a:pt x="1909" y="2158"/>
                    <a:pt x="1893" y="2188"/>
                  </a:cubicBezTo>
                  <a:cubicBezTo>
                    <a:pt x="1879" y="2222"/>
                    <a:pt x="1850" y="2243"/>
                    <a:pt x="1836" y="2275"/>
                  </a:cubicBezTo>
                  <a:cubicBezTo>
                    <a:pt x="1834" y="2279"/>
                    <a:pt x="1832" y="2282"/>
                    <a:pt x="1830" y="2286"/>
                  </a:cubicBezTo>
                  <a:cubicBezTo>
                    <a:pt x="1824" y="2296"/>
                    <a:pt x="1818" y="2305"/>
                    <a:pt x="1811" y="2315"/>
                  </a:cubicBezTo>
                  <a:cubicBezTo>
                    <a:pt x="1813" y="2295"/>
                    <a:pt x="1815" y="2275"/>
                    <a:pt x="1817" y="2256"/>
                  </a:cubicBezTo>
                  <a:cubicBezTo>
                    <a:pt x="1823" y="2205"/>
                    <a:pt x="1820" y="2150"/>
                    <a:pt x="1829" y="2100"/>
                  </a:cubicBezTo>
                  <a:cubicBezTo>
                    <a:pt x="1847" y="1994"/>
                    <a:pt x="1829" y="1887"/>
                    <a:pt x="1829" y="1782"/>
                  </a:cubicBezTo>
                  <a:cubicBezTo>
                    <a:pt x="1829" y="1770"/>
                    <a:pt x="1837" y="1716"/>
                    <a:pt x="1824" y="1708"/>
                  </a:cubicBezTo>
                  <a:cubicBezTo>
                    <a:pt x="1806" y="1696"/>
                    <a:pt x="1787" y="1714"/>
                    <a:pt x="1791" y="1681"/>
                  </a:cubicBezTo>
                  <a:cubicBezTo>
                    <a:pt x="1796" y="1633"/>
                    <a:pt x="1785" y="1583"/>
                    <a:pt x="1791" y="1533"/>
                  </a:cubicBezTo>
                  <a:cubicBezTo>
                    <a:pt x="1794" y="1514"/>
                    <a:pt x="1795" y="1495"/>
                    <a:pt x="1795" y="1476"/>
                  </a:cubicBezTo>
                  <a:cubicBezTo>
                    <a:pt x="1795" y="1453"/>
                    <a:pt x="1793" y="1431"/>
                    <a:pt x="1789" y="1409"/>
                  </a:cubicBezTo>
                  <a:cubicBezTo>
                    <a:pt x="1789" y="1408"/>
                    <a:pt x="1788" y="1408"/>
                    <a:pt x="1788" y="1407"/>
                  </a:cubicBezTo>
                  <a:cubicBezTo>
                    <a:pt x="1787" y="1406"/>
                    <a:pt x="1787" y="1405"/>
                    <a:pt x="1786" y="1405"/>
                  </a:cubicBezTo>
                  <a:cubicBezTo>
                    <a:pt x="1784" y="1404"/>
                    <a:pt x="1783" y="1404"/>
                    <a:pt x="1782" y="1404"/>
                  </a:cubicBezTo>
                  <a:cubicBezTo>
                    <a:pt x="1780" y="1404"/>
                    <a:pt x="1779" y="1404"/>
                    <a:pt x="1778" y="1405"/>
                  </a:cubicBezTo>
                  <a:cubicBezTo>
                    <a:pt x="1777" y="1405"/>
                    <a:pt x="1777" y="1405"/>
                    <a:pt x="1776" y="1406"/>
                  </a:cubicBezTo>
                  <a:cubicBezTo>
                    <a:pt x="1761" y="1419"/>
                    <a:pt x="1747" y="1434"/>
                    <a:pt x="1737" y="1452"/>
                  </a:cubicBezTo>
                  <a:cubicBezTo>
                    <a:pt x="1733" y="1438"/>
                    <a:pt x="1732" y="1424"/>
                    <a:pt x="1732" y="1410"/>
                  </a:cubicBezTo>
                  <a:cubicBezTo>
                    <a:pt x="1732" y="1403"/>
                    <a:pt x="1732" y="1396"/>
                    <a:pt x="1733" y="1389"/>
                  </a:cubicBezTo>
                  <a:cubicBezTo>
                    <a:pt x="1733" y="1387"/>
                    <a:pt x="1733" y="1384"/>
                    <a:pt x="1733" y="1382"/>
                  </a:cubicBezTo>
                  <a:cubicBezTo>
                    <a:pt x="1733" y="1360"/>
                    <a:pt x="1732" y="1338"/>
                    <a:pt x="1728" y="1316"/>
                  </a:cubicBezTo>
                  <a:lnTo>
                    <a:pt x="1730" y="1316"/>
                  </a:lnTo>
                  <a:cubicBezTo>
                    <a:pt x="1734" y="1315"/>
                    <a:pt x="1736" y="1309"/>
                    <a:pt x="1732" y="1307"/>
                  </a:cubicBezTo>
                  <a:lnTo>
                    <a:pt x="1727" y="1305"/>
                  </a:lnTo>
                  <a:cubicBezTo>
                    <a:pt x="1725" y="1261"/>
                    <a:pt x="1720" y="1217"/>
                    <a:pt x="1713" y="1173"/>
                  </a:cubicBezTo>
                  <a:cubicBezTo>
                    <a:pt x="1694" y="1093"/>
                    <a:pt x="1697" y="1008"/>
                    <a:pt x="1678" y="927"/>
                  </a:cubicBezTo>
                  <a:cubicBezTo>
                    <a:pt x="1678" y="924"/>
                    <a:pt x="1672" y="925"/>
                    <a:pt x="1673" y="927"/>
                  </a:cubicBezTo>
                  <a:cubicBezTo>
                    <a:pt x="1681" y="972"/>
                    <a:pt x="1681" y="1017"/>
                    <a:pt x="1687" y="1062"/>
                  </a:cubicBezTo>
                  <a:cubicBezTo>
                    <a:pt x="1691" y="1090"/>
                    <a:pt x="1692" y="1118"/>
                    <a:pt x="1692" y="1147"/>
                  </a:cubicBezTo>
                  <a:cubicBezTo>
                    <a:pt x="1692" y="1171"/>
                    <a:pt x="1702" y="1193"/>
                    <a:pt x="1702" y="1219"/>
                  </a:cubicBezTo>
                  <a:cubicBezTo>
                    <a:pt x="1703" y="1243"/>
                    <a:pt x="1705" y="1267"/>
                    <a:pt x="1708" y="1291"/>
                  </a:cubicBezTo>
                  <a:cubicBezTo>
                    <a:pt x="1697" y="1281"/>
                    <a:pt x="1688" y="1269"/>
                    <a:pt x="1681" y="1257"/>
                  </a:cubicBezTo>
                  <a:cubicBezTo>
                    <a:pt x="1680" y="1256"/>
                    <a:pt x="1680" y="1255"/>
                    <a:pt x="1679" y="1254"/>
                  </a:cubicBezTo>
                  <a:cubicBezTo>
                    <a:pt x="1679" y="1253"/>
                    <a:pt x="1680" y="1252"/>
                    <a:pt x="1680" y="1251"/>
                  </a:cubicBezTo>
                  <a:cubicBezTo>
                    <a:pt x="1680" y="1250"/>
                    <a:pt x="1678" y="1248"/>
                    <a:pt x="1678" y="1247"/>
                  </a:cubicBezTo>
                  <a:cubicBezTo>
                    <a:pt x="1677" y="1246"/>
                    <a:pt x="1677" y="1245"/>
                    <a:pt x="1675" y="1244"/>
                  </a:cubicBezTo>
                  <a:cubicBezTo>
                    <a:pt x="1674" y="1243"/>
                    <a:pt x="1674" y="1243"/>
                    <a:pt x="1674" y="1243"/>
                  </a:cubicBezTo>
                  <a:cubicBezTo>
                    <a:pt x="1656" y="1202"/>
                    <a:pt x="1644" y="1158"/>
                    <a:pt x="1636" y="1114"/>
                  </a:cubicBezTo>
                  <a:cubicBezTo>
                    <a:pt x="1628" y="1079"/>
                    <a:pt x="1625" y="1043"/>
                    <a:pt x="1616" y="1008"/>
                  </a:cubicBezTo>
                  <a:cubicBezTo>
                    <a:pt x="1614" y="999"/>
                    <a:pt x="1588" y="944"/>
                    <a:pt x="1579" y="918"/>
                  </a:cubicBezTo>
                  <a:cubicBezTo>
                    <a:pt x="1579" y="916"/>
                    <a:pt x="1579" y="914"/>
                    <a:pt x="1579" y="912"/>
                  </a:cubicBezTo>
                  <a:cubicBezTo>
                    <a:pt x="1579" y="911"/>
                    <a:pt x="1579" y="911"/>
                    <a:pt x="1579" y="911"/>
                  </a:cubicBezTo>
                  <a:lnTo>
                    <a:pt x="1578" y="910"/>
                  </a:lnTo>
                  <a:cubicBezTo>
                    <a:pt x="1578" y="907"/>
                    <a:pt x="1578" y="905"/>
                    <a:pt x="1578" y="905"/>
                  </a:cubicBezTo>
                  <a:lnTo>
                    <a:pt x="1579" y="904"/>
                  </a:lnTo>
                  <a:cubicBezTo>
                    <a:pt x="1579" y="904"/>
                    <a:pt x="1580" y="904"/>
                    <a:pt x="1580" y="903"/>
                  </a:cubicBezTo>
                  <a:lnTo>
                    <a:pt x="1580" y="902"/>
                  </a:lnTo>
                  <a:lnTo>
                    <a:pt x="1580" y="901"/>
                  </a:lnTo>
                  <a:lnTo>
                    <a:pt x="1579" y="900"/>
                  </a:lnTo>
                  <a:lnTo>
                    <a:pt x="1578" y="900"/>
                  </a:lnTo>
                  <a:lnTo>
                    <a:pt x="1574" y="900"/>
                  </a:lnTo>
                  <a:cubicBezTo>
                    <a:pt x="1573" y="900"/>
                    <a:pt x="1572" y="899"/>
                    <a:pt x="1572" y="900"/>
                  </a:cubicBezTo>
                  <a:cubicBezTo>
                    <a:pt x="1571" y="901"/>
                    <a:pt x="1571" y="901"/>
                    <a:pt x="1571" y="902"/>
                  </a:cubicBezTo>
                  <a:cubicBezTo>
                    <a:pt x="1569" y="909"/>
                    <a:pt x="1568" y="915"/>
                    <a:pt x="1568" y="922"/>
                  </a:cubicBezTo>
                  <a:cubicBezTo>
                    <a:pt x="1568" y="932"/>
                    <a:pt x="1570" y="942"/>
                    <a:pt x="1575" y="951"/>
                  </a:cubicBezTo>
                  <a:cubicBezTo>
                    <a:pt x="1575" y="959"/>
                    <a:pt x="1575" y="967"/>
                    <a:pt x="1575" y="974"/>
                  </a:cubicBezTo>
                  <a:lnTo>
                    <a:pt x="1574" y="975"/>
                  </a:lnTo>
                  <a:cubicBezTo>
                    <a:pt x="1569" y="967"/>
                    <a:pt x="1563" y="959"/>
                    <a:pt x="1559" y="950"/>
                  </a:cubicBezTo>
                  <a:cubicBezTo>
                    <a:pt x="1548" y="931"/>
                    <a:pt x="1538" y="911"/>
                    <a:pt x="1529" y="891"/>
                  </a:cubicBezTo>
                  <a:cubicBezTo>
                    <a:pt x="1513" y="852"/>
                    <a:pt x="1489" y="819"/>
                    <a:pt x="1480" y="778"/>
                  </a:cubicBezTo>
                  <a:cubicBezTo>
                    <a:pt x="1473" y="743"/>
                    <a:pt x="1458" y="710"/>
                    <a:pt x="1449" y="675"/>
                  </a:cubicBezTo>
                  <a:cubicBezTo>
                    <a:pt x="1444" y="646"/>
                    <a:pt x="1435" y="617"/>
                    <a:pt x="1422" y="591"/>
                  </a:cubicBezTo>
                  <a:cubicBezTo>
                    <a:pt x="1420" y="588"/>
                    <a:pt x="1416" y="591"/>
                    <a:pt x="1418" y="594"/>
                  </a:cubicBezTo>
                  <a:cubicBezTo>
                    <a:pt x="1433" y="622"/>
                    <a:pt x="1436" y="662"/>
                    <a:pt x="1443" y="692"/>
                  </a:cubicBezTo>
                  <a:cubicBezTo>
                    <a:pt x="1453" y="733"/>
                    <a:pt x="1464" y="773"/>
                    <a:pt x="1477" y="812"/>
                  </a:cubicBezTo>
                  <a:cubicBezTo>
                    <a:pt x="1489" y="846"/>
                    <a:pt x="1510" y="876"/>
                    <a:pt x="1523" y="910"/>
                  </a:cubicBezTo>
                  <a:cubicBezTo>
                    <a:pt x="1526" y="917"/>
                    <a:pt x="1529" y="923"/>
                    <a:pt x="1532" y="930"/>
                  </a:cubicBezTo>
                  <a:cubicBezTo>
                    <a:pt x="1524" y="920"/>
                    <a:pt x="1515" y="912"/>
                    <a:pt x="1508" y="904"/>
                  </a:cubicBezTo>
                  <a:lnTo>
                    <a:pt x="1508" y="903"/>
                  </a:lnTo>
                  <a:cubicBezTo>
                    <a:pt x="1508" y="902"/>
                    <a:pt x="1508" y="901"/>
                    <a:pt x="1508" y="901"/>
                  </a:cubicBezTo>
                  <a:cubicBezTo>
                    <a:pt x="1479" y="857"/>
                    <a:pt x="1437" y="817"/>
                    <a:pt x="1403" y="772"/>
                  </a:cubicBezTo>
                  <a:cubicBezTo>
                    <a:pt x="1390" y="750"/>
                    <a:pt x="1379" y="727"/>
                    <a:pt x="1369" y="704"/>
                  </a:cubicBezTo>
                  <a:cubicBezTo>
                    <a:pt x="1354" y="673"/>
                    <a:pt x="1340" y="643"/>
                    <a:pt x="1325" y="612"/>
                  </a:cubicBezTo>
                  <a:cubicBezTo>
                    <a:pt x="1324" y="604"/>
                    <a:pt x="1321" y="596"/>
                    <a:pt x="1317" y="589"/>
                  </a:cubicBezTo>
                  <a:lnTo>
                    <a:pt x="1317" y="588"/>
                  </a:lnTo>
                  <a:cubicBezTo>
                    <a:pt x="1306" y="564"/>
                    <a:pt x="1296" y="538"/>
                    <a:pt x="1290" y="512"/>
                  </a:cubicBezTo>
                  <a:cubicBezTo>
                    <a:pt x="1280" y="491"/>
                    <a:pt x="1273" y="469"/>
                    <a:pt x="1266" y="446"/>
                  </a:cubicBezTo>
                  <a:lnTo>
                    <a:pt x="1266" y="445"/>
                  </a:lnTo>
                  <a:cubicBezTo>
                    <a:pt x="1266" y="444"/>
                    <a:pt x="1266" y="444"/>
                    <a:pt x="1265" y="444"/>
                  </a:cubicBezTo>
                  <a:lnTo>
                    <a:pt x="1264" y="444"/>
                  </a:lnTo>
                  <a:lnTo>
                    <a:pt x="1263" y="444"/>
                  </a:lnTo>
                  <a:cubicBezTo>
                    <a:pt x="1262" y="444"/>
                    <a:pt x="1262" y="444"/>
                    <a:pt x="1262" y="445"/>
                  </a:cubicBezTo>
                  <a:lnTo>
                    <a:pt x="1262" y="446"/>
                  </a:lnTo>
                  <a:cubicBezTo>
                    <a:pt x="1264" y="478"/>
                    <a:pt x="1272" y="509"/>
                    <a:pt x="1284" y="538"/>
                  </a:cubicBezTo>
                  <a:lnTo>
                    <a:pt x="1283" y="538"/>
                  </a:lnTo>
                  <a:cubicBezTo>
                    <a:pt x="1282" y="538"/>
                    <a:pt x="1280" y="539"/>
                    <a:pt x="1279" y="540"/>
                  </a:cubicBezTo>
                  <a:cubicBezTo>
                    <a:pt x="1278" y="540"/>
                    <a:pt x="1278" y="540"/>
                    <a:pt x="1277" y="541"/>
                  </a:cubicBezTo>
                  <a:cubicBezTo>
                    <a:pt x="1273" y="533"/>
                    <a:pt x="1270" y="524"/>
                    <a:pt x="1267" y="516"/>
                  </a:cubicBezTo>
                  <a:cubicBezTo>
                    <a:pt x="1266" y="515"/>
                    <a:pt x="1266" y="515"/>
                    <a:pt x="1265" y="514"/>
                  </a:cubicBezTo>
                  <a:cubicBezTo>
                    <a:pt x="1265" y="514"/>
                    <a:pt x="1264" y="514"/>
                    <a:pt x="1263" y="514"/>
                  </a:cubicBezTo>
                  <a:lnTo>
                    <a:pt x="1262" y="514"/>
                  </a:lnTo>
                  <a:cubicBezTo>
                    <a:pt x="1261" y="514"/>
                    <a:pt x="1261" y="514"/>
                    <a:pt x="1261" y="515"/>
                  </a:cubicBezTo>
                  <a:cubicBezTo>
                    <a:pt x="1258" y="506"/>
                    <a:pt x="1253" y="498"/>
                    <a:pt x="1249" y="491"/>
                  </a:cubicBezTo>
                  <a:cubicBezTo>
                    <a:pt x="1230" y="459"/>
                    <a:pt x="1205" y="432"/>
                    <a:pt x="1173" y="413"/>
                  </a:cubicBezTo>
                  <a:cubicBezTo>
                    <a:pt x="1173" y="412"/>
                    <a:pt x="1172" y="412"/>
                    <a:pt x="1172" y="412"/>
                  </a:cubicBezTo>
                  <a:cubicBezTo>
                    <a:pt x="1171" y="412"/>
                    <a:pt x="1171" y="412"/>
                    <a:pt x="1170" y="413"/>
                  </a:cubicBezTo>
                  <a:cubicBezTo>
                    <a:pt x="1169" y="414"/>
                    <a:pt x="1169" y="413"/>
                    <a:pt x="1169" y="414"/>
                  </a:cubicBezTo>
                  <a:cubicBezTo>
                    <a:pt x="1168" y="415"/>
                    <a:pt x="1168" y="415"/>
                    <a:pt x="1168" y="416"/>
                  </a:cubicBezTo>
                  <a:cubicBezTo>
                    <a:pt x="1168" y="416"/>
                    <a:pt x="1168" y="417"/>
                    <a:pt x="1169" y="418"/>
                  </a:cubicBezTo>
                  <a:cubicBezTo>
                    <a:pt x="1172" y="423"/>
                    <a:pt x="1175" y="428"/>
                    <a:pt x="1178" y="434"/>
                  </a:cubicBezTo>
                  <a:cubicBezTo>
                    <a:pt x="1170" y="420"/>
                    <a:pt x="1159" y="408"/>
                    <a:pt x="1147" y="397"/>
                  </a:cubicBezTo>
                  <a:cubicBezTo>
                    <a:pt x="1129" y="383"/>
                    <a:pt x="1111" y="370"/>
                    <a:pt x="1093" y="357"/>
                  </a:cubicBezTo>
                  <a:cubicBezTo>
                    <a:pt x="1067" y="338"/>
                    <a:pt x="1033" y="334"/>
                    <a:pt x="1005" y="317"/>
                  </a:cubicBezTo>
                  <a:cubicBezTo>
                    <a:pt x="981" y="286"/>
                    <a:pt x="957" y="256"/>
                    <a:pt x="936" y="224"/>
                  </a:cubicBezTo>
                  <a:cubicBezTo>
                    <a:pt x="918" y="197"/>
                    <a:pt x="889" y="178"/>
                    <a:pt x="867" y="156"/>
                  </a:cubicBezTo>
                  <a:cubicBezTo>
                    <a:pt x="840" y="129"/>
                    <a:pt x="812" y="103"/>
                    <a:pt x="785" y="76"/>
                  </a:cubicBezTo>
                  <a:cubicBezTo>
                    <a:pt x="770" y="62"/>
                    <a:pt x="754" y="49"/>
                    <a:pt x="736" y="39"/>
                  </a:cubicBezTo>
                  <a:cubicBezTo>
                    <a:pt x="698" y="17"/>
                    <a:pt x="656" y="6"/>
                    <a:pt x="612" y="6"/>
                  </a:cubicBezTo>
                  <a:cubicBezTo>
                    <a:pt x="605" y="6"/>
                    <a:pt x="598" y="6"/>
                    <a:pt x="591" y="7"/>
                  </a:cubicBezTo>
                  <a:cubicBezTo>
                    <a:pt x="589" y="7"/>
                    <a:pt x="588" y="11"/>
                    <a:pt x="591" y="12"/>
                  </a:cubicBezTo>
                  <a:cubicBezTo>
                    <a:pt x="636" y="15"/>
                    <a:pt x="680" y="26"/>
                    <a:pt x="721" y="45"/>
                  </a:cubicBezTo>
                  <a:cubicBezTo>
                    <a:pt x="751" y="59"/>
                    <a:pt x="769" y="81"/>
                    <a:pt x="795" y="100"/>
                  </a:cubicBezTo>
                  <a:cubicBezTo>
                    <a:pt x="820" y="118"/>
                    <a:pt x="833" y="148"/>
                    <a:pt x="857" y="167"/>
                  </a:cubicBezTo>
                  <a:cubicBezTo>
                    <a:pt x="890" y="193"/>
                    <a:pt x="918" y="224"/>
                    <a:pt x="940" y="259"/>
                  </a:cubicBezTo>
                  <a:cubicBezTo>
                    <a:pt x="971" y="303"/>
                    <a:pt x="1004" y="346"/>
                    <a:pt x="1040" y="387"/>
                  </a:cubicBezTo>
                  <a:cubicBezTo>
                    <a:pt x="1065" y="418"/>
                    <a:pt x="1088" y="451"/>
                    <a:pt x="1109" y="485"/>
                  </a:cubicBezTo>
                  <a:cubicBezTo>
                    <a:pt x="1117" y="498"/>
                    <a:pt x="1125" y="511"/>
                    <a:pt x="1133" y="524"/>
                  </a:cubicBezTo>
                  <a:cubicBezTo>
                    <a:pt x="1139" y="534"/>
                    <a:pt x="1145" y="544"/>
                    <a:pt x="1150" y="555"/>
                  </a:cubicBezTo>
                  <a:cubicBezTo>
                    <a:pt x="1152" y="559"/>
                    <a:pt x="1157" y="555"/>
                    <a:pt x="1156" y="552"/>
                  </a:cubicBezTo>
                  <a:cubicBezTo>
                    <a:pt x="1148" y="503"/>
                    <a:pt x="1099" y="440"/>
                    <a:pt x="1070" y="400"/>
                  </a:cubicBezTo>
                  <a:cubicBezTo>
                    <a:pt x="1051" y="376"/>
                    <a:pt x="1032" y="353"/>
                    <a:pt x="1013" y="329"/>
                  </a:cubicBezTo>
                  <a:cubicBezTo>
                    <a:pt x="1043" y="349"/>
                    <a:pt x="1076" y="359"/>
                    <a:pt x="1104" y="383"/>
                  </a:cubicBezTo>
                  <a:cubicBezTo>
                    <a:pt x="1141" y="415"/>
                    <a:pt x="1163" y="456"/>
                    <a:pt x="1194" y="492"/>
                  </a:cubicBezTo>
                  <a:lnTo>
                    <a:pt x="1195" y="493"/>
                  </a:lnTo>
                  <a:cubicBezTo>
                    <a:pt x="1196" y="493"/>
                    <a:pt x="1197" y="493"/>
                    <a:pt x="1197" y="493"/>
                  </a:cubicBezTo>
                  <a:cubicBezTo>
                    <a:pt x="1198" y="493"/>
                    <a:pt x="1199" y="493"/>
                    <a:pt x="1199" y="493"/>
                  </a:cubicBezTo>
                  <a:cubicBezTo>
                    <a:pt x="1200" y="492"/>
                    <a:pt x="1200" y="492"/>
                    <a:pt x="1201" y="491"/>
                  </a:cubicBezTo>
                  <a:cubicBezTo>
                    <a:pt x="1201" y="491"/>
                    <a:pt x="1201" y="490"/>
                    <a:pt x="1201" y="489"/>
                  </a:cubicBezTo>
                  <a:cubicBezTo>
                    <a:pt x="1201" y="488"/>
                    <a:pt x="1201" y="486"/>
                    <a:pt x="1201" y="485"/>
                  </a:cubicBezTo>
                  <a:cubicBezTo>
                    <a:pt x="1201" y="487"/>
                    <a:pt x="1203" y="489"/>
                    <a:pt x="1204" y="490"/>
                  </a:cubicBezTo>
                  <a:cubicBezTo>
                    <a:pt x="1206" y="494"/>
                    <a:pt x="1208" y="497"/>
                    <a:pt x="1210" y="501"/>
                  </a:cubicBezTo>
                  <a:cubicBezTo>
                    <a:pt x="1220" y="517"/>
                    <a:pt x="1228" y="534"/>
                    <a:pt x="1236" y="552"/>
                  </a:cubicBezTo>
                  <a:cubicBezTo>
                    <a:pt x="1253" y="594"/>
                    <a:pt x="1264" y="638"/>
                    <a:pt x="1268" y="683"/>
                  </a:cubicBezTo>
                  <a:cubicBezTo>
                    <a:pt x="1268" y="687"/>
                    <a:pt x="1268" y="691"/>
                    <a:pt x="1268" y="695"/>
                  </a:cubicBezTo>
                  <a:cubicBezTo>
                    <a:pt x="1268" y="700"/>
                    <a:pt x="1268" y="704"/>
                    <a:pt x="1268" y="709"/>
                  </a:cubicBezTo>
                  <a:cubicBezTo>
                    <a:pt x="1268" y="724"/>
                    <a:pt x="1269" y="739"/>
                    <a:pt x="1271" y="754"/>
                  </a:cubicBezTo>
                  <a:lnTo>
                    <a:pt x="1271" y="758"/>
                  </a:lnTo>
                  <a:cubicBezTo>
                    <a:pt x="1271" y="763"/>
                    <a:pt x="1272" y="768"/>
                    <a:pt x="1272" y="773"/>
                  </a:cubicBezTo>
                  <a:cubicBezTo>
                    <a:pt x="1272" y="779"/>
                    <a:pt x="1271" y="786"/>
                    <a:pt x="1270" y="792"/>
                  </a:cubicBezTo>
                  <a:cubicBezTo>
                    <a:pt x="1262" y="785"/>
                    <a:pt x="1255" y="776"/>
                    <a:pt x="1250" y="767"/>
                  </a:cubicBezTo>
                  <a:cubicBezTo>
                    <a:pt x="1247" y="762"/>
                    <a:pt x="1244" y="757"/>
                    <a:pt x="1242" y="751"/>
                  </a:cubicBezTo>
                  <a:cubicBezTo>
                    <a:pt x="1236" y="739"/>
                    <a:pt x="1230" y="728"/>
                    <a:pt x="1224" y="716"/>
                  </a:cubicBezTo>
                  <a:cubicBezTo>
                    <a:pt x="1208" y="689"/>
                    <a:pt x="1190" y="663"/>
                    <a:pt x="1170" y="639"/>
                  </a:cubicBezTo>
                  <a:lnTo>
                    <a:pt x="1169" y="638"/>
                  </a:lnTo>
                  <a:lnTo>
                    <a:pt x="1168" y="638"/>
                  </a:lnTo>
                  <a:lnTo>
                    <a:pt x="1167" y="638"/>
                  </a:lnTo>
                  <a:cubicBezTo>
                    <a:pt x="1166" y="639"/>
                    <a:pt x="1166" y="639"/>
                    <a:pt x="1166" y="639"/>
                  </a:cubicBezTo>
                  <a:cubicBezTo>
                    <a:pt x="1166" y="640"/>
                    <a:pt x="1166" y="640"/>
                    <a:pt x="1166" y="641"/>
                  </a:cubicBezTo>
                  <a:lnTo>
                    <a:pt x="1166" y="642"/>
                  </a:lnTo>
                  <a:cubicBezTo>
                    <a:pt x="1178" y="660"/>
                    <a:pt x="1191" y="678"/>
                    <a:pt x="1202" y="697"/>
                  </a:cubicBezTo>
                  <a:cubicBezTo>
                    <a:pt x="1199" y="695"/>
                    <a:pt x="1196" y="693"/>
                    <a:pt x="1193" y="691"/>
                  </a:cubicBezTo>
                  <a:cubicBezTo>
                    <a:pt x="1188" y="688"/>
                    <a:pt x="1183" y="686"/>
                    <a:pt x="1179" y="685"/>
                  </a:cubicBezTo>
                  <a:cubicBezTo>
                    <a:pt x="1143" y="673"/>
                    <a:pt x="1120" y="638"/>
                    <a:pt x="1097" y="610"/>
                  </a:cubicBezTo>
                  <a:cubicBezTo>
                    <a:pt x="1077" y="585"/>
                    <a:pt x="1067" y="549"/>
                    <a:pt x="1049" y="522"/>
                  </a:cubicBezTo>
                  <a:cubicBezTo>
                    <a:pt x="1044" y="515"/>
                    <a:pt x="1040" y="508"/>
                    <a:pt x="1036" y="501"/>
                  </a:cubicBezTo>
                  <a:cubicBezTo>
                    <a:pt x="1021" y="475"/>
                    <a:pt x="1009" y="448"/>
                    <a:pt x="1001" y="420"/>
                  </a:cubicBezTo>
                  <a:cubicBezTo>
                    <a:pt x="1001" y="420"/>
                    <a:pt x="1001" y="421"/>
                    <a:pt x="1000" y="420"/>
                  </a:cubicBezTo>
                  <a:cubicBezTo>
                    <a:pt x="999" y="419"/>
                    <a:pt x="999" y="418"/>
                    <a:pt x="999" y="418"/>
                  </a:cubicBezTo>
                  <a:cubicBezTo>
                    <a:pt x="998" y="417"/>
                    <a:pt x="997" y="417"/>
                    <a:pt x="997" y="417"/>
                  </a:cubicBezTo>
                  <a:cubicBezTo>
                    <a:pt x="996" y="417"/>
                    <a:pt x="995" y="417"/>
                    <a:pt x="994" y="418"/>
                  </a:cubicBezTo>
                  <a:cubicBezTo>
                    <a:pt x="994" y="418"/>
                    <a:pt x="994" y="419"/>
                    <a:pt x="993" y="420"/>
                  </a:cubicBezTo>
                  <a:cubicBezTo>
                    <a:pt x="992" y="421"/>
                    <a:pt x="992" y="421"/>
                    <a:pt x="992" y="422"/>
                  </a:cubicBezTo>
                  <a:cubicBezTo>
                    <a:pt x="998" y="469"/>
                    <a:pt x="966" y="418"/>
                    <a:pt x="962" y="411"/>
                  </a:cubicBezTo>
                  <a:cubicBezTo>
                    <a:pt x="952" y="397"/>
                    <a:pt x="940" y="383"/>
                    <a:pt x="928" y="370"/>
                  </a:cubicBezTo>
                  <a:cubicBezTo>
                    <a:pt x="926" y="368"/>
                    <a:pt x="924" y="366"/>
                    <a:pt x="923" y="364"/>
                  </a:cubicBezTo>
                  <a:cubicBezTo>
                    <a:pt x="922" y="361"/>
                    <a:pt x="921" y="359"/>
                    <a:pt x="919" y="357"/>
                  </a:cubicBezTo>
                  <a:cubicBezTo>
                    <a:pt x="917" y="354"/>
                    <a:pt x="915" y="351"/>
                    <a:pt x="913" y="348"/>
                  </a:cubicBezTo>
                  <a:lnTo>
                    <a:pt x="912" y="346"/>
                  </a:lnTo>
                  <a:lnTo>
                    <a:pt x="906" y="339"/>
                  </a:lnTo>
                  <a:cubicBezTo>
                    <a:pt x="892" y="308"/>
                    <a:pt x="881" y="276"/>
                    <a:pt x="875" y="242"/>
                  </a:cubicBezTo>
                  <a:lnTo>
                    <a:pt x="875" y="241"/>
                  </a:lnTo>
                  <a:cubicBezTo>
                    <a:pt x="874" y="241"/>
                    <a:pt x="874" y="241"/>
                    <a:pt x="874" y="241"/>
                  </a:cubicBezTo>
                  <a:lnTo>
                    <a:pt x="873" y="241"/>
                  </a:lnTo>
                  <a:lnTo>
                    <a:pt x="873" y="242"/>
                  </a:lnTo>
                  <a:lnTo>
                    <a:pt x="872" y="242"/>
                  </a:lnTo>
                  <a:cubicBezTo>
                    <a:pt x="873" y="266"/>
                    <a:pt x="877" y="290"/>
                    <a:pt x="884" y="313"/>
                  </a:cubicBezTo>
                  <a:lnTo>
                    <a:pt x="880" y="307"/>
                  </a:lnTo>
                  <a:cubicBezTo>
                    <a:pt x="841" y="254"/>
                    <a:pt x="795" y="196"/>
                    <a:pt x="782" y="128"/>
                  </a:cubicBezTo>
                  <a:cubicBezTo>
                    <a:pt x="782" y="126"/>
                    <a:pt x="777" y="126"/>
                    <a:pt x="777" y="128"/>
                  </a:cubicBezTo>
                  <a:cubicBezTo>
                    <a:pt x="782" y="170"/>
                    <a:pt x="795" y="211"/>
                    <a:pt x="816" y="248"/>
                  </a:cubicBezTo>
                  <a:cubicBezTo>
                    <a:pt x="819" y="253"/>
                    <a:pt x="821" y="257"/>
                    <a:pt x="824" y="261"/>
                  </a:cubicBezTo>
                  <a:lnTo>
                    <a:pt x="823" y="262"/>
                  </a:lnTo>
                  <a:lnTo>
                    <a:pt x="823" y="263"/>
                  </a:lnTo>
                  <a:cubicBezTo>
                    <a:pt x="822" y="264"/>
                    <a:pt x="822" y="264"/>
                    <a:pt x="822" y="265"/>
                  </a:cubicBezTo>
                  <a:cubicBezTo>
                    <a:pt x="804" y="252"/>
                    <a:pt x="788" y="238"/>
                    <a:pt x="773" y="222"/>
                  </a:cubicBezTo>
                  <a:cubicBezTo>
                    <a:pt x="770" y="218"/>
                    <a:pt x="767" y="213"/>
                    <a:pt x="764" y="209"/>
                  </a:cubicBezTo>
                  <a:cubicBezTo>
                    <a:pt x="764" y="208"/>
                    <a:pt x="765" y="207"/>
                    <a:pt x="765" y="206"/>
                  </a:cubicBezTo>
                  <a:cubicBezTo>
                    <a:pt x="765" y="205"/>
                    <a:pt x="764" y="204"/>
                    <a:pt x="764" y="204"/>
                  </a:cubicBezTo>
                  <a:lnTo>
                    <a:pt x="764" y="203"/>
                  </a:lnTo>
                  <a:cubicBezTo>
                    <a:pt x="759" y="198"/>
                    <a:pt x="754" y="193"/>
                    <a:pt x="749" y="188"/>
                  </a:cubicBezTo>
                  <a:cubicBezTo>
                    <a:pt x="747" y="184"/>
                    <a:pt x="744" y="180"/>
                    <a:pt x="742" y="176"/>
                  </a:cubicBezTo>
                  <a:cubicBezTo>
                    <a:pt x="723" y="143"/>
                    <a:pt x="712" y="106"/>
                    <a:pt x="710" y="69"/>
                  </a:cubicBezTo>
                  <a:cubicBezTo>
                    <a:pt x="710" y="66"/>
                    <a:pt x="705" y="66"/>
                    <a:pt x="704" y="69"/>
                  </a:cubicBezTo>
                  <a:cubicBezTo>
                    <a:pt x="704" y="73"/>
                    <a:pt x="704" y="78"/>
                    <a:pt x="704" y="82"/>
                  </a:cubicBezTo>
                  <a:cubicBezTo>
                    <a:pt x="704" y="103"/>
                    <a:pt x="707" y="124"/>
                    <a:pt x="714" y="144"/>
                  </a:cubicBezTo>
                  <a:cubicBezTo>
                    <a:pt x="712" y="142"/>
                    <a:pt x="710" y="139"/>
                    <a:pt x="708" y="137"/>
                  </a:cubicBezTo>
                  <a:cubicBezTo>
                    <a:pt x="679" y="112"/>
                    <a:pt x="637" y="86"/>
                    <a:pt x="631" y="44"/>
                  </a:cubicBezTo>
                  <a:cubicBezTo>
                    <a:pt x="631" y="42"/>
                    <a:pt x="626" y="42"/>
                    <a:pt x="626" y="44"/>
                  </a:cubicBezTo>
                  <a:cubicBezTo>
                    <a:pt x="624" y="73"/>
                    <a:pt x="649" y="99"/>
                    <a:pt x="668" y="117"/>
                  </a:cubicBezTo>
                  <a:cubicBezTo>
                    <a:pt x="682" y="128"/>
                    <a:pt x="695" y="140"/>
                    <a:pt x="708" y="153"/>
                  </a:cubicBezTo>
                  <a:cubicBezTo>
                    <a:pt x="706" y="152"/>
                    <a:pt x="704" y="151"/>
                    <a:pt x="702" y="150"/>
                  </a:cubicBezTo>
                  <a:cubicBezTo>
                    <a:pt x="700" y="149"/>
                    <a:pt x="699" y="148"/>
                    <a:pt x="697" y="147"/>
                  </a:cubicBezTo>
                  <a:cubicBezTo>
                    <a:pt x="686" y="144"/>
                    <a:pt x="674" y="143"/>
                    <a:pt x="663" y="143"/>
                  </a:cubicBezTo>
                  <a:cubicBezTo>
                    <a:pt x="657" y="143"/>
                    <a:pt x="651" y="143"/>
                    <a:pt x="645" y="144"/>
                  </a:cubicBezTo>
                  <a:cubicBezTo>
                    <a:pt x="612" y="143"/>
                    <a:pt x="580" y="133"/>
                    <a:pt x="552" y="117"/>
                  </a:cubicBezTo>
                  <a:cubicBezTo>
                    <a:pt x="544" y="112"/>
                    <a:pt x="537" y="108"/>
                    <a:pt x="530" y="103"/>
                  </a:cubicBezTo>
                  <a:cubicBezTo>
                    <a:pt x="515" y="89"/>
                    <a:pt x="505" y="68"/>
                    <a:pt x="491" y="52"/>
                  </a:cubicBezTo>
                  <a:cubicBezTo>
                    <a:pt x="473" y="33"/>
                    <a:pt x="498" y="35"/>
                    <a:pt x="513" y="36"/>
                  </a:cubicBezTo>
                  <a:cubicBezTo>
                    <a:pt x="534" y="36"/>
                    <a:pt x="554" y="29"/>
                    <a:pt x="575" y="31"/>
                  </a:cubicBezTo>
                  <a:cubicBezTo>
                    <a:pt x="588" y="31"/>
                    <a:pt x="602" y="31"/>
                    <a:pt x="603" y="16"/>
                  </a:cubicBezTo>
                  <a:cubicBezTo>
                    <a:pt x="603" y="12"/>
                    <a:pt x="598" y="9"/>
                    <a:pt x="596" y="13"/>
                  </a:cubicBezTo>
                  <a:cubicBezTo>
                    <a:pt x="587" y="36"/>
                    <a:pt x="439" y="0"/>
                    <a:pt x="470" y="52"/>
                  </a:cubicBezTo>
                  <a:lnTo>
                    <a:pt x="471" y="53"/>
                  </a:lnTo>
                  <a:cubicBezTo>
                    <a:pt x="468" y="97"/>
                    <a:pt x="473" y="143"/>
                    <a:pt x="473" y="188"/>
                  </a:cubicBezTo>
                  <a:cubicBezTo>
                    <a:pt x="474" y="200"/>
                    <a:pt x="475" y="212"/>
                    <a:pt x="475" y="225"/>
                  </a:cubicBezTo>
                  <a:cubicBezTo>
                    <a:pt x="475" y="237"/>
                    <a:pt x="474" y="249"/>
                    <a:pt x="473" y="262"/>
                  </a:cubicBezTo>
                  <a:cubicBezTo>
                    <a:pt x="469" y="289"/>
                    <a:pt x="454" y="315"/>
                    <a:pt x="450" y="343"/>
                  </a:cubicBezTo>
                  <a:cubicBezTo>
                    <a:pt x="443" y="385"/>
                    <a:pt x="440" y="428"/>
                    <a:pt x="440" y="470"/>
                  </a:cubicBezTo>
                  <a:cubicBezTo>
                    <a:pt x="440" y="475"/>
                    <a:pt x="440" y="481"/>
                    <a:pt x="440" y="486"/>
                  </a:cubicBezTo>
                  <a:cubicBezTo>
                    <a:pt x="438" y="506"/>
                    <a:pt x="438" y="527"/>
                    <a:pt x="438" y="547"/>
                  </a:cubicBezTo>
                  <a:cubicBezTo>
                    <a:pt x="438" y="576"/>
                    <a:pt x="439" y="605"/>
                    <a:pt x="442" y="633"/>
                  </a:cubicBezTo>
                  <a:cubicBezTo>
                    <a:pt x="407" y="617"/>
                    <a:pt x="371" y="605"/>
                    <a:pt x="333" y="598"/>
                  </a:cubicBezTo>
                  <a:cubicBezTo>
                    <a:pt x="275" y="584"/>
                    <a:pt x="207" y="606"/>
                    <a:pt x="148" y="604"/>
                  </a:cubicBezTo>
                  <a:cubicBezTo>
                    <a:pt x="145" y="604"/>
                    <a:pt x="142" y="604"/>
                    <a:pt x="139" y="604"/>
                  </a:cubicBezTo>
                  <a:cubicBezTo>
                    <a:pt x="114" y="604"/>
                    <a:pt x="90" y="602"/>
                    <a:pt x="66" y="600"/>
                  </a:cubicBezTo>
                  <a:lnTo>
                    <a:pt x="65" y="600"/>
                  </a:lnTo>
                  <a:cubicBezTo>
                    <a:pt x="46" y="600"/>
                    <a:pt x="26" y="597"/>
                    <a:pt x="7" y="593"/>
                  </a:cubicBezTo>
                  <a:cubicBezTo>
                    <a:pt x="3" y="591"/>
                    <a:pt x="0" y="597"/>
                    <a:pt x="4" y="600"/>
                  </a:cubicBezTo>
                  <a:cubicBezTo>
                    <a:pt x="30" y="616"/>
                    <a:pt x="77" y="618"/>
                    <a:pt x="107" y="619"/>
                  </a:cubicBezTo>
                  <a:cubicBezTo>
                    <a:pt x="163" y="620"/>
                    <a:pt x="217" y="616"/>
                    <a:pt x="272" y="614"/>
                  </a:cubicBezTo>
                  <a:cubicBezTo>
                    <a:pt x="276" y="614"/>
                    <a:pt x="279" y="614"/>
                    <a:pt x="283" y="614"/>
                  </a:cubicBezTo>
                  <a:cubicBezTo>
                    <a:pt x="333" y="614"/>
                    <a:pt x="383" y="626"/>
                    <a:pt x="427" y="648"/>
                  </a:cubicBezTo>
                  <a:cubicBezTo>
                    <a:pt x="468" y="668"/>
                    <a:pt x="492" y="707"/>
                    <a:pt x="515" y="744"/>
                  </a:cubicBezTo>
                  <a:cubicBezTo>
                    <a:pt x="523" y="757"/>
                    <a:pt x="525" y="768"/>
                    <a:pt x="540" y="773"/>
                  </a:cubicBezTo>
                  <a:cubicBezTo>
                    <a:pt x="541" y="773"/>
                    <a:pt x="541" y="773"/>
                    <a:pt x="542" y="773"/>
                  </a:cubicBezTo>
                  <a:cubicBezTo>
                    <a:pt x="543" y="773"/>
                    <a:pt x="543" y="773"/>
                    <a:pt x="544" y="773"/>
                  </a:cubicBezTo>
                  <a:cubicBezTo>
                    <a:pt x="544" y="774"/>
                    <a:pt x="545" y="775"/>
                    <a:pt x="546" y="776"/>
                  </a:cubicBezTo>
                  <a:cubicBezTo>
                    <a:pt x="546" y="777"/>
                    <a:pt x="547" y="778"/>
                    <a:pt x="547" y="779"/>
                  </a:cubicBezTo>
                  <a:cubicBezTo>
                    <a:pt x="548" y="786"/>
                    <a:pt x="551" y="794"/>
                    <a:pt x="554" y="800"/>
                  </a:cubicBezTo>
                  <a:cubicBezTo>
                    <a:pt x="556" y="804"/>
                    <a:pt x="557" y="808"/>
                    <a:pt x="559" y="811"/>
                  </a:cubicBezTo>
                  <a:cubicBezTo>
                    <a:pt x="564" y="819"/>
                    <a:pt x="570" y="827"/>
                    <a:pt x="578" y="833"/>
                  </a:cubicBezTo>
                  <a:cubicBezTo>
                    <a:pt x="578" y="833"/>
                    <a:pt x="578" y="834"/>
                    <a:pt x="579" y="834"/>
                  </a:cubicBezTo>
                  <a:lnTo>
                    <a:pt x="580" y="834"/>
                  </a:lnTo>
                  <a:lnTo>
                    <a:pt x="593" y="861"/>
                  </a:lnTo>
                  <a:cubicBezTo>
                    <a:pt x="587" y="852"/>
                    <a:pt x="579" y="844"/>
                    <a:pt x="571" y="836"/>
                  </a:cubicBezTo>
                  <a:cubicBezTo>
                    <a:pt x="512" y="777"/>
                    <a:pt x="444" y="708"/>
                    <a:pt x="360" y="687"/>
                  </a:cubicBezTo>
                  <a:cubicBezTo>
                    <a:pt x="360" y="686"/>
                    <a:pt x="360" y="686"/>
                    <a:pt x="359" y="686"/>
                  </a:cubicBezTo>
                  <a:cubicBezTo>
                    <a:pt x="359" y="686"/>
                    <a:pt x="358" y="687"/>
                    <a:pt x="357" y="687"/>
                  </a:cubicBezTo>
                  <a:lnTo>
                    <a:pt x="356" y="688"/>
                  </a:lnTo>
                  <a:cubicBezTo>
                    <a:pt x="356" y="689"/>
                    <a:pt x="356" y="689"/>
                    <a:pt x="356" y="690"/>
                  </a:cubicBezTo>
                  <a:cubicBezTo>
                    <a:pt x="356" y="691"/>
                    <a:pt x="356" y="691"/>
                    <a:pt x="356" y="692"/>
                  </a:cubicBezTo>
                  <a:cubicBezTo>
                    <a:pt x="356" y="693"/>
                    <a:pt x="357" y="693"/>
                    <a:pt x="357" y="693"/>
                  </a:cubicBezTo>
                  <a:cubicBezTo>
                    <a:pt x="358" y="693"/>
                    <a:pt x="358" y="694"/>
                    <a:pt x="358" y="694"/>
                  </a:cubicBezTo>
                  <a:cubicBezTo>
                    <a:pt x="439" y="725"/>
                    <a:pt x="511" y="795"/>
                    <a:pt x="568" y="858"/>
                  </a:cubicBezTo>
                  <a:cubicBezTo>
                    <a:pt x="605" y="898"/>
                    <a:pt x="630" y="969"/>
                    <a:pt x="647" y="1021"/>
                  </a:cubicBezTo>
                  <a:lnTo>
                    <a:pt x="645" y="1015"/>
                  </a:lnTo>
                  <a:cubicBezTo>
                    <a:pt x="626" y="973"/>
                    <a:pt x="590" y="941"/>
                    <a:pt x="555" y="910"/>
                  </a:cubicBezTo>
                  <a:cubicBezTo>
                    <a:pt x="548" y="903"/>
                    <a:pt x="540" y="896"/>
                    <a:pt x="532" y="890"/>
                  </a:cubicBezTo>
                  <a:cubicBezTo>
                    <a:pt x="471" y="797"/>
                    <a:pt x="348" y="738"/>
                    <a:pt x="247" y="706"/>
                  </a:cubicBezTo>
                  <a:cubicBezTo>
                    <a:pt x="246" y="706"/>
                    <a:pt x="246" y="706"/>
                    <a:pt x="246" y="706"/>
                  </a:cubicBezTo>
                  <a:cubicBezTo>
                    <a:pt x="245" y="706"/>
                    <a:pt x="244" y="706"/>
                    <a:pt x="244" y="707"/>
                  </a:cubicBezTo>
                  <a:cubicBezTo>
                    <a:pt x="244" y="707"/>
                    <a:pt x="243" y="707"/>
                    <a:pt x="243" y="708"/>
                  </a:cubicBezTo>
                  <a:lnTo>
                    <a:pt x="243" y="709"/>
                  </a:lnTo>
                  <a:cubicBezTo>
                    <a:pt x="243" y="710"/>
                    <a:pt x="243" y="710"/>
                    <a:pt x="243" y="711"/>
                  </a:cubicBezTo>
                  <a:lnTo>
                    <a:pt x="244" y="712"/>
                  </a:lnTo>
                  <a:cubicBezTo>
                    <a:pt x="282" y="727"/>
                    <a:pt x="319" y="744"/>
                    <a:pt x="353" y="764"/>
                  </a:cubicBezTo>
                  <a:cubicBezTo>
                    <a:pt x="368" y="773"/>
                    <a:pt x="382" y="781"/>
                    <a:pt x="396" y="791"/>
                  </a:cubicBezTo>
                  <a:cubicBezTo>
                    <a:pt x="430" y="815"/>
                    <a:pt x="462" y="841"/>
                    <a:pt x="492" y="871"/>
                  </a:cubicBezTo>
                  <a:lnTo>
                    <a:pt x="487" y="870"/>
                  </a:lnTo>
                  <a:cubicBezTo>
                    <a:pt x="486" y="870"/>
                    <a:pt x="486" y="870"/>
                    <a:pt x="486" y="870"/>
                  </a:cubicBezTo>
                  <a:lnTo>
                    <a:pt x="486" y="871"/>
                  </a:lnTo>
                  <a:cubicBezTo>
                    <a:pt x="486" y="871"/>
                    <a:pt x="485" y="871"/>
                    <a:pt x="485" y="872"/>
                  </a:cubicBezTo>
                  <a:lnTo>
                    <a:pt x="486" y="872"/>
                  </a:lnTo>
                  <a:cubicBezTo>
                    <a:pt x="486" y="873"/>
                    <a:pt x="486" y="873"/>
                    <a:pt x="486" y="873"/>
                  </a:cubicBezTo>
                  <a:lnTo>
                    <a:pt x="487" y="873"/>
                  </a:lnTo>
                  <a:cubicBezTo>
                    <a:pt x="491" y="875"/>
                    <a:pt x="495" y="876"/>
                    <a:pt x="499" y="879"/>
                  </a:cubicBezTo>
                  <a:cubicBezTo>
                    <a:pt x="500" y="879"/>
                    <a:pt x="501" y="880"/>
                    <a:pt x="502" y="880"/>
                  </a:cubicBezTo>
                  <a:cubicBezTo>
                    <a:pt x="514" y="892"/>
                    <a:pt x="526" y="903"/>
                    <a:pt x="539" y="913"/>
                  </a:cubicBezTo>
                  <a:lnTo>
                    <a:pt x="539" y="914"/>
                  </a:lnTo>
                  <a:cubicBezTo>
                    <a:pt x="540" y="914"/>
                    <a:pt x="540" y="914"/>
                    <a:pt x="540" y="914"/>
                  </a:cubicBezTo>
                  <a:cubicBezTo>
                    <a:pt x="541" y="914"/>
                    <a:pt x="541" y="914"/>
                    <a:pt x="542" y="914"/>
                  </a:cubicBezTo>
                  <a:lnTo>
                    <a:pt x="542" y="913"/>
                  </a:lnTo>
                  <a:cubicBezTo>
                    <a:pt x="551" y="923"/>
                    <a:pt x="560" y="932"/>
                    <a:pt x="566" y="939"/>
                  </a:cubicBezTo>
                  <a:cubicBezTo>
                    <a:pt x="587" y="960"/>
                    <a:pt x="605" y="984"/>
                    <a:pt x="620" y="1009"/>
                  </a:cubicBezTo>
                  <a:cubicBezTo>
                    <a:pt x="625" y="1019"/>
                    <a:pt x="630" y="1028"/>
                    <a:pt x="634" y="1037"/>
                  </a:cubicBezTo>
                  <a:cubicBezTo>
                    <a:pt x="646" y="1067"/>
                    <a:pt x="663" y="1095"/>
                    <a:pt x="674" y="1125"/>
                  </a:cubicBezTo>
                  <a:cubicBezTo>
                    <a:pt x="684" y="1156"/>
                    <a:pt x="691" y="1187"/>
                    <a:pt x="696" y="1220"/>
                  </a:cubicBezTo>
                  <a:cubicBezTo>
                    <a:pt x="683" y="1189"/>
                    <a:pt x="669" y="1159"/>
                    <a:pt x="656" y="1134"/>
                  </a:cubicBezTo>
                  <a:cubicBezTo>
                    <a:pt x="637" y="1095"/>
                    <a:pt x="601" y="1061"/>
                    <a:pt x="574" y="1027"/>
                  </a:cubicBezTo>
                  <a:cubicBezTo>
                    <a:pt x="561" y="1008"/>
                    <a:pt x="546" y="991"/>
                    <a:pt x="529" y="976"/>
                  </a:cubicBezTo>
                  <a:cubicBezTo>
                    <a:pt x="526" y="974"/>
                    <a:pt x="521" y="978"/>
                    <a:pt x="524" y="981"/>
                  </a:cubicBezTo>
                  <a:cubicBezTo>
                    <a:pt x="540" y="998"/>
                    <a:pt x="554" y="1017"/>
                    <a:pt x="565" y="1037"/>
                  </a:cubicBezTo>
                  <a:cubicBezTo>
                    <a:pt x="567" y="1040"/>
                    <a:pt x="569" y="1044"/>
                    <a:pt x="571" y="1047"/>
                  </a:cubicBezTo>
                  <a:cubicBezTo>
                    <a:pt x="589" y="1076"/>
                    <a:pt x="614" y="1101"/>
                    <a:pt x="633" y="1130"/>
                  </a:cubicBezTo>
                  <a:cubicBezTo>
                    <a:pt x="684" y="1207"/>
                    <a:pt x="692" y="1302"/>
                    <a:pt x="712" y="1388"/>
                  </a:cubicBezTo>
                  <a:cubicBezTo>
                    <a:pt x="712" y="1389"/>
                    <a:pt x="712" y="1389"/>
                    <a:pt x="712" y="1389"/>
                  </a:cubicBezTo>
                  <a:cubicBezTo>
                    <a:pt x="713" y="1390"/>
                    <a:pt x="713" y="1391"/>
                    <a:pt x="714" y="1391"/>
                  </a:cubicBezTo>
                  <a:cubicBezTo>
                    <a:pt x="713" y="1398"/>
                    <a:pt x="713" y="1406"/>
                    <a:pt x="713" y="1413"/>
                  </a:cubicBezTo>
                  <a:cubicBezTo>
                    <a:pt x="713" y="1448"/>
                    <a:pt x="718" y="1482"/>
                    <a:pt x="727" y="1515"/>
                  </a:cubicBezTo>
                  <a:cubicBezTo>
                    <a:pt x="728" y="1525"/>
                    <a:pt x="729" y="1535"/>
                    <a:pt x="730" y="1545"/>
                  </a:cubicBezTo>
                  <a:cubicBezTo>
                    <a:pt x="733" y="1596"/>
                    <a:pt x="724" y="1647"/>
                    <a:pt x="733" y="1698"/>
                  </a:cubicBezTo>
                  <a:cubicBezTo>
                    <a:pt x="671" y="1599"/>
                    <a:pt x="610" y="1490"/>
                    <a:pt x="602" y="1372"/>
                  </a:cubicBezTo>
                  <a:cubicBezTo>
                    <a:pt x="602" y="1372"/>
                    <a:pt x="602" y="1370"/>
                    <a:pt x="602" y="1368"/>
                  </a:cubicBezTo>
                  <a:cubicBezTo>
                    <a:pt x="601" y="1310"/>
                    <a:pt x="604" y="1240"/>
                    <a:pt x="584" y="1184"/>
                  </a:cubicBezTo>
                  <a:cubicBezTo>
                    <a:pt x="582" y="1179"/>
                    <a:pt x="575" y="1183"/>
                    <a:pt x="576" y="1188"/>
                  </a:cubicBezTo>
                  <a:cubicBezTo>
                    <a:pt x="582" y="1208"/>
                    <a:pt x="584" y="1229"/>
                    <a:pt x="584" y="1250"/>
                  </a:cubicBezTo>
                  <a:cubicBezTo>
                    <a:pt x="584" y="1255"/>
                    <a:pt x="584" y="1259"/>
                    <a:pt x="584" y="1264"/>
                  </a:cubicBezTo>
                  <a:cubicBezTo>
                    <a:pt x="584" y="1305"/>
                    <a:pt x="587" y="1345"/>
                    <a:pt x="588" y="1386"/>
                  </a:cubicBezTo>
                  <a:cubicBezTo>
                    <a:pt x="588" y="1427"/>
                    <a:pt x="582" y="1477"/>
                    <a:pt x="586" y="1522"/>
                  </a:cubicBezTo>
                  <a:cubicBezTo>
                    <a:pt x="580" y="1507"/>
                    <a:pt x="576" y="1492"/>
                    <a:pt x="572" y="1479"/>
                  </a:cubicBezTo>
                  <a:cubicBezTo>
                    <a:pt x="564" y="1458"/>
                    <a:pt x="555" y="1437"/>
                    <a:pt x="545" y="1418"/>
                  </a:cubicBezTo>
                  <a:cubicBezTo>
                    <a:pt x="528" y="1382"/>
                    <a:pt x="528" y="1341"/>
                    <a:pt x="525" y="1303"/>
                  </a:cubicBezTo>
                  <a:cubicBezTo>
                    <a:pt x="525" y="1298"/>
                    <a:pt x="517" y="1299"/>
                    <a:pt x="517" y="1303"/>
                  </a:cubicBezTo>
                  <a:cubicBezTo>
                    <a:pt x="516" y="1307"/>
                    <a:pt x="517" y="1309"/>
                    <a:pt x="517" y="1312"/>
                  </a:cubicBezTo>
                  <a:cubicBezTo>
                    <a:pt x="515" y="1296"/>
                    <a:pt x="512" y="1279"/>
                    <a:pt x="510" y="1262"/>
                  </a:cubicBezTo>
                  <a:cubicBezTo>
                    <a:pt x="502" y="1192"/>
                    <a:pt x="498" y="1108"/>
                    <a:pt x="461" y="1046"/>
                  </a:cubicBezTo>
                  <a:lnTo>
                    <a:pt x="460" y="1046"/>
                  </a:lnTo>
                  <a:cubicBezTo>
                    <a:pt x="460" y="1045"/>
                    <a:pt x="460" y="1046"/>
                    <a:pt x="459" y="1045"/>
                  </a:cubicBezTo>
                  <a:cubicBezTo>
                    <a:pt x="458" y="1044"/>
                    <a:pt x="458" y="1044"/>
                    <a:pt x="458" y="1044"/>
                  </a:cubicBezTo>
                  <a:cubicBezTo>
                    <a:pt x="457" y="1044"/>
                    <a:pt x="457" y="1044"/>
                    <a:pt x="456" y="1045"/>
                  </a:cubicBezTo>
                  <a:cubicBezTo>
                    <a:pt x="455" y="1046"/>
                    <a:pt x="456" y="1045"/>
                    <a:pt x="455" y="1046"/>
                  </a:cubicBezTo>
                  <a:cubicBezTo>
                    <a:pt x="454" y="1047"/>
                    <a:pt x="454" y="1047"/>
                    <a:pt x="454" y="1048"/>
                  </a:cubicBezTo>
                  <a:cubicBezTo>
                    <a:pt x="454" y="1048"/>
                    <a:pt x="454" y="1049"/>
                    <a:pt x="455" y="1049"/>
                  </a:cubicBezTo>
                  <a:cubicBezTo>
                    <a:pt x="499" y="1135"/>
                    <a:pt x="491" y="1246"/>
                    <a:pt x="510" y="1339"/>
                  </a:cubicBezTo>
                  <a:cubicBezTo>
                    <a:pt x="512" y="1353"/>
                    <a:pt x="512" y="1368"/>
                    <a:pt x="512" y="1382"/>
                  </a:cubicBezTo>
                  <a:cubicBezTo>
                    <a:pt x="512" y="1392"/>
                    <a:pt x="512" y="1401"/>
                    <a:pt x="511" y="1411"/>
                  </a:cubicBezTo>
                  <a:cubicBezTo>
                    <a:pt x="511" y="1436"/>
                    <a:pt x="498" y="1456"/>
                    <a:pt x="497" y="1479"/>
                  </a:cubicBezTo>
                  <a:cubicBezTo>
                    <a:pt x="497" y="1486"/>
                    <a:pt x="496" y="1492"/>
                    <a:pt x="496" y="1498"/>
                  </a:cubicBezTo>
                  <a:cubicBezTo>
                    <a:pt x="496" y="1499"/>
                    <a:pt x="496" y="1501"/>
                    <a:pt x="496" y="1502"/>
                  </a:cubicBezTo>
                  <a:cubicBezTo>
                    <a:pt x="489" y="1481"/>
                    <a:pt x="494" y="1461"/>
                    <a:pt x="486" y="1440"/>
                  </a:cubicBezTo>
                  <a:cubicBezTo>
                    <a:pt x="485" y="1440"/>
                    <a:pt x="485" y="1440"/>
                    <a:pt x="485" y="1439"/>
                  </a:cubicBezTo>
                  <a:cubicBezTo>
                    <a:pt x="485" y="1439"/>
                    <a:pt x="485" y="1438"/>
                    <a:pt x="484" y="1438"/>
                  </a:cubicBezTo>
                  <a:cubicBezTo>
                    <a:pt x="480" y="1425"/>
                    <a:pt x="475" y="1413"/>
                    <a:pt x="472" y="1399"/>
                  </a:cubicBezTo>
                  <a:cubicBezTo>
                    <a:pt x="469" y="1381"/>
                    <a:pt x="465" y="1363"/>
                    <a:pt x="460" y="1345"/>
                  </a:cubicBezTo>
                  <a:cubicBezTo>
                    <a:pt x="454" y="1326"/>
                    <a:pt x="447" y="1308"/>
                    <a:pt x="437" y="1291"/>
                  </a:cubicBezTo>
                  <a:cubicBezTo>
                    <a:pt x="428" y="1275"/>
                    <a:pt x="417" y="1261"/>
                    <a:pt x="405" y="1248"/>
                  </a:cubicBezTo>
                  <a:cubicBezTo>
                    <a:pt x="403" y="1246"/>
                    <a:pt x="400" y="1248"/>
                    <a:pt x="402" y="1251"/>
                  </a:cubicBezTo>
                  <a:cubicBezTo>
                    <a:pt x="451" y="1311"/>
                    <a:pt x="447" y="1395"/>
                    <a:pt x="479" y="1462"/>
                  </a:cubicBezTo>
                  <a:cubicBezTo>
                    <a:pt x="479" y="1488"/>
                    <a:pt x="486" y="1513"/>
                    <a:pt x="498" y="1535"/>
                  </a:cubicBezTo>
                  <a:cubicBezTo>
                    <a:pt x="500" y="1540"/>
                    <a:pt x="507" y="1536"/>
                    <a:pt x="507" y="1531"/>
                  </a:cubicBezTo>
                  <a:cubicBezTo>
                    <a:pt x="504" y="1484"/>
                    <a:pt x="520" y="1439"/>
                    <a:pt x="522" y="1392"/>
                  </a:cubicBezTo>
                  <a:cubicBezTo>
                    <a:pt x="529" y="1420"/>
                    <a:pt x="539" y="1447"/>
                    <a:pt x="551" y="1473"/>
                  </a:cubicBezTo>
                  <a:cubicBezTo>
                    <a:pt x="564" y="1501"/>
                    <a:pt x="571" y="1543"/>
                    <a:pt x="596" y="1567"/>
                  </a:cubicBezTo>
                  <a:lnTo>
                    <a:pt x="596" y="1569"/>
                  </a:lnTo>
                  <a:lnTo>
                    <a:pt x="596" y="1570"/>
                  </a:lnTo>
                  <a:lnTo>
                    <a:pt x="597" y="1571"/>
                  </a:lnTo>
                  <a:cubicBezTo>
                    <a:pt x="598" y="1571"/>
                    <a:pt x="598" y="1571"/>
                    <a:pt x="599" y="1571"/>
                  </a:cubicBezTo>
                  <a:lnTo>
                    <a:pt x="600" y="1571"/>
                  </a:lnTo>
                  <a:cubicBezTo>
                    <a:pt x="617" y="1655"/>
                    <a:pt x="610" y="1744"/>
                    <a:pt x="611" y="1829"/>
                  </a:cubicBezTo>
                  <a:cubicBezTo>
                    <a:pt x="609" y="1850"/>
                    <a:pt x="606" y="1871"/>
                    <a:pt x="602" y="1891"/>
                  </a:cubicBezTo>
                  <a:cubicBezTo>
                    <a:pt x="601" y="1903"/>
                    <a:pt x="598" y="1916"/>
                    <a:pt x="595" y="1896"/>
                  </a:cubicBezTo>
                  <a:cubicBezTo>
                    <a:pt x="588" y="1850"/>
                    <a:pt x="563" y="1806"/>
                    <a:pt x="563" y="1760"/>
                  </a:cubicBezTo>
                  <a:cubicBezTo>
                    <a:pt x="563" y="1759"/>
                    <a:pt x="563" y="1759"/>
                    <a:pt x="563" y="1758"/>
                  </a:cubicBezTo>
                  <a:cubicBezTo>
                    <a:pt x="562" y="1757"/>
                    <a:pt x="562" y="1758"/>
                    <a:pt x="561" y="1757"/>
                  </a:cubicBezTo>
                  <a:cubicBezTo>
                    <a:pt x="560" y="1756"/>
                    <a:pt x="560" y="1756"/>
                    <a:pt x="560" y="1756"/>
                  </a:cubicBezTo>
                  <a:cubicBezTo>
                    <a:pt x="559" y="1756"/>
                    <a:pt x="559" y="1756"/>
                    <a:pt x="558" y="1757"/>
                  </a:cubicBezTo>
                  <a:cubicBezTo>
                    <a:pt x="557" y="1758"/>
                    <a:pt x="557" y="1757"/>
                    <a:pt x="557" y="1758"/>
                  </a:cubicBezTo>
                  <a:cubicBezTo>
                    <a:pt x="556" y="1759"/>
                    <a:pt x="556" y="1759"/>
                    <a:pt x="556" y="1760"/>
                  </a:cubicBezTo>
                  <a:cubicBezTo>
                    <a:pt x="556" y="1764"/>
                    <a:pt x="556" y="1768"/>
                    <a:pt x="556" y="1773"/>
                  </a:cubicBezTo>
                  <a:cubicBezTo>
                    <a:pt x="556" y="1777"/>
                    <a:pt x="556" y="1782"/>
                    <a:pt x="556" y="1786"/>
                  </a:cubicBezTo>
                  <a:cubicBezTo>
                    <a:pt x="542" y="1880"/>
                    <a:pt x="523" y="1973"/>
                    <a:pt x="511" y="2067"/>
                  </a:cubicBezTo>
                  <a:cubicBezTo>
                    <a:pt x="479" y="1973"/>
                    <a:pt x="475" y="1867"/>
                    <a:pt x="473" y="1770"/>
                  </a:cubicBezTo>
                  <a:cubicBezTo>
                    <a:pt x="473" y="1766"/>
                    <a:pt x="468" y="1767"/>
                    <a:pt x="468" y="1770"/>
                  </a:cubicBezTo>
                  <a:cubicBezTo>
                    <a:pt x="463" y="1880"/>
                    <a:pt x="461" y="1996"/>
                    <a:pt x="508" y="2099"/>
                  </a:cubicBezTo>
                  <a:cubicBezTo>
                    <a:pt x="510" y="2105"/>
                    <a:pt x="521" y="2107"/>
                    <a:pt x="522" y="2099"/>
                  </a:cubicBezTo>
                  <a:cubicBezTo>
                    <a:pt x="532" y="2003"/>
                    <a:pt x="556" y="1910"/>
                    <a:pt x="561" y="1813"/>
                  </a:cubicBezTo>
                  <a:cubicBezTo>
                    <a:pt x="565" y="1830"/>
                    <a:pt x="570" y="1848"/>
                    <a:pt x="575" y="1865"/>
                  </a:cubicBezTo>
                  <a:cubicBezTo>
                    <a:pt x="580" y="1886"/>
                    <a:pt x="579" y="1924"/>
                    <a:pt x="599" y="1937"/>
                  </a:cubicBezTo>
                  <a:cubicBezTo>
                    <a:pt x="600" y="1938"/>
                    <a:pt x="601" y="1938"/>
                    <a:pt x="602" y="1938"/>
                  </a:cubicBezTo>
                  <a:cubicBezTo>
                    <a:pt x="603" y="1938"/>
                    <a:pt x="604" y="1938"/>
                    <a:pt x="605" y="1937"/>
                  </a:cubicBezTo>
                  <a:cubicBezTo>
                    <a:pt x="616" y="1931"/>
                    <a:pt x="616" y="1916"/>
                    <a:pt x="615" y="1905"/>
                  </a:cubicBezTo>
                  <a:cubicBezTo>
                    <a:pt x="616" y="1889"/>
                    <a:pt x="619" y="1873"/>
                    <a:pt x="624" y="1859"/>
                  </a:cubicBezTo>
                  <a:cubicBezTo>
                    <a:pt x="627" y="1845"/>
                    <a:pt x="628" y="1832"/>
                    <a:pt x="628" y="1818"/>
                  </a:cubicBezTo>
                  <a:cubicBezTo>
                    <a:pt x="628" y="1811"/>
                    <a:pt x="628" y="1803"/>
                    <a:pt x="627" y="1796"/>
                  </a:cubicBezTo>
                  <a:cubicBezTo>
                    <a:pt x="627" y="1750"/>
                    <a:pt x="627" y="1704"/>
                    <a:pt x="627" y="1658"/>
                  </a:cubicBezTo>
                  <a:cubicBezTo>
                    <a:pt x="627" y="1623"/>
                    <a:pt x="629" y="1590"/>
                    <a:pt x="607" y="1560"/>
                  </a:cubicBezTo>
                  <a:cubicBezTo>
                    <a:pt x="607" y="1559"/>
                    <a:pt x="607" y="1559"/>
                    <a:pt x="606" y="1558"/>
                  </a:cubicBezTo>
                  <a:cubicBezTo>
                    <a:pt x="605" y="1557"/>
                    <a:pt x="604" y="1558"/>
                    <a:pt x="603" y="1558"/>
                  </a:cubicBezTo>
                  <a:lnTo>
                    <a:pt x="602" y="1558"/>
                  </a:lnTo>
                  <a:cubicBezTo>
                    <a:pt x="604" y="1526"/>
                    <a:pt x="604" y="1494"/>
                    <a:pt x="602" y="1462"/>
                  </a:cubicBezTo>
                  <a:cubicBezTo>
                    <a:pt x="610" y="1492"/>
                    <a:pt x="619" y="1520"/>
                    <a:pt x="631" y="1548"/>
                  </a:cubicBezTo>
                  <a:cubicBezTo>
                    <a:pt x="643" y="1580"/>
                    <a:pt x="660" y="1607"/>
                    <a:pt x="675" y="1637"/>
                  </a:cubicBezTo>
                  <a:cubicBezTo>
                    <a:pt x="678" y="1645"/>
                    <a:pt x="682" y="1653"/>
                    <a:pt x="687" y="1661"/>
                  </a:cubicBezTo>
                  <a:cubicBezTo>
                    <a:pt x="694" y="1673"/>
                    <a:pt x="702" y="1685"/>
                    <a:pt x="712" y="1696"/>
                  </a:cubicBezTo>
                  <a:cubicBezTo>
                    <a:pt x="758" y="1801"/>
                    <a:pt x="723" y="1918"/>
                    <a:pt x="713" y="2026"/>
                  </a:cubicBezTo>
                  <a:cubicBezTo>
                    <a:pt x="707" y="2045"/>
                    <a:pt x="702" y="2065"/>
                    <a:pt x="699" y="2085"/>
                  </a:cubicBezTo>
                  <a:cubicBezTo>
                    <a:pt x="690" y="2051"/>
                    <a:pt x="682" y="2018"/>
                    <a:pt x="675" y="1984"/>
                  </a:cubicBezTo>
                  <a:cubicBezTo>
                    <a:pt x="669" y="1962"/>
                    <a:pt x="665" y="1939"/>
                    <a:pt x="663" y="1916"/>
                  </a:cubicBezTo>
                  <a:cubicBezTo>
                    <a:pt x="661" y="1895"/>
                    <a:pt x="649" y="1880"/>
                    <a:pt x="650" y="1857"/>
                  </a:cubicBezTo>
                  <a:cubicBezTo>
                    <a:pt x="650" y="1854"/>
                    <a:pt x="645" y="1853"/>
                    <a:pt x="644" y="1857"/>
                  </a:cubicBezTo>
                  <a:cubicBezTo>
                    <a:pt x="644" y="1864"/>
                    <a:pt x="644" y="1870"/>
                    <a:pt x="644" y="1877"/>
                  </a:cubicBezTo>
                  <a:cubicBezTo>
                    <a:pt x="644" y="1899"/>
                    <a:pt x="646" y="1921"/>
                    <a:pt x="650" y="1942"/>
                  </a:cubicBezTo>
                  <a:cubicBezTo>
                    <a:pt x="660" y="1997"/>
                    <a:pt x="674" y="2051"/>
                    <a:pt x="692" y="2104"/>
                  </a:cubicBezTo>
                  <a:cubicBezTo>
                    <a:pt x="693" y="2108"/>
                    <a:pt x="698" y="2111"/>
                    <a:pt x="701" y="2107"/>
                  </a:cubicBezTo>
                  <a:cubicBezTo>
                    <a:pt x="719" y="2087"/>
                    <a:pt x="721" y="2053"/>
                    <a:pt x="725" y="2026"/>
                  </a:cubicBezTo>
                  <a:cubicBezTo>
                    <a:pt x="732" y="1982"/>
                    <a:pt x="737" y="1937"/>
                    <a:pt x="747" y="1893"/>
                  </a:cubicBezTo>
                  <a:cubicBezTo>
                    <a:pt x="755" y="1860"/>
                    <a:pt x="748" y="1818"/>
                    <a:pt x="747" y="1784"/>
                  </a:cubicBezTo>
                  <a:cubicBezTo>
                    <a:pt x="747" y="1783"/>
                    <a:pt x="747" y="1782"/>
                    <a:pt x="747" y="1781"/>
                  </a:cubicBezTo>
                  <a:cubicBezTo>
                    <a:pt x="747" y="1758"/>
                    <a:pt x="743" y="1736"/>
                    <a:pt x="736" y="1714"/>
                  </a:cubicBezTo>
                  <a:cubicBezTo>
                    <a:pt x="737" y="1713"/>
                    <a:pt x="737" y="1713"/>
                    <a:pt x="738" y="1712"/>
                  </a:cubicBezTo>
                  <a:cubicBezTo>
                    <a:pt x="738" y="1711"/>
                    <a:pt x="738" y="1711"/>
                    <a:pt x="738" y="1710"/>
                  </a:cubicBezTo>
                  <a:cubicBezTo>
                    <a:pt x="738" y="1709"/>
                    <a:pt x="738" y="1709"/>
                    <a:pt x="738" y="1708"/>
                  </a:cubicBezTo>
                  <a:lnTo>
                    <a:pt x="735" y="1704"/>
                  </a:lnTo>
                  <a:cubicBezTo>
                    <a:pt x="736" y="1704"/>
                    <a:pt x="736" y="1703"/>
                    <a:pt x="737" y="1703"/>
                  </a:cubicBezTo>
                  <a:lnTo>
                    <a:pt x="738" y="1702"/>
                  </a:lnTo>
                  <a:lnTo>
                    <a:pt x="738" y="1701"/>
                  </a:lnTo>
                  <a:cubicBezTo>
                    <a:pt x="743" y="1674"/>
                    <a:pt x="745" y="1647"/>
                    <a:pt x="745" y="1620"/>
                  </a:cubicBezTo>
                  <a:cubicBezTo>
                    <a:pt x="745" y="1605"/>
                    <a:pt x="744" y="1590"/>
                    <a:pt x="743" y="1575"/>
                  </a:cubicBezTo>
                  <a:cubicBezTo>
                    <a:pt x="747" y="1586"/>
                    <a:pt x="751" y="1597"/>
                    <a:pt x="755" y="1608"/>
                  </a:cubicBezTo>
                  <a:cubicBezTo>
                    <a:pt x="764" y="1630"/>
                    <a:pt x="774" y="1651"/>
                    <a:pt x="786" y="1672"/>
                  </a:cubicBezTo>
                  <a:cubicBezTo>
                    <a:pt x="785" y="1672"/>
                    <a:pt x="785" y="1672"/>
                    <a:pt x="784" y="1673"/>
                  </a:cubicBezTo>
                  <a:cubicBezTo>
                    <a:pt x="783" y="1674"/>
                    <a:pt x="784" y="1675"/>
                    <a:pt x="784" y="1676"/>
                  </a:cubicBezTo>
                  <a:lnTo>
                    <a:pt x="784" y="1677"/>
                  </a:lnTo>
                  <a:cubicBezTo>
                    <a:pt x="790" y="1742"/>
                    <a:pt x="808" y="1805"/>
                    <a:pt x="808" y="1871"/>
                  </a:cubicBezTo>
                  <a:cubicBezTo>
                    <a:pt x="806" y="1931"/>
                    <a:pt x="800" y="1991"/>
                    <a:pt x="789" y="2050"/>
                  </a:cubicBezTo>
                  <a:cubicBezTo>
                    <a:pt x="785" y="2074"/>
                    <a:pt x="769" y="2105"/>
                    <a:pt x="769" y="2128"/>
                  </a:cubicBezTo>
                  <a:cubicBezTo>
                    <a:pt x="769" y="2130"/>
                    <a:pt x="769" y="2131"/>
                    <a:pt x="769" y="2133"/>
                  </a:cubicBezTo>
                  <a:cubicBezTo>
                    <a:pt x="769" y="2142"/>
                    <a:pt x="769" y="2152"/>
                    <a:pt x="771" y="2161"/>
                  </a:cubicBezTo>
                  <a:cubicBezTo>
                    <a:pt x="769" y="2153"/>
                    <a:pt x="767" y="2144"/>
                    <a:pt x="766" y="2135"/>
                  </a:cubicBezTo>
                  <a:cubicBezTo>
                    <a:pt x="766" y="2086"/>
                    <a:pt x="750" y="2034"/>
                    <a:pt x="751" y="1986"/>
                  </a:cubicBezTo>
                  <a:cubicBezTo>
                    <a:pt x="751" y="1984"/>
                    <a:pt x="749" y="1984"/>
                    <a:pt x="749" y="1986"/>
                  </a:cubicBezTo>
                  <a:cubicBezTo>
                    <a:pt x="747" y="2005"/>
                    <a:pt x="753" y="2020"/>
                    <a:pt x="752" y="2039"/>
                  </a:cubicBezTo>
                  <a:cubicBezTo>
                    <a:pt x="750" y="2055"/>
                    <a:pt x="749" y="2071"/>
                    <a:pt x="749" y="2087"/>
                  </a:cubicBezTo>
                  <a:cubicBezTo>
                    <a:pt x="749" y="2092"/>
                    <a:pt x="749" y="2096"/>
                    <a:pt x="749" y="2101"/>
                  </a:cubicBezTo>
                  <a:cubicBezTo>
                    <a:pt x="752" y="2124"/>
                    <a:pt x="745" y="2171"/>
                    <a:pt x="772" y="2181"/>
                  </a:cubicBezTo>
                  <a:lnTo>
                    <a:pt x="773" y="2181"/>
                  </a:lnTo>
                  <a:cubicBezTo>
                    <a:pt x="774" y="2181"/>
                    <a:pt x="775" y="2182"/>
                    <a:pt x="776" y="2181"/>
                  </a:cubicBezTo>
                  <a:cubicBezTo>
                    <a:pt x="777" y="2180"/>
                    <a:pt x="776" y="2180"/>
                    <a:pt x="777" y="2179"/>
                  </a:cubicBezTo>
                  <a:cubicBezTo>
                    <a:pt x="777" y="2178"/>
                    <a:pt x="778" y="2178"/>
                    <a:pt x="778" y="2177"/>
                  </a:cubicBezTo>
                  <a:cubicBezTo>
                    <a:pt x="787" y="2098"/>
                    <a:pt x="812" y="2020"/>
                    <a:pt x="828" y="1943"/>
                  </a:cubicBezTo>
                  <a:cubicBezTo>
                    <a:pt x="831" y="1921"/>
                    <a:pt x="832" y="1899"/>
                    <a:pt x="832" y="1877"/>
                  </a:cubicBezTo>
                  <a:cubicBezTo>
                    <a:pt x="832" y="1851"/>
                    <a:pt x="830" y="1825"/>
                    <a:pt x="826" y="1799"/>
                  </a:cubicBezTo>
                  <a:cubicBezTo>
                    <a:pt x="824" y="1782"/>
                    <a:pt x="822" y="1763"/>
                    <a:pt x="819" y="1745"/>
                  </a:cubicBezTo>
                  <a:cubicBezTo>
                    <a:pt x="820" y="1745"/>
                    <a:pt x="820" y="1744"/>
                    <a:pt x="821" y="1744"/>
                  </a:cubicBezTo>
                  <a:cubicBezTo>
                    <a:pt x="822" y="1744"/>
                    <a:pt x="822" y="1743"/>
                    <a:pt x="823" y="1742"/>
                  </a:cubicBezTo>
                  <a:lnTo>
                    <a:pt x="823" y="1740"/>
                  </a:lnTo>
                  <a:cubicBezTo>
                    <a:pt x="825" y="1742"/>
                    <a:pt x="827" y="1744"/>
                    <a:pt x="830" y="1746"/>
                  </a:cubicBezTo>
                  <a:cubicBezTo>
                    <a:pt x="834" y="1748"/>
                    <a:pt x="838" y="1749"/>
                    <a:pt x="841" y="1750"/>
                  </a:cubicBezTo>
                  <a:cubicBezTo>
                    <a:pt x="842" y="1750"/>
                    <a:pt x="842" y="1750"/>
                    <a:pt x="842" y="1750"/>
                  </a:cubicBezTo>
                  <a:cubicBezTo>
                    <a:pt x="843" y="1750"/>
                    <a:pt x="844" y="1749"/>
                    <a:pt x="845" y="1749"/>
                  </a:cubicBezTo>
                  <a:cubicBezTo>
                    <a:pt x="846" y="1749"/>
                    <a:pt x="846" y="1748"/>
                    <a:pt x="847" y="1747"/>
                  </a:cubicBezTo>
                  <a:cubicBezTo>
                    <a:pt x="847" y="1746"/>
                    <a:pt x="847" y="1746"/>
                    <a:pt x="847" y="1745"/>
                  </a:cubicBezTo>
                  <a:cubicBezTo>
                    <a:pt x="847" y="1744"/>
                    <a:pt x="847" y="1743"/>
                    <a:pt x="847" y="1742"/>
                  </a:cubicBezTo>
                  <a:cubicBezTo>
                    <a:pt x="841" y="1735"/>
                    <a:pt x="836" y="1727"/>
                    <a:pt x="830" y="1719"/>
                  </a:cubicBezTo>
                  <a:cubicBezTo>
                    <a:pt x="838" y="1692"/>
                    <a:pt x="843" y="1664"/>
                    <a:pt x="846" y="1636"/>
                  </a:cubicBezTo>
                  <a:cubicBezTo>
                    <a:pt x="847" y="1614"/>
                    <a:pt x="848" y="1592"/>
                    <a:pt x="848" y="1571"/>
                  </a:cubicBezTo>
                  <a:cubicBezTo>
                    <a:pt x="848" y="1537"/>
                    <a:pt x="846" y="1503"/>
                    <a:pt x="842" y="1469"/>
                  </a:cubicBezTo>
                  <a:cubicBezTo>
                    <a:pt x="842" y="1469"/>
                    <a:pt x="842" y="1468"/>
                    <a:pt x="841" y="1467"/>
                  </a:cubicBezTo>
                  <a:lnTo>
                    <a:pt x="840" y="1466"/>
                  </a:lnTo>
                  <a:cubicBezTo>
                    <a:pt x="839" y="1465"/>
                    <a:pt x="838" y="1465"/>
                    <a:pt x="837" y="1465"/>
                  </a:cubicBezTo>
                  <a:cubicBezTo>
                    <a:pt x="835" y="1424"/>
                    <a:pt x="825" y="1382"/>
                    <a:pt x="821" y="1341"/>
                  </a:cubicBezTo>
                  <a:cubicBezTo>
                    <a:pt x="818" y="1315"/>
                    <a:pt x="814" y="1289"/>
                    <a:pt x="809" y="1263"/>
                  </a:cubicBezTo>
                  <a:cubicBezTo>
                    <a:pt x="810" y="1264"/>
                    <a:pt x="810" y="1265"/>
                    <a:pt x="810" y="1265"/>
                  </a:cubicBezTo>
                  <a:cubicBezTo>
                    <a:pt x="843" y="1321"/>
                    <a:pt x="867" y="1382"/>
                    <a:pt x="882" y="1445"/>
                  </a:cubicBezTo>
                  <a:cubicBezTo>
                    <a:pt x="906" y="1538"/>
                    <a:pt x="890" y="1640"/>
                    <a:pt x="897" y="1735"/>
                  </a:cubicBezTo>
                  <a:cubicBezTo>
                    <a:pt x="897" y="1739"/>
                    <a:pt x="905" y="1740"/>
                    <a:pt x="905" y="1735"/>
                  </a:cubicBezTo>
                  <a:cubicBezTo>
                    <a:pt x="909" y="1687"/>
                    <a:pt x="909" y="1638"/>
                    <a:pt x="910" y="1589"/>
                  </a:cubicBezTo>
                  <a:cubicBezTo>
                    <a:pt x="910" y="1587"/>
                    <a:pt x="910" y="1585"/>
                    <a:pt x="910" y="1584"/>
                  </a:cubicBezTo>
                  <a:cubicBezTo>
                    <a:pt x="920" y="1621"/>
                    <a:pt x="926" y="1659"/>
                    <a:pt x="926" y="1698"/>
                  </a:cubicBezTo>
                  <a:cubicBezTo>
                    <a:pt x="926" y="1699"/>
                    <a:pt x="926" y="1700"/>
                    <a:pt x="926" y="1701"/>
                  </a:cubicBezTo>
                  <a:cubicBezTo>
                    <a:pt x="926" y="1746"/>
                    <a:pt x="923" y="1790"/>
                    <a:pt x="921" y="1834"/>
                  </a:cubicBezTo>
                  <a:cubicBezTo>
                    <a:pt x="916" y="1880"/>
                    <a:pt x="908" y="1925"/>
                    <a:pt x="896" y="1969"/>
                  </a:cubicBezTo>
                  <a:cubicBezTo>
                    <a:pt x="887" y="2006"/>
                    <a:pt x="883" y="2046"/>
                    <a:pt x="871" y="2082"/>
                  </a:cubicBezTo>
                  <a:cubicBezTo>
                    <a:pt x="870" y="2087"/>
                    <a:pt x="877" y="2090"/>
                    <a:pt x="880" y="2087"/>
                  </a:cubicBezTo>
                  <a:cubicBezTo>
                    <a:pt x="899" y="2062"/>
                    <a:pt x="903" y="2022"/>
                    <a:pt x="910" y="1992"/>
                  </a:cubicBezTo>
                  <a:cubicBezTo>
                    <a:pt x="917" y="1961"/>
                    <a:pt x="924" y="1936"/>
                    <a:pt x="928" y="1908"/>
                  </a:cubicBezTo>
                  <a:cubicBezTo>
                    <a:pt x="934" y="1889"/>
                    <a:pt x="938" y="1871"/>
                    <a:pt x="940" y="1852"/>
                  </a:cubicBezTo>
                  <a:cubicBezTo>
                    <a:pt x="940" y="1818"/>
                    <a:pt x="943" y="1782"/>
                    <a:pt x="945" y="1746"/>
                  </a:cubicBezTo>
                  <a:cubicBezTo>
                    <a:pt x="945" y="1749"/>
                    <a:pt x="945" y="1752"/>
                    <a:pt x="945" y="1755"/>
                  </a:cubicBezTo>
                  <a:cubicBezTo>
                    <a:pt x="945" y="1756"/>
                    <a:pt x="945" y="1756"/>
                    <a:pt x="945" y="1757"/>
                  </a:cubicBezTo>
                  <a:cubicBezTo>
                    <a:pt x="945" y="1759"/>
                    <a:pt x="945" y="1761"/>
                    <a:pt x="946" y="1762"/>
                  </a:cubicBezTo>
                  <a:cubicBezTo>
                    <a:pt x="947" y="1763"/>
                    <a:pt x="947" y="1764"/>
                    <a:pt x="948" y="1765"/>
                  </a:cubicBezTo>
                  <a:cubicBezTo>
                    <a:pt x="949" y="1793"/>
                    <a:pt x="953" y="1822"/>
                    <a:pt x="959" y="1849"/>
                  </a:cubicBezTo>
                  <a:cubicBezTo>
                    <a:pt x="976" y="1908"/>
                    <a:pt x="961" y="1980"/>
                    <a:pt x="964" y="2040"/>
                  </a:cubicBezTo>
                  <a:cubicBezTo>
                    <a:pt x="966" y="2088"/>
                    <a:pt x="950" y="2140"/>
                    <a:pt x="944" y="2187"/>
                  </a:cubicBezTo>
                  <a:cubicBezTo>
                    <a:pt x="941" y="2215"/>
                    <a:pt x="924" y="2320"/>
                    <a:pt x="890" y="2326"/>
                  </a:cubicBezTo>
                  <a:cubicBezTo>
                    <a:pt x="899" y="2292"/>
                    <a:pt x="904" y="2257"/>
                    <a:pt x="904" y="2221"/>
                  </a:cubicBezTo>
                  <a:cubicBezTo>
                    <a:pt x="904" y="2201"/>
                    <a:pt x="902" y="2182"/>
                    <a:pt x="899" y="2162"/>
                  </a:cubicBezTo>
                  <a:cubicBezTo>
                    <a:pt x="899" y="2161"/>
                    <a:pt x="900" y="2160"/>
                    <a:pt x="899" y="2159"/>
                  </a:cubicBezTo>
                  <a:cubicBezTo>
                    <a:pt x="898" y="2158"/>
                    <a:pt x="898" y="2158"/>
                    <a:pt x="897" y="2158"/>
                  </a:cubicBezTo>
                  <a:cubicBezTo>
                    <a:pt x="896" y="2157"/>
                    <a:pt x="895" y="2157"/>
                    <a:pt x="894" y="2157"/>
                  </a:cubicBezTo>
                  <a:cubicBezTo>
                    <a:pt x="894" y="2157"/>
                    <a:pt x="893" y="2157"/>
                    <a:pt x="892" y="2158"/>
                  </a:cubicBezTo>
                  <a:cubicBezTo>
                    <a:pt x="891" y="2158"/>
                    <a:pt x="891" y="2158"/>
                    <a:pt x="890" y="2159"/>
                  </a:cubicBezTo>
                  <a:cubicBezTo>
                    <a:pt x="889" y="2160"/>
                    <a:pt x="890" y="2161"/>
                    <a:pt x="890" y="2162"/>
                  </a:cubicBezTo>
                  <a:cubicBezTo>
                    <a:pt x="882" y="2207"/>
                    <a:pt x="877" y="2252"/>
                    <a:pt x="875" y="2298"/>
                  </a:cubicBezTo>
                  <a:cubicBezTo>
                    <a:pt x="872" y="2349"/>
                    <a:pt x="861" y="2399"/>
                    <a:pt x="843" y="2447"/>
                  </a:cubicBezTo>
                  <a:cubicBezTo>
                    <a:pt x="827" y="2393"/>
                    <a:pt x="818" y="2337"/>
                    <a:pt x="815" y="2280"/>
                  </a:cubicBezTo>
                  <a:lnTo>
                    <a:pt x="815" y="2279"/>
                  </a:lnTo>
                  <a:cubicBezTo>
                    <a:pt x="814" y="2278"/>
                    <a:pt x="814" y="2278"/>
                    <a:pt x="813" y="2277"/>
                  </a:cubicBezTo>
                  <a:lnTo>
                    <a:pt x="812" y="2277"/>
                  </a:lnTo>
                  <a:cubicBezTo>
                    <a:pt x="811" y="2274"/>
                    <a:pt x="811" y="2270"/>
                    <a:pt x="811" y="2267"/>
                  </a:cubicBezTo>
                  <a:cubicBezTo>
                    <a:pt x="811" y="2263"/>
                    <a:pt x="811" y="2260"/>
                    <a:pt x="812" y="2256"/>
                  </a:cubicBezTo>
                  <a:cubicBezTo>
                    <a:pt x="815" y="2229"/>
                    <a:pt x="822" y="2202"/>
                    <a:pt x="826" y="2174"/>
                  </a:cubicBezTo>
                  <a:cubicBezTo>
                    <a:pt x="830" y="2152"/>
                    <a:pt x="832" y="2129"/>
                    <a:pt x="832" y="2106"/>
                  </a:cubicBezTo>
                  <a:cubicBezTo>
                    <a:pt x="832" y="2090"/>
                    <a:pt x="831" y="2075"/>
                    <a:pt x="829" y="2059"/>
                  </a:cubicBezTo>
                  <a:cubicBezTo>
                    <a:pt x="829" y="2058"/>
                    <a:pt x="829" y="2058"/>
                    <a:pt x="829" y="2058"/>
                  </a:cubicBezTo>
                  <a:cubicBezTo>
                    <a:pt x="828" y="2057"/>
                    <a:pt x="828" y="2056"/>
                    <a:pt x="827" y="2056"/>
                  </a:cubicBezTo>
                  <a:cubicBezTo>
                    <a:pt x="826" y="2056"/>
                    <a:pt x="826" y="2056"/>
                    <a:pt x="825" y="2056"/>
                  </a:cubicBezTo>
                  <a:cubicBezTo>
                    <a:pt x="824" y="2056"/>
                    <a:pt x="823" y="2056"/>
                    <a:pt x="823" y="2056"/>
                  </a:cubicBezTo>
                  <a:cubicBezTo>
                    <a:pt x="822" y="2056"/>
                    <a:pt x="821" y="2057"/>
                    <a:pt x="821" y="2058"/>
                  </a:cubicBezTo>
                  <a:lnTo>
                    <a:pt x="821" y="2059"/>
                  </a:lnTo>
                  <a:cubicBezTo>
                    <a:pt x="804" y="2143"/>
                    <a:pt x="797" y="2229"/>
                    <a:pt x="789" y="2315"/>
                  </a:cubicBezTo>
                  <a:cubicBezTo>
                    <a:pt x="785" y="2364"/>
                    <a:pt x="765" y="2408"/>
                    <a:pt x="753" y="2456"/>
                  </a:cubicBezTo>
                  <a:cubicBezTo>
                    <a:pt x="746" y="2484"/>
                    <a:pt x="741" y="2514"/>
                    <a:pt x="733" y="2542"/>
                  </a:cubicBezTo>
                  <a:cubicBezTo>
                    <a:pt x="730" y="2526"/>
                    <a:pt x="729" y="2509"/>
                    <a:pt x="729" y="2492"/>
                  </a:cubicBezTo>
                  <a:cubicBezTo>
                    <a:pt x="729" y="2487"/>
                    <a:pt x="729" y="2483"/>
                    <a:pt x="729" y="2478"/>
                  </a:cubicBezTo>
                  <a:cubicBezTo>
                    <a:pt x="731" y="2439"/>
                    <a:pt x="729" y="2398"/>
                    <a:pt x="729" y="2359"/>
                  </a:cubicBezTo>
                  <a:cubicBezTo>
                    <a:pt x="728" y="2346"/>
                    <a:pt x="728" y="2333"/>
                    <a:pt x="728" y="2320"/>
                  </a:cubicBezTo>
                  <a:cubicBezTo>
                    <a:pt x="728" y="2289"/>
                    <a:pt x="730" y="2258"/>
                    <a:pt x="736" y="2227"/>
                  </a:cubicBezTo>
                  <a:cubicBezTo>
                    <a:pt x="739" y="2215"/>
                    <a:pt x="741" y="2202"/>
                    <a:pt x="741" y="2189"/>
                  </a:cubicBezTo>
                  <a:cubicBezTo>
                    <a:pt x="741" y="2182"/>
                    <a:pt x="740" y="2175"/>
                    <a:pt x="739" y="2168"/>
                  </a:cubicBezTo>
                  <a:cubicBezTo>
                    <a:pt x="738" y="2167"/>
                    <a:pt x="738" y="2167"/>
                    <a:pt x="737" y="2166"/>
                  </a:cubicBezTo>
                  <a:lnTo>
                    <a:pt x="736" y="2166"/>
                  </a:lnTo>
                  <a:cubicBezTo>
                    <a:pt x="735" y="2166"/>
                    <a:pt x="734" y="2166"/>
                    <a:pt x="734" y="2166"/>
                  </a:cubicBezTo>
                  <a:cubicBezTo>
                    <a:pt x="733" y="2167"/>
                    <a:pt x="734" y="2167"/>
                    <a:pt x="733" y="2168"/>
                  </a:cubicBezTo>
                  <a:cubicBezTo>
                    <a:pt x="732" y="2169"/>
                    <a:pt x="732" y="2168"/>
                    <a:pt x="732" y="2168"/>
                  </a:cubicBezTo>
                  <a:cubicBezTo>
                    <a:pt x="729" y="2198"/>
                    <a:pt x="719" y="2227"/>
                    <a:pt x="714" y="2256"/>
                  </a:cubicBezTo>
                  <a:cubicBezTo>
                    <a:pt x="706" y="2300"/>
                    <a:pt x="713" y="2348"/>
                    <a:pt x="713" y="2393"/>
                  </a:cubicBezTo>
                  <a:cubicBezTo>
                    <a:pt x="713" y="2429"/>
                    <a:pt x="706" y="2474"/>
                    <a:pt x="713" y="2509"/>
                  </a:cubicBezTo>
                  <a:cubicBezTo>
                    <a:pt x="714" y="2526"/>
                    <a:pt x="717" y="2543"/>
                    <a:pt x="721" y="2559"/>
                  </a:cubicBezTo>
                  <a:cubicBezTo>
                    <a:pt x="717" y="2595"/>
                    <a:pt x="711" y="2631"/>
                    <a:pt x="702" y="2666"/>
                  </a:cubicBezTo>
                  <a:cubicBezTo>
                    <a:pt x="696" y="2692"/>
                    <a:pt x="687" y="2716"/>
                    <a:pt x="674" y="2739"/>
                  </a:cubicBezTo>
                  <a:cubicBezTo>
                    <a:pt x="669" y="2752"/>
                    <a:pt x="664" y="2765"/>
                    <a:pt x="660" y="2778"/>
                  </a:cubicBezTo>
                  <a:cubicBezTo>
                    <a:pt x="659" y="2773"/>
                    <a:pt x="657" y="2768"/>
                    <a:pt x="655" y="2763"/>
                  </a:cubicBezTo>
                  <a:cubicBezTo>
                    <a:pt x="644" y="2731"/>
                    <a:pt x="638" y="2697"/>
                    <a:pt x="638" y="2662"/>
                  </a:cubicBezTo>
                  <a:cubicBezTo>
                    <a:pt x="634" y="2611"/>
                    <a:pt x="634" y="2559"/>
                    <a:pt x="632" y="2508"/>
                  </a:cubicBezTo>
                  <a:cubicBezTo>
                    <a:pt x="632" y="2507"/>
                    <a:pt x="631" y="2506"/>
                    <a:pt x="631" y="2505"/>
                  </a:cubicBezTo>
                  <a:cubicBezTo>
                    <a:pt x="631" y="2505"/>
                    <a:pt x="630" y="2505"/>
                    <a:pt x="629" y="2504"/>
                  </a:cubicBezTo>
                  <a:cubicBezTo>
                    <a:pt x="628" y="2503"/>
                    <a:pt x="628" y="2503"/>
                    <a:pt x="627" y="2503"/>
                  </a:cubicBezTo>
                  <a:cubicBezTo>
                    <a:pt x="626" y="2503"/>
                    <a:pt x="626" y="2503"/>
                    <a:pt x="625" y="2504"/>
                  </a:cubicBezTo>
                  <a:cubicBezTo>
                    <a:pt x="624" y="2505"/>
                    <a:pt x="623" y="2505"/>
                    <a:pt x="623" y="2505"/>
                  </a:cubicBezTo>
                  <a:cubicBezTo>
                    <a:pt x="622" y="2506"/>
                    <a:pt x="622" y="2507"/>
                    <a:pt x="622" y="2508"/>
                  </a:cubicBezTo>
                  <a:cubicBezTo>
                    <a:pt x="617" y="2611"/>
                    <a:pt x="605" y="2716"/>
                    <a:pt x="656" y="2810"/>
                  </a:cubicBezTo>
                  <a:cubicBezTo>
                    <a:pt x="659" y="2815"/>
                    <a:pt x="668" y="2813"/>
                    <a:pt x="667" y="2807"/>
                  </a:cubicBezTo>
                  <a:cubicBezTo>
                    <a:pt x="667" y="2805"/>
                    <a:pt x="667" y="2804"/>
                    <a:pt x="667" y="2802"/>
                  </a:cubicBezTo>
                  <a:cubicBezTo>
                    <a:pt x="668" y="2802"/>
                    <a:pt x="668" y="2801"/>
                    <a:pt x="668" y="2801"/>
                  </a:cubicBezTo>
                  <a:cubicBezTo>
                    <a:pt x="668" y="2800"/>
                    <a:pt x="669" y="2800"/>
                    <a:pt x="669" y="2799"/>
                  </a:cubicBezTo>
                  <a:cubicBezTo>
                    <a:pt x="683" y="2749"/>
                    <a:pt x="708" y="2706"/>
                    <a:pt x="720" y="2653"/>
                  </a:cubicBezTo>
                  <a:cubicBezTo>
                    <a:pt x="726" y="2626"/>
                    <a:pt x="729" y="2598"/>
                    <a:pt x="729" y="2570"/>
                  </a:cubicBezTo>
                  <a:lnTo>
                    <a:pt x="730" y="2571"/>
                  </a:lnTo>
                  <a:cubicBezTo>
                    <a:pt x="731" y="2571"/>
                    <a:pt x="732" y="2572"/>
                    <a:pt x="734" y="2572"/>
                  </a:cubicBezTo>
                  <a:cubicBezTo>
                    <a:pt x="735" y="2572"/>
                    <a:pt x="736" y="2571"/>
                    <a:pt x="737" y="2571"/>
                  </a:cubicBezTo>
                  <a:cubicBezTo>
                    <a:pt x="738" y="2570"/>
                    <a:pt x="739" y="2570"/>
                    <a:pt x="740" y="2569"/>
                  </a:cubicBezTo>
                  <a:cubicBezTo>
                    <a:pt x="730" y="2608"/>
                    <a:pt x="723" y="2650"/>
                    <a:pt x="741" y="2689"/>
                  </a:cubicBezTo>
                  <a:cubicBezTo>
                    <a:pt x="751" y="2708"/>
                    <a:pt x="764" y="2715"/>
                    <a:pt x="779" y="2699"/>
                  </a:cubicBezTo>
                  <a:cubicBezTo>
                    <a:pt x="811" y="2663"/>
                    <a:pt x="822" y="2623"/>
                    <a:pt x="840" y="2581"/>
                  </a:cubicBezTo>
                  <a:cubicBezTo>
                    <a:pt x="836" y="2600"/>
                    <a:pt x="831" y="2635"/>
                    <a:pt x="852" y="2643"/>
                  </a:cubicBezTo>
                  <a:lnTo>
                    <a:pt x="853" y="2643"/>
                  </a:lnTo>
                  <a:cubicBezTo>
                    <a:pt x="854" y="2643"/>
                    <a:pt x="855" y="2643"/>
                    <a:pt x="855" y="2643"/>
                  </a:cubicBezTo>
                  <a:cubicBezTo>
                    <a:pt x="856" y="2642"/>
                    <a:pt x="856" y="2642"/>
                    <a:pt x="857" y="2642"/>
                  </a:cubicBezTo>
                  <a:cubicBezTo>
                    <a:pt x="869" y="2626"/>
                    <a:pt x="888" y="2616"/>
                    <a:pt x="901" y="2600"/>
                  </a:cubicBezTo>
                  <a:cubicBezTo>
                    <a:pt x="907" y="2590"/>
                    <a:pt x="914" y="2581"/>
                    <a:pt x="920" y="2571"/>
                  </a:cubicBezTo>
                  <a:cubicBezTo>
                    <a:pt x="932" y="2550"/>
                    <a:pt x="941" y="2527"/>
                    <a:pt x="948" y="2504"/>
                  </a:cubicBezTo>
                  <a:cubicBezTo>
                    <a:pt x="955" y="2484"/>
                    <a:pt x="960" y="2462"/>
                    <a:pt x="966" y="2440"/>
                  </a:cubicBezTo>
                  <a:cubicBezTo>
                    <a:pt x="966" y="2441"/>
                    <a:pt x="967" y="2441"/>
                    <a:pt x="968" y="2442"/>
                  </a:cubicBezTo>
                  <a:cubicBezTo>
                    <a:pt x="969" y="2442"/>
                    <a:pt x="970" y="2443"/>
                    <a:pt x="971" y="2443"/>
                  </a:cubicBezTo>
                  <a:cubicBezTo>
                    <a:pt x="972" y="2443"/>
                    <a:pt x="973" y="2442"/>
                    <a:pt x="974" y="2442"/>
                  </a:cubicBezTo>
                  <a:cubicBezTo>
                    <a:pt x="975" y="2441"/>
                    <a:pt x="976" y="2441"/>
                    <a:pt x="977" y="2440"/>
                  </a:cubicBezTo>
                  <a:cubicBezTo>
                    <a:pt x="977" y="2439"/>
                    <a:pt x="977" y="2439"/>
                    <a:pt x="977" y="2438"/>
                  </a:cubicBezTo>
                  <a:cubicBezTo>
                    <a:pt x="990" y="2394"/>
                    <a:pt x="1026" y="2364"/>
                    <a:pt x="1034" y="2316"/>
                  </a:cubicBezTo>
                  <a:cubicBezTo>
                    <a:pt x="1034" y="2312"/>
                    <a:pt x="1035" y="2308"/>
                    <a:pt x="1036" y="2304"/>
                  </a:cubicBezTo>
                  <a:lnTo>
                    <a:pt x="1040" y="2304"/>
                  </a:lnTo>
                  <a:cubicBezTo>
                    <a:pt x="1041" y="2304"/>
                    <a:pt x="1041" y="2303"/>
                    <a:pt x="1041" y="2303"/>
                  </a:cubicBezTo>
                  <a:cubicBezTo>
                    <a:pt x="1042" y="2303"/>
                    <a:pt x="1043" y="2302"/>
                    <a:pt x="1043" y="2302"/>
                  </a:cubicBezTo>
                  <a:cubicBezTo>
                    <a:pt x="1043" y="2301"/>
                    <a:pt x="1043" y="2301"/>
                    <a:pt x="1044" y="2300"/>
                  </a:cubicBezTo>
                  <a:cubicBezTo>
                    <a:pt x="1055" y="2269"/>
                    <a:pt x="1070" y="2234"/>
                    <a:pt x="1081" y="2199"/>
                  </a:cubicBezTo>
                  <a:lnTo>
                    <a:pt x="1082" y="2200"/>
                  </a:lnTo>
                  <a:cubicBezTo>
                    <a:pt x="1083" y="2200"/>
                    <a:pt x="1083" y="2201"/>
                    <a:pt x="1084" y="2201"/>
                  </a:cubicBezTo>
                  <a:cubicBezTo>
                    <a:pt x="1085" y="2201"/>
                    <a:pt x="1085" y="2200"/>
                    <a:pt x="1086" y="2200"/>
                  </a:cubicBezTo>
                  <a:cubicBezTo>
                    <a:pt x="1087" y="2200"/>
                    <a:pt x="1087" y="2199"/>
                    <a:pt x="1088" y="2199"/>
                  </a:cubicBezTo>
                  <a:cubicBezTo>
                    <a:pt x="1090" y="2195"/>
                    <a:pt x="1093" y="2191"/>
                    <a:pt x="1095" y="2186"/>
                  </a:cubicBezTo>
                  <a:cubicBezTo>
                    <a:pt x="1108" y="2164"/>
                    <a:pt x="1118" y="2139"/>
                    <a:pt x="1123" y="2114"/>
                  </a:cubicBezTo>
                  <a:cubicBezTo>
                    <a:pt x="1125" y="2110"/>
                    <a:pt x="1126" y="2107"/>
                    <a:pt x="1127" y="2104"/>
                  </a:cubicBezTo>
                  <a:cubicBezTo>
                    <a:pt x="1128" y="2100"/>
                    <a:pt x="1129" y="2096"/>
                    <a:pt x="1131" y="2093"/>
                  </a:cubicBezTo>
                  <a:cubicBezTo>
                    <a:pt x="1140" y="2074"/>
                    <a:pt x="1146" y="2054"/>
                    <a:pt x="1149" y="2034"/>
                  </a:cubicBezTo>
                  <a:cubicBezTo>
                    <a:pt x="1150" y="2031"/>
                    <a:pt x="1151" y="2028"/>
                    <a:pt x="1152" y="2026"/>
                  </a:cubicBezTo>
                  <a:lnTo>
                    <a:pt x="1155" y="2021"/>
                  </a:lnTo>
                  <a:cubicBezTo>
                    <a:pt x="1157" y="2014"/>
                    <a:pt x="1159" y="2007"/>
                    <a:pt x="1159" y="1999"/>
                  </a:cubicBezTo>
                  <a:cubicBezTo>
                    <a:pt x="1159" y="1997"/>
                    <a:pt x="1159" y="1995"/>
                    <a:pt x="1158" y="1993"/>
                  </a:cubicBezTo>
                  <a:cubicBezTo>
                    <a:pt x="1165" y="2003"/>
                    <a:pt x="1172" y="2013"/>
                    <a:pt x="1179" y="2021"/>
                  </a:cubicBezTo>
                  <a:cubicBezTo>
                    <a:pt x="1180" y="2021"/>
                    <a:pt x="1180" y="2021"/>
                    <a:pt x="1180" y="2021"/>
                  </a:cubicBezTo>
                  <a:lnTo>
                    <a:pt x="1181" y="2021"/>
                  </a:lnTo>
                  <a:cubicBezTo>
                    <a:pt x="1187" y="2055"/>
                    <a:pt x="1200" y="2088"/>
                    <a:pt x="1217" y="2117"/>
                  </a:cubicBezTo>
                  <a:cubicBezTo>
                    <a:pt x="1222" y="2126"/>
                    <a:pt x="1227" y="2134"/>
                    <a:pt x="1233" y="2142"/>
                  </a:cubicBezTo>
                  <a:cubicBezTo>
                    <a:pt x="1237" y="2147"/>
                    <a:pt x="1243" y="2142"/>
                    <a:pt x="1243" y="2137"/>
                  </a:cubicBezTo>
                  <a:cubicBezTo>
                    <a:pt x="1241" y="2117"/>
                    <a:pt x="1240" y="2096"/>
                    <a:pt x="1240" y="2075"/>
                  </a:cubicBezTo>
                  <a:cubicBezTo>
                    <a:pt x="1240" y="2054"/>
                    <a:pt x="1241" y="2033"/>
                    <a:pt x="1243" y="2013"/>
                  </a:cubicBezTo>
                  <a:cubicBezTo>
                    <a:pt x="1244" y="1992"/>
                    <a:pt x="1241" y="2011"/>
                    <a:pt x="1241" y="2013"/>
                  </a:cubicBezTo>
                  <a:cubicBezTo>
                    <a:pt x="1236" y="2046"/>
                    <a:pt x="1233" y="2080"/>
                    <a:pt x="1232" y="2114"/>
                  </a:cubicBezTo>
                  <a:cubicBezTo>
                    <a:pt x="1167" y="1960"/>
                    <a:pt x="1179" y="1788"/>
                    <a:pt x="1176" y="1625"/>
                  </a:cubicBezTo>
                  <a:cubicBezTo>
                    <a:pt x="1176" y="1621"/>
                    <a:pt x="1170" y="1620"/>
                    <a:pt x="1170" y="1625"/>
                  </a:cubicBezTo>
                  <a:cubicBezTo>
                    <a:pt x="1168" y="1729"/>
                    <a:pt x="1158" y="1838"/>
                    <a:pt x="1168" y="1942"/>
                  </a:cubicBezTo>
                  <a:cubicBezTo>
                    <a:pt x="1170" y="1957"/>
                    <a:pt x="1172" y="1973"/>
                    <a:pt x="1175" y="1990"/>
                  </a:cubicBezTo>
                  <a:cubicBezTo>
                    <a:pt x="1159" y="1953"/>
                    <a:pt x="1141" y="1917"/>
                    <a:pt x="1124" y="1881"/>
                  </a:cubicBezTo>
                  <a:cubicBezTo>
                    <a:pt x="1094" y="1820"/>
                    <a:pt x="1089" y="1760"/>
                    <a:pt x="1088" y="1694"/>
                  </a:cubicBezTo>
                  <a:cubicBezTo>
                    <a:pt x="1088" y="1677"/>
                    <a:pt x="1093" y="1660"/>
                    <a:pt x="1091" y="1643"/>
                  </a:cubicBezTo>
                  <a:cubicBezTo>
                    <a:pt x="1091" y="1631"/>
                    <a:pt x="1097" y="1620"/>
                    <a:pt x="1096" y="1610"/>
                  </a:cubicBezTo>
                  <a:cubicBezTo>
                    <a:pt x="1097" y="1560"/>
                    <a:pt x="1102" y="1511"/>
                    <a:pt x="1111" y="1463"/>
                  </a:cubicBezTo>
                  <a:cubicBezTo>
                    <a:pt x="1111" y="1461"/>
                    <a:pt x="1108" y="1460"/>
                    <a:pt x="1107" y="1463"/>
                  </a:cubicBezTo>
                  <a:cubicBezTo>
                    <a:pt x="1091" y="1546"/>
                    <a:pt x="1081" y="1630"/>
                    <a:pt x="1079" y="1715"/>
                  </a:cubicBezTo>
                  <a:cubicBezTo>
                    <a:pt x="1079" y="1728"/>
                    <a:pt x="1079" y="1741"/>
                    <a:pt x="1079" y="1754"/>
                  </a:cubicBezTo>
                  <a:cubicBezTo>
                    <a:pt x="1077" y="1740"/>
                    <a:pt x="1075" y="1727"/>
                    <a:pt x="1072" y="1715"/>
                  </a:cubicBezTo>
                  <a:lnTo>
                    <a:pt x="1071" y="1709"/>
                  </a:lnTo>
                  <a:lnTo>
                    <a:pt x="1071" y="1707"/>
                  </a:lnTo>
                  <a:cubicBezTo>
                    <a:pt x="1071" y="1706"/>
                    <a:pt x="1070" y="1705"/>
                    <a:pt x="1070" y="1703"/>
                  </a:cubicBezTo>
                  <a:cubicBezTo>
                    <a:pt x="1058" y="1656"/>
                    <a:pt x="1051" y="1607"/>
                    <a:pt x="1050" y="1559"/>
                  </a:cubicBezTo>
                  <a:cubicBezTo>
                    <a:pt x="1049" y="1467"/>
                    <a:pt x="1049" y="1373"/>
                    <a:pt x="1077" y="1286"/>
                  </a:cubicBezTo>
                  <a:cubicBezTo>
                    <a:pt x="1078" y="1281"/>
                    <a:pt x="1071" y="1278"/>
                    <a:pt x="1069" y="1282"/>
                  </a:cubicBezTo>
                  <a:cubicBezTo>
                    <a:pt x="1038" y="1372"/>
                    <a:pt x="1037" y="1465"/>
                    <a:pt x="1036" y="1558"/>
                  </a:cubicBezTo>
                  <a:cubicBezTo>
                    <a:pt x="1036" y="1572"/>
                    <a:pt x="1036" y="1587"/>
                    <a:pt x="1038" y="1601"/>
                  </a:cubicBezTo>
                  <a:cubicBezTo>
                    <a:pt x="1036" y="1598"/>
                    <a:pt x="1034" y="1596"/>
                    <a:pt x="1032" y="1593"/>
                  </a:cubicBezTo>
                  <a:lnTo>
                    <a:pt x="1032" y="1592"/>
                  </a:lnTo>
                  <a:cubicBezTo>
                    <a:pt x="1029" y="1583"/>
                    <a:pt x="1027" y="1575"/>
                    <a:pt x="1025" y="1566"/>
                  </a:cubicBezTo>
                  <a:cubicBezTo>
                    <a:pt x="1024" y="1565"/>
                    <a:pt x="1024" y="1564"/>
                    <a:pt x="1023" y="1563"/>
                  </a:cubicBezTo>
                  <a:cubicBezTo>
                    <a:pt x="1022" y="1561"/>
                    <a:pt x="1021" y="1560"/>
                    <a:pt x="1020" y="1559"/>
                  </a:cubicBezTo>
                  <a:cubicBezTo>
                    <a:pt x="1018" y="1558"/>
                    <a:pt x="1017" y="1558"/>
                    <a:pt x="1015" y="1558"/>
                  </a:cubicBezTo>
                  <a:cubicBezTo>
                    <a:pt x="1011" y="1549"/>
                    <a:pt x="1009" y="1542"/>
                    <a:pt x="1009" y="1542"/>
                  </a:cubicBezTo>
                  <a:cubicBezTo>
                    <a:pt x="997" y="1511"/>
                    <a:pt x="988" y="1480"/>
                    <a:pt x="981" y="1448"/>
                  </a:cubicBezTo>
                  <a:cubicBezTo>
                    <a:pt x="979" y="1427"/>
                    <a:pt x="976" y="1405"/>
                    <a:pt x="975" y="1384"/>
                  </a:cubicBezTo>
                  <a:cubicBezTo>
                    <a:pt x="977" y="1372"/>
                    <a:pt x="978" y="1360"/>
                    <a:pt x="978" y="1348"/>
                  </a:cubicBezTo>
                  <a:cubicBezTo>
                    <a:pt x="978" y="1340"/>
                    <a:pt x="978" y="1332"/>
                    <a:pt x="977" y="1325"/>
                  </a:cubicBezTo>
                  <a:cubicBezTo>
                    <a:pt x="979" y="1309"/>
                    <a:pt x="980" y="1293"/>
                    <a:pt x="980" y="1278"/>
                  </a:cubicBezTo>
                  <a:cubicBezTo>
                    <a:pt x="980" y="1262"/>
                    <a:pt x="979" y="1247"/>
                    <a:pt x="977" y="1232"/>
                  </a:cubicBezTo>
                  <a:cubicBezTo>
                    <a:pt x="975" y="1223"/>
                    <a:pt x="974" y="1214"/>
                    <a:pt x="973" y="1205"/>
                  </a:cubicBezTo>
                  <a:cubicBezTo>
                    <a:pt x="973" y="1202"/>
                    <a:pt x="973" y="1199"/>
                    <a:pt x="973" y="1196"/>
                  </a:cubicBezTo>
                  <a:lnTo>
                    <a:pt x="973" y="1195"/>
                  </a:lnTo>
                  <a:cubicBezTo>
                    <a:pt x="973" y="1194"/>
                    <a:pt x="973" y="1192"/>
                    <a:pt x="972" y="1191"/>
                  </a:cubicBezTo>
                  <a:lnTo>
                    <a:pt x="971" y="1190"/>
                  </a:lnTo>
                  <a:cubicBezTo>
                    <a:pt x="969" y="1154"/>
                    <a:pt x="962" y="1118"/>
                    <a:pt x="949" y="1085"/>
                  </a:cubicBezTo>
                  <a:cubicBezTo>
                    <a:pt x="944" y="1073"/>
                    <a:pt x="938" y="1061"/>
                    <a:pt x="932" y="1050"/>
                  </a:cubicBezTo>
                  <a:cubicBezTo>
                    <a:pt x="913" y="1019"/>
                    <a:pt x="890" y="991"/>
                    <a:pt x="863" y="967"/>
                  </a:cubicBezTo>
                  <a:cubicBezTo>
                    <a:pt x="862" y="966"/>
                    <a:pt x="862" y="966"/>
                    <a:pt x="862" y="966"/>
                  </a:cubicBezTo>
                  <a:cubicBezTo>
                    <a:pt x="861" y="966"/>
                    <a:pt x="861" y="966"/>
                    <a:pt x="860" y="967"/>
                  </a:cubicBezTo>
                  <a:cubicBezTo>
                    <a:pt x="860" y="967"/>
                    <a:pt x="860" y="966"/>
                    <a:pt x="859" y="967"/>
                  </a:cubicBezTo>
                  <a:cubicBezTo>
                    <a:pt x="858" y="968"/>
                    <a:pt x="859" y="968"/>
                    <a:pt x="859" y="969"/>
                  </a:cubicBezTo>
                  <a:lnTo>
                    <a:pt x="859" y="970"/>
                  </a:lnTo>
                  <a:cubicBezTo>
                    <a:pt x="860" y="970"/>
                    <a:pt x="860" y="970"/>
                    <a:pt x="860" y="970"/>
                  </a:cubicBezTo>
                  <a:cubicBezTo>
                    <a:pt x="879" y="990"/>
                    <a:pt x="896" y="1011"/>
                    <a:pt x="909" y="1035"/>
                  </a:cubicBezTo>
                  <a:cubicBezTo>
                    <a:pt x="919" y="1053"/>
                    <a:pt x="928" y="1072"/>
                    <a:pt x="935" y="1091"/>
                  </a:cubicBezTo>
                  <a:cubicBezTo>
                    <a:pt x="934" y="1090"/>
                    <a:pt x="934" y="1090"/>
                    <a:pt x="933" y="1089"/>
                  </a:cubicBezTo>
                  <a:cubicBezTo>
                    <a:pt x="932" y="1088"/>
                    <a:pt x="931" y="1089"/>
                    <a:pt x="931" y="1089"/>
                  </a:cubicBezTo>
                  <a:cubicBezTo>
                    <a:pt x="930" y="1089"/>
                    <a:pt x="929" y="1088"/>
                    <a:pt x="928" y="1089"/>
                  </a:cubicBezTo>
                  <a:cubicBezTo>
                    <a:pt x="927" y="1090"/>
                    <a:pt x="927" y="1090"/>
                    <a:pt x="927" y="1091"/>
                  </a:cubicBezTo>
                  <a:cubicBezTo>
                    <a:pt x="926" y="1092"/>
                    <a:pt x="926" y="1093"/>
                    <a:pt x="926" y="1094"/>
                  </a:cubicBezTo>
                  <a:cubicBezTo>
                    <a:pt x="926" y="1094"/>
                    <a:pt x="926" y="1095"/>
                    <a:pt x="926" y="1096"/>
                  </a:cubicBezTo>
                  <a:cubicBezTo>
                    <a:pt x="935" y="1127"/>
                    <a:pt x="939" y="1159"/>
                    <a:pt x="939" y="1191"/>
                  </a:cubicBezTo>
                  <a:cubicBezTo>
                    <a:pt x="939" y="1193"/>
                    <a:pt x="939" y="1195"/>
                    <a:pt x="939" y="1197"/>
                  </a:cubicBezTo>
                  <a:lnTo>
                    <a:pt x="939" y="1196"/>
                  </a:lnTo>
                  <a:cubicBezTo>
                    <a:pt x="938" y="1195"/>
                    <a:pt x="938" y="1194"/>
                    <a:pt x="937" y="1194"/>
                  </a:cubicBezTo>
                  <a:cubicBezTo>
                    <a:pt x="936" y="1193"/>
                    <a:pt x="935" y="1194"/>
                    <a:pt x="934" y="1194"/>
                  </a:cubicBezTo>
                  <a:cubicBezTo>
                    <a:pt x="933" y="1194"/>
                    <a:pt x="932" y="1194"/>
                    <a:pt x="932" y="1194"/>
                  </a:cubicBezTo>
                  <a:cubicBezTo>
                    <a:pt x="931" y="1195"/>
                    <a:pt x="930" y="1195"/>
                    <a:pt x="930" y="1196"/>
                  </a:cubicBezTo>
                  <a:cubicBezTo>
                    <a:pt x="929" y="1197"/>
                    <a:pt x="929" y="1198"/>
                    <a:pt x="929" y="1199"/>
                  </a:cubicBezTo>
                  <a:cubicBezTo>
                    <a:pt x="929" y="1199"/>
                    <a:pt x="929" y="1200"/>
                    <a:pt x="929" y="1201"/>
                  </a:cubicBezTo>
                  <a:cubicBezTo>
                    <a:pt x="934" y="1219"/>
                    <a:pt x="937" y="1238"/>
                    <a:pt x="937" y="1257"/>
                  </a:cubicBezTo>
                  <a:cubicBezTo>
                    <a:pt x="936" y="1280"/>
                    <a:pt x="935" y="1302"/>
                    <a:pt x="935" y="1324"/>
                  </a:cubicBezTo>
                  <a:cubicBezTo>
                    <a:pt x="931" y="1322"/>
                    <a:pt x="924" y="1324"/>
                    <a:pt x="924" y="1329"/>
                  </a:cubicBezTo>
                  <a:cubicBezTo>
                    <a:pt x="927" y="1382"/>
                    <a:pt x="932" y="1434"/>
                    <a:pt x="937" y="1487"/>
                  </a:cubicBezTo>
                  <a:cubicBezTo>
                    <a:pt x="940" y="1511"/>
                    <a:pt x="941" y="1537"/>
                    <a:pt x="945" y="1561"/>
                  </a:cubicBezTo>
                  <a:cubicBezTo>
                    <a:pt x="945" y="1565"/>
                    <a:pt x="945" y="1568"/>
                    <a:pt x="944" y="1572"/>
                  </a:cubicBezTo>
                  <a:cubicBezTo>
                    <a:pt x="943" y="1567"/>
                    <a:pt x="943" y="1562"/>
                    <a:pt x="942" y="1557"/>
                  </a:cubicBezTo>
                  <a:cubicBezTo>
                    <a:pt x="942" y="1556"/>
                    <a:pt x="941" y="1554"/>
                    <a:pt x="941" y="1553"/>
                  </a:cubicBezTo>
                  <a:cubicBezTo>
                    <a:pt x="940" y="1552"/>
                    <a:pt x="939" y="1551"/>
                    <a:pt x="938" y="1550"/>
                  </a:cubicBezTo>
                  <a:cubicBezTo>
                    <a:pt x="936" y="1549"/>
                    <a:pt x="935" y="1549"/>
                    <a:pt x="934" y="1549"/>
                  </a:cubicBezTo>
                  <a:cubicBezTo>
                    <a:pt x="932" y="1549"/>
                    <a:pt x="931" y="1549"/>
                    <a:pt x="930" y="1550"/>
                  </a:cubicBezTo>
                  <a:cubicBezTo>
                    <a:pt x="929" y="1551"/>
                    <a:pt x="928" y="1552"/>
                    <a:pt x="927" y="1553"/>
                  </a:cubicBezTo>
                  <a:cubicBezTo>
                    <a:pt x="926" y="1554"/>
                    <a:pt x="926" y="1556"/>
                    <a:pt x="926" y="1557"/>
                  </a:cubicBezTo>
                  <a:cubicBezTo>
                    <a:pt x="926" y="1559"/>
                    <a:pt x="926" y="1561"/>
                    <a:pt x="926" y="1563"/>
                  </a:cubicBezTo>
                  <a:cubicBezTo>
                    <a:pt x="923" y="1558"/>
                    <a:pt x="920" y="1552"/>
                    <a:pt x="916" y="1547"/>
                  </a:cubicBezTo>
                  <a:cubicBezTo>
                    <a:pt x="917" y="1537"/>
                    <a:pt x="917" y="1528"/>
                    <a:pt x="917" y="1519"/>
                  </a:cubicBezTo>
                  <a:cubicBezTo>
                    <a:pt x="917" y="1510"/>
                    <a:pt x="917" y="1501"/>
                    <a:pt x="916" y="1492"/>
                  </a:cubicBezTo>
                  <a:cubicBezTo>
                    <a:pt x="916" y="1483"/>
                    <a:pt x="916" y="1494"/>
                    <a:pt x="918" y="1495"/>
                  </a:cubicBezTo>
                  <a:cubicBezTo>
                    <a:pt x="918" y="1496"/>
                    <a:pt x="918" y="1496"/>
                    <a:pt x="919" y="1497"/>
                  </a:cubicBezTo>
                  <a:cubicBezTo>
                    <a:pt x="920" y="1498"/>
                    <a:pt x="921" y="1497"/>
                    <a:pt x="922" y="1497"/>
                  </a:cubicBezTo>
                  <a:cubicBezTo>
                    <a:pt x="923" y="1497"/>
                    <a:pt x="924" y="1497"/>
                    <a:pt x="924" y="1497"/>
                  </a:cubicBezTo>
                  <a:cubicBezTo>
                    <a:pt x="925" y="1496"/>
                    <a:pt x="926" y="1496"/>
                    <a:pt x="926" y="1495"/>
                  </a:cubicBezTo>
                  <a:cubicBezTo>
                    <a:pt x="926" y="1494"/>
                    <a:pt x="927" y="1494"/>
                    <a:pt x="927" y="1493"/>
                  </a:cubicBezTo>
                  <a:cubicBezTo>
                    <a:pt x="931" y="1465"/>
                    <a:pt x="919" y="1437"/>
                    <a:pt x="917" y="1409"/>
                  </a:cubicBezTo>
                  <a:cubicBezTo>
                    <a:pt x="916" y="1408"/>
                    <a:pt x="916" y="1407"/>
                    <a:pt x="916" y="1406"/>
                  </a:cubicBezTo>
                  <a:cubicBezTo>
                    <a:pt x="915" y="1405"/>
                    <a:pt x="914" y="1404"/>
                    <a:pt x="913" y="1404"/>
                  </a:cubicBezTo>
                  <a:cubicBezTo>
                    <a:pt x="911" y="1403"/>
                    <a:pt x="910" y="1402"/>
                    <a:pt x="909" y="1402"/>
                  </a:cubicBezTo>
                  <a:cubicBezTo>
                    <a:pt x="907" y="1402"/>
                    <a:pt x="906" y="1403"/>
                    <a:pt x="905" y="1404"/>
                  </a:cubicBezTo>
                  <a:cubicBezTo>
                    <a:pt x="904" y="1404"/>
                    <a:pt x="903" y="1405"/>
                    <a:pt x="902" y="1406"/>
                  </a:cubicBezTo>
                  <a:cubicBezTo>
                    <a:pt x="901" y="1407"/>
                    <a:pt x="901" y="1408"/>
                    <a:pt x="901" y="1409"/>
                  </a:cubicBezTo>
                  <a:cubicBezTo>
                    <a:pt x="901" y="1414"/>
                    <a:pt x="901" y="1419"/>
                    <a:pt x="901" y="1424"/>
                  </a:cubicBezTo>
                  <a:cubicBezTo>
                    <a:pt x="899" y="1416"/>
                    <a:pt x="896" y="1407"/>
                    <a:pt x="894" y="1399"/>
                  </a:cubicBezTo>
                  <a:cubicBezTo>
                    <a:pt x="894" y="1398"/>
                    <a:pt x="895" y="1398"/>
                    <a:pt x="895" y="1397"/>
                  </a:cubicBezTo>
                  <a:cubicBezTo>
                    <a:pt x="917" y="1341"/>
                    <a:pt x="871" y="1273"/>
                    <a:pt x="858" y="1217"/>
                  </a:cubicBezTo>
                  <a:cubicBezTo>
                    <a:pt x="859" y="1221"/>
                    <a:pt x="861" y="1225"/>
                    <a:pt x="863" y="1230"/>
                  </a:cubicBezTo>
                  <a:cubicBezTo>
                    <a:pt x="863" y="1230"/>
                    <a:pt x="863" y="1229"/>
                    <a:pt x="864" y="1230"/>
                  </a:cubicBezTo>
                  <a:cubicBezTo>
                    <a:pt x="865" y="1231"/>
                    <a:pt x="865" y="1232"/>
                    <a:pt x="866" y="1233"/>
                  </a:cubicBezTo>
                  <a:cubicBezTo>
                    <a:pt x="867" y="1233"/>
                    <a:pt x="868" y="1233"/>
                    <a:pt x="869" y="1233"/>
                  </a:cubicBezTo>
                  <a:cubicBezTo>
                    <a:pt x="870" y="1233"/>
                    <a:pt x="871" y="1233"/>
                    <a:pt x="872" y="1233"/>
                  </a:cubicBezTo>
                  <a:cubicBezTo>
                    <a:pt x="873" y="1232"/>
                    <a:pt x="874" y="1231"/>
                    <a:pt x="875" y="1230"/>
                  </a:cubicBezTo>
                  <a:cubicBezTo>
                    <a:pt x="875" y="1229"/>
                    <a:pt x="876" y="1228"/>
                    <a:pt x="876" y="1227"/>
                  </a:cubicBezTo>
                  <a:lnTo>
                    <a:pt x="876" y="1226"/>
                  </a:lnTo>
                  <a:cubicBezTo>
                    <a:pt x="876" y="1196"/>
                    <a:pt x="859" y="1160"/>
                    <a:pt x="849" y="1131"/>
                  </a:cubicBezTo>
                  <a:cubicBezTo>
                    <a:pt x="839" y="1100"/>
                    <a:pt x="826" y="1070"/>
                    <a:pt x="810" y="1042"/>
                  </a:cubicBezTo>
                  <a:cubicBezTo>
                    <a:pt x="809" y="1040"/>
                    <a:pt x="808" y="1039"/>
                    <a:pt x="807" y="1037"/>
                  </a:cubicBezTo>
                  <a:cubicBezTo>
                    <a:pt x="809" y="1039"/>
                    <a:pt x="810" y="1041"/>
                    <a:pt x="812" y="1043"/>
                  </a:cubicBezTo>
                  <a:cubicBezTo>
                    <a:pt x="828" y="1072"/>
                    <a:pt x="843" y="1101"/>
                    <a:pt x="857" y="1132"/>
                  </a:cubicBezTo>
                  <a:cubicBezTo>
                    <a:pt x="870" y="1162"/>
                    <a:pt x="857" y="1132"/>
                    <a:pt x="858" y="1133"/>
                  </a:cubicBezTo>
                  <a:cubicBezTo>
                    <a:pt x="860" y="1139"/>
                    <a:pt x="862" y="1146"/>
                    <a:pt x="866" y="1152"/>
                  </a:cubicBezTo>
                  <a:cubicBezTo>
                    <a:pt x="868" y="1156"/>
                    <a:pt x="871" y="1160"/>
                    <a:pt x="875" y="1164"/>
                  </a:cubicBezTo>
                  <a:cubicBezTo>
                    <a:pt x="875" y="1165"/>
                    <a:pt x="875" y="1165"/>
                    <a:pt x="875" y="1165"/>
                  </a:cubicBezTo>
                  <a:cubicBezTo>
                    <a:pt x="876" y="1165"/>
                    <a:pt x="876" y="1166"/>
                    <a:pt x="878" y="1166"/>
                  </a:cubicBezTo>
                  <a:cubicBezTo>
                    <a:pt x="879" y="1166"/>
                    <a:pt x="881" y="1166"/>
                    <a:pt x="882" y="1165"/>
                  </a:cubicBezTo>
                  <a:cubicBezTo>
                    <a:pt x="883" y="1164"/>
                    <a:pt x="883" y="1164"/>
                    <a:pt x="884" y="1163"/>
                  </a:cubicBezTo>
                  <a:cubicBezTo>
                    <a:pt x="884" y="1162"/>
                    <a:pt x="885" y="1161"/>
                    <a:pt x="885" y="1160"/>
                  </a:cubicBezTo>
                  <a:cubicBezTo>
                    <a:pt x="885" y="1159"/>
                    <a:pt x="885" y="1159"/>
                    <a:pt x="884" y="1158"/>
                  </a:cubicBezTo>
                  <a:cubicBezTo>
                    <a:pt x="870" y="1112"/>
                    <a:pt x="869" y="1056"/>
                    <a:pt x="840" y="1015"/>
                  </a:cubicBezTo>
                  <a:cubicBezTo>
                    <a:pt x="834" y="988"/>
                    <a:pt x="799" y="967"/>
                    <a:pt x="776" y="958"/>
                  </a:cubicBezTo>
                  <a:cubicBezTo>
                    <a:pt x="761" y="952"/>
                    <a:pt x="745" y="949"/>
                    <a:pt x="730" y="945"/>
                  </a:cubicBezTo>
                  <a:lnTo>
                    <a:pt x="764" y="945"/>
                  </a:lnTo>
                  <a:cubicBezTo>
                    <a:pt x="804" y="945"/>
                    <a:pt x="820" y="968"/>
                    <a:pt x="840" y="999"/>
                  </a:cubicBezTo>
                  <a:cubicBezTo>
                    <a:pt x="840" y="999"/>
                    <a:pt x="840" y="1000"/>
                    <a:pt x="841" y="1001"/>
                  </a:cubicBezTo>
                  <a:cubicBezTo>
                    <a:pt x="845" y="1009"/>
                    <a:pt x="852" y="1015"/>
                    <a:pt x="860" y="1020"/>
                  </a:cubicBezTo>
                  <a:cubicBezTo>
                    <a:pt x="862" y="1021"/>
                    <a:pt x="865" y="1023"/>
                    <a:pt x="868" y="1024"/>
                  </a:cubicBezTo>
                  <a:lnTo>
                    <a:pt x="869" y="1024"/>
                  </a:lnTo>
                  <a:cubicBezTo>
                    <a:pt x="870" y="1024"/>
                    <a:pt x="870" y="1023"/>
                    <a:pt x="871" y="1023"/>
                  </a:cubicBezTo>
                  <a:cubicBezTo>
                    <a:pt x="872" y="1022"/>
                    <a:pt x="872" y="1023"/>
                    <a:pt x="873" y="1022"/>
                  </a:cubicBezTo>
                  <a:cubicBezTo>
                    <a:pt x="874" y="1021"/>
                    <a:pt x="873" y="1020"/>
                    <a:pt x="873" y="1019"/>
                  </a:cubicBezTo>
                  <a:lnTo>
                    <a:pt x="873" y="1018"/>
                  </a:lnTo>
                  <a:cubicBezTo>
                    <a:pt x="861" y="981"/>
                    <a:pt x="834" y="933"/>
                    <a:pt x="792" y="925"/>
                  </a:cubicBezTo>
                  <a:cubicBezTo>
                    <a:pt x="783" y="923"/>
                    <a:pt x="772" y="922"/>
                    <a:pt x="760" y="921"/>
                  </a:cubicBezTo>
                  <a:cubicBezTo>
                    <a:pt x="768" y="920"/>
                    <a:pt x="777" y="918"/>
                    <a:pt x="785" y="914"/>
                  </a:cubicBezTo>
                  <a:cubicBezTo>
                    <a:pt x="786" y="914"/>
                    <a:pt x="786" y="913"/>
                    <a:pt x="787" y="912"/>
                  </a:cubicBezTo>
                  <a:cubicBezTo>
                    <a:pt x="787" y="912"/>
                    <a:pt x="787" y="911"/>
                    <a:pt x="787" y="910"/>
                  </a:cubicBezTo>
                  <a:cubicBezTo>
                    <a:pt x="787" y="910"/>
                    <a:pt x="787" y="909"/>
                    <a:pt x="787" y="908"/>
                  </a:cubicBezTo>
                  <a:cubicBezTo>
                    <a:pt x="786" y="907"/>
                    <a:pt x="786" y="908"/>
                    <a:pt x="785" y="907"/>
                  </a:cubicBezTo>
                  <a:cubicBezTo>
                    <a:pt x="784" y="906"/>
                    <a:pt x="785" y="906"/>
                    <a:pt x="785" y="906"/>
                  </a:cubicBezTo>
                  <a:cubicBezTo>
                    <a:pt x="756" y="892"/>
                    <a:pt x="720" y="903"/>
                    <a:pt x="691" y="909"/>
                  </a:cubicBezTo>
                  <a:cubicBezTo>
                    <a:pt x="684" y="910"/>
                    <a:pt x="677" y="912"/>
                    <a:pt x="671" y="914"/>
                  </a:cubicBezTo>
                  <a:cubicBezTo>
                    <a:pt x="672" y="913"/>
                    <a:pt x="672" y="912"/>
                    <a:pt x="673" y="911"/>
                  </a:cubicBezTo>
                  <a:lnTo>
                    <a:pt x="675" y="902"/>
                  </a:lnTo>
                  <a:cubicBezTo>
                    <a:pt x="695" y="881"/>
                    <a:pt x="713" y="858"/>
                    <a:pt x="728" y="834"/>
                  </a:cubicBezTo>
                  <a:cubicBezTo>
                    <a:pt x="809" y="794"/>
                    <a:pt x="905" y="834"/>
                    <a:pt x="953" y="909"/>
                  </a:cubicBezTo>
                  <a:cubicBezTo>
                    <a:pt x="975" y="943"/>
                    <a:pt x="1016" y="1004"/>
                    <a:pt x="1061" y="1010"/>
                  </a:cubicBezTo>
                  <a:lnTo>
                    <a:pt x="1073" y="1030"/>
                  </a:lnTo>
                  <a:cubicBezTo>
                    <a:pt x="1101" y="1071"/>
                    <a:pt x="1135" y="1109"/>
                    <a:pt x="1173" y="1141"/>
                  </a:cubicBezTo>
                  <a:cubicBezTo>
                    <a:pt x="1184" y="1152"/>
                    <a:pt x="1196" y="1161"/>
                    <a:pt x="1209" y="1171"/>
                  </a:cubicBezTo>
                  <a:cubicBezTo>
                    <a:pt x="1207" y="1171"/>
                    <a:pt x="1206" y="1171"/>
                    <a:pt x="1204" y="1172"/>
                  </a:cubicBezTo>
                  <a:cubicBezTo>
                    <a:pt x="1202" y="1173"/>
                    <a:pt x="1200" y="1175"/>
                    <a:pt x="1199" y="1177"/>
                  </a:cubicBezTo>
                  <a:cubicBezTo>
                    <a:pt x="1197" y="1179"/>
                    <a:pt x="1198" y="1181"/>
                    <a:pt x="1198" y="1183"/>
                  </a:cubicBezTo>
                  <a:cubicBezTo>
                    <a:pt x="1198" y="1185"/>
                    <a:pt x="1198" y="1186"/>
                    <a:pt x="1198" y="1188"/>
                  </a:cubicBezTo>
                  <a:cubicBezTo>
                    <a:pt x="1205" y="1202"/>
                    <a:pt x="1223" y="1212"/>
                    <a:pt x="1236" y="1223"/>
                  </a:cubicBezTo>
                  <a:cubicBezTo>
                    <a:pt x="1240" y="1229"/>
                    <a:pt x="1245" y="1236"/>
                    <a:pt x="1249" y="1243"/>
                  </a:cubicBezTo>
                  <a:cubicBezTo>
                    <a:pt x="1251" y="1248"/>
                    <a:pt x="1254" y="1253"/>
                    <a:pt x="1257" y="1258"/>
                  </a:cubicBezTo>
                  <a:cubicBezTo>
                    <a:pt x="1261" y="1266"/>
                    <a:pt x="1267" y="1273"/>
                    <a:pt x="1273" y="1280"/>
                  </a:cubicBezTo>
                  <a:cubicBezTo>
                    <a:pt x="1273" y="1281"/>
                    <a:pt x="1274" y="1281"/>
                    <a:pt x="1274" y="1282"/>
                  </a:cubicBezTo>
                  <a:cubicBezTo>
                    <a:pt x="1300" y="1327"/>
                    <a:pt x="1322" y="1374"/>
                    <a:pt x="1339" y="1423"/>
                  </a:cubicBezTo>
                  <a:cubicBezTo>
                    <a:pt x="1352" y="1458"/>
                    <a:pt x="1355" y="1494"/>
                    <a:pt x="1369" y="1529"/>
                  </a:cubicBezTo>
                  <a:cubicBezTo>
                    <a:pt x="1387" y="1573"/>
                    <a:pt x="1399" y="1620"/>
                    <a:pt x="1405" y="1668"/>
                  </a:cubicBezTo>
                  <a:lnTo>
                    <a:pt x="1405" y="1669"/>
                  </a:lnTo>
                  <a:lnTo>
                    <a:pt x="1406" y="1670"/>
                  </a:lnTo>
                  <a:cubicBezTo>
                    <a:pt x="1407" y="1670"/>
                    <a:pt x="1407" y="1670"/>
                    <a:pt x="1407" y="1670"/>
                  </a:cubicBezTo>
                  <a:cubicBezTo>
                    <a:pt x="1408" y="1670"/>
                    <a:pt x="1408" y="1670"/>
                    <a:pt x="1409" y="1670"/>
                  </a:cubicBezTo>
                  <a:cubicBezTo>
                    <a:pt x="1409" y="1670"/>
                    <a:pt x="1409" y="1669"/>
                    <a:pt x="1410" y="1669"/>
                  </a:cubicBezTo>
                  <a:lnTo>
                    <a:pt x="1410" y="1668"/>
                  </a:lnTo>
                  <a:cubicBezTo>
                    <a:pt x="1410" y="1667"/>
                    <a:pt x="1410" y="1666"/>
                    <a:pt x="1410" y="1665"/>
                  </a:cubicBezTo>
                  <a:cubicBezTo>
                    <a:pt x="1410" y="1628"/>
                    <a:pt x="1404" y="1592"/>
                    <a:pt x="1392" y="1557"/>
                  </a:cubicBezTo>
                  <a:cubicBezTo>
                    <a:pt x="1386" y="1535"/>
                    <a:pt x="1375" y="1514"/>
                    <a:pt x="1368" y="1492"/>
                  </a:cubicBezTo>
                  <a:cubicBezTo>
                    <a:pt x="1365" y="1483"/>
                    <a:pt x="1362" y="1474"/>
                    <a:pt x="1360" y="1464"/>
                  </a:cubicBezTo>
                  <a:cubicBezTo>
                    <a:pt x="1363" y="1470"/>
                    <a:pt x="1365" y="1476"/>
                    <a:pt x="1369" y="1481"/>
                  </a:cubicBezTo>
                  <a:cubicBezTo>
                    <a:pt x="1369" y="1483"/>
                    <a:pt x="1370" y="1484"/>
                    <a:pt x="1371" y="1485"/>
                  </a:cubicBezTo>
                  <a:cubicBezTo>
                    <a:pt x="1376" y="1491"/>
                    <a:pt x="1387" y="1488"/>
                    <a:pt x="1384" y="1480"/>
                  </a:cubicBezTo>
                  <a:cubicBezTo>
                    <a:pt x="1372" y="1439"/>
                    <a:pt x="1363" y="1400"/>
                    <a:pt x="1347" y="1360"/>
                  </a:cubicBezTo>
                  <a:cubicBezTo>
                    <a:pt x="1348" y="1360"/>
                    <a:pt x="1349" y="1359"/>
                    <a:pt x="1350" y="1358"/>
                  </a:cubicBezTo>
                  <a:cubicBezTo>
                    <a:pt x="1350" y="1357"/>
                    <a:pt x="1351" y="1355"/>
                    <a:pt x="1351" y="1354"/>
                  </a:cubicBezTo>
                  <a:lnTo>
                    <a:pt x="1351" y="1350"/>
                  </a:lnTo>
                  <a:cubicBezTo>
                    <a:pt x="1351" y="1348"/>
                    <a:pt x="1350" y="1347"/>
                    <a:pt x="1350" y="1346"/>
                  </a:cubicBezTo>
                  <a:cubicBezTo>
                    <a:pt x="1349" y="1345"/>
                    <a:pt x="1349" y="1344"/>
                    <a:pt x="1348" y="1343"/>
                  </a:cubicBezTo>
                  <a:lnTo>
                    <a:pt x="1350" y="1343"/>
                  </a:lnTo>
                  <a:cubicBezTo>
                    <a:pt x="1351" y="1345"/>
                    <a:pt x="1352" y="1347"/>
                    <a:pt x="1353" y="1349"/>
                  </a:cubicBezTo>
                  <a:cubicBezTo>
                    <a:pt x="1355" y="1356"/>
                    <a:pt x="1355" y="1363"/>
                    <a:pt x="1357" y="1369"/>
                  </a:cubicBezTo>
                  <a:cubicBezTo>
                    <a:pt x="1362" y="1385"/>
                    <a:pt x="1371" y="1400"/>
                    <a:pt x="1377" y="1416"/>
                  </a:cubicBezTo>
                  <a:cubicBezTo>
                    <a:pt x="1378" y="1420"/>
                    <a:pt x="1385" y="1421"/>
                    <a:pt x="1385" y="1416"/>
                  </a:cubicBezTo>
                  <a:cubicBezTo>
                    <a:pt x="1384" y="1400"/>
                    <a:pt x="1380" y="1384"/>
                    <a:pt x="1372" y="1370"/>
                  </a:cubicBezTo>
                  <a:cubicBezTo>
                    <a:pt x="1369" y="1363"/>
                    <a:pt x="1367" y="1357"/>
                    <a:pt x="1366" y="1350"/>
                  </a:cubicBezTo>
                  <a:cubicBezTo>
                    <a:pt x="1365" y="1346"/>
                    <a:pt x="1363" y="1341"/>
                    <a:pt x="1361" y="1338"/>
                  </a:cubicBezTo>
                  <a:cubicBezTo>
                    <a:pt x="1361" y="1337"/>
                    <a:pt x="1361" y="1337"/>
                    <a:pt x="1361" y="1337"/>
                  </a:cubicBezTo>
                  <a:cubicBezTo>
                    <a:pt x="1362" y="1336"/>
                    <a:pt x="1362" y="1333"/>
                    <a:pt x="1362" y="1332"/>
                  </a:cubicBezTo>
                  <a:cubicBezTo>
                    <a:pt x="1362" y="1330"/>
                    <a:pt x="1362" y="1329"/>
                    <a:pt x="1361" y="1328"/>
                  </a:cubicBezTo>
                  <a:lnTo>
                    <a:pt x="1361" y="1327"/>
                  </a:lnTo>
                  <a:lnTo>
                    <a:pt x="1358" y="1324"/>
                  </a:lnTo>
                  <a:cubicBezTo>
                    <a:pt x="1359" y="1323"/>
                    <a:pt x="1361" y="1323"/>
                    <a:pt x="1362" y="1322"/>
                  </a:cubicBezTo>
                  <a:cubicBezTo>
                    <a:pt x="1363" y="1321"/>
                    <a:pt x="1363" y="1321"/>
                    <a:pt x="1364" y="1321"/>
                  </a:cubicBezTo>
                  <a:cubicBezTo>
                    <a:pt x="1364" y="1321"/>
                    <a:pt x="1364" y="1322"/>
                    <a:pt x="1365" y="1322"/>
                  </a:cubicBezTo>
                  <a:cubicBezTo>
                    <a:pt x="1367" y="1326"/>
                    <a:pt x="1369" y="1330"/>
                    <a:pt x="1372" y="1334"/>
                  </a:cubicBezTo>
                  <a:lnTo>
                    <a:pt x="1374" y="1335"/>
                  </a:lnTo>
                  <a:cubicBezTo>
                    <a:pt x="1374" y="1339"/>
                    <a:pt x="1376" y="1343"/>
                    <a:pt x="1378" y="1348"/>
                  </a:cubicBezTo>
                  <a:cubicBezTo>
                    <a:pt x="1380" y="1355"/>
                    <a:pt x="1383" y="1362"/>
                    <a:pt x="1387" y="1369"/>
                  </a:cubicBezTo>
                  <a:cubicBezTo>
                    <a:pt x="1390" y="1374"/>
                    <a:pt x="1393" y="1379"/>
                    <a:pt x="1397" y="1384"/>
                  </a:cubicBezTo>
                  <a:cubicBezTo>
                    <a:pt x="1402" y="1388"/>
                    <a:pt x="1406" y="1381"/>
                    <a:pt x="1405" y="1377"/>
                  </a:cubicBezTo>
                  <a:cubicBezTo>
                    <a:pt x="1403" y="1372"/>
                    <a:pt x="1402" y="1366"/>
                    <a:pt x="1401" y="1360"/>
                  </a:cubicBezTo>
                  <a:cubicBezTo>
                    <a:pt x="1402" y="1360"/>
                    <a:pt x="1402" y="1360"/>
                    <a:pt x="1403" y="1360"/>
                  </a:cubicBezTo>
                  <a:cubicBezTo>
                    <a:pt x="1404" y="1359"/>
                    <a:pt x="1405" y="1359"/>
                    <a:pt x="1406" y="1357"/>
                  </a:cubicBezTo>
                  <a:cubicBezTo>
                    <a:pt x="1406" y="1355"/>
                    <a:pt x="1407" y="1354"/>
                    <a:pt x="1407" y="1353"/>
                  </a:cubicBezTo>
                  <a:cubicBezTo>
                    <a:pt x="1407" y="1352"/>
                    <a:pt x="1407" y="1352"/>
                    <a:pt x="1407" y="1352"/>
                  </a:cubicBezTo>
                  <a:lnTo>
                    <a:pt x="1407" y="1349"/>
                  </a:lnTo>
                  <a:lnTo>
                    <a:pt x="1409" y="1349"/>
                  </a:lnTo>
                  <a:cubicBezTo>
                    <a:pt x="1412" y="1360"/>
                    <a:pt x="1414" y="1371"/>
                    <a:pt x="1417" y="1382"/>
                  </a:cubicBezTo>
                  <a:cubicBezTo>
                    <a:pt x="1424" y="1409"/>
                    <a:pt x="1424" y="1438"/>
                    <a:pt x="1438" y="1462"/>
                  </a:cubicBezTo>
                  <a:cubicBezTo>
                    <a:pt x="1439" y="1463"/>
                    <a:pt x="1439" y="1463"/>
                    <a:pt x="1440" y="1464"/>
                  </a:cubicBezTo>
                  <a:cubicBezTo>
                    <a:pt x="1441" y="1465"/>
                    <a:pt x="1442" y="1465"/>
                    <a:pt x="1443" y="1465"/>
                  </a:cubicBezTo>
                  <a:cubicBezTo>
                    <a:pt x="1444" y="1465"/>
                    <a:pt x="1445" y="1464"/>
                    <a:pt x="1446" y="1464"/>
                  </a:cubicBezTo>
                  <a:cubicBezTo>
                    <a:pt x="1447" y="1463"/>
                    <a:pt x="1448" y="1463"/>
                    <a:pt x="1449" y="1462"/>
                  </a:cubicBezTo>
                  <a:cubicBezTo>
                    <a:pt x="1449" y="1461"/>
                    <a:pt x="1450" y="1460"/>
                    <a:pt x="1450" y="1459"/>
                  </a:cubicBezTo>
                  <a:lnTo>
                    <a:pt x="1450" y="1458"/>
                  </a:lnTo>
                  <a:cubicBezTo>
                    <a:pt x="1442" y="1411"/>
                    <a:pt x="1432" y="1363"/>
                    <a:pt x="1420" y="1317"/>
                  </a:cubicBezTo>
                  <a:cubicBezTo>
                    <a:pt x="1421" y="1309"/>
                    <a:pt x="1421" y="1301"/>
                    <a:pt x="1421" y="1294"/>
                  </a:cubicBezTo>
                  <a:cubicBezTo>
                    <a:pt x="1421" y="1286"/>
                    <a:pt x="1421" y="1280"/>
                    <a:pt x="1420" y="1272"/>
                  </a:cubicBezTo>
                  <a:lnTo>
                    <a:pt x="1426" y="1293"/>
                  </a:lnTo>
                  <a:cubicBezTo>
                    <a:pt x="1434" y="1317"/>
                    <a:pt x="1432" y="1352"/>
                    <a:pt x="1451" y="1372"/>
                  </a:cubicBezTo>
                  <a:cubicBezTo>
                    <a:pt x="1454" y="1376"/>
                    <a:pt x="1460" y="1370"/>
                    <a:pt x="1459" y="1366"/>
                  </a:cubicBezTo>
                  <a:cubicBezTo>
                    <a:pt x="1449" y="1338"/>
                    <a:pt x="1451" y="1307"/>
                    <a:pt x="1440" y="1277"/>
                  </a:cubicBezTo>
                  <a:lnTo>
                    <a:pt x="1435" y="1263"/>
                  </a:lnTo>
                  <a:cubicBezTo>
                    <a:pt x="1447" y="1287"/>
                    <a:pt x="1457" y="1312"/>
                    <a:pt x="1465" y="1338"/>
                  </a:cubicBezTo>
                  <a:cubicBezTo>
                    <a:pt x="1466" y="1338"/>
                    <a:pt x="1466" y="1338"/>
                    <a:pt x="1466" y="1338"/>
                  </a:cubicBezTo>
                  <a:cubicBezTo>
                    <a:pt x="1467" y="1340"/>
                    <a:pt x="1467" y="1341"/>
                    <a:pt x="1469" y="1342"/>
                  </a:cubicBezTo>
                  <a:cubicBezTo>
                    <a:pt x="1470" y="1343"/>
                    <a:pt x="1472" y="1343"/>
                    <a:pt x="1474" y="1343"/>
                  </a:cubicBezTo>
                  <a:cubicBezTo>
                    <a:pt x="1475" y="1343"/>
                    <a:pt x="1477" y="1343"/>
                    <a:pt x="1478" y="1342"/>
                  </a:cubicBezTo>
                  <a:cubicBezTo>
                    <a:pt x="1479" y="1341"/>
                    <a:pt x="1479" y="1341"/>
                    <a:pt x="1480" y="1341"/>
                  </a:cubicBezTo>
                  <a:cubicBezTo>
                    <a:pt x="1492" y="1328"/>
                    <a:pt x="1486" y="1294"/>
                    <a:pt x="1486" y="1277"/>
                  </a:cubicBezTo>
                  <a:cubicBezTo>
                    <a:pt x="1484" y="1234"/>
                    <a:pt x="1479" y="1192"/>
                    <a:pt x="1469" y="1150"/>
                  </a:cubicBezTo>
                  <a:cubicBezTo>
                    <a:pt x="1458" y="1097"/>
                    <a:pt x="1421" y="1047"/>
                    <a:pt x="1401" y="997"/>
                  </a:cubicBezTo>
                  <a:cubicBezTo>
                    <a:pt x="1395" y="982"/>
                    <a:pt x="1388" y="966"/>
                    <a:pt x="1379" y="949"/>
                  </a:cubicBezTo>
                  <a:cubicBezTo>
                    <a:pt x="1380" y="949"/>
                    <a:pt x="1380" y="949"/>
                    <a:pt x="1381" y="949"/>
                  </a:cubicBezTo>
                  <a:cubicBezTo>
                    <a:pt x="1383" y="949"/>
                    <a:pt x="1384" y="949"/>
                    <a:pt x="1385" y="948"/>
                  </a:cubicBezTo>
                  <a:cubicBezTo>
                    <a:pt x="1386" y="947"/>
                    <a:pt x="1386" y="948"/>
                    <a:pt x="1386" y="948"/>
                  </a:cubicBezTo>
                  <a:cubicBezTo>
                    <a:pt x="1396" y="962"/>
                    <a:pt x="1405" y="977"/>
                    <a:pt x="1414" y="992"/>
                  </a:cubicBezTo>
                  <a:cubicBezTo>
                    <a:pt x="1420" y="1003"/>
                    <a:pt x="1426" y="1013"/>
                    <a:pt x="1431" y="1024"/>
                  </a:cubicBezTo>
                  <a:cubicBezTo>
                    <a:pt x="1434" y="1030"/>
                    <a:pt x="1442" y="1026"/>
                    <a:pt x="1442" y="1021"/>
                  </a:cubicBezTo>
                  <a:cubicBezTo>
                    <a:pt x="1441" y="1002"/>
                    <a:pt x="1435" y="983"/>
                    <a:pt x="1426" y="967"/>
                  </a:cubicBezTo>
                  <a:cubicBezTo>
                    <a:pt x="1425" y="965"/>
                    <a:pt x="1424" y="964"/>
                    <a:pt x="1423" y="962"/>
                  </a:cubicBezTo>
                  <a:cubicBezTo>
                    <a:pt x="1424" y="962"/>
                    <a:pt x="1425" y="961"/>
                    <a:pt x="1426" y="961"/>
                  </a:cubicBezTo>
                  <a:cubicBezTo>
                    <a:pt x="1427" y="960"/>
                    <a:pt x="1427" y="960"/>
                    <a:pt x="1428" y="959"/>
                  </a:cubicBezTo>
                  <a:cubicBezTo>
                    <a:pt x="1428" y="958"/>
                    <a:pt x="1429" y="957"/>
                    <a:pt x="1429" y="956"/>
                  </a:cubicBezTo>
                  <a:cubicBezTo>
                    <a:pt x="1432" y="960"/>
                    <a:pt x="1435" y="963"/>
                    <a:pt x="1439" y="967"/>
                  </a:cubicBezTo>
                  <a:cubicBezTo>
                    <a:pt x="1442" y="970"/>
                    <a:pt x="1446" y="979"/>
                    <a:pt x="1449" y="985"/>
                  </a:cubicBezTo>
                  <a:cubicBezTo>
                    <a:pt x="1478" y="1033"/>
                    <a:pt x="1496" y="1093"/>
                    <a:pt x="1516" y="1145"/>
                  </a:cubicBezTo>
                  <a:cubicBezTo>
                    <a:pt x="1516" y="1145"/>
                    <a:pt x="1515" y="1145"/>
                    <a:pt x="1516" y="1146"/>
                  </a:cubicBezTo>
                  <a:cubicBezTo>
                    <a:pt x="1516" y="1147"/>
                    <a:pt x="1517" y="1147"/>
                    <a:pt x="1518" y="1148"/>
                  </a:cubicBezTo>
                  <a:cubicBezTo>
                    <a:pt x="1519" y="1149"/>
                    <a:pt x="1521" y="1149"/>
                    <a:pt x="1522" y="1149"/>
                  </a:cubicBezTo>
                  <a:cubicBezTo>
                    <a:pt x="1523" y="1149"/>
                    <a:pt x="1524" y="1149"/>
                    <a:pt x="1525" y="1148"/>
                  </a:cubicBezTo>
                  <a:cubicBezTo>
                    <a:pt x="1526" y="1147"/>
                    <a:pt x="1526" y="1147"/>
                    <a:pt x="1527" y="1146"/>
                  </a:cubicBezTo>
                  <a:cubicBezTo>
                    <a:pt x="1527" y="1145"/>
                    <a:pt x="1528" y="1144"/>
                    <a:pt x="1528" y="1142"/>
                  </a:cubicBezTo>
                  <a:cubicBezTo>
                    <a:pt x="1528" y="1087"/>
                    <a:pt x="1501" y="1035"/>
                    <a:pt x="1477" y="987"/>
                  </a:cubicBezTo>
                  <a:cubicBezTo>
                    <a:pt x="1471" y="975"/>
                    <a:pt x="1465" y="962"/>
                    <a:pt x="1458" y="950"/>
                  </a:cubicBezTo>
                  <a:lnTo>
                    <a:pt x="1459" y="949"/>
                  </a:lnTo>
                  <a:cubicBezTo>
                    <a:pt x="1460" y="948"/>
                    <a:pt x="1460" y="948"/>
                    <a:pt x="1461" y="948"/>
                  </a:cubicBezTo>
                  <a:lnTo>
                    <a:pt x="1467" y="960"/>
                  </a:lnTo>
                  <a:cubicBezTo>
                    <a:pt x="1497" y="1019"/>
                    <a:pt x="1526" y="1076"/>
                    <a:pt x="1558" y="1133"/>
                  </a:cubicBezTo>
                  <a:cubicBezTo>
                    <a:pt x="1561" y="1138"/>
                    <a:pt x="1571" y="1138"/>
                    <a:pt x="1571" y="1130"/>
                  </a:cubicBezTo>
                  <a:cubicBezTo>
                    <a:pt x="1571" y="1082"/>
                    <a:pt x="1537" y="1032"/>
                    <a:pt x="1512" y="988"/>
                  </a:cubicBezTo>
                  <a:cubicBezTo>
                    <a:pt x="1518" y="991"/>
                    <a:pt x="1523" y="995"/>
                    <a:pt x="1529" y="998"/>
                  </a:cubicBezTo>
                  <a:cubicBezTo>
                    <a:pt x="1533" y="1006"/>
                    <a:pt x="1537" y="1014"/>
                    <a:pt x="1541" y="1021"/>
                  </a:cubicBezTo>
                  <a:cubicBezTo>
                    <a:pt x="1553" y="1048"/>
                    <a:pt x="1563" y="1082"/>
                    <a:pt x="1583" y="1103"/>
                  </a:cubicBezTo>
                  <a:cubicBezTo>
                    <a:pt x="1584" y="1103"/>
                    <a:pt x="1583" y="1103"/>
                    <a:pt x="1584" y="1104"/>
                  </a:cubicBezTo>
                  <a:cubicBezTo>
                    <a:pt x="1584" y="1105"/>
                    <a:pt x="1587" y="1105"/>
                    <a:pt x="1588" y="1105"/>
                  </a:cubicBezTo>
                  <a:cubicBezTo>
                    <a:pt x="1589" y="1105"/>
                    <a:pt x="1591" y="1104"/>
                    <a:pt x="1592" y="1104"/>
                  </a:cubicBezTo>
                  <a:cubicBezTo>
                    <a:pt x="1593" y="1103"/>
                    <a:pt x="1594" y="1102"/>
                    <a:pt x="1595" y="1101"/>
                  </a:cubicBezTo>
                  <a:cubicBezTo>
                    <a:pt x="1595" y="1100"/>
                    <a:pt x="1595" y="1099"/>
                    <a:pt x="1596" y="1098"/>
                  </a:cubicBezTo>
                  <a:cubicBezTo>
                    <a:pt x="1595" y="1079"/>
                    <a:pt x="1590" y="1060"/>
                    <a:pt x="1580" y="1044"/>
                  </a:cubicBezTo>
                  <a:cubicBezTo>
                    <a:pt x="1579" y="1042"/>
                    <a:pt x="1579" y="1041"/>
                    <a:pt x="1578" y="1040"/>
                  </a:cubicBezTo>
                  <a:cubicBezTo>
                    <a:pt x="1579" y="1042"/>
                    <a:pt x="1580" y="1043"/>
                    <a:pt x="1582" y="1044"/>
                  </a:cubicBezTo>
                  <a:cubicBezTo>
                    <a:pt x="1583" y="1045"/>
                    <a:pt x="1583" y="1045"/>
                    <a:pt x="1584" y="1045"/>
                  </a:cubicBezTo>
                  <a:cubicBezTo>
                    <a:pt x="1586" y="1046"/>
                    <a:pt x="1588" y="1047"/>
                    <a:pt x="1591" y="1047"/>
                  </a:cubicBezTo>
                  <a:cubicBezTo>
                    <a:pt x="1593" y="1047"/>
                    <a:pt x="1596" y="1046"/>
                    <a:pt x="1598" y="1045"/>
                  </a:cubicBezTo>
                  <a:cubicBezTo>
                    <a:pt x="1600" y="1044"/>
                    <a:pt x="1602" y="1042"/>
                    <a:pt x="1603" y="1040"/>
                  </a:cubicBezTo>
                  <a:cubicBezTo>
                    <a:pt x="1603" y="1039"/>
                    <a:pt x="1603" y="1039"/>
                    <a:pt x="1604" y="1038"/>
                  </a:cubicBezTo>
                  <a:cubicBezTo>
                    <a:pt x="1611" y="1078"/>
                    <a:pt x="1613" y="1117"/>
                    <a:pt x="1623" y="1155"/>
                  </a:cubicBezTo>
                  <a:cubicBezTo>
                    <a:pt x="1631" y="1191"/>
                    <a:pt x="1641" y="1226"/>
                    <a:pt x="1654" y="1259"/>
                  </a:cubicBezTo>
                  <a:cubicBezTo>
                    <a:pt x="1646" y="1279"/>
                    <a:pt x="1641" y="1299"/>
                    <a:pt x="1638" y="1320"/>
                  </a:cubicBezTo>
                  <a:cubicBezTo>
                    <a:pt x="1632" y="1346"/>
                    <a:pt x="1621" y="1374"/>
                    <a:pt x="1616" y="1399"/>
                  </a:cubicBezTo>
                  <a:cubicBezTo>
                    <a:pt x="1613" y="1421"/>
                    <a:pt x="1606" y="1443"/>
                    <a:pt x="1596" y="1463"/>
                  </a:cubicBezTo>
                  <a:cubicBezTo>
                    <a:pt x="1596" y="1451"/>
                    <a:pt x="1595" y="1440"/>
                    <a:pt x="1595" y="1428"/>
                  </a:cubicBezTo>
                  <a:cubicBezTo>
                    <a:pt x="1595" y="1423"/>
                    <a:pt x="1595" y="1418"/>
                    <a:pt x="1595" y="1413"/>
                  </a:cubicBezTo>
                  <a:cubicBezTo>
                    <a:pt x="1595" y="1385"/>
                    <a:pt x="1594" y="1358"/>
                    <a:pt x="1591" y="1330"/>
                  </a:cubicBezTo>
                  <a:cubicBezTo>
                    <a:pt x="1590" y="1330"/>
                    <a:pt x="1590" y="1329"/>
                    <a:pt x="1590" y="1329"/>
                  </a:cubicBezTo>
                  <a:cubicBezTo>
                    <a:pt x="1590" y="1328"/>
                    <a:pt x="1589" y="1328"/>
                    <a:pt x="1588" y="1327"/>
                  </a:cubicBezTo>
                  <a:cubicBezTo>
                    <a:pt x="1588" y="1327"/>
                    <a:pt x="1587" y="1327"/>
                    <a:pt x="1586" y="1327"/>
                  </a:cubicBezTo>
                  <a:cubicBezTo>
                    <a:pt x="1586" y="1327"/>
                    <a:pt x="1585" y="1326"/>
                    <a:pt x="1584" y="1327"/>
                  </a:cubicBezTo>
                  <a:cubicBezTo>
                    <a:pt x="1583" y="1327"/>
                    <a:pt x="1583" y="1328"/>
                    <a:pt x="1583" y="1329"/>
                  </a:cubicBezTo>
                  <a:cubicBezTo>
                    <a:pt x="1582" y="1330"/>
                    <a:pt x="1582" y="1330"/>
                    <a:pt x="1582" y="1330"/>
                  </a:cubicBezTo>
                  <a:cubicBezTo>
                    <a:pt x="1566" y="1433"/>
                    <a:pt x="1603" y="1553"/>
                    <a:pt x="1536" y="1645"/>
                  </a:cubicBezTo>
                  <a:cubicBezTo>
                    <a:pt x="1535" y="1646"/>
                    <a:pt x="1536" y="1648"/>
                    <a:pt x="1538" y="1647"/>
                  </a:cubicBezTo>
                  <a:cubicBezTo>
                    <a:pt x="1580" y="1621"/>
                    <a:pt x="1586" y="1575"/>
                    <a:pt x="1594" y="1529"/>
                  </a:cubicBezTo>
                  <a:cubicBezTo>
                    <a:pt x="1596" y="1515"/>
                    <a:pt x="1597" y="1501"/>
                    <a:pt x="1597" y="1487"/>
                  </a:cubicBezTo>
                  <a:cubicBezTo>
                    <a:pt x="1597" y="1482"/>
                    <a:pt x="1597" y="1476"/>
                    <a:pt x="1597" y="1470"/>
                  </a:cubicBezTo>
                  <a:lnTo>
                    <a:pt x="1598" y="1470"/>
                  </a:lnTo>
                  <a:cubicBezTo>
                    <a:pt x="1600" y="1467"/>
                    <a:pt x="1602" y="1464"/>
                    <a:pt x="1604" y="1460"/>
                  </a:cubicBezTo>
                  <a:cubicBezTo>
                    <a:pt x="1619" y="1436"/>
                    <a:pt x="1630" y="1409"/>
                    <a:pt x="1639" y="1382"/>
                  </a:cubicBezTo>
                  <a:cubicBezTo>
                    <a:pt x="1651" y="1352"/>
                    <a:pt x="1654" y="1313"/>
                    <a:pt x="1666" y="1282"/>
                  </a:cubicBezTo>
                  <a:cubicBezTo>
                    <a:pt x="1666" y="1283"/>
                    <a:pt x="1667" y="1285"/>
                    <a:pt x="1668" y="1287"/>
                  </a:cubicBezTo>
                  <a:cubicBezTo>
                    <a:pt x="1674" y="1296"/>
                    <a:pt x="1682" y="1304"/>
                    <a:pt x="1692" y="1310"/>
                  </a:cubicBezTo>
                  <a:cubicBezTo>
                    <a:pt x="1698" y="1313"/>
                    <a:pt x="1704" y="1316"/>
                    <a:pt x="1711" y="1318"/>
                  </a:cubicBezTo>
                  <a:cubicBezTo>
                    <a:pt x="1714" y="1336"/>
                    <a:pt x="1715" y="1355"/>
                    <a:pt x="1715" y="1374"/>
                  </a:cubicBezTo>
                  <a:cubicBezTo>
                    <a:pt x="1715" y="1402"/>
                    <a:pt x="1707" y="1452"/>
                    <a:pt x="1732" y="1475"/>
                  </a:cubicBezTo>
                  <a:lnTo>
                    <a:pt x="1733" y="1476"/>
                  </a:lnTo>
                  <a:cubicBezTo>
                    <a:pt x="1734" y="1477"/>
                    <a:pt x="1735" y="1477"/>
                    <a:pt x="1737" y="1477"/>
                  </a:cubicBezTo>
                  <a:cubicBezTo>
                    <a:pt x="1738" y="1477"/>
                    <a:pt x="1740" y="1477"/>
                    <a:pt x="1742" y="1476"/>
                  </a:cubicBezTo>
                  <a:cubicBezTo>
                    <a:pt x="1743" y="1475"/>
                    <a:pt x="1744" y="1474"/>
                    <a:pt x="1745" y="1473"/>
                  </a:cubicBezTo>
                  <a:cubicBezTo>
                    <a:pt x="1747" y="1466"/>
                    <a:pt x="1750" y="1459"/>
                    <a:pt x="1754" y="1453"/>
                  </a:cubicBezTo>
                  <a:cubicBezTo>
                    <a:pt x="1760" y="1443"/>
                    <a:pt x="1767" y="1434"/>
                    <a:pt x="1775" y="1426"/>
                  </a:cubicBezTo>
                  <a:cubicBezTo>
                    <a:pt x="1775" y="1430"/>
                    <a:pt x="1775" y="1435"/>
                    <a:pt x="1775" y="1439"/>
                  </a:cubicBezTo>
                  <a:cubicBezTo>
                    <a:pt x="1775" y="1475"/>
                    <a:pt x="1773" y="1511"/>
                    <a:pt x="1769" y="1547"/>
                  </a:cubicBezTo>
                  <a:cubicBezTo>
                    <a:pt x="1763" y="1595"/>
                    <a:pt x="1775" y="1641"/>
                    <a:pt x="1774" y="1688"/>
                  </a:cubicBezTo>
                  <a:cubicBezTo>
                    <a:pt x="1774" y="1702"/>
                    <a:pt x="1773" y="1718"/>
                    <a:pt x="1786" y="1727"/>
                  </a:cubicBezTo>
                  <a:cubicBezTo>
                    <a:pt x="1795" y="1733"/>
                    <a:pt x="1813" y="1712"/>
                    <a:pt x="1816" y="1725"/>
                  </a:cubicBezTo>
                  <a:cubicBezTo>
                    <a:pt x="1817" y="1735"/>
                    <a:pt x="1817" y="1745"/>
                    <a:pt x="1817" y="1756"/>
                  </a:cubicBezTo>
                  <a:cubicBezTo>
                    <a:pt x="1817" y="1770"/>
                    <a:pt x="1816" y="1784"/>
                    <a:pt x="1815" y="1798"/>
                  </a:cubicBezTo>
                  <a:cubicBezTo>
                    <a:pt x="1815" y="1825"/>
                    <a:pt x="1821" y="1851"/>
                    <a:pt x="1820" y="1878"/>
                  </a:cubicBezTo>
                  <a:cubicBezTo>
                    <a:pt x="1820" y="1932"/>
                    <a:pt x="1822" y="1987"/>
                    <a:pt x="1818" y="2042"/>
                  </a:cubicBezTo>
                  <a:cubicBezTo>
                    <a:pt x="1813" y="2101"/>
                    <a:pt x="1815" y="2162"/>
                    <a:pt x="1807" y="2220"/>
                  </a:cubicBezTo>
                  <a:cubicBezTo>
                    <a:pt x="1804" y="2243"/>
                    <a:pt x="1803" y="2267"/>
                    <a:pt x="1800" y="2290"/>
                  </a:cubicBezTo>
                  <a:cubicBezTo>
                    <a:pt x="1797" y="2307"/>
                    <a:pt x="1801" y="2336"/>
                    <a:pt x="1793" y="2352"/>
                  </a:cubicBezTo>
                  <a:cubicBezTo>
                    <a:pt x="1790" y="2357"/>
                    <a:pt x="1798" y="2362"/>
                    <a:pt x="1802" y="2357"/>
                  </a:cubicBezTo>
                  <a:lnTo>
                    <a:pt x="1806" y="2351"/>
                  </a:lnTo>
                  <a:lnTo>
                    <a:pt x="1807" y="2352"/>
                  </a:lnTo>
                  <a:cubicBezTo>
                    <a:pt x="1808" y="2352"/>
                    <a:pt x="1810" y="2353"/>
                    <a:pt x="1812" y="2353"/>
                  </a:cubicBezTo>
                  <a:cubicBezTo>
                    <a:pt x="1814" y="2353"/>
                    <a:pt x="1815" y="2353"/>
                    <a:pt x="1817" y="2352"/>
                  </a:cubicBezTo>
                  <a:cubicBezTo>
                    <a:pt x="1819" y="2351"/>
                    <a:pt x="1820" y="2350"/>
                    <a:pt x="1821" y="2348"/>
                  </a:cubicBezTo>
                  <a:cubicBezTo>
                    <a:pt x="1822" y="2347"/>
                    <a:pt x="1822" y="2345"/>
                    <a:pt x="1822" y="2344"/>
                  </a:cubicBezTo>
                  <a:cubicBezTo>
                    <a:pt x="1824" y="2324"/>
                    <a:pt x="1848" y="2304"/>
                    <a:pt x="1854" y="2283"/>
                  </a:cubicBezTo>
                  <a:cubicBezTo>
                    <a:pt x="1860" y="2261"/>
                    <a:pt x="1881" y="2244"/>
                    <a:pt x="1893" y="2224"/>
                  </a:cubicBezTo>
                  <a:cubicBezTo>
                    <a:pt x="1895" y="2222"/>
                    <a:pt x="1896" y="2220"/>
                    <a:pt x="1897" y="2217"/>
                  </a:cubicBezTo>
                  <a:cubicBezTo>
                    <a:pt x="1904" y="2206"/>
                    <a:pt x="1910" y="2194"/>
                    <a:pt x="1914" y="2181"/>
                  </a:cubicBezTo>
                  <a:cubicBezTo>
                    <a:pt x="1944" y="2110"/>
                    <a:pt x="1970" y="2038"/>
                    <a:pt x="1993" y="1965"/>
                  </a:cubicBezTo>
                  <a:cubicBezTo>
                    <a:pt x="2004" y="1929"/>
                    <a:pt x="2016" y="1892"/>
                    <a:pt x="2025" y="1856"/>
                  </a:cubicBezTo>
                  <a:cubicBezTo>
                    <a:pt x="2034" y="1820"/>
                    <a:pt x="2025" y="1769"/>
                    <a:pt x="2021" y="1730"/>
                  </a:cubicBezTo>
                  <a:cubicBezTo>
                    <a:pt x="2018" y="1702"/>
                    <a:pt x="2012" y="1673"/>
                    <a:pt x="2004" y="1646"/>
                  </a:cubicBezTo>
                  <a:moveTo>
                    <a:pt x="893" y="2344"/>
                  </a:moveTo>
                  <a:cubicBezTo>
                    <a:pt x="897" y="2346"/>
                    <a:pt x="901" y="2346"/>
                    <a:pt x="906" y="2346"/>
                  </a:cubicBezTo>
                  <a:cubicBezTo>
                    <a:pt x="910" y="2346"/>
                    <a:pt x="916" y="2346"/>
                    <a:pt x="920" y="2344"/>
                  </a:cubicBezTo>
                  <a:cubicBezTo>
                    <a:pt x="920" y="2349"/>
                    <a:pt x="920" y="2354"/>
                    <a:pt x="919" y="2359"/>
                  </a:cubicBezTo>
                  <a:cubicBezTo>
                    <a:pt x="917" y="2386"/>
                    <a:pt x="912" y="2413"/>
                    <a:pt x="910" y="2441"/>
                  </a:cubicBezTo>
                  <a:cubicBezTo>
                    <a:pt x="910" y="2442"/>
                    <a:pt x="910" y="2443"/>
                    <a:pt x="910" y="2444"/>
                  </a:cubicBezTo>
                  <a:cubicBezTo>
                    <a:pt x="910" y="2463"/>
                    <a:pt x="908" y="2483"/>
                    <a:pt x="904" y="2502"/>
                  </a:cubicBezTo>
                  <a:cubicBezTo>
                    <a:pt x="903" y="2500"/>
                    <a:pt x="902" y="2498"/>
                    <a:pt x="900" y="2496"/>
                  </a:cubicBezTo>
                  <a:cubicBezTo>
                    <a:pt x="891" y="2479"/>
                    <a:pt x="883" y="2461"/>
                    <a:pt x="877" y="2443"/>
                  </a:cubicBezTo>
                  <a:cubicBezTo>
                    <a:pt x="877" y="2443"/>
                    <a:pt x="878" y="2443"/>
                    <a:pt x="877" y="2442"/>
                  </a:cubicBezTo>
                  <a:cubicBezTo>
                    <a:pt x="876" y="2441"/>
                    <a:pt x="876" y="2441"/>
                    <a:pt x="875" y="2440"/>
                  </a:cubicBezTo>
                  <a:cubicBezTo>
                    <a:pt x="874" y="2439"/>
                    <a:pt x="873" y="2440"/>
                    <a:pt x="872" y="2440"/>
                  </a:cubicBezTo>
                  <a:cubicBezTo>
                    <a:pt x="871" y="2440"/>
                    <a:pt x="870" y="2439"/>
                    <a:pt x="869" y="2440"/>
                  </a:cubicBezTo>
                  <a:cubicBezTo>
                    <a:pt x="868" y="2441"/>
                    <a:pt x="868" y="2441"/>
                    <a:pt x="868" y="2442"/>
                  </a:cubicBezTo>
                  <a:cubicBezTo>
                    <a:pt x="878" y="2410"/>
                    <a:pt x="884" y="2376"/>
                    <a:pt x="893" y="2344"/>
                  </a:cubicBezTo>
                  <a:moveTo>
                    <a:pt x="1099" y="1984"/>
                  </a:moveTo>
                  <a:cubicBezTo>
                    <a:pt x="1099" y="1986"/>
                    <a:pt x="1099" y="1989"/>
                    <a:pt x="1098" y="1992"/>
                  </a:cubicBezTo>
                  <a:cubicBezTo>
                    <a:pt x="1098" y="1988"/>
                    <a:pt x="1098" y="1983"/>
                    <a:pt x="1098" y="1979"/>
                  </a:cubicBezTo>
                  <a:lnTo>
                    <a:pt x="1099" y="1984"/>
                  </a:lnTo>
                  <a:moveTo>
                    <a:pt x="1097" y="2172"/>
                  </a:moveTo>
                  <a:cubicBezTo>
                    <a:pt x="1098" y="2173"/>
                    <a:pt x="1099" y="2173"/>
                    <a:pt x="1100" y="2173"/>
                  </a:cubicBezTo>
                  <a:cubicBezTo>
                    <a:pt x="1100" y="2173"/>
                    <a:pt x="1101" y="2173"/>
                    <a:pt x="1102" y="2172"/>
                  </a:cubicBezTo>
                  <a:cubicBezTo>
                    <a:pt x="1100" y="2178"/>
                    <a:pt x="1097" y="2183"/>
                    <a:pt x="1094" y="2188"/>
                  </a:cubicBezTo>
                  <a:cubicBezTo>
                    <a:pt x="1094" y="2189"/>
                    <a:pt x="1093" y="2191"/>
                    <a:pt x="1092" y="2192"/>
                  </a:cubicBezTo>
                  <a:cubicBezTo>
                    <a:pt x="1094" y="2187"/>
                    <a:pt x="1096" y="2179"/>
                    <a:pt x="1097" y="2173"/>
                  </a:cubicBezTo>
                  <a:lnTo>
                    <a:pt x="1097" y="2172"/>
                  </a:lnTo>
                  <a:moveTo>
                    <a:pt x="1038" y="1614"/>
                  </a:moveTo>
                  <a:cubicBezTo>
                    <a:pt x="1038" y="1617"/>
                    <a:pt x="1038" y="1619"/>
                    <a:pt x="1038" y="1621"/>
                  </a:cubicBezTo>
                  <a:lnTo>
                    <a:pt x="1036" y="1615"/>
                  </a:lnTo>
                  <a:lnTo>
                    <a:pt x="1038" y="1614"/>
                  </a:lnTo>
                  <a:moveTo>
                    <a:pt x="985" y="2106"/>
                  </a:moveTo>
                  <a:cubicBezTo>
                    <a:pt x="991" y="2036"/>
                    <a:pt x="988" y="1965"/>
                    <a:pt x="989" y="1894"/>
                  </a:cubicBezTo>
                  <a:lnTo>
                    <a:pt x="990" y="1894"/>
                  </a:lnTo>
                  <a:cubicBezTo>
                    <a:pt x="991" y="1893"/>
                    <a:pt x="991" y="1893"/>
                    <a:pt x="992" y="1892"/>
                  </a:cubicBezTo>
                  <a:cubicBezTo>
                    <a:pt x="993" y="1891"/>
                    <a:pt x="994" y="1889"/>
                    <a:pt x="995" y="1888"/>
                  </a:cubicBezTo>
                  <a:cubicBezTo>
                    <a:pt x="996" y="1885"/>
                    <a:pt x="997" y="1883"/>
                    <a:pt x="998" y="1880"/>
                  </a:cubicBezTo>
                  <a:cubicBezTo>
                    <a:pt x="998" y="1883"/>
                    <a:pt x="998" y="1885"/>
                    <a:pt x="998" y="1887"/>
                  </a:cubicBezTo>
                  <a:cubicBezTo>
                    <a:pt x="998" y="1914"/>
                    <a:pt x="1000" y="1941"/>
                    <a:pt x="1003" y="1968"/>
                  </a:cubicBezTo>
                  <a:cubicBezTo>
                    <a:pt x="1003" y="1968"/>
                    <a:pt x="1003" y="1969"/>
                    <a:pt x="1004" y="1970"/>
                  </a:cubicBezTo>
                  <a:cubicBezTo>
                    <a:pt x="1004" y="1971"/>
                    <a:pt x="1005" y="1971"/>
                    <a:pt x="1006" y="1972"/>
                  </a:cubicBezTo>
                  <a:cubicBezTo>
                    <a:pt x="1007" y="1973"/>
                    <a:pt x="1008" y="1973"/>
                    <a:pt x="1010" y="1973"/>
                  </a:cubicBezTo>
                  <a:cubicBezTo>
                    <a:pt x="1011" y="1973"/>
                    <a:pt x="1012" y="1973"/>
                    <a:pt x="1013" y="1972"/>
                  </a:cubicBezTo>
                  <a:cubicBezTo>
                    <a:pt x="1014" y="1971"/>
                    <a:pt x="1014" y="1971"/>
                    <a:pt x="1015" y="1970"/>
                  </a:cubicBezTo>
                  <a:cubicBezTo>
                    <a:pt x="1015" y="1969"/>
                    <a:pt x="1016" y="1968"/>
                    <a:pt x="1016" y="1968"/>
                  </a:cubicBezTo>
                  <a:cubicBezTo>
                    <a:pt x="1022" y="1929"/>
                    <a:pt x="1025" y="1890"/>
                    <a:pt x="1025" y="1852"/>
                  </a:cubicBezTo>
                  <a:cubicBezTo>
                    <a:pt x="1025" y="1848"/>
                    <a:pt x="1025" y="1843"/>
                    <a:pt x="1024" y="1839"/>
                  </a:cubicBezTo>
                  <a:cubicBezTo>
                    <a:pt x="1026" y="1856"/>
                    <a:pt x="1029" y="1872"/>
                    <a:pt x="1034" y="1887"/>
                  </a:cubicBezTo>
                  <a:cubicBezTo>
                    <a:pt x="1034" y="1928"/>
                    <a:pt x="1035" y="1969"/>
                    <a:pt x="1036" y="2009"/>
                  </a:cubicBezTo>
                  <a:cubicBezTo>
                    <a:pt x="1036" y="2010"/>
                    <a:pt x="1036" y="2011"/>
                    <a:pt x="1037" y="2012"/>
                  </a:cubicBezTo>
                  <a:cubicBezTo>
                    <a:pt x="1037" y="2013"/>
                    <a:pt x="1039" y="2014"/>
                    <a:pt x="1039" y="2014"/>
                  </a:cubicBezTo>
                  <a:cubicBezTo>
                    <a:pt x="1040" y="2015"/>
                    <a:pt x="1041" y="2015"/>
                    <a:pt x="1043" y="2015"/>
                  </a:cubicBezTo>
                  <a:cubicBezTo>
                    <a:pt x="1044" y="2015"/>
                    <a:pt x="1045" y="2014"/>
                    <a:pt x="1046" y="2014"/>
                  </a:cubicBezTo>
                  <a:cubicBezTo>
                    <a:pt x="1047" y="2013"/>
                    <a:pt x="1047" y="2013"/>
                    <a:pt x="1048" y="2012"/>
                  </a:cubicBezTo>
                  <a:lnTo>
                    <a:pt x="1048" y="2011"/>
                  </a:lnTo>
                  <a:cubicBezTo>
                    <a:pt x="1056" y="1969"/>
                    <a:pt x="1059" y="1928"/>
                    <a:pt x="1059" y="1886"/>
                  </a:cubicBezTo>
                  <a:cubicBezTo>
                    <a:pt x="1059" y="1871"/>
                    <a:pt x="1059" y="1856"/>
                    <a:pt x="1058" y="1841"/>
                  </a:cubicBezTo>
                  <a:cubicBezTo>
                    <a:pt x="1058" y="1838"/>
                    <a:pt x="1058" y="1835"/>
                    <a:pt x="1058" y="1832"/>
                  </a:cubicBezTo>
                  <a:cubicBezTo>
                    <a:pt x="1060" y="1844"/>
                    <a:pt x="1062" y="1855"/>
                    <a:pt x="1065" y="1867"/>
                  </a:cubicBezTo>
                  <a:lnTo>
                    <a:pt x="1066" y="1868"/>
                  </a:lnTo>
                  <a:cubicBezTo>
                    <a:pt x="1066" y="1869"/>
                    <a:pt x="1067" y="1870"/>
                    <a:pt x="1068" y="1871"/>
                  </a:cubicBezTo>
                  <a:cubicBezTo>
                    <a:pt x="1069" y="1871"/>
                    <a:pt x="1070" y="1871"/>
                    <a:pt x="1071" y="1872"/>
                  </a:cubicBezTo>
                  <a:cubicBezTo>
                    <a:pt x="1072" y="1930"/>
                    <a:pt x="1076" y="1988"/>
                    <a:pt x="1083" y="2046"/>
                  </a:cubicBezTo>
                  <a:cubicBezTo>
                    <a:pt x="1083" y="2047"/>
                    <a:pt x="1083" y="2047"/>
                    <a:pt x="1084" y="2048"/>
                  </a:cubicBezTo>
                  <a:lnTo>
                    <a:pt x="1085" y="2049"/>
                  </a:lnTo>
                  <a:cubicBezTo>
                    <a:pt x="1086" y="2050"/>
                    <a:pt x="1087" y="2050"/>
                    <a:pt x="1088" y="2050"/>
                  </a:cubicBezTo>
                  <a:cubicBezTo>
                    <a:pt x="1089" y="2050"/>
                    <a:pt x="1090" y="2050"/>
                    <a:pt x="1091" y="2049"/>
                  </a:cubicBezTo>
                  <a:lnTo>
                    <a:pt x="1092" y="2048"/>
                  </a:lnTo>
                  <a:cubicBezTo>
                    <a:pt x="1093" y="2047"/>
                    <a:pt x="1093" y="2047"/>
                    <a:pt x="1093" y="2046"/>
                  </a:cubicBezTo>
                  <a:cubicBezTo>
                    <a:pt x="1093" y="2060"/>
                    <a:pt x="1093" y="2073"/>
                    <a:pt x="1092" y="2087"/>
                  </a:cubicBezTo>
                  <a:cubicBezTo>
                    <a:pt x="1085" y="2124"/>
                    <a:pt x="1080" y="2162"/>
                    <a:pt x="1071" y="2199"/>
                  </a:cubicBezTo>
                  <a:cubicBezTo>
                    <a:pt x="1066" y="2219"/>
                    <a:pt x="1062" y="2238"/>
                    <a:pt x="1057" y="2258"/>
                  </a:cubicBezTo>
                  <a:cubicBezTo>
                    <a:pt x="1054" y="2269"/>
                    <a:pt x="1050" y="2280"/>
                    <a:pt x="1046" y="2290"/>
                  </a:cubicBezTo>
                  <a:cubicBezTo>
                    <a:pt x="1048" y="2270"/>
                    <a:pt x="1050" y="2249"/>
                    <a:pt x="1053" y="2229"/>
                  </a:cubicBezTo>
                  <a:cubicBezTo>
                    <a:pt x="1058" y="2203"/>
                    <a:pt x="1061" y="2176"/>
                    <a:pt x="1061" y="2149"/>
                  </a:cubicBezTo>
                  <a:cubicBezTo>
                    <a:pt x="1061" y="2145"/>
                    <a:pt x="1055" y="2144"/>
                    <a:pt x="1054" y="2149"/>
                  </a:cubicBezTo>
                  <a:cubicBezTo>
                    <a:pt x="1050" y="2175"/>
                    <a:pt x="1042" y="2200"/>
                    <a:pt x="1035" y="2227"/>
                  </a:cubicBezTo>
                  <a:cubicBezTo>
                    <a:pt x="1025" y="2267"/>
                    <a:pt x="1024" y="2307"/>
                    <a:pt x="1012" y="2347"/>
                  </a:cubicBezTo>
                  <a:cubicBezTo>
                    <a:pt x="1008" y="2358"/>
                    <a:pt x="1003" y="2368"/>
                    <a:pt x="998" y="2377"/>
                  </a:cubicBezTo>
                  <a:cubicBezTo>
                    <a:pt x="996" y="2380"/>
                    <a:pt x="994" y="2383"/>
                    <a:pt x="992" y="2386"/>
                  </a:cubicBezTo>
                  <a:cubicBezTo>
                    <a:pt x="994" y="2382"/>
                    <a:pt x="996" y="2377"/>
                    <a:pt x="999" y="2373"/>
                  </a:cubicBezTo>
                  <a:cubicBezTo>
                    <a:pt x="1017" y="2339"/>
                    <a:pt x="1013" y="2300"/>
                    <a:pt x="1027" y="2265"/>
                  </a:cubicBezTo>
                  <a:cubicBezTo>
                    <a:pt x="1029" y="2260"/>
                    <a:pt x="1023" y="2257"/>
                    <a:pt x="1020" y="2261"/>
                  </a:cubicBezTo>
                  <a:cubicBezTo>
                    <a:pt x="995" y="2288"/>
                    <a:pt x="1001" y="2333"/>
                    <a:pt x="984" y="2365"/>
                  </a:cubicBezTo>
                  <a:cubicBezTo>
                    <a:pt x="964" y="2402"/>
                    <a:pt x="959" y="2447"/>
                    <a:pt x="945" y="2488"/>
                  </a:cubicBezTo>
                  <a:cubicBezTo>
                    <a:pt x="937" y="2517"/>
                    <a:pt x="925" y="2546"/>
                    <a:pt x="910" y="2573"/>
                  </a:cubicBezTo>
                  <a:cubicBezTo>
                    <a:pt x="904" y="2583"/>
                    <a:pt x="897" y="2594"/>
                    <a:pt x="889" y="2604"/>
                  </a:cubicBezTo>
                  <a:cubicBezTo>
                    <a:pt x="855" y="2645"/>
                    <a:pt x="856" y="2607"/>
                    <a:pt x="853" y="2578"/>
                  </a:cubicBezTo>
                  <a:cubicBezTo>
                    <a:pt x="853" y="2577"/>
                    <a:pt x="853" y="2577"/>
                    <a:pt x="853" y="2577"/>
                  </a:cubicBezTo>
                  <a:cubicBezTo>
                    <a:pt x="852" y="2576"/>
                    <a:pt x="852" y="2576"/>
                    <a:pt x="852" y="2576"/>
                  </a:cubicBezTo>
                  <a:cubicBezTo>
                    <a:pt x="851" y="2576"/>
                    <a:pt x="851" y="2575"/>
                    <a:pt x="850" y="2575"/>
                  </a:cubicBezTo>
                  <a:cubicBezTo>
                    <a:pt x="863" y="2546"/>
                    <a:pt x="869" y="2515"/>
                    <a:pt x="869" y="2484"/>
                  </a:cubicBezTo>
                  <a:cubicBezTo>
                    <a:pt x="869" y="2478"/>
                    <a:pt x="869" y="2471"/>
                    <a:pt x="868" y="2465"/>
                  </a:cubicBezTo>
                  <a:cubicBezTo>
                    <a:pt x="868" y="2464"/>
                    <a:pt x="868" y="2464"/>
                    <a:pt x="867" y="2463"/>
                  </a:cubicBezTo>
                  <a:cubicBezTo>
                    <a:pt x="866" y="2462"/>
                    <a:pt x="866" y="2463"/>
                    <a:pt x="865" y="2463"/>
                  </a:cubicBezTo>
                  <a:cubicBezTo>
                    <a:pt x="865" y="2463"/>
                    <a:pt x="864" y="2462"/>
                    <a:pt x="863" y="2463"/>
                  </a:cubicBezTo>
                  <a:cubicBezTo>
                    <a:pt x="862" y="2464"/>
                    <a:pt x="862" y="2464"/>
                    <a:pt x="862" y="2465"/>
                  </a:cubicBezTo>
                  <a:cubicBezTo>
                    <a:pt x="853" y="2481"/>
                    <a:pt x="847" y="2499"/>
                    <a:pt x="846" y="2518"/>
                  </a:cubicBezTo>
                  <a:cubicBezTo>
                    <a:pt x="844" y="2557"/>
                    <a:pt x="821" y="2590"/>
                    <a:pt x="812" y="2626"/>
                  </a:cubicBezTo>
                  <a:cubicBezTo>
                    <a:pt x="810" y="2635"/>
                    <a:pt x="776" y="2702"/>
                    <a:pt x="769" y="2692"/>
                  </a:cubicBezTo>
                  <a:cubicBezTo>
                    <a:pt x="746" y="2655"/>
                    <a:pt x="756" y="2602"/>
                    <a:pt x="753" y="2560"/>
                  </a:cubicBezTo>
                  <a:cubicBezTo>
                    <a:pt x="753" y="2558"/>
                    <a:pt x="751" y="2558"/>
                    <a:pt x="750" y="2560"/>
                  </a:cubicBezTo>
                  <a:cubicBezTo>
                    <a:pt x="758" y="2527"/>
                    <a:pt x="768" y="2495"/>
                    <a:pt x="776" y="2462"/>
                  </a:cubicBezTo>
                  <a:cubicBezTo>
                    <a:pt x="783" y="2441"/>
                    <a:pt x="791" y="2420"/>
                    <a:pt x="800" y="2399"/>
                  </a:cubicBezTo>
                  <a:cubicBezTo>
                    <a:pt x="805" y="2382"/>
                    <a:pt x="809" y="2363"/>
                    <a:pt x="810" y="2345"/>
                  </a:cubicBezTo>
                  <a:cubicBezTo>
                    <a:pt x="810" y="2351"/>
                    <a:pt x="810" y="2356"/>
                    <a:pt x="812" y="2361"/>
                  </a:cubicBezTo>
                  <a:cubicBezTo>
                    <a:pt x="818" y="2397"/>
                    <a:pt x="819" y="2444"/>
                    <a:pt x="839" y="2476"/>
                  </a:cubicBezTo>
                  <a:cubicBezTo>
                    <a:pt x="840" y="2477"/>
                    <a:pt x="841" y="2478"/>
                    <a:pt x="842" y="2479"/>
                  </a:cubicBezTo>
                  <a:cubicBezTo>
                    <a:pt x="843" y="2480"/>
                    <a:pt x="844" y="2480"/>
                    <a:pt x="846" y="2480"/>
                  </a:cubicBezTo>
                  <a:cubicBezTo>
                    <a:pt x="847" y="2480"/>
                    <a:pt x="848" y="2480"/>
                    <a:pt x="850" y="2479"/>
                  </a:cubicBezTo>
                  <a:cubicBezTo>
                    <a:pt x="851" y="2478"/>
                    <a:pt x="852" y="2477"/>
                    <a:pt x="853" y="2476"/>
                  </a:cubicBezTo>
                  <a:cubicBezTo>
                    <a:pt x="853" y="2475"/>
                    <a:pt x="854" y="2475"/>
                    <a:pt x="854" y="2474"/>
                  </a:cubicBezTo>
                  <a:cubicBezTo>
                    <a:pt x="858" y="2465"/>
                    <a:pt x="862" y="2455"/>
                    <a:pt x="865" y="2445"/>
                  </a:cubicBezTo>
                  <a:lnTo>
                    <a:pt x="865" y="2446"/>
                  </a:lnTo>
                  <a:cubicBezTo>
                    <a:pt x="865" y="2447"/>
                    <a:pt x="865" y="2447"/>
                    <a:pt x="865" y="2448"/>
                  </a:cubicBezTo>
                  <a:cubicBezTo>
                    <a:pt x="870" y="2472"/>
                    <a:pt x="879" y="2511"/>
                    <a:pt x="899" y="2528"/>
                  </a:cubicBezTo>
                  <a:cubicBezTo>
                    <a:pt x="900" y="2528"/>
                    <a:pt x="899" y="2528"/>
                    <a:pt x="900" y="2529"/>
                  </a:cubicBezTo>
                  <a:cubicBezTo>
                    <a:pt x="901" y="2530"/>
                    <a:pt x="903" y="2530"/>
                    <a:pt x="905" y="2530"/>
                  </a:cubicBezTo>
                  <a:cubicBezTo>
                    <a:pt x="906" y="2530"/>
                    <a:pt x="908" y="2530"/>
                    <a:pt x="909" y="2529"/>
                  </a:cubicBezTo>
                  <a:cubicBezTo>
                    <a:pt x="910" y="2528"/>
                    <a:pt x="911" y="2528"/>
                    <a:pt x="912" y="2527"/>
                  </a:cubicBezTo>
                  <a:cubicBezTo>
                    <a:pt x="937" y="2495"/>
                    <a:pt x="929" y="2433"/>
                    <a:pt x="934" y="2395"/>
                  </a:cubicBezTo>
                  <a:cubicBezTo>
                    <a:pt x="941" y="2361"/>
                    <a:pt x="945" y="2327"/>
                    <a:pt x="946" y="2293"/>
                  </a:cubicBezTo>
                  <a:cubicBezTo>
                    <a:pt x="947" y="2288"/>
                    <a:pt x="949" y="2282"/>
                    <a:pt x="950" y="2277"/>
                  </a:cubicBezTo>
                  <a:cubicBezTo>
                    <a:pt x="968" y="2221"/>
                    <a:pt x="980" y="2164"/>
                    <a:pt x="986" y="2106"/>
                  </a:cubicBezTo>
                  <a:lnTo>
                    <a:pt x="985" y="2106"/>
                  </a:lnTo>
                  <a:moveTo>
                    <a:pt x="970" y="1564"/>
                  </a:moveTo>
                  <a:lnTo>
                    <a:pt x="970" y="1567"/>
                  </a:lnTo>
                  <a:lnTo>
                    <a:pt x="970" y="1562"/>
                  </a:lnTo>
                  <a:lnTo>
                    <a:pt x="970" y="1564"/>
                  </a:lnTo>
                  <a:moveTo>
                    <a:pt x="963" y="1538"/>
                  </a:moveTo>
                  <a:lnTo>
                    <a:pt x="961" y="1538"/>
                  </a:lnTo>
                  <a:lnTo>
                    <a:pt x="959" y="1523"/>
                  </a:lnTo>
                  <a:lnTo>
                    <a:pt x="963" y="1538"/>
                  </a:lnTo>
                  <a:moveTo>
                    <a:pt x="1268" y="805"/>
                  </a:moveTo>
                  <a:lnTo>
                    <a:pt x="1268" y="805"/>
                  </a:lnTo>
                  <a:moveTo>
                    <a:pt x="831" y="275"/>
                  </a:moveTo>
                  <a:lnTo>
                    <a:pt x="831" y="275"/>
                  </a:lnTo>
                  <a:moveTo>
                    <a:pt x="730" y="187"/>
                  </a:moveTo>
                  <a:lnTo>
                    <a:pt x="731" y="189"/>
                  </a:lnTo>
                  <a:cubicBezTo>
                    <a:pt x="751" y="223"/>
                    <a:pt x="776" y="253"/>
                    <a:pt x="807" y="279"/>
                  </a:cubicBezTo>
                  <a:lnTo>
                    <a:pt x="803" y="280"/>
                  </a:lnTo>
                  <a:cubicBezTo>
                    <a:pt x="802" y="279"/>
                    <a:pt x="801" y="278"/>
                    <a:pt x="799" y="277"/>
                  </a:cubicBezTo>
                  <a:cubicBezTo>
                    <a:pt x="797" y="276"/>
                    <a:pt x="794" y="275"/>
                    <a:pt x="791" y="275"/>
                  </a:cubicBezTo>
                  <a:cubicBezTo>
                    <a:pt x="790" y="274"/>
                    <a:pt x="789" y="273"/>
                    <a:pt x="788" y="272"/>
                  </a:cubicBezTo>
                  <a:cubicBezTo>
                    <a:pt x="787" y="271"/>
                    <a:pt x="785" y="271"/>
                    <a:pt x="784" y="271"/>
                  </a:cubicBezTo>
                  <a:cubicBezTo>
                    <a:pt x="783" y="271"/>
                    <a:pt x="782" y="271"/>
                    <a:pt x="782" y="271"/>
                  </a:cubicBezTo>
                  <a:cubicBezTo>
                    <a:pt x="779" y="271"/>
                    <a:pt x="776" y="271"/>
                    <a:pt x="774" y="272"/>
                  </a:cubicBezTo>
                  <a:cubicBezTo>
                    <a:pt x="774" y="267"/>
                    <a:pt x="774" y="262"/>
                    <a:pt x="774" y="261"/>
                  </a:cubicBezTo>
                  <a:cubicBezTo>
                    <a:pt x="774" y="260"/>
                    <a:pt x="773" y="258"/>
                    <a:pt x="773" y="257"/>
                  </a:cubicBezTo>
                  <a:cubicBezTo>
                    <a:pt x="772" y="256"/>
                    <a:pt x="771" y="254"/>
                    <a:pt x="769" y="254"/>
                  </a:cubicBezTo>
                  <a:cubicBezTo>
                    <a:pt x="767" y="253"/>
                    <a:pt x="766" y="252"/>
                    <a:pt x="764" y="252"/>
                  </a:cubicBezTo>
                  <a:cubicBezTo>
                    <a:pt x="762" y="252"/>
                    <a:pt x="760" y="253"/>
                    <a:pt x="759" y="254"/>
                  </a:cubicBezTo>
                  <a:cubicBezTo>
                    <a:pt x="758" y="254"/>
                    <a:pt x="757" y="255"/>
                    <a:pt x="757" y="255"/>
                  </a:cubicBezTo>
                  <a:lnTo>
                    <a:pt x="755" y="257"/>
                  </a:lnTo>
                  <a:cubicBezTo>
                    <a:pt x="756" y="250"/>
                    <a:pt x="757" y="243"/>
                    <a:pt x="757" y="235"/>
                  </a:cubicBezTo>
                  <a:lnTo>
                    <a:pt x="757" y="234"/>
                  </a:lnTo>
                  <a:cubicBezTo>
                    <a:pt x="757" y="233"/>
                    <a:pt x="757" y="232"/>
                    <a:pt x="756" y="230"/>
                  </a:cubicBezTo>
                  <a:cubicBezTo>
                    <a:pt x="755" y="228"/>
                    <a:pt x="753" y="227"/>
                    <a:pt x="752" y="226"/>
                  </a:cubicBezTo>
                  <a:cubicBezTo>
                    <a:pt x="750" y="225"/>
                    <a:pt x="749" y="225"/>
                    <a:pt x="748" y="225"/>
                  </a:cubicBezTo>
                  <a:cubicBezTo>
                    <a:pt x="746" y="225"/>
                    <a:pt x="744" y="225"/>
                    <a:pt x="743" y="226"/>
                  </a:cubicBezTo>
                  <a:cubicBezTo>
                    <a:pt x="741" y="227"/>
                    <a:pt x="741" y="228"/>
                    <a:pt x="740" y="230"/>
                  </a:cubicBezTo>
                  <a:cubicBezTo>
                    <a:pt x="739" y="231"/>
                    <a:pt x="739" y="231"/>
                    <a:pt x="739" y="232"/>
                  </a:cubicBezTo>
                  <a:lnTo>
                    <a:pt x="735" y="242"/>
                  </a:lnTo>
                  <a:cubicBezTo>
                    <a:pt x="735" y="241"/>
                    <a:pt x="735" y="240"/>
                    <a:pt x="735" y="239"/>
                  </a:cubicBezTo>
                  <a:cubicBezTo>
                    <a:pt x="735" y="238"/>
                    <a:pt x="735" y="238"/>
                    <a:pt x="735" y="238"/>
                  </a:cubicBezTo>
                  <a:cubicBezTo>
                    <a:pt x="735" y="236"/>
                    <a:pt x="733" y="235"/>
                    <a:pt x="733" y="233"/>
                  </a:cubicBezTo>
                  <a:cubicBezTo>
                    <a:pt x="732" y="231"/>
                    <a:pt x="731" y="231"/>
                    <a:pt x="730" y="230"/>
                  </a:cubicBezTo>
                  <a:cubicBezTo>
                    <a:pt x="729" y="229"/>
                    <a:pt x="726" y="229"/>
                    <a:pt x="725" y="229"/>
                  </a:cubicBezTo>
                  <a:cubicBezTo>
                    <a:pt x="723" y="229"/>
                    <a:pt x="722" y="229"/>
                    <a:pt x="721" y="230"/>
                  </a:cubicBezTo>
                  <a:cubicBezTo>
                    <a:pt x="719" y="231"/>
                    <a:pt x="717" y="232"/>
                    <a:pt x="717" y="233"/>
                  </a:cubicBezTo>
                  <a:cubicBezTo>
                    <a:pt x="716" y="234"/>
                    <a:pt x="717" y="235"/>
                    <a:pt x="717" y="235"/>
                  </a:cubicBezTo>
                  <a:cubicBezTo>
                    <a:pt x="714" y="242"/>
                    <a:pt x="711" y="248"/>
                    <a:pt x="709" y="255"/>
                  </a:cubicBezTo>
                  <a:cubicBezTo>
                    <a:pt x="707" y="255"/>
                    <a:pt x="706" y="256"/>
                    <a:pt x="705" y="256"/>
                  </a:cubicBezTo>
                  <a:cubicBezTo>
                    <a:pt x="704" y="257"/>
                    <a:pt x="703" y="258"/>
                    <a:pt x="702" y="259"/>
                  </a:cubicBezTo>
                  <a:cubicBezTo>
                    <a:pt x="702" y="258"/>
                    <a:pt x="701" y="258"/>
                    <a:pt x="701" y="257"/>
                  </a:cubicBezTo>
                  <a:cubicBezTo>
                    <a:pt x="700" y="256"/>
                    <a:pt x="699" y="255"/>
                    <a:pt x="698" y="254"/>
                  </a:cubicBezTo>
                  <a:cubicBezTo>
                    <a:pt x="712" y="236"/>
                    <a:pt x="725" y="227"/>
                    <a:pt x="731" y="204"/>
                  </a:cubicBezTo>
                  <a:lnTo>
                    <a:pt x="731" y="202"/>
                  </a:lnTo>
                  <a:lnTo>
                    <a:pt x="731" y="201"/>
                  </a:lnTo>
                  <a:cubicBezTo>
                    <a:pt x="731" y="200"/>
                    <a:pt x="730" y="199"/>
                    <a:pt x="730" y="197"/>
                  </a:cubicBezTo>
                  <a:cubicBezTo>
                    <a:pt x="729" y="195"/>
                    <a:pt x="729" y="196"/>
                    <a:pt x="728" y="195"/>
                  </a:cubicBezTo>
                  <a:cubicBezTo>
                    <a:pt x="727" y="195"/>
                    <a:pt x="726" y="194"/>
                    <a:pt x="726" y="194"/>
                  </a:cubicBezTo>
                  <a:cubicBezTo>
                    <a:pt x="728" y="191"/>
                    <a:pt x="729" y="189"/>
                    <a:pt x="730" y="187"/>
                  </a:cubicBezTo>
                  <a:moveTo>
                    <a:pt x="757" y="299"/>
                  </a:moveTo>
                  <a:lnTo>
                    <a:pt x="757" y="299"/>
                  </a:lnTo>
                  <a:moveTo>
                    <a:pt x="739" y="312"/>
                  </a:moveTo>
                  <a:lnTo>
                    <a:pt x="729" y="319"/>
                  </a:lnTo>
                  <a:cubicBezTo>
                    <a:pt x="730" y="313"/>
                    <a:pt x="731" y="308"/>
                    <a:pt x="732" y="302"/>
                  </a:cubicBezTo>
                  <a:cubicBezTo>
                    <a:pt x="734" y="297"/>
                    <a:pt x="732" y="304"/>
                    <a:pt x="732" y="305"/>
                  </a:cubicBezTo>
                  <a:cubicBezTo>
                    <a:pt x="732" y="307"/>
                    <a:pt x="733" y="308"/>
                    <a:pt x="734" y="310"/>
                  </a:cubicBezTo>
                  <a:cubicBezTo>
                    <a:pt x="734" y="311"/>
                    <a:pt x="736" y="312"/>
                    <a:pt x="737" y="313"/>
                  </a:cubicBezTo>
                  <a:lnTo>
                    <a:pt x="739" y="312"/>
                  </a:lnTo>
                  <a:moveTo>
                    <a:pt x="713" y="331"/>
                  </a:moveTo>
                  <a:lnTo>
                    <a:pt x="705" y="336"/>
                  </a:lnTo>
                  <a:cubicBezTo>
                    <a:pt x="707" y="330"/>
                    <a:pt x="709" y="325"/>
                    <a:pt x="710" y="319"/>
                  </a:cubicBezTo>
                  <a:cubicBezTo>
                    <a:pt x="710" y="320"/>
                    <a:pt x="710" y="322"/>
                    <a:pt x="710" y="323"/>
                  </a:cubicBezTo>
                  <a:cubicBezTo>
                    <a:pt x="710" y="324"/>
                    <a:pt x="710" y="325"/>
                    <a:pt x="710" y="326"/>
                  </a:cubicBezTo>
                  <a:cubicBezTo>
                    <a:pt x="710" y="327"/>
                    <a:pt x="710" y="329"/>
                    <a:pt x="711" y="330"/>
                  </a:cubicBezTo>
                  <a:cubicBezTo>
                    <a:pt x="711" y="331"/>
                    <a:pt x="712" y="331"/>
                    <a:pt x="712" y="332"/>
                  </a:cubicBezTo>
                  <a:lnTo>
                    <a:pt x="713" y="331"/>
                  </a:lnTo>
                  <a:moveTo>
                    <a:pt x="608" y="158"/>
                  </a:moveTo>
                  <a:lnTo>
                    <a:pt x="604" y="161"/>
                  </a:lnTo>
                  <a:lnTo>
                    <a:pt x="603" y="161"/>
                  </a:lnTo>
                  <a:cubicBezTo>
                    <a:pt x="593" y="168"/>
                    <a:pt x="584" y="176"/>
                    <a:pt x="576" y="185"/>
                  </a:cubicBezTo>
                  <a:cubicBezTo>
                    <a:pt x="576" y="182"/>
                    <a:pt x="575" y="180"/>
                    <a:pt x="575" y="177"/>
                  </a:cubicBezTo>
                  <a:cubicBezTo>
                    <a:pt x="573" y="169"/>
                    <a:pt x="573" y="161"/>
                    <a:pt x="572" y="153"/>
                  </a:cubicBezTo>
                  <a:cubicBezTo>
                    <a:pt x="584" y="156"/>
                    <a:pt x="595" y="158"/>
                    <a:pt x="607" y="158"/>
                  </a:cubicBezTo>
                  <a:lnTo>
                    <a:pt x="608" y="158"/>
                  </a:lnTo>
                  <a:moveTo>
                    <a:pt x="560" y="147"/>
                  </a:moveTo>
                  <a:cubicBezTo>
                    <a:pt x="558" y="154"/>
                    <a:pt x="558" y="160"/>
                    <a:pt x="558" y="167"/>
                  </a:cubicBezTo>
                  <a:cubicBezTo>
                    <a:pt x="558" y="170"/>
                    <a:pt x="558" y="173"/>
                    <a:pt x="558" y="177"/>
                  </a:cubicBezTo>
                  <a:cubicBezTo>
                    <a:pt x="558" y="185"/>
                    <a:pt x="560" y="192"/>
                    <a:pt x="564" y="198"/>
                  </a:cubicBezTo>
                  <a:lnTo>
                    <a:pt x="556" y="209"/>
                  </a:lnTo>
                  <a:cubicBezTo>
                    <a:pt x="555" y="197"/>
                    <a:pt x="550" y="185"/>
                    <a:pt x="549" y="174"/>
                  </a:cubicBezTo>
                  <a:cubicBezTo>
                    <a:pt x="548" y="162"/>
                    <a:pt x="548" y="151"/>
                    <a:pt x="548" y="140"/>
                  </a:cubicBezTo>
                  <a:cubicBezTo>
                    <a:pt x="551" y="143"/>
                    <a:pt x="555" y="146"/>
                    <a:pt x="559" y="148"/>
                  </a:cubicBezTo>
                  <a:lnTo>
                    <a:pt x="560" y="147"/>
                  </a:lnTo>
                  <a:moveTo>
                    <a:pt x="538" y="132"/>
                  </a:moveTo>
                  <a:cubicBezTo>
                    <a:pt x="535" y="159"/>
                    <a:pt x="529" y="199"/>
                    <a:pt x="549" y="218"/>
                  </a:cubicBezTo>
                  <a:cubicBezTo>
                    <a:pt x="545" y="225"/>
                    <a:pt x="540" y="232"/>
                    <a:pt x="536" y="239"/>
                  </a:cubicBezTo>
                  <a:cubicBezTo>
                    <a:pt x="536" y="236"/>
                    <a:pt x="534" y="234"/>
                    <a:pt x="534" y="231"/>
                  </a:cubicBezTo>
                  <a:cubicBezTo>
                    <a:pt x="533" y="226"/>
                    <a:pt x="532" y="222"/>
                    <a:pt x="531" y="217"/>
                  </a:cubicBezTo>
                  <a:cubicBezTo>
                    <a:pt x="530" y="205"/>
                    <a:pt x="529" y="193"/>
                    <a:pt x="526" y="181"/>
                  </a:cubicBezTo>
                  <a:cubicBezTo>
                    <a:pt x="520" y="157"/>
                    <a:pt x="518" y="132"/>
                    <a:pt x="512" y="109"/>
                  </a:cubicBezTo>
                  <a:cubicBezTo>
                    <a:pt x="520" y="117"/>
                    <a:pt x="528" y="126"/>
                    <a:pt x="537" y="133"/>
                  </a:cubicBezTo>
                  <a:lnTo>
                    <a:pt x="538" y="132"/>
                  </a:lnTo>
                  <a:moveTo>
                    <a:pt x="447" y="635"/>
                  </a:moveTo>
                  <a:cubicBezTo>
                    <a:pt x="447" y="632"/>
                    <a:pt x="447" y="629"/>
                    <a:pt x="448" y="626"/>
                  </a:cubicBezTo>
                  <a:cubicBezTo>
                    <a:pt x="450" y="630"/>
                    <a:pt x="451" y="633"/>
                    <a:pt x="454" y="637"/>
                  </a:cubicBezTo>
                  <a:cubicBezTo>
                    <a:pt x="454" y="638"/>
                    <a:pt x="455" y="639"/>
                    <a:pt x="456" y="641"/>
                  </a:cubicBezTo>
                  <a:lnTo>
                    <a:pt x="447" y="635"/>
                  </a:lnTo>
                  <a:moveTo>
                    <a:pt x="466" y="332"/>
                  </a:moveTo>
                  <a:cubicBezTo>
                    <a:pt x="472" y="310"/>
                    <a:pt x="479" y="288"/>
                    <a:pt x="487" y="268"/>
                  </a:cubicBezTo>
                  <a:cubicBezTo>
                    <a:pt x="490" y="255"/>
                    <a:pt x="491" y="243"/>
                    <a:pt x="491" y="231"/>
                  </a:cubicBezTo>
                  <a:cubicBezTo>
                    <a:pt x="491" y="222"/>
                    <a:pt x="490" y="213"/>
                    <a:pt x="489" y="204"/>
                  </a:cubicBezTo>
                  <a:cubicBezTo>
                    <a:pt x="487" y="160"/>
                    <a:pt x="487" y="117"/>
                    <a:pt x="483" y="73"/>
                  </a:cubicBezTo>
                  <a:cubicBezTo>
                    <a:pt x="488" y="81"/>
                    <a:pt x="494" y="88"/>
                    <a:pt x="500" y="96"/>
                  </a:cubicBezTo>
                  <a:cubicBezTo>
                    <a:pt x="499" y="102"/>
                    <a:pt x="499" y="109"/>
                    <a:pt x="499" y="115"/>
                  </a:cubicBezTo>
                  <a:cubicBezTo>
                    <a:pt x="499" y="132"/>
                    <a:pt x="502" y="149"/>
                    <a:pt x="507" y="166"/>
                  </a:cubicBezTo>
                  <a:cubicBezTo>
                    <a:pt x="510" y="186"/>
                    <a:pt x="514" y="205"/>
                    <a:pt x="520" y="225"/>
                  </a:cubicBezTo>
                  <a:cubicBezTo>
                    <a:pt x="519" y="229"/>
                    <a:pt x="519" y="233"/>
                    <a:pt x="519" y="237"/>
                  </a:cubicBezTo>
                  <a:cubicBezTo>
                    <a:pt x="519" y="244"/>
                    <a:pt x="520" y="251"/>
                    <a:pt x="521" y="258"/>
                  </a:cubicBezTo>
                  <a:cubicBezTo>
                    <a:pt x="521" y="259"/>
                    <a:pt x="522" y="260"/>
                    <a:pt x="522" y="261"/>
                  </a:cubicBezTo>
                  <a:lnTo>
                    <a:pt x="523" y="262"/>
                  </a:lnTo>
                  <a:cubicBezTo>
                    <a:pt x="520" y="268"/>
                    <a:pt x="517" y="273"/>
                    <a:pt x="515" y="279"/>
                  </a:cubicBezTo>
                  <a:cubicBezTo>
                    <a:pt x="515" y="261"/>
                    <a:pt x="512" y="244"/>
                    <a:pt x="510" y="227"/>
                  </a:cubicBezTo>
                  <a:cubicBezTo>
                    <a:pt x="510" y="223"/>
                    <a:pt x="505" y="224"/>
                    <a:pt x="504" y="227"/>
                  </a:cubicBezTo>
                  <a:cubicBezTo>
                    <a:pt x="503" y="244"/>
                    <a:pt x="501" y="261"/>
                    <a:pt x="500" y="278"/>
                  </a:cubicBezTo>
                  <a:cubicBezTo>
                    <a:pt x="499" y="282"/>
                    <a:pt x="499" y="285"/>
                    <a:pt x="499" y="289"/>
                  </a:cubicBezTo>
                  <a:cubicBezTo>
                    <a:pt x="499" y="296"/>
                    <a:pt x="500" y="303"/>
                    <a:pt x="502" y="309"/>
                  </a:cubicBezTo>
                  <a:cubicBezTo>
                    <a:pt x="499" y="316"/>
                    <a:pt x="497" y="323"/>
                    <a:pt x="494" y="330"/>
                  </a:cubicBezTo>
                  <a:cubicBezTo>
                    <a:pt x="494" y="323"/>
                    <a:pt x="493" y="315"/>
                    <a:pt x="492" y="308"/>
                  </a:cubicBezTo>
                  <a:cubicBezTo>
                    <a:pt x="491" y="301"/>
                    <a:pt x="478" y="298"/>
                    <a:pt x="477" y="308"/>
                  </a:cubicBezTo>
                  <a:cubicBezTo>
                    <a:pt x="474" y="327"/>
                    <a:pt x="473" y="346"/>
                    <a:pt x="473" y="366"/>
                  </a:cubicBezTo>
                  <a:lnTo>
                    <a:pt x="473" y="367"/>
                  </a:lnTo>
                  <a:cubicBezTo>
                    <a:pt x="473" y="369"/>
                    <a:pt x="473" y="371"/>
                    <a:pt x="475" y="373"/>
                  </a:cubicBezTo>
                  <a:cubicBezTo>
                    <a:pt x="476" y="374"/>
                    <a:pt x="477" y="376"/>
                    <a:pt x="479" y="377"/>
                  </a:cubicBezTo>
                  <a:cubicBezTo>
                    <a:pt x="472" y="399"/>
                    <a:pt x="464" y="423"/>
                    <a:pt x="459" y="447"/>
                  </a:cubicBezTo>
                  <a:cubicBezTo>
                    <a:pt x="459" y="441"/>
                    <a:pt x="459" y="435"/>
                    <a:pt x="459" y="429"/>
                  </a:cubicBezTo>
                  <a:cubicBezTo>
                    <a:pt x="459" y="397"/>
                    <a:pt x="461" y="365"/>
                    <a:pt x="465" y="332"/>
                  </a:cubicBezTo>
                  <a:lnTo>
                    <a:pt x="466" y="332"/>
                  </a:lnTo>
                  <a:moveTo>
                    <a:pt x="464" y="560"/>
                  </a:moveTo>
                  <a:cubicBezTo>
                    <a:pt x="471" y="492"/>
                    <a:pt x="485" y="424"/>
                    <a:pt x="508" y="360"/>
                  </a:cubicBezTo>
                  <a:cubicBezTo>
                    <a:pt x="514" y="343"/>
                    <a:pt x="518" y="325"/>
                    <a:pt x="523" y="309"/>
                  </a:cubicBezTo>
                  <a:cubicBezTo>
                    <a:pt x="528" y="292"/>
                    <a:pt x="538" y="276"/>
                    <a:pt x="546" y="260"/>
                  </a:cubicBezTo>
                  <a:cubicBezTo>
                    <a:pt x="566" y="223"/>
                    <a:pt x="602" y="195"/>
                    <a:pt x="621" y="159"/>
                  </a:cubicBezTo>
                  <a:lnTo>
                    <a:pt x="629" y="160"/>
                  </a:lnTo>
                  <a:cubicBezTo>
                    <a:pt x="637" y="162"/>
                    <a:pt x="646" y="163"/>
                    <a:pt x="655" y="163"/>
                  </a:cubicBezTo>
                  <a:cubicBezTo>
                    <a:pt x="657" y="163"/>
                    <a:pt x="659" y="163"/>
                    <a:pt x="662" y="163"/>
                  </a:cubicBezTo>
                  <a:cubicBezTo>
                    <a:pt x="682" y="168"/>
                    <a:pt x="702" y="175"/>
                    <a:pt x="721" y="183"/>
                  </a:cubicBezTo>
                  <a:cubicBezTo>
                    <a:pt x="703" y="213"/>
                    <a:pt x="682" y="241"/>
                    <a:pt x="658" y="266"/>
                  </a:cubicBezTo>
                  <a:cubicBezTo>
                    <a:pt x="657" y="267"/>
                    <a:pt x="657" y="267"/>
                    <a:pt x="657" y="267"/>
                  </a:cubicBezTo>
                  <a:cubicBezTo>
                    <a:pt x="657" y="268"/>
                    <a:pt x="656" y="268"/>
                    <a:pt x="656" y="269"/>
                  </a:cubicBezTo>
                  <a:cubicBezTo>
                    <a:pt x="648" y="275"/>
                    <a:pt x="641" y="281"/>
                    <a:pt x="633" y="288"/>
                  </a:cubicBezTo>
                  <a:cubicBezTo>
                    <a:pt x="602" y="316"/>
                    <a:pt x="575" y="348"/>
                    <a:pt x="552" y="383"/>
                  </a:cubicBezTo>
                  <a:cubicBezTo>
                    <a:pt x="517" y="434"/>
                    <a:pt x="478" y="497"/>
                    <a:pt x="463" y="561"/>
                  </a:cubicBezTo>
                  <a:lnTo>
                    <a:pt x="464" y="560"/>
                  </a:lnTo>
                  <a:moveTo>
                    <a:pt x="672" y="293"/>
                  </a:moveTo>
                  <a:cubicBezTo>
                    <a:pt x="672" y="293"/>
                    <a:pt x="672" y="292"/>
                    <a:pt x="672" y="291"/>
                  </a:cubicBezTo>
                  <a:cubicBezTo>
                    <a:pt x="672" y="290"/>
                    <a:pt x="672" y="290"/>
                    <a:pt x="672" y="290"/>
                  </a:cubicBezTo>
                  <a:cubicBezTo>
                    <a:pt x="672" y="289"/>
                    <a:pt x="671" y="287"/>
                    <a:pt x="671" y="286"/>
                  </a:cubicBezTo>
                  <a:cubicBezTo>
                    <a:pt x="670" y="285"/>
                    <a:pt x="669" y="284"/>
                    <a:pt x="668" y="283"/>
                  </a:cubicBezTo>
                  <a:cubicBezTo>
                    <a:pt x="666" y="282"/>
                    <a:pt x="665" y="282"/>
                    <a:pt x="664" y="282"/>
                  </a:cubicBezTo>
                  <a:cubicBezTo>
                    <a:pt x="662" y="282"/>
                    <a:pt x="661" y="282"/>
                    <a:pt x="660" y="283"/>
                  </a:cubicBezTo>
                  <a:cubicBezTo>
                    <a:pt x="658" y="284"/>
                    <a:pt x="657" y="285"/>
                    <a:pt x="657" y="286"/>
                  </a:cubicBezTo>
                  <a:cubicBezTo>
                    <a:pt x="656" y="287"/>
                    <a:pt x="656" y="287"/>
                    <a:pt x="656" y="288"/>
                  </a:cubicBezTo>
                  <a:cubicBezTo>
                    <a:pt x="652" y="295"/>
                    <a:pt x="649" y="304"/>
                    <a:pt x="646" y="312"/>
                  </a:cubicBezTo>
                  <a:cubicBezTo>
                    <a:pt x="646" y="310"/>
                    <a:pt x="646" y="307"/>
                    <a:pt x="646" y="305"/>
                  </a:cubicBezTo>
                  <a:cubicBezTo>
                    <a:pt x="646" y="303"/>
                    <a:pt x="641" y="298"/>
                    <a:pt x="637" y="299"/>
                  </a:cubicBezTo>
                  <a:lnTo>
                    <a:pt x="644" y="292"/>
                  </a:lnTo>
                  <a:cubicBezTo>
                    <a:pt x="645" y="291"/>
                    <a:pt x="645" y="291"/>
                    <a:pt x="646" y="291"/>
                  </a:cubicBezTo>
                  <a:cubicBezTo>
                    <a:pt x="647" y="290"/>
                    <a:pt x="649" y="289"/>
                    <a:pt x="650" y="287"/>
                  </a:cubicBezTo>
                  <a:cubicBezTo>
                    <a:pt x="654" y="284"/>
                    <a:pt x="657" y="281"/>
                    <a:pt x="661" y="278"/>
                  </a:cubicBezTo>
                  <a:cubicBezTo>
                    <a:pt x="662" y="278"/>
                    <a:pt x="662" y="278"/>
                    <a:pt x="663" y="278"/>
                  </a:cubicBezTo>
                  <a:cubicBezTo>
                    <a:pt x="664" y="278"/>
                    <a:pt x="665" y="278"/>
                    <a:pt x="665" y="278"/>
                  </a:cubicBezTo>
                  <a:cubicBezTo>
                    <a:pt x="669" y="277"/>
                    <a:pt x="673" y="275"/>
                    <a:pt x="677" y="273"/>
                  </a:cubicBezTo>
                  <a:cubicBezTo>
                    <a:pt x="678" y="272"/>
                    <a:pt x="679" y="272"/>
                    <a:pt x="680" y="271"/>
                  </a:cubicBezTo>
                  <a:cubicBezTo>
                    <a:pt x="676" y="280"/>
                    <a:pt x="673" y="287"/>
                    <a:pt x="670" y="294"/>
                  </a:cubicBezTo>
                  <a:lnTo>
                    <a:pt x="672" y="293"/>
                  </a:lnTo>
                  <a:moveTo>
                    <a:pt x="678" y="337"/>
                  </a:moveTo>
                  <a:cubicBezTo>
                    <a:pt x="678" y="343"/>
                    <a:pt x="678" y="348"/>
                    <a:pt x="678" y="354"/>
                  </a:cubicBezTo>
                  <a:cubicBezTo>
                    <a:pt x="676" y="355"/>
                    <a:pt x="675" y="356"/>
                    <a:pt x="673" y="358"/>
                  </a:cubicBezTo>
                  <a:lnTo>
                    <a:pt x="673" y="359"/>
                  </a:lnTo>
                  <a:lnTo>
                    <a:pt x="678" y="337"/>
                  </a:lnTo>
                  <a:moveTo>
                    <a:pt x="613" y="344"/>
                  </a:moveTo>
                  <a:cubicBezTo>
                    <a:pt x="613" y="341"/>
                    <a:pt x="613" y="339"/>
                    <a:pt x="613" y="337"/>
                  </a:cubicBezTo>
                  <a:cubicBezTo>
                    <a:pt x="613" y="336"/>
                    <a:pt x="613" y="336"/>
                    <a:pt x="613" y="336"/>
                  </a:cubicBezTo>
                  <a:cubicBezTo>
                    <a:pt x="613" y="335"/>
                    <a:pt x="613" y="333"/>
                    <a:pt x="612" y="332"/>
                  </a:cubicBezTo>
                  <a:cubicBezTo>
                    <a:pt x="611" y="331"/>
                    <a:pt x="610" y="330"/>
                    <a:pt x="609" y="329"/>
                  </a:cubicBezTo>
                  <a:cubicBezTo>
                    <a:pt x="608" y="329"/>
                    <a:pt x="608" y="328"/>
                    <a:pt x="607" y="328"/>
                  </a:cubicBezTo>
                  <a:cubicBezTo>
                    <a:pt x="613" y="322"/>
                    <a:pt x="619" y="316"/>
                    <a:pt x="625" y="310"/>
                  </a:cubicBezTo>
                  <a:cubicBezTo>
                    <a:pt x="619" y="321"/>
                    <a:pt x="614" y="332"/>
                    <a:pt x="612" y="344"/>
                  </a:cubicBezTo>
                  <a:lnTo>
                    <a:pt x="613" y="344"/>
                  </a:lnTo>
                  <a:moveTo>
                    <a:pt x="619" y="384"/>
                  </a:moveTo>
                  <a:lnTo>
                    <a:pt x="615" y="399"/>
                  </a:lnTo>
                  <a:lnTo>
                    <a:pt x="611" y="401"/>
                  </a:lnTo>
                  <a:lnTo>
                    <a:pt x="608" y="403"/>
                  </a:lnTo>
                  <a:cubicBezTo>
                    <a:pt x="609" y="400"/>
                    <a:pt x="610" y="396"/>
                    <a:pt x="612" y="393"/>
                  </a:cubicBezTo>
                  <a:lnTo>
                    <a:pt x="619" y="384"/>
                  </a:lnTo>
                  <a:moveTo>
                    <a:pt x="560" y="423"/>
                  </a:moveTo>
                  <a:lnTo>
                    <a:pt x="560" y="422"/>
                  </a:lnTo>
                  <a:cubicBezTo>
                    <a:pt x="557" y="430"/>
                    <a:pt x="554" y="439"/>
                    <a:pt x="552" y="448"/>
                  </a:cubicBezTo>
                  <a:cubicBezTo>
                    <a:pt x="548" y="451"/>
                    <a:pt x="544" y="455"/>
                    <a:pt x="540" y="458"/>
                  </a:cubicBezTo>
                  <a:cubicBezTo>
                    <a:pt x="544" y="447"/>
                    <a:pt x="546" y="435"/>
                    <a:pt x="546" y="423"/>
                  </a:cubicBezTo>
                  <a:cubicBezTo>
                    <a:pt x="546" y="422"/>
                    <a:pt x="546" y="422"/>
                    <a:pt x="545" y="421"/>
                  </a:cubicBezTo>
                  <a:cubicBezTo>
                    <a:pt x="545" y="421"/>
                    <a:pt x="545" y="420"/>
                    <a:pt x="544" y="420"/>
                  </a:cubicBezTo>
                  <a:lnTo>
                    <a:pt x="543" y="420"/>
                  </a:lnTo>
                  <a:cubicBezTo>
                    <a:pt x="542" y="420"/>
                    <a:pt x="542" y="420"/>
                    <a:pt x="541" y="420"/>
                  </a:cubicBezTo>
                  <a:lnTo>
                    <a:pt x="540" y="421"/>
                  </a:lnTo>
                  <a:cubicBezTo>
                    <a:pt x="540" y="422"/>
                    <a:pt x="540" y="422"/>
                    <a:pt x="540" y="423"/>
                  </a:cubicBezTo>
                  <a:cubicBezTo>
                    <a:pt x="538" y="432"/>
                    <a:pt x="536" y="441"/>
                    <a:pt x="532" y="450"/>
                  </a:cubicBezTo>
                  <a:cubicBezTo>
                    <a:pt x="529" y="457"/>
                    <a:pt x="528" y="465"/>
                    <a:pt x="525" y="472"/>
                  </a:cubicBezTo>
                  <a:cubicBezTo>
                    <a:pt x="516" y="482"/>
                    <a:pt x="507" y="492"/>
                    <a:pt x="499" y="502"/>
                  </a:cubicBezTo>
                  <a:cubicBezTo>
                    <a:pt x="498" y="504"/>
                    <a:pt x="497" y="506"/>
                    <a:pt x="496" y="507"/>
                  </a:cubicBezTo>
                  <a:cubicBezTo>
                    <a:pt x="492" y="515"/>
                    <a:pt x="488" y="522"/>
                    <a:pt x="485" y="530"/>
                  </a:cubicBezTo>
                  <a:cubicBezTo>
                    <a:pt x="498" y="497"/>
                    <a:pt x="513" y="466"/>
                    <a:pt x="530" y="436"/>
                  </a:cubicBezTo>
                  <a:cubicBezTo>
                    <a:pt x="547" y="407"/>
                    <a:pt x="566" y="379"/>
                    <a:pt x="586" y="353"/>
                  </a:cubicBezTo>
                  <a:cubicBezTo>
                    <a:pt x="589" y="350"/>
                    <a:pt x="591" y="347"/>
                    <a:pt x="593" y="344"/>
                  </a:cubicBezTo>
                  <a:cubicBezTo>
                    <a:pt x="588" y="360"/>
                    <a:pt x="581" y="375"/>
                    <a:pt x="576" y="391"/>
                  </a:cubicBezTo>
                  <a:cubicBezTo>
                    <a:pt x="576" y="388"/>
                    <a:pt x="576" y="385"/>
                    <a:pt x="576" y="382"/>
                  </a:cubicBezTo>
                  <a:cubicBezTo>
                    <a:pt x="576" y="381"/>
                    <a:pt x="576" y="381"/>
                    <a:pt x="575" y="380"/>
                  </a:cubicBezTo>
                  <a:cubicBezTo>
                    <a:pt x="574" y="379"/>
                    <a:pt x="575" y="380"/>
                    <a:pt x="574" y="379"/>
                  </a:cubicBezTo>
                  <a:cubicBezTo>
                    <a:pt x="573" y="378"/>
                    <a:pt x="573" y="378"/>
                    <a:pt x="572" y="378"/>
                  </a:cubicBezTo>
                  <a:cubicBezTo>
                    <a:pt x="572" y="378"/>
                    <a:pt x="571" y="378"/>
                    <a:pt x="570" y="379"/>
                  </a:cubicBezTo>
                  <a:cubicBezTo>
                    <a:pt x="570" y="379"/>
                    <a:pt x="569" y="379"/>
                    <a:pt x="569" y="380"/>
                  </a:cubicBezTo>
                  <a:cubicBezTo>
                    <a:pt x="569" y="380"/>
                    <a:pt x="569" y="381"/>
                    <a:pt x="569" y="382"/>
                  </a:cubicBezTo>
                  <a:cubicBezTo>
                    <a:pt x="564" y="396"/>
                    <a:pt x="559" y="410"/>
                    <a:pt x="553" y="423"/>
                  </a:cubicBezTo>
                  <a:cubicBezTo>
                    <a:pt x="551" y="426"/>
                    <a:pt x="556" y="428"/>
                    <a:pt x="558" y="425"/>
                  </a:cubicBezTo>
                  <a:lnTo>
                    <a:pt x="560" y="423"/>
                  </a:lnTo>
                  <a:moveTo>
                    <a:pt x="484" y="610"/>
                  </a:moveTo>
                  <a:cubicBezTo>
                    <a:pt x="482" y="609"/>
                    <a:pt x="480" y="609"/>
                    <a:pt x="478" y="609"/>
                  </a:cubicBezTo>
                  <a:lnTo>
                    <a:pt x="477" y="609"/>
                  </a:lnTo>
                  <a:cubicBezTo>
                    <a:pt x="482" y="605"/>
                    <a:pt x="486" y="601"/>
                    <a:pt x="489" y="596"/>
                  </a:cubicBezTo>
                  <a:cubicBezTo>
                    <a:pt x="486" y="602"/>
                    <a:pt x="484" y="607"/>
                    <a:pt x="482" y="611"/>
                  </a:cubicBezTo>
                  <a:lnTo>
                    <a:pt x="484" y="610"/>
                  </a:lnTo>
                  <a:moveTo>
                    <a:pt x="526" y="718"/>
                  </a:moveTo>
                  <a:cubicBezTo>
                    <a:pt x="522" y="711"/>
                    <a:pt x="517" y="703"/>
                    <a:pt x="512" y="696"/>
                  </a:cubicBezTo>
                  <a:lnTo>
                    <a:pt x="517" y="700"/>
                  </a:lnTo>
                  <a:cubicBezTo>
                    <a:pt x="517" y="701"/>
                    <a:pt x="517" y="702"/>
                    <a:pt x="517" y="703"/>
                  </a:cubicBezTo>
                  <a:cubicBezTo>
                    <a:pt x="517" y="704"/>
                    <a:pt x="516" y="704"/>
                    <a:pt x="517" y="705"/>
                  </a:cubicBezTo>
                  <a:cubicBezTo>
                    <a:pt x="517" y="706"/>
                    <a:pt x="519" y="706"/>
                    <a:pt x="520" y="707"/>
                  </a:cubicBezTo>
                  <a:cubicBezTo>
                    <a:pt x="521" y="707"/>
                    <a:pt x="522" y="708"/>
                    <a:pt x="523" y="708"/>
                  </a:cubicBezTo>
                  <a:cubicBezTo>
                    <a:pt x="524" y="709"/>
                    <a:pt x="525" y="711"/>
                    <a:pt x="526" y="712"/>
                  </a:cubicBezTo>
                  <a:cubicBezTo>
                    <a:pt x="526" y="715"/>
                    <a:pt x="526" y="718"/>
                    <a:pt x="526" y="720"/>
                  </a:cubicBezTo>
                  <a:lnTo>
                    <a:pt x="526" y="718"/>
                  </a:lnTo>
                  <a:moveTo>
                    <a:pt x="535" y="738"/>
                  </a:moveTo>
                  <a:lnTo>
                    <a:pt x="531" y="728"/>
                  </a:lnTo>
                  <a:cubicBezTo>
                    <a:pt x="531" y="728"/>
                    <a:pt x="531" y="724"/>
                    <a:pt x="531" y="722"/>
                  </a:cubicBezTo>
                  <a:cubicBezTo>
                    <a:pt x="532" y="724"/>
                    <a:pt x="534" y="726"/>
                    <a:pt x="535" y="727"/>
                  </a:cubicBezTo>
                  <a:cubicBezTo>
                    <a:pt x="534" y="731"/>
                    <a:pt x="533" y="735"/>
                    <a:pt x="533" y="739"/>
                  </a:cubicBezTo>
                  <a:lnTo>
                    <a:pt x="535" y="738"/>
                  </a:lnTo>
                  <a:moveTo>
                    <a:pt x="563" y="752"/>
                  </a:moveTo>
                  <a:lnTo>
                    <a:pt x="563" y="751"/>
                  </a:lnTo>
                  <a:cubicBezTo>
                    <a:pt x="562" y="750"/>
                    <a:pt x="562" y="750"/>
                    <a:pt x="561" y="749"/>
                  </a:cubicBezTo>
                  <a:cubicBezTo>
                    <a:pt x="560" y="749"/>
                    <a:pt x="559" y="748"/>
                    <a:pt x="558" y="748"/>
                  </a:cubicBezTo>
                  <a:cubicBezTo>
                    <a:pt x="559" y="748"/>
                    <a:pt x="559" y="747"/>
                    <a:pt x="560" y="746"/>
                  </a:cubicBezTo>
                  <a:cubicBezTo>
                    <a:pt x="560" y="745"/>
                    <a:pt x="561" y="744"/>
                    <a:pt x="561" y="743"/>
                  </a:cubicBezTo>
                  <a:cubicBezTo>
                    <a:pt x="561" y="742"/>
                    <a:pt x="561" y="741"/>
                    <a:pt x="561" y="741"/>
                  </a:cubicBezTo>
                  <a:lnTo>
                    <a:pt x="564" y="739"/>
                  </a:lnTo>
                  <a:cubicBezTo>
                    <a:pt x="562" y="744"/>
                    <a:pt x="562" y="748"/>
                    <a:pt x="561" y="753"/>
                  </a:cubicBezTo>
                  <a:lnTo>
                    <a:pt x="563" y="752"/>
                  </a:lnTo>
                  <a:moveTo>
                    <a:pt x="594" y="786"/>
                  </a:moveTo>
                  <a:cubicBezTo>
                    <a:pt x="594" y="786"/>
                    <a:pt x="594" y="784"/>
                    <a:pt x="593" y="784"/>
                  </a:cubicBezTo>
                  <a:lnTo>
                    <a:pt x="593" y="783"/>
                  </a:lnTo>
                  <a:cubicBezTo>
                    <a:pt x="593" y="775"/>
                    <a:pt x="594" y="767"/>
                    <a:pt x="595" y="760"/>
                  </a:cubicBezTo>
                  <a:cubicBezTo>
                    <a:pt x="595" y="764"/>
                    <a:pt x="595" y="768"/>
                    <a:pt x="595" y="772"/>
                  </a:cubicBezTo>
                  <a:cubicBezTo>
                    <a:pt x="595" y="776"/>
                    <a:pt x="595" y="780"/>
                    <a:pt x="595" y="785"/>
                  </a:cubicBezTo>
                  <a:lnTo>
                    <a:pt x="594" y="786"/>
                  </a:lnTo>
                  <a:moveTo>
                    <a:pt x="627" y="917"/>
                  </a:moveTo>
                  <a:cubicBezTo>
                    <a:pt x="628" y="918"/>
                    <a:pt x="628" y="918"/>
                    <a:pt x="629" y="918"/>
                  </a:cubicBezTo>
                  <a:cubicBezTo>
                    <a:pt x="630" y="918"/>
                    <a:pt x="631" y="918"/>
                    <a:pt x="632" y="917"/>
                  </a:cubicBezTo>
                  <a:cubicBezTo>
                    <a:pt x="632" y="918"/>
                    <a:pt x="632" y="919"/>
                    <a:pt x="632" y="920"/>
                  </a:cubicBezTo>
                  <a:cubicBezTo>
                    <a:pt x="632" y="924"/>
                    <a:pt x="632" y="928"/>
                    <a:pt x="633" y="931"/>
                  </a:cubicBezTo>
                  <a:lnTo>
                    <a:pt x="627" y="917"/>
                  </a:lnTo>
                  <a:moveTo>
                    <a:pt x="768" y="987"/>
                  </a:moveTo>
                  <a:cubicBezTo>
                    <a:pt x="774" y="993"/>
                    <a:pt x="779" y="999"/>
                    <a:pt x="785" y="1005"/>
                  </a:cubicBezTo>
                  <a:cubicBezTo>
                    <a:pt x="784" y="1005"/>
                    <a:pt x="784" y="1004"/>
                    <a:pt x="783" y="1004"/>
                  </a:cubicBezTo>
                  <a:cubicBezTo>
                    <a:pt x="783" y="1004"/>
                    <a:pt x="782" y="1004"/>
                    <a:pt x="782" y="1003"/>
                  </a:cubicBezTo>
                  <a:cubicBezTo>
                    <a:pt x="776" y="997"/>
                    <a:pt x="770" y="991"/>
                    <a:pt x="764" y="986"/>
                  </a:cubicBezTo>
                  <a:lnTo>
                    <a:pt x="768" y="987"/>
                  </a:lnTo>
                  <a:moveTo>
                    <a:pt x="691" y="1032"/>
                  </a:moveTo>
                  <a:cubicBezTo>
                    <a:pt x="693" y="1033"/>
                    <a:pt x="694" y="1035"/>
                    <a:pt x="696" y="1036"/>
                  </a:cubicBezTo>
                  <a:cubicBezTo>
                    <a:pt x="711" y="1069"/>
                    <a:pt x="728" y="1101"/>
                    <a:pt x="746" y="1132"/>
                  </a:cubicBezTo>
                  <a:cubicBezTo>
                    <a:pt x="752" y="1143"/>
                    <a:pt x="759" y="1154"/>
                    <a:pt x="765" y="1164"/>
                  </a:cubicBezTo>
                  <a:cubicBezTo>
                    <a:pt x="767" y="1168"/>
                    <a:pt x="768" y="1171"/>
                    <a:pt x="770" y="1175"/>
                  </a:cubicBezTo>
                  <a:cubicBezTo>
                    <a:pt x="818" y="1276"/>
                    <a:pt x="806" y="1394"/>
                    <a:pt x="835" y="1501"/>
                  </a:cubicBezTo>
                  <a:lnTo>
                    <a:pt x="835" y="1502"/>
                  </a:lnTo>
                  <a:cubicBezTo>
                    <a:pt x="835" y="1502"/>
                    <a:pt x="836" y="1503"/>
                    <a:pt x="837" y="1503"/>
                  </a:cubicBezTo>
                  <a:lnTo>
                    <a:pt x="838" y="1504"/>
                  </a:lnTo>
                  <a:cubicBezTo>
                    <a:pt x="838" y="1551"/>
                    <a:pt x="843" y="1602"/>
                    <a:pt x="830" y="1646"/>
                  </a:cubicBezTo>
                  <a:cubicBezTo>
                    <a:pt x="827" y="1658"/>
                    <a:pt x="822" y="1675"/>
                    <a:pt x="819" y="1691"/>
                  </a:cubicBezTo>
                  <a:cubicBezTo>
                    <a:pt x="818" y="1689"/>
                    <a:pt x="817" y="1688"/>
                    <a:pt x="816" y="1686"/>
                  </a:cubicBezTo>
                  <a:cubicBezTo>
                    <a:pt x="783" y="1628"/>
                    <a:pt x="758" y="1566"/>
                    <a:pt x="742" y="1501"/>
                  </a:cubicBezTo>
                  <a:cubicBezTo>
                    <a:pt x="740" y="1477"/>
                    <a:pt x="737" y="1454"/>
                    <a:pt x="736" y="1431"/>
                  </a:cubicBezTo>
                  <a:lnTo>
                    <a:pt x="736" y="1430"/>
                  </a:lnTo>
                  <a:cubicBezTo>
                    <a:pt x="736" y="1430"/>
                    <a:pt x="735" y="1429"/>
                    <a:pt x="735" y="1428"/>
                  </a:cubicBezTo>
                  <a:cubicBezTo>
                    <a:pt x="734" y="1427"/>
                    <a:pt x="734" y="1427"/>
                    <a:pt x="734" y="1427"/>
                  </a:cubicBezTo>
                  <a:cubicBezTo>
                    <a:pt x="733" y="1426"/>
                    <a:pt x="732" y="1426"/>
                    <a:pt x="731" y="1426"/>
                  </a:cubicBezTo>
                  <a:cubicBezTo>
                    <a:pt x="730" y="1426"/>
                    <a:pt x="730" y="1426"/>
                    <a:pt x="729" y="1427"/>
                  </a:cubicBezTo>
                  <a:lnTo>
                    <a:pt x="728" y="1427"/>
                  </a:lnTo>
                  <a:cubicBezTo>
                    <a:pt x="727" y="1415"/>
                    <a:pt x="726" y="1403"/>
                    <a:pt x="725" y="1391"/>
                  </a:cubicBezTo>
                  <a:lnTo>
                    <a:pt x="726" y="1390"/>
                  </a:lnTo>
                  <a:cubicBezTo>
                    <a:pt x="726" y="1389"/>
                    <a:pt x="727" y="1389"/>
                    <a:pt x="727" y="1388"/>
                  </a:cubicBezTo>
                  <a:cubicBezTo>
                    <a:pt x="728" y="1376"/>
                    <a:pt x="729" y="1364"/>
                    <a:pt x="729" y="1352"/>
                  </a:cubicBezTo>
                  <a:cubicBezTo>
                    <a:pt x="729" y="1311"/>
                    <a:pt x="721" y="1271"/>
                    <a:pt x="705" y="1234"/>
                  </a:cubicBezTo>
                  <a:cubicBezTo>
                    <a:pt x="705" y="1234"/>
                    <a:pt x="706" y="1234"/>
                    <a:pt x="707" y="1234"/>
                  </a:cubicBezTo>
                  <a:cubicBezTo>
                    <a:pt x="708" y="1234"/>
                    <a:pt x="709" y="1234"/>
                    <a:pt x="709" y="1234"/>
                  </a:cubicBezTo>
                  <a:cubicBezTo>
                    <a:pt x="710" y="1233"/>
                    <a:pt x="711" y="1232"/>
                    <a:pt x="711" y="1232"/>
                  </a:cubicBezTo>
                  <a:cubicBezTo>
                    <a:pt x="712" y="1231"/>
                    <a:pt x="712" y="1230"/>
                    <a:pt x="712" y="1229"/>
                  </a:cubicBezTo>
                  <a:cubicBezTo>
                    <a:pt x="723" y="1155"/>
                    <a:pt x="683" y="1092"/>
                    <a:pt x="653" y="1026"/>
                  </a:cubicBezTo>
                  <a:cubicBezTo>
                    <a:pt x="654" y="1026"/>
                    <a:pt x="654" y="1027"/>
                    <a:pt x="654" y="1027"/>
                  </a:cubicBezTo>
                  <a:cubicBezTo>
                    <a:pt x="655" y="1027"/>
                    <a:pt x="656" y="1027"/>
                    <a:pt x="657" y="1027"/>
                  </a:cubicBezTo>
                  <a:cubicBezTo>
                    <a:pt x="658" y="1027"/>
                    <a:pt x="659" y="1027"/>
                    <a:pt x="659" y="1027"/>
                  </a:cubicBezTo>
                  <a:cubicBezTo>
                    <a:pt x="660" y="1026"/>
                    <a:pt x="660" y="1026"/>
                    <a:pt x="661" y="1025"/>
                  </a:cubicBezTo>
                  <a:cubicBezTo>
                    <a:pt x="661" y="1024"/>
                    <a:pt x="662" y="1024"/>
                    <a:pt x="662" y="1024"/>
                  </a:cubicBezTo>
                  <a:cubicBezTo>
                    <a:pt x="663" y="1019"/>
                    <a:pt x="663" y="1015"/>
                    <a:pt x="663" y="1011"/>
                  </a:cubicBezTo>
                  <a:cubicBezTo>
                    <a:pt x="663" y="999"/>
                    <a:pt x="660" y="987"/>
                    <a:pt x="654" y="976"/>
                  </a:cubicBezTo>
                  <a:cubicBezTo>
                    <a:pt x="653" y="976"/>
                    <a:pt x="653" y="975"/>
                    <a:pt x="653" y="975"/>
                  </a:cubicBezTo>
                  <a:cubicBezTo>
                    <a:pt x="656" y="979"/>
                    <a:pt x="659" y="983"/>
                    <a:pt x="662" y="988"/>
                  </a:cubicBezTo>
                  <a:lnTo>
                    <a:pt x="667" y="996"/>
                  </a:lnTo>
                  <a:cubicBezTo>
                    <a:pt x="667" y="997"/>
                    <a:pt x="667" y="997"/>
                    <a:pt x="667" y="997"/>
                  </a:cubicBezTo>
                  <a:cubicBezTo>
                    <a:pt x="667" y="998"/>
                    <a:pt x="667" y="998"/>
                    <a:pt x="667" y="999"/>
                  </a:cubicBezTo>
                  <a:lnTo>
                    <a:pt x="671" y="1004"/>
                  </a:lnTo>
                  <a:cubicBezTo>
                    <a:pt x="672" y="1009"/>
                    <a:pt x="674" y="1013"/>
                    <a:pt x="677" y="1017"/>
                  </a:cubicBezTo>
                  <a:cubicBezTo>
                    <a:pt x="680" y="1023"/>
                    <a:pt x="684" y="1028"/>
                    <a:pt x="689" y="1033"/>
                  </a:cubicBezTo>
                  <a:lnTo>
                    <a:pt x="691" y="1032"/>
                  </a:lnTo>
                  <a:moveTo>
                    <a:pt x="625" y="812"/>
                  </a:moveTo>
                  <a:cubicBezTo>
                    <a:pt x="636" y="785"/>
                    <a:pt x="648" y="760"/>
                    <a:pt x="662" y="735"/>
                  </a:cubicBezTo>
                  <a:cubicBezTo>
                    <a:pt x="672" y="718"/>
                    <a:pt x="682" y="702"/>
                    <a:pt x="693" y="687"/>
                  </a:cubicBezTo>
                  <a:cubicBezTo>
                    <a:pt x="718" y="665"/>
                    <a:pt x="741" y="647"/>
                    <a:pt x="767" y="628"/>
                  </a:cubicBezTo>
                  <a:cubicBezTo>
                    <a:pt x="774" y="623"/>
                    <a:pt x="781" y="618"/>
                    <a:pt x="787" y="614"/>
                  </a:cubicBezTo>
                  <a:cubicBezTo>
                    <a:pt x="749" y="648"/>
                    <a:pt x="714" y="687"/>
                    <a:pt x="684" y="730"/>
                  </a:cubicBezTo>
                  <a:cubicBezTo>
                    <a:pt x="661" y="756"/>
                    <a:pt x="641" y="783"/>
                    <a:pt x="624" y="813"/>
                  </a:cubicBezTo>
                  <a:lnTo>
                    <a:pt x="625" y="812"/>
                  </a:lnTo>
                  <a:moveTo>
                    <a:pt x="686" y="866"/>
                  </a:moveTo>
                  <a:cubicBezTo>
                    <a:pt x="689" y="856"/>
                    <a:pt x="690" y="846"/>
                    <a:pt x="691" y="836"/>
                  </a:cubicBezTo>
                  <a:cubicBezTo>
                    <a:pt x="691" y="835"/>
                    <a:pt x="691" y="834"/>
                    <a:pt x="691" y="833"/>
                  </a:cubicBezTo>
                  <a:cubicBezTo>
                    <a:pt x="691" y="832"/>
                    <a:pt x="691" y="832"/>
                    <a:pt x="691" y="831"/>
                  </a:cubicBezTo>
                  <a:cubicBezTo>
                    <a:pt x="693" y="826"/>
                    <a:pt x="695" y="821"/>
                    <a:pt x="697" y="816"/>
                  </a:cubicBezTo>
                  <a:cubicBezTo>
                    <a:pt x="708" y="801"/>
                    <a:pt x="719" y="786"/>
                    <a:pt x="730" y="772"/>
                  </a:cubicBezTo>
                  <a:cubicBezTo>
                    <a:pt x="754" y="741"/>
                    <a:pt x="788" y="715"/>
                    <a:pt x="806" y="681"/>
                  </a:cubicBezTo>
                  <a:cubicBezTo>
                    <a:pt x="806" y="681"/>
                    <a:pt x="806" y="682"/>
                    <a:pt x="807" y="681"/>
                  </a:cubicBezTo>
                  <a:cubicBezTo>
                    <a:pt x="808" y="680"/>
                    <a:pt x="807" y="679"/>
                    <a:pt x="807" y="678"/>
                  </a:cubicBezTo>
                  <a:cubicBezTo>
                    <a:pt x="807" y="677"/>
                    <a:pt x="807" y="676"/>
                    <a:pt x="807" y="675"/>
                  </a:cubicBezTo>
                  <a:cubicBezTo>
                    <a:pt x="806" y="675"/>
                    <a:pt x="806" y="675"/>
                    <a:pt x="806" y="675"/>
                  </a:cubicBezTo>
                  <a:cubicBezTo>
                    <a:pt x="864" y="642"/>
                    <a:pt x="924" y="614"/>
                    <a:pt x="979" y="578"/>
                  </a:cubicBezTo>
                  <a:cubicBezTo>
                    <a:pt x="982" y="576"/>
                    <a:pt x="979" y="572"/>
                    <a:pt x="976" y="573"/>
                  </a:cubicBezTo>
                  <a:cubicBezTo>
                    <a:pt x="945" y="586"/>
                    <a:pt x="914" y="600"/>
                    <a:pt x="885" y="617"/>
                  </a:cubicBezTo>
                  <a:cubicBezTo>
                    <a:pt x="876" y="622"/>
                    <a:pt x="868" y="627"/>
                    <a:pt x="860" y="632"/>
                  </a:cubicBezTo>
                  <a:cubicBezTo>
                    <a:pt x="852" y="636"/>
                    <a:pt x="844" y="641"/>
                    <a:pt x="837" y="645"/>
                  </a:cubicBezTo>
                  <a:cubicBezTo>
                    <a:pt x="815" y="658"/>
                    <a:pt x="793" y="672"/>
                    <a:pt x="773" y="688"/>
                  </a:cubicBezTo>
                  <a:lnTo>
                    <a:pt x="770" y="690"/>
                  </a:lnTo>
                  <a:cubicBezTo>
                    <a:pt x="765" y="694"/>
                    <a:pt x="760" y="698"/>
                    <a:pt x="755" y="703"/>
                  </a:cubicBezTo>
                  <a:lnTo>
                    <a:pt x="755" y="704"/>
                  </a:lnTo>
                  <a:cubicBezTo>
                    <a:pt x="741" y="719"/>
                    <a:pt x="728" y="733"/>
                    <a:pt x="716" y="749"/>
                  </a:cubicBezTo>
                  <a:cubicBezTo>
                    <a:pt x="713" y="752"/>
                    <a:pt x="711" y="756"/>
                    <a:pt x="708" y="759"/>
                  </a:cubicBezTo>
                  <a:cubicBezTo>
                    <a:pt x="710" y="757"/>
                    <a:pt x="711" y="755"/>
                    <a:pt x="712" y="753"/>
                  </a:cubicBezTo>
                  <a:cubicBezTo>
                    <a:pt x="713" y="751"/>
                    <a:pt x="715" y="748"/>
                    <a:pt x="716" y="746"/>
                  </a:cubicBezTo>
                  <a:cubicBezTo>
                    <a:pt x="716" y="745"/>
                    <a:pt x="716" y="744"/>
                    <a:pt x="716" y="744"/>
                  </a:cubicBezTo>
                  <a:cubicBezTo>
                    <a:pt x="716" y="743"/>
                    <a:pt x="717" y="742"/>
                    <a:pt x="716" y="741"/>
                  </a:cubicBezTo>
                  <a:cubicBezTo>
                    <a:pt x="715" y="740"/>
                    <a:pt x="715" y="740"/>
                    <a:pt x="715" y="740"/>
                  </a:cubicBezTo>
                  <a:lnTo>
                    <a:pt x="719" y="734"/>
                  </a:lnTo>
                  <a:cubicBezTo>
                    <a:pt x="752" y="694"/>
                    <a:pt x="791" y="656"/>
                    <a:pt x="816" y="610"/>
                  </a:cubicBezTo>
                  <a:cubicBezTo>
                    <a:pt x="816" y="609"/>
                    <a:pt x="817" y="608"/>
                    <a:pt x="817" y="607"/>
                  </a:cubicBezTo>
                  <a:cubicBezTo>
                    <a:pt x="817" y="605"/>
                    <a:pt x="816" y="604"/>
                    <a:pt x="816" y="603"/>
                  </a:cubicBezTo>
                  <a:cubicBezTo>
                    <a:pt x="815" y="602"/>
                    <a:pt x="814" y="601"/>
                    <a:pt x="813" y="600"/>
                  </a:cubicBezTo>
                  <a:cubicBezTo>
                    <a:pt x="812" y="600"/>
                    <a:pt x="811" y="599"/>
                    <a:pt x="810" y="599"/>
                  </a:cubicBezTo>
                  <a:cubicBezTo>
                    <a:pt x="823" y="591"/>
                    <a:pt x="835" y="584"/>
                    <a:pt x="847" y="576"/>
                  </a:cubicBezTo>
                  <a:cubicBezTo>
                    <a:pt x="863" y="567"/>
                    <a:pt x="877" y="565"/>
                    <a:pt x="887" y="549"/>
                  </a:cubicBezTo>
                  <a:cubicBezTo>
                    <a:pt x="889" y="546"/>
                    <a:pt x="885" y="542"/>
                    <a:pt x="882" y="545"/>
                  </a:cubicBezTo>
                  <a:cubicBezTo>
                    <a:pt x="871" y="554"/>
                    <a:pt x="852" y="557"/>
                    <a:pt x="839" y="564"/>
                  </a:cubicBezTo>
                  <a:cubicBezTo>
                    <a:pt x="812" y="580"/>
                    <a:pt x="787" y="598"/>
                    <a:pt x="761" y="616"/>
                  </a:cubicBezTo>
                  <a:cubicBezTo>
                    <a:pt x="749" y="624"/>
                    <a:pt x="736" y="632"/>
                    <a:pt x="724" y="641"/>
                  </a:cubicBezTo>
                  <a:cubicBezTo>
                    <a:pt x="732" y="627"/>
                    <a:pt x="740" y="614"/>
                    <a:pt x="747" y="600"/>
                  </a:cubicBezTo>
                  <a:cubicBezTo>
                    <a:pt x="750" y="593"/>
                    <a:pt x="741" y="589"/>
                    <a:pt x="736" y="592"/>
                  </a:cubicBezTo>
                  <a:cubicBezTo>
                    <a:pt x="706" y="617"/>
                    <a:pt x="681" y="647"/>
                    <a:pt x="662" y="680"/>
                  </a:cubicBezTo>
                  <a:cubicBezTo>
                    <a:pt x="659" y="685"/>
                    <a:pt x="657" y="690"/>
                    <a:pt x="654" y="695"/>
                  </a:cubicBezTo>
                  <a:cubicBezTo>
                    <a:pt x="644" y="712"/>
                    <a:pt x="635" y="730"/>
                    <a:pt x="625" y="750"/>
                  </a:cubicBezTo>
                  <a:cubicBezTo>
                    <a:pt x="635" y="708"/>
                    <a:pt x="650" y="667"/>
                    <a:pt x="667" y="627"/>
                  </a:cubicBezTo>
                  <a:cubicBezTo>
                    <a:pt x="679" y="611"/>
                    <a:pt x="689" y="595"/>
                    <a:pt x="699" y="578"/>
                  </a:cubicBezTo>
                  <a:cubicBezTo>
                    <a:pt x="701" y="573"/>
                    <a:pt x="704" y="568"/>
                    <a:pt x="707" y="564"/>
                  </a:cubicBezTo>
                  <a:cubicBezTo>
                    <a:pt x="708" y="561"/>
                    <a:pt x="704" y="557"/>
                    <a:pt x="701" y="559"/>
                  </a:cubicBezTo>
                  <a:cubicBezTo>
                    <a:pt x="684" y="569"/>
                    <a:pt x="670" y="583"/>
                    <a:pt x="660" y="600"/>
                  </a:cubicBezTo>
                  <a:lnTo>
                    <a:pt x="659" y="600"/>
                  </a:lnTo>
                  <a:cubicBezTo>
                    <a:pt x="658" y="600"/>
                    <a:pt x="657" y="600"/>
                    <a:pt x="656" y="601"/>
                  </a:cubicBezTo>
                  <a:cubicBezTo>
                    <a:pt x="655" y="601"/>
                    <a:pt x="655" y="601"/>
                    <a:pt x="655" y="601"/>
                  </a:cubicBezTo>
                  <a:cubicBezTo>
                    <a:pt x="632" y="619"/>
                    <a:pt x="619" y="651"/>
                    <a:pt x="607" y="676"/>
                  </a:cubicBezTo>
                  <a:cubicBezTo>
                    <a:pt x="594" y="699"/>
                    <a:pt x="585" y="723"/>
                    <a:pt x="578" y="748"/>
                  </a:cubicBezTo>
                  <a:cubicBezTo>
                    <a:pt x="579" y="728"/>
                    <a:pt x="581" y="709"/>
                    <a:pt x="583" y="689"/>
                  </a:cubicBezTo>
                  <a:cubicBezTo>
                    <a:pt x="592" y="672"/>
                    <a:pt x="601" y="654"/>
                    <a:pt x="610" y="637"/>
                  </a:cubicBezTo>
                  <a:cubicBezTo>
                    <a:pt x="623" y="613"/>
                    <a:pt x="644" y="587"/>
                    <a:pt x="643" y="559"/>
                  </a:cubicBezTo>
                  <a:cubicBezTo>
                    <a:pt x="643" y="551"/>
                    <a:pt x="633" y="552"/>
                    <a:pt x="630" y="557"/>
                  </a:cubicBezTo>
                  <a:cubicBezTo>
                    <a:pt x="626" y="565"/>
                    <a:pt x="622" y="573"/>
                    <a:pt x="617" y="581"/>
                  </a:cubicBezTo>
                  <a:cubicBezTo>
                    <a:pt x="610" y="593"/>
                    <a:pt x="603" y="605"/>
                    <a:pt x="595" y="616"/>
                  </a:cubicBezTo>
                  <a:cubicBezTo>
                    <a:pt x="599" y="601"/>
                    <a:pt x="603" y="586"/>
                    <a:pt x="609" y="572"/>
                  </a:cubicBezTo>
                  <a:cubicBezTo>
                    <a:pt x="609" y="571"/>
                    <a:pt x="610" y="570"/>
                    <a:pt x="610" y="569"/>
                  </a:cubicBezTo>
                  <a:cubicBezTo>
                    <a:pt x="610" y="568"/>
                    <a:pt x="609" y="568"/>
                    <a:pt x="609" y="567"/>
                  </a:cubicBezTo>
                  <a:cubicBezTo>
                    <a:pt x="608" y="566"/>
                    <a:pt x="608" y="565"/>
                    <a:pt x="607" y="565"/>
                  </a:cubicBezTo>
                  <a:cubicBezTo>
                    <a:pt x="606" y="565"/>
                    <a:pt x="605" y="564"/>
                    <a:pt x="605" y="564"/>
                  </a:cubicBezTo>
                  <a:cubicBezTo>
                    <a:pt x="604" y="564"/>
                    <a:pt x="603" y="565"/>
                    <a:pt x="602" y="565"/>
                  </a:cubicBezTo>
                  <a:lnTo>
                    <a:pt x="601" y="566"/>
                  </a:lnTo>
                  <a:cubicBezTo>
                    <a:pt x="581" y="586"/>
                    <a:pt x="579" y="620"/>
                    <a:pt x="576" y="648"/>
                  </a:cubicBezTo>
                  <a:cubicBezTo>
                    <a:pt x="573" y="653"/>
                    <a:pt x="570" y="658"/>
                    <a:pt x="568" y="662"/>
                  </a:cubicBezTo>
                  <a:cubicBezTo>
                    <a:pt x="563" y="672"/>
                    <a:pt x="556" y="684"/>
                    <a:pt x="550" y="696"/>
                  </a:cubicBezTo>
                  <a:lnTo>
                    <a:pt x="549" y="693"/>
                  </a:lnTo>
                  <a:cubicBezTo>
                    <a:pt x="550" y="663"/>
                    <a:pt x="554" y="632"/>
                    <a:pt x="560" y="602"/>
                  </a:cubicBezTo>
                  <a:cubicBezTo>
                    <a:pt x="568" y="569"/>
                    <a:pt x="587" y="534"/>
                    <a:pt x="587" y="500"/>
                  </a:cubicBezTo>
                  <a:cubicBezTo>
                    <a:pt x="587" y="492"/>
                    <a:pt x="575" y="490"/>
                    <a:pt x="570" y="496"/>
                  </a:cubicBezTo>
                  <a:cubicBezTo>
                    <a:pt x="566" y="502"/>
                    <a:pt x="561" y="509"/>
                    <a:pt x="557" y="516"/>
                  </a:cubicBezTo>
                  <a:cubicBezTo>
                    <a:pt x="539" y="548"/>
                    <a:pt x="529" y="583"/>
                    <a:pt x="527" y="620"/>
                  </a:cubicBezTo>
                  <a:cubicBezTo>
                    <a:pt x="526" y="619"/>
                    <a:pt x="525" y="618"/>
                    <a:pt x="524" y="618"/>
                  </a:cubicBezTo>
                  <a:cubicBezTo>
                    <a:pt x="522" y="617"/>
                    <a:pt x="520" y="616"/>
                    <a:pt x="518" y="616"/>
                  </a:cubicBezTo>
                  <a:cubicBezTo>
                    <a:pt x="516" y="616"/>
                    <a:pt x="514" y="617"/>
                    <a:pt x="513" y="618"/>
                  </a:cubicBezTo>
                  <a:cubicBezTo>
                    <a:pt x="511" y="619"/>
                    <a:pt x="510" y="620"/>
                    <a:pt x="509" y="622"/>
                  </a:cubicBezTo>
                  <a:cubicBezTo>
                    <a:pt x="508" y="623"/>
                    <a:pt x="507" y="624"/>
                    <a:pt x="507" y="626"/>
                  </a:cubicBezTo>
                  <a:cubicBezTo>
                    <a:pt x="506" y="631"/>
                    <a:pt x="505" y="637"/>
                    <a:pt x="505" y="643"/>
                  </a:cubicBezTo>
                  <a:lnTo>
                    <a:pt x="501" y="633"/>
                  </a:lnTo>
                  <a:cubicBezTo>
                    <a:pt x="503" y="626"/>
                    <a:pt x="507" y="619"/>
                    <a:pt x="509" y="611"/>
                  </a:cubicBezTo>
                  <a:cubicBezTo>
                    <a:pt x="512" y="599"/>
                    <a:pt x="518" y="588"/>
                    <a:pt x="522" y="577"/>
                  </a:cubicBezTo>
                  <a:cubicBezTo>
                    <a:pt x="524" y="570"/>
                    <a:pt x="522" y="563"/>
                    <a:pt x="524" y="557"/>
                  </a:cubicBezTo>
                  <a:cubicBezTo>
                    <a:pt x="525" y="556"/>
                    <a:pt x="525" y="555"/>
                    <a:pt x="525" y="555"/>
                  </a:cubicBezTo>
                  <a:cubicBezTo>
                    <a:pt x="525" y="554"/>
                    <a:pt x="525" y="552"/>
                    <a:pt x="524" y="551"/>
                  </a:cubicBezTo>
                  <a:cubicBezTo>
                    <a:pt x="523" y="550"/>
                    <a:pt x="523" y="550"/>
                    <a:pt x="522" y="549"/>
                  </a:cubicBezTo>
                  <a:cubicBezTo>
                    <a:pt x="521" y="548"/>
                    <a:pt x="519" y="548"/>
                    <a:pt x="518" y="548"/>
                  </a:cubicBezTo>
                  <a:cubicBezTo>
                    <a:pt x="516" y="548"/>
                    <a:pt x="516" y="549"/>
                    <a:pt x="515" y="549"/>
                  </a:cubicBezTo>
                  <a:cubicBezTo>
                    <a:pt x="514" y="549"/>
                    <a:pt x="514" y="550"/>
                    <a:pt x="513" y="550"/>
                  </a:cubicBezTo>
                  <a:lnTo>
                    <a:pt x="512" y="552"/>
                  </a:lnTo>
                  <a:lnTo>
                    <a:pt x="516" y="543"/>
                  </a:lnTo>
                  <a:cubicBezTo>
                    <a:pt x="523" y="532"/>
                    <a:pt x="530" y="522"/>
                    <a:pt x="538" y="513"/>
                  </a:cubicBezTo>
                  <a:cubicBezTo>
                    <a:pt x="551" y="499"/>
                    <a:pt x="565" y="487"/>
                    <a:pt x="580" y="476"/>
                  </a:cubicBezTo>
                  <a:cubicBezTo>
                    <a:pt x="583" y="481"/>
                    <a:pt x="595" y="481"/>
                    <a:pt x="596" y="474"/>
                  </a:cubicBezTo>
                  <a:cubicBezTo>
                    <a:pt x="596" y="470"/>
                    <a:pt x="597" y="466"/>
                    <a:pt x="597" y="463"/>
                  </a:cubicBezTo>
                  <a:cubicBezTo>
                    <a:pt x="604" y="457"/>
                    <a:pt x="611" y="452"/>
                    <a:pt x="617" y="447"/>
                  </a:cubicBezTo>
                  <a:cubicBezTo>
                    <a:pt x="618" y="447"/>
                    <a:pt x="619" y="448"/>
                    <a:pt x="620" y="448"/>
                  </a:cubicBezTo>
                  <a:cubicBezTo>
                    <a:pt x="622" y="448"/>
                    <a:pt x="623" y="446"/>
                    <a:pt x="625" y="446"/>
                  </a:cubicBezTo>
                  <a:cubicBezTo>
                    <a:pt x="626" y="445"/>
                    <a:pt x="627" y="445"/>
                    <a:pt x="628" y="443"/>
                  </a:cubicBezTo>
                  <a:cubicBezTo>
                    <a:pt x="628" y="442"/>
                    <a:pt x="629" y="441"/>
                    <a:pt x="629" y="440"/>
                  </a:cubicBezTo>
                  <a:lnTo>
                    <a:pt x="629" y="436"/>
                  </a:lnTo>
                  <a:cubicBezTo>
                    <a:pt x="632" y="433"/>
                    <a:pt x="635" y="430"/>
                    <a:pt x="638" y="428"/>
                  </a:cubicBezTo>
                  <a:cubicBezTo>
                    <a:pt x="640" y="429"/>
                    <a:pt x="641" y="429"/>
                    <a:pt x="643" y="429"/>
                  </a:cubicBezTo>
                  <a:cubicBezTo>
                    <a:pt x="645" y="429"/>
                    <a:pt x="646" y="429"/>
                    <a:pt x="648" y="428"/>
                  </a:cubicBezTo>
                  <a:cubicBezTo>
                    <a:pt x="649" y="427"/>
                    <a:pt x="650" y="426"/>
                    <a:pt x="651" y="424"/>
                  </a:cubicBezTo>
                  <a:cubicBezTo>
                    <a:pt x="654" y="419"/>
                    <a:pt x="655" y="414"/>
                    <a:pt x="657" y="409"/>
                  </a:cubicBezTo>
                  <a:lnTo>
                    <a:pt x="667" y="403"/>
                  </a:lnTo>
                  <a:cubicBezTo>
                    <a:pt x="668" y="402"/>
                    <a:pt x="669" y="401"/>
                    <a:pt x="670" y="400"/>
                  </a:cubicBezTo>
                  <a:cubicBezTo>
                    <a:pt x="671" y="398"/>
                    <a:pt x="671" y="396"/>
                    <a:pt x="671" y="395"/>
                  </a:cubicBezTo>
                  <a:cubicBezTo>
                    <a:pt x="671" y="393"/>
                    <a:pt x="671" y="392"/>
                    <a:pt x="670" y="391"/>
                  </a:cubicBezTo>
                  <a:lnTo>
                    <a:pt x="670" y="390"/>
                  </a:lnTo>
                  <a:cubicBezTo>
                    <a:pt x="701" y="359"/>
                    <a:pt x="735" y="331"/>
                    <a:pt x="772" y="308"/>
                  </a:cubicBezTo>
                  <a:cubicBezTo>
                    <a:pt x="773" y="307"/>
                    <a:pt x="774" y="307"/>
                    <a:pt x="775" y="306"/>
                  </a:cubicBezTo>
                  <a:cubicBezTo>
                    <a:pt x="779" y="303"/>
                    <a:pt x="784" y="301"/>
                    <a:pt x="790" y="300"/>
                  </a:cubicBezTo>
                  <a:cubicBezTo>
                    <a:pt x="791" y="301"/>
                    <a:pt x="793" y="301"/>
                    <a:pt x="794" y="301"/>
                  </a:cubicBezTo>
                  <a:cubicBezTo>
                    <a:pt x="796" y="301"/>
                    <a:pt x="798" y="300"/>
                    <a:pt x="800" y="299"/>
                  </a:cubicBezTo>
                  <a:cubicBezTo>
                    <a:pt x="802" y="298"/>
                    <a:pt x="803" y="297"/>
                    <a:pt x="804" y="295"/>
                  </a:cubicBezTo>
                  <a:cubicBezTo>
                    <a:pt x="809" y="294"/>
                    <a:pt x="814" y="292"/>
                    <a:pt x="819" y="290"/>
                  </a:cubicBezTo>
                  <a:cubicBezTo>
                    <a:pt x="834" y="303"/>
                    <a:pt x="850" y="314"/>
                    <a:pt x="867" y="325"/>
                  </a:cubicBezTo>
                  <a:cubicBezTo>
                    <a:pt x="873" y="332"/>
                    <a:pt x="879" y="339"/>
                    <a:pt x="885" y="345"/>
                  </a:cubicBezTo>
                  <a:cubicBezTo>
                    <a:pt x="868" y="349"/>
                    <a:pt x="852" y="356"/>
                    <a:pt x="837" y="365"/>
                  </a:cubicBezTo>
                  <a:cubicBezTo>
                    <a:pt x="836" y="365"/>
                    <a:pt x="836" y="365"/>
                    <a:pt x="836" y="365"/>
                  </a:cubicBezTo>
                  <a:cubicBezTo>
                    <a:pt x="794" y="387"/>
                    <a:pt x="768" y="423"/>
                    <a:pt x="734" y="455"/>
                  </a:cubicBezTo>
                  <a:cubicBezTo>
                    <a:pt x="732" y="456"/>
                    <a:pt x="734" y="459"/>
                    <a:pt x="737" y="458"/>
                  </a:cubicBezTo>
                  <a:cubicBezTo>
                    <a:pt x="769" y="435"/>
                    <a:pt x="799" y="405"/>
                    <a:pt x="834" y="387"/>
                  </a:cubicBezTo>
                  <a:cubicBezTo>
                    <a:pt x="835" y="386"/>
                    <a:pt x="836" y="385"/>
                    <a:pt x="838" y="384"/>
                  </a:cubicBezTo>
                  <a:cubicBezTo>
                    <a:pt x="852" y="376"/>
                    <a:pt x="869" y="370"/>
                    <a:pt x="885" y="368"/>
                  </a:cubicBezTo>
                  <a:cubicBezTo>
                    <a:pt x="891" y="367"/>
                    <a:pt x="897" y="366"/>
                    <a:pt x="902" y="363"/>
                  </a:cubicBezTo>
                  <a:lnTo>
                    <a:pt x="906" y="366"/>
                  </a:lnTo>
                  <a:cubicBezTo>
                    <a:pt x="906" y="368"/>
                    <a:pt x="907" y="370"/>
                    <a:pt x="908" y="371"/>
                  </a:cubicBezTo>
                  <a:cubicBezTo>
                    <a:pt x="918" y="385"/>
                    <a:pt x="929" y="398"/>
                    <a:pt x="941" y="410"/>
                  </a:cubicBezTo>
                  <a:cubicBezTo>
                    <a:pt x="908" y="422"/>
                    <a:pt x="875" y="436"/>
                    <a:pt x="844" y="452"/>
                  </a:cubicBezTo>
                  <a:cubicBezTo>
                    <a:pt x="832" y="457"/>
                    <a:pt x="820" y="464"/>
                    <a:pt x="809" y="470"/>
                  </a:cubicBezTo>
                  <a:cubicBezTo>
                    <a:pt x="783" y="485"/>
                    <a:pt x="760" y="503"/>
                    <a:pt x="739" y="525"/>
                  </a:cubicBezTo>
                  <a:cubicBezTo>
                    <a:pt x="738" y="526"/>
                    <a:pt x="740" y="528"/>
                    <a:pt x="742" y="527"/>
                  </a:cubicBezTo>
                  <a:cubicBezTo>
                    <a:pt x="760" y="512"/>
                    <a:pt x="779" y="500"/>
                    <a:pt x="799" y="488"/>
                  </a:cubicBezTo>
                  <a:cubicBezTo>
                    <a:pt x="818" y="477"/>
                    <a:pt x="839" y="467"/>
                    <a:pt x="860" y="458"/>
                  </a:cubicBezTo>
                  <a:cubicBezTo>
                    <a:pt x="889" y="447"/>
                    <a:pt x="920" y="434"/>
                    <a:pt x="951" y="426"/>
                  </a:cubicBezTo>
                  <a:cubicBezTo>
                    <a:pt x="951" y="425"/>
                    <a:pt x="951" y="425"/>
                    <a:pt x="952" y="425"/>
                  </a:cubicBezTo>
                  <a:lnTo>
                    <a:pt x="953" y="424"/>
                  </a:lnTo>
                  <a:cubicBezTo>
                    <a:pt x="965" y="442"/>
                    <a:pt x="975" y="466"/>
                    <a:pt x="994" y="476"/>
                  </a:cubicBezTo>
                  <a:cubicBezTo>
                    <a:pt x="994" y="476"/>
                    <a:pt x="995" y="476"/>
                    <a:pt x="996" y="476"/>
                  </a:cubicBezTo>
                  <a:cubicBezTo>
                    <a:pt x="997" y="476"/>
                    <a:pt x="997" y="476"/>
                    <a:pt x="998" y="475"/>
                  </a:cubicBezTo>
                  <a:cubicBezTo>
                    <a:pt x="999" y="474"/>
                    <a:pt x="999" y="474"/>
                    <a:pt x="1000" y="473"/>
                  </a:cubicBezTo>
                  <a:cubicBezTo>
                    <a:pt x="1001" y="472"/>
                    <a:pt x="1001" y="472"/>
                    <a:pt x="1001" y="471"/>
                  </a:cubicBezTo>
                  <a:lnTo>
                    <a:pt x="1001" y="470"/>
                  </a:lnTo>
                  <a:cubicBezTo>
                    <a:pt x="1001" y="467"/>
                    <a:pt x="1001" y="463"/>
                    <a:pt x="1001" y="459"/>
                  </a:cubicBezTo>
                  <a:cubicBezTo>
                    <a:pt x="1009" y="475"/>
                    <a:pt x="1017" y="491"/>
                    <a:pt x="1024" y="507"/>
                  </a:cubicBezTo>
                  <a:cubicBezTo>
                    <a:pt x="1034" y="534"/>
                    <a:pt x="1053" y="555"/>
                    <a:pt x="1064" y="581"/>
                  </a:cubicBezTo>
                  <a:cubicBezTo>
                    <a:pt x="1068" y="591"/>
                    <a:pt x="1073" y="600"/>
                    <a:pt x="1078" y="608"/>
                  </a:cubicBezTo>
                  <a:cubicBezTo>
                    <a:pt x="1081" y="613"/>
                    <a:pt x="1084" y="618"/>
                    <a:pt x="1087" y="623"/>
                  </a:cubicBezTo>
                  <a:cubicBezTo>
                    <a:pt x="1065" y="618"/>
                    <a:pt x="1043" y="615"/>
                    <a:pt x="1021" y="615"/>
                  </a:cubicBezTo>
                  <a:cubicBezTo>
                    <a:pt x="1019" y="615"/>
                    <a:pt x="1018" y="615"/>
                    <a:pt x="1016" y="615"/>
                  </a:cubicBezTo>
                  <a:cubicBezTo>
                    <a:pt x="988" y="615"/>
                    <a:pt x="955" y="617"/>
                    <a:pt x="933" y="634"/>
                  </a:cubicBezTo>
                  <a:cubicBezTo>
                    <a:pt x="933" y="635"/>
                    <a:pt x="933" y="635"/>
                    <a:pt x="933" y="635"/>
                  </a:cubicBezTo>
                  <a:lnTo>
                    <a:pt x="933" y="636"/>
                  </a:lnTo>
                  <a:cubicBezTo>
                    <a:pt x="934" y="636"/>
                    <a:pt x="934" y="636"/>
                    <a:pt x="934" y="636"/>
                  </a:cubicBezTo>
                  <a:cubicBezTo>
                    <a:pt x="956" y="627"/>
                    <a:pt x="991" y="632"/>
                    <a:pt x="1015" y="630"/>
                  </a:cubicBezTo>
                  <a:cubicBezTo>
                    <a:pt x="1018" y="630"/>
                    <a:pt x="1021" y="630"/>
                    <a:pt x="1024" y="630"/>
                  </a:cubicBezTo>
                  <a:cubicBezTo>
                    <a:pt x="1041" y="630"/>
                    <a:pt x="1058" y="633"/>
                    <a:pt x="1074" y="639"/>
                  </a:cubicBezTo>
                  <a:cubicBezTo>
                    <a:pt x="1082" y="643"/>
                    <a:pt x="1090" y="645"/>
                    <a:pt x="1098" y="645"/>
                  </a:cubicBezTo>
                  <a:cubicBezTo>
                    <a:pt x="1100" y="645"/>
                    <a:pt x="1101" y="644"/>
                    <a:pt x="1103" y="644"/>
                  </a:cubicBezTo>
                  <a:lnTo>
                    <a:pt x="1103" y="643"/>
                  </a:lnTo>
                  <a:cubicBezTo>
                    <a:pt x="1107" y="649"/>
                    <a:pt x="1112" y="655"/>
                    <a:pt x="1117" y="661"/>
                  </a:cubicBezTo>
                  <a:cubicBezTo>
                    <a:pt x="1142" y="690"/>
                    <a:pt x="1168" y="698"/>
                    <a:pt x="1202" y="711"/>
                  </a:cubicBezTo>
                  <a:cubicBezTo>
                    <a:pt x="1203" y="711"/>
                    <a:pt x="1203" y="711"/>
                    <a:pt x="1204" y="711"/>
                  </a:cubicBezTo>
                  <a:cubicBezTo>
                    <a:pt x="1204" y="711"/>
                    <a:pt x="1205" y="711"/>
                    <a:pt x="1206" y="710"/>
                  </a:cubicBezTo>
                  <a:cubicBezTo>
                    <a:pt x="1206" y="710"/>
                    <a:pt x="1207" y="710"/>
                    <a:pt x="1207" y="709"/>
                  </a:cubicBezTo>
                  <a:lnTo>
                    <a:pt x="1207" y="708"/>
                  </a:lnTo>
                  <a:cubicBezTo>
                    <a:pt x="1208" y="708"/>
                    <a:pt x="1208" y="709"/>
                    <a:pt x="1209" y="710"/>
                  </a:cubicBezTo>
                  <a:cubicBezTo>
                    <a:pt x="1217" y="725"/>
                    <a:pt x="1225" y="741"/>
                    <a:pt x="1232" y="757"/>
                  </a:cubicBezTo>
                  <a:cubicBezTo>
                    <a:pt x="1234" y="764"/>
                    <a:pt x="1237" y="770"/>
                    <a:pt x="1241" y="776"/>
                  </a:cubicBezTo>
                  <a:cubicBezTo>
                    <a:pt x="1243" y="780"/>
                    <a:pt x="1246" y="784"/>
                    <a:pt x="1248" y="788"/>
                  </a:cubicBezTo>
                  <a:cubicBezTo>
                    <a:pt x="1248" y="787"/>
                    <a:pt x="1248" y="787"/>
                    <a:pt x="1247" y="787"/>
                  </a:cubicBezTo>
                  <a:cubicBezTo>
                    <a:pt x="1234" y="779"/>
                    <a:pt x="1221" y="770"/>
                    <a:pt x="1209" y="759"/>
                  </a:cubicBezTo>
                  <a:cubicBezTo>
                    <a:pt x="1189" y="739"/>
                    <a:pt x="1150" y="725"/>
                    <a:pt x="1124" y="713"/>
                  </a:cubicBezTo>
                  <a:cubicBezTo>
                    <a:pt x="1093" y="698"/>
                    <a:pt x="1060" y="685"/>
                    <a:pt x="1027" y="675"/>
                  </a:cubicBezTo>
                  <a:cubicBezTo>
                    <a:pt x="916" y="641"/>
                    <a:pt x="729" y="716"/>
                    <a:pt x="703" y="839"/>
                  </a:cubicBezTo>
                  <a:cubicBezTo>
                    <a:pt x="703" y="840"/>
                    <a:pt x="703" y="841"/>
                    <a:pt x="703" y="841"/>
                  </a:cubicBezTo>
                  <a:cubicBezTo>
                    <a:pt x="704" y="842"/>
                    <a:pt x="704" y="842"/>
                    <a:pt x="705" y="843"/>
                  </a:cubicBezTo>
                  <a:lnTo>
                    <a:pt x="706" y="843"/>
                  </a:lnTo>
                  <a:cubicBezTo>
                    <a:pt x="707" y="843"/>
                    <a:pt x="707" y="843"/>
                    <a:pt x="707" y="843"/>
                  </a:cubicBezTo>
                  <a:cubicBezTo>
                    <a:pt x="700" y="851"/>
                    <a:pt x="693" y="859"/>
                    <a:pt x="685" y="867"/>
                  </a:cubicBezTo>
                  <a:lnTo>
                    <a:pt x="686" y="866"/>
                  </a:lnTo>
                  <a:moveTo>
                    <a:pt x="1304" y="1310"/>
                  </a:moveTo>
                  <a:lnTo>
                    <a:pt x="1304" y="1310"/>
                  </a:lnTo>
                  <a:moveTo>
                    <a:pt x="1321" y="1342"/>
                  </a:moveTo>
                  <a:cubicBezTo>
                    <a:pt x="1322" y="1342"/>
                    <a:pt x="1323" y="1342"/>
                    <a:pt x="1324" y="1342"/>
                  </a:cubicBezTo>
                  <a:cubicBezTo>
                    <a:pt x="1325" y="1342"/>
                    <a:pt x="1326" y="1342"/>
                    <a:pt x="1327" y="1342"/>
                  </a:cubicBezTo>
                  <a:lnTo>
                    <a:pt x="1327" y="1343"/>
                  </a:lnTo>
                  <a:cubicBezTo>
                    <a:pt x="1327" y="1345"/>
                    <a:pt x="1327" y="1347"/>
                    <a:pt x="1327" y="1349"/>
                  </a:cubicBezTo>
                  <a:cubicBezTo>
                    <a:pt x="1327" y="1352"/>
                    <a:pt x="1327" y="1356"/>
                    <a:pt x="1328" y="1359"/>
                  </a:cubicBezTo>
                  <a:cubicBezTo>
                    <a:pt x="1324" y="1354"/>
                    <a:pt x="1322" y="1349"/>
                    <a:pt x="1319" y="1343"/>
                  </a:cubicBezTo>
                  <a:lnTo>
                    <a:pt x="1321" y="1342"/>
                  </a:lnTo>
                  <a:moveTo>
                    <a:pt x="1335" y="1212"/>
                  </a:moveTo>
                  <a:cubicBezTo>
                    <a:pt x="1331" y="1209"/>
                    <a:pt x="1327" y="1206"/>
                    <a:pt x="1323" y="1204"/>
                  </a:cubicBezTo>
                  <a:cubicBezTo>
                    <a:pt x="1312" y="1198"/>
                    <a:pt x="1301" y="1193"/>
                    <a:pt x="1290" y="1190"/>
                  </a:cubicBezTo>
                  <a:cubicBezTo>
                    <a:pt x="1258" y="1179"/>
                    <a:pt x="1234" y="1156"/>
                    <a:pt x="1205" y="1140"/>
                  </a:cubicBezTo>
                  <a:cubicBezTo>
                    <a:pt x="1161" y="1116"/>
                    <a:pt x="1118" y="1060"/>
                    <a:pt x="1089" y="1019"/>
                  </a:cubicBezTo>
                  <a:cubicBezTo>
                    <a:pt x="1087" y="1016"/>
                    <a:pt x="1085" y="1012"/>
                    <a:pt x="1083" y="1009"/>
                  </a:cubicBezTo>
                  <a:cubicBezTo>
                    <a:pt x="1082" y="1008"/>
                    <a:pt x="1081" y="1007"/>
                    <a:pt x="1081" y="1005"/>
                  </a:cubicBezTo>
                  <a:cubicBezTo>
                    <a:pt x="1081" y="1005"/>
                    <a:pt x="1081" y="1004"/>
                    <a:pt x="1081" y="1003"/>
                  </a:cubicBezTo>
                  <a:cubicBezTo>
                    <a:pt x="1081" y="1001"/>
                    <a:pt x="1080" y="1000"/>
                    <a:pt x="1080" y="999"/>
                  </a:cubicBezTo>
                  <a:cubicBezTo>
                    <a:pt x="1079" y="998"/>
                    <a:pt x="1080" y="998"/>
                    <a:pt x="1080" y="998"/>
                  </a:cubicBezTo>
                  <a:cubicBezTo>
                    <a:pt x="1065" y="978"/>
                    <a:pt x="1072" y="944"/>
                    <a:pt x="1049" y="934"/>
                  </a:cubicBezTo>
                  <a:cubicBezTo>
                    <a:pt x="1048" y="934"/>
                    <a:pt x="1047" y="934"/>
                    <a:pt x="1046" y="934"/>
                  </a:cubicBezTo>
                  <a:cubicBezTo>
                    <a:pt x="1045" y="934"/>
                    <a:pt x="1044" y="934"/>
                    <a:pt x="1043" y="935"/>
                  </a:cubicBezTo>
                  <a:cubicBezTo>
                    <a:pt x="1042" y="935"/>
                    <a:pt x="1041" y="936"/>
                    <a:pt x="1041" y="937"/>
                  </a:cubicBezTo>
                  <a:cubicBezTo>
                    <a:pt x="1040" y="938"/>
                    <a:pt x="1040" y="939"/>
                    <a:pt x="1040" y="939"/>
                  </a:cubicBezTo>
                  <a:cubicBezTo>
                    <a:pt x="1040" y="941"/>
                    <a:pt x="1040" y="943"/>
                    <a:pt x="1040" y="945"/>
                  </a:cubicBezTo>
                  <a:cubicBezTo>
                    <a:pt x="1040" y="960"/>
                    <a:pt x="1044" y="976"/>
                    <a:pt x="1052" y="990"/>
                  </a:cubicBezTo>
                  <a:lnTo>
                    <a:pt x="1052" y="991"/>
                  </a:lnTo>
                  <a:cubicBezTo>
                    <a:pt x="1020" y="976"/>
                    <a:pt x="998" y="932"/>
                    <a:pt x="976" y="908"/>
                  </a:cubicBezTo>
                  <a:cubicBezTo>
                    <a:pt x="945" y="875"/>
                    <a:pt x="928" y="843"/>
                    <a:pt x="886" y="821"/>
                  </a:cubicBezTo>
                  <a:cubicBezTo>
                    <a:pt x="862" y="810"/>
                    <a:pt x="836" y="804"/>
                    <a:pt x="809" y="804"/>
                  </a:cubicBezTo>
                  <a:cubicBezTo>
                    <a:pt x="808" y="804"/>
                    <a:pt x="806" y="804"/>
                    <a:pt x="805" y="805"/>
                  </a:cubicBezTo>
                  <a:cubicBezTo>
                    <a:pt x="804" y="804"/>
                    <a:pt x="802" y="804"/>
                    <a:pt x="801" y="804"/>
                  </a:cubicBezTo>
                  <a:cubicBezTo>
                    <a:pt x="788" y="804"/>
                    <a:pt x="776" y="805"/>
                    <a:pt x="764" y="807"/>
                  </a:cubicBezTo>
                  <a:cubicBezTo>
                    <a:pt x="774" y="802"/>
                    <a:pt x="784" y="798"/>
                    <a:pt x="795" y="796"/>
                  </a:cubicBezTo>
                  <a:cubicBezTo>
                    <a:pt x="826" y="787"/>
                    <a:pt x="859" y="782"/>
                    <a:pt x="891" y="782"/>
                  </a:cubicBezTo>
                  <a:cubicBezTo>
                    <a:pt x="946" y="786"/>
                    <a:pt x="1002" y="830"/>
                    <a:pt x="1052" y="852"/>
                  </a:cubicBezTo>
                  <a:cubicBezTo>
                    <a:pt x="1082" y="864"/>
                    <a:pt x="1112" y="878"/>
                    <a:pt x="1140" y="895"/>
                  </a:cubicBezTo>
                  <a:cubicBezTo>
                    <a:pt x="1150" y="901"/>
                    <a:pt x="1160" y="907"/>
                    <a:pt x="1170" y="913"/>
                  </a:cubicBezTo>
                  <a:cubicBezTo>
                    <a:pt x="1192" y="992"/>
                    <a:pt x="1261" y="1038"/>
                    <a:pt x="1305" y="1104"/>
                  </a:cubicBezTo>
                  <a:cubicBezTo>
                    <a:pt x="1316" y="1117"/>
                    <a:pt x="1326" y="1132"/>
                    <a:pt x="1334" y="1147"/>
                  </a:cubicBezTo>
                  <a:cubicBezTo>
                    <a:pt x="1344" y="1165"/>
                    <a:pt x="1353" y="1183"/>
                    <a:pt x="1360" y="1202"/>
                  </a:cubicBezTo>
                  <a:cubicBezTo>
                    <a:pt x="1369" y="1227"/>
                    <a:pt x="1375" y="1253"/>
                    <a:pt x="1380" y="1279"/>
                  </a:cubicBezTo>
                  <a:cubicBezTo>
                    <a:pt x="1377" y="1271"/>
                    <a:pt x="1374" y="1265"/>
                    <a:pt x="1370" y="1258"/>
                  </a:cubicBezTo>
                  <a:cubicBezTo>
                    <a:pt x="1360" y="1241"/>
                    <a:pt x="1348" y="1226"/>
                    <a:pt x="1334" y="1213"/>
                  </a:cubicBezTo>
                  <a:lnTo>
                    <a:pt x="1335" y="1212"/>
                  </a:lnTo>
                  <a:moveTo>
                    <a:pt x="1187" y="924"/>
                  </a:moveTo>
                  <a:lnTo>
                    <a:pt x="1187" y="924"/>
                  </a:lnTo>
                  <a:moveTo>
                    <a:pt x="1221" y="979"/>
                  </a:moveTo>
                  <a:cubicBezTo>
                    <a:pt x="1227" y="986"/>
                    <a:pt x="1234" y="992"/>
                    <a:pt x="1239" y="998"/>
                  </a:cubicBezTo>
                  <a:lnTo>
                    <a:pt x="1247" y="1008"/>
                  </a:lnTo>
                  <a:cubicBezTo>
                    <a:pt x="1249" y="1011"/>
                    <a:pt x="1249" y="1014"/>
                    <a:pt x="1251" y="1017"/>
                  </a:cubicBezTo>
                  <a:cubicBezTo>
                    <a:pt x="1251" y="1018"/>
                    <a:pt x="1253" y="1019"/>
                    <a:pt x="1254" y="1021"/>
                  </a:cubicBezTo>
                  <a:cubicBezTo>
                    <a:pt x="1241" y="1008"/>
                    <a:pt x="1230" y="994"/>
                    <a:pt x="1219" y="980"/>
                  </a:cubicBezTo>
                  <a:lnTo>
                    <a:pt x="1221" y="979"/>
                  </a:lnTo>
                  <a:moveTo>
                    <a:pt x="1394" y="1184"/>
                  </a:moveTo>
                  <a:lnTo>
                    <a:pt x="1388" y="1170"/>
                  </a:lnTo>
                  <a:lnTo>
                    <a:pt x="1394" y="1181"/>
                  </a:lnTo>
                  <a:lnTo>
                    <a:pt x="1395" y="1184"/>
                  </a:lnTo>
                  <a:lnTo>
                    <a:pt x="1394" y="1184"/>
                  </a:lnTo>
                  <a:moveTo>
                    <a:pt x="1437" y="1108"/>
                  </a:moveTo>
                  <a:cubicBezTo>
                    <a:pt x="1456" y="1151"/>
                    <a:pt x="1468" y="1196"/>
                    <a:pt x="1471" y="1243"/>
                  </a:cubicBezTo>
                  <a:cubicBezTo>
                    <a:pt x="1471" y="1254"/>
                    <a:pt x="1476" y="1282"/>
                    <a:pt x="1475" y="1303"/>
                  </a:cubicBezTo>
                  <a:cubicBezTo>
                    <a:pt x="1458" y="1261"/>
                    <a:pt x="1439" y="1220"/>
                    <a:pt x="1416" y="1181"/>
                  </a:cubicBezTo>
                  <a:cubicBezTo>
                    <a:pt x="1414" y="1178"/>
                    <a:pt x="1413" y="1175"/>
                    <a:pt x="1411" y="1173"/>
                  </a:cubicBezTo>
                  <a:cubicBezTo>
                    <a:pt x="1408" y="1168"/>
                    <a:pt x="1406" y="1163"/>
                    <a:pt x="1403" y="1158"/>
                  </a:cubicBezTo>
                  <a:cubicBezTo>
                    <a:pt x="1391" y="1138"/>
                    <a:pt x="1377" y="1118"/>
                    <a:pt x="1362" y="1100"/>
                  </a:cubicBezTo>
                  <a:cubicBezTo>
                    <a:pt x="1358" y="1091"/>
                    <a:pt x="1354" y="1083"/>
                    <a:pt x="1349" y="1075"/>
                  </a:cubicBezTo>
                  <a:cubicBezTo>
                    <a:pt x="1337" y="1055"/>
                    <a:pt x="1324" y="1036"/>
                    <a:pt x="1308" y="1019"/>
                  </a:cubicBezTo>
                  <a:cubicBezTo>
                    <a:pt x="1292" y="1001"/>
                    <a:pt x="1274" y="984"/>
                    <a:pt x="1254" y="969"/>
                  </a:cubicBezTo>
                  <a:cubicBezTo>
                    <a:pt x="1240" y="954"/>
                    <a:pt x="1225" y="941"/>
                    <a:pt x="1209" y="928"/>
                  </a:cubicBezTo>
                  <a:cubicBezTo>
                    <a:pt x="1209" y="927"/>
                    <a:pt x="1208" y="926"/>
                    <a:pt x="1208" y="925"/>
                  </a:cubicBezTo>
                  <a:cubicBezTo>
                    <a:pt x="1207" y="924"/>
                    <a:pt x="1207" y="923"/>
                    <a:pt x="1206" y="923"/>
                  </a:cubicBezTo>
                  <a:lnTo>
                    <a:pt x="1199" y="918"/>
                  </a:lnTo>
                  <a:cubicBezTo>
                    <a:pt x="1199" y="918"/>
                    <a:pt x="1199" y="917"/>
                    <a:pt x="1198" y="917"/>
                  </a:cubicBezTo>
                  <a:cubicBezTo>
                    <a:pt x="1197" y="917"/>
                    <a:pt x="1196" y="916"/>
                    <a:pt x="1194" y="916"/>
                  </a:cubicBezTo>
                  <a:cubicBezTo>
                    <a:pt x="1176" y="902"/>
                    <a:pt x="1157" y="889"/>
                    <a:pt x="1137" y="877"/>
                  </a:cubicBezTo>
                  <a:cubicBezTo>
                    <a:pt x="1117" y="866"/>
                    <a:pt x="1095" y="855"/>
                    <a:pt x="1073" y="847"/>
                  </a:cubicBezTo>
                  <a:cubicBezTo>
                    <a:pt x="1017" y="824"/>
                    <a:pt x="964" y="788"/>
                    <a:pt x="905" y="774"/>
                  </a:cubicBezTo>
                  <a:cubicBezTo>
                    <a:pt x="895" y="772"/>
                    <a:pt x="886" y="772"/>
                    <a:pt x="876" y="772"/>
                  </a:cubicBezTo>
                  <a:cubicBezTo>
                    <a:pt x="857" y="772"/>
                    <a:pt x="838" y="774"/>
                    <a:pt x="820" y="779"/>
                  </a:cubicBezTo>
                  <a:cubicBezTo>
                    <a:pt x="767" y="789"/>
                    <a:pt x="767" y="795"/>
                    <a:pt x="722" y="820"/>
                  </a:cubicBezTo>
                  <a:cubicBezTo>
                    <a:pt x="722" y="820"/>
                    <a:pt x="721" y="820"/>
                    <a:pt x="721" y="821"/>
                  </a:cubicBezTo>
                  <a:lnTo>
                    <a:pt x="721" y="822"/>
                  </a:lnTo>
                  <a:cubicBezTo>
                    <a:pt x="717" y="824"/>
                    <a:pt x="713" y="828"/>
                    <a:pt x="711" y="832"/>
                  </a:cubicBezTo>
                  <a:cubicBezTo>
                    <a:pt x="764" y="710"/>
                    <a:pt x="930" y="661"/>
                    <a:pt x="1048" y="698"/>
                  </a:cubicBezTo>
                  <a:cubicBezTo>
                    <a:pt x="1074" y="707"/>
                    <a:pt x="1099" y="718"/>
                    <a:pt x="1124" y="731"/>
                  </a:cubicBezTo>
                  <a:cubicBezTo>
                    <a:pt x="1136" y="736"/>
                    <a:pt x="1149" y="742"/>
                    <a:pt x="1160" y="749"/>
                  </a:cubicBezTo>
                  <a:cubicBezTo>
                    <a:pt x="1175" y="757"/>
                    <a:pt x="1189" y="767"/>
                    <a:pt x="1202" y="778"/>
                  </a:cubicBezTo>
                  <a:cubicBezTo>
                    <a:pt x="1222" y="799"/>
                    <a:pt x="1249" y="806"/>
                    <a:pt x="1265" y="833"/>
                  </a:cubicBezTo>
                  <a:cubicBezTo>
                    <a:pt x="1280" y="857"/>
                    <a:pt x="1308" y="869"/>
                    <a:pt x="1316" y="898"/>
                  </a:cubicBezTo>
                  <a:cubicBezTo>
                    <a:pt x="1316" y="898"/>
                    <a:pt x="1316" y="899"/>
                    <a:pt x="1317" y="900"/>
                  </a:cubicBezTo>
                  <a:cubicBezTo>
                    <a:pt x="1317" y="901"/>
                    <a:pt x="1318" y="901"/>
                    <a:pt x="1320" y="902"/>
                  </a:cubicBezTo>
                  <a:cubicBezTo>
                    <a:pt x="1321" y="902"/>
                    <a:pt x="1322" y="903"/>
                    <a:pt x="1323" y="903"/>
                  </a:cubicBezTo>
                  <a:cubicBezTo>
                    <a:pt x="1324" y="903"/>
                    <a:pt x="1326" y="903"/>
                    <a:pt x="1327" y="902"/>
                  </a:cubicBezTo>
                  <a:cubicBezTo>
                    <a:pt x="1333" y="912"/>
                    <a:pt x="1339" y="922"/>
                    <a:pt x="1345" y="932"/>
                  </a:cubicBezTo>
                  <a:cubicBezTo>
                    <a:pt x="1378" y="989"/>
                    <a:pt x="1408" y="1049"/>
                    <a:pt x="1435" y="1110"/>
                  </a:cubicBezTo>
                  <a:lnTo>
                    <a:pt x="1437" y="110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919;p37">
              <a:extLst>
                <a:ext uri="{FF2B5EF4-FFF2-40B4-BE49-F238E27FC236}">
                  <a16:creationId xmlns:a16="http://schemas.microsoft.com/office/drawing/2014/main" id="{51715746-BBF5-D0AF-5F1A-A9EA9E6D80FB}"/>
                </a:ext>
              </a:extLst>
            </p:cNvPr>
            <p:cNvSpPr/>
            <p:nvPr/>
          </p:nvSpPr>
          <p:spPr>
            <a:xfrm>
              <a:off x="9291600" y="3664800"/>
              <a:ext cx="172080" cy="257400"/>
            </a:xfrm>
            <a:custGeom>
              <a:avLst/>
              <a:gdLst/>
              <a:ahLst/>
              <a:cxnLst/>
              <a:rect l="l" t="t" r="r" b="b"/>
              <a:pathLst>
                <a:path w="478" h="715" extrusionOk="0">
                  <a:moveTo>
                    <a:pt x="255" y="345"/>
                  </a:moveTo>
                  <a:cubicBezTo>
                    <a:pt x="282" y="401"/>
                    <a:pt x="323" y="450"/>
                    <a:pt x="355" y="503"/>
                  </a:cubicBezTo>
                  <a:cubicBezTo>
                    <a:pt x="373" y="530"/>
                    <a:pt x="391" y="558"/>
                    <a:pt x="407" y="586"/>
                  </a:cubicBezTo>
                  <a:cubicBezTo>
                    <a:pt x="430" y="627"/>
                    <a:pt x="452" y="668"/>
                    <a:pt x="471" y="710"/>
                  </a:cubicBezTo>
                  <a:cubicBezTo>
                    <a:pt x="473" y="714"/>
                    <a:pt x="477" y="712"/>
                    <a:pt x="477" y="709"/>
                  </a:cubicBezTo>
                  <a:cubicBezTo>
                    <a:pt x="474" y="648"/>
                    <a:pt x="425" y="579"/>
                    <a:pt x="392" y="530"/>
                  </a:cubicBezTo>
                  <a:cubicBezTo>
                    <a:pt x="355" y="474"/>
                    <a:pt x="324" y="412"/>
                    <a:pt x="283" y="360"/>
                  </a:cubicBezTo>
                  <a:cubicBezTo>
                    <a:pt x="267" y="338"/>
                    <a:pt x="253" y="315"/>
                    <a:pt x="240" y="292"/>
                  </a:cubicBezTo>
                  <a:cubicBezTo>
                    <a:pt x="235" y="284"/>
                    <a:pt x="231" y="276"/>
                    <a:pt x="226" y="268"/>
                  </a:cubicBezTo>
                  <a:cubicBezTo>
                    <a:pt x="207" y="233"/>
                    <a:pt x="181" y="204"/>
                    <a:pt x="162" y="170"/>
                  </a:cubicBezTo>
                  <a:cubicBezTo>
                    <a:pt x="142" y="136"/>
                    <a:pt x="103" y="106"/>
                    <a:pt x="78" y="72"/>
                  </a:cubicBezTo>
                  <a:cubicBezTo>
                    <a:pt x="55" y="46"/>
                    <a:pt x="31" y="22"/>
                    <a:pt x="4" y="1"/>
                  </a:cubicBezTo>
                  <a:cubicBezTo>
                    <a:pt x="4" y="0"/>
                    <a:pt x="3" y="0"/>
                    <a:pt x="3" y="0"/>
                  </a:cubicBezTo>
                  <a:cubicBezTo>
                    <a:pt x="2" y="0"/>
                    <a:pt x="3" y="0"/>
                    <a:pt x="2" y="1"/>
                  </a:cubicBezTo>
                  <a:cubicBezTo>
                    <a:pt x="1" y="2"/>
                    <a:pt x="1" y="1"/>
                    <a:pt x="1" y="1"/>
                  </a:cubicBezTo>
                  <a:cubicBezTo>
                    <a:pt x="0" y="2"/>
                    <a:pt x="0" y="2"/>
                    <a:pt x="0" y="3"/>
                  </a:cubicBezTo>
                  <a:lnTo>
                    <a:pt x="1" y="4"/>
                  </a:lnTo>
                  <a:cubicBezTo>
                    <a:pt x="29" y="32"/>
                    <a:pt x="55" y="62"/>
                    <a:pt x="79" y="94"/>
                  </a:cubicBezTo>
                  <a:cubicBezTo>
                    <a:pt x="104" y="128"/>
                    <a:pt x="136" y="153"/>
                    <a:pt x="156" y="190"/>
                  </a:cubicBezTo>
                  <a:cubicBezTo>
                    <a:pt x="185" y="242"/>
                    <a:pt x="229" y="290"/>
                    <a:pt x="255" y="3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920;p37">
              <a:extLst>
                <a:ext uri="{FF2B5EF4-FFF2-40B4-BE49-F238E27FC236}">
                  <a16:creationId xmlns:a16="http://schemas.microsoft.com/office/drawing/2014/main" id="{46BCD4DB-14E2-BB0E-A922-3E149BE47CD0}"/>
                </a:ext>
              </a:extLst>
            </p:cNvPr>
            <p:cNvSpPr/>
            <p:nvPr/>
          </p:nvSpPr>
          <p:spPr>
            <a:xfrm>
              <a:off x="9331560" y="3758400"/>
              <a:ext cx="177120" cy="390240"/>
            </a:xfrm>
            <a:custGeom>
              <a:avLst/>
              <a:gdLst/>
              <a:ahLst/>
              <a:cxnLst/>
              <a:rect l="l" t="t" r="r" b="b"/>
              <a:pathLst>
                <a:path w="492" h="1084" extrusionOk="0">
                  <a:moveTo>
                    <a:pt x="479" y="700"/>
                  </a:moveTo>
                  <a:cubicBezTo>
                    <a:pt x="473" y="750"/>
                    <a:pt x="470" y="799"/>
                    <a:pt x="470" y="849"/>
                  </a:cubicBezTo>
                  <a:cubicBezTo>
                    <a:pt x="470" y="872"/>
                    <a:pt x="471" y="896"/>
                    <a:pt x="472" y="919"/>
                  </a:cubicBezTo>
                  <a:cubicBezTo>
                    <a:pt x="472" y="947"/>
                    <a:pt x="468" y="975"/>
                    <a:pt x="461" y="1003"/>
                  </a:cubicBezTo>
                  <a:cubicBezTo>
                    <a:pt x="460" y="1007"/>
                    <a:pt x="458" y="1012"/>
                    <a:pt x="457" y="1017"/>
                  </a:cubicBezTo>
                  <a:cubicBezTo>
                    <a:pt x="457" y="1015"/>
                    <a:pt x="457" y="1014"/>
                    <a:pt x="457" y="1012"/>
                  </a:cubicBezTo>
                  <a:cubicBezTo>
                    <a:pt x="457" y="939"/>
                    <a:pt x="447" y="867"/>
                    <a:pt x="427" y="797"/>
                  </a:cubicBezTo>
                  <a:cubicBezTo>
                    <a:pt x="418" y="765"/>
                    <a:pt x="411" y="733"/>
                    <a:pt x="406" y="701"/>
                  </a:cubicBezTo>
                  <a:cubicBezTo>
                    <a:pt x="406" y="700"/>
                    <a:pt x="406" y="700"/>
                    <a:pt x="406" y="700"/>
                  </a:cubicBezTo>
                  <a:cubicBezTo>
                    <a:pt x="406" y="696"/>
                    <a:pt x="405" y="692"/>
                    <a:pt x="403" y="689"/>
                  </a:cubicBezTo>
                  <a:cubicBezTo>
                    <a:pt x="401" y="686"/>
                    <a:pt x="399" y="683"/>
                    <a:pt x="395" y="681"/>
                  </a:cubicBezTo>
                  <a:cubicBezTo>
                    <a:pt x="393" y="680"/>
                    <a:pt x="391" y="679"/>
                    <a:pt x="389" y="678"/>
                  </a:cubicBezTo>
                  <a:cubicBezTo>
                    <a:pt x="387" y="668"/>
                    <a:pt x="383" y="658"/>
                    <a:pt x="377" y="648"/>
                  </a:cubicBezTo>
                  <a:cubicBezTo>
                    <a:pt x="375" y="644"/>
                    <a:pt x="372" y="640"/>
                    <a:pt x="369" y="636"/>
                  </a:cubicBezTo>
                  <a:cubicBezTo>
                    <a:pt x="341" y="598"/>
                    <a:pt x="343" y="553"/>
                    <a:pt x="328" y="510"/>
                  </a:cubicBezTo>
                  <a:cubicBezTo>
                    <a:pt x="314" y="470"/>
                    <a:pt x="297" y="432"/>
                    <a:pt x="276" y="396"/>
                  </a:cubicBezTo>
                  <a:cubicBezTo>
                    <a:pt x="274" y="393"/>
                    <a:pt x="273" y="391"/>
                    <a:pt x="272" y="389"/>
                  </a:cubicBezTo>
                  <a:cubicBezTo>
                    <a:pt x="270" y="386"/>
                    <a:pt x="269" y="384"/>
                    <a:pt x="268" y="382"/>
                  </a:cubicBezTo>
                  <a:cubicBezTo>
                    <a:pt x="259" y="366"/>
                    <a:pt x="251" y="350"/>
                    <a:pt x="244" y="333"/>
                  </a:cubicBezTo>
                  <a:lnTo>
                    <a:pt x="241" y="324"/>
                  </a:lnTo>
                  <a:cubicBezTo>
                    <a:pt x="253" y="313"/>
                    <a:pt x="228" y="274"/>
                    <a:pt x="223" y="262"/>
                  </a:cubicBezTo>
                  <a:lnTo>
                    <a:pt x="223" y="261"/>
                  </a:lnTo>
                  <a:cubicBezTo>
                    <a:pt x="222" y="260"/>
                    <a:pt x="221" y="259"/>
                    <a:pt x="220" y="259"/>
                  </a:cubicBezTo>
                  <a:cubicBezTo>
                    <a:pt x="219" y="258"/>
                    <a:pt x="219" y="258"/>
                    <a:pt x="218" y="258"/>
                  </a:cubicBezTo>
                  <a:lnTo>
                    <a:pt x="211" y="258"/>
                  </a:lnTo>
                  <a:cubicBezTo>
                    <a:pt x="210" y="258"/>
                    <a:pt x="208" y="258"/>
                    <a:pt x="207" y="259"/>
                  </a:cubicBezTo>
                  <a:cubicBezTo>
                    <a:pt x="206" y="259"/>
                    <a:pt x="206" y="260"/>
                    <a:pt x="205" y="261"/>
                  </a:cubicBezTo>
                  <a:cubicBezTo>
                    <a:pt x="205" y="262"/>
                    <a:pt x="204" y="263"/>
                    <a:pt x="204" y="264"/>
                  </a:cubicBezTo>
                  <a:cubicBezTo>
                    <a:pt x="204" y="267"/>
                    <a:pt x="204" y="269"/>
                    <a:pt x="204" y="272"/>
                  </a:cubicBezTo>
                  <a:cubicBezTo>
                    <a:pt x="204" y="283"/>
                    <a:pt x="207" y="293"/>
                    <a:pt x="212" y="302"/>
                  </a:cubicBezTo>
                  <a:cubicBezTo>
                    <a:pt x="213" y="303"/>
                    <a:pt x="213" y="304"/>
                    <a:pt x="214" y="305"/>
                  </a:cubicBezTo>
                  <a:lnTo>
                    <a:pt x="211" y="302"/>
                  </a:lnTo>
                  <a:cubicBezTo>
                    <a:pt x="202" y="292"/>
                    <a:pt x="194" y="281"/>
                    <a:pt x="187" y="270"/>
                  </a:cubicBezTo>
                  <a:cubicBezTo>
                    <a:pt x="171" y="244"/>
                    <a:pt x="150" y="220"/>
                    <a:pt x="127" y="199"/>
                  </a:cubicBezTo>
                  <a:cubicBezTo>
                    <a:pt x="119" y="190"/>
                    <a:pt x="111" y="180"/>
                    <a:pt x="105" y="170"/>
                  </a:cubicBezTo>
                  <a:cubicBezTo>
                    <a:pt x="101" y="161"/>
                    <a:pt x="96" y="153"/>
                    <a:pt x="93" y="143"/>
                  </a:cubicBezTo>
                  <a:cubicBezTo>
                    <a:pt x="84" y="124"/>
                    <a:pt x="70" y="109"/>
                    <a:pt x="61" y="90"/>
                  </a:cubicBezTo>
                  <a:cubicBezTo>
                    <a:pt x="56" y="79"/>
                    <a:pt x="51" y="68"/>
                    <a:pt x="45" y="58"/>
                  </a:cubicBezTo>
                  <a:cubicBezTo>
                    <a:pt x="33" y="38"/>
                    <a:pt x="20" y="19"/>
                    <a:pt x="5" y="2"/>
                  </a:cubicBezTo>
                  <a:cubicBezTo>
                    <a:pt x="3" y="0"/>
                    <a:pt x="0" y="2"/>
                    <a:pt x="1" y="5"/>
                  </a:cubicBezTo>
                  <a:cubicBezTo>
                    <a:pt x="29" y="58"/>
                    <a:pt x="59" y="109"/>
                    <a:pt x="84" y="164"/>
                  </a:cubicBezTo>
                  <a:cubicBezTo>
                    <a:pt x="87" y="169"/>
                    <a:pt x="90" y="174"/>
                    <a:pt x="93" y="180"/>
                  </a:cubicBezTo>
                  <a:cubicBezTo>
                    <a:pt x="102" y="194"/>
                    <a:pt x="112" y="209"/>
                    <a:pt x="125" y="220"/>
                  </a:cubicBezTo>
                  <a:cubicBezTo>
                    <a:pt x="149" y="245"/>
                    <a:pt x="171" y="273"/>
                    <a:pt x="189" y="302"/>
                  </a:cubicBezTo>
                  <a:cubicBezTo>
                    <a:pt x="194" y="311"/>
                    <a:pt x="202" y="318"/>
                    <a:pt x="211" y="324"/>
                  </a:cubicBezTo>
                  <a:cubicBezTo>
                    <a:pt x="216" y="326"/>
                    <a:pt x="221" y="328"/>
                    <a:pt x="226" y="330"/>
                  </a:cubicBezTo>
                  <a:cubicBezTo>
                    <a:pt x="231" y="344"/>
                    <a:pt x="236" y="358"/>
                    <a:pt x="242" y="371"/>
                  </a:cubicBezTo>
                  <a:cubicBezTo>
                    <a:pt x="252" y="395"/>
                    <a:pt x="267" y="416"/>
                    <a:pt x="277" y="440"/>
                  </a:cubicBezTo>
                  <a:cubicBezTo>
                    <a:pt x="297" y="485"/>
                    <a:pt x="313" y="531"/>
                    <a:pt x="325" y="579"/>
                  </a:cubicBezTo>
                  <a:cubicBezTo>
                    <a:pt x="334" y="627"/>
                    <a:pt x="371" y="660"/>
                    <a:pt x="373" y="709"/>
                  </a:cubicBezTo>
                  <a:cubicBezTo>
                    <a:pt x="373" y="711"/>
                    <a:pt x="373" y="713"/>
                    <a:pt x="374" y="714"/>
                  </a:cubicBezTo>
                  <a:cubicBezTo>
                    <a:pt x="375" y="716"/>
                    <a:pt x="376" y="717"/>
                    <a:pt x="377" y="718"/>
                  </a:cubicBezTo>
                  <a:cubicBezTo>
                    <a:pt x="379" y="718"/>
                    <a:pt x="381" y="719"/>
                    <a:pt x="382" y="719"/>
                  </a:cubicBezTo>
                  <a:cubicBezTo>
                    <a:pt x="384" y="719"/>
                    <a:pt x="386" y="718"/>
                    <a:pt x="387" y="718"/>
                  </a:cubicBezTo>
                  <a:cubicBezTo>
                    <a:pt x="388" y="717"/>
                    <a:pt x="389" y="716"/>
                    <a:pt x="390" y="715"/>
                  </a:cubicBezTo>
                  <a:cubicBezTo>
                    <a:pt x="395" y="732"/>
                    <a:pt x="399" y="754"/>
                    <a:pt x="399" y="756"/>
                  </a:cubicBezTo>
                  <a:cubicBezTo>
                    <a:pt x="404" y="788"/>
                    <a:pt x="410" y="819"/>
                    <a:pt x="418" y="851"/>
                  </a:cubicBezTo>
                  <a:cubicBezTo>
                    <a:pt x="435" y="918"/>
                    <a:pt x="432" y="982"/>
                    <a:pt x="438" y="1050"/>
                  </a:cubicBezTo>
                  <a:cubicBezTo>
                    <a:pt x="438" y="1051"/>
                    <a:pt x="439" y="1052"/>
                    <a:pt x="439" y="1053"/>
                  </a:cubicBezTo>
                  <a:lnTo>
                    <a:pt x="440" y="1054"/>
                  </a:lnTo>
                  <a:cubicBezTo>
                    <a:pt x="439" y="1059"/>
                    <a:pt x="438" y="1063"/>
                    <a:pt x="437" y="1068"/>
                  </a:cubicBezTo>
                  <a:cubicBezTo>
                    <a:pt x="436" y="1079"/>
                    <a:pt x="452" y="1083"/>
                    <a:pt x="454" y="1072"/>
                  </a:cubicBezTo>
                  <a:cubicBezTo>
                    <a:pt x="459" y="1044"/>
                    <a:pt x="473" y="1021"/>
                    <a:pt x="482" y="994"/>
                  </a:cubicBezTo>
                  <a:cubicBezTo>
                    <a:pt x="486" y="975"/>
                    <a:pt x="489" y="956"/>
                    <a:pt x="489" y="936"/>
                  </a:cubicBezTo>
                  <a:cubicBezTo>
                    <a:pt x="491" y="911"/>
                    <a:pt x="491" y="886"/>
                    <a:pt x="491" y="860"/>
                  </a:cubicBezTo>
                  <a:cubicBezTo>
                    <a:pt x="491" y="807"/>
                    <a:pt x="488" y="753"/>
                    <a:pt x="482" y="701"/>
                  </a:cubicBezTo>
                  <a:cubicBezTo>
                    <a:pt x="483" y="698"/>
                    <a:pt x="479" y="697"/>
                    <a:pt x="479" y="70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921;p37">
              <a:extLst>
                <a:ext uri="{FF2B5EF4-FFF2-40B4-BE49-F238E27FC236}">
                  <a16:creationId xmlns:a16="http://schemas.microsoft.com/office/drawing/2014/main" id="{31BB66F7-D0C7-1319-5DAE-4F07FEDF23C8}"/>
                </a:ext>
              </a:extLst>
            </p:cNvPr>
            <p:cNvSpPr/>
            <p:nvPr/>
          </p:nvSpPr>
          <p:spPr>
            <a:xfrm>
              <a:off x="9148680" y="3291480"/>
              <a:ext cx="240120" cy="47520"/>
            </a:xfrm>
            <a:custGeom>
              <a:avLst/>
              <a:gdLst/>
              <a:ahLst/>
              <a:cxnLst/>
              <a:rect l="l" t="t" r="r" b="b"/>
              <a:pathLst>
                <a:path w="667" h="132" extrusionOk="0">
                  <a:moveTo>
                    <a:pt x="260" y="75"/>
                  </a:moveTo>
                  <a:cubicBezTo>
                    <a:pt x="215" y="88"/>
                    <a:pt x="164" y="94"/>
                    <a:pt x="117" y="104"/>
                  </a:cubicBezTo>
                  <a:cubicBezTo>
                    <a:pt x="78" y="112"/>
                    <a:pt x="40" y="122"/>
                    <a:pt x="1" y="128"/>
                  </a:cubicBezTo>
                  <a:cubicBezTo>
                    <a:pt x="0" y="128"/>
                    <a:pt x="0" y="128"/>
                    <a:pt x="0" y="128"/>
                  </a:cubicBezTo>
                  <a:cubicBezTo>
                    <a:pt x="0" y="129"/>
                    <a:pt x="0" y="129"/>
                    <a:pt x="0" y="129"/>
                  </a:cubicBezTo>
                  <a:lnTo>
                    <a:pt x="0" y="130"/>
                  </a:lnTo>
                  <a:lnTo>
                    <a:pt x="1" y="130"/>
                  </a:lnTo>
                  <a:cubicBezTo>
                    <a:pt x="2" y="131"/>
                    <a:pt x="1" y="131"/>
                    <a:pt x="1" y="131"/>
                  </a:cubicBezTo>
                  <a:cubicBezTo>
                    <a:pt x="46" y="126"/>
                    <a:pt x="91" y="118"/>
                    <a:pt x="136" y="109"/>
                  </a:cubicBezTo>
                  <a:cubicBezTo>
                    <a:pt x="186" y="100"/>
                    <a:pt x="246" y="80"/>
                    <a:pt x="298" y="82"/>
                  </a:cubicBezTo>
                  <a:cubicBezTo>
                    <a:pt x="303" y="83"/>
                    <a:pt x="308" y="83"/>
                    <a:pt x="313" y="83"/>
                  </a:cubicBezTo>
                  <a:cubicBezTo>
                    <a:pt x="364" y="83"/>
                    <a:pt x="414" y="74"/>
                    <a:pt x="463" y="57"/>
                  </a:cubicBezTo>
                  <a:cubicBezTo>
                    <a:pt x="484" y="50"/>
                    <a:pt x="511" y="44"/>
                    <a:pt x="536" y="35"/>
                  </a:cubicBezTo>
                  <a:cubicBezTo>
                    <a:pt x="579" y="32"/>
                    <a:pt x="621" y="28"/>
                    <a:pt x="664" y="22"/>
                  </a:cubicBezTo>
                  <a:cubicBezTo>
                    <a:pt x="666" y="22"/>
                    <a:pt x="666" y="20"/>
                    <a:pt x="664" y="20"/>
                  </a:cubicBezTo>
                  <a:cubicBezTo>
                    <a:pt x="631" y="20"/>
                    <a:pt x="597" y="21"/>
                    <a:pt x="564" y="21"/>
                  </a:cubicBezTo>
                  <a:cubicBezTo>
                    <a:pt x="569" y="18"/>
                    <a:pt x="575" y="14"/>
                    <a:pt x="579" y="9"/>
                  </a:cubicBezTo>
                  <a:cubicBezTo>
                    <a:pt x="583" y="5"/>
                    <a:pt x="578" y="0"/>
                    <a:pt x="573" y="2"/>
                  </a:cubicBezTo>
                  <a:cubicBezTo>
                    <a:pt x="554" y="10"/>
                    <a:pt x="534" y="16"/>
                    <a:pt x="514" y="22"/>
                  </a:cubicBezTo>
                  <a:cubicBezTo>
                    <a:pt x="413" y="22"/>
                    <a:pt x="312" y="22"/>
                    <a:pt x="212" y="27"/>
                  </a:cubicBezTo>
                  <a:cubicBezTo>
                    <a:pt x="211" y="27"/>
                    <a:pt x="211" y="28"/>
                    <a:pt x="210" y="28"/>
                  </a:cubicBezTo>
                  <a:cubicBezTo>
                    <a:pt x="209" y="28"/>
                    <a:pt x="209" y="29"/>
                    <a:pt x="209" y="29"/>
                  </a:cubicBezTo>
                  <a:cubicBezTo>
                    <a:pt x="208" y="30"/>
                    <a:pt x="208" y="30"/>
                    <a:pt x="208" y="31"/>
                  </a:cubicBezTo>
                  <a:cubicBezTo>
                    <a:pt x="208" y="32"/>
                    <a:pt x="208" y="32"/>
                    <a:pt x="209" y="33"/>
                  </a:cubicBezTo>
                  <a:cubicBezTo>
                    <a:pt x="209" y="33"/>
                    <a:pt x="209" y="34"/>
                    <a:pt x="210" y="34"/>
                  </a:cubicBezTo>
                  <a:cubicBezTo>
                    <a:pt x="211" y="34"/>
                    <a:pt x="211" y="34"/>
                    <a:pt x="212" y="34"/>
                  </a:cubicBezTo>
                  <a:cubicBezTo>
                    <a:pt x="297" y="39"/>
                    <a:pt x="383" y="41"/>
                    <a:pt x="469" y="38"/>
                  </a:cubicBezTo>
                  <a:cubicBezTo>
                    <a:pt x="449" y="44"/>
                    <a:pt x="430" y="50"/>
                    <a:pt x="412" y="55"/>
                  </a:cubicBezTo>
                  <a:cubicBezTo>
                    <a:pt x="363" y="67"/>
                    <a:pt x="308" y="59"/>
                    <a:pt x="260" y="7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922;p37">
              <a:extLst>
                <a:ext uri="{FF2B5EF4-FFF2-40B4-BE49-F238E27FC236}">
                  <a16:creationId xmlns:a16="http://schemas.microsoft.com/office/drawing/2014/main" id="{EF3CC93B-DAA6-E2A7-CBC7-CD60C328F867}"/>
                </a:ext>
              </a:extLst>
            </p:cNvPr>
            <p:cNvSpPr/>
            <p:nvPr/>
          </p:nvSpPr>
          <p:spPr>
            <a:xfrm>
              <a:off x="9354960" y="3216240"/>
              <a:ext cx="475200" cy="225000"/>
            </a:xfrm>
            <a:custGeom>
              <a:avLst/>
              <a:gdLst/>
              <a:ahLst/>
              <a:cxnLst/>
              <a:rect l="l" t="t" r="r" b="b"/>
              <a:pathLst>
                <a:path w="1320" h="625" extrusionOk="0">
                  <a:moveTo>
                    <a:pt x="1266" y="568"/>
                  </a:moveTo>
                  <a:cubicBezTo>
                    <a:pt x="1244" y="546"/>
                    <a:pt x="1221" y="527"/>
                    <a:pt x="1199" y="506"/>
                  </a:cubicBezTo>
                  <a:cubicBezTo>
                    <a:pt x="1173" y="481"/>
                    <a:pt x="1144" y="460"/>
                    <a:pt x="1113" y="442"/>
                  </a:cubicBezTo>
                  <a:cubicBezTo>
                    <a:pt x="1092" y="430"/>
                    <a:pt x="1071" y="420"/>
                    <a:pt x="1050" y="412"/>
                  </a:cubicBezTo>
                  <a:cubicBezTo>
                    <a:pt x="993" y="388"/>
                    <a:pt x="932" y="367"/>
                    <a:pt x="882" y="330"/>
                  </a:cubicBezTo>
                  <a:cubicBezTo>
                    <a:pt x="879" y="327"/>
                    <a:pt x="875" y="325"/>
                    <a:pt x="872" y="323"/>
                  </a:cubicBezTo>
                  <a:cubicBezTo>
                    <a:pt x="856" y="314"/>
                    <a:pt x="840" y="307"/>
                    <a:pt x="823" y="300"/>
                  </a:cubicBezTo>
                  <a:cubicBezTo>
                    <a:pt x="789" y="284"/>
                    <a:pt x="752" y="249"/>
                    <a:pt x="720" y="227"/>
                  </a:cubicBezTo>
                  <a:cubicBezTo>
                    <a:pt x="720" y="227"/>
                    <a:pt x="719" y="227"/>
                    <a:pt x="719" y="226"/>
                  </a:cubicBezTo>
                  <a:cubicBezTo>
                    <a:pt x="719" y="226"/>
                    <a:pt x="718" y="226"/>
                    <a:pt x="717" y="226"/>
                  </a:cubicBezTo>
                  <a:cubicBezTo>
                    <a:pt x="716" y="226"/>
                    <a:pt x="715" y="225"/>
                    <a:pt x="714" y="226"/>
                  </a:cubicBezTo>
                  <a:cubicBezTo>
                    <a:pt x="713" y="227"/>
                    <a:pt x="713" y="227"/>
                    <a:pt x="712" y="228"/>
                  </a:cubicBezTo>
                  <a:cubicBezTo>
                    <a:pt x="711" y="229"/>
                    <a:pt x="712" y="230"/>
                    <a:pt x="712" y="231"/>
                  </a:cubicBezTo>
                  <a:cubicBezTo>
                    <a:pt x="712" y="232"/>
                    <a:pt x="712" y="233"/>
                    <a:pt x="712" y="233"/>
                  </a:cubicBezTo>
                  <a:cubicBezTo>
                    <a:pt x="713" y="234"/>
                    <a:pt x="713" y="234"/>
                    <a:pt x="713" y="235"/>
                  </a:cubicBezTo>
                  <a:cubicBezTo>
                    <a:pt x="739" y="256"/>
                    <a:pt x="715" y="248"/>
                    <a:pt x="705" y="245"/>
                  </a:cubicBezTo>
                  <a:cubicBezTo>
                    <a:pt x="670" y="236"/>
                    <a:pt x="636" y="222"/>
                    <a:pt x="603" y="206"/>
                  </a:cubicBezTo>
                  <a:cubicBezTo>
                    <a:pt x="584" y="195"/>
                    <a:pt x="565" y="187"/>
                    <a:pt x="544" y="180"/>
                  </a:cubicBezTo>
                  <a:cubicBezTo>
                    <a:pt x="525" y="170"/>
                    <a:pt x="504" y="161"/>
                    <a:pt x="483" y="153"/>
                  </a:cubicBezTo>
                  <a:cubicBezTo>
                    <a:pt x="481" y="152"/>
                    <a:pt x="480" y="151"/>
                    <a:pt x="478" y="150"/>
                  </a:cubicBezTo>
                  <a:cubicBezTo>
                    <a:pt x="462" y="140"/>
                    <a:pt x="444" y="134"/>
                    <a:pt x="426" y="129"/>
                  </a:cubicBezTo>
                  <a:cubicBezTo>
                    <a:pt x="374" y="110"/>
                    <a:pt x="322" y="88"/>
                    <a:pt x="269" y="73"/>
                  </a:cubicBezTo>
                  <a:cubicBezTo>
                    <a:pt x="224" y="60"/>
                    <a:pt x="182" y="26"/>
                    <a:pt x="136" y="21"/>
                  </a:cubicBezTo>
                  <a:cubicBezTo>
                    <a:pt x="110" y="18"/>
                    <a:pt x="86" y="13"/>
                    <a:pt x="61" y="4"/>
                  </a:cubicBezTo>
                  <a:cubicBezTo>
                    <a:pt x="52" y="0"/>
                    <a:pt x="48" y="8"/>
                    <a:pt x="36" y="2"/>
                  </a:cubicBezTo>
                  <a:cubicBezTo>
                    <a:pt x="34" y="2"/>
                    <a:pt x="33" y="4"/>
                    <a:pt x="34" y="5"/>
                  </a:cubicBezTo>
                  <a:cubicBezTo>
                    <a:pt x="36" y="6"/>
                    <a:pt x="38" y="8"/>
                    <a:pt x="40" y="9"/>
                  </a:cubicBezTo>
                  <a:cubicBezTo>
                    <a:pt x="48" y="13"/>
                    <a:pt x="57" y="16"/>
                    <a:pt x="66" y="17"/>
                  </a:cubicBezTo>
                  <a:cubicBezTo>
                    <a:pt x="119" y="22"/>
                    <a:pt x="170" y="47"/>
                    <a:pt x="219" y="67"/>
                  </a:cubicBezTo>
                  <a:cubicBezTo>
                    <a:pt x="265" y="87"/>
                    <a:pt x="313" y="104"/>
                    <a:pt x="362" y="117"/>
                  </a:cubicBezTo>
                  <a:cubicBezTo>
                    <a:pt x="402" y="126"/>
                    <a:pt x="440" y="141"/>
                    <a:pt x="475" y="161"/>
                  </a:cubicBezTo>
                  <a:cubicBezTo>
                    <a:pt x="476" y="162"/>
                    <a:pt x="477" y="162"/>
                    <a:pt x="478" y="162"/>
                  </a:cubicBezTo>
                  <a:cubicBezTo>
                    <a:pt x="401" y="152"/>
                    <a:pt x="324" y="147"/>
                    <a:pt x="247" y="147"/>
                  </a:cubicBezTo>
                  <a:cubicBezTo>
                    <a:pt x="167" y="144"/>
                    <a:pt x="87" y="155"/>
                    <a:pt x="8" y="153"/>
                  </a:cubicBezTo>
                  <a:cubicBezTo>
                    <a:pt x="7" y="153"/>
                    <a:pt x="6" y="153"/>
                    <a:pt x="5" y="154"/>
                  </a:cubicBezTo>
                  <a:cubicBezTo>
                    <a:pt x="3" y="155"/>
                    <a:pt x="3" y="156"/>
                    <a:pt x="2" y="157"/>
                  </a:cubicBezTo>
                  <a:cubicBezTo>
                    <a:pt x="1" y="158"/>
                    <a:pt x="0" y="159"/>
                    <a:pt x="0" y="161"/>
                  </a:cubicBezTo>
                  <a:cubicBezTo>
                    <a:pt x="0" y="162"/>
                    <a:pt x="1" y="164"/>
                    <a:pt x="2" y="166"/>
                  </a:cubicBezTo>
                  <a:cubicBezTo>
                    <a:pt x="3" y="168"/>
                    <a:pt x="3" y="168"/>
                    <a:pt x="5" y="169"/>
                  </a:cubicBezTo>
                  <a:cubicBezTo>
                    <a:pt x="5" y="169"/>
                    <a:pt x="6" y="169"/>
                    <a:pt x="7" y="170"/>
                  </a:cubicBezTo>
                  <a:cubicBezTo>
                    <a:pt x="22" y="175"/>
                    <a:pt x="36" y="181"/>
                    <a:pt x="50" y="189"/>
                  </a:cubicBezTo>
                  <a:cubicBezTo>
                    <a:pt x="76" y="199"/>
                    <a:pt x="104" y="203"/>
                    <a:pt x="129" y="212"/>
                  </a:cubicBezTo>
                  <a:cubicBezTo>
                    <a:pt x="138" y="215"/>
                    <a:pt x="147" y="218"/>
                    <a:pt x="156" y="222"/>
                  </a:cubicBezTo>
                  <a:cubicBezTo>
                    <a:pt x="158" y="231"/>
                    <a:pt x="154" y="234"/>
                    <a:pt x="145" y="231"/>
                  </a:cubicBezTo>
                  <a:cubicBezTo>
                    <a:pt x="136" y="231"/>
                    <a:pt x="128" y="231"/>
                    <a:pt x="119" y="231"/>
                  </a:cubicBezTo>
                  <a:cubicBezTo>
                    <a:pt x="118" y="231"/>
                    <a:pt x="118" y="233"/>
                    <a:pt x="119" y="233"/>
                  </a:cubicBezTo>
                  <a:cubicBezTo>
                    <a:pt x="129" y="235"/>
                    <a:pt x="138" y="236"/>
                    <a:pt x="148" y="236"/>
                  </a:cubicBezTo>
                  <a:cubicBezTo>
                    <a:pt x="155" y="236"/>
                    <a:pt x="162" y="235"/>
                    <a:pt x="169" y="234"/>
                  </a:cubicBezTo>
                  <a:cubicBezTo>
                    <a:pt x="170" y="234"/>
                    <a:pt x="170" y="233"/>
                    <a:pt x="171" y="233"/>
                  </a:cubicBezTo>
                  <a:lnTo>
                    <a:pt x="171" y="232"/>
                  </a:lnTo>
                  <a:cubicBezTo>
                    <a:pt x="175" y="217"/>
                    <a:pt x="154" y="211"/>
                    <a:pt x="143" y="206"/>
                  </a:cubicBezTo>
                  <a:cubicBezTo>
                    <a:pt x="132" y="201"/>
                    <a:pt x="117" y="196"/>
                    <a:pt x="104" y="191"/>
                  </a:cubicBezTo>
                  <a:cubicBezTo>
                    <a:pt x="87" y="186"/>
                    <a:pt x="71" y="178"/>
                    <a:pt x="55" y="172"/>
                  </a:cubicBezTo>
                  <a:cubicBezTo>
                    <a:pt x="76" y="170"/>
                    <a:pt x="98" y="168"/>
                    <a:pt x="119" y="168"/>
                  </a:cubicBezTo>
                  <a:cubicBezTo>
                    <a:pt x="168" y="168"/>
                    <a:pt x="218" y="167"/>
                    <a:pt x="266" y="168"/>
                  </a:cubicBezTo>
                  <a:cubicBezTo>
                    <a:pt x="300" y="170"/>
                    <a:pt x="335" y="175"/>
                    <a:pt x="369" y="177"/>
                  </a:cubicBezTo>
                  <a:cubicBezTo>
                    <a:pt x="410" y="179"/>
                    <a:pt x="455" y="187"/>
                    <a:pt x="495" y="178"/>
                  </a:cubicBezTo>
                  <a:lnTo>
                    <a:pt x="496" y="178"/>
                  </a:lnTo>
                  <a:cubicBezTo>
                    <a:pt x="497" y="177"/>
                    <a:pt x="498" y="177"/>
                    <a:pt x="498" y="176"/>
                  </a:cubicBezTo>
                  <a:cubicBezTo>
                    <a:pt x="499" y="175"/>
                    <a:pt x="499" y="174"/>
                    <a:pt x="499" y="174"/>
                  </a:cubicBezTo>
                  <a:cubicBezTo>
                    <a:pt x="503" y="177"/>
                    <a:pt x="507" y="180"/>
                    <a:pt x="511" y="182"/>
                  </a:cubicBezTo>
                  <a:cubicBezTo>
                    <a:pt x="516" y="185"/>
                    <a:pt x="522" y="188"/>
                    <a:pt x="528" y="190"/>
                  </a:cubicBezTo>
                  <a:cubicBezTo>
                    <a:pt x="556" y="198"/>
                    <a:pt x="583" y="210"/>
                    <a:pt x="608" y="224"/>
                  </a:cubicBezTo>
                  <a:cubicBezTo>
                    <a:pt x="610" y="225"/>
                    <a:pt x="612" y="226"/>
                    <a:pt x="613" y="227"/>
                  </a:cubicBezTo>
                  <a:cubicBezTo>
                    <a:pt x="637" y="239"/>
                    <a:pt x="663" y="249"/>
                    <a:pt x="689" y="254"/>
                  </a:cubicBezTo>
                  <a:cubicBezTo>
                    <a:pt x="705" y="261"/>
                    <a:pt x="722" y="267"/>
                    <a:pt x="739" y="271"/>
                  </a:cubicBezTo>
                  <a:cubicBezTo>
                    <a:pt x="740" y="271"/>
                    <a:pt x="741" y="272"/>
                    <a:pt x="742" y="271"/>
                  </a:cubicBezTo>
                  <a:cubicBezTo>
                    <a:pt x="743" y="270"/>
                    <a:pt x="744" y="269"/>
                    <a:pt x="744" y="269"/>
                  </a:cubicBezTo>
                  <a:cubicBezTo>
                    <a:pt x="745" y="268"/>
                    <a:pt x="745" y="267"/>
                    <a:pt x="745" y="266"/>
                  </a:cubicBezTo>
                  <a:cubicBezTo>
                    <a:pt x="745" y="265"/>
                    <a:pt x="745" y="265"/>
                    <a:pt x="745" y="265"/>
                  </a:cubicBezTo>
                  <a:lnTo>
                    <a:pt x="744" y="262"/>
                  </a:lnTo>
                  <a:cubicBezTo>
                    <a:pt x="784" y="292"/>
                    <a:pt x="826" y="320"/>
                    <a:pt x="869" y="345"/>
                  </a:cubicBezTo>
                  <a:cubicBezTo>
                    <a:pt x="911" y="369"/>
                    <a:pt x="953" y="390"/>
                    <a:pt x="997" y="409"/>
                  </a:cubicBezTo>
                  <a:cubicBezTo>
                    <a:pt x="1067" y="443"/>
                    <a:pt x="1129" y="464"/>
                    <a:pt x="1188" y="517"/>
                  </a:cubicBezTo>
                  <a:cubicBezTo>
                    <a:pt x="1218" y="544"/>
                    <a:pt x="1247" y="572"/>
                    <a:pt x="1276" y="600"/>
                  </a:cubicBezTo>
                  <a:cubicBezTo>
                    <a:pt x="1281" y="606"/>
                    <a:pt x="1288" y="612"/>
                    <a:pt x="1296" y="616"/>
                  </a:cubicBezTo>
                  <a:cubicBezTo>
                    <a:pt x="1301" y="619"/>
                    <a:pt x="1307" y="622"/>
                    <a:pt x="1314" y="624"/>
                  </a:cubicBezTo>
                  <a:lnTo>
                    <a:pt x="1315" y="624"/>
                  </a:lnTo>
                  <a:cubicBezTo>
                    <a:pt x="1315" y="624"/>
                    <a:pt x="1316" y="624"/>
                    <a:pt x="1317" y="623"/>
                  </a:cubicBezTo>
                  <a:lnTo>
                    <a:pt x="1318" y="622"/>
                  </a:lnTo>
                  <a:cubicBezTo>
                    <a:pt x="1318" y="621"/>
                    <a:pt x="1319" y="621"/>
                    <a:pt x="1319" y="620"/>
                  </a:cubicBezTo>
                  <a:cubicBezTo>
                    <a:pt x="1319" y="619"/>
                    <a:pt x="1319" y="619"/>
                    <a:pt x="1318" y="618"/>
                  </a:cubicBezTo>
                  <a:lnTo>
                    <a:pt x="1317" y="617"/>
                  </a:lnTo>
                  <a:cubicBezTo>
                    <a:pt x="1317" y="617"/>
                    <a:pt x="1316" y="617"/>
                    <a:pt x="1316" y="616"/>
                  </a:cubicBezTo>
                  <a:cubicBezTo>
                    <a:pt x="1298" y="602"/>
                    <a:pt x="1280" y="586"/>
                    <a:pt x="1266" y="5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923;p37">
              <a:extLst>
                <a:ext uri="{FF2B5EF4-FFF2-40B4-BE49-F238E27FC236}">
                  <a16:creationId xmlns:a16="http://schemas.microsoft.com/office/drawing/2014/main" id="{E6FF9DC3-F526-E5D5-F470-35CD8C1C1536}"/>
                </a:ext>
              </a:extLst>
            </p:cNvPr>
            <p:cNvSpPr/>
            <p:nvPr/>
          </p:nvSpPr>
          <p:spPr>
            <a:xfrm>
              <a:off x="8932320" y="3189240"/>
              <a:ext cx="1032480" cy="434160"/>
            </a:xfrm>
            <a:custGeom>
              <a:avLst/>
              <a:gdLst/>
              <a:ahLst/>
              <a:cxnLst/>
              <a:rect l="l" t="t" r="r" b="b"/>
              <a:pathLst>
                <a:path w="2868" h="1206" extrusionOk="0">
                  <a:moveTo>
                    <a:pt x="2866" y="1187"/>
                  </a:moveTo>
                  <a:cubicBezTo>
                    <a:pt x="2846" y="1164"/>
                    <a:pt x="2826" y="1141"/>
                    <a:pt x="2810" y="1116"/>
                  </a:cubicBezTo>
                  <a:lnTo>
                    <a:pt x="2807" y="1107"/>
                  </a:lnTo>
                  <a:cubicBezTo>
                    <a:pt x="2793" y="1067"/>
                    <a:pt x="2776" y="1027"/>
                    <a:pt x="2756" y="989"/>
                  </a:cubicBezTo>
                  <a:cubicBezTo>
                    <a:pt x="2738" y="952"/>
                    <a:pt x="2728" y="913"/>
                    <a:pt x="2707" y="876"/>
                  </a:cubicBezTo>
                  <a:cubicBezTo>
                    <a:pt x="2691" y="847"/>
                    <a:pt x="2673" y="820"/>
                    <a:pt x="2658" y="790"/>
                  </a:cubicBezTo>
                  <a:cubicBezTo>
                    <a:pt x="2643" y="756"/>
                    <a:pt x="2626" y="723"/>
                    <a:pt x="2607" y="690"/>
                  </a:cubicBezTo>
                  <a:cubicBezTo>
                    <a:pt x="2585" y="651"/>
                    <a:pt x="2559" y="613"/>
                    <a:pt x="2532" y="576"/>
                  </a:cubicBezTo>
                  <a:cubicBezTo>
                    <a:pt x="2482" y="514"/>
                    <a:pt x="2437" y="444"/>
                    <a:pt x="2377" y="391"/>
                  </a:cubicBezTo>
                  <a:cubicBezTo>
                    <a:pt x="2345" y="364"/>
                    <a:pt x="2319" y="333"/>
                    <a:pt x="2286" y="307"/>
                  </a:cubicBezTo>
                  <a:cubicBezTo>
                    <a:pt x="2270" y="294"/>
                    <a:pt x="2252" y="282"/>
                    <a:pt x="2234" y="272"/>
                  </a:cubicBezTo>
                  <a:cubicBezTo>
                    <a:pt x="2219" y="263"/>
                    <a:pt x="2203" y="255"/>
                    <a:pt x="2186" y="248"/>
                  </a:cubicBezTo>
                  <a:cubicBezTo>
                    <a:pt x="2113" y="217"/>
                    <a:pt x="2041" y="179"/>
                    <a:pt x="1966" y="152"/>
                  </a:cubicBezTo>
                  <a:cubicBezTo>
                    <a:pt x="1887" y="123"/>
                    <a:pt x="1805" y="100"/>
                    <a:pt x="1724" y="80"/>
                  </a:cubicBezTo>
                  <a:cubicBezTo>
                    <a:pt x="1643" y="59"/>
                    <a:pt x="1554" y="70"/>
                    <a:pt x="1472" y="68"/>
                  </a:cubicBezTo>
                  <a:cubicBezTo>
                    <a:pt x="1448" y="61"/>
                    <a:pt x="1423" y="57"/>
                    <a:pt x="1398" y="57"/>
                  </a:cubicBezTo>
                  <a:cubicBezTo>
                    <a:pt x="1397" y="57"/>
                    <a:pt x="1396" y="57"/>
                    <a:pt x="1395" y="57"/>
                  </a:cubicBezTo>
                  <a:cubicBezTo>
                    <a:pt x="1376" y="57"/>
                    <a:pt x="1357" y="55"/>
                    <a:pt x="1339" y="50"/>
                  </a:cubicBezTo>
                  <a:lnTo>
                    <a:pt x="1340" y="50"/>
                  </a:lnTo>
                  <a:cubicBezTo>
                    <a:pt x="1347" y="50"/>
                    <a:pt x="1347" y="40"/>
                    <a:pt x="1342" y="38"/>
                  </a:cubicBezTo>
                  <a:cubicBezTo>
                    <a:pt x="1314" y="28"/>
                    <a:pt x="1287" y="23"/>
                    <a:pt x="1260" y="12"/>
                  </a:cubicBezTo>
                  <a:cubicBezTo>
                    <a:pt x="1235" y="4"/>
                    <a:pt x="1210" y="0"/>
                    <a:pt x="1184" y="0"/>
                  </a:cubicBezTo>
                  <a:cubicBezTo>
                    <a:pt x="1179" y="0"/>
                    <a:pt x="1174" y="0"/>
                    <a:pt x="1169" y="0"/>
                  </a:cubicBezTo>
                  <a:cubicBezTo>
                    <a:pt x="1100" y="1"/>
                    <a:pt x="1030" y="8"/>
                    <a:pt x="962" y="23"/>
                  </a:cubicBezTo>
                  <a:cubicBezTo>
                    <a:pt x="940" y="26"/>
                    <a:pt x="920" y="34"/>
                    <a:pt x="900" y="44"/>
                  </a:cubicBezTo>
                  <a:cubicBezTo>
                    <a:pt x="881" y="51"/>
                    <a:pt x="861" y="59"/>
                    <a:pt x="839" y="65"/>
                  </a:cubicBezTo>
                  <a:cubicBezTo>
                    <a:pt x="793" y="80"/>
                    <a:pt x="748" y="100"/>
                    <a:pt x="705" y="124"/>
                  </a:cubicBezTo>
                  <a:cubicBezTo>
                    <a:pt x="704" y="125"/>
                    <a:pt x="703" y="126"/>
                    <a:pt x="702" y="126"/>
                  </a:cubicBezTo>
                  <a:cubicBezTo>
                    <a:pt x="639" y="162"/>
                    <a:pt x="580" y="201"/>
                    <a:pt x="539" y="259"/>
                  </a:cubicBezTo>
                  <a:cubicBezTo>
                    <a:pt x="545" y="233"/>
                    <a:pt x="555" y="203"/>
                    <a:pt x="577" y="191"/>
                  </a:cubicBezTo>
                  <a:cubicBezTo>
                    <a:pt x="583" y="188"/>
                    <a:pt x="580" y="179"/>
                    <a:pt x="573" y="181"/>
                  </a:cubicBezTo>
                  <a:cubicBezTo>
                    <a:pt x="547" y="189"/>
                    <a:pt x="521" y="200"/>
                    <a:pt x="497" y="214"/>
                  </a:cubicBezTo>
                  <a:cubicBezTo>
                    <a:pt x="474" y="227"/>
                    <a:pt x="454" y="242"/>
                    <a:pt x="434" y="259"/>
                  </a:cubicBezTo>
                  <a:cubicBezTo>
                    <a:pt x="416" y="277"/>
                    <a:pt x="399" y="296"/>
                    <a:pt x="384" y="316"/>
                  </a:cubicBezTo>
                  <a:cubicBezTo>
                    <a:pt x="383" y="316"/>
                    <a:pt x="383" y="316"/>
                    <a:pt x="383" y="316"/>
                  </a:cubicBezTo>
                  <a:cubicBezTo>
                    <a:pt x="383" y="316"/>
                    <a:pt x="382" y="316"/>
                    <a:pt x="381" y="316"/>
                  </a:cubicBezTo>
                  <a:lnTo>
                    <a:pt x="380" y="316"/>
                  </a:lnTo>
                  <a:cubicBezTo>
                    <a:pt x="379" y="316"/>
                    <a:pt x="379" y="316"/>
                    <a:pt x="379" y="316"/>
                  </a:cubicBezTo>
                  <a:cubicBezTo>
                    <a:pt x="268" y="383"/>
                    <a:pt x="168" y="458"/>
                    <a:pt x="104" y="573"/>
                  </a:cubicBezTo>
                  <a:cubicBezTo>
                    <a:pt x="48" y="673"/>
                    <a:pt x="33" y="796"/>
                    <a:pt x="25" y="909"/>
                  </a:cubicBezTo>
                  <a:cubicBezTo>
                    <a:pt x="20" y="899"/>
                    <a:pt x="16" y="888"/>
                    <a:pt x="14" y="876"/>
                  </a:cubicBezTo>
                  <a:cubicBezTo>
                    <a:pt x="13" y="869"/>
                    <a:pt x="0" y="869"/>
                    <a:pt x="1" y="876"/>
                  </a:cubicBezTo>
                  <a:cubicBezTo>
                    <a:pt x="2" y="934"/>
                    <a:pt x="8" y="991"/>
                    <a:pt x="18" y="1047"/>
                  </a:cubicBezTo>
                  <a:cubicBezTo>
                    <a:pt x="26" y="1089"/>
                    <a:pt x="49" y="1121"/>
                    <a:pt x="62" y="1160"/>
                  </a:cubicBezTo>
                  <a:cubicBezTo>
                    <a:pt x="62" y="1161"/>
                    <a:pt x="62" y="1160"/>
                    <a:pt x="63" y="1161"/>
                  </a:cubicBezTo>
                  <a:cubicBezTo>
                    <a:pt x="64" y="1162"/>
                    <a:pt x="64" y="1163"/>
                    <a:pt x="64" y="1163"/>
                  </a:cubicBezTo>
                  <a:cubicBezTo>
                    <a:pt x="65" y="1163"/>
                    <a:pt x="66" y="1163"/>
                    <a:pt x="66" y="1164"/>
                  </a:cubicBezTo>
                  <a:cubicBezTo>
                    <a:pt x="64" y="1165"/>
                    <a:pt x="63" y="1167"/>
                    <a:pt x="61" y="1169"/>
                  </a:cubicBezTo>
                  <a:cubicBezTo>
                    <a:pt x="59" y="1170"/>
                    <a:pt x="61" y="1171"/>
                    <a:pt x="62" y="1170"/>
                  </a:cubicBezTo>
                  <a:cubicBezTo>
                    <a:pt x="66" y="1169"/>
                    <a:pt x="69" y="1167"/>
                    <a:pt x="73" y="1165"/>
                  </a:cubicBezTo>
                  <a:cubicBezTo>
                    <a:pt x="88" y="1156"/>
                    <a:pt x="102" y="1143"/>
                    <a:pt x="111" y="1128"/>
                  </a:cubicBezTo>
                  <a:cubicBezTo>
                    <a:pt x="112" y="1127"/>
                    <a:pt x="112" y="1127"/>
                    <a:pt x="113" y="1127"/>
                  </a:cubicBezTo>
                  <a:cubicBezTo>
                    <a:pt x="114" y="1126"/>
                    <a:pt x="114" y="1126"/>
                    <a:pt x="115" y="1125"/>
                  </a:cubicBezTo>
                  <a:cubicBezTo>
                    <a:pt x="115" y="1124"/>
                    <a:pt x="115" y="1123"/>
                    <a:pt x="116" y="1123"/>
                  </a:cubicBezTo>
                  <a:cubicBezTo>
                    <a:pt x="120" y="1118"/>
                    <a:pt x="124" y="1113"/>
                    <a:pt x="128" y="1108"/>
                  </a:cubicBezTo>
                  <a:cubicBezTo>
                    <a:pt x="156" y="1082"/>
                    <a:pt x="221" y="1089"/>
                    <a:pt x="251" y="1104"/>
                  </a:cubicBezTo>
                  <a:cubicBezTo>
                    <a:pt x="252" y="1104"/>
                    <a:pt x="252" y="1104"/>
                    <a:pt x="252" y="1104"/>
                  </a:cubicBezTo>
                  <a:lnTo>
                    <a:pt x="253" y="1104"/>
                  </a:lnTo>
                  <a:cubicBezTo>
                    <a:pt x="254" y="1104"/>
                    <a:pt x="255" y="1104"/>
                    <a:pt x="255" y="1104"/>
                  </a:cubicBezTo>
                  <a:cubicBezTo>
                    <a:pt x="256" y="1104"/>
                    <a:pt x="256" y="1103"/>
                    <a:pt x="256" y="1103"/>
                  </a:cubicBezTo>
                  <a:cubicBezTo>
                    <a:pt x="257" y="1102"/>
                    <a:pt x="257" y="1102"/>
                    <a:pt x="257" y="1101"/>
                  </a:cubicBezTo>
                  <a:cubicBezTo>
                    <a:pt x="257" y="1101"/>
                    <a:pt x="257" y="1100"/>
                    <a:pt x="256" y="1099"/>
                  </a:cubicBezTo>
                  <a:cubicBezTo>
                    <a:pt x="251" y="1093"/>
                    <a:pt x="246" y="1089"/>
                    <a:pt x="239" y="1085"/>
                  </a:cubicBezTo>
                  <a:cubicBezTo>
                    <a:pt x="232" y="1081"/>
                    <a:pt x="223" y="1078"/>
                    <a:pt x="214" y="1077"/>
                  </a:cubicBezTo>
                  <a:lnTo>
                    <a:pt x="221" y="1073"/>
                  </a:lnTo>
                  <a:cubicBezTo>
                    <a:pt x="221" y="1074"/>
                    <a:pt x="222" y="1074"/>
                    <a:pt x="222" y="1074"/>
                  </a:cubicBezTo>
                  <a:cubicBezTo>
                    <a:pt x="223" y="1075"/>
                    <a:pt x="223" y="1075"/>
                    <a:pt x="224" y="1075"/>
                  </a:cubicBezTo>
                  <a:cubicBezTo>
                    <a:pt x="250" y="1069"/>
                    <a:pt x="267" y="1035"/>
                    <a:pt x="283" y="1016"/>
                  </a:cubicBezTo>
                  <a:cubicBezTo>
                    <a:pt x="307" y="990"/>
                    <a:pt x="320" y="959"/>
                    <a:pt x="342" y="933"/>
                  </a:cubicBezTo>
                  <a:cubicBezTo>
                    <a:pt x="390" y="878"/>
                    <a:pt x="416" y="809"/>
                    <a:pt x="456" y="748"/>
                  </a:cubicBezTo>
                  <a:cubicBezTo>
                    <a:pt x="458" y="745"/>
                    <a:pt x="454" y="742"/>
                    <a:pt x="451" y="744"/>
                  </a:cubicBezTo>
                  <a:cubicBezTo>
                    <a:pt x="400" y="783"/>
                    <a:pt x="381" y="864"/>
                    <a:pt x="340" y="914"/>
                  </a:cubicBezTo>
                  <a:cubicBezTo>
                    <a:pt x="320" y="937"/>
                    <a:pt x="309" y="963"/>
                    <a:pt x="291" y="987"/>
                  </a:cubicBezTo>
                  <a:cubicBezTo>
                    <a:pt x="281" y="998"/>
                    <a:pt x="271" y="1008"/>
                    <a:pt x="260" y="1019"/>
                  </a:cubicBezTo>
                  <a:cubicBezTo>
                    <a:pt x="250" y="1030"/>
                    <a:pt x="244" y="1044"/>
                    <a:pt x="234" y="1055"/>
                  </a:cubicBezTo>
                  <a:cubicBezTo>
                    <a:pt x="234" y="1048"/>
                    <a:pt x="230" y="1041"/>
                    <a:pt x="222" y="1044"/>
                  </a:cubicBezTo>
                  <a:lnTo>
                    <a:pt x="212" y="1046"/>
                  </a:lnTo>
                  <a:lnTo>
                    <a:pt x="230" y="1036"/>
                  </a:lnTo>
                  <a:cubicBezTo>
                    <a:pt x="240" y="1030"/>
                    <a:pt x="260" y="1025"/>
                    <a:pt x="260" y="1010"/>
                  </a:cubicBezTo>
                  <a:lnTo>
                    <a:pt x="260" y="1009"/>
                  </a:lnTo>
                  <a:cubicBezTo>
                    <a:pt x="260" y="1008"/>
                    <a:pt x="260" y="1007"/>
                    <a:pt x="259" y="1006"/>
                  </a:cubicBezTo>
                  <a:cubicBezTo>
                    <a:pt x="259" y="1006"/>
                    <a:pt x="258" y="1004"/>
                    <a:pt x="257" y="1004"/>
                  </a:cubicBezTo>
                  <a:cubicBezTo>
                    <a:pt x="256" y="1003"/>
                    <a:pt x="256" y="1004"/>
                    <a:pt x="255" y="1004"/>
                  </a:cubicBezTo>
                  <a:cubicBezTo>
                    <a:pt x="254" y="1004"/>
                    <a:pt x="253" y="1003"/>
                    <a:pt x="252" y="1004"/>
                  </a:cubicBezTo>
                  <a:cubicBezTo>
                    <a:pt x="251" y="1005"/>
                    <a:pt x="251" y="1005"/>
                    <a:pt x="251" y="1005"/>
                  </a:cubicBezTo>
                  <a:cubicBezTo>
                    <a:pt x="245" y="1009"/>
                    <a:pt x="231" y="1008"/>
                    <a:pt x="224" y="1011"/>
                  </a:cubicBezTo>
                  <a:cubicBezTo>
                    <a:pt x="221" y="1012"/>
                    <a:pt x="217" y="1014"/>
                    <a:pt x="214" y="1016"/>
                  </a:cubicBezTo>
                  <a:cubicBezTo>
                    <a:pt x="209" y="1019"/>
                    <a:pt x="204" y="1022"/>
                    <a:pt x="200" y="1025"/>
                  </a:cubicBezTo>
                  <a:lnTo>
                    <a:pt x="194" y="1029"/>
                  </a:lnTo>
                  <a:lnTo>
                    <a:pt x="196" y="1027"/>
                  </a:lnTo>
                  <a:cubicBezTo>
                    <a:pt x="208" y="1013"/>
                    <a:pt x="221" y="1000"/>
                    <a:pt x="236" y="989"/>
                  </a:cubicBezTo>
                  <a:cubicBezTo>
                    <a:pt x="243" y="983"/>
                    <a:pt x="247" y="975"/>
                    <a:pt x="254" y="969"/>
                  </a:cubicBezTo>
                  <a:cubicBezTo>
                    <a:pt x="254" y="968"/>
                    <a:pt x="255" y="968"/>
                    <a:pt x="255" y="967"/>
                  </a:cubicBezTo>
                  <a:cubicBezTo>
                    <a:pt x="256" y="966"/>
                    <a:pt x="257" y="964"/>
                    <a:pt x="257" y="963"/>
                  </a:cubicBezTo>
                  <a:cubicBezTo>
                    <a:pt x="257" y="962"/>
                    <a:pt x="256" y="960"/>
                    <a:pt x="255" y="959"/>
                  </a:cubicBezTo>
                  <a:cubicBezTo>
                    <a:pt x="254" y="958"/>
                    <a:pt x="254" y="957"/>
                    <a:pt x="253" y="956"/>
                  </a:cubicBezTo>
                  <a:cubicBezTo>
                    <a:pt x="252" y="955"/>
                    <a:pt x="252" y="955"/>
                    <a:pt x="251" y="955"/>
                  </a:cubicBezTo>
                  <a:cubicBezTo>
                    <a:pt x="249" y="955"/>
                    <a:pt x="247" y="955"/>
                    <a:pt x="246" y="955"/>
                  </a:cubicBezTo>
                  <a:cubicBezTo>
                    <a:pt x="240" y="955"/>
                    <a:pt x="235" y="956"/>
                    <a:pt x="230" y="959"/>
                  </a:cubicBezTo>
                  <a:cubicBezTo>
                    <a:pt x="228" y="960"/>
                    <a:pt x="226" y="962"/>
                    <a:pt x="223" y="964"/>
                  </a:cubicBezTo>
                  <a:cubicBezTo>
                    <a:pt x="212" y="973"/>
                    <a:pt x="201" y="983"/>
                    <a:pt x="190" y="994"/>
                  </a:cubicBezTo>
                  <a:lnTo>
                    <a:pt x="192" y="991"/>
                  </a:lnTo>
                  <a:cubicBezTo>
                    <a:pt x="214" y="952"/>
                    <a:pt x="242" y="918"/>
                    <a:pt x="266" y="880"/>
                  </a:cubicBezTo>
                  <a:lnTo>
                    <a:pt x="266" y="879"/>
                  </a:lnTo>
                  <a:cubicBezTo>
                    <a:pt x="267" y="878"/>
                    <a:pt x="267" y="876"/>
                    <a:pt x="267" y="875"/>
                  </a:cubicBezTo>
                  <a:cubicBezTo>
                    <a:pt x="267" y="873"/>
                    <a:pt x="267" y="871"/>
                    <a:pt x="266" y="870"/>
                  </a:cubicBezTo>
                  <a:cubicBezTo>
                    <a:pt x="265" y="869"/>
                    <a:pt x="264" y="867"/>
                    <a:pt x="262" y="867"/>
                  </a:cubicBezTo>
                  <a:cubicBezTo>
                    <a:pt x="260" y="866"/>
                    <a:pt x="260" y="865"/>
                    <a:pt x="258" y="865"/>
                  </a:cubicBezTo>
                  <a:cubicBezTo>
                    <a:pt x="257" y="865"/>
                    <a:pt x="256" y="866"/>
                    <a:pt x="255" y="866"/>
                  </a:cubicBezTo>
                  <a:cubicBezTo>
                    <a:pt x="253" y="867"/>
                    <a:pt x="251" y="868"/>
                    <a:pt x="249" y="869"/>
                  </a:cubicBezTo>
                  <a:cubicBezTo>
                    <a:pt x="230" y="880"/>
                    <a:pt x="215" y="895"/>
                    <a:pt x="205" y="913"/>
                  </a:cubicBezTo>
                  <a:lnTo>
                    <a:pt x="219" y="876"/>
                  </a:lnTo>
                  <a:cubicBezTo>
                    <a:pt x="238" y="871"/>
                    <a:pt x="256" y="863"/>
                    <a:pt x="273" y="853"/>
                  </a:cubicBezTo>
                  <a:cubicBezTo>
                    <a:pt x="281" y="849"/>
                    <a:pt x="288" y="844"/>
                    <a:pt x="295" y="839"/>
                  </a:cubicBezTo>
                  <a:cubicBezTo>
                    <a:pt x="313" y="822"/>
                    <a:pt x="338" y="809"/>
                    <a:pt x="357" y="794"/>
                  </a:cubicBezTo>
                  <a:cubicBezTo>
                    <a:pt x="375" y="778"/>
                    <a:pt x="391" y="762"/>
                    <a:pt x="406" y="745"/>
                  </a:cubicBezTo>
                  <a:cubicBezTo>
                    <a:pt x="445" y="704"/>
                    <a:pt x="493" y="671"/>
                    <a:pt x="533" y="632"/>
                  </a:cubicBezTo>
                  <a:cubicBezTo>
                    <a:pt x="574" y="593"/>
                    <a:pt x="604" y="556"/>
                    <a:pt x="651" y="525"/>
                  </a:cubicBezTo>
                  <a:cubicBezTo>
                    <a:pt x="654" y="524"/>
                    <a:pt x="655" y="518"/>
                    <a:pt x="651" y="517"/>
                  </a:cubicBezTo>
                  <a:lnTo>
                    <a:pt x="643" y="516"/>
                  </a:lnTo>
                  <a:cubicBezTo>
                    <a:pt x="676" y="507"/>
                    <a:pt x="708" y="496"/>
                    <a:pt x="739" y="483"/>
                  </a:cubicBezTo>
                  <a:cubicBezTo>
                    <a:pt x="781" y="466"/>
                    <a:pt x="817" y="431"/>
                    <a:pt x="859" y="410"/>
                  </a:cubicBezTo>
                  <a:lnTo>
                    <a:pt x="860" y="409"/>
                  </a:lnTo>
                  <a:cubicBezTo>
                    <a:pt x="861" y="408"/>
                    <a:pt x="860" y="408"/>
                    <a:pt x="860" y="407"/>
                  </a:cubicBezTo>
                  <a:lnTo>
                    <a:pt x="860" y="406"/>
                  </a:lnTo>
                  <a:cubicBezTo>
                    <a:pt x="859" y="406"/>
                    <a:pt x="859" y="405"/>
                    <a:pt x="859" y="405"/>
                  </a:cubicBezTo>
                  <a:cubicBezTo>
                    <a:pt x="858" y="405"/>
                    <a:pt x="858" y="405"/>
                    <a:pt x="857" y="405"/>
                  </a:cubicBezTo>
                  <a:cubicBezTo>
                    <a:pt x="808" y="417"/>
                    <a:pt x="767" y="454"/>
                    <a:pt x="720" y="472"/>
                  </a:cubicBezTo>
                  <a:cubicBezTo>
                    <a:pt x="663" y="493"/>
                    <a:pt x="604" y="509"/>
                    <a:pt x="544" y="518"/>
                  </a:cubicBezTo>
                  <a:cubicBezTo>
                    <a:pt x="543" y="518"/>
                    <a:pt x="542" y="518"/>
                    <a:pt x="541" y="519"/>
                  </a:cubicBezTo>
                  <a:cubicBezTo>
                    <a:pt x="540" y="519"/>
                    <a:pt x="539" y="520"/>
                    <a:pt x="538" y="522"/>
                  </a:cubicBezTo>
                  <a:cubicBezTo>
                    <a:pt x="537" y="523"/>
                    <a:pt x="537" y="523"/>
                    <a:pt x="537" y="525"/>
                  </a:cubicBezTo>
                  <a:cubicBezTo>
                    <a:pt x="537" y="526"/>
                    <a:pt x="537" y="528"/>
                    <a:pt x="538" y="529"/>
                  </a:cubicBezTo>
                  <a:cubicBezTo>
                    <a:pt x="539" y="530"/>
                    <a:pt x="540" y="531"/>
                    <a:pt x="541" y="532"/>
                  </a:cubicBezTo>
                  <a:cubicBezTo>
                    <a:pt x="542" y="533"/>
                    <a:pt x="543" y="533"/>
                    <a:pt x="544" y="533"/>
                  </a:cubicBezTo>
                  <a:cubicBezTo>
                    <a:pt x="545" y="533"/>
                    <a:pt x="545" y="533"/>
                    <a:pt x="545" y="533"/>
                  </a:cubicBezTo>
                  <a:cubicBezTo>
                    <a:pt x="564" y="531"/>
                    <a:pt x="583" y="529"/>
                    <a:pt x="602" y="525"/>
                  </a:cubicBezTo>
                  <a:lnTo>
                    <a:pt x="624" y="524"/>
                  </a:lnTo>
                  <a:cubicBezTo>
                    <a:pt x="649" y="522"/>
                    <a:pt x="631" y="526"/>
                    <a:pt x="624" y="531"/>
                  </a:cubicBezTo>
                  <a:cubicBezTo>
                    <a:pt x="612" y="539"/>
                    <a:pt x="600" y="547"/>
                    <a:pt x="588" y="556"/>
                  </a:cubicBezTo>
                  <a:cubicBezTo>
                    <a:pt x="570" y="574"/>
                    <a:pt x="553" y="592"/>
                    <a:pt x="537" y="612"/>
                  </a:cubicBezTo>
                  <a:cubicBezTo>
                    <a:pt x="515" y="637"/>
                    <a:pt x="488" y="657"/>
                    <a:pt x="465" y="680"/>
                  </a:cubicBezTo>
                  <a:cubicBezTo>
                    <a:pt x="447" y="697"/>
                    <a:pt x="425" y="710"/>
                    <a:pt x="408" y="726"/>
                  </a:cubicBezTo>
                  <a:cubicBezTo>
                    <a:pt x="380" y="752"/>
                    <a:pt x="356" y="780"/>
                    <a:pt x="326" y="805"/>
                  </a:cubicBezTo>
                  <a:cubicBezTo>
                    <a:pt x="309" y="817"/>
                    <a:pt x="292" y="828"/>
                    <a:pt x="274" y="839"/>
                  </a:cubicBezTo>
                  <a:cubicBezTo>
                    <a:pt x="258" y="848"/>
                    <a:pt x="242" y="856"/>
                    <a:pt x="225" y="864"/>
                  </a:cubicBezTo>
                  <a:cubicBezTo>
                    <a:pt x="240" y="826"/>
                    <a:pt x="254" y="788"/>
                    <a:pt x="267" y="750"/>
                  </a:cubicBezTo>
                  <a:lnTo>
                    <a:pt x="267" y="749"/>
                  </a:lnTo>
                  <a:cubicBezTo>
                    <a:pt x="267" y="748"/>
                    <a:pt x="267" y="748"/>
                    <a:pt x="267" y="747"/>
                  </a:cubicBezTo>
                  <a:cubicBezTo>
                    <a:pt x="275" y="734"/>
                    <a:pt x="284" y="720"/>
                    <a:pt x="292" y="706"/>
                  </a:cubicBezTo>
                  <a:cubicBezTo>
                    <a:pt x="325" y="651"/>
                    <a:pt x="380" y="610"/>
                    <a:pt x="407" y="553"/>
                  </a:cubicBezTo>
                  <a:cubicBezTo>
                    <a:pt x="408" y="552"/>
                    <a:pt x="408" y="550"/>
                    <a:pt x="408" y="549"/>
                  </a:cubicBezTo>
                  <a:cubicBezTo>
                    <a:pt x="408" y="547"/>
                    <a:pt x="408" y="546"/>
                    <a:pt x="407" y="545"/>
                  </a:cubicBezTo>
                  <a:cubicBezTo>
                    <a:pt x="406" y="544"/>
                    <a:pt x="405" y="543"/>
                    <a:pt x="404" y="542"/>
                  </a:cubicBezTo>
                  <a:cubicBezTo>
                    <a:pt x="403" y="541"/>
                    <a:pt x="401" y="541"/>
                    <a:pt x="400" y="541"/>
                  </a:cubicBezTo>
                  <a:cubicBezTo>
                    <a:pt x="399" y="541"/>
                    <a:pt x="397" y="541"/>
                    <a:pt x="396" y="542"/>
                  </a:cubicBezTo>
                  <a:cubicBezTo>
                    <a:pt x="395" y="542"/>
                    <a:pt x="395" y="542"/>
                    <a:pt x="395" y="543"/>
                  </a:cubicBezTo>
                  <a:cubicBezTo>
                    <a:pt x="364" y="567"/>
                    <a:pt x="337" y="595"/>
                    <a:pt x="314" y="626"/>
                  </a:cubicBezTo>
                  <a:cubicBezTo>
                    <a:pt x="378" y="529"/>
                    <a:pt x="456" y="442"/>
                    <a:pt x="546" y="367"/>
                  </a:cubicBezTo>
                  <a:cubicBezTo>
                    <a:pt x="618" y="309"/>
                    <a:pt x="694" y="257"/>
                    <a:pt x="775" y="210"/>
                  </a:cubicBezTo>
                  <a:cubicBezTo>
                    <a:pt x="813" y="188"/>
                    <a:pt x="852" y="167"/>
                    <a:pt x="892" y="148"/>
                  </a:cubicBezTo>
                  <a:cubicBezTo>
                    <a:pt x="947" y="124"/>
                    <a:pt x="1004" y="105"/>
                    <a:pt x="1062" y="92"/>
                  </a:cubicBezTo>
                  <a:cubicBezTo>
                    <a:pt x="1127" y="71"/>
                    <a:pt x="1193" y="59"/>
                    <a:pt x="1261" y="56"/>
                  </a:cubicBezTo>
                  <a:cubicBezTo>
                    <a:pt x="1303" y="58"/>
                    <a:pt x="1343" y="71"/>
                    <a:pt x="1385" y="72"/>
                  </a:cubicBezTo>
                  <a:cubicBezTo>
                    <a:pt x="1417" y="72"/>
                    <a:pt x="1447" y="84"/>
                    <a:pt x="1479" y="85"/>
                  </a:cubicBezTo>
                  <a:cubicBezTo>
                    <a:pt x="1499" y="86"/>
                    <a:pt x="1519" y="90"/>
                    <a:pt x="1538" y="99"/>
                  </a:cubicBezTo>
                  <a:cubicBezTo>
                    <a:pt x="1556" y="104"/>
                    <a:pt x="1576" y="107"/>
                    <a:pt x="1595" y="109"/>
                  </a:cubicBezTo>
                  <a:cubicBezTo>
                    <a:pt x="1621" y="114"/>
                    <a:pt x="1648" y="119"/>
                    <a:pt x="1674" y="125"/>
                  </a:cubicBezTo>
                  <a:cubicBezTo>
                    <a:pt x="1700" y="131"/>
                    <a:pt x="1725" y="147"/>
                    <a:pt x="1753" y="154"/>
                  </a:cubicBezTo>
                  <a:cubicBezTo>
                    <a:pt x="1787" y="167"/>
                    <a:pt x="1821" y="182"/>
                    <a:pt x="1853" y="198"/>
                  </a:cubicBezTo>
                  <a:cubicBezTo>
                    <a:pt x="1867" y="204"/>
                    <a:pt x="1881" y="210"/>
                    <a:pt x="1896" y="214"/>
                  </a:cubicBezTo>
                  <a:cubicBezTo>
                    <a:pt x="1890" y="213"/>
                    <a:pt x="1939" y="232"/>
                    <a:pt x="1940" y="234"/>
                  </a:cubicBezTo>
                  <a:cubicBezTo>
                    <a:pt x="1940" y="236"/>
                    <a:pt x="1947" y="235"/>
                    <a:pt x="1947" y="232"/>
                  </a:cubicBezTo>
                  <a:lnTo>
                    <a:pt x="1947" y="229"/>
                  </a:lnTo>
                  <a:cubicBezTo>
                    <a:pt x="1947" y="228"/>
                    <a:pt x="1947" y="227"/>
                    <a:pt x="1946" y="226"/>
                  </a:cubicBezTo>
                  <a:lnTo>
                    <a:pt x="1945" y="225"/>
                  </a:lnTo>
                  <a:cubicBezTo>
                    <a:pt x="1945" y="224"/>
                    <a:pt x="1944" y="224"/>
                    <a:pt x="1944" y="224"/>
                  </a:cubicBezTo>
                  <a:cubicBezTo>
                    <a:pt x="1919" y="214"/>
                    <a:pt x="1897" y="202"/>
                    <a:pt x="1872" y="192"/>
                  </a:cubicBezTo>
                  <a:cubicBezTo>
                    <a:pt x="1840" y="180"/>
                    <a:pt x="1806" y="157"/>
                    <a:pt x="1774" y="148"/>
                  </a:cubicBezTo>
                  <a:cubicBezTo>
                    <a:pt x="1746" y="141"/>
                    <a:pt x="1721" y="124"/>
                    <a:pt x="1695" y="117"/>
                  </a:cubicBezTo>
                  <a:cubicBezTo>
                    <a:pt x="1663" y="109"/>
                    <a:pt x="1630" y="104"/>
                    <a:pt x="1598" y="97"/>
                  </a:cubicBezTo>
                  <a:cubicBezTo>
                    <a:pt x="1565" y="89"/>
                    <a:pt x="1539" y="83"/>
                    <a:pt x="1508" y="78"/>
                  </a:cubicBezTo>
                  <a:cubicBezTo>
                    <a:pt x="1570" y="85"/>
                    <a:pt x="1634" y="74"/>
                    <a:pt x="1696" y="86"/>
                  </a:cubicBezTo>
                  <a:cubicBezTo>
                    <a:pt x="1780" y="102"/>
                    <a:pt x="1864" y="125"/>
                    <a:pt x="1945" y="155"/>
                  </a:cubicBezTo>
                  <a:cubicBezTo>
                    <a:pt x="2012" y="179"/>
                    <a:pt x="2074" y="210"/>
                    <a:pt x="2140" y="238"/>
                  </a:cubicBezTo>
                  <a:cubicBezTo>
                    <a:pt x="2172" y="249"/>
                    <a:pt x="2202" y="264"/>
                    <a:pt x="2232" y="280"/>
                  </a:cubicBezTo>
                  <a:cubicBezTo>
                    <a:pt x="2244" y="287"/>
                    <a:pt x="2255" y="295"/>
                    <a:pt x="2267" y="302"/>
                  </a:cubicBezTo>
                  <a:cubicBezTo>
                    <a:pt x="2303" y="332"/>
                    <a:pt x="2337" y="364"/>
                    <a:pt x="2368" y="398"/>
                  </a:cubicBezTo>
                  <a:cubicBezTo>
                    <a:pt x="2493" y="522"/>
                    <a:pt x="2583" y="673"/>
                    <a:pt x="2656" y="833"/>
                  </a:cubicBezTo>
                  <a:cubicBezTo>
                    <a:pt x="2672" y="866"/>
                    <a:pt x="2696" y="895"/>
                    <a:pt x="2712" y="927"/>
                  </a:cubicBezTo>
                  <a:cubicBezTo>
                    <a:pt x="2721" y="947"/>
                    <a:pt x="2729" y="967"/>
                    <a:pt x="2736" y="988"/>
                  </a:cubicBezTo>
                  <a:cubicBezTo>
                    <a:pt x="2723" y="967"/>
                    <a:pt x="2710" y="946"/>
                    <a:pt x="2695" y="927"/>
                  </a:cubicBezTo>
                  <a:cubicBezTo>
                    <a:pt x="2657" y="877"/>
                    <a:pt x="2620" y="827"/>
                    <a:pt x="2581" y="778"/>
                  </a:cubicBezTo>
                  <a:cubicBezTo>
                    <a:pt x="2562" y="752"/>
                    <a:pt x="2539" y="729"/>
                    <a:pt x="2518" y="705"/>
                  </a:cubicBezTo>
                  <a:cubicBezTo>
                    <a:pt x="2507" y="689"/>
                    <a:pt x="2494" y="675"/>
                    <a:pt x="2480" y="663"/>
                  </a:cubicBezTo>
                  <a:cubicBezTo>
                    <a:pt x="2479" y="663"/>
                    <a:pt x="2478" y="664"/>
                    <a:pt x="2478" y="664"/>
                  </a:cubicBezTo>
                  <a:cubicBezTo>
                    <a:pt x="2492" y="682"/>
                    <a:pt x="2505" y="700"/>
                    <a:pt x="2516" y="719"/>
                  </a:cubicBezTo>
                  <a:cubicBezTo>
                    <a:pt x="2516" y="721"/>
                    <a:pt x="2517" y="722"/>
                    <a:pt x="2518" y="723"/>
                  </a:cubicBezTo>
                  <a:cubicBezTo>
                    <a:pt x="2537" y="750"/>
                    <a:pt x="2561" y="773"/>
                    <a:pt x="2580" y="799"/>
                  </a:cubicBezTo>
                  <a:cubicBezTo>
                    <a:pt x="2617" y="849"/>
                    <a:pt x="2653" y="899"/>
                    <a:pt x="2690" y="949"/>
                  </a:cubicBezTo>
                  <a:cubicBezTo>
                    <a:pt x="2705" y="972"/>
                    <a:pt x="2720" y="996"/>
                    <a:pt x="2734" y="1020"/>
                  </a:cubicBezTo>
                  <a:cubicBezTo>
                    <a:pt x="2748" y="1044"/>
                    <a:pt x="2761" y="1070"/>
                    <a:pt x="2774" y="1095"/>
                  </a:cubicBezTo>
                  <a:cubicBezTo>
                    <a:pt x="2779" y="1105"/>
                    <a:pt x="2785" y="1115"/>
                    <a:pt x="2792" y="1127"/>
                  </a:cubicBezTo>
                  <a:cubicBezTo>
                    <a:pt x="2796" y="1144"/>
                    <a:pt x="2803" y="1160"/>
                    <a:pt x="2812" y="1175"/>
                  </a:cubicBezTo>
                  <a:cubicBezTo>
                    <a:pt x="2816" y="1182"/>
                    <a:pt x="2820" y="1189"/>
                    <a:pt x="2825" y="1195"/>
                  </a:cubicBezTo>
                  <a:cubicBezTo>
                    <a:pt x="2834" y="1205"/>
                    <a:pt x="2850" y="1192"/>
                    <a:pt x="2841" y="1182"/>
                  </a:cubicBezTo>
                  <a:lnTo>
                    <a:pt x="2840" y="1181"/>
                  </a:lnTo>
                  <a:cubicBezTo>
                    <a:pt x="2842" y="1183"/>
                    <a:pt x="2845" y="1185"/>
                    <a:pt x="2848" y="1187"/>
                  </a:cubicBezTo>
                  <a:cubicBezTo>
                    <a:pt x="2852" y="1189"/>
                    <a:pt x="2856" y="1191"/>
                    <a:pt x="2861" y="1193"/>
                  </a:cubicBezTo>
                  <a:lnTo>
                    <a:pt x="2862" y="1193"/>
                  </a:lnTo>
                  <a:cubicBezTo>
                    <a:pt x="2863" y="1193"/>
                    <a:pt x="2863" y="1192"/>
                    <a:pt x="2864" y="1192"/>
                  </a:cubicBezTo>
                  <a:cubicBezTo>
                    <a:pt x="2865" y="1191"/>
                    <a:pt x="2865" y="1192"/>
                    <a:pt x="2866" y="1191"/>
                  </a:cubicBezTo>
                  <a:cubicBezTo>
                    <a:pt x="2867" y="1190"/>
                    <a:pt x="2866" y="1189"/>
                    <a:pt x="2866" y="1189"/>
                  </a:cubicBezTo>
                  <a:cubicBezTo>
                    <a:pt x="2866" y="1188"/>
                    <a:pt x="2866" y="1188"/>
                    <a:pt x="2866" y="1187"/>
                  </a:cubicBezTo>
                  <a:moveTo>
                    <a:pt x="117" y="1105"/>
                  </a:moveTo>
                  <a:lnTo>
                    <a:pt x="117" y="1105"/>
                  </a:lnTo>
                  <a:moveTo>
                    <a:pt x="152" y="1083"/>
                  </a:moveTo>
                  <a:lnTo>
                    <a:pt x="152" y="1083"/>
                  </a:lnTo>
                  <a:moveTo>
                    <a:pt x="650" y="263"/>
                  </a:moveTo>
                  <a:cubicBezTo>
                    <a:pt x="626" y="282"/>
                    <a:pt x="597" y="296"/>
                    <a:pt x="573" y="317"/>
                  </a:cubicBezTo>
                  <a:cubicBezTo>
                    <a:pt x="540" y="347"/>
                    <a:pt x="505" y="376"/>
                    <a:pt x="470" y="404"/>
                  </a:cubicBezTo>
                  <a:cubicBezTo>
                    <a:pt x="422" y="441"/>
                    <a:pt x="382" y="498"/>
                    <a:pt x="345" y="546"/>
                  </a:cubicBezTo>
                  <a:cubicBezTo>
                    <a:pt x="331" y="563"/>
                    <a:pt x="319" y="581"/>
                    <a:pt x="306" y="600"/>
                  </a:cubicBezTo>
                  <a:cubicBezTo>
                    <a:pt x="268" y="626"/>
                    <a:pt x="247" y="680"/>
                    <a:pt x="226" y="720"/>
                  </a:cubicBezTo>
                  <a:cubicBezTo>
                    <a:pt x="216" y="739"/>
                    <a:pt x="206" y="759"/>
                    <a:pt x="196" y="779"/>
                  </a:cubicBezTo>
                  <a:cubicBezTo>
                    <a:pt x="197" y="772"/>
                    <a:pt x="198" y="765"/>
                    <a:pt x="198" y="758"/>
                  </a:cubicBezTo>
                  <a:cubicBezTo>
                    <a:pt x="198" y="751"/>
                    <a:pt x="197" y="744"/>
                    <a:pt x="196" y="737"/>
                  </a:cubicBezTo>
                  <a:cubicBezTo>
                    <a:pt x="196" y="736"/>
                    <a:pt x="195" y="735"/>
                    <a:pt x="195" y="734"/>
                  </a:cubicBezTo>
                  <a:cubicBezTo>
                    <a:pt x="194" y="733"/>
                    <a:pt x="194" y="731"/>
                    <a:pt x="192" y="731"/>
                  </a:cubicBezTo>
                  <a:cubicBezTo>
                    <a:pt x="191" y="730"/>
                    <a:pt x="189" y="729"/>
                    <a:pt x="187" y="729"/>
                  </a:cubicBezTo>
                  <a:cubicBezTo>
                    <a:pt x="185" y="729"/>
                    <a:pt x="184" y="730"/>
                    <a:pt x="182" y="731"/>
                  </a:cubicBezTo>
                  <a:cubicBezTo>
                    <a:pt x="181" y="731"/>
                    <a:pt x="180" y="733"/>
                    <a:pt x="179" y="734"/>
                  </a:cubicBezTo>
                  <a:cubicBezTo>
                    <a:pt x="179" y="734"/>
                    <a:pt x="179" y="735"/>
                    <a:pt x="178" y="735"/>
                  </a:cubicBezTo>
                  <a:cubicBezTo>
                    <a:pt x="162" y="775"/>
                    <a:pt x="150" y="817"/>
                    <a:pt x="143" y="860"/>
                  </a:cubicBezTo>
                  <a:cubicBezTo>
                    <a:pt x="143" y="855"/>
                    <a:pt x="143" y="850"/>
                    <a:pt x="143" y="844"/>
                  </a:cubicBezTo>
                  <a:cubicBezTo>
                    <a:pt x="143" y="814"/>
                    <a:pt x="141" y="783"/>
                    <a:pt x="137" y="753"/>
                  </a:cubicBezTo>
                  <a:cubicBezTo>
                    <a:pt x="136" y="747"/>
                    <a:pt x="127" y="748"/>
                    <a:pt x="126" y="753"/>
                  </a:cubicBezTo>
                  <a:cubicBezTo>
                    <a:pt x="119" y="804"/>
                    <a:pt x="115" y="854"/>
                    <a:pt x="115" y="905"/>
                  </a:cubicBezTo>
                  <a:cubicBezTo>
                    <a:pt x="115" y="913"/>
                    <a:pt x="115" y="920"/>
                    <a:pt x="115" y="928"/>
                  </a:cubicBezTo>
                  <a:cubicBezTo>
                    <a:pt x="115" y="948"/>
                    <a:pt x="115" y="968"/>
                    <a:pt x="115" y="989"/>
                  </a:cubicBezTo>
                  <a:cubicBezTo>
                    <a:pt x="115" y="974"/>
                    <a:pt x="112" y="960"/>
                    <a:pt x="104" y="947"/>
                  </a:cubicBezTo>
                  <a:cubicBezTo>
                    <a:pt x="103" y="945"/>
                    <a:pt x="101" y="942"/>
                    <a:pt x="99" y="940"/>
                  </a:cubicBezTo>
                  <a:cubicBezTo>
                    <a:pt x="98" y="939"/>
                    <a:pt x="98" y="939"/>
                    <a:pt x="97" y="938"/>
                  </a:cubicBezTo>
                  <a:cubicBezTo>
                    <a:pt x="96" y="937"/>
                    <a:pt x="95" y="938"/>
                    <a:pt x="94" y="938"/>
                  </a:cubicBezTo>
                  <a:cubicBezTo>
                    <a:pt x="93" y="938"/>
                    <a:pt x="92" y="938"/>
                    <a:pt x="92" y="938"/>
                  </a:cubicBezTo>
                  <a:cubicBezTo>
                    <a:pt x="91" y="939"/>
                    <a:pt x="91" y="940"/>
                    <a:pt x="90" y="941"/>
                  </a:cubicBezTo>
                  <a:cubicBezTo>
                    <a:pt x="89" y="942"/>
                    <a:pt x="89" y="942"/>
                    <a:pt x="89" y="943"/>
                  </a:cubicBezTo>
                  <a:cubicBezTo>
                    <a:pt x="89" y="944"/>
                    <a:pt x="89" y="945"/>
                    <a:pt x="89" y="945"/>
                  </a:cubicBezTo>
                  <a:cubicBezTo>
                    <a:pt x="93" y="969"/>
                    <a:pt x="96" y="994"/>
                    <a:pt x="97" y="1018"/>
                  </a:cubicBezTo>
                  <a:cubicBezTo>
                    <a:pt x="101" y="1052"/>
                    <a:pt x="97" y="1087"/>
                    <a:pt x="100" y="1121"/>
                  </a:cubicBezTo>
                  <a:cubicBezTo>
                    <a:pt x="90" y="1133"/>
                    <a:pt x="81" y="1146"/>
                    <a:pt x="70" y="1158"/>
                  </a:cubicBezTo>
                  <a:cubicBezTo>
                    <a:pt x="70" y="1131"/>
                    <a:pt x="54" y="1112"/>
                    <a:pt x="44" y="1088"/>
                  </a:cubicBezTo>
                  <a:cubicBezTo>
                    <a:pt x="26" y="1033"/>
                    <a:pt x="16" y="976"/>
                    <a:pt x="15" y="919"/>
                  </a:cubicBezTo>
                  <a:cubicBezTo>
                    <a:pt x="18" y="922"/>
                    <a:pt x="21" y="926"/>
                    <a:pt x="26" y="928"/>
                  </a:cubicBezTo>
                  <a:cubicBezTo>
                    <a:pt x="26" y="928"/>
                    <a:pt x="26" y="929"/>
                    <a:pt x="27" y="929"/>
                  </a:cubicBezTo>
                  <a:cubicBezTo>
                    <a:pt x="28" y="929"/>
                    <a:pt x="29" y="930"/>
                    <a:pt x="30" y="930"/>
                  </a:cubicBezTo>
                  <a:cubicBezTo>
                    <a:pt x="31" y="930"/>
                    <a:pt x="33" y="929"/>
                    <a:pt x="34" y="929"/>
                  </a:cubicBezTo>
                  <a:cubicBezTo>
                    <a:pt x="35" y="928"/>
                    <a:pt x="36" y="927"/>
                    <a:pt x="36" y="926"/>
                  </a:cubicBezTo>
                  <a:cubicBezTo>
                    <a:pt x="37" y="925"/>
                    <a:pt x="37" y="924"/>
                    <a:pt x="37" y="922"/>
                  </a:cubicBezTo>
                  <a:cubicBezTo>
                    <a:pt x="48" y="808"/>
                    <a:pt x="63" y="683"/>
                    <a:pt x="119" y="581"/>
                  </a:cubicBezTo>
                  <a:cubicBezTo>
                    <a:pt x="121" y="578"/>
                    <a:pt x="122" y="575"/>
                    <a:pt x="124" y="572"/>
                  </a:cubicBezTo>
                  <a:cubicBezTo>
                    <a:pt x="156" y="517"/>
                    <a:pt x="198" y="469"/>
                    <a:pt x="248" y="429"/>
                  </a:cubicBezTo>
                  <a:cubicBezTo>
                    <a:pt x="282" y="402"/>
                    <a:pt x="321" y="378"/>
                    <a:pt x="354" y="350"/>
                  </a:cubicBezTo>
                  <a:cubicBezTo>
                    <a:pt x="347" y="359"/>
                    <a:pt x="340" y="367"/>
                    <a:pt x="333" y="375"/>
                  </a:cubicBezTo>
                  <a:cubicBezTo>
                    <a:pt x="274" y="442"/>
                    <a:pt x="229" y="549"/>
                    <a:pt x="234" y="639"/>
                  </a:cubicBezTo>
                  <a:lnTo>
                    <a:pt x="235" y="640"/>
                  </a:lnTo>
                  <a:lnTo>
                    <a:pt x="236" y="641"/>
                  </a:lnTo>
                  <a:lnTo>
                    <a:pt x="237" y="641"/>
                  </a:lnTo>
                  <a:lnTo>
                    <a:pt x="238" y="641"/>
                  </a:lnTo>
                  <a:cubicBezTo>
                    <a:pt x="238" y="640"/>
                    <a:pt x="239" y="640"/>
                    <a:pt x="239" y="640"/>
                  </a:cubicBezTo>
                  <a:cubicBezTo>
                    <a:pt x="239" y="639"/>
                    <a:pt x="239" y="639"/>
                    <a:pt x="239" y="639"/>
                  </a:cubicBezTo>
                  <a:cubicBezTo>
                    <a:pt x="243" y="591"/>
                    <a:pt x="255" y="545"/>
                    <a:pt x="274" y="502"/>
                  </a:cubicBezTo>
                  <a:cubicBezTo>
                    <a:pt x="296" y="448"/>
                    <a:pt x="329" y="409"/>
                    <a:pt x="363" y="361"/>
                  </a:cubicBezTo>
                  <a:cubicBezTo>
                    <a:pt x="404" y="303"/>
                    <a:pt x="458" y="255"/>
                    <a:pt x="520" y="219"/>
                  </a:cubicBezTo>
                  <a:cubicBezTo>
                    <a:pt x="528" y="214"/>
                    <a:pt x="537" y="209"/>
                    <a:pt x="546" y="205"/>
                  </a:cubicBezTo>
                  <a:cubicBezTo>
                    <a:pt x="532" y="231"/>
                    <a:pt x="523" y="259"/>
                    <a:pt x="521" y="288"/>
                  </a:cubicBezTo>
                  <a:cubicBezTo>
                    <a:pt x="521" y="294"/>
                    <a:pt x="528" y="296"/>
                    <a:pt x="531" y="291"/>
                  </a:cubicBezTo>
                  <a:cubicBezTo>
                    <a:pt x="598" y="173"/>
                    <a:pt x="745" y="116"/>
                    <a:pt x="873" y="68"/>
                  </a:cubicBezTo>
                  <a:lnTo>
                    <a:pt x="871" y="71"/>
                  </a:lnTo>
                  <a:cubicBezTo>
                    <a:pt x="854" y="94"/>
                    <a:pt x="835" y="115"/>
                    <a:pt x="814" y="134"/>
                  </a:cubicBezTo>
                  <a:cubicBezTo>
                    <a:pt x="806" y="140"/>
                    <a:pt x="798" y="147"/>
                    <a:pt x="792" y="154"/>
                  </a:cubicBezTo>
                  <a:cubicBezTo>
                    <a:pt x="784" y="164"/>
                    <a:pt x="779" y="176"/>
                    <a:pt x="772" y="186"/>
                  </a:cubicBezTo>
                  <a:cubicBezTo>
                    <a:pt x="757" y="193"/>
                    <a:pt x="743" y="201"/>
                    <a:pt x="729" y="209"/>
                  </a:cubicBezTo>
                  <a:cubicBezTo>
                    <a:pt x="702" y="225"/>
                    <a:pt x="675" y="243"/>
                    <a:pt x="650" y="263"/>
                  </a:cubicBezTo>
                  <a:moveTo>
                    <a:pt x="1215" y="51"/>
                  </a:moveTo>
                  <a:lnTo>
                    <a:pt x="1215" y="52"/>
                  </a:lnTo>
                  <a:cubicBezTo>
                    <a:pt x="1214" y="52"/>
                    <a:pt x="1214" y="52"/>
                    <a:pt x="1214" y="53"/>
                  </a:cubicBezTo>
                  <a:lnTo>
                    <a:pt x="1213" y="53"/>
                  </a:lnTo>
                  <a:cubicBezTo>
                    <a:pt x="1083" y="59"/>
                    <a:pt x="956" y="94"/>
                    <a:pt x="840" y="154"/>
                  </a:cubicBezTo>
                  <a:lnTo>
                    <a:pt x="789" y="179"/>
                  </a:lnTo>
                  <a:cubicBezTo>
                    <a:pt x="800" y="157"/>
                    <a:pt x="822" y="143"/>
                    <a:pt x="838" y="124"/>
                  </a:cubicBezTo>
                  <a:cubicBezTo>
                    <a:pt x="846" y="115"/>
                    <a:pt x="908" y="64"/>
                    <a:pt x="907" y="65"/>
                  </a:cubicBezTo>
                  <a:cubicBezTo>
                    <a:pt x="908" y="64"/>
                    <a:pt x="910" y="63"/>
                    <a:pt x="911" y="62"/>
                  </a:cubicBezTo>
                  <a:cubicBezTo>
                    <a:pt x="932" y="51"/>
                    <a:pt x="954" y="43"/>
                    <a:pt x="978" y="39"/>
                  </a:cubicBezTo>
                  <a:cubicBezTo>
                    <a:pt x="1041" y="27"/>
                    <a:pt x="1105" y="21"/>
                    <a:pt x="1169" y="20"/>
                  </a:cubicBezTo>
                  <a:cubicBezTo>
                    <a:pt x="1173" y="20"/>
                    <a:pt x="1177" y="19"/>
                    <a:pt x="1182" y="19"/>
                  </a:cubicBezTo>
                  <a:cubicBezTo>
                    <a:pt x="1211" y="19"/>
                    <a:pt x="1240" y="26"/>
                    <a:pt x="1266" y="37"/>
                  </a:cubicBezTo>
                  <a:cubicBezTo>
                    <a:pt x="1269" y="39"/>
                    <a:pt x="1272" y="39"/>
                    <a:pt x="1274" y="40"/>
                  </a:cubicBezTo>
                  <a:cubicBezTo>
                    <a:pt x="1271" y="40"/>
                    <a:pt x="1268" y="40"/>
                    <a:pt x="1264" y="40"/>
                  </a:cubicBezTo>
                  <a:cubicBezTo>
                    <a:pt x="1247" y="40"/>
                    <a:pt x="1230" y="44"/>
                    <a:pt x="1215" y="52"/>
                  </a:cubicBezTo>
                  <a:lnTo>
                    <a:pt x="1215" y="5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924;p37">
              <a:extLst>
                <a:ext uri="{FF2B5EF4-FFF2-40B4-BE49-F238E27FC236}">
                  <a16:creationId xmlns:a16="http://schemas.microsoft.com/office/drawing/2014/main" id="{481D133A-1A9E-B8D6-698C-37FDA88B2992}"/>
                </a:ext>
              </a:extLst>
            </p:cNvPr>
            <p:cNvSpPr/>
            <p:nvPr/>
          </p:nvSpPr>
          <p:spPr>
            <a:xfrm>
              <a:off x="9064080" y="3953520"/>
              <a:ext cx="132480" cy="315000"/>
            </a:xfrm>
            <a:custGeom>
              <a:avLst/>
              <a:gdLst/>
              <a:ahLst/>
              <a:cxnLst/>
              <a:rect l="l" t="t" r="r" b="b"/>
              <a:pathLst>
                <a:path w="368" h="875" extrusionOk="0">
                  <a:moveTo>
                    <a:pt x="367" y="870"/>
                  </a:moveTo>
                  <a:cubicBezTo>
                    <a:pt x="351" y="781"/>
                    <a:pt x="342" y="688"/>
                    <a:pt x="313" y="601"/>
                  </a:cubicBezTo>
                  <a:cubicBezTo>
                    <a:pt x="299" y="557"/>
                    <a:pt x="285" y="512"/>
                    <a:pt x="274" y="466"/>
                  </a:cubicBezTo>
                  <a:cubicBezTo>
                    <a:pt x="268" y="443"/>
                    <a:pt x="260" y="420"/>
                    <a:pt x="250" y="398"/>
                  </a:cubicBezTo>
                  <a:cubicBezTo>
                    <a:pt x="243" y="382"/>
                    <a:pt x="240" y="354"/>
                    <a:pt x="232" y="340"/>
                  </a:cubicBezTo>
                  <a:cubicBezTo>
                    <a:pt x="213" y="306"/>
                    <a:pt x="204" y="259"/>
                    <a:pt x="193" y="220"/>
                  </a:cubicBezTo>
                  <a:cubicBezTo>
                    <a:pt x="189" y="206"/>
                    <a:pt x="175" y="193"/>
                    <a:pt x="170" y="179"/>
                  </a:cubicBezTo>
                  <a:cubicBezTo>
                    <a:pt x="165" y="165"/>
                    <a:pt x="158" y="151"/>
                    <a:pt x="151" y="138"/>
                  </a:cubicBezTo>
                  <a:cubicBezTo>
                    <a:pt x="148" y="134"/>
                    <a:pt x="146" y="130"/>
                    <a:pt x="143" y="125"/>
                  </a:cubicBezTo>
                  <a:cubicBezTo>
                    <a:pt x="112" y="72"/>
                    <a:pt x="64" y="15"/>
                    <a:pt x="0" y="0"/>
                  </a:cubicBezTo>
                  <a:lnTo>
                    <a:pt x="0" y="1"/>
                  </a:lnTo>
                  <a:cubicBezTo>
                    <a:pt x="20" y="9"/>
                    <a:pt x="16" y="10"/>
                    <a:pt x="29" y="21"/>
                  </a:cubicBezTo>
                  <a:cubicBezTo>
                    <a:pt x="48" y="38"/>
                    <a:pt x="91" y="64"/>
                    <a:pt x="102" y="89"/>
                  </a:cubicBezTo>
                  <a:cubicBezTo>
                    <a:pt x="109" y="100"/>
                    <a:pt x="116" y="110"/>
                    <a:pt x="124" y="120"/>
                  </a:cubicBezTo>
                  <a:cubicBezTo>
                    <a:pt x="127" y="123"/>
                    <a:pt x="129" y="127"/>
                    <a:pt x="131" y="131"/>
                  </a:cubicBezTo>
                  <a:cubicBezTo>
                    <a:pt x="140" y="147"/>
                    <a:pt x="149" y="165"/>
                    <a:pt x="157" y="183"/>
                  </a:cubicBezTo>
                  <a:cubicBezTo>
                    <a:pt x="168" y="212"/>
                    <a:pt x="181" y="237"/>
                    <a:pt x="191" y="268"/>
                  </a:cubicBezTo>
                  <a:cubicBezTo>
                    <a:pt x="200" y="298"/>
                    <a:pt x="211" y="329"/>
                    <a:pt x="220" y="360"/>
                  </a:cubicBezTo>
                  <a:cubicBezTo>
                    <a:pt x="230" y="398"/>
                    <a:pt x="249" y="433"/>
                    <a:pt x="259" y="470"/>
                  </a:cubicBezTo>
                  <a:cubicBezTo>
                    <a:pt x="272" y="515"/>
                    <a:pt x="284" y="561"/>
                    <a:pt x="298" y="605"/>
                  </a:cubicBezTo>
                  <a:cubicBezTo>
                    <a:pt x="327" y="691"/>
                    <a:pt x="335" y="783"/>
                    <a:pt x="361" y="870"/>
                  </a:cubicBezTo>
                  <a:cubicBezTo>
                    <a:pt x="362" y="874"/>
                    <a:pt x="367" y="873"/>
                    <a:pt x="367" y="8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925;p37">
              <a:extLst>
                <a:ext uri="{FF2B5EF4-FFF2-40B4-BE49-F238E27FC236}">
                  <a16:creationId xmlns:a16="http://schemas.microsoft.com/office/drawing/2014/main" id="{195739DA-11A9-7DF7-4A2A-238CCEC0ED79}"/>
                </a:ext>
              </a:extLst>
            </p:cNvPr>
            <p:cNvSpPr/>
            <p:nvPr/>
          </p:nvSpPr>
          <p:spPr>
            <a:xfrm>
              <a:off x="9181440" y="4244760"/>
              <a:ext cx="72720" cy="296640"/>
            </a:xfrm>
            <a:custGeom>
              <a:avLst/>
              <a:gdLst/>
              <a:ahLst/>
              <a:cxnLst/>
              <a:rect l="l" t="t" r="r" b="b"/>
              <a:pathLst>
                <a:path w="202" h="824" extrusionOk="0">
                  <a:moveTo>
                    <a:pt x="101" y="5"/>
                  </a:moveTo>
                  <a:cubicBezTo>
                    <a:pt x="98" y="0"/>
                    <a:pt x="90" y="5"/>
                    <a:pt x="93" y="10"/>
                  </a:cubicBezTo>
                  <a:cubicBezTo>
                    <a:pt x="123" y="76"/>
                    <a:pt x="137" y="151"/>
                    <a:pt x="155" y="221"/>
                  </a:cubicBezTo>
                  <a:cubicBezTo>
                    <a:pt x="172" y="283"/>
                    <a:pt x="182" y="347"/>
                    <a:pt x="187" y="411"/>
                  </a:cubicBezTo>
                  <a:cubicBezTo>
                    <a:pt x="181" y="373"/>
                    <a:pt x="168" y="336"/>
                    <a:pt x="149" y="302"/>
                  </a:cubicBezTo>
                  <a:cubicBezTo>
                    <a:pt x="143" y="291"/>
                    <a:pt x="136" y="281"/>
                    <a:pt x="128" y="271"/>
                  </a:cubicBezTo>
                  <a:lnTo>
                    <a:pt x="127" y="270"/>
                  </a:lnTo>
                  <a:lnTo>
                    <a:pt x="126" y="270"/>
                  </a:lnTo>
                  <a:cubicBezTo>
                    <a:pt x="125" y="270"/>
                    <a:pt x="125" y="270"/>
                    <a:pt x="124" y="270"/>
                  </a:cubicBezTo>
                  <a:lnTo>
                    <a:pt x="123" y="271"/>
                  </a:lnTo>
                  <a:cubicBezTo>
                    <a:pt x="123" y="272"/>
                    <a:pt x="123" y="272"/>
                    <a:pt x="123" y="273"/>
                  </a:cubicBezTo>
                  <a:lnTo>
                    <a:pt x="123" y="274"/>
                  </a:lnTo>
                  <a:cubicBezTo>
                    <a:pt x="157" y="323"/>
                    <a:pt x="165" y="372"/>
                    <a:pt x="177" y="429"/>
                  </a:cubicBezTo>
                  <a:cubicBezTo>
                    <a:pt x="187" y="476"/>
                    <a:pt x="172" y="531"/>
                    <a:pt x="170" y="578"/>
                  </a:cubicBezTo>
                  <a:cubicBezTo>
                    <a:pt x="169" y="628"/>
                    <a:pt x="163" y="681"/>
                    <a:pt x="157" y="731"/>
                  </a:cubicBezTo>
                  <a:cubicBezTo>
                    <a:pt x="155" y="746"/>
                    <a:pt x="156" y="762"/>
                    <a:pt x="154" y="778"/>
                  </a:cubicBezTo>
                  <a:cubicBezTo>
                    <a:pt x="154" y="787"/>
                    <a:pt x="149" y="791"/>
                    <a:pt x="142" y="780"/>
                  </a:cubicBezTo>
                  <a:cubicBezTo>
                    <a:pt x="141" y="780"/>
                    <a:pt x="141" y="779"/>
                    <a:pt x="141" y="779"/>
                  </a:cubicBezTo>
                  <a:cubicBezTo>
                    <a:pt x="136" y="770"/>
                    <a:pt x="133" y="761"/>
                    <a:pt x="133" y="752"/>
                  </a:cubicBezTo>
                  <a:cubicBezTo>
                    <a:pt x="133" y="751"/>
                    <a:pt x="133" y="751"/>
                    <a:pt x="133" y="751"/>
                  </a:cubicBezTo>
                  <a:cubicBezTo>
                    <a:pt x="134" y="750"/>
                    <a:pt x="134" y="750"/>
                    <a:pt x="134" y="749"/>
                  </a:cubicBezTo>
                  <a:cubicBezTo>
                    <a:pt x="134" y="744"/>
                    <a:pt x="133" y="740"/>
                    <a:pt x="132" y="736"/>
                  </a:cubicBezTo>
                  <a:cubicBezTo>
                    <a:pt x="132" y="732"/>
                    <a:pt x="132" y="732"/>
                    <a:pt x="132" y="730"/>
                  </a:cubicBezTo>
                  <a:cubicBezTo>
                    <a:pt x="132" y="729"/>
                    <a:pt x="132" y="728"/>
                    <a:pt x="131" y="727"/>
                  </a:cubicBezTo>
                  <a:cubicBezTo>
                    <a:pt x="131" y="727"/>
                    <a:pt x="131" y="726"/>
                    <a:pt x="130" y="726"/>
                  </a:cubicBezTo>
                  <a:cubicBezTo>
                    <a:pt x="116" y="646"/>
                    <a:pt x="71" y="580"/>
                    <a:pt x="45" y="504"/>
                  </a:cubicBezTo>
                  <a:cubicBezTo>
                    <a:pt x="10" y="402"/>
                    <a:pt x="37" y="293"/>
                    <a:pt x="25" y="189"/>
                  </a:cubicBezTo>
                  <a:cubicBezTo>
                    <a:pt x="25" y="187"/>
                    <a:pt x="22" y="187"/>
                    <a:pt x="21" y="189"/>
                  </a:cubicBezTo>
                  <a:cubicBezTo>
                    <a:pt x="18" y="220"/>
                    <a:pt x="12" y="252"/>
                    <a:pt x="11" y="283"/>
                  </a:cubicBezTo>
                  <a:cubicBezTo>
                    <a:pt x="9" y="334"/>
                    <a:pt x="0" y="396"/>
                    <a:pt x="11" y="446"/>
                  </a:cubicBezTo>
                  <a:cubicBezTo>
                    <a:pt x="17" y="489"/>
                    <a:pt x="31" y="530"/>
                    <a:pt x="52" y="569"/>
                  </a:cubicBezTo>
                  <a:cubicBezTo>
                    <a:pt x="80" y="620"/>
                    <a:pt x="103" y="673"/>
                    <a:pt x="121" y="728"/>
                  </a:cubicBezTo>
                  <a:cubicBezTo>
                    <a:pt x="119" y="744"/>
                    <a:pt x="123" y="823"/>
                    <a:pt x="157" y="810"/>
                  </a:cubicBezTo>
                  <a:cubicBezTo>
                    <a:pt x="185" y="799"/>
                    <a:pt x="179" y="717"/>
                    <a:pt x="180" y="697"/>
                  </a:cubicBezTo>
                  <a:cubicBezTo>
                    <a:pt x="189" y="628"/>
                    <a:pt x="194" y="559"/>
                    <a:pt x="194" y="490"/>
                  </a:cubicBezTo>
                  <a:cubicBezTo>
                    <a:pt x="194" y="483"/>
                    <a:pt x="194" y="476"/>
                    <a:pt x="194" y="469"/>
                  </a:cubicBezTo>
                  <a:cubicBezTo>
                    <a:pt x="197" y="470"/>
                    <a:pt x="201" y="469"/>
                    <a:pt x="201" y="465"/>
                  </a:cubicBezTo>
                  <a:cubicBezTo>
                    <a:pt x="200" y="376"/>
                    <a:pt x="188" y="288"/>
                    <a:pt x="164" y="202"/>
                  </a:cubicBezTo>
                  <a:cubicBezTo>
                    <a:pt x="150" y="134"/>
                    <a:pt x="128" y="68"/>
                    <a:pt x="10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926;p37">
              <a:extLst>
                <a:ext uri="{FF2B5EF4-FFF2-40B4-BE49-F238E27FC236}">
                  <a16:creationId xmlns:a16="http://schemas.microsoft.com/office/drawing/2014/main" id="{D4EF7315-057F-7E81-C1CE-AEC45D512EA1}"/>
                </a:ext>
              </a:extLst>
            </p:cNvPr>
            <p:cNvSpPr/>
            <p:nvPr/>
          </p:nvSpPr>
          <p:spPr>
            <a:xfrm>
              <a:off x="9190080" y="4134240"/>
              <a:ext cx="72000" cy="222480"/>
            </a:xfrm>
            <a:custGeom>
              <a:avLst/>
              <a:gdLst/>
              <a:ahLst/>
              <a:cxnLst/>
              <a:rect l="l" t="t" r="r" b="b"/>
              <a:pathLst>
                <a:path w="200" h="618" extrusionOk="0">
                  <a:moveTo>
                    <a:pt x="189" y="232"/>
                  </a:moveTo>
                  <a:cubicBezTo>
                    <a:pt x="185" y="290"/>
                    <a:pt x="190" y="348"/>
                    <a:pt x="179" y="405"/>
                  </a:cubicBezTo>
                  <a:cubicBezTo>
                    <a:pt x="178" y="416"/>
                    <a:pt x="177" y="427"/>
                    <a:pt x="177" y="437"/>
                  </a:cubicBezTo>
                  <a:cubicBezTo>
                    <a:pt x="177" y="441"/>
                    <a:pt x="177" y="444"/>
                    <a:pt x="178" y="448"/>
                  </a:cubicBezTo>
                  <a:cubicBezTo>
                    <a:pt x="177" y="456"/>
                    <a:pt x="175" y="464"/>
                    <a:pt x="171" y="471"/>
                  </a:cubicBezTo>
                  <a:cubicBezTo>
                    <a:pt x="169" y="458"/>
                    <a:pt x="167" y="445"/>
                    <a:pt x="165" y="432"/>
                  </a:cubicBezTo>
                  <a:cubicBezTo>
                    <a:pt x="155" y="381"/>
                    <a:pt x="156" y="330"/>
                    <a:pt x="145" y="279"/>
                  </a:cubicBezTo>
                  <a:cubicBezTo>
                    <a:pt x="125" y="178"/>
                    <a:pt x="81" y="75"/>
                    <a:pt x="6" y="2"/>
                  </a:cubicBezTo>
                  <a:cubicBezTo>
                    <a:pt x="4" y="0"/>
                    <a:pt x="0" y="4"/>
                    <a:pt x="2" y="6"/>
                  </a:cubicBezTo>
                  <a:cubicBezTo>
                    <a:pt x="67" y="77"/>
                    <a:pt x="105" y="175"/>
                    <a:pt x="125" y="267"/>
                  </a:cubicBezTo>
                  <a:cubicBezTo>
                    <a:pt x="138" y="322"/>
                    <a:pt x="137" y="378"/>
                    <a:pt x="147" y="433"/>
                  </a:cubicBezTo>
                  <a:cubicBezTo>
                    <a:pt x="158" y="492"/>
                    <a:pt x="153" y="555"/>
                    <a:pt x="164" y="614"/>
                  </a:cubicBezTo>
                  <a:cubicBezTo>
                    <a:pt x="164" y="615"/>
                    <a:pt x="164" y="614"/>
                    <a:pt x="165" y="615"/>
                  </a:cubicBezTo>
                  <a:lnTo>
                    <a:pt x="165" y="616"/>
                  </a:lnTo>
                  <a:cubicBezTo>
                    <a:pt x="166" y="617"/>
                    <a:pt x="166" y="617"/>
                    <a:pt x="167" y="617"/>
                  </a:cubicBezTo>
                  <a:cubicBezTo>
                    <a:pt x="167" y="617"/>
                    <a:pt x="168" y="617"/>
                    <a:pt x="168" y="616"/>
                  </a:cubicBezTo>
                  <a:cubicBezTo>
                    <a:pt x="168" y="616"/>
                    <a:pt x="169" y="616"/>
                    <a:pt x="169" y="615"/>
                  </a:cubicBezTo>
                  <a:lnTo>
                    <a:pt x="169" y="614"/>
                  </a:lnTo>
                  <a:cubicBezTo>
                    <a:pt x="174" y="589"/>
                    <a:pt x="176" y="564"/>
                    <a:pt x="176" y="538"/>
                  </a:cubicBezTo>
                  <a:cubicBezTo>
                    <a:pt x="176" y="519"/>
                    <a:pt x="175" y="499"/>
                    <a:pt x="172" y="480"/>
                  </a:cubicBezTo>
                  <a:cubicBezTo>
                    <a:pt x="182" y="451"/>
                    <a:pt x="188" y="421"/>
                    <a:pt x="192" y="390"/>
                  </a:cubicBezTo>
                  <a:cubicBezTo>
                    <a:pt x="196" y="361"/>
                    <a:pt x="199" y="331"/>
                    <a:pt x="199" y="301"/>
                  </a:cubicBezTo>
                  <a:cubicBezTo>
                    <a:pt x="199" y="277"/>
                    <a:pt x="197" y="254"/>
                    <a:pt x="194" y="230"/>
                  </a:cubicBezTo>
                  <a:cubicBezTo>
                    <a:pt x="194" y="229"/>
                    <a:pt x="194" y="229"/>
                    <a:pt x="193" y="229"/>
                  </a:cubicBezTo>
                  <a:lnTo>
                    <a:pt x="192" y="228"/>
                  </a:lnTo>
                  <a:cubicBezTo>
                    <a:pt x="191" y="228"/>
                    <a:pt x="191" y="229"/>
                    <a:pt x="191" y="229"/>
                  </a:cubicBezTo>
                  <a:cubicBezTo>
                    <a:pt x="190" y="229"/>
                    <a:pt x="190" y="229"/>
                    <a:pt x="190" y="230"/>
                  </a:cubicBezTo>
                  <a:cubicBezTo>
                    <a:pt x="189" y="230"/>
                    <a:pt x="189" y="231"/>
                    <a:pt x="189" y="231"/>
                  </a:cubicBezTo>
                  <a:lnTo>
                    <a:pt x="189" y="23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927;p37">
              <a:extLst>
                <a:ext uri="{FF2B5EF4-FFF2-40B4-BE49-F238E27FC236}">
                  <a16:creationId xmlns:a16="http://schemas.microsoft.com/office/drawing/2014/main" id="{3F82AC08-42A8-FCA5-3F81-16321CE51215}"/>
                </a:ext>
              </a:extLst>
            </p:cNvPr>
            <p:cNvSpPr/>
            <p:nvPr/>
          </p:nvSpPr>
          <p:spPr>
            <a:xfrm>
              <a:off x="9260640" y="4150440"/>
              <a:ext cx="32040" cy="120240"/>
            </a:xfrm>
            <a:custGeom>
              <a:avLst/>
              <a:gdLst/>
              <a:ahLst/>
              <a:cxnLst/>
              <a:rect l="l" t="t" r="r" b="b"/>
              <a:pathLst>
                <a:path w="89" h="334" extrusionOk="0">
                  <a:moveTo>
                    <a:pt x="82" y="3"/>
                  </a:moveTo>
                  <a:cubicBezTo>
                    <a:pt x="82" y="3"/>
                    <a:pt x="83" y="3"/>
                    <a:pt x="82" y="2"/>
                  </a:cubicBezTo>
                  <a:cubicBezTo>
                    <a:pt x="82" y="1"/>
                    <a:pt x="81" y="2"/>
                    <a:pt x="80" y="1"/>
                  </a:cubicBezTo>
                  <a:cubicBezTo>
                    <a:pt x="80" y="0"/>
                    <a:pt x="79" y="0"/>
                    <a:pt x="78" y="0"/>
                  </a:cubicBezTo>
                  <a:cubicBezTo>
                    <a:pt x="78" y="0"/>
                    <a:pt x="77" y="0"/>
                    <a:pt x="76" y="1"/>
                  </a:cubicBezTo>
                  <a:lnTo>
                    <a:pt x="75" y="2"/>
                  </a:lnTo>
                  <a:cubicBezTo>
                    <a:pt x="75" y="3"/>
                    <a:pt x="75" y="3"/>
                    <a:pt x="75" y="3"/>
                  </a:cubicBezTo>
                  <a:cubicBezTo>
                    <a:pt x="67" y="64"/>
                    <a:pt x="56" y="124"/>
                    <a:pt x="44" y="184"/>
                  </a:cubicBezTo>
                  <a:cubicBezTo>
                    <a:pt x="37" y="215"/>
                    <a:pt x="37" y="268"/>
                    <a:pt x="16" y="292"/>
                  </a:cubicBezTo>
                  <a:cubicBezTo>
                    <a:pt x="15" y="294"/>
                    <a:pt x="14" y="296"/>
                    <a:pt x="12" y="298"/>
                  </a:cubicBezTo>
                  <a:cubicBezTo>
                    <a:pt x="7" y="307"/>
                    <a:pt x="4" y="317"/>
                    <a:pt x="2" y="327"/>
                  </a:cubicBezTo>
                  <a:cubicBezTo>
                    <a:pt x="0" y="331"/>
                    <a:pt x="5" y="333"/>
                    <a:pt x="7" y="330"/>
                  </a:cubicBezTo>
                  <a:cubicBezTo>
                    <a:pt x="40" y="288"/>
                    <a:pt x="47" y="254"/>
                    <a:pt x="55" y="202"/>
                  </a:cubicBezTo>
                  <a:cubicBezTo>
                    <a:pt x="67" y="138"/>
                    <a:pt x="88" y="69"/>
                    <a:pt x="8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928;p37">
              <a:extLst>
                <a:ext uri="{FF2B5EF4-FFF2-40B4-BE49-F238E27FC236}">
                  <a16:creationId xmlns:a16="http://schemas.microsoft.com/office/drawing/2014/main" id="{F78A620B-1637-9515-7E63-C5B0565E1AB9}"/>
                </a:ext>
              </a:extLst>
            </p:cNvPr>
            <p:cNvSpPr/>
            <p:nvPr/>
          </p:nvSpPr>
          <p:spPr>
            <a:xfrm>
              <a:off x="8670600" y="4024080"/>
              <a:ext cx="106920" cy="158400"/>
            </a:xfrm>
            <a:custGeom>
              <a:avLst/>
              <a:gdLst/>
              <a:ahLst/>
              <a:cxnLst/>
              <a:rect l="l" t="t" r="r" b="b"/>
              <a:pathLst>
                <a:path w="297" h="440" extrusionOk="0">
                  <a:moveTo>
                    <a:pt x="132" y="219"/>
                  </a:moveTo>
                  <a:cubicBezTo>
                    <a:pt x="119" y="204"/>
                    <a:pt x="104" y="189"/>
                    <a:pt x="89" y="176"/>
                  </a:cubicBezTo>
                  <a:cubicBezTo>
                    <a:pt x="53" y="143"/>
                    <a:pt x="35" y="100"/>
                    <a:pt x="4" y="63"/>
                  </a:cubicBezTo>
                  <a:cubicBezTo>
                    <a:pt x="3" y="62"/>
                    <a:pt x="3" y="62"/>
                    <a:pt x="2" y="62"/>
                  </a:cubicBezTo>
                  <a:lnTo>
                    <a:pt x="1" y="63"/>
                  </a:lnTo>
                  <a:cubicBezTo>
                    <a:pt x="0" y="64"/>
                    <a:pt x="0" y="63"/>
                    <a:pt x="0" y="64"/>
                  </a:cubicBezTo>
                  <a:lnTo>
                    <a:pt x="0" y="65"/>
                  </a:lnTo>
                  <a:lnTo>
                    <a:pt x="0" y="66"/>
                  </a:lnTo>
                  <a:cubicBezTo>
                    <a:pt x="21" y="102"/>
                    <a:pt x="37" y="146"/>
                    <a:pt x="69" y="174"/>
                  </a:cubicBezTo>
                  <a:cubicBezTo>
                    <a:pt x="101" y="201"/>
                    <a:pt x="124" y="230"/>
                    <a:pt x="156" y="253"/>
                  </a:cubicBezTo>
                  <a:cubicBezTo>
                    <a:pt x="156" y="253"/>
                    <a:pt x="155" y="253"/>
                    <a:pt x="156" y="254"/>
                  </a:cubicBezTo>
                  <a:cubicBezTo>
                    <a:pt x="157" y="255"/>
                    <a:pt x="157" y="254"/>
                    <a:pt x="158" y="254"/>
                  </a:cubicBezTo>
                  <a:lnTo>
                    <a:pt x="159" y="254"/>
                  </a:lnTo>
                  <a:cubicBezTo>
                    <a:pt x="159" y="253"/>
                    <a:pt x="160" y="253"/>
                    <a:pt x="160" y="253"/>
                  </a:cubicBezTo>
                  <a:cubicBezTo>
                    <a:pt x="160" y="252"/>
                    <a:pt x="160" y="252"/>
                    <a:pt x="160" y="251"/>
                  </a:cubicBezTo>
                  <a:lnTo>
                    <a:pt x="160" y="250"/>
                  </a:lnTo>
                  <a:cubicBezTo>
                    <a:pt x="137" y="208"/>
                    <a:pt x="118" y="164"/>
                    <a:pt x="104" y="119"/>
                  </a:cubicBezTo>
                  <a:cubicBezTo>
                    <a:pt x="122" y="150"/>
                    <a:pt x="139" y="182"/>
                    <a:pt x="158" y="213"/>
                  </a:cubicBezTo>
                  <a:cubicBezTo>
                    <a:pt x="176" y="244"/>
                    <a:pt x="205" y="277"/>
                    <a:pt x="228" y="308"/>
                  </a:cubicBezTo>
                  <a:cubicBezTo>
                    <a:pt x="234" y="317"/>
                    <a:pt x="239" y="326"/>
                    <a:pt x="245" y="336"/>
                  </a:cubicBezTo>
                  <a:cubicBezTo>
                    <a:pt x="263" y="367"/>
                    <a:pt x="278" y="400"/>
                    <a:pt x="288" y="435"/>
                  </a:cubicBezTo>
                  <a:cubicBezTo>
                    <a:pt x="290" y="439"/>
                    <a:pt x="296" y="437"/>
                    <a:pt x="296" y="433"/>
                  </a:cubicBezTo>
                  <a:cubicBezTo>
                    <a:pt x="296" y="366"/>
                    <a:pt x="244" y="285"/>
                    <a:pt x="200" y="236"/>
                  </a:cubicBezTo>
                  <a:cubicBezTo>
                    <a:pt x="164" y="197"/>
                    <a:pt x="143" y="148"/>
                    <a:pt x="114" y="103"/>
                  </a:cubicBezTo>
                  <a:cubicBezTo>
                    <a:pt x="102" y="86"/>
                    <a:pt x="91" y="67"/>
                    <a:pt x="80" y="49"/>
                  </a:cubicBezTo>
                  <a:cubicBezTo>
                    <a:pt x="77" y="44"/>
                    <a:pt x="73" y="39"/>
                    <a:pt x="69" y="35"/>
                  </a:cubicBezTo>
                  <a:cubicBezTo>
                    <a:pt x="64" y="24"/>
                    <a:pt x="58" y="15"/>
                    <a:pt x="52" y="5"/>
                  </a:cubicBezTo>
                  <a:cubicBezTo>
                    <a:pt x="52" y="4"/>
                    <a:pt x="52" y="4"/>
                    <a:pt x="52" y="4"/>
                  </a:cubicBezTo>
                  <a:cubicBezTo>
                    <a:pt x="51" y="3"/>
                    <a:pt x="50" y="2"/>
                    <a:pt x="49" y="1"/>
                  </a:cubicBezTo>
                  <a:cubicBezTo>
                    <a:pt x="48" y="0"/>
                    <a:pt x="47" y="0"/>
                    <a:pt x="46" y="0"/>
                  </a:cubicBezTo>
                  <a:cubicBezTo>
                    <a:pt x="44" y="0"/>
                    <a:pt x="43" y="0"/>
                    <a:pt x="42" y="1"/>
                  </a:cubicBezTo>
                  <a:cubicBezTo>
                    <a:pt x="41" y="2"/>
                    <a:pt x="41" y="3"/>
                    <a:pt x="40" y="4"/>
                  </a:cubicBezTo>
                  <a:cubicBezTo>
                    <a:pt x="39" y="5"/>
                    <a:pt x="39" y="6"/>
                    <a:pt x="39" y="7"/>
                  </a:cubicBezTo>
                  <a:cubicBezTo>
                    <a:pt x="39" y="8"/>
                    <a:pt x="39" y="8"/>
                    <a:pt x="39" y="9"/>
                  </a:cubicBezTo>
                  <a:cubicBezTo>
                    <a:pt x="41" y="20"/>
                    <a:pt x="45" y="30"/>
                    <a:pt x="51" y="40"/>
                  </a:cubicBezTo>
                  <a:cubicBezTo>
                    <a:pt x="55" y="46"/>
                    <a:pt x="59" y="52"/>
                    <a:pt x="64" y="58"/>
                  </a:cubicBezTo>
                  <a:cubicBezTo>
                    <a:pt x="89" y="114"/>
                    <a:pt x="106" y="174"/>
                    <a:pt x="138" y="226"/>
                  </a:cubicBezTo>
                  <a:cubicBezTo>
                    <a:pt x="158" y="258"/>
                    <a:pt x="141" y="230"/>
                    <a:pt x="132" y="2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929;p37">
              <a:extLst>
                <a:ext uri="{FF2B5EF4-FFF2-40B4-BE49-F238E27FC236}">
                  <a16:creationId xmlns:a16="http://schemas.microsoft.com/office/drawing/2014/main" id="{CBE1466F-E5C6-1293-6933-2B76B25E6030}"/>
                </a:ext>
              </a:extLst>
            </p:cNvPr>
            <p:cNvSpPr/>
            <p:nvPr/>
          </p:nvSpPr>
          <p:spPr>
            <a:xfrm>
              <a:off x="8680680" y="3866760"/>
              <a:ext cx="240840" cy="618120"/>
            </a:xfrm>
            <a:custGeom>
              <a:avLst/>
              <a:gdLst/>
              <a:ahLst/>
              <a:cxnLst/>
              <a:rect l="l" t="t" r="r" b="b"/>
              <a:pathLst>
                <a:path w="669" h="1717" extrusionOk="0">
                  <a:moveTo>
                    <a:pt x="235" y="273"/>
                  </a:moveTo>
                  <a:cubicBezTo>
                    <a:pt x="197" y="241"/>
                    <a:pt x="163" y="204"/>
                    <a:pt x="123" y="175"/>
                  </a:cubicBezTo>
                  <a:cubicBezTo>
                    <a:pt x="83" y="145"/>
                    <a:pt x="48" y="104"/>
                    <a:pt x="5" y="81"/>
                  </a:cubicBezTo>
                  <a:cubicBezTo>
                    <a:pt x="3" y="80"/>
                    <a:pt x="0" y="84"/>
                    <a:pt x="2" y="85"/>
                  </a:cubicBezTo>
                  <a:cubicBezTo>
                    <a:pt x="21" y="102"/>
                    <a:pt x="38" y="119"/>
                    <a:pt x="53" y="139"/>
                  </a:cubicBezTo>
                  <a:cubicBezTo>
                    <a:pt x="67" y="154"/>
                    <a:pt x="83" y="168"/>
                    <a:pt x="101" y="180"/>
                  </a:cubicBezTo>
                  <a:cubicBezTo>
                    <a:pt x="146" y="211"/>
                    <a:pt x="182" y="252"/>
                    <a:pt x="224" y="286"/>
                  </a:cubicBezTo>
                  <a:cubicBezTo>
                    <a:pt x="265" y="322"/>
                    <a:pt x="301" y="363"/>
                    <a:pt x="330" y="409"/>
                  </a:cubicBezTo>
                  <a:cubicBezTo>
                    <a:pt x="341" y="425"/>
                    <a:pt x="351" y="453"/>
                    <a:pt x="364" y="476"/>
                  </a:cubicBezTo>
                  <a:cubicBezTo>
                    <a:pt x="367" y="492"/>
                    <a:pt x="370" y="507"/>
                    <a:pt x="374" y="523"/>
                  </a:cubicBezTo>
                  <a:cubicBezTo>
                    <a:pt x="374" y="524"/>
                    <a:pt x="375" y="524"/>
                    <a:pt x="375" y="524"/>
                  </a:cubicBezTo>
                  <a:cubicBezTo>
                    <a:pt x="376" y="525"/>
                    <a:pt x="377" y="525"/>
                    <a:pt x="377" y="525"/>
                  </a:cubicBezTo>
                  <a:cubicBezTo>
                    <a:pt x="378" y="525"/>
                    <a:pt x="378" y="525"/>
                    <a:pt x="379" y="524"/>
                  </a:cubicBezTo>
                  <a:cubicBezTo>
                    <a:pt x="379" y="523"/>
                    <a:pt x="380" y="524"/>
                    <a:pt x="381" y="523"/>
                  </a:cubicBezTo>
                  <a:cubicBezTo>
                    <a:pt x="388" y="594"/>
                    <a:pt x="400" y="664"/>
                    <a:pt x="416" y="734"/>
                  </a:cubicBezTo>
                  <a:cubicBezTo>
                    <a:pt x="420" y="749"/>
                    <a:pt x="421" y="781"/>
                    <a:pt x="427" y="808"/>
                  </a:cubicBezTo>
                  <a:cubicBezTo>
                    <a:pt x="418" y="799"/>
                    <a:pt x="410" y="788"/>
                    <a:pt x="403" y="777"/>
                  </a:cubicBezTo>
                  <a:cubicBezTo>
                    <a:pt x="364" y="715"/>
                    <a:pt x="319" y="660"/>
                    <a:pt x="297" y="588"/>
                  </a:cubicBezTo>
                  <a:lnTo>
                    <a:pt x="296" y="587"/>
                  </a:lnTo>
                  <a:lnTo>
                    <a:pt x="296" y="585"/>
                  </a:lnTo>
                  <a:lnTo>
                    <a:pt x="296" y="584"/>
                  </a:lnTo>
                  <a:cubicBezTo>
                    <a:pt x="296" y="583"/>
                    <a:pt x="295" y="584"/>
                    <a:pt x="295" y="583"/>
                  </a:cubicBezTo>
                  <a:cubicBezTo>
                    <a:pt x="294" y="582"/>
                    <a:pt x="294" y="582"/>
                    <a:pt x="294" y="582"/>
                  </a:cubicBezTo>
                  <a:cubicBezTo>
                    <a:pt x="293" y="582"/>
                    <a:pt x="293" y="582"/>
                    <a:pt x="292" y="583"/>
                  </a:cubicBezTo>
                  <a:lnTo>
                    <a:pt x="291" y="584"/>
                  </a:lnTo>
                  <a:lnTo>
                    <a:pt x="291" y="585"/>
                  </a:lnTo>
                  <a:cubicBezTo>
                    <a:pt x="284" y="624"/>
                    <a:pt x="281" y="664"/>
                    <a:pt x="281" y="704"/>
                  </a:cubicBezTo>
                  <a:cubicBezTo>
                    <a:pt x="281" y="713"/>
                    <a:pt x="281" y="722"/>
                    <a:pt x="281" y="730"/>
                  </a:cubicBezTo>
                  <a:cubicBezTo>
                    <a:pt x="280" y="747"/>
                    <a:pt x="280" y="763"/>
                    <a:pt x="280" y="780"/>
                  </a:cubicBezTo>
                  <a:cubicBezTo>
                    <a:pt x="280" y="820"/>
                    <a:pt x="282" y="861"/>
                    <a:pt x="288" y="901"/>
                  </a:cubicBezTo>
                  <a:cubicBezTo>
                    <a:pt x="296" y="949"/>
                    <a:pt x="340" y="999"/>
                    <a:pt x="339" y="1049"/>
                  </a:cubicBezTo>
                  <a:cubicBezTo>
                    <a:pt x="339" y="1076"/>
                    <a:pt x="339" y="1103"/>
                    <a:pt x="364" y="1118"/>
                  </a:cubicBezTo>
                  <a:cubicBezTo>
                    <a:pt x="365" y="1118"/>
                    <a:pt x="366" y="1118"/>
                    <a:pt x="368" y="1118"/>
                  </a:cubicBezTo>
                  <a:cubicBezTo>
                    <a:pt x="369" y="1118"/>
                    <a:pt x="371" y="1117"/>
                    <a:pt x="372" y="1117"/>
                  </a:cubicBezTo>
                  <a:cubicBezTo>
                    <a:pt x="373" y="1116"/>
                    <a:pt x="374" y="1115"/>
                    <a:pt x="375" y="1114"/>
                  </a:cubicBezTo>
                  <a:cubicBezTo>
                    <a:pt x="376" y="1113"/>
                    <a:pt x="376" y="1112"/>
                    <a:pt x="377" y="1111"/>
                  </a:cubicBezTo>
                  <a:cubicBezTo>
                    <a:pt x="379" y="1107"/>
                    <a:pt x="381" y="1104"/>
                    <a:pt x="382" y="1100"/>
                  </a:cubicBezTo>
                  <a:cubicBezTo>
                    <a:pt x="391" y="1150"/>
                    <a:pt x="408" y="1198"/>
                    <a:pt x="434" y="1242"/>
                  </a:cubicBezTo>
                  <a:cubicBezTo>
                    <a:pt x="447" y="1266"/>
                    <a:pt x="464" y="1289"/>
                    <a:pt x="483" y="1310"/>
                  </a:cubicBezTo>
                  <a:cubicBezTo>
                    <a:pt x="486" y="1334"/>
                    <a:pt x="492" y="1357"/>
                    <a:pt x="497" y="1380"/>
                  </a:cubicBezTo>
                  <a:cubicBezTo>
                    <a:pt x="509" y="1424"/>
                    <a:pt x="521" y="1499"/>
                    <a:pt x="566" y="1523"/>
                  </a:cubicBezTo>
                  <a:cubicBezTo>
                    <a:pt x="567" y="1523"/>
                    <a:pt x="568" y="1524"/>
                    <a:pt x="569" y="1524"/>
                  </a:cubicBezTo>
                  <a:cubicBezTo>
                    <a:pt x="570" y="1524"/>
                    <a:pt x="570" y="1523"/>
                    <a:pt x="571" y="1523"/>
                  </a:cubicBezTo>
                  <a:cubicBezTo>
                    <a:pt x="572" y="1523"/>
                    <a:pt x="572" y="1522"/>
                    <a:pt x="573" y="1521"/>
                  </a:cubicBezTo>
                  <a:cubicBezTo>
                    <a:pt x="573" y="1521"/>
                    <a:pt x="573" y="1520"/>
                    <a:pt x="573" y="1519"/>
                  </a:cubicBezTo>
                  <a:cubicBezTo>
                    <a:pt x="573" y="1518"/>
                    <a:pt x="573" y="1517"/>
                    <a:pt x="573" y="1517"/>
                  </a:cubicBezTo>
                  <a:lnTo>
                    <a:pt x="573" y="1516"/>
                  </a:lnTo>
                  <a:lnTo>
                    <a:pt x="573" y="1515"/>
                  </a:lnTo>
                  <a:cubicBezTo>
                    <a:pt x="578" y="1500"/>
                    <a:pt x="582" y="1485"/>
                    <a:pt x="585" y="1470"/>
                  </a:cubicBezTo>
                  <a:cubicBezTo>
                    <a:pt x="585" y="1509"/>
                    <a:pt x="589" y="1548"/>
                    <a:pt x="595" y="1586"/>
                  </a:cubicBezTo>
                  <a:cubicBezTo>
                    <a:pt x="603" y="1622"/>
                    <a:pt x="616" y="1657"/>
                    <a:pt x="635" y="1689"/>
                  </a:cubicBezTo>
                  <a:cubicBezTo>
                    <a:pt x="639" y="1697"/>
                    <a:pt x="645" y="1705"/>
                    <a:pt x="650" y="1712"/>
                  </a:cubicBezTo>
                  <a:cubicBezTo>
                    <a:pt x="652" y="1716"/>
                    <a:pt x="658" y="1712"/>
                    <a:pt x="657" y="1709"/>
                  </a:cubicBezTo>
                  <a:cubicBezTo>
                    <a:pt x="646" y="1671"/>
                    <a:pt x="627" y="1638"/>
                    <a:pt x="616" y="1600"/>
                  </a:cubicBezTo>
                  <a:cubicBezTo>
                    <a:pt x="601" y="1542"/>
                    <a:pt x="593" y="1482"/>
                    <a:pt x="593" y="1421"/>
                  </a:cubicBezTo>
                  <a:cubicBezTo>
                    <a:pt x="593" y="1419"/>
                    <a:pt x="593" y="1416"/>
                    <a:pt x="593" y="1414"/>
                  </a:cubicBezTo>
                  <a:cubicBezTo>
                    <a:pt x="595" y="1383"/>
                    <a:pt x="596" y="1351"/>
                    <a:pt x="596" y="1321"/>
                  </a:cubicBezTo>
                  <a:cubicBezTo>
                    <a:pt x="596" y="1290"/>
                    <a:pt x="595" y="1260"/>
                    <a:pt x="593" y="1229"/>
                  </a:cubicBezTo>
                  <a:cubicBezTo>
                    <a:pt x="593" y="1225"/>
                    <a:pt x="587" y="1224"/>
                    <a:pt x="587" y="1229"/>
                  </a:cubicBezTo>
                  <a:cubicBezTo>
                    <a:pt x="587" y="1257"/>
                    <a:pt x="585" y="1286"/>
                    <a:pt x="585" y="1314"/>
                  </a:cubicBezTo>
                  <a:cubicBezTo>
                    <a:pt x="585" y="1342"/>
                    <a:pt x="579" y="1367"/>
                    <a:pt x="578" y="1393"/>
                  </a:cubicBezTo>
                  <a:cubicBezTo>
                    <a:pt x="577" y="1431"/>
                    <a:pt x="569" y="1468"/>
                    <a:pt x="568" y="1505"/>
                  </a:cubicBezTo>
                  <a:cubicBezTo>
                    <a:pt x="534" y="1440"/>
                    <a:pt x="510" y="1370"/>
                    <a:pt x="498" y="1297"/>
                  </a:cubicBezTo>
                  <a:lnTo>
                    <a:pt x="498" y="1296"/>
                  </a:lnTo>
                  <a:cubicBezTo>
                    <a:pt x="498" y="1295"/>
                    <a:pt x="498" y="1295"/>
                    <a:pt x="498" y="1294"/>
                  </a:cubicBezTo>
                  <a:cubicBezTo>
                    <a:pt x="498" y="1253"/>
                    <a:pt x="493" y="1214"/>
                    <a:pt x="493" y="1173"/>
                  </a:cubicBezTo>
                  <a:cubicBezTo>
                    <a:pt x="493" y="1164"/>
                    <a:pt x="493" y="1154"/>
                    <a:pt x="493" y="1145"/>
                  </a:cubicBezTo>
                  <a:cubicBezTo>
                    <a:pt x="493" y="1114"/>
                    <a:pt x="492" y="1083"/>
                    <a:pt x="489" y="1052"/>
                  </a:cubicBezTo>
                  <a:cubicBezTo>
                    <a:pt x="481" y="993"/>
                    <a:pt x="484" y="931"/>
                    <a:pt x="465" y="875"/>
                  </a:cubicBezTo>
                  <a:cubicBezTo>
                    <a:pt x="465" y="874"/>
                    <a:pt x="465" y="874"/>
                    <a:pt x="465" y="874"/>
                  </a:cubicBezTo>
                  <a:cubicBezTo>
                    <a:pt x="465" y="873"/>
                    <a:pt x="464" y="873"/>
                    <a:pt x="464" y="873"/>
                  </a:cubicBezTo>
                  <a:cubicBezTo>
                    <a:pt x="463" y="872"/>
                    <a:pt x="462" y="872"/>
                    <a:pt x="462" y="872"/>
                  </a:cubicBezTo>
                  <a:cubicBezTo>
                    <a:pt x="461" y="872"/>
                    <a:pt x="460" y="872"/>
                    <a:pt x="460" y="873"/>
                  </a:cubicBezTo>
                  <a:cubicBezTo>
                    <a:pt x="459" y="874"/>
                    <a:pt x="459" y="873"/>
                    <a:pt x="459" y="874"/>
                  </a:cubicBezTo>
                  <a:cubicBezTo>
                    <a:pt x="458" y="875"/>
                    <a:pt x="458" y="875"/>
                    <a:pt x="458" y="876"/>
                  </a:cubicBezTo>
                  <a:lnTo>
                    <a:pt x="458" y="877"/>
                  </a:lnTo>
                  <a:cubicBezTo>
                    <a:pt x="475" y="938"/>
                    <a:pt x="470" y="1006"/>
                    <a:pt x="478" y="1069"/>
                  </a:cubicBezTo>
                  <a:cubicBezTo>
                    <a:pt x="480" y="1097"/>
                    <a:pt x="481" y="1125"/>
                    <a:pt x="481" y="1153"/>
                  </a:cubicBezTo>
                  <a:cubicBezTo>
                    <a:pt x="481" y="1165"/>
                    <a:pt x="481" y="1178"/>
                    <a:pt x="480" y="1191"/>
                  </a:cubicBezTo>
                  <a:cubicBezTo>
                    <a:pt x="480" y="1192"/>
                    <a:pt x="480" y="1193"/>
                    <a:pt x="480" y="1195"/>
                  </a:cubicBezTo>
                  <a:cubicBezTo>
                    <a:pt x="479" y="1208"/>
                    <a:pt x="479" y="1221"/>
                    <a:pt x="479" y="1234"/>
                  </a:cubicBezTo>
                  <a:cubicBezTo>
                    <a:pt x="479" y="1252"/>
                    <a:pt x="480" y="1269"/>
                    <a:pt x="482" y="1287"/>
                  </a:cubicBezTo>
                  <a:cubicBezTo>
                    <a:pt x="460" y="1238"/>
                    <a:pt x="440" y="1190"/>
                    <a:pt x="418" y="1142"/>
                  </a:cubicBezTo>
                  <a:cubicBezTo>
                    <a:pt x="401" y="1099"/>
                    <a:pt x="393" y="1054"/>
                    <a:pt x="393" y="1008"/>
                  </a:cubicBezTo>
                  <a:cubicBezTo>
                    <a:pt x="393" y="1006"/>
                    <a:pt x="393" y="1005"/>
                    <a:pt x="393" y="1004"/>
                  </a:cubicBezTo>
                  <a:cubicBezTo>
                    <a:pt x="393" y="999"/>
                    <a:pt x="393" y="993"/>
                    <a:pt x="393" y="988"/>
                  </a:cubicBezTo>
                  <a:cubicBezTo>
                    <a:pt x="393" y="942"/>
                    <a:pt x="408" y="894"/>
                    <a:pt x="404" y="850"/>
                  </a:cubicBezTo>
                  <a:cubicBezTo>
                    <a:pt x="404" y="845"/>
                    <a:pt x="397" y="846"/>
                    <a:pt x="395" y="850"/>
                  </a:cubicBezTo>
                  <a:cubicBezTo>
                    <a:pt x="382" y="892"/>
                    <a:pt x="375" y="935"/>
                    <a:pt x="375" y="979"/>
                  </a:cubicBezTo>
                  <a:cubicBezTo>
                    <a:pt x="375" y="987"/>
                    <a:pt x="375" y="995"/>
                    <a:pt x="376" y="1003"/>
                  </a:cubicBezTo>
                  <a:cubicBezTo>
                    <a:pt x="376" y="1013"/>
                    <a:pt x="376" y="1023"/>
                    <a:pt x="376" y="1032"/>
                  </a:cubicBezTo>
                  <a:cubicBezTo>
                    <a:pt x="376" y="1033"/>
                    <a:pt x="376" y="1033"/>
                    <a:pt x="376" y="1034"/>
                  </a:cubicBezTo>
                  <a:cubicBezTo>
                    <a:pt x="376" y="1051"/>
                    <a:pt x="373" y="1068"/>
                    <a:pt x="369" y="1085"/>
                  </a:cubicBezTo>
                  <a:cubicBezTo>
                    <a:pt x="364" y="1107"/>
                    <a:pt x="357" y="1077"/>
                    <a:pt x="357" y="1070"/>
                  </a:cubicBezTo>
                  <a:cubicBezTo>
                    <a:pt x="355" y="1048"/>
                    <a:pt x="360" y="1028"/>
                    <a:pt x="350" y="1007"/>
                  </a:cubicBezTo>
                  <a:cubicBezTo>
                    <a:pt x="321" y="949"/>
                    <a:pt x="303" y="886"/>
                    <a:pt x="299" y="821"/>
                  </a:cubicBezTo>
                  <a:cubicBezTo>
                    <a:pt x="296" y="774"/>
                    <a:pt x="294" y="728"/>
                    <a:pt x="294" y="681"/>
                  </a:cubicBezTo>
                  <a:cubicBezTo>
                    <a:pt x="294" y="657"/>
                    <a:pt x="295" y="633"/>
                    <a:pt x="295" y="608"/>
                  </a:cubicBezTo>
                  <a:cubicBezTo>
                    <a:pt x="306" y="644"/>
                    <a:pt x="320" y="678"/>
                    <a:pt x="339" y="710"/>
                  </a:cubicBezTo>
                  <a:cubicBezTo>
                    <a:pt x="347" y="724"/>
                    <a:pt x="356" y="737"/>
                    <a:pt x="365" y="750"/>
                  </a:cubicBezTo>
                  <a:cubicBezTo>
                    <a:pt x="392" y="789"/>
                    <a:pt x="413" y="831"/>
                    <a:pt x="455" y="855"/>
                  </a:cubicBezTo>
                  <a:cubicBezTo>
                    <a:pt x="456" y="855"/>
                    <a:pt x="457" y="856"/>
                    <a:pt x="457" y="856"/>
                  </a:cubicBezTo>
                  <a:cubicBezTo>
                    <a:pt x="458" y="856"/>
                    <a:pt x="458" y="855"/>
                    <a:pt x="459" y="855"/>
                  </a:cubicBezTo>
                  <a:lnTo>
                    <a:pt x="460" y="855"/>
                  </a:lnTo>
                  <a:cubicBezTo>
                    <a:pt x="470" y="857"/>
                    <a:pt x="475" y="842"/>
                    <a:pt x="466" y="839"/>
                  </a:cubicBezTo>
                  <a:cubicBezTo>
                    <a:pt x="450" y="833"/>
                    <a:pt x="446" y="787"/>
                    <a:pt x="443" y="774"/>
                  </a:cubicBezTo>
                  <a:cubicBezTo>
                    <a:pt x="438" y="746"/>
                    <a:pt x="431" y="718"/>
                    <a:pt x="424" y="690"/>
                  </a:cubicBezTo>
                  <a:cubicBezTo>
                    <a:pt x="415" y="659"/>
                    <a:pt x="418" y="626"/>
                    <a:pt x="409" y="595"/>
                  </a:cubicBezTo>
                  <a:cubicBezTo>
                    <a:pt x="400" y="564"/>
                    <a:pt x="393" y="536"/>
                    <a:pt x="387" y="507"/>
                  </a:cubicBezTo>
                  <a:cubicBezTo>
                    <a:pt x="386" y="507"/>
                    <a:pt x="386" y="506"/>
                    <a:pt x="386" y="506"/>
                  </a:cubicBezTo>
                  <a:lnTo>
                    <a:pt x="386" y="505"/>
                  </a:lnTo>
                  <a:cubicBezTo>
                    <a:pt x="385" y="505"/>
                    <a:pt x="386" y="505"/>
                    <a:pt x="386" y="504"/>
                  </a:cubicBezTo>
                  <a:cubicBezTo>
                    <a:pt x="388" y="506"/>
                    <a:pt x="390" y="508"/>
                    <a:pt x="393" y="509"/>
                  </a:cubicBezTo>
                  <a:cubicBezTo>
                    <a:pt x="394" y="510"/>
                    <a:pt x="395" y="511"/>
                    <a:pt x="397" y="511"/>
                  </a:cubicBezTo>
                  <a:lnTo>
                    <a:pt x="398" y="512"/>
                  </a:lnTo>
                  <a:cubicBezTo>
                    <a:pt x="399" y="512"/>
                    <a:pt x="399" y="511"/>
                    <a:pt x="400" y="511"/>
                  </a:cubicBezTo>
                  <a:cubicBezTo>
                    <a:pt x="401" y="511"/>
                    <a:pt x="401" y="510"/>
                    <a:pt x="402" y="509"/>
                  </a:cubicBezTo>
                  <a:cubicBezTo>
                    <a:pt x="402" y="509"/>
                    <a:pt x="402" y="508"/>
                    <a:pt x="402" y="507"/>
                  </a:cubicBezTo>
                  <a:cubicBezTo>
                    <a:pt x="402" y="507"/>
                    <a:pt x="402" y="506"/>
                    <a:pt x="402" y="505"/>
                  </a:cubicBezTo>
                  <a:cubicBezTo>
                    <a:pt x="401" y="505"/>
                    <a:pt x="401" y="505"/>
                    <a:pt x="401" y="505"/>
                  </a:cubicBezTo>
                  <a:cubicBezTo>
                    <a:pt x="399" y="501"/>
                    <a:pt x="396" y="497"/>
                    <a:pt x="394" y="493"/>
                  </a:cubicBezTo>
                  <a:cubicBezTo>
                    <a:pt x="390" y="486"/>
                    <a:pt x="386" y="480"/>
                    <a:pt x="384" y="472"/>
                  </a:cubicBezTo>
                  <a:cubicBezTo>
                    <a:pt x="380" y="450"/>
                    <a:pt x="373" y="428"/>
                    <a:pt x="371" y="404"/>
                  </a:cubicBezTo>
                  <a:cubicBezTo>
                    <a:pt x="368" y="366"/>
                    <a:pt x="348" y="326"/>
                    <a:pt x="336" y="290"/>
                  </a:cubicBezTo>
                  <a:cubicBezTo>
                    <a:pt x="324" y="257"/>
                    <a:pt x="309" y="226"/>
                    <a:pt x="292" y="196"/>
                  </a:cubicBezTo>
                  <a:cubicBezTo>
                    <a:pt x="290" y="193"/>
                    <a:pt x="288" y="189"/>
                    <a:pt x="286" y="186"/>
                  </a:cubicBezTo>
                  <a:cubicBezTo>
                    <a:pt x="282" y="178"/>
                    <a:pt x="277" y="170"/>
                    <a:pt x="273" y="162"/>
                  </a:cubicBezTo>
                  <a:cubicBezTo>
                    <a:pt x="259" y="139"/>
                    <a:pt x="244" y="117"/>
                    <a:pt x="226" y="97"/>
                  </a:cubicBezTo>
                  <a:cubicBezTo>
                    <a:pt x="275" y="129"/>
                    <a:pt x="320" y="170"/>
                    <a:pt x="369" y="202"/>
                  </a:cubicBezTo>
                  <a:cubicBezTo>
                    <a:pt x="402" y="226"/>
                    <a:pt x="429" y="257"/>
                    <a:pt x="449" y="292"/>
                  </a:cubicBezTo>
                  <a:cubicBezTo>
                    <a:pt x="452" y="297"/>
                    <a:pt x="455" y="302"/>
                    <a:pt x="457" y="307"/>
                  </a:cubicBezTo>
                  <a:cubicBezTo>
                    <a:pt x="482" y="349"/>
                    <a:pt x="517" y="396"/>
                    <a:pt x="534" y="442"/>
                  </a:cubicBezTo>
                  <a:lnTo>
                    <a:pt x="534" y="444"/>
                  </a:lnTo>
                  <a:cubicBezTo>
                    <a:pt x="534" y="445"/>
                    <a:pt x="535" y="446"/>
                    <a:pt x="535" y="446"/>
                  </a:cubicBezTo>
                  <a:cubicBezTo>
                    <a:pt x="535" y="447"/>
                    <a:pt x="536" y="447"/>
                    <a:pt x="536" y="448"/>
                  </a:cubicBezTo>
                  <a:lnTo>
                    <a:pt x="536" y="450"/>
                  </a:lnTo>
                  <a:cubicBezTo>
                    <a:pt x="536" y="450"/>
                    <a:pt x="535" y="450"/>
                    <a:pt x="536" y="451"/>
                  </a:cubicBezTo>
                  <a:cubicBezTo>
                    <a:pt x="536" y="452"/>
                    <a:pt x="537" y="452"/>
                    <a:pt x="538" y="452"/>
                  </a:cubicBezTo>
                  <a:cubicBezTo>
                    <a:pt x="538" y="452"/>
                    <a:pt x="539" y="452"/>
                    <a:pt x="540" y="452"/>
                  </a:cubicBezTo>
                  <a:cubicBezTo>
                    <a:pt x="540" y="452"/>
                    <a:pt x="541" y="452"/>
                    <a:pt x="542" y="452"/>
                  </a:cubicBezTo>
                  <a:lnTo>
                    <a:pt x="543" y="451"/>
                  </a:lnTo>
                  <a:cubicBezTo>
                    <a:pt x="543" y="450"/>
                    <a:pt x="543" y="449"/>
                    <a:pt x="543" y="449"/>
                  </a:cubicBezTo>
                  <a:lnTo>
                    <a:pt x="543" y="448"/>
                  </a:lnTo>
                  <a:cubicBezTo>
                    <a:pt x="544" y="448"/>
                    <a:pt x="544" y="447"/>
                    <a:pt x="545" y="446"/>
                  </a:cubicBezTo>
                  <a:cubicBezTo>
                    <a:pt x="545" y="445"/>
                    <a:pt x="546" y="445"/>
                    <a:pt x="546" y="444"/>
                  </a:cubicBezTo>
                  <a:cubicBezTo>
                    <a:pt x="546" y="436"/>
                    <a:pt x="547" y="429"/>
                    <a:pt x="547" y="421"/>
                  </a:cubicBezTo>
                  <a:cubicBezTo>
                    <a:pt x="547" y="341"/>
                    <a:pt x="525" y="262"/>
                    <a:pt x="485" y="192"/>
                  </a:cubicBezTo>
                  <a:cubicBezTo>
                    <a:pt x="469" y="164"/>
                    <a:pt x="450" y="138"/>
                    <a:pt x="428" y="114"/>
                  </a:cubicBezTo>
                  <a:cubicBezTo>
                    <a:pt x="438" y="118"/>
                    <a:pt x="447" y="123"/>
                    <a:pt x="457" y="128"/>
                  </a:cubicBezTo>
                  <a:cubicBezTo>
                    <a:pt x="465" y="133"/>
                    <a:pt x="473" y="138"/>
                    <a:pt x="481" y="144"/>
                  </a:cubicBezTo>
                  <a:cubicBezTo>
                    <a:pt x="522" y="174"/>
                    <a:pt x="559" y="209"/>
                    <a:pt x="591" y="249"/>
                  </a:cubicBezTo>
                  <a:cubicBezTo>
                    <a:pt x="610" y="273"/>
                    <a:pt x="633" y="309"/>
                    <a:pt x="660" y="325"/>
                  </a:cubicBezTo>
                  <a:cubicBezTo>
                    <a:pt x="664" y="327"/>
                    <a:pt x="668" y="321"/>
                    <a:pt x="665" y="318"/>
                  </a:cubicBezTo>
                  <a:cubicBezTo>
                    <a:pt x="653" y="308"/>
                    <a:pt x="648" y="286"/>
                    <a:pt x="639" y="272"/>
                  </a:cubicBezTo>
                  <a:cubicBezTo>
                    <a:pt x="630" y="258"/>
                    <a:pt x="614" y="249"/>
                    <a:pt x="605" y="237"/>
                  </a:cubicBezTo>
                  <a:cubicBezTo>
                    <a:pt x="575" y="199"/>
                    <a:pt x="540" y="165"/>
                    <a:pt x="501" y="136"/>
                  </a:cubicBezTo>
                  <a:cubicBezTo>
                    <a:pt x="492" y="130"/>
                    <a:pt x="481" y="125"/>
                    <a:pt x="472" y="119"/>
                  </a:cubicBezTo>
                  <a:cubicBezTo>
                    <a:pt x="439" y="101"/>
                    <a:pt x="405" y="85"/>
                    <a:pt x="370" y="73"/>
                  </a:cubicBezTo>
                  <a:cubicBezTo>
                    <a:pt x="312" y="52"/>
                    <a:pt x="257" y="24"/>
                    <a:pt x="201" y="0"/>
                  </a:cubicBezTo>
                  <a:cubicBezTo>
                    <a:pt x="199" y="0"/>
                    <a:pt x="197" y="2"/>
                    <a:pt x="199" y="3"/>
                  </a:cubicBezTo>
                  <a:cubicBezTo>
                    <a:pt x="218" y="16"/>
                    <a:pt x="237" y="27"/>
                    <a:pt x="256" y="38"/>
                  </a:cubicBezTo>
                  <a:cubicBezTo>
                    <a:pt x="274" y="49"/>
                    <a:pt x="293" y="59"/>
                    <a:pt x="311" y="68"/>
                  </a:cubicBezTo>
                  <a:cubicBezTo>
                    <a:pt x="344" y="83"/>
                    <a:pt x="380" y="94"/>
                    <a:pt x="415" y="108"/>
                  </a:cubicBezTo>
                  <a:cubicBezTo>
                    <a:pt x="485" y="190"/>
                    <a:pt x="513" y="292"/>
                    <a:pt x="527" y="397"/>
                  </a:cubicBezTo>
                  <a:cubicBezTo>
                    <a:pt x="514" y="367"/>
                    <a:pt x="495" y="338"/>
                    <a:pt x="481" y="312"/>
                  </a:cubicBezTo>
                  <a:cubicBezTo>
                    <a:pt x="458" y="269"/>
                    <a:pt x="430" y="215"/>
                    <a:pt x="386" y="191"/>
                  </a:cubicBezTo>
                  <a:cubicBezTo>
                    <a:pt x="347" y="169"/>
                    <a:pt x="319" y="133"/>
                    <a:pt x="277" y="117"/>
                  </a:cubicBezTo>
                  <a:cubicBezTo>
                    <a:pt x="260" y="111"/>
                    <a:pt x="244" y="89"/>
                    <a:pt x="228" y="80"/>
                  </a:cubicBezTo>
                  <a:cubicBezTo>
                    <a:pt x="221" y="76"/>
                    <a:pt x="161" y="60"/>
                    <a:pt x="159" y="55"/>
                  </a:cubicBezTo>
                  <a:cubicBezTo>
                    <a:pt x="157" y="50"/>
                    <a:pt x="152" y="51"/>
                    <a:pt x="152" y="55"/>
                  </a:cubicBezTo>
                  <a:lnTo>
                    <a:pt x="152" y="59"/>
                  </a:lnTo>
                  <a:cubicBezTo>
                    <a:pt x="152" y="60"/>
                    <a:pt x="153" y="60"/>
                    <a:pt x="153" y="61"/>
                  </a:cubicBezTo>
                  <a:lnTo>
                    <a:pt x="154" y="62"/>
                  </a:lnTo>
                  <a:lnTo>
                    <a:pt x="155" y="62"/>
                  </a:lnTo>
                  <a:cubicBezTo>
                    <a:pt x="171" y="68"/>
                    <a:pt x="187" y="76"/>
                    <a:pt x="202" y="84"/>
                  </a:cubicBezTo>
                  <a:cubicBezTo>
                    <a:pt x="202" y="85"/>
                    <a:pt x="202" y="85"/>
                    <a:pt x="202" y="85"/>
                  </a:cubicBezTo>
                  <a:lnTo>
                    <a:pt x="202" y="86"/>
                  </a:lnTo>
                  <a:cubicBezTo>
                    <a:pt x="236" y="109"/>
                    <a:pt x="257" y="155"/>
                    <a:pt x="275" y="189"/>
                  </a:cubicBezTo>
                  <a:cubicBezTo>
                    <a:pt x="276" y="190"/>
                    <a:pt x="276" y="191"/>
                    <a:pt x="276" y="191"/>
                  </a:cubicBezTo>
                  <a:cubicBezTo>
                    <a:pt x="293" y="219"/>
                    <a:pt x="306" y="248"/>
                    <a:pt x="316" y="279"/>
                  </a:cubicBezTo>
                  <a:cubicBezTo>
                    <a:pt x="328" y="316"/>
                    <a:pt x="340" y="354"/>
                    <a:pt x="349" y="392"/>
                  </a:cubicBezTo>
                  <a:cubicBezTo>
                    <a:pt x="350" y="400"/>
                    <a:pt x="352" y="408"/>
                    <a:pt x="353" y="416"/>
                  </a:cubicBezTo>
                  <a:cubicBezTo>
                    <a:pt x="344" y="400"/>
                    <a:pt x="334" y="385"/>
                    <a:pt x="324" y="370"/>
                  </a:cubicBezTo>
                  <a:cubicBezTo>
                    <a:pt x="299" y="334"/>
                    <a:pt x="269" y="301"/>
                    <a:pt x="235" y="27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930;p37">
              <a:extLst>
                <a:ext uri="{FF2B5EF4-FFF2-40B4-BE49-F238E27FC236}">
                  <a16:creationId xmlns:a16="http://schemas.microsoft.com/office/drawing/2014/main" id="{8150DCDD-79FD-845B-49D3-3E40559EB29C}"/>
                </a:ext>
              </a:extLst>
            </p:cNvPr>
            <p:cNvSpPr/>
            <p:nvPr/>
          </p:nvSpPr>
          <p:spPr>
            <a:xfrm>
              <a:off x="8829720" y="4052880"/>
              <a:ext cx="66960" cy="126000"/>
            </a:xfrm>
            <a:custGeom>
              <a:avLst/>
              <a:gdLst/>
              <a:ahLst/>
              <a:cxnLst/>
              <a:rect l="l" t="t" r="r" b="b"/>
              <a:pathLst>
                <a:path w="186" h="350" extrusionOk="0">
                  <a:moveTo>
                    <a:pt x="182" y="332"/>
                  </a:moveTo>
                  <a:cubicBezTo>
                    <a:pt x="177" y="288"/>
                    <a:pt x="164" y="244"/>
                    <a:pt x="155" y="202"/>
                  </a:cubicBezTo>
                  <a:cubicBezTo>
                    <a:pt x="142" y="133"/>
                    <a:pt x="119" y="67"/>
                    <a:pt x="86" y="5"/>
                  </a:cubicBezTo>
                  <a:cubicBezTo>
                    <a:pt x="83" y="0"/>
                    <a:pt x="76" y="4"/>
                    <a:pt x="78" y="9"/>
                  </a:cubicBezTo>
                  <a:cubicBezTo>
                    <a:pt x="106" y="63"/>
                    <a:pt x="115" y="123"/>
                    <a:pt x="133" y="181"/>
                  </a:cubicBezTo>
                  <a:cubicBezTo>
                    <a:pt x="146" y="225"/>
                    <a:pt x="157" y="270"/>
                    <a:pt x="164" y="315"/>
                  </a:cubicBezTo>
                  <a:cubicBezTo>
                    <a:pt x="127" y="280"/>
                    <a:pt x="84" y="241"/>
                    <a:pt x="64" y="196"/>
                  </a:cubicBezTo>
                  <a:cubicBezTo>
                    <a:pt x="54" y="171"/>
                    <a:pt x="42" y="147"/>
                    <a:pt x="29" y="124"/>
                  </a:cubicBezTo>
                  <a:cubicBezTo>
                    <a:pt x="22" y="112"/>
                    <a:pt x="14" y="100"/>
                    <a:pt x="7" y="88"/>
                  </a:cubicBezTo>
                  <a:cubicBezTo>
                    <a:pt x="6" y="88"/>
                    <a:pt x="6" y="88"/>
                    <a:pt x="6" y="88"/>
                  </a:cubicBezTo>
                  <a:cubicBezTo>
                    <a:pt x="5" y="87"/>
                    <a:pt x="5" y="87"/>
                    <a:pt x="4" y="87"/>
                  </a:cubicBezTo>
                  <a:cubicBezTo>
                    <a:pt x="3" y="87"/>
                    <a:pt x="3" y="87"/>
                    <a:pt x="2" y="88"/>
                  </a:cubicBezTo>
                  <a:lnTo>
                    <a:pt x="1" y="89"/>
                  </a:lnTo>
                  <a:cubicBezTo>
                    <a:pt x="0" y="90"/>
                    <a:pt x="0" y="90"/>
                    <a:pt x="0" y="91"/>
                  </a:cubicBezTo>
                  <a:lnTo>
                    <a:pt x="0" y="92"/>
                  </a:lnTo>
                  <a:cubicBezTo>
                    <a:pt x="9" y="107"/>
                    <a:pt x="16" y="130"/>
                    <a:pt x="24" y="146"/>
                  </a:cubicBezTo>
                  <a:cubicBezTo>
                    <a:pt x="38" y="173"/>
                    <a:pt x="51" y="202"/>
                    <a:pt x="66" y="228"/>
                  </a:cubicBezTo>
                  <a:cubicBezTo>
                    <a:pt x="85" y="254"/>
                    <a:pt x="107" y="279"/>
                    <a:pt x="131" y="300"/>
                  </a:cubicBezTo>
                  <a:cubicBezTo>
                    <a:pt x="142" y="312"/>
                    <a:pt x="153" y="323"/>
                    <a:pt x="166" y="332"/>
                  </a:cubicBezTo>
                  <a:cubicBezTo>
                    <a:pt x="166" y="335"/>
                    <a:pt x="167" y="339"/>
                    <a:pt x="168" y="342"/>
                  </a:cubicBezTo>
                  <a:cubicBezTo>
                    <a:pt x="168" y="343"/>
                    <a:pt x="168" y="344"/>
                    <a:pt x="169" y="345"/>
                  </a:cubicBezTo>
                  <a:cubicBezTo>
                    <a:pt x="169" y="346"/>
                    <a:pt x="170" y="348"/>
                    <a:pt x="172" y="348"/>
                  </a:cubicBezTo>
                  <a:cubicBezTo>
                    <a:pt x="174" y="349"/>
                    <a:pt x="173" y="349"/>
                    <a:pt x="175" y="349"/>
                  </a:cubicBezTo>
                  <a:cubicBezTo>
                    <a:pt x="176" y="349"/>
                    <a:pt x="178" y="349"/>
                    <a:pt x="179" y="348"/>
                  </a:cubicBezTo>
                  <a:cubicBezTo>
                    <a:pt x="180" y="348"/>
                    <a:pt x="181" y="346"/>
                    <a:pt x="182" y="345"/>
                  </a:cubicBezTo>
                  <a:cubicBezTo>
                    <a:pt x="183" y="344"/>
                    <a:pt x="183" y="342"/>
                    <a:pt x="183" y="341"/>
                  </a:cubicBezTo>
                  <a:lnTo>
                    <a:pt x="183" y="340"/>
                  </a:lnTo>
                  <a:lnTo>
                    <a:pt x="183" y="338"/>
                  </a:lnTo>
                  <a:lnTo>
                    <a:pt x="184" y="338"/>
                  </a:lnTo>
                  <a:lnTo>
                    <a:pt x="185" y="337"/>
                  </a:lnTo>
                  <a:cubicBezTo>
                    <a:pt x="185" y="336"/>
                    <a:pt x="185" y="336"/>
                    <a:pt x="185" y="335"/>
                  </a:cubicBezTo>
                  <a:cubicBezTo>
                    <a:pt x="185" y="334"/>
                    <a:pt x="185" y="334"/>
                    <a:pt x="185" y="333"/>
                  </a:cubicBezTo>
                  <a:lnTo>
                    <a:pt x="184" y="332"/>
                  </a:lnTo>
                  <a:cubicBezTo>
                    <a:pt x="183" y="332"/>
                    <a:pt x="183" y="332"/>
                    <a:pt x="182" y="3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931;p37">
              <a:extLst>
                <a:ext uri="{FF2B5EF4-FFF2-40B4-BE49-F238E27FC236}">
                  <a16:creationId xmlns:a16="http://schemas.microsoft.com/office/drawing/2014/main" id="{8C3D4232-9C8B-6BAB-3831-B658EBF528BB}"/>
                </a:ext>
              </a:extLst>
            </p:cNvPr>
            <p:cNvSpPr/>
            <p:nvPr/>
          </p:nvSpPr>
          <p:spPr>
            <a:xfrm>
              <a:off x="8870400" y="4175640"/>
              <a:ext cx="39600" cy="119160"/>
            </a:xfrm>
            <a:custGeom>
              <a:avLst/>
              <a:gdLst/>
              <a:ahLst/>
              <a:cxnLst/>
              <a:rect l="l" t="t" r="r" b="b"/>
              <a:pathLst>
                <a:path w="110" h="331" extrusionOk="0">
                  <a:moveTo>
                    <a:pt x="30" y="329"/>
                  </a:moveTo>
                  <a:cubicBezTo>
                    <a:pt x="37" y="317"/>
                    <a:pt x="40" y="304"/>
                    <a:pt x="41" y="291"/>
                  </a:cubicBezTo>
                  <a:cubicBezTo>
                    <a:pt x="59" y="244"/>
                    <a:pt x="66" y="193"/>
                    <a:pt x="86" y="148"/>
                  </a:cubicBezTo>
                  <a:cubicBezTo>
                    <a:pt x="101" y="110"/>
                    <a:pt x="109" y="69"/>
                    <a:pt x="109" y="27"/>
                  </a:cubicBezTo>
                  <a:cubicBezTo>
                    <a:pt x="109" y="21"/>
                    <a:pt x="109" y="14"/>
                    <a:pt x="108" y="7"/>
                  </a:cubicBezTo>
                  <a:lnTo>
                    <a:pt x="108" y="6"/>
                  </a:lnTo>
                  <a:cubicBezTo>
                    <a:pt x="108" y="6"/>
                    <a:pt x="107" y="6"/>
                    <a:pt x="107" y="5"/>
                  </a:cubicBezTo>
                  <a:lnTo>
                    <a:pt x="106" y="5"/>
                  </a:lnTo>
                  <a:cubicBezTo>
                    <a:pt x="105" y="5"/>
                    <a:pt x="105" y="4"/>
                    <a:pt x="104" y="5"/>
                  </a:cubicBezTo>
                  <a:cubicBezTo>
                    <a:pt x="103" y="6"/>
                    <a:pt x="103" y="6"/>
                    <a:pt x="103" y="6"/>
                  </a:cubicBezTo>
                  <a:cubicBezTo>
                    <a:pt x="103" y="7"/>
                    <a:pt x="103" y="7"/>
                    <a:pt x="103" y="7"/>
                  </a:cubicBezTo>
                  <a:cubicBezTo>
                    <a:pt x="101" y="87"/>
                    <a:pt x="66" y="164"/>
                    <a:pt x="37" y="240"/>
                  </a:cubicBezTo>
                  <a:cubicBezTo>
                    <a:pt x="34" y="224"/>
                    <a:pt x="29" y="208"/>
                    <a:pt x="25" y="194"/>
                  </a:cubicBezTo>
                  <a:cubicBezTo>
                    <a:pt x="8" y="131"/>
                    <a:pt x="25" y="63"/>
                    <a:pt x="4" y="2"/>
                  </a:cubicBezTo>
                  <a:cubicBezTo>
                    <a:pt x="4" y="0"/>
                    <a:pt x="0" y="2"/>
                    <a:pt x="0" y="3"/>
                  </a:cubicBezTo>
                  <a:cubicBezTo>
                    <a:pt x="7" y="56"/>
                    <a:pt x="0" y="111"/>
                    <a:pt x="5" y="165"/>
                  </a:cubicBezTo>
                  <a:cubicBezTo>
                    <a:pt x="9" y="204"/>
                    <a:pt x="20" y="240"/>
                    <a:pt x="23" y="278"/>
                  </a:cubicBezTo>
                  <a:cubicBezTo>
                    <a:pt x="20" y="288"/>
                    <a:pt x="16" y="299"/>
                    <a:pt x="13" y="309"/>
                  </a:cubicBezTo>
                  <a:cubicBezTo>
                    <a:pt x="13" y="310"/>
                    <a:pt x="13" y="311"/>
                    <a:pt x="13" y="311"/>
                  </a:cubicBezTo>
                  <a:cubicBezTo>
                    <a:pt x="13" y="313"/>
                    <a:pt x="14" y="314"/>
                    <a:pt x="15" y="316"/>
                  </a:cubicBezTo>
                  <a:cubicBezTo>
                    <a:pt x="16" y="317"/>
                    <a:pt x="16" y="319"/>
                    <a:pt x="18" y="320"/>
                  </a:cubicBezTo>
                  <a:cubicBezTo>
                    <a:pt x="20" y="321"/>
                    <a:pt x="22" y="321"/>
                    <a:pt x="23" y="321"/>
                  </a:cubicBezTo>
                  <a:cubicBezTo>
                    <a:pt x="24" y="321"/>
                    <a:pt x="24" y="321"/>
                    <a:pt x="24" y="321"/>
                  </a:cubicBezTo>
                  <a:cubicBezTo>
                    <a:pt x="24" y="323"/>
                    <a:pt x="24" y="325"/>
                    <a:pt x="24" y="326"/>
                  </a:cubicBezTo>
                  <a:cubicBezTo>
                    <a:pt x="24" y="327"/>
                    <a:pt x="24" y="328"/>
                    <a:pt x="24" y="328"/>
                  </a:cubicBezTo>
                  <a:cubicBezTo>
                    <a:pt x="25" y="329"/>
                    <a:pt x="25" y="328"/>
                    <a:pt x="26" y="329"/>
                  </a:cubicBezTo>
                  <a:cubicBezTo>
                    <a:pt x="27" y="330"/>
                    <a:pt x="27" y="330"/>
                    <a:pt x="27" y="330"/>
                  </a:cubicBezTo>
                  <a:cubicBezTo>
                    <a:pt x="28" y="330"/>
                    <a:pt x="28" y="330"/>
                    <a:pt x="29" y="329"/>
                  </a:cubicBezTo>
                  <a:cubicBezTo>
                    <a:pt x="30" y="328"/>
                    <a:pt x="30" y="329"/>
                    <a:pt x="30" y="3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932;p37">
              <a:extLst>
                <a:ext uri="{FF2B5EF4-FFF2-40B4-BE49-F238E27FC236}">
                  <a16:creationId xmlns:a16="http://schemas.microsoft.com/office/drawing/2014/main" id="{A61DF997-BD54-AC81-9B23-AFEDE55454AF}"/>
                </a:ext>
              </a:extLst>
            </p:cNvPr>
            <p:cNvSpPr/>
            <p:nvPr/>
          </p:nvSpPr>
          <p:spPr>
            <a:xfrm>
              <a:off x="8919360" y="4367520"/>
              <a:ext cx="45000" cy="219240"/>
            </a:xfrm>
            <a:custGeom>
              <a:avLst/>
              <a:gdLst/>
              <a:ahLst/>
              <a:cxnLst/>
              <a:rect l="l" t="t" r="r" b="b"/>
              <a:pathLst>
                <a:path w="125" h="609" extrusionOk="0">
                  <a:moveTo>
                    <a:pt x="2" y="305"/>
                  </a:moveTo>
                  <a:cubicBezTo>
                    <a:pt x="2" y="308"/>
                    <a:pt x="6" y="309"/>
                    <a:pt x="7" y="305"/>
                  </a:cubicBezTo>
                  <a:cubicBezTo>
                    <a:pt x="10" y="295"/>
                    <a:pt x="12" y="286"/>
                    <a:pt x="14" y="276"/>
                  </a:cubicBezTo>
                  <a:cubicBezTo>
                    <a:pt x="14" y="279"/>
                    <a:pt x="14" y="281"/>
                    <a:pt x="14" y="284"/>
                  </a:cubicBezTo>
                  <a:cubicBezTo>
                    <a:pt x="14" y="384"/>
                    <a:pt x="33" y="483"/>
                    <a:pt x="68" y="576"/>
                  </a:cubicBezTo>
                  <a:lnTo>
                    <a:pt x="69" y="577"/>
                  </a:lnTo>
                  <a:cubicBezTo>
                    <a:pt x="69" y="578"/>
                    <a:pt x="70" y="579"/>
                    <a:pt x="71" y="579"/>
                  </a:cubicBezTo>
                  <a:cubicBezTo>
                    <a:pt x="72" y="579"/>
                    <a:pt x="72" y="580"/>
                    <a:pt x="72" y="580"/>
                  </a:cubicBezTo>
                  <a:cubicBezTo>
                    <a:pt x="72" y="586"/>
                    <a:pt x="70" y="592"/>
                    <a:pt x="69" y="597"/>
                  </a:cubicBezTo>
                  <a:cubicBezTo>
                    <a:pt x="67" y="602"/>
                    <a:pt x="74" y="608"/>
                    <a:pt x="77" y="602"/>
                  </a:cubicBezTo>
                  <a:cubicBezTo>
                    <a:pt x="78" y="602"/>
                    <a:pt x="78" y="601"/>
                    <a:pt x="79" y="600"/>
                  </a:cubicBezTo>
                  <a:cubicBezTo>
                    <a:pt x="89" y="582"/>
                    <a:pt x="95" y="562"/>
                    <a:pt x="97" y="542"/>
                  </a:cubicBezTo>
                  <a:cubicBezTo>
                    <a:pt x="103" y="493"/>
                    <a:pt x="107" y="444"/>
                    <a:pt x="113" y="393"/>
                  </a:cubicBezTo>
                  <a:cubicBezTo>
                    <a:pt x="124" y="285"/>
                    <a:pt x="103" y="172"/>
                    <a:pt x="101" y="64"/>
                  </a:cubicBezTo>
                  <a:cubicBezTo>
                    <a:pt x="101" y="60"/>
                    <a:pt x="95" y="59"/>
                    <a:pt x="95" y="64"/>
                  </a:cubicBezTo>
                  <a:cubicBezTo>
                    <a:pt x="93" y="176"/>
                    <a:pt x="104" y="292"/>
                    <a:pt x="92" y="405"/>
                  </a:cubicBezTo>
                  <a:cubicBezTo>
                    <a:pt x="90" y="425"/>
                    <a:pt x="87" y="446"/>
                    <a:pt x="83" y="466"/>
                  </a:cubicBezTo>
                  <a:cubicBezTo>
                    <a:pt x="79" y="486"/>
                    <a:pt x="87" y="505"/>
                    <a:pt x="80" y="525"/>
                  </a:cubicBezTo>
                  <a:cubicBezTo>
                    <a:pt x="78" y="533"/>
                    <a:pt x="76" y="541"/>
                    <a:pt x="75" y="549"/>
                  </a:cubicBezTo>
                  <a:cubicBezTo>
                    <a:pt x="73" y="537"/>
                    <a:pt x="71" y="524"/>
                    <a:pt x="70" y="521"/>
                  </a:cubicBezTo>
                  <a:cubicBezTo>
                    <a:pt x="63" y="493"/>
                    <a:pt x="56" y="466"/>
                    <a:pt x="49" y="438"/>
                  </a:cubicBezTo>
                  <a:cubicBezTo>
                    <a:pt x="39" y="390"/>
                    <a:pt x="34" y="341"/>
                    <a:pt x="34" y="292"/>
                  </a:cubicBezTo>
                  <a:cubicBezTo>
                    <a:pt x="34" y="286"/>
                    <a:pt x="34" y="280"/>
                    <a:pt x="35" y="274"/>
                  </a:cubicBezTo>
                  <a:cubicBezTo>
                    <a:pt x="35" y="228"/>
                    <a:pt x="32" y="183"/>
                    <a:pt x="33" y="138"/>
                  </a:cubicBezTo>
                  <a:cubicBezTo>
                    <a:pt x="35" y="93"/>
                    <a:pt x="47" y="49"/>
                    <a:pt x="43" y="5"/>
                  </a:cubicBezTo>
                  <a:cubicBezTo>
                    <a:pt x="43" y="0"/>
                    <a:pt x="35" y="0"/>
                    <a:pt x="35" y="5"/>
                  </a:cubicBezTo>
                  <a:cubicBezTo>
                    <a:pt x="34" y="29"/>
                    <a:pt x="24" y="53"/>
                    <a:pt x="21" y="77"/>
                  </a:cubicBezTo>
                  <a:lnTo>
                    <a:pt x="20" y="76"/>
                  </a:lnTo>
                  <a:lnTo>
                    <a:pt x="19" y="76"/>
                  </a:lnTo>
                  <a:lnTo>
                    <a:pt x="18" y="76"/>
                  </a:lnTo>
                  <a:cubicBezTo>
                    <a:pt x="18" y="77"/>
                    <a:pt x="18" y="77"/>
                    <a:pt x="17" y="77"/>
                  </a:cubicBezTo>
                  <a:cubicBezTo>
                    <a:pt x="3" y="96"/>
                    <a:pt x="10" y="125"/>
                    <a:pt x="9" y="147"/>
                  </a:cubicBezTo>
                  <a:cubicBezTo>
                    <a:pt x="9" y="173"/>
                    <a:pt x="8" y="200"/>
                    <a:pt x="8" y="227"/>
                  </a:cubicBezTo>
                  <a:cubicBezTo>
                    <a:pt x="8" y="253"/>
                    <a:pt x="0" y="279"/>
                    <a:pt x="2" y="305"/>
                  </a:cubicBezTo>
                  <a:moveTo>
                    <a:pt x="21" y="82"/>
                  </a:moveTo>
                  <a:cubicBezTo>
                    <a:pt x="21" y="85"/>
                    <a:pt x="21" y="88"/>
                    <a:pt x="21" y="91"/>
                  </a:cubicBezTo>
                  <a:cubicBezTo>
                    <a:pt x="21" y="107"/>
                    <a:pt x="20" y="124"/>
                    <a:pt x="18" y="141"/>
                  </a:cubicBezTo>
                  <a:cubicBezTo>
                    <a:pt x="16" y="133"/>
                    <a:pt x="15" y="125"/>
                    <a:pt x="15" y="117"/>
                  </a:cubicBezTo>
                  <a:cubicBezTo>
                    <a:pt x="15" y="105"/>
                    <a:pt x="17" y="93"/>
                    <a:pt x="20" y="82"/>
                  </a:cubicBezTo>
                  <a:lnTo>
                    <a:pt x="21" y="8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933;p37">
              <a:extLst>
                <a:ext uri="{FF2B5EF4-FFF2-40B4-BE49-F238E27FC236}">
                  <a16:creationId xmlns:a16="http://schemas.microsoft.com/office/drawing/2014/main" id="{4CC7EEAA-23F9-AFC4-045C-87AB3B87BE7C}"/>
                </a:ext>
              </a:extLst>
            </p:cNvPr>
            <p:cNvSpPr/>
            <p:nvPr/>
          </p:nvSpPr>
          <p:spPr>
            <a:xfrm>
              <a:off x="7907400" y="4034880"/>
              <a:ext cx="110520" cy="65160"/>
            </a:xfrm>
            <a:custGeom>
              <a:avLst/>
              <a:gdLst/>
              <a:ahLst/>
              <a:cxnLst/>
              <a:rect l="l" t="t" r="r" b="b"/>
              <a:pathLst>
                <a:path w="307" h="181" extrusionOk="0">
                  <a:moveTo>
                    <a:pt x="300" y="134"/>
                  </a:moveTo>
                  <a:cubicBezTo>
                    <a:pt x="257" y="124"/>
                    <a:pt x="205" y="142"/>
                    <a:pt x="175" y="99"/>
                  </a:cubicBezTo>
                  <a:cubicBezTo>
                    <a:pt x="151" y="65"/>
                    <a:pt x="123" y="40"/>
                    <a:pt x="108" y="0"/>
                  </a:cubicBezTo>
                  <a:lnTo>
                    <a:pt x="107" y="0"/>
                  </a:lnTo>
                  <a:cubicBezTo>
                    <a:pt x="106" y="0"/>
                    <a:pt x="106" y="0"/>
                    <a:pt x="106" y="0"/>
                  </a:cubicBezTo>
                  <a:cubicBezTo>
                    <a:pt x="106" y="3"/>
                    <a:pt x="106" y="5"/>
                    <a:pt x="106" y="8"/>
                  </a:cubicBezTo>
                  <a:cubicBezTo>
                    <a:pt x="106" y="20"/>
                    <a:pt x="109" y="31"/>
                    <a:pt x="115" y="42"/>
                  </a:cubicBezTo>
                  <a:cubicBezTo>
                    <a:pt x="116" y="43"/>
                    <a:pt x="117" y="45"/>
                    <a:pt x="118" y="47"/>
                  </a:cubicBezTo>
                  <a:lnTo>
                    <a:pt x="119" y="49"/>
                  </a:lnTo>
                  <a:cubicBezTo>
                    <a:pt x="119" y="49"/>
                    <a:pt x="120" y="49"/>
                    <a:pt x="119" y="50"/>
                  </a:cubicBezTo>
                  <a:cubicBezTo>
                    <a:pt x="118" y="51"/>
                    <a:pt x="117" y="51"/>
                    <a:pt x="116" y="52"/>
                  </a:cubicBezTo>
                  <a:cubicBezTo>
                    <a:pt x="108" y="71"/>
                    <a:pt x="101" y="91"/>
                    <a:pt x="96" y="111"/>
                  </a:cubicBezTo>
                  <a:cubicBezTo>
                    <a:pt x="94" y="119"/>
                    <a:pt x="92" y="127"/>
                    <a:pt x="92" y="135"/>
                  </a:cubicBezTo>
                  <a:cubicBezTo>
                    <a:pt x="92" y="139"/>
                    <a:pt x="93" y="143"/>
                    <a:pt x="93" y="147"/>
                  </a:cubicBezTo>
                  <a:cubicBezTo>
                    <a:pt x="93" y="151"/>
                    <a:pt x="92" y="155"/>
                    <a:pt x="92" y="159"/>
                  </a:cubicBezTo>
                  <a:cubicBezTo>
                    <a:pt x="82" y="154"/>
                    <a:pt x="71" y="148"/>
                    <a:pt x="62" y="143"/>
                  </a:cubicBezTo>
                  <a:cubicBezTo>
                    <a:pt x="52" y="137"/>
                    <a:pt x="44" y="132"/>
                    <a:pt x="35" y="126"/>
                  </a:cubicBezTo>
                  <a:cubicBezTo>
                    <a:pt x="23" y="116"/>
                    <a:pt x="20" y="93"/>
                    <a:pt x="4" y="89"/>
                  </a:cubicBezTo>
                  <a:lnTo>
                    <a:pt x="3" y="89"/>
                  </a:lnTo>
                  <a:lnTo>
                    <a:pt x="2" y="90"/>
                  </a:lnTo>
                  <a:cubicBezTo>
                    <a:pt x="2" y="91"/>
                    <a:pt x="1" y="91"/>
                    <a:pt x="1" y="91"/>
                  </a:cubicBezTo>
                  <a:cubicBezTo>
                    <a:pt x="1" y="92"/>
                    <a:pt x="2" y="92"/>
                    <a:pt x="2" y="92"/>
                  </a:cubicBezTo>
                  <a:lnTo>
                    <a:pt x="3" y="95"/>
                  </a:lnTo>
                  <a:lnTo>
                    <a:pt x="5" y="95"/>
                  </a:lnTo>
                  <a:cubicBezTo>
                    <a:pt x="0" y="114"/>
                    <a:pt x="19" y="137"/>
                    <a:pt x="35" y="149"/>
                  </a:cubicBezTo>
                  <a:cubicBezTo>
                    <a:pt x="39" y="152"/>
                    <a:pt x="44" y="155"/>
                    <a:pt x="49" y="158"/>
                  </a:cubicBezTo>
                  <a:cubicBezTo>
                    <a:pt x="55" y="161"/>
                    <a:pt x="61" y="164"/>
                    <a:pt x="67" y="167"/>
                  </a:cubicBezTo>
                  <a:cubicBezTo>
                    <a:pt x="69" y="169"/>
                    <a:pt x="71" y="170"/>
                    <a:pt x="73" y="171"/>
                  </a:cubicBezTo>
                  <a:cubicBezTo>
                    <a:pt x="80" y="175"/>
                    <a:pt x="87" y="178"/>
                    <a:pt x="94" y="180"/>
                  </a:cubicBezTo>
                  <a:cubicBezTo>
                    <a:pt x="114" y="180"/>
                    <a:pt x="114" y="158"/>
                    <a:pt x="114" y="143"/>
                  </a:cubicBezTo>
                  <a:cubicBezTo>
                    <a:pt x="114" y="117"/>
                    <a:pt x="133" y="92"/>
                    <a:pt x="131" y="66"/>
                  </a:cubicBezTo>
                  <a:cubicBezTo>
                    <a:pt x="137" y="74"/>
                    <a:pt x="142" y="81"/>
                    <a:pt x="148" y="88"/>
                  </a:cubicBezTo>
                  <a:cubicBezTo>
                    <a:pt x="155" y="99"/>
                    <a:pt x="163" y="110"/>
                    <a:pt x="172" y="120"/>
                  </a:cubicBezTo>
                  <a:cubicBezTo>
                    <a:pt x="206" y="152"/>
                    <a:pt x="258" y="155"/>
                    <a:pt x="301" y="143"/>
                  </a:cubicBezTo>
                  <a:cubicBezTo>
                    <a:pt x="302" y="143"/>
                    <a:pt x="302" y="143"/>
                    <a:pt x="303" y="143"/>
                  </a:cubicBezTo>
                  <a:cubicBezTo>
                    <a:pt x="304" y="142"/>
                    <a:pt x="304" y="142"/>
                    <a:pt x="305" y="141"/>
                  </a:cubicBezTo>
                  <a:cubicBezTo>
                    <a:pt x="306" y="140"/>
                    <a:pt x="305" y="139"/>
                    <a:pt x="305" y="138"/>
                  </a:cubicBezTo>
                  <a:cubicBezTo>
                    <a:pt x="305" y="138"/>
                    <a:pt x="306" y="137"/>
                    <a:pt x="305" y="136"/>
                  </a:cubicBezTo>
                  <a:cubicBezTo>
                    <a:pt x="304" y="135"/>
                    <a:pt x="304" y="135"/>
                    <a:pt x="303" y="134"/>
                  </a:cubicBezTo>
                  <a:cubicBezTo>
                    <a:pt x="302" y="133"/>
                    <a:pt x="301" y="134"/>
                    <a:pt x="301" y="134"/>
                  </a:cubicBezTo>
                  <a:cubicBezTo>
                    <a:pt x="300" y="134"/>
                    <a:pt x="300" y="134"/>
                    <a:pt x="300" y="1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934;p37">
              <a:extLst>
                <a:ext uri="{FF2B5EF4-FFF2-40B4-BE49-F238E27FC236}">
                  <a16:creationId xmlns:a16="http://schemas.microsoft.com/office/drawing/2014/main" id="{12F0538E-F531-C3E8-F60E-927DE5E79AB8}"/>
                </a:ext>
              </a:extLst>
            </p:cNvPr>
            <p:cNvSpPr/>
            <p:nvPr/>
          </p:nvSpPr>
          <p:spPr>
            <a:xfrm>
              <a:off x="7986240" y="3969720"/>
              <a:ext cx="105840" cy="106920"/>
            </a:xfrm>
            <a:custGeom>
              <a:avLst/>
              <a:gdLst/>
              <a:ahLst/>
              <a:cxnLst/>
              <a:rect l="l" t="t" r="r" b="b"/>
              <a:pathLst>
                <a:path w="294" h="297" extrusionOk="0">
                  <a:moveTo>
                    <a:pt x="144" y="221"/>
                  </a:moveTo>
                  <a:cubicBezTo>
                    <a:pt x="156" y="209"/>
                    <a:pt x="142" y="178"/>
                    <a:pt x="137" y="166"/>
                  </a:cubicBezTo>
                  <a:cubicBezTo>
                    <a:pt x="129" y="144"/>
                    <a:pt x="131" y="127"/>
                    <a:pt x="124" y="107"/>
                  </a:cubicBezTo>
                  <a:cubicBezTo>
                    <a:pt x="128" y="110"/>
                    <a:pt x="133" y="113"/>
                    <a:pt x="137" y="116"/>
                  </a:cubicBezTo>
                  <a:cubicBezTo>
                    <a:pt x="151" y="124"/>
                    <a:pt x="166" y="128"/>
                    <a:pt x="182" y="128"/>
                  </a:cubicBezTo>
                  <a:cubicBezTo>
                    <a:pt x="198" y="128"/>
                    <a:pt x="214" y="124"/>
                    <a:pt x="227" y="116"/>
                  </a:cubicBezTo>
                  <a:cubicBezTo>
                    <a:pt x="231" y="114"/>
                    <a:pt x="234" y="112"/>
                    <a:pt x="237" y="110"/>
                  </a:cubicBezTo>
                  <a:cubicBezTo>
                    <a:pt x="237" y="109"/>
                    <a:pt x="238" y="109"/>
                    <a:pt x="238" y="108"/>
                  </a:cubicBezTo>
                  <a:cubicBezTo>
                    <a:pt x="239" y="107"/>
                    <a:pt x="239" y="105"/>
                    <a:pt x="239" y="104"/>
                  </a:cubicBezTo>
                  <a:cubicBezTo>
                    <a:pt x="239" y="102"/>
                    <a:pt x="239" y="101"/>
                    <a:pt x="238" y="100"/>
                  </a:cubicBezTo>
                  <a:cubicBezTo>
                    <a:pt x="229" y="80"/>
                    <a:pt x="224" y="58"/>
                    <a:pt x="224" y="37"/>
                  </a:cubicBezTo>
                  <a:cubicBezTo>
                    <a:pt x="224" y="36"/>
                    <a:pt x="224" y="35"/>
                    <a:pt x="224" y="35"/>
                  </a:cubicBezTo>
                  <a:cubicBezTo>
                    <a:pt x="252" y="45"/>
                    <a:pt x="293" y="39"/>
                    <a:pt x="289" y="9"/>
                  </a:cubicBezTo>
                  <a:cubicBezTo>
                    <a:pt x="289" y="8"/>
                    <a:pt x="289" y="7"/>
                    <a:pt x="288" y="5"/>
                  </a:cubicBezTo>
                  <a:cubicBezTo>
                    <a:pt x="287" y="4"/>
                    <a:pt x="287" y="4"/>
                    <a:pt x="285" y="3"/>
                  </a:cubicBezTo>
                  <a:cubicBezTo>
                    <a:pt x="283" y="2"/>
                    <a:pt x="283" y="2"/>
                    <a:pt x="282" y="2"/>
                  </a:cubicBezTo>
                  <a:cubicBezTo>
                    <a:pt x="280" y="2"/>
                    <a:pt x="279" y="2"/>
                    <a:pt x="278" y="3"/>
                  </a:cubicBezTo>
                  <a:cubicBezTo>
                    <a:pt x="277" y="4"/>
                    <a:pt x="276" y="4"/>
                    <a:pt x="275" y="5"/>
                  </a:cubicBezTo>
                  <a:cubicBezTo>
                    <a:pt x="274" y="7"/>
                    <a:pt x="274" y="8"/>
                    <a:pt x="274" y="9"/>
                  </a:cubicBezTo>
                  <a:cubicBezTo>
                    <a:pt x="271" y="23"/>
                    <a:pt x="233" y="24"/>
                    <a:pt x="220" y="15"/>
                  </a:cubicBezTo>
                  <a:cubicBezTo>
                    <a:pt x="219" y="11"/>
                    <a:pt x="217" y="7"/>
                    <a:pt x="215" y="4"/>
                  </a:cubicBezTo>
                  <a:cubicBezTo>
                    <a:pt x="214" y="3"/>
                    <a:pt x="214" y="2"/>
                    <a:pt x="212" y="1"/>
                  </a:cubicBezTo>
                  <a:cubicBezTo>
                    <a:pt x="211" y="0"/>
                    <a:pt x="210" y="0"/>
                    <a:pt x="209" y="0"/>
                  </a:cubicBezTo>
                  <a:cubicBezTo>
                    <a:pt x="208" y="0"/>
                    <a:pt x="206" y="0"/>
                    <a:pt x="205" y="1"/>
                  </a:cubicBezTo>
                  <a:cubicBezTo>
                    <a:pt x="204" y="2"/>
                    <a:pt x="204" y="3"/>
                    <a:pt x="203" y="4"/>
                  </a:cubicBezTo>
                  <a:cubicBezTo>
                    <a:pt x="202" y="5"/>
                    <a:pt x="202" y="5"/>
                    <a:pt x="202" y="7"/>
                  </a:cubicBezTo>
                  <a:cubicBezTo>
                    <a:pt x="202" y="8"/>
                    <a:pt x="202" y="8"/>
                    <a:pt x="202" y="9"/>
                  </a:cubicBezTo>
                  <a:cubicBezTo>
                    <a:pt x="202" y="13"/>
                    <a:pt x="203" y="17"/>
                    <a:pt x="204" y="20"/>
                  </a:cubicBezTo>
                  <a:cubicBezTo>
                    <a:pt x="205" y="22"/>
                    <a:pt x="207" y="23"/>
                    <a:pt x="208" y="24"/>
                  </a:cubicBezTo>
                  <a:cubicBezTo>
                    <a:pt x="212" y="46"/>
                    <a:pt x="205" y="72"/>
                    <a:pt x="213" y="91"/>
                  </a:cubicBezTo>
                  <a:cubicBezTo>
                    <a:pt x="229" y="132"/>
                    <a:pt x="126" y="91"/>
                    <a:pt x="113" y="87"/>
                  </a:cubicBezTo>
                  <a:lnTo>
                    <a:pt x="112" y="87"/>
                  </a:lnTo>
                  <a:cubicBezTo>
                    <a:pt x="110" y="87"/>
                    <a:pt x="110" y="87"/>
                    <a:pt x="109" y="88"/>
                  </a:cubicBezTo>
                  <a:cubicBezTo>
                    <a:pt x="108" y="89"/>
                    <a:pt x="107" y="89"/>
                    <a:pt x="106" y="90"/>
                  </a:cubicBezTo>
                  <a:cubicBezTo>
                    <a:pt x="105" y="91"/>
                    <a:pt x="106" y="92"/>
                    <a:pt x="106" y="93"/>
                  </a:cubicBezTo>
                  <a:cubicBezTo>
                    <a:pt x="106" y="94"/>
                    <a:pt x="105" y="95"/>
                    <a:pt x="106" y="96"/>
                  </a:cubicBezTo>
                  <a:cubicBezTo>
                    <a:pt x="107" y="97"/>
                    <a:pt x="107" y="97"/>
                    <a:pt x="107" y="97"/>
                  </a:cubicBezTo>
                  <a:cubicBezTo>
                    <a:pt x="134" y="119"/>
                    <a:pt x="119" y="136"/>
                    <a:pt x="124" y="160"/>
                  </a:cubicBezTo>
                  <a:cubicBezTo>
                    <a:pt x="128" y="183"/>
                    <a:pt x="144" y="223"/>
                    <a:pt x="102" y="209"/>
                  </a:cubicBezTo>
                  <a:cubicBezTo>
                    <a:pt x="72" y="199"/>
                    <a:pt x="45" y="172"/>
                    <a:pt x="14" y="167"/>
                  </a:cubicBezTo>
                  <a:cubicBezTo>
                    <a:pt x="12" y="157"/>
                    <a:pt x="10" y="147"/>
                    <a:pt x="9" y="137"/>
                  </a:cubicBezTo>
                  <a:cubicBezTo>
                    <a:pt x="9" y="134"/>
                    <a:pt x="4" y="134"/>
                    <a:pt x="4" y="137"/>
                  </a:cubicBezTo>
                  <a:cubicBezTo>
                    <a:pt x="3" y="145"/>
                    <a:pt x="3" y="153"/>
                    <a:pt x="3" y="160"/>
                  </a:cubicBezTo>
                  <a:cubicBezTo>
                    <a:pt x="3" y="163"/>
                    <a:pt x="3" y="165"/>
                    <a:pt x="3" y="167"/>
                  </a:cubicBezTo>
                  <a:cubicBezTo>
                    <a:pt x="2" y="168"/>
                    <a:pt x="1" y="169"/>
                    <a:pt x="1" y="169"/>
                  </a:cubicBezTo>
                  <a:cubicBezTo>
                    <a:pt x="1" y="170"/>
                    <a:pt x="0" y="170"/>
                    <a:pt x="0" y="172"/>
                  </a:cubicBezTo>
                  <a:cubicBezTo>
                    <a:pt x="0" y="173"/>
                    <a:pt x="1" y="175"/>
                    <a:pt x="1" y="176"/>
                  </a:cubicBezTo>
                  <a:cubicBezTo>
                    <a:pt x="1" y="176"/>
                    <a:pt x="2" y="177"/>
                    <a:pt x="3" y="178"/>
                  </a:cubicBezTo>
                  <a:cubicBezTo>
                    <a:pt x="4" y="192"/>
                    <a:pt x="7" y="207"/>
                    <a:pt x="14" y="221"/>
                  </a:cubicBezTo>
                  <a:cubicBezTo>
                    <a:pt x="16" y="226"/>
                    <a:pt x="18" y="231"/>
                    <a:pt x="21" y="236"/>
                  </a:cubicBezTo>
                  <a:cubicBezTo>
                    <a:pt x="24" y="242"/>
                    <a:pt x="30" y="249"/>
                    <a:pt x="34" y="255"/>
                  </a:cubicBezTo>
                  <a:cubicBezTo>
                    <a:pt x="45" y="266"/>
                    <a:pt x="54" y="277"/>
                    <a:pt x="63" y="289"/>
                  </a:cubicBezTo>
                  <a:cubicBezTo>
                    <a:pt x="65" y="293"/>
                    <a:pt x="68" y="294"/>
                    <a:pt x="72" y="295"/>
                  </a:cubicBezTo>
                  <a:cubicBezTo>
                    <a:pt x="72" y="296"/>
                    <a:pt x="73" y="296"/>
                    <a:pt x="74" y="296"/>
                  </a:cubicBezTo>
                  <a:cubicBezTo>
                    <a:pt x="75" y="296"/>
                    <a:pt x="76" y="296"/>
                    <a:pt x="77" y="295"/>
                  </a:cubicBezTo>
                  <a:cubicBezTo>
                    <a:pt x="78" y="294"/>
                    <a:pt x="79" y="294"/>
                    <a:pt x="80" y="293"/>
                  </a:cubicBezTo>
                  <a:cubicBezTo>
                    <a:pt x="81" y="292"/>
                    <a:pt x="80" y="291"/>
                    <a:pt x="80" y="290"/>
                  </a:cubicBezTo>
                  <a:cubicBezTo>
                    <a:pt x="80" y="289"/>
                    <a:pt x="80" y="289"/>
                    <a:pt x="80" y="288"/>
                  </a:cubicBezTo>
                  <a:cubicBezTo>
                    <a:pt x="77" y="280"/>
                    <a:pt x="73" y="272"/>
                    <a:pt x="69" y="264"/>
                  </a:cubicBezTo>
                  <a:cubicBezTo>
                    <a:pt x="66" y="259"/>
                    <a:pt x="63" y="254"/>
                    <a:pt x="59" y="249"/>
                  </a:cubicBezTo>
                  <a:cubicBezTo>
                    <a:pt x="49" y="234"/>
                    <a:pt x="47" y="216"/>
                    <a:pt x="33" y="203"/>
                  </a:cubicBezTo>
                  <a:cubicBezTo>
                    <a:pt x="31" y="201"/>
                    <a:pt x="26" y="203"/>
                    <a:pt x="27" y="207"/>
                  </a:cubicBezTo>
                  <a:cubicBezTo>
                    <a:pt x="30" y="214"/>
                    <a:pt x="33" y="220"/>
                    <a:pt x="36" y="226"/>
                  </a:cubicBezTo>
                  <a:cubicBezTo>
                    <a:pt x="35" y="225"/>
                    <a:pt x="35" y="224"/>
                    <a:pt x="34" y="223"/>
                  </a:cubicBezTo>
                  <a:cubicBezTo>
                    <a:pt x="26" y="210"/>
                    <a:pt x="20" y="196"/>
                    <a:pt x="16" y="181"/>
                  </a:cubicBezTo>
                  <a:cubicBezTo>
                    <a:pt x="53" y="196"/>
                    <a:pt x="111" y="255"/>
                    <a:pt x="144" y="2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935;p37">
              <a:extLst>
                <a:ext uri="{FF2B5EF4-FFF2-40B4-BE49-F238E27FC236}">
                  <a16:creationId xmlns:a16="http://schemas.microsoft.com/office/drawing/2014/main" id="{444050E9-2120-9161-ED15-DC0DB72FB698}"/>
                </a:ext>
              </a:extLst>
            </p:cNvPr>
            <p:cNvSpPr/>
            <p:nvPr/>
          </p:nvSpPr>
          <p:spPr>
            <a:xfrm>
              <a:off x="7855920" y="3567600"/>
              <a:ext cx="131400" cy="722880"/>
            </a:xfrm>
            <a:custGeom>
              <a:avLst/>
              <a:gdLst/>
              <a:ahLst/>
              <a:cxnLst/>
              <a:rect l="l" t="t" r="r" b="b"/>
              <a:pathLst>
                <a:path w="365" h="2008" extrusionOk="0">
                  <a:moveTo>
                    <a:pt x="337" y="2005"/>
                  </a:moveTo>
                  <a:cubicBezTo>
                    <a:pt x="341" y="2007"/>
                    <a:pt x="345" y="2001"/>
                    <a:pt x="342" y="1998"/>
                  </a:cubicBezTo>
                  <a:cubicBezTo>
                    <a:pt x="322" y="1979"/>
                    <a:pt x="293" y="1973"/>
                    <a:pt x="271" y="1957"/>
                  </a:cubicBezTo>
                  <a:cubicBezTo>
                    <a:pt x="244" y="1937"/>
                    <a:pt x="221" y="1914"/>
                    <a:pt x="197" y="1892"/>
                  </a:cubicBezTo>
                  <a:cubicBezTo>
                    <a:pt x="173" y="1871"/>
                    <a:pt x="141" y="1842"/>
                    <a:pt x="130" y="1807"/>
                  </a:cubicBezTo>
                  <a:cubicBezTo>
                    <a:pt x="122" y="1781"/>
                    <a:pt x="117" y="1755"/>
                    <a:pt x="115" y="1728"/>
                  </a:cubicBezTo>
                  <a:cubicBezTo>
                    <a:pt x="129" y="1751"/>
                    <a:pt x="145" y="1773"/>
                    <a:pt x="159" y="1795"/>
                  </a:cubicBezTo>
                  <a:cubicBezTo>
                    <a:pt x="169" y="1811"/>
                    <a:pt x="180" y="1825"/>
                    <a:pt x="193" y="1838"/>
                  </a:cubicBezTo>
                  <a:cubicBezTo>
                    <a:pt x="193" y="1846"/>
                    <a:pt x="194" y="1853"/>
                    <a:pt x="196" y="1860"/>
                  </a:cubicBezTo>
                  <a:cubicBezTo>
                    <a:pt x="197" y="1868"/>
                    <a:pt x="206" y="1864"/>
                    <a:pt x="206" y="1859"/>
                  </a:cubicBezTo>
                  <a:cubicBezTo>
                    <a:pt x="205" y="1854"/>
                    <a:pt x="205" y="1852"/>
                    <a:pt x="204" y="1848"/>
                  </a:cubicBezTo>
                  <a:lnTo>
                    <a:pt x="208" y="1852"/>
                  </a:lnTo>
                  <a:lnTo>
                    <a:pt x="209" y="1852"/>
                  </a:lnTo>
                  <a:cubicBezTo>
                    <a:pt x="209" y="1853"/>
                    <a:pt x="210" y="1853"/>
                    <a:pt x="211" y="1853"/>
                  </a:cubicBezTo>
                  <a:lnTo>
                    <a:pt x="212" y="1852"/>
                  </a:lnTo>
                  <a:cubicBezTo>
                    <a:pt x="213" y="1852"/>
                    <a:pt x="213" y="1852"/>
                    <a:pt x="214" y="1851"/>
                  </a:cubicBezTo>
                  <a:cubicBezTo>
                    <a:pt x="215" y="1851"/>
                    <a:pt x="214" y="1850"/>
                    <a:pt x="214" y="1849"/>
                  </a:cubicBezTo>
                  <a:cubicBezTo>
                    <a:pt x="214" y="1848"/>
                    <a:pt x="214" y="1848"/>
                    <a:pt x="214" y="1847"/>
                  </a:cubicBezTo>
                  <a:cubicBezTo>
                    <a:pt x="210" y="1840"/>
                    <a:pt x="205" y="1833"/>
                    <a:pt x="201" y="1826"/>
                  </a:cubicBezTo>
                  <a:cubicBezTo>
                    <a:pt x="201" y="1824"/>
                    <a:pt x="201" y="1822"/>
                    <a:pt x="201" y="1820"/>
                  </a:cubicBezTo>
                  <a:cubicBezTo>
                    <a:pt x="201" y="1819"/>
                    <a:pt x="201" y="1817"/>
                    <a:pt x="201" y="1815"/>
                  </a:cubicBezTo>
                  <a:cubicBezTo>
                    <a:pt x="202" y="1809"/>
                    <a:pt x="202" y="1803"/>
                    <a:pt x="202" y="1797"/>
                  </a:cubicBezTo>
                  <a:cubicBezTo>
                    <a:pt x="202" y="1791"/>
                    <a:pt x="202" y="1785"/>
                    <a:pt x="201" y="1779"/>
                  </a:cubicBezTo>
                  <a:cubicBezTo>
                    <a:pt x="191" y="1741"/>
                    <a:pt x="185" y="1701"/>
                    <a:pt x="183" y="1661"/>
                  </a:cubicBezTo>
                  <a:cubicBezTo>
                    <a:pt x="201" y="1677"/>
                    <a:pt x="221" y="1689"/>
                    <a:pt x="238" y="1705"/>
                  </a:cubicBezTo>
                  <a:cubicBezTo>
                    <a:pt x="264" y="1726"/>
                    <a:pt x="304" y="1749"/>
                    <a:pt x="338" y="1739"/>
                  </a:cubicBezTo>
                  <a:cubicBezTo>
                    <a:pt x="339" y="1738"/>
                    <a:pt x="339" y="1738"/>
                    <a:pt x="339" y="1738"/>
                  </a:cubicBezTo>
                  <a:cubicBezTo>
                    <a:pt x="340" y="1738"/>
                    <a:pt x="340" y="1738"/>
                    <a:pt x="341" y="1737"/>
                  </a:cubicBezTo>
                  <a:cubicBezTo>
                    <a:pt x="342" y="1737"/>
                    <a:pt x="341" y="1735"/>
                    <a:pt x="341" y="1734"/>
                  </a:cubicBezTo>
                  <a:cubicBezTo>
                    <a:pt x="341" y="1734"/>
                    <a:pt x="342" y="1733"/>
                    <a:pt x="341" y="1732"/>
                  </a:cubicBezTo>
                  <a:cubicBezTo>
                    <a:pt x="340" y="1732"/>
                    <a:pt x="340" y="1731"/>
                    <a:pt x="339" y="1731"/>
                  </a:cubicBezTo>
                  <a:cubicBezTo>
                    <a:pt x="339" y="1731"/>
                    <a:pt x="339" y="1730"/>
                    <a:pt x="338" y="1730"/>
                  </a:cubicBezTo>
                  <a:cubicBezTo>
                    <a:pt x="334" y="1729"/>
                    <a:pt x="330" y="1727"/>
                    <a:pt x="326" y="1726"/>
                  </a:cubicBezTo>
                  <a:cubicBezTo>
                    <a:pt x="336" y="1706"/>
                    <a:pt x="330" y="1676"/>
                    <a:pt x="328" y="1655"/>
                  </a:cubicBezTo>
                  <a:cubicBezTo>
                    <a:pt x="325" y="1623"/>
                    <a:pt x="320" y="1582"/>
                    <a:pt x="295" y="1559"/>
                  </a:cubicBezTo>
                  <a:cubicBezTo>
                    <a:pt x="295" y="1559"/>
                    <a:pt x="295" y="1560"/>
                    <a:pt x="294" y="1559"/>
                  </a:cubicBezTo>
                  <a:cubicBezTo>
                    <a:pt x="293" y="1559"/>
                    <a:pt x="293" y="1558"/>
                    <a:pt x="292" y="1558"/>
                  </a:cubicBezTo>
                  <a:cubicBezTo>
                    <a:pt x="292" y="1558"/>
                    <a:pt x="292" y="1559"/>
                    <a:pt x="291" y="1559"/>
                  </a:cubicBezTo>
                  <a:cubicBezTo>
                    <a:pt x="290" y="1560"/>
                    <a:pt x="289" y="1559"/>
                    <a:pt x="289" y="1560"/>
                  </a:cubicBezTo>
                  <a:cubicBezTo>
                    <a:pt x="289" y="1561"/>
                    <a:pt x="289" y="1561"/>
                    <a:pt x="289" y="1562"/>
                  </a:cubicBezTo>
                  <a:lnTo>
                    <a:pt x="289" y="1563"/>
                  </a:lnTo>
                  <a:cubicBezTo>
                    <a:pt x="296" y="1584"/>
                    <a:pt x="302" y="1605"/>
                    <a:pt x="306" y="1626"/>
                  </a:cubicBezTo>
                  <a:cubicBezTo>
                    <a:pt x="310" y="1643"/>
                    <a:pt x="312" y="1661"/>
                    <a:pt x="314" y="1678"/>
                  </a:cubicBezTo>
                  <a:cubicBezTo>
                    <a:pt x="315" y="1685"/>
                    <a:pt x="316" y="1693"/>
                    <a:pt x="316" y="1700"/>
                  </a:cubicBezTo>
                  <a:cubicBezTo>
                    <a:pt x="316" y="1708"/>
                    <a:pt x="315" y="1716"/>
                    <a:pt x="314" y="1723"/>
                  </a:cubicBezTo>
                  <a:cubicBezTo>
                    <a:pt x="307" y="1722"/>
                    <a:pt x="301" y="1720"/>
                    <a:pt x="294" y="1719"/>
                  </a:cubicBezTo>
                  <a:cubicBezTo>
                    <a:pt x="285" y="1716"/>
                    <a:pt x="275" y="1712"/>
                    <a:pt x="267" y="1707"/>
                  </a:cubicBezTo>
                  <a:cubicBezTo>
                    <a:pt x="256" y="1700"/>
                    <a:pt x="246" y="1693"/>
                    <a:pt x="237" y="1684"/>
                  </a:cubicBezTo>
                  <a:cubicBezTo>
                    <a:pt x="209" y="1660"/>
                    <a:pt x="180" y="1637"/>
                    <a:pt x="152" y="1614"/>
                  </a:cubicBezTo>
                  <a:cubicBezTo>
                    <a:pt x="151" y="1614"/>
                    <a:pt x="152" y="1614"/>
                    <a:pt x="151" y="1613"/>
                  </a:cubicBezTo>
                  <a:cubicBezTo>
                    <a:pt x="150" y="1613"/>
                    <a:pt x="150" y="1613"/>
                    <a:pt x="149" y="1613"/>
                  </a:cubicBezTo>
                  <a:lnTo>
                    <a:pt x="148" y="1613"/>
                  </a:lnTo>
                  <a:cubicBezTo>
                    <a:pt x="147" y="1614"/>
                    <a:pt x="147" y="1614"/>
                    <a:pt x="146" y="1615"/>
                  </a:cubicBezTo>
                  <a:lnTo>
                    <a:pt x="146" y="1616"/>
                  </a:lnTo>
                  <a:cubicBezTo>
                    <a:pt x="146" y="1617"/>
                    <a:pt x="146" y="1617"/>
                    <a:pt x="146" y="1618"/>
                  </a:cubicBezTo>
                  <a:lnTo>
                    <a:pt x="147" y="1618"/>
                  </a:lnTo>
                  <a:cubicBezTo>
                    <a:pt x="156" y="1632"/>
                    <a:pt x="166" y="1644"/>
                    <a:pt x="177" y="1656"/>
                  </a:cubicBezTo>
                  <a:cubicBezTo>
                    <a:pt x="177" y="1691"/>
                    <a:pt x="179" y="1725"/>
                    <a:pt x="184" y="1759"/>
                  </a:cubicBezTo>
                  <a:cubicBezTo>
                    <a:pt x="185" y="1775"/>
                    <a:pt x="186" y="1790"/>
                    <a:pt x="187" y="1806"/>
                  </a:cubicBezTo>
                  <a:cubicBezTo>
                    <a:pt x="161" y="1764"/>
                    <a:pt x="132" y="1723"/>
                    <a:pt x="106" y="1681"/>
                  </a:cubicBezTo>
                  <a:cubicBezTo>
                    <a:pt x="105" y="1681"/>
                    <a:pt x="105" y="1680"/>
                    <a:pt x="105" y="1680"/>
                  </a:cubicBezTo>
                  <a:cubicBezTo>
                    <a:pt x="86" y="1646"/>
                    <a:pt x="71" y="1609"/>
                    <a:pt x="63" y="1571"/>
                  </a:cubicBezTo>
                  <a:cubicBezTo>
                    <a:pt x="59" y="1547"/>
                    <a:pt x="57" y="1522"/>
                    <a:pt x="57" y="1497"/>
                  </a:cubicBezTo>
                  <a:cubicBezTo>
                    <a:pt x="57" y="1493"/>
                    <a:pt x="57" y="1489"/>
                    <a:pt x="57" y="1484"/>
                  </a:cubicBezTo>
                  <a:lnTo>
                    <a:pt x="57" y="1485"/>
                  </a:lnTo>
                  <a:cubicBezTo>
                    <a:pt x="67" y="1520"/>
                    <a:pt x="102" y="1539"/>
                    <a:pt x="120" y="1569"/>
                  </a:cubicBezTo>
                  <a:cubicBezTo>
                    <a:pt x="123" y="1575"/>
                    <a:pt x="131" y="1571"/>
                    <a:pt x="131" y="1565"/>
                  </a:cubicBezTo>
                  <a:cubicBezTo>
                    <a:pt x="134" y="1551"/>
                    <a:pt x="138" y="1537"/>
                    <a:pt x="144" y="1523"/>
                  </a:cubicBezTo>
                  <a:cubicBezTo>
                    <a:pt x="146" y="1510"/>
                    <a:pt x="146" y="1486"/>
                    <a:pt x="148" y="1475"/>
                  </a:cubicBezTo>
                  <a:cubicBezTo>
                    <a:pt x="149" y="1464"/>
                    <a:pt x="150" y="1453"/>
                    <a:pt x="150" y="1442"/>
                  </a:cubicBezTo>
                  <a:cubicBezTo>
                    <a:pt x="150" y="1431"/>
                    <a:pt x="149" y="1420"/>
                    <a:pt x="148" y="1409"/>
                  </a:cubicBezTo>
                  <a:cubicBezTo>
                    <a:pt x="148" y="1409"/>
                    <a:pt x="148" y="1408"/>
                    <a:pt x="147" y="1408"/>
                  </a:cubicBezTo>
                  <a:cubicBezTo>
                    <a:pt x="147" y="1408"/>
                    <a:pt x="147" y="1407"/>
                    <a:pt x="146" y="1407"/>
                  </a:cubicBezTo>
                  <a:lnTo>
                    <a:pt x="145" y="1407"/>
                  </a:lnTo>
                  <a:lnTo>
                    <a:pt x="144" y="1407"/>
                  </a:lnTo>
                  <a:cubicBezTo>
                    <a:pt x="143" y="1407"/>
                    <a:pt x="143" y="1408"/>
                    <a:pt x="143" y="1408"/>
                  </a:cubicBezTo>
                  <a:cubicBezTo>
                    <a:pt x="142" y="1408"/>
                    <a:pt x="142" y="1409"/>
                    <a:pt x="142" y="1409"/>
                  </a:cubicBezTo>
                  <a:cubicBezTo>
                    <a:pt x="138" y="1441"/>
                    <a:pt x="133" y="1473"/>
                    <a:pt x="132" y="1505"/>
                  </a:cubicBezTo>
                  <a:cubicBezTo>
                    <a:pt x="130" y="1519"/>
                    <a:pt x="127" y="1533"/>
                    <a:pt x="122" y="1547"/>
                  </a:cubicBezTo>
                  <a:cubicBezTo>
                    <a:pt x="110" y="1527"/>
                    <a:pt x="94" y="1513"/>
                    <a:pt x="81" y="1494"/>
                  </a:cubicBezTo>
                  <a:cubicBezTo>
                    <a:pt x="58" y="1460"/>
                    <a:pt x="54" y="1409"/>
                    <a:pt x="55" y="1371"/>
                  </a:cubicBezTo>
                  <a:cubicBezTo>
                    <a:pt x="54" y="1355"/>
                    <a:pt x="53" y="1339"/>
                    <a:pt x="53" y="1323"/>
                  </a:cubicBezTo>
                  <a:cubicBezTo>
                    <a:pt x="53" y="1307"/>
                    <a:pt x="54" y="1291"/>
                    <a:pt x="55" y="1275"/>
                  </a:cubicBezTo>
                  <a:cubicBezTo>
                    <a:pt x="55" y="1273"/>
                    <a:pt x="55" y="1271"/>
                    <a:pt x="56" y="1270"/>
                  </a:cubicBezTo>
                  <a:lnTo>
                    <a:pt x="57" y="1270"/>
                  </a:lnTo>
                  <a:cubicBezTo>
                    <a:pt x="58" y="1271"/>
                    <a:pt x="59" y="1271"/>
                    <a:pt x="60" y="1271"/>
                  </a:cubicBezTo>
                  <a:cubicBezTo>
                    <a:pt x="61" y="1271"/>
                    <a:pt x="62" y="1271"/>
                    <a:pt x="63" y="1270"/>
                  </a:cubicBezTo>
                  <a:cubicBezTo>
                    <a:pt x="64" y="1270"/>
                    <a:pt x="65" y="1269"/>
                    <a:pt x="65" y="1268"/>
                  </a:cubicBezTo>
                  <a:cubicBezTo>
                    <a:pt x="85" y="1243"/>
                    <a:pt x="87" y="1205"/>
                    <a:pt x="92" y="1176"/>
                  </a:cubicBezTo>
                  <a:cubicBezTo>
                    <a:pt x="99" y="1140"/>
                    <a:pt x="117" y="1107"/>
                    <a:pt x="119" y="1071"/>
                  </a:cubicBezTo>
                  <a:cubicBezTo>
                    <a:pt x="119" y="1070"/>
                    <a:pt x="119" y="1071"/>
                    <a:pt x="118" y="1069"/>
                  </a:cubicBezTo>
                  <a:cubicBezTo>
                    <a:pt x="117" y="1068"/>
                    <a:pt x="118" y="1068"/>
                    <a:pt x="117" y="1067"/>
                  </a:cubicBezTo>
                  <a:cubicBezTo>
                    <a:pt x="116" y="1067"/>
                    <a:pt x="116" y="1067"/>
                    <a:pt x="115" y="1067"/>
                  </a:cubicBezTo>
                  <a:cubicBezTo>
                    <a:pt x="114" y="1067"/>
                    <a:pt x="113" y="1067"/>
                    <a:pt x="113" y="1067"/>
                  </a:cubicBezTo>
                  <a:cubicBezTo>
                    <a:pt x="112" y="1068"/>
                    <a:pt x="112" y="1068"/>
                    <a:pt x="111" y="1069"/>
                  </a:cubicBezTo>
                  <a:cubicBezTo>
                    <a:pt x="92" y="1120"/>
                    <a:pt x="77" y="1172"/>
                    <a:pt x="68" y="1226"/>
                  </a:cubicBezTo>
                  <a:cubicBezTo>
                    <a:pt x="67" y="1233"/>
                    <a:pt x="65" y="1239"/>
                    <a:pt x="63" y="1246"/>
                  </a:cubicBezTo>
                  <a:cubicBezTo>
                    <a:pt x="62" y="1248"/>
                    <a:pt x="62" y="1250"/>
                    <a:pt x="60" y="1252"/>
                  </a:cubicBezTo>
                  <a:cubicBezTo>
                    <a:pt x="59" y="1253"/>
                    <a:pt x="60" y="1253"/>
                    <a:pt x="59" y="1254"/>
                  </a:cubicBezTo>
                  <a:cubicBezTo>
                    <a:pt x="62" y="1244"/>
                    <a:pt x="64" y="1235"/>
                    <a:pt x="64" y="1225"/>
                  </a:cubicBezTo>
                  <a:cubicBezTo>
                    <a:pt x="64" y="1223"/>
                    <a:pt x="64" y="1220"/>
                    <a:pt x="63" y="1218"/>
                  </a:cubicBezTo>
                  <a:lnTo>
                    <a:pt x="63" y="1217"/>
                  </a:lnTo>
                  <a:lnTo>
                    <a:pt x="62" y="1216"/>
                  </a:lnTo>
                  <a:lnTo>
                    <a:pt x="61" y="1216"/>
                  </a:lnTo>
                  <a:cubicBezTo>
                    <a:pt x="60" y="1216"/>
                    <a:pt x="60" y="1216"/>
                    <a:pt x="59" y="1216"/>
                  </a:cubicBezTo>
                  <a:cubicBezTo>
                    <a:pt x="58" y="1217"/>
                    <a:pt x="59" y="1217"/>
                    <a:pt x="58" y="1217"/>
                  </a:cubicBezTo>
                  <a:cubicBezTo>
                    <a:pt x="57" y="1218"/>
                    <a:pt x="58" y="1218"/>
                    <a:pt x="58" y="1218"/>
                  </a:cubicBezTo>
                  <a:cubicBezTo>
                    <a:pt x="56" y="1228"/>
                    <a:pt x="53" y="1238"/>
                    <a:pt x="50" y="1247"/>
                  </a:cubicBezTo>
                  <a:cubicBezTo>
                    <a:pt x="46" y="1238"/>
                    <a:pt x="43" y="1229"/>
                    <a:pt x="42" y="1220"/>
                  </a:cubicBezTo>
                  <a:cubicBezTo>
                    <a:pt x="38" y="1203"/>
                    <a:pt x="32" y="1186"/>
                    <a:pt x="24" y="1171"/>
                  </a:cubicBezTo>
                  <a:cubicBezTo>
                    <a:pt x="2" y="1108"/>
                    <a:pt x="14" y="1034"/>
                    <a:pt x="30" y="966"/>
                  </a:cubicBezTo>
                  <a:cubicBezTo>
                    <a:pt x="30" y="968"/>
                    <a:pt x="31" y="969"/>
                    <a:pt x="32" y="971"/>
                  </a:cubicBezTo>
                  <a:cubicBezTo>
                    <a:pt x="33" y="973"/>
                    <a:pt x="34" y="974"/>
                    <a:pt x="36" y="976"/>
                  </a:cubicBezTo>
                  <a:cubicBezTo>
                    <a:pt x="36" y="977"/>
                    <a:pt x="37" y="977"/>
                    <a:pt x="37" y="977"/>
                  </a:cubicBezTo>
                  <a:cubicBezTo>
                    <a:pt x="38" y="978"/>
                    <a:pt x="39" y="978"/>
                    <a:pt x="41" y="978"/>
                  </a:cubicBezTo>
                  <a:cubicBezTo>
                    <a:pt x="42" y="978"/>
                    <a:pt x="43" y="978"/>
                    <a:pt x="44" y="977"/>
                  </a:cubicBezTo>
                  <a:cubicBezTo>
                    <a:pt x="45" y="977"/>
                    <a:pt x="45" y="977"/>
                    <a:pt x="46" y="976"/>
                  </a:cubicBezTo>
                  <a:cubicBezTo>
                    <a:pt x="74" y="954"/>
                    <a:pt x="92" y="909"/>
                    <a:pt x="106" y="875"/>
                  </a:cubicBezTo>
                  <a:cubicBezTo>
                    <a:pt x="106" y="876"/>
                    <a:pt x="106" y="876"/>
                    <a:pt x="106" y="877"/>
                  </a:cubicBezTo>
                  <a:cubicBezTo>
                    <a:pt x="106" y="888"/>
                    <a:pt x="109" y="898"/>
                    <a:pt x="114" y="908"/>
                  </a:cubicBezTo>
                  <a:cubicBezTo>
                    <a:pt x="117" y="919"/>
                    <a:pt x="122" y="930"/>
                    <a:pt x="127" y="939"/>
                  </a:cubicBezTo>
                  <a:cubicBezTo>
                    <a:pt x="133" y="950"/>
                    <a:pt x="140" y="958"/>
                    <a:pt x="148" y="967"/>
                  </a:cubicBezTo>
                  <a:cubicBezTo>
                    <a:pt x="149" y="967"/>
                    <a:pt x="149" y="968"/>
                    <a:pt x="149" y="968"/>
                  </a:cubicBezTo>
                  <a:cubicBezTo>
                    <a:pt x="150" y="968"/>
                    <a:pt x="152" y="969"/>
                    <a:pt x="153" y="969"/>
                  </a:cubicBezTo>
                  <a:cubicBezTo>
                    <a:pt x="154" y="969"/>
                    <a:pt x="156" y="969"/>
                    <a:pt x="157" y="968"/>
                  </a:cubicBezTo>
                  <a:cubicBezTo>
                    <a:pt x="158" y="968"/>
                    <a:pt x="158" y="967"/>
                    <a:pt x="159" y="966"/>
                  </a:cubicBezTo>
                  <a:cubicBezTo>
                    <a:pt x="166" y="953"/>
                    <a:pt x="173" y="939"/>
                    <a:pt x="179" y="925"/>
                  </a:cubicBezTo>
                  <a:cubicBezTo>
                    <a:pt x="185" y="914"/>
                    <a:pt x="192" y="905"/>
                    <a:pt x="198" y="895"/>
                  </a:cubicBezTo>
                  <a:cubicBezTo>
                    <a:pt x="206" y="900"/>
                    <a:pt x="210" y="914"/>
                    <a:pt x="215" y="920"/>
                  </a:cubicBezTo>
                  <a:cubicBezTo>
                    <a:pt x="218" y="923"/>
                    <a:pt x="221" y="926"/>
                    <a:pt x="224" y="927"/>
                  </a:cubicBezTo>
                  <a:cubicBezTo>
                    <a:pt x="228" y="930"/>
                    <a:pt x="232" y="931"/>
                    <a:pt x="237" y="931"/>
                  </a:cubicBezTo>
                  <a:cubicBezTo>
                    <a:pt x="238" y="932"/>
                    <a:pt x="239" y="932"/>
                    <a:pt x="240" y="932"/>
                  </a:cubicBezTo>
                  <a:cubicBezTo>
                    <a:pt x="243" y="932"/>
                    <a:pt x="247" y="931"/>
                    <a:pt x="250" y="929"/>
                  </a:cubicBezTo>
                  <a:cubicBezTo>
                    <a:pt x="253" y="927"/>
                    <a:pt x="255" y="925"/>
                    <a:pt x="257" y="922"/>
                  </a:cubicBezTo>
                  <a:cubicBezTo>
                    <a:pt x="259" y="919"/>
                    <a:pt x="259" y="915"/>
                    <a:pt x="259" y="912"/>
                  </a:cubicBezTo>
                  <a:cubicBezTo>
                    <a:pt x="259" y="909"/>
                    <a:pt x="259" y="905"/>
                    <a:pt x="257" y="902"/>
                  </a:cubicBezTo>
                  <a:lnTo>
                    <a:pt x="256" y="901"/>
                  </a:lnTo>
                  <a:cubicBezTo>
                    <a:pt x="256" y="900"/>
                    <a:pt x="255" y="901"/>
                    <a:pt x="254" y="900"/>
                  </a:cubicBezTo>
                  <a:cubicBezTo>
                    <a:pt x="253" y="900"/>
                    <a:pt x="253" y="899"/>
                    <a:pt x="252" y="899"/>
                  </a:cubicBezTo>
                  <a:cubicBezTo>
                    <a:pt x="251" y="899"/>
                    <a:pt x="251" y="900"/>
                    <a:pt x="250" y="900"/>
                  </a:cubicBezTo>
                  <a:cubicBezTo>
                    <a:pt x="249" y="901"/>
                    <a:pt x="249" y="900"/>
                    <a:pt x="248" y="901"/>
                  </a:cubicBezTo>
                  <a:cubicBezTo>
                    <a:pt x="237" y="924"/>
                    <a:pt x="225" y="899"/>
                    <a:pt x="218" y="889"/>
                  </a:cubicBezTo>
                  <a:cubicBezTo>
                    <a:pt x="218" y="889"/>
                    <a:pt x="218" y="888"/>
                    <a:pt x="217" y="888"/>
                  </a:cubicBezTo>
                  <a:cubicBezTo>
                    <a:pt x="215" y="884"/>
                    <a:pt x="212" y="882"/>
                    <a:pt x="208" y="879"/>
                  </a:cubicBezTo>
                  <a:cubicBezTo>
                    <a:pt x="204" y="877"/>
                    <a:pt x="200" y="875"/>
                    <a:pt x="195" y="875"/>
                  </a:cubicBezTo>
                  <a:lnTo>
                    <a:pt x="194" y="875"/>
                  </a:lnTo>
                  <a:cubicBezTo>
                    <a:pt x="193" y="875"/>
                    <a:pt x="192" y="875"/>
                    <a:pt x="190" y="876"/>
                  </a:cubicBezTo>
                  <a:cubicBezTo>
                    <a:pt x="188" y="877"/>
                    <a:pt x="187" y="878"/>
                    <a:pt x="186" y="880"/>
                  </a:cubicBezTo>
                  <a:lnTo>
                    <a:pt x="186" y="881"/>
                  </a:lnTo>
                  <a:cubicBezTo>
                    <a:pt x="179" y="896"/>
                    <a:pt x="168" y="909"/>
                    <a:pt x="160" y="924"/>
                  </a:cubicBezTo>
                  <a:cubicBezTo>
                    <a:pt x="156" y="932"/>
                    <a:pt x="155" y="940"/>
                    <a:pt x="151" y="949"/>
                  </a:cubicBezTo>
                  <a:cubicBezTo>
                    <a:pt x="150" y="946"/>
                    <a:pt x="147" y="944"/>
                    <a:pt x="146" y="941"/>
                  </a:cubicBezTo>
                  <a:cubicBezTo>
                    <a:pt x="141" y="934"/>
                    <a:pt x="138" y="925"/>
                    <a:pt x="134" y="917"/>
                  </a:cubicBezTo>
                  <a:cubicBezTo>
                    <a:pt x="125" y="900"/>
                    <a:pt x="117" y="882"/>
                    <a:pt x="111" y="863"/>
                  </a:cubicBezTo>
                  <a:cubicBezTo>
                    <a:pt x="111" y="863"/>
                    <a:pt x="112" y="863"/>
                    <a:pt x="111" y="862"/>
                  </a:cubicBezTo>
                  <a:cubicBezTo>
                    <a:pt x="110" y="862"/>
                    <a:pt x="110" y="862"/>
                    <a:pt x="110" y="862"/>
                  </a:cubicBezTo>
                  <a:cubicBezTo>
                    <a:pt x="109" y="862"/>
                    <a:pt x="109" y="862"/>
                    <a:pt x="109" y="862"/>
                  </a:cubicBezTo>
                  <a:cubicBezTo>
                    <a:pt x="108" y="863"/>
                    <a:pt x="108" y="863"/>
                    <a:pt x="108" y="863"/>
                  </a:cubicBezTo>
                  <a:cubicBezTo>
                    <a:pt x="108" y="864"/>
                    <a:pt x="108" y="865"/>
                    <a:pt x="108" y="867"/>
                  </a:cubicBezTo>
                  <a:cubicBezTo>
                    <a:pt x="107" y="866"/>
                    <a:pt x="107" y="866"/>
                    <a:pt x="107" y="866"/>
                  </a:cubicBezTo>
                  <a:cubicBezTo>
                    <a:pt x="106" y="866"/>
                    <a:pt x="106" y="865"/>
                    <a:pt x="105" y="865"/>
                  </a:cubicBezTo>
                  <a:cubicBezTo>
                    <a:pt x="105" y="865"/>
                    <a:pt x="104" y="866"/>
                    <a:pt x="103" y="866"/>
                  </a:cubicBezTo>
                  <a:lnTo>
                    <a:pt x="103" y="867"/>
                  </a:lnTo>
                  <a:cubicBezTo>
                    <a:pt x="93" y="876"/>
                    <a:pt x="84" y="888"/>
                    <a:pt x="77" y="899"/>
                  </a:cubicBezTo>
                  <a:cubicBezTo>
                    <a:pt x="74" y="905"/>
                    <a:pt x="71" y="909"/>
                    <a:pt x="69" y="915"/>
                  </a:cubicBezTo>
                  <a:cubicBezTo>
                    <a:pt x="62" y="927"/>
                    <a:pt x="55" y="940"/>
                    <a:pt x="48" y="952"/>
                  </a:cubicBezTo>
                  <a:cubicBezTo>
                    <a:pt x="43" y="960"/>
                    <a:pt x="41" y="943"/>
                    <a:pt x="39" y="927"/>
                  </a:cubicBezTo>
                  <a:cubicBezTo>
                    <a:pt x="43" y="914"/>
                    <a:pt x="46" y="901"/>
                    <a:pt x="49" y="889"/>
                  </a:cubicBezTo>
                  <a:cubicBezTo>
                    <a:pt x="49" y="886"/>
                    <a:pt x="45" y="884"/>
                    <a:pt x="44" y="887"/>
                  </a:cubicBezTo>
                  <a:lnTo>
                    <a:pt x="38" y="906"/>
                  </a:lnTo>
                  <a:cubicBezTo>
                    <a:pt x="38" y="904"/>
                    <a:pt x="38" y="904"/>
                    <a:pt x="38" y="903"/>
                  </a:cubicBezTo>
                  <a:cubicBezTo>
                    <a:pt x="38" y="842"/>
                    <a:pt x="48" y="781"/>
                    <a:pt x="67" y="722"/>
                  </a:cubicBezTo>
                  <a:cubicBezTo>
                    <a:pt x="68" y="723"/>
                    <a:pt x="69" y="724"/>
                    <a:pt x="71" y="724"/>
                  </a:cubicBezTo>
                  <a:cubicBezTo>
                    <a:pt x="72" y="724"/>
                    <a:pt x="74" y="723"/>
                    <a:pt x="75" y="722"/>
                  </a:cubicBezTo>
                  <a:cubicBezTo>
                    <a:pt x="76" y="722"/>
                    <a:pt x="76" y="722"/>
                    <a:pt x="76" y="722"/>
                  </a:cubicBezTo>
                  <a:cubicBezTo>
                    <a:pt x="95" y="709"/>
                    <a:pt x="112" y="695"/>
                    <a:pt x="128" y="679"/>
                  </a:cubicBezTo>
                  <a:cubicBezTo>
                    <a:pt x="135" y="672"/>
                    <a:pt x="141" y="665"/>
                    <a:pt x="147" y="657"/>
                  </a:cubicBezTo>
                  <a:cubicBezTo>
                    <a:pt x="152" y="650"/>
                    <a:pt x="176" y="607"/>
                    <a:pt x="173" y="637"/>
                  </a:cubicBezTo>
                  <a:cubicBezTo>
                    <a:pt x="170" y="668"/>
                    <a:pt x="171" y="720"/>
                    <a:pt x="198" y="745"/>
                  </a:cubicBezTo>
                  <a:cubicBezTo>
                    <a:pt x="198" y="746"/>
                    <a:pt x="198" y="747"/>
                    <a:pt x="199" y="747"/>
                  </a:cubicBezTo>
                  <a:cubicBezTo>
                    <a:pt x="201" y="748"/>
                    <a:pt x="201" y="748"/>
                    <a:pt x="203" y="748"/>
                  </a:cubicBezTo>
                  <a:cubicBezTo>
                    <a:pt x="204" y="748"/>
                    <a:pt x="206" y="748"/>
                    <a:pt x="208" y="747"/>
                  </a:cubicBezTo>
                  <a:cubicBezTo>
                    <a:pt x="209" y="747"/>
                    <a:pt x="209" y="746"/>
                    <a:pt x="209" y="745"/>
                  </a:cubicBezTo>
                  <a:cubicBezTo>
                    <a:pt x="221" y="732"/>
                    <a:pt x="219" y="715"/>
                    <a:pt x="227" y="699"/>
                  </a:cubicBezTo>
                  <a:cubicBezTo>
                    <a:pt x="234" y="684"/>
                    <a:pt x="242" y="667"/>
                    <a:pt x="249" y="650"/>
                  </a:cubicBezTo>
                  <a:cubicBezTo>
                    <a:pt x="255" y="678"/>
                    <a:pt x="266" y="713"/>
                    <a:pt x="291" y="714"/>
                  </a:cubicBezTo>
                  <a:cubicBezTo>
                    <a:pt x="311" y="714"/>
                    <a:pt x="321" y="681"/>
                    <a:pt x="318" y="666"/>
                  </a:cubicBezTo>
                  <a:lnTo>
                    <a:pt x="317" y="664"/>
                  </a:lnTo>
                  <a:cubicBezTo>
                    <a:pt x="317" y="664"/>
                    <a:pt x="316" y="663"/>
                    <a:pt x="315" y="662"/>
                  </a:cubicBezTo>
                  <a:cubicBezTo>
                    <a:pt x="314" y="662"/>
                    <a:pt x="313" y="661"/>
                    <a:pt x="312" y="661"/>
                  </a:cubicBezTo>
                  <a:cubicBezTo>
                    <a:pt x="310" y="661"/>
                    <a:pt x="309" y="662"/>
                    <a:pt x="308" y="662"/>
                  </a:cubicBezTo>
                  <a:cubicBezTo>
                    <a:pt x="307" y="663"/>
                    <a:pt x="306" y="663"/>
                    <a:pt x="306" y="664"/>
                  </a:cubicBezTo>
                  <a:cubicBezTo>
                    <a:pt x="306" y="665"/>
                    <a:pt x="305" y="666"/>
                    <a:pt x="305" y="666"/>
                  </a:cubicBezTo>
                  <a:cubicBezTo>
                    <a:pt x="290" y="721"/>
                    <a:pt x="266" y="651"/>
                    <a:pt x="257" y="627"/>
                  </a:cubicBezTo>
                  <a:cubicBezTo>
                    <a:pt x="256" y="626"/>
                    <a:pt x="256" y="625"/>
                    <a:pt x="255" y="624"/>
                  </a:cubicBezTo>
                  <a:cubicBezTo>
                    <a:pt x="254" y="624"/>
                    <a:pt x="252" y="623"/>
                    <a:pt x="251" y="623"/>
                  </a:cubicBezTo>
                  <a:cubicBezTo>
                    <a:pt x="249" y="623"/>
                    <a:pt x="249" y="624"/>
                    <a:pt x="248" y="624"/>
                  </a:cubicBezTo>
                  <a:cubicBezTo>
                    <a:pt x="247" y="625"/>
                    <a:pt x="246" y="626"/>
                    <a:pt x="246" y="627"/>
                  </a:cubicBezTo>
                  <a:cubicBezTo>
                    <a:pt x="242" y="632"/>
                    <a:pt x="240" y="637"/>
                    <a:pt x="237" y="642"/>
                  </a:cubicBezTo>
                  <a:cubicBezTo>
                    <a:pt x="222" y="667"/>
                    <a:pt x="210" y="695"/>
                    <a:pt x="202" y="724"/>
                  </a:cubicBezTo>
                  <a:cubicBezTo>
                    <a:pt x="199" y="708"/>
                    <a:pt x="195" y="693"/>
                    <a:pt x="190" y="678"/>
                  </a:cubicBezTo>
                  <a:cubicBezTo>
                    <a:pt x="188" y="655"/>
                    <a:pt x="187" y="631"/>
                    <a:pt x="183" y="609"/>
                  </a:cubicBezTo>
                  <a:cubicBezTo>
                    <a:pt x="183" y="608"/>
                    <a:pt x="183" y="607"/>
                    <a:pt x="182" y="606"/>
                  </a:cubicBezTo>
                  <a:cubicBezTo>
                    <a:pt x="182" y="606"/>
                    <a:pt x="181" y="606"/>
                    <a:pt x="180" y="605"/>
                  </a:cubicBezTo>
                  <a:cubicBezTo>
                    <a:pt x="179" y="605"/>
                    <a:pt x="179" y="605"/>
                    <a:pt x="178" y="605"/>
                  </a:cubicBezTo>
                  <a:cubicBezTo>
                    <a:pt x="177" y="605"/>
                    <a:pt x="176" y="605"/>
                    <a:pt x="175" y="605"/>
                  </a:cubicBezTo>
                  <a:cubicBezTo>
                    <a:pt x="161" y="614"/>
                    <a:pt x="150" y="626"/>
                    <a:pt x="141" y="639"/>
                  </a:cubicBezTo>
                  <a:cubicBezTo>
                    <a:pt x="123" y="661"/>
                    <a:pt x="102" y="680"/>
                    <a:pt x="80" y="698"/>
                  </a:cubicBezTo>
                  <a:cubicBezTo>
                    <a:pt x="80" y="690"/>
                    <a:pt x="81" y="683"/>
                    <a:pt x="82" y="675"/>
                  </a:cubicBezTo>
                  <a:cubicBezTo>
                    <a:pt x="83" y="667"/>
                    <a:pt x="86" y="664"/>
                    <a:pt x="88" y="658"/>
                  </a:cubicBezTo>
                  <a:cubicBezTo>
                    <a:pt x="88" y="656"/>
                    <a:pt x="87" y="654"/>
                    <a:pt x="85" y="654"/>
                  </a:cubicBezTo>
                  <a:cubicBezTo>
                    <a:pt x="90" y="624"/>
                    <a:pt x="97" y="593"/>
                    <a:pt x="102" y="566"/>
                  </a:cubicBezTo>
                  <a:cubicBezTo>
                    <a:pt x="106" y="546"/>
                    <a:pt x="111" y="527"/>
                    <a:pt x="119" y="507"/>
                  </a:cubicBezTo>
                  <a:cubicBezTo>
                    <a:pt x="119" y="510"/>
                    <a:pt x="121" y="512"/>
                    <a:pt x="122" y="515"/>
                  </a:cubicBezTo>
                  <a:cubicBezTo>
                    <a:pt x="124" y="517"/>
                    <a:pt x="125" y="520"/>
                    <a:pt x="127" y="522"/>
                  </a:cubicBezTo>
                  <a:cubicBezTo>
                    <a:pt x="128" y="523"/>
                    <a:pt x="128" y="523"/>
                    <a:pt x="129" y="524"/>
                  </a:cubicBezTo>
                  <a:cubicBezTo>
                    <a:pt x="131" y="525"/>
                    <a:pt x="132" y="525"/>
                    <a:pt x="134" y="525"/>
                  </a:cubicBezTo>
                  <a:cubicBezTo>
                    <a:pt x="136" y="525"/>
                    <a:pt x="137" y="525"/>
                    <a:pt x="139" y="524"/>
                  </a:cubicBezTo>
                  <a:cubicBezTo>
                    <a:pt x="140" y="523"/>
                    <a:pt x="140" y="523"/>
                    <a:pt x="141" y="522"/>
                  </a:cubicBezTo>
                  <a:cubicBezTo>
                    <a:pt x="154" y="505"/>
                    <a:pt x="167" y="489"/>
                    <a:pt x="181" y="473"/>
                  </a:cubicBezTo>
                  <a:cubicBezTo>
                    <a:pt x="194" y="456"/>
                    <a:pt x="209" y="429"/>
                    <a:pt x="223" y="463"/>
                  </a:cubicBezTo>
                  <a:cubicBezTo>
                    <a:pt x="228" y="475"/>
                    <a:pt x="237" y="506"/>
                    <a:pt x="257" y="499"/>
                  </a:cubicBezTo>
                  <a:cubicBezTo>
                    <a:pt x="260" y="498"/>
                    <a:pt x="262" y="497"/>
                    <a:pt x="264" y="496"/>
                  </a:cubicBezTo>
                  <a:cubicBezTo>
                    <a:pt x="270" y="492"/>
                    <a:pt x="276" y="487"/>
                    <a:pt x="279" y="481"/>
                  </a:cubicBezTo>
                  <a:cubicBezTo>
                    <a:pt x="280" y="479"/>
                    <a:pt x="281" y="477"/>
                    <a:pt x="282" y="475"/>
                  </a:cubicBezTo>
                  <a:cubicBezTo>
                    <a:pt x="284" y="471"/>
                    <a:pt x="292" y="495"/>
                    <a:pt x="294" y="499"/>
                  </a:cubicBezTo>
                  <a:cubicBezTo>
                    <a:pt x="295" y="500"/>
                    <a:pt x="295" y="500"/>
                    <a:pt x="296" y="502"/>
                  </a:cubicBezTo>
                  <a:cubicBezTo>
                    <a:pt x="298" y="505"/>
                    <a:pt x="301" y="509"/>
                    <a:pt x="305" y="511"/>
                  </a:cubicBezTo>
                  <a:cubicBezTo>
                    <a:pt x="309" y="513"/>
                    <a:pt x="313" y="514"/>
                    <a:pt x="317" y="514"/>
                  </a:cubicBezTo>
                  <a:cubicBezTo>
                    <a:pt x="321" y="514"/>
                    <a:pt x="324" y="514"/>
                    <a:pt x="327" y="513"/>
                  </a:cubicBezTo>
                  <a:cubicBezTo>
                    <a:pt x="328" y="512"/>
                    <a:pt x="329" y="512"/>
                    <a:pt x="329" y="512"/>
                  </a:cubicBezTo>
                  <a:cubicBezTo>
                    <a:pt x="331" y="511"/>
                    <a:pt x="331" y="510"/>
                    <a:pt x="332" y="509"/>
                  </a:cubicBezTo>
                  <a:cubicBezTo>
                    <a:pt x="333" y="507"/>
                    <a:pt x="333" y="506"/>
                    <a:pt x="333" y="505"/>
                  </a:cubicBezTo>
                  <a:cubicBezTo>
                    <a:pt x="333" y="504"/>
                    <a:pt x="333" y="504"/>
                    <a:pt x="333" y="503"/>
                  </a:cubicBezTo>
                  <a:lnTo>
                    <a:pt x="333" y="500"/>
                  </a:lnTo>
                  <a:cubicBezTo>
                    <a:pt x="333" y="499"/>
                    <a:pt x="333" y="498"/>
                    <a:pt x="332" y="498"/>
                  </a:cubicBezTo>
                  <a:cubicBezTo>
                    <a:pt x="331" y="497"/>
                    <a:pt x="331" y="495"/>
                    <a:pt x="330" y="495"/>
                  </a:cubicBezTo>
                  <a:cubicBezTo>
                    <a:pt x="329" y="494"/>
                    <a:pt x="328" y="495"/>
                    <a:pt x="327" y="495"/>
                  </a:cubicBezTo>
                  <a:cubicBezTo>
                    <a:pt x="326" y="495"/>
                    <a:pt x="324" y="494"/>
                    <a:pt x="323" y="495"/>
                  </a:cubicBezTo>
                  <a:cubicBezTo>
                    <a:pt x="322" y="495"/>
                    <a:pt x="321" y="497"/>
                    <a:pt x="321" y="498"/>
                  </a:cubicBezTo>
                  <a:cubicBezTo>
                    <a:pt x="317" y="505"/>
                    <a:pt x="301" y="466"/>
                    <a:pt x="300" y="464"/>
                  </a:cubicBezTo>
                  <a:cubicBezTo>
                    <a:pt x="298" y="461"/>
                    <a:pt x="295" y="458"/>
                    <a:pt x="291" y="456"/>
                  </a:cubicBezTo>
                  <a:cubicBezTo>
                    <a:pt x="288" y="454"/>
                    <a:pt x="284" y="453"/>
                    <a:pt x="280" y="452"/>
                  </a:cubicBezTo>
                  <a:lnTo>
                    <a:pt x="279" y="452"/>
                  </a:lnTo>
                  <a:cubicBezTo>
                    <a:pt x="278" y="452"/>
                    <a:pt x="277" y="452"/>
                    <a:pt x="275" y="454"/>
                  </a:cubicBezTo>
                  <a:cubicBezTo>
                    <a:pt x="273" y="455"/>
                    <a:pt x="272" y="456"/>
                    <a:pt x="271" y="457"/>
                  </a:cubicBezTo>
                  <a:lnTo>
                    <a:pt x="271" y="458"/>
                  </a:lnTo>
                  <a:cubicBezTo>
                    <a:pt x="253" y="501"/>
                    <a:pt x="233" y="436"/>
                    <a:pt x="221" y="419"/>
                  </a:cubicBezTo>
                  <a:cubicBezTo>
                    <a:pt x="221" y="418"/>
                    <a:pt x="220" y="417"/>
                    <a:pt x="219" y="417"/>
                  </a:cubicBezTo>
                  <a:cubicBezTo>
                    <a:pt x="217" y="415"/>
                    <a:pt x="216" y="416"/>
                    <a:pt x="214" y="416"/>
                  </a:cubicBezTo>
                  <a:cubicBezTo>
                    <a:pt x="213" y="416"/>
                    <a:pt x="212" y="416"/>
                    <a:pt x="211" y="417"/>
                  </a:cubicBezTo>
                  <a:cubicBezTo>
                    <a:pt x="191" y="424"/>
                    <a:pt x="179" y="445"/>
                    <a:pt x="167" y="462"/>
                  </a:cubicBezTo>
                  <a:cubicBezTo>
                    <a:pt x="158" y="476"/>
                    <a:pt x="145" y="487"/>
                    <a:pt x="135" y="501"/>
                  </a:cubicBezTo>
                  <a:cubicBezTo>
                    <a:pt x="141" y="488"/>
                    <a:pt x="144" y="474"/>
                    <a:pt x="145" y="459"/>
                  </a:cubicBezTo>
                  <a:cubicBezTo>
                    <a:pt x="146" y="454"/>
                    <a:pt x="147" y="448"/>
                    <a:pt x="149" y="443"/>
                  </a:cubicBezTo>
                  <a:cubicBezTo>
                    <a:pt x="150" y="437"/>
                    <a:pt x="158" y="427"/>
                    <a:pt x="162" y="419"/>
                  </a:cubicBezTo>
                  <a:cubicBezTo>
                    <a:pt x="163" y="417"/>
                    <a:pt x="160" y="415"/>
                    <a:pt x="158" y="417"/>
                  </a:cubicBezTo>
                  <a:lnTo>
                    <a:pt x="155" y="421"/>
                  </a:lnTo>
                  <a:cubicBezTo>
                    <a:pt x="170" y="369"/>
                    <a:pt x="191" y="318"/>
                    <a:pt x="218" y="271"/>
                  </a:cubicBezTo>
                  <a:cubicBezTo>
                    <a:pt x="219" y="270"/>
                    <a:pt x="219" y="269"/>
                    <a:pt x="220" y="268"/>
                  </a:cubicBezTo>
                  <a:cubicBezTo>
                    <a:pt x="220" y="281"/>
                    <a:pt x="220" y="293"/>
                    <a:pt x="220" y="305"/>
                  </a:cubicBezTo>
                  <a:cubicBezTo>
                    <a:pt x="220" y="306"/>
                    <a:pt x="220" y="306"/>
                    <a:pt x="220" y="306"/>
                  </a:cubicBezTo>
                  <a:cubicBezTo>
                    <a:pt x="220" y="308"/>
                    <a:pt x="220" y="309"/>
                    <a:pt x="221" y="311"/>
                  </a:cubicBezTo>
                  <a:cubicBezTo>
                    <a:pt x="222" y="312"/>
                    <a:pt x="223" y="313"/>
                    <a:pt x="225" y="314"/>
                  </a:cubicBezTo>
                  <a:cubicBezTo>
                    <a:pt x="227" y="315"/>
                    <a:pt x="227" y="315"/>
                    <a:pt x="229" y="315"/>
                  </a:cubicBezTo>
                  <a:cubicBezTo>
                    <a:pt x="230" y="315"/>
                    <a:pt x="232" y="315"/>
                    <a:pt x="234" y="314"/>
                  </a:cubicBezTo>
                  <a:cubicBezTo>
                    <a:pt x="236" y="313"/>
                    <a:pt x="236" y="312"/>
                    <a:pt x="237" y="311"/>
                  </a:cubicBezTo>
                  <a:cubicBezTo>
                    <a:pt x="237" y="310"/>
                    <a:pt x="238" y="310"/>
                    <a:pt x="238" y="309"/>
                  </a:cubicBezTo>
                  <a:cubicBezTo>
                    <a:pt x="247" y="288"/>
                    <a:pt x="271" y="284"/>
                    <a:pt x="286" y="268"/>
                  </a:cubicBezTo>
                  <a:cubicBezTo>
                    <a:pt x="304" y="250"/>
                    <a:pt x="298" y="277"/>
                    <a:pt x="296" y="292"/>
                  </a:cubicBezTo>
                  <a:cubicBezTo>
                    <a:pt x="294" y="312"/>
                    <a:pt x="289" y="334"/>
                    <a:pt x="302" y="350"/>
                  </a:cubicBezTo>
                  <a:cubicBezTo>
                    <a:pt x="303" y="351"/>
                    <a:pt x="303" y="350"/>
                    <a:pt x="304" y="351"/>
                  </a:cubicBezTo>
                  <a:cubicBezTo>
                    <a:pt x="305" y="351"/>
                    <a:pt x="307" y="352"/>
                    <a:pt x="308" y="352"/>
                  </a:cubicBezTo>
                  <a:cubicBezTo>
                    <a:pt x="309" y="352"/>
                    <a:pt x="310" y="352"/>
                    <a:pt x="310" y="352"/>
                  </a:cubicBezTo>
                  <a:cubicBezTo>
                    <a:pt x="324" y="349"/>
                    <a:pt x="330" y="338"/>
                    <a:pt x="342" y="332"/>
                  </a:cubicBezTo>
                  <a:cubicBezTo>
                    <a:pt x="351" y="328"/>
                    <a:pt x="344" y="313"/>
                    <a:pt x="335" y="317"/>
                  </a:cubicBezTo>
                  <a:cubicBezTo>
                    <a:pt x="316" y="324"/>
                    <a:pt x="310" y="337"/>
                    <a:pt x="311" y="307"/>
                  </a:cubicBezTo>
                  <a:cubicBezTo>
                    <a:pt x="312" y="300"/>
                    <a:pt x="312" y="293"/>
                    <a:pt x="312" y="285"/>
                  </a:cubicBezTo>
                  <a:cubicBezTo>
                    <a:pt x="312" y="270"/>
                    <a:pt x="311" y="255"/>
                    <a:pt x="308" y="240"/>
                  </a:cubicBezTo>
                  <a:lnTo>
                    <a:pt x="308" y="239"/>
                  </a:lnTo>
                  <a:cubicBezTo>
                    <a:pt x="307" y="238"/>
                    <a:pt x="306" y="237"/>
                    <a:pt x="306" y="237"/>
                  </a:cubicBezTo>
                  <a:cubicBezTo>
                    <a:pt x="305" y="236"/>
                    <a:pt x="304" y="236"/>
                    <a:pt x="302" y="236"/>
                  </a:cubicBezTo>
                  <a:lnTo>
                    <a:pt x="301" y="236"/>
                  </a:lnTo>
                  <a:cubicBezTo>
                    <a:pt x="281" y="245"/>
                    <a:pt x="268" y="262"/>
                    <a:pt x="249" y="273"/>
                  </a:cubicBezTo>
                  <a:cubicBezTo>
                    <a:pt x="245" y="275"/>
                    <a:pt x="242" y="277"/>
                    <a:pt x="240" y="279"/>
                  </a:cubicBezTo>
                  <a:cubicBezTo>
                    <a:pt x="240" y="256"/>
                    <a:pt x="242" y="233"/>
                    <a:pt x="244" y="210"/>
                  </a:cubicBezTo>
                  <a:cubicBezTo>
                    <a:pt x="247" y="174"/>
                    <a:pt x="269" y="142"/>
                    <a:pt x="287" y="112"/>
                  </a:cubicBezTo>
                  <a:cubicBezTo>
                    <a:pt x="304" y="81"/>
                    <a:pt x="330" y="32"/>
                    <a:pt x="360" y="7"/>
                  </a:cubicBezTo>
                  <a:cubicBezTo>
                    <a:pt x="364" y="4"/>
                    <a:pt x="360" y="0"/>
                    <a:pt x="356" y="2"/>
                  </a:cubicBezTo>
                  <a:cubicBezTo>
                    <a:pt x="335" y="11"/>
                    <a:pt x="321" y="37"/>
                    <a:pt x="307" y="56"/>
                  </a:cubicBezTo>
                  <a:cubicBezTo>
                    <a:pt x="286" y="85"/>
                    <a:pt x="271" y="118"/>
                    <a:pt x="248" y="147"/>
                  </a:cubicBezTo>
                  <a:cubicBezTo>
                    <a:pt x="223" y="180"/>
                    <a:pt x="221" y="222"/>
                    <a:pt x="221" y="263"/>
                  </a:cubicBezTo>
                  <a:cubicBezTo>
                    <a:pt x="220" y="263"/>
                    <a:pt x="220" y="263"/>
                    <a:pt x="220" y="263"/>
                  </a:cubicBezTo>
                  <a:lnTo>
                    <a:pt x="219" y="263"/>
                  </a:lnTo>
                  <a:lnTo>
                    <a:pt x="218" y="263"/>
                  </a:lnTo>
                  <a:lnTo>
                    <a:pt x="217" y="263"/>
                  </a:lnTo>
                  <a:cubicBezTo>
                    <a:pt x="204" y="283"/>
                    <a:pt x="191" y="303"/>
                    <a:pt x="180" y="323"/>
                  </a:cubicBezTo>
                  <a:cubicBezTo>
                    <a:pt x="166" y="346"/>
                    <a:pt x="154" y="370"/>
                    <a:pt x="143" y="394"/>
                  </a:cubicBezTo>
                  <a:cubicBezTo>
                    <a:pt x="130" y="422"/>
                    <a:pt x="122" y="451"/>
                    <a:pt x="118" y="480"/>
                  </a:cubicBezTo>
                  <a:cubicBezTo>
                    <a:pt x="105" y="506"/>
                    <a:pt x="95" y="534"/>
                    <a:pt x="89" y="562"/>
                  </a:cubicBezTo>
                  <a:cubicBezTo>
                    <a:pt x="80" y="609"/>
                    <a:pt x="64" y="658"/>
                    <a:pt x="64" y="707"/>
                  </a:cubicBezTo>
                  <a:cubicBezTo>
                    <a:pt x="47" y="753"/>
                    <a:pt x="35" y="800"/>
                    <a:pt x="29" y="848"/>
                  </a:cubicBezTo>
                  <a:cubicBezTo>
                    <a:pt x="25" y="867"/>
                    <a:pt x="23" y="887"/>
                    <a:pt x="23" y="907"/>
                  </a:cubicBezTo>
                  <a:cubicBezTo>
                    <a:pt x="23" y="921"/>
                    <a:pt x="24" y="936"/>
                    <a:pt x="26" y="951"/>
                  </a:cubicBezTo>
                  <a:cubicBezTo>
                    <a:pt x="10" y="1002"/>
                    <a:pt x="2" y="1055"/>
                    <a:pt x="0" y="1108"/>
                  </a:cubicBezTo>
                  <a:cubicBezTo>
                    <a:pt x="0" y="1152"/>
                    <a:pt x="15" y="1219"/>
                    <a:pt x="47" y="1257"/>
                  </a:cubicBezTo>
                  <a:cubicBezTo>
                    <a:pt x="41" y="1272"/>
                    <a:pt x="38" y="1288"/>
                    <a:pt x="37" y="1304"/>
                  </a:cubicBezTo>
                  <a:cubicBezTo>
                    <a:pt x="37" y="1331"/>
                    <a:pt x="39" y="1358"/>
                    <a:pt x="39" y="1386"/>
                  </a:cubicBezTo>
                  <a:cubicBezTo>
                    <a:pt x="39" y="1387"/>
                    <a:pt x="39" y="1388"/>
                    <a:pt x="39" y="1389"/>
                  </a:cubicBezTo>
                  <a:cubicBezTo>
                    <a:pt x="39" y="1413"/>
                    <a:pt x="43" y="1436"/>
                    <a:pt x="51" y="1458"/>
                  </a:cubicBezTo>
                  <a:cubicBezTo>
                    <a:pt x="50" y="1458"/>
                    <a:pt x="50" y="1459"/>
                    <a:pt x="50" y="1459"/>
                  </a:cubicBezTo>
                  <a:cubicBezTo>
                    <a:pt x="49" y="1459"/>
                    <a:pt x="49" y="1460"/>
                    <a:pt x="49" y="1460"/>
                  </a:cubicBezTo>
                  <a:cubicBezTo>
                    <a:pt x="48" y="1461"/>
                    <a:pt x="48" y="1461"/>
                    <a:pt x="48" y="1461"/>
                  </a:cubicBezTo>
                  <a:cubicBezTo>
                    <a:pt x="34" y="1538"/>
                    <a:pt x="54" y="1605"/>
                    <a:pt x="85" y="1674"/>
                  </a:cubicBezTo>
                  <a:cubicBezTo>
                    <a:pt x="90" y="1683"/>
                    <a:pt x="95" y="1693"/>
                    <a:pt x="100" y="1702"/>
                  </a:cubicBezTo>
                  <a:cubicBezTo>
                    <a:pt x="101" y="1703"/>
                    <a:pt x="101" y="1704"/>
                    <a:pt x="102" y="1705"/>
                  </a:cubicBezTo>
                  <a:cubicBezTo>
                    <a:pt x="99" y="1718"/>
                    <a:pt x="98" y="1730"/>
                    <a:pt x="98" y="1743"/>
                  </a:cubicBezTo>
                  <a:cubicBezTo>
                    <a:pt x="98" y="1776"/>
                    <a:pt x="107" y="1810"/>
                    <a:pt x="123" y="1837"/>
                  </a:cubicBezTo>
                  <a:cubicBezTo>
                    <a:pt x="127" y="1844"/>
                    <a:pt x="130" y="1848"/>
                    <a:pt x="134" y="1853"/>
                  </a:cubicBezTo>
                  <a:cubicBezTo>
                    <a:pt x="168" y="1892"/>
                    <a:pt x="206" y="1928"/>
                    <a:pt x="246" y="1960"/>
                  </a:cubicBezTo>
                  <a:cubicBezTo>
                    <a:pt x="277" y="1990"/>
                    <a:pt x="304" y="1991"/>
                    <a:pt x="337" y="20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936;p37">
              <a:extLst>
                <a:ext uri="{FF2B5EF4-FFF2-40B4-BE49-F238E27FC236}">
                  <a16:creationId xmlns:a16="http://schemas.microsoft.com/office/drawing/2014/main" id="{AA85D08A-D186-2D90-7998-2CC29FC8A505}"/>
                </a:ext>
              </a:extLst>
            </p:cNvPr>
            <p:cNvSpPr/>
            <p:nvPr/>
          </p:nvSpPr>
          <p:spPr>
            <a:xfrm>
              <a:off x="7923600" y="4258440"/>
              <a:ext cx="114480" cy="95040"/>
            </a:xfrm>
            <a:custGeom>
              <a:avLst/>
              <a:gdLst/>
              <a:ahLst/>
              <a:cxnLst/>
              <a:rect l="l" t="t" r="r" b="b"/>
              <a:pathLst>
                <a:path w="318" h="264" extrusionOk="0">
                  <a:moveTo>
                    <a:pt x="314" y="256"/>
                  </a:moveTo>
                  <a:cubicBezTo>
                    <a:pt x="246" y="236"/>
                    <a:pt x="182" y="186"/>
                    <a:pt x="124" y="147"/>
                  </a:cubicBezTo>
                  <a:cubicBezTo>
                    <a:pt x="100" y="130"/>
                    <a:pt x="78" y="110"/>
                    <a:pt x="59" y="88"/>
                  </a:cubicBezTo>
                  <a:cubicBezTo>
                    <a:pt x="36" y="63"/>
                    <a:pt x="26" y="29"/>
                    <a:pt x="6" y="1"/>
                  </a:cubicBezTo>
                  <a:lnTo>
                    <a:pt x="5" y="1"/>
                  </a:lnTo>
                  <a:lnTo>
                    <a:pt x="4" y="0"/>
                  </a:lnTo>
                  <a:cubicBezTo>
                    <a:pt x="3" y="0"/>
                    <a:pt x="2" y="1"/>
                    <a:pt x="2" y="1"/>
                  </a:cubicBezTo>
                  <a:cubicBezTo>
                    <a:pt x="1" y="1"/>
                    <a:pt x="1" y="1"/>
                    <a:pt x="0" y="2"/>
                  </a:cubicBezTo>
                  <a:cubicBezTo>
                    <a:pt x="0" y="3"/>
                    <a:pt x="0" y="3"/>
                    <a:pt x="0" y="4"/>
                  </a:cubicBezTo>
                  <a:lnTo>
                    <a:pt x="0" y="5"/>
                  </a:lnTo>
                  <a:cubicBezTo>
                    <a:pt x="14" y="31"/>
                    <a:pt x="20" y="63"/>
                    <a:pt x="37" y="87"/>
                  </a:cubicBezTo>
                  <a:cubicBezTo>
                    <a:pt x="59" y="115"/>
                    <a:pt x="84" y="140"/>
                    <a:pt x="113" y="161"/>
                  </a:cubicBezTo>
                  <a:cubicBezTo>
                    <a:pt x="171" y="201"/>
                    <a:pt x="240" y="254"/>
                    <a:pt x="313" y="262"/>
                  </a:cubicBezTo>
                  <a:cubicBezTo>
                    <a:pt x="317" y="263"/>
                    <a:pt x="317" y="257"/>
                    <a:pt x="314" y="25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937;p37">
              <a:extLst>
                <a:ext uri="{FF2B5EF4-FFF2-40B4-BE49-F238E27FC236}">
                  <a16:creationId xmlns:a16="http://schemas.microsoft.com/office/drawing/2014/main" id="{3D316AB7-7ACA-1AEB-162D-F8D27E99D9A6}"/>
                </a:ext>
              </a:extLst>
            </p:cNvPr>
            <p:cNvSpPr/>
            <p:nvPr/>
          </p:nvSpPr>
          <p:spPr>
            <a:xfrm>
              <a:off x="7975080" y="4326120"/>
              <a:ext cx="108000" cy="75960"/>
            </a:xfrm>
            <a:custGeom>
              <a:avLst/>
              <a:gdLst/>
              <a:ahLst/>
              <a:cxnLst/>
              <a:rect l="l" t="t" r="r" b="b"/>
              <a:pathLst>
                <a:path w="300" h="211" extrusionOk="0">
                  <a:moveTo>
                    <a:pt x="219" y="171"/>
                  </a:moveTo>
                  <a:cubicBezTo>
                    <a:pt x="241" y="181"/>
                    <a:pt x="264" y="192"/>
                    <a:pt x="285" y="205"/>
                  </a:cubicBezTo>
                  <a:cubicBezTo>
                    <a:pt x="287" y="206"/>
                    <a:pt x="288" y="206"/>
                    <a:pt x="289" y="207"/>
                  </a:cubicBezTo>
                  <a:cubicBezTo>
                    <a:pt x="292" y="210"/>
                    <a:pt x="299" y="207"/>
                    <a:pt x="297" y="203"/>
                  </a:cubicBezTo>
                  <a:cubicBezTo>
                    <a:pt x="286" y="175"/>
                    <a:pt x="236" y="158"/>
                    <a:pt x="213" y="146"/>
                  </a:cubicBezTo>
                  <a:cubicBezTo>
                    <a:pt x="189" y="133"/>
                    <a:pt x="162" y="122"/>
                    <a:pt x="137" y="109"/>
                  </a:cubicBezTo>
                  <a:cubicBezTo>
                    <a:pt x="84" y="83"/>
                    <a:pt x="46" y="41"/>
                    <a:pt x="4" y="1"/>
                  </a:cubicBezTo>
                  <a:lnTo>
                    <a:pt x="4" y="0"/>
                  </a:lnTo>
                  <a:cubicBezTo>
                    <a:pt x="3" y="0"/>
                    <a:pt x="3" y="0"/>
                    <a:pt x="2" y="0"/>
                  </a:cubicBezTo>
                  <a:lnTo>
                    <a:pt x="1" y="0"/>
                  </a:lnTo>
                  <a:lnTo>
                    <a:pt x="1" y="1"/>
                  </a:lnTo>
                  <a:cubicBezTo>
                    <a:pt x="0" y="1"/>
                    <a:pt x="0" y="2"/>
                    <a:pt x="0" y="2"/>
                  </a:cubicBezTo>
                  <a:cubicBezTo>
                    <a:pt x="0" y="2"/>
                    <a:pt x="0" y="3"/>
                    <a:pt x="1" y="3"/>
                  </a:cubicBezTo>
                  <a:cubicBezTo>
                    <a:pt x="26" y="58"/>
                    <a:pt x="63" y="85"/>
                    <a:pt x="113" y="117"/>
                  </a:cubicBezTo>
                  <a:cubicBezTo>
                    <a:pt x="147" y="138"/>
                    <a:pt x="185" y="150"/>
                    <a:pt x="219" y="1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938;p37">
              <a:extLst>
                <a:ext uri="{FF2B5EF4-FFF2-40B4-BE49-F238E27FC236}">
                  <a16:creationId xmlns:a16="http://schemas.microsoft.com/office/drawing/2014/main" id="{A504FBF0-C26E-534B-AE2E-175C886E5462}"/>
                </a:ext>
              </a:extLst>
            </p:cNvPr>
            <p:cNvSpPr/>
            <p:nvPr/>
          </p:nvSpPr>
          <p:spPr>
            <a:xfrm>
              <a:off x="7970040" y="4117680"/>
              <a:ext cx="38160" cy="33480"/>
            </a:xfrm>
            <a:custGeom>
              <a:avLst/>
              <a:gdLst/>
              <a:ahLst/>
              <a:cxnLst/>
              <a:rect l="l" t="t" r="r" b="b"/>
              <a:pathLst>
                <a:path w="106" h="93" extrusionOk="0">
                  <a:moveTo>
                    <a:pt x="85" y="79"/>
                  </a:moveTo>
                  <a:cubicBezTo>
                    <a:pt x="74" y="77"/>
                    <a:pt x="64" y="73"/>
                    <a:pt x="53" y="69"/>
                  </a:cubicBezTo>
                  <a:cubicBezTo>
                    <a:pt x="41" y="65"/>
                    <a:pt x="20" y="72"/>
                    <a:pt x="10" y="62"/>
                  </a:cubicBezTo>
                  <a:cubicBezTo>
                    <a:pt x="6" y="59"/>
                    <a:pt x="0" y="64"/>
                    <a:pt x="4" y="68"/>
                  </a:cubicBezTo>
                  <a:cubicBezTo>
                    <a:pt x="14" y="78"/>
                    <a:pt x="32" y="77"/>
                    <a:pt x="45" y="78"/>
                  </a:cubicBezTo>
                  <a:cubicBezTo>
                    <a:pt x="59" y="79"/>
                    <a:pt x="72" y="92"/>
                    <a:pt x="88" y="92"/>
                  </a:cubicBezTo>
                  <a:cubicBezTo>
                    <a:pt x="104" y="92"/>
                    <a:pt x="105" y="77"/>
                    <a:pt x="105" y="64"/>
                  </a:cubicBezTo>
                  <a:cubicBezTo>
                    <a:pt x="105" y="58"/>
                    <a:pt x="105" y="49"/>
                    <a:pt x="100" y="44"/>
                  </a:cubicBezTo>
                  <a:cubicBezTo>
                    <a:pt x="98" y="43"/>
                    <a:pt x="100" y="29"/>
                    <a:pt x="100" y="27"/>
                  </a:cubicBezTo>
                  <a:lnTo>
                    <a:pt x="100" y="26"/>
                  </a:lnTo>
                  <a:cubicBezTo>
                    <a:pt x="100" y="18"/>
                    <a:pt x="98" y="11"/>
                    <a:pt x="95" y="5"/>
                  </a:cubicBezTo>
                  <a:cubicBezTo>
                    <a:pt x="94" y="1"/>
                    <a:pt x="88" y="0"/>
                    <a:pt x="86" y="5"/>
                  </a:cubicBezTo>
                  <a:cubicBezTo>
                    <a:pt x="82" y="14"/>
                    <a:pt x="80" y="24"/>
                    <a:pt x="80" y="34"/>
                  </a:cubicBezTo>
                  <a:cubicBezTo>
                    <a:pt x="80" y="40"/>
                    <a:pt x="81" y="47"/>
                    <a:pt x="83" y="53"/>
                  </a:cubicBezTo>
                  <a:cubicBezTo>
                    <a:pt x="83" y="54"/>
                    <a:pt x="83" y="54"/>
                    <a:pt x="83" y="54"/>
                  </a:cubicBezTo>
                  <a:cubicBezTo>
                    <a:pt x="84" y="55"/>
                    <a:pt x="85" y="56"/>
                    <a:pt x="86" y="57"/>
                  </a:cubicBezTo>
                  <a:lnTo>
                    <a:pt x="86" y="56"/>
                  </a:lnTo>
                  <a:cubicBezTo>
                    <a:pt x="86" y="59"/>
                    <a:pt x="87" y="63"/>
                    <a:pt x="88" y="67"/>
                  </a:cubicBezTo>
                  <a:cubicBezTo>
                    <a:pt x="89" y="72"/>
                    <a:pt x="92" y="80"/>
                    <a:pt x="85" y="7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939;p37">
              <a:extLst>
                <a:ext uri="{FF2B5EF4-FFF2-40B4-BE49-F238E27FC236}">
                  <a16:creationId xmlns:a16="http://schemas.microsoft.com/office/drawing/2014/main" id="{92C5EA80-B1A2-ECC5-7542-CB4C8DEB2EF2}"/>
                </a:ext>
              </a:extLst>
            </p:cNvPr>
            <p:cNvSpPr/>
            <p:nvPr/>
          </p:nvSpPr>
          <p:spPr>
            <a:xfrm>
              <a:off x="8022960" y="4072320"/>
              <a:ext cx="86040" cy="63720"/>
            </a:xfrm>
            <a:custGeom>
              <a:avLst/>
              <a:gdLst/>
              <a:ahLst/>
              <a:cxnLst/>
              <a:rect l="l" t="t" r="r" b="b"/>
              <a:pathLst>
                <a:path w="239" h="177" extrusionOk="0">
                  <a:moveTo>
                    <a:pt x="59" y="147"/>
                  </a:moveTo>
                  <a:cubicBezTo>
                    <a:pt x="86" y="156"/>
                    <a:pt x="133" y="176"/>
                    <a:pt x="162" y="165"/>
                  </a:cubicBezTo>
                  <a:cubicBezTo>
                    <a:pt x="169" y="162"/>
                    <a:pt x="183" y="145"/>
                    <a:pt x="180" y="137"/>
                  </a:cubicBezTo>
                  <a:cubicBezTo>
                    <a:pt x="174" y="125"/>
                    <a:pt x="168" y="114"/>
                    <a:pt x="162" y="103"/>
                  </a:cubicBezTo>
                  <a:cubicBezTo>
                    <a:pt x="150" y="82"/>
                    <a:pt x="137" y="63"/>
                    <a:pt x="123" y="44"/>
                  </a:cubicBezTo>
                  <a:cubicBezTo>
                    <a:pt x="141" y="51"/>
                    <a:pt x="158" y="58"/>
                    <a:pt x="175" y="66"/>
                  </a:cubicBezTo>
                  <a:cubicBezTo>
                    <a:pt x="183" y="69"/>
                    <a:pt x="198" y="79"/>
                    <a:pt x="207" y="76"/>
                  </a:cubicBezTo>
                  <a:cubicBezTo>
                    <a:pt x="233" y="67"/>
                    <a:pt x="238" y="28"/>
                    <a:pt x="234" y="4"/>
                  </a:cubicBezTo>
                  <a:cubicBezTo>
                    <a:pt x="234" y="3"/>
                    <a:pt x="233" y="3"/>
                    <a:pt x="233" y="2"/>
                  </a:cubicBezTo>
                  <a:cubicBezTo>
                    <a:pt x="233" y="2"/>
                    <a:pt x="232" y="1"/>
                    <a:pt x="231" y="0"/>
                  </a:cubicBezTo>
                  <a:cubicBezTo>
                    <a:pt x="230" y="0"/>
                    <a:pt x="229" y="0"/>
                    <a:pt x="229" y="0"/>
                  </a:cubicBezTo>
                  <a:cubicBezTo>
                    <a:pt x="228" y="0"/>
                    <a:pt x="227" y="0"/>
                    <a:pt x="226" y="0"/>
                  </a:cubicBezTo>
                  <a:cubicBezTo>
                    <a:pt x="225" y="1"/>
                    <a:pt x="224" y="2"/>
                    <a:pt x="224" y="2"/>
                  </a:cubicBezTo>
                  <a:cubicBezTo>
                    <a:pt x="220" y="12"/>
                    <a:pt x="216" y="21"/>
                    <a:pt x="214" y="31"/>
                  </a:cubicBezTo>
                  <a:cubicBezTo>
                    <a:pt x="206" y="57"/>
                    <a:pt x="187" y="52"/>
                    <a:pt x="167" y="45"/>
                  </a:cubicBezTo>
                  <a:cubicBezTo>
                    <a:pt x="148" y="35"/>
                    <a:pt x="128" y="29"/>
                    <a:pt x="108" y="27"/>
                  </a:cubicBezTo>
                  <a:cubicBezTo>
                    <a:pt x="107" y="27"/>
                    <a:pt x="105" y="28"/>
                    <a:pt x="104" y="28"/>
                  </a:cubicBezTo>
                  <a:cubicBezTo>
                    <a:pt x="103" y="29"/>
                    <a:pt x="103" y="30"/>
                    <a:pt x="102" y="31"/>
                  </a:cubicBezTo>
                  <a:cubicBezTo>
                    <a:pt x="101" y="32"/>
                    <a:pt x="101" y="34"/>
                    <a:pt x="101" y="35"/>
                  </a:cubicBezTo>
                  <a:cubicBezTo>
                    <a:pt x="101" y="37"/>
                    <a:pt x="101" y="37"/>
                    <a:pt x="102" y="38"/>
                  </a:cubicBezTo>
                  <a:cubicBezTo>
                    <a:pt x="102" y="39"/>
                    <a:pt x="102" y="39"/>
                    <a:pt x="102" y="39"/>
                  </a:cubicBezTo>
                  <a:cubicBezTo>
                    <a:pt x="109" y="50"/>
                    <a:pt x="174" y="134"/>
                    <a:pt x="158" y="146"/>
                  </a:cubicBezTo>
                  <a:cubicBezTo>
                    <a:pt x="141" y="158"/>
                    <a:pt x="110" y="142"/>
                    <a:pt x="94" y="138"/>
                  </a:cubicBezTo>
                  <a:cubicBezTo>
                    <a:pt x="73" y="133"/>
                    <a:pt x="52" y="125"/>
                    <a:pt x="32" y="113"/>
                  </a:cubicBezTo>
                  <a:cubicBezTo>
                    <a:pt x="23" y="108"/>
                    <a:pt x="14" y="102"/>
                    <a:pt x="6" y="95"/>
                  </a:cubicBezTo>
                  <a:cubicBezTo>
                    <a:pt x="5" y="95"/>
                    <a:pt x="5" y="95"/>
                    <a:pt x="4" y="95"/>
                  </a:cubicBezTo>
                  <a:cubicBezTo>
                    <a:pt x="3" y="95"/>
                    <a:pt x="3" y="95"/>
                    <a:pt x="2" y="95"/>
                  </a:cubicBezTo>
                  <a:cubicBezTo>
                    <a:pt x="1" y="95"/>
                    <a:pt x="1" y="96"/>
                    <a:pt x="1" y="96"/>
                  </a:cubicBezTo>
                  <a:cubicBezTo>
                    <a:pt x="0" y="97"/>
                    <a:pt x="0" y="98"/>
                    <a:pt x="0" y="98"/>
                  </a:cubicBezTo>
                  <a:cubicBezTo>
                    <a:pt x="0" y="99"/>
                    <a:pt x="0" y="100"/>
                    <a:pt x="1" y="100"/>
                  </a:cubicBezTo>
                  <a:lnTo>
                    <a:pt x="1" y="101"/>
                  </a:lnTo>
                  <a:cubicBezTo>
                    <a:pt x="15" y="117"/>
                    <a:pt x="31" y="131"/>
                    <a:pt x="49" y="141"/>
                  </a:cubicBezTo>
                  <a:cubicBezTo>
                    <a:pt x="52" y="143"/>
                    <a:pt x="56" y="145"/>
                    <a:pt x="59" y="1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940;p37">
              <a:extLst>
                <a:ext uri="{FF2B5EF4-FFF2-40B4-BE49-F238E27FC236}">
                  <a16:creationId xmlns:a16="http://schemas.microsoft.com/office/drawing/2014/main" id="{F730E1A6-6C85-BBF1-A146-513CE8F75FBB}"/>
                </a:ext>
              </a:extLst>
            </p:cNvPr>
            <p:cNvSpPr/>
            <p:nvPr/>
          </p:nvSpPr>
          <p:spPr>
            <a:xfrm>
              <a:off x="7897320" y="3968280"/>
              <a:ext cx="70920" cy="42840"/>
            </a:xfrm>
            <a:custGeom>
              <a:avLst/>
              <a:gdLst/>
              <a:ahLst/>
              <a:cxnLst/>
              <a:rect l="l" t="t" r="r" b="b"/>
              <a:pathLst>
                <a:path w="197" h="119" extrusionOk="0">
                  <a:moveTo>
                    <a:pt x="121" y="85"/>
                  </a:moveTo>
                  <a:cubicBezTo>
                    <a:pt x="116" y="80"/>
                    <a:pt x="113" y="75"/>
                    <a:pt x="109" y="69"/>
                  </a:cubicBezTo>
                  <a:cubicBezTo>
                    <a:pt x="102" y="57"/>
                    <a:pt x="98" y="43"/>
                    <a:pt x="97" y="29"/>
                  </a:cubicBezTo>
                  <a:cubicBezTo>
                    <a:pt x="96" y="23"/>
                    <a:pt x="85" y="23"/>
                    <a:pt x="86" y="29"/>
                  </a:cubicBezTo>
                  <a:cubicBezTo>
                    <a:pt x="86" y="39"/>
                    <a:pt x="66" y="55"/>
                    <a:pt x="61" y="64"/>
                  </a:cubicBezTo>
                  <a:cubicBezTo>
                    <a:pt x="60" y="66"/>
                    <a:pt x="41" y="103"/>
                    <a:pt x="35" y="94"/>
                  </a:cubicBezTo>
                  <a:cubicBezTo>
                    <a:pt x="18" y="66"/>
                    <a:pt x="8" y="35"/>
                    <a:pt x="5" y="3"/>
                  </a:cubicBezTo>
                  <a:cubicBezTo>
                    <a:pt x="5" y="2"/>
                    <a:pt x="5" y="2"/>
                    <a:pt x="5" y="1"/>
                  </a:cubicBezTo>
                  <a:lnTo>
                    <a:pt x="4" y="0"/>
                  </a:lnTo>
                  <a:cubicBezTo>
                    <a:pt x="3" y="0"/>
                    <a:pt x="3" y="0"/>
                    <a:pt x="2" y="0"/>
                  </a:cubicBezTo>
                  <a:lnTo>
                    <a:pt x="1" y="0"/>
                  </a:lnTo>
                  <a:cubicBezTo>
                    <a:pt x="0" y="1"/>
                    <a:pt x="0" y="1"/>
                    <a:pt x="0" y="1"/>
                  </a:cubicBezTo>
                  <a:cubicBezTo>
                    <a:pt x="0" y="2"/>
                    <a:pt x="0" y="2"/>
                    <a:pt x="0" y="3"/>
                  </a:cubicBezTo>
                  <a:cubicBezTo>
                    <a:pt x="0" y="38"/>
                    <a:pt x="3" y="90"/>
                    <a:pt x="31" y="116"/>
                  </a:cubicBezTo>
                  <a:cubicBezTo>
                    <a:pt x="31" y="116"/>
                    <a:pt x="31" y="117"/>
                    <a:pt x="32" y="117"/>
                  </a:cubicBezTo>
                  <a:cubicBezTo>
                    <a:pt x="34" y="118"/>
                    <a:pt x="35" y="118"/>
                    <a:pt x="37" y="118"/>
                  </a:cubicBezTo>
                  <a:cubicBezTo>
                    <a:pt x="38" y="118"/>
                    <a:pt x="40" y="117"/>
                    <a:pt x="41" y="117"/>
                  </a:cubicBezTo>
                  <a:cubicBezTo>
                    <a:pt x="56" y="106"/>
                    <a:pt x="69" y="92"/>
                    <a:pt x="79" y="75"/>
                  </a:cubicBezTo>
                  <a:cubicBezTo>
                    <a:pt x="82" y="69"/>
                    <a:pt x="86" y="62"/>
                    <a:pt x="88" y="55"/>
                  </a:cubicBezTo>
                  <a:cubicBezTo>
                    <a:pt x="93" y="81"/>
                    <a:pt x="105" y="114"/>
                    <a:pt x="129" y="111"/>
                  </a:cubicBezTo>
                  <a:cubicBezTo>
                    <a:pt x="166" y="107"/>
                    <a:pt x="174" y="57"/>
                    <a:pt x="194" y="33"/>
                  </a:cubicBezTo>
                  <a:cubicBezTo>
                    <a:pt x="195" y="32"/>
                    <a:pt x="195" y="32"/>
                    <a:pt x="195" y="32"/>
                  </a:cubicBezTo>
                  <a:cubicBezTo>
                    <a:pt x="196" y="31"/>
                    <a:pt x="196" y="30"/>
                    <a:pt x="196" y="29"/>
                  </a:cubicBezTo>
                  <a:cubicBezTo>
                    <a:pt x="196" y="28"/>
                    <a:pt x="196" y="27"/>
                    <a:pt x="195" y="26"/>
                  </a:cubicBezTo>
                  <a:cubicBezTo>
                    <a:pt x="194" y="25"/>
                    <a:pt x="194" y="24"/>
                    <a:pt x="193" y="23"/>
                  </a:cubicBezTo>
                  <a:cubicBezTo>
                    <a:pt x="192" y="23"/>
                    <a:pt x="191" y="23"/>
                    <a:pt x="190" y="23"/>
                  </a:cubicBezTo>
                  <a:cubicBezTo>
                    <a:pt x="189" y="23"/>
                    <a:pt x="189" y="23"/>
                    <a:pt x="188" y="23"/>
                  </a:cubicBezTo>
                  <a:cubicBezTo>
                    <a:pt x="173" y="26"/>
                    <a:pt x="168" y="43"/>
                    <a:pt x="159" y="55"/>
                  </a:cubicBezTo>
                  <a:cubicBezTo>
                    <a:pt x="151" y="63"/>
                    <a:pt x="137" y="99"/>
                    <a:pt x="121" y="8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941;p37">
              <a:extLst>
                <a:ext uri="{FF2B5EF4-FFF2-40B4-BE49-F238E27FC236}">
                  <a16:creationId xmlns:a16="http://schemas.microsoft.com/office/drawing/2014/main" id="{BA415BD6-41CA-C761-DB5E-157A5A42F3C0}"/>
                </a:ext>
              </a:extLst>
            </p:cNvPr>
            <p:cNvSpPr/>
            <p:nvPr/>
          </p:nvSpPr>
          <p:spPr>
            <a:xfrm>
              <a:off x="8030520" y="4199040"/>
              <a:ext cx="68760" cy="103320"/>
            </a:xfrm>
            <a:custGeom>
              <a:avLst/>
              <a:gdLst/>
              <a:ahLst/>
              <a:cxnLst/>
              <a:rect l="l" t="t" r="r" b="b"/>
              <a:pathLst>
                <a:path w="191" h="287" extrusionOk="0">
                  <a:moveTo>
                    <a:pt x="156" y="168"/>
                  </a:moveTo>
                  <a:cubicBezTo>
                    <a:pt x="165" y="170"/>
                    <a:pt x="170" y="174"/>
                    <a:pt x="176" y="176"/>
                  </a:cubicBezTo>
                  <a:cubicBezTo>
                    <a:pt x="176" y="183"/>
                    <a:pt x="188" y="187"/>
                    <a:pt x="189" y="178"/>
                  </a:cubicBezTo>
                  <a:lnTo>
                    <a:pt x="189" y="176"/>
                  </a:lnTo>
                  <a:lnTo>
                    <a:pt x="190" y="175"/>
                  </a:lnTo>
                  <a:lnTo>
                    <a:pt x="190" y="174"/>
                  </a:lnTo>
                  <a:cubicBezTo>
                    <a:pt x="190" y="173"/>
                    <a:pt x="190" y="172"/>
                    <a:pt x="190" y="172"/>
                  </a:cubicBezTo>
                  <a:cubicBezTo>
                    <a:pt x="189" y="171"/>
                    <a:pt x="189" y="171"/>
                    <a:pt x="189" y="171"/>
                  </a:cubicBezTo>
                  <a:cubicBezTo>
                    <a:pt x="189" y="163"/>
                    <a:pt x="190" y="155"/>
                    <a:pt x="190" y="147"/>
                  </a:cubicBezTo>
                  <a:cubicBezTo>
                    <a:pt x="190" y="116"/>
                    <a:pt x="183" y="85"/>
                    <a:pt x="169" y="57"/>
                  </a:cubicBezTo>
                  <a:cubicBezTo>
                    <a:pt x="159" y="39"/>
                    <a:pt x="131" y="5"/>
                    <a:pt x="110" y="0"/>
                  </a:cubicBezTo>
                  <a:lnTo>
                    <a:pt x="109" y="0"/>
                  </a:lnTo>
                  <a:lnTo>
                    <a:pt x="108" y="0"/>
                  </a:lnTo>
                  <a:lnTo>
                    <a:pt x="108" y="1"/>
                  </a:lnTo>
                  <a:lnTo>
                    <a:pt x="107" y="1"/>
                  </a:lnTo>
                  <a:cubicBezTo>
                    <a:pt x="107" y="2"/>
                    <a:pt x="108" y="2"/>
                    <a:pt x="108" y="2"/>
                  </a:cubicBezTo>
                  <a:cubicBezTo>
                    <a:pt x="108" y="3"/>
                    <a:pt x="108" y="3"/>
                    <a:pt x="108" y="3"/>
                  </a:cubicBezTo>
                  <a:cubicBezTo>
                    <a:pt x="109" y="3"/>
                    <a:pt x="109" y="3"/>
                    <a:pt x="109" y="3"/>
                  </a:cubicBezTo>
                  <a:cubicBezTo>
                    <a:pt x="128" y="11"/>
                    <a:pt x="128" y="34"/>
                    <a:pt x="144" y="45"/>
                  </a:cubicBezTo>
                  <a:cubicBezTo>
                    <a:pt x="182" y="72"/>
                    <a:pt x="177" y="123"/>
                    <a:pt x="177" y="165"/>
                  </a:cubicBezTo>
                  <a:cubicBezTo>
                    <a:pt x="171" y="162"/>
                    <a:pt x="165" y="159"/>
                    <a:pt x="159" y="156"/>
                  </a:cubicBezTo>
                  <a:cubicBezTo>
                    <a:pt x="146" y="152"/>
                    <a:pt x="133" y="148"/>
                    <a:pt x="120" y="146"/>
                  </a:cubicBezTo>
                  <a:cubicBezTo>
                    <a:pt x="112" y="144"/>
                    <a:pt x="105" y="143"/>
                    <a:pt x="99" y="141"/>
                  </a:cubicBezTo>
                  <a:cubicBezTo>
                    <a:pt x="94" y="132"/>
                    <a:pt x="89" y="122"/>
                    <a:pt x="84" y="113"/>
                  </a:cubicBezTo>
                  <a:cubicBezTo>
                    <a:pt x="78" y="102"/>
                    <a:pt x="71" y="92"/>
                    <a:pt x="64" y="82"/>
                  </a:cubicBezTo>
                  <a:lnTo>
                    <a:pt x="63" y="81"/>
                  </a:lnTo>
                  <a:cubicBezTo>
                    <a:pt x="62" y="80"/>
                    <a:pt x="62" y="81"/>
                    <a:pt x="61" y="81"/>
                  </a:cubicBezTo>
                  <a:cubicBezTo>
                    <a:pt x="60" y="81"/>
                    <a:pt x="60" y="80"/>
                    <a:pt x="59" y="81"/>
                  </a:cubicBezTo>
                  <a:cubicBezTo>
                    <a:pt x="58" y="82"/>
                    <a:pt x="58" y="82"/>
                    <a:pt x="58" y="83"/>
                  </a:cubicBezTo>
                  <a:lnTo>
                    <a:pt x="58" y="84"/>
                  </a:lnTo>
                  <a:cubicBezTo>
                    <a:pt x="58" y="85"/>
                    <a:pt x="58" y="86"/>
                    <a:pt x="58" y="86"/>
                  </a:cubicBezTo>
                  <a:cubicBezTo>
                    <a:pt x="66" y="101"/>
                    <a:pt x="73" y="117"/>
                    <a:pt x="78" y="134"/>
                  </a:cubicBezTo>
                  <a:cubicBezTo>
                    <a:pt x="70" y="130"/>
                    <a:pt x="65" y="122"/>
                    <a:pt x="56" y="118"/>
                  </a:cubicBezTo>
                  <a:cubicBezTo>
                    <a:pt x="55" y="118"/>
                    <a:pt x="54" y="119"/>
                    <a:pt x="55" y="120"/>
                  </a:cubicBezTo>
                  <a:cubicBezTo>
                    <a:pt x="65" y="127"/>
                    <a:pt x="70" y="139"/>
                    <a:pt x="81" y="144"/>
                  </a:cubicBezTo>
                  <a:cubicBezTo>
                    <a:pt x="85" y="157"/>
                    <a:pt x="89" y="169"/>
                    <a:pt x="93" y="180"/>
                  </a:cubicBezTo>
                  <a:cubicBezTo>
                    <a:pt x="100" y="203"/>
                    <a:pt x="105" y="227"/>
                    <a:pt x="108" y="252"/>
                  </a:cubicBezTo>
                  <a:cubicBezTo>
                    <a:pt x="91" y="250"/>
                    <a:pt x="75" y="246"/>
                    <a:pt x="60" y="240"/>
                  </a:cubicBezTo>
                  <a:cubicBezTo>
                    <a:pt x="56" y="239"/>
                    <a:pt x="53" y="237"/>
                    <a:pt x="49" y="235"/>
                  </a:cubicBezTo>
                  <a:cubicBezTo>
                    <a:pt x="35" y="226"/>
                    <a:pt x="21" y="216"/>
                    <a:pt x="9" y="204"/>
                  </a:cubicBezTo>
                  <a:cubicBezTo>
                    <a:pt x="5" y="201"/>
                    <a:pt x="0" y="207"/>
                    <a:pt x="3" y="210"/>
                  </a:cubicBezTo>
                  <a:cubicBezTo>
                    <a:pt x="14" y="224"/>
                    <a:pt x="26" y="237"/>
                    <a:pt x="39" y="249"/>
                  </a:cubicBezTo>
                  <a:cubicBezTo>
                    <a:pt x="41" y="250"/>
                    <a:pt x="42" y="251"/>
                    <a:pt x="44" y="251"/>
                  </a:cubicBezTo>
                  <a:cubicBezTo>
                    <a:pt x="63" y="262"/>
                    <a:pt x="84" y="269"/>
                    <a:pt x="106" y="271"/>
                  </a:cubicBezTo>
                  <a:cubicBezTo>
                    <a:pt x="106" y="271"/>
                    <a:pt x="107" y="271"/>
                    <a:pt x="107" y="272"/>
                  </a:cubicBezTo>
                  <a:cubicBezTo>
                    <a:pt x="107" y="273"/>
                    <a:pt x="108" y="274"/>
                    <a:pt x="110" y="275"/>
                  </a:cubicBezTo>
                  <a:cubicBezTo>
                    <a:pt x="111" y="275"/>
                    <a:pt x="112" y="276"/>
                    <a:pt x="113" y="276"/>
                  </a:cubicBezTo>
                  <a:cubicBezTo>
                    <a:pt x="113" y="278"/>
                    <a:pt x="114" y="280"/>
                    <a:pt x="115" y="283"/>
                  </a:cubicBezTo>
                  <a:cubicBezTo>
                    <a:pt x="115" y="283"/>
                    <a:pt x="115" y="282"/>
                    <a:pt x="116" y="283"/>
                  </a:cubicBezTo>
                  <a:cubicBezTo>
                    <a:pt x="117" y="284"/>
                    <a:pt x="117" y="285"/>
                    <a:pt x="117" y="285"/>
                  </a:cubicBezTo>
                  <a:cubicBezTo>
                    <a:pt x="118" y="285"/>
                    <a:pt x="119" y="286"/>
                    <a:pt x="120" y="286"/>
                  </a:cubicBezTo>
                  <a:cubicBezTo>
                    <a:pt x="120" y="286"/>
                    <a:pt x="121" y="285"/>
                    <a:pt x="122" y="285"/>
                  </a:cubicBezTo>
                  <a:cubicBezTo>
                    <a:pt x="123" y="285"/>
                    <a:pt x="123" y="284"/>
                    <a:pt x="124" y="283"/>
                  </a:cubicBezTo>
                  <a:cubicBezTo>
                    <a:pt x="135" y="246"/>
                    <a:pt x="123" y="197"/>
                    <a:pt x="104" y="153"/>
                  </a:cubicBezTo>
                  <a:lnTo>
                    <a:pt x="108" y="155"/>
                  </a:lnTo>
                  <a:cubicBezTo>
                    <a:pt x="124" y="159"/>
                    <a:pt x="140" y="163"/>
                    <a:pt x="156" y="1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942;p37">
              <a:extLst>
                <a:ext uri="{FF2B5EF4-FFF2-40B4-BE49-F238E27FC236}">
                  <a16:creationId xmlns:a16="http://schemas.microsoft.com/office/drawing/2014/main" id="{6F728B16-CAE9-754B-7C59-3D98773D1B85}"/>
                </a:ext>
              </a:extLst>
            </p:cNvPr>
            <p:cNvSpPr/>
            <p:nvPr/>
          </p:nvSpPr>
          <p:spPr>
            <a:xfrm>
              <a:off x="8120160" y="4223520"/>
              <a:ext cx="60840" cy="73440"/>
            </a:xfrm>
            <a:custGeom>
              <a:avLst/>
              <a:gdLst/>
              <a:ahLst/>
              <a:cxnLst/>
              <a:rect l="l" t="t" r="r" b="b"/>
              <a:pathLst>
                <a:path w="169" h="204" extrusionOk="0">
                  <a:moveTo>
                    <a:pt x="113" y="169"/>
                  </a:moveTo>
                  <a:cubicBezTo>
                    <a:pt x="80" y="167"/>
                    <a:pt x="39" y="143"/>
                    <a:pt x="10" y="127"/>
                  </a:cubicBezTo>
                  <a:cubicBezTo>
                    <a:pt x="5" y="125"/>
                    <a:pt x="0" y="131"/>
                    <a:pt x="4" y="135"/>
                  </a:cubicBezTo>
                  <a:cubicBezTo>
                    <a:pt x="34" y="159"/>
                    <a:pt x="71" y="185"/>
                    <a:pt x="110" y="188"/>
                  </a:cubicBezTo>
                  <a:cubicBezTo>
                    <a:pt x="123" y="190"/>
                    <a:pt x="158" y="203"/>
                    <a:pt x="167" y="185"/>
                  </a:cubicBezTo>
                  <a:cubicBezTo>
                    <a:pt x="167" y="182"/>
                    <a:pt x="168" y="180"/>
                    <a:pt x="168" y="177"/>
                  </a:cubicBezTo>
                  <a:cubicBezTo>
                    <a:pt x="168" y="172"/>
                    <a:pt x="166" y="167"/>
                    <a:pt x="164" y="163"/>
                  </a:cubicBezTo>
                  <a:cubicBezTo>
                    <a:pt x="164" y="162"/>
                    <a:pt x="163" y="162"/>
                    <a:pt x="163" y="162"/>
                  </a:cubicBezTo>
                  <a:cubicBezTo>
                    <a:pt x="155" y="141"/>
                    <a:pt x="139" y="123"/>
                    <a:pt x="130" y="102"/>
                  </a:cubicBezTo>
                  <a:cubicBezTo>
                    <a:pt x="126" y="92"/>
                    <a:pt x="122" y="83"/>
                    <a:pt x="116" y="74"/>
                  </a:cubicBezTo>
                  <a:cubicBezTo>
                    <a:pt x="101" y="46"/>
                    <a:pt x="77" y="21"/>
                    <a:pt x="49" y="3"/>
                  </a:cubicBezTo>
                  <a:cubicBezTo>
                    <a:pt x="44" y="0"/>
                    <a:pt x="39" y="7"/>
                    <a:pt x="42" y="12"/>
                  </a:cubicBezTo>
                  <a:cubicBezTo>
                    <a:pt x="54" y="31"/>
                    <a:pt x="69" y="48"/>
                    <a:pt x="84" y="64"/>
                  </a:cubicBezTo>
                  <a:cubicBezTo>
                    <a:pt x="90" y="73"/>
                    <a:pt x="95" y="81"/>
                    <a:pt x="100" y="90"/>
                  </a:cubicBezTo>
                  <a:cubicBezTo>
                    <a:pt x="110" y="106"/>
                    <a:pt x="118" y="123"/>
                    <a:pt x="125" y="140"/>
                  </a:cubicBezTo>
                  <a:cubicBezTo>
                    <a:pt x="130" y="148"/>
                    <a:pt x="134" y="155"/>
                    <a:pt x="140" y="162"/>
                  </a:cubicBezTo>
                  <a:cubicBezTo>
                    <a:pt x="154" y="182"/>
                    <a:pt x="125" y="169"/>
                    <a:pt x="113" y="16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943;p37">
              <a:extLst>
                <a:ext uri="{FF2B5EF4-FFF2-40B4-BE49-F238E27FC236}">
                  <a16:creationId xmlns:a16="http://schemas.microsoft.com/office/drawing/2014/main" id="{DD3E7E10-69EB-364A-7400-89A597729FDF}"/>
                </a:ext>
              </a:extLst>
            </p:cNvPr>
            <p:cNvSpPr/>
            <p:nvPr/>
          </p:nvSpPr>
          <p:spPr>
            <a:xfrm>
              <a:off x="8103600" y="4312080"/>
              <a:ext cx="103680" cy="94680"/>
            </a:xfrm>
            <a:custGeom>
              <a:avLst/>
              <a:gdLst/>
              <a:ahLst/>
              <a:cxnLst/>
              <a:rect l="l" t="t" r="r" b="b"/>
              <a:pathLst>
                <a:path w="288" h="263" extrusionOk="0">
                  <a:moveTo>
                    <a:pt x="213" y="253"/>
                  </a:moveTo>
                  <a:cubicBezTo>
                    <a:pt x="230" y="227"/>
                    <a:pt x="206" y="174"/>
                    <a:pt x="189" y="154"/>
                  </a:cubicBezTo>
                  <a:cubicBezTo>
                    <a:pt x="184" y="148"/>
                    <a:pt x="179" y="143"/>
                    <a:pt x="173" y="137"/>
                  </a:cubicBezTo>
                  <a:cubicBezTo>
                    <a:pt x="196" y="144"/>
                    <a:pt x="219" y="150"/>
                    <a:pt x="242" y="155"/>
                  </a:cubicBezTo>
                  <a:cubicBezTo>
                    <a:pt x="256" y="158"/>
                    <a:pt x="277" y="155"/>
                    <a:pt x="280" y="138"/>
                  </a:cubicBezTo>
                  <a:cubicBezTo>
                    <a:pt x="287" y="92"/>
                    <a:pt x="245" y="51"/>
                    <a:pt x="208" y="33"/>
                  </a:cubicBezTo>
                  <a:cubicBezTo>
                    <a:pt x="204" y="31"/>
                    <a:pt x="201" y="36"/>
                    <a:pt x="203" y="39"/>
                  </a:cubicBezTo>
                  <a:cubicBezTo>
                    <a:pt x="214" y="55"/>
                    <a:pt x="228" y="70"/>
                    <a:pt x="243" y="83"/>
                  </a:cubicBezTo>
                  <a:cubicBezTo>
                    <a:pt x="247" y="89"/>
                    <a:pt x="272" y="129"/>
                    <a:pt x="259" y="137"/>
                  </a:cubicBezTo>
                  <a:cubicBezTo>
                    <a:pt x="249" y="143"/>
                    <a:pt x="227" y="133"/>
                    <a:pt x="217" y="130"/>
                  </a:cubicBezTo>
                  <a:cubicBezTo>
                    <a:pt x="205" y="127"/>
                    <a:pt x="193" y="125"/>
                    <a:pt x="180" y="125"/>
                  </a:cubicBezTo>
                  <a:cubicBezTo>
                    <a:pt x="175" y="125"/>
                    <a:pt x="170" y="125"/>
                    <a:pt x="165" y="126"/>
                  </a:cubicBezTo>
                  <a:cubicBezTo>
                    <a:pt x="164" y="126"/>
                    <a:pt x="164" y="126"/>
                    <a:pt x="164" y="126"/>
                  </a:cubicBezTo>
                  <a:cubicBezTo>
                    <a:pt x="163" y="126"/>
                    <a:pt x="163" y="126"/>
                    <a:pt x="163" y="127"/>
                  </a:cubicBezTo>
                  <a:cubicBezTo>
                    <a:pt x="120" y="83"/>
                    <a:pt x="74" y="42"/>
                    <a:pt x="25" y="4"/>
                  </a:cubicBezTo>
                  <a:cubicBezTo>
                    <a:pt x="21" y="0"/>
                    <a:pt x="17" y="7"/>
                    <a:pt x="20" y="10"/>
                  </a:cubicBezTo>
                  <a:cubicBezTo>
                    <a:pt x="42" y="43"/>
                    <a:pt x="69" y="72"/>
                    <a:pt x="101" y="95"/>
                  </a:cubicBezTo>
                  <a:cubicBezTo>
                    <a:pt x="124" y="114"/>
                    <a:pt x="145" y="135"/>
                    <a:pt x="165" y="157"/>
                  </a:cubicBezTo>
                  <a:cubicBezTo>
                    <a:pt x="175" y="168"/>
                    <a:pt x="221" y="261"/>
                    <a:pt x="179" y="237"/>
                  </a:cubicBezTo>
                  <a:cubicBezTo>
                    <a:pt x="161" y="226"/>
                    <a:pt x="140" y="220"/>
                    <a:pt x="119" y="217"/>
                  </a:cubicBezTo>
                  <a:cubicBezTo>
                    <a:pt x="75" y="211"/>
                    <a:pt x="48" y="178"/>
                    <a:pt x="10" y="163"/>
                  </a:cubicBezTo>
                  <a:cubicBezTo>
                    <a:pt x="3" y="160"/>
                    <a:pt x="0" y="170"/>
                    <a:pt x="5" y="174"/>
                  </a:cubicBezTo>
                  <a:cubicBezTo>
                    <a:pt x="35" y="196"/>
                    <a:pt x="66" y="229"/>
                    <a:pt x="105" y="234"/>
                  </a:cubicBezTo>
                  <a:cubicBezTo>
                    <a:pt x="134" y="240"/>
                    <a:pt x="163" y="248"/>
                    <a:pt x="191" y="261"/>
                  </a:cubicBezTo>
                  <a:cubicBezTo>
                    <a:pt x="193" y="261"/>
                    <a:pt x="195" y="262"/>
                    <a:pt x="198" y="262"/>
                  </a:cubicBezTo>
                  <a:cubicBezTo>
                    <a:pt x="201" y="262"/>
                    <a:pt x="204" y="262"/>
                    <a:pt x="206" y="260"/>
                  </a:cubicBezTo>
                  <a:cubicBezTo>
                    <a:pt x="209" y="259"/>
                    <a:pt x="211" y="256"/>
                    <a:pt x="213" y="25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944;p37">
              <a:extLst>
                <a:ext uri="{FF2B5EF4-FFF2-40B4-BE49-F238E27FC236}">
                  <a16:creationId xmlns:a16="http://schemas.microsoft.com/office/drawing/2014/main" id="{E44AD061-1D4C-1D3E-8E6D-C0475A0E660D}"/>
                </a:ext>
              </a:extLst>
            </p:cNvPr>
            <p:cNvSpPr/>
            <p:nvPr/>
          </p:nvSpPr>
          <p:spPr>
            <a:xfrm>
              <a:off x="8264520" y="4294080"/>
              <a:ext cx="346680" cy="160560"/>
            </a:xfrm>
            <a:custGeom>
              <a:avLst/>
              <a:gdLst/>
              <a:ahLst/>
              <a:cxnLst/>
              <a:rect l="l" t="t" r="r" b="b"/>
              <a:pathLst>
                <a:path w="963" h="446" extrusionOk="0">
                  <a:moveTo>
                    <a:pt x="142" y="184"/>
                  </a:moveTo>
                  <a:cubicBezTo>
                    <a:pt x="196" y="230"/>
                    <a:pt x="255" y="270"/>
                    <a:pt x="316" y="305"/>
                  </a:cubicBezTo>
                  <a:cubicBezTo>
                    <a:pt x="341" y="319"/>
                    <a:pt x="364" y="332"/>
                    <a:pt x="389" y="345"/>
                  </a:cubicBezTo>
                  <a:cubicBezTo>
                    <a:pt x="469" y="386"/>
                    <a:pt x="557" y="408"/>
                    <a:pt x="647" y="409"/>
                  </a:cubicBezTo>
                  <a:cubicBezTo>
                    <a:pt x="705" y="411"/>
                    <a:pt x="826" y="445"/>
                    <a:pt x="872" y="393"/>
                  </a:cubicBezTo>
                  <a:cubicBezTo>
                    <a:pt x="873" y="393"/>
                    <a:pt x="873" y="393"/>
                    <a:pt x="873" y="392"/>
                  </a:cubicBezTo>
                  <a:lnTo>
                    <a:pt x="872" y="391"/>
                  </a:lnTo>
                  <a:cubicBezTo>
                    <a:pt x="884" y="393"/>
                    <a:pt x="895" y="395"/>
                    <a:pt x="906" y="396"/>
                  </a:cubicBezTo>
                  <a:cubicBezTo>
                    <a:pt x="930" y="397"/>
                    <a:pt x="961" y="396"/>
                    <a:pt x="962" y="366"/>
                  </a:cubicBezTo>
                  <a:cubicBezTo>
                    <a:pt x="962" y="361"/>
                    <a:pt x="956" y="360"/>
                    <a:pt x="953" y="363"/>
                  </a:cubicBezTo>
                  <a:cubicBezTo>
                    <a:pt x="924" y="395"/>
                    <a:pt x="852" y="376"/>
                    <a:pt x="817" y="363"/>
                  </a:cubicBezTo>
                  <a:cubicBezTo>
                    <a:pt x="802" y="357"/>
                    <a:pt x="786" y="354"/>
                    <a:pt x="770" y="354"/>
                  </a:cubicBezTo>
                  <a:cubicBezTo>
                    <a:pt x="769" y="354"/>
                    <a:pt x="768" y="354"/>
                    <a:pt x="768" y="354"/>
                  </a:cubicBezTo>
                  <a:cubicBezTo>
                    <a:pt x="744" y="351"/>
                    <a:pt x="721" y="345"/>
                    <a:pt x="698" y="337"/>
                  </a:cubicBezTo>
                  <a:cubicBezTo>
                    <a:pt x="607" y="316"/>
                    <a:pt x="502" y="304"/>
                    <a:pt x="423" y="248"/>
                  </a:cubicBezTo>
                  <a:cubicBezTo>
                    <a:pt x="421" y="246"/>
                    <a:pt x="419" y="249"/>
                    <a:pt x="421" y="251"/>
                  </a:cubicBezTo>
                  <a:cubicBezTo>
                    <a:pt x="473" y="293"/>
                    <a:pt x="532" y="306"/>
                    <a:pt x="592" y="330"/>
                  </a:cubicBezTo>
                  <a:cubicBezTo>
                    <a:pt x="618" y="338"/>
                    <a:pt x="644" y="344"/>
                    <a:pt x="671" y="346"/>
                  </a:cubicBezTo>
                  <a:cubicBezTo>
                    <a:pt x="699" y="350"/>
                    <a:pt x="729" y="367"/>
                    <a:pt x="756" y="369"/>
                  </a:cubicBezTo>
                  <a:cubicBezTo>
                    <a:pt x="792" y="374"/>
                    <a:pt x="828" y="382"/>
                    <a:pt x="863" y="391"/>
                  </a:cubicBezTo>
                  <a:cubicBezTo>
                    <a:pt x="827" y="410"/>
                    <a:pt x="772" y="407"/>
                    <a:pt x="733" y="401"/>
                  </a:cubicBezTo>
                  <a:cubicBezTo>
                    <a:pt x="694" y="395"/>
                    <a:pt x="653" y="396"/>
                    <a:pt x="613" y="393"/>
                  </a:cubicBezTo>
                  <a:cubicBezTo>
                    <a:pt x="531" y="389"/>
                    <a:pt x="453" y="366"/>
                    <a:pt x="381" y="325"/>
                  </a:cubicBezTo>
                  <a:cubicBezTo>
                    <a:pt x="373" y="320"/>
                    <a:pt x="363" y="314"/>
                    <a:pt x="354" y="308"/>
                  </a:cubicBezTo>
                  <a:cubicBezTo>
                    <a:pt x="271" y="251"/>
                    <a:pt x="175" y="213"/>
                    <a:pt x="112" y="131"/>
                  </a:cubicBezTo>
                  <a:cubicBezTo>
                    <a:pt x="89" y="101"/>
                    <a:pt x="66" y="72"/>
                    <a:pt x="42" y="42"/>
                  </a:cubicBezTo>
                  <a:cubicBezTo>
                    <a:pt x="31" y="28"/>
                    <a:pt x="23" y="7"/>
                    <a:pt x="5" y="1"/>
                  </a:cubicBezTo>
                  <a:cubicBezTo>
                    <a:pt x="2" y="0"/>
                    <a:pt x="0" y="4"/>
                    <a:pt x="3" y="6"/>
                  </a:cubicBezTo>
                  <a:cubicBezTo>
                    <a:pt x="18" y="12"/>
                    <a:pt x="17" y="25"/>
                    <a:pt x="25" y="36"/>
                  </a:cubicBezTo>
                  <a:cubicBezTo>
                    <a:pt x="42" y="56"/>
                    <a:pt x="57" y="77"/>
                    <a:pt x="71" y="98"/>
                  </a:cubicBezTo>
                  <a:cubicBezTo>
                    <a:pt x="91" y="130"/>
                    <a:pt x="114" y="159"/>
                    <a:pt x="142" y="1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945;p37">
              <a:extLst>
                <a:ext uri="{FF2B5EF4-FFF2-40B4-BE49-F238E27FC236}">
                  <a16:creationId xmlns:a16="http://schemas.microsoft.com/office/drawing/2014/main" id="{0B922AEB-FF41-E91A-962D-741DCE09BDB0}"/>
                </a:ext>
              </a:extLst>
            </p:cNvPr>
            <p:cNvSpPr/>
            <p:nvPr/>
          </p:nvSpPr>
          <p:spPr>
            <a:xfrm>
              <a:off x="8479800" y="4352400"/>
              <a:ext cx="171000" cy="69840"/>
            </a:xfrm>
            <a:custGeom>
              <a:avLst/>
              <a:gdLst/>
              <a:ahLst/>
              <a:cxnLst/>
              <a:rect l="l" t="t" r="r" b="b"/>
              <a:pathLst>
                <a:path w="475" h="194" extrusionOk="0">
                  <a:moveTo>
                    <a:pt x="473" y="114"/>
                  </a:moveTo>
                  <a:cubicBezTo>
                    <a:pt x="474" y="113"/>
                    <a:pt x="474" y="112"/>
                    <a:pt x="474" y="111"/>
                  </a:cubicBezTo>
                  <a:cubicBezTo>
                    <a:pt x="474" y="110"/>
                    <a:pt x="474" y="109"/>
                    <a:pt x="473" y="108"/>
                  </a:cubicBezTo>
                  <a:cubicBezTo>
                    <a:pt x="473" y="108"/>
                    <a:pt x="472" y="107"/>
                    <a:pt x="471" y="106"/>
                  </a:cubicBezTo>
                  <a:cubicBezTo>
                    <a:pt x="470" y="105"/>
                    <a:pt x="469" y="106"/>
                    <a:pt x="468" y="106"/>
                  </a:cubicBezTo>
                  <a:lnTo>
                    <a:pt x="467" y="106"/>
                  </a:lnTo>
                  <a:cubicBezTo>
                    <a:pt x="456" y="108"/>
                    <a:pt x="435" y="115"/>
                    <a:pt x="425" y="116"/>
                  </a:cubicBezTo>
                  <a:cubicBezTo>
                    <a:pt x="425" y="116"/>
                    <a:pt x="424" y="116"/>
                    <a:pt x="423" y="116"/>
                  </a:cubicBezTo>
                  <a:cubicBezTo>
                    <a:pt x="420" y="116"/>
                    <a:pt x="417" y="116"/>
                    <a:pt x="414" y="115"/>
                  </a:cubicBezTo>
                  <a:cubicBezTo>
                    <a:pt x="414" y="114"/>
                    <a:pt x="414" y="114"/>
                    <a:pt x="414" y="114"/>
                  </a:cubicBezTo>
                  <a:cubicBezTo>
                    <a:pt x="413" y="113"/>
                    <a:pt x="413" y="113"/>
                    <a:pt x="412" y="112"/>
                  </a:cubicBezTo>
                  <a:cubicBezTo>
                    <a:pt x="411" y="111"/>
                    <a:pt x="411" y="111"/>
                    <a:pt x="410" y="111"/>
                  </a:cubicBezTo>
                  <a:cubicBezTo>
                    <a:pt x="409" y="111"/>
                    <a:pt x="408" y="112"/>
                    <a:pt x="407" y="112"/>
                  </a:cubicBezTo>
                  <a:lnTo>
                    <a:pt x="406" y="111"/>
                  </a:lnTo>
                  <a:cubicBezTo>
                    <a:pt x="402" y="109"/>
                    <a:pt x="398" y="107"/>
                    <a:pt x="394" y="106"/>
                  </a:cubicBezTo>
                  <a:cubicBezTo>
                    <a:pt x="379" y="101"/>
                    <a:pt x="365" y="94"/>
                    <a:pt x="351" y="87"/>
                  </a:cubicBezTo>
                  <a:cubicBezTo>
                    <a:pt x="341" y="81"/>
                    <a:pt x="331" y="74"/>
                    <a:pt x="322" y="66"/>
                  </a:cubicBezTo>
                  <a:cubicBezTo>
                    <a:pt x="319" y="65"/>
                    <a:pt x="316" y="63"/>
                    <a:pt x="313" y="61"/>
                  </a:cubicBezTo>
                  <a:cubicBezTo>
                    <a:pt x="298" y="52"/>
                    <a:pt x="282" y="45"/>
                    <a:pt x="266" y="40"/>
                  </a:cubicBezTo>
                  <a:cubicBezTo>
                    <a:pt x="244" y="30"/>
                    <a:pt x="222" y="19"/>
                    <a:pt x="202" y="7"/>
                  </a:cubicBezTo>
                  <a:cubicBezTo>
                    <a:pt x="198" y="5"/>
                    <a:pt x="194" y="3"/>
                    <a:pt x="190" y="1"/>
                  </a:cubicBezTo>
                  <a:cubicBezTo>
                    <a:pt x="190" y="0"/>
                    <a:pt x="190" y="0"/>
                    <a:pt x="190" y="0"/>
                  </a:cubicBezTo>
                  <a:cubicBezTo>
                    <a:pt x="189" y="0"/>
                    <a:pt x="189" y="0"/>
                    <a:pt x="188" y="0"/>
                  </a:cubicBezTo>
                  <a:lnTo>
                    <a:pt x="187" y="0"/>
                  </a:lnTo>
                  <a:cubicBezTo>
                    <a:pt x="186" y="1"/>
                    <a:pt x="186" y="1"/>
                    <a:pt x="186" y="1"/>
                  </a:cubicBezTo>
                  <a:cubicBezTo>
                    <a:pt x="185" y="2"/>
                    <a:pt x="185" y="2"/>
                    <a:pt x="185" y="3"/>
                  </a:cubicBezTo>
                  <a:cubicBezTo>
                    <a:pt x="185" y="4"/>
                    <a:pt x="185" y="4"/>
                    <a:pt x="186" y="5"/>
                  </a:cubicBezTo>
                  <a:lnTo>
                    <a:pt x="187" y="5"/>
                  </a:lnTo>
                  <a:cubicBezTo>
                    <a:pt x="241" y="47"/>
                    <a:pt x="308" y="73"/>
                    <a:pt x="362" y="115"/>
                  </a:cubicBezTo>
                  <a:cubicBezTo>
                    <a:pt x="366" y="118"/>
                    <a:pt x="370" y="121"/>
                    <a:pt x="374" y="123"/>
                  </a:cubicBezTo>
                  <a:cubicBezTo>
                    <a:pt x="382" y="127"/>
                    <a:pt x="390" y="131"/>
                    <a:pt x="398" y="133"/>
                  </a:cubicBezTo>
                  <a:cubicBezTo>
                    <a:pt x="397" y="140"/>
                    <a:pt x="395" y="147"/>
                    <a:pt x="392" y="153"/>
                  </a:cubicBezTo>
                  <a:cubicBezTo>
                    <a:pt x="379" y="189"/>
                    <a:pt x="294" y="142"/>
                    <a:pt x="283" y="137"/>
                  </a:cubicBezTo>
                  <a:cubicBezTo>
                    <a:pt x="255" y="124"/>
                    <a:pt x="224" y="117"/>
                    <a:pt x="196" y="105"/>
                  </a:cubicBezTo>
                  <a:cubicBezTo>
                    <a:pt x="133" y="79"/>
                    <a:pt x="60" y="58"/>
                    <a:pt x="2" y="22"/>
                  </a:cubicBezTo>
                  <a:cubicBezTo>
                    <a:pt x="1" y="22"/>
                    <a:pt x="0" y="23"/>
                    <a:pt x="1" y="23"/>
                  </a:cubicBezTo>
                  <a:cubicBezTo>
                    <a:pt x="78" y="79"/>
                    <a:pt x="176" y="108"/>
                    <a:pt x="263" y="145"/>
                  </a:cubicBezTo>
                  <a:cubicBezTo>
                    <a:pt x="304" y="162"/>
                    <a:pt x="346" y="193"/>
                    <a:pt x="392" y="181"/>
                  </a:cubicBezTo>
                  <a:cubicBezTo>
                    <a:pt x="409" y="176"/>
                    <a:pt x="415" y="156"/>
                    <a:pt x="416" y="137"/>
                  </a:cubicBezTo>
                  <a:cubicBezTo>
                    <a:pt x="420" y="138"/>
                    <a:pt x="424" y="139"/>
                    <a:pt x="428" y="139"/>
                  </a:cubicBezTo>
                  <a:cubicBezTo>
                    <a:pt x="437" y="139"/>
                    <a:pt x="447" y="136"/>
                    <a:pt x="455" y="131"/>
                  </a:cubicBezTo>
                  <a:cubicBezTo>
                    <a:pt x="462" y="127"/>
                    <a:pt x="468" y="121"/>
                    <a:pt x="473" y="1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946;p37">
              <a:extLst>
                <a:ext uri="{FF2B5EF4-FFF2-40B4-BE49-F238E27FC236}">
                  <a16:creationId xmlns:a16="http://schemas.microsoft.com/office/drawing/2014/main" id="{0095F73A-E658-CC06-8952-9E7104CCCE90}"/>
                </a:ext>
              </a:extLst>
            </p:cNvPr>
            <p:cNvSpPr/>
            <p:nvPr/>
          </p:nvSpPr>
          <p:spPr>
            <a:xfrm>
              <a:off x="8582760" y="4275720"/>
              <a:ext cx="153720" cy="119880"/>
            </a:xfrm>
            <a:custGeom>
              <a:avLst/>
              <a:gdLst/>
              <a:ahLst/>
              <a:cxnLst/>
              <a:rect l="l" t="t" r="r" b="b"/>
              <a:pathLst>
                <a:path w="427" h="333" extrusionOk="0">
                  <a:moveTo>
                    <a:pt x="159" y="262"/>
                  </a:moveTo>
                  <a:cubicBezTo>
                    <a:pt x="139" y="244"/>
                    <a:pt x="119" y="226"/>
                    <a:pt x="101" y="206"/>
                  </a:cubicBezTo>
                  <a:cubicBezTo>
                    <a:pt x="72" y="177"/>
                    <a:pt x="39" y="153"/>
                    <a:pt x="8" y="125"/>
                  </a:cubicBezTo>
                  <a:cubicBezTo>
                    <a:pt x="5" y="123"/>
                    <a:pt x="0" y="127"/>
                    <a:pt x="3" y="130"/>
                  </a:cubicBezTo>
                  <a:cubicBezTo>
                    <a:pt x="48" y="176"/>
                    <a:pt x="90" y="223"/>
                    <a:pt x="138" y="267"/>
                  </a:cubicBezTo>
                  <a:cubicBezTo>
                    <a:pt x="186" y="310"/>
                    <a:pt x="238" y="332"/>
                    <a:pt x="284" y="272"/>
                  </a:cubicBezTo>
                  <a:cubicBezTo>
                    <a:pt x="284" y="272"/>
                    <a:pt x="285" y="272"/>
                    <a:pt x="285" y="271"/>
                  </a:cubicBezTo>
                  <a:cubicBezTo>
                    <a:pt x="285" y="271"/>
                    <a:pt x="286" y="270"/>
                    <a:pt x="286" y="269"/>
                  </a:cubicBezTo>
                  <a:cubicBezTo>
                    <a:pt x="340" y="294"/>
                    <a:pt x="426" y="277"/>
                    <a:pt x="405" y="204"/>
                  </a:cubicBezTo>
                  <a:cubicBezTo>
                    <a:pt x="403" y="198"/>
                    <a:pt x="395" y="200"/>
                    <a:pt x="393" y="204"/>
                  </a:cubicBezTo>
                  <a:cubicBezTo>
                    <a:pt x="386" y="217"/>
                    <a:pt x="380" y="229"/>
                    <a:pt x="373" y="241"/>
                  </a:cubicBezTo>
                  <a:cubicBezTo>
                    <a:pt x="353" y="274"/>
                    <a:pt x="284" y="241"/>
                    <a:pt x="273" y="230"/>
                  </a:cubicBezTo>
                  <a:cubicBezTo>
                    <a:pt x="245" y="200"/>
                    <a:pt x="223" y="159"/>
                    <a:pt x="196" y="126"/>
                  </a:cubicBezTo>
                  <a:cubicBezTo>
                    <a:pt x="182" y="109"/>
                    <a:pt x="175" y="88"/>
                    <a:pt x="160" y="72"/>
                  </a:cubicBezTo>
                  <a:cubicBezTo>
                    <a:pt x="139" y="48"/>
                    <a:pt x="118" y="23"/>
                    <a:pt x="95" y="0"/>
                  </a:cubicBezTo>
                  <a:lnTo>
                    <a:pt x="94" y="0"/>
                  </a:lnTo>
                  <a:cubicBezTo>
                    <a:pt x="156" y="75"/>
                    <a:pt x="197" y="167"/>
                    <a:pt x="255" y="244"/>
                  </a:cubicBezTo>
                  <a:cubicBezTo>
                    <a:pt x="259" y="249"/>
                    <a:pt x="264" y="254"/>
                    <a:pt x="269" y="258"/>
                  </a:cubicBezTo>
                  <a:cubicBezTo>
                    <a:pt x="232" y="294"/>
                    <a:pt x="199" y="294"/>
                    <a:pt x="159" y="26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947;p37">
              <a:extLst>
                <a:ext uri="{FF2B5EF4-FFF2-40B4-BE49-F238E27FC236}">
                  <a16:creationId xmlns:a16="http://schemas.microsoft.com/office/drawing/2014/main" id="{2C718281-0901-8990-8C6D-CFAC36552382}"/>
                </a:ext>
              </a:extLst>
            </p:cNvPr>
            <p:cNvSpPr/>
            <p:nvPr/>
          </p:nvSpPr>
          <p:spPr>
            <a:xfrm>
              <a:off x="8642160" y="4249800"/>
              <a:ext cx="109080" cy="103320"/>
            </a:xfrm>
            <a:custGeom>
              <a:avLst/>
              <a:gdLst/>
              <a:ahLst/>
              <a:cxnLst/>
              <a:rect l="l" t="t" r="r" b="b"/>
              <a:pathLst>
                <a:path w="303" h="287" extrusionOk="0">
                  <a:moveTo>
                    <a:pt x="280" y="272"/>
                  </a:moveTo>
                  <a:cubicBezTo>
                    <a:pt x="302" y="262"/>
                    <a:pt x="298" y="228"/>
                    <a:pt x="288" y="213"/>
                  </a:cubicBezTo>
                  <a:cubicBezTo>
                    <a:pt x="288" y="212"/>
                    <a:pt x="287" y="211"/>
                    <a:pt x="286" y="211"/>
                  </a:cubicBezTo>
                  <a:cubicBezTo>
                    <a:pt x="285" y="210"/>
                    <a:pt x="284" y="210"/>
                    <a:pt x="283" y="210"/>
                  </a:cubicBezTo>
                  <a:cubicBezTo>
                    <a:pt x="282" y="210"/>
                    <a:pt x="281" y="210"/>
                    <a:pt x="280" y="211"/>
                  </a:cubicBezTo>
                  <a:cubicBezTo>
                    <a:pt x="279" y="211"/>
                    <a:pt x="278" y="212"/>
                    <a:pt x="278" y="213"/>
                  </a:cubicBezTo>
                  <a:cubicBezTo>
                    <a:pt x="277" y="214"/>
                    <a:pt x="276" y="215"/>
                    <a:pt x="276" y="216"/>
                  </a:cubicBezTo>
                  <a:cubicBezTo>
                    <a:pt x="274" y="219"/>
                    <a:pt x="273" y="222"/>
                    <a:pt x="272" y="226"/>
                  </a:cubicBezTo>
                  <a:cubicBezTo>
                    <a:pt x="270" y="254"/>
                    <a:pt x="235" y="245"/>
                    <a:pt x="222" y="226"/>
                  </a:cubicBezTo>
                  <a:cubicBezTo>
                    <a:pt x="202" y="197"/>
                    <a:pt x="181" y="167"/>
                    <a:pt x="157" y="140"/>
                  </a:cubicBezTo>
                  <a:cubicBezTo>
                    <a:pt x="131" y="111"/>
                    <a:pt x="103" y="81"/>
                    <a:pt x="77" y="53"/>
                  </a:cubicBezTo>
                  <a:cubicBezTo>
                    <a:pt x="58" y="33"/>
                    <a:pt x="32" y="22"/>
                    <a:pt x="11" y="5"/>
                  </a:cubicBezTo>
                  <a:cubicBezTo>
                    <a:pt x="6" y="0"/>
                    <a:pt x="0" y="8"/>
                    <a:pt x="5" y="12"/>
                  </a:cubicBezTo>
                  <a:cubicBezTo>
                    <a:pt x="36" y="45"/>
                    <a:pt x="71" y="71"/>
                    <a:pt x="100" y="106"/>
                  </a:cubicBezTo>
                  <a:cubicBezTo>
                    <a:pt x="136" y="148"/>
                    <a:pt x="170" y="192"/>
                    <a:pt x="202" y="238"/>
                  </a:cubicBezTo>
                  <a:cubicBezTo>
                    <a:pt x="220" y="266"/>
                    <a:pt x="247" y="286"/>
                    <a:pt x="280" y="2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948;p37">
              <a:extLst>
                <a:ext uri="{FF2B5EF4-FFF2-40B4-BE49-F238E27FC236}">
                  <a16:creationId xmlns:a16="http://schemas.microsoft.com/office/drawing/2014/main" id="{AF7151B6-3F0C-A1DE-0010-7884D4D21AA2}"/>
                </a:ext>
              </a:extLst>
            </p:cNvPr>
            <p:cNvSpPr/>
            <p:nvPr/>
          </p:nvSpPr>
          <p:spPr>
            <a:xfrm>
              <a:off x="8641080" y="4179240"/>
              <a:ext cx="131400" cy="142920"/>
            </a:xfrm>
            <a:custGeom>
              <a:avLst/>
              <a:gdLst/>
              <a:ahLst/>
              <a:cxnLst/>
              <a:rect l="l" t="t" r="r" b="b"/>
              <a:pathLst>
                <a:path w="365" h="397" extrusionOk="0">
                  <a:moveTo>
                    <a:pt x="275" y="355"/>
                  </a:moveTo>
                  <a:cubicBezTo>
                    <a:pt x="270" y="349"/>
                    <a:pt x="264" y="342"/>
                    <a:pt x="261" y="335"/>
                  </a:cubicBezTo>
                  <a:cubicBezTo>
                    <a:pt x="257" y="328"/>
                    <a:pt x="254" y="322"/>
                    <a:pt x="252" y="315"/>
                  </a:cubicBezTo>
                  <a:cubicBezTo>
                    <a:pt x="225" y="277"/>
                    <a:pt x="196" y="241"/>
                    <a:pt x="166" y="206"/>
                  </a:cubicBezTo>
                  <a:cubicBezTo>
                    <a:pt x="145" y="180"/>
                    <a:pt x="122" y="156"/>
                    <a:pt x="101" y="130"/>
                  </a:cubicBezTo>
                  <a:cubicBezTo>
                    <a:pt x="80" y="105"/>
                    <a:pt x="30" y="92"/>
                    <a:pt x="10" y="64"/>
                  </a:cubicBezTo>
                  <a:cubicBezTo>
                    <a:pt x="7" y="59"/>
                    <a:pt x="0" y="64"/>
                    <a:pt x="3" y="69"/>
                  </a:cubicBezTo>
                  <a:cubicBezTo>
                    <a:pt x="13" y="84"/>
                    <a:pt x="28" y="88"/>
                    <a:pt x="43" y="102"/>
                  </a:cubicBezTo>
                  <a:cubicBezTo>
                    <a:pt x="66" y="123"/>
                    <a:pt x="87" y="142"/>
                    <a:pt x="108" y="165"/>
                  </a:cubicBezTo>
                  <a:cubicBezTo>
                    <a:pt x="153" y="212"/>
                    <a:pt x="186" y="270"/>
                    <a:pt x="228" y="319"/>
                  </a:cubicBezTo>
                  <a:cubicBezTo>
                    <a:pt x="252" y="347"/>
                    <a:pt x="256" y="396"/>
                    <a:pt x="304" y="394"/>
                  </a:cubicBezTo>
                  <a:cubicBezTo>
                    <a:pt x="318" y="394"/>
                    <a:pt x="331" y="391"/>
                    <a:pt x="344" y="386"/>
                  </a:cubicBezTo>
                  <a:cubicBezTo>
                    <a:pt x="346" y="387"/>
                    <a:pt x="348" y="388"/>
                    <a:pt x="351" y="388"/>
                  </a:cubicBezTo>
                  <a:cubicBezTo>
                    <a:pt x="353" y="388"/>
                    <a:pt x="355" y="387"/>
                    <a:pt x="357" y="386"/>
                  </a:cubicBezTo>
                  <a:cubicBezTo>
                    <a:pt x="359" y="385"/>
                    <a:pt x="361" y="383"/>
                    <a:pt x="362" y="381"/>
                  </a:cubicBezTo>
                  <a:cubicBezTo>
                    <a:pt x="363" y="379"/>
                    <a:pt x="364" y="377"/>
                    <a:pt x="364" y="375"/>
                  </a:cubicBezTo>
                  <a:cubicBezTo>
                    <a:pt x="364" y="374"/>
                    <a:pt x="363" y="374"/>
                    <a:pt x="363" y="373"/>
                  </a:cubicBezTo>
                  <a:cubicBezTo>
                    <a:pt x="346" y="227"/>
                    <a:pt x="244" y="96"/>
                    <a:pt x="134" y="4"/>
                  </a:cubicBezTo>
                  <a:cubicBezTo>
                    <a:pt x="129" y="0"/>
                    <a:pt x="123" y="6"/>
                    <a:pt x="127" y="11"/>
                  </a:cubicBezTo>
                  <a:cubicBezTo>
                    <a:pt x="220" y="101"/>
                    <a:pt x="315" y="226"/>
                    <a:pt x="337" y="358"/>
                  </a:cubicBezTo>
                  <a:cubicBezTo>
                    <a:pt x="335" y="360"/>
                    <a:pt x="332" y="363"/>
                    <a:pt x="329" y="364"/>
                  </a:cubicBezTo>
                  <a:cubicBezTo>
                    <a:pt x="322" y="368"/>
                    <a:pt x="314" y="369"/>
                    <a:pt x="307" y="369"/>
                  </a:cubicBezTo>
                  <a:cubicBezTo>
                    <a:pt x="299" y="369"/>
                    <a:pt x="291" y="368"/>
                    <a:pt x="286" y="364"/>
                  </a:cubicBezTo>
                  <a:cubicBezTo>
                    <a:pt x="281" y="362"/>
                    <a:pt x="278" y="359"/>
                    <a:pt x="275" y="3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949;p37">
              <a:extLst>
                <a:ext uri="{FF2B5EF4-FFF2-40B4-BE49-F238E27FC236}">
                  <a16:creationId xmlns:a16="http://schemas.microsoft.com/office/drawing/2014/main" id="{291BBCF1-DE19-8DE5-F271-6955165092F1}"/>
                </a:ext>
              </a:extLst>
            </p:cNvPr>
            <p:cNvSpPr/>
            <p:nvPr/>
          </p:nvSpPr>
          <p:spPr>
            <a:xfrm>
              <a:off x="8276400" y="4216680"/>
              <a:ext cx="139680" cy="79560"/>
            </a:xfrm>
            <a:custGeom>
              <a:avLst/>
              <a:gdLst/>
              <a:ahLst/>
              <a:cxnLst/>
              <a:rect l="l" t="t" r="r" b="b"/>
              <a:pathLst>
                <a:path w="388" h="221" extrusionOk="0">
                  <a:moveTo>
                    <a:pt x="380" y="84"/>
                  </a:moveTo>
                  <a:cubicBezTo>
                    <a:pt x="379" y="84"/>
                    <a:pt x="379" y="84"/>
                    <a:pt x="379" y="84"/>
                  </a:cubicBezTo>
                  <a:cubicBezTo>
                    <a:pt x="379" y="83"/>
                    <a:pt x="378" y="82"/>
                    <a:pt x="377" y="82"/>
                  </a:cubicBezTo>
                  <a:cubicBezTo>
                    <a:pt x="376" y="81"/>
                    <a:pt x="376" y="81"/>
                    <a:pt x="375" y="81"/>
                  </a:cubicBezTo>
                  <a:cubicBezTo>
                    <a:pt x="374" y="81"/>
                    <a:pt x="373" y="81"/>
                    <a:pt x="372" y="82"/>
                  </a:cubicBezTo>
                  <a:cubicBezTo>
                    <a:pt x="372" y="82"/>
                    <a:pt x="371" y="82"/>
                    <a:pt x="371" y="83"/>
                  </a:cubicBezTo>
                  <a:cubicBezTo>
                    <a:pt x="355" y="102"/>
                    <a:pt x="338" y="118"/>
                    <a:pt x="347" y="144"/>
                  </a:cubicBezTo>
                  <a:cubicBezTo>
                    <a:pt x="346" y="144"/>
                    <a:pt x="345" y="144"/>
                    <a:pt x="344" y="144"/>
                  </a:cubicBezTo>
                  <a:cubicBezTo>
                    <a:pt x="338" y="144"/>
                    <a:pt x="333" y="144"/>
                    <a:pt x="328" y="143"/>
                  </a:cubicBezTo>
                  <a:cubicBezTo>
                    <a:pt x="314" y="141"/>
                    <a:pt x="301" y="136"/>
                    <a:pt x="288" y="130"/>
                  </a:cubicBezTo>
                  <a:cubicBezTo>
                    <a:pt x="287" y="130"/>
                    <a:pt x="286" y="129"/>
                    <a:pt x="285" y="128"/>
                  </a:cubicBezTo>
                  <a:cubicBezTo>
                    <a:pt x="274" y="122"/>
                    <a:pt x="263" y="117"/>
                    <a:pt x="251" y="114"/>
                  </a:cubicBezTo>
                  <a:lnTo>
                    <a:pt x="251" y="113"/>
                  </a:lnTo>
                  <a:cubicBezTo>
                    <a:pt x="251" y="75"/>
                    <a:pt x="241" y="38"/>
                    <a:pt x="222" y="5"/>
                  </a:cubicBezTo>
                  <a:cubicBezTo>
                    <a:pt x="219" y="0"/>
                    <a:pt x="213" y="3"/>
                    <a:pt x="213" y="8"/>
                  </a:cubicBezTo>
                  <a:cubicBezTo>
                    <a:pt x="213" y="22"/>
                    <a:pt x="216" y="37"/>
                    <a:pt x="223" y="50"/>
                  </a:cubicBezTo>
                  <a:cubicBezTo>
                    <a:pt x="230" y="70"/>
                    <a:pt x="234" y="91"/>
                    <a:pt x="234" y="112"/>
                  </a:cubicBezTo>
                  <a:cubicBezTo>
                    <a:pt x="234" y="119"/>
                    <a:pt x="234" y="125"/>
                    <a:pt x="233" y="132"/>
                  </a:cubicBezTo>
                  <a:cubicBezTo>
                    <a:pt x="231" y="144"/>
                    <a:pt x="228" y="156"/>
                    <a:pt x="223" y="167"/>
                  </a:cubicBezTo>
                  <a:cubicBezTo>
                    <a:pt x="215" y="186"/>
                    <a:pt x="185" y="154"/>
                    <a:pt x="184" y="153"/>
                  </a:cubicBezTo>
                  <a:cubicBezTo>
                    <a:pt x="179" y="148"/>
                    <a:pt x="174" y="144"/>
                    <a:pt x="169" y="141"/>
                  </a:cubicBezTo>
                  <a:cubicBezTo>
                    <a:pt x="166" y="139"/>
                    <a:pt x="164" y="139"/>
                    <a:pt x="162" y="138"/>
                  </a:cubicBezTo>
                  <a:cubicBezTo>
                    <a:pt x="159" y="118"/>
                    <a:pt x="152" y="99"/>
                    <a:pt x="142" y="82"/>
                  </a:cubicBezTo>
                  <a:cubicBezTo>
                    <a:pt x="140" y="79"/>
                    <a:pt x="138" y="75"/>
                    <a:pt x="136" y="72"/>
                  </a:cubicBezTo>
                  <a:cubicBezTo>
                    <a:pt x="133" y="69"/>
                    <a:pt x="126" y="72"/>
                    <a:pt x="128" y="77"/>
                  </a:cubicBezTo>
                  <a:cubicBezTo>
                    <a:pt x="130" y="87"/>
                    <a:pt x="126" y="99"/>
                    <a:pt x="129" y="108"/>
                  </a:cubicBezTo>
                  <a:cubicBezTo>
                    <a:pt x="135" y="121"/>
                    <a:pt x="139" y="135"/>
                    <a:pt x="141" y="149"/>
                  </a:cubicBezTo>
                  <a:cubicBezTo>
                    <a:pt x="142" y="160"/>
                    <a:pt x="142" y="170"/>
                    <a:pt x="142" y="180"/>
                  </a:cubicBezTo>
                  <a:cubicBezTo>
                    <a:pt x="142" y="183"/>
                    <a:pt x="142" y="186"/>
                    <a:pt x="142" y="190"/>
                  </a:cubicBezTo>
                  <a:cubicBezTo>
                    <a:pt x="142" y="203"/>
                    <a:pt x="118" y="186"/>
                    <a:pt x="113" y="183"/>
                  </a:cubicBezTo>
                  <a:cubicBezTo>
                    <a:pt x="64" y="156"/>
                    <a:pt x="39" y="115"/>
                    <a:pt x="10" y="69"/>
                  </a:cubicBezTo>
                  <a:cubicBezTo>
                    <a:pt x="10" y="68"/>
                    <a:pt x="10" y="67"/>
                    <a:pt x="9" y="67"/>
                  </a:cubicBezTo>
                  <a:cubicBezTo>
                    <a:pt x="8" y="66"/>
                    <a:pt x="7" y="67"/>
                    <a:pt x="6" y="67"/>
                  </a:cubicBezTo>
                  <a:cubicBezTo>
                    <a:pt x="5" y="67"/>
                    <a:pt x="4" y="66"/>
                    <a:pt x="3" y="67"/>
                  </a:cubicBezTo>
                  <a:cubicBezTo>
                    <a:pt x="2" y="67"/>
                    <a:pt x="1" y="69"/>
                    <a:pt x="1" y="69"/>
                  </a:cubicBezTo>
                  <a:cubicBezTo>
                    <a:pt x="0" y="70"/>
                    <a:pt x="0" y="71"/>
                    <a:pt x="0" y="72"/>
                  </a:cubicBezTo>
                  <a:cubicBezTo>
                    <a:pt x="0" y="73"/>
                    <a:pt x="0" y="73"/>
                    <a:pt x="0" y="74"/>
                  </a:cubicBezTo>
                  <a:cubicBezTo>
                    <a:pt x="6" y="88"/>
                    <a:pt x="12" y="101"/>
                    <a:pt x="20" y="115"/>
                  </a:cubicBezTo>
                  <a:cubicBezTo>
                    <a:pt x="32" y="136"/>
                    <a:pt x="48" y="157"/>
                    <a:pt x="65" y="175"/>
                  </a:cubicBezTo>
                  <a:cubicBezTo>
                    <a:pt x="75" y="184"/>
                    <a:pt x="86" y="193"/>
                    <a:pt x="98" y="200"/>
                  </a:cubicBezTo>
                  <a:cubicBezTo>
                    <a:pt x="112" y="208"/>
                    <a:pt x="128" y="214"/>
                    <a:pt x="144" y="217"/>
                  </a:cubicBezTo>
                  <a:cubicBezTo>
                    <a:pt x="165" y="220"/>
                    <a:pt x="168" y="187"/>
                    <a:pt x="162" y="152"/>
                  </a:cubicBezTo>
                  <a:cubicBezTo>
                    <a:pt x="184" y="171"/>
                    <a:pt x="218" y="214"/>
                    <a:pt x="234" y="178"/>
                  </a:cubicBezTo>
                  <a:cubicBezTo>
                    <a:pt x="241" y="162"/>
                    <a:pt x="245" y="146"/>
                    <a:pt x="247" y="130"/>
                  </a:cubicBezTo>
                  <a:cubicBezTo>
                    <a:pt x="280" y="146"/>
                    <a:pt x="328" y="183"/>
                    <a:pt x="363" y="160"/>
                  </a:cubicBezTo>
                  <a:cubicBezTo>
                    <a:pt x="372" y="155"/>
                    <a:pt x="366" y="141"/>
                    <a:pt x="363" y="134"/>
                  </a:cubicBezTo>
                  <a:cubicBezTo>
                    <a:pt x="360" y="115"/>
                    <a:pt x="387" y="104"/>
                    <a:pt x="380"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950;p37">
              <a:extLst>
                <a:ext uri="{FF2B5EF4-FFF2-40B4-BE49-F238E27FC236}">
                  <a16:creationId xmlns:a16="http://schemas.microsoft.com/office/drawing/2014/main" id="{3904F370-5156-AFF1-A3D0-75D5799B0818}"/>
                </a:ext>
              </a:extLst>
            </p:cNvPr>
            <p:cNvSpPr/>
            <p:nvPr/>
          </p:nvSpPr>
          <p:spPr>
            <a:xfrm>
              <a:off x="8395920" y="4132080"/>
              <a:ext cx="251640" cy="127080"/>
            </a:xfrm>
            <a:custGeom>
              <a:avLst/>
              <a:gdLst/>
              <a:ahLst/>
              <a:cxnLst/>
              <a:rect l="l" t="t" r="r" b="b"/>
              <a:pathLst>
                <a:path w="699" h="353" extrusionOk="0">
                  <a:moveTo>
                    <a:pt x="665" y="4"/>
                  </a:moveTo>
                  <a:cubicBezTo>
                    <a:pt x="661" y="27"/>
                    <a:pt x="659" y="51"/>
                    <a:pt x="658" y="75"/>
                  </a:cubicBezTo>
                  <a:cubicBezTo>
                    <a:pt x="658" y="81"/>
                    <a:pt x="656" y="109"/>
                    <a:pt x="647" y="110"/>
                  </a:cubicBezTo>
                  <a:cubicBezTo>
                    <a:pt x="639" y="109"/>
                    <a:pt x="631" y="106"/>
                    <a:pt x="624" y="102"/>
                  </a:cubicBezTo>
                  <a:cubicBezTo>
                    <a:pt x="615" y="97"/>
                    <a:pt x="607" y="89"/>
                    <a:pt x="601" y="79"/>
                  </a:cubicBezTo>
                  <a:cubicBezTo>
                    <a:pt x="600" y="78"/>
                    <a:pt x="600" y="77"/>
                    <a:pt x="599" y="75"/>
                  </a:cubicBezTo>
                  <a:cubicBezTo>
                    <a:pt x="599" y="74"/>
                    <a:pt x="599" y="73"/>
                    <a:pt x="598" y="72"/>
                  </a:cubicBezTo>
                  <a:cubicBezTo>
                    <a:pt x="598" y="71"/>
                    <a:pt x="597" y="71"/>
                    <a:pt x="596" y="70"/>
                  </a:cubicBezTo>
                  <a:cubicBezTo>
                    <a:pt x="595" y="69"/>
                    <a:pt x="594" y="69"/>
                    <a:pt x="593" y="69"/>
                  </a:cubicBezTo>
                  <a:cubicBezTo>
                    <a:pt x="592" y="69"/>
                    <a:pt x="591" y="69"/>
                    <a:pt x="590" y="70"/>
                  </a:cubicBezTo>
                  <a:cubicBezTo>
                    <a:pt x="589" y="71"/>
                    <a:pt x="588" y="71"/>
                    <a:pt x="588" y="72"/>
                  </a:cubicBezTo>
                  <a:cubicBezTo>
                    <a:pt x="587" y="73"/>
                    <a:pt x="587" y="74"/>
                    <a:pt x="587" y="75"/>
                  </a:cubicBezTo>
                  <a:cubicBezTo>
                    <a:pt x="586" y="77"/>
                    <a:pt x="586" y="80"/>
                    <a:pt x="586" y="82"/>
                  </a:cubicBezTo>
                  <a:cubicBezTo>
                    <a:pt x="586" y="84"/>
                    <a:pt x="586" y="86"/>
                    <a:pt x="587" y="89"/>
                  </a:cubicBezTo>
                  <a:cubicBezTo>
                    <a:pt x="589" y="114"/>
                    <a:pt x="593" y="169"/>
                    <a:pt x="567" y="159"/>
                  </a:cubicBezTo>
                  <a:cubicBezTo>
                    <a:pt x="545" y="152"/>
                    <a:pt x="524" y="143"/>
                    <a:pt x="505" y="131"/>
                  </a:cubicBezTo>
                  <a:cubicBezTo>
                    <a:pt x="504" y="131"/>
                    <a:pt x="504" y="131"/>
                    <a:pt x="503" y="130"/>
                  </a:cubicBezTo>
                  <a:cubicBezTo>
                    <a:pt x="502" y="127"/>
                    <a:pt x="502" y="123"/>
                    <a:pt x="502" y="119"/>
                  </a:cubicBezTo>
                  <a:cubicBezTo>
                    <a:pt x="502" y="115"/>
                    <a:pt x="496" y="115"/>
                    <a:pt x="496" y="119"/>
                  </a:cubicBezTo>
                  <a:cubicBezTo>
                    <a:pt x="495" y="123"/>
                    <a:pt x="496" y="123"/>
                    <a:pt x="496" y="125"/>
                  </a:cubicBezTo>
                  <a:cubicBezTo>
                    <a:pt x="487" y="119"/>
                    <a:pt x="480" y="111"/>
                    <a:pt x="474" y="102"/>
                  </a:cubicBezTo>
                  <a:cubicBezTo>
                    <a:pt x="474" y="101"/>
                    <a:pt x="473" y="101"/>
                    <a:pt x="473" y="101"/>
                  </a:cubicBezTo>
                  <a:cubicBezTo>
                    <a:pt x="472" y="100"/>
                    <a:pt x="471" y="100"/>
                    <a:pt x="470" y="100"/>
                  </a:cubicBezTo>
                  <a:cubicBezTo>
                    <a:pt x="469" y="100"/>
                    <a:pt x="468" y="100"/>
                    <a:pt x="467" y="101"/>
                  </a:cubicBezTo>
                  <a:cubicBezTo>
                    <a:pt x="466" y="102"/>
                    <a:pt x="466" y="102"/>
                    <a:pt x="465" y="103"/>
                  </a:cubicBezTo>
                  <a:cubicBezTo>
                    <a:pt x="465" y="103"/>
                    <a:pt x="464" y="104"/>
                    <a:pt x="464" y="105"/>
                  </a:cubicBezTo>
                  <a:cubicBezTo>
                    <a:pt x="464" y="106"/>
                    <a:pt x="464" y="106"/>
                    <a:pt x="465" y="107"/>
                  </a:cubicBezTo>
                  <a:cubicBezTo>
                    <a:pt x="466" y="110"/>
                    <a:pt x="467" y="113"/>
                    <a:pt x="469" y="116"/>
                  </a:cubicBezTo>
                  <a:cubicBezTo>
                    <a:pt x="476" y="128"/>
                    <a:pt x="485" y="138"/>
                    <a:pt x="496" y="146"/>
                  </a:cubicBezTo>
                  <a:cubicBezTo>
                    <a:pt x="496" y="156"/>
                    <a:pt x="497" y="166"/>
                    <a:pt x="498" y="176"/>
                  </a:cubicBezTo>
                  <a:cubicBezTo>
                    <a:pt x="498" y="191"/>
                    <a:pt x="498" y="205"/>
                    <a:pt x="497" y="219"/>
                  </a:cubicBezTo>
                  <a:cubicBezTo>
                    <a:pt x="496" y="219"/>
                    <a:pt x="496" y="219"/>
                    <a:pt x="495" y="220"/>
                  </a:cubicBezTo>
                  <a:cubicBezTo>
                    <a:pt x="491" y="229"/>
                    <a:pt x="456" y="230"/>
                    <a:pt x="448" y="230"/>
                  </a:cubicBezTo>
                  <a:cubicBezTo>
                    <a:pt x="419" y="227"/>
                    <a:pt x="391" y="219"/>
                    <a:pt x="365" y="206"/>
                  </a:cubicBezTo>
                  <a:cubicBezTo>
                    <a:pt x="329" y="190"/>
                    <a:pt x="295" y="141"/>
                    <a:pt x="271" y="111"/>
                  </a:cubicBezTo>
                  <a:cubicBezTo>
                    <a:pt x="271" y="111"/>
                    <a:pt x="271" y="112"/>
                    <a:pt x="270" y="111"/>
                  </a:cubicBezTo>
                  <a:cubicBezTo>
                    <a:pt x="269" y="110"/>
                    <a:pt x="269" y="110"/>
                    <a:pt x="268" y="110"/>
                  </a:cubicBezTo>
                  <a:cubicBezTo>
                    <a:pt x="268" y="110"/>
                    <a:pt x="267" y="110"/>
                    <a:pt x="266" y="111"/>
                  </a:cubicBezTo>
                  <a:lnTo>
                    <a:pt x="265" y="112"/>
                  </a:lnTo>
                  <a:cubicBezTo>
                    <a:pt x="265" y="113"/>
                    <a:pt x="264" y="113"/>
                    <a:pt x="264" y="114"/>
                  </a:cubicBezTo>
                  <a:cubicBezTo>
                    <a:pt x="264" y="115"/>
                    <a:pt x="265" y="115"/>
                    <a:pt x="265" y="116"/>
                  </a:cubicBezTo>
                  <a:cubicBezTo>
                    <a:pt x="280" y="139"/>
                    <a:pt x="298" y="161"/>
                    <a:pt x="318" y="181"/>
                  </a:cubicBezTo>
                  <a:cubicBezTo>
                    <a:pt x="307" y="210"/>
                    <a:pt x="316" y="245"/>
                    <a:pt x="318" y="275"/>
                  </a:cubicBezTo>
                  <a:cubicBezTo>
                    <a:pt x="319" y="290"/>
                    <a:pt x="322" y="312"/>
                    <a:pt x="301" y="311"/>
                  </a:cubicBezTo>
                  <a:cubicBezTo>
                    <a:pt x="288" y="310"/>
                    <a:pt x="276" y="306"/>
                    <a:pt x="265" y="299"/>
                  </a:cubicBezTo>
                  <a:cubicBezTo>
                    <a:pt x="259" y="296"/>
                    <a:pt x="253" y="292"/>
                    <a:pt x="248" y="287"/>
                  </a:cubicBezTo>
                  <a:cubicBezTo>
                    <a:pt x="248" y="286"/>
                    <a:pt x="247" y="286"/>
                    <a:pt x="246" y="285"/>
                  </a:cubicBezTo>
                  <a:cubicBezTo>
                    <a:pt x="245" y="285"/>
                    <a:pt x="245" y="284"/>
                    <a:pt x="244" y="284"/>
                  </a:cubicBezTo>
                  <a:cubicBezTo>
                    <a:pt x="243" y="284"/>
                    <a:pt x="243" y="284"/>
                    <a:pt x="242" y="285"/>
                  </a:cubicBezTo>
                  <a:cubicBezTo>
                    <a:pt x="241" y="276"/>
                    <a:pt x="240" y="268"/>
                    <a:pt x="238" y="259"/>
                  </a:cubicBezTo>
                  <a:lnTo>
                    <a:pt x="237" y="259"/>
                  </a:lnTo>
                  <a:cubicBezTo>
                    <a:pt x="237" y="258"/>
                    <a:pt x="236" y="257"/>
                    <a:pt x="236" y="257"/>
                  </a:cubicBezTo>
                  <a:cubicBezTo>
                    <a:pt x="235" y="256"/>
                    <a:pt x="234" y="256"/>
                    <a:pt x="233" y="256"/>
                  </a:cubicBezTo>
                  <a:cubicBezTo>
                    <a:pt x="232" y="256"/>
                    <a:pt x="232" y="256"/>
                    <a:pt x="231" y="257"/>
                  </a:cubicBezTo>
                  <a:cubicBezTo>
                    <a:pt x="230" y="258"/>
                    <a:pt x="229" y="258"/>
                    <a:pt x="229" y="259"/>
                  </a:cubicBezTo>
                  <a:lnTo>
                    <a:pt x="228" y="259"/>
                  </a:lnTo>
                  <a:cubicBezTo>
                    <a:pt x="225" y="274"/>
                    <a:pt x="224" y="290"/>
                    <a:pt x="224" y="305"/>
                  </a:cubicBezTo>
                  <a:cubicBezTo>
                    <a:pt x="224" y="313"/>
                    <a:pt x="224" y="321"/>
                    <a:pt x="225" y="329"/>
                  </a:cubicBezTo>
                  <a:cubicBezTo>
                    <a:pt x="225" y="332"/>
                    <a:pt x="186" y="329"/>
                    <a:pt x="183" y="329"/>
                  </a:cubicBezTo>
                  <a:cubicBezTo>
                    <a:pt x="161" y="329"/>
                    <a:pt x="141" y="323"/>
                    <a:pt x="122" y="313"/>
                  </a:cubicBezTo>
                  <a:cubicBezTo>
                    <a:pt x="120" y="311"/>
                    <a:pt x="118" y="310"/>
                    <a:pt x="117" y="309"/>
                  </a:cubicBezTo>
                  <a:cubicBezTo>
                    <a:pt x="96" y="294"/>
                    <a:pt x="78" y="275"/>
                    <a:pt x="65" y="253"/>
                  </a:cubicBezTo>
                  <a:cubicBezTo>
                    <a:pt x="65" y="252"/>
                    <a:pt x="64" y="251"/>
                    <a:pt x="64" y="250"/>
                  </a:cubicBezTo>
                  <a:cubicBezTo>
                    <a:pt x="47" y="228"/>
                    <a:pt x="32" y="205"/>
                    <a:pt x="18" y="181"/>
                  </a:cubicBezTo>
                  <a:cubicBezTo>
                    <a:pt x="13" y="173"/>
                    <a:pt x="9" y="165"/>
                    <a:pt x="5" y="157"/>
                  </a:cubicBezTo>
                  <a:lnTo>
                    <a:pt x="4" y="157"/>
                  </a:lnTo>
                  <a:lnTo>
                    <a:pt x="4" y="156"/>
                  </a:lnTo>
                  <a:cubicBezTo>
                    <a:pt x="3" y="156"/>
                    <a:pt x="3" y="156"/>
                    <a:pt x="2" y="156"/>
                  </a:cubicBezTo>
                  <a:lnTo>
                    <a:pt x="1" y="156"/>
                  </a:lnTo>
                  <a:lnTo>
                    <a:pt x="0" y="157"/>
                  </a:lnTo>
                  <a:lnTo>
                    <a:pt x="0" y="158"/>
                  </a:lnTo>
                  <a:cubicBezTo>
                    <a:pt x="0" y="159"/>
                    <a:pt x="0" y="159"/>
                    <a:pt x="0" y="159"/>
                  </a:cubicBezTo>
                  <a:cubicBezTo>
                    <a:pt x="9" y="185"/>
                    <a:pt x="20" y="209"/>
                    <a:pt x="34" y="233"/>
                  </a:cubicBezTo>
                  <a:cubicBezTo>
                    <a:pt x="48" y="258"/>
                    <a:pt x="65" y="281"/>
                    <a:pt x="84" y="303"/>
                  </a:cubicBezTo>
                  <a:cubicBezTo>
                    <a:pt x="126" y="350"/>
                    <a:pt x="177" y="339"/>
                    <a:pt x="232" y="351"/>
                  </a:cubicBezTo>
                  <a:cubicBezTo>
                    <a:pt x="237" y="352"/>
                    <a:pt x="241" y="347"/>
                    <a:pt x="241" y="343"/>
                  </a:cubicBezTo>
                  <a:cubicBezTo>
                    <a:pt x="243" y="332"/>
                    <a:pt x="244" y="321"/>
                    <a:pt x="244" y="311"/>
                  </a:cubicBezTo>
                  <a:cubicBezTo>
                    <a:pt x="244" y="309"/>
                    <a:pt x="244" y="308"/>
                    <a:pt x="244" y="306"/>
                  </a:cubicBezTo>
                  <a:cubicBezTo>
                    <a:pt x="249" y="312"/>
                    <a:pt x="256" y="317"/>
                    <a:pt x="263" y="321"/>
                  </a:cubicBezTo>
                  <a:cubicBezTo>
                    <a:pt x="275" y="328"/>
                    <a:pt x="288" y="332"/>
                    <a:pt x="302" y="332"/>
                  </a:cubicBezTo>
                  <a:cubicBezTo>
                    <a:pt x="311" y="332"/>
                    <a:pt x="319" y="331"/>
                    <a:pt x="328" y="328"/>
                  </a:cubicBezTo>
                  <a:cubicBezTo>
                    <a:pt x="342" y="320"/>
                    <a:pt x="340" y="295"/>
                    <a:pt x="339" y="282"/>
                  </a:cubicBezTo>
                  <a:cubicBezTo>
                    <a:pt x="339" y="280"/>
                    <a:pt x="339" y="278"/>
                    <a:pt x="339" y="276"/>
                  </a:cubicBezTo>
                  <a:cubicBezTo>
                    <a:pt x="339" y="249"/>
                    <a:pt x="336" y="222"/>
                    <a:pt x="331" y="195"/>
                  </a:cubicBezTo>
                  <a:cubicBezTo>
                    <a:pt x="377" y="237"/>
                    <a:pt x="436" y="262"/>
                    <a:pt x="497" y="231"/>
                  </a:cubicBezTo>
                  <a:cubicBezTo>
                    <a:pt x="498" y="232"/>
                    <a:pt x="498" y="232"/>
                    <a:pt x="499" y="233"/>
                  </a:cubicBezTo>
                  <a:cubicBezTo>
                    <a:pt x="500" y="233"/>
                    <a:pt x="502" y="234"/>
                    <a:pt x="503" y="234"/>
                  </a:cubicBezTo>
                  <a:cubicBezTo>
                    <a:pt x="504" y="234"/>
                    <a:pt x="506" y="234"/>
                    <a:pt x="507" y="233"/>
                  </a:cubicBezTo>
                  <a:cubicBezTo>
                    <a:pt x="508" y="232"/>
                    <a:pt x="509" y="231"/>
                    <a:pt x="510" y="230"/>
                  </a:cubicBezTo>
                  <a:cubicBezTo>
                    <a:pt x="510" y="229"/>
                    <a:pt x="511" y="228"/>
                    <a:pt x="511" y="227"/>
                  </a:cubicBezTo>
                  <a:cubicBezTo>
                    <a:pt x="511" y="210"/>
                    <a:pt x="512" y="193"/>
                    <a:pt x="512" y="176"/>
                  </a:cubicBezTo>
                  <a:cubicBezTo>
                    <a:pt x="512" y="170"/>
                    <a:pt x="511" y="163"/>
                    <a:pt x="509" y="157"/>
                  </a:cubicBezTo>
                  <a:cubicBezTo>
                    <a:pt x="511" y="158"/>
                    <a:pt x="513" y="159"/>
                    <a:pt x="514" y="160"/>
                  </a:cubicBezTo>
                  <a:cubicBezTo>
                    <a:pt x="534" y="171"/>
                    <a:pt x="555" y="179"/>
                    <a:pt x="577" y="183"/>
                  </a:cubicBezTo>
                  <a:cubicBezTo>
                    <a:pt x="609" y="188"/>
                    <a:pt x="608" y="147"/>
                    <a:pt x="603" y="113"/>
                  </a:cubicBezTo>
                  <a:cubicBezTo>
                    <a:pt x="607" y="116"/>
                    <a:pt x="610" y="118"/>
                    <a:pt x="614" y="120"/>
                  </a:cubicBezTo>
                  <a:cubicBezTo>
                    <a:pt x="625" y="127"/>
                    <a:pt x="638" y="131"/>
                    <a:pt x="651" y="131"/>
                  </a:cubicBezTo>
                  <a:cubicBezTo>
                    <a:pt x="698" y="131"/>
                    <a:pt x="684" y="30"/>
                    <a:pt x="678" y="5"/>
                  </a:cubicBezTo>
                  <a:cubicBezTo>
                    <a:pt x="677" y="4"/>
                    <a:pt x="677" y="4"/>
                    <a:pt x="677" y="4"/>
                  </a:cubicBezTo>
                  <a:cubicBezTo>
                    <a:pt x="677" y="3"/>
                    <a:pt x="677" y="2"/>
                    <a:pt x="675" y="1"/>
                  </a:cubicBezTo>
                  <a:cubicBezTo>
                    <a:pt x="673" y="0"/>
                    <a:pt x="672" y="0"/>
                    <a:pt x="671" y="0"/>
                  </a:cubicBezTo>
                  <a:cubicBezTo>
                    <a:pt x="670" y="0"/>
                    <a:pt x="668" y="1"/>
                    <a:pt x="667" y="1"/>
                  </a:cubicBezTo>
                  <a:cubicBezTo>
                    <a:pt x="666" y="2"/>
                    <a:pt x="665" y="3"/>
                    <a:pt x="665"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951;p37">
              <a:extLst>
                <a:ext uri="{FF2B5EF4-FFF2-40B4-BE49-F238E27FC236}">
                  <a16:creationId xmlns:a16="http://schemas.microsoft.com/office/drawing/2014/main" id="{72EBE64B-C32E-5CA6-EB37-AB230E8C97AE}"/>
                </a:ext>
              </a:extLst>
            </p:cNvPr>
            <p:cNvSpPr/>
            <p:nvPr/>
          </p:nvSpPr>
          <p:spPr>
            <a:xfrm>
              <a:off x="8476920" y="4464360"/>
              <a:ext cx="140400" cy="147600"/>
            </a:xfrm>
            <a:custGeom>
              <a:avLst/>
              <a:gdLst/>
              <a:ahLst/>
              <a:cxnLst/>
              <a:rect l="l" t="t" r="r" b="b"/>
              <a:pathLst>
                <a:path w="390" h="410" extrusionOk="0">
                  <a:moveTo>
                    <a:pt x="349" y="145"/>
                  </a:moveTo>
                  <a:cubicBezTo>
                    <a:pt x="385" y="143"/>
                    <a:pt x="389" y="64"/>
                    <a:pt x="384" y="41"/>
                  </a:cubicBezTo>
                  <a:cubicBezTo>
                    <a:pt x="384" y="40"/>
                    <a:pt x="383" y="39"/>
                    <a:pt x="383" y="38"/>
                  </a:cubicBezTo>
                  <a:cubicBezTo>
                    <a:pt x="382" y="37"/>
                    <a:pt x="382" y="37"/>
                    <a:pt x="381" y="36"/>
                  </a:cubicBezTo>
                  <a:cubicBezTo>
                    <a:pt x="380" y="35"/>
                    <a:pt x="379" y="35"/>
                    <a:pt x="378" y="35"/>
                  </a:cubicBezTo>
                  <a:cubicBezTo>
                    <a:pt x="377" y="35"/>
                    <a:pt x="376" y="35"/>
                    <a:pt x="375" y="36"/>
                  </a:cubicBezTo>
                  <a:cubicBezTo>
                    <a:pt x="374" y="37"/>
                    <a:pt x="373" y="37"/>
                    <a:pt x="373" y="38"/>
                  </a:cubicBezTo>
                  <a:cubicBezTo>
                    <a:pt x="372" y="39"/>
                    <a:pt x="372" y="40"/>
                    <a:pt x="372" y="41"/>
                  </a:cubicBezTo>
                  <a:cubicBezTo>
                    <a:pt x="362" y="74"/>
                    <a:pt x="368" y="126"/>
                    <a:pt x="324" y="127"/>
                  </a:cubicBezTo>
                  <a:cubicBezTo>
                    <a:pt x="294" y="127"/>
                    <a:pt x="269" y="111"/>
                    <a:pt x="242" y="102"/>
                  </a:cubicBezTo>
                  <a:cubicBezTo>
                    <a:pt x="237" y="101"/>
                    <a:pt x="235" y="102"/>
                    <a:pt x="234" y="104"/>
                  </a:cubicBezTo>
                  <a:cubicBezTo>
                    <a:pt x="232" y="102"/>
                    <a:pt x="230" y="101"/>
                    <a:pt x="227" y="99"/>
                  </a:cubicBezTo>
                  <a:cubicBezTo>
                    <a:pt x="256" y="85"/>
                    <a:pt x="245" y="20"/>
                    <a:pt x="225" y="4"/>
                  </a:cubicBezTo>
                  <a:cubicBezTo>
                    <a:pt x="220" y="0"/>
                    <a:pt x="213" y="4"/>
                    <a:pt x="215" y="10"/>
                  </a:cubicBezTo>
                  <a:cubicBezTo>
                    <a:pt x="219" y="30"/>
                    <a:pt x="222" y="50"/>
                    <a:pt x="222" y="70"/>
                  </a:cubicBezTo>
                  <a:cubicBezTo>
                    <a:pt x="225" y="95"/>
                    <a:pt x="182" y="84"/>
                    <a:pt x="164" y="83"/>
                  </a:cubicBezTo>
                  <a:cubicBezTo>
                    <a:pt x="110" y="78"/>
                    <a:pt x="57" y="70"/>
                    <a:pt x="4" y="59"/>
                  </a:cubicBezTo>
                  <a:cubicBezTo>
                    <a:pt x="1" y="59"/>
                    <a:pt x="0" y="64"/>
                    <a:pt x="3" y="65"/>
                  </a:cubicBezTo>
                  <a:cubicBezTo>
                    <a:pt x="17" y="71"/>
                    <a:pt x="41" y="90"/>
                    <a:pt x="58" y="90"/>
                  </a:cubicBezTo>
                  <a:cubicBezTo>
                    <a:pt x="81" y="91"/>
                    <a:pt x="104" y="97"/>
                    <a:pt x="128" y="99"/>
                  </a:cubicBezTo>
                  <a:cubicBezTo>
                    <a:pt x="148" y="102"/>
                    <a:pt x="168" y="103"/>
                    <a:pt x="188" y="103"/>
                  </a:cubicBezTo>
                  <a:cubicBezTo>
                    <a:pt x="197" y="103"/>
                    <a:pt x="207" y="103"/>
                    <a:pt x="216" y="102"/>
                  </a:cubicBezTo>
                  <a:cubicBezTo>
                    <a:pt x="223" y="106"/>
                    <a:pt x="229" y="111"/>
                    <a:pt x="236" y="116"/>
                  </a:cubicBezTo>
                  <a:cubicBezTo>
                    <a:pt x="240" y="124"/>
                    <a:pt x="243" y="132"/>
                    <a:pt x="248" y="139"/>
                  </a:cubicBezTo>
                  <a:cubicBezTo>
                    <a:pt x="250" y="142"/>
                    <a:pt x="252" y="146"/>
                    <a:pt x="254" y="149"/>
                  </a:cubicBezTo>
                  <a:cubicBezTo>
                    <a:pt x="267" y="165"/>
                    <a:pt x="277" y="183"/>
                    <a:pt x="288" y="200"/>
                  </a:cubicBezTo>
                  <a:cubicBezTo>
                    <a:pt x="293" y="208"/>
                    <a:pt x="290" y="212"/>
                    <a:pt x="283" y="213"/>
                  </a:cubicBezTo>
                  <a:lnTo>
                    <a:pt x="282" y="212"/>
                  </a:lnTo>
                  <a:cubicBezTo>
                    <a:pt x="281" y="211"/>
                    <a:pt x="280" y="211"/>
                    <a:pt x="280" y="211"/>
                  </a:cubicBezTo>
                  <a:cubicBezTo>
                    <a:pt x="279" y="211"/>
                    <a:pt x="279" y="211"/>
                    <a:pt x="278" y="212"/>
                  </a:cubicBezTo>
                  <a:cubicBezTo>
                    <a:pt x="277" y="212"/>
                    <a:pt x="276" y="213"/>
                    <a:pt x="276" y="213"/>
                  </a:cubicBezTo>
                  <a:cubicBezTo>
                    <a:pt x="276" y="214"/>
                    <a:pt x="276" y="214"/>
                    <a:pt x="276" y="215"/>
                  </a:cubicBezTo>
                  <a:cubicBezTo>
                    <a:pt x="263" y="216"/>
                    <a:pt x="246" y="214"/>
                    <a:pt x="240" y="214"/>
                  </a:cubicBezTo>
                  <a:cubicBezTo>
                    <a:pt x="190" y="212"/>
                    <a:pt x="141" y="206"/>
                    <a:pt x="93" y="194"/>
                  </a:cubicBezTo>
                  <a:lnTo>
                    <a:pt x="92" y="194"/>
                  </a:lnTo>
                  <a:lnTo>
                    <a:pt x="91" y="195"/>
                  </a:lnTo>
                  <a:lnTo>
                    <a:pt x="91" y="196"/>
                  </a:lnTo>
                  <a:lnTo>
                    <a:pt x="91" y="197"/>
                  </a:lnTo>
                  <a:lnTo>
                    <a:pt x="92" y="198"/>
                  </a:lnTo>
                  <a:lnTo>
                    <a:pt x="93" y="198"/>
                  </a:lnTo>
                  <a:cubicBezTo>
                    <a:pt x="107" y="206"/>
                    <a:pt x="122" y="214"/>
                    <a:pt x="138" y="220"/>
                  </a:cubicBezTo>
                  <a:cubicBezTo>
                    <a:pt x="160" y="223"/>
                    <a:pt x="181" y="223"/>
                    <a:pt x="204" y="227"/>
                  </a:cubicBezTo>
                  <a:cubicBezTo>
                    <a:pt x="215" y="228"/>
                    <a:pt x="226" y="229"/>
                    <a:pt x="238" y="229"/>
                  </a:cubicBezTo>
                  <a:cubicBezTo>
                    <a:pt x="249" y="229"/>
                    <a:pt x="262" y="228"/>
                    <a:pt x="273" y="227"/>
                  </a:cubicBezTo>
                  <a:lnTo>
                    <a:pt x="278" y="227"/>
                  </a:lnTo>
                  <a:cubicBezTo>
                    <a:pt x="279" y="230"/>
                    <a:pt x="281" y="233"/>
                    <a:pt x="287" y="243"/>
                  </a:cubicBezTo>
                  <a:cubicBezTo>
                    <a:pt x="297" y="265"/>
                    <a:pt x="304" y="287"/>
                    <a:pt x="309" y="310"/>
                  </a:cubicBezTo>
                  <a:cubicBezTo>
                    <a:pt x="313" y="328"/>
                    <a:pt x="317" y="362"/>
                    <a:pt x="306" y="376"/>
                  </a:cubicBezTo>
                  <a:cubicBezTo>
                    <a:pt x="304" y="378"/>
                    <a:pt x="302" y="379"/>
                    <a:pt x="301" y="382"/>
                  </a:cubicBezTo>
                  <a:cubicBezTo>
                    <a:pt x="299" y="384"/>
                    <a:pt x="299" y="388"/>
                    <a:pt x="298" y="390"/>
                  </a:cubicBezTo>
                  <a:cubicBezTo>
                    <a:pt x="282" y="390"/>
                    <a:pt x="267" y="392"/>
                    <a:pt x="251" y="392"/>
                  </a:cubicBezTo>
                  <a:cubicBezTo>
                    <a:pt x="220" y="392"/>
                    <a:pt x="198" y="367"/>
                    <a:pt x="175" y="350"/>
                  </a:cubicBezTo>
                  <a:cubicBezTo>
                    <a:pt x="152" y="333"/>
                    <a:pt x="119" y="322"/>
                    <a:pt x="94" y="302"/>
                  </a:cubicBezTo>
                  <a:cubicBezTo>
                    <a:pt x="92" y="300"/>
                    <a:pt x="90" y="303"/>
                    <a:pt x="92" y="305"/>
                  </a:cubicBezTo>
                  <a:cubicBezTo>
                    <a:pt x="119" y="342"/>
                    <a:pt x="162" y="356"/>
                    <a:pt x="197" y="383"/>
                  </a:cubicBezTo>
                  <a:cubicBezTo>
                    <a:pt x="229" y="409"/>
                    <a:pt x="265" y="404"/>
                    <a:pt x="302" y="403"/>
                  </a:cubicBezTo>
                  <a:cubicBezTo>
                    <a:pt x="303" y="403"/>
                    <a:pt x="303" y="403"/>
                    <a:pt x="304" y="403"/>
                  </a:cubicBezTo>
                  <a:lnTo>
                    <a:pt x="305" y="403"/>
                  </a:lnTo>
                  <a:lnTo>
                    <a:pt x="312" y="403"/>
                  </a:lnTo>
                  <a:cubicBezTo>
                    <a:pt x="320" y="403"/>
                    <a:pt x="320" y="391"/>
                    <a:pt x="312" y="390"/>
                  </a:cubicBezTo>
                  <a:cubicBezTo>
                    <a:pt x="334" y="393"/>
                    <a:pt x="329" y="331"/>
                    <a:pt x="328" y="322"/>
                  </a:cubicBezTo>
                  <a:cubicBezTo>
                    <a:pt x="325" y="297"/>
                    <a:pt x="318" y="273"/>
                    <a:pt x="308" y="250"/>
                  </a:cubicBezTo>
                  <a:cubicBezTo>
                    <a:pt x="307" y="247"/>
                    <a:pt x="305" y="244"/>
                    <a:pt x="304" y="242"/>
                  </a:cubicBezTo>
                  <a:cubicBezTo>
                    <a:pt x="300" y="237"/>
                    <a:pt x="298" y="232"/>
                    <a:pt x="294" y="228"/>
                  </a:cubicBezTo>
                  <a:cubicBezTo>
                    <a:pt x="297" y="228"/>
                    <a:pt x="300" y="227"/>
                    <a:pt x="302" y="226"/>
                  </a:cubicBezTo>
                  <a:cubicBezTo>
                    <a:pt x="320" y="216"/>
                    <a:pt x="311" y="204"/>
                    <a:pt x="301" y="191"/>
                  </a:cubicBezTo>
                  <a:cubicBezTo>
                    <a:pt x="287" y="174"/>
                    <a:pt x="275" y="153"/>
                    <a:pt x="261" y="134"/>
                  </a:cubicBezTo>
                  <a:cubicBezTo>
                    <a:pt x="262" y="134"/>
                    <a:pt x="263" y="135"/>
                    <a:pt x="264" y="135"/>
                  </a:cubicBezTo>
                  <a:cubicBezTo>
                    <a:pt x="269" y="138"/>
                    <a:pt x="275" y="141"/>
                    <a:pt x="281" y="143"/>
                  </a:cubicBezTo>
                  <a:cubicBezTo>
                    <a:pt x="293" y="146"/>
                    <a:pt x="306" y="147"/>
                    <a:pt x="318" y="147"/>
                  </a:cubicBezTo>
                  <a:cubicBezTo>
                    <a:pt x="329" y="147"/>
                    <a:pt x="339" y="146"/>
                    <a:pt x="349" y="1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952;p37">
              <a:extLst>
                <a:ext uri="{FF2B5EF4-FFF2-40B4-BE49-F238E27FC236}">
                  <a16:creationId xmlns:a16="http://schemas.microsoft.com/office/drawing/2014/main" id="{BEAC4734-7405-2CE3-BF64-6313036EFAF0}"/>
                </a:ext>
              </a:extLst>
            </p:cNvPr>
            <p:cNvSpPr/>
            <p:nvPr/>
          </p:nvSpPr>
          <p:spPr>
            <a:xfrm>
              <a:off x="8341560" y="4450680"/>
              <a:ext cx="127080" cy="115200"/>
            </a:xfrm>
            <a:custGeom>
              <a:avLst/>
              <a:gdLst/>
              <a:ahLst/>
              <a:cxnLst/>
              <a:rect l="l" t="t" r="r" b="b"/>
              <a:pathLst>
                <a:path w="353" h="320" extrusionOk="0">
                  <a:moveTo>
                    <a:pt x="20" y="191"/>
                  </a:moveTo>
                  <a:cubicBezTo>
                    <a:pt x="22" y="196"/>
                    <a:pt x="24" y="201"/>
                    <a:pt x="27" y="205"/>
                  </a:cubicBezTo>
                  <a:cubicBezTo>
                    <a:pt x="36" y="220"/>
                    <a:pt x="48" y="233"/>
                    <a:pt x="63" y="241"/>
                  </a:cubicBezTo>
                  <a:cubicBezTo>
                    <a:pt x="65" y="242"/>
                    <a:pt x="66" y="243"/>
                    <a:pt x="68" y="244"/>
                  </a:cubicBezTo>
                  <a:cubicBezTo>
                    <a:pt x="94" y="258"/>
                    <a:pt x="152" y="310"/>
                    <a:pt x="181" y="279"/>
                  </a:cubicBezTo>
                  <a:cubicBezTo>
                    <a:pt x="184" y="277"/>
                    <a:pt x="185" y="274"/>
                    <a:pt x="187" y="271"/>
                  </a:cubicBezTo>
                  <a:cubicBezTo>
                    <a:pt x="189" y="269"/>
                    <a:pt x="190" y="266"/>
                    <a:pt x="191" y="263"/>
                  </a:cubicBezTo>
                  <a:cubicBezTo>
                    <a:pt x="200" y="271"/>
                    <a:pt x="210" y="279"/>
                    <a:pt x="222" y="286"/>
                  </a:cubicBezTo>
                  <a:cubicBezTo>
                    <a:pt x="224" y="287"/>
                    <a:pt x="227" y="289"/>
                    <a:pt x="230" y="290"/>
                  </a:cubicBezTo>
                  <a:cubicBezTo>
                    <a:pt x="234" y="293"/>
                    <a:pt x="237" y="295"/>
                    <a:pt x="241" y="297"/>
                  </a:cubicBezTo>
                  <a:cubicBezTo>
                    <a:pt x="265" y="311"/>
                    <a:pt x="293" y="319"/>
                    <a:pt x="321" y="319"/>
                  </a:cubicBezTo>
                  <a:cubicBezTo>
                    <a:pt x="324" y="319"/>
                    <a:pt x="326" y="318"/>
                    <a:pt x="329" y="318"/>
                  </a:cubicBezTo>
                  <a:cubicBezTo>
                    <a:pt x="352" y="316"/>
                    <a:pt x="348" y="294"/>
                    <a:pt x="348" y="275"/>
                  </a:cubicBezTo>
                  <a:cubicBezTo>
                    <a:pt x="348" y="256"/>
                    <a:pt x="350" y="238"/>
                    <a:pt x="350" y="219"/>
                  </a:cubicBezTo>
                  <a:cubicBezTo>
                    <a:pt x="348" y="208"/>
                    <a:pt x="345" y="197"/>
                    <a:pt x="339" y="187"/>
                  </a:cubicBezTo>
                  <a:cubicBezTo>
                    <a:pt x="338" y="185"/>
                    <a:pt x="336" y="183"/>
                    <a:pt x="335" y="182"/>
                  </a:cubicBezTo>
                  <a:cubicBezTo>
                    <a:pt x="335" y="181"/>
                    <a:pt x="335" y="181"/>
                    <a:pt x="335" y="181"/>
                  </a:cubicBezTo>
                  <a:cubicBezTo>
                    <a:pt x="334" y="180"/>
                    <a:pt x="334" y="180"/>
                    <a:pt x="333" y="179"/>
                  </a:cubicBezTo>
                  <a:cubicBezTo>
                    <a:pt x="332" y="179"/>
                    <a:pt x="331" y="178"/>
                    <a:pt x="330" y="178"/>
                  </a:cubicBezTo>
                  <a:lnTo>
                    <a:pt x="326" y="178"/>
                  </a:lnTo>
                  <a:cubicBezTo>
                    <a:pt x="325" y="178"/>
                    <a:pt x="325" y="179"/>
                    <a:pt x="324" y="179"/>
                  </a:cubicBezTo>
                  <a:cubicBezTo>
                    <a:pt x="323" y="180"/>
                    <a:pt x="324" y="179"/>
                    <a:pt x="323" y="180"/>
                  </a:cubicBezTo>
                  <a:cubicBezTo>
                    <a:pt x="322" y="181"/>
                    <a:pt x="322" y="181"/>
                    <a:pt x="322" y="182"/>
                  </a:cubicBezTo>
                  <a:cubicBezTo>
                    <a:pt x="322" y="183"/>
                    <a:pt x="322" y="183"/>
                    <a:pt x="323" y="184"/>
                  </a:cubicBezTo>
                  <a:cubicBezTo>
                    <a:pt x="323" y="184"/>
                    <a:pt x="323" y="185"/>
                    <a:pt x="324" y="185"/>
                  </a:cubicBezTo>
                  <a:lnTo>
                    <a:pt x="325" y="185"/>
                  </a:lnTo>
                  <a:cubicBezTo>
                    <a:pt x="332" y="189"/>
                    <a:pt x="335" y="223"/>
                    <a:pt x="335" y="229"/>
                  </a:cubicBezTo>
                  <a:cubicBezTo>
                    <a:pt x="335" y="238"/>
                    <a:pt x="336" y="303"/>
                    <a:pt x="329" y="302"/>
                  </a:cubicBezTo>
                  <a:cubicBezTo>
                    <a:pt x="301" y="299"/>
                    <a:pt x="274" y="290"/>
                    <a:pt x="250" y="276"/>
                  </a:cubicBezTo>
                  <a:cubicBezTo>
                    <a:pt x="233" y="266"/>
                    <a:pt x="203" y="254"/>
                    <a:pt x="197" y="233"/>
                  </a:cubicBezTo>
                  <a:cubicBezTo>
                    <a:pt x="197" y="214"/>
                    <a:pt x="194" y="192"/>
                    <a:pt x="194" y="176"/>
                  </a:cubicBezTo>
                  <a:cubicBezTo>
                    <a:pt x="191" y="117"/>
                    <a:pt x="178" y="50"/>
                    <a:pt x="138" y="3"/>
                  </a:cubicBezTo>
                  <a:cubicBezTo>
                    <a:pt x="136" y="0"/>
                    <a:pt x="130" y="3"/>
                    <a:pt x="131" y="7"/>
                  </a:cubicBezTo>
                  <a:cubicBezTo>
                    <a:pt x="161" y="72"/>
                    <a:pt x="177" y="143"/>
                    <a:pt x="177" y="216"/>
                  </a:cubicBezTo>
                  <a:cubicBezTo>
                    <a:pt x="177" y="219"/>
                    <a:pt x="177" y="222"/>
                    <a:pt x="177" y="225"/>
                  </a:cubicBezTo>
                  <a:cubicBezTo>
                    <a:pt x="177" y="237"/>
                    <a:pt x="177" y="273"/>
                    <a:pt x="155" y="267"/>
                  </a:cubicBezTo>
                  <a:cubicBezTo>
                    <a:pt x="132" y="262"/>
                    <a:pt x="103" y="237"/>
                    <a:pt x="79" y="225"/>
                  </a:cubicBezTo>
                  <a:cubicBezTo>
                    <a:pt x="40" y="206"/>
                    <a:pt x="25" y="161"/>
                    <a:pt x="4" y="127"/>
                  </a:cubicBezTo>
                  <a:cubicBezTo>
                    <a:pt x="3" y="126"/>
                    <a:pt x="3" y="126"/>
                    <a:pt x="2" y="126"/>
                  </a:cubicBezTo>
                  <a:lnTo>
                    <a:pt x="1" y="127"/>
                  </a:lnTo>
                  <a:cubicBezTo>
                    <a:pt x="0" y="128"/>
                    <a:pt x="0" y="128"/>
                    <a:pt x="0" y="128"/>
                  </a:cubicBezTo>
                  <a:cubicBezTo>
                    <a:pt x="0" y="129"/>
                    <a:pt x="0" y="129"/>
                    <a:pt x="0" y="129"/>
                  </a:cubicBezTo>
                  <a:cubicBezTo>
                    <a:pt x="9" y="147"/>
                    <a:pt x="14" y="173"/>
                    <a:pt x="20" y="1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953;p37">
              <a:extLst>
                <a:ext uri="{FF2B5EF4-FFF2-40B4-BE49-F238E27FC236}">
                  <a16:creationId xmlns:a16="http://schemas.microsoft.com/office/drawing/2014/main" id="{BDFD88CC-EF50-31E6-46CA-DE47D83E922A}"/>
                </a:ext>
              </a:extLst>
            </p:cNvPr>
            <p:cNvSpPr/>
            <p:nvPr/>
          </p:nvSpPr>
          <p:spPr>
            <a:xfrm>
              <a:off x="8445600" y="4600080"/>
              <a:ext cx="60480" cy="50760"/>
            </a:xfrm>
            <a:custGeom>
              <a:avLst/>
              <a:gdLst/>
              <a:ahLst/>
              <a:cxnLst/>
              <a:rect l="l" t="t" r="r" b="b"/>
              <a:pathLst>
                <a:path w="168" h="141" extrusionOk="0">
                  <a:moveTo>
                    <a:pt x="160" y="126"/>
                  </a:moveTo>
                  <a:cubicBezTo>
                    <a:pt x="161" y="126"/>
                    <a:pt x="162" y="126"/>
                    <a:pt x="162" y="125"/>
                  </a:cubicBezTo>
                  <a:cubicBezTo>
                    <a:pt x="163" y="124"/>
                    <a:pt x="164" y="124"/>
                    <a:pt x="164" y="123"/>
                  </a:cubicBezTo>
                  <a:cubicBezTo>
                    <a:pt x="165" y="122"/>
                    <a:pt x="165" y="122"/>
                    <a:pt x="165" y="121"/>
                  </a:cubicBezTo>
                  <a:cubicBezTo>
                    <a:pt x="166" y="107"/>
                    <a:pt x="167" y="92"/>
                    <a:pt x="167" y="78"/>
                  </a:cubicBezTo>
                  <a:cubicBezTo>
                    <a:pt x="167" y="68"/>
                    <a:pt x="167" y="58"/>
                    <a:pt x="166" y="48"/>
                  </a:cubicBezTo>
                  <a:cubicBezTo>
                    <a:pt x="166" y="46"/>
                    <a:pt x="167" y="43"/>
                    <a:pt x="167" y="41"/>
                  </a:cubicBezTo>
                  <a:cubicBezTo>
                    <a:pt x="167" y="30"/>
                    <a:pt x="164" y="19"/>
                    <a:pt x="158" y="9"/>
                  </a:cubicBezTo>
                  <a:cubicBezTo>
                    <a:pt x="157" y="6"/>
                    <a:pt x="155" y="4"/>
                    <a:pt x="153" y="1"/>
                  </a:cubicBezTo>
                  <a:lnTo>
                    <a:pt x="152" y="1"/>
                  </a:lnTo>
                  <a:cubicBezTo>
                    <a:pt x="152" y="0"/>
                    <a:pt x="151" y="0"/>
                    <a:pt x="151" y="0"/>
                  </a:cubicBezTo>
                  <a:cubicBezTo>
                    <a:pt x="150" y="0"/>
                    <a:pt x="150" y="0"/>
                    <a:pt x="149" y="1"/>
                  </a:cubicBezTo>
                  <a:cubicBezTo>
                    <a:pt x="149" y="1"/>
                    <a:pt x="148" y="1"/>
                    <a:pt x="148" y="2"/>
                  </a:cubicBezTo>
                  <a:lnTo>
                    <a:pt x="147" y="3"/>
                  </a:lnTo>
                  <a:cubicBezTo>
                    <a:pt x="147" y="4"/>
                    <a:pt x="148" y="4"/>
                    <a:pt x="148" y="4"/>
                  </a:cubicBezTo>
                  <a:cubicBezTo>
                    <a:pt x="158" y="31"/>
                    <a:pt x="154" y="58"/>
                    <a:pt x="156" y="85"/>
                  </a:cubicBezTo>
                  <a:cubicBezTo>
                    <a:pt x="156" y="91"/>
                    <a:pt x="161" y="115"/>
                    <a:pt x="149" y="116"/>
                  </a:cubicBezTo>
                  <a:cubicBezTo>
                    <a:pt x="134" y="116"/>
                    <a:pt x="121" y="111"/>
                    <a:pt x="107" y="104"/>
                  </a:cubicBezTo>
                  <a:cubicBezTo>
                    <a:pt x="105" y="102"/>
                    <a:pt x="101" y="101"/>
                    <a:pt x="98" y="99"/>
                  </a:cubicBezTo>
                  <a:cubicBezTo>
                    <a:pt x="61" y="76"/>
                    <a:pt x="38" y="38"/>
                    <a:pt x="5" y="10"/>
                  </a:cubicBezTo>
                  <a:lnTo>
                    <a:pt x="4" y="10"/>
                  </a:lnTo>
                  <a:cubicBezTo>
                    <a:pt x="3" y="10"/>
                    <a:pt x="2" y="10"/>
                    <a:pt x="2" y="10"/>
                  </a:cubicBezTo>
                  <a:cubicBezTo>
                    <a:pt x="1" y="11"/>
                    <a:pt x="1" y="10"/>
                    <a:pt x="0" y="11"/>
                  </a:cubicBezTo>
                  <a:cubicBezTo>
                    <a:pt x="0" y="12"/>
                    <a:pt x="0" y="13"/>
                    <a:pt x="0" y="13"/>
                  </a:cubicBezTo>
                  <a:cubicBezTo>
                    <a:pt x="0" y="14"/>
                    <a:pt x="0" y="14"/>
                    <a:pt x="0" y="15"/>
                  </a:cubicBezTo>
                  <a:lnTo>
                    <a:pt x="1" y="15"/>
                  </a:lnTo>
                  <a:cubicBezTo>
                    <a:pt x="43" y="62"/>
                    <a:pt x="85" y="140"/>
                    <a:pt x="160" y="1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954;p37">
              <a:extLst>
                <a:ext uri="{FF2B5EF4-FFF2-40B4-BE49-F238E27FC236}">
                  <a16:creationId xmlns:a16="http://schemas.microsoft.com/office/drawing/2014/main" id="{D4A16E56-47E8-9BD7-420B-70622CAAA744}"/>
                </a:ext>
              </a:extLst>
            </p:cNvPr>
            <p:cNvSpPr/>
            <p:nvPr/>
          </p:nvSpPr>
          <p:spPr>
            <a:xfrm>
              <a:off x="8208360" y="4414320"/>
              <a:ext cx="29160" cy="29520"/>
            </a:xfrm>
            <a:custGeom>
              <a:avLst/>
              <a:gdLst/>
              <a:ahLst/>
              <a:cxnLst/>
              <a:rect l="l" t="t" r="r" b="b"/>
              <a:pathLst>
                <a:path w="81" h="82" extrusionOk="0">
                  <a:moveTo>
                    <a:pt x="4" y="0"/>
                  </a:moveTo>
                  <a:cubicBezTo>
                    <a:pt x="3" y="0"/>
                    <a:pt x="3" y="0"/>
                    <a:pt x="2" y="0"/>
                  </a:cubicBezTo>
                  <a:cubicBezTo>
                    <a:pt x="1" y="1"/>
                    <a:pt x="1" y="1"/>
                    <a:pt x="1" y="2"/>
                  </a:cubicBezTo>
                  <a:lnTo>
                    <a:pt x="0" y="3"/>
                  </a:lnTo>
                  <a:cubicBezTo>
                    <a:pt x="0" y="4"/>
                    <a:pt x="1" y="5"/>
                    <a:pt x="1" y="5"/>
                  </a:cubicBezTo>
                  <a:cubicBezTo>
                    <a:pt x="1" y="5"/>
                    <a:pt x="1" y="6"/>
                    <a:pt x="2" y="6"/>
                  </a:cubicBezTo>
                  <a:cubicBezTo>
                    <a:pt x="10" y="11"/>
                    <a:pt x="17" y="18"/>
                    <a:pt x="21" y="27"/>
                  </a:cubicBezTo>
                  <a:cubicBezTo>
                    <a:pt x="26" y="34"/>
                    <a:pt x="33" y="40"/>
                    <a:pt x="39" y="46"/>
                  </a:cubicBezTo>
                  <a:cubicBezTo>
                    <a:pt x="49" y="60"/>
                    <a:pt x="61" y="71"/>
                    <a:pt x="75" y="80"/>
                  </a:cubicBezTo>
                  <a:cubicBezTo>
                    <a:pt x="76" y="80"/>
                    <a:pt x="76" y="81"/>
                    <a:pt x="77" y="81"/>
                  </a:cubicBezTo>
                  <a:cubicBezTo>
                    <a:pt x="77" y="81"/>
                    <a:pt x="78" y="80"/>
                    <a:pt x="79" y="80"/>
                  </a:cubicBezTo>
                  <a:lnTo>
                    <a:pt x="80" y="79"/>
                  </a:lnTo>
                  <a:cubicBezTo>
                    <a:pt x="80" y="78"/>
                    <a:pt x="80" y="78"/>
                    <a:pt x="80" y="77"/>
                  </a:cubicBezTo>
                  <a:cubicBezTo>
                    <a:pt x="80" y="76"/>
                    <a:pt x="80" y="76"/>
                    <a:pt x="80" y="75"/>
                  </a:cubicBezTo>
                  <a:cubicBezTo>
                    <a:pt x="80" y="75"/>
                    <a:pt x="79" y="75"/>
                    <a:pt x="79" y="74"/>
                  </a:cubicBezTo>
                  <a:cubicBezTo>
                    <a:pt x="69" y="57"/>
                    <a:pt x="57" y="42"/>
                    <a:pt x="44" y="28"/>
                  </a:cubicBezTo>
                  <a:cubicBezTo>
                    <a:pt x="37" y="19"/>
                    <a:pt x="28" y="12"/>
                    <a:pt x="19" y="7"/>
                  </a:cubicBezTo>
                  <a:cubicBezTo>
                    <a:pt x="14" y="4"/>
                    <a:pt x="9" y="2"/>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955;p37">
              <a:extLst>
                <a:ext uri="{FF2B5EF4-FFF2-40B4-BE49-F238E27FC236}">
                  <a16:creationId xmlns:a16="http://schemas.microsoft.com/office/drawing/2014/main" id="{EF5B5DC9-52E5-D045-5F49-5767C269806F}"/>
                </a:ext>
              </a:extLst>
            </p:cNvPr>
            <p:cNvSpPr/>
            <p:nvPr/>
          </p:nvSpPr>
          <p:spPr>
            <a:xfrm>
              <a:off x="8263800" y="4476960"/>
              <a:ext cx="28080" cy="30960"/>
            </a:xfrm>
            <a:custGeom>
              <a:avLst/>
              <a:gdLst/>
              <a:ahLst/>
              <a:cxnLst/>
              <a:rect l="l" t="t" r="r" b="b"/>
              <a:pathLst>
                <a:path w="78" h="86" extrusionOk="0">
                  <a:moveTo>
                    <a:pt x="64" y="84"/>
                  </a:moveTo>
                  <a:cubicBezTo>
                    <a:pt x="65" y="84"/>
                    <a:pt x="66" y="84"/>
                    <a:pt x="67" y="84"/>
                  </a:cubicBezTo>
                  <a:cubicBezTo>
                    <a:pt x="67" y="84"/>
                    <a:pt x="68" y="85"/>
                    <a:pt x="69" y="84"/>
                  </a:cubicBezTo>
                  <a:cubicBezTo>
                    <a:pt x="70" y="84"/>
                    <a:pt x="70" y="83"/>
                    <a:pt x="71" y="82"/>
                  </a:cubicBezTo>
                  <a:lnTo>
                    <a:pt x="71" y="81"/>
                  </a:lnTo>
                  <a:cubicBezTo>
                    <a:pt x="77" y="67"/>
                    <a:pt x="59" y="60"/>
                    <a:pt x="51" y="50"/>
                  </a:cubicBezTo>
                  <a:cubicBezTo>
                    <a:pt x="38" y="33"/>
                    <a:pt x="25" y="18"/>
                    <a:pt x="10" y="3"/>
                  </a:cubicBezTo>
                  <a:cubicBezTo>
                    <a:pt x="7" y="0"/>
                    <a:pt x="0" y="3"/>
                    <a:pt x="3" y="8"/>
                  </a:cubicBezTo>
                  <a:cubicBezTo>
                    <a:pt x="14" y="26"/>
                    <a:pt x="23" y="44"/>
                    <a:pt x="35" y="61"/>
                  </a:cubicBezTo>
                  <a:cubicBezTo>
                    <a:pt x="40" y="68"/>
                    <a:pt x="47" y="75"/>
                    <a:pt x="55" y="79"/>
                  </a:cubicBezTo>
                  <a:cubicBezTo>
                    <a:pt x="58" y="81"/>
                    <a:pt x="61" y="82"/>
                    <a:pt x="64"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956;p37">
              <a:extLst>
                <a:ext uri="{FF2B5EF4-FFF2-40B4-BE49-F238E27FC236}">
                  <a16:creationId xmlns:a16="http://schemas.microsoft.com/office/drawing/2014/main" id="{EAC390CE-6CE6-2FD8-D757-2DADFC6747BB}"/>
                </a:ext>
              </a:extLst>
            </p:cNvPr>
            <p:cNvSpPr/>
            <p:nvPr/>
          </p:nvSpPr>
          <p:spPr>
            <a:xfrm>
              <a:off x="8626320" y="4538160"/>
              <a:ext cx="25920" cy="23040"/>
            </a:xfrm>
            <a:custGeom>
              <a:avLst/>
              <a:gdLst/>
              <a:ahLst/>
              <a:cxnLst/>
              <a:rect l="l" t="t" r="r" b="b"/>
              <a:pathLst>
                <a:path w="72" h="64" extrusionOk="0">
                  <a:moveTo>
                    <a:pt x="69" y="49"/>
                  </a:moveTo>
                  <a:cubicBezTo>
                    <a:pt x="64" y="48"/>
                    <a:pt x="60" y="46"/>
                    <a:pt x="56" y="44"/>
                  </a:cubicBezTo>
                  <a:cubicBezTo>
                    <a:pt x="54" y="42"/>
                    <a:pt x="52" y="41"/>
                    <a:pt x="50" y="40"/>
                  </a:cubicBezTo>
                  <a:cubicBezTo>
                    <a:pt x="45" y="34"/>
                    <a:pt x="41" y="29"/>
                    <a:pt x="35" y="24"/>
                  </a:cubicBezTo>
                  <a:cubicBezTo>
                    <a:pt x="29" y="19"/>
                    <a:pt x="10" y="11"/>
                    <a:pt x="6" y="2"/>
                  </a:cubicBezTo>
                  <a:cubicBezTo>
                    <a:pt x="6" y="1"/>
                    <a:pt x="5" y="1"/>
                    <a:pt x="5" y="1"/>
                  </a:cubicBezTo>
                  <a:cubicBezTo>
                    <a:pt x="5" y="1"/>
                    <a:pt x="5" y="0"/>
                    <a:pt x="4" y="0"/>
                  </a:cubicBezTo>
                  <a:lnTo>
                    <a:pt x="3" y="0"/>
                  </a:lnTo>
                  <a:cubicBezTo>
                    <a:pt x="2" y="0"/>
                    <a:pt x="2" y="0"/>
                    <a:pt x="1" y="0"/>
                  </a:cubicBezTo>
                  <a:lnTo>
                    <a:pt x="0" y="1"/>
                  </a:lnTo>
                  <a:cubicBezTo>
                    <a:pt x="0" y="1"/>
                    <a:pt x="0" y="2"/>
                    <a:pt x="0" y="3"/>
                  </a:cubicBezTo>
                  <a:cubicBezTo>
                    <a:pt x="4" y="21"/>
                    <a:pt x="20" y="28"/>
                    <a:pt x="30" y="41"/>
                  </a:cubicBezTo>
                  <a:cubicBezTo>
                    <a:pt x="40" y="54"/>
                    <a:pt x="53" y="63"/>
                    <a:pt x="69" y="55"/>
                  </a:cubicBezTo>
                  <a:cubicBezTo>
                    <a:pt x="70" y="55"/>
                    <a:pt x="70" y="54"/>
                    <a:pt x="70" y="54"/>
                  </a:cubicBezTo>
                  <a:cubicBezTo>
                    <a:pt x="70" y="53"/>
                    <a:pt x="71" y="53"/>
                    <a:pt x="71" y="52"/>
                  </a:cubicBezTo>
                  <a:cubicBezTo>
                    <a:pt x="71" y="52"/>
                    <a:pt x="70" y="51"/>
                    <a:pt x="70" y="50"/>
                  </a:cubicBezTo>
                  <a:lnTo>
                    <a:pt x="69" y="4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957;p37">
              <a:extLst>
                <a:ext uri="{FF2B5EF4-FFF2-40B4-BE49-F238E27FC236}">
                  <a16:creationId xmlns:a16="http://schemas.microsoft.com/office/drawing/2014/main" id="{9A0DE4BF-2489-729D-BF6F-F64B0E8A7019}"/>
                </a:ext>
              </a:extLst>
            </p:cNvPr>
            <p:cNvSpPr/>
            <p:nvPr/>
          </p:nvSpPr>
          <p:spPr>
            <a:xfrm>
              <a:off x="8673840" y="4579200"/>
              <a:ext cx="25920" cy="21960"/>
            </a:xfrm>
            <a:custGeom>
              <a:avLst/>
              <a:gdLst/>
              <a:ahLst/>
              <a:cxnLst/>
              <a:rect l="l" t="t" r="r" b="b"/>
              <a:pathLst>
                <a:path w="72" h="61" extrusionOk="0">
                  <a:moveTo>
                    <a:pt x="65" y="60"/>
                  </a:moveTo>
                  <a:cubicBezTo>
                    <a:pt x="66" y="60"/>
                    <a:pt x="66" y="60"/>
                    <a:pt x="67" y="60"/>
                  </a:cubicBezTo>
                  <a:cubicBezTo>
                    <a:pt x="67" y="60"/>
                    <a:pt x="68" y="60"/>
                    <a:pt x="69" y="59"/>
                  </a:cubicBezTo>
                  <a:cubicBezTo>
                    <a:pt x="69" y="59"/>
                    <a:pt x="70" y="59"/>
                    <a:pt x="70" y="58"/>
                  </a:cubicBezTo>
                  <a:cubicBezTo>
                    <a:pt x="71" y="57"/>
                    <a:pt x="71" y="57"/>
                    <a:pt x="71" y="56"/>
                  </a:cubicBezTo>
                  <a:cubicBezTo>
                    <a:pt x="71" y="56"/>
                    <a:pt x="71" y="55"/>
                    <a:pt x="70" y="55"/>
                  </a:cubicBezTo>
                  <a:cubicBezTo>
                    <a:pt x="63" y="30"/>
                    <a:pt x="31" y="14"/>
                    <a:pt x="10" y="2"/>
                  </a:cubicBezTo>
                  <a:cubicBezTo>
                    <a:pt x="6" y="0"/>
                    <a:pt x="0" y="6"/>
                    <a:pt x="4" y="10"/>
                  </a:cubicBezTo>
                  <a:cubicBezTo>
                    <a:pt x="20" y="29"/>
                    <a:pt x="39" y="45"/>
                    <a:pt x="60" y="57"/>
                  </a:cubicBezTo>
                  <a:cubicBezTo>
                    <a:pt x="62" y="59"/>
                    <a:pt x="63" y="59"/>
                    <a:pt x="65" y="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958;p37">
              <a:extLst>
                <a:ext uri="{FF2B5EF4-FFF2-40B4-BE49-F238E27FC236}">
                  <a16:creationId xmlns:a16="http://schemas.microsoft.com/office/drawing/2014/main" id="{8817B9F6-52FA-C89F-D4E9-97BA5C20B586}"/>
                </a:ext>
              </a:extLst>
            </p:cNvPr>
            <p:cNvSpPr/>
            <p:nvPr/>
          </p:nvSpPr>
          <p:spPr>
            <a:xfrm>
              <a:off x="8722800" y="4613400"/>
              <a:ext cx="74520" cy="60480"/>
            </a:xfrm>
            <a:custGeom>
              <a:avLst/>
              <a:gdLst/>
              <a:ahLst/>
              <a:cxnLst/>
              <a:rect l="l" t="t" r="r" b="b"/>
              <a:pathLst>
                <a:path w="207" h="168" extrusionOk="0">
                  <a:moveTo>
                    <a:pt x="197" y="164"/>
                  </a:moveTo>
                  <a:cubicBezTo>
                    <a:pt x="197" y="165"/>
                    <a:pt x="198" y="165"/>
                    <a:pt x="198" y="165"/>
                  </a:cubicBezTo>
                  <a:cubicBezTo>
                    <a:pt x="199" y="166"/>
                    <a:pt x="198" y="166"/>
                    <a:pt x="199" y="166"/>
                  </a:cubicBezTo>
                  <a:cubicBezTo>
                    <a:pt x="201" y="167"/>
                    <a:pt x="200" y="167"/>
                    <a:pt x="201" y="167"/>
                  </a:cubicBezTo>
                  <a:cubicBezTo>
                    <a:pt x="202" y="167"/>
                    <a:pt x="203" y="167"/>
                    <a:pt x="203" y="166"/>
                  </a:cubicBezTo>
                  <a:cubicBezTo>
                    <a:pt x="204" y="166"/>
                    <a:pt x="205" y="166"/>
                    <a:pt x="205" y="165"/>
                  </a:cubicBezTo>
                  <a:cubicBezTo>
                    <a:pt x="206" y="164"/>
                    <a:pt x="205" y="164"/>
                    <a:pt x="205" y="163"/>
                  </a:cubicBezTo>
                  <a:lnTo>
                    <a:pt x="205" y="162"/>
                  </a:lnTo>
                  <a:cubicBezTo>
                    <a:pt x="200" y="125"/>
                    <a:pt x="154" y="103"/>
                    <a:pt x="128" y="81"/>
                  </a:cubicBezTo>
                  <a:cubicBezTo>
                    <a:pt x="108" y="64"/>
                    <a:pt x="87" y="48"/>
                    <a:pt x="64" y="34"/>
                  </a:cubicBezTo>
                  <a:cubicBezTo>
                    <a:pt x="50" y="26"/>
                    <a:pt x="17" y="17"/>
                    <a:pt x="7" y="3"/>
                  </a:cubicBezTo>
                  <a:cubicBezTo>
                    <a:pt x="5" y="0"/>
                    <a:pt x="0" y="3"/>
                    <a:pt x="2" y="7"/>
                  </a:cubicBezTo>
                  <a:cubicBezTo>
                    <a:pt x="2" y="8"/>
                    <a:pt x="2" y="8"/>
                    <a:pt x="3" y="9"/>
                  </a:cubicBezTo>
                  <a:cubicBezTo>
                    <a:pt x="6" y="14"/>
                    <a:pt x="10" y="18"/>
                    <a:pt x="14" y="20"/>
                  </a:cubicBezTo>
                  <a:cubicBezTo>
                    <a:pt x="16" y="21"/>
                    <a:pt x="18" y="22"/>
                    <a:pt x="21" y="23"/>
                  </a:cubicBezTo>
                  <a:cubicBezTo>
                    <a:pt x="29" y="27"/>
                    <a:pt x="36" y="31"/>
                    <a:pt x="44" y="36"/>
                  </a:cubicBezTo>
                  <a:cubicBezTo>
                    <a:pt x="60" y="45"/>
                    <a:pt x="75" y="55"/>
                    <a:pt x="90" y="67"/>
                  </a:cubicBezTo>
                  <a:cubicBezTo>
                    <a:pt x="108" y="80"/>
                    <a:pt x="124" y="96"/>
                    <a:pt x="142" y="109"/>
                  </a:cubicBezTo>
                  <a:cubicBezTo>
                    <a:pt x="165" y="123"/>
                    <a:pt x="184" y="142"/>
                    <a:pt x="197" y="16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959;p37">
              <a:extLst>
                <a:ext uri="{FF2B5EF4-FFF2-40B4-BE49-F238E27FC236}">
                  <a16:creationId xmlns:a16="http://schemas.microsoft.com/office/drawing/2014/main" id="{F5DA1947-728F-83C5-6730-8AB65DDB101D}"/>
                </a:ext>
              </a:extLst>
            </p:cNvPr>
            <p:cNvSpPr/>
            <p:nvPr/>
          </p:nvSpPr>
          <p:spPr>
            <a:xfrm>
              <a:off x="8731080" y="4582800"/>
              <a:ext cx="82080" cy="68040"/>
            </a:xfrm>
            <a:custGeom>
              <a:avLst/>
              <a:gdLst/>
              <a:ahLst/>
              <a:cxnLst/>
              <a:rect l="l" t="t" r="r" b="b"/>
              <a:pathLst>
                <a:path w="228" h="189" extrusionOk="0">
                  <a:moveTo>
                    <a:pt x="220" y="187"/>
                  </a:moveTo>
                  <a:cubicBezTo>
                    <a:pt x="221" y="188"/>
                    <a:pt x="222" y="188"/>
                    <a:pt x="222" y="188"/>
                  </a:cubicBezTo>
                  <a:cubicBezTo>
                    <a:pt x="223" y="188"/>
                    <a:pt x="223" y="188"/>
                    <a:pt x="224" y="187"/>
                  </a:cubicBezTo>
                  <a:cubicBezTo>
                    <a:pt x="225" y="186"/>
                    <a:pt x="225" y="187"/>
                    <a:pt x="226" y="186"/>
                  </a:cubicBezTo>
                  <a:cubicBezTo>
                    <a:pt x="227" y="185"/>
                    <a:pt x="226" y="185"/>
                    <a:pt x="226" y="184"/>
                  </a:cubicBezTo>
                  <a:cubicBezTo>
                    <a:pt x="226" y="183"/>
                    <a:pt x="226" y="182"/>
                    <a:pt x="226" y="182"/>
                  </a:cubicBezTo>
                  <a:cubicBezTo>
                    <a:pt x="226" y="182"/>
                    <a:pt x="226" y="181"/>
                    <a:pt x="225" y="181"/>
                  </a:cubicBezTo>
                  <a:cubicBezTo>
                    <a:pt x="197" y="146"/>
                    <a:pt x="166" y="112"/>
                    <a:pt x="132" y="82"/>
                  </a:cubicBezTo>
                  <a:cubicBezTo>
                    <a:pt x="116" y="69"/>
                    <a:pt x="100" y="57"/>
                    <a:pt x="83" y="46"/>
                  </a:cubicBezTo>
                  <a:cubicBezTo>
                    <a:pt x="71" y="37"/>
                    <a:pt x="59" y="29"/>
                    <a:pt x="46" y="21"/>
                  </a:cubicBezTo>
                  <a:cubicBezTo>
                    <a:pt x="32" y="13"/>
                    <a:pt x="17" y="6"/>
                    <a:pt x="2" y="0"/>
                  </a:cubicBezTo>
                  <a:cubicBezTo>
                    <a:pt x="1" y="0"/>
                    <a:pt x="1" y="0"/>
                    <a:pt x="1" y="0"/>
                  </a:cubicBezTo>
                  <a:cubicBezTo>
                    <a:pt x="1" y="0"/>
                    <a:pt x="0" y="0"/>
                    <a:pt x="0" y="1"/>
                  </a:cubicBezTo>
                  <a:cubicBezTo>
                    <a:pt x="0" y="2"/>
                    <a:pt x="0" y="2"/>
                    <a:pt x="0" y="2"/>
                  </a:cubicBezTo>
                  <a:cubicBezTo>
                    <a:pt x="0" y="2"/>
                    <a:pt x="0" y="3"/>
                    <a:pt x="1" y="3"/>
                  </a:cubicBezTo>
                  <a:cubicBezTo>
                    <a:pt x="20" y="12"/>
                    <a:pt x="35" y="31"/>
                    <a:pt x="53" y="41"/>
                  </a:cubicBezTo>
                  <a:cubicBezTo>
                    <a:pt x="58" y="44"/>
                    <a:pt x="64" y="47"/>
                    <a:pt x="69" y="50"/>
                  </a:cubicBezTo>
                  <a:cubicBezTo>
                    <a:pt x="91" y="63"/>
                    <a:pt x="112" y="79"/>
                    <a:pt x="129" y="98"/>
                  </a:cubicBezTo>
                  <a:cubicBezTo>
                    <a:pt x="139" y="108"/>
                    <a:pt x="150" y="118"/>
                    <a:pt x="161" y="128"/>
                  </a:cubicBezTo>
                  <a:cubicBezTo>
                    <a:pt x="179" y="149"/>
                    <a:pt x="199" y="169"/>
                    <a:pt x="220" y="18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960;p37">
              <a:extLst>
                <a:ext uri="{FF2B5EF4-FFF2-40B4-BE49-F238E27FC236}">
                  <a16:creationId xmlns:a16="http://schemas.microsoft.com/office/drawing/2014/main" id="{73E877C3-23BE-5839-5BDA-E93C392C6EBF}"/>
                </a:ext>
              </a:extLst>
            </p:cNvPr>
            <p:cNvSpPr/>
            <p:nvPr/>
          </p:nvSpPr>
          <p:spPr>
            <a:xfrm>
              <a:off x="8654760" y="4494600"/>
              <a:ext cx="41400" cy="25200"/>
            </a:xfrm>
            <a:custGeom>
              <a:avLst/>
              <a:gdLst/>
              <a:ahLst/>
              <a:cxnLst/>
              <a:rect l="l" t="t" r="r" b="b"/>
              <a:pathLst>
                <a:path w="115" h="70" extrusionOk="0">
                  <a:moveTo>
                    <a:pt x="110" y="63"/>
                  </a:moveTo>
                  <a:cubicBezTo>
                    <a:pt x="113" y="63"/>
                    <a:pt x="114" y="58"/>
                    <a:pt x="110" y="57"/>
                  </a:cubicBezTo>
                  <a:cubicBezTo>
                    <a:pt x="97" y="52"/>
                    <a:pt x="85" y="46"/>
                    <a:pt x="72" y="39"/>
                  </a:cubicBezTo>
                  <a:cubicBezTo>
                    <a:pt x="69" y="37"/>
                    <a:pt x="64" y="34"/>
                    <a:pt x="60" y="32"/>
                  </a:cubicBezTo>
                  <a:cubicBezTo>
                    <a:pt x="50" y="27"/>
                    <a:pt x="40" y="22"/>
                    <a:pt x="30" y="17"/>
                  </a:cubicBezTo>
                  <a:cubicBezTo>
                    <a:pt x="23" y="12"/>
                    <a:pt x="16" y="8"/>
                    <a:pt x="9" y="3"/>
                  </a:cubicBezTo>
                  <a:cubicBezTo>
                    <a:pt x="5" y="0"/>
                    <a:pt x="0" y="6"/>
                    <a:pt x="4" y="9"/>
                  </a:cubicBezTo>
                  <a:cubicBezTo>
                    <a:pt x="17" y="20"/>
                    <a:pt x="31" y="30"/>
                    <a:pt x="45" y="38"/>
                  </a:cubicBezTo>
                  <a:cubicBezTo>
                    <a:pt x="49" y="40"/>
                    <a:pt x="51" y="42"/>
                    <a:pt x="55" y="44"/>
                  </a:cubicBezTo>
                  <a:cubicBezTo>
                    <a:pt x="71" y="53"/>
                    <a:pt x="91" y="69"/>
                    <a:pt x="110" y="6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961;p37">
              <a:extLst>
                <a:ext uri="{FF2B5EF4-FFF2-40B4-BE49-F238E27FC236}">
                  <a16:creationId xmlns:a16="http://schemas.microsoft.com/office/drawing/2014/main" id="{1FBC0AD5-6C34-3E24-5E9B-B23F1B5A0588}"/>
                </a:ext>
              </a:extLst>
            </p:cNvPr>
            <p:cNvSpPr/>
            <p:nvPr/>
          </p:nvSpPr>
          <p:spPr>
            <a:xfrm>
              <a:off x="8743320" y="4547880"/>
              <a:ext cx="98640" cy="86040"/>
            </a:xfrm>
            <a:custGeom>
              <a:avLst/>
              <a:gdLst/>
              <a:ahLst/>
              <a:cxnLst/>
              <a:rect l="l" t="t" r="r" b="b"/>
              <a:pathLst>
                <a:path w="274" h="239" extrusionOk="0">
                  <a:moveTo>
                    <a:pt x="264" y="235"/>
                  </a:moveTo>
                  <a:cubicBezTo>
                    <a:pt x="268" y="238"/>
                    <a:pt x="273" y="232"/>
                    <a:pt x="270" y="228"/>
                  </a:cubicBezTo>
                  <a:cubicBezTo>
                    <a:pt x="235" y="180"/>
                    <a:pt x="193" y="137"/>
                    <a:pt x="145" y="102"/>
                  </a:cubicBezTo>
                  <a:cubicBezTo>
                    <a:pt x="129" y="89"/>
                    <a:pt x="115" y="75"/>
                    <a:pt x="100" y="62"/>
                  </a:cubicBezTo>
                  <a:cubicBezTo>
                    <a:pt x="72" y="39"/>
                    <a:pt x="37" y="27"/>
                    <a:pt x="9" y="3"/>
                  </a:cubicBezTo>
                  <a:cubicBezTo>
                    <a:pt x="5" y="0"/>
                    <a:pt x="0" y="6"/>
                    <a:pt x="4" y="9"/>
                  </a:cubicBezTo>
                  <a:cubicBezTo>
                    <a:pt x="24" y="27"/>
                    <a:pt x="45" y="43"/>
                    <a:pt x="67" y="59"/>
                  </a:cubicBezTo>
                  <a:cubicBezTo>
                    <a:pt x="87" y="74"/>
                    <a:pt x="106" y="92"/>
                    <a:pt x="126" y="108"/>
                  </a:cubicBezTo>
                  <a:cubicBezTo>
                    <a:pt x="178" y="145"/>
                    <a:pt x="217" y="193"/>
                    <a:pt x="264" y="2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962;p37">
              <a:extLst>
                <a:ext uri="{FF2B5EF4-FFF2-40B4-BE49-F238E27FC236}">
                  <a16:creationId xmlns:a16="http://schemas.microsoft.com/office/drawing/2014/main" id="{F84F895E-982E-317D-C2A5-16D4147EC8A0}"/>
                </a:ext>
              </a:extLst>
            </p:cNvPr>
            <p:cNvSpPr/>
            <p:nvPr/>
          </p:nvSpPr>
          <p:spPr>
            <a:xfrm>
              <a:off x="8845560" y="4609080"/>
              <a:ext cx="41760" cy="77040"/>
            </a:xfrm>
            <a:custGeom>
              <a:avLst/>
              <a:gdLst/>
              <a:ahLst/>
              <a:cxnLst/>
              <a:rect l="l" t="t" r="r" b="b"/>
              <a:pathLst>
                <a:path w="116" h="214" extrusionOk="0">
                  <a:moveTo>
                    <a:pt x="1" y="3"/>
                  </a:moveTo>
                  <a:cubicBezTo>
                    <a:pt x="20" y="37"/>
                    <a:pt x="39" y="70"/>
                    <a:pt x="57" y="104"/>
                  </a:cubicBezTo>
                  <a:lnTo>
                    <a:pt x="57" y="105"/>
                  </a:lnTo>
                  <a:cubicBezTo>
                    <a:pt x="76" y="138"/>
                    <a:pt x="92" y="173"/>
                    <a:pt x="102" y="210"/>
                  </a:cubicBezTo>
                  <a:cubicBezTo>
                    <a:pt x="102" y="210"/>
                    <a:pt x="102" y="211"/>
                    <a:pt x="103" y="211"/>
                  </a:cubicBezTo>
                  <a:lnTo>
                    <a:pt x="104" y="212"/>
                  </a:lnTo>
                  <a:cubicBezTo>
                    <a:pt x="105" y="212"/>
                    <a:pt x="105" y="213"/>
                    <a:pt x="106" y="213"/>
                  </a:cubicBezTo>
                  <a:cubicBezTo>
                    <a:pt x="107" y="213"/>
                    <a:pt x="107" y="213"/>
                    <a:pt x="108" y="212"/>
                  </a:cubicBezTo>
                  <a:lnTo>
                    <a:pt x="109" y="211"/>
                  </a:lnTo>
                  <a:lnTo>
                    <a:pt x="109" y="210"/>
                  </a:lnTo>
                  <a:cubicBezTo>
                    <a:pt x="115" y="177"/>
                    <a:pt x="90" y="150"/>
                    <a:pt x="76" y="122"/>
                  </a:cubicBezTo>
                  <a:cubicBezTo>
                    <a:pt x="69" y="109"/>
                    <a:pt x="62" y="97"/>
                    <a:pt x="55" y="84"/>
                  </a:cubicBezTo>
                  <a:cubicBezTo>
                    <a:pt x="39" y="56"/>
                    <a:pt x="22" y="29"/>
                    <a:pt x="4" y="2"/>
                  </a:cubicBezTo>
                  <a:cubicBezTo>
                    <a:pt x="3" y="0"/>
                    <a:pt x="0" y="2"/>
                    <a:pt x="1"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963;p37">
              <a:extLst>
                <a:ext uri="{FF2B5EF4-FFF2-40B4-BE49-F238E27FC236}">
                  <a16:creationId xmlns:a16="http://schemas.microsoft.com/office/drawing/2014/main" id="{0B7B82D1-C81A-E8BF-7022-445BCC15E1FA}"/>
                </a:ext>
              </a:extLst>
            </p:cNvPr>
            <p:cNvSpPr/>
            <p:nvPr/>
          </p:nvSpPr>
          <p:spPr>
            <a:xfrm>
              <a:off x="8857800" y="4598280"/>
              <a:ext cx="28080" cy="40320"/>
            </a:xfrm>
            <a:custGeom>
              <a:avLst/>
              <a:gdLst/>
              <a:ahLst/>
              <a:cxnLst/>
              <a:rect l="l" t="t" r="r" b="b"/>
              <a:pathLst>
                <a:path w="78" h="112" extrusionOk="0">
                  <a:moveTo>
                    <a:pt x="37" y="72"/>
                  </a:moveTo>
                  <a:cubicBezTo>
                    <a:pt x="43" y="86"/>
                    <a:pt x="55" y="110"/>
                    <a:pt x="71" y="111"/>
                  </a:cubicBezTo>
                  <a:cubicBezTo>
                    <a:pt x="72" y="111"/>
                    <a:pt x="72" y="111"/>
                    <a:pt x="72" y="111"/>
                  </a:cubicBezTo>
                  <a:cubicBezTo>
                    <a:pt x="73" y="111"/>
                    <a:pt x="73" y="111"/>
                    <a:pt x="74" y="110"/>
                  </a:cubicBezTo>
                  <a:cubicBezTo>
                    <a:pt x="75" y="109"/>
                    <a:pt x="75" y="110"/>
                    <a:pt x="76" y="109"/>
                  </a:cubicBezTo>
                  <a:cubicBezTo>
                    <a:pt x="77" y="108"/>
                    <a:pt x="76" y="107"/>
                    <a:pt x="76" y="106"/>
                  </a:cubicBezTo>
                  <a:cubicBezTo>
                    <a:pt x="76" y="106"/>
                    <a:pt x="77" y="105"/>
                    <a:pt x="76" y="104"/>
                  </a:cubicBezTo>
                  <a:cubicBezTo>
                    <a:pt x="75" y="103"/>
                    <a:pt x="75" y="104"/>
                    <a:pt x="75" y="104"/>
                  </a:cubicBezTo>
                  <a:cubicBezTo>
                    <a:pt x="62" y="89"/>
                    <a:pt x="51" y="73"/>
                    <a:pt x="41" y="56"/>
                  </a:cubicBezTo>
                  <a:cubicBezTo>
                    <a:pt x="34" y="44"/>
                    <a:pt x="24" y="35"/>
                    <a:pt x="17" y="22"/>
                  </a:cubicBezTo>
                  <a:cubicBezTo>
                    <a:pt x="16" y="19"/>
                    <a:pt x="14" y="15"/>
                    <a:pt x="12" y="12"/>
                  </a:cubicBezTo>
                  <a:cubicBezTo>
                    <a:pt x="10" y="8"/>
                    <a:pt x="8" y="5"/>
                    <a:pt x="5" y="2"/>
                  </a:cubicBezTo>
                  <a:cubicBezTo>
                    <a:pt x="5" y="1"/>
                    <a:pt x="5" y="1"/>
                    <a:pt x="5" y="1"/>
                  </a:cubicBezTo>
                  <a:cubicBezTo>
                    <a:pt x="4" y="1"/>
                    <a:pt x="4" y="0"/>
                    <a:pt x="3" y="0"/>
                  </a:cubicBezTo>
                  <a:lnTo>
                    <a:pt x="2" y="1"/>
                  </a:lnTo>
                  <a:cubicBezTo>
                    <a:pt x="1" y="1"/>
                    <a:pt x="2" y="1"/>
                    <a:pt x="1" y="2"/>
                  </a:cubicBezTo>
                  <a:cubicBezTo>
                    <a:pt x="0" y="3"/>
                    <a:pt x="0" y="3"/>
                    <a:pt x="0" y="3"/>
                  </a:cubicBezTo>
                  <a:cubicBezTo>
                    <a:pt x="0" y="4"/>
                    <a:pt x="0" y="4"/>
                    <a:pt x="1" y="5"/>
                  </a:cubicBezTo>
                  <a:cubicBezTo>
                    <a:pt x="8" y="15"/>
                    <a:pt x="10" y="27"/>
                    <a:pt x="16" y="38"/>
                  </a:cubicBezTo>
                  <a:cubicBezTo>
                    <a:pt x="21" y="44"/>
                    <a:pt x="25" y="51"/>
                    <a:pt x="29" y="58"/>
                  </a:cubicBezTo>
                  <a:cubicBezTo>
                    <a:pt x="32" y="63"/>
                    <a:pt x="34" y="68"/>
                    <a:pt x="37" y="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964;p37">
              <a:extLst>
                <a:ext uri="{FF2B5EF4-FFF2-40B4-BE49-F238E27FC236}">
                  <a16:creationId xmlns:a16="http://schemas.microsoft.com/office/drawing/2014/main" id="{D0A104ED-55A5-35A2-2A62-9E250EEC6D02}"/>
                </a:ext>
              </a:extLst>
            </p:cNvPr>
            <p:cNvSpPr/>
            <p:nvPr/>
          </p:nvSpPr>
          <p:spPr>
            <a:xfrm>
              <a:off x="8648640" y="4436280"/>
              <a:ext cx="276840" cy="84600"/>
            </a:xfrm>
            <a:custGeom>
              <a:avLst/>
              <a:gdLst/>
              <a:ahLst/>
              <a:cxnLst/>
              <a:rect l="l" t="t" r="r" b="b"/>
              <a:pathLst>
                <a:path w="769" h="235" extrusionOk="0">
                  <a:moveTo>
                    <a:pt x="451" y="105"/>
                  </a:moveTo>
                  <a:cubicBezTo>
                    <a:pt x="445" y="99"/>
                    <a:pt x="437" y="108"/>
                    <a:pt x="442" y="114"/>
                  </a:cubicBezTo>
                  <a:cubicBezTo>
                    <a:pt x="458" y="130"/>
                    <a:pt x="475" y="145"/>
                    <a:pt x="495" y="156"/>
                  </a:cubicBezTo>
                  <a:cubicBezTo>
                    <a:pt x="500" y="159"/>
                    <a:pt x="504" y="161"/>
                    <a:pt x="509" y="164"/>
                  </a:cubicBezTo>
                  <a:cubicBezTo>
                    <a:pt x="485" y="160"/>
                    <a:pt x="459" y="160"/>
                    <a:pt x="439" y="157"/>
                  </a:cubicBezTo>
                  <a:cubicBezTo>
                    <a:pt x="422" y="154"/>
                    <a:pt x="405" y="150"/>
                    <a:pt x="389" y="145"/>
                  </a:cubicBezTo>
                  <a:lnTo>
                    <a:pt x="387" y="145"/>
                  </a:lnTo>
                  <a:cubicBezTo>
                    <a:pt x="378" y="142"/>
                    <a:pt x="369" y="138"/>
                    <a:pt x="360" y="134"/>
                  </a:cubicBezTo>
                  <a:cubicBezTo>
                    <a:pt x="333" y="121"/>
                    <a:pt x="313" y="97"/>
                    <a:pt x="287" y="81"/>
                  </a:cubicBezTo>
                  <a:cubicBezTo>
                    <a:pt x="282" y="78"/>
                    <a:pt x="277" y="86"/>
                    <a:pt x="281" y="89"/>
                  </a:cubicBezTo>
                  <a:cubicBezTo>
                    <a:pt x="295" y="99"/>
                    <a:pt x="301" y="118"/>
                    <a:pt x="316" y="128"/>
                  </a:cubicBezTo>
                  <a:cubicBezTo>
                    <a:pt x="284" y="122"/>
                    <a:pt x="254" y="112"/>
                    <a:pt x="224" y="100"/>
                  </a:cubicBezTo>
                  <a:cubicBezTo>
                    <a:pt x="178" y="78"/>
                    <a:pt x="120" y="50"/>
                    <a:pt x="92" y="4"/>
                  </a:cubicBezTo>
                  <a:cubicBezTo>
                    <a:pt x="90" y="0"/>
                    <a:pt x="82" y="3"/>
                    <a:pt x="84" y="8"/>
                  </a:cubicBezTo>
                  <a:cubicBezTo>
                    <a:pt x="86" y="12"/>
                    <a:pt x="89" y="17"/>
                    <a:pt x="91" y="21"/>
                  </a:cubicBezTo>
                  <a:cubicBezTo>
                    <a:pt x="108" y="48"/>
                    <a:pt x="129" y="71"/>
                    <a:pt x="156" y="87"/>
                  </a:cubicBezTo>
                  <a:cubicBezTo>
                    <a:pt x="161" y="89"/>
                    <a:pt x="165" y="91"/>
                    <a:pt x="169" y="93"/>
                  </a:cubicBezTo>
                  <a:cubicBezTo>
                    <a:pt x="148" y="87"/>
                    <a:pt x="126" y="83"/>
                    <a:pt x="104" y="80"/>
                  </a:cubicBezTo>
                  <a:cubicBezTo>
                    <a:pt x="66" y="76"/>
                    <a:pt x="38" y="78"/>
                    <a:pt x="6" y="53"/>
                  </a:cubicBezTo>
                  <a:cubicBezTo>
                    <a:pt x="3" y="51"/>
                    <a:pt x="0" y="56"/>
                    <a:pt x="3" y="58"/>
                  </a:cubicBezTo>
                  <a:cubicBezTo>
                    <a:pt x="10" y="64"/>
                    <a:pt x="17" y="69"/>
                    <a:pt x="25" y="74"/>
                  </a:cubicBezTo>
                  <a:cubicBezTo>
                    <a:pt x="42" y="83"/>
                    <a:pt x="62" y="90"/>
                    <a:pt x="81" y="91"/>
                  </a:cubicBezTo>
                  <a:cubicBezTo>
                    <a:pt x="122" y="92"/>
                    <a:pt x="162" y="109"/>
                    <a:pt x="201" y="108"/>
                  </a:cubicBezTo>
                  <a:cubicBezTo>
                    <a:pt x="250" y="128"/>
                    <a:pt x="307" y="153"/>
                    <a:pt x="360" y="155"/>
                  </a:cubicBezTo>
                  <a:cubicBezTo>
                    <a:pt x="367" y="158"/>
                    <a:pt x="373" y="162"/>
                    <a:pt x="380" y="165"/>
                  </a:cubicBezTo>
                  <a:cubicBezTo>
                    <a:pt x="436" y="190"/>
                    <a:pt x="505" y="183"/>
                    <a:pt x="564" y="194"/>
                  </a:cubicBezTo>
                  <a:lnTo>
                    <a:pt x="565" y="194"/>
                  </a:lnTo>
                  <a:cubicBezTo>
                    <a:pt x="566" y="194"/>
                    <a:pt x="566" y="193"/>
                    <a:pt x="567" y="193"/>
                  </a:cubicBezTo>
                  <a:cubicBezTo>
                    <a:pt x="568" y="192"/>
                    <a:pt x="568" y="193"/>
                    <a:pt x="569" y="192"/>
                  </a:cubicBezTo>
                  <a:cubicBezTo>
                    <a:pt x="570" y="191"/>
                    <a:pt x="569" y="190"/>
                    <a:pt x="569" y="189"/>
                  </a:cubicBezTo>
                  <a:cubicBezTo>
                    <a:pt x="583" y="194"/>
                    <a:pt x="597" y="199"/>
                    <a:pt x="611" y="203"/>
                  </a:cubicBezTo>
                  <a:cubicBezTo>
                    <a:pt x="659" y="218"/>
                    <a:pt x="712" y="215"/>
                    <a:pt x="759" y="234"/>
                  </a:cubicBezTo>
                  <a:cubicBezTo>
                    <a:pt x="760" y="234"/>
                    <a:pt x="760" y="234"/>
                    <a:pt x="761" y="234"/>
                  </a:cubicBezTo>
                  <a:cubicBezTo>
                    <a:pt x="762" y="234"/>
                    <a:pt x="764" y="233"/>
                    <a:pt x="765" y="233"/>
                  </a:cubicBezTo>
                  <a:cubicBezTo>
                    <a:pt x="766" y="232"/>
                    <a:pt x="767" y="232"/>
                    <a:pt x="767" y="231"/>
                  </a:cubicBezTo>
                  <a:cubicBezTo>
                    <a:pt x="768" y="230"/>
                    <a:pt x="768" y="229"/>
                    <a:pt x="768" y="229"/>
                  </a:cubicBezTo>
                  <a:lnTo>
                    <a:pt x="768" y="222"/>
                  </a:lnTo>
                  <a:cubicBezTo>
                    <a:pt x="768" y="220"/>
                    <a:pt x="767" y="218"/>
                    <a:pt x="766" y="216"/>
                  </a:cubicBezTo>
                  <a:cubicBezTo>
                    <a:pt x="766" y="215"/>
                    <a:pt x="764" y="214"/>
                    <a:pt x="763" y="213"/>
                  </a:cubicBezTo>
                  <a:cubicBezTo>
                    <a:pt x="736" y="197"/>
                    <a:pt x="693" y="195"/>
                    <a:pt x="662" y="190"/>
                  </a:cubicBezTo>
                  <a:cubicBezTo>
                    <a:pt x="593" y="180"/>
                    <a:pt x="501" y="156"/>
                    <a:pt x="451" y="1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965;p37">
              <a:extLst>
                <a:ext uri="{FF2B5EF4-FFF2-40B4-BE49-F238E27FC236}">
                  <a16:creationId xmlns:a16="http://schemas.microsoft.com/office/drawing/2014/main" id="{49F6D56A-CDB6-87C8-1A78-8093F00695A2}"/>
                </a:ext>
              </a:extLst>
            </p:cNvPr>
            <p:cNvSpPr/>
            <p:nvPr/>
          </p:nvSpPr>
          <p:spPr>
            <a:xfrm>
              <a:off x="8083080" y="4401720"/>
              <a:ext cx="48960" cy="34200"/>
            </a:xfrm>
            <a:custGeom>
              <a:avLst/>
              <a:gdLst/>
              <a:ahLst/>
              <a:cxnLst/>
              <a:rect l="l" t="t" r="r" b="b"/>
              <a:pathLst>
                <a:path w="136" h="95" extrusionOk="0">
                  <a:moveTo>
                    <a:pt x="5" y="10"/>
                  </a:moveTo>
                  <a:cubicBezTo>
                    <a:pt x="6" y="7"/>
                    <a:pt x="27" y="24"/>
                    <a:pt x="31" y="25"/>
                  </a:cubicBezTo>
                  <a:cubicBezTo>
                    <a:pt x="32" y="26"/>
                    <a:pt x="33" y="27"/>
                    <a:pt x="35" y="28"/>
                  </a:cubicBezTo>
                  <a:cubicBezTo>
                    <a:pt x="46" y="34"/>
                    <a:pt x="55" y="42"/>
                    <a:pt x="64" y="51"/>
                  </a:cubicBezTo>
                  <a:cubicBezTo>
                    <a:pt x="83" y="69"/>
                    <a:pt x="103" y="94"/>
                    <a:pt x="132" y="85"/>
                  </a:cubicBezTo>
                  <a:cubicBezTo>
                    <a:pt x="133" y="85"/>
                    <a:pt x="133" y="85"/>
                    <a:pt x="133" y="85"/>
                  </a:cubicBezTo>
                  <a:cubicBezTo>
                    <a:pt x="134" y="85"/>
                    <a:pt x="134" y="84"/>
                    <a:pt x="134" y="84"/>
                  </a:cubicBezTo>
                  <a:cubicBezTo>
                    <a:pt x="135" y="83"/>
                    <a:pt x="135" y="82"/>
                    <a:pt x="135" y="82"/>
                  </a:cubicBezTo>
                  <a:cubicBezTo>
                    <a:pt x="135" y="81"/>
                    <a:pt x="135" y="81"/>
                    <a:pt x="134" y="80"/>
                  </a:cubicBezTo>
                  <a:cubicBezTo>
                    <a:pt x="133" y="79"/>
                    <a:pt x="134" y="80"/>
                    <a:pt x="133" y="79"/>
                  </a:cubicBezTo>
                  <a:cubicBezTo>
                    <a:pt x="132" y="78"/>
                    <a:pt x="133" y="78"/>
                    <a:pt x="132" y="78"/>
                  </a:cubicBezTo>
                  <a:cubicBezTo>
                    <a:pt x="125" y="75"/>
                    <a:pt x="117" y="71"/>
                    <a:pt x="110" y="67"/>
                  </a:cubicBezTo>
                  <a:cubicBezTo>
                    <a:pt x="101" y="62"/>
                    <a:pt x="92" y="56"/>
                    <a:pt x="83" y="49"/>
                  </a:cubicBezTo>
                  <a:cubicBezTo>
                    <a:pt x="73" y="37"/>
                    <a:pt x="61" y="27"/>
                    <a:pt x="48" y="18"/>
                  </a:cubicBezTo>
                  <a:cubicBezTo>
                    <a:pt x="40" y="16"/>
                    <a:pt x="33" y="12"/>
                    <a:pt x="26" y="8"/>
                  </a:cubicBezTo>
                  <a:cubicBezTo>
                    <a:pt x="24" y="7"/>
                    <a:pt x="22" y="6"/>
                    <a:pt x="21" y="5"/>
                  </a:cubicBezTo>
                  <a:cubicBezTo>
                    <a:pt x="19" y="4"/>
                    <a:pt x="18" y="4"/>
                    <a:pt x="17" y="3"/>
                  </a:cubicBezTo>
                  <a:cubicBezTo>
                    <a:pt x="15" y="1"/>
                    <a:pt x="12" y="0"/>
                    <a:pt x="9" y="0"/>
                  </a:cubicBezTo>
                  <a:cubicBezTo>
                    <a:pt x="3" y="0"/>
                    <a:pt x="0" y="2"/>
                    <a:pt x="0" y="8"/>
                  </a:cubicBezTo>
                  <a:lnTo>
                    <a:pt x="0" y="9"/>
                  </a:lnTo>
                  <a:lnTo>
                    <a:pt x="0" y="10"/>
                  </a:lnTo>
                  <a:cubicBezTo>
                    <a:pt x="0" y="11"/>
                    <a:pt x="1" y="11"/>
                    <a:pt x="1" y="11"/>
                  </a:cubicBezTo>
                  <a:lnTo>
                    <a:pt x="2" y="11"/>
                  </a:lnTo>
                  <a:cubicBezTo>
                    <a:pt x="3" y="11"/>
                    <a:pt x="3" y="11"/>
                    <a:pt x="3" y="11"/>
                  </a:cubicBezTo>
                  <a:cubicBezTo>
                    <a:pt x="4" y="11"/>
                    <a:pt x="4" y="11"/>
                    <a:pt x="4" y="10"/>
                  </a:cubicBezTo>
                  <a:lnTo>
                    <a:pt x="5"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966;p37">
              <a:extLst>
                <a:ext uri="{FF2B5EF4-FFF2-40B4-BE49-F238E27FC236}">
                  <a16:creationId xmlns:a16="http://schemas.microsoft.com/office/drawing/2014/main" id="{8DC1DDE4-6273-DC03-41CE-4DC0AC645D51}"/>
                </a:ext>
              </a:extLst>
            </p:cNvPr>
            <p:cNvSpPr/>
            <p:nvPr/>
          </p:nvSpPr>
          <p:spPr>
            <a:xfrm>
              <a:off x="8142120" y="4442760"/>
              <a:ext cx="23040" cy="16920"/>
            </a:xfrm>
            <a:custGeom>
              <a:avLst/>
              <a:gdLst/>
              <a:ahLst/>
              <a:cxnLst/>
              <a:rect l="l" t="t" r="r" b="b"/>
              <a:pathLst>
                <a:path w="64" h="47" extrusionOk="0">
                  <a:moveTo>
                    <a:pt x="4" y="3"/>
                  </a:moveTo>
                  <a:cubicBezTo>
                    <a:pt x="0" y="3"/>
                    <a:pt x="0" y="12"/>
                    <a:pt x="4" y="12"/>
                  </a:cubicBezTo>
                  <a:cubicBezTo>
                    <a:pt x="9" y="13"/>
                    <a:pt x="11" y="19"/>
                    <a:pt x="14" y="22"/>
                  </a:cubicBezTo>
                  <a:cubicBezTo>
                    <a:pt x="18" y="25"/>
                    <a:pt x="21" y="28"/>
                    <a:pt x="25" y="31"/>
                  </a:cubicBezTo>
                  <a:cubicBezTo>
                    <a:pt x="29" y="35"/>
                    <a:pt x="34" y="38"/>
                    <a:pt x="39" y="41"/>
                  </a:cubicBezTo>
                  <a:cubicBezTo>
                    <a:pt x="42" y="43"/>
                    <a:pt x="45" y="45"/>
                    <a:pt x="49" y="46"/>
                  </a:cubicBezTo>
                  <a:lnTo>
                    <a:pt x="50" y="46"/>
                  </a:lnTo>
                  <a:cubicBezTo>
                    <a:pt x="51" y="46"/>
                    <a:pt x="52" y="46"/>
                    <a:pt x="52" y="46"/>
                  </a:cubicBezTo>
                  <a:cubicBezTo>
                    <a:pt x="53" y="45"/>
                    <a:pt x="53" y="45"/>
                    <a:pt x="54" y="44"/>
                  </a:cubicBezTo>
                  <a:cubicBezTo>
                    <a:pt x="63" y="32"/>
                    <a:pt x="41" y="23"/>
                    <a:pt x="33" y="18"/>
                  </a:cubicBezTo>
                  <a:cubicBezTo>
                    <a:pt x="26" y="14"/>
                    <a:pt x="16" y="0"/>
                    <a:pt x="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967;p37">
              <a:extLst>
                <a:ext uri="{FF2B5EF4-FFF2-40B4-BE49-F238E27FC236}">
                  <a16:creationId xmlns:a16="http://schemas.microsoft.com/office/drawing/2014/main" id="{937633C0-6FE4-4B2F-75B5-8CF3E81F3F7F}"/>
                </a:ext>
              </a:extLst>
            </p:cNvPr>
            <p:cNvSpPr/>
            <p:nvPr/>
          </p:nvSpPr>
          <p:spPr>
            <a:xfrm>
              <a:off x="8169120" y="4465080"/>
              <a:ext cx="105120" cy="92880"/>
            </a:xfrm>
            <a:custGeom>
              <a:avLst/>
              <a:gdLst/>
              <a:ahLst/>
              <a:cxnLst/>
              <a:rect l="l" t="t" r="r" b="b"/>
              <a:pathLst>
                <a:path w="292" h="258" extrusionOk="0">
                  <a:moveTo>
                    <a:pt x="130" y="147"/>
                  </a:moveTo>
                  <a:cubicBezTo>
                    <a:pt x="148" y="166"/>
                    <a:pt x="169" y="182"/>
                    <a:pt x="192" y="196"/>
                  </a:cubicBezTo>
                  <a:cubicBezTo>
                    <a:pt x="221" y="217"/>
                    <a:pt x="251" y="236"/>
                    <a:pt x="282" y="255"/>
                  </a:cubicBezTo>
                  <a:cubicBezTo>
                    <a:pt x="287" y="257"/>
                    <a:pt x="291" y="251"/>
                    <a:pt x="289" y="247"/>
                  </a:cubicBezTo>
                  <a:cubicBezTo>
                    <a:pt x="251" y="189"/>
                    <a:pt x="171" y="165"/>
                    <a:pt x="124" y="112"/>
                  </a:cubicBezTo>
                  <a:cubicBezTo>
                    <a:pt x="91" y="74"/>
                    <a:pt x="51" y="24"/>
                    <a:pt x="6" y="0"/>
                  </a:cubicBezTo>
                  <a:cubicBezTo>
                    <a:pt x="6" y="0"/>
                    <a:pt x="5" y="0"/>
                    <a:pt x="4" y="0"/>
                  </a:cubicBezTo>
                  <a:cubicBezTo>
                    <a:pt x="3" y="0"/>
                    <a:pt x="3" y="0"/>
                    <a:pt x="2" y="0"/>
                  </a:cubicBezTo>
                  <a:cubicBezTo>
                    <a:pt x="1" y="1"/>
                    <a:pt x="1" y="1"/>
                    <a:pt x="0" y="2"/>
                  </a:cubicBezTo>
                  <a:cubicBezTo>
                    <a:pt x="0" y="2"/>
                    <a:pt x="0" y="3"/>
                    <a:pt x="0" y="4"/>
                  </a:cubicBezTo>
                  <a:cubicBezTo>
                    <a:pt x="0" y="5"/>
                    <a:pt x="0" y="6"/>
                    <a:pt x="0" y="6"/>
                  </a:cubicBezTo>
                  <a:cubicBezTo>
                    <a:pt x="0" y="7"/>
                    <a:pt x="1" y="7"/>
                    <a:pt x="1" y="7"/>
                  </a:cubicBezTo>
                  <a:cubicBezTo>
                    <a:pt x="43" y="55"/>
                    <a:pt x="87" y="100"/>
                    <a:pt x="130" y="1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968;p37">
              <a:extLst>
                <a:ext uri="{FF2B5EF4-FFF2-40B4-BE49-F238E27FC236}">
                  <a16:creationId xmlns:a16="http://schemas.microsoft.com/office/drawing/2014/main" id="{13E4FECF-64B5-9A91-1583-9093B269E2D8}"/>
                </a:ext>
              </a:extLst>
            </p:cNvPr>
            <p:cNvSpPr/>
            <p:nvPr/>
          </p:nvSpPr>
          <p:spPr>
            <a:xfrm>
              <a:off x="7957440" y="2995920"/>
              <a:ext cx="8280" cy="11520"/>
            </a:xfrm>
            <a:custGeom>
              <a:avLst/>
              <a:gdLst/>
              <a:ahLst/>
              <a:cxnLst/>
              <a:rect l="l" t="t" r="r" b="b"/>
              <a:pathLst>
                <a:path w="23" h="32" extrusionOk="0">
                  <a:moveTo>
                    <a:pt x="3" y="16"/>
                  </a:moveTo>
                  <a:cubicBezTo>
                    <a:pt x="4" y="17"/>
                    <a:pt x="6" y="19"/>
                    <a:pt x="6" y="20"/>
                  </a:cubicBezTo>
                  <a:cubicBezTo>
                    <a:pt x="9" y="24"/>
                    <a:pt x="12" y="28"/>
                    <a:pt x="16" y="30"/>
                  </a:cubicBezTo>
                  <a:lnTo>
                    <a:pt x="16" y="31"/>
                  </a:lnTo>
                  <a:cubicBezTo>
                    <a:pt x="17" y="31"/>
                    <a:pt x="17" y="31"/>
                    <a:pt x="18" y="31"/>
                  </a:cubicBezTo>
                  <a:cubicBezTo>
                    <a:pt x="18" y="31"/>
                    <a:pt x="19" y="31"/>
                    <a:pt x="20" y="30"/>
                  </a:cubicBezTo>
                  <a:lnTo>
                    <a:pt x="21" y="29"/>
                  </a:lnTo>
                  <a:cubicBezTo>
                    <a:pt x="22" y="28"/>
                    <a:pt x="22" y="27"/>
                    <a:pt x="22" y="27"/>
                  </a:cubicBezTo>
                  <a:cubicBezTo>
                    <a:pt x="22" y="26"/>
                    <a:pt x="22" y="25"/>
                    <a:pt x="21" y="25"/>
                  </a:cubicBezTo>
                  <a:cubicBezTo>
                    <a:pt x="20" y="23"/>
                    <a:pt x="18" y="25"/>
                    <a:pt x="17" y="23"/>
                  </a:cubicBezTo>
                  <a:cubicBezTo>
                    <a:pt x="18" y="22"/>
                    <a:pt x="18" y="22"/>
                    <a:pt x="19" y="21"/>
                  </a:cubicBezTo>
                  <a:cubicBezTo>
                    <a:pt x="20" y="20"/>
                    <a:pt x="20" y="17"/>
                    <a:pt x="20" y="15"/>
                  </a:cubicBezTo>
                  <a:cubicBezTo>
                    <a:pt x="20" y="14"/>
                    <a:pt x="20" y="13"/>
                    <a:pt x="20" y="12"/>
                  </a:cubicBezTo>
                  <a:cubicBezTo>
                    <a:pt x="19" y="11"/>
                    <a:pt x="19" y="9"/>
                    <a:pt x="18" y="7"/>
                  </a:cubicBezTo>
                  <a:cubicBezTo>
                    <a:pt x="15" y="3"/>
                    <a:pt x="10" y="2"/>
                    <a:pt x="6" y="0"/>
                  </a:cubicBezTo>
                  <a:cubicBezTo>
                    <a:pt x="6" y="0"/>
                    <a:pt x="5" y="0"/>
                    <a:pt x="4" y="0"/>
                  </a:cubicBezTo>
                  <a:cubicBezTo>
                    <a:pt x="3" y="0"/>
                    <a:pt x="3" y="0"/>
                    <a:pt x="2" y="0"/>
                  </a:cubicBezTo>
                  <a:cubicBezTo>
                    <a:pt x="1" y="1"/>
                    <a:pt x="1" y="1"/>
                    <a:pt x="0" y="2"/>
                  </a:cubicBezTo>
                  <a:cubicBezTo>
                    <a:pt x="0" y="3"/>
                    <a:pt x="0" y="4"/>
                    <a:pt x="0" y="5"/>
                  </a:cubicBezTo>
                  <a:cubicBezTo>
                    <a:pt x="0" y="6"/>
                    <a:pt x="0" y="8"/>
                    <a:pt x="0" y="9"/>
                  </a:cubicBezTo>
                  <a:cubicBezTo>
                    <a:pt x="1" y="10"/>
                    <a:pt x="1" y="9"/>
                    <a:pt x="1" y="9"/>
                  </a:cubicBezTo>
                  <a:cubicBezTo>
                    <a:pt x="1" y="11"/>
                    <a:pt x="2" y="13"/>
                    <a:pt x="3"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969;p37">
              <a:extLst>
                <a:ext uri="{FF2B5EF4-FFF2-40B4-BE49-F238E27FC236}">
                  <a16:creationId xmlns:a16="http://schemas.microsoft.com/office/drawing/2014/main" id="{D3A7DE1F-694F-B063-657A-C97CAAC4E3E5}"/>
                </a:ext>
              </a:extLst>
            </p:cNvPr>
            <p:cNvSpPr/>
            <p:nvPr/>
          </p:nvSpPr>
          <p:spPr>
            <a:xfrm>
              <a:off x="8013960" y="2958120"/>
              <a:ext cx="9360" cy="16200"/>
            </a:xfrm>
            <a:custGeom>
              <a:avLst/>
              <a:gdLst/>
              <a:ahLst/>
              <a:cxnLst/>
              <a:rect l="l" t="t" r="r" b="b"/>
              <a:pathLst>
                <a:path w="26" h="45" extrusionOk="0">
                  <a:moveTo>
                    <a:pt x="15" y="42"/>
                  </a:moveTo>
                  <a:cubicBezTo>
                    <a:pt x="16" y="43"/>
                    <a:pt x="16" y="43"/>
                    <a:pt x="16" y="43"/>
                  </a:cubicBezTo>
                  <a:cubicBezTo>
                    <a:pt x="17" y="44"/>
                    <a:pt x="18" y="44"/>
                    <a:pt x="18" y="44"/>
                  </a:cubicBezTo>
                  <a:cubicBezTo>
                    <a:pt x="19" y="44"/>
                    <a:pt x="19" y="44"/>
                    <a:pt x="20" y="43"/>
                  </a:cubicBezTo>
                  <a:cubicBezTo>
                    <a:pt x="21" y="42"/>
                    <a:pt x="21" y="43"/>
                    <a:pt x="21" y="42"/>
                  </a:cubicBezTo>
                  <a:cubicBezTo>
                    <a:pt x="22" y="42"/>
                    <a:pt x="23" y="41"/>
                    <a:pt x="23" y="40"/>
                  </a:cubicBezTo>
                  <a:cubicBezTo>
                    <a:pt x="25" y="37"/>
                    <a:pt x="25" y="34"/>
                    <a:pt x="25" y="31"/>
                  </a:cubicBezTo>
                  <a:cubicBezTo>
                    <a:pt x="25" y="28"/>
                    <a:pt x="25" y="25"/>
                    <a:pt x="24" y="23"/>
                  </a:cubicBezTo>
                  <a:cubicBezTo>
                    <a:pt x="22" y="20"/>
                    <a:pt x="21" y="17"/>
                    <a:pt x="19" y="14"/>
                  </a:cubicBezTo>
                  <a:cubicBezTo>
                    <a:pt x="17" y="11"/>
                    <a:pt x="15" y="6"/>
                    <a:pt x="13" y="2"/>
                  </a:cubicBezTo>
                  <a:cubicBezTo>
                    <a:pt x="12" y="1"/>
                    <a:pt x="12" y="1"/>
                    <a:pt x="11" y="0"/>
                  </a:cubicBezTo>
                  <a:cubicBezTo>
                    <a:pt x="10" y="0"/>
                    <a:pt x="10" y="0"/>
                    <a:pt x="9" y="0"/>
                  </a:cubicBezTo>
                  <a:cubicBezTo>
                    <a:pt x="8" y="0"/>
                    <a:pt x="7" y="0"/>
                    <a:pt x="7" y="0"/>
                  </a:cubicBezTo>
                  <a:cubicBezTo>
                    <a:pt x="6" y="1"/>
                    <a:pt x="6" y="1"/>
                    <a:pt x="5" y="2"/>
                  </a:cubicBezTo>
                  <a:cubicBezTo>
                    <a:pt x="4" y="2"/>
                    <a:pt x="4" y="3"/>
                    <a:pt x="3" y="5"/>
                  </a:cubicBezTo>
                  <a:cubicBezTo>
                    <a:pt x="1" y="8"/>
                    <a:pt x="0" y="12"/>
                    <a:pt x="0" y="16"/>
                  </a:cubicBezTo>
                  <a:cubicBezTo>
                    <a:pt x="0" y="19"/>
                    <a:pt x="1" y="23"/>
                    <a:pt x="3" y="26"/>
                  </a:cubicBezTo>
                  <a:cubicBezTo>
                    <a:pt x="6" y="32"/>
                    <a:pt x="11" y="37"/>
                    <a:pt x="15" y="4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970;p37">
              <a:extLst>
                <a:ext uri="{FF2B5EF4-FFF2-40B4-BE49-F238E27FC236}">
                  <a16:creationId xmlns:a16="http://schemas.microsoft.com/office/drawing/2014/main" id="{6FFC2D92-459E-2058-50C4-C1CB9B4E3DA4}"/>
                </a:ext>
              </a:extLst>
            </p:cNvPr>
            <p:cNvSpPr/>
            <p:nvPr/>
          </p:nvSpPr>
          <p:spPr>
            <a:xfrm>
              <a:off x="7965000" y="3022560"/>
              <a:ext cx="16200" cy="13320"/>
            </a:xfrm>
            <a:custGeom>
              <a:avLst/>
              <a:gdLst/>
              <a:ahLst/>
              <a:cxnLst/>
              <a:rect l="l" t="t" r="r" b="b"/>
              <a:pathLst>
                <a:path w="45" h="37" extrusionOk="0">
                  <a:moveTo>
                    <a:pt x="0" y="10"/>
                  </a:moveTo>
                  <a:cubicBezTo>
                    <a:pt x="1" y="12"/>
                    <a:pt x="2" y="14"/>
                    <a:pt x="3" y="16"/>
                  </a:cubicBezTo>
                  <a:cubicBezTo>
                    <a:pt x="6" y="22"/>
                    <a:pt x="10" y="26"/>
                    <a:pt x="15" y="29"/>
                  </a:cubicBezTo>
                  <a:cubicBezTo>
                    <a:pt x="17" y="30"/>
                    <a:pt x="18" y="30"/>
                    <a:pt x="20" y="31"/>
                  </a:cubicBezTo>
                  <a:cubicBezTo>
                    <a:pt x="23" y="32"/>
                    <a:pt x="27" y="34"/>
                    <a:pt x="30" y="35"/>
                  </a:cubicBezTo>
                  <a:cubicBezTo>
                    <a:pt x="32" y="35"/>
                    <a:pt x="34" y="36"/>
                    <a:pt x="36" y="36"/>
                  </a:cubicBezTo>
                  <a:cubicBezTo>
                    <a:pt x="38" y="36"/>
                    <a:pt x="40" y="35"/>
                    <a:pt x="42" y="35"/>
                  </a:cubicBezTo>
                  <a:cubicBezTo>
                    <a:pt x="43" y="34"/>
                    <a:pt x="42" y="34"/>
                    <a:pt x="43" y="33"/>
                  </a:cubicBezTo>
                  <a:cubicBezTo>
                    <a:pt x="44" y="32"/>
                    <a:pt x="44" y="32"/>
                    <a:pt x="44" y="31"/>
                  </a:cubicBezTo>
                  <a:cubicBezTo>
                    <a:pt x="44" y="30"/>
                    <a:pt x="44" y="30"/>
                    <a:pt x="43" y="29"/>
                  </a:cubicBezTo>
                  <a:cubicBezTo>
                    <a:pt x="42" y="26"/>
                    <a:pt x="43" y="22"/>
                    <a:pt x="40" y="19"/>
                  </a:cubicBezTo>
                  <a:cubicBezTo>
                    <a:pt x="38" y="18"/>
                    <a:pt x="36" y="16"/>
                    <a:pt x="34" y="15"/>
                  </a:cubicBezTo>
                  <a:cubicBezTo>
                    <a:pt x="32" y="14"/>
                    <a:pt x="30" y="13"/>
                    <a:pt x="28" y="12"/>
                  </a:cubicBezTo>
                  <a:cubicBezTo>
                    <a:pt x="26" y="12"/>
                    <a:pt x="24" y="10"/>
                    <a:pt x="23" y="9"/>
                  </a:cubicBezTo>
                  <a:cubicBezTo>
                    <a:pt x="20" y="8"/>
                    <a:pt x="17" y="7"/>
                    <a:pt x="14" y="5"/>
                  </a:cubicBezTo>
                  <a:lnTo>
                    <a:pt x="13" y="4"/>
                  </a:lnTo>
                  <a:cubicBezTo>
                    <a:pt x="13" y="3"/>
                    <a:pt x="13" y="2"/>
                    <a:pt x="11" y="1"/>
                  </a:cubicBezTo>
                  <a:cubicBezTo>
                    <a:pt x="9" y="0"/>
                    <a:pt x="8" y="0"/>
                    <a:pt x="7" y="0"/>
                  </a:cubicBezTo>
                  <a:cubicBezTo>
                    <a:pt x="6" y="0"/>
                    <a:pt x="4" y="0"/>
                    <a:pt x="3" y="1"/>
                  </a:cubicBezTo>
                  <a:cubicBezTo>
                    <a:pt x="2" y="2"/>
                    <a:pt x="2" y="3"/>
                    <a:pt x="1" y="4"/>
                  </a:cubicBezTo>
                  <a:cubicBezTo>
                    <a:pt x="0" y="5"/>
                    <a:pt x="0" y="6"/>
                    <a:pt x="0" y="8"/>
                  </a:cubicBezTo>
                  <a:cubicBezTo>
                    <a:pt x="0" y="8"/>
                    <a:pt x="0" y="9"/>
                    <a:pt x="0"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971;p37">
              <a:extLst>
                <a:ext uri="{FF2B5EF4-FFF2-40B4-BE49-F238E27FC236}">
                  <a16:creationId xmlns:a16="http://schemas.microsoft.com/office/drawing/2014/main" id="{9E3946A5-A4FA-46E6-BE32-6E36A8DFED71}"/>
                </a:ext>
              </a:extLst>
            </p:cNvPr>
            <p:cNvSpPr/>
            <p:nvPr/>
          </p:nvSpPr>
          <p:spPr>
            <a:xfrm>
              <a:off x="8035200" y="2955240"/>
              <a:ext cx="10080" cy="11520"/>
            </a:xfrm>
            <a:custGeom>
              <a:avLst/>
              <a:gdLst/>
              <a:ahLst/>
              <a:cxnLst/>
              <a:rect l="l" t="t" r="r" b="b"/>
              <a:pathLst>
                <a:path w="28" h="32" extrusionOk="0">
                  <a:moveTo>
                    <a:pt x="18" y="30"/>
                  </a:moveTo>
                  <a:cubicBezTo>
                    <a:pt x="19" y="31"/>
                    <a:pt x="20" y="31"/>
                    <a:pt x="21" y="31"/>
                  </a:cubicBezTo>
                  <a:cubicBezTo>
                    <a:pt x="22" y="31"/>
                    <a:pt x="23" y="31"/>
                    <a:pt x="24" y="30"/>
                  </a:cubicBezTo>
                  <a:cubicBezTo>
                    <a:pt x="25" y="30"/>
                    <a:pt x="26" y="28"/>
                    <a:pt x="26" y="28"/>
                  </a:cubicBezTo>
                  <a:cubicBezTo>
                    <a:pt x="27" y="27"/>
                    <a:pt x="27" y="25"/>
                    <a:pt x="27" y="24"/>
                  </a:cubicBezTo>
                  <a:cubicBezTo>
                    <a:pt x="27" y="23"/>
                    <a:pt x="27" y="23"/>
                    <a:pt x="27" y="22"/>
                  </a:cubicBezTo>
                  <a:cubicBezTo>
                    <a:pt x="26" y="21"/>
                    <a:pt x="26" y="20"/>
                    <a:pt x="25" y="18"/>
                  </a:cubicBezTo>
                  <a:cubicBezTo>
                    <a:pt x="23" y="15"/>
                    <a:pt x="21" y="13"/>
                    <a:pt x="17" y="11"/>
                  </a:cubicBezTo>
                  <a:cubicBezTo>
                    <a:pt x="17" y="11"/>
                    <a:pt x="17" y="10"/>
                    <a:pt x="16" y="10"/>
                  </a:cubicBezTo>
                  <a:lnTo>
                    <a:pt x="15" y="9"/>
                  </a:lnTo>
                  <a:cubicBezTo>
                    <a:pt x="12" y="7"/>
                    <a:pt x="11" y="6"/>
                    <a:pt x="9" y="4"/>
                  </a:cubicBezTo>
                  <a:cubicBezTo>
                    <a:pt x="7" y="0"/>
                    <a:pt x="0" y="2"/>
                    <a:pt x="1" y="6"/>
                  </a:cubicBezTo>
                  <a:cubicBezTo>
                    <a:pt x="2" y="10"/>
                    <a:pt x="3" y="13"/>
                    <a:pt x="4" y="16"/>
                  </a:cubicBezTo>
                  <a:cubicBezTo>
                    <a:pt x="5" y="17"/>
                    <a:pt x="5" y="18"/>
                    <a:pt x="5" y="18"/>
                  </a:cubicBezTo>
                  <a:cubicBezTo>
                    <a:pt x="8" y="23"/>
                    <a:pt x="12" y="27"/>
                    <a:pt x="16" y="29"/>
                  </a:cubicBezTo>
                  <a:cubicBezTo>
                    <a:pt x="17" y="30"/>
                    <a:pt x="17" y="30"/>
                    <a:pt x="18"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972;p37">
              <a:extLst>
                <a:ext uri="{FF2B5EF4-FFF2-40B4-BE49-F238E27FC236}">
                  <a16:creationId xmlns:a16="http://schemas.microsoft.com/office/drawing/2014/main" id="{7420EAD0-0150-C754-3914-FCBBB4E316EF}"/>
                </a:ext>
              </a:extLst>
            </p:cNvPr>
            <p:cNvSpPr/>
            <p:nvPr/>
          </p:nvSpPr>
          <p:spPr>
            <a:xfrm>
              <a:off x="8168400" y="2873160"/>
              <a:ext cx="9360" cy="16560"/>
            </a:xfrm>
            <a:custGeom>
              <a:avLst/>
              <a:gdLst/>
              <a:ahLst/>
              <a:cxnLst/>
              <a:rect l="l" t="t" r="r" b="b"/>
              <a:pathLst>
                <a:path w="26" h="46" extrusionOk="0">
                  <a:moveTo>
                    <a:pt x="14" y="43"/>
                  </a:moveTo>
                  <a:cubicBezTo>
                    <a:pt x="14" y="43"/>
                    <a:pt x="15" y="44"/>
                    <a:pt x="16" y="44"/>
                  </a:cubicBezTo>
                  <a:cubicBezTo>
                    <a:pt x="17" y="45"/>
                    <a:pt x="18" y="45"/>
                    <a:pt x="19" y="45"/>
                  </a:cubicBezTo>
                  <a:cubicBezTo>
                    <a:pt x="20" y="45"/>
                    <a:pt x="21" y="45"/>
                    <a:pt x="22" y="44"/>
                  </a:cubicBezTo>
                  <a:cubicBezTo>
                    <a:pt x="23" y="44"/>
                    <a:pt x="24" y="44"/>
                    <a:pt x="25" y="42"/>
                  </a:cubicBezTo>
                  <a:cubicBezTo>
                    <a:pt x="25" y="41"/>
                    <a:pt x="25" y="41"/>
                    <a:pt x="25" y="40"/>
                  </a:cubicBezTo>
                  <a:lnTo>
                    <a:pt x="25" y="39"/>
                  </a:lnTo>
                  <a:cubicBezTo>
                    <a:pt x="25" y="38"/>
                    <a:pt x="25" y="37"/>
                    <a:pt x="25" y="37"/>
                  </a:cubicBezTo>
                  <a:cubicBezTo>
                    <a:pt x="25" y="33"/>
                    <a:pt x="23" y="31"/>
                    <a:pt x="23" y="28"/>
                  </a:cubicBezTo>
                  <a:cubicBezTo>
                    <a:pt x="22" y="22"/>
                    <a:pt x="20" y="18"/>
                    <a:pt x="17" y="13"/>
                  </a:cubicBezTo>
                  <a:cubicBezTo>
                    <a:pt x="15" y="10"/>
                    <a:pt x="12" y="5"/>
                    <a:pt x="8" y="1"/>
                  </a:cubicBezTo>
                  <a:lnTo>
                    <a:pt x="7" y="0"/>
                  </a:lnTo>
                  <a:cubicBezTo>
                    <a:pt x="6" y="0"/>
                    <a:pt x="5" y="0"/>
                    <a:pt x="4" y="0"/>
                  </a:cubicBezTo>
                  <a:cubicBezTo>
                    <a:pt x="4" y="0"/>
                    <a:pt x="3" y="0"/>
                    <a:pt x="2" y="0"/>
                  </a:cubicBezTo>
                  <a:cubicBezTo>
                    <a:pt x="1" y="1"/>
                    <a:pt x="2" y="2"/>
                    <a:pt x="1" y="2"/>
                  </a:cubicBezTo>
                  <a:cubicBezTo>
                    <a:pt x="0" y="3"/>
                    <a:pt x="0" y="3"/>
                    <a:pt x="0" y="4"/>
                  </a:cubicBezTo>
                  <a:lnTo>
                    <a:pt x="0" y="5"/>
                  </a:lnTo>
                  <a:cubicBezTo>
                    <a:pt x="1" y="12"/>
                    <a:pt x="4" y="20"/>
                    <a:pt x="5" y="27"/>
                  </a:cubicBezTo>
                  <a:cubicBezTo>
                    <a:pt x="5" y="30"/>
                    <a:pt x="7" y="33"/>
                    <a:pt x="8" y="35"/>
                  </a:cubicBezTo>
                  <a:cubicBezTo>
                    <a:pt x="10" y="38"/>
                    <a:pt x="11" y="41"/>
                    <a:pt x="14"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973;p37">
              <a:extLst>
                <a:ext uri="{FF2B5EF4-FFF2-40B4-BE49-F238E27FC236}">
                  <a16:creationId xmlns:a16="http://schemas.microsoft.com/office/drawing/2014/main" id="{83E0A8B9-3A40-C196-9E26-1D3E6AEAE720}"/>
                </a:ext>
              </a:extLst>
            </p:cNvPr>
            <p:cNvSpPr/>
            <p:nvPr/>
          </p:nvSpPr>
          <p:spPr>
            <a:xfrm>
              <a:off x="8224200" y="2887560"/>
              <a:ext cx="6120" cy="16560"/>
            </a:xfrm>
            <a:custGeom>
              <a:avLst/>
              <a:gdLst/>
              <a:ahLst/>
              <a:cxnLst/>
              <a:rect l="l" t="t" r="r" b="b"/>
              <a:pathLst>
                <a:path w="17" h="46" extrusionOk="0">
                  <a:moveTo>
                    <a:pt x="6" y="44"/>
                  </a:moveTo>
                  <a:cubicBezTo>
                    <a:pt x="6" y="44"/>
                    <a:pt x="7" y="45"/>
                    <a:pt x="8" y="45"/>
                  </a:cubicBezTo>
                  <a:cubicBezTo>
                    <a:pt x="8" y="45"/>
                    <a:pt x="9" y="44"/>
                    <a:pt x="10" y="44"/>
                  </a:cubicBezTo>
                  <a:lnTo>
                    <a:pt x="11" y="43"/>
                  </a:lnTo>
                  <a:cubicBezTo>
                    <a:pt x="12" y="42"/>
                    <a:pt x="13" y="42"/>
                    <a:pt x="14" y="41"/>
                  </a:cubicBezTo>
                  <a:cubicBezTo>
                    <a:pt x="14" y="40"/>
                    <a:pt x="15" y="40"/>
                    <a:pt x="15" y="39"/>
                  </a:cubicBezTo>
                  <a:cubicBezTo>
                    <a:pt x="15" y="35"/>
                    <a:pt x="16" y="31"/>
                    <a:pt x="16" y="27"/>
                  </a:cubicBezTo>
                  <a:cubicBezTo>
                    <a:pt x="16" y="20"/>
                    <a:pt x="15" y="12"/>
                    <a:pt x="13" y="5"/>
                  </a:cubicBezTo>
                  <a:cubicBezTo>
                    <a:pt x="11" y="0"/>
                    <a:pt x="4" y="2"/>
                    <a:pt x="3" y="5"/>
                  </a:cubicBezTo>
                  <a:cubicBezTo>
                    <a:pt x="1" y="12"/>
                    <a:pt x="0" y="19"/>
                    <a:pt x="0" y="26"/>
                  </a:cubicBezTo>
                  <a:cubicBezTo>
                    <a:pt x="0" y="30"/>
                    <a:pt x="0" y="34"/>
                    <a:pt x="1" y="38"/>
                  </a:cubicBezTo>
                  <a:cubicBezTo>
                    <a:pt x="1" y="39"/>
                    <a:pt x="1" y="40"/>
                    <a:pt x="2" y="41"/>
                  </a:cubicBezTo>
                  <a:cubicBezTo>
                    <a:pt x="2" y="42"/>
                    <a:pt x="3" y="43"/>
                    <a:pt x="4" y="44"/>
                  </a:cubicBezTo>
                  <a:cubicBezTo>
                    <a:pt x="5" y="44"/>
                    <a:pt x="5" y="44"/>
                    <a:pt x="6"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974;p37">
              <a:extLst>
                <a:ext uri="{FF2B5EF4-FFF2-40B4-BE49-F238E27FC236}">
                  <a16:creationId xmlns:a16="http://schemas.microsoft.com/office/drawing/2014/main" id="{533552C0-857F-E3FF-18ED-C1F651BA99AA}"/>
                </a:ext>
              </a:extLst>
            </p:cNvPr>
            <p:cNvSpPr/>
            <p:nvPr/>
          </p:nvSpPr>
          <p:spPr>
            <a:xfrm>
              <a:off x="8245080" y="2913480"/>
              <a:ext cx="8280" cy="18360"/>
            </a:xfrm>
            <a:custGeom>
              <a:avLst/>
              <a:gdLst/>
              <a:ahLst/>
              <a:cxnLst/>
              <a:rect l="l" t="t" r="r" b="b"/>
              <a:pathLst>
                <a:path w="23" h="51" extrusionOk="0">
                  <a:moveTo>
                    <a:pt x="11" y="49"/>
                  </a:moveTo>
                  <a:cubicBezTo>
                    <a:pt x="14" y="47"/>
                    <a:pt x="16" y="44"/>
                    <a:pt x="17" y="41"/>
                  </a:cubicBezTo>
                  <a:cubicBezTo>
                    <a:pt x="19" y="38"/>
                    <a:pt x="20" y="35"/>
                    <a:pt x="21" y="31"/>
                  </a:cubicBezTo>
                  <a:cubicBezTo>
                    <a:pt x="22" y="28"/>
                    <a:pt x="22" y="25"/>
                    <a:pt x="22" y="22"/>
                  </a:cubicBezTo>
                  <a:cubicBezTo>
                    <a:pt x="22" y="16"/>
                    <a:pt x="21" y="9"/>
                    <a:pt x="19" y="3"/>
                  </a:cubicBezTo>
                  <a:lnTo>
                    <a:pt x="19" y="2"/>
                  </a:lnTo>
                  <a:cubicBezTo>
                    <a:pt x="18" y="1"/>
                    <a:pt x="18" y="2"/>
                    <a:pt x="17" y="1"/>
                  </a:cubicBezTo>
                  <a:cubicBezTo>
                    <a:pt x="17" y="0"/>
                    <a:pt x="16" y="0"/>
                    <a:pt x="15" y="0"/>
                  </a:cubicBezTo>
                  <a:cubicBezTo>
                    <a:pt x="14" y="0"/>
                    <a:pt x="14" y="0"/>
                    <a:pt x="13" y="1"/>
                  </a:cubicBezTo>
                  <a:lnTo>
                    <a:pt x="12" y="2"/>
                  </a:lnTo>
                  <a:cubicBezTo>
                    <a:pt x="12" y="3"/>
                    <a:pt x="11" y="3"/>
                    <a:pt x="11" y="3"/>
                  </a:cubicBezTo>
                  <a:cubicBezTo>
                    <a:pt x="10" y="13"/>
                    <a:pt x="7" y="21"/>
                    <a:pt x="5" y="31"/>
                  </a:cubicBezTo>
                  <a:cubicBezTo>
                    <a:pt x="4" y="41"/>
                    <a:pt x="0" y="45"/>
                    <a:pt x="7" y="50"/>
                  </a:cubicBezTo>
                  <a:cubicBezTo>
                    <a:pt x="7" y="50"/>
                    <a:pt x="8" y="50"/>
                    <a:pt x="9" y="50"/>
                  </a:cubicBezTo>
                  <a:lnTo>
                    <a:pt x="10" y="50"/>
                  </a:lnTo>
                  <a:cubicBezTo>
                    <a:pt x="11" y="49"/>
                    <a:pt x="11" y="49"/>
                    <a:pt x="11"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975;p37">
              <a:extLst>
                <a:ext uri="{FF2B5EF4-FFF2-40B4-BE49-F238E27FC236}">
                  <a16:creationId xmlns:a16="http://schemas.microsoft.com/office/drawing/2014/main" id="{8EDD7AA1-5523-B236-42C4-7CF8145176C4}"/>
                </a:ext>
              </a:extLst>
            </p:cNvPr>
            <p:cNvSpPr/>
            <p:nvPr/>
          </p:nvSpPr>
          <p:spPr>
            <a:xfrm>
              <a:off x="8316720" y="2916000"/>
              <a:ext cx="6840" cy="19080"/>
            </a:xfrm>
            <a:custGeom>
              <a:avLst/>
              <a:gdLst/>
              <a:ahLst/>
              <a:cxnLst/>
              <a:rect l="l" t="t" r="r" b="b"/>
              <a:pathLst>
                <a:path w="19" h="53" extrusionOk="0">
                  <a:moveTo>
                    <a:pt x="6" y="51"/>
                  </a:moveTo>
                  <a:cubicBezTo>
                    <a:pt x="7" y="52"/>
                    <a:pt x="8" y="52"/>
                    <a:pt x="9" y="52"/>
                  </a:cubicBezTo>
                  <a:cubicBezTo>
                    <a:pt x="10" y="52"/>
                    <a:pt x="11" y="52"/>
                    <a:pt x="12" y="51"/>
                  </a:cubicBezTo>
                  <a:cubicBezTo>
                    <a:pt x="18" y="47"/>
                    <a:pt x="18" y="41"/>
                    <a:pt x="18" y="34"/>
                  </a:cubicBezTo>
                  <a:cubicBezTo>
                    <a:pt x="18" y="26"/>
                    <a:pt x="18" y="18"/>
                    <a:pt x="17" y="10"/>
                  </a:cubicBezTo>
                  <a:cubicBezTo>
                    <a:pt x="17" y="2"/>
                    <a:pt x="3" y="0"/>
                    <a:pt x="2" y="10"/>
                  </a:cubicBezTo>
                  <a:cubicBezTo>
                    <a:pt x="1" y="18"/>
                    <a:pt x="1" y="25"/>
                    <a:pt x="1" y="33"/>
                  </a:cubicBezTo>
                  <a:cubicBezTo>
                    <a:pt x="1" y="34"/>
                    <a:pt x="1" y="34"/>
                    <a:pt x="1" y="34"/>
                  </a:cubicBezTo>
                  <a:cubicBezTo>
                    <a:pt x="1" y="40"/>
                    <a:pt x="0" y="47"/>
                    <a:pt x="6"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976;p37">
              <a:extLst>
                <a:ext uri="{FF2B5EF4-FFF2-40B4-BE49-F238E27FC236}">
                  <a16:creationId xmlns:a16="http://schemas.microsoft.com/office/drawing/2014/main" id="{A5538DD5-8AE7-5250-EA0B-7E824BF7AD79}"/>
                </a:ext>
              </a:extLst>
            </p:cNvPr>
            <p:cNvSpPr/>
            <p:nvPr/>
          </p:nvSpPr>
          <p:spPr>
            <a:xfrm>
              <a:off x="8303040" y="2945880"/>
              <a:ext cx="16200" cy="29160"/>
            </a:xfrm>
            <a:custGeom>
              <a:avLst/>
              <a:gdLst/>
              <a:ahLst/>
              <a:cxnLst/>
              <a:rect l="l" t="t" r="r" b="b"/>
              <a:pathLst>
                <a:path w="45" h="81" extrusionOk="0">
                  <a:moveTo>
                    <a:pt x="4" y="57"/>
                  </a:moveTo>
                  <a:lnTo>
                    <a:pt x="3" y="58"/>
                  </a:lnTo>
                  <a:cubicBezTo>
                    <a:pt x="0" y="62"/>
                    <a:pt x="0" y="66"/>
                    <a:pt x="0" y="70"/>
                  </a:cubicBezTo>
                  <a:cubicBezTo>
                    <a:pt x="0" y="71"/>
                    <a:pt x="0" y="72"/>
                    <a:pt x="0" y="74"/>
                  </a:cubicBezTo>
                  <a:cubicBezTo>
                    <a:pt x="1" y="74"/>
                    <a:pt x="1" y="75"/>
                    <a:pt x="1" y="76"/>
                  </a:cubicBezTo>
                  <a:cubicBezTo>
                    <a:pt x="2" y="77"/>
                    <a:pt x="2" y="78"/>
                    <a:pt x="4" y="79"/>
                  </a:cubicBezTo>
                  <a:cubicBezTo>
                    <a:pt x="6" y="80"/>
                    <a:pt x="6" y="80"/>
                    <a:pt x="8" y="80"/>
                  </a:cubicBezTo>
                  <a:cubicBezTo>
                    <a:pt x="9" y="80"/>
                    <a:pt x="11" y="80"/>
                    <a:pt x="13" y="79"/>
                  </a:cubicBezTo>
                  <a:cubicBezTo>
                    <a:pt x="14" y="78"/>
                    <a:pt x="15" y="77"/>
                    <a:pt x="15" y="76"/>
                  </a:cubicBezTo>
                  <a:cubicBezTo>
                    <a:pt x="17" y="74"/>
                    <a:pt x="18" y="73"/>
                    <a:pt x="19" y="71"/>
                  </a:cubicBezTo>
                  <a:cubicBezTo>
                    <a:pt x="23" y="63"/>
                    <a:pt x="27" y="55"/>
                    <a:pt x="29" y="46"/>
                  </a:cubicBezTo>
                  <a:cubicBezTo>
                    <a:pt x="29" y="40"/>
                    <a:pt x="31" y="34"/>
                    <a:pt x="34" y="29"/>
                  </a:cubicBezTo>
                  <a:cubicBezTo>
                    <a:pt x="35" y="28"/>
                    <a:pt x="35" y="27"/>
                    <a:pt x="36" y="26"/>
                  </a:cubicBezTo>
                  <a:cubicBezTo>
                    <a:pt x="39" y="21"/>
                    <a:pt x="38" y="13"/>
                    <a:pt x="41" y="7"/>
                  </a:cubicBezTo>
                  <a:cubicBezTo>
                    <a:pt x="44" y="1"/>
                    <a:pt x="39" y="0"/>
                    <a:pt x="36" y="2"/>
                  </a:cubicBezTo>
                  <a:cubicBezTo>
                    <a:pt x="34" y="4"/>
                    <a:pt x="32" y="5"/>
                    <a:pt x="31" y="8"/>
                  </a:cubicBezTo>
                  <a:cubicBezTo>
                    <a:pt x="31" y="9"/>
                    <a:pt x="30" y="10"/>
                    <a:pt x="30" y="11"/>
                  </a:cubicBezTo>
                  <a:cubicBezTo>
                    <a:pt x="27" y="19"/>
                    <a:pt x="18" y="22"/>
                    <a:pt x="15" y="29"/>
                  </a:cubicBezTo>
                  <a:cubicBezTo>
                    <a:pt x="12" y="39"/>
                    <a:pt x="9" y="48"/>
                    <a:pt x="4"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977;p37">
              <a:extLst>
                <a:ext uri="{FF2B5EF4-FFF2-40B4-BE49-F238E27FC236}">
                  <a16:creationId xmlns:a16="http://schemas.microsoft.com/office/drawing/2014/main" id="{8FBC0695-9B90-B3DD-D209-2D87B1C69366}"/>
                </a:ext>
              </a:extLst>
            </p:cNvPr>
            <p:cNvSpPr/>
            <p:nvPr/>
          </p:nvSpPr>
          <p:spPr>
            <a:xfrm>
              <a:off x="8300520" y="2904840"/>
              <a:ext cx="8640" cy="36360"/>
            </a:xfrm>
            <a:custGeom>
              <a:avLst/>
              <a:gdLst/>
              <a:ahLst/>
              <a:cxnLst/>
              <a:rect l="l" t="t" r="r" b="b"/>
              <a:pathLst>
                <a:path w="24" h="101" extrusionOk="0">
                  <a:moveTo>
                    <a:pt x="3" y="99"/>
                  </a:moveTo>
                  <a:cubicBezTo>
                    <a:pt x="4" y="100"/>
                    <a:pt x="4" y="100"/>
                    <a:pt x="5" y="100"/>
                  </a:cubicBezTo>
                  <a:cubicBezTo>
                    <a:pt x="6" y="100"/>
                    <a:pt x="6" y="99"/>
                    <a:pt x="7" y="99"/>
                  </a:cubicBezTo>
                  <a:cubicBezTo>
                    <a:pt x="8" y="99"/>
                    <a:pt x="8" y="98"/>
                    <a:pt x="9" y="97"/>
                  </a:cubicBezTo>
                  <a:cubicBezTo>
                    <a:pt x="18" y="79"/>
                    <a:pt x="23" y="58"/>
                    <a:pt x="23" y="38"/>
                  </a:cubicBezTo>
                  <a:cubicBezTo>
                    <a:pt x="23" y="26"/>
                    <a:pt x="22" y="14"/>
                    <a:pt x="19" y="3"/>
                  </a:cubicBezTo>
                  <a:lnTo>
                    <a:pt x="18" y="2"/>
                  </a:lnTo>
                  <a:cubicBezTo>
                    <a:pt x="18" y="1"/>
                    <a:pt x="17" y="1"/>
                    <a:pt x="17" y="1"/>
                  </a:cubicBezTo>
                  <a:cubicBezTo>
                    <a:pt x="16" y="0"/>
                    <a:pt x="16" y="0"/>
                    <a:pt x="15" y="0"/>
                  </a:cubicBezTo>
                  <a:cubicBezTo>
                    <a:pt x="15" y="0"/>
                    <a:pt x="14" y="0"/>
                    <a:pt x="13" y="1"/>
                  </a:cubicBezTo>
                  <a:cubicBezTo>
                    <a:pt x="13" y="1"/>
                    <a:pt x="12" y="1"/>
                    <a:pt x="12" y="2"/>
                  </a:cubicBezTo>
                  <a:lnTo>
                    <a:pt x="12" y="3"/>
                  </a:lnTo>
                  <a:cubicBezTo>
                    <a:pt x="9" y="16"/>
                    <a:pt x="10" y="30"/>
                    <a:pt x="7" y="44"/>
                  </a:cubicBezTo>
                  <a:cubicBezTo>
                    <a:pt x="4" y="57"/>
                    <a:pt x="2" y="66"/>
                    <a:pt x="0" y="77"/>
                  </a:cubicBezTo>
                  <a:cubicBezTo>
                    <a:pt x="0" y="80"/>
                    <a:pt x="0" y="93"/>
                    <a:pt x="0" y="94"/>
                  </a:cubicBezTo>
                  <a:lnTo>
                    <a:pt x="0" y="95"/>
                  </a:lnTo>
                  <a:cubicBezTo>
                    <a:pt x="0" y="96"/>
                    <a:pt x="0" y="96"/>
                    <a:pt x="0" y="97"/>
                  </a:cubicBezTo>
                  <a:lnTo>
                    <a:pt x="1" y="98"/>
                  </a:lnTo>
                  <a:lnTo>
                    <a:pt x="3" y="9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978;p37">
              <a:extLst>
                <a:ext uri="{FF2B5EF4-FFF2-40B4-BE49-F238E27FC236}">
                  <a16:creationId xmlns:a16="http://schemas.microsoft.com/office/drawing/2014/main" id="{C56CD7B7-C642-B989-3DAC-8783DE628D11}"/>
                </a:ext>
              </a:extLst>
            </p:cNvPr>
            <p:cNvSpPr/>
            <p:nvPr/>
          </p:nvSpPr>
          <p:spPr>
            <a:xfrm>
              <a:off x="8212320" y="2846160"/>
              <a:ext cx="6840" cy="10440"/>
            </a:xfrm>
            <a:custGeom>
              <a:avLst/>
              <a:gdLst/>
              <a:ahLst/>
              <a:cxnLst/>
              <a:rect l="l" t="t" r="r" b="b"/>
              <a:pathLst>
                <a:path w="19" h="29" extrusionOk="0">
                  <a:moveTo>
                    <a:pt x="5" y="28"/>
                  </a:moveTo>
                  <a:cubicBezTo>
                    <a:pt x="6" y="28"/>
                    <a:pt x="7" y="28"/>
                    <a:pt x="8" y="28"/>
                  </a:cubicBezTo>
                  <a:cubicBezTo>
                    <a:pt x="9" y="28"/>
                    <a:pt x="9" y="28"/>
                    <a:pt x="10" y="28"/>
                  </a:cubicBezTo>
                  <a:cubicBezTo>
                    <a:pt x="11" y="27"/>
                    <a:pt x="11" y="27"/>
                    <a:pt x="12" y="26"/>
                  </a:cubicBezTo>
                  <a:cubicBezTo>
                    <a:pt x="13" y="25"/>
                    <a:pt x="15" y="23"/>
                    <a:pt x="15" y="21"/>
                  </a:cubicBezTo>
                  <a:cubicBezTo>
                    <a:pt x="15" y="18"/>
                    <a:pt x="15" y="15"/>
                    <a:pt x="16" y="14"/>
                  </a:cubicBezTo>
                  <a:cubicBezTo>
                    <a:pt x="16" y="13"/>
                    <a:pt x="16" y="13"/>
                    <a:pt x="16" y="13"/>
                  </a:cubicBezTo>
                  <a:cubicBezTo>
                    <a:pt x="17" y="11"/>
                    <a:pt x="18" y="9"/>
                    <a:pt x="18" y="8"/>
                  </a:cubicBezTo>
                  <a:cubicBezTo>
                    <a:pt x="18" y="6"/>
                    <a:pt x="17" y="6"/>
                    <a:pt x="16" y="4"/>
                  </a:cubicBezTo>
                  <a:cubicBezTo>
                    <a:pt x="15" y="2"/>
                    <a:pt x="15" y="1"/>
                    <a:pt x="13" y="0"/>
                  </a:cubicBezTo>
                  <a:cubicBezTo>
                    <a:pt x="12" y="0"/>
                    <a:pt x="12" y="0"/>
                    <a:pt x="11" y="0"/>
                  </a:cubicBezTo>
                  <a:cubicBezTo>
                    <a:pt x="11" y="0"/>
                    <a:pt x="10" y="0"/>
                    <a:pt x="9" y="1"/>
                  </a:cubicBezTo>
                  <a:lnTo>
                    <a:pt x="8" y="2"/>
                  </a:lnTo>
                  <a:cubicBezTo>
                    <a:pt x="6" y="4"/>
                    <a:pt x="4" y="6"/>
                    <a:pt x="2" y="8"/>
                  </a:cubicBezTo>
                  <a:cubicBezTo>
                    <a:pt x="1" y="10"/>
                    <a:pt x="1" y="12"/>
                    <a:pt x="0" y="14"/>
                  </a:cubicBezTo>
                  <a:cubicBezTo>
                    <a:pt x="0" y="15"/>
                    <a:pt x="0" y="16"/>
                    <a:pt x="0" y="16"/>
                  </a:cubicBezTo>
                  <a:cubicBezTo>
                    <a:pt x="0" y="18"/>
                    <a:pt x="0" y="20"/>
                    <a:pt x="1" y="22"/>
                  </a:cubicBezTo>
                  <a:cubicBezTo>
                    <a:pt x="1" y="23"/>
                    <a:pt x="1" y="23"/>
                    <a:pt x="1" y="24"/>
                  </a:cubicBezTo>
                  <a:cubicBezTo>
                    <a:pt x="1" y="24"/>
                    <a:pt x="0" y="25"/>
                    <a:pt x="1" y="26"/>
                  </a:cubicBezTo>
                  <a:cubicBezTo>
                    <a:pt x="2" y="27"/>
                    <a:pt x="2" y="26"/>
                    <a:pt x="3" y="27"/>
                  </a:cubicBezTo>
                  <a:cubicBezTo>
                    <a:pt x="4" y="28"/>
                    <a:pt x="4" y="28"/>
                    <a:pt x="5"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979;p37">
              <a:extLst>
                <a:ext uri="{FF2B5EF4-FFF2-40B4-BE49-F238E27FC236}">
                  <a16:creationId xmlns:a16="http://schemas.microsoft.com/office/drawing/2014/main" id="{C33F2846-CBB4-51C5-6FF8-B40B176784D7}"/>
                </a:ext>
              </a:extLst>
            </p:cNvPr>
            <p:cNvSpPr/>
            <p:nvPr/>
          </p:nvSpPr>
          <p:spPr>
            <a:xfrm>
              <a:off x="7983360" y="3073680"/>
              <a:ext cx="8280" cy="3960"/>
            </a:xfrm>
            <a:custGeom>
              <a:avLst/>
              <a:gdLst/>
              <a:ahLst/>
              <a:cxnLst/>
              <a:rect l="l" t="t" r="r" b="b"/>
              <a:pathLst>
                <a:path w="23" h="11" extrusionOk="0">
                  <a:moveTo>
                    <a:pt x="6" y="7"/>
                  </a:moveTo>
                  <a:cubicBezTo>
                    <a:pt x="11" y="8"/>
                    <a:pt x="17" y="10"/>
                    <a:pt x="21" y="7"/>
                  </a:cubicBezTo>
                  <a:lnTo>
                    <a:pt x="22" y="6"/>
                  </a:lnTo>
                  <a:lnTo>
                    <a:pt x="22" y="5"/>
                  </a:lnTo>
                  <a:lnTo>
                    <a:pt x="22" y="4"/>
                  </a:lnTo>
                  <a:cubicBezTo>
                    <a:pt x="21" y="4"/>
                    <a:pt x="21" y="4"/>
                    <a:pt x="21" y="4"/>
                  </a:cubicBezTo>
                  <a:cubicBezTo>
                    <a:pt x="17" y="0"/>
                    <a:pt x="10" y="2"/>
                    <a:pt x="5" y="4"/>
                  </a:cubicBezTo>
                  <a:cubicBezTo>
                    <a:pt x="0" y="6"/>
                    <a:pt x="3" y="6"/>
                    <a:pt x="6"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980;p37">
              <a:extLst>
                <a:ext uri="{FF2B5EF4-FFF2-40B4-BE49-F238E27FC236}">
                  <a16:creationId xmlns:a16="http://schemas.microsoft.com/office/drawing/2014/main" id="{7CCDB60C-75B8-07AC-D25B-053631C0E9D7}"/>
                </a:ext>
              </a:extLst>
            </p:cNvPr>
            <p:cNvSpPr/>
            <p:nvPr/>
          </p:nvSpPr>
          <p:spPr>
            <a:xfrm>
              <a:off x="8030520" y="3217320"/>
              <a:ext cx="6120" cy="24840"/>
            </a:xfrm>
            <a:custGeom>
              <a:avLst/>
              <a:gdLst/>
              <a:ahLst/>
              <a:cxnLst/>
              <a:rect l="l" t="t" r="r" b="b"/>
              <a:pathLst>
                <a:path w="17" h="69" extrusionOk="0">
                  <a:moveTo>
                    <a:pt x="10" y="66"/>
                  </a:moveTo>
                  <a:cubicBezTo>
                    <a:pt x="12" y="68"/>
                    <a:pt x="16" y="65"/>
                    <a:pt x="14" y="63"/>
                  </a:cubicBezTo>
                  <a:cubicBezTo>
                    <a:pt x="9" y="57"/>
                    <a:pt x="14" y="45"/>
                    <a:pt x="14" y="39"/>
                  </a:cubicBezTo>
                  <a:cubicBezTo>
                    <a:pt x="14" y="26"/>
                    <a:pt x="11" y="13"/>
                    <a:pt x="7" y="2"/>
                  </a:cubicBezTo>
                  <a:cubicBezTo>
                    <a:pt x="6" y="1"/>
                    <a:pt x="6" y="1"/>
                    <a:pt x="6" y="1"/>
                  </a:cubicBezTo>
                  <a:cubicBezTo>
                    <a:pt x="6" y="1"/>
                    <a:pt x="7" y="1"/>
                    <a:pt x="6" y="0"/>
                  </a:cubicBezTo>
                  <a:cubicBezTo>
                    <a:pt x="5" y="0"/>
                    <a:pt x="5" y="0"/>
                    <a:pt x="5" y="0"/>
                  </a:cubicBezTo>
                  <a:cubicBezTo>
                    <a:pt x="4" y="0"/>
                    <a:pt x="4" y="0"/>
                    <a:pt x="4" y="0"/>
                  </a:cubicBezTo>
                  <a:cubicBezTo>
                    <a:pt x="3" y="1"/>
                    <a:pt x="3" y="1"/>
                    <a:pt x="3" y="1"/>
                  </a:cubicBezTo>
                  <a:lnTo>
                    <a:pt x="3" y="2"/>
                  </a:lnTo>
                  <a:cubicBezTo>
                    <a:pt x="1" y="7"/>
                    <a:pt x="0" y="13"/>
                    <a:pt x="0" y="19"/>
                  </a:cubicBezTo>
                  <a:cubicBezTo>
                    <a:pt x="0" y="20"/>
                    <a:pt x="0" y="22"/>
                    <a:pt x="0" y="23"/>
                  </a:cubicBezTo>
                  <a:cubicBezTo>
                    <a:pt x="1" y="28"/>
                    <a:pt x="2" y="33"/>
                    <a:pt x="2" y="39"/>
                  </a:cubicBezTo>
                  <a:cubicBezTo>
                    <a:pt x="2" y="41"/>
                    <a:pt x="2" y="43"/>
                    <a:pt x="2" y="45"/>
                  </a:cubicBezTo>
                  <a:cubicBezTo>
                    <a:pt x="2" y="50"/>
                    <a:pt x="3" y="56"/>
                    <a:pt x="6" y="61"/>
                  </a:cubicBezTo>
                  <a:cubicBezTo>
                    <a:pt x="7" y="63"/>
                    <a:pt x="8" y="65"/>
                    <a:pt x="10" y="6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981;p37">
              <a:extLst>
                <a:ext uri="{FF2B5EF4-FFF2-40B4-BE49-F238E27FC236}">
                  <a16:creationId xmlns:a16="http://schemas.microsoft.com/office/drawing/2014/main" id="{A9050409-43A4-E967-BA2F-58FBDF0E68DC}"/>
                </a:ext>
              </a:extLst>
            </p:cNvPr>
            <p:cNvSpPr/>
            <p:nvPr/>
          </p:nvSpPr>
          <p:spPr>
            <a:xfrm>
              <a:off x="8061840" y="3169080"/>
              <a:ext cx="7560" cy="24840"/>
            </a:xfrm>
            <a:custGeom>
              <a:avLst/>
              <a:gdLst/>
              <a:ahLst/>
              <a:cxnLst/>
              <a:rect l="l" t="t" r="r" b="b"/>
              <a:pathLst>
                <a:path w="21" h="69" extrusionOk="0">
                  <a:moveTo>
                    <a:pt x="6" y="65"/>
                  </a:moveTo>
                  <a:lnTo>
                    <a:pt x="6" y="66"/>
                  </a:lnTo>
                  <a:cubicBezTo>
                    <a:pt x="6" y="66"/>
                    <a:pt x="7" y="67"/>
                    <a:pt x="8" y="67"/>
                  </a:cubicBezTo>
                  <a:cubicBezTo>
                    <a:pt x="9" y="68"/>
                    <a:pt x="9" y="68"/>
                    <a:pt x="10" y="68"/>
                  </a:cubicBezTo>
                  <a:cubicBezTo>
                    <a:pt x="11" y="68"/>
                    <a:pt x="11" y="68"/>
                    <a:pt x="12" y="67"/>
                  </a:cubicBezTo>
                  <a:cubicBezTo>
                    <a:pt x="13" y="67"/>
                    <a:pt x="13" y="67"/>
                    <a:pt x="14" y="66"/>
                  </a:cubicBezTo>
                  <a:cubicBezTo>
                    <a:pt x="15" y="66"/>
                    <a:pt x="14" y="65"/>
                    <a:pt x="14" y="65"/>
                  </a:cubicBezTo>
                  <a:cubicBezTo>
                    <a:pt x="17" y="54"/>
                    <a:pt x="19" y="42"/>
                    <a:pt x="19" y="31"/>
                  </a:cubicBezTo>
                  <a:cubicBezTo>
                    <a:pt x="20" y="28"/>
                    <a:pt x="20" y="26"/>
                    <a:pt x="20" y="23"/>
                  </a:cubicBezTo>
                  <a:cubicBezTo>
                    <a:pt x="20" y="21"/>
                    <a:pt x="20" y="17"/>
                    <a:pt x="19" y="14"/>
                  </a:cubicBezTo>
                  <a:cubicBezTo>
                    <a:pt x="19" y="13"/>
                    <a:pt x="18" y="11"/>
                    <a:pt x="17" y="10"/>
                  </a:cubicBezTo>
                  <a:cubicBezTo>
                    <a:pt x="15" y="7"/>
                    <a:pt x="13" y="4"/>
                    <a:pt x="11" y="1"/>
                  </a:cubicBezTo>
                  <a:cubicBezTo>
                    <a:pt x="10" y="1"/>
                    <a:pt x="11" y="1"/>
                    <a:pt x="10" y="0"/>
                  </a:cubicBezTo>
                  <a:cubicBezTo>
                    <a:pt x="9" y="0"/>
                    <a:pt x="8" y="0"/>
                    <a:pt x="7" y="0"/>
                  </a:cubicBezTo>
                  <a:cubicBezTo>
                    <a:pt x="7" y="0"/>
                    <a:pt x="6" y="0"/>
                    <a:pt x="5" y="0"/>
                  </a:cubicBezTo>
                  <a:cubicBezTo>
                    <a:pt x="4" y="1"/>
                    <a:pt x="4" y="1"/>
                    <a:pt x="4" y="1"/>
                  </a:cubicBezTo>
                  <a:cubicBezTo>
                    <a:pt x="0" y="8"/>
                    <a:pt x="3" y="15"/>
                    <a:pt x="2" y="23"/>
                  </a:cubicBezTo>
                  <a:cubicBezTo>
                    <a:pt x="2" y="27"/>
                    <a:pt x="1" y="31"/>
                    <a:pt x="1" y="35"/>
                  </a:cubicBezTo>
                  <a:cubicBezTo>
                    <a:pt x="1" y="45"/>
                    <a:pt x="3" y="55"/>
                    <a:pt x="6" y="6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982;p37">
              <a:extLst>
                <a:ext uri="{FF2B5EF4-FFF2-40B4-BE49-F238E27FC236}">
                  <a16:creationId xmlns:a16="http://schemas.microsoft.com/office/drawing/2014/main" id="{B0B54E63-060F-92D9-BAB7-2903A17BF54D}"/>
                </a:ext>
              </a:extLst>
            </p:cNvPr>
            <p:cNvSpPr/>
            <p:nvPr/>
          </p:nvSpPr>
          <p:spPr>
            <a:xfrm>
              <a:off x="8010720" y="3292200"/>
              <a:ext cx="8640" cy="42840"/>
            </a:xfrm>
            <a:custGeom>
              <a:avLst/>
              <a:gdLst/>
              <a:ahLst/>
              <a:cxnLst/>
              <a:rect l="l" t="t" r="r" b="b"/>
              <a:pathLst>
                <a:path w="24" h="119" extrusionOk="0">
                  <a:moveTo>
                    <a:pt x="12" y="2"/>
                  </a:moveTo>
                  <a:cubicBezTo>
                    <a:pt x="8" y="16"/>
                    <a:pt x="6" y="31"/>
                    <a:pt x="6" y="45"/>
                  </a:cubicBezTo>
                  <a:cubicBezTo>
                    <a:pt x="6" y="47"/>
                    <a:pt x="6" y="48"/>
                    <a:pt x="6" y="50"/>
                  </a:cubicBezTo>
                  <a:cubicBezTo>
                    <a:pt x="6" y="72"/>
                    <a:pt x="3" y="93"/>
                    <a:pt x="0" y="114"/>
                  </a:cubicBezTo>
                  <a:cubicBezTo>
                    <a:pt x="0" y="116"/>
                    <a:pt x="2" y="118"/>
                    <a:pt x="3" y="116"/>
                  </a:cubicBezTo>
                  <a:cubicBezTo>
                    <a:pt x="3" y="115"/>
                    <a:pt x="4" y="114"/>
                    <a:pt x="4" y="114"/>
                  </a:cubicBezTo>
                  <a:cubicBezTo>
                    <a:pt x="16" y="92"/>
                    <a:pt x="23" y="68"/>
                    <a:pt x="23" y="44"/>
                  </a:cubicBezTo>
                  <a:cubicBezTo>
                    <a:pt x="23" y="30"/>
                    <a:pt x="21" y="16"/>
                    <a:pt x="17" y="3"/>
                  </a:cubicBezTo>
                  <a:cubicBezTo>
                    <a:pt x="16" y="1"/>
                    <a:pt x="13" y="0"/>
                    <a:pt x="12"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983;p37">
              <a:extLst>
                <a:ext uri="{FF2B5EF4-FFF2-40B4-BE49-F238E27FC236}">
                  <a16:creationId xmlns:a16="http://schemas.microsoft.com/office/drawing/2014/main" id="{42657AB9-DDC4-599B-9D3A-DD5CB8BF6640}"/>
                </a:ext>
              </a:extLst>
            </p:cNvPr>
            <p:cNvSpPr/>
            <p:nvPr/>
          </p:nvSpPr>
          <p:spPr>
            <a:xfrm>
              <a:off x="8009640" y="3258000"/>
              <a:ext cx="7200" cy="19800"/>
            </a:xfrm>
            <a:custGeom>
              <a:avLst/>
              <a:gdLst/>
              <a:ahLst/>
              <a:cxnLst/>
              <a:rect l="l" t="t" r="r" b="b"/>
              <a:pathLst>
                <a:path w="20" h="55" extrusionOk="0">
                  <a:moveTo>
                    <a:pt x="17" y="49"/>
                  </a:moveTo>
                  <a:cubicBezTo>
                    <a:pt x="16" y="41"/>
                    <a:pt x="19" y="33"/>
                    <a:pt x="17" y="25"/>
                  </a:cubicBezTo>
                  <a:cubicBezTo>
                    <a:pt x="16" y="17"/>
                    <a:pt x="13" y="9"/>
                    <a:pt x="9" y="2"/>
                  </a:cubicBezTo>
                  <a:cubicBezTo>
                    <a:pt x="8" y="0"/>
                    <a:pt x="6" y="1"/>
                    <a:pt x="5" y="2"/>
                  </a:cubicBezTo>
                  <a:cubicBezTo>
                    <a:pt x="4" y="2"/>
                    <a:pt x="4" y="3"/>
                    <a:pt x="4" y="3"/>
                  </a:cubicBezTo>
                  <a:cubicBezTo>
                    <a:pt x="1" y="7"/>
                    <a:pt x="0" y="12"/>
                    <a:pt x="0" y="17"/>
                  </a:cubicBezTo>
                  <a:cubicBezTo>
                    <a:pt x="0" y="19"/>
                    <a:pt x="1" y="21"/>
                    <a:pt x="1" y="24"/>
                  </a:cubicBezTo>
                  <a:cubicBezTo>
                    <a:pt x="3" y="33"/>
                    <a:pt x="7" y="42"/>
                    <a:pt x="11" y="51"/>
                  </a:cubicBezTo>
                  <a:cubicBezTo>
                    <a:pt x="14" y="54"/>
                    <a:pt x="18" y="52"/>
                    <a:pt x="17"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984;p37">
              <a:extLst>
                <a:ext uri="{FF2B5EF4-FFF2-40B4-BE49-F238E27FC236}">
                  <a16:creationId xmlns:a16="http://schemas.microsoft.com/office/drawing/2014/main" id="{10248FB6-68E7-78CF-65ED-166FC5B44421}"/>
                </a:ext>
              </a:extLst>
            </p:cNvPr>
            <p:cNvSpPr/>
            <p:nvPr/>
          </p:nvSpPr>
          <p:spPr>
            <a:xfrm>
              <a:off x="8031240" y="3319200"/>
              <a:ext cx="7920" cy="19440"/>
            </a:xfrm>
            <a:custGeom>
              <a:avLst/>
              <a:gdLst/>
              <a:ahLst/>
              <a:cxnLst/>
              <a:rect l="l" t="t" r="r" b="b"/>
              <a:pathLst>
                <a:path w="22" h="54" extrusionOk="0">
                  <a:moveTo>
                    <a:pt x="9" y="19"/>
                  </a:moveTo>
                  <a:cubicBezTo>
                    <a:pt x="8" y="25"/>
                    <a:pt x="6" y="30"/>
                    <a:pt x="4" y="35"/>
                  </a:cubicBezTo>
                  <a:cubicBezTo>
                    <a:pt x="2" y="40"/>
                    <a:pt x="3" y="44"/>
                    <a:pt x="2" y="48"/>
                  </a:cubicBezTo>
                  <a:cubicBezTo>
                    <a:pt x="0" y="53"/>
                    <a:pt x="2" y="52"/>
                    <a:pt x="5" y="51"/>
                  </a:cubicBezTo>
                  <a:cubicBezTo>
                    <a:pt x="7" y="50"/>
                    <a:pt x="10" y="48"/>
                    <a:pt x="11" y="44"/>
                  </a:cubicBezTo>
                  <a:cubicBezTo>
                    <a:pt x="12" y="38"/>
                    <a:pt x="14" y="32"/>
                    <a:pt x="17" y="27"/>
                  </a:cubicBezTo>
                  <a:cubicBezTo>
                    <a:pt x="18" y="22"/>
                    <a:pt x="17" y="15"/>
                    <a:pt x="19" y="11"/>
                  </a:cubicBezTo>
                  <a:cubicBezTo>
                    <a:pt x="20" y="10"/>
                    <a:pt x="20" y="10"/>
                    <a:pt x="20" y="10"/>
                  </a:cubicBezTo>
                  <a:cubicBezTo>
                    <a:pt x="21" y="9"/>
                    <a:pt x="21" y="7"/>
                    <a:pt x="21" y="6"/>
                  </a:cubicBezTo>
                  <a:cubicBezTo>
                    <a:pt x="21" y="5"/>
                    <a:pt x="21" y="4"/>
                    <a:pt x="21" y="3"/>
                  </a:cubicBezTo>
                  <a:cubicBezTo>
                    <a:pt x="21" y="2"/>
                    <a:pt x="20" y="2"/>
                    <a:pt x="20" y="2"/>
                  </a:cubicBezTo>
                  <a:cubicBezTo>
                    <a:pt x="20" y="1"/>
                    <a:pt x="20" y="1"/>
                    <a:pt x="19" y="0"/>
                  </a:cubicBezTo>
                  <a:cubicBezTo>
                    <a:pt x="17" y="0"/>
                    <a:pt x="18" y="0"/>
                    <a:pt x="17" y="0"/>
                  </a:cubicBezTo>
                  <a:lnTo>
                    <a:pt x="15" y="0"/>
                  </a:lnTo>
                  <a:cubicBezTo>
                    <a:pt x="14" y="1"/>
                    <a:pt x="14" y="1"/>
                    <a:pt x="14" y="2"/>
                  </a:cubicBezTo>
                  <a:lnTo>
                    <a:pt x="14" y="3"/>
                  </a:lnTo>
                  <a:cubicBezTo>
                    <a:pt x="14" y="5"/>
                    <a:pt x="12" y="5"/>
                    <a:pt x="11" y="7"/>
                  </a:cubicBezTo>
                  <a:cubicBezTo>
                    <a:pt x="10" y="10"/>
                    <a:pt x="9" y="14"/>
                    <a:pt x="9" y="17"/>
                  </a:cubicBezTo>
                  <a:cubicBezTo>
                    <a:pt x="9" y="18"/>
                    <a:pt x="9" y="19"/>
                    <a:pt x="9"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985;p37">
              <a:extLst>
                <a:ext uri="{FF2B5EF4-FFF2-40B4-BE49-F238E27FC236}">
                  <a16:creationId xmlns:a16="http://schemas.microsoft.com/office/drawing/2014/main" id="{63BAA28A-22C0-AD64-747C-483C9B8881C2}"/>
                </a:ext>
              </a:extLst>
            </p:cNvPr>
            <p:cNvSpPr/>
            <p:nvPr/>
          </p:nvSpPr>
          <p:spPr>
            <a:xfrm>
              <a:off x="8048160" y="3360600"/>
              <a:ext cx="10440" cy="27360"/>
            </a:xfrm>
            <a:custGeom>
              <a:avLst/>
              <a:gdLst/>
              <a:ahLst/>
              <a:cxnLst/>
              <a:rect l="l" t="t" r="r" b="b"/>
              <a:pathLst>
                <a:path w="29" h="76" extrusionOk="0">
                  <a:moveTo>
                    <a:pt x="9" y="75"/>
                  </a:moveTo>
                  <a:cubicBezTo>
                    <a:pt x="20" y="73"/>
                    <a:pt x="22" y="61"/>
                    <a:pt x="25" y="52"/>
                  </a:cubicBezTo>
                  <a:cubicBezTo>
                    <a:pt x="27" y="42"/>
                    <a:pt x="28" y="32"/>
                    <a:pt x="28" y="22"/>
                  </a:cubicBezTo>
                  <a:cubicBezTo>
                    <a:pt x="28" y="17"/>
                    <a:pt x="28" y="12"/>
                    <a:pt x="27" y="7"/>
                  </a:cubicBezTo>
                  <a:cubicBezTo>
                    <a:pt x="27" y="0"/>
                    <a:pt x="17" y="2"/>
                    <a:pt x="16" y="7"/>
                  </a:cubicBezTo>
                  <a:cubicBezTo>
                    <a:pt x="14" y="19"/>
                    <a:pt x="11" y="32"/>
                    <a:pt x="8" y="44"/>
                  </a:cubicBezTo>
                  <a:cubicBezTo>
                    <a:pt x="5" y="53"/>
                    <a:pt x="0" y="63"/>
                    <a:pt x="5" y="72"/>
                  </a:cubicBezTo>
                  <a:lnTo>
                    <a:pt x="5" y="73"/>
                  </a:lnTo>
                  <a:cubicBezTo>
                    <a:pt x="5" y="73"/>
                    <a:pt x="6" y="73"/>
                    <a:pt x="7" y="74"/>
                  </a:cubicBezTo>
                  <a:cubicBezTo>
                    <a:pt x="8" y="74"/>
                    <a:pt x="8" y="75"/>
                    <a:pt x="9" y="7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986;p37">
              <a:extLst>
                <a:ext uri="{FF2B5EF4-FFF2-40B4-BE49-F238E27FC236}">
                  <a16:creationId xmlns:a16="http://schemas.microsoft.com/office/drawing/2014/main" id="{BBBC16BE-3290-47E7-3D3D-DB8977A5AFA5}"/>
                </a:ext>
              </a:extLst>
            </p:cNvPr>
            <p:cNvSpPr/>
            <p:nvPr/>
          </p:nvSpPr>
          <p:spPr>
            <a:xfrm>
              <a:off x="8089560" y="3320640"/>
              <a:ext cx="6120" cy="18360"/>
            </a:xfrm>
            <a:custGeom>
              <a:avLst/>
              <a:gdLst/>
              <a:ahLst/>
              <a:cxnLst/>
              <a:rect l="l" t="t" r="r" b="b"/>
              <a:pathLst>
                <a:path w="17" h="51" extrusionOk="0">
                  <a:moveTo>
                    <a:pt x="11" y="49"/>
                  </a:moveTo>
                  <a:cubicBezTo>
                    <a:pt x="12" y="48"/>
                    <a:pt x="13" y="47"/>
                    <a:pt x="13" y="46"/>
                  </a:cubicBezTo>
                  <a:cubicBezTo>
                    <a:pt x="15" y="43"/>
                    <a:pt x="16" y="39"/>
                    <a:pt x="16" y="36"/>
                  </a:cubicBezTo>
                  <a:cubicBezTo>
                    <a:pt x="16" y="35"/>
                    <a:pt x="16" y="34"/>
                    <a:pt x="16" y="33"/>
                  </a:cubicBezTo>
                  <a:cubicBezTo>
                    <a:pt x="16" y="24"/>
                    <a:pt x="15" y="15"/>
                    <a:pt x="14" y="6"/>
                  </a:cubicBezTo>
                  <a:cubicBezTo>
                    <a:pt x="14" y="5"/>
                    <a:pt x="15" y="4"/>
                    <a:pt x="14" y="3"/>
                  </a:cubicBezTo>
                  <a:cubicBezTo>
                    <a:pt x="13" y="2"/>
                    <a:pt x="12" y="2"/>
                    <a:pt x="11" y="1"/>
                  </a:cubicBezTo>
                  <a:cubicBezTo>
                    <a:pt x="10" y="0"/>
                    <a:pt x="9" y="0"/>
                    <a:pt x="8" y="0"/>
                  </a:cubicBezTo>
                  <a:cubicBezTo>
                    <a:pt x="7" y="0"/>
                    <a:pt x="6" y="0"/>
                    <a:pt x="5" y="1"/>
                  </a:cubicBezTo>
                  <a:cubicBezTo>
                    <a:pt x="4" y="2"/>
                    <a:pt x="4" y="2"/>
                    <a:pt x="3" y="3"/>
                  </a:cubicBezTo>
                  <a:cubicBezTo>
                    <a:pt x="2" y="4"/>
                    <a:pt x="2" y="5"/>
                    <a:pt x="2" y="6"/>
                  </a:cubicBezTo>
                  <a:cubicBezTo>
                    <a:pt x="2" y="14"/>
                    <a:pt x="1" y="23"/>
                    <a:pt x="1" y="31"/>
                  </a:cubicBezTo>
                  <a:cubicBezTo>
                    <a:pt x="0" y="32"/>
                    <a:pt x="0" y="34"/>
                    <a:pt x="0" y="35"/>
                  </a:cubicBezTo>
                  <a:cubicBezTo>
                    <a:pt x="0" y="39"/>
                    <a:pt x="1" y="43"/>
                    <a:pt x="3" y="46"/>
                  </a:cubicBezTo>
                  <a:cubicBezTo>
                    <a:pt x="4" y="47"/>
                    <a:pt x="4" y="48"/>
                    <a:pt x="5" y="49"/>
                  </a:cubicBezTo>
                  <a:lnTo>
                    <a:pt x="6" y="49"/>
                  </a:lnTo>
                  <a:cubicBezTo>
                    <a:pt x="7" y="50"/>
                    <a:pt x="8" y="50"/>
                    <a:pt x="8" y="50"/>
                  </a:cubicBezTo>
                  <a:cubicBezTo>
                    <a:pt x="9" y="50"/>
                    <a:pt x="10" y="50"/>
                    <a:pt x="11"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987;p37">
              <a:extLst>
                <a:ext uri="{FF2B5EF4-FFF2-40B4-BE49-F238E27FC236}">
                  <a16:creationId xmlns:a16="http://schemas.microsoft.com/office/drawing/2014/main" id="{1535E8DE-1480-7310-755A-2CA51A1DF94A}"/>
                </a:ext>
              </a:extLst>
            </p:cNvPr>
            <p:cNvSpPr/>
            <p:nvPr/>
          </p:nvSpPr>
          <p:spPr>
            <a:xfrm>
              <a:off x="8143920" y="2983320"/>
              <a:ext cx="33480" cy="7920"/>
            </a:xfrm>
            <a:custGeom>
              <a:avLst/>
              <a:gdLst/>
              <a:ahLst/>
              <a:cxnLst/>
              <a:rect l="l" t="t" r="r" b="b"/>
              <a:pathLst>
                <a:path w="93" h="22" extrusionOk="0">
                  <a:moveTo>
                    <a:pt x="88" y="13"/>
                  </a:moveTo>
                  <a:cubicBezTo>
                    <a:pt x="73" y="9"/>
                    <a:pt x="58" y="5"/>
                    <a:pt x="43" y="3"/>
                  </a:cubicBezTo>
                  <a:cubicBezTo>
                    <a:pt x="40" y="2"/>
                    <a:pt x="37" y="2"/>
                    <a:pt x="33" y="2"/>
                  </a:cubicBezTo>
                  <a:cubicBezTo>
                    <a:pt x="30" y="2"/>
                    <a:pt x="26" y="2"/>
                    <a:pt x="22" y="3"/>
                  </a:cubicBezTo>
                  <a:cubicBezTo>
                    <a:pt x="17" y="2"/>
                    <a:pt x="11" y="1"/>
                    <a:pt x="5" y="0"/>
                  </a:cubicBezTo>
                  <a:cubicBezTo>
                    <a:pt x="1" y="0"/>
                    <a:pt x="0" y="6"/>
                    <a:pt x="5" y="7"/>
                  </a:cubicBezTo>
                  <a:cubicBezTo>
                    <a:pt x="10" y="8"/>
                    <a:pt x="17" y="12"/>
                    <a:pt x="25" y="13"/>
                  </a:cubicBezTo>
                  <a:cubicBezTo>
                    <a:pt x="33" y="13"/>
                    <a:pt x="41" y="14"/>
                    <a:pt x="50" y="16"/>
                  </a:cubicBezTo>
                  <a:cubicBezTo>
                    <a:pt x="59" y="19"/>
                    <a:pt x="69" y="21"/>
                    <a:pt x="79" y="21"/>
                  </a:cubicBezTo>
                  <a:cubicBezTo>
                    <a:pt x="82" y="21"/>
                    <a:pt x="86" y="20"/>
                    <a:pt x="89" y="20"/>
                  </a:cubicBezTo>
                  <a:lnTo>
                    <a:pt x="90" y="20"/>
                  </a:lnTo>
                  <a:cubicBezTo>
                    <a:pt x="91" y="19"/>
                    <a:pt x="91" y="19"/>
                    <a:pt x="91" y="18"/>
                  </a:cubicBezTo>
                  <a:cubicBezTo>
                    <a:pt x="92" y="17"/>
                    <a:pt x="92" y="17"/>
                    <a:pt x="92" y="17"/>
                  </a:cubicBezTo>
                  <a:cubicBezTo>
                    <a:pt x="92" y="16"/>
                    <a:pt x="92" y="16"/>
                    <a:pt x="91" y="15"/>
                  </a:cubicBezTo>
                  <a:cubicBezTo>
                    <a:pt x="91" y="14"/>
                    <a:pt x="91" y="15"/>
                    <a:pt x="90" y="14"/>
                  </a:cubicBezTo>
                  <a:cubicBezTo>
                    <a:pt x="90" y="13"/>
                    <a:pt x="89" y="13"/>
                    <a:pt x="88"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988;p37">
              <a:extLst>
                <a:ext uri="{FF2B5EF4-FFF2-40B4-BE49-F238E27FC236}">
                  <a16:creationId xmlns:a16="http://schemas.microsoft.com/office/drawing/2014/main" id="{7471CA8C-E0D1-1602-8651-FECAF1E4A864}"/>
                </a:ext>
              </a:extLst>
            </p:cNvPr>
            <p:cNvSpPr/>
            <p:nvPr/>
          </p:nvSpPr>
          <p:spPr>
            <a:xfrm>
              <a:off x="8182080" y="2980800"/>
              <a:ext cx="19440" cy="10800"/>
            </a:xfrm>
            <a:custGeom>
              <a:avLst/>
              <a:gdLst/>
              <a:ahLst/>
              <a:cxnLst/>
              <a:rect l="l" t="t" r="r" b="b"/>
              <a:pathLst>
                <a:path w="54" h="30" extrusionOk="0">
                  <a:moveTo>
                    <a:pt x="3" y="0"/>
                  </a:moveTo>
                  <a:cubicBezTo>
                    <a:pt x="0" y="0"/>
                    <a:pt x="0" y="5"/>
                    <a:pt x="3" y="6"/>
                  </a:cubicBezTo>
                  <a:cubicBezTo>
                    <a:pt x="17" y="10"/>
                    <a:pt x="38" y="29"/>
                    <a:pt x="52" y="19"/>
                  </a:cubicBezTo>
                  <a:cubicBezTo>
                    <a:pt x="52" y="19"/>
                    <a:pt x="53" y="19"/>
                    <a:pt x="53" y="18"/>
                  </a:cubicBezTo>
                  <a:lnTo>
                    <a:pt x="53" y="17"/>
                  </a:lnTo>
                  <a:cubicBezTo>
                    <a:pt x="53" y="16"/>
                    <a:pt x="53" y="15"/>
                    <a:pt x="53" y="15"/>
                  </a:cubicBezTo>
                  <a:lnTo>
                    <a:pt x="52" y="14"/>
                  </a:lnTo>
                  <a:cubicBezTo>
                    <a:pt x="52" y="14"/>
                    <a:pt x="51" y="13"/>
                    <a:pt x="50" y="13"/>
                  </a:cubicBezTo>
                  <a:cubicBezTo>
                    <a:pt x="44" y="9"/>
                    <a:pt x="37" y="6"/>
                    <a:pt x="30" y="4"/>
                  </a:cubicBezTo>
                  <a:cubicBezTo>
                    <a:pt x="24" y="1"/>
                    <a:pt x="17" y="0"/>
                    <a:pt x="10" y="0"/>
                  </a:cubicBezTo>
                  <a:cubicBezTo>
                    <a:pt x="8" y="0"/>
                    <a:pt x="6" y="0"/>
                    <a:pt x="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989;p37">
              <a:extLst>
                <a:ext uri="{FF2B5EF4-FFF2-40B4-BE49-F238E27FC236}">
                  <a16:creationId xmlns:a16="http://schemas.microsoft.com/office/drawing/2014/main" id="{6E792FF1-00A8-1967-69BF-75766834F0D7}"/>
                </a:ext>
              </a:extLst>
            </p:cNvPr>
            <p:cNvSpPr/>
            <p:nvPr/>
          </p:nvSpPr>
          <p:spPr>
            <a:xfrm>
              <a:off x="8220960" y="3027240"/>
              <a:ext cx="14400" cy="14040"/>
            </a:xfrm>
            <a:custGeom>
              <a:avLst/>
              <a:gdLst/>
              <a:ahLst/>
              <a:cxnLst/>
              <a:rect l="l" t="t" r="r" b="b"/>
              <a:pathLst>
                <a:path w="40" h="39" extrusionOk="0">
                  <a:moveTo>
                    <a:pt x="3" y="3"/>
                  </a:moveTo>
                  <a:cubicBezTo>
                    <a:pt x="3" y="3"/>
                    <a:pt x="2" y="3"/>
                    <a:pt x="2" y="4"/>
                  </a:cubicBezTo>
                  <a:cubicBezTo>
                    <a:pt x="2" y="4"/>
                    <a:pt x="1" y="4"/>
                    <a:pt x="1" y="5"/>
                  </a:cubicBezTo>
                  <a:lnTo>
                    <a:pt x="0" y="6"/>
                  </a:lnTo>
                  <a:cubicBezTo>
                    <a:pt x="0" y="7"/>
                    <a:pt x="1" y="8"/>
                    <a:pt x="1" y="8"/>
                  </a:cubicBezTo>
                  <a:cubicBezTo>
                    <a:pt x="1" y="9"/>
                    <a:pt x="2" y="9"/>
                    <a:pt x="2" y="9"/>
                  </a:cubicBezTo>
                  <a:cubicBezTo>
                    <a:pt x="3" y="10"/>
                    <a:pt x="3" y="10"/>
                    <a:pt x="4" y="10"/>
                  </a:cubicBezTo>
                  <a:cubicBezTo>
                    <a:pt x="8" y="10"/>
                    <a:pt x="10" y="14"/>
                    <a:pt x="11" y="16"/>
                  </a:cubicBezTo>
                  <a:cubicBezTo>
                    <a:pt x="13" y="19"/>
                    <a:pt x="15" y="21"/>
                    <a:pt x="17" y="23"/>
                  </a:cubicBezTo>
                  <a:cubicBezTo>
                    <a:pt x="22" y="27"/>
                    <a:pt x="27" y="32"/>
                    <a:pt x="31" y="37"/>
                  </a:cubicBezTo>
                  <a:cubicBezTo>
                    <a:pt x="31" y="38"/>
                    <a:pt x="32" y="38"/>
                    <a:pt x="32" y="38"/>
                  </a:cubicBezTo>
                  <a:lnTo>
                    <a:pt x="33" y="38"/>
                  </a:lnTo>
                  <a:lnTo>
                    <a:pt x="34" y="38"/>
                  </a:lnTo>
                  <a:cubicBezTo>
                    <a:pt x="35" y="38"/>
                    <a:pt x="35" y="38"/>
                    <a:pt x="35" y="37"/>
                  </a:cubicBezTo>
                  <a:cubicBezTo>
                    <a:pt x="39" y="28"/>
                    <a:pt x="28" y="20"/>
                    <a:pt x="22" y="15"/>
                  </a:cubicBezTo>
                  <a:cubicBezTo>
                    <a:pt x="16" y="10"/>
                    <a:pt x="12" y="0"/>
                    <a:pt x="3"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990;p37">
              <a:extLst>
                <a:ext uri="{FF2B5EF4-FFF2-40B4-BE49-F238E27FC236}">
                  <a16:creationId xmlns:a16="http://schemas.microsoft.com/office/drawing/2014/main" id="{33A6A141-E01E-519C-6266-531B34B9BC68}"/>
                </a:ext>
              </a:extLst>
            </p:cNvPr>
            <p:cNvSpPr/>
            <p:nvPr/>
          </p:nvSpPr>
          <p:spPr>
            <a:xfrm>
              <a:off x="8236080" y="3040200"/>
              <a:ext cx="11880" cy="15840"/>
            </a:xfrm>
            <a:custGeom>
              <a:avLst/>
              <a:gdLst/>
              <a:ahLst/>
              <a:cxnLst/>
              <a:rect l="l" t="t" r="r" b="b"/>
              <a:pathLst>
                <a:path w="33" h="44" extrusionOk="0">
                  <a:moveTo>
                    <a:pt x="14" y="25"/>
                  </a:moveTo>
                  <a:cubicBezTo>
                    <a:pt x="15" y="27"/>
                    <a:pt x="16" y="29"/>
                    <a:pt x="17" y="31"/>
                  </a:cubicBezTo>
                  <a:cubicBezTo>
                    <a:pt x="19" y="35"/>
                    <a:pt x="21" y="38"/>
                    <a:pt x="24" y="41"/>
                  </a:cubicBezTo>
                  <a:lnTo>
                    <a:pt x="24" y="42"/>
                  </a:lnTo>
                  <a:cubicBezTo>
                    <a:pt x="25" y="43"/>
                    <a:pt x="26" y="42"/>
                    <a:pt x="27" y="42"/>
                  </a:cubicBezTo>
                  <a:cubicBezTo>
                    <a:pt x="28" y="42"/>
                    <a:pt x="29" y="42"/>
                    <a:pt x="29" y="42"/>
                  </a:cubicBezTo>
                  <a:cubicBezTo>
                    <a:pt x="30" y="41"/>
                    <a:pt x="31" y="41"/>
                    <a:pt x="31" y="40"/>
                  </a:cubicBezTo>
                  <a:cubicBezTo>
                    <a:pt x="32" y="39"/>
                    <a:pt x="32" y="39"/>
                    <a:pt x="32" y="38"/>
                  </a:cubicBezTo>
                  <a:lnTo>
                    <a:pt x="32" y="36"/>
                  </a:lnTo>
                  <a:cubicBezTo>
                    <a:pt x="32" y="35"/>
                    <a:pt x="32" y="34"/>
                    <a:pt x="32" y="34"/>
                  </a:cubicBezTo>
                  <a:cubicBezTo>
                    <a:pt x="32" y="33"/>
                    <a:pt x="32" y="32"/>
                    <a:pt x="32" y="31"/>
                  </a:cubicBezTo>
                  <a:cubicBezTo>
                    <a:pt x="31" y="29"/>
                    <a:pt x="29" y="27"/>
                    <a:pt x="28" y="24"/>
                  </a:cubicBezTo>
                  <a:cubicBezTo>
                    <a:pt x="27" y="23"/>
                    <a:pt x="27" y="21"/>
                    <a:pt x="26" y="20"/>
                  </a:cubicBezTo>
                  <a:cubicBezTo>
                    <a:pt x="21" y="13"/>
                    <a:pt x="14" y="7"/>
                    <a:pt x="7" y="2"/>
                  </a:cubicBezTo>
                  <a:cubicBezTo>
                    <a:pt x="3" y="0"/>
                    <a:pt x="0" y="6"/>
                    <a:pt x="3" y="9"/>
                  </a:cubicBezTo>
                  <a:cubicBezTo>
                    <a:pt x="6" y="13"/>
                    <a:pt x="9" y="17"/>
                    <a:pt x="12" y="22"/>
                  </a:cubicBezTo>
                  <a:cubicBezTo>
                    <a:pt x="12" y="23"/>
                    <a:pt x="13" y="24"/>
                    <a:pt x="14"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991;p37">
              <a:extLst>
                <a:ext uri="{FF2B5EF4-FFF2-40B4-BE49-F238E27FC236}">
                  <a16:creationId xmlns:a16="http://schemas.microsoft.com/office/drawing/2014/main" id="{BE819F66-356D-3C79-F931-F35F978D720E}"/>
                </a:ext>
              </a:extLst>
            </p:cNvPr>
            <p:cNvSpPr/>
            <p:nvPr/>
          </p:nvSpPr>
          <p:spPr>
            <a:xfrm>
              <a:off x="8232840" y="3025080"/>
              <a:ext cx="36000" cy="33120"/>
            </a:xfrm>
            <a:custGeom>
              <a:avLst/>
              <a:gdLst/>
              <a:ahLst/>
              <a:cxnLst/>
              <a:rect l="l" t="t" r="r" b="b"/>
              <a:pathLst>
                <a:path w="100" h="92" extrusionOk="0">
                  <a:moveTo>
                    <a:pt x="49" y="54"/>
                  </a:moveTo>
                  <a:cubicBezTo>
                    <a:pt x="60" y="62"/>
                    <a:pt x="70" y="71"/>
                    <a:pt x="80" y="81"/>
                  </a:cubicBezTo>
                  <a:cubicBezTo>
                    <a:pt x="85" y="87"/>
                    <a:pt x="87" y="91"/>
                    <a:pt x="95" y="90"/>
                  </a:cubicBezTo>
                  <a:cubicBezTo>
                    <a:pt x="96" y="90"/>
                    <a:pt x="97" y="90"/>
                    <a:pt x="97" y="90"/>
                  </a:cubicBezTo>
                  <a:cubicBezTo>
                    <a:pt x="98" y="90"/>
                    <a:pt x="98" y="89"/>
                    <a:pt x="98" y="89"/>
                  </a:cubicBezTo>
                  <a:cubicBezTo>
                    <a:pt x="99" y="88"/>
                    <a:pt x="99" y="88"/>
                    <a:pt x="99" y="87"/>
                  </a:cubicBezTo>
                  <a:lnTo>
                    <a:pt x="99" y="86"/>
                  </a:lnTo>
                  <a:cubicBezTo>
                    <a:pt x="89" y="61"/>
                    <a:pt x="64" y="47"/>
                    <a:pt x="44" y="30"/>
                  </a:cubicBezTo>
                  <a:cubicBezTo>
                    <a:pt x="35" y="22"/>
                    <a:pt x="26" y="14"/>
                    <a:pt x="17" y="5"/>
                  </a:cubicBezTo>
                  <a:cubicBezTo>
                    <a:pt x="16" y="3"/>
                    <a:pt x="15" y="2"/>
                    <a:pt x="14" y="1"/>
                  </a:cubicBezTo>
                  <a:cubicBezTo>
                    <a:pt x="12" y="0"/>
                    <a:pt x="10" y="0"/>
                    <a:pt x="8" y="0"/>
                  </a:cubicBezTo>
                  <a:cubicBezTo>
                    <a:pt x="5" y="0"/>
                    <a:pt x="3" y="0"/>
                    <a:pt x="2" y="1"/>
                  </a:cubicBezTo>
                  <a:cubicBezTo>
                    <a:pt x="1" y="2"/>
                    <a:pt x="1" y="2"/>
                    <a:pt x="1" y="2"/>
                  </a:cubicBezTo>
                  <a:cubicBezTo>
                    <a:pt x="0" y="3"/>
                    <a:pt x="0" y="4"/>
                    <a:pt x="0" y="4"/>
                  </a:cubicBezTo>
                  <a:cubicBezTo>
                    <a:pt x="0" y="5"/>
                    <a:pt x="0" y="5"/>
                    <a:pt x="1" y="6"/>
                  </a:cubicBezTo>
                  <a:cubicBezTo>
                    <a:pt x="1" y="6"/>
                    <a:pt x="1" y="7"/>
                    <a:pt x="2" y="7"/>
                  </a:cubicBezTo>
                  <a:cubicBezTo>
                    <a:pt x="10" y="12"/>
                    <a:pt x="14" y="21"/>
                    <a:pt x="21" y="28"/>
                  </a:cubicBezTo>
                  <a:cubicBezTo>
                    <a:pt x="28" y="35"/>
                    <a:pt x="41" y="45"/>
                    <a:pt x="49" y="5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992;p37">
              <a:extLst>
                <a:ext uri="{FF2B5EF4-FFF2-40B4-BE49-F238E27FC236}">
                  <a16:creationId xmlns:a16="http://schemas.microsoft.com/office/drawing/2014/main" id="{0EC42EF9-4363-CC79-1FAD-9CCE040E185C}"/>
                </a:ext>
              </a:extLst>
            </p:cNvPr>
            <p:cNvSpPr/>
            <p:nvPr/>
          </p:nvSpPr>
          <p:spPr>
            <a:xfrm>
              <a:off x="8249400" y="3028320"/>
              <a:ext cx="40680" cy="38880"/>
            </a:xfrm>
            <a:custGeom>
              <a:avLst/>
              <a:gdLst/>
              <a:ahLst/>
              <a:cxnLst/>
              <a:rect l="l" t="t" r="r" b="b"/>
              <a:pathLst>
                <a:path w="113" h="108" extrusionOk="0">
                  <a:moveTo>
                    <a:pt x="3" y="8"/>
                  </a:moveTo>
                  <a:cubicBezTo>
                    <a:pt x="15" y="10"/>
                    <a:pt x="25" y="24"/>
                    <a:pt x="34" y="30"/>
                  </a:cubicBezTo>
                  <a:cubicBezTo>
                    <a:pt x="44" y="37"/>
                    <a:pt x="48" y="50"/>
                    <a:pt x="57" y="57"/>
                  </a:cubicBezTo>
                  <a:cubicBezTo>
                    <a:pt x="69" y="67"/>
                    <a:pt x="79" y="78"/>
                    <a:pt x="87" y="91"/>
                  </a:cubicBezTo>
                  <a:cubicBezTo>
                    <a:pt x="87" y="92"/>
                    <a:pt x="88" y="93"/>
                    <a:pt x="88" y="93"/>
                  </a:cubicBezTo>
                  <a:cubicBezTo>
                    <a:pt x="91" y="97"/>
                    <a:pt x="95" y="101"/>
                    <a:pt x="99" y="103"/>
                  </a:cubicBezTo>
                  <a:cubicBezTo>
                    <a:pt x="102" y="105"/>
                    <a:pt x="105" y="106"/>
                    <a:pt x="108" y="107"/>
                  </a:cubicBezTo>
                  <a:lnTo>
                    <a:pt x="109" y="107"/>
                  </a:lnTo>
                  <a:lnTo>
                    <a:pt x="110" y="107"/>
                  </a:lnTo>
                  <a:cubicBezTo>
                    <a:pt x="111" y="107"/>
                    <a:pt x="111" y="106"/>
                    <a:pt x="111" y="106"/>
                  </a:cubicBezTo>
                  <a:cubicBezTo>
                    <a:pt x="112" y="105"/>
                    <a:pt x="112" y="105"/>
                    <a:pt x="112" y="104"/>
                  </a:cubicBezTo>
                  <a:cubicBezTo>
                    <a:pt x="112" y="104"/>
                    <a:pt x="112" y="103"/>
                    <a:pt x="111" y="103"/>
                  </a:cubicBezTo>
                  <a:cubicBezTo>
                    <a:pt x="108" y="96"/>
                    <a:pt x="103" y="94"/>
                    <a:pt x="98" y="88"/>
                  </a:cubicBezTo>
                  <a:cubicBezTo>
                    <a:pt x="94" y="82"/>
                    <a:pt x="92" y="75"/>
                    <a:pt x="87" y="68"/>
                  </a:cubicBezTo>
                  <a:cubicBezTo>
                    <a:pt x="79" y="57"/>
                    <a:pt x="66" y="51"/>
                    <a:pt x="58" y="39"/>
                  </a:cubicBezTo>
                  <a:cubicBezTo>
                    <a:pt x="51" y="29"/>
                    <a:pt x="42" y="21"/>
                    <a:pt x="32" y="15"/>
                  </a:cubicBezTo>
                  <a:cubicBezTo>
                    <a:pt x="22" y="8"/>
                    <a:pt x="17" y="0"/>
                    <a:pt x="4" y="2"/>
                  </a:cubicBezTo>
                  <a:cubicBezTo>
                    <a:pt x="3" y="2"/>
                    <a:pt x="3" y="2"/>
                    <a:pt x="3" y="2"/>
                  </a:cubicBezTo>
                  <a:cubicBezTo>
                    <a:pt x="3" y="2"/>
                    <a:pt x="3" y="3"/>
                    <a:pt x="2" y="3"/>
                  </a:cubicBezTo>
                  <a:cubicBezTo>
                    <a:pt x="2" y="4"/>
                    <a:pt x="1" y="3"/>
                    <a:pt x="0" y="4"/>
                  </a:cubicBezTo>
                  <a:lnTo>
                    <a:pt x="0" y="5"/>
                  </a:lnTo>
                  <a:cubicBezTo>
                    <a:pt x="0" y="6"/>
                    <a:pt x="0" y="7"/>
                    <a:pt x="0" y="7"/>
                  </a:cubicBezTo>
                  <a:cubicBezTo>
                    <a:pt x="1" y="8"/>
                    <a:pt x="1" y="8"/>
                    <a:pt x="2" y="8"/>
                  </a:cubicBezTo>
                  <a:lnTo>
                    <a:pt x="3"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993;p37">
              <a:extLst>
                <a:ext uri="{FF2B5EF4-FFF2-40B4-BE49-F238E27FC236}">
                  <a16:creationId xmlns:a16="http://schemas.microsoft.com/office/drawing/2014/main" id="{CCA4709C-57A3-4401-E1ED-ADF70B9C1A03}"/>
                </a:ext>
              </a:extLst>
            </p:cNvPr>
            <p:cNvSpPr/>
            <p:nvPr/>
          </p:nvSpPr>
          <p:spPr>
            <a:xfrm>
              <a:off x="8257680" y="3009240"/>
              <a:ext cx="48960" cy="41760"/>
            </a:xfrm>
            <a:custGeom>
              <a:avLst/>
              <a:gdLst/>
              <a:ahLst/>
              <a:cxnLst/>
              <a:rect l="l" t="t" r="r" b="b"/>
              <a:pathLst>
                <a:path w="136" h="116" extrusionOk="0">
                  <a:moveTo>
                    <a:pt x="124" y="96"/>
                  </a:moveTo>
                  <a:cubicBezTo>
                    <a:pt x="109" y="86"/>
                    <a:pt x="95" y="75"/>
                    <a:pt x="82" y="63"/>
                  </a:cubicBezTo>
                  <a:cubicBezTo>
                    <a:pt x="58" y="41"/>
                    <a:pt x="28" y="27"/>
                    <a:pt x="7" y="2"/>
                  </a:cubicBezTo>
                  <a:cubicBezTo>
                    <a:pt x="4" y="0"/>
                    <a:pt x="0" y="2"/>
                    <a:pt x="2" y="6"/>
                  </a:cubicBezTo>
                  <a:cubicBezTo>
                    <a:pt x="20" y="28"/>
                    <a:pt x="47" y="43"/>
                    <a:pt x="66" y="63"/>
                  </a:cubicBezTo>
                  <a:cubicBezTo>
                    <a:pt x="75" y="73"/>
                    <a:pt x="85" y="83"/>
                    <a:pt x="96" y="91"/>
                  </a:cubicBezTo>
                  <a:cubicBezTo>
                    <a:pt x="106" y="100"/>
                    <a:pt x="120" y="105"/>
                    <a:pt x="130" y="114"/>
                  </a:cubicBezTo>
                  <a:cubicBezTo>
                    <a:pt x="130" y="114"/>
                    <a:pt x="130" y="115"/>
                    <a:pt x="131" y="115"/>
                  </a:cubicBezTo>
                  <a:lnTo>
                    <a:pt x="132" y="115"/>
                  </a:lnTo>
                  <a:cubicBezTo>
                    <a:pt x="133" y="115"/>
                    <a:pt x="133" y="115"/>
                    <a:pt x="134" y="115"/>
                  </a:cubicBezTo>
                  <a:lnTo>
                    <a:pt x="135" y="114"/>
                  </a:lnTo>
                  <a:cubicBezTo>
                    <a:pt x="135" y="113"/>
                    <a:pt x="135" y="113"/>
                    <a:pt x="135" y="112"/>
                  </a:cubicBezTo>
                  <a:cubicBezTo>
                    <a:pt x="135" y="109"/>
                    <a:pt x="134" y="107"/>
                    <a:pt x="133" y="105"/>
                  </a:cubicBezTo>
                  <a:cubicBezTo>
                    <a:pt x="130" y="101"/>
                    <a:pt x="127" y="98"/>
                    <a:pt x="124" y="9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994;p37">
              <a:extLst>
                <a:ext uri="{FF2B5EF4-FFF2-40B4-BE49-F238E27FC236}">
                  <a16:creationId xmlns:a16="http://schemas.microsoft.com/office/drawing/2014/main" id="{2E170B29-BC7F-10B7-6799-7FE5972464F1}"/>
                </a:ext>
              </a:extLst>
            </p:cNvPr>
            <p:cNvSpPr/>
            <p:nvPr/>
          </p:nvSpPr>
          <p:spPr>
            <a:xfrm>
              <a:off x="8292600" y="3077640"/>
              <a:ext cx="19080" cy="24480"/>
            </a:xfrm>
            <a:custGeom>
              <a:avLst/>
              <a:gdLst/>
              <a:ahLst/>
              <a:cxnLst/>
              <a:rect l="l" t="t" r="r" b="b"/>
              <a:pathLst>
                <a:path w="53" h="68" extrusionOk="0">
                  <a:moveTo>
                    <a:pt x="12" y="22"/>
                  </a:moveTo>
                  <a:cubicBezTo>
                    <a:pt x="14" y="26"/>
                    <a:pt x="16" y="30"/>
                    <a:pt x="18" y="33"/>
                  </a:cubicBezTo>
                  <a:cubicBezTo>
                    <a:pt x="19" y="35"/>
                    <a:pt x="20" y="36"/>
                    <a:pt x="21" y="38"/>
                  </a:cubicBezTo>
                  <a:cubicBezTo>
                    <a:pt x="25" y="45"/>
                    <a:pt x="30" y="51"/>
                    <a:pt x="34" y="58"/>
                  </a:cubicBezTo>
                  <a:cubicBezTo>
                    <a:pt x="34" y="59"/>
                    <a:pt x="35" y="59"/>
                    <a:pt x="35" y="59"/>
                  </a:cubicBezTo>
                  <a:cubicBezTo>
                    <a:pt x="36" y="62"/>
                    <a:pt x="38" y="64"/>
                    <a:pt x="40" y="65"/>
                  </a:cubicBezTo>
                  <a:cubicBezTo>
                    <a:pt x="43" y="66"/>
                    <a:pt x="45" y="67"/>
                    <a:pt x="47" y="67"/>
                  </a:cubicBezTo>
                  <a:cubicBezTo>
                    <a:pt x="48" y="67"/>
                    <a:pt x="49" y="67"/>
                    <a:pt x="50" y="66"/>
                  </a:cubicBezTo>
                  <a:lnTo>
                    <a:pt x="51" y="65"/>
                  </a:lnTo>
                  <a:cubicBezTo>
                    <a:pt x="52" y="64"/>
                    <a:pt x="52" y="63"/>
                    <a:pt x="52" y="62"/>
                  </a:cubicBezTo>
                  <a:cubicBezTo>
                    <a:pt x="52" y="61"/>
                    <a:pt x="52" y="61"/>
                    <a:pt x="51" y="60"/>
                  </a:cubicBezTo>
                  <a:lnTo>
                    <a:pt x="51" y="59"/>
                  </a:lnTo>
                  <a:cubicBezTo>
                    <a:pt x="50" y="58"/>
                    <a:pt x="50" y="57"/>
                    <a:pt x="49" y="57"/>
                  </a:cubicBezTo>
                  <a:cubicBezTo>
                    <a:pt x="46" y="51"/>
                    <a:pt x="43" y="44"/>
                    <a:pt x="40" y="38"/>
                  </a:cubicBezTo>
                  <a:cubicBezTo>
                    <a:pt x="35" y="31"/>
                    <a:pt x="30" y="26"/>
                    <a:pt x="26" y="19"/>
                  </a:cubicBezTo>
                  <a:cubicBezTo>
                    <a:pt x="23" y="12"/>
                    <a:pt x="16" y="0"/>
                    <a:pt x="4" y="0"/>
                  </a:cubicBezTo>
                  <a:cubicBezTo>
                    <a:pt x="0" y="0"/>
                    <a:pt x="0" y="7"/>
                    <a:pt x="4" y="8"/>
                  </a:cubicBezTo>
                  <a:cubicBezTo>
                    <a:pt x="9" y="9"/>
                    <a:pt x="11" y="19"/>
                    <a:pt x="12"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995;p37">
              <a:extLst>
                <a:ext uri="{FF2B5EF4-FFF2-40B4-BE49-F238E27FC236}">
                  <a16:creationId xmlns:a16="http://schemas.microsoft.com/office/drawing/2014/main" id="{065AE813-C2F6-96AC-51B6-BB20548D2ABD}"/>
                </a:ext>
              </a:extLst>
            </p:cNvPr>
            <p:cNvSpPr/>
            <p:nvPr/>
          </p:nvSpPr>
          <p:spPr>
            <a:xfrm>
              <a:off x="8969400" y="3783600"/>
              <a:ext cx="20520" cy="20160"/>
            </a:xfrm>
            <a:custGeom>
              <a:avLst/>
              <a:gdLst/>
              <a:ahLst/>
              <a:cxnLst/>
              <a:rect l="l" t="t" r="r" b="b"/>
              <a:pathLst>
                <a:path w="57" h="56" extrusionOk="0">
                  <a:moveTo>
                    <a:pt x="49" y="0"/>
                  </a:moveTo>
                  <a:cubicBezTo>
                    <a:pt x="47" y="1"/>
                    <a:pt x="44" y="2"/>
                    <a:pt x="42" y="4"/>
                  </a:cubicBezTo>
                  <a:cubicBezTo>
                    <a:pt x="35" y="8"/>
                    <a:pt x="28" y="13"/>
                    <a:pt x="22" y="18"/>
                  </a:cubicBezTo>
                  <a:cubicBezTo>
                    <a:pt x="14" y="25"/>
                    <a:pt x="11" y="34"/>
                    <a:pt x="3" y="41"/>
                  </a:cubicBezTo>
                  <a:cubicBezTo>
                    <a:pt x="2" y="42"/>
                    <a:pt x="1" y="43"/>
                    <a:pt x="1" y="43"/>
                  </a:cubicBezTo>
                  <a:cubicBezTo>
                    <a:pt x="0" y="45"/>
                    <a:pt x="0" y="45"/>
                    <a:pt x="0" y="47"/>
                  </a:cubicBezTo>
                  <a:cubicBezTo>
                    <a:pt x="0" y="48"/>
                    <a:pt x="0" y="49"/>
                    <a:pt x="1" y="51"/>
                  </a:cubicBezTo>
                  <a:cubicBezTo>
                    <a:pt x="2" y="53"/>
                    <a:pt x="3" y="53"/>
                    <a:pt x="4" y="54"/>
                  </a:cubicBezTo>
                  <a:cubicBezTo>
                    <a:pt x="5" y="55"/>
                    <a:pt x="7" y="55"/>
                    <a:pt x="8" y="55"/>
                  </a:cubicBezTo>
                  <a:cubicBezTo>
                    <a:pt x="9" y="55"/>
                    <a:pt x="11" y="55"/>
                    <a:pt x="12" y="54"/>
                  </a:cubicBezTo>
                  <a:cubicBezTo>
                    <a:pt x="13" y="54"/>
                    <a:pt x="13" y="54"/>
                    <a:pt x="13" y="53"/>
                  </a:cubicBezTo>
                  <a:cubicBezTo>
                    <a:pt x="21" y="47"/>
                    <a:pt x="26" y="38"/>
                    <a:pt x="35" y="32"/>
                  </a:cubicBezTo>
                  <a:cubicBezTo>
                    <a:pt x="42" y="27"/>
                    <a:pt x="48" y="20"/>
                    <a:pt x="53" y="12"/>
                  </a:cubicBezTo>
                  <a:cubicBezTo>
                    <a:pt x="54" y="10"/>
                    <a:pt x="54" y="9"/>
                    <a:pt x="55" y="7"/>
                  </a:cubicBezTo>
                  <a:cubicBezTo>
                    <a:pt x="55" y="6"/>
                    <a:pt x="55" y="6"/>
                    <a:pt x="55" y="5"/>
                  </a:cubicBezTo>
                  <a:cubicBezTo>
                    <a:pt x="55" y="4"/>
                    <a:pt x="56" y="3"/>
                    <a:pt x="55" y="2"/>
                  </a:cubicBezTo>
                  <a:cubicBezTo>
                    <a:pt x="54" y="1"/>
                    <a:pt x="54" y="2"/>
                    <a:pt x="53" y="1"/>
                  </a:cubicBezTo>
                  <a:cubicBezTo>
                    <a:pt x="52" y="0"/>
                    <a:pt x="51" y="0"/>
                    <a:pt x="50" y="0"/>
                  </a:cubicBezTo>
                  <a:lnTo>
                    <a:pt x="4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996;p37">
              <a:extLst>
                <a:ext uri="{FF2B5EF4-FFF2-40B4-BE49-F238E27FC236}">
                  <a16:creationId xmlns:a16="http://schemas.microsoft.com/office/drawing/2014/main" id="{F7267C51-EA45-78FB-31F0-E71167BCC766}"/>
                </a:ext>
              </a:extLst>
            </p:cNvPr>
            <p:cNvSpPr/>
            <p:nvPr/>
          </p:nvSpPr>
          <p:spPr>
            <a:xfrm>
              <a:off x="8962920" y="3761640"/>
              <a:ext cx="28080" cy="26280"/>
            </a:xfrm>
            <a:custGeom>
              <a:avLst/>
              <a:gdLst/>
              <a:ahLst/>
              <a:cxnLst/>
              <a:rect l="l" t="t" r="r" b="b"/>
              <a:pathLst>
                <a:path w="78" h="73" extrusionOk="0">
                  <a:moveTo>
                    <a:pt x="67" y="2"/>
                  </a:moveTo>
                  <a:cubicBezTo>
                    <a:pt x="65" y="3"/>
                    <a:pt x="63" y="4"/>
                    <a:pt x="60" y="5"/>
                  </a:cubicBezTo>
                  <a:cubicBezTo>
                    <a:pt x="50" y="11"/>
                    <a:pt x="40" y="18"/>
                    <a:pt x="31" y="26"/>
                  </a:cubicBezTo>
                  <a:cubicBezTo>
                    <a:pt x="21" y="37"/>
                    <a:pt x="11" y="48"/>
                    <a:pt x="1" y="61"/>
                  </a:cubicBezTo>
                  <a:cubicBezTo>
                    <a:pt x="0" y="62"/>
                    <a:pt x="0" y="64"/>
                    <a:pt x="0" y="65"/>
                  </a:cubicBezTo>
                  <a:cubicBezTo>
                    <a:pt x="0" y="66"/>
                    <a:pt x="0" y="68"/>
                    <a:pt x="1" y="69"/>
                  </a:cubicBezTo>
                  <a:cubicBezTo>
                    <a:pt x="2" y="71"/>
                    <a:pt x="3" y="71"/>
                    <a:pt x="4" y="71"/>
                  </a:cubicBezTo>
                  <a:cubicBezTo>
                    <a:pt x="5" y="72"/>
                    <a:pt x="5" y="72"/>
                    <a:pt x="7" y="72"/>
                  </a:cubicBezTo>
                  <a:cubicBezTo>
                    <a:pt x="8" y="72"/>
                    <a:pt x="10" y="72"/>
                    <a:pt x="11" y="71"/>
                  </a:cubicBezTo>
                  <a:cubicBezTo>
                    <a:pt x="11" y="71"/>
                    <a:pt x="12" y="71"/>
                    <a:pt x="12" y="70"/>
                  </a:cubicBezTo>
                  <a:cubicBezTo>
                    <a:pt x="22" y="61"/>
                    <a:pt x="29" y="51"/>
                    <a:pt x="39" y="40"/>
                  </a:cubicBezTo>
                  <a:cubicBezTo>
                    <a:pt x="49" y="30"/>
                    <a:pt x="63" y="21"/>
                    <a:pt x="73" y="10"/>
                  </a:cubicBezTo>
                  <a:cubicBezTo>
                    <a:pt x="77" y="6"/>
                    <a:pt x="72" y="0"/>
                    <a:pt x="67"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997;p37">
              <a:extLst>
                <a:ext uri="{FF2B5EF4-FFF2-40B4-BE49-F238E27FC236}">
                  <a16:creationId xmlns:a16="http://schemas.microsoft.com/office/drawing/2014/main" id="{74564720-95E3-79FF-3B90-7677E1328364}"/>
                </a:ext>
              </a:extLst>
            </p:cNvPr>
            <p:cNvSpPr/>
            <p:nvPr/>
          </p:nvSpPr>
          <p:spPr>
            <a:xfrm>
              <a:off x="9012960" y="3796200"/>
              <a:ext cx="18360" cy="18720"/>
            </a:xfrm>
            <a:custGeom>
              <a:avLst/>
              <a:gdLst/>
              <a:ahLst/>
              <a:cxnLst/>
              <a:rect l="l" t="t" r="r" b="b"/>
              <a:pathLst>
                <a:path w="51" h="52" extrusionOk="0">
                  <a:moveTo>
                    <a:pt x="19" y="15"/>
                  </a:moveTo>
                  <a:cubicBezTo>
                    <a:pt x="13" y="21"/>
                    <a:pt x="7" y="28"/>
                    <a:pt x="2" y="35"/>
                  </a:cubicBezTo>
                  <a:lnTo>
                    <a:pt x="1" y="36"/>
                  </a:lnTo>
                  <a:cubicBezTo>
                    <a:pt x="0" y="38"/>
                    <a:pt x="0" y="40"/>
                    <a:pt x="0" y="41"/>
                  </a:cubicBezTo>
                  <a:cubicBezTo>
                    <a:pt x="0" y="43"/>
                    <a:pt x="0" y="45"/>
                    <a:pt x="1" y="46"/>
                  </a:cubicBezTo>
                  <a:cubicBezTo>
                    <a:pt x="2" y="47"/>
                    <a:pt x="3" y="50"/>
                    <a:pt x="5" y="50"/>
                  </a:cubicBezTo>
                  <a:cubicBezTo>
                    <a:pt x="7" y="51"/>
                    <a:pt x="7" y="51"/>
                    <a:pt x="9" y="51"/>
                  </a:cubicBezTo>
                  <a:cubicBezTo>
                    <a:pt x="10" y="51"/>
                    <a:pt x="13" y="51"/>
                    <a:pt x="14" y="50"/>
                  </a:cubicBezTo>
                  <a:cubicBezTo>
                    <a:pt x="15" y="50"/>
                    <a:pt x="15" y="49"/>
                    <a:pt x="15" y="49"/>
                  </a:cubicBezTo>
                  <a:cubicBezTo>
                    <a:pt x="21" y="43"/>
                    <a:pt x="26" y="37"/>
                    <a:pt x="32" y="31"/>
                  </a:cubicBezTo>
                  <a:cubicBezTo>
                    <a:pt x="38" y="26"/>
                    <a:pt x="45" y="22"/>
                    <a:pt x="49" y="15"/>
                  </a:cubicBezTo>
                  <a:cubicBezTo>
                    <a:pt x="50" y="14"/>
                    <a:pt x="50" y="13"/>
                    <a:pt x="50" y="12"/>
                  </a:cubicBezTo>
                  <a:cubicBezTo>
                    <a:pt x="50" y="11"/>
                    <a:pt x="50" y="11"/>
                    <a:pt x="49" y="10"/>
                  </a:cubicBezTo>
                  <a:cubicBezTo>
                    <a:pt x="48" y="9"/>
                    <a:pt x="49" y="8"/>
                    <a:pt x="48" y="8"/>
                  </a:cubicBezTo>
                  <a:cubicBezTo>
                    <a:pt x="39" y="0"/>
                    <a:pt x="26" y="9"/>
                    <a:pt x="19"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998;p37">
              <a:extLst>
                <a:ext uri="{FF2B5EF4-FFF2-40B4-BE49-F238E27FC236}">
                  <a16:creationId xmlns:a16="http://schemas.microsoft.com/office/drawing/2014/main" id="{884AC14B-8FB5-79F1-75BA-E43C4A50627C}"/>
                </a:ext>
              </a:extLst>
            </p:cNvPr>
            <p:cNvSpPr/>
            <p:nvPr/>
          </p:nvSpPr>
          <p:spPr>
            <a:xfrm>
              <a:off x="9053640" y="3782520"/>
              <a:ext cx="10080" cy="7920"/>
            </a:xfrm>
            <a:custGeom>
              <a:avLst/>
              <a:gdLst/>
              <a:ahLst/>
              <a:cxnLst/>
              <a:rect l="l" t="t" r="r" b="b"/>
              <a:pathLst>
                <a:path w="28" h="22" extrusionOk="0">
                  <a:moveTo>
                    <a:pt x="21" y="3"/>
                  </a:moveTo>
                  <a:cubicBezTo>
                    <a:pt x="16" y="4"/>
                    <a:pt x="13" y="5"/>
                    <a:pt x="8" y="8"/>
                  </a:cubicBezTo>
                  <a:cubicBezTo>
                    <a:pt x="7" y="9"/>
                    <a:pt x="6" y="9"/>
                    <a:pt x="4" y="10"/>
                  </a:cubicBezTo>
                  <a:cubicBezTo>
                    <a:pt x="0" y="14"/>
                    <a:pt x="6" y="21"/>
                    <a:pt x="10" y="17"/>
                  </a:cubicBezTo>
                  <a:cubicBezTo>
                    <a:pt x="11" y="16"/>
                    <a:pt x="11" y="16"/>
                    <a:pt x="12" y="16"/>
                  </a:cubicBezTo>
                  <a:cubicBezTo>
                    <a:pt x="16" y="13"/>
                    <a:pt x="21" y="11"/>
                    <a:pt x="25" y="9"/>
                  </a:cubicBezTo>
                  <a:cubicBezTo>
                    <a:pt x="26" y="9"/>
                    <a:pt x="26" y="8"/>
                    <a:pt x="26" y="8"/>
                  </a:cubicBezTo>
                  <a:cubicBezTo>
                    <a:pt x="27" y="7"/>
                    <a:pt x="27" y="7"/>
                    <a:pt x="27" y="6"/>
                  </a:cubicBezTo>
                  <a:lnTo>
                    <a:pt x="27" y="3"/>
                  </a:lnTo>
                  <a:lnTo>
                    <a:pt x="26" y="2"/>
                  </a:lnTo>
                  <a:cubicBezTo>
                    <a:pt x="26" y="1"/>
                    <a:pt x="26" y="2"/>
                    <a:pt x="25" y="1"/>
                  </a:cubicBezTo>
                  <a:cubicBezTo>
                    <a:pt x="25" y="0"/>
                    <a:pt x="24" y="0"/>
                    <a:pt x="24" y="0"/>
                  </a:cubicBezTo>
                  <a:cubicBezTo>
                    <a:pt x="23" y="0"/>
                    <a:pt x="23" y="0"/>
                    <a:pt x="22" y="1"/>
                  </a:cubicBezTo>
                  <a:cubicBezTo>
                    <a:pt x="22" y="1"/>
                    <a:pt x="21" y="1"/>
                    <a:pt x="21" y="2"/>
                  </a:cubicBezTo>
                  <a:lnTo>
                    <a:pt x="21"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999;p37">
              <a:extLst>
                <a:ext uri="{FF2B5EF4-FFF2-40B4-BE49-F238E27FC236}">
                  <a16:creationId xmlns:a16="http://schemas.microsoft.com/office/drawing/2014/main" id="{E5CE598F-2948-D3E3-46E0-24D5E0C33168}"/>
                </a:ext>
              </a:extLst>
            </p:cNvPr>
            <p:cNvSpPr/>
            <p:nvPr/>
          </p:nvSpPr>
          <p:spPr>
            <a:xfrm>
              <a:off x="9047880" y="3984480"/>
              <a:ext cx="17280" cy="50400"/>
            </a:xfrm>
            <a:custGeom>
              <a:avLst/>
              <a:gdLst/>
              <a:ahLst/>
              <a:cxnLst/>
              <a:rect l="l" t="t" r="r" b="b"/>
              <a:pathLst>
                <a:path w="48" h="140" extrusionOk="0">
                  <a:moveTo>
                    <a:pt x="37" y="84"/>
                  </a:moveTo>
                  <a:cubicBezTo>
                    <a:pt x="33" y="71"/>
                    <a:pt x="29" y="58"/>
                    <a:pt x="26" y="44"/>
                  </a:cubicBezTo>
                  <a:cubicBezTo>
                    <a:pt x="24" y="30"/>
                    <a:pt x="20" y="17"/>
                    <a:pt x="14" y="6"/>
                  </a:cubicBezTo>
                  <a:cubicBezTo>
                    <a:pt x="13" y="5"/>
                    <a:pt x="12" y="4"/>
                    <a:pt x="12" y="3"/>
                  </a:cubicBezTo>
                  <a:cubicBezTo>
                    <a:pt x="11" y="2"/>
                    <a:pt x="11" y="2"/>
                    <a:pt x="10" y="1"/>
                  </a:cubicBezTo>
                  <a:cubicBezTo>
                    <a:pt x="9" y="1"/>
                    <a:pt x="8" y="0"/>
                    <a:pt x="7" y="0"/>
                  </a:cubicBezTo>
                  <a:cubicBezTo>
                    <a:pt x="6" y="0"/>
                    <a:pt x="4" y="0"/>
                    <a:pt x="3" y="1"/>
                  </a:cubicBezTo>
                  <a:cubicBezTo>
                    <a:pt x="2" y="2"/>
                    <a:pt x="2" y="3"/>
                    <a:pt x="1" y="4"/>
                  </a:cubicBezTo>
                  <a:cubicBezTo>
                    <a:pt x="0" y="5"/>
                    <a:pt x="0" y="6"/>
                    <a:pt x="0" y="7"/>
                  </a:cubicBezTo>
                  <a:cubicBezTo>
                    <a:pt x="0" y="8"/>
                    <a:pt x="0" y="9"/>
                    <a:pt x="1" y="10"/>
                  </a:cubicBezTo>
                  <a:cubicBezTo>
                    <a:pt x="1" y="11"/>
                    <a:pt x="1" y="11"/>
                    <a:pt x="2" y="11"/>
                  </a:cubicBezTo>
                  <a:cubicBezTo>
                    <a:pt x="4" y="18"/>
                    <a:pt x="6" y="24"/>
                    <a:pt x="7" y="31"/>
                  </a:cubicBezTo>
                  <a:cubicBezTo>
                    <a:pt x="9" y="48"/>
                    <a:pt x="13" y="65"/>
                    <a:pt x="18" y="82"/>
                  </a:cubicBezTo>
                  <a:cubicBezTo>
                    <a:pt x="23" y="100"/>
                    <a:pt x="25" y="124"/>
                    <a:pt x="39" y="138"/>
                  </a:cubicBezTo>
                  <a:cubicBezTo>
                    <a:pt x="40" y="138"/>
                    <a:pt x="40" y="139"/>
                    <a:pt x="41" y="139"/>
                  </a:cubicBezTo>
                  <a:cubicBezTo>
                    <a:pt x="41" y="139"/>
                    <a:pt x="42" y="139"/>
                    <a:pt x="43" y="139"/>
                  </a:cubicBezTo>
                  <a:cubicBezTo>
                    <a:pt x="44" y="139"/>
                    <a:pt x="44" y="139"/>
                    <a:pt x="45" y="139"/>
                  </a:cubicBezTo>
                  <a:cubicBezTo>
                    <a:pt x="46" y="139"/>
                    <a:pt x="46" y="138"/>
                    <a:pt x="47" y="137"/>
                  </a:cubicBezTo>
                  <a:cubicBezTo>
                    <a:pt x="47" y="137"/>
                    <a:pt x="47" y="136"/>
                    <a:pt x="47" y="135"/>
                  </a:cubicBezTo>
                  <a:cubicBezTo>
                    <a:pt x="47" y="134"/>
                    <a:pt x="47" y="134"/>
                    <a:pt x="47" y="133"/>
                  </a:cubicBezTo>
                  <a:cubicBezTo>
                    <a:pt x="42" y="117"/>
                    <a:pt x="39" y="101"/>
                    <a:pt x="37"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000;p37">
              <a:extLst>
                <a:ext uri="{FF2B5EF4-FFF2-40B4-BE49-F238E27FC236}">
                  <a16:creationId xmlns:a16="http://schemas.microsoft.com/office/drawing/2014/main" id="{AD8064D6-CF83-EB09-BFE3-7FB9370BD126}"/>
                </a:ext>
              </a:extLst>
            </p:cNvPr>
            <p:cNvSpPr/>
            <p:nvPr/>
          </p:nvSpPr>
          <p:spPr>
            <a:xfrm>
              <a:off x="9052560" y="4041000"/>
              <a:ext cx="18720" cy="41400"/>
            </a:xfrm>
            <a:custGeom>
              <a:avLst/>
              <a:gdLst/>
              <a:ahLst/>
              <a:cxnLst/>
              <a:rect l="l" t="t" r="r" b="b"/>
              <a:pathLst>
                <a:path w="52" h="115" extrusionOk="0">
                  <a:moveTo>
                    <a:pt x="1" y="15"/>
                  </a:moveTo>
                  <a:cubicBezTo>
                    <a:pt x="4" y="30"/>
                    <a:pt x="8" y="45"/>
                    <a:pt x="13" y="59"/>
                  </a:cubicBezTo>
                  <a:cubicBezTo>
                    <a:pt x="18" y="76"/>
                    <a:pt x="22" y="92"/>
                    <a:pt x="27" y="108"/>
                  </a:cubicBezTo>
                  <a:cubicBezTo>
                    <a:pt x="28" y="114"/>
                    <a:pt x="37" y="113"/>
                    <a:pt x="39" y="108"/>
                  </a:cubicBezTo>
                  <a:cubicBezTo>
                    <a:pt x="51" y="76"/>
                    <a:pt x="23" y="43"/>
                    <a:pt x="19" y="12"/>
                  </a:cubicBezTo>
                  <a:cubicBezTo>
                    <a:pt x="17" y="0"/>
                    <a:pt x="0" y="4"/>
                    <a:pt x="1"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001;p37">
              <a:extLst>
                <a:ext uri="{FF2B5EF4-FFF2-40B4-BE49-F238E27FC236}">
                  <a16:creationId xmlns:a16="http://schemas.microsoft.com/office/drawing/2014/main" id="{98BE5411-7418-315E-EBD5-1E822211C78E}"/>
                </a:ext>
              </a:extLst>
            </p:cNvPr>
            <p:cNvSpPr/>
            <p:nvPr/>
          </p:nvSpPr>
          <p:spPr>
            <a:xfrm>
              <a:off x="8365320" y="4736160"/>
              <a:ext cx="10440" cy="18360"/>
            </a:xfrm>
            <a:custGeom>
              <a:avLst/>
              <a:gdLst/>
              <a:ahLst/>
              <a:cxnLst/>
              <a:rect l="l" t="t" r="r" b="b"/>
              <a:pathLst>
                <a:path w="29" h="51" extrusionOk="0">
                  <a:moveTo>
                    <a:pt x="22" y="49"/>
                  </a:moveTo>
                  <a:cubicBezTo>
                    <a:pt x="23" y="48"/>
                    <a:pt x="25" y="46"/>
                    <a:pt x="25" y="45"/>
                  </a:cubicBezTo>
                  <a:cubicBezTo>
                    <a:pt x="28" y="41"/>
                    <a:pt x="28" y="38"/>
                    <a:pt x="28" y="34"/>
                  </a:cubicBezTo>
                  <a:cubicBezTo>
                    <a:pt x="28" y="31"/>
                    <a:pt x="28" y="28"/>
                    <a:pt x="26" y="25"/>
                  </a:cubicBezTo>
                  <a:cubicBezTo>
                    <a:pt x="25" y="23"/>
                    <a:pt x="24" y="21"/>
                    <a:pt x="23" y="19"/>
                  </a:cubicBezTo>
                  <a:cubicBezTo>
                    <a:pt x="20" y="13"/>
                    <a:pt x="16" y="8"/>
                    <a:pt x="11" y="2"/>
                  </a:cubicBezTo>
                  <a:cubicBezTo>
                    <a:pt x="10" y="2"/>
                    <a:pt x="10" y="1"/>
                    <a:pt x="9" y="1"/>
                  </a:cubicBezTo>
                  <a:cubicBezTo>
                    <a:pt x="8" y="0"/>
                    <a:pt x="7" y="0"/>
                    <a:pt x="6" y="0"/>
                  </a:cubicBezTo>
                  <a:cubicBezTo>
                    <a:pt x="5" y="0"/>
                    <a:pt x="4" y="0"/>
                    <a:pt x="3" y="1"/>
                  </a:cubicBezTo>
                  <a:cubicBezTo>
                    <a:pt x="2" y="2"/>
                    <a:pt x="1" y="2"/>
                    <a:pt x="0" y="3"/>
                  </a:cubicBezTo>
                  <a:cubicBezTo>
                    <a:pt x="0" y="4"/>
                    <a:pt x="0" y="5"/>
                    <a:pt x="0" y="6"/>
                  </a:cubicBezTo>
                  <a:cubicBezTo>
                    <a:pt x="0" y="7"/>
                    <a:pt x="0" y="7"/>
                    <a:pt x="0" y="8"/>
                  </a:cubicBezTo>
                  <a:cubicBezTo>
                    <a:pt x="3" y="16"/>
                    <a:pt x="5" y="24"/>
                    <a:pt x="7" y="32"/>
                  </a:cubicBezTo>
                  <a:cubicBezTo>
                    <a:pt x="8" y="36"/>
                    <a:pt x="10" y="40"/>
                    <a:pt x="12" y="44"/>
                  </a:cubicBezTo>
                  <a:cubicBezTo>
                    <a:pt x="13" y="46"/>
                    <a:pt x="14" y="48"/>
                    <a:pt x="16" y="49"/>
                  </a:cubicBezTo>
                  <a:lnTo>
                    <a:pt x="16" y="50"/>
                  </a:lnTo>
                  <a:cubicBezTo>
                    <a:pt x="17" y="50"/>
                    <a:pt x="18" y="50"/>
                    <a:pt x="19" y="50"/>
                  </a:cubicBezTo>
                  <a:cubicBezTo>
                    <a:pt x="20" y="50"/>
                    <a:pt x="21" y="50"/>
                    <a:pt x="21" y="50"/>
                  </a:cubicBezTo>
                  <a:cubicBezTo>
                    <a:pt x="22" y="50"/>
                    <a:pt x="22" y="49"/>
                    <a:pt x="22"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002;p37">
              <a:extLst>
                <a:ext uri="{FF2B5EF4-FFF2-40B4-BE49-F238E27FC236}">
                  <a16:creationId xmlns:a16="http://schemas.microsoft.com/office/drawing/2014/main" id="{FE20D007-4AEA-A26A-4099-26F302D140BA}"/>
                </a:ext>
              </a:extLst>
            </p:cNvPr>
            <p:cNvSpPr/>
            <p:nvPr/>
          </p:nvSpPr>
          <p:spPr>
            <a:xfrm>
              <a:off x="8314200" y="4753440"/>
              <a:ext cx="10800" cy="20880"/>
            </a:xfrm>
            <a:custGeom>
              <a:avLst/>
              <a:gdLst/>
              <a:ahLst/>
              <a:cxnLst/>
              <a:rect l="l" t="t" r="r" b="b"/>
              <a:pathLst>
                <a:path w="30" h="58" extrusionOk="0">
                  <a:moveTo>
                    <a:pt x="6" y="3"/>
                  </a:moveTo>
                  <a:cubicBezTo>
                    <a:pt x="5" y="3"/>
                    <a:pt x="6" y="4"/>
                    <a:pt x="5" y="5"/>
                  </a:cubicBezTo>
                  <a:cubicBezTo>
                    <a:pt x="2" y="9"/>
                    <a:pt x="0" y="15"/>
                    <a:pt x="0" y="21"/>
                  </a:cubicBezTo>
                  <a:cubicBezTo>
                    <a:pt x="0" y="24"/>
                    <a:pt x="1" y="28"/>
                    <a:pt x="2" y="31"/>
                  </a:cubicBezTo>
                  <a:cubicBezTo>
                    <a:pt x="3" y="37"/>
                    <a:pt x="5" y="42"/>
                    <a:pt x="8" y="47"/>
                  </a:cubicBezTo>
                  <a:cubicBezTo>
                    <a:pt x="9" y="49"/>
                    <a:pt x="11" y="52"/>
                    <a:pt x="12" y="54"/>
                  </a:cubicBezTo>
                  <a:cubicBezTo>
                    <a:pt x="15" y="57"/>
                    <a:pt x="19" y="55"/>
                    <a:pt x="21" y="54"/>
                  </a:cubicBezTo>
                  <a:cubicBezTo>
                    <a:pt x="29" y="46"/>
                    <a:pt x="25" y="31"/>
                    <a:pt x="21" y="23"/>
                  </a:cubicBezTo>
                  <a:cubicBezTo>
                    <a:pt x="20" y="17"/>
                    <a:pt x="18" y="12"/>
                    <a:pt x="16" y="7"/>
                  </a:cubicBezTo>
                  <a:cubicBezTo>
                    <a:pt x="15" y="5"/>
                    <a:pt x="15" y="6"/>
                    <a:pt x="14" y="5"/>
                  </a:cubicBezTo>
                  <a:cubicBezTo>
                    <a:pt x="13" y="1"/>
                    <a:pt x="8" y="0"/>
                    <a:pt x="6"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003;p37">
              <a:extLst>
                <a:ext uri="{FF2B5EF4-FFF2-40B4-BE49-F238E27FC236}">
                  <a16:creationId xmlns:a16="http://schemas.microsoft.com/office/drawing/2014/main" id="{BB07C7C0-002F-DC6B-865B-BF1E82E23826}"/>
                </a:ext>
              </a:extLst>
            </p:cNvPr>
            <p:cNvSpPr/>
            <p:nvPr/>
          </p:nvSpPr>
          <p:spPr>
            <a:xfrm>
              <a:off x="8609760" y="4808880"/>
              <a:ext cx="16560" cy="21960"/>
            </a:xfrm>
            <a:custGeom>
              <a:avLst/>
              <a:gdLst/>
              <a:ahLst/>
              <a:cxnLst/>
              <a:rect l="l" t="t" r="r" b="b"/>
              <a:pathLst>
                <a:path w="46" h="61" extrusionOk="0">
                  <a:moveTo>
                    <a:pt x="19" y="36"/>
                  </a:moveTo>
                  <a:cubicBezTo>
                    <a:pt x="24" y="44"/>
                    <a:pt x="30" y="56"/>
                    <a:pt x="38" y="59"/>
                  </a:cubicBezTo>
                  <a:cubicBezTo>
                    <a:pt x="41" y="60"/>
                    <a:pt x="45" y="59"/>
                    <a:pt x="43" y="55"/>
                  </a:cubicBezTo>
                  <a:cubicBezTo>
                    <a:pt x="42" y="53"/>
                    <a:pt x="40" y="50"/>
                    <a:pt x="39" y="48"/>
                  </a:cubicBezTo>
                  <a:cubicBezTo>
                    <a:pt x="35" y="42"/>
                    <a:pt x="32" y="36"/>
                    <a:pt x="28" y="31"/>
                  </a:cubicBezTo>
                  <a:cubicBezTo>
                    <a:pt x="21" y="21"/>
                    <a:pt x="13" y="12"/>
                    <a:pt x="8" y="2"/>
                  </a:cubicBezTo>
                  <a:lnTo>
                    <a:pt x="7" y="1"/>
                  </a:lnTo>
                  <a:cubicBezTo>
                    <a:pt x="6" y="1"/>
                    <a:pt x="5" y="0"/>
                    <a:pt x="5" y="0"/>
                  </a:cubicBezTo>
                  <a:cubicBezTo>
                    <a:pt x="4" y="0"/>
                    <a:pt x="3" y="1"/>
                    <a:pt x="2" y="1"/>
                  </a:cubicBezTo>
                  <a:cubicBezTo>
                    <a:pt x="2" y="1"/>
                    <a:pt x="2" y="2"/>
                    <a:pt x="1" y="3"/>
                  </a:cubicBezTo>
                  <a:cubicBezTo>
                    <a:pt x="0" y="4"/>
                    <a:pt x="0" y="4"/>
                    <a:pt x="0" y="5"/>
                  </a:cubicBezTo>
                  <a:lnTo>
                    <a:pt x="0" y="6"/>
                  </a:lnTo>
                  <a:cubicBezTo>
                    <a:pt x="2" y="10"/>
                    <a:pt x="5" y="14"/>
                    <a:pt x="7" y="18"/>
                  </a:cubicBezTo>
                  <a:cubicBezTo>
                    <a:pt x="11" y="24"/>
                    <a:pt x="14" y="30"/>
                    <a:pt x="19"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004;p37">
              <a:extLst>
                <a:ext uri="{FF2B5EF4-FFF2-40B4-BE49-F238E27FC236}">
                  <a16:creationId xmlns:a16="http://schemas.microsoft.com/office/drawing/2014/main" id="{B0DEAB3E-3684-78DD-A5EE-EF937AFECBE4}"/>
                </a:ext>
              </a:extLst>
            </p:cNvPr>
            <p:cNvSpPr/>
            <p:nvPr/>
          </p:nvSpPr>
          <p:spPr>
            <a:xfrm>
              <a:off x="8634600" y="4848840"/>
              <a:ext cx="16920" cy="20160"/>
            </a:xfrm>
            <a:custGeom>
              <a:avLst/>
              <a:gdLst/>
              <a:ahLst/>
              <a:cxnLst/>
              <a:rect l="l" t="t" r="r" b="b"/>
              <a:pathLst>
                <a:path w="47" h="56" extrusionOk="0">
                  <a:moveTo>
                    <a:pt x="20" y="16"/>
                  </a:moveTo>
                  <a:cubicBezTo>
                    <a:pt x="20" y="16"/>
                    <a:pt x="19" y="15"/>
                    <a:pt x="19" y="14"/>
                  </a:cubicBezTo>
                  <a:cubicBezTo>
                    <a:pt x="18" y="13"/>
                    <a:pt x="17" y="11"/>
                    <a:pt x="15" y="10"/>
                  </a:cubicBezTo>
                  <a:cubicBezTo>
                    <a:pt x="13" y="8"/>
                    <a:pt x="10" y="6"/>
                    <a:pt x="9" y="3"/>
                  </a:cubicBezTo>
                  <a:cubicBezTo>
                    <a:pt x="9" y="3"/>
                    <a:pt x="10" y="3"/>
                    <a:pt x="9" y="2"/>
                  </a:cubicBezTo>
                  <a:cubicBezTo>
                    <a:pt x="8" y="1"/>
                    <a:pt x="8" y="2"/>
                    <a:pt x="7" y="1"/>
                  </a:cubicBezTo>
                  <a:cubicBezTo>
                    <a:pt x="6" y="0"/>
                    <a:pt x="5" y="0"/>
                    <a:pt x="5" y="0"/>
                  </a:cubicBezTo>
                  <a:cubicBezTo>
                    <a:pt x="4" y="0"/>
                    <a:pt x="3" y="0"/>
                    <a:pt x="2" y="1"/>
                  </a:cubicBezTo>
                  <a:lnTo>
                    <a:pt x="1" y="2"/>
                  </a:lnTo>
                  <a:cubicBezTo>
                    <a:pt x="0" y="3"/>
                    <a:pt x="0" y="4"/>
                    <a:pt x="0" y="4"/>
                  </a:cubicBezTo>
                  <a:cubicBezTo>
                    <a:pt x="0" y="7"/>
                    <a:pt x="1" y="9"/>
                    <a:pt x="2" y="12"/>
                  </a:cubicBezTo>
                  <a:cubicBezTo>
                    <a:pt x="3" y="13"/>
                    <a:pt x="3" y="14"/>
                    <a:pt x="4" y="15"/>
                  </a:cubicBezTo>
                  <a:cubicBezTo>
                    <a:pt x="8" y="20"/>
                    <a:pt x="9" y="27"/>
                    <a:pt x="13" y="34"/>
                  </a:cubicBezTo>
                  <a:cubicBezTo>
                    <a:pt x="17" y="41"/>
                    <a:pt x="31" y="55"/>
                    <a:pt x="41" y="54"/>
                  </a:cubicBezTo>
                  <a:cubicBezTo>
                    <a:pt x="42" y="54"/>
                    <a:pt x="42" y="55"/>
                    <a:pt x="43" y="54"/>
                  </a:cubicBezTo>
                  <a:cubicBezTo>
                    <a:pt x="44" y="53"/>
                    <a:pt x="44" y="53"/>
                    <a:pt x="44" y="52"/>
                  </a:cubicBezTo>
                  <a:lnTo>
                    <a:pt x="45" y="51"/>
                  </a:lnTo>
                  <a:cubicBezTo>
                    <a:pt x="46" y="41"/>
                    <a:pt x="35" y="34"/>
                    <a:pt x="29" y="28"/>
                  </a:cubicBezTo>
                  <a:cubicBezTo>
                    <a:pt x="26" y="26"/>
                    <a:pt x="23" y="22"/>
                    <a:pt x="21" y="19"/>
                  </a:cubicBezTo>
                  <a:cubicBezTo>
                    <a:pt x="21" y="18"/>
                    <a:pt x="20" y="17"/>
                    <a:pt x="20"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4005;p37">
              <a:extLst>
                <a:ext uri="{FF2B5EF4-FFF2-40B4-BE49-F238E27FC236}">
                  <a16:creationId xmlns:a16="http://schemas.microsoft.com/office/drawing/2014/main" id="{529E54BA-83AD-4090-7D70-3C262A4255DB}"/>
                </a:ext>
              </a:extLst>
            </p:cNvPr>
            <p:cNvSpPr/>
            <p:nvPr/>
          </p:nvSpPr>
          <p:spPr>
            <a:xfrm>
              <a:off x="8704440" y="4838760"/>
              <a:ext cx="17280" cy="21600"/>
            </a:xfrm>
            <a:custGeom>
              <a:avLst/>
              <a:gdLst/>
              <a:ahLst/>
              <a:cxnLst/>
              <a:rect l="l" t="t" r="r" b="b"/>
              <a:pathLst>
                <a:path w="48" h="60" extrusionOk="0">
                  <a:moveTo>
                    <a:pt x="21" y="14"/>
                  </a:moveTo>
                  <a:cubicBezTo>
                    <a:pt x="18" y="10"/>
                    <a:pt x="15" y="6"/>
                    <a:pt x="11" y="3"/>
                  </a:cubicBezTo>
                  <a:cubicBezTo>
                    <a:pt x="7" y="0"/>
                    <a:pt x="0" y="5"/>
                    <a:pt x="4" y="9"/>
                  </a:cubicBezTo>
                  <a:lnTo>
                    <a:pt x="12" y="17"/>
                  </a:lnTo>
                  <a:cubicBezTo>
                    <a:pt x="17" y="21"/>
                    <a:pt x="18" y="29"/>
                    <a:pt x="22" y="34"/>
                  </a:cubicBezTo>
                  <a:cubicBezTo>
                    <a:pt x="26" y="39"/>
                    <a:pt x="30" y="44"/>
                    <a:pt x="33" y="50"/>
                  </a:cubicBezTo>
                  <a:cubicBezTo>
                    <a:pt x="33" y="50"/>
                    <a:pt x="33" y="51"/>
                    <a:pt x="34" y="51"/>
                  </a:cubicBezTo>
                  <a:cubicBezTo>
                    <a:pt x="34" y="52"/>
                    <a:pt x="34" y="52"/>
                    <a:pt x="34" y="52"/>
                  </a:cubicBezTo>
                  <a:cubicBezTo>
                    <a:pt x="35" y="54"/>
                    <a:pt x="37" y="56"/>
                    <a:pt x="39" y="57"/>
                  </a:cubicBezTo>
                  <a:cubicBezTo>
                    <a:pt x="40" y="58"/>
                    <a:pt x="41" y="58"/>
                    <a:pt x="42" y="58"/>
                  </a:cubicBezTo>
                  <a:cubicBezTo>
                    <a:pt x="43" y="59"/>
                    <a:pt x="43" y="59"/>
                    <a:pt x="43" y="59"/>
                  </a:cubicBezTo>
                  <a:cubicBezTo>
                    <a:pt x="44" y="59"/>
                    <a:pt x="45" y="58"/>
                    <a:pt x="45" y="58"/>
                  </a:cubicBezTo>
                  <a:cubicBezTo>
                    <a:pt x="46" y="58"/>
                    <a:pt x="46" y="57"/>
                    <a:pt x="46" y="57"/>
                  </a:cubicBezTo>
                  <a:cubicBezTo>
                    <a:pt x="47" y="56"/>
                    <a:pt x="47" y="56"/>
                    <a:pt x="47" y="55"/>
                  </a:cubicBezTo>
                  <a:cubicBezTo>
                    <a:pt x="47" y="55"/>
                    <a:pt x="47" y="54"/>
                    <a:pt x="46" y="54"/>
                  </a:cubicBezTo>
                  <a:cubicBezTo>
                    <a:pt x="45" y="51"/>
                    <a:pt x="45" y="49"/>
                    <a:pt x="43" y="46"/>
                  </a:cubicBezTo>
                  <a:cubicBezTo>
                    <a:pt x="40" y="40"/>
                    <a:pt x="35" y="35"/>
                    <a:pt x="31" y="30"/>
                  </a:cubicBezTo>
                  <a:cubicBezTo>
                    <a:pt x="29" y="28"/>
                    <a:pt x="28" y="25"/>
                    <a:pt x="26" y="22"/>
                  </a:cubicBezTo>
                  <a:cubicBezTo>
                    <a:pt x="25" y="19"/>
                    <a:pt x="23" y="17"/>
                    <a:pt x="21"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006;p37">
              <a:extLst>
                <a:ext uri="{FF2B5EF4-FFF2-40B4-BE49-F238E27FC236}">
                  <a16:creationId xmlns:a16="http://schemas.microsoft.com/office/drawing/2014/main" id="{BF46E6AB-910B-AD79-DE19-9851B345235B}"/>
                </a:ext>
              </a:extLst>
            </p:cNvPr>
            <p:cNvSpPr/>
            <p:nvPr/>
          </p:nvSpPr>
          <p:spPr>
            <a:xfrm>
              <a:off x="8794440" y="4814280"/>
              <a:ext cx="18000" cy="32760"/>
            </a:xfrm>
            <a:custGeom>
              <a:avLst/>
              <a:gdLst/>
              <a:ahLst/>
              <a:cxnLst/>
              <a:rect l="l" t="t" r="r" b="b"/>
              <a:pathLst>
                <a:path w="50" h="91" extrusionOk="0">
                  <a:moveTo>
                    <a:pt x="22" y="57"/>
                  </a:moveTo>
                  <a:cubicBezTo>
                    <a:pt x="28" y="69"/>
                    <a:pt x="27" y="84"/>
                    <a:pt x="40" y="90"/>
                  </a:cubicBezTo>
                  <a:cubicBezTo>
                    <a:pt x="41" y="90"/>
                    <a:pt x="41" y="90"/>
                    <a:pt x="42" y="90"/>
                  </a:cubicBezTo>
                  <a:cubicBezTo>
                    <a:pt x="43" y="90"/>
                    <a:pt x="45" y="90"/>
                    <a:pt x="46" y="89"/>
                  </a:cubicBezTo>
                  <a:cubicBezTo>
                    <a:pt x="47" y="89"/>
                    <a:pt x="47" y="88"/>
                    <a:pt x="48" y="87"/>
                  </a:cubicBezTo>
                  <a:lnTo>
                    <a:pt x="48" y="86"/>
                  </a:lnTo>
                  <a:cubicBezTo>
                    <a:pt x="49" y="83"/>
                    <a:pt x="49" y="80"/>
                    <a:pt x="49" y="76"/>
                  </a:cubicBezTo>
                  <a:cubicBezTo>
                    <a:pt x="49" y="67"/>
                    <a:pt x="47" y="57"/>
                    <a:pt x="42" y="48"/>
                  </a:cubicBezTo>
                  <a:cubicBezTo>
                    <a:pt x="41" y="48"/>
                    <a:pt x="41" y="47"/>
                    <a:pt x="41" y="47"/>
                  </a:cubicBezTo>
                  <a:cubicBezTo>
                    <a:pt x="37" y="35"/>
                    <a:pt x="32" y="24"/>
                    <a:pt x="25" y="13"/>
                  </a:cubicBezTo>
                  <a:cubicBezTo>
                    <a:pt x="25" y="12"/>
                    <a:pt x="25" y="12"/>
                    <a:pt x="24" y="11"/>
                  </a:cubicBezTo>
                  <a:cubicBezTo>
                    <a:pt x="16" y="0"/>
                    <a:pt x="0" y="13"/>
                    <a:pt x="8" y="23"/>
                  </a:cubicBezTo>
                  <a:lnTo>
                    <a:pt x="8" y="24"/>
                  </a:lnTo>
                  <a:cubicBezTo>
                    <a:pt x="11" y="28"/>
                    <a:pt x="13" y="33"/>
                    <a:pt x="14" y="39"/>
                  </a:cubicBezTo>
                  <a:cubicBezTo>
                    <a:pt x="16" y="45"/>
                    <a:pt x="19" y="51"/>
                    <a:pt x="22"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007;p37">
              <a:extLst>
                <a:ext uri="{FF2B5EF4-FFF2-40B4-BE49-F238E27FC236}">
                  <a16:creationId xmlns:a16="http://schemas.microsoft.com/office/drawing/2014/main" id="{F1872086-76EC-18A5-EFD3-C9711FC8D3FD}"/>
                </a:ext>
              </a:extLst>
            </p:cNvPr>
            <p:cNvSpPr/>
            <p:nvPr/>
          </p:nvSpPr>
          <p:spPr>
            <a:xfrm>
              <a:off x="8763120" y="4690440"/>
              <a:ext cx="16920" cy="10800"/>
            </a:xfrm>
            <a:custGeom>
              <a:avLst/>
              <a:gdLst/>
              <a:ahLst/>
              <a:cxnLst/>
              <a:rect l="l" t="t" r="r" b="b"/>
              <a:pathLst>
                <a:path w="47" h="30" extrusionOk="0">
                  <a:moveTo>
                    <a:pt x="2" y="10"/>
                  </a:moveTo>
                  <a:cubicBezTo>
                    <a:pt x="7" y="14"/>
                    <a:pt x="12" y="17"/>
                    <a:pt x="17" y="20"/>
                  </a:cubicBezTo>
                  <a:cubicBezTo>
                    <a:pt x="18" y="20"/>
                    <a:pt x="18" y="21"/>
                    <a:pt x="19" y="21"/>
                  </a:cubicBezTo>
                  <a:cubicBezTo>
                    <a:pt x="20" y="22"/>
                    <a:pt x="21" y="22"/>
                    <a:pt x="23" y="23"/>
                  </a:cubicBezTo>
                  <a:cubicBezTo>
                    <a:pt x="29" y="26"/>
                    <a:pt x="35" y="29"/>
                    <a:pt x="42" y="29"/>
                  </a:cubicBezTo>
                  <a:lnTo>
                    <a:pt x="43" y="29"/>
                  </a:lnTo>
                  <a:cubicBezTo>
                    <a:pt x="44" y="28"/>
                    <a:pt x="45" y="28"/>
                    <a:pt x="45" y="27"/>
                  </a:cubicBezTo>
                  <a:cubicBezTo>
                    <a:pt x="46" y="26"/>
                    <a:pt x="45" y="26"/>
                    <a:pt x="45" y="25"/>
                  </a:cubicBezTo>
                  <a:lnTo>
                    <a:pt x="45" y="24"/>
                  </a:lnTo>
                  <a:cubicBezTo>
                    <a:pt x="41" y="8"/>
                    <a:pt x="19" y="4"/>
                    <a:pt x="6" y="0"/>
                  </a:cubicBezTo>
                  <a:lnTo>
                    <a:pt x="5" y="0"/>
                  </a:lnTo>
                  <a:cubicBezTo>
                    <a:pt x="4" y="0"/>
                    <a:pt x="3" y="0"/>
                    <a:pt x="2" y="1"/>
                  </a:cubicBezTo>
                  <a:cubicBezTo>
                    <a:pt x="2" y="1"/>
                    <a:pt x="1" y="2"/>
                    <a:pt x="0" y="3"/>
                  </a:cubicBezTo>
                  <a:cubicBezTo>
                    <a:pt x="0" y="3"/>
                    <a:pt x="0" y="4"/>
                    <a:pt x="0" y="5"/>
                  </a:cubicBezTo>
                  <a:cubicBezTo>
                    <a:pt x="0" y="6"/>
                    <a:pt x="0" y="7"/>
                    <a:pt x="0" y="8"/>
                  </a:cubicBezTo>
                  <a:cubicBezTo>
                    <a:pt x="1" y="9"/>
                    <a:pt x="1" y="9"/>
                    <a:pt x="2"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008;p37">
              <a:extLst>
                <a:ext uri="{FF2B5EF4-FFF2-40B4-BE49-F238E27FC236}">
                  <a16:creationId xmlns:a16="http://schemas.microsoft.com/office/drawing/2014/main" id="{F380FB64-5565-5F28-723F-B8DFD6843187}"/>
                </a:ext>
              </a:extLst>
            </p:cNvPr>
            <p:cNvSpPr/>
            <p:nvPr/>
          </p:nvSpPr>
          <p:spPr>
            <a:xfrm>
              <a:off x="7997400" y="4535640"/>
              <a:ext cx="1050120" cy="740160"/>
            </a:xfrm>
            <a:custGeom>
              <a:avLst/>
              <a:gdLst/>
              <a:ahLst/>
              <a:cxnLst/>
              <a:rect l="l" t="t" r="r" b="b"/>
              <a:pathLst>
                <a:path w="2917" h="2056" extrusionOk="0">
                  <a:moveTo>
                    <a:pt x="2879" y="1810"/>
                  </a:moveTo>
                  <a:lnTo>
                    <a:pt x="2877" y="1808"/>
                  </a:lnTo>
                  <a:cubicBezTo>
                    <a:pt x="2866" y="1785"/>
                    <a:pt x="2833" y="1786"/>
                    <a:pt x="2812" y="1787"/>
                  </a:cubicBezTo>
                  <a:cubicBezTo>
                    <a:pt x="2773" y="1789"/>
                    <a:pt x="2742" y="1791"/>
                    <a:pt x="2714" y="1820"/>
                  </a:cubicBezTo>
                  <a:lnTo>
                    <a:pt x="2703" y="1818"/>
                  </a:lnTo>
                  <a:cubicBezTo>
                    <a:pt x="2685" y="1815"/>
                    <a:pt x="2667" y="1813"/>
                    <a:pt x="2649" y="1813"/>
                  </a:cubicBezTo>
                  <a:cubicBezTo>
                    <a:pt x="2646" y="1813"/>
                    <a:pt x="2643" y="1813"/>
                    <a:pt x="2640" y="1813"/>
                  </a:cubicBezTo>
                  <a:cubicBezTo>
                    <a:pt x="2609" y="1812"/>
                    <a:pt x="2579" y="1805"/>
                    <a:pt x="2550" y="1794"/>
                  </a:cubicBezTo>
                  <a:cubicBezTo>
                    <a:pt x="2511" y="1781"/>
                    <a:pt x="2452" y="1771"/>
                    <a:pt x="2440" y="1726"/>
                  </a:cubicBezTo>
                  <a:cubicBezTo>
                    <a:pt x="2440" y="1721"/>
                    <a:pt x="2439" y="1717"/>
                    <a:pt x="2436" y="1713"/>
                  </a:cubicBezTo>
                  <a:cubicBezTo>
                    <a:pt x="2432" y="1698"/>
                    <a:pt x="2424" y="1682"/>
                    <a:pt x="2420" y="1667"/>
                  </a:cubicBezTo>
                  <a:cubicBezTo>
                    <a:pt x="2418" y="1659"/>
                    <a:pt x="2416" y="1651"/>
                    <a:pt x="2415" y="1644"/>
                  </a:cubicBezTo>
                  <a:cubicBezTo>
                    <a:pt x="2416" y="1638"/>
                    <a:pt x="2417" y="1632"/>
                    <a:pt x="2417" y="1626"/>
                  </a:cubicBezTo>
                  <a:cubicBezTo>
                    <a:pt x="2417" y="1620"/>
                    <a:pt x="2416" y="1614"/>
                    <a:pt x="2415" y="1608"/>
                  </a:cubicBezTo>
                  <a:cubicBezTo>
                    <a:pt x="2415" y="1606"/>
                    <a:pt x="2414" y="1602"/>
                    <a:pt x="2413" y="1601"/>
                  </a:cubicBezTo>
                  <a:cubicBezTo>
                    <a:pt x="2412" y="1600"/>
                    <a:pt x="2412" y="1600"/>
                    <a:pt x="2412" y="1599"/>
                  </a:cubicBezTo>
                  <a:lnTo>
                    <a:pt x="2410" y="1597"/>
                  </a:lnTo>
                  <a:cubicBezTo>
                    <a:pt x="2410" y="1594"/>
                    <a:pt x="2410" y="1591"/>
                    <a:pt x="2408" y="1588"/>
                  </a:cubicBezTo>
                  <a:cubicBezTo>
                    <a:pt x="2410" y="1587"/>
                    <a:pt x="2411" y="1585"/>
                    <a:pt x="2412" y="1583"/>
                  </a:cubicBezTo>
                  <a:cubicBezTo>
                    <a:pt x="2416" y="1576"/>
                    <a:pt x="2418" y="1567"/>
                    <a:pt x="2418" y="1558"/>
                  </a:cubicBezTo>
                  <a:cubicBezTo>
                    <a:pt x="2418" y="1556"/>
                    <a:pt x="2418" y="1554"/>
                    <a:pt x="2418" y="1552"/>
                  </a:cubicBezTo>
                  <a:cubicBezTo>
                    <a:pt x="2418" y="1547"/>
                    <a:pt x="2415" y="1542"/>
                    <a:pt x="2413" y="1537"/>
                  </a:cubicBezTo>
                  <a:cubicBezTo>
                    <a:pt x="2410" y="1532"/>
                    <a:pt x="2407" y="1528"/>
                    <a:pt x="2403" y="1526"/>
                  </a:cubicBezTo>
                  <a:cubicBezTo>
                    <a:pt x="2403" y="1510"/>
                    <a:pt x="2403" y="1495"/>
                    <a:pt x="2403" y="1480"/>
                  </a:cubicBezTo>
                  <a:cubicBezTo>
                    <a:pt x="2403" y="1476"/>
                    <a:pt x="2403" y="1473"/>
                    <a:pt x="2404" y="1470"/>
                  </a:cubicBezTo>
                  <a:cubicBezTo>
                    <a:pt x="2404" y="1468"/>
                    <a:pt x="2405" y="1464"/>
                    <a:pt x="2405" y="1462"/>
                  </a:cubicBezTo>
                  <a:cubicBezTo>
                    <a:pt x="2405" y="1459"/>
                    <a:pt x="2404" y="1457"/>
                    <a:pt x="2404" y="1454"/>
                  </a:cubicBezTo>
                  <a:cubicBezTo>
                    <a:pt x="2404" y="1450"/>
                    <a:pt x="2404" y="1446"/>
                    <a:pt x="2404" y="1442"/>
                  </a:cubicBezTo>
                  <a:cubicBezTo>
                    <a:pt x="2405" y="1437"/>
                    <a:pt x="2405" y="1431"/>
                    <a:pt x="2405" y="1425"/>
                  </a:cubicBezTo>
                  <a:cubicBezTo>
                    <a:pt x="2405" y="1393"/>
                    <a:pt x="2397" y="1362"/>
                    <a:pt x="2383" y="1334"/>
                  </a:cubicBezTo>
                  <a:lnTo>
                    <a:pt x="2382" y="1331"/>
                  </a:lnTo>
                  <a:cubicBezTo>
                    <a:pt x="2381" y="1324"/>
                    <a:pt x="2379" y="1317"/>
                    <a:pt x="2376" y="1311"/>
                  </a:cubicBezTo>
                  <a:cubicBezTo>
                    <a:pt x="2375" y="1310"/>
                    <a:pt x="2374" y="1309"/>
                    <a:pt x="2373" y="1307"/>
                  </a:cubicBezTo>
                  <a:cubicBezTo>
                    <a:pt x="2370" y="1297"/>
                    <a:pt x="2368" y="1286"/>
                    <a:pt x="2366" y="1276"/>
                  </a:cubicBezTo>
                  <a:cubicBezTo>
                    <a:pt x="2368" y="1274"/>
                    <a:pt x="2369" y="1272"/>
                    <a:pt x="2370" y="1270"/>
                  </a:cubicBezTo>
                  <a:cubicBezTo>
                    <a:pt x="2371" y="1269"/>
                    <a:pt x="2372" y="1267"/>
                    <a:pt x="2372" y="1266"/>
                  </a:cubicBezTo>
                  <a:cubicBezTo>
                    <a:pt x="2376" y="1251"/>
                    <a:pt x="2377" y="1223"/>
                    <a:pt x="2363" y="1212"/>
                  </a:cubicBezTo>
                  <a:lnTo>
                    <a:pt x="2361" y="1211"/>
                  </a:lnTo>
                  <a:cubicBezTo>
                    <a:pt x="2361" y="1190"/>
                    <a:pt x="2359" y="1168"/>
                    <a:pt x="2355" y="1147"/>
                  </a:cubicBezTo>
                  <a:cubicBezTo>
                    <a:pt x="2355" y="1147"/>
                    <a:pt x="2356" y="1147"/>
                    <a:pt x="2356" y="1146"/>
                  </a:cubicBezTo>
                  <a:cubicBezTo>
                    <a:pt x="2356" y="1145"/>
                    <a:pt x="2355" y="1145"/>
                    <a:pt x="2355" y="1144"/>
                  </a:cubicBezTo>
                  <a:lnTo>
                    <a:pt x="2354" y="1143"/>
                  </a:lnTo>
                  <a:lnTo>
                    <a:pt x="2353" y="1142"/>
                  </a:lnTo>
                  <a:lnTo>
                    <a:pt x="2351" y="1142"/>
                  </a:lnTo>
                  <a:lnTo>
                    <a:pt x="2350" y="1142"/>
                  </a:lnTo>
                  <a:cubicBezTo>
                    <a:pt x="2359" y="1132"/>
                    <a:pt x="2367" y="1122"/>
                    <a:pt x="2374" y="1111"/>
                  </a:cubicBezTo>
                  <a:cubicBezTo>
                    <a:pt x="2387" y="1089"/>
                    <a:pt x="2395" y="1065"/>
                    <a:pt x="2398" y="1039"/>
                  </a:cubicBezTo>
                  <a:lnTo>
                    <a:pt x="2399" y="1039"/>
                  </a:lnTo>
                  <a:cubicBezTo>
                    <a:pt x="2400" y="1038"/>
                    <a:pt x="2402" y="1036"/>
                    <a:pt x="2403" y="1035"/>
                  </a:cubicBezTo>
                  <a:cubicBezTo>
                    <a:pt x="2404" y="1033"/>
                    <a:pt x="2405" y="1030"/>
                    <a:pt x="2405" y="1028"/>
                  </a:cubicBezTo>
                  <a:cubicBezTo>
                    <a:pt x="2405" y="1028"/>
                    <a:pt x="2405" y="1027"/>
                    <a:pt x="2405" y="1026"/>
                  </a:cubicBezTo>
                  <a:cubicBezTo>
                    <a:pt x="2405" y="1022"/>
                    <a:pt x="2403" y="1018"/>
                    <a:pt x="2403" y="1014"/>
                  </a:cubicBezTo>
                  <a:lnTo>
                    <a:pt x="2404" y="1009"/>
                  </a:lnTo>
                  <a:cubicBezTo>
                    <a:pt x="2411" y="980"/>
                    <a:pt x="2412" y="953"/>
                    <a:pt x="2417" y="923"/>
                  </a:cubicBezTo>
                  <a:cubicBezTo>
                    <a:pt x="2417" y="920"/>
                    <a:pt x="2417" y="917"/>
                    <a:pt x="2417" y="913"/>
                  </a:cubicBezTo>
                  <a:cubicBezTo>
                    <a:pt x="2417" y="893"/>
                    <a:pt x="2414" y="874"/>
                    <a:pt x="2408" y="854"/>
                  </a:cubicBezTo>
                  <a:cubicBezTo>
                    <a:pt x="2405" y="833"/>
                    <a:pt x="2399" y="813"/>
                    <a:pt x="2390" y="794"/>
                  </a:cubicBezTo>
                  <a:cubicBezTo>
                    <a:pt x="2380" y="775"/>
                    <a:pt x="2371" y="756"/>
                    <a:pt x="2363" y="736"/>
                  </a:cubicBezTo>
                  <a:cubicBezTo>
                    <a:pt x="2370" y="736"/>
                    <a:pt x="2376" y="726"/>
                    <a:pt x="2378" y="717"/>
                  </a:cubicBezTo>
                  <a:cubicBezTo>
                    <a:pt x="2391" y="706"/>
                    <a:pt x="2406" y="689"/>
                    <a:pt x="2410" y="686"/>
                  </a:cubicBezTo>
                  <a:cubicBezTo>
                    <a:pt x="2451" y="655"/>
                    <a:pt x="2489" y="620"/>
                    <a:pt x="2523" y="581"/>
                  </a:cubicBezTo>
                  <a:cubicBezTo>
                    <a:pt x="2545" y="555"/>
                    <a:pt x="2551" y="515"/>
                    <a:pt x="2567" y="485"/>
                  </a:cubicBezTo>
                  <a:cubicBezTo>
                    <a:pt x="2578" y="463"/>
                    <a:pt x="2589" y="440"/>
                    <a:pt x="2600" y="417"/>
                  </a:cubicBezTo>
                  <a:cubicBezTo>
                    <a:pt x="2629" y="389"/>
                    <a:pt x="2657" y="361"/>
                    <a:pt x="2682" y="331"/>
                  </a:cubicBezTo>
                  <a:cubicBezTo>
                    <a:pt x="2712" y="310"/>
                    <a:pt x="2739" y="287"/>
                    <a:pt x="2744" y="254"/>
                  </a:cubicBezTo>
                  <a:cubicBezTo>
                    <a:pt x="2757" y="239"/>
                    <a:pt x="2768" y="224"/>
                    <a:pt x="2778" y="207"/>
                  </a:cubicBezTo>
                  <a:cubicBezTo>
                    <a:pt x="2788" y="189"/>
                    <a:pt x="2797" y="169"/>
                    <a:pt x="2803" y="148"/>
                  </a:cubicBezTo>
                  <a:cubicBezTo>
                    <a:pt x="2803" y="146"/>
                    <a:pt x="2800" y="144"/>
                    <a:pt x="2798" y="146"/>
                  </a:cubicBezTo>
                  <a:cubicBezTo>
                    <a:pt x="2781" y="169"/>
                    <a:pt x="2764" y="193"/>
                    <a:pt x="2749" y="218"/>
                  </a:cubicBezTo>
                  <a:cubicBezTo>
                    <a:pt x="2745" y="224"/>
                    <a:pt x="2741" y="229"/>
                    <a:pt x="2737" y="235"/>
                  </a:cubicBezTo>
                  <a:cubicBezTo>
                    <a:pt x="2735" y="234"/>
                    <a:pt x="2734" y="234"/>
                    <a:pt x="2733" y="234"/>
                  </a:cubicBezTo>
                  <a:cubicBezTo>
                    <a:pt x="2731" y="234"/>
                    <a:pt x="2729" y="234"/>
                    <a:pt x="2728" y="235"/>
                  </a:cubicBezTo>
                  <a:cubicBezTo>
                    <a:pt x="2726" y="236"/>
                    <a:pt x="2725" y="237"/>
                    <a:pt x="2725" y="238"/>
                  </a:cubicBezTo>
                  <a:cubicBezTo>
                    <a:pt x="2724" y="239"/>
                    <a:pt x="2725" y="240"/>
                    <a:pt x="2724" y="240"/>
                  </a:cubicBezTo>
                  <a:cubicBezTo>
                    <a:pt x="2722" y="246"/>
                    <a:pt x="2720" y="251"/>
                    <a:pt x="2717" y="256"/>
                  </a:cubicBezTo>
                  <a:cubicBezTo>
                    <a:pt x="2714" y="261"/>
                    <a:pt x="2710" y="266"/>
                    <a:pt x="2707" y="271"/>
                  </a:cubicBezTo>
                  <a:cubicBezTo>
                    <a:pt x="2702" y="276"/>
                    <a:pt x="2697" y="282"/>
                    <a:pt x="2692" y="287"/>
                  </a:cubicBezTo>
                  <a:cubicBezTo>
                    <a:pt x="2655" y="325"/>
                    <a:pt x="2602" y="349"/>
                    <a:pt x="2577" y="398"/>
                  </a:cubicBezTo>
                  <a:cubicBezTo>
                    <a:pt x="2564" y="425"/>
                    <a:pt x="2550" y="454"/>
                    <a:pt x="2535" y="482"/>
                  </a:cubicBezTo>
                  <a:lnTo>
                    <a:pt x="2530" y="475"/>
                  </a:lnTo>
                  <a:cubicBezTo>
                    <a:pt x="2526" y="469"/>
                    <a:pt x="2523" y="464"/>
                    <a:pt x="2518" y="459"/>
                  </a:cubicBezTo>
                  <a:cubicBezTo>
                    <a:pt x="2514" y="454"/>
                    <a:pt x="2508" y="448"/>
                    <a:pt x="2501" y="451"/>
                  </a:cubicBezTo>
                  <a:cubicBezTo>
                    <a:pt x="2493" y="454"/>
                    <a:pt x="2489" y="467"/>
                    <a:pt x="2498" y="471"/>
                  </a:cubicBezTo>
                  <a:cubicBezTo>
                    <a:pt x="2500" y="471"/>
                    <a:pt x="2502" y="477"/>
                    <a:pt x="2503" y="479"/>
                  </a:cubicBezTo>
                  <a:cubicBezTo>
                    <a:pt x="2506" y="484"/>
                    <a:pt x="2509" y="490"/>
                    <a:pt x="2512" y="495"/>
                  </a:cubicBezTo>
                  <a:lnTo>
                    <a:pt x="2512" y="496"/>
                  </a:lnTo>
                  <a:cubicBezTo>
                    <a:pt x="2515" y="500"/>
                    <a:pt x="2518" y="504"/>
                    <a:pt x="2522" y="507"/>
                  </a:cubicBezTo>
                  <a:cubicBezTo>
                    <a:pt x="2517" y="504"/>
                    <a:pt x="2513" y="501"/>
                    <a:pt x="2509" y="497"/>
                  </a:cubicBezTo>
                  <a:cubicBezTo>
                    <a:pt x="2495" y="485"/>
                    <a:pt x="2492" y="463"/>
                    <a:pt x="2475" y="456"/>
                  </a:cubicBezTo>
                  <a:cubicBezTo>
                    <a:pt x="2465" y="452"/>
                    <a:pt x="2458" y="468"/>
                    <a:pt x="2467" y="473"/>
                  </a:cubicBezTo>
                  <a:cubicBezTo>
                    <a:pt x="2472" y="476"/>
                    <a:pt x="2473" y="483"/>
                    <a:pt x="2475" y="487"/>
                  </a:cubicBezTo>
                  <a:cubicBezTo>
                    <a:pt x="2477" y="492"/>
                    <a:pt x="2479" y="496"/>
                    <a:pt x="2482" y="500"/>
                  </a:cubicBezTo>
                  <a:cubicBezTo>
                    <a:pt x="2482" y="501"/>
                    <a:pt x="2482" y="501"/>
                    <a:pt x="2482" y="502"/>
                  </a:cubicBezTo>
                  <a:cubicBezTo>
                    <a:pt x="2486" y="507"/>
                    <a:pt x="2490" y="512"/>
                    <a:pt x="2494" y="517"/>
                  </a:cubicBezTo>
                  <a:cubicBezTo>
                    <a:pt x="2499" y="521"/>
                    <a:pt x="2503" y="525"/>
                    <a:pt x="2508" y="529"/>
                  </a:cubicBezTo>
                  <a:lnTo>
                    <a:pt x="2500" y="541"/>
                  </a:lnTo>
                  <a:cubicBezTo>
                    <a:pt x="2493" y="537"/>
                    <a:pt x="2487" y="531"/>
                    <a:pt x="2482" y="525"/>
                  </a:cubicBezTo>
                  <a:cubicBezTo>
                    <a:pt x="2478" y="520"/>
                    <a:pt x="2472" y="515"/>
                    <a:pt x="2468" y="509"/>
                  </a:cubicBezTo>
                  <a:cubicBezTo>
                    <a:pt x="2467" y="506"/>
                    <a:pt x="2465" y="503"/>
                    <a:pt x="2464" y="501"/>
                  </a:cubicBezTo>
                  <a:cubicBezTo>
                    <a:pt x="2462" y="498"/>
                    <a:pt x="2461" y="496"/>
                    <a:pt x="2460" y="494"/>
                  </a:cubicBezTo>
                  <a:cubicBezTo>
                    <a:pt x="2457" y="491"/>
                    <a:pt x="2454" y="487"/>
                    <a:pt x="2451" y="483"/>
                  </a:cubicBezTo>
                  <a:cubicBezTo>
                    <a:pt x="2450" y="481"/>
                    <a:pt x="2449" y="480"/>
                    <a:pt x="2449" y="478"/>
                  </a:cubicBezTo>
                  <a:cubicBezTo>
                    <a:pt x="2447" y="473"/>
                    <a:pt x="2443" y="470"/>
                    <a:pt x="2441" y="465"/>
                  </a:cubicBezTo>
                  <a:cubicBezTo>
                    <a:pt x="2438" y="456"/>
                    <a:pt x="2421" y="459"/>
                    <a:pt x="2424" y="469"/>
                  </a:cubicBezTo>
                  <a:cubicBezTo>
                    <a:pt x="2427" y="478"/>
                    <a:pt x="2430" y="486"/>
                    <a:pt x="2434" y="494"/>
                  </a:cubicBezTo>
                  <a:cubicBezTo>
                    <a:pt x="2436" y="500"/>
                    <a:pt x="2442" y="505"/>
                    <a:pt x="2445" y="510"/>
                  </a:cubicBezTo>
                  <a:cubicBezTo>
                    <a:pt x="2446" y="513"/>
                    <a:pt x="2448" y="516"/>
                    <a:pt x="2450" y="519"/>
                  </a:cubicBezTo>
                  <a:cubicBezTo>
                    <a:pt x="2452" y="523"/>
                    <a:pt x="2454" y="526"/>
                    <a:pt x="2456" y="530"/>
                  </a:cubicBezTo>
                  <a:cubicBezTo>
                    <a:pt x="2464" y="542"/>
                    <a:pt x="2474" y="552"/>
                    <a:pt x="2486" y="560"/>
                  </a:cubicBezTo>
                  <a:cubicBezTo>
                    <a:pt x="2482" y="566"/>
                    <a:pt x="2477" y="571"/>
                    <a:pt x="2472" y="576"/>
                  </a:cubicBezTo>
                  <a:cubicBezTo>
                    <a:pt x="2471" y="575"/>
                    <a:pt x="2469" y="574"/>
                    <a:pt x="2468" y="572"/>
                  </a:cubicBezTo>
                  <a:cubicBezTo>
                    <a:pt x="2457" y="563"/>
                    <a:pt x="2448" y="552"/>
                    <a:pt x="2441" y="540"/>
                  </a:cubicBezTo>
                  <a:cubicBezTo>
                    <a:pt x="2435" y="529"/>
                    <a:pt x="2430" y="518"/>
                    <a:pt x="2423" y="506"/>
                  </a:cubicBezTo>
                  <a:cubicBezTo>
                    <a:pt x="2415" y="492"/>
                    <a:pt x="2405" y="478"/>
                    <a:pt x="2396" y="464"/>
                  </a:cubicBezTo>
                  <a:cubicBezTo>
                    <a:pt x="2390" y="457"/>
                    <a:pt x="2378" y="464"/>
                    <a:pt x="2384" y="472"/>
                  </a:cubicBezTo>
                  <a:cubicBezTo>
                    <a:pt x="2394" y="488"/>
                    <a:pt x="2423" y="567"/>
                    <a:pt x="2455" y="593"/>
                  </a:cubicBezTo>
                  <a:lnTo>
                    <a:pt x="2444" y="602"/>
                  </a:lnTo>
                  <a:cubicBezTo>
                    <a:pt x="2434" y="589"/>
                    <a:pt x="2426" y="575"/>
                    <a:pt x="2418" y="561"/>
                  </a:cubicBezTo>
                  <a:cubicBezTo>
                    <a:pt x="2412" y="552"/>
                    <a:pt x="2407" y="542"/>
                    <a:pt x="2402" y="532"/>
                  </a:cubicBezTo>
                  <a:cubicBezTo>
                    <a:pt x="2400" y="529"/>
                    <a:pt x="2399" y="526"/>
                    <a:pt x="2397" y="523"/>
                  </a:cubicBezTo>
                  <a:cubicBezTo>
                    <a:pt x="2386" y="504"/>
                    <a:pt x="2374" y="485"/>
                    <a:pt x="2360" y="467"/>
                  </a:cubicBezTo>
                  <a:cubicBezTo>
                    <a:pt x="2355" y="460"/>
                    <a:pt x="2343" y="467"/>
                    <a:pt x="2347" y="474"/>
                  </a:cubicBezTo>
                  <a:cubicBezTo>
                    <a:pt x="2365" y="509"/>
                    <a:pt x="2384" y="545"/>
                    <a:pt x="2406" y="578"/>
                  </a:cubicBezTo>
                  <a:cubicBezTo>
                    <a:pt x="2407" y="581"/>
                    <a:pt x="2408" y="583"/>
                    <a:pt x="2409" y="585"/>
                  </a:cubicBezTo>
                  <a:cubicBezTo>
                    <a:pt x="2415" y="595"/>
                    <a:pt x="2422" y="605"/>
                    <a:pt x="2430" y="614"/>
                  </a:cubicBezTo>
                  <a:lnTo>
                    <a:pt x="2417" y="625"/>
                  </a:lnTo>
                  <a:cubicBezTo>
                    <a:pt x="2420" y="625"/>
                    <a:pt x="2415" y="619"/>
                    <a:pt x="2414" y="617"/>
                  </a:cubicBezTo>
                  <a:cubicBezTo>
                    <a:pt x="2410" y="609"/>
                    <a:pt x="2406" y="602"/>
                    <a:pt x="2402" y="596"/>
                  </a:cubicBezTo>
                  <a:cubicBezTo>
                    <a:pt x="2398" y="589"/>
                    <a:pt x="2396" y="586"/>
                    <a:pt x="2393" y="582"/>
                  </a:cubicBezTo>
                  <a:cubicBezTo>
                    <a:pt x="2389" y="577"/>
                    <a:pt x="2387" y="577"/>
                    <a:pt x="2387" y="572"/>
                  </a:cubicBezTo>
                  <a:cubicBezTo>
                    <a:pt x="2386" y="567"/>
                    <a:pt x="2376" y="567"/>
                    <a:pt x="2375" y="572"/>
                  </a:cubicBezTo>
                  <a:cubicBezTo>
                    <a:pt x="2375" y="582"/>
                    <a:pt x="2382" y="585"/>
                    <a:pt x="2385" y="594"/>
                  </a:cubicBezTo>
                  <a:cubicBezTo>
                    <a:pt x="2388" y="602"/>
                    <a:pt x="2390" y="610"/>
                    <a:pt x="2392" y="618"/>
                  </a:cubicBezTo>
                  <a:cubicBezTo>
                    <a:pt x="2394" y="623"/>
                    <a:pt x="2396" y="627"/>
                    <a:pt x="2398" y="631"/>
                  </a:cubicBezTo>
                  <a:cubicBezTo>
                    <a:pt x="2400" y="634"/>
                    <a:pt x="2401" y="636"/>
                    <a:pt x="2403" y="638"/>
                  </a:cubicBezTo>
                  <a:lnTo>
                    <a:pt x="2398" y="644"/>
                  </a:lnTo>
                  <a:cubicBezTo>
                    <a:pt x="2366" y="596"/>
                    <a:pt x="2341" y="540"/>
                    <a:pt x="2301" y="498"/>
                  </a:cubicBezTo>
                  <a:cubicBezTo>
                    <a:pt x="2299" y="496"/>
                    <a:pt x="2295" y="500"/>
                    <a:pt x="2297" y="502"/>
                  </a:cubicBezTo>
                  <a:cubicBezTo>
                    <a:pt x="2306" y="515"/>
                    <a:pt x="2315" y="529"/>
                    <a:pt x="2323" y="543"/>
                  </a:cubicBezTo>
                  <a:cubicBezTo>
                    <a:pt x="2336" y="565"/>
                    <a:pt x="2347" y="588"/>
                    <a:pt x="2357" y="612"/>
                  </a:cubicBezTo>
                  <a:lnTo>
                    <a:pt x="2358" y="615"/>
                  </a:lnTo>
                  <a:cubicBezTo>
                    <a:pt x="2328" y="565"/>
                    <a:pt x="2270" y="531"/>
                    <a:pt x="2225" y="497"/>
                  </a:cubicBezTo>
                  <a:lnTo>
                    <a:pt x="2224" y="497"/>
                  </a:lnTo>
                  <a:cubicBezTo>
                    <a:pt x="2223" y="497"/>
                    <a:pt x="2223" y="497"/>
                    <a:pt x="2222" y="497"/>
                  </a:cubicBezTo>
                  <a:lnTo>
                    <a:pt x="2221" y="498"/>
                  </a:lnTo>
                  <a:cubicBezTo>
                    <a:pt x="2220" y="499"/>
                    <a:pt x="2221" y="499"/>
                    <a:pt x="2221" y="499"/>
                  </a:cubicBezTo>
                  <a:cubicBezTo>
                    <a:pt x="2221" y="500"/>
                    <a:pt x="2220" y="500"/>
                    <a:pt x="2221" y="501"/>
                  </a:cubicBezTo>
                  <a:cubicBezTo>
                    <a:pt x="2222" y="502"/>
                    <a:pt x="2222" y="501"/>
                    <a:pt x="2222" y="502"/>
                  </a:cubicBezTo>
                  <a:cubicBezTo>
                    <a:pt x="2255" y="530"/>
                    <a:pt x="2286" y="562"/>
                    <a:pt x="2314" y="595"/>
                  </a:cubicBezTo>
                  <a:cubicBezTo>
                    <a:pt x="2313" y="595"/>
                    <a:pt x="2313" y="595"/>
                    <a:pt x="2312" y="595"/>
                  </a:cubicBezTo>
                  <a:cubicBezTo>
                    <a:pt x="2311" y="595"/>
                    <a:pt x="2309" y="595"/>
                    <a:pt x="2308" y="596"/>
                  </a:cubicBezTo>
                  <a:cubicBezTo>
                    <a:pt x="2307" y="597"/>
                    <a:pt x="2306" y="597"/>
                    <a:pt x="2305" y="599"/>
                  </a:cubicBezTo>
                  <a:cubicBezTo>
                    <a:pt x="2305" y="599"/>
                    <a:pt x="2304" y="600"/>
                    <a:pt x="2304" y="601"/>
                  </a:cubicBezTo>
                  <a:cubicBezTo>
                    <a:pt x="2304" y="605"/>
                    <a:pt x="2303" y="608"/>
                    <a:pt x="2303" y="611"/>
                  </a:cubicBezTo>
                  <a:cubicBezTo>
                    <a:pt x="2303" y="616"/>
                    <a:pt x="2304" y="621"/>
                    <a:pt x="2305" y="625"/>
                  </a:cubicBezTo>
                  <a:cubicBezTo>
                    <a:pt x="2303" y="622"/>
                    <a:pt x="2301" y="619"/>
                    <a:pt x="2299" y="615"/>
                  </a:cubicBezTo>
                  <a:cubicBezTo>
                    <a:pt x="2298" y="613"/>
                    <a:pt x="2296" y="611"/>
                    <a:pt x="2295" y="609"/>
                  </a:cubicBezTo>
                  <a:cubicBezTo>
                    <a:pt x="2293" y="604"/>
                    <a:pt x="2289" y="600"/>
                    <a:pt x="2285" y="597"/>
                  </a:cubicBezTo>
                  <a:cubicBezTo>
                    <a:pt x="2281" y="593"/>
                    <a:pt x="2283" y="587"/>
                    <a:pt x="2279" y="584"/>
                  </a:cubicBezTo>
                  <a:cubicBezTo>
                    <a:pt x="2271" y="578"/>
                    <a:pt x="2249" y="568"/>
                    <a:pt x="2244" y="560"/>
                  </a:cubicBezTo>
                  <a:cubicBezTo>
                    <a:pt x="2237" y="548"/>
                    <a:pt x="2223" y="547"/>
                    <a:pt x="2213" y="537"/>
                  </a:cubicBezTo>
                  <a:lnTo>
                    <a:pt x="2212" y="537"/>
                  </a:lnTo>
                  <a:cubicBezTo>
                    <a:pt x="2211" y="537"/>
                    <a:pt x="2211" y="537"/>
                    <a:pt x="2211" y="537"/>
                  </a:cubicBezTo>
                  <a:cubicBezTo>
                    <a:pt x="2210" y="537"/>
                    <a:pt x="2210" y="537"/>
                    <a:pt x="2210" y="538"/>
                  </a:cubicBezTo>
                  <a:lnTo>
                    <a:pt x="2210" y="539"/>
                  </a:lnTo>
                  <a:lnTo>
                    <a:pt x="2210" y="540"/>
                  </a:lnTo>
                  <a:cubicBezTo>
                    <a:pt x="2214" y="545"/>
                    <a:pt x="2219" y="548"/>
                    <a:pt x="2224" y="551"/>
                  </a:cubicBezTo>
                  <a:cubicBezTo>
                    <a:pt x="2225" y="552"/>
                    <a:pt x="2226" y="552"/>
                    <a:pt x="2227" y="553"/>
                  </a:cubicBezTo>
                  <a:cubicBezTo>
                    <a:pt x="2237" y="559"/>
                    <a:pt x="2236" y="573"/>
                    <a:pt x="2245" y="577"/>
                  </a:cubicBezTo>
                  <a:cubicBezTo>
                    <a:pt x="2246" y="577"/>
                    <a:pt x="2247" y="578"/>
                    <a:pt x="2248" y="579"/>
                  </a:cubicBezTo>
                  <a:cubicBezTo>
                    <a:pt x="2254" y="582"/>
                    <a:pt x="2260" y="587"/>
                    <a:pt x="2266" y="591"/>
                  </a:cubicBezTo>
                  <a:cubicBezTo>
                    <a:pt x="2270" y="595"/>
                    <a:pt x="2271" y="602"/>
                    <a:pt x="2275" y="606"/>
                  </a:cubicBezTo>
                  <a:cubicBezTo>
                    <a:pt x="2285" y="617"/>
                    <a:pt x="2295" y="652"/>
                    <a:pt x="2314" y="649"/>
                  </a:cubicBezTo>
                  <a:cubicBezTo>
                    <a:pt x="2318" y="660"/>
                    <a:pt x="2321" y="671"/>
                    <a:pt x="2322" y="672"/>
                  </a:cubicBezTo>
                  <a:cubicBezTo>
                    <a:pt x="2330" y="690"/>
                    <a:pt x="2333" y="710"/>
                    <a:pt x="2341" y="727"/>
                  </a:cubicBezTo>
                  <a:cubicBezTo>
                    <a:pt x="2356" y="756"/>
                    <a:pt x="2381" y="797"/>
                    <a:pt x="2386" y="830"/>
                  </a:cubicBezTo>
                  <a:cubicBezTo>
                    <a:pt x="2392" y="871"/>
                    <a:pt x="2403" y="912"/>
                    <a:pt x="2395" y="953"/>
                  </a:cubicBezTo>
                  <a:lnTo>
                    <a:pt x="2393" y="963"/>
                  </a:lnTo>
                  <a:cubicBezTo>
                    <a:pt x="2375" y="901"/>
                    <a:pt x="2352" y="842"/>
                    <a:pt x="2323" y="786"/>
                  </a:cubicBezTo>
                  <a:cubicBezTo>
                    <a:pt x="2320" y="781"/>
                    <a:pt x="2312" y="784"/>
                    <a:pt x="2315" y="790"/>
                  </a:cubicBezTo>
                  <a:cubicBezTo>
                    <a:pt x="2328" y="819"/>
                    <a:pt x="2337" y="850"/>
                    <a:pt x="2343" y="881"/>
                  </a:cubicBezTo>
                  <a:cubicBezTo>
                    <a:pt x="2355" y="931"/>
                    <a:pt x="2368" y="977"/>
                    <a:pt x="2377" y="1027"/>
                  </a:cubicBezTo>
                  <a:cubicBezTo>
                    <a:pt x="2377" y="1028"/>
                    <a:pt x="2378" y="1029"/>
                    <a:pt x="2378" y="1030"/>
                  </a:cubicBezTo>
                  <a:cubicBezTo>
                    <a:pt x="2375" y="1042"/>
                    <a:pt x="2371" y="1054"/>
                    <a:pt x="2366" y="1066"/>
                  </a:cubicBezTo>
                  <a:cubicBezTo>
                    <a:pt x="2362" y="984"/>
                    <a:pt x="2342" y="904"/>
                    <a:pt x="2307" y="830"/>
                  </a:cubicBezTo>
                  <a:cubicBezTo>
                    <a:pt x="2305" y="825"/>
                    <a:pt x="2296" y="829"/>
                    <a:pt x="2298" y="834"/>
                  </a:cubicBezTo>
                  <a:cubicBezTo>
                    <a:pt x="2312" y="869"/>
                    <a:pt x="2320" y="908"/>
                    <a:pt x="2330" y="944"/>
                  </a:cubicBezTo>
                  <a:cubicBezTo>
                    <a:pt x="2345" y="998"/>
                    <a:pt x="2342" y="1049"/>
                    <a:pt x="2344" y="1103"/>
                  </a:cubicBezTo>
                  <a:cubicBezTo>
                    <a:pt x="2338" y="1110"/>
                    <a:pt x="2332" y="1115"/>
                    <a:pt x="2325" y="1120"/>
                  </a:cubicBezTo>
                  <a:cubicBezTo>
                    <a:pt x="2318" y="1058"/>
                    <a:pt x="2307" y="996"/>
                    <a:pt x="2292" y="936"/>
                  </a:cubicBezTo>
                  <a:cubicBezTo>
                    <a:pt x="2290" y="930"/>
                    <a:pt x="2280" y="930"/>
                    <a:pt x="2280" y="937"/>
                  </a:cubicBezTo>
                  <a:cubicBezTo>
                    <a:pt x="2283" y="1000"/>
                    <a:pt x="2297" y="1063"/>
                    <a:pt x="2299" y="1126"/>
                  </a:cubicBezTo>
                  <a:lnTo>
                    <a:pt x="2283" y="1126"/>
                  </a:lnTo>
                  <a:cubicBezTo>
                    <a:pt x="2283" y="1103"/>
                    <a:pt x="2271" y="1081"/>
                    <a:pt x="2269" y="1057"/>
                  </a:cubicBezTo>
                  <a:lnTo>
                    <a:pt x="2269" y="1056"/>
                  </a:lnTo>
                  <a:cubicBezTo>
                    <a:pt x="2269" y="1044"/>
                    <a:pt x="2268" y="1031"/>
                    <a:pt x="2265" y="1019"/>
                  </a:cubicBezTo>
                  <a:cubicBezTo>
                    <a:pt x="2257" y="1000"/>
                    <a:pt x="2250" y="978"/>
                    <a:pt x="2243" y="958"/>
                  </a:cubicBezTo>
                  <a:cubicBezTo>
                    <a:pt x="2243" y="958"/>
                    <a:pt x="2242" y="958"/>
                    <a:pt x="2242" y="957"/>
                  </a:cubicBezTo>
                  <a:cubicBezTo>
                    <a:pt x="2241" y="956"/>
                    <a:pt x="2241" y="956"/>
                    <a:pt x="2240" y="955"/>
                  </a:cubicBezTo>
                  <a:cubicBezTo>
                    <a:pt x="2239" y="954"/>
                    <a:pt x="2238" y="954"/>
                    <a:pt x="2237" y="954"/>
                  </a:cubicBezTo>
                  <a:cubicBezTo>
                    <a:pt x="2236" y="954"/>
                    <a:pt x="2235" y="954"/>
                    <a:pt x="2234" y="955"/>
                  </a:cubicBezTo>
                  <a:cubicBezTo>
                    <a:pt x="2233" y="956"/>
                    <a:pt x="2232" y="956"/>
                    <a:pt x="2232" y="957"/>
                  </a:cubicBezTo>
                  <a:cubicBezTo>
                    <a:pt x="2231" y="958"/>
                    <a:pt x="2231" y="959"/>
                    <a:pt x="2231" y="960"/>
                  </a:cubicBezTo>
                  <a:cubicBezTo>
                    <a:pt x="2231" y="961"/>
                    <a:pt x="2231" y="961"/>
                    <a:pt x="2231" y="962"/>
                  </a:cubicBezTo>
                  <a:cubicBezTo>
                    <a:pt x="2242" y="1016"/>
                    <a:pt x="2245" y="1071"/>
                    <a:pt x="2255" y="1126"/>
                  </a:cubicBezTo>
                  <a:lnTo>
                    <a:pt x="2253" y="1126"/>
                  </a:lnTo>
                  <a:cubicBezTo>
                    <a:pt x="2242" y="1051"/>
                    <a:pt x="2215" y="979"/>
                    <a:pt x="2178" y="914"/>
                  </a:cubicBezTo>
                  <a:cubicBezTo>
                    <a:pt x="2166" y="894"/>
                    <a:pt x="2154" y="874"/>
                    <a:pt x="2140" y="855"/>
                  </a:cubicBezTo>
                  <a:cubicBezTo>
                    <a:pt x="2136" y="850"/>
                    <a:pt x="2127" y="856"/>
                    <a:pt x="2130" y="862"/>
                  </a:cubicBezTo>
                  <a:cubicBezTo>
                    <a:pt x="2175" y="943"/>
                    <a:pt x="2206" y="1031"/>
                    <a:pt x="2224" y="1123"/>
                  </a:cubicBezTo>
                  <a:cubicBezTo>
                    <a:pt x="2214" y="1091"/>
                    <a:pt x="2202" y="1061"/>
                    <a:pt x="2187" y="1031"/>
                  </a:cubicBezTo>
                  <a:cubicBezTo>
                    <a:pt x="2165" y="994"/>
                    <a:pt x="2137" y="964"/>
                    <a:pt x="2114" y="928"/>
                  </a:cubicBezTo>
                  <a:cubicBezTo>
                    <a:pt x="2113" y="928"/>
                    <a:pt x="2113" y="927"/>
                    <a:pt x="2112" y="927"/>
                  </a:cubicBezTo>
                  <a:cubicBezTo>
                    <a:pt x="2111" y="926"/>
                    <a:pt x="2111" y="926"/>
                    <a:pt x="2110" y="926"/>
                  </a:cubicBezTo>
                  <a:cubicBezTo>
                    <a:pt x="2109" y="926"/>
                    <a:pt x="2108" y="926"/>
                    <a:pt x="2107" y="927"/>
                  </a:cubicBezTo>
                  <a:cubicBezTo>
                    <a:pt x="2107" y="927"/>
                    <a:pt x="2107" y="928"/>
                    <a:pt x="2106" y="929"/>
                  </a:cubicBezTo>
                  <a:cubicBezTo>
                    <a:pt x="2105" y="930"/>
                    <a:pt x="2105" y="930"/>
                    <a:pt x="2105" y="931"/>
                  </a:cubicBezTo>
                  <a:cubicBezTo>
                    <a:pt x="2105" y="932"/>
                    <a:pt x="2105" y="933"/>
                    <a:pt x="2106" y="933"/>
                  </a:cubicBezTo>
                  <a:cubicBezTo>
                    <a:pt x="2112" y="948"/>
                    <a:pt x="2119" y="963"/>
                    <a:pt x="2127" y="977"/>
                  </a:cubicBezTo>
                  <a:cubicBezTo>
                    <a:pt x="2134" y="989"/>
                    <a:pt x="2142" y="1001"/>
                    <a:pt x="2150" y="1012"/>
                  </a:cubicBezTo>
                  <a:cubicBezTo>
                    <a:pt x="2155" y="1018"/>
                    <a:pt x="2158" y="1024"/>
                    <a:pt x="2162" y="1030"/>
                  </a:cubicBezTo>
                  <a:cubicBezTo>
                    <a:pt x="2173" y="1049"/>
                    <a:pt x="2181" y="1069"/>
                    <a:pt x="2185" y="1091"/>
                  </a:cubicBezTo>
                  <a:cubicBezTo>
                    <a:pt x="2181" y="1086"/>
                    <a:pt x="2177" y="1080"/>
                    <a:pt x="2174" y="1074"/>
                  </a:cubicBezTo>
                  <a:cubicBezTo>
                    <a:pt x="2172" y="1072"/>
                    <a:pt x="2171" y="1070"/>
                    <a:pt x="2170" y="1067"/>
                  </a:cubicBezTo>
                  <a:cubicBezTo>
                    <a:pt x="2166" y="1057"/>
                    <a:pt x="2150" y="1046"/>
                    <a:pt x="2143" y="1038"/>
                  </a:cubicBezTo>
                  <a:cubicBezTo>
                    <a:pt x="2117" y="1009"/>
                    <a:pt x="2091" y="981"/>
                    <a:pt x="2064" y="954"/>
                  </a:cubicBezTo>
                  <a:cubicBezTo>
                    <a:pt x="2061" y="950"/>
                    <a:pt x="2054" y="954"/>
                    <a:pt x="2057" y="958"/>
                  </a:cubicBezTo>
                  <a:cubicBezTo>
                    <a:pt x="2081" y="998"/>
                    <a:pt x="2111" y="1033"/>
                    <a:pt x="2139" y="1071"/>
                  </a:cubicBezTo>
                  <a:lnTo>
                    <a:pt x="2140" y="1072"/>
                  </a:lnTo>
                  <a:cubicBezTo>
                    <a:pt x="2149" y="1088"/>
                    <a:pt x="2159" y="1102"/>
                    <a:pt x="2170" y="1115"/>
                  </a:cubicBezTo>
                  <a:cubicBezTo>
                    <a:pt x="2154" y="1109"/>
                    <a:pt x="2138" y="1103"/>
                    <a:pt x="2122" y="1095"/>
                  </a:cubicBezTo>
                  <a:cubicBezTo>
                    <a:pt x="2103" y="1088"/>
                    <a:pt x="2085" y="1079"/>
                    <a:pt x="2068" y="1069"/>
                  </a:cubicBezTo>
                  <a:cubicBezTo>
                    <a:pt x="2060" y="1065"/>
                    <a:pt x="2053" y="1061"/>
                    <a:pt x="2046" y="1056"/>
                  </a:cubicBezTo>
                  <a:lnTo>
                    <a:pt x="2045" y="1055"/>
                  </a:lnTo>
                  <a:lnTo>
                    <a:pt x="2044" y="1055"/>
                  </a:lnTo>
                  <a:cubicBezTo>
                    <a:pt x="2043" y="1055"/>
                    <a:pt x="2043" y="1054"/>
                    <a:pt x="2042" y="1055"/>
                  </a:cubicBezTo>
                  <a:cubicBezTo>
                    <a:pt x="2041" y="1056"/>
                    <a:pt x="2042" y="1055"/>
                    <a:pt x="2041" y="1056"/>
                  </a:cubicBezTo>
                  <a:cubicBezTo>
                    <a:pt x="2040" y="1057"/>
                    <a:pt x="2041" y="1057"/>
                    <a:pt x="2041" y="1058"/>
                  </a:cubicBezTo>
                  <a:cubicBezTo>
                    <a:pt x="2041" y="1059"/>
                    <a:pt x="2041" y="1059"/>
                    <a:pt x="2041" y="1059"/>
                  </a:cubicBezTo>
                  <a:cubicBezTo>
                    <a:pt x="2041" y="1060"/>
                    <a:pt x="2042" y="1060"/>
                    <a:pt x="2042" y="1060"/>
                  </a:cubicBezTo>
                  <a:cubicBezTo>
                    <a:pt x="2058" y="1079"/>
                    <a:pt x="2077" y="1095"/>
                    <a:pt x="2098" y="1109"/>
                  </a:cubicBezTo>
                  <a:cubicBezTo>
                    <a:pt x="2107" y="1116"/>
                    <a:pt x="2118" y="1123"/>
                    <a:pt x="2129" y="1130"/>
                  </a:cubicBezTo>
                  <a:cubicBezTo>
                    <a:pt x="2132" y="1132"/>
                    <a:pt x="2136" y="1134"/>
                    <a:pt x="2140" y="1136"/>
                  </a:cubicBezTo>
                  <a:cubicBezTo>
                    <a:pt x="2137" y="1136"/>
                    <a:pt x="2134" y="1136"/>
                    <a:pt x="2130" y="1136"/>
                  </a:cubicBezTo>
                  <a:cubicBezTo>
                    <a:pt x="2124" y="1136"/>
                    <a:pt x="2117" y="1135"/>
                    <a:pt x="2111" y="1133"/>
                  </a:cubicBezTo>
                  <a:cubicBezTo>
                    <a:pt x="2079" y="1121"/>
                    <a:pt x="2048" y="1107"/>
                    <a:pt x="2019" y="1090"/>
                  </a:cubicBezTo>
                  <a:cubicBezTo>
                    <a:pt x="1958" y="1050"/>
                    <a:pt x="1912" y="981"/>
                    <a:pt x="1845" y="951"/>
                  </a:cubicBezTo>
                  <a:cubicBezTo>
                    <a:pt x="1843" y="950"/>
                    <a:pt x="1840" y="954"/>
                    <a:pt x="1843" y="956"/>
                  </a:cubicBezTo>
                  <a:cubicBezTo>
                    <a:pt x="1873" y="975"/>
                    <a:pt x="1891" y="1009"/>
                    <a:pt x="1918" y="1034"/>
                  </a:cubicBezTo>
                  <a:cubicBezTo>
                    <a:pt x="1948" y="1065"/>
                    <a:pt x="1979" y="1094"/>
                    <a:pt x="2012" y="1121"/>
                  </a:cubicBezTo>
                  <a:cubicBezTo>
                    <a:pt x="2022" y="1129"/>
                    <a:pt x="2033" y="1136"/>
                    <a:pt x="2044" y="1142"/>
                  </a:cubicBezTo>
                  <a:cubicBezTo>
                    <a:pt x="2056" y="1149"/>
                    <a:pt x="2068" y="1155"/>
                    <a:pt x="2081" y="1161"/>
                  </a:cubicBezTo>
                  <a:cubicBezTo>
                    <a:pt x="2052" y="1159"/>
                    <a:pt x="2024" y="1154"/>
                    <a:pt x="1997" y="1146"/>
                  </a:cubicBezTo>
                  <a:cubicBezTo>
                    <a:pt x="1985" y="1141"/>
                    <a:pt x="1974" y="1134"/>
                    <a:pt x="1963" y="1128"/>
                  </a:cubicBezTo>
                  <a:cubicBezTo>
                    <a:pt x="1938" y="1113"/>
                    <a:pt x="1916" y="1097"/>
                    <a:pt x="1895" y="1077"/>
                  </a:cubicBezTo>
                  <a:cubicBezTo>
                    <a:pt x="1837" y="1027"/>
                    <a:pt x="1789" y="962"/>
                    <a:pt x="1740" y="903"/>
                  </a:cubicBezTo>
                  <a:cubicBezTo>
                    <a:pt x="1701" y="854"/>
                    <a:pt x="1666" y="805"/>
                    <a:pt x="1615" y="765"/>
                  </a:cubicBezTo>
                  <a:cubicBezTo>
                    <a:pt x="1562" y="725"/>
                    <a:pt x="1511" y="682"/>
                    <a:pt x="1463" y="635"/>
                  </a:cubicBezTo>
                  <a:cubicBezTo>
                    <a:pt x="1429" y="600"/>
                    <a:pt x="1400" y="560"/>
                    <a:pt x="1375" y="517"/>
                  </a:cubicBezTo>
                  <a:cubicBezTo>
                    <a:pt x="1375" y="517"/>
                    <a:pt x="1375" y="515"/>
                    <a:pt x="1375" y="514"/>
                  </a:cubicBezTo>
                  <a:lnTo>
                    <a:pt x="1375" y="513"/>
                  </a:lnTo>
                  <a:cubicBezTo>
                    <a:pt x="1374" y="512"/>
                    <a:pt x="1374" y="511"/>
                    <a:pt x="1373" y="511"/>
                  </a:cubicBezTo>
                  <a:cubicBezTo>
                    <a:pt x="1372" y="511"/>
                    <a:pt x="1372" y="510"/>
                    <a:pt x="1371" y="510"/>
                  </a:cubicBezTo>
                  <a:cubicBezTo>
                    <a:pt x="1360" y="491"/>
                    <a:pt x="1349" y="473"/>
                    <a:pt x="1337" y="455"/>
                  </a:cubicBezTo>
                  <a:lnTo>
                    <a:pt x="1335" y="451"/>
                  </a:lnTo>
                  <a:cubicBezTo>
                    <a:pt x="1335" y="450"/>
                    <a:pt x="1334" y="449"/>
                    <a:pt x="1334" y="448"/>
                  </a:cubicBezTo>
                  <a:cubicBezTo>
                    <a:pt x="1333" y="447"/>
                    <a:pt x="1332" y="446"/>
                    <a:pt x="1331" y="445"/>
                  </a:cubicBezTo>
                  <a:lnTo>
                    <a:pt x="1330" y="445"/>
                  </a:lnTo>
                  <a:cubicBezTo>
                    <a:pt x="1293" y="396"/>
                    <a:pt x="1252" y="351"/>
                    <a:pt x="1208" y="310"/>
                  </a:cubicBezTo>
                  <a:cubicBezTo>
                    <a:pt x="1182" y="282"/>
                    <a:pt x="1155" y="256"/>
                    <a:pt x="1127" y="230"/>
                  </a:cubicBezTo>
                  <a:lnTo>
                    <a:pt x="1123" y="219"/>
                  </a:lnTo>
                  <a:cubicBezTo>
                    <a:pt x="1121" y="214"/>
                    <a:pt x="1117" y="215"/>
                    <a:pt x="1114" y="219"/>
                  </a:cubicBezTo>
                  <a:cubicBezTo>
                    <a:pt x="1039" y="150"/>
                    <a:pt x="961" y="84"/>
                    <a:pt x="887" y="14"/>
                  </a:cubicBezTo>
                  <a:cubicBezTo>
                    <a:pt x="886" y="12"/>
                    <a:pt x="883" y="15"/>
                    <a:pt x="885" y="16"/>
                  </a:cubicBezTo>
                  <a:cubicBezTo>
                    <a:pt x="919" y="57"/>
                    <a:pt x="955" y="97"/>
                    <a:pt x="993" y="134"/>
                  </a:cubicBezTo>
                  <a:cubicBezTo>
                    <a:pt x="1028" y="194"/>
                    <a:pt x="1052" y="260"/>
                    <a:pt x="1064" y="328"/>
                  </a:cubicBezTo>
                  <a:cubicBezTo>
                    <a:pt x="1064" y="329"/>
                    <a:pt x="1065" y="329"/>
                    <a:pt x="1065" y="330"/>
                  </a:cubicBezTo>
                  <a:cubicBezTo>
                    <a:pt x="1065" y="331"/>
                    <a:pt x="1066" y="331"/>
                    <a:pt x="1067" y="332"/>
                  </a:cubicBezTo>
                  <a:cubicBezTo>
                    <a:pt x="1067" y="332"/>
                    <a:pt x="1068" y="332"/>
                    <a:pt x="1069" y="332"/>
                  </a:cubicBezTo>
                  <a:cubicBezTo>
                    <a:pt x="1069" y="332"/>
                    <a:pt x="1070" y="333"/>
                    <a:pt x="1071" y="332"/>
                  </a:cubicBezTo>
                  <a:cubicBezTo>
                    <a:pt x="1072" y="331"/>
                    <a:pt x="1071" y="331"/>
                    <a:pt x="1072" y="330"/>
                  </a:cubicBezTo>
                  <a:cubicBezTo>
                    <a:pt x="1073" y="329"/>
                    <a:pt x="1073" y="329"/>
                    <a:pt x="1073" y="328"/>
                  </a:cubicBezTo>
                  <a:cubicBezTo>
                    <a:pt x="1077" y="280"/>
                    <a:pt x="1055" y="228"/>
                    <a:pt x="1040" y="183"/>
                  </a:cubicBezTo>
                  <a:cubicBezTo>
                    <a:pt x="1040" y="181"/>
                    <a:pt x="1038" y="179"/>
                    <a:pt x="1038" y="178"/>
                  </a:cubicBezTo>
                  <a:lnTo>
                    <a:pt x="1068" y="206"/>
                  </a:lnTo>
                  <a:cubicBezTo>
                    <a:pt x="1070" y="214"/>
                    <a:pt x="1072" y="223"/>
                    <a:pt x="1074" y="230"/>
                  </a:cubicBezTo>
                  <a:cubicBezTo>
                    <a:pt x="1078" y="244"/>
                    <a:pt x="1083" y="258"/>
                    <a:pt x="1089" y="271"/>
                  </a:cubicBezTo>
                  <a:cubicBezTo>
                    <a:pt x="1089" y="272"/>
                    <a:pt x="1089" y="272"/>
                    <a:pt x="1089" y="272"/>
                  </a:cubicBezTo>
                  <a:cubicBezTo>
                    <a:pt x="1090" y="273"/>
                    <a:pt x="1091" y="274"/>
                    <a:pt x="1092" y="275"/>
                  </a:cubicBezTo>
                  <a:cubicBezTo>
                    <a:pt x="1093" y="276"/>
                    <a:pt x="1094" y="275"/>
                    <a:pt x="1095" y="275"/>
                  </a:cubicBezTo>
                  <a:cubicBezTo>
                    <a:pt x="1096" y="275"/>
                    <a:pt x="1097" y="276"/>
                    <a:pt x="1098" y="275"/>
                  </a:cubicBezTo>
                  <a:cubicBezTo>
                    <a:pt x="1099" y="274"/>
                    <a:pt x="1100" y="273"/>
                    <a:pt x="1101" y="272"/>
                  </a:cubicBezTo>
                  <a:lnTo>
                    <a:pt x="1101" y="271"/>
                  </a:lnTo>
                  <a:cubicBezTo>
                    <a:pt x="1103" y="266"/>
                    <a:pt x="1103" y="261"/>
                    <a:pt x="1103" y="256"/>
                  </a:cubicBezTo>
                  <a:cubicBezTo>
                    <a:pt x="1103" y="249"/>
                    <a:pt x="1102" y="243"/>
                    <a:pt x="1099" y="237"/>
                  </a:cubicBezTo>
                  <a:lnTo>
                    <a:pt x="1117" y="253"/>
                  </a:lnTo>
                  <a:cubicBezTo>
                    <a:pt x="1119" y="264"/>
                    <a:pt x="1122" y="276"/>
                    <a:pt x="1125" y="287"/>
                  </a:cubicBezTo>
                  <a:cubicBezTo>
                    <a:pt x="1138" y="331"/>
                    <a:pt x="1147" y="375"/>
                    <a:pt x="1152" y="420"/>
                  </a:cubicBezTo>
                  <a:cubicBezTo>
                    <a:pt x="1153" y="425"/>
                    <a:pt x="1161" y="427"/>
                    <a:pt x="1162" y="420"/>
                  </a:cubicBezTo>
                  <a:cubicBezTo>
                    <a:pt x="1163" y="410"/>
                    <a:pt x="1164" y="400"/>
                    <a:pt x="1164" y="390"/>
                  </a:cubicBezTo>
                  <a:cubicBezTo>
                    <a:pt x="1164" y="352"/>
                    <a:pt x="1156" y="314"/>
                    <a:pt x="1143" y="278"/>
                  </a:cubicBezTo>
                  <a:lnTo>
                    <a:pt x="1166" y="300"/>
                  </a:lnTo>
                  <a:cubicBezTo>
                    <a:pt x="1172" y="320"/>
                    <a:pt x="1176" y="341"/>
                    <a:pt x="1178" y="363"/>
                  </a:cubicBezTo>
                  <a:cubicBezTo>
                    <a:pt x="1181" y="384"/>
                    <a:pt x="1183" y="405"/>
                    <a:pt x="1187" y="426"/>
                  </a:cubicBezTo>
                  <a:cubicBezTo>
                    <a:pt x="1187" y="427"/>
                    <a:pt x="1188" y="428"/>
                    <a:pt x="1188" y="428"/>
                  </a:cubicBezTo>
                  <a:cubicBezTo>
                    <a:pt x="1188" y="429"/>
                    <a:pt x="1189" y="429"/>
                    <a:pt x="1190" y="430"/>
                  </a:cubicBezTo>
                  <a:cubicBezTo>
                    <a:pt x="1191" y="431"/>
                    <a:pt x="1192" y="431"/>
                    <a:pt x="1193" y="431"/>
                  </a:cubicBezTo>
                  <a:cubicBezTo>
                    <a:pt x="1194" y="431"/>
                    <a:pt x="1194" y="431"/>
                    <a:pt x="1195" y="430"/>
                  </a:cubicBezTo>
                  <a:cubicBezTo>
                    <a:pt x="1196" y="429"/>
                    <a:pt x="1196" y="429"/>
                    <a:pt x="1197" y="428"/>
                  </a:cubicBezTo>
                  <a:cubicBezTo>
                    <a:pt x="1198" y="427"/>
                    <a:pt x="1198" y="427"/>
                    <a:pt x="1198" y="426"/>
                  </a:cubicBezTo>
                  <a:cubicBezTo>
                    <a:pt x="1199" y="416"/>
                    <a:pt x="1200" y="406"/>
                    <a:pt x="1200" y="396"/>
                  </a:cubicBezTo>
                  <a:cubicBezTo>
                    <a:pt x="1200" y="373"/>
                    <a:pt x="1197" y="350"/>
                    <a:pt x="1191" y="328"/>
                  </a:cubicBezTo>
                  <a:lnTo>
                    <a:pt x="1189" y="322"/>
                  </a:lnTo>
                  <a:lnTo>
                    <a:pt x="1201" y="334"/>
                  </a:lnTo>
                  <a:cubicBezTo>
                    <a:pt x="1200" y="335"/>
                    <a:pt x="1200" y="336"/>
                    <a:pt x="1200" y="337"/>
                  </a:cubicBezTo>
                  <a:cubicBezTo>
                    <a:pt x="1200" y="338"/>
                    <a:pt x="1200" y="339"/>
                    <a:pt x="1201" y="340"/>
                  </a:cubicBezTo>
                  <a:cubicBezTo>
                    <a:pt x="1205" y="355"/>
                    <a:pt x="1208" y="370"/>
                    <a:pt x="1208" y="385"/>
                  </a:cubicBezTo>
                  <a:cubicBezTo>
                    <a:pt x="1208" y="392"/>
                    <a:pt x="1207" y="399"/>
                    <a:pt x="1206" y="406"/>
                  </a:cubicBezTo>
                  <a:cubicBezTo>
                    <a:pt x="1206" y="412"/>
                    <a:pt x="1206" y="418"/>
                    <a:pt x="1206" y="423"/>
                  </a:cubicBezTo>
                  <a:cubicBezTo>
                    <a:pt x="1206" y="444"/>
                    <a:pt x="1208" y="465"/>
                    <a:pt x="1211" y="485"/>
                  </a:cubicBezTo>
                  <a:cubicBezTo>
                    <a:pt x="1213" y="490"/>
                    <a:pt x="1221" y="492"/>
                    <a:pt x="1222" y="485"/>
                  </a:cubicBezTo>
                  <a:cubicBezTo>
                    <a:pt x="1226" y="460"/>
                    <a:pt x="1228" y="435"/>
                    <a:pt x="1228" y="410"/>
                  </a:cubicBezTo>
                  <a:cubicBezTo>
                    <a:pt x="1228" y="402"/>
                    <a:pt x="1228" y="393"/>
                    <a:pt x="1227" y="384"/>
                  </a:cubicBezTo>
                  <a:cubicBezTo>
                    <a:pt x="1227" y="383"/>
                    <a:pt x="1227" y="383"/>
                    <a:pt x="1227" y="383"/>
                  </a:cubicBezTo>
                  <a:cubicBezTo>
                    <a:pt x="1227" y="375"/>
                    <a:pt x="1226" y="367"/>
                    <a:pt x="1224" y="359"/>
                  </a:cubicBezTo>
                  <a:cubicBezTo>
                    <a:pt x="1231" y="366"/>
                    <a:pt x="1237" y="373"/>
                    <a:pt x="1244" y="380"/>
                  </a:cubicBezTo>
                  <a:cubicBezTo>
                    <a:pt x="1244" y="382"/>
                    <a:pt x="1244" y="384"/>
                    <a:pt x="1244" y="386"/>
                  </a:cubicBezTo>
                  <a:cubicBezTo>
                    <a:pt x="1244" y="395"/>
                    <a:pt x="1245" y="405"/>
                    <a:pt x="1248" y="413"/>
                  </a:cubicBezTo>
                  <a:cubicBezTo>
                    <a:pt x="1252" y="428"/>
                    <a:pt x="1247" y="444"/>
                    <a:pt x="1252" y="459"/>
                  </a:cubicBezTo>
                  <a:cubicBezTo>
                    <a:pt x="1253" y="460"/>
                    <a:pt x="1254" y="461"/>
                    <a:pt x="1254" y="461"/>
                  </a:cubicBezTo>
                  <a:cubicBezTo>
                    <a:pt x="1255" y="462"/>
                    <a:pt x="1256" y="462"/>
                    <a:pt x="1257" y="462"/>
                  </a:cubicBezTo>
                  <a:cubicBezTo>
                    <a:pt x="1258" y="462"/>
                    <a:pt x="1259" y="462"/>
                    <a:pt x="1260" y="461"/>
                  </a:cubicBezTo>
                  <a:cubicBezTo>
                    <a:pt x="1260" y="461"/>
                    <a:pt x="1261" y="460"/>
                    <a:pt x="1262" y="459"/>
                  </a:cubicBezTo>
                  <a:cubicBezTo>
                    <a:pt x="1265" y="449"/>
                    <a:pt x="1267" y="439"/>
                    <a:pt x="1267" y="429"/>
                  </a:cubicBezTo>
                  <a:cubicBezTo>
                    <a:pt x="1267" y="419"/>
                    <a:pt x="1265" y="409"/>
                    <a:pt x="1262" y="400"/>
                  </a:cubicBezTo>
                  <a:lnTo>
                    <a:pt x="1275" y="416"/>
                  </a:lnTo>
                  <a:cubicBezTo>
                    <a:pt x="1285" y="439"/>
                    <a:pt x="1280" y="473"/>
                    <a:pt x="1282" y="497"/>
                  </a:cubicBezTo>
                  <a:cubicBezTo>
                    <a:pt x="1286" y="530"/>
                    <a:pt x="1282" y="563"/>
                    <a:pt x="1284" y="596"/>
                  </a:cubicBezTo>
                  <a:cubicBezTo>
                    <a:pt x="1284" y="597"/>
                    <a:pt x="1284" y="597"/>
                    <a:pt x="1285" y="598"/>
                  </a:cubicBezTo>
                  <a:cubicBezTo>
                    <a:pt x="1286" y="599"/>
                    <a:pt x="1287" y="599"/>
                    <a:pt x="1288" y="600"/>
                  </a:cubicBezTo>
                  <a:cubicBezTo>
                    <a:pt x="1289" y="601"/>
                    <a:pt x="1290" y="601"/>
                    <a:pt x="1291" y="601"/>
                  </a:cubicBezTo>
                  <a:cubicBezTo>
                    <a:pt x="1292" y="601"/>
                    <a:pt x="1293" y="601"/>
                    <a:pt x="1294" y="600"/>
                  </a:cubicBezTo>
                  <a:cubicBezTo>
                    <a:pt x="1295" y="599"/>
                    <a:pt x="1296" y="599"/>
                    <a:pt x="1297" y="598"/>
                  </a:cubicBezTo>
                  <a:lnTo>
                    <a:pt x="1297" y="597"/>
                  </a:lnTo>
                  <a:cubicBezTo>
                    <a:pt x="1305" y="574"/>
                    <a:pt x="1308" y="550"/>
                    <a:pt x="1308" y="526"/>
                  </a:cubicBezTo>
                  <a:cubicBezTo>
                    <a:pt x="1308" y="512"/>
                    <a:pt x="1307" y="499"/>
                    <a:pt x="1305" y="485"/>
                  </a:cubicBezTo>
                  <a:cubicBezTo>
                    <a:pt x="1303" y="474"/>
                    <a:pt x="1302" y="462"/>
                    <a:pt x="1301" y="450"/>
                  </a:cubicBezTo>
                  <a:lnTo>
                    <a:pt x="1320" y="475"/>
                  </a:lnTo>
                  <a:cubicBezTo>
                    <a:pt x="1320" y="529"/>
                    <a:pt x="1324" y="584"/>
                    <a:pt x="1325" y="638"/>
                  </a:cubicBezTo>
                  <a:cubicBezTo>
                    <a:pt x="1325" y="639"/>
                    <a:pt x="1325" y="639"/>
                    <a:pt x="1326" y="640"/>
                  </a:cubicBezTo>
                  <a:cubicBezTo>
                    <a:pt x="1327" y="641"/>
                    <a:pt x="1327" y="642"/>
                    <a:pt x="1327" y="642"/>
                  </a:cubicBezTo>
                  <a:cubicBezTo>
                    <a:pt x="1328" y="643"/>
                    <a:pt x="1329" y="643"/>
                    <a:pt x="1330" y="643"/>
                  </a:cubicBezTo>
                  <a:cubicBezTo>
                    <a:pt x="1331" y="643"/>
                    <a:pt x="1331" y="643"/>
                    <a:pt x="1332" y="642"/>
                  </a:cubicBezTo>
                  <a:cubicBezTo>
                    <a:pt x="1333" y="641"/>
                    <a:pt x="1334" y="641"/>
                    <a:pt x="1334" y="640"/>
                  </a:cubicBezTo>
                  <a:cubicBezTo>
                    <a:pt x="1343" y="613"/>
                    <a:pt x="1347" y="586"/>
                    <a:pt x="1347" y="558"/>
                  </a:cubicBezTo>
                  <a:cubicBezTo>
                    <a:pt x="1347" y="541"/>
                    <a:pt x="1345" y="523"/>
                    <a:pt x="1342" y="506"/>
                  </a:cubicBezTo>
                  <a:lnTo>
                    <a:pt x="1361" y="533"/>
                  </a:lnTo>
                  <a:lnTo>
                    <a:pt x="1363" y="535"/>
                  </a:lnTo>
                  <a:cubicBezTo>
                    <a:pt x="1361" y="557"/>
                    <a:pt x="1361" y="578"/>
                    <a:pt x="1360" y="600"/>
                  </a:cubicBezTo>
                  <a:cubicBezTo>
                    <a:pt x="1359" y="612"/>
                    <a:pt x="1358" y="623"/>
                    <a:pt x="1358" y="634"/>
                  </a:cubicBezTo>
                  <a:cubicBezTo>
                    <a:pt x="1358" y="641"/>
                    <a:pt x="1358" y="648"/>
                    <a:pt x="1359" y="656"/>
                  </a:cubicBezTo>
                  <a:cubicBezTo>
                    <a:pt x="1360" y="661"/>
                    <a:pt x="1367" y="659"/>
                    <a:pt x="1368" y="656"/>
                  </a:cubicBezTo>
                  <a:cubicBezTo>
                    <a:pt x="1377" y="635"/>
                    <a:pt x="1381" y="613"/>
                    <a:pt x="1381" y="592"/>
                  </a:cubicBezTo>
                  <a:cubicBezTo>
                    <a:pt x="1381" y="591"/>
                    <a:pt x="1381" y="591"/>
                    <a:pt x="1381" y="590"/>
                  </a:cubicBezTo>
                  <a:cubicBezTo>
                    <a:pt x="1381" y="580"/>
                    <a:pt x="1380" y="570"/>
                    <a:pt x="1379" y="560"/>
                  </a:cubicBezTo>
                  <a:cubicBezTo>
                    <a:pt x="1389" y="573"/>
                    <a:pt x="1399" y="587"/>
                    <a:pt x="1408" y="601"/>
                  </a:cubicBezTo>
                  <a:cubicBezTo>
                    <a:pt x="1407" y="602"/>
                    <a:pt x="1407" y="603"/>
                    <a:pt x="1406" y="604"/>
                  </a:cubicBezTo>
                  <a:cubicBezTo>
                    <a:pt x="1405" y="605"/>
                    <a:pt x="1405" y="606"/>
                    <a:pt x="1405" y="607"/>
                  </a:cubicBezTo>
                  <a:cubicBezTo>
                    <a:pt x="1397" y="648"/>
                    <a:pt x="1388" y="688"/>
                    <a:pt x="1376" y="727"/>
                  </a:cubicBezTo>
                  <a:cubicBezTo>
                    <a:pt x="1376" y="726"/>
                    <a:pt x="1376" y="725"/>
                    <a:pt x="1376" y="723"/>
                  </a:cubicBezTo>
                  <a:cubicBezTo>
                    <a:pt x="1376" y="722"/>
                    <a:pt x="1376" y="721"/>
                    <a:pt x="1376" y="720"/>
                  </a:cubicBezTo>
                  <a:cubicBezTo>
                    <a:pt x="1375" y="719"/>
                    <a:pt x="1374" y="718"/>
                    <a:pt x="1373" y="718"/>
                  </a:cubicBezTo>
                  <a:cubicBezTo>
                    <a:pt x="1372" y="717"/>
                    <a:pt x="1371" y="717"/>
                    <a:pt x="1370" y="717"/>
                  </a:cubicBezTo>
                  <a:cubicBezTo>
                    <a:pt x="1369" y="717"/>
                    <a:pt x="1368" y="717"/>
                    <a:pt x="1367" y="718"/>
                  </a:cubicBezTo>
                  <a:lnTo>
                    <a:pt x="1366" y="719"/>
                  </a:lnTo>
                  <a:cubicBezTo>
                    <a:pt x="1343" y="739"/>
                    <a:pt x="1333" y="773"/>
                    <a:pt x="1319" y="798"/>
                  </a:cubicBezTo>
                  <a:cubicBezTo>
                    <a:pt x="1312" y="811"/>
                    <a:pt x="1306" y="824"/>
                    <a:pt x="1299" y="837"/>
                  </a:cubicBezTo>
                  <a:cubicBezTo>
                    <a:pt x="1293" y="848"/>
                    <a:pt x="1285" y="858"/>
                    <a:pt x="1277" y="868"/>
                  </a:cubicBezTo>
                  <a:cubicBezTo>
                    <a:pt x="1268" y="877"/>
                    <a:pt x="1277" y="866"/>
                    <a:pt x="1277" y="866"/>
                  </a:cubicBezTo>
                  <a:cubicBezTo>
                    <a:pt x="1277" y="865"/>
                    <a:pt x="1277" y="866"/>
                    <a:pt x="1277" y="866"/>
                  </a:cubicBezTo>
                  <a:lnTo>
                    <a:pt x="1279" y="860"/>
                  </a:lnTo>
                  <a:cubicBezTo>
                    <a:pt x="1300" y="816"/>
                    <a:pt x="1319" y="771"/>
                    <a:pt x="1335" y="725"/>
                  </a:cubicBezTo>
                  <a:cubicBezTo>
                    <a:pt x="1336" y="721"/>
                    <a:pt x="1332" y="716"/>
                    <a:pt x="1328" y="719"/>
                  </a:cubicBezTo>
                  <a:cubicBezTo>
                    <a:pt x="1308" y="734"/>
                    <a:pt x="1303" y="760"/>
                    <a:pt x="1293" y="782"/>
                  </a:cubicBezTo>
                  <a:cubicBezTo>
                    <a:pt x="1285" y="798"/>
                    <a:pt x="1277" y="825"/>
                    <a:pt x="1266" y="851"/>
                  </a:cubicBezTo>
                  <a:lnTo>
                    <a:pt x="1263" y="851"/>
                  </a:lnTo>
                  <a:cubicBezTo>
                    <a:pt x="1267" y="843"/>
                    <a:pt x="1270" y="835"/>
                    <a:pt x="1274" y="828"/>
                  </a:cubicBezTo>
                  <a:cubicBezTo>
                    <a:pt x="1274" y="827"/>
                    <a:pt x="1275" y="826"/>
                    <a:pt x="1275" y="825"/>
                  </a:cubicBezTo>
                  <a:cubicBezTo>
                    <a:pt x="1275" y="824"/>
                    <a:pt x="1274" y="823"/>
                    <a:pt x="1274" y="822"/>
                  </a:cubicBezTo>
                  <a:cubicBezTo>
                    <a:pt x="1273" y="821"/>
                    <a:pt x="1272" y="821"/>
                    <a:pt x="1271" y="820"/>
                  </a:cubicBezTo>
                  <a:cubicBezTo>
                    <a:pt x="1270" y="819"/>
                    <a:pt x="1270" y="819"/>
                    <a:pt x="1269" y="819"/>
                  </a:cubicBezTo>
                  <a:cubicBezTo>
                    <a:pt x="1257" y="819"/>
                    <a:pt x="1247" y="832"/>
                    <a:pt x="1240" y="845"/>
                  </a:cubicBezTo>
                  <a:cubicBezTo>
                    <a:pt x="1241" y="840"/>
                    <a:pt x="1242" y="835"/>
                    <a:pt x="1242" y="829"/>
                  </a:cubicBezTo>
                  <a:cubicBezTo>
                    <a:pt x="1245" y="823"/>
                    <a:pt x="1248" y="818"/>
                    <a:pt x="1251" y="813"/>
                  </a:cubicBezTo>
                  <a:cubicBezTo>
                    <a:pt x="1252" y="812"/>
                    <a:pt x="1252" y="813"/>
                    <a:pt x="1253" y="812"/>
                  </a:cubicBezTo>
                  <a:cubicBezTo>
                    <a:pt x="1255" y="810"/>
                    <a:pt x="1257" y="809"/>
                    <a:pt x="1258" y="806"/>
                  </a:cubicBezTo>
                  <a:cubicBezTo>
                    <a:pt x="1259" y="805"/>
                    <a:pt x="1259" y="805"/>
                    <a:pt x="1259" y="804"/>
                  </a:cubicBezTo>
                  <a:cubicBezTo>
                    <a:pt x="1259" y="801"/>
                    <a:pt x="1259" y="800"/>
                    <a:pt x="1261" y="798"/>
                  </a:cubicBezTo>
                  <a:cubicBezTo>
                    <a:pt x="1263" y="795"/>
                    <a:pt x="1265" y="792"/>
                    <a:pt x="1267" y="789"/>
                  </a:cubicBezTo>
                  <a:cubicBezTo>
                    <a:pt x="1268" y="788"/>
                    <a:pt x="1269" y="786"/>
                    <a:pt x="1269" y="785"/>
                  </a:cubicBezTo>
                  <a:cubicBezTo>
                    <a:pt x="1269" y="785"/>
                    <a:pt x="1269" y="784"/>
                    <a:pt x="1270" y="785"/>
                  </a:cubicBezTo>
                  <a:cubicBezTo>
                    <a:pt x="1271" y="786"/>
                    <a:pt x="1271" y="786"/>
                    <a:pt x="1272" y="787"/>
                  </a:cubicBezTo>
                  <a:cubicBezTo>
                    <a:pt x="1273" y="787"/>
                    <a:pt x="1274" y="788"/>
                    <a:pt x="1275" y="788"/>
                  </a:cubicBezTo>
                  <a:cubicBezTo>
                    <a:pt x="1276" y="788"/>
                    <a:pt x="1277" y="787"/>
                    <a:pt x="1278" y="787"/>
                  </a:cubicBezTo>
                  <a:cubicBezTo>
                    <a:pt x="1279" y="786"/>
                    <a:pt x="1279" y="786"/>
                    <a:pt x="1280" y="785"/>
                  </a:cubicBezTo>
                  <a:cubicBezTo>
                    <a:pt x="1287" y="768"/>
                    <a:pt x="1293" y="750"/>
                    <a:pt x="1297" y="732"/>
                  </a:cubicBezTo>
                  <a:cubicBezTo>
                    <a:pt x="1301" y="722"/>
                    <a:pt x="1304" y="711"/>
                    <a:pt x="1304" y="699"/>
                  </a:cubicBezTo>
                  <a:cubicBezTo>
                    <a:pt x="1304" y="695"/>
                    <a:pt x="1303" y="690"/>
                    <a:pt x="1302" y="685"/>
                  </a:cubicBezTo>
                  <a:cubicBezTo>
                    <a:pt x="1302" y="684"/>
                    <a:pt x="1301" y="683"/>
                    <a:pt x="1300" y="683"/>
                  </a:cubicBezTo>
                  <a:cubicBezTo>
                    <a:pt x="1300" y="683"/>
                    <a:pt x="1299" y="682"/>
                    <a:pt x="1298" y="682"/>
                  </a:cubicBezTo>
                  <a:cubicBezTo>
                    <a:pt x="1297" y="682"/>
                    <a:pt x="1296" y="683"/>
                    <a:pt x="1295" y="683"/>
                  </a:cubicBezTo>
                  <a:cubicBezTo>
                    <a:pt x="1294" y="683"/>
                    <a:pt x="1294" y="684"/>
                    <a:pt x="1293" y="685"/>
                  </a:cubicBezTo>
                  <a:cubicBezTo>
                    <a:pt x="1287" y="703"/>
                    <a:pt x="1282" y="722"/>
                    <a:pt x="1279" y="741"/>
                  </a:cubicBezTo>
                  <a:cubicBezTo>
                    <a:pt x="1279" y="737"/>
                    <a:pt x="1278" y="734"/>
                    <a:pt x="1276" y="731"/>
                  </a:cubicBezTo>
                  <a:cubicBezTo>
                    <a:pt x="1275" y="730"/>
                    <a:pt x="1274" y="729"/>
                    <a:pt x="1273" y="727"/>
                  </a:cubicBezTo>
                  <a:cubicBezTo>
                    <a:pt x="1275" y="723"/>
                    <a:pt x="1273" y="716"/>
                    <a:pt x="1275" y="711"/>
                  </a:cubicBezTo>
                  <a:cubicBezTo>
                    <a:pt x="1276" y="707"/>
                    <a:pt x="1276" y="702"/>
                    <a:pt x="1276" y="697"/>
                  </a:cubicBezTo>
                  <a:cubicBezTo>
                    <a:pt x="1276" y="685"/>
                    <a:pt x="1274" y="673"/>
                    <a:pt x="1271" y="661"/>
                  </a:cubicBezTo>
                  <a:cubicBezTo>
                    <a:pt x="1271" y="661"/>
                    <a:pt x="1271" y="660"/>
                    <a:pt x="1271" y="659"/>
                  </a:cubicBezTo>
                  <a:cubicBezTo>
                    <a:pt x="1270" y="658"/>
                    <a:pt x="1269" y="658"/>
                    <a:pt x="1268" y="657"/>
                  </a:cubicBezTo>
                  <a:cubicBezTo>
                    <a:pt x="1267" y="656"/>
                    <a:pt x="1266" y="656"/>
                    <a:pt x="1265" y="656"/>
                  </a:cubicBezTo>
                  <a:cubicBezTo>
                    <a:pt x="1264" y="656"/>
                    <a:pt x="1263" y="656"/>
                    <a:pt x="1262" y="657"/>
                  </a:cubicBezTo>
                  <a:cubicBezTo>
                    <a:pt x="1260" y="658"/>
                    <a:pt x="1260" y="658"/>
                    <a:pt x="1259" y="659"/>
                  </a:cubicBezTo>
                  <a:cubicBezTo>
                    <a:pt x="1258" y="660"/>
                    <a:pt x="1259" y="661"/>
                    <a:pt x="1258" y="661"/>
                  </a:cubicBezTo>
                  <a:cubicBezTo>
                    <a:pt x="1258" y="678"/>
                    <a:pt x="1256" y="694"/>
                    <a:pt x="1251" y="710"/>
                  </a:cubicBezTo>
                  <a:cubicBezTo>
                    <a:pt x="1250" y="715"/>
                    <a:pt x="1249" y="719"/>
                    <a:pt x="1248" y="724"/>
                  </a:cubicBezTo>
                  <a:lnTo>
                    <a:pt x="1245" y="724"/>
                  </a:lnTo>
                  <a:cubicBezTo>
                    <a:pt x="1244" y="724"/>
                    <a:pt x="1242" y="724"/>
                    <a:pt x="1241" y="724"/>
                  </a:cubicBezTo>
                  <a:cubicBezTo>
                    <a:pt x="1239" y="724"/>
                    <a:pt x="1238" y="724"/>
                    <a:pt x="1236" y="724"/>
                  </a:cubicBezTo>
                  <a:cubicBezTo>
                    <a:pt x="1236" y="715"/>
                    <a:pt x="1236" y="704"/>
                    <a:pt x="1236" y="698"/>
                  </a:cubicBezTo>
                  <a:cubicBezTo>
                    <a:pt x="1233" y="683"/>
                    <a:pt x="1229" y="669"/>
                    <a:pt x="1223" y="655"/>
                  </a:cubicBezTo>
                  <a:cubicBezTo>
                    <a:pt x="1223" y="651"/>
                    <a:pt x="1217" y="652"/>
                    <a:pt x="1216" y="655"/>
                  </a:cubicBezTo>
                  <a:cubicBezTo>
                    <a:pt x="1215" y="669"/>
                    <a:pt x="1216" y="684"/>
                    <a:pt x="1216" y="698"/>
                  </a:cubicBezTo>
                  <a:cubicBezTo>
                    <a:pt x="1215" y="707"/>
                    <a:pt x="1215" y="715"/>
                    <a:pt x="1215" y="724"/>
                  </a:cubicBezTo>
                  <a:cubicBezTo>
                    <a:pt x="1215" y="726"/>
                    <a:pt x="1215" y="729"/>
                    <a:pt x="1215" y="731"/>
                  </a:cubicBezTo>
                  <a:lnTo>
                    <a:pt x="1211" y="732"/>
                  </a:lnTo>
                  <a:lnTo>
                    <a:pt x="1210" y="732"/>
                  </a:lnTo>
                  <a:cubicBezTo>
                    <a:pt x="1208" y="732"/>
                    <a:pt x="1206" y="732"/>
                    <a:pt x="1204" y="732"/>
                  </a:cubicBezTo>
                  <a:cubicBezTo>
                    <a:pt x="1202" y="732"/>
                    <a:pt x="1200" y="732"/>
                    <a:pt x="1199" y="732"/>
                  </a:cubicBezTo>
                  <a:cubicBezTo>
                    <a:pt x="1199" y="730"/>
                    <a:pt x="1199" y="727"/>
                    <a:pt x="1199" y="725"/>
                  </a:cubicBezTo>
                  <a:cubicBezTo>
                    <a:pt x="1199" y="711"/>
                    <a:pt x="1197" y="698"/>
                    <a:pt x="1194" y="684"/>
                  </a:cubicBezTo>
                  <a:cubicBezTo>
                    <a:pt x="1187" y="663"/>
                    <a:pt x="1181" y="641"/>
                    <a:pt x="1177" y="618"/>
                  </a:cubicBezTo>
                  <a:cubicBezTo>
                    <a:pt x="1177" y="618"/>
                    <a:pt x="1178" y="618"/>
                    <a:pt x="1177" y="617"/>
                  </a:cubicBezTo>
                  <a:cubicBezTo>
                    <a:pt x="1176" y="616"/>
                    <a:pt x="1176" y="616"/>
                    <a:pt x="1175" y="616"/>
                  </a:cubicBezTo>
                  <a:lnTo>
                    <a:pt x="1174" y="616"/>
                  </a:lnTo>
                  <a:cubicBezTo>
                    <a:pt x="1173" y="616"/>
                    <a:pt x="1172" y="616"/>
                    <a:pt x="1172" y="616"/>
                  </a:cubicBezTo>
                  <a:cubicBezTo>
                    <a:pt x="1171" y="616"/>
                    <a:pt x="1171" y="617"/>
                    <a:pt x="1171" y="617"/>
                  </a:cubicBezTo>
                  <a:cubicBezTo>
                    <a:pt x="1170" y="618"/>
                    <a:pt x="1170" y="618"/>
                    <a:pt x="1170" y="618"/>
                  </a:cubicBezTo>
                  <a:cubicBezTo>
                    <a:pt x="1174" y="637"/>
                    <a:pt x="1175" y="656"/>
                    <a:pt x="1175" y="675"/>
                  </a:cubicBezTo>
                  <a:cubicBezTo>
                    <a:pt x="1175" y="677"/>
                    <a:pt x="1175" y="679"/>
                    <a:pt x="1175" y="680"/>
                  </a:cubicBezTo>
                  <a:cubicBezTo>
                    <a:pt x="1175" y="686"/>
                    <a:pt x="1178" y="693"/>
                    <a:pt x="1178" y="700"/>
                  </a:cubicBezTo>
                  <a:cubicBezTo>
                    <a:pt x="1178" y="711"/>
                    <a:pt x="1176" y="723"/>
                    <a:pt x="1176" y="734"/>
                  </a:cubicBezTo>
                  <a:lnTo>
                    <a:pt x="1166" y="735"/>
                  </a:lnTo>
                  <a:cubicBezTo>
                    <a:pt x="1166" y="728"/>
                    <a:pt x="1164" y="720"/>
                    <a:pt x="1163" y="712"/>
                  </a:cubicBezTo>
                  <a:cubicBezTo>
                    <a:pt x="1162" y="699"/>
                    <a:pt x="1155" y="686"/>
                    <a:pt x="1154" y="673"/>
                  </a:cubicBezTo>
                  <a:cubicBezTo>
                    <a:pt x="1154" y="666"/>
                    <a:pt x="1142" y="665"/>
                    <a:pt x="1141" y="673"/>
                  </a:cubicBezTo>
                  <a:lnTo>
                    <a:pt x="1141" y="674"/>
                  </a:lnTo>
                  <a:cubicBezTo>
                    <a:pt x="1141" y="685"/>
                    <a:pt x="1143" y="695"/>
                    <a:pt x="1145" y="705"/>
                  </a:cubicBezTo>
                  <a:cubicBezTo>
                    <a:pt x="1145" y="710"/>
                    <a:pt x="1145" y="714"/>
                    <a:pt x="1145" y="718"/>
                  </a:cubicBezTo>
                  <a:cubicBezTo>
                    <a:pt x="1145" y="722"/>
                    <a:pt x="1145" y="727"/>
                    <a:pt x="1145" y="731"/>
                  </a:cubicBezTo>
                  <a:cubicBezTo>
                    <a:pt x="1145" y="734"/>
                    <a:pt x="1145" y="736"/>
                    <a:pt x="1145" y="739"/>
                  </a:cubicBezTo>
                  <a:lnTo>
                    <a:pt x="1133" y="742"/>
                  </a:lnTo>
                  <a:cubicBezTo>
                    <a:pt x="1128" y="706"/>
                    <a:pt x="1120" y="669"/>
                    <a:pt x="1110" y="633"/>
                  </a:cubicBezTo>
                  <a:cubicBezTo>
                    <a:pt x="1106" y="616"/>
                    <a:pt x="1100" y="599"/>
                    <a:pt x="1091" y="583"/>
                  </a:cubicBezTo>
                  <a:cubicBezTo>
                    <a:pt x="1089" y="581"/>
                    <a:pt x="1088" y="580"/>
                    <a:pt x="1087" y="578"/>
                  </a:cubicBezTo>
                  <a:cubicBezTo>
                    <a:pt x="1085" y="574"/>
                    <a:pt x="1079" y="578"/>
                    <a:pt x="1081" y="581"/>
                  </a:cubicBezTo>
                  <a:cubicBezTo>
                    <a:pt x="1091" y="602"/>
                    <a:pt x="1097" y="624"/>
                    <a:pt x="1099" y="647"/>
                  </a:cubicBezTo>
                  <a:cubicBezTo>
                    <a:pt x="1107" y="679"/>
                    <a:pt x="1112" y="712"/>
                    <a:pt x="1114" y="745"/>
                  </a:cubicBezTo>
                  <a:cubicBezTo>
                    <a:pt x="1114" y="746"/>
                    <a:pt x="1114" y="746"/>
                    <a:pt x="1114" y="747"/>
                  </a:cubicBezTo>
                  <a:lnTo>
                    <a:pt x="1114" y="748"/>
                  </a:lnTo>
                  <a:lnTo>
                    <a:pt x="1101" y="753"/>
                  </a:lnTo>
                  <a:cubicBezTo>
                    <a:pt x="1101" y="721"/>
                    <a:pt x="1098" y="689"/>
                    <a:pt x="1091" y="657"/>
                  </a:cubicBezTo>
                  <a:cubicBezTo>
                    <a:pt x="1090" y="653"/>
                    <a:pt x="1083" y="653"/>
                    <a:pt x="1082" y="657"/>
                  </a:cubicBezTo>
                  <a:cubicBezTo>
                    <a:pt x="1080" y="677"/>
                    <a:pt x="1079" y="697"/>
                    <a:pt x="1079" y="716"/>
                  </a:cubicBezTo>
                  <a:cubicBezTo>
                    <a:pt x="1079" y="727"/>
                    <a:pt x="1079" y="738"/>
                    <a:pt x="1080" y="748"/>
                  </a:cubicBezTo>
                  <a:cubicBezTo>
                    <a:pt x="1077" y="752"/>
                    <a:pt x="1080" y="757"/>
                    <a:pt x="1084" y="760"/>
                  </a:cubicBezTo>
                  <a:lnTo>
                    <a:pt x="1074" y="764"/>
                  </a:lnTo>
                  <a:cubicBezTo>
                    <a:pt x="1072" y="757"/>
                    <a:pt x="1073" y="749"/>
                    <a:pt x="1071" y="741"/>
                  </a:cubicBezTo>
                  <a:cubicBezTo>
                    <a:pt x="1068" y="728"/>
                    <a:pt x="1066" y="715"/>
                    <a:pt x="1064" y="702"/>
                  </a:cubicBezTo>
                  <a:lnTo>
                    <a:pt x="1064" y="701"/>
                  </a:lnTo>
                  <a:cubicBezTo>
                    <a:pt x="1064" y="685"/>
                    <a:pt x="1060" y="670"/>
                    <a:pt x="1052" y="656"/>
                  </a:cubicBezTo>
                  <a:cubicBezTo>
                    <a:pt x="1052" y="655"/>
                    <a:pt x="1051" y="655"/>
                    <a:pt x="1051" y="654"/>
                  </a:cubicBezTo>
                  <a:cubicBezTo>
                    <a:pt x="1047" y="650"/>
                    <a:pt x="1041" y="656"/>
                    <a:pt x="1043" y="661"/>
                  </a:cubicBezTo>
                  <a:cubicBezTo>
                    <a:pt x="1044" y="664"/>
                    <a:pt x="1044" y="666"/>
                    <a:pt x="1044" y="669"/>
                  </a:cubicBezTo>
                  <a:cubicBezTo>
                    <a:pt x="1044" y="671"/>
                    <a:pt x="1044" y="675"/>
                    <a:pt x="1043" y="678"/>
                  </a:cubicBezTo>
                  <a:cubicBezTo>
                    <a:pt x="1044" y="684"/>
                    <a:pt x="1044" y="689"/>
                    <a:pt x="1044" y="694"/>
                  </a:cubicBezTo>
                  <a:cubicBezTo>
                    <a:pt x="1044" y="699"/>
                    <a:pt x="1044" y="704"/>
                    <a:pt x="1043" y="710"/>
                  </a:cubicBezTo>
                  <a:cubicBezTo>
                    <a:pt x="1044" y="720"/>
                    <a:pt x="1046" y="730"/>
                    <a:pt x="1049" y="740"/>
                  </a:cubicBezTo>
                  <a:cubicBezTo>
                    <a:pt x="1049" y="746"/>
                    <a:pt x="1049" y="751"/>
                    <a:pt x="1050" y="757"/>
                  </a:cubicBezTo>
                  <a:cubicBezTo>
                    <a:pt x="1049" y="755"/>
                    <a:pt x="1048" y="752"/>
                    <a:pt x="1046" y="750"/>
                  </a:cubicBezTo>
                  <a:cubicBezTo>
                    <a:pt x="1035" y="731"/>
                    <a:pt x="1026" y="710"/>
                    <a:pt x="1019" y="689"/>
                  </a:cubicBezTo>
                  <a:lnTo>
                    <a:pt x="1019" y="688"/>
                  </a:lnTo>
                  <a:cubicBezTo>
                    <a:pt x="1018" y="687"/>
                    <a:pt x="1018" y="686"/>
                    <a:pt x="1017" y="686"/>
                  </a:cubicBezTo>
                  <a:cubicBezTo>
                    <a:pt x="1016" y="685"/>
                    <a:pt x="1016" y="686"/>
                    <a:pt x="1015" y="686"/>
                  </a:cubicBezTo>
                  <a:cubicBezTo>
                    <a:pt x="1014" y="686"/>
                    <a:pt x="1013" y="685"/>
                    <a:pt x="1012" y="686"/>
                  </a:cubicBezTo>
                  <a:cubicBezTo>
                    <a:pt x="1011" y="687"/>
                    <a:pt x="1011" y="687"/>
                    <a:pt x="1011" y="688"/>
                  </a:cubicBezTo>
                  <a:cubicBezTo>
                    <a:pt x="1010" y="689"/>
                    <a:pt x="1010" y="689"/>
                    <a:pt x="1010" y="690"/>
                  </a:cubicBezTo>
                  <a:cubicBezTo>
                    <a:pt x="1010" y="693"/>
                    <a:pt x="1010" y="696"/>
                    <a:pt x="1010" y="699"/>
                  </a:cubicBezTo>
                  <a:cubicBezTo>
                    <a:pt x="1010" y="723"/>
                    <a:pt x="1014" y="747"/>
                    <a:pt x="1022" y="769"/>
                  </a:cubicBezTo>
                  <a:lnTo>
                    <a:pt x="1012" y="773"/>
                  </a:lnTo>
                  <a:cubicBezTo>
                    <a:pt x="1006" y="764"/>
                    <a:pt x="996" y="745"/>
                    <a:pt x="993" y="741"/>
                  </a:cubicBezTo>
                  <a:cubicBezTo>
                    <a:pt x="973" y="710"/>
                    <a:pt x="977" y="670"/>
                    <a:pt x="963" y="637"/>
                  </a:cubicBezTo>
                  <a:lnTo>
                    <a:pt x="963" y="636"/>
                  </a:lnTo>
                  <a:cubicBezTo>
                    <a:pt x="963" y="636"/>
                    <a:pt x="962" y="634"/>
                    <a:pt x="961" y="634"/>
                  </a:cubicBezTo>
                  <a:cubicBezTo>
                    <a:pt x="960" y="633"/>
                    <a:pt x="960" y="634"/>
                    <a:pt x="959" y="634"/>
                  </a:cubicBezTo>
                  <a:cubicBezTo>
                    <a:pt x="958" y="634"/>
                    <a:pt x="957" y="633"/>
                    <a:pt x="956" y="634"/>
                  </a:cubicBezTo>
                  <a:cubicBezTo>
                    <a:pt x="955" y="634"/>
                    <a:pt x="955" y="635"/>
                    <a:pt x="954" y="636"/>
                  </a:cubicBezTo>
                  <a:cubicBezTo>
                    <a:pt x="953" y="637"/>
                    <a:pt x="954" y="638"/>
                    <a:pt x="954" y="639"/>
                  </a:cubicBezTo>
                  <a:lnTo>
                    <a:pt x="954" y="640"/>
                  </a:lnTo>
                  <a:cubicBezTo>
                    <a:pt x="957" y="656"/>
                    <a:pt x="959" y="672"/>
                    <a:pt x="959" y="688"/>
                  </a:cubicBezTo>
                  <a:cubicBezTo>
                    <a:pt x="959" y="689"/>
                    <a:pt x="959" y="691"/>
                    <a:pt x="959" y="692"/>
                  </a:cubicBezTo>
                  <a:cubicBezTo>
                    <a:pt x="961" y="709"/>
                    <a:pt x="966" y="726"/>
                    <a:pt x="972" y="742"/>
                  </a:cubicBezTo>
                  <a:cubicBezTo>
                    <a:pt x="976" y="752"/>
                    <a:pt x="981" y="762"/>
                    <a:pt x="986" y="772"/>
                  </a:cubicBezTo>
                  <a:cubicBezTo>
                    <a:pt x="989" y="776"/>
                    <a:pt x="991" y="779"/>
                    <a:pt x="993" y="783"/>
                  </a:cubicBezTo>
                  <a:cubicBezTo>
                    <a:pt x="986" y="787"/>
                    <a:pt x="979" y="791"/>
                    <a:pt x="972" y="795"/>
                  </a:cubicBezTo>
                  <a:cubicBezTo>
                    <a:pt x="970" y="792"/>
                    <a:pt x="968" y="789"/>
                    <a:pt x="967" y="787"/>
                  </a:cubicBezTo>
                  <a:cubicBezTo>
                    <a:pt x="960" y="777"/>
                    <a:pt x="957" y="765"/>
                    <a:pt x="951" y="755"/>
                  </a:cubicBezTo>
                  <a:cubicBezTo>
                    <a:pt x="950" y="754"/>
                    <a:pt x="950" y="753"/>
                    <a:pt x="949" y="753"/>
                  </a:cubicBezTo>
                  <a:cubicBezTo>
                    <a:pt x="948" y="753"/>
                    <a:pt x="947" y="752"/>
                    <a:pt x="946" y="752"/>
                  </a:cubicBezTo>
                  <a:cubicBezTo>
                    <a:pt x="945" y="752"/>
                    <a:pt x="944" y="752"/>
                    <a:pt x="943" y="753"/>
                  </a:cubicBezTo>
                  <a:cubicBezTo>
                    <a:pt x="942" y="754"/>
                    <a:pt x="941" y="754"/>
                    <a:pt x="941" y="755"/>
                  </a:cubicBezTo>
                  <a:cubicBezTo>
                    <a:pt x="940" y="756"/>
                    <a:pt x="941" y="757"/>
                    <a:pt x="941" y="758"/>
                  </a:cubicBezTo>
                  <a:lnTo>
                    <a:pt x="941" y="759"/>
                  </a:lnTo>
                  <a:cubicBezTo>
                    <a:pt x="945" y="771"/>
                    <a:pt x="947" y="784"/>
                    <a:pt x="952" y="796"/>
                  </a:cubicBezTo>
                  <a:cubicBezTo>
                    <a:pt x="953" y="798"/>
                    <a:pt x="954" y="799"/>
                    <a:pt x="955" y="801"/>
                  </a:cubicBezTo>
                  <a:cubicBezTo>
                    <a:pt x="956" y="802"/>
                    <a:pt x="956" y="803"/>
                    <a:pt x="957" y="804"/>
                  </a:cubicBezTo>
                  <a:cubicBezTo>
                    <a:pt x="950" y="808"/>
                    <a:pt x="944" y="813"/>
                    <a:pt x="937" y="817"/>
                  </a:cubicBezTo>
                  <a:cubicBezTo>
                    <a:pt x="928" y="802"/>
                    <a:pt x="922" y="784"/>
                    <a:pt x="919" y="766"/>
                  </a:cubicBezTo>
                  <a:cubicBezTo>
                    <a:pt x="913" y="754"/>
                    <a:pt x="909" y="741"/>
                    <a:pt x="906" y="727"/>
                  </a:cubicBezTo>
                  <a:cubicBezTo>
                    <a:pt x="906" y="727"/>
                    <a:pt x="906" y="726"/>
                    <a:pt x="905" y="726"/>
                  </a:cubicBezTo>
                  <a:cubicBezTo>
                    <a:pt x="905" y="726"/>
                    <a:pt x="905" y="725"/>
                    <a:pt x="904" y="725"/>
                  </a:cubicBezTo>
                  <a:lnTo>
                    <a:pt x="903" y="725"/>
                  </a:lnTo>
                  <a:cubicBezTo>
                    <a:pt x="902" y="725"/>
                    <a:pt x="901" y="725"/>
                    <a:pt x="901" y="725"/>
                  </a:cubicBezTo>
                  <a:cubicBezTo>
                    <a:pt x="900" y="725"/>
                    <a:pt x="900" y="726"/>
                    <a:pt x="900" y="726"/>
                  </a:cubicBezTo>
                  <a:lnTo>
                    <a:pt x="899" y="727"/>
                  </a:lnTo>
                  <a:cubicBezTo>
                    <a:pt x="897" y="736"/>
                    <a:pt x="896" y="745"/>
                    <a:pt x="896" y="755"/>
                  </a:cubicBezTo>
                  <a:cubicBezTo>
                    <a:pt x="896" y="764"/>
                    <a:pt x="897" y="774"/>
                    <a:pt x="899" y="783"/>
                  </a:cubicBezTo>
                  <a:cubicBezTo>
                    <a:pt x="902" y="801"/>
                    <a:pt x="908" y="819"/>
                    <a:pt x="916" y="835"/>
                  </a:cubicBezTo>
                  <a:cubicBezTo>
                    <a:pt x="910" y="841"/>
                    <a:pt x="904" y="847"/>
                    <a:pt x="898" y="853"/>
                  </a:cubicBezTo>
                  <a:lnTo>
                    <a:pt x="898" y="852"/>
                  </a:lnTo>
                  <a:cubicBezTo>
                    <a:pt x="895" y="848"/>
                    <a:pt x="893" y="843"/>
                    <a:pt x="892" y="838"/>
                  </a:cubicBezTo>
                  <a:cubicBezTo>
                    <a:pt x="882" y="805"/>
                    <a:pt x="872" y="772"/>
                    <a:pt x="864" y="738"/>
                  </a:cubicBezTo>
                  <a:cubicBezTo>
                    <a:pt x="851" y="671"/>
                    <a:pt x="857" y="605"/>
                    <a:pt x="843" y="538"/>
                  </a:cubicBezTo>
                  <a:cubicBezTo>
                    <a:pt x="831" y="477"/>
                    <a:pt x="818" y="417"/>
                    <a:pt x="804" y="356"/>
                  </a:cubicBezTo>
                  <a:cubicBezTo>
                    <a:pt x="795" y="302"/>
                    <a:pt x="790" y="248"/>
                    <a:pt x="790" y="193"/>
                  </a:cubicBezTo>
                  <a:cubicBezTo>
                    <a:pt x="790" y="192"/>
                    <a:pt x="790" y="191"/>
                    <a:pt x="790" y="190"/>
                  </a:cubicBezTo>
                  <a:cubicBezTo>
                    <a:pt x="793" y="193"/>
                    <a:pt x="796" y="196"/>
                    <a:pt x="799" y="200"/>
                  </a:cubicBezTo>
                  <a:cubicBezTo>
                    <a:pt x="831" y="231"/>
                    <a:pt x="852" y="262"/>
                    <a:pt x="892" y="286"/>
                  </a:cubicBezTo>
                  <a:cubicBezTo>
                    <a:pt x="896" y="288"/>
                    <a:pt x="901" y="284"/>
                    <a:pt x="898" y="280"/>
                  </a:cubicBezTo>
                  <a:cubicBezTo>
                    <a:pt x="889" y="265"/>
                    <a:pt x="877" y="251"/>
                    <a:pt x="864" y="239"/>
                  </a:cubicBezTo>
                  <a:cubicBezTo>
                    <a:pt x="843" y="220"/>
                    <a:pt x="827" y="196"/>
                    <a:pt x="806" y="175"/>
                  </a:cubicBezTo>
                  <a:cubicBezTo>
                    <a:pt x="799" y="168"/>
                    <a:pt x="792" y="159"/>
                    <a:pt x="786" y="150"/>
                  </a:cubicBezTo>
                  <a:cubicBezTo>
                    <a:pt x="783" y="145"/>
                    <a:pt x="779" y="140"/>
                    <a:pt x="775" y="134"/>
                  </a:cubicBezTo>
                  <a:cubicBezTo>
                    <a:pt x="804" y="152"/>
                    <a:pt x="832" y="172"/>
                    <a:pt x="859" y="193"/>
                  </a:cubicBezTo>
                  <a:cubicBezTo>
                    <a:pt x="862" y="196"/>
                    <a:pt x="867" y="192"/>
                    <a:pt x="865" y="188"/>
                  </a:cubicBezTo>
                  <a:cubicBezTo>
                    <a:pt x="851" y="158"/>
                    <a:pt x="804" y="138"/>
                    <a:pt x="778" y="119"/>
                  </a:cubicBezTo>
                  <a:cubicBezTo>
                    <a:pt x="770" y="113"/>
                    <a:pt x="762" y="106"/>
                    <a:pt x="753" y="99"/>
                  </a:cubicBezTo>
                  <a:lnTo>
                    <a:pt x="751" y="95"/>
                  </a:lnTo>
                  <a:cubicBezTo>
                    <a:pt x="748" y="91"/>
                    <a:pt x="745" y="88"/>
                    <a:pt x="740" y="85"/>
                  </a:cubicBezTo>
                  <a:cubicBezTo>
                    <a:pt x="738" y="84"/>
                    <a:pt x="736" y="83"/>
                    <a:pt x="734" y="83"/>
                  </a:cubicBezTo>
                  <a:cubicBezTo>
                    <a:pt x="725" y="74"/>
                    <a:pt x="717" y="66"/>
                    <a:pt x="709" y="57"/>
                  </a:cubicBezTo>
                  <a:cubicBezTo>
                    <a:pt x="694" y="39"/>
                    <a:pt x="670" y="24"/>
                    <a:pt x="663" y="2"/>
                  </a:cubicBezTo>
                  <a:lnTo>
                    <a:pt x="663" y="1"/>
                  </a:lnTo>
                  <a:cubicBezTo>
                    <a:pt x="662" y="1"/>
                    <a:pt x="662" y="0"/>
                    <a:pt x="661" y="0"/>
                  </a:cubicBezTo>
                  <a:lnTo>
                    <a:pt x="660" y="0"/>
                  </a:lnTo>
                  <a:cubicBezTo>
                    <a:pt x="659" y="0"/>
                    <a:pt x="659" y="0"/>
                    <a:pt x="658" y="0"/>
                  </a:cubicBezTo>
                  <a:lnTo>
                    <a:pt x="657" y="1"/>
                  </a:lnTo>
                  <a:cubicBezTo>
                    <a:pt x="657" y="2"/>
                    <a:pt x="656" y="2"/>
                    <a:pt x="656" y="3"/>
                  </a:cubicBezTo>
                  <a:lnTo>
                    <a:pt x="657" y="4"/>
                  </a:lnTo>
                  <a:cubicBezTo>
                    <a:pt x="664" y="41"/>
                    <a:pt x="707" y="84"/>
                    <a:pt x="735" y="106"/>
                  </a:cubicBezTo>
                  <a:cubicBezTo>
                    <a:pt x="747" y="124"/>
                    <a:pt x="757" y="148"/>
                    <a:pt x="767" y="163"/>
                  </a:cubicBezTo>
                  <a:cubicBezTo>
                    <a:pt x="770" y="166"/>
                    <a:pt x="772" y="169"/>
                    <a:pt x="775" y="172"/>
                  </a:cubicBezTo>
                  <a:cubicBezTo>
                    <a:pt x="767" y="299"/>
                    <a:pt x="804" y="417"/>
                    <a:pt x="824" y="541"/>
                  </a:cubicBezTo>
                  <a:cubicBezTo>
                    <a:pt x="835" y="609"/>
                    <a:pt x="834" y="677"/>
                    <a:pt x="844" y="744"/>
                  </a:cubicBezTo>
                  <a:cubicBezTo>
                    <a:pt x="848" y="774"/>
                    <a:pt x="855" y="803"/>
                    <a:pt x="865" y="832"/>
                  </a:cubicBezTo>
                  <a:cubicBezTo>
                    <a:pt x="870" y="845"/>
                    <a:pt x="874" y="858"/>
                    <a:pt x="879" y="871"/>
                  </a:cubicBezTo>
                  <a:cubicBezTo>
                    <a:pt x="879" y="872"/>
                    <a:pt x="879" y="872"/>
                    <a:pt x="880" y="873"/>
                  </a:cubicBezTo>
                  <a:cubicBezTo>
                    <a:pt x="882" y="875"/>
                    <a:pt x="883" y="878"/>
                    <a:pt x="886" y="879"/>
                  </a:cubicBezTo>
                  <a:cubicBezTo>
                    <a:pt x="885" y="881"/>
                    <a:pt x="885" y="883"/>
                    <a:pt x="885" y="884"/>
                  </a:cubicBezTo>
                  <a:cubicBezTo>
                    <a:pt x="885" y="889"/>
                    <a:pt x="886" y="894"/>
                    <a:pt x="889" y="898"/>
                  </a:cubicBezTo>
                  <a:cubicBezTo>
                    <a:pt x="891" y="902"/>
                    <a:pt x="894" y="905"/>
                    <a:pt x="898" y="908"/>
                  </a:cubicBezTo>
                  <a:lnTo>
                    <a:pt x="899" y="908"/>
                  </a:lnTo>
                  <a:cubicBezTo>
                    <a:pt x="902" y="910"/>
                    <a:pt x="905" y="911"/>
                    <a:pt x="909" y="911"/>
                  </a:cubicBezTo>
                  <a:cubicBezTo>
                    <a:pt x="912" y="911"/>
                    <a:pt x="916" y="910"/>
                    <a:pt x="919" y="908"/>
                  </a:cubicBezTo>
                  <a:lnTo>
                    <a:pt x="920" y="908"/>
                  </a:lnTo>
                  <a:lnTo>
                    <a:pt x="917" y="925"/>
                  </a:lnTo>
                  <a:lnTo>
                    <a:pt x="913" y="926"/>
                  </a:lnTo>
                  <a:cubicBezTo>
                    <a:pt x="912" y="926"/>
                    <a:pt x="911" y="926"/>
                    <a:pt x="910" y="927"/>
                  </a:cubicBezTo>
                  <a:cubicBezTo>
                    <a:pt x="909" y="927"/>
                    <a:pt x="908" y="928"/>
                    <a:pt x="907" y="930"/>
                  </a:cubicBezTo>
                  <a:cubicBezTo>
                    <a:pt x="906" y="931"/>
                    <a:pt x="905" y="933"/>
                    <a:pt x="905" y="935"/>
                  </a:cubicBezTo>
                  <a:cubicBezTo>
                    <a:pt x="905" y="936"/>
                    <a:pt x="906" y="938"/>
                    <a:pt x="907" y="940"/>
                  </a:cubicBezTo>
                  <a:cubicBezTo>
                    <a:pt x="908" y="941"/>
                    <a:pt x="909" y="942"/>
                    <a:pt x="910" y="943"/>
                  </a:cubicBezTo>
                  <a:cubicBezTo>
                    <a:pt x="911" y="943"/>
                    <a:pt x="912" y="944"/>
                    <a:pt x="913" y="944"/>
                  </a:cubicBezTo>
                  <a:lnTo>
                    <a:pt x="914" y="944"/>
                  </a:lnTo>
                  <a:cubicBezTo>
                    <a:pt x="910" y="962"/>
                    <a:pt x="906" y="978"/>
                    <a:pt x="900" y="978"/>
                  </a:cubicBezTo>
                  <a:cubicBezTo>
                    <a:pt x="878" y="981"/>
                    <a:pt x="862" y="1021"/>
                    <a:pt x="853" y="1037"/>
                  </a:cubicBezTo>
                  <a:cubicBezTo>
                    <a:pt x="847" y="1048"/>
                    <a:pt x="852" y="1077"/>
                    <a:pt x="845" y="1078"/>
                  </a:cubicBezTo>
                  <a:cubicBezTo>
                    <a:pt x="844" y="1079"/>
                    <a:pt x="843" y="1079"/>
                    <a:pt x="841" y="1080"/>
                  </a:cubicBezTo>
                  <a:cubicBezTo>
                    <a:pt x="823" y="1086"/>
                    <a:pt x="791" y="1111"/>
                    <a:pt x="793" y="1132"/>
                  </a:cubicBezTo>
                  <a:cubicBezTo>
                    <a:pt x="796" y="1157"/>
                    <a:pt x="791" y="1151"/>
                    <a:pt x="775" y="1160"/>
                  </a:cubicBezTo>
                  <a:cubicBezTo>
                    <a:pt x="765" y="1167"/>
                    <a:pt x="756" y="1175"/>
                    <a:pt x="749" y="1184"/>
                  </a:cubicBezTo>
                  <a:cubicBezTo>
                    <a:pt x="746" y="1187"/>
                    <a:pt x="743" y="1190"/>
                    <a:pt x="741" y="1194"/>
                  </a:cubicBezTo>
                  <a:cubicBezTo>
                    <a:pt x="739" y="1198"/>
                    <a:pt x="737" y="1203"/>
                    <a:pt x="736" y="1208"/>
                  </a:cubicBezTo>
                  <a:cubicBezTo>
                    <a:pt x="736" y="1208"/>
                    <a:pt x="736" y="1209"/>
                    <a:pt x="736" y="1210"/>
                  </a:cubicBezTo>
                  <a:cubicBezTo>
                    <a:pt x="736" y="1210"/>
                    <a:pt x="736" y="1211"/>
                    <a:pt x="736" y="1212"/>
                  </a:cubicBezTo>
                  <a:cubicBezTo>
                    <a:pt x="736" y="1214"/>
                    <a:pt x="736" y="1216"/>
                    <a:pt x="736" y="1218"/>
                  </a:cubicBezTo>
                  <a:cubicBezTo>
                    <a:pt x="735" y="1218"/>
                    <a:pt x="734" y="1218"/>
                    <a:pt x="734" y="1218"/>
                  </a:cubicBezTo>
                  <a:cubicBezTo>
                    <a:pt x="732" y="1218"/>
                    <a:pt x="730" y="1218"/>
                    <a:pt x="729" y="1219"/>
                  </a:cubicBezTo>
                  <a:cubicBezTo>
                    <a:pt x="727" y="1220"/>
                    <a:pt x="727" y="1221"/>
                    <a:pt x="726" y="1222"/>
                  </a:cubicBezTo>
                  <a:cubicBezTo>
                    <a:pt x="715" y="1244"/>
                    <a:pt x="681" y="1258"/>
                    <a:pt x="660" y="1271"/>
                  </a:cubicBezTo>
                  <a:cubicBezTo>
                    <a:pt x="634" y="1288"/>
                    <a:pt x="611" y="1307"/>
                    <a:pt x="586" y="1325"/>
                  </a:cubicBezTo>
                  <a:cubicBezTo>
                    <a:pt x="547" y="1353"/>
                    <a:pt x="502" y="1373"/>
                    <a:pt x="464" y="1402"/>
                  </a:cubicBezTo>
                  <a:cubicBezTo>
                    <a:pt x="387" y="1458"/>
                    <a:pt x="292" y="1495"/>
                    <a:pt x="218" y="1555"/>
                  </a:cubicBezTo>
                  <a:cubicBezTo>
                    <a:pt x="196" y="1519"/>
                    <a:pt x="125" y="1551"/>
                    <a:pt x="95" y="1562"/>
                  </a:cubicBezTo>
                  <a:cubicBezTo>
                    <a:pt x="89" y="1565"/>
                    <a:pt x="84" y="1567"/>
                    <a:pt x="78" y="1571"/>
                  </a:cubicBezTo>
                  <a:cubicBezTo>
                    <a:pt x="54" y="1584"/>
                    <a:pt x="34" y="1604"/>
                    <a:pt x="21" y="1628"/>
                  </a:cubicBezTo>
                  <a:cubicBezTo>
                    <a:pt x="7" y="1652"/>
                    <a:pt x="0" y="1679"/>
                    <a:pt x="0" y="1707"/>
                  </a:cubicBezTo>
                  <a:cubicBezTo>
                    <a:pt x="0" y="1722"/>
                    <a:pt x="2" y="1736"/>
                    <a:pt x="6" y="1751"/>
                  </a:cubicBezTo>
                  <a:cubicBezTo>
                    <a:pt x="6" y="1751"/>
                    <a:pt x="6" y="1752"/>
                    <a:pt x="6" y="1753"/>
                  </a:cubicBezTo>
                  <a:cubicBezTo>
                    <a:pt x="7" y="1754"/>
                    <a:pt x="8" y="1754"/>
                    <a:pt x="9" y="1755"/>
                  </a:cubicBezTo>
                  <a:cubicBezTo>
                    <a:pt x="10" y="1756"/>
                    <a:pt x="10" y="1756"/>
                    <a:pt x="12" y="1756"/>
                  </a:cubicBezTo>
                  <a:cubicBezTo>
                    <a:pt x="13" y="1756"/>
                    <a:pt x="15" y="1756"/>
                    <a:pt x="16" y="1755"/>
                  </a:cubicBezTo>
                  <a:cubicBezTo>
                    <a:pt x="17" y="1754"/>
                    <a:pt x="17" y="1754"/>
                    <a:pt x="18" y="1753"/>
                  </a:cubicBezTo>
                  <a:cubicBezTo>
                    <a:pt x="30" y="1736"/>
                    <a:pt x="43" y="1719"/>
                    <a:pt x="58" y="1704"/>
                  </a:cubicBezTo>
                  <a:cubicBezTo>
                    <a:pt x="59" y="1704"/>
                    <a:pt x="59" y="1704"/>
                    <a:pt x="59" y="1705"/>
                  </a:cubicBezTo>
                  <a:cubicBezTo>
                    <a:pt x="59" y="1705"/>
                    <a:pt x="60" y="1705"/>
                    <a:pt x="61" y="1705"/>
                  </a:cubicBezTo>
                  <a:lnTo>
                    <a:pt x="62" y="1705"/>
                  </a:lnTo>
                  <a:cubicBezTo>
                    <a:pt x="63" y="1704"/>
                    <a:pt x="63" y="1704"/>
                    <a:pt x="63" y="1703"/>
                  </a:cubicBezTo>
                  <a:lnTo>
                    <a:pt x="64" y="1703"/>
                  </a:lnTo>
                  <a:cubicBezTo>
                    <a:pt x="64" y="1702"/>
                    <a:pt x="64" y="1701"/>
                    <a:pt x="65" y="1700"/>
                  </a:cubicBezTo>
                  <a:cubicBezTo>
                    <a:pt x="66" y="1698"/>
                    <a:pt x="67" y="1697"/>
                    <a:pt x="69" y="1695"/>
                  </a:cubicBezTo>
                  <a:cubicBezTo>
                    <a:pt x="73" y="1692"/>
                    <a:pt x="78" y="1688"/>
                    <a:pt x="83" y="1685"/>
                  </a:cubicBezTo>
                  <a:cubicBezTo>
                    <a:pt x="84" y="1685"/>
                    <a:pt x="85" y="1684"/>
                    <a:pt x="86" y="1684"/>
                  </a:cubicBezTo>
                  <a:lnTo>
                    <a:pt x="86" y="1683"/>
                  </a:lnTo>
                  <a:lnTo>
                    <a:pt x="88" y="1682"/>
                  </a:lnTo>
                  <a:cubicBezTo>
                    <a:pt x="90" y="1680"/>
                    <a:pt x="92" y="1678"/>
                    <a:pt x="95" y="1677"/>
                  </a:cubicBezTo>
                  <a:cubicBezTo>
                    <a:pt x="102" y="1673"/>
                    <a:pt x="110" y="1670"/>
                    <a:pt x="118" y="1670"/>
                  </a:cubicBezTo>
                  <a:cubicBezTo>
                    <a:pt x="115" y="1682"/>
                    <a:pt x="114" y="1695"/>
                    <a:pt x="114" y="1707"/>
                  </a:cubicBezTo>
                  <a:cubicBezTo>
                    <a:pt x="114" y="1716"/>
                    <a:pt x="115" y="1724"/>
                    <a:pt x="116" y="1733"/>
                  </a:cubicBezTo>
                  <a:cubicBezTo>
                    <a:pt x="116" y="1733"/>
                    <a:pt x="116" y="1734"/>
                    <a:pt x="117" y="1735"/>
                  </a:cubicBezTo>
                  <a:cubicBezTo>
                    <a:pt x="117" y="1736"/>
                    <a:pt x="118" y="1737"/>
                    <a:pt x="120" y="1738"/>
                  </a:cubicBezTo>
                  <a:cubicBezTo>
                    <a:pt x="122" y="1739"/>
                    <a:pt x="122" y="1739"/>
                    <a:pt x="124" y="1739"/>
                  </a:cubicBezTo>
                  <a:cubicBezTo>
                    <a:pt x="125" y="1739"/>
                    <a:pt x="126" y="1739"/>
                    <a:pt x="127" y="1738"/>
                  </a:cubicBezTo>
                  <a:cubicBezTo>
                    <a:pt x="129" y="1738"/>
                    <a:pt x="131" y="1737"/>
                    <a:pt x="132" y="1736"/>
                  </a:cubicBezTo>
                  <a:cubicBezTo>
                    <a:pt x="134" y="1735"/>
                    <a:pt x="136" y="1734"/>
                    <a:pt x="137" y="1732"/>
                  </a:cubicBezTo>
                  <a:cubicBezTo>
                    <a:pt x="151" y="1711"/>
                    <a:pt x="168" y="1693"/>
                    <a:pt x="188" y="1678"/>
                  </a:cubicBezTo>
                  <a:cubicBezTo>
                    <a:pt x="217" y="1656"/>
                    <a:pt x="258" y="1674"/>
                    <a:pt x="289" y="1663"/>
                  </a:cubicBezTo>
                  <a:cubicBezTo>
                    <a:pt x="289" y="1662"/>
                    <a:pt x="290" y="1662"/>
                    <a:pt x="290" y="1662"/>
                  </a:cubicBezTo>
                  <a:cubicBezTo>
                    <a:pt x="293" y="1660"/>
                    <a:pt x="296" y="1657"/>
                    <a:pt x="298" y="1654"/>
                  </a:cubicBezTo>
                  <a:cubicBezTo>
                    <a:pt x="300" y="1651"/>
                    <a:pt x="301" y="1648"/>
                    <a:pt x="301" y="1644"/>
                  </a:cubicBezTo>
                  <a:cubicBezTo>
                    <a:pt x="305" y="1644"/>
                    <a:pt x="308" y="1644"/>
                    <a:pt x="314" y="1640"/>
                  </a:cubicBezTo>
                  <a:cubicBezTo>
                    <a:pt x="337" y="1630"/>
                    <a:pt x="361" y="1621"/>
                    <a:pt x="386" y="1613"/>
                  </a:cubicBezTo>
                  <a:cubicBezTo>
                    <a:pt x="405" y="1603"/>
                    <a:pt x="424" y="1594"/>
                    <a:pt x="445" y="1587"/>
                  </a:cubicBezTo>
                  <a:cubicBezTo>
                    <a:pt x="454" y="1584"/>
                    <a:pt x="463" y="1580"/>
                    <a:pt x="472" y="1575"/>
                  </a:cubicBezTo>
                  <a:cubicBezTo>
                    <a:pt x="472" y="1575"/>
                    <a:pt x="473" y="1574"/>
                    <a:pt x="474" y="1574"/>
                  </a:cubicBezTo>
                  <a:cubicBezTo>
                    <a:pt x="459" y="1584"/>
                    <a:pt x="447" y="1597"/>
                    <a:pt x="438" y="1612"/>
                  </a:cubicBezTo>
                  <a:cubicBezTo>
                    <a:pt x="435" y="1617"/>
                    <a:pt x="433" y="1623"/>
                    <a:pt x="431" y="1628"/>
                  </a:cubicBezTo>
                  <a:cubicBezTo>
                    <a:pt x="427" y="1638"/>
                    <a:pt x="425" y="1649"/>
                    <a:pt x="425" y="1661"/>
                  </a:cubicBezTo>
                  <a:cubicBezTo>
                    <a:pt x="425" y="1676"/>
                    <a:pt x="429" y="1692"/>
                    <a:pt x="436" y="1705"/>
                  </a:cubicBezTo>
                  <a:cubicBezTo>
                    <a:pt x="443" y="1717"/>
                    <a:pt x="452" y="1727"/>
                    <a:pt x="463" y="1734"/>
                  </a:cubicBezTo>
                  <a:lnTo>
                    <a:pt x="465" y="1736"/>
                  </a:lnTo>
                  <a:cubicBezTo>
                    <a:pt x="467" y="1737"/>
                    <a:pt x="469" y="1738"/>
                    <a:pt x="471" y="1739"/>
                  </a:cubicBezTo>
                  <a:cubicBezTo>
                    <a:pt x="472" y="1740"/>
                    <a:pt x="474" y="1741"/>
                    <a:pt x="476" y="1741"/>
                  </a:cubicBezTo>
                  <a:cubicBezTo>
                    <a:pt x="478" y="1741"/>
                    <a:pt x="479" y="1740"/>
                    <a:pt x="481" y="1739"/>
                  </a:cubicBezTo>
                  <a:cubicBezTo>
                    <a:pt x="482" y="1738"/>
                    <a:pt x="484" y="1737"/>
                    <a:pt x="485" y="1735"/>
                  </a:cubicBezTo>
                  <a:cubicBezTo>
                    <a:pt x="486" y="1734"/>
                    <a:pt x="487" y="1732"/>
                    <a:pt x="487" y="1730"/>
                  </a:cubicBezTo>
                  <a:cubicBezTo>
                    <a:pt x="488" y="1725"/>
                    <a:pt x="489" y="1720"/>
                    <a:pt x="491" y="1715"/>
                  </a:cubicBezTo>
                  <a:cubicBezTo>
                    <a:pt x="491" y="1716"/>
                    <a:pt x="492" y="1716"/>
                    <a:pt x="492" y="1716"/>
                  </a:cubicBezTo>
                  <a:cubicBezTo>
                    <a:pt x="495" y="1716"/>
                    <a:pt x="497" y="1715"/>
                    <a:pt x="499" y="1714"/>
                  </a:cubicBezTo>
                  <a:cubicBezTo>
                    <a:pt x="501" y="1712"/>
                    <a:pt x="503" y="1711"/>
                    <a:pt x="504" y="1709"/>
                  </a:cubicBezTo>
                  <a:cubicBezTo>
                    <a:pt x="505" y="1708"/>
                    <a:pt x="505" y="1707"/>
                    <a:pt x="506" y="1705"/>
                  </a:cubicBezTo>
                  <a:cubicBezTo>
                    <a:pt x="506" y="1704"/>
                    <a:pt x="529" y="1691"/>
                    <a:pt x="529" y="1691"/>
                  </a:cubicBezTo>
                  <a:cubicBezTo>
                    <a:pt x="536" y="1684"/>
                    <a:pt x="542" y="1676"/>
                    <a:pt x="548" y="1668"/>
                  </a:cubicBezTo>
                  <a:lnTo>
                    <a:pt x="573" y="1657"/>
                  </a:lnTo>
                  <a:lnTo>
                    <a:pt x="574" y="1657"/>
                  </a:lnTo>
                  <a:cubicBezTo>
                    <a:pt x="576" y="1656"/>
                    <a:pt x="578" y="1654"/>
                    <a:pt x="579" y="1652"/>
                  </a:cubicBezTo>
                  <a:cubicBezTo>
                    <a:pt x="581" y="1650"/>
                    <a:pt x="582" y="1649"/>
                    <a:pt x="583" y="1647"/>
                  </a:cubicBezTo>
                  <a:cubicBezTo>
                    <a:pt x="585" y="1643"/>
                    <a:pt x="586" y="1639"/>
                    <a:pt x="586" y="1635"/>
                  </a:cubicBezTo>
                  <a:cubicBezTo>
                    <a:pt x="586" y="1634"/>
                    <a:pt x="586" y="1632"/>
                    <a:pt x="586" y="1630"/>
                  </a:cubicBezTo>
                  <a:cubicBezTo>
                    <a:pt x="609" y="1628"/>
                    <a:pt x="633" y="1624"/>
                    <a:pt x="641" y="1597"/>
                  </a:cubicBezTo>
                  <a:cubicBezTo>
                    <a:pt x="643" y="1589"/>
                    <a:pt x="636" y="1580"/>
                    <a:pt x="644" y="1581"/>
                  </a:cubicBezTo>
                  <a:cubicBezTo>
                    <a:pt x="646" y="1581"/>
                    <a:pt x="648" y="1581"/>
                    <a:pt x="649" y="1581"/>
                  </a:cubicBezTo>
                  <a:cubicBezTo>
                    <a:pt x="657" y="1581"/>
                    <a:pt x="664" y="1578"/>
                    <a:pt x="670" y="1575"/>
                  </a:cubicBezTo>
                  <a:cubicBezTo>
                    <a:pt x="673" y="1573"/>
                    <a:pt x="675" y="1572"/>
                    <a:pt x="677" y="1571"/>
                  </a:cubicBezTo>
                  <a:cubicBezTo>
                    <a:pt x="679" y="1568"/>
                    <a:pt x="681" y="1566"/>
                    <a:pt x="683" y="1563"/>
                  </a:cubicBezTo>
                  <a:cubicBezTo>
                    <a:pt x="685" y="1559"/>
                    <a:pt x="686" y="1555"/>
                    <a:pt x="687" y="1551"/>
                  </a:cubicBezTo>
                  <a:cubicBezTo>
                    <a:pt x="687" y="1548"/>
                    <a:pt x="688" y="1546"/>
                    <a:pt x="689" y="1543"/>
                  </a:cubicBezTo>
                  <a:lnTo>
                    <a:pt x="692" y="1541"/>
                  </a:lnTo>
                  <a:cubicBezTo>
                    <a:pt x="697" y="1541"/>
                    <a:pt x="702" y="1540"/>
                    <a:pt x="706" y="1538"/>
                  </a:cubicBezTo>
                  <a:cubicBezTo>
                    <a:pt x="709" y="1537"/>
                    <a:pt x="712" y="1536"/>
                    <a:pt x="714" y="1535"/>
                  </a:cubicBezTo>
                  <a:cubicBezTo>
                    <a:pt x="723" y="1529"/>
                    <a:pt x="731" y="1522"/>
                    <a:pt x="736" y="1512"/>
                  </a:cubicBezTo>
                  <a:cubicBezTo>
                    <a:pt x="737" y="1511"/>
                    <a:pt x="738" y="1509"/>
                    <a:pt x="739" y="1507"/>
                  </a:cubicBezTo>
                  <a:cubicBezTo>
                    <a:pt x="766" y="1492"/>
                    <a:pt x="803" y="1481"/>
                    <a:pt x="822" y="1459"/>
                  </a:cubicBezTo>
                  <a:cubicBezTo>
                    <a:pt x="823" y="1458"/>
                    <a:pt x="824" y="1456"/>
                    <a:pt x="825" y="1454"/>
                  </a:cubicBezTo>
                  <a:cubicBezTo>
                    <a:pt x="831" y="1444"/>
                    <a:pt x="835" y="1433"/>
                    <a:pt x="837" y="1421"/>
                  </a:cubicBezTo>
                  <a:cubicBezTo>
                    <a:pt x="839" y="1420"/>
                    <a:pt x="841" y="1418"/>
                    <a:pt x="842" y="1416"/>
                  </a:cubicBezTo>
                  <a:cubicBezTo>
                    <a:pt x="843" y="1415"/>
                    <a:pt x="843" y="1415"/>
                    <a:pt x="843" y="1415"/>
                  </a:cubicBezTo>
                  <a:cubicBezTo>
                    <a:pt x="843" y="1414"/>
                    <a:pt x="844" y="1414"/>
                    <a:pt x="844" y="1413"/>
                  </a:cubicBezTo>
                  <a:lnTo>
                    <a:pt x="847" y="1416"/>
                  </a:lnTo>
                  <a:cubicBezTo>
                    <a:pt x="847" y="1417"/>
                    <a:pt x="847" y="1418"/>
                    <a:pt x="847" y="1420"/>
                  </a:cubicBezTo>
                  <a:cubicBezTo>
                    <a:pt x="847" y="1421"/>
                    <a:pt x="847" y="1423"/>
                    <a:pt x="847" y="1424"/>
                  </a:cubicBezTo>
                  <a:cubicBezTo>
                    <a:pt x="845" y="1425"/>
                    <a:pt x="842" y="1426"/>
                    <a:pt x="839" y="1427"/>
                  </a:cubicBezTo>
                  <a:cubicBezTo>
                    <a:pt x="838" y="1428"/>
                    <a:pt x="837" y="1428"/>
                    <a:pt x="837" y="1429"/>
                  </a:cubicBezTo>
                  <a:cubicBezTo>
                    <a:pt x="836" y="1430"/>
                    <a:pt x="837" y="1431"/>
                    <a:pt x="837" y="1431"/>
                  </a:cubicBezTo>
                  <a:cubicBezTo>
                    <a:pt x="837" y="1432"/>
                    <a:pt x="837" y="1432"/>
                    <a:pt x="837" y="1433"/>
                  </a:cubicBezTo>
                  <a:lnTo>
                    <a:pt x="837" y="1436"/>
                  </a:lnTo>
                  <a:lnTo>
                    <a:pt x="837" y="1437"/>
                  </a:lnTo>
                  <a:cubicBezTo>
                    <a:pt x="838" y="1437"/>
                    <a:pt x="838" y="1438"/>
                    <a:pt x="838" y="1438"/>
                  </a:cubicBezTo>
                  <a:cubicBezTo>
                    <a:pt x="839" y="1438"/>
                    <a:pt x="839" y="1438"/>
                    <a:pt x="840" y="1438"/>
                  </a:cubicBezTo>
                  <a:lnTo>
                    <a:pt x="841" y="1438"/>
                  </a:lnTo>
                  <a:cubicBezTo>
                    <a:pt x="842" y="1438"/>
                    <a:pt x="842" y="1437"/>
                    <a:pt x="842" y="1437"/>
                  </a:cubicBezTo>
                  <a:cubicBezTo>
                    <a:pt x="849" y="1428"/>
                    <a:pt x="914" y="1473"/>
                    <a:pt x="929" y="1480"/>
                  </a:cubicBezTo>
                  <a:cubicBezTo>
                    <a:pt x="957" y="1493"/>
                    <a:pt x="987" y="1500"/>
                    <a:pt x="1018" y="1500"/>
                  </a:cubicBezTo>
                  <a:cubicBezTo>
                    <a:pt x="1020" y="1500"/>
                    <a:pt x="1022" y="1500"/>
                    <a:pt x="1024" y="1500"/>
                  </a:cubicBezTo>
                  <a:cubicBezTo>
                    <a:pt x="1079" y="1500"/>
                    <a:pt x="1133" y="1497"/>
                    <a:pt x="1175" y="1460"/>
                  </a:cubicBezTo>
                  <a:cubicBezTo>
                    <a:pt x="1192" y="1464"/>
                    <a:pt x="1185" y="1460"/>
                    <a:pt x="1208" y="1459"/>
                  </a:cubicBezTo>
                  <a:cubicBezTo>
                    <a:pt x="1236" y="1460"/>
                    <a:pt x="1263" y="1464"/>
                    <a:pt x="1290" y="1471"/>
                  </a:cubicBezTo>
                  <a:cubicBezTo>
                    <a:pt x="1306" y="1475"/>
                    <a:pt x="1322" y="1477"/>
                    <a:pt x="1339" y="1477"/>
                  </a:cubicBezTo>
                  <a:cubicBezTo>
                    <a:pt x="1350" y="1477"/>
                    <a:pt x="1361" y="1476"/>
                    <a:pt x="1373" y="1474"/>
                  </a:cubicBezTo>
                  <a:cubicBezTo>
                    <a:pt x="1375" y="1473"/>
                    <a:pt x="1376" y="1471"/>
                    <a:pt x="1377" y="1470"/>
                  </a:cubicBezTo>
                  <a:cubicBezTo>
                    <a:pt x="1378" y="1468"/>
                    <a:pt x="1378" y="1467"/>
                    <a:pt x="1378" y="1466"/>
                  </a:cubicBezTo>
                  <a:cubicBezTo>
                    <a:pt x="1378" y="1464"/>
                    <a:pt x="1378" y="1463"/>
                    <a:pt x="1377" y="1462"/>
                  </a:cubicBezTo>
                  <a:cubicBezTo>
                    <a:pt x="1358" y="1405"/>
                    <a:pt x="1329" y="1357"/>
                    <a:pt x="1262" y="1352"/>
                  </a:cubicBezTo>
                  <a:cubicBezTo>
                    <a:pt x="1227" y="1350"/>
                    <a:pt x="1138" y="1375"/>
                    <a:pt x="1132" y="1418"/>
                  </a:cubicBezTo>
                  <a:cubicBezTo>
                    <a:pt x="1099" y="1406"/>
                    <a:pt x="1059" y="1406"/>
                    <a:pt x="1025" y="1393"/>
                  </a:cubicBezTo>
                  <a:cubicBezTo>
                    <a:pt x="949" y="1365"/>
                    <a:pt x="1035" y="1243"/>
                    <a:pt x="1056" y="1201"/>
                  </a:cubicBezTo>
                  <a:cubicBezTo>
                    <a:pt x="1068" y="1176"/>
                    <a:pt x="1081" y="1150"/>
                    <a:pt x="1093" y="1124"/>
                  </a:cubicBezTo>
                  <a:lnTo>
                    <a:pt x="1096" y="1124"/>
                  </a:lnTo>
                  <a:cubicBezTo>
                    <a:pt x="1099" y="1124"/>
                    <a:pt x="1101" y="1123"/>
                    <a:pt x="1104" y="1122"/>
                  </a:cubicBezTo>
                  <a:cubicBezTo>
                    <a:pt x="1107" y="1120"/>
                    <a:pt x="1109" y="1118"/>
                    <a:pt x="1111" y="1115"/>
                  </a:cubicBezTo>
                  <a:cubicBezTo>
                    <a:pt x="1112" y="1113"/>
                    <a:pt x="1113" y="1110"/>
                    <a:pt x="1113" y="1108"/>
                  </a:cubicBezTo>
                  <a:cubicBezTo>
                    <a:pt x="1122" y="1083"/>
                    <a:pt x="1133" y="1058"/>
                    <a:pt x="1146" y="1036"/>
                  </a:cubicBezTo>
                  <a:cubicBezTo>
                    <a:pt x="1154" y="1022"/>
                    <a:pt x="1162" y="1009"/>
                    <a:pt x="1171" y="997"/>
                  </a:cubicBezTo>
                  <a:cubicBezTo>
                    <a:pt x="1172" y="996"/>
                    <a:pt x="1173" y="994"/>
                    <a:pt x="1174" y="993"/>
                  </a:cubicBezTo>
                  <a:cubicBezTo>
                    <a:pt x="1180" y="981"/>
                    <a:pt x="1186" y="969"/>
                    <a:pt x="1190" y="956"/>
                  </a:cubicBezTo>
                  <a:cubicBezTo>
                    <a:pt x="1208" y="944"/>
                    <a:pt x="1229" y="935"/>
                    <a:pt x="1247" y="923"/>
                  </a:cubicBezTo>
                  <a:lnTo>
                    <a:pt x="1248" y="923"/>
                  </a:lnTo>
                  <a:lnTo>
                    <a:pt x="1249" y="923"/>
                  </a:lnTo>
                  <a:lnTo>
                    <a:pt x="1250" y="922"/>
                  </a:lnTo>
                  <a:cubicBezTo>
                    <a:pt x="1253" y="921"/>
                    <a:pt x="1256" y="918"/>
                    <a:pt x="1258" y="915"/>
                  </a:cubicBezTo>
                  <a:cubicBezTo>
                    <a:pt x="1287" y="896"/>
                    <a:pt x="1314" y="872"/>
                    <a:pt x="1336" y="845"/>
                  </a:cubicBezTo>
                  <a:cubicBezTo>
                    <a:pt x="1383" y="786"/>
                    <a:pt x="1408" y="700"/>
                    <a:pt x="1424" y="626"/>
                  </a:cubicBezTo>
                  <a:cubicBezTo>
                    <a:pt x="1442" y="651"/>
                    <a:pt x="1463" y="674"/>
                    <a:pt x="1486" y="695"/>
                  </a:cubicBezTo>
                  <a:cubicBezTo>
                    <a:pt x="1533" y="736"/>
                    <a:pt x="1586" y="769"/>
                    <a:pt x="1632" y="814"/>
                  </a:cubicBezTo>
                  <a:cubicBezTo>
                    <a:pt x="1689" y="871"/>
                    <a:pt x="1734" y="939"/>
                    <a:pt x="1787" y="1001"/>
                  </a:cubicBezTo>
                  <a:cubicBezTo>
                    <a:pt x="1874" y="1102"/>
                    <a:pt x="1964" y="1189"/>
                    <a:pt x="2105" y="1185"/>
                  </a:cubicBezTo>
                  <a:cubicBezTo>
                    <a:pt x="2107" y="1210"/>
                    <a:pt x="2112" y="1234"/>
                    <a:pt x="2121" y="1257"/>
                  </a:cubicBezTo>
                  <a:cubicBezTo>
                    <a:pt x="2123" y="1266"/>
                    <a:pt x="2127" y="1275"/>
                    <a:pt x="2132" y="1283"/>
                  </a:cubicBezTo>
                  <a:cubicBezTo>
                    <a:pt x="2133" y="1284"/>
                    <a:pt x="2133" y="1285"/>
                    <a:pt x="2134" y="1286"/>
                  </a:cubicBezTo>
                  <a:cubicBezTo>
                    <a:pt x="2133" y="1286"/>
                    <a:pt x="2133" y="1286"/>
                    <a:pt x="2133" y="1286"/>
                  </a:cubicBezTo>
                  <a:cubicBezTo>
                    <a:pt x="2132" y="1287"/>
                    <a:pt x="2132" y="1288"/>
                    <a:pt x="2132" y="1289"/>
                  </a:cubicBezTo>
                  <a:cubicBezTo>
                    <a:pt x="2132" y="1290"/>
                    <a:pt x="2132" y="1290"/>
                    <a:pt x="2133" y="1291"/>
                  </a:cubicBezTo>
                  <a:cubicBezTo>
                    <a:pt x="2133" y="1292"/>
                    <a:pt x="2134" y="1292"/>
                    <a:pt x="2135" y="1293"/>
                  </a:cubicBezTo>
                  <a:lnTo>
                    <a:pt x="2137" y="1293"/>
                  </a:lnTo>
                  <a:cubicBezTo>
                    <a:pt x="2138" y="1296"/>
                    <a:pt x="2139" y="1300"/>
                    <a:pt x="2139" y="1304"/>
                  </a:cubicBezTo>
                  <a:cubicBezTo>
                    <a:pt x="2140" y="1320"/>
                    <a:pt x="2144" y="1337"/>
                    <a:pt x="2145" y="1353"/>
                  </a:cubicBezTo>
                  <a:cubicBezTo>
                    <a:pt x="2152" y="1411"/>
                    <a:pt x="2147" y="1477"/>
                    <a:pt x="2167" y="1533"/>
                  </a:cubicBezTo>
                  <a:cubicBezTo>
                    <a:pt x="2175" y="1562"/>
                    <a:pt x="2180" y="1591"/>
                    <a:pt x="2184" y="1621"/>
                  </a:cubicBezTo>
                  <a:cubicBezTo>
                    <a:pt x="2187" y="1637"/>
                    <a:pt x="2191" y="1653"/>
                    <a:pt x="2194" y="1669"/>
                  </a:cubicBezTo>
                  <a:cubicBezTo>
                    <a:pt x="2193" y="1672"/>
                    <a:pt x="2191" y="1673"/>
                    <a:pt x="2190" y="1676"/>
                  </a:cubicBezTo>
                  <a:cubicBezTo>
                    <a:pt x="2177" y="1697"/>
                    <a:pt x="2161" y="1714"/>
                    <a:pt x="2141" y="1726"/>
                  </a:cubicBezTo>
                  <a:cubicBezTo>
                    <a:pt x="2134" y="1730"/>
                    <a:pt x="2128" y="1733"/>
                    <a:pt x="2121" y="1736"/>
                  </a:cubicBezTo>
                  <a:cubicBezTo>
                    <a:pt x="2096" y="1743"/>
                    <a:pt x="2070" y="1749"/>
                    <a:pt x="2044" y="1753"/>
                  </a:cubicBezTo>
                  <a:cubicBezTo>
                    <a:pt x="2015" y="1760"/>
                    <a:pt x="1986" y="1770"/>
                    <a:pt x="1958" y="1778"/>
                  </a:cubicBezTo>
                  <a:cubicBezTo>
                    <a:pt x="1922" y="1788"/>
                    <a:pt x="1891" y="1811"/>
                    <a:pt x="1856" y="1823"/>
                  </a:cubicBezTo>
                  <a:cubicBezTo>
                    <a:pt x="1819" y="1837"/>
                    <a:pt x="1781" y="1848"/>
                    <a:pt x="1742" y="1858"/>
                  </a:cubicBezTo>
                  <a:cubicBezTo>
                    <a:pt x="1725" y="1861"/>
                    <a:pt x="1700" y="1864"/>
                    <a:pt x="1691" y="1881"/>
                  </a:cubicBezTo>
                  <a:cubicBezTo>
                    <a:pt x="1660" y="1879"/>
                    <a:pt x="1626" y="1878"/>
                    <a:pt x="1601" y="1899"/>
                  </a:cubicBezTo>
                  <a:cubicBezTo>
                    <a:pt x="1561" y="1931"/>
                    <a:pt x="1491" y="1947"/>
                    <a:pt x="1486" y="2008"/>
                  </a:cubicBezTo>
                  <a:cubicBezTo>
                    <a:pt x="1484" y="2011"/>
                    <a:pt x="1483" y="2015"/>
                    <a:pt x="1482" y="2018"/>
                  </a:cubicBezTo>
                  <a:cubicBezTo>
                    <a:pt x="1482" y="2019"/>
                    <a:pt x="1482" y="2019"/>
                    <a:pt x="1482" y="2019"/>
                  </a:cubicBezTo>
                  <a:cubicBezTo>
                    <a:pt x="1482" y="2021"/>
                    <a:pt x="1483" y="2022"/>
                    <a:pt x="1484" y="2024"/>
                  </a:cubicBezTo>
                  <a:cubicBezTo>
                    <a:pt x="1485" y="2025"/>
                    <a:pt x="1486" y="2027"/>
                    <a:pt x="1487" y="2028"/>
                  </a:cubicBezTo>
                  <a:cubicBezTo>
                    <a:pt x="1489" y="2029"/>
                    <a:pt x="1490" y="2029"/>
                    <a:pt x="1492" y="2029"/>
                  </a:cubicBezTo>
                  <a:lnTo>
                    <a:pt x="1496" y="2029"/>
                  </a:lnTo>
                  <a:cubicBezTo>
                    <a:pt x="1496" y="2030"/>
                    <a:pt x="1497" y="2030"/>
                    <a:pt x="1497" y="2030"/>
                  </a:cubicBezTo>
                  <a:cubicBezTo>
                    <a:pt x="1499" y="2030"/>
                    <a:pt x="1500" y="2029"/>
                    <a:pt x="1502" y="2028"/>
                  </a:cubicBezTo>
                  <a:cubicBezTo>
                    <a:pt x="1503" y="2027"/>
                    <a:pt x="1504" y="2026"/>
                    <a:pt x="1505" y="2025"/>
                  </a:cubicBezTo>
                  <a:cubicBezTo>
                    <a:pt x="1505" y="2023"/>
                    <a:pt x="1507" y="2022"/>
                    <a:pt x="1507" y="2020"/>
                  </a:cubicBezTo>
                  <a:cubicBezTo>
                    <a:pt x="1507" y="2019"/>
                    <a:pt x="1506" y="2017"/>
                    <a:pt x="1506" y="2016"/>
                  </a:cubicBezTo>
                  <a:cubicBezTo>
                    <a:pt x="1507" y="2015"/>
                    <a:pt x="1509" y="2013"/>
                    <a:pt x="1510" y="2012"/>
                  </a:cubicBezTo>
                  <a:cubicBezTo>
                    <a:pt x="1532" y="2003"/>
                    <a:pt x="1555" y="1998"/>
                    <a:pt x="1578" y="1996"/>
                  </a:cubicBezTo>
                  <a:lnTo>
                    <a:pt x="1599" y="1996"/>
                  </a:lnTo>
                  <a:lnTo>
                    <a:pt x="1611" y="1996"/>
                  </a:lnTo>
                  <a:cubicBezTo>
                    <a:pt x="1638" y="1996"/>
                    <a:pt x="1680" y="2020"/>
                    <a:pt x="1703" y="1993"/>
                  </a:cubicBezTo>
                  <a:cubicBezTo>
                    <a:pt x="1706" y="1989"/>
                    <a:pt x="1710" y="1984"/>
                    <a:pt x="1713" y="1979"/>
                  </a:cubicBezTo>
                  <a:cubicBezTo>
                    <a:pt x="1714" y="1977"/>
                    <a:pt x="1715" y="1975"/>
                    <a:pt x="1715" y="1973"/>
                  </a:cubicBezTo>
                  <a:cubicBezTo>
                    <a:pt x="1720" y="1970"/>
                    <a:pt x="1724" y="1965"/>
                    <a:pt x="1727" y="1960"/>
                  </a:cubicBezTo>
                  <a:cubicBezTo>
                    <a:pt x="1727" y="1960"/>
                    <a:pt x="1727" y="1959"/>
                    <a:pt x="1728" y="1959"/>
                  </a:cubicBezTo>
                  <a:lnTo>
                    <a:pt x="1747" y="1952"/>
                  </a:lnTo>
                  <a:cubicBezTo>
                    <a:pt x="1753" y="1954"/>
                    <a:pt x="1760" y="1955"/>
                    <a:pt x="1766" y="1956"/>
                  </a:cubicBezTo>
                  <a:cubicBezTo>
                    <a:pt x="1769" y="1957"/>
                    <a:pt x="1772" y="1957"/>
                    <a:pt x="1774" y="1957"/>
                  </a:cubicBezTo>
                  <a:cubicBezTo>
                    <a:pt x="1782" y="1957"/>
                    <a:pt x="1790" y="1955"/>
                    <a:pt x="1797" y="1951"/>
                  </a:cubicBezTo>
                  <a:cubicBezTo>
                    <a:pt x="1804" y="1947"/>
                    <a:pt x="1810" y="1941"/>
                    <a:pt x="1814" y="1934"/>
                  </a:cubicBezTo>
                  <a:lnTo>
                    <a:pt x="1823" y="1932"/>
                  </a:lnTo>
                  <a:cubicBezTo>
                    <a:pt x="1829" y="1934"/>
                    <a:pt x="1836" y="1935"/>
                    <a:pt x="1842" y="1935"/>
                  </a:cubicBezTo>
                  <a:cubicBezTo>
                    <a:pt x="1853" y="1935"/>
                    <a:pt x="1863" y="1931"/>
                    <a:pt x="1872" y="1927"/>
                  </a:cubicBezTo>
                  <a:cubicBezTo>
                    <a:pt x="1875" y="1925"/>
                    <a:pt x="1877" y="1924"/>
                    <a:pt x="1880" y="1922"/>
                  </a:cubicBezTo>
                  <a:cubicBezTo>
                    <a:pt x="1887" y="1922"/>
                    <a:pt x="1893" y="1920"/>
                    <a:pt x="1901" y="1919"/>
                  </a:cubicBezTo>
                  <a:cubicBezTo>
                    <a:pt x="1909" y="1923"/>
                    <a:pt x="1919" y="1925"/>
                    <a:pt x="1929" y="1925"/>
                  </a:cubicBezTo>
                  <a:lnTo>
                    <a:pt x="1930" y="1925"/>
                  </a:lnTo>
                  <a:cubicBezTo>
                    <a:pt x="1938" y="1925"/>
                    <a:pt x="1945" y="1923"/>
                    <a:pt x="1952" y="1920"/>
                  </a:cubicBezTo>
                  <a:cubicBezTo>
                    <a:pt x="1959" y="1916"/>
                    <a:pt x="1964" y="1910"/>
                    <a:pt x="1968" y="1904"/>
                  </a:cubicBezTo>
                  <a:cubicBezTo>
                    <a:pt x="1968" y="1903"/>
                    <a:pt x="1969" y="1902"/>
                    <a:pt x="1969" y="1901"/>
                  </a:cubicBezTo>
                  <a:lnTo>
                    <a:pt x="1992" y="1893"/>
                  </a:lnTo>
                  <a:cubicBezTo>
                    <a:pt x="2009" y="1888"/>
                    <a:pt x="2020" y="1892"/>
                    <a:pt x="2036" y="1889"/>
                  </a:cubicBezTo>
                  <a:cubicBezTo>
                    <a:pt x="2052" y="1885"/>
                    <a:pt x="2069" y="1882"/>
                    <a:pt x="2085" y="1877"/>
                  </a:cubicBezTo>
                  <a:cubicBezTo>
                    <a:pt x="2083" y="1879"/>
                    <a:pt x="2081" y="1882"/>
                    <a:pt x="2079" y="1884"/>
                  </a:cubicBezTo>
                  <a:cubicBezTo>
                    <a:pt x="2070" y="1892"/>
                    <a:pt x="2061" y="1901"/>
                    <a:pt x="2051" y="1908"/>
                  </a:cubicBezTo>
                  <a:lnTo>
                    <a:pt x="2045" y="1903"/>
                  </a:lnTo>
                  <a:cubicBezTo>
                    <a:pt x="2034" y="1898"/>
                    <a:pt x="2021" y="1896"/>
                    <a:pt x="2008" y="1896"/>
                  </a:cubicBezTo>
                  <a:cubicBezTo>
                    <a:pt x="2003" y="1896"/>
                    <a:pt x="1998" y="1896"/>
                    <a:pt x="1993" y="1897"/>
                  </a:cubicBezTo>
                  <a:cubicBezTo>
                    <a:pt x="1959" y="1901"/>
                    <a:pt x="1940" y="1945"/>
                    <a:pt x="1934" y="1983"/>
                  </a:cubicBezTo>
                  <a:cubicBezTo>
                    <a:pt x="1933" y="1985"/>
                    <a:pt x="1931" y="1987"/>
                    <a:pt x="1930" y="1989"/>
                  </a:cubicBezTo>
                  <a:cubicBezTo>
                    <a:pt x="1925" y="1997"/>
                    <a:pt x="1923" y="2007"/>
                    <a:pt x="1923" y="2017"/>
                  </a:cubicBezTo>
                  <a:cubicBezTo>
                    <a:pt x="1923" y="2027"/>
                    <a:pt x="1925" y="2037"/>
                    <a:pt x="1930" y="2045"/>
                  </a:cubicBezTo>
                  <a:cubicBezTo>
                    <a:pt x="1931" y="2046"/>
                    <a:pt x="1931" y="2046"/>
                    <a:pt x="1931" y="2047"/>
                  </a:cubicBezTo>
                  <a:cubicBezTo>
                    <a:pt x="1933" y="2050"/>
                    <a:pt x="1934" y="2051"/>
                    <a:pt x="1937" y="2053"/>
                  </a:cubicBezTo>
                  <a:cubicBezTo>
                    <a:pt x="1939" y="2054"/>
                    <a:pt x="1941" y="2055"/>
                    <a:pt x="1944" y="2055"/>
                  </a:cubicBezTo>
                  <a:cubicBezTo>
                    <a:pt x="1946" y="2055"/>
                    <a:pt x="1949" y="2054"/>
                    <a:pt x="1951" y="2053"/>
                  </a:cubicBezTo>
                  <a:cubicBezTo>
                    <a:pt x="1953" y="2051"/>
                    <a:pt x="1954" y="2050"/>
                    <a:pt x="1956" y="2047"/>
                  </a:cubicBezTo>
                  <a:cubicBezTo>
                    <a:pt x="1957" y="2046"/>
                    <a:pt x="1958" y="2044"/>
                    <a:pt x="1958" y="2042"/>
                  </a:cubicBezTo>
                  <a:cubicBezTo>
                    <a:pt x="1959" y="2032"/>
                    <a:pt x="1961" y="2022"/>
                    <a:pt x="1967" y="2013"/>
                  </a:cubicBezTo>
                  <a:cubicBezTo>
                    <a:pt x="1969" y="2009"/>
                    <a:pt x="1973" y="2004"/>
                    <a:pt x="1976" y="2001"/>
                  </a:cubicBezTo>
                  <a:cubicBezTo>
                    <a:pt x="1987" y="1992"/>
                    <a:pt x="1999" y="1984"/>
                    <a:pt x="2011" y="1977"/>
                  </a:cubicBezTo>
                  <a:cubicBezTo>
                    <a:pt x="2016" y="1974"/>
                    <a:pt x="2020" y="1971"/>
                    <a:pt x="2025" y="1969"/>
                  </a:cubicBezTo>
                  <a:cubicBezTo>
                    <a:pt x="2033" y="1966"/>
                    <a:pt x="2041" y="1965"/>
                    <a:pt x="2050" y="1965"/>
                  </a:cubicBezTo>
                  <a:cubicBezTo>
                    <a:pt x="2054" y="1965"/>
                    <a:pt x="2059" y="1965"/>
                    <a:pt x="2063" y="1966"/>
                  </a:cubicBezTo>
                  <a:cubicBezTo>
                    <a:pt x="2072" y="1968"/>
                    <a:pt x="2080" y="1969"/>
                    <a:pt x="2089" y="1969"/>
                  </a:cubicBezTo>
                  <a:cubicBezTo>
                    <a:pt x="2097" y="1969"/>
                    <a:pt x="2106" y="1968"/>
                    <a:pt x="2114" y="1966"/>
                  </a:cubicBezTo>
                  <a:cubicBezTo>
                    <a:pt x="2121" y="1965"/>
                    <a:pt x="2128" y="1963"/>
                    <a:pt x="2135" y="1959"/>
                  </a:cubicBezTo>
                  <a:cubicBezTo>
                    <a:pt x="2144" y="1954"/>
                    <a:pt x="2151" y="1946"/>
                    <a:pt x="2156" y="1937"/>
                  </a:cubicBezTo>
                  <a:cubicBezTo>
                    <a:pt x="2160" y="1930"/>
                    <a:pt x="2163" y="1922"/>
                    <a:pt x="2164" y="1914"/>
                  </a:cubicBezTo>
                  <a:lnTo>
                    <a:pt x="2165" y="1912"/>
                  </a:lnTo>
                  <a:cubicBezTo>
                    <a:pt x="2166" y="1911"/>
                    <a:pt x="2168" y="1910"/>
                    <a:pt x="2169" y="1909"/>
                  </a:cubicBezTo>
                  <a:cubicBezTo>
                    <a:pt x="2171" y="1910"/>
                    <a:pt x="2173" y="1910"/>
                    <a:pt x="2175" y="1910"/>
                  </a:cubicBezTo>
                  <a:cubicBezTo>
                    <a:pt x="2186" y="1910"/>
                    <a:pt x="2196" y="1907"/>
                    <a:pt x="2205" y="1902"/>
                  </a:cubicBezTo>
                  <a:cubicBezTo>
                    <a:pt x="2214" y="1897"/>
                    <a:pt x="2220" y="1889"/>
                    <a:pt x="2226" y="1880"/>
                  </a:cubicBezTo>
                  <a:cubicBezTo>
                    <a:pt x="2227" y="1877"/>
                    <a:pt x="2229" y="1876"/>
                    <a:pt x="2230" y="1873"/>
                  </a:cubicBezTo>
                  <a:lnTo>
                    <a:pt x="2246" y="1867"/>
                  </a:lnTo>
                  <a:cubicBezTo>
                    <a:pt x="2249" y="1868"/>
                    <a:pt x="2251" y="1868"/>
                    <a:pt x="2254" y="1868"/>
                  </a:cubicBezTo>
                  <a:cubicBezTo>
                    <a:pt x="2263" y="1868"/>
                    <a:pt x="2272" y="1865"/>
                    <a:pt x="2280" y="1861"/>
                  </a:cubicBezTo>
                  <a:cubicBezTo>
                    <a:pt x="2287" y="1856"/>
                    <a:pt x="2293" y="1849"/>
                    <a:pt x="2298" y="1842"/>
                  </a:cubicBezTo>
                  <a:cubicBezTo>
                    <a:pt x="2298" y="1841"/>
                    <a:pt x="2299" y="1842"/>
                    <a:pt x="2299" y="1841"/>
                  </a:cubicBezTo>
                  <a:lnTo>
                    <a:pt x="2303" y="1838"/>
                  </a:lnTo>
                  <a:cubicBezTo>
                    <a:pt x="2306" y="1836"/>
                    <a:pt x="2310" y="1834"/>
                    <a:pt x="2313" y="1831"/>
                  </a:cubicBezTo>
                  <a:cubicBezTo>
                    <a:pt x="2314" y="1836"/>
                    <a:pt x="2315" y="1840"/>
                    <a:pt x="2318" y="1845"/>
                  </a:cubicBezTo>
                  <a:cubicBezTo>
                    <a:pt x="2321" y="1852"/>
                    <a:pt x="2328" y="1857"/>
                    <a:pt x="2335" y="1861"/>
                  </a:cubicBezTo>
                  <a:cubicBezTo>
                    <a:pt x="2335" y="1862"/>
                    <a:pt x="2335" y="1862"/>
                    <a:pt x="2336" y="1862"/>
                  </a:cubicBezTo>
                  <a:cubicBezTo>
                    <a:pt x="2339" y="1865"/>
                    <a:pt x="2343" y="1868"/>
                    <a:pt x="2347" y="1871"/>
                  </a:cubicBezTo>
                  <a:cubicBezTo>
                    <a:pt x="2352" y="1874"/>
                    <a:pt x="2358" y="1876"/>
                    <a:pt x="2364" y="1877"/>
                  </a:cubicBezTo>
                  <a:cubicBezTo>
                    <a:pt x="2369" y="1878"/>
                    <a:pt x="2374" y="1878"/>
                    <a:pt x="2379" y="1878"/>
                  </a:cubicBezTo>
                  <a:cubicBezTo>
                    <a:pt x="2384" y="1878"/>
                    <a:pt x="2389" y="1878"/>
                    <a:pt x="2393" y="1877"/>
                  </a:cubicBezTo>
                  <a:cubicBezTo>
                    <a:pt x="2408" y="1880"/>
                    <a:pt x="2423" y="1882"/>
                    <a:pt x="2437" y="1884"/>
                  </a:cubicBezTo>
                  <a:cubicBezTo>
                    <a:pt x="2442" y="1886"/>
                    <a:pt x="2448" y="1887"/>
                    <a:pt x="2453" y="1888"/>
                  </a:cubicBezTo>
                  <a:cubicBezTo>
                    <a:pt x="2462" y="1890"/>
                    <a:pt x="2472" y="1891"/>
                    <a:pt x="2482" y="1891"/>
                  </a:cubicBezTo>
                  <a:cubicBezTo>
                    <a:pt x="2493" y="1891"/>
                    <a:pt x="2504" y="1890"/>
                    <a:pt x="2515" y="1887"/>
                  </a:cubicBezTo>
                  <a:cubicBezTo>
                    <a:pt x="2520" y="1893"/>
                    <a:pt x="2527" y="1899"/>
                    <a:pt x="2534" y="1903"/>
                  </a:cubicBezTo>
                  <a:cubicBezTo>
                    <a:pt x="2546" y="1910"/>
                    <a:pt x="2560" y="1914"/>
                    <a:pt x="2574" y="1914"/>
                  </a:cubicBezTo>
                  <a:cubicBezTo>
                    <a:pt x="2587" y="1914"/>
                    <a:pt x="2601" y="1910"/>
                    <a:pt x="2613" y="1903"/>
                  </a:cubicBezTo>
                  <a:cubicBezTo>
                    <a:pt x="2614" y="1902"/>
                    <a:pt x="2616" y="1901"/>
                    <a:pt x="2618" y="1900"/>
                  </a:cubicBezTo>
                  <a:cubicBezTo>
                    <a:pt x="2621" y="1903"/>
                    <a:pt x="2624" y="1906"/>
                    <a:pt x="2628" y="1908"/>
                  </a:cubicBezTo>
                  <a:cubicBezTo>
                    <a:pt x="2637" y="1913"/>
                    <a:pt x="2646" y="1916"/>
                    <a:pt x="2657" y="1916"/>
                  </a:cubicBezTo>
                  <a:cubicBezTo>
                    <a:pt x="2667" y="1916"/>
                    <a:pt x="2678" y="1913"/>
                    <a:pt x="2687" y="1908"/>
                  </a:cubicBezTo>
                  <a:cubicBezTo>
                    <a:pt x="2691" y="1906"/>
                    <a:pt x="2694" y="1903"/>
                    <a:pt x="2697" y="1900"/>
                  </a:cubicBezTo>
                  <a:cubicBezTo>
                    <a:pt x="2707" y="1905"/>
                    <a:pt x="2717" y="1907"/>
                    <a:pt x="2728" y="1907"/>
                  </a:cubicBezTo>
                  <a:cubicBezTo>
                    <a:pt x="2738" y="1907"/>
                    <a:pt x="2748" y="1905"/>
                    <a:pt x="2758" y="1900"/>
                  </a:cubicBezTo>
                  <a:cubicBezTo>
                    <a:pt x="2773" y="1894"/>
                    <a:pt x="2775" y="1887"/>
                    <a:pt x="2787" y="1884"/>
                  </a:cubicBezTo>
                  <a:cubicBezTo>
                    <a:pt x="2795" y="1886"/>
                    <a:pt x="2804" y="1887"/>
                    <a:pt x="2812" y="1887"/>
                  </a:cubicBezTo>
                  <a:cubicBezTo>
                    <a:pt x="2820" y="1887"/>
                    <a:pt x="2829" y="1886"/>
                    <a:pt x="2837" y="1884"/>
                  </a:cubicBezTo>
                  <a:cubicBezTo>
                    <a:pt x="2840" y="1883"/>
                    <a:pt x="2843" y="1881"/>
                    <a:pt x="2846" y="1879"/>
                  </a:cubicBezTo>
                  <a:cubicBezTo>
                    <a:pt x="2856" y="1874"/>
                    <a:pt x="2864" y="1866"/>
                    <a:pt x="2869" y="1857"/>
                  </a:cubicBezTo>
                  <a:cubicBezTo>
                    <a:pt x="2872" y="1861"/>
                    <a:pt x="2874" y="1864"/>
                    <a:pt x="2877" y="1867"/>
                  </a:cubicBezTo>
                  <a:cubicBezTo>
                    <a:pt x="2888" y="1879"/>
                    <a:pt x="2913" y="1877"/>
                    <a:pt x="2913" y="1857"/>
                  </a:cubicBezTo>
                  <a:cubicBezTo>
                    <a:pt x="2913" y="1844"/>
                    <a:pt x="2916" y="1823"/>
                    <a:pt x="2904" y="1813"/>
                  </a:cubicBezTo>
                  <a:cubicBezTo>
                    <a:pt x="2903" y="1813"/>
                    <a:pt x="2902" y="1812"/>
                    <a:pt x="2902" y="1812"/>
                  </a:cubicBezTo>
                  <a:cubicBezTo>
                    <a:pt x="2898" y="1810"/>
                    <a:pt x="2893" y="1808"/>
                    <a:pt x="2888" y="1808"/>
                  </a:cubicBezTo>
                  <a:cubicBezTo>
                    <a:pt x="2885" y="1808"/>
                    <a:pt x="2882" y="1809"/>
                    <a:pt x="2879" y="1810"/>
                  </a:cubicBezTo>
                  <a:moveTo>
                    <a:pt x="1353" y="1448"/>
                  </a:moveTo>
                  <a:lnTo>
                    <a:pt x="1357" y="1458"/>
                  </a:lnTo>
                  <a:lnTo>
                    <a:pt x="1352" y="1458"/>
                  </a:lnTo>
                  <a:cubicBezTo>
                    <a:pt x="1353" y="1456"/>
                    <a:pt x="1353" y="1453"/>
                    <a:pt x="1353" y="1450"/>
                  </a:cubicBezTo>
                  <a:cubicBezTo>
                    <a:pt x="1353" y="1449"/>
                    <a:pt x="1353" y="1449"/>
                    <a:pt x="1353" y="1448"/>
                  </a:cubicBezTo>
                  <a:moveTo>
                    <a:pt x="1147" y="1422"/>
                  </a:moveTo>
                  <a:cubicBezTo>
                    <a:pt x="1151" y="1411"/>
                    <a:pt x="1169" y="1403"/>
                    <a:pt x="1178" y="1395"/>
                  </a:cubicBezTo>
                  <a:cubicBezTo>
                    <a:pt x="1181" y="1394"/>
                    <a:pt x="1183" y="1392"/>
                    <a:pt x="1186" y="1391"/>
                  </a:cubicBezTo>
                  <a:cubicBezTo>
                    <a:pt x="1208" y="1378"/>
                    <a:pt x="1234" y="1371"/>
                    <a:pt x="1259" y="1371"/>
                  </a:cubicBezTo>
                  <a:cubicBezTo>
                    <a:pt x="1260" y="1371"/>
                    <a:pt x="1261" y="1371"/>
                    <a:pt x="1262" y="1371"/>
                  </a:cubicBezTo>
                  <a:cubicBezTo>
                    <a:pt x="1263" y="1371"/>
                    <a:pt x="1264" y="1371"/>
                    <a:pt x="1265" y="1371"/>
                  </a:cubicBezTo>
                  <a:cubicBezTo>
                    <a:pt x="1279" y="1371"/>
                    <a:pt x="1292" y="1374"/>
                    <a:pt x="1304" y="1381"/>
                  </a:cubicBezTo>
                  <a:cubicBezTo>
                    <a:pt x="1316" y="1387"/>
                    <a:pt x="1326" y="1398"/>
                    <a:pt x="1333" y="1410"/>
                  </a:cubicBezTo>
                  <a:cubicBezTo>
                    <a:pt x="1315" y="1391"/>
                    <a:pt x="1288" y="1388"/>
                    <a:pt x="1251" y="1389"/>
                  </a:cubicBezTo>
                  <a:cubicBezTo>
                    <a:pt x="1217" y="1400"/>
                    <a:pt x="1184" y="1412"/>
                    <a:pt x="1151" y="1426"/>
                  </a:cubicBezTo>
                  <a:lnTo>
                    <a:pt x="1146" y="1423"/>
                  </a:lnTo>
                  <a:cubicBezTo>
                    <a:pt x="1146" y="1423"/>
                    <a:pt x="1147" y="1423"/>
                    <a:pt x="1147" y="1422"/>
                  </a:cubicBezTo>
                  <a:moveTo>
                    <a:pt x="256" y="1542"/>
                  </a:moveTo>
                  <a:cubicBezTo>
                    <a:pt x="256" y="1544"/>
                    <a:pt x="255" y="1545"/>
                    <a:pt x="255" y="1546"/>
                  </a:cubicBezTo>
                  <a:cubicBezTo>
                    <a:pt x="255" y="1547"/>
                    <a:pt x="256" y="1549"/>
                    <a:pt x="256" y="1550"/>
                  </a:cubicBezTo>
                  <a:lnTo>
                    <a:pt x="228" y="1559"/>
                  </a:lnTo>
                  <a:lnTo>
                    <a:pt x="256" y="1542"/>
                  </a:lnTo>
                  <a:moveTo>
                    <a:pt x="29" y="1715"/>
                  </a:moveTo>
                  <a:cubicBezTo>
                    <a:pt x="31" y="1712"/>
                    <a:pt x="33" y="1710"/>
                    <a:pt x="35" y="1707"/>
                  </a:cubicBezTo>
                  <a:lnTo>
                    <a:pt x="36" y="1707"/>
                  </a:lnTo>
                  <a:cubicBezTo>
                    <a:pt x="37" y="1707"/>
                    <a:pt x="37" y="1707"/>
                    <a:pt x="37" y="1707"/>
                  </a:cubicBezTo>
                  <a:cubicBezTo>
                    <a:pt x="35" y="1710"/>
                    <a:pt x="32" y="1712"/>
                    <a:pt x="30" y="1715"/>
                  </a:cubicBezTo>
                  <a:lnTo>
                    <a:pt x="29" y="1715"/>
                  </a:lnTo>
                  <a:moveTo>
                    <a:pt x="55" y="1693"/>
                  </a:moveTo>
                  <a:lnTo>
                    <a:pt x="50" y="1697"/>
                  </a:lnTo>
                  <a:cubicBezTo>
                    <a:pt x="52" y="1694"/>
                    <a:pt x="54" y="1692"/>
                    <a:pt x="56" y="1689"/>
                  </a:cubicBezTo>
                  <a:lnTo>
                    <a:pt x="56" y="1690"/>
                  </a:lnTo>
                  <a:cubicBezTo>
                    <a:pt x="56" y="1691"/>
                    <a:pt x="56" y="1692"/>
                    <a:pt x="56" y="1693"/>
                  </a:cubicBezTo>
                  <a:lnTo>
                    <a:pt x="55" y="1693"/>
                  </a:lnTo>
                  <a:moveTo>
                    <a:pt x="120" y="1655"/>
                  </a:moveTo>
                  <a:lnTo>
                    <a:pt x="119" y="1655"/>
                  </a:lnTo>
                  <a:lnTo>
                    <a:pt x="113" y="1655"/>
                  </a:lnTo>
                  <a:lnTo>
                    <a:pt x="114" y="1655"/>
                  </a:lnTo>
                  <a:lnTo>
                    <a:pt x="122" y="1651"/>
                  </a:lnTo>
                  <a:lnTo>
                    <a:pt x="120" y="1655"/>
                  </a:lnTo>
                  <a:moveTo>
                    <a:pt x="99" y="1618"/>
                  </a:moveTo>
                  <a:cubicBezTo>
                    <a:pt x="95" y="1620"/>
                    <a:pt x="90" y="1623"/>
                    <a:pt x="86" y="1625"/>
                  </a:cubicBezTo>
                  <a:cubicBezTo>
                    <a:pt x="71" y="1634"/>
                    <a:pt x="58" y="1645"/>
                    <a:pt x="46" y="1658"/>
                  </a:cubicBezTo>
                  <a:cubicBezTo>
                    <a:pt x="35" y="1669"/>
                    <a:pt x="24" y="1681"/>
                    <a:pt x="15" y="1695"/>
                  </a:cubicBezTo>
                  <a:cubicBezTo>
                    <a:pt x="17" y="1675"/>
                    <a:pt x="23" y="1656"/>
                    <a:pt x="33" y="1639"/>
                  </a:cubicBezTo>
                  <a:cubicBezTo>
                    <a:pt x="46" y="1617"/>
                    <a:pt x="64" y="1599"/>
                    <a:pt x="86" y="1586"/>
                  </a:cubicBezTo>
                  <a:cubicBezTo>
                    <a:pt x="90" y="1584"/>
                    <a:pt x="95" y="1581"/>
                    <a:pt x="100" y="1579"/>
                  </a:cubicBezTo>
                  <a:cubicBezTo>
                    <a:pt x="118" y="1571"/>
                    <a:pt x="188" y="1543"/>
                    <a:pt x="202" y="1566"/>
                  </a:cubicBezTo>
                  <a:lnTo>
                    <a:pt x="201" y="1567"/>
                  </a:lnTo>
                  <a:lnTo>
                    <a:pt x="202" y="1567"/>
                  </a:lnTo>
                  <a:cubicBezTo>
                    <a:pt x="195" y="1570"/>
                    <a:pt x="188" y="1572"/>
                    <a:pt x="182" y="1575"/>
                  </a:cubicBezTo>
                  <a:cubicBezTo>
                    <a:pt x="179" y="1576"/>
                    <a:pt x="176" y="1577"/>
                    <a:pt x="173" y="1579"/>
                  </a:cubicBezTo>
                  <a:cubicBezTo>
                    <a:pt x="169" y="1581"/>
                    <a:pt x="166" y="1584"/>
                    <a:pt x="162" y="1587"/>
                  </a:cubicBezTo>
                  <a:cubicBezTo>
                    <a:pt x="161" y="1586"/>
                    <a:pt x="159" y="1586"/>
                    <a:pt x="158" y="1586"/>
                  </a:cubicBezTo>
                  <a:cubicBezTo>
                    <a:pt x="156" y="1586"/>
                    <a:pt x="155" y="1586"/>
                    <a:pt x="153" y="1587"/>
                  </a:cubicBezTo>
                  <a:cubicBezTo>
                    <a:pt x="152" y="1586"/>
                    <a:pt x="152" y="1585"/>
                    <a:pt x="151" y="1585"/>
                  </a:cubicBezTo>
                  <a:cubicBezTo>
                    <a:pt x="150" y="1584"/>
                    <a:pt x="149" y="1584"/>
                    <a:pt x="148" y="1584"/>
                  </a:cubicBezTo>
                  <a:cubicBezTo>
                    <a:pt x="128" y="1580"/>
                    <a:pt x="112" y="1602"/>
                    <a:pt x="100" y="1618"/>
                  </a:cubicBezTo>
                  <a:lnTo>
                    <a:pt x="99" y="1618"/>
                  </a:lnTo>
                  <a:moveTo>
                    <a:pt x="128" y="1711"/>
                  </a:moveTo>
                  <a:lnTo>
                    <a:pt x="128" y="1711"/>
                  </a:lnTo>
                  <a:moveTo>
                    <a:pt x="251" y="1607"/>
                  </a:moveTo>
                  <a:cubicBezTo>
                    <a:pt x="249" y="1610"/>
                    <a:pt x="244" y="1618"/>
                    <a:pt x="248" y="1617"/>
                  </a:cubicBezTo>
                  <a:cubicBezTo>
                    <a:pt x="240" y="1617"/>
                    <a:pt x="232" y="1617"/>
                    <a:pt x="223" y="1617"/>
                  </a:cubicBezTo>
                  <a:cubicBezTo>
                    <a:pt x="206" y="1618"/>
                    <a:pt x="188" y="1623"/>
                    <a:pt x="173" y="1632"/>
                  </a:cubicBezTo>
                  <a:cubicBezTo>
                    <a:pt x="168" y="1635"/>
                    <a:pt x="164" y="1637"/>
                    <a:pt x="160" y="1640"/>
                  </a:cubicBezTo>
                  <a:cubicBezTo>
                    <a:pt x="149" y="1648"/>
                    <a:pt x="139" y="1659"/>
                    <a:pt x="132" y="1670"/>
                  </a:cubicBezTo>
                  <a:cubicBezTo>
                    <a:pt x="135" y="1657"/>
                    <a:pt x="140" y="1644"/>
                    <a:pt x="146" y="1633"/>
                  </a:cubicBezTo>
                  <a:cubicBezTo>
                    <a:pt x="152" y="1622"/>
                    <a:pt x="159" y="1613"/>
                    <a:pt x="168" y="1605"/>
                  </a:cubicBezTo>
                  <a:cubicBezTo>
                    <a:pt x="168" y="1605"/>
                    <a:pt x="169" y="1604"/>
                    <a:pt x="170" y="1604"/>
                  </a:cubicBezTo>
                  <a:cubicBezTo>
                    <a:pt x="171" y="1603"/>
                    <a:pt x="172" y="1602"/>
                    <a:pt x="173" y="1601"/>
                  </a:cubicBezTo>
                  <a:lnTo>
                    <a:pt x="173" y="1600"/>
                  </a:lnTo>
                  <a:cubicBezTo>
                    <a:pt x="179" y="1595"/>
                    <a:pt x="185" y="1590"/>
                    <a:pt x="192" y="1586"/>
                  </a:cubicBezTo>
                  <a:cubicBezTo>
                    <a:pt x="195" y="1584"/>
                    <a:pt x="199" y="1583"/>
                    <a:pt x="203" y="1581"/>
                  </a:cubicBezTo>
                  <a:cubicBezTo>
                    <a:pt x="220" y="1573"/>
                    <a:pt x="239" y="1567"/>
                    <a:pt x="257" y="1561"/>
                  </a:cubicBezTo>
                  <a:cubicBezTo>
                    <a:pt x="261" y="1573"/>
                    <a:pt x="265" y="1584"/>
                    <a:pt x="270" y="1596"/>
                  </a:cubicBezTo>
                  <a:lnTo>
                    <a:pt x="269" y="1596"/>
                  </a:lnTo>
                  <a:cubicBezTo>
                    <a:pt x="266" y="1596"/>
                    <a:pt x="262" y="1596"/>
                    <a:pt x="259" y="1598"/>
                  </a:cubicBezTo>
                  <a:cubicBezTo>
                    <a:pt x="256" y="1600"/>
                    <a:pt x="254" y="1602"/>
                    <a:pt x="252" y="1605"/>
                  </a:cubicBezTo>
                  <a:cubicBezTo>
                    <a:pt x="252" y="1606"/>
                    <a:pt x="252" y="1606"/>
                    <a:pt x="251" y="1607"/>
                  </a:cubicBezTo>
                  <a:moveTo>
                    <a:pt x="273" y="1540"/>
                  </a:moveTo>
                  <a:cubicBezTo>
                    <a:pt x="272" y="1540"/>
                    <a:pt x="272" y="1539"/>
                    <a:pt x="272" y="1539"/>
                  </a:cubicBezTo>
                  <a:cubicBezTo>
                    <a:pt x="271" y="1538"/>
                    <a:pt x="270" y="1537"/>
                    <a:pt x="269" y="1536"/>
                  </a:cubicBezTo>
                  <a:cubicBezTo>
                    <a:pt x="268" y="1535"/>
                    <a:pt x="268" y="1535"/>
                    <a:pt x="267" y="1535"/>
                  </a:cubicBezTo>
                  <a:cubicBezTo>
                    <a:pt x="339" y="1492"/>
                    <a:pt x="411" y="1448"/>
                    <a:pt x="482" y="1403"/>
                  </a:cubicBezTo>
                  <a:cubicBezTo>
                    <a:pt x="529" y="1374"/>
                    <a:pt x="580" y="1352"/>
                    <a:pt x="624" y="1318"/>
                  </a:cubicBezTo>
                  <a:cubicBezTo>
                    <a:pt x="642" y="1305"/>
                    <a:pt x="660" y="1293"/>
                    <a:pt x="679" y="1283"/>
                  </a:cubicBezTo>
                  <a:cubicBezTo>
                    <a:pt x="682" y="1281"/>
                    <a:pt x="684" y="1280"/>
                    <a:pt x="686" y="1279"/>
                  </a:cubicBezTo>
                  <a:cubicBezTo>
                    <a:pt x="680" y="1287"/>
                    <a:pt x="674" y="1296"/>
                    <a:pt x="668" y="1306"/>
                  </a:cubicBezTo>
                  <a:cubicBezTo>
                    <a:pt x="653" y="1326"/>
                    <a:pt x="633" y="1343"/>
                    <a:pt x="611" y="1356"/>
                  </a:cubicBezTo>
                  <a:cubicBezTo>
                    <a:pt x="609" y="1357"/>
                    <a:pt x="607" y="1358"/>
                    <a:pt x="605" y="1359"/>
                  </a:cubicBezTo>
                  <a:cubicBezTo>
                    <a:pt x="577" y="1376"/>
                    <a:pt x="553" y="1397"/>
                    <a:pt x="527" y="1415"/>
                  </a:cubicBezTo>
                  <a:cubicBezTo>
                    <a:pt x="513" y="1423"/>
                    <a:pt x="500" y="1431"/>
                    <a:pt x="487" y="1439"/>
                  </a:cubicBezTo>
                  <a:cubicBezTo>
                    <a:pt x="463" y="1453"/>
                    <a:pt x="439" y="1466"/>
                    <a:pt x="414" y="1477"/>
                  </a:cubicBezTo>
                  <a:cubicBezTo>
                    <a:pt x="379" y="1497"/>
                    <a:pt x="344" y="1519"/>
                    <a:pt x="308" y="1538"/>
                  </a:cubicBezTo>
                  <a:lnTo>
                    <a:pt x="305" y="1539"/>
                  </a:lnTo>
                  <a:cubicBezTo>
                    <a:pt x="295" y="1543"/>
                    <a:pt x="284" y="1545"/>
                    <a:pt x="274" y="1545"/>
                  </a:cubicBezTo>
                  <a:cubicBezTo>
                    <a:pt x="274" y="1544"/>
                    <a:pt x="274" y="1542"/>
                    <a:pt x="273" y="1540"/>
                  </a:cubicBezTo>
                  <a:moveTo>
                    <a:pt x="300" y="1627"/>
                  </a:moveTo>
                  <a:cubicBezTo>
                    <a:pt x="300" y="1625"/>
                    <a:pt x="300" y="1623"/>
                    <a:pt x="300" y="1621"/>
                  </a:cubicBezTo>
                  <a:lnTo>
                    <a:pt x="306" y="1623"/>
                  </a:lnTo>
                  <a:lnTo>
                    <a:pt x="300" y="1627"/>
                  </a:lnTo>
                  <a:moveTo>
                    <a:pt x="464" y="1524"/>
                  </a:moveTo>
                  <a:cubicBezTo>
                    <a:pt x="460" y="1538"/>
                    <a:pt x="434" y="1535"/>
                    <a:pt x="423" y="1537"/>
                  </a:cubicBezTo>
                  <a:cubicBezTo>
                    <a:pt x="421" y="1537"/>
                    <a:pt x="420" y="1537"/>
                    <a:pt x="418" y="1538"/>
                  </a:cubicBezTo>
                  <a:cubicBezTo>
                    <a:pt x="415" y="1539"/>
                    <a:pt x="414" y="1542"/>
                    <a:pt x="412" y="1544"/>
                  </a:cubicBezTo>
                  <a:cubicBezTo>
                    <a:pt x="411" y="1545"/>
                    <a:pt x="411" y="1546"/>
                    <a:pt x="411" y="1548"/>
                  </a:cubicBezTo>
                  <a:lnTo>
                    <a:pt x="385" y="1552"/>
                  </a:lnTo>
                  <a:cubicBezTo>
                    <a:pt x="384" y="1551"/>
                    <a:pt x="382" y="1550"/>
                    <a:pt x="381" y="1549"/>
                  </a:cubicBezTo>
                  <a:cubicBezTo>
                    <a:pt x="378" y="1547"/>
                    <a:pt x="375" y="1547"/>
                    <a:pt x="372" y="1547"/>
                  </a:cubicBezTo>
                  <a:cubicBezTo>
                    <a:pt x="369" y="1547"/>
                    <a:pt x="367" y="1547"/>
                    <a:pt x="364" y="1549"/>
                  </a:cubicBezTo>
                  <a:cubicBezTo>
                    <a:pt x="361" y="1550"/>
                    <a:pt x="359" y="1552"/>
                    <a:pt x="358" y="1555"/>
                  </a:cubicBezTo>
                  <a:cubicBezTo>
                    <a:pt x="357" y="1557"/>
                    <a:pt x="356" y="1559"/>
                    <a:pt x="356" y="1562"/>
                  </a:cubicBezTo>
                  <a:lnTo>
                    <a:pt x="356" y="1563"/>
                  </a:lnTo>
                  <a:cubicBezTo>
                    <a:pt x="356" y="1568"/>
                    <a:pt x="354" y="1574"/>
                    <a:pt x="352" y="1580"/>
                  </a:cubicBezTo>
                  <a:cubicBezTo>
                    <a:pt x="352" y="1578"/>
                    <a:pt x="351" y="1577"/>
                    <a:pt x="350" y="1575"/>
                  </a:cubicBezTo>
                  <a:cubicBezTo>
                    <a:pt x="349" y="1573"/>
                    <a:pt x="347" y="1571"/>
                    <a:pt x="345" y="1570"/>
                  </a:cubicBezTo>
                  <a:cubicBezTo>
                    <a:pt x="342" y="1568"/>
                    <a:pt x="340" y="1568"/>
                    <a:pt x="337" y="1568"/>
                  </a:cubicBezTo>
                  <a:cubicBezTo>
                    <a:pt x="334" y="1568"/>
                    <a:pt x="331" y="1568"/>
                    <a:pt x="329" y="1570"/>
                  </a:cubicBezTo>
                  <a:cubicBezTo>
                    <a:pt x="326" y="1571"/>
                    <a:pt x="325" y="1573"/>
                    <a:pt x="324" y="1575"/>
                  </a:cubicBezTo>
                  <a:cubicBezTo>
                    <a:pt x="322" y="1577"/>
                    <a:pt x="322" y="1580"/>
                    <a:pt x="321" y="1582"/>
                  </a:cubicBezTo>
                  <a:lnTo>
                    <a:pt x="298" y="1590"/>
                  </a:lnTo>
                  <a:cubicBezTo>
                    <a:pt x="296" y="1584"/>
                    <a:pt x="295" y="1579"/>
                    <a:pt x="291" y="1573"/>
                  </a:cubicBezTo>
                  <a:cubicBezTo>
                    <a:pt x="289" y="1571"/>
                    <a:pt x="287" y="1568"/>
                    <a:pt x="285" y="1565"/>
                  </a:cubicBezTo>
                  <a:cubicBezTo>
                    <a:pt x="295" y="1562"/>
                    <a:pt x="304" y="1558"/>
                    <a:pt x="313" y="1553"/>
                  </a:cubicBezTo>
                  <a:cubicBezTo>
                    <a:pt x="314" y="1552"/>
                    <a:pt x="315" y="1552"/>
                    <a:pt x="316" y="1551"/>
                  </a:cubicBezTo>
                  <a:cubicBezTo>
                    <a:pt x="342" y="1537"/>
                    <a:pt x="368" y="1524"/>
                    <a:pt x="395" y="1511"/>
                  </a:cubicBezTo>
                  <a:cubicBezTo>
                    <a:pt x="397" y="1510"/>
                    <a:pt x="398" y="1509"/>
                    <a:pt x="400" y="1508"/>
                  </a:cubicBezTo>
                  <a:lnTo>
                    <a:pt x="401" y="1507"/>
                  </a:lnTo>
                  <a:cubicBezTo>
                    <a:pt x="440" y="1488"/>
                    <a:pt x="477" y="1470"/>
                    <a:pt x="513" y="1448"/>
                  </a:cubicBezTo>
                  <a:cubicBezTo>
                    <a:pt x="508" y="1455"/>
                    <a:pt x="505" y="1468"/>
                    <a:pt x="495" y="1468"/>
                  </a:cubicBezTo>
                  <a:cubicBezTo>
                    <a:pt x="495" y="1468"/>
                    <a:pt x="494" y="1469"/>
                    <a:pt x="495" y="1469"/>
                  </a:cubicBezTo>
                  <a:cubicBezTo>
                    <a:pt x="506" y="1471"/>
                    <a:pt x="510" y="1457"/>
                    <a:pt x="516" y="1450"/>
                  </a:cubicBezTo>
                  <a:cubicBezTo>
                    <a:pt x="517" y="1448"/>
                    <a:pt x="516" y="1447"/>
                    <a:pt x="514" y="1448"/>
                  </a:cubicBezTo>
                  <a:cubicBezTo>
                    <a:pt x="522" y="1443"/>
                    <a:pt x="531" y="1438"/>
                    <a:pt x="539" y="1433"/>
                  </a:cubicBezTo>
                  <a:cubicBezTo>
                    <a:pt x="547" y="1427"/>
                    <a:pt x="559" y="1420"/>
                    <a:pt x="568" y="1413"/>
                  </a:cubicBezTo>
                  <a:cubicBezTo>
                    <a:pt x="562" y="1420"/>
                    <a:pt x="555" y="1426"/>
                    <a:pt x="547" y="1430"/>
                  </a:cubicBezTo>
                  <a:cubicBezTo>
                    <a:pt x="541" y="1433"/>
                    <a:pt x="535" y="1436"/>
                    <a:pt x="529" y="1438"/>
                  </a:cubicBezTo>
                  <a:cubicBezTo>
                    <a:pt x="523" y="1440"/>
                    <a:pt x="529" y="1439"/>
                    <a:pt x="529" y="1439"/>
                  </a:cubicBezTo>
                  <a:cubicBezTo>
                    <a:pt x="546" y="1439"/>
                    <a:pt x="560" y="1422"/>
                    <a:pt x="573" y="1410"/>
                  </a:cubicBezTo>
                  <a:cubicBezTo>
                    <a:pt x="589" y="1399"/>
                    <a:pt x="605" y="1388"/>
                    <a:pt x="621" y="1376"/>
                  </a:cubicBezTo>
                  <a:cubicBezTo>
                    <a:pt x="617" y="1382"/>
                    <a:pt x="614" y="1387"/>
                    <a:pt x="610" y="1392"/>
                  </a:cubicBezTo>
                  <a:cubicBezTo>
                    <a:pt x="606" y="1397"/>
                    <a:pt x="610" y="1400"/>
                    <a:pt x="614" y="1397"/>
                  </a:cubicBezTo>
                  <a:cubicBezTo>
                    <a:pt x="627" y="1388"/>
                    <a:pt x="638" y="1377"/>
                    <a:pt x="647" y="1365"/>
                  </a:cubicBezTo>
                  <a:cubicBezTo>
                    <a:pt x="660" y="1348"/>
                    <a:pt x="680" y="1345"/>
                    <a:pt x="695" y="1334"/>
                  </a:cubicBezTo>
                  <a:cubicBezTo>
                    <a:pt x="703" y="1329"/>
                    <a:pt x="713" y="1324"/>
                    <a:pt x="715" y="1313"/>
                  </a:cubicBezTo>
                  <a:cubicBezTo>
                    <a:pt x="715" y="1309"/>
                    <a:pt x="715" y="1306"/>
                    <a:pt x="715" y="1303"/>
                  </a:cubicBezTo>
                  <a:cubicBezTo>
                    <a:pt x="715" y="1299"/>
                    <a:pt x="715" y="1296"/>
                    <a:pt x="715" y="1293"/>
                  </a:cubicBezTo>
                  <a:cubicBezTo>
                    <a:pt x="720" y="1299"/>
                    <a:pt x="725" y="1304"/>
                    <a:pt x="732" y="1309"/>
                  </a:cubicBezTo>
                  <a:cubicBezTo>
                    <a:pt x="734" y="1311"/>
                    <a:pt x="737" y="1313"/>
                    <a:pt x="741" y="1315"/>
                  </a:cubicBezTo>
                  <a:cubicBezTo>
                    <a:pt x="747" y="1318"/>
                    <a:pt x="753" y="1321"/>
                    <a:pt x="760" y="1324"/>
                  </a:cubicBezTo>
                  <a:cubicBezTo>
                    <a:pt x="752" y="1327"/>
                    <a:pt x="745" y="1331"/>
                    <a:pt x="738" y="1335"/>
                  </a:cubicBezTo>
                  <a:cubicBezTo>
                    <a:pt x="711" y="1350"/>
                    <a:pt x="687" y="1372"/>
                    <a:pt x="669" y="1397"/>
                  </a:cubicBezTo>
                  <a:cubicBezTo>
                    <a:pt x="668" y="1399"/>
                    <a:pt x="666" y="1401"/>
                    <a:pt x="665" y="1403"/>
                  </a:cubicBezTo>
                  <a:cubicBezTo>
                    <a:pt x="664" y="1405"/>
                    <a:pt x="663" y="1407"/>
                    <a:pt x="662" y="1409"/>
                  </a:cubicBezTo>
                  <a:cubicBezTo>
                    <a:pt x="661" y="1415"/>
                    <a:pt x="660" y="1420"/>
                    <a:pt x="657" y="1425"/>
                  </a:cubicBezTo>
                  <a:cubicBezTo>
                    <a:pt x="655" y="1428"/>
                    <a:pt x="653" y="1431"/>
                    <a:pt x="651" y="1433"/>
                  </a:cubicBezTo>
                  <a:cubicBezTo>
                    <a:pt x="653" y="1431"/>
                    <a:pt x="655" y="1428"/>
                    <a:pt x="657" y="1425"/>
                  </a:cubicBezTo>
                  <a:cubicBezTo>
                    <a:pt x="657" y="1424"/>
                    <a:pt x="657" y="1423"/>
                    <a:pt x="658" y="1422"/>
                  </a:cubicBezTo>
                  <a:cubicBezTo>
                    <a:pt x="661" y="1415"/>
                    <a:pt x="651" y="1407"/>
                    <a:pt x="646" y="1414"/>
                  </a:cubicBezTo>
                  <a:cubicBezTo>
                    <a:pt x="639" y="1423"/>
                    <a:pt x="631" y="1432"/>
                    <a:pt x="621" y="1439"/>
                  </a:cubicBezTo>
                  <a:cubicBezTo>
                    <a:pt x="597" y="1435"/>
                    <a:pt x="596" y="1460"/>
                    <a:pt x="575" y="1462"/>
                  </a:cubicBezTo>
                  <a:cubicBezTo>
                    <a:pt x="567" y="1462"/>
                    <a:pt x="563" y="1470"/>
                    <a:pt x="562" y="1477"/>
                  </a:cubicBezTo>
                  <a:cubicBezTo>
                    <a:pt x="563" y="1488"/>
                    <a:pt x="558" y="1492"/>
                    <a:pt x="546" y="1487"/>
                  </a:cubicBezTo>
                  <a:cubicBezTo>
                    <a:pt x="545" y="1486"/>
                    <a:pt x="544" y="1485"/>
                    <a:pt x="542" y="1484"/>
                  </a:cubicBezTo>
                  <a:cubicBezTo>
                    <a:pt x="540" y="1482"/>
                    <a:pt x="537" y="1482"/>
                    <a:pt x="534" y="1482"/>
                  </a:cubicBezTo>
                  <a:cubicBezTo>
                    <a:pt x="531" y="1482"/>
                    <a:pt x="529" y="1482"/>
                    <a:pt x="526" y="1484"/>
                  </a:cubicBezTo>
                  <a:cubicBezTo>
                    <a:pt x="523" y="1485"/>
                    <a:pt x="521" y="1487"/>
                    <a:pt x="519" y="1490"/>
                  </a:cubicBezTo>
                  <a:cubicBezTo>
                    <a:pt x="519" y="1491"/>
                    <a:pt x="518" y="1492"/>
                    <a:pt x="518" y="1493"/>
                  </a:cubicBezTo>
                  <a:cubicBezTo>
                    <a:pt x="517" y="1509"/>
                    <a:pt x="506" y="1516"/>
                    <a:pt x="485" y="1513"/>
                  </a:cubicBezTo>
                  <a:cubicBezTo>
                    <a:pt x="484" y="1513"/>
                    <a:pt x="483" y="1513"/>
                    <a:pt x="481" y="1513"/>
                  </a:cubicBezTo>
                  <a:cubicBezTo>
                    <a:pt x="478" y="1513"/>
                    <a:pt x="476" y="1513"/>
                    <a:pt x="473" y="1515"/>
                  </a:cubicBezTo>
                  <a:cubicBezTo>
                    <a:pt x="470" y="1516"/>
                    <a:pt x="468" y="1518"/>
                    <a:pt x="467" y="1521"/>
                  </a:cubicBezTo>
                  <a:cubicBezTo>
                    <a:pt x="466" y="1522"/>
                    <a:pt x="466" y="1523"/>
                    <a:pt x="465" y="1525"/>
                  </a:cubicBezTo>
                  <a:lnTo>
                    <a:pt x="464" y="1524"/>
                  </a:lnTo>
                  <a:moveTo>
                    <a:pt x="484" y="1650"/>
                  </a:moveTo>
                  <a:cubicBezTo>
                    <a:pt x="477" y="1656"/>
                    <a:pt x="471" y="1663"/>
                    <a:pt x="467" y="1671"/>
                  </a:cubicBezTo>
                  <a:cubicBezTo>
                    <a:pt x="462" y="1679"/>
                    <a:pt x="459" y="1687"/>
                    <a:pt x="457" y="1695"/>
                  </a:cubicBezTo>
                  <a:cubicBezTo>
                    <a:pt x="450" y="1684"/>
                    <a:pt x="447" y="1670"/>
                    <a:pt x="447" y="1656"/>
                  </a:cubicBezTo>
                  <a:cubicBezTo>
                    <a:pt x="447" y="1643"/>
                    <a:pt x="450" y="1629"/>
                    <a:pt x="457" y="1617"/>
                  </a:cubicBezTo>
                  <a:cubicBezTo>
                    <a:pt x="464" y="1605"/>
                    <a:pt x="474" y="1595"/>
                    <a:pt x="486" y="1588"/>
                  </a:cubicBezTo>
                  <a:cubicBezTo>
                    <a:pt x="487" y="1587"/>
                    <a:pt x="489" y="1587"/>
                    <a:pt x="490" y="1586"/>
                  </a:cubicBezTo>
                  <a:cubicBezTo>
                    <a:pt x="491" y="1586"/>
                    <a:pt x="491" y="1585"/>
                    <a:pt x="492" y="1585"/>
                  </a:cubicBezTo>
                  <a:cubicBezTo>
                    <a:pt x="494" y="1584"/>
                    <a:pt x="496" y="1582"/>
                    <a:pt x="498" y="1581"/>
                  </a:cubicBezTo>
                  <a:cubicBezTo>
                    <a:pt x="506" y="1584"/>
                    <a:pt x="515" y="1588"/>
                    <a:pt x="523" y="1593"/>
                  </a:cubicBezTo>
                  <a:cubicBezTo>
                    <a:pt x="528" y="1596"/>
                    <a:pt x="533" y="1599"/>
                    <a:pt x="539" y="1603"/>
                  </a:cubicBezTo>
                  <a:cubicBezTo>
                    <a:pt x="532" y="1605"/>
                    <a:pt x="526" y="1608"/>
                    <a:pt x="520" y="1611"/>
                  </a:cubicBezTo>
                  <a:cubicBezTo>
                    <a:pt x="508" y="1618"/>
                    <a:pt x="496" y="1629"/>
                    <a:pt x="489" y="1642"/>
                  </a:cubicBezTo>
                  <a:cubicBezTo>
                    <a:pt x="487" y="1645"/>
                    <a:pt x="486" y="1647"/>
                    <a:pt x="485" y="1650"/>
                  </a:cubicBezTo>
                  <a:lnTo>
                    <a:pt x="484" y="1650"/>
                  </a:lnTo>
                  <a:moveTo>
                    <a:pt x="1113" y="1429"/>
                  </a:moveTo>
                  <a:cubicBezTo>
                    <a:pt x="1113" y="1429"/>
                    <a:pt x="1112" y="1430"/>
                    <a:pt x="1111" y="1431"/>
                  </a:cubicBezTo>
                  <a:cubicBezTo>
                    <a:pt x="1110" y="1432"/>
                    <a:pt x="1111" y="1432"/>
                    <a:pt x="1111" y="1433"/>
                  </a:cubicBezTo>
                  <a:cubicBezTo>
                    <a:pt x="1112" y="1430"/>
                    <a:pt x="1073" y="1469"/>
                    <a:pt x="1073" y="1442"/>
                  </a:cubicBezTo>
                  <a:cubicBezTo>
                    <a:pt x="1073" y="1439"/>
                    <a:pt x="1072" y="1435"/>
                    <a:pt x="1070" y="1432"/>
                  </a:cubicBezTo>
                  <a:cubicBezTo>
                    <a:pt x="1068" y="1429"/>
                    <a:pt x="1066" y="1427"/>
                    <a:pt x="1063" y="1425"/>
                  </a:cubicBezTo>
                  <a:cubicBezTo>
                    <a:pt x="1062" y="1424"/>
                    <a:pt x="1062" y="1425"/>
                    <a:pt x="1062" y="1424"/>
                  </a:cubicBezTo>
                  <a:cubicBezTo>
                    <a:pt x="1077" y="1426"/>
                    <a:pt x="1097" y="1426"/>
                    <a:pt x="1115" y="1429"/>
                  </a:cubicBezTo>
                  <a:lnTo>
                    <a:pt x="1113" y="1429"/>
                  </a:lnTo>
                  <a:moveTo>
                    <a:pt x="1133" y="978"/>
                  </a:moveTo>
                  <a:cubicBezTo>
                    <a:pt x="1133" y="974"/>
                    <a:pt x="1132" y="970"/>
                    <a:pt x="1131" y="967"/>
                  </a:cubicBezTo>
                  <a:lnTo>
                    <a:pt x="1139" y="965"/>
                  </a:lnTo>
                  <a:cubicBezTo>
                    <a:pt x="1137" y="969"/>
                    <a:pt x="1135" y="974"/>
                    <a:pt x="1134" y="978"/>
                  </a:cubicBezTo>
                  <a:lnTo>
                    <a:pt x="1133" y="978"/>
                  </a:lnTo>
                  <a:moveTo>
                    <a:pt x="1153" y="791"/>
                  </a:moveTo>
                  <a:cubicBezTo>
                    <a:pt x="1151" y="793"/>
                    <a:pt x="1149" y="795"/>
                    <a:pt x="1148" y="797"/>
                  </a:cubicBezTo>
                  <a:cubicBezTo>
                    <a:pt x="1146" y="800"/>
                    <a:pt x="1145" y="803"/>
                    <a:pt x="1145" y="807"/>
                  </a:cubicBezTo>
                  <a:cubicBezTo>
                    <a:pt x="1145" y="810"/>
                    <a:pt x="1146" y="814"/>
                    <a:pt x="1148" y="817"/>
                  </a:cubicBezTo>
                  <a:cubicBezTo>
                    <a:pt x="1149" y="819"/>
                    <a:pt x="1151" y="821"/>
                    <a:pt x="1154" y="823"/>
                  </a:cubicBezTo>
                  <a:cubicBezTo>
                    <a:pt x="1173" y="836"/>
                    <a:pt x="1151" y="850"/>
                    <a:pt x="1139" y="859"/>
                  </a:cubicBezTo>
                  <a:cubicBezTo>
                    <a:pt x="1137" y="860"/>
                    <a:pt x="1135" y="862"/>
                    <a:pt x="1134" y="865"/>
                  </a:cubicBezTo>
                  <a:cubicBezTo>
                    <a:pt x="1132" y="868"/>
                    <a:pt x="1131" y="871"/>
                    <a:pt x="1131" y="875"/>
                  </a:cubicBezTo>
                  <a:cubicBezTo>
                    <a:pt x="1131" y="878"/>
                    <a:pt x="1132" y="881"/>
                    <a:pt x="1134" y="884"/>
                  </a:cubicBezTo>
                  <a:cubicBezTo>
                    <a:pt x="1135" y="887"/>
                    <a:pt x="1137" y="889"/>
                    <a:pt x="1139" y="890"/>
                  </a:cubicBezTo>
                  <a:cubicBezTo>
                    <a:pt x="1141" y="893"/>
                    <a:pt x="1144" y="895"/>
                    <a:pt x="1147" y="897"/>
                  </a:cubicBezTo>
                  <a:cubicBezTo>
                    <a:pt x="1147" y="897"/>
                    <a:pt x="1148" y="898"/>
                    <a:pt x="1149" y="898"/>
                  </a:cubicBezTo>
                  <a:cubicBezTo>
                    <a:pt x="1169" y="904"/>
                    <a:pt x="1137" y="926"/>
                    <a:pt x="1127" y="929"/>
                  </a:cubicBezTo>
                  <a:cubicBezTo>
                    <a:pt x="1117" y="930"/>
                    <a:pt x="1107" y="933"/>
                    <a:pt x="1098" y="939"/>
                  </a:cubicBezTo>
                  <a:cubicBezTo>
                    <a:pt x="1097" y="939"/>
                    <a:pt x="1095" y="941"/>
                    <a:pt x="1094" y="942"/>
                  </a:cubicBezTo>
                  <a:cubicBezTo>
                    <a:pt x="1092" y="943"/>
                    <a:pt x="1089" y="945"/>
                    <a:pt x="1088" y="947"/>
                  </a:cubicBezTo>
                  <a:cubicBezTo>
                    <a:pt x="1086" y="950"/>
                    <a:pt x="1086" y="954"/>
                    <a:pt x="1086" y="957"/>
                  </a:cubicBezTo>
                  <a:cubicBezTo>
                    <a:pt x="1086" y="960"/>
                    <a:pt x="1086" y="963"/>
                    <a:pt x="1087" y="965"/>
                  </a:cubicBezTo>
                  <a:cubicBezTo>
                    <a:pt x="1107" y="1003"/>
                    <a:pt x="1050" y="1010"/>
                    <a:pt x="1046" y="1040"/>
                  </a:cubicBezTo>
                  <a:cubicBezTo>
                    <a:pt x="1046" y="1041"/>
                    <a:pt x="1046" y="1041"/>
                    <a:pt x="1046" y="1042"/>
                  </a:cubicBezTo>
                  <a:cubicBezTo>
                    <a:pt x="1046" y="1048"/>
                    <a:pt x="1048" y="1054"/>
                    <a:pt x="1051" y="1059"/>
                  </a:cubicBezTo>
                  <a:cubicBezTo>
                    <a:pt x="1052" y="1061"/>
                    <a:pt x="1053" y="1062"/>
                    <a:pt x="1054" y="1063"/>
                  </a:cubicBezTo>
                  <a:cubicBezTo>
                    <a:pt x="1075" y="1091"/>
                    <a:pt x="1043" y="1109"/>
                    <a:pt x="1020" y="1122"/>
                  </a:cubicBezTo>
                  <a:cubicBezTo>
                    <a:pt x="1019" y="1123"/>
                    <a:pt x="1018" y="1123"/>
                    <a:pt x="1017" y="1124"/>
                  </a:cubicBezTo>
                  <a:cubicBezTo>
                    <a:pt x="1014" y="1126"/>
                    <a:pt x="1011" y="1128"/>
                    <a:pt x="1010" y="1131"/>
                  </a:cubicBezTo>
                  <a:cubicBezTo>
                    <a:pt x="1008" y="1134"/>
                    <a:pt x="1008" y="1137"/>
                    <a:pt x="1008" y="1141"/>
                  </a:cubicBezTo>
                  <a:cubicBezTo>
                    <a:pt x="1008" y="1144"/>
                    <a:pt x="1008" y="1148"/>
                    <a:pt x="1010" y="1151"/>
                  </a:cubicBezTo>
                  <a:cubicBezTo>
                    <a:pt x="1011" y="1153"/>
                    <a:pt x="1014" y="1155"/>
                    <a:pt x="1016" y="1157"/>
                  </a:cubicBezTo>
                  <a:cubicBezTo>
                    <a:pt x="1044" y="1177"/>
                    <a:pt x="1000" y="1186"/>
                    <a:pt x="985" y="1199"/>
                  </a:cubicBezTo>
                  <a:cubicBezTo>
                    <a:pt x="984" y="1200"/>
                    <a:pt x="983" y="1201"/>
                    <a:pt x="982" y="1203"/>
                  </a:cubicBezTo>
                  <a:cubicBezTo>
                    <a:pt x="980" y="1206"/>
                    <a:pt x="979" y="1209"/>
                    <a:pt x="979" y="1213"/>
                  </a:cubicBezTo>
                  <a:cubicBezTo>
                    <a:pt x="979" y="1216"/>
                    <a:pt x="980" y="1220"/>
                    <a:pt x="982" y="1223"/>
                  </a:cubicBezTo>
                  <a:cubicBezTo>
                    <a:pt x="982" y="1224"/>
                    <a:pt x="983" y="1225"/>
                    <a:pt x="983" y="1225"/>
                  </a:cubicBezTo>
                  <a:cubicBezTo>
                    <a:pt x="994" y="1242"/>
                    <a:pt x="973" y="1270"/>
                    <a:pt x="964" y="1283"/>
                  </a:cubicBezTo>
                  <a:cubicBezTo>
                    <a:pt x="955" y="1296"/>
                    <a:pt x="964" y="1324"/>
                    <a:pt x="970" y="1342"/>
                  </a:cubicBezTo>
                  <a:cubicBezTo>
                    <a:pt x="968" y="1347"/>
                    <a:pt x="967" y="1353"/>
                    <a:pt x="967" y="1359"/>
                  </a:cubicBezTo>
                  <a:cubicBezTo>
                    <a:pt x="967" y="1361"/>
                    <a:pt x="967" y="1364"/>
                    <a:pt x="968" y="1367"/>
                  </a:cubicBezTo>
                  <a:cubicBezTo>
                    <a:pt x="969" y="1372"/>
                    <a:pt x="971" y="1378"/>
                    <a:pt x="973" y="1383"/>
                  </a:cubicBezTo>
                  <a:cubicBezTo>
                    <a:pt x="977" y="1390"/>
                    <a:pt x="983" y="1396"/>
                    <a:pt x="990" y="1400"/>
                  </a:cubicBezTo>
                  <a:cubicBezTo>
                    <a:pt x="992" y="1401"/>
                    <a:pt x="994" y="1402"/>
                    <a:pt x="996" y="1402"/>
                  </a:cubicBezTo>
                  <a:cubicBezTo>
                    <a:pt x="1014" y="1410"/>
                    <a:pt x="1033" y="1417"/>
                    <a:pt x="1052" y="1423"/>
                  </a:cubicBezTo>
                  <a:cubicBezTo>
                    <a:pt x="1049" y="1423"/>
                    <a:pt x="1046" y="1423"/>
                    <a:pt x="1043" y="1425"/>
                  </a:cubicBezTo>
                  <a:cubicBezTo>
                    <a:pt x="1040" y="1426"/>
                    <a:pt x="1039" y="1428"/>
                    <a:pt x="1038" y="1431"/>
                  </a:cubicBezTo>
                  <a:cubicBezTo>
                    <a:pt x="1036" y="1433"/>
                    <a:pt x="1035" y="1437"/>
                    <a:pt x="1035" y="1439"/>
                  </a:cubicBezTo>
                  <a:cubicBezTo>
                    <a:pt x="1035" y="1440"/>
                    <a:pt x="1035" y="1440"/>
                    <a:pt x="1035" y="1440"/>
                  </a:cubicBezTo>
                  <a:cubicBezTo>
                    <a:pt x="1033" y="1445"/>
                    <a:pt x="1029" y="1448"/>
                    <a:pt x="1024" y="1451"/>
                  </a:cubicBezTo>
                  <a:cubicBezTo>
                    <a:pt x="1019" y="1454"/>
                    <a:pt x="1014" y="1455"/>
                    <a:pt x="1008" y="1455"/>
                  </a:cubicBezTo>
                  <a:cubicBezTo>
                    <a:pt x="1007" y="1455"/>
                    <a:pt x="1006" y="1455"/>
                    <a:pt x="1005" y="1455"/>
                  </a:cubicBezTo>
                  <a:cubicBezTo>
                    <a:pt x="993" y="1455"/>
                    <a:pt x="994" y="1450"/>
                    <a:pt x="990" y="1457"/>
                  </a:cubicBezTo>
                  <a:cubicBezTo>
                    <a:pt x="991" y="1454"/>
                    <a:pt x="992" y="1451"/>
                    <a:pt x="992" y="1448"/>
                  </a:cubicBezTo>
                  <a:cubicBezTo>
                    <a:pt x="992" y="1445"/>
                    <a:pt x="990" y="1441"/>
                    <a:pt x="989" y="1439"/>
                  </a:cubicBezTo>
                  <a:cubicBezTo>
                    <a:pt x="987" y="1436"/>
                    <a:pt x="985" y="1434"/>
                    <a:pt x="983" y="1433"/>
                  </a:cubicBezTo>
                  <a:cubicBezTo>
                    <a:pt x="980" y="1431"/>
                    <a:pt x="976" y="1430"/>
                    <a:pt x="973" y="1430"/>
                  </a:cubicBezTo>
                  <a:cubicBezTo>
                    <a:pt x="969" y="1430"/>
                    <a:pt x="967" y="1431"/>
                    <a:pt x="964" y="1433"/>
                  </a:cubicBezTo>
                  <a:cubicBezTo>
                    <a:pt x="962" y="1434"/>
                    <a:pt x="960" y="1436"/>
                    <a:pt x="958" y="1439"/>
                  </a:cubicBezTo>
                  <a:cubicBezTo>
                    <a:pt x="956" y="1441"/>
                    <a:pt x="902" y="1454"/>
                    <a:pt x="938" y="1412"/>
                  </a:cubicBezTo>
                  <a:cubicBezTo>
                    <a:pt x="952" y="1395"/>
                    <a:pt x="925" y="1377"/>
                    <a:pt x="912" y="1392"/>
                  </a:cubicBezTo>
                  <a:cubicBezTo>
                    <a:pt x="910" y="1394"/>
                    <a:pt x="909" y="1395"/>
                    <a:pt x="907" y="1397"/>
                  </a:cubicBezTo>
                  <a:cubicBezTo>
                    <a:pt x="906" y="1396"/>
                    <a:pt x="906" y="1395"/>
                    <a:pt x="905" y="1394"/>
                  </a:cubicBezTo>
                  <a:cubicBezTo>
                    <a:pt x="903" y="1391"/>
                    <a:pt x="900" y="1389"/>
                    <a:pt x="897" y="1387"/>
                  </a:cubicBezTo>
                  <a:cubicBezTo>
                    <a:pt x="893" y="1385"/>
                    <a:pt x="889" y="1383"/>
                    <a:pt x="884" y="1383"/>
                  </a:cubicBezTo>
                  <a:cubicBezTo>
                    <a:pt x="882" y="1383"/>
                    <a:pt x="879" y="1384"/>
                    <a:pt x="877" y="1385"/>
                  </a:cubicBezTo>
                  <a:cubicBezTo>
                    <a:pt x="875" y="1385"/>
                    <a:pt x="873" y="1385"/>
                    <a:pt x="872" y="1386"/>
                  </a:cubicBezTo>
                  <a:cubicBezTo>
                    <a:pt x="870" y="1387"/>
                    <a:pt x="869" y="1388"/>
                    <a:pt x="868" y="1390"/>
                  </a:cubicBezTo>
                  <a:cubicBezTo>
                    <a:pt x="865" y="1389"/>
                    <a:pt x="862" y="1388"/>
                    <a:pt x="859" y="1388"/>
                  </a:cubicBezTo>
                  <a:cubicBezTo>
                    <a:pt x="849" y="1384"/>
                    <a:pt x="850" y="1363"/>
                    <a:pt x="848" y="1355"/>
                  </a:cubicBezTo>
                  <a:cubicBezTo>
                    <a:pt x="848" y="1354"/>
                    <a:pt x="847" y="1353"/>
                    <a:pt x="847" y="1352"/>
                  </a:cubicBezTo>
                  <a:cubicBezTo>
                    <a:pt x="846" y="1350"/>
                    <a:pt x="844" y="1349"/>
                    <a:pt x="843" y="1348"/>
                  </a:cubicBezTo>
                  <a:cubicBezTo>
                    <a:pt x="841" y="1347"/>
                    <a:pt x="839" y="1347"/>
                    <a:pt x="838" y="1347"/>
                  </a:cubicBezTo>
                  <a:cubicBezTo>
                    <a:pt x="836" y="1347"/>
                    <a:pt x="835" y="1347"/>
                    <a:pt x="833" y="1348"/>
                  </a:cubicBezTo>
                  <a:cubicBezTo>
                    <a:pt x="832" y="1349"/>
                    <a:pt x="831" y="1350"/>
                    <a:pt x="830" y="1351"/>
                  </a:cubicBezTo>
                  <a:cubicBezTo>
                    <a:pt x="829" y="1350"/>
                    <a:pt x="828" y="1350"/>
                    <a:pt x="827" y="1350"/>
                  </a:cubicBezTo>
                  <a:cubicBezTo>
                    <a:pt x="824" y="1350"/>
                    <a:pt x="822" y="1350"/>
                    <a:pt x="819" y="1352"/>
                  </a:cubicBezTo>
                  <a:cubicBezTo>
                    <a:pt x="816" y="1353"/>
                    <a:pt x="815" y="1356"/>
                    <a:pt x="814" y="1358"/>
                  </a:cubicBezTo>
                  <a:cubicBezTo>
                    <a:pt x="813" y="1360"/>
                    <a:pt x="812" y="1362"/>
                    <a:pt x="812" y="1364"/>
                  </a:cubicBezTo>
                  <a:cubicBezTo>
                    <a:pt x="812" y="1384"/>
                    <a:pt x="812" y="1394"/>
                    <a:pt x="798" y="1406"/>
                  </a:cubicBezTo>
                  <a:cubicBezTo>
                    <a:pt x="791" y="1412"/>
                    <a:pt x="790" y="1434"/>
                    <a:pt x="775" y="1430"/>
                  </a:cubicBezTo>
                  <a:cubicBezTo>
                    <a:pt x="774" y="1429"/>
                    <a:pt x="772" y="1429"/>
                    <a:pt x="770" y="1429"/>
                  </a:cubicBezTo>
                  <a:cubicBezTo>
                    <a:pt x="767" y="1429"/>
                    <a:pt x="764" y="1429"/>
                    <a:pt x="761" y="1431"/>
                  </a:cubicBezTo>
                  <a:cubicBezTo>
                    <a:pt x="758" y="1432"/>
                    <a:pt x="756" y="1435"/>
                    <a:pt x="754" y="1438"/>
                  </a:cubicBezTo>
                  <a:cubicBezTo>
                    <a:pt x="753" y="1440"/>
                    <a:pt x="752" y="1443"/>
                    <a:pt x="752" y="1446"/>
                  </a:cubicBezTo>
                  <a:cubicBezTo>
                    <a:pt x="754" y="1459"/>
                    <a:pt x="747" y="1463"/>
                    <a:pt x="730" y="1459"/>
                  </a:cubicBezTo>
                  <a:cubicBezTo>
                    <a:pt x="729" y="1458"/>
                    <a:pt x="727" y="1458"/>
                    <a:pt x="726" y="1458"/>
                  </a:cubicBezTo>
                  <a:cubicBezTo>
                    <a:pt x="723" y="1458"/>
                    <a:pt x="720" y="1459"/>
                    <a:pt x="717" y="1461"/>
                  </a:cubicBezTo>
                  <a:cubicBezTo>
                    <a:pt x="714" y="1462"/>
                    <a:pt x="712" y="1464"/>
                    <a:pt x="710" y="1467"/>
                  </a:cubicBezTo>
                  <a:cubicBezTo>
                    <a:pt x="708" y="1470"/>
                    <a:pt x="708" y="1473"/>
                    <a:pt x="708" y="1476"/>
                  </a:cubicBezTo>
                  <a:cubicBezTo>
                    <a:pt x="706" y="1514"/>
                    <a:pt x="674" y="1493"/>
                    <a:pt x="660" y="1516"/>
                  </a:cubicBezTo>
                  <a:lnTo>
                    <a:pt x="659" y="1516"/>
                  </a:lnTo>
                  <a:cubicBezTo>
                    <a:pt x="655" y="1524"/>
                    <a:pt x="652" y="1533"/>
                    <a:pt x="651" y="1542"/>
                  </a:cubicBezTo>
                  <a:cubicBezTo>
                    <a:pt x="651" y="1547"/>
                    <a:pt x="625" y="1546"/>
                    <a:pt x="619" y="1547"/>
                  </a:cubicBezTo>
                  <a:cubicBezTo>
                    <a:pt x="617" y="1547"/>
                    <a:pt x="615" y="1548"/>
                    <a:pt x="614" y="1549"/>
                  </a:cubicBezTo>
                  <a:cubicBezTo>
                    <a:pt x="611" y="1551"/>
                    <a:pt x="609" y="1553"/>
                    <a:pt x="607" y="1556"/>
                  </a:cubicBezTo>
                  <a:cubicBezTo>
                    <a:pt x="607" y="1556"/>
                    <a:pt x="606" y="1557"/>
                    <a:pt x="606" y="1558"/>
                  </a:cubicBezTo>
                  <a:cubicBezTo>
                    <a:pt x="605" y="1565"/>
                    <a:pt x="602" y="1572"/>
                    <a:pt x="599" y="1577"/>
                  </a:cubicBezTo>
                  <a:cubicBezTo>
                    <a:pt x="598" y="1579"/>
                    <a:pt x="597" y="1581"/>
                    <a:pt x="595" y="1583"/>
                  </a:cubicBezTo>
                  <a:cubicBezTo>
                    <a:pt x="591" y="1586"/>
                    <a:pt x="587" y="1589"/>
                    <a:pt x="583" y="1592"/>
                  </a:cubicBezTo>
                  <a:cubicBezTo>
                    <a:pt x="578" y="1594"/>
                    <a:pt x="573" y="1595"/>
                    <a:pt x="567" y="1596"/>
                  </a:cubicBezTo>
                  <a:cubicBezTo>
                    <a:pt x="565" y="1596"/>
                    <a:pt x="563" y="1597"/>
                    <a:pt x="561" y="1597"/>
                  </a:cubicBezTo>
                  <a:cubicBezTo>
                    <a:pt x="554" y="1586"/>
                    <a:pt x="544" y="1576"/>
                    <a:pt x="533" y="1570"/>
                  </a:cubicBezTo>
                  <a:cubicBezTo>
                    <a:pt x="528" y="1567"/>
                    <a:pt x="523" y="1565"/>
                    <a:pt x="518" y="1563"/>
                  </a:cubicBezTo>
                  <a:cubicBezTo>
                    <a:pt x="527" y="1558"/>
                    <a:pt x="535" y="1551"/>
                    <a:pt x="543" y="1544"/>
                  </a:cubicBezTo>
                  <a:cubicBezTo>
                    <a:pt x="553" y="1540"/>
                    <a:pt x="562" y="1536"/>
                    <a:pt x="571" y="1530"/>
                  </a:cubicBezTo>
                  <a:cubicBezTo>
                    <a:pt x="574" y="1528"/>
                    <a:pt x="578" y="1526"/>
                    <a:pt x="581" y="1524"/>
                  </a:cubicBezTo>
                  <a:cubicBezTo>
                    <a:pt x="589" y="1513"/>
                    <a:pt x="597" y="1502"/>
                    <a:pt x="603" y="1490"/>
                  </a:cubicBezTo>
                  <a:cubicBezTo>
                    <a:pt x="604" y="1488"/>
                    <a:pt x="605" y="1487"/>
                    <a:pt x="606" y="1485"/>
                  </a:cubicBezTo>
                  <a:cubicBezTo>
                    <a:pt x="614" y="1479"/>
                    <a:pt x="622" y="1473"/>
                    <a:pt x="630" y="1468"/>
                  </a:cubicBezTo>
                  <a:cubicBezTo>
                    <a:pt x="632" y="1466"/>
                    <a:pt x="633" y="1465"/>
                    <a:pt x="634" y="1463"/>
                  </a:cubicBezTo>
                  <a:cubicBezTo>
                    <a:pt x="635" y="1462"/>
                    <a:pt x="635" y="1461"/>
                    <a:pt x="635" y="1460"/>
                  </a:cubicBezTo>
                  <a:cubicBezTo>
                    <a:pt x="636" y="1460"/>
                    <a:pt x="637" y="1459"/>
                    <a:pt x="638" y="1459"/>
                  </a:cubicBezTo>
                  <a:cubicBezTo>
                    <a:pt x="645" y="1454"/>
                    <a:pt x="652" y="1449"/>
                    <a:pt x="658" y="1443"/>
                  </a:cubicBezTo>
                  <a:cubicBezTo>
                    <a:pt x="670" y="1431"/>
                    <a:pt x="669" y="1420"/>
                    <a:pt x="678" y="1405"/>
                  </a:cubicBezTo>
                  <a:cubicBezTo>
                    <a:pt x="702" y="1370"/>
                    <a:pt x="737" y="1355"/>
                    <a:pt x="768" y="1328"/>
                  </a:cubicBezTo>
                  <a:cubicBezTo>
                    <a:pt x="774" y="1330"/>
                    <a:pt x="779" y="1330"/>
                    <a:pt x="785" y="1330"/>
                  </a:cubicBezTo>
                  <a:cubicBezTo>
                    <a:pt x="794" y="1330"/>
                    <a:pt x="803" y="1328"/>
                    <a:pt x="812" y="1324"/>
                  </a:cubicBezTo>
                  <a:cubicBezTo>
                    <a:pt x="813" y="1323"/>
                    <a:pt x="814" y="1322"/>
                    <a:pt x="815" y="1321"/>
                  </a:cubicBezTo>
                  <a:cubicBezTo>
                    <a:pt x="815" y="1320"/>
                    <a:pt x="816" y="1319"/>
                    <a:pt x="816" y="1318"/>
                  </a:cubicBezTo>
                  <a:cubicBezTo>
                    <a:pt x="816" y="1317"/>
                    <a:pt x="815" y="1316"/>
                    <a:pt x="815" y="1315"/>
                  </a:cubicBezTo>
                  <a:cubicBezTo>
                    <a:pt x="814" y="1314"/>
                    <a:pt x="813" y="1313"/>
                    <a:pt x="812" y="1312"/>
                  </a:cubicBezTo>
                  <a:cubicBezTo>
                    <a:pt x="796" y="1303"/>
                    <a:pt x="776" y="1302"/>
                    <a:pt x="760" y="1294"/>
                  </a:cubicBezTo>
                  <a:cubicBezTo>
                    <a:pt x="757" y="1293"/>
                    <a:pt x="755" y="1292"/>
                    <a:pt x="753" y="1291"/>
                  </a:cubicBezTo>
                  <a:cubicBezTo>
                    <a:pt x="750" y="1289"/>
                    <a:pt x="747" y="1287"/>
                    <a:pt x="743" y="1284"/>
                  </a:cubicBezTo>
                  <a:cubicBezTo>
                    <a:pt x="736" y="1280"/>
                    <a:pt x="733" y="1272"/>
                    <a:pt x="726" y="1266"/>
                  </a:cubicBezTo>
                  <a:lnTo>
                    <a:pt x="725" y="1266"/>
                  </a:lnTo>
                  <a:cubicBezTo>
                    <a:pt x="730" y="1260"/>
                    <a:pt x="736" y="1253"/>
                    <a:pt x="740" y="1245"/>
                  </a:cubicBezTo>
                  <a:lnTo>
                    <a:pt x="741" y="1245"/>
                  </a:lnTo>
                  <a:cubicBezTo>
                    <a:pt x="747" y="1247"/>
                    <a:pt x="752" y="1250"/>
                    <a:pt x="757" y="1253"/>
                  </a:cubicBezTo>
                  <a:cubicBezTo>
                    <a:pt x="758" y="1254"/>
                    <a:pt x="760" y="1255"/>
                    <a:pt x="761" y="1255"/>
                  </a:cubicBezTo>
                  <a:cubicBezTo>
                    <a:pt x="769" y="1260"/>
                    <a:pt x="778" y="1262"/>
                    <a:pt x="787" y="1262"/>
                  </a:cubicBezTo>
                  <a:cubicBezTo>
                    <a:pt x="796" y="1262"/>
                    <a:pt x="805" y="1260"/>
                    <a:pt x="813" y="1255"/>
                  </a:cubicBezTo>
                  <a:cubicBezTo>
                    <a:pt x="814" y="1255"/>
                    <a:pt x="814" y="1254"/>
                    <a:pt x="815" y="1253"/>
                  </a:cubicBezTo>
                  <a:cubicBezTo>
                    <a:pt x="815" y="1252"/>
                    <a:pt x="816" y="1251"/>
                    <a:pt x="816" y="1250"/>
                  </a:cubicBezTo>
                  <a:cubicBezTo>
                    <a:pt x="816" y="1249"/>
                    <a:pt x="815" y="1248"/>
                    <a:pt x="815" y="1247"/>
                  </a:cubicBezTo>
                  <a:cubicBezTo>
                    <a:pt x="814" y="1246"/>
                    <a:pt x="814" y="1245"/>
                    <a:pt x="813" y="1245"/>
                  </a:cubicBezTo>
                  <a:cubicBezTo>
                    <a:pt x="799" y="1237"/>
                    <a:pt x="782" y="1239"/>
                    <a:pt x="768" y="1231"/>
                  </a:cubicBezTo>
                  <a:cubicBezTo>
                    <a:pt x="767" y="1230"/>
                    <a:pt x="766" y="1230"/>
                    <a:pt x="765" y="1229"/>
                  </a:cubicBezTo>
                  <a:cubicBezTo>
                    <a:pt x="761" y="1227"/>
                    <a:pt x="757" y="1225"/>
                    <a:pt x="752" y="1224"/>
                  </a:cubicBezTo>
                  <a:lnTo>
                    <a:pt x="750" y="1221"/>
                  </a:lnTo>
                  <a:cubicBezTo>
                    <a:pt x="751" y="1213"/>
                    <a:pt x="754" y="1206"/>
                    <a:pt x="758" y="1199"/>
                  </a:cubicBezTo>
                  <a:cubicBezTo>
                    <a:pt x="763" y="1190"/>
                    <a:pt x="770" y="1182"/>
                    <a:pt x="779" y="1177"/>
                  </a:cubicBezTo>
                  <a:cubicBezTo>
                    <a:pt x="780" y="1178"/>
                    <a:pt x="781" y="1178"/>
                    <a:pt x="782" y="1179"/>
                  </a:cubicBezTo>
                  <a:lnTo>
                    <a:pt x="783" y="1179"/>
                  </a:lnTo>
                  <a:cubicBezTo>
                    <a:pt x="784" y="1180"/>
                    <a:pt x="785" y="1180"/>
                    <a:pt x="786" y="1181"/>
                  </a:cubicBezTo>
                  <a:cubicBezTo>
                    <a:pt x="800" y="1189"/>
                    <a:pt x="816" y="1196"/>
                    <a:pt x="832" y="1202"/>
                  </a:cubicBezTo>
                  <a:cubicBezTo>
                    <a:pt x="838" y="1203"/>
                    <a:pt x="844" y="1204"/>
                    <a:pt x="851" y="1204"/>
                  </a:cubicBezTo>
                  <a:cubicBezTo>
                    <a:pt x="861" y="1204"/>
                    <a:pt x="872" y="1201"/>
                    <a:pt x="882" y="1197"/>
                  </a:cubicBezTo>
                  <a:cubicBezTo>
                    <a:pt x="883" y="1196"/>
                    <a:pt x="884" y="1197"/>
                    <a:pt x="885" y="1195"/>
                  </a:cubicBezTo>
                  <a:cubicBezTo>
                    <a:pt x="885" y="1193"/>
                    <a:pt x="886" y="1192"/>
                    <a:pt x="886" y="1191"/>
                  </a:cubicBezTo>
                  <a:cubicBezTo>
                    <a:pt x="886" y="1190"/>
                    <a:pt x="885" y="1189"/>
                    <a:pt x="885" y="1188"/>
                  </a:cubicBezTo>
                  <a:cubicBezTo>
                    <a:pt x="884" y="1187"/>
                    <a:pt x="883" y="1186"/>
                    <a:pt x="882" y="1185"/>
                  </a:cubicBezTo>
                  <a:cubicBezTo>
                    <a:pt x="862" y="1176"/>
                    <a:pt x="840" y="1179"/>
                    <a:pt x="821" y="1171"/>
                  </a:cubicBezTo>
                  <a:cubicBezTo>
                    <a:pt x="815" y="1169"/>
                    <a:pt x="810" y="1167"/>
                    <a:pt x="805" y="1165"/>
                  </a:cubicBezTo>
                  <a:cubicBezTo>
                    <a:pt x="806" y="1164"/>
                    <a:pt x="806" y="1163"/>
                    <a:pt x="807" y="1161"/>
                  </a:cubicBezTo>
                  <a:cubicBezTo>
                    <a:pt x="808" y="1158"/>
                    <a:pt x="810" y="1156"/>
                    <a:pt x="810" y="1153"/>
                  </a:cubicBezTo>
                  <a:cubicBezTo>
                    <a:pt x="810" y="1141"/>
                    <a:pt x="813" y="1129"/>
                    <a:pt x="820" y="1118"/>
                  </a:cubicBezTo>
                  <a:cubicBezTo>
                    <a:pt x="825" y="1109"/>
                    <a:pt x="831" y="1102"/>
                    <a:pt x="839" y="1096"/>
                  </a:cubicBezTo>
                  <a:cubicBezTo>
                    <a:pt x="850" y="1106"/>
                    <a:pt x="864" y="1107"/>
                    <a:pt x="876" y="1115"/>
                  </a:cubicBezTo>
                  <a:cubicBezTo>
                    <a:pt x="877" y="1117"/>
                    <a:pt x="879" y="1118"/>
                    <a:pt x="881" y="1120"/>
                  </a:cubicBezTo>
                  <a:cubicBezTo>
                    <a:pt x="886" y="1123"/>
                    <a:pt x="892" y="1124"/>
                    <a:pt x="898" y="1124"/>
                  </a:cubicBezTo>
                  <a:cubicBezTo>
                    <a:pt x="904" y="1124"/>
                    <a:pt x="910" y="1123"/>
                    <a:pt x="915" y="1120"/>
                  </a:cubicBezTo>
                  <a:cubicBezTo>
                    <a:pt x="916" y="1119"/>
                    <a:pt x="917" y="1118"/>
                    <a:pt x="918" y="1118"/>
                  </a:cubicBezTo>
                  <a:cubicBezTo>
                    <a:pt x="919" y="1117"/>
                    <a:pt x="919" y="1116"/>
                    <a:pt x="920" y="1115"/>
                  </a:cubicBezTo>
                  <a:cubicBezTo>
                    <a:pt x="921" y="1114"/>
                    <a:pt x="921" y="1113"/>
                    <a:pt x="921" y="1112"/>
                  </a:cubicBezTo>
                  <a:cubicBezTo>
                    <a:pt x="921" y="1110"/>
                    <a:pt x="921" y="1109"/>
                    <a:pt x="920" y="1108"/>
                  </a:cubicBezTo>
                  <a:cubicBezTo>
                    <a:pt x="919" y="1107"/>
                    <a:pt x="919" y="1106"/>
                    <a:pt x="918" y="1106"/>
                  </a:cubicBezTo>
                  <a:cubicBezTo>
                    <a:pt x="917" y="1105"/>
                    <a:pt x="917" y="1105"/>
                    <a:pt x="916" y="1105"/>
                  </a:cubicBezTo>
                  <a:cubicBezTo>
                    <a:pt x="912" y="1102"/>
                    <a:pt x="907" y="1101"/>
                    <a:pt x="903" y="1101"/>
                  </a:cubicBezTo>
                  <a:cubicBezTo>
                    <a:pt x="899" y="1101"/>
                    <a:pt x="895" y="1099"/>
                    <a:pt x="891" y="1097"/>
                  </a:cubicBezTo>
                  <a:cubicBezTo>
                    <a:pt x="890" y="1096"/>
                    <a:pt x="888" y="1095"/>
                    <a:pt x="887" y="1094"/>
                  </a:cubicBezTo>
                  <a:cubicBezTo>
                    <a:pt x="879" y="1090"/>
                    <a:pt x="870" y="1087"/>
                    <a:pt x="862" y="1085"/>
                  </a:cubicBezTo>
                  <a:cubicBezTo>
                    <a:pt x="862" y="1084"/>
                    <a:pt x="862" y="1084"/>
                    <a:pt x="862" y="1083"/>
                  </a:cubicBezTo>
                  <a:lnTo>
                    <a:pt x="862" y="1082"/>
                  </a:lnTo>
                  <a:cubicBezTo>
                    <a:pt x="861" y="1078"/>
                    <a:pt x="861" y="1075"/>
                    <a:pt x="861" y="1071"/>
                  </a:cubicBezTo>
                  <a:cubicBezTo>
                    <a:pt x="861" y="1056"/>
                    <a:pt x="865" y="1042"/>
                    <a:pt x="872" y="1030"/>
                  </a:cubicBezTo>
                  <a:cubicBezTo>
                    <a:pt x="877" y="1021"/>
                    <a:pt x="884" y="1013"/>
                    <a:pt x="892" y="1006"/>
                  </a:cubicBezTo>
                  <a:cubicBezTo>
                    <a:pt x="892" y="1007"/>
                    <a:pt x="892" y="1008"/>
                    <a:pt x="892" y="1009"/>
                  </a:cubicBezTo>
                  <a:cubicBezTo>
                    <a:pt x="892" y="1010"/>
                    <a:pt x="891" y="1011"/>
                    <a:pt x="892" y="1012"/>
                  </a:cubicBezTo>
                  <a:cubicBezTo>
                    <a:pt x="892" y="1013"/>
                    <a:pt x="893" y="1013"/>
                    <a:pt x="894" y="1014"/>
                  </a:cubicBezTo>
                  <a:cubicBezTo>
                    <a:pt x="895" y="1015"/>
                    <a:pt x="896" y="1014"/>
                    <a:pt x="897" y="1015"/>
                  </a:cubicBezTo>
                  <a:cubicBezTo>
                    <a:pt x="902" y="1015"/>
                    <a:pt x="906" y="1025"/>
                    <a:pt x="911" y="1028"/>
                  </a:cubicBezTo>
                  <a:cubicBezTo>
                    <a:pt x="921" y="1032"/>
                    <a:pt x="932" y="1035"/>
                    <a:pt x="943" y="1036"/>
                  </a:cubicBezTo>
                  <a:cubicBezTo>
                    <a:pt x="959" y="1038"/>
                    <a:pt x="987" y="1039"/>
                    <a:pt x="993" y="1020"/>
                  </a:cubicBezTo>
                  <a:cubicBezTo>
                    <a:pt x="993" y="1020"/>
                    <a:pt x="993" y="1019"/>
                    <a:pt x="993" y="1018"/>
                  </a:cubicBezTo>
                  <a:cubicBezTo>
                    <a:pt x="993" y="1017"/>
                    <a:pt x="993" y="1016"/>
                    <a:pt x="992" y="1015"/>
                  </a:cubicBezTo>
                  <a:cubicBezTo>
                    <a:pt x="991" y="1014"/>
                    <a:pt x="990" y="1012"/>
                    <a:pt x="989" y="1012"/>
                  </a:cubicBezTo>
                  <a:cubicBezTo>
                    <a:pt x="987" y="1011"/>
                    <a:pt x="987" y="1011"/>
                    <a:pt x="986" y="1011"/>
                  </a:cubicBezTo>
                  <a:cubicBezTo>
                    <a:pt x="985" y="1011"/>
                    <a:pt x="985" y="1011"/>
                    <a:pt x="984" y="1011"/>
                  </a:cubicBezTo>
                  <a:cubicBezTo>
                    <a:pt x="975" y="1013"/>
                    <a:pt x="966" y="1014"/>
                    <a:pt x="957" y="1014"/>
                  </a:cubicBezTo>
                  <a:cubicBezTo>
                    <a:pt x="950" y="1014"/>
                    <a:pt x="943" y="1014"/>
                    <a:pt x="936" y="1013"/>
                  </a:cubicBezTo>
                  <a:cubicBezTo>
                    <a:pt x="922" y="1012"/>
                    <a:pt x="911" y="998"/>
                    <a:pt x="897" y="1002"/>
                  </a:cubicBezTo>
                  <a:cubicBezTo>
                    <a:pt x="904" y="996"/>
                    <a:pt x="911" y="991"/>
                    <a:pt x="917" y="984"/>
                  </a:cubicBezTo>
                  <a:cubicBezTo>
                    <a:pt x="921" y="981"/>
                    <a:pt x="920" y="974"/>
                    <a:pt x="919" y="970"/>
                  </a:cubicBezTo>
                  <a:cubicBezTo>
                    <a:pt x="919" y="966"/>
                    <a:pt x="919" y="962"/>
                    <a:pt x="919" y="958"/>
                  </a:cubicBezTo>
                  <a:cubicBezTo>
                    <a:pt x="919" y="954"/>
                    <a:pt x="919" y="950"/>
                    <a:pt x="919" y="946"/>
                  </a:cubicBezTo>
                  <a:cubicBezTo>
                    <a:pt x="920" y="946"/>
                    <a:pt x="921" y="946"/>
                    <a:pt x="921" y="946"/>
                  </a:cubicBezTo>
                  <a:cubicBezTo>
                    <a:pt x="941" y="946"/>
                    <a:pt x="960" y="943"/>
                    <a:pt x="978" y="938"/>
                  </a:cubicBezTo>
                  <a:cubicBezTo>
                    <a:pt x="992" y="935"/>
                    <a:pt x="1014" y="928"/>
                    <a:pt x="1015" y="911"/>
                  </a:cubicBezTo>
                  <a:lnTo>
                    <a:pt x="1015" y="910"/>
                  </a:lnTo>
                  <a:cubicBezTo>
                    <a:pt x="1015" y="909"/>
                    <a:pt x="1015" y="908"/>
                    <a:pt x="1015" y="907"/>
                  </a:cubicBezTo>
                  <a:cubicBezTo>
                    <a:pt x="1014" y="906"/>
                    <a:pt x="1013" y="904"/>
                    <a:pt x="1012" y="904"/>
                  </a:cubicBezTo>
                  <a:cubicBezTo>
                    <a:pt x="1011" y="903"/>
                    <a:pt x="1010" y="904"/>
                    <a:pt x="1009" y="904"/>
                  </a:cubicBezTo>
                  <a:cubicBezTo>
                    <a:pt x="1008" y="904"/>
                    <a:pt x="1007" y="903"/>
                    <a:pt x="1006" y="904"/>
                  </a:cubicBezTo>
                  <a:cubicBezTo>
                    <a:pt x="1005" y="905"/>
                    <a:pt x="1005" y="905"/>
                    <a:pt x="1004" y="906"/>
                  </a:cubicBezTo>
                  <a:cubicBezTo>
                    <a:pt x="996" y="909"/>
                    <a:pt x="988" y="911"/>
                    <a:pt x="980" y="911"/>
                  </a:cubicBezTo>
                  <a:cubicBezTo>
                    <a:pt x="973" y="911"/>
                    <a:pt x="966" y="913"/>
                    <a:pt x="960" y="914"/>
                  </a:cubicBezTo>
                  <a:cubicBezTo>
                    <a:pt x="948" y="916"/>
                    <a:pt x="936" y="919"/>
                    <a:pt x="923" y="922"/>
                  </a:cubicBezTo>
                  <a:cubicBezTo>
                    <a:pt x="926" y="910"/>
                    <a:pt x="929" y="899"/>
                    <a:pt x="931" y="888"/>
                  </a:cubicBezTo>
                  <a:cubicBezTo>
                    <a:pt x="931" y="887"/>
                    <a:pt x="931" y="887"/>
                    <a:pt x="931" y="887"/>
                  </a:cubicBezTo>
                  <a:cubicBezTo>
                    <a:pt x="931" y="886"/>
                    <a:pt x="931" y="885"/>
                    <a:pt x="931" y="884"/>
                  </a:cubicBezTo>
                  <a:cubicBezTo>
                    <a:pt x="930" y="883"/>
                    <a:pt x="930" y="883"/>
                    <a:pt x="929" y="882"/>
                  </a:cubicBezTo>
                  <a:cubicBezTo>
                    <a:pt x="930" y="880"/>
                    <a:pt x="931" y="878"/>
                    <a:pt x="932" y="875"/>
                  </a:cubicBezTo>
                  <a:cubicBezTo>
                    <a:pt x="932" y="873"/>
                    <a:pt x="934" y="870"/>
                    <a:pt x="935" y="868"/>
                  </a:cubicBezTo>
                  <a:lnTo>
                    <a:pt x="935" y="867"/>
                  </a:lnTo>
                  <a:cubicBezTo>
                    <a:pt x="943" y="868"/>
                    <a:pt x="950" y="869"/>
                    <a:pt x="958" y="869"/>
                  </a:cubicBezTo>
                  <a:cubicBezTo>
                    <a:pt x="983" y="869"/>
                    <a:pt x="1008" y="864"/>
                    <a:pt x="1032" y="854"/>
                  </a:cubicBezTo>
                  <a:lnTo>
                    <a:pt x="1033" y="853"/>
                  </a:lnTo>
                  <a:cubicBezTo>
                    <a:pt x="1034" y="852"/>
                    <a:pt x="1035" y="851"/>
                    <a:pt x="1036" y="850"/>
                  </a:cubicBezTo>
                  <a:cubicBezTo>
                    <a:pt x="1037" y="849"/>
                    <a:pt x="1037" y="847"/>
                    <a:pt x="1037" y="846"/>
                  </a:cubicBezTo>
                  <a:cubicBezTo>
                    <a:pt x="1037" y="844"/>
                    <a:pt x="1037" y="843"/>
                    <a:pt x="1037" y="842"/>
                  </a:cubicBezTo>
                  <a:lnTo>
                    <a:pt x="1037" y="840"/>
                  </a:lnTo>
                  <a:cubicBezTo>
                    <a:pt x="1035" y="836"/>
                    <a:pt x="1029" y="832"/>
                    <a:pt x="1025" y="837"/>
                  </a:cubicBezTo>
                  <a:cubicBezTo>
                    <a:pt x="1019" y="838"/>
                    <a:pt x="1012" y="839"/>
                    <a:pt x="1006" y="839"/>
                  </a:cubicBezTo>
                  <a:lnTo>
                    <a:pt x="981" y="844"/>
                  </a:lnTo>
                  <a:cubicBezTo>
                    <a:pt x="973" y="845"/>
                    <a:pt x="965" y="846"/>
                    <a:pt x="957" y="846"/>
                  </a:cubicBezTo>
                  <a:cubicBezTo>
                    <a:pt x="958" y="845"/>
                    <a:pt x="958" y="845"/>
                    <a:pt x="959" y="844"/>
                  </a:cubicBezTo>
                  <a:cubicBezTo>
                    <a:pt x="963" y="842"/>
                    <a:pt x="967" y="841"/>
                    <a:pt x="971" y="840"/>
                  </a:cubicBezTo>
                  <a:cubicBezTo>
                    <a:pt x="978" y="837"/>
                    <a:pt x="984" y="834"/>
                    <a:pt x="991" y="830"/>
                  </a:cubicBezTo>
                  <a:cubicBezTo>
                    <a:pt x="998" y="826"/>
                    <a:pt x="1006" y="821"/>
                    <a:pt x="1012" y="814"/>
                  </a:cubicBezTo>
                  <a:cubicBezTo>
                    <a:pt x="1044" y="800"/>
                    <a:pt x="1076" y="786"/>
                    <a:pt x="1110" y="775"/>
                  </a:cubicBezTo>
                  <a:lnTo>
                    <a:pt x="1111" y="775"/>
                  </a:lnTo>
                  <a:cubicBezTo>
                    <a:pt x="1120" y="775"/>
                    <a:pt x="1129" y="774"/>
                    <a:pt x="1139" y="772"/>
                  </a:cubicBezTo>
                  <a:cubicBezTo>
                    <a:pt x="1144" y="771"/>
                    <a:pt x="1150" y="770"/>
                    <a:pt x="1155" y="770"/>
                  </a:cubicBezTo>
                  <a:cubicBezTo>
                    <a:pt x="1157" y="770"/>
                    <a:pt x="1158" y="770"/>
                    <a:pt x="1160" y="771"/>
                  </a:cubicBezTo>
                  <a:cubicBezTo>
                    <a:pt x="1160" y="772"/>
                    <a:pt x="1161" y="774"/>
                    <a:pt x="1162" y="776"/>
                  </a:cubicBezTo>
                  <a:cubicBezTo>
                    <a:pt x="1163" y="778"/>
                    <a:pt x="1165" y="780"/>
                    <a:pt x="1166" y="781"/>
                  </a:cubicBezTo>
                  <a:cubicBezTo>
                    <a:pt x="1160" y="777"/>
                    <a:pt x="1161" y="783"/>
                    <a:pt x="1152" y="791"/>
                  </a:cubicBezTo>
                  <a:lnTo>
                    <a:pt x="1153" y="791"/>
                  </a:lnTo>
                  <a:moveTo>
                    <a:pt x="1229" y="862"/>
                  </a:moveTo>
                  <a:cubicBezTo>
                    <a:pt x="1227" y="866"/>
                    <a:pt x="1225" y="870"/>
                    <a:pt x="1223" y="873"/>
                  </a:cubicBezTo>
                  <a:cubicBezTo>
                    <a:pt x="1225" y="867"/>
                    <a:pt x="1228" y="860"/>
                    <a:pt x="1231" y="853"/>
                  </a:cubicBezTo>
                  <a:cubicBezTo>
                    <a:pt x="1232" y="852"/>
                    <a:pt x="1233" y="852"/>
                    <a:pt x="1234" y="851"/>
                  </a:cubicBezTo>
                  <a:cubicBezTo>
                    <a:pt x="1235" y="850"/>
                    <a:pt x="1235" y="850"/>
                    <a:pt x="1236" y="850"/>
                  </a:cubicBezTo>
                  <a:lnTo>
                    <a:pt x="1229" y="862"/>
                  </a:lnTo>
                  <a:moveTo>
                    <a:pt x="1326" y="832"/>
                  </a:moveTo>
                  <a:cubicBezTo>
                    <a:pt x="1335" y="815"/>
                    <a:pt x="1344" y="797"/>
                    <a:pt x="1354" y="780"/>
                  </a:cubicBezTo>
                  <a:cubicBezTo>
                    <a:pt x="1356" y="775"/>
                    <a:pt x="1359" y="771"/>
                    <a:pt x="1361" y="766"/>
                  </a:cubicBezTo>
                  <a:cubicBezTo>
                    <a:pt x="1356" y="780"/>
                    <a:pt x="1350" y="794"/>
                    <a:pt x="1342" y="806"/>
                  </a:cubicBezTo>
                  <a:cubicBezTo>
                    <a:pt x="1336" y="815"/>
                    <a:pt x="1332" y="824"/>
                    <a:pt x="1326" y="832"/>
                  </a:cubicBezTo>
                  <a:moveTo>
                    <a:pt x="1687" y="1896"/>
                  </a:moveTo>
                  <a:lnTo>
                    <a:pt x="1686" y="1896"/>
                  </a:lnTo>
                  <a:cubicBezTo>
                    <a:pt x="1685" y="1896"/>
                    <a:pt x="1684" y="1896"/>
                    <a:pt x="1683" y="1897"/>
                  </a:cubicBezTo>
                  <a:cubicBezTo>
                    <a:pt x="1682" y="1897"/>
                    <a:pt x="1681" y="1898"/>
                    <a:pt x="1681" y="1899"/>
                  </a:cubicBezTo>
                  <a:cubicBezTo>
                    <a:pt x="1680" y="1900"/>
                    <a:pt x="1680" y="1901"/>
                    <a:pt x="1680" y="1902"/>
                  </a:cubicBezTo>
                  <a:cubicBezTo>
                    <a:pt x="1680" y="1903"/>
                    <a:pt x="1681" y="1905"/>
                    <a:pt x="1681" y="1905"/>
                  </a:cubicBezTo>
                  <a:cubicBezTo>
                    <a:pt x="1682" y="1906"/>
                    <a:pt x="1682" y="1907"/>
                    <a:pt x="1683" y="1907"/>
                  </a:cubicBezTo>
                  <a:cubicBezTo>
                    <a:pt x="1681" y="1908"/>
                    <a:pt x="1680" y="1908"/>
                    <a:pt x="1678" y="1909"/>
                  </a:cubicBezTo>
                  <a:cubicBezTo>
                    <a:pt x="1676" y="1910"/>
                    <a:pt x="1674" y="1911"/>
                    <a:pt x="1672" y="1912"/>
                  </a:cubicBezTo>
                  <a:cubicBezTo>
                    <a:pt x="1665" y="1916"/>
                    <a:pt x="1659" y="1922"/>
                    <a:pt x="1654" y="1928"/>
                  </a:cubicBezTo>
                  <a:cubicBezTo>
                    <a:pt x="1636" y="1953"/>
                    <a:pt x="1601" y="1958"/>
                    <a:pt x="1573" y="1963"/>
                  </a:cubicBezTo>
                  <a:cubicBezTo>
                    <a:pt x="1551" y="1966"/>
                    <a:pt x="1531" y="1972"/>
                    <a:pt x="1512" y="1982"/>
                  </a:cubicBezTo>
                  <a:cubicBezTo>
                    <a:pt x="1529" y="1956"/>
                    <a:pt x="1564" y="1937"/>
                    <a:pt x="1588" y="1923"/>
                  </a:cubicBezTo>
                  <a:cubicBezTo>
                    <a:pt x="1607" y="1912"/>
                    <a:pt x="1657" y="1886"/>
                    <a:pt x="1692" y="1892"/>
                  </a:cubicBezTo>
                  <a:lnTo>
                    <a:pt x="1692" y="1893"/>
                  </a:lnTo>
                  <a:cubicBezTo>
                    <a:pt x="1693" y="1894"/>
                    <a:pt x="1693" y="1894"/>
                    <a:pt x="1694" y="1894"/>
                  </a:cubicBezTo>
                  <a:lnTo>
                    <a:pt x="1698" y="1897"/>
                  </a:lnTo>
                  <a:cubicBezTo>
                    <a:pt x="1698" y="1898"/>
                    <a:pt x="1698" y="1899"/>
                    <a:pt x="1698" y="1901"/>
                  </a:cubicBezTo>
                  <a:cubicBezTo>
                    <a:pt x="1694" y="1899"/>
                    <a:pt x="1691" y="1898"/>
                    <a:pt x="1687" y="1896"/>
                  </a:cubicBezTo>
                  <a:moveTo>
                    <a:pt x="1986" y="1940"/>
                  </a:moveTo>
                  <a:cubicBezTo>
                    <a:pt x="1976" y="1946"/>
                    <a:pt x="1966" y="1952"/>
                    <a:pt x="1958" y="1959"/>
                  </a:cubicBezTo>
                  <a:cubicBezTo>
                    <a:pt x="1962" y="1949"/>
                    <a:pt x="1967" y="1938"/>
                    <a:pt x="1972" y="1927"/>
                  </a:cubicBezTo>
                  <a:cubicBezTo>
                    <a:pt x="1988" y="1890"/>
                    <a:pt x="2015" y="1903"/>
                    <a:pt x="2036" y="1921"/>
                  </a:cubicBezTo>
                  <a:cubicBezTo>
                    <a:pt x="2020" y="1924"/>
                    <a:pt x="2004" y="1929"/>
                    <a:pt x="1990" y="1937"/>
                  </a:cubicBezTo>
                  <a:cubicBezTo>
                    <a:pt x="1989" y="1938"/>
                    <a:pt x="1987" y="1939"/>
                    <a:pt x="1986" y="1940"/>
                  </a:cubicBezTo>
                  <a:moveTo>
                    <a:pt x="2384" y="1404"/>
                  </a:moveTo>
                  <a:cubicBezTo>
                    <a:pt x="2384" y="1408"/>
                    <a:pt x="2385" y="1411"/>
                    <a:pt x="2385" y="1415"/>
                  </a:cubicBezTo>
                  <a:cubicBezTo>
                    <a:pt x="2385" y="1419"/>
                    <a:pt x="2384" y="1423"/>
                    <a:pt x="2384" y="1427"/>
                  </a:cubicBezTo>
                  <a:lnTo>
                    <a:pt x="2379" y="1423"/>
                  </a:lnTo>
                  <a:cubicBezTo>
                    <a:pt x="2381" y="1417"/>
                    <a:pt x="2383" y="1410"/>
                    <a:pt x="2384" y="1404"/>
                  </a:cubicBezTo>
                  <a:moveTo>
                    <a:pt x="2120" y="1188"/>
                  </a:moveTo>
                  <a:lnTo>
                    <a:pt x="2120" y="1189"/>
                  </a:lnTo>
                  <a:cubicBezTo>
                    <a:pt x="2120" y="1190"/>
                    <a:pt x="2120" y="1191"/>
                    <a:pt x="2120" y="1192"/>
                  </a:cubicBezTo>
                  <a:cubicBezTo>
                    <a:pt x="2120" y="1193"/>
                    <a:pt x="2120" y="1194"/>
                    <a:pt x="2120" y="1195"/>
                  </a:cubicBezTo>
                  <a:cubicBezTo>
                    <a:pt x="2120" y="1193"/>
                    <a:pt x="2120" y="1190"/>
                    <a:pt x="2120" y="1187"/>
                  </a:cubicBezTo>
                  <a:lnTo>
                    <a:pt x="2120" y="1188"/>
                  </a:lnTo>
                  <a:moveTo>
                    <a:pt x="2075" y="1824"/>
                  </a:moveTo>
                  <a:cubicBezTo>
                    <a:pt x="2074" y="1823"/>
                    <a:pt x="2074" y="1821"/>
                    <a:pt x="2073" y="1820"/>
                  </a:cubicBezTo>
                  <a:cubicBezTo>
                    <a:pt x="2071" y="1818"/>
                    <a:pt x="2069" y="1815"/>
                    <a:pt x="2066" y="1814"/>
                  </a:cubicBezTo>
                  <a:cubicBezTo>
                    <a:pt x="2063" y="1812"/>
                    <a:pt x="2060" y="1811"/>
                    <a:pt x="2057" y="1811"/>
                  </a:cubicBezTo>
                  <a:cubicBezTo>
                    <a:pt x="2054" y="1811"/>
                    <a:pt x="2051" y="1812"/>
                    <a:pt x="2048" y="1814"/>
                  </a:cubicBezTo>
                  <a:cubicBezTo>
                    <a:pt x="2045" y="1815"/>
                    <a:pt x="2043" y="1818"/>
                    <a:pt x="2041" y="1820"/>
                  </a:cubicBezTo>
                  <a:cubicBezTo>
                    <a:pt x="2041" y="1821"/>
                    <a:pt x="2041" y="1821"/>
                    <a:pt x="2041" y="1821"/>
                  </a:cubicBezTo>
                  <a:cubicBezTo>
                    <a:pt x="2024" y="1854"/>
                    <a:pt x="2003" y="1854"/>
                    <a:pt x="1971" y="1842"/>
                  </a:cubicBezTo>
                  <a:cubicBezTo>
                    <a:pt x="1969" y="1841"/>
                    <a:pt x="1967" y="1841"/>
                    <a:pt x="1965" y="1841"/>
                  </a:cubicBezTo>
                  <a:cubicBezTo>
                    <a:pt x="1962" y="1841"/>
                    <a:pt x="1958" y="1841"/>
                    <a:pt x="1956" y="1843"/>
                  </a:cubicBezTo>
                  <a:cubicBezTo>
                    <a:pt x="1953" y="1844"/>
                    <a:pt x="1951" y="1847"/>
                    <a:pt x="1950" y="1850"/>
                  </a:cubicBezTo>
                  <a:cubicBezTo>
                    <a:pt x="1949" y="1851"/>
                    <a:pt x="1948" y="1852"/>
                    <a:pt x="1948" y="1854"/>
                  </a:cubicBezTo>
                  <a:cubicBezTo>
                    <a:pt x="1947" y="1865"/>
                    <a:pt x="1943" y="1876"/>
                    <a:pt x="1938" y="1885"/>
                  </a:cubicBezTo>
                  <a:cubicBezTo>
                    <a:pt x="1937" y="1886"/>
                    <a:pt x="1937" y="1887"/>
                    <a:pt x="1936" y="1888"/>
                  </a:cubicBezTo>
                  <a:lnTo>
                    <a:pt x="1925" y="1891"/>
                  </a:lnTo>
                  <a:cubicBezTo>
                    <a:pt x="1916" y="1886"/>
                    <a:pt x="1909" y="1879"/>
                    <a:pt x="1904" y="1870"/>
                  </a:cubicBezTo>
                  <a:lnTo>
                    <a:pt x="1903" y="1870"/>
                  </a:lnTo>
                  <a:cubicBezTo>
                    <a:pt x="1903" y="1868"/>
                    <a:pt x="1902" y="1866"/>
                    <a:pt x="1901" y="1865"/>
                  </a:cubicBezTo>
                  <a:cubicBezTo>
                    <a:pt x="1899" y="1862"/>
                    <a:pt x="1898" y="1860"/>
                    <a:pt x="1895" y="1858"/>
                  </a:cubicBezTo>
                  <a:cubicBezTo>
                    <a:pt x="1892" y="1856"/>
                    <a:pt x="1889" y="1856"/>
                    <a:pt x="1886" y="1856"/>
                  </a:cubicBezTo>
                  <a:cubicBezTo>
                    <a:pt x="1883" y="1856"/>
                    <a:pt x="1880" y="1856"/>
                    <a:pt x="1877" y="1858"/>
                  </a:cubicBezTo>
                  <a:cubicBezTo>
                    <a:pt x="1874" y="1860"/>
                    <a:pt x="1872" y="1862"/>
                    <a:pt x="1870" y="1865"/>
                  </a:cubicBezTo>
                  <a:cubicBezTo>
                    <a:pt x="1869" y="1867"/>
                    <a:pt x="1868" y="1870"/>
                    <a:pt x="1868" y="1872"/>
                  </a:cubicBezTo>
                  <a:cubicBezTo>
                    <a:pt x="1868" y="1870"/>
                    <a:pt x="1834" y="1912"/>
                    <a:pt x="1823" y="1888"/>
                  </a:cubicBezTo>
                  <a:cubicBezTo>
                    <a:pt x="1817" y="1873"/>
                    <a:pt x="1793" y="1871"/>
                    <a:pt x="1790" y="1890"/>
                  </a:cubicBezTo>
                  <a:cubicBezTo>
                    <a:pt x="1791" y="1913"/>
                    <a:pt x="1775" y="1917"/>
                    <a:pt x="1743" y="1901"/>
                  </a:cubicBezTo>
                  <a:cubicBezTo>
                    <a:pt x="1743" y="1900"/>
                    <a:pt x="1742" y="1900"/>
                    <a:pt x="1742" y="1899"/>
                  </a:cubicBezTo>
                  <a:cubicBezTo>
                    <a:pt x="1740" y="1896"/>
                    <a:pt x="1738" y="1894"/>
                    <a:pt x="1736" y="1893"/>
                  </a:cubicBezTo>
                  <a:cubicBezTo>
                    <a:pt x="1733" y="1892"/>
                    <a:pt x="1731" y="1891"/>
                    <a:pt x="1728" y="1891"/>
                  </a:cubicBezTo>
                  <a:cubicBezTo>
                    <a:pt x="1726" y="1891"/>
                    <a:pt x="1725" y="1891"/>
                    <a:pt x="1723" y="1891"/>
                  </a:cubicBezTo>
                  <a:lnTo>
                    <a:pt x="1722" y="1889"/>
                  </a:lnTo>
                  <a:cubicBezTo>
                    <a:pt x="1721" y="1888"/>
                    <a:pt x="1719" y="1887"/>
                    <a:pt x="1718" y="1886"/>
                  </a:cubicBezTo>
                  <a:cubicBezTo>
                    <a:pt x="1714" y="1884"/>
                    <a:pt x="1710" y="1883"/>
                    <a:pt x="1706" y="1882"/>
                  </a:cubicBezTo>
                  <a:cubicBezTo>
                    <a:pt x="1717" y="1872"/>
                    <a:pt x="1745" y="1871"/>
                    <a:pt x="1758" y="1869"/>
                  </a:cubicBezTo>
                  <a:cubicBezTo>
                    <a:pt x="1774" y="1864"/>
                    <a:pt x="1791" y="1859"/>
                    <a:pt x="1807" y="1853"/>
                  </a:cubicBezTo>
                  <a:cubicBezTo>
                    <a:pt x="1851" y="1842"/>
                    <a:pt x="1894" y="1826"/>
                    <a:pt x="1935" y="1805"/>
                  </a:cubicBezTo>
                  <a:cubicBezTo>
                    <a:pt x="2015" y="1761"/>
                    <a:pt x="2150" y="1781"/>
                    <a:pt x="2199" y="1694"/>
                  </a:cubicBezTo>
                  <a:cubicBezTo>
                    <a:pt x="2199" y="1696"/>
                    <a:pt x="2199" y="1699"/>
                    <a:pt x="2199" y="1701"/>
                  </a:cubicBezTo>
                  <a:cubicBezTo>
                    <a:pt x="2199" y="1713"/>
                    <a:pt x="2197" y="1724"/>
                    <a:pt x="2194" y="1734"/>
                  </a:cubicBezTo>
                  <a:cubicBezTo>
                    <a:pt x="2178" y="1750"/>
                    <a:pt x="2161" y="1763"/>
                    <a:pt x="2142" y="1774"/>
                  </a:cubicBezTo>
                  <a:cubicBezTo>
                    <a:pt x="2140" y="1775"/>
                    <a:pt x="2139" y="1776"/>
                    <a:pt x="2137" y="1777"/>
                  </a:cubicBezTo>
                  <a:cubicBezTo>
                    <a:pt x="2133" y="1779"/>
                    <a:pt x="2081" y="1847"/>
                    <a:pt x="2074" y="1823"/>
                  </a:cubicBezTo>
                  <a:lnTo>
                    <a:pt x="2075" y="1824"/>
                  </a:lnTo>
                  <a:moveTo>
                    <a:pt x="2712" y="1856"/>
                  </a:moveTo>
                  <a:cubicBezTo>
                    <a:pt x="2712" y="1857"/>
                    <a:pt x="2711" y="1856"/>
                    <a:pt x="2710" y="1857"/>
                  </a:cubicBezTo>
                  <a:cubicBezTo>
                    <a:pt x="2709" y="1858"/>
                    <a:pt x="2709" y="1858"/>
                    <a:pt x="2709" y="1858"/>
                  </a:cubicBezTo>
                  <a:cubicBezTo>
                    <a:pt x="2707" y="1856"/>
                    <a:pt x="2705" y="1854"/>
                    <a:pt x="2702" y="1852"/>
                  </a:cubicBezTo>
                  <a:cubicBezTo>
                    <a:pt x="2699" y="1850"/>
                    <a:pt x="2695" y="1849"/>
                    <a:pt x="2692" y="1849"/>
                  </a:cubicBezTo>
                  <a:cubicBezTo>
                    <a:pt x="2688" y="1849"/>
                    <a:pt x="2685" y="1850"/>
                    <a:pt x="2682" y="1852"/>
                  </a:cubicBezTo>
                  <a:cubicBezTo>
                    <a:pt x="2679" y="1854"/>
                    <a:pt x="2677" y="1856"/>
                    <a:pt x="2675" y="1859"/>
                  </a:cubicBezTo>
                  <a:cubicBezTo>
                    <a:pt x="2673" y="1862"/>
                    <a:pt x="2672" y="1866"/>
                    <a:pt x="2672" y="1869"/>
                  </a:cubicBezTo>
                  <a:lnTo>
                    <a:pt x="2672" y="1870"/>
                  </a:lnTo>
                  <a:cubicBezTo>
                    <a:pt x="2672" y="1879"/>
                    <a:pt x="2642" y="1877"/>
                    <a:pt x="2643" y="1859"/>
                  </a:cubicBezTo>
                  <a:cubicBezTo>
                    <a:pt x="2645" y="1837"/>
                    <a:pt x="2610" y="1835"/>
                    <a:pt x="2604" y="1856"/>
                  </a:cubicBezTo>
                  <a:cubicBezTo>
                    <a:pt x="2598" y="1876"/>
                    <a:pt x="2545" y="1878"/>
                    <a:pt x="2545" y="1852"/>
                  </a:cubicBezTo>
                  <a:cubicBezTo>
                    <a:pt x="2545" y="1831"/>
                    <a:pt x="2515" y="1829"/>
                    <a:pt x="2507" y="1846"/>
                  </a:cubicBezTo>
                  <a:cubicBezTo>
                    <a:pt x="2503" y="1846"/>
                    <a:pt x="2499" y="1847"/>
                    <a:pt x="2495" y="1847"/>
                  </a:cubicBezTo>
                  <a:cubicBezTo>
                    <a:pt x="2491" y="1847"/>
                    <a:pt x="2487" y="1846"/>
                    <a:pt x="2483" y="1846"/>
                  </a:cubicBezTo>
                  <a:cubicBezTo>
                    <a:pt x="2462" y="1846"/>
                    <a:pt x="2444" y="1853"/>
                    <a:pt x="2439" y="1820"/>
                  </a:cubicBezTo>
                  <a:cubicBezTo>
                    <a:pt x="2439" y="1818"/>
                    <a:pt x="2438" y="1817"/>
                    <a:pt x="2437" y="1815"/>
                  </a:cubicBezTo>
                  <a:cubicBezTo>
                    <a:pt x="2436" y="1812"/>
                    <a:pt x="2433" y="1809"/>
                    <a:pt x="2431" y="1808"/>
                  </a:cubicBezTo>
                  <a:cubicBezTo>
                    <a:pt x="2428" y="1806"/>
                    <a:pt x="2425" y="1806"/>
                    <a:pt x="2422" y="1806"/>
                  </a:cubicBezTo>
                  <a:cubicBezTo>
                    <a:pt x="2419" y="1806"/>
                    <a:pt x="2415" y="1806"/>
                    <a:pt x="2413" y="1808"/>
                  </a:cubicBezTo>
                  <a:cubicBezTo>
                    <a:pt x="2410" y="1809"/>
                    <a:pt x="2408" y="1812"/>
                    <a:pt x="2406" y="1815"/>
                  </a:cubicBezTo>
                  <a:cubicBezTo>
                    <a:pt x="2405" y="1817"/>
                    <a:pt x="2404" y="1820"/>
                    <a:pt x="2404" y="1823"/>
                  </a:cubicBezTo>
                  <a:cubicBezTo>
                    <a:pt x="2404" y="1862"/>
                    <a:pt x="2351" y="1766"/>
                    <a:pt x="2356" y="1800"/>
                  </a:cubicBezTo>
                  <a:cubicBezTo>
                    <a:pt x="2354" y="1787"/>
                    <a:pt x="2352" y="1773"/>
                    <a:pt x="2350" y="1761"/>
                  </a:cubicBezTo>
                  <a:cubicBezTo>
                    <a:pt x="2350" y="1760"/>
                    <a:pt x="2349" y="1758"/>
                    <a:pt x="2349" y="1757"/>
                  </a:cubicBezTo>
                  <a:cubicBezTo>
                    <a:pt x="2348" y="1756"/>
                    <a:pt x="2346" y="1755"/>
                    <a:pt x="2345" y="1754"/>
                  </a:cubicBezTo>
                  <a:cubicBezTo>
                    <a:pt x="2344" y="1753"/>
                    <a:pt x="2343" y="1753"/>
                    <a:pt x="2342" y="1753"/>
                  </a:cubicBezTo>
                  <a:cubicBezTo>
                    <a:pt x="2342" y="1752"/>
                    <a:pt x="2342" y="1752"/>
                    <a:pt x="2342" y="1752"/>
                  </a:cubicBezTo>
                  <a:cubicBezTo>
                    <a:pt x="2340" y="1749"/>
                    <a:pt x="2338" y="1747"/>
                    <a:pt x="2336" y="1746"/>
                  </a:cubicBezTo>
                  <a:cubicBezTo>
                    <a:pt x="2334" y="1745"/>
                    <a:pt x="2331" y="1744"/>
                    <a:pt x="2328" y="1744"/>
                  </a:cubicBezTo>
                  <a:cubicBezTo>
                    <a:pt x="2325" y="1744"/>
                    <a:pt x="2322" y="1745"/>
                    <a:pt x="2320" y="1746"/>
                  </a:cubicBezTo>
                  <a:cubicBezTo>
                    <a:pt x="2317" y="1747"/>
                    <a:pt x="2316" y="1749"/>
                    <a:pt x="2315" y="1752"/>
                  </a:cubicBezTo>
                  <a:cubicBezTo>
                    <a:pt x="2314" y="1753"/>
                    <a:pt x="2314" y="1754"/>
                    <a:pt x="2313" y="1755"/>
                  </a:cubicBezTo>
                  <a:cubicBezTo>
                    <a:pt x="2313" y="1763"/>
                    <a:pt x="2310" y="1771"/>
                    <a:pt x="2306" y="1778"/>
                  </a:cubicBezTo>
                  <a:cubicBezTo>
                    <a:pt x="2302" y="1784"/>
                    <a:pt x="2299" y="1789"/>
                    <a:pt x="2294" y="1793"/>
                  </a:cubicBezTo>
                  <a:cubicBezTo>
                    <a:pt x="2293" y="1793"/>
                    <a:pt x="2292" y="1793"/>
                    <a:pt x="2291" y="1793"/>
                  </a:cubicBezTo>
                  <a:cubicBezTo>
                    <a:pt x="2288" y="1793"/>
                    <a:pt x="2284" y="1793"/>
                    <a:pt x="2281" y="1795"/>
                  </a:cubicBezTo>
                  <a:cubicBezTo>
                    <a:pt x="2278" y="1796"/>
                    <a:pt x="2276" y="1799"/>
                    <a:pt x="2274" y="1802"/>
                  </a:cubicBezTo>
                  <a:cubicBezTo>
                    <a:pt x="2273" y="1804"/>
                    <a:pt x="2273" y="1806"/>
                    <a:pt x="2272" y="1808"/>
                  </a:cubicBezTo>
                  <a:cubicBezTo>
                    <a:pt x="2268" y="1834"/>
                    <a:pt x="2253" y="1839"/>
                    <a:pt x="2228" y="1821"/>
                  </a:cubicBezTo>
                  <a:cubicBezTo>
                    <a:pt x="2226" y="1821"/>
                    <a:pt x="2224" y="1820"/>
                    <a:pt x="2222" y="1820"/>
                  </a:cubicBezTo>
                  <a:cubicBezTo>
                    <a:pt x="2219" y="1820"/>
                    <a:pt x="2215" y="1821"/>
                    <a:pt x="2212" y="1823"/>
                  </a:cubicBezTo>
                  <a:cubicBezTo>
                    <a:pt x="2209" y="1825"/>
                    <a:pt x="2207" y="1827"/>
                    <a:pt x="2205" y="1830"/>
                  </a:cubicBezTo>
                  <a:cubicBezTo>
                    <a:pt x="2204" y="1832"/>
                    <a:pt x="2203" y="1835"/>
                    <a:pt x="2203" y="1837"/>
                  </a:cubicBezTo>
                  <a:cubicBezTo>
                    <a:pt x="2198" y="1869"/>
                    <a:pt x="2180" y="1874"/>
                    <a:pt x="2152" y="1865"/>
                  </a:cubicBezTo>
                  <a:cubicBezTo>
                    <a:pt x="2151" y="1864"/>
                    <a:pt x="2149" y="1864"/>
                    <a:pt x="2148" y="1864"/>
                  </a:cubicBezTo>
                  <a:cubicBezTo>
                    <a:pt x="2145" y="1864"/>
                    <a:pt x="2141" y="1865"/>
                    <a:pt x="2138" y="1867"/>
                  </a:cubicBezTo>
                  <a:cubicBezTo>
                    <a:pt x="2135" y="1868"/>
                    <a:pt x="2133" y="1871"/>
                    <a:pt x="2131" y="1874"/>
                  </a:cubicBezTo>
                  <a:cubicBezTo>
                    <a:pt x="2130" y="1876"/>
                    <a:pt x="2129" y="1878"/>
                    <a:pt x="2129" y="1880"/>
                  </a:cubicBezTo>
                  <a:cubicBezTo>
                    <a:pt x="2124" y="1923"/>
                    <a:pt x="2105" y="1921"/>
                    <a:pt x="2070" y="1919"/>
                  </a:cubicBezTo>
                  <a:cubicBezTo>
                    <a:pt x="2070" y="1918"/>
                    <a:pt x="2069" y="1917"/>
                    <a:pt x="2069" y="1916"/>
                  </a:cubicBezTo>
                  <a:cubicBezTo>
                    <a:pt x="2067" y="1914"/>
                    <a:pt x="2066" y="1913"/>
                    <a:pt x="2064" y="1912"/>
                  </a:cubicBezTo>
                  <a:cubicBezTo>
                    <a:pt x="2063" y="1911"/>
                    <a:pt x="2062" y="1911"/>
                    <a:pt x="2062" y="1911"/>
                  </a:cubicBezTo>
                  <a:cubicBezTo>
                    <a:pt x="2109" y="1892"/>
                    <a:pt x="2138" y="1849"/>
                    <a:pt x="2166" y="1808"/>
                  </a:cubicBezTo>
                  <a:cubicBezTo>
                    <a:pt x="2169" y="1804"/>
                    <a:pt x="2171" y="1801"/>
                    <a:pt x="2174" y="1798"/>
                  </a:cubicBezTo>
                  <a:cubicBezTo>
                    <a:pt x="2177" y="1795"/>
                    <a:pt x="2185" y="1790"/>
                    <a:pt x="2191" y="1786"/>
                  </a:cubicBezTo>
                  <a:cubicBezTo>
                    <a:pt x="2202" y="1776"/>
                    <a:pt x="2210" y="1764"/>
                    <a:pt x="2218" y="1752"/>
                  </a:cubicBezTo>
                  <a:cubicBezTo>
                    <a:pt x="2221" y="1748"/>
                    <a:pt x="2223" y="1744"/>
                    <a:pt x="2224" y="1740"/>
                  </a:cubicBezTo>
                  <a:lnTo>
                    <a:pt x="2225" y="1739"/>
                  </a:lnTo>
                  <a:cubicBezTo>
                    <a:pt x="2225" y="1738"/>
                    <a:pt x="2226" y="1736"/>
                    <a:pt x="2226" y="1734"/>
                  </a:cubicBezTo>
                  <a:cubicBezTo>
                    <a:pt x="2226" y="1732"/>
                    <a:pt x="2226" y="1730"/>
                    <a:pt x="2225" y="1728"/>
                  </a:cubicBezTo>
                  <a:cubicBezTo>
                    <a:pt x="2224" y="1727"/>
                    <a:pt x="2223" y="1726"/>
                    <a:pt x="2222" y="1725"/>
                  </a:cubicBezTo>
                  <a:cubicBezTo>
                    <a:pt x="2224" y="1718"/>
                    <a:pt x="2225" y="1711"/>
                    <a:pt x="2225" y="1704"/>
                  </a:cubicBezTo>
                  <a:cubicBezTo>
                    <a:pt x="2225" y="1704"/>
                    <a:pt x="2225" y="1703"/>
                    <a:pt x="2225" y="1702"/>
                  </a:cubicBezTo>
                  <a:cubicBezTo>
                    <a:pt x="2233" y="1705"/>
                    <a:pt x="2242" y="1706"/>
                    <a:pt x="2250" y="1707"/>
                  </a:cubicBezTo>
                  <a:cubicBezTo>
                    <a:pt x="2272" y="1708"/>
                    <a:pt x="2301" y="1713"/>
                    <a:pt x="2316" y="1694"/>
                  </a:cubicBezTo>
                  <a:cubicBezTo>
                    <a:pt x="2316" y="1694"/>
                    <a:pt x="2317" y="1694"/>
                    <a:pt x="2317" y="1693"/>
                  </a:cubicBezTo>
                  <a:cubicBezTo>
                    <a:pt x="2317" y="1692"/>
                    <a:pt x="2318" y="1691"/>
                    <a:pt x="2318" y="1690"/>
                  </a:cubicBezTo>
                  <a:cubicBezTo>
                    <a:pt x="2318" y="1689"/>
                    <a:pt x="2317" y="1688"/>
                    <a:pt x="2317" y="1687"/>
                  </a:cubicBezTo>
                  <a:cubicBezTo>
                    <a:pt x="2316" y="1686"/>
                    <a:pt x="2315" y="1686"/>
                    <a:pt x="2314" y="1685"/>
                  </a:cubicBezTo>
                  <a:cubicBezTo>
                    <a:pt x="2313" y="1684"/>
                    <a:pt x="2313" y="1684"/>
                    <a:pt x="2313" y="1684"/>
                  </a:cubicBezTo>
                  <a:cubicBezTo>
                    <a:pt x="2303" y="1683"/>
                    <a:pt x="2294" y="1683"/>
                    <a:pt x="2285" y="1683"/>
                  </a:cubicBezTo>
                  <a:cubicBezTo>
                    <a:pt x="2276" y="1683"/>
                    <a:pt x="2267" y="1683"/>
                    <a:pt x="2258" y="1684"/>
                  </a:cubicBezTo>
                  <a:cubicBezTo>
                    <a:pt x="2254" y="1685"/>
                    <a:pt x="2250" y="1685"/>
                    <a:pt x="2246" y="1685"/>
                  </a:cubicBezTo>
                  <a:cubicBezTo>
                    <a:pt x="2238" y="1685"/>
                    <a:pt x="2230" y="1684"/>
                    <a:pt x="2223" y="1681"/>
                  </a:cubicBezTo>
                  <a:cubicBezTo>
                    <a:pt x="2221" y="1670"/>
                    <a:pt x="2219" y="1659"/>
                    <a:pt x="2216" y="1649"/>
                  </a:cubicBezTo>
                  <a:cubicBezTo>
                    <a:pt x="2224" y="1652"/>
                    <a:pt x="2232" y="1656"/>
                    <a:pt x="2240" y="1659"/>
                  </a:cubicBezTo>
                  <a:cubicBezTo>
                    <a:pt x="2247" y="1661"/>
                    <a:pt x="2254" y="1662"/>
                    <a:pt x="2261" y="1662"/>
                  </a:cubicBezTo>
                  <a:cubicBezTo>
                    <a:pt x="2263" y="1662"/>
                    <a:pt x="2266" y="1661"/>
                    <a:pt x="2268" y="1661"/>
                  </a:cubicBezTo>
                  <a:cubicBezTo>
                    <a:pt x="2282" y="1661"/>
                    <a:pt x="2303" y="1658"/>
                    <a:pt x="2308" y="1644"/>
                  </a:cubicBezTo>
                  <a:cubicBezTo>
                    <a:pt x="2309" y="1643"/>
                    <a:pt x="2309" y="1642"/>
                    <a:pt x="2309" y="1642"/>
                  </a:cubicBezTo>
                  <a:cubicBezTo>
                    <a:pt x="2309" y="1640"/>
                    <a:pt x="2308" y="1639"/>
                    <a:pt x="2308" y="1638"/>
                  </a:cubicBezTo>
                  <a:cubicBezTo>
                    <a:pt x="2307" y="1637"/>
                    <a:pt x="2306" y="1636"/>
                    <a:pt x="2305" y="1636"/>
                  </a:cubicBezTo>
                  <a:lnTo>
                    <a:pt x="2305" y="1635"/>
                  </a:lnTo>
                  <a:cubicBezTo>
                    <a:pt x="2290" y="1629"/>
                    <a:pt x="2270" y="1638"/>
                    <a:pt x="2254" y="1637"/>
                  </a:cubicBezTo>
                  <a:cubicBezTo>
                    <a:pt x="2238" y="1635"/>
                    <a:pt x="2227" y="1629"/>
                    <a:pt x="2212" y="1628"/>
                  </a:cubicBezTo>
                  <a:cubicBezTo>
                    <a:pt x="2211" y="1621"/>
                    <a:pt x="2210" y="1612"/>
                    <a:pt x="2209" y="1604"/>
                  </a:cubicBezTo>
                  <a:cubicBezTo>
                    <a:pt x="2213" y="1604"/>
                    <a:pt x="2217" y="1605"/>
                    <a:pt x="2221" y="1605"/>
                  </a:cubicBezTo>
                  <a:cubicBezTo>
                    <a:pt x="2225" y="1605"/>
                    <a:pt x="2228" y="1604"/>
                    <a:pt x="2232" y="1604"/>
                  </a:cubicBezTo>
                  <a:cubicBezTo>
                    <a:pt x="2249" y="1603"/>
                    <a:pt x="2278" y="1610"/>
                    <a:pt x="2287" y="1590"/>
                  </a:cubicBezTo>
                  <a:cubicBezTo>
                    <a:pt x="2289" y="1586"/>
                    <a:pt x="2286" y="1579"/>
                    <a:pt x="2280" y="1581"/>
                  </a:cubicBezTo>
                  <a:cubicBezTo>
                    <a:pt x="2275" y="1582"/>
                    <a:pt x="2269" y="1583"/>
                    <a:pt x="2263" y="1583"/>
                  </a:cubicBezTo>
                  <a:cubicBezTo>
                    <a:pt x="2255" y="1583"/>
                    <a:pt x="2247" y="1582"/>
                    <a:pt x="2240" y="1580"/>
                  </a:cubicBezTo>
                  <a:cubicBezTo>
                    <a:pt x="2231" y="1580"/>
                    <a:pt x="2209" y="1586"/>
                    <a:pt x="2206" y="1578"/>
                  </a:cubicBezTo>
                  <a:cubicBezTo>
                    <a:pt x="2204" y="1570"/>
                    <a:pt x="2202" y="1561"/>
                    <a:pt x="2200" y="1553"/>
                  </a:cubicBezTo>
                  <a:cubicBezTo>
                    <a:pt x="2203" y="1553"/>
                    <a:pt x="2206" y="1554"/>
                    <a:pt x="2209" y="1554"/>
                  </a:cubicBezTo>
                  <a:cubicBezTo>
                    <a:pt x="2214" y="1555"/>
                    <a:pt x="2220" y="1555"/>
                    <a:pt x="2225" y="1555"/>
                  </a:cubicBezTo>
                  <a:cubicBezTo>
                    <a:pt x="2246" y="1555"/>
                    <a:pt x="2266" y="1550"/>
                    <a:pt x="2283" y="1540"/>
                  </a:cubicBezTo>
                  <a:cubicBezTo>
                    <a:pt x="2284" y="1539"/>
                    <a:pt x="2285" y="1538"/>
                    <a:pt x="2286" y="1538"/>
                  </a:cubicBezTo>
                  <a:cubicBezTo>
                    <a:pt x="2287" y="1537"/>
                    <a:pt x="2287" y="1537"/>
                    <a:pt x="2288" y="1536"/>
                  </a:cubicBezTo>
                  <a:cubicBezTo>
                    <a:pt x="2288" y="1535"/>
                    <a:pt x="2288" y="1534"/>
                    <a:pt x="2288" y="1533"/>
                  </a:cubicBezTo>
                  <a:cubicBezTo>
                    <a:pt x="2288" y="1532"/>
                    <a:pt x="2288" y="1531"/>
                    <a:pt x="2288" y="1530"/>
                  </a:cubicBezTo>
                  <a:cubicBezTo>
                    <a:pt x="2287" y="1529"/>
                    <a:pt x="2287" y="1528"/>
                    <a:pt x="2286" y="1528"/>
                  </a:cubicBezTo>
                  <a:cubicBezTo>
                    <a:pt x="2273" y="1519"/>
                    <a:pt x="2259" y="1528"/>
                    <a:pt x="2245" y="1531"/>
                  </a:cubicBezTo>
                  <a:cubicBezTo>
                    <a:pt x="2239" y="1532"/>
                    <a:pt x="2232" y="1532"/>
                    <a:pt x="2225" y="1532"/>
                  </a:cubicBezTo>
                  <a:cubicBezTo>
                    <a:pt x="2218" y="1532"/>
                    <a:pt x="2211" y="1532"/>
                    <a:pt x="2204" y="1531"/>
                  </a:cubicBezTo>
                  <a:cubicBezTo>
                    <a:pt x="2201" y="1530"/>
                    <a:pt x="2198" y="1529"/>
                    <a:pt x="2196" y="1528"/>
                  </a:cubicBezTo>
                  <a:cubicBezTo>
                    <a:pt x="2194" y="1527"/>
                    <a:pt x="2192" y="1525"/>
                    <a:pt x="2190" y="1524"/>
                  </a:cubicBezTo>
                  <a:cubicBezTo>
                    <a:pt x="2186" y="1510"/>
                    <a:pt x="2181" y="1495"/>
                    <a:pt x="2178" y="1480"/>
                  </a:cubicBezTo>
                  <a:cubicBezTo>
                    <a:pt x="2184" y="1480"/>
                    <a:pt x="2190" y="1480"/>
                    <a:pt x="2195" y="1480"/>
                  </a:cubicBezTo>
                  <a:cubicBezTo>
                    <a:pt x="2213" y="1480"/>
                    <a:pt x="2251" y="1488"/>
                    <a:pt x="2258" y="1465"/>
                  </a:cubicBezTo>
                  <a:cubicBezTo>
                    <a:pt x="2259" y="1465"/>
                    <a:pt x="2259" y="1464"/>
                    <a:pt x="2259" y="1463"/>
                  </a:cubicBezTo>
                  <a:cubicBezTo>
                    <a:pt x="2259" y="1462"/>
                    <a:pt x="2258" y="1461"/>
                    <a:pt x="2258" y="1460"/>
                  </a:cubicBezTo>
                  <a:cubicBezTo>
                    <a:pt x="2257" y="1459"/>
                    <a:pt x="2256" y="1457"/>
                    <a:pt x="2255" y="1457"/>
                  </a:cubicBezTo>
                  <a:cubicBezTo>
                    <a:pt x="2254" y="1456"/>
                    <a:pt x="2253" y="1456"/>
                    <a:pt x="2252" y="1456"/>
                  </a:cubicBezTo>
                  <a:cubicBezTo>
                    <a:pt x="2251" y="1456"/>
                    <a:pt x="2250" y="1457"/>
                    <a:pt x="2249" y="1457"/>
                  </a:cubicBezTo>
                  <a:cubicBezTo>
                    <a:pt x="2242" y="1458"/>
                    <a:pt x="2235" y="1459"/>
                    <a:pt x="2228" y="1459"/>
                  </a:cubicBezTo>
                  <a:cubicBezTo>
                    <a:pt x="2220" y="1459"/>
                    <a:pt x="2213" y="1458"/>
                    <a:pt x="2206" y="1457"/>
                  </a:cubicBezTo>
                  <a:cubicBezTo>
                    <a:pt x="2192" y="1456"/>
                    <a:pt x="2182" y="1459"/>
                    <a:pt x="2172" y="1450"/>
                  </a:cubicBezTo>
                  <a:cubicBezTo>
                    <a:pt x="2169" y="1435"/>
                    <a:pt x="2167" y="1419"/>
                    <a:pt x="2167" y="1403"/>
                  </a:cubicBezTo>
                  <a:cubicBezTo>
                    <a:pt x="2183" y="1411"/>
                    <a:pt x="2200" y="1416"/>
                    <a:pt x="2218" y="1416"/>
                  </a:cubicBezTo>
                  <a:cubicBezTo>
                    <a:pt x="2228" y="1416"/>
                    <a:pt x="2239" y="1414"/>
                    <a:pt x="2249" y="1411"/>
                  </a:cubicBezTo>
                  <a:cubicBezTo>
                    <a:pt x="2254" y="1409"/>
                    <a:pt x="2257" y="1400"/>
                    <a:pt x="2251" y="1398"/>
                  </a:cubicBezTo>
                  <a:cubicBezTo>
                    <a:pt x="2235" y="1392"/>
                    <a:pt x="2218" y="1390"/>
                    <a:pt x="2201" y="1389"/>
                  </a:cubicBezTo>
                  <a:cubicBezTo>
                    <a:pt x="2192" y="1388"/>
                    <a:pt x="2176" y="1388"/>
                    <a:pt x="2170" y="1380"/>
                  </a:cubicBezTo>
                  <a:cubicBezTo>
                    <a:pt x="2169" y="1379"/>
                    <a:pt x="2169" y="1378"/>
                    <a:pt x="2168" y="1378"/>
                  </a:cubicBezTo>
                  <a:cubicBezTo>
                    <a:pt x="2168" y="1378"/>
                    <a:pt x="2167" y="1378"/>
                    <a:pt x="2167" y="1377"/>
                  </a:cubicBezTo>
                  <a:cubicBezTo>
                    <a:pt x="2166" y="1367"/>
                    <a:pt x="2165" y="1356"/>
                    <a:pt x="2163" y="1346"/>
                  </a:cubicBezTo>
                  <a:cubicBezTo>
                    <a:pt x="2174" y="1348"/>
                    <a:pt x="2185" y="1349"/>
                    <a:pt x="2196" y="1349"/>
                  </a:cubicBezTo>
                  <a:cubicBezTo>
                    <a:pt x="2209" y="1349"/>
                    <a:pt x="2222" y="1348"/>
                    <a:pt x="2235" y="1345"/>
                  </a:cubicBezTo>
                  <a:cubicBezTo>
                    <a:pt x="2236" y="1344"/>
                    <a:pt x="2236" y="1344"/>
                    <a:pt x="2237" y="1343"/>
                  </a:cubicBezTo>
                  <a:cubicBezTo>
                    <a:pt x="2238" y="1342"/>
                    <a:pt x="2238" y="1341"/>
                    <a:pt x="2238" y="1340"/>
                  </a:cubicBezTo>
                  <a:cubicBezTo>
                    <a:pt x="2238" y="1339"/>
                    <a:pt x="2238" y="1338"/>
                    <a:pt x="2237" y="1337"/>
                  </a:cubicBezTo>
                  <a:cubicBezTo>
                    <a:pt x="2236" y="1336"/>
                    <a:pt x="2236" y="1336"/>
                    <a:pt x="2235" y="1335"/>
                  </a:cubicBezTo>
                  <a:cubicBezTo>
                    <a:pt x="2225" y="1332"/>
                    <a:pt x="2214" y="1330"/>
                    <a:pt x="2204" y="1330"/>
                  </a:cubicBezTo>
                  <a:cubicBezTo>
                    <a:pt x="2200" y="1330"/>
                    <a:pt x="2197" y="1331"/>
                    <a:pt x="2193" y="1331"/>
                  </a:cubicBezTo>
                  <a:cubicBezTo>
                    <a:pt x="2188" y="1331"/>
                    <a:pt x="2164" y="1337"/>
                    <a:pt x="2163" y="1329"/>
                  </a:cubicBezTo>
                  <a:lnTo>
                    <a:pt x="2163" y="1328"/>
                  </a:lnTo>
                  <a:cubicBezTo>
                    <a:pt x="2162" y="1327"/>
                    <a:pt x="2162" y="1327"/>
                    <a:pt x="2161" y="1326"/>
                  </a:cubicBezTo>
                  <a:lnTo>
                    <a:pt x="2160" y="1326"/>
                  </a:lnTo>
                  <a:cubicBezTo>
                    <a:pt x="2158" y="1317"/>
                    <a:pt x="2157" y="1309"/>
                    <a:pt x="2157" y="1300"/>
                  </a:cubicBezTo>
                  <a:lnTo>
                    <a:pt x="2157" y="1296"/>
                  </a:lnTo>
                  <a:cubicBezTo>
                    <a:pt x="2163" y="1297"/>
                    <a:pt x="2169" y="1298"/>
                    <a:pt x="2175" y="1298"/>
                  </a:cubicBezTo>
                  <a:cubicBezTo>
                    <a:pt x="2178" y="1298"/>
                    <a:pt x="2181" y="1298"/>
                    <a:pt x="2185" y="1297"/>
                  </a:cubicBezTo>
                  <a:cubicBezTo>
                    <a:pt x="2187" y="1297"/>
                    <a:pt x="2189" y="1297"/>
                    <a:pt x="2191" y="1297"/>
                  </a:cubicBezTo>
                  <a:cubicBezTo>
                    <a:pt x="2202" y="1297"/>
                    <a:pt x="2213" y="1296"/>
                    <a:pt x="2224" y="1294"/>
                  </a:cubicBezTo>
                  <a:cubicBezTo>
                    <a:pt x="2227" y="1294"/>
                    <a:pt x="2227" y="1289"/>
                    <a:pt x="2224" y="1288"/>
                  </a:cubicBezTo>
                  <a:cubicBezTo>
                    <a:pt x="2211" y="1285"/>
                    <a:pt x="2199" y="1284"/>
                    <a:pt x="2186" y="1284"/>
                  </a:cubicBezTo>
                  <a:cubicBezTo>
                    <a:pt x="2183" y="1284"/>
                    <a:pt x="2181" y="1284"/>
                    <a:pt x="2178" y="1284"/>
                  </a:cubicBezTo>
                  <a:cubicBezTo>
                    <a:pt x="2170" y="1284"/>
                    <a:pt x="2162" y="1283"/>
                    <a:pt x="2154" y="1282"/>
                  </a:cubicBezTo>
                  <a:cubicBezTo>
                    <a:pt x="2154" y="1281"/>
                    <a:pt x="2153" y="1279"/>
                    <a:pt x="2152" y="1277"/>
                  </a:cubicBezTo>
                  <a:cubicBezTo>
                    <a:pt x="2151" y="1275"/>
                    <a:pt x="2149" y="1274"/>
                    <a:pt x="2148" y="1272"/>
                  </a:cubicBezTo>
                  <a:lnTo>
                    <a:pt x="2148" y="1271"/>
                  </a:lnTo>
                  <a:cubicBezTo>
                    <a:pt x="2143" y="1263"/>
                    <a:pt x="2139" y="1254"/>
                    <a:pt x="2136" y="1245"/>
                  </a:cubicBezTo>
                  <a:cubicBezTo>
                    <a:pt x="2144" y="1248"/>
                    <a:pt x="2152" y="1249"/>
                    <a:pt x="2161" y="1249"/>
                  </a:cubicBezTo>
                  <a:cubicBezTo>
                    <a:pt x="2166" y="1250"/>
                    <a:pt x="2172" y="1251"/>
                    <a:pt x="2177" y="1251"/>
                  </a:cubicBezTo>
                  <a:cubicBezTo>
                    <a:pt x="2192" y="1251"/>
                    <a:pt x="2207" y="1247"/>
                    <a:pt x="2221" y="1241"/>
                  </a:cubicBezTo>
                  <a:cubicBezTo>
                    <a:pt x="2222" y="1241"/>
                    <a:pt x="2221" y="1240"/>
                    <a:pt x="2222" y="1239"/>
                  </a:cubicBezTo>
                  <a:cubicBezTo>
                    <a:pt x="2223" y="1238"/>
                    <a:pt x="2223" y="1238"/>
                    <a:pt x="2223" y="1237"/>
                  </a:cubicBezTo>
                  <a:cubicBezTo>
                    <a:pt x="2223" y="1236"/>
                    <a:pt x="2223" y="1235"/>
                    <a:pt x="2222" y="1234"/>
                  </a:cubicBezTo>
                  <a:cubicBezTo>
                    <a:pt x="2222" y="1234"/>
                    <a:pt x="2222" y="1233"/>
                    <a:pt x="2221" y="1233"/>
                  </a:cubicBezTo>
                  <a:cubicBezTo>
                    <a:pt x="2212" y="1229"/>
                    <a:pt x="2201" y="1227"/>
                    <a:pt x="2191" y="1227"/>
                  </a:cubicBezTo>
                  <a:cubicBezTo>
                    <a:pt x="2186" y="1227"/>
                    <a:pt x="2181" y="1227"/>
                    <a:pt x="2176" y="1228"/>
                  </a:cubicBezTo>
                  <a:cubicBezTo>
                    <a:pt x="2168" y="1228"/>
                    <a:pt x="2143" y="1232"/>
                    <a:pt x="2137" y="1223"/>
                  </a:cubicBezTo>
                  <a:cubicBezTo>
                    <a:pt x="2136" y="1222"/>
                    <a:pt x="2135" y="1221"/>
                    <a:pt x="2134" y="1220"/>
                  </a:cubicBezTo>
                  <a:cubicBezTo>
                    <a:pt x="2132" y="1219"/>
                    <a:pt x="2130" y="1218"/>
                    <a:pt x="2129" y="1218"/>
                  </a:cubicBezTo>
                  <a:cubicBezTo>
                    <a:pt x="2128" y="1218"/>
                    <a:pt x="2127" y="1218"/>
                    <a:pt x="2127" y="1219"/>
                  </a:cubicBezTo>
                  <a:cubicBezTo>
                    <a:pt x="2125" y="1211"/>
                    <a:pt x="2123" y="1202"/>
                    <a:pt x="2122" y="1194"/>
                  </a:cubicBezTo>
                  <a:cubicBezTo>
                    <a:pt x="2122" y="1195"/>
                    <a:pt x="2122" y="1196"/>
                    <a:pt x="2123" y="1197"/>
                  </a:cubicBezTo>
                  <a:cubicBezTo>
                    <a:pt x="2124" y="1200"/>
                    <a:pt x="2128" y="1203"/>
                    <a:pt x="2131" y="1205"/>
                  </a:cubicBezTo>
                  <a:cubicBezTo>
                    <a:pt x="2134" y="1206"/>
                    <a:pt x="2136" y="1207"/>
                    <a:pt x="2140" y="1207"/>
                  </a:cubicBezTo>
                  <a:cubicBezTo>
                    <a:pt x="2143" y="1207"/>
                    <a:pt x="2147" y="1206"/>
                    <a:pt x="2150" y="1205"/>
                  </a:cubicBezTo>
                  <a:cubicBezTo>
                    <a:pt x="2152" y="1204"/>
                    <a:pt x="2153" y="1203"/>
                    <a:pt x="2154" y="1202"/>
                  </a:cubicBezTo>
                  <a:cubicBezTo>
                    <a:pt x="2158" y="1198"/>
                    <a:pt x="2161" y="1194"/>
                    <a:pt x="2163" y="1189"/>
                  </a:cubicBezTo>
                  <a:lnTo>
                    <a:pt x="2164" y="1189"/>
                  </a:lnTo>
                  <a:lnTo>
                    <a:pt x="2165" y="1189"/>
                  </a:lnTo>
                  <a:cubicBezTo>
                    <a:pt x="2168" y="1189"/>
                    <a:pt x="2171" y="1187"/>
                    <a:pt x="2173" y="1186"/>
                  </a:cubicBezTo>
                  <a:cubicBezTo>
                    <a:pt x="2174" y="1185"/>
                    <a:pt x="2176" y="1185"/>
                    <a:pt x="2177" y="1184"/>
                  </a:cubicBezTo>
                  <a:cubicBezTo>
                    <a:pt x="2178" y="1182"/>
                    <a:pt x="2179" y="1180"/>
                    <a:pt x="2180" y="1179"/>
                  </a:cubicBezTo>
                  <a:cubicBezTo>
                    <a:pt x="2182" y="1175"/>
                    <a:pt x="2184" y="1170"/>
                    <a:pt x="2184" y="1166"/>
                  </a:cubicBezTo>
                  <a:cubicBezTo>
                    <a:pt x="2189" y="1165"/>
                    <a:pt x="2194" y="1165"/>
                    <a:pt x="2199" y="1165"/>
                  </a:cubicBezTo>
                  <a:cubicBezTo>
                    <a:pt x="2208" y="1165"/>
                    <a:pt x="2218" y="1166"/>
                    <a:pt x="2227" y="1169"/>
                  </a:cubicBezTo>
                  <a:cubicBezTo>
                    <a:pt x="2248" y="1173"/>
                    <a:pt x="2288" y="1161"/>
                    <a:pt x="2312" y="1166"/>
                  </a:cubicBezTo>
                  <a:cubicBezTo>
                    <a:pt x="2308" y="1188"/>
                    <a:pt x="2294" y="1214"/>
                    <a:pt x="2312" y="1231"/>
                  </a:cubicBezTo>
                  <a:cubicBezTo>
                    <a:pt x="2321" y="1239"/>
                    <a:pt x="2350" y="1244"/>
                    <a:pt x="2325" y="1263"/>
                  </a:cubicBezTo>
                  <a:cubicBezTo>
                    <a:pt x="2321" y="1266"/>
                    <a:pt x="2317" y="1270"/>
                    <a:pt x="2314" y="1275"/>
                  </a:cubicBezTo>
                  <a:cubicBezTo>
                    <a:pt x="2311" y="1281"/>
                    <a:pt x="2309" y="1287"/>
                    <a:pt x="2309" y="1294"/>
                  </a:cubicBezTo>
                  <a:lnTo>
                    <a:pt x="2309" y="1295"/>
                  </a:lnTo>
                  <a:cubicBezTo>
                    <a:pt x="2309" y="1298"/>
                    <a:pt x="2310" y="1302"/>
                    <a:pt x="2312" y="1305"/>
                  </a:cubicBezTo>
                  <a:cubicBezTo>
                    <a:pt x="2313" y="1308"/>
                    <a:pt x="2316" y="1310"/>
                    <a:pt x="2319" y="1312"/>
                  </a:cubicBezTo>
                  <a:cubicBezTo>
                    <a:pt x="2334" y="1320"/>
                    <a:pt x="2346" y="1334"/>
                    <a:pt x="2331" y="1348"/>
                  </a:cubicBezTo>
                  <a:cubicBezTo>
                    <a:pt x="2330" y="1349"/>
                    <a:pt x="2329" y="1351"/>
                    <a:pt x="2328" y="1352"/>
                  </a:cubicBezTo>
                  <a:cubicBezTo>
                    <a:pt x="2326" y="1356"/>
                    <a:pt x="2325" y="1359"/>
                    <a:pt x="2325" y="1363"/>
                  </a:cubicBezTo>
                  <a:cubicBezTo>
                    <a:pt x="2325" y="1366"/>
                    <a:pt x="2326" y="1370"/>
                    <a:pt x="2328" y="1373"/>
                  </a:cubicBezTo>
                  <a:cubicBezTo>
                    <a:pt x="2330" y="1376"/>
                    <a:pt x="2332" y="1380"/>
                    <a:pt x="2335" y="1381"/>
                  </a:cubicBezTo>
                  <a:cubicBezTo>
                    <a:pt x="2337" y="1382"/>
                    <a:pt x="2338" y="1382"/>
                    <a:pt x="2339" y="1382"/>
                  </a:cubicBezTo>
                  <a:lnTo>
                    <a:pt x="2344" y="1384"/>
                  </a:lnTo>
                  <a:cubicBezTo>
                    <a:pt x="2344" y="1386"/>
                    <a:pt x="2344" y="1387"/>
                    <a:pt x="2344" y="1388"/>
                  </a:cubicBezTo>
                  <a:cubicBezTo>
                    <a:pt x="2344" y="1398"/>
                    <a:pt x="2342" y="1408"/>
                    <a:pt x="2337" y="1417"/>
                  </a:cubicBezTo>
                  <a:cubicBezTo>
                    <a:pt x="2335" y="1420"/>
                    <a:pt x="2334" y="1424"/>
                    <a:pt x="2334" y="1428"/>
                  </a:cubicBezTo>
                  <a:cubicBezTo>
                    <a:pt x="2334" y="1431"/>
                    <a:pt x="2335" y="1435"/>
                    <a:pt x="2337" y="1438"/>
                  </a:cubicBezTo>
                  <a:cubicBezTo>
                    <a:pt x="2338" y="1441"/>
                    <a:pt x="2340" y="1443"/>
                    <a:pt x="2343" y="1445"/>
                  </a:cubicBezTo>
                  <a:cubicBezTo>
                    <a:pt x="2359" y="1457"/>
                    <a:pt x="2368" y="1455"/>
                    <a:pt x="2362" y="1481"/>
                  </a:cubicBezTo>
                  <a:cubicBezTo>
                    <a:pt x="2359" y="1495"/>
                    <a:pt x="2340" y="1502"/>
                    <a:pt x="2336" y="1517"/>
                  </a:cubicBezTo>
                  <a:cubicBezTo>
                    <a:pt x="2335" y="1520"/>
                    <a:pt x="2334" y="1523"/>
                    <a:pt x="2334" y="1525"/>
                  </a:cubicBezTo>
                  <a:cubicBezTo>
                    <a:pt x="2334" y="1529"/>
                    <a:pt x="2335" y="1532"/>
                    <a:pt x="2337" y="1535"/>
                  </a:cubicBezTo>
                  <a:cubicBezTo>
                    <a:pt x="2339" y="1538"/>
                    <a:pt x="2341" y="1540"/>
                    <a:pt x="2344" y="1542"/>
                  </a:cubicBezTo>
                  <a:cubicBezTo>
                    <a:pt x="2347" y="1544"/>
                    <a:pt x="2349" y="1545"/>
                    <a:pt x="2352" y="1545"/>
                  </a:cubicBezTo>
                  <a:cubicBezTo>
                    <a:pt x="2393" y="1553"/>
                    <a:pt x="2362" y="1567"/>
                    <a:pt x="2363" y="1586"/>
                  </a:cubicBezTo>
                  <a:cubicBezTo>
                    <a:pt x="2363" y="1592"/>
                    <a:pt x="2363" y="1602"/>
                    <a:pt x="2369" y="1607"/>
                  </a:cubicBezTo>
                  <a:cubicBezTo>
                    <a:pt x="2389" y="1625"/>
                    <a:pt x="2380" y="1637"/>
                    <a:pt x="2369" y="1658"/>
                  </a:cubicBezTo>
                  <a:cubicBezTo>
                    <a:pt x="2354" y="1684"/>
                    <a:pt x="2393" y="1704"/>
                    <a:pt x="2415" y="1723"/>
                  </a:cubicBezTo>
                  <a:cubicBezTo>
                    <a:pt x="2417" y="1732"/>
                    <a:pt x="2421" y="1741"/>
                    <a:pt x="2425" y="1748"/>
                  </a:cubicBezTo>
                  <a:cubicBezTo>
                    <a:pt x="2444" y="1779"/>
                    <a:pt x="2482" y="1793"/>
                    <a:pt x="2514" y="1806"/>
                  </a:cubicBezTo>
                  <a:cubicBezTo>
                    <a:pt x="2549" y="1819"/>
                    <a:pt x="2586" y="1828"/>
                    <a:pt x="2624" y="1832"/>
                  </a:cubicBezTo>
                  <a:cubicBezTo>
                    <a:pt x="2627" y="1832"/>
                    <a:pt x="2631" y="1832"/>
                    <a:pt x="2634" y="1832"/>
                  </a:cubicBezTo>
                  <a:cubicBezTo>
                    <a:pt x="2647" y="1832"/>
                    <a:pt x="2660" y="1831"/>
                    <a:pt x="2673" y="1830"/>
                  </a:cubicBezTo>
                  <a:cubicBezTo>
                    <a:pt x="2675" y="1830"/>
                    <a:pt x="2676" y="1830"/>
                    <a:pt x="2678" y="1830"/>
                  </a:cubicBezTo>
                  <a:cubicBezTo>
                    <a:pt x="2686" y="1830"/>
                    <a:pt x="2693" y="1831"/>
                    <a:pt x="2700" y="1833"/>
                  </a:cubicBezTo>
                  <a:lnTo>
                    <a:pt x="2712" y="1835"/>
                  </a:lnTo>
                  <a:cubicBezTo>
                    <a:pt x="2719" y="1836"/>
                    <a:pt x="2719" y="1843"/>
                    <a:pt x="2712" y="1856"/>
                  </a:cubicBezTo>
                  <a:moveTo>
                    <a:pt x="2761" y="1855"/>
                  </a:moveTo>
                  <a:lnTo>
                    <a:pt x="2755" y="1853"/>
                  </a:lnTo>
                  <a:cubicBezTo>
                    <a:pt x="2756" y="1853"/>
                    <a:pt x="2756" y="1852"/>
                    <a:pt x="2756" y="1851"/>
                  </a:cubicBezTo>
                  <a:cubicBezTo>
                    <a:pt x="2756" y="1850"/>
                    <a:pt x="2756" y="1849"/>
                    <a:pt x="2755" y="1849"/>
                  </a:cubicBezTo>
                  <a:cubicBezTo>
                    <a:pt x="2755" y="1845"/>
                    <a:pt x="2754" y="1842"/>
                    <a:pt x="2752" y="1839"/>
                  </a:cubicBezTo>
                  <a:cubicBezTo>
                    <a:pt x="2749" y="1835"/>
                    <a:pt x="2745" y="1831"/>
                    <a:pt x="2741" y="1828"/>
                  </a:cubicBezTo>
                  <a:cubicBezTo>
                    <a:pt x="2740" y="1827"/>
                    <a:pt x="2738" y="1827"/>
                    <a:pt x="2737" y="1826"/>
                  </a:cubicBezTo>
                  <a:cubicBezTo>
                    <a:pt x="2739" y="1825"/>
                    <a:pt x="2742" y="1823"/>
                    <a:pt x="2744" y="1822"/>
                  </a:cubicBezTo>
                  <a:cubicBezTo>
                    <a:pt x="2757" y="1815"/>
                    <a:pt x="2770" y="1811"/>
                    <a:pt x="2785" y="1811"/>
                  </a:cubicBezTo>
                  <a:cubicBezTo>
                    <a:pt x="2795" y="1810"/>
                    <a:pt x="2805" y="1809"/>
                    <a:pt x="2816" y="1809"/>
                  </a:cubicBezTo>
                  <a:cubicBezTo>
                    <a:pt x="2826" y="1809"/>
                    <a:pt x="2836" y="1810"/>
                    <a:pt x="2846" y="1811"/>
                  </a:cubicBezTo>
                  <a:cubicBezTo>
                    <a:pt x="2843" y="1812"/>
                    <a:pt x="2841" y="1814"/>
                    <a:pt x="2838" y="1815"/>
                  </a:cubicBezTo>
                  <a:cubicBezTo>
                    <a:pt x="2813" y="1830"/>
                    <a:pt x="2788" y="1843"/>
                    <a:pt x="2761" y="18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93" name="Diagram 192">
            <a:extLst>
              <a:ext uri="{FF2B5EF4-FFF2-40B4-BE49-F238E27FC236}">
                <a16:creationId xmlns:a16="http://schemas.microsoft.com/office/drawing/2014/main" id="{E19E6210-6555-8F9C-0CBE-C68BE33E4190}"/>
              </a:ext>
            </a:extLst>
          </p:cNvPr>
          <p:cNvGraphicFramePr/>
          <p:nvPr>
            <p:extLst>
              <p:ext uri="{D42A27DB-BD31-4B8C-83A1-F6EECF244321}">
                <p14:modId xmlns:p14="http://schemas.microsoft.com/office/powerpoint/2010/main" val="3617842685"/>
              </p:ext>
            </p:extLst>
          </p:nvPr>
        </p:nvGraphicFramePr>
        <p:xfrm>
          <a:off x="129505" y="1217083"/>
          <a:ext cx="7095384" cy="400967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mc:AlternateContent xmlns:mc="http://schemas.openxmlformats.org/markup-compatibility/2006" xmlns:pslz="http://schemas.microsoft.com/office/powerpoint/2016/slidezoom">
        <mc:Choice Requires="pslz">
          <p:graphicFrame>
            <p:nvGraphicFramePr>
              <p:cNvPr id="195" name="Slide Zoom 194">
                <a:extLst>
                  <a:ext uri="{FF2B5EF4-FFF2-40B4-BE49-F238E27FC236}">
                    <a16:creationId xmlns:a16="http://schemas.microsoft.com/office/drawing/2014/main" id="{9BD04BCB-B3CE-7EA9-8F83-3CB2CF684F38}"/>
                  </a:ext>
                </a:extLst>
              </p:cNvPr>
              <p:cNvGraphicFramePr>
                <a:graphicFrameLocks noChangeAspect="1"/>
              </p:cNvGraphicFramePr>
              <p:nvPr>
                <p:extLst>
                  <p:ext uri="{D42A27DB-BD31-4B8C-83A1-F6EECF244321}">
                    <p14:modId xmlns:p14="http://schemas.microsoft.com/office/powerpoint/2010/main" val="4187019414"/>
                  </p:ext>
                </p:extLst>
              </p:nvPr>
            </p:nvGraphicFramePr>
            <p:xfrm>
              <a:off x="338667" y="2901773"/>
              <a:ext cx="1821589" cy="1024644"/>
            </p:xfrm>
            <a:graphic>
              <a:graphicData uri="http://schemas.microsoft.com/office/powerpoint/2016/slidezoom">
                <pslz:sldZm>
                  <pslz:sldZmObj sldId="265" cId="0">
                    <pslz:zmPr id="{BD0C61E1-A955-43AC-8565-EC779497AD06}" returnToParent="0" transitionDur="1000">
                      <p166:blipFill xmlns:p166="http://schemas.microsoft.com/office/powerpoint/2016/6/main">
                        <a:blip r:embed="rId8"/>
                        <a:stretch>
                          <a:fillRect/>
                        </a:stretch>
                      </p166:blipFill>
                      <p166:spPr xmlns:p166="http://schemas.microsoft.com/office/powerpoint/2016/6/main">
                        <a:xfrm>
                          <a:off x="0" y="0"/>
                          <a:ext cx="1821589" cy="1024644"/>
                        </a:xfrm>
                        <a:prstGeom prst="rect">
                          <a:avLst/>
                        </a:prstGeom>
                        <a:ln w="3175">
                          <a:solidFill>
                            <a:prstClr val="ltGray"/>
                          </a:solidFill>
                        </a:ln>
                      </p166:spPr>
                    </pslz:zmPr>
                  </pslz:sldZmObj>
                </pslz:sldZm>
              </a:graphicData>
            </a:graphic>
          </p:graphicFrame>
        </mc:Choice>
        <mc:Fallback xmlns="">
          <p:pic>
            <p:nvPicPr>
              <p:cNvPr id="195" name="Slide Zoom 194">
                <a:hlinkClick r:id="rId9" action="ppaction://hlinksldjump"/>
                <a:extLst>
                  <a:ext uri="{FF2B5EF4-FFF2-40B4-BE49-F238E27FC236}">
                    <a16:creationId xmlns:a16="http://schemas.microsoft.com/office/drawing/2014/main" id="{9BD04BCB-B3CE-7EA9-8F83-3CB2CF684F38}"/>
                  </a:ext>
                </a:extLst>
              </p:cNvPr>
              <p:cNvPicPr>
                <a:picLocks noGrp="1" noRot="1" noChangeAspect="1" noMove="1" noResize="1" noEditPoints="1" noAdjustHandles="1" noChangeArrowheads="1" noChangeShapeType="1"/>
              </p:cNvPicPr>
              <p:nvPr/>
            </p:nvPicPr>
            <p:blipFill>
              <a:blip r:embed="rId10"/>
              <a:stretch>
                <a:fillRect/>
              </a:stretch>
            </p:blipFill>
            <p:spPr>
              <a:xfrm>
                <a:off x="338667" y="2901773"/>
                <a:ext cx="1821589" cy="1024644"/>
              </a:xfrm>
              <a:prstGeom prst="rect">
                <a:avLst/>
              </a:prstGeom>
              <a:ln w="3175">
                <a:solidFill>
                  <a:prstClr val="ltGray"/>
                </a:solidFill>
              </a:ln>
            </p:spPr>
          </p:pic>
        </mc:Fallback>
      </mc:AlternateContent>
      <mc:AlternateContent xmlns:mc="http://schemas.openxmlformats.org/markup-compatibility/2006" xmlns:pslz="http://schemas.microsoft.com/office/powerpoint/2016/slidezoom">
        <mc:Choice Requires="pslz">
          <p:graphicFrame>
            <p:nvGraphicFramePr>
              <p:cNvPr id="197" name="Slide Zoom 196">
                <a:extLst>
                  <a:ext uri="{FF2B5EF4-FFF2-40B4-BE49-F238E27FC236}">
                    <a16:creationId xmlns:a16="http://schemas.microsoft.com/office/drawing/2014/main" id="{39DB32A4-2E71-5C4A-4934-1A7F5E26D8C7}"/>
                  </a:ext>
                </a:extLst>
              </p:cNvPr>
              <p:cNvGraphicFramePr>
                <a:graphicFrameLocks noChangeAspect="1"/>
              </p:cNvGraphicFramePr>
              <p:nvPr>
                <p:extLst>
                  <p:ext uri="{D42A27DB-BD31-4B8C-83A1-F6EECF244321}">
                    <p14:modId xmlns:p14="http://schemas.microsoft.com/office/powerpoint/2010/main" val="477871470"/>
                  </p:ext>
                </p:extLst>
              </p:nvPr>
            </p:nvGraphicFramePr>
            <p:xfrm>
              <a:off x="2400304" y="3138312"/>
              <a:ext cx="2002210" cy="1126243"/>
            </p:xfrm>
            <a:graphic>
              <a:graphicData uri="http://schemas.microsoft.com/office/powerpoint/2016/slidezoom">
                <pslz:sldZm>
                  <pslz:sldZmObj sldId="305" cId="1821859668">
                    <pslz:zmPr id="{1ADF3E20-69CD-4F6E-8143-D3A740006790}" returnToParent="0" transitionDur="1000">
                      <p166:blipFill xmlns:p166="http://schemas.microsoft.com/office/powerpoint/2016/6/main">
                        <a:blip r:embed="rId11"/>
                        <a:stretch>
                          <a:fillRect/>
                        </a:stretch>
                      </p166:blipFill>
                      <p166:spPr xmlns:p166="http://schemas.microsoft.com/office/powerpoint/2016/6/main">
                        <a:xfrm>
                          <a:off x="0" y="0"/>
                          <a:ext cx="2002210" cy="1126243"/>
                        </a:xfrm>
                        <a:prstGeom prst="rect">
                          <a:avLst/>
                        </a:prstGeom>
                        <a:ln w="3175">
                          <a:solidFill>
                            <a:prstClr val="ltGray"/>
                          </a:solidFill>
                        </a:ln>
                      </p166:spPr>
                    </pslz:zmPr>
                  </pslz:sldZmObj>
                </pslz:sldZm>
              </a:graphicData>
            </a:graphic>
          </p:graphicFrame>
        </mc:Choice>
        <mc:Fallback xmlns="">
          <p:pic>
            <p:nvPicPr>
              <p:cNvPr id="197" name="Slide Zoom 196">
                <a:hlinkClick r:id="rId12" action="ppaction://hlinksldjump"/>
                <a:extLst>
                  <a:ext uri="{FF2B5EF4-FFF2-40B4-BE49-F238E27FC236}">
                    <a16:creationId xmlns:a16="http://schemas.microsoft.com/office/drawing/2014/main" id="{39DB32A4-2E71-5C4A-4934-1A7F5E26D8C7}"/>
                  </a:ext>
                </a:extLst>
              </p:cNvPr>
              <p:cNvPicPr>
                <a:picLocks noGrp="1" noRot="1" noChangeAspect="1" noMove="1" noResize="1" noEditPoints="1" noAdjustHandles="1" noChangeArrowheads="1" noChangeShapeType="1"/>
              </p:cNvPicPr>
              <p:nvPr/>
            </p:nvPicPr>
            <p:blipFill>
              <a:blip r:embed="rId13"/>
              <a:stretch>
                <a:fillRect/>
              </a:stretch>
            </p:blipFill>
            <p:spPr>
              <a:xfrm>
                <a:off x="2400304" y="3138312"/>
                <a:ext cx="2002210" cy="1126243"/>
              </a:xfrm>
              <a:prstGeom prst="rect">
                <a:avLst/>
              </a:prstGeom>
              <a:ln w="3175">
                <a:solidFill>
                  <a:prstClr val="ltGray"/>
                </a:solidFill>
              </a:ln>
            </p:spPr>
          </p:pic>
        </mc:Fallback>
      </mc:AlternateContent>
      <mc:AlternateContent xmlns:mc="http://schemas.openxmlformats.org/markup-compatibility/2006" xmlns:pslz="http://schemas.microsoft.com/office/powerpoint/2016/slidezoom">
        <mc:Choice Requires="pslz">
          <p:graphicFrame>
            <p:nvGraphicFramePr>
              <p:cNvPr id="199" name="Slide Zoom 198">
                <a:extLst>
                  <a:ext uri="{FF2B5EF4-FFF2-40B4-BE49-F238E27FC236}">
                    <a16:creationId xmlns:a16="http://schemas.microsoft.com/office/drawing/2014/main" id="{DE1C8AD1-95F4-7BD3-E7A7-12D6B9A26E8C}"/>
                  </a:ext>
                </a:extLst>
              </p:cNvPr>
              <p:cNvGraphicFramePr>
                <a:graphicFrameLocks noChangeAspect="1"/>
              </p:cNvGraphicFramePr>
              <p:nvPr>
                <p:extLst>
                  <p:ext uri="{D42A27DB-BD31-4B8C-83A1-F6EECF244321}">
                    <p14:modId xmlns:p14="http://schemas.microsoft.com/office/powerpoint/2010/main" val="253434434"/>
                  </p:ext>
                </p:extLst>
              </p:nvPr>
            </p:nvGraphicFramePr>
            <p:xfrm>
              <a:off x="4572000" y="3425562"/>
              <a:ext cx="2002210" cy="1126243"/>
            </p:xfrm>
            <a:graphic>
              <a:graphicData uri="http://schemas.microsoft.com/office/powerpoint/2016/slidezoom">
                <pslz:sldZm>
                  <pslz:sldZmObj sldId="306" cId="1377609315">
                    <pslz:zmPr id="{9BA1525B-D449-4001-A3B9-2058B03065B4}" returnToParent="0" transitionDur="1000">
                      <p166:blipFill xmlns:p166="http://schemas.microsoft.com/office/powerpoint/2016/6/main">
                        <a:blip r:embed="rId14"/>
                        <a:stretch>
                          <a:fillRect/>
                        </a:stretch>
                      </p166:blipFill>
                      <p166:spPr xmlns:p166="http://schemas.microsoft.com/office/powerpoint/2016/6/main">
                        <a:xfrm>
                          <a:off x="0" y="0"/>
                          <a:ext cx="2002210" cy="1126243"/>
                        </a:xfrm>
                        <a:prstGeom prst="rect">
                          <a:avLst/>
                        </a:prstGeom>
                        <a:ln w="3175">
                          <a:solidFill>
                            <a:prstClr val="ltGray"/>
                          </a:solidFill>
                        </a:ln>
                      </p166:spPr>
                    </pslz:zmPr>
                  </pslz:sldZmObj>
                </pslz:sldZm>
              </a:graphicData>
            </a:graphic>
          </p:graphicFrame>
        </mc:Choice>
        <mc:Fallback xmlns="">
          <p:pic>
            <p:nvPicPr>
              <p:cNvPr id="199" name="Slide Zoom 198">
                <a:hlinkClick r:id="rId15" action="ppaction://hlinksldjump"/>
                <a:extLst>
                  <a:ext uri="{FF2B5EF4-FFF2-40B4-BE49-F238E27FC236}">
                    <a16:creationId xmlns:a16="http://schemas.microsoft.com/office/drawing/2014/main" id="{DE1C8AD1-95F4-7BD3-E7A7-12D6B9A26E8C}"/>
                  </a:ext>
                </a:extLst>
              </p:cNvPr>
              <p:cNvPicPr>
                <a:picLocks noGrp="1" noRot="1" noChangeAspect="1" noMove="1" noResize="1" noEditPoints="1" noAdjustHandles="1" noChangeArrowheads="1" noChangeShapeType="1"/>
              </p:cNvPicPr>
              <p:nvPr/>
            </p:nvPicPr>
            <p:blipFill>
              <a:blip r:embed="rId16"/>
              <a:stretch>
                <a:fillRect/>
              </a:stretch>
            </p:blipFill>
            <p:spPr>
              <a:xfrm>
                <a:off x="4572000" y="3425562"/>
                <a:ext cx="2002210" cy="1126243"/>
              </a:xfrm>
              <a:prstGeom prst="rect">
                <a:avLst/>
              </a:prstGeom>
              <a:ln w="3175">
                <a:solidFill>
                  <a:prstClr val="ltGray"/>
                </a:solidFill>
              </a:ln>
            </p:spPr>
          </p:pic>
        </mc:Fallback>
      </mc:AlternateContent>
    </p:spTree>
    <p:extLst>
      <p:ext uri="{BB962C8B-B14F-4D97-AF65-F5344CB8AC3E}">
        <p14:creationId xmlns:p14="http://schemas.microsoft.com/office/powerpoint/2010/main" val="2151645890"/>
      </p:ext>
    </p:extLst>
  </p:cSld>
  <p:clrMapOvr>
    <a:masterClrMapping/>
  </p:clrMapOvr>
  <p:transition spd="slow">
    <p:randomBar dir="vert"/>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779"/>
        <p:cNvGrpSpPr/>
        <p:nvPr/>
      </p:nvGrpSpPr>
      <p:grpSpPr>
        <a:xfrm>
          <a:off x="0" y="0"/>
          <a:ext cx="0" cy="0"/>
          <a:chOff x="0" y="0"/>
          <a:chExt cx="0" cy="0"/>
        </a:xfrm>
      </p:grpSpPr>
      <p:grpSp>
        <p:nvGrpSpPr>
          <p:cNvPr id="3786" name="Google Shape;3786;p37"/>
          <p:cNvGrpSpPr/>
          <p:nvPr/>
        </p:nvGrpSpPr>
        <p:grpSpPr>
          <a:xfrm>
            <a:off x="8084226" y="-532166"/>
            <a:ext cx="1309337" cy="1938454"/>
            <a:chOff x="19286235" y="1778760"/>
            <a:chExt cx="1137960" cy="1684440"/>
          </a:xfrm>
        </p:grpSpPr>
        <p:sp>
          <p:nvSpPr>
            <p:cNvPr id="3787" name="Google Shape;3787;p37"/>
            <p:cNvSpPr/>
            <p:nvPr/>
          </p:nvSpPr>
          <p:spPr>
            <a:xfrm>
              <a:off x="19608435" y="2363400"/>
              <a:ext cx="22320" cy="5040"/>
            </a:xfrm>
            <a:custGeom>
              <a:avLst/>
              <a:gdLst/>
              <a:ahLst/>
              <a:cxnLst/>
              <a:rect l="l" t="t" r="r" b="b"/>
              <a:pathLst>
                <a:path w="62" h="14" extrusionOk="0">
                  <a:moveTo>
                    <a:pt x="38" y="0"/>
                  </a:moveTo>
                  <a:cubicBezTo>
                    <a:pt x="27" y="0"/>
                    <a:pt x="15" y="1"/>
                    <a:pt x="4" y="3"/>
                  </a:cubicBezTo>
                  <a:cubicBezTo>
                    <a:pt x="3" y="3"/>
                    <a:pt x="2" y="3"/>
                    <a:pt x="2" y="3"/>
                  </a:cubicBezTo>
                  <a:lnTo>
                    <a:pt x="1" y="4"/>
                  </a:lnTo>
                  <a:cubicBezTo>
                    <a:pt x="1" y="5"/>
                    <a:pt x="0" y="5"/>
                    <a:pt x="0" y="6"/>
                  </a:cubicBezTo>
                  <a:cubicBezTo>
                    <a:pt x="0" y="6"/>
                    <a:pt x="1" y="7"/>
                    <a:pt x="1" y="8"/>
                  </a:cubicBezTo>
                  <a:cubicBezTo>
                    <a:pt x="1" y="8"/>
                    <a:pt x="2" y="8"/>
                    <a:pt x="2" y="9"/>
                  </a:cubicBezTo>
                  <a:cubicBezTo>
                    <a:pt x="2" y="9"/>
                    <a:pt x="3" y="9"/>
                    <a:pt x="4" y="9"/>
                  </a:cubicBezTo>
                  <a:cubicBezTo>
                    <a:pt x="13" y="11"/>
                    <a:pt x="23" y="12"/>
                    <a:pt x="33" y="12"/>
                  </a:cubicBezTo>
                  <a:cubicBezTo>
                    <a:pt x="36" y="13"/>
                    <a:pt x="39" y="13"/>
                    <a:pt x="41" y="13"/>
                  </a:cubicBezTo>
                  <a:cubicBezTo>
                    <a:pt x="48" y="13"/>
                    <a:pt x="54" y="11"/>
                    <a:pt x="60" y="8"/>
                  </a:cubicBezTo>
                  <a:cubicBezTo>
                    <a:pt x="61" y="8"/>
                    <a:pt x="61" y="8"/>
                    <a:pt x="61" y="8"/>
                  </a:cubicBezTo>
                  <a:cubicBezTo>
                    <a:pt x="61" y="7"/>
                    <a:pt x="61" y="7"/>
                    <a:pt x="61" y="6"/>
                  </a:cubicBezTo>
                  <a:lnTo>
                    <a:pt x="61" y="5"/>
                  </a:lnTo>
                  <a:cubicBezTo>
                    <a:pt x="61" y="5"/>
                    <a:pt x="61" y="4"/>
                    <a:pt x="60" y="4"/>
                  </a:cubicBezTo>
                  <a:cubicBezTo>
                    <a:pt x="55" y="1"/>
                    <a:pt x="49" y="0"/>
                    <a:pt x="43" y="0"/>
                  </a:cubicBezTo>
                  <a:cubicBezTo>
                    <a:pt x="41" y="0"/>
                    <a:pt x="40" y="0"/>
                    <a:pt x="3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37"/>
            <p:cNvSpPr/>
            <p:nvPr/>
          </p:nvSpPr>
          <p:spPr>
            <a:xfrm>
              <a:off x="19420155" y="2768760"/>
              <a:ext cx="421200" cy="191520"/>
            </a:xfrm>
            <a:custGeom>
              <a:avLst/>
              <a:gdLst/>
              <a:ahLst/>
              <a:cxnLst/>
              <a:rect l="l" t="t" r="r" b="b"/>
              <a:pathLst>
                <a:path w="1170" h="532" extrusionOk="0">
                  <a:moveTo>
                    <a:pt x="1166" y="512"/>
                  </a:moveTo>
                  <a:cubicBezTo>
                    <a:pt x="1116" y="504"/>
                    <a:pt x="1066" y="511"/>
                    <a:pt x="1016" y="501"/>
                  </a:cubicBezTo>
                  <a:cubicBezTo>
                    <a:pt x="965" y="492"/>
                    <a:pt x="916" y="495"/>
                    <a:pt x="867" y="489"/>
                  </a:cubicBezTo>
                  <a:lnTo>
                    <a:pt x="836" y="486"/>
                  </a:lnTo>
                  <a:cubicBezTo>
                    <a:pt x="836" y="433"/>
                    <a:pt x="844" y="381"/>
                    <a:pt x="841" y="328"/>
                  </a:cubicBezTo>
                  <a:cubicBezTo>
                    <a:pt x="837" y="276"/>
                    <a:pt x="838" y="217"/>
                    <a:pt x="837" y="161"/>
                  </a:cubicBezTo>
                  <a:cubicBezTo>
                    <a:pt x="837" y="158"/>
                    <a:pt x="831" y="159"/>
                    <a:pt x="831" y="161"/>
                  </a:cubicBezTo>
                  <a:cubicBezTo>
                    <a:pt x="829" y="269"/>
                    <a:pt x="807" y="374"/>
                    <a:pt x="805" y="482"/>
                  </a:cubicBezTo>
                  <a:cubicBezTo>
                    <a:pt x="777" y="478"/>
                    <a:pt x="750" y="475"/>
                    <a:pt x="722" y="473"/>
                  </a:cubicBezTo>
                  <a:cubicBezTo>
                    <a:pt x="707" y="469"/>
                    <a:pt x="693" y="466"/>
                    <a:pt x="680" y="464"/>
                  </a:cubicBezTo>
                  <a:cubicBezTo>
                    <a:pt x="645" y="459"/>
                    <a:pt x="610" y="456"/>
                    <a:pt x="575" y="455"/>
                  </a:cubicBezTo>
                  <a:cubicBezTo>
                    <a:pt x="574" y="435"/>
                    <a:pt x="571" y="415"/>
                    <a:pt x="566" y="395"/>
                  </a:cubicBezTo>
                  <a:cubicBezTo>
                    <a:pt x="565" y="389"/>
                    <a:pt x="558" y="391"/>
                    <a:pt x="557" y="395"/>
                  </a:cubicBezTo>
                  <a:cubicBezTo>
                    <a:pt x="553" y="414"/>
                    <a:pt x="550" y="434"/>
                    <a:pt x="549" y="454"/>
                  </a:cubicBezTo>
                  <a:cubicBezTo>
                    <a:pt x="549" y="375"/>
                    <a:pt x="553" y="296"/>
                    <a:pt x="549" y="216"/>
                  </a:cubicBezTo>
                  <a:cubicBezTo>
                    <a:pt x="549" y="212"/>
                    <a:pt x="541" y="211"/>
                    <a:pt x="541" y="216"/>
                  </a:cubicBezTo>
                  <a:cubicBezTo>
                    <a:pt x="537" y="295"/>
                    <a:pt x="528" y="373"/>
                    <a:pt x="528" y="452"/>
                  </a:cubicBezTo>
                  <a:lnTo>
                    <a:pt x="493" y="444"/>
                  </a:lnTo>
                  <a:cubicBezTo>
                    <a:pt x="496" y="429"/>
                    <a:pt x="497" y="413"/>
                    <a:pt x="497" y="397"/>
                  </a:cubicBezTo>
                  <a:cubicBezTo>
                    <a:pt x="497" y="377"/>
                    <a:pt x="495" y="357"/>
                    <a:pt x="490" y="338"/>
                  </a:cubicBezTo>
                  <a:cubicBezTo>
                    <a:pt x="490" y="337"/>
                    <a:pt x="490" y="337"/>
                    <a:pt x="490" y="336"/>
                  </a:cubicBezTo>
                  <a:cubicBezTo>
                    <a:pt x="490" y="335"/>
                    <a:pt x="489" y="336"/>
                    <a:pt x="488" y="335"/>
                  </a:cubicBezTo>
                  <a:cubicBezTo>
                    <a:pt x="487" y="335"/>
                    <a:pt x="487" y="334"/>
                    <a:pt x="486" y="334"/>
                  </a:cubicBezTo>
                  <a:cubicBezTo>
                    <a:pt x="486" y="334"/>
                    <a:pt x="485" y="334"/>
                    <a:pt x="484" y="335"/>
                  </a:cubicBezTo>
                  <a:cubicBezTo>
                    <a:pt x="484" y="335"/>
                    <a:pt x="483" y="335"/>
                    <a:pt x="483" y="336"/>
                  </a:cubicBezTo>
                  <a:cubicBezTo>
                    <a:pt x="483" y="337"/>
                    <a:pt x="483" y="337"/>
                    <a:pt x="483" y="338"/>
                  </a:cubicBezTo>
                  <a:cubicBezTo>
                    <a:pt x="479" y="356"/>
                    <a:pt x="477" y="375"/>
                    <a:pt x="476" y="393"/>
                  </a:cubicBezTo>
                  <a:cubicBezTo>
                    <a:pt x="476" y="400"/>
                    <a:pt x="472" y="408"/>
                    <a:pt x="471" y="415"/>
                  </a:cubicBezTo>
                  <a:cubicBezTo>
                    <a:pt x="470" y="423"/>
                    <a:pt x="469" y="431"/>
                    <a:pt x="467" y="439"/>
                  </a:cubicBezTo>
                  <a:cubicBezTo>
                    <a:pt x="457" y="437"/>
                    <a:pt x="447" y="435"/>
                    <a:pt x="436" y="434"/>
                  </a:cubicBezTo>
                  <a:lnTo>
                    <a:pt x="419" y="431"/>
                  </a:lnTo>
                  <a:cubicBezTo>
                    <a:pt x="421" y="382"/>
                    <a:pt x="418" y="331"/>
                    <a:pt x="424" y="283"/>
                  </a:cubicBezTo>
                  <a:cubicBezTo>
                    <a:pt x="426" y="264"/>
                    <a:pt x="428" y="244"/>
                    <a:pt x="428" y="225"/>
                  </a:cubicBezTo>
                  <a:cubicBezTo>
                    <a:pt x="428" y="199"/>
                    <a:pt x="425" y="174"/>
                    <a:pt x="421" y="149"/>
                  </a:cubicBezTo>
                  <a:cubicBezTo>
                    <a:pt x="421" y="146"/>
                    <a:pt x="415" y="146"/>
                    <a:pt x="415" y="149"/>
                  </a:cubicBezTo>
                  <a:cubicBezTo>
                    <a:pt x="422" y="241"/>
                    <a:pt x="404" y="335"/>
                    <a:pt x="397" y="427"/>
                  </a:cubicBezTo>
                  <a:lnTo>
                    <a:pt x="383" y="424"/>
                  </a:lnTo>
                  <a:cubicBezTo>
                    <a:pt x="383" y="407"/>
                    <a:pt x="386" y="390"/>
                    <a:pt x="386" y="374"/>
                  </a:cubicBezTo>
                  <a:cubicBezTo>
                    <a:pt x="386" y="342"/>
                    <a:pt x="382" y="311"/>
                    <a:pt x="380" y="279"/>
                  </a:cubicBezTo>
                  <a:cubicBezTo>
                    <a:pt x="380" y="274"/>
                    <a:pt x="373" y="275"/>
                    <a:pt x="372" y="279"/>
                  </a:cubicBezTo>
                  <a:cubicBezTo>
                    <a:pt x="370" y="326"/>
                    <a:pt x="362" y="373"/>
                    <a:pt x="363" y="420"/>
                  </a:cubicBezTo>
                  <a:lnTo>
                    <a:pt x="338" y="415"/>
                  </a:lnTo>
                  <a:cubicBezTo>
                    <a:pt x="347" y="327"/>
                    <a:pt x="361" y="233"/>
                    <a:pt x="356" y="144"/>
                  </a:cubicBezTo>
                  <a:cubicBezTo>
                    <a:pt x="356" y="143"/>
                    <a:pt x="357" y="143"/>
                    <a:pt x="356" y="142"/>
                  </a:cubicBezTo>
                  <a:cubicBezTo>
                    <a:pt x="355" y="142"/>
                    <a:pt x="355" y="142"/>
                    <a:pt x="354" y="141"/>
                  </a:cubicBezTo>
                  <a:cubicBezTo>
                    <a:pt x="353" y="141"/>
                    <a:pt x="353" y="140"/>
                    <a:pt x="352" y="140"/>
                  </a:cubicBezTo>
                  <a:cubicBezTo>
                    <a:pt x="351" y="140"/>
                    <a:pt x="351" y="140"/>
                    <a:pt x="350" y="141"/>
                  </a:cubicBezTo>
                  <a:lnTo>
                    <a:pt x="349" y="142"/>
                  </a:lnTo>
                  <a:cubicBezTo>
                    <a:pt x="348" y="143"/>
                    <a:pt x="348" y="143"/>
                    <a:pt x="348" y="144"/>
                  </a:cubicBezTo>
                  <a:cubicBezTo>
                    <a:pt x="338" y="233"/>
                    <a:pt x="323" y="321"/>
                    <a:pt x="311" y="411"/>
                  </a:cubicBezTo>
                  <a:lnTo>
                    <a:pt x="288" y="406"/>
                  </a:lnTo>
                  <a:lnTo>
                    <a:pt x="286" y="406"/>
                  </a:lnTo>
                  <a:cubicBezTo>
                    <a:pt x="286" y="405"/>
                    <a:pt x="287" y="404"/>
                    <a:pt x="288" y="403"/>
                  </a:cubicBezTo>
                  <a:cubicBezTo>
                    <a:pt x="297" y="383"/>
                    <a:pt x="290" y="360"/>
                    <a:pt x="288" y="340"/>
                  </a:cubicBezTo>
                  <a:cubicBezTo>
                    <a:pt x="285" y="315"/>
                    <a:pt x="280" y="292"/>
                    <a:pt x="279" y="266"/>
                  </a:cubicBezTo>
                  <a:cubicBezTo>
                    <a:pt x="279" y="262"/>
                    <a:pt x="273" y="262"/>
                    <a:pt x="273" y="266"/>
                  </a:cubicBezTo>
                  <a:cubicBezTo>
                    <a:pt x="271" y="288"/>
                    <a:pt x="274" y="310"/>
                    <a:pt x="273" y="332"/>
                  </a:cubicBezTo>
                  <a:cubicBezTo>
                    <a:pt x="272" y="354"/>
                    <a:pt x="263" y="382"/>
                    <a:pt x="273" y="403"/>
                  </a:cubicBezTo>
                  <a:lnTo>
                    <a:pt x="253" y="399"/>
                  </a:lnTo>
                  <a:cubicBezTo>
                    <a:pt x="254" y="399"/>
                    <a:pt x="255" y="398"/>
                    <a:pt x="256" y="397"/>
                  </a:cubicBezTo>
                  <a:cubicBezTo>
                    <a:pt x="257" y="395"/>
                    <a:pt x="257" y="394"/>
                    <a:pt x="257" y="392"/>
                  </a:cubicBezTo>
                  <a:cubicBezTo>
                    <a:pt x="257" y="366"/>
                    <a:pt x="251" y="340"/>
                    <a:pt x="250" y="314"/>
                  </a:cubicBezTo>
                  <a:cubicBezTo>
                    <a:pt x="250" y="310"/>
                    <a:pt x="242" y="310"/>
                    <a:pt x="242" y="314"/>
                  </a:cubicBezTo>
                  <a:cubicBezTo>
                    <a:pt x="242" y="340"/>
                    <a:pt x="236" y="365"/>
                    <a:pt x="235" y="390"/>
                  </a:cubicBezTo>
                  <a:cubicBezTo>
                    <a:pt x="235" y="392"/>
                    <a:pt x="236" y="394"/>
                    <a:pt x="237" y="395"/>
                  </a:cubicBezTo>
                  <a:cubicBezTo>
                    <a:pt x="237" y="396"/>
                    <a:pt x="237" y="396"/>
                    <a:pt x="237" y="396"/>
                  </a:cubicBezTo>
                  <a:lnTo>
                    <a:pt x="212" y="391"/>
                  </a:lnTo>
                  <a:cubicBezTo>
                    <a:pt x="215" y="384"/>
                    <a:pt x="216" y="377"/>
                    <a:pt x="216" y="370"/>
                  </a:cubicBezTo>
                  <a:cubicBezTo>
                    <a:pt x="216" y="366"/>
                    <a:pt x="216" y="362"/>
                    <a:pt x="215" y="358"/>
                  </a:cubicBezTo>
                  <a:cubicBezTo>
                    <a:pt x="214" y="344"/>
                    <a:pt x="217" y="330"/>
                    <a:pt x="215" y="315"/>
                  </a:cubicBezTo>
                  <a:cubicBezTo>
                    <a:pt x="214" y="297"/>
                    <a:pt x="212" y="278"/>
                    <a:pt x="211" y="260"/>
                  </a:cubicBezTo>
                  <a:cubicBezTo>
                    <a:pt x="211" y="259"/>
                    <a:pt x="211" y="259"/>
                    <a:pt x="210" y="258"/>
                  </a:cubicBezTo>
                  <a:cubicBezTo>
                    <a:pt x="209" y="257"/>
                    <a:pt x="210" y="258"/>
                    <a:pt x="209" y="257"/>
                  </a:cubicBezTo>
                  <a:cubicBezTo>
                    <a:pt x="208" y="257"/>
                    <a:pt x="208" y="256"/>
                    <a:pt x="207" y="256"/>
                  </a:cubicBezTo>
                  <a:cubicBezTo>
                    <a:pt x="207" y="256"/>
                    <a:pt x="206" y="256"/>
                    <a:pt x="205" y="257"/>
                  </a:cubicBezTo>
                  <a:cubicBezTo>
                    <a:pt x="205" y="257"/>
                    <a:pt x="204" y="257"/>
                    <a:pt x="204" y="258"/>
                  </a:cubicBezTo>
                  <a:cubicBezTo>
                    <a:pt x="204" y="259"/>
                    <a:pt x="204" y="259"/>
                    <a:pt x="204" y="260"/>
                  </a:cubicBezTo>
                  <a:cubicBezTo>
                    <a:pt x="203" y="286"/>
                    <a:pt x="200" y="312"/>
                    <a:pt x="195" y="338"/>
                  </a:cubicBezTo>
                  <a:cubicBezTo>
                    <a:pt x="193" y="346"/>
                    <a:pt x="198" y="373"/>
                    <a:pt x="193" y="378"/>
                  </a:cubicBezTo>
                  <a:cubicBezTo>
                    <a:pt x="192" y="378"/>
                    <a:pt x="191" y="379"/>
                    <a:pt x="191" y="380"/>
                  </a:cubicBezTo>
                  <a:cubicBezTo>
                    <a:pt x="190" y="382"/>
                    <a:pt x="190" y="384"/>
                    <a:pt x="190" y="385"/>
                  </a:cubicBezTo>
                  <a:cubicBezTo>
                    <a:pt x="190" y="386"/>
                    <a:pt x="190" y="386"/>
                    <a:pt x="190" y="386"/>
                  </a:cubicBezTo>
                  <a:lnTo>
                    <a:pt x="175" y="383"/>
                  </a:lnTo>
                  <a:cubicBezTo>
                    <a:pt x="175" y="380"/>
                    <a:pt x="176" y="379"/>
                    <a:pt x="176" y="376"/>
                  </a:cubicBezTo>
                  <a:cubicBezTo>
                    <a:pt x="176" y="374"/>
                    <a:pt x="175" y="371"/>
                    <a:pt x="175" y="368"/>
                  </a:cubicBezTo>
                  <a:cubicBezTo>
                    <a:pt x="175" y="364"/>
                    <a:pt x="175" y="360"/>
                    <a:pt x="175" y="356"/>
                  </a:cubicBezTo>
                  <a:cubicBezTo>
                    <a:pt x="175" y="351"/>
                    <a:pt x="175" y="347"/>
                    <a:pt x="175" y="343"/>
                  </a:cubicBezTo>
                  <a:cubicBezTo>
                    <a:pt x="175" y="327"/>
                    <a:pt x="170" y="312"/>
                    <a:pt x="169" y="297"/>
                  </a:cubicBezTo>
                  <a:cubicBezTo>
                    <a:pt x="169" y="292"/>
                    <a:pt x="161" y="292"/>
                    <a:pt x="161" y="297"/>
                  </a:cubicBezTo>
                  <a:cubicBezTo>
                    <a:pt x="161" y="308"/>
                    <a:pt x="157" y="321"/>
                    <a:pt x="155" y="332"/>
                  </a:cubicBezTo>
                  <a:cubicBezTo>
                    <a:pt x="153" y="344"/>
                    <a:pt x="151" y="362"/>
                    <a:pt x="147" y="376"/>
                  </a:cubicBezTo>
                  <a:cubicBezTo>
                    <a:pt x="147" y="377"/>
                    <a:pt x="147" y="377"/>
                    <a:pt x="147" y="377"/>
                  </a:cubicBezTo>
                  <a:lnTo>
                    <a:pt x="128" y="372"/>
                  </a:lnTo>
                  <a:cubicBezTo>
                    <a:pt x="129" y="366"/>
                    <a:pt x="129" y="360"/>
                    <a:pt x="129" y="354"/>
                  </a:cubicBezTo>
                  <a:cubicBezTo>
                    <a:pt x="129" y="353"/>
                    <a:pt x="129" y="352"/>
                    <a:pt x="129" y="351"/>
                  </a:cubicBezTo>
                  <a:cubicBezTo>
                    <a:pt x="128" y="329"/>
                    <a:pt x="122" y="308"/>
                    <a:pt x="120" y="287"/>
                  </a:cubicBezTo>
                  <a:cubicBezTo>
                    <a:pt x="120" y="286"/>
                    <a:pt x="120" y="285"/>
                    <a:pt x="120" y="285"/>
                  </a:cubicBezTo>
                  <a:cubicBezTo>
                    <a:pt x="119" y="285"/>
                    <a:pt x="119" y="284"/>
                    <a:pt x="118" y="284"/>
                  </a:cubicBezTo>
                  <a:lnTo>
                    <a:pt x="117" y="283"/>
                  </a:lnTo>
                  <a:cubicBezTo>
                    <a:pt x="116" y="283"/>
                    <a:pt x="116" y="284"/>
                    <a:pt x="115" y="284"/>
                  </a:cubicBezTo>
                  <a:cubicBezTo>
                    <a:pt x="115" y="284"/>
                    <a:pt x="115" y="285"/>
                    <a:pt x="114" y="285"/>
                  </a:cubicBezTo>
                  <a:cubicBezTo>
                    <a:pt x="114" y="285"/>
                    <a:pt x="114" y="286"/>
                    <a:pt x="114" y="287"/>
                  </a:cubicBezTo>
                  <a:cubicBezTo>
                    <a:pt x="112" y="306"/>
                    <a:pt x="108" y="324"/>
                    <a:pt x="106" y="344"/>
                  </a:cubicBezTo>
                  <a:cubicBezTo>
                    <a:pt x="106" y="351"/>
                    <a:pt x="104" y="359"/>
                    <a:pt x="103" y="366"/>
                  </a:cubicBezTo>
                  <a:lnTo>
                    <a:pt x="86" y="362"/>
                  </a:lnTo>
                  <a:cubicBezTo>
                    <a:pt x="88" y="346"/>
                    <a:pt x="88" y="330"/>
                    <a:pt x="88" y="314"/>
                  </a:cubicBezTo>
                  <a:cubicBezTo>
                    <a:pt x="88" y="298"/>
                    <a:pt x="88" y="282"/>
                    <a:pt x="86" y="266"/>
                  </a:cubicBezTo>
                  <a:cubicBezTo>
                    <a:pt x="85" y="245"/>
                    <a:pt x="91" y="222"/>
                    <a:pt x="90" y="200"/>
                  </a:cubicBezTo>
                  <a:cubicBezTo>
                    <a:pt x="89" y="135"/>
                    <a:pt x="99" y="69"/>
                    <a:pt x="98" y="3"/>
                  </a:cubicBezTo>
                  <a:cubicBezTo>
                    <a:pt x="98" y="0"/>
                    <a:pt x="93" y="0"/>
                    <a:pt x="93" y="3"/>
                  </a:cubicBezTo>
                  <a:cubicBezTo>
                    <a:pt x="92" y="119"/>
                    <a:pt x="51" y="239"/>
                    <a:pt x="63" y="354"/>
                  </a:cubicBezTo>
                  <a:cubicBezTo>
                    <a:pt x="50" y="350"/>
                    <a:pt x="37" y="346"/>
                    <a:pt x="24" y="341"/>
                  </a:cubicBezTo>
                  <a:lnTo>
                    <a:pt x="24" y="340"/>
                  </a:lnTo>
                  <a:cubicBezTo>
                    <a:pt x="24" y="339"/>
                    <a:pt x="24" y="339"/>
                    <a:pt x="24" y="338"/>
                  </a:cubicBezTo>
                  <a:cubicBezTo>
                    <a:pt x="27" y="317"/>
                    <a:pt x="28" y="296"/>
                    <a:pt x="28" y="275"/>
                  </a:cubicBezTo>
                  <a:cubicBezTo>
                    <a:pt x="28" y="237"/>
                    <a:pt x="24" y="200"/>
                    <a:pt x="15" y="164"/>
                  </a:cubicBezTo>
                  <a:cubicBezTo>
                    <a:pt x="14" y="160"/>
                    <a:pt x="8" y="163"/>
                    <a:pt x="9" y="166"/>
                  </a:cubicBezTo>
                  <a:cubicBezTo>
                    <a:pt x="16" y="188"/>
                    <a:pt x="6" y="222"/>
                    <a:pt x="5" y="245"/>
                  </a:cubicBezTo>
                  <a:cubicBezTo>
                    <a:pt x="5" y="275"/>
                    <a:pt x="3" y="304"/>
                    <a:pt x="0" y="334"/>
                  </a:cubicBezTo>
                  <a:cubicBezTo>
                    <a:pt x="0" y="335"/>
                    <a:pt x="0" y="335"/>
                    <a:pt x="0" y="336"/>
                  </a:cubicBezTo>
                  <a:cubicBezTo>
                    <a:pt x="0" y="338"/>
                    <a:pt x="1" y="340"/>
                    <a:pt x="2" y="342"/>
                  </a:cubicBezTo>
                  <a:cubicBezTo>
                    <a:pt x="3" y="344"/>
                    <a:pt x="4" y="345"/>
                    <a:pt x="6" y="346"/>
                  </a:cubicBezTo>
                  <a:cubicBezTo>
                    <a:pt x="8" y="347"/>
                    <a:pt x="10" y="348"/>
                    <a:pt x="13" y="348"/>
                  </a:cubicBezTo>
                  <a:cubicBezTo>
                    <a:pt x="14" y="348"/>
                    <a:pt x="15" y="348"/>
                    <a:pt x="16" y="347"/>
                  </a:cubicBezTo>
                  <a:cubicBezTo>
                    <a:pt x="18" y="347"/>
                    <a:pt x="16" y="347"/>
                    <a:pt x="17" y="349"/>
                  </a:cubicBezTo>
                  <a:lnTo>
                    <a:pt x="8" y="347"/>
                  </a:lnTo>
                  <a:cubicBezTo>
                    <a:pt x="7" y="347"/>
                    <a:pt x="7" y="348"/>
                    <a:pt x="6" y="348"/>
                  </a:cubicBezTo>
                  <a:lnTo>
                    <a:pt x="5" y="349"/>
                  </a:lnTo>
                  <a:cubicBezTo>
                    <a:pt x="5" y="350"/>
                    <a:pt x="5" y="350"/>
                    <a:pt x="5" y="351"/>
                  </a:cubicBezTo>
                  <a:lnTo>
                    <a:pt x="5" y="352"/>
                  </a:lnTo>
                  <a:cubicBezTo>
                    <a:pt x="5" y="353"/>
                    <a:pt x="6" y="353"/>
                    <a:pt x="6" y="353"/>
                  </a:cubicBezTo>
                  <a:cubicBezTo>
                    <a:pt x="60" y="408"/>
                    <a:pt x="159" y="414"/>
                    <a:pt x="229" y="438"/>
                  </a:cubicBezTo>
                  <a:cubicBezTo>
                    <a:pt x="314" y="463"/>
                    <a:pt x="401" y="479"/>
                    <a:pt x="489" y="485"/>
                  </a:cubicBezTo>
                  <a:cubicBezTo>
                    <a:pt x="561" y="492"/>
                    <a:pt x="633" y="494"/>
                    <a:pt x="705" y="499"/>
                  </a:cubicBezTo>
                  <a:cubicBezTo>
                    <a:pt x="742" y="501"/>
                    <a:pt x="795" y="519"/>
                    <a:pt x="834" y="508"/>
                  </a:cubicBezTo>
                  <a:cubicBezTo>
                    <a:pt x="839" y="508"/>
                    <a:pt x="843" y="509"/>
                    <a:pt x="847" y="510"/>
                  </a:cubicBezTo>
                  <a:cubicBezTo>
                    <a:pt x="891" y="522"/>
                    <a:pt x="954" y="519"/>
                    <a:pt x="999" y="520"/>
                  </a:cubicBezTo>
                  <a:cubicBezTo>
                    <a:pt x="1055" y="521"/>
                    <a:pt x="1107" y="531"/>
                    <a:pt x="1165" y="521"/>
                  </a:cubicBezTo>
                  <a:lnTo>
                    <a:pt x="1166" y="521"/>
                  </a:lnTo>
                  <a:cubicBezTo>
                    <a:pt x="1167" y="520"/>
                    <a:pt x="1167" y="520"/>
                    <a:pt x="1168" y="519"/>
                  </a:cubicBezTo>
                  <a:cubicBezTo>
                    <a:pt x="1168" y="518"/>
                    <a:pt x="1169" y="517"/>
                    <a:pt x="1169" y="516"/>
                  </a:cubicBezTo>
                  <a:cubicBezTo>
                    <a:pt x="1169" y="516"/>
                    <a:pt x="1168" y="515"/>
                    <a:pt x="1168" y="514"/>
                  </a:cubicBezTo>
                  <a:cubicBezTo>
                    <a:pt x="1167" y="513"/>
                    <a:pt x="1167" y="513"/>
                    <a:pt x="1166" y="5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37"/>
            <p:cNvSpPr/>
            <p:nvPr/>
          </p:nvSpPr>
          <p:spPr>
            <a:xfrm>
              <a:off x="19850715" y="2950560"/>
              <a:ext cx="31320" cy="8280"/>
            </a:xfrm>
            <a:custGeom>
              <a:avLst/>
              <a:gdLst/>
              <a:ahLst/>
              <a:cxnLst/>
              <a:rect l="l" t="t" r="r" b="b"/>
              <a:pathLst>
                <a:path w="87" h="23" extrusionOk="0">
                  <a:moveTo>
                    <a:pt x="83" y="1"/>
                  </a:moveTo>
                  <a:cubicBezTo>
                    <a:pt x="77" y="0"/>
                    <a:pt x="71" y="0"/>
                    <a:pt x="65" y="0"/>
                  </a:cubicBezTo>
                  <a:cubicBezTo>
                    <a:pt x="59" y="0"/>
                    <a:pt x="54" y="0"/>
                    <a:pt x="48" y="1"/>
                  </a:cubicBezTo>
                  <a:cubicBezTo>
                    <a:pt x="39" y="2"/>
                    <a:pt x="30" y="4"/>
                    <a:pt x="22" y="5"/>
                  </a:cubicBezTo>
                  <a:cubicBezTo>
                    <a:pt x="16" y="5"/>
                    <a:pt x="11" y="9"/>
                    <a:pt x="5" y="9"/>
                  </a:cubicBezTo>
                  <a:cubicBezTo>
                    <a:pt x="0" y="9"/>
                    <a:pt x="2" y="15"/>
                    <a:pt x="5" y="15"/>
                  </a:cubicBezTo>
                  <a:cubicBezTo>
                    <a:pt x="11" y="17"/>
                    <a:pt x="16" y="19"/>
                    <a:pt x="21" y="21"/>
                  </a:cubicBezTo>
                  <a:cubicBezTo>
                    <a:pt x="25" y="21"/>
                    <a:pt x="29" y="22"/>
                    <a:pt x="33" y="22"/>
                  </a:cubicBezTo>
                  <a:cubicBezTo>
                    <a:pt x="37" y="22"/>
                    <a:pt x="42" y="21"/>
                    <a:pt x="46" y="21"/>
                  </a:cubicBezTo>
                  <a:cubicBezTo>
                    <a:pt x="61" y="18"/>
                    <a:pt x="75" y="21"/>
                    <a:pt x="85" y="7"/>
                  </a:cubicBezTo>
                  <a:cubicBezTo>
                    <a:pt x="85" y="6"/>
                    <a:pt x="85" y="6"/>
                    <a:pt x="85" y="5"/>
                  </a:cubicBezTo>
                  <a:cubicBezTo>
                    <a:pt x="85" y="4"/>
                    <a:pt x="86" y="4"/>
                    <a:pt x="85" y="3"/>
                  </a:cubicBezTo>
                  <a:cubicBezTo>
                    <a:pt x="85" y="2"/>
                    <a:pt x="84" y="2"/>
                    <a:pt x="83" y="2"/>
                  </a:cubicBezTo>
                  <a:lnTo>
                    <a:pt x="8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37"/>
            <p:cNvSpPr/>
            <p:nvPr/>
          </p:nvSpPr>
          <p:spPr>
            <a:xfrm>
              <a:off x="19555515" y="3260520"/>
              <a:ext cx="17640" cy="7920"/>
            </a:xfrm>
            <a:custGeom>
              <a:avLst/>
              <a:gdLst/>
              <a:ahLst/>
              <a:cxnLst/>
              <a:rect l="l" t="t" r="r" b="b"/>
              <a:pathLst>
                <a:path w="49" h="22" extrusionOk="0">
                  <a:moveTo>
                    <a:pt x="27" y="0"/>
                  </a:moveTo>
                  <a:cubicBezTo>
                    <a:pt x="27" y="0"/>
                    <a:pt x="26" y="0"/>
                    <a:pt x="25" y="0"/>
                  </a:cubicBezTo>
                  <a:cubicBezTo>
                    <a:pt x="19" y="0"/>
                    <a:pt x="13" y="1"/>
                    <a:pt x="8" y="3"/>
                  </a:cubicBezTo>
                  <a:cubicBezTo>
                    <a:pt x="7" y="3"/>
                    <a:pt x="7" y="3"/>
                    <a:pt x="6" y="3"/>
                  </a:cubicBezTo>
                  <a:cubicBezTo>
                    <a:pt x="6" y="3"/>
                    <a:pt x="5" y="3"/>
                    <a:pt x="5" y="4"/>
                  </a:cubicBezTo>
                  <a:cubicBezTo>
                    <a:pt x="5" y="4"/>
                    <a:pt x="4" y="4"/>
                    <a:pt x="4" y="5"/>
                  </a:cubicBezTo>
                  <a:cubicBezTo>
                    <a:pt x="0" y="16"/>
                    <a:pt x="12" y="21"/>
                    <a:pt x="21" y="21"/>
                  </a:cubicBezTo>
                  <a:cubicBezTo>
                    <a:pt x="26" y="21"/>
                    <a:pt x="30" y="21"/>
                    <a:pt x="35" y="20"/>
                  </a:cubicBezTo>
                  <a:cubicBezTo>
                    <a:pt x="37" y="19"/>
                    <a:pt x="39" y="18"/>
                    <a:pt x="41" y="17"/>
                  </a:cubicBezTo>
                  <a:cubicBezTo>
                    <a:pt x="43" y="16"/>
                    <a:pt x="45" y="14"/>
                    <a:pt x="47" y="12"/>
                  </a:cubicBezTo>
                  <a:cubicBezTo>
                    <a:pt x="48" y="11"/>
                    <a:pt x="48" y="10"/>
                    <a:pt x="48" y="10"/>
                  </a:cubicBezTo>
                  <a:cubicBezTo>
                    <a:pt x="48" y="9"/>
                    <a:pt x="48" y="8"/>
                    <a:pt x="47" y="8"/>
                  </a:cubicBezTo>
                  <a:lnTo>
                    <a:pt x="47" y="7"/>
                  </a:lnTo>
                  <a:cubicBezTo>
                    <a:pt x="45" y="6"/>
                    <a:pt x="44" y="4"/>
                    <a:pt x="42" y="3"/>
                  </a:cubicBezTo>
                  <a:cubicBezTo>
                    <a:pt x="38" y="1"/>
                    <a:pt x="34" y="0"/>
                    <a:pt x="30" y="0"/>
                  </a:cubicBezTo>
                  <a:cubicBezTo>
                    <a:pt x="29" y="0"/>
                    <a:pt x="28" y="0"/>
                    <a:pt x="2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37"/>
            <p:cNvSpPr/>
            <p:nvPr/>
          </p:nvSpPr>
          <p:spPr>
            <a:xfrm>
              <a:off x="19584315" y="3063600"/>
              <a:ext cx="525960" cy="243000"/>
            </a:xfrm>
            <a:custGeom>
              <a:avLst/>
              <a:gdLst/>
              <a:ahLst/>
              <a:cxnLst/>
              <a:rect l="l" t="t" r="r" b="b"/>
              <a:pathLst>
                <a:path w="1461" h="675" extrusionOk="0">
                  <a:moveTo>
                    <a:pt x="1446" y="569"/>
                  </a:moveTo>
                  <a:lnTo>
                    <a:pt x="1445" y="569"/>
                  </a:lnTo>
                  <a:cubicBezTo>
                    <a:pt x="1429" y="578"/>
                    <a:pt x="1412" y="584"/>
                    <a:pt x="1394" y="586"/>
                  </a:cubicBezTo>
                  <a:cubicBezTo>
                    <a:pt x="1392" y="495"/>
                    <a:pt x="1397" y="399"/>
                    <a:pt x="1375" y="311"/>
                  </a:cubicBezTo>
                  <a:cubicBezTo>
                    <a:pt x="1374" y="306"/>
                    <a:pt x="1367" y="308"/>
                    <a:pt x="1368" y="313"/>
                  </a:cubicBezTo>
                  <a:cubicBezTo>
                    <a:pt x="1382" y="402"/>
                    <a:pt x="1372" y="500"/>
                    <a:pt x="1370" y="591"/>
                  </a:cubicBezTo>
                  <a:lnTo>
                    <a:pt x="1368" y="591"/>
                  </a:lnTo>
                  <a:cubicBezTo>
                    <a:pt x="1368" y="574"/>
                    <a:pt x="1363" y="558"/>
                    <a:pt x="1363" y="541"/>
                  </a:cubicBezTo>
                  <a:cubicBezTo>
                    <a:pt x="1360" y="521"/>
                    <a:pt x="1357" y="502"/>
                    <a:pt x="1352" y="482"/>
                  </a:cubicBezTo>
                  <a:cubicBezTo>
                    <a:pt x="1351" y="477"/>
                    <a:pt x="1342" y="478"/>
                    <a:pt x="1343" y="483"/>
                  </a:cubicBezTo>
                  <a:cubicBezTo>
                    <a:pt x="1349" y="520"/>
                    <a:pt x="1346" y="557"/>
                    <a:pt x="1348" y="594"/>
                  </a:cubicBezTo>
                  <a:lnTo>
                    <a:pt x="1336" y="595"/>
                  </a:lnTo>
                  <a:cubicBezTo>
                    <a:pt x="1336" y="574"/>
                    <a:pt x="1334" y="552"/>
                    <a:pt x="1331" y="531"/>
                  </a:cubicBezTo>
                  <a:cubicBezTo>
                    <a:pt x="1330" y="518"/>
                    <a:pt x="1327" y="506"/>
                    <a:pt x="1320" y="495"/>
                  </a:cubicBezTo>
                  <a:lnTo>
                    <a:pt x="1320" y="494"/>
                  </a:lnTo>
                  <a:cubicBezTo>
                    <a:pt x="1319" y="494"/>
                    <a:pt x="1319" y="494"/>
                    <a:pt x="1319" y="494"/>
                  </a:cubicBezTo>
                  <a:cubicBezTo>
                    <a:pt x="1318" y="493"/>
                    <a:pt x="1318" y="493"/>
                    <a:pt x="1317" y="493"/>
                  </a:cubicBezTo>
                  <a:cubicBezTo>
                    <a:pt x="1316" y="493"/>
                    <a:pt x="1316" y="493"/>
                    <a:pt x="1315" y="494"/>
                  </a:cubicBezTo>
                  <a:cubicBezTo>
                    <a:pt x="1314" y="495"/>
                    <a:pt x="1314" y="494"/>
                    <a:pt x="1313" y="495"/>
                  </a:cubicBezTo>
                  <a:cubicBezTo>
                    <a:pt x="1312" y="496"/>
                    <a:pt x="1313" y="497"/>
                    <a:pt x="1313" y="497"/>
                  </a:cubicBezTo>
                  <a:cubicBezTo>
                    <a:pt x="1313" y="498"/>
                    <a:pt x="1313" y="499"/>
                    <a:pt x="1313" y="499"/>
                  </a:cubicBezTo>
                  <a:cubicBezTo>
                    <a:pt x="1314" y="507"/>
                    <a:pt x="1314" y="514"/>
                    <a:pt x="1314" y="522"/>
                  </a:cubicBezTo>
                  <a:cubicBezTo>
                    <a:pt x="1314" y="529"/>
                    <a:pt x="1314" y="537"/>
                    <a:pt x="1313" y="544"/>
                  </a:cubicBezTo>
                  <a:cubicBezTo>
                    <a:pt x="1311" y="560"/>
                    <a:pt x="1310" y="575"/>
                    <a:pt x="1310" y="591"/>
                  </a:cubicBezTo>
                  <a:cubicBezTo>
                    <a:pt x="1310" y="593"/>
                    <a:pt x="1310" y="595"/>
                    <a:pt x="1310" y="596"/>
                  </a:cubicBezTo>
                  <a:cubicBezTo>
                    <a:pt x="1310" y="597"/>
                    <a:pt x="1310" y="597"/>
                    <a:pt x="1310" y="597"/>
                  </a:cubicBezTo>
                  <a:cubicBezTo>
                    <a:pt x="1310" y="598"/>
                    <a:pt x="1310" y="598"/>
                    <a:pt x="1310" y="598"/>
                  </a:cubicBezTo>
                  <a:lnTo>
                    <a:pt x="1308" y="598"/>
                  </a:lnTo>
                  <a:cubicBezTo>
                    <a:pt x="1308" y="583"/>
                    <a:pt x="1300" y="567"/>
                    <a:pt x="1299" y="551"/>
                  </a:cubicBezTo>
                  <a:lnTo>
                    <a:pt x="1299" y="550"/>
                  </a:lnTo>
                  <a:cubicBezTo>
                    <a:pt x="1298" y="549"/>
                    <a:pt x="1298" y="549"/>
                    <a:pt x="1297" y="548"/>
                  </a:cubicBezTo>
                  <a:cubicBezTo>
                    <a:pt x="1296" y="547"/>
                    <a:pt x="1296" y="548"/>
                    <a:pt x="1295" y="548"/>
                  </a:cubicBezTo>
                  <a:cubicBezTo>
                    <a:pt x="1294" y="548"/>
                    <a:pt x="1293" y="548"/>
                    <a:pt x="1293" y="548"/>
                  </a:cubicBezTo>
                  <a:cubicBezTo>
                    <a:pt x="1292" y="549"/>
                    <a:pt x="1292" y="549"/>
                    <a:pt x="1291" y="550"/>
                  </a:cubicBezTo>
                  <a:lnTo>
                    <a:pt x="1291" y="551"/>
                  </a:lnTo>
                  <a:cubicBezTo>
                    <a:pt x="1291" y="566"/>
                    <a:pt x="1282" y="580"/>
                    <a:pt x="1286" y="595"/>
                  </a:cubicBezTo>
                  <a:lnTo>
                    <a:pt x="1288" y="601"/>
                  </a:lnTo>
                  <a:lnTo>
                    <a:pt x="1280" y="601"/>
                  </a:lnTo>
                  <a:lnTo>
                    <a:pt x="1237" y="607"/>
                  </a:lnTo>
                  <a:cubicBezTo>
                    <a:pt x="1237" y="604"/>
                    <a:pt x="1236" y="601"/>
                    <a:pt x="1236" y="598"/>
                  </a:cubicBezTo>
                  <a:cubicBezTo>
                    <a:pt x="1236" y="595"/>
                    <a:pt x="1237" y="592"/>
                    <a:pt x="1237" y="589"/>
                  </a:cubicBezTo>
                  <a:lnTo>
                    <a:pt x="1237" y="588"/>
                  </a:lnTo>
                  <a:cubicBezTo>
                    <a:pt x="1237" y="579"/>
                    <a:pt x="1235" y="571"/>
                    <a:pt x="1231" y="564"/>
                  </a:cubicBezTo>
                  <a:cubicBezTo>
                    <a:pt x="1230" y="563"/>
                    <a:pt x="1230" y="562"/>
                    <a:pt x="1229" y="562"/>
                  </a:cubicBezTo>
                  <a:cubicBezTo>
                    <a:pt x="1229" y="561"/>
                    <a:pt x="1229" y="561"/>
                    <a:pt x="1228" y="561"/>
                  </a:cubicBezTo>
                  <a:cubicBezTo>
                    <a:pt x="1227" y="560"/>
                    <a:pt x="1227" y="560"/>
                    <a:pt x="1226" y="560"/>
                  </a:cubicBezTo>
                  <a:cubicBezTo>
                    <a:pt x="1225" y="560"/>
                    <a:pt x="1225" y="560"/>
                    <a:pt x="1224" y="561"/>
                  </a:cubicBezTo>
                  <a:cubicBezTo>
                    <a:pt x="1223" y="562"/>
                    <a:pt x="1223" y="561"/>
                    <a:pt x="1222" y="562"/>
                  </a:cubicBezTo>
                  <a:cubicBezTo>
                    <a:pt x="1217" y="572"/>
                    <a:pt x="1214" y="583"/>
                    <a:pt x="1214" y="594"/>
                  </a:cubicBezTo>
                  <a:lnTo>
                    <a:pt x="1214" y="595"/>
                  </a:lnTo>
                  <a:cubicBezTo>
                    <a:pt x="1213" y="597"/>
                    <a:pt x="1213" y="599"/>
                    <a:pt x="1213" y="602"/>
                  </a:cubicBezTo>
                  <a:cubicBezTo>
                    <a:pt x="1213" y="604"/>
                    <a:pt x="1213" y="607"/>
                    <a:pt x="1214" y="609"/>
                  </a:cubicBezTo>
                  <a:lnTo>
                    <a:pt x="1201" y="611"/>
                  </a:lnTo>
                  <a:lnTo>
                    <a:pt x="1201" y="609"/>
                  </a:lnTo>
                  <a:cubicBezTo>
                    <a:pt x="1201" y="608"/>
                    <a:pt x="1200" y="607"/>
                    <a:pt x="1200" y="606"/>
                  </a:cubicBezTo>
                  <a:cubicBezTo>
                    <a:pt x="1199" y="604"/>
                    <a:pt x="1198" y="603"/>
                    <a:pt x="1197" y="602"/>
                  </a:cubicBezTo>
                  <a:cubicBezTo>
                    <a:pt x="1199" y="602"/>
                    <a:pt x="1200" y="602"/>
                    <a:pt x="1200" y="599"/>
                  </a:cubicBezTo>
                  <a:cubicBezTo>
                    <a:pt x="1198" y="572"/>
                    <a:pt x="1190" y="545"/>
                    <a:pt x="1188" y="518"/>
                  </a:cubicBezTo>
                  <a:cubicBezTo>
                    <a:pt x="1186" y="490"/>
                    <a:pt x="1175" y="462"/>
                    <a:pt x="1174" y="433"/>
                  </a:cubicBezTo>
                  <a:cubicBezTo>
                    <a:pt x="1174" y="430"/>
                    <a:pt x="1168" y="429"/>
                    <a:pt x="1168" y="433"/>
                  </a:cubicBezTo>
                  <a:cubicBezTo>
                    <a:pt x="1168" y="459"/>
                    <a:pt x="1164" y="484"/>
                    <a:pt x="1166" y="510"/>
                  </a:cubicBezTo>
                  <a:cubicBezTo>
                    <a:pt x="1168" y="545"/>
                    <a:pt x="1174" y="579"/>
                    <a:pt x="1177" y="614"/>
                  </a:cubicBezTo>
                  <a:cubicBezTo>
                    <a:pt x="1154" y="617"/>
                    <a:pt x="1131" y="618"/>
                    <a:pt x="1108" y="619"/>
                  </a:cubicBezTo>
                  <a:cubicBezTo>
                    <a:pt x="1081" y="619"/>
                    <a:pt x="1054" y="623"/>
                    <a:pt x="1028" y="629"/>
                  </a:cubicBezTo>
                  <a:cubicBezTo>
                    <a:pt x="1005" y="633"/>
                    <a:pt x="981" y="636"/>
                    <a:pt x="957" y="637"/>
                  </a:cubicBezTo>
                  <a:cubicBezTo>
                    <a:pt x="958" y="634"/>
                    <a:pt x="958" y="631"/>
                    <a:pt x="958" y="628"/>
                  </a:cubicBezTo>
                  <a:cubicBezTo>
                    <a:pt x="958" y="611"/>
                    <a:pt x="956" y="594"/>
                    <a:pt x="954" y="577"/>
                  </a:cubicBezTo>
                  <a:cubicBezTo>
                    <a:pt x="952" y="547"/>
                    <a:pt x="947" y="518"/>
                    <a:pt x="946" y="489"/>
                  </a:cubicBezTo>
                  <a:cubicBezTo>
                    <a:pt x="946" y="485"/>
                    <a:pt x="940" y="485"/>
                    <a:pt x="940" y="489"/>
                  </a:cubicBezTo>
                  <a:cubicBezTo>
                    <a:pt x="939" y="539"/>
                    <a:pt x="933" y="590"/>
                    <a:pt x="930" y="641"/>
                  </a:cubicBezTo>
                  <a:cubicBezTo>
                    <a:pt x="923" y="642"/>
                    <a:pt x="916" y="643"/>
                    <a:pt x="909" y="644"/>
                  </a:cubicBezTo>
                  <a:cubicBezTo>
                    <a:pt x="909" y="643"/>
                    <a:pt x="909" y="643"/>
                    <a:pt x="909" y="643"/>
                  </a:cubicBezTo>
                  <a:cubicBezTo>
                    <a:pt x="909" y="642"/>
                    <a:pt x="909" y="642"/>
                    <a:pt x="909" y="641"/>
                  </a:cubicBezTo>
                  <a:cubicBezTo>
                    <a:pt x="912" y="618"/>
                    <a:pt x="914" y="595"/>
                    <a:pt x="914" y="572"/>
                  </a:cubicBezTo>
                  <a:cubicBezTo>
                    <a:pt x="914" y="558"/>
                    <a:pt x="913" y="544"/>
                    <a:pt x="912" y="530"/>
                  </a:cubicBezTo>
                  <a:cubicBezTo>
                    <a:pt x="909" y="484"/>
                    <a:pt x="909" y="438"/>
                    <a:pt x="908" y="392"/>
                  </a:cubicBezTo>
                  <a:cubicBezTo>
                    <a:pt x="908" y="388"/>
                    <a:pt x="902" y="387"/>
                    <a:pt x="902" y="392"/>
                  </a:cubicBezTo>
                  <a:cubicBezTo>
                    <a:pt x="899" y="474"/>
                    <a:pt x="874" y="560"/>
                    <a:pt x="887" y="641"/>
                  </a:cubicBezTo>
                  <a:cubicBezTo>
                    <a:pt x="887" y="642"/>
                    <a:pt x="887" y="643"/>
                    <a:pt x="887" y="643"/>
                  </a:cubicBezTo>
                  <a:cubicBezTo>
                    <a:pt x="887" y="644"/>
                    <a:pt x="887" y="645"/>
                    <a:pt x="887" y="645"/>
                  </a:cubicBezTo>
                  <a:cubicBezTo>
                    <a:pt x="843" y="647"/>
                    <a:pt x="798" y="642"/>
                    <a:pt x="754" y="642"/>
                  </a:cubicBezTo>
                  <a:cubicBezTo>
                    <a:pt x="695" y="644"/>
                    <a:pt x="637" y="631"/>
                    <a:pt x="578" y="632"/>
                  </a:cubicBezTo>
                  <a:cubicBezTo>
                    <a:pt x="511" y="632"/>
                    <a:pt x="444" y="611"/>
                    <a:pt x="376" y="613"/>
                  </a:cubicBezTo>
                  <a:cubicBezTo>
                    <a:pt x="366" y="613"/>
                    <a:pt x="355" y="613"/>
                    <a:pt x="345" y="613"/>
                  </a:cubicBezTo>
                  <a:cubicBezTo>
                    <a:pt x="346" y="611"/>
                    <a:pt x="346" y="610"/>
                    <a:pt x="347" y="608"/>
                  </a:cubicBezTo>
                  <a:cubicBezTo>
                    <a:pt x="347" y="597"/>
                    <a:pt x="348" y="586"/>
                    <a:pt x="348" y="575"/>
                  </a:cubicBezTo>
                  <a:cubicBezTo>
                    <a:pt x="348" y="544"/>
                    <a:pt x="345" y="514"/>
                    <a:pt x="340" y="483"/>
                  </a:cubicBezTo>
                  <a:cubicBezTo>
                    <a:pt x="337" y="449"/>
                    <a:pt x="354" y="415"/>
                    <a:pt x="338" y="382"/>
                  </a:cubicBezTo>
                  <a:cubicBezTo>
                    <a:pt x="337" y="379"/>
                    <a:pt x="332" y="380"/>
                    <a:pt x="332" y="383"/>
                  </a:cubicBezTo>
                  <a:cubicBezTo>
                    <a:pt x="334" y="421"/>
                    <a:pt x="321" y="458"/>
                    <a:pt x="316" y="495"/>
                  </a:cubicBezTo>
                  <a:cubicBezTo>
                    <a:pt x="310" y="532"/>
                    <a:pt x="314" y="570"/>
                    <a:pt x="309" y="606"/>
                  </a:cubicBezTo>
                  <a:cubicBezTo>
                    <a:pt x="309" y="607"/>
                    <a:pt x="309" y="607"/>
                    <a:pt x="309" y="608"/>
                  </a:cubicBezTo>
                  <a:lnTo>
                    <a:pt x="309" y="609"/>
                  </a:lnTo>
                  <a:cubicBezTo>
                    <a:pt x="264" y="603"/>
                    <a:pt x="220" y="593"/>
                    <a:pt x="176" y="589"/>
                  </a:cubicBezTo>
                  <a:lnTo>
                    <a:pt x="168" y="589"/>
                  </a:lnTo>
                  <a:cubicBezTo>
                    <a:pt x="176" y="561"/>
                    <a:pt x="165" y="532"/>
                    <a:pt x="164" y="504"/>
                  </a:cubicBezTo>
                  <a:cubicBezTo>
                    <a:pt x="164" y="499"/>
                    <a:pt x="156" y="499"/>
                    <a:pt x="155" y="504"/>
                  </a:cubicBezTo>
                  <a:cubicBezTo>
                    <a:pt x="155" y="518"/>
                    <a:pt x="152" y="531"/>
                    <a:pt x="152" y="546"/>
                  </a:cubicBezTo>
                  <a:cubicBezTo>
                    <a:pt x="152" y="549"/>
                    <a:pt x="152" y="553"/>
                    <a:pt x="152" y="556"/>
                  </a:cubicBezTo>
                  <a:cubicBezTo>
                    <a:pt x="152" y="566"/>
                    <a:pt x="151" y="575"/>
                    <a:pt x="149" y="585"/>
                  </a:cubicBezTo>
                  <a:lnTo>
                    <a:pt x="149" y="586"/>
                  </a:lnTo>
                  <a:lnTo>
                    <a:pt x="149" y="587"/>
                  </a:lnTo>
                  <a:lnTo>
                    <a:pt x="138" y="586"/>
                  </a:lnTo>
                  <a:cubicBezTo>
                    <a:pt x="140" y="558"/>
                    <a:pt x="140" y="530"/>
                    <a:pt x="140" y="502"/>
                  </a:cubicBezTo>
                  <a:cubicBezTo>
                    <a:pt x="140" y="458"/>
                    <a:pt x="139" y="414"/>
                    <a:pt x="135" y="370"/>
                  </a:cubicBezTo>
                  <a:cubicBezTo>
                    <a:pt x="135" y="369"/>
                    <a:pt x="135" y="369"/>
                    <a:pt x="135" y="369"/>
                  </a:cubicBezTo>
                  <a:cubicBezTo>
                    <a:pt x="135" y="368"/>
                    <a:pt x="134" y="368"/>
                    <a:pt x="134" y="368"/>
                  </a:cubicBezTo>
                  <a:cubicBezTo>
                    <a:pt x="133" y="367"/>
                    <a:pt x="133" y="367"/>
                    <a:pt x="132" y="367"/>
                  </a:cubicBezTo>
                  <a:lnTo>
                    <a:pt x="131" y="368"/>
                  </a:lnTo>
                  <a:cubicBezTo>
                    <a:pt x="131" y="368"/>
                    <a:pt x="130" y="368"/>
                    <a:pt x="130" y="369"/>
                  </a:cubicBezTo>
                  <a:lnTo>
                    <a:pt x="130" y="370"/>
                  </a:lnTo>
                  <a:cubicBezTo>
                    <a:pt x="123" y="434"/>
                    <a:pt x="120" y="497"/>
                    <a:pt x="120" y="561"/>
                  </a:cubicBezTo>
                  <a:cubicBezTo>
                    <a:pt x="120" y="570"/>
                    <a:pt x="120" y="578"/>
                    <a:pt x="120" y="586"/>
                  </a:cubicBezTo>
                  <a:lnTo>
                    <a:pt x="109" y="585"/>
                  </a:lnTo>
                  <a:lnTo>
                    <a:pt x="109" y="584"/>
                  </a:lnTo>
                  <a:cubicBezTo>
                    <a:pt x="110" y="582"/>
                    <a:pt x="111" y="580"/>
                    <a:pt x="111" y="578"/>
                  </a:cubicBezTo>
                  <a:cubicBezTo>
                    <a:pt x="111" y="576"/>
                    <a:pt x="110" y="574"/>
                    <a:pt x="109" y="573"/>
                  </a:cubicBezTo>
                  <a:cubicBezTo>
                    <a:pt x="109" y="572"/>
                    <a:pt x="108" y="571"/>
                    <a:pt x="108" y="571"/>
                  </a:cubicBezTo>
                  <a:cubicBezTo>
                    <a:pt x="99" y="381"/>
                    <a:pt x="128" y="192"/>
                    <a:pt x="117" y="3"/>
                  </a:cubicBezTo>
                  <a:cubicBezTo>
                    <a:pt x="117" y="2"/>
                    <a:pt x="117" y="2"/>
                    <a:pt x="116" y="1"/>
                  </a:cubicBezTo>
                  <a:cubicBezTo>
                    <a:pt x="115" y="0"/>
                    <a:pt x="115" y="0"/>
                    <a:pt x="115" y="0"/>
                  </a:cubicBezTo>
                  <a:cubicBezTo>
                    <a:pt x="114" y="0"/>
                    <a:pt x="115" y="0"/>
                    <a:pt x="114" y="1"/>
                  </a:cubicBezTo>
                  <a:cubicBezTo>
                    <a:pt x="113" y="2"/>
                    <a:pt x="113" y="1"/>
                    <a:pt x="113" y="1"/>
                  </a:cubicBezTo>
                  <a:cubicBezTo>
                    <a:pt x="113" y="2"/>
                    <a:pt x="112" y="2"/>
                    <a:pt x="112" y="3"/>
                  </a:cubicBezTo>
                  <a:cubicBezTo>
                    <a:pt x="109" y="55"/>
                    <a:pt x="109" y="106"/>
                    <a:pt x="105" y="158"/>
                  </a:cubicBezTo>
                  <a:cubicBezTo>
                    <a:pt x="100" y="209"/>
                    <a:pt x="94" y="258"/>
                    <a:pt x="89" y="309"/>
                  </a:cubicBezTo>
                  <a:cubicBezTo>
                    <a:pt x="85" y="348"/>
                    <a:pt x="81" y="387"/>
                    <a:pt x="80" y="428"/>
                  </a:cubicBezTo>
                  <a:cubicBezTo>
                    <a:pt x="80" y="476"/>
                    <a:pt x="71" y="534"/>
                    <a:pt x="80" y="581"/>
                  </a:cubicBezTo>
                  <a:cubicBezTo>
                    <a:pt x="54" y="578"/>
                    <a:pt x="29" y="571"/>
                    <a:pt x="4" y="562"/>
                  </a:cubicBezTo>
                  <a:lnTo>
                    <a:pt x="3" y="562"/>
                  </a:lnTo>
                  <a:lnTo>
                    <a:pt x="2" y="562"/>
                  </a:lnTo>
                  <a:cubicBezTo>
                    <a:pt x="1" y="562"/>
                    <a:pt x="1" y="563"/>
                    <a:pt x="1" y="563"/>
                  </a:cubicBezTo>
                  <a:cubicBezTo>
                    <a:pt x="0" y="564"/>
                    <a:pt x="0" y="564"/>
                    <a:pt x="0" y="565"/>
                  </a:cubicBezTo>
                  <a:cubicBezTo>
                    <a:pt x="0" y="566"/>
                    <a:pt x="0" y="566"/>
                    <a:pt x="1" y="567"/>
                  </a:cubicBezTo>
                  <a:cubicBezTo>
                    <a:pt x="34" y="588"/>
                    <a:pt x="81" y="595"/>
                    <a:pt x="123" y="602"/>
                  </a:cubicBezTo>
                  <a:cubicBezTo>
                    <a:pt x="124" y="602"/>
                    <a:pt x="125" y="603"/>
                    <a:pt x="126" y="603"/>
                  </a:cubicBezTo>
                  <a:cubicBezTo>
                    <a:pt x="126" y="603"/>
                    <a:pt x="127" y="602"/>
                    <a:pt x="128" y="602"/>
                  </a:cubicBezTo>
                  <a:cubicBezTo>
                    <a:pt x="138" y="604"/>
                    <a:pt x="148" y="606"/>
                    <a:pt x="157" y="608"/>
                  </a:cubicBezTo>
                  <a:cubicBezTo>
                    <a:pt x="214" y="620"/>
                    <a:pt x="271" y="629"/>
                    <a:pt x="329" y="635"/>
                  </a:cubicBezTo>
                  <a:cubicBezTo>
                    <a:pt x="393" y="642"/>
                    <a:pt x="461" y="639"/>
                    <a:pt x="524" y="655"/>
                  </a:cubicBezTo>
                  <a:cubicBezTo>
                    <a:pt x="560" y="664"/>
                    <a:pt x="603" y="658"/>
                    <a:pt x="638" y="662"/>
                  </a:cubicBezTo>
                  <a:cubicBezTo>
                    <a:pt x="672" y="666"/>
                    <a:pt x="705" y="668"/>
                    <a:pt x="739" y="669"/>
                  </a:cubicBezTo>
                  <a:cubicBezTo>
                    <a:pt x="807" y="669"/>
                    <a:pt x="874" y="674"/>
                    <a:pt x="942" y="665"/>
                  </a:cubicBezTo>
                  <a:cubicBezTo>
                    <a:pt x="1007" y="657"/>
                    <a:pt x="1073" y="653"/>
                    <a:pt x="1137" y="643"/>
                  </a:cubicBezTo>
                  <a:cubicBezTo>
                    <a:pt x="1201" y="633"/>
                    <a:pt x="1261" y="633"/>
                    <a:pt x="1323" y="621"/>
                  </a:cubicBezTo>
                  <a:cubicBezTo>
                    <a:pt x="1356" y="615"/>
                    <a:pt x="1434" y="611"/>
                    <a:pt x="1454" y="578"/>
                  </a:cubicBezTo>
                  <a:cubicBezTo>
                    <a:pt x="1460" y="572"/>
                    <a:pt x="1452" y="563"/>
                    <a:pt x="1446" y="56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37"/>
            <p:cNvSpPr/>
            <p:nvPr/>
          </p:nvSpPr>
          <p:spPr>
            <a:xfrm>
              <a:off x="20112435" y="3266640"/>
              <a:ext cx="19080" cy="7560"/>
            </a:xfrm>
            <a:custGeom>
              <a:avLst/>
              <a:gdLst/>
              <a:ahLst/>
              <a:cxnLst/>
              <a:rect l="l" t="t" r="r" b="b"/>
              <a:pathLst>
                <a:path w="53" h="21" extrusionOk="0">
                  <a:moveTo>
                    <a:pt x="47" y="1"/>
                  </a:moveTo>
                  <a:cubicBezTo>
                    <a:pt x="44" y="0"/>
                    <a:pt x="41" y="0"/>
                    <a:pt x="38" y="0"/>
                  </a:cubicBezTo>
                  <a:cubicBezTo>
                    <a:pt x="35" y="0"/>
                    <a:pt x="33" y="0"/>
                    <a:pt x="30" y="1"/>
                  </a:cubicBezTo>
                  <a:lnTo>
                    <a:pt x="29" y="1"/>
                  </a:lnTo>
                  <a:cubicBezTo>
                    <a:pt x="22" y="1"/>
                    <a:pt x="15" y="1"/>
                    <a:pt x="9" y="3"/>
                  </a:cubicBezTo>
                  <a:cubicBezTo>
                    <a:pt x="2" y="4"/>
                    <a:pt x="0" y="14"/>
                    <a:pt x="8" y="16"/>
                  </a:cubicBezTo>
                  <a:cubicBezTo>
                    <a:pt x="13" y="18"/>
                    <a:pt x="19" y="20"/>
                    <a:pt x="25" y="20"/>
                  </a:cubicBezTo>
                  <a:cubicBezTo>
                    <a:pt x="34" y="20"/>
                    <a:pt x="42" y="17"/>
                    <a:pt x="50" y="13"/>
                  </a:cubicBezTo>
                  <a:cubicBezTo>
                    <a:pt x="51" y="12"/>
                    <a:pt x="51" y="12"/>
                    <a:pt x="51" y="11"/>
                  </a:cubicBezTo>
                  <a:cubicBezTo>
                    <a:pt x="52" y="10"/>
                    <a:pt x="52" y="8"/>
                    <a:pt x="52" y="7"/>
                  </a:cubicBezTo>
                  <a:cubicBezTo>
                    <a:pt x="52" y="5"/>
                    <a:pt x="52" y="5"/>
                    <a:pt x="51" y="4"/>
                  </a:cubicBezTo>
                  <a:cubicBezTo>
                    <a:pt x="51" y="3"/>
                    <a:pt x="50" y="2"/>
                    <a:pt x="49" y="1"/>
                  </a:cubicBezTo>
                  <a:cubicBezTo>
                    <a:pt x="48" y="1"/>
                    <a:pt x="47" y="1"/>
                    <a:pt x="47"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37"/>
            <p:cNvSpPr/>
            <p:nvPr/>
          </p:nvSpPr>
          <p:spPr>
            <a:xfrm>
              <a:off x="19699875" y="3109320"/>
              <a:ext cx="9000" cy="25920"/>
            </a:xfrm>
            <a:custGeom>
              <a:avLst/>
              <a:gdLst/>
              <a:ahLst/>
              <a:cxnLst/>
              <a:rect l="l" t="t" r="r" b="b"/>
              <a:pathLst>
                <a:path w="25" h="72" extrusionOk="0">
                  <a:moveTo>
                    <a:pt x="12" y="70"/>
                  </a:moveTo>
                  <a:cubicBezTo>
                    <a:pt x="13" y="70"/>
                    <a:pt x="13" y="71"/>
                    <a:pt x="14" y="71"/>
                  </a:cubicBezTo>
                  <a:cubicBezTo>
                    <a:pt x="14" y="71"/>
                    <a:pt x="15" y="71"/>
                    <a:pt x="16" y="71"/>
                  </a:cubicBezTo>
                  <a:cubicBezTo>
                    <a:pt x="16" y="71"/>
                    <a:pt x="17" y="71"/>
                    <a:pt x="18" y="71"/>
                  </a:cubicBezTo>
                  <a:lnTo>
                    <a:pt x="19" y="70"/>
                  </a:lnTo>
                  <a:cubicBezTo>
                    <a:pt x="23" y="62"/>
                    <a:pt x="24" y="53"/>
                    <a:pt x="24" y="45"/>
                  </a:cubicBezTo>
                  <a:cubicBezTo>
                    <a:pt x="24" y="42"/>
                    <a:pt x="24" y="39"/>
                    <a:pt x="24" y="36"/>
                  </a:cubicBezTo>
                  <a:cubicBezTo>
                    <a:pt x="24" y="29"/>
                    <a:pt x="23" y="22"/>
                    <a:pt x="21" y="15"/>
                  </a:cubicBezTo>
                  <a:cubicBezTo>
                    <a:pt x="20" y="10"/>
                    <a:pt x="17" y="6"/>
                    <a:pt x="15" y="1"/>
                  </a:cubicBezTo>
                  <a:lnTo>
                    <a:pt x="14" y="0"/>
                  </a:lnTo>
                  <a:cubicBezTo>
                    <a:pt x="13" y="0"/>
                    <a:pt x="13" y="0"/>
                    <a:pt x="12" y="0"/>
                  </a:cubicBezTo>
                  <a:lnTo>
                    <a:pt x="11" y="0"/>
                  </a:lnTo>
                  <a:lnTo>
                    <a:pt x="10" y="1"/>
                  </a:lnTo>
                  <a:cubicBezTo>
                    <a:pt x="10" y="2"/>
                    <a:pt x="9" y="2"/>
                    <a:pt x="9" y="3"/>
                  </a:cubicBezTo>
                  <a:cubicBezTo>
                    <a:pt x="11" y="23"/>
                    <a:pt x="0" y="50"/>
                    <a:pt x="12" y="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37"/>
            <p:cNvSpPr/>
            <p:nvPr/>
          </p:nvSpPr>
          <p:spPr>
            <a:xfrm>
              <a:off x="19701315" y="3157560"/>
              <a:ext cx="3600" cy="26640"/>
            </a:xfrm>
            <a:custGeom>
              <a:avLst/>
              <a:gdLst/>
              <a:ahLst/>
              <a:cxnLst/>
              <a:rect l="l" t="t" r="r" b="b"/>
              <a:pathLst>
                <a:path w="10" h="74" extrusionOk="0">
                  <a:moveTo>
                    <a:pt x="3" y="73"/>
                  </a:moveTo>
                  <a:cubicBezTo>
                    <a:pt x="6" y="63"/>
                    <a:pt x="8" y="53"/>
                    <a:pt x="9" y="43"/>
                  </a:cubicBezTo>
                  <a:cubicBezTo>
                    <a:pt x="9" y="30"/>
                    <a:pt x="8" y="17"/>
                    <a:pt x="7" y="4"/>
                  </a:cubicBezTo>
                  <a:cubicBezTo>
                    <a:pt x="7" y="0"/>
                    <a:pt x="2" y="1"/>
                    <a:pt x="2" y="4"/>
                  </a:cubicBezTo>
                  <a:cubicBezTo>
                    <a:pt x="2" y="15"/>
                    <a:pt x="2" y="27"/>
                    <a:pt x="2" y="38"/>
                  </a:cubicBezTo>
                  <a:cubicBezTo>
                    <a:pt x="2" y="42"/>
                    <a:pt x="3" y="44"/>
                    <a:pt x="3" y="48"/>
                  </a:cubicBezTo>
                  <a:cubicBezTo>
                    <a:pt x="3" y="51"/>
                    <a:pt x="2" y="55"/>
                    <a:pt x="2" y="58"/>
                  </a:cubicBezTo>
                  <a:cubicBezTo>
                    <a:pt x="1" y="61"/>
                    <a:pt x="0" y="65"/>
                    <a:pt x="0" y="68"/>
                  </a:cubicBezTo>
                  <a:cubicBezTo>
                    <a:pt x="0" y="70"/>
                    <a:pt x="1" y="72"/>
                    <a:pt x="1" y="73"/>
                  </a:cubicBezTo>
                  <a:lnTo>
                    <a:pt x="2" y="73"/>
                  </a:lnTo>
                  <a:lnTo>
                    <a:pt x="3" y="7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37"/>
            <p:cNvSpPr/>
            <p:nvPr/>
          </p:nvSpPr>
          <p:spPr>
            <a:xfrm>
              <a:off x="19453635" y="3058200"/>
              <a:ext cx="5040" cy="44640"/>
            </a:xfrm>
            <a:custGeom>
              <a:avLst/>
              <a:gdLst/>
              <a:ahLst/>
              <a:cxnLst/>
              <a:rect l="l" t="t" r="r" b="b"/>
              <a:pathLst>
                <a:path w="14" h="124" extrusionOk="0">
                  <a:moveTo>
                    <a:pt x="4" y="2"/>
                  </a:moveTo>
                  <a:cubicBezTo>
                    <a:pt x="2" y="22"/>
                    <a:pt x="0" y="41"/>
                    <a:pt x="0" y="61"/>
                  </a:cubicBezTo>
                  <a:cubicBezTo>
                    <a:pt x="0" y="81"/>
                    <a:pt x="2" y="101"/>
                    <a:pt x="4" y="120"/>
                  </a:cubicBezTo>
                  <a:cubicBezTo>
                    <a:pt x="4" y="121"/>
                    <a:pt x="4" y="121"/>
                    <a:pt x="4" y="121"/>
                  </a:cubicBezTo>
                  <a:cubicBezTo>
                    <a:pt x="5" y="122"/>
                    <a:pt x="5" y="122"/>
                    <a:pt x="5" y="122"/>
                  </a:cubicBezTo>
                  <a:cubicBezTo>
                    <a:pt x="6" y="122"/>
                    <a:pt x="6" y="123"/>
                    <a:pt x="7" y="123"/>
                  </a:cubicBezTo>
                  <a:cubicBezTo>
                    <a:pt x="7" y="123"/>
                    <a:pt x="7" y="122"/>
                    <a:pt x="8" y="122"/>
                  </a:cubicBezTo>
                  <a:cubicBezTo>
                    <a:pt x="8" y="122"/>
                    <a:pt x="9" y="122"/>
                    <a:pt x="9" y="121"/>
                  </a:cubicBezTo>
                  <a:lnTo>
                    <a:pt x="9" y="120"/>
                  </a:lnTo>
                  <a:cubicBezTo>
                    <a:pt x="12" y="101"/>
                    <a:pt x="13" y="81"/>
                    <a:pt x="13" y="61"/>
                  </a:cubicBezTo>
                  <a:cubicBezTo>
                    <a:pt x="13" y="41"/>
                    <a:pt x="12" y="22"/>
                    <a:pt x="9" y="2"/>
                  </a:cubicBezTo>
                  <a:lnTo>
                    <a:pt x="9" y="1"/>
                  </a:lnTo>
                  <a:lnTo>
                    <a:pt x="8" y="0"/>
                  </a:lnTo>
                  <a:cubicBezTo>
                    <a:pt x="7" y="0"/>
                    <a:pt x="7" y="0"/>
                    <a:pt x="7" y="0"/>
                  </a:cubicBezTo>
                  <a:cubicBezTo>
                    <a:pt x="6" y="0"/>
                    <a:pt x="6" y="0"/>
                    <a:pt x="5" y="0"/>
                  </a:cubicBezTo>
                  <a:cubicBezTo>
                    <a:pt x="5" y="0"/>
                    <a:pt x="5" y="1"/>
                    <a:pt x="4" y="1"/>
                  </a:cubicBezTo>
                  <a:lnTo>
                    <a:pt x="4"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37"/>
            <p:cNvSpPr/>
            <p:nvPr/>
          </p:nvSpPr>
          <p:spPr>
            <a:xfrm>
              <a:off x="20137995" y="3120120"/>
              <a:ext cx="6480" cy="22320"/>
            </a:xfrm>
            <a:custGeom>
              <a:avLst/>
              <a:gdLst/>
              <a:ahLst/>
              <a:cxnLst/>
              <a:rect l="l" t="t" r="r" b="b"/>
              <a:pathLst>
                <a:path w="18" h="62" extrusionOk="0">
                  <a:moveTo>
                    <a:pt x="12" y="2"/>
                  </a:moveTo>
                  <a:cubicBezTo>
                    <a:pt x="11" y="1"/>
                    <a:pt x="11" y="0"/>
                    <a:pt x="10" y="0"/>
                  </a:cubicBezTo>
                  <a:cubicBezTo>
                    <a:pt x="10" y="0"/>
                    <a:pt x="9" y="0"/>
                    <a:pt x="8" y="0"/>
                  </a:cubicBezTo>
                  <a:cubicBezTo>
                    <a:pt x="8" y="0"/>
                    <a:pt x="7" y="0"/>
                    <a:pt x="6" y="0"/>
                  </a:cubicBezTo>
                  <a:cubicBezTo>
                    <a:pt x="6" y="0"/>
                    <a:pt x="5" y="1"/>
                    <a:pt x="5" y="2"/>
                  </a:cubicBezTo>
                  <a:cubicBezTo>
                    <a:pt x="5" y="6"/>
                    <a:pt x="1" y="11"/>
                    <a:pt x="0" y="15"/>
                  </a:cubicBezTo>
                  <a:cubicBezTo>
                    <a:pt x="0" y="18"/>
                    <a:pt x="0" y="21"/>
                    <a:pt x="0" y="24"/>
                  </a:cubicBezTo>
                  <a:cubicBezTo>
                    <a:pt x="0" y="26"/>
                    <a:pt x="0" y="29"/>
                    <a:pt x="0" y="32"/>
                  </a:cubicBezTo>
                  <a:cubicBezTo>
                    <a:pt x="2" y="41"/>
                    <a:pt x="4" y="50"/>
                    <a:pt x="7" y="59"/>
                  </a:cubicBezTo>
                  <a:cubicBezTo>
                    <a:pt x="7" y="61"/>
                    <a:pt x="10" y="61"/>
                    <a:pt x="11" y="59"/>
                  </a:cubicBezTo>
                  <a:cubicBezTo>
                    <a:pt x="14" y="48"/>
                    <a:pt x="16" y="36"/>
                    <a:pt x="17" y="25"/>
                  </a:cubicBezTo>
                  <a:cubicBezTo>
                    <a:pt x="17" y="23"/>
                    <a:pt x="17" y="21"/>
                    <a:pt x="17" y="20"/>
                  </a:cubicBezTo>
                  <a:cubicBezTo>
                    <a:pt x="17" y="18"/>
                    <a:pt x="17" y="16"/>
                    <a:pt x="17" y="15"/>
                  </a:cubicBezTo>
                  <a:cubicBezTo>
                    <a:pt x="16" y="10"/>
                    <a:pt x="14" y="7"/>
                    <a:pt x="12"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37"/>
            <p:cNvSpPr/>
            <p:nvPr/>
          </p:nvSpPr>
          <p:spPr>
            <a:xfrm>
              <a:off x="20270115" y="3051720"/>
              <a:ext cx="10080" cy="39240"/>
            </a:xfrm>
            <a:custGeom>
              <a:avLst/>
              <a:gdLst/>
              <a:ahLst/>
              <a:cxnLst/>
              <a:rect l="l" t="t" r="r" b="b"/>
              <a:pathLst>
                <a:path w="28" h="109" extrusionOk="0">
                  <a:moveTo>
                    <a:pt x="17" y="1"/>
                  </a:moveTo>
                  <a:cubicBezTo>
                    <a:pt x="17" y="1"/>
                    <a:pt x="17" y="0"/>
                    <a:pt x="16" y="0"/>
                  </a:cubicBezTo>
                  <a:cubicBezTo>
                    <a:pt x="15" y="0"/>
                    <a:pt x="15" y="0"/>
                    <a:pt x="14" y="0"/>
                  </a:cubicBezTo>
                  <a:cubicBezTo>
                    <a:pt x="13" y="0"/>
                    <a:pt x="13" y="0"/>
                    <a:pt x="12" y="0"/>
                  </a:cubicBezTo>
                  <a:lnTo>
                    <a:pt x="11" y="1"/>
                  </a:lnTo>
                  <a:cubicBezTo>
                    <a:pt x="4" y="15"/>
                    <a:pt x="1" y="29"/>
                    <a:pt x="1" y="44"/>
                  </a:cubicBezTo>
                  <a:cubicBezTo>
                    <a:pt x="1" y="48"/>
                    <a:pt x="1" y="52"/>
                    <a:pt x="1" y="56"/>
                  </a:cubicBezTo>
                  <a:cubicBezTo>
                    <a:pt x="1" y="61"/>
                    <a:pt x="2" y="67"/>
                    <a:pt x="3" y="73"/>
                  </a:cubicBezTo>
                  <a:cubicBezTo>
                    <a:pt x="4" y="79"/>
                    <a:pt x="8" y="96"/>
                    <a:pt x="4" y="102"/>
                  </a:cubicBezTo>
                  <a:cubicBezTo>
                    <a:pt x="0" y="108"/>
                    <a:pt x="7" y="107"/>
                    <a:pt x="9" y="106"/>
                  </a:cubicBezTo>
                  <a:cubicBezTo>
                    <a:pt x="11" y="103"/>
                    <a:pt x="13" y="100"/>
                    <a:pt x="15" y="97"/>
                  </a:cubicBezTo>
                  <a:cubicBezTo>
                    <a:pt x="19" y="90"/>
                    <a:pt x="22" y="82"/>
                    <a:pt x="22" y="74"/>
                  </a:cubicBezTo>
                  <a:cubicBezTo>
                    <a:pt x="22" y="70"/>
                    <a:pt x="21" y="67"/>
                    <a:pt x="20" y="63"/>
                  </a:cubicBezTo>
                  <a:cubicBezTo>
                    <a:pt x="19" y="42"/>
                    <a:pt x="27" y="21"/>
                    <a:pt x="17"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37"/>
            <p:cNvSpPr/>
            <p:nvPr/>
          </p:nvSpPr>
          <p:spPr>
            <a:xfrm>
              <a:off x="19717515" y="2738160"/>
              <a:ext cx="6120" cy="16200"/>
            </a:xfrm>
            <a:custGeom>
              <a:avLst/>
              <a:gdLst/>
              <a:ahLst/>
              <a:cxnLst/>
              <a:rect l="l" t="t" r="r" b="b"/>
              <a:pathLst>
                <a:path w="17" h="45" extrusionOk="0">
                  <a:moveTo>
                    <a:pt x="10" y="41"/>
                  </a:moveTo>
                  <a:cubicBezTo>
                    <a:pt x="14" y="35"/>
                    <a:pt x="16" y="28"/>
                    <a:pt x="16" y="22"/>
                  </a:cubicBezTo>
                  <a:cubicBezTo>
                    <a:pt x="16" y="15"/>
                    <a:pt x="12" y="11"/>
                    <a:pt x="11" y="5"/>
                  </a:cubicBezTo>
                  <a:cubicBezTo>
                    <a:pt x="10" y="0"/>
                    <a:pt x="5" y="2"/>
                    <a:pt x="5" y="5"/>
                  </a:cubicBezTo>
                  <a:cubicBezTo>
                    <a:pt x="3" y="11"/>
                    <a:pt x="1" y="17"/>
                    <a:pt x="0" y="23"/>
                  </a:cubicBezTo>
                  <a:cubicBezTo>
                    <a:pt x="0" y="29"/>
                    <a:pt x="2" y="36"/>
                    <a:pt x="5" y="41"/>
                  </a:cubicBezTo>
                  <a:cubicBezTo>
                    <a:pt x="5" y="42"/>
                    <a:pt x="5" y="42"/>
                    <a:pt x="6" y="42"/>
                  </a:cubicBezTo>
                  <a:cubicBezTo>
                    <a:pt x="7" y="44"/>
                    <a:pt x="10" y="43"/>
                    <a:pt x="10" y="4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37"/>
            <p:cNvSpPr/>
            <p:nvPr/>
          </p:nvSpPr>
          <p:spPr>
            <a:xfrm>
              <a:off x="19715355" y="2787480"/>
              <a:ext cx="9360" cy="21240"/>
            </a:xfrm>
            <a:custGeom>
              <a:avLst/>
              <a:gdLst/>
              <a:ahLst/>
              <a:cxnLst/>
              <a:rect l="l" t="t" r="r" b="b"/>
              <a:pathLst>
                <a:path w="26" h="59" extrusionOk="0">
                  <a:moveTo>
                    <a:pt x="10" y="4"/>
                  </a:moveTo>
                  <a:cubicBezTo>
                    <a:pt x="10" y="21"/>
                    <a:pt x="0" y="41"/>
                    <a:pt x="10" y="57"/>
                  </a:cubicBezTo>
                  <a:cubicBezTo>
                    <a:pt x="10" y="58"/>
                    <a:pt x="10" y="58"/>
                    <a:pt x="11" y="58"/>
                  </a:cubicBezTo>
                  <a:lnTo>
                    <a:pt x="12" y="58"/>
                  </a:lnTo>
                  <a:cubicBezTo>
                    <a:pt x="13" y="58"/>
                    <a:pt x="13" y="58"/>
                    <a:pt x="14" y="58"/>
                  </a:cubicBezTo>
                  <a:lnTo>
                    <a:pt x="14" y="57"/>
                  </a:lnTo>
                  <a:cubicBezTo>
                    <a:pt x="25" y="41"/>
                    <a:pt x="16" y="22"/>
                    <a:pt x="14" y="4"/>
                  </a:cubicBezTo>
                  <a:cubicBezTo>
                    <a:pt x="16" y="0"/>
                    <a:pt x="10" y="0"/>
                    <a:pt x="1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37"/>
            <p:cNvSpPr/>
            <p:nvPr/>
          </p:nvSpPr>
          <p:spPr>
            <a:xfrm>
              <a:off x="20123595" y="2714400"/>
              <a:ext cx="9720" cy="40680"/>
            </a:xfrm>
            <a:custGeom>
              <a:avLst/>
              <a:gdLst/>
              <a:ahLst/>
              <a:cxnLst/>
              <a:rect l="l" t="t" r="r" b="b"/>
              <a:pathLst>
                <a:path w="27" h="113" extrusionOk="0">
                  <a:moveTo>
                    <a:pt x="1" y="3"/>
                  </a:moveTo>
                  <a:cubicBezTo>
                    <a:pt x="0" y="9"/>
                    <a:pt x="0" y="16"/>
                    <a:pt x="0" y="22"/>
                  </a:cubicBezTo>
                  <a:cubicBezTo>
                    <a:pt x="0" y="28"/>
                    <a:pt x="0" y="34"/>
                    <a:pt x="1" y="40"/>
                  </a:cubicBezTo>
                  <a:cubicBezTo>
                    <a:pt x="7" y="62"/>
                    <a:pt x="2" y="86"/>
                    <a:pt x="10" y="108"/>
                  </a:cubicBezTo>
                  <a:cubicBezTo>
                    <a:pt x="10" y="109"/>
                    <a:pt x="10" y="109"/>
                    <a:pt x="10" y="109"/>
                  </a:cubicBezTo>
                  <a:cubicBezTo>
                    <a:pt x="11" y="110"/>
                    <a:pt x="11" y="111"/>
                    <a:pt x="12" y="111"/>
                  </a:cubicBezTo>
                  <a:cubicBezTo>
                    <a:pt x="13" y="111"/>
                    <a:pt x="14" y="112"/>
                    <a:pt x="14" y="112"/>
                  </a:cubicBezTo>
                  <a:cubicBezTo>
                    <a:pt x="15" y="112"/>
                    <a:pt x="16" y="111"/>
                    <a:pt x="17" y="111"/>
                  </a:cubicBezTo>
                  <a:cubicBezTo>
                    <a:pt x="17" y="111"/>
                    <a:pt x="17" y="110"/>
                    <a:pt x="18" y="109"/>
                  </a:cubicBezTo>
                  <a:cubicBezTo>
                    <a:pt x="19" y="108"/>
                    <a:pt x="19" y="109"/>
                    <a:pt x="19" y="108"/>
                  </a:cubicBezTo>
                  <a:cubicBezTo>
                    <a:pt x="24" y="95"/>
                    <a:pt x="26" y="81"/>
                    <a:pt x="26" y="67"/>
                  </a:cubicBezTo>
                  <a:cubicBezTo>
                    <a:pt x="26" y="46"/>
                    <a:pt x="22" y="26"/>
                    <a:pt x="11" y="8"/>
                  </a:cubicBezTo>
                  <a:cubicBezTo>
                    <a:pt x="10" y="6"/>
                    <a:pt x="8" y="3"/>
                    <a:pt x="6" y="1"/>
                  </a:cubicBezTo>
                  <a:cubicBezTo>
                    <a:pt x="5" y="1"/>
                    <a:pt x="5" y="0"/>
                    <a:pt x="4" y="0"/>
                  </a:cubicBezTo>
                  <a:lnTo>
                    <a:pt x="3" y="1"/>
                  </a:lnTo>
                  <a:cubicBezTo>
                    <a:pt x="2" y="1"/>
                    <a:pt x="2" y="2"/>
                    <a:pt x="1" y="2"/>
                  </a:cubicBezTo>
                  <a:lnTo>
                    <a:pt x="1"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37"/>
            <p:cNvSpPr/>
            <p:nvPr/>
          </p:nvSpPr>
          <p:spPr>
            <a:xfrm>
              <a:off x="19378755" y="2694960"/>
              <a:ext cx="8280" cy="40680"/>
            </a:xfrm>
            <a:custGeom>
              <a:avLst/>
              <a:gdLst/>
              <a:ahLst/>
              <a:cxnLst/>
              <a:rect l="l" t="t" r="r" b="b"/>
              <a:pathLst>
                <a:path w="23" h="113" extrusionOk="0">
                  <a:moveTo>
                    <a:pt x="6" y="2"/>
                  </a:moveTo>
                  <a:cubicBezTo>
                    <a:pt x="3" y="0"/>
                    <a:pt x="0" y="4"/>
                    <a:pt x="0" y="7"/>
                  </a:cubicBezTo>
                  <a:cubicBezTo>
                    <a:pt x="1" y="15"/>
                    <a:pt x="2" y="23"/>
                    <a:pt x="2" y="32"/>
                  </a:cubicBezTo>
                  <a:cubicBezTo>
                    <a:pt x="2" y="40"/>
                    <a:pt x="1" y="49"/>
                    <a:pt x="0" y="57"/>
                  </a:cubicBezTo>
                  <a:cubicBezTo>
                    <a:pt x="0" y="60"/>
                    <a:pt x="0" y="63"/>
                    <a:pt x="0" y="66"/>
                  </a:cubicBezTo>
                  <a:cubicBezTo>
                    <a:pt x="0" y="81"/>
                    <a:pt x="3" y="96"/>
                    <a:pt x="8" y="110"/>
                  </a:cubicBezTo>
                  <a:cubicBezTo>
                    <a:pt x="8" y="111"/>
                    <a:pt x="9" y="111"/>
                    <a:pt x="9" y="111"/>
                  </a:cubicBezTo>
                  <a:cubicBezTo>
                    <a:pt x="10" y="112"/>
                    <a:pt x="10" y="112"/>
                    <a:pt x="10" y="112"/>
                  </a:cubicBezTo>
                  <a:cubicBezTo>
                    <a:pt x="11" y="112"/>
                    <a:pt x="11" y="112"/>
                    <a:pt x="12" y="111"/>
                  </a:cubicBezTo>
                  <a:lnTo>
                    <a:pt x="13" y="110"/>
                  </a:lnTo>
                  <a:cubicBezTo>
                    <a:pt x="19" y="94"/>
                    <a:pt x="22" y="76"/>
                    <a:pt x="22" y="58"/>
                  </a:cubicBezTo>
                  <a:cubicBezTo>
                    <a:pt x="22" y="53"/>
                    <a:pt x="21" y="48"/>
                    <a:pt x="21" y="43"/>
                  </a:cubicBezTo>
                  <a:cubicBezTo>
                    <a:pt x="21" y="41"/>
                    <a:pt x="21" y="39"/>
                    <a:pt x="21" y="37"/>
                  </a:cubicBezTo>
                  <a:cubicBezTo>
                    <a:pt x="21" y="29"/>
                    <a:pt x="20" y="20"/>
                    <a:pt x="15" y="13"/>
                  </a:cubicBezTo>
                  <a:cubicBezTo>
                    <a:pt x="12" y="8"/>
                    <a:pt x="9" y="5"/>
                    <a:pt x="6"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7"/>
            <p:cNvSpPr/>
            <p:nvPr/>
          </p:nvSpPr>
          <p:spPr>
            <a:xfrm>
              <a:off x="20227275" y="2682000"/>
              <a:ext cx="5400" cy="21960"/>
            </a:xfrm>
            <a:custGeom>
              <a:avLst/>
              <a:gdLst/>
              <a:ahLst/>
              <a:cxnLst/>
              <a:rect l="l" t="t" r="r" b="b"/>
              <a:pathLst>
                <a:path w="15" h="61" extrusionOk="0">
                  <a:moveTo>
                    <a:pt x="3" y="3"/>
                  </a:moveTo>
                  <a:cubicBezTo>
                    <a:pt x="1" y="13"/>
                    <a:pt x="0" y="22"/>
                    <a:pt x="0" y="31"/>
                  </a:cubicBezTo>
                  <a:cubicBezTo>
                    <a:pt x="0" y="40"/>
                    <a:pt x="1" y="48"/>
                    <a:pt x="3" y="57"/>
                  </a:cubicBezTo>
                  <a:lnTo>
                    <a:pt x="4" y="58"/>
                  </a:lnTo>
                  <a:cubicBezTo>
                    <a:pt x="4" y="58"/>
                    <a:pt x="4" y="59"/>
                    <a:pt x="5" y="59"/>
                  </a:cubicBezTo>
                  <a:cubicBezTo>
                    <a:pt x="5" y="59"/>
                    <a:pt x="6" y="60"/>
                    <a:pt x="7" y="60"/>
                  </a:cubicBezTo>
                  <a:lnTo>
                    <a:pt x="8" y="59"/>
                  </a:lnTo>
                  <a:cubicBezTo>
                    <a:pt x="9" y="59"/>
                    <a:pt x="9" y="59"/>
                    <a:pt x="10" y="58"/>
                  </a:cubicBezTo>
                  <a:cubicBezTo>
                    <a:pt x="11" y="57"/>
                    <a:pt x="10" y="57"/>
                    <a:pt x="10" y="57"/>
                  </a:cubicBezTo>
                  <a:cubicBezTo>
                    <a:pt x="12" y="48"/>
                    <a:pt x="13" y="40"/>
                    <a:pt x="14" y="31"/>
                  </a:cubicBezTo>
                  <a:cubicBezTo>
                    <a:pt x="13" y="22"/>
                    <a:pt x="12" y="12"/>
                    <a:pt x="9" y="3"/>
                  </a:cubicBezTo>
                  <a:cubicBezTo>
                    <a:pt x="8" y="0"/>
                    <a:pt x="4" y="1"/>
                    <a:pt x="3"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37"/>
            <p:cNvSpPr/>
            <p:nvPr/>
          </p:nvSpPr>
          <p:spPr>
            <a:xfrm>
              <a:off x="20227275" y="2592360"/>
              <a:ext cx="6120" cy="68400"/>
            </a:xfrm>
            <a:custGeom>
              <a:avLst/>
              <a:gdLst/>
              <a:ahLst/>
              <a:cxnLst/>
              <a:rect l="l" t="t" r="r" b="b"/>
              <a:pathLst>
                <a:path w="17" h="190" extrusionOk="0">
                  <a:moveTo>
                    <a:pt x="4" y="1"/>
                  </a:moveTo>
                  <a:cubicBezTo>
                    <a:pt x="2" y="27"/>
                    <a:pt x="0" y="54"/>
                    <a:pt x="0" y="80"/>
                  </a:cubicBezTo>
                  <a:cubicBezTo>
                    <a:pt x="0" y="115"/>
                    <a:pt x="2" y="150"/>
                    <a:pt x="6" y="185"/>
                  </a:cubicBezTo>
                  <a:cubicBezTo>
                    <a:pt x="6" y="189"/>
                    <a:pt x="12" y="187"/>
                    <a:pt x="13" y="185"/>
                  </a:cubicBezTo>
                  <a:cubicBezTo>
                    <a:pt x="15" y="161"/>
                    <a:pt x="16" y="138"/>
                    <a:pt x="16" y="115"/>
                  </a:cubicBezTo>
                  <a:cubicBezTo>
                    <a:pt x="16" y="77"/>
                    <a:pt x="13" y="39"/>
                    <a:pt x="8" y="2"/>
                  </a:cubicBezTo>
                  <a:cubicBezTo>
                    <a:pt x="8" y="1"/>
                    <a:pt x="8" y="1"/>
                    <a:pt x="8" y="1"/>
                  </a:cubicBezTo>
                  <a:cubicBezTo>
                    <a:pt x="8" y="0"/>
                    <a:pt x="7" y="0"/>
                    <a:pt x="7" y="0"/>
                  </a:cubicBezTo>
                  <a:lnTo>
                    <a:pt x="6" y="0"/>
                  </a:lnTo>
                  <a:cubicBezTo>
                    <a:pt x="5" y="0"/>
                    <a:pt x="5" y="0"/>
                    <a:pt x="5" y="0"/>
                  </a:cubicBezTo>
                  <a:cubicBezTo>
                    <a:pt x="4" y="0"/>
                    <a:pt x="4" y="0"/>
                    <a:pt x="4"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37"/>
            <p:cNvSpPr/>
            <p:nvPr/>
          </p:nvSpPr>
          <p:spPr>
            <a:xfrm>
              <a:off x="20242755" y="2593800"/>
              <a:ext cx="9720" cy="133560"/>
            </a:xfrm>
            <a:custGeom>
              <a:avLst/>
              <a:gdLst/>
              <a:ahLst/>
              <a:cxnLst/>
              <a:rect l="l" t="t" r="r" b="b"/>
              <a:pathLst>
                <a:path w="27" h="371" extrusionOk="0">
                  <a:moveTo>
                    <a:pt x="12" y="7"/>
                  </a:moveTo>
                  <a:cubicBezTo>
                    <a:pt x="12" y="0"/>
                    <a:pt x="1" y="1"/>
                    <a:pt x="1" y="7"/>
                  </a:cubicBezTo>
                  <a:cubicBezTo>
                    <a:pt x="1" y="66"/>
                    <a:pt x="0" y="127"/>
                    <a:pt x="3" y="186"/>
                  </a:cubicBezTo>
                  <a:cubicBezTo>
                    <a:pt x="7" y="245"/>
                    <a:pt x="3" y="307"/>
                    <a:pt x="13" y="367"/>
                  </a:cubicBezTo>
                  <a:cubicBezTo>
                    <a:pt x="13" y="370"/>
                    <a:pt x="20" y="370"/>
                    <a:pt x="21" y="367"/>
                  </a:cubicBezTo>
                  <a:cubicBezTo>
                    <a:pt x="24" y="339"/>
                    <a:pt x="26" y="311"/>
                    <a:pt x="26" y="283"/>
                  </a:cubicBezTo>
                  <a:cubicBezTo>
                    <a:pt x="26" y="254"/>
                    <a:pt x="24" y="226"/>
                    <a:pt x="21" y="199"/>
                  </a:cubicBezTo>
                  <a:cubicBezTo>
                    <a:pt x="15" y="136"/>
                    <a:pt x="15" y="71"/>
                    <a:pt x="12"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37"/>
            <p:cNvSpPr/>
            <p:nvPr/>
          </p:nvSpPr>
          <p:spPr>
            <a:xfrm>
              <a:off x="20256795" y="2630880"/>
              <a:ext cx="9360" cy="45720"/>
            </a:xfrm>
            <a:custGeom>
              <a:avLst/>
              <a:gdLst/>
              <a:ahLst/>
              <a:cxnLst/>
              <a:rect l="l" t="t" r="r" b="b"/>
              <a:pathLst>
                <a:path w="26" h="127" extrusionOk="0">
                  <a:moveTo>
                    <a:pt x="9" y="4"/>
                  </a:moveTo>
                  <a:cubicBezTo>
                    <a:pt x="9" y="43"/>
                    <a:pt x="0" y="84"/>
                    <a:pt x="9" y="122"/>
                  </a:cubicBezTo>
                  <a:cubicBezTo>
                    <a:pt x="9" y="126"/>
                    <a:pt x="16" y="125"/>
                    <a:pt x="17" y="122"/>
                  </a:cubicBezTo>
                  <a:cubicBezTo>
                    <a:pt x="25" y="83"/>
                    <a:pt x="17" y="43"/>
                    <a:pt x="17" y="4"/>
                  </a:cubicBezTo>
                  <a:cubicBezTo>
                    <a:pt x="15" y="1"/>
                    <a:pt x="9" y="0"/>
                    <a:pt x="9"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7"/>
            <p:cNvSpPr/>
            <p:nvPr/>
          </p:nvSpPr>
          <p:spPr>
            <a:xfrm>
              <a:off x="20294955" y="2520000"/>
              <a:ext cx="17640" cy="210240"/>
            </a:xfrm>
            <a:custGeom>
              <a:avLst/>
              <a:gdLst/>
              <a:ahLst/>
              <a:cxnLst/>
              <a:rect l="l" t="t" r="r" b="b"/>
              <a:pathLst>
                <a:path w="49" h="584" extrusionOk="0">
                  <a:moveTo>
                    <a:pt x="18" y="91"/>
                  </a:moveTo>
                  <a:cubicBezTo>
                    <a:pt x="18" y="85"/>
                    <a:pt x="18" y="79"/>
                    <a:pt x="18" y="73"/>
                  </a:cubicBezTo>
                  <a:cubicBezTo>
                    <a:pt x="18" y="50"/>
                    <a:pt x="16" y="27"/>
                    <a:pt x="10" y="5"/>
                  </a:cubicBezTo>
                  <a:cubicBezTo>
                    <a:pt x="9" y="0"/>
                    <a:pt x="2" y="2"/>
                    <a:pt x="3" y="6"/>
                  </a:cubicBezTo>
                  <a:cubicBezTo>
                    <a:pt x="15" y="50"/>
                    <a:pt x="0" y="107"/>
                    <a:pt x="3" y="152"/>
                  </a:cubicBezTo>
                  <a:cubicBezTo>
                    <a:pt x="5" y="204"/>
                    <a:pt x="9" y="256"/>
                    <a:pt x="11" y="309"/>
                  </a:cubicBezTo>
                  <a:cubicBezTo>
                    <a:pt x="16" y="399"/>
                    <a:pt x="17" y="490"/>
                    <a:pt x="29" y="579"/>
                  </a:cubicBezTo>
                  <a:cubicBezTo>
                    <a:pt x="29" y="582"/>
                    <a:pt x="33" y="583"/>
                    <a:pt x="34" y="579"/>
                  </a:cubicBezTo>
                  <a:cubicBezTo>
                    <a:pt x="48" y="476"/>
                    <a:pt x="34" y="372"/>
                    <a:pt x="28" y="269"/>
                  </a:cubicBezTo>
                  <a:cubicBezTo>
                    <a:pt x="25" y="210"/>
                    <a:pt x="18" y="150"/>
                    <a:pt x="18" y="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7"/>
            <p:cNvSpPr/>
            <p:nvPr/>
          </p:nvSpPr>
          <p:spPr>
            <a:xfrm>
              <a:off x="20313315" y="2522880"/>
              <a:ext cx="7920" cy="42480"/>
            </a:xfrm>
            <a:custGeom>
              <a:avLst/>
              <a:gdLst/>
              <a:ahLst/>
              <a:cxnLst/>
              <a:rect l="l" t="t" r="r" b="b"/>
              <a:pathLst>
                <a:path w="22" h="118" extrusionOk="0">
                  <a:moveTo>
                    <a:pt x="0" y="3"/>
                  </a:moveTo>
                  <a:cubicBezTo>
                    <a:pt x="1" y="41"/>
                    <a:pt x="5" y="78"/>
                    <a:pt x="12" y="114"/>
                  </a:cubicBezTo>
                  <a:cubicBezTo>
                    <a:pt x="12" y="115"/>
                    <a:pt x="12" y="115"/>
                    <a:pt x="12" y="116"/>
                  </a:cubicBezTo>
                  <a:lnTo>
                    <a:pt x="13" y="116"/>
                  </a:lnTo>
                  <a:cubicBezTo>
                    <a:pt x="13" y="117"/>
                    <a:pt x="14" y="117"/>
                    <a:pt x="14" y="117"/>
                  </a:cubicBezTo>
                  <a:cubicBezTo>
                    <a:pt x="15" y="117"/>
                    <a:pt x="14" y="117"/>
                    <a:pt x="15" y="116"/>
                  </a:cubicBezTo>
                  <a:cubicBezTo>
                    <a:pt x="16" y="116"/>
                    <a:pt x="16" y="116"/>
                    <a:pt x="16" y="116"/>
                  </a:cubicBezTo>
                  <a:cubicBezTo>
                    <a:pt x="17" y="115"/>
                    <a:pt x="17" y="115"/>
                    <a:pt x="17" y="114"/>
                  </a:cubicBezTo>
                  <a:cubicBezTo>
                    <a:pt x="21" y="76"/>
                    <a:pt x="9" y="41"/>
                    <a:pt x="7" y="4"/>
                  </a:cubicBezTo>
                  <a:cubicBezTo>
                    <a:pt x="7" y="3"/>
                    <a:pt x="7" y="3"/>
                    <a:pt x="7" y="3"/>
                  </a:cubicBezTo>
                  <a:lnTo>
                    <a:pt x="7" y="2"/>
                  </a:lnTo>
                  <a:cubicBezTo>
                    <a:pt x="7" y="1"/>
                    <a:pt x="7" y="1"/>
                    <a:pt x="6" y="0"/>
                  </a:cubicBezTo>
                  <a:cubicBezTo>
                    <a:pt x="5" y="0"/>
                    <a:pt x="4" y="0"/>
                    <a:pt x="4" y="0"/>
                  </a:cubicBezTo>
                  <a:cubicBezTo>
                    <a:pt x="3" y="0"/>
                    <a:pt x="3" y="0"/>
                    <a:pt x="2" y="0"/>
                  </a:cubicBezTo>
                  <a:cubicBezTo>
                    <a:pt x="1" y="1"/>
                    <a:pt x="2" y="2"/>
                    <a:pt x="1" y="2"/>
                  </a:cubicBezTo>
                  <a:cubicBezTo>
                    <a:pt x="0" y="3"/>
                    <a:pt x="0" y="3"/>
                    <a:pt x="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7"/>
            <p:cNvSpPr/>
            <p:nvPr/>
          </p:nvSpPr>
          <p:spPr>
            <a:xfrm>
              <a:off x="20330955" y="2491200"/>
              <a:ext cx="23760" cy="168480"/>
            </a:xfrm>
            <a:custGeom>
              <a:avLst/>
              <a:gdLst/>
              <a:ahLst/>
              <a:cxnLst/>
              <a:rect l="l" t="t" r="r" b="b"/>
              <a:pathLst>
                <a:path w="66" h="468" extrusionOk="0">
                  <a:moveTo>
                    <a:pt x="18" y="78"/>
                  </a:moveTo>
                  <a:cubicBezTo>
                    <a:pt x="18" y="52"/>
                    <a:pt x="14" y="26"/>
                    <a:pt x="6" y="2"/>
                  </a:cubicBezTo>
                  <a:lnTo>
                    <a:pt x="6" y="1"/>
                  </a:lnTo>
                  <a:cubicBezTo>
                    <a:pt x="5" y="1"/>
                    <a:pt x="5" y="0"/>
                    <a:pt x="4" y="0"/>
                  </a:cubicBezTo>
                  <a:lnTo>
                    <a:pt x="3" y="0"/>
                  </a:lnTo>
                  <a:cubicBezTo>
                    <a:pt x="2" y="0"/>
                    <a:pt x="2" y="0"/>
                    <a:pt x="2" y="0"/>
                  </a:cubicBezTo>
                  <a:cubicBezTo>
                    <a:pt x="1" y="0"/>
                    <a:pt x="1" y="0"/>
                    <a:pt x="0" y="1"/>
                  </a:cubicBezTo>
                  <a:cubicBezTo>
                    <a:pt x="0" y="2"/>
                    <a:pt x="0" y="2"/>
                    <a:pt x="0" y="3"/>
                  </a:cubicBezTo>
                  <a:lnTo>
                    <a:pt x="0" y="4"/>
                  </a:lnTo>
                  <a:cubicBezTo>
                    <a:pt x="7" y="27"/>
                    <a:pt x="10" y="51"/>
                    <a:pt x="10" y="75"/>
                  </a:cubicBezTo>
                  <a:cubicBezTo>
                    <a:pt x="10" y="86"/>
                    <a:pt x="9" y="96"/>
                    <a:pt x="8" y="107"/>
                  </a:cubicBezTo>
                  <a:cubicBezTo>
                    <a:pt x="8" y="112"/>
                    <a:pt x="8" y="117"/>
                    <a:pt x="8" y="122"/>
                  </a:cubicBezTo>
                  <a:cubicBezTo>
                    <a:pt x="8" y="158"/>
                    <a:pt x="9" y="194"/>
                    <a:pt x="13" y="229"/>
                  </a:cubicBezTo>
                  <a:cubicBezTo>
                    <a:pt x="18" y="307"/>
                    <a:pt x="27" y="385"/>
                    <a:pt x="40" y="462"/>
                  </a:cubicBezTo>
                  <a:cubicBezTo>
                    <a:pt x="40" y="463"/>
                    <a:pt x="41" y="463"/>
                    <a:pt x="41" y="464"/>
                  </a:cubicBezTo>
                  <a:cubicBezTo>
                    <a:pt x="42" y="465"/>
                    <a:pt x="42" y="465"/>
                    <a:pt x="42" y="466"/>
                  </a:cubicBezTo>
                  <a:cubicBezTo>
                    <a:pt x="43" y="467"/>
                    <a:pt x="44" y="466"/>
                    <a:pt x="44" y="466"/>
                  </a:cubicBezTo>
                  <a:cubicBezTo>
                    <a:pt x="45" y="466"/>
                    <a:pt x="46" y="466"/>
                    <a:pt x="46" y="466"/>
                  </a:cubicBezTo>
                  <a:cubicBezTo>
                    <a:pt x="47" y="465"/>
                    <a:pt x="48" y="465"/>
                    <a:pt x="48" y="464"/>
                  </a:cubicBezTo>
                  <a:cubicBezTo>
                    <a:pt x="48" y="463"/>
                    <a:pt x="48" y="463"/>
                    <a:pt x="48" y="462"/>
                  </a:cubicBezTo>
                  <a:cubicBezTo>
                    <a:pt x="65" y="381"/>
                    <a:pt x="32" y="293"/>
                    <a:pt x="26" y="212"/>
                  </a:cubicBezTo>
                  <a:cubicBezTo>
                    <a:pt x="24" y="168"/>
                    <a:pt x="21" y="123"/>
                    <a:pt x="18" y="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7"/>
            <p:cNvSpPr/>
            <p:nvPr/>
          </p:nvSpPr>
          <p:spPr>
            <a:xfrm>
              <a:off x="20000115" y="2809080"/>
              <a:ext cx="6120" cy="18360"/>
            </a:xfrm>
            <a:custGeom>
              <a:avLst/>
              <a:gdLst/>
              <a:ahLst/>
              <a:cxnLst/>
              <a:rect l="l" t="t" r="r" b="b"/>
              <a:pathLst>
                <a:path w="17" h="51" extrusionOk="0">
                  <a:moveTo>
                    <a:pt x="6" y="1"/>
                  </a:moveTo>
                  <a:cubicBezTo>
                    <a:pt x="2" y="8"/>
                    <a:pt x="0" y="16"/>
                    <a:pt x="0" y="25"/>
                  </a:cubicBezTo>
                  <a:cubicBezTo>
                    <a:pt x="0" y="33"/>
                    <a:pt x="2" y="41"/>
                    <a:pt x="6" y="48"/>
                  </a:cubicBezTo>
                  <a:cubicBezTo>
                    <a:pt x="6" y="49"/>
                    <a:pt x="6" y="49"/>
                    <a:pt x="6" y="49"/>
                  </a:cubicBezTo>
                  <a:cubicBezTo>
                    <a:pt x="6" y="49"/>
                    <a:pt x="6" y="50"/>
                    <a:pt x="7" y="50"/>
                  </a:cubicBezTo>
                  <a:lnTo>
                    <a:pt x="8" y="50"/>
                  </a:lnTo>
                  <a:cubicBezTo>
                    <a:pt x="9" y="50"/>
                    <a:pt x="9" y="50"/>
                    <a:pt x="10" y="50"/>
                  </a:cubicBezTo>
                  <a:lnTo>
                    <a:pt x="11" y="49"/>
                  </a:lnTo>
                  <a:lnTo>
                    <a:pt x="11" y="48"/>
                  </a:lnTo>
                  <a:cubicBezTo>
                    <a:pt x="15" y="41"/>
                    <a:pt x="16" y="32"/>
                    <a:pt x="16" y="24"/>
                  </a:cubicBezTo>
                  <a:cubicBezTo>
                    <a:pt x="16" y="15"/>
                    <a:pt x="15" y="8"/>
                    <a:pt x="11" y="0"/>
                  </a:cubicBezTo>
                  <a:cubicBezTo>
                    <a:pt x="10" y="0"/>
                    <a:pt x="9" y="0"/>
                    <a:pt x="9" y="0"/>
                  </a:cubicBezTo>
                  <a:cubicBezTo>
                    <a:pt x="8" y="0"/>
                    <a:pt x="7" y="0"/>
                    <a:pt x="7" y="0"/>
                  </a:cubicBezTo>
                  <a:cubicBezTo>
                    <a:pt x="6" y="0"/>
                    <a:pt x="6" y="1"/>
                    <a:pt x="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7"/>
            <p:cNvSpPr/>
            <p:nvPr/>
          </p:nvSpPr>
          <p:spPr>
            <a:xfrm>
              <a:off x="19909395" y="3155400"/>
              <a:ext cx="7200" cy="28440"/>
            </a:xfrm>
            <a:custGeom>
              <a:avLst/>
              <a:gdLst/>
              <a:ahLst/>
              <a:cxnLst/>
              <a:rect l="l" t="t" r="r" b="b"/>
              <a:pathLst>
                <a:path w="20" h="79" extrusionOk="0">
                  <a:moveTo>
                    <a:pt x="8" y="75"/>
                  </a:moveTo>
                  <a:cubicBezTo>
                    <a:pt x="10" y="71"/>
                    <a:pt x="11" y="66"/>
                    <a:pt x="12" y="63"/>
                  </a:cubicBezTo>
                  <a:cubicBezTo>
                    <a:pt x="13" y="59"/>
                    <a:pt x="18" y="56"/>
                    <a:pt x="19" y="50"/>
                  </a:cubicBezTo>
                  <a:cubicBezTo>
                    <a:pt x="19" y="46"/>
                    <a:pt x="19" y="42"/>
                    <a:pt x="19" y="38"/>
                  </a:cubicBezTo>
                  <a:cubicBezTo>
                    <a:pt x="19" y="27"/>
                    <a:pt x="17" y="15"/>
                    <a:pt x="14" y="4"/>
                  </a:cubicBezTo>
                  <a:cubicBezTo>
                    <a:pt x="14" y="3"/>
                    <a:pt x="15" y="3"/>
                    <a:pt x="14" y="2"/>
                  </a:cubicBezTo>
                  <a:cubicBezTo>
                    <a:pt x="13" y="1"/>
                    <a:pt x="13" y="2"/>
                    <a:pt x="12" y="1"/>
                  </a:cubicBezTo>
                  <a:cubicBezTo>
                    <a:pt x="11" y="0"/>
                    <a:pt x="10" y="0"/>
                    <a:pt x="10" y="0"/>
                  </a:cubicBezTo>
                  <a:cubicBezTo>
                    <a:pt x="9" y="0"/>
                    <a:pt x="8" y="0"/>
                    <a:pt x="7" y="1"/>
                  </a:cubicBezTo>
                  <a:cubicBezTo>
                    <a:pt x="6" y="2"/>
                    <a:pt x="6" y="1"/>
                    <a:pt x="5" y="2"/>
                  </a:cubicBezTo>
                  <a:cubicBezTo>
                    <a:pt x="4" y="3"/>
                    <a:pt x="5" y="3"/>
                    <a:pt x="5" y="4"/>
                  </a:cubicBezTo>
                  <a:cubicBezTo>
                    <a:pt x="2" y="15"/>
                    <a:pt x="0" y="26"/>
                    <a:pt x="0" y="38"/>
                  </a:cubicBezTo>
                  <a:cubicBezTo>
                    <a:pt x="0" y="40"/>
                    <a:pt x="0" y="41"/>
                    <a:pt x="0" y="43"/>
                  </a:cubicBezTo>
                  <a:cubicBezTo>
                    <a:pt x="0" y="45"/>
                    <a:pt x="0" y="48"/>
                    <a:pt x="0" y="50"/>
                  </a:cubicBezTo>
                  <a:cubicBezTo>
                    <a:pt x="0" y="58"/>
                    <a:pt x="1" y="66"/>
                    <a:pt x="4" y="74"/>
                  </a:cubicBezTo>
                  <a:cubicBezTo>
                    <a:pt x="4" y="77"/>
                    <a:pt x="8" y="78"/>
                    <a:pt x="8" y="7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7"/>
            <p:cNvSpPr/>
            <p:nvPr/>
          </p:nvSpPr>
          <p:spPr>
            <a:xfrm>
              <a:off x="20034675" y="3070080"/>
              <a:ext cx="7560" cy="28440"/>
            </a:xfrm>
            <a:custGeom>
              <a:avLst/>
              <a:gdLst/>
              <a:ahLst/>
              <a:cxnLst/>
              <a:rect l="l" t="t" r="r" b="b"/>
              <a:pathLst>
                <a:path w="21" h="79" extrusionOk="0">
                  <a:moveTo>
                    <a:pt x="6" y="75"/>
                  </a:moveTo>
                  <a:cubicBezTo>
                    <a:pt x="6" y="76"/>
                    <a:pt x="6" y="75"/>
                    <a:pt x="7" y="76"/>
                  </a:cubicBezTo>
                  <a:cubicBezTo>
                    <a:pt x="8" y="76"/>
                    <a:pt x="7" y="77"/>
                    <a:pt x="8" y="78"/>
                  </a:cubicBezTo>
                  <a:cubicBezTo>
                    <a:pt x="8" y="78"/>
                    <a:pt x="9" y="78"/>
                    <a:pt x="10" y="78"/>
                  </a:cubicBezTo>
                  <a:cubicBezTo>
                    <a:pt x="10" y="78"/>
                    <a:pt x="11" y="78"/>
                    <a:pt x="12" y="78"/>
                  </a:cubicBezTo>
                  <a:cubicBezTo>
                    <a:pt x="13" y="77"/>
                    <a:pt x="13" y="77"/>
                    <a:pt x="13" y="76"/>
                  </a:cubicBezTo>
                  <a:lnTo>
                    <a:pt x="13" y="75"/>
                  </a:lnTo>
                  <a:cubicBezTo>
                    <a:pt x="16" y="69"/>
                    <a:pt x="18" y="62"/>
                    <a:pt x="19" y="56"/>
                  </a:cubicBezTo>
                  <a:cubicBezTo>
                    <a:pt x="20" y="51"/>
                    <a:pt x="20" y="46"/>
                    <a:pt x="20" y="41"/>
                  </a:cubicBezTo>
                  <a:cubicBezTo>
                    <a:pt x="20" y="36"/>
                    <a:pt x="20" y="31"/>
                    <a:pt x="19" y="27"/>
                  </a:cubicBezTo>
                  <a:cubicBezTo>
                    <a:pt x="19" y="18"/>
                    <a:pt x="17" y="6"/>
                    <a:pt x="8" y="2"/>
                  </a:cubicBezTo>
                  <a:cubicBezTo>
                    <a:pt x="5" y="0"/>
                    <a:pt x="3" y="4"/>
                    <a:pt x="4" y="7"/>
                  </a:cubicBezTo>
                  <a:cubicBezTo>
                    <a:pt x="7" y="17"/>
                    <a:pt x="2" y="28"/>
                    <a:pt x="0" y="39"/>
                  </a:cubicBezTo>
                  <a:cubicBezTo>
                    <a:pt x="0" y="41"/>
                    <a:pt x="0" y="43"/>
                    <a:pt x="0" y="45"/>
                  </a:cubicBezTo>
                  <a:cubicBezTo>
                    <a:pt x="0" y="50"/>
                    <a:pt x="1" y="56"/>
                    <a:pt x="2" y="61"/>
                  </a:cubicBezTo>
                  <a:cubicBezTo>
                    <a:pt x="3" y="66"/>
                    <a:pt x="4" y="71"/>
                    <a:pt x="6" y="7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7"/>
            <p:cNvSpPr/>
            <p:nvPr/>
          </p:nvSpPr>
          <p:spPr>
            <a:xfrm>
              <a:off x="19589355" y="2817720"/>
              <a:ext cx="16200" cy="59040"/>
            </a:xfrm>
            <a:custGeom>
              <a:avLst/>
              <a:gdLst/>
              <a:ahLst/>
              <a:cxnLst/>
              <a:rect l="l" t="t" r="r" b="b"/>
              <a:pathLst>
                <a:path w="45" h="164" extrusionOk="0">
                  <a:moveTo>
                    <a:pt x="23" y="160"/>
                  </a:moveTo>
                  <a:cubicBezTo>
                    <a:pt x="37" y="142"/>
                    <a:pt x="29" y="128"/>
                    <a:pt x="32" y="104"/>
                  </a:cubicBezTo>
                  <a:lnTo>
                    <a:pt x="32" y="99"/>
                  </a:lnTo>
                  <a:cubicBezTo>
                    <a:pt x="33" y="92"/>
                    <a:pt x="35" y="85"/>
                    <a:pt x="37" y="79"/>
                  </a:cubicBezTo>
                  <a:cubicBezTo>
                    <a:pt x="38" y="76"/>
                    <a:pt x="38" y="73"/>
                    <a:pt x="38" y="69"/>
                  </a:cubicBezTo>
                  <a:cubicBezTo>
                    <a:pt x="38" y="66"/>
                    <a:pt x="38" y="63"/>
                    <a:pt x="37" y="59"/>
                  </a:cubicBezTo>
                  <a:cubicBezTo>
                    <a:pt x="37" y="50"/>
                    <a:pt x="39" y="40"/>
                    <a:pt x="42" y="31"/>
                  </a:cubicBezTo>
                  <a:cubicBezTo>
                    <a:pt x="43" y="27"/>
                    <a:pt x="44" y="23"/>
                    <a:pt x="44" y="20"/>
                  </a:cubicBezTo>
                  <a:cubicBezTo>
                    <a:pt x="44" y="14"/>
                    <a:pt x="43" y="8"/>
                    <a:pt x="40" y="3"/>
                  </a:cubicBezTo>
                  <a:lnTo>
                    <a:pt x="39" y="2"/>
                  </a:lnTo>
                  <a:cubicBezTo>
                    <a:pt x="39" y="1"/>
                    <a:pt x="39" y="1"/>
                    <a:pt x="38" y="0"/>
                  </a:cubicBezTo>
                  <a:cubicBezTo>
                    <a:pt x="37" y="0"/>
                    <a:pt x="36" y="0"/>
                    <a:pt x="36" y="0"/>
                  </a:cubicBezTo>
                  <a:cubicBezTo>
                    <a:pt x="35" y="0"/>
                    <a:pt x="35" y="0"/>
                    <a:pt x="34" y="0"/>
                  </a:cubicBezTo>
                  <a:cubicBezTo>
                    <a:pt x="33" y="1"/>
                    <a:pt x="33" y="1"/>
                    <a:pt x="33" y="2"/>
                  </a:cubicBezTo>
                  <a:cubicBezTo>
                    <a:pt x="23" y="26"/>
                    <a:pt x="22" y="55"/>
                    <a:pt x="13" y="78"/>
                  </a:cubicBezTo>
                  <a:cubicBezTo>
                    <a:pt x="4" y="101"/>
                    <a:pt x="0" y="142"/>
                    <a:pt x="15" y="161"/>
                  </a:cubicBezTo>
                  <a:lnTo>
                    <a:pt x="16" y="162"/>
                  </a:lnTo>
                  <a:cubicBezTo>
                    <a:pt x="17" y="162"/>
                    <a:pt x="18" y="163"/>
                    <a:pt x="19" y="163"/>
                  </a:cubicBezTo>
                  <a:cubicBezTo>
                    <a:pt x="20" y="163"/>
                    <a:pt x="20" y="163"/>
                    <a:pt x="21" y="162"/>
                  </a:cubicBezTo>
                  <a:cubicBezTo>
                    <a:pt x="22" y="162"/>
                    <a:pt x="22" y="161"/>
                    <a:pt x="23" y="1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7"/>
            <p:cNvSpPr/>
            <p:nvPr/>
          </p:nvSpPr>
          <p:spPr>
            <a:xfrm>
              <a:off x="19286235" y="1778760"/>
              <a:ext cx="1137960" cy="1684440"/>
            </a:xfrm>
            <a:custGeom>
              <a:avLst/>
              <a:gdLst/>
              <a:ahLst/>
              <a:cxnLst/>
              <a:rect l="l" t="t" r="r" b="b"/>
              <a:pathLst>
                <a:path w="3161" h="4679" extrusionOk="0">
                  <a:moveTo>
                    <a:pt x="3007" y="2053"/>
                  </a:moveTo>
                  <a:cubicBezTo>
                    <a:pt x="3017" y="2039"/>
                    <a:pt x="3029" y="2026"/>
                    <a:pt x="3045" y="2018"/>
                  </a:cubicBezTo>
                  <a:cubicBezTo>
                    <a:pt x="3046" y="2017"/>
                    <a:pt x="3048" y="2016"/>
                    <a:pt x="3050" y="2015"/>
                  </a:cubicBezTo>
                  <a:cubicBezTo>
                    <a:pt x="3051" y="2016"/>
                    <a:pt x="3052" y="2017"/>
                    <a:pt x="3054" y="2018"/>
                  </a:cubicBezTo>
                  <a:cubicBezTo>
                    <a:pt x="3057" y="2020"/>
                    <a:pt x="3061" y="2021"/>
                    <a:pt x="3065" y="2021"/>
                  </a:cubicBezTo>
                  <a:cubicBezTo>
                    <a:pt x="3160" y="2031"/>
                    <a:pt x="3106" y="1908"/>
                    <a:pt x="3082" y="1866"/>
                  </a:cubicBezTo>
                  <a:cubicBezTo>
                    <a:pt x="3081" y="1866"/>
                    <a:pt x="3081" y="1865"/>
                    <a:pt x="3080" y="1865"/>
                  </a:cubicBezTo>
                  <a:lnTo>
                    <a:pt x="3079" y="1864"/>
                  </a:lnTo>
                  <a:cubicBezTo>
                    <a:pt x="3078" y="1864"/>
                    <a:pt x="3077" y="1865"/>
                    <a:pt x="3077" y="1865"/>
                  </a:cubicBezTo>
                  <a:cubicBezTo>
                    <a:pt x="3076" y="1865"/>
                    <a:pt x="3076" y="1866"/>
                    <a:pt x="3076" y="1866"/>
                  </a:cubicBezTo>
                  <a:cubicBezTo>
                    <a:pt x="3075" y="1867"/>
                    <a:pt x="3075" y="1867"/>
                    <a:pt x="3075" y="1868"/>
                  </a:cubicBezTo>
                  <a:lnTo>
                    <a:pt x="3075" y="1869"/>
                  </a:lnTo>
                  <a:cubicBezTo>
                    <a:pt x="3082" y="1886"/>
                    <a:pt x="3087" y="1903"/>
                    <a:pt x="3092" y="1921"/>
                  </a:cubicBezTo>
                  <a:cubicBezTo>
                    <a:pt x="3092" y="1923"/>
                    <a:pt x="3093" y="1924"/>
                    <a:pt x="3093" y="1926"/>
                  </a:cubicBezTo>
                  <a:lnTo>
                    <a:pt x="3088" y="1922"/>
                  </a:lnTo>
                  <a:cubicBezTo>
                    <a:pt x="3080" y="1914"/>
                    <a:pt x="3073" y="1906"/>
                    <a:pt x="3065" y="1898"/>
                  </a:cubicBezTo>
                  <a:cubicBezTo>
                    <a:pt x="3062" y="1860"/>
                    <a:pt x="3065" y="1822"/>
                    <a:pt x="3060" y="1783"/>
                  </a:cubicBezTo>
                  <a:cubicBezTo>
                    <a:pt x="3049" y="1703"/>
                    <a:pt x="3052" y="1624"/>
                    <a:pt x="3032" y="1544"/>
                  </a:cubicBezTo>
                  <a:cubicBezTo>
                    <a:pt x="3014" y="1468"/>
                    <a:pt x="3016" y="1389"/>
                    <a:pt x="2996" y="1314"/>
                  </a:cubicBezTo>
                  <a:cubicBezTo>
                    <a:pt x="2985" y="1271"/>
                    <a:pt x="2979" y="1228"/>
                    <a:pt x="2967" y="1186"/>
                  </a:cubicBezTo>
                  <a:cubicBezTo>
                    <a:pt x="2960" y="1160"/>
                    <a:pt x="2942" y="1144"/>
                    <a:pt x="2938" y="1116"/>
                  </a:cubicBezTo>
                  <a:cubicBezTo>
                    <a:pt x="2938" y="1114"/>
                    <a:pt x="2937" y="1113"/>
                    <a:pt x="2936" y="1111"/>
                  </a:cubicBezTo>
                  <a:cubicBezTo>
                    <a:pt x="2935" y="1108"/>
                    <a:pt x="2932" y="1106"/>
                    <a:pt x="2930" y="1105"/>
                  </a:cubicBezTo>
                  <a:cubicBezTo>
                    <a:pt x="2924" y="1090"/>
                    <a:pt x="2918" y="1075"/>
                    <a:pt x="2912" y="1061"/>
                  </a:cubicBezTo>
                  <a:cubicBezTo>
                    <a:pt x="2886" y="1005"/>
                    <a:pt x="2850" y="951"/>
                    <a:pt x="2829" y="893"/>
                  </a:cubicBezTo>
                  <a:cubicBezTo>
                    <a:pt x="2809" y="838"/>
                    <a:pt x="2765" y="789"/>
                    <a:pt x="2733" y="742"/>
                  </a:cubicBezTo>
                  <a:cubicBezTo>
                    <a:pt x="2691" y="681"/>
                    <a:pt x="2646" y="623"/>
                    <a:pt x="2599" y="567"/>
                  </a:cubicBezTo>
                  <a:cubicBezTo>
                    <a:pt x="2569" y="529"/>
                    <a:pt x="2536" y="496"/>
                    <a:pt x="2498" y="467"/>
                  </a:cubicBezTo>
                  <a:cubicBezTo>
                    <a:pt x="2439" y="428"/>
                    <a:pt x="2399" y="363"/>
                    <a:pt x="2345" y="318"/>
                  </a:cubicBezTo>
                  <a:cubicBezTo>
                    <a:pt x="2321" y="298"/>
                    <a:pt x="2301" y="274"/>
                    <a:pt x="2279" y="253"/>
                  </a:cubicBezTo>
                  <a:cubicBezTo>
                    <a:pt x="2252" y="227"/>
                    <a:pt x="2221" y="208"/>
                    <a:pt x="2195" y="182"/>
                  </a:cubicBezTo>
                  <a:cubicBezTo>
                    <a:pt x="2168" y="156"/>
                    <a:pt x="2141" y="119"/>
                    <a:pt x="2100" y="120"/>
                  </a:cubicBezTo>
                  <a:lnTo>
                    <a:pt x="2098" y="120"/>
                  </a:lnTo>
                  <a:cubicBezTo>
                    <a:pt x="2096" y="82"/>
                    <a:pt x="2089" y="45"/>
                    <a:pt x="2075" y="10"/>
                  </a:cubicBezTo>
                  <a:lnTo>
                    <a:pt x="2075" y="9"/>
                  </a:lnTo>
                  <a:cubicBezTo>
                    <a:pt x="2075" y="9"/>
                    <a:pt x="2074" y="9"/>
                    <a:pt x="2074" y="8"/>
                  </a:cubicBezTo>
                  <a:lnTo>
                    <a:pt x="2073" y="8"/>
                  </a:lnTo>
                  <a:cubicBezTo>
                    <a:pt x="2072" y="6"/>
                    <a:pt x="2070" y="5"/>
                    <a:pt x="2069" y="4"/>
                  </a:cubicBezTo>
                  <a:cubicBezTo>
                    <a:pt x="2067" y="3"/>
                    <a:pt x="2065" y="3"/>
                    <a:pt x="2064" y="3"/>
                  </a:cubicBezTo>
                  <a:cubicBezTo>
                    <a:pt x="2063" y="3"/>
                    <a:pt x="2063" y="3"/>
                    <a:pt x="2063" y="3"/>
                  </a:cubicBezTo>
                  <a:cubicBezTo>
                    <a:pt x="1982" y="8"/>
                    <a:pt x="1908" y="51"/>
                    <a:pt x="1828" y="50"/>
                  </a:cubicBezTo>
                  <a:cubicBezTo>
                    <a:pt x="1742" y="50"/>
                    <a:pt x="1660" y="18"/>
                    <a:pt x="1576" y="3"/>
                  </a:cubicBezTo>
                  <a:cubicBezTo>
                    <a:pt x="1558" y="1"/>
                    <a:pt x="1540" y="0"/>
                    <a:pt x="1522" y="0"/>
                  </a:cubicBezTo>
                  <a:cubicBezTo>
                    <a:pt x="1499" y="0"/>
                    <a:pt x="1477" y="1"/>
                    <a:pt x="1455" y="4"/>
                  </a:cubicBezTo>
                  <a:cubicBezTo>
                    <a:pt x="1445" y="3"/>
                    <a:pt x="1436" y="3"/>
                    <a:pt x="1426" y="3"/>
                  </a:cubicBezTo>
                  <a:cubicBezTo>
                    <a:pt x="1416" y="3"/>
                    <a:pt x="1407" y="3"/>
                    <a:pt x="1397" y="4"/>
                  </a:cubicBezTo>
                  <a:cubicBezTo>
                    <a:pt x="1373" y="10"/>
                    <a:pt x="1349" y="14"/>
                    <a:pt x="1324" y="15"/>
                  </a:cubicBezTo>
                  <a:cubicBezTo>
                    <a:pt x="1279" y="13"/>
                    <a:pt x="1235" y="18"/>
                    <a:pt x="1189" y="13"/>
                  </a:cubicBezTo>
                  <a:cubicBezTo>
                    <a:pt x="1155" y="9"/>
                    <a:pt x="1097" y="5"/>
                    <a:pt x="1068" y="25"/>
                  </a:cubicBezTo>
                  <a:cubicBezTo>
                    <a:pt x="1067" y="25"/>
                    <a:pt x="1067" y="26"/>
                    <a:pt x="1066" y="27"/>
                  </a:cubicBezTo>
                  <a:cubicBezTo>
                    <a:pt x="1065" y="28"/>
                    <a:pt x="1066" y="29"/>
                    <a:pt x="1066" y="30"/>
                  </a:cubicBezTo>
                  <a:cubicBezTo>
                    <a:pt x="1066" y="30"/>
                    <a:pt x="1066" y="31"/>
                    <a:pt x="1066" y="32"/>
                  </a:cubicBezTo>
                  <a:cubicBezTo>
                    <a:pt x="1046" y="58"/>
                    <a:pt x="1045" y="102"/>
                    <a:pt x="1044" y="132"/>
                  </a:cubicBezTo>
                  <a:cubicBezTo>
                    <a:pt x="1044" y="136"/>
                    <a:pt x="1044" y="139"/>
                    <a:pt x="1044" y="142"/>
                  </a:cubicBezTo>
                  <a:cubicBezTo>
                    <a:pt x="1044" y="142"/>
                    <a:pt x="1043" y="142"/>
                    <a:pt x="1042" y="142"/>
                  </a:cubicBezTo>
                  <a:cubicBezTo>
                    <a:pt x="1040" y="142"/>
                    <a:pt x="1037" y="143"/>
                    <a:pt x="1035" y="144"/>
                  </a:cubicBezTo>
                  <a:cubicBezTo>
                    <a:pt x="1033" y="145"/>
                    <a:pt x="1031" y="147"/>
                    <a:pt x="1030" y="149"/>
                  </a:cubicBezTo>
                  <a:cubicBezTo>
                    <a:pt x="1029" y="150"/>
                    <a:pt x="1029" y="151"/>
                    <a:pt x="1029" y="152"/>
                  </a:cubicBezTo>
                  <a:cubicBezTo>
                    <a:pt x="1021" y="169"/>
                    <a:pt x="991" y="197"/>
                    <a:pt x="979" y="212"/>
                  </a:cubicBezTo>
                  <a:cubicBezTo>
                    <a:pt x="964" y="230"/>
                    <a:pt x="950" y="250"/>
                    <a:pt x="935" y="268"/>
                  </a:cubicBezTo>
                  <a:cubicBezTo>
                    <a:pt x="916" y="290"/>
                    <a:pt x="896" y="310"/>
                    <a:pt x="876" y="329"/>
                  </a:cubicBezTo>
                  <a:cubicBezTo>
                    <a:pt x="857" y="351"/>
                    <a:pt x="836" y="371"/>
                    <a:pt x="814" y="388"/>
                  </a:cubicBezTo>
                  <a:cubicBezTo>
                    <a:pt x="792" y="401"/>
                    <a:pt x="772" y="415"/>
                    <a:pt x="753" y="432"/>
                  </a:cubicBezTo>
                  <a:cubicBezTo>
                    <a:pt x="731" y="453"/>
                    <a:pt x="707" y="471"/>
                    <a:pt x="681" y="486"/>
                  </a:cubicBezTo>
                  <a:cubicBezTo>
                    <a:pt x="668" y="494"/>
                    <a:pt x="643" y="504"/>
                    <a:pt x="634" y="517"/>
                  </a:cubicBezTo>
                  <a:cubicBezTo>
                    <a:pt x="614" y="549"/>
                    <a:pt x="581" y="568"/>
                    <a:pt x="562" y="600"/>
                  </a:cubicBezTo>
                  <a:cubicBezTo>
                    <a:pt x="536" y="643"/>
                    <a:pt x="482" y="679"/>
                    <a:pt x="445" y="713"/>
                  </a:cubicBezTo>
                  <a:cubicBezTo>
                    <a:pt x="425" y="731"/>
                    <a:pt x="408" y="752"/>
                    <a:pt x="388" y="770"/>
                  </a:cubicBezTo>
                  <a:cubicBezTo>
                    <a:pt x="375" y="783"/>
                    <a:pt x="353" y="796"/>
                    <a:pt x="345" y="812"/>
                  </a:cubicBezTo>
                  <a:cubicBezTo>
                    <a:pt x="320" y="865"/>
                    <a:pt x="289" y="916"/>
                    <a:pt x="260" y="966"/>
                  </a:cubicBezTo>
                  <a:cubicBezTo>
                    <a:pt x="234" y="1009"/>
                    <a:pt x="233" y="1065"/>
                    <a:pt x="208" y="1108"/>
                  </a:cubicBezTo>
                  <a:cubicBezTo>
                    <a:pt x="188" y="1144"/>
                    <a:pt x="181" y="1190"/>
                    <a:pt x="169" y="1228"/>
                  </a:cubicBezTo>
                  <a:cubicBezTo>
                    <a:pt x="141" y="1317"/>
                    <a:pt x="132" y="1413"/>
                    <a:pt x="119" y="1505"/>
                  </a:cubicBezTo>
                  <a:cubicBezTo>
                    <a:pt x="112" y="1548"/>
                    <a:pt x="105" y="1595"/>
                    <a:pt x="102" y="1638"/>
                  </a:cubicBezTo>
                  <a:cubicBezTo>
                    <a:pt x="99" y="1685"/>
                    <a:pt x="90" y="1736"/>
                    <a:pt x="90" y="1783"/>
                  </a:cubicBezTo>
                  <a:lnTo>
                    <a:pt x="89" y="1782"/>
                  </a:lnTo>
                  <a:cubicBezTo>
                    <a:pt x="88" y="1782"/>
                    <a:pt x="86" y="1781"/>
                    <a:pt x="85" y="1781"/>
                  </a:cubicBezTo>
                  <a:cubicBezTo>
                    <a:pt x="83" y="1781"/>
                    <a:pt x="83" y="1781"/>
                    <a:pt x="82" y="1782"/>
                  </a:cubicBezTo>
                  <a:cubicBezTo>
                    <a:pt x="81" y="1782"/>
                    <a:pt x="81" y="1784"/>
                    <a:pt x="80" y="1785"/>
                  </a:cubicBezTo>
                  <a:cubicBezTo>
                    <a:pt x="79" y="1786"/>
                    <a:pt x="79" y="1786"/>
                    <a:pt x="79" y="1787"/>
                  </a:cubicBezTo>
                  <a:cubicBezTo>
                    <a:pt x="75" y="1803"/>
                    <a:pt x="69" y="1820"/>
                    <a:pt x="61" y="1835"/>
                  </a:cubicBezTo>
                  <a:cubicBezTo>
                    <a:pt x="39" y="1844"/>
                    <a:pt x="20" y="1859"/>
                    <a:pt x="25" y="1883"/>
                  </a:cubicBezTo>
                  <a:cubicBezTo>
                    <a:pt x="27" y="1891"/>
                    <a:pt x="30" y="1900"/>
                    <a:pt x="34" y="1907"/>
                  </a:cubicBezTo>
                  <a:cubicBezTo>
                    <a:pt x="21" y="1950"/>
                    <a:pt x="22" y="1986"/>
                    <a:pt x="68" y="1981"/>
                  </a:cubicBezTo>
                  <a:cubicBezTo>
                    <a:pt x="74" y="1981"/>
                    <a:pt x="80" y="1979"/>
                    <a:pt x="85" y="1976"/>
                  </a:cubicBezTo>
                  <a:cubicBezTo>
                    <a:pt x="88" y="1974"/>
                    <a:pt x="91" y="1972"/>
                    <a:pt x="93" y="1969"/>
                  </a:cubicBezTo>
                  <a:cubicBezTo>
                    <a:pt x="101" y="1973"/>
                    <a:pt x="112" y="1979"/>
                    <a:pt x="113" y="1983"/>
                  </a:cubicBezTo>
                  <a:cubicBezTo>
                    <a:pt x="113" y="1984"/>
                    <a:pt x="113" y="1984"/>
                    <a:pt x="114" y="1985"/>
                  </a:cubicBezTo>
                  <a:cubicBezTo>
                    <a:pt x="114" y="1986"/>
                    <a:pt x="115" y="1986"/>
                    <a:pt x="117" y="1987"/>
                  </a:cubicBezTo>
                  <a:cubicBezTo>
                    <a:pt x="118" y="1987"/>
                    <a:pt x="118" y="1988"/>
                    <a:pt x="119" y="1988"/>
                  </a:cubicBezTo>
                  <a:cubicBezTo>
                    <a:pt x="119" y="2018"/>
                    <a:pt x="122" y="2047"/>
                    <a:pt x="126" y="2075"/>
                  </a:cubicBezTo>
                  <a:cubicBezTo>
                    <a:pt x="134" y="2123"/>
                    <a:pt x="126" y="2174"/>
                    <a:pt x="127" y="2223"/>
                  </a:cubicBezTo>
                  <a:cubicBezTo>
                    <a:pt x="126" y="2271"/>
                    <a:pt x="122" y="2318"/>
                    <a:pt x="113" y="2366"/>
                  </a:cubicBezTo>
                  <a:cubicBezTo>
                    <a:pt x="109" y="2398"/>
                    <a:pt x="102" y="2430"/>
                    <a:pt x="101" y="2462"/>
                  </a:cubicBezTo>
                  <a:cubicBezTo>
                    <a:pt x="99" y="2508"/>
                    <a:pt x="83" y="2554"/>
                    <a:pt x="83" y="2601"/>
                  </a:cubicBezTo>
                  <a:cubicBezTo>
                    <a:pt x="83" y="2635"/>
                    <a:pt x="77" y="2669"/>
                    <a:pt x="76" y="2703"/>
                  </a:cubicBezTo>
                  <a:cubicBezTo>
                    <a:pt x="74" y="2744"/>
                    <a:pt x="76" y="2784"/>
                    <a:pt x="74" y="2826"/>
                  </a:cubicBezTo>
                  <a:cubicBezTo>
                    <a:pt x="21" y="2865"/>
                    <a:pt x="40" y="2928"/>
                    <a:pt x="80" y="2986"/>
                  </a:cubicBezTo>
                  <a:cubicBezTo>
                    <a:pt x="80" y="2986"/>
                    <a:pt x="80" y="2987"/>
                    <a:pt x="80" y="2988"/>
                  </a:cubicBezTo>
                  <a:cubicBezTo>
                    <a:pt x="81" y="2989"/>
                    <a:pt x="81" y="2989"/>
                    <a:pt x="82" y="2990"/>
                  </a:cubicBezTo>
                  <a:lnTo>
                    <a:pt x="82" y="2991"/>
                  </a:lnTo>
                  <a:cubicBezTo>
                    <a:pt x="69" y="2999"/>
                    <a:pt x="66" y="3136"/>
                    <a:pt x="65" y="3153"/>
                  </a:cubicBezTo>
                  <a:cubicBezTo>
                    <a:pt x="62" y="3217"/>
                    <a:pt x="65" y="3279"/>
                    <a:pt x="57" y="3342"/>
                  </a:cubicBezTo>
                  <a:cubicBezTo>
                    <a:pt x="49" y="3400"/>
                    <a:pt x="56" y="3463"/>
                    <a:pt x="43" y="3519"/>
                  </a:cubicBezTo>
                  <a:cubicBezTo>
                    <a:pt x="35" y="3560"/>
                    <a:pt x="31" y="3601"/>
                    <a:pt x="31" y="3643"/>
                  </a:cubicBezTo>
                  <a:cubicBezTo>
                    <a:pt x="31" y="3647"/>
                    <a:pt x="31" y="3650"/>
                    <a:pt x="31" y="3654"/>
                  </a:cubicBezTo>
                  <a:cubicBezTo>
                    <a:pt x="31" y="3653"/>
                    <a:pt x="30" y="3653"/>
                    <a:pt x="29" y="3653"/>
                  </a:cubicBezTo>
                  <a:cubicBezTo>
                    <a:pt x="28" y="3653"/>
                    <a:pt x="27" y="3653"/>
                    <a:pt x="26" y="3654"/>
                  </a:cubicBezTo>
                  <a:cubicBezTo>
                    <a:pt x="25" y="3654"/>
                    <a:pt x="25" y="3655"/>
                    <a:pt x="24" y="3656"/>
                  </a:cubicBezTo>
                  <a:lnTo>
                    <a:pt x="24" y="3657"/>
                  </a:lnTo>
                  <a:lnTo>
                    <a:pt x="22" y="3661"/>
                  </a:lnTo>
                  <a:cubicBezTo>
                    <a:pt x="0" y="3671"/>
                    <a:pt x="6" y="3711"/>
                    <a:pt x="8" y="3730"/>
                  </a:cubicBezTo>
                  <a:cubicBezTo>
                    <a:pt x="11" y="3759"/>
                    <a:pt x="12" y="3788"/>
                    <a:pt x="12" y="3816"/>
                  </a:cubicBezTo>
                  <a:cubicBezTo>
                    <a:pt x="12" y="3858"/>
                    <a:pt x="9" y="3900"/>
                    <a:pt x="4" y="3942"/>
                  </a:cubicBezTo>
                  <a:cubicBezTo>
                    <a:pt x="3" y="3942"/>
                    <a:pt x="3" y="3943"/>
                    <a:pt x="3" y="3944"/>
                  </a:cubicBezTo>
                  <a:cubicBezTo>
                    <a:pt x="3" y="3946"/>
                    <a:pt x="4" y="3947"/>
                    <a:pt x="5" y="3949"/>
                  </a:cubicBezTo>
                  <a:cubicBezTo>
                    <a:pt x="6" y="3950"/>
                    <a:pt x="7" y="3953"/>
                    <a:pt x="9" y="3954"/>
                  </a:cubicBezTo>
                  <a:cubicBezTo>
                    <a:pt x="10" y="3957"/>
                    <a:pt x="12" y="3961"/>
                    <a:pt x="14" y="3964"/>
                  </a:cubicBezTo>
                  <a:cubicBezTo>
                    <a:pt x="16" y="3968"/>
                    <a:pt x="19" y="3972"/>
                    <a:pt x="22" y="3975"/>
                  </a:cubicBezTo>
                  <a:cubicBezTo>
                    <a:pt x="19" y="3994"/>
                    <a:pt x="17" y="4013"/>
                    <a:pt x="16" y="4033"/>
                  </a:cubicBezTo>
                  <a:cubicBezTo>
                    <a:pt x="15" y="4040"/>
                    <a:pt x="15" y="4047"/>
                    <a:pt x="15" y="4055"/>
                  </a:cubicBezTo>
                  <a:cubicBezTo>
                    <a:pt x="15" y="4062"/>
                    <a:pt x="15" y="4070"/>
                    <a:pt x="16" y="4078"/>
                  </a:cubicBezTo>
                  <a:cubicBezTo>
                    <a:pt x="17" y="4079"/>
                    <a:pt x="17" y="4080"/>
                    <a:pt x="18" y="4081"/>
                  </a:cubicBezTo>
                  <a:cubicBezTo>
                    <a:pt x="19" y="4083"/>
                    <a:pt x="21" y="4085"/>
                    <a:pt x="23" y="4086"/>
                  </a:cubicBezTo>
                  <a:cubicBezTo>
                    <a:pt x="24" y="4087"/>
                    <a:pt x="24" y="4087"/>
                    <a:pt x="24" y="4087"/>
                  </a:cubicBezTo>
                  <a:cubicBezTo>
                    <a:pt x="19" y="4104"/>
                    <a:pt x="42" y="4142"/>
                    <a:pt x="48" y="4152"/>
                  </a:cubicBezTo>
                  <a:cubicBezTo>
                    <a:pt x="73" y="4196"/>
                    <a:pt x="108" y="4233"/>
                    <a:pt x="150" y="4260"/>
                  </a:cubicBezTo>
                  <a:cubicBezTo>
                    <a:pt x="178" y="4278"/>
                    <a:pt x="204" y="4301"/>
                    <a:pt x="232" y="4319"/>
                  </a:cubicBezTo>
                  <a:cubicBezTo>
                    <a:pt x="254" y="4333"/>
                    <a:pt x="280" y="4346"/>
                    <a:pt x="303" y="4360"/>
                  </a:cubicBezTo>
                  <a:cubicBezTo>
                    <a:pt x="303" y="4361"/>
                    <a:pt x="303" y="4362"/>
                    <a:pt x="304" y="4363"/>
                  </a:cubicBezTo>
                  <a:cubicBezTo>
                    <a:pt x="306" y="4365"/>
                    <a:pt x="307" y="4367"/>
                    <a:pt x="310" y="4369"/>
                  </a:cubicBezTo>
                  <a:cubicBezTo>
                    <a:pt x="313" y="4370"/>
                    <a:pt x="316" y="4371"/>
                    <a:pt x="319" y="4371"/>
                  </a:cubicBezTo>
                  <a:lnTo>
                    <a:pt x="320" y="4371"/>
                  </a:lnTo>
                  <a:lnTo>
                    <a:pt x="326" y="4375"/>
                  </a:lnTo>
                  <a:cubicBezTo>
                    <a:pt x="335" y="4381"/>
                    <a:pt x="344" y="4386"/>
                    <a:pt x="353" y="4392"/>
                  </a:cubicBezTo>
                  <a:cubicBezTo>
                    <a:pt x="364" y="4398"/>
                    <a:pt x="376" y="4404"/>
                    <a:pt x="387" y="4409"/>
                  </a:cubicBezTo>
                  <a:lnTo>
                    <a:pt x="394" y="4419"/>
                  </a:lnTo>
                  <a:cubicBezTo>
                    <a:pt x="406" y="4436"/>
                    <a:pt x="421" y="4449"/>
                    <a:pt x="439" y="4460"/>
                  </a:cubicBezTo>
                  <a:cubicBezTo>
                    <a:pt x="440" y="4460"/>
                    <a:pt x="442" y="4461"/>
                    <a:pt x="443" y="4462"/>
                  </a:cubicBezTo>
                  <a:cubicBezTo>
                    <a:pt x="488" y="4489"/>
                    <a:pt x="518" y="4521"/>
                    <a:pt x="570" y="4534"/>
                  </a:cubicBezTo>
                  <a:cubicBezTo>
                    <a:pt x="653" y="4552"/>
                    <a:pt x="729" y="4589"/>
                    <a:pt x="812" y="4609"/>
                  </a:cubicBezTo>
                  <a:cubicBezTo>
                    <a:pt x="875" y="4624"/>
                    <a:pt x="939" y="4633"/>
                    <a:pt x="1004" y="4637"/>
                  </a:cubicBezTo>
                  <a:cubicBezTo>
                    <a:pt x="1036" y="4640"/>
                    <a:pt x="1084" y="4652"/>
                    <a:pt x="1118" y="4641"/>
                  </a:cubicBezTo>
                  <a:cubicBezTo>
                    <a:pt x="1120" y="4641"/>
                    <a:pt x="1123" y="4641"/>
                    <a:pt x="1126" y="4641"/>
                  </a:cubicBezTo>
                  <a:cubicBezTo>
                    <a:pt x="1134" y="4641"/>
                    <a:pt x="1141" y="4638"/>
                    <a:pt x="1148" y="4635"/>
                  </a:cubicBezTo>
                  <a:cubicBezTo>
                    <a:pt x="1150" y="4634"/>
                    <a:pt x="1151" y="4634"/>
                    <a:pt x="1152" y="4633"/>
                  </a:cubicBezTo>
                  <a:cubicBezTo>
                    <a:pt x="1161" y="4635"/>
                    <a:pt x="1169" y="4636"/>
                    <a:pt x="1178" y="4638"/>
                  </a:cubicBezTo>
                  <a:cubicBezTo>
                    <a:pt x="1217" y="4665"/>
                    <a:pt x="1277" y="4673"/>
                    <a:pt x="1324" y="4675"/>
                  </a:cubicBezTo>
                  <a:cubicBezTo>
                    <a:pt x="1398" y="4678"/>
                    <a:pt x="1473" y="4675"/>
                    <a:pt x="1547" y="4675"/>
                  </a:cubicBezTo>
                  <a:cubicBezTo>
                    <a:pt x="1571" y="4675"/>
                    <a:pt x="1596" y="4673"/>
                    <a:pt x="1620" y="4670"/>
                  </a:cubicBezTo>
                  <a:lnTo>
                    <a:pt x="1646" y="4670"/>
                  </a:lnTo>
                  <a:cubicBezTo>
                    <a:pt x="1665" y="4670"/>
                    <a:pt x="1702" y="4677"/>
                    <a:pt x="1720" y="4670"/>
                  </a:cubicBezTo>
                  <a:cubicBezTo>
                    <a:pt x="1737" y="4665"/>
                    <a:pt x="1755" y="4663"/>
                    <a:pt x="1773" y="4662"/>
                  </a:cubicBezTo>
                  <a:cubicBezTo>
                    <a:pt x="1810" y="4661"/>
                    <a:pt x="1848" y="4657"/>
                    <a:pt x="1885" y="4652"/>
                  </a:cubicBezTo>
                  <a:cubicBezTo>
                    <a:pt x="1917" y="4650"/>
                    <a:pt x="1959" y="4656"/>
                    <a:pt x="1989" y="4646"/>
                  </a:cubicBezTo>
                  <a:cubicBezTo>
                    <a:pt x="1993" y="4645"/>
                    <a:pt x="1997" y="4643"/>
                    <a:pt x="2001" y="4642"/>
                  </a:cubicBezTo>
                  <a:cubicBezTo>
                    <a:pt x="2037" y="4642"/>
                    <a:pt x="2072" y="4642"/>
                    <a:pt x="2106" y="4642"/>
                  </a:cubicBezTo>
                  <a:cubicBezTo>
                    <a:pt x="2171" y="4641"/>
                    <a:pt x="2236" y="4634"/>
                    <a:pt x="2300" y="4623"/>
                  </a:cubicBezTo>
                  <a:cubicBezTo>
                    <a:pt x="2316" y="4620"/>
                    <a:pt x="2331" y="4613"/>
                    <a:pt x="2345" y="4606"/>
                  </a:cubicBezTo>
                  <a:cubicBezTo>
                    <a:pt x="2360" y="4597"/>
                    <a:pt x="2373" y="4586"/>
                    <a:pt x="2384" y="4573"/>
                  </a:cubicBezTo>
                  <a:lnTo>
                    <a:pt x="2396" y="4569"/>
                  </a:lnTo>
                  <a:cubicBezTo>
                    <a:pt x="2436" y="4586"/>
                    <a:pt x="2493" y="4592"/>
                    <a:pt x="2517" y="4549"/>
                  </a:cubicBezTo>
                  <a:cubicBezTo>
                    <a:pt x="2517" y="4548"/>
                    <a:pt x="2518" y="4546"/>
                    <a:pt x="2518" y="4545"/>
                  </a:cubicBezTo>
                  <a:cubicBezTo>
                    <a:pt x="2518" y="4548"/>
                    <a:pt x="2521" y="4545"/>
                    <a:pt x="2535" y="4543"/>
                  </a:cubicBezTo>
                  <a:cubicBezTo>
                    <a:pt x="2562" y="4537"/>
                    <a:pt x="2589" y="4529"/>
                    <a:pt x="2614" y="4518"/>
                  </a:cubicBezTo>
                  <a:cubicBezTo>
                    <a:pt x="2637" y="4508"/>
                    <a:pt x="2653" y="4489"/>
                    <a:pt x="2677" y="4479"/>
                  </a:cubicBezTo>
                  <a:cubicBezTo>
                    <a:pt x="2699" y="4472"/>
                    <a:pt x="2720" y="4462"/>
                    <a:pt x="2740" y="4451"/>
                  </a:cubicBezTo>
                  <a:cubicBezTo>
                    <a:pt x="2793" y="4415"/>
                    <a:pt x="2852" y="4397"/>
                    <a:pt x="2885" y="4340"/>
                  </a:cubicBezTo>
                  <a:cubicBezTo>
                    <a:pt x="2919" y="4315"/>
                    <a:pt x="2952" y="4288"/>
                    <a:pt x="2983" y="4259"/>
                  </a:cubicBezTo>
                  <a:cubicBezTo>
                    <a:pt x="3006" y="4238"/>
                    <a:pt x="3021" y="4210"/>
                    <a:pt x="3042" y="4188"/>
                  </a:cubicBezTo>
                  <a:cubicBezTo>
                    <a:pt x="3056" y="4176"/>
                    <a:pt x="3067" y="4162"/>
                    <a:pt x="3076" y="4146"/>
                  </a:cubicBezTo>
                  <a:cubicBezTo>
                    <a:pt x="3084" y="4132"/>
                    <a:pt x="3090" y="4117"/>
                    <a:pt x="3094" y="4101"/>
                  </a:cubicBezTo>
                  <a:cubicBezTo>
                    <a:pt x="3095" y="4101"/>
                    <a:pt x="3095" y="4100"/>
                    <a:pt x="3095" y="4100"/>
                  </a:cubicBezTo>
                  <a:cubicBezTo>
                    <a:pt x="3096" y="4100"/>
                    <a:pt x="3097" y="4098"/>
                    <a:pt x="3098" y="4097"/>
                  </a:cubicBezTo>
                  <a:cubicBezTo>
                    <a:pt x="3098" y="4095"/>
                    <a:pt x="3099" y="4095"/>
                    <a:pt x="3099" y="4094"/>
                  </a:cubicBezTo>
                  <a:cubicBezTo>
                    <a:pt x="3100" y="4088"/>
                    <a:pt x="3101" y="4082"/>
                    <a:pt x="3101" y="4076"/>
                  </a:cubicBezTo>
                  <a:cubicBezTo>
                    <a:pt x="3101" y="4070"/>
                    <a:pt x="3100" y="4064"/>
                    <a:pt x="3099" y="4058"/>
                  </a:cubicBezTo>
                  <a:cubicBezTo>
                    <a:pt x="3100" y="4053"/>
                    <a:pt x="3100" y="4048"/>
                    <a:pt x="3100" y="4043"/>
                  </a:cubicBezTo>
                  <a:cubicBezTo>
                    <a:pt x="3100" y="4030"/>
                    <a:pt x="3099" y="4017"/>
                    <a:pt x="3097" y="4004"/>
                  </a:cubicBezTo>
                  <a:cubicBezTo>
                    <a:pt x="3097" y="4003"/>
                    <a:pt x="3096" y="4002"/>
                    <a:pt x="3096" y="4001"/>
                  </a:cubicBezTo>
                  <a:cubicBezTo>
                    <a:pt x="3095" y="3999"/>
                    <a:pt x="3094" y="3998"/>
                    <a:pt x="3093" y="3998"/>
                  </a:cubicBezTo>
                  <a:cubicBezTo>
                    <a:pt x="3092" y="3997"/>
                    <a:pt x="3092" y="3998"/>
                    <a:pt x="3092" y="3998"/>
                  </a:cubicBezTo>
                  <a:cubicBezTo>
                    <a:pt x="3099" y="3982"/>
                    <a:pt x="3103" y="3966"/>
                    <a:pt x="3103" y="3949"/>
                  </a:cubicBezTo>
                  <a:cubicBezTo>
                    <a:pt x="3103" y="3943"/>
                    <a:pt x="3103" y="3937"/>
                    <a:pt x="3102" y="3931"/>
                  </a:cubicBezTo>
                  <a:lnTo>
                    <a:pt x="3102" y="3930"/>
                  </a:lnTo>
                  <a:cubicBezTo>
                    <a:pt x="3102" y="3929"/>
                    <a:pt x="3102" y="3929"/>
                    <a:pt x="3102" y="3928"/>
                  </a:cubicBezTo>
                  <a:cubicBezTo>
                    <a:pt x="3104" y="3908"/>
                    <a:pt x="3105" y="3887"/>
                    <a:pt x="3105" y="3866"/>
                  </a:cubicBezTo>
                  <a:cubicBezTo>
                    <a:pt x="3105" y="3805"/>
                    <a:pt x="3097" y="3743"/>
                    <a:pt x="3081" y="3683"/>
                  </a:cubicBezTo>
                  <a:cubicBezTo>
                    <a:pt x="3081" y="3683"/>
                    <a:pt x="3080" y="3683"/>
                    <a:pt x="3080" y="3682"/>
                  </a:cubicBezTo>
                  <a:lnTo>
                    <a:pt x="3079" y="3681"/>
                  </a:lnTo>
                  <a:cubicBezTo>
                    <a:pt x="3078" y="3681"/>
                    <a:pt x="3078" y="3681"/>
                    <a:pt x="3077" y="3681"/>
                  </a:cubicBezTo>
                  <a:cubicBezTo>
                    <a:pt x="3077" y="3681"/>
                    <a:pt x="3076" y="3681"/>
                    <a:pt x="3075" y="3681"/>
                  </a:cubicBezTo>
                  <a:lnTo>
                    <a:pt x="3074" y="3682"/>
                  </a:lnTo>
                  <a:cubicBezTo>
                    <a:pt x="3074" y="3683"/>
                    <a:pt x="3074" y="3683"/>
                    <a:pt x="3074" y="3683"/>
                  </a:cubicBezTo>
                  <a:cubicBezTo>
                    <a:pt x="3074" y="3686"/>
                    <a:pt x="3072" y="3689"/>
                    <a:pt x="3072" y="3691"/>
                  </a:cubicBezTo>
                  <a:cubicBezTo>
                    <a:pt x="3071" y="3690"/>
                    <a:pt x="3070" y="3689"/>
                    <a:pt x="3070" y="3688"/>
                  </a:cubicBezTo>
                  <a:cubicBezTo>
                    <a:pt x="3075" y="3646"/>
                    <a:pt x="3060" y="3606"/>
                    <a:pt x="3061" y="3564"/>
                  </a:cubicBezTo>
                  <a:cubicBezTo>
                    <a:pt x="3061" y="3537"/>
                    <a:pt x="3052" y="3508"/>
                    <a:pt x="3051" y="3480"/>
                  </a:cubicBezTo>
                  <a:cubicBezTo>
                    <a:pt x="3050" y="3455"/>
                    <a:pt x="3047" y="3432"/>
                    <a:pt x="3047" y="3407"/>
                  </a:cubicBezTo>
                  <a:cubicBezTo>
                    <a:pt x="3047" y="3343"/>
                    <a:pt x="3056" y="3280"/>
                    <a:pt x="3054" y="3217"/>
                  </a:cubicBezTo>
                  <a:cubicBezTo>
                    <a:pt x="3052" y="3183"/>
                    <a:pt x="3052" y="3150"/>
                    <a:pt x="3052" y="3117"/>
                  </a:cubicBezTo>
                  <a:cubicBezTo>
                    <a:pt x="3052" y="3110"/>
                    <a:pt x="3045" y="3070"/>
                    <a:pt x="3046" y="3052"/>
                  </a:cubicBezTo>
                  <a:cubicBezTo>
                    <a:pt x="3049" y="3048"/>
                    <a:pt x="3051" y="3044"/>
                    <a:pt x="3054" y="3040"/>
                  </a:cubicBezTo>
                  <a:cubicBezTo>
                    <a:pt x="3063" y="3025"/>
                    <a:pt x="3070" y="3009"/>
                    <a:pt x="3076" y="2992"/>
                  </a:cubicBezTo>
                  <a:cubicBezTo>
                    <a:pt x="3091" y="2951"/>
                    <a:pt x="3085" y="2901"/>
                    <a:pt x="3044" y="2888"/>
                  </a:cubicBezTo>
                  <a:cubicBezTo>
                    <a:pt x="3044" y="2888"/>
                    <a:pt x="3044" y="2887"/>
                    <a:pt x="3044" y="2886"/>
                  </a:cubicBezTo>
                  <a:lnTo>
                    <a:pt x="3044" y="2885"/>
                  </a:lnTo>
                  <a:cubicBezTo>
                    <a:pt x="3047" y="2804"/>
                    <a:pt x="3034" y="2726"/>
                    <a:pt x="3033" y="2646"/>
                  </a:cubicBezTo>
                  <a:cubicBezTo>
                    <a:pt x="3030" y="2535"/>
                    <a:pt x="3019" y="2424"/>
                    <a:pt x="3020" y="2312"/>
                  </a:cubicBezTo>
                  <a:cubicBezTo>
                    <a:pt x="3020" y="2280"/>
                    <a:pt x="3014" y="2247"/>
                    <a:pt x="3012" y="2214"/>
                  </a:cubicBezTo>
                  <a:cubicBezTo>
                    <a:pt x="3011" y="2173"/>
                    <a:pt x="3008" y="2132"/>
                    <a:pt x="3003" y="2091"/>
                  </a:cubicBezTo>
                  <a:cubicBezTo>
                    <a:pt x="3002" y="2080"/>
                    <a:pt x="3000" y="2068"/>
                    <a:pt x="3000" y="2056"/>
                  </a:cubicBezTo>
                  <a:cubicBezTo>
                    <a:pt x="3001" y="2056"/>
                    <a:pt x="3001" y="2056"/>
                    <a:pt x="3002" y="2056"/>
                  </a:cubicBezTo>
                  <a:cubicBezTo>
                    <a:pt x="3003" y="2056"/>
                    <a:pt x="3004" y="2056"/>
                    <a:pt x="3005" y="2056"/>
                  </a:cubicBezTo>
                  <a:cubicBezTo>
                    <a:pt x="3006" y="2055"/>
                    <a:pt x="3006" y="2055"/>
                    <a:pt x="3007" y="2054"/>
                  </a:cubicBezTo>
                  <a:cubicBezTo>
                    <a:pt x="3008" y="2053"/>
                    <a:pt x="3007" y="2053"/>
                    <a:pt x="3007" y="2053"/>
                  </a:cubicBezTo>
                  <a:moveTo>
                    <a:pt x="3075" y="1957"/>
                  </a:moveTo>
                  <a:cubicBezTo>
                    <a:pt x="3078" y="1959"/>
                    <a:pt x="3079" y="1961"/>
                    <a:pt x="3079" y="1963"/>
                  </a:cubicBezTo>
                  <a:cubicBezTo>
                    <a:pt x="3076" y="1964"/>
                    <a:pt x="3073" y="1966"/>
                    <a:pt x="3070" y="1967"/>
                  </a:cubicBezTo>
                  <a:cubicBezTo>
                    <a:pt x="3070" y="1963"/>
                    <a:pt x="3070" y="1959"/>
                    <a:pt x="3070" y="1954"/>
                  </a:cubicBezTo>
                  <a:cubicBezTo>
                    <a:pt x="3071" y="1955"/>
                    <a:pt x="3073" y="1956"/>
                    <a:pt x="3075" y="1957"/>
                  </a:cubicBezTo>
                  <a:moveTo>
                    <a:pt x="58" y="1941"/>
                  </a:moveTo>
                  <a:lnTo>
                    <a:pt x="59" y="1943"/>
                  </a:lnTo>
                  <a:cubicBezTo>
                    <a:pt x="59" y="1943"/>
                    <a:pt x="58" y="1942"/>
                    <a:pt x="58" y="1941"/>
                  </a:cubicBezTo>
                  <a:moveTo>
                    <a:pt x="72" y="1909"/>
                  </a:moveTo>
                  <a:lnTo>
                    <a:pt x="69" y="1919"/>
                  </a:lnTo>
                  <a:cubicBezTo>
                    <a:pt x="65" y="1915"/>
                    <a:pt x="62" y="1910"/>
                    <a:pt x="59" y="1906"/>
                  </a:cubicBezTo>
                  <a:cubicBezTo>
                    <a:pt x="59" y="1899"/>
                    <a:pt x="61" y="1891"/>
                    <a:pt x="63" y="1884"/>
                  </a:cubicBezTo>
                  <a:cubicBezTo>
                    <a:pt x="64" y="1880"/>
                    <a:pt x="66" y="1876"/>
                    <a:pt x="68" y="1871"/>
                  </a:cubicBezTo>
                  <a:cubicBezTo>
                    <a:pt x="72" y="1869"/>
                    <a:pt x="77" y="1867"/>
                    <a:pt x="82" y="1866"/>
                  </a:cubicBezTo>
                  <a:cubicBezTo>
                    <a:pt x="79" y="1880"/>
                    <a:pt x="75" y="1895"/>
                    <a:pt x="72" y="1909"/>
                  </a:cubicBezTo>
                  <a:moveTo>
                    <a:pt x="88" y="1826"/>
                  </a:moveTo>
                  <a:lnTo>
                    <a:pt x="85" y="1827"/>
                  </a:lnTo>
                  <a:cubicBezTo>
                    <a:pt x="87" y="1822"/>
                    <a:pt x="88" y="1817"/>
                    <a:pt x="90" y="1813"/>
                  </a:cubicBezTo>
                  <a:cubicBezTo>
                    <a:pt x="89" y="1817"/>
                    <a:pt x="89" y="1821"/>
                    <a:pt x="88" y="1826"/>
                  </a:cubicBezTo>
                  <a:moveTo>
                    <a:pt x="121" y="1960"/>
                  </a:moveTo>
                  <a:lnTo>
                    <a:pt x="116" y="1957"/>
                  </a:lnTo>
                  <a:cubicBezTo>
                    <a:pt x="113" y="1956"/>
                    <a:pt x="110" y="1955"/>
                    <a:pt x="107" y="1953"/>
                  </a:cubicBezTo>
                  <a:cubicBezTo>
                    <a:pt x="108" y="1953"/>
                    <a:pt x="108" y="1952"/>
                    <a:pt x="109" y="1951"/>
                  </a:cubicBezTo>
                  <a:cubicBezTo>
                    <a:pt x="115" y="1939"/>
                    <a:pt x="121" y="1927"/>
                    <a:pt x="124" y="1914"/>
                  </a:cubicBezTo>
                  <a:cubicBezTo>
                    <a:pt x="122" y="1929"/>
                    <a:pt x="121" y="1944"/>
                    <a:pt x="120" y="1960"/>
                  </a:cubicBezTo>
                  <a:lnTo>
                    <a:pt x="121" y="1960"/>
                  </a:lnTo>
                  <a:moveTo>
                    <a:pt x="1062" y="122"/>
                  </a:moveTo>
                  <a:cubicBezTo>
                    <a:pt x="1062" y="118"/>
                    <a:pt x="1062" y="114"/>
                    <a:pt x="1062" y="110"/>
                  </a:cubicBezTo>
                  <a:cubicBezTo>
                    <a:pt x="1062" y="85"/>
                    <a:pt x="1065" y="61"/>
                    <a:pt x="1071" y="38"/>
                  </a:cubicBezTo>
                  <a:cubicBezTo>
                    <a:pt x="1077" y="15"/>
                    <a:pt x="1072" y="38"/>
                    <a:pt x="1073" y="38"/>
                  </a:cubicBezTo>
                  <a:cubicBezTo>
                    <a:pt x="1098" y="36"/>
                    <a:pt x="1122" y="35"/>
                    <a:pt x="1147" y="35"/>
                  </a:cubicBezTo>
                  <a:cubicBezTo>
                    <a:pt x="1172" y="35"/>
                    <a:pt x="1197" y="36"/>
                    <a:pt x="1222" y="38"/>
                  </a:cubicBezTo>
                  <a:cubicBezTo>
                    <a:pt x="1216" y="50"/>
                    <a:pt x="1214" y="65"/>
                    <a:pt x="1223" y="73"/>
                  </a:cubicBezTo>
                  <a:lnTo>
                    <a:pt x="1224" y="73"/>
                  </a:lnTo>
                  <a:cubicBezTo>
                    <a:pt x="1224" y="74"/>
                    <a:pt x="1225" y="74"/>
                    <a:pt x="1226" y="74"/>
                  </a:cubicBezTo>
                  <a:cubicBezTo>
                    <a:pt x="1227" y="74"/>
                    <a:pt x="1227" y="74"/>
                    <a:pt x="1228" y="73"/>
                  </a:cubicBezTo>
                  <a:cubicBezTo>
                    <a:pt x="1232" y="71"/>
                    <a:pt x="1235" y="68"/>
                    <a:pt x="1237" y="64"/>
                  </a:cubicBezTo>
                  <a:cubicBezTo>
                    <a:pt x="1239" y="60"/>
                    <a:pt x="1241" y="56"/>
                    <a:pt x="1241" y="52"/>
                  </a:cubicBezTo>
                  <a:cubicBezTo>
                    <a:pt x="1241" y="47"/>
                    <a:pt x="1243" y="43"/>
                    <a:pt x="1244" y="39"/>
                  </a:cubicBezTo>
                  <a:cubicBezTo>
                    <a:pt x="1269" y="39"/>
                    <a:pt x="1293" y="40"/>
                    <a:pt x="1318" y="39"/>
                  </a:cubicBezTo>
                  <a:cubicBezTo>
                    <a:pt x="1409" y="33"/>
                    <a:pt x="1503" y="13"/>
                    <a:pt x="1596" y="30"/>
                  </a:cubicBezTo>
                  <a:cubicBezTo>
                    <a:pt x="1669" y="44"/>
                    <a:pt x="1740" y="76"/>
                    <a:pt x="1816" y="74"/>
                  </a:cubicBezTo>
                  <a:cubicBezTo>
                    <a:pt x="1824" y="74"/>
                    <a:pt x="1833" y="73"/>
                    <a:pt x="1842" y="72"/>
                  </a:cubicBezTo>
                  <a:cubicBezTo>
                    <a:pt x="1842" y="74"/>
                    <a:pt x="1842" y="75"/>
                    <a:pt x="1841" y="76"/>
                  </a:cubicBezTo>
                  <a:cubicBezTo>
                    <a:pt x="1840" y="79"/>
                    <a:pt x="1840" y="81"/>
                    <a:pt x="1840" y="83"/>
                  </a:cubicBezTo>
                  <a:cubicBezTo>
                    <a:pt x="1840" y="88"/>
                    <a:pt x="1841" y="93"/>
                    <a:pt x="1843" y="97"/>
                  </a:cubicBezTo>
                  <a:cubicBezTo>
                    <a:pt x="1846" y="103"/>
                    <a:pt x="1855" y="101"/>
                    <a:pt x="1856" y="96"/>
                  </a:cubicBezTo>
                  <a:cubicBezTo>
                    <a:pt x="1858" y="90"/>
                    <a:pt x="1859" y="84"/>
                    <a:pt x="1859" y="78"/>
                  </a:cubicBezTo>
                  <a:cubicBezTo>
                    <a:pt x="1859" y="75"/>
                    <a:pt x="1861" y="72"/>
                    <a:pt x="1862" y="69"/>
                  </a:cubicBezTo>
                  <a:cubicBezTo>
                    <a:pt x="1929" y="59"/>
                    <a:pt x="1992" y="33"/>
                    <a:pt x="2061" y="28"/>
                  </a:cubicBezTo>
                  <a:cubicBezTo>
                    <a:pt x="2063" y="28"/>
                    <a:pt x="2065" y="27"/>
                    <a:pt x="2067" y="26"/>
                  </a:cubicBezTo>
                  <a:cubicBezTo>
                    <a:pt x="2068" y="26"/>
                    <a:pt x="2070" y="24"/>
                    <a:pt x="2071" y="23"/>
                  </a:cubicBezTo>
                  <a:cubicBezTo>
                    <a:pt x="2072" y="41"/>
                    <a:pt x="2073" y="59"/>
                    <a:pt x="2073" y="77"/>
                  </a:cubicBezTo>
                  <a:cubicBezTo>
                    <a:pt x="2073" y="80"/>
                    <a:pt x="2073" y="84"/>
                    <a:pt x="2073" y="87"/>
                  </a:cubicBezTo>
                  <a:cubicBezTo>
                    <a:pt x="2071" y="133"/>
                    <a:pt x="2090" y="186"/>
                    <a:pt x="2066" y="229"/>
                  </a:cubicBezTo>
                  <a:lnTo>
                    <a:pt x="2064" y="229"/>
                  </a:lnTo>
                  <a:cubicBezTo>
                    <a:pt x="2064" y="228"/>
                    <a:pt x="2064" y="227"/>
                    <a:pt x="2064" y="227"/>
                  </a:cubicBezTo>
                  <a:cubicBezTo>
                    <a:pt x="2064" y="216"/>
                    <a:pt x="2062" y="206"/>
                    <a:pt x="2058" y="196"/>
                  </a:cubicBezTo>
                  <a:cubicBezTo>
                    <a:pt x="2055" y="190"/>
                    <a:pt x="2053" y="184"/>
                    <a:pt x="2051" y="178"/>
                  </a:cubicBezTo>
                  <a:cubicBezTo>
                    <a:pt x="2046" y="158"/>
                    <a:pt x="2043" y="138"/>
                    <a:pt x="2043" y="118"/>
                  </a:cubicBezTo>
                  <a:cubicBezTo>
                    <a:pt x="2043" y="115"/>
                    <a:pt x="2043" y="112"/>
                    <a:pt x="2043" y="109"/>
                  </a:cubicBezTo>
                  <a:cubicBezTo>
                    <a:pt x="2043" y="108"/>
                    <a:pt x="2043" y="108"/>
                    <a:pt x="2043" y="107"/>
                  </a:cubicBezTo>
                  <a:cubicBezTo>
                    <a:pt x="2043" y="107"/>
                    <a:pt x="2042" y="107"/>
                    <a:pt x="2042" y="106"/>
                  </a:cubicBezTo>
                  <a:lnTo>
                    <a:pt x="2041" y="106"/>
                  </a:lnTo>
                  <a:cubicBezTo>
                    <a:pt x="2040" y="106"/>
                    <a:pt x="2040" y="106"/>
                    <a:pt x="2040" y="106"/>
                  </a:cubicBezTo>
                  <a:cubicBezTo>
                    <a:pt x="2039" y="107"/>
                    <a:pt x="2039" y="107"/>
                    <a:pt x="2039" y="107"/>
                  </a:cubicBezTo>
                  <a:cubicBezTo>
                    <a:pt x="2038" y="108"/>
                    <a:pt x="2038" y="108"/>
                    <a:pt x="2038" y="109"/>
                  </a:cubicBezTo>
                  <a:cubicBezTo>
                    <a:pt x="2038" y="122"/>
                    <a:pt x="2038" y="136"/>
                    <a:pt x="2037" y="150"/>
                  </a:cubicBezTo>
                  <a:cubicBezTo>
                    <a:pt x="2035" y="160"/>
                    <a:pt x="2033" y="171"/>
                    <a:pt x="2033" y="181"/>
                  </a:cubicBezTo>
                  <a:cubicBezTo>
                    <a:pt x="2033" y="195"/>
                    <a:pt x="2031" y="208"/>
                    <a:pt x="2029" y="221"/>
                  </a:cubicBezTo>
                  <a:cubicBezTo>
                    <a:pt x="2026" y="214"/>
                    <a:pt x="2024" y="208"/>
                    <a:pt x="2023" y="201"/>
                  </a:cubicBezTo>
                  <a:cubicBezTo>
                    <a:pt x="2023" y="200"/>
                    <a:pt x="2023" y="199"/>
                    <a:pt x="2022" y="198"/>
                  </a:cubicBezTo>
                  <a:cubicBezTo>
                    <a:pt x="2021" y="197"/>
                    <a:pt x="2020" y="196"/>
                    <a:pt x="2019" y="195"/>
                  </a:cubicBezTo>
                  <a:cubicBezTo>
                    <a:pt x="2018" y="194"/>
                    <a:pt x="2016" y="194"/>
                    <a:pt x="2015" y="194"/>
                  </a:cubicBezTo>
                  <a:cubicBezTo>
                    <a:pt x="2014" y="194"/>
                    <a:pt x="2012" y="194"/>
                    <a:pt x="2011" y="195"/>
                  </a:cubicBezTo>
                  <a:cubicBezTo>
                    <a:pt x="2010" y="196"/>
                    <a:pt x="2009" y="197"/>
                    <a:pt x="2008" y="198"/>
                  </a:cubicBezTo>
                  <a:cubicBezTo>
                    <a:pt x="2007" y="199"/>
                    <a:pt x="2007" y="200"/>
                    <a:pt x="2007" y="201"/>
                  </a:cubicBezTo>
                  <a:cubicBezTo>
                    <a:pt x="2006" y="206"/>
                    <a:pt x="2006" y="211"/>
                    <a:pt x="2006" y="216"/>
                  </a:cubicBezTo>
                  <a:cubicBezTo>
                    <a:pt x="2006" y="225"/>
                    <a:pt x="2007" y="233"/>
                    <a:pt x="2009" y="240"/>
                  </a:cubicBezTo>
                  <a:cubicBezTo>
                    <a:pt x="2009" y="237"/>
                    <a:pt x="2006" y="235"/>
                    <a:pt x="2005" y="231"/>
                  </a:cubicBezTo>
                  <a:cubicBezTo>
                    <a:pt x="2003" y="220"/>
                    <a:pt x="2001" y="208"/>
                    <a:pt x="1999" y="197"/>
                  </a:cubicBezTo>
                  <a:cubicBezTo>
                    <a:pt x="1999" y="196"/>
                    <a:pt x="1999" y="195"/>
                    <a:pt x="1999" y="195"/>
                  </a:cubicBezTo>
                  <a:cubicBezTo>
                    <a:pt x="1998" y="194"/>
                    <a:pt x="1998" y="194"/>
                    <a:pt x="1997" y="193"/>
                  </a:cubicBezTo>
                  <a:cubicBezTo>
                    <a:pt x="1996" y="192"/>
                    <a:pt x="1996" y="193"/>
                    <a:pt x="1995" y="193"/>
                  </a:cubicBezTo>
                  <a:cubicBezTo>
                    <a:pt x="1994" y="193"/>
                    <a:pt x="1993" y="193"/>
                    <a:pt x="1993" y="193"/>
                  </a:cubicBezTo>
                  <a:cubicBezTo>
                    <a:pt x="1992" y="194"/>
                    <a:pt x="1992" y="194"/>
                    <a:pt x="1991" y="195"/>
                  </a:cubicBezTo>
                  <a:cubicBezTo>
                    <a:pt x="1991" y="195"/>
                    <a:pt x="1991" y="196"/>
                    <a:pt x="1991" y="197"/>
                  </a:cubicBezTo>
                  <a:cubicBezTo>
                    <a:pt x="1988" y="208"/>
                    <a:pt x="1986" y="219"/>
                    <a:pt x="1984" y="230"/>
                  </a:cubicBezTo>
                  <a:cubicBezTo>
                    <a:pt x="1984" y="230"/>
                    <a:pt x="1985" y="230"/>
                    <a:pt x="1984" y="229"/>
                  </a:cubicBezTo>
                  <a:cubicBezTo>
                    <a:pt x="1983" y="228"/>
                    <a:pt x="1983" y="228"/>
                    <a:pt x="1983" y="227"/>
                  </a:cubicBezTo>
                  <a:cubicBezTo>
                    <a:pt x="1980" y="221"/>
                    <a:pt x="1979" y="214"/>
                    <a:pt x="1978" y="207"/>
                  </a:cubicBezTo>
                  <a:cubicBezTo>
                    <a:pt x="1976" y="196"/>
                    <a:pt x="1976" y="184"/>
                    <a:pt x="1975" y="172"/>
                  </a:cubicBezTo>
                  <a:cubicBezTo>
                    <a:pt x="1975" y="167"/>
                    <a:pt x="1968" y="167"/>
                    <a:pt x="1968" y="172"/>
                  </a:cubicBezTo>
                  <a:cubicBezTo>
                    <a:pt x="1965" y="189"/>
                    <a:pt x="1964" y="206"/>
                    <a:pt x="1964" y="223"/>
                  </a:cubicBezTo>
                  <a:cubicBezTo>
                    <a:pt x="1964" y="224"/>
                    <a:pt x="1964" y="225"/>
                    <a:pt x="1964" y="225"/>
                  </a:cubicBezTo>
                  <a:cubicBezTo>
                    <a:pt x="1964" y="231"/>
                    <a:pt x="1966" y="236"/>
                    <a:pt x="1969" y="241"/>
                  </a:cubicBezTo>
                  <a:lnTo>
                    <a:pt x="1962" y="241"/>
                  </a:lnTo>
                  <a:cubicBezTo>
                    <a:pt x="1961" y="240"/>
                    <a:pt x="1961" y="239"/>
                    <a:pt x="1960" y="238"/>
                  </a:cubicBezTo>
                  <a:cubicBezTo>
                    <a:pt x="1959" y="237"/>
                    <a:pt x="1959" y="235"/>
                    <a:pt x="1957" y="235"/>
                  </a:cubicBezTo>
                  <a:cubicBezTo>
                    <a:pt x="1956" y="233"/>
                    <a:pt x="1955" y="232"/>
                    <a:pt x="1954" y="230"/>
                  </a:cubicBezTo>
                  <a:cubicBezTo>
                    <a:pt x="1953" y="228"/>
                    <a:pt x="1952" y="227"/>
                    <a:pt x="1952" y="225"/>
                  </a:cubicBezTo>
                  <a:cubicBezTo>
                    <a:pt x="1950" y="222"/>
                    <a:pt x="1950" y="218"/>
                    <a:pt x="1949" y="214"/>
                  </a:cubicBezTo>
                  <a:cubicBezTo>
                    <a:pt x="1947" y="211"/>
                    <a:pt x="1946" y="208"/>
                    <a:pt x="1945" y="204"/>
                  </a:cubicBezTo>
                  <a:cubicBezTo>
                    <a:pt x="1945" y="200"/>
                    <a:pt x="1937" y="198"/>
                    <a:pt x="1937" y="204"/>
                  </a:cubicBezTo>
                  <a:cubicBezTo>
                    <a:pt x="1936" y="210"/>
                    <a:pt x="1937" y="211"/>
                    <a:pt x="1937" y="214"/>
                  </a:cubicBezTo>
                  <a:cubicBezTo>
                    <a:pt x="1937" y="216"/>
                    <a:pt x="1934" y="224"/>
                    <a:pt x="1934" y="229"/>
                  </a:cubicBezTo>
                  <a:cubicBezTo>
                    <a:pt x="1934" y="233"/>
                    <a:pt x="1935" y="237"/>
                    <a:pt x="1937" y="240"/>
                  </a:cubicBezTo>
                  <a:lnTo>
                    <a:pt x="1923" y="238"/>
                  </a:lnTo>
                  <a:cubicBezTo>
                    <a:pt x="1920" y="227"/>
                    <a:pt x="1918" y="214"/>
                    <a:pt x="1918" y="202"/>
                  </a:cubicBezTo>
                  <a:cubicBezTo>
                    <a:pt x="1918" y="199"/>
                    <a:pt x="1918" y="196"/>
                    <a:pt x="1918" y="193"/>
                  </a:cubicBezTo>
                  <a:cubicBezTo>
                    <a:pt x="1918" y="189"/>
                    <a:pt x="1913" y="187"/>
                    <a:pt x="1911" y="191"/>
                  </a:cubicBezTo>
                  <a:cubicBezTo>
                    <a:pt x="1907" y="205"/>
                    <a:pt x="1905" y="220"/>
                    <a:pt x="1904" y="235"/>
                  </a:cubicBezTo>
                  <a:cubicBezTo>
                    <a:pt x="1900" y="233"/>
                    <a:pt x="1898" y="217"/>
                    <a:pt x="1897" y="212"/>
                  </a:cubicBezTo>
                  <a:cubicBezTo>
                    <a:pt x="1896" y="202"/>
                    <a:pt x="1894" y="194"/>
                    <a:pt x="1892" y="184"/>
                  </a:cubicBezTo>
                  <a:cubicBezTo>
                    <a:pt x="1892" y="184"/>
                    <a:pt x="1892" y="183"/>
                    <a:pt x="1891" y="183"/>
                  </a:cubicBezTo>
                  <a:lnTo>
                    <a:pt x="1890" y="183"/>
                  </a:lnTo>
                  <a:lnTo>
                    <a:pt x="1889" y="183"/>
                  </a:lnTo>
                  <a:lnTo>
                    <a:pt x="1888" y="184"/>
                  </a:lnTo>
                  <a:cubicBezTo>
                    <a:pt x="1886" y="194"/>
                    <a:pt x="1880" y="211"/>
                    <a:pt x="1879" y="226"/>
                  </a:cubicBezTo>
                  <a:cubicBezTo>
                    <a:pt x="1870" y="224"/>
                    <a:pt x="1867" y="185"/>
                    <a:pt x="1867" y="178"/>
                  </a:cubicBezTo>
                  <a:cubicBezTo>
                    <a:pt x="1867" y="176"/>
                    <a:pt x="1867" y="175"/>
                    <a:pt x="1867" y="173"/>
                  </a:cubicBezTo>
                  <a:cubicBezTo>
                    <a:pt x="1867" y="159"/>
                    <a:pt x="1866" y="146"/>
                    <a:pt x="1864" y="133"/>
                  </a:cubicBezTo>
                  <a:cubicBezTo>
                    <a:pt x="1864" y="132"/>
                    <a:pt x="1864" y="132"/>
                    <a:pt x="1864" y="132"/>
                  </a:cubicBezTo>
                  <a:cubicBezTo>
                    <a:pt x="1863" y="131"/>
                    <a:pt x="1863" y="131"/>
                    <a:pt x="1863" y="131"/>
                  </a:cubicBezTo>
                  <a:cubicBezTo>
                    <a:pt x="1862" y="130"/>
                    <a:pt x="1862" y="130"/>
                    <a:pt x="1862" y="130"/>
                  </a:cubicBezTo>
                  <a:cubicBezTo>
                    <a:pt x="1861" y="130"/>
                    <a:pt x="1861" y="130"/>
                    <a:pt x="1860" y="131"/>
                  </a:cubicBezTo>
                  <a:cubicBezTo>
                    <a:pt x="1860" y="131"/>
                    <a:pt x="1861" y="131"/>
                    <a:pt x="1860" y="132"/>
                  </a:cubicBezTo>
                  <a:cubicBezTo>
                    <a:pt x="1859" y="133"/>
                    <a:pt x="1859" y="132"/>
                    <a:pt x="1859" y="133"/>
                  </a:cubicBezTo>
                  <a:cubicBezTo>
                    <a:pt x="1858" y="141"/>
                    <a:pt x="1853" y="148"/>
                    <a:pt x="1853" y="156"/>
                  </a:cubicBezTo>
                  <a:cubicBezTo>
                    <a:pt x="1852" y="165"/>
                    <a:pt x="1852" y="175"/>
                    <a:pt x="1852" y="184"/>
                  </a:cubicBezTo>
                  <a:cubicBezTo>
                    <a:pt x="1852" y="193"/>
                    <a:pt x="1852" y="203"/>
                    <a:pt x="1853" y="212"/>
                  </a:cubicBezTo>
                  <a:cubicBezTo>
                    <a:pt x="1853" y="218"/>
                    <a:pt x="1854" y="224"/>
                    <a:pt x="1856" y="230"/>
                  </a:cubicBezTo>
                  <a:lnTo>
                    <a:pt x="1838" y="230"/>
                  </a:lnTo>
                  <a:cubicBezTo>
                    <a:pt x="1838" y="229"/>
                    <a:pt x="1838" y="229"/>
                    <a:pt x="1838" y="229"/>
                  </a:cubicBezTo>
                  <a:cubicBezTo>
                    <a:pt x="1837" y="227"/>
                    <a:pt x="1835" y="226"/>
                    <a:pt x="1834" y="225"/>
                  </a:cubicBezTo>
                  <a:cubicBezTo>
                    <a:pt x="1833" y="224"/>
                    <a:pt x="1832" y="224"/>
                    <a:pt x="1831" y="223"/>
                  </a:cubicBezTo>
                  <a:cubicBezTo>
                    <a:pt x="1833" y="223"/>
                    <a:pt x="1832" y="223"/>
                    <a:pt x="1831" y="219"/>
                  </a:cubicBezTo>
                  <a:lnTo>
                    <a:pt x="1826" y="204"/>
                  </a:lnTo>
                  <a:cubicBezTo>
                    <a:pt x="1825" y="201"/>
                    <a:pt x="1822" y="198"/>
                    <a:pt x="1821" y="194"/>
                  </a:cubicBezTo>
                  <a:cubicBezTo>
                    <a:pt x="1821" y="193"/>
                    <a:pt x="1821" y="193"/>
                    <a:pt x="1820" y="192"/>
                  </a:cubicBezTo>
                  <a:cubicBezTo>
                    <a:pt x="1819" y="191"/>
                    <a:pt x="1818" y="192"/>
                    <a:pt x="1818" y="192"/>
                  </a:cubicBezTo>
                  <a:cubicBezTo>
                    <a:pt x="1817" y="192"/>
                    <a:pt x="1816" y="192"/>
                    <a:pt x="1816" y="192"/>
                  </a:cubicBezTo>
                  <a:cubicBezTo>
                    <a:pt x="1815" y="193"/>
                    <a:pt x="1816" y="193"/>
                    <a:pt x="1815" y="194"/>
                  </a:cubicBezTo>
                  <a:cubicBezTo>
                    <a:pt x="1814" y="195"/>
                    <a:pt x="1814" y="194"/>
                    <a:pt x="1814" y="194"/>
                  </a:cubicBezTo>
                  <a:cubicBezTo>
                    <a:pt x="1814" y="195"/>
                    <a:pt x="1814" y="196"/>
                    <a:pt x="1813" y="197"/>
                  </a:cubicBezTo>
                  <a:cubicBezTo>
                    <a:pt x="1813" y="197"/>
                    <a:pt x="1812" y="198"/>
                    <a:pt x="1812" y="199"/>
                  </a:cubicBezTo>
                  <a:cubicBezTo>
                    <a:pt x="1811" y="199"/>
                    <a:pt x="1811" y="200"/>
                    <a:pt x="1810" y="201"/>
                  </a:cubicBezTo>
                  <a:cubicBezTo>
                    <a:pt x="1809" y="203"/>
                    <a:pt x="1808" y="205"/>
                    <a:pt x="1808" y="208"/>
                  </a:cubicBezTo>
                  <a:cubicBezTo>
                    <a:pt x="1806" y="213"/>
                    <a:pt x="1805" y="218"/>
                    <a:pt x="1805" y="223"/>
                  </a:cubicBezTo>
                  <a:cubicBezTo>
                    <a:pt x="1805" y="225"/>
                    <a:pt x="1805" y="227"/>
                    <a:pt x="1805" y="229"/>
                  </a:cubicBezTo>
                  <a:lnTo>
                    <a:pt x="1799" y="229"/>
                  </a:lnTo>
                  <a:cubicBezTo>
                    <a:pt x="1799" y="227"/>
                    <a:pt x="1799" y="226"/>
                    <a:pt x="1799" y="225"/>
                  </a:cubicBezTo>
                  <a:cubicBezTo>
                    <a:pt x="1798" y="210"/>
                    <a:pt x="1797" y="195"/>
                    <a:pt x="1795" y="180"/>
                  </a:cubicBezTo>
                  <a:cubicBezTo>
                    <a:pt x="1795" y="177"/>
                    <a:pt x="1790" y="177"/>
                    <a:pt x="1790" y="180"/>
                  </a:cubicBezTo>
                  <a:cubicBezTo>
                    <a:pt x="1789" y="195"/>
                    <a:pt x="1788" y="210"/>
                    <a:pt x="1786" y="225"/>
                  </a:cubicBezTo>
                  <a:cubicBezTo>
                    <a:pt x="1786" y="226"/>
                    <a:pt x="1786" y="228"/>
                    <a:pt x="1786" y="229"/>
                  </a:cubicBezTo>
                  <a:lnTo>
                    <a:pt x="1780" y="229"/>
                  </a:lnTo>
                  <a:cubicBezTo>
                    <a:pt x="1780" y="226"/>
                    <a:pt x="1780" y="223"/>
                    <a:pt x="1779" y="220"/>
                  </a:cubicBezTo>
                  <a:cubicBezTo>
                    <a:pt x="1779" y="216"/>
                    <a:pt x="1776" y="213"/>
                    <a:pt x="1775" y="209"/>
                  </a:cubicBezTo>
                  <a:cubicBezTo>
                    <a:pt x="1774" y="204"/>
                    <a:pt x="1773" y="198"/>
                    <a:pt x="1773" y="192"/>
                  </a:cubicBezTo>
                  <a:lnTo>
                    <a:pt x="1773" y="191"/>
                  </a:lnTo>
                  <a:cubicBezTo>
                    <a:pt x="1773" y="186"/>
                    <a:pt x="1767" y="185"/>
                    <a:pt x="1766" y="191"/>
                  </a:cubicBezTo>
                  <a:cubicBezTo>
                    <a:pt x="1764" y="200"/>
                    <a:pt x="1763" y="209"/>
                    <a:pt x="1763" y="219"/>
                  </a:cubicBezTo>
                  <a:cubicBezTo>
                    <a:pt x="1763" y="222"/>
                    <a:pt x="1765" y="226"/>
                    <a:pt x="1765" y="230"/>
                  </a:cubicBezTo>
                  <a:lnTo>
                    <a:pt x="1755" y="230"/>
                  </a:lnTo>
                  <a:cubicBezTo>
                    <a:pt x="1755" y="223"/>
                    <a:pt x="1754" y="215"/>
                    <a:pt x="1753" y="208"/>
                  </a:cubicBezTo>
                  <a:cubicBezTo>
                    <a:pt x="1753" y="197"/>
                    <a:pt x="1751" y="186"/>
                    <a:pt x="1750" y="175"/>
                  </a:cubicBezTo>
                  <a:cubicBezTo>
                    <a:pt x="1749" y="175"/>
                    <a:pt x="1749" y="174"/>
                    <a:pt x="1749" y="174"/>
                  </a:cubicBezTo>
                  <a:cubicBezTo>
                    <a:pt x="1749" y="174"/>
                    <a:pt x="1749" y="173"/>
                    <a:pt x="1748" y="173"/>
                  </a:cubicBezTo>
                  <a:lnTo>
                    <a:pt x="1747" y="173"/>
                  </a:lnTo>
                  <a:cubicBezTo>
                    <a:pt x="1746" y="173"/>
                    <a:pt x="1746" y="173"/>
                    <a:pt x="1745" y="173"/>
                  </a:cubicBezTo>
                  <a:lnTo>
                    <a:pt x="1744" y="174"/>
                  </a:lnTo>
                  <a:lnTo>
                    <a:pt x="1744" y="175"/>
                  </a:lnTo>
                  <a:cubicBezTo>
                    <a:pt x="1744" y="186"/>
                    <a:pt x="1746" y="196"/>
                    <a:pt x="1745" y="208"/>
                  </a:cubicBezTo>
                  <a:cubicBezTo>
                    <a:pt x="1745" y="215"/>
                    <a:pt x="1744" y="222"/>
                    <a:pt x="1744" y="229"/>
                  </a:cubicBezTo>
                  <a:lnTo>
                    <a:pt x="1726" y="229"/>
                  </a:lnTo>
                  <a:cubicBezTo>
                    <a:pt x="1726" y="219"/>
                    <a:pt x="1725" y="208"/>
                    <a:pt x="1725" y="197"/>
                  </a:cubicBezTo>
                  <a:cubicBezTo>
                    <a:pt x="1725" y="191"/>
                    <a:pt x="1717" y="192"/>
                    <a:pt x="1717" y="197"/>
                  </a:cubicBezTo>
                  <a:cubicBezTo>
                    <a:pt x="1717" y="206"/>
                    <a:pt x="1717" y="216"/>
                    <a:pt x="1715" y="226"/>
                  </a:cubicBezTo>
                  <a:lnTo>
                    <a:pt x="1715" y="229"/>
                  </a:lnTo>
                  <a:lnTo>
                    <a:pt x="1700" y="231"/>
                  </a:lnTo>
                  <a:cubicBezTo>
                    <a:pt x="1700" y="224"/>
                    <a:pt x="1700" y="216"/>
                    <a:pt x="1700" y="209"/>
                  </a:cubicBezTo>
                  <a:cubicBezTo>
                    <a:pt x="1700" y="197"/>
                    <a:pt x="1696" y="185"/>
                    <a:pt x="1696" y="173"/>
                  </a:cubicBezTo>
                  <a:cubicBezTo>
                    <a:pt x="1696" y="169"/>
                    <a:pt x="1690" y="169"/>
                    <a:pt x="1690" y="173"/>
                  </a:cubicBezTo>
                  <a:cubicBezTo>
                    <a:pt x="1690" y="185"/>
                    <a:pt x="1692" y="197"/>
                    <a:pt x="1692" y="209"/>
                  </a:cubicBezTo>
                  <a:cubicBezTo>
                    <a:pt x="1692" y="217"/>
                    <a:pt x="1692" y="225"/>
                    <a:pt x="1692" y="232"/>
                  </a:cubicBezTo>
                  <a:lnTo>
                    <a:pt x="1675" y="234"/>
                  </a:lnTo>
                  <a:cubicBezTo>
                    <a:pt x="1675" y="229"/>
                    <a:pt x="1674" y="223"/>
                    <a:pt x="1673" y="218"/>
                  </a:cubicBezTo>
                  <a:cubicBezTo>
                    <a:pt x="1673" y="214"/>
                    <a:pt x="1672" y="211"/>
                    <a:pt x="1671" y="208"/>
                  </a:cubicBezTo>
                  <a:cubicBezTo>
                    <a:pt x="1670" y="207"/>
                    <a:pt x="1669" y="206"/>
                    <a:pt x="1668" y="204"/>
                  </a:cubicBezTo>
                  <a:cubicBezTo>
                    <a:pt x="1665" y="202"/>
                    <a:pt x="1659" y="205"/>
                    <a:pt x="1662" y="209"/>
                  </a:cubicBezTo>
                  <a:cubicBezTo>
                    <a:pt x="1665" y="212"/>
                    <a:pt x="1662" y="224"/>
                    <a:pt x="1662" y="230"/>
                  </a:cubicBezTo>
                  <a:cubicBezTo>
                    <a:pt x="1662" y="232"/>
                    <a:pt x="1662" y="234"/>
                    <a:pt x="1662" y="236"/>
                  </a:cubicBezTo>
                  <a:lnTo>
                    <a:pt x="1646" y="238"/>
                  </a:lnTo>
                  <a:cubicBezTo>
                    <a:pt x="1646" y="232"/>
                    <a:pt x="1646" y="226"/>
                    <a:pt x="1646" y="219"/>
                  </a:cubicBezTo>
                  <a:cubicBezTo>
                    <a:pt x="1646" y="207"/>
                    <a:pt x="1646" y="195"/>
                    <a:pt x="1645" y="183"/>
                  </a:cubicBezTo>
                  <a:cubicBezTo>
                    <a:pt x="1645" y="179"/>
                    <a:pt x="1639" y="179"/>
                    <a:pt x="1638" y="183"/>
                  </a:cubicBezTo>
                  <a:cubicBezTo>
                    <a:pt x="1638" y="195"/>
                    <a:pt x="1638" y="207"/>
                    <a:pt x="1637" y="219"/>
                  </a:cubicBezTo>
                  <a:cubicBezTo>
                    <a:pt x="1637" y="226"/>
                    <a:pt x="1637" y="233"/>
                    <a:pt x="1637" y="240"/>
                  </a:cubicBezTo>
                  <a:lnTo>
                    <a:pt x="1629" y="242"/>
                  </a:lnTo>
                  <a:lnTo>
                    <a:pt x="1614" y="244"/>
                  </a:lnTo>
                  <a:cubicBezTo>
                    <a:pt x="1614" y="232"/>
                    <a:pt x="1612" y="219"/>
                    <a:pt x="1611" y="207"/>
                  </a:cubicBezTo>
                  <a:cubicBezTo>
                    <a:pt x="1611" y="206"/>
                    <a:pt x="1611" y="206"/>
                    <a:pt x="1611" y="206"/>
                  </a:cubicBezTo>
                  <a:cubicBezTo>
                    <a:pt x="1611" y="205"/>
                    <a:pt x="1610" y="205"/>
                    <a:pt x="1610" y="205"/>
                  </a:cubicBezTo>
                  <a:cubicBezTo>
                    <a:pt x="1609" y="204"/>
                    <a:pt x="1609" y="204"/>
                    <a:pt x="1609" y="204"/>
                  </a:cubicBezTo>
                  <a:cubicBezTo>
                    <a:pt x="1608" y="204"/>
                    <a:pt x="1608" y="204"/>
                    <a:pt x="1607" y="205"/>
                  </a:cubicBezTo>
                  <a:cubicBezTo>
                    <a:pt x="1607" y="205"/>
                    <a:pt x="1608" y="205"/>
                    <a:pt x="1607" y="206"/>
                  </a:cubicBezTo>
                  <a:cubicBezTo>
                    <a:pt x="1606" y="207"/>
                    <a:pt x="1606" y="206"/>
                    <a:pt x="1606" y="207"/>
                  </a:cubicBezTo>
                  <a:cubicBezTo>
                    <a:pt x="1606" y="219"/>
                    <a:pt x="1603" y="233"/>
                    <a:pt x="1603" y="246"/>
                  </a:cubicBezTo>
                  <a:lnTo>
                    <a:pt x="1586" y="248"/>
                  </a:lnTo>
                  <a:cubicBezTo>
                    <a:pt x="1586" y="235"/>
                    <a:pt x="1582" y="221"/>
                    <a:pt x="1580" y="208"/>
                  </a:cubicBezTo>
                  <a:cubicBezTo>
                    <a:pt x="1580" y="207"/>
                    <a:pt x="1581" y="207"/>
                    <a:pt x="1580" y="206"/>
                  </a:cubicBezTo>
                  <a:cubicBezTo>
                    <a:pt x="1579" y="205"/>
                    <a:pt x="1580" y="206"/>
                    <a:pt x="1579" y="205"/>
                  </a:cubicBezTo>
                  <a:cubicBezTo>
                    <a:pt x="1578" y="204"/>
                    <a:pt x="1578" y="205"/>
                    <a:pt x="1578" y="205"/>
                  </a:cubicBezTo>
                  <a:cubicBezTo>
                    <a:pt x="1577" y="205"/>
                    <a:pt x="1577" y="204"/>
                    <a:pt x="1576" y="205"/>
                  </a:cubicBezTo>
                  <a:cubicBezTo>
                    <a:pt x="1575" y="206"/>
                    <a:pt x="1576" y="205"/>
                    <a:pt x="1575" y="206"/>
                  </a:cubicBezTo>
                  <a:cubicBezTo>
                    <a:pt x="1574" y="207"/>
                    <a:pt x="1575" y="207"/>
                    <a:pt x="1575" y="208"/>
                  </a:cubicBezTo>
                  <a:cubicBezTo>
                    <a:pt x="1575" y="216"/>
                    <a:pt x="1575" y="224"/>
                    <a:pt x="1575" y="232"/>
                  </a:cubicBezTo>
                  <a:cubicBezTo>
                    <a:pt x="1575" y="235"/>
                    <a:pt x="1575" y="237"/>
                    <a:pt x="1575" y="240"/>
                  </a:cubicBezTo>
                  <a:cubicBezTo>
                    <a:pt x="1575" y="242"/>
                    <a:pt x="1575" y="246"/>
                    <a:pt x="1575" y="249"/>
                  </a:cubicBezTo>
                  <a:lnTo>
                    <a:pt x="1559" y="249"/>
                  </a:lnTo>
                  <a:cubicBezTo>
                    <a:pt x="1559" y="238"/>
                    <a:pt x="1556" y="227"/>
                    <a:pt x="1556" y="216"/>
                  </a:cubicBezTo>
                  <a:cubicBezTo>
                    <a:pt x="1555" y="205"/>
                    <a:pt x="1553" y="191"/>
                    <a:pt x="1552" y="177"/>
                  </a:cubicBezTo>
                  <a:cubicBezTo>
                    <a:pt x="1552" y="173"/>
                    <a:pt x="1546" y="174"/>
                    <a:pt x="1546" y="177"/>
                  </a:cubicBezTo>
                  <a:cubicBezTo>
                    <a:pt x="1546" y="190"/>
                    <a:pt x="1548" y="202"/>
                    <a:pt x="1548" y="216"/>
                  </a:cubicBezTo>
                  <a:cubicBezTo>
                    <a:pt x="1547" y="230"/>
                    <a:pt x="1548" y="238"/>
                    <a:pt x="1549" y="248"/>
                  </a:cubicBezTo>
                  <a:lnTo>
                    <a:pt x="1535" y="248"/>
                  </a:lnTo>
                  <a:cubicBezTo>
                    <a:pt x="1534" y="244"/>
                    <a:pt x="1533" y="240"/>
                    <a:pt x="1533" y="236"/>
                  </a:cubicBezTo>
                  <a:cubicBezTo>
                    <a:pt x="1533" y="235"/>
                    <a:pt x="1533" y="234"/>
                    <a:pt x="1533" y="233"/>
                  </a:cubicBezTo>
                  <a:cubicBezTo>
                    <a:pt x="1533" y="222"/>
                    <a:pt x="1532" y="211"/>
                    <a:pt x="1529" y="199"/>
                  </a:cubicBezTo>
                  <a:cubicBezTo>
                    <a:pt x="1529" y="199"/>
                    <a:pt x="1530" y="199"/>
                    <a:pt x="1529" y="198"/>
                  </a:cubicBezTo>
                  <a:cubicBezTo>
                    <a:pt x="1528" y="197"/>
                    <a:pt x="1529" y="198"/>
                    <a:pt x="1528" y="197"/>
                  </a:cubicBezTo>
                  <a:cubicBezTo>
                    <a:pt x="1527" y="196"/>
                    <a:pt x="1526" y="197"/>
                    <a:pt x="1526" y="197"/>
                  </a:cubicBezTo>
                  <a:cubicBezTo>
                    <a:pt x="1525" y="197"/>
                    <a:pt x="1525" y="196"/>
                    <a:pt x="1524" y="197"/>
                  </a:cubicBezTo>
                  <a:cubicBezTo>
                    <a:pt x="1523" y="198"/>
                    <a:pt x="1523" y="198"/>
                    <a:pt x="1523" y="198"/>
                  </a:cubicBezTo>
                  <a:cubicBezTo>
                    <a:pt x="1523" y="199"/>
                    <a:pt x="1523" y="199"/>
                    <a:pt x="1523" y="199"/>
                  </a:cubicBezTo>
                  <a:cubicBezTo>
                    <a:pt x="1520" y="210"/>
                    <a:pt x="1518" y="221"/>
                    <a:pt x="1518" y="232"/>
                  </a:cubicBezTo>
                  <a:cubicBezTo>
                    <a:pt x="1518" y="237"/>
                    <a:pt x="1518" y="243"/>
                    <a:pt x="1519" y="249"/>
                  </a:cubicBezTo>
                  <a:lnTo>
                    <a:pt x="1508" y="249"/>
                  </a:lnTo>
                  <a:cubicBezTo>
                    <a:pt x="1508" y="246"/>
                    <a:pt x="1508" y="243"/>
                    <a:pt x="1508" y="241"/>
                  </a:cubicBezTo>
                  <a:cubicBezTo>
                    <a:pt x="1507" y="231"/>
                    <a:pt x="1506" y="221"/>
                    <a:pt x="1503" y="212"/>
                  </a:cubicBezTo>
                  <a:cubicBezTo>
                    <a:pt x="1502" y="199"/>
                    <a:pt x="1497" y="186"/>
                    <a:pt x="1491" y="174"/>
                  </a:cubicBezTo>
                  <a:cubicBezTo>
                    <a:pt x="1490" y="173"/>
                    <a:pt x="1489" y="171"/>
                    <a:pt x="1488" y="170"/>
                  </a:cubicBezTo>
                  <a:cubicBezTo>
                    <a:pt x="1486" y="168"/>
                    <a:pt x="1483" y="171"/>
                    <a:pt x="1484" y="174"/>
                  </a:cubicBezTo>
                  <a:cubicBezTo>
                    <a:pt x="1486" y="178"/>
                    <a:pt x="1488" y="183"/>
                    <a:pt x="1488" y="188"/>
                  </a:cubicBezTo>
                  <a:cubicBezTo>
                    <a:pt x="1488" y="190"/>
                    <a:pt x="1487" y="193"/>
                    <a:pt x="1487" y="195"/>
                  </a:cubicBezTo>
                  <a:cubicBezTo>
                    <a:pt x="1488" y="206"/>
                    <a:pt x="1490" y="217"/>
                    <a:pt x="1493" y="227"/>
                  </a:cubicBezTo>
                  <a:cubicBezTo>
                    <a:pt x="1493" y="232"/>
                    <a:pt x="1493" y="241"/>
                    <a:pt x="1494" y="249"/>
                  </a:cubicBezTo>
                  <a:lnTo>
                    <a:pt x="1469" y="249"/>
                  </a:lnTo>
                  <a:cubicBezTo>
                    <a:pt x="1467" y="232"/>
                    <a:pt x="1465" y="215"/>
                    <a:pt x="1461" y="198"/>
                  </a:cubicBezTo>
                  <a:cubicBezTo>
                    <a:pt x="1461" y="198"/>
                    <a:pt x="1461" y="197"/>
                    <a:pt x="1461" y="196"/>
                  </a:cubicBezTo>
                  <a:lnTo>
                    <a:pt x="1460" y="195"/>
                  </a:lnTo>
                  <a:cubicBezTo>
                    <a:pt x="1459" y="195"/>
                    <a:pt x="1459" y="195"/>
                    <a:pt x="1458" y="195"/>
                  </a:cubicBezTo>
                  <a:cubicBezTo>
                    <a:pt x="1457" y="195"/>
                    <a:pt x="1457" y="195"/>
                    <a:pt x="1456" y="195"/>
                  </a:cubicBezTo>
                  <a:lnTo>
                    <a:pt x="1455" y="196"/>
                  </a:lnTo>
                  <a:cubicBezTo>
                    <a:pt x="1455" y="197"/>
                    <a:pt x="1455" y="198"/>
                    <a:pt x="1455" y="198"/>
                  </a:cubicBezTo>
                  <a:cubicBezTo>
                    <a:pt x="1454" y="210"/>
                    <a:pt x="1453" y="223"/>
                    <a:pt x="1453" y="235"/>
                  </a:cubicBezTo>
                  <a:cubicBezTo>
                    <a:pt x="1453" y="239"/>
                    <a:pt x="1453" y="244"/>
                    <a:pt x="1453" y="248"/>
                  </a:cubicBezTo>
                  <a:lnTo>
                    <a:pt x="1445" y="248"/>
                  </a:lnTo>
                  <a:cubicBezTo>
                    <a:pt x="1445" y="236"/>
                    <a:pt x="1443" y="223"/>
                    <a:pt x="1439" y="212"/>
                  </a:cubicBezTo>
                  <a:cubicBezTo>
                    <a:pt x="1439" y="209"/>
                    <a:pt x="1439" y="206"/>
                    <a:pt x="1439" y="203"/>
                  </a:cubicBezTo>
                  <a:cubicBezTo>
                    <a:pt x="1439" y="200"/>
                    <a:pt x="1439" y="197"/>
                    <a:pt x="1439" y="194"/>
                  </a:cubicBezTo>
                  <a:cubicBezTo>
                    <a:pt x="1438" y="186"/>
                    <a:pt x="1437" y="179"/>
                    <a:pt x="1435" y="171"/>
                  </a:cubicBezTo>
                  <a:cubicBezTo>
                    <a:pt x="1435" y="170"/>
                    <a:pt x="1435" y="170"/>
                    <a:pt x="1435" y="170"/>
                  </a:cubicBezTo>
                  <a:cubicBezTo>
                    <a:pt x="1434" y="169"/>
                    <a:pt x="1434" y="169"/>
                    <a:pt x="1434" y="169"/>
                  </a:cubicBezTo>
                  <a:cubicBezTo>
                    <a:pt x="1433" y="168"/>
                    <a:pt x="1433" y="168"/>
                    <a:pt x="1432" y="168"/>
                  </a:cubicBezTo>
                  <a:lnTo>
                    <a:pt x="1431" y="169"/>
                  </a:lnTo>
                  <a:lnTo>
                    <a:pt x="1430" y="170"/>
                  </a:lnTo>
                  <a:lnTo>
                    <a:pt x="1430" y="171"/>
                  </a:lnTo>
                  <a:cubicBezTo>
                    <a:pt x="1430" y="177"/>
                    <a:pt x="1431" y="183"/>
                    <a:pt x="1431" y="189"/>
                  </a:cubicBezTo>
                  <a:cubicBezTo>
                    <a:pt x="1431" y="195"/>
                    <a:pt x="1430" y="201"/>
                    <a:pt x="1430" y="206"/>
                  </a:cubicBezTo>
                  <a:cubicBezTo>
                    <a:pt x="1430" y="220"/>
                    <a:pt x="1431" y="233"/>
                    <a:pt x="1434" y="246"/>
                  </a:cubicBezTo>
                  <a:lnTo>
                    <a:pt x="1408" y="241"/>
                  </a:lnTo>
                  <a:cubicBezTo>
                    <a:pt x="1409" y="240"/>
                    <a:pt x="1410" y="239"/>
                    <a:pt x="1410" y="239"/>
                  </a:cubicBezTo>
                  <a:cubicBezTo>
                    <a:pt x="1411" y="238"/>
                    <a:pt x="1411" y="236"/>
                    <a:pt x="1411" y="235"/>
                  </a:cubicBezTo>
                  <a:lnTo>
                    <a:pt x="1411" y="234"/>
                  </a:lnTo>
                  <a:cubicBezTo>
                    <a:pt x="1410" y="226"/>
                    <a:pt x="1407" y="219"/>
                    <a:pt x="1406" y="210"/>
                  </a:cubicBezTo>
                  <a:cubicBezTo>
                    <a:pt x="1406" y="210"/>
                    <a:pt x="1406" y="209"/>
                    <a:pt x="1406" y="208"/>
                  </a:cubicBezTo>
                  <a:cubicBezTo>
                    <a:pt x="1406" y="202"/>
                    <a:pt x="1405" y="197"/>
                    <a:pt x="1402" y="192"/>
                  </a:cubicBezTo>
                  <a:cubicBezTo>
                    <a:pt x="1402" y="191"/>
                    <a:pt x="1402" y="191"/>
                    <a:pt x="1401" y="191"/>
                  </a:cubicBezTo>
                  <a:cubicBezTo>
                    <a:pt x="1398" y="187"/>
                    <a:pt x="1392" y="191"/>
                    <a:pt x="1395" y="195"/>
                  </a:cubicBezTo>
                  <a:cubicBezTo>
                    <a:pt x="1398" y="199"/>
                    <a:pt x="1395" y="209"/>
                    <a:pt x="1395" y="216"/>
                  </a:cubicBezTo>
                  <a:cubicBezTo>
                    <a:pt x="1395" y="219"/>
                    <a:pt x="1394" y="222"/>
                    <a:pt x="1394" y="225"/>
                  </a:cubicBezTo>
                  <a:cubicBezTo>
                    <a:pt x="1394" y="228"/>
                    <a:pt x="1395" y="231"/>
                    <a:pt x="1395" y="234"/>
                  </a:cubicBezTo>
                  <a:cubicBezTo>
                    <a:pt x="1395" y="235"/>
                    <a:pt x="1395" y="235"/>
                    <a:pt x="1395" y="236"/>
                  </a:cubicBezTo>
                  <a:lnTo>
                    <a:pt x="1395" y="237"/>
                  </a:lnTo>
                  <a:lnTo>
                    <a:pt x="1379" y="235"/>
                  </a:lnTo>
                  <a:lnTo>
                    <a:pt x="1379" y="234"/>
                  </a:lnTo>
                  <a:lnTo>
                    <a:pt x="1379" y="233"/>
                  </a:lnTo>
                  <a:cubicBezTo>
                    <a:pt x="1379" y="226"/>
                    <a:pt x="1375" y="220"/>
                    <a:pt x="1374" y="213"/>
                  </a:cubicBezTo>
                  <a:cubicBezTo>
                    <a:pt x="1372" y="204"/>
                    <a:pt x="1370" y="194"/>
                    <a:pt x="1369" y="185"/>
                  </a:cubicBezTo>
                  <a:cubicBezTo>
                    <a:pt x="1369" y="184"/>
                    <a:pt x="1369" y="183"/>
                    <a:pt x="1369" y="183"/>
                  </a:cubicBezTo>
                  <a:cubicBezTo>
                    <a:pt x="1368" y="182"/>
                    <a:pt x="1368" y="183"/>
                    <a:pt x="1367" y="182"/>
                  </a:cubicBezTo>
                  <a:cubicBezTo>
                    <a:pt x="1366" y="181"/>
                    <a:pt x="1366" y="181"/>
                    <a:pt x="1366" y="181"/>
                  </a:cubicBezTo>
                  <a:cubicBezTo>
                    <a:pt x="1365" y="181"/>
                    <a:pt x="1365" y="181"/>
                    <a:pt x="1364" y="182"/>
                  </a:cubicBezTo>
                  <a:cubicBezTo>
                    <a:pt x="1363" y="183"/>
                    <a:pt x="1363" y="182"/>
                    <a:pt x="1362" y="183"/>
                  </a:cubicBezTo>
                  <a:cubicBezTo>
                    <a:pt x="1362" y="183"/>
                    <a:pt x="1362" y="184"/>
                    <a:pt x="1362" y="185"/>
                  </a:cubicBezTo>
                  <a:cubicBezTo>
                    <a:pt x="1362" y="194"/>
                    <a:pt x="1358" y="204"/>
                    <a:pt x="1357" y="214"/>
                  </a:cubicBezTo>
                  <a:cubicBezTo>
                    <a:pt x="1358" y="220"/>
                    <a:pt x="1359" y="227"/>
                    <a:pt x="1362" y="233"/>
                  </a:cubicBezTo>
                  <a:lnTo>
                    <a:pt x="1355" y="233"/>
                  </a:lnTo>
                  <a:cubicBezTo>
                    <a:pt x="1343" y="208"/>
                    <a:pt x="1329" y="184"/>
                    <a:pt x="1336" y="155"/>
                  </a:cubicBezTo>
                  <a:cubicBezTo>
                    <a:pt x="1336" y="154"/>
                    <a:pt x="1337" y="154"/>
                    <a:pt x="1337" y="154"/>
                  </a:cubicBezTo>
                  <a:lnTo>
                    <a:pt x="1336" y="153"/>
                  </a:lnTo>
                  <a:cubicBezTo>
                    <a:pt x="1336" y="153"/>
                    <a:pt x="1336" y="152"/>
                    <a:pt x="1335" y="152"/>
                  </a:cubicBezTo>
                  <a:lnTo>
                    <a:pt x="1334" y="152"/>
                  </a:lnTo>
                  <a:lnTo>
                    <a:pt x="1333" y="152"/>
                  </a:lnTo>
                  <a:lnTo>
                    <a:pt x="1333" y="153"/>
                  </a:lnTo>
                  <a:lnTo>
                    <a:pt x="1332" y="153"/>
                  </a:lnTo>
                  <a:cubicBezTo>
                    <a:pt x="1328" y="165"/>
                    <a:pt x="1326" y="177"/>
                    <a:pt x="1326" y="190"/>
                  </a:cubicBezTo>
                  <a:cubicBezTo>
                    <a:pt x="1326" y="193"/>
                    <a:pt x="1326" y="197"/>
                    <a:pt x="1326" y="201"/>
                  </a:cubicBezTo>
                  <a:cubicBezTo>
                    <a:pt x="1328" y="211"/>
                    <a:pt x="1331" y="221"/>
                    <a:pt x="1336" y="230"/>
                  </a:cubicBezTo>
                  <a:cubicBezTo>
                    <a:pt x="1336" y="231"/>
                    <a:pt x="1337" y="231"/>
                    <a:pt x="1337" y="232"/>
                  </a:cubicBezTo>
                  <a:cubicBezTo>
                    <a:pt x="1330" y="231"/>
                    <a:pt x="1322" y="229"/>
                    <a:pt x="1315" y="227"/>
                  </a:cubicBezTo>
                  <a:cubicBezTo>
                    <a:pt x="1312" y="220"/>
                    <a:pt x="1309" y="212"/>
                    <a:pt x="1307" y="205"/>
                  </a:cubicBezTo>
                  <a:cubicBezTo>
                    <a:pt x="1304" y="196"/>
                    <a:pt x="1303" y="186"/>
                    <a:pt x="1302" y="177"/>
                  </a:cubicBezTo>
                  <a:lnTo>
                    <a:pt x="1302" y="176"/>
                  </a:lnTo>
                  <a:cubicBezTo>
                    <a:pt x="1301" y="175"/>
                    <a:pt x="1301" y="176"/>
                    <a:pt x="1300" y="175"/>
                  </a:cubicBezTo>
                  <a:cubicBezTo>
                    <a:pt x="1299" y="174"/>
                    <a:pt x="1299" y="174"/>
                    <a:pt x="1298" y="174"/>
                  </a:cubicBezTo>
                  <a:lnTo>
                    <a:pt x="1297" y="175"/>
                  </a:lnTo>
                  <a:cubicBezTo>
                    <a:pt x="1296" y="176"/>
                    <a:pt x="1295" y="175"/>
                    <a:pt x="1295" y="176"/>
                  </a:cubicBezTo>
                  <a:lnTo>
                    <a:pt x="1295" y="177"/>
                  </a:lnTo>
                  <a:cubicBezTo>
                    <a:pt x="1292" y="190"/>
                    <a:pt x="1290" y="203"/>
                    <a:pt x="1290" y="216"/>
                  </a:cubicBezTo>
                  <a:cubicBezTo>
                    <a:pt x="1290" y="218"/>
                    <a:pt x="1290" y="219"/>
                    <a:pt x="1290" y="221"/>
                  </a:cubicBezTo>
                  <a:lnTo>
                    <a:pt x="1289" y="221"/>
                  </a:lnTo>
                  <a:cubicBezTo>
                    <a:pt x="1289" y="220"/>
                    <a:pt x="1288" y="219"/>
                    <a:pt x="1287" y="218"/>
                  </a:cubicBezTo>
                  <a:lnTo>
                    <a:pt x="1286" y="218"/>
                  </a:lnTo>
                  <a:lnTo>
                    <a:pt x="1285" y="216"/>
                  </a:lnTo>
                  <a:lnTo>
                    <a:pt x="1279" y="206"/>
                  </a:lnTo>
                  <a:cubicBezTo>
                    <a:pt x="1277" y="204"/>
                    <a:pt x="1275" y="201"/>
                    <a:pt x="1274" y="198"/>
                  </a:cubicBezTo>
                  <a:cubicBezTo>
                    <a:pt x="1271" y="189"/>
                    <a:pt x="1270" y="181"/>
                    <a:pt x="1270" y="172"/>
                  </a:cubicBezTo>
                  <a:cubicBezTo>
                    <a:pt x="1270" y="168"/>
                    <a:pt x="1270" y="165"/>
                    <a:pt x="1271" y="162"/>
                  </a:cubicBezTo>
                  <a:cubicBezTo>
                    <a:pt x="1271" y="161"/>
                    <a:pt x="1270" y="160"/>
                    <a:pt x="1270" y="160"/>
                  </a:cubicBezTo>
                  <a:cubicBezTo>
                    <a:pt x="1270" y="159"/>
                    <a:pt x="1269" y="159"/>
                    <a:pt x="1269" y="159"/>
                  </a:cubicBezTo>
                  <a:cubicBezTo>
                    <a:pt x="1268" y="158"/>
                    <a:pt x="1268" y="158"/>
                    <a:pt x="1267" y="158"/>
                  </a:cubicBezTo>
                  <a:cubicBezTo>
                    <a:pt x="1267" y="158"/>
                    <a:pt x="1266" y="158"/>
                    <a:pt x="1265" y="159"/>
                  </a:cubicBezTo>
                  <a:cubicBezTo>
                    <a:pt x="1265" y="159"/>
                    <a:pt x="1264" y="159"/>
                    <a:pt x="1264" y="160"/>
                  </a:cubicBezTo>
                  <a:cubicBezTo>
                    <a:pt x="1264" y="160"/>
                    <a:pt x="1264" y="161"/>
                    <a:pt x="1264" y="162"/>
                  </a:cubicBezTo>
                  <a:cubicBezTo>
                    <a:pt x="1262" y="170"/>
                    <a:pt x="1262" y="178"/>
                    <a:pt x="1262" y="187"/>
                  </a:cubicBezTo>
                  <a:cubicBezTo>
                    <a:pt x="1262" y="195"/>
                    <a:pt x="1262" y="203"/>
                    <a:pt x="1264" y="212"/>
                  </a:cubicBezTo>
                  <a:cubicBezTo>
                    <a:pt x="1264" y="214"/>
                    <a:pt x="1265" y="216"/>
                    <a:pt x="1266" y="218"/>
                  </a:cubicBezTo>
                  <a:lnTo>
                    <a:pt x="1257" y="217"/>
                  </a:lnTo>
                  <a:cubicBezTo>
                    <a:pt x="1253" y="202"/>
                    <a:pt x="1247" y="188"/>
                    <a:pt x="1240" y="174"/>
                  </a:cubicBezTo>
                  <a:cubicBezTo>
                    <a:pt x="1235" y="158"/>
                    <a:pt x="1232" y="142"/>
                    <a:pt x="1230" y="125"/>
                  </a:cubicBezTo>
                  <a:cubicBezTo>
                    <a:pt x="1230" y="125"/>
                    <a:pt x="1230" y="124"/>
                    <a:pt x="1229" y="124"/>
                  </a:cubicBezTo>
                  <a:lnTo>
                    <a:pt x="1228" y="124"/>
                  </a:lnTo>
                  <a:lnTo>
                    <a:pt x="1227" y="124"/>
                  </a:lnTo>
                  <a:cubicBezTo>
                    <a:pt x="1227" y="124"/>
                    <a:pt x="1227" y="125"/>
                    <a:pt x="1226" y="125"/>
                  </a:cubicBezTo>
                  <a:cubicBezTo>
                    <a:pt x="1222" y="140"/>
                    <a:pt x="1221" y="155"/>
                    <a:pt x="1221" y="170"/>
                  </a:cubicBezTo>
                  <a:cubicBezTo>
                    <a:pt x="1221" y="185"/>
                    <a:pt x="1222" y="200"/>
                    <a:pt x="1226" y="214"/>
                  </a:cubicBezTo>
                  <a:lnTo>
                    <a:pt x="1217" y="214"/>
                  </a:lnTo>
                  <a:cubicBezTo>
                    <a:pt x="1213" y="209"/>
                    <a:pt x="1209" y="203"/>
                    <a:pt x="1206" y="196"/>
                  </a:cubicBezTo>
                  <a:cubicBezTo>
                    <a:pt x="1205" y="196"/>
                    <a:pt x="1205" y="195"/>
                    <a:pt x="1205" y="195"/>
                  </a:cubicBezTo>
                  <a:cubicBezTo>
                    <a:pt x="1201" y="188"/>
                    <a:pt x="1200" y="180"/>
                    <a:pt x="1200" y="172"/>
                  </a:cubicBezTo>
                  <a:cubicBezTo>
                    <a:pt x="1200" y="171"/>
                    <a:pt x="1200" y="170"/>
                    <a:pt x="1200" y="170"/>
                  </a:cubicBezTo>
                  <a:cubicBezTo>
                    <a:pt x="1200" y="169"/>
                    <a:pt x="1200" y="170"/>
                    <a:pt x="1199" y="169"/>
                  </a:cubicBezTo>
                  <a:cubicBezTo>
                    <a:pt x="1198" y="168"/>
                    <a:pt x="1199" y="168"/>
                    <a:pt x="1198" y="167"/>
                  </a:cubicBezTo>
                  <a:cubicBezTo>
                    <a:pt x="1197" y="166"/>
                    <a:pt x="1197" y="167"/>
                    <a:pt x="1196" y="167"/>
                  </a:cubicBezTo>
                  <a:cubicBezTo>
                    <a:pt x="1195" y="167"/>
                    <a:pt x="1195" y="166"/>
                    <a:pt x="1194" y="167"/>
                  </a:cubicBezTo>
                  <a:cubicBezTo>
                    <a:pt x="1193" y="168"/>
                    <a:pt x="1193" y="168"/>
                    <a:pt x="1193" y="169"/>
                  </a:cubicBezTo>
                  <a:lnTo>
                    <a:pt x="1192" y="170"/>
                  </a:lnTo>
                  <a:cubicBezTo>
                    <a:pt x="1192" y="174"/>
                    <a:pt x="1192" y="179"/>
                    <a:pt x="1192" y="184"/>
                  </a:cubicBezTo>
                  <a:cubicBezTo>
                    <a:pt x="1192" y="188"/>
                    <a:pt x="1192" y="193"/>
                    <a:pt x="1192" y="197"/>
                  </a:cubicBezTo>
                  <a:cubicBezTo>
                    <a:pt x="1193" y="204"/>
                    <a:pt x="1195" y="210"/>
                    <a:pt x="1198" y="215"/>
                  </a:cubicBezTo>
                  <a:lnTo>
                    <a:pt x="1190" y="215"/>
                  </a:lnTo>
                  <a:cubicBezTo>
                    <a:pt x="1187" y="211"/>
                    <a:pt x="1183" y="207"/>
                    <a:pt x="1181" y="203"/>
                  </a:cubicBezTo>
                  <a:cubicBezTo>
                    <a:pt x="1172" y="188"/>
                    <a:pt x="1167" y="171"/>
                    <a:pt x="1166" y="153"/>
                  </a:cubicBezTo>
                  <a:cubicBezTo>
                    <a:pt x="1166" y="150"/>
                    <a:pt x="1161" y="150"/>
                    <a:pt x="1160" y="153"/>
                  </a:cubicBezTo>
                  <a:cubicBezTo>
                    <a:pt x="1160" y="156"/>
                    <a:pt x="1160" y="159"/>
                    <a:pt x="1160" y="161"/>
                  </a:cubicBezTo>
                  <a:cubicBezTo>
                    <a:pt x="1160" y="173"/>
                    <a:pt x="1161" y="184"/>
                    <a:pt x="1163" y="195"/>
                  </a:cubicBezTo>
                  <a:cubicBezTo>
                    <a:pt x="1165" y="203"/>
                    <a:pt x="1167" y="210"/>
                    <a:pt x="1171" y="217"/>
                  </a:cubicBezTo>
                  <a:lnTo>
                    <a:pt x="1164" y="218"/>
                  </a:lnTo>
                  <a:cubicBezTo>
                    <a:pt x="1162" y="215"/>
                    <a:pt x="1160" y="211"/>
                    <a:pt x="1158" y="208"/>
                  </a:cubicBezTo>
                  <a:cubicBezTo>
                    <a:pt x="1156" y="205"/>
                    <a:pt x="1155" y="202"/>
                    <a:pt x="1153" y="199"/>
                  </a:cubicBezTo>
                  <a:cubicBezTo>
                    <a:pt x="1152" y="196"/>
                    <a:pt x="1149" y="193"/>
                    <a:pt x="1147" y="190"/>
                  </a:cubicBezTo>
                  <a:cubicBezTo>
                    <a:pt x="1145" y="185"/>
                    <a:pt x="1145" y="180"/>
                    <a:pt x="1145" y="174"/>
                  </a:cubicBezTo>
                  <a:cubicBezTo>
                    <a:pt x="1145" y="173"/>
                    <a:pt x="1145" y="172"/>
                    <a:pt x="1145" y="170"/>
                  </a:cubicBezTo>
                  <a:cubicBezTo>
                    <a:pt x="1145" y="168"/>
                    <a:pt x="1140" y="167"/>
                    <a:pt x="1140" y="170"/>
                  </a:cubicBezTo>
                  <a:cubicBezTo>
                    <a:pt x="1139" y="175"/>
                    <a:pt x="1139" y="179"/>
                    <a:pt x="1139" y="184"/>
                  </a:cubicBezTo>
                  <a:cubicBezTo>
                    <a:pt x="1139" y="190"/>
                    <a:pt x="1139" y="195"/>
                    <a:pt x="1141" y="201"/>
                  </a:cubicBezTo>
                  <a:cubicBezTo>
                    <a:pt x="1143" y="207"/>
                    <a:pt x="1145" y="214"/>
                    <a:pt x="1148" y="220"/>
                  </a:cubicBezTo>
                  <a:lnTo>
                    <a:pt x="1147" y="219"/>
                  </a:lnTo>
                  <a:cubicBezTo>
                    <a:pt x="1147" y="219"/>
                    <a:pt x="1147" y="220"/>
                    <a:pt x="1146" y="220"/>
                  </a:cubicBezTo>
                  <a:cubicBezTo>
                    <a:pt x="1142" y="214"/>
                    <a:pt x="1139" y="209"/>
                    <a:pt x="1135" y="203"/>
                  </a:cubicBezTo>
                  <a:cubicBezTo>
                    <a:pt x="1133" y="199"/>
                    <a:pt x="1130" y="194"/>
                    <a:pt x="1128" y="189"/>
                  </a:cubicBezTo>
                  <a:cubicBezTo>
                    <a:pt x="1120" y="173"/>
                    <a:pt x="1116" y="155"/>
                    <a:pt x="1116" y="138"/>
                  </a:cubicBezTo>
                  <a:lnTo>
                    <a:pt x="1116" y="137"/>
                  </a:lnTo>
                  <a:cubicBezTo>
                    <a:pt x="1115" y="137"/>
                    <a:pt x="1115" y="137"/>
                    <a:pt x="1115" y="136"/>
                  </a:cubicBezTo>
                  <a:lnTo>
                    <a:pt x="1114" y="136"/>
                  </a:lnTo>
                  <a:cubicBezTo>
                    <a:pt x="1114" y="136"/>
                    <a:pt x="1114" y="135"/>
                    <a:pt x="1113" y="136"/>
                  </a:cubicBezTo>
                  <a:cubicBezTo>
                    <a:pt x="1112" y="137"/>
                    <a:pt x="1113" y="137"/>
                    <a:pt x="1113" y="137"/>
                  </a:cubicBezTo>
                  <a:lnTo>
                    <a:pt x="1113" y="138"/>
                  </a:lnTo>
                  <a:cubicBezTo>
                    <a:pt x="1112" y="142"/>
                    <a:pt x="1112" y="147"/>
                    <a:pt x="1112" y="152"/>
                  </a:cubicBezTo>
                  <a:cubicBezTo>
                    <a:pt x="1112" y="164"/>
                    <a:pt x="1114" y="176"/>
                    <a:pt x="1117" y="187"/>
                  </a:cubicBezTo>
                  <a:cubicBezTo>
                    <a:pt x="1121" y="197"/>
                    <a:pt x="1125" y="206"/>
                    <a:pt x="1129" y="215"/>
                  </a:cubicBezTo>
                  <a:lnTo>
                    <a:pt x="1132" y="224"/>
                  </a:lnTo>
                  <a:lnTo>
                    <a:pt x="1120" y="226"/>
                  </a:lnTo>
                  <a:cubicBezTo>
                    <a:pt x="1120" y="225"/>
                    <a:pt x="1120" y="225"/>
                    <a:pt x="1120" y="225"/>
                  </a:cubicBezTo>
                  <a:cubicBezTo>
                    <a:pt x="1119" y="224"/>
                    <a:pt x="1119" y="223"/>
                    <a:pt x="1118" y="223"/>
                  </a:cubicBezTo>
                  <a:cubicBezTo>
                    <a:pt x="1114" y="219"/>
                    <a:pt x="1111" y="215"/>
                    <a:pt x="1108" y="210"/>
                  </a:cubicBezTo>
                  <a:cubicBezTo>
                    <a:pt x="1104" y="203"/>
                    <a:pt x="1101" y="195"/>
                    <a:pt x="1100" y="187"/>
                  </a:cubicBezTo>
                  <a:cubicBezTo>
                    <a:pt x="1100" y="186"/>
                    <a:pt x="1100" y="186"/>
                    <a:pt x="1100" y="186"/>
                  </a:cubicBezTo>
                  <a:cubicBezTo>
                    <a:pt x="1099" y="186"/>
                    <a:pt x="1099" y="186"/>
                    <a:pt x="1099" y="186"/>
                  </a:cubicBezTo>
                  <a:cubicBezTo>
                    <a:pt x="1098" y="186"/>
                    <a:pt x="1098" y="186"/>
                    <a:pt x="1098" y="186"/>
                  </a:cubicBezTo>
                  <a:cubicBezTo>
                    <a:pt x="1098" y="186"/>
                    <a:pt x="1097" y="186"/>
                    <a:pt x="1097" y="187"/>
                  </a:cubicBezTo>
                  <a:cubicBezTo>
                    <a:pt x="1096" y="191"/>
                    <a:pt x="1096" y="195"/>
                    <a:pt x="1096" y="199"/>
                  </a:cubicBezTo>
                  <a:cubicBezTo>
                    <a:pt x="1096" y="210"/>
                    <a:pt x="1099" y="220"/>
                    <a:pt x="1103" y="229"/>
                  </a:cubicBezTo>
                  <a:lnTo>
                    <a:pt x="1102" y="229"/>
                  </a:lnTo>
                  <a:cubicBezTo>
                    <a:pt x="1099" y="226"/>
                    <a:pt x="1096" y="223"/>
                    <a:pt x="1094" y="219"/>
                  </a:cubicBezTo>
                  <a:cubicBezTo>
                    <a:pt x="1094" y="219"/>
                    <a:pt x="1093" y="218"/>
                    <a:pt x="1093" y="217"/>
                  </a:cubicBezTo>
                  <a:cubicBezTo>
                    <a:pt x="1092" y="212"/>
                    <a:pt x="1092" y="207"/>
                    <a:pt x="1092" y="202"/>
                  </a:cubicBezTo>
                  <a:cubicBezTo>
                    <a:pt x="1092" y="196"/>
                    <a:pt x="1088" y="192"/>
                    <a:pt x="1088" y="187"/>
                  </a:cubicBezTo>
                  <a:cubicBezTo>
                    <a:pt x="1088" y="175"/>
                    <a:pt x="1085" y="165"/>
                    <a:pt x="1084" y="153"/>
                  </a:cubicBezTo>
                  <a:lnTo>
                    <a:pt x="1084" y="152"/>
                  </a:lnTo>
                  <a:cubicBezTo>
                    <a:pt x="1083" y="151"/>
                    <a:pt x="1083" y="151"/>
                    <a:pt x="1083" y="151"/>
                  </a:cubicBezTo>
                  <a:cubicBezTo>
                    <a:pt x="1082" y="151"/>
                    <a:pt x="1082" y="150"/>
                    <a:pt x="1081" y="150"/>
                  </a:cubicBezTo>
                  <a:lnTo>
                    <a:pt x="1080" y="151"/>
                  </a:lnTo>
                  <a:cubicBezTo>
                    <a:pt x="1079" y="151"/>
                    <a:pt x="1079" y="151"/>
                    <a:pt x="1079" y="152"/>
                  </a:cubicBezTo>
                  <a:lnTo>
                    <a:pt x="1078" y="153"/>
                  </a:lnTo>
                  <a:cubicBezTo>
                    <a:pt x="1076" y="172"/>
                    <a:pt x="1082" y="190"/>
                    <a:pt x="1080" y="208"/>
                  </a:cubicBezTo>
                  <a:cubicBezTo>
                    <a:pt x="1080" y="210"/>
                    <a:pt x="1080" y="212"/>
                    <a:pt x="1080" y="214"/>
                  </a:cubicBezTo>
                  <a:cubicBezTo>
                    <a:pt x="1079" y="212"/>
                    <a:pt x="1077" y="208"/>
                    <a:pt x="1074" y="203"/>
                  </a:cubicBezTo>
                  <a:cubicBezTo>
                    <a:pt x="1057" y="181"/>
                    <a:pt x="1063" y="148"/>
                    <a:pt x="1062" y="122"/>
                  </a:cubicBezTo>
                  <a:moveTo>
                    <a:pt x="176" y="1406"/>
                  </a:moveTo>
                  <a:cubicBezTo>
                    <a:pt x="185" y="1357"/>
                    <a:pt x="190" y="1308"/>
                    <a:pt x="199" y="1258"/>
                  </a:cubicBezTo>
                  <a:cubicBezTo>
                    <a:pt x="210" y="1202"/>
                    <a:pt x="228" y="1147"/>
                    <a:pt x="253" y="1095"/>
                  </a:cubicBezTo>
                  <a:cubicBezTo>
                    <a:pt x="261" y="1077"/>
                    <a:pt x="261" y="1056"/>
                    <a:pt x="269" y="1038"/>
                  </a:cubicBezTo>
                  <a:cubicBezTo>
                    <a:pt x="281" y="1011"/>
                    <a:pt x="289" y="983"/>
                    <a:pt x="302" y="956"/>
                  </a:cubicBezTo>
                  <a:cubicBezTo>
                    <a:pt x="309" y="941"/>
                    <a:pt x="317" y="927"/>
                    <a:pt x="325" y="913"/>
                  </a:cubicBezTo>
                  <a:cubicBezTo>
                    <a:pt x="333" y="899"/>
                    <a:pt x="342" y="885"/>
                    <a:pt x="351" y="871"/>
                  </a:cubicBezTo>
                  <a:cubicBezTo>
                    <a:pt x="365" y="852"/>
                    <a:pt x="369" y="829"/>
                    <a:pt x="388" y="815"/>
                  </a:cubicBezTo>
                  <a:cubicBezTo>
                    <a:pt x="435" y="779"/>
                    <a:pt x="466" y="722"/>
                    <a:pt x="516" y="690"/>
                  </a:cubicBezTo>
                  <a:cubicBezTo>
                    <a:pt x="565" y="657"/>
                    <a:pt x="597" y="601"/>
                    <a:pt x="640" y="562"/>
                  </a:cubicBezTo>
                  <a:cubicBezTo>
                    <a:pt x="653" y="551"/>
                    <a:pt x="660" y="534"/>
                    <a:pt x="675" y="526"/>
                  </a:cubicBezTo>
                  <a:cubicBezTo>
                    <a:pt x="681" y="523"/>
                    <a:pt x="687" y="520"/>
                    <a:pt x="693" y="516"/>
                  </a:cubicBezTo>
                  <a:cubicBezTo>
                    <a:pt x="709" y="507"/>
                    <a:pt x="723" y="498"/>
                    <a:pt x="737" y="487"/>
                  </a:cubicBezTo>
                  <a:cubicBezTo>
                    <a:pt x="756" y="472"/>
                    <a:pt x="774" y="456"/>
                    <a:pt x="794" y="442"/>
                  </a:cubicBezTo>
                  <a:cubicBezTo>
                    <a:pt x="817" y="424"/>
                    <a:pt x="859" y="401"/>
                    <a:pt x="875" y="376"/>
                  </a:cubicBezTo>
                  <a:cubicBezTo>
                    <a:pt x="890" y="350"/>
                    <a:pt x="923" y="338"/>
                    <a:pt x="943" y="315"/>
                  </a:cubicBezTo>
                  <a:cubicBezTo>
                    <a:pt x="962" y="292"/>
                    <a:pt x="977" y="265"/>
                    <a:pt x="995" y="241"/>
                  </a:cubicBezTo>
                  <a:cubicBezTo>
                    <a:pt x="1009" y="223"/>
                    <a:pt x="1030" y="205"/>
                    <a:pt x="1044" y="186"/>
                  </a:cubicBezTo>
                  <a:cubicBezTo>
                    <a:pt x="1045" y="199"/>
                    <a:pt x="1048" y="212"/>
                    <a:pt x="1055" y="224"/>
                  </a:cubicBezTo>
                  <a:cubicBezTo>
                    <a:pt x="1059" y="232"/>
                    <a:pt x="1066" y="239"/>
                    <a:pt x="1073" y="245"/>
                  </a:cubicBezTo>
                  <a:cubicBezTo>
                    <a:pt x="1074" y="245"/>
                    <a:pt x="1074" y="246"/>
                    <a:pt x="1075" y="246"/>
                  </a:cubicBezTo>
                  <a:cubicBezTo>
                    <a:pt x="1076" y="246"/>
                    <a:pt x="1076" y="245"/>
                    <a:pt x="1077" y="245"/>
                  </a:cubicBezTo>
                  <a:cubicBezTo>
                    <a:pt x="1078" y="245"/>
                    <a:pt x="1077" y="245"/>
                    <a:pt x="1079" y="245"/>
                  </a:cubicBezTo>
                  <a:lnTo>
                    <a:pt x="1088" y="245"/>
                  </a:lnTo>
                  <a:cubicBezTo>
                    <a:pt x="1089" y="246"/>
                    <a:pt x="1090" y="246"/>
                    <a:pt x="1092" y="246"/>
                  </a:cubicBezTo>
                  <a:cubicBezTo>
                    <a:pt x="1093" y="246"/>
                    <a:pt x="1094" y="246"/>
                    <a:pt x="1095" y="245"/>
                  </a:cubicBezTo>
                  <a:cubicBezTo>
                    <a:pt x="1136" y="243"/>
                    <a:pt x="1177" y="234"/>
                    <a:pt x="1218" y="233"/>
                  </a:cubicBezTo>
                  <a:cubicBezTo>
                    <a:pt x="1220" y="233"/>
                    <a:pt x="1222" y="233"/>
                    <a:pt x="1225" y="233"/>
                  </a:cubicBezTo>
                  <a:cubicBezTo>
                    <a:pt x="1227" y="233"/>
                    <a:pt x="1229" y="233"/>
                    <a:pt x="1232" y="233"/>
                  </a:cubicBezTo>
                  <a:lnTo>
                    <a:pt x="1232" y="234"/>
                  </a:lnTo>
                  <a:cubicBezTo>
                    <a:pt x="1233" y="235"/>
                    <a:pt x="1234" y="236"/>
                    <a:pt x="1236" y="237"/>
                  </a:cubicBezTo>
                  <a:cubicBezTo>
                    <a:pt x="1238" y="238"/>
                    <a:pt x="1239" y="239"/>
                    <a:pt x="1241" y="239"/>
                  </a:cubicBezTo>
                  <a:cubicBezTo>
                    <a:pt x="1243" y="239"/>
                    <a:pt x="1245" y="237"/>
                    <a:pt x="1246" y="237"/>
                  </a:cubicBezTo>
                  <a:cubicBezTo>
                    <a:pt x="1248" y="236"/>
                    <a:pt x="1249" y="236"/>
                    <a:pt x="1249" y="235"/>
                  </a:cubicBezTo>
                  <a:cubicBezTo>
                    <a:pt x="1280" y="242"/>
                    <a:pt x="1311" y="255"/>
                    <a:pt x="1341" y="255"/>
                  </a:cubicBezTo>
                  <a:cubicBezTo>
                    <a:pt x="1377" y="255"/>
                    <a:pt x="1411" y="271"/>
                    <a:pt x="1447" y="271"/>
                  </a:cubicBezTo>
                  <a:cubicBezTo>
                    <a:pt x="1495" y="271"/>
                    <a:pt x="1544" y="267"/>
                    <a:pt x="1592" y="266"/>
                  </a:cubicBezTo>
                  <a:cubicBezTo>
                    <a:pt x="1640" y="265"/>
                    <a:pt x="1688" y="250"/>
                    <a:pt x="1736" y="245"/>
                  </a:cubicBezTo>
                  <a:lnTo>
                    <a:pt x="1745" y="245"/>
                  </a:lnTo>
                  <a:lnTo>
                    <a:pt x="1747" y="245"/>
                  </a:lnTo>
                  <a:cubicBezTo>
                    <a:pt x="1749" y="245"/>
                    <a:pt x="1751" y="245"/>
                    <a:pt x="1754" y="245"/>
                  </a:cubicBezTo>
                  <a:cubicBezTo>
                    <a:pt x="1790" y="245"/>
                    <a:pt x="1825" y="248"/>
                    <a:pt x="1860" y="254"/>
                  </a:cubicBezTo>
                  <a:cubicBezTo>
                    <a:pt x="1932" y="263"/>
                    <a:pt x="2007" y="279"/>
                    <a:pt x="2077" y="254"/>
                  </a:cubicBezTo>
                  <a:lnTo>
                    <a:pt x="2078" y="254"/>
                  </a:lnTo>
                  <a:cubicBezTo>
                    <a:pt x="2079" y="253"/>
                    <a:pt x="2080" y="252"/>
                    <a:pt x="2080" y="251"/>
                  </a:cubicBezTo>
                  <a:cubicBezTo>
                    <a:pt x="2100" y="217"/>
                    <a:pt x="2097" y="190"/>
                    <a:pt x="2097" y="155"/>
                  </a:cubicBezTo>
                  <a:cubicBezTo>
                    <a:pt x="2099" y="155"/>
                    <a:pt x="2102" y="154"/>
                    <a:pt x="2103" y="153"/>
                  </a:cubicBezTo>
                  <a:cubicBezTo>
                    <a:pt x="2104" y="152"/>
                    <a:pt x="2105" y="152"/>
                    <a:pt x="2105" y="152"/>
                  </a:cubicBezTo>
                  <a:cubicBezTo>
                    <a:pt x="2126" y="165"/>
                    <a:pt x="2144" y="182"/>
                    <a:pt x="2158" y="202"/>
                  </a:cubicBezTo>
                  <a:cubicBezTo>
                    <a:pt x="2179" y="225"/>
                    <a:pt x="2203" y="247"/>
                    <a:pt x="2229" y="265"/>
                  </a:cubicBezTo>
                  <a:cubicBezTo>
                    <a:pt x="2252" y="286"/>
                    <a:pt x="2275" y="308"/>
                    <a:pt x="2296" y="331"/>
                  </a:cubicBezTo>
                  <a:cubicBezTo>
                    <a:pt x="2321" y="355"/>
                    <a:pt x="2347" y="380"/>
                    <a:pt x="2371" y="406"/>
                  </a:cubicBezTo>
                  <a:cubicBezTo>
                    <a:pt x="2444" y="486"/>
                    <a:pt x="2533" y="545"/>
                    <a:pt x="2597" y="635"/>
                  </a:cubicBezTo>
                  <a:cubicBezTo>
                    <a:pt x="2665" y="732"/>
                    <a:pt x="2740" y="821"/>
                    <a:pt x="2793" y="927"/>
                  </a:cubicBezTo>
                  <a:cubicBezTo>
                    <a:pt x="2819" y="979"/>
                    <a:pt x="2849" y="1028"/>
                    <a:pt x="2872" y="1080"/>
                  </a:cubicBezTo>
                  <a:cubicBezTo>
                    <a:pt x="2882" y="1110"/>
                    <a:pt x="2895" y="1139"/>
                    <a:pt x="2909" y="1168"/>
                  </a:cubicBezTo>
                  <a:cubicBezTo>
                    <a:pt x="2909" y="1168"/>
                    <a:pt x="2909" y="1169"/>
                    <a:pt x="2910" y="1170"/>
                  </a:cubicBezTo>
                  <a:cubicBezTo>
                    <a:pt x="2921" y="1189"/>
                    <a:pt x="2930" y="1209"/>
                    <a:pt x="2938" y="1231"/>
                  </a:cubicBezTo>
                  <a:cubicBezTo>
                    <a:pt x="2938" y="1232"/>
                    <a:pt x="2938" y="1233"/>
                    <a:pt x="2938" y="1234"/>
                  </a:cubicBezTo>
                  <a:cubicBezTo>
                    <a:pt x="2948" y="1295"/>
                    <a:pt x="2963" y="1355"/>
                    <a:pt x="2969" y="1417"/>
                  </a:cubicBezTo>
                  <a:cubicBezTo>
                    <a:pt x="2975" y="1473"/>
                    <a:pt x="2984" y="1528"/>
                    <a:pt x="2997" y="1582"/>
                  </a:cubicBezTo>
                  <a:cubicBezTo>
                    <a:pt x="3012" y="1637"/>
                    <a:pt x="3005" y="1695"/>
                    <a:pt x="3013" y="1750"/>
                  </a:cubicBezTo>
                  <a:cubicBezTo>
                    <a:pt x="3019" y="1793"/>
                    <a:pt x="3022" y="1835"/>
                    <a:pt x="3023" y="1878"/>
                  </a:cubicBezTo>
                  <a:cubicBezTo>
                    <a:pt x="3020" y="1877"/>
                    <a:pt x="3016" y="1875"/>
                    <a:pt x="3013" y="1874"/>
                  </a:cubicBezTo>
                  <a:cubicBezTo>
                    <a:pt x="3012" y="1873"/>
                    <a:pt x="3011" y="1873"/>
                    <a:pt x="3010" y="1872"/>
                  </a:cubicBezTo>
                  <a:cubicBezTo>
                    <a:pt x="3009" y="1871"/>
                    <a:pt x="3008" y="1871"/>
                    <a:pt x="3007" y="1870"/>
                  </a:cubicBezTo>
                  <a:cubicBezTo>
                    <a:pt x="3004" y="1868"/>
                    <a:pt x="3001" y="1868"/>
                    <a:pt x="2998" y="1868"/>
                  </a:cubicBezTo>
                  <a:cubicBezTo>
                    <a:pt x="2997" y="1868"/>
                    <a:pt x="2995" y="1868"/>
                    <a:pt x="2994" y="1868"/>
                  </a:cubicBezTo>
                  <a:cubicBezTo>
                    <a:pt x="2994" y="1860"/>
                    <a:pt x="2993" y="1853"/>
                    <a:pt x="2992" y="1845"/>
                  </a:cubicBezTo>
                  <a:cubicBezTo>
                    <a:pt x="2992" y="1844"/>
                    <a:pt x="2992" y="1844"/>
                    <a:pt x="2992" y="1843"/>
                  </a:cubicBezTo>
                  <a:cubicBezTo>
                    <a:pt x="2992" y="1843"/>
                    <a:pt x="2992" y="1842"/>
                    <a:pt x="2992" y="1841"/>
                  </a:cubicBezTo>
                  <a:cubicBezTo>
                    <a:pt x="3002" y="1818"/>
                    <a:pt x="3007" y="1793"/>
                    <a:pt x="3007" y="1768"/>
                  </a:cubicBezTo>
                  <a:cubicBezTo>
                    <a:pt x="3007" y="1767"/>
                    <a:pt x="3007" y="1766"/>
                    <a:pt x="3007" y="1765"/>
                  </a:cubicBezTo>
                  <a:cubicBezTo>
                    <a:pt x="3007" y="1763"/>
                    <a:pt x="3007" y="1761"/>
                    <a:pt x="3006" y="1759"/>
                  </a:cubicBezTo>
                  <a:cubicBezTo>
                    <a:pt x="3005" y="1758"/>
                    <a:pt x="3005" y="1757"/>
                    <a:pt x="3004" y="1757"/>
                  </a:cubicBezTo>
                  <a:cubicBezTo>
                    <a:pt x="3003" y="1733"/>
                    <a:pt x="2999" y="1711"/>
                    <a:pt x="2994" y="1688"/>
                  </a:cubicBezTo>
                  <a:cubicBezTo>
                    <a:pt x="2990" y="1655"/>
                    <a:pt x="2982" y="1622"/>
                    <a:pt x="2971" y="1590"/>
                  </a:cubicBezTo>
                  <a:lnTo>
                    <a:pt x="2971" y="1589"/>
                  </a:lnTo>
                  <a:cubicBezTo>
                    <a:pt x="2970" y="1588"/>
                    <a:pt x="2969" y="1587"/>
                    <a:pt x="2968" y="1587"/>
                  </a:cubicBezTo>
                  <a:cubicBezTo>
                    <a:pt x="2968" y="1582"/>
                    <a:pt x="2967" y="1578"/>
                    <a:pt x="2966" y="1574"/>
                  </a:cubicBezTo>
                  <a:cubicBezTo>
                    <a:pt x="2963" y="1564"/>
                    <a:pt x="2960" y="1554"/>
                    <a:pt x="2959" y="1544"/>
                  </a:cubicBezTo>
                  <a:cubicBezTo>
                    <a:pt x="2959" y="1539"/>
                    <a:pt x="2958" y="1534"/>
                    <a:pt x="2957" y="1529"/>
                  </a:cubicBezTo>
                  <a:cubicBezTo>
                    <a:pt x="2957" y="1529"/>
                    <a:pt x="2957" y="1528"/>
                    <a:pt x="2956" y="1527"/>
                  </a:cubicBezTo>
                  <a:cubicBezTo>
                    <a:pt x="2956" y="1527"/>
                    <a:pt x="2955" y="1527"/>
                    <a:pt x="2954" y="1526"/>
                  </a:cubicBezTo>
                  <a:cubicBezTo>
                    <a:pt x="2953" y="1525"/>
                    <a:pt x="2953" y="1525"/>
                    <a:pt x="2952" y="1525"/>
                  </a:cubicBezTo>
                  <a:lnTo>
                    <a:pt x="2951" y="1525"/>
                  </a:lnTo>
                  <a:cubicBezTo>
                    <a:pt x="2951" y="1505"/>
                    <a:pt x="2929" y="1489"/>
                    <a:pt x="2898" y="1478"/>
                  </a:cubicBezTo>
                  <a:cubicBezTo>
                    <a:pt x="2829" y="1454"/>
                    <a:pt x="2764" y="1429"/>
                    <a:pt x="2690" y="1427"/>
                  </a:cubicBezTo>
                  <a:cubicBezTo>
                    <a:pt x="2615" y="1425"/>
                    <a:pt x="2552" y="1403"/>
                    <a:pt x="2479" y="1413"/>
                  </a:cubicBezTo>
                  <a:lnTo>
                    <a:pt x="2420" y="1404"/>
                  </a:lnTo>
                  <a:cubicBezTo>
                    <a:pt x="2356" y="1394"/>
                    <a:pt x="2292" y="1387"/>
                    <a:pt x="2227" y="1384"/>
                  </a:cubicBezTo>
                  <a:cubicBezTo>
                    <a:pt x="2226" y="1383"/>
                    <a:pt x="2225" y="1382"/>
                    <a:pt x="2224" y="1381"/>
                  </a:cubicBezTo>
                  <a:cubicBezTo>
                    <a:pt x="2222" y="1380"/>
                    <a:pt x="2219" y="1379"/>
                    <a:pt x="2217" y="1379"/>
                  </a:cubicBezTo>
                  <a:cubicBezTo>
                    <a:pt x="2214" y="1379"/>
                    <a:pt x="2213" y="1380"/>
                    <a:pt x="2211" y="1381"/>
                  </a:cubicBezTo>
                  <a:cubicBezTo>
                    <a:pt x="2210" y="1381"/>
                    <a:pt x="2209" y="1382"/>
                    <a:pt x="2208" y="1383"/>
                  </a:cubicBezTo>
                  <a:cubicBezTo>
                    <a:pt x="2188" y="1382"/>
                    <a:pt x="2169" y="1381"/>
                    <a:pt x="2150" y="1380"/>
                  </a:cubicBezTo>
                  <a:cubicBezTo>
                    <a:pt x="2149" y="1380"/>
                    <a:pt x="2149" y="1379"/>
                    <a:pt x="2148" y="1379"/>
                  </a:cubicBezTo>
                  <a:cubicBezTo>
                    <a:pt x="2147" y="1378"/>
                    <a:pt x="2145" y="1378"/>
                    <a:pt x="2143" y="1378"/>
                  </a:cubicBezTo>
                  <a:cubicBezTo>
                    <a:pt x="2142" y="1378"/>
                    <a:pt x="2141" y="1378"/>
                    <a:pt x="2139" y="1379"/>
                  </a:cubicBezTo>
                  <a:cubicBezTo>
                    <a:pt x="2138" y="1379"/>
                    <a:pt x="2137" y="1380"/>
                    <a:pt x="2137" y="1380"/>
                  </a:cubicBezTo>
                  <a:cubicBezTo>
                    <a:pt x="2118" y="1380"/>
                    <a:pt x="2100" y="1379"/>
                    <a:pt x="2081" y="1379"/>
                  </a:cubicBezTo>
                  <a:cubicBezTo>
                    <a:pt x="2016" y="1379"/>
                    <a:pt x="1949" y="1375"/>
                    <a:pt x="1885" y="1376"/>
                  </a:cubicBezTo>
                  <a:cubicBezTo>
                    <a:pt x="1850" y="1376"/>
                    <a:pt x="1814" y="1376"/>
                    <a:pt x="1779" y="1375"/>
                  </a:cubicBezTo>
                  <a:cubicBezTo>
                    <a:pt x="1744" y="1374"/>
                    <a:pt x="1697" y="1385"/>
                    <a:pt x="1661" y="1376"/>
                  </a:cubicBezTo>
                  <a:cubicBezTo>
                    <a:pt x="1661" y="1376"/>
                    <a:pt x="1660" y="1376"/>
                    <a:pt x="1659" y="1376"/>
                  </a:cubicBezTo>
                  <a:cubicBezTo>
                    <a:pt x="1657" y="1376"/>
                    <a:pt x="1655" y="1376"/>
                    <a:pt x="1654" y="1377"/>
                  </a:cubicBezTo>
                  <a:cubicBezTo>
                    <a:pt x="1653" y="1377"/>
                    <a:pt x="1653" y="1378"/>
                    <a:pt x="1652" y="1378"/>
                  </a:cubicBezTo>
                  <a:cubicBezTo>
                    <a:pt x="1523" y="1371"/>
                    <a:pt x="1390" y="1378"/>
                    <a:pt x="1261" y="1378"/>
                  </a:cubicBezTo>
                  <a:cubicBezTo>
                    <a:pt x="1187" y="1378"/>
                    <a:pt x="1114" y="1378"/>
                    <a:pt x="1040" y="1378"/>
                  </a:cubicBezTo>
                  <a:cubicBezTo>
                    <a:pt x="978" y="1378"/>
                    <a:pt x="910" y="1370"/>
                    <a:pt x="849" y="1381"/>
                  </a:cubicBezTo>
                  <a:cubicBezTo>
                    <a:pt x="734" y="1400"/>
                    <a:pt x="613" y="1381"/>
                    <a:pt x="497" y="1407"/>
                  </a:cubicBezTo>
                  <a:lnTo>
                    <a:pt x="468" y="1413"/>
                  </a:lnTo>
                  <a:lnTo>
                    <a:pt x="467" y="1412"/>
                  </a:lnTo>
                  <a:cubicBezTo>
                    <a:pt x="465" y="1411"/>
                    <a:pt x="464" y="1411"/>
                    <a:pt x="462" y="1411"/>
                  </a:cubicBezTo>
                  <a:cubicBezTo>
                    <a:pt x="460" y="1411"/>
                    <a:pt x="458" y="1411"/>
                    <a:pt x="457" y="1412"/>
                  </a:cubicBezTo>
                  <a:cubicBezTo>
                    <a:pt x="455" y="1413"/>
                    <a:pt x="455" y="1414"/>
                    <a:pt x="454" y="1415"/>
                  </a:cubicBezTo>
                  <a:cubicBezTo>
                    <a:pt x="454" y="1416"/>
                    <a:pt x="454" y="1416"/>
                    <a:pt x="453" y="1416"/>
                  </a:cubicBezTo>
                  <a:cubicBezTo>
                    <a:pt x="418" y="1423"/>
                    <a:pt x="383" y="1428"/>
                    <a:pt x="347" y="1436"/>
                  </a:cubicBezTo>
                  <a:cubicBezTo>
                    <a:pt x="320" y="1441"/>
                    <a:pt x="294" y="1451"/>
                    <a:pt x="267" y="1458"/>
                  </a:cubicBezTo>
                  <a:cubicBezTo>
                    <a:pt x="261" y="1459"/>
                    <a:pt x="194" y="1484"/>
                    <a:pt x="196" y="1495"/>
                  </a:cubicBezTo>
                  <a:cubicBezTo>
                    <a:pt x="196" y="1491"/>
                    <a:pt x="191" y="1492"/>
                    <a:pt x="189" y="1495"/>
                  </a:cubicBezTo>
                  <a:cubicBezTo>
                    <a:pt x="185" y="1495"/>
                    <a:pt x="181" y="1496"/>
                    <a:pt x="177" y="1499"/>
                  </a:cubicBezTo>
                  <a:cubicBezTo>
                    <a:pt x="173" y="1501"/>
                    <a:pt x="169" y="1505"/>
                    <a:pt x="166" y="1510"/>
                  </a:cubicBezTo>
                  <a:cubicBezTo>
                    <a:pt x="166" y="1510"/>
                    <a:pt x="166" y="1511"/>
                    <a:pt x="165" y="1511"/>
                  </a:cubicBezTo>
                  <a:cubicBezTo>
                    <a:pt x="167" y="1476"/>
                    <a:pt x="170" y="1441"/>
                    <a:pt x="176" y="1406"/>
                  </a:cubicBezTo>
                  <a:moveTo>
                    <a:pt x="2873" y="1543"/>
                  </a:moveTo>
                  <a:lnTo>
                    <a:pt x="2874" y="1543"/>
                  </a:lnTo>
                  <a:cubicBezTo>
                    <a:pt x="2880" y="1547"/>
                    <a:pt x="2886" y="1549"/>
                    <a:pt x="2892" y="1551"/>
                  </a:cubicBezTo>
                  <a:cubicBezTo>
                    <a:pt x="2897" y="1551"/>
                    <a:pt x="2901" y="1552"/>
                    <a:pt x="2905" y="1554"/>
                  </a:cubicBezTo>
                  <a:cubicBezTo>
                    <a:pt x="2878" y="1566"/>
                    <a:pt x="2850" y="1575"/>
                    <a:pt x="2821" y="1582"/>
                  </a:cubicBezTo>
                  <a:lnTo>
                    <a:pt x="2797" y="1588"/>
                  </a:lnTo>
                  <a:cubicBezTo>
                    <a:pt x="2795" y="1585"/>
                    <a:pt x="2792" y="1582"/>
                    <a:pt x="2789" y="1580"/>
                  </a:cubicBezTo>
                  <a:cubicBezTo>
                    <a:pt x="2775" y="1572"/>
                    <a:pt x="2760" y="1567"/>
                    <a:pt x="2744" y="1564"/>
                  </a:cubicBezTo>
                  <a:cubicBezTo>
                    <a:pt x="2737" y="1562"/>
                    <a:pt x="2731" y="1559"/>
                    <a:pt x="2724" y="1558"/>
                  </a:cubicBezTo>
                  <a:cubicBezTo>
                    <a:pt x="2724" y="1557"/>
                    <a:pt x="2724" y="1557"/>
                    <a:pt x="2725" y="1557"/>
                  </a:cubicBezTo>
                  <a:cubicBezTo>
                    <a:pt x="2735" y="1551"/>
                    <a:pt x="2743" y="1543"/>
                    <a:pt x="2749" y="1533"/>
                  </a:cubicBezTo>
                  <a:cubicBezTo>
                    <a:pt x="2752" y="1527"/>
                    <a:pt x="2755" y="1521"/>
                    <a:pt x="2756" y="1515"/>
                  </a:cubicBezTo>
                  <a:cubicBezTo>
                    <a:pt x="2761" y="1517"/>
                    <a:pt x="2765" y="1521"/>
                    <a:pt x="2770" y="1524"/>
                  </a:cubicBezTo>
                  <a:cubicBezTo>
                    <a:pt x="2776" y="1526"/>
                    <a:pt x="2783" y="1527"/>
                    <a:pt x="2789" y="1528"/>
                  </a:cubicBezTo>
                  <a:cubicBezTo>
                    <a:pt x="2799" y="1530"/>
                    <a:pt x="2809" y="1532"/>
                    <a:pt x="2818" y="1535"/>
                  </a:cubicBezTo>
                  <a:cubicBezTo>
                    <a:pt x="2819" y="1536"/>
                    <a:pt x="2821" y="1536"/>
                    <a:pt x="2822" y="1536"/>
                  </a:cubicBezTo>
                  <a:cubicBezTo>
                    <a:pt x="2824" y="1536"/>
                    <a:pt x="2825" y="1536"/>
                    <a:pt x="2827" y="1535"/>
                  </a:cubicBezTo>
                  <a:cubicBezTo>
                    <a:pt x="2828" y="1534"/>
                    <a:pt x="2830" y="1533"/>
                    <a:pt x="2831" y="1531"/>
                  </a:cubicBezTo>
                  <a:cubicBezTo>
                    <a:pt x="2832" y="1529"/>
                    <a:pt x="2832" y="1528"/>
                    <a:pt x="2832" y="1526"/>
                  </a:cubicBezTo>
                  <a:cubicBezTo>
                    <a:pt x="2832" y="1525"/>
                    <a:pt x="2832" y="1524"/>
                    <a:pt x="2832" y="1523"/>
                  </a:cubicBezTo>
                  <a:lnTo>
                    <a:pt x="2832" y="1524"/>
                  </a:lnTo>
                  <a:cubicBezTo>
                    <a:pt x="2832" y="1522"/>
                    <a:pt x="2831" y="1521"/>
                    <a:pt x="2831" y="1520"/>
                  </a:cubicBezTo>
                  <a:cubicBezTo>
                    <a:pt x="2830" y="1519"/>
                    <a:pt x="2830" y="1519"/>
                    <a:pt x="2830" y="1519"/>
                  </a:cubicBezTo>
                  <a:cubicBezTo>
                    <a:pt x="2829" y="1518"/>
                    <a:pt x="2828" y="1517"/>
                    <a:pt x="2827" y="1516"/>
                  </a:cubicBezTo>
                  <a:cubicBezTo>
                    <a:pt x="2826" y="1515"/>
                    <a:pt x="2826" y="1515"/>
                    <a:pt x="2825" y="1515"/>
                  </a:cubicBezTo>
                  <a:cubicBezTo>
                    <a:pt x="2820" y="1513"/>
                    <a:pt x="2814" y="1511"/>
                    <a:pt x="2807" y="1511"/>
                  </a:cubicBezTo>
                  <a:cubicBezTo>
                    <a:pt x="2796" y="1509"/>
                    <a:pt x="2786" y="1506"/>
                    <a:pt x="2776" y="1505"/>
                  </a:cubicBezTo>
                  <a:cubicBezTo>
                    <a:pt x="2774" y="1505"/>
                    <a:pt x="2772" y="1505"/>
                    <a:pt x="2770" y="1505"/>
                  </a:cubicBezTo>
                  <a:cubicBezTo>
                    <a:pt x="2765" y="1505"/>
                    <a:pt x="2761" y="1506"/>
                    <a:pt x="2756" y="1507"/>
                  </a:cubicBezTo>
                  <a:cubicBezTo>
                    <a:pt x="2756" y="1499"/>
                    <a:pt x="2754" y="1492"/>
                    <a:pt x="2751" y="1485"/>
                  </a:cubicBezTo>
                  <a:cubicBezTo>
                    <a:pt x="2744" y="1465"/>
                    <a:pt x="2710" y="1456"/>
                    <a:pt x="2677" y="1450"/>
                  </a:cubicBezTo>
                  <a:lnTo>
                    <a:pt x="2676" y="1450"/>
                  </a:lnTo>
                  <a:cubicBezTo>
                    <a:pt x="2675" y="1450"/>
                    <a:pt x="2675" y="1450"/>
                    <a:pt x="2674" y="1450"/>
                  </a:cubicBezTo>
                  <a:cubicBezTo>
                    <a:pt x="2650" y="1446"/>
                    <a:pt x="2626" y="1444"/>
                    <a:pt x="2614" y="1441"/>
                  </a:cubicBezTo>
                  <a:cubicBezTo>
                    <a:pt x="2602" y="1437"/>
                    <a:pt x="2594" y="1436"/>
                    <a:pt x="2584" y="1434"/>
                  </a:cubicBezTo>
                  <a:cubicBezTo>
                    <a:pt x="2598" y="1434"/>
                    <a:pt x="2612" y="1435"/>
                    <a:pt x="2626" y="1437"/>
                  </a:cubicBezTo>
                  <a:cubicBezTo>
                    <a:pt x="2653" y="1444"/>
                    <a:pt x="2681" y="1448"/>
                    <a:pt x="2708" y="1449"/>
                  </a:cubicBezTo>
                  <a:cubicBezTo>
                    <a:pt x="2754" y="1449"/>
                    <a:pt x="2793" y="1467"/>
                    <a:pt x="2836" y="1478"/>
                  </a:cubicBezTo>
                  <a:cubicBezTo>
                    <a:pt x="2858" y="1483"/>
                    <a:pt x="2925" y="1502"/>
                    <a:pt x="2932" y="1526"/>
                  </a:cubicBezTo>
                  <a:cubicBezTo>
                    <a:pt x="2934" y="1532"/>
                    <a:pt x="2930" y="1538"/>
                    <a:pt x="2922" y="1544"/>
                  </a:cubicBezTo>
                  <a:cubicBezTo>
                    <a:pt x="2915" y="1531"/>
                    <a:pt x="2883" y="1533"/>
                    <a:pt x="2873" y="1536"/>
                  </a:cubicBezTo>
                  <a:cubicBezTo>
                    <a:pt x="2872" y="1536"/>
                    <a:pt x="2872" y="1536"/>
                    <a:pt x="2871" y="1537"/>
                  </a:cubicBezTo>
                  <a:cubicBezTo>
                    <a:pt x="2870" y="1538"/>
                    <a:pt x="2871" y="1538"/>
                    <a:pt x="2871" y="1539"/>
                  </a:cubicBezTo>
                  <a:cubicBezTo>
                    <a:pt x="2871" y="1540"/>
                    <a:pt x="2870" y="1540"/>
                    <a:pt x="2871" y="1541"/>
                  </a:cubicBezTo>
                  <a:cubicBezTo>
                    <a:pt x="2872" y="1542"/>
                    <a:pt x="2872" y="1542"/>
                    <a:pt x="2873" y="1542"/>
                  </a:cubicBezTo>
                  <a:lnTo>
                    <a:pt x="2873" y="1543"/>
                  </a:lnTo>
                  <a:moveTo>
                    <a:pt x="2806" y="1607"/>
                  </a:moveTo>
                  <a:cubicBezTo>
                    <a:pt x="2829" y="1600"/>
                    <a:pt x="2852" y="1593"/>
                    <a:pt x="2875" y="1587"/>
                  </a:cubicBezTo>
                  <a:cubicBezTo>
                    <a:pt x="2883" y="1585"/>
                    <a:pt x="2891" y="1582"/>
                    <a:pt x="2899" y="1579"/>
                  </a:cubicBezTo>
                  <a:cubicBezTo>
                    <a:pt x="2899" y="1584"/>
                    <a:pt x="2899" y="1589"/>
                    <a:pt x="2898" y="1594"/>
                  </a:cubicBezTo>
                  <a:cubicBezTo>
                    <a:pt x="2896" y="1610"/>
                    <a:pt x="2893" y="1625"/>
                    <a:pt x="2892" y="1641"/>
                  </a:cubicBezTo>
                  <a:lnTo>
                    <a:pt x="2876" y="1649"/>
                  </a:lnTo>
                  <a:cubicBezTo>
                    <a:pt x="2855" y="1659"/>
                    <a:pt x="2833" y="1668"/>
                    <a:pt x="2810" y="1675"/>
                  </a:cubicBezTo>
                  <a:cubicBezTo>
                    <a:pt x="2804" y="1655"/>
                    <a:pt x="2810" y="1628"/>
                    <a:pt x="2806" y="1606"/>
                  </a:cubicBezTo>
                  <a:lnTo>
                    <a:pt x="2806" y="1607"/>
                  </a:lnTo>
                  <a:moveTo>
                    <a:pt x="2758" y="1690"/>
                  </a:moveTo>
                  <a:cubicBezTo>
                    <a:pt x="2758" y="1687"/>
                    <a:pt x="2756" y="1684"/>
                    <a:pt x="2755" y="1680"/>
                  </a:cubicBezTo>
                  <a:cubicBezTo>
                    <a:pt x="2754" y="1676"/>
                    <a:pt x="2752" y="1671"/>
                    <a:pt x="2749" y="1667"/>
                  </a:cubicBezTo>
                  <a:lnTo>
                    <a:pt x="2749" y="1666"/>
                  </a:lnTo>
                  <a:cubicBezTo>
                    <a:pt x="2749" y="1666"/>
                    <a:pt x="2748" y="1665"/>
                    <a:pt x="2747" y="1665"/>
                  </a:cubicBezTo>
                  <a:cubicBezTo>
                    <a:pt x="2747" y="1665"/>
                    <a:pt x="2746" y="1664"/>
                    <a:pt x="2745" y="1664"/>
                  </a:cubicBezTo>
                  <a:cubicBezTo>
                    <a:pt x="2745" y="1664"/>
                    <a:pt x="2744" y="1665"/>
                    <a:pt x="2743" y="1665"/>
                  </a:cubicBezTo>
                  <a:cubicBezTo>
                    <a:pt x="2742" y="1665"/>
                    <a:pt x="2742" y="1666"/>
                    <a:pt x="2742" y="1666"/>
                  </a:cubicBezTo>
                  <a:cubicBezTo>
                    <a:pt x="2741" y="1667"/>
                    <a:pt x="2741" y="1667"/>
                    <a:pt x="2741" y="1667"/>
                  </a:cubicBezTo>
                  <a:cubicBezTo>
                    <a:pt x="2741" y="1668"/>
                    <a:pt x="2740" y="1669"/>
                    <a:pt x="2740" y="1670"/>
                  </a:cubicBezTo>
                  <a:cubicBezTo>
                    <a:pt x="2737" y="1674"/>
                    <a:pt x="2736" y="1678"/>
                    <a:pt x="2736" y="1683"/>
                  </a:cubicBezTo>
                  <a:cubicBezTo>
                    <a:pt x="2736" y="1687"/>
                    <a:pt x="2736" y="1692"/>
                    <a:pt x="2738" y="1696"/>
                  </a:cubicBezTo>
                  <a:lnTo>
                    <a:pt x="2724" y="1700"/>
                  </a:lnTo>
                  <a:cubicBezTo>
                    <a:pt x="2725" y="1699"/>
                    <a:pt x="2725" y="1697"/>
                    <a:pt x="2725" y="1696"/>
                  </a:cubicBezTo>
                  <a:cubicBezTo>
                    <a:pt x="2725" y="1695"/>
                    <a:pt x="2725" y="1694"/>
                    <a:pt x="2725" y="1693"/>
                  </a:cubicBezTo>
                  <a:cubicBezTo>
                    <a:pt x="2725" y="1688"/>
                    <a:pt x="2725" y="1683"/>
                    <a:pt x="2724" y="1678"/>
                  </a:cubicBezTo>
                  <a:cubicBezTo>
                    <a:pt x="2722" y="1673"/>
                    <a:pt x="2720" y="1667"/>
                    <a:pt x="2718" y="1662"/>
                  </a:cubicBezTo>
                  <a:cubicBezTo>
                    <a:pt x="2718" y="1662"/>
                    <a:pt x="2717" y="1662"/>
                    <a:pt x="2716" y="1661"/>
                  </a:cubicBezTo>
                  <a:cubicBezTo>
                    <a:pt x="2715" y="1660"/>
                    <a:pt x="2715" y="1660"/>
                    <a:pt x="2714" y="1660"/>
                  </a:cubicBezTo>
                  <a:cubicBezTo>
                    <a:pt x="2714" y="1660"/>
                    <a:pt x="2713" y="1660"/>
                    <a:pt x="2712" y="1661"/>
                  </a:cubicBezTo>
                  <a:lnTo>
                    <a:pt x="2711" y="1662"/>
                  </a:lnTo>
                  <a:cubicBezTo>
                    <a:pt x="2708" y="1667"/>
                    <a:pt x="2707" y="1673"/>
                    <a:pt x="2705" y="1678"/>
                  </a:cubicBezTo>
                  <a:cubicBezTo>
                    <a:pt x="2704" y="1683"/>
                    <a:pt x="2704" y="1689"/>
                    <a:pt x="2704" y="1694"/>
                  </a:cubicBezTo>
                  <a:cubicBezTo>
                    <a:pt x="2704" y="1695"/>
                    <a:pt x="2704" y="1696"/>
                    <a:pt x="2704" y="1697"/>
                  </a:cubicBezTo>
                  <a:cubicBezTo>
                    <a:pt x="2704" y="1698"/>
                    <a:pt x="2704" y="1699"/>
                    <a:pt x="2705" y="1701"/>
                  </a:cubicBezTo>
                  <a:cubicBezTo>
                    <a:pt x="2706" y="1702"/>
                    <a:pt x="2707" y="1703"/>
                    <a:pt x="2708" y="1704"/>
                  </a:cubicBezTo>
                  <a:cubicBezTo>
                    <a:pt x="2666" y="1714"/>
                    <a:pt x="2624" y="1724"/>
                    <a:pt x="2581" y="1733"/>
                  </a:cubicBezTo>
                  <a:cubicBezTo>
                    <a:pt x="2581" y="1729"/>
                    <a:pt x="2580" y="1725"/>
                    <a:pt x="2579" y="1722"/>
                  </a:cubicBezTo>
                  <a:cubicBezTo>
                    <a:pt x="2577" y="1718"/>
                    <a:pt x="2576" y="1714"/>
                    <a:pt x="2575" y="1710"/>
                  </a:cubicBezTo>
                  <a:cubicBezTo>
                    <a:pt x="2575" y="1706"/>
                    <a:pt x="2569" y="1705"/>
                    <a:pt x="2568" y="1710"/>
                  </a:cubicBezTo>
                  <a:cubicBezTo>
                    <a:pt x="2567" y="1714"/>
                    <a:pt x="2566" y="1718"/>
                    <a:pt x="2564" y="1722"/>
                  </a:cubicBezTo>
                  <a:cubicBezTo>
                    <a:pt x="2563" y="1726"/>
                    <a:pt x="2562" y="1731"/>
                    <a:pt x="2562" y="1735"/>
                  </a:cubicBezTo>
                  <a:cubicBezTo>
                    <a:pt x="2562" y="1736"/>
                    <a:pt x="2562" y="1736"/>
                    <a:pt x="2562" y="1736"/>
                  </a:cubicBezTo>
                  <a:lnTo>
                    <a:pt x="2562" y="1737"/>
                  </a:lnTo>
                  <a:cubicBezTo>
                    <a:pt x="2543" y="1741"/>
                    <a:pt x="2524" y="1744"/>
                    <a:pt x="2505" y="1748"/>
                  </a:cubicBezTo>
                  <a:cubicBezTo>
                    <a:pt x="2505" y="1747"/>
                    <a:pt x="2505" y="1746"/>
                    <a:pt x="2505" y="1746"/>
                  </a:cubicBezTo>
                  <a:cubicBezTo>
                    <a:pt x="2505" y="1745"/>
                    <a:pt x="2505" y="1745"/>
                    <a:pt x="2505" y="1744"/>
                  </a:cubicBezTo>
                  <a:cubicBezTo>
                    <a:pt x="2505" y="1743"/>
                    <a:pt x="2505" y="1742"/>
                    <a:pt x="2505" y="1741"/>
                  </a:cubicBezTo>
                  <a:cubicBezTo>
                    <a:pt x="2505" y="1736"/>
                    <a:pt x="2505" y="1730"/>
                    <a:pt x="2503" y="1725"/>
                  </a:cubicBezTo>
                  <a:cubicBezTo>
                    <a:pt x="2501" y="1718"/>
                    <a:pt x="2499" y="1712"/>
                    <a:pt x="2498" y="1705"/>
                  </a:cubicBezTo>
                  <a:cubicBezTo>
                    <a:pt x="2498" y="1701"/>
                    <a:pt x="2492" y="1702"/>
                    <a:pt x="2492" y="1705"/>
                  </a:cubicBezTo>
                  <a:cubicBezTo>
                    <a:pt x="2491" y="1711"/>
                    <a:pt x="2489" y="1716"/>
                    <a:pt x="2487" y="1721"/>
                  </a:cubicBezTo>
                  <a:cubicBezTo>
                    <a:pt x="2486" y="1728"/>
                    <a:pt x="2485" y="1736"/>
                    <a:pt x="2485" y="1743"/>
                  </a:cubicBezTo>
                  <a:lnTo>
                    <a:pt x="2485" y="1744"/>
                  </a:lnTo>
                  <a:cubicBezTo>
                    <a:pt x="2485" y="1745"/>
                    <a:pt x="2485" y="1747"/>
                    <a:pt x="2486" y="1748"/>
                  </a:cubicBezTo>
                  <a:cubicBezTo>
                    <a:pt x="2486" y="1749"/>
                    <a:pt x="2486" y="1749"/>
                    <a:pt x="2486" y="1749"/>
                  </a:cubicBezTo>
                  <a:cubicBezTo>
                    <a:pt x="2424" y="1759"/>
                    <a:pt x="2360" y="1766"/>
                    <a:pt x="2296" y="1772"/>
                  </a:cubicBezTo>
                  <a:cubicBezTo>
                    <a:pt x="2297" y="1770"/>
                    <a:pt x="2297" y="1768"/>
                    <a:pt x="2297" y="1767"/>
                  </a:cubicBezTo>
                  <a:cubicBezTo>
                    <a:pt x="2297" y="1762"/>
                    <a:pt x="2296" y="1757"/>
                    <a:pt x="2295" y="1752"/>
                  </a:cubicBezTo>
                  <a:cubicBezTo>
                    <a:pt x="2293" y="1744"/>
                    <a:pt x="2292" y="1735"/>
                    <a:pt x="2292" y="1727"/>
                  </a:cubicBezTo>
                  <a:cubicBezTo>
                    <a:pt x="2292" y="1724"/>
                    <a:pt x="2292" y="1722"/>
                    <a:pt x="2292" y="1720"/>
                  </a:cubicBezTo>
                  <a:cubicBezTo>
                    <a:pt x="2293" y="1716"/>
                    <a:pt x="2293" y="1713"/>
                    <a:pt x="2293" y="1709"/>
                  </a:cubicBezTo>
                  <a:cubicBezTo>
                    <a:pt x="2293" y="1705"/>
                    <a:pt x="2293" y="1702"/>
                    <a:pt x="2292" y="1698"/>
                  </a:cubicBezTo>
                  <a:cubicBezTo>
                    <a:pt x="2309" y="1698"/>
                    <a:pt x="2325" y="1698"/>
                    <a:pt x="2341" y="1696"/>
                  </a:cubicBezTo>
                  <a:cubicBezTo>
                    <a:pt x="2388" y="1692"/>
                    <a:pt x="2434" y="1684"/>
                    <a:pt x="2479" y="1672"/>
                  </a:cubicBezTo>
                  <a:cubicBezTo>
                    <a:pt x="2566" y="1652"/>
                    <a:pt x="2653" y="1637"/>
                    <a:pt x="2740" y="1622"/>
                  </a:cubicBezTo>
                  <a:cubicBezTo>
                    <a:pt x="2757" y="1619"/>
                    <a:pt x="2773" y="1615"/>
                    <a:pt x="2789" y="1611"/>
                  </a:cubicBezTo>
                  <a:cubicBezTo>
                    <a:pt x="2789" y="1612"/>
                    <a:pt x="2789" y="1614"/>
                    <a:pt x="2789" y="1615"/>
                  </a:cubicBezTo>
                  <a:cubicBezTo>
                    <a:pt x="2789" y="1623"/>
                    <a:pt x="2789" y="1630"/>
                    <a:pt x="2788" y="1637"/>
                  </a:cubicBezTo>
                  <a:cubicBezTo>
                    <a:pt x="2788" y="1639"/>
                    <a:pt x="2788" y="1642"/>
                    <a:pt x="2788" y="1644"/>
                  </a:cubicBezTo>
                  <a:cubicBezTo>
                    <a:pt x="2788" y="1656"/>
                    <a:pt x="2790" y="1669"/>
                    <a:pt x="2793" y="1681"/>
                  </a:cubicBezTo>
                  <a:lnTo>
                    <a:pt x="2781" y="1685"/>
                  </a:lnTo>
                  <a:lnTo>
                    <a:pt x="2779" y="1685"/>
                  </a:lnTo>
                  <a:cubicBezTo>
                    <a:pt x="2778" y="1678"/>
                    <a:pt x="2778" y="1672"/>
                    <a:pt x="2778" y="1665"/>
                  </a:cubicBezTo>
                  <a:cubicBezTo>
                    <a:pt x="2778" y="1664"/>
                    <a:pt x="2778" y="1664"/>
                    <a:pt x="2778" y="1663"/>
                  </a:cubicBezTo>
                  <a:cubicBezTo>
                    <a:pt x="2777" y="1654"/>
                    <a:pt x="2775" y="1645"/>
                    <a:pt x="2770" y="1637"/>
                  </a:cubicBezTo>
                  <a:lnTo>
                    <a:pt x="2769" y="1636"/>
                  </a:lnTo>
                  <a:cubicBezTo>
                    <a:pt x="2769" y="1635"/>
                    <a:pt x="2769" y="1635"/>
                    <a:pt x="2768" y="1634"/>
                  </a:cubicBezTo>
                  <a:cubicBezTo>
                    <a:pt x="2767" y="1633"/>
                    <a:pt x="2766" y="1634"/>
                    <a:pt x="2766" y="1634"/>
                  </a:cubicBezTo>
                  <a:cubicBezTo>
                    <a:pt x="2765" y="1634"/>
                    <a:pt x="2765" y="1633"/>
                    <a:pt x="2764" y="1634"/>
                  </a:cubicBezTo>
                  <a:cubicBezTo>
                    <a:pt x="2763" y="1634"/>
                    <a:pt x="2764" y="1635"/>
                    <a:pt x="2763" y="1636"/>
                  </a:cubicBezTo>
                  <a:cubicBezTo>
                    <a:pt x="2762" y="1637"/>
                    <a:pt x="2762" y="1637"/>
                    <a:pt x="2762" y="1637"/>
                  </a:cubicBezTo>
                  <a:cubicBezTo>
                    <a:pt x="2759" y="1651"/>
                    <a:pt x="2758" y="1664"/>
                    <a:pt x="2758" y="1678"/>
                  </a:cubicBezTo>
                  <a:cubicBezTo>
                    <a:pt x="2758" y="1682"/>
                    <a:pt x="2758" y="1686"/>
                    <a:pt x="2759" y="1690"/>
                  </a:cubicBezTo>
                  <a:lnTo>
                    <a:pt x="2758" y="1690"/>
                  </a:lnTo>
                  <a:moveTo>
                    <a:pt x="2266" y="1775"/>
                  </a:moveTo>
                  <a:lnTo>
                    <a:pt x="2236" y="1778"/>
                  </a:lnTo>
                  <a:cubicBezTo>
                    <a:pt x="2192" y="1782"/>
                    <a:pt x="2148" y="1783"/>
                    <a:pt x="2105" y="1787"/>
                  </a:cubicBezTo>
                  <a:cubicBezTo>
                    <a:pt x="2105" y="1782"/>
                    <a:pt x="2102" y="1776"/>
                    <a:pt x="2102" y="1772"/>
                  </a:cubicBezTo>
                  <a:cubicBezTo>
                    <a:pt x="2101" y="1767"/>
                    <a:pt x="2096" y="1759"/>
                    <a:pt x="2099" y="1756"/>
                  </a:cubicBezTo>
                  <a:cubicBezTo>
                    <a:pt x="2101" y="1752"/>
                    <a:pt x="2097" y="1749"/>
                    <a:pt x="2094" y="1751"/>
                  </a:cubicBezTo>
                  <a:cubicBezTo>
                    <a:pt x="2082" y="1758"/>
                    <a:pt x="2083" y="1776"/>
                    <a:pt x="2082" y="1789"/>
                  </a:cubicBezTo>
                  <a:lnTo>
                    <a:pt x="2069" y="1790"/>
                  </a:lnTo>
                  <a:cubicBezTo>
                    <a:pt x="2069" y="1789"/>
                    <a:pt x="2069" y="1789"/>
                    <a:pt x="2069" y="1789"/>
                  </a:cubicBezTo>
                  <a:cubicBezTo>
                    <a:pt x="2069" y="1788"/>
                    <a:pt x="2069" y="1788"/>
                    <a:pt x="2069" y="1787"/>
                  </a:cubicBezTo>
                  <a:cubicBezTo>
                    <a:pt x="2067" y="1782"/>
                    <a:pt x="2066" y="1777"/>
                    <a:pt x="2065" y="1771"/>
                  </a:cubicBezTo>
                  <a:cubicBezTo>
                    <a:pt x="2065" y="1768"/>
                    <a:pt x="2066" y="1766"/>
                    <a:pt x="2066" y="1763"/>
                  </a:cubicBezTo>
                  <a:cubicBezTo>
                    <a:pt x="2066" y="1760"/>
                    <a:pt x="2065" y="1758"/>
                    <a:pt x="2065" y="1755"/>
                  </a:cubicBezTo>
                  <a:cubicBezTo>
                    <a:pt x="2065" y="1751"/>
                    <a:pt x="2065" y="1744"/>
                    <a:pt x="2062" y="1741"/>
                  </a:cubicBezTo>
                  <a:lnTo>
                    <a:pt x="2061" y="1741"/>
                  </a:lnTo>
                  <a:cubicBezTo>
                    <a:pt x="2060" y="1740"/>
                    <a:pt x="2059" y="1740"/>
                    <a:pt x="2058" y="1740"/>
                  </a:cubicBezTo>
                  <a:cubicBezTo>
                    <a:pt x="2057" y="1740"/>
                    <a:pt x="2056" y="1740"/>
                    <a:pt x="2055" y="1741"/>
                  </a:cubicBezTo>
                  <a:cubicBezTo>
                    <a:pt x="2054" y="1741"/>
                    <a:pt x="2052" y="1742"/>
                    <a:pt x="2052" y="1743"/>
                  </a:cubicBezTo>
                  <a:cubicBezTo>
                    <a:pt x="2051" y="1744"/>
                    <a:pt x="2051" y="1745"/>
                    <a:pt x="2051" y="1746"/>
                  </a:cubicBezTo>
                  <a:cubicBezTo>
                    <a:pt x="2051" y="1751"/>
                    <a:pt x="2049" y="1756"/>
                    <a:pt x="2049" y="1760"/>
                  </a:cubicBezTo>
                  <a:cubicBezTo>
                    <a:pt x="2048" y="1763"/>
                    <a:pt x="2048" y="1765"/>
                    <a:pt x="2048" y="1768"/>
                  </a:cubicBezTo>
                  <a:cubicBezTo>
                    <a:pt x="2048" y="1770"/>
                    <a:pt x="2048" y="1774"/>
                    <a:pt x="2049" y="1776"/>
                  </a:cubicBezTo>
                  <a:cubicBezTo>
                    <a:pt x="2049" y="1781"/>
                    <a:pt x="2050" y="1786"/>
                    <a:pt x="2052" y="1791"/>
                  </a:cubicBezTo>
                  <a:lnTo>
                    <a:pt x="2043" y="1791"/>
                  </a:lnTo>
                  <a:cubicBezTo>
                    <a:pt x="2043" y="1787"/>
                    <a:pt x="2043" y="1783"/>
                    <a:pt x="2043" y="1780"/>
                  </a:cubicBezTo>
                  <a:cubicBezTo>
                    <a:pt x="2043" y="1771"/>
                    <a:pt x="2042" y="1763"/>
                    <a:pt x="2041" y="1754"/>
                  </a:cubicBezTo>
                  <a:cubicBezTo>
                    <a:pt x="2040" y="1743"/>
                    <a:pt x="2039" y="1731"/>
                    <a:pt x="2038" y="1720"/>
                  </a:cubicBezTo>
                  <a:cubicBezTo>
                    <a:pt x="2065" y="1720"/>
                    <a:pt x="2093" y="1718"/>
                    <a:pt x="2121" y="1720"/>
                  </a:cubicBezTo>
                  <a:cubicBezTo>
                    <a:pt x="2148" y="1720"/>
                    <a:pt x="2175" y="1716"/>
                    <a:pt x="2201" y="1708"/>
                  </a:cubicBezTo>
                  <a:cubicBezTo>
                    <a:pt x="2223" y="1702"/>
                    <a:pt x="2245" y="1699"/>
                    <a:pt x="2267" y="1699"/>
                  </a:cubicBezTo>
                  <a:cubicBezTo>
                    <a:pt x="2267" y="1709"/>
                    <a:pt x="2264" y="1720"/>
                    <a:pt x="2264" y="1730"/>
                  </a:cubicBezTo>
                  <a:cubicBezTo>
                    <a:pt x="2262" y="1746"/>
                    <a:pt x="2266" y="1760"/>
                    <a:pt x="2266" y="1775"/>
                  </a:cubicBezTo>
                  <a:moveTo>
                    <a:pt x="1990" y="1775"/>
                  </a:moveTo>
                  <a:cubicBezTo>
                    <a:pt x="1989" y="1767"/>
                    <a:pt x="1976" y="1765"/>
                    <a:pt x="1975" y="1775"/>
                  </a:cubicBezTo>
                  <a:cubicBezTo>
                    <a:pt x="1974" y="1778"/>
                    <a:pt x="1974" y="1781"/>
                    <a:pt x="1974" y="1783"/>
                  </a:cubicBezTo>
                  <a:cubicBezTo>
                    <a:pt x="1974" y="1788"/>
                    <a:pt x="1975" y="1792"/>
                    <a:pt x="1977" y="1796"/>
                  </a:cubicBezTo>
                  <a:lnTo>
                    <a:pt x="1956" y="1796"/>
                  </a:lnTo>
                  <a:cubicBezTo>
                    <a:pt x="1955" y="1795"/>
                    <a:pt x="1955" y="1794"/>
                    <a:pt x="1954" y="1793"/>
                  </a:cubicBezTo>
                  <a:cubicBezTo>
                    <a:pt x="1953" y="1792"/>
                    <a:pt x="1954" y="1792"/>
                    <a:pt x="1953" y="1791"/>
                  </a:cubicBezTo>
                  <a:cubicBezTo>
                    <a:pt x="1955" y="1793"/>
                    <a:pt x="1953" y="1791"/>
                    <a:pt x="1953" y="1791"/>
                  </a:cubicBezTo>
                  <a:cubicBezTo>
                    <a:pt x="1953" y="1791"/>
                    <a:pt x="1953" y="1787"/>
                    <a:pt x="1952" y="1786"/>
                  </a:cubicBezTo>
                  <a:cubicBezTo>
                    <a:pt x="1951" y="1780"/>
                    <a:pt x="1950" y="1775"/>
                    <a:pt x="1947" y="1770"/>
                  </a:cubicBezTo>
                  <a:lnTo>
                    <a:pt x="1946" y="1769"/>
                  </a:lnTo>
                  <a:cubicBezTo>
                    <a:pt x="1946" y="1768"/>
                    <a:pt x="1945" y="1768"/>
                    <a:pt x="1945" y="1768"/>
                  </a:cubicBezTo>
                  <a:cubicBezTo>
                    <a:pt x="1944" y="1767"/>
                    <a:pt x="1943" y="1767"/>
                    <a:pt x="1942" y="1767"/>
                  </a:cubicBezTo>
                  <a:cubicBezTo>
                    <a:pt x="1941" y="1767"/>
                    <a:pt x="1940" y="1767"/>
                    <a:pt x="1939" y="1768"/>
                  </a:cubicBezTo>
                  <a:cubicBezTo>
                    <a:pt x="1938" y="1768"/>
                    <a:pt x="1938" y="1768"/>
                    <a:pt x="1938" y="1769"/>
                  </a:cubicBezTo>
                  <a:cubicBezTo>
                    <a:pt x="1937" y="1769"/>
                    <a:pt x="1937" y="1770"/>
                    <a:pt x="1936" y="1772"/>
                  </a:cubicBezTo>
                  <a:cubicBezTo>
                    <a:pt x="1934" y="1776"/>
                    <a:pt x="1932" y="1781"/>
                    <a:pt x="1932" y="1786"/>
                  </a:cubicBezTo>
                  <a:cubicBezTo>
                    <a:pt x="1932" y="1790"/>
                    <a:pt x="1933" y="1794"/>
                    <a:pt x="1934" y="1798"/>
                  </a:cubicBezTo>
                  <a:cubicBezTo>
                    <a:pt x="1922" y="1798"/>
                    <a:pt x="1910" y="1800"/>
                    <a:pt x="1898" y="1804"/>
                  </a:cubicBezTo>
                  <a:cubicBezTo>
                    <a:pt x="1876" y="1810"/>
                    <a:pt x="1853" y="1813"/>
                    <a:pt x="1830" y="1813"/>
                  </a:cubicBezTo>
                  <a:cubicBezTo>
                    <a:pt x="1821" y="1813"/>
                    <a:pt x="1813" y="1812"/>
                    <a:pt x="1805" y="1811"/>
                  </a:cubicBezTo>
                  <a:cubicBezTo>
                    <a:pt x="1778" y="1811"/>
                    <a:pt x="1749" y="1816"/>
                    <a:pt x="1722" y="1814"/>
                  </a:cubicBezTo>
                  <a:cubicBezTo>
                    <a:pt x="1665" y="1812"/>
                    <a:pt x="1606" y="1828"/>
                    <a:pt x="1549" y="1825"/>
                  </a:cubicBezTo>
                  <a:cubicBezTo>
                    <a:pt x="1542" y="1825"/>
                    <a:pt x="1536" y="1825"/>
                    <a:pt x="1529" y="1825"/>
                  </a:cubicBezTo>
                  <a:cubicBezTo>
                    <a:pt x="1530" y="1821"/>
                    <a:pt x="1531" y="1817"/>
                    <a:pt x="1531" y="1814"/>
                  </a:cubicBezTo>
                  <a:cubicBezTo>
                    <a:pt x="1531" y="1810"/>
                    <a:pt x="1530" y="1807"/>
                    <a:pt x="1529" y="1804"/>
                  </a:cubicBezTo>
                  <a:cubicBezTo>
                    <a:pt x="1529" y="1795"/>
                    <a:pt x="1514" y="1794"/>
                    <a:pt x="1513" y="1804"/>
                  </a:cubicBezTo>
                  <a:cubicBezTo>
                    <a:pt x="1512" y="1807"/>
                    <a:pt x="1512" y="1811"/>
                    <a:pt x="1512" y="1815"/>
                  </a:cubicBezTo>
                  <a:cubicBezTo>
                    <a:pt x="1512" y="1818"/>
                    <a:pt x="1512" y="1822"/>
                    <a:pt x="1513" y="1825"/>
                  </a:cubicBezTo>
                  <a:cubicBezTo>
                    <a:pt x="1504" y="1825"/>
                    <a:pt x="1495" y="1825"/>
                    <a:pt x="1485" y="1827"/>
                  </a:cubicBezTo>
                  <a:lnTo>
                    <a:pt x="1485" y="1826"/>
                  </a:lnTo>
                  <a:cubicBezTo>
                    <a:pt x="1485" y="1825"/>
                    <a:pt x="1485" y="1825"/>
                    <a:pt x="1485" y="1825"/>
                  </a:cubicBezTo>
                  <a:cubicBezTo>
                    <a:pt x="1485" y="1821"/>
                    <a:pt x="1485" y="1818"/>
                    <a:pt x="1483" y="1814"/>
                  </a:cubicBezTo>
                  <a:cubicBezTo>
                    <a:pt x="1483" y="1813"/>
                    <a:pt x="1483" y="1812"/>
                    <a:pt x="1482" y="1810"/>
                  </a:cubicBezTo>
                  <a:cubicBezTo>
                    <a:pt x="1481" y="1806"/>
                    <a:pt x="1479" y="1802"/>
                    <a:pt x="1477" y="1798"/>
                  </a:cubicBezTo>
                  <a:lnTo>
                    <a:pt x="1476" y="1797"/>
                  </a:lnTo>
                  <a:cubicBezTo>
                    <a:pt x="1475" y="1796"/>
                    <a:pt x="1474" y="1796"/>
                    <a:pt x="1473" y="1796"/>
                  </a:cubicBezTo>
                  <a:cubicBezTo>
                    <a:pt x="1473" y="1796"/>
                    <a:pt x="1472" y="1796"/>
                    <a:pt x="1471" y="1797"/>
                  </a:cubicBezTo>
                  <a:lnTo>
                    <a:pt x="1470" y="1798"/>
                  </a:lnTo>
                  <a:cubicBezTo>
                    <a:pt x="1468" y="1803"/>
                    <a:pt x="1467" y="1808"/>
                    <a:pt x="1467" y="1813"/>
                  </a:cubicBezTo>
                  <a:cubicBezTo>
                    <a:pt x="1467" y="1815"/>
                    <a:pt x="1467" y="1818"/>
                    <a:pt x="1468" y="1820"/>
                  </a:cubicBezTo>
                  <a:cubicBezTo>
                    <a:pt x="1468" y="1822"/>
                    <a:pt x="1468" y="1823"/>
                    <a:pt x="1469" y="1824"/>
                  </a:cubicBezTo>
                  <a:cubicBezTo>
                    <a:pt x="1470" y="1825"/>
                    <a:pt x="1471" y="1826"/>
                    <a:pt x="1472" y="1827"/>
                  </a:cubicBezTo>
                  <a:lnTo>
                    <a:pt x="1446" y="1829"/>
                  </a:lnTo>
                  <a:cubicBezTo>
                    <a:pt x="1447" y="1828"/>
                    <a:pt x="1447" y="1827"/>
                    <a:pt x="1448" y="1825"/>
                  </a:cubicBezTo>
                  <a:cubicBezTo>
                    <a:pt x="1448" y="1816"/>
                    <a:pt x="1445" y="1808"/>
                    <a:pt x="1444" y="1799"/>
                  </a:cubicBezTo>
                  <a:cubicBezTo>
                    <a:pt x="1444" y="1794"/>
                    <a:pt x="1436" y="1794"/>
                    <a:pt x="1436" y="1799"/>
                  </a:cubicBezTo>
                  <a:cubicBezTo>
                    <a:pt x="1434" y="1808"/>
                    <a:pt x="1433" y="1817"/>
                    <a:pt x="1432" y="1826"/>
                  </a:cubicBezTo>
                  <a:cubicBezTo>
                    <a:pt x="1432" y="1827"/>
                    <a:pt x="1433" y="1828"/>
                    <a:pt x="1433" y="1829"/>
                  </a:cubicBezTo>
                  <a:cubicBezTo>
                    <a:pt x="1433" y="1830"/>
                    <a:pt x="1434" y="1830"/>
                    <a:pt x="1434" y="1830"/>
                  </a:cubicBezTo>
                  <a:lnTo>
                    <a:pt x="1420" y="1830"/>
                  </a:lnTo>
                  <a:cubicBezTo>
                    <a:pt x="1420" y="1829"/>
                    <a:pt x="1420" y="1829"/>
                    <a:pt x="1420" y="1829"/>
                  </a:cubicBezTo>
                  <a:cubicBezTo>
                    <a:pt x="1417" y="1817"/>
                    <a:pt x="1415" y="1804"/>
                    <a:pt x="1415" y="1792"/>
                  </a:cubicBezTo>
                  <a:cubicBezTo>
                    <a:pt x="1415" y="1782"/>
                    <a:pt x="1412" y="1773"/>
                    <a:pt x="1411" y="1764"/>
                  </a:cubicBezTo>
                  <a:cubicBezTo>
                    <a:pt x="1411" y="1759"/>
                    <a:pt x="1402" y="1760"/>
                    <a:pt x="1402" y="1764"/>
                  </a:cubicBezTo>
                  <a:cubicBezTo>
                    <a:pt x="1400" y="1775"/>
                    <a:pt x="1399" y="1786"/>
                    <a:pt x="1399" y="1797"/>
                  </a:cubicBezTo>
                  <a:cubicBezTo>
                    <a:pt x="1399" y="1808"/>
                    <a:pt x="1400" y="1820"/>
                    <a:pt x="1402" y="1830"/>
                  </a:cubicBezTo>
                  <a:lnTo>
                    <a:pt x="1382" y="1830"/>
                  </a:lnTo>
                  <a:cubicBezTo>
                    <a:pt x="1332" y="1829"/>
                    <a:pt x="1279" y="1827"/>
                    <a:pt x="1227" y="1823"/>
                  </a:cubicBezTo>
                  <a:cubicBezTo>
                    <a:pt x="1228" y="1814"/>
                    <a:pt x="1229" y="1805"/>
                    <a:pt x="1229" y="1796"/>
                  </a:cubicBezTo>
                  <a:cubicBezTo>
                    <a:pt x="1229" y="1791"/>
                    <a:pt x="1229" y="1785"/>
                    <a:pt x="1228" y="1780"/>
                  </a:cubicBezTo>
                  <a:cubicBezTo>
                    <a:pt x="1228" y="1769"/>
                    <a:pt x="1223" y="1760"/>
                    <a:pt x="1223" y="1748"/>
                  </a:cubicBezTo>
                  <a:cubicBezTo>
                    <a:pt x="1223" y="1745"/>
                    <a:pt x="1223" y="1742"/>
                    <a:pt x="1223" y="1739"/>
                  </a:cubicBezTo>
                  <a:cubicBezTo>
                    <a:pt x="1235" y="1739"/>
                    <a:pt x="1247" y="1739"/>
                    <a:pt x="1259" y="1739"/>
                  </a:cubicBezTo>
                  <a:cubicBezTo>
                    <a:pt x="1326" y="1739"/>
                    <a:pt x="1392" y="1743"/>
                    <a:pt x="1459" y="1742"/>
                  </a:cubicBezTo>
                  <a:cubicBezTo>
                    <a:pt x="1536" y="1742"/>
                    <a:pt x="1614" y="1736"/>
                    <a:pt x="1690" y="1736"/>
                  </a:cubicBezTo>
                  <a:cubicBezTo>
                    <a:pt x="1721" y="1736"/>
                    <a:pt x="1751" y="1736"/>
                    <a:pt x="1782" y="1735"/>
                  </a:cubicBezTo>
                  <a:cubicBezTo>
                    <a:pt x="1804" y="1735"/>
                    <a:pt x="1827" y="1734"/>
                    <a:pt x="1849" y="1732"/>
                  </a:cubicBezTo>
                  <a:cubicBezTo>
                    <a:pt x="1891" y="1730"/>
                    <a:pt x="1932" y="1727"/>
                    <a:pt x="1974" y="1724"/>
                  </a:cubicBezTo>
                  <a:cubicBezTo>
                    <a:pt x="1987" y="1724"/>
                    <a:pt x="2001" y="1724"/>
                    <a:pt x="2015" y="1724"/>
                  </a:cubicBezTo>
                  <a:cubicBezTo>
                    <a:pt x="2015" y="1736"/>
                    <a:pt x="2015" y="1749"/>
                    <a:pt x="2015" y="1762"/>
                  </a:cubicBezTo>
                  <a:cubicBezTo>
                    <a:pt x="2015" y="1774"/>
                    <a:pt x="2018" y="1785"/>
                    <a:pt x="2023" y="1795"/>
                  </a:cubicBezTo>
                  <a:lnTo>
                    <a:pt x="1986" y="1796"/>
                  </a:lnTo>
                  <a:cubicBezTo>
                    <a:pt x="1986" y="1795"/>
                    <a:pt x="1986" y="1795"/>
                    <a:pt x="1987" y="1794"/>
                  </a:cubicBezTo>
                  <a:cubicBezTo>
                    <a:pt x="1989" y="1790"/>
                    <a:pt x="1991" y="1785"/>
                    <a:pt x="1991" y="1780"/>
                  </a:cubicBezTo>
                  <a:cubicBezTo>
                    <a:pt x="1991" y="1778"/>
                    <a:pt x="1991" y="1776"/>
                    <a:pt x="1990" y="1773"/>
                  </a:cubicBezTo>
                  <a:lnTo>
                    <a:pt x="1990" y="1775"/>
                  </a:lnTo>
                  <a:moveTo>
                    <a:pt x="1180" y="1801"/>
                  </a:moveTo>
                  <a:cubicBezTo>
                    <a:pt x="1180" y="1793"/>
                    <a:pt x="1166" y="1793"/>
                    <a:pt x="1166" y="1801"/>
                  </a:cubicBezTo>
                  <a:cubicBezTo>
                    <a:pt x="1166" y="1803"/>
                    <a:pt x="1166" y="1806"/>
                    <a:pt x="1166" y="1808"/>
                  </a:cubicBezTo>
                  <a:cubicBezTo>
                    <a:pt x="1166" y="1811"/>
                    <a:pt x="1166" y="1813"/>
                    <a:pt x="1166" y="1816"/>
                  </a:cubicBezTo>
                  <a:lnTo>
                    <a:pt x="1120" y="1809"/>
                  </a:lnTo>
                  <a:cubicBezTo>
                    <a:pt x="1120" y="1808"/>
                    <a:pt x="1120" y="1807"/>
                    <a:pt x="1120" y="1807"/>
                  </a:cubicBezTo>
                  <a:cubicBezTo>
                    <a:pt x="1120" y="1806"/>
                    <a:pt x="1120" y="1805"/>
                    <a:pt x="1120" y="1805"/>
                  </a:cubicBezTo>
                  <a:cubicBezTo>
                    <a:pt x="1119" y="1804"/>
                    <a:pt x="1119" y="1803"/>
                    <a:pt x="1118" y="1803"/>
                  </a:cubicBezTo>
                  <a:cubicBezTo>
                    <a:pt x="1116" y="1799"/>
                    <a:pt x="1115" y="1795"/>
                    <a:pt x="1115" y="1791"/>
                  </a:cubicBezTo>
                  <a:cubicBezTo>
                    <a:pt x="1115" y="1782"/>
                    <a:pt x="1102" y="1780"/>
                    <a:pt x="1101" y="1789"/>
                  </a:cubicBezTo>
                  <a:cubicBezTo>
                    <a:pt x="1101" y="1790"/>
                    <a:pt x="1101" y="1791"/>
                    <a:pt x="1101" y="1792"/>
                  </a:cubicBezTo>
                  <a:cubicBezTo>
                    <a:pt x="1101" y="1797"/>
                    <a:pt x="1102" y="1802"/>
                    <a:pt x="1105" y="1807"/>
                  </a:cubicBezTo>
                  <a:lnTo>
                    <a:pt x="1084" y="1805"/>
                  </a:lnTo>
                  <a:cubicBezTo>
                    <a:pt x="1084" y="1804"/>
                    <a:pt x="1083" y="1804"/>
                    <a:pt x="1084" y="1803"/>
                  </a:cubicBezTo>
                  <a:cubicBezTo>
                    <a:pt x="1085" y="1802"/>
                    <a:pt x="1085" y="1801"/>
                    <a:pt x="1086" y="1800"/>
                  </a:cubicBezTo>
                  <a:cubicBezTo>
                    <a:pt x="1086" y="1794"/>
                    <a:pt x="1082" y="1792"/>
                    <a:pt x="1081" y="1787"/>
                  </a:cubicBezTo>
                  <a:lnTo>
                    <a:pt x="1077" y="1775"/>
                  </a:lnTo>
                  <a:cubicBezTo>
                    <a:pt x="1077" y="1775"/>
                    <a:pt x="1076" y="1775"/>
                    <a:pt x="1076" y="1774"/>
                  </a:cubicBezTo>
                  <a:cubicBezTo>
                    <a:pt x="1076" y="1773"/>
                    <a:pt x="1075" y="1773"/>
                    <a:pt x="1074" y="1772"/>
                  </a:cubicBezTo>
                  <a:cubicBezTo>
                    <a:pt x="1074" y="1772"/>
                    <a:pt x="1073" y="1772"/>
                    <a:pt x="1072" y="1772"/>
                  </a:cubicBezTo>
                  <a:cubicBezTo>
                    <a:pt x="1071" y="1772"/>
                    <a:pt x="1070" y="1771"/>
                    <a:pt x="1069" y="1772"/>
                  </a:cubicBezTo>
                  <a:cubicBezTo>
                    <a:pt x="1068" y="1772"/>
                    <a:pt x="1068" y="1773"/>
                    <a:pt x="1067" y="1774"/>
                  </a:cubicBezTo>
                  <a:cubicBezTo>
                    <a:pt x="1066" y="1775"/>
                    <a:pt x="1067" y="1775"/>
                    <a:pt x="1067" y="1775"/>
                  </a:cubicBezTo>
                  <a:cubicBezTo>
                    <a:pt x="1066" y="1779"/>
                    <a:pt x="1065" y="1783"/>
                    <a:pt x="1065" y="1786"/>
                  </a:cubicBezTo>
                  <a:cubicBezTo>
                    <a:pt x="1065" y="1792"/>
                    <a:pt x="1066" y="1798"/>
                    <a:pt x="1069" y="1803"/>
                  </a:cubicBezTo>
                  <a:lnTo>
                    <a:pt x="1052" y="1801"/>
                  </a:lnTo>
                  <a:cubicBezTo>
                    <a:pt x="1052" y="1796"/>
                    <a:pt x="1051" y="1791"/>
                    <a:pt x="1049" y="1787"/>
                  </a:cubicBezTo>
                  <a:cubicBezTo>
                    <a:pt x="1046" y="1777"/>
                    <a:pt x="1044" y="1767"/>
                    <a:pt x="1044" y="1758"/>
                  </a:cubicBezTo>
                  <a:cubicBezTo>
                    <a:pt x="1044" y="1751"/>
                    <a:pt x="1033" y="1752"/>
                    <a:pt x="1032" y="1758"/>
                  </a:cubicBezTo>
                  <a:cubicBezTo>
                    <a:pt x="1031" y="1764"/>
                    <a:pt x="1030" y="1771"/>
                    <a:pt x="1030" y="1778"/>
                  </a:cubicBezTo>
                  <a:cubicBezTo>
                    <a:pt x="1030" y="1785"/>
                    <a:pt x="1031" y="1792"/>
                    <a:pt x="1032" y="1798"/>
                  </a:cubicBezTo>
                  <a:lnTo>
                    <a:pt x="1018" y="1797"/>
                  </a:lnTo>
                  <a:cubicBezTo>
                    <a:pt x="1018" y="1794"/>
                    <a:pt x="1019" y="1792"/>
                    <a:pt x="1019" y="1790"/>
                  </a:cubicBezTo>
                  <a:cubicBezTo>
                    <a:pt x="1019" y="1785"/>
                    <a:pt x="1018" y="1780"/>
                    <a:pt x="1016" y="1776"/>
                  </a:cubicBezTo>
                  <a:cubicBezTo>
                    <a:pt x="1012" y="1764"/>
                    <a:pt x="1010" y="1752"/>
                    <a:pt x="1008" y="1739"/>
                  </a:cubicBezTo>
                  <a:cubicBezTo>
                    <a:pt x="1008" y="1735"/>
                    <a:pt x="1000" y="1735"/>
                    <a:pt x="1000" y="1739"/>
                  </a:cubicBezTo>
                  <a:cubicBezTo>
                    <a:pt x="997" y="1749"/>
                    <a:pt x="996" y="1760"/>
                    <a:pt x="995" y="1770"/>
                  </a:cubicBezTo>
                  <a:cubicBezTo>
                    <a:pt x="995" y="1770"/>
                    <a:pt x="995" y="1771"/>
                    <a:pt x="995" y="1772"/>
                  </a:cubicBezTo>
                  <a:cubicBezTo>
                    <a:pt x="995" y="1780"/>
                    <a:pt x="996" y="1788"/>
                    <a:pt x="999" y="1795"/>
                  </a:cubicBezTo>
                  <a:lnTo>
                    <a:pt x="979" y="1794"/>
                  </a:lnTo>
                  <a:cubicBezTo>
                    <a:pt x="979" y="1793"/>
                    <a:pt x="979" y="1793"/>
                    <a:pt x="979" y="1792"/>
                  </a:cubicBezTo>
                  <a:lnTo>
                    <a:pt x="979" y="1791"/>
                  </a:lnTo>
                  <a:cubicBezTo>
                    <a:pt x="979" y="1788"/>
                    <a:pt x="979" y="1785"/>
                    <a:pt x="979" y="1783"/>
                  </a:cubicBezTo>
                  <a:cubicBezTo>
                    <a:pt x="979" y="1773"/>
                    <a:pt x="978" y="1763"/>
                    <a:pt x="976" y="1753"/>
                  </a:cubicBezTo>
                  <a:cubicBezTo>
                    <a:pt x="974" y="1742"/>
                    <a:pt x="974" y="1730"/>
                    <a:pt x="973" y="1719"/>
                  </a:cubicBezTo>
                  <a:lnTo>
                    <a:pt x="1024" y="1724"/>
                  </a:lnTo>
                  <a:cubicBezTo>
                    <a:pt x="1083" y="1729"/>
                    <a:pt x="1140" y="1733"/>
                    <a:pt x="1199" y="1735"/>
                  </a:cubicBezTo>
                  <a:cubicBezTo>
                    <a:pt x="1198" y="1740"/>
                    <a:pt x="1198" y="1744"/>
                    <a:pt x="1198" y="1748"/>
                  </a:cubicBezTo>
                  <a:cubicBezTo>
                    <a:pt x="1198" y="1755"/>
                    <a:pt x="1199" y="1762"/>
                    <a:pt x="1200" y="1769"/>
                  </a:cubicBezTo>
                  <a:cubicBezTo>
                    <a:pt x="1202" y="1779"/>
                    <a:pt x="1202" y="1788"/>
                    <a:pt x="1202" y="1798"/>
                  </a:cubicBezTo>
                  <a:cubicBezTo>
                    <a:pt x="1202" y="1805"/>
                    <a:pt x="1202" y="1811"/>
                    <a:pt x="1202" y="1818"/>
                  </a:cubicBezTo>
                  <a:lnTo>
                    <a:pt x="1176" y="1815"/>
                  </a:lnTo>
                  <a:cubicBezTo>
                    <a:pt x="1178" y="1810"/>
                    <a:pt x="1179" y="1805"/>
                    <a:pt x="1180" y="1800"/>
                  </a:cubicBezTo>
                  <a:lnTo>
                    <a:pt x="1180" y="1801"/>
                  </a:lnTo>
                  <a:moveTo>
                    <a:pt x="1199" y="1715"/>
                  </a:moveTo>
                  <a:lnTo>
                    <a:pt x="1199" y="1716"/>
                  </a:lnTo>
                  <a:cubicBezTo>
                    <a:pt x="1143" y="1716"/>
                    <a:pt x="1087" y="1712"/>
                    <a:pt x="1031" y="1705"/>
                  </a:cubicBezTo>
                  <a:cubicBezTo>
                    <a:pt x="966" y="1696"/>
                    <a:pt x="898" y="1701"/>
                    <a:pt x="833" y="1692"/>
                  </a:cubicBezTo>
                  <a:cubicBezTo>
                    <a:pt x="822" y="1690"/>
                    <a:pt x="811" y="1689"/>
                    <a:pt x="800" y="1688"/>
                  </a:cubicBezTo>
                  <a:cubicBezTo>
                    <a:pt x="802" y="1686"/>
                    <a:pt x="803" y="1684"/>
                    <a:pt x="805" y="1681"/>
                  </a:cubicBezTo>
                  <a:cubicBezTo>
                    <a:pt x="805" y="1681"/>
                    <a:pt x="805" y="1680"/>
                    <a:pt x="806" y="1680"/>
                  </a:cubicBezTo>
                  <a:cubicBezTo>
                    <a:pt x="809" y="1675"/>
                    <a:pt x="813" y="1671"/>
                    <a:pt x="817" y="1669"/>
                  </a:cubicBezTo>
                  <a:cubicBezTo>
                    <a:pt x="825" y="1664"/>
                    <a:pt x="830" y="1658"/>
                    <a:pt x="835" y="1650"/>
                  </a:cubicBezTo>
                  <a:cubicBezTo>
                    <a:pt x="837" y="1646"/>
                    <a:pt x="839" y="1642"/>
                    <a:pt x="841" y="1638"/>
                  </a:cubicBezTo>
                  <a:cubicBezTo>
                    <a:pt x="848" y="1637"/>
                    <a:pt x="856" y="1636"/>
                    <a:pt x="863" y="1635"/>
                  </a:cubicBezTo>
                  <a:cubicBezTo>
                    <a:pt x="864" y="1635"/>
                    <a:pt x="863" y="1635"/>
                    <a:pt x="864" y="1634"/>
                  </a:cubicBezTo>
                  <a:cubicBezTo>
                    <a:pt x="865" y="1633"/>
                    <a:pt x="865" y="1634"/>
                    <a:pt x="866" y="1633"/>
                  </a:cubicBezTo>
                  <a:cubicBezTo>
                    <a:pt x="866" y="1633"/>
                    <a:pt x="866" y="1632"/>
                    <a:pt x="866" y="1631"/>
                  </a:cubicBezTo>
                  <a:cubicBezTo>
                    <a:pt x="866" y="1631"/>
                    <a:pt x="867" y="1630"/>
                    <a:pt x="866" y="1629"/>
                  </a:cubicBezTo>
                  <a:cubicBezTo>
                    <a:pt x="865" y="1628"/>
                    <a:pt x="865" y="1628"/>
                    <a:pt x="864" y="1628"/>
                  </a:cubicBezTo>
                  <a:lnTo>
                    <a:pt x="863" y="1628"/>
                  </a:lnTo>
                  <a:cubicBezTo>
                    <a:pt x="754" y="1606"/>
                    <a:pt x="641" y="1615"/>
                    <a:pt x="532" y="1592"/>
                  </a:cubicBezTo>
                  <a:cubicBezTo>
                    <a:pt x="474" y="1580"/>
                    <a:pt x="409" y="1574"/>
                    <a:pt x="355" y="1550"/>
                  </a:cubicBezTo>
                  <a:cubicBezTo>
                    <a:pt x="355" y="1535"/>
                    <a:pt x="356" y="1521"/>
                    <a:pt x="358" y="1506"/>
                  </a:cubicBezTo>
                  <a:cubicBezTo>
                    <a:pt x="359" y="1501"/>
                    <a:pt x="359" y="1495"/>
                    <a:pt x="359" y="1490"/>
                  </a:cubicBezTo>
                  <a:cubicBezTo>
                    <a:pt x="359" y="1484"/>
                    <a:pt x="359" y="1480"/>
                    <a:pt x="358" y="1474"/>
                  </a:cubicBezTo>
                  <a:lnTo>
                    <a:pt x="368" y="1470"/>
                  </a:lnTo>
                  <a:cubicBezTo>
                    <a:pt x="368" y="1474"/>
                    <a:pt x="368" y="1478"/>
                    <a:pt x="368" y="1482"/>
                  </a:cubicBezTo>
                  <a:cubicBezTo>
                    <a:pt x="369" y="1493"/>
                    <a:pt x="368" y="1504"/>
                    <a:pt x="369" y="1514"/>
                  </a:cubicBezTo>
                  <a:cubicBezTo>
                    <a:pt x="369" y="1518"/>
                    <a:pt x="374" y="1517"/>
                    <a:pt x="375" y="1514"/>
                  </a:cubicBezTo>
                  <a:cubicBezTo>
                    <a:pt x="376" y="1506"/>
                    <a:pt x="380" y="1499"/>
                    <a:pt x="382" y="1491"/>
                  </a:cubicBezTo>
                  <a:cubicBezTo>
                    <a:pt x="383" y="1482"/>
                    <a:pt x="384" y="1473"/>
                    <a:pt x="384" y="1463"/>
                  </a:cubicBezTo>
                  <a:lnTo>
                    <a:pt x="384" y="1462"/>
                  </a:lnTo>
                  <a:lnTo>
                    <a:pt x="391" y="1458"/>
                  </a:lnTo>
                  <a:cubicBezTo>
                    <a:pt x="391" y="1468"/>
                    <a:pt x="391" y="1477"/>
                    <a:pt x="391" y="1486"/>
                  </a:cubicBezTo>
                  <a:cubicBezTo>
                    <a:pt x="391" y="1495"/>
                    <a:pt x="397" y="1524"/>
                    <a:pt x="394" y="1526"/>
                  </a:cubicBezTo>
                  <a:cubicBezTo>
                    <a:pt x="393" y="1526"/>
                    <a:pt x="393" y="1526"/>
                    <a:pt x="393" y="1527"/>
                  </a:cubicBezTo>
                  <a:lnTo>
                    <a:pt x="393" y="1528"/>
                  </a:lnTo>
                  <a:lnTo>
                    <a:pt x="393" y="1529"/>
                  </a:lnTo>
                  <a:cubicBezTo>
                    <a:pt x="393" y="1529"/>
                    <a:pt x="393" y="1528"/>
                    <a:pt x="394" y="1529"/>
                  </a:cubicBezTo>
                  <a:cubicBezTo>
                    <a:pt x="395" y="1530"/>
                    <a:pt x="394" y="1530"/>
                    <a:pt x="394" y="1530"/>
                  </a:cubicBezTo>
                  <a:lnTo>
                    <a:pt x="397" y="1530"/>
                  </a:lnTo>
                  <a:cubicBezTo>
                    <a:pt x="398" y="1530"/>
                    <a:pt x="398" y="1530"/>
                    <a:pt x="399" y="1529"/>
                  </a:cubicBezTo>
                  <a:cubicBezTo>
                    <a:pt x="399" y="1529"/>
                    <a:pt x="400" y="1529"/>
                    <a:pt x="400" y="1528"/>
                  </a:cubicBezTo>
                  <a:cubicBezTo>
                    <a:pt x="404" y="1520"/>
                    <a:pt x="406" y="1511"/>
                    <a:pt x="406" y="1503"/>
                  </a:cubicBezTo>
                  <a:cubicBezTo>
                    <a:pt x="406" y="1501"/>
                    <a:pt x="405" y="1499"/>
                    <a:pt x="405" y="1496"/>
                  </a:cubicBezTo>
                  <a:cubicBezTo>
                    <a:pt x="405" y="1481"/>
                    <a:pt x="405" y="1466"/>
                    <a:pt x="406" y="1450"/>
                  </a:cubicBezTo>
                  <a:cubicBezTo>
                    <a:pt x="413" y="1448"/>
                    <a:pt x="419" y="1445"/>
                    <a:pt x="426" y="1444"/>
                  </a:cubicBezTo>
                  <a:cubicBezTo>
                    <a:pt x="426" y="1455"/>
                    <a:pt x="422" y="1465"/>
                    <a:pt x="421" y="1476"/>
                  </a:cubicBezTo>
                  <a:cubicBezTo>
                    <a:pt x="420" y="1485"/>
                    <a:pt x="420" y="1494"/>
                    <a:pt x="420" y="1504"/>
                  </a:cubicBezTo>
                  <a:cubicBezTo>
                    <a:pt x="420" y="1513"/>
                    <a:pt x="420" y="1522"/>
                    <a:pt x="421" y="1531"/>
                  </a:cubicBezTo>
                  <a:cubicBezTo>
                    <a:pt x="421" y="1538"/>
                    <a:pt x="431" y="1537"/>
                    <a:pt x="431" y="1531"/>
                  </a:cubicBezTo>
                  <a:cubicBezTo>
                    <a:pt x="431" y="1516"/>
                    <a:pt x="431" y="1500"/>
                    <a:pt x="431" y="1484"/>
                  </a:cubicBezTo>
                  <a:cubicBezTo>
                    <a:pt x="432" y="1470"/>
                    <a:pt x="435" y="1455"/>
                    <a:pt x="438" y="1441"/>
                  </a:cubicBezTo>
                  <a:lnTo>
                    <a:pt x="439" y="1441"/>
                  </a:lnTo>
                  <a:lnTo>
                    <a:pt x="440" y="1441"/>
                  </a:lnTo>
                  <a:lnTo>
                    <a:pt x="441" y="1440"/>
                  </a:lnTo>
                  <a:lnTo>
                    <a:pt x="441" y="1439"/>
                  </a:lnTo>
                  <a:cubicBezTo>
                    <a:pt x="441" y="1438"/>
                    <a:pt x="441" y="1438"/>
                    <a:pt x="441" y="1438"/>
                  </a:cubicBezTo>
                  <a:cubicBezTo>
                    <a:pt x="441" y="1437"/>
                    <a:pt x="440" y="1437"/>
                    <a:pt x="440" y="1437"/>
                  </a:cubicBezTo>
                  <a:lnTo>
                    <a:pt x="439" y="1437"/>
                  </a:lnTo>
                  <a:lnTo>
                    <a:pt x="451" y="1435"/>
                  </a:lnTo>
                  <a:cubicBezTo>
                    <a:pt x="451" y="1453"/>
                    <a:pt x="454" y="1470"/>
                    <a:pt x="456" y="1488"/>
                  </a:cubicBezTo>
                  <a:cubicBezTo>
                    <a:pt x="456" y="1492"/>
                    <a:pt x="463" y="1493"/>
                    <a:pt x="464" y="1488"/>
                  </a:cubicBezTo>
                  <a:cubicBezTo>
                    <a:pt x="466" y="1472"/>
                    <a:pt x="468" y="1456"/>
                    <a:pt x="469" y="1440"/>
                  </a:cubicBezTo>
                  <a:cubicBezTo>
                    <a:pt x="476" y="1439"/>
                    <a:pt x="483" y="1438"/>
                    <a:pt x="490" y="1436"/>
                  </a:cubicBezTo>
                  <a:cubicBezTo>
                    <a:pt x="493" y="1453"/>
                    <a:pt x="501" y="1517"/>
                    <a:pt x="496" y="1518"/>
                  </a:cubicBezTo>
                  <a:cubicBezTo>
                    <a:pt x="496" y="1519"/>
                    <a:pt x="496" y="1519"/>
                    <a:pt x="496" y="1519"/>
                  </a:cubicBezTo>
                  <a:cubicBezTo>
                    <a:pt x="495" y="1519"/>
                    <a:pt x="495" y="1519"/>
                    <a:pt x="494" y="1520"/>
                  </a:cubicBezTo>
                  <a:cubicBezTo>
                    <a:pt x="494" y="1520"/>
                    <a:pt x="494" y="1521"/>
                    <a:pt x="494" y="1522"/>
                  </a:cubicBezTo>
                  <a:lnTo>
                    <a:pt x="494" y="1523"/>
                  </a:lnTo>
                  <a:cubicBezTo>
                    <a:pt x="495" y="1524"/>
                    <a:pt x="495" y="1524"/>
                    <a:pt x="496" y="1525"/>
                  </a:cubicBezTo>
                  <a:lnTo>
                    <a:pt x="497" y="1525"/>
                  </a:lnTo>
                  <a:lnTo>
                    <a:pt x="498" y="1525"/>
                  </a:lnTo>
                  <a:lnTo>
                    <a:pt x="501" y="1525"/>
                  </a:lnTo>
                  <a:cubicBezTo>
                    <a:pt x="501" y="1525"/>
                    <a:pt x="502" y="1525"/>
                    <a:pt x="503" y="1524"/>
                  </a:cubicBezTo>
                  <a:cubicBezTo>
                    <a:pt x="503" y="1524"/>
                    <a:pt x="504" y="1524"/>
                    <a:pt x="504" y="1523"/>
                  </a:cubicBezTo>
                  <a:cubicBezTo>
                    <a:pt x="507" y="1511"/>
                    <a:pt x="509" y="1498"/>
                    <a:pt x="509" y="1485"/>
                  </a:cubicBezTo>
                  <a:cubicBezTo>
                    <a:pt x="509" y="1482"/>
                    <a:pt x="509" y="1480"/>
                    <a:pt x="509" y="1477"/>
                  </a:cubicBezTo>
                  <a:cubicBezTo>
                    <a:pt x="509" y="1463"/>
                    <a:pt x="510" y="1448"/>
                    <a:pt x="512" y="1435"/>
                  </a:cubicBezTo>
                  <a:cubicBezTo>
                    <a:pt x="512" y="1434"/>
                    <a:pt x="512" y="1434"/>
                    <a:pt x="512" y="1434"/>
                  </a:cubicBezTo>
                  <a:cubicBezTo>
                    <a:pt x="512" y="1433"/>
                    <a:pt x="512" y="1433"/>
                    <a:pt x="512" y="1433"/>
                  </a:cubicBezTo>
                  <a:cubicBezTo>
                    <a:pt x="518" y="1432"/>
                    <a:pt x="524" y="1430"/>
                    <a:pt x="530" y="1429"/>
                  </a:cubicBezTo>
                  <a:cubicBezTo>
                    <a:pt x="532" y="1439"/>
                    <a:pt x="534" y="1449"/>
                    <a:pt x="535" y="1460"/>
                  </a:cubicBezTo>
                  <a:cubicBezTo>
                    <a:pt x="535" y="1465"/>
                    <a:pt x="543" y="1464"/>
                    <a:pt x="543" y="1460"/>
                  </a:cubicBezTo>
                  <a:cubicBezTo>
                    <a:pt x="544" y="1452"/>
                    <a:pt x="545" y="1445"/>
                    <a:pt x="548" y="1438"/>
                  </a:cubicBezTo>
                  <a:cubicBezTo>
                    <a:pt x="549" y="1434"/>
                    <a:pt x="550" y="1429"/>
                    <a:pt x="550" y="1424"/>
                  </a:cubicBezTo>
                  <a:lnTo>
                    <a:pt x="560" y="1421"/>
                  </a:lnTo>
                  <a:lnTo>
                    <a:pt x="561" y="1421"/>
                  </a:lnTo>
                  <a:lnTo>
                    <a:pt x="561" y="1420"/>
                  </a:lnTo>
                  <a:lnTo>
                    <a:pt x="566" y="1420"/>
                  </a:lnTo>
                  <a:cubicBezTo>
                    <a:pt x="566" y="1422"/>
                    <a:pt x="566" y="1423"/>
                    <a:pt x="566" y="1425"/>
                  </a:cubicBezTo>
                  <a:cubicBezTo>
                    <a:pt x="566" y="1431"/>
                    <a:pt x="567" y="1437"/>
                    <a:pt x="568" y="1444"/>
                  </a:cubicBezTo>
                  <a:cubicBezTo>
                    <a:pt x="570" y="1449"/>
                    <a:pt x="571" y="1455"/>
                    <a:pt x="571" y="1460"/>
                  </a:cubicBezTo>
                  <a:cubicBezTo>
                    <a:pt x="571" y="1462"/>
                    <a:pt x="571" y="1464"/>
                    <a:pt x="571" y="1467"/>
                  </a:cubicBezTo>
                  <a:cubicBezTo>
                    <a:pt x="571" y="1470"/>
                    <a:pt x="574" y="1473"/>
                    <a:pt x="576" y="1469"/>
                  </a:cubicBezTo>
                  <a:cubicBezTo>
                    <a:pt x="577" y="1468"/>
                    <a:pt x="578" y="1467"/>
                    <a:pt x="578" y="1466"/>
                  </a:cubicBezTo>
                  <a:cubicBezTo>
                    <a:pt x="585" y="1454"/>
                    <a:pt x="589" y="1441"/>
                    <a:pt x="589" y="1428"/>
                  </a:cubicBezTo>
                  <a:cubicBezTo>
                    <a:pt x="589" y="1425"/>
                    <a:pt x="588" y="1421"/>
                    <a:pt x="588" y="1418"/>
                  </a:cubicBezTo>
                  <a:lnTo>
                    <a:pt x="601" y="1418"/>
                  </a:lnTo>
                  <a:cubicBezTo>
                    <a:pt x="601" y="1419"/>
                    <a:pt x="601" y="1419"/>
                    <a:pt x="601" y="1419"/>
                  </a:cubicBezTo>
                  <a:cubicBezTo>
                    <a:pt x="600" y="1420"/>
                    <a:pt x="600" y="1421"/>
                    <a:pt x="600" y="1421"/>
                  </a:cubicBezTo>
                  <a:cubicBezTo>
                    <a:pt x="593" y="1445"/>
                    <a:pt x="603" y="1474"/>
                    <a:pt x="608" y="1497"/>
                  </a:cubicBezTo>
                  <a:cubicBezTo>
                    <a:pt x="608" y="1500"/>
                    <a:pt x="614" y="1501"/>
                    <a:pt x="615" y="1497"/>
                  </a:cubicBezTo>
                  <a:cubicBezTo>
                    <a:pt x="617" y="1484"/>
                    <a:pt x="620" y="1472"/>
                    <a:pt x="622" y="1459"/>
                  </a:cubicBezTo>
                  <a:cubicBezTo>
                    <a:pt x="622" y="1455"/>
                    <a:pt x="622" y="1450"/>
                    <a:pt x="622" y="1446"/>
                  </a:cubicBezTo>
                  <a:cubicBezTo>
                    <a:pt x="622" y="1441"/>
                    <a:pt x="622" y="1439"/>
                    <a:pt x="622" y="1436"/>
                  </a:cubicBezTo>
                  <a:cubicBezTo>
                    <a:pt x="622" y="1432"/>
                    <a:pt x="624" y="1429"/>
                    <a:pt x="622" y="1432"/>
                  </a:cubicBezTo>
                  <a:cubicBezTo>
                    <a:pt x="623" y="1431"/>
                    <a:pt x="623" y="1430"/>
                    <a:pt x="624" y="1429"/>
                  </a:cubicBezTo>
                  <a:cubicBezTo>
                    <a:pt x="625" y="1428"/>
                    <a:pt x="625" y="1426"/>
                    <a:pt x="625" y="1424"/>
                  </a:cubicBezTo>
                  <a:cubicBezTo>
                    <a:pt x="625" y="1422"/>
                    <a:pt x="625" y="1420"/>
                    <a:pt x="624" y="1418"/>
                  </a:cubicBezTo>
                  <a:cubicBezTo>
                    <a:pt x="624" y="1418"/>
                    <a:pt x="623" y="1418"/>
                    <a:pt x="623" y="1417"/>
                  </a:cubicBezTo>
                  <a:cubicBezTo>
                    <a:pt x="635" y="1417"/>
                    <a:pt x="647" y="1417"/>
                    <a:pt x="659" y="1417"/>
                  </a:cubicBezTo>
                  <a:lnTo>
                    <a:pt x="661" y="1417"/>
                  </a:lnTo>
                  <a:cubicBezTo>
                    <a:pt x="661" y="1418"/>
                    <a:pt x="662" y="1419"/>
                    <a:pt x="662" y="1419"/>
                  </a:cubicBezTo>
                  <a:cubicBezTo>
                    <a:pt x="662" y="1420"/>
                    <a:pt x="662" y="1420"/>
                    <a:pt x="663" y="1420"/>
                  </a:cubicBezTo>
                  <a:cubicBezTo>
                    <a:pt x="661" y="1420"/>
                    <a:pt x="661" y="1421"/>
                    <a:pt x="662" y="1423"/>
                  </a:cubicBezTo>
                  <a:cubicBezTo>
                    <a:pt x="662" y="1425"/>
                    <a:pt x="663" y="1428"/>
                    <a:pt x="663" y="1431"/>
                  </a:cubicBezTo>
                  <a:cubicBezTo>
                    <a:pt x="663" y="1433"/>
                    <a:pt x="663" y="1436"/>
                    <a:pt x="663" y="1439"/>
                  </a:cubicBezTo>
                  <a:cubicBezTo>
                    <a:pt x="663" y="1441"/>
                    <a:pt x="665" y="1448"/>
                    <a:pt x="663" y="1451"/>
                  </a:cubicBezTo>
                  <a:cubicBezTo>
                    <a:pt x="661" y="1453"/>
                    <a:pt x="664" y="1462"/>
                    <a:pt x="669" y="1458"/>
                  </a:cubicBezTo>
                  <a:cubicBezTo>
                    <a:pt x="671" y="1456"/>
                    <a:pt x="672" y="1454"/>
                    <a:pt x="674" y="1452"/>
                  </a:cubicBezTo>
                  <a:cubicBezTo>
                    <a:pt x="676" y="1448"/>
                    <a:pt x="677" y="1444"/>
                    <a:pt x="677" y="1440"/>
                  </a:cubicBezTo>
                  <a:cubicBezTo>
                    <a:pt x="677" y="1436"/>
                    <a:pt x="677" y="1431"/>
                    <a:pt x="677" y="1427"/>
                  </a:cubicBezTo>
                  <a:cubicBezTo>
                    <a:pt x="677" y="1423"/>
                    <a:pt x="677" y="1421"/>
                    <a:pt x="677" y="1417"/>
                  </a:cubicBezTo>
                  <a:cubicBezTo>
                    <a:pt x="689" y="1417"/>
                    <a:pt x="701" y="1416"/>
                    <a:pt x="712" y="1415"/>
                  </a:cubicBezTo>
                  <a:cubicBezTo>
                    <a:pt x="712" y="1419"/>
                    <a:pt x="711" y="1422"/>
                    <a:pt x="711" y="1426"/>
                  </a:cubicBezTo>
                  <a:cubicBezTo>
                    <a:pt x="711" y="1429"/>
                    <a:pt x="712" y="1433"/>
                    <a:pt x="712" y="1436"/>
                  </a:cubicBezTo>
                  <a:cubicBezTo>
                    <a:pt x="713" y="1445"/>
                    <a:pt x="714" y="1454"/>
                    <a:pt x="714" y="1463"/>
                  </a:cubicBezTo>
                  <a:cubicBezTo>
                    <a:pt x="714" y="1466"/>
                    <a:pt x="714" y="1469"/>
                    <a:pt x="714" y="1471"/>
                  </a:cubicBezTo>
                  <a:cubicBezTo>
                    <a:pt x="714" y="1474"/>
                    <a:pt x="714" y="1477"/>
                    <a:pt x="714" y="1480"/>
                  </a:cubicBezTo>
                  <a:cubicBezTo>
                    <a:pt x="714" y="1484"/>
                    <a:pt x="714" y="1487"/>
                    <a:pt x="714" y="1490"/>
                  </a:cubicBezTo>
                  <a:lnTo>
                    <a:pt x="714" y="1491"/>
                  </a:lnTo>
                  <a:cubicBezTo>
                    <a:pt x="715" y="1492"/>
                    <a:pt x="715" y="1492"/>
                    <a:pt x="715" y="1492"/>
                  </a:cubicBezTo>
                  <a:cubicBezTo>
                    <a:pt x="716" y="1492"/>
                    <a:pt x="716" y="1492"/>
                    <a:pt x="717" y="1492"/>
                  </a:cubicBezTo>
                  <a:lnTo>
                    <a:pt x="718" y="1492"/>
                  </a:lnTo>
                  <a:cubicBezTo>
                    <a:pt x="718" y="1492"/>
                    <a:pt x="719" y="1492"/>
                    <a:pt x="719" y="1491"/>
                  </a:cubicBezTo>
                  <a:lnTo>
                    <a:pt x="719" y="1490"/>
                  </a:lnTo>
                  <a:cubicBezTo>
                    <a:pt x="723" y="1478"/>
                    <a:pt x="725" y="1467"/>
                    <a:pt x="726" y="1455"/>
                  </a:cubicBezTo>
                  <a:cubicBezTo>
                    <a:pt x="726" y="1446"/>
                    <a:pt x="726" y="1438"/>
                    <a:pt x="727" y="1429"/>
                  </a:cubicBezTo>
                  <a:cubicBezTo>
                    <a:pt x="729" y="1424"/>
                    <a:pt x="730" y="1418"/>
                    <a:pt x="732" y="1413"/>
                  </a:cubicBezTo>
                  <a:lnTo>
                    <a:pt x="761" y="1410"/>
                  </a:lnTo>
                  <a:cubicBezTo>
                    <a:pt x="762" y="1412"/>
                    <a:pt x="762" y="1414"/>
                    <a:pt x="762" y="1417"/>
                  </a:cubicBezTo>
                  <a:cubicBezTo>
                    <a:pt x="762" y="1419"/>
                    <a:pt x="762" y="1423"/>
                    <a:pt x="761" y="1425"/>
                  </a:cubicBezTo>
                  <a:cubicBezTo>
                    <a:pt x="761" y="1428"/>
                    <a:pt x="761" y="1432"/>
                    <a:pt x="761" y="1435"/>
                  </a:cubicBezTo>
                  <a:cubicBezTo>
                    <a:pt x="761" y="1438"/>
                    <a:pt x="761" y="1441"/>
                    <a:pt x="761" y="1445"/>
                  </a:cubicBezTo>
                  <a:cubicBezTo>
                    <a:pt x="761" y="1450"/>
                    <a:pt x="770" y="1449"/>
                    <a:pt x="770" y="1445"/>
                  </a:cubicBezTo>
                  <a:cubicBezTo>
                    <a:pt x="771" y="1439"/>
                    <a:pt x="772" y="1433"/>
                    <a:pt x="774" y="1428"/>
                  </a:cubicBezTo>
                  <a:cubicBezTo>
                    <a:pt x="775" y="1421"/>
                    <a:pt x="776" y="1415"/>
                    <a:pt x="776" y="1408"/>
                  </a:cubicBezTo>
                  <a:cubicBezTo>
                    <a:pt x="789" y="1407"/>
                    <a:pt x="801" y="1406"/>
                    <a:pt x="813" y="1406"/>
                  </a:cubicBezTo>
                  <a:cubicBezTo>
                    <a:pt x="799" y="1438"/>
                    <a:pt x="821" y="1479"/>
                    <a:pt x="813" y="1512"/>
                  </a:cubicBezTo>
                  <a:cubicBezTo>
                    <a:pt x="811" y="1516"/>
                    <a:pt x="819" y="1519"/>
                    <a:pt x="820" y="1514"/>
                  </a:cubicBezTo>
                  <a:cubicBezTo>
                    <a:pt x="826" y="1496"/>
                    <a:pt x="829" y="1477"/>
                    <a:pt x="830" y="1458"/>
                  </a:cubicBezTo>
                  <a:cubicBezTo>
                    <a:pt x="831" y="1447"/>
                    <a:pt x="830" y="1436"/>
                    <a:pt x="832" y="1425"/>
                  </a:cubicBezTo>
                  <a:cubicBezTo>
                    <a:pt x="834" y="1420"/>
                    <a:pt x="834" y="1416"/>
                    <a:pt x="834" y="1411"/>
                  </a:cubicBezTo>
                  <a:cubicBezTo>
                    <a:pt x="834" y="1409"/>
                    <a:pt x="834" y="1407"/>
                    <a:pt x="834" y="1405"/>
                  </a:cubicBezTo>
                  <a:lnTo>
                    <a:pt x="842" y="1405"/>
                  </a:lnTo>
                  <a:cubicBezTo>
                    <a:pt x="841" y="1427"/>
                    <a:pt x="849" y="1451"/>
                    <a:pt x="844" y="1472"/>
                  </a:cubicBezTo>
                  <a:cubicBezTo>
                    <a:pt x="844" y="1475"/>
                    <a:pt x="844" y="1477"/>
                    <a:pt x="844" y="1479"/>
                  </a:cubicBezTo>
                  <a:cubicBezTo>
                    <a:pt x="844" y="1484"/>
                    <a:pt x="844" y="1488"/>
                    <a:pt x="845" y="1492"/>
                  </a:cubicBezTo>
                  <a:cubicBezTo>
                    <a:pt x="846" y="1496"/>
                    <a:pt x="846" y="1500"/>
                    <a:pt x="846" y="1505"/>
                  </a:cubicBezTo>
                  <a:cubicBezTo>
                    <a:pt x="846" y="1509"/>
                    <a:pt x="846" y="1514"/>
                    <a:pt x="845" y="1518"/>
                  </a:cubicBezTo>
                  <a:cubicBezTo>
                    <a:pt x="845" y="1519"/>
                    <a:pt x="846" y="1519"/>
                    <a:pt x="846" y="1520"/>
                  </a:cubicBezTo>
                  <a:lnTo>
                    <a:pt x="847" y="1521"/>
                  </a:lnTo>
                  <a:cubicBezTo>
                    <a:pt x="848" y="1521"/>
                    <a:pt x="848" y="1521"/>
                    <a:pt x="849" y="1521"/>
                  </a:cubicBezTo>
                  <a:lnTo>
                    <a:pt x="850" y="1521"/>
                  </a:lnTo>
                  <a:cubicBezTo>
                    <a:pt x="851" y="1521"/>
                    <a:pt x="851" y="1520"/>
                    <a:pt x="851" y="1520"/>
                  </a:cubicBezTo>
                  <a:cubicBezTo>
                    <a:pt x="852" y="1519"/>
                    <a:pt x="852" y="1519"/>
                    <a:pt x="852" y="1518"/>
                  </a:cubicBezTo>
                  <a:cubicBezTo>
                    <a:pt x="852" y="1511"/>
                    <a:pt x="856" y="1506"/>
                    <a:pt x="857" y="1499"/>
                  </a:cubicBezTo>
                  <a:cubicBezTo>
                    <a:pt x="857" y="1498"/>
                    <a:pt x="857" y="1498"/>
                    <a:pt x="857" y="1498"/>
                  </a:cubicBezTo>
                  <a:cubicBezTo>
                    <a:pt x="857" y="1489"/>
                    <a:pt x="859" y="1480"/>
                    <a:pt x="863" y="1472"/>
                  </a:cubicBezTo>
                  <a:cubicBezTo>
                    <a:pt x="866" y="1463"/>
                    <a:pt x="867" y="1453"/>
                    <a:pt x="867" y="1443"/>
                  </a:cubicBezTo>
                  <a:cubicBezTo>
                    <a:pt x="867" y="1442"/>
                    <a:pt x="867" y="1440"/>
                    <a:pt x="867" y="1438"/>
                  </a:cubicBezTo>
                  <a:cubicBezTo>
                    <a:pt x="868" y="1433"/>
                    <a:pt x="868" y="1427"/>
                    <a:pt x="868" y="1421"/>
                  </a:cubicBezTo>
                  <a:cubicBezTo>
                    <a:pt x="868" y="1415"/>
                    <a:pt x="868" y="1409"/>
                    <a:pt x="867" y="1404"/>
                  </a:cubicBezTo>
                  <a:lnTo>
                    <a:pt x="889" y="1404"/>
                  </a:lnTo>
                  <a:cubicBezTo>
                    <a:pt x="889" y="1404"/>
                    <a:pt x="889" y="1406"/>
                    <a:pt x="889" y="1408"/>
                  </a:cubicBezTo>
                  <a:cubicBezTo>
                    <a:pt x="889" y="1418"/>
                    <a:pt x="890" y="1428"/>
                    <a:pt x="892" y="1438"/>
                  </a:cubicBezTo>
                  <a:cubicBezTo>
                    <a:pt x="894" y="1454"/>
                    <a:pt x="895" y="1470"/>
                    <a:pt x="897" y="1487"/>
                  </a:cubicBezTo>
                  <a:cubicBezTo>
                    <a:pt x="897" y="1487"/>
                    <a:pt x="897" y="1488"/>
                    <a:pt x="897" y="1489"/>
                  </a:cubicBezTo>
                  <a:lnTo>
                    <a:pt x="898" y="1490"/>
                  </a:lnTo>
                  <a:cubicBezTo>
                    <a:pt x="899" y="1491"/>
                    <a:pt x="899" y="1490"/>
                    <a:pt x="900" y="1490"/>
                  </a:cubicBezTo>
                  <a:cubicBezTo>
                    <a:pt x="901" y="1490"/>
                    <a:pt x="901" y="1491"/>
                    <a:pt x="902" y="1490"/>
                  </a:cubicBezTo>
                  <a:cubicBezTo>
                    <a:pt x="903" y="1489"/>
                    <a:pt x="903" y="1489"/>
                    <a:pt x="903" y="1489"/>
                  </a:cubicBezTo>
                  <a:cubicBezTo>
                    <a:pt x="903" y="1488"/>
                    <a:pt x="903" y="1487"/>
                    <a:pt x="903" y="1487"/>
                  </a:cubicBezTo>
                  <a:cubicBezTo>
                    <a:pt x="905" y="1472"/>
                    <a:pt x="907" y="1457"/>
                    <a:pt x="908" y="1442"/>
                  </a:cubicBezTo>
                  <a:cubicBezTo>
                    <a:pt x="908" y="1432"/>
                    <a:pt x="904" y="1411"/>
                    <a:pt x="911" y="1403"/>
                  </a:cubicBezTo>
                  <a:lnTo>
                    <a:pt x="928" y="1403"/>
                  </a:lnTo>
                  <a:cubicBezTo>
                    <a:pt x="927" y="1410"/>
                    <a:pt x="926" y="1417"/>
                    <a:pt x="926" y="1424"/>
                  </a:cubicBezTo>
                  <a:cubicBezTo>
                    <a:pt x="926" y="1435"/>
                    <a:pt x="927" y="1446"/>
                    <a:pt x="930" y="1457"/>
                  </a:cubicBezTo>
                  <a:cubicBezTo>
                    <a:pt x="930" y="1461"/>
                    <a:pt x="937" y="1462"/>
                    <a:pt x="939" y="1457"/>
                  </a:cubicBezTo>
                  <a:cubicBezTo>
                    <a:pt x="943" y="1439"/>
                    <a:pt x="945" y="1421"/>
                    <a:pt x="948" y="1402"/>
                  </a:cubicBezTo>
                  <a:lnTo>
                    <a:pt x="969" y="1402"/>
                  </a:lnTo>
                  <a:cubicBezTo>
                    <a:pt x="968" y="1411"/>
                    <a:pt x="967" y="1419"/>
                    <a:pt x="967" y="1428"/>
                  </a:cubicBezTo>
                  <a:cubicBezTo>
                    <a:pt x="967" y="1441"/>
                    <a:pt x="968" y="1454"/>
                    <a:pt x="971" y="1467"/>
                  </a:cubicBezTo>
                  <a:cubicBezTo>
                    <a:pt x="972" y="1492"/>
                    <a:pt x="980" y="1516"/>
                    <a:pt x="980" y="1541"/>
                  </a:cubicBezTo>
                  <a:cubicBezTo>
                    <a:pt x="980" y="1542"/>
                    <a:pt x="980" y="1542"/>
                    <a:pt x="981" y="1542"/>
                  </a:cubicBezTo>
                  <a:lnTo>
                    <a:pt x="981" y="1543"/>
                  </a:lnTo>
                  <a:cubicBezTo>
                    <a:pt x="982" y="1543"/>
                    <a:pt x="982" y="1543"/>
                    <a:pt x="983" y="1543"/>
                  </a:cubicBezTo>
                  <a:lnTo>
                    <a:pt x="984" y="1543"/>
                  </a:lnTo>
                  <a:cubicBezTo>
                    <a:pt x="984" y="1543"/>
                    <a:pt x="984" y="1542"/>
                    <a:pt x="985" y="1542"/>
                  </a:cubicBezTo>
                  <a:lnTo>
                    <a:pt x="985" y="1541"/>
                  </a:lnTo>
                  <a:cubicBezTo>
                    <a:pt x="985" y="1520"/>
                    <a:pt x="984" y="1499"/>
                    <a:pt x="987" y="1478"/>
                  </a:cubicBezTo>
                  <a:cubicBezTo>
                    <a:pt x="990" y="1456"/>
                    <a:pt x="985" y="1430"/>
                    <a:pt x="989" y="1408"/>
                  </a:cubicBezTo>
                  <a:cubicBezTo>
                    <a:pt x="990" y="1407"/>
                    <a:pt x="989" y="1407"/>
                    <a:pt x="990" y="1406"/>
                  </a:cubicBezTo>
                  <a:cubicBezTo>
                    <a:pt x="991" y="1405"/>
                    <a:pt x="992" y="1403"/>
                    <a:pt x="992" y="1402"/>
                  </a:cubicBezTo>
                  <a:lnTo>
                    <a:pt x="1017" y="1402"/>
                  </a:lnTo>
                  <a:cubicBezTo>
                    <a:pt x="1017" y="1415"/>
                    <a:pt x="1018" y="1427"/>
                    <a:pt x="1019" y="1440"/>
                  </a:cubicBezTo>
                  <a:cubicBezTo>
                    <a:pt x="1021" y="1457"/>
                    <a:pt x="1019" y="1473"/>
                    <a:pt x="1019" y="1490"/>
                  </a:cubicBezTo>
                  <a:cubicBezTo>
                    <a:pt x="1019" y="1496"/>
                    <a:pt x="1027" y="1495"/>
                    <a:pt x="1027" y="1490"/>
                  </a:cubicBezTo>
                  <a:cubicBezTo>
                    <a:pt x="1027" y="1478"/>
                    <a:pt x="1033" y="1468"/>
                    <a:pt x="1033" y="1456"/>
                  </a:cubicBezTo>
                  <a:cubicBezTo>
                    <a:pt x="1033" y="1438"/>
                    <a:pt x="1037" y="1420"/>
                    <a:pt x="1037" y="1402"/>
                  </a:cubicBezTo>
                  <a:cubicBezTo>
                    <a:pt x="1096" y="1402"/>
                    <a:pt x="1157" y="1401"/>
                    <a:pt x="1217" y="1401"/>
                  </a:cubicBezTo>
                  <a:cubicBezTo>
                    <a:pt x="1313" y="1401"/>
                    <a:pt x="1412" y="1405"/>
                    <a:pt x="1510" y="1405"/>
                  </a:cubicBezTo>
                  <a:lnTo>
                    <a:pt x="1510" y="1406"/>
                  </a:lnTo>
                  <a:cubicBezTo>
                    <a:pt x="1510" y="1407"/>
                    <a:pt x="1510" y="1407"/>
                    <a:pt x="1510" y="1408"/>
                  </a:cubicBezTo>
                  <a:cubicBezTo>
                    <a:pt x="1510" y="1426"/>
                    <a:pt x="1507" y="1443"/>
                    <a:pt x="1506" y="1460"/>
                  </a:cubicBezTo>
                  <a:cubicBezTo>
                    <a:pt x="1506" y="1466"/>
                    <a:pt x="1507" y="1471"/>
                    <a:pt x="1508" y="1477"/>
                  </a:cubicBezTo>
                  <a:cubicBezTo>
                    <a:pt x="1508" y="1482"/>
                    <a:pt x="1508" y="1488"/>
                    <a:pt x="1508" y="1494"/>
                  </a:cubicBezTo>
                  <a:cubicBezTo>
                    <a:pt x="1508" y="1500"/>
                    <a:pt x="1508" y="1505"/>
                    <a:pt x="1508" y="1511"/>
                  </a:cubicBezTo>
                  <a:lnTo>
                    <a:pt x="1508" y="1512"/>
                  </a:lnTo>
                  <a:lnTo>
                    <a:pt x="1509" y="1513"/>
                  </a:lnTo>
                  <a:cubicBezTo>
                    <a:pt x="1509" y="1513"/>
                    <a:pt x="1510" y="1513"/>
                    <a:pt x="1511" y="1513"/>
                  </a:cubicBezTo>
                  <a:lnTo>
                    <a:pt x="1512" y="1513"/>
                  </a:lnTo>
                  <a:lnTo>
                    <a:pt x="1513" y="1512"/>
                  </a:lnTo>
                  <a:cubicBezTo>
                    <a:pt x="1513" y="1511"/>
                    <a:pt x="1513" y="1511"/>
                    <a:pt x="1513" y="1511"/>
                  </a:cubicBezTo>
                  <a:cubicBezTo>
                    <a:pt x="1517" y="1486"/>
                    <a:pt x="1523" y="1462"/>
                    <a:pt x="1527" y="1437"/>
                  </a:cubicBezTo>
                  <a:cubicBezTo>
                    <a:pt x="1528" y="1426"/>
                    <a:pt x="1530" y="1415"/>
                    <a:pt x="1533" y="1404"/>
                  </a:cubicBezTo>
                  <a:lnTo>
                    <a:pt x="1552" y="1404"/>
                  </a:lnTo>
                  <a:cubicBezTo>
                    <a:pt x="1552" y="1406"/>
                    <a:pt x="1552" y="1409"/>
                    <a:pt x="1552" y="1411"/>
                  </a:cubicBezTo>
                  <a:cubicBezTo>
                    <a:pt x="1552" y="1414"/>
                    <a:pt x="1552" y="1416"/>
                    <a:pt x="1552" y="1419"/>
                  </a:cubicBezTo>
                  <a:cubicBezTo>
                    <a:pt x="1552" y="1427"/>
                    <a:pt x="1551" y="1434"/>
                    <a:pt x="1552" y="1443"/>
                  </a:cubicBezTo>
                  <a:cubicBezTo>
                    <a:pt x="1552" y="1446"/>
                    <a:pt x="1559" y="1446"/>
                    <a:pt x="1559" y="1443"/>
                  </a:cubicBezTo>
                  <a:cubicBezTo>
                    <a:pt x="1559" y="1435"/>
                    <a:pt x="1561" y="1427"/>
                    <a:pt x="1564" y="1420"/>
                  </a:cubicBezTo>
                  <a:cubicBezTo>
                    <a:pt x="1566" y="1415"/>
                    <a:pt x="1567" y="1410"/>
                    <a:pt x="1569" y="1404"/>
                  </a:cubicBezTo>
                  <a:lnTo>
                    <a:pt x="1592" y="1404"/>
                  </a:lnTo>
                  <a:cubicBezTo>
                    <a:pt x="1592" y="1405"/>
                    <a:pt x="1592" y="1405"/>
                    <a:pt x="1592" y="1405"/>
                  </a:cubicBezTo>
                  <a:cubicBezTo>
                    <a:pt x="1592" y="1406"/>
                    <a:pt x="1592" y="1406"/>
                    <a:pt x="1592" y="1407"/>
                  </a:cubicBezTo>
                  <a:cubicBezTo>
                    <a:pt x="1592" y="1412"/>
                    <a:pt x="1593" y="1418"/>
                    <a:pt x="1591" y="1423"/>
                  </a:cubicBezTo>
                  <a:cubicBezTo>
                    <a:pt x="1586" y="1435"/>
                    <a:pt x="1593" y="1449"/>
                    <a:pt x="1594" y="1461"/>
                  </a:cubicBezTo>
                  <a:cubicBezTo>
                    <a:pt x="1594" y="1465"/>
                    <a:pt x="1601" y="1464"/>
                    <a:pt x="1601" y="1461"/>
                  </a:cubicBezTo>
                  <a:cubicBezTo>
                    <a:pt x="1601" y="1460"/>
                    <a:pt x="1601" y="1458"/>
                    <a:pt x="1601" y="1457"/>
                  </a:cubicBezTo>
                  <a:cubicBezTo>
                    <a:pt x="1601" y="1447"/>
                    <a:pt x="1603" y="1438"/>
                    <a:pt x="1607" y="1429"/>
                  </a:cubicBezTo>
                  <a:lnTo>
                    <a:pt x="1608" y="1428"/>
                  </a:lnTo>
                  <a:cubicBezTo>
                    <a:pt x="1610" y="1425"/>
                    <a:pt x="1610" y="1422"/>
                    <a:pt x="1610" y="1419"/>
                  </a:cubicBezTo>
                  <a:cubicBezTo>
                    <a:pt x="1611" y="1414"/>
                    <a:pt x="1612" y="1409"/>
                    <a:pt x="1613" y="1404"/>
                  </a:cubicBezTo>
                  <a:lnTo>
                    <a:pt x="1645" y="1403"/>
                  </a:lnTo>
                  <a:cubicBezTo>
                    <a:pt x="1643" y="1432"/>
                    <a:pt x="1644" y="1462"/>
                    <a:pt x="1639" y="1491"/>
                  </a:cubicBezTo>
                  <a:cubicBezTo>
                    <a:pt x="1636" y="1510"/>
                    <a:pt x="1634" y="1530"/>
                    <a:pt x="1634" y="1550"/>
                  </a:cubicBezTo>
                  <a:cubicBezTo>
                    <a:pt x="1634" y="1561"/>
                    <a:pt x="1635" y="1571"/>
                    <a:pt x="1636" y="1582"/>
                  </a:cubicBezTo>
                  <a:cubicBezTo>
                    <a:pt x="1636" y="1583"/>
                    <a:pt x="1636" y="1584"/>
                    <a:pt x="1637" y="1585"/>
                  </a:cubicBezTo>
                  <a:cubicBezTo>
                    <a:pt x="1638" y="1586"/>
                    <a:pt x="1638" y="1587"/>
                    <a:pt x="1640" y="1588"/>
                  </a:cubicBezTo>
                  <a:cubicBezTo>
                    <a:pt x="1641" y="1588"/>
                    <a:pt x="1644" y="1590"/>
                    <a:pt x="1646" y="1590"/>
                  </a:cubicBezTo>
                  <a:cubicBezTo>
                    <a:pt x="1647" y="1590"/>
                    <a:pt x="1649" y="1588"/>
                    <a:pt x="1651" y="1588"/>
                  </a:cubicBezTo>
                  <a:cubicBezTo>
                    <a:pt x="1652" y="1587"/>
                    <a:pt x="1653" y="1586"/>
                    <a:pt x="1654" y="1585"/>
                  </a:cubicBezTo>
                  <a:cubicBezTo>
                    <a:pt x="1655" y="1584"/>
                    <a:pt x="1655" y="1583"/>
                    <a:pt x="1655" y="1582"/>
                  </a:cubicBezTo>
                  <a:cubicBezTo>
                    <a:pt x="1657" y="1559"/>
                    <a:pt x="1659" y="1535"/>
                    <a:pt x="1659" y="1512"/>
                  </a:cubicBezTo>
                  <a:cubicBezTo>
                    <a:pt x="1659" y="1506"/>
                    <a:pt x="1658" y="1499"/>
                    <a:pt x="1658" y="1493"/>
                  </a:cubicBezTo>
                  <a:cubicBezTo>
                    <a:pt x="1657" y="1462"/>
                    <a:pt x="1663" y="1433"/>
                    <a:pt x="1660" y="1401"/>
                  </a:cubicBezTo>
                  <a:lnTo>
                    <a:pt x="1665" y="1401"/>
                  </a:lnTo>
                  <a:lnTo>
                    <a:pt x="1672" y="1403"/>
                  </a:lnTo>
                  <a:cubicBezTo>
                    <a:pt x="1672" y="1406"/>
                    <a:pt x="1671" y="1410"/>
                    <a:pt x="1671" y="1413"/>
                  </a:cubicBezTo>
                  <a:cubicBezTo>
                    <a:pt x="1671" y="1421"/>
                    <a:pt x="1669" y="1429"/>
                    <a:pt x="1669" y="1437"/>
                  </a:cubicBezTo>
                  <a:cubicBezTo>
                    <a:pt x="1669" y="1439"/>
                    <a:pt x="1669" y="1441"/>
                    <a:pt x="1669" y="1443"/>
                  </a:cubicBezTo>
                  <a:cubicBezTo>
                    <a:pt x="1669" y="1453"/>
                    <a:pt x="1671" y="1462"/>
                    <a:pt x="1676" y="1470"/>
                  </a:cubicBezTo>
                  <a:lnTo>
                    <a:pt x="1676" y="1471"/>
                  </a:lnTo>
                  <a:cubicBezTo>
                    <a:pt x="1677" y="1471"/>
                    <a:pt x="1677" y="1471"/>
                    <a:pt x="1678" y="1472"/>
                  </a:cubicBezTo>
                  <a:cubicBezTo>
                    <a:pt x="1678" y="1472"/>
                    <a:pt x="1679" y="1472"/>
                    <a:pt x="1680" y="1472"/>
                  </a:cubicBezTo>
                  <a:cubicBezTo>
                    <a:pt x="1680" y="1472"/>
                    <a:pt x="1681" y="1473"/>
                    <a:pt x="1682" y="1472"/>
                  </a:cubicBezTo>
                  <a:cubicBezTo>
                    <a:pt x="1683" y="1471"/>
                    <a:pt x="1683" y="1471"/>
                    <a:pt x="1683" y="1471"/>
                  </a:cubicBezTo>
                  <a:cubicBezTo>
                    <a:pt x="1688" y="1461"/>
                    <a:pt x="1691" y="1451"/>
                    <a:pt x="1691" y="1440"/>
                  </a:cubicBezTo>
                  <a:cubicBezTo>
                    <a:pt x="1691" y="1437"/>
                    <a:pt x="1691" y="1434"/>
                    <a:pt x="1690" y="1431"/>
                  </a:cubicBezTo>
                  <a:cubicBezTo>
                    <a:pt x="1691" y="1428"/>
                    <a:pt x="1691" y="1425"/>
                    <a:pt x="1691" y="1423"/>
                  </a:cubicBezTo>
                  <a:cubicBezTo>
                    <a:pt x="1691" y="1416"/>
                    <a:pt x="1690" y="1410"/>
                    <a:pt x="1689" y="1404"/>
                  </a:cubicBezTo>
                  <a:cubicBezTo>
                    <a:pt x="1694" y="1404"/>
                    <a:pt x="1700" y="1404"/>
                    <a:pt x="1706" y="1404"/>
                  </a:cubicBezTo>
                  <a:cubicBezTo>
                    <a:pt x="1705" y="1408"/>
                    <a:pt x="1705" y="1413"/>
                    <a:pt x="1705" y="1417"/>
                  </a:cubicBezTo>
                  <a:cubicBezTo>
                    <a:pt x="1705" y="1422"/>
                    <a:pt x="1705" y="1426"/>
                    <a:pt x="1706" y="1431"/>
                  </a:cubicBezTo>
                  <a:cubicBezTo>
                    <a:pt x="1708" y="1441"/>
                    <a:pt x="1710" y="1451"/>
                    <a:pt x="1710" y="1462"/>
                  </a:cubicBezTo>
                  <a:cubicBezTo>
                    <a:pt x="1710" y="1466"/>
                    <a:pt x="1713" y="1470"/>
                    <a:pt x="1717" y="1468"/>
                  </a:cubicBezTo>
                  <a:cubicBezTo>
                    <a:pt x="1737" y="1458"/>
                    <a:pt x="1734" y="1425"/>
                    <a:pt x="1730" y="1403"/>
                  </a:cubicBezTo>
                  <a:cubicBezTo>
                    <a:pt x="1758" y="1401"/>
                    <a:pt x="1785" y="1397"/>
                    <a:pt x="1811" y="1397"/>
                  </a:cubicBezTo>
                  <a:cubicBezTo>
                    <a:pt x="1870" y="1397"/>
                    <a:pt x="1927" y="1400"/>
                    <a:pt x="1985" y="1400"/>
                  </a:cubicBezTo>
                  <a:cubicBezTo>
                    <a:pt x="2002" y="1400"/>
                    <a:pt x="2019" y="1400"/>
                    <a:pt x="2037" y="1400"/>
                  </a:cubicBezTo>
                  <a:cubicBezTo>
                    <a:pt x="2037" y="1405"/>
                    <a:pt x="2041" y="1413"/>
                    <a:pt x="2039" y="1418"/>
                  </a:cubicBezTo>
                  <a:cubicBezTo>
                    <a:pt x="2038" y="1419"/>
                    <a:pt x="2037" y="1421"/>
                    <a:pt x="2037" y="1423"/>
                  </a:cubicBezTo>
                  <a:cubicBezTo>
                    <a:pt x="2037" y="1425"/>
                    <a:pt x="2038" y="1426"/>
                    <a:pt x="2039" y="1428"/>
                  </a:cubicBezTo>
                  <a:cubicBezTo>
                    <a:pt x="2039" y="1429"/>
                    <a:pt x="2039" y="1430"/>
                    <a:pt x="2039" y="1432"/>
                  </a:cubicBezTo>
                  <a:cubicBezTo>
                    <a:pt x="2039" y="1434"/>
                    <a:pt x="2038" y="1437"/>
                    <a:pt x="2037" y="1440"/>
                  </a:cubicBezTo>
                  <a:cubicBezTo>
                    <a:pt x="2037" y="1441"/>
                    <a:pt x="2037" y="1442"/>
                    <a:pt x="2037" y="1442"/>
                  </a:cubicBezTo>
                  <a:cubicBezTo>
                    <a:pt x="2037" y="1443"/>
                    <a:pt x="2038" y="1443"/>
                    <a:pt x="2038" y="1443"/>
                  </a:cubicBezTo>
                  <a:cubicBezTo>
                    <a:pt x="2039" y="1444"/>
                    <a:pt x="2039" y="1444"/>
                    <a:pt x="2040" y="1444"/>
                  </a:cubicBezTo>
                  <a:cubicBezTo>
                    <a:pt x="2041" y="1444"/>
                    <a:pt x="2041" y="1444"/>
                    <a:pt x="2042" y="1443"/>
                  </a:cubicBezTo>
                  <a:cubicBezTo>
                    <a:pt x="2043" y="1442"/>
                    <a:pt x="2043" y="1442"/>
                    <a:pt x="2043" y="1441"/>
                  </a:cubicBezTo>
                  <a:cubicBezTo>
                    <a:pt x="2047" y="1435"/>
                    <a:pt x="2050" y="1428"/>
                    <a:pt x="2052" y="1421"/>
                  </a:cubicBezTo>
                  <a:cubicBezTo>
                    <a:pt x="2054" y="1414"/>
                    <a:pt x="2055" y="1407"/>
                    <a:pt x="2055" y="1400"/>
                  </a:cubicBezTo>
                  <a:lnTo>
                    <a:pt x="2089" y="1400"/>
                  </a:lnTo>
                  <a:cubicBezTo>
                    <a:pt x="2089" y="1400"/>
                    <a:pt x="2089" y="1401"/>
                    <a:pt x="2089" y="1402"/>
                  </a:cubicBezTo>
                  <a:cubicBezTo>
                    <a:pt x="2089" y="1403"/>
                    <a:pt x="2089" y="1404"/>
                    <a:pt x="2089" y="1405"/>
                  </a:cubicBezTo>
                  <a:cubicBezTo>
                    <a:pt x="2089" y="1407"/>
                    <a:pt x="2089" y="1408"/>
                    <a:pt x="2089" y="1409"/>
                  </a:cubicBezTo>
                  <a:cubicBezTo>
                    <a:pt x="2090" y="1411"/>
                    <a:pt x="2090" y="1413"/>
                    <a:pt x="2090" y="1415"/>
                  </a:cubicBezTo>
                  <a:cubicBezTo>
                    <a:pt x="2090" y="1417"/>
                    <a:pt x="2090" y="1419"/>
                    <a:pt x="2089" y="1421"/>
                  </a:cubicBezTo>
                  <a:cubicBezTo>
                    <a:pt x="2089" y="1424"/>
                    <a:pt x="2089" y="1427"/>
                    <a:pt x="2089" y="1431"/>
                  </a:cubicBezTo>
                  <a:cubicBezTo>
                    <a:pt x="2089" y="1441"/>
                    <a:pt x="2090" y="1451"/>
                    <a:pt x="2093" y="1461"/>
                  </a:cubicBezTo>
                  <a:cubicBezTo>
                    <a:pt x="2093" y="1464"/>
                    <a:pt x="2098" y="1464"/>
                    <a:pt x="2098" y="1461"/>
                  </a:cubicBezTo>
                  <a:cubicBezTo>
                    <a:pt x="2098" y="1460"/>
                    <a:pt x="2098" y="1460"/>
                    <a:pt x="2098" y="1459"/>
                  </a:cubicBezTo>
                  <a:cubicBezTo>
                    <a:pt x="2098" y="1451"/>
                    <a:pt x="2099" y="1442"/>
                    <a:pt x="2101" y="1434"/>
                  </a:cubicBezTo>
                  <a:cubicBezTo>
                    <a:pt x="2102" y="1431"/>
                    <a:pt x="2103" y="1428"/>
                    <a:pt x="2105" y="1425"/>
                  </a:cubicBezTo>
                  <a:cubicBezTo>
                    <a:pt x="2105" y="1424"/>
                    <a:pt x="2106" y="1423"/>
                    <a:pt x="2106" y="1422"/>
                  </a:cubicBezTo>
                  <a:cubicBezTo>
                    <a:pt x="2107" y="1418"/>
                    <a:pt x="2108" y="1414"/>
                    <a:pt x="2108" y="1410"/>
                  </a:cubicBezTo>
                  <a:cubicBezTo>
                    <a:pt x="2108" y="1409"/>
                    <a:pt x="2108" y="1409"/>
                    <a:pt x="2108" y="1408"/>
                  </a:cubicBezTo>
                  <a:cubicBezTo>
                    <a:pt x="2108" y="1403"/>
                    <a:pt x="2108" y="1402"/>
                    <a:pt x="2111" y="1400"/>
                  </a:cubicBezTo>
                  <a:lnTo>
                    <a:pt x="2125" y="1400"/>
                  </a:lnTo>
                  <a:cubicBezTo>
                    <a:pt x="2125" y="1400"/>
                    <a:pt x="2125" y="1402"/>
                    <a:pt x="2125" y="1403"/>
                  </a:cubicBezTo>
                  <a:cubicBezTo>
                    <a:pt x="2126" y="1408"/>
                    <a:pt x="2127" y="1413"/>
                    <a:pt x="2128" y="1419"/>
                  </a:cubicBezTo>
                  <a:cubicBezTo>
                    <a:pt x="2131" y="1429"/>
                    <a:pt x="2132" y="1439"/>
                    <a:pt x="2133" y="1450"/>
                  </a:cubicBezTo>
                  <a:cubicBezTo>
                    <a:pt x="2133" y="1455"/>
                    <a:pt x="2140" y="1455"/>
                    <a:pt x="2141" y="1450"/>
                  </a:cubicBezTo>
                  <a:cubicBezTo>
                    <a:pt x="2141" y="1438"/>
                    <a:pt x="2144" y="1427"/>
                    <a:pt x="2145" y="1415"/>
                  </a:cubicBezTo>
                  <a:cubicBezTo>
                    <a:pt x="2145" y="1410"/>
                    <a:pt x="2145" y="1405"/>
                    <a:pt x="2146" y="1400"/>
                  </a:cubicBezTo>
                  <a:lnTo>
                    <a:pt x="2163" y="1400"/>
                  </a:lnTo>
                  <a:lnTo>
                    <a:pt x="2173" y="1400"/>
                  </a:lnTo>
                  <a:cubicBezTo>
                    <a:pt x="2171" y="1408"/>
                    <a:pt x="2170" y="1417"/>
                    <a:pt x="2170" y="1425"/>
                  </a:cubicBezTo>
                  <a:cubicBezTo>
                    <a:pt x="2170" y="1430"/>
                    <a:pt x="2170" y="1435"/>
                    <a:pt x="2171" y="1439"/>
                  </a:cubicBezTo>
                  <a:cubicBezTo>
                    <a:pt x="2171" y="1450"/>
                    <a:pt x="2172" y="1460"/>
                    <a:pt x="2174" y="1470"/>
                  </a:cubicBezTo>
                  <a:cubicBezTo>
                    <a:pt x="2176" y="1476"/>
                    <a:pt x="2177" y="1481"/>
                    <a:pt x="2177" y="1487"/>
                  </a:cubicBezTo>
                  <a:cubicBezTo>
                    <a:pt x="2177" y="1492"/>
                    <a:pt x="2176" y="1498"/>
                    <a:pt x="2174" y="1503"/>
                  </a:cubicBezTo>
                  <a:cubicBezTo>
                    <a:pt x="2172" y="1506"/>
                    <a:pt x="2178" y="1511"/>
                    <a:pt x="2180" y="1507"/>
                  </a:cubicBezTo>
                  <a:cubicBezTo>
                    <a:pt x="2187" y="1496"/>
                    <a:pt x="2191" y="1482"/>
                    <a:pt x="2191" y="1469"/>
                  </a:cubicBezTo>
                  <a:cubicBezTo>
                    <a:pt x="2191" y="1468"/>
                    <a:pt x="2191" y="1466"/>
                    <a:pt x="2191" y="1465"/>
                  </a:cubicBezTo>
                  <a:cubicBezTo>
                    <a:pt x="2192" y="1448"/>
                    <a:pt x="2186" y="1418"/>
                    <a:pt x="2197" y="1406"/>
                  </a:cubicBezTo>
                  <a:cubicBezTo>
                    <a:pt x="2197" y="1405"/>
                    <a:pt x="2198" y="1404"/>
                    <a:pt x="2198" y="1404"/>
                  </a:cubicBezTo>
                  <a:cubicBezTo>
                    <a:pt x="2199" y="1403"/>
                    <a:pt x="2199" y="1403"/>
                    <a:pt x="2199" y="1402"/>
                  </a:cubicBezTo>
                  <a:lnTo>
                    <a:pt x="2202" y="1402"/>
                  </a:lnTo>
                  <a:cubicBezTo>
                    <a:pt x="2204" y="1458"/>
                    <a:pt x="2207" y="1515"/>
                    <a:pt x="2212" y="1571"/>
                  </a:cubicBezTo>
                  <a:lnTo>
                    <a:pt x="2213" y="1572"/>
                  </a:lnTo>
                  <a:cubicBezTo>
                    <a:pt x="2214" y="1573"/>
                    <a:pt x="2213" y="1572"/>
                    <a:pt x="2214" y="1573"/>
                  </a:cubicBezTo>
                  <a:cubicBezTo>
                    <a:pt x="2215" y="1574"/>
                    <a:pt x="2215" y="1574"/>
                    <a:pt x="2215" y="1574"/>
                  </a:cubicBezTo>
                  <a:cubicBezTo>
                    <a:pt x="2216" y="1574"/>
                    <a:pt x="2216" y="1574"/>
                    <a:pt x="2217" y="1573"/>
                  </a:cubicBezTo>
                  <a:cubicBezTo>
                    <a:pt x="2217" y="1573"/>
                    <a:pt x="2218" y="1573"/>
                    <a:pt x="2218" y="1572"/>
                  </a:cubicBezTo>
                  <a:lnTo>
                    <a:pt x="2218" y="1571"/>
                  </a:lnTo>
                  <a:cubicBezTo>
                    <a:pt x="2224" y="1515"/>
                    <a:pt x="2226" y="1459"/>
                    <a:pt x="2228" y="1404"/>
                  </a:cubicBezTo>
                  <a:cubicBezTo>
                    <a:pt x="2252" y="1406"/>
                    <a:pt x="2276" y="1408"/>
                    <a:pt x="2300" y="1407"/>
                  </a:cubicBezTo>
                  <a:cubicBezTo>
                    <a:pt x="2364" y="1409"/>
                    <a:pt x="2428" y="1418"/>
                    <a:pt x="2490" y="1434"/>
                  </a:cubicBezTo>
                  <a:cubicBezTo>
                    <a:pt x="2495" y="1435"/>
                    <a:pt x="2500" y="1435"/>
                    <a:pt x="2506" y="1435"/>
                  </a:cubicBezTo>
                  <a:cubicBezTo>
                    <a:pt x="2511" y="1435"/>
                    <a:pt x="2517" y="1435"/>
                    <a:pt x="2522" y="1434"/>
                  </a:cubicBezTo>
                  <a:cubicBezTo>
                    <a:pt x="2541" y="1437"/>
                    <a:pt x="2560" y="1441"/>
                    <a:pt x="2578" y="1446"/>
                  </a:cubicBezTo>
                  <a:cubicBezTo>
                    <a:pt x="2606" y="1451"/>
                    <a:pt x="2639" y="1457"/>
                    <a:pt x="2668" y="1465"/>
                  </a:cubicBezTo>
                  <a:cubicBezTo>
                    <a:pt x="2667" y="1478"/>
                    <a:pt x="2666" y="1492"/>
                    <a:pt x="2666" y="1506"/>
                  </a:cubicBezTo>
                  <a:cubicBezTo>
                    <a:pt x="2666" y="1523"/>
                    <a:pt x="2662" y="1540"/>
                    <a:pt x="2662" y="1558"/>
                  </a:cubicBezTo>
                  <a:lnTo>
                    <a:pt x="2656" y="1560"/>
                  </a:lnTo>
                  <a:cubicBezTo>
                    <a:pt x="2652" y="1562"/>
                    <a:pt x="2647" y="1563"/>
                    <a:pt x="2642" y="1564"/>
                  </a:cubicBezTo>
                  <a:cubicBezTo>
                    <a:pt x="2642" y="1556"/>
                    <a:pt x="2643" y="1548"/>
                    <a:pt x="2643" y="1539"/>
                  </a:cubicBezTo>
                  <a:cubicBezTo>
                    <a:pt x="2643" y="1517"/>
                    <a:pt x="2641" y="1495"/>
                    <a:pt x="2637" y="1473"/>
                  </a:cubicBezTo>
                  <a:cubicBezTo>
                    <a:pt x="2637" y="1469"/>
                    <a:pt x="2630" y="1468"/>
                    <a:pt x="2629" y="1473"/>
                  </a:cubicBezTo>
                  <a:cubicBezTo>
                    <a:pt x="2626" y="1495"/>
                    <a:pt x="2624" y="1517"/>
                    <a:pt x="2624" y="1539"/>
                  </a:cubicBezTo>
                  <a:cubicBezTo>
                    <a:pt x="2624" y="1549"/>
                    <a:pt x="2624" y="1559"/>
                    <a:pt x="2625" y="1569"/>
                  </a:cubicBezTo>
                  <a:cubicBezTo>
                    <a:pt x="2617" y="1571"/>
                    <a:pt x="2608" y="1573"/>
                    <a:pt x="2600" y="1574"/>
                  </a:cubicBezTo>
                  <a:cubicBezTo>
                    <a:pt x="2598" y="1563"/>
                    <a:pt x="2600" y="1552"/>
                    <a:pt x="2600" y="1540"/>
                  </a:cubicBezTo>
                  <a:cubicBezTo>
                    <a:pt x="2599" y="1523"/>
                    <a:pt x="2597" y="1505"/>
                    <a:pt x="2595" y="1487"/>
                  </a:cubicBezTo>
                  <a:cubicBezTo>
                    <a:pt x="2595" y="1484"/>
                    <a:pt x="2589" y="1484"/>
                    <a:pt x="2589" y="1487"/>
                  </a:cubicBezTo>
                  <a:cubicBezTo>
                    <a:pt x="2587" y="1505"/>
                    <a:pt x="2586" y="1522"/>
                    <a:pt x="2585" y="1539"/>
                  </a:cubicBezTo>
                  <a:cubicBezTo>
                    <a:pt x="2584" y="1546"/>
                    <a:pt x="2583" y="1552"/>
                    <a:pt x="2583" y="1558"/>
                  </a:cubicBezTo>
                  <a:cubicBezTo>
                    <a:pt x="2583" y="1564"/>
                    <a:pt x="2584" y="1570"/>
                    <a:pt x="2585" y="1576"/>
                  </a:cubicBezTo>
                  <a:lnTo>
                    <a:pt x="2568" y="1578"/>
                  </a:lnTo>
                  <a:cubicBezTo>
                    <a:pt x="2570" y="1565"/>
                    <a:pt x="2570" y="1552"/>
                    <a:pt x="2570" y="1539"/>
                  </a:cubicBezTo>
                  <a:cubicBezTo>
                    <a:pt x="2570" y="1522"/>
                    <a:pt x="2569" y="1505"/>
                    <a:pt x="2567" y="1488"/>
                  </a:cubicBezTo>
                  <a:cubicBezTo>
                    <a:pt x="2567" y="1487"/>
                    <a:pt x="2566" y="1486"/>
                    <a:pt x="2566" y="1485"/>
                  </a:cubicBezTo>
                  <a:cubicBezTo>
                    <a:pt x="2565" y="1484"/>
                    <a:pt x="2565" y="1482"/>
                    <a:pt x="2564" y="1482"/>
                  </a:cubicBezTo>
                  <a:cubicBezTo>
                    <a:pt x="2563" y="1481"/>
                    <a:pt x="2562" y="1482"/>
                    <a:pt x="2561" y="1482"/>
                  </a:cubicBezTo>
                  <a:cubicBezTo>
                    <a:pt x="2560" y="1482"/>
                    <a:pt x="2559" y="1481"/>
                    <a:pt x="2558" y="1482"/>
                  </a:cubicBezTo>
                  <a:cubicBezTo>
                    <a:pt x="2557" y="1482"/>
                    <a:pt x="2556" y="1484"/>
                    <a:pt x="2556" y="1485"/>
                  </a:cubicBezTo>
                  <a:cubicBezTo>
                    <a:pt x="2555" y="1486"/>
                    <a:pt x="2555" y="1487"/>
                    <a:pt x="2555" y="1488"/>
                  </a:cubicBezTo>
                  <a:cubicBezTo>
                    <a:pt x="2553" y="1505"/>
                    <a:pt x="2552" y="1522"/>
                    <a:pt x="2552" y="1539"/>
                  </a:cubicBezTo>
                  <a:cubicBezTo>
                    <a:pt x="2552" y="1553"/>
                    <a:pt x="2552" y="1566"/>
                    <a:pt x="2554" y="1579"/>
                  </a:cubicBezTo>
                  <a:lnTo>
                    <a:pt x="2537" y="1581"/>
                  </a:lnTo>
                  <a:cubicBezTo>
                    <a:pt x="2530" y="1581"/>
                    <a:pt x="2524" y="1582"/>
                    <a:pt x="2517" y="1582"/>
                  </a:cubicBezTo>
                  <a:cubicBezTo>
                    <a:pt x="2518" y="1575"/>
                    <a:pt x="2518" y="1568"/>
                    <a:pt x="2518" y="1561"/>
                  </a:cubicBezTo>
                  <a:cubicBezTo>
                    <a:pt x="2518" y="1537"/>
                    <a:pt x="2516" y="1514"/>
                    <a:pt x="2513" y="1490"/>
                  </a:cubicBezTo>
                  <a:cubicBezTo>
                    <a:pt x="2513" y="1490"/>
                    <a:pt x="2513" y="1489"/>
                    <a:pt x="2512" y="1488"/>
                  </a:cubicBezTo>
                  <a:lnTo>
                    <a:pt x="2511" y="1487"/>
                  </a:lnTo>
                  <a:cubicBezTo>
                    <a:pt x="2510" y="1486"/>
                    <a:pt x="2509" y="1486"/>
                    <a:pt x="2509" y="1486"/>
                  </a:cubicBezTo>
                  <a:cubicBezTo>
                    <a:pt x="2508" y="1486"/>
                    <a:pt x="2507" y="1486"/>
                    <a:pt x="2506" y="1487"/>
                  </a:cubicBezTo>
                  <a:lnTo>
                    <a:pt x="2505" y="1488"/>
                  </a:lnTo>
                  <a:cubicBezTo>
                    <a:pt x="2505" y="1489"/>
                    <a:pt x="2504" y="1490"/>
                    <a:pt x="2504" y="1490"/>
                  </a:cubicBezTo>
                  <a:cubicBezTo>
                    <a:pt x="2501" y="1513"/>
                    <a:pt x="2500" y="1537"/>
                    <a:pt x="2500" y="1560"/>
                  </a:cubicBezTo>
                  <a:cubicBezTo>
                    <a:pt x="2500" y="1568"/>
                    <a:pt x="2500" y="1576"/>
                    <a:pt x="2500" y="1584"/>
                  </a:cubicBezTo>
                  <a:lnTo>
                    <a:pt x="2479" y="1586"/>
                  </a:lnTo>
                  <a:cubicBezTo>
                    <a:pt x="2479" y="1557"/>
                    <a:pt x="2478" y="1527"/>
                    <a:pt x="2476" y="1498"/>
                  </a:cubicBezTo>
                  <a:cubicBezTo>
                    <a:pt x="2476" y="1497"/>
                    <a:pt x="2475" y="1497"/>
                    <a:pt x="2475" y="1496"/>
                  </a:cubicBezTo>
                  <a:cubicBezTo>
                    <a:pt x="2475" y="1496"/>
                    <a:pt x="2474" y="1496"/>
                    <a:pt x="2473" y="1495"/>
                  </a:cubicBezTo>
                  <a:cubicBezTo>
                    <a:pt x="2472" y="1494"/>
                    <a:pt x="2472" y="1494"/>
                    <a:pt x="2471" y="1494"/>
                  </a:cubicBezTo>
                  <a:cubicBezTo>
                    <a:pt x="2470" y="1494"/>
                    <a:pt x="2469" y="1494"/>
                    <a:pt x="2468" y="1495"/>
                  </a:cubicBezTo>
                  <a:lnTo>
                    <a:pt x="2467" y="1496"/>
                  </a:lnTo>
                  <a:cubicBezTo>
                    <a:pt x="2466" y="1497"/>
                    <a:pt x="2466" y="1497"/>
                    <a:pt x="2466" y="1498"/>
                  </a:cubicBezTo>
                  <a:cubicBezTo>
                    <a:pt x="2464" y="1528"/>
                    <a:pt x="2463" y="1558"/>
                    <a:pt x="2463" y="1589"/>
                  </a:cubicBezTo>
                  <a:lnTo>
                    <a:pt x="2448" y="1591"/>
                  </a:lnTo>
                  <a:cubicBezTo>
                    <a:pt x="2447" y="1584"/>
                    <a:pt x="2447" y="1577"/>
                    <a:pt x="2447" y="1570"/>
                  </a:cubicBezTo>
                  <a:cubicBezTo>
                    <a:pt x="2447" y="1562"/>
                    <a:pt x="2447" y="1555"/>
                    <a:pt x="2448" y="1548"/>
                  </a:cubicBezTo>
                  <a:cubicBezTo>
                    <a:pt x="2449" y="1542"/>
                    <a:pt x="2449" y="1536"/>
                    <a:pt x="2449" y="1530"/>
                  </a:cubicBezTo>
                  <a:cubicBezTo>
                    <a:pt x="2449" y="1524"/>
                    <a:pt x="2449" y="1518"/>
                    <a:pt x="2448" y="1512"/>
                  </a:cubicBezTo>
                  <a:cubicBezTo>
                    <a:pt x="2448" y="1511"/>
                    <a:pt x="2449" y="1511"/>
                    <a:pt x="2448" y="1510"/>
                  </a:cubicBezTo>
                  <a:cubicBezTo>
                    <a:pt x="2447" y="1509"/>
                    <a:pt x="2447" y="1510"/>
                    <a:pt x="2447" y="1510"/>
                  </a:cubicBezTo>
                  <a:cubicBezTo>
                    <a:pt x="2446" y="1510"/>
                    <a:pt x="2446" y="1509"/>
                    <a:pt x="2446" y="1509"/>
                  </a:cubicBezTo>
                  <a:cubicBezTo>
                    <a:pt x="2445" y="1509"/>
                    <a:pt x="2445" y="1510"/>
                    <a:pt x="2445" y="1510"/>
                  </a:cubicBezTo>
                  <a:cubicBezTo>
                    <a:pt x="2444" y="1510"/>
                    <a:pt x="2444" y="1510"/>
                    <a:pt x="2444" y="1510"/>
                  </a:cubicBezTo>
                  <a:cubicBezTo>
                    <a:pt x="2444" y="1511"/>
                    <a:pt x="2444" y="1511"/>
                    <a:pt x="2444" y="1512"/>
                  </a:cubicBezTo>
                  <a:cubicBezTo>
                    <a:pt x="2440" y="1538"/>
                    <a:pt x="2437" y="1565"/>
                    <a:pt x="2437" y="1592"/>
                  </a:cubicBezTo>
                  <a:lnTo>
                    <a:pt x="2413" y="1595"/>
                  </a:lnTo>
                  <a:cubicBezTo>
                    <a:pt x="2415" y="1584"/>
                    <a:pt x="2415" y="1572"/>
                    <a:pt x="2415" y="1561"/>
                  </a:cubicBezTo>
                  <a:cubicBezTo>
                    <a:pt x="2415" y="1558"/>
                    <a:pt x="2415" y="1555"/>
                    <a:pt x="2415" y="1553"/>
                  </a:cubicBezTo>
                  <a:cubicBezTo>
                    <a:pt x="2415" y="1548"/>
                    <a:pt x="2407" y="1548"/>
                    <a:pt x="2407" y="1553"/>
                  </a:cubicBezTo>
                  <a:cubicBezTo>
                    <a:pt x="2407" y="1562"/>
                    <a:pt x="2407" y="1571"/>
                    <a:pt x="2407" y="1580"/>
                  </a:cubicBezTo>
                  <a:cubicBezTo>
                    <a:pt x="2407" y="1585"/>
                    <a:pt x="2405" y="1590"/>
                    <a:pt x="2404" y="1596"/>
                  </a:cubicBezTo>
                  <a:cubicBezTo>
                    <a:pt x="2399" y="1596"/>
                    <a:pt x="2393" y="1597"/>
                    <a:pt x="2387" y="1597"/>
                  </a:cubicBezTo>
                  <a:lnTo>
                    <a:pt x="2386" y="1597"/>
                  </a:lnTo>
                  <a:cubicBezTo>
                    <a:pt x="2387" y="1589"/>
                    <a:pt x="2388" y="1580"/>
                    <a:pt x="2388" y="1571"/>
                  </a:cubicBezTo>
                  <a:cubicBezTo>
                    <a:pt x="2388" y="1567"/>
                    <a:pt x="2387" y="1563"/>
                    <a:pt x="2387" y="1559"/>
                  </a:cubicBezTo>
                  <a:cubicBezTo>
                    <a:pt x="2388" y="1555"/>
                    <a:pt x="2388" y="1551"/>
                    <a:pt x="2388" y="1547"/>
                  </a:cubicBezTo>
                  <a:cubicBezTo>
                    <a:pt x="2388" y="1543"/>
                    <a:pt x="2388" y="1540"/>
                    <a:pt x="2387" y="1536"/>
                  </a:cubicBezTo>
                  <a:cubicBezTo>
                    <a:pt x="2385" y="1529"/>
                    <a:pt x="2383" y="1521"/>
                    <a:pt x="2381" y="1514"/>
                  </a:cubicBezTo>
                  <a:cubicBezTo>
                    <a:pt x="2381" y="1510"/>
                    <a:pt x="2374" y="1509"/>
                    <a:pt x="2374" y="1514"/>
                  </a:cubicBezTo>
                  <a:cubicBezTo>
                    <a:pt x="2372" y="1527"/>
                    <a:pt x="2375" y="1541"/>
                    <a:pt x="2375" y="1554"/>
                  </a:cubicBezTo>
                  <a:cubicBezTo>
                    <a:pt x="2374" y="1559"/>
                    <a:pt x="2374" y="1564"/>
                    <a:pt x="2374" y="1570"/>
                  </a:cubicBezTo>
                  <a:cubicBezTo>
                    <a:pt x="2374" y="1579"/>
                    <a:pt x="2375" y="1589"/>
                    <a:pt x="2377" y="1598"/>
                  </a:cubicBezTo>
                  <a:cubicBezTo>
                    <a:pt x="2370" y="1599"/>
                    <a:pt x="2363" y="1601"/>
                    <a:pt x="2355" y="1603"/>
                  </a:cubicBezTo>
                  <a:cubicBezTo>
                    <a:pt x="2357" y="1599"/>
                    <a:pt x="2358" y="1595"/>
                    <a:pt x="2358" y="1591"/>
                  </a:cubicBezTo>
                  <a:cubicBezTo>
                    <a:pt x="2358" y="1589"/>
                    <a:pt x="2357" y="1588"/>
                    <a:pt x="2357" y="1586"/>
                  </a:cubicBezTo>
                  <a:cubicBezTo>
                    <a:pt x="2357" y="1584"/>
                    <a:pt x="2357" y="1582"/>
                    <a:pt x="2357" y="1580"/>
                  </a:cubicBezTo>
                  <a:cubicBezTo>
                    <a:pt x="2357" y="1578"/>
                    <a:pt x="2357" y="1576"/>
                    <a:pt x="2357" y="1574"/>
                  </a:cubicBezTo>
                  <a:cubicBezTo>
                    <a:pt x="2357" y="1570"/>
                    <a:pt x="2355" y="1567"/>
                    <a:pt x="2354" y="1563"/>
                  </a:cubicBezTo>
                  <a:cubicBezTo>
                    <a:pt x="2354" y="1562"/>
                    <a:pt x="2354" y="1561"/>
                    <a:pt x="2354" y="1561"/>
                  </a:cubicBezTo>
                  <a:cubicBezTo>
                    <a:pt x="2353" y="1560"/>
                    <a:pt x="2353" y="1560"/>
                    <a:pt x="2352" y="1559"/>
                  </a:cubicBezTo>
                  <a:lnTo>
                    <a:pt x="2351" y="1559"/>
                  </a:lnTo>
                  <a:cubicBezTo>
                    <a:pt x="2350" y="1559"/>
                    <a:pt x="2349" y="1559"/>
                    <a:pt x="2349" y="1559"/>
                  </a:cubicBezTo>
                  <a:cubicBezTo>
                    <a:pt x="2348" y="1560"/>
                    <a:pt x="2348" y="1560"/>
                    <a:pt x="2347" y="1561"/>
                  </a:cubicBezTo>
                  <a:cubicBezTo>
                    <a:pt x="2347" y="1561"/>
                    <a:pt x="2347" y="1562"/>
                    <a:pt x="2347" y="1563"/>
                  </a:cubicBezTo>
                  <a:cubicBezTo>
                    <a:pt x="2346" y="1565"/>
                    <a:pt x="2346" y="1567"/>
                    <a:pt x="2345" y="1570"/>
                  </a:cubicBezTo>
                  <a:cubicBezTo>
                    <a:pt x="2344" y="1574"/>
                    <a:pt x="2343" y="1578"/>
                    <a:pt x="2343" y="1583"/>
                  </a:cubicBezTo>
                  <a:cubicBezTo>
                    <a:pt x="2343" y="1585"/>
                    <a:pt x="2343" y="1587"/>
                    <a:pt x="2343" y="1589"/>
                  </a:cubicBezTo>
                  <a:cubicBezTo>
                    <a:pt x="2343" y="1593"/>
                    <a:pt x="2344" y="1598"/>
                    <a:pt x="2345" y="1602"/>
                  </a:cubicBezTo>
                  <a:lnTo>
                    <a:pt x="2346" y="1604"/>
                  </a:lnTo>
                  <a:cubicBezTo>
                    <a:pt x="2340" y="1605"/>
                    <a:pt x="2333" y="1606"/>
                    <a:pt x="2327" y="1606"/>
                  </a:cubicBezTo>
                  <a:cubicBezTo>
                    <a:pt x="2321" y="1606"/>
                    <a:pt x="2316" y="1606"/>
                    <a:pt x="2310" y="1606"/>
                  </a:cubicBezTo>
                  <a:cubicBezTo>
                    <a:pt x="2295" y="1606"/>
                    <a:pt x="2280" y="1607"/>
                    <a:pt x="2265" y="1609"/>
                  </a:cubicBezTo>
                  <a:cubicBezTo>
                    <a:pt x="2205" y="1626"/>
                    <a:pt x="2135" y="1616"/>
                    <a:pt x="2074" y="1616"/>
                  </a:cubicBezTo>
                  <a:cubicBezTo>
                    <a:pt x="1936" y="1616"/>
                    <a:pt x="1799" y="1621"/>
                    <a:pt x="1661" y="1619"/>
                  </a:cubicBezTo>
                  <a:cubicBezTo>
                    <a:pt x="1599" y="1619"/>
                    <a:pt x="1537" y="1624"/>
                    <a:pt x="1474" y="1624"/>
                  </a:cubicBezTo>
                  <a:cubicBezTo>
                    <a:pt x="1417" y="1624"/>
                    <a:pt x="1361" y="1620"/>
                    <a:pt x="1305" y="1617"/>
                  </a:cubicBezTo>
                  <a:cubicBezTo>
                    <a:pt x="1280" y="1615"/>
                    <a:pt x="1255" y="1614"/>
                    <a:pt x="1230" y="1614"/>
                  </a:cubicBezTo>
                  <a:cubicBezTo>
                    <a:pt x="1200" y="1614"/>
                    <a:pt x="1170" y="1616"/>
                    <a:pt x="1141" y="1618"/>
                  </a:cubicBezTo>
                  <a:cubicBezTo>
                    <a:pt x="1117" y="1622"/>
                    <a:pt x="1094" y="1624"/>
                    <a:pt x="1071" y="1625"/>
                  </a:cubicBezTo>
                  <a:cubicBezTo>
                    <a:pt x="1047" y="1625"/>
                    <a:pt x="1009" y="1634"/>
                    <a:pt x="987" y="1625"/>
                  </a:cubicBezTo>
                  <a:cubicBezTo>
                    <a:pt x="986" y="1624"/>
                    <a:pt x="985" y="1624"/>
                    <a:pt x="985" y="1624"/>
                  </a:cubicBezTo>
                  <a:cubicBezTo>
                    <a:pt x="984" y="1624"/>
                    <a:pt x="984" y="1624"/>
                    <a:pt x="983" y="1625"/>
                  </a:cubicBezTo>
                  <a:cubicBezTo>
                    <a:pt x="982" y="1626"/>
                    <a:pt x="982" y="1625"/>
                    <a:pt x="981" y="1626"/>
                  </a:cubicBezTo>
                  <a:cubicBezTo>
                    <a:pt x="980" y="1627"/>
                    <a:pt x="981" y="1628"/>
                    <a:pt x="981" y="1628"/>
                  </a:cubicBezTo>
                  <a:cubicBezTo>
                    <a:pt x="981" y="1629"/>
                    <a:pt x="981" y="1630"/>
                    <a:pt x="981" y="1630"/>
                  </a:cubicBezTo>
                  <a:cubicBezTo>
                    <a:pt x="982" y="1631"/>
                    <a:pt x="982" y="1631"/>
                    <a:pt x="983" y="1632"/>
                  </a:cubicBezTo>
                  <a:cubicBezTo>
                    <a:pt x="1004" y="1643"/>
                    <a:pt x="1031" y="1637"/>
                    <a:pt x="1054" y="1638"/>
                  </a:cubicBezTo>
                  <a:cubicBezTo>
                    <a:pt x="1072" y="1638"/>
                    <a:pt x="1104" y="1645"/>
                    <a:pt x="1122" y="1639"/>
                  </a:cubicBezTo>
                  <a:cubicBezTo>
                    <a:pt x="1149" y="1630"/>
                    <a:pt x="1190" y="1634"/>
                    <a:pt x="1225" y="1636"/>
                  </a:cubicBezTo>
                  <a:cubicBezTo>
                    <a:pt x="1223" y="1639"/>
                    <a:pt x="1220" y="1641"/>
                    <a:pt x="1219" y="1644"/>
                  </a:cubicBezTo>
                  <a:cubicBezTo>
                    <a:pt x="1215" y="1650"/>
                    <a:pt x="1213" y="1657"/>
                    <a:pt x="1212" y="1663"/>
                  </a:cubicBezTo>
                  <a:cubicBezTo>
                    <a:pt x="1206" y="1680"/>
                    <a:pt x="1202" y="1697"/>
                    <a:pt x="1198" y="1714"/>
                  </a:cubicBezTo>
                  <a:lnTo>
                    <a:pt x="1199" y="1715"/>
                  </a:lnTo>
                  <a:moveTo>
                    <a:pt x="767" y="1782"/>
                  </a:moveTo>
                  <a:lnTo>
                    <a:pt x="746" y="1782"/>
                  </a:lnTo>
                  <a:cubicBezTo>
                    <a:pt x="745" y="1776"/>
                    <a:pt x="744" y="1770"/>
                    <a:pt x="742" y="1764"/>
                  </a:cubicBezTo>
                  <a:cubicBezTo>
                    <a:pt x="741" y="1757"/>
                    <a:pt x="741" y="1750"/>
                    <a:pt x="740" y="1744"/>
                  </a:cubicBezTo>
                  <a:cubicBezTo>
                    <a:pt x="738" y="1738"/>
                    <a:pt x="738" y="1730"/>
                    <a:pt x="738" y="1724"/>
                  </a:cubicBezTo>
                  <a:cubicBezTo>
                    <a:pt x="737" y="1717"/>
                    <a:pt x="730" y="1720"/>
                    <a:pt x="729" y="1724"/>
                  </a:cubicBezTo>
                  <a:cubicBezTo>
                    <a:pt x="727" y="1735"/>
                    <a:pt x="726" y="1746"/>
                    <a:pt x="726" y="1756"/>
                  </a:cubicBezTo>
                  <a:cubicBezTo>
                    <a:pt x="726" y="1765"/>
                    <a:pt x="727" y="1773"/>
                    <a:pt x="728" y="1781"/>
                  </a:cubicBezTo>
                  <a:lnTo>
                    <a:pt x="710" y="1781"/>
                  </a:lnTo>
                  <a:cubicBezTo>
                    <a:pt x="710" y="1780"/>
                    <a:pt x="710" y="1780"/>
                    <a:pt x="710" y="1779"/>
                  </a:cubicBezTo>
                  <a:cubicBezTo>
                    <a:pt x="710" y="1779"/>
                    <a:pt x="710" y="1778"/>
                    <a:pt x="710" y="1777"/>
                  </a:cubicBezTo>
                  <a:cubicBezTo>
                    <a:pt x="705" y="1752"/>
                    <a:pt x="702" y="1727"/>
                    <a:pt x="701" y="1702"/>
                  </a:cubicBezTo>
                  <a:cubicBezTo>
                    <a:pt x="726" y="1703"/>
                    <a:pt x="750" y="1705"/>
                    <a:pt x="775" y="1707"/>
                  </a:cubicBezTo>
                  <a:cubicBezTo>
                    <a:pt x="775" y="1707"/>
                    <a:pt x="774" y="1707"/>
                    <a:pt x="775" y="1708"/>
                  </a:cubicBezTo>
                  <a:cubicBezTo>
                    <a:pt x="776" y="1709"/>
                    <a:pt x="777" y="1708"/>
                    <a:pt x="778" y="1708"/>
                  </a:cubicBezTo>
                  <a:cubicBezTo>
                    <a:pt x="778" y="1708"/>
                    <a:pt x="779" y="1709"/>
                    <a:pt x="780" y="1708"/>
                  </a:cubicBezTo>
                  <a:cubicBezTo>
                    <a:pt x="781" y="1707"/>
                    <a:pt x="780" y="1707"/>
                    <a:pt x="780" y="1707"/>
                  </a:cubicBezTo>
                  <a:cubicBezTo>
                    <a:pt x="801" y="1709"/>
                    <a:pt x="822" y="1712"/>
                    <a:pt x="843" y="1714"/>
                  </a:cubicBezTo>
                  <a:cubicBezTo>
                    <a:pt x="876" y="1720"/>
                    <a:pt x="912" y="1714"/>
                    <a:pt x="947" y="1719"/>
                  </a:cubicBezTo>
                  <a:lnTo>
                    <a:pt x="960" y="1720"/>
                  </a:lnTo>
                  <a:cubicBezTo>
                    <a:pt x="960" y="1730"/>
                    <a:pt x="961" y="1747"/>
                    <a:pt x="961" y="1747"/>
                  </a:cubicBezTo>
                  <a:cubicBezTo>
                    <a:pt x="963" y="1762"/>
                    <a:pt x="964" y="1778"/>
                    <a:pt x="966" y="1793"/>
                  </a:cubicBezTo>
                  <a:lnTo>
                    <a:pt x="966" y="1794"/>
                  </a:lnTo>
                  <a:lnTo>
                    <a:pt x="966" y="1795"/>
                  </a:lnTo>
                  <a:cubicBezTo>
                    <a:pt x="934" y="1792"/>
                    <a:pt x="901" y="1790"/>
                    <a:pt x="868" y="1787"/>
                  </a:cubicBezTo>
                  <a:cubicBezTo>
                    <a:pt x="840" y="1785"/>
                    <a:pt x="813" y="1784"/>
                    <a:pt x="785" y="1783"/>
                  </a:cubicBezTo>
                  <a:cubicBezTo>
                    <a:pt x="785" y="1778"/>
                    <a:pt x="783" y="1772"/>
                    <a:pt x="781" y="1767"/>
                  </a:cubicBezTo>
                  <a:cubicBezTo>
                    <a:pt x="778" y="1759"/>
                    <a:pt x="776" y="1749"/>
                    <a:pt x="775" y="1740"/>
                  </a:cubicBezTo>
                  <a:cubicBezTo>
                    <a:pt x="775" y="1739"/>
                    <a:pt x="775" y="1739"/>
                    <a:pt x="775" y="1739"/>
                  </a:cubicBezTo>
                  <a:cubicBezTo>
                    <a:pt x="774" y="1738"/>
                    <a:pt x="774" y="1737"/>
                    <a:pt x="773" y="1737"/>
                  </a:cubicBezTo>
                  <a:cubicBezTo>
                    <a:pt x="773" y="1737"/>
                    <a:pt x="772" y="1736"/>
                    <a:pt x="771" y="1736"/>
                  </a:cubicBezTo>
                  <a:cubicBezTo>
                    <a:pt x="770" y="1736"/>
                    <a:pt x="770" y="1737"/>
                    <a:pt x="769" y="1737"/>
                  </a:cubicBezTo>
                  <a:cubicBezTo>
                    <a:pt x="768" y="1737"/>
                    <a:pt x="768" y="1738"/>
                    <a:pt x="767" y="1739"/>
                  </a:cubicBezTo>
                  <a:lnTo>
                    <a:pt x="767" y="1740"/>
                  </a:lnTo>
                  <a:cubicBezTo>
                    <a:pt x="766" y="1748"/>
                    <a:pt x="763" y="1755"/>
                    <a:pt x="762" y="1763"/>
                  </a:cubicBezTo>
                  <a:cubicBezTo>
                    <a:pt x="763" y="1769"/>
                    <a:pt x="764" y="1775"/>
                    <a:pt x="766" y="1781"/>
                  </a:cubicBezTo>
                  <a:lnTo>
                    <a:pt x="767" y="1782"/>
                  </a:lnTo>
                  <a:moveTo>
                    <a:pt x="695" y="1779"/>
                  </a:moveTo>
                  <a:lnTo>
                    <a:pt x="673" y="1777"/>
                  </a:lnTo>
                  <a:cubicBezTo>
                    <a:pt x="672" y="1766"/>
                    <a:pt x="670" y="1754"/>
                    <a:pt x="667" y="1743"/>
                  </a:cubicBezTo>
                  <a:cubicBezTo>
                    <a:pt x="664" y="1728"/>
                    <a:pt x="664" y="1713"/>
                    <a:pt x="662" y="1698"/>
                  </a:cubicBezTo>
                  <a:lnTo>
                    <a:pt x="695" y="1700"/>
                  </a:lnTo>
                  <a:cubicBezTo>
                    <a:pt x="693" y="1716"/>
                    <a:pt x="692" y="1732"/>
                    <a:pt x="691" y="1747"/>
                  </a:cubicBezTo>
                  <a:cubicBezTo>
                    <a:pt x="691" y="1748"/>
                    <a:pt x="691" y="1748"/>
                    <a:pt x="691" y="1749"/>
                  </a:cubicBezTo>
                  <a:cubicBezTo>
                    <a:pt x="691" y="1758"/>
                    <a:pt x="692" y="1768"/>
                    <a:pt x="694" y="1778"/>
                  </a:cubicBezTo>
                  <a:lnTo>
                    <a:pt x="695" y="1779"/>
                  </a:lnTo>
                  <a:moveTo>
                    <a:pt x="656" y="1675"/>
                  </a:moveTo>
                  <a:cubicBezTo>
                    <a:pt x="636" y="1672"/>
                    <a:pt x="617" y="1671"/>
                    <a:pt x="598" y="1671"/>
                  </a:cubicBezTo>
                  <a:cubicBezTo>
                    <a:pt x="593" y="1671"/>
                    <a:pt x="588" y="1671"/>
                    <a:pt x="583" y="1671"/>
                  </a:cubicBezTo>
                  <a:lnTo>
                    <a:pt x="582" y="1668"/>
                  </a:lnTo>
                  <a:cubicBezTo>
                    <a:pt x="579" y="1664"/>
                    <a:pt x="574" y="1668"/>
                    <a:pt x="575" y="1671"/>
                  </a:cubicBezTo>
                  <a:cubicBezTo>
                    <a:pt x="573" y="1671"/>
                    <a:pt x="571" y="1671"/>
                    <a:pt x="570" y="1671"/>
                  </a:cubicBezTo>
                  <a:cubicBezTo>
                    <a:pt x="552" y="1671"/>
                    <a:pt x="534" y="1670"/>
                    <a:pt x="516" y="1667"/>
                  </a:cubicBezTo>
                  <a:cubicBezTo>
                    <a:pt x="508" y="1665"/>
                    <a:pt x="500" y="1664"/>
                    <a:pt x="493" y="1664"/>
                  </a:cubicBezTo>
                  <a:cubicBezTo>
                    <a:pt x="490" y="1664"/>
                    <a:pt x="487" y="1664"/>
                    <a:pt x="483" y="1664"/>
                  </a:cubicBezTo>
                  <a:cubicBezTo>
                    <a:pt x="452" y="1664"/>
                    <a:pt x="429" y="1651"/>
                    <a:pt x="400" y="1643"/>
                  </a:cubicBezTo>
                  <a:cubicBezTo>
                    <a:pt x="399" y="1643"/>
                    <a:pt x="399" y="1643"/>
                    <a:pt x="399" y="1643"/>
                  </a:cubicBezTo>
                  <a:cubicBezTo>
                    <a:pt x="398" y="1644"/>
                    <a:pt x="398" y="1644"/>
                    <a:pt x="398" y="1644"/>
                  </a:cubicBezTo>
                  <a:lnTo>
                    <a:pt x="398" y="1645"/>
                  </a:lnTo>
                  <a:cubicBezTo>
                    <a:pt x="398" y="1646"/>
                    <a:pt x="398" y="1646"/>
                    <a:pt x="398" y="1646"/>
                  </a:cubicBezTo>
                  <a:cubicBezTo>
                    <a:pt x="398" y="1647"/>
                    <a:pt x="398" y="1647"/>
                    <a:pt x="399" y="1647"/>
                  </a:cubicBezTo>
                  <a:cubicBezTo>
                    <a:pt x="455" y="1670"/>
                    <a:pt x="514" y="1684"/>
                    <a:pt x="574" y="1690"/>
                  </a:cubicBezTo>
                  <a:cubicBezTo>
                    <a:pt x="574" y="1691"/>
                    <a:pt x="574" y="1692"/>
                    <a:pt x="574" y="1694"/>
                  </a:cubicBezTo>
                  <a:cubicBezTo>
                    <a:pt x="574" y="1695"/>
                    <a:pt x="574" y="1696"/>
                    <a:pt x="574" y="1697"/>
                  </a:cubicBezTo>
                  <a:cubicBezTo>
                    <a:pt x="575" y="1703"/>
                    <a:pt x="575" y="1708"/>
                    <a:pt x="575" y="1714"/>
                  </a:cubicBezTo>
                  <a:cubicBezTo>
                    <a:pt x="575" y="1731"/>
                    <a:pt x="576" y="1748"/>
                    <a:pt x="578" y="1765"/>
                  </a:cubicBezTo>
                  <a:lnTo>
                    <a:pt x="569" y="1764"/>
                  </a:lnTo>
                  <a:cubicBezTo>
                    <a:pt x="534" y="1756"/>
                    <a:pt x="413" y="1740"/>
                    <a:pt x="313" y="1714"/>
                  </a:cubicBezTo>
                  <a:cubicBezTo>
                    <a:pt x="313" y="1713"/>
                    <a:pt x="313" y="1713"/>
                    <a:pt x="312" y="1712"/>
                  </a:cubicBezTo>
                  <a:cubicBezTo>
                    <a:pt x="312" y="1711"/>
                    <a:pt x="312" y="1711"/>
                    <a:pt x="311" y="1710"/>
                  </a:cubicBezTo>
                  <a:cubicBezTo>
                    <a:pt x="306" y="1701"/>
                    <a:pt x="304" y="1691"/>
                    <a:pt x="303" y="1681"/>
                  </a:cubicBezTo>
                  <a:cubicBezTo>
                    <a:pt x="303" y="1665"/>
                    <a:pt x="302" y="1650"/>
                    <a:pt x="300" y="1634"/>
                  </a:cubicBezTo>
                  <a:cubicBezTo>
                    <a:pt x="305" y="1636"/>
                    <a:pt x="309" y="1637"/>
                    <a:pt x="314" y="1639"/>
                  </a:cubicBezTo>
                  <a:cubicBezTo>
                    <a:pt x="320" y="1642"/>
                    <a:pt x="327" y="1644"/>
                    <a:pt x="335" y="1644"/>
                  </a:cubicBezTo>
                  <a:cubicBezTo>
                    <a:pt x="340" y="1644"/>
                    <a:pt x="345" y="1643"/>
                    <a:pt x="349" y="1642"/>
                  </a:cubicBezTo>
                  <a:cubicBezTo>
                    <a:pt x="350" y="1641"/>
                    <a:pt x="349" y="1641"/>
                    <a:pt x="350" y="1640"/>
                  </a:cubicBezTo>
                  <a:cubicBezTo>
                    <a:pt x="351" y="1639"/>
                    <a:pt x="351" y="1639"/>
                    <a:pt x="351" y="1639"/>
                  </a:cubicBezTo>
                  <a:cubicBezTo>
                    <a:pt x="351" y="1638"/>
                    <a:pt x="351" y="1638"/>
                    <a:pt x="350" y="1637"/>
                  </a:cubicBezTo>
                  <a:cubicBezTo>
                    <a:pt x="350" y="1637"/>
                    <a:pt x="350" y="1636"/>
                    <a:pt x="349" y="1636"/>
                  </a:cubicBezTo>
                  <a:cubicBezTo>
                    <a:pt x="348" y="1635"/>
                    <a:pt x="347" y="1635"/>
                    <a:pt x="347" y="1634"/>
                  </a:cubicBezTo>
                  <a:cubicBezTo>
                    <a:pt x="337" y="1629"/>
                    <a:pt x="327" y="1625"/>
                    <a:pt x="317" y="1622"/>
                  </a:cubicBezTo>
                  <a:cubicBezTo>
                    <a:pt x="327" y="1617"/>
                    <a:pt x="339" y="1613"/>
                    <a:pt x="348" y="1609"/>
                  </a:cubicBezTo>
                  <a:cubicBezTo>
                    <a:pt x="368" y="1600"/>
                    <a:pt x="387" y="1595"/>
                    <a:pt x="407" y="1588"/>
                  </a:cubicBezTo>
                  <a:lnTo>
                    <a:pt x="408" y="1587"/>
                  </a:lnTo>
                  <a:cubicBezTo>
                    <a:pt x="409" y="1587"/>
                    <a:pt x="410" y="1586"/>
                    <a:pt x="411" y="1585"/>
                  </a:cubicBezTo>
                  <a:cubicBezTo>
                    <a:pt x="488" y="1603"/>
                    <a:pt x="566" y="1615"/>
                    <a:pt x="645" y="1623"/>
                  </a:cubicBezTo>
                  <a:cubicBezTo>
                    <a:pt x="687" y="1626"/>
                    <a:pt x="734" y="1623"/>
                    <a:pt x="776" y="1633"/>
                  </a:cubicBezTo>
                  <a:cubicBezTo>
                    <a:pt x="792" y="1637"/>
                    <a:pt x="808" y="1638"/>
                    <a:pt x="824" y="1639"/>
                  </a:cubicBezTo>
                  <a:cubicBezTo>
                    <a:pt x="821" y="1641"/>
                    <a:pt x="819" y="1644"/>
                    <a:pt x="817" y="1647"/>
                  </a:cubicBezTo>
                  <a:cubicBezTo>
                    <a:pt x="814" y="1650"/>
                    <a:pt x="805" y="1657"/>
                    <a:pt x="799" y="1662"/>
                  </a:cubicBezTo>
                  <a:cubicBezTo>
                    <a:pt x="794" y="1668"/>
                    <a:pt x="788" y="1675"/>
                    <a:pt x="784" y="1682"/>
                  </a:cubicBezTo>
                  <a:cubicBezTo>
                    <a:pt x="783" y="1684"/>
                    <a:pt x="783" y="1685"/>
                    <a:pt x="782" y="1687"/>
                  </a:cubicBezTo>
                  <a:cubicBezTo>
                    <a:pt x="740" y="1682"/>
                    <a:pt x="697" y="1680"/>
                    <a:pt x="655" y="1673"/>
                  </a:cubicBezTo>
                  <a:lnTo>
                    <a:pt x="656" y="1675"/>
                  </a:lnTo>
                  <a:moveTo>
                    <a:pt x="608" y="1769"/>
                  </a:moveTo>
                  <a:lnTo>
                    <a:pt x="599" y="1768"/>
                  </a:lnTo>
                  <a:cubicBezTo>
                    <a:pt x="599" y="1767"/>
                    <a:pt x="599" y="1767"/>
                    <a:pt x="599" y="1766"/>
                  </a:cubicBezTo>
                  <a:cubicBezTo>
                    <a:pt x="599" y="1765"/>
                    <a:pt x="599" y="1765"/>
                    <a:pt x="599" y="1764"/>
                  </a:cubicBezTo>
                  <a:cubicBezTo>
                    <a:pt x="599" y="1763"/>
                    <a:pt x="599" y="1762"/>
                    <a:pt x="599" y="1761"/>
                  </a:cubicBezTo>
                  <a:cubicBezTo>
                    <a:pt x="599" y="1753"/>
                    <a:pt x="598" y="1745"/>
                    <a:pt x="596" y="1737"/>
                  </a:cubicBezTo>
                  <a:cubicBezTo>
                    <a:pt x="595" y="1732"/>
                    <a:pt x="594" y="1726"/>
                    <a:pt x="594" y="1721"/>
                  </a:cubicBezTo>
                  <a:cubicBezTo>
                    <a:pt x="594" y="1717"/>
                    <a:pt x="591" y="1713"/>
                    <a:pt x="591" y="1709"/>
                  </a:cubicBezTo>
                  <a:cubicBezTo>
                    <a:pt x="590" y="1702"/>
                    <a:pt x="589" y="1696"/>
                    <a:pt x="587" y="1689"/>
                  </a:cubicBezTo>
                  <a:cubicBezTo>
                    <a:pt x="609" y="1692"/>
                    <a:pt x="632" y="1694"/>
                    <a:pt x="655" y="1695"/>
                  </a:cubicBezTo>
                  <a:cubicBezTo>
                    <a:pt x="653" y="1708"/>
                    <a:pt x="652" y="1720"/>
                    <a:pt x="651" y="1733"/>
                  </a:cubicBezTo>
                  <a:cubicBezTo>
                    <a:pt x="652" y="1747"/>
                    <a:pt x="655" y="1760"/>
                    <a:pt x="658" y="1773"/>
                  </a:cubicBezTo>
                  <a:lnTo>
                    <a:pt x="629" y="1770"/>
                  </a:lnTo>
                  <a:lnTo>
                    <a:pt x="629" y="1769"/>
                  </a:lnTo>
                  <a:cubicBezTo>
                    <a:pt x="629" y="1766"/>
                    <a:pt x="628" y="1763"/>
                    <a:pt x="627" y="1760"/>
                  </a:cubicBezTo>
                  <a:cubicBezTo>
                    <a:pt x="626" y="1756"/>
                    <a:pt x="625" y="1752"/>
                    <a:pt x="625" y="1748"/>
                  </a:cubicBezTo>
                  <a:cubicBezTo>
                    <a:pt x="624" y="1741"/>
                    <a:pt x="621" y="1735"/>
                    <a:pt x="621" y="1728"/>
                  </a:cubicBezTo>
                  <a:cubicBezTo>
                    <a:pt x="621" y="1727"/>
                    <a:pt x="620" y="1727"/>
                    <a:pt x="620" y="1726"/>
                  </a:cubicBezTo>
                  <a:cubicBezTo>
                    <a:pt x="620" y="1725"/>
                    <a:pt x="619" y="1725"/>
                    <a:pt x="618" y="1724"/>
                  </a:cubicBezTo>
                  <a:cubicBezTo>
                    <a:pt x="618" y="1724"/>
                    <a:pt x="617" y="1724"/>
                    <a:pt x="616" y="1724"/>
                  </a:cubicBezTo>
                  <a:cubicBezTo>
                    <a:pt x="616" y="1724"/>
                    <a:pt x="615" y="1723"/>
                    <a:pt x="614" y="1724"/>
                  </a:cubicBezTo>
                  <a:cubicBezTo>
                    <a:pt x="613" y="1725"/>
                    <a:pt x="614" y="1725"/>
                    <a:pt x="613" y="1726"/>
                  </a:cubicBezTo>
                  <a:cubicBezTo>
                    <a:pt x="612" y="1727"/>
                    <a:pt x="612" y="1727"/>
                    <a:pt x="612" y="1728"/>
                  </a:cubicBezTo>
                  <a:cubicBezTo>
                    <a:pt x="610" y="1736"/>
                    <a:pt x="608" y="1745"/>
                    <a:pt x="607" y="1753"/>
                  </a:cubicBezTo>
                  <a:lnTo>
                    <a:pt x="607" y="1754"/>
                  </a:lnTo>
                  <a:cubicBezTo>
                    <a:pt x="607" y="1759"/>
                    <a:pt x="608" y="1764"/>
                    <a:pt x="608" y="1769"/>
                  </a:cubicBezTo>
                  <a:moveTo>
                    <a:pt x="287" y="1705"/>
                  </a:moveTo>
                  <a:lnTo>
                    <a:pt x="279" y="1703"/>
                  </a:lnTo>
                  <a:lnTo>
                    <a:pt x="279" y="1702"/>
                  </a:lnTo>
                  <a:cubicBezTo>
                    <a:pt x="275" y="1678"/>
                    <a:pt x="274" y="1654"/>
                    <a:pt x="274" y="1630"/>
                  </a:cubicBezTo>
                  <a:cubicBezTo>
                    <a:pt x="274" y="1629"/>
                    <a:pt x="274" y="1628"/>
                    <a:pt x="274" y="1627"/>
                  </a:cubicBezTo>
                  <a:cubicBezTo>
                    <a:pt x="274" y="1626"/>
                    <a:pt x="274" y="1627"/>
                    <a:pt x="274" y="1626"/>
                  </a:cubicBezTo>
                  <a:cubicBezTo>
                    <a:pt x="279" y="1627"/>
                    <a:pt x="284" y="1629"/>
                    <a:pt x="289" y="1630"/>
                  </a:cubicBezTo>
                  <a:cubicBezTo>
                    <a:pt x="286" y="1648"/>
                    <a:pt x="285" y="1666"/>
                    <a:pt x="285" y="1684"/>
                  </a:cubicBezTo>
                  <a:cubicBezTo>
                    <a:pt x="284" y="1691"/>
                    <a:pt x="287" y="1698"/>
                    <a:pt x="287" y="1705"/>
                  </a:cubicBezTo>
                  <a:moveTo>
                    <a:pt x="252" y="1602"/>
                  </a:moveTo>
                  <a:lnTo>
                    <a:pt x="252" y="1601"/>
                  </a:lnTo>
                  <a:lnTo>
                    <a:pt x="251" y="1600"/>
                  </a:lnTo>
                  <a:cubicBezTo>
                    <a:pt x="250" y="1600"/>
                    <a:pt x="250" y="1600"/>
                    <a:pt x="250" y="1600"/>
                  </a:cubicBezTo>
                  <a:cubicBezTo>
                    <a:pt x="249" y="1601"/>
                    <a:pt x="249" y="1601"/>
                    <a:pt x="249" y="1601"/>
                  </a:cubicBezTo>
                  <a:lnTo>
                    <a:pt x="249" y="1602"/>
                  </a:lnTo>
                  <a:cubicBezTo>
                    <a:pt x="245" y="1614"/>
                    <a:pt x="258" y="1620"/>
                    <a:pt x="268" y="1624"/>
                  </a:cubicBezTo>
                  <a:cubicBezTo>
                    <a:pt x="268" y="1625"/>
                    <a:pt x="267" y="1625"/>
                    <a:pt x="267" y="1625"/>
                  </a:cubicBezTo>
                  <a:cubicBezTo>
                    <a:pt x="267" y="1626"/>
                    <a:pt x="267" y="1626"/>
                    <a:pt x="267" y="1627"/>
                  </a:cubicBezTo>
                  <a:cubicBezTo>
                    <a:pt x="265" y="1644"/>
                    <a:pt x="265" y="1661"/>
                    <a:pt x="264" y="1678"/>
                  </a:cubicBezTo>
                  <a:cubicBezTo>
                    <a:pt x="263" y="1681"/>
                    <a:pt x="263" y="1685"/>
                    <a:pt x="263" y="1688"/>
                  </a:cubicBezTo>
                  <a:cubicBezTo>
                    <a:pt x="263" y="1692"/>
                    <a:pt x="263" y="1695"/>
                    <a:pt x="264" y="1699"/>
                  </a:cubicBezTo>
                  <a:lnTo>
                    <a:pt x="245" y="1692"/>
                  </a:lnTo>
                  <a:cubicBezTo>
                    <a:pt x="242" y="1680"/>
                    <a:pt x="237" y="1669"/>
                    <a:pt x="235" y="1657"/>
                  </a:cubicBezTo>
                  <a:cubicBezTo>
                    <a:pt x="235" y="1653"/>
                    <a:pt x="228" y="1654"/>
                    <a:pt x="228" y="1657"/>
                  </a:cubicBezTo>
                  <a:cubicBezTo>
                    <a:pt x="225" y="1664"/>
                    <a:pt x="224" y="1670"/>
                    <a:pt x="224" y="1677"/>
                  </a:cubicBezTo>
                  <a:lnTo>
                    <a:pt x="224" y="1678"/>
                  </a:lnTo>
                  <a:cubicBezTo>
                    <a:pt x="224" y="1680"/>
                    <a:pt x="224" y="1682"/>
                    <a:pt x="224" y="1683"/>
                  </a:cubicBezTo>
                  <a:lnTo>
                    <a:pt x="217" y="1680"/>
                  </a:lnTo>
                  <a:cubicBezTo>
                    <a:pt x="217" y="1677"/>
                    <a:pt x="218" y="1673"/>
                    <a:pt x="218" y="1670"/>
                  </a:cubicBezTo>
                  <a:cubicBezTo>
                    <a:pt x="218" y="1662"/>
                    <a:pt x="216" y="1653"/>
                    <a:pt x="213" y="1645"/>
                  </a:cubicBezTo>
                  <a:cubicBezTo>
                    <a:pt x="213" y="1635"/>
                    <a:pt x="212" y="1625"/>
                    <a:pt x="212" y="1616"/>
                  </a:cubicBezTo>
                  <a:cubicBezTo>
                    <a:pt x="212" y="1613"/>
                    <a:pt x="212" y="1611"/>
                    <a:pt x="212" y="1609"/>
                  </a:cubicBezTo>
                  <a:cubicBezTo>
                    <a:pt x="212" y="1606"/>
                    <a:pt x="208" y="1605"/>
                    <a:pt x="207" y="1609"/>
                  </a:cubicBezTo>
                  <a:cubicBezTo>
                    <a:pt x="204" y="1618"/>
                    <a:pt x="203" y="1628"/>
                    <a:pt x="202" y="1638"/>
                  </a:cubicBezTo>
                  <a:cubicBezTo>
                    <a:pt x="202" y="1649"/>
                    <a:pt x="197" y="1658"/>
                    <a:pt x="196" y="1669"/>
                  </a:cubicBezTo>
                  <a:cubicBezTo>
                    <a:pt x="186" y="1663"/>
                    <a:pt x="177" y="1654"/>
                    <a:pt x="170" y="1644"/>
                  </a:cubicBezTo>
                  <a:cubicBezTo>
                    <a:pt x="171" y="1644"/>
                    <a:pt x="171" y="1644"/>
                    <a:pt x="171" y="1643"/>
                  </a:cubicBezTo>
                  <a:cubicBezTo>
                    <a:pt x="172" y="1641"/>
                    <a:pt x="173" y="1639"/>
                    <a:pt x="173" y="1636"/>
                  </a:cubicBezTo>
                  <a:lnTo>
                    <a:pt x="173" y="1635"/>
                  </a:lnTo>
                  <a:cubicBezTo>
                    <a:pt x="174" y="1620"/>
                    <a:pt x="176" y="1604"/>
                    <a:pt x="179" y="1588"/>
                  </a:cubicBezTo>
                  <a:cubicBezTo>
                    <a:pt x="181" y="1590"/>
                    <a:pt x="183" y="1592"/>
                    <a:pt x="185" y="1593"/>
                  </a:cubicBezTo>
                  <a:cubicBezTo>
                    <a:pt x="189" y="1595"/>
                    <a:pt x="193" y="1597"/>
                    <a:pt x="197" y="1597"/>
                  </a:cubicBezTo>
                  <a:lnTo>
                    <a:pt x="198" y="1597"/>
                  </a:lnTo>
                  <a:cubicBezTo>
                    <a:pt x="200" y="1597"/>
                    <a:pt x="202" y="1597"/>
                    <a:pt x="203" y="1596"/>
                  </a:cubicBezTo>
                  <a:cubicBezTo>
                    <a:pt x="204" y="1595"/>
                    <a:pt x="205" y="1594"/>
                    <a:pt x="206" y="1593"/>
                  </a:cubicBezTo>
                  <a:cubicBezTo>
                    <a:pt x="206" y="1591"/>
                    <a:pt x="208" y="1589"/>
                    <a:pt x="208" y="1588"/>
                  </a:cubicBezTo>
                  <a:cubicBezTo>
                    <a:pt x="208" y="1586"/>
                    <a:pt x="207" y="1586"/>
                    <a:pt x="206" y="1584"/>
                  </a:cubicBezTo>
                  <a:cubicBezTo>
                    <a:pt x="205" y="1582"/>
                    <a:pt x="204" y="1581"/>
                    <a:pt x="203" y="1580"/>
                  </a:cubicBezTo>
                  <a:lnTo>
                    <a:pt x="202" y="1580"/>
                  </a:lnTo>
                  <a:cubicBezTo>
                    <a:pt x="198" y="1578"/>
                    <a:pt x="190" y="1575"/>
                    <a:pt x="189" y="1571"/>
                  </a:cubicBezTo>
                  <a:lnTo>
                    <a:pt x="185" y="1560"/>
                  </a:lnTo>
                  <a:cubicBezTo>
                    <a:pt x="205" y="1560"/>
                    <a:pt x="220" y="1545"/>
                    <a:pt x="240" y="1545"/>
                  </a:cubicBezTo>
                  <a:cubicBezTo>
                    <a:pt x="258" y="1545"/>
                    <a:pt x="277" y="1544"/>
                    <a:pt x="295" y="1540"/>
                  </a:cubicBezTo>
                  <a:cubicBezTo>
                    <a:pt x="296" y="1542"/>
                    <a:pt x="298" y="1543"/>
                    <a:pt x="300" y="1544"/>
                  </a:cubicBezTo>
                  <a:cubicBezTo>
                    <a:pt x="326" y="1558"/>
                    <a:pt x="353" y="1568"/>
                    <a:pt x="380" y="1576"/>
                  </a:cubicBezTo>
                  <a:cubicBezTo>
                    <a:pt x="375" y="1579"/>
                    <a:pt x="370" y="1582"/>
                    <a:pt x="364" y="1584"/>
                  </a:cubicBezTo>
                  <a:cubicBezTo>
                    <a:pt x="351" y="1589"/>
                    <a:pt x="339" y="1598"/>
                    <a:pt x="325" y="1604"/>
                  </a:cubicBezTo>
                  <a:cubicBezTo>
                    <a:pt x="319" y="1606"/>
                    <a:pt x="313" y="1609"/>
                    <a:pt x="308" y="1612"/>
                  </a:cubicBezTo>
                  <a:cubicBezTo>
                    <a:pt x="306" y="1613"/>
                    <a:pt x="304" y="1614"/>
                    <a:pt x="302" y="1616"/>
                  </a:cubicBezTo>
                  <a:lnTo>
                    <a:pt x="298" y="1615"/>
                  </a:lnTo>
                  <a:cubicBezTo>
                    <a:pt x="291" y="1612"/>
                    <a:pt x="256" y="1618"/>
                    <a:pt x="252" y="1602"/>
                  </a:cubicBezTo>
                  <a:moveTo>
                    <a:pt x="390" y="1447"/>
                  </a:moveTo>
                  <a:lnTo>
                    <a:pt x="381" y="1451"/>
                  </a:lnTo>
                  <a:cubicBezTo>
                    <a:pt x="380" y="1451"/>
                    <a:pt x="380" y="1450"/>
                    <a:pt x="379" y="1450"/>
                  </a:cubicBezTo>
                  <a:cubicBezTo>
                    <a:pt x="378" y="1449"/>
                    <a:pt x="376" y="1449"/>
                    <a:pt x="375" y="1449"/>
                  </a:cubicBezTo>
                  <a:cubicBezTo>
                    <a:pt x="373" y="1449"/>
                    <a:pt x="371" y="1449"/>
                    <a:pt x="370" y="1450"/>
                  </a:cubicBezTo>
                  <a:cubicBezTo>
                    <a:pt x="368" y="1451"/>
                    <a:pt x="368" y="1452"/>
                    <a:pt x="367" y="1453"/>
                  </a:cubicBezTo>
                  <a:cubicBezTo>
                    <a:pt x="366" y="1455"/>
                    <a:pt x="366" y="1456"/>
                    <a:pt x="366" y="1457"/>
                  </a:cubicBezTo>
                  <a:lnTo>
                    <a:pt x="355" y="1462"/>
                  </a:lnTo>
                  <a:lnTo>
                    <a:pt x="351" y="1463"/>
                  </a:lnTo>
                  <a:lnTo>
                    <a:pt x="350" y="1463"/>
                  </a:lnTo>
                  <a:cubicBezTo>
                    <a:pt x="350" y="1463"/>
                    <a:pt x="349" y="1462"/>
                    <a:pt x="348" y="1463"/>
                  </a:cubicBezTo>
                  <a:cubicBezTo>
                    <a:pt x="347" y="1464"/>
                    <a:pt x="347" y="1464"/>
                    <a:pt x="347" y="1464"/>
                  </a:cubicBezTo>
                  <a:cubicBezTo>
                    <a:pt x="321" y="1473"/>
                    <a:pt x="296" y="1477"/>
                    <a:pt x="288" y="1507"/>
                  </a:cubicBezTo>
                  <a:cubicBezTo>
                    <a:pt x="288" y="1509"/>
                    <a:pt x="288" y="1511"/>
                    <a:pt x="286" y="1513"/>
                  </a:cubicBezTo>
                  <a:cubicBezTo>
                    <a:pt x="280" y="1513"/>
                    <a:pt x="273" y="1514"/>
                    <a:pt x="267" y="1515"/>
                  </a:cubicBezTo>
                  <a:cubicBezTo>
                    <a:pt x="259" y="1519"/>
                    <a:pt x="251" y="1521"/>
                    <a:pt x="242" y="1521"/>
                  </a:cubicBezTo>
                  <a:cubicBezTo>
                    <a:pt x="221" y="1519"/>
                    <a:pt x="194" y="1535"/>
                    <a:pt x="175" y="1542"/>
                  </a:cubicBezTo>
                  <a:cubicBezTo>
                    <a:pt x="174" y="1542"/>
                    <a:pt x="174" y="1541"/>
                    <a:pt x="173" y="1541"/>
                  </a:cubicBezTo>
                  <a:cubicBezTo>
                    <a:pt x="172" y="1541"/>
                    <a:pt x="171" y="1540"/>
                    <a:pt x="170" y="1540"/>
                  </a:cubicBezTo>
                  <a:cubicBezTo>
                    <a:pt x="171" y="1535"/>
                    <a:pt x="173" y="1530"/>
                    <a:pt x="176" y="1525"/>
                  </a:cubicBezTo>
                  <a:cubicBezTo>
                    <a:pt x="177" y="1523"/>
                    <a:pt x="179" y="1521"/>
                    <a:pt x="181" y="1518"/>
                  </a:cubicBezTo>
                  <a:cubicBezTo>
                    <a:pt x="183" y="1516"/>
                    <a:pt x="186" y="1513"/>
                    <a:pt x="188" y="1510"/>
                  </a:cubicBezTo>
                  <a:cubicBezTo>
                    <a:pt x="189" y="1507"/>
                    <a:pt x="190" y="1505"/>
                    <a:pt x="191" y="1502"/>
                  </a:cubicBezTo>
                  <a:cubicBezTo>
                    <a:pt x="192" y="1499"/>
                    <a:pt x="191" y="1502"/>
                    <a:pt x="192" y="1502"/>
                  </a:cubicBezTo>
                  <a:cubicBezTo>
                    <a:pt x="214" y="1496"/>
                    <a:pt x="232" y="1480"/>
                    <a:pt x="254" y="1475"/>
                  </a:cubicBezTo>
                  <a:cubicBezTo>
                    <a:pt x="280" y="1470"/>
                    <a:pt x="306" y="1462"/>
                    <a:pt x="331" y="1456"/>
                  </a:cubicBezTo>
                  <a:cubicBezTo>
                    <a:pt x="351" y="1451"/>
                    <a:pt x="370" y="1447"/>
                    <a:pt x="390" y="1443"/>
                  </a:cubicBezTo>
                  <a:cubicBezTo>
                    <a:pt x="391" y="1445"/>
                    <a:pt x="391" y="1446"/>
                    <a:pt x="391" y="1448"/>
                  </a:cubicBezTo>
                  <a:lnTo>
                    <a:pt x="390" y="1447"/>
                  </a:lnTo>
                  <a:moveTo>
                    <a:pt x="331" y="1514"/>
                  </a:moveTo>
                  <a:cubicBezTo>
                    <a:pt x="331" y="1513"/>
                    <a:pt x="331" y="1512"/>
                    <a:pt x="331" y="1512"/>
                  </a:cubicBezTo>
                  <a:cubicBezTo>
                    <a:pt x="331" y="1502"/>
                    <a:pt x="330" y="1493"/>
                    <a:pt x="329" y="1484"/>
                  </a:cubicBezTo>
                  <a:lnTo>
                    <a:pt x="343" y="1479"/>
                  </a:lnTo>
                  <a:cubicBezTo>
                    <a:pt x="338" y="1499"/>
                    <a:pt x="335" y="1520"/>
                    <a:pt x="335" y="1541"/>
                  </a:cubicBezTo>
                  <a:lnTo>
                    <a:pt x="331" y="1539"/>
                  </a:lnTo>
                  <a:cubicBezTo>
                    <a:pt x="332" y="1534"/>
                    <a:pt x="332" y="1528"/>
                    <a:pt x="332" y="1523"/>
                  </a:cubicBezTo>
                  <a:cubicBezTo>
                    <a:pt x="332" y="1520"/>
                    <a:pt x="332" y="1517"/>
                    <a:pt x="332" y="1514"/>
                  </a:cubicBezTo>
                  <a:lnTo>
                    <a:pt x="331" y="1514"/>
                  </a:lnTo>
                  <a:moveTo>
                    <a:pt x="316" y="1492"/>
                  </a:moveTo>
                  <a:cubicBezTo>
                    <a:pt x="315" y="1501"/>
                    <a:pt x="316" y="1510"/>
                    <a:pt x="315" y="1519"/>
                  </a:cubicBezTo>
                  <a:cubicBezTo>
                    <a:pt x="315" y="1523"/>
                    <a:pt x="315" y="1526"/>
                    <a:pt x="315" y="1530"/>
                  </a:cubicBezTo>
                  <a:lnTo>
                    <a:pt x="309" y="1526"/>
                  </a:lnTo>
                  <a:cubicBezTo>
                    <a:pt x="308" y="1524"/>
                    <a:pt x="308" y="1522"/>
                    <a:pt x="307" y="1520"/>
                  </a:cubicBezTo>
                  <a:cubicBezTo>
                    <a:pt x="305" y="1518"/>
                    <a:pt x="303" y="1516"/>
                    <a:pt x="300" y="1514"/>
                  </a:cubicBezTo>
                  <a:cubicBezTo>
                    <a:pt x="299" y="1507"/>
                    <a:pt x="303" y="1500"/>
                    <a:pt x="317" y="1492"/>
                  </a:cubicBezTo>
                  <a:lnTo>
                    <a:pt x="316" y="1492"/>
                  </a:lnTo>
                  <a:moveTo>
                    <a:pt x="407" y="1440"/>
                  </a:moveTo>
                  <a:lnTo>
                    <a:pt x="421" y="1438"/>
                  </a:lnTo>
                  <a:cubicBezTo>
                    <a:pt x="416" y="1439"/>
                    <a:pt x="412" y="1440"/>
                    <a:pt x="407" y="1441"/>
                  </a:cubicBezTo>
                  <a:cubicBezTo>
                    <a:pt x="407" y="1441"/>
                    <a:pt x="408" y="1440"/>
                    <a:pt x="408" y="1439"/>
                  </a:cubicBezTo>
                  <a:lnTo>
                    <a:pt x="407" y="1440"/>
                  </a:lnTo>
                  <a:moveTo>
                    <a:pt x="2009" y="1678"/>
                  </a:moveTo>
                  <a:cubicBezTo>
                    <a:pt x="2008" y="1677"/>
                    <a:pt x="2008" y="1676"/>
                    <a:pt x="2007" y="1676"/>
                  </a:cubicBezTo>
                  <a:cubicBezTo>
                    <a:pt x="2007" y="1676"/>
                    <a:pt x="2006" y="1675"/>
                    <a:pt x="2005" y="1675"/>
                  </a:cubicBezTo>
                  <a:cubicBezTo>
                    <a:pt x="2004" y="1675"/>
                    <a:pt x="2004" y="1676"/>
                    <a:pt x="2003" y="1676"/>
                  </a:cubicBezTo>
                  <a:cubicBezTo>
                    <a:pt x="2002" y="1676"/>
                    <a:pt x="2002" y="1677"/>
                    <a:pt x="2001" y="1678"/>
                  </a:cubicBezTo>
                  <a:cubicBezTo>
                    <a:pt x="2001" y="1678"/>
                    <a:pt x="2001" y="1679"/>
                    <a:pt x="2001" y="1680"/>
                  </a:cubicBezTo>
                  <a:cubicBezTo>
                    <a:pt x="2002" y="1688"/>
                    <a:pt x="2004" y="1697"/>
                    <a:pt x="2008" y="1704"/>
                  </a:cubicBezTo>
                  <a:lnTo>
                    <a:pt x="1949" y="1704"/>
                  </a:lnTo>
                  <a:cubicBezTo>
                    <a:pt x="1917" y="1704"/>
                    <a:pt x="1882" y="1714"/>
                    <a:pt x="1849" y="1716"/>
                  </a:cubicBezTo>
                  <a:cubicBezTo>
                    <a:pt x="1827" y="1716"/>
                    <a:pt x="1805" y="1718"/>
                    <a:pt x="1783" y="1719"/>
                  </a:cubicBezTo>
                  <a:lnTo>
                    <a:pt x="1692" y="1719"/>
                  </a:lnTo>
                  <a:cubicBezTo>
                    <a:pt x="1554" y="1719"/>
                    <a:pt x="1415" y="1717"/>
                    <a:pt x="1276" y="1717"/>
                  </a:cubicBezTo>
                  <a:lnTo>
                    <a:pt x="1225" y="1717"/>
                  </a:lnTo>
                  <a:cubicBezTo>
                    <a:pt x="1225" y="1716"/>
                    <a:pt x="1225" y="1714"/>
                    <a:pt x="1226" y="1713"/>
                  </a:cubicBezTo>
                  <a:cubicBezTo>
                    <a:pt x="1228" y="1700"/>
                    <a:pt x="1230" y="1687"/>
                    <a:pt x="1234" y="1674"/>
                  </a:cubicBezTo>
                  <a:cubicBezTo>
                    <a:pt x="1235" y="1668"/>
                    <a:pt x="1236" y="1661"/>
                    <a:pt x="1238" y="1655"/>
                  </a:cubicBezTo>
                  <a:cubicBezTo>
                    <a:pt x="1240" y="1651"/>
                    <a:pt x="1241" y="1646"/>
                    <a:pt x="1241" y="1642"/>
                  </a:cubicBezTo>
                  <a:cubicBezTo>
                    <a:pt x="1241" y="1641"/>
                    <a:pt x="1241" y="1641"/>
                    <a:pt x="1241" y="1641"/>
                  </a:cubicBezTo>
                  <a:cubicBezTo>
                    <a:pt x="1241" y="1640"/>
                    <a:pt x="1241" y="1640"/>
                    <a:pt x="1241" y="1640"/>
                  </a:cubicBezTo>
                  <a:lnTo>
                    <a:pt x="1253" y="1640"/>
                  </a:lnTo>
                  <a:cubicBezTo>
                    <a:pt x="1257" y="1640"/>
                    <a:pt x="1261" y="1640"/>
                    <a:pt x="1265" y="1640"/>
                  </a:cubicBezTo>
                  <a:cubicBezTo>
                    <a:pt x="1291" y="1640"/>
                    <a:pt x="1317" y="1641"/>
                    <a:pt x="1343" y="1644"/>
                  </a:cubicBezTo>
                  <a:cubicBezTo>
                    <a:pt x="1478" y="1660"/>
                    <a:pt x="1621" y="1645"/>
                    <a:pt x="1757" y="1645"/>
                  </a:cubicBezTo>
                  <a:cubicBezTo>
                    <a:pt x="1826" y="1645"/>
                    <a:pt x="1895" y="1644"/>
                    <a:pt x="1964" y="1642"/>
                  </a:cubicBezTo>
                  <a:lnTo>
                    <a:pt x="1964" y="1643"/>
                  </a:lnTo>
                  <a:cubicBezTo>
                    <a:pt x="1965" y="1644"/>
                    <a:pt x="1965" y="1644"/>
                    <a:pt x="1966" y="1645"/>
                  </a:cubicBezTo>
                  <a:cubicBezTo>
                    <a:pt x="1972" y="1649"/>
                    <a:pt x="1977" y="1656"/>
                    <a:pt x="1984" y="1658"/>
                  </a:cubicBezTo>
                  <a:cubicBezTo>
                    <a:pt x="1985" y="1658"/>
                    <a:pt x="1985" y="1658"/>
                    <a:pt x="1986" y="1658"/>
                  </a:cubicBezTo>
                  <a:cubicBezTo>
                    <a:pt x="1987" y="1658"/>
                    <a:pt x="1989" y="1657"/>
                    <a:pt x="1990" y="1657"/>
                  </a:cubicBezTo>
                  <a:cubicBezTo>
                    <a:pt x="1991" y="1656"/>
                    <a:pt x="1992" y="1657"/>
                    <a:pt x="1993" y="1655"/>
                  </a:cubicBezTo>
                  <a:cubicBezTo>
                    <a:pt x="1993" y="1653"/>
                    <a:pt x="1994" y="1652"/>
                    <a:pt x="1994" y="1651"/>
                  </a:cubicBezTo>
                  <a:cubicBezTo>
                    <a:pt x="1994" y="1650"/>
                    <a:pt x="1994" y="1649"/>
                    <a:pt x="1993" y="1649"/>
                  </a:cubicBezTo>
                  <a:cubicBezTo>
                    <a:pt x="1993" y="1646"/>
                    <a:pt x="1991" y="1646"/>
                    <a:pt x="1990" y="1644"/>
                  </a:cubicBezTo>
                  <a:lnTo>
                    <a:pt x="1993" y="1644"/>
                  </a:lnTo>
                  <a:lnTo>
                    <a:pt x="1992" y="1642"/>
                  </a:lnTo>
                  <a:cubicBezTo>
                    <a:pt x="2061" y="1641"/>
                    <a:pt x="2129" y="1641"/>
                    <a:pt x="2199" y="1643"/>
                  </a:cubicBezTo>
                  <a:cubicBezTo>
                    <a:pt x="2202" y="1658"/>
                    <a:pt x="2212" y="1660"/>
                    <a:pt x="2223" y="1667"/>
                  </a:cubicBezTo>
                  <a:cubicBezTo>
                    <a:pt x="2230" y="1672"/>
                    <a:pt x="2237" y="1677"/>
                    <a:pt x="2244" y="1681"/>
                  </a:cubicBezTo>
                  <a:cubicBezTo>
                    <a:pt x="2248" y="1683"/>
                    <a:pt x="2251" y="1685"/>
                    <a:pt x="2255" y="1687"/>
                  </a:cubicBezTo>
                  <a:cubicBezTo>
                    <a:pt x="2222" y="1690"/>
                    <a:pt x="2189" y="1692"/>
                    <a:pt x="2157" y="1697"/>
                  </a:cubicBezTo>
                  <a:cubicBezTo>
                    <a:pt x="2117" y="1702"/>
                    <a:pt x="2076" y="1705"/>
                    <a:pt x="2036" y="1705"/>
                  </a:cubicBezTo>
                  <a:cubicBezTo>
                    <a:pt x="2032" y="1705"/>
                    <a:pt x="2029" y="1705"/>
                    <a:pt x="2026" y="1705"/>
                  </a:cubicBezTo>
                  <a:cubicBezTo>
                    <a:pt x="2021" y="1695"/>
                    <a:pt x="2015" y="1687"/>
                    <a:pt x="2010" y="1677"/>
                  </a:cubicBezTo>
                  <a:lnTo>
                    <a:pt x="2009" y="1678"/>
                  </a:lnTo>
                  <a:moveTo>
                    <a:pt x="2236" y="1649"/>
                  </a:moveTo>
                  <a:cubicBezTo>
                    <a:pt x="2231" y="1647"/>
                    <a:pt x="2226" y="1645"/>
                    <a:pt x="2221" y="1642"/>
                  </a:cubicBezTo>
                  <a:cubicBezTo>
                    <a:pt x="2240" y="1640"/>
                    <a:pt x="2259" y="1635"/>
                    <a:pt x="2278" y="1634"/>
                  </a:cubicBezTo>
                  <a:cubicBezTo>
                    <a:pt x="2284" y="1635"/>
                    <a:pt x="2291" y="1635"/>
                    <a:pt x="2297" y="1635"/>
                  </a:cubicBezTo>
                  <a:cubicBezTo>
                    <a:pt x="2311" y="1635"/>
                    <a:pt x="2325" y="1634"/>
                    <a:pt x="2339" y="1631"/>
                  </a:cubicBezTo>
                  <a:cubicBezTo>
                    <a:pt x="2363" y="1622"/>
                    <a:pt x="2390" y="1626"/>
                    <a:pt x="2414" y="1620"/>
                  </a:cubicBezTo>
                  <a:cubicBezTo>
                    <a:pt x="2447" y="1611"/>
                    <a:pt x="2481" y="1607"/>
                    <a:pt x="2515" y="1607"/>
                  </a:cubicBezTo>
                  <a:cubicBezTo>
                    <a:pt x="2519" y="1607"/>
                    <a:pt x="2522" y="1607"/>
                    <a:pt x="2525" y="1607"/>
                  </a:cubicBezTo>
                  <a:cubicBezTo>
                    <a:pt x="2575" y="1606"/>
                    <a:pt x="2625" y="1597"/>
                    <a:pt x="2672" y="1582"/>
                  </a:cubicBezTo>
                  <a:cubicBezTo>
                    <a:pt x="2673" y="1583"/>
                    <a:pt x="2673" y="1584"/>
                    <a:pt x="2674" y="1585"/>
                  </a:cubicBezTo>
                  <a:cubicBezTo>
                    <a:pt x="2675" y="1586"/>
                    <a:pt x="2675" y="1587"/>
                    <a:pt x="2677" y="1588"/>
                  </a:cubicBezTo>
                  <a:cubicBezTo>
                    <a:pt x="2681" y="1593"/>
                    <a:pt x="2685" y="1598"/>
                    <a:pt x="2688" y="1603"/>
                  </a:cubicBezTo>
                  <a:lnTo>
                    <a:pt x="2692" y="1608"/>
                  </a:lnTo>
                  <a:cubicBezTo>
                    <a:pt x="2692" y="1606"/>
                    <a:pt x="2692" y="1606"/>
                    <a:pt x="2692" y="1609"/>
                  </a:cubicBezTo>
                  <a:cubicBezTo>
                    <a:pt x="2692" y="1610"/>
                    <a:pt x="2692" y="1612"/>
                    <a:pt x="2693" y="1613"/>
                  </a:cubicBezTo>
                  <a:lnTo>
                    <a:pt x="2693" y="1614"/>
                  </a:lnTo>
                  <a:cubicBezTo>
                    <a:pt x="2661" y="1621"/>
                    <a:pt x="2629" y="1627"/>
                    <a:pt x="2597" y="1633"/>
                  </a:cubicBezTo>
                  <a:cubicBezTo>
                    <a:pt x="2520" y="1646"/>
                    <a:pt x="2446" y="1666"/>
                    <a:pt x="2368" y="1676"/>
                  </a:cubicBezTo>
                  <a:cubicBezTo>
                    <a:pt x="2341" y="1679"/>
                    <a:pt x="2314" y="1681"/>
                    <a:pt x="2287" y="1684"/>
                  </a:cubicBezTo>
                  <a:cubicBezTo>
                    <a:pt x="2287" y="1684"/>
                    <a:pt x="2287" y="1682"/>
                    <a:pt x="2287" y="1681"/>
                  </a:cubicBezTo>
                  <a:lnTo>
                    <a:pt x="2286" y="1680"/>
                  </a:lnTo>
                  <a:cubicBezTo>
                    <a:pt x="2286" y="1679"/>
                    <a:pt x="2287" y="1678"/>
                    <a:pt x="2287" y="1678"/>
                  </a:cubicBezTo>
                  <a:cubicBezTo>
                    <a:pt x="2287" y="1676"/>
                    <a:pt x="2286" y="1674"/>
                    <a:pt x="2285" y="1672"/>
                  </a:cubicBezTo>
                  <a:cubicBezTo>
                    <a:pt x="2284" y="1670"/>
                    <a:pt x="2283" y="1669"/>
                    <a:pt x="2281" y="1668"/>
                  </a:cubicBezTo>
                  <a:cubicBezTo>
                    <a:pt x="2279" y="1667"/>
                    <a:pt x="2278" y="1667"/>
                    <a:pt x="2276" y="1667"/>
                  </a:cubicBezTo>
                  <a:cubicBezTo>
                    <a:pt x="2265" y="1665"/>
                    <a:pt x="2255" y="1661"/>
                    <a:pt x="2246" y="1656"/>
                  </a:cubicBezTo>
                  <a:cubicBezTo>
                    <a:pt x="2243" y="1654"/>
                    <a:pt x="2239" y="1652"/>
                    <a:pt x="2236" y="1649"/>
                  </a:cubicBezTo>
                  <a:moveTo>
                    <a:pt x="2698" y="1542"/>
                  </a:moveTo>
                  <a:cubicBezTo>
                    <a:pt x="2693" y="1546"/>
                    <a:pt x="2687" y="1549"/>
                    <a:pt x="2681" y="1551"/>
                  </a:cubicBezTo>
                  <a:cubicBezTo>
                    <a:pt x="2683" y="1537"/>
                    <a:pt x="2683" y="1524"/>
                    <a:pt x="2683" y="1510"/>
                  </a:cubicBezTo>
                  <a:cubicBezTo>
                    <a:pt x="2683" y="1496"/>
                    <a:pt x="2683" y="1483"/>
                    <a:pt x="2681" y="1469"/>
                  </a:cubicBezTo>
                  <a:cubicBezTo>
                    <a:pt x="2687" y="1471"/>
                    <a:pt x="2692" y="1473"/>
                    <a:pt x="2698" y="1475"/>
                  </a:cubicBezTo>
                  <a:cubicBezTo>
                    <a:pt x="2696" y="1489"/>
                    <a:pt x="2695" y="1502"/>
                    <a:pt x="2695" y="1516"/>
                  </a:cubicBezTo>
                  <a:cubicBezTo>
                    <a:pt x="2695" y="1526"/>
                    <a:pt x="2692" y="1535"/>
                    <a:pt x="2699" y="1542"/>
                  </a:cubicBezTo>
                  <a:lnTo>
                    <a:pt x="2698" y="1542"/>
                  </a:lnTo>
                  <a:moveTo>
                    <a:pt x="2775" y="1594"/>
                  </a:moveTo>
                  <a:cubicBezTo>
                    <a:pt x="2755" y="1599"/>
                    <a:pt x="2735" y="1604"/>
                    <a:pt x="2715" y="1609"/>
                  </a:cubicBezTo>
                  <a:cubicBezTo>
                    <a:pt x="2714" y="1608"/>
                    <a:pt x="2714" y="1608"/>
                    <a:pt x="2714" y="1607"/>
                  </a:cubicBezTo>
                  <a:cubicBezTo>
                    <a:pt x="2713" y="1606"/>
                    <a:pt x="2712" y="1605"/>
                    <a:pt x="2711" y="1604"/>
                  </a:cubicBezTo>
                  <a:cubicBezTo>
                    <a:pt x="2710" y="1603"/>
                    <a:pt x="2709" y="1603"/>
                    <a:pt x="2708" y="1603"/>
                  </a:cubicBezTo>
                  <a:cubicBezTo>
                    <a:pt x="2711" y="1603"/>
                    <a:pt x="2705" y="1600"/>
                    <a:pt x="2704" y="1600"/>
                  </a:cubicBezTo>
                  <a:lnTo>
                    <a:pt x="2700" y="1595"/>
                  </a:lnTo>
                  <a:cubicBezTo>
                    <a:pt x="2697" y="1591"/>
                    <a:pt x="2694" y="1587"/>
                    <a:pt x="2691" y="1584"/>
                  </a:cubicBezTo>
                  <a:cubicBezTo>
                    <a:pt x="2689" y="1581"/>
                    <a:pt x="2686" y="1579"/>
                    <a:pt x="2683" y="1577"/>
                  </a:cubicBezTo>
                  <a:cubicBezTo>
                    <a:pt x="2691" y="1574"/>
                    <a:pt x="2699" y="1571"/>
                    <a:pt x="2707" y="1567"/>
                  </a:cubicBezTo>
                  <a:cubicBezTo>
                    <a:pt x="2708" y="1568"/>
                    <a:pt x="2708" y="1568"/>
                    <a:pt x="2709" y="1569"/>
                  </a:cubicBezTo>
                  <a:cubicBezTo>
                    <a:pt x="2731" y="1579"/>
                    <a:pt x="2753" y="1588"/>
                    <a:pt x="2776" y="1594"/>
                  </a:cubicBezTo>
                  <a:lnTo>
                    <a:pt x="2775" y="1594"/>
                  </a:lnTo>
                  <a:moveTo>
                    <a:pt x="2715" y="1483"/>
                  </a:moveTo>
                  <a:cubicBezTo>
                    <a:pt x="2743" y="1498"/>
                    <a:pt x="2735" y="1515"/>
                    <a:pt x="2717" y="1529"/>
                  </a:cubicBezTo>
                  <a:cubicBezTo>
                    <a:pt x="2717" y="1526"/>
                    <a:pt x="2718" y="1523"/>
                    <a:pt x="2718" y="1520"/>
                  </a:cubicBezTo>
                  <a:cubicBezTo>
                    <a:pt x="2718" y="1516"/>
                    <a:pt x="2717" y="1513"/>
                    <a:pt x="2717" y="1510"/>
                  </a:cubicBezTo>
                  <a:cubicBezTo>
                    <a:pt x="2717" y="1501"/>
                    <a:pt x="2717" y="1492"/>
                    <a:pt x="2716" y="1483"/>
                  </a:cubicBezTo>
                  <a:lnTo>
                    <a:pt x="2715" y="1483"/>
                  </a:lnTo>
                  <a:moveTo>
                    <a:pt x="2920" y="1568"/>
                  </a:moveTo>
                  <a:cubicBezTo>
                    <a:pt x="2925" y="1565"/>
                    <a:pt x="2929" y="1562"/>
                    <a:pt x="2933" y="1558"/>
                  </a:cubicBezTo>
                  <a:cubicBezTo>
                    <a:pt x="2936" y="1555"/>
                    <a:pt x="2938" y="1552"/>
                    <a:pt x="2941" y="1549"/>
                  </a:cubicBezTo>
                  <a:cubicBezTo>
                    <a:pt x="2939" y="1555"/>
                    <a:pt x="2939" y="1561"/>
                    <a:pt x="2939" y="1567"/>
                  </a:cubicBezTo>
                  <a:cubicBezTo>
                    <a:pt x="2939" y="1569"/>
                    <a:pt x="2939" y="1571"/>
                    <a:pt x="2939" y="1573"/>
                  </a:cubicBezTo>
                  <a:cubicBezTo>
                    <a:pt x="2939" y="1579"/>
                    <a:pt x="2942" y="1581"/>
                    <a:pt x="2941" y="1587"/>
                  </a:cubicBezTo>
                  <a:cubicBezTo>
                    <a:pt x="2941" y="1588"/>
                    <a:pt x="2941" y="1589"/>
                    <a:pt x="2941" y="1590"/>
                  </a:cubicBezTo>
                  <a:cubicBezTo>
                    <a:pt x="2941" y="1594"/>
                    <a:pt x="2942" y="1598"/>
                    <a:pt x="2943" y="1602"/>
                  </a:cubicBezTo>
                  <a:lnTo>
                    <a:pt x="2942" y="1603"/>
                  </a:lnTo>
                  <a:cubicBezTo>
                    <a:pt x="2941" y="1604"/>
                    <a:pt x="2940" y="1604"/>
                    <a:pt x="2940" y="1605"/>
                  </a:cubicBezTo>
                  <a:cubicBezTo>
                    <a:pt x="2939" y="1606"/>
                    <a:pt x="2939" y="1606"/>
                    <a:pt x="2939" y="1607"/>
                  </a:cubicBezTo>
                  <a:cubicBezTo>
                    <a:pt x="2939" y="1612"/>
                    <a:pt x="2927" y="1620"/>
                    <a:pt x="2914" y="1627"/>
                  </a:cubicBezTo>
                  <a:cubicBezTo>
                    <a:pt x="2915" y="1607"/>
                    <a:pt x="2918" y="1588"/>
                    <a:pt x="2921" y="1568"/>
                  </a:cubicBezTo>
                  <a:lnTo>
                    <a:pt x="2920" y="1568"/>
                  </a:lnTo>
                  <a:moveTo>
                    <a:pt x="161" y="1549"/>
                  </a:moveTo>
                  <a:lnTo>
                    <a:pt x="163" y="1549"/>
                  </a:lnTo>
                  <a:cubicBezTo>
                    <a:pt x="162" y="1565"/>
                    <a:pt x="159" y="1581"/>
                    <a:pt x="156" y="1597"/>
                  </a:cubicBezTo>
                  <a:lnTo>
                    <a:pt x="156" y="1599"/>
                  </a:lnTo>
                  <a:cubicBezTo>
                    <a:pt x="159" y="1583"/>
                    <a:pt x="161" y="1566"/>
                    <a:pt x="162" y="1549"/>
                  </a:cubicBezTo>
                  <a:lnTo>
                    <a:pt x="161" y="1549"/>
                  </a:lnTo>
                  <a:moveTo>
                    <a:pt x="161" y="1745"/>
                  </a:moveTo>
                  <a:cubicBezTo>
                    <a:pt x="163" y="1723"/>
                    <a:pt x="164" y="1701"/>
                    <a:pt x="164" y="1679"/>
                  </a:cubicBezTo>
                  <a:cubicBezTo>
                    <a:pt x="164" y="1674"/>
                    <a:pt x="164" y="1669"/>
                    <a:pt x="164" y="1664"/>
                  </a:cubicBezTo>
                  <a:cubicBezTo>
                    <a:pt x="194" y="1709"/>
                    <a:pt x="307" y="1724"/>
                    <a:pt x="342" y="1735"/>
                  </a:cubicBezTo>
                  <a:cubicBezTo>
                    <a:pt x="401" y="1755"/>
                    <a:pt x="456" y="1757"/>
                    <a:pt x="515" y="1769"/>
                  </a:cubicBezTo>
                  <a:cubicBezTo>
                    <a:pt x="549" y="1775"/>
                    <a:pt x="582" y="1784"/>
                    <a:pt x="616" y="1788"/>
                  </a:cubicBezTo>
                  <a:cubicBezTo>
                    <a:pt x="643" y="1792"/>
                    <a:pt x="671" y="1790"/>
                    <a:pt x="697" y="1796"/>
                  </a:cubicBezTo>
                  <a:cubicBezTo>
                    <a:pt x="730" y="1801"/>
                    <a:pt x="763" y="1804"/>
                    <a:pt x="797" y="1804"/>
                  </a:cubicBezTo>
                  <a:cubicBezTo>
                    <a:pt x="810" y="1804"/>
                    <a:pt x="824" y="1803"/>
                    <a:pt x="838" y="1803"/>
                  </a:cubicBezTo>
                  <a:cubicBezTo>
                    <a:pt x="864" y="1801"/>
                    <a:pt x="889" y="1806"/>
                    <a:pt x="915" y="1806"/>
                  </a:cubicBezTo>
                  <a:cubicBezTo>
                    <a:pt x="918" y="1806"/>
                    <a:pt x="920" y="1806"/>
                    <a:pt x="923" y="1806"/>
                  </a:cubicBezTo>
                  <a:cubicBezTo>
                    <a:pt x="952" y="1806"/>
                    <a:pt x="982" y="1808"/>
                    <a:pt x="1011" y="1812"/>
                  </a:cubicBezTo>
                  <a:cubicBezTo>
                    <a:pt x="1112" y="1830"/>
                    <a:pt x="1215" y="1839"/>
                    <a:pt x="1318" y="1839"/>
                  </a:cubicBezTo>
                  <a:cubicBezTo>
                    <a:pt x="1328" y="1839"/>
                    <a:pt x="1337" y="1839"/>
                    <a:pt x="1347" y="1839"/>
                  </a:cubicBezTo>
                  <a:cubicBezTo>
                    <a:pt x="1368" y="1839"/>
                    <a:pt x="1389" y="1837"/>
                    <a:pt x="1410" y="1836"/>
                  </a:cubicBezTo>
                  <a:cubicBezTo>
                    <a:pt x="1411" y="1836"/>
                    <a:pt x="1412" y="1836"/>
                    <a:pt x="1413" y="1836"/>
                  </a:cubicBezTo>
                  <a:cubicBezTo>
                    <a:pt x="1414" y="1836"/>
                    <a:pt x="1415" y="1836"/>
                    <a:pt x="1416" y="1836"/>
                  </a:cubicBezTo>
                  <a:cubicBezTo>
                    <a:pt x="1518" y="1830"/>
                    <a:pt x="1620" y="1820"/>
                    <a:pt x="1722" y="1819"/>
                  </a:cubicBezTo>
                  <a:cubicBezTo>
                    <a:pt x="1733" y="1819"/>
                    <a:pt x="1744" y="1819"/>
                    <a:pt x="1756" y="1819"/>
                  </a:cubicBezTo>
                  <a:cubicBezTo>
                    <a:pt x="1803" y="1819"/>
                    <a:pt x="1850" y="1817"/>
                    <a:pt x="1896" y="1812"/>
                  </a:cubicBezTo>
                  <a:cubicBezTo>
                    <a:pt x="1957" y="1804"/>
                    <a:pt x="2019" y="1812"/>
                    <a:pt x="2080" y="1806"/>
                  </a:cubicBezTo>
                  <a:cubicBezTo>
                    <a:pt x="2137" y="1802"/>
                    <a:pt x="2194" y="1801"/>
                    <a:pt x="2252" y="1796"/>
                  </a:cubicBezTo>
                  <a:cubicBezTo>
                    <a:pt x="2296" y="1792"/>
                    <a:pt x="2340" y="1794"/>
                    <a:pt x="2385" y="1786"/>
                  </a:cubicBezTo>
                  <a:cubicBezTo>
                    <a:pt x="2441" y="1776"/>
                    <a:pt x="2503" y="1777"/>
                    <a:pt x="2558" y="1761"/>
                  </a:cubicBezTo>
                  <a:cubicBezTo>
                    <a:pt x="2633" y="1739"/>
                    <a:pt x="2710" y="1719"/>
                    <a:pt x="2785" y="1700"/>
                  </a:cubicBezTo>
                  <a:cubicBezTo>
                    <a:pt x="2822" y="1691"/>
                    <a:pt x="2857" y="1677"/>
                    <a:pt x="2890" y="1658"/>
                  </a:cubicBezTo>
                  <a:cubicBezTo>
                    <a:pt x="2892" y="1657"/>
                    <a:pt x="2894" y="1656"/>
                    <a:pt x="2896" y="1655"/>
                  </a:cubicBezTo>
                  <a:lnTo>
                    <a:pt x="2900" y="1653"/>
                  </a:lnTo>
                  <a:cubicBezTo>
                    <a:pt x="2901" y="1653"/>
                    <a:pt x="2902" y="1653"/>
                    <a:pt x="2903" y="1653"/>
                  </a:cubicBezTo>
                  <a:cubicBezTo>
                    <a:pt x="2905" y="1653"/>
                    <a:pt x="2907" y="1653"/>
                    <a:pt x="2909" y="1652"/>
                  </a:cubicBezTo>
                  <a:cubicBezTo>
                    <a:pt x="2910" y="1651"/>
                    <a:pt x="2911" y="1650"/>
                    <a:pt x="2912" y="1648"/>
                  </a:cubicBezTo>
                  <a:cubicBezTo>
                    <a:pt x="2912" y="1647"/>
                    <a:pt x="2913" y="1647"/>
                    <a:pt x="2913" y="1646"/>
                  </a:cubicBezTo>
                  <a:cubicBezTo>
                    <a:pt x="2919" y="1644"/>
                    <a:pt x="2924" y="1642"/>
                    <a:pt x="2928" y="1639"/>
                  </a:cubicBezTo>
                  <a:cubicBezTo>
                    <a:pt x="2938" y="1633"/>
                    <a:pt x="2946" y="1626"/>
                    <a:pt x="2953" y="1616"/>
                  </a:cubicBezTo>
                  <a:cubicBezTo>
                    <a:pt x="2954" y="1617"/>
                    <a:pt x="2955" y="1617"/>
                    <a:pt x="2957" y="1617"/>
                  </a:cubicBezTo>
                  <a:cubicBezTo>
                    <a:pt x="2958" y="1617"/>
                    <a:pt x="2959" y="1617"/>
                    <a:pt x="2960" y="1616"/>
                  </a:cubicBezTo>
                  <a:cubicBezTo>
                    <a:pt x="2964" y="1645"/>
                    <a:pt x="2969" y="1673"/>
                    <a:pt x="2975" y="1701"/>
                  </a:cubicBezTo>
                  <a:cubicBezTo>
                    <a:pt x="2981" y="1729"/>
                    <a:pt x="2979" y="1753"/>
                    <a:pt x="2982" y="1778"/>
                  </a:cubicBezTo>
                  <a:cubicBezTo>
                    <a:pt x="2979" y="1789"/>
                    <a:pt x="2974" y="1799"/>
                    <a:pt x="2969" y="1808"/>
                  </a:cubicBezTo>
                  <a:cubicBezTo>
                    <a:pt x="2956" y="1830"/>
                    <a:pt x="2938" y="1849"/>
                    <a:pt x="2916" y="1862"/>
                  </a:cubicBezTo>
                  <a:cubicBezTo>
                    <a:pt x="2911" y="1866"/>
                    <a:pt x="2905" y="1869"/>
                    <a:pt x="2899" y="1872"/>
                  </a:cubicBezTo>
                  <a:cubicBezTo>
                    <a:pt x="2834" y="1900"/>
                    <a:pt x="2758" y="1911"/>
                    <a:pt x="2690" y="1925"/>
                  </a:cubicBezTo>
                  <a:cubicBezTo>
                    <a:pt x="2589" y="1948"/>
                    <a:pt x="2482" y="1949"/>
                    <a:pt x="2381" y="1972"/>
                  </a:cubicBezTo>
                  <a:cubicBezTo>
                    <a:pt x="2314" y="1987"/>
                    <a:pt x="2243" y="1983"/>
                    <a:pt x="2176" y="1995"/>
                  </a:cubicBezTo>
                  <a:cubicBezTo>
                    <a:pt x="2139" y="2001"/>
                    <a:pt x="2102" y="2004"/>
                    <a:pt x="2065" y="2005"/>
                  </a:cubicBezTo>
                  <a:cubicBezTo>
                    <a:pt x="2024" y="2007"/>
                    <a:pt x="1982" y="2013"/>
                    <a:pt x="1939" y="2015"/>
                  </a:cubicBezTo>
                  <a:cubicBezTo>
                    <a:pt x="1911" y="2015"/>
                    <a:pt x="1884" y="2021"/>
                    <a:pt x="1855" y="2022"/>
                  </a:cubicBezTo>
                  <a:cubicBezTo>
                    <a:pt x="1833" y="2022"/>
                    <a:pt x="1820" y="2020"/>
                    <a:pt x="1804" y="2030"/>
                  </a:cubicBezTo>
                  <a:cubicBezTo>
                    <a:pt x="1764" y="2031"/>
                    <a:pt x="1724" y="2033"/>
                    <a:pt x="1684" y="2033"/>
                  </a:cubicBezTo>
                  <a:lnTo>
                    <a:pt x="1524" y="2033"/>
                  </a:lnTo>
                  <a:cubicBezTo>
                    <a:pt x="1483" y="2033"/>
                    <a:pt x="1442" y="2025"/>
                    <a:pt x="1401" y="2026"/>
                  </a:cubicBezTo>
                  <a:cubicBezTo>
                    <a:pt x="1313" y="2027"/>
                    <a:pt x="1224" y="2009"/>
                    <a:pt x="1136" y="2009"/>
                  </a:cubicBezTo>
                  <a:cubicBezTo>
                    <a:pt x="1048" y="2009"/>
                    <a:pt x="966" y="1995"/>
                    <a:pt x="881" y="1989"/>
                  </a:cubicBezTo>
                  <a:cubicBezTo>
                    <a:pt x="791" y="1983"/>
                    <a:pt x="702" y="1971"/>
                    <a:pt x="612" y="1968"/>
                  </a:cubicBezTo>
                  <a:cubicBezTo>
                    <a:pt x="514" y="1965"/>
                    <a:pt x="415" y="1961"/>
                    <a:pt x="321" y="1930"/>
                  </a:cubicBezTo>
                  <a:cubicBezTo>
                    <a:pt x="290" y="1920"/>
                    <a:pt x="260" y="1907"/>
                    <a:pt x="232" y="1891"/>
                  </a:cubicBezTo>
                  <a:cubicBezTo>
                    <a:pt x="224" y="1886"/>
                    <a:pt x="215" y="1881"/>
                    <a:pt x="207" y="1876"/>
                  </a:cubicBezTo>
                  <a:cubicBezTo>
                    <a:pt x="198" y="1867"/>
                    <a:pt x="189" y="1858"/>
                    <a:pt x="180" y="1849"/>
                  </a:cubicBezTo>
                  <a:cubicBezTo>
                    <a:pt x="176" y="1845"/>
                    <a:pt x="161" y="1840"/>
                    <a:pt x="158" y="1835"/>
                  </a:cubicBezTo>
                  <a:lnTo>
                    <a:pt x="158" y="1834"/>
                  </a:lnTo>
                  <a:cubicBezTo>
                    <a:pt x="157" y="1833"/>
                    <a:pt x="156" y="1831"/>
                    <a:pt x="154" y="1830"/>
                  </a:cubicBezTo>
                  <a:lnTo>
                    <a:pt x="153" y="1830"/>
                  </a:lnTo>
                  <a:cubicBezTo>
                    <a:pt x="153" y="1803"/>
                    <a:pt x="159" y="1773"/>
                    <a:pt x="161" y="1747"/>
                  </a:cubicBezTo>
                  <a:lnTo>
                    <a:pt x="161" y="1745"/>
                  </a:lnTo>
                  <a:moveTo>
                    <a:pt x="2977" y="1863"/>
                  </a:moveTo>
                  <a:lnTo>
                    <a:pt x="2977" y="1863"/>
                  </a:lnTo>
                  <a:moveTo>
                    <a:pt x="141" y="1740"/>
                  </a:moveTo>
                  <a:cubicBezTo>
                    <a:pt x="141" y="1742"/>
                    <a:pt x="141" y="1743"/>
                    <a:pt x="141" y="1744"/>
                  </a:cubicBezTo>
                  <a:cubicBezTo>
                    <a:pt x="142" y="1748"/>
                    <a:pt x="142" y="1751"/>
                    <a:pt x="142" y="1754"/>
                  </a:cubicBezTo>
                  <a:cubicBezTo>
                    <a:pt x="142" y="1757"/>
                    <a:pt x="142" y="1761"/>
                    <a:pt x="141" y="1764"/>
                  </a:cubicBezTo>
                  <a:cubicBezTo>
                    <a:pt x="141" y="1762"/>
                    <a:pt x="141" y="1759"/>
                    <a:pt x="141" y="1758"/>
                  </a:cubicBezTo>
                  <a:cubicBezTo>
                    <a:pt x="141" y="1755"/>
                    <a:pt x="141" y="1752"/>
                    <a:pt x="141" y="1750"/>
                  </a:cubicBezTo>
                  <a:cubicBezTo>
                    <a:pt x="141" y="1747"/>
                    <a:pt x="141" y="1744"/>
                    <a:pt x="141" y="1742"/>
                  </a:cubicBezTo>
                  <a:lnTo>
                    <a:pt x="141" y="1740"/>
                  </a:lnTo>
                  <a:moveTo>
                    <a:pt x="191" y="4258"/>
                  </a:moveTo>
                  <a:cubicBezTo>
                    <a:pt x="185" y="4254"/>
                    <a:pt x="179" y="4250"/>
                    <a:pt x="173" y="4246"/>
                  </a:cubicBezTo>
                  <a:cubicBezTo>
                    <a:pt x="144" y="4229"/>
                    <a:pt x="118" y="4206"/>
                    <a:pt x="99" y="4178"/>
                  </a:cubicBezTo>
                  <a:cubicBezTo>
                    <a:pt x="99" y="4177"/>
                    <a:pt x="29" y="4086"/>
                    <a:pt x="44" y="4084"/>
                  </a:cubicBezTo>
                  <a:lnTo>
                    <a:pt x="45" y="4084"/>
                  </a:lnTo>
                  <a:lnTo>
                    <a:pt x="46" y="4083"/>
                  </a:lnTo>
                  <a:cubicBezTo>
                    <a:pt x="46" y="4082"/>
                    <a:pt x="47" y="4082"/>
                    <a:pt x="47" y="4081"/>
                  </a:cubicBezTo>
                  <a:cubicBezTo>
                    <a:pt x="47" y="4080"/>
                    <a:pt x="46" y="4080"/>
                    <a:pt x="46" y="4079"/>
                  </a:cubicBezTo>
                  <a:lnTo>
                    <a:pt x="45" y="4078"/>
                  </a:lnTo>
                  <a:lnTo>
                    <a:pt x="44" y="4078"/>
                  </a:lnTo>
                  <a:cubicBezTo>
                    <a:pt x="44" y="4076"/>
                    <a:pt x="45" y="4075"/>
                    <a:pt x="45" y="4074"/>
                  </a:cubicBezTo>
                  <a:cubicBezTo>
                    <a:pt x="45" y="4072"/>
                    <a:pt x="44" y="4070"/>
                    <a:pt x="43" y="4068"/>
                  </a:cubicBezTo>
                  <a:cubicBezTo>
                    <a:pt x="43" y="4067"/>
                    <a:pt x="42" y="4067"/>
                    <a:pt x="42" y="4066"/>
                  </a:cubicBezTo>
                  <a:cubicBezTo>
                    <a:pt x="37" y="4061"/>
                    <a:pt x="41" y="4034"/>
                    <a:pt x="41" y="4027"/>
                  </a:cubicBezTo>
                  <a:cubicBezTo>
                    <a:pt x="41" y="4025"/>
                    <a:pt x="41" y="4023"/>
                    <a:pt x="41" y="4021"/>
                  </a:cubicBezTo>
                  <a:cubicBezTo>
                    <a:pt x="41" y="4010"/>
                    <a:pt x="40" y="3999"/>
                    <a:pt x="38" y="3988"/>
                  </a:cubicBezTo>
                  <a:cubicBezTo>
                    <a:pt x="45" y="3993"/>
                    <a:pt x="51" y="3999"/>
                    <a:pt x="56" y="4005"/>
                  </a:cubicBezTo>
                  <a:cubicBezTo>
                    <a:pt x="73" y="4028"/>
                    <a:pt x="92" y="4049"/>
                    <a:pt x="113" y="4068"/>
                  </a:cubicBezTo>
                  <a:cubicBezTo>
                    <a:pt x="133" y="4084"/>
                    <a:pt x="136" y="4108"/>
                    <a:pt x="162" y="4115"/>
                  </a:cubicBezTo>
                  <a:cubicBezTo>
                    <a:pt x="163" y="4116"/>
                    <a:pt x="163" y="4116"/>
                    <a:pt x="164" y="4116"/>
                  </a:cubicBezTo>
                  <a:cubicBezTo>
                    <a:pt x="164" y="4116"/>
                    <a:pt x="165" y="4116"/>
                    <a:pt x="165" y="4115"/>
                  </a:cubicBezTo>
                  <a:cubicBezTo>
                    <a:pt x="166" y="4117"/>
                    <a:pt x="167" y="4118"/>
                    <a:pt x="167" y="4119"/>
                  </a:cubicBezTo>
                  <a:cubicBezTo>
                    <a:pt x="175" y="4133"/>
                    <a:pt x="186" y="4146"/>
                    <a:pt x="199" y="4156"/>
                  </a:cubicBezTo>
                  <a:cubicBezTo>
                    <a:pt x="193" y="4186"/>
                    <a:pt x="191" y="4216"/>
                    <a:pt x="191" y="4246"/>
                  </a:cubicBezTo>
                  <a:cubicBezTo>
                    <a:pt x="191" y="4250"/>
                    <a:pt x="191" y="4255"/>
                    <a:pt x="191" y="4259"/>
                  </a:cubicBezTo>
                  <a:lnTo>
                    <a:pt x="191" y="4258"/>
                  </a:lnTo>
                  <a:moveTo>
                    <a:pt x="303" y="4334"/>
                  </a:moveTo>
                  <a:lnTo>
                    <a:pt x="286" y="4325"/>
                  </a:lnTo>
                  <a:cubicBezTo>
                    <a:pt x="262" y="4311"/>
                    <a:pt x="240" y="4295"/>
                    <a:pt x="219" y="4279"/>
                  </a:cubicBezTo>
                  <a:cubicBezTo>
                    <a:pt x="219" y="4278"/>
                    <a:pt x="219" y="4278"/>
                    <a:pt x="219" y="4278"/>
                  </a:cubicBezTo>
                  <a:cubicBezTo>
                    <a:pt x="220" y="4276"/>
                    <a:pt x="221" y="4274"/>
                    <a:pt x="221" y="4271"/>
                  </a:cubicBezTo>
                  <a:cubicBezTo>
                    <a:pt x="221" y="4268"/>
                    <a:pt x="221" y="4266"/>
                    <a:pt x="221" y="4264"/>
                  </a:cubicBezTo>
                  <a:cubicBezTo>
                    <a:pt x="221" y="4232"/>
                    <a:pt x="219" y="4200"/>
                    <a:pt x="215" y="4168"/>
                  </a:cubicBezTo>
                  <a:cubicBezTo>
                    <a:pt x="229" y="4179"/>
                    <a:pt x="243" y="4190"/>
                    <a:pt x="256" y="4202"/>
                  </a:cubicBezTo>
                  <a:cubicBezTo>
                    <a:pt x="265" y="4210"/>
                    <a:pt x="276" y="4218"/>
                    <a:pt x="288" y="4225"/>
                  </a:cubicBezTo>
                  <a:cubicBezTo>
                    <a:pt x="296" y="4229"/>
                    <a:pt x="304" y="4234"/>
                    <a:pt x="313" y="4237"/>
                  </a:cubicBezTo>
                  <a:cubicBezTo>
                    <a:pt x="308" y="4270"/>
                    <a:pt x="304" y="4302"/>
                    <a:pt x="303" y="4335"/>
                  </a:cubicBezTo>
                  <a:lnTo>
                    <a:pt x="303" y="4334"/>
                  </a:lnTo>
                  <a:moveTo>
                    <a:pt x="538" y="4452"/>
                  </a:moveTo>
                  <a:cubicBezTo>
                    <a:pt x="471" y="4418"/>
                    <a:pt x="403" y="4387"/>
                    <a:pt x="336" y="4352"/>
                  </a:cubicBezTo>
                  <a:cubicBezTo>
                    <a:pt x="336" y="4316"/>
                    <a:pt x="333" y="4280"/>
                    <a:pt x="327" y="4245"/>
                  </a:cubicBezTo>
                  <a:lnTo>
                    <a:pt x="358" y="4257"/>
                  </a:lnTo>
                  <a:cubicBezTo>
                    <a:pt x="396" y="4271"/>
                    <a:pt x="433" y="4288"/>
                    <a:pt x="472" y="4302"/>
                  </a:cubicBezTo>
                  <a:cubicBezTo>
                    <a:pt x="495" y="4311"/>
                    <a:pt x="518" y="4321"/>
                    <a:pt x="540" y="4333"/>
                  </a:cubicBezTo>
                  <a:cubicBezTo>
                    <a:pt x="535" y="4347"/>
                    <a:pt x="532" y="4362"/>
                    <a:pt x="532" y="4377"/>
                  </a:cubicBezTo>
                  <a:cubicBezTo>
                    <a:pt x="531" y="4385"/>
                    <a:pt x="530" y="4393"/>
                    <a:pt x="530" y="4400"/>
                  </a:cubicBezTo>
                  <a:cubicBezTo>
                    <a:pt x="530" y="4418"/>
                    <a:pt x="533" y="4436"/>
                    <a:pt x="538" y="4453"/>
                  </a:cubicBezTo>
                  <a:lnTo>
                    <a:pt x="538" y="4452"/>
                  </a:lnTo>
                  <a:moveTo>
                    <a:pt x="1136" y="4488"/>
                  </a:moveTo>
                  <a:cubicBezTo>
                    <a:pt x="1134" y="4496"/>
                    <a:pt x="1133" y="4504"/>
                    <a:pt x="1133" y="4512"/>
                  </a:cubicBezTo>
                  <a:cubicBezTo>
                    <a:pt x="1133" y="4514"/>
                    <a:pt x="1133" y="4516"/>
                    <a:pt x="1134" y="4519"/>
                  </a:cubicBezTo>
                  <a:cubicBezTo>
                    <a:pt x="1128" y="4530"/>
                    <a:pt x="1124" y="4541"/>
                    <a:pt x="1121" y="4553"/>
                  </a:cubicBezTo>
                  <a:cubicBezTo>
                    <a:pt x="1120" y="4557"/>
                    <a:pt x="1119" y="4561"/>
                    <a:pt x="1118" y="4564"/>
                  </a:cubicBezTo>
                  <a:cubicBezTo>
                    <a:pt x="1117" y="4569"/>
                    <a:pt x="1116" y="4574"/>
                    <a:pt x="1116" y="4579"/>
                  </a:cubicBezTo>
                  <a:cubicBezTo>
                    <a:pt x="1116" y="4579"/>
                    <a:pt x="1116" y="4580"/>
                    <a:pt x="1116" y="4581"/>
                  </a:cubicBezTo>
                  <a:cubicBezTo>
                    <a:pt x="1115" y="4582"/>
                    <a:pt x="1114" y="4584"/>
                    <a:pt x="1113" y="4586"/>
                  </a:cubicBezTo>
                  <a:cubicBezTo>
                    <a:pt x="1112" y="4587"/>
                    <a:pt x="1111" y="4589"/>
                    <a:pt x="1111" y="4590"/>
                  </a:cubicBezTo>
                  <a:cubicBezTo>
                    <a:pt x="1105" y="4602"/>
                    <a:pt x="979" y="4579"/>
                    <a:pt x="964" y="4579"/>
                  </a:cubicBezTo>
                  <a:cubicBezTo>
                    <a:pt x="940" y="4579"/>
                    <a:pt x="916" y="4576"/>
                    <a:pt x="891" y="4573"/>
                  </a:cubicBezTo>
                  <a:cubicBezTo>
                    <a:pt x="878" y="4569"/>
                    <a:pt x="865" y="4565"/>
                    <a:pt x="852" y="4561"/>
                  </a:cubicBezTo>
                  <a:cubicBezTo>
                    <a:pt x="754" y="4527"/>
                    <a:pt x="653" y="4512"/>
                    <a:pt x="561" y="4464"/>
                  </a:cubicBezTo>
                  <a:lnTo>
                    <a:pt x="549" y="4457"/>
                  </a:lnTo>
                  <a:cubicBezTo>
                    <a:pt x="549" y="4457"/>
                    <a:pt x="550" y="4457"/>
                    <a:pt x="550" y="4456"/>
                  </a:cubicBezTo>
                  <a:lnTo>
                    <a:pt x="551" y="4455"/>
                  </a:lnTo>
                  <a:cubicBezTo>
                    <a:pt x="563" y="4418"/>
                    <a:pt x="554" y="4379"/>
                    <a:pt x="560" y="4340"/>
                  </a:cubicBezTo>
                  <a:cubicBezTo>
                    <a:pt x="566" y="4343"/>
                    <a:pt x="572" y="4345"/>
                    <a:pt x="579" y="4348"/>
                  </a:cubicBezTo>
                  <a:cubicBezTo>
                    <a:pt x="579" y="4357"/>
                    <a:pt x="579" y="4367"/>
                    <a:pt x="579" y="4376"/>
                  </a:cubicBezTo>
                  <a:cubicBezTo>
                    <a:pt x="579" y="4380"/>
                    <a:pt x="579" y="4383"/>
                    <a:pt x="579" y="4386"/>
                  </a:cubicBezTo>
                  <a:cubicBezTo>
                    <a:pt x="579" y="4394"/>
                    <a:pt x="580" y="4403"/>
                    <a:pt x="583" y="4410"/>
                  </a:cubicBezTo>
                  <a:cubicBezTo>
                    <a:pt x="583" y="4411"/>
                    <a:pt x="583" y="4411"/>
                    <a:pt x="583" y="4411"/>
                  </a:cubicBezTo>
                  <a:cubicBezTo>
                    <a:pt x="584" y="4412"/>
                    <a:pt x="584" y="4412"/>
                    <a:pt x="585" y="4413"/>
                  </a:cubicBezTo>
                  <a:cubicBezTo>
                    <a:pt x="586" y="4413"/>
                    <a:pt x="587" y="4414"/>
                    <a:pt x="588" y="4414"/>
                  </a:cubicBezTo>
                  <a:cubicBezTo>
                    <a:pt x="589" y="4414"/>
                    <a:pt x="590" y="4413"/>
                    <a:pt x="590" y="4413"/>
                  </a:cubicBezTo>
                  <a:cubicBezTo>
                    <a:pt x="591" y="4412"/>
                    <a:pt x="592" y="4412"/>
                    <a:pt x="592" y="4411"/>
                  </a:cubicBezTo>
                  <a:cubicBezTo>
                    <a:pt x="592" y="4411"/>
                    <a:pt x="593" y="4411"/>
                    <a:pt x="593" y="4410"/>
                  </a:cubicBezTo>
                  <a:cubicBezTo>
                    <a:pt x="600" y="4396"/>
                    <a:pt x="604" y="4379"/>
                    <a:pt x="604" y="4362"/>
                  </a:cubicBezTo>
                  <a:cubicBezTo>
                    <a:pt x="604" y="4359"/>
                    <a:pt x="604" y="4356"/>
                    <a:pt x="604" y="4353"/>
                  </a:cubicBezTo>
                  <a:cubicBezTo>
                    <a:pt x="608" y="4353"/>
                    <a:pt x="613" y="4355"/>
                    <a:pt x="617" y="4356"/>
                  </a:cubicBezTo>
                  <a:cubicBezTo>
                    <a:pt x="615" y="4361"/>
                    <a:pt x="614" y="4367"/>
                    <a:pt x="614" y="4373"/>
                  </a:cubicBezTo>
                  <a:cubicBezTo>
                    <a:pt x="614" y="4381"/>
                    <a:pt x="616" y="4390"/>
                    <a:pt x="620" y="4398"/>
                  </a:cubicBezTo>
                  <a:cubicBezTo>
                    <a:pt x="621" y="4398"/>
                    <a:pt x="622" y="4399"/>
                    <a:pt x="623" y="4400"/>
                  </a:cubicBezTo>
                  <a:cubicBezTo>
                    <a:pt x="624" y="4400"/>
                    <a:pt x="625" y="4401"/>
                    <a:pt x="626" y="4401"/>
                  </a:cubicBezTo>
                  <a:cubicBezTo>
                    <a:pt x="627" y="4401"/>
                    <a:pt x="628" y="4400"/>
                    <a:pt x="629" y="4400"/>
                  </a:cubicBezTo>
                  <a:cubicBezTo>
                    <a:pt x="630" y="4399"/>
                    <a:pt x="630" y="4399"/>
                    <a:pt x="630" y="4398"/>
                  </a:cubicBezTo>
                  <a:cubicBezTo>
                    <a:pt x="635" y="4391"/>
                    <a:pt x="637" y="4382"/>
                    <a:pt x="637" y="4373"/>
                  </a:cubicBezTo>
                  <a:cubicBezTo>
                    <a:pt x="637" y="4368"/>
                    <a:pt x="636" y="4363"/>
                    <a:pt x="635" y="4358"/>
                  </a:cubicBezTo>
                  <a:lnTo>
                    <a:pt x="663" y="4362"/>
                  </a:lnTo>
                  <a:cubicBezTo>
                    <a:pt x="657" y="4404"/>
                    <a:pt x="652" y="4460"/>
                    <a:pt x="671" y="4497"/>
                  </a:cubicBezTo>
                  <a:cubicBezTo>
                    <a:pt x="671" y="4497"/>
                    <a:pt x="672" y="4497"/>
                    <a:pt x="672" y="4498"/>
                  </a:cubicBezTo>
                  <a:cubicBezTo>
                    <a:pt x="672" y="4499"/>
                    <a:pt x="673" y="4499"/>
                    <a:pt x="674" y="4500"/>
                  </a:cubicBezTo>
                  <a:cubicBezTo>
                    <a:pt x="675" y="4500"/>
                    <a:pt x="676" y="4501"/>
                    <a:pt x="678" y="4501"/>
                  </a:cubicBezTo>
                  <a:cubicBezTo>
                    <a:pt x="679" y="4501"/>
                    <a:pt x="680" y="4500"/>
                    <a:pt x="681" y="4500"/>
                  </a:cubicBezTo>
                  <a:cubicBezTo>
                    <a:pt x="682" y="4499"/>
                    <a:pt x="683" y="4499"/>
                    <a:pt x="684" y="4498"/>
                  </a:cubicBezTo>
                  <a:cubicBezTo>
                    <a:pt x="684" y="4497"/>
                    <a:pt x="684" y="4496"/>
                    <a:pt x="684" y="4495"/>
                  </a:cubicBezTo>
                  <a:cubicBezTo>
                    <a:pt x="686" y="4482"/>
                    <a:pt x="687" y="4468"/>
                    <a:pt x="687" y="4455"/>
                  </a:cubicBezTo>
                  <a:cubicBezTo>
                    <a:pt x="687" y="4449"/>
                    <a:pt x="687" y="4442"/>
                    <a:pt x="686" y="4436"/>
                  </a:cubicBezTo>
                  <a:cubicBezTo>
                    <a:pt x="686" y="4412"/>
                    <a:pt x="686" y="4389"/>
                    <a:pt x="685" y="4365"/>
                  </a:cubicBezTo>
                  <a:cubicBezTo>
                    <a:pt x="691" y="4365"/>
                    <a:pt x="697" y="4367"/>
                    <a:pt x="703" y="4368"/>
                  </a:cubicBezTo>
                  <a:lnTo>
                    <a:pt x="718" y="4371"/>
                  </a:lnTo>
                  <a:cubicBezTo>
                    <a:pt x="718" y="4393"/>
                    <a:pt x="713" y="4414"/>
                    <a:pt x="722" y="4435"/>
                  </a:cubicBezTo>
                  <a:cubicBezTo>
                    <a:pt x="725" y="4441"/>
                    <a:pt x="733" y="4444"/>
                    <a:pt x="736" y="4437"/>
                  </a:cubicBezTo>
                  <a:cubicBezTo>
                    <a:pt x="741" y="4423"/>
                    <a:pt x="743" y="4409"/>
                    <a:pt x="743" y="4395"/>
                  </a:cubicBezTo>
                  <a:cubicBezTo>
                    <a:pt x="743" y="4392"/>
                    <a:pt x="743" y="4389"/>
                    <a:pt x="743" y="4386"/>
                  </a:cubicBezTo>
                  <a:cubicBezTo>
                    <a:pt x="743" y="4382"/>
                    <a:pt x="743" y="4379"/>
                    <a:pt x="743" y="4376"/>
                  </a:cubicBezTo>
                  <a:cubicBezTo>
                    <a:pt x="813" y="4391"/>
                    <a:pt x="882" y="4409"/>
                    <a:pt x="953" y="4417"/>
                  </a:cubicBezTo>
                  <a:cubicBezTo>
                    <a:pt x="1017" y="4425"/>
                    <a:pt x="1078" y="4434"/>
                    <a:pt x="1141" y="4447"/>
                  </a:cubicBezTo>
                  <a:cubicBezTo>
                    <a:pt x="1140" y="4461"/>
                    <a:pt x="1139" y="4475"/>
                    <a:pt x="1136" y="4489"/>
                  </a:cubicBezTo>
                  <a:lnTo>
                    <a:pt x="1136" y="4488"/>
                  </a:lnTo>
                  <a:moveTo>
                    <a:pt x="2378" y="4441"/>
                  </a:moveTo>
                  <a:cubicBezTo>
                    <a:pt x="2377" y="4467"/>
                    <a:pt x="2374" y="4493"/>
                    <a:pt x="2374" y="4519"/>
                  </a:cubicBezTo>
                  <a:cubicBezTo>
                    <a:pt x="2374" y="4520"/>
                    <a:pt x="2374" y="4520"/>
                    <a:pt x="2374" y="4520"/>
                  </a:cubicBezTo>
                  <a:cubicBezTo>
                    <a:pt x="2372" y="4521"/>
                    <a:pt x="2370" y="4523"/>
                    <a:pt x="2369" y="4525"/>
                  </a:cubicBezTo>
                  <a:cubicBezTo>
                    <a:pt x="2368" y="4525"/>
                    <a:pt x="2368" y="4526"/>
                    <a:pt x="2368" y="4526"/>
                  </a:cubicBezTo>
                  <a:cubicBezTo>
                    <a:pt x="2367" y="4528"/>
                    <a:pt x="2366" y="4530"/>
                    <a:pt x="2365" y="4532"/>
                  </a:cubicBezTo>
                  <a:cubicBezTo>
                    <a:pt x="2359" y="4542"/>
                    <a:pt x="2351" y="4550"/>
                    <a:pt x="2341" y="4556"/>
                  </a:cubicBezTo>
                  <a:cubicBezTo>
                    <a:pt x="2340" y="4556"/>
                    <a:pt x="2339" y="4557"/>
                    <a:pt x="2338" y="4558"/>
                  </a:cubicBezTo>
                  <a:cubicBezTo>
                    <a:pt x="2313" y="4565"/>
                    <a:pt x="2288" y="4572"/>
                    <a:pt x="2263" y="4578"/>
                  </a:cubicBezTo>
                  <a:cubicBezTo>
                    <a:pt x="2254" y="4578"/>
                    <a:pt x="2245" y="4579"/>
                    <a:pt x="2237" y="4579"/>
                  </a:cubicBezTo>
                  <a:cubicBezTo>
                    <a:pt x="2182" y="4581"/>
                    <a:pt x="2128" y="4590"/>
                    <a:pt x="2072" y="4590"/>
                  </a:cubicBezTo>
                  <a:cubicBezTo>
                    <a:pt x="1971" y="4590"/>
                    <a:pt x="1871" y="4607"/>
                    <a:pt x="1771" y="4608"/>
                  </a:cubicBezTo>
                  <a:cubicBezTo>
                    <a:pt x="1671" y="4608"/>
                    <a:pt x="1570" y="4627"/>
                    <a:pt x="1469" y="4627"/>
                  </a:cubicBezTo>
                  <a:cubicBezTo>
                    <a:pt x="1450" y="4627"/>
                    <a:pt x="1430" y="4628"/>
                    <a:pt x="1410" y="4628"/>
                  </a:cubicBezTo>
                  <a:cubicBezTo>
                    <a:pt x="1366" y="4628"/>
                    <a:pt x="1321" y="4626"/>
                    <a:pt x="1277" y="4621"/>
                  </a:cubicBezTo>
                  <a:cubicBezTo>
                    <a:pt x="1239" y="4615"/>
                    <a:pt x="1205" y="4621"/>
                    <a:pt x="1183" y="4579"/>
                  </a:cubicBezTo>
                  <a:cubicBezTo>
                    <a:pt x="1176" y="4566"/>
                    <a:pt x="1160" y="4561"/>
                    <a:pt x="1160" y="4547"/>
                  </a:cubicBezTo>
                  <a:cubicBezTo>
                    <a:pt x="1160" y="4546"/>
                    <a:pt x="1160" y="4546"/>
                    <a:pt x="1160" y="4546"/>
                  </a:cubicBezTo>
                  <a:cubicBezTo>
                    <a:pt x="1160" y="4545"/>
                    <a:pt x="1160" y="4545"/>
                    <a:pt x="1160" y="4545"/>
                  </a:cubicBezTo>
                  <a:cubicBezTo>
                    <a:pt x="1160" y="4535"/>
                    <a:pt x="1160" y="4526"/>
                    <a:pt x="1160" y="4517"/>
                  </a:cubicBezTo>
                  <a:cubicBezTo>
                    <a:pt x="1160" y="4515"/>
                    <a:pt x="1160" y="4514"/>
                    <a:pt x="1160" y="4513"/>
                  </a:cubicBezTo>
                  <a:cubicBezTo>
                    <a:pt x="1160" y="4492"/>
                    <a:pt x="1161" y="4472"/>
                    <a:pt x="1165" y="4452"/>
                  </a:cubicBezTo>
                  <a:cubicBezTo>
                    <a:pt x="1228" y="4467"/>
                    <a:pt x="1293" y="4469"/>
                    <a:pt x="1356" y="4482"/>
                  </a:cubicBezTo>
                  <a:cubicBezTo>
                    <a:pt x="1438" y="4498"/>
                    <a:pt x="1530" y="4496"/>
                    <a:pt x="1613" y="4494"/>
                  </a:cubicBezTo>
                  <a:cubicBezTo>
                    <a:pt x="1663" y="4494"/>
                    <a:pt x="1714" y="4497"/>
                    <a:pt x="1764" y="4497"/>
                  </a:cubicBezTo>
                  <a:cubicBezTo>
                    <a:pt x="1774" y="4498"/>
                    <a:pt x="1784" y="4498"/>
                    <a:pt x="1794" y="4498"/>
                  </a:cubicBezTo>
                  <a:cubicBezTo>
                    <a:pt x="1817" y="4498"/>
                    <a:pt x="1840" y="4497"/>
                    <a:pt x="1863" y="4494"/>
                  </a:cubicBezTo>
                  <a:cubicBezTo>
                    <a:pt x="1864" y="4494"/>
                    <a:pt x="1865" y="4494"/>
                    <a:pt x="1866" y="4494"/>
                  </a:cubicBezTo>
                  <a:cubicBezTo>
                    <a:pt x="1911" y="4494"/>
                    <a:pt x="1957" y="4490"/>
                    <a:pt x="2002" y="4484"/>
                  </a:cubicBezTo>
                  <a:cubicBezTo>
                    <a:pt x="2002" y="4494"/>
                    <a:pt x="2001" y="4504"/>
                    <a:pt x="2001" y="4513"/>
                  </a:cubicBezTo>
                  <a:cubicBezTo>
                    <a:pt x="2001" y="4515"/>
                    <a:pt x="2001" y="4517"/>
                    <a:pt x="2001" y="4519"/>
                  </a:cubicBezTo>
                  <a:cubicBezTo>
                    <a:pt x="2001" y="4527"/>
                    <a:pt x="2003" y="4534"/>
                    <a:pt x="2007" y="4541"/>
                  </a:cubicBezTo>
                  <a:cubicBezTo>
                    <a:pt x="2008" y="4543"/>
                    <a:pt x="2010" y="4546"/>
                    <a:pt x="2012" y="4548"/>
                  </a:cubicBezTo>
                  <a:lnTo>
                    <a:pt x="2013" y="4549"/>
                  </a:lnTo>
                  <a:cubicBezTo>
                    <a:pt x="2014" y="4549"/>
                    <a:pt x="2015" y="4550"/>
                    <a:pt x="2016" y="4550"/>
                  </a:cubicBezTo>
                  <a:cubicBezTo>
                    <a:pt x="2017" y="4550"/>
                    <a:pt x="2019" y="4549"/>
                    <a:pt x="2020" y="4549"/>
                  </a:cubicBezTo>
                  <a:cubicBezTo>
                    <a:pt x="2020" y="4549"/>
                    <a:pt x="2020" y="4548"/>
                    <a:pt x="2021" y="4548"/>
                  </a:cubicBezTo>
                  <a:cubicBezTo>
                    <a:pt x="2023" y="4546"/>
                    <a:pt x="2023" y="4543"/>
                    <a:pt x="2025" y="4541"/>
                  </a:cubicBezTo>
                  <a:cubicBezTo>
                    <a:pt x="2028" y="4534"/>
                    <a:pt x="2031" y="4527"/>
                    <a:pt x="2031" y="4520"/>
                  </a:cubicBezTo>
                  <a:cubicBezTo>
                    <a:pt x="2031" y="4518"/>
                    <a:pt x="2031" y="4517"/>
                    <a:pt x="2031" y="4515"/>
                  </a:cubicBezTo>
                  <a:cubicBezTo>
                    <a:pt x="2031" y="4512"/>
                    <a:pt x="2031" y="4509"/>
                    <a:pt x="2031" y="4505"/>
                  </a:cubicBezTo>
                  <a:cubicBezTo>
                    <a:pt x="2031" y="4496"/>
                    <a:pt x="2031" y="4487"/>
                    <a:pt x="2029" y="4478"/>
                  </a:cubicBezTo>
                  <a:cubicBezTo>
                    <a:pt x="2038" y="4476"/>
                    <a:pt x="2047" y="4474"/>
                    <a:pt x="2056" y="4472"/>
                  </a:cubicBezTo>
                  <a:cubicBezTo>
                    <a:pt x="2056" y="4478"/>
                    <a:pt x="2056" y="4483"/>
                    <a:pt x="2054" y="4488"/>
                  </a:cubicBezTo>
                  <a:cubicBezTo>
                    <a:pt x="2054" y="4491"/>
                    <a:pt x="2054" y="4493"/>
                    <a:pt x="2054" y="4495"/>
                  </a:cubicBezTo>
                  <a:cubicBezTo>
                    <a:pt x="2054" y="4504"/>
                    <a:pt x="2056" y="4512"/>
                    <a:pt x="2060" y="4519"/>
                  </a:cubicBezTo>
                  <a:cubicBezTo>
                    <a:pt x="2060" y="4520"/>
                    <a:pt x="2061" y="4520"/>
                    <a:pt x="2062" y="4521"/>
                  </a:cubicBezTo>
                  <a:cubicBezTo>
                    <a:pt x="2062" y="4521"/>
                    <a:pt x="2063" y="4521"/>
                    <a:pt x="2064" y="4521"/>
                  </a:cubicBezTo>
                  <a:cubicBezTo>
                    <a:pt x="2065" y="4521"/>
                    <a:pt x="2066" y="4521"/>
                    <a:pt x="2067" y="4521"/>
                  </a:cubicBezTo>
                  <a:cubicBezTo>
                    <a:pt x="2068" y="4520"/>
                    <a:pt x="2068" y="4520"/>
                    <a:pt x="2069" y="4519"/>
                  </a:cubicBezTo>
                  <a:cubicBezTo>
                    <a:pt x="2073" y="4512"/>
                    <a:pt x="2075" y="4504"/>
                    <a:pt x="2075" y="4496"/>
                  </a:cubicBezTo>
                  <a:cubicBezTo>
                    <a:pt x="2075" y="4494"/>
                    <a:pt x="2075" y="4493"/>
                    <a:pt x="2075" y="4491"/>
                  </a:cubicBezTo>
                  <a:lnTo>
                    <a:pt x="2075" y="4490"/>
                  </a:lnTo>
                  <a:cubicBezTo>
                    <a:pt x="2075" y="4483"/>
                    <a:pt x="2074" y="4476"/>
                    <a:pt x="2073" y="4469"/>
                  </a:cubicBezTo>
                  <a:cubicBezTo>
                    <a:pt x="2086" y="4467"/>
                    <a:pt x="2099" y="4466"/>
                    <a:pt x="2112" y="4464"/>
                  </a:cubicBezTo>
                  <a:cubicBezTo>
                    <a:pt x="2112" y="4470"/>
                    <a:pt x="2114" y="4477"/>
                    <a:pt x="2117" y="4482"/>
                  </a:cubicBezTo>
                  <a:cubicBezTo>
                    <a:pt x="2119" y="4486"/>
                    <a:pt x="2122" y="4489"/>
                    <a:pt x="2125" y="4492"/>
                  </a:cubicBezTo>
                  <a:cubicBezTo>
                    <a:pt x="2126" y="4492"/>
                    <a:pt x="2126" y="4492"/>
                    <a:pt x="2127" y="4493"/>
                  </a:cubicBezTo>
                  <a:cubicBezTo>
                    <a:pt x="2128" y="4493"/>
                    <a:pt x="2129" y="4494"/>
                    <a:pt x="2131" y="4494"/>
                  </a:cubicBezTo>
                  <a:cubicBezTo>
                    <a:pt x="2132" y="4494"/>
                    <a:pt x="2133" y="4493"/>
                    <a:pt x="2134" y="4493"/>
                  </a:cubicBezTo>
                  <a:cubicBezTo>
                    <a:pt x="2135" y="4492"/>
                    <a:pt x="2136" y="4492"/>
                    <a:pt x="2136" y="4492"/>
                  </a:cubicBezTo>
                  <a:cubicBezTo>
                    <a:pt x="2136" y="4491"/>
                    <a:pt x="2137" y="4491"/>
                    <a:pt x="2137" y="4491"/>
                  </a:cubicBezTo>
                  <a:cubicBezTo>
                    <a:pt x="2138" y="4488"/>
                    <a:pt x="2139" y="4486"/>
                    <a:pt x="2139" y="4483"/>
                  </a:cubicBezTo>
                  <a:cubicBezTo>
                    <a:pt x="2140" y="4482"/>
                    <a:pt x="2140" y="4480"/>
                    <a:pt x="2140" y="4479"/>
                  </a:cubicBezTo>
                  <a:cubicBezTo>
                    <a:pt x="2140" y="4475"/>
                    <a:pt x="2139" y="4472"/>
                    <a:pt x="2138" y="4469"/>
                  </a:cubicBezTo>
                  <a:cubicBezTo>
                    <a:pt x="2138" y="4466"/>
                    <a:pt x="2136" y="4464"/>
                    <a:pt x="2135" y="4462"/>
                  </a:cubicBezTo>
                  <a:lnTo>
                    <a:pt x="2161" y="4458"/>
                  </a:lnTo>
                  <a:cubicBezTo>
                    <a:pt x="2160" y="4467"/>
                    <a:pt x="2159" y="4475"/>
                    <a:pt x="2159" y="4484"/>
                  </a:cubicBezTo>
                  <a:cubicBezTo>
                    <a:pt x="2159" y="4500"/>
                    <a:pt x="2161" y="4516"/>
                    <a:pt x="2166" y="4532"/>
                  </a:cubicBezTo>
                  <a:lnTo>
                    <a:pt x="2166" y="4533"/>
                  </a:lnTo>
                  <a:cubicBezTo>
                    <a:pt x="2166" y="4534"/>
                    <a:pt x="2167" y="4534"/>
                    <a:pt x="2168" y="4535"/>
                  </a:cubicBezTo>
                  <a:cubicBezTo>
                    <a:pt x="2169" y="4535"/>
                    <a:pt x="2171" y="4536"/>
                    <a:pt x="2172" y="4536"/>
                  </a:cubicBezTo>
                  <a:cubicBezTo>
                    <a:pt x="2173" y="4536"/>
                    <a:pt x="2174" y="4535"/>
                    <a:pt x="2175" y="4535"/>
                  </a:cubicBezTo>
                  <a:cubicBezTo>
                    <a:pt x="2176" y="4534"/>
                    <a:pt x="2177" y="4534"/>
                    <a:pt x="2178" y="4533"/>
                  </a:cubicBezTo>
                  <a:cubicBezTo>
                    <a:pt x="2178" y="4532"/>
                    <a:pt x="2178" y="4532"/>
                    <a:pt x="2178" y="4532"/>
                  </a:cubicBezTo>
                  <a:cubicBezTo>
                    <a:pt x="2182" y="4516"/>
                    <a:pt x="2184" y="4499"/>
                    <a:pt x="2184" y="4482"/>
                  </a:cubicBezTo>
                  <a:cubicBezTo>
                    <a:pt x="2184" y="4472"/>
                    <a:pt x="2184" y="4463"/>
                    <a:pt x="2182" y="4453"/>
                  </a:cubicBezTo>
                  <a:lnTo>
                    <a:pt x="2186" y="4453"/>
                  </a:lnTo>
                  <a:cubicBezTo>
                    <a:pt x="2251" y="4438"/>
                    <a:pt x="2315" y="4420"/>
                    <a:pt x="2379" y="4398"/>
                  </a:cubicBezTo>
                  <a:cubicBezTo>
                    <a:pt x="2378" y="4413"/>
                    <a:pt x="2380" y="4428"/>
                    <a:pt x="2378" y="4442"/>
                  </a:cubicBezTo>
                  <a:lnTo>
                    <a:pt x="2378" y="4441"/>
                  </a:lnTo>
                  <a:moveTo>
                    <a:pt x="2554" y="4489"/>
                  </a:moveTo>
                  <a:cubicBezTo>
                    <a:pt x="2534" y="4494"/>
                    <a:pt x="2508" y="4492"/>
                    <a:pt x="2491" y="4502"/>
                  </a:cubicBezTo>
                  <a:cubicBezTo>
                    <a:pt x="2489" y="4491"/>
                    <a:pt x="2489" y="4478"/>
                    <a:pt x="2488" y="4467"/>
                  </a:cubicBezTo>
                  <a:cubicBezTo>
                    <a:pt x="2486" y="4455"/>
                    <a:pt x="2479" y="4440"/>
                    <a:pt x="2478" y="4426"/>
                  </a:cubicBezTo>
                  <a:cubicBezTo>
                    <a:pt x="2478" y="4422"/>
                    <a:pt x="2471" y="4423"/>
                    <a:pt x="2471" y="4426"/>
                  </a:cubicBezTo>
                  <a:cubicBezTo>
                    <a:pt x="2472" y="4430"/>
                    <a:pt x="2473" y="4435"/>
                    <a:pt x="2474" y="4439"/>
                  </a:cubicBezTo>
                  <a:cubicBezTo>
                    <a:pt x="2476" y="4444"/>
                    <a:pt x="2476" y="4449"/>
                    <a:pt x="2476" y="4455"/>
                  </a:cubicBezTo>
                  <a:cubicBezTo>
                    <a:pt x="2476" y="4462"/>
                    <a:pt x="2475" y="4469"/>
                    <a:pt x="2473" y="4475"/>
                  </a:cubicBezTo>
                  <a:cubicBezTo>
                    <a:pt x="2472" y="4482"/>
                    <a:pt x="2471" y="4488"/>
                    <a:pt x="2471" y="4495"/>
                  </a:cubicBezTo>
                  <a:cubicBezTo>
                    <a:pt x="2471" y="4501"/>
                    <a:pt x="2472" y="4508"/>
                    <a:pt x="2473" y="4514"/>
                  </a:cubicBezTo>
                  <a:lnTo>
                    <a:pt x="2427" y="4529"/>
                  </a:lnTo>
                  <a:lnTo>
                    <a:pt x="2412" y="4534"/>
                  </a:lnTo>
                  <a:lnTo>
                    <a:pt x="2409" y="4534"/>
                  </a:lnTo>
                  <a:cubicBezTo>
                    <a:pt x="2411" y="4507"/>
                    <a:pt x="2408" y="4479"/>
                    <a:pt x="2406" y="4452"/>
                  </a:cubicBezTo>
                  <a:cubicBezTo>
                    <a:pt x="2406" y="4432"/>
                    <a:pt x="2405" y="4410"/>
                    <a:pt x="2403" y="4389"/>
                  </a:cubicBezTo>
                  <a:lnTo>
                    <a:pt x="2418" y="4383"/>
                  </a:lnTo>
                  <a:cubicBezTo>
                    <a:pt x="2477" y="4361"/>
                    <a:pt x="2540" y="4344"/>
                    <a:pt x="2602" y="4324"/>
                  </a:cubicBezTo>
                  <a:cubicBezTo>
                    <a:pt x="2602" y="4326"/>
                    <a:pt x="2602" y="4328"/>
                    <a:pt x="2602" y="4329"/>
                  </a:cubicBezTo>
                  <a:cubicBezTo>
                    <a:pt x="2601" y="4343"/>
                    <a:pt x="2602" y="4358"/>
                    <a:pt x="2602" y="4372"/>
                  </a:cubicBezTo>
                  <a:cubicBezTo>
                    <a:pt x="2601" y="4380"/>
                    <a:pt x="2601" y="4389"/>
                    <a:pt x="2601" y="4397"/>
                  </a:cubicBezTo>
                  <a:cubicBezTo>
                    <a:pt x="2601" y="4417"/>
                    <a:pt x="2602" y="4437"/>
                    <a:pt x="2604" y="4457"/>
                  </a:cubicBezTo>
                  <a:cubicBezTo>
                    <a:pt x="2604" y="4459"/>
                    <a:pt x="2605" y="4459"/>
                    <a:pt x="2606" y="4461"/>
                  </a:cubicBezTo>
                  <a:cubicBezTo>
                    <a:pt x="2606" y="4462"/>
                    <a:pt x="2607" y="4463"/>
                    <a:pt x="2607" y="4464"/>
                  </a:cubicBezTo>
                  <a:cubicBezTo>
                    <a:pt x="2602" y="4467"/>
                    <a:pt x="2598" y="4470"/>
                    <a:pt x="2593" y="4473"/>
                  </a:cubicBezTo>
                  <a:cubicBezTo>
                    <a:pt x="2581" y="4480"/>
                    <a:pt x="2568" y="4485"/>
                    <a:pt x="2555" y="4489"/>
                  </a:cubicBezTo>
                  <a:lnTo>
                    <a:pt x="2554" y="4489"/>
                  </a:lnTo>
                  <a:moveTo>
                    <a:pt x="2648" y="4362"/>
                  </a:moveTo>
                  <a:cubicBezTo>
                    <a:pt x="2645" y="4388"/>
                    <a:pt x="2644" y="4414"/>
                    <a:pt x="2644" y="4440"/>
                  </a:cubicBezTo>
                  <a:lnTo>
                    <a:pt x="2644" y="4441"/>
                  </a:lnTo>
                  <a:lnTo>
                    <a:pt x="2634" y="4447"/>
                  </a:lnTo>
                  <a:lnTo>
                    <a:pt x="2623" y="4454"/>
                  </a:lnTo>
                  <a:cubicBezTo>
                    <a:pt x="2622" y="4416"/>
                    <a:pt x="2619" y="4379"/>
                    <a:pt x="2618" y="4341"/>
                  </a:cubicBezTo>
                  <a:cubicBezTo>
                    <a:pt x="2618" y="4335"/>
                    <a:pt x="2618" y="4327"/>
                    <a:pt x="2618" y="4320"/>
                  </a:cubicBezTo>
                  <a:lnTo>
                    <a:pt x="2656" y="4307"/>
                  </a:lnTo>
                  <a:cubicBezTo>
                    <a:pt x="2656" y="4325"/>
                    <a:pt x="2649" y="4349"/>
                    <a:pt x="2648" y="4363"/>
                  </a:cubicBezTo>
                  <a:lnTo>
                    <a:pt x="2648" y="4362"/>
                  </a:lnTo>
                  <a:moveTo>
                    <a:pt x="2857" y="4264"/>
                  </a:moveTo>
                  <a:cubicBezTo>
                    <a:pt x="2857" y="4285"/>
                    <a:pt x="2852" y="4308"/>
                    <a:pt x="2853" y="4329"/>
                  </a:cubicBezTo>
                  <a:cubicBezTo>
                    <a:pt x="2791" y="4358"/>
                    <a:pt x="2731" y="4390"/>
                    <a:pt x="2671" y="4424"/>
                  </a:cubicBezTo>
                  <a:cubicBezTo>
                    <a:pt x="2671" y="4399"/>
                    <a:pt x="2668" y="4375"/>
                    <a:pt x="2666" y="4351"/>
                  </a:cubicBezTo>
                  <a:cubicBezTo>
                    <a:pt x="2666" y="4351"/>
                    <a:pt x="2666" y="4350"/>
                    <a:pt x="2666" y="4349"/>
                  </a:cubicBezTo>
                  <a:cubicBezTo>
                    <a:pt x="2666" y="4333"/>
                    <a:pt x="2665" y="4317"/>
                    <a:pt x="2664" y="4302"/>
                  </a:cubicBezTo>
                  <a:cubicBezTo>
                    <a:pt x="2702" y="4288"/>
                    <a:pt x="2739" y="4272"/>
                    <a:pt x="2774" y="4253"/>
                  </a:cubicBezTo>
                  <a:cubicBezTo>
                    <a:pt x="2800" y="4239"/>
                    <a:pt x="2830" y="4227"/>
                    <a:pt x="2858" y="4213"/>
                  </a:cubicBezTo>
                  <a:cubicBezTo>
                    <a:pt x="2857" y="4231"/>
                    <a:pt x="2857" y="4248"/>
                    <a:pt x="2857" y="4265"/>
                  </a:cubicBezTo>
                  <a:lnTo>
                    <a:pt x="2857" y="4264"/>
                  </a:lnTo>
                  <a:moveTo>
                    <a:pt x="2898" y="4300"/>
                  </a:moveTo>
                  <a:lnTo>
                    <a:pt x="2879" y="4313"/>
                  </a:lnTo>
                  <a:cubicBezTo>
                    <a:pt x="2879" y="4297"/>
                    <a:pt x="2879" y="4281"/>
                    <a:pt x="2879" y="4264"/>
                  </a:cubicBezTo>
                  <a:cubicBezTo>
                    <a:pt x="2879" y="4245"/>
                    <a:pt x="2879" y="4223"/>
                    <a:pt x="2877" y="4202"/>
                  </a:cubicBezTo>
                  <a:cubicBezTo>
                    <a:pt x="2885" y="4198"/>
                    <a:pt x="2893" y="4193"/>
                    <a:pt x="2901" y="4188"/>
                  </a:cubicBezTo>
                  <a:cubicBezTo>
                    <a:pt x="2899" y="4203"/>
                    <a:pt x="2898" y="4218"/>
                    <a:pt x="2898" y="4234"/>
                  </a:cubicBezTo>
                  <a:cubicBezTo>
                    <a:pt x="2897" y="4244"/>
                    <a:pt x="2896" y="4253"/>
                    <a:pt x="2896" y="4263"/>
                  </a:cubicBezTo>
                  <a:cubicBezTo>
                    <a:pt x="2896" y="4276"/>
                    <a:pt x="2897" y="4289"/>
                    <a:pt x="2899" y="4302"/>
                  </a:cubicBezTo>
                  <a:lnTo>
                    <a:pt x="2898" y="4300"/>
                  </a:lnTo>
                  <a:moveTo>
                    <a:pt x="2938" y="4266"/>
                  </a:moveTo>
                  <a:cubicBezTo>
                    <a:pt x="2934" y="4270"/>
                    <a:pt x="2931" y="4273"/>
                    <a:pt x="2927" y="4277"/>
                  </a:cubicBezTo>
                  <a:cubicBezTo>
                    <a:pt x="2926" y="4242"/>
                    <a:pt x="2934" y="4203"/>
                    <a:pt x="2925" y="4169"/>
                  </a:cubicBezTo>
                  <a:cubicBezTo>
                    <a:pt x="2939" y="4158"/>
                    <a:pt x="2954" y="4147"/>
                    <a:pt x="2969" y="4137"/>
                  </a:cubicBezTo>
                  <a:cubicBezTo>
                    <a:pt x="2968" y="4145"/>
                    <a:pt x="2967" y="4152"/>
                    <a:pt x="2967" y="4159"/>
                  </a:cubicBezTo>
                  <a:cubicBezTo>
                    <a:pt x="2967" y="4162"/>
                    <a:pt x="2967" y="4165"/>
                    <a:pt x="2967" y="4168"/>
                  </a:cubicBezTo>
                  <a:cubicBezTo>
                    <a:pt x="2969" y="4174"/>
                    <a:pt x="2970" y="4181"/>
                    <a:pt x="2971" y="4188"/>
                  </a:cubicBezTo>
                  <a:cubicBezTo>
                    <a:pt x="2970" y="4199"/>
                    <a:pt x="2976" y="4210"/>
                    <a:pt x="2974" y="4220"/>
                  </a:cubicBezTo>
                  <a:cubicBezTo>
                    <a:pt x="2974" y="4221"/>
                    <a:pt x="2974" y="4222"/>
                    <a:pt x="2974" y="4223"/>
                  </a:cubicBezTo>
                  <a:cubicBezTo>
                    <a:pt x="2974" y="4225"/>
                    <a:pt x="2974" y="4227"/>
                    <a:pt x="2975" y="4229"/>
                  </a:cubicBezTo>
                  <a:cubicBezTo>
                    <a:pt x="2963" y="4244"/>
                    <a:pt x="2949" y="4255"/>
                    <a:pt x="2938" y="4268"/>
                  </a:cubicBezTo>
                  <a:lnTo>
                    <a:pt x="2938" y="4266"/>
                  </a:lnTo>
                  <a:moveTo>
                    <a:pt x="3077" y="4087"/>
                  </a:moveTo>
                  <a:lnTo>
                    <a:pt x="3076" y="4088"/>
                  </a:lnTo>
                  <a:cubicBezTo>
                    <a:pt x="3074" y="4089"/>
                    <a:pt x="3072" y="4090"/>
                    <a:pt x="3071" y="4092"/>
                  </a:cubicBezTo>
                  <a:cubicBezTo>
                    <a:pt x="3070" y="4094"/>
                    <a:pt x="3070" y="4095"/>
                    <a:pt x="3069" y="4097"/>
                  </a:cubicBezTo>
                  <a:cubicBezTo>
                    <a:pt x="3064" y="4141"/>
                    <a:pt x="3022" y="4161"/>
                    <a:pt x="3002" y="4195"/>
                  </a:cubicBezTo>
                  <a:cubicBezTo>
                    <a:pt x="3001" y="4188"/>
                    <a:pt x="3002" y="4181"/>
                    <a:pt x="3001" y="4173"/>
                  </a:cubicBezTo>
                  <a:cubicBezTo>
                    <a:pt x="2998" y="4164"/>
                    <a:pt x="2997" y="4155"/>
                    <a:pt x="2996" y="4146"/>
                  </a:cubicBezTo>
                  <a:cubicBezTo>
                    <a:pt x="2996" y="4144"/>
                    <a:pt x="2997" y="4141"/>
                    <a:pt x="2997" y="4139"/>
                  </a:cubicBezTo>
                  <a:cubicBezTo>
                    <a:pt x="2997" y="4132"/>
                    <a:pt x="2996" y="4125"/>
                    <a:pt x="2994" y="4119"/>
                  </a:cubicBezTo>
                  <a:cubicBezTo>
                    <a:pt x="3002" y="4112"/>
                    <a:pt x="3010" y="4104"/>
                    <a:pt x="3017" y="4096"/>
                  </a:cubicBezTo>
                  <a:lnTo>
                    <a:pt x="3020" y="4093"/>
                  </a:lnTo>
                  <a:cubicBezTo>
                    <a:pt x="3043" y="4073"/>
                    <a:pt x="3062" y="4050"/>
                    <a:pt x="3078" y="4024"/>
                  </a:cubicBezTo>
                  <a:cubicBezTo>
                    <a:pt x="3079" y="4034"/>
                    <a:pt x="3080" y="4044"/>
                    <a:pt x="3080" y="4054"/>
                  </a:cubicBezTo>
                  <a:cubicBezTo>
                    <a:pt x="3080" y="4065"/>
                    <a:pt x="3079" y="4077"/>
                    <a:pt x="3077" y="4089"/>
                  </a:cubicBezTo>
                  <a:lnTo>
                    <a:pt x="3077" y="4087"/>
                  </a:lnTo>
                  <a:moveTo>
                    <a:pt x="3051" y="3687"/>
                  </a:moveTo>
                  <a:cubicBezTo>
                    <a:pt x="3050" y="3688"/>
                    <a:pt x="3050" y="3689"/>
                    <a:pt x="3049" y="3690"/>
                  </a:cubicBezTo>
                  <a:cubicBezTo>
                    <a:pt x="3048" y="3691"/>
                    <a:pt x="3048" y="3693"/>
                    <a:pt x="3047" y="3694"/>
                  </a:cubicBezTo>
                  <a:cubicBezTo>
                    <a:pt x="3043" y="3667"/>
                    <a:pt x="3040" y="3641"/>
                    <a:pt x="3038" y="3614"/>
                  </a:cubicBezTo>
                  <a:cubicBezTo>
                    <a:pt x="3038" y="3609"/>
                    <a:pt x="3030" y="3609"/>
                    <a:pt x="3030" y="3614"/>
                  </a:cubicBezTo>
                  <a:cubicBezTo>
                    <a:pt x="3030" y="3635"/>
                    <a:pt x="3024" y="3655"/>
                    <a:pt x="3022" y="3677"/>
                  </a:cubicBezTo>
                  <a:cubicBezTo>
                    <a:pt x="3019" y="3698"/>
                    <a:pt x="3024" y="3730"/>
                    <a:pt x="3014" y="3750"/>
                  </a:cubicBezTo>
                  <a:cubicBezTo>
                    <a:pt x="3013" y="3752"/>
                    <a:pt x="3012" y="3755"/>
                    <a:pt x="3012" y="3757"/>
                  </a:cubicBezTo>
                  <a:cubicBezTo>
                    <a:pt x="3012" y="3759"/>
                    <a:pt x="3012" y="3761"/>
                    <a:pt x="3014" y="3764"/>
                  </a:cubicBezTo>
                  <a:cubicBezTo>
                    <a:pt x="3015" y="3766"/>
                    <a:pt x="3017" y="3768"/>
                    <a:pt x="3020" y="3770"/>
                  </a:cubicBezTo>
                  <a:cubicBezTo>
                    <a:pt x="3016" y="3780"/>
                    <a:pt x="3011" y="3790"/>
                    <a:pt x="3006" y="3798"/>
                  </a:cubicBezTo>
                  <a:cubicBezTo>
                    <a:pt x="3005" y="3787"/>
                    <a:pt x="3003" y="3776"/>
                    <a:pt x="3003" y="3765"/>
                  </a:cubicBezTo>
                  <a:cubicBezTo>
                    <a:pt x="3002" y="3740"/>
                    <a:pt x="2999" y="3714"/>
                    <a:pt x="2997" y="3688"/>
                  </a:cubicBezTo>
                  <a:cubicBezTo>
                    <a:pt x="2997" y="3644"/>
                    <a:pt x="2992" y="3601"/>
                    <a:pt x="2981" y="3558"/>
                  </a:cubicBezTo>
                  <a:cubicBezTo>
                    <a:pt x="2981" y="3557"/>
                    <a:pt x="2981" y="3557"/>
                    <a:pt x="2980" y="3557"/>
                  </a:cubicBezTo>
                  <a:lnTo>
                    <a:pt x="2979" y="3557"/>
                  </a:lnTo>
                  <a:lnTo>
                    <a:pt x="2978" y="3557"/>
                  </a:lnTo>
                  <a:cubicBezTo>
                    <a:pt x="2978" y="3557"/>
                    <a:pt x="2977" y="3557"/>
                    <a:pt x="2977" y="3558"/>
                  </a:cubicBezTo>
                  <a:lnTo>
                    <a:pt x="2977" y="3559"/>
                  </a:lnTo>
                  <a:cubicBezTo>
                    <a:pt x="2985" y="3600"/>
                    <a:pt x="2990" y="3642"/>
                    <a:pt x="2990" y="3684"/>
                  </a:cubicBezTo>
                  <a:cubicBezTo>
                    <a:pt x="2990" y="3696"/>
                    <a:pt x="2989" y="3707"/>
                    <a:pt x="2989" y="3719"/>
                  </a:cubicBezTo>
                  <a:cubicBezTo>
                    <a:pt x="2988" y="3753"/>
                    <a:pt x="2987" y="3788"/>
                    <a:pt x="2989" y="3822"/>
                  </a:cubicBezTo>
                  <a:cubicBezTo>
                    <a:pt x="2984" y="3828"/>
                    <a:pt x="2979" y="3833"/>
                    <a:pt x="2973" y="3838"/>
                  </a:cubicBezTo>
                  <a:cubicBezTo>
                    <a:pt x="2968" y="3842"/>
                    <a:pt x="2963" y="3847"/>
                    <a:pt x="2958" y="3851"/>
                  </a:cubicBezTo>
                  <a:cubicBezTo>
                    <a:pt x="2958" y="3788"/>
                    <a:pt x="2947" y="3725"/>
                    <a:pt x="2947" y="3663"/>
                  </a:cubicBezTo>
                  <a:cubicBezTo>
                    <a:pt x="2947" y="3659"/>
                    <a:pt x="2941" y="3658"/>
                    <a:pt x="2941" y="3663"/>
                  </a:cubicBezTo>
                  <a:cubicBezTo>
                    <a:pt x="2940" y="3700"/>
                    <a:pt x="2944" y="3737"/>
                    <a:pt x="2941" y="3774"/>
                  </a:cubicBezTo>
                  <a:cubicBezTo>
                    <a:pt x="2939" y="3805"/>
                    <a:pt x="2936" y="3837"/>
                    <a:pt x="2937" y="3868"/>
                  </a:cubicBezTo>
                  <a:lnTo>
                    <a:pt x="2902" y="3899"/>
                  </a:lnTo>
                  <a:cubicBezTo>
                    <a:pt x="2902" y="3898"/>
                    <a:pt x="2901" y="3898"/>
                    <a:pt x="2900" y="3898"/>
                  </a:cubicBezTo>
                  <a:cubicBezTo>
                    <a:pt x="2899" y="3898"/>
                    <a:pt x="2898" y="3898"/>
                    <a:pt x="2897" y="3899"/>
                  </a:cubicBezTo>
                  <a:cubicBezTo>
                    <a:pt x="2907" y="3853"/>
                    <a:pt x="2891" y="3793"/>
                    <a:pt x="2885" y="3749"/>
                  </a:cubicBezTo>
                  <a:cubicBezTo>
                    <a:pt x="2879" y="3696"/>
                    <a:pt x="2875" y="3644"/>
                    <a:pt x="2872" y="3591"/>
                  </a:cubicBezTo>
                  <a:lnTo>
                    <a:pt x="2872" y="3590"/>
                  </a:lnTo>
                  <a:cubicBezTo>
                    <a:pt x="2871" y="3590"/>
                    <a:pt x="2871" y="3590"/>
                    <a:pt x="2871" y="3590"/>
                  </a:cubicBezTo>
                  <a:cubicBezTo>
                    <a:pt x="2870" y="3590"/>
                    <a:pt x="2870" y="3590"/>
                    <a:pt x="2870" y="3590"/>
                  </a:cubicBezTo>
                  <a:lnTo>
                    <a:pt x="2869" y="3590"/>
                  </a:lnTo>
                  <a:cubicBezTo>
                    <a:pt x="2869" y="3591"/>
                    <a:pt x="2869" y="3591"/>
                    <a:pt x="2869" y="3591"/>
                  </a:cubicBezTo>
                  <a:cubicBezTo>
                    <a:pt x="2866" y="3643"/>
                    <a:pt x="2876" y="3696"/>
                    <a:pt x="2870" y="3748"/>
                  </a:cubicBezTo>
                  <a:cubicBezTo>
                    <a:pt x="2866" y="3779"/>
                    <a:pt x="2864" y="3811"/>
                    <a:pt x="2864" y="3843"/>
                  </a:cubicBezTo>
                  <a:cubicBezTo>
                    <a:pt x="2864" y="3865"/>
                    <a:pt x="2865" y="3887"/>
                    <a:pt x="2867" y="3909"/>
                  </a:cubicBezTo>
                  <a:lnTo>
                    <a:pt x="2848" y="3917"/>
                  </a:lnTo>
                  <a:cubicBezTo>
                    <a:pt x="2846" y="3896"/>
                    <a:pt x="2846" y="3874"/>
                    <a:pt x="2844" y="3853"/>
                  </a:cubicBezTo>
                  <a:cubicBezTo>
                    <a:pt x="2844" y="3834"/>
                    <a:pt x="2839" y="3816"/>
                    <a:pt x="2830" y="3800"/>
                  </a:cubicBezTo>
                  <a:cubicBezTo>
                    <a:pt x="2829" y="3799"/>
                    <a:pt x="2828" y="3797"/>
                    <a:pt x="2827" y="3796"/>
                  </a:cubicBezTo>
                  <a:cubicBezTo>
                    <a:pt x="2825" y="3794"/>
                    <a:pt x="2822" y="3797"/>
                    <a:pt x="2823" y="3799"/>
                  </a:cubicBezTo>
                  <a:cubicBezTo>
                    <a:pt x="2829" y="3807"/>
                    <a:pt x="2827" y="3828"/>
                    <a:pt x="2828" y="3839"/>
                  </a:cubicBezTo>
                  <a:cubicBezTo>
                    <a:pt x="2828" y="3842"/>
                    <a:pt x="2828" y="3844"/>
                    <a:pt x="2828" y="3847"/>
                  </a:cubicBezTo>
                  <a:cubicBezTo>
                    <a:pt x="2828" y="3862"/>
                    <a:pt x="2827" y="3877"/>
                    <a:pt x="2825" y="3892"/>
                  </a:cubicBezTo>
                  <a:cubicBezTo>
                    <a:pt x="2823" y="3904"/>
                    <a:pt x="2821" y="3917"/>
                    <a:pt x="2820" y="3929"/>
                  </a:cubicBezTo>
                  <a:cubicBezTo>
                    <a:pt x="2808" y="3935"/>
                    <a:pt x="2796" y="3940"/>
                    <a:pt x="2784" y="3946"/>
                  </a:cubicBezTo>
                  <a:cubicBezTo>
                    <a:pt x="2781" y="3913"/>
                    <a:pt x="2772" y="3880"/>
                    <a:pt x="2769" y="3847"/>
                  </a:cubicBezTo>
                  <a:cubicBezTo>
                    <a:pt x="2769" y="3844"/>
                    <a:pt x="2765" y="3844"/>
                    <a:pt x="2765" y="3847"/>
                  </a:cubicBezTo>
                  <a:cubicBezTo>
                    <a:pt x="2765" y="3852"/>
                    <a:pt x="2765" y="3857"/>
                    <a:pt x="2765" y="3862"/>
                  </a:cubicBezTo>
                  <a:cubicBezTo>
                    <a:pt x="2765" y="3873"/>
                    <a:pt x="2765" y="3885"/>
                    <a:pt x="2763" y="3897"/>
                  </a:cubicBezTo>
                  <a:cubicBezTo>
                    <a:pt x="2761" y="3916"/>
                    <a:pt x="2761" y="3938"/>
                    <a:pt x="2759" y="3959"/>
                  </a:cubicBezTo>
                  <a:lnTo>
                    <a:pt x="2732" y="3973"/>
                  </a:lnTo>
                  <a:cubicBezTo>
                    <a:pt x="2726" y="3944"/>
                    <a:pt x="2726" y="3909"/>
                    <a:pt x="2723" y="3883"/>
                  </a:cubicBezTo>
                  <a:cubicBezTo>
                    <a:pt x="2719" y="3857"/>
                    <a:pt x="2718" y="3831"/>
                    <a:pt x="2716" y="3805"/>
                  </a:cubicBezTo>
                  <a:cubicBezTo>
                    <a:pt x="2716" y="3800"/>
                    <a:pt x="2709" y="3800"/>
                    <a:pt x="2708" y="3805"/>
                  </a:cubicBezTo>
                  <a:cubicBezTo>
                    <a:pt x="2707" y="3823"/>
                    <a:pt x="2706" y="3841"/>
                    <a:pt x="2706" y="3859"/>
                  </a:cubicBezTo>
                  <a:cubicBezTo>
                    <a:pt x="2706" y="3890"/>
                    <a:pt x="2708" y="3921"/>
                    <a:pt x="2712" y="3951"/>
                  </a:cubicBezTo>
                  <a:cubicBezTo>
                    <a:pt x="2713" y="3959"/>
                    <a:pt x="2712" y="3971"/>
                    <a:pt x="2713" y="3982"/>
                  </a:cubicBezTo>
                  <a:lnTo>
                    <a:pt x="2692" y="3995"/>
                  </a:lnTo>
                  <a:cubicBezTo>
                    <a:pt x="2691" y="3993"/>
                    <a:pt x="2691" y="3990"/>
                    <a:pt x="2690" y="3987"/>
                  </a:cubicBezTo>
                  <a:cubicBezTo>
                    <a:pt x="2688" y="3976"/>
                    <a:pt x="2687" y="3965"/>
                    <a:pt x="2687" y="3954"/>
                  </a:cubicBezTo>
                  <a:cubicBezTo>
                    <a:pt x="2687" y="3949"/>
                    <a:pt x="2679" y="3949"/>
                    <a:pt x="2679" y="3954"/>
                  </a:cubicBezTo>
                  <a:cubicBezTo>
                    <a:pt x="2679" y="3969"/>
                    <a:pt x="2675" y="3984"/>
                    <a:pt x="2676" y="3999"/>
                  </a:cubicBezTo>
                  <a:cubicBezTo>
                    <a:pt x="2676" y="3999"/>
                    <a:pt x="2676" y="4000"/>
                    <a:pt x="2676" y="4001"/>
                  </a:cubicBezTo>
                  <a:cubicBezTo>
                    <a:pt x="2676" y="4002"/>
                    <a:pt x="2676" y="4003"/>
                    <a:pt x="2676" y="4003"/>
                  </a:cubicBezTo>
                  <a:lnTo>
                    <a:pt x="2668" y="4007"/>
                  </a:lnTo>
                  <a:cubicBezTo>
                    <a:pt x="2663" y="4010"/>
                    <a:pt x="2657" y="4013"/>
                    <a:pt x="2652" y="4015"/>
                  </a:cubicBezTo>
                  <a:cubicBezTo>
                    <a:pt x="2652" y="4009"/>
                    <a:pt x="2652" y="4004"/>
                    <a:pt x="2652" y="3999"/>
                  </a:cubicBezTo>
                  <a:cubicBezTo>
                    <a:pt x="2652" y="3987"/>
                    <a:pt x="2646" y="3975"/>
                    <a:pt x="2645" y="3963"/>
                  </a:cubicBezTo>
                  <a:cubicBezTo>
                    <a:pt x="2645" y="3958"/>
                    <a:pt x="2636" y="3958"/>
                    <a:pt x="2636" y="3963"/>
                  </a:cubicBezTo>
                  <a:cubicBezTo>
                    <a:pt x="2636" y="3980"/>
                    <a:pt x="2636" y="3995"/>
                    <a:pt x="2634" y="4012"/>
                  </a:cubicBezTo>
                  <a:cubicBezTo>
                    <a:pt x="2634" y="4015"/>
                    <a:pt x="2634" y="4019"/>
                    <a:pt x="2633" y="4023"/>
                  </a:cubicBezTo>
                  <a:lnTo>
                    <a:pt x="2622" y="4027"/>
                  </a:lnTo>
                  <a:cubicBezTo>
                    <a:pt x="2622" y="4010"/>
                    <a:pt x="2618" y="3994"/>
                    <a:pt x="2618" y="3976"/>
                  </a:cubicBezTo>
                  <a:cubicBezTo>
                    <a:pt x="2618" y="3972"/>
                    <a:pt x="2618" y="3967"/>
                    <a:pt x="2618" y="3963"/>
                  </a:cubicBezTo>
                  <a:cubicBezTo>
                    <a:pt x="2618" y="3942"/>
                    <a:pt x="2616" y="3922"/>
                    <a:pt x="2611" y="3902"/>
                  </a:cubicBezTo>
                  <a:cubicBezTo>
                    <a:pt x="2600" y="3861"/>
                    <a:pt x="2592" y="3819"/>
                    <a:pt x="2588" y="3777"/>
                  </a:cubicBezTo>
                  <a:cubicBezTo>
                    <a:pt x="2588" y="3773"/>
                    <a:pt x="2582" y="3774"/>
                    <a:pt x="2582" y="3777"/>
                  </a:cubicBezTo>
                  <a:cubicBezTo>
                    <a:pt x="2585" y="3864"/>
                    <a:pt x="2594" y="3951"/>
                    <a:pt x="2597" y="4037"/>
                  </a:cubicBezTo>
                  <a:cubicBezTo>
                    <a:pt x="2591" y="4040"/>
                    <a:pt x="2585" y="4042"/>
                    <a:pt x="2579" y="4045"/>
                  </a:cubicBezTo>
                  <a:cubicBezTo>
                    <a:pt x="2555" y="4057"/>
                    <a:pt x="2530" y="4072"/>
                    <a:pt x="2505" y="4082"/>
                  </a:cubicBezTo>
                  <a:lnTo>
                    <a:pt x="2503" y="4082"/>
                  </a:lnTo>
                  <a:cubicBezTo>
                    <a:pt x="2491" y="4085"/>
                    <a:pt x="2479" y="4089"/>
                    <a:pt x="2468" y="4094"/>
                  </a:cubicBezTo>
                  <a:cubicBezTo>
                    <a:pt x="2442" y="4101"/>
                    <a:pt x="2417" y="4111"/>
                    <a:pt x="2392" y="4120"/>
                  </a:cubicBezTo>
                  <a:cubicBezTo>
                    <a:pt x="2392" y="4119"/>
                    <a:pt x="2392" y="4119"/>
                    <a:pt x="2392" y="4119"/>
                  </a:cubicBezTo>
                  <a:cubicBezTo>
                    <a:pt x="2392" y="4112"/>
                    <a:pt x="2392" y="4106"/>
                    <a:pt x="2392" y="4099"/>
                  </a:cubicBezTo>
                  <a:cubicBezTo>
                    <a:pt x="2392" y="4012"/>
                    <a:pt x="2387" y="3925"/>
                    <a:pt x="2377" y="3839"/>
                  </a:cubicBezTo>
                  <a:cubicBezTo>
                    <a:pt x="2377" y="3838"/>
                    <a:pt x="2377" y="3838"/>
                    <a:pt x="2376" y="3838"/>
                  </a:cubicBezTo>
                  <a:cubicBezTo>
                    <a:pt x="2375" y="3837"/>
                    <a:pt x="2376" y="3837"/>
                    <a:pt x="2375" y="3837"/>
                  </a:cubicBezTo>
                  <a:cubicBezTo>
                    <a:pt x="2374" y="3836"/>
                    <a:pt x="2374" y="3836"/>
                    <a:pt x="2374" y="3836"/>
                  </a:cubicBezTo>
                  <a:cubicBezTo>
                    <a:pt x="2373" y="3836"/>
                    <a:pt x="2374" y="3836"/>
                    <a:pt x="2373" y="3837"/>
                  </a:cubicBezTo>
                  <a:cubicBezTo>
                    <a:pt x="2372" y="3837"/>
                    <a:pt x="2373" y="3837"/>
                    <a:pt x="2372" y="3838"/>
                  </a:cubicBezTo>
                  <a:cubicBezTo>
                    <a:pt x="2371" y="3838"/>
                    <a:pt x="2371" y="3838"/>
                    <a:pt x="2371" y="3839"/>
                  </a:cubicBezTo>
                  <a:cubicBezTo>
                    <a:pt x="2378" y="3930"/>
                    <a:pt x="2362" y="4024"/>
                    <a:pt x="2363" y="4116"/>
                  </a:cubicBezTo>
                  <a:cubicBezTo>
                    <a:pt x="2363" y="4119"/>
                    <a:pt x="2363" y="4120"/>
                    <a:pt x="2365" y="4123"/>
                  </a:cubicBezTo>
                  <a:cubicBezTo>
                    <a:pt x="2366" y="4125"/>
                    <a:pt x="2367" y="4127"/>
                    <a:pt x="2369" y="4128"/>
                  </a:cubicBezTo>
                  <a:cubicBezTo>
                    <a:pt x="2363" y="4130"/>
                    <a:pt x="2358" y="4132"/>
                    <a:pt x="2352" y="4133"/>
                  </a:cubicBezTo>
                  <a:cubicBezTo>
                    <a:pt x="2352" y="4134"/>
                    <a:pt x="2352" y="4134"/>
                    <a:pt x="2351" y="4134"/>
                  </a:cubicBezTo>
                  <a:cubicBezTo>
                    <a:pt x="2351" y="4134"/>
                    <a:pt x="2349" y="4135"/>
                    <a:pt x="2349" y="4136"/>
                  </a:cubicBezTo>
                  <a:cubicBezTo>
                    <a:pt x="2348" y="4137"/>
                    <a:pt x="2349" y="4137"/>
                    <a:pt x="2349" y="4138"/>
                  </a:cubicBezTo>
                  <a:cubicBezTo>
                    <a:pt x="2349" y="4139"/>
                    <a:pt x="2348" y="4140"/>
                    <a:pt x="2349" y="4141"/>
                  </a:cubicBezTo>
                  <a:cubicBezTo>
                    <a:pt x="2349" y="4142"/>
                    <a:pt x="2351" y="4143"/>
                    <a:pt x="2351" y="4143"/>
                  </a:cubicBezTo>
                  <a:cubicBezTo>
                    <a:pt x="2352" y="4143"/>
                    <a:pt x="2352" y="4143"/>
                    <a:pt x="2352" y="4143"/>
                  </a:cubicBezTo>
                  <a:cubicBezTo>
                    <a:pt x="2401" y="4160"/>
                    <a:pt x="2454" y="4129"/>
                    <a:pt x="2503" y="4123"/>
                  </a:cubicBezTo>
                  <a:cubicBezTo>
                    <a:pt x="2555" y="4116"/>
                    <a:pt x="2607" y="4076"/>
                    <a:pt x="2657" y="4060"/>
                  </a:cubicBezTo>
                  <a:cubicBezTo>
                    <a:pt x="2704" y="4041"/>
                    <a:pt x="2750" y="4019"/>
                    <a:pt x="2795" y="3994"/>
                  </a:cubicBezTo>
                  <a:cubicBezTo>
                    <a:pt x="2813" y="3985"/>
                    <a:pt x="2835" y="3974"/>
                    <a:pt x="2856" y="3963"/>
                  </a:cubicBezTo>
                  <a:cubicBezTo>
                    <a:pt x="2897" y="3961"/>
                    <a:pt x="2947" y="3919"/>
                    <a:pt x="2975" y="3895"/>
                  </a:cubicBezTo>
                  <a:cubicBezTo>
                    <a:pt x="3009" y="3866"/>
                    <a:pt x="3037" y="3832"/>
                    <a:pt x="3060" y="3793"/>
                  </a:cubicBezTo>
                  <a:cubicBezTo>
                    <a:pt x="3065" y="3785"/>
                    <a:pt x="3069" y="3776"/>
                    <a:pt x="3074" y="3767"/>
                  </a:cubicBezTo>
                  <a:cubicBezTo>
                    <a:pt x="3076" y="3779"/>
                    <a:pt x="3077" y="3792"/>
                    <a:pt x="3077" y="3805"/>
                  </a:cubicBezTo>
                  <a:cubicBezTo>
                    <a:pt x="3077" y="3842"/>
                    <a:pt x="3082" y="3880"/>
                    <a:pt x="3080" y="3918"/>
                  </a:cubicBezTo>
                  <a:cubicBezTo>
                    <a:pt x="3078" y="3919"/>
                    <a:pt x="3078" y="3920"/>
                    <a:pt x="3077" y="3921"/>
                  </a:cubicBezTo>
                  <a:cubicBezTo>
                    <a:pt x="3076" y="3923"/>
                    <a:pt x="3076" y="3924"/>
                    <a:pt x="3075" y="3925"/>
                  </a:cubicBezTo>
                  <a:cubicBezTo>
                    <a:pt x="3070" y="3954"/>
                    <a:pt x="3060" y="3983"/>
                    <a:pt x="3045" y="4009"/>
                  </a:cubicBezTo>
                  <a:cubicBezTo>
                    <a:pt x="3025" y="4042"/>
                    <a:pt x="2999" y="4071"/>
                    <a:pt x="2967" y="4093"/>
                  </a:cubicBezTo>
                  <a:cubicBezTo>
                    <a:pt x="2960" y="4097"/>
                    <a:pt x="2954" y="4100"/>
                    <a:pt x="2948" y="4104"/>
                  </a:cubicBezTo>
                  <a:cubicBezTo>
                    <a:pt x="2934" y="4112"/>
                    <a:pt x="2921" y="4120"/>
                    <a:pt x="2908" y="4129"/>
                  </a:cubicBezTo>
                  <a:cubicBezTo>
                    <a:pt x="2860" y="4163"/>
                    <a:pt x="2801" y="4180"/>
                    <a:pt x="2749" y="4207"/>
                  </a:cubicBezTo>
                  <a:cubicBezTo>
                    <a:pt x="2643" y="4262"/>
                    <a:pt x="2526" y="4283"/>
                    <a:pt x="2416" y="4327"/>
                  </a:cubicBezTo>
                  <a:cubicBezTo>
                    <a:pt x="2386" y="4339"/>
                    <a:pt x="2354" y="4351"/>
                    <a:pt x="2321" y="4362"/>
                  </a:cubicBezTo>
                  <a:lnTo>
                    <a:pt x="2303" y="4367"/>
                  </a:lnTo>
                  <a:cubicBezTo>
                    <a:pt x="2222" y="4388"/>
                    <a:pt x="2134" y="4386"/>
                    <a:pt x="2055" y="4410"/>
                  </a:cubicBezTo>
                  <a:cubicBezTo>
                    <a:pt x="2021" y="4418"/>
                    <a:pt x="1985" y="4423"/>
                    <a:pt x="1949" y="4423"/>
                  </a:cubicBezTo>
                  <a:cubicBezTo>
                    <a:pt x="1947" y="4423"/>
                    <a:pt x="1945" y="4423"/>
                    <a:pt x="1942" y="4423"/>
                  </a:cubicBezTo>
                  <a:cubicBezTo>
                    <a:pt x="1889" y="4423"/>
                    <a:pt x="1836" y="4436"/>
                    <a:pt x="1782" y="4435"/>
                  </a:cubicBezTo>
                  <a:cubicBezTo>
                    <a:pt x="1717" y="4435"/>
                    <a:pt x="1652" y="4435"/>
                    <a:pt x="1586" y="4436"/>
                  </a:cubicBezTo>
                  <a:cubicBezTo>
                    <a:pt x="1546" y="4436"/>
                    <a:pt x="1507" y="4429"/>
                    <a:pt x="1468" y="4434"/>
                  </a:cubicBezTo>
                  <a:cubicBezTo>
                    <a:pt x="1446" y="4433"/>
                    <a:pt x="1424" y="4432"/>
                    <a:pt x="1402" y="4431"/>
                  </a:cubicBezTo>
                  <a:cubicBezTo>
                    <a:pt x="1389" y="4426"/>
                    <a:pt x="1376" y="4423"/>
                    <a:pt x="1363" y="4423"/>
                  </a:cubicBezTo>
                  <a:lnTo>
                    <a:pt x="1362" y="4423"/>
                  </a:lnTo>
                  <a:cubicBezTo>
                    <a:pt x="1355" y="4423"/>
                    <a:pt x="1347" y="4423"/>
                    <a:pt x="1339" y="4423"/>
                  </a:cubicBezTo>
                  <a:cubicBezTo>
                    <a:pt x="1288" y="4415"/>
                    <a:pt x="1235" y="4416"/>
                    <a:pt x="1184" y="4402"/>
                  </a:cubicBezTo>
                  <a:cubicBezTo>
                    <a:pt x="1120" y="4387"/>
                    <a:pt x="1055" y="4375"/>
                    <a:pt x="990" y="4368"/>
                  </a:cubicBezTo>
                  <a:cubicBezTo>
                    <a:pt x="900" y="4356"/>
                    <a:pt x="813" y="4341"/>
                    <a:pt x="723" y="4321"/>
                  </a:cubicBezTo>
                  <a:cubicBezTo>
                    <a:pt x="691" y="4314"/>
                    <a:pt x="657" y="4311"/>
                    <a:pt x="624" y="4306"/>
                  </a:cubicBezTo>
                  <a:cubicBezTo>
                    <a:pt x="566" y="4296"/>
                    <a:pt x="523" y="4267"/>
                    <a:pt x="469" y="4250"/>
                  </a:cubicBezTo>
                  <a:cubicBezTo>
                    <a:pt x="411" y="4232"/>
                    <a:pt x="354" y="4211"/>
                    <a:pt x="299" y="4187"/>
                  </a:cubicBezTo>
                  <a:cubicBezTo>
                    <a:pt x="293" y="4184"/>
                    <a:pt x="287" y="4180"/>
                    <a:pt x="281" y="4177"/>
                  </a:cubicBezTo>
                  <a:cubicBezTo>
                    <a:pt x="272" y="4171"/>
                    <a:pt x="263" y="4167"/>
                    <a:pt x="255" y="4160"/>
                  </a:cubicBezTo>
                  <a:cubicBezTo>
                    <a:pt x="254" y="4159"/>
                    <a:pt x="255" y="4158"/>
                    <a:pt x="254" y="4158"/>
                  </a:cubicBezTo>
                  <a:cubicBezTo>
                    <a:pt x="253" y="4157"/>
                    <a:pt x="253" y="4157"/>
                    <a:pt x="252" y="4156"/>
                  </a:cubicBezTo>
                  <a:cubicBezTo>
                    <a:pt x="247" y="4151"/>
                    <a:pt x="241" y="4146"/>
                    <a:pt x="235" y="4143"/>
                  </a:cubicBezTo>
                  <a:cubicBezTo>
                    <a:pt x="234" y="4142"/>
                    <a:pt x="234" y="4142"/>
                    <a:pt x="233" y="4142"/>
                  </a:cubicBezTo>
                  <a:cubicBezTo>
                    <a:pt x="202" y="4116"/>
                    <a:pt x="174" y="4085"/>
                    <a:pt x="145" y="4061"/>
                  </a:cubicBezTo>
                  <a:lnTo>
                    <a:pt x="144" y="4061"/>
                  </a:lnTo>
                  <a:cubicBezTo>
                    <a:pt x="131" y="4048"/>
                    <a:pt x="116" y="4036"/>
                    <a:pt x="104" y="4025"/>
                  </a:cubicBezTo>
                  <a:cubicBezTo>
                    <a:pt x="87" y="4009"/>
                    <a:pt x="76" y="3990"/>
                    <a:pt x="60" y="3975"/>
                  </a:cubicBezTo>
                  <a:cubicBezTo>
                    <a:pt x="49" y="3964"/>
                    <a:pt x="36" y="3957"/>
                    <a:pt x="27" y="3947"/>
                  </a:cubicBezTo>
                  <a:cubicBezTo>
                    <a:pt x="27" y="3946"/>
                    <a:pt x="27" y="3946"/>
                    <a:pt x="27" y="3946"/>
                  </a:cubicBezTo>
                  <a:cubicBezTo>
                    <a:pt x="27" y="3945"/>
                    <a:pt x="27" y="3945"/>
                    <a:pt x="27" y="3945"/>
                  </a:cubicBezTo>
                  <a:cubicBezTo>
                    <a:pt x="31" y="3908"/>
                    <a:pt x="34" y="3870"/>
                    <a:pt x="34" y="3832"/>
                  </a:cubicBezTo>
                  <a:cubicBezTo>
                    <a:pt x="34" y="3823"/>
                    <a:pt x="34" y="3814"/>
                    <a:pt x="33" y="3805"/>
                  </a:cubicBezTo>
                  <a:cubicBezTo>
                    <a:pt x="33" y="3801"/>
                    <a:pt x="33" y="3798"/>
                    <a:pt x="33" y="3794"/>
                  </a:cubicBezTo>
                  <a:cubicBezTo>
                    <a:pt x="33" y="3773"/>
                    <a:pt x="32" y="3753"/>
                    <a:pt x="30" y="3732"/>
                  </a:cubicBezTo>
                  <a:cubicBezTo>
                    <a:pt x="30" y="3726"/>
                    <a:pt x="28" y="3718"/>
                    <a:pt x="27" y="3710"/>
                  </a:cubicBezTo>
                  <a:cubicBezTo>
                    <a:pt x="32" y="3720"/>
                    <a:pt x="37" y="3729"/>
                    <a:pt x="42" y="3739"/>
                  </a:cubicBezTo>
                  <a:cubicBezTo>
                    <a:pt x="55" y="3762"/>
                    <a:pt x="71" y="3783"/>
                    <a:pt x="88" y="3803"/>
                  </a:cubicBezTo>
                  <a:cubicBezTo>
                    <a:pt x="103" y="3818"/>
                    <a:pt x="119" y="3831"/>
                    <a:pt x="137" y="3841"/>
                  </a:cubicBezTo>
                  <a:cubicBezTo>
                    <a:pt x="141" y="3843"/>
                    <a:pt x="144" y="3845"/>
                    <a:pt x="147" y="3847"/>
                  </a:cubicBezTo>
                  <a:cubicBezTo>
                    <a:pt x="191" y="3865"/>
                    <a:pt x="226" y="3899"/>
                    <a:pt x="265" y="3922"/>
                  </a:cubicBezTo>
                  <a:cubicBezTo>
                    <a:pt x="280" y="3929"/>
                    <a:pt x="295" y="3937"/>
                    <a:pt x="309" y="3946"/>
                  </a:cubicBezTo>
                  <a:cubicBezTo>
                    <a:pt x="334" y="3960"/>
                    <a:pt x="359" y="3976"/>
                    <a:pt x="382" y="3992"/>
                  </a:cubicBezTo>
                  <a:cubicBezTo>
                    <a:pt x="415" y="4018"/>
                    <a:pt x="460" y="4029"/>
                    <a:pt x="500" y="4045"/>
                  </a:cubicBezTo>
                  <a:cubicBezTo>
                    <a:pt x="539" y="4061"/>
                    <a:pt x="579" y="4076"/>
                    <a:pt x="618" y="4092"/>
                  </a:cubicBezTo>
                  <a:cubicBezTo>
                    <a:pt x="646" y="4103"/>
                    <a:pt x="688" y="4118"/>
                    <a:pt x="719" y="4113"/>
                  </a:cubicBezTo>
                  <a:cubicBezTo>
                    <a:pt x="720" y="4113"/>
                    <a:pt x="720" y="4112"/>
                    <a:pt x="721" y="4112"/>
                  </a:cubicBezTo>
                  <a:cubicBezTo>
                    <a:pt x="722" y="4111"/>
                    <a:pt x="723" y="4110"/>
                    <a:pt x="724" y="4109"/>
                  </a:cubicBezTo>
                  <a:cubicBezTo>
                    <a:pt x="724" y="4107"/>
                    <a:pt x="725" y="4106"/>
                    <a:pt x="725" y="4105"/>
                  </a:cubicBezTo>
                  <a:cubicBezTo>
                    <a:pt x="725" y="4103"/>
                    <a:pt x="724" y="4101"/>
                    <a:pt x="724" y="4100"/>
                  </a:cubicBezTo>
                  <a:cubicBezTo>
                    <a:pt x="723" y="4098"/>
                    <a:pt x="722" y="4098"/>
                    <a:pt x="721" y="4097"/>
                  </a:cubicBezTo>
                  <a:cubicBezTo>
                    <a:pt x="721" y="4097"/>
                    <a:pt x="720" y="4097"/>
                    <a:pt x="720" y="4096"/>
                  </a:cubicBezTo>
                  <a:cubicBezTo>
                    <a:pt x="671" y="4083"/>
                    <a:pt x="624" y="4064"/>
                    <a:pt x="577" y="4048"/>
                  </a:cubicBezTo>
                  <a:cubicBezTo>
                    <a:pt x="577" y="4047"/>
                    <a:pt x="578" y="4045"/>
                    <a:pt x="578" y="4044"/>
                  </a:cubicBezTo>
                  <a:cubicBezTo>
                    <a:pt x="580" y="4016"/>
                    <a:pt x="582" y="3989"/>
                    <a:pt x="582" y="3962"/>
                  </a:cubicBezTo>
                  <a:cubicBezTo>
                    <a:pt x="582" y="3934"/>
                    <a:pt x="588" y="3905"/>
                    <a:pt x="587" y="3877"/>
                  </a:cubicBezTo>
                  <a:cubicBezTo>
                    <a:pt x="586" y="3848"/>
                    <a:pt x="600" y="3814"/>
                    <a:pt x="599" y="3784"/>
                  </a:cubicBezTo>
                  <a:cubicBezTo>
                    <a:pt x="597" y="3768"/>
                    <a:pt x="596" y="3752"/>
                    <a:pt x="596" y="3736"/>
                  </a:cubicBezTo>
                  <a:cubicBezTo>
                    <a:pt x="596" y="3720"/>
                    <a:pt x="597" y="3704"/>
                    <a:pt x="599" y="3688"/>
                  </a:cubicBezTo>
                  <a:lnTo>
                    <a:pt x="599" y="3687"/>
                  </a:lnTo>
                  <a:lnTo>
                    <a:pt x="599" y="3686"/>
                  </a:lnTo>
                  <a:cubicBezTo>
                    <a:pt x="598" y="3686"/>
                    <a:pt x="598" y="3685"/>
                    <a:pt x="598" y="3685"/>
                  </a:cubicBezTo>
                  <a:cubicBezTo>
                    <a:pt x="597" y="3685"/>
                    <a:pt x="597" y="3685"/>
                    <a:pt x="597" y="3685"/>
                  </a:cubicBezTo>
                  <a:cubicBezTo>
                    <a:pt x="596" y="3685"/>
                    <a:pt x="596" y="3685"/>
                    <a:pt x="595" y="3685"/>
                  </a:cubicBezTo>
                  <a:cubicBezTo>
                    <a:pt x="595" y="3685"/>
                    <a:pt x="595" y="3686"/>
                    <a:pt x="594" y="3686"/>
                  </a:cubicBezTo>
                  <a:lnTo>
                    <a:pt x="594" y="3687"/>
                  </a:lnTo>
                  <a:cubicBezTo>
                    <a:pt x="576" y="3743"/>
                    <a:pt x="584" y="3806"/>
                    <a:pt x="567" y="3863"/>
                  </a:cubicBezTo>
                  <a:cubicBezTo>
                    <a:pt x="550" y="3919"/>
                    <a:pt x="555" y="3981"/>
                    <a:pt x="552" y="4038"/>
                  </a:cubicBezTo>
                  <a:cubicBezTo>
                    <a:pt x="552" y="4039"/>
                    <a:pt x="552" y="4039"/>
                    <a:pt x="552" y="4039"/>
                  </a:cubicBezTo>
                  <a:lnTo>
                    <a:pt x="552" y="4040"/>
                  </a:lnTo>
                  <a:lnTo>
                    <a:pt x="543" y="4037"/>
                  </a:lnTo>
                  <a:cubicBezTo>
                    <a:pt x="545" y="4023"/>
                    <a:pt x="545" y="4009"/>
                    <a:pt x="545" y="3996"/>
                  </a:cubicBezTo>
                  <a:cubicBezTo>
                    <a:pt x="545" y="3978"/>
                    <a:pt x="544" y="3961"/>
                    <a:pt x="541" y="3943"/>
                  </a:cubicBezTo>
                  <a:cubicBezTo>
                    <a:pt x="535" y="3910"/>
                    <a:pt x="539" y="3868"/>
                    <a:pt x="526" y="3837"/>
                  </a:cubicBezTo>
                  <a:cubicBezTo>
                    <a:pt x="525" y="3835"/>
                    <a:pt x="521" y="3837"/>
                    <a:pt x="522" y="3839"/>
                  </a:cubicBezTo>
                  <a:cubicBezTo>
                    <a:pt x="530" y="3868"/>
                    <a:pt x="512" y="3900"/>
                    <a:pt x="520" y="3929"/>
                  </a:cubicBezTo>
                  <a:cubicBezTo>
                    <a:pt x="522" y="3946"/>
                    <a:pt x="523" y="3962"/>
                    <a:pt x="523" y="3979"/>
                  </a:cubicBezTo>
                  <a:cubicBezTo>
                    <a:pt x="523" y="3995"/>
                    <a:pt x="522" y="4013"/>
                    <a:pt x="520" y="4029"/>
                  </a:cubicBezTo>
                  <a:cubicBezTo>
                    <a:pt x="508" y="4025"/>
                    <a:pt x="496" y="4020"/>
                    <a:pt x="485" y="4015"/>
                  </a:cubicBezTo>
                  <a:cubicBezTo>
                    <a:pt x="486" y="4015"/>
                    <a:pt x="487" y="4013"/>
                    <a:pt x="488" y="4012"/>
                  </a:cubicBezTo>
                  <a:cubicBezTo>
                    <a:pt x="489" y="4010"/>
                    <a:pt x="489" y="4008"/>
                    <a:pt x="489" y="4006"/>
                  </a:cubicBezTo>
                  <a:cubicBezTo>
                    <a:pt x="489" y="4004"/>
                    <a:pt x="489" y="4003"/>
                    <a:pt x="489" y="4002"/>
                  </a:cubicBezTo>
                  <a:cubicBezTo>
                    <a:pt x="485" y="3915"/>
                    <a:pt x="484" y="3827"/>
                    <a:pt x="475" y="3741"/>
                  </a:cubicBezTo>
                  <a:cubicBezTo>
                    <a:pt x="475" y="3737"/>
                    <a:pt x="469" y="3738"/>
                    <a:pt x="469" y="3741"/>
                  </a:cubicBezTo>
                  <a:cubicBezTo>
                    <a:pt x="460" y="3827"/>
                    <a:pt x="460" y="3915"/>
                    <a:pt x="456" y="4002"/>
                  </a:cubicBezTo>
                  <a:lnTo>
                    <a:pt x="425" y="3987"/>
                  </a:lnTo>
                  <a:lnTo>
                    <a:pt x="418" y="3982"/>
                  </a:lnTo>
                  <a:cubicBezTo>
                    <a:pt x="420" y="3982"/>
                    <a:pt x="422" y="3982"/>
                    <a:pt x="424" y="3981"/>
                  </a:cubicBezTo>
                  <a:cubicBezTo>
                    <a:pt x="426" y="3980"/>
                    <a:pt x="427" y="3979"/>
                    <a:pt x="428" y="3977"/>
                  </a:cubicBezTo>
                  <a:cubicBezTo>
                    <a:pt x="429" y="3976"/>
                    <a:pt x="429" y="3974"/>
                    <a:pt x="429" y="3972"/>
                  </a:cubicBezTo>
                  <a:cubicBezTo>
                    <a:pt x="430" y="3967"/>
                    <a:pt x="430" y="3962"/>
                    <a:pt x="430" y="3957"/>
                  </a:cubicBezTo>
                  <a:cubicBezTo>
                    <a:pt x="430" y="3940"/>
                    <a:pt x="429" y="3924"/>
                    <a:pt x="426" y="3908"/>
                  </a:cubicBezTo>
                  <a:cubicBezTo>
                    <a:pt x="426" y="3902"/>
                    <a:pt x="424" y="3895"/>
                    <a:pt x="423" y="3888"/>
                  </a:cubicBezTo>
                  <a:cubicBezTo>
                    <a:pt x="421" y="3883"/>
                    <a:pt x="419" y="3877"/>
                    <a:pt x="418" y="3872"/>
                  </a:cubicBezTo>
                  <a:cubicBezTo>
                    <a:pt x="418" y="3871"/>
                    <a:pt x="418" y="3871"/>
                    <a:pt x="418" y="3871"/>
                  </a:cubicBezTo>
                  <a:cubicBezTo>
                    <a:pt x="417" y="3870"/>
                    <a:pt x="417" y="3870"/>
                    <a:pt x="416" y="3869"/>
                  </a:cubicBezTo>
                  <a:cubicBezTo>
                    <a:pt x="416" y="3869"/>
                    <a:pt x="415" y="3869"/>
                    <a:pt x="414" y="3869"/>
                  </a:cubicBezTo>
                  <a:cubicBezTo>
                    <a:pt x="413" y="3869"/>
                    <a:pt x="413" y="3868"/>
                    <a:pt x="412" y="3869"/>
                  </a:cubicBezTo>
                  <a:cubicBezTo>
                    <a:pt x="411" y="3869"/>
                    <a:pt x="411" y="3870"/>
                    <a:pt x="411" y="3871"/>
                  </a:cubicBezTo>
                  <a:cubicBezTo>
                    <a:pt x="411" y="3871"/>
                    <a:pt x="410" y="3871"/>
                    <a:pt x="410" y="3872"/>
                  </a:cubicBezTo>
                  <a:cubicBezTo>
                    <a:pt x="410" y="3873"/>
                    <a:pt x="409" y="3874"/>
                    <a:pt x="409" y="3876"/>
                  </a:cubicBezTo>
                  <a:cubicBezTo>
                    <a:pt x="409" y="3877"/>
                    <a:pt x="410" y="3880"/>
                    <a:pt x="410" y="3881"/>
                  </a:cubicBezTo>
                  <a:cubicBezTo>
                    <a:pt x="414" y="3888"/>
                    <a:pt x="410" y="3900"/>
                    <a:pt x="409" y="3907"/>
                  </a:cubicBezTo>
                  <a:cubicBezTo>
                    <a:pt x="406" y="3923"/>
                    <a:pt x="405" y="3939"/>
                    <a:pt x="405" y="3955"/>
                  </a:cubicBezTo>
                  <a:cubicBezTo>
                    <a:pt x="405" y="3961"/>
                    <a:pt x="405" y="3967"/>
                    <a:pt x="405" y="3973"/>
                  </a:cubicBezTo>
                  <a:cubicBezTo>
                    <a:pt x="406" y="3975"/>
                    <a:pt x="406" y="3976"/>
                    <a:pt x="407" y="3977"/>
                  </a:cubicBezTo>
                  <a:cubicBezTo>
                    <a:pt x="379" y="3961"/>
                    <a:pt x="354" y="3941"/>
                    <a:pt x="326" y="3926"/>
                  </a:cubicBezTo>
                  <a:lnTo>
                    <a:pt x="296" y="3910"/>
                  </a:lnTo>
                  <a:cubicBezTo>
                    <a:pt x="302" y="3827"/>
                    <a:pt x="301" y="3742"/>
                    <a:pt x="299" y="3659"/>
                  </a:cubicBezTo>
                  <a:cubicBezTo>
                    <a:pt x="299" y="3655"/>
                    <a:pt x="293" y="3655"/>
                    <a:pt x="293" y="3659"/>
                  </a:cubicBezTo>
                  <a:cubicBezTo>
                    <a:pt x="292" y="3695"/>
                    <a:pt x="282" y="3730"/>
                    <a:pt x="280" y="3765"/>
                  </a:cubicBezTo>
                  <a:cubicBezTo>
                    <a:pt x="278" y="3789"/>
                    <a:pt x="272" y="3812"/>
                    <a:pt x="270" y="3836"/>
                  </a:cubicBezTo>
                  <a:cubicBezTo>
                    <a:pt x="268" y="3856"/>
                    <a:pt x="270" y="3875"/>
                    <a:pt x="270" y="3895"/>
                  </a:cubicBezTo>
                  <a:cubicBezTo>
                    <a:pt x="253" y="3886"/>
                    <a:pt x="237" y="3877"/>
                    <a:pt x="221" y="3867"/>
                  </a:cubicBezTo>
                  <a:cubicBezTo>
                    <a:pt x="219" y="3840"/>
                    <a:pt x="219" y="3813"/>
                    <a:pt x="219" y="3786"/>
                  </a:cubicBezTo>
                  <a:cubicBezTo>
                    <a:pt x="219" y="3759"/>
                    <a:pt x="219" y="3732"/>
                    <a:pt x="221" y="3704"/>
                  </a:cubicBezTo>
                  <a:cubicBezTo>
                    <a:pt x="225" y="3671"/>
                    <a:pt x="226" y="3638"/>
                    <a:pt x="226" y="3605"/>
                  </a:cubicBezTo>
                  <a:cubicBezTo>
                    <a:pt x="226" y="3597"/>
                    <a:pt x="226" y="3590"/>
                    <a:pt x="226" y="3583"/>
                  </a:cubicBezTo>
                  <a:cubicBezTo>
                    <a:pt x="226" y="3581"/>
                    <a:pt x="223" y="3581"/>
                    <a:pt x="223" y="3583"/>
                  </a:cubicBezTo>
                  <a:cubicBezTo>
                    <a:pt x="220" y="3675"/>
                    <a:pt x="203" y="3764"/>
                    <a:pt x="201" y="3855"/>
                  </a:cubicBezTo>
                  <a:cubicBezTo>
                    <a:pt x="192" y="3850"/>
                    <a:pt x="183" y="3844"/>
                    <a:pt x="175" y="3838"/>
                  </a:cubicBezTo>
                  <a:cubicBezTo>
                    <a:pt x="176" y="3824"/>
                    <a:pt x="177" y="3811"/>
                    <a:pt x="177" y="3797"/>
                  </a:cubicBezTo>
                  <a:cubicBezTo>
                    <a:pt x="177" y="3790"/>
                    <a:pt x="177" y="3784"/>
                    <a:pt x="176" y="3777"/>
                  </a:cubicBezTo>
                  <a:cubicBezTo>
                    <a:pt x="176" y="3763"/>
                    <a:pt x="178" y="3750"/>
                    <a:pt x="181" y="3736"/>
                  </a:cubicBezTo>
                  <a:lnTo>
                    <a:pt x="181" y="3735"/>
                  </a:lnTo>
                  <a:cubicBezTo>
                    <a:pt x="181" y="3722"/>
                    <a:pt x="179" y="3709"/>
                    <a:pt x="175" y="3697"/>
                  </a:cubicBezTo>
                  <a:lnTo>
                    <a:pt x="175" y="3696"/>
                  </a:lnTo>
                  <a:cubicBezTo>
                    <a:pt x="175" y="3695"/>
                    <a:pt x="174" y="3695"/>
                    <a:pt x="174" y="3695"/>
                  </a:cubicBezTo>
                  <a:lnTo>
                    <a:pt x="173" y="3695"/>
                  </a:lnTo>
                  <a:cubicBezTo>
                    <a:pt x="172" y="3695"/>
                    <a:pt x="172" y="3695"/>
                    <a:pt x="171" y="3695"/>
                  </a:cubicBezTo>
                  <a:lnTo>
                    <a:pt x="170" y="3696"/>
                  </a:lnTo>
                  <a:lnTo>
                    <a:pt x="170" y="3697"/>
                  </a:lnTo>
                  <a:cubicBezTo>
                    <a:pt x="170" y="3701"/>
                    <a:pt x="170" y="3706"/>
                    <a:pt x="170" y="3710"/>
                  </a:cubicBezTo>
                  <a:cubicBezTo>
                    <a:pt x="170" y="3724"/>
                    <a:pt x="169" y="3738"/>
                    <a:pt x="167" y="3752"/>
                  </a:cubicBezTo>
                  <a:cubicBezTo>
                    <a:pt x="164" y="3763"/>
                    <a:pt x="162" y="3775"/>
                    <a:pt x="161" y="3787"/>
                  </a:cubicBezTo>
                  <a:cubicBezTo>
                    <a:pt x="161" y="3800"/>
                    <a:pt x="158" y="3813"/>
                    <a:pt x="157" y="3827"/>
                  </a:cubicBezTo>
                  <a:cubicBezTo>
                    <a:pt x="150" y="3822"/>
                    <a:pt x="144" y="3816"/>
                    <a:pt x="137" y="3811"/>
                  </a:cubicBezTo>
                  <a:cubicBezTo>
                    <a:pt x="138" y="3811"/>
                    <a:pt x="138" y="3811"/>
                    <a:pt x="138" y="3811"/>
                  </a:cubicBezTo>
                  <a:cubicBezTo>
                    <a:pt x="140" y="3810"/>
                    <a:pt x="141" y="3808"/>
                    <a:pt x="142" y="3807"/>
                  </a:cubicBezTo>
                  <a:cubicBezTo>
                    <a:pt x="143" y="3805"/>
                    <a:pt x="144" y="3803"/>
                    <a:pt x="144" y="3801"/>
                  </a:cubicBezTo>
                  <a:cubicBezTo>
                    <a:pt x="151" y="3708"/>
                    <a:pt x="158" y="3608"/>
                    <a:pt x="147" y="3515"/>
                  </a:cubicBezTo>
                  <a:cubicBezTo>
                    <a:pt x="147" y="3512"/>
                    <a:pt x="143" y="3513"/>
                    <a:pt x="143" y="3515"/>
                  </a:cubicBezTo>
                  <a:cubicBezTo>
                    <a:pt x="139" y="3561"/>
                    <a:pt x="133" y="3607"/>
                    <a:pt x="129" y="3653"/>
                  </a:cubicBezTo>
                  <a:cubicBezTo>
                    <a:pt x="123" y="3699"/>
                    <a:pt x="119" y="3747"/>
                    <a:pt x="119" y="3794"/>
                  </a:cubicBezTo>
                  <a:cubicBezTo>
                    <a:pt x="96" y="3774"/>
                    <a:pt x="77" y="3751"/>
                    <a:pt x="62" y="3725"/>
                  </a:cubicBezTo>
                  <a:cubicBezTo>
                    <a:pt x="53" y="3709"/>
                    <a:pt x="46" y="3693"/>
                    <a:pt x="40" y="3676"/>
                  </a:cubicBezTo>
                  <a:cubicBezTo>
                    <a:pt x="41" y="3676"/>
                    <a:pt x="42" y="3677"/>
                    <a:pt x="43" y="3677"/>
                  </a:cubicBezTo>
                  <a:cubicBezTo>
                    <a:pt x="45" y="3677"/>
                    <a:pt x="47" y="3676"/>
                    <a:pt x="49" y="3675"/>
                  </a:cubicBezTo>
                  <a:cubicBezTo>
                    <a:pt x="51" y="3674"/>
                    <a:pt x="51" y="3672"/>
                    <a:pt x="52" y="3671"/>
                  </a:cubicBezTo>
                  <a:cubicBezTo>
                    <a:pt x="53" y="3669"/>
                    <a:pt x="54" y="3668"/>
                    <a:pt x="54" y="3666"/>
                  </a:cubicBezTo>
                  <a:cubicBezTo>
                    <a:pt x="53" y="3614"/>
                    <a:pt x="66" y="3562"/>
                    <a:pt x="68" y="3510"/>
                  </a:cubicBezTo>
                  <a:cubicBezTo>
                    <a:pt x="68" y="3505"/>
                    <a:pt x="68" y="3501"/>
                    <a:pt x="68" y="3496"/>
                  </a:cubicBezTo>
                  <a:cubicBezTo>
                    <a:pt x="68" y="3441"/>
                    <a:pt x="72" y="3386"/>
                    <a:pt x="82" y="3331"/>
                  </a:cubicBezTo>
                  <a:cubicBezTo>
                    <a:pt x="95" y="3276"/>
                    <a:pt x="87" y="3210"/>
                    <a:pt x="87" y="3153"/>
                  </a:cubicBezTo>
                  <a:cubicBezTo>
                    <a:pt x="87" y="3104"/>
                    <a:pt x="98" y="3055"/>
                    <a:pt x="97" y="3007"/>
                  </a:cubicBezTo>
                  <a:cubicBezTo>
                    <a:pt x="122" y="3038"/>
                    <a:pt x="152" y="3067"/>
                    <a:pt x="185" y="3091"/>
                  </a:cubicBezTo>
                  <a:cubicBezTo>
                    <a:pt x="161" y="3113"/>
                    <a:pt x="169" y="3179"/>
                    <a:pt x="168" y="3207"/>
                  </a:cubicBezTo>
                  <a:cubicBezTo>
                    <a:pt x="166" y="3284"/>
                    <a:pt x="155" y="3359"/>
                    <a:pt x="146" y="3434"/>
                  </a:cubicBezTo>
                  <a:cubicBezTo>
                    <a:pt x="146" y="3435"/>
                    <a:pt x="147" y="3436"/>
                    <a:pt x="147" y="3436"/>
                  </a:cubicBezTo>
                  <a:lnTo>
                    <a:pt x="148" y="3437"/>
                  </a:lnTo>
                  <a:cubicBezTo>
                    <a:pt x="148" y="3437"/>
                    <a:pt x="149" y="3438"/>
                    <a:pt x="150" y="3438"/>
                  </a:cubicBezTo>
                  <a:lnTo>
                    <a:pt x="151" y="3437"/>
                  </a:lnTo>
                  <a:cubicBezTo>
                    <a:pt x="152" y="3437"/>
                    <a:pt x="152" y="3436"/>
                    <a:pt x="152" y="3436"/>
                  </a:cubicBezTo>
                  <a:cubicBezTo>
                    <a:pt x="152" y="3436"/>
                    <a:pt x="153" y="3435"/>
                    <a:pt x="153" y="3434"/>
                  </a:cubicBezTo>
                  <a:cubicBezTo>
                    <a:pt x="164" y="3373"/>
                    <a:pt x="175" y="3308"/>
                    <a:pt x="189" y="3247"/>
                  </a:cubicBezTo>
                  <a:cubicBezTo>
                    <a:pt x="197" y="3215"/>
                    <a:pt x="201" y="3181"/>
                    <a:pt x="202" y="3147"/>
                  </a:cubicBezTo>
                  <a:cubicBezTo>
                    <a:pt x="202" y="3134"/>
                    <a:pt x="207" y="3119"/>
                    <a:pt x="207" y="3105"/>
                  </a:cubicBezTo>
                  <a:lnTo>
                    <a:pt x="213" y="3109"/>
                  </a:lnTo>
                  <a:cubicBezTo>
                    <a:pt x="222" y="3113"/>
                    <a:pt x="230" y="3117"/>
                    <a:pt x="239" y="3121"/>
                  </a:cubicBezTo>
                  <a:cubicBezTo>
                    <a:pt x="230" y="3135"/>
                    <a:pt x="235" y="3158"/>
                    <a:pt x="235" y="3174"/>
                  </a:cubicBezTo>
                  <a:cubicBezTo>
                    <a:pt x="235" y="3208"/>
                    <a:pt x="235" y="3242"/>
                    <a:pt x="233" y="3275"/>
                  </a:cubicBezTo>
                  <a:cubicBezTo>
                    <a:pt x="233" y="3279"/>
                    <a:pt x="238" y="3278"/>
                    <a:pt x="238" y="3275"/>
                  </a:cubicBezTo>
                  <a:cubicBezTo>
                    <a:pt x="240" y="3261"/>
                    <a:pt x="243" y="3246"/>
                    <a:pt x="247" y="3232"/>
                  </a:cubicBezTo>
                  <a:cubicBezTo>
                    <a:pt x="250" y="3217"/>
                    <a:pt x="250" y="3201"/>
                    <a:pt x="254" y="3186"/>
                  </a:cubicBezTo>
                  <a:cubicBezTo>
                    <a:pt x="257" y="3177"/>
                    <a:pt x="258" y="3168"/>
                    <a:pt x="258" y="3159"/>
                  </a:cubicBezTo>
                  <a:cubicBezTo>
                    <a:pt x="258" y="3148"/>
                    <a:pt x="261" y="3139"/>
                    <a:pt x="261" y="3130"/>
                  </a:cubicBezTo>
                  <a:cubicBezTo>
                    <a:pt x="270" y="3133"/>
                    <a:pt x="278" y="3136"/>
                    <a:pt x="287" y="3139"/>
                  </a:cubicBezTo>
                  <a:cubicBezTo>
                    <a:pt x="293" y="3144"/>
                    <a:pt x="300" y="3148"/>
                    <a:pt x="307" y="3153"/>
                  </a:cubicBezTo>
                  <a:cubicBezTo>
                    <a:pt x="314" y="3157"/>
                    <a:pt x="322" y="3161"/>
                    <a:pt x="330" y="3164"/>
                  </a:cubicBezTo>
                  <a:cubicBezTo>
                    <a:pt x="329" y="3172"/>
                    <a:pt x="328" y="3179"/>
                    <a:pt x="328" y="3186"/>
                  </a:cubicBezTo>
                  <a:cubicBezTo>
                    <a:pt x="328" y="3191"/>
                    <a:pt x="328" y="3196"/>
                    <a:pt x="329" y="3201"/>
                  </a:cubicBezTo>
                  <a:cubicBezTo>
                    <a:pt x="329" y="3240"/>
                    <a:pt x="328" y="3276"/>
                    <a:pt x="326" y="3316"/>
                  </a:cubicBezTo>
                  <a:cubicBezTo>
                    <a:pt x="324" y="3367"/>
                    <a:pt x="344" y="3423"/>
                    <a:pt x="326" y="3473"/>
                  </a:cubicBezTo>
                  <a:cubicBezTo>
                    <a:pt x="317" y="3496"/>
                    <a:pt x="326" y="3534"/>
                    <a:pt x="334" y="3557"/>
                  </a:cubicBezTo>
                  <a:lnTo>
                    <a:pt x="335" y="3558"/>
                  </a:lnTo>
                  <a:cubicBezTo>
                    <a:pt x="335" y="3558"/>
                    <a:pt x="336" y="3558"/>
                    <a:pt x="337" y="3558"/>
                  </a:cubicBezTo>
                  <a:lnTo>
                    <a:pt x="338" y="3558"/>
                  </a:lnTo>
                  <a:lnTo>
                    <a:pt x="339" y="3557"/>
                  </a:lnTo>
                  <a:cubicBezTo>
                    <a:pt x="345" y="3540"/>
                    <a:pt x="349" y="3522"/>
                    <a:pt x="349" y="3505"/>
                  </a:cubicBezTo>
                  <a:cubicBezTo>
                    <a:pt x="349" y="3489"/>
                    <a:pt x="346" y="3473"/>
                    <a:pt x="341" y="3458"/>
                  </a:cubicBezTo>
                  <a:cubicBezTo>
                    <a:pt x="327" y="3422"/>
                    <a:pt x="346" y="3371"/>
                    <a:pt x="345" y="3333"/>
                  </a:cubicBezTo>
                  <a:cubicBezTo>
                    <a:pt x="343" y="3281"/>
                    <a:pt x="360" y="3230"/>
                    <a:pt x="358" y="3178"/>
                  </a:cubicBezTo>
                  <a:lnTo>
                    <a:pt x="385" y="3190"/>
                  </a:lnTo>
                  <a:cubicBezTo>
                    <a:pt x="383" y="3200"/>
                    <a:pt x="382" y="3210"/>
                    <a:pt x="382" y="3220"/>
                  </a:cubicBezTo>
                  <a:cubicBezTo>
                    <a:pt x="382" y="3223"/>
                    <a:pt x="382" y="3226"/>
                    <a:pt x="382" y="3229"/>
                  </a:cubicBezTo>
                  <a:cubicBezTo>
                    <a:pt x="382" y="3280"/>
                    <a:pt x="392" y="3330"/>
                    <a:pt x="392" y="3380"/>
                  </a:cubicBezTo>
                  <a:cubicBezTo>
                    <a:pt x="392" y="3384"/>
                    <a:pt x="398" y="3383"/>
                    <a:pt x="398" y="3380"/>
                  </a:cubicBezTo>
                  <a:cubicBezTo>
                    <a:pt x="398" y="3347"/>
                    <a:pt x="405" y="3314"/>
                    <a:pt x="406" y="3280"/>
                  </a:cubicBezTo>
                  <a:cubicBezTo>
                    <a:pt x="407" y="3254"/>
                    <a:pt x="408" y="3228"/>
                    <a:pt x="412" y="3201"/>
                  </a:cubicBezTo>
                  <a:lnTo>
                    <a:pt x="430" y="3210"/>
                  </a:lnTo>
                  <a:cubicBezTo>
                    <a:pt x="444" y="3216"/>
                    <a:pt x="459" y="3222"/>
                    <a:pt x="473" y="3227"/>
                  </a:cubicBezTo>
                  <a:cubicBezTo>
                    <a:pt x="470" y="3253"/>
                    <a:pt x="468" y="3278"/>
                    <a:pt x="468" y="3303"/>
                  </a:cubicBezTo>
                  <a:cubicBezTo>
                    <a:pt x="468" y="3322"/>
                    <a:pt x="469" y="3341"/>
                    <a:pt x="471" y="3360"/>
                  </a:cubicBezTo>
                  <a:cubicBezTo>
                    <a:pt x="472" y="3376"/>
                    <a:pt x="472" y="3393"/>
                    <a:pt x="472" y="3409"/>
                  </a:cubicBezTo>
                  <a:cubicBezTo>
                    <a:pt x="472" y="3436"/>
                    <a:pt x="471" y="3463"/>
                    <a:pt x="469" y="3490"/>
                  </a:cubicBezTo>
                  <a:cubicBezTo>
                    <a:pt x="469" y="3492"/>
                    <a:pt x="473" y="3494"/>
                    <a:pt x="473" y="3491"/>
                  </a:cubicBezTo>
                  <a:cubicBezTo>
                    <a:pt x="479" y="3454"/>
                    <a:pt x="485" y="3417"/>
                    <a:pt x="491" y="3380"/>
                  </a:cubicBezTo>
                  <a:cubicBezTo>
                    <a:pt x="494" y="3352"/>
                    <a:pt x="495" y="3324"/>
                    <a:pt x="495" y="3295"/>
                  </a:cubicBezTo>
                  <a:cubicBezTo>
                    <a:pt x="495" y="3287"/>
                    <a:pt x="495" y="3279"/>
                    <a:pt x="495" y="3271"/>
                  </a:cubicBezTo>
                  <a:cubicBezTo>
                    <a:pt x="496" y="3259"/>
                    <a:pt x="497" y="3248"/>
                    <a:pt x="499" y="3237"/>
                  </a:cubicBezTo>
                  <a:cubicBezTo>
                    <a:pt x="520" y="3244"/>
                    <a:pt x="541" y="3251"/>
                    <a:pt x="561" y="3259"/>
                  </a:cubicBezTo>
                  <a:cubicBezTo>
                    <a:pt x="605" y="3276"/>
                    <a:pt x="657" y="3272"/>
                    <a:pt x="702" y="3284"/>
                  </a:cubicBezTo>
                  <a:cubicBezTo>
                    <a:pt x="781" y="3306"/>
                    <a:pt x="861" y="3320"/>
                    <a:pt x="943" y="3327"/>
                  </a:cubicBezTo>
                  <a:cubicBezTo>
                    <a:pt x="1018" y="3332"/>
                    <a:pt x="1092" y="3339"/>
                    <a:pt x="1167" y="3348"/>
                  </a:cubicBezTo>
                  <a:cubicBezTo>
                    <a:pt x="1161" y="3393"/>
                    <a:pt x="1158" y="3438"/>
                    <a:pt x="1158" y="3483"/>
                  </a:cubicBezTo>
                  <a:cubicBezTo>
                    <a:pt x="1158" y="3486"/>
                    <a:pt x="1158" y="3489"/>
                    <a:pt x="1158" y="3492"/>
                  </a:cubicBezTo>
                  <a:cubicBezTo>
                    <a:pt x="1158" y="3539"/>
                    <a:pt x="1140" y="3584"/>
                    <a:pt x="1158" y="3630"/>
                  </a:cubicBezTo>
                  <a:cubicBezTo>
                    <a:pt x="1158" y="3631"/>
                    <a:pt x="1159" y="3631"/>
                    <a:pt x="1159" y="3631"/>
                  </a:cubicBezTo>
                  <a:cubicBezTo>
                    <a:pt x="1159" y="3632"/>
                    <a:pt x="1160" y="3632"/>
                    <a:pt x="1160" y="3632"/>
                  </a:cubicBezTo>
                  <a:cubicBezTo>
                    <a:pt x="1161" y="3632"/>
                    <a:pt x="1161" y="3632"/>
                    <a:pt x="1162" y="3631"/>
                  </a:cubicBezTo>
                  <a:cubicBezTo>
                    <a:pt x="1162" y="3631"/>
                    <a:pt x="1163" y="3631"/>
                    <a:pt x="1163" y="3630"/>
                  </a:cubicBezTo>
                  <a:cubicBezTo>
                    <a:pt x="1178" y="3590"/>
                    <a:pt x="1169" y="3544"/>
                    <a:pt x="1176" y="3502"/>
                  </a:cubicBezTo>
                  <a:cubicBezTo>
                    <a:pt x="1181" y="3468"/>
                    <a:pt x="1184" y="3434"/>
                    <a:pt x="1184" y="3400"/>
                  </a:cubicBezTo>
                  <a:cubicBezTo>
                    <a:pt x="1184" y="3383"/>
                    <a:pt x="1184" y="3366"/>
                    <a:pt x="1182" y="3349"/>
                  </a:cubicBezTo>
                  <a:lnTo>
                    <a:pt x="1207" y="3352"/>
                  </a:lnTo>
                  <a:cubicBezTo>
                    <a:pt x="1245" y="3357"/>
                    <a:pt x="1281" y="3362"/>
                    <a:pt x="1318" y="3365"/>
                  </a:cubicBezTo>
                  <a:cubicBezTo>
                    <a:pt x="1320" y="3371"/>
                    <a:pt x="1322" y="3378"/>
                    <a:pt x="1322" y="3384"/>
                  </a:cubicBezTo>
                  <a:cubicBezTo>
                    <a:pt x="1322" y="3385"/>
                    <a:pt x="1322" y="3385"/>
                    <a:pt x="1323" y="3386"/>
                  </a:cubicBezTo>
                  <a:cubicBezTo>
                    <a:pt x="1323" y="3386"/>
                    <a:pt x="1323" y="3387"/>
                    <a:pt x="1324" y="3387"/>
                  </a:cubicBezTo>
                  <a:cubicBezTo>
                    <a:pt x="1325" y="3387"/>
                    <a:pt x="1325" y="3387"/>
                    <a:pt x="1326" y="3387"/>
                  </a:cubicBezTo>
                  <a:cubicBezTo>
                    <a:pt x="1326" y="3387"/>
                    <a:pt x="1327" y="3387"/>
                    <a:pt x="1328" y="3387"/>
                  </a:cubicBezTo>
                  <a:lnTo>
                    <a:pt x="1329" y="3386"/>
                  </a:lnTo>
                  <a:cubicBezTo>
                    <a:pt x="1329" y="3385"/>
                    <a:pt x="1329" y="3385"/>
                    <a:pt x="1329" y="3384"/>
                  </a:cubicBezTo>
                  <a:cubicBezTo>
                    <a:pt x="1330" y="3378"/>
                    <a:pt x="1332" y="3372"/>
                    <a:pt x="1335" y="3366"/>
                  </a:cubicBezTo>
                  <a:lnTo>
                    <a:pt x="1346" y="3366"/>
                  </a:lnTo>
                  <a:cubicBezTo>
                    <a:pt x="1347" y="3376"/>
                    <a:pt x="1349" y="3386"/>
                    <a:pt x="1352" y="3396"/>
                  </a:cubicBezTo>
                  <a:cubicBezTo>
                    <a:pt x="1356" y="3417"/>
                    <a:pt x="1359" y="3438"/>
                    <a:pt x="1359" y="3460"/>
                  </a:cubicBezTo>
                  <a:cubicBezTo>
                    <a:pt x="1359" y="3466"/>
                    <a:pt x="1358" y="3473"/>
                    <a:pt x="1358" y="3480"/>
                  </a:cubicBezTo>
                  <a:lnTo>
                    <a:pt x="1359" y="3481"/>
                  </a:lnTo>
                  <a:lnTo>
                    <a:pt x="1360" y="3481"/>
                  </a:lnTo>
                  <a:cubicBezTo>
                    <a:pt x="1361" y="3481"/>
                    <a:pt x="1361" y="3481"/>
                    <a:pt x="1361" y="3481"/>
                  </a:cubicBezTo>
                  <a:cubicBezTo>
                    <a:pt x="1362" y="3481"/>
                    <a:pt x="1362" y="3480"/>
                    <a:pt x="1362" y="3480"/>
                  </a:cubicBezTo>
                  <a:lnTo>
                    <a:pt x="1363" y="3480"/>
                  </a:lnTo>
                  <a:cubicBezTo>
                    <a:pt x="1369" y="3456"/>
                    <a:pt x="1373" y="3431"/>
                    <a:pt x="1374" y="3407"/>
                  </a:cubicBezTo>
                  <a:cubicBezTo>
                    <a:pt x="1374" y="3404"/>
                    <a:pt x="1374" y="3401"/>
                    <a:pt x="1374" y="3399"/>
                  </a:cubicBezTo>
                  <a:cubicBezTo>
                    <a:pt x="1374" y="3388"/>
                    <a:pt x="1373" y="3378"/>
                    <a:pt x="1372" y="3368"/>
                  </a:cubicBezTo>
                  <a:lnTo>
                    <a:pt x="1379" y="3368"/>
                  </a:lnTo>
                  <a:cubicBezTo>
                    <a:pt x="1382" y="3388"/>
                    <a:pt x="1384" y="3409"/>
                    <a:pt x="1384" y="3430"/>
                  </a:cubicBezTo>
                  <a:cubicBezTo>
                    <a:pt x="1384" y="3433"/>
                    <a:pt x="1384" y="3436"/>
                    <a:pt x="1384" y="3439"/>
                  </a:cubicBezTo>
                  <a:cubicBezTo>
                    <a:pt x="1386" y="3473"/>
                    <a:pt x="1391" y="3507"/>
                    <a:pt x="1392" y="3541"/>
                  </a:cubicBezTo>
                  <a:cubicBezTo>
                    <a:pt x="1392" y="3544"/>
                    <a:pt x="1398" y="3544"/>
                    <a:pt x="1398" y="3541"/>
                  </a:cubicBezTo>
                  <a:cubicBezTo>
                    <a:pt x="1399" y="3485"/>
                    <a:pt x="1406" y="3430"/>
                    <a:pt x="1408" y="3375"/>
                  </a:cubicBezTo>
                  <a:cubicBezTo>
                    <a:pt x="1408" y="3373"/>
                    <a:pt x="1408" y="3371"/>
                    <a:pt x="1408" y="3369"/>
                  </a:cubicBezTo>
                  <a:cubicBezTo>
                    <a:pt x="1418" y="3369"/>
                    <a:pt x="1427" y="3369"/>
                    <a:pt x="1436" y="3369"/>
                  </a:cubicBezTo>
                  <a:cubicBezTo>
                    <a:pt x="1535" y="3369"/>
                    <a:pt x="1632" y="3372"/>
                    <a:pt x="1729" y="3372"/>
                  </a:cubicBezTo>
                  <a:cubicBezTo>
                    <a:pt x="1822" y="3372"/>
                    <a:pt x="1914" y="3365"/>
                    <a:pt x="2006" y="3365"/>
                  </a:cubicBezTo>
                  <a:cubicBezTo>
                    <a:pt x="2029" y="3365"/>
                    <a:pt x="2052" y="3364"/>
                    <a:pt x="2076" y="3362"/>
                  </a:cubicBezTo>
                  <a:cubicBezTo>
                    <a:pt x="2077" y="3413"/>
                    <a:pt x="2081" y="3465"/>
                    <a:pt x="2082" y="3516"/>
                  </a:cubicBezTo>
                  <a:cubicBezTo>
                    <a:pt x="2082" y="3519"/>
                    <a:pt x="2087" y="3519"/>
                    <a:pt x="2087" y="3516"/>
                  </a:cubicBezTo>
                  <a:cubicBezTo>
                    <a:pt x="2087" y="3488"/>
                    <a:pt x="2095" y="3461"/>
                    <a:pt x="2097" y="3434"/>
                  </a:cubicBezTo>
                  <a:cubicBezTo>
                    <a:pt x="2098" y="3406"/>
                    <a:pt x="2099" y="3385"/>
                    <a:pt x="2100" y="3360"/>
                  </a:cubicBezTo>
                  <a:lnTo>
                    <a:pt x="2116" y="3360"/>
                  </a:lnTo>
                  <a:cubicBezTo>
                    <a:pt x="2116" y="3368"/>
                    <a:pt x="2118" y="3375"/>
                    <a:pt x="2118" y="3380"/>
                  </a:cubicBezTo>
                  <a:cubicBezTo>
                    <a:pt x="2120" y="3406"/>
                    <a:pt x="2118" y="3432"/>
                    <a:pt x="2118" y="3457"/>
                  </a:cubicBezTo>
                  <a:cubicBezTo>
                    <a:pt x="2118" y="3461"/>
                    <a:pt x="2125" y="3462"/>
                    <a:pt x="2125" y="3457"/>
                  </a:cubicBezTo>
                  <a:cubicBezTo>
                    <a:pt x="2125" y="3448"/>
                    <a:pt x="2130" y="3442"/>
                    <a:pt x="2130" y="3433"/>
                  </a:cubicBezTo>
                  <a:cubicBezTo>
                    <a:pt x="2130" y="3419"/>
                    <a:pt x="2131" y="3404"/>
                    <a:pt x="2130" y="3390"/>
                  </a:cubicBezTo>
                  <a:cubicBezTo>
                    <a:pt x="2130" y="3381"/>
                    <a:pt x="2130" y="3371"/>
                    <a:pt x="2130" y="3359"/>
                  </a:cubicBezTo>
                  <a:lnTo>
                    <a:pt x="2155" y="3359"/>
                  </a:lnTo>
                  <a:cubicBezTo>
                    <a:pt x="2156" y="3371"/>
                    <a:pt x="2158" y="3382"/>
                    <a:pt x="2162" y="3393"/>
                  </a:cubicBezTo>
                  <a:lnTo>
                    <a:pt x="2163" y="3393"/>
                  </a:lnTo>
                  <a:cubicBezTo>
                    <a:pt x="2163" y="3394"/>
                    <a:pt x="2163" y="3394"/>
                    <a:pt x="2164" y="3395"/>
                  </a:cubicBezTo>
                  <a:lnTo>
                    <a:pt x="2165" y="3395"/>
                  </a:lnTo>
                  <a:cubicBezTo>
                    <a:pt x="2166" y="3395"/>
                    <a:pt x="2167" y="3395"/>
                    <a:pt x="2167" y="3395"/>
                  </a:cubicBezTo>
                  <a:cubicBezTo>
                    <a:pt x="2168" y="3394"/>
                    <a:pt x="2168" y="3394"/>
                    <a:pt x="2168" y="3393"/>
                  </a:cubicBezTo>
                  <a:lnTo>
                    <a:pt x="2169" y="3393"/>
                  </a:lnTo>
                  <a:cubicBezTo>
                    <a:pt x="2173" y="3382"/>
                    <a:pt x="2175" y="3371"/>
                    <a:pt x="2176" y="3359"/>
                  </a:cubicBezTo>
                  <a:cubicBezTo>
                    <a:pt x="2221" y="3357"/>
                    <a:pt x="2265" y="3354"/>
                    <a:pt x="2310" y="3349"/>
                  </a:cubicBezTo>
                  <a:lnTo>
                    <a:pt x="2348" y="3345"/>
                  </a:lnTo>
                  <a:cubicBezTo>
                    <a:pt x="2348" y="3354"/>
                    <a:pt x="2348" y="3364"/>
                    <a:pt x="2348" y="3374"/>
                  </a:cubicBezTo>
                  <a:cubicBezTo>
                    <a:pt x="2348" y="3400"/>
                    <a:pt x="2357" y="3426"/>
                    <a:pt x="2358" y="3451"/>
                  </a:cubicBezTo>
                  <a:cubicBezTo>
                    <a:pt x="2359" y="3480"/>
                    <a:pt x="2360" y="3510"/>
                    <a:pt x="2361" y="3539"/>
                  </a:cubicBezTo>
                  <a:cubicBezTo>
                    <a:pt x="2362" y="3567"/>
                    <a:pt x="2369" y="3605"/>
                    <a:pt x="2363" y="3633"/>
                  </a:cubicBezTo>
                  <a:cubicBezTo>
                    <a:pt x="2363" y="3634"/>
                    <a:pt x="2363" y="3633"/>
                    <a:pt x="2364" y="3634"/>
                  </a:cubicBezTo>
                  <a:cubicBezTo>
                    <a:pt x="2365" y="3634"/>
                    <a:pt x="2364" y="3635"/>
                    <a:pt x="2365" y="3635"/>
                  </a:cubicBezTo>
                  <a:lnTo>
                    <a:pt x="2366" y="3635"/>
                  </a:lnTo>
                  <a:lnTo>
                    <a:pt x="2367" y="3635"/>
                  </a:lnTo>
                  <a:cubicBezTo>
                    <a:pt x="2367" y="3635"/>
                    <a:pt x="2368" y="3635"/>
                    <a:pt x="2368" y="3634"/>
                  </a:cubicBezTo>
                  <a:cubicBezTo>
                    <a:pt x="2382" y="3581"/>
                    <a:pt x="2378" y="3524"/>
                    <a:pt x="2380" y="3469"/>
                  </a:cubicBezTo>
                  <a:cubicBezTo>
                    <a:pt x="2381" y="3459"/>
                    <a:pt x="2381" y="3448"/>
                    <a:pt x="2381" y="3438"/>
                  </a:cubicBezTo>
                  <a:cubicBezTo>
                    <a:pt x="2381" y="3427"/>
                    <a:pt x="2381" y="3418"/>
                    <a:pt x="2380" y="3407"/>
                  </a:cubicBezTo>
                  <a:cubicBezTo>
                    <a:pt x="2378" y="3394"/>
                    <a:pt x="2378" y="3382"/>
                    <a:pt x="2378" y="3369"/>
                  </a:cubicBezTo>
                  <a:cubicBezTo>
                    <a:pt x="2378" y="3360"/>
                    <a:pt x="2378" y="3351"/>
                    <a:pt x="2379" y="3342"/>
                  </a:cubicBezTo>
                  <a:cubicBezTo>
                    <a:pt x="2431" y="3338"/>
                    <a:pt x="2484" y="3332"/>
                    <a:pt x="2536" y="3322"/>
                  </a:cubicBezTo>
                  <a:cubicBezTo>
                    <a:pt x="2539" y="3388"/>
                    <a:pt x="2547" y="3454"/>
                    <a:pt x="2549" y="3519"/>
                  </a:cubicBezTo>
                  <a:cubicBezTo>
                    <a:pt x="2549" y="3519"/>
                    <a:pt x="2549" y="3520"/>
                    <a:pt x="2550" y="3520"/>
                  </a:cubicBezTo>
                  <a:cubicBezTo>
                    <a:pt x="2550" y="3520"/>
                    <a:pt x="2550" y="3521"/>
                    <a:pt x="2551" y="3521"/>
                  </a:cubicBezTo>
                  <a:lnTo>
                    <a:pt x="2552" y="3521"/>
                  </a:lnTo>
                  <a:lnTo>
                    <a:pt x="2553" y="3521"/>
                  </a:lnTo>
                  <a:lnTo>
                    <a:pt x="2554" y="3520"/>
                  </a:lnTo>
                  <a:lnTo>
                    <a:pt x="2554" y="3519"/>
                  </a:lnTo>
                  <a:cubicBezTo>
                    <a:pt x="2556" y="3451"/>
                    <a:pt x="2559" y="3383"/>
                    <a:pt x="2561" y="3316"/>
                  </a:cubicBezTo>
                  <a:cubicBezTo>
                    <a:pt x="2566" y="3314"/>
                    <a:pt x="2571" y="3313"/>
                    <a:pt x="2576" y="3311"/>
                  </a:cubicBezTo>
                  <a:lnTo>
                    <a:pt x="2604" y="3304"/>
                  </a:lnTo>
                  <a:cubicBezTo>
                    <a:pt x="2604" y="3311"/>
                    <a:pt x="2604" y="3320"/>
                    <a:pt x="2604" y="3327"/>
                  </a:cubicBezTo>
                  <a:cubicBezTo>
                    <a:pt x="2604" y="3338"/>
                    <a:pt x="2611" y="3345"/>
                    <a:pt x="2611" y="3357"/>
                  </a:cubicBezTo>
                  <a:cubicBezTo>
                    <a:pt x="2611" y="3360"/>
                    <a:pt x="2616" y="3360"/>
                    <a:pt x="2616" y="3357"/>
                  </a:cubicBezTo>
                  <a:cubicBezTo>
                    <a:pt x="2616" y="3355"/>
                    <a:pt x="2616" y="3353"/>
                    <a:pt x="2616" y="3351"/>
                  </a:cubicBezTo>
                  <a:cubicBezTo>
                    <a:pt x="2616" y="3347"/>
                    <a:pt x="2616" y="3343"/>
                    <a:pt x="2615" y="3339"/>
                  </a:cubicBezTo>
                  <a:cubicBezTo>
                    <a:pt x="2614" y="3336"/>
                    <a:pt x="2614" y="3333"/>
                    <a:pt x="2614" y="3330"/>
                  </a:cubicBezTo>
                  <a:cubicBezTo>
                    <a:pt x="2614" y="3324"/>
                    <a:pt x="2615" y="3319"/>
                    <a:pt x="2616" y="3313"/>
                  </a:cubicBezTo>
                  <a:cubicBezTo>
                    <a:pt x="2616" y="3309"/>
                    <a:pt x="2618" y="3304"/>
                    <a:pt x="2619" y="3299"/>
                  </a:cubicBezTo>
                  <a:lnTo>
                    <a:pt x="2659" y="3289"/>
                  </a:lnTo>
                  <a:cubicBezTo>
                    <a:pt x="2665" y="3316"/>
                    <a:pt x="2669" y="3343"/>
                    <a:pt x="2670" y="3371"/>
                  </a:cubicBezTo>
                  <a:cubicBezTo>
                    <a:pt x="2670" y="3371"/>
                    <a:pt x="2670" y="3372"/>
                    <a:pt x="2671" y="3372"/>
                  </a:cubicBezTo>
                  <a:lnTo>
                    <a:pt x="2672" y="3372"/>
                  </a:lnTo>
                  <a:lnTo>
                    <a:pt x="2673" y="3372"/>
                  </a:lnTo>
                  <a:lnTo>
                    <a:pt x="2674" y="3371"/>
                  </a:lnTo>
                  <a:cubicBezTo>
                    <a:pt x="2674" y="3353"/>
                    <a:pt x="2680" y="3336"/>
                    <a:pt x="2680" y="3319"/>
                  </a:cubicBezTo>
                  <a:cubicBezTo>
                    <a:pt x="2680" y="3307"/>
                    <a:pt x="2680" y="3295"/>
                    <a:pt x="2678" y="3283"/>
                  </a:cubicBezTo>
                  <a:lnTo>
                    <a:pt x="2696" y="3278"/>
                  </a:lnTo>
                  <a:cubicBezTo>
                    <a:pt x="2705" y="3276"/>
                    <a:pt x="2715" y="3272"/>
                    <a:pt x="2724" y="3269"/>
                  </a:cubicBezTo>
                  <a:cubicBezTo>
                    <a:pt x="2725" y="3301"/>
                    <a:pt x="2728" y="3332"/>
                    <a:pt x="2732" y="3364"/>
                  </a:cubicBezTo>
                  <a:cubicBezTo>
                    <a:pt x="2736" y="3399"/>
                    <a:pt x="2736" y="3436"/>
                    <a:pt x="2742" y="3471"/>
                  </a:cubicBezTo>
                  <a:lnTo>
                    <a:pt x="2742" y="3472"/>
                  </a:lnTo>
                  <a:lnTo>
                    <a:pt x="2743" y="3472"/>
                  </a:lnTo>
                  <a:cubicBezTo>
                    <a:pt x="2743" y="3473"/>
                    <a:pt x="2744" y="3473"/>
                    <a:pt x="2744" y="3473"/>
                  </a:cubicBezTo>
                  <a:cubicBezTo>
                    <a:pt x="2745" y="3473"/>
                    <a:pt x="2744" y="3472"/>
                    <a:pt x="2745" y="3472"/>
                  </a:cubicBezTo>
                  <a:cubicBezTo>
                    <a:pt x="2746" y="3471"/>
                    <a:pt x="2746" y="3472"/>
                    <a:pt x="2746" y="3472"/>
                  </a:cubicBezTo>
                  <a:cubicBezTo>
                    <a:pt x="2746" y="3471"/>
                    <a:pt x="2746" y="3471"/>
                    <a:pt x="2746" y="3471"/>
                  </a:cubicBezTo>
                  <a:cubicBezTo>
                    <a:pt x="2751" y="3426"/>
                    <a:pt x="2754" y="3380"/>
                    <a:pt x="2754" y="3335"/>
                  </a:cubicBezTo>
                  <a:cubicBezTo>
                    <a:pt x="2754" y="3309"/>
                    <a:pt x="2753" y="3284"/>
                    <a:pt x="2751" y="3259"/>
                  </a:cubicBezTo>
                  <a:cubicBezTo>
                    <a:pt x="2766" y="3253"/>
                    <a:pt x="2781" y="3247"/>
                    <a:pt x="2796" y="3241"/>
                  </a:cubicBezTo>
                  <a:cubicBezTo>
                    <a:pt x="2799" y="3282"/>
                    <a:pt x="2803" y="3323"/>
                    <a:pt x="2804" y="3364"/>
                  </a:cubicBezTo>
                  <a:lnTo>
                    <a:pt x="2805" y="3365"/>
                  </a:lnTo>
                  <a:lnTo>
                    <a:pt x="2806" y="3365"/>
                  </a:lnTo>
                  <a:cubicBezTo>
                    <a:pt x="2807" y="3365"/>
                    <a:pt x="2807" y="3365"/>
                    <a:pt x="2807" y="3365"/>
                  </a:cubicBezTo>
                  <a:cubicBezTo>
                    <a:pt x="2808" y="3365"/>
                    <a:pt x="2808" y="3364"/>
                    <a:pt x="2808" y="3364"/>
                  </a:cubicBezTo>
                  <a:cubicBezTo>
                    <a:pt x="2808" y="3320"/>
                    <a:pt x="2814" y="3276"/>
                    <a:pt x="2817" y="3232"/>
                  </a:cubicBezTo>
                  <a:lnTo>
                    <a:pt x="2851" y="3218"/>
                  </a:lnTo>
                  <a:cubicBezTo>
                    <a:pt x="2855" y="3230"/>
                    <a:pt x="2858" y="3243"/>
                    <a:pt x="2859" y="3256"/>
                  </a:cubicBezTo>
                  <a:lnTo>
                    <a:pt x="2859" y="3257"/>
                  </a:lnTo>
                  <a:lnTo>
                    <a:pt x="2860" y="3258"/>
                  </a:lnTo>
                  <a:lnTo>
                    <a:pt x="2861" y="3258"/>
                  </a:lnTo>
                  <a:cubicBezTo>
                    <a:pt x="2862" y="3258"/>
                    <a:pt x="2862" y="3258"/>
                    <a:pt x="2863" y="3258"/>
                  </a:cubicBezTo>
                  <a:lnTo>
                    <a:pt x="2863" y="3257"/>
                  </a:lnTo>
                  <a:cubicBezTo>
                    <a:pt x="2864" y="3257"/>
                    <a:pt x="2864" y="3256"/>
                    <a:pt x="2864" y="3256"/>
                  </a:cubicBezTo>
                  <a:cubicBezTo>
                    <a:pt x="2865" y="3244"/>
                    <a:pt x="2867" y="3232"/>
                    <a:pt x="2870" y="3220"/>
                  </a:cubicBezTo>
                  <a:cubicBezTo>
                    <a:pt x="2871" y="3216"/>
                    <a:pt x="2871" y="3213"/>
                    <a:pt x="2872" y="3209"/>
                  </a:cubicBezTo>
                  <a:cubicBezTo>
                    <a:pt x="2882" y="3204"/>
                    <a:pt x="2892" y="3199"/>
                    <a:pt x="2902" y="3193"/>
                  </a:cubicBezTo>
                  <a:cubicBezTo>
                    <a:pt x="2914" y="3186"/>
                    <a:pt x="2926" y="3178"/>
                    <a:pt x="2938" y="3169"/>
                  </a:cubicBezTo>
                  <a:cubicBezTo>
                    <a:pt x="2957" y="3154"/>
                    <a:pt x="2972" y="3130"/>
                    <a:pt x="2995" y="3119"/>
                  </a:cubicBezTo>
                  <a:cubicBezTo>
                    <a:pt x="3007" y="3111"/>
                    <a:pt x="3017" y="3101"/>
                    <a:pt x="3024" y="3089"/>
                  </a:cubicBezTo>
                  <a:cubicBezTo>
                    <a:pt x="3025" y="3086"/>
                    <a:pt x="3026" y="3084"/>
                    <a:pt x="3027" y="3082"/>
                  </a:cubicBezTo>
                  <a:cubicBezTo>
                    <a:pt x="3025" y="3115"/>
                    <a:pt x="3031" y="3153"/>
                    <a:pt x="3031" y="3180"/>
                  </a:cubicBezTo>
                  <a:cubicBezTo>
                    <a:pt x="3031" y="3255"/>
                    <a:pt x="3023" y="3328"/>
                    <a:pt x="3022" y="3403"/>
                  </a:cubicBezTo>
                  <a:cubicBezTo>
                    <a:pt x="3025" y="3502"/>
                    <a:pt x="3041" y="3596"/>
                    <a:pt x="3051" y="3689"/>
                  </a:cubicBezTo>
                  <a:lnTo>
                    <a:pt x="3051" y="3687"/>
                  </a:lnTo>
                  <a:moveTo>
                    <a:pt x="3004" y="2326"/>
                  </a:moveTo>
                  <a:cubicBezTo>
                    <a:pt x="3004" y="2509"/>
                    <a:pt x="3014" y="2691"/>
                    <a:pt x="3021" y="2874"/>
                  </a:cubicBezTo>
                  <a:cubicBezTo>
                    <a:pt x="3020" y="2874"/>
                    <a:pt x="3020" y="2874"/>
                    <a:pt x="3020" y="2874"/>
                  </a:cubicBezTo>
                  <a:cubicBezTo>
                    <a:pt x="3019" y="2875"/>
                    <a:pt x="3017" y="2876"/>
                    <a:pt x="3017" y="2877"/>
                  </a:cubicBezTo>
                  <a:cubicBezTo>
                    <a:pt x="3016" y="2879"/>
                    <a:pt x="3015" y="2880"/>
                    <a:pt x="3015" y="2881"/>
                  </a:cubicBezTo>
                  <a:cubicBezTo>
                    <a:pt x="3013" y="2898"/>
                    <a:pt x="3008" y="2914"/>
                    <a:pt x="2999" y="2928"/>
                  </a:cubicBezTo>
                  <a:cubicBezTo>
                    <a:pt x="2996" y="2802"/>
                    <a:pt x="2975" y="2675"/>
                    <a:pt x="2967" y="2549"/>
                  </a:cubicBezTo>
                  <a:cubicBezTo>
                    <a:pt x="2967" y="2548"/>
                    <a:pt x="2967" y="2548"/>
                    <a:pt x="2967" y="2548"/>
                  </a:cubicBezTo>
                  <a:lnTo>
                    <a:pt x="2966" y="2547"/>
                  </a:lnTo>
                  <a:lnTo>
                    <a:pt x="2965" y="2547"/>
                  </a:lnTo>
                  <a:cubicBezTo>
                    <a:pt x="2964" y="2547"/>
                    <a:pt x="2964" y="2547"/>
                    <a:pt x="2963" y="2547"/>
                  </a:cubicBezTo>
                  <a:cubicBezTo>
                    <a:pt x="2963" y="2547"/>
                    <a:pt x="2963" y="2548"/>
                    <a:pt x="2962" y="2548"/>
                  </a:cubicBezTo>
                  <a:lnTo>
                    <a:pt x="2962" y="2549"/>
                  </a:lnTo>
                  <a:cubicBezTo>
                    <a:pt x="2967" y="2686"/>
                    <a:pt x="2971" y="2823"/>
                    <a:pt x="2971" y="2960"/>
                  </a:cubicBezTo>
                  <a:lnTo>
                    <a:pt x="2971" y="2961"/>
                  </a:lnTo>
                  <a:cubicBezTo>
                    <a:pt x="2971" y="2962"/>
                    <a:pt x="2971" y="2964"/>
                    <a:pt x="2972" y="2966"/>
                  </a:cubicBezTo>
                  <a:cubicBezTo>
                    <a:pt x="2969" y="2970"/>
                    <a:pt x="2965" y="2974"/>
                    <a:pt x="2961" y="2978"/>
                  </a:cubicBezTo>
                  <a:cubicBezTo>
                    <a:pt x="2958" y="2952"/>
                    <a:pt x="2953" y="2927"/>
                    <a:pt x="2951" y="2901"/>
                  </a:cubicBezTo>
                  <a:cubicBezTo>
                    <a:pt x="2949" y="2875"/>
                    <a:pt x="2945" y="2845"/>
                    <a:pt x="2941" y="2817"/>
                  </a:cubicBezTo>
                  <a:cubicBezTo>
                    <a:pt x="2941" y="2813"/>
                    <a:pt x="2934" y="2814"/>
                    <a:pt x="2935" y="2818"/>
                  </a:cubicBezTo>
                  <a:cubicBezTo>
                    <a:pt x="2936" y="2843"/>
                    <a:pt x="2937" y="2869"/>
                    <a:pt x="2937" y="2895"/>
                  </a:cubicBezTo>
                  <a:cubicBezTo>
                    <a:pt x="2937" y="2929"/>
                    <a:pt x="2936" y="2962"/>
                    <a:pt x="2933" y="2996"/>
                  </a:cubicBezTo>
                  <a:lnTo>
                    <a:pt x="2933" y="2997"/>
                  </a:lnTo>
                  <a:cubicBezTo>
                    <a:pt x="2933" y="2999"/>
                    <a:pt x="2933" y="3002"/>
                    <a:pt x="2934" y="3003"/>
                  </a:cubicBezTo>
                  <a:lnTo>
                    <a:pt x="2929" y="3008"/>
                  </a:lnTo>
                  <a:lnTo>
                    <a:pt x="2922" y="3011"/>
                  </a:lnTo>
                  <a:cubicBezTo>
                    <a:pt x="2922" y="3000"/>
                    <a:pt x="2922" y="2989"/>
                    <a:pt x="2922" y="2978"/>
                  </a:cubicBezTo>
                  <a:cubicBezTo>
                    <a:pt x="2920" y="2952"/>
                    <a:pt x="2918" y="2926"/>
                    <a:pt x="2918" y="2900"/>
                  </a:cubicBezTo>
                  <a:cubicBezTo>
                    <a:pt x="2918" y="2899"/>
                    <a:pt x="2917" y="2898"/>
                    <a:pt x="2917" y="2898"/>
                  </a:cubicBezTo>
                  <a:cubicBezTo>
                    <a:pt x="2917" y="2897"/>
                    <a:pt x="2916" y="2897"/>
                    <a:pt x="2916" y="2897"/>
                  </a:cubicBezTo>
                  <a:cubicBezTo>
                    <a:pt x="2915" y="2896"/>
                    <a:pt x="2915" y="2896"/>
                    <a:pt x="2914" y="2896"/>
                  </a:cubicBezTo>
                  <a:cubicBezTo>
                    <a:pt x="2914" y="2896"/>
                    <a:pt x="2913" y="2896"/>
                    <a:pt x="2912" y="2897"/>
                  </a:cubicBezTo>
                  <a:cubicBezTo>
                    <a:pt x="2912" y="2897"/>
                    <a:pt x="2911" y="2897"/>
                    <a:pt x="2911" y="2898"/>
                  </a:cubicBezTo>
                  <a:cubicBezTo>
                    <a:pt x="2911" y="2898"/>
                    <a:pt x="2911" y="2899"/>
                    <a:pt x="2911" y="2900"/>
                  </a:cubicBezTo>
                  <a:cubicBezTo>
                    <a:pt x="2911" y="2926"/>
                    <a:pt x="2909" y="2952"/>
                    <a:pt x="2907" y="2978"/>
                  </a:cubicBezTo>
                  <a:cubicBezTo>
                    <a:pt x="2905" y="2992"/>
                    <a:pt x="2904" y="3006"/>
                    <a:pt x="2904" y="3019"/>
                  </a:cubicBezTo>
                  <a:lnTo>
                    <a:pt x="2888" y="3027"/>
                  </a:lnTo>
                  <a:cubicBezTo>
                    <a:pt x="2887" y="2964"/>
                    <a:pt x="2878" y="2904"/>
                    <a:pt x="2875" y="2842"/>
                  </a:cubicBezTo>
                  <a:cubicBezTo>
                    <a:pt x="2875" y="2841"/>
                    <a:pt x="2875" y="2841"/>
                    <a:pt x="2875" y="2840"/>
                  </a:cubicBezTo>
                  <a:lnTo>
                    <a:pt x="2874" y="2840"/>
                  </a:lnTo>
                  <a:cubicBezTo>
                    <a:pt x="2874" y="2839"/>
                    <a:pt x="2873" y="2839"/>
                    <a:pt x="2873" y="2839"/>
                  </a:cubicBezTo>
                  <a:cubicBezTo>
                    <a:pt x="2872" y="2839"/>
                    <a:pt x="2872" y="2839"/>
                    <a:pt x="2871" y="2840"/>
                  </a:cubicBezTo>
                  <a:cubicBezTo>
                    <a:pt x="2870" y="2841"/>
                    <a:pt x="2870" y="2841"/>
                    <a:pt x="2870" y="2842"/>
                  </a:cubicBezTo>
                  <a:cubicBezTo>
                    <a:pt x="2868" y="2906"/>
                    <a:pt x="2871" y="2969"/>
                    <a:pt x="2870" y="3034"/>
                  </a:cubicBezTo>
                  <a:lnTo>
                    <a:pt x="2848" y="3044"/>
                  </a:lnTo>
                  <a:cubicBezTo>
                    <a:pt x="2848" y="3043"/>
                    <a:pt x="2848" y="3042"/>
                    <a:pt x="2848" y="3041"/>
                  </a:cubicBezTo>
                  <a:cubicBezTo>
                    <a:pt x="2848" y="3035"/>
                    <a:pt x="2847" y="3029"/>
                    <a:pt x="2844" y="3025"/>
                  </a:cubicBezTo>
                  <a:cubicBezTo>
                    <a:pt x="2837" y="3014"/>
                    <a:pt x="2841" y="2992"/>
                    <a:pt x="2840" y="2979"/>
                  </a:cubicBezTo>
                  <a:lnTo>
                    <a:pt x="2840" y="2978"/>
                  </a:lnTo>
                  <a:cubicBezTo>
                    <a:pt x="2839" y="2978"/>
                    <a:pt x="2839" y="2977"/>
                    <a:pt x="2839" y="2977"/>
                  </a:cubicBezTo>
                  <a:cubicBezTo>
                    <a:pt x="2838" y="2977"/>
                    <a:pt x="2838" y="2977"/>
                    <a:pt x="2837" y="2977"/>
                  </a:cubicBezTo>
                  <a:lnTo>
                    <a:pt x="2836" y="2977"/>
                  </a:lnTo>
                  <a:cubicBezTo>
                    <a:pt x="2835" y="2977"/>
                    <a:pt x="2835" y="2978"/>
                    <a:pt x="2835" y="2978"/>
                  </a:cubicBezTo>
                  <a:lnTo>
                    <a:pt x="2834" y="2979"/>
                  </a:lnTo>
                  <a:cubicBezTo>
                    <a:pt x="2832" y="2991"/>
                    <a:pt x="2830" y="3003"/>
                    <a:pt x="2830" y="3015"/>
                  </a:cubicBezTo>
                  <a:cubicBezTo>
                    <a:pt x="2830" y="3019"/>
                    <a:pt x="2831" y="3023"/>
                    <a:pt x="2831" y="3026"/>
                  </a:cubicBezTo>
                  <a:cubicBezTo>
                    <a:pt x="2833" y="3034"/>
                    <a:pt x="2834" y="3041"/>
                    <a:pt x="2834" y="3048"/>
                  </a:cubicBezTo>
                  <a:cubicBezTo>
                    <a:pt x="2834" y="3049"/>
                    <a:pt x="2834" y="3049"/>
                    <a:pt x="2834" y="3049"/>
                  </a:cubicBezTo>
                  <a:cubicBezTo>
                    <a:pt x="2834" y="3049"/>
                    <a:pt x="2834" y="3051"/>
                    <a:pt x="2834" y="3052"/>
                  </a:cubicBezTo>
                  <a:lnTo>
                    <a:pt x="2831" y="3053"/>
                  </a:lnTo>
                  <a:lnTo>
                    <a:pt x="2819" y="3059"/>
                  </a:lnTo>
                  <a:cubicBezTo>
                    <a:pt x="2817" y="3042"/>
                    <a:pt x="2814" y="3026"/>
                    <a:pt x="2813" y="3009"/>
                  </a:cubicBezTo>
                  <a:cubicBezTo>
                    <a:pt x="2813" y="3008"/>
                    <a:pt x="2813" y="3008"/>
                    <a:pt x="2813" y="3007"/>
                  </a:cubicBezTo>
                  <a:cubicBezTo>
                    <a:pt x="2813" y="2986"/>
                    <a:pt x="2810" y="2965"/>
                    <a:pt x="2805" y="2945"/>
                  </a:cubicBezTo>
                  <a:cubicBezTo>
                    <a:pt x="2789" y="2901"/>
                    <a:pt x="2798" y="2849"/>
                    <a:pt x="2788" y="2803"/>
                  </a:cubicBezTo>
                  <a:lnTo>
                    <a:pt x="2788" y="2802"/>
                  </a:lnTo>
                  <a:cubicBezTo>
                    <a:pt x="2787" y="2802"/>
                    <a:pt x="2787" y="2801"/>
                    <a:pt x="2787" y="2801"/>
                  </a:cubicBezTo>
                  <a:cubicBezTo>
                    <a:pt x="2786" y="2801"/>
                    <a:pt x="2786" y="2801"/>
                    <a:pt x="2785" y="2801"/>
                  </a:cubicBezTo>
                  <a:lnTo>
                    <a:pt x="2784" y="2801"/>
                  </a:lnTo>
                  <a:cubicBezTo>
                    <a:pt x="2784" y="2801"/>
                    <a:pt x="2784" y="2802"/>
                    <a:pt x="2783" y="2802"/>
                  </a:cubicBezTo>
                  <a:lnTo>
                    <a:pt x="2783" y="2803"/>
                  </a:lnTo>
                  <a:cubicBezTo>
                    <a:pt x="2791" y="2893"/>
                    <a:pt x="2781" y="2981"/>
                    <a:pt x="2794" y="3071"/>
                  </a:cubicBezTo>
                  <a:cubicBezTo>
                    <a:pt x="2778" y="3078"/>
                    <a:pt x="2761" y="3085"/>
                    <a:pt x="2744" y="3092"/>
                  </a:cubicBezTo>
                  <a:cubicBezTo>
                    <a:pt x="2740" y="3043"/>
                    <a:pt x="2727" y="2994"/>
                    <a:pt x="2722" y="2944"/>
                  </a:cubicBezTo>
                  <a:cubicBezTo>
                    <a:pt x="2722" y="2943"/>
                    <a:pt x="2721" y="2943"/>
                    <a:pt x="2721" y="2943"/>
                  </a:cubicBezTo>
                  <a:cubicBezTo>
                    <a:pt x="2720" y="2942"/>
                    <a:pt x="2720" y="2942"/>
                    <a:pt x="2720" y="2942"/>
                  </a:cubicBezTo>
                  <a:cubicBezTo>
                    <a:pt x="2719" y="2942"/>
                    <a:pt x="2719" y="2942"/>
                    <a:pt x="2718" y="2943"/>
                  </a:cubicBezTo>
                  <a:cubicBezTo>
                    <a:pt x="2718" y="2943"/>
                    <a:pt x="2717" y="2943"/>
                    <a:pt x="2717" y="2944"/>
                  </a:cubicBezTo>
                  <a:cubicBezTo>
                    <a:pt x="2720" y="2986"/>
                    <a:pt x="2722" y="3028"/>
                    <a:pt x="2722" y="3070"/>
                  </a:cubicBezTo>
                  <a:cubicBezTo>
                    <a:pt x="2722" y="3081"/>
                    <a:pt x="2722" y="3091"/>
                    <a:pt x="2722" y="3102"/>
                  </a:cubicBezTo>
                  <a:lnTo>
                    <a:pt x="2687" y="3116"/>
                  </a:lnTo>
                  <a:lnTo>
                    <a:pt x="2680" y="3119"/>
                  </a:lnTo>
                  <a:cubicBezTo>
                    <a:pt x="2681" y="3117"/>
                    <a:pt x="2681" y="3116"/>
                    <a:pt x="2681" y="3114"/>
                  </a:cubicBezTo>
                  <a:cubicBezTo>
                    <a:pt x="2681" y="3110"/>
                    <a:pt x="2680" y="3107"/>
                    <a:pt x="2679" y="3104"/>
                  </a:cubicBezTo>
                  <a:cubicBezTo>
                    <a:pt x="2674" y="3093"/>
                    <a:pt x="2671" y="3081"/>
                    <a:pt x="2671" y="3069"/>
                  </a:cubicBezTo>
                  <a:cubicBezTo>
                    <a:pt x="2671" y="3065"/>
                    <a:pt x="2665" y="3066"/>
                    <a:pt x="2665" y="3069"/>
                  </a:cubicBezTo>
                  <a:cubicBezTo>
                    <a:pt x="2665" y="3079"/>
                    <a:pt x="2661" y="3089"/>
                    <a:pt x="2661" y="3098"/>
                  </a:cubicBezTo>
                  <a:cubicBezTo>
                    <a:pt x="2661" y="3102"/>
                    <a:pt x="2663" y="3105"/>
                    <a:pt x="2663" y="3109"/>
                  </a:cubicBezTo>
                  <a:cubicBezTo>
                    <a:pt x="2663" y="3112"/>
                    <a:pt x="2662" y="3120"/>
                    <a:pt x="2662" y="3125"/>
                  </a:cubicBezTo>
                  <a:lnTo>
                    <a:pt x="2656" y="3127"/>
                  </a:lnTo>
                  <a:cubicBezTo>
                    <a:pt x="2655" y="3114"/>
                    <a:pt x="2655" y="3101"/>
                    <a:pt x="2654" y="3089"/>
                  </a:cubicBezTo>
                  <a:cubicBezTo>
                    <a:pt x="2654" y="3069"/>
                    <a:pt x="2646" y="3051"/>
                    <a:pt x="2647" y="3031"/>
                  </a:cubicBezTo>
                  <a:cubicBezTo>
                    <a:pt x="2647" y="3028"/>
                    <a:pt x="2641" y="3027"/>
                    <a:pt x="2641" y="3031"/>
                  </a:cubicBezTo>
                  <a:cubicBezTo>
                    <a:pt x="2640" y="3049"/>
                    <a:pt x="2641" y="3066"/>
                    <a:pt x="2641" y="3084"/>
                  </a:cubicBezTo>
                  <a:cubicBezTo>
                    <a:pt x="2640" y="3099"/>
                    <a:pt x="2639" y="3114"/>
                    <a:pt x="2639" y="3129"/>
                  </a:cubicBezTo>
                  <a:cubicBezTo>
                    <a:pt x="2639" y="3130"/>
                    <a:pt x="2639" y="3131"/>
                    <a:pt x="2639" y="3133"/>
                  </a:cubicBezTo>
                  <a:lnTo>
                    <a:pt x="2616" y="3138"/>
                  </a:lnTo>
                  <a:cubicBezTo>
                    <a:pt x="2616" y="3135"/>
                    <a:pt x="2616" y="3131"/>
                    <a:pt x="2616" y="3131"/>
                  </a:cubicBezTo>
                  <a:cubicBezTo>
                    <a:pt x="2616" y="3115"/>
                    <a:pt x="2614" y="3099"/>
                    <a:pt x="2613" y="3084"/>
                  </a:cubicBezTo>
                  <a:cubicBezTo>
                    <a:pt x="2611" y="3055"/>
                    <a:pt x="2607" y="3026"/>
                    <a:pt x="2606" y="2997"/>
                  </a:cubicBezTo>
                  <a:cubicBezTo>
                    <a:pt x="2606" y="2993"/>
                    <a:pt x="2599" y="2993"/>
                    <a:pt x="2599" y="2997"/>
                  </a:cubicBezTo>
                  <a:cubicBezTo>
                    <a:pt x="2600" y="3008"/>
                    <a:pt x="2600" y="3019"/>
                    <a:pt x="2600" y="3030"/>
                  </a:cubicBezTo>
                  <a:cubicBezTo>
                    <a:pt x="2600" y="3052"/>
                    <a:pt x="2599" y="3073"/>
                    <a:pt x="2598" y="3095"/>
                  </a:cubicBezTo>
                  <a:cubicBezTo>
                    <a:pt x="2595" y="3111"/>
                    <a:pt x="2594" y="3127"/>
                    <a:pt x="2593" y="3143"/>
                  </a:cubicBezTo>
                  <a:lnTo>
                    <a:pt x="2563" y="3151"/>
                  </a:lnTo>
                  <a:lnTo>
                    <a:pt x="2563" y="3150"/>
                  </a:lnTo>
                  <a:cubicBezTo>
                    <a:pt x="2563" y="3149"/>
                    <a:pt x="2563" y="3149"/>
                    <a:pt x="2563" y="3148"/>
                  </a:cubicBezTo>
                  <a:cubicBezTo>
                    <a:pt x="2559" y="3141"/>
                    <a:pt x="2558" y="3134"/>
                    <a:pt x="2558" y="3126"/>
                  </a:cubicBezTo>
                  <a:cubicBezTo>
                    <a:pt x="2558" y="3125"/>
                    <a:pt x="2558" y="3123"/>
                    <a:pt x="2558" y="3122"/>
                  </a:cubicBezTo>
                  <a:cubicBezTo>
                    <a:pt x="2558" y="3118"/>
                    <a:pt x="2552" y="3117"/>
                    <a:pt x="2552" y="3122"/>
                  </a:cubicBezTo>
                  <a:cubicBezTo>
                    <a:pt x="2552" y="3126"/>
                    <a:pt x="2550" y="3135"/>
                    <a:pt x="2550" y="3141"/>
                  </a:cubicBezTo>
                  <a:cubicBezTo>
                    <a:pt x="2549" y="3142"/>
                    <a:pt x="2549" y="3143"/>
                    <a:pt x="2549" y="3144"/>
                  </a:cubicBezTo>
                  <a:cubicBezTo>
                    <a:pt x="2549" y="3147"/>
                    <a:pt x="2550" y="3150"/>
                    <a:pt x="2551" y="3153"/>
                  </a:cubicBezTo>
                  <a:cubicBezTo>
                    <a:pt x="2551" y="3154"/>
                    <a:pt x="2551" y="3154"/>
                    <a:pt x="2551" y="3154"/>
                  </a:cubicBezTo>
                  <a:cubicBezTo>
                    <a:pt x="2551" y="3155"/>
                    <a:pt x="2551" y="3155"/>
                    <a:pt x="2551" y="3155"/>
                  </a:cubicBezTo>
                  <a:lnTo>
                    <a:pt x="2532" y="3162"/>
                  </a:lnTo>
                  <a:cubicBezTo>
                    <a:pt x="2523" y="3165"/>
                    <a:pt x="2515" y="3167"/>
                    <a:pt x="2506" y="3170"/>
                  </a:cubicBezTo>
                  <a:cubicBezTo>
                    <a:pt x="2502" y="3132"/>
                    <a:pt x="2494" y="3094"/>
                    <a:pt x="2492" y="3056"/>
                  </a:cubicBezTo>
                  <a:cubicBezTo>
                    <a:pt x="2492" y="3035"/>
                    <a:pt x="2494" y="3011"/>
                    <a:pt x="2481" y="2993"/>
                  </a:cubicBezTo>
                  <a:cubicBezTo>
                    <a:pt x="2480" y="2993"/>
                    <a:pt x="2480" y="2992"/>
                    <a:pt x="2480" y="2992"/>
                  </a:cubicBezTo>
                  <a:cubicBezTo>
                    <a:pt x="2479" y="2992"/>
                    <a:pt x="2479" y="2992"/>
                    <a:pt x="2478" y="2992"/>
                  </a:cubicBezTo>
                  <a:lnTo>
                    <a:pt x="2477" y="2992"/>
                  </a:lnTo>
                  <a:cubicBezTo>
                    <a:pt x="2476" y="2993"/>
                    <a:pt x="2476" y="2993"/>
                    <a:pt x="2476" y="2993"/>
                  </a:cubicBezTo>
                  <a:cubicBezTo>
                    <a:pt x="2476" y="2994"/>
                    <a:pt x="2476" y="2994"/>
                    <a:pt x="2476" y="2995"/>
                  </a:cubicBezTo>
                  <a:lnTo>
                    <a:pt x="2476" y="2996"/>
                  </a:lnTo>
                  <a:cubicBezTo>
                    <a:pt x="2489" y="3019"/>
                    <a:pt x="2476" y="3059"/>
                    <a:pt x="2479" y="3083"/>
                  </a:cubicBezTo>
                  <a:cubicBezTo>
                    <a:pt x="2480" y="3094"/>
                    <a:pt x="2480" y="3105"/>
                    <a:pt x="2480" y="3116"/>
                  </a:cubicBezTo>
                  <a:cubicBezTo>
                    <a:pt x="2480" y="3137"/>
                    <a:pt x="2479" y="3157"/>
                    <a:pt x="2477" y="3177"/>
                  </a:cubicBezTo>
                  <a:cubicBezTo>
                    <a:pt x="2448" y="3184"/>
                    <a:pt x="2418" y="3190"/>
                    <a:pt x="2389" y="3194"/>
                  </a:cubicBezTo>
                  <a:cubicBezTo>
                    <a:pt x="2389" y="3147"/>
                    <a:pt x="2388" y="3100"/>
                    <a:pt x="2386" y="3053"/>
                  </a:cubicBezTo>
                  <a:cubicBezTo>
                    <a:pt x="2385" y="3017"/>
                    <a:pt x="2375" y="2983"/>
                    <a:pt x="2374" y="2947"/>
                  </a:cubicBezTo>
                  <a:cubicBezTo>
                    <a:pt x="2374" y="2927"/>
                    <a:pt x="2366" y="2905"/>
                    <a:pt x="2366" y="2885"/>
                  </a:cubicBezTo>
                  <a:cubicBezTo>
                    <a:pt x="2366" y="2884"/>
                    <a:pt x="2366" y="2882"/>
                    <a:pt x="2366" y="2881"/>
                  </a:cubicBezTo>
                  <a:cubicBezTo>
                    <a:pt x="2366" y="2851"/>
                    <a:pt x="2360" y="2821"/>
                    <a:pt x="2350" y="2793"/>
                  </a:cubicBezTo>
                  <a:cubicBezTo>
                    <a:pt x="2349" y="2790"/>
                    <a:pt x="2343" y="2792"/>
                    <a:pt x="2344" y="2795"/>
                  </a:cubicBezTo>
                  <a:cubicBezTo>
                    <a:pt x="2349" y="2817"/>
                    <a:pt x="2351" y="2839"/>
                    <a:pt x="2351" y="2862"/>
                  </a:cubicBezTo>
                  <a:cubicBezTo>
                    <a:pt x="2351" y="2872"/>
                    <a:pt x="2350" y="2883"/>
                    <a:pt x="2349" y="2894"/>
                  </a:cubicBezTo>
                  <a:cubicBezTo>
                    <a:pt x="2348" y="2918"/>
                    <a:pt x="2355" y="2946"/>
                    <a:pt x="2354" y="2971"/>
                  </a:cubicBezTo>
                  <a:cubicBezTo>
                    <a:pt x="2351" y="3046"/>
                    <a:pt x="2354" y="3122"/>
                    <a:pt x="2354" y="3198"/>
                  </a:cubicBezTo>
                  <a:lnTo>
                    <a:pt x="2345" y="3198"/>
                  </a:lnTo>
                  <a:cubicBezTo>
                    <a:pt x="2302" y="3201"/>
                    <a:pt x="2259" y="3208"/>
                    <a:pt x="2217" y="3219"/>
                  </a:cubicBezTo>
                  <a:cubicBezTo>
                    <a:pt x="2213" y="3220"/>
                    <a:pt x="2208" y="3221"/>
                    <a:pt x="2203" y="3222"/>
                  </a:cubicBezTo>
                  <a:lnTo>
                    <a:pt x="2128" y="3227"/>
                  </a:lnTo>
                  <a:lnTo>
                    <a:pt x="2115" y="3227"/>
                  </a:lnTo>
                  <a:cubicBezTo>
                    <a:pt x="2115" y="3217"/>
                    <a:pt x="2113" y="3208"/>
                    <a:pt x="2112" y="3199"/>
                  </a:cubicBezTo>
                  <a:cubicBezTo>
                    <a:pt x="2110" y="3190"/>
                    <a:pt x="2108" y="3181"/>
                    <a:pt x="2106" y="3172"/>
                  </a:cubicBezTo>
                  <a:lnTo>
                    <a:pt x="2106" y="3171"/>
                  </a:lnTo>
                  <a:cubicBezTo>
                    <a:pt x="2106" y="3170"/>
                    <a:pt x="2105" y="3170"/>
                    <a:pt x="2105" y="3170"/>
                  </a:cubicBezTo>
                  <a:cubicBezTo>
                    <a:pt x="2104" y="3169"/>
                    <a:pt x="2104" y="3169"/>
                    <a:pt x="2103" y="3169"/>
                  </a:cubicBezTo>
                  <a:lnTo>
                    <a:pt x="2102" y="3170"/>
                  </a:lnTo>
                  <a:cubicBezTo>
                    <a:pt x="2101" y="3171"/>
                    <a:pt x="2102" y="3170"/>
                    <a:pt x="2101" y="3171"/>
                  </a:cubicBezTo>
                  <a:cubicBezTo>
                    <a:pt x="2100" y="3172"/>
                    <a:pt x="2100" y="3172"/>
                    <a:pt x="2100" y="3172"/>
                  </a:cubicBezTo>
                  <a:cubicBezTo>
                    <a:pt x="2099" y="3181"/>
                    <a:pt x="2096" y="3189"/>
                    <a:pt x="2095" y="3197"/>
                  </a:cubicBezTo>
                  <a:cubicBezTo>
                    <a:pt x="2093" y="3207"/>
                    <a:pt x="2092" y="3218"/>
                    <a:pt x="2092" y="3228"/>
                  </a:cubicBezTo>
                  <a:lnTo>
                    <a:pt x="2082" y="3228"/>
                  </a:lnTo>
                  <a:lnTo>
                    <a:pt x="2068" y="3230"/>
                  </a:lnTo>
                  <a:cubicBezTo>
                    <a:pt x="2066" y="3210"/>
                    <a:pt x="2064" y="3191"/>
                    <a:pt x="2063" y="3172"/>
                  </a:cubicBezTo>
                  <a:cubicBezTo>
                    <a:pt x="2062" y="3153"/>
                    <a:pt x="2054" y="3133"/>
                    <a:pt x="2054" y="3113"/>
                  </a:cubicBezTo>
                  <a:cubicBezTo>
                    <a:pt x="2054" y="3110"/>
                    <a:pt x="2049" y="3110"/>
                    <a:pt x="2049" y="3113"/>
                  </a:cubicBezTo>
                  <a:cubicBezTo>
                    <a:pt x="2050" y="3122"/>
                    <a:pt x="2050" y="3132"/>
                    <a:pt x="2050" y="3142"/>
                  </a:cubicBezTo>
                  <a:cubicBezTo>
                    <a:pt x="2050" y="3151"/>
                    <a:pt x="2050" y="3161"/>
                    <a:pt x="2049" y="3170"/>
                  </a:cubicBezTo>
                  <a:cubicBezTo>
                    <a:pt x="2046" y="3190"/>
                    <a:pt x="2044" y="3212"/>
                    <a:pt x="2043" y="3233"/>
                  </a:cubicBezTo>
                  <a:lnTo>
                    <a:pt x="2016" y="3236"/>
                  </a:lnTo>
                  <a:cubicBezTo>
                    <a:pt x="2021" y="3194"/>
                    <a:pt x="2012" y="3152"/>
                    <a:pt x="2012" y="3110"/>
                  </a:cubicBezTo>
                  <a:cubicBezTo>
                    <a:pt x="2012" y="3058"/>
                    <a:pt x="2002" y="3004"/>
                    <a:pt x="2000" y="2951"/>
                  </a:cubicBezTo>
                  <a:lnTo>
                    <a:pt x="1999" y="2950"/>
                  </a:lnTo>
                  <a:cubicBezTo>
                    <a:pt x="1999" y="2950"/>
                    <a:pt x="2000" y="2950"/>
                    <a:pt x="1999" y="2949"/>
                  </a:cubicBezTo>
                  <a:cubicBezTo>
                    <a:pt x="1998" y="2948"/>
                    <a:pt x="1998" y="2949"/>
                    <a:pt x="1997" y="2949"/>
                  </a:cubicBezTo>
                  <a:cubicBezTo>
                    <a:pt x="1997" y="2949"/>
                    <a:pt x="1997" y="2948"/>
                    <a:pt x="1996" y="2949"/>
                  </a:cubicBezTo>
                  <a:cubicBezTo>
                    <a:pt x="1995" y="2950"/>
                    <a:pt x="1996" y="2950"/>
                    <a:pt x="1995" y="2950"/>
                  </a:cubicBezTo>
                  <a:lnTo>
                    <a:pt x="1995" y="2951"/>
                  </a:lnTo>
                  <a:cubicBezTo>
                    <a:pt x="1991" y="3045"/>
                    <a:pt x="1979" y="3144"/>
                    <a:pt x="1993" y="3237"/>
                  </a:cubicBezTo>
                  <a:lnTo>
                    <a:pt x="1913" y="3245"/>
                  </a:lnTo>
                  <a:cubicBezTo>
                    <a:pt x="1836" y="3246"/>
                    <a:pt x="1759" y="3251"/>
                    <a:pt x="1683" y="3259"/>
                  </a:cubicBezTo>
                  <a:cubicBezTo>
                    <a:pt x="1681" y="3259"/>
                    <a:pt x="1681" y="3263"/>
                    <a:pt x="1683" y="3263"/>
                  </a:cubicBezTo>
                  <a:cubicBezTo>
                    <a:pt x="1711" y="3266"/>
                    <a:pt x="1739" y="3267"/>
                    <a:pt x="1767" y="3267"/>
                  </a:cubicBezTo>
                  <a:cubicBezTo>
                    <a:pt x="1794" y="3267"/>
                    <a:pt x="1822" y="3266"/>
                    <a:pt x="1850" y="3263"/>
                  </a:cubicBezTo>
                  <a:cubicBezTo>
                    <a:pt x="1885" y="3267"/>
                    <a:pt x="1921" y="3268"/>
                    <a:pt x="1956" y="3268"/>
                  </a:cubicBezTo>
                  <a:cubicBezTo>
                    <a:pt x="2005" y="3268"/>
                    <a:pt x="2053" y="3265"/>
                    <a:pt x="2100" y="3259"/>
                  </a:cubicBezTo>
                  <a:cubicBezTo>
                    <a:pt x="2150" y="3254"/>
                    <a:pt x="2201" y="3261"/>
                    <a:pt x="2250" y="3248"/>
                  </a:cubicBezTo>
                  <a:cubicBezTo>
                    <a:pt x="2301" y="3233"/>
                    <a:pt x="2355" y="3230"/>
                    <a:pt x="2408" y="3220"/>
                  </a:cubicBezTo>
                  <a:cubicBezTo>
                    <a:pt x="2435" y="3217"/>
                    <a:pt x="2462" y="3213"/>
                    <a:pt x="2489" y="3207"/>
                  </a:cubicBezTo>
                  <a:cubicBezTo>
                    <a:pt x="2490" y="3208"/>
                    <a:pt x="2492" y="3208"/>
                    <a:pt x="2494" y="3208"/>
                  </a:cubicBezTo>
                  <a:cubicBezTo>
                    <a:pt x="2497" y="3208"/>
                    <a:pt x="2500" y="3207"/>
                    <a:pt x="2503" y="3206"/>
                  </a:cubicBezTo>
                  <a:cubicBezTo>
                    <a:pt x="2504" y="3205"/>
                    <a:pt x="2505" y="3204"/>
                    <a:pt x="2506" y="3203"/>
                  </a:cubicBezTo>
                  <a:cubicBezTo>
                    <a:pt x="2533" y="3197"/>
                    <a:pt x="2560" y="3189"/>
                    <a:pt x="2585" y="3183"/>
                  </a:cubicBezTo>
                  <a:cubicBezTo>
                    <a:pt x="2655" y="3164"/>
                    <a:pt x="2724" y="3146"/>
                    <a:pt x="2792" y="3120"/>
                  </a:cubicBezTo>
                  <a:cubicBezTo>
                    <a:pt x="2819" y="3111"/>
                    <a:pt x="2845" y="3099"/>
                    <a:pt x="2869" y="3085"/>
                  </a:cubicBezTo>
                  <a:cubicBezTo>
                    <a:pt x="2891" y="3072"/>
                    <a:pt x="2912" y="3058"/>
                    <a:pt x="2931" y="3041"/>
                  </a:cubicBezTo>
                  <a:cubicBezTo>
                    <a:pt x="2955" y="3031"/>
                    <a:pt x="2979" y="3016"/>
                    <a:pt x="2981" y="2993"/>
                  </a:cubicBezTo>
                  <a:cubicBezTo>
                    <a:pt x="2981" y="2993"/>
                    <a:pt x="2981" y="2992"/>
                    <a:pt x="2981" y="2991"/>
                  </a:cubicBezTo>
                  <a:cubicBezTo>
                    <a:pt x="2981" y="2990"/>
                    <a:pt x="2981" y="2990"/>
                    <a:pt x="2981" y="2989"/>
                  </a:cubicBezTo>
                  <a:cubicBezTo>
                    <a:pt x="2997" y="2974"/>
                    <a:pt x="3011" y="2957"/>
                    <a:pt x="3022" y="2938"/>
                  </a:cubicBezTo>
                  <a:cubicBezTo>
                    <a:pt x="3027" y="2929"/>
                    <a:pt x="3032" y="2920"/>
                    <a:pt x="3036" y="2910"/>
                  </a:cubicBezTo>
                  <a:cubicBezTo>
                    <a:pt x="3103" y="2921"/>
                    <a:pt x="3042" y="3020"/>
                    <a:pt x="3005" y="3069"/>
                  </a:cubicBezTo>
                  <a:cubicBezTo>
                    <a:pt x="2992" y="3082"/>
                    <a:pt x="2974" y="3092"/>
                    <a:pt x="2962" y="3103"/>
                  </a:cubicBezTo>
                  <a:cubicBezTo>
                    <a:pt x="2938" y="3126"/>
                    <a:pt x="2911" y="3146"/>
                    <a:pt x="2882" y="3163"/>
                  </a:cubicBezTo>
                  <a:cubicBezTo>
                    <a:pt x="2864" y="3173"/>
                    <a:pt x="2844" y="3183"/>
                    <a:pt x="2825" y="3191"/>
                  </a:cubicBezTo>
                  <a:cubicBezTo>
                    <a:pt x="2788" y="3205"/>
                    <a:pt x="2750" y="3218"/>
                    <a:pt x="2712" y="3232"/>
                  </a:cubicBezTo>
                  <a:cubicBezTo>
                    <a:pt x="2669" y="3240"/>
                    <a:pt x="2625" y="3245"/>
                    <a:pt x="2583" y="3253"/>
                  </a:cubicBezTo>
                  <a:cubicBezTo>
                    <a:pt x="2535" y="3262"/>
                    <a:pt x="2488" y="3273"/>
                    <a:pt x="2441" y="3284"/>
                  </a:cubicBezTo>
                  <a:cubicBezTo>
                    <a:pt x="2404" y="3293"/>
                    <a:pt x="2367" y="3297"/>
                    <a:pt x="2330" y="3298"/>
                  </a:cubicBezTo>
                  <a:lnTo>
                    <a:pt x="2329" y="3298"/>
                  </a:lnTo>
                  <a:cubicBezTo>
                    <a:pt x="2275" y="3298"/>
                    <a:pt x="2220" y="3304"/>
                    <a:pt x="2167" y="3316"/>
                  </a:cubicBezTo>
                  <a:cubicBezTo>
                    <a:pt x="2142" y="3321"/>
                    <a:pt x="2118" y="3325"/>
                    <a:pt x="2093" y="3327"/>
                  </a:cubicBezTo>
                  <a:cubicBezTo>
                    <a:pt x="2092" y="3327"/>
                    <a:pt x="2091" y="3327"/>
                    <a:pt x="2090" y="3327"/>
                  </a:cubicBezTo>
                  <a:cubicBezTo>
                    <a:pt x="2089" y="3327"/>
                    <a:pt x="2088" y="3327"/>
                    <a:pt x="2087" y="3327"/>
                  </a:cubicBezTo>
                  <a:cubicBezTo>
                    <a:pt x="2083" y="3327"/>
                    <a:pt x="2079" y="3327"/>
                    <a:pt x="2075" y="3327"/>
                  </a:cubicBezTo>
                  <a:cubicBezTo>
                    <a:pt x="2036" y="3325"/>
                    <a:pt x="1993" y="3331"/>
                    <a:pt x="1952" y="3331"/>
                  </a:cubicBezTo>
                  <a:cubicBezTo>
                    <a:pt x="1919" y="3331"/>
                    <a:pt x="1886" y="3337"/>
                    <a:pt x="1854" y="3337"/>
                  </a:cubicBezTo>
                  <a:lnTo>
                    <a:pt x="1677" y="3337"/>
                  </a:lnTo>
                  <a:cubicBezTo>
                    <a:pt x="1585" y="3337"/>
                    <a:pt x="1495" y="3334"/>
                    <a:pt x="1404" y="3334"/>
                  </a:cubicBezTo>
                  <a:cubicBezTo>
                    <a:pt x="1370" y="3334"/>
                    <a:pt x="1340" y="3326"/>
                    <a:pt x="1307" y="3324"/>
                  </a:cubicBezTo>
                  <a:cubicBezTo>
                    <a:pt x="1294" y="3324"/>
                    <a:pt x="1280" y="3322"/>
                    <a:pt x="1266" y="3321"/>
                  </a:cubicBezTo>
                  <a:cubicBezTo>
                    <a:pt x="1252" y="3319"/>
                    <a:pt x="1240" y="3317"/>
                    <a:pt x="1227" y="3316"/>
                  </a:cubicBezTo>
                  <a:lnTo>
                    <a:pt x="1209" y="3313"/>
                  </a:lnTo>
                  <a:cubicBezTo>
                    <a:pt x="1204" y="3312"/>
                    <a:pt x="1198" y="3311"/>
                    <a:pt x="1192" y="3309"/>
                  </a:cubicBezTo>
                  <a:cubicBezTo>
                    <a:pt x="1155" y="3300"/>
                    <a:pt x="1118" y="3296"/>
                    <a:pt x="1080" y="3296"/>
                  </a:cubicBezTo>
                  <a:cubicBezTo>
                    <a:pt x="1072" y="3296"/>
                    <a:pt x="1064" y="3294"/>
                    <a:pt x="1056" y="3294"/>
                  </a:cubicBezTo>
                  <a:cubicBezTo>
                    <a:pt x="961" y="3288"/>
                    <a:pt x="868" y="3270"/>
                    <a:pt x="774" y="3262"/>
                  </a:cubicBezTo>
                  <a:lnTo>
                    <a:pt x="769" y="3262"/>
                  </a:lnTo>
                  <a:cubicBezTo>
                    <a:pt x="752" y="3258"/>
                    <a:pt x="736" y="3254"/>
                    <a:pt x="721" y="3248"/>
                  </a:cubicBezTo>
                  <a:cubicBezTo>
                    <a:pt x="697" y="3241"/>
                    <a:pt x="674" y="3236"/>
                    <a:pt x="649" y="3234"/>
                  </a:cubicBezTo>
                  <a:cubicBezTo>
                    <a:pt x="632" y="3228"/>
                    <a:pt x="614" y="3221"/>
                    <a:pt x="597" y="3215"/>
                  </a:cubicBezTo>
                  <a:cubicBezTo>
                    <a:pt x="572" y="3206"/>
                    <a:pt x="545" y="3204"/>
                    <a:pt x="520" y="3195"/>
                  </a:cubicBezTo>
                  <a:cubicBezTo>
                    <a:pt x="486" y="3184"/>
                    <a:pt x="455" y="3167"/>
                    <a:pt x="421" y="3156"/>
                  </a:cubicBezTo>
                  <a:cubicBezTo>
                    <a:pt x="398" y="3148"/>
                    <a:pt x="373" y="3141"/>
                    <a:pt x="349" y="3134"/>
                  </a:cubicBezTo>
                  <a:cubicBezTo>
                    <a:pt x="330" y="3126"/>
                    <a:pt x="308" y="3120"/>
                    <a:pt x="288" y="3111"/>
                  </a:cubicBezTo>
                  <a:cubicBezTo>
                    <a:pt x="281" y="3108"/>
                    <a:pt x="274" y="3106"/>
                    <a:pt x="267" y="3106"/>
                  </a:cubicBezTo>
                  <a:cubicBezTo>
                    <a:pt x="250" y="3099"/>
                    <a:pt x="233" y="3091"/>
                    <a:pt x="217" y="3083"/>
                  </a:cubicBezTo>
                  <a:cubicBezTo>
                    <a:pt x="159" y="3052"/>
                    <a:pt x="32" y="2911"/>
                    <a:pt x="81" y="2839"/>
                  </a:cubicBezTo>
                  <a:cubicBezTo>
                    <a:pt x="81" y="2839"/>
                    <a:pt x="82" y="2840"/>
                    <a:pt x="83" y="2840"/>
                  </a:cubicBezTo>
                  <a:cubicBezTo>
                    <a:pt x="85" y="2841"/>
                    <a:pt x="86" y="2842"/>
                    <a:pt x="88" y="2842"/>
                  </a:cubicBezTo>
                  <a:cubicBezTo>
                    <a:pt x="89" y="2842"/>
                    <a:pt x="89" y="2842"/>
                    <a:pt x="89" y="2842"/>
                  </a:cubicBezTo>
                  <a:cubicBezTo>
                    <a:pt x="90" y="2852"/>
                    <a:pt x="91" y="2861"/>
                    <a:pt x="94" y="2870"/>
                  </a:cubicBezTo>
                  <a:cubicBezTo>
                    <a:pt x="99" y="2891"/>
                    <a:pt x="106" y="2912"/>
                    <a:pt x="117" y="2931"/>
                  </a:cubicBezTo>
                  <a:cubicBezTo>
                    <a:pt x="141" y="2965"/>
                    <a:pt x="171" y="2993"/>
                    <a:pt x="207" y="3015"/>
                  </a:cubicBezTo>
                  <a:cubicBezTo>
                    <a:pt x="224" y="3025"/>
                    <a:pt x="242" y="3036"/>
                    <a:pt x="259" y="3047"/>
                  </a:cubicBezTo>
                  <a:cubicBezTo>
                    <a:pt x="260" y="3048"/>
                    <a:pt x="261" y="3048"/>
                    <a:pt x="262" y="3049"/>
                  </a:cubicBezTo>
                  <a:cubicBezTo>
                    <a:pt x="262" y="3049"/>
                    <a:pt x="263" y="3050"/>
                    <a:pt x="264" y="3050"/>
                  </a:cubicBezTo>
                  <a:cubicBezTo>
                    <a:pt x="272" y="3055"/>
                    <a:pt x="279" y="3060"/>
                    <a:pt x="287" y="3065"/>
                  </a:cubicBezTo>
                  <a:cubicBezTo>
                    <a:pt x="301" y="3073"/>
                    <a:pt x="316" y="3079"/>
                    <a:pt x="332" y="3085"/>
                  </a:cubicBezTo>
                  <a:cubicBezTo>
                    <a:pt x="327" y="3082"/>
                    <a:pt x="366" y="3092"/>
                    <a:pt x="363" y="3090"/>
                  </a:cubicBezTo>
                  <a:lnTo>
                    <a:pt x="364" y="3091"/>
                  </a:lnTo>
                  <a:cubicBezTo>
                    <a:pt x="364" y="3091"/>
                    <a:pt x="365" y="3091"/>
                    <a:pt x="366" y="3091"/>
                  </a:cubicBezTo>
                  <a:lnTo>
                    <a:pt x="367" y="3091"/>
                  </a:lnTo>
                  <a:cubicBezTo>
                    <a:pt x="368" y="3091"/>
                    <a:pt x="368" y="3090"/>
                    <a:pt x="368" y="3090"/>
                  </a:cubicBezTo>
                  <a:lnTo>
                    <a:pt x="370" y="3088"/>
                  </a:lnTo>
                  <a:cubicBezTo>
                    <a:pt x="370" y="3087"/>
                    <a:pt x="371" y="3086"/>
                    <a:pt x="371" y="3085"/>
                  </a:cubicBezTo>
                  <a:cubicBezTo>
                    <a:pt x="371" y="3084"/>
                    <a:pt x="370" y="3083"/>
                    <a:pt x="370" y="3082"/>
                  </a:cubicBezTo>
                  <a:cubicBezTo>
                    <a:pt x="369" y="3081"/>
                    <a:pt x="369" y="3080"/>
                    <a:pt x="368" y="3080"/>
                  </a:cubicBezTo>
                  <a:cubicBezTo>
                    <a:pt x="365" y="3078"/>
                    <a:pt x="362" y="3076"/>
                    <a:pt x="358" y="3074"/>
                  </a:cubicBezTo>
                  <a:cubicBezTo>
                    <a:pt x="358" y="3073"/>
                    <a:pt x="357" y="3073"/>
                    <a:pt x="356" y="3073"/>
                  </a:cubicBezTo>
                  <a:cubicBezTo>
                    <a:pt x="366" y="3023"/>
                    <a:pt x="356" y="2972"/>
                    <a:pt x="364" y="2923"/>
                  </a:cubicBezTo>
                  <a:cubicBezTo>
                    <a:pt x="373" y="2861"/>
                    <a:pt x="362" y="2791"/>
                    <a:pt x="361" y="2729"/>
                  </a:cubicBezTo>
                  <a:cubicBezTo>
                    <a:pt x="361" y="2729"/>
                    <a:pt x="361" y="2728"/>
                    <a:pt x="360" y="2728"/>
                  </a:cubicBezTo>
                  <a:lnTo>
                    <a:pt x="360" y="2727"/>
                  </a:lnTo>
                  <a:cubicBezTo>
                    <a:pt x="359" y="2727"/>
                    <a:pt x="359" y="2727"/>
                    <a:pt x="358" y="2727"/>
                  </a:cubicBezTo>
                  <a:lnTo>
                    <a:pt x="357" y="2727"/>
                  </a:lnTo>
                  <a:lnTo>
                    <a:pt x="356" y="2728"/>
                  </a:lnTo>
                  <a:lnTo>
                    <a:pt x="356" y="2729"/>
                  </a:lnTo>
                  <a:cubicBezTo>
                    <a:pt x="355" y="2786"/>
                    <a:pt x="350" y="2842"/>
                    <a:pt x="347" y="2898"/>
                  </a:cubicBezTo>
                  <a:cubicBezTo>
                    <a:pt x="344" y="2954"/>
                    <a:pt x="334" y="3007"/>
                    <a:pt x="333" y="3062"/>
                  </a:cubicBezTo>
                  <a:cubicBezTo>
                    <a:pt x="321" y="3058"/>
                    <a:pt x="310" y="3053"/>
                    <a:pt x="299" y="3047"/>
                  </a:cubicBezTo>
                  <a:lnTo>
                    <a:pt x="282" y="3037"/>
                  </a:lnTo>
                  <a:cubicBezTo>
                    <a:pt x="279" y="2947"/>
                    <a:pt x="276" y="2857"/>
                    <a:pt x="275" y="2767"/>
                  </a:cubicBezTo>
                  <a:cubicBezTo>
                    <a:pt x="275" y="2763"/>
                    <a:pt x="269" y="2763"/>
                    <a:pt x="269" y="2767"/>
                  </a:cubicBezTo>
                  <a:cubicBezTo>
                    <a:pt x="269" y="2852"/>
                    <a:pt x="260" y="2936"/>
                    <a:pt x="256" y="3020"/>
                  </a:cubicBezTo>
                  <a:cubicBezTo>
                    <a:pt x="250" y="3016"/>
                    <a:pt x="243" y="3012"/>
                    <a:pt x="236" y="3008"/>
                  </a:cubicBezTo>
                  <a:cubicBezTo>
                    <a:pt x="238" y="2999"/>
                    <a:pt x="239" y="2990"/>
                    <a:pt x="239" y="2980"/>
                  </a:cubicBezTo>
                  <a:cubicBezTo>
                    <a:pt x="239" y="2973"/>
                    <a:pt x="238" y="2967"/>
                    <a:pt x="237" y="2960"/>
                  </a:cubicBezTo>
                  <a:cubicBezTo>
                    <a:pt x="236" y="2932"/>
                    <a:pt x="230" y="2903"/>
                    <a:pt x="230" y="2875"/>
                  </a:cubicBezTo>
                  <a:cubicBezTo>
                    <a:pt x="230" y="2871"/>
                    <a:pt x="225" y="2872"/>
                    <a:pt x="225" y="2875"/>
                  </a:cubicBezTo>
                  <a:cubicBezTo>
                    <a:pt x="225" y="2901"/>
                    <a:pt x="219" y="2927"/>
                    <a:pt x="219" y="2953"/>
                  </a:cubicBezTo>
                  <a:cubicBezTo>
                    <a:pt x="219" y="2954"/>
                    <a:pt x="219" y="2954"/>
                    <a:pt x="219" y="2954"/>
                  </a:cubicBezTo>
                  <a:cubicBezTo>
                    <a:pt x="219" y="2968"/>
                    <a:pt x="217" y="2982"/>
                    <a:pt x="213" y="2995"/>
                  </a:cubicBezTo>
                  <a:cubicBezTo>
                    <a:pt x="203" y="2989"/>
                    <a:pt x="194" y="2982"/>
                    <a:pt x="184" y="2974"/>
                  </a:cubicBezTo>
                  <a:cubicBezTo>
                    <a:pt x="185" y="2974"/>
                    <a:pt x="185" y="2973"/>
                    <a:pt x="185" y="2973"/>
                  </a:cubicBezTo>
                  <a:cubicBezTo>
                    <a:pt x="186" y="2973"/>
                    <a:pt x="186" y="2972"/>
                    <a:pt x="186" y="2972"/>
                  </a:cubicBezTo>
                  <a:cubicBezTo>
                    <a:pt x="195" y="2947"/>
                    <a:pt x="186" y="2921"/>
                    <a:pt x="184" y="2895"/>
                  </a:cubicBezTo>
                  <a:cubicBezTo>
                    <a:pt x="180" y="2857"/>
                    <a:pt x="179" y="2819"/>
                    <a:pt x="179" y="2781"/>
                  </a:cubicBezTo>
                  <a:cubicBezTo>
                    <a:pt x="179" y="2778"/>
                    <a:pt x="173" y="2778"/>
                    <a:pt x="173" y="2781"/>
                  </a:cubicBezTo>
                  <a:cubicBezTo>
                    <a:pt x="173" y="2840"/>
                    <a:pt x="166" y="2897"/>
                    <a:pt x="164" y="2955"/>
                  </a:cubicBezTo>
                  <a:cubicBezTo>
                    <a:pt x="149" y="2940"/>
                    <a:pt x="137" y="2924"/>
                    <a:pt x="126" y="2906"/>
                  </a:cubicBezTo>
                  <a:cubicBezTo>
                    <a:pt x="114" y="2885"/>
                    <a:pt x="106" y="2863"/>
                    <a:pt x="100" y="2840"/>
                  </a:cubicBezTo>
                  <a:cubicBezTo>
                    <a:pt x="95" y="2816"/>
                    <a:pt x="100" y="2839"/>
                    <a:pt x="100" y="2838"/>
                  </a:cubicBezTo>
                  <a:cubicBezTo>
                    <a:pt x="100" y="2837"/>
                    <a:pt x="101" y="2835"/>
                    <a:pt x="101" y="2833"/>
                  </a:cubicBezTo>
                  <a:cubicBezTo>
                    <a:pt x="109" y="2751"/>
                    <a:pt x="100" y="2667"/>
                    <a:pt x="114" y="2586"/>
                  </a:cubicBezTo>
                  <a:cubicBezTo>
                    <a:pt x="129" y="2505"/>
                    <a:pt x="138" y="2423"/>
                    <a:pt x="142" y="2341"/>
                  </a:cubicBezTo>
                  <a:cubicBezTo>
                    <a:pt x="144" y="2307"/>
                    <a:pt x="153" y="2272"/>
                    <a:pt x="153" y="2238"/>
                  </a:cubicBezTo>
                  <a:cubicBezTo>
                    <a:pt x="153" y="2192"/>
                    <a:pt x="153" y="2146"/>
                    <a:pt x="153" y="2100"/>
                  </a:cubicBezTo>
                  <a:cubicBezTo>
                    <a:pt x="153" y="2093"/>
                    <a:pt x="153" y="2086"/>
                    <a:pt x="153" y="2080"/>
                  </a:cubicBezTo>
                  <a:cubicBezTo>
                    <a:pt x="153" y="2047"/>
                    <a:pt x="151" y="2015"/>
                    <a:pt x="146" y="1983"/>
                  </a:cubicBezTo>
                  <a:cubicBezTo>
                    <a:pt x="139" y="1950"/>
                    <a:pt x="149" y="1916"/>
                    <a:pt x="150" y="1882"/>
                  </a:cubicBezTo>
                  <a:cubicBezTo>
                    <a:pt x="161" y="1897"/>
                    <a:pt x="175" y="1909"/>
                    <a:pt x="191" y="1919"/>
                  </a:cubicBezTo>
                  <a:cubicBezTo>
                    <a:pt x="186" y="1935"/>
                    <a:pt x="183" y="1951"/>
                    <a:pt x="183" y="1968"/>
                  </a:cubicBezTo>
                  <a:cubicBezTo>
                    <a:pt x="182" y="1973"/>
                    <a:pt x="182" y="1978"/>
                    <a:pt x="182" y="1982"/>
                  </a:cubicBezTo>
                  <a:cubicBezTo>
                    <a:pt x="182" y="1992"/>
                    <a:pt x="183" y="2001"/>
                    <a:pt x="184" y="2010"/>
                  </a:cubicBezTo>
                  <a:cubicBezTo>
                    <a:pt x="186" y="2023"/>
                    <a:pt x="184" y="2034"/>
                    <a:pt x="187" y="2046"/>
                  </a:cubicBezTo>
                  <a:cubicBezTo>
                    <a:pt x="187" y="2049"/>
                    <a:pt x="193" y="2050"/>
                    <a:pt x="193" y="2046"/>
                  </a:cubicBezTo>
                  <a:cubicBezTo>
                    <a:pt x="194" y="2028"/>
                    <a:pt x="203" y="2012"/>
                    <a:pt x="204" y="1994"/>
                  </a:cubicBezTo>
                  <a:cubicBezTo>
                    <a:pt x="205" y="1974"/>
                    <a:pt x="207" y="1955"/>
                    <a:pt x="212" y="1936"/>
                  </a:cubicBezTo>
                  <a:cubicBezTo>
                    <a:pt x="213" y="1938"/>
                    <a:pt x="215" y="1939"/>
                    <a:pt x="217" y="1940"/>
                  </a:cubicBezTo>
                  <a:cubicBezTo>
                    <a:pt x="220" y="1942"/>
                    <a:pt x="225" y="1944"/>
                    <a:pt x="229" y="1944"/>
                  </a:cubicBezTo>
                  <a:lnTo>
                    <a:pt x="233" y="1947"/>
                  </a:lnTo>
                  <a:cubicBezTo>
                    <a:pt x="230" y="1967"/>
                    <a:pt x="228" y="1988"/>
                    <a:pt x="228" y="2008"/>
                  </a:cubicBezTo>
                  <a:cubicBezTo>
                    <a:pt x="228" y="2019"/>
                    <a:pt x="229" y="2030"/>
                    <a:pt x="230" y="2041"/>
                  </a:cubicBezTo>
                  <a:cubicBezTo>
                    <a:pt x="230" y="2096"/>
                    <a:pt x="232" y="2150"/>
                    <a:pt x="232" y="2204"/>
                  </a:cubicBezTo>
                  <a:cubicBezTo>
                    <a:pt x="232" y="2205"/>
                    <a:pt x="233" y="2205"/>
                    <a:pt x="233" y="2205"/>
                  </a:cubicBezTo>
                  <a:cubicBezTo>
                    <a:pt x="233" y="2206"/>
                    <a:pt x="233" y="2205"/>
                    <a:pt x="234" y="2206"/>
                  </a:cubicBezTo>
                  <a:cubicBezTo>
                    <a:pt x="235" y="2207"/>
                    <a:pt x="234" y="2207"/>
                    <a:pt x="235" y="2207"/>
                  </a:cubicBezTo>
                  <a:cubicBezTo>
                    <a:pt x="235" y="2207"/>
                    <a:pt x="236" y="2207"/>
                    <a:pt x="236" y="2206"/>
                  </a:cubicBezTo>
                  <a:cubicBezTo>
                    <a:pt x="236" y="2206"/>
                    <a:pt x="237" y="2206"/>
                    <a:pt x="237" y="2205"/>
                  </a:cubicBezTo>
                  <a:lnTo>
                    <a:pt x="237" y="2204"/>
                  </a:lnTo>
                  <a:cubicBezTo>
                    <a:pt x="237" y="2122"/>
                    <a:pt x="257" y="2041"/>
                    <a:pt x="259" y="1958"/>
                  </a:cubicBezTo>
                  <a:lnTo>
                    <a:pt x="261" y="1958"/>
                  </a:lnTo>
                  <a:cubicBezTo>
                    <a:pt x="263" y="1958"/>
                    <a:pt x="265" y="1958"/>
                    <a:pt x="267" y="1957"/>
                  </a:cubicBezTo>
                  <a:lnTo>
                    <a:pt x="281" y="1962"/>
                  </a:lnTo>
                  <a:cubicBezTo>
                    <a:pt x="275" y="1985"/>
                    <a:pt x="271" y="2008"/>
                    <a:pt x="271" y="2032"/>
                  </a:cubicBezTo>
                  <a:cubicBezTo>
                    <a:pt x="271" y="2038"/>
                    <a:pt x="272" y="2045"/>
                    <a:pt x="272" y="2051"/>
                  </a:cubicBezTo>
                  <a:cubicBezTo>
                    <a:pt x="272" y="2094"/>
                    <a:pt x="277" y="2146"/>
                    <a:pt x="268" y="2187"/>
                  </a:cubicBezTo>
                  <a:cubicBezTo>
                    <a:pt x="267" y="2199"/>
                    <a:pt x="266" y="2209"/>
                    <a:pt x="266" y="2221"/>
                  </a:cubicBezTo>
                  <a:cubicBezTo>
                    <a:pt x="266" y="2232"/>
                    <a:pt x="267" y="2244"/>
                    <a:pt x="268" y="2255"/>
                  </a:cubicBezTo>
                  <a:cubicBezTo>
                    <a:pt x="266" y="2275"/>
                    <a:pt x="265" y="2295"/>
                    <a:pt x="265" y="2315"/>
                  </a:cubicBezTo>
                  <a:cubicBezTo>
                    <a:pt x="265" y="2322"/>
                    <a:pt x="265" y="2329"/>
                    <a:pt x="266" y="2337"/>
                  </a:cubicBezTo>
                  <a:cubicBezTo>
                    <a:pt x="268" y="2384"/>
                    <a:pt x="261" y="2432"/>
                    <a:pt x="262" y="2480"/>
                  </a:cubicBezTo>
                  <a:cubicBezTo>
                    <a:pt x="262" y="2483"/>
                    <a:pt x="265" y="2483"/>
                    <a:pt x="265" y="2480"/>
                  </a:cubicBezTo>
                  <a:cubicBezTo>
                    <a:pt x="266" y="2432"/>
                    <a:pt x="277" y="2385"/>
                    <a:pt x="282" y="2337"/>
                  </a:cubicBezTo>
                  <a:cubicBezTo>
                    <a:pt x="286" y="2288"/>
                    <a:pt x="284" y="2226"/>
                    <a:pt x="297" y="2179"/>
                  </a:cubicBezTo>
                  <a:cubicBezTo>
                    <a:pt x="301" y="2155"/>
                    <a:pt x="303" y="2131"/>
                    <a:pt x="303" y="2106"/>
                  </a:cubicBezTo>
                  <a:cubicBezTo>
                    <a:pt x="303" y="2094"/>
                    <a:pt x="302" y="2081"/>
                    <a:pt x="301" y="2068"/>
                  </a:cubicBezTo>
                  <a:cubicBezTo>
                    <a:pt x="301" y="2034"/>
                    <a:pt x="311" y="2001"/>
                    <a:pt x="302" y="1969"/>
                  </a:cubicBezTo>
                  <a:cubicBezTo>
                    <a:pt x="311" y="1972"/>
                    <a:pt x="319" y="1975"/>
                    <a:pt x="328" y="1977"/>
                  </a:cubicBezTo>
                  <a:cubicBezTo>
                    <a:pt x="327" y="1978"/>
                    <a:pt x="327" y="1980"/>
                    <a:pt x="327" y="1982"/>
                  </a:cubicBezTo>
                  <a:cubicBezTo>
                    <a:pt x="325" y="2015"/>
                    <a:pt x="325" y="2049"/>
                    <a:pt x="325" y="2083"/>
                  </a:cubicBezTo>
                  <a:cubicBezTo>
                    <a:pt x="325" y="2169"/>
                    <a:pt x="329" y="2255"/>
                    <a:pt x="337" y="2340"/>
                  </a:cubicBezTo>
                  <a:cubicBezTo>
                    <a:pt x="337" y="2343"/>
                    <a:pt x="342" y="2343"/>
                    <a:pt x="342" y="2340"/>
                  </a:cubicBezTo>
                  <a:cubicBezTo>
                    <a:pt x="350" y="2253"/>
                    <a:pt x="354" y="2166"/>
                    <a:pt x="354" y="2079"/>
                  </a:cubicBezTo>
                  <a:cubicBezTo>
                    <a:pt x="354" y="2047"/>
                    <a:pt x="353" y="2015"/>
                    <a:pt x="352" y="1982"/>
                  </a:cubicBezTo>
                  <a:lnTo>
                    <a:pt x="363" y="1984"/>
                  </a:lnTo>
                  <a:lnTo>
                    <a:pt x="383" y="1989"/>
                  </a:lnTo>
                  <a:cubicBezTo>
                    <a:pt x="384" y="1999"/>
                    <a:pt x="384" y="2009"/>
                    <a:pt x="384" y="2019"/>
                  </a:cubicBezTo>
                  <a:cubicBezTo>
                    <a:pt x="384" y="2024"/>
                    <a:pt x="384" y="2029"/>
                    <a:pt x="384" y="2034"/>
                  </a:cubicBezTo>
                  <a:cubicBezTo>
                    <a:pt x="384" y="2058"/>
                    <a:pt x="391" y="2082"/>
                    <a:pt x="392" y="2106"/>
                  </a:cubicBezTo>
                  <a:cubicBezTo>
                    <a:pt x="392" y="2109"/>
                    <a:pt x="397" y="2109"/>
                    <a:pt x="397" y="2106"/>
                  </a:cubicBezTo>
                  <a:cubicBezTo>
                    <a:pt x="398" y="2079"/>
                    <a:pt x="404" y="2052"/>
                    <a:pt x="405" y="2026"/>
                  </a:cubicBezTo>
                  <a:cubicBezTo>
                    <a:pt x="405" y="2015"/>
                    <a:pt x="407" y="2006"/>
                    <a:pt x="407" y="1995"/>
                  </a:cubicBezTo>
                  <a:cubicBezTo>
                    <a:pt x="420" y="1998"/>
                    <a:pt x="432" y="2001"/>
                    <a:pt x="445" y="2003"/>
                  </a:cubicBezTo>
                  <a:cubicBezTo>
                    <a:pt x="443" y="2016"/>
                    <a:pt x="442" y="2030"/>
                    <a:pt x="442" y="2043"/>
                  </a:cubicBezTo>
                  <a:cubicBezTo>
                    <a:pt x="442" y="2046"/>
                    <a:pt x="442" y="2049"/>
                    <a:pt x="442" y="2052"/>
                  </a:cubicBezTo>
                  <a:cubicBezTo>
                    <a:pt x="439" y="2089"/>
                    <a:pt x="451" y="2131"/>
                    <a:pt x="442" y="2166"/>
                  </a:cubicBezTo>
                  <a:cubicBezTo>
                    <a:pt x="432" y="2212"/>
                    <a:pt x="445" y="2264"/>
                    <a:pt x="437" y="2311"/>
                  </a:cubicBezTo>
                  <a:cubicBezTo>
                    <a:pt x="437" y="2312"/>
                    <a:pt x="437" y="2312"/>
                    <a:pt x="437" y="2313"/>
                  </a:cubicBezTo>
                  <a:cubicBezTo>
                    <a:pt x="437" y="2313"/>
                    <a:pt x="438" y="2313"/>
                    <a:pt x="438" y="2314"/>
                  </a:cubicBezTo>
                  <a:lnTo>
                    <a:pt x="439" y="2314"/>
                  </a:lnTo>
                  <a:lnTo>
                    <a:pt x="440" y="2314"/>
                  </a:lnTo>
                  <a:cubicBezTo>
                    <a:pt x="441" y="2313"/>
                    <a:pt x="441" y="2313"/>
                    <a:pt x="441" y="2313"/>
                  </a:cubicBezTo>
                  <a:lnTo>
                    <a:pt x="441" y="2312"/>
                  </a:lnTo>
                  <a:cubicBezTo>
                    <a:pt x="455" y="2266"/>
                    <a:pt x="450" y="2218"/>
                    <a:pt x="459" y="2171"/>
                  </a:cubicBezTo>
                  <a:cubicBezTo>
                    <a:pt x="462" y="2150"/>
                    <a:pt x="464" y="2129"/>
                    <a:pt x="464" y="2108"/>
                  </a:cubicBezTo>
                  <a:cubicBezTo>
                    <a:pt x="464" y="2107"/>
                    <a:pt x="464" y="2105"/>
                    <a:pt x="464" y="2103"/>
                  </a:cubicBezTo>
                  <a:cubicBezTo>
                    <a:pt x="464" y="2081"/>
                    <a:pt x="461" y="2028"/>
                    <a:pt x="471" y="2005"/>
                  </a:cubicBezTo>
                  <a:cubicBezTo>
                    <a:pt x="476" y="2005"/>
                    <a:pt x="482" y="2005"/>
                    <a:pt x="487" y="2005"/>
                  </a:cubicBezTo>
                  <a:cubicBezTo>
                    <a:pt x="492" y="2005"/>
                    <a:pt x="499" y="2005"/>
                    <a:pt x="504" y="2005"/>
                  </a:cubicBezTo>
                  <a:cubicBezTo>
                    <a:pt x="504" y="2082"/>
                    <a:pt x="490" y="2159"/>
                    <a:pt x="491" y="2236"/>
                  </a:cubicBezTo>
                  <a:cubicBezTo>
                    <a:pt x="492" y="2313"/>
                    <a:pt x="497" y="2402"/>
                    <a:pt x="484" y="2479"/>
                  </a:cubicBezTo>
                  <a:lnTo>
                    <a:pt x="484" y="2480"/>
                  </a:lnTo>
                  <a:lnTo>
                    <a:pt x="485" y="2481"/>
                  </a:lnTo>
                  <a:cubicBezTo>
                    <a:pt x="486" y="2482"/>
                    <a:pt x="485" y="2481"/>
                    <a:pt x="486" y="2482"/>
                  </a:cubicBezTo>
                  <a:cubicBezTo>
                    <a:pt x="487" y="2483"/>
                    <a:pt x="487" y="2483"/>
                    <a:pt x="487" y="2483"/>
                  </a:cubicBezTo>
                  <a:cubicBezTo>
                    <a:pt x="488" y="2483"/>
                    <a:pt x="489" y="2483"/>
                    <a:pt x="489" y="2482"/>
                  </a:cubicBezTo>
                  <a:cubicBezTo>
                    <a:pt x="489" y="2482"/>
                    <a:pt x="490" y="2482"/>
                    <a:pt x="490" y="2481"/>
                  </a:cubicBezTo>
                  <a:cubicBezTo>
                    <a:pt x="497" y="2458"/>
                    <a:pt x="500" y="2434"/>
                    <a:pt x="500" y="2411"/>
                  </a:cubicBezTo>
                  <a:cubicBezTo>
                    <a:pt x="500" y="2407"/>
                    <a:pt x="500" y="2403"/>
                    <a:pt x="499" y="2399"/>
                  </a:cubicBezTo>
                  <a:cubicBezTo>
                    <a:pt x="499" y="2363"/>
                    <a:pt x="505" y="2328"/>
                    <a:pt x="506" y="2292"/>
                  </a:cubicBezTo>
                  <a:cubicBezTo>
                    <a:pt x="510" y="2196"/>
                    <a:pt x="532" y="2102"/>
                    <a:pt x="532" y="2007"/>
                  </a:cubicBezTo>
                  <a:lnTo>
                    <a:pt x="552" y="2009"/>
                  </a:lnTo>
                  <a:cubicBezTo>
                    <a:pt x="551" y="2019"/>
                    <a:pt x="550" y="2030"/>
                    <a:pt x="550" y="2040"/>
                  </a:cubicBezTo>
                  <a:cubicBezTo>
                    <a:pt x="550" y="2050"/>
                    <a:pt x="551" y="2060"/>
                    <a:pt x="552" y="2071"/>
                  </a:cubicBezTo>
                  <a:cubicBezTo>
                    <a:pt x="554" y="2111"/>
                    <a:pt x="549" y="2167"/>
                    <a:pt x="564" y="2205"/>
                  </a:cubicBezTo>
                  <a:cubicBezTo>
                    <a:pt x="566" y="2208"/>
                    <a:pt x="572" y="2207"/>
                    <a:pt x="570" y="2203"/>
                  </a:cubicBezTo>
                  <a:cubicBezTo>
                    <a:pt x="562" y="2173"/>
                    <a:pt x="570" y="2128"/>
                    <a:pt x="573" y="2098"/>
                  </a:cubicBezTo>
                  <a:cubicBezTo>
                    <a:pt x="573" y="2095"/>
                    <a:pt x="573" y="2093"/>
                    <a:pt x="573" y="2091"/>
                  </a:cubicBezTo>
                  <a:cubicBezTo>
                    <a:pt x="573" y="2071"/>
                    <a:pt x="575" y="2052"/>
                    <a:pt x="577" y="2032"/>
                  </a:cubicBezTo>
                  <a:cubicBezTo>
                    <a:pt x="577" y="2029"/>
                    <a:pt x="577" y="2019"/>
                    <a:pt x="579" y="2011"/>
                  </a:cubicBezTo>
                  <a:cubicBezTo>
                    <a:pt x="606" y="2014"/>
                    <a:pt x="634" y="2018"/>
                    <a:pt x="661" y="2021"/>
                  </a:cubicBezTo>
                  <a:cubicBezTo>
                    <a:pt x="698" y="2024"/>
                    <a:pt x="736" y="2021"/>
                    <a:pt x="773" y="2026"/>
                  </a:cubicBezTo>
                  <a:cubicBezTo>
                    <a:pt x="820" y="2033"/>
                    <a:pt x="867" y="2037"/>
                    <a:pt x="915" y="2043"/>
                  </a:cubicBezTo>
                  <a:cubicBezTo>
                    <a:pt x="912" y="2056"/>
                    <a:pt x="911" y="2068"/>
                    <a:pt x="911" y="2080"/>
                  </a:cubicBezTo>
                  <a:cubicBezTo>
                    <a:pt x="911" y="2084"/>
                    <a:pt x="911" y="2087"/>
                    <a:pt x="912" y="2091"/>
                  </a:cubicBezTo>
                  <a:cubicBezTo>
                    <a:pt x="911" y="2130"/>
                    <a:pt x="902" y="2167"/>
                    <a:pt x="904" y="2206"/>
                  </a:cubicBezTo>
                  <a:cubicBezTo>
                    <a:pt x="904" y="2210"/>
                    <a:pt x="904" y="2213"/>
                    <a:pt x="904" y="2216"/>
                  </a:cubicBezTo>
                  <a:cubicBezTo>
                    <a:pt x="904" y="2254"/>
                    <a:pt x="901" y="2291"/>
                    <a:pt x="894" y="2328"/>
                  </a:cubicBezTo>
                  <a:cubicBezTo>
                    <a:pt x="891" y="2351"/>
                    <a:pt x="890" y="2374"/>
                    <a:pt x="890" y="2397"/>
                  </a:cubicBezTo>
                  <a:cubicBezTo>
                    <a:pt x="890" y="2420"/>
                    <a:pt x="891" y="2443"/>
                    <a:pt x="894" y="2465"/>
                  </a:cubicBezTo>
                  <a:cubicBezTo>
                    <a:pt x="894" y="2466"/>
                    <a:pt x="894" y="2467"/>
                    <a:pt x="894" y="2467"/>
                  </a:cubicBezTo>
                  <a:cubicBezTo>
                    <a:pt x="894" y="2468"/>
                    <a:pt x="895" y="2468"/>
                    <a:pt x="895" y="2468"/>
                  </a:cubicBezTo>
                  <a:cubicBezTo>
                    <a:pt x="896" y="2469"/>
                    <a:pt x="897" y="2469"/>
                    <a:pt x="897" y="2469"/>
                  </a:cubicBezTo>
                  <a:cubicBezTo>
                    <a:pt x="898" y="2469"/>
                    <a:pt x="898" y="2469"/>
                    <a:pt x="899" y="2468"/>
                  </a:cubicBezTo>
                  <a:lnTo>
                    <a:pt x="900" y="2467"/>
                  </a:lnTo>
                  <a:cubicBezTo>
                    <a:pt x="901" y="2466"/>
                    <a:pt x="901" y="2466"/>
                    <a:pt x="901" y="2465"/>
                  </a:cubicBezTo>
                  <a:cubicBezTo>
                    <a:pt x="904" y="2420"/>
                    <a:pt x="906" y="2374"/>
                    <a:pt x="912" y="2329"/>
                  </a:cubicBezTo>
                  <a:cubicBezTo>
                    <a:pt x="917" y="2306"/>
                    <a:pt x="921" y="2282"/>
                    <a:pt x="922" y="2257"/>
                  </a:cubicBezTo>
                  <a:cubicBezTo>
                    <a:pt x="923" y="2217"/>
                    <a:pt x="927" y="2177"/>
                    <a:pt x="932" y="2136"/>
                  </a:cubicBezTo>
                  <a:cubicBezTo>
                    <a:pt x="932" y="2126"/>
                    <a:pt x="937" y="2116"/>
                    <a:pt x="938" y="2105"/>
                  </a:cubicBezTo>
                  <a:cubicBezTo>
                    <a:pt x="938" y="2103"/>
                    <a:pt x="938" y="2101"/>
                    <a:pt x="938" y="2099"/>
                  </a:cubicBezTo>
                  <a:cubicBezTo>
                    <a:pt x="938" y="2082"/>
                    <a:pt x="940" y="2065"/>
                    <a:pt x="943" y="2048"/>
                  </a:cubicBezTo>
                  <a:cubicBezTo>
                    <a:pt x="950" y="2049"/>
                    <a:pt x="958" y="2050"/>
                    <a:pt x="966" y="2052"/>
                  </a:cubicBezTo>
                  <a:cubicBezTo>
                    <a:pt x="950" y="2129"/>
                    <a:pt x="959" y="2212"/>
                    <a:pt x="962" y="2290"/>
                  </a:cubicBezTo>
                  <a:cubicBezTo>
                    <a:pt x="962" y="2295"/>
                    <a:pt x="970" y="2294"/>
                    <a:pt x="970" y="2290"/>
                  </a:cubicBezTo>
                  <a:cubicBezTo>
                    <a:pt x="974" y="2213"/>
                    <a:pt x="973" y="2132"/>
                    <a:pt x="990" y="2056"/>
                  </a:cubicBezTo>
                  <a:lnTo>
                    <a:pt x="1005" y="2059"/>
                  </a:lnTo>
                  <a:cubicBezTo>
                    <a:pt x="1004" y="2076"/>
                    <a:pt x="1003" y="2094"/>
                    <a:pt x="1003" y="2111"/>
                  </a:cubicBezTo>
                  <a:cubicBezTo>
                    <a:pt x="1003" y="2128"/>
                    <a:pt x="1004" y="2146"/>
                    <a:pt x="1005" y="2163"/>
                  </a:cubicBezTo>
                  <a:cubicBezTo>
                    <a:pt x="1005" y="2169"/>
                    <a:pt x="1016" y="2169"/>
                    <a:pt x="1017" y="2163"/>
                  </a:cubicBezTo>
                  <a:cubicBezTo>
                    <a:pt x="1018" y="2135"/>
                    <a:pt x="1022" y="2108"/>
                    <a:pt x="1028" y="2081"/>
                  </a:cubicBezTo>
                  <a:cubicBezTo>
                    <a:pt x="1030" y="2075"/>
                    <a:pt x="1031" y="2069"/>
                    <a:pt x="1031" y="2063"/>
                  </a:cubicBezTo>
                  <a:cubicBezTo>
                    <a:pt x="1071" y="2068"/>
                    <a:pt x="1110" y="2071"/>
                    <a:pt x="1150" y="2071"/>
                  </a:cubicBezTo>
                  <a:cubicBezTo>
                    <a:pt x="1154" y="2071"/>
                    <a:pt x="1158" y="2071"/>
                    <a:pt x="1161" y="2071"/>
                  </a:cubicBezTo>
                  <a:lnTo>
                    <a:pt x="1201" y="2071"/>
                  </a:lnTo>
                  <a:cubicBezTo>
                    <a:pt x="1182" y="2151"/>
                    <a:pt x="1195" y="2244"/>
                    <a:pt x="1196" y="2326"/>
                  </a:cubicBezTo>
                  <a:cubicBezTo>
                    <a:pt x="1196" y="2372"/>
                    <a:pt x="1200" y="2418"/>
                    <a:pt x="1202" y="2464"/>
                  </a:cubicBezTo>
                  <a:cubicBezTo>
                    <a:pt x="1203" y="2498"/>
                    <a:pt x="1215" y="2546"/>
                    <a:pt x="1205" y="2580"/>
                  </a:cubicBezTo>
                  <a:cubicBezTo>
                    <a:pt x="1205" y="2582"/>
                    <a:pt x="1208" y="2584"/>
                    <a:pt x="1209" y="2581"/>
                  </a:cubicBezTo>
                  <a:cubicBezTo>
                    <a:pt x="1221" y="2552"/>
                    <a:pt x="1217" y="2513"/>
                    <a:pt x="1218" y="2483"/>
                  </a:cubicBezTo>
                  <a:cubicBezTo>
                    <a:pt x="1221" y="2438"/>
                    <a:pt x="1222" y="2393"/>
                    <a:pt x="1224" y="2348"/>
                  </a:cubicBezTo>
                  <a:cubicBezTo>
                    <a:pt x="1227" y="2261"/>
                    <a:pt x="1214" y="2164"/>
                    <a:pt x="1234" y="2078"/>
                  </a:cubicBezTo>
                  <a:cubicBezTo>
                    <a:pt x="1234" y="2077"/>
                    <a:pt x="1234" y="2076"/>
                    <a:pt x="1234" y="2075"/>
                  </a:cubicBezTo>
                  <a:cubicBezTo>
                    <a:pt x="1234" y="2074"/>
                    <a:pt x="1234" y="2073"/>
                    <a:pt x="1234" y="2072"/>
                  </a:cubicBezTo>
                  <a:lnTo>
                    <a:pt x="1237" y="2072"/>
                  </a:lnTo>
                  <a:cubicBezTo>
                    <a:pt x="1237" y="2169"/>
                    <a:pt x="1242" y="2267"/>
                    <a:pt x="1250" y="2364"/>
                  </a:cubicBezTo>
                  <a:cubicBezTo>
                    <a:pt x="1250" y="2366"/>
                    <a:pt x="1254" y="2366"/>
                    <a:pt x="1254" y="2364"/>
                  </a:cubicBezTo>
                  <a:cubicBezTo>
                    <a:pt x="1262" y="2268"/>
                    <a:pt x="1267" y="2170"/>
                    <a:pt x="1268" y="2073"/>
                  </a:cubicBezTo>
                  <a:lnTo>
                    <a:pt x="1275" y="2073"/>
                  </a:lnTo>
                  <a:cubicBezTo>
                    <a:pt x="1275" y="2166"/>
                    <a:pt x="1278" y="2258"/>
                    <a:pt x="1286" y="2350"/>
                  </a:cubicBezTo>
                  <a:cubicBezTo>
                    <a:pt x="1286" y="2351"/>
                    <a:pt x="1285" y="2351"/>
                    <a:pt x="1286" y="2352"/>
                  </a:cubicBezTo>
                  <a:cubicBezTo>
                    <a:pt x="1287" y="2353"/>
                    <a:pt x="1287" y="2352"/>
                    <a:pt x="1288" y="2353"/>
                  </a:cubicBezTo>
                  <a:cubicBezTo>
                    <a:pt x="1289" y="2353"/>
                    <a:pt x="1290" y="2354"/>
                    <a:pt x="1291" y="2354"/>
                  </a:cubicBezTo>
                  <a:cubicBezTo>
                    <a:pt x="1291" y="2354"/>
                    <a:pt x="1292" y="2353"/>
                    <a:pt x="1293" y="2353"/>
                  </a:cubicBezTo>
                  <a:cubicBezTo>
                    <a:pt x="1294" y="2352"/>
                    <a:pt x="1294" y="2353"/>
                    <a:pt x="1295" y="2352"/>
                  </a:cubicBezTo>
                  <a:cubicBezTo>
                    <a:pt x="1296" y="2351"/>
                    <a:pt x="1295" y="2351"/>
                    <a:pt x="1295" y="2350"/>
                  </a:cubicBezTo>
                  <a:cubicBezTo>
                    <a:pt x="1302" y="2259"/>
                    <a:pt x="1299" y="2165"/>
                    <a:pt x="1299" y="2073"/>
                  </a:cubicBezTo>
                  <a:lnTo>
                    <a:pt x="1336" y="2073"/>
                  </a:lnTo>
                  <a:cubicBezTo>
                    <a:pt x="1336" y="2155"/>
                    <a:pt x="1335" y="2239"/>
                    <a:pt x="1351" y="2320"/>
                  </a:cubicBezTo>
                  <a:cubicBezTo>
                    <a:pt x="1352" y="2326"/>
                    <a:pt x="1361" y="2324"/>
                    <a:pt x="1361" y="2318"/>
                  </a:cubicBezTo>
                  <a:cubicBezTo>
                    <a:pt x="1357" y="2237"/>
                    <a:pt x="1361" y="2155"/>
                    <a:pt x="1361" y="2074"/>
                  </a:cubicBezTo>
                  <a:lnTo>
                    <a:pt x="1378" y="2074"/>
                  </a:lnTo>
                  <a:cubicBezTo>
                    <a:pt x="1377" y="2078"/>
                    <a:pt x="1377" y="2082"/>
                    <a:pt x="1377" y="2086"/>
                  </a:cubicBezTo>
                  <a:cubicBezTo>
                    <a:pt x="1377" y="2090"/>
                    <a:pt x="1377" y="2094"/>
                    <a:pt x="1378" y="2098"/>
                  </a:cubicBezTo>
                  <a:cubicBezTo>
                    <a:pt x="1380" y="2124"/>
                    <a:pt x="1377" y="2151"/>
                    <a:pt x="1378" y="2177"/>
                  </a:cubicBezTo>
                  <a:cubicBezTo>
                    <a:pt x="1378" y="2184"/>
                    <a:pt x="1388" y="2183"/>
                    <a:pt x="1389" y="2177"/>
                  </a:cubicBezTo>
                  <a:cubicBezTo>
                    <a:pt x="1392" y="2160"/>
                    <a:pt x="1395" y="2140"/>
                    <a:pt x="1400" y="2124"/>
                  </a:cubicBezTo>
                  <a:cubicBezTo>
                    <a:pt x="1402" y="2113"/>
                    <a:pt x="1404" y="2102"/>
                    <a:pt x="1404" y="2090"/>
                  </a:cubicBezTo>
                  <a:cubicBezTo>
                    <a:pt x="1404" y="2088"/>
                    <a:pt x="1404" y="2087"/>
                    <a:pt x="1403" y="2085"/>
                  </a:cubicBezTo>
                  <a:cubicBezTo>
                    <a:pt x="1404" y="2081"/>
                    <a:pt x="1404" y="2078"/>
                    <a:pt x="1405" y="2075"/>
                  </a:cubicBezTo>
                  <a:lnTo>
                    <a:pt x="1447" y="2075"/>
                  </a:lnTo>
                  <a:cubicBezTo>
                    <a:pt x="1446" y="2091"/>
                    <a:pt x="1445" y="2107"/>
                    <a:pt x="1445" y="2124"/>
                  </a:cubicBezTo>
                  <a:cubicBezTo>
                    <a:pt x="1445" y="2140"/>
                    <a:pt x="1446" y="2156"/>
                    <a:pt x="1447" y="2172"/>
                  </a:cubicBezTo>
                  <a:cubicBezTo>
                    <a:pt x="1452" y="2240"/>
                    <a:pt x="1440" y="2309"/>
                    <a:pt x="1447" y="2376"/>
                  </a:cubicBezTo>
                  <a:cubicBezTo>
                    <a:pt x="1447" y="2377"/>
                    <a:pt x="1447" y="2377"/>
                    <a:pt x="1448" y="2378"/>
                  </a:cubicBezTo>
                  <a:cubicBezTo>
                    <a:pt x="1449" y="2379"/>
                    <a:pt x="1449" y="2379"/>
                    <a:pt x="1450" y="2380"/>
                  </a:cubicBezTo>
                  <a:cubicBezTo>
                    <a:pt x="1451" y="2381"/>
                    <a:pt x="1451" y="2381"/>
                    <a:pt x="1452" y="2381"/>
                  </a:cubicBezTo>
                  <a:cubicBezTo>
                    <a:pt x="1453" y="2381"/>
                    <a:pt x="1454" y="2381"/>
                    <a:pt x="1455" y="2380"/>
                  </a:cubicBezTo>
                  <a:cubicBezTo>
                    <a:pt x="1455" y="2380"/>
                    <a:pt x="1455" y="2379"/>
                    <a:pt x="1456" y="2378"/>
                  </a:cubicBezTo>
                  <a:cubicBezTo>
                    <a:pt x="1457" y="2377"/>
                    <a:pt x="1457" y="2377"/>
                    <a:pt x="1457" y="2376"/>
                  </a:cubicBezTo>
                  <a:cubicBezTo>
                    <a:pt x="1459" y="2327"/>
                    <a:pt x="1468" y="2280"/>
                    <a:pt x="1469" y="2231"/>
                  </a:cubicBezTo>
                  <a:cubicBezTo>
                    <a:pt x="1469" y="2181"/>
                    <a:pt x="1471" y="2127"/>
                    <a:pt x="1476" y="2075"/>
                  </a:cubicBezTo>
                  <a:lnTo>
                    <a:pt x="1506" y="2075"/>
                  </a:lnTo>
                  <a:lnTo>
                    <a:pt x="1519" y="2075"/>
                  </a:lnTo>
                  <a:cubicBezTo>
                    <a:pt x="1519" y="2082"/>
                    <a:pt x="1519" y="2089"/>
                    <a:pt x="1519" y="2096"/>
                  </a:cubicBezTo>
                  <a:cubicBezTo>
                    <a:pt x="1519" y="2130"/>
                    <a:pt x="1520" y="2165"/>
                    <a:pt x="1523" y="2199"/>
                  </a:cubicBezTo>
                  <a:cubicBezTo>
                    <a:pt x="1523" y="2200"/>
                    <a:pt x="1524" y="2201"/>
                    <a:pt x="1524" y="2201"/>
                  </a:cubicBezTo>
                  <a:cubicBezTo>
                    <a:pt x="1524" y="2202"/>
                    <a:pt x="1525" y="2203"/>
                    <a:pt x="1526" y="2203"/>
                  </a:cubicBezTo>
                  <a:cubicBezTo>
                    <a:pt x="1526" y="2203"/>
                    <a:pt x="1527" y="2204"/>
                    <a:pt x="1528" y="2204"/>
                  </a:cubicBezTo>
                  <a:cubicBezTo>
                    <a:pt x="1529" y="2204"/>
                    <a:pt x="1530" y="2203"/>
                    <a:pt x="1530" y="2203"/>
                  </a:cubicBezTo>
                  <a:cubicBezTo>
                    <a:pt x="1531" y="2203"/>
                    <a:pt x="1531" y="2202"/>
                    <a:pt x="1532" y="2201"/>
                  </a:cubicBezTo>
                  <a:cubicBezTo>
                    <a:pt x="1533" y="2200"/>
                    <a:pt x="1533" y="2200"/>
                    <a:pt x="1533" y="2199"/>
                  </a:cubicBezTo>
                  <a:cubicBezTo>
                    <a:pt x="1534" y="2173"/>
                    <a:pt x="1537" y="2146"/>
                    <a:pt x="1537" y="2120"/>
                  </a:cubicBezTo>
                  <a:cubicBezTo>
                    <a:pt x="1537" y="2116"/>
                    <a:pt x="1537" y="2112"/>
                    <a:pt x="1537" y="2108"/>
                  </a:cubicBezTo>
                  <a:cubicBezTo>
                    <a:pt x="1537" y="2104"/>
                    <a:pt x="1537" y="2100"/>
                    <a:pt x="1537" y="2096"/>
                  </a:cubicBezTo>
                  <a:lnTo>
                    <a:pt x="1541" y="2080"/>
                  </a:lnTo>
                  <a:cubicBezTo>
                    <a:pt x="1541" y="2079"/>
                    <a:pt x="1541" y="2079"/>
                    <a:pt x="1541" y="2078"/>
                  </a:cubicBezTo>
                  <a:cubicBezTo>
                    <a:pt x="1541" y="2077"/>
                    <a:pt x="1541" y="2077"/>
                    <a:pt x="1541" y="2076"/>
                  </a:cubicBezTo>
                  <a:lnTo>
                    <a:pt x="1571" y="2076"/>
                  </a:lnTo>
                  <a:cubicBezTo>
                    <a:pt x="1568" y="2095"/>
                    <a:pt x="1567" y="2113"/>
                    <a:pt x="1567" y="2132"/>
                  </a:cubicBezTo>
                  <a:cubicBezTo>
                    <a:pt x="1567" y="2139"/>
                    <a:pt x="1567" y="2146"/>
                    <a:pt x="1567" y="2153"/>
                  </a:cubicBezTo>
                  <a:cubicBezTo>
                    <a:pt x="1567" y="2201"/>
                    <a:pt x="1567" y="2250"/>
                    <a:pt x="1569" y="2298"/>
                  </a:cubicBezTo>
                  <a:cubicBezTo>
                    <a:pt x="1569" y="2306"/>
                    <a:pt x="1580" y="2307"/>
                    <a:pt x="1581" y="2299"/>
                  </a:cubicBezTo>
                  <a:cubicBezTo>
                    <a:pt x="1582" y="2262"/>
                    <a:pt x="1588" y="2225"/>
                    <a:pt x="1589" y="2188"/>
                  </a:cubicBezTo>
                  <a:cubicBezTo>
                    <a:pt x="1588" y="2180"/>
                    <a:pt x="1588" y="2172"/>
                    <a:pt x="1588" y="2164"/>
                  </a:cubicBezTo>
                  <a:cubicBezTo>
                    <a:pt x="1588" y="2135"/>
                    <a:pt x="1590" y="2105"/>
                    <a:pt x="1595" y="2076"/>
                  </a:cubicBezTo>
                  <a:lnTo>
                    <a:pt x="1599" y="2076"/>
                  </a:lnTo>
                  <a:lnTo>
                    <a:pt x="1619" y="2076"/>
                  </a:lnTo>
                  <a:cubicBezTo>
                    <a:pt x="1615" y="2098"/>
                    <a:pt x="1613" y="2121"/>
                    <a:pt x="1613" y="2143"/>
                  </a:cubicBezTo>
                  <a:cubicBezTo>
                    <a:pt x="1613" y="2154"/>
                    <a:pt x="1614" y="2164"/>
                    <a:pt x="1615" y="2175"/>
                  </a:cubicBezTo>
                  <a:cubicBezTo>
                    <a:pt x="1615" y="2240"/>
                    <a:pt x="1615" y="2304"/>
                    <a:pt x="1620" y="2369"/>
                  </a:cubicBezTo>
                  <a:cubicBezTo>
                    <a:pt x="1620" y="2370"/>
                    <a:pt x="1620" y="2371"/>
                    <a:pt x="1621" y="2372"/>
                  </a:cubicBezTo>
                  <a:cubicBezTo>
                    <a:pt x="1622" y="2373"/>
                    <a:pt x="1623" y="2374"/>
                    <a:pt x="1624" y="2375"/>
                  </a:cubicBezTo>
                  <a:cubicBezTo>
                    <a:pt x="1625" y="2375"/>
                    <a:pt x="1626" y="2376"/>
                    <a:pt x="1627" y="2376"/>
                  </a:cubicBezTo>
                  <a:cubicBezTo>
                    <a:pt x="1628" y="2376"/>
                    <a:pt x="1628" y="2375"/>
                    <a:pt x="1630" y="2375"/>
                  </a:cubicBezTo>
                  <a:cubicBezTo>
                    <a:pt x="1631" y="2374"/>
                    <a:pt x="1632" y="2373"/>
                    <a:pt x="1633" y="2372"/>
                  </a:cubicBezTo>
                  <a:cubicBezTo>
                    <a:pt x="1634" y="2371"/>
                    <a:pt x="1634" y="2370"/>
                    <a:pt x="1634" y="2369"/>
                  </a:cubicBezTo>
                  <a:cubicBezTo>
                    <a:pt x="1638" y="2317"/>
                    <a:pt x="1639" y="2265"/>
                    <a:pt x="1639" y="2213"/>
                  </a:cubicBezTo>
                  <a:cubicBezTo>
                    <a:pt x="1639" y="2169"/>
                    <a:pt x="1634" y="2119"/>
                    <a:pt x="1645" y="2076"/>
                  </a:cubicBezTo>
                  <a:lnTo>
                    <a:pt x="1669" y="2076"/>
                  </a:lnTo>
                  <a:cubicBezTo>
                    <a:pt x="1668" y="2093"/>
                    <a:pt x="1671" y="2112"/>
                    <a:pt x="1672" y="2129"/>
                  </a:cubicBezTo>
                  <a:cubicBezTo>
                    <a:pt x="1672" y="2153"/>
                    <a:pt x="1675" y="2175"/>
                    <a:pt x="1674" y="2199"/>
                  </a:cubicBezTo>
                  <a:cubicBezTo>
                    <a:pt x="1674" y="2200"/>
                    <a:pt x="1673" y="2201"/>
                    <a:pt x="1674" y="2202"/>
                  </a:cubicBezTo>
                  <a:cubicBezTo>
                    <a:pt x="1675" y="2203"/>
                    <a:pt x="1675" y="2203"/>
                    <a:pt x="1676" y="2204"/>
                  </a:cubicBezTo>
                  <a:cubicBezTo>
                    <a:pt x="1677" y="2205"/>
                    <a:pt x="1678" y="2204"/>
                    <a:pt x="1679" y="2204"/>
                  </a:cubicBezTo>
                  <a:cubicBezTo>
                    <a:pt x="1680" y="2204"/>
                    <a:pt x="1681" y="2204"/>
                    <a:pt x="1682" y="2204"/>
                  </a:cubicBezTo>
                  <a:cubicBezTo>
                    <a:pt x="1683" y="2203"/>
                    <a:pt x="1683" y="2203"/>
                    <a:pt x="1684" y="2202"/>
                  </a:cubicBezTo>
                  <a:cubicBezTo>
                    <a:pt x="1685" y="2201"/>
                    <a:pt x="1684" y="2201"/>
                    <a:pt x="1684" y="2200"/>
                  </a:cubicBezTo>
                  <a:cubicBezTo>
                    <a:pt x="1696" y="2159"/>
                    <a:pt x="1690" y="2117"/>
                    <a:pt x="1693" y="2075"/>
                  </a:cubicBezTo>
                  <a:lnTo>
                    <a:pt x="1733" y="2073"/>
                  </a:lnTo>
                  <a:cubicBezTo>
                    <a:pt x="1731" y="2081"/>
                    <a:pt x="1730" y="2089"/>
                    <a:pt x="1730" y="2097"/>
                  </a:cubicBezTo>
                  <a:cubicBezTo>
                    <a:pt x="1730" y="2097"/>
                    <a:pt x="1730" y="2098"/>
                    <a:pt x="1730" y="2099"/>
                  </a:cubicBezTo>
                  <a:cubicBezTo>
                    <a:pt x="1730" y="2101"/>
                    <a:pt x="1730" y="2102"/>
                    <a:pt x="1731" y="2103"/>
                  </a:cubicBezTo>
                  <a:cubicBezTo>
                    <a:pt x="1732" y="2104"/>
                    <a:pt x="1733" y="2105"/>
                    <a:pt x="1734" y="2106"/>
                  </a:cubicBezTo>
                  <a:cubicBezTo>
                    <a:pt x="1735" y="2106"/>
                    <a:pt x="1735" y="2107"/>
                    <a:pt x="1737" y="2107"/>
                  </a:cubicBezTo>
                  <a:cubicBezTo>
                    <a:pt x="1738" y="2107"/>
                    <a:pt x="1740" y="2106"/>
                    <a:pt x="1741" y="2106"/>
                  </a:cubicBezTo>
                  <a:cubicBezTo>
                    <a:pt x="1742" y="2105"/>
                    <a:pt x="1743" y="2104"/>
                    <a:pt x="1744" y="2103"/>
                  </a:cubicBezTo>
                  <a:cubicBezTo>
                    <a:pt x="1744" y="2102"/>
                    <a:pt x="1745" y="2101"/>
                    <a:pt x="1745" y="2099"/>
                  </a:cubicBezTo>
                  <a:cubicBezTo>
                    <a:pt x="1746" y="2090"/>
                    <a:pt x="1749" y="2081"/>
                    <a:pt x="1754" y="2072"/>
                  </a:cubicBezTo>
                  <a:cubicBezTo>
                    <a:pt x="1787" y="2072"/>
                    <a:pt x="1820" y="2072"/>
                    <a:pt x="1852" y="2071"/>
                  </a:cubicBezTo>
                  <a:cubicBezTo>
                    <a:pt x="1835" y="2097"/>
                    <a:pt x="1844" y="2136"/>
                    <a:pt x="1845" y="2166"/>
                  </a:cubicBezTo>
                  <a:cubicBezTo>
                    <a:pt x="1844" y="2174"/>
                    <a:pt x="1844" y="2181"/>
                    <a:pt x="1844" y="2188"/>
                  </a:cubicBezTo>
                  <a:cubicBezTo>
                    <a:pt x="1844" y="2204"/>
                    <a:pt x="1845" y="2219"/>
                    <a:pt x="1847" y="2235"/>
                  </a:cubicBezTo>
                  <a:cubicBezTo>
                    <a:pt x="1853" y="2258"/>
                    <a:pt x="1858" y="2282"/>
                    <a:pt x="1861" y="2306"/>
                  </a:cubicBezTo>
                  <a:cubicBezTo>
                    <a:pt x="1861" y="2307"/>
                    <a:pt x="1861" y="2308"/>
                    <a:pt x="1862" y="2309"/>
                  </a:cubicBezTo>
                  <a:cubicBezTo>
                    <a:pt x="1862" y="2310"/>
                    <a:pt x="1862" y="2311"/>
                    <a:pt x="1864" y="2312"/>
                  </a:cubicBezTo>
                  <a:cubicBezTo>
                    <a:pt x="1866" y="2312"/>
                    <a:pt x="1867" y="2313"/>
                    <a:pt x="1868" y="2313"/>
                  </a:cubicBezTo>
                  <a:cubicBezTo>
                    <a:pt x="1869" y="2313"/>
                    <a:pt x="1871" y="2312"/>
                    <a:pt x="1872" y="2312"/>
                  </a:cubicBezTo>
                  <a:cubicBezTo>
                    <a:pt x="1873" y="2311"/>
                    <a:pt x="1873" y="2310"/>
                    <a:pt x="1874" y="2309"/>
                  </a:cubicBezTo>
                  <a:cubicBezTo>
                    <a:pt x="1874" y="2308"/>
                    <a:pt x="1875" y="2307"/>
                    <a:pt x="1875" y="2306"/>
                  </a:cubicBezTo>
                  <a:cubicBezTo>
                    <a:pt x="1876" y="2298"/>
                    <a:pt x="1877" y="2290"/>
                    <a:pt x="1877" y="2282"/>
                  </a:cubicBezTo>
                  <a:cubicBezTo>
                    <a:pt x="1877" y="2265"/>
                    <a:pt x="1875" y="2248"/>
                    <a:pt x="1870" y="2231"/>
                  </a:cubicBezTo>
                  <a:cubicBezTo>
                    <a:pt x="1869" y="2217"/>
                    <a:pt x="1868" y="2203"/>
                    <a:pt x="1868" y="2189"/>
                  </a:cubicBezTo>
                  <a:cubicBezTo>
                    <a:pt x="1868" y="2175"/>
                    <a:pt x="1869" y="2161"/>
                    <a:pt x="1870" y="2147"/>
                  </a:cubicBezTo>
                  <a:cubicBezTo>
                    <a:pt x="1870" y="2139"/>
                    <a:pt x="1869" y="2131"/>
                    <a:pt x="1869" y="2123"/>
                  </a:cubicBezTo>
                  <a:cubicBezTo>
                    <a:pt x="1869" y="2107"/>
                    <a:pt x="1871" y="2091"/>
                    <a:pt x="1874" y="2075"/>
                  </a:cubicBezTo>
                  <a:cubicBezTo>
                    <a:pt x="1874" y="2074"/>
                    <a:pt x="1875" y="2073"/>
                    <a:pt x="1875" y="2072"/>
                  </a:cubicBezTo>
                  <a:cubicBezTo>
                    <a:pt x="1875" y="2071"/>
                    <a:pt x="1874" y="2070"/>
                    <a:pt x="1874" y="2069"/>
                  </a:cubicBezTo>
                  <a:lnTo>
                    <a:pt x="1887" y="2069"/>
                  </a:lnTo>
                  <a:cubicBezTo>
                    <a:pt x="1887" y="2094"/>
                    <a:pt x="1890" y="2119"/>
                    <a:pt x="1894" y="2144"/>
                  </a:cubicBezTo>
                  <a:cubicBezTo>
                    <a:pt x="1895" y="2145"/>
                    <a:pt x="1895" y="2145"/>
                    <a:pt x="1895" y="2145"/>
                  </a:cubicBezTo>
                  <a:cubicBezTo>
                    <a:pt x="1895" y="2146"/>
                    <a:pt x="1896" y="2147"/>
                    <a:pt x="1896" y="2147"/>
                  </a:cubicBezTo>
                  <a:cubicBezTo>
                    <a:pt x="1897" y="2147"/>
                    <a:pt x="1898" y="2147"/>
                    <a:pt x="1899" y="2147"/>
                  </a:cubicBezTo>
                  <a:cubicBezTo>
                    <a:pt x="1899" y="2147"/>
                    <a:pt x="1900" y="2147"/>
                    <a:pt x="1901" y="2147"/>
                  </a:cubicBezTo>
                  <a:cubicBezTo>
                    <a:pt x="1901" y="2147"/>
                    <a:pt x="1901" y="2146"/>
                    <a:pt x="1902" y="2145"/>
                  </a:cubicBezTo>
                  <a:cubicBezTo>
                    <a:pt x="1903" y="2144"/>
                    <a:pt x="1903" y="2145"/>
                    <a:pt x="1903" y="2144"/>
                  </a:cubicBezTo>
                  <a:cubicBezTo>
                    <a:pt x="1908" y="2119"/>
                    <a:pt x="1910" y="2094"/>
                    <a:pt x="1911" y="2068"/>
                  </a:cubicBezTo>
                  <a:lnTo>
                    <a:pt x="1928" y="2068"/>
                  </a:lnTo>
                  <a:cubicBezTo>
                    <a:pt x="1928" y="2071"/>
                    <a:pt x="1928" y="2073"/>
                    <a:pt x="1928" y="2076"/>
                  </a:cubicBezTo>
                  <a:cubicBezTo>
                    <a:pt x="1928" y="2153"/>
                    <a:pt x="1934" y="2231"/>
                    <a:pt x="1945" y="2307"/>
                  </a:cubicBezTo>
                  <a:cubicBezTo>
                    <a:pt x="1946" y="2314"/>
                    <a:pt x="1957" y="2313"/>
                    <a:pt x="1957" y="2307"/>
                  </a:cubicBezTo>
                  <a:cubicBezTo>
                    <a:pt x="1954" y="2227"/>
                    <a:pt x="1950" y="2149"/>
                    <a:pt x="1952" y="2069"/>
                  </a:cubicBezTo>
                  <a:lnTo>
                    <a:pt x="1986" y="2069"/>
                  </a:lnTo>
                  <a:lnTo>
                    <a:pt x="1995" y="2069"/>
                  </a:lnTo>
                  <a:cubicBezTo>
                    <a:pt x="1997" y="2111"/>
                    <a:pt x="2001" y="2154"/>
                    <a:pt x="2002" y="2197"/>
                  </a:cubicBezTo>
                  <a:cubicBezTo>
                    <a:pt x="2002" y="2259"/>
                    <a:pt x="2016" y="2322"/>
                    <a:pt x="2019" y="2385"/>
                  </a:cubicBezTo>
                  <a:cubicBezTo>
                    <a:pt x="2019" y="2389"/>
                    <a:pt x="2027" y="2389"/>
                    <a:pt x="2027" y="2385"/>
                  </a:cubicBezTo>
                  <a:cubicBezTo>
                    <a:pt x="2035" y="2279"/>
                    <a:pt x="2022" y="2174"/>
                    <a:pt x="2019" y="2068"/>
                  </a:cubicBezTo>
                  <a:lnTo>
                    <a:pt x="2067" y="2066"/>
                  </a:lnTo>
                  <a:cubicBezTo>
                    <a:pt x="2065" y="2081"/>
                    <a:pt x="2064" y="2096"/>
                    <a:pt x="2064" y="2111"/>
                  </a:cubicBezTo>
                  <a:cubicBezTo>
                    <a:pt x="2064" y="2112"/>
                    <a:pt x="2064" y="2114"/>
                    <a:pt x="2064" y="2115"/>
                  </a:cubicBezTo>
                  <a:cubicBezTo>
                    <a:pt x="2064" y="2131"/>
                    <a:pt x="2067" y="2148"/>
                    <a:pt x="2068" y="2164"/>
                  </a:cubicBezTo>
                  <a:cubicBezTo>
                    <a:pt x="2068" y="2172"/>
                    <a:pt x="2081" y="2172"/>
                    <a:pt x="2082" y="2164"/>
                  </a:cubicBezTo>
                  <a:cubicBezTo>
                    <a:pt x="2083" y="2145"/>
                    <a:pt x="2085" y="2125"/>
                    <a:pt x="2086" y="2105"/>
                  </a:cubicBezTo>
                  <a:cubicBezTo>
                    <a:pt x="2087" y="2092"/>
                    <a:pt x="2089" y="2079"/>
                    <a:pt x="2091" y="2066"/>
                  </a:cubicBezTo>
                  <a:lnTo>
                    <a:pt x="2117" y="2065"/>
                  </a:lnTo>
                  <a:cubicBezTo>
                    <a:pt x="2117" y="2171"/>
                    <a:pt x="2124" y="2275"/>
                    <a:pt x="2131" y="2381"/>
                  </a:cubicBezTo>
                  <a:cubicBezTo>
                    <a:pt x="2131" y="2382"/>
                    <a:pt x="2131" y="2383"/>
                    <a:pt x="2132" y="2384"/>
                  </a:cubicBezTo>
                  <a:cubicBezTo>
                    <a:pt x="2132" y="2385"/>
                    <a:pt x="2133" y="2385"/>
                    <a:pt x="2134" y="2386"/>
                  </a:cubicBezTo>
                  <a:cubicBezTo>
                    <a:pt x="2135" y="2386"/>
                    <a:pt x="2136" y="2387"/>
                    <a:pt x="2137" y="2387"/>
                  </a:cubicBezTo>
                  <a:cubicBezTo>
                    <a:pt x="2138" y="2387"/>
                    <a:pt x="2139" y="2386"/>
                    <a:pt x="2140" y="2386"/>
                  </a:cubicBezTo>
                  <a:cubicBezTo>
                    <a:pt x="2141" y="2385"/>
                    <a:pt x="2141" y="2385"/>
                    <a:pt x="2142" y="2384"/>
                  </a:cubicBezTo>
                  <a:cubicBezTo>
                    <a:pt x="2142" y="2383"/>
                    <a:pt x="2143" y="2382"/>
                    <a:pt x="2143" y="2381"/>
                  </a:cubicBezTo>
                  <a:cubicBezTo>
                    <a:pt x="2150" y="2275"/>
                    <a:pt x="2144" y="2169"/>
                    <a:pt x="2143" y="2063"/>
                  </a:cubicBezTo>
                  <a:lnTo>
                    <a:pt x="2177" y="2060"/>
                  </a:lnTo>
                  <a:cubicBezTo>
                    <a:pt x="2176" y="2070"/>
                    <a:pt x="2176" y="2080"/>
                    <a:pt x="2176" y="2090"/>
                  </a:cubicBezTo>
                  <a:cubicBezTo>
                    <a:pt x="2176" y="2099"/>
                    <a:pt x="2176" y="2109"/>
                    <a:pt x="2177" y="2119"/>
                  </a:cubicBezTo>
                  <a:cubicBezTo>
                    <a:pt x="2177" y="2155"/>
                    <a:pt x="2179" y="2191"/>
                    <a:pt x="2181" y="2227"/>
                  </a:cubicBezTo>
                  <a:cubicBezTo>
                    <a:pt x="2181" y="2235"/>
                    <a:pt x="2195" y="2235"/>
                    <a:pt x="2195" y="2227"/>
                  </a:cubicBezTo>
                  <a:cubicBezTo>
                    <a:pt x="2197" y="2200"/>
                    <a:pt x="2199" y="2173"/>
                    <a:pt x="2200" y="2145"/>
                  </a:cubicBezTo>
                  <a:cubicBezTo>
                    <a:pt x="2200" y="2121"/>
                    <a:pt x="2194" y="2085"/>
                    <a:pt x="2202" y="2059"/>
                  </a:cubicBezTo>
                  <a:lnTo>
                    <a:pt x="2242" y="2055"/>
                  </a:lnTo>
                  <a:cubicBezTo>
                    <a:pt x="2244" y="2152"/>
                    <a:pt x="2248" y="2248"/>
                    <a:pt x="2254" y="2345"/>
                  </a:cubicBezTo>
                  <a:cubicBezTo>
                    <a:pt x="2254" y="2346"/>
                    <a:pt x="2254" y="2347"/>
                    <a:pt x="2255" y="2348"/>
                  </a:cubicBezTo>
                  <a:cubicBezTo>
                    <a:pt x="2255" y="2349"/>
                    <a:pt x="2256" y="2350"/>
                    <a:pt x="2257" y="2351"/>
                  </a:cubicBezTo>
                  <a:cubicBezTo>
                    <a:pt x="2258" y="2351"/>
                    <a:pt x="2260" y="2352"/>
                    <a:pt x="2261" y="2352"/>
                  </a:cubicBezTo>
                  <a:cubicBezTo>
                    <a:pt x="2262" y="2352"/>
                    <a:pt x="2263" y="2351"/>
                    <a:pt x="2264" y="2351"/>
                  </a:cubicBezTo>
                  <a:cubicBezTo>
                    <a:pt x="2265" y="2350"/>
                    <a:pt x="2266" y="2349"/>
                    <a:pt x="2267" y="2348"/>
                  </a:cubicBezTo>
                  <a:cubicBezTo>
                    <a:pt x="2267" y="2347"/>
                    <a:pt x="2268" y="2346"/>
                    <a:pt x="2268" y="2345"/>
                  </a:cubicBezTo>
                  <a:cubicBezTo>
                    <a:pt x="2273" y="2247"/>
                    <a:pt x="2272" y="2150"/>
                    <a:pt x="2273" y="2052"/>
                  </a:cubicBezTo>
                  <a:lnTo>
                    <a:pt x="2295" y="2049"/>
                  </a:lnTo>
                  <a:cubicBezTo>
                    <a:pt x="2293" y="2061"/>
                    <a:pt x="2292" y="2074"/>
                    <a:pt x="2292" y="2086"/>
                  </a:cubicBezTo>
                  <a:cubicBezTo>
                    <a:pt x="2292" y="2101"/>
                    <a:pt x="2294" y="2116"/>
                    <a:pt x="2297" y="2131"/>
                  </a:cubicBezTo>
                  <a:cubicBezTo>
                    <a:pt x="2302" y="2166"/>
                    <a:pt x="2304" y="2203"/>
                    <a:pt x="2308" y="2239"/>
                  </a:cubicBezTo>
                  <a:cubicBezTo>
                    <a:pt x="2319" y="2336"/>
                    <a:pt x="2323" y="2433"/>
                    <a:pt x="2330" y="2530"/>
                  </a:cubicBezTo>
                  <a:cubicBezTo>
                    <a:pt x="2330" y="2531"/>
                    <a:pt x="2330" y="2531"/>
                    <a:pt x="2331" y="2532"/>
                  </a:cubicBezTo>
                  <a:cubicBezTo>
                    <a:pt x="2331" y="2532"/>
                    <a:pt x="2331" y="2531"/>
                    <a:pt x="2332" y="2532"/>
                  </a:cubicBezTo>
                  <a:cubicBezTo>
                    <a:pt x="2333" y="2533"/>
                    <a:pt x="2332" y="2533"/>
                    <a:pt x="2333" y="2533"/>
                  </a:cubicBezTo>
                  <a:lnTo>
                    <a:pt x="2334" y="2532"/>
                  </a:lnTo>
                  <a:cubicBezTo>
                    <a:pt x="2335" y="2531"/>
                    <a:pt x="2335" y="2532"/>
                    <a:pt x="2335" y="2532"/>
                  </a:cubicBezTo>
                  <a:cubicBezTo>
                    <a:pt x="2335" y="2531"/>
                    <a:pt x="2335" y="2531"/>
                    <a:pt x="2335" y="2530"/>
                  </a:cubicBezTo>
                  <a:cubicBezTo>
                    <a:pt x="2340" y="2476"/>
                    <a:pt x="2342" y="2421"/>
                    <a:pt x="2342" y="2366"/>
                  </a:cubicBezTo>
                  <a:cubicBezTo>
                    <a:pt x="2342" y="2327"/>
                    <a:pt x="2341" y="2289"/>
                    <a:pt x="2339" y="2250"/>
                  </a:cubicBezTo>
                  <a:cubicBezTo>
                    <a:pt x="2338" y="2217"/>
                    <a:pt x="2334" y="2183"/>
                    <a:pt x="2329" y="2151"/>
                  </a:cubicBezTo>
                  <a:cubicBezTo>
                    <a:pt x="2321" y="2116"/>
                    <a:pt x="2331" y="2079"/>
                    <a:pt x="2321" y="2045"/>
                  </a:cubicBezTo>
                  <a:cubicBezTo>
                    <a:pt x="2335" y="2043"/>
                    <a:pt x="2349" y="2041"/>
                    <a:pt x="2363" y="2039"/>
                  </a:cubicBezTo>
                  <a:cubicBezTo>
                    <a:pt x="2366" y="2072"/>
                    <a:pt x="2369" y="2106"/>
                    <a:pt x="2375" y="2139"/>
                  </a:cubicBezTo>
                  <a:cubicBezTo>
                    <a:pt x="2380" y="2172"/>
                    <a:pt x="2378" y="2207"/>
                    <a:pt x="2385" y="2241"/>
                  </a:cubicBezTo>
                  <a:cubicBezTo>
                    <a:pt x="2385" y="2242"/>
                    <a:pt x="2386" y="2242"/>
                    <a:pt x="2386" y="2242"/>
                  </a:cubicBezTo>
                  <a:cubicBezTo>
                    <a:pt x="2386" y="2243"/>
                    <a:pt x="2386" y="2243"/>
                    <a:pt x="2387" y="2244"/>
                  </a:cubicBezTo>
                  <a:cubicBezTo>
                    <a:pt x="2388" y="2245"/>
                    <a:pt x="2388" y="2244"/>
                    <a:pt x="2389" y="2244"/>
                  </a:cubicBezTo>
                  <a:cubicBezTo>
                    <a:pt x="2389" y="2244"/>
                    <a:pt x="2390" y="2245"/>
                    <a:pt x="2391" y="2244"/>
                  </a:cubicBezTo>
                  <a:cubicBezTo>
                    <a:pt x="2392" y="2243"/>
                    <a:pt x="2392" y="2243"/>
                    <a:pt x="2392" y="2242"/>
                  </a:cubicBezTo>
                  <a:lnTo>
                    <a:pt x="2392" y="2241"/>
                  </a:lnTo>
                  <a:cubicBezTo>
                    <a:pt x="2394" y="2173"/>
                    <a:pt x="2389" y="2104"/>
                    <a:pt x="2388" y="2035"/>
                  </a:cubicBezTo>
                  <a:lnTo>
                    <a:pt x="2402" y="2032"/>
                  </a:lnTo>
                  <a:lnTo>
                    <a:pt x="2414" y="2030"/>
                  </a:lnTo>
                  <a:cubicBezTo>
                    <a:pt x="2414" y="2034"/>
                    <a:pt x="2414" y="2038"/>
                    <a:pt x="2414" y="2041"/>
                  </a:cubicBezTo>
                  <a:cubicBezTo>
                    <a:pt x="2414" y="2042"/>
                    <a:pt x="2414" y="2043"/>
                    <a:pt x="2414" y="2045"/>
                  </a:cubicBezTo>
                  <a:cubicBezTo>
                    <a:pt x="2414" y="2062"/>
                    <a:pt x="2416" y="2079"/>
                    <a:pt x="2419" y="2097"/>
                  </a:cubicBezTo>
                  <a:lnTo>
                    <a:pt x="2420" y="2098"/>
                  </a:lnTo>
                  <a:cubicBezTo>
                    <a:pt x="2420" y="2099"/>
                    <a:pt x="2421" y="2099"/>
                    <a:pt x="2422" y="2100"/>
                  </a:cubicBezTo>
                  <a:cubicBezTo>
                    <a:pt x="2422" y="2100"/>
                    <a:pt x="2423" y="2100"/>
                    <a:pt x="2424" y="2100"/>
                  </a:cubicBezTo>
                  <a:cubicBezTo>
                    <a:pt x="2425" y="2100"/>
                    <a:pt x="2426" y="2101"/>
                    <a:pt x="2427" y="2100"/>
                  </a:cubicBezTo>
                  <a:cubicBezTo>
                    <a:pt x="2428" y="2099"/>
                    <a:pt x="2427" y="2099"/>
                    <a:pt x="2428" y="2098"/>
                  </a:cubicBezTo>
                  <a:cubicBezTo>
                    <a:pt x="2429" y="2097"/>
                    <a:pt x="2429" y="2097"/>
                    <a:pt x="2429" y="2097"/>
                  </a:cubicBezTo>
                  <a:cubicBezTo>
                    <a:pt x="2431" y="2082"/>
                    <a:pt x="2433" y="2068"/>
                    <a:pt x="2434" y="2053"/>
                  </a:cubicBezTo>
                  <a:cubicBezTo>
                    <a:pt x="2434" y="2044"/>
                    <a:pt x="2435" y="2035"/>
                    <a:pt x="2436" y="2026"/>
                  </a:cubicBezTo>
                  <a:lnTo>
                    <a:pt x="2465" y="2022"/>
                  </a:lnTo>
                  <a:cubicBezTo>
                    <a:pt x="2465" y="2050"/>
                    <a:pt x="2465" y="2077"/>
                    <a:pt x="2465" y="2105"/>
                  </a:cubicBezTo>
                  <a:cubicBezTo>
                    <a:pt x="2465" y="2133"/>
                    <a:pt x="2471" y="2164"/>
                    <a:pt x="2472" y="2194"/>
                  </a:cubicBezTo>
                  <a:cubicBezTo>
                    <a:pt x="2472" y="2201"/>
                    <a:pt x="2485" y="2202"/>
                    <a:pt x="2485" y="2194"/>
                  </a:cubicBezTo>
                  <a:cubicBezTo>
                    <a:pt x="2487" y="2160"/>
                    <a:pt x="2489" y="2127"/>
                    <a:pt x="2489" y="2093"/>
                  </a:cubicBezTo>
                  <a:cubicBezTo>
                    <a:pt x="2489" y="2068"/>
                    <a:pt x="2488" y="2043"/>
                    <a:pt x="2487" y="2018"/>
                  </a:cubicBezTo>
                  <a:lnTo>
                    <a:pt x="2505" y="2016"/>
                  </a:lnTo>
                  <a:cubicBezTo>
                    <a:pt x="2505" y="2019"/>
                    <a:pt x="2505" y="2023"/>
                    <a:pt x="2505" y="2026"/>
                  </a:cubicBezTo>
                  <a:cubicBezTo>
                    <a:pt x="2505" y="2044"/>
                    <a:pt x="2513" y="2061"/>
                    <a:pt x="2515" y="2080"/>
                  </a:cubicBezTo>
                  <a:cubicBezTo>
                    <a:pt x="2515" y="2085"/>
                    <a:pt x="2525" y="2086"/>
                    <a:pt x="2525" y="2080"/>
                  </a:cubicBezTo>
                  <a:cubicBezTo>
                    <a:pt x="2526" y="2072"/>
                    <a:pt x="2526" y="2064"/>
                    <a:pt x="2526" y="2056"/>
                  </a:cubicBezTo>
                  <a:cubicBezTo>
                    <a:pt x="2526" y="2047"/>
                    <a:pt x="2526" y="2039"/>
                    <a:pt x="2525" y="2031"/>
                  </a:cubicBezTo>
                  <a:cubicBezTo>
                    <a:pt x="2525" y="2028"/>
                    <a:pt x="2525" y="2025"/>
                    <a:pt x="2525" y="2022"/>
                  </a:cubicBezTo>
                  <a:cubicBezTo>
                    <a:pt x="2525" y="2019"/>
                    <a:pt x="2525" y="2016"/>
                    <a:pt x="2525" y="2013"/>
                  </a:cubicBezTo>
                  <a:lnTo>
                    <a:pt x="2554" y="2009"/>
                  </a:lnTo>
                  <a:cubicBezTo>
                    <a:pt x="2555" y="2029"/>
                    <a:pt x="2556" y="2048"/>
                    <a:pt x="2558" y="2068"/>
                  </a:cubicBezTo>
                  <a:cubicBezTo>
                    <a:pt x="2558" y="2069"/>
                    <a:pt x="2557" y="2069"/>
                    <a:pt x="2558" y="2070"/>
                  </a:cubicBezTo>
                  <a:cubicBezTo>
                    <a:pt x="2558" y="2071"/>
                    <a:pt x="2560" y="2071"/>
                    <a:pt x="2561" y="2072"/>
                  </a:cubicBezTo>
                  <a:cubicBezTo>
                    <a:pt x="2562" y="2072"/>
                    <a:pt x="2563" y="2073"/>
                    <a:pt x="2564" y="2073"/>
                  </a:cubicBezTo>
                  <a:cubicBezTo>
                    <a:pt x="2565" y="2073"/>
                    <a:pt x="2566" y="2072"/>
                    <a:pt x="2567" y="2072"/>
                  </a:cubicBezTo>
                  <a:cubicBezTo>
                    <a:pt x="2568" y="2071"/>
                    <a:pt x="2569" y="2071"/>
                    <a:pt x="2570" y="2070"/>
                  </a:cubicBezTo>
                  <a:cubicBezTo>
                    <a:pt x="2570" y="2069"/>
                    <a:pt x="2570" y="2069"/>
                    <a:pt x="2570" y="2068"/>
                  </a:cubicBezTo>
                  <a:cubicBezTo>
                    <a:pt x="2572" y="2047"/>
                    <a:pt x="2573" y="2026"/>
                    <a:pt x="2574" y="2005"/>
                  </a:cubicBezTo>
                  <a:cubicBezTo>
                    <a:pt x="2581" y="2004"/>
                    <a:pt x="2589" y="2003"/>
                    <a:pt x="2596" y="2002"/>
                  </a:cubicBezTo>
                  <a:lnTo>
                    <a:pt x="2601" y="2001"/>
                  </a:lnTo>
                  <a:cubicBezTo>
                    <a:pt x="2601" y="2033"/>
                    <a:pt x="2607" y="2066"/>
                    <a:pt x="2609" y="2099"/>
                  </a:cubicBezTo>
                  <a:cubicBezTo>
                    <a:pt x="2610" y="2119"/>
                    <a:pt x="2613" y="2155"/>
                    <a:pt x="2625" y="2171"/>
                  </a:cubicBezTo>
                  <a:cubicBezTo>
                    <a:pt x="2626" y="2171"/>
                    <a:pt x="2626" y="2171"/>
                    <a:pt x="2627" y="2172"/>
                  </a:cubicBezTo>
                  <a:cubicBezTo>
                    <a:pt x="2628" y="2172"/>
                    <a:pt x="2629" y="2173"/>
                    <a:pt x="2629" y="2173"/>
                  </a:cubicBezTo>
                  <a:cubicBezTo>
                    <a:pt x="2630" y="2173"/>
                    <a:pt x="2631" y="2172"/>
                    <a:pt x="2632" y="2172"/>
                  </a:cubicBezTo>
                  <a:cubicBezTo>
                    <a:pt x="2633" y="2171"/>
                    <a:pt x="2633" y="2172"/>
                    <a:pt x="2634" y="2171"/>
                  </a:cubicBezTo>
                  <a:cubicBezTo>
                    <a:pt x="2635" y="2170"/>
                    <a:pt x="2634" y="2169"/>
                    <a:pt x="2634" y="2168"/>
                  </a:cubicBezTo>
                  <a:cubicBezTo>
                    <a:pt x="2634" y="2167"/>
                    <a:pt x="2634" y="2166"/>
                    <a:pt x="2634" y="2166"/>
                  </a:cubicBezTo>
                  <a:cubicBezTo>
                    <a:pt x="2626" y="2152"/>
                    <a:pt x="2628" y="2114"/>
                    <a:pt x="2628" y="2098"/>
                  </a:cubicBezTo>
                  <a:cubicBezTo>
                    <a:pt x="2628" y="2064"/>
                    <a:pt x="2624" y="2030"/>
                    <a:pt x="2624" y="1996"/>
                  </a:cubicBezTo>
                  <a:lnTo>
                    <a:pt x="2645" y="1990"/>
                  </a:lnTo>
                  <a:cubicBezTo>
                    <a:pt x="2646" y="2015"/>
                    <a:pt x="2649" y="2040"/>
                    <a:pt x="2651" y="2064"/>
                  </a:cubicBezTo>
                  <a:cubicBezTo>
                    <a:pt x="2651" y="2066"/>
                    <a:pt x="2651" y="2067"/>
                    <a:pt x="2652" y="2068"/>
                  </a:cubicBezTo>
                  <a:cubicBezTo>
                    <a:pt x="2652" y="2068"/>
                    <a:pt x="2653" y="2069"/>
                    <a:pt x="2654" y="2070"/>
                  </a:cubicBezTo>
                  <a:cubicBezTo>
                    <a:pt x="2655" y="2070"/>
                    <a:pt x="2656" y="2071"/>
                    <a:pt x="2657" y="2071"/>
                  </a:cubicBezTo>
                  <a:cubicBezTo>
                    <a:pt x="2658" y="2071"/>
                    <a:pt x="2659" y="2070"/>
                    <a:pt x="2660" y="2070"/>
                  </a:cubicBezTo>
                  <a:cubicBezTo>
                    <a:pt x="2661" y="2069"/>
                    <a:pt x="2662" y="2068"/>
                    <a:pt x="2662" y="2068"/>
                  </a:cubicBezTo>
                  <a:cubicBezTo>
                    <a:pt x="2663" y="2067"/>
                    <a:pt x="2663" y="2066"/>
                    <a:pt x="2663" y="2064"/>
                  </a:cubicBezTo>
                  <a:cubicBezTo>
                    <a:pt x="2665" y="2038"/>
                    <a:pt x="2668" y="2011"/>
                    <a:pt x="2668" y="1984"/>
                  </a:cubicBezTo>
                  <a:lnTo>
                    <a:pt x="2690" y="1977"/>
                  </a:lnTo>
                  <a:cubicBezTo>
                    <a:pt x="2690" y="2013"/>
                    <a:pt x="2693" y="2049"/>
                    <a:pt x="2695" y="2085"/>
                  </a:cubicBezTo>
                  <a:cubicBezTo>
                    <a:pt x="2695" y="2086"/>
                    <a:pt x="2695" y="2087"/>
                    <a:pt x="2696" y="2088"/>
                  </a:cubicBezTo>
                  <a:cubicBezTo>
                    <a:pt x="2696" y="2089"/>
                    <a:pt x="2698" y="2089"/>
                    <a:pt x="2699" y="2090"/>
                  </a:cubicBezTo>
                  <a:cubicBezTo>
                    <a:pt x="2700" y="2091"/>
                    <a:pt x="2701" y="2091"/>
                    <a:pt x="2702" y="2091"/>
                  </a:cubicBezTo>
                  <a:cubicBezTo>
                    <a:pt x="2703" y="2091"/>
                    <a:pt x="2704" y="2090"/>
                    <a:pt x="2705" y="2090"/>
                  </a:cubicBezTo>
                  <a:cubicBezTo>
                    <a:pt x="2706" y="2089"/>
                    <a:pt x="2706" y="2089"/>
                    <a:pt x="2707" y="2088"/>
                  </a:cubicBezTo>
                  <a:cubicBezTo>
                    <a:pt x="2708" y="2087"/>
                    <a:pt x="2708" y="2086"/>
                    <a:pt x="2708" y="2085"/>
                  </a:cubicBezTo>
                  <a:cubicBezTo>
                    <a:pt x="2711" y="2047"/>
                    <a:pt x="2714" y="2008"/>
                    <a:pt x="2714" y="1969"/>
                  </a:cubicBezTo>
                  <a:lnTo>
                    <a:pt x="2735" y="1963"/>
                  </a:lnTo>
                  <a:lnTo>
                    <a:pt x="2741" y="1961"/>
                  </a:lnTo>
                  <a:cubicBezTo>
                    <a:pt x="2741" y="1963"/>
                    <a:pt x="2741" y="1965"/>
                    <a:pt x="2741" y="1968"/>
                  </a:cubicBezTo>
                  <a:cubicBezTo>
                    <a:pt x="2741" y="1987"/>
                    <a:pt x="2742" y="2007"/>
                    <a:pt x="2743" y="2026"/>
                  </a:cubicBezTo>
                  <a:cubicBezTo>
                    <a:pt x="2743" y="2038"/>
                    <a:pt x="2763" y="2040"/>
                    <a:pt x="2763" y="2027"/>
                  </a:cubicBezTo>
                  <a:cubicBezTo>
                    <a:pt x="2763" y="2009"/>
                    <a:pt x="2765" y="1990"/>
                    <a:pt x="2765" y="1972"/>
                  </a:cubicBezTo>
                  <a:cubicBezTo>
                    <a:pt x="2765" y="1966"/>
                    <a:pt x="2765" y="1960"/>
                    <a:pt x="2765" y="1955"/>
                  </a:cubicBezTo>
                  <a:lnTo>
                    <a:pt x="2783" y="1951"/>
                  </a:lnTo>
                  <a:cubicBezTo>
                    <a:pt x="2783" y="1956"/>
                    <a:pt x="2783" y="1962"/>
                    <a:pt x="2784" y="1967"/>
                  </a:cubicBezTo>
                  <a:cubicBezTo>
                    <a:pt x="2786" y="1979"/>
                    <a:pt x="2791" y="1990"/>
                    <a:pt x="2792" y="2002"/>
                  </a:cubicBezTo>
                  <a:cubicBezTo>
                    <a:pt x="2792" y="2005"/>
                    <a:pt x="2797" y="2006"/>
                    <a:pt x="2797" y="2002"/>
                  </a:cubicBezTo>
                  <a:cubicBezTo>
                    <a:pt x="2797" y="1992"/>
                    <a:pt x="2803" y="1983"/>
                    <a:pt x="2804" y="1973"/>
                  </a:cubicBezTo>
                  <a:cubicBezTo>
                    <a:pt x="2805" y="1963"/>
                    <a:pt x="2806" y="1955"/>
                    <a:pt x="2806" y="1945"/>
                  </a:cubicBezTo>
                  <a:lnTo>
                    <a:pt x="2815" y="1943"/>
                  </a:lnTo>
                  <a:cubicBezTo>
                    <a:pt x="2815" y="1944"/>
                    <a:pt x="2815" y="1946"/>
                    <a:pt x="2815" y="1947"/>
                  </a:cubicBezTo>
                  <a:cubicBezTo>
                    <a:pt x="2815" y="1948"/>
                    <a:pt x="2815" y="1950"/>
                    <a:pt x="2815" y="1951"/>
                  </a:cubicBezTo>
                  <a:cubicBezTo>
                    <a:pt x="2815" y="1953"/>
                    <a:pt x="2815" y="1954"/>
                    <a:pt x="2815" y="1956"/>
                  </a:cubicBezTo>
                  <a:cubicBezTo>
                    <a:pt x="2815" y="1963"/>
                    <a:pt x="2816" y="1970"/>
                    <a:pt x="2819" y="1976"/>
                  </a:cubicBezTo>
                  <a:lnTo>
                    <a:pt x="2819" y="1977"/>
                  </a:lnTo>
                  <a:cubicBezTo>
                    <a:pt x="2819" y="1977"/>
                    <a:pt x="2820" y="1977"/>
                    <a:pt x="2821" y="1978"/>
                  </a:cubicBezTo>
                  <a:cubicBezTo>
                    <a:pt x="2822" y="1979"/>
                    <a:pt x="2822" y="1979"/>
                    <a:pt x="2823" y="1979"/>
                  </a:cubicBezTo>
                  <a:cubicBezTo>
                    <a:pt x="2824" y="1979"/>
                    <a:pt x="2824" y="1978"/>
                    <a:pt x="2825" y="1978"/>
                  </a:cubicBezTo>
                  <a:cubicBezTo>
                    <a:pt x="2826" y="1977"/>
                    <a:pt x="2826" y="1977"/>
                    <a:pt x="2826" y="1977"/>
                  </a:cubicBezTo>
                  <a:cubicBezTo>
                    <a:pt x="2827" y="1976"/>
                    <a:pt x="2827" y="1976"/>
                    <a:pt x="2827" y="1976"/>
                  </a:cubicBezTo>
                  <a:cubicBezTo>
                    <a:pt x="2829" y="1968"/>
                    <a:pt x="2832" y="1960"/>
                    <a:pt x="2835" y="1952"/>
                  </a:cubicBezTo>
                  <a:cubicBezTo>
                    <a:pt x="2837" y="1948"/>
                    <a:pt x="2838" y="1944"/>
                    <a:pt x="2838" y="1941"/>
                  </a:cubicBezTo>
                  <a:cubicBezTo>
                    <a:pt x="2838" y="1940"/>
                    <a:pt x="2838" y="1939"/>
                    <a:pt x="2838" y="1939"/>
                  </a:cubicBezTo>
                  <a:cubicBezTo>
                    <a:pt x="2838" y="1938"/>
                    <a:pt x="2838" y="1938"/>
                    <a:pt x="2838" y="1937"/>
                  </a:cubicBezTo>
                  <a:lnTo>
                    <a:pt x="2853" y="1933"/>
                  </a:lnTo>
                  <a:cubicBezTo>
                    <a:pt x="2854" y="1958"/>
                    <a:pt x="2858" y="1984"/>
                    <a:pt x="2859" y="2009"/>
                  </a:cubicBezTo>
                  <a:cubicBezTo>
                    <a:pt x="2859" y="2014"/>
                    <a:pt x="2867" y="2014"/>
                    <a:pt x="2867" y="2009"/>
                  </a:cubicBezTo>
                  <a:cubicBezTo>
                    <a:pt x="2869" y="1982"/>
                    <a:pt x="2873" y="1954"/>
                    <a:pt x="2873" y="1927"/>
                  </a:cubicBezTo>
                  <a:lnTo>
                    <a:pt x="2877" y="1926"/>
                  </a:lnTo>
                  <a:lnTo>
                    <a:pt x="2891" y="1920"/>
                  </a:lnTo>
                  <a:cubicBezTo>
                    <a:pt x="2893" y="1934"/>
                    <a:pt x="2896" y="1947"/>
                    <a:pt x="2901" y="1960"/>
                  </a:cubicBezTo>
                  <a:cubicBezTo>
                    <a:pt x="2902" y="1964"/>
                    <a:pt x="2908" y="1962"/>
                    <a:pt x="2909" y="1960"/>
                  </a:cubicBezTo>
                  <a:cubicBezTo>
                    <a:pt x="2915" y="1943"/>
                    <a:pt x="2918" y="1926"/>
                    <a:pt x="2918" y="1909"/>
                  </a:cubicBezTo>
                  <a:lnTo>
                    <a:pt x="2921" y="1907"/>
                  </a:lnTo>
                  <a:cubicBezTo>
                    <a:pt x="2924" y="1936"/>
                    <a:pt x="2936" y="1963"/>
                    <a:pt x="2938" y="1993"/>
                  </a:cubicBezTo>
                  <a:cubicBezTo>
                    <a:pt x="2938" y="1998"/>
                    <a:pt x="2946" y="1998"/>
                    <a:pt x="2947" y="1993"/>
                  </a:cubicBezTo>
                  <a:cubicBezTo>
                    <a:pt x="2949" y="1968"/>
                    <a:pt x="2953" y="1943"/>
                    <a:pt x="2955" y="1918"/>
                  </a:cubicBezTo>
                  <a:cubicBezTo>
                    <a:pt x="2958" y="1925"/>
                    <a:pt x="2961" y="1931"/>
                    <a:pt x="2963" y="1936"/>
                  </a:cubicBezTo>
                  <a:cubicBezTo>
                    <a:pt x="2963" y="1937"/>
                    <a:pt x="2964" y="1937"/>
                    <a:pt x="2965" y="1938"/>
                  </a:cubicBezTo>
                  <a:cubicBezTo>
                    <a:pt x="2966" y="1939"/>
                    <a:pt x="2966" y="1939"/>
                    <a:pt x="2967" y="1939"/>
                  </a:cubicBezTo>
                  <a:cubicBezTo>
                    <a:pt x="2968" y="1939"/>
                    <a:pt x="2968" y="1938"/>
                    <a:pt x="2969" y="1938"/>
                  </a:cubicBezTo>
                  <a:cubicBezTo>
                    <a:pt x="2970" y="1937"/>
                    <a:pt x="2970" y="1937"/>
                    <a:pt x="2971" y="1936"/>
                  </a:cubicBezTo>
                  <a:cubicBezTo>
                    <a:pt x="2973" y="1930"/>
                    <a:pt x="2976" y="1925"/>
                    <a:pt x="2978" y="1919"/>
                  </a:cubicBezTo>
                  <a:cubicBezTo>
                    <a:pt x="2980" y="1973"/>
                    <a:pt x="2988" y="2027"/>
                    <a:pt x="2988" y="2081"/>
                  </a:cubicBezTo>
                  <a:cubicBezTo>
                    <a:pt x="2986" y="2162"/>
                    <a:pt x="3004" y="2245"/>
                    <a:pt x="3004" y="2328"/>
                  </a:cubicBezTo>
                  <a:lnTo>
                    <a:pt x="3004" y="2326"/>
                  </a:lnTo>
                  <a:moveTo>
                    <a:pt x="3002" y="2023"/>
                  </a:moveTo>
                  <a:cubicBezTo>
                    <a:pt x="3002" y="2005"/>
                    <a:pt x="3002" y="1987"/>
                    <a:pt x="3000" y="1970"/>
                  </a:cubicBezTo>
                  <a:cubicBezTo>
                    <a:pt x="2999" y="1949"/>
                    <a:pt x="2998" y="1928"/>
                    <a:pt x="2997" y="1907"/>
                  </a:cubicBezTo>
                  <a:cubicBezTo>
                    <a:pt x="3007" y="1910"/>
                    <a:pt x="3016" y="1914"/>
                    <a:pt x="3025" y="1918"/>
                  </a:cubicBezTo>
                  <a:cubicBezTo>
                    <a:pt x="3025" y="1920"/>
                    <a:pt x="3025" y="1921"/>
                    <a:pt x="3025" y="1923"/>
                  </a:cubicBezTo>
                  <a:cubicBezTo>
                    <a:pt x="3025" y="1946"/>
                    <a:pt x="3028" y="1969"/>
                    <a:pt x="3035" y="1992"/>
                  </a:cubicBezTo>
                  <a:cubicBezTo>
                    <a:pt x="3035" y="1992"/>
                    <a:pt x="3034" y="1992"/>
                    <a:pt x="3033" y="1993"/>
                  </a:cubicBezTo>
                  <a:cubicBezTo>
                    <a:pt x="3029" y="1995"/>
                    <a:pt x="3025" y="1998"/>
                    <a:pt x="3022" y="2002"/>
                  </a:cubicBezTo>
                  <a:cubicBezTo>
                    <a:pt x="3016" y="2011"/>
                    <a:pt x="3007" y="2017"/>
                    <a:pt x="3002" y="2025"/>
                  </a:cubicBezTo>
                  <a:lnTo>
                    <a:pt x="3002" y="20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7"/>
            <p:cNvSpPr/>
            <p:nvPr/>
          </p:nvSpPr>
          <p:spPr>
            <a:xfrm>
              <a:off x="19746675" y="2650320"/>
              <a:ext cx="10440" cy="55080"/>
            </a:xfrm>
            <a:custGeom>
              <a:avLst/>
              <a:gdLst/>
              <a:ahLst/>
              <a:cxnLst/>
              <a:rect l="l" t="t" r="r" b="b"/>
              <a:pathLst>
                <a:path w="29" h="153" extrusionOk="0">
                  <a:moveTo>
                    <a:pt x="20" y="147"/>
                  </a:moveTo>
                  <a:cubicBezTo>
                    <a:pt x="25" y="125"/>
                    <a:pt x="28" y="102"/>
                    <a:pt x="28" y="79"/>
                  </a:cubicBezTo>
                  <a:cubicBezTo>
                    <a:pt x="28" y="53"/>
                    <a:pt x="24" y="28"/>
                    <a:pt x="18" y="3"/>
                  </a:cubicBezTo>
                  <a:cubicBezTo>
                    <a:pt x="18" y="2"/>
                    <a:pt x="18" y="3"/>
                    <a:pt x="17" y="2"/>
                  </a:cubicBezTo>
                  <a:cubicBezTo>
                    <a:pt x="16" y="2"/>
                    <a:pt x="17" y="1"/>
                    <a:pt x="16" y="0"/>
                  </a:cubicBezTo>
                  <a:cubicBezTo>
                    <a:pt x="15" y="0"/>
                    <a:pt x="14" y="0"/>
                    <a:pt x="14" y="0"/>
                  </a:cubicBezTo>
                  <a:cubicBezTo>
                    <a:pt x="13" y="0"/>
                    <a:pt x="12" y="0"/>
                    <a:pt x="12" y="0"/>
                  </a:cubicBezTo>
                  <a:cubicBezTo>
                    <a:pt x="11" y="1"/>
                    <a:pt x="10" y="1"/>
                    <a:pt x="10" y="2"/>
                  </a:cubicBezTo>
                  <a:lnTo>
                    <a:pt x="10" y="3"/>
                  </a:lnTo>
                  <a:cubicBezTo>
                    <a:pt x="3" y="28"/>
                    <a:pt x="0" y="53"/>
                    <a:pt x="0" y="79"/>
                  </a:cubicBezTo>
                  <a:cubicBezTo>
                    <a:pt x="0" y="102"/>
                    <a:pt x="2" y="125"/>
                    <a:pt x="8" y="147"/>
                  </a:cubicBezTo>
                  <a:cubicBezTo>
                    <a:pt x="8" y="148"/>
                    <a:pt x="8" y="148"/>
                    <a:pt x="8" y="149"/>
                  </a:cubicBezTo>
                  <a:cubicBezTo>
                    <a:pt x="9" y="151"/>
                    <a:pt x="10" y="151"/>
                    <a:pt x="11" y="151"/>
                  </a:cubicBezTo>
                  <a:cubicBezTo>
                    <a:pt x="12" y="152"/>
                    <a:pt x="13" y="152"/>
                    <a:pt x="14" y="152"/>
                  </a:cubicBezTo>
                  <a:cubicBezTo>
                    <a:pt x="15" y="152"/>
                    <a:pt x="16" y="152"/>
                    <a:pt x="17" y="151"/>
                  </a:cubicBezTo>
                  <a:cubicBezTo>
                    <a:pt x="18" y="151"/>
                    <a:pt x="19" y="150"/>
                    <a:pt x="19" y="149"/>
                  </a:cubicBezTo>
                  <a:cubicBezTo>
                    <a:pt x="20" y="148"/>
                    <a:pt x="20" y="148"/>
                    <a:pt x="20" y="1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37"/>
            <p:cNvSpPr/>
            <p:nvPr/>
          </p:nvSpPr>
          <p:spPr>
            <a:xfrm>
              <a:off x="19799595" y="2667600"/>
              <a:ext cx="11520" cy="37440"/>
            </a:xfrm>
            <a:custGeom>
              <a:avLst/>
              <a:gdLst/>
              <a:ahLst/>
              <a:cxnLst/>
              <a:rect l="l" t="t" r="r" b="b"/>
              <a:pathLst>
                <a:path w="32" h="104" extrusionOk="0">
                  <a:moveTo>
                    <a:pt x="19" y="93"/>
                  </a:moveTo>
                  <a:cubicBezTo>
                    <a:pt x="22" y="77"/>
                    <a:pt x="22" y="61"/>
                    <a:pt x="24" y="45"/>
                  </a:cubicBezTo>
                  <a:cubicBezTo>
                    <a:pt x="26" y="32"/>
                    <a:pt x="31" y="14"/>
                    <a:pt x="23" y="2"/>
                  </a:cubicBezTo>
                  <a:cubicBezTo>
                    <a:pt x="22" y="2"/>
                    <a:pt x="22" y="1"/>
                    <a:pt x="21" y="1"/>
                  </a:cubicBezTo>
                  <a:cubicBezTo>
                    <a:pt x="20" y="0"/>
                    <a:pt x="19" y="0"/>
                    <a:pt x="18" y="0"/>
                  </a:cubicBezTo>
                  <a:cubicBezTo>
                    <a:pt x="17" y="0"/>
                    <a:pt x="17" y="0"/>
                    <a:pt x="16" y="1"/>
                  </a:cubicBezTo>
                  <a:cubicBezTo>
                    <a:pt x="15" y="2"/>
                    <a:pt x="14" y="2"/>
                    <a:pt x="14" y="3"/>
                  </a:cubicBezTo>
                  <a:lnTo>
                    <a:pt x="13" y="3"/>
                  </a:lnTo>
                  <a:cubicBezTo>
                    <a:pt x="4" y="21"/>
                    <a:pt x="0" y="41"/>
                    <a:pt x="0" y="61"/>
                  </a:cubicBezTo>
                  <a:cubicBezTo>
                    <a:pt x="0" y="72"/>
                    <a:pt x="1" y="82"/>
                    <a:pt x="4" y="93"/>
                  </a:cubicBezTo>
                  <a:cubicBezTo>
                    <a:pt x="5" y="101"/>
                    <a:pt x="18" y="103"/>
                    <a:pt x="19" y="9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37"/>
            <p:cNvSpPr/>
            <p:nvPr/>
          </p:nvSpPr>
          <p:spPr>
            <a:xfrm>
              <a:off x="19951155" y="2702160"/>
              <a:ext cx="13320" cy="32040"/>
            </a:xfrm>
            <a:custGeom>
              <a:avLst/>
              <a:gdLst/>
              <a:ahLst/>
              <a:cxnLst/>
              <a:rect l="l" t="t" r="r" b="b"/>
              <a:pathLst>
                <a:path w="37" h="89" extrusionOk="0">
                  <a:moveTo>
                    <a:pt x="13" y="3"/>
                  </a:moveTo>
                  <a:cubicBezTo>
                    <a:pt x="0" y="23"/>
                    <a:pt x="7" y="55"/>
                    <a:pt x="10" y="77"/>
                  </a:cubicBezTo>
                  <a:cubicBezTo>
                    <a:pt x="11" y="88"/>
                    <a:pt x="26" y="84"/>
                    <a:pt x="27" y="75"/>
                  </a:cubicBezTo>
                  <a:cubicBezTo>
                    <a:pt x="30" y="54"/>
                    <a:pt x="36" y="22"/>
                    <a:pt x="24" y="3"/>
                  </a:cubicBezTo>
                  <a:cubicBezTo>
                    <a:pt x="23" y="2"/>
                    <a:pt x="22" y="2"/>
                    <a:pt x="21" y="1"/>
                  </a:cubicBezTo>
                  <a:cubicBezTo>
                    <a:pt x="20" y="0"/>
                    <a:pt x="19" y="0"/>
                    <a:pt x="18" y="0"/>
                  </a:cubicBezTo>
                  <a:cubicBezTo>
                    <a:pt x="17" y="0"/>
                    <a:pt x="16" y="0"/>
                    <a:pt x="15" y="1"/>
                  </a:cubicBezTo>
                  <a:cubicBezTo>
                    <a:pt x="14" y="2"/>
                    <a:pt x="13" y="2"/>
                    <a:pt x="13"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37"/>
            <p:cNvSpPr/>
            <p:nvPr/>
          </p:nvSpPr>
          <p:spPr>
            <a:xfrm>
              <a:off x="19954755" y="2648520"/>
              <a:ext cx="9360" cy="29520"/>
            </a:xfrm>
            <a:custGeom>
              <a:avLst/>
              <a:gdLst/>
              <a:ahLst/>
              <a:cxnLst/>
              <a:rect l="l" t="t" r="r" b="b"/>
              <a:pathLst>
                <a:path w="26" h="82" extrusionOk="0">
                  <a:moveTo>
                    <a:pt x="7" y="2"/>
                  </a:moveTo>
                  <a:cubicBezTo>
                    <a:pt x="6" y="3"/>
                    <a:pt x="6" y="4"/>
                    <a:pt x="5" y="6"/>
                  </a:cubicBezTo>
                  <a:cubicBezTo>
                    <a:pt x="3" y="12"/>
                    <a:pt x="0" y="17"/>
                    <a:pt x="0" y="23"/>
                  </a:cubicBezTo>
                  <a:cubicBezTo>
                    <a:pt x="0" y="25"/>
                    <a:pt x="0" y="28"/>
                    <a:pt x="1" y="31"/>
                  </a:cubicBezTo>
                  <a:cubicBezTo>
                    <a:pt x="2" y="45"/>
                    <a:pt x="5" y="59"/>
                    <a:pt x="9" y="72"/>
                  </a:cubicBezTo>
                  <a:cubicBezTo>
                    <a:pt x="10" y="79"/>
                    <a:pt x="21" y="81"/>
                    <a:pt x="22" y="72"/>
                  </a:cubicBezTo>
                  <a:cubicBezTo>
                    <a:pt x="24" y="61"/>
                    <a:pt x="25" y="49"/>
                    <a:pt x="25" y="38"/>
                  </a:cubicBezTo>
                  <a:cubicBezTo>
                    <a:pt x="25" y="36"/>
                    <a:pt x="25" y="34"/>
                    <a:pt x="25" y="33"/>
                  </a:cubicBezTo>
                  <a:cubicBezTo>
                    <a:pt x="25" y="31"/>
                    <a:pt x="25" y="29"/>
                    <a:pt x="25" y="28"/>
                  </a:cubicBezTo>
                  <a:cubicBezTo>
                    <a:pt x="25" y="20"/>
                    <a:pt x="23" y="12"/>
                    <a:pt x="19" y="6"/>
                  </a:cubicBezTo>
                  <a:cubicBezTo>
                    <a:pt x="18" y="4"/>
                    <a:pt x="17" y="2"/>
                    <a:pt x="16" y="1"/>
                  </a:cubicBezTo>
                  <a:lnTo>
                    <a:pt x="15" y="0"/>
                  </a:lnTo>
                  <a:cubicBezTo>
                    <a:pt x="14" y="0"/>
                    <a:pt x="13" y="0"/>
                    <a:pt x="12" y="0"/>
                  </a:cubicBezTo>
                  <a:cubicBezTo>
                    <a:pt x="11" y="0"/>
                    <a:pt x="10" y="0"/>
                    <a:pt x="9" y="0"/>
                  </a:cubicBezTo>
                  <a:cubicBezTo>
                    <a:pt x="8" y="1"/>
                    <a:pt x="8" y="1"/>
                    <a:pt x="7"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37"/>
            <p:cNvSpPr/>
            <p:nvPr/>
          </p:nvSpPr>
          <p:spPr>
            <a:xfrm>
              <a:off x="19455435" y="2692800"/>
              <a:ext cx="6480" cy="24480"/>
            </a:xfrm>
            <a:custGeom>
              <a:avLst/>
              <a:gdLst/>
              <a:ahLst/>
              <a:cxnLst/>
              <a:rect l="l" t="t" r="r" b="b"/>
              <a:pathLst>
                <a:path w="18" h="68" extrusionOk="0">
                  <a:moveTo>
                    <a:pt x="3" y="62"/>
                  </a:moveTo>
                  <a:cubicBezTo>
                    <a:pt x="3" y="62"/>
                    <a:pt x="3" y="63"/>
                    <a:pt x="3" y="64"/>
                  </a:cubicBezTo>
                  <a:lnTo>
                    <a:pt x="4" y="65"/>
                  </a:lnTo>
                  <a:cubicBezTo>
                    <a:pt x="4" y="65"/>
                    <a:pt x="4" y="66"/>
                    <a:pt x="5" y="66"/>
                  </a:cubicBezTo>
                  <a:cubicBezTo>
                    <a:pt x="6" y="67"/>
                    <a:pt x="7" y="67"/>
                    <a:pt x="7" y="67"/>
                  </a:cubicBezTo>
                  <a:cubicBezTo>
                    <a:pt x="8" y="67"/>
                    <a:pt x="8" y="67"/>
                    <a:pt x="9" y="67"/>
                  </a:cubicBezTo>
                  <a:cubicBezTo>
                    <a:pt x="10" y="67"/>
                    <a:pt x="11" y="67"/>
                    <a:pt x="12" y="66"/>
                  </a:cubicBezTo>
                  <a:cubicBezTo>
                    <a:pt x="12" y="66"/>
                    <a:pt x="12" y="65"/>
                    <a:pt x="13" y="64"/>
                  </a:cubicBezTo>
                  <a:cubicBezTo>
                    <a:pt x="14" y="64"/>
                    <a:pt x="14" y="64"/>
                    <a:pt x="14" y="63"/>
                  </a:cubicBezTo>
                  <a:cubicBezTo>
                    <a:pt x="16" y="54"/>
                    <a:pt x="17" y="45"/>
                    <a:pt x="17" y="36"/>
                  </a:cubicBezTo>
                  <a:cubicBezTo>
                    <a:pt x="17" y="33"/>
                    <a:pt x="17" y="29"/>
                    <a:pt x="17" y="26"/>
                  </a:cubicBezTo>
                  <a:lnTo>
                    <a:pt x="17" y="25"/>
                  </a:lnTo>
                  <a:cubicBezTo>
                    <a:pt x="17" y="17"/>
                    <a:pt x="15" y="9"/>
                    <a:pt x="12" y="2"/>
                  </a:cubicBezTo>
                  <a:cubicBezTo>
                    <a:pt x="12" y="1"/>
                    <a:pt x="12" y="1"/>
                    <a:pt x="11" y="0"/>
                  </a:cubicBezTo>
                  <a:cubicBezTo>
                    <a:pt x="10" y="0"/>
                    <a:pt x="9" y="0"/>
                    <a:pt x="8" y="0"/>
                  </a:cubicBezTo>
                  <a:cubicBezTo>
                    <a:pt x="8" y="0"/>
                    <a:pt x="7" y="0"/>
                    <a:pt x="6" y="0"/>
                  </a:cubicBezTo>
                  <a:cubicBezTo>
                    <a:pt x="5" y="1"/>
                    <a:pt x="5" y="1"/>
                    <a:pt x="5" y="2"/>
                  </a:cubicBezTo>
                  <a:cubicBezTo>
                    <a:pt x="1" y="11"/>
                    <a:pt x="0" y="20"/>
                    <a:pt x="0" y="29"/>
                  </a:cubicBezTo>
                  <a:cubicBezTo>
                    <a:pt x="0" y="31"/>
                    <a:pt x="0" y="33"/>
                    <a:pt x="0" y="34"/>
                  </a:cubicBezTo>
                  <a:cubicBezTo>
                    <a:pt x="0" y="36"/>
                    <a:pt x="0" y="38"/>
                    <a:pt x="0" y="40"/>
                  </a:cubicBezTo>
                  <a:cubicBezTo>
                    <a:pt x="0" y="47"/>
                    <a:pt x="1" y="54"/>
                    <a:pt x="2" y="62"/>
                  </a:cubicBezTo>
                  <a:lnTo>
                    <a:pt x="3" y="6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37"/>
            <p:cNvSpPr/>
            <p:nvPr/>
          </p:nvSpPr>
          <p:spPr>
            <a:xfrm>
              <a:off x="19598355" y="2757960"/>
              <a:ext cx="8640" cy="37800"/>
            </a:xfrm>
            <a:custGeom>
              <a:avLst/>
              <a:gdLst/>
              <a:ahLst/>
              <a:cxnLst/>
              <a:rect l="l" t="t" r="r" b="b"/>
              <a:pathLst>
                <a:path w="24" h="105" extrusionOk="0">
                  <a:moveTo>
                    <a:pt x="17" y="101"/>
                  </a:moveTo>
                  <a:cubicBezTo>
                    <a:pt x="21" y="86"/>
                    <a:pt x="23" y="70"/>
                    <a:pt x="23" y="54"/>
                  </a:cubicBezTo>
                  <a:cubicBezTo>
                    <a:pt x="23" y="37"/>
                    <a:pt x="20" y="19"/>
                    <a:pt x="15" y="2"/>
                  </a:cubicBezTo>
                  <a:cubicBezTo>
                    <a:pt x="14" y="1"/>
                    <a:pt x="14" y="1"/>
                    <a:pt x="13" y="0"/>
                  </a:cubicBezTo>
                  <a:cubicBezTo>
                    <a:pt x="13" y="0"/>
                    <a:pt x="12" y="0"/>
                    <a:pt x="11" y="0"/>
                  </a:cubicBezTo>
                  <a:lnTo>
                    <a:pt x="10" y="0"/>
                  </a:lnTo>
                  <a:cubicBezTo>
                    <a:pt x="9" y="1"/>
                    <a:pt x="9" y="1"/>
                    <a:pt x="8" y="2"/>
                  </a:cubicBezTo>
                  <a:cubicBezTo>
                    <a:pt x="3" y="19"/>
                    <a:pt x="0" y="36"/>
                    <a:pt x="0" y="54"/>
                  </a:cubicBezTo>
                  <a:cubicBezTo>
                    <a:pt x="0" y="70"/>
                    <a:pt x="2" y="85"/>
                    <a:pt x="7" y="101"/>
                  </a:cubicBezTo>
                  <a:lnTo>
                    <a:pt x="7" y="102"/>
                  </a:lnTo>
                  <a:cubicBezTo>
                    <a:pt x="7" y="102"/>
                    <a:pt x="8" y="102"/>
                    <a:pt x="9" y="103"/>
                  </a:cubicBezTo>
                  <a:cubicBezTo>
                    <a:pt x="10" y="104"/>
                    <a:pt x="11" y="104"/>
                    <a:pt x="12" y="104"/>
                  </a:cubicBezTo>
                  <a:cubicBezTo>
                    <a:pt x="13" y="104"/>
                    <a:pt x="13" y="104"/>
                    <a:pt x="14" y="103"/>
                  </a:cubicBezTo>
                  <a:cubicBezTo>
                    <a:pt x="15" y="102"/>
                    <a:pt x="16" y="102"/>
                    <a:pt x="16" y="102"/>
                  </a:cubicBezTo>
                  <a:cubicBezTo>
                    <a:pt x="16" y="101"/>
                    <a:pt x="17" y="101"/>
                    <a:pt x="17" y="10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37"/>
            <p:cNvSpPr/>
            <p:nvPr/>
          </p:nvSpPr>
          <p:spPr>
            <a:xfrm>
              <a:off x="19597635" y="2693880"/>
              <a:ext cx="10440" cy="41400"/>
            </a:xfrm>
            <a:custGeom>
              <a:avLst/>
              <a:gdLst/>
              <a:ahLst/>
              <a:cxnLst/>
              <a:rect l="l" t="t" r="r" b="b"/>
              <a:pathLst>
                <a:path w="29" h="115" extrusionOk="0">
                  <a:moveTo>
                    <a:pt x="20" y="112"/>
                  </a:moveTo>
                  <a:cubicBezTo>
                    <a:pt x="24" y="90"/>
                    <a:pt x="26" y="68"/>
                    <a:pt x="26" y="46"/>
                  </a:cubicBezTo>
                  <a:cubicBezTo>
                    <a:pt x="27" y="39"/>
                    <a:pt x="28" y="33"/>
                    <a:pt x="28" y="25"/>
                  </a:cubicBezTo>
                  <a:cubicBezTo>
                    <a:pt x="28" y="18"/>
                    <a:pt x="27" y="10"/>
                    <a:pt x="26" y="3"/>
                  </a:cubicBezTo>
                  <a:cubicBezTo>
                    <a:pt x="26" y="3"/>
                    <a:pt x="25" y="3"/>
                    <a:pt x="25" y="2"/>
                  </a:cubicBezTo>
                  <a:cubicBezTo>
                    <a:pt x="24" y="2"/>
                    <a:pt x="24" y="1"/>
                    <a:pt x="24" y="0"/>
                  </a:cubicBezTo>
                  <a:cubicBezTo>
                    <a:pt x="23" y="0"/>
                    <a:pt x="22" y="0"/>
                    <a:pt x="21" y="0"/>
                  </a:cubicBezTo>
                  <a:cubicBezTo>
                    <a:pt x="20" y="0"/>
                    <a:pt x="18" y="0"/>
                    <a:pt x="18" y="0"/>
                  </a:cubicBezTo>
                  <a:cubicBezTo>
                    <a:pt x="17" y="1"/>
                    <a:pt x="17" y="2"/>
                    <a:pt x="17" y="2"/>
                  </a:cubicBezTo>
                  <a:cubicBezTo>
                    <a:pt x="16" y="3"/>
                    <a:pt x="16" y="3"/>
                    <a:pt x="16" y="3"/>
                  </a:cubicBezTo>
                  <a:cubicBezTo>
                    <a:pt x="0" y="38"/>
                    <a:pt x="10" y="76"/>
                    <a:pt x="14" y="112"/>
                  </a:cubicBezTo>
                  <a:cubicBezTo>
                    <a:pt x="15" y="113"/>
                    <a:pt x="15" y="113"/>
                    <a:pt x="15" y="113"/>
                  </a:cubicBezTo>
                  <a:cubicBezTo>
                    <a:pt x="15" y="113"/>
                    <a:pt x="15" y="114"/>
                    <a:pt x="16" y="114"/>
                  </a:cubicBezTo>
                  <a:lnTo>
                    <a:pt x="17" y="114"/>
                  </a:lnTo>
                  <a:cubicBezTo>
                    <a:pt x="18" y="114"/>
                    <a:pt x="18" y="114"/>
                    <a:pt x="19" y="114"/>
                  </a:cubicBezTo>
                  <a:lnTo>
                    <a:pt x="20" y="113"/>
                  </a:lnTo>
                  <a:cubicBezTo>
                    <a:pt x="20" y="112"/>
                    <a:pt x="20" y="112"/>
                    <a:pt x="20" y="1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37"/>
            <p:cNvSpPr/>
            <p:nvPr/>
          </p:nvSpPr>
          <p:spPr>
            <a:xfrm>
              <a:off x="20336355" y="2738880"/>
              <a:ext cx="7560" cy="29880"/>
            </a:xfrm>
            <a:custGeom>
              <a:avLst/>
              <a:gdLst/>
              <a:ahLst/>
              <a:cxnLst/>
              <a:rect l="l" t="t" r="r" b="b"/>
              <a:pathLst>
                <a:path w="21" h="83" extrusionOk="0">
                  <a:moveTo>
                    <a:pt x="10" y="4"/>
                  </a:moveTo>
                  <a:cubicBezTo>
                    <a:pt x="6" y="0"/>
                    <a:pt x="0" y="5"/>
                    <a:pt x="3" y="10"/>
                  </a:cubicBezTo>
                  <a:cubicBezTo>
                    <a:pt x="11" y="18"/>
                    <a:pt x="3" y="33"/>
                    <a:pt x="3" y="43"/>
                  </a:cubicBezTo>
                  <a:cubicBezTo>
                    <a:pt x="4" y="56"/>
                    <a:pt x="7" y="68"/>
                    <a:pt x="10" y="80"/>
                  </a:cubicBezTo>
                  <a:cubicBezTo>
                    <a:pt x="11" y="81"/>
                    <a:pt x="11" y="81"/>
                    <a:pt x="12" y="81"/>
                  </a:cubicBezTo>
                  <a:cubicBezTo>
                    <a:pt x="13" y="82"/>
                    <a:pt x="13" y="82"/>
                    <a:pt x="13" y="82"/>
                  </a:cubicBezTo>
                  <a:cubicBezTo>
                    <a:pt x="14" y="82"/>
                    <a:pt x="14" y="82"/>
                    <a:pt x="15" y="81"/>
                  </a:cubicBezTo>
                  <a:cubicBezTo>
                    <a:pt x="15" y="81"/>
                    <a:pt x="16" y="81"/>
                    <a:pt x="16" y="80"/>
                  </a:cubicBezTo>
                  <a:cubicBezTo>
                    <a:pt x="19" y="73"/>
                    <a:pt x="20" y="65"/>
                    <a:pt x="20" y="57"/>
                  </a:cubicBezTo>
                  <a:cubicBezTo>
                    <a:pt x="20" y="50"/>
                    <a:pt x="19" y="44"/>
                    <a:pt x="17" y="37"/>
                  </a:cubicBezTo>
                  <a:cubicBezTo>
                    <a:pt x="15" y="26"/>
                    <a:pt x="19" y="13"/>
                    <a:pt x="1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37"/>
            <p:cNvSpPr/>
            <p:nvPr/>
          </p:nvSpPr>
          <p:spPr>
            <a:xfrm>
              <a:off x="19587195" y="2335680"/>
              <a:ext cx="7560" cy="16560"/>
            </a:xfrm>
            <a:custGeom>
              <a:avLst/>
              <a:gdLst/>
              <a:ahLst/>
              <a:cxnLst/>
              <a:rect l="l" t="t" r="r" b="b"/>
              <a:pathLst>
                <a:path w="21" h="46" extrusionOk="0">
                  <a:moveTo>
                    <a:pt x="11" y="2"/>
                  </a:moveTo>
                  <a:cubicBezTo>
                    <a:pt x="5" y="3"/>
                    <a:pt x="3" y="11"/>
                    <a:pt x="2" y="15"/>
                  </a:cubicBezTo>
                  <a:cubicBezTo>
                    <a:pt x="1" y="19"/>
                    <a:pt x="0" y="23"/>
                    <a:pt x="0" y="26"/>
                  </a:cubicBezTo>
                  <a:cubicBezTo>
                    <a:pt x="0" y="30"/>
                    <a:pt x="1" y="33"/>
                    <a:pt x="2" y="36"/>
                  </a:cubicBezTo>
                  <a:cubicBezTo>
                    <a:pt x="4" y="45"/>
                    <a:pt x="15" y="42"/>
                    <a:pt x="17" y="35"/>
                  </a:cubicBezTo>
                  <a:cubicBezTo>
                    <a:pt x="19" y="29"/>
                    <a:pt x="20" y="22"/>
                    <a:pt x="20" y="15"/>
                  </a:cubicBezTo>
                  <a:cubicBezTo>
                    <a:pt x="20" y="14"/>
                    <a:pt x="20" y="13"/>
                    <a:pt x="20" y="12"/>
                  </a:cubicBezTo>
                  <a:cubicBezTo>
                    <a:pt x="19" y="8"/>
                    <a:pt x="16" y="0"/>
                    <a:pt x="11"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37"/>
            <p:cNvSpPr/>
            <p:nvPr/>
          </p:nvSpPr>
          <p:spPr>
            <a:xfrm>
              <a:off x="19543635" y="2779200"/>
              <a:ext cx="9000" cy="22680"/>
            </a:xfrm>
            <a:custGeom>
              <a:avLst/>
              <a:gdLst/>
              <a:ahLst/>
              <a:cxnLst/>
              <a:rect l="l" t="t" r="r" b="b"/>
              <a:pathLst>
                <a:path w="25" h="63" extrusionOk="0">
                  <a:moveTo>
                    <a:pt x="16" y="60"/>
                  </a:moveTo>
                  <a:cubicBezTo>
                    <a:pt x="16" y="59"/>
                    <a:pt x="17" y="58"/>
                    <a:pt x="18" y="57"/>
                  </a:cubicBezTo>
                  <a:cubicBezTo>
                    <a:pt x="20" y="53"/>
                    <a:pt x="21" y="49"/>
                    <a:pt x="23" y="46"/>
                  </a:cubicBezTo>
                  <a:cubicBezTo>
                    <a:pt x="23" y="41"/>
                    <a:pt x="24" y="36"/>
                    <a:pt x="24" y="32"/>
                  </a:cubicBezTo>
                  <a:cubicBezTo>
                    <a:pt x="24" y="31"/>
                    <a:pt x="24" y="30"/>
                    <a:pt x="24" y="29"/>
                  </a:cubicBezTo>
                  <a:cubicBezTo>
                    <a:pt x="24" y="20"/>
                    <a:pt x="21" y="11"/>
                    <a:pt x="17" y="4"/>
                  </a:cubicBezTo>
                  <a:cubicBezTo>
                    <a:pt x="17" y="4"/>
                    <a:pt x="17" y="3"/>
                    <a:pt x="16" y="3"/>
                  </a:cubicBezTo>
                  <a:cubicBezTo>
                    <a:pt x="16" y="2"/>
                    <a:pt x="15" y="2"/>
                    <a:pt x="14" y="1"/>
                  </a:cubicBezTo>
                  <a:cubicBezTo>
                    <a:pt x="13" y="0"/>
                    <a:pt x="13" y="0"/>
                    <a:pt x="12" y="0"/>
                  </a:cubicBezTo>
                  <a:cubicBezTo>
                    <a:pt x="11" y="0"/>
                    <a:pt x="10" y="0"/>
                    <a:pt x="9" y="1"/>
                  </a:cubicBezTo>
                  <a:cubicBezTo>
                    <a:pt x="8" y="2"/>
                    <a:pt x="8" y="2"/>
                    <a:pt x="7" y="3"/>
                  </a:cubicBezTo>
                  <a:cubicBezTo>
                    <a:pt x="3" y="11"/>
                    <a:pt x="0" y="20"/>
                    <a:pt x="0" y="29"/>
                  </a:cubicBezTo>
                  <a:lnTo>
                    <a:pt x="1" y="30"/>
                  </a:lnTo>
                  <a:cubicBezTo>
                    <a:pt x="0" y="30"/>
                    <a:pt x="0" y="30"/>
                    <a:pt x="0" y="31"/>
                  </a:cubicBezTo>
                  <a:cubicBezTo>
                    <a:pt x="0" y="40"/>
                    <a:pt x="3" y="50"/>
                    <a:pt x="8" y="58"/>
                  </a:cubicBezTo>
                  <a:lnTo>
                    <a:pt x="8" y="59"/>
                  </a:lnTo>
                  <a:lnTo>
                    <a:pt x="9" y="60"/>
                  </a:lnTo>
                  <a:lnTo>
                    <a:pt x="10" y="61"/>
                  </a:lnTo>
                  <a:cubicBezTo>
                    <a:pt x="11" y="62"/>
                    <a:pt x="11" y="62"/>
                    <a:pt x="12" y="62"/>
                  </a:cubicBezTo>
                  <a:cubicBezTo>
                    <a:pt x="13" y="62"/>
                    <a:pt x="13" y="62"/>
                    <a:pt x="14" y="61"/>
                  </a:cubicBezTo>
                  <a:cubicBezTo>
                    <a:pt x="15" y="60"/>
                    <a:pt x="15" y="60"/>
                    <a:pt x="16" y="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4" name="Google Shape;3824;p37"/>
          <p:cNvGrpSpPr/>
          <p:nvPr/>
        </p:nvGrpSpPr>
        <p:grpSpPr>
          <a:xfrm>
            <a:off x="7054070" y="1958939"/>
            <a:ext cx="4332272" cy="5143556"/>
            <a:chOff x="7855920" y="2772000"/>
            <a:chExt cx="2108880" cy="2503800"/>
          </a:xfrm>
        </p:grpSpPr>
        <p:sp>
          <p:nvSpPr>
            <p:cNvPr id="3825" name="Google Shape;3825;p37"/>
            <p:cNvSpPr/>
            <p:nvPr/>
          </p:nvSpPr>
          <p:spPr>
            <a:xfrm>
              <a:off x="7925760" y="2772000"/>
              <a:ext cx="609840" cy="891000"/>
            </a:xfrm>
            <a:custGeom>
              <a:avLst/>
              <a:gdLst/>
              <a:ahLst/>
              <a:cxnLst/>
              <a:rect l="l" t="t" r="r" b="b"/>
              <a:pathLst>
                <a:path w="1694" h="2475" extrusionOk="0">
                  <a:moveTo>
                    <a:pt x="89" y="767"/>
                  </a:moveTo>
                  <a:cubicBezTo>
                    <a:pt x="117" y="783"/>
                    <a:pt x="149" y="793"/>
                    <a:pt x="182" y="795"/>
                  </a:cubicBezTo>
                  <a:cubicBezTo>
                    <a:pt x="168" y="799"/>
                    <a:pt x="155" y="805"/>
                    <a:pt x="142" y="812"/>
                  </a:cubicBezTo>
                  <a:cubicBezTo>
                    <a:pt x="133" y="817"/>
                    <a:pt x="125" y="822"/>
                    <a:pt x="118" y="829"/>
                  </a:cubicBezTo>
                  <a:cubicBezTo>
                    <a:pt x="78" y="857"/>
                    <a:pt x="41" y="898"/>
                    <a:pt x="43" y="949"/>
                  </a:cubicBezTo>
                  <a:lnTo>
                    <a:pt x="42" y="950"/>
                  </a:lnTo>
                  <a:cubicBezTo>
                    <a:pt x="42" y="951"/>
                    <a:pt x="43" y="953"/>
                    <a:pt x="44" y="954"/>
                  </a:cubicBezTo>
                  <a:cubicBezTo>
                    <a:pt x="45" y="956"/>
                    <a:pt x="45" y="957"/>
                    <a:pt x="47" y="958"/>
                  </a:cubicBezTo>
                  <a:cubicBezTo>
                    <a:pt x="49" y="959"/>
                    <a:pt x="50" y="959"/>
                    <a:pt x="52" y="959"/>
                  </a:cubicBezTo>
                  <a:cubicBezTo>
                    <a:pt x="53" y="959"/>
                    <a:pt x="54" y="959"/>
                    <a:pt x="56" y="958"/>
                  </a:cubicBezTo>
                  <a:cubicBezTo>
                    <a:pt x="61" y="956"/>
                    <a:pt x="64" y="955"/>
                    <a:pt x="67" y="951"/>
                  </a:cubicBezTo>
                  <a:cubicBezTo>
                    <a:pt x="67" y="949"/>
                    <a:pt x="68" y="948"/>
                    <a:pt x="69" y="947"/>
                  </a:cubicBezTo>
                  <a:cubicBezTo>
                    <a:pt x="71" y="943"/>
                    <a:pt x="73" y="940"/>
                    <a:pt x="76" y="936"/>
                  </a:cubicBezTo>
                  <a:cubicBezTo>
                    <a:pt x="99" y="930"/>
                    <a:pt x="135" y="946"/>
                    <a:pt x="156" y="951"/>
                  </a:cubicBezTo>
                  <a:cubicBezTo>
                    <a:pt x="168" y="953"/>
                    <a:pt x="179" y="954"/>
                    <a:pt x="190" y="954"/>
                  </a:cubicBezTo>
                  <a:cubicBezTo>
                    <a:pt x="197" y="954"/>
                    <a:pt x="203" y="954"/>
                    <a:pt x="209" y="953"/>
                  </a:cubicBezTo>
                  <a:cubicBezTo>
                    <a:pt x="224" y="952"/>
                    <a:pt x="238" y="947"/>
                    <a:pt x="251" y="940"/>
                  </a:cubicBezTo>
                  <a:cubicBezTo>
                    <a:pt x="254" y="939"/>
                    <a:pt x="257" y="937"/>
                    <a:pt x="259" y="935"/>
                  </a:cubicBezTo>
                  <a:cubicBezTo>
                    <a:pt x="268" y="941"/>
                    <a:pt x="277" y="926"/>
                    <a:pt x="283" y="914"/>
                  </a:cubicBezTo>
                  <a:cubicBezTo>
                    <a:pt x="284" y="916"/>
                    <a:pt x="285" y="919"/>
                    <a:pt x="286" y="921"/>
                  </a:cubicBezTo>
                  <a:cubicBezTo>
                    <a:pt x="285" y="934"/>
                    <a:pt x="284" y="948"/>
                    <a:pt x="283" y="962"/>
                  </a:cubicBezTo>
                  <a:cubicBezTo>
                    <a:pt x="275" y="1017"/>
                    <a:pt x="257" y="1071"/>
                    <a:pt x="230" y="1119"/>
                  </a:cubicBezTo>
                  <a:cubicBezTo>
                    <a:pt x="226" y="1126"/>
                    <a:pt x="221" y="1132"/>
                    <a:pt x="217" y="1139"/>
                  </a:cubicBezTo>
                  <a:cubicBezTo>
                    <a:pt x="189" y="1178"/>
                    <a:pt x="143" y="1209"/>
                    <a:pt x="125" y="1256"/>
                  </a:cubicBezTo>
                  <a:cubicBezTo>
                    <a:pt x="112" y="1290"/>
                    <a:pt x="104" y="1325"/>
                    <a:pt x="99" y="1361"/>
                  </a:cubicBezTo>
                  <a:cubicBezTo>
                    <a:pt x="90" y="1429"/>
                    <a:pt x="116" y="1499"/>
                    <a:pt x="138" y="1562"/>
                  </a:cubicBezTo>
                  <a:cubicBezTo>
                    <a:pt x="150" y="1595"/>
                    <a:pt x="146" y="1629"/>
                    <a:pt x="164" y="1661"/>
                  </a:cubicBezTo>
                  <a:cubicBezTo>
                    <a:pt x="183" y="1696"/>
                    <a:pt x="180" y="1733"/>
                    <a:pt x="192" y="1770"/>
                  </a:cubicBezTo>
                  <a:cubicBezTo>
                    <a:pt x="184" y="1816"/>
                    <a:pt x="192" y="1862"/>
                    <a:pt x="238" y="1892"/>
                  </a:cubicBezTo>
                  <a:cubicBezTo>
                    <a:pt x="239" y="1893"/>
                    <a:pt x="240" y="1893"/>
                    <a:pt x="242" y="1894"/>
                  </a:cubicBezTo>
                  <a:cubicBezTo>
                    <a:pt x="261" y="1905"/>
                    <a:pt x="283" y="1911"/>
                    <a:pt x="305" y="1911"/>
                  </a:cubicBezTo>
                  <a:cubicBezTo>
                    <a:pt x="306" y="1911"/>
                    <a:pt x="306" y="1911"/>
                    <a:pt x="307" y="1911"/>
                  </a:cubicBezTo>
                  <a:lnTo>
                    <a:pt x="328" y="1911"/>
                  </a:lnTo>
                  <a:cubicBezTo>
                    <a:pt x="329" y="1912"/>
                    <a:pt x="329" y="1912"/>
                    <a:pt x="330" y="1912"/>
                  </a:cubicBezTo>
                  <a:cubicBezTo>
                    <a:pt x="331" y="1912"/>
                    <a:pt x="331" y="1912"/>
                    <a:pt x="332" y="1911"/>
                  </a:cubicBezTo>
                  <a:cubicBezTo>
                    <a:pt x="347" y="1911"/>
                    <a:pt x="363" y="1909"/>
                    <a:pt x="378" y="1905"/>
                  </a:cubicBezTo>
                  <a:cubicBezTo>
                    <a:pt x="363" y="1917"/>
                    <a:pt x="350" y="1929"/>
                    <a:pt x="338" y="1943"/>
                  </a:cubicBezTo>
                  <a:cubicBezTo>
                    <a:pt x="302" y="1978"/>
                    <a:pt x="267" y="2015"/>
                    <a:pt x="234" y="2053"/>
                  </a:cubicBezTo>
                  <a:cubicBezTo>
                    <a:pt x="176" y="2119"/>
                    <a:pt x="167" y="2207"/>
                    <a:pt x="167" y="2290"/>
                  </a:cubicBezTo>
                  <a:cubicBezTo>
                    <a:pt x="167" y="2291"/>
                    <a:pt x="167" y="2293"/>
                    <a:pt x="168" y="2294"/>
                  </a:cubicBezTo>
                  <a:cubicBezTo>
                    <a:pt x="149" y="2345"/>
                    <a:pt x="140" y="2399"/>
                    <a:pt x="140" y="2453"/>
                  </a:cubicBezTo>
                  <a:cubicBezTo>
                    <a:pt x="140" y="2458"/>
                    <a:pt x="140" y="2462"/>
                    <a:pt x="140" y="2467"/>
                  </a:cubicBezTo>
                  <a:cubicBezTo>
                    <a:pt x="140" y="2474"/>
                    <a:pt x="150" y="2472"/>
                    <a:pt x="150" y="2467"/>
                  </a:cubicBezTo>
                  <a:cubicBezTo>
                    <a:pt x="152" y="2424"/>
                    <a:pt x="186" y="2378"/>
                    <a:pt x="206" y="2342"/>
                  </a:cubicBezTo>
                  <a:cubicBezTo>
                    <a:pt x="209" y="2337"/>
                    <a:pt x="211" y="2332"/>
                    <a:pt x="214" y="2327"/>
                  </a:cubicBezTo>
                  <a:cubicBezTo>
                    <a:pt x="239" y="2283"/>
                    <a:pt x="269" y="2242"/>
                    <a:pt x="303" y="2204"/>
                  </a:cubicBezTo>
                  <a:cubicBezTo>
                    <a:pt x="336" y="2166"/>
                    <a:pt x="303" y="2203"/>
                    <a:pt x="303" y="2204"/>
                  </a:cubicBezTo>
                  <a:cubicBezTo>
                    <a:pt x="256" y="2252"/>
                    <a:pt x="223" y="2310"/>
                    <a:pt x="182" y="2363"/>
                  </a:cubicBezTo>
                  <a:cubicBezTo>
                    <a:pt x="177" y="2370"/>
                    <a:pt x="173" y="2377"/>
                    <a:pt x="169" y="2384"/>
                  </a:cubicBezTo>
                  <a:cubicBezTo>
                    <a:pt x="163" y="2394"/>
                    <a:pt x="158" y="2404"/>
                    <a:pt x="154" y="2414"/>
                  </a:cubicBezTo>
                  <a:cubicBezTo>
                    <a:pt x="158" y="2375"/>
                    <a:pt x="168" y="2336"/>
                    <a:pt x="182" y="2298"/>
                  </a:cubicBezTo>
                  <a:cubicBezTo>
                    <a:pt x="182" y="2298"/>
                    <a:pt x="181" y="2298"/>
                    <a:pt x="182" y="2297"/>
                  </a:cubicBezTo>
                  <a:cubicBezTo>
                    <a:pt x="183" y="2296"/>
                    <a:pt x="183" y="2296"/>
                    <a:pt x="183" y="2295"/>
                  </a:cubicBezTo>
                  <a:cubicBezTo>
                    <a:pt x="192" y="2271"/>
                    <a:pt x="204" y="2247"/>
                    <a:pt x="217" y="2225"/>
                  </a:cubicBezTo>
                  <a:cubicBezTo>
                    <a:pt x="236" y="2191"/>
                    <a:pt x="260" y="2159"/>
                    <a:pt x="287" y="2130"/>
                  </a:cubicBezTo>
                  <a:cubicBezTo>
                    <a:pt x="327" y="2088"/>
                    <a:pt x="359" y="2038"/>
                    <a:pt x="405" y="2002"/>
                  </a:cubicBezTo>
                  <a:cubicBezTo>
                    <a:pt x="459" y="1962"/>
                    <a:pt x="507" y="1915"/>
                    <a:pt x="547" y="1862"/>
                  </a:cubicBezTo>
                  <a:cubicBezTo>
                    <a:pt x="548" y="1860"/>
                    <a:pt x="545" y="1857"/>
                    <a:pt x="543" y="1859"/>
                  </a:cubicBezTo>
                  <a:cubicBezTo>
                    <a:pt x="469" y="1952"/>
                    <a:pt x="356" y="2009"/>
                    <a:pt x="290" y="2110"/>
                  </a:cubicBezTo>
                  <a:cubicBezTo>
                    <a:pt x="272" y="2137"/>
                    <a:pt x="247" y="2167"/>
                    <a:pt x="227" y="2193"/>
                  </a:cubicBezTo>
                  <a:cubicBezTo>
                    <a:pt x="217" y="2206"/>
                    <a:pt x="208" y="2220"/>
                    <a:pt x="200" y="2234"/>
                  </a:cubicBezTo>
                  <a:cubicBezTo>
                    <a:pt x="195" y="2244"/>
                    <a:pt x="189" y="2253"/>
                    <a:pt x="185" y="2263"/>
                  </a:cubicBezTo>
                  <a:cubicBezTo>
                    <a:pt x="188" y="2181"/>
                    <a:pt x="207" y="2106"/>
                    <a:pt x="265" y="2041"/>
                  </a:cubicBezTo>
                  <a:cubicBezTo>
                    <a:pt x="290" y="2015"/>
                    <a:pt x="314" y="1989"/>
                    <a:pt x="338" y="1963"/>
                  </a:cubicBezTo>
                  <a:cubicBezTo>
                    <a:pt x="347" y="1953"/>
                    <a:pt x="378" y="1913"/>
                    <a:pt x="393" y="1908"/>
                  </a:cubicBezTo>
                  <a:cubicBezTo>
                    <a:pt x="394" y="1908"/>
                    <a:pt x="394" y="1908"/>
                    <a:pt x="395" y="1907"/>
                  </a:cubicBezTo>
                  <a:cubicBezTo>
                    <a:pt x="396" y="1906"/>
                    <a:pt x="395" y="1905"/>
                    <a:pt x="395" y="1905"/>
                  </a:cubicBezTo>
                  <a:cubicBezTo>
                    <a:pt x="395" y="1904"/>
                    <a:pt x="395" y="1904"/>
                    <a:pt x="395" y="1903"/>
                  </a:cubicBezTo>
                  <a:lnTo>
                    <a:pt x="394" y="1903"/>
                  </a:lnTo>
                  <a:cubicBezTo>
                    <a:pt x="397" y="1902"/>
                    <a:pt x="400" y="1900"/>
                    <a:pt x="403" y="1899"/>
                  </a:cubicBezTo>
                  <a:cubicBezTo>
                    <a:pt x="404" y="1898"/>
                    <a:pt x="405" y="1898"/>
                    <a:pt x="406" y="1897"/>
                  </a:cubicBezTo>
                  <a:cubicBezTo>
                    <a:pt x="455" y="1864"/>
                    <a:pt x="476" y="1790"/>
                    <a:pt x="500" y="1738"/>
                  </a:cubicBezTo>
                  <a:cubicBezTo>
                    <a:pt x="523" y="1687"/>
                    <a:pt x="540" y="1637"/>
                    <a:pt x="561" y="1588"/>
                  </a:cubicBezTo>
                  <a:cubicBezTo>
                    <a:pt x="580" y="1554"/>
                    <a:pt x="596" y="1519"/>
                    <a:pt x="609" y="1482"/>
                  </a:cubicBezTo>
                  <a:cubicBezTo>
                    <a:pt x="618" y="1449"/>
                    <a:pt x="627" y="1413"/>
                    <a:pt x="634" y="1376"/>
                  </a:cubicBezTo>
                  <a:cubicBezTo>
                    <a:pt x="634" y="1380"/>
                    <a:pt x="634" y="1383"/>
                    <a:pt x="634" y="1387"/>
                  </a:cubicBezTo>
                  <a:cubicBezTo>
                    <a:pt x="634" y="1419"/>
                    <a:pt x="636" y="1451"/>
                    <a:pt x="640" y="1482"/>
                  </a:cubicBezTo>
                  <a:cubicBezTo>
                    <a:pt x="644" y="1510"/>
                    <a:pt x="646" y="1538"/>
                    <a:pt x="646" y="1565"/>
                  </a:cubicBezTo>
                  <a:cubicBezTo>
                    <a:pt x="646" y="1577"/>
                    <a:pt x="646" y="1589"/>
                    <a:pt x="645" y="1600"/>
                  </a:cubicBezTo>
                  <a:cubicBezTo>
                    <a:pt x="641" y="1615"/>
                    <a:pt x="638" y="1630"/>
                    <a:pt x="636" y="1645"/>
                  </a:cubicBezTo>
                  <a:cubicBezTo>
                    <a:pt x="636" y="1647"/>
                    <a:pt x="639" y="1647"/>
                    <a:pt x="639" y="1645"/>
                  </a:cubicBezTo>
                  <a:cubicBezTo>
                    <a:pt x="644" y="1631"/>
                    <a:pt x="653" y="1617"/>
                    <a:pt x="658" y="1602"/>
                  </a:cubicBezTo>
                  <a:cubicBezTo>
                    <a:pt x="660" y="1588"/>
                    <a:pt x="661" y="1574"/>
                    <a:pt x="661" y="1559"/>
                  </a:cubicBezTo>
                  <a:cubicBezTo>
                    <a:pt x="661" y="1545"/>
                    <a:pt x="660" y="1531"/>
                    <a:pt x="658" y="1516"/>
                  </a:cubicBezTo>
                  <a:cubicBezTo>
                    <a:pt x="654" y="1452"/>
                    <a:pt x="642" y="1390"/>
                    <a:pt x="640" y="1326"/>
                  </a:cubicBezTo>
                  <a:cubicBezTo>
                    <a:pt x="641" y="1315"/>
                    <a:pt x="642" y="1303"/>
                    <a:pt x="643" y="1292"/>
                  </a:cubicBezTo>
                  <a:cubicBezTo>
                    <a:pt x="655" y="1275"/>
                    <a:pt x="671" y="1260"/>
                    <a:pt x="689" y="1249"/>
                  </a:cubicBezTo>
                  <a:cubicBezTo>
                    <a:pt x="706" y="1238"/>
                    <a:pt x="710" y="1207"/>
                    <a:pt x="717" y="1191"/>
                  </a:cubicBezTo>
                  <a:cubicBezTo>
                    <a:pt x="737" y="1147"/>
                    <a:pt x="787" y="1106"/>
                    <a:pt x="817" y="1069"/>
                  </a:cubicBezTo>
                  <a:cubicBezTo>
                    <a:pt x="842" y="1039"/>
                    <a:pt x="866" y="928"/>
                    <a:pt x="801" y="934"/>
                  </a:cubicBezTo>
                  <a:cubicBezTo>
                    <a:pt x="802" y="932"/>
                    <a:pt x="802" y="930"/>
                    <a:pt x="802" y="928"/>
                  </a:cubicBezTo>
                  <a:cubicBezTo>
                    <a:pt x="802" y="926"/>
                    <a:pt x="802" y="924"/>
                    <a:pt x="801" y="922"/>
                  </a:cubicBezTo>
                  <a:cubicBezTo>
                    <a:pt x="800" y="910"/>
                    <a:pt x="794" y="889"/>
                    <a:pt x="778" y="893"/>
                  </a:cubicBezTo>
                  <a:cubicBezTo>
                    <a:pt x="779" y="887"/>
                    <a:pt x="780" y="882"/>
                    <a:pt x="783" y="877"/>
                  </a:cubicBezTo>
                  <a:cubicBezTo>
                    <a:pt x="787" y="871"/>
                    <a:pt x="792" y="866"/>
                    <a:pt x="798" y="863"/>
                  </a:cubicBezTo>
                  <a:cubicBezTo>
                    <a:pt x="820" y="847"/>
                    <a:pt x="831" y="837"/>
                    <a:pt x="822" y="810"/>
                  </a:cubicBezTo>
                  <a:lnTo>
                    <a:pt x="822" y="808"/>
                  </a:lnTo>
                  <a:cubicBezTo>
                    <a:pt x="823" y="809"/>
                    <a:pt x="824" y="811"/>
                    <a:pt x="825" y="812"/>
                  </a:cubicBezTo>
                  <a:cubicBezTo>
                    <a:pt x="832" y="825"/>
                    <a:pt x="838" y="838"/>
                    <a:pt x="843" y="851"/>
                  </a:cubicBezTo>
                  <a:cubicBezTo>
                    <a:pt x="848" y="866"/>
                    <a:pt x="854" y="879"/>
                    <a:pt x="861" y="893"/>
                  </a:cubicBezTo>
                  <a:cubicBezTo>
                    <a:pt x="869" y="907"/>
                    <a:pt x="878" y="920"/>
                    <a:pt x="889" y="932"/>
                  </a:cubicBezTo>
                  <a:cubicBezTo>
                    <a:pt x="890" y="935"/>
                    <a:pt x="894" y="935"/>
                    <a:pt x="894" y="931"/>
                  </a:cubicBezTo>
                  <a:cubicBezTo>
                    <a:pt x="894" y="905"/>
                    <a:pt x="871" y="878"/>
                    <a:pt x="862" y="855"/>
                  </a:cubicBezTo>
                  <a:cubicBezTo>
                    <a:pt x="855" y="838"/>
                    <a:pt x="848" y="822"/>
                    <a:pt x="839" y="805"/>
                  </a:cubicBezTo>
                  <a:cubicBezTo>
                    <a:pt x="826" y="785"/>
                    <a:pt x="812" y="766"/>
                    <a:pt x="796" y="750"/>
                  </a:cubicBezTo>
                  <a:cubicBezTo>
                    <a:pt x="795" y="749"/>
                    <a:pt x="795" y="749"/>
                    <a:pt x="795" y="749"/>
                  </a:cubicBezTo>
                  <a:lnTo>
                    <a:pt x="794" y="749"/>
                  </a:lnTo>
                  <a:lnTo>
                    <a:pt x="793" y="749"/>
                  </a:lnTo>
                  <a:lnTo>
                    <a:pt x="793" y="750"/>
                  </a:lnTo>
                  <a:lnTo>
                    <a:pt x="793" y="751"/>
                  </a:lnTo>
                  <a:cubicBezTo>
                    <a:pt x="798" y="764"/>
                    <a:pt x="803" y="775"/>
                    <a:pt x="810" y="787"/>
                  </a:cubicBezTo>
                  <a:cubicBezTo>
                    <a:pt x="811" y="788"/>
                    <a:pt x="811" y="789"/>
                    <a:pt x="812" y="791"/>
                  </a:cubicBezTo>
                  <a:cubicBezTo>
                    <a:pt x="787" y="761"/>
                    <a:pt x="728" y="766"/>
                    <a:pt x="701" y="788"/>
                  </a:cubicBezTo>
                  <a:cubicBezTo>
                    <a:pt x="699" y="789"/>
                    <a:pt x="701" y="792"/>
                    <a:pt x="704" y="791"/>
                  </a:cubicBezTo>
                  <a:cubicBezTo>
                    <a:pt x="737" y="773"/>
                    <a:pt x="808" y="776"/>
                    <a:pt x="812" y="824"/>
                  </a:cubicBezTo>
                  <a:cubicBezTo>
                    <a:pt x="813" y="838"/>
                    <a:pt x="777" y="857"/>
                    <a:pt x="768" y="866"/>
                  </a:cubicBezTo>
                  <a:cubicBezTo>
                    <a:pt x="758" y="875"/>
                    <a:pt x="762" y="887"/>
                    <a:pt x="762" y="898"/>
                  </a:cubicBezTo>
                  <a:cubicBezTo>
                    <a:pt x="743" y="907"/>
                    <a:pt x="724" y="909"/>
                    <a:pt x="705" y="919"/>
                  </a:cubicBezTo>
                  <a:cubicBezTo>
                    <a:pt x="705" y="920"/>
                    <a:pt x="704" y="920"/>
                    <a:pt x="704" y="920"/>
                  </a:cubicBezTo>
                  <a:cubicBezTo>
                    <a:pt x="692" y="927"/>
                    <a:pt x="683" y="936"/>
                    <a:pt x="675" y="946"/>
                  </a:cubicBezTo>
                  <a:cubicBezTo>
                    <a:pt x="678" y="931"/>
                    <a:pt x="675" y="916"/>
                    <a:pt x="679" y="901"/>
                  </a:cubicBezTo>
                  <a:cubicBezTo>
                    <a:pt x="680" y="898"/>
                    <a:pt x="681" y="894"/>
                    <a:pt x="681" y="890"/>
                  </a:cubicBezTo>
                  <a:cubicBezTo>
                    <a:pt x="681" y="884"/>
                    <a:pt x="679" y="879"/>
                    <a:pt x="676" y="874"/>
                  </a:cubicBezTo>
                  <a:cubicBezTo>
                    <a:pt x="676" y="873"/>
                    <a:pt x="675" y="872"/>
                    <a:pt x="675" y="871"/>
                  </a:cubicBezTo>
                  <a:lnTo>
                    <a:pt x="674" y="871"/>
                  </a:lnTo>
                  <a:lnTo>
                    <a:pt x="673" y="871"/>
                  </a:lnTo>
                  <a:lnTo>
                    <a:pt x="672" y="871"/>
                  </a:lnTo>
                  <a:cubicBezTo>
                    <a:pt x="672" y="871"/>
                    <a:pt x="673" y="871"/>
                    <a:pt x="672" y="872"/>
                  </a:cubicBezTo>
                  <a:cubicBezTo>
                    <a:pt x="671" y="873"/>
                    <a:pt x="671" y="872"/>
                    <a:pt x="671" y="872"/>
                  </a:cubicBezTo>
                  <a:cubicBezTo>
                    <a:pt x="671" y="873"/>
                    <a:pt x="671" y="873"/>
                    <a:pt x="671" y="874"/>
                  </a:cubicBezTo>
                  <a:cubicBezTo>
                    <a:pt x="671" y="886"/>
                    <a:pt x="671" y="898"/>
                    <a:pt x="670" y="909"/>
                  </a:cubicBezTo>
                  <a:cubicBezTo>
                    <a:pt x="669" y="914"/>
                    <a:pt x="669" y="918"/>
                    <a:pt x="669" y="923"/>
                  </a:cubicBezTo>
                  <a:cubicBezTo>
                    <a:pt x="669" y="931"/>
                    <a:pt x="670" y="939"/>
                    <a:pt x="671" y="947"/>
                  </a:cubicBezTo>
                  <a:cubicBezTo>
                    <a:pt x="671" y="948"/>
                    <a:pt x="673" y="948"/>
                    <a:pt x="674" y="947"/>
                  </a:cubicBezTo>
                  <a:cubicBezTo>
                    <a:pt x="670" y="953"/>
                    <a:pt x="666" y="959"/>
                    <a:pt x="662" y="966"/>
                  </a:cubicBezTo>
                  <a:cubicBezTo>
                    <a:pt x="661" y="968"/>
                    <a:pt x="660" y="969"/>
                    <a:pt x="659" y="971"/>
                  </a:cubicBezTo>
                  <a:cubicBezTo>
                    <a:pt x="648" y="995"/>
                    <a:pt x="642" y="1020"/>
                    <a:pt x="640" y="1045"/>
                  </a:cubicBezTo>
                  <a:cubicBezTo>
                    <a:pt x="639" y="1045"/>
                    <a:pt x="638" y="1044"/>
                    <a:pt x="637" y="1044"/>
                  </a:cubicBezTo>
                  <a:cubicBezTo>
                    <a:pt x="636" y="1044"/>
                    <a:pt x="635" y="1045"/>
                    <a:pt x="634" y="1045"/>
                  </a:cubicBezTo>
                  <a:cubicBezTo>
                    <a:pt x="626" y="1051"/>
                    <a:pt x="624" y="1058"/>
                    <a:pt x="619" y="1066"/>
                  </a:cubicBezTo>
                  <a:cubicBezTo>
                    <a:pt x="616" y="1071"/>
                    <a:pt x="612" y="1076"/>
                    <a:pt x="608" y="1080"/>
                  </a:cubicBezTo>
                  <a:lnTo>
                    <a:pt x="600" y="1080"/>
                  </a:lnTo>
                  <a:cubicBezTo>
                    <a:pt x="587" y="1080"/>
                    <a:pt x="575" y="1083"/>
                    <a:pt x="562" y="1082"/>
                  </a:cubicBezTo>
                  <a:cubicBezTo>
                    <a:pt x="545" y="1082"/>
                    <a:pt x="537" y="1057"/>
                    <a:pt x="519" y="1056"/>
                  </a:cubicBezTo>
                  <a:cubicBezTo>
                    <a:pt x="492" y="1030"/>
                    <a:pt x="468" y="992"/>
                    <a:pt x="448" y="969"/>
                  </a:cubicBezTo>
                  <a:cubicBezTo>
                    <a:pt x="411" y="926"/>
                    <a:pt x="362" y="852"/>
                    <a:pt x="296" y="863"/>
                  </a:cubicBezTo>
                  <a:cubicBezTo>
                    <a:pt x="295" y="863"/>
                    <a:pt x="294" y="864"/>
                    <a:pt x="294" y="864"/>
                  </a:cubicBezTo>
                  <a:cubicBezTo>
                    <a:pt x="293" y="864"/>
                    <a:pt x="292" y="865"/>
                    <a:pt x="292" y="865"/>
                  </a:cubicBezTo>
                  <a:cubicBezTo>
                    <a:pt x="290" y="862"/>
                    <a:pt x="289" y="859"/>
                    <a:pt x="287" y="856"/>
                  </a:cubicBezTo>
                  <a:cubicBezTo>
                    <a:pt x="286" y="855"/>
                    <a:pt x="286" y="854"/>
                    <a:pt x="285" y="853"/>
                  </a:cubicBezTo>
                  <a:cubicBezTo>
                    <a:pt x="283" y="847"/>
                    <a:pt x="282" y="840"/>
                    <a:pt x="282" y="833"/>
                  </a:cubicBezTo>
                  <a:cubicBezTo>
                    <a:pt x="281" y="829"/>
                    <a:pt x="279" y="825"/>
                    <a:pt x="277" y="821"/>
                  </a:cubicBezTo>
                  <a:cubicBezTo>
                    <a:pt x="276" y="820"/>
                    <a:pt x="275" y="819"/>
                    <a:pt x="275" y="818"/>
                  </a:cubicBezTo>
                  <a:lnTo>
                    <a:pt x="276" y="818"/>
                  </a:lnTo>
                  <a:cubicBezTo>
                    <a:pt x="280" y="819"/>
                    <a:pt x="282" y="813"/>
                    <a:pt x="278" y="812"/>
                  </a:cubicBezTo>
                  <a:lnTo>
                    <a:pt x="266" y="808"/>
                  </a:lnTo>
                  <a:cubicBezTo>
                    <a:pt x="264" y="807"/>
                    <a:pt x="263" y="806"/>
                    <a:pt x="262" y="805"/>
                  </a:cubicBezTo>
                  <a:cubicBezTo>
                    <a:pt x="261" y="805"/>
                    <a:pt x="261" y="805"/>
                    <a:pt x="261" y="805"/>
                  </a:cubicBezTo>
                  <a:cubicBezTo>
                    <a:pt x="260" y="804"/>
                    <a:pt x="259" y="804"/>
                    <a:pt x="258" y="804"/>
                  </a:cubicBezTo>
                  <a:cubicBezTo>
                    <a:pt x="258" y="804"/>
                    <a:pt x="257" y="804"/>
                    <a:pt x="256" y="805"/>
                  </a:cubicBezTo>
                  <a:lnTo>
                    <a:pt x="255" y="805"/>
                  </a:lnTo>
                  <a:cubicBezTo>
                    <a:pt x="242" y="801"/>
                    <a:pt x="229" y="799"/>
                    <a:pt x="216" y="796"/>
                  </a:cubicBezTo>
                  <a:lnTo>
                    <a:pt x="215" y="796"/>
                  </a:lnTo>
                  <a:cubicBezTo>
                    <a:pt x="220" y="796"/>
                    <a:pt x="225" y="796"/>
                    <a:pt x="230" y="794"/>
                  </a:cubicBezTo>
                  <a:cubicBezTo>
                    <a:pt x="231" y="794"/>
                    <a:pt x="231" y="795"/>
                    <a:pt x="231" y="795"/>
                  </a:cubicBezTo>
                  <a:cubicBezTo>
                    <a:pt x="231" y="795"/>
                    <a:pt x="231" y="796"/>
                    <a:pt x="232" y="796"/>
                  </a:cubicBezTo>
                  <a:cubicBezTo>
                    <a:pt x="264" y="805"/>
                    <a:pt x="287" y="791"/>
                    <a:pt x="316" y="777"/>
                  </a:cubicBezTo>
                  <a:cubicBezTo>
                    <a:pt x="344" y="763"/>
                    <a:pt x="353" y="729"/>
                    <a:pt x="381" y="713"/>
                  </a:cubicBezTo>
                  <a:cubicBezTo>
                    <a:pt x="391" y="707"/>
                    <a:pt x="399" y="688"/>
                    <a:pt x="404" y="680"/>
                  </a:cubicBezTo>
                  <a:cubicBezTo>
                    <a:pt x="424" y="651"/>
                    <a:pt x="450" y="649"/>
                    <a:pt x="474" y="631"/>
                  </a:cubicBezTo>
                  <a:cubicBezTo>
                    <a:pt x="481" y="626"/>
                    <a:pt x="487" y="620"/>
                    <a:pt x="491" y="613"/>
                  </a:cubicBezTo>
                  <a:cubicBezTo>
                    <a:pt x="495" y="605"/>
                    <a:pt x="498" y="597"/>
                    <a:pt x="498" y="588"/>
                  </a:cubicBezTo>
                  <a:cubicBezTo>
                    <a:pt x="499" y="588"/>
                    <a:pt x="499" y="588"/>
                    <a:pt x="500" y="587"/>
                  </a:cubicBezTo>
                  <a:cubicBezTo>
                    <a:pt x="503" y="585"/>
                    <a:pt x="506" y="584"/>
                    <a:pt x="510" y="582"/>
                  </a:cubicBezTo>
                  <a:lnTo>
                    <a:pt x="507" y="585"/>
                  </a:lnTo>
                  <a:lnTo>
                    <a:pt x="506" y="586"/>
                  </a:lnTo>
                  <a:lnTo>
                    <a:pt x="506" y="587"/>
                  </a:lnTo>
                  <a:cubicBezTo>
                    <a:pt x="506" y="588"/>
                    <a:pt x="506" y="588"/>
                    <a:pt x="506" y="588"/>
                  </a:cubicBezTo>
                  <a:cubicBezTo>
                    <a:pt x="507" y="589"/>
                    <a:pt x="507" y="589"/>
                    <a:pt x="507" y="589"/>
                  </a:cubicBezTo>
                  <a:cubicBezTo>
                    <a:pt x="511" y="592"/>
                    <a:pt x="514" y="596"/>
                    <a:pt x="519" y="595"/>
                  </a:cubicBezTo>
                  <a:cubicBezTo>
                    <a:pt x="524" y="595"/>
                    <a:pt x="529" y="592"/>
                    <a:pt x="534" y="592"/>
                  </a:cubicBezTo>
                  <a:cubicBezTo>
                    <a:pt x="539" y="592"/>
                    <a:pt x="549" y="592"/>
                    <a:pt x="554" y="587"/>
                  </a:cubicBezTo>
                  <a:cubicBezTo>
                    <a:pt x="555" y="587"/>
                    <a:pt x="555" y="586"/>
                    <a:pt x="555" y="586"/>
                  </a:cubicBezTo>
                  <a:cubicBezTo>
                    <a:pt x="555" y="586"/>
                    <a:pt x="556" y="585"/>
                    <a:pt x="556" y="584"/>
                  </a:cubicBezTo>
                  <a:cubicBezTo>
                    <a:pt x="556" y="583"/>
                    <a:pt x="555" y="582"/>
                    <a:pt x="555" y="582"/>
                  </a:cubicBezTo>
                  <a:cubicBezTo>
                    <a:pt x="555" y="581"/>
                    <a:pt x="555" y="581"/>
                    <a:pt x="554" y="581"/>
                  </a:cubicBezTo>
                  <a:cubicBezTo>
                    <a:pt x="553" y="580"/>
                    <a:pt x="551" y="578"/>
                    <a:pt x="550" y="577"/>
                  </a:cubicBezTo>
                  <a:cubicBezTo>
                    <a:pt x="545" y="575"/>
                    <a:pt x="541" y="574"/>
                    <a:pt x="536" y="574"/>
                  </a:cubicBezTo>
                  <a:cubicBezTo>
                    <a:pt x="534" y="574"/>
                    <a:pt x="533" y="574"/>
                    <a:pt x="531" y="574"/>
                  </a:cubicBezTo>
                  <a:lnTo>
                    <a:pt x="526" y="574"/>
                  </a:lnTo>
                  <a:cubicBezTo>
                    <a:pt x="529" y="572"/>
                    <a:pt x="532" y="570"/>
                    <a:pt x="534" y="567"/>
                  </a:cubicBezTo>
                  <a:lnTo>
                    <a:pt x="536" y="569"/>
                  </a:lnTo>
                  <a:lnTo>
                    <a:pt x="537" y="569"/>
                  </a:lnTo>
                  <a:cubicBezTo>
                    <a:pt x="538" y="570"/>
                    <a:pt x="539" y="572"/>
                    <a:pt x="541" y="573"/>
                  </a:cubicBezTo>
                  <a:cubicBezTo>
                    <a:pt x="542" y="574"/>
                    <a:pt x="543" y="574"/>
                    <a:pt x="544" y="574"/>
                  </a:cubicBezTo>
                  <a:lnTo>
                    <a:pt x="550" y="574"/>
                  </a:lnTo>
                  <a:cubicBezTo>
                    <a:pt x="553" y="575"/>
                    <a:pt x="556" y="575"/>
                    <a:pt x="560" y="575"/>
                  </a:cubicBezTo>
                  <a:cubicBezTo>
                    <a:pt x="563" y="575"/>
                    <a:pt x="566" y="575"/>
                    <a:pt x="569" y="574"/>
                  </a:cubicBezTo>
                  <a:lnTo>
                    <a:pt x="572" y="574"/>
                  </a:lnTo>
                  <a:lnTo>
                    <a:pt x="585" y="572"/>
                  </a:lnTo>
                  <a:cubicBezTo>
                    <a:pt x="596" y="569"/>
                    <a:pt x="607" y="568"/>
                    <a:pt x="618" y="568"/>
                  </a:cubicBezTo>
                  <a:cubicBezTo>
                    <a:pt x="627" y="568"/>
                    <a:pt x="635" y="569"/>
                    <a:pt x="644" y="570"/>
                  </a:cubicBezTo>
                  <a:cubicBezTo>
                    <a:pt x="655" y="573"/>
                    <a:pt x="666" y="575"/>
                    <a:pt x="678" y="575"/>
                  </a:cubicBezTo>
                  <a:cubicBezTo>
                    <a:pt x="681" y="575"/>
                    <a:pt x="685" y="575"/>
                    <a:pt x="688" y="575"/>
                  </a:cubicBezTo>
                  <a:lnTo>
                    <a:pt x="693" y="575"/>
                  </a:lnTo>
                  <a:cubicBezTo>
                    <a:pt x="694" y="575"/>
                    <a:pt x="696" y="575"/>
                    <a:pt x="697" y="575"/>
                  </a:cubicBezTo>
                  <a:cubicBezTo>
                    <a:pt x="701" y="575"/>
                    <a:pt x="705" y="574"/>
                    <a:pt x="709" y="573"/>
                  </a:cubicBezTo>
                  <a:lnTo>
                    <a:pt x="710" y="573"/>
                  </a:lnTo>
                  <a:cubicBezTo>
                    <a:pt x="711" y="573"/>
                    <a:pt x="711" y="572"/>
                    <a:pt x="712" y="571"/>
                  </a:cubicBezTo>
                  <a:lnTo>
                    <a:pt x="712" y="570"/>
                  </a:lnTo>
                  <a:cubicBezTo>
                    <a:pt x="712" y="569"/>
                    <a:pt x="712" y="568"/>
                    <a:pt x="712" y="568"/>
                  </a:cubicBezTo>
                  <a:cubicBezTo>
                    <a:pt x="711" y="567"/>
                    <a:pt x="711" y="567"/>
                    <a:pt x="711" y="567"/>
                  </a:cubicBezTo>
                  <a:lnTo>
                    <a:pt x="717" y="569"/>
                  </a:lnTo>
                  <a:cubicBezTo>
                    <a:pt x="722" y="570"/>
                    <a:pt x="726" y="571"/>
                    <a:pt x="730" y="571"/>
                  </a:cubicBezTo>
                  <a:cubicBezTo>
                    <a:pt x="734" y="571"/>
                    <a:pt x="738" y="570"/>
                    <a:pt x="742" y="569"/>
                  </a:cubicBezTo>
                  <a:cubicBezTo>
                    <a:pt x="746" y="572"/>
                    <a:pt x="748" y="576"/>
                    <a:pt x="753" y="579"/>
                  </a:cubicBezTo>
                  <a:cubicBezTo>
                    <a:pt x="757" y="582"/>
                    <a:pt x="765" y="587"/>
                    <a:pt x="771" y="590"/>
                  </a:cubicBezTo>
                  <a:cubicBezTo>
                    <a:pt x="786" y="598"/>
                    <a:pt x="801" y="599"/>
                    <a:pt x="816" y="606"/>
                  </a:cubicBezTo>
                  <a:lnTo>
                    <a:pt x="817" y="606"/>
                  </a:lnTo>
                  <a:lnTo>
                    <a:pt x="818" y="606"/>
                  </a:lnTo>
                  <a:cubicBezTo>
                    <a:pt x="819" y="605"/>
                    <a:pt x="819" y="605"/>
                    <a:pt x="819" y="605"/>
                  </a:cubicBezTo>
                  <a:cubicBezTo>
                    <a:pt x="820" y="604"/>
                    <a:pt x="820" y="604"/>
                    <a:pt x="820" y="603"/>
                  </a:cubicBezTo>
                  <a:cubicBezTo>
                    <a:pt x="820" y="603"/>
                    <a:pt x="820" y="602"/>
                    <a:pt x="819" y="602"/>
                  </a:cubicBezTo>
                  <a:cubicBezTo>
                    <a:pt x="815" y="596"/>
                    <a:pt x="809" y="591"/>
                    <a:pt x="802" y="587"/>
                  </a:cubicBezTo>
                  <a:cubicBezTo>
                    <a:pt x="799" y="585"/>
                    <a:pt x="795" y="583"/>
                    <a:pt x="791" y="582"/>
                  </a:cubicBezTo>
                  <a:cubicBezTo>
                    <a:pt x="784" y="579"/>
                    <a:pt x="776" y="574"/>
                    <a:pt x="768" y="570"/>
                  </a:cubicBezTo>
                  <a:cubicBezTo>
                    <a:pt x="771" y="570"/>
                    <a:pt x="773" y="571"/>
                    <a:pt x="775" y="571"/>
                  </a:cubicBezTo>
                  <a:cubicBezTo>
                    <a:pt x="777" y="571"/>
                    <a:pt x="779" y="570"/>
                    <a:pt x="782" y="570"/>
                  </a:cubicBezTo>
                  <a:cubicBezTo>
                    <a:pt x="783" y="570"/>
                    <a:pt x="785" y="570"/>
                    <a:pt x="787" y="570"/>
                  </a:cubicBezTo>
                  <a:cubicBezTo>
                    <a:pt x="788" y="570"/>
                    <a:pt x="790" y="570"/>
                    <a:pt x="791" y="570"/>
                  </a:cubicBezTo>
                  <a:cubicBezTo>
                    <a:pt x="800" y="576"/>
                    <a:pt x="807" y="583"/>
                    <a:pt x="816" y="588"/>
                  </a:cubicBezTo>
                  <a:cubicBezTo>
                    <a:pt x="824" y="594"/>
                    <a:pt x="838" y="600"/>
                    <a:pt x="847" y="606"/>
                  </a:cubicBezTo>
                  <a:cubicBezTo>
                    <a:pt x="848" y="607"/>
                    <a:pt x="848" y="607"/>
                    <a:pt x="849" y="607"/>
                  </a:cubicBezTo>
                  <a:cubicBezTo>
                    <a:pt x="850" y="607"/>
                    <a:pt x="850" y="607"/>
                    <a:pt x="851" y="606"/>
                  </a:cubicBezTo>
                  <a:cubicBezTo>
                    <a:pt x="851" y="606"/>
                    <a:pt x="852" y="606"/>
                    <a:pt x="852" y="605"/>
                  </a:cubicBezTo>
                  <a:lnTo>
                    <a:pt x="852" y="604"/>
                  </a:lnTo>
                  <a:cubicBezTo>
                    <a:pt x="852" y="603"/>
                    <a:pt x="852" y="603"/>
                    <a:pt x="852" y="602"/>
                  </a:cubicBezTo>
                  <a:cubicBezTo>
                    <a:pt x="852" y="601"/>
                    <a:pt x="851" y="600"/>
                    <a:pt x="850" y="599"/>
                  </a:cubicBezTo>
                  <a:lnTo>
                    <a:pt x="854" y="601"/>
                  </a:lnTo>
                  <a:cubicBezTo>
                    <a:pt x="855" y="602"/>
                    <a:pt x="856" y="603"/>
                    <a:pt x="857" y="604"/>
                  </a:cubicBezTo>
                  <a:cubicBezTo>
                    <a:pt x="859" y="605"/>
                    <a:pt x="861" y="606"/>
                    <a:pt x="862" y="606"/>
                  </a:cubicBezTo>
                  <a:cubicBezTo>
                    <a:pt x="863" y="606"/>
                    <a:pt x="864" y="607"/>
                    <a:pt x="864" y="607"/>
                  </a:cubicBezTo>
                  <a:cubicBezTo>
                    <a:pt x="873" y="612"/>
                    <a:pt x="881" y="619"/>
                    <a:pt x="888" y="627"/>
                  </a:cubicBezTo>
                  <a:cubicBezTo>
                    <a:pt x="892" y="631"/>
                    <a:pt x="897" y="634"/>
                    <a:pt x="902" y="637"/>
                  </a:cubicBezTo>
                  <a:cubicBezTo>
                    <a:pt x="905" y="639"/>
                    <a:pt x="909" y="641"/>
                    <a:pt x="912" y="642"/>
                  </a:cubicBezTo>
                  <a:lnTo>
                    <a:pt x="918" y="644"/>
                  </a:lnTo>
                  <a:lnTo>
                    <a:pt x="919" y="645"/>
                  </a:lnTo>
                  <a:cubicBezTo>
                    <a:pt x="920" y="646"/>
                    <a:pt x="919" y="646"/>
                    <a:pt x="919" y="646"/>
                  </a:cubicBezTo>
                  <a:lnTo>
                    <a:pt x="920" y="646"/>
                  </a:lnTo>
                  <a:cubicBezTo>
                    <a:pt x="935" y="653"/>
                    <a:pt x="944" y="669"/>
                    <a:pt x="959" y="677"/>
                  </a:cubicBezTo>
                  <a:cubicBezTo>
                    <a:pt x="962" y="679"/>
                    <a:pt x="965" y="681"/>
                    <a:pt x="969" y="682"/>
                  </a:cubicBezTo>
                  <a:cubicBezTo>
                    <a:pt x="984" y="691"/>
                    <a:pt x="999" y="701"/>
                    <a:pt x="1013" y="712"/>
                  </a:cubicBezTo>
                  <a:cubicBezTo>
                    <a:pt x="1047" y="741"/>
                    <a:pt x="1084" y="767"/>
                    <a:pt x="1116" y="799"/>
                  </a:cubicBezTo>
                  <a:cubicBezTo>
                    <a:pt x="1130" y="812"/>
                    <a:pt x="1143" y="826"/>
                    <a:pt x="1156" y="840"/>
                  </a:cubicBezTo>
                  <a:cubicBezTo>
                    <a:pt x="1161" y="846"/>
                    <a:pt x="1189" y="878"/>
                    <a:pt x="1162" y="862"/>
                  </a:cubicBezTo>
                  <a:cubicBezTo>
                    <a:pt x="1151" y="856"/>
                    <a:pt x="1140" y="851"/>
                    <a:pt x="1128" y="846"/>
                  </a:cubicBezTo>
                  <a:cubicBezTo>
                    <a:pt x="1126" y="842"/>
                    <a:pt x="1125" y="839"/>
                    <a:pt x="1125" y="835"/>
                  </a:cubicBezTo>
                  <a:lnTo>
                    <a:pt x="1125" y="834"/>
                  </a:lnTo>
                  <a:lnTo>
                    <a:pt x="1124" y="833"/>
                  </a:lnTo>
                  <a:cubicBezTo>
                    <a:pt x="1123" y="833"/>
                    <a:pt x="1123" y="833"/>
                    <a:pt x="1123" y="833"/>
                  </a:cubicBezTo>
                  <a:cubicBezTo>
                    <a:pt x="1122" y="833"/>
                    <a:pt x="1122" y="833"/>
                    <a:pt x="1121" y="833"/>
                  </a:cubicBezTo>
                  <a:cubicBezTo>
                    <a:pt x="1121" y="833"/>
                    <a:pt x="1121" y="834"/>
                    <a:pt x="1120" y="834"/>
                  </a:cubicBezTo>
                  <a:lnTo>
                    <a:pt x="1120" y="835"/>
                  </a:lnTo>
                  <a:cubicBezTo>
                    <a:pt x="1120" y="838"/>
                    <a:pt x="1121" y="840"/>
                    <a:pt x="1122" y="842"/>
                  </a:cubicBezTo>
                  <a:cubicBezTo>
                    <a:pt x="1114" y="839"/>
                    <a:pt x="1106" y="835"/>
                    <a:pt x="1099" y="831"/>
                  </a:cubicBezTo>
                  <a:cubicBezTo>
                    <a:pt x="1097" y="830"/>
                    <a:pt x="1096" y="829"/>
                    <a:pt x="1094" y="828"/>
                  </a:cubicBezTo>
                  <a:cubicBezTo>
                    <a:pt x="1092" y="826"/>
                    <a:pt x="1089" y="831"/>
                    <a:pt x="1091" y="832"/>
                  </a:cubicBezTo>
                  <a:cubicBezTo>
                    <a:pt x="1093" y="833"/>
                    <a:pt x="1095" y="834"/>
                    <a:pt x="1096" y="835"/>
                  </a:cubicBezTo>
                  <a:cubicBezTo>
                    <a:pt x="1104" y="840"/>
                    <a:pt x="1112" y="843"/>
                    <a:pt x="1121" y="846"/>
                  </a:cubicBezTo>
                  <a:cubicBezTo>
                    <a:pt x="1129" y="849"/>
                    <a:pt x="1121" y="846"/>
                    <a:pt x="1121" y="846"/>
                  </a:cubicBezTo>
                  <a:lnTo>
                    <a:pt x="1125" y="850"/>
                  </a:lnTo>
                  <a:cubicBezTo>
                    <a:pt x="1130" y="857"/>
                    <a:pt x="1135" y="862"/>
                    <a:pt x="1142" y="868"/>
                  </a:cubicBezTo>
                  <a:cubicBezTo>
                    <a:pt x="1168" y="891"/>
                    <a:pt x="1176" y="926"/>
                    <a:pt x="1194" y="953"/>
                  </a:cubicBezTo>
                  <a:cubicBezTo>
                    <a:pt x="1195" y="955"/>
                    <a:pt x="1199" y="953"/>
                    <a:pt x="1198" y="952"/>
                  </a:cubicBezTo>
                  <a:cubicBezTo>
                    <a:pt x="1193" y="935"/>
                    <a:pt x="1185" y="919"/>
                    <a:pt x="1177" y="904"/>
                  </a:cubicBezTo>
                  <a:cubicBezTo>
                    <a:pt x="1174" y="899"/>
                    <a:pt x="1172" y="895"/>
                    <a:pt x="1170" y="891"/>
                  </a:cubicBezTo>
                  <a:cubicBezTo>
                    <a:pt x="1166" y="886"/>
                    <a:pt x="1162" y="882"/>
                    <a:pt x="1157" y="878"/>
                  </a:cubicBezTo>
                  <a:cubicBezTo>
                    <a:pt x="1202" y="913"/>
                    <a:pt x="1238" y="956"/>
                    <a:pt x="1267" y="1005"/>
                  </a:cubicBezTo>
                  <a:cubicBezTo>
                    <a:pt x="1272" y="1014"/>
                    <a:pt x="1278" y="1024"/>
                    <a:pt x="1282" y="1033"/>
                  </a:cubicBezTo>
                  <a:cubicBezTo>
                    <a:pt x="1287" y="1044"/>
                    <a:pt x="1292" y="1054"/>
                    <a:pt x="1297" y="1063"/>
                  </a:cubicBezTo>
                  <a:cubicBezTo>
                    <a:pt x="1302" y="1071"/>
                    <a:pt x="1307" y="1079"/>
                    <a:pt x="1313" y="1087"/>
                  </a:cubicBezTo>
                  <a:cubicBezTo>
                    <a:pt x="1307" y="1079"/>
                    <a:pt x="1293" y="1068"/>
                    <a:pt x="1285" y="1059"/>
                  </a:cubicBezTo>
                  <a:cubicBezTo>
                    <a:pt x="1278" y="1051"/>
                    <a:pt x="1271" y="1045"/>
                    <a:pt x="1262" y="1040"/>
                  </a:cubicBezTo>
                  <a:cubicBezTo>
                    <a:pt x="1258" y="1038"/>
                    <a:pt x="1254" y="1036"/>
                    <a:pt x="1250" y="1034"/>
                  </a:cubicBezTo>
                  <a:cubicBezTo>
                    <a:pt x="1242" y="1023"/>
                    <a:pt x="1234" y="1012"/>
                    <a:pt x="1227" y="1000"/>
                  </a:cubicBezTo>
                  <a:cubicBezTo>
                    <a:pt x="1226" y="1000"/>
                    <a:pt x="1226" y="1000"/>
                    <a:pt x="1226" y="1000"/>
                  </a:cubicBezTo>
                  <a:cubicBezTo>
                    <a:pt x="1225" y="1000"/>
                    <a:pt x="1225" y="1000"/>
                    <a:pt x="1224" y="1000"/>
                  </a:cubicBezTo>
                  <a:cubicBezTo>
                    <a:pt x="1224" y="1000"/>
                    <a:pt x="1225" y="1000"/>
                    <a:pt x="1224" y="1001"/>
                  </a:cubicBezTo>
                  <a:cubicBezTo>
                    <a:pt x="1223" y="1002"/>
                    <a:pt x="1223" y="1001"/>
                    <a:pt x="1223" y="1002"/>
                  </a:cubicBezTo>
                  <a:lnTo>
                    <a:pt x="1224" y="1003"/>
                  </a:lnTo>
                  <a:cubicBezTo>
                    <a:pt x="1229" y="1012"/>
                    <a:pt x="1234" y="1022"/>
                    <a:pt x="1239" y="1031"/>
                  </a:cubicBezTo>
                  <a:cubicBezTo>
                    <a:pt x="1234" y="1030"/>
                    <a:pt x="1230" y="1029"/>
                    <a:pt x="1225" y="1029"/>
                  </a:cubicBezTo>
                  <a:cubicBezTo>
                    <a:pt x="1222" y="1029"/>
                    <a:pt x="1223" y="1033"/>
                    <a:pt x="1225" y="1033"/>
                  </a:cubicBezTo>
                  <a:cubicBezTo>
                    <a:pt x="1231" y="1033"/>
                    <a:pt x="1237" y="1035"/>
                    <a:pt x="1242" y="1036"/>
                  </a:cubicBezTo>
                  <a:cubicBezTo>
                    <a:pt x="1250" y="1052"/>
                    <a:pt x="1259" y="1067"/>
                    <a:pt x="1267" y="1082"/>
                  </a:cubicBezTo>
                  <a:cubicBezTo>
                    <a:pt x="1269" y="1087"/>
                    <a:pt x="1271" y="1092"/>
                    <a:pt x="1274" y="1097"/>
                  </a:cubicBezTo>
                  <a:cubicBezTo>
                    <a:pt x="1284" y="1115"/>
                    <a:pt x="1299" y="1131"/>
                    <a:pt x="1315" y="1144"/>
                  </a:cubicBezTo>
                  <a:lnTo>
                    <a:pt x="1316" y="1145"/>
                  </a:lnTo>
                  <a:cubicBezTo>
                    <a:pt x="1317" y="1146"/>
                    <a:pt x="1318" y="1146"/>
                    <a:pt x="1319" y="1146"/>
                  </a:cubicBezTo>
                  <a:cubicBezTo>
                    <a:pt x="1320" y="1146"/>
                    <a:pt x="1321" y="1146"/>
                    <a:pt x="1322" y="1145"/>
                  </a:cubicBezTo>
                  <a:cubicBezTo>
                    <a:pt x="1323" y="1144"/>
                    <a:pt x="1324" y="1144"/>
                    <a:pt x="1325" y="1143"/>
                  </a:cubicBezTo>
                  <a:cubicBezTo>
                    <a:pt x="1325" y="1142"/>
                    <a:pt x="1326" y="1141"/>
                    <a:pt x="1326" y="1139"/>
                  </a:cubicBezTo>
                  <a:cubicBezTo>
                    <a:pt x="1326" y="1138"/>
                    <a:pt x="1326" y="1137"/>
                    <a:pt x="1325" y="1136"/>
                  </a:cubicBezTo>
                  <a:cubicBezTo>
                    <a:pt x="1324" y="1135"/>
                    <a:pt x="1324" y="1136"/>
                    <a:pt x="1324" y="1135"/>
                  </a:cubicBezTo>
                  <a:cubicBezTo>
                    <a:pt x="1321" y="1130"/>
                    <a:pt x="1318" y="1126"/>
                    <a:pt x="1314" y="1121"/>
                  </a:cubicBezTo>
                  <a:lnTo>
                    <a:pt x="1327" y="1135"/>
                  </a:lnTo>
                  <a:cubicBezTo>
                    <a:pt x="1354" y="1165"/>
                    <a:pt x="1369" y="1216"/>
                    <a:pt x="1386" y="1253"/>
                  </a:cubicBezTo>
                  <a:cubicBezTo>
                    <a:pt x="1393" y="1268"/>
                    <a:pt x="1398" y="1283"/>
                    <a:pt x="1404" y="1299"/>
                  </a:cubicBezTo>
                  <a:cubicBezTo>
                    <a:pt x="1393" y="1285"/>
                    <a:pt x="1379" y="1274"/>
                    <a:pt x="1364" y="1265"/>
                  </a:cubicBezTo>
                  <a:cubicBezTo>
                    <a:pt x="1353" y="1259"/>
                    <a:pt x="1342" y="1254"/>
                    <a:pt x="1330" y="1250"/>
                  </a:cubicBezTo>
                  <a:cubicBezTo>
                    <a:pt x="1327" y="1250"/>
                    <a:pt x="1326" y="1253"/>
                    <a:pt x="1328" y="1254"/>
                  </a:cubicBezTo>
                  <a:lnTo>
                    <a:pt x="1330" y="1254"/>
                  </a:lnTo>
                  <a:cubicBezTo>
                    <a:pt x="1337" y="1261"/>
                    <a:pt x="1344" y="1268"/>
                    <a:pt x="1350" y="1277"/>
                  </a:cubicBezTo>
                  <a:cubicBezTo>
                    <a:pt x="1350" y="1276"/>
                    <a:pt x="1349" y="1276"/>
                    <a:pt x="1349" y="1276"/>
                  </a:cubicBezTo>
                  <a:cubicBezTo>
                    <a:pt x="1340" y="1271"/>
                    <a:pt x="1331" y="1265"/>
                    <a:pt x="1323" y="1258"/>
                  </a:cubicBezTo>
                  <a:cubicBezTo>
                    <a:pt x="1293" y="1234"/>
                    <a:pt x="1263" y="1211"/>
                    <a:pt x="1235" y="1184"/>
                  </a:cubicBezTo>
                  <a:cubicBezTo>
                    <a:pt x="1176" y="1126"/>
                    <a:pt x="1137" y="1048"/>
                    <a:pt x="1097" y="976"/>
                  </a:cubicBezTo>
                  <a:cubicBezTo>
                    <a:pt x="1097" y="975"/>
                    <a:pt x="1095" y="976"/>
                    <a:pt x="1095" y="976"/>
                  </a:cubicBezTo>
                  <a:cubicBezTo>
                    <a:pt x="1108" y="1008"/>
                    <a:pt x="1124" y="1039"/>
                    <a:pt x="1141" y="1069"/>
                  </a:cubicBezTo>
                  <a:cubicBezTo>
                    <a:pt x="1166" y="1112"/>
                    <a:pt x="1195" y="1152"/>
                    <a:pt x="1228" y="1190"/>
                  </a:cubicBezTo>
                  <a:cubicBezTo>
                    <a:pt x="1255" y="1220"/>
                    <a:pt x="1293" y="1242"/>
                    <a:pt x="1321" y="1272"/>
                  </a:cubicBezTo>
                  <a:cubicBezTo>
                    <a:pt x="1327" y="1278"/>
                    <a:pt x="1334" y="1283"/>
                    <a:pt x="1341" y="1287"/>
                  </a:cubicBezTo>
                  <a:cubicBezTo>
                    <a:pt x="1349" y="1291"/>
                    <a:pt x="1356" y="1294"/>
                    <a:pt x="1364" y="1297"/>
                  </a:cubicBezTo>
                  <a:lnTo>
                    <a:pt x="1366" y="1301"/>
                  </a:lnTo>
                  <a:cubicBezTo>
                    <a:pt x="1349" y="1291"/>
                    <a:pt x="1331" y="1284"/>
                    <a:pt x="1312" y="1279"/>
                  </a:cubicBezTo>
                  <a:cubicBezTo>
                    <a:pt x="1301" y="1276"/>
                    <a:pt x="1290" y="1271"/>
                    <a:pt x="1280" y="1265"/>
                  </a:cubicBezTo>
                  <a:cubicBezTo>
                    <a:pt x="1274" y="1262"/>
                    <a:pt x="1269" y="1258"/>
                    <a:pt x="1263" y="1254"/>
                  </a:cubicBezTo>
                  <a:cubicBezTo>
                    <a:pt x="1261" y="1252"/>
                    <a:pt x="1259" y="1251"/>
                    <a:pt x="1257" y="1250"/>
                  </a:cubicBezTo>
                  <a:cubicBezTo>
                    <a:pt x="1252" y="1247"/>
                    <a:pt x="1248" y="1245"/>
                    <a:pt x="1243" y="1243"/>
                  </a:cubicBezTo>
                  <a:cubicBezTo>
                    <a:pt x="1243" y="1242"/>
                    <a:pt x="1243" y="1242"/>
                    <a:pt x="1242" y="1241"/>
                  </a:cubicBezTo>
                  <a:cubicBezTo>
                    <a:pt x="1232" y="1223"/>
                    <a:pt x="1219" y="1205"/>
                    <a:pt x="1204" y="1190"/>
                  </a:cubicBezTo>
                  <a:cubicBezTo>
                    <a:pt x="1184" y="1171"/>
                    <a:pt x="1181" y="1145"/>
                    <a:pt x="1157" y="1131"/>
                  </a:cubicBezTo>
                  <a:cubicBezTo>
                    <a:pt x="1154" y="1129"/>
                    <a:pt x="1152" y="1134"/>
                    <a:pt x="1155" y="1135"/>
                  </a:cubicBezTo>
                  <a:cubicBezTo>
                    <a:pt x="1174" y="1148"/>
                    <a:pt x="1209" y="1207"/>
                    <a:pt x="1218" y="1229"/>
                  </a:cubicBezTo>
                  <a:cubicBezTo>
                    <a:pt x="1220" y="1231"/>
                    <a:pt x="1221" y="1233"/>
                    <a:pt x="1223" y="1236"/>
                  </a:cubicBezTo>
                  <a:cubicBezTo>
                    <a:pt x="1236" y="1259"/>
                    <a:pt x="1251" y="1281"/>
                    <a:pt x="1268" y="1301"/>
                  </a:cubicBezTo>
                  <a:cubicBezTo>
                    <a:pt x="1283" y="1321"/>
                    <a:pt x="1298" y="1340"/>
                    <a:pt x="1312" y="1361"/>
                  </a:cubicBezTo>
                  <a:cubicBezTo>
                    <a:pt x="1315" y="1367"/>
                    <a:pt x="1318" y="1373"/>
                    <a:pt x="1321" y="1379"/>
                  </a:cubicBezTo>
                  <a:cubicBezTo>
                    <a:pt x="1326" y="1388"/>
                    <a:pt x="1331" y="1396"/>
                    <a:pt x="1337" y="1404"/>
                  </a:cubicBezTo>
                  <a:cubicBezTo>
                    <a:pt x="1356" y="1424"/>
                    <a:pt x="1373" y="1446"/>
                    <a:pt x="1387" y="1470"/>
                  </a:cubicBezTo>
                  <a:cubicBezTo>
                    <a:pt x="1396" y="1485"/>
                    <a:pt x="1403" y="1501"/>
                    <a:pt x="1410" y="1517"/>
                  </a:cubicBezTo>
                  <a:cubicBezTo>
                    <a:pt x="1410" y="1517"/>
                    <a:pt x="1410" y="1518"/>
                    <a:pt x="1411" y="1518"/>
                  </a:cubicBezTo>
                  <a:lnTo>
                    <a:pt x="1412" y="1518"/>
                  </a:lnTo>
                  <a:lnTo>
                    <a:pt x="1416" y="1518"/>
                  </a:lnTo>
                  <a:cubicBezTo>
                    <a:pt x="1418" y="1518"/>
                    <a:pt x="1419" y="1515"/>
                    <a:pt x="1417" y="1514"/>
                  </a:cubicBezTo>
                  <a:cubicBezTo>
                    <a:pt x="1411" y="1511"/>
                    <a:pt x="1400" y="1472"/>
                    <a:pt x="1396" y="1465"/>
                  </a:cubicBezTo>
                  <a:cubicBezTo>
                    <a:pt x="1387" y="1448"/>
                    <a:pt x="1377" y="1433"/>
                    <a:pt x="1370" y="1416"/>
                  </a:cubicBezTo>
                  <a:cubicBezTo>
                    <a:pt x="1364" y="1403"/>
                    <a:pt x="1350" y="1398"/>
                    <a:pt x="1344" y="1382"/>
                  </a:cubicBezTo>
                  <a:cubicBezTo>
                    <a:pt x="1342" y="1380"/>
                    <a:pt x="1341" y="1378"/>
                    <a:pt x="1340" y="1376"/>
                  </a:cubicBezTo>
                  <a:cubicBezTo>
                    <a:pt x="1329" y="1357"/>
                    <a:pt x="1317" y="1340"/>
                    <a:pt x="1302" y="1324"/>
                  </a:cubicBezTo>
                  <a:cubicBezTo>
                    <a:pt x="1291" y="1308"/>
                    <a:pt x="1280" y="1293"/>
                    <a:pt x="1268" y="1279"/>
                  </a:cubicBezTo>
                  <a:cubicBezTo>
                    <a:pt x="1262" y="1271"/>
                    <a:pt x="1256" y="1263"/>
                    <a:pt x="1251" y="1254"/>
                  </a:cubicBezTo>
                  <a:cubicBezTo>
                    <a:pt x="1253" y="1255"/>
                    <a:pt x="1255" y="1257"/>
                    <a:pt x="1257" y="1258"/>
                  </a:cubicBezTo>
                  <a:cubicBezTo>
                    <a:pt x="1261" y="1260"/>
                    <a:pt x="1264" y="1262"/>
                    <a:pt x="1268" y="1264"/>
                  </a:cubicBezTo>
                  <a:cubicBezTo>
                    <a:pt x="1301" y="1289"/>
                    <a:pt x="1342" y="1294"/>
                    <a:pt x="1374" y="1318"/>
                  </a:cubicBezTo>
                  <a:cubicBezTo>
                    <a:pt x="1375" y="1318"/>
                    <a:pt x="1375" y="1318"/>
                    <a:pt x="1376" y="1318"/>
                  </a:cubicBezTo>
                  <a:lnTo>
                    <a:pt x="1377" y="1318"/>
                  </a:lnTo>
                  <a:cubicBezTo>
                    <a:pt x="1385" y="1337"/>
                    <a:pt x="1395" y="1355"/>
                    <a:pt x="1405" y="1373"/>
                  </a:cubicBezTo>
                  <a:cubicBezTo>
                    <a:pt x="1416" y="1392"/>
                    <a:pt x="1428" y="1411"/>
                    <a:pt x="1441" y="1429"/>
                  </a:cubicBezTo>
                  <a:cubicBezTo>
                    <a:pt x="1455" y="1447"/>
                    <a:pt x="1458" y="1463"/>
                    <a:pt x="1462" y="1472"/>
                  </a:cubicBezTo>
                  <a:cubicBezTo>
                    <a:pt x="1475" y="1498"/>
                    <a:pt x="1489" y="1522"/>
                    <a:pt x="1500" y="1548"/>
                  </a:cubicBezTo>
                  <a:cubicBezTo>
                    <a:pt x="1503" y="1553"/>
                    <a:pt x="1534" y="1612"/>
                    <a:pt x="1533" y="1625"/>
                  </a:cubicBezTo>
                  <a:cubicBezTo>
                    <a:pt x="1513" y="1591"/>
                    <a:pt x="1494" y="1557"/>
                    <a:pt x="1472" y="1525"/>
                  </a:cubicBezTo>
                  <a:cubicBezTo>
                    <a:pt x="1471" y="1522"/>
                    <a:pt x="1467" y="1525"/>
                    <a:pt x="1469" y="1527"/>
                  </a:cubicBezTo>
                  <a:cubicBezTo>
                    <a:pt x="1476" y="1539"/>
                    <a:pt x="1484" y="1552"/>
                    <a:pt x="1491" y="1564"/>
                  </a:cubicBezTo>
                  <a:cubicBezTo>
                    <a:pt x="1509" y="1595"/>
                    <a:pt x="1525" y="1627"/>
                    <a:pt x="1540" y="1660"/>
                  </a:cubicBezTo>
                  <a:cubicBezTo>
                    <a:pt x="1542" y="1664"/>
                    <a:pt x="1544" y="1668"/>
                    <a:pt x="1546" y="1673"/>
                  </a:cubicBezTo>
                  <a:cubicBezTo>
                    <a:pt x="1550" y="1694"/>
                    <a:pt x="1554" y="1715"/>
                    <a:pt x="1557" y="1737"/>
                  </a:cubicBezTo>
                  <a:cubicBezTo>
                    <a:pt x="1557" y="1740"/>
                    <a:pt x="1561" y="1740"/>
                    <a:pt x="1561" y="1737"/>
                  </a:cubicBezTo>
                  <a:cubicBezTo>
                    <a:pt x="1561" y="1730"/>
                    <a:pt x="1561" y="1722"/>
                    <a:pt x="1561" y="1715"/>
                  </a:cubicBezTo>
                  <a:cubicBezTo>
                    <a:pt x="1572" y="1752"/>
                    <a:pt x="1577" y="1791"/>
                    <a:pt x="1585" y="1829"/>
                  </a:cubicBezTo>
                  <a:cubicBezTo>
                    <a:pt x="1603" y="1919"/>
                    <a:pt x="1610" y="2010"/>
                    <a:pt x="1621" y="2101"/>
                  </a:cubicBezTo>
                  <a:lnTo>
                    <a:pt x="1619" y="2095"/>
                  </a:lnTo>
                  <a:cubicBezTo>
                    <a:pt x="1598" y="2038"/>
                    <a:pt x="1602" y="1970"/>
                    <a:pt x="1580" y="1913"/>
                  </a:cubicBezTo>
                  <a:cubicBezTo>
                    <a:pt x="1572" y="1887"/>
                    <a:pt x="1566" y="1860"/>
                    <a:pt x="1560" y="1834"/>
                  </a:cubicBezTo>
                  <a:cubicBezTo>
                    <a:pt x="1550" y="1793"/>
                    <a:pt x="1531" y="1754"/>
                    <a:pt x="1523" y="1713"/>
                  </a:cubicBezTo>
                  <a:cubicBezTo>
                    <a:pt x="1523" y="1710"/>
                    <a:pt x="1519" y="1711"/>
                    <a:pt x="1519" y="1713"/>
                  </a:cubicBezTo>
                  <a:cubicBezTo>
                    <a:pt x="1530" y="1773"/>
                    <a:pt x="1546" y="1832"/>
                    <a:pt x="1558" y="1892"/>
                  </a:cubicBezTo>
                  <a:cubicBezTo>
                    <a:pt x="1570" y="1952"/>
                    <a:pt x="1595" y="2010"/>
                    <a:pt x="1600" y="2071"/>
                  </a:cubicBezTo>
                  <a:cubicBezTo>
                    <a:pt x="1604" y="2133"/>
                    <a:pt x="1634" y="2184"/>
                    <a:pt x="1655" y="2240"/>
                  </a:cubicBezTo>
                  <a:cubicBezTo>
                    <a:pt x="1667" y="2278"/>
                    <a:pt x="1674" y="2317"/>
                    <a:pt x="1674" y="2358"/>
                  </a:cubicBezTo>
                  <a:cubicBezTo>
                    <a:pt x="1675" y="2374"/>
                    <a:pt x="1674" y="2391"/>
                    <a:pt x="1676" y="2408"/>
                  </a:cubicBezTo>
                  <a:cubicBezTo>
                    <a:pt x="1677" y="2425"/>
                    <a:pt x="1685" y="2444"/>
                    <a:pt x="1684" y="2464"/>
                  </a:cubicBezTo>
                  <a:cubicBezTo>
                    <a:pt x="1684" y="2468"/>
                    <a:pt x="1691" y="2468"/>
                    <a:pt x="1692" y="2464"/>
                  </a:cubicBezTo>
                  <a:cubicBezTo>
                    <a:pt x="1693" y="2445"/>
                    <a:pt x="1693" y="2427"/>
                    <a:pt x="1693" y="2408"/>
                  </a:cubicBezTo>
                  <a:cubicBezTo>
                    <a:pt x="1693" y="2361"/>
                    <a:pt x="1689" y="2314"/>
                    <a:pt x="1681" y="2267"/>
                  </a:cubicBezTo>
                  <a:cubicBezTo>
                    <a:pt x="1675" y="2239"/>
                    <a:pt x="1665" y="2212"/>
                    <a:pt x="1652" y="2186"/>
                  </a:cubicBezTo>
                  <a:cubicBezTo>
                    <a:pt x="1644" y="2168"/>
                    <a:pt x="1638" y="2150"/>
                    <a:pt x="1632" y="2131"/>
                  </a:cubicBezTo>
                  <a:cubicBezTo>
                    <a:pt x="1634" y="2114"/>
                    <a:pt x="1635" y="2097"/>
                    <a:pt x="1635" y="2079"/>
                  </a:cubicBezTo>
                  <a:cubicBezTo>
                    <a:pt x="1635" y="2049"/>
                    <a:pt x="1632" y="2019"/>
                    <a:pt x="1627" y="1989"/>
                  </a:cubicBezTo>
                  <a:cubicBezTo>
                    <a:pt x="1619" y="1935"/>
                    <a:pt x="1614" y="1881"/>
                    <a:pt x="1603" y="1827"/>
                  </a:cubicBezTo>
                  <a:cubicBezTo>
                    <a:pt x="1592" y="1774"/>
                    <a:pt x="1587" y="1714"/>
                    <a:pt x="1560" y="1668"/>
                  </a:cubicBezTo>
                  <a:lnTo>
                    <a:pt x="1555" y="1660"/>
                  </a:lnTo>
                  <a:cubicBezTo>
                    <a:pt x="1545" y="1607"/>
                    <a:pt x="1529" y="1555"/>
                    <a:pt x="1516" y="1504"/>
                  </a:cubicBezTo>
                  <a:cubicBezTo>
                    <a:pt x="1504" y="1463"/>
                    <a:pt x="1487" y="1423"/>
                    <a:pt x="1465" y="1385"/>
                  </a:cubicBezTo>
                  <a:cubicBezTo>
                    <a:pt x="1454" y="1367"/>
                    <a:pt x="1443" y="1349"/>
                    <a:pt x="1430" y="1332"/>
                  </a:cubicBezTo>
                  <a:cubicBezTo>
                    <a:pt x="1417" y="1315"/>
                    <a:pt x="1430" y="1332"/>
                    <a:pt x="1429" y="1332"/>
                  </a:cubicBezTo>
                  <a:cubicBezTo>
                    <a:pt x="1415" y="1287"/>
                    <a:pt x="1396" y="1244"/>
                    <a:pt x="1373" y="1203"/>
                  </a:cubicBezTo>
                  <a:cubicBezTo>
                    <a:pt x="1372" y="1202"/>
                    <a:pt x="1372" y="1201"/>
                    <a:pt x="1371" y="1201"/>
                  </a:cubicBezTo>
                  <a:cubicBezTo>
                    <a:pt x="1366" y="1188"/>
                    <a:pt x="1360" y="1175"/>
                    <a:pt x="1353" y="1163"/>
                  </a:cubicBezTo>
                  <a:cubicBezTo>
                    <a:pt x="1344" y="1147"/>
                    <a:pt x="1333" y="1132"/>
                    <a:pt x="1322" y="1118"/>
                  </a:cubicBezTo>
                  <a:cubicBezTo>
                    <a:pt x="1312" y="1108"/>
                    <a:pt x="1302" y="1099"/>
                    <a:pt x="1293" y="1089"/>
                  </a:cubicBezTo>
                  <a:cubicBezTo>
                    <a:pt x="1281" y="1073"/>
                    <a:pt x="1269" y="1058"/>
                    <a:pt x="1258" y="1042"/>
                  </a:cubicBezTo>
                  <a:cubicBezTo>
                    <a:pt x="1282" y="1058"/>
                    <a:pt x="1295" y="1086"/>
                    <a:pt x="1323" y="1098"/>
                  </a:cubicBezTo>
                  <a:cubicBezTo>
                    <a:pt x="1323" y="1099"/>
                    <a:pt x="1323" y="1099"/>
                    <a:pt x="1323" y="1099"/>
                  </a:cubicBezTo>
                  <a:cubicBezTo>
                    <a:pt x="1324" y="1099"/>
                    <a:pt x="1324" y="1099"/>
                    <a:pt x="1324" y="1099"/>
                  </a:cubicBezTo>
                  <a:cubicBezTo>
                    <a:pt x="1325" y="1099"/>
                    <a:pt x="1325" y="1099"/>
                    <a:pt x="1325" y="1099"/>
                  </a:cubicBezTo>
                  <a:cubicBezTo>
                    <a:pt x="1326" y="1099"/>
                    <a:pt x="1326" y="1098"/>
                    <a:pt x="1326" y="1098"/>
                  </a:cubicBezTo>
                  <a:cubicBezTo>
                    <a:pt x="1297" y="1045"/>
                    <a:pt x="1273" y="990"/>
                    <a:pt x="1236" y="943"/>
                  </a:cubicBezTo>
                  <a:cubicBezTo>
                    <a:pt x="1206" y="909"/>
                    <a:pt x="1173" y="879"/>
                    <a:pt x="1137" y="853"/>
                  </a:cubicBezTo>
                  <a:cubicBezTo>
                    <a:pt x="1142" y="855"/>
                    <a:pt x="1147" y="857"/>
                    <a:pt x="1151" y="860"/>
                  </a:cubicBezTo>
                  <a:cubicBezTo>
                    <a:pt x="1165" y="868"/>
                    <a:pt x="1173" y="878"/>
                    <a:pt x="1189" y="877"/>
                  </a:cubicBezTo>
                  <a:cubicBezTo>
                    <a:pt x="1190" y="877"/>
                    <a:pt x="1190" y="878"/>
                    <a:pt x="1191" y="877"/>
                  </a:cubicBezTo>
                  <a:cubicBezTo>
                    <a:pt x="1192" y="876"/>
                    <a:pt x="1192" y="876"/>
                    <a:pt x="1192" y="876"/>
                  </a:cubicBezTo>
                  <a:cubicBezTo>
                    <a:pt x="1192" y="875"/>
                    <a:pt x="1193" y="874"/>
                    <a:pt x="1193" y="874"/>
                  </a:cubicBezTo>
                  <a:lnTo>
                    <a:pt x="1193" y="873"/>
                  </a:lnTo>
                  <a:cubicBezTo>
                    <a:pt x="1189" y="848"/>
                    <a:pt x="1164" y="830"/>
                    <a:pt x="1148" y="811"/>
                  </a:cubicBezTo>
                  <a:cubicBezTo>
                    <a:pt x="1125" y="784"/>
                    <a:pt x="1099" y="761"/>
                    <a:pt x="1069" y="741"/>
                  </a:cubicBezTo>
                  <a:cubicBezTo>
                    <a:pt x="1040" y="722"/>
                    <a:pt x="1017" y="697"/>
                    <a:pt x="986" y="682"/>
                  </a:cubicBezTo>
                  <a:cubicBezTo>
                    <a:pt x="971" y="673"/>
                    <a:pt x="957" y="663"/>
                    <a:pt x="943" y="652"/>
                  </a:cubicBezTo>
                  <a:cubicBezTo>
                    <a:pt x="949" y="654"/>
                    <a:pt x="956" y="656"/>
                    <a:pt x="963" y="657"/>
                  </a:cubicBezTo>
                  <a:cubicBezTo>
                    <a:pt x="1002" y="692"/>
                    <a:pt x="1120" y="719"/>
                    <a:pt x="1157" y="667"/>
                  </a:cubicBezTo>
                  <a:cubicBezTo>
                    <a:pt x="1230" y="638"/>
                    <a:pt x="1228" y="510"/>
                    <a:pt x="1203" y="448"/>
                  </a:cubicBezTo>
                  <a:cubicBezTo>
                    <a:pt x="1199" y="441"/>
                    <a:pt x="1196" y="434"/>
                    <a:pt x="1192" y="427"/>
                  </a:cubicBezTo>
                  <a:cubicBezTo>
                    <a:pt x="1184" y="414"/>
                    <a:pt x="1176" y="401"/>
                    <a:pt x="1167" y="389"/>
                  </a:cubicBezTo>
                  <a:cubicBezTo>
                    <a:pt x="1163" y="382"/>
                    <a:pt x="1159" y="375"/>
                    <a:pt x="1155" y="368"/>
                  </a:cubicBezTo>
                  <a:cubicBezTo>
                    <a:pt x="1144" y="348"/>
                    <a:pt x="1131" y="329"/>
                    <a:pt x="1116" y="311"/>
                  </a:cubicBezTo>
                  <a:cubicBezTo>
                    <a:pt x="1093" y="287"/>
                    <a:pt x="1078" y="257"/>
                    <a:pt x="1055" y="234"/>
                  </a:cubicBezTo>
                  <a:cubicBezTo>
                    <a:pt x="1032" y="212"/>
                    <a:pt x="1010" y="215"/>
                    <a:pt x="985" y="204"/>
                  </a:cubicBezTo>
                  <a:cubicBezTo>
                    <a:pt x="986" y="204"/>
                    <a:pt x="986" y="203"/>
                    <a:pt x="986" y="203"/>
                  </a:cubicBezTo>
                  <a:cubicBezTo>
                    <a:pt x="986" y="202"/>
                    <a:pt x="985" y="201"/>
                    <a:pt x="985" y="199"/>
                  </a:cubicBezTo>
                  <a:cubicBezTo>
                    <a:pt x="984" y="198"/>
                    <a:pt x="983" y="197"/>
                    <a:pt x="982" y="197"/>
                  </a:cubicBezTo>
                  <a:lnTo>
                    <a:pt x="981" y="196"/>
                  </a:lnTo>
                  <a:cubicBezTo>
                    <a:pt x="949" y="182"/>
                    <a:pt x="931" y="168"/>
                    <a:pt x="896" y="182"/>
                  </a:cubicBezTo>
                  <a:cubicBezTo>
                    <a:pt x="849" y="202"/>
                    <a:pt x="858" y="151"/>
                    <a:pt x="855" y="127"/>
                  </a:cubicBezTo>
                  <a:cubicBezTo>
                    <a:pt x="851" y="97"/>
                    <a:pt x="858" y="64"/>
                    <a:pt x="852" y="34"/>
                  </a:cubicBezTo>
                  <a:cubicBezTo>
                    <a:pt x="846" y="5"/>
                    <a:pt x="832" y="0"/>
                    <a:pt x="805" y="9"/>
                  </a:cubicBezTo>
                  <a:cubicBezTo>
                    <a:pt x="755" y="25"/>
                    <a:pt x="737" y="71"/>
                    <a:pt x="712" y="112"/>
                  </a:cubicBezTo>
                  <a:cubicBezTo>
                    <a:pt x="696" y="139"/>
                    <a:pt x="681" y="171"/>
                    <a:pt x="667" y="199"/>
                  </a:cubicBezTo>
                  <a:cubicBezTo>
                    <a:pt x="646" y="241"/>
                    <a:pt x="621" y="184"/>
                    <a:pt x="615" y="168"/>
                  </a:cubicBezTo>
                  <a:cubicBezTo>
                    <a:pt x="608" y="154"/>
                    <a:pt x="601" y="139"/>
                    <a:pt x="593" y="126"/>
                  </a:cubicBezTo>
                  <a:cubicBezTo>
                    <a:pt x="592" y="123"/>
                    <a:pt x="590" y="120"/>
                    <a:pt x="588" y="117"/>
                  </a:cubicBezTo>
                  <a:cubicBezTo>
                    <a:pt x="580" y="104"/>
                    <a:pt x="580" y="83"/>
                    <a:pt x="570" y="71"/>
                  </a:cubicBezTo>
                  <a:cubicBezTo>
                    <a:pt x="554" y="53"/>
                    <a:pt x="518" y="79"/>
                    <a:pt x="507" y="91"/>
                  </a:cubicBezTo>
                  <a:cubicBezTo>
                    <a:pt x="497" y="104"/>
                    <a:pt x="487" y="118"/>
                    <a:pt x="479" y="132"/>
                  </a:cubicBezTo>
                  <a:cubicBezTo>
                    <a:pt x="464" y="158"/>
                    <a:pt x="452" y="186"/>
                    <a:pt x="444" y="216"/>
                  </a:cubicBezTo>
                  <a:cubicBezTo>
                    <a:pt x="440" y="225"/>
                    <a:pt x="440" y="248"/>
                    <a:pt x="426" y="250"/>
                  </a:cubicBezTo>
                  <a:cubicBezTo>
                    <a:pt x="421" y="250"/>
                    <a:pt x="415" y="248"/>
                    <a:pt x="411" y="251"/>
                  </a:cubicBezTo>
                  <a:cubicBezTo>
                    <a:pt x="403" y="256"/>
                    <a:pt x="363" y="290"/>
                    <a:pt x="362" y="255"/>
                  </a:cubicBezTo>
                  <a:cubicBezTo>
                    <a:pt x="362" y="253"/>
                    <a:pt x="362" y="252"/>
                    <a:pt x="362" y="251"/>
                  </a:cubicBezTo>
                  <a:cubicBezTo>
                    <a:pt x="362" y="243"/>
                    <a:pt x="361" y="235"/>
                    <a:pt x="357" y="228"/>
                  </a:cubicBezTo>
                  <a:cubicBezTo>
                    <a:pt x="348" y="205"/>
                    <a:pt x="370" y="156"/>
                    <a:pt x="332" y="152"/>
                  </a:cubicBezTo>
                  <a:cubicBezTo>
                    <a:pt x="303" y="148"/>
                    <a:pt x="270" y="197"/>
                    <a:pt x="256" y="215"/>
                  </a:cubicBezTo>
                  <a:cubicBezTo>
                    <a:pt x="220" y="260"/>
                    <a:pt x="207" y="345"/>
                    <a:pt x="151" y="364"/>
                  </a:cubicBezTo>
                  <a:cubicBezTo>
                    <a:pt x="112" y="377"/>
                    <a:pt x="81" y="378"/>
                    <a:pt x="59" y="415"/>
                  </a:cubicBezTo>
                  <a:cubicBezTo>
                    <a:pt x="43" y="448"/>
                    <a:pt x="34" y="484"/>
                    <a:pt x="34" y="520"/>
                  </a:cubicBezTo>
                  <a:cubicBezTo>
                    <a:pt x="34" y="526"/>
                    <a:pt x="35" y="531"/>
                    <a:pt x="35" y="537"/>
                  </a:cubicBezTo>
                  <a:cubicBezTo>
                    <a:pt x="35" y="545"/>
                    <a:pt x="7" y="549"/>
                    <a:pt x="4" y="560"/>
                  </a:cubicBezTo>
                  <a:cubicBezTo>
                    <a:pt x="2" y="574"/>
                    <a:pt x="0" y="589"/>
                    <a:pt x="0" y="603"/>
                  </a:cubicBezTo>
                  <a:cubicBezTo>
                    <a:pt x="0" y="609"/>
                    <a:pt x="1" y="616"/>
                    <a:pt x="1" y="622"/>
                  </a:cubicBezTo>
                  <a:cubicBezTo>
                    <a:pt x="0" y="678"/>
                    <a:pt x="43" y="739"/>
                    <a:pt x="89" y="767"/>
                  </a:cubicBezTo>
                  <a:moveTo>
                    <a:pt x="639" y="1210"/>
                  </a:moveTo>
                  <a:cubicBezTo>
                    <a:pt x="644" y="1197"/>
                    <a:pt x="646" y="1182"/>
                    <a:pt x="646" y="1168"/>
                  </a:cubicBezTo>
                  <a:cubicBezTo>
                    <a:pt x="646" y="1160"/>
                    <a:pt x="646" y="1152"/>
                    <a:pt x="644" y="1144"/>
                  </a:cubicBezTo>
                  <a:cubicBezTo>
                    <a:pt x="659" y="1072"/>
                    <a:pt x="636" y="973"/>
                    <a:pt x="711" y="928"/>
                  </a:cubicBezTo>
                  <a:cubicBezTo>
                    <a:pt x="722" y="921"/>
                    <a:pt x="735" y="923"/>
                    <a:pt x="745" y="917"/>
                  </a:cubicBezTo>
                  <a:cubicBezTo>
                    <a:pt x="746" y="917"/>
                    <a:pt x="753" y="911"/>
                    <a:pt x="761" y="907"/>
                  </a:cubicBezTo>
                  <a:cubicBezTo>
                    <a:pt x="762" y="908"/>
                    <a:pt x="762" y="908"/>
                    <a:pt x="762" y="908"/>
                  </a:cubicBezTo>
                  <a:cubicBezTo>
                    <a:pt x="763" y="908"/>
                    <a:pt x="763" y="909"/>
                    <a:pt x="764" y="909"/>
                  </a:cubicBezTo>
                  <a:cubicBezTo>
                    <a:pt x="764" y="909"/>
                    <a:pt x="765" y="909"/>
                    <a:pt x="765" y="908"/>
                  </a:cubicBezTo>
                  <a:cubicBezTo>
                    <a:pt x="770" y="906"/>
                    <a:pt x="773" y="904"/>
                    <a:pt x="774" y="900"/>
                  </a:cubicBezTo>
                  <a:cubicBezTo>
                    <a:pt x="784" y="896"/>
                    <a:pt x="792" y="896"/>
                    <a:pt x="789" y="908"/>
                  </a:cubicBezTo>
                  <a:cubicBezTo>
                    <a:pt x="786" y="924"/>
                    <a:pt x="781" y="940"/>
                    <a:pt x="772" y="954"/>
                  </a:cubicBezTo>
                  <a:cubicBezTo>
                    <a:pt x="765" y="966"/>
                    <a:pt x="757" y="977"/>
                    <a:pt x="746" y="987"/>
                  </a:cubicBezTo>
                  <a:cubicBezTo>
                    <a:pt x="746" y="987"/>
                    <a:pt x="745" y="987"/>
                    <a:pt x="745" y="988"/>
                  </a:cubicBezTo>
                  <a:cubicBezTo>
                    <a:pt x="745" y="989"/>
                    <a:pt x="744" y="990"/>
                    <a:pt x="744" y="990"/>
                  </a:cubicBezTo>
                  <a:cubicBezTo>
                    <a:pt x="744" y="991"/>
                    <a:pt x="745" y="992"/>
                    <a:pt x="745" y="993"/>
                  </a:cubicBezTo>
                  <a:cubicBezTo>
                    <a:pt x="745" y="994"/>
                    <a:pt x="746" y="995"/>
                    <a:pt x="747" y="995"/>
                  </a:cubicBezTo>
                  <a:cubicBezTo>
                    <a:pt x="748" y="996"/>
                    <a:pt x="749" y="996"/>
                    <a:pt x="749" y="996"/>
                  </a:cubicBezTo>
                  <a:cubicBezTo>
                    <a:pt x="750" y="996"/>
                    <a:pt x="750" y="996"/>
                    <a:pt x="751" y="995"/>
                  </a:cubicBezTo>
                  <a:cubicBezTo>
                    <a:pt x="753" y="994"/>
                    <a:pt x="756" y="993"/>
                    <a:pt x="758" y="992"/>
                  </a:cubicBezTo>
                  <a:cubicBezTo>
                    <a:pt x="771" y="984"/>
                    <a:pt x="782" y="974"/>
                    <a:pt x="789" y="961"/>
                  </a:cubicBezTo>
                  <a:cubicBezTo>
                    <a:pt x="793" y="953"/>
                    <a:pt x="797" y="944"/>
                    <a:pt x="798" y="935"/>
                  </a:cubicBezTo>
                  <a:cubicBezTo>
                    <a:pt x="845" y="945"/>
                    <a:pt x="823" y="1012"/>
                    <a:pt x="809" y="1044"/>
                  </a:cubicBezTo>
                  <a:cubicBezTo>
                    <a:pt x="797" y="1064"/>
                    <a:pt x="781" y="1082"/>
                    <a:pt x="763" y="1098"/>
                  </a:cubicBezTo>
                  <a:cubicBezTo>
                    <a:pt x="750" y="1113"/>
                    <a:pt x="739" y="1129"/>
                    <a:pt x="724" y="1144"/>
                  </a:cubicBezTo>
                  <a:cubicBezTo>
                    <a:pt x="706" y="1163"/>
                    <a:pt x="690" y="1223"/>
                    <a:pt x="669" y="1232"/>
                  </a:cubicBezTo>
                  <a:cubicBezTo>
                    <a:pt x="667" y="1233"/>
                    <a:pt x="666" y="1234"/>
                    <a:pt x="664" y="1235"/>
                  </a:cubicBezTo>
                  <a:cubicBezTo>
                    <a:pt x="654" y="1241"/>
                    <a:pt x="646" y="1249"/>
                    <a:pt x="640" y="1258"/>
                  </a:cubicBezTo>
                  <a:cubicBezTo>
                    <a:pt x="640" y="1242"/>
                    <a:pt x="639" y="1226"/>
                    <a:pt x="636" y="1210"/>
                  </a:cubicBezTo>
                  <a:cubicBezTo>
                    <a:pt x="637" y="1211"/>
                    <a:pt x="637" y="1211"/>
                    <a:pt x="638" y="1211"/>
                  </a:cubicBezTo>
                  <a:cubicBezTo>
                    <a:pt x="638" y="1211"/>
                    <a:pt x="639" y="1211"/>
                    <a:pt x="640" y="1210"/>
                  </a:cubicBezTo>
                  <a:lnTo>
                    <a:pt x="639" y="1210"/>
                  </a:lnTo>
                  <a:moveTo>
                    <a:pt x="634" y="1173"/>
                  </a:moveTo>
                  <a:cubicBezTo>
                    <a:pt x="634" y="1173"/>
                    <a:pt x="634" y="1174"/>
                    <a:pt x="634" y="1175"/>
                  </a:cubicBezTo>
                  <a:cubicBezTo>
                    <a:pt x="634" y="1181"/>
                    <a:pt x="634" y="1186"/>
                    <a:pt x="633" y="1192"/>
                  </a:cubicBezTo>
                  <a:cubicBezTo>
                    <a:pt x="633" y="1190"/>
                    <a:pt x="633" y="1188"/>
                    <a:pt x="632" y="1186"/>
                  </a:cubicBezTo>
                  <a:cubicBezTo>
                    <a:pt x="632" y="1182"/>
                    <a:pt x="633" y="1178"/>
                    <a:pt x="635" y="1174"/>
                  </a:cubicBezTo>
                  <a:lnTo>
                    <a:pt x="634" y="1173"/>
                  </a:lnTo>
                  <a:moveTo>
                    <a:pt x="631" y="1167"/>
                  </a:moveTo>
                  <a:cubicBezTo>
                    <a:pt x="632" y="1166"/>
                    <a:pt x="633" y="1166"/>
                    <a:pt x="633" y="1165"/>
                  </a:cubicBezTo>
                  <a:cubicBezTo>
                    <a:pt x="633" y="1171"/>
                    <a:pt x="631" y="1177"/>
                    <a:pt x="631" y="1183"/>
                  </a:cubicBezTo>
                  <a:cubicBezTo>
                    <a:pt x="631" y="1182"/>
                    <a:pt x="631" y="1180"/>
                    <a:pt x="629" y="1179"/>
                  </a:cubicBezTo>
                  <a:cubicBezTo>
                    <a:pt x="630" y="1175"/>
                    <a:pt x="631" y="1171"/>
                    <a:pt x="631" y="1167"/>
                  </a:cubicBezTo>
                  <a:moveTo>
                    <a:pt x="233" y="1145"/>
                  </a:moveTo>
                  <a:lnTo>
                    <a:pt x="231" y="1150"/>
                  </a:lnTo>
                  <a:cubicBezTo>
                    <a:pt x="231" y="1149"/>
                    <a:pt x="231" y="1149"/>
                    <a:pt x="231" y="1149"/>
                  </a:cubicBezTo>
                  <a:lnTo>
                    <a:pt x="231" y="1148"/>
                  </a:lnTo>
                  <a:lnTo>
                    <a:pt x="233" y="1145"/>
                  </a:lnTo>
                  <a:moveTo>
                    <a:pt x="159" y="1226"/>
                  </a:moveTo>
                  <a:cubicBezTo>
                    <a:pt x="159" y="1230"/>
                    <a:pt x="159" y="1234"/>
                    <a:pt x="159" y="1238"/>
                  </a:cubicBezTo>
                  <a:cubicBezTo>
                    <a:pt x="159" y="1237"/>
                    <a:pt x="159" y="1237"/>
                    <a:pt x="158" y="1236"/>
                  </a:cubicBezTo>
                  <a:cubicBezTo>
                    <a:pt x="158" y="1235"/>
                    <a:pt x="157" y="1234"/>
                    <a:pt x="156" y="1233"/>
                  </a:cubicBezTo>
                  <a:lnTo>
                    <a:pt x="159" y="1226"/>
                  </a:lnTo>
                  <a:moveTo>
                    <a:pt x="248" y="1875"/>
                  </a:moveTo>
                  <a:lnTo>
                    <a:pt x="250" y="1873"/>
                  </a:lnTo>
                  <a:cubicBezTo>
                    <a:pt x="250" y="1874"/>
                    <a:pt x="250" y="1876"/>
                    <a:pt x="250" y="1877"/>
                  </a:cubicBezTo>
                  <a:lnTo>
                    <a:pt x="248" y="1875"/>
                  </a:lnTo>
                  <a:moveTo>
                    <a:pt x="619" y="1146"/>
                  </a:moveTo>
                  <a:lnTo>
                    <a:pt x="619" y="1146"/>
                  </a:lnTo>
                  <a:moveTo>
                    <a:pt x="601" y="1110"/>
                  </a:moveTo>
                  <a:lnTo>
                    <a:pt x="607" y="1110"/>
                  </a:lnTo>
                  <a:cubicBezTo>
                    <a:pt x="604" y="1110"/>
                    <a:pt x="601" y="1110"/>
                    <a:pt x="598" y="1111"/>
                  </a:cubicBezTo>
                  <a:lnTo>
                    <a:pt x="596" y="1109"/>
                  </a:lnTo>
                  <a:lnTo>
                    <a:pt x="601" y="1110"/>
                  </a:lnTo>
                  <a:moveTo>
                    <a:pt x="297" y="876"/>
                  </a:moveTo>
                  <a:lnTo>
                    <a:pt x="295" y="876"/>
                  </a:lnTo>
                  <a:lnTo>
                    <a:pt x="295" y="875"/>
                  </a:lnTo>
                  <a:cubicBezTo>
                    <a:pt x="295" y="875"/>
                    <a:pt x="296" y="876"/>
                    <a:pt x="297" y="876"/>
                  </a:cubicBezTo>
                  <a:moveTo>
                    <a:pt x="294" y="1190"/>
                  </a:moveTo>
                  <a:cubicBezTo>
                    <a:pt x="294" y="1192"/>
                    <a:pt x="299" y="1193"/>
                    <a:pt x="299" y="1190"/>
                  </a:cubicBezTo>
                  <a:cubicBezTo>
                    <a:pt x="302" y="1160"/>
                    <a:pt x="302" y="1131"/>
                    <a:pt x="303" y="1100"/>
                  </a:cubicBezTo>
                  <a:cubicBezTo>
                    <a:pt x="304" y="1070"/>
                    <a:pt x="312" y="1040"/>
                    <a:pt x="311" y="1010"/>
                  </a:cubicBezTo>
                  <a:cubicBezTo>
                    <a:pt x="312" y="997"/>
                    <a:pt x="313" y="983"/>
                    <a:pt x="314" y="970"/>
                  </a:cubicBezTo>
                  <a:cubicBezTo>
                    <a:pt x="319" y="984"/>
                    <a:pt x="322" y="998"/>
                    <a:pt x="323" y="1012"/>
                  </a:cubicBezTo>
                  <a:cubicBezTo>
                    <a:pt x="326" y="1058"/>
                    <a:pt x="323" y="1102"/>
                    <a:pt x="323" y="1147"/>
                  </a:cubicBezTo>
                  <a:cubicBezTo>
                    <a:pt x="323" y="1150"/>
                    <a:pt x="328" y="1150"/>
                    <a:pt x="329" y="1147"/>
                  </a:cubicBezTo>
                  <a:cubicBezTo>
                    <a:pt x="338" y="1098"/>
                    <a:pt x="342" y="1048"/>
                    <a:pt x="343" y="998"/>
                  </a:cubicBezTo>
                  <a:cubicBezTo>
                    <a:pt x="343" y="998"/>
                    <a:pt x="343" y="997"/>
                    <a:pt x="343" y="996"/>
                  </a:cubicBezTo>
                  <a:cubicBezTo>
                    <a:pt x="343" y="989"/>
                    <a:pt x="342" y="982"/>
                    <a:pt x="340" y="975"/>
                  </a:cubicBezTo>
                  <a:cubicBezTo>
                    <a:pt x="342" y="977"/>
                    <a:pt x="344" y="979"/>
                    <a:pt x="345" y="981"/>
                  </a:cubicBezTo>
                  <a:cubicBezTo>
                    <a:pt x="352" y="997"/>
                    <a:pt x="358" y="1014"/>
                    <a:pt x="362" y="1031"/>
                  </a:cubicBezTo>
                  <a:cubicBezTo>
                    <a:pt x="366" y="1044"/>
                    <a:pt x="370" y="1058"/>
                    <a:pt x="372" y="1072"/>
                  </a:cubicBezTo>
                  <a:cubicBezTo>
                    <a:pt x="372" y="1076"/>
                    <a:pt x="378" y="1075"/>
                    <a:pt x="378" y="1072"/>
                  </a:cubicBezTo>
                  <a:cubicBezTo>
                    <a:pt x="376" y="1049"/>
                    <a:pt x="373" y="1026"/>
                    <a:pt x="368" y="1004"/>
                  </a:cubicBezTo>
                  <a:lnTo>
                    <a:pt x="369" y="1006"/>
                  </a:lnTo>
                  <a:cubicBezTo>
                    <a:pt x="398" y="1050"/>
                    <a:pt x="434" y="1114"/>
                    <a:pt x="441" y="1167"/>
                  </a:cubicBezTo>
                  <a:cubicBezTo>
                    <a:pt x="441" y="1168"/>
                    <a:pt x="441" y="1168"/>
                    <a:pt x="441" y="1169"/>
                  </a:cubicBezTo>
                  <a:lnTo>
                    <a:pt x="442" y="1170"/>
                  </a:lnTo>
                  <a:cubicBezTo>
                    <a:pt x="443" y="1171"/>
                    <a:pt x="443" y="1170"/>
                    <a:pt x="444" y="1170"/>
                  </a:cubicBezTo>
                  <a:lnTo>
                    <a:pt x="445" y="1170"/>
                  </a:lnTo>
                  <a:cubicBezTo>
                    <a:pt x="445" y="1169"/>
                    <a:pt x="446" y="1169"/>
                    <a:pt x="446" y="1169"/>
                  </a:cubicBezTo>
                  <a:cubicBezTo>
                    <a:pt x="446" y="1168"/>
                    <a:pt x="446" y="1168"/>
                    <a:pt x="446" y="1167"/>
                  </a:cubicBezTo>
                  <a:cubicBezTo>
                    <a:pt x="444" y="1098"/>
                    <a:pt x="410" y="1031"/>
                    <a:pt x="372" y="969"/>
                  </a:cubicBezTo>
                  <a:lnTo>
                    <a:pt x="375" y="972"/>
                  </a:lnTo>
                  <a:cubicBezTo>
                    <a:pt x="376" y="974"/>
                    <a:pt x="378" y="975"/>
                    <a:pt x="381" y="977"/>
                  </a:cubicBezTo>
                  <a:cubicBezTo>
                    <a:pt x="383" y="979"/>
                    <a:pt x="387" y="980"/>
                    <a:pt x="390" y="980"/>
                  </a:cubicBezTo>
                  <a:cubicBezTo>
                    <a:pt x="391" y="980"/>
                    <a:pt x="392" y="979"/>
                    <a:pt x="391" y="978"/>
                  </a:cubicBezTo>
                  <a:cubicBezTo>
                    <a:pt x="383" y="968"/>
                    <a:pt x="380" y="958"/>
                    <a:pt x="372" y="948"/>
                  </a:cubicBezTo>
                  <a:cubicBezTo>
                    <a:pt x="364" y="939"/>
                    <a:pt x="354" y="930"/>
                    <a:pt x="347" y="920"/>
                  </a:cubicBezTo>
                  <a:cubicBezTo>
                    <a:pt x="341" y="912"/>
                    <a:pt x="335" y="905"/>
                    <a:pt x="327" y="898"/>
                  </a:cubicBezTo>
                  <a:lnTo>
                    <a:pt x="322" y="891"/>
                  </a:lnTo>
                  <a:lnTo>
                    <a:pt x="322" y="890"/>
                  </a:lnTo>
                  <a:cubicBezTo>
                    <a:pt x="322" y="890"/>
                    <a:pt x="321" y="889"/>
                    <a:pt x="320" y="888"/>
                  </a:cubicBezTo>
                  <a:cubicBezTo>
                    <a:pt x="319" y="888"/>
                    <a:pt x="318" y="887"/>
                    <a:pt x="317" y="887"/>
                  </a:cubicBezTo>
                  <a:cubicBezTo>
                    <a:pt x="316" y="887"/>
                    <a:pt x="315" y="888"/>
                    <a:pt x="314" y="888"/>
                  </a:cubicBezTo>
                  <a:lnTo>
                    <a:pt x="307" y="883"/>
                  </a:lnTo>
                  <a:cubicBezTo>
                    <a:pt x="306" y="881"/>
                    <a:pt x="305" y="880"/>
                    <a:pt x="303" y="879"/>
                  </a:cubicBezTo>
                  <a:cubicBezTo>
                    <a:pt x="302" y="878"/>
                    <a:pt x="301" y="878"/>
                    <a:pt x="299" y="878"/>
                  </a:cubicBezTo>
                  <a:cubicBezTo>
                    <a:pt x="358" y="885"/>
                    <a:pt x="402" y="934"/>
                    <a:pt x="436" y="978"/>
                  </a:cubicBezTo>
                  <a:cubicBezTo>
                    <a:pt x="464" y="1015"/>
                    <a:pt x="495" y="1049"/>
                    <a:pt x="531" y="1079"/>
                  </a:cubicBezTo>
                  <a:cubicBezTo>
                    <a:pt x="536" y="1089"/>
                    <a:pt x="541" y="1101"/>
                    <a:pt x="550" y="1105"/>
                  </a:cubicBezTo>
                  <a:cubicBezTo>
                    <a:pt x="558" y="1108"/>
                    <a:pt x="566" y="1109"/>
                    <a:pt x="574" y="1110"/>
                  </a:cubicBezTo>
                  <a:cubicBezTo>
                    <a:pt x="579" y="1113"/>
                    <a:pt x="583" y="1117"/>
                    <a:pt x="587" y="1121"/>
                  </a:cubicBezTo>
                  <a:lnTo>
                    <a:pt x="587" y="1122"/>
                  </a:lnTo>
                  <a:cubicBezTo>
                    <a:pt x="587" y="1124"/>
                    <a:pt x="586" y="1125"/>
                    <a:pt x="587" y="1126"/>
                  </a:cubicBezTo>
                  <a:cubicBezTo>
                    <a:pt x="588" y="1127"/>
                    <a:pt x="589" y="1128"/>
                    <a:pt x="590" y="1128"/>
                  </a:cubicBezTo>
                  <a:lnTo>
                    <a:pt x="591" y="1129"/>
                  </a:lnTo>
                  <a:cubicBezTo>
                    <a:pt x="595" y="1131"/>
                    <a:pt x="597" y="1134"/>
                    <a:pt x="600" y="1137"/>
                  </a:cubicBezTo>
                  <a:cubicBezTo>
                    <a:pt x="648" y="1208"/>
                    <a:pt x="611" y="1322"/>
                    <a:pt x="609" y="1401"/>
                  </a:cubicBezTo>
                  <a:cubicBezTo>
                    <a:pt x="605" y="1447"/>
                    <a:pt x="591" y="1492"/>
                    <a:pt x="568" y="1532"/>
                  </a:cubicBezTo>
                  <a:lnTo>
                    <a:pt x="568" y="1533"/>
                  </a:lnTo>
                  <a:cubicBezTo>
                    <a:pt x="567" y="1527"/>
                    <a:pt x="566" y="1522"/>
                    <a:pt x="565" y="1517"/>
                  </a:cubicBezTo>
                  <a:cubicBezTo>
                    <a:pt x="565" y="1513"/>
                    <a:pt x="559" y="1514"/>
                    <a:pt x="558" y="1517"/>
                  </a:cubicBezTo>
                  <a:cubicBezTo>
                    <a:pt x="556" y="1524"/>
                    <a:pt x="555" y="1532"/>
                    <a:pt x="555" y="1539"/>
                  </a:cubicBezTo>
                  <a:cubicBezTo>
                    <a:pt x="555" y="1544"/>
                    <a:pt x="556" y="1549"/>
                    <a:pt x="557" y="1554"/>
                  </a:cubicBezTo>
                  <a:lnTo>
                    <a:pt x="545" y="1578"/>
                  </a:lnTo>
                  <a:cubicBezTo>
                    <a:pt x="542" y="1584"/>
                    <a:pt x="539" y="1590"/>
                    <a:pt x="536" y="1596"/>
                  </a:cubicBezTo>
                  <a:cubicBezTo>
                    <a:pt x="536" y="1579"/>
                    <a:pt x="535" y="1563"/>
                    <a:pt x="532" y="1547"/>
                  </a:cubicBezTo>
                  <a:cubicBezTo>
                    <a:pt x="532" y="1546"/>
                    <a:pt x="532" y="1546"/>
                    <a:pt x="532" y="1546"/>
                  </a:cubicBezTo>
                  <a:cubicBezTo>
                    <a:pt x="531" y="1546"/>
                    <a:pt x="531" y="1545"/>
                    <a:pt x="531" y="1545"/>
                  </a:cubicBezTo>
                  <a:cubicBezTo>
                    <a:pt x="530" y="1545"/>
                    <a:pt x="530" y="1544"/>
                    <a:pt x="529" y="1544"/>
                  </a:cubicBezTo>
                  <a:lnTo>
                    <a:pt x="528" y="1545"/>
                  </a:lnTo>
                  <a:cubicBezTo>
                    <a:pt x="527" y="1545"/>
                    <a:pt x="527" y="1546"/>
                    <a:pt x="526" y="1546"/>
                  </a:cubicBezTo>
                  <a:lnTo>
                    <a:pt x="526" y="1547"/>
                  </a:lnTo>
                  <a:cubicBezTo>
                    <a:pt x="525" y="1565"/>
                    <a:pt x="523" y="1584"/>
                    <a:pt x="519" y="1603"/>
                  </a:cubicBezTo>
                  <a:cubicBezTo>
                    <a:pt x="517" y="1608"/>
                    <a:pt x="516" y="1613"/>
                    <a:pt x="516" y="1618"/>
                  </a:cubicBezTo>
                  <a:cubicBezTo>
                    <a:pt x="516" y="1624"/>
                    <a:pt x="517" y="1629"/>
                    <a:pt x="519" y="1634"/>
                  </a:cubicBezTo>
                  <a:cubicBezTo>
                    <a:pt x="512" y="1650"/>
                    <a:pt x="505" y="1666"/>
                    <a:pt x="499" y="1682"/>
                  </a:cubicBezTo>
                  <a:cubicBezTo>
                    <a:pt x="499" y="1677"/>
                    <a:pt x="501" y="1672"/>
                    <a:pt x="502" y="1667"/>
                  </a:cubicBezTo>
                  <a:cubicBezTo>
                    <a:pt x="508" y="1644"/>
                    <a:pt x="511" y="1620"/>
                    <a:pt x="511" y="1596"/>
                  </a:cubicBezTo>
                  <a:cubicBezTo>
                    <a:pt x="511" y="1591"/>
                    <a:pt x="510" y="1585"/>
                    <a:pt x="510" y="1579"/>
                  </a:cubicBezTo>
                  <a:cubicBezTo>
                    <a:pt x="510" y="1575"/>
                    <a:pt x="504" y="1576"/>
                    <a:pt x="504" y="1579"/>
                  </a:cubicBezTo>
                  <a:cubicBezTo>
                    <a:pt x="501" y="1612"/>
                    <a:pt x="494" y="1645"/>
                    <a:pt x="482" y="1675"/>
                  </a:cubicBezTo>
                  <a:cubicBezTo>
                    <a:pt x="478" y="1689"/>
                    <a:pt x="475" y="1703"/>
                    <a:pt x="474" y="1717"/>
                  </a:cubicBezTo>
                  <a:cubicBezTo>
                    <a:pt x="474" y="1727"/>
                    <a:pt x="473" y="1737"/>
                    <a:pt x="471" y="1747"/>
                  </a:cubicBezTo>
                  <a:cubicBezTo>
                    <a:pt x="466" y="1758"/>
                    <a:pt x="461" y="1770"/>
                    <a:pt x="456" y="1781"/>
                  </a:cubicBezTo>
                  <a:cubicBezTo>
                    <a:pt x="453" y="1787"/>
                    <a:pt x="450" y="1793"/>
                    <a:pt x="447" y="1799"/>
                  </a:cubicBezTo>
                  <a:cubicBezTo>
                    <a:pt x="447" y="1797"/>
                    <a:pt x="447" y="1795"/>
                    <a:pt x="447" y="1793"/>
                  </a:cubicBezTo>
                  <a:cubicBezTo>
                    <a:pt x="454" y="1738"/>
                    <a:pt x="469" y="1681"/>
                    <a:pt x="463" y="1625"/>
                  </a:cubicBezTo>
                  <a:lnTo>
                    <a:pt x="463" y="1624"/>
                  </a:lnTo>
                  <a:lnTo>
                    <a:pt x="462" y="1623"/>
                  </a:lnTo>
                  <a:cubicBezTo>
                    <a:pt x="461" y="1623"/>
                    <a:pt x="461" y="1622"/>
                    <a:pt x="460" y="1622"/>
                  </a:cubicBezTo>
                  <a:cubicBezTo>
                    <a:pt x="459" y="1622"/>
                    <a:pt x="459" y="1623"/>
                    <a:pt x="458" y="1623"/>
                  </a:cubicBezTo>
                  <a:lnTo>
                    <a:pt x="457" y="1624"/>
                  </a:lnTo>
                  <a:lnTo>
                    <a:pt x="457" y="1625"/>
                  </a:lnTo>
                  <a:cubicBezTo>
                    <a:pt x="452" y="1672"/>
                    <a:pt x="443" y="1719"/>
                    <a:pt x="431" y="1766"/>
                  </a:cubicBezTo>
                  <a:cubicBezTo>
                    <a:pt x="424" y="1805"/>
                    <a:pt x="416" y="1840"/>
                    <a:pt x="387" y="1867"/>
                  </a:cubicBezTo>
                  <a:cubicBezTo>
                    <a:pt x="394" y="1849"/>
                    <a:pt x="399" y="1832"/>
                    <a:pt x="403" y="1814"/>
                  </a:cubicBezTo>
                  <a:cubicBezTo>
                    <a:pt x="407" y="1801"/>
                    <a:pt x="413" y="1787"/>
                    <a:pt x="416" y="1775"/>
                  </a:cubicBezTo>
                  <a:cubicBezTo>
                    <a:pt x="416" y="1757"/>
                    <a:pt x="419" y="1739"/>
                    <a:pt x="424" y="1722"/>
                  </a:cubicBezTo>
                  <a:cubicBezTo>
                    <a:pt x="424" y="1721"/>
                    <a:pt x="424" y="1721"/>
                    <a:pt x="424" y="1720"/>
                  </a:cubicBezTo>
                  <a:cubicBezTo>
                    <a:pt x="424" y="1719"/>
                    <a:pt x="425" y="1719"/>
                    <a:pt x="424" y="1718"/>
                  </a:cubicBezTo>
                  <a:cubicBezTo>
                    <a:pt x="423" y="1717"/>
                    <a:pt x="423" y="1717"/>
                    <a:pt x="422" y="1717"/>
                  </a:cubicBezTo>
                  <a:lnTo>
                    <a:pt x="421" y="1716"/>
                  </a:lnTo>
                  <a:cubicBezTo>
                    <a:pt x="420" y="1716"/>
                    <a:pt x="419" y="1717"/>
                    <a:pt x="419" y="1717"/>
                  </a:cubicBezTo>
                  <a:cubicBezTo>
                    <a:pt x="418" y="1717"/>
                    <a:pt x="418" y="1718"/>
                    <a:pt x="417" y="1718"/>
                  </a:cubicBezTo>
                  <a:cubicBezTo>
                    <a:pt x="406" y="1736"/>
                    <a:pt x="405" y="1760"/>
                    <a:pt x="398" y="1779"/>
                  </a:cubicBezTo>
                  <a:cubicBezTo>
                    <a:pt x="383" y="1812"/>
                    <a:pt x="378" y="1850"/>
                    <a:pt x="355" y="1878"/>
                  </a:cubicBezTo>
                  <a:cubicBezTo>
                    <a:pt x="359" y="1865"/>
                    <a:pt x="363" y="1852"/>
                    <a:pt x="366" y="1838"/>
                  </a:cubicBezTo>
                  <a:cubicBezTo>
                    <a:pt x="373" y="1811"/>
                    <a:pt x="379" y="1782"/>
                    <a:pt x="388" y="1755"/>
                  </a:cubicBezTo>
                  <a:lnTo>
                    <a:pt x="388" y="1754"/>
                  </a:lnTo>
                  <a:lnTo>
                    <a:pt x="388" y="1753"/>
                  </a:lnTo>
                  <a:cubicBezTo>
                    <a:pt x="388" y="1752"/>
                    <a:pt x="387" y="1752"/>
                    <a:pt x="387" y="1752"/>
                  </a:cubicBezTo>
                  <a:cubicBezTo>
                    <a:pt x="386" y="1751"/>
                    <a:pt x="386" y="1751"/>
                    <a:pt x="385" y="1751"/>
                  </a:cubicBezTo>
                  <a:cubicBezTo>
                    <a:pt x="385" y="1751"/>
                    <a:pt x="384" y="1751"/>
                    <a:pt x="384" y="1752"/>
                  </a:cubicBezTo>
                  <a:cubicBezTo>
                    <a:pt x="384" y="1752"/>
                    <a:pt x="383" y="1752"/>
                    <a:pt x="383" y="1753"/>
                  </a:cubicBezTo>
                  <a:cubicBezTo>
                    <a:pt x="377" y="1767"/>
                    <a:pt x="327" y="1889"/>
                    <a:pt x="328" y="1889"/>
                  </a:cubicBezTo>
                  <a:cubicBezTo>
                    <a:pt x="327" y="1889"/>
                    <a:pt x="325" y="1889"/>
                    <a:pt x="324" y="1889"/>
                  </a:cubicBezTo>
                  <a:cubicBezTo>
                    <a:pt x="322" y="1889"/>
                    <a:pt x="322" y="1889"/>
                    <a:pt x="321" y="1889"/>
                  </a:cubicBezTo>
                  <a:cubicBezTo>
                    <a:pt x="328" y="1867"/>
                    <a:pt x="333" y="1843"/>
                    <a:pt x="337" y="1820"/>
                  </a:cubicBezTo>
                  <a:cubicBezTo>
                    <a:pt x="344" y="1794"/>
                    <a:pt x="349" y="1768"/>
                    <a:pt x="353" y="1741"/>
                  </a:cubicBezTo>
                  <a:lnTo>
                    <a:pt x="353" y="1740"/>
                  </a:lnTo>
                  <a:cubicBezTo>
                    <a:pt x="353" y="1740"/>
                    <a:pt x="354" y="1739"/>
                    <a:pt x="353" y="1738"/>
                  </a:cubicBezTo>
                  <a:cubicBezTo>
                    <a:pt x="352" y="1737"/>
                    <a:pt x="352" y="1737"/>
                    <a:pt x="351" y="1737"/>
                  </a:cubicBezTo>
                  <a:cubicBezTo>
                    <a:pt x="351" y="1737"/>
                    <a:pt x="350" y="1736"/>
                    <a:pt x="349" y="1736"/>
                  </a:cubicBezTo>
                  <a:cubicBezTo>
                    <a:pt x="349" y="1736"/>
                    <a:pt x="348" y="1737"/>
                    <a:pt x="347" y="1737"/>
                  </a:cubicBezTo>
                  <a:lnTo>
                    <a:pt x="346" y="1738"/>
                  </a:lnTo>
                  <a:lnTo>
                    <a:pt x="346" y="1739"/>
                  </a:lnTo>
                  <a:cubicBezTo>
                    <a:pt x="336" y="1764"/>
                    <a:pt x="328" y="1788"/>
                    <a:pt x="320" y="1813"/>
                  </a:cubicBezTo>
                  <a:cubicBezTo>
                    <a:pt x="311" y="1839"/>
                    <a:pt x="311" y="1869"/>
                    <a:pt x="298" y="1888"/>
                  </a:cubicBezTo>
                  <a:cubicBezTo>
                    <a:pt x="298" y="1888"/>
                    <a:pt x="299" y="1888"/>
                    <a:pt x="299" y="1889"/>
                  </a:cubicBezTo>
                  <a:cubicBezTo>
                    <a:pt x="300" y="1889"/>
                    <a:pt x="300" y="1890"/>
                    <a:pt x="300" y="1890"/>
                  </a:cubicBezTo>
                  <a:cubicBezTo>
                    <a:pt x="300" y="1890"/>
                    <a:pt x="300" y="1891"/>
                    <a:pt x="299" y="1891"/>
                  </a:cubicBezTo>
                  <a:lnTo>
                    <a:pt x="298" y="1892"/>
                  </a:lnTo>
                  <a:cubicBezTo>
                    <a:pt x="298" y="1892"/>
                    <a:pt x="298" y="1891"/>
                    <a:pt x="297" y="1891"/>
                  </a:cubicBezTo>
                  <a:lnTo>
                    <a:pt x="297" y="1890"/>
                  </a:lnTo>
                  <a:cubicBezTo>
                    <a:pt x="291" y="1879"/>
                    <a:pt x="298" y="1870"/>
                    <a:pt x="298" y="1859"/>
                  </a:cubicBezTo>
                  <a:cubicBezTo>
                    <a:pt x="298" y="1839"/>
                    <a:pt x="302" y="1819"/>
                    <a:pt x="311" y="1800"/>
                  </a:cubicBezTo>
                  <a:cubicBezTo>
                    <a:pt x="311" y="1800"/>
                    <a:pt x="311" y="1799"/>
                    <a:pt x="311" y="1798"/>
                  </a:cubicBezTo>
                  <a:cubicBezTo>
                    <a:pt x="311" y="1798"/>
                    <a:pt x="312" y="1797"/>
                    <a:pt x="311" y="1796"/>
                  </a:cubicBezTo>
                  <a:cubicBezTo>
                    <a:pt x="310" y="1795"/>
                    <a:pt x="310" y="1796"/>
                    <a:pt x="309" y="1795"/>
                  </a:cubicBezTo>
                  <a:cubicBezTo>
                    <a:pt x="308" y="1794"/>
                    <a:pt x="308" y="1794"/>
                    <a:pt x="307" y="1794"/>
                  </a:cubicBezTo>
                  <a:cubicBezTo>
                    <a:pt x="306" y="1794"/>
                    <a:pt x="306" y="1794"/>
                    <a:pt x="305" y="1795"/>
                  </a:cubicBezTo>
                  <a:cubicBezTo>
                    <a:pt x="304" y="1796"/>
                    <a:pt x="304" y="1795"/>
                    <a:pt x="304" y="1795"/>
                  </a:cubicBezTo>
                  <a:cubicBezTo>
                    <a:pt x="299" y="1800"/>
                    <a:pt x="294" y="1806"/>
                    <a:pt x="290" y="1813"/>
                  </a:cubicBezTo>
                  <a:cubicBezTo>
                    <a:pt x="289" y="1815"/>
                    <a:pt x="288" y="1818"/>
                    <a:pt x="287" y="1820"/>
                  </a:cubicBezTo>
                  <a:cubicBezTo>
                    <a:pt x="284" y="1827"/>
                    <a:pt x="282" y="1834"/>
                    <a:pt x="279" y="1840"/>
                  </a:cubicBezTo>
                  <a:cubicBezTo>
                    <a:pt x="276" y="1846"/>
                    <a:pt x="279" y="1853"/>
                    <a:pt x="275" y="1860"/>
                  </a:cubicBezTo>
                  <a:cubicBezTo>
                    <a:pt x="274" y="1863"/>
                    <a:pt x="273" y="1865"/>
                    <a:pt x="272" y="1869"/>
                  </a:cubicBezTo>
                  <a:cubicBezTo>
                    <a:pt x="272" y="1857"/>
                    <a:pt x="274" y="1836"/>
                    <a:pt x="275" y="1832"/>
                  </a:cubicBezTo>
                  <a:cubicBezTo>
                    <a:pt x="278" y="1808"/>
                    <a:pt x="284" y="1784"/>
                    <a:pt x="292" y="1761"/>
                  </a:cubicBezTo>
                  <a:cubicBezTo>
                    <a:pt x="292" y="1760"/>
                    <a:pt x="292" y="1760"/>
                    <a:pt x="292" y="1760"/>
                  </a:cubicBezTo>
                  <a:lnTo>
                    <a:pt x="292" y="1759"/>
                  </a:lnTo>
                  <a:cubicBezTo>
                    <a:pt x="292" y="1758"/>
                    <a:pt x="292" y="1758"/>
                    <a:pt x="291" y="1758"/>
                  </a:cubicBezTo>
                  <a:lnTo>
                    <a:pt x="290" y="1757"/>
                  </a:lnTo>
                  <a:cubicBezTo>
                    <a:pt x="289" y="1757"/>
                    <a:pt x="289" y="1758"/>
                    <a:pt x="289" y="1758"/>
                  </a:cubicBezTo>
                  <a:cubicBezTo>
                    <a:pt x="288" y="1758"/>
                    <a:pt x="288" y="1758"/>
                    <a:pt x="288" y="1758"/>
                  </a:cubicBezTo>
                  <a:cubicBezTo>
                    <a:pt x="284" y="1764"/>
                    <a:pt x="280" y="1770"/>
                    <a:pt x="276" y="1776"/>
                  </a:cubicBezTo>
                  <a:cubicBezTo>
                    <a:pt x="265" y="1796"/>
                    <a:pt x="257" y="1818"/>
                    <a:pt x="254" y="1840"/>
                  </a:cubicBezTo>
                  <a:cubicBezTo>
                    <a:pt x="254" y="1848"/>
                    <a:pt x="252" y="1855"/>
                    <a:pt x="251" y="1863"/>
                  </a:cubicBezTo>
                  <a:cubicBezTo>
                    <a:pt x="250" y="1862"/>
                    <a:pt x="250" y="1861"/>
                    <a:pt x="249" y="1861"/>
                  </a:cubicBezTo>
                  <a:cubicBezTo>
                    <a:pt x="246" y="1859"/>
                    <a:pt x="247" y="1836"/>
                    <a:pt x="247" y="1834"/>
                  </a:cubicBezTo>
                  <a:cubicBezTo>
                    <a:pt x="247" y="1810"/>
                    <a:pt x="251" y="1786"/>
                    <a:pt x="260" y="1764"/>
                  </a:cubicBezTo>
                  <a:cubicBezTo>
                    <a:pt x="269" y="1747"/>
                    <a:pt x="276" y="1729"/>
                    <a:pt x="282" y="1711"/>
                  </a:cubicBezTo>
                  <a:cubicBezTo>
                    <a:pt x="282" y="1709"/>
                    <a:pt x="280" y="1708"/>
                    <a:pt x="279" y="1711"/>
                  </a:cubicBezTo>
                  <a:cubicBezTo>
                    <a:pt x="275" y="1722"/>
                    <a:pt x="264" y="1730"/>
                    <a:pt x="261" y="1742"/>
                  </a:cubicBezTo>
                  <a:cubicBezTo>
                    <a:pt x="255" y="1762"/>
                    <a:pt x="247" y="1782"/>
                    <a:pt x="239" y="1801"/>
                  </a:cubicBezTo>
                  <a:cubicBezTo>
                    <a:pt x="233" y="1815"/>
                    <a:pt x="229" y="1830"/>
                    <a:pt x="227" y="1845"/>
                  </a:cubicBezTo>
                  <a:cubicBezTo>
                    <a:pt x="219" y="1833"/>
                    <a:pt x="243" y="1751"/>
                    <a:pt x="244" y="1745"/>
                  </a:cubicBezTo>
                  <a:cubicBezTo>
                    <a:pt x="247" y="1735"/>
                    <a:pt x="250" y="1725"/>
                    <a:pt x="255" y="1715"/>
                  </a:cubicBezTo>
                  <a:cubicBezTo>
                    <a:pt x="262" y="1693"/>
                    <a:pt x="270" y="1672"/>
                    <a:pt x="279" y="1650"/>
                  </a:cubicBezTo>
                  <a:cubicBezTo>
                    <a:pt x="279" y="1649"/>
                    <a:pt x="277" y="1648"/>
                    <a:pt x="276" y="1649"/>
                  </a:cubicBezTo>
                  <a:cubicBezTo>
                    <a:pt x="274" y="1652"/>
                    <a:pt x="271" y="1655"/>
                    <a:pt x="269" y="1659"/>
                  </a:cubicBezTo>
                  <a:cubicBezTo>
                    <a:pt x="262" y="1671"/>
                    <a:pt x="257" y="1684"/>
                    <a:pt x="253" y="1696"/>
                  </a:cubicBezTo>
                  <a:cubicBezTo>
                    <a:pt x="243" y="1713"/>
                    <a:pt x="235" y="1731"/>
                    <a:pt x="228" y="1748"/>
                  </a:cubicBezTo>
                  <a:cubicBezTo>
                    <a:pt x="220" y="1765"/>
                    <a:pt x="213" y="1782"/>
                    <a:pt x="208" y="1800"/>
                  </a:cubicBezTo>
                  <a:cubicBezTo>
                    <a:pt x="208" y="1806"/>
                    <a:pt x="206" y="1812"/>
                    <a:pt x="206" y="1820"/>
                  </a:cubicBezTo>
                  <a:lnTo>
                    <a:pt x="206" y="1819"/>
                  </a:lnTo>
                  <a:cubicBezTo>
                    <a:pt x="195" y="1778"/>
                    <a:pt x="211" y="1729"/>
                    <a:pt x="224" y="1690"/>
                  </a:cubicBezTo>
                  <a:cubicBezTo>
                    <a:pt x="224" y="1688"/>
                    <a:pt x="221" y="1687"/>
                    <a:pt x="220" y="1689"/>
                  </a:cubicBezTo>
                  <a:cubicBezTo>
                    <a:pt x="213" y="1705"/>
                    <a:pt x="207" y="1721"/>
                    <a:pt x="201" y="1737"/>
                  </a:cubicBezTo>
                  <a:cubicBezTo>
                    <a:pt x="202" y="1734"/>
                    <a:pt x="202" y="1731"/>
                    <a:pt x="202" y="1728"/>
                  </a:cubicBezTo>
                  <a:cubicBezTo>
                    <a:pt x="202" y="1720"/>
                    <a:pt x="201" y="1712"/>
                    <a:pt x="200" y="1705"/>
                  </a:cubicBezTo>
                  <a:cubicBezTo>
                    <a:pt x="197" y="1690"/>
                    <a:pt x="191" y="1675"/>
                    <a:pt x="184" y="1662"/>
                  </a:cubicBezTo>
                  <a:cubicBezTo>
                    <a:pt x="182" y="1659"/>
                    <a:pt x="181" y="1656"/>
                    <a:pt x="179" y="1653"/>
                  </a:cubicBezTo>
                  <a:cubicBezTo>
                    <a:pt x="164" y="1630"/>
                    <a:pt x="172" y="1618"/>
                    <a:pt x="166" y="1594"/>
                  </a:cubicBezTo>
                  <a:cubicBezTo>
                    <a:pt x="148" y="1511"/>
                    <a:pt x="107" y="1437"/>
                    <a:pt x="120" y="1350"/>
                  </a:cubicBezTo>
                  <a:cubicBezTo>
                    <a:pt x="120" y="1343"/>
                    <a:pt x="122" y="1336"/>
                    <a:pt x="123" y="1330"/>
                  </a:cubicBezTo>
                  <a:cubicBezTo>
                    <a:pt x="124" y="1333"/>
                    <a:pt x="124" y="1337"/>
                    <a:pt x="125" y="1340"/>
                  </a:cubicBezTo>
                  <a:cubicBezTo>
                    <a:pt x="127" y="1349"/>
                    <a:pt x="129" y="1357"/>
                    <a:pt x="133" y="1364"/>
                  </a:cubicBezTo>
                  <a:lnTo>
                    <a:pt x="133" y="1365"/>
                  </a:lnTo>
                  <a:cubicBezTo>
                    <a:pt x="134" y="1366"/>
                    <a:pt x="134" y="1366"/>
                    <a:pt x="135" y="1366"/>
                  </a:cubicBezTo>
                  <a:cubicBezTo>
                    <a:pt x="136" y="1367"/>
                    <a:pt x="136" y="1367"/>
                    <a:pt x="137" y="1367"/>
                  </a:cubicBezTo>
                  <a:cubicBezTo>
                    <a:pt x="138" y="1367"/>
                    <a:pt x="138" y="1367"/>
                    <a:pt x="139" y="1366"/>
                  </a:cubicBezTo>
                  <a:cubicBezTo>
                    <a:pt x="139" y="1366"/>
                    <a:pt x="140" y="1366"/>
                    <a:pt x="140" y="1365"/>
                  </a:cubicBezTo>
                  <a:lnTo>
                    <a:pt x="141" y="1364"/>
                  </a:lnTo>
                  <a:cubicBezTo>
                    <a:pt x="142" y="1356"/>
                    <a:pt x="142" y="1347"/>
                    <a:pt x="142" y="1339"/>
                  </a:cubicBezTo>
                  <a:cubicBezTo>
                    <a:pt x="142" y="1331"/>
                    <a:pt x="142" y="1322"/>
                    <a:pt x="141" y="1314"/>
                  </a:cubicBezTo>
                  <a:cubicBezTo>
                    <a:pt x="141" y="1313"/>
                    <a:pt x="140" y="1311"/>
                    <a:pt x="140" y="1310"/>
                  </a:cubicBezTo>
                  <a:cubicBezTo>
                    <a:pt x="140" y="1309"/>
                    <a:pt x="141" y="1308"/>
                    <a:pt x="141" y="1306"/>
                  </a:cubicBezTo>
                  <a:cubicBezTo>
                    <a:pt x="143" y="1313"/>
                    <a:pt x="145" y="1320"/>
                    <a:pt x="147" y="1328"/>
                  </a:cubicBezTo>
                  <a:cubicBezTo>
                    <a:pt x="147" y="1330"/>
                    <a:pt x="152" y="1331"/>
                    <a:pt x="152" y="1328"/>
                  </a:cubicBezTo>
                  <a:cubicBezTo>
                    <a:pt x="154" y="1314"/>
                    <a:pt x="155" y="1300"/>
                    <a:pt x="155" y="1286"/>
                  </a:cubicBezTo>
                  <a:cubicBezTo>
                    <a:pt x="155" y="1283"/>
                    <a:pt x="155" y="1280"/>
                    <a:pt x="155" y="1277"/>
                  </a:cubicBezTo>
                  <a:cubicBezTo>
                    <a:pt x="156" y="1269"/>
                    <a:pt x="158" y="1261"/>
                    <a:pt x="161" y="1254"/>
                  </a:cubicBezTo>
                  <a:cubicBezTo>
                    <a:pt x="162" y="1272"/>
                    <a:pt x="165" y="1290"/>
                    <a:pt x="166" y="1304"/>
                  </a:cubicBezTo>
                  <a:cubicBezTo>
                    <a:pt x="166" y="1305"/>
                    <a:pt x="166" y="1304"/>
                    <a:pt x="167" y="1305"/>
                  </a:cubicBezTo>
                  <a:cubicBezTo>
                    <a:pt x="168" y="1306"/>
                    <a:pt x="167" y="1306"/>
                    <a:pt x="168" y="1307"/>
                  </a:cubicBezTo>
                  <a:cubicBezTo>
                    <a:pt x="168" y="1307"/>
                    <a:pt x="169" y="1307"/>
                    <a:pt x="170" y="1307"/>
                  </a:cubicBezTo>
                  <a:lnTo>
                    <a:pt x="171" y="1307"/>
                  </a:lnTo>
                  <a:cubicBezTo>
                    <a:pt x="172" y="1306"/>
                    <a:pt x="172" y="1306"/>
                    <a:pt x="173" y="1305"/>
                  </a:cubicBezTo>
                  <a:lnTo>
                    <a:pt x="173" y="1304"/>
                  </a:lnTo>
                  <a:cubicBezTo>
                    <a:pt x="175" y="1278"/>
                    <a:pt x="181" y="1251"/>
                    <a:pt x="183" y="1224"/>
                  </a:cubicBezTo>
                  <a:cubicBezTo>
                    <a:pt x="184" y="1221"/>
                    <a:pt x="185" y="1218"/>
                    <a:pt x="187" y="1215"/>
                  </a:cubicBezTo>
                  <a:cubicBezTo>
                    <a:pt x="187" y="1214"/>
                    <a:pt x="188" y="1214"/>
                    <a:pt x="188" y="1213"/>
                  </a:cubicBezTo>
                  <a:cubicBezTo>
                    <a:pt x="188" y="1219"/>
                    <a:pt x="187" y="1225"/>
                    <a:pt x="187" y="1231"/>
                  </a:cubicBezTo>
                  <a:cubicBezTo>
                    <a:pt x="187" y="1261"/>
                    <a:pt x="182" y="1317"/>
                    <a:pt x="200" y="1343"/>
                  </a:cubicBezTo>
                  <a:cubicBezTo>
                    <a:pt x="202" y="1346"/>
                    <a:pt x="207" y="1343"/>
                    <a:pt x="205" y="1339"/>
                  </a:cubicBezTo>
                  <a:cubicBezTo>
                    <a:pt x="194" y="1318"/>
                    <a:pt x="201" y="1279"/>
                    <a:pt x="202" y="1255"/>
                  </a:cubicBezTo>
                  <a:cubicBezTo>
                    <a:pt x="202" y="1224"/>
                    <a:pt x="211" y="1194"/>
                    <a:pt x="226" y="1167"/>
                  </a:cubicBezTo>
                  <a:cubicBezTo>
                    <a:pt x="227" y="1165"/>
                    <a:pt x="228" y="1163"/>
                    <a:pt x="230" y="1161"/>
                  </a:cubicBezTo>
                  <a:cubicBezTo>
                    <a:pt x="218" y="1187"/>
                    <a:pt x="212" y="1215"/>
                    <a:pt x="212" y="1243"/>
                  </a:cubicBezTo>
                  <a:cubicBezTo>
                    <a:pt x="212" y="1265"/>
                    <a:pt x="216" y="1288"/>
                    <a:pt x="223" y="1309"/>
                  </a:cubicBezTo>
                  <a:cubicBezTo>
                    <a:pt x="223" y="1311"/>
                    <a:pt x="227" y="1310"/>
                    <a:pt x="227" y="1309"/>
                  </a:cubicBezTo>
                  <a:cubicBezTo>
                    <a:pt x="233" y="1259"/>
                    <a:pt x="225" y="1214"/>
                    <a:pt x="250" y="1167"/>
                  </a:cubicBezTo>
                  <a:cubicBezTo>
                    <a:pt x="253" y="1161"/>
                    <a:pt x="257" y="1154"/>
                    <a:pt x="261" y="1147"/>
                  </a:cubicBezTo>
                  <a:cubicBezTo>
                    <a:pt x="261" y="1171"/>
                    <a:pt x="259" y="1194"/>
                    <a:pt x="257" y="1218"/>
                  </a:cubicBezTo>
                  <a:cubicBezTo>
                    <a:pt x="252" y="1242"/>
                    <a:pt x="250" y="1268"/>
                    <a:pt x="250" y="1293"/>
                  </a:cubicBezTo>
                  <a:cubicBezTo>
                    <a:pt x="250" y="1319"/>
                    <a:pt x="252" y="1343"/>
                    <a:pt x="257" y="1368"/>
                  </a:cubicBezTo>
                  <a:cubicBezTo>
                    <a:pt x="266" y="1398"/>
                    <a:pt x="273" y="1429"/>
                    <a:pt x="276" y="1461"/>
                  </a:cubicBezTo>
                  <a:cubicBezTo>
                    <a:pt x="277" y="1488"/>
                    <a:pt x="270" y="1512"/>
                    <a:pt x="269" y="1538"/>
                  </a:cubicBezTo>
                  <a:lnTo>
                    <a:pt x="270" y="1538"/>
                  </a:lnTo>
                  <a:cubicBezTo>
                    <a:pt x="281" y="1513"/>
                    <a:pt x="286" y="1486"/>
                    <a:pt x="286" y="1459"/>
                  </a:cubicBezTo>
                  <a:cubicBezTo>
                    <a:pt x="286" y="1442"/>
                    <a:pt x="284" y="1425"/>
                    <a:pt x="280" y="1408"/>
                  </a:cubicBezTo>
                  <a:cubicBezTo>
                    <a:pt x="270" y="1371"/>
                    <a:pt x="266" y="1332"/>
                    <a:pt x="266" y="1293"/>
                  </a:cubicBezTo>
                  <a:cubicBezTo>
                    <a:pt x="266" y="1268"/>
                    <a:pt x="268" y="1243"/>
                    <a:pt x="272" y="1218"/>
                  </a:cubicBezTo>
                  <a:cubicBezTo>
                    <a:pt x="275" y="1193"/>
                    <a:pt x="271" y="1169"/>
                    <a:pt x="275" y="1144"/>
                  </a:cubicBezTo>
                  <a:cubicBezTo>
                    <a:pt x="278" y="1120"/>
                    <a:pt x="283" y="1093"/>
                    <a:pt x="288" y="1068"/>
                  </a:cubicBezTo>
                  <a:cubicBezTo>
                    <a:pt x="288" y="1081"/>
                    <a:pt x="292" y="1095"/>
                    <a:pt x="292" y="1107"/>
                  </a:cubicBezTo>
                  <a:cubicBezTo>
                    <a:pt x="292" y="1131"/>
                    <a:pt x="290" y="1161"/>
                    <a:pt x="294" y="1190"/>
                  </a:cubicBezTo>
                  <a:moveTo>
                    <a:pt x="1538" y="1633"/>
                  </a:moveTo>
                  <a:lnTo>
                    <a:pt x="1538" y="1634"/>
                  </a:lnTo>
                  <a:lnTo>
                    <a:pt x="1538" y="1633"/>
                  </a:lnTo>
                  <a:moveTo>
                    <a:pt x="1426" y="1340"/>
                  </a:moveTo>
                  <a:cubicBezTo>
                    <a:pt x="1439" y="1359"/>
                    <a:pt x="1445" y="1381"/>
                    <a:pt x="1457" y="1400"/>
                  </a:cubicBezTo>
                  <a:cubicBezTo>
                    <a:pt x="1459" y="1404"/>
                    <a:pt x="1462" y="1407"/>
                    <a:pt x="1464" y="1411"/>
                  </a:cubicBezTo>
                  <a:cubicBezTo>
                    <a:pt x="1484" y="1447"/>
                    <a:pt x="1500" y="1486"/>
                    <a:pt x="1510" y="1526"/>
                  </a:cubicBezTo>
                  <a:cubicBezTo>
                    <a:pt x="1514" y="1543"/>
                    <a:pt x="1519" y="1559"/>
                    <a:pt x="1523" y="1575"/>
                  </a:cubicBezTo>
                  <a:cubicBezTo>
                    <a:pt x="1521" y="1570"/>
                    <a:pt x="1518" y="1565"/>
                    <a:pt x="1516" y="1561"/>
                  </a:cubicBezTo>
                  <a:cubicBezTo>
                    <a:pt x="1496" y="1519"/>
                    <a:pt x="1473" y="1480"/>
                    <a:pt x="1455" y="1438"/>
                  </a:cubicBezTo>
                  <a:cubicBezTo>
                    <a:pt x="1437" y="1396"/>
                    <a:pt x="1400" y="1362"/>
                    <a:pt x="1379" y="1321"/>
                  </a:cubicBezTo>
                  <a:cubicBezTo>
                    <a:pt x="1380" y="1321"/>
                    <a:pt x="1380" y="1321"/>
                    <a:pt x="1381" y="1320"/>
                  </a:cubicBezTo>
                  <a:lnTo>
                    <a:pt x="1382" y="1319"/>
                  </a:lnTo>
                  <a:cubicBezTo>
                    <a:pt x="1382" y="1318"/>
                    <a:pt x="1383" y="1318"/>
                    <a:pt x="1383" y="1317"/>
                  </a:cubicBezTo>
                  <a:cubicBezTo>
                    <a:pt x="1383" y="1316"/>
                    <a:pt x="1383" y="1316"/>
                    <a:pt x="1382" y="1315"/>
                  </a:cubicBezTo>
                  <a:cubicBezTo>
                    <a:pt x="1379" y="1311"/>
                    <a:pt x="1375" y="1308"/>
                    <a:pt x="1371" y="1305"/>
                  </a:cubicBezTo>
                  <a:lnTo>
                    <a:pt x="1368" y="1300"/>
                  </a:lnTo>
                  <a:cubicBezTo>
                    <a:pt x="1375" y="1303"/>
                    <a:pt x="1382" y="1306"/>
                    <a:pt x="1388" y="1309"/>
                  </a:cubicBezTo>
                  <a:lnTo>
                    <a:pt x="1389" y="1309"/>
                  </a:lnTo>
                  <a:lnTo>
                    <a:pt x="1390" y="1309"/>
                  </a:lnTo>
                  <a:cubicBezTo>
                    <a:pt x="1391" y="1309"/>
                    <a:pt x="1391" y="1309"/>
                    <a:pt x="1391" y="1308"/>
                  </a:cubicBezTo>
                  <a:lnTo>
                    <a:pt x="1391" y="1307"/>
                  </a:lnTo>
                  <a:lnTo>
                    <a:pt x="1391" y="1306"/>
                  </a:lnTo>
                  <a:lnTo>
                    <a:pt x="1391" y="1305"/>
                  </a:lnTo>
                  <a:cubicBezTo>
                    <a:pt x="1381" y="1297"/>
                    <a:pt x="1371" y="1289"/>
                    <a:pt x="1360" y="1283"/>
                  </a:cubicBezTo>
                  <a:cubicBezTo>
                    <a:pt x="1359" y="1282"/>
                    <a:pt x="1358" y="1282"/>
                    <a:pt x="1357" y="1281"/>
                  </a:cubicBezTo>
                  <a:cubicBezTo>
                    <a:pt x="1351" y="1273"/>
                    <a:pt x="1345" y="1265"/>
                    <a:pt x="1337" y="1258"/>
                  </a:cubicBezTo>
                  <a:cubicBezTo>
                    <a:pt x="1343" y="1260"/>
                    <a:pt x="1348" y="1263"/>
                    <a:pt x="1354" y="1266"/>
                  </a:cubicBezTo>
                  <a:cubicBezTo>
                    <a:pt x="1382" y="1282"/>
                    <a:pt x="1405" y="1305"/>
                    <a:pt x="1421" y="1334"/>
                  </a:cubicBezTo>
                  <a:cubicBezTo>
                    <a:pt x="1422" y="1335"/>
                    <a:pt x="1423" y="1336"/>
                    <a:pt x="1424" y="1338"/>
                  </a:cubicBezTo>
                  <a:cubicBezTo>
                    <a:pt x="1424" y="1339"/>
                    <a:pt x="1424" y="1339"/>
                    <a:pt x="1425" y="1339"/>
                  </a:cubicBezTo>
                  <a:lnTo>
                    <a:pt x="1426" y="1340"/>
                  </a:lnTo>
                  <a:moveTo>
                    <a:pt x="269" y="852"/>
                  </a:moveTo>
                  <a:lnTo>
                    <a:pt x="269" y="856"/>
                  </a:lnTo>
                  <a:lnTo>
                    <a:pt x="268" y="855"/>
                  </a:lnTo>
                  <a:cubicBezTo>
                    <a:pt x="268" y="855"/>
                    <a:pt x="268" y="854"/>
                    <a:pt x="267" y="854"/>
                  </a:cubicBezTo>
                  <a:lnTo>
                    <a:pt x="269" y="852"/>
                  </a:lnTo>
                  <a:moveTo>
                    <a:pt x="269" y="890"/>
                  </a:moveTo>
                  <a:lnTo>
                    <a:pt x="274" y="891"/>
                  </a:lnTo>
                  <a:cubicBezTo>
                    <a:pt x="275" y="891"/>
                    <a:pt x="275" y="891"/>
                    <a:pt x="276" y="891"/>
                  </a:cubicBezTo>
                  <a:cubicBezTo>
                    <a:pt x="277" y="891"/>
                    <a:pt x="278" y="891"/>
                    <a:pt x="278" y="891"/>
                  </a:cubicBezTo>
                  <a:cubicBezTo>
                    <a:pt x="278" y="892"/>
                    <a:pt x="278" y="892"/>
                    <a:pt x="277" y="893"/>
                  </a:cubicBezTo>
                  <a:cubicBezTo>
                    <a:pt x="277" y="893"/>
                    <a:pt x="276" y="894"/>
                    <a:pt x="276" y="895"/>
                  </a:cubicBezTo>
                  <a:cubicBezTo>
                    <a:pt x="272" y="902"/>
                    <a:pt x="267" y="908"/>
                    <a:pt x="263" y="915"/>
                  </a:cubicBezTo>
                  <a:cubicBezTo>
                    <a:pt x="257" y="918"/>
                    <a:pt x="246" y="925"/>
                    <a:pt x="249" y="923"/>
                  </a:cubicBezTo>
                  <a:cubicBezTo>
                    <a:pt x="248" y="923"/>
                    <a:pt x="248" y="924"/>
                    <a:pt x="247" y="924"/>
                  </a:cubicBezTo>
                  <a:cubicBezTo>
                    <a:pt x="230" y="933"/>
                    <a:pt x="212" y="939"/>
                    <a:pt x="193" y="939"/>
                  </a:cubicBezTo>
                  <a:cubicBezTo>
                    <a:pt x="190" y="939"/>
                    <a:pt x="186" y="938"/>
                    <a:pt x="183" y="938"/>
                  </a:cubicBezTo>
                  <a:cubicBezTo>
                    <a:pt x="157" y="938"/>
                    <a:pt x="112" y="918"/>
                    <a:pt x="84" y="927"/>
                  </a:cubicBezTo>
                  <a:cubicBezTo>
                    <a:pt x="95" y="914"/>
                    <a:pt x="108" y="903"/>
                    <a:pt x="123" y="894"/>
                  </a:cubicBezTo>
                  <a:cubicBezTo>
                    <a:pt x="124" y="893"/>
                    <a:pt x="125" y="893"/>
                    <a:pt x="126" y="892"/>
                  </a:cubicBezTo>
                  <a:cubicBezTo>
                    <a:pt x="138" y="885"/>
                    <a:pt x="150" y="881"/>
                    <a:pt x="164" y="878"/>
                  </a:cubicBezTo>
                  <a:cubicBezTo>
                    <a:pt x="163" y="878"/>
                    <a:pt x="162" y="879"/>
                    <a:pt x="162" y="880"/>
                  </a:cubicBezTo>
                  <a:cubicBezTo>
                    <a:pt x="162" y="881"/>
                    <a:pt x="161" y="882"/>
                    <a:pt x="161" y="883"/>
                  </a:cubicBezTo>
                  <a:cubicBezTo>
                    <a:pt x="161" y="884"/>
                    <a:pt x="161" y="885"/>
                    <a:pt x="162" y="886"/>
                  </a:cubicBezTo>
                  <a:cubicBezTo>
                    <a:pt x="163" y="887"/>
                    <a:pt x="163" y="888"/>
                    <a:pt x="164" y="888"/>
                  </a:cubicBezTo>
                  <a:cubicBezTo>
                    <a:pt x="165" y="889"/>
                    <a:pt x="165" y="889"/>
                    <a:pt x="166" y="889"/>
                  </a:cubicBezTo>
                  <a:cubicBezTo>
                    <a:pt x="176" y="892"/>
                    <a:pt x="180" y="884"/>
                    <a:pt x="188" y="881"/>
                  </a:cubicBezTo>
                  <a:lnTo>
                    <a:pt x="189" y="881"/>
                  </a:lnTo>
                  <a:cubicBezTo>
                    <a:pt x="191" y="880"/>
                    <a:pt x="191" y="879"/>
                    <a:pt x="192" y="878"/>
                  </a:cubicBezTo>
                  <a:cubicBezTo>
                    <a:pt x="193" y="877"/>
                    <a:pt x="193" y="875"/>
                    <a:pt x="193" y="874"/>
                  </a:cubicBezTo>
                  <a:lnTo>
                    <a:pt x="193" y="873"/>
                  </a:lnTo>
                  <a:lnTo>
                    <a:pt x="206" y="871"/>
                  </a:lnTo>
                  <a:cubicBezTo>
                    <a:pt x="206" y="872"/>
                    <a:pt x="205" y="874"/>
                    <a:pt x="204" y="875"/>
                  </a:cubicBezTo>
                  <a:cubicBezTo>
                    <a:pt x="203" y="876"/>
                    <a:pt x="202" y="878"/>
                    <a:pt x="202" y="879"/>
                  </a:cubicBezTo>
                  <a:cubicBezTo>
                    <a:pt x="201" y="880"/>
                    <a:pt x="201" y="880"/>
                    <a:pt x="201" y="881"/>
                  </a:cubicBezTo>
                  <a:cubicBezTo>
                    <a:pt x="199" y="884"/>
                    <a:pt x="196" y="887"/>
                    <a:pt x="193" y="888"/>
                  </a:cubicBezTo>
                  <a:cubicBezTo>
                    <a:pt x="191" y="889"/>
                    <a:pt x="190" y="890"/>
                    <a:pt x="188" y="891"/>
                  </a:cubicBezTo>
                  <a:lnTo>
                    <a:pt x="187" y="891"/>
                  </a:lnTo>
                  <a:cubicBezTo>
                    <a:pt x="187" y="891"/>
                    <a:pt x="187" y="890"/>
                    <a:pt x="186" y="891"/>
                  </a:cubicBezTo>
                  <a:cubicBezTo>
                    <a:pt x="185" y="892"/>
                    <a:pt x="186" y="892"/>
                    <a:pt x="186" y="892"/>
                  </a:cubicBezTo>
                  <a:cubicBezTo>
                    <a:pt x="186" y="893"/>
                    <a:pt x="186" y="893"/>
                    <a:pt x="186" y="893"/>
                  </a:cubicBezTo>
                  <a:cubicBezTo>
                    <a:pt x="187" y="894"/>
                    <a:pt x="187" y="894"/>
                    <a:pt x="187" y="894"/>
                  </a:cubicBezTo>
                  <a:lnTo>
                    <a:pt x="188" y="894"/>
                  </a:lnTo>
                  <a:cubicBezTo>
                    <a:pt x="190" y="895"/>
                    <a:pt x="191" y="895"/>
                    <a:pt x="193" y="895"/>
                  </a:cubicBezTo>
                  <a:cubicBezTo>
                    <a:pt x="197" y="895"/>
                    <a:pt x="201" y="894"/>
                    <a:pt x="204" y="893"/>
                  </a:cubicBezTo>
                  <a:cubicBezTo>
                    <a:pt x="206" y="891"/>
                    <a:pt x="209" y="890"/>
                    <a:pt x="211" y="889"/>
                  </a:cubicBezTo>
                  <a:cubicBezTo>
                    <a:pt x="217" y="886"/>
                    <a:pt x="222" y="882"/>
                    <a:pt x="226" y="879"/>
                  </a:cubicBezTo>
                  <a:lnTo>
                    <a:pt x="227" y="879"/>
                  </a:lnTo>
                  <a:cubicBezTo>
                    <a:pt x="228" y="878"/>
                    <a:pt x="229" y="877"/>
                    <a:pt x="230" y="875"/>
                  </a:cubicBezTo>
                  <a:cubicBezTo>
                    <a:pt x="231" y="874"/>
                    <a:pt x="232" y="872"/>
                    <a:pt x="232" y="870"/>
                  </a:cubicBezTo>
                  <a:cubicBezTo>
                    <a:pt x="232" y="869"/>
                    <a:pt x="231" y="868"/>
                    <a:pt x="231" y="866"/>
                  </a:cubicBezTo>
                  <a:lnTo>
                    <a:pt x="244" y="866"/>
                  </a:lnTo>
                  <a:cubicBezTo>
                    <a:pt x="244" y="867"/>
                    <a:pt x="244" y="867"/>
                    <a:pt x="244" y="867"/>
                  </a:cubicBezTo>
                  <a:cubicBezTo>
                    <a:pt x="243" y="868"/>
                    <a:pt x="243" y="869"/>
                    <a:pt x="243" y="870"/>
                  </a:cubicBezTo>
                  <a:cubicBezTo>
                    <a:pt x="243" y="871"/>
                    <a:pt x="243" y="872"/>
                    <a:pt x="244" y="873"/>
                  </a:cubicBezTo>
                  <a:lnTo>
                    <a:pt x="244" y="874"/>
                  </a:lnTo>
                  <a:lnTo>
                    <a:pt x="244" y="875"/>
                  </a:lnTo>
                  <a:cubicBezTo>
                    <a:pt x="236" y="880"/>
                    <a:pt x="228" y="887"/>
                    <a:pt x="222" y="896"/>
                  </a:cubicBezTo>
                  <a:cubicBezTo>
                    <a:pt x="219" y="898"/>
                    <a:pt x="215" y="900"/>
                    <a:pt x="212" y="902"/>
                  </a:cubicBezTo>
                  <a:cubicBezTo>
                    <a:pt x="208" y="904"/>
                    <a:pt x="205" y="906"/>
                    <a:pt x="201" y="908"/>
                  </a:cubicBezTo>
                  <a:cubicBezTo>
                    <a:pt x="191" y="911"/>
                    <a:pt x="182" y="914"/>
                    <a:pt x="172" y="915"/>
                  </a:cubicBezTo>
                  <a:cubicBezTo>
                    <a:pt x="170" y="915"/>
                    <a:pt x="170" y="918"/>
                    <a:pt x="172" y="919"/>
                  </a:cubicBezTo>
                  <a:cubicBezTo>
                    <a:pt x="182" y="923"/>
                    <a:pt x="192" y="925"/>
                    <a:pt x="202" y="925"/>
                  </a:cubicBezTo>
                  <a:cubicBezTo>
                    <a:pt x="206" y="925"/>
                    <a:pt x="209" y="924"/>
                    <a:pt x="213" y="924"/>
                  </a:cubicBezTo>
                  <a:cubicBezTo>
                    <a:pt x="219" y="923"/>
                    <a:pt x="225" y="921"/>
                    <a:pt x="230" y="917"/>
                  </a:cubicBezTo>
                  <a:cubicBezTo>
                    <a:pt x="232" y="916"/>
                    <a:pt x="234" y="915"/>
                    <a:pt x="236" y="914"/>
                  </a:cubicBezTo>
                  <a:cubicBezTo>
                    <a:pt x="246" y="905"/>
                    <a:pt x="257" y="897"/>
                    <a:pt x="269" y="890"/>
                  </a:cubicBezTo>
                  <a:moveTo>
                    <a:pt x="253" y="813"/>
                  </a:moveTo>
                  <a:cubicBezTo>
                    <a:pt x="254" y="814"/>
                    <a:pt x="255" y="814"/>
                    <a:pt x="255" y="815"/>
                  </a:cubicBezTo>
                  <a:cubicBezTo>
                    <a:pt x="257" y="816"/>
                    <a:pt x="258" y="818"/>
                    <a:pt x="258" y="819"/>
                  </a:cubicBezTo>
                  <a:cubicBezTo>
                    <a:pt x="261" y="824"/>
                    <a:pt x="263" y="829"/>
                    <a:pt x="264" y="835"/>
                  </a:cubicBezTo>
                  <a:cubicBezTo>
                    <a:pt x="264" y="834"/>
                    <a:pt x="263" y="834"/>
                    <a:pt x="262" y="834"/>
                  </a:cubicBezTo>
                  <a:cubicBezTo>
                    <a:pt x="261" y="834"/>
                    <a:pt x="261" y="834"/>
                    <a:pt x="260" y="835"/>
                  </a:cubicBezTo>
                  <a:cubicBezTo>
                    <a:pt x="249" y="835"/>
                    <a:pt x="239" y="826"/>
                    <a:pt x="228" y="824"/>
                  </a:cubicBezTo>
                  <a:cubicBezTo>
                    <a:pt x="227" y="824"/>
                    <a:pt x="226" y="824"/>
                    <a:pt x="225" y="824"/>
                  </a:cubicBezTo>
                  <a:cubicBezTo>
                    <a:pt x="215" y="824"/>
                    <a:pt x="204" y="826"/>
                    <a:pt x="194" y="831"/>
                  </a:cubicBezTo>
                  <a:cubicBezTo>
                    <a:pt x="194" y="831"/>
                    <a:pt x="194" y="830"/>
                    <a:pt x="193" y="831"/>
                  </a:cubicBezTo>
                  <a:cubicBezTo>
                    <a:pt x="192" y="832"/>
                    <a:pt x="193" y="832"/>
                    <a:pt x="193" y="832"/>
                  </a:cubicBezTo>
                  <a:cubicBezTo>
                    <a:pt x="193" y="833"/>
                    <a:pt x="193" y="833"/>
                    <a:pt x="193" y="833"/>
                  </a:cubicBezTo>
                  <a:cubicBezTo>
                    <a:pt x="194" y="834"/>
                    <a:pt x="194" y="834"/>
                    <a:pt x="194" y="834"/>
                  </a:cubicBezTo>
                  <a:cubicBezTo>
                    <a:pt x="206" y="838"/>
                    <a:pt x="221" y="836"/>
                    <a:pt x="231" y="843"/>
                  </a:cubicBezTo>
                  <a:cubicBezTo>
                    <a:pt x="236" y="847"/>
                    <a:pt x="240" y="850"/>
                    <a:pt x="245" y="853"/>
                  </a:cubicBezTo>
                  <a:lnTo>
                    <a:pt x="234" y="853"/>
                  </a:lnTo>
                  <a:lnTo>
                    <a:pt x="231" y="853"/>
                  </a:lnTo>
                  <a:cubicBezTo>
                    <a:pt x="195" y="845"/>
                    <a:pt x="162" y="859"/>
                    <a:pt x="128" y="868"/>
                  </a:cubicBezTo>
                  <a:cubicBezTo>
                    <a:pt x="123" y="870"/>
                    <a:pt x="118" y="873"/>
                    <a:pt x="114" y="875"/>
                  </a:cubicBezTo>
                  <a:cubicBezTo>
                    <a:pt x="106" y="880"/>
                    <a:pt x="98" y="885"/>
                    <a:pt x="92" y="892"/>
                  </a:cubicBezTo>
                  <a:cubicBezTo>
                    <a:pt x="81" y="903"/>
                    <a:pt x="72" y="915"/>
                    <a:pt x="64" y="928"/>
                  </a:cubicBezTo>
                  <a:cubicBezTo>
                    <a:pt x="73" y="888"/>
                    <a:pt x="108" y="857"/>
                    <a:pt x="139" y="835"/>
                  </a:cubicBezTo>
                  <a:cubicBezTo>
                    <a:pt x="142" y="832"/>
                    <a:pt x="145" y="830"/>
                    <a:pt x="148" y="829"/>
                  </a:cubicBezTo>
                  <a:cubicBezTo>
                    <a:pt x="170" y="816"/>
                    <a:pt x="195" y="809"/>
                    <a:pt x="221" y="809"/>
                  </a:cubicBezTo>
                  <a:cubicBezTo>
                    <a:pt x="232" y="809"/>
                    <a:pt x="243" y="810"/>
                    <a:pt x="253" y="813"/>
                  </a:cubicBezTo>
                  <a:moveTo>
                    <a:pt x="273" y="774"/>
                  </a:moveTo>
                  <a:lnTo>
                    <a:pt x="273" y="774"/>
                  </a:lnTo>
                  <a:moveTo>
                    <a:pt x="297" y="760"/>
                  </a:moveTo>
                  <a:cubicBezTo>
                    <a:pt x="297" y="759"/>
                    <a:pt x="297" y="759"/>
                    <a:pt x="297" y="758"/>
                  </a:cubicBezTo>
                  <a:cubicBezTo>
                    <a:pt x="296" y="757"/>
                    <a:pt x="295" y="756"/>
                    <a:pt x="294" y="755"/>
                  </a:cubicBezTo>
                  <a:lnTo>
                    <a:pt x="300" y="758"/>
                  </a:lnTo>
                  <a:lnTo>
                    <a:pt x="297" y="760"/>
                  </a:lnTo>
                  <a:moveTo>
                    <a:pt x="54" y="562"/>
                  </a:moveTo>
                  <a:cubicBezTo>
                    <a:pt x="55" y="563"/>
                    <a:pt x="55" y="564"/>
                    <a:pt x="56" y="565"/>
                  </a:cubicBezTo>
                  <a:cubicBezTo>
                    <a:pt x="59" y="570"/>
                    <a:pt x="64" y="575"/>
                    <a:pt x="69" y="579"/>
                  </a:cubicBezTo>
                  <a:cubicBezTo>
                    <a:pt x="70" y="583"/>
                    <a:pt x="71" y="586"/>
                    <a:pt x="72" y="590"/>
                  </a:cubicBezTo>
                  <a:cubicBezTo>
                    <a:pt x="72" y="595"/>
                    <a:pt x="79" y="595"/>
                    <a:pt x="80" y="590"/>
                  </a:cubicBezTo>
                  <a:cubicBezTo>
                    <a:pt x="81" y="586"/>
                    <a:pt x="85" y="582"/>
                    <a:pt x="84" y="576"/>
                  </a:cubicBezTo>
                  <a:cubicBezTo>
                    <a:pt x="83" y="571"/>
                    <a:pt x="79" y="569"/>
                    <a:pt x="77" y="564"/>
                  </a:cubicBezTo>
                  <a:cubicBezTo>
                    <a:pt x="76" y="563"/>
                    <a:pt x="76" y="563"/>
                    <a:pt x="75" y="562"/>
                  </a:cubicBezTo>
                  <a:cubicBezTo>
                    <a:pt x="72" y="557"/>
                    <a:pt x="70" y="551"/>
                    <a:pt x="69" y="545"/>
                  </a:cubicBezTo>
                  <a:cubicBezTo>
                    <a:pt x="70" y="542"/>
                    <a:pt x="70" y="541"/>
                    <a:pt x="70" y="538"/>
                  </a:cubicBezTo>
                  <a:cubicBezTo>
                    <a:pt x="70" y="536"/>
                    <a:pt x="70" y="533"/>
                    <a:pt x="69" y="531"/>
                  </a:cubicBezTo>
                  <a:cubicBezTo>
                    <a:pt x="69" y="530"/>
                    <a:pt x="68" y="530"/>
                    <a:pt x="68" y="529"/>
                  </a:cubicBezTo>
                  <a:cubicBezTo>
                    <a:pt x="67" y="527"/>
                    <a:pt x="66" y="526"/>
                    <a:pt x="65" y="525"/>
                  </a:cubicBezTo>
                  <a:cubicBezTo>
                    <a:pt x="64" y="525"/>
                    <a:pt x="63" y="524"/>
                    <a:pt x="61" y="524"/>
                  </a:cubicBezTo>
                  <a:cubicBezTo>
                    <a:pt x="61" y="520"/>
                    <a:pt x="61" y="516"/>
                    <a:pt x="61" y="512"/>
                  </a:cubicBezTo>
                  <a:cubicBezTo>
                    <a:pt x="61" y="508"/>
                    <a:pt x="61" y="504"/>
                    <a:pt x="61" y="500"/>
                  </a:cubicBezTo>
                  <a:cubicBezTo>
                    <a:pt x="62" y="478"/>
                    <a:pt x="66" y="457"/>
                    <a:pt x="74" y="436"/>
                  </a:cubicBezTo>
                  <a:cubicBezTo>
                    <a:pt x="92" y="402"/>
                    <a:pt x="117" y="400"/>
                    <a:pt x="148" y="388"/>
                  </a:cubicBezTo>
                  <a:cubicBezTo>
                    <a:pt x="161" y="383"/>
                    <a:pt x="173" y="377"/>
                    <a:pt x="185" y="371"/>
                  </a:cubicBezTo>
                  <a:cubicBezTo>
                    <a:pt x="185" y="377"/>
                    <a:pt x="186" y="384"/>
                    <a:pt x="188" y="390"/>
                  </a:cubicBezTo>
                  <a:cubicBezTo>
                    <a:pt x="190" y="397"/>
                    <a:pt x="191" y="403"/>
                    <a:pt x="192" y="410"/>
                  </a:cubicBezTo>
                  <a:cubicBezTo>
                    <a:pt x="192" y="417"/>
                    <a:pt x="202" y="424"/>
                    <a:pt x="206" y="429"/>
                  </a:cubicBezTo>
                  <a:lnTo>
                    <a:pt x="207" y="430"/>
                  </a:lnTo>
                  <a:cubicBezTo>
                    <a:pt x="207" y="430"/>
                    <a:pt x="208" y="430"/>
                    <a:pt x="209" y="430"/>
                  </a:cubicBezTo>
                  <a:lnTo>
                    <a:pt x="212" y="430"/>
                  </a:lnTo>
                  <a:cubicBezTo>
                    <a:pt x="212" y="430"/>
                    <a:pt x="212" y="431"/>
                    <a:pt x="213" y="430"/>
                  </a:cubicBezTo>
                  <a:cubicBezTo>
                    <a:pt x="214" y="429"/>
                    <a:pt x="213" y="430"/>
                    <a:pt x="214" y="429"/>
                  </a:cubicBezTo>
                  <a:cubicBezTo>
                    <a:pt x="215" y="428"/>
                    <a:pt x="214" y="428"/>
                    <a:pt x="214" y="427"/>
                  </a:cubicBezTo>
                  <a:lnTo>
                    <a:pt x="214" y="426"/>
                  </a:lnTo>
                  <a:cubicBezTo>
                    <a:pt x="213" y="426"/>
                    <a:pt x="213" y="425"/>
                    <a:pt x="213" y="425"/>
                  </a:cubicBezTo>
                  <a:cubicBezTo>
                    <a:pt x="213" y="425"/>
                    <a:pt x="211" y="400"/>
                    <a:pt x="211" y="402"/>
                  </a:cubicBezTo>
                  <a:cubicBezTo>
                    <a:pt x="211" y="401"/>
                    <a:pt x="211" y="400"/>
                    <a:pt x="211" y="399"/>
                  </a:cubicBezTo>
                  <a:cubicBezTo>
                    <a:pt x="211" y="389"/>
                    <a:pt x="211" y="379"/>
                    <a:pt x="210" y="370"/>
                  </a:cubicBezTo>
                  <a:cubicBezTo>
                    <a:pt x="210" y="357"/>
                    <a:pt x="224" y="343"/>
                    <a:pt x="219" y="330"/>
                  </a:cubicBezTo>
                  <a:cubicBezTo>
                    <a:pt x="219" y="328"/>
                    <a:pt x="221" y="327"/>
                    <a:pt x="222" y="325"/>
                  </a:cubicBezTo>
                  <a:cubicBezTo>
                    <a:pt x="232" y="300"/>
                    <a:pt x="244" y="275"/>
                    <a:pt x="256" y="251"/>
                  </a:cubicBezTo>
                  <a:cubicBezTo>
                    <a:pt x="266" y="234"/>
                    <a:pt x="278" y="219"/>
                    <a:pt x="292" y="205"/>
                  </a:cubicBezTo>
                  <a:cubicBezTo>
                    <a:pt x="306" y="192"/>
                    <a:pt x="331" y="163"/>
                    <a:pt x="333" y="187"/>
                  </a:cubicBezTo>
                  <a:cubicBezTo>
                    <a:pt x="336" y="223"/>
                    <a:pt x="330" y="270"/>
                    <a:pt x="365" y="291"/>
                  </a:cubicBezTo>
                  <a:cubicBezTo>
                    <a:pt x="388" y="306"/>
                    <a:pt x="418" y="267"/>
                    <a:pt x="437" y="262"/>
                  </a:cubicBezTo>
                  <a:cubicBezTo>
                    <a:pt x="456" y="258"/>
                    <a:pt x="467" y="203"/>
                    <a:pt x="469" y="190"/>
                  </a:cubicBezTo>
                  <a:cubicBezTo>
                    <a:pt x="474" y="175"/>
                    <a:pt x="480" y="160"/>
                    <a:pt x="487" y="147"/>
                  </a:cubicBezTo>
                  <a:cubicBezTo>
                    <a:pt x="490" y="142"/>
                    <a:pt x="494" y="137"/>
                    <a:pt x="497" y="132"/>
                  </a:cubicBezTo>
                  <a:cubicBezTo>
                    <a:pt x="501" y="126"/>
                    <a:pt x="504" y="120"/>
                    <a:pt x="508" y="114"/>
                  </a:cubicBezTo>
                  <a:cubicBezTo>
                    <a:pt x="509" y="116"/>
                    <a:pt x="511" y="118"/>
                    <a:pt x="512" y="119"/>
                  </a:cubicBezTo>
                  <a:cubicBezTo>
                    <a:pt x="514" y="120"/>
                    <a:pt x="516" y="120"/>
                    <a:pt x="518" y="120"/>
                  </a:cubicBezTo>
                  <a:cubicBezTo>
                    <a:pt x="520" y="120"/>
                    <a:pt x="521" y="120"/>
                    <a:pt x="522" y="119"/>
                  </a:cubicBezTo>
                  <a:cubicBezTo>
                    <a:pt x="539" y="115"/>
                    <a:pt x="545" y="144"/>
                    <a:pt x="554" y="154"/>
                  </a:cubicBezTo>
                  <a:cubicBezTo>
                    <a:pt x="565" y="166"/>
                    <a:pt x="575" y="178"/>
                    <a:pt x="584" y="191"/>
                  </a:cubicBezTo>
                  <a:cubicBezTo>
                    <a:pt x="593" y="204"/>
                    <a:pt x="586" y="191"/>
                    <a:pt x="585" y="191"/>
                  </a:cubicBezTo>
                  <a:cubicBezTo>
                    <a:pt x="580" y="169"/>
                    <a:pt x="572" y="147"/>
                    <a:pt x="563" y="127"/>
                  </a:cubicBezTo>
                  <a:cubicBezTo>
                    <a:pt x="558" y="118"/>
                    <a:pt x="552" y="110"/>
                    <a:pt x="546" y="102"/>
                  </a:cubicBezTo>
                  <a:cubicBezTo>
                    <a:pt x="544" y="100"/>
                    <a:pt x="542" y="97"/>
                    <a:pt x="539" y="96"/>
                  </a:cubicBezTo>
                  <a:cubicBezTo>
                    <a:pt x="535" y="94"/>
                    <a:pt x="531" y="93"/>
                    <a:pt x="527" y="92"/>
                  </a:cubicBezTo>
                  <a:cubicBezTo>
                    <a:pt x="554" y="66"/>
                    <a:pt x="560" y="88"/>
                    <a:pt x="566" y="110"/>
                  </a:cubicBezTo>
                  <a:cubicBezTo>
                    <a:pt x="572" y="133"/>
                    <a:pt x="593" y="159"/>
                    <a:pt x="603" y="184"/>
                  </a:cubicBezTo>
                  <a:cubicBezTo>
                    <a:pt x="605" y="190"/>
                    <a:pt x="608" y="196"/>
                    <a:pt x="612" y="202"/>
                  </a:cubicBezTo>
                  <a:cubicBezTo>
                    <a:pt x="616" y="210"/>
                    <a:pt x="621" y="217"/>
                    <a:pt x="627" y="223"/>
                  </a:cubicBezTo>
                  <a:cubicBezTo>
                    <a:pt x="646" y="240"/>
                    <a:pt x="660" y="231"/>
                    <a:pt x="672" y="212"/>
                  </a:cubicBezTo>
                  <a:cubicBezTo>
                    <a:pt x="697" y="169"/>
                    <a:pt x="716" y="122"/>
                    <a:pt x="742" y="81"/>
                  </a:cubicBezTo>
                  <a:cubicBezTo>
                    <a:pt x="759" y="61"/>
                    <a:pt x="778" y="43"/>
                    <a:pt x="799" y="29"/>
                  </a:cubicBezTo>
                  <a:cubicBezTo>
                    <a:pt x="800" y="30"/>
                    <a:pt x="800" y="31"/>
                    <a:pt x="801" y="32"/>
                  </a:cubicBezTo>
                  <a:cubicBezTo>
                    <a:pt x="814" y="52"/>
                    <a:pt x="805" y="91"/>
                    <a:pt x="803" y="113"/>
                  </a:cubicBezTo>
                  <a:cubicBezTo>
                    <a:pt x="802" y="120"/>
                    <a:pt x="802" y="127"/>
                    <a:pt x="802" y="135"/>
                  </a:cubicBezTo>
                  <a:cubicBezTo>
                    <a:pt x="802" y="146"/>
                    <a:pt x="803" y="158"/>
                    <a:pt x="806" y="169"/>
                  </a:cubicBezTo>
                  <a:cubicBezTo>
                    <a:pt x="809" y="181"/>
                    <a:pt x="807" y="169"/>
                    <a:pt x="808" y="169"/>
                  </a:cubicBezTo>
                  <a:cubicBezTo>
                    <a:pt x="810" y="159"/>
                    <a:pt x="818" y="150"/>
                    <a:pt x="820" y="140"/>
                  </a:cubicBezTo>
                  <a:cubicBezTo>
                    <a:pt x="823" y="126"/>
                    <a:pt x="823" y="111"/>
                    <a:pt x="826" y="96"/>
                  </a:cubicBezTo>
                  <a:cubicBezTo>
                    <a:pt x="828" y="86"/>
                    <a:pt x="829" y="76"/>
                    <a:pt x="829" y="66"/>
                  </a:cubicBezTo>
                  <a:cubicBezTo>
                    <a:pt x="829" y="51"/>
                    <a:pt x="827" y="37"/>
                    <a:pt x="822" y="23"/>
                  </a:cubicBezTo>
                  <a:cubicBezTo>
                    <a:pt x="828" y="25"/>
                    <a:pt x="832" y="32"/>
                    <a:pt x="833" y="46"/>
                  </a:cubicBezTo>
                  <a:cubicBezTo>
                    <a:pt x="833" y="69"/>
                    <a:pt x="832" y="93"/>
                    <a:pt x="834" y="116"/>
                  </a:cubicBezTo>
                  <a:cubicBezTo>
                    <a:pt x="836" y="143"/>
                    <a:pt x="821" y="197"/>
                    <a:pt x="856" y="209"/>
                  </a:cubicBezTo>
                  <a:cubicBezTo>
                    <a:pt x="859" y="209"/>
                    <a:pt x="862" y="209"/>
                    <a:pt x="865" y="209"/>
                  </a:cubicBezTo>
                  <a:cubicBezTo>
                    <a:pt x="874" y="209"/>
                    <a:pt x="883" y="207"/>
                    <a:pt x="891" y="203"/>
                  </a:cubicBezTo>
                  <a:cubicBezTo>
                    <a:pt x="892" y="202"/>
                    <a:pt x="892" y="202"/>
                    <a:pt x="893" y="201"/>
                  </a:cubicBezTo>
                  <a:cubicBezTo>
                    <a:pt x="923" y="187"/>
                    <a:pt x="936" y="194"/>
                    <a:pt x="961" y="206"/>
                  </a:cubicBezTo>
                  <a:cubicBezTo>
                    <a:pt x="961" y="207"/>
                    <a:pt x="961" y="208"/>
                    <a:pt x="962" y="209"/>
                  </a:cubicBezTo>
                  <a:cubicBezTo>
                    <a:pt x="962" y="210"/>
                    <a:pt x="963" y="211"/>
                    <a:pt x="965" y="212"/>
                  </a:cubicBezTo>
                  <a:cubicBezTo>
                    <a:pt x="966" y="213"/>
                    <a:pt x="968" y="214"/>
                    <a:pt x="969" y="215"/>
                  </a:cubicBezTo>
                  <a:cubicBezTo>
                    <a:pt x="982" y="222"/>
                    <a:pt x="996" y="227"/>
                    <a:pt x="1010" y="229"/>
                  </a:cubicBezTo>
                  <a:cubicBezTo>
                    <a:pt x="1039" y="235"/>
                    <a:pt x="1056" y="275"/>
                    <a:pt x="1072" y="293"/>
                  </a:cubicBezTo>
                  <a:cubicBezTo>
                    <a:pt x="1090" y="310"/>
                    <a:pt x="1105" y="329"/>
                    <a:pt x="1119" y="349"/>
                  </a:cubicBezTo>
                  <a:cubicBezTo>
                    <a:pt x="1130" y="366"/>
                    <a:pt x="1152" y="386"/>
                    <a:pt x="1156" y="406"/>
                  </a:cubicBezTo>
                  <a:cubicBezTo>
                    <a:pt x="1160" y="426"/>
                    <a:pt x="1182" y="442"/>
                    <a:pt x="1189" y="460"/>
                  </a:cubicBezTo>
                  <a:cubicBezTo>
                    <a:pt x="1196" y="476"/>
                    <a:pt x="1199" y="492"/>
                    <a:pt x="1199" y="509"/>
                  </a:cubicBezTo>
                  <a:cubicBezTo>
                    <a:pt x="1199" y="510"/>
                    <a:pt x="1199" y="511"/>
                    <a:pt x="1199" y="512"/>
                  </a:cubicBezTo>
                  <a:cubicBezTo>
                    <a:pt x="1199" y="550"/>
                    <a:pt x="1199" y="600"/>
                    <a:pt x="1170" y="628"/>
                  </a:cubicBezTo>
                  <a:cubicBezTo>
                    <a:pt x="1168" y="629"/>
                    <a:pt x="1166" y="631"/>
                    <a:pt x="1164" y="632"/>
                  </a:cubicBezTo>
                  <a:cubicBezTo>
                    <a:pt x="1163" y="631"/>
                    <a:pt x="1162" y="631"/>
                    <a:pt x="1161" y="630"/>
                  </a:cubicBezTo>
                  <a:cubicBezTo>
                    <a:pt x="1160" y="629"/>
                    <a:pt x="1159" y="629"/>
                    <a:pt x="1157" y="629"/>
                  </a:cubicBezTo>
                  <a:cubicBezTo>
                    <a:pt x="1156" y="629"/>
                    <a:pt x="1156" y="629"/>
                    <a:pt x="1155" y="629"/>
                  </a:cubicBezTo>
                  <a:cubicBezTo>
                    <a:pt x="1151" y="630"/>
                    <a:pt x="1148" y="632"/>
                    <a:pt x="1145" y="633"/>
                  </a:cubicBezTo>
                  <a:cubicBezTo>
                    <a:pt x="1150" y="628"/>
                    <a:pt x="1154" y="622"/>
                    <a:pt x="1158" y="616"/>
                  </a:cubicBezTo>
                  <a:cubicBezTo>
                    <a:pt x="1161" y="613"/>
                    <a:pt x="1163" y="609"/>
                    <a:pt x="1166" y="604"/>
                  </a:cubicBezTo>
                  <a:cubicBezTo>
                    <a:pt x="1174" y="590"/>
                    <a:pt x="1180" y="573"/>
                    <a:pt x="1180" y="555"/>
                  </a:cubicBezTo>
                  <a:lnTo>
                    <a:pt x="1180" y="554"/>
                  </a:lnTo>
                  <a:cubicBezTo>
                    <a:pt x="1179" y="553"/>
                    <a:pt x="1179" y="554"/>
                    <a:pt x="1178" y="553"/>
                  </a:cubicBezTo>
                  <a:cubicBezTo>
                    <a:pt x="1177" y="552"/>
                    <a:pt x="1177" y="552"/>
                    <a:pt x="1177" y="552"/>
                  </a:cubicBezTo>
                  <a:cubicBezTo>
                    <a:pt x="1176" y="552"/>
                    <a:pt x="1176" y="552"/>
                    <a:pt x="1175" y="553"/>
                  </a:cubicBezTo>
                  <a:cubicBezTo>
                    <a:pt x="1175" y="553"/>
                    <a:pt x="1174" y="553"/>
                    <a:pt x="1174" y="554"/>
                  </a:cubicBezTo>
                  <a:cubicBezTo>
                    <a:pt x="1170" y="562"/>
                    <a:pt x="1166" y="570"/>
                    <a:pt x="1162" y="577"/>
                  </a:cubicBezTo>
                  <a:cubicBezTo>
                    <a:pt x="1157" y="585"/>
                    <a:pt x="1152" y="593"/>
                    <a:pt x="1146" y="601"/>
                  </a:cubicBezTo>
                  <a:cubicBezTo>
                    <a:pt x="1134" y="619"/>
                    <a:pt x="1118" y="634"/>
                    <a:pt x="1099" y="646"/>
                  </a:cubicBezTo>
                  <a:cubicBezTo>
                    <a:pt x="1099" y="646"/>
                    <a:pt x="1098" y="647"/>
                    <a:pt x="1097" y="648"/>
                  </a:cubicBezTo>
                  <a:lnTo>
                    <a:pt x="1090" y="648"/>
                  </a:lnTo>
                  <a:lnTo>
                    <a:pt x="1092" y="645"/>
                  </a:lnTo>
                  <a:cubicBezTo>
                    <a:pt x="1099" y="638"/>
                    <a:pt x="1105" y="630"/>
                    <a:pt x="1110" y="621"/>
                  </a:cubicBezTo>
                  <a:cubicBezTo>
                    <a:pt x="1112" y="619"/>
                    <a:pt x="1113" y="616"/>
                    <a:pt x="1114" y="613"/>
                  </a:cubicBezTo>
                  <a:cubicBezTo>
                    <a:pt x="1117" y="606"/>
                    <a:pt x="1121" y="599"/>
                    <a:pt x="1125" y="592"/>
                  </a:cubicBezTo>
                  <a:cubicBezTo>
                    <a:pt x="1125" y="592"/>
                    <a:pt x="1125" y="591"/>
                    <a:pt x="1126" y="591"/>
                  </a:cubicBezTo>
                  <a:cubicBezTo>
                    <a:pt x="1129" y="585"/>
                    <a:pt x="1131" y="579"/>
                    <a:pt x="1134" y="573"/>
                  </a:cubicBezTo>
                  <a:cubicBezTo>
                    <a:pt x="1134" y="571"/>
                    <a:pt x="1135" y="553"/>
                    <a:pt x="1138" y="553"/>
                  </a:cubicBezTo>
                  <a:cubicBezTo>
                    <a:pt x="1139" y="553"/>
                    <a:pt x="1139" y="552"/>
                    <a:pt x="1139" y="552"/>
                  </a:cubicBezTo>
                  <a:cubicBezTo>
                    <a:pt x="1139" y="551"/>
                    <a:pt x="1139" y="551"/>
                    <a:pt x="1139" y="551"/>
                  </a:cubicBezTo>
                  <a:lnTo>
                    <a:pt x="1138" y="550"/>
                  </a:lnTo>
                  <a:lnTo>
                    <a:pt x="1135" y="550"/>
                  </a:lnTo>
                  <a:cubicBezTo>
                    <a:pt x="1134" y="550"/>
                    <a:pt x="1134" y="550"/>
                    <a:pt x="1134" y="550"/>
                  </a:cubicBezTo>
                  <a:cubicBezTo>
                    <a:pt x="1134" y="551"/>
                    <a:pt x="1134" y="551"/>
                    <a:pt x="1133" y="551"/>
                  </a:cubicBezTo>
                  <a:cubicBezTo>
                    <a:pt x="1130" y="560"/>
                    <a:pt x="1126" y="568"/>
                    <a:pt x="1121" y="576"/>
                  </a:cubicBezTo>
                  <a:cubicBezTo>
                    <a:pt x="1114" y="588"/>
                    <a:pt x="1106" y="600"/>
                    <a:pt x="1096" y="610"/>
                  </a:cubicBezTo>
                  <a:cubicBezTo>
                    <a:pt x="1086" y="624"/>
                    <a:pt x="1075" y="636"/>
                    <a:pt x="1063" y="648"/>
                  </a:cubicBezTo>
                  <a:lnTo>
                    <a:pt x="1056" y="648"/>
                  </a:lnTo>
                  <a:lnTo>
                    <a:pt x="1055" y="648"/>
                  </a:lnTo>
                  <a:cubicBezTo>
                    <a:pt x="1052" y="648"/>
                    <a:pt x="1048" y="647"/>
                    <a:pt x="1044" y="646"/>
                  </a:cubicBezTo>
                  <a:cubicBezTo>
                    <a:pt x="1050" y="641"/>
                    <a:pt x="1054" y="636"/>
                    <a:pt x="1058" y="630"/>
                  </a:cubicBezTo>
                  <a:cubicBezTo>
                    <a:pt x="1075" y="604"/>
                    <a:pt x="1103" y="571"/>
                    <a:pt x="1101" y="537"/>
                  </a:cubicBezTo>
                  <a:lnTo>
                    <a:pt x="1101" y="536"/>
                  </a:lnTo>
                  <a:cubicBezTo>
                    <a:pt x="1100" y="536"/>
                    <a:pt x="1100" y="535"/>
                    <a:pt x="1100" y="535"/>
                  </a:cubicBezTo>
                  <a:cubicBezTo>
                    <a:pt x="1099" y="535"/>
                    <a:pt x="1099" y="535"/>
                    <a:pt x="1099" y="535"/>
                  </a:cubicBezTo>
                  <a:cubicBezTo>
                    <a:pt x="1098" y="535"/>
                    <a:pt x="1098" y="535"/>
                    <a:pt x="1097" y="535"/>
                  </a:cubicBezTo>
                  <a:cubicBezTo>
                    <a:pt x="1097" y="535"/>
                    <a:pt x="1097" y="536"/>
                    <a:pt x="1096" y="536"/>
                  </a:cubicBezTo>
                  <a:lnTo>
                    <a:pt x="1096" y="537"/>
                  </a:lnTo>
                  <a:cubicBezTo>
                    <a:pt x="1089" y="565"/>
                    <a:pt x="1065" y="587"/>
                    <a:pt x="1048" y="610"/>
                  </a:cubicBezTo>
                  <a:cubicBezTo>
                    <a:pt x="1042" y="619"/>
                    <a:pt x="1034" y="627"/>
                    <a:pt x="1025" y="634"/>
                  </a:cubicBezTo>
                  <a:cubicBezTo>
                    <a:pt x="1024" y="635"/>
                    <a:pt x="1022" y="636"/>
                    <a:pt x="1021" y="636"/>
                  </a:cubicBezTo>
                  <a:cubicBezTo>
                    <a:pt x="1017" y="639"/>
                    <a:pt x="1012" y="641"/>
                    <a:pt x="1007" y="641"/>
                  </a:cubicBezTo>
                  <a:lnTo>
                    <a:pt x="991" y="641"/>
                  </a:lnTo>
                  <a:cubicBezTo>
                    <a:pt x="1000" y="633"/>
                    <a:pt x="1009" y="627"/>
                    <a:pt x="1018" y="618"/>
                  </a:cubicBezTo>
                  <a:cubicBezTo>
                    <a:pt x="1023" y="613"/>
                    <a:pt x="1026" y="605"/>
                    <a:pt x="1032" y="599"/>
                  </a:cubicBezTo>
                  <a:cubicBezTo>
                    <a:pt x="1032" y="599"/>
                    <a:pt x="1032" y="598"/>
                    <a:pt x="1033" y="597"/>
                  </a:cubicBezTo>
                  <a:cubicBezTo>
                    <a:pt x="1035" y="594"/>
                    <a:pt x="1036" y="591"/>
                    <a:pt x="1036" y="588"/>
                  </a:cubicBezTo>
                  <a:cubicBezTo>
                    <a:pt x="1036" y="587"/>
                    <a:pt x="1036" y="587"/>
                    <a:pt x="1036" y="586"/>
                  </a:cubicBezTo>
                  <a:cubicBezTo>
                    <a:pt x="1036" y="583"/>
                    <a:pt x="1031" y="582"/>
                    <a:pt x="1030" y="585"/>
                  </a:cubicBezTo>
                  <a:cubicBezTo>
                    <a:pt x="1029" y="588"/>
                    <a:pt x="1021" y="591"/>
                    <a:pt x="1017" y="593"/>
                  </a:cubicBezTo>
                  <a:cubicBezTo>
                    <a:pt x="1009" y="596"/>
                    <a:pt x="1004" y="604"/>
                    <a:pt x="998" y="608"/>
                  </a:cubicBezTo>
                  <a:cubicBezTo>
                    <a:pt x="986" y="616"/>
                    <a:pt x="975" y="625"/>
                    <a:pt x="965" y="635"/>
                  </a:cubicBezTo>
                  <a:cubicBezTo>
                    <a:pt x="964" y="636"/>
                    <a:pt x="964" y="637"/>
                    <a:pt x="964" y="638"/>
                  </a:cubicBezTo>
                  <a:lnTo>
                    <a:pt x="952" y="635"/>
                  </a:lnTo>
                  <a:cubicBezTo>
                    <a:pt x="962" y="625"/>
                    <a:pt x="975" y="615"/>
                    <a:pt x="985" y="607"/>
                  </a:cubicBezTo>
                  <a:cubicBezTo>
                    <a:pt x="996" y="597"/>
                    <a:pt x="1005" y="586"/>
                    <a:pt x="1013" y="573"/>
                  </a:cubicBezTo>
                  <a:cubicBezTo>
                    <a:pt x="1024" y="554"/>
                    <a:pt x="1031" y="533"/>
                    <a:pt x="1033" y="511"/>
                  </a:cubicBezTo>
                  <a:lnTo>
                    <a:pt x="1032" y="510"/>
                  </a:lnTo>
                  <a:cubicBezTo>
                    <a:pt x="1031" y="509"/>
                    <a:pt x="1032" y="509"/>
                    <a:pt x="1031" y="508"/>
                  </a:cubicBezTo>
                  <a:lnTo>
                    <a:pt x="1030" y="508"/>
                  </a:lnTo>
                  <a:cubicBezTo>
                    <a:pt x="1029" y="508"/>
                    <a:pt x="1028" y="508"/>
                    <a:pt x="1028" y="508"/>
                  </a:cubicBezTo>
                  <a:cubicBezTo>
                    <a:pt x="1027" y="509"/>
                    <a:pt x="1027" y="509"/>
                    <a:pt x="1027" y="510"/>
                  </a:cubicBezTo>
                  <a:lnTo>
                    <a:pt x="1026" y="511"/>
                  </a:lnTo>
                  <a:cubicBezTo>
                    <a:pt x="1024" y="518"/>
                    <a:pt x="1021" y="524"/>
                    <a:pt x="1018" y="530"/>
                  </a:cubicBezTo>
                  <a:cubicBezTo>
                    <a:pt x="1016" y="533"/>
                    <a:pt x="1014" y="536"/>
                    <a:pt x="1012" y="539"/>
                  </a:cubicBezTo>
                  <a:cubicBezTo>
                    <a:pt x="1009" y="549"/>
                    <a:pt x="1004" y="559"/>
                    <a:pt x="999" y="568"/>
                  </a:cubicBezTo>
                  <a:cubicBezTo>
                    <a:pt x="997" y="571"/>
                    <a:pt x="995" y="575"/>
                    <a:pt x="993" y="578"/>
                  </a:cubicBezTo>
                  <a:cubicBezTo>
                    <a:pt x="982" y="590"/>
                    <a:pt x="970" y="601"/>
                    <a:pt x="958" y="612"/>
                  </a:cubicBezTo>
                  <a:cubicBezTo>
                    <a:pt x="950" y="617"/>
                    <a:pt x="942" y="624"/>
                    <a:pt x="935" y="631"/>
                  </a:cubicBezTo>
                  <a:lnTo>
                    <a:pt x="931" y="630"/>
                  </a:lnTo>
                  <a:lnTo>
                    <a:pt x="937" y="626"/>
                  </a:lnTo>
                  <a:cubicBezTo>
                    <a:pt x="946" y="618"/>
                    <a:pt x="949" y="606"/>
                    <a:pt x="958" y="599"/>
                  </a:cubicBezTo>
                  <a:cubicBezTo>
                    <a:pt x="964" y="594"/>
                    <a:pt x="965" y="585"/>
                    <a:pt x="970" y="579"/>
                  </a:cubicBezTo>
                  <a:cubicBezTo>
                    <a:pt x="974" y="573"/>
                    <a:pt x="970" y="573"/>
                    <a:pt x="976" y="567"/>
                  </a:cubicBezTo>
                  <a:cubicBezTo>
                    <a:pt x="978" y="565"/>
                    <a:pt x="979" y="562"/>
                    <a:pt x="981" y="560"/>
                  </a:cubicBezTo>
                  <a:cubicBezTo>
                    <a:pt x="982" y="559"/>
                    <a:pt x="982" y="557"/>
                    <a:pt x="983" y="556"/>
                  </a:cubicBezTo>
                  <a:cubicBezTo>
                    <a:pt x="983" y="555"/>
                    <a:pt x="983" y="555"/>
                    <a:pt x="983" y="554"/>
                  </a:cubicBezTo>
                  <a:lnTo>
                    <a:pt x="983" y="553"/>
                  </a:lnTo>
                  <a:cubicBezTo>
                    <a:pt x="983" y="552"/>
                    <a:pt x="982" y="552"/>
                    <a:pt x="982" y="552"/>
                  </a:cubicBezTo>
                  <a:cubicBezTo>
                    <a:pt x="982" y="551"/>
                    <a:pt x="981" y="551"/>
                    <a:pt x="980" y="551"/>
                  </a:cubicBezTo>
                  <a:cubicBezTo>
                    <a:pt x="980" y="551"/>
                    <a:pt x="979" y="551"/>
                    <a:pt x="979" y="552"/>
                  </a:cubicBezTo>
                  <a:cubicBezTo>
                    <a:pt x="979" y="552"/>
                    <a:pt x="978" y="552"/>
                    <a:pt x="978" y="553"/>
                  </a:cubicBezTo>
                  <a:cubicBezTo>
                    <a:pt x="974" y="558"/>
                    <a:pt x="966" y="564"/>
                    <a:pt x="964" y="570"/>
                  </a:cubicBezTo>
                  <a:cubicBezTo>
                    <a:pt x="962" y="576"/>
                    <a:pt x="956" y="580"/>
                    <a:pt x="953" y="585"/>
                  </a:cubicBezTo>
                  <a:cubicBezTo>
                    <a:pt x="950" y="591"/>
                    <a:pt x="940" y="596"/>
                    <a:pt x="936" y="601"/>
                  </a:cubicBezTo>
                  <a:cubicBezTo>
                    <a:pt x="932" y="606"/>
                    <a:pt x="928" y="609"/>
                    <a:pt x="923" y="612"/>
                  </a:cubicBezTo>
                  <a:cubicBezTo>
                    <a:pt x="920" y="614"/>
                    <a:pt x="917" y="615"/>
                    <a:pt x="913" y="616"/>
                  </a:cubicBezTo>
                  <a:cubicBezTo>
                    <a:pt x="912" y="616"/>
                    <a:pt x="911" y="617"/>
                    <a:pt x="910" y="617"/>
                  </a:cubicBezTo>
                  <a:cubicBezTo>
                    <a:pt x="909" y="618"/>
                    <a:pt x="909" y="618"/>
                    <a:pt x="908" y="618"/>
                  </a:cubicBezTo>
                  <a:cubicBezTo>
                    <a:pt x="905" y="617"/>
                    <a:pt x="903" y="614"/>
                    <a:pt x="900" y="612"/>
                  </a:cubicBezTo>
                  <a:cubicBezTo>
                    <a:pt x="912" y="603"/>
                    <a:pt x="921" y="592"/>
                    <a:pt x="929" y="579"/>
                  </a:cubicBezTo>
                  <a:cubicBezTo>
                    <a:pt x="932" y="574"/>
                    <a:pt x="934" y="568"/>
                    <a:pt x="937" y="562"/>
                  </a:cubicBezTo>
                  <a:cubicBezTo>
                    <a:pt x="945" y="534"/>
                    <a:pt x="956" y="506"/>
                    <a:pt x="968" y="480"/>
                  </a:cubicBezTo>
                  <a:cubicBezTo>
                    <a:pt x="968" y="478"/>
                    <a:pt x="967" y="477"/>
                    <a:pt x="966" y="478"/>
                  </a:cubicBezTo>
                  <a:cubicBezTo>
                    <a:pt x="960" y="495"/>
                    <a:pt x="953" y="512"/>
                    <a:pt x="944" y="527"/>
                  </a:cubicBezTo>
                  <a:cubicBezTo>
                    <a:pt x="940" y="534"/>
                    <a:pt x="936" y="541"/>
                    <a:pt x="931" y="548"/>
                  </a:cubicBezTo>
                  <a:cubicBezTo>
                    <a:pt x="926" y="553"/>
                    <a:pt x="926" y="560"/>
                    <a:pt x="921" y="565"/>
                  </a:cubicBezTo>
                  <a:cubicBezTo>
                    <a:pt x="908" y="575"/>
                    <a:pt x="898" y="588"/>
                    <a:pt x="886" y="599"/>
                  </a:cubicBezTo>
                  <a:cubicBezTo>
                    <a:pt x="883" y="596"/>
                    <a:pt x="879" y="593"/>
                    <a:pt x="875" y="590"/>
                  </a:cubicBezTo>
                  <a:cubicBezTo>
                    <a:pt x="883" y="575"/>
                    <a:pt x="894" y="562"/>
                    <a:pt x="902" y="546"/>
                  </a:cubicBezTo>
                  <a:cubicBezTo>
                    <a:pt x="905" y="536"/>
                    <a:pt x="908" y="526"/>
                    <a:pt x="911" y="516"/>
                  </a:cubicBezTo>
                  <a:cubicBezTo>
                    <a:pt x="914" y="507"/>
                    <a:pt x="917" y="499"/>
                    <a:pt x="920" y="490"/>
                  </a:cubicBezTo>
                  <a:cubicBezTo>
                    <a:pt x="922" y="487"/>
                    <a:pt x="917" y="485"/>
                    <a:pt x="916" y="488"/>
                  </a:cubicBezTo>
                  <a:cubicBezTo>
                    <a:pt x="908" y="505"/>
                    <a:pt x="900" y="523"/>
                    <a:pt x="890" y="539"/>
                  </a:cubicBezTo>
                  <a:cubicBezTo>
                    <a:pt x="888" y="544"/>
                    <a:pt x="885" y="548"/>
                    <a:pt x="882" y="552"/>
                  </a:cubicBezTo>
                  <a:cubicBezTo>
                    <a:pt x="875" y="562"/>
                    <a:pt x="866" y="572"/>
                    <a:pt x="859" y="581"/>
                  </a:cubicBezTo>
                  <a:lnTo>
                    <a:pt x="851" y="578"/>
                  </a:lnTo>
                  <a:cubicBezTo>
                    <a:pt x="853" y="575"/>
                    <a:pt x="855" y="572"/>
                    <a:pt x="857" y="569"/>
                  </a:cubicBezTo>
                  <a:cubicBezTo>
                    <a:pt x="860" y="565"/>
                    <a:pt x="862" y="559"/>
                    <a:pt x="863" y="554"/>
                  </a:cubicBezTo>
                  <a:cubicBezTo>
                    <a:pt x="870" y="533"/>
                    <a:pt x="883" y="516"/>
                    <a:pt x="889" y="495"/>
                  </a:cubicBezTo>
                  <a:cubicBezTo>
                    <a:pt x="889" y="492"/>
                    <a:pt x="892" y="470"/>
                    <a:pt x="893" y="469"/>
                  </a:cubicBezTo>
                  <a:cubicBezTo>
                    <a:pt x="894" y="469"/>
                    <a:pt x="895" y="463"/>
                    <a:pt x="891" y="463"/>
                  </a:cubicBezTo>
                  <a:lnTo>
                    <a:pt x="889" y="463"/>
                  </a:lnTo>
                  <a:lnTo>
                    <a:pt x="888" y="464"/>
                  </a:lnTo>
                  <a:cubicBezTo>
                    <a:pt x="887" y="465"/>
                    <a:pt x="887" y="464"/>
                    <a:pt x="886" y="465"/>
                  </a:cubicBezTo>
                  <a:cubicBezTo>
                    <a:pt x="879" y="486"/>
                    <a:pt x="869" y="506"/>
                    <a:pt x="858" y="524"/>
                  </a:cubicBezTo>
                  <a:cubicBezTo>
                    <a:pt x="855" y="531"/>
                    <a:pt x="845" y="564"/>
                    <a:pt x="837" y="566"/>
                  </a:cubicBezTo>
                  <a:cubicBezTo>
                    <a:pt x="837" y="566"/>
                    <a:pt x="836" y="566"/>
                    <a:pt x="835" y="567"/>
                  </a:cubicBezTo>
                  <a:lnTo>
                    <a:pt x="834" y="567"/>
                  </a:lnTo>
                  <a:lnTo>
                    <a:pt x="824" y="559"/>
                  </a:lnTo>
                  <a:cubicBezTo>
                    <a:pt x="825" y="556"/>
                    <a:pt x="827" y="554"/>
                    <a:pt x="829" y="551"/>
                  </a:cubicBezTo>
                  <a:cubicBezTo>
                    <a:pt x="830" y="550"/>
                    <a:pt x="831" y="549"/>
                    <a:pt x="832" y="548"/>
                  </a:cubicBezTo>
                  <a:cubicBezTo>
                    <a:pt x="835" y="542"/>
                    <a:pt x="837" y="536"/>
                    <a:pt x="839" y="530"/>
                  </a:cubicBezTo>
                  <a:cubicBezTo>
                    <a:pt x="843" y="518"/>
                    <a:pt x="853" y="506"/>
                    <a:pt x="852" y="492"/>
                  </a:cubicBezTo>
                  <a:lnTo>
                    <a:pt x="851" y="492"/>
                  </a:lnTo>
                  <a:cubicBezTo>
                    <a:pt x="851" y="491"/>
                    <a:pt x="851" y="491"/>
                    <a:pt x="851" y="491"/>
                  </a:cubicBezTo>
                  <a:cubicBezTo>
                    <a:pt x="850" y="491"/>
                    <a:pt x="850" y="491"/>
                    <a:pt x="849" y="491"/>
                  </a:cubicBezTo>
                  <a:lnTo>
                    <a:pt x="848" y="491"/>
                  </a:lnTo>
                  <a:cubicBezTo>
                    <a:pt x="848" y="491"/>
                    <a:pt x="847" y="491"/>
                    <a:pt x="847" y="492"/>
                  </a:cubicBezTo>
                  <a:cubicBezTo>
                    <a:pt x="847" y="500"/>
                    <a:pt x="840" y="507"/>
                    <a:pt x="835" y="512"/>
                  </a:cubicBezTo>
                  <a:cubicBezTo>
                    <a:pt x="831" y="516"/>
                    <a:pt x="828" y="521"/>
                    <a:pt x="825" y="525"/>
                  </a:cubicBezTo>
                  <a:cubicBezTo>
                    <a:pt x="824" y="527"/>
                    <a:pt x="823" y="529"/>
                    <a:pt x="822" y="532"/>
                  </a:cubicBezTo>
                  <a:cubicBezTo>
                    <a:pt x="819" y="538"/>
                    <a:pt x="813" y="544"/>
                    <a:pt x="809" y="550"/>
                  </a:cubicBezTo>
                  <a:cubicBezTo>
                    <a:pt x="807" y="549"/>
                    <a:pt x="805" y="549"/>
                    <a:pt x="803" y="549"/>
                  </a:cubicBezTo>
                  <a:lnTo>
                    <a:pt x="796" y="549"/>
                  </a:lnTo>
                  <a:cubicBezTo>
                    <a:pt x="802" y="538"/>
                    <a:pt x="807" y="524"/>
                    <a:pt x="812" y="516"/>
                  </a:cubicBezTo>
                  <a:cubicBezTo>
                    <a:pt x="821" y="497"/>
                    <a:pt x="828" y="477"/>
                    <a:pt x="831" y="456"/>
                  </a:cubicBezTo>
                  <a:cubicBezTo>
                    <a:pt x="834" y="441"/>
                    <a:pt x="828" y="417"/>
                    <a:pt x="835" y="404"/>
                  </a:cubicBezTo>
                  <a:cubicBezTo>
                    <a:pt x="835" y="403"/>
                    <a:pt x="834" y="402"/>
                    <a:pt x="833" y="403"/>
                  </a:cubicBezTo>
                  <a:cubicBezTo>
                    <a:pt x="822" y="424"/>
                    <a:pt x="815" y="446"/>
                    <a:pt x="812" y="469"/>
                  </a:cubicBezTo>
                  <a:cubicBezTo>
                    <a:pt x="810" y="477"/>
                    <a:pt x="785" y="546"/>
                    <a:pt x="771" y="548"/>
                  </a:cubicBezTo>
                  <a:cubicBezTo>
                    <a:pt x="766" y="547"/>
                    <a:pt x="760" y="546"/>
                    <a:pt x="755" y="544"/>
                  </a:cubicBezTo>
                  <a:cubicBezTo>
                    <a:pt x="758" y="538"/>
                    <a:pt x="760" y="531"/>
                    <a:pt x="762" y="524"/>
                  </a:cubicBezTo>
                  <a:cubicBezTo>
                    <a:pt x="764" y="518"/>
                    <a:pt x="767" y="511"/>
                    <a:pt x="768" y="505"/>
                  </a:cubicBezTo>
                  <a:cubicBezTo>
                    <a:pt x="769" y="500"/>
                    <a:pt x="769" y="495"/>
                    <a:pt x="769" y="490"/>
                  </a:cubicBezTo>
                  <a:cubicBezTo>
                    <a:pt x="769" y="485"/>
                    <a:pt x="769" y="480"/>
                    <a:pt x="768" y="475"/>
                  </a:cubicBezTo>
                  <a:cubicBezTo>
                    <a:pt x="768" y="471"/>
                    <a:pt x="763" y="472"/>
                    <a:pt x="763" y="475"/>
                  </a:cubicBezTo>
                  <a:cubicBezTo>
                    <a:pt x="758" y="492"/>
                    <a:pt x="751" y="509"/>
                    <a:pt x="742" y="524"/>
                  </a:cubicBezTo>
                  <a:cubicBezTo>
                    <a:pt x="741" y="526"/>
                    <a:pt x="741" y="527"/>
                    <a:pt x="740" y="529"/>
                  </a:cubicBezTo>
                  <a:cubicBezTo>
                    <a:pt x="739" y="532"/>
                    <a:pt x="737" y="533"/>
                    <a:pt x="736" y="535"/>
                  </a:cubicBezTo>
                  <a:lnTo>
                    <a:pt x="729" y="535"/>
                  </a:lnTo>
                  <a:lnTo>
                    <a:pt x="728" y="535"/>
                  </a:lnTo>
                  <a:cubicBezTo>
                    <a:pt x="732" y="523"/>
                    <a:pt x="733" y="510"/>
                    <a:pt x="736" y="498"/>
                  </a:cubicBezTo>
                  <a:cubicBezTo>
                    <a:pt x="739" y="487"/>
                    <a:pt x="737" y="473"/>
                    <a:pt x="740" y="459"/>
                  </a:cubicBezTo>
                  <a:cubicBezTo>
                    <a:pt x="741" y="451"/>
                    <a:pt x="742" y="444"/>
                    <a:pt x="742" y="436"/>
                  </a:cubicBezTo>
                  <a:cubicBezTo>
                    <a:pt x="742" y="431"/>
                    <a:pt x="741" y="425"/>
                    <a:pt x="741" y="420"/>
                  </a:cubicBezTo>
                  <a:cubicBezTo>
                    <a:pt x="741" y="420"/>
                    <a:pt x="742" y="420"/>
                    <a:pt x="741" y="419"/>
                  </a:cubicBezTo>
                  <a:cubicBezTo>
                    <a:pt x="740" y="418"/>
                    <a:pt x="740" y="419"/>
                    <a:pt x="740" y="419"/>
                  </a:cubicBezTo>
                  <a:lnTo>
                    <a:pt x="739" y="419"/>
                  </a:lnTo>
                  <a:lnTo>
                    <a:pt x="738" y="419"/>
                  </a:lnTo>
                  <a:cubicBezTo>
                    <a:pt x="738" y="420"/>
                    <a:pt x="738" y="420"/>
                    <a:pt x="738" y="420"/>
                  </a:cubicBezTo>
                  <a:cubicBezTo>
                    <a:pt x="736" y="439"/>
                    <a:pt x="728" y="456"/>
                    <a:pt x="727" y="475"/>
                  </a:cubicBezTo>
                  <a:cubicBezTo>
                    <a:pt x="725" y="494"/>
                    <a:pt x="721" y="513"/>
                    <a:pt x="713" y="531"/>
                  </a:cubicBezTo>
                  <a:cubicBezTo>
                    <a:pt x="707" y="531"/>
                    <a:pt x="701" y="532"/>
                    <a:pt x="695" y="534"/>
                  </a:cubicBezTo>
                  <a:lnTo>
                    <a:pt x="694" y="534"/>
                  </a:lnTo>
                  <a:cubicBezTo>
                    <a:pt x="691" y="535"/>
                    <a:pt x="688" y="536"/>
                    <a:pt x="686" y="537"/>
                  </a:cubicBezTo>
                  <a:cubicBezTo>
                    <a:pt x="681" y="539"/>
                    <a:pt x="675" y="540"/>
                    <a:pt x="670" y="540"/>
                  </a:cubicBezTo>
                  <a:cubicBezTo>
                    <a:pt x="687" y="533"/>
                    <a:pt x="694" y="515"/>
                    <a:pt x="695" y="490"/>
                  </a:cubicBezTo>
                  <a:cubicBezTo>
                    <a:pt x="697" y="471"/>
                    <a:pt x="707" y="456"/>
                    <a:pt x="706" y="436"/>
                  </a:cubicBezTo>
                  <a:cubicBezTo>
                    <a:pt x="704" y="411"/>
                    <a:pt x="703" y="386"/>
                    <a:pt x="700" y="361"/>
                  </a:cubicBezTo>
                  <a:cubicBezTo>
                    <a:pt x="700" y="357"/>
                    <a:pt x="694" y="356"/>
                    <a:pt x="693" y="361"/>
                  </a:cubicBezTo>
                  <a:cubicBezTo>
                    <a:pt x="691" y="379"/>
                    <a:pt x="690" y="397"/>
                    <a:pt x="690" y="415"/>
                  </a:cubicBezTo>
                  <a:cubicBezTo>
                    <a:pt x="690" y="419"/>
                    <a:pt x="690" y="424"/>
                    <a:pt x="690" y="428"/>
                  </a:cubicBezTo>
                  <a:cubicBezTo>
                    <a:pt x="691" y="457"/>
                    <a:pt x="681" y="523"/>
                    <a:pt x="646" y="525"/>
                  </a:cubicBezTo>
                  <a:cubicBezTo>
                    <a:pt x="645" y="525"/>
                    <a:pt x="644" y="526"/>
                    <a:pt x="643" y="526"/>
                  </a:cubicBezTo>
                  <a:cubicBezTo>
                    <a:pt x="641" y="527"/>
                    <a:pt x="640" y="528"/>
                    <a:pt x="639" y="530"/>
                  </a:cubicBezTo>
                  <a:cubicBezTo>
                    <a:pt x="639" y="531"/>
                    <a:pt x="638" y="532"/>
                    <a:pt x="638" y="533"/>
                  </a:cubicBezTo>
                  <a:lnTo>
                    <a:pt x="635" y="533"/>
                  </a:lnTo>
                  <a:cubicBezTo>
                    <a:pt x="635" y="527"/>
                    <a:pt x="638" y="520"/>
                    <a:pt x="639" y="513"/>
                  </a:cubicBezTo>
                  <a:cubicBezTo>
                    <a:pt x="639" y="507"/>
                    <a:pt x="641" y="503"/>
                    <a:pt x="642" y="497"/>
                  </a:cubicBezTo>
                  <a:cubicBezTo>
                    <a:pt x="641" y="490"/>
                    <a:pt x="640" y="482"/>
                    <a:pt x="638" y="475"/>
                  </a:cubicBezTo>
                  <a:cubicBezTo>
                    <a:pt x="638" y="471"/>
                    <a:pt x="632" y="472"/>
                    <a:pt x="632" y="475"/>
                  </a:cubicBezTo>
                  <a:cubicBezTo>
                    <a:pt x="629" y="490"/>
                    <a:pt x="621" y="503"/>
                    <a:pt x="620" y="519"/>
                  </a:cubicBezTo>
                  <a:cubicBezTo>
                    <a:pt x="620" y="525"/>
                    <a:pt x="616" y="531"/>
                    <a:pt x="616" y="537"/>
                  </a:cubicBezTo>
                  <a:lnTo>
                    <a:pt x="606" y="540"/>
                  </a:lnTo>
                  <a:cubicBezTo>
                    <a:pt x="606" y="535"/>
                    <a:pt x="606" y="531"/>
                    <a:pt x="606" y="527"/>
                  </a:cubicBezTo>
                  <a:cubicBezTo>
                    <a:pt x="606" y="491"/>
                    <a:pt x="601" y="456"/>
                    <a:pt x="591" y="422"/>
                  </a:cubicBezTo>
                  <a:cubicBezTo>
                    <a:pt x="591" y="421"/>
                    <a:pt x="591" y="421"/>
                    <a:pt x="590" y="421"/>
                  </a:cubicBezTo>
                  <a:lnTo>
                    <a:pt x="590" y="420"/>
                  </a:lnTo>
                  <a:lnTo>
                    <a:pt x="589" y="420"/>
                  </a:lnTo>
                  <a:lnTo>
                    <a:pt x="588" y="420"/>
                  </a:lnTo>
                  <a:lnTo>
                    <a:pt x="588" y="421"/>
                  </a:lnTo>
                  <a:lnTo>
                    <a:pt x="588" y="422"/>
                  </a:lnTo>
                  <a:cubicBezTo>
                    <a:pt x="595" y="459"/>
                    <a:pt x="586" y="500"/>
                    <a:pt x="585" y="540"/>
                  </a:cubicBezTo>
                  <a:lnTo>
                    <a:pt x="573" y="536"/>
                  </a:lnTo>
                  <a:cubicBezTo>
                    <a:pt x="571" y="530"/>
                    <a:pt x="570" y="525"/>
                    <a:pt x="570" y="519"/>
                  </a:cubicBezTo>
                  <a:cubicBezTo>
                    <a:pt x="570" y="516"/>
                    <a:pt x="570" y="514"/>
                    <a:pt x="571" y="511"/>
                  </a:cubicBezTo>
                  <a:cubicBezTo>
                    <a:pt x="582" y="492"/>
                    <a:pt x="568" y="462"/>
                    <a:pt x="564" y="441"/>
                  </a:cubicBezTo>
                  <a:cubicBezTo>
                    <a:pt x="562" y="420"/>
                    <a:pt x="556" y="400"/>
                    <a:pt x="546" y="382"/>
                  </a:cubicBezTo>
                  <a:cubicBezTo>
                    <a:pt x="543" y="378"/>
                    <a:pt x="538" y="382"/>
                    <a:pt x="540" y="385"/>
                  </a:cubicBezTo>
                  <a:cubicBezTo>
                    <a:pt x="550" y="401"/>
                    <a:pt x="546" y="426"/>
                    <a:pt x="549" y="444"/>
                  </a:cubicBezTo>
                  <a:cubicBezTo>
                    <a:pt x="549" y="449"/>
                    <a:pt x="550" y="453"/>
                    <a:pt x="550" y="457"/>
                  </a:cubicBezTo>
                  <a:cubicBezTo>
                    <a:pt x="543" y="444"/>
                    <a:pt x="535" y="430"/>
                    <a:pt x="530" y="416"/>
                  </a:cubicBezTo>
                  <a:cubicBezTo>
                    <a:pt x="514" y="383"/>
                    <a:pt x="503" y="348"/>
                    <a:pt x="498" y="312"/>
                  </a:cubicBezTo>
                  <a:cubicBezTo>
                    <a:pt x="498" y="308"/>
                    <a:pt x="492" y="309"/>
                    <a:pt x="492" y="312"/>
                  </a:cubicBezTo>
                  <a:cubicBezTo>
                    <a:pt x="486" y="380"/>
                    <a:pt x="519" y="439"/>
                    <a:pt x="547" y="499"/>
                  </a:cubicBezTo>
                  <a:cubicBezTo>
                    <a:pt x="547" y="500"/>
                    <a:pt x="547" y="500"/>
                    <a:pt x="547" y="500"/>
                  </a:cubicBezTo>
                  <a:cubicBezTo>
                    <a:pt x="548" y="501"/>
                    <a:pt x="549" y="502"/>
                    <a:pt x="550" y="503"/>
                  </a:cubicBezTo>
                  <a:cubicBezTo>
                    <a:pt x="548" y="508"/>
                    <a:pt x="546" y="513"/>
                    <a:pt x="543" y="518"/>
                  </a:cubicBezTo>
                  <a:cubicBezTo>
                    <a:pt x="542" y="517"/>
                    <a:pt x="540" y="516"/>
                    <a:pt x="538" y="516"/>
                  </a:cubicBezTo>
                  <a:cubicBezTo>
                    <a:pt x="534" y="516"/>
                    <a:pt x="530" y="514"/>
                    <a:pt x="526" y="512"/>
                  </a:cubicBezTo>
                  <a:cubicBezTo>
                    <a:pt x="525" y="512"/>
                    <a:pt x="525" y="512"/>
                    <a:pt x="524" y="511"/>
                  </a:cubicBezTo>
                  <a:cubicBezTo>
                    <a:pt x="520" y="509"/>
                    <a:pt x="514" y="504"/>
                    <a:pt x="514" y="499"/>
                  </a:cubicBezTo>
                  <a:cubicBezTo>
                    <a:pt x="514" y="494"/>
                    <a:pt x="509" y="495"/>
                    <a:pt x="508" y="498"/>
                  </a:cubicBezTo>
                  <a:cubicBezTo>
                    <a:pt x="506" y="507"/>
                    <a:pt x="514" y="518"/>
                    <a:pt x="521" y="523"/>
                  </a:cubicBezTo>
                  <a:cubicBezTo>
                    <a:pt x="522" y="523"/>
                    <a:pt x="523" y="524"/>
                    <a:pt x="523" y="524"/>
                  </a:cubicBezTo>
                  <a:cubicBezTo>
                    <a:pt x="527" y="526"/>
                    <a:pt x="532" y="528"/>
                    <a:pt x="537" y="528"/>
                  </a:cubicBezTo>
                  <a:cubicBezTo>
                    <a:pt x="538" y="528"/>
                    <a:pt x="538" y="528"/>
                    <a:pt x="539" y="528"/>
                  </a:cubicBezTo>
                  <a:cubicBezTo>
                    <a:pt x="538" y="530"/>
                    <a:pt x="537" y="532"/>
                    <a:pt x="535" y="534"/>
                  </a:cubicBezTo>
                  <a:cubicBezTo>
                    <a:pt x="533" y="537"/>
                    <a:pt x="531" y="541"/>
                    <a:pt x="529" y="544"/>
                  </a:cubicBezTo>
                  <a:cubicBezTo>
                    <a:pt x="522" y="534"/>
                    <a:pt x="509" y="535"/>
                    <a:pt x="499" y="527"/>
                  </a:cubicBezTo>
                  <a:cubicBezTo>
                    <a:pt x="491" y="520"/>
                    <a:pt x="484" y="513"/>
                    <a:pt x="477" y="506"/>
                  </a:cubicBezTo>
                  <a:cubicBezTo>
                    <a:pt x="470" y="501"/>
                    <a:pt x="465" y="495"/>
                    <a:pt x="460" y="488"/>
                  </a:cubicBezTo>
                  <a:cubicBezTo>
                    <a:pt x="460" y="487"/>
                    <a:pt x="458" y="488"/>
                    <a:pt x="458" y="490"/>
                  </a:cubicBezTo>
                  <a:cubicBezTo>
                    <a:pt x="459" y="495"/>
                    <a:pt x="462" y="500"/>
                    <a:pt x="464" y="505"/>
                  </a:cubicBezTo>
                  <a:cubicBezTo>
                    <a:pt x="467" y="513"/>
                    <a:pt x="470" y="520"/>
                    <a:pt x="475" y="528"/>
                  </a:cubicBezTo>
                  <a:cubicBezTo>
                    <a:pt x="476" y="530"/>
                    <a:pt x="478" y="533"/>
                    <a:pt x="479" y="535"/>
                  </a:cubicBezTo>
                  <a:cubicBezTo>
                    <a:pt x="484" y="541"/>
                    <a:pt x="489" y="546"/>
                    <a:pt x="495" y="550"/>
                  </a:cubicBezTo>
                  <a:cubicBezTo>
                    <a:pt x="496" y="550"/>
                    <a:pt x="496" y="550"/>
                    <a:pt x="496" y="550"/>
                  </a:cubicBezTo>
                  <a:cubicBezTo>
                    <a:pt x="499" y="552"/>
                    <a:pt x="501" y="553"/>
                    <a:pt x="504" y="554"/>
                  </a:cubicBezTo>
                  <a:cubicBezTo>
                    <a:pt x="506" y="555"/>
                    <a:pt x="509" y="556"/>
                    <a:pt x="512" y="557"/>
                  </a:cubicBezTo>
                  <a:cubicBezTo>
                    <a:pt x="513" y="558"/>
                    <a:pt x="513" y="558"/>
                    <a:pt x="514" y="559"/>
                  </a:cubicBezTo>
                  <a:cubicBezTo>
                    <a:pt x="513" y="560"/>
                    <a:pt x="511" y="561"/>
                    <a:pt x="510" y="562"/>
                  </a:cubicBezTo>
                  <a:cubicBezTo>
                    <a:pt x="507" y="564"/>
                    <a:pt x="505" y="564"/>
                    <a:pt x="502" y="565"/>
                  </a:cubicBezTo>
                  <a:cubicBezTo>
                    <a:pt x="499" y="566"/>
                    <a:pt x="497" y="567"/>
                    <a:pt x="494" y="569"/>
                  </a:cubicBezTo>
                  <a:cubicBezTo>
                    <a:pt x="493" y="569"/>
                    <a:pt x="492" y="569"/>
                    <a:pt x="492" y="569"/>
                  </a:cubicBezTo>
                  <a:cubicBezTo>
                    <a:pt x="491" y="569"/>
                    <a:pt x="490" y="569"/>
                    <a:pt x="489" y="570"/>
                  </a:cubicBezTo>
                  <a:cubicBezTo>
                    <a:pt x="488" y="571"/>
                    <a:pt x="488" y="570"/>
                    <a:pt x="488" y="570"/>
                  </a:cubicBezTo>
                  <a:lnTo>
                    <a:pt x="481" y="576"/>
                  </a:lnTo>
                  <a:cubicBezTo>
                    <a:pt x="470" y="573"/>
                    <a:pt x="460" y="569"/>
                    <a:pt x="450" y="563"/>
                  </a:cubicBezTo>
                  <a:cubicBezTo>
                    <a:pt x="441" y="558"/>
                    <a:pt x="433" y="552"/>
                    <a:pt x="426" y="545"/>
                  </a:cubicBezTo>
                  <a:cubicBezTo>
                    <a:pt x="411" y="530"/>
                    <a:pt x="402" y="510"/>
                    <a:pt x="386" y="497"/>
                  </a:cubicBezTo>
                  <a:cubicBezTo>
                    <a:pt x="383" y="494"/>
                    <a:pt x="380" y="499"/>
                    <a:pt x="382" y="501"/>
                  </a:cubicBezTo>
                  <a:cubicBezTo>
                    <a:pt x="386" y="506"/>
                    <a:pt x="389" y="511"/>
                    <a:pt x="392" y="516"/>
                  </a:cubicBezTo>
                  <a:cubicBezTo>
                    <a:pt x="396" y="523"/>
                    <a:pt x="399" y="530"/>
                    <a:pt x="402" y="536"/>
                  </a:cubicBezTo>
                  <a:cubicBezTo>
                    <a:pt x="402" y="537"/>
                    <a:pt x="402" y="537"/>
                    <a:pt x="403" y="538"/>
                  </a:cubicBezTo>
                  <a:cubicBezTo>
                    <a:pt x="408" y="548"/>
                    <a:pt x="416" y="557"/>
                    <a:pt x="425" y="566"/>
                  </a:cubicBezTo>
                  <a:cubicBezTo>
                    <a:pt x="432" y="573"/>
                    <a:pt x="441" y="580"/>
                    <a:pt x="450" y="585"/>
                  </a:cubicBezTo>
                  <a:cubicBezTo>
                    <a:pt x="454" y="587"/>
                    <a:pt x="457" y="589"/>
                    <a:pt x="461" y="591"/>
                  </a:cubicBezTo>
                  <a:lnTo>
                    <a:pt x="449" y="600"/>
                  </a:lnTo>
                  <a:cubicBezTo>
                    <a:pt x="441" y="598"/>
                    <a:pt x="434" y="596"/>
                    <a:pt x="426" y="594"/>
                  </a:cubicBezTo>
                  <a:cubicBezTo>
                    <a:pt x="413" y="586"/>
                    <a:pt x="401" y="575"/>
                    <a:pt x="391" y="562"/>
                  </a:cubicBezTo>
                  <a:cubicBezTo>
                    <a:pt x="388" y="560"/>
                    <a:pt x="383" y="562"/>
                    <a:pt x="385" y="566"/>
                  </a:cubicBezTo>
                  <a:cubicBezTo>
                    <a:pt x="395" y="580"/>
                    <a:pt x="400" y="598"/>
                    <a:pt x="415" y="607"/>
                  </a:cubicBezTo>
                  <a:cubicBezTo>
                    <a:pt x="420" y="610"/>
                    <a:pt x="426" y="613"/>
                    <a:pt x="431" y="615"/>
                  </a:cubicBezTo>
                  <a:lnTo>
                    <a:pt x="427" y="619"/>
                  </a:lnTo>
                  <a:lnTo>
                    <a:pt x="425" y="620"/>
                  </a:lnTo>
                  <a:cubicBezTo>
                    <a:pt x="424" y="619"/>
                    <a:pt x="423" y="619"/>
                    <a:pt x="422" y="618"/>
                  </a:cubicBezTo>
                  <a:cubicBezTo>
                    <a:pt x="421" y="617"/>
                    <a:pt x="420" y="617"/>
                    <a:pt x="419" y="617"/>
                  </a:cubicBezTo>
                  <a:cubicBezTo>
                    <a:pt x="415" y="616"/>
                    <a:pt x="411" y="614"/>
                    <a:pt x="407" y="612"/>
                  </a:cubicBezTo>
                  <a:cubicBezTo>
                    <a:pt x="403" y="610"/>
                    <a:pt x="400" y="607"/>
                    <a:pt x="397" y="604"/>
                  </a:cubicBezTo>
                  <a:cubicBezTo>
                    <a:pt x="392" y="599"/>
                    <a:pt x="387" y="595"/>
                    <a:pt x="381" y="591"/>
                  </a:cubicBezTo>
                  <a:cubicBezTo>
                    <a:pt x="375" y="587"/>
                    <a:pt x="364" y="581"/>
                    <a:pt x="362" y="574"/>
                  </a:cubicBezTo>
                  <a:cubicBezTo>
                    <a:pt x="362" y="573"/>
                    <a:pt x="362" y="574"/>
                    <a:pt x="361" y="573"/>
                  </a:cubicBezTo>
                  <a:cubicBezTo>
                    <a:pt x="360" y="572"/>
                    <a:pt x="361" y="572"/>
                    <a:pt x="361" y="572"/>
                  </a:cubicBezTo>
                  <a:cubicBezTo>
                    <a:pt x="360" y="572"/>
                    <a:pt x="360" y="571"/>
                    <a:pt x="359" y="571"/>
                  </a:cubicBezTo>
                  <a:cubicBezTo>
                    <a:pt x="359" y="571"/>
                    <a:pt x="359" y="572"/>
                    <a:pt x="358" y="572"/>
                  </a:cubicBezTo>
                  <a:lnTo>
                    <a:pt x="357" y="573"/>
                  </a:lnTo>
                  <a:lnTo>
                    <a:pt x="357" y="574"/>
                  </a:lnTo>
                  <a:cubicBezTo>
                    <a:pt x="359" y="581"/>
                    <a:pt x="361" y="588"/>
                    <a:pt x="365" y="594"/>
                  </a:cubicBezTo>
                  <a:cubicBezTo>
                    <a:pt x="368" y="600"/>
                    <a:pt x="373" y="606"/>
                    <a:pt x="379" y="611"/>
                  </a:cubicBezTo>
                  <a:cubicBezTo>
                    <a:pt x="384" y="619"/>
                    <a:pt x="392" y="627"/>
                    <a:pt x="401" y="632"/>
                  </a:cubicBezTo>
                  <a:cubicBezTo>
                    <a:pt x="404" y="634"/>
                    <a:pt x="407" y="635"/>
                    <a:pt x="410" y="636"/>
                  </a:cubicBezTo>
                  <a:cubicBezTo>
                    <a:pt x="408" y="640"/>
                    <a:pt x="406" y="644"/>
                    <a:pt x="403" y="647"/>
                  </a:cubicBezTo>
                  <a:lnTo>
                    <a:pt x="394" y="658"/>
                  </a:lnTo>
                  <a:cubicBezTo>
                    <a:pt x="380" y="650"/>
                    <a:pt x="363" y="645"/>
                    <a:pt x="349" y="635"/>
                  </a:cubicBezTo>
                  <a:cubicBezTo>
                    <a:pt x="330" y="620"/>
                    <a:pt x="313" y="603"/>
                    <a:pt x="296" y="585"/>
                  </a:cubicBezTo>
                  <a:cubicBezTo>
                    <a:pt x="296" y="585"/>
                    <a:pt x="296" y="584"/>
                    <a:pt x="295" y="584"/>
                  </a:cubicBezTo>
                  <a:lnTo>
                    <a:pt x="294" y="584"/>
                  </a:lnTo>
                  <a:cubicBezTo>
                    <a:pt x="293" y="584"/>
                    <a:pt x="293" y="584"/>
                    <a:pt x="292" y="584"/>
                  </a:cubicBezTo>
                  <a:lnTo>
                    <a:pt x="291" y="585"/>
                  </a:lnTo>
                  <a:cubicBezTo>
                    <a:pt x="290" y="586"/>
                    <a:pt x="291" y="586"/>
                    <a:pt x="291" y="587"/>
                  </a:cubicBezTo>
                  <a:lnTo>
                    <a:pt x="291" y="588"/>
                  </a:lnTo>
                  <a:cubicBezTo>
                    <a:pt x="291" y="588"/>
                    <a:pt x="292" y="588"/>
                    <a:pt x="292" y="589"/>
                  </a:cubicBezTo>
                  <a:lnTo>
                    <a:pt x="292" y="590"/>
                  </a:lnTo>
                  <a:cubicBezTo>
                    <a:pt x="306" y="613"/>
                    <a:pt x="322" y="636"/>
                    <a:pt x="341" y="656"/>
                  </a:cubicBezTo>
                  <a:cubicBezTo>
                    <a:pt x="347" y="661"/>
                    <a:pt x="354" y="666"/>
                    <a:pt x="362" y="671"/>
                  </a:cubicBezTo>
                  <a:cubicBezTo>
                    <a:pt x="366" y="673"/>
                    <a:pt x="371" y="676"/>
                    <a:pt x="376" y="678"/>
                  </a:cubicBezTo>
                  <a:cubicBezTo>
                    <a:pt x="369" y="685"/>
                    <a:pt x="361" y="692"/>
                    <a:pt x="353" y="697"/>
                  </a:cubicBezTo>
                  <a:cubicBezTo>
                    <a:pt x="346" y="695"/>
                    <a:pt x="340" y="693"/>
                    <a:pt x="334" y="689"/>
                  </a:cubicBezTo>
                  <a:cubicBezTo>
                    <a:pt x="326" y="685"/>
                    <a:pt x="319" y="680"/>
                    <a:pt x="313" y="673"/>
                  </a:cubicBezTo>
                  <a:cubicBezTo>
                    <a:pt x="304" y="666"/>
                    <a:pt x="294" y="661"/>
                    <a:pt x="284" y="652"/>
                  </a:cubicBezTo>
                  <a:cubicBezTo>
                    <a:pt x="272" y="641"/>
                    <a:pt x="265" y="624"/>
                    <a:pt x="248" y="618"/>
                  </a:cubicBezTo>
                  <a:cubicBezTo>
                    <a:pt x="247" y="618"/>
                    <a:pt x="247" y="618"/>
                    <a:pt x="247" y="618"/>
                  </a:cubicBezTo>
                  <a:cubicBezTo>
                    <a:pt x="246" y="618"/>
                    <a:pt x="246" y="618"/>
                    <a:pt x="246" y="619"/>
                  </a:cubicBezTo>
                  <a:cubicBezTo>
                    <a:pt x="246" y="619"/>
                    <a:pt x="245" y="619"/>
                    <a:pt x="245" y="620"/>
                  </a:cubicBezTo>
                  <a:lnTo>
                    <a:pt x="246" y="621"/>
                  </a:lnTo>
                  <a:cubicBezTo>
                    <a:pt x="257" y="630"/>
                    <a:pt x="266" y="641"/>
                    <a:pt x="273" y="653"/>
                  </a:cubicBezTo>
                  <a:cubicBezTo>
                    <a:pt x="281" y="661"/>
                    <a:pt x="289" y="670"/>
                    <a:pt x="298" y="677"/>
                  </a:cubicBezTo>
                  <a:cubicBezTo>
                    <a:pt x="308" y="691"/>
                    <a:pt x="320" y="703"/>
                    <a:pt x="334" y="713"/>
                  </a:cubicBezTo>
                  <a:cubicBezTo>
                    <a:pt x="333" y="714"/>
                    <a:pt x="331" y="716"/>
                    <a:pt x="330" y="718"/>
                  </a:cubicBezTo>
                  <a:cubicBezTo>
                    <a:pt x="324" y="717"/>
                    <a:pt x="318" y="715"/>
                    <a:pt x="313" y="712"/>
                  </a:cubicBezTo>
                  <a:cubicBezTo>
                    <a:pt x="306" y="708"/>
                    <a:pt x="300" y="703"/>
                    <a:pt x="293" y="700"/>
                  </a:cubicBezTo>
                  <a:cubicBezTo>
                    <a:pt x="289" y="698"/>
                    <a:pt x="285" y="696"/>
                    <a:pt x="281" y="693"/>
                  </a:cubicBezTo>
                  <a:cubicBezTo>
                    <a:pt x="275" y="690"/>
                    <a:pt x="270" y="687"/>
                    <a:pt x="265" y="683"/>
                  </a:cubicBezTo>
                  <a:cubicBezTo>
                    <a:pt x="263" y="681"/>
                    <a:pt x="260" y="684"/>
                    <a:pt x="262" y="687"/>
                  </a:cubicBezTo>
                  <a:cubicBezTo>
                    <a:pt x="271" y="700"/>
                    <a:pt x="283" y="711"/>
                    <a:pt x="296" y="720"/>
                  </a:cubicBezTo>
                  <a:cubicBezTo>
                    <a:pt x="300" y="724"/>
                    <a:pt x="305" y="727"/>
                    <a:pt x="309" y="730"/>
                  </a:cubicBezTo>
                  <a:cubicBezTo>
                    <a:pt x="313" y="732"/>
                    <a:pt x="317" y="734"/>
                    <a:pt x="322" y="735"/>
                  </a:cubicBezTo>
                  <a:lnTo>
                    <a:pt x="321" y="738"/>
                  </a:lnTo>
                  <a:lnTo>
                    <a:pt x="319" y="737"/>
                  </a:lnTo>
                  <a:cubicBezTo>
                    <a:pt x="315" y="735"/>
                    <a:pt x="311" y="733"/>
                    <a:pt x="306" y="733"/>
                  </a:cubicBezTo>
                  <a:cubicBezTo>
                    <a:pt x="296" y="730"/>
                    <a:pt x="287" y="726"/>
                    <a:pt x="278" y="721"/>
                  </a:cubicBezTo>
                  <a:cubicBezTo>
                    <a:pt x="277" y="721"/>
                    <a:pt x="277" y="721"/>
                    <a:pt x="276" y="720"/>
                  </a:cubicBezTo>
                  <a:cubicBezTo>
                    <a:pt x="270" y="717"/>
                    <a:pt x="263" y="714"/>
                    <a:pt x="256" y="710"/>
                  </a:cubicBezTo>
                  <a:cubicBezTo>
                    <a:pt x="241" y="701"/>
                    <a:pt x="226" y="690"/>
                    <a:pt x="213" y="677"/>
                  </a:cubicBezTo>
                  <a:cubicBezTo>
                    <a:pt x="211" y="676"/>
                    <a:pt x="208" y="677"/>
                    <a:pt x="210" y="680"/>
                  </a:cubicBezTo>
                  <a:cubicBezTo>
                    <a:pt x="219" y="694"/>
                    <a:pt x="230" y="708"/>
                    <a:pt x="243" y="719"/>
                  </a:cubicBezTo>
                  <a:cubicBezTo>
                    <a:pt x="255" y="730"/>
                    <a:pt x="271" y="736"/>
                    <a:pt x="284" y="746"/>
                  </a:cubicBezTo>
                  <a:cubicBezTo>
                    <a:pt x="285" y="746"/>
                    <a:pt x="287" y="747"/>
                    <a:pt x="288" y="748"/>
                  </a:cubicBezTo>
                  <a:cubicBezTo>
                    <a:pt x="289" y="749"/>
                    <a:pt x="291" y="749"/>
                    <a:pt x="292" y="750"/>
                  </a:cubicBezTo>
                  <a:cubicBezTo>
                    <a:pt x="289" y="750"/>
                    <a:pt x="287" y="749"/>
                    <a:pt x="284" y="749"/>
                  </a:cubicBezTo>
                  <a:cubicBezTo>
                    <a:pt x="281" y="749"/>
                    <a:pt x="279" y="750"/>
                    <a:pt x="276" y="750"/>
                  </a:cubicBezTo>
                  <a:cubicBezTo>
                    <a:pt x="268" y="750"/>
                    <a:pt x="262" y="745"/>
                    <a:pt x="254" y="743"/>
                  </a:cubicBezTo>
                  <a:cubicBezTo>
                    <a:pt x="240" y="739"/>
                    <a:pt x="226" y="732"/>
                    <a:pt x="212" y="728"/>
                  </a:cubicBezTo>
                  <a:cubicBezTo>
                    <a:pt x="209" y="728"/>
                    <a:pt x="207" y="732"/>
                    <a:pt x="210" y="733"/>
                  </a:cubicBezTo>
                  <a:cubicBezTo>
                    <a:pt x="213" y="735"/>
                    <a:pt x="218" y="742"/>
                    <a:pt x="224" y="744"/>
                  </a:cubicBezTo>
                  <a:cubicBezTo>
                    <a:pt x="225" y="744"/>
                    <a:pt x="226" y="745"/>
                    <a:pt x="227" y="745"/>
                  </a:cubicBezTo>
                  <a:cubicBezTo>
                    <a:pt x="232" y="749"/>
                    <a:pt x="238" y="752"/>
                    <a:pt x="243" y="756"/>
                  </a:cubicBezTo>
                  <a:cubicBezTo>
                    <a:pt x="249" y="759"/>
                    <a:pt x="254" y="765"/>
                    <a:pt x="260" y="767"/>
                  </a:cubicBezTo>
                  <a:cubicBezTo>
                    <a:pt x="258" y="767"/>
                    <a:pt x="256" y="767"/>
                    <a:pt x="255" y="767"/>
                  </a:cubicBezTo>
                  <a:cubicBezTo>
                    <a:pt x="253" y="767"/>
                    <a:pt x="251" y="767"/>
                    <a:pt x="249" y="767"/>
                  </a:cubicBezTo>
                  <a:cubicBezTo>
                    <a:pt x="236" y="766"/>
                    <a:pt x="223" y="764"/>
                    <a:pt x="210" y="761"/>
                  </a:cubicBezTo>
                  <a:cubicBezTo>
                    <a:pt x="202" y="759"/>
                    <a:pt x="184" y="756"/>
                    <a:pt x="180" y="749"/>
                  </a:cubicBezTo>
                  <a:lnTo>
                    <a:pt x="179" y="748"/>
                  </a:lnTo>
                  <a:lnTo>
                    <a:pt x="178" y="748"/>
                  </a:lnTo>
                  <a:cubicBezTo>
                    <a:pt x="177" y="748"/>
                    <a:pt x="176" y="748"/>
                    <a:pt x="176" y="748"/>
                  </a:cubicBezTo>
                  <a:cubicBezTo>
                    <a:pt x="175" y="749"/>
                    <a:pt x="175" y="749"/>
                    <a:pt x="175" y="749"/>
                  </a:cubicBezTo>
                  <a:cubicBezTo>
                    <a:pt x="175" y="750"/>
                    <a:pt x="174" y="750"/>
                    <a:pt x="174" y="751"/>
                  </a:cubicBezTo>
                  <a:lnTo>
                    <a:pt x="174" y="752"/>
                  </a:lnTo>
                  <a:cubicBezTo>
                    <a:pt x="179" y="767"/>
                    <a:pt x="200" y="776"/>
                    <a:pt x="217" y="781"/>
                  </a:cubicBezTo>
                  <a:cubicBezTo>
                    <a:pt x="177" y="780"/>
                    <a:pt x="139" y="770"/>
                    <a:pt x="105" y="749"/>
                  </a:cubicBezTo>
                  <a:cubicBezTo>
                    <a:pt x="101" y="747"/>
                    <a:pt x="96" y="744"/>
                    <a:pt x="92" y="741"/>
                  </a:cubicBezTo>
                  <a:cubicBezTo>
                    <a:pt x="43" y="705"/>
                    <a:pt x="31" y="638"/>
                    <a:pt x="31" y="583"/>
                  </a:cubicBezTo>
                  <a:cubicBezTo>
                    <a:pt x="29" y="574"/>
                    <a:pt x="46" y="570"/>
                    <a:pt x="55" y="562"/>
                  </a:cubicBezTo>
                  <a:lnTo>
                    <a:pt x="54" y="56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7"/>
            <p:cNvSpPr/>
            <p:nvPr/>
          </p:nvSpPr>
          <p:spPr>
            <a:xfrm>
              <a:off x="8010360" y="3337560"/>
              <a:ext cx="7920" cy="25560"/>
            </a:xfrm>
            <a:custGeom>
              <a:avLst/>
              <a:gdLst/>
              <a:ahLst/>
              <a:cxnLst/>
              <a:rect l="l" t="t" r="r" b="b"/>
              <a:pathLst>
                <a:path w="22" h="71" extrusionOk="0">
                  <a:moveTo>
                    <a:pt x="15" y="3"/>
                  </a:moveTo>
                  <a:cubicBezTo>
                    <a:pt x="15" y="19"/>
                    <a:pt x="12" y="34"/>
                    <a:pt x="8" y="49"/>
                  </a:cubicBezTo>
                  <a:cubicBezTo>
                    <a:pt x="6" y="56"/>
                    <a:pt x="0" y="61"/>
                    <a:pt x="4" y="69"/>
                  </a:cubicBezTo>
                  <a:cubicBezTo>
                    <a:pt x="4" y="69"/>
                    <a:pt x="5" y="68"/>
                    <a:pt x="5" y="69"/>
                  </a:cubicBezTo>
                  <a:cubicBezTo>
                    <a:pt x="6" y="70"/>
                    <a:pt x="5" y="70"/>
                    <a:pt x="6" y="70"/>
                  </a:cubicBezTo>
                  <a:lnTo>
                    <a:pt x="7" y="69"/>
                  </a:lnTo>
                  <a:cubicBezTo>
                    <a:pt x="10" y="64"/>
                    <a:pt x="13" y="60"/>
                    <a:pt x="16" y="55"/>
                  </a:cubicBezTo>
                  <a:cubicBezTo>
                    <a:pt x="18" y="50"/>
                    <a:pt x="19" y="45"/>
                    <a:pt x="20" y="40"/>
                  </a:cubicBezTo>
                  <a:cubicBezTo>
                    <a:pt x="21" y="34"/>
                    <a:pt x="21" y="28"/>
                    <a:pt x="21" y="22"/>
                  </a:cubicBezTo>
                  <a:cubicBezTo>
                    <a:pt x="21" y="16"/>
                    <a:pt x="21" y="10"/>
                    <a:pt x="20" y="4"/>
                  </a:cubicBezTo>
                  <a:cubicBezTo>
                    <a:pt x="20" y="0"/>
                    <a:pt x="15" y="0"/>
                    <a:pt x="1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7"/>
            <p:cNvSpPr/>
            <p:nvPr/>
          </p:nvSpPr>
          <p:spPr>
            <a:xfrm>
              <a:off x="8075520" y="3135960"/>
              <a:ext cx="8640" cy="12240"/>
            </a:xfrm>
            <a:custGeom>
              <a:avLst/>
              <a:gdLst/>
              <a:ahLst/>
              <a:cxnLst/>
              <a:rect l="l" t="t" r="r" b="b"/>
              <a:pathLst>
                <a:path w="24" h="34" extrusionOk="0">
                  <a:moveTo>
                    <a:pt x="16" y="18"/>
                  </a:moveTo>
                  <a:cubicBezTo>
                    <a:pt x="16" y="16"/>
                    <a:pt x="15" y="15"/>
                    <a:pt x="14" y="14"/>
                  </a:cubicBezTo>
                  <a:cubicBezTo>
                    <a:pt x="13" y="12"/>
                    <a:pt x="12" y="10"/>
                    <a:pt x="11" y="9"/>
                  </a:cubicBezTo>
                  <a:cubicBezTo>
                    <a:pt x="10" y="8"/>
                    <a:pt x="7" y="5"/>
                    <a:pt x="7" y="4"/>
                  </a:cubicBezTo>
                  <a:cubicBezTo>
                    <a:pt x="7" y="3"/>
                    <a:pt x="7" y="3"/>
                    <a:pt x="7" y="3"/>
                  </a:cubicBezTo>
                  <a:lnTo>
                    <a:pt x="7" y="2"/>
                  </a:lnTo>
                  <a:cubicBezTo>
                    <a:pt x="6" y="1"/>
                    <a:pt x="6" y="1"/>
                    <a:pt x="6" y="1"/>
                  </a:cubicBezTo>
                  <a:cubicBezTo>
                    <a:pt x="5" y="0"/>
                    <a:pt x="5" y="0"/>
                    <a:pt x="4" y="0"/>
                  </a:cubicBezTo>
                  <a:lnTo>
                    <a:pt x="3" y="1"/>
                  </a:lnTo>
                  <a:cubicBezTo>
                    <a:pt x="2" y="2"/>
                    <a:pt x="2" y="1"/>
                    <a:pt x="1" y="2"/>
                  </a:cubicBezTo>
                  <a:lnTo>
                    <a:pt x="1" y="3"/>
                  </a:lnTo>
                  <a:cubicBezTo>
                    <a:pt x="1" y="4"/>
                    <a:pt x="0" y="5"/>
                    <a:pt x="0" y="6"/>
                  </a:cubicBezTo>
                  <a:cubicBezTo>
                    <a:pt x="0" y="7"/>
                    <a:pt x="1" y="8"/>
                    <a:pt x="1" y="9"/>
                  </a:cubicBezTo>
                  <a:cubicBezTo>
                    <a:pt x="2" y="10"/>
                    <a:pt x="3" y="11"/>
                    <a:pt x="3" y="12"/>
                  </a:cubicBezTo>
                  <a:cubicBezTo>
                    <a:pt x="4" y="14"/>
                    <a:pt x="5" y="17"/>
                    <a:pt x="6" y="19"/>
                  </a:cubicBezTo>
                  <a:cubicBezTo>
                    <a:pt x="6" y="21"/>
                    <a:pt x="7" y="22"/>
                    <a:pt x="8" y="24"/>
                  </a:cubicBezTo>
                  <a:cubicBezTo>
                    <a:pt x="9" y="25"/>
                    <a:pt x="10" y="27"/>
                    <a:pt x="11" y="28"/>
                  </a:cubicBezTo>
                  <a:cubicBezTo>
                    <a:pt x="12" y="29"/>
                    <a:pt x="13" y="29"/>
                    <a:pt x="14" y="30"/>
                  </a:cubicBezTo>
                  <a:cubicBezTo>
                    <a:pt x="16" y="31"/>
                    <a:pt x="17" y="32"/>
                    <a:pt x="19" y="32"/>
                  </a:cubicBezTo>
                  <a:lnTo>
                    <a:pt x="20" y="33"/>
                  </a:lnTo>
                  <a:cubicBezTo>
                    <a:pt x="21" y="33"/>
                    <a:pt x="21" y="32"/>
                    <a:pt x="21" y="32"/>
                  </a:cubicBezTo>
                  <a:cubicBezTo>
                    <a:pt x="22" y="32"/>
                    <a:pt x="22" y="32"/>
                    <a:pt x="22" y="31"/>
                  </a:cubicBezTo>
                  <a:cubicBezTo>
                    <a:pt x="23" y="31"/>
                    <a:pt x="23" y="31"/>
                    <a:pt x="23" y="31"/>
                  </a:cubicBezTo>
                  <a:cubicBezTo>
                    <a:pt x="23" y="30"/>
                    <a:pt x="23" y="29"/>
                    <a:pt x="23" y="28"/>
                  </a:cubicBezTo>
                  <a:cubicBezTo>
                    <a:pt x="23" y="27"/>
                    <a:pt x="23" y="26"/>
                    <a:pt x="23" y="25"/>
                  </a:cubicBezTo>
                  <a:lnTo>
                    <a:pt x="22" y="25"/>
                  </a:lnTo>
                  <a:cubicBezTo>
                    <a:pt x="20" y="23"/>
                    <a:pt x="18" y="20"/>
                    <a:pt x="16"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7"/>
            <p:cNvSpPr/>
            <p:nvPr/>
          </p:nvSpPr>
          <p:spPr>
            <a:xfrm>
              <a:off x="8096040" y="3160080"/>
              <a:ext cx="6480" cy="8280"/>
            </a:xfrm>
            <a:custGeom>
              <a:avLst/>
              <a:gdLst/>
              <a:ahLst/>
              <a:cxnLst/>
              <a:rect l="l" t="t" r="r" b="b"/>
              <a:pathLst>
                <a:path w="18" h="23" extrusionOk="0">
                  <a:moveTo>
                    <a:pt x="15" y="22"/>
                  </a:moveTo>
                  <a:cubicBezTo>
                    <a:pt x="16" y="22"/>
                    <a:pt x="17" y="22"/>
                    <a:pt x="17" y="20"/>
                  </a:cubicBezTo>
                  <a:cubicBezTo>
                    <a:pt x="17" y="19"/>
                    <a:pt x="17" y="18"/>
                    <a:pt x="16" y="17"/>
                  </a:cubicBezTo>
                  <a:cubicBezTo>
                    <a:pt x="16" y="16"/>
                    <a:pt x="13" y="14"/>
                    <a:pt x="12" y="13"/>
                  </a:cubicBezTo>
                  <a:cubicBezTo>
                    <a:pt x="10" y="10"/>
                    <a:pt x="8" y="7"/>
                    <a:pt x="6" y="4"/>
                  </a:cubicBezTo>
                  <a:cubicBezTo>
                    <a:pt x="6" y="3"/>
                    <a:pt x="6" y="3"/>
                    <a:pt x="5" y="2"/>
                  </a:cubicBezTo>
                  <a:cubicBezTo>
                    <a:pt x="4" y="0"/>
                    <a:pt x="0" y="2"/>
                    <a:pt x="1" y="5"/>
                  </a:cubicBezTo>
                  <a:cubicBezTo>
                    <a:pt x="2" y="7"/>
                    <a:pt x="3" y="8"/>
                    <a:pt x="4" y="10"/>
                  </a:cubicBezTo>
                  <a:cubicBezTo>
                    <a:pt x="6" y="15"/>
                    <a:pt x="10" y="19"/>
                    <a:pt x="15"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7"/>
            <p:cNvSpPr/>
            <p:nvPr/>
          </p:nvSpPr>
          <p:spPr>
            <a:xfrm>
              <a:off x="8111160" y="3178800"/>
              <a:ext cx="19440" cy="24120"/>
            </a:xfrm>
            <a:custGeom>
              <a:avLst/>
              <a:gdLst/>
              <a:ahLst/>
              <a:cxnLst/>
              <a:rect l="l" t="t" r="r" b="b"/>
              <a:pathLst>
                <a:path w="54" h="67" extrusionOk="0">
                  <a:moveTo>
                    <a:pt x="26" y="32"/>
                  </a:moveTo>
                  <a:cubicBezTo>
                    <a:pt x="35" y="42"/>
                    <a:pt x="35" y="55"/>
                    <a:pt x="43" y="65"/>
                  </a:cubicBezTo>
                  <a:cubicBezTo>
                    <a:pt x="43" y="66"/>
                    <a:pt x="43" y="66"/>
                    <a:pt x="44" y="66"/>
                  </a:cubicBezTo>
                  <a:lnTo>
                    <a:pt x="45" y="66"/>
                  </a:lnTo>
                  <a:lnTo>
                    <a:pt x="46" y="66"/>
                  </a:lnTo>
                  <a:cubicBezTo>
                    <a:pt x="47" y="66"/>
                    <a:pt x="47" y="66"/>
                    <a:pt x="47" y="65"/>
                  </a:cubicBezTo>
                  <a:cubicBezTo>
                    <a:pt x="53" y="57"/>
                    <a:pt x="44" y="41"/>
                    <a:pt x="39" y="33"/>
                  </a:cubicBezTo>
                  <a:cubicBezTo>
                    <a:pt x="30" y="20"/>
                    <a:pt x="18" y="9"/>
                    <a:pt x="5" y="0"/>
                  </a:cubicBezTo>
                  <a:cubicBezTo>
                    <a:pt x="4" y="0"/>
                    <a:pt x="4" y="0"/>
                    <a:pt x="3" y="0"/>
                  </a:cubicBezTo>
                  <a:lnTo>
                    <a:pt x="2" y="0"/>
                  </a:lnTo>
                  <a:cubicBezTo>
                    <a:pt x="1" y="0"/>
                    <a:pt x="1" y="1"/>
                    <a:pt x="1" y="1"/>
                  </a:cubicBezTo>
                  <a:lnTo>
                    <a:pt x="0" y="2"/>
                  </a:lnTo>
                  <a:cubicBezTo>
                    <a:pt x="0" y="3"/>
                    <a:pt x="1" y="3"/>
                    <a:pt x="1" y="4"/>
                  </a:cubicBezTo>
                  <a:cubicBezTo>
                    <a:pt x="8" y="14"/>
                    <a:pt x="17" y="24"/>
                    <a:pt x="26" y="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7"/>
            <p:cNvSpPr/>
            <p:nvPr/>
          </p:nvSpPr>
          <p:spPr>
            <a:xfrm>
              <a:off x="8128080" y="3211560"/>
              <a:ext cx="7200" cy="46440"/>
            </a:xfrm>
            <a:custGeom>
              <a:avLst/>
              <a:gdLst/>
              <a:ahLst/>
              <a:cxnLst/>
              <a:rect l="l" t="t" r="r" b="b"/>
              <a:pathLst>
                <a:path w="20" h="129" extrusionOk="0">
                  <a:moveTo>
                    <a:pt x="2" y="6"/>
                  </a:moveTo>
                  <a:cubicBezTo>
                    <a:pt x="5" y="19"/>
                    <a:pt x="7" y="33"/>
                    <a:pt x="7" y="47"/>
                  </a:cubicBezTo>
                  <a:cubicBezTo>
                    <a:pt x="7" y="49"/>
                    <a:pt x="7" y="52"/>
                    <a:pt x="7" y="54"/>
                  </a:cubicBezTo>
                  <a:cubicBezTo>
                    <a:pt x="7" y="66"/>
                    <a:pt x="7" y="78"/>
                    <a:pt x="7" y="89"/>
                  </a:cubicBezTo>
                  <a:cubicBezTo>
                    <a:pt x="8" y="95"/>
                    <a:pt x="8" y="101"/>
                    <a:pt x="8" y="107"/>
                  </a:cubicBezTo>
                  <a:cubicBezTo>
                    <a:pt x="8" y="113"/>
                    <a:pt x="8" y="119"/>
                    <a:pt x="7" y="125"/>
                  </a:cubicBezTo>
                  <a:cubicBezTo>
                    <a:pt x="7" y="127"/>
                    <a:pt x="9" y="128"/>
                    <a:pt x="11" y="127"/>
                  </a:cubicBezTo>
                  <a:cubicBezTo>
                    <a:pt x="12" y="125"/>
                    <a:pt x="12" y="124"/>
                    <a:pt x="14" y="122"/>
                  </a:cubicBezTo>
                  <a:cubicBezTo>
                    <a:pt x="15" y="119"/>
                    <a:pt x="17" y="116"/>
                    <a:pt x="17" y="113"/>
                  </a:cubicBezTo>
                  <a:lnTo>
                    <a:pt x="17" y="112"/>
                  </a:lnTo>
                  <a:cubicBezTo>
                    <a:pt x="19" y="96"/>
                    <a:pt x="16" y="78"/>
                    <a:pt x="17" y="61"/>
                  </a:cubicBezTo>
                  <a:cubicBezTo>
                    <a:pt x="17" y="49"/>
                    <a:pt x="14" y="37"/>
                    <a:pt x="15" y="25"/>
                  </a:cubicBezTo>
                  <a:cubicBezTo>
                    <a:pt x="15" y="24"/>
                    <a:pt x="15" y="23"/>
                    <a:pt x="15" y="22"/>
                  </a:cubicBezTo>
                  <a:cubicBezTo>
                    <a:pt x="15" y="17"/>
                    <a:pt x="14" y="13"/>
                    <a:pt x="11" y="8"/>
                  </a:cubicBezTo>
                  <a:cubicBezTo>
                    <a:pt x="10" y="6"/>
                    <a:pt x="8" y="4"/>
                    <a:pt x="7" y="3"/>
                  </a:cubicBezTo>
                  <a:cubicBezTo>
                    <a:pt x="3" y="0"/>
                    <a:pt x="0" y="4"/>
                    <a:pt x="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7"/>
            <p:cNvSpPr/>
            <p:nvPr/>
          </p:nvSpPr>
          <p:spPr>
            <a:xfrm>
              <a:off x="8124840" y="3280320"/>
              <a:ext cx="7920" cy="26280"/>
            </a:xfrm>
            <a:custGeom>
              <a:avLst/>
              <a:gdLst/>
              <a:ahLst/>
              <a:cxnLst/>
              <a:rect l="l" t="t" r="r" b="b"/>
              <a:pathLst>
                <a:path w="22" h="73" extrusionOk="0">
                  <a:moveTo>
                    <a:pt x="11" y="5"/>
                  </a:moveTo>
                  <a:cubicBezTo>
                    <a:pt x="11" y="8"/>
                    <a:pt x="11" y="11"/>
                    <a:pt x="11" y="14"/>
                  </a:cubicBezTo>
                  <a:cubicBezTo>
                    <a:pt x="11" y="33"/>
                    <a:pt x="8" y="51"/>
                    <a:pt x="0" y="68"/>
                  </a:cubicBezTo>
                  <a:cubicBezTo>
                    <a:pt x="0" y="69"/>
                    <a:pt x="0" y="69"/>
                    <a:pt x="0" y="69"/>
                  </a:cubicBezTo>
                  <a:cubicBezTo>
                    <a:pt x="0" y="70"/>
                    <a:pt x="0" y="70"/>
                    <a:pt x="0" y="70"/>
                  </a:cubicBezTo>
                  <a:cubicBezTo>
                    <a:pt x="0" y="71"/>
                    <a:pt x="1" y="71"/>
                    <a:pt x="1" y="71"/>
                  </a:cubicBezTo>
                  <a:lnTo>
                    <a:pt x="2" y="72"/>
                  </a:lnTo>
                  <a:cubicBezTo>
                    <a:pt x="3" y="72"/>
                    <a:pt x="3" y="71"/>
                    <a:pt x="3" y="71"/>
                  </a:cubicBezTo>
                  <a:cubicBezTo>
                    <a:pt x="4" y="71"/>
                    <a:pt x="4" y="71"/>
                    <a:pt x="4" y="71"/>
                  </a:cubicBezTo>
                  <a:cubicBezTo>
                    <a:pt x="21" y="57"/>
                    <a:pt x="18" y="25"/>
                    <a:pt x="18" y="6"/>
                  </a:cubicBezTo>
                  <a:cubicBezTo>
                    <a:pt x="17" y="1"/>
                    <a:pt x="11" y="0"/>
                    <a:pt x="1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7"/>
            <p:cNvSpPr/>
            <p:nvPr/>
          </p:nvSpPr>
          <p:spPr>
            <a:xfrm>
              <a:off x="8178480" y="3137400"/>
              <a:ext cx="12240" cy="16200"/>
            </a:xfrm>
            <a:custGeom>
              <a:avLst/>
              <a:gdLst/>
              <a:ahLst/>
              <a:cxnLst/>
              <a:rect l="l" t="t" r="r" b="b"/>
              <a:pathLst>
                <a:path w="34" h="45" extrusionOk="0">
                  <a:moveTo>
                    <a:pt x="5" y="44"/>
                  </a:moveTo>
                  <a:cubicBezTo>
                    <a:pt x="7" y="44"/>
                    <a:pt x="7" y="42"/>
                    <a:pt x="9" y="42"/>
                  </a:cubicBezTo>
                  <a:cubicBezTo>
                    <a:pt x="10" y="40"/>
                    <a:pt x="13" y="40"/>
                    <a:pt x="14" y="39"/>
                  </a:cubicBezTo>
                  <a:cubicBezTo>
                    <a:pt x="15" y="38"/>
                    <a:pt x="16" y="36"/>
                    <a:pt x="17" y="35"/>
                  </a:cubicBezTo>
                  <a:cubicBezTo>
                    <a:pt x="18" y="33"/>
                    <a:pt x="18" y="32"/>
                    <a:pt x="19" y="30"/>
                  </a:cubicBezTo>
                  <a:cubicBezTo>
                    <a:pt x="22" y="24"/>
                    <a:pt x="25" y="18"/>
                    <a:pt x="28" y="12"/>
                  </a:cubicBezTo>
                  <a:cubicBezTo>
                    <a:pt x="29" y="10"/>
                    <a:pt x="30" y="8"/>
                    <a:pt x="31" y="7"/>
                  </a:cubicBezTo>
                  <a:cubicBezTo>
                    <a:pt x="33" y="4"/>
                    <a:pt x="29" y="0"/>
                    <a:pt x="27" y="2"/>
                  </a:cubicBezTo>
                  <a:cubicBezTo>
                    <a:pt x="19" y="9"/>
                    <a:pt x="13" y="17"/>
                    <a:pt x="7" y="26"/>
                  </a:cubicBezTo>
                  <a:cubicBezTo>
                    <a:pt x="4" y="31"/>
                    <a:pt x="0" y="36"/>
                    <a:pt x="2" y="43"/>
                  </a:cubicBezTo>
                  <a:lnTo>
                    <a:pt x="3" y="44"/>
                  </a:lnTo>
                  <a:cubicBezTo>
                    <a:pt x="4" y="44"/>
                    <a:pt x="4" y="44"/>
                    <a:pt x="5"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7"/>
            <p:cNvSpPr/>
            <p:nvPr/>
          </p:nvSpPr>
          <p:spPr>
            <a:xfrm>
              <a:off x="8166600" y="3061080"/>
              <a:ext cx="6120" cy="12960"/>
            </a:xfrm>
            <a:custGeom>
              <a:avLst/>
              <a:gdLst/>
              <a:ahLst/>
              <a:cxnLst/>
              <a:rect l="l" t="t" r="r" b="b"/>
              <a:pathLst>
                <a:path w="17" h="36" extrusionOk="0">
                  <a:moveTo>
                    <a:pt x="3" y="34"/>
                  </a:moveTo>
                  <a:cubicBezTo>
                    <a:pt x="5" y="32"/>
                    <a:pt x="6" y="31"/>
                    <a:pt x="7" y="29"/>
                  </a:cubicBezTo>
                  <a:cubicBezTo>
                    <a:pt x="8" y="26"/>
                    <a:pt x="9" y="23"/>
                    <a:pt x="10" y="20"/>
                  </a:cubicBezTo>
                  <a:cubicBezTo>
                    <a:pt x="11" y="17"/>
                    <a:pt x="13" y="15"/>
                    <a:pt x="14" y="12"/>
                  </a:cubicBezTo>
                  <a:cubicBezTo>
                    <a:pt x="15" y="10"/>
                    <a:pt x="15" y="9"/>
                    <a:pt x="15" y="8"/>
                  </a:cubicBezTo>
                  <a:cubicBezTo>
                    <a:pt x="16" y="6"/>
                    <a:pt x="15" y="5"/>
                    <a:pt x="15" y="4"/>
                  </a:cubicBezTo>
                  <a:lnTo>
                    <a:pt x="16" y="4"/>
                  </a:lnTo>
                  <a:cubicBezTo>
                    <a:pt x="16" y="3"/>
                    <a:pt x="16" y="3"/>
                    <a:pt x="16" y="2"/>
                  </a:cubicBezTo>
                  <a:lnTo>
                    <a:pt x="16" y="1"/>
                  </a:lnTo>
                  <a:cubicBezTo>
                    <a:pt x="16" y="1"/>
                    <a:pt x="15" y="1"/>
                    <a:pt x="15" y="0"/>
                  </a:cubicBezTo>
                  <a:lnTo>
                    <a:pt x="14" y="0"/>
                  </a:lnTo>
                  <a:cubicBezTo>
                    <a:pt x="13" y="0"/>
                    <a:pt x="13" y="0"/>
                    <a:pt x="12" y="0"/>
                  </a:cubicBezTo>
                  <a:cubicBezTo>
                    <a:pt x="12" y="0"/>
                    <a:pt x="11" y="0"/>
                    <a:pt x="10" y="1"/>
                  </a:cubicBezTo>
                  <a:cubicBezTo>
                    <a:pt x="10" y="1"/>
                    <a:pt x="9" y="1"/>
                    <a:pt x="9" y="2"/>
                  </a:cubicBezTo>
                  <a:cubicBezTo>
                    <a:pt x="8" y="3"/>
                    <a:pt x="7" y="4"/>
                    <a:pt x="7" y="6"/>
                  </a:cubicBezTo>
                  <a:cubicBezTo>
                    <a:pt x="5" y="9"/>
                    <a:pt x="3" y="12"/>
                    <a:pt x="2" y="15"/>
                  </a:cubicBezTo>
                  <a:cubicBezTo>
                    <a:pt x="1" y="21"/>
                    <a:pt x="3" y="26"/>
                    <a:pt x="0" y="31"/>
                  </a:cubicBezTo>
                  <a:cubicBezTo>
                    <a:pt x="0" y="32"/>
                    <a:pt x="0" y="32"/>
                    <a:pt x="0" y="33"/>
                  </a:cubicBezTo>
                  <a:lnTo>
                    <a:pt x="1" y="34"/>
                  </a:lnTo>
                  <a:cubicBezTo>
                    <a:pt x="2" y="35"/>
                    <a:pt x="2" y="34"/>
                    <a:pt x="2" y="34"/>
                  </a:cubicBezTo>
                  <a:cubicBezTo>
                    <a:pt x="3" y="34"/>
                    <a:pt x="3" y="34"/>
                    <a:pt x="3" y="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7"/>
            <p:cNvSpPr/>
            <p:nvPr/>
          </p:nvSpPr>
          <p:spPr>
            <a:xfrm>
              <a:off x="8114040" y="3038400"/>
              <a:ext cx="23040" cy="23400"/>
            </a:xfrm>
            <a:custGeom>
              <a:avLst/>
              <a:gdLst/>
              <a:ahLst/>
              <a:cxnLst/>
              <a:rect l="l" t="t" r="r" b="b"/>
              <a:pathLst>
                <a:path w="64" h="65" extrusionOk="0">
                  <a:moveTo>
                    <a:pt x="19" y="33"/>
                  </a:moveTo>
                  <a:cubicBezTo>
                    <a:pt x="18" y="32"/>
                    <a:pt x="18" y="30"/>
                    <a:pt x="17" y="30"/>
                  </a:cubicBezTo>
                  <a:cubicBezTo>
                    <a:pt x="15" y="29"/>
                    <a:pt x="14" y="29"/>
                    <a:pt x="13" y="29"/>
                  </a:cubicBezTo>
                  <a:cubicBezTo>
                    <a:pt x="12" y="29"/>
                    <a:pt x="10" y="29"/>
                    <a:pt x="9" y="30"/>
                  </a:cubicBezTo>
                  <a:cubicBezTo>
                    <a:pt x="8" y="31"/>
                    <a:pt x="6" y="32"/>
                    <a:pt x="6" y="33"/>
                  </a:cubicBezTo>
                  <a:cubicBezTo>
                    <a:pt x="5" y="34"/>
                    <a:pt x="6" y="34"/>
                    <a:pt x="6" y="35"/>
                  </a:cubicBezTo>
                  <a:cubicBezTo>
                    <a:pt x="4" y="43"/>
                    <a:pt x="0" y="53"/>
                    <a:pt x="8" y="59"/>
                  </a:cubicBezTo>
                  <a:cubicBezTo>
                    <a:pt x="8" y="60"/>
                    <a:pt x="9" y="60"/>
                    <a:pt x="10" y="61"/>
                  </a:cubicBezTo>
                  <a:cubicBezTo>
                    <a:pt x="14" y="63"/>
                    <a:pt x="19" y="64"/>
                    <a:pt x="23" y="64"/>
                  </a:cubicBezTo>
                  <a:cubicBezTo>
                    <a:pt x="27" y="64"/>
                    <a:pt x="30" y="64"/>
                    <a:pt x="33" y="62"/>
                  </a:cubicBezTo>
                  <a:cubicBezTo>
                    <a:pt x="35" y="62"/>
                    <a:pt x="38" y="61"/>
                    <a:pt x="40" y="59"/>
                  </a:cubicBezTo>
                  <a:cubicBezTo>
                    <a:pt x="41" y="58"/>
                    <a:pt x="43" y="57"/>
                    <a:pt x="44" y="56"/>
                  </a:cubicBezTo>
                  <a:cubicBezTo>
                    <a:pt x="45" y="56"/>
                    <a:pt x="47" y="55"/>
                    <a:pt x="48" y="55"/>
                  </a:cubicBezTo>
                  <a:cubicBezTo>
                    <a:pt x="51" y="53"/>
                    <a:pt x="54" y="50"/>
                    <a:pt x="56" y="47"/>
                  </a:cubicBezTo>
                  <a:cubicBezTo>
                    <a:pt x="58" y="45"/>
                    <a:pt x="59" y="44"/>
                    <a:pt x="60" y="42"/>
                  </a:cubicBezTo>
                  <a:cubicBezTo>
                    <a:pt x="62" y="38"/>
                    <a:pt x="63" y="33"/>
                    <a:pt x="63" y="28"/>
                  </a:cubicBezTo>
                  <a:cubicBezTo>
                    <a:pt x="63" y="23"/>
                    <a:pt x="62" y="18"/>
                    <a:pt x="60" y="14"/>
                  </a:cubicBezTo>
                  <a:cubicBezTo>
                    <a:pt x="57" y="10"/>
                    <a:pt x="53" y="7"/>
                    <a:pt x="49" y="4"/>
                  </a:cubicBezTo>
                  <a:cubicBezTo>
                    <a:pt x="44" y="1"/>
                    <a:pt x="40" y="0"/>
                    <a:pt x="35" y="0"/>
                  </a:cubicBezTo>
                  <a:cubicBezTo>
                    <a:pt x="32" y="0"/>
                    <a:pt x="30" y="0"/>
                    <a:pt x="27" y="1"/>
                  </a:cubicBezTo>
                  <a:cubicBezTo>
                    <a:pt x="26" y="2"/>
                    <a:pt x="25" y="2"/>
                    <a:pt x="25" y="2"/>
                  </a:cubicBezTo>
                  <a:cubicBezTo>
                    <a:pt x="23" y="3"/>
                    <a:pt x="22" y="4"/>
                    <a:pt x="22" y="5"/>
                  </a:cubicBezTo>
                  <a:cubicBezTo>
                    <a:pt x="21" y="6"/>
                    <a:pt x="20" y="8"/>
                    <a:pt x="20" y="9"/>
                  </a:cubicBezTo>
                  <a:cubicBezTo>
                    <a:pt x="20" y="11"/>
                    <a:pt x="21" y="12"/>
                    <a:pt x="21" y="13"/>
                  </a:cubicBezTo>
                  <a:cubicBezTo>
                    <a:pt x="24" y="16"/>
                    <a:pt x="27" y="20"/>
                    <a:pt x="29" y="23"/>
                  </a:cubicBezTo>
                  <a:lnTo>
                    <a:pt x="29" y="24"/>
                  </a:lnTo>
                  <a:cubicBezTo>
                    <a:pt x="31" y="28"/>
                    <a:pt x="28" y="32"/>
                    <a:pt x="26" y="35"/>
                  </a:cubicBezTo>
                  <a:cubicBezTo>
                    <a:pt x="24" y="38"/>
                    <a:pt x="25" y="37"/>
                    <a:pt x="26" y="38"/>
                  </a:cubicBezTo>
                  <a:cubicBezTo>
                    <a:pt x="25" y="38"/>
                    <a:pt x="24" y="38"/>
                    <a:pt x="23" y="38"/>
                  </a:cubicBezTo>
                  <a:cubicBezTo>
                    <a:pt x="22" y="38"/>
                    <a:pt x="22" y="38"/>
                    <a:pt x="21" y="38"/>
                  </a:cubicBezTo>
                  <a:cubicBezTo>
                    <a:pt x="20" y="36"/>
                    <a:pt x="20" y="34"/>
                    <a:pt x="19" y="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37"/>
            <p:cNvSpPr/>
            <p:nvPr/>
          </p:nvSpPr>
          <p:spPr>
            <a:xfrm>
              <a:off x="8103960" y="3064320"/>
              <a:ext cx="10440" cy="11160"/>
            </a:xfrm>
            <a:custGeom>
              <a:avLst/>
              <a:gdLst/>
              <a:ahLst/>
              <a:cxnLst/>
              <a:rect l="l" t="t" r="r" b="b"/>
              <a:pathLst>
                <a:path w="29" h="31" extrusionOk="0">
                  <a:moveTo>
                    <a:pt x="12" y="12"/>
                  </a:moveTo>
                  <a:cubicBezTo>
                    <a:pt x="11" y="10"/>
                    <a:pt x="10" y="6"/>
                    <a:pt x="9" y="4"/>
                  </a:cubicBezTo>
                  <a:cubicBezTo>
                    <a:pt x="8" y="3"/>
                    <a:pt x="7" y="2"/>
                    <a:pt x="5" y="1"/>
                  </a:cubicBezTo>
                  <a:cubicBezTo>
                    <a:pt x="3" y="0"/>
                    <a:pt x="0" y="1"/>
                    <a:pt x="1" y="5"/>
                  </a:cubicBezTo>
                  <a:cubicBezTo>
                    <a:pt x="2" y="7"/>
                    <a:pt x="3" y="10"/>
                    <a:pt x="3" y="13"/>
                  </a:cubicBezTo>
                  <a:cubicBezTo>
                    <a:pt x="3" y="15"/>
                    <a:pt x="4" y="17"/>
                    <a:pt x="5" y="19"/>
                  </a:cubicBezTo>
                  <a:cubicBezTo>
                    <a:pt x="5" y="19"/>
                    <a:pt x="6" y="19"/>
                    <a:pt x="6" y="20"/>
                  </a:cubicBezTo>
                  <a:cubicBezTo>
                    <a:pt x="7" y="22"/>
                    <a:pt x="10" y="25"/>
                    <a:pt x="12" y="26"/>
                  </a:cubicBezTo>
                  <a:cubicBezTo>
                    <a:pt x="14" y="28"/>
                    <a:pt x="16" y="27"/>
                    <a:pt x="18" y="28"/>
                  </a:cubicBezTo>
                  <a:cubicBezTo>
                    <a:pt x="24" y="30"/>
                    <a:pt x="28" y="19"/>
                    <a:pt x="21" y="17"/>
                  </a:cubicBezTo>
                  <a:cubicBezTo>
                    <a:pt x="20" y="17"/>
                    <a:pt x="18" y="17"/>
                    <a:pt x="17" y="16"/>
                  </a:cubicBezTo>
                  <a:cubicBezTo>
                    <a:pt x="15" y="16"/>
                    <a:pt x="14" y="13"/>
                    <a:pt x="12"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7"/>
            <p:cNvSpPr/>
            <p:nvPr/>
          </p:nvSpPr>
          <p:spPr>
            <a:xfrm>
              <a:off x="8098200" y="3021120"/>
              <a:ext cx="51840" cy="54000"/>
            </a:xfrm>
            <a:custGeom>
              <a:avLst/>
              <a:gdLst/>
              <a:ahLst/>
              <a:cxnLst/>
              <a:rect l="l" t="t" r="r" b="b"/>
              <a:pathLst>
                <a:path w="144" h="150" extrusionOk="0">
                  <a:moveTo>
                    <a:pt x="57" y="148"/>
                  </a:moveTo>
                  <a:cubicBezTo>
                    <a:pt x="61" y="148"/>
                    <a:pt x="64" y="149"/>
                    <a:pt x="67" y="149"/>
                  </a:cubicBezTo>
                  <a:cubicBezTo>
                    <a:pt x="79" y="149"/>
                    <a:pt x="91" y="146"/>
                    <a:pt x="101" y="140"/>
                  </a:cubicBezTo>
                  <a:cubicBezTo>
                    <a:pt x="110" y="135"/>
                    <a:pt x="117" y="128"/>
                    <a:pt x="123" y="119"/>
                  </a:cubicBezTo>
                  <a:cubicBezTo>
                    <a:pt x="128" y="108"/>
                    <a:pt x="132" y="97"/>
                    <a:pt x="135" y="86"/>
                  </a:cubicBezTo>
                  <a:cubicBezTo>
                    <a:pt x="141" y="75"/>
                    <a:pt x="143" y="64"/>
                    <a:pt x="143" y="52"/>
                  </a:cubicBezTo>
                  <a:cubicBezTo>
                    <a:pt x="143" y="51"/>
                    <a:pt x="143" y="49"/>
                    <a:pt x="143" y="48"/>
                  </a:cubicBezTo>
                  <a:cubicBezTo>
                    <a:pt x="143" y="47"/>
                    <a:pt x="143" y="45"/>
                    <a:pt x="142" y="44"/>
                  </a:cubicBezTo>
                  <a:lnTo>
                    <a:pt x="141" y="43"/>
                  </a:lnTo>
                  <a:cubicBezTo>
                    <a:pt x="141" y="42"/>
                    <a:pt x="142" y="41"/>
                    <a:pt x="142" y="41"/>
                  </a:cubicBezTo>
                  <a:cubicBezTo>
                    <a:pt x="142" y="40"/>
                    <a:pt x="141" y="39"/>
                    <a:pt x="141" y="39"/>
                  </a:cubicBezTo>
                  <a:cubicBezTo>
                    <a:pt x="140" y="37"/>
                    <a:pt x="139" y="35"/>
                    <a:pt x="138" y="33"/>
                  </a:cubicBezTo>
                  <a:cubicBezTo>
                    <a:pt x="133" y="24"/>
                    <a:pt x="125" y="17"/>
                    <a:pt x="116" y="11"/>
                  </a:cubicBezTo>
                  <a:cubicBezTo>
                    <a:pt x="116" y="11"/>
                    <a:pt x="115" y="10"/>
                    <a:pt x="114" y="10"/>
                  </a:cubicBezTo>
                  <a:cubicBezTo>
                    <a:pt x="99" y="0"/>
                    <a:pt x="72" y="10"/>
                    <a:pt x="57" y="14"/>
                  </a:cubicBezTo>
                  <a:cubicBezTo>
                    <a:pt x="52" y="16"/>
                    <a:pt x="47" y="18"/>
                    <a:pt x="43" y="20"/>
                  </a:cubicBezTo>
                  <a:cubicBezTo>
                    <a:pt x="33" y="26"/>
                    <a:pt x="24" y="34"/>
                    <a:pt x="17" y="44"/>
                  </a:cubicBezTo>
                  <a:cubicBezTo>
                    <a:pt x="13" y="53"/>
                    <a:pt x="10" y="62"/>
                    <a:pt x="10" y="72"/>
                  </a:cubicBezTo>
                  <a:lnTo>
                    <a:pt x="10" y="73"/>
                  </a:lnTo>
                  <a:cubicBezTo>
                    <a:pt x="4" y="89"/>
                    <a:pt x="0" y="111"/>
                    <a:pt x="12" y="119"/>
                  </a:cubicBezTo>
                  <a:cubicBezTo>
                    <a:pt x="12" y="120"/>
                    <a:pt x="12" y="120"/>
                    <a:pt x="12" y="120"/>
                  </a:cubicBezTo>
                  <a:cubicBezTo>
                    <a:pt x="13" y="120"/>
                    <a:pt x="14" y="121"/>
                    <a:pt x="15" y="121"/>
                  </a:cubicBezTo>
                  <a:cubicBezTo>
                    <a:pt x="16" y="121"/>
                    <a:pt x="17" y="120"/>
                    <a:pt x="17" y="120"/>
                  </a:cubicBezTo>
                  <a:cubicBezTo>
                    <a:pt x="18" y="120"/>
                    <a:pt x="19" y="119"/>
                    <a:pt x="19" y="118"/>
                  </a:cubicBezTo>
                  <a:lnTo>
                    <a:pt x="20" y="117"/>
                  </a:lnTo>
                  <a:cubicBezTo>
                    <a:pt x="21" y="107"/>
                    <a:pt x="21" y="98"/>
                    <a:pt x="21" y="88"/>
                  </a:cubicBezTo>
                  <a:cubicBezTo>
                    <a:pt x="21" y="85"/>
                    <a:pt x="21" y="81"/>
                    <a:pt x="21" y="78"/>
                  </a:cubicBezTo>
                  <a:cubicBezTo>
                    <a:pt x="22" y="68"/>
                    <a:pt x="24" y="59"/>
                    <a:pt x="29" y="51"/>
                  </a:cubicBezTo>
                  <a:cubicBezTo>
                    <a:pt x="34" y="42"/>
                    <a:pt x="42" y="35"/>
                    <a:pt x="50" y="29"/>
                  </a:cubicBezTo>
                  <a:cubicBezTo>
                    <a:pt x="51" y="29"/>
                    <a:pt x="51" y="29"/>
                    <a:pt x="51" y="29"/>
                  </a:cubicBezTo>
                  <a:cubicBezTo>
                    <a:pt x="70" y="15"/>
                    <a:pt x="117" y="16"/>
                    <a:pt x="129" y="39"/>
                  </a:cubicBezTo>
                  <a:cubicBezTo>
                    <a:pt x="129" y="40"/>
                    <a:pt x="128" y="40"/>
                    <a:pt x="128" y="40"/>
                  </a:cubicBezTo>
                  <a:cubicBezTo>
                    <a:pt x="126" y="41"/>
                    <a:pt x="125" y="43"/>
                    <a:pt x="124" y="44"/>
                  </a:cubicBezTo>
                  <a:cubicBezTo>
                    <a:pt x="123" y="46"/>
                    <a:pt x="123" y="47"/>
                    <a:pt x="123" y="49"/>
                  </a:cubicBezTo>
                  <a:cubicBezTo>
                    <a:pt x="123" y="50"/>
                    <a:pt x="123" y="51"/>
                    <a:pt x="123" y="52"/>
                  </a:cubicBezTo>
                  <a:cubicBezTo>
                    <a:pt x="127" y="64"/>
                    <a:pt x="120" y="79"/>
                    <a:pt x="120" y="92"/>
                  </a:cubicBezTo>
                  <a:cubicBezTo>
                    <a:pt x="120" y="128"/>
                    <a:pt x="89" y="141"/>
                    <a:pt x="57" y="143"/>
                  </a:cubicBezTo>
                  <a:lnTo>
                    <a:pt x="56" y="143"/>
                  </a:lnTo>
                  <a:lnTo>
                    <a:pt x="55" y="144"/>
                  </a:lnTo>
                  <a:lnTo>
                    <a:pt x="55" y="145"/>
                  </a:lnTo>
                  <a:cubicBezTo>
                    <a:pt x="55" y="146"/>
                    <a:pt x="55" y="146"/>
                    <a:pt x="55" y="147"/>
                  </a:cubicBezTo>
                  <a:lnTo>
                    <a:pt x="56" y="147"/>
                  </a:lnTo>
                  <a:cubicBezTo>
                    <a:pt x="56" y="148"/>
                    <a:pt x="57" y="148"/>
                    <a:pt x="57" y="1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7"/>
            <p:cNvSpPr/>
            <p:nvPr/>
          </p:nvSpPr>
          <p:spPr>
            <a:xfrm>
              <a:off x="8263440" y="3555360"/>
              <a:ext cx="25560" cy="106200"/>
            </a:xfrm>
            <a:custGeom>
              <a:avLst/>
              <a:gdLst/>
              <a:ahLst/>
              <a:cxnLst/>
              <a:rect l="l" t="t" r="r" b="b"/>
              <a:pathLst>
                <a:path w="71" h="295" extrusionOk="0">
                  <a:moveTo>
                    <a:pt x="42" y="178"/>
                  </a:moveTo>
                  <a:cubicBezTo>
                    <a:pt x="37" y="195"/>
                    <a:pt x="34" y="212"/>
                    <a:pt x="29" y="229"/>
                  </a:cubicBezTo>
                  <a:cubicBezTo>
                    <a:pt x="22" y="252"/>
                    <a:pt x="6" y="268"/>
                    <a:pt x="0" y="291"/>
                  </a:cubicBezTo>
                  <a:cubicBezTo>
                    <a:pt x="0" y="292"/>
                    <a:pt x="1" y="292"/>
                    <a:pt x="1" y="293"/>
                  </a:cubicBezTo>
                  <a:cubicBezTo>
                    <a:pt x="1" y="293"/>
                    <a:pt x="1" y="292"/>
                    <a:pt x="2" y="293"/>
                  </a:cubicBezTo>
                  <a:cubicBezTo>
                    <a:pt x="3" y="293"/>
                    <a:pt x="2" y="294"/>
                    <a:pt x="3" y="294"/>
                  </a:cubicBezTo>
                  <a:cubicBezTo>
                    <a:pt x="3" y="294"/>
                    <a:pt x="4" y="294"/>
                    <a:pt x="4" y="293"/>
                  </a:cubicBezTo>
                  <a:lnTo>
                    <a:pt x="5" y="293"/>
                  </a:lnTo>
                  <a:cubicBezTo>
                    <a:pt x="5" y="292"/>
                    <a:pt x="6" y="291"/>
                    <a:pt x="6" y="290"/>
                  </a:cubicBezTo>
                  <a:cubicBezTo>
                    <a:pt x="44" y="225"/>
                    <a:pt x="65" y="151"/>
                    <a:pt x="68" y="75"/>
                  </a:cubicBezTo>
                  <a:cubicBezTo>
                    <a:pt x="70" y="0"/>
                    <a:pt x="66" y="74"/>
                    <a:pt x="66" y="75"/>
                  </a:cubicBezTo>
                  <a:cubicBezTo>
                    <a:pt x="58" y="109"/>
                    <a:pt x="50" y="144"/>
                    <a:pt x="42" y="1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7"/>
            <p:cNvSpPr/>
            <p:nvPr/>
          </p:nvSpPr>
          <p:spPr>
            <a:xfrm>
              <a:off x="8235720" y="3680640"/>
              <a:ext cx="17280" cy="28440"/>
            </a:xfrm>
            <a:custGeom>
              <a:avLst/>
              <a:gdLst/>
              <a:ahLst/>
              <a:cxnLst/>
              <a:rect l="l" t="t" r="r" b="b"/>
              <a:pathLst>
                <a:path w="48" h="79" extrusionOk="0">
                  <a:moveTo>
                    <a:pt x="18" y="57"/>
                  </a:moveTo>
                  <a:cubicBezTo>
                    <a:pt x="23" y="47"/>
                    <a:pt x="30" y="38"/>
                    <a:pt x="34" y="28"/>
                  </a:cubicBezTo>
                  <a:cubicBezTo>
                    <a:pt x="37" y="20"/>
                    <a:pt x="40" y="13"/>
                    <a:pt x="44" y="6"/>
                  </a:cubicBezTo>
                  <a:cubicBezTo>
                    <a:pt x="45" y="5"/>
                    <a:pt x="46" y="4"/>
                    <a:pt x="46" y="2"/>
                  </a:cubicBezTo>
                  <a:lnTo>
                    <a:pt x="47" y="2"/>
                  </a:lnTo>
                  <a:cubicBezTo>
                    <a:pt x="47" y="1"/>
                    <a:pt x="47" y="1"/>
                    <a:pt x="47" y="1"/>
                  </a:cubicBezTo>
                  <a:cubicBezTo>
                    <a:pt x="46" y="1"/>
                    <a:pt x="46" y="0"/>
                    <a:pt x="46" y="0"/>
                  </a:cubicBezTo>
                  <a:lnTo>
                    <a:pt x="45" y="0"/>
                  </a:lnTo>
                  <a:cubicBezTo>
                    <a:pt x="44" y="0"/>
                    <a:pt x="44" y="1"/>
                    <a:pt x="44" y="1"/>
                  </a:cubicBezTo>
                  <a:cubicBezTo>
                    <a:pt x="40" y="6"/>
                    <a:pt x="35" y="12"/>
                    <a:pt x="32" y="17"/>
                  </a:cubicBezTo>
                  <a:cubicBezTo>
                    <a:pt x="28" y="23"/>
                    <a:pt x="27" y="28"/>
                    <a:pt x="25" y="34"/>
                  </a:cubicBezTo>
                  <a:cubicBezTo>
                    <a:pt x="24" y="35"/>
                    <a:pt x="24" y="35"/>
                    <a:pt x="23" y="36"/>
                  </a:cubicBezTo>
                  <a:cubicBezTo>
                    <a:pt x="21" y="41"/>
                    <a:pt x="18" y="45"/>
                    <a:pt x="14" y="50"/>
                  </a:cubicBezTo>
                  <a:cubicBezTo>
                    <a:pt x="9" y="57"/>
                    <a:pt x="7" y="68"/>
                    <a:pt x="1" y="74"/>
                  </a:cubicBezTo>
                  <a:cubicBezTo>
                    <a:pt x="0" y="74"/>
                    <a:pt x="0" y="74"/>
                    <a:pt x="0" y="74"/>
                  </a:cubicBezTo>
                  <a:lnTo>
                    <a:pt x="0" y="75"/>
                  </a:lnTo>
                  <a:cubicBezTo>
                    <a:pt x="0" y="76"/>
                    <a:pt x="0" y="76"/>
                    <a:pt x="0" y="76"/>
                  </a:cubicBezTo>
                  <a:lnTo>
                    <a:pt x="1" y="77"/>
                  </a:lnTo>
                  <a:lnTo>
                    <a:pt x="2" y="77"/>
                  </a:lnTo>
                  <a:cubicBezTo>
                    <a:pt x="12" y="78"/>
                    <a:pt x="13" y="65"/>
                    <a:pt x="18"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37"/>
            <p:cNvSpPr/>
            <p:nvPr/>
          </p:nvSpPr>
          <p:spPr>
            <a:xfrm>
              <a:off x="8182440" y="3783960"/>
              <a:ext cx="25200" cy="28080"/>
            </a:xfrm>
            <a:custGeom>
              <a:avLst/>
              <a:gdLst/>
              <a:ahLst/>
              <a:cxnLst/>
              <a:rect l="l" t="t" r="r" b="b"/>
              <a:pathLst>
                <a:path w="70" h="78" extrusionOk="0">
                  <a:moveTo>
                    <a:pt x="64" y="0"/>
                  </a:moveTo>
                  <a:cubicBezTo>
                    <a:pt x="64" y="13"/>
                    <a:pt x="42" y="23"/>
                    <a:pt x="33" y="32"/>
                  </a:cubicBezTo>
                  <a:cubicBezTo>
                    <a:pt x="27" y="38"/>
                    <a:pt x="21" y="46"/>
                    <a:pt x="15" y="53"/>
                  </a:cubicBezTo>
                  <a:cubicBezTo>
                    <a:pt x="10" y="60"/>
                    <a:pt x="3" y="64"/>
                    <a:pt x="0" y="73"/>
                  </a:cubicBezTo>
                  <a:cubicBezTo>
                    <a:pt x="0" y="75"/>
                    <a:pt x="2" y="77"/>
                    <a:pt x="4" y="75"/>
                  </a:cubicBezTo>
                  <a:cubicBezTo>
                    <a:pt x="9" y="67"/>
                    <a:pt x="18" y="62"/>
                    <a:pt x="23" y="55"/>
                  </a:cubicBezTo>
                  <a:cubicBezTo>
                    <a:pt x="29" y="47"/>
                    <a:pt x="35" y="40"/>
                    <a:pt x="43" y="34"/>
                  </a:cubicBezTo>
                  <a:cubicBezTo>
                    <a:pt x="52" y="26"/>
                    <a:pt x="69" y="14"/>
                    <a:pt x="65" y="1"/>
                  </a:cubicBezTo>
                  <a:cubicBezTo>
                    <a:pt x="65" y="0"/>
                    <a:pt x="65" y="0"/>
                    <a:pt x="65" y="0"/>
                  </a:cubicBezTo>
                  <a:lnTo>
                    <a:pt x="6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37"/>
            <p:cNvSpPr/>
            <p:nvPr/>
          </p:nvSpPr>
          <p:spPr>
            <a:xfrm>
              <a:off x="8217360" y="3754800"/>
              <a:ext cx="21960" cy="18000"/>
            </a:xfrm>
            <a:custGeom>
              <a:avLst/>
              <a:gdLst/>
              <a:ahLst/>
              <a:cxnLst/>
              <a:rect l="l" t="t" r="r" b="b"/>
              <a:pathLst>
                <a:path w="61" h="50" extrusionOk="0">
                  <a:moveTo>
                    <a:pt x="56" y="0"/>
                  </a:moveTo>
                  <a:cubicBezTo>
                    <a:pt x="47" y="7"/>
                    <a:pt x="38" y="16"/>
                    <a:pt x="30" y="24"/>
                  </a:cubicBezTo>
                  <a:cubicBezTo>
                    <a:pt x="27" y="27"/>
                    <a:pt x="23" y="29"/>
                    <a:pt x="20" y="32"/>
                  </a:cubicBezTo>
                  <a:cubicBezTo>
                    <a:pt x="17" y="35"/>
                    <a:pt x="11" y="42"/>
                    <a:pt x="3" y="43"/>
                  </a:cubicBezTo>
                  <a:lnTo>
                    <a:pt x="2" y="43"/>
                  </a:lnTo>
                  <a:cubicBezTo>
                    <a:pt x="1" y="43"/>
                    <a:pt x="1" y="43"/>
                    <a:pt x="0" y="44"/>
                  </a:cubicBezTo>
                  <a:cubicBezTo>
                    <a:pt x="0" y="45"/>
                    <a:pt x="0" y="45"/>
                    <a:pt x="0" y="46"/>
                  </a:cubicBezTo>
                  <a:lnTo>
                    <a:pt x="0" y="47"/>
                  </a:lnTo>
                  <a:cubicBezTo>
                    <a:pt x="1" y="48"/>
                    <a:pt x="1" y="48"/>
                    <a:pt x="2" y="49"/>
                  </a:cubicBezTo>
                  <a:lnTo>
                    <a:pt x="3" y="49"/>
                  </a:lnTo>
                  <a:cubicBezTo>
                    <a:pt x="15" y="49"/>
                    <a:pt x="24" y="40"/>
                    <a:pt x="34" y="35"/>
                  </a:cubicBezTo>
                  <a:cubicBezTo>
                    <a:pt x="43" y="28"/>
                    <a:pt x="51" y="19"/>
                    <a:pt x="57" y="8"/>
                  </a:cubicBezTo>
                  <a:cubicBezTo>
                    <a:pt x="58" y="7"/>
                    <a:pt x="59" y="5"/>
                    <a:pt x="60" y="3"/>
                  </a:cubicBezTo>
                  <a:cubicBezTo>
                    <a:pt x="60" y="1"/>
                    <a:pt x="58" y="0"/>
                    <a:pt x="5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7"/>
            <p:cNvSpPr/>
            <p:nvPr/>
          </p:nvSpPr>
          <p:spPr>
            <a:xfrm>
              <a:off x="8221680" y="3624120"/>
              <a:ext cx="22320" cy="48960"/>
            </a:xfrm>
            <a:custGeom>
              <a:avLst/>
              <a:gdLst/>
              <a:ahLst/>
              <a:cxnLst/>
              <a:rect l="l" t="t" r="r" b="b"/>
              <a:pathLst>
                <a:path w="62" h="136" extrusionOk="0">
                  <a:moveTo>
                    <a:pt x="2" y="135"/>
                  </a:moveTo>
                  <a:cubicBezTo>
                    <a:pt x="38" y="97"/>
                    <a:pt x="33" y="43"/>
                    <a:pt x="61" y="2"/>
                  </a:cubicBezTo>
                  <a:cubicBezTo>
                    <a:pt x="61" y="1"/>
                    <a:pt x="61" y="0"/>
                    <a:pt x="59" y="1"/>
                  </a:cubicBezTo>
                  <a:cubicBezTo>
                    <a:pt x="55" y="5"/>
                    <a:pt x="51" y="11"/>
                    <a:pt x="48" y="16"/>
                  </a:cubicBezTo>
                  <a:cubicBezTo>
                    <a:pt x="42" y="27"/>
                    <a:pt x="38" y="38"/>
                    <a:pt x="36" y="50"/>
                  </a:cubicBezTo>
                  <a:cubicBezTo>
                    <a:pt x="26" y="79"/>
                    <a:pt x="14" y="107"/>
                    <a:pt x="0" y="133"/>
                  </a:cubicBezTo>
                  <a:lnTo>
                    <a:pt x="0" y="134"/>
                  </a:lnTo>
                  <a:lnTo>
                    <a:pt x="0" y="135"/>
                  </a:lnTo>
                  <a:lnTo>
                    <a:pt x="1" y="135"/>
                  </a:lnTo>
                  <a:cubicBezTo>
                    <a:pt x="2" y="135"/>
                    <a:pt x="2" y="135"/>
                    <a:pt x="2" y="1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7"/>
            <p:cNvSpPr/>
            <p:nvPr/>
          </p:nvSpPr>
          <p:spPr>
            <a:xfrm>
              <a:off x="8184960" y="3680640"/>
              <a:ext cx="33840" cy="45000"/>
            </a:xfrm>
            <a:custGeom>
              <a:avLst/>
              <a:gdLst/>
              <a:ahLst/>
              <a:cxnLst/>
              <a:rect l="l" t="t" r="r" b="b"/>
              <a:pathLst>
                <a:path w="94" h="125" extrusionOk="0">
                  <a:moveTo>
                    <a:pt x="56" y="51"/>
                  </a:moveTo>
                  <a:cubicBezTo>
                    <a:pt x="36" y="72"/>
                    <a:pt x="18" y="94"/>
                    <a:pt x="1" y="118"/>
                  </a:cubicBezTo>
                  <a:cubicBezTo>
                    <a:pt x="0" y="120"/>
                    <a:pt x="2" y="124"/>
                    <a:pt x="5" y="122"/>
                  </a:cubicBezTo>
                  <a:cubicBezTo>
                    <a:pt x="27" y="108"/>
                    <a:pt x="40" y="83"/>
                    <a:pt x="56" y="63"/>
                  </a:cubicBezTo>
                  <a:cubicBezTo>
                    <a:pt x="65" y="52"/>
                    <a:pt x="72" y="40"/>
                    <a:pt x="80" y="28"/>
                  </a:cubicBezTo>
                  <a:cubicBezTo>
                    <a:pt x="82" y="25"/>
                    <a:pt x="88" y="21"/>
                    <a:pt x="89" y="17"/>
                  </a:cubicBezTo>
                  <a:cubicBezTo>
                    <a:pt x="90" y="13"/>
                    <a:pt x="89" y="9"/>
                    <a:pt x="93" y="3"/>
                  </a:cubicBezTo>
                  <a:cubicBezTo>
                    <a:pt x="93" y="1"/>
                    <a:pt x="93" y="0"/>
                    <a:pt x="91" y="1"/>
                  </a:cubicBezTo>
                  <a:cubicBezTo>
                    <a:pt x="79" y="17"/>
                    <a:pt x="67" y="34"/>
                    <a:pt x="56"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7"/>
            <p:cNvSpPr/>
            <p:nvPr/>
          </p:nvSpPr>
          <p:spPr>
            <a:xfrm>
              <a:off x="7948440" y="3720960"/>
              <a:ext cx="369720" cy="333000"/>
            </a:xfrm>
            <a:custGeom>
              <a:avLst/>
              <a:gdLst/>
              <a:ahLst/>
              <a:cxnLst/>
              <a:rect l="l" t="t" r="r" b="b"/>
              <a:pathLst>
                <a:path w="1027" h="925" extrusionOk="0">
                  <a:moveTo>
                    <a:pt x="13" y="552"/>
                  </a:moveTo>
                  <a:cubicBezTo>
                    <a:pt x="23" y="542"/>
                    <a:pt x="32" y="532"/>
                    <a:pt x="41" y="521"/>
                  </a:cubicBezTo>
                  <a:cubicBezTo>
                    <a:pt x="47" y="517"/>
                    <a:pt x="52" y="514"/>
                    <a:pt x="58" y="510"/>
                  </a:cubicBezTo>
                  <a:cubicBezTo>
                    <a:pt x="90" y="492"/>
                    <a:pt x="124" y="478"/>
                    <a:pt x="159" y="467"/>
                  </a:cubicBezTo>
                  <a:cubicBezTo>
                    <a:pt x="152" y="473"/>
                    <a:pt x="146" y="479"/>
                    <a:pt x="139" y="487"/>
                  </a:cubicBezTo>
                  <a:cubicBezTo>
                    <a:pt x="106" y="522"/>
                    <a:pt x="48" y="578"/>
                    <a:pt x="66" y="633"/>
                  </a:cubicBezTo>
                  <a:cubicBezTo>
                    <a:pt x="66" y="633"/>
                    <a:pt x="67" y="634"/>
                    <a:pt x="67" y="635"/>
                  </a:cubicBezTo>
                  <a:cubicBezTo>
                    <a:pt x="68" y="636"/>
                    <a:pt x="69" y="636"/>
                    <a:pt x="70" y="637"/>
                  </a:cubicBezTo>
                  <a:cubicBezTo>
                    <a:pt x="72" y="638"/>
                    <a:pt x="72" y="638"/>
                    <a:pt x="73" y="638"/>
                  </a:cubicBezTo>
                  <a:cubicBezTo>
                    <a:pt x="74" y="638"/>
                    <a:pt x="76" y="638"/>
                    <a:pt x="77" y="637"/>
                  </a:cubicBezTo>
                  <a:cubicBezTo>
                    <a:pt x="78" y="637"/>
                    <a:pt x="78" y="636"/>
                    <a:pt x="79" y="635"/>
                  </a:cubicBezTo>
                  <a:cubicBezTo>
                    <a:pt x="89" y="620"/>
                    <a:pt x="100" y="606"/>
                    <a:pt x="113" y="594"/>
                  </a:cubicBezTo>
                  <a:cubicBezTo>
                    <a:pt x="118" y="591"/>
                    <a:pt x="123" y="587"/>
                    <a:pt x="128" y="584"/>
                  </a:cubicBezTo>
                  <a:cubicBezTo>
                    <a:pt x="139" y="578"/>
                    <a:pt x="151" y="573"/>
                    <a:pt x="163" y="568"/>
                  </a:cubicBezTo>
                  <a:cubicBezTo>
                    <a:pt x="189" y="560"/>
                    <a:pt x="214" y="549"/>
                    <a:pt x="238" y="536"/>
                  </a:cubicBezTo>
                  <a:cubicBezTo>
                    <a:pt x="242" y="534"/>
                    <a:pt x="246" y="531"/>
                    <a:pt x="250" y="529"/>
                  </a:cubicBezTo>
                  <a:cubicBezTo>
                    <a:pt x="255" y="526"/>
                    <a:pt x="260" y="523"/>
                    <a:pt x="265" y="520"/>
                  </a:cubicBezTo>
                  <a:lnTo>
                    <a:pt x="246" y="536"/>
                  </a:lnTo>
                  <a:cubicBezTo>
                    <a:pt x="194" y="582"/>
                    <a:pt x="138" y="658"/>
                    <a:pt x="133" y="729"/>
                  </a:cubicBezTo>
                  <a:cubicBezTo>
                    <a:pt x="133" y="730"/>
                    <a:pt x="134" y="731"/>
                    <a:pt x="134" y="732"/>
                  </a:cubicBezTo>
                  <a:cubicBezTo>
                    <a:pt x="135" y="733"/>
                    <a:pt x="136" y="734"/>
                    <a:pt x="137" y="735"/>
                  </a:cubicBezTo>
                  <a:cubicBezTo>
                    <a:pt x="137" y="735"/>
                    <a:pt x="139" y="735"/>
                    <a:pt x="140" y="735"/>
                  </a:cubicBezTo>
                  <a:cubicBezTo>
                    <a:pt x="142" y="735"/>
                    <a:pt x="142" y="735"/>
                    <a:pt x="143" y="735"/>
                  </a:cubicBezTo>
                  <a:cubicBezTo>
                    <a:pt x="144" y="734"/>
                    <a:pt x="144" y="733"/>
                    <a:pt x="145" y="732"/>
                  </a:cubicBezTo>
                  <a:cubicBezTo>
                    <a:pt x="149" y="724"/>
                    <a:pt x="152" y="716"/>
                    <a:pt x="157" y="709"/>
                  </a:cubicBezTo>
                  <a:cubicBezTo>
                    <a:pt x="157" y="708"/>
                    <a:pt x="158" y="707"/>
                    <a:pt x="159" y="706"/>
                  </a:cubicBezTo>
                  <a:cubicBezTo>
                    <a:pt x="160" y="706"/>
                    <a:pt x="160" y="707"/>
                    <a:pt x="161" y="707"/>
                  </a:cubicBezTo>
                  <a:lnTo>
                    <a:pt x="162" y="706"/>
                  </a:lnTo>
                  <a:lnTo>
                    <a:pt x="163" y="706"/>
                  </a:lnTo>
                  <a:cubicBezTo>
                    <a:pt x="229" y="640"/>
                    <a:pt x="322" y="596"/>
                    <a:pt x="407" y="558"/>
                  </a:cubicBezTo>
                  <a:cubicBezTo>
                    <a:pt x="424" y="550"/>
                    <a:pt x="441" y="541"/>
                    <a:pt x="458" y="532"/>
                  </a:cubicBezTo>
                  <a:cubicBezTo>
                    <a:pt x="481" y="518"/>
                    <a:pt x="504" y="503"/>
                    <a:pt x="525" y="487"/>
                  </a:cubicBezTo>
                  <a:cubicBezTo>
                    <a:pt x="541" y="475"/>
                    <a:pt x="558" y="462"/>
                    <a:pt x="574" y="450"/>
                  </a:cubicBezTo>
                  <a:cubicBezTo>
                    <a:pt x="590" y="438"/>
                    <a:pt x="612" y="427"/>
                    <a:pt x="630" y="416"/>
                  </a:cubicBezTo>
                  <a:cubicBezTo>
                    <a:pt x="633" y="414"/>
                    <a:pt x="635" y="412"/>
                    <a:pt x="637" y="411"/>
                  </a:cubicBezTo>
                  <a:cubicBezTo>
                    <a:pt x="625" y="426"/>
                    <a:pt x="614" y="442"/>
                    <a:pt x="602" y="457"/>
                  </a:cubicBezTo>
                  <a:cubicBezTo>
                    <a:pt x="571" y="493"/>
                    <a:pt x="544" y="532"/>
                    <a:pt x="520" y="574"/>
                  </a:cubicBezTo>
                  <a:cubicBezTo>
                    <a:pt x="512" y="588"/>
                    <a:pt x="504" y="602"/>
                    <a:pt x="497" y="617"/>
                  </a:cubicBezTo>
                  <a:cubicBezTo>
                    <a:pt x="474" y="669"/>
                    <a:pt x="462" y="726"/>
                    <a:pt x="462" y="783"/>
                  </a:cubicBezTo>
                  <a:cubicBezTo>
                    <a:pt x="462" y="784"/>
                    <a:pt x="462" y="785"/>
                    <a:pt x="462" y="786"/>
                  </a:cubicBezTo>
                  <a:cubicBezTo>
                    <a:pt x="462" y="824"/>
                    <a:pt x="469" y="900"/>
                    <a:pt x="504" y="922"/>
                  </a:cubicBezTo>
                  <a:cubicBezTo>
                    <a:pt x="504" y="923"/>
                    <a:pt x="505" y="923"/>
                    <a:pt x="505" y="923"/>
                  </a:cubicBezTo>
                  <a:cubicBezTo>
                    <a:pt x="506" y="923"/>
                    <a:pt x="507" y="924"/>
                    <a:pt x="508" y="924"/>
                  </a:cubicBezTo>
                  <a:cubicBezTo>
                    <a:pt x="509" y="924"/>
                    <a:pt x="511" y="923"/>
                    <a:pt x="512" y="923"/>
                  </a:cubicBezTo>
                  <a:cubicBezTo>
                    <a:pt x="514" y="922"/>
                    <a:pt x="514" y="921"/>
                    <a:pt x="514" y="920"/>
                  </a:cubicBezTo>
                  <a:cubicBezTo>
                    <a:pt x="515" y="919"/>
                    <a:pt x="515" y="918"/>
                    <a:pt x="515" y="918"/>
                  </a:cubicBezTo>
                  <a:cubicBezTo>
                    <a:pt x="515" y="914"/>
                    <a:pt x="515" y="911"/>
                    <a:pt x="515" y="908"/>
                  </a:cubicBezTo>
                  <a:cubicBezTo>
                    <a:pt x="515" y="904"/>
                    <a:pt x="515" y="901"/>
                    <a:pt x="515" y="898"/>
                  </a:cubicBezTo>
                  <a:cubicBezTo>
                    <a:pt x="515" y="898"/>
                    <a:pt x="516" y="898"/>
                    <a:pt x="517" y="897"/>
                  </a:cubicBezTo>
                  <a:lnTo>
                    <a:pt x="518" y="896"/>
                  </a:lnTo>
                  <a:cubicBezTo>
                    <a:pt x="518" y="895"/>
                    <a:pt x="519" y="894"/>
                    <a:pt x="519" y="894"/>
                  </a:cubicBezTo>
                  <a:cubicBezTo>
                    <a:pt x="519" y="893"/>
                    <a:pt x="518" y="892"/>
                    <a:pt x="518" y="891"/>
                  </a:cubicBezTo>
                  <a:cubicBezTo>
                    <a:pt x="516" y="889"/>
                    <a:pt x="515" y="887"/>
                    <a:pt x="514" y="885"/>
                  </a:cubicBezTo>
                  <a:cubicBezTo>
                    <a:pt x="512" y="872"/>
                    <a:pt x="509" y="858"/>
                    <a:pt x="506" y="846"/>
                  </a:cubicBezTo>
                  <a:cubicBezTo>
                    <a:pt x="511" y="817"/>
                    <a:pt x="519" y="790"/>
                    <a:pt x="532" y="764"/>
                  </a:cubicBezTo>
                  <a:cubicBezTo>
                    <a:pt x="555" y="710"/>
                    <a:pt x="593" y="678"/>
                    <a:pt x="624" y="631"/>
                  </a:cubicBezTo>
                  <a:cubicBezTo>
                    <a:pt x="642" y="606"/>
                    <a:pt x="661" y="581"/>
                    <a:pt x="681" y="558"/>
                  </a:cubicBezTo>
                  <a:cubicBezTo>
                    <a:pt x="679" y="566"/>
                    <a:pt x="678" y="583"/>
                    <a:pt x="673" y="586"/>
                  </a:cubicBezTo>
                  <a:lnTo>
                    <a:pt x="672" y="587"/>
                  </a:lnTo>
                  <a:cubicBezTo>
                    <a:pt x="672" y="588"/>
                    <a:pt x="672" y="589"/>
                    <a:pt x="672" y="589"/>
                  </a:cubicBezTo>
                  <a:cubicBezTo>
                    <a:pt x="672" y="590"/>
                    <a:pt x="672" y="591"/>
                    <a:pt x="672" y="591"/>
                  </a:cubicBezTo>
                  <a:cubicBezTo>
                    <a:pt x="672" y="592"/>
                    <a:pt x="673" y="592"/>
                    <a:pt x="673" y="593"/>
                  </a:cubicBezTo>
                  <a:cubicBezTo>
                    <a:pt x="674" y="594"/>
                    <a:pt x="674" y="593"/>
                    <a:pt x="675" y="593"/>
                  </a:cubicBezTo>
                  <a:cubicBezTo>
                    <a:pt x="693" y="594"/>
                    <a:pt x="699" y="557"/>
                    <a:pt x="705" y="547"/>
                  </a:cubicBezTo>
                  <a:cubicBezTo>
                    <a:pt x="718" y="527"/>
                    <a:pt x="730" y="507"/>
                    <a:pt x="743" y="488"/>
                  </a:cubicBezTo>
                  <a:cubicBezTo>
                    <a:pt x="757" y="475"/>
                    <a:pt x="769" y="461"/>
                    <a:pt x="778" y="445"/>
                  </a:cubicBezTo>
                  <a:cubicBezTo>
                    <a:pt x="781" y="440"/>
                    <a:pt x="784" y="435"/>
                    <a:pt x="786" y="430"/>
                  </a:cubicBezTo>
                  <a:cubicBezTo>
                    <a:pt x="787" y="428"/>
                    <a:pt x="787" y="427"/>
                    <a:pt x="787" y="426"/>
                  </a:cubicBezTo>
                  <a:cubicBezTo>
                    <a:pt x="787" y="424"/>
                    <a:pt x="787" y="423"/>
                    <a:pt x="786" y="422"/>
                  </a:cubicBezTo>
                  <a:cubicBezTo>
                    <a:pt x="787" y="419"/>
                    <a:pt x="789" y="416"/>
                    <a:pt x="790" y="413"/>
                  </a:cubicBezTo>
                  <a:cubicBezTo>
                    <a:pt x="815" y="390"/>
                    <a:pt x="838" y="364"/>
                    <a:pt x="859" y="337"/>
                  </a:cubicBezTo>
                  <a:cubicBezTo>
                    <a:pt x="880" y="308"/>
                    <a:pt x="913" y="271"/>
                    <a:pt x="927" y="238"/>
                  </a:cubicBezTo>
                  <a:cubicBezTo>
                    <a:pt x="941" y="204"/>
                    <a:pt x="968" y="182"/>
                    <a:pt x="981" y="148"/>
                  </a:cubicBezTo>
                  <a:cubicBezTo>
                    <a:pt x="999" y="99"/>
                    <a:pt x="1012" y="49"/>
                    <a:pt x="1026" y="1"/>
                  </a:cubicBezTo>
                  <a:cubicBezTo>
                    <a:pt x="1026" y="0"/>
                    <a:pt x="1026" y="0"/>
                    <a:pt x="1026" y="0"/>
                  </a:cubicBezTo>
                  <a:cubicBezTo>
                    <a:pt x="1025" y="0"/>
                    <a:pt x="1025" y="0"/>
                    <a:pt x="1025" y="0"/>
                  </a:cubicBezTo>
                  <a:lnTo>
                    <a:pt x="1025" y="1"/>
                  </a:lnTo>
                  <a:cubicBezTo>
                    <a:pt x="1005" y="42"/>
                    <a:pt x="994" y="89"/>
                    <a:pt x="977" y="132"/>
                  </a:cubicBezTo>
                  <a:cubicBezTo>
                    <a:pt x="969" y="150"/>
                    <a:pt x="960" y="168"/>
                    <a:pt x="950" y="185"/>
                  </a:cubicBezTo>
                  <a:cubicBezTo>
                    <a:pt x="934" y="213"/>
                    <a:pt x="915" y="240"/>
                    <a:pt x="895" y="265"/>
                  </a:cubicBezTo>
                  <a:cubicBezTo>
                    <a:pt x="850" y="330"/>
                    <a:pt x="799" y="390"/>
                    <a:pt x="742" y="444"/>
                  </a:cubicBezTo>
                  <a:lnTo>
                    <a:pt x="741" y="445"/>
                  </a:lnTo>
                  <a:cubicBezTo>
                    <a:pt x="723" y="461"/>
                    <a:pt x="704" y="477"/>
                    <a:pt x="685" y="492"/>
                  </a:cubicBezTo>
                  <a:cubicBezTo>
                    <a:pt x="654" y="520"/>
                    <a:pt x="626" y="551"/>
                    <a:pt x="601" y="585"/>
                  </a:cubicBezTo>
                  <a:cubicBezTo>
                    <a:pt x="585" y="604"/>
                    <a:pt x="570" y="623"/>
                    <a:pt x="556" y="644"/>
                  </a:cubicBezTo>
                  <a:cubicBezTo>
                    <a:pt x="544" y="658"/>
                    <a:pt x="534" y="672"/>
                    <a:pt x="525" y="687"/>
                  </a:cubicBezTo>
                  <a:cubicBezTo>
                    <a:pt x="507" y="719"/>
                    <a:pt x="494" y="754"/>
                    <a:pt x="489" y="791"/>
                  </a:cubicBezTo>
                  <a:cubicBezTo>
                    <a:pt x="488" y="796"/>
                    <a:pt x="487" y="801"/>
                    <a:pt x="487" y="806"/>
                  </a:cubicBezTo>
                  <a:cubicBezTo>
                    <a:pt x="487" y="809"/>
                    <a:pt x="487" y="811"/>
                    <a:pt x="488" y="814"/>
                  </a:cubicBezTo>
                  <a:cubicBezTo>
                    <a:pt x="488" y="815"/>
                    <a:pt x="488" y="815"/>
                    <a:pt x="488" y="817"/>
                  </a:cubicBezTo>
                  <a:cubicBezTo>
                    <a:pt x="488" y="818"/>
                    <a:pt x="488" y="823"/>
                    <a:pt x="489" y="827"/>
                  </a:cubicBezTo>
                  <a:cubicBezTo>
                    <a:pt x="491" y="843"/>
                    <a:pt x="494" y="860"/>
                    <a:pt x="497" y="875"/>
                  </a:cubicBezTo>
                  <a:cubicBezTo>
                    <a:pt x="497" y="879"/>
                    <a:pt x="500" y="883"/>
                    <a:pt x="501" y="886"/>
                  </a:cubicBezTo>
                  <a:cubicBezTo>
                    <a:pt x="502" y="887"/>
                    <a:pt x="501" y="887"/>
                    <a:pt x="501" y="887"/>
                  </a:cubicBezTo>
                  <a:cubicBezTo>
                    <a:pt x="502" y="892"/>
                    <a:pt x="502" y="896"/>
                    <a:pt x="503" y="900"/>
                  </a:cubicBezTo>
                  <a:cubicBezTo>
                    <a:pt x="491" y="877"/>
                    <a:pt x="484" y="853"/>
                    <a:pt x="481" y="828"/>
                  </a:cubicBezTo>
                  <a:cubicBezTo>
                    <a:pt x="478" y="811"/>
                    <a:pt x="477" y="795"/>
                    <a:pt x="477" y="778"/>
                  </a:cubicBezTo>
                  <a:cubicBezTo>
                    <a:pt x="477" y="769"/>
                    <a:pt x="478" y="761"/>
                    <a:pt x="478" y="752"/>
                  </a:cubicBezTo>
                  <a:cubicBezTo>
                    <a:pt x="480" y="672"/>
                    <a:pt x="523" y="586"/>
                    <a:pt x="567" y="521"/>
                  </a:cubicBezTo>
                  <a:cubicBezTo>
                    <a:pt x="598" y="475"/>
                    <a:pt x="635" y="433"/>
                    <a:pt x="666" y="387"/>
                  </a:cubicBezTo>
                  <a:cubicBezTo>
                    <a:pt x="677" y="375"/>
                    <a:pt x="688" y="363"/>
                    <a:pt x="701" y="352"/>
                  </a:cubicBezTo>
                  <a:cubicBezTo>
                    <a:pt x="722" y="331"/>
                    <a:pt x="740" y="308"/>
                    <a:pt x="757" y="283"/>
                  </a:cubicBezTo>
                  <a:cubicBezTo>
                    <a:pt x="772" y="266"/>
                    <a:pt x="786" y="248"/>
                    <a:pt x="797" y="229"/>
                  </a:cubicBezTo>
                  <a:cubicBezTo>
                    <a:pt x="797" y="228"/>
                    <a:pt x="797" y="228"/>
                    <a:pt x="798" y="228"/>
                  </a:cubicBezTo>
                  <a:cubicBezTo>
                    <a:pt x="820" y="203"/>
                    <a:pt x="840" y="176"/>
                    <a:pt x="857" y="148"/>
                  </a:cubicBezTo>
                  <a:cubicBezTo>
                    <a:pt x="869" y="129"/>
                    <a:pt x="880" y="110"/>
                    <a:pt x="893" y="91"/>
                  </a:cubicBezTo>
                  <a:cubicBezTo>
                    <a:pt x="901" y="79"/>
                    <a:pt x="903" y="58"/>
                    <a:pt x="914" y="49"/>
                  </a:cubicBezTo>
                  <a:cubicBezTo>
                    <a:pt x="916" y="47"/>
                    <a:pt x="914" y="44"/>
                    <a:pt x="910" y="45"/>
                  </a:cubicBezTo>
                  <a:cubicBezTo>
                    <a:pt x="891" y="59"/>
                    <a:pt x="883" y="93"/>
                    <a:pt x="870" y="113"/>
                  </a:cubicBezTo>
                  <a:cubicBezTo>
                    <a:pt x="846" y="146"/>
                    <a:pt x="820" y="177"/>
                    <a:pt x="793" y="206"/>
                  </a:cubicBezTo>
                  <a:cubicBezTo>
                    <a:pt x="770" y="229"/>
                    <a:pt x="749" y="254"/>
                    <a:pt x="729" y="280"/>
                  </a:cubicBezTo>
                  <a:cubicBezTo>
                    <a:pt x="707" y="295"/>
                    <a:pt x="687" y="314"/>
                    <a:pt x="670" y="334"/>
                  </a:cubicBezTo>
                  <a:lnTo>
                    <a:pt x="666" y="339"/>
                  </a:lnTo>
                  <a:cubicBezTo>
                    <a:pt x="652" y="349"/>
                    <a:pt x="639" y="361"/>
                    <a:pt x="626" y="374"/>
                  </a:cubicBezTo>
                  <a:cubicBezTo>
                    <a:pt x="604" y="391"/>
                    <a:pt x="578" y="405"/>
                    <a:pt x="559" y="418"/>
                  </a:cubicBezTo>
                  <a:cubicBezTo>
                    <a:pt x="552" y="421"/>
                    <a:pt x="545" y="424"/>
                    <a:pt x="539" y="428"/>
                  </a:cubicBezTo>
                  <a:cubicBezTo>
                    <a:pt x="530" y="433"/>
                    <a:pt x="521" y="439"/>
                    <a:pt x="512" y="445"/>
                  </a:cubicBezTo>
                  <a:cubicBezTo>
                    <a:pt x="448" y="485"/>
                    <a:pt x="383" y="520"/>
                    <a:pt x="318" y="558"/>
                  </a:cubicBezTo>
                  <a:cubicBezTo>
                    <a:pt x="254" y="596"/>
                    <a:pt x="192" y="631"/>
                    <a:pt x="153" y="693"/>
                  </a:cubicBezTo>
                  <a:cubicBezTo>
                    <a:pt x="172" y="627"/>
                    <a:pt x="228" y="567"/>
                    <a:pt x="274" y="523"/>
                  </a:cubicBezTo>
                  <a:cubicBezTo>
                    <a:pt x="291" y="507"/>
                    <a:pt x="308" y="492"/>
                    <a:pt x="327" y="479"/>
                  </a:cubicBezTo>
                  <a:cubicBezTo>
                    <a:pt x="330" y="477"/>
                    <a:pt x="333" y="476"/>
                    <a:pt x="336" y="474"/>
                  </a:cubicBezTo>
                  <a:cubicBezTo>
                    <a:pt x="348" y="467"/>
                    <a:pt x="359" y="460"/>
                    <a:pt x="370" y="451"/>
                  </a:cubicBezTo>
                  <a:cubicBezTo>
                    <a:pt x="376" y="448"/>
                    <a:pt x="382" y="444"/>
                    <a:pt x="388" y="441"/>
                  </a:cubicBezTo>
                  <a:cubicBezTo>
                    <a:pt x="393" y="439"/>
                    <a:pt x="399" y="436"/>
                    <a:pt x="404" y="433"/>
                  </a:cubicBezTo>
                  <a:cubicBezTo>
                    <a:pt x="412" y="428"/>
                    <a:pt x="420" y="423"/>
                    <a:pt x="427" y="417"/>
                  </a:cubicBezTo>
                  <a:cubicBezTo>
                    <a:pt x="441" y="410"/>
                    <a:pt x="455" y="403"/>
                    <a:pt x="468" y="395"/>
                  </a:cubicBezTo>
                  <a:cubicBezTo>
                    <a:pt x="488" y="384"/>
                    <a:pt x="507" y="371"/>
                    <a:pt x="526" y="358"/>
                  </a:cubicBezTo>
                  <a:cubicBezTo>
                    <a:pt x="554" y="337"/>
                    <a:pt x="581" y="314"/>
                    <a:pt x="610" y="295"/>
                  </a:cubicBezTo>
                  <a:cubicBezTo>
                    <a:pt x="611" y="295"/>
                    <a:pt x="612" y="294"/>
                    <a:pt x="612" y="294"/>
                  </a:cubicBezTo>
                  <a:cubicBezTo>
                    <a:pt x="618" y="290"/>
                    <a:pt x="624" y="285"/>
                    <a:pt x="627" y="279"/>
                  </a:cubicBezTo>
                  <a:cubicBezTo>
                    <a:pt x="630" y="274"/>
                    <a:pt x="631" y="270"/>
                    <a:pt x="632" y="265"/>
                  </a:cubicBezTo>
                  <a:cubicBezTo>
                    <a:pt x="632" y="264"/>
                    <a:pt x="632" y="264"/>
                    <a:pt x="632" y="263"/>
                  </a:cubicBezTo>
                  <a:cubicBezTo>
                    <a:pt x="632" y="262"/>
                    <a:pt x="632" y="261"/>
                    <a:pt x="632" y="261"/>
                  </a:cubicBezTo>
                  <a:cubicBezTo>
                    <a:pt x="631" y="260"/>
                    <a:pt x="631" y="260"/>
                    <a:pt x="630" y="259"/>
                  </a:cubicBezTo>
                  <a:cubicBezTo>
                    <a:pt x="629" y="258"/>
                    <a:pt x="628" y="258"/>
                    <a:pt x="627" y="258"/>
                  </a:cubicBezTo>
                  <a:cubicBezTo>
                    <a:pt x="626" y="258"/>
                    <a:pt x="626" y="258"/>
                    <a:pt x="625" y="259"/>
                  </a:cubicBezTo>
                  <a:cubicBezTo>
                    <a:pt x="624" y="260"/>
                    <a:pt x="623" y="260"/>
                    <a:pt x="623" y="261"/>
                  </a:cubicBezTo>
                  <a:lnTo>
                    <a:pt x="622" y="262"/>
                  </a:lnTo>
                  <a:cubicBezTo>
                    <a:pt x="613" y="280"/>
                    <a:pt x="583" y="294"/>
                    <a:pt x="567" y="305"/>
                  </a:cubicBezTo>
                  <a:cubicBezTo>
                    <a:pt x="541" y="325"/>
                    <a:pt x="517" y="345"/>
                    <a:pt x="490" y="363"/>
                  </a:cubicBezTo>
                  <a:cubicBezTo>
                    <a:pt x="438" y="398"/>
                    <a:pt x="379" y="417"/>
                    <a:pt x="324" y="445"/>
                  </a:cubicBezTo>
                  <a:cubicBezTo>
                    <a:pt x="290" y="460"/>
                    <a:pt x="257" y="477"/>
                    <a:pt x="225" y="496"/>
                  </a:cubicBezTo>
                  <a:cubicBezTo>
                    <a:pt x="197" y="512"/>
                    <a:pt x="169" y="530"/>
                    <a:pt x="142" y="549"/>
                  </a:cubicBezTo>
                  <a:cubicBezTo>
                    <a:pt x="138" y="550"/>
                    <a:pt x="135" y="552"/>
                    <a:pt x="132" y="554"/>
                  </a:cubicBezTo>
                  <a:cubicBezTo>
                    <a:pt x="119" y="561"/>
                    <a:pt x="108" y="572"/>
                    <a:pt x="100" y="585"/>
                  </a:cubicBezTo>
                  <a:cubicBezTo>
                    <a:pt x="100" y="586"/>
                    <a:pt x="99" y="587"/>
                    <a:pt x="99" y="588"/>
                  </a:cubicBezTo>
                  <a:cubicBezTo>
                    <a:pt x="94" y="594"/>
                    <a:pt x="89" y="599"/>
                    <a:pt x="84" y="604"/>
                  </a:cubicBezTo>
                  <a:cubicBezTo>
                    <a:pt x="89" y="588"/>
                    <a:pt x="96" y="572"/>
                    <a:pt x="104" y="558"/>
                  </a:cubicBezTo>
                  <a:cubicBezTo>
                    <a:pt x="127" y="524"/>
                    <a:pt x="154" y="494"/>
                    <a:pt x="185" y="467"/>
                  </a:cubicBezTo>
                  <a:cubicBezTo>
                    <a:pt x="193" y="460"/>
                    <a:pt x="202" y="453"/>
                    <a:pt x="211" y="446"/>
                  </a:cubicBezTo>
                  <a:cubicBezTo>
                    <a:pt x="212" y="445"/>
                    <a:pt x="213" y="445"/>
                    <a:pt x="214" y="444"/>
                  </a:cubicBezTo>
                  <a:cubicBezTo>
                    <a:pt x="222" y="440"/>
                    <a:pt x="229" y="434"/>
                    <a:pt x="235" y="429"/>
                  </a:cubicBezTo>
                  <a:lnTo>
                    <a:pt x="239" y="425"/>
                  </a:lnTo>
                  <a:cubicBezTo>
                    <a:pt x="266" y="407"/>
                    <a:pt x="294" y="391"/>
                    <a:pt x="323" y="375"/>
                  </a:cubicBezTo>
                  <a:lnTo>
                    <a:pt x="348" y="368"/>
                  </a:lnTo>
                  <a:cubicBezTo>
                    <a:pt x="349" y="368"/>
                    <a:pt x="349" y="368"/>
                    <a:pt x="350" y="367"/>
                  </a:cubicBezTo>
                  <a:cubicBezTo>
                    <a:pt x="350" y="367"/>
                    <a:pt x="352" y="366"/>
                    <a:pt x="352" y="365"/>
                  </a:cubicBezTo>
                  <a:cubicBezTo>
                    <a:pt x="353" y="364"/>
                    <a:pt x="352" y="363"/>
                    <a:pt x="352" y="362"/>
                  </a:cubicBezTo>
                  <a:cubicBezTo>
                    <a:pt x="352" y="361"/>
                    <a:pt x="352" y="360"/>
                    <a:pt x="352" y="360"/>
                  </a:cubicBezTo>
                  <a:cubicBezTo>
                    <a:pt x="352" y="359"/>
                    <a:pt x="352" y="359"/>
                    <a:pt x="352" y="359"/>
                  </a:cubicBezTo>
                  <a:cubicBezTo>
                    <a:pt x="373" y="347"/>
                    <a:pt x="394" y="335"/>
                    <a:pt x="414" y="322"/>
                  </a:cubicBezTo>
                  <a:cubicBezTo>
                    <a:pt x="482" y="276"/>
                    <a:pt x="566" y="245"/>
                    <a:pt x="619" y="180"/>
                  </a:cubicBezTo>
                  <a:cubicBezTo>
                    <a:pt x="653" y="140"/>
                    <a:pt x="689" y="104"/>
                    <a:pt x="728" y="71"/>
                  </a:cubicBezTo>
                  <a:cubicBezTo>
                    <a:pt x="750" y="53"/>
                    <a:pt x="759" y="20"/>
                    <a:pt x="781" y="5"/>
                  </a:cubicBezTo>
                  <a:lnTo>
                    <a:pt x="781" y="3"/>
                  </a:lnTo>
                  <a:cubicBezTo>
                    <a:pt x="767" y="9"/>
                    <a:pt x="776" y="5"/>
                    <a:pt x="761" y="23"/>
                  </a:cubicBezTo>
                  <a:cubicBezTo>
                    <a:pt x="746" y="42"/>
                    <a:pt x="730" y="59"/>
                    <a:pt x="712" y="75"/>
                  </a:cubicBezTo>
                  <a:cubicBezTo>
                    <a:pt x="675" y="103"/>
                    <a:pt x="640" y="134"/>
                    <a:pt x="608" y="169"/>
                  </a:cubicBezTo>
                  <a:cubicBezTo>
                    <a:pt x="579" y="200"/>
                    <a:pt x="545" y="227"/>
                    <a:pt x="508" y="249"/>
                  </a:cubicBezTo>
                  <a:lnTo>
                    <a:pt x="507" y="249"/>
                  </a:lnTo>
                  <a:cubicBezTo>
                    <a:pt x="461" y="277"/>
                    <a:pt x="414" y="308"/>
                    <a:pt x="365" y="330"/>
                  </a:cubicBezTo>
                  <a:cubicBezTo>
                    <a:pt x="354" y="336"/>
                    <a:pt x="343" y="341"/>
                    <a:pt x="333" y="348"/>
                  </a:cubicBezTo>
                  <a:cubicBezTo>
                    <a:pt x="319" y="355"/>
                    <a:pt x="306" y="364"/>
                    <a:pt x="293" y="372"/>
                  </a:cubicBezTo>
                  <a:lnTo>
                    <a:pt x="282" y="376"/>
                  </a:lnTo>
                  <a:lnTo>
                    <a:pt x="282" y="375"/>
                  </a:lnTo>
                  <a:cubicBezTo>
                    <a:pt x="280" y="374"/>
                    <a:pt x="278" y="374"/>
                    <a:pt x="276" y="374"/>
                  </a:cubicBezTo>
                  <a:lnTo>
                    <a:pt x="275" y="374"/>
                  </a:lnTo>
                  <a:cubicBezTo>
                    <a:pt x="262" y="376"/>
                    <a:pt x="249" y="380"/>
                    <a:pt x="237" y="387"/>
                  </a:cubicBezTo>
                  <a:cubicBezTo>
                    <a:pt x="233" y="389"/>
                    <a:pt x="229" y="392"/>
                    <a:pt x="225" y="395"/>
                  </a:cubicBezTo>
                  <a:cubicBezTo>
                    <a:pt x="203" y="404"/>
                    <a:pt x="181" y="414"/>
                    <a:pt x="159" y="426"/>
                  </a:cubicBezTo>
                  <a:cubicBezTo>
                    <a:pt x="130" y="443"/>
                    <a:pt x="100" y="456"/>
                    <a:pt x="73" y="475"/>
                  </a:cubicBezTo>
                  <a:cubicBezTo>
                    <a:pt x="55" y="488"/>
                    <a:pt x="39" y="504"/>
                    <a:pt x="26" y="522"/>
                  </a:cubicBezTo>
                  <a:cubicBezTo>
                    <a:pt x="50" y="471"/>
                    <a:pt x="110" y="428"/>
                    <a:pt x="150" y="400"/>
                  </a:cubicBezTo>
                  <a:cubicBezTo>
                    <a:pt x="201" y="364"/>
                    <a:pt x="259" y="332"/>
                    <a:pt x="307" y="292"/>
                  </a:cubicBezTo>
                  <a:cubicBezTo>
                    <a:pt x="401" y="213"/>
                    <a:pt x="507" y="150"/>
                    <a:pt x="601" y="70"/>
                  </a:cubicBezTo>
                  <a:cubicBezTo>
                    <a:pt x="602" y="68"/>
                    <a:pt x="601" y="66"/>
                    <a:pt x="599" y="67"/>
                  </a:cubicBezTo>
                  <a:cubicBezTo>
                    <a:pt x="496" y="150"/>
                    <a:pt x="387" y="224"/>
                    <a:pt x="278" y="300"/>
                  </a:cubicBezTo>
                  <a:cubicBezTo>
                    <a:pt x="218" y="342"/>
                    <a:pt x="148" y="373"/>
                    <a:pt x="93" y="421"/>
                  </a:cubicBezTo>
                  <a:cubicBezTo>
                    <a:pt x="59" y="451"/>
                    <a:pt x="7" y="501"/>
                    <a:pt x="2" y="548"/>
                  </a:cubicBezTo>
                  <a:cubicBezTo>
                    <a:pt x="0" y="553"/>
                    <a:pt x="8" y="555"/>
                    <a:pt x="13" y="552"/>
                  </a:cubicBezTo>
                  <a:moveTo>
                    <a:pt x="785" y="414"/>
                  </a:moveTo>
                  <a:lnTo>
                    <a:pt x="783" y="416"/>
                  </a:lnTo>
                  <a:lnTo>
                    <a:pt x="785" y="414"/>
                  </a:lnTo>
                  <a:moveTo>
                    <a:pt x="226" y="630"/>
                  </a:moveTo>
                  <a:cubicBezTo>
                    <a:pt x="220" y="637"/>
                    <a:pt x="213" y="643"/>
                    <a:pt x="205" y="649"/>
                  </a:cubicBezTo>
                  <a:cubicBezTo>
                    <a:pt x="212" y="642"/>
                    <a:pt x="219" y="636"/>
                    <a:pt x="226" y="630"/>
                  </a:cubicBezTo>
                  <a:moveTo>
                    <a:pt x="386" y="435"/>
                  </a:moveTo>
                  <a:lnTo>
                    <a:pt x="393" y="432"/>
                  </a:lnTo>
                  <a:lnTo>
                    <a:pt x="386" y="436"/>
                  </a:lnTo>
                  <a:lnTo>
                    <a:pt x="386" y="43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7"/>
            <p:cNvSpPr/>
            <p:nvPr/>
          </p:nvSpPr>
          <p:spPr>
            <a:xfrm>
              <a:off x="8145000" y="3360600"/>
              <a:ext cx="52920" cy="99000"/>
            </a:xfrm>
            <a:custGeom>
              <a:avLst/>
              <a:gdLst/>
              <a:ahLst/>
              <a:cxnLst/>
              <a:rect l="l" t="t" r="r" b="b"/>
              <a:pathLst>
                <a:path w="147" h="275" extrusionOk="0">
                  <a:moveTo>
                    <a:pt x="1" y="270"/>
                  </a:moveTo>
                  <a:cubicBezTo>
                    <a:pt x="0" y="272"/>
                    <a:pt x="2" y="274"/>
                    <a:pt x="3" y="273"/>
                  </a:cubicBezTo>
                  <a:cubicBezTo>
                    <a:pt x="84" y="218"/>
                    <a:pt x="132" y="95"/>
                    <a:pt x="146" y="1"/>
                  </a:cubicBezTo>
                  <a:cubicBezTo>
                    <a:pt x="146" y="0"/>
                    <a:pt x="146" y="0"/>
                    <a:pt x="146" y="0"/>
                  </a:cubicBezTo>
                  <a:cubicBezTo>
                    <a:pt x="145" y="0"/>
                    <a:pt x="145" y="0"/>
                    <a:pt x="145" y="0"/>
                  </a:cubicBezTo>
                  <a:lnTo>
                    <a:pt x="144" y="0"/>
                  </a:lnTo>
                  <a:lnTo>
                    <a:pt x="144" y="1"/>
                  </a:lnTo>
                  <a:cubicBezTo>
                    <a:pt x="129" y="56"/>
                    <a:pt x="108" y="109"/>
                    <a:pt x="81" y="159"/>
                  </a:cubicBezTo>
                  <a:cubicBezTo>
                    <a:pt x="59" y="199"/>
                    <a:pt x="27" y="232"/>
                    <a:pt x="1" y="2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7"/>
            <p:cNvSpPr/>
            <p:nvPr/>
          </p:nvSpPr>
          <p:spPr>
            <a:xfrm>
              <a:off x="8085960" y="3470760"/>
              <a:ext cx="46080" cy="42480"/>
            </a:xfrm>
            <a:custGeom>
              <a:avLst/>
              <a:gdLst/>
              <a:ahLst/>
              <a:cxnLst/>
              <a:rect l="l" t="t" r="r" b="b"/>
              <a:pathLst>
                <a:path w="128" h="118" extrusionOk="0">
                  <a:moveTo>
                    <a:pt x="106" y="14"/>
                  </a:moveTo>
                  <a:cubicBezTo>
                    <a:pt x="95" y="26"/>
                    <a:pt x="83" y="38"/>
                    <a:pt x="69" y="49"/>
                  </a:cubicBezTo>
                  <a:cubicBezTo>
                    <a:pt x="68" y="49"/>
                    <a:pt x="67" y="50"/>
                    <a:pt x="66" y="51"/>
                  </a:cubicBezTo>
                  <a:cubicBezTo>
                    <a:pt x="61" y="54"/>
                    <a:pt x="56" y="57"/>
                    <a:pt x="51" y="60"/>
                  </a:cubicBezTo>
                  <a:cubicBezTo>
                    <a:pt x="45" y="66"/>
                    <a:pt x="39" y="73"/>
                    <a:pt x="33" y="80"/>
                  </a:cubicBezTo>
                  <a:cubicBezTo>
                    <a:pt x="23" y="90"/>
                    <a:pt x="8" y="99"/>
                    <a:pt x="1" y="112"/>
                  </a:cubicBezTo>
                  <a:cubicBezTo>
                    <a:pt x="0" y="115"/>
                    <a:pt x="3" y="117"/>
                    <a:pt x="6" y="116"/>
                  </a:cubicBezTo>
                  <a:cubicBezTo>
                    <a:pt x="35" y="102"/>
                    <a:pt x="47" y="73"/>
                    <a:pt x="75" y="57"/>
                  </a:cubicBezTo>
                  <a:cubicBezTo>
                    <a:pt x="85" y="49"/>
                    <a:pt x="94" y="40"/>
                    <a:pt x="101" y="29"/>
                  </a:cubicBezTo>
                  <a:cubicBezTo>
                    <a:pt x="110" y="20"/>
                    <a:pt x="113" y="4"/>
                    <a:pt x="127" y="0"/>
                  </a:cubicBezTo>
                  <a:cubicBezTo>
                    <a:pt x="124" y="1"/>
                    <a:pt x="120" y="2"/>
                    <a:pt x="117" y="4"/>
                  </a:cubicBezTo>
                  <a:cubicBezTo>
                    <a:pt x="113" y="7"/>
                    <a:pt x="109" y="10"/>
                    <a:pt x="106"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7"/>
            <p:cNvSpPr/>
            <p:nvPr/>
          </p:nvSpPr>
          <p:spPr>
            <a:xfrm>
              <a:off x="7976880" y="3521160"/>
              <a:ext cx="140040" cy="199080"/>
            </a:xfrm>
            <a:custGeom>
              <a:avLst/>
              <a:gdLst/>
              <a:ahLst/>
              <a:cxnLst/>
              <a:rect l="l" t="t" r="r" b="b"/>
              <a:pathLst>
                <a:path w="389" h="553" extrusionOk="0">
                  <a:moveTo>
                    <a:pt x="179" y="129"/>
                  </a:moveTo>
                  <a:cubicBezTo>
                    <a:pt x="207" y="84"/>
                    <a:pt x="247" y="50"/>
                    <a:pt x="275" y="4"/>
                  </a:cubicBezTo>
                  <a:cubicBezTo>
                    <a:pt x="276" y="2"/>
                    <a:pt x="273" y="0"/>
                    <a:pt x="271" y="2"/>
                  </a:cubicBezTo>
                  <a:cubicBezTo>
                    <a:pt x="245" y="40"/>
                    <a:pt x="208" y="70"/>
                    <a:pt x="179" y="106"/>
                  </a:cubicBezTo>
                  <a:cubicBezTo>
                    <a:pt x="162" y="130"/>
                    <a:pt x="146" y="155"/>
                    <a:pt x="131" y="181"/>
                  </a:cubicBezTo>
                  <a:cubicBezTo>
                    <a:pt x="118" y="203"/>
                    <a:pt x="106" y="227"/>
                    <a:pt x="95" y="251"/>
                  </a:cubicBezTo>
                  <a:cubicBezTo>
                    <a:pt x="51" y="339"/>
                    <a:pt x="6" y="443"/>
                    <a:pt x="0" y="543"/>
                  </a:cubicBezTo>
                  <a:cubicBezTo>
                    <a:pt x="0" y="552"/>
                    <a:pt x="14" y="552"/>
                    <a:pt x="14" y="543"/>
                  </a:cubicBezTo>
                  <a:cubicBezTo>
                    <a:pt x="20" y="518"/>
                    <a:pt x="29" y="494"/>
                    <a:pt x="41" y="471"/>
                  </a:cubicBezTo>
                  <a:cubicBezTo>
                    <a:pt x="55" y="438"/>
                    <a:pt x="69" y="403"/>
                    <a:pt x="86" y="370"/>
                  </a:cubicBezTo>
                  <a:cubicBezTo>
                    <a:pt x="94" y="353"/>
                    <a:pt x="102" y="336"/>
                    <a:pt x="112" y="320"/>
                  </a:cubicBezTo>
                  <a:cubicBezTo>
                    <a:pt x="125" y="296"/>
                    <a:pt x="141" y="275"/>
                    <a:pt x="157" y="253"/>
                  </a:cubicBezTo>
                  <a:cubicBezTo>
                    <a:pt x="228" y="170"/>
                    <a:pt x="305" y="91"/>
                    <a:pt x="387" y="19"/>
                  </a:cubicBezTo>
                  <a:cubicBezTo>
                    <a:pt x="388" y="17"/>
                    <a:pt x="387" y="16"/>
                    <a:pt x="385" y="17"/>
                  </a:cubicBezTo>
                  <a:cubicBezTo>
                    <a:pt x="333" y="50"/>
                    <a:pt x="297" y="103"/>
                    <a:pt x="250" y="142"/>
                  </a:cubicBezTo>
                  <a:cubicBezTo>
                    <a:pt x="210" y="178"/>
                    <a:pt x="174" y="217"/>
                    <a:pt x="142" y="260"/>
                  </a:cubicBezTo>
                  <a:cubicBezTo>
                    <a:pt x="112" y="296"/>
                    <a:pt x="94" y="340"/>
                    <a:pt x="70" y="380"/>
                  </a:cubicBezTo>
                  <a:cubicBezTo>
                    <a:pt x="53" y="412"/>
                    <a:pt x="38" y="445"/>
                    <a:pt x="25" y="478"/>
                  </a:cubicBezTo>
                  <a:lnTo>
                    <a:pt x="22" y="484"/>
                  </a:lnTo>
                  <a:cubicBezTo>
                    <a:pt x="39" y="399"/>
                    <a:pt x="79" y="316"/>
                    <a:pt x="117" y="240"/>
                  </a:cubicBezTo>
                  <a:cubicBezTo>
                    <a:pt x="136" y="203"/>
                    <a:pt x="156" y="165"/>
                    <a:pt x="179" y="1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7"/>
            <p:cNvSpPr/>
            <p:nvPr/>
          </p:nvSpPr>
          <p:spPr>
            <a:xfrm>
              <a:off x="8125920" y="3485880"/>
              <a:ext cx="39240" cy="33840"/>
            </a:xfrm>
            <a:custGeom>
              <a:avLst/>
              <a:gdLst/>
              <a:ahLst/>
              <a:cxnLst/>
              <a:rect l="l" t="t" r="r" b="b"/>
              <a:pathLst>
                <a:path w="109" h="94" extrusionOk="0">
                  <a:moveTo>
                    <a:pt x="0" y="91"/>
                  </a:moveTo>
                  <a:lnTo>
                    <a:pt x="0" y="92"/>
                  </a:lnTo>
                  <a:lnTo>
                    <a:pt x="1" y="93"/>
                  </a:lnTo>
                  <a:lnTo>
                    <a:pt x="2" y="93"/>
                  </a:lnTo>
                  <a:cubicBezTo>
                    <a:pt x="2" y="93"/>
                    <a:pt x="3" y="93"/>
                    <a:pt x="3" y="92"/>
                  </a:cubicBezTo>
                  <a:cubicBezTo>
                    <a:pt x="33" y="60"/>
                    <a:pt x="80" y="41"/>
                    <a:pt x="106" y="4"/>
                  </a:cubicBezTo>
                  <a:cubicBezTo>
                    <a:pt x="108" y="2"/>
                    <a:pt x="105" y="0"/>
                    <a:pt x="103" y="2"/>
                  </a:cubicBezTo>
                  <a:cubicBezTo>
                    <a:pt x="84" y="15"/>
                    <a:pt x="67" y="30"/>
                    <a:pt x="49" y="44"/>
                  </a:cubicBezTo>
                  <a:cubicBezTo>
                    <a:pt x="31" y="58"/>
                    <a:pt x="15" y="73"/>
                    <a:pt x="0" y="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7"/>
            <p:cNvSpPr/>
            <p:nvPr/>
          </p:nvSpPr>
          <p:spPr>
            <a:xfrm>
              <a:off x="8169480" y="3446640"/>
              <a:ext cx="34560" cy="33480"/>
            </a:xfrm>
            <a:custGeom>
              <a:avLst/>
              <a:gdLst/>
              <a:ahLst/>
              <a:cxnLst/>
              <a:rect l="l" t="t" r="r" b="b"/>
              <a:pathLst>
                <a:path w="96" h="93" extrusionOk="0">
                  <a:moveTo>
                    <a:pt x="79" y="30"/>
                  </a:moveTo>
                  <a:cubicBezTo>
                    <a:pt x="86" y="23"/>
                    <a:pt x="86" y="10"/>
                    <a:pt x="94" y="5"/>
                  </a:cubicBezTo>
                  <a:cubicBezTo>
                    <a:pt x="95" y="5"/>
                    <a:pt x="95" y="4"/>
                    <a:pt x="95" y="4"/>
                  </a:cubicBezTo>
                  <a:lnTo>
                    <a:pt x="95" y="3"/>
                  </a:lnTo>
                  <a:cubicBezTo>
                    <a:pt x="95" y="2"/>
                    <a:pt x="95" y="2"/>
                    <a:pt x="95" y="1"/>
                  </a:cubicBezTo>
                  <a:lnTo>
                    <a:pt x="94" y="0"/>
                  </a:lnTo>
                  <a:lnTo>
                    <a:pt x="93" y="0"/>
                  </a:lnTo>
                  <a:lnTo>
                    <a:pt x="92" y="0"/>
                  </a:lnTo>
                  <a:cubicBezTo>
                    <a:pt x="84" y="1"/>
                    <a:pt x="82" y="6"/>
                    <a:pt x="78" y="13"/>
                  </a:cubicBezTo>
                  <a:cubicBezTo>
                    <a:pt x="71" y="23"/>
                    <a:pt x="63" y="32"/>
                    <a:pt x="53" y="40"/>
                  </a:cubicBezTo>
                  <a:cubicBezTo>
                    <a:pt x="45" y="49"/>
                    <a:pt x="36" y="57"/>
                    <a:pt x="27" y="65"/>
                  </a:cubicBezTo>
                  <a:cubicBezTo>
                    <a:pt x="18" y="70"/>
                    <a:pt x="10" y="77"/>
                    <a:pt x="2" y="84"/>
                  </a:cubicBezTo>
                  <a:cubicBezTo>
                    <a:pt x="0" y="87"/>
                    <a:pt x="3" y="92"/>
                    <a:pt x="6" y="89"/>
                  </a:cubicBezTo>
                  <a:cubicBezTo>
                    <a:pt x="21" y="74"/>
                    <a:pt x="41" y="65"/>
                    <a:pt x="57" y="51"/>
                  </a:cubicBezTo>
                  <a:cubicBezTo>
                    <a:pt x="64" y="44"/>
                    <a:pt x="72" y="37"/>
                    <a:pt x="79"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7"/>
            <p:cNvSpPr/>
            <p:nvPr/>
          </p:nvSpPr>
          <p:spPr>
            <a:xfrm>
              <a:off x="8180640" y="3482280"/>
              <a:ext cx="26640" cy="36360"/>
            </a:xfrm>
            <a:custGeom>
              <a:avLst/>
              <a:gdLst/>
              <a:ahLst/>
              <a:cxnLst/>
              <a:rect l="l" t="t" r="r" b="b"/>
              <a:pathLst>
                <a:path w="74" h="101" extrusionOk="0">
                  <a:moveTo>
                    <a:pt x="3" y="96"/>
                  </a:moveTo>
                  <a:cubicBezTo>
                    <a:pt x="14" y="81"/>
                    <a:pt x="26" y="66"/>
                    <a:pt x="39" y="54"/>
                  </a:cubicBezTo>
                  <a:cubicBezTo>
                    <a:pt x="51" y="39"/>
                    <a:pt x="62" y="23"/>
                    <a:pt x="72" y="6"/>
                  </a:cubicBezTo>
                  <a:cubicBezTo>
                    <a:pt x="72" y="5"/>
                    <a:pt x="73" y="4"/>
                    <a:pt x="73" y="3"/>
                  </a:cubicBezTo>
                  <a:lnTo>
                    <a:pt x="73" y="2"/>
                  </a:lnTo>
                  <a:lnTo>
                    <a:pt x="73" y="1"/>
                  </a:lnTo>
                  <a:cubicBezTo>
                    <a:pt x="73" y="1"/>
                    <a:pt x="72" y="2"/>
                    <a:pt x="72" y="1"/>
                  </a:cubicBezTo>
                  <a:cubicBezTo>
                    <a:pt x="71" y="0"/>
                    <a:pt x="72" y="0"/>
                    <a:pt x="72" y="0"/>
                  </a:cubicBezTo>
                  <a:cubicBezTo>
                    <a:pt x="71" y="0"/>
                    <a:pt x="71" y="0"/>
                    <a:pt x="71" y="1"/>
                  </a:cubicBezTo>
                  <a:cubicBezTo>
                    <a:pt x="70" y="2"/>
                    <a:pt x="70" y="1"/>
                    <a:pt x="70" y="1"/>
                  </a:cubicBezTo>
                  <a:cubicBezTo>
                    <a:pt x="56" y="18"/>
                    <a:pt x="45" y="37"/>
                    <a:pt x="31" y="53"/>
                  </a:cubicBezTo>
                  <a:cubicBezTo>
                    <a:pt x="22" y="61"/>
                    <a:pt x="15" y="71"/>
                    <a:pt x="9" y="82"/>
                  </a:cubicBezTo>
                  <a:cubicBezTo>
                    <a:pt x="6" y="86"/>
                    <a:pt x="4" y="91"/>
                    <a:pt x="2" y="95"/>
                  </a:cubicBezTo>
                  <a:cubicBezTo>
                    <a:pt x="0" y="100"/>
                    <a:pt x="3" y="97"/>
                    <a:pt x="3" y="9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7"/>
            <p:cNvSpPr/>
            <p:nvPr/>
          </p:nvSpPr>
          <p:spPr>
            <a:xfrm>
              <a:off x="8150400" y="3530160"/>
              <a:ext cx="23040" cy="28440"/>
            </a:xfrm>
            <a:custGeom>
              <a:avLst/>
              <a:gdLst/>
              <a:ahLst/>
              <a:cxnLst/>
              <a:rect l="l" t="t" r="r" b="b"/>
              <a:pathLst>
                <a:path w="64" h="79" extrusionOk="0">
                  <a:moveTo>
                    <a:pt x="60" y="1"/>
                  </a:moveTo>
                  <a:cubicBezTo>
                    <a:pt x="58" y="5"/>
                    <a:pt x="57" y="9"/>
                    <a:pt x="55" y="12"/>
                  </a:cubicBezTo>
                  <a:cubicBezTo>
                    <a:pt x="49" y="23"/>
                    <a:pt x="41" y="32"/>
                    <a:pt x="31" y="41"/>
                  </a:cubicBezTo>
                  <a:cubicBezTo>
                    <a:pt x="19" y="50"/>
                    <a:pt x="8" y="62"/>
                    <a:pt x="0" y="76"/>
                  </a:cubicBezTo>
                  <a:cubicBezTo>
                    <a:pt x="0" y="77"/>
                    <a:pt x="0" y="77"/>
                    <a:pt x="0" y="77"/>
                  </a:cubicBezTo>
                  <a:cubicBezTo>
                    <a:pt x="0" y="78"/>
                    <a:pt x="1" y="78"/>
                    <a:pt x="1" y="78"/>
                  </a:cubicBezTo>
                  <a:lnTo>
                    <a:pt x="2" y="78"/>
                  </a:lnTo>
                  <a:lnTo>
                    <a:pt x="3" y="78"/>
                  </a:lnTo>
                  <a:cubicBezTo>
                    <a:pt x="3" y="78"/>
                    <a:pt x="4" y="78"/>
                    <a:pt x="5" y="77"/>
                  </a:cubicBezTo>
                  <a:cubicBezTo>
                    <a:pt x="18" y="70"/>
                    <a:pt x="29" y="59"/>
                    <a:pt x="38" y="46"/>
                  </a:cubicBezTo>
                  <a:cubicBezTo>
                    <a:pt x="43" y="40"/>
                    <a:pt x="48" y="34"/>
                    <a:pt x="52" y="26"/>
                  </a:cubicBezTo>
                  <a:cubicBezTo>
                    <a:pt x="56" y="19"/>
                    <a:pt x="60" y="11"/>
                    <a:pt x="62" y="3"/>
                  </a:cubicBezTo>
                  <a:cubicBezTo>
                    <a:pt x="63" y="1"/>
                    <a:pt x="61" y="0"/>
                    <a:pt x="6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37"/>
            <p:cNvSpPr/>
            <p:nvPr/>
          </p:nvSpPr>
          <p:spPr>
            <a:xfrm>
              <a:off x="7942320" y="3526560"/>
              <a:ext cx="201960" cy="348480"/>
            </a:xfrm>
            <a:custGeom>
              <a:avLst/>
              <a:gdLst/>
              <a:ahLst/>
              <a:cxnLst/>
              <a:rect l="l" t="t" r="r" b="b"/>
              <a:pathLst>
                <a:path w="561" h="968" extrusionOk="0">
                  <a:moveTo>
                    <a:pt x="224" y="501"/>
                  </a:moveTo>
                  <a:cubicBezTo>
                    <a:pt x="207" y="536"/>
                    <a:pt x="194" y="573"/>
                    <a:pt x="184" y="611"/>
                  </a:cubicBezTo>
                  <a:cubicBezTo>
                    <a:pt x="169" y="659"/>
                    <a:pt x="150" y="705"/>
                    <a:pt x="129" y="751"/>
                  </a:cubicBezTo>
                  <a:cubicBezTo>
                    <a:pt x="118" y="772"/>
                    <a:pt x="108" y="792"/>
                    <a:pt x="95" y="813"/>
                  </a:cubicBezTo>
                  <a:cubicBezTo>
                    <a:pt x="73" y="852"/>
                    <a:pt x="48" y="891"/>
                    <a:pt x="21" y="928"/>
                  </a:cubicBezTo>
                  <a:cubicBezTo>
                    <a:pt x="17" y="932"/>
                    <a:pt x="13" y="935"/>
                    <a:pt x="10" y="941"/>
                  </a:cubicBezTo>
                  <a:cubicBezTo>
                    <a:pt x="8" y="944"/>
                    <a:pt x="6" y="950"/>
                    <a:pt x="5" y="954"/>
                  </a:cubicBezTo>
                  <a:lnTo>
                    <a:pt x="2" y="959"/>
                  </a:lnTo>
                  <a:cubicBezTo>
                    <a:pt x="0" y="963"/>
                    <a:pt x="5" y="967"/>
                    <a:pt x="8" y="963"/>
                  </a:cubicBezTo>
                  <a:cubicBezTo>
                    <a:pt x="16" y="954"/>
                    <a:pt x="25" y="944"/>
                    <a:pt x="33" y="934"/>
                  </a:cubicBezTo>
                  <a:cubicBezTo>
                    <a:pt x="50" y="921"/>
                    <a:pt x="65" y="904"/>
                    <a:pt x="80" y="889"/>
                  </a:cubicBezTo>
                  <a:cubicBezTo>
                    <a:pt x="104" y="868"/>
                    <a:pt x="124" y="844"/>
                    <a:pt x="140" y="816"/>
                  </a:cubicBezTo>
                  <a:cubicBezTo>
                    <a:pt x="141" y="815"/>
                    <a:pt x="142" y="813"/>
                    <a:pt x="143" y="812"/>
                  </a:cubicBezTo>
                  <a:cubicBezTo>
                    <a:pt x="162" y="776"/>
                    <a:pt x="179" y="740"/>
                    <a:pt x="195" y="702"/>
                  </a:cubicBezTo>
                  <a:cubicBezTo>
                    <a:pt x="209" y="663"/>
                    <a:pt x="239" y="628"/>
                    <a:pt x="247" y="588"/>
                  </a:cubicBezTo>
                  <a:lnTo>
                    <a:pt x="245" y="588"/>
                  </a:lnTo>
                  <a:cubicBezTo>
                    <a:pt x="238" y="610"/>
                    <a:pt x="228" y="631"/>
                    <a:pt x="215" y="653"/>
                  </a:cubicBezTo>
                  <a:cubicBezTo>
                    <a:pt x="209" y="663"/>
                    <a:pt x="202" y="674"/>
                    <a:pt x="195" y="685"/>
                  </a:cubicBezTo>
                  <a:cubicBezTo>
                    <a:pt x="189" y="694"/>
                    <a:pt x="183" y="703"/>
                    <a:pt x="177" y="714"/>
                  </a:cubicBezTo>
                  <a:cubicBezTo>
                    <a:pt x="165" y="735"/>
                    <a:pt x="153" y="758"/>
                    <a:pt x="143" y="780"/>
                  </a:cubicBezTo>
                  <a:cubicBezTo>
                    <a:pt x="139" y="788"/>
                    <a:pt x="136" y="795"/>
                    <a:pt x="131" y="803"/>
                  </a:cubicBezTo>
                  <a:cubicBezTo>
                    <a:pt x="118" y="827"/>
                    <a:pt x="100" y="850"/>
                    <a:pt x="80" y="871"/>
                  </a:cubicBezTo>
                  <a:cubicBezTo>
                    <a:pt x="88" y="858"/>
                    <a:pt x="97" y="845"/>
                    <a:pt x="104" y="832"/>
                  </a:cubicBezTo>
                  <a:cubicBezTo>
                    <a:pt x="113" y="816"/>
                    <a:pt x="122" y="800"/>
                    <a:pt x="129" y="783"/>
                  </a:cubicBezTo>
                  <a:cubicBezTo>
                    <a:pt x="145" y="742"/>
                    <a:pt x="166" y="701"/>
                    <a:pt x="183" y="660"/>
                  </a:cubicBezTo>
                  <a:cubicBezTo>
                    <a:pt x="200" y="619"/>
                    <a:pt x="209" y="575"/>
                    <a:pt x="224" y="533"/>
                  </a:cubicBezTo>
                  <a:cubicBezTo>
                    <a:pt x="252" y="454"/>
                    <a:pt x="302" y="393"/>
                    <a:pt x="349" y="327"/>
                  </a:cubicBezTo>
                  <a:cubicBezTo>
                    <a:pt x="408" y="245"/>
                    <a:pt x="496" y="188"/>
                    <a:pt x="557" y="108"/>
                  </a:cubicBezTo>
                  <a:cubicBezTo>
                    <a:pt x="559" y="105"/>
                    <a:pt x="556" y="102"/>
                    <a:pt x="554" y="104"/>
                  </a:cubicBezTo>
                  <a:cubicBezTo>
                    <a:pt x="516" y="142"/>
                    <a:pt x="477" y="178"/>
                    <a:pt x="436" y="212"/>
                  </a:cubicBezTo>
                  <a:cubicBezTo>
                    <a:pt x="405" y="237"/>
                    <a:pt x="378" y="265"/>
                    <a:pt x="354" y="296"/>
                  </a:cubicBezTo>
                  <a:cubicBezTo>
                    <a:pt x="351" y="301"/>
                    <a:pt x="348" y="305"/>
                    <a:pt x="344" y="310"/>
                  </a:cubicBezTo>
                  <a:cubicBezTo>
                    <a:pt x="284" y="360"/>
                    <a:pt x="232" y="420"/>
                    <a:pt x="193" y="489"/>
                  </a:cubicBezTo>
                  <a:cubicBezTo>
                    <a:pt x="189" y="496"/>
                    <a:pt x="185" y="503"/>
                    <a:pt x="181" y="510"/>
                  </a:cubicBezTo>
                  <a:cubicBezTo>
                    <a:pt x="160" y="551"/>
                    <a:pt x="140" y="590"/>
                    <a:pt x="116" y="630"/>
                  </a:cubicBezTo>
                  <a:cubicBezTo>
                    <a:pt x="125" y="612"/>
                    <a:pt x="133" y="594"/>
                    <a:pt x="140" y="576"/>
                  </a:cubicBezTo>
                  <a:cubicBezTo>
                    <a:pt x="161" y="502"/>
                    <a:pt x="189" y="431"/>
                    <a:pt x="221" y="362"/>
                  </a:cubicBezTo>
                  <a:cubicBezTo>
                    <a:pt x="290" y="214"/>
                    <a:pt x="447" y="120"/>
                    <a:pt x="558" y="6"/>
                  </a:cubicBezTo>
                  <a:cubicBezTo>
                    <a:pt x="560" y="3"/>
                    <a:pt x="557" y="0"/>
                    <a:pt x="555" y="2"/>
                  </a:cubicBezTo>
                  <a:cubicBezTo>
                    <a:pt x="498" y="57"/>
                    <a:pt x="435" y="109"/>
                    <a:pt x="373" y="160"/>
                  </a:cubicBezTo>
                  <a:cubicBezTo>
                    <a:pt x="317" y="205"/>
                    <a:pt x="253" y="263"/>
                    <a:pt x="217" y="326"/>
                  </a:cubicBezTo>
                  <a:cubicBezTo>
                    <a:pt x="202" y="355"/>
                    <a:pt x="189" y="386"/>
                    <a:pt x="178" y="417"/>
                  </a:cubicBezTo>
                  <a:cubicBezTo>
                    <a:pt x="163" y="447"/>
                    <a:pt x="151" y="479"/>
                    <a:pt x="141" y="511"/>
                  </a:cubicBezTo>
                  <a:cubicBezTo>
                    <a:pt x="133" y="552"/>
                    <a:pt x="119" y="591"/>
                    <a:pt x="101" y="628"/>
                  </a:cubicBezTo>
                  <a:cubicBezTo>
                    <a:pt x="93" y="647"/>
                    <a:pt x="87" y="668"/>
                    <a:pt x="85" y="688"/>
                  </a:cubicBezTo>
                  <a:cubicBezTo>
                    <a:pt x="75" y="708"/>
                    <a:pt x="70" y="729"/>
                    <a:pt x="69" y="750"/>
                  </a:cubicBezTo>
                  <a:cubicBezTo>
                    <a:pt x="69" y="755"/>
                    <a:pt x="77" y="759"/>
                    <a:pt x="79" y="753"/>
                  </a:cubicBezTo>
                  <a:cubicBezTo>
                    <a:pt x="90" y="732"/>
                    <a:pt x="96" y="709"/>
                    <a:pt x="99" y="685"/>
                  </a:cubicBezTo>
                  <a:cubicBezTo>
                    <a:pt x="100" y="681"/>
                    <a:pt x="101" y="676"/>
                    <a:pt x="102" y="671"/>
                  </a:cubicBezTo>
                  <a:cubicBezTo>
                    <a:pt x="122" y="632"/>
                    <a:pt x="153" y="593"/>
                    <a:pt x="169" y="555"/>
                  </a:cubicBezTo>
                  <a:cubicBezTo>
                    <a:pt x="177" y="534"/>
                    <a:pt x="188" y="513"/>
                    <a:pt x="199" y="494"/>
                  </a:cubicBezTo>
                  <a:cubicBezTo>
                    <a:pt x="217" y="463"/>
                    <a:pt x="237" y="435"/>
                    <a:pt x="261" y="410"/>
                  </a:cubicBezTo>
                  <a:cubicBezTo>
                    <a:pt x="274" y="397"/>
                    <a:pt x="286" y="385"/>
                    <a:pt x="298" y="372"/>
                  </a:cubicBezTo>
                  <a:cubicBezTo>
                    <a:pt x="294" y="377"/>
                    <a:pt x="291" y="382"/>
                    <a:pt x="287" y="388"/>
                  </a:cubicBezTo>
                  <a:cubicBezTo>
                    <a:pt x="262" y="424"/>
                    <a:pt x="245" y="462"/>
                    <a:pt x="224" y="50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7"/>
            <p:cNvSpPr/>
            <p:nvPr/>
          </p:nvSpPr>
          <p:spPr>
            <a:xfrm>
              <a:off x="8040960" y="3582720"/>
              <a:ext cx="129600" cy="143640"/>
            </a:xfrm>
            <a:custGeom>
              <a:avLst/>
              <a:gdLst/>
              <a:ahLst/>
              <a:cxnLst/>
              <a:rect l="l" t="t" r="r" b="b"/>
              <a:pathLst>
                <a:path w="360" h="399" extrusionOk="0">
                  <a:moveTo>
                    <a:pt x="354" y="0"/>
                  </a:moveTo>
                  <a:cubicBezTo>
                    <a:pt x="343" y="6"/>
                    <a:pt x="332" y="12"/>
                    <a:pt x="321" y="19"/>
                  </a:cubicBezTo>
                  <a:cubicBezTo>
                    <a:pt x="286" y="39"/>
                    <a:pt x="252" y="61"/>
                    <a:pt x="219" y="84"/>
                  </a:cubicBezTo>
                  <a:cubicBezTo>
                    <a:pt x="178" y="116"/>
                    <a:pt x="152" y="157"/>
                    <a:pt x="118" y="195"/>
                  </a:cubicBezTo>
                  <a:cubicBezTo>
                    <a:pt x="93" y="225"/>
                    <a:pt x="70" y="257"/>
                    <a:pt x="49" y="291"/>
                  </a:cubicBezTo>
                  <a:cubicBezTo>
                    <a:pt x="30" y="323"/>
                    <a:pt x="4" y="359"/>
                    <a:pt x="0" y="396"/>
                  </a:cubicBezTo>
                  <a:cubicBezTo>
                    <a:pt x="0" y="397"/>
                    <a:pt x="2" y="398"/>
                    <a:pt x="2" y="396"/>
                  </a:cubicBezTo>
                  <a:cubicBezTo>
                    <a:pt x="7" y="369"/>
                    <a:pt x="29" y="342"/>
                    <a:pt x="42" y="319"/>
                  </a:cubicBezTo>
                  <a:cubicBezTo>
                    <a:pt x="68" y="273"/>
                    <a:pt x="101" y="230"/>
                    <a:pt x="138" y="192"/>
                  </a:cubicBezTo>
                  <a:cubicBezTo>
                    <a:pt x="178" y="151"/>
                    <a:pt x="209" y="110"/>
                    <a:pt x="256" y="77"/>
                  </a:cubicBezTo>
                  <a:cubicBezTo>
                    <a:pt x="257" y="77"/>
                    <a:pt x="258" y="76"/>
                    <a:pt x="259" y="75"/>
                  </a:cubicBezTo>
                  <a:cubicBezTo>
                    <a:pt x="294" y="55"/>
                    <a:pt x="327" y="32"/>
                    <a:pt x="358" y="6"/>
                  </a:cubicBezTo>
                  <a:cubicBezTo>
                    <a:pt x="358" y="5"/>
                    <a:pt x="358" y="4"/>
                    <a:pt x="358" y="4"/>
                  </a:cubicBezTo>
                  <a:cubicBezTo>
                    <a:pt x="358" y="3"/>
                    <a:pt x="359" y="3"/>
                    <a:pt x="358" y="2"/>
                  </a:cubicBezTo>
                  <a:cubicBezTo>
                    <a:pt x="357" y="1"/>
                    <a:pt x="357" y="2"/>
                    <a:pt x="356" y="1"/>
                  </a:cubicBezTo>
                  <a:cubicBezTo>
                    <a:pt x="355" y="0"/>
                    <a:pt x="355" y="0"/>
                    <a:pt x="355" y="0"/>
                  </a:cubicBezTo>
                  <a:cubicBezTo>
                    <a:pt x="354" y="0"/>
                    <a:pt x="354" y="0"/>
                    <a:pt x="35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37"/>
            <p:cNvSpPr/>
            <p:nvPr/>
          </p:nvSpPr>
          <p:spPr>
            <a:xfrm>
              <a:off x="8196480" y="3475440"/>
              <a:ext cx="58320" cy="109800"/>
            </a:xfrm>
            <a:custGeom>
              <a:avLst/>
              <a:gdLst/>
              <a:ahLst/>
              <a:cxnLst/>
              <a:rect l="l" t="t" r="r" b="b"/>
              <a:pathLst>
                <a:path w="162" h="305" extrusionOk="0">
                  <a:moveTo>
                    <a:pt x="3" y="302"/>
                  </a:moveTo>
                  <a:cubicBezTo>
                    <a:pt x="25" y="279"/>
                    <a:pt x="44" y="253"/>
                    <a:pt x="60" y="225"/>
                  </a:cubicBezTo>
                  <a:cubicBezTo>
                    <a:pt x="67" y="212"/>
                    <a:pt x="74" y="199"/>
                    <a:pt x="81" y="184"/>
                  </a:cubicBezTo>
                  <a:cubicBezTo>
                    <a:pt x="112" y="126"/>
                    <a:pt x="139" y="65"/>
                    <a:pt x="161" y="3"/>
                  </a:cubicBezTo>
                  <a:lnTo>
                    <a:pt x="161" y="2"/>
                  </a:lnTo>
                  <a:lnTo>
                    <a:pt x="161" y="1"/>
                  </a:lnTo>
                  <a:lnTo>
                    <a:pt x="160" y="1"/>
                  </a:lnTo>
                  <a:cubicBezTo>
                    <a:pt x="160" y="0"/>
                    <a:pt x="159" y="0"/>
                    <a:pt x="159" y="0"/>
                  </a:cubicBezTo>
                  <a:lnTo>
                    <a:pt x="158" y="1"/>
                  </a:lnTo>
                  <a:cubicBezTo>
                    <a:pt x="157" y="1"/>
                    <a:pt x="157" y="2"/>
                    <a:pt x="157" y="2"/>
                  </a:cubicBezTo>
                  <a:cubicBezTo>
                    <a:pt x="138" y="54"/>
                    <a:pt x="115" y="105"/>
                    <a:pt x="89" y="154"/>
                  </a:cubicBezTo>
                  <a:cubicBezTo>
                    <a:pt x="60" y="202"/>
                    <a:pt x="39" y="261"/>
                    <a:pt x="1" y="301"/>
                  </a:cubicBezTo>
                  <a:cubicBezTo>
                    <a:pt x="0" y="301"/>
                    <a:pt x="2" y="304"/>
                    <a:pt x="3" y="30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37"/>
            <p:cNvSpPr/>
            <p:nvPr/>
          </p:nvSpPr>
          <p:spPr>
            <a:xfrm>
              <a:off x="8126280" y="3669840"/>
              <a:ext cx="54360" cy="61920"/>
            </a:xfrm>
            <a:custGeom>
              <a:avLst/>
              <a:gdLst/>
              <a:ahLst/>
              <a:cxnLst/>
              <a:rect l="l" t="t" r="r" b="b"/>
              <a:pathLst>
                <a:path w="151" h="172" extrusionOk="0">
                  <a:moveTo>
                    <a:pt x="147" y="1"/>
                  </a:moveTo>
                  <a:cubicBezTo>
                    <a:pt x="119" y="23"/>
                    <a:pt x="101" y="54"/>
                    <a:pt x="78" y="81"/>
                  </a:cubicBezTo>
                  <a:cubicBezTo>
                    <a:pt x="55" y="109"/>
                    <a:pt x="24" y="138"/>
                    <a:pt x="0" y="168"/>
                  </a:cubicBezTo>
                  <a:cubicBezTo>
                    <a:pt x="0" y="169"/>
                    <a:pt x="0" y="171"/>
                    <a:pt x="1" y="170"/>
                  </a:cubicBezTo>
                  <a:cubicBezTo>
                    <a:pt x="29" y="148"/>
                    <a:pt x="54" y="123"/>
                    <a:pt x="77" y="95"/>
                  </a:cubicBezTo>
                  <a:cubicBezTo>
                    <a:pt x="102" y="66"/>
                    <a:pt x="121" y="30"/>
                    <a:pt x="149" y="4"/>
                  </a:cubicBezTo>
                  <a:cubicBezTo>
                    <a:pt x="150" y="2"/>
                    <a:pt x="148" y="0"/>
                    <a:pt x="147"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7"/>
            <p:cNvSpPr/>
            <p:nvPr/>
          </p:nvSpPr>
          <p:spPr>
            <a:xfrm>
              <a:off x="7949880" y="3569760"/>
              <a:ext cx="281160" cy="315360"/>
            </a:xfrm>
            <a:custGeom>
              <a:avLst/>
              <a:gdLst/>
              <a:ahLst/>
              <a:cxnLst/>
              <a:rect l="l" t="t" r="r" b="b"/>
              <a:pathLst>
                <a:path w="781" h="876" extrusionOk="0">
                  <a:moveTo>
                    <a:pt x="15" y="867"/>
                  </a:moveTo>
                  <a:cubicBezTo>
                    <a:pt x="32" y="835"/>
                    <a:pt x="88" y="817"/>
                    <a:pt x="117" y="795"/>
                  </a:cubicBezTo>
                  <a:cubicBezTo>
                    <a:pt x="161" y="762"/>
                    <a:pt x="196" y="720"/>
                    <a:pt x="243" y="689"/>
                  </a:cubicBezTo>
                  <a:cubicBezTo>
                    <a:pt x="282" y="664"/>
                    <a:pt x="315" y="627"/>
                    <a:pt x="352" y="598"/>
                  </a:cubicBezTo>
                  <a:cubicBezTo>
                    <a:pt x="385" y="572"/>
                    <a:pt x="406" y="533"/>
                    <a:pt x="439" y="508"/>
                  </a:cubicBezTo>
                  <a:cubicBezTo>
                    <a:pt x="441" y="506"/>
                    <a:pt x="439" y="503"/>
                    <a:pt x="436" y="504"/>
                  </a:cubicBezTo>
                  <a:cubicBezTo>
                    <a:pt x="402" y="528"/>
                    <a:pt x="379" y="563"/>
                    <a:pt x="346" y="589"/>
                  </a:cubicBezTo>
                  <a:cubicBezTo>
                    <a:pt x="300" y="624"/>
                    <a:pt x="256" y="661"/>
                    <a:pt x="209" y="695"/>
                  </a:cubicBezTo>
                  <a:cubicBezTo>
                    <a:pt x="170" y="723"/>
                    <a:pt x="138" y="763"/>
                    <a:pt x="99" y="793"/>
                  </a:cubicBezTo>
                  <a:cubicBezTo>
                    <a:pt x="93" y="797"/>
                    <a:pt x="86" y="802"/>
                    <a:pt x="80" y="805"/>
                  </a:cubicBezTo>
                  <a:cubicBezTo>
                    <a:pt x="70" y="811"/>
                    <a:pt x="60" y="816"/>
                    <a:pt x="49" y="820"/>
                  </a:cubicBezTo>
                  <a:cubicBezTo>
                    <a:pt x="51" y="818"/>
                    <a:pt x="53" y="816"/>
                    <a:pt x="55" y="813"/>
                  </a:cubicBezTo>
                  <a:cubicBezTo>
                    <a:pt x="69" y="790"/>
                    <a:pt x="86" y="768"/>
                    <a:pt x="105" y="748"/>
                  </a:cubicBezTo>
                  <a:cubicBezTo>
                    <a:pt x="110" y="743"/>
                    <a:pt x="115" y="739"/>
                    <a:pt x="121" y="734"/>
                  </a:cubicBezTo>
                  <a:cubicBezTo>
                    <a:pt x="121" y="735"/>
                    <a:pt x="121" y="735"/>
                    <a:pt x="122" y="735"/>
                  </a:cubicBezTo>
                  <a:lnTo>
                    <a:pt x="123" y="735"/>
                  </a:lnTo>
                  <a:cubicBezTo>
                    <a:pt x="132" y="734"/>
                    <a:pt x="135" y="725"/>
                    <a:pt x="139" y="716"/>
                  </a:cubicBezTo>
                  <a:cubicBezTo>
                    <a:pt x="148" y="707"/>
                    <a:pt x="155" y="697"/>
                    <a:pt x="162" y="687"/>
                  </a:cubicBezTo>
                  <a:cubicBezTo>
                    <a:pt x="177" y="684"/>
                    <a:pt x="185" y="671"/>
                    <a:pt x="197" y="660"/>
                  </a:cubicBezTo>
                  <a:cubicBezTo>
                    <a:pt x="231" y="626"/>
                    <a:pt x="272" y="595"/>
                    <a:pt x="310" y="563"/>
                  </a:cubicBezTo>
                  <a:cubicBezTo>
                    <a:pt x="337" y="540"/>
                    <a:pt x="359" y="509"/>
                    <a:pt x="388" y="485"/>
                  </a:cubicBezTo>
                  <a:cubicBezTo>
                    <a:pt x="416" y="462"/>
                    <a:pt x="442" y="436"/>
                    <a:pt x="466" y="408"/>
                  </a:cubicBezTo>
                  <a:cubicBezTo>
                    <a:pt x="523" y="339"/>
                    <a:pt x="579" y="270"/>
                    <a:pt x="636" y="201"/>
                  </a:cubicBezTo>
                  <a:cubicBezTo>
                    <a:pt x="664" y="166"/>
                    <a:pt x="684" y="124"/>
                    <a:pt x="715" y="93"/>
                  </a:cubicBezTo>
                  <a:cubicBezTo>
                    <a:pt x="736" y="72"/>
                    <a:pt x="754" y="49"/>
                    <a:pt x="769" y="24"/>
                  </a:cubicBezTo>
                  <a:cubicBezTo>
                    <a:pt x="772" y="18"/>
                    <a:pt x="776" y="11"/>
                    <a:pt x="779" y="5"/>
                  </a:cubicBezTo>
                  <a:cubicBezTo>
                    <a:pt x="780" y="2"/>
                    <a:pt x="776" y="0"/>
                    <a:pt x="774" y="3"/>
                  </a:cubicBezTo>
                  <a:cubicBezTo>
                    <a:pt x="773" y="5"/>
                    <a:pt x="772" y="7"/>
                    <a:pt x="770" y="10"/>
                  </a:cubicBezTo>
                  <a:cubicBezTo>
                    <a:pt x="754" y="39"/>
                    <a:pt x="734" y="65"/>
                    <a:pt x="710" y="89"/>
                  </a:cubicBezTo>
                  <a:cubicBezTo>
                    <a:pt x="686" y="120"/>
                    <a:pt x="665" y="153"/>
                    <a:pt x="641" y="184"/>
                  </a:cubicBezTo>
                  <a:cubicBezTo>
                    <a:pt x="590" y="251"/>
                    <a:pt x="531" y="313"/>
                    <a:pt x="479" y="380"/>
                  </a:cubicBezTo>
                  <a:cubicBezTo>
                    <a:pt x="430" y="442"/>
                    <a:pt x="361" y="486"/>
                    <a:pt x="309" y="545"/>
                  </a:cubicBezTo>
                  <a:cubicBezTo>
                    <a:pt x="294" y="559"/>
                    <a:pt x="278" y="571"/>
                    <a:pt x="260" y="583"/>
                  </a:cubicBezTo>
                  <a:cubicBezTo>
                    <a:pt x="246" y="594"/>
                    <a:pt x="234" y="610"/>
                    <a:pt x="221" y="622"/>
                  </a:cubicBezTo>
                  <a:cubicBezTo>
                    <a:pt x="207" y="635"/>
                    <a:pt x="194" y="642"/>
                    <a:pt x="182" y="654"/>
                  </a:cubicBezTo>
                  <a:cubicBezTo>
                    <a:pt x="178" y="658"/>
                    <a:pt x="174" y="663"/>
                    <a:pt x="170" y="668"/>
                  </a:cubicBezTo>
                  <a:lnTo>
                    <a:pt x="170" y="667"/>
                  </a:lnTo>
                  <a:lnTo>
                    <a:pt x="169" y="666"/>
                  </a:lnTo>
                  <a:lnTo>
                    <a:pt x="168" y="666"/>
                  </a:lnTo>
                  <a:lnTo>
                    <a:pt x="167" y="666"/>
                  </a:lnTo>
                  <a:cubicBezTo>
                    <a:pt x="167" y="666"/>
                    <a:pt x="166" y="666"/>
                    <a:pt x="166" y="667"/>
                  </a:cubicBezTo>
                  <a:lnTo>
                    <a:pt x="165" y="668"/>
                  </a:lnTo>
                  <a:cubicBezTo>
                    <a:pt x="177" y="643"/>
                    <a:pt x="188" y="617"/>
                    <a:pt x="201" y="593"/>
                  </a:cubicBezTo>
                  <a:cubicBezTo>
                    <a:pt x="215" y="566"/>
                    <a:pt x="238" y="540"/>
                    <a:pt x="253" y="513"/>
                  </a:cubicBezTo>
                  <a:cubicBezTo>
                    <a:pt x="273" y="480"/>
                    <a:pt x="296" y="449"/>
                    <a:pt x="321" y="420"/>
                  </a:cubicBezTo>
                  <a:cubicBezTo>
                    <a:pt x="373" y="355"/>
                    <a:pt x="432" y="295"/>
                    <a:pt x="496" y="241"/>
                  </a:cubicBezTo>
                  <a:cubicBezTo>
                    <a:pt x="553" y="195"/>
                    <a:pt x="614" y="143"/>
                    <a:pt x="651" y="78"/>
                  </a:cubicBezTo>
                  <a:cubicBezTo>
                    <a:pt x="651" y="77"/>
                    <a:pt x="651" y="76"/>
                    <a:pt x="649" y="77"/>
                  </a:cubicBezTo>
                  <a:cubicBezTo>
                    <a:pt x="535" y="187"/>
                    <a:pt x="409" y="284"/>
                    <a:pt x="311" y="410"/>
                  </a:cubicBezTo>
                  <a:cubicBezTo>
                    <a:pt x="274" y="456"/>
                    <a:pt x="245" y="504"/>
                    <a:pt x="212" y="553"/>
                  </a:cubicBezTo>
                  <a:cubicBezTo>
                    <a:pt x="198" y="572"/>
                    <a:pt x="184" y="592"/>
                    <a:pt x="172" y="613"/>
                  </a:cubicBezTo>
                  <a:cubicBezTo>
                    <a:pt x="170" y="616"/>
                    <a:pt x="169" y="619"/>
                    <a:pt x="167" y="621"/>
                  </a:cubicBezTo>
                  <a:cubicBezTo>
                    <a:pt x="164" y="629"/>
                    <a:pt x="151" y="668"/>
                    <a:pt x="139" y="697"/>
                  </a:cubicBezTo>
                  <a:cubicBezTo>
                    <a:pt x="118" y="720"/>
                    <a:pt x="94" y="741"/>
                    <a:pt x="73" y="764"/>
                  </a:cubicBezTo>
                  <a:cubicBezTo>
                    <a:pt x="48" y="792"/>
                    <a:pt x="16" y="825"/>
                    <a:pt x="4" y="861"/>
                  </a:cubicBezTo>
                  <a:cubicBezTo>
                    <a:pt x="0" y="869"/>
                    <a:pt x="12" y="875"/>
                    <a:pt x="15" y="86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37"/>
            <p:cNvSpPr/>
            <p:nvPr/>
          </p:nvSpPr>
          <p:spPr>
            <a:xfrm>
              <a:off x="8132760" y="3385440"/>
              <a:ext cx="20520" cy="36720"/>
            </a:xfrm>
            <a:custGeom>
              <a:avLst/>
              <a:gdLst/>
              <a:ahLst/>
              <a:cxnLst/>
              <a:rect l="l" t="t" r="r" b="b"/>
              <a:pathLst>
                <a:path w="57" h="102" extrusionOk="0">
                  <a:moveTo>
                    <a:pt x="50" y="1"/>
                  </a:moveTo>
                  <a:cubicBezTo>
                    <a:pt x="48" y="16"/>
                    <a:pt x="43" y="30"/>
                    <a:pt x="35" y="43"/>
                  </a:cubicBezTo>
                  <a:cubicBezTo>
                    <a:pt x="35" y="44"/>
                    <a:pt x="34" y="45"/>
                    <a:pt x="34" y="46"/>
                  </a:cubicBezTo>
                  <a:cubicBezTo>
                    <a:pt x="31" y="54"/>
                    <a:pt x="27" y="62"/>
                    <a:pt x="23" y="70"/>
                  </a:cubicBezTo>
                  <a:cubicBezTo>
                    <a:pt x="17" y="80"/>
                    <a:pt x="9" y="89"/>
                    <a:pt x="1" y="98"/>
                  </a:cubicBezTo>
                  <a:lnTo>
                    <a:pt x="0" y="98"/>
                  </a:lnTo>
                  <a:cubicBezTo>
                    <a:pt x="0" y="99"/>
                    <a:pt x="0" y="99"/>
                    <a:pt x="0" y="99"/>
                  </a:cubicBezTo>
                  <a:lnTo>
                    <a:pt x="0" y="100"/>
                  </a:lnTo>
                  <a:cubicBezTo>
                    <a:pt x="0" y="100"/>
                    <a:pt x="1" y="100"/>
                    <a:pt x="1" y="101"/>
                  </a:cubicBezTo>
                  <a:lnTo>
                    <a:pt x="2" y="101"/>
                  </a:lnTo>
                  <a:cubicBezTo>
                    <a:pt x="20" y="99"/>
                    <a:pt x="30" y="72"/>
                    <a:pt x="36" y="59"/>
                  </a:cubicBezTo>
                  <a:cubicBezTo>
                    <a:pt x="44" y="41"/>
                    <a:pt x="56" y="20"/>
                    <a:pt x="53" y="1"/>
                  </a:cubicBezTo>
                  <a:lnTo>
                    <a:pt x="53" y="0"/>
                  </a:lnTo>
                  <a:cubicBezTo>
                    <a:pt x="52" y="0"/>
                    <a:pt x="52" y="0"/>
                    <a:pt x="52" y="0"/>
                  </a:cubicBezTo>
                  <a:lnTo>
                    <a:pt x="51" y="0"/>
                  </a:lnTo>
                  <a:lnTo>
                    <a:pt x="50" y="0"/>
                  </a:lnTo>
                  <a:cubicBezTo>
                    <a:pt x="50" y="1"/>
                    <a:pt x="50" y="1"/>
                    <a:pt x="5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37"/>
            <p:cNvSpPr/>
            <p:nvPr/>
          </p:nvSpPr>
          <p:spPr>
            <a:xfrm>
              <a:off x="8326440" y="3516480"/>
              <a:ext cx="10080" cy="47520"/>
            </a:xfrm>
            <a:custGeom>
              <a:avLst/>
              <a:gdLst/>
              <a:ahLst/>
              <a:cxnLst/>
              <a:rect l="l" t="t" r="r" b="b"/>
              <a:pathLst>
                <a:path w="28" h="132" extrusionOk="0">
                  <a:moveTo>
                    <a:pt x="0" y="0"/>
                  </a:moveTo>
                  <a:cubicBezTo>
                    <a:pt x="0" y="43"/>
                    <a:pt x="16" y="87"/>
                    <a:pt x="23" y="129"/>
                  </a:cubicBezTo>
                  <a:cubicBezTo>
                    <a:pt x="23" y="131"/>
                    <a:pt x="27" y="131"/>
                    <a:pt x="27" y="129"/>
                  </a:cubicBezTo>
                  <a:cubicBezTo>
                    <a:pt x="27" y="126"/>
                    <a:pt x="27" y="124"/>
                    <a:pt x="27" y="122"/>
                  </a:cubicBezTo>
                  <a:cubicBezTo>
                    <a:pt x="27" y="101"/>
                    <a:pt x="24" y="81"/>
                    <a:pt x="16" y="63"/>
                  </a:cubicBezTo>
                  <a:cubicBezTo>
                    <a:pt x="9" y="42"/>
                    <a:pt x="4" y="2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7"/>
            <p:cNvSpPr/>
            <p:nvPr/>
          </p:nvSpPr>
          <p:spPr>
            <a:xfrm>
              <a:off x="8337600" y="3593520"/>
              <a:ext cx="6840" cy="33120"/>
            </a:xfrm>
            <a:custGeom>
              <a:avLst/>
              <a:gdLst/>
              <a:ahLst/>
              <a:cxnLst/>
              <a:rect l="l" t="t" r="r" b="b"/>
              <a:pathLst>
                <a:path w="19" h="92" extrusionOk="0">
                  <a:moveTo>
                    <a:pt x="5" y="4"/>
                  </a:moveTo>
                  <a:cubicBezTo>
                    <a:pt x="5" y="1"/>
                    <a:pt x="1" y="0"/>
                    <a:pt x="1" y="4"/>
                  </a:cubicBezTo>
                  <a:cubicBezTo>
                    <a:pt x="0" y="5"/>
                    <a:pt x="0" y="6"/>
                    <a:pt x="0" y="8"/>
                  </a:cubicBezTo>
                  <a:cubicBezTo>
                    <a:pt x="0" y="10"/>
                    <a:pt x="0" y="11"/>
                    <a:pt x="1" y="12"/>
                  </a:cubicBezTo>
                  <a:cubicBezTo>
                    <a:pt x="7" y="23"/>
                    <a:pt x="2" y="29"/>
                    <a:pt x="3" y="39"/>
                  </a:cubicBezTo>
                  <a:cubicBezTo>
                    <a:pt x="4" y="45"/>
                    <a:pt x="5" y="51"/>
                    <a:pt x="8" y="56"/>
                  </a:cubicBezTo>
                  <a:cubicBezTo>
                    <a:pt x="11" y="66"/>
                    <a:pt x="6" y="78"/>
                    <a:pt x="10" y="88"/>
                  </a:cubicBezTo>
                  <a:cubicBezTo>
                    <a:pt x="10" y="90"/>
                    <a:pt x="14" y="91"/>
                    <a:pt x="15" y="88"/>
                  </a:cubicBezTo>
                  <a:cubicBezTo>
                    <a:pt x="17" y="82"/>
                    <a:pt x="18" y="75"/>
                    <a:pt x="18" y="69"/>
                  </a:cubicBezTo>
                  <a:cubicBezTo>
                    <a:pt x="18" y="62"/>
                    <a:pt x="17" y="55"/>
                    <a:pt x="15" y="49"/>
                  </a:cubicBezTo>
                  <a:cubicBezTo>
                    <a:pt x="12" y="38"/>
                    <a:pt x="11" y="28"/>
                    <a:pt x="11" y="17"/>
                  </a:cubicBezTo>
                  <a:cubicBezTo>
                    <a:pt x="11" y="12"/>
                    <a:pt x="5" y="11"/>
                    <a:pt x="5"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7"/>
            <p:cNvSpPr/>
            <p:nvPr/>
          </p:nvSpPr>
          <p:spPr>
            <a:xfrm>
              <a:off x="8334360" y="3636000"/>
              <a:ext cx="15480" cy="106560"/>
            </a:xfrm>
            <a:custGeom>
              <a:avLst/>
              <a:gdLst/>
              <a:ahLst/>
              <a:cxnLst/>
              <a:rect l="l" t="t" r="r" b="b"/>
              <a:pathLst>
                <a:path w="43" h="296" extrusionOk="0">
                  <a:moveTo>
                    <a:pt x="5" y="294"/>
                  </a:moveTo>
                  <a:cubicBezTo>
                    <a:pt x="27" y="264"/>
                    <a:pt x="16" y="227"/>
                    <a:pt x="32" y="196"/>
                  </a:cubicBezTo>
                  <a:cubicBezTo>
                    <a:pt x="42" y="178"/>
                    <a:pt x="31" y="137"/>
                    <a:pt x="31" y="117"/>
                  </a:cubicBezTo>
                  <a:cubicBezTo>
                    <a:pt x="31" y="79"/>
                    <a:pt x="31" y="41"/>
                    <a:pt x="29" y="3"/>
                  </a:cubicBezTo>
                  <a:cubicBezTo>
                    <a:pt x="29" y="0"/>
                    <a:pt x="25" y="0"/>
                    <a:pt x="25" y="3"/>
                  </a:cubicBezTo>
                  <a:cubicBezTo>
                    <a:pt x="23" y="58"/>
                    <a:pt x="21" y="114"/>
                    <a:pt x="23" y="169"/>
                  </a:cubicBezTo>
                  <a:cubicBezTo>
                    <a:pt x="25" y="208"/>
                    <a:pt x="4" y="253"/>
                    <a:pt x="0" y="293"/>
                  </a:cubicBezTo>
                  <a:lnTo>
                    <a:pt x="0" y="294"/>
                  </a:lnTo>
                  <a:lnTo>
                    <a:pt x="1" y="295"/>
                  </a:lnTo>
                  <a:lnTo>
                    <a:pt x="2" y="295"/>
                  </a:lnTo>
                  <a:cubicBezTo>
                    <a:pt x="3" y="295"/>
                    <a:pt x="3" y="295"/>
                    <a:pt x="4" y="295"/>
                  </a:cubicBezTo>
                  <a:lnTo>
                    <a:pt x="5" y="2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7"/>
            <p:cNvSpPr/>
            <p:nvPr/>
          </p:nvSpPr>
          <p:spPr>
            <a:xfrm>
              <a:off x="8364240" y="3634560"/>
              <a:ext cx="12960" cy="64080"/>
            </a:xfrm>
            <a:custGeom>
              <a:avLst/>
              <a:gdLst/>
              <a:ahLst/>
              <a:cxnLst/>
              <a:rect l="l" t="t" r="r" b="b"/>
              <a:pathLst>
                <a:path w="36" h="178" extrusionOk="0">
                  <a:moveTo>
                    <a:pt x="25" y="2"/>
                  </a:moveTo>
                  <a:lnTo>
                    <a:pt x="24" y="1"/>
                  </a:lnTo>
                  <a:cubicBezTo>
                    <a:pt x="23" y="0"/>
                    <a:pt x="23" y="0"/>
                    <a:pt x="23" y="0"/>
                  </a:cubicBezTo>
                  <a:cubicBezTo>
                    <a:pt x="22" y="0"/>
                    <a:pt x="23" y="0"/>
                    <a:pt x="22" y="1"/>
                  </a:cubicBezTo>
                  <a:cubicBezTo>
                    <a:pt x="21" y="2"/>
                    <a:pt x="21" y="1"/>
                    <a:pt x="21" y="1"/>
                  </a:cubicBezTo>
                  <a:cubicBezTo>
                    <a:pt x="21" y="2"/>
                    <a:pt x="21" y="2"/>
                    <a:pt x="21" y="2"/>
                  </a:cubicBezTo>
                  <a:cubicBezTo>
                    <a:pt x="21" y="32"/>
                    <a:pt x="19" y="62"/>
                    <a:pt x="17" y="92"/>
                  </a:cubicBezTo>
                  <a:cubicBezTo>
                    <a:pt x="17" y="102"/>
                    <a:pt x="9" y="167"/>
                    <a:pt x="1" y="171"/>
                  </a:cubicBezTo>
                  <a:cubicBezTo>
                    <a:pt x="1" y="171"/>
                    <a:pt x="0" y="171"/>
                    <a:pt x="0" y="172"/>
                  </a:cubicBezTo>
                  <a:lnTo>
                    <a:pt x="0" y="173"/>
                  </a:lnTo>
                  <a:cubicBezTo>
                    <a:pt x="0" y="174"/>
                    <a:pt x="0" y="175"/>
                    <a:pt x="0" y="175"/>
                  </a:cubicBezTo>
                  <a:cubicBezTo>
                    <a:pt x="0" y="176"/>
                    <a:pt x="1" y="176"/>
                    <a:pt x="1" y="176"/>
                  </a:cubicBezTo>
                  <a:cubicBezTo>
                    <a:pt x="2" y="177"/>
                    <a:pt x="2" y="177"/>
                    <a:pt x="3" y="177"/>
                  </a:cubicBezTo>
                  <a:lnTo>
                    <a:pt x="7" y="177"/>
                  </a:lnTo>
                  <a:cubicBezTo>
                    <a:pt x="8" y="177"/>
                    <a:pt x="8" y="177"/>
                    <a:pt x="9" y="176"/>
                  </a:cubicBezTo>
                  <a:cubicBezTo>
                    <a:pt x="10" y="175"/>
                    <a:pt x="11" y="175"/>
                    <a:pt x="11" y="175"/>
                  </a:cubicBezTo>
                  <a:cubicBezTo>
                    <a:pt x="11" y="174"/>
                    <a:pt x="11" y="174"/>
                    <a:pt x="11" y="174"/>
                  </a:cubicBezTo>
                  <a:cubicBezTo>
                    <a:pt x="35" y="122"/>
                    <a:pt x="26" y="58"/>
                    <a:pt x="2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7"/>
            <p:cNvSpPr/>
            <p:nvPr/>
          </p:nvSpPr>
          <p:spPr>
            <a:xfrm>
              <a:off x="8347320" y="3734280"/>
              <a:ext cx="11520" cy="47160"/>
            </a:xfrm>
            <a:custGeom>
              <a:avLst/>
              <a:gdLst/>
              <a:ahLst/>
              <a:cxnLst/>
              <a:rect l="l" t="t" r="r" b="b"/>
              <a:pathLst>
                <a:path w="32" h="131" extrusionOk="0">
                  <a:moveTo>
                    <a:pt x="31" y="0"/>
                  </a:moveTo>
                  <a:lnTo>
                    <a:pt x="30" y="0"/>
                  </a:lnTo>
                  <a:cubicBezTo>
                    <a:pt x="26" y="27"/>
                    <a:pt x="19" y="54"/>
                    <a:pt x="10" y="80"/>
                  </a:cubicBezTo>
                  <a:cubicBezTo>
                    <a:pt x="3" y="93"/>
                    <a:pt x="0" y="109"/>
                    <a:pt x="0" y="124"/>
                  </a:cubicBezTo>
                  <a:cubicBezTo>
                    <a:pt x="0" y="125"/>
                    <a:pt x="0" y="127"/>
                    <a:pt x="0" y="128"/>
                  </a:cubicBezTo>
                  <a:lnTo>
                    <a:pt x="0" y="129"/>
                  </a:lnTo>
                  <a:cubicBezTo>
                    <a:pt x="0" y="129"/>
                    <a:pt x="0" y="128"/>
                    <a:pt x="1" y="129"/>
                  </a:cubicBezTo>
                  <a:cubicBezTo>
                    <a:pt x="2" y="130"/>
                    <a:pt x="1" y="130"/>
                    <a:pt x="2" y="130"/>
                  </a:cubicBezTo>
                  <a:lnTo>
                    <a:pt x="3" y="129"/>
                  </a:lnTo>
                  <a:lnTo>
                    <a:pt x="3" y="128"/>
                  </a:lnTo>
                  <a:cubicBezTo>
                    <a:pt x="5" y="122"/>
                    <a:pt x="10" y="121"/>
                    <a:pt x="11" y="115"/>
                  </a:cubicBezTo>
                  <a:cubicBezTo>
                    <a:pt x="15" y="104"/>
                    <a:pt x="18" y="93"/>
                    <a:pt x="21" y="83"/>
                  </a:cubicBezTo>
                  <a:cubicBezTo>
                    <a:pt x="28" y="60"/>
                    <a:pt x="31" y="36"/>
                    <a:pt x="31" y="13"/>
                  </a:cubicBezTo>
                  <a:cubicBezTo>
                    <a:pt x="31" y="9"/>
                    <a:pt x="31" y="4"/>
                    <a:pt x="3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7"/>
            <p:cNvSpPr/>
            <p:nvPr/>
          </p:nvSpPr>
          <p:spPr>
            <a:xfrm>
              <a:off x="8163720" y="3651480"/>
              <a:ext cx="304920" cy="442440"/>
            </a:xfrm>
            <a:custGeom>
              <a:avLst/>
              <a:gdLst/>
              <a:ahLst/>
              <a:cxnLst/>
              <a:rect l="l" t="t" r="r" b="b"/>
              <a:pathLst>
                <a:path w="847" h="1229" extrusionOk="0">
                  <a:moveTo>
                    <a:pt x="302" y="1094"/>
                  </a:moveTo>
                  <a:cubicBezTo>
                    <a:pt x="305" y="1074"/>
                    <a:pt x="307" y="1055"/>
                    <a:pt x="307" y="1035"/>
                  </a:cubicBezTo>
                  <a:cubicBezTo>
                    <a:pt x="313" y="1008"/>
                    <a:pt x="323" y="981"/>
                    <a:pt x="334" y="956"/>
                  </a:cubicBezTo>
                  <a:cubicBezTo>
                    <a:pt x="354" y="912"/>
                    <a:pt x="374" y="866"/>
                    <a:pt x="392" y="821"/>
                  </a:cubicBezTo>
                  <a:cubicBezTo>
                    <a:pt x="397" y="810"/>
                    <a:pt x="403" y="797"/>
                    <a:pt x="410" y="784"/>
                  </a:cubicBezTo>
                  <a:cubicBezTo>
                    <a:pt x="397" y="822"/>
                    <a:pt x="388" y="862"/>
                    <a:pt x="383" y="902"/>
                  </a:cubicBezTo>
                  <a:cubicBezTo>
                    <a:pt x="373" y="962"/>
                    <a:pt x="367" y="1022"/>
                    <a:pt x="364" y="1082"/>
                  </a:cubicBezTo>
                  <a:cubicBezTo>
                    <a:pt x="354" y="1110"/>
                    <a:pt x="347" y="1138"/>
                    <a:pt x="345" y="1167"/>
                  </a:cubicBezTo>
                  <a:cubicBezTo>
                    <a:pt x="345" y="1169"/>
                    <a:pt x="344" y="1170"/>
                    <a:pt x="345" y="1171"/>
                  </a:cubicBezTo>
                  <a:cubicBezTo>
                    <a:pt x="346" y="1173"/>
                    <a:pt x="347" y="1173"/>
                    <a:pt x="348" y="1173"/>
                  </a:cubicBezTo>
                  <a:cubicBezTo>
                    <a:pt x="349" y="1174"/>
                    <a:pt x="349" y="1174"/>
                    <a:pt x="351" y="1174"/>
                  </a:cubicBezTo>
                  <a:cubicBezTo>
                    <a:pt x="352" y="1174"/>
                    <a:pt x="354" y="1174"/>
                    <a:pt x="355" y="1173"/>
                  </a:cubicBezTo>
                  <a:cubicBezTo>
                    <a:pt x="355" y="1173"/>
                    <a:pt x="356" y="1173"/>
                    <a:pt x="356" y="1172"/>
                  </a:cubicBezTo>
                  <a:cubicBezTo>
                    <a:pt x="357" y="1173"/>
                    <a:pt x="357" y="1173"/>
                    <a:pt x="358" y="1173"/>
                  </a:cubicBezTo>
                  <a:cubicBezTo>
                    <a:pt x="358" y="1173"/>
                    <a:pt x="359" y="1173"/>
                    <a:pt x="360" y="1172"/>
                  </a:cubicBezTo>
                  <a:lnTo>
                    <a:pt x="361" y="1171"/>
                  </a:lnTo>
                  <a:cubicBezTo>
                    <a:pt x="378" y="1149"/>
                    <a:pt x="380" y="1111"/>
                    <a:pt x="387" y="1081"/>
                  </a:cubicBezTo>
                  <a:cubicBezTo>
                    <a:pt x="396" y="1056"/>
                    <a:pt x="407" y="1032"/>
                    <a:pt x="420" y="1010"/>
                  </a:cubicBezTo>
                  <a:cubicBezTo>
                    <a:pt x="427" y="998"/>
                    <a:pt x="434" y="987"/>
                    <a:pt x="441" y="977"/>
                  </a:cubicBezTo>
                  <a:cubicBezTo>
                    <a:pt x="452" y="961"/>
                    <a:pt x="463" y="946"/>
                    <a:pt x="472" y="929"/>
                  </a:cubicBezTo>
                  <a:cubicBezTo>
                    <a:pt x="489" y="900"/>
                    <a:pt x="503" y="869"/>
                    <a:pt x="514" y="837"/>
                  </a:cubicBezTo>
                  <a:cubicBezTo>
                    <a:pt x="505" y="874"/>
                    <a:pt x="501" y="913"/>
                    <a:pt x="501" y="951"/>
                  </a:cubicBezTo>
                  <a:cubicBezTo>
                    <a:pt x="501" y="952"/>
                    <a:pt x="501" y="954"/>
                    <a:pt x="501" y="955"/>
                  </a:cubicBezTo>
                  <a:cubicBezTo>
                    <a:pt x="501" y="962"/>
                    <a:pt x="511" y="961"/>
                    <a:pt x="511" y="954"/>
                  </a:cubicBezTo>
                  <a:cubicBezTo>
                    <a:pt x="511" y="947"/>
                    <a:pt x="511" y="937"/>
                    <a:pt x="511" y="928"/>
                  </a:cubicBezTo>
                  <a:cubicBezTo>
                    <a:pt x="511" y="926"/>
                    <a:pt x="511" y="924"/>
                    <a:pt x="512" y="922"/>
                  </a:cubicBezTo>
                  <a:lnTo>
                    <a:pt x="513" y="922"/>
                  </a:lnTo>
                  <a:cubicBezTo>
                    <a:pt x="514" y="922"/>
                    <a:pt x="514" y="922"/>
                    <a:pt x="515" y="921"/>
                  </a:cubicBezTo>
                  <a:lnTo>
                    <a:pt x="516" y="921"/>
                  </a:lnTo>
                  <a:cubicBezTo>
                    <a:pt x="518" y="917"/>
                    <a:pt x="521" y="914"/>
                    <a:pt x="523" y="910"/>
                  </a:cubicBezTo>
                  <a:cubicBezTo>
                    <a:pt x="524" y="908"/>
                    <a:pt x="525" y="906"/>
                    <a:pt x="526" y="904"/>
                  </a:cubicBezTo>
                  <a:cubicBezTo>
                    <a:pt x="530" y="896"/>
                    <a:pt x="535" y="889"/>
                    <a:pt x="539" y="881"/>
                  </a:cubicBezTo>
                  <a:cubicBezTo>
                    <a:pt x="548" y="867"/>
                    <a:pt x="557" y="851"/>
                    <a:pt x="568" y="838"/>
                  </a:cubicBezTo>
                  <a:cubicBezTo>
                    <a:pt x="572" y="831"/>
                    <a:pt x="581" y="822"/>
                    <a:pt x="590" y="813"/>
                  </a:cubicBezTo>
                  <a:cubicBezTo>
                    <a:pt x="585" y="837"/>
                    <a:pt x="582" y="860"/>
                    <a:pt x="580" y="884"/>
                  </a:cubicBezTo>
                  <a:cubicBezTo>
                    <a:pt x="578" y="909"/>
                    <a:pt x="576" y="934"/>
                    <a:pt x="576" y="959"/>
                  </a:cubicBezTo>
                  <a:cubicBezTo>
                    <a:pt x="576" y="987"/>
                    <a:pt x="578" y="1015"/>
                    <a:pt x="581" y="1043"/>
                  </a:cubicBezTo>
                  <a:cubicBezTo>
                    <a:pt x="585" y="1066"/>
                    <a:pt x="601" y="1092"/>
                    <a:pt x="600" y="1115"/>
                  </a:cubicBezTo>
                  <a:cubicBezTo>
                    <a:pt x="600" y="1125"/>
                    <a:pt x="598" y="1130"/>
                    <a:pt x="605" y="1137"/>
                  </a:cubicBezTo>
                  <a:cubicBezTo>
                    <a:pt x="605" y="1138"/>
                    <a:pt x="605" y="1138"/>
                    <a:pt x="606" y="1138"/>
                  </a:cubicBezTo>
                  <a:lnTo>
                    <a:pt x="607" y="1139"/>
                  </a:lnTo>
                  <a:cubicBezTo>
                    <a:pt x="608" y="1139"/>
                    <a:pt x="608" y="1138"/>
                    <a:pt x="609" y="1138"/>
                  </a:cubicBezTo>
                  <a:cubicBezTo>
                    <a:pt x="610" y="1138"/>
                    <a:pt x="610" y="1137"/>
                    <a:pt x="610" y="1137"/>
                  </a:cubicBezTo>
                  <a:cubicBezTo>
                    <a:pt x="610" y="1137"/>
                    <a:pt x="610" y="1136"/>
                    <a:pt x="611" y="1136"/>
                  </a:cubicBezTo>
                  <a:cubicBezTo>
                    <a:pt x="616" y="1102"/>
                    <a:pt x="608" y="1068"/>
                    <a:pt x="617" y="1034"/>
                  </a:cubicBezTo>
                  <a:cubicBezTo>
                    <a:pt x="619" y="1028"/>
                    <a:pt x="620" y="1020"/>
                    <a:pt x="622" y="1013"/>
                  </a:cubicBezTo>
                  <a:cubicBezTo>
                    <a:pt x="637" y="976"/>
                    <a:pt x="663" y="931"/>
                    <a:pt x="665" y="891"/>
                  </a:cubicBezTo>
                  <a:cubicBezTo>
                    <a:pt x="666" y="858"/>
                    <a:pt x="684" y="824"/>
                    <a:pt x="700" y="790"/>
                  </a:cubicBezTo>
                  <a:cubicBezTo>
                    <a:pt x="700" y="807"/>
                    <a:pt x="700" y="823"/>
                    <a:pt x="700" y="840"/>
                  </a:cubicBezTo>
                  <a:cubicBezTo>
                    <a:pt x="701" y="888"/>
                    <a:pt x="710" y="936"/>
                    <a:pt x="725" y="982"/>
                  </a:cubicBezTo>
                  <a:cubicBezTo>
                    <a:pt x="738" y="1033"/>
                    <a:pt x="757" y="1082"/>
                    <a:pt x="780" y="1129"/>
                  </a:cubicBezTo>
                  <a:cubicBezTo>
                    <a:pt x="781" y="1130"/>
                    <a:pt x="781" y="1131"/>
                    <a:pt x="782" y="1131"/>
                  </a:cubicBezTo>
                  <a:cubicBezTo>
                    <a:pt x="784" y="1132"/>
                    <a:pt x="785" y="1132"/>
                    <a:pt x="786" y="1132"/>
                  </a:cubicBezTo>
                  <a:cubicBezTo>
                    <a:pt x="787" y="1132"/>
                    <a:pt x="789" y="1132"/>
                    <a:pt x="790" y="1131"/>
                  </a:cubicBezTo>
                  <a:cubicBezTo>
                    <a:pt x="791" y="1131"/>
                    <a:pt x="792" y="1131"/>
                    <a:pt x="793" y="1129"/>
                  </a:cubicBezTo>
                  <a:cubicBezTo>
                    <a:pt x="794" y="1128"/>
                    <a:pt x="794" y="1126"/>
                    <a:pt x="794" y="1125"/>
                  </a:cubicBezTo>
                  <a:cubicBezTo>
                    <a:pt x="787" y="1052"/>
                    <a:pt x="772" y="980"/>
                    <a:pt x="774" y="906"/>
                  </a:cubicBezTo>
                  <a:cubicBezTo>
                    <a:pt x="775" y="832"/>
                    <a:pt x="782" y="758"/>
                    <a:pt x="795" y="684"/>
                  </a:cubicBezTo>
                  <a:cubicBezTo>
                    <a:pt x="795" y="708"/>
                    <a:pt x="798" y="731"/>
                    <a:pt x="803" y="754"/>
                  </a:cubicBezTo>
                  <a:cubicBezTo>
                    <a:pt x="803" y="757"/>
                    <a:pt x="808" y="758"/>
                    <a:pt x="809" y="754"/>
                  </a:cubicBezTo>
                  <a:cubicBezTo>
                    <a:pt x="814" y="731"/>
                    <a:pt x="816" y="708"/>
                    <a:pt x="816" y="685"/>
                  </a:cubicBezTo>
                  <a:cubicBezTo>
                    <a:pt x="816" y="683"/>
                    <a:pt x="816" y="681"/>
                    <a:pt x="816" y="679"/>
                  </a:cubicBezTo>
                  <a:cubicBezTo>
                    <a:pt x="815" y="671"/>
                    <a:pt x="815" y="663"/>
                    <a:pt x="815" y="655"/>
                  </a:cubicBezTo>
                  <a:cubicBezTo>
                    <a:pt x="815" y="647"/>
                    <a:pt x="815" y="639"/>
                    <a:pt x="816" y="631"/>
                  </a:cubicBezTo>
                  <a:cubicBezTo>
                    <a:pt x="817" y="626"/>
                    <a:pt x="817" y="621"/>
                    <a:pt x="817" y="616"/>
                  </a:cubicBezTo>
                  <a:cubicBezTo>
                    <a:pt x="817" y="611"/>
                    <a:pt x="817" y="606"/>
                    <a:pt x="816" y="601"/>
                  </a:cubicBezTo>
                  <a:cubicBezTo>
                    <a:pt x="815" y="600"/>
                    <a:pt x="815" y="600"/>
                    <a:pt x="814" y="599"/>
                  </a:cubicBezTo>
                  <a:lnTo>
                    <a:pt x="813" y="599"/>
                  </a:lnTo>
                  <a:cubicBezTo>
                    <a:pt x="812" y="599"/>
                    <a:pt x="812" y="599"/>
                    <a:pt x="812" y="599"/>
                  </a:cubicBezTo>
                  <a:cubicBezTo>
                    <a:pt x="829" y="529"/>
                    <a:pt x="839" y="457"/>
                    <a:pt x="842" y="385"/>
                  </a:cubicBezTo>
                  <a:cubicBezTo>
                    <a:pt x="842" y="339"/>
                    <a:pt x="842" y="292"/>
                    <a:pt x="841" y="246"/>
                  </a:cubicBezTo>
                  <a:cubicBezTo>
                    <a:pt x="841" y="222"/>
                    <a:pt x="846" y="195"/>
                    <a:pt x="833" y="174"/>
                  </a:cubicBezTo>
                  <a:cubicBezTo>
                    <a:pt x="830" y="170"/>
                    <a:pt x="823" y="174"/>
                    <a:pt x="826" y="179"/>
                  </a:cubicBezTo>
                  <a:cubicBezTo>
                    <a:pt x="840" y="202"/>
                    <a:pt x="827" y="260"/>
                    <a:pt x="827" y="285"/>
                  </a:cubicBezTo>
                  <a:cubicBezTo>
                    <a:pt x="828" y="303"/>
                    <a:pt x="829" y="322"/>
                    <a:pt x="829" y="340"/>
                  </a:cubicBezTo>
                  <a:cubicBezTo>
                    <a:pt x="829" y="366"/>
                    <a:pt x="828" y="392"/>
                    <a:pt x="826" y="418"/>
                  </a:cubicBezTo>
                  <a:cubicBezTo>
                    <a:pt x="816" y="508"/>
                    <a:pt x="798" y="597"/>
                    <a:pt x="779" y="686"/>
                  </a:cubicBezTo>
                  <a:cubicBezTo>
                    <a:pt x="766" y="751"/>
                    <a:pt x="760" y="818"/>
                    <a:pt x="760" y="885"/>
                  </a:cubicBezTo>
                  <a:cubicBezTo>
                    <a:pt x="760" y="893"/>
                    <a:pt x="760" y="900"/>
                    <a:pt x="760" y="907"/>
                  </a:cubicBezTo>
                  <a:cubicBezTo>
                    <a:pt x="760" y="970"/>
                    <a:pt x="769" y="1029"/>
                    <a:pt x="776" y="1090"/>
                  </a:cubicBezTo>
                  <a:cubicBezTo>
                    <a:pt x="736" y="1001"/>
                    <a:pt x="716" y="905"/>
                    <a:pt x="715" y="807"/>
                  </a:cubicBezTo>
                  <a:cubicBezTo>
                    <a:pt x="715" y="791"/>
                    <a:pt x="715" y="774"/>
                    <a:pt x="715" y="757"/>
                  </a:cubicBezTo>
                  <a:cubicBezTo>
                    <a:pt x="719" y="746"/>
                    <a:pt x="721" y="734"/>
                    <a:pt x="721" y="721"/>
                  </a:cubicBezTo>
                  <a:cubicBezTo>
                    <a:pt x="721" y="714"/>
                    <a:pt x="720" y="706"/>
                    <a:pt x="718" y="698"/>
                  </a:cubicBezTo>
                  <a:cubicBezTo>
                    <a:pt x="718" y="698"/>
                    <a:pt x="718" y="697"/>
                    <a:pt x="718" y="696"/>
                  </a:cubicBezTo>
                  <a:cubicBezTo>
                    <a:pt x="717" y="695"/>
                    <a:pt x="717" y="695"/>
                    <a:pt x="716" y="694"/>
                  </a:cubicBezTo>
                  <a:cubicBezTo>
                    <a:pt x="716" y="679"/>
                    <a:pt x="717" y="664"/>
                    <a:pt x="718" y="649"/>
                  </a:cubicBezTo>
                  <a:cubicBezTo>
                    <a:pt x="723" y="632"/>
                    <a:pt x="727" y="614"/>
                    <a:pt x="731" y="597"/>
                  </a:cubicBezTo>
                  <a:cubicBezTo>
                    <a:pt x="743" y="540"/>
                    <a:pt x="761" y="493"/>
                    <a:pt x="760" y="433"/>
                  </a:cubicBezTo>
                  <a:cubicBezTo>
                    <a:pt x="760" y="429"/>
                    <a:pt x="754" y="429"/>
                    <a:pt x="754" y="433"/>
                  </a:cubicBezTo>
                  <a:cubicBezTo>
                    <a:pt x="753" y="495"/>
                    <a:pt x="741" y="557"/>
                    <a:pt x="720" y="615"/>
                  </a:cubicBezTo>
                  <a:cubicBezTo>
                    <a:pt x="721" y="602"/>
                    <a:pt x="722" y="589"/>
                    <a:pt x="724" y="576"/>
                  </a:cubicBezTo>
                  <a:cubicBezTo>
                    <a:pt x="724" y="575"/>
                    <a:pt x="722" y="574"/>
                    <a:pt x="722" y="576"/>
                  </a:cubicBezTo>
                  <a:cubicBezTo>
                    <a:pt x="718" y="598"/>
                    <a:pt x="715" y="620"/>
                    <a:pt x="712" y="643"/>
                  </a:cubicBezTo>
                  <a:cubicBezTo>
                    <a:pt x="705" y="665"/>
                    <a:pt x="698" y="687"/>
                    <a:pt x="691" y="709"/>
                  </a:cubicBezTo>
                  <a:lnTo>
                    <a:pt x="684" y="731"/>
                  </a:lnTo>
                  <a:cubicBezTo>
                    <a:pt x="659" y="779"/>
                    <a:pt x="643" y="830"/>
                    <a:pt x="636" y="884"/>
                  </a:cubicBezTo>
                  <a:cubicBezTo>
                    <a:pt x="636" y="891"/>
                    <a:pt x="635" y="898"/>
                    <a:pt x="634" y="905"/>
                  </a:cubicBezTo>
                  <a:cubicBezTo>
                    <a:pt x="631" y="916"/>
                    <a:pt x="629" y="927"/>
                    <a:pt x="626" y="938"/>
                  </a:cubicBezTo>
                  <a:cubicBezTo>
                    <a:pt x="614" y="987"/>
                    <a:pt x="608" y="1036"/>
                    <a:pt x="607" y="1086"/>
                  </a:cubicBezTo>
                  <a:cubicBezTo>
                    <a:pt x="602" y="1066"/>
                    <a:pt x="594" y="1047"/>
                    <a:pt x="591" y="1027"/>
                  </a:cubicBezTo>
                  <a:cubicBezTo>
                    <a:pt x="589" y="1006"/>
                    <a:pt x="587" y="984"/>
                    <a:pt x="587" y="962"/>
                  </a:cubicBezTo>
                  <a:cubicBezTo>
                    <a:pt x="587" y="932"/>
                    <a:pt x="590" y="902"/>
                    <a:pt x="595" y="872"/>
                  </a:cubicBezTo>
                  <a:cubicBezTo>
                    <a:pt x="599" y="849"/>
                    <a:pt x="601" y="827"/>
                    <a:pt x="603" y="804"/>
                  </a:cubicBezTo>
                  <a:cubicBezTo>
                    <a:pt x="605" y="802"/>
                    <a:pt x="607" y="799"/>
                    <a:pt x="608" y="797"/>
                  </a:cubicBezTo>
                  <a:cubicBezTo>
                    <a:pt x="611" y="791"/>
                    <a:pt x="613" y="786"/>
                    <a:pt x="613" y="780"/>
                  </a:cubicBezTo>
                  <a:cubicBezTo>
                    <a:pt x="613" y="776"/>
                    <a:pt x="612" y="772"/>
                    <a:pt x="611" y="768"/>
                  </a:cubicBezTo>
                  <a:lnTo>
                    <a:pt x="611" y="767"/>
                  </a:lnTo>
                  <a:cubicBezTo>
                    <a:pt x="613" y="758"/>
                    <a:pt x="616" y="747"/>
                    <a:pt x="619" y="738"/>
                  </a:cubicBezTo>
                  <a:cubicBezTo>
                    <a:pt x="627" y="727"/>
                    <a:pt x="634" y="716"/>
                    <a:pt x="641" y="706"/>
                  </a:cubicBezTo>
                  <a:cubicBezTo>
                    <a:pt x="665" y="666"/>
                    <a:pt x="689" y="629"/>
                    <a:pt x="710" y="588"/>
                  </a:cubicBezTo>
                  <a:cubicBezTo>
                    <a:pt x="730" y="547"/>
                    <a:pt x="759" y="491"/>
                    <a:pt x="753" y="442"/>
                  </a:cubicBezTo>
                  <a:cubicBezTo>
                    <a:pt x="752" y="442"/>
                    <a:pt x="752" y="442"/>
                    <a:pt x="752" y="442"/>
                  </a:cubicBezTo>
                  <a:cubicBezTo>
                    <a:pt x="752" y="441"/>
                    <a:pt x="752" y="442"/>
                    <a:pt x="751" y="441"/>
                  </a:cubicBezTo>
                  <a:cubicBezTo>
                    <a:pt x="750" y="441"/>
                    <a:pt x="750" y="440"/>
                    <a:pt x="750" y="440"/>
                  </a:cubicBezTo>
                  <a:cubicBezTo>
                    <a:pt x="749" y="440"/>
                    <a:pt x="749" y="440"/>
                    <a:pt x="748" y="441"/>
                  </a:cubicBezTo>
                  <a:cubicBezTo>
                    <a:pt x="748" y="441"/>
                    <a:pt x="747" y="441"/>
                    <a:pt x="747" y="442"/>
                  </a:cubicBezTo>
                  <a:cubicBezTo>
                    <a:pt x="725" y="515"/>
                    <a:pt x="694" y="586"/>
                    <a:pt x="656" y="651"/>
                  </a:cubicBezTo>
                  <a:cubicBezTo>
                    <a:pt x="639" y="680"/>
                    <a:pt x="621" y="708"/>
                    <a:pt x="602" y="735"/>
                  </a:cubicBezTo>
                  <a:cubicBezTo>
                    <a:pt x="592" y="748"/>
                    <a:pt x="582" y="763"/>
                    <a:pt x="573" y="777"/>
                  </a:cubicBezTo>
                  <a:cubicBezTo>
                    <a:pt x="563" y="788"/>
                    <a:pt x="555" y="802"/>
                    <a:pt x="547" y="814"/>
                  </a:cubicBezTo>
                  <a:cubicBezTo>
                    <a:pt x="544" y="820"/>
                    <a:pt x="540" y="825"/>
                    <a:pt x="538" y="831"/>
                  </a:cubicBezTo>
                  <a:cubicBezTo>
                    <a:pt x="532" y="841"/>
                    <a:pt x="528" y="853"/>
                    <a:pt x="524" y="864"/>
                  </a:cubicBezTo>
                  <a:cubicBezTo>
                    <a:pt x="530" y="834"/>
                    <a:pt x="534" y="804"/>
                    <a:pt x="536" y="774"/>
                  </a:cubicBezTo>
                  <a:lnTo>
                    <a:pt x="602" y="648"/>
                  </a:lnTo>
                  <a:cubicBezTo>
                    <a:pt x="648" y="563"/>
                    <a:pt x="686" y="474"/>
                    <a:pt x="716" y="381"/>
                  </a:cubicBezTo>
                  <a:cubicBezTo>
                    <a:pt x="755" y="259"/>
                    <a:pt x="748" y="128"/>
                    <a:pt x="741" y="1"/>
                  </a:cubicBezTo>
                  <a:cubicBezTo>
                    <a:pt x="741" y="0"/>
                    <a:pt x="739" y="0"/>
                    <a:pt x="738" y="1"/>
                  </a:cubicBezTo>
                  <a:cubicBezTo>
                    <a:pt x="735" y="63"/>
                    <a:pt x="735" y="126"/>
                    <a:pt x="735" y="188"/>
                  </a:cubicBezTo>
                  <a:cubicBezTo>
                    <a:pt x="732" y="253"/>
                    <a:pt x="721" y="317"/>
                    <a:pt x="702" y="378"/>
                  </a:cubicBezTo>
                  <a:cubicBezTo>
                    <a:pt x="678" y="468"/>
                    <a:pt x="632" y="559"/>
                    <a:pt x="590" y="642"/>
                  </a:cubicBezTo>
                  <a:lnTo>
                    <a:pt x="583" y="653"/>
                  </a:lnTo>
                  <a:cubicBezTo>
                    <a:pt x="586" y="647"/>
                    <a:pt x="588" y="641"/>
                    <a:pt x="591" y="635"/>
                  </a:cubicBezTo>
                  <a:cubicBezTo>
                    <a:pt x="601" y="608"/>
                    <a:pt x="615" y="583"/>
                    <a:pt x="625" y="556"/>
                  </a:cubicBezTo>
                  <a:cubicBezTo>
                    <a:pt x="635" y="529"/>
                    <a:pt x="638" y="503"/>
                    <a:pt x="647" y="477"/>
                  </a:cubicBezTo>
                  <a:cubicBezTo>
                    <a:pt x="647" y="476"/>
                    <a:pt x="646" y="475"/>
                    <a:pt x="645" y="477"/>
                  </a:cubicBezTo>
                  <a:cubicBezTo>
                    <a:pt x="638" y="498"/>
                    <a:pt x="632" y="519"/>
                    <a:pt x="627" y="540"/>
                  </a:cubicBezTo>
                  <a:cubicBezTo>
                    <a:pt x="614" y="577"/>
                    <a:pt x="599" y="613"/>
                    <a:pt x="582" y="649"/>
                  </a:cubicBezTo>
                  <a:cubicBezTo>
                    <a:pt x="579" y="658"/>
                    <a:pt x="575" y="667"/>
                    <a:pt x="571" y="675"/>
                  </a:cubicBezTo>
                  <a:cubicBezTo>
                    <a:pt x="551" y="710"/>
                    <a:pt x="532" y="744"/>
                    <a:pt x="514" y="778"/>
                  </a:cubicBezTo>
                  <a:lnTo>
                    <a:pt x="506" y="794"/>
                  </a:lnTo>
                  <a:lnTo>
                    <a:pt x="502" y="801"/>
                  </a:lnTo>
                  <a:cubicBezTo>
                    <a:pt x="495" y="809"/>
                    <a:pt x="489" y="817"/>
                    <a:pt x="484" y="826"/>
                  </a:cubicBezTo>
                  <a:cubicBezTo>
                    <a:pt x="482" y="830"/>
                    <a:pt x="480" y="833"/>
                    <a:pt x="478" y="837"/>
                  </a:cubicBezTo>
                  <a:cubicBezTo>
                    <a:pt x="472" y="846"/>
                    <a:pt x="467" y="856"/>
                    <a:pt x="461" y="865"/>
                  </a:cubicBezTo>
                  <a:cubicBezTo>
                    <a:pt x="443" y="896"/>
                    <a:pt x="427" y="929"/>
                    <a:pt x="414" y="962"/>
                  </a:cubicBezTo>
                  <a:cubicBezTo>
                    <a:pt x="403" y="989"/>
                    <a:pt x="391" y="1018"/>
                    <a:pt x="381" y="1047"/>
                  </a:cubicBezTo>
                  <a:cubicBezTo>
                    <a:pt x="382" y="1005"/>
                    <a:pt x="385" y="963"/>
                    <a:pt x="391" y="921"/>
                  </a:cubicBezTo>
                  <a:cubicBezTo>
                    <a:pt x="399" y="872"/>
                    <a:pt x="404" y="801"/>
                    <a:pt x="430" y="758"/>
                  </a:cubicBezTo>
                  <a:cubicBezTo>
                    <a:pt x="430" y="757"/>
                    <a:pt x="429" y="756"/>
                    <a:pt x="429" y="757"/>
                  </a:cubicBezTo>
                  <a:cubicBezTo>
                    <a:pt x="426" y="760"/>
                    <a:pt x="423" y="764"/>
                    <a:pt x="421" y="768"/>
                  </a:cubicBezTo>
                  <a:cubicBezTo>
                    <a:pt x="421" y="768"/>
                    <a:pt x="421" y="769"/>
                    <a:pt x="420" y="769"/>
                  </a:cubicBezTo>
                  <a:cubicBezTo>
                    <a:pt x="428" y="755"/>
                    <a:pt x="433" y="739"/>
                    <a:pt x="435" y="723"/>
                  </a:cubicBezTo>
                  <a:cubicBezTo>
                    <a:pt x="437" y="707"/>
                    <a:pt x="434" y="722"/>
                    <a:pt x="434" y="723"/>
                  </a:cubicBezTo>
                  <a:cubicBezTo>
                    <a:pt x="427" y="739"/>
                    <a:pt x="420" y="755"/>
                    <a:pt x="411" y="770"/>
                  </a:cubicBezTo>
                  <a:cubicBezTo>
                    <a:pt x="407" y="777"/>
                    <a:pt x="403" y="784"/>
                    <a:pt x="398" y="791"/>
                  </a:cubicBezTo>
                  <a:cubicBezTo>
                    <a:pt x="382" y="821"/>
                    <a:pt x="369" y="852"/>
                    <a:pt x="357" y="885"/>
                  </a:cubicBezTo>
                  <a:cubicBezTo>
                    <a:pt x="338" y="925"/>
                    <a:pt x="322" y="967"/>
                    <a:pt x="309" y="1009"/>
                  </a:cubicBezTo>
                  <a:cubicBezTo>
                    <a:pt x="309" y="1004"/>
                    <a:pt x="309" y="998"/>
                    <a:pt x="309" y="993"/>
                  </a:cubicBezTo>
                  <a:cubicBezTo>
                    <a:pt x="309" y="960"/>
                    <a:pt x="314" y="928"/>
                    <a:pt x="323" y="897"/>
                  </a:cubicBezTo>
                  <a:cubicBezTo>
                    <a:pt x="348" y="827"/>
                    <a:pt x="374" y="758"/>
                    <a:pt x="402" y="689"/>
                  </a:cubicBezTo>
                  <a:cubicBezTo>
                    <a:pt x="414" y="658"/>
                    <a:pt x="425" y="627"/>
                    <a:pt x="435" y="596"/>
                  </a:cubicBezTo>
                  <a:cubicBezTo>
                    <a:pt x="443" y="581"/>
                    <a:pt x="449" y="566"/>
                    <a:pt x="452" y="549"/>
                  </a:cubicBezTo>
                  <a:cubicBezTo>
                    <a:pt x="456" y="539"/>
                    <a:pt x="460" y="528"/>
                    <a:pt x="464" y="517"/>
                  </a:cubicBezTo>
                  <a:cubicBezTo>
                    <a:pt x="474" y="492"/>
                    <a:pt x="479" y="465"/>
                    <a:pt x="488" y="439"/>
                  </a:cubicBezTo>
                  <a:cubicBezTo>
                    <a:pt x="497" y="418"/>
                    <a:pt x="504" y="396"/>
                    <a:pt x="509" y="374"/>
                  </a:cubicBezTo>
                  <a:lnTo>
                    <a:pt x="508" y="374"/>
                  </a:lnTo>
                  <a:cubicBezTo>
                    <a:pt x="491" y="424"/>
                    <a:pt x="471" y="474"/>
                    <a:pt x="451" y="524"/>
                  </a:cubicBezTo>
                  <a:cubicBezTo>
                    <a:pt x="450" y="524"/>
                    <a:pt x="450" y="524"/>
                    <a:pt x="449" y="523"/>
                  </a:cubicBezTo>
                  <a:cubicBezTo>
                    <a:pt x="448" y="523"/>
                    <a:pt x="448" y="522"/>
                    <a:pt x="447" y="522"/>
                  </a:cubicBezTo>
                  <a:cubicBezTo>
                    <a:pt x="446" y="522"/>
                    <a:pt x="445" y="522"/>
                    <a:pt x="444" y="523"/>
                  </a:cubicBezTo>
                  <a:lnTo>
                    <a:pt x="443" y="524"/>
                  </a:lnTo>
                  <a:cubicBezTo>
                    <a:pt x="410" y="574"/>
                    <a:pt x="379" y="624"/>
                    <a:pt x="346" y="672"/>
                  </a:cubicBezTo>
                  <a:cubicBezTo>
                    <a:pt x="321" y="702"/>
                    <a:pt x="296" y="730"/>
                    <a:pt x="272" y="759"/>
                  </a:cubicBezTo>
                  <a:cubicBezTo>
                    <a:pt x="262" y="770"/>
                    <a:pt x="252" y="781"/>
                    <a:pt x="242" y="792"/>
                  </a:cubicBezTo>
                  <a:cubicBezTo>
                    <a:pt x="210" y="831"/>
                    <a:pt x="184" y="872"/>
                    <a:pt x="154" y="913"/>
                  </a:cubicBezTo>
                  <a:cubicBezTo>
                    <a:pt x="151" y="916"/>
                    <a:pt x="149" y="920"/>
                    <a:pt x="147" y="923"/>
                  </a:cubicBezTo>
                  <a:cubicBezTo>
                    <a:pt x="142" y="933"/>
                    <a:pt x="138" y="942"/>
                    <a:pt x="136" y="952"/>
                  </a:cubicBezTo>
                  <a:cubicBezTo>
                    <a:pt x="133" y="957"/>
                    <a:pt x="129" y="963"/>
                    <a:pt x="126" y="968"/>
                  </a:cubicBezTo>
                  <a:cubicBezTo>
                    <a:pt x="125" y="970"/>
                    <a:pt x="125" y="972"/>
                    <a:pt x="124" y="973"/>
                  </a:cubicBezTo>
                  <a:cubicBezTo>
                    <a:pt x="131" y="932"/>
                    <a:pt x="146" y="893"/>
                    <a:pt x="167" y="856"/>
                  </a:cubicBezTo>
                  <a:cubicBezTo>
                    <a:pt x="169" y="853"/>
                    <a:pt x="170" y="850"/>
                    <a:pt x="172" y="847"/>
                  </a:cubicBezTo>
                  <a:cubicBezTo>
                    <a:pt x="174" y="845"/>
                    <a:pt x="175" y="843"/>
                    <a:pt x="176" y="840"/>
                  </a:cubicBezTo>
                  <a:cubicBezTo>
                    <a:pt x="182" y="830"/>
                    <a:pt x="187" y="819"/>
                    <a:pt x="190" y="808"/>
                  </a:cubicBezTo>
                  <a:cubicBezTo>
                    <a:pt x="194" y="788"/>
                    <a:pt x="209" y="777"/>
                    <a:pt x="212" y="757"/>
                  </a:cubicBezTo>
                  <a:cubicBezTo>
                    <a:pt x="212" y="756"/>
                    <a:pt x="212" y="756"/>
                    <a:pt x="212" y="755"/>
                  </a:cubicBezTo>
                  <a:cubicBezTo>
                    <a:pt x="212" y="755"/>
                    <a:pt x="211" y="755"/>
                    <a:pt x="211" y="754"/>
                  </a:cubicBezTo>
                  <a:lnTo>
                    <a:pt x="210" y="754"/>
                  </a:lnTo>
                  <a:lnTo>
                    <a:pt x="218" y="743"/>
                  </a:lnTo>
                  <a:cubicBezTo>
                    <a:pt x="274" y="664"/>
                    <a:pt x="333" y="591"/>
                    <a:pt x="379" y="507"/>
                  </a:cubicBezTo>
                  <a:cubicBezTo>
                    <a:pt x="419" y="437"/>
                    <a:pt x="434" y="362"/>
                    <a:pt x="455" y="286"/>
                  </a:cubicBezTo>
                  <a:cubicBezTo>
                    <a:pt x="418" y="416"/>
                    <a:pt x="368" y="536"/>
                    <a:pt x="284" y="644"/>
                  </a:cubicBezTo>
                  <a:cubicBezTo>
                    <a:pt x="218" y="725"/>
                    <a:pt x="158" y="810"/>
                    <a:pt x="104" y="900"/>
                  </a:cubicBezTo>
                  <a:cubicBezTo>
                    <a:pt x="81" y="941"/>
                    <a:pt x="55" y="998"/>
                    <a:pt x="52" y="1046"/>
                  </a:cubicBezTo>
                  <a:cubicBezTo>
                    <a:pt x="50" y="1076"/>
                    <a:pt x="52" y="1106"/>
                    <a:pt x="52" y="1136"/>
                  </a:cubicBezTo>
                  <a:cubicBezTo>
                    <a:pt x="52" y="1150"/>
                    <a:pt x="52" y="1165"/>
                    <a:pt x="52" y="1179"/>
                  </a:cubicBezTo>
                  <a:cubicBezTo>
                    <a:pt x="52" y="1194"/>
                    <a:pt x="63" y="1228"/>
                    <a:pt x="44" y="1191"/>
                  </a:cubicBezTo>
                  <a:cubicBezTo>
                    <a:pt x="12" y="1130"/>
                    <a:pt x="34" y="1053"/>
                    <a:pt x="35" y="989"/>
                  </a:cubicBezTo>
                  <a:cubicBezTo>
                    <a:pt x="36" y="938"/>
                    <a:pt x="62" y="891"/>
                    <a:pt x="63" y="841"/>
                  </a:cubicBezTo>
                  <a:cubicBezTo>
                    <a:pt x="63" y="839"/>
                    <a:pt x="60" y="838"/>
                    <a:pt x="60" y="841"/>
                  </a:cubicBezTo>
                  <a:cubicBezTo>
                    <a:pt x="54" y="867"/>
                    <a:pt x="42" y="893"/>
                    <a:pt x="36" y="919"/>
                  </a:cubicBezTo>
                  <a:cubicBezTo>
                    <a:pt x="29" y="956"/>
                    <a:pt x="24" y="993"/>
                    <a:pt x="19" y="1029"/>
                  </a:cubicBezTo>
                  <a:cubicBezTo>
                    <a:pt x="13" y="1081"/>
                    <a:pt x="0" y="1187"/>
                    <a:pt x="51" y="1223"/>
                  </a:cubicBezTo>
                  <a:cubicBezTo>
                    <a:pt x="55" y="1225"/>
                    <a:pt x="61" y="1224"/>
                    <a:pt x="62" y="1219"/>
                  </a:cubicBezTo>
                  <a:cubicBezTo>
                    <a:pt x="64" y="1182"/>
                    <a:pt x="62" y="1144"/>
                    <a:pt x="62" y="1107"/>
                  </a:cubicBezTo>
                  <a:cubicBezTo>
                    <a:pt x="62" y="1057"/>
                    <a:pt x="70" y="1008"/>
                    <a:pt x="86" y="962"/>
                  </a:cubicBezTo>
                  <a:cubicBezTo>
                    <a:pt x="98" y="931"/>
                    <a:pt x="113" y="901"/>
                    <a:pt x="129" y="873"/>
                  </a:cubicBezTo>
                  <a:cubicBezTo>
                    <a:pt x="145" y="845"/>
                    <a:pt x="163" y="819"/>
                    <a:pt x="183" y="794"/>
                  </a:cubicBezTo>
                  <a:cubicBezTo>
                    <a:pt x="169" y="818"/>
                    <a:pt x="156" y="843"/>
                    <a:pt x="143" y="869"/>
                  </a:cubicBezTo>
                  <a:cubicBezTo>
                    <a:pt x="122" y="915"/>
                    <a:pt x="100" y="969"/>
                    <a:pt x="108" y="1020"/>
                  </a:cubicBezTo>
                  <a:cubicBezTo>
                    <a:pt x="108" y="1021"/>
                    <a:pt x="108" y="1021"/>
                    <a:pt x="109" y="1022"/>
                  </a:cubicBezTo>
                  <a:cubicBezTo>
                    <a:pt x="110" y="1023"/>
                    <a:pt x="111" y="1024"/>
                    <a:pt x="112" y="1025"/>
                  </a:cubicBezTo>
                  <a:cubicBezTo>
                    <a:pt x="113" y="1026"/>
                    <a:pt x="115" y="1026"/>
                    <a:pt x="116" y="1026"/>
                  </a:cubicBezTo>
                  <a:cubicBezTo>
                    <a:pt x="118" y="1026"/>
                    <a:pt x="119" y="1026"/>
                    <a:pt x="120" y="1025"/>
                  </a:cubicBezTo>
                  <a:cubicBezTo>
                    <a:pt x="121" y="1025"/>
                    <a:pt x="122" y="1024"/>
                    <a:pt x="122" y="1024"/>
                  </a:cubicBezTo>
                  <a:cubicBezTo>
                    <a:pt x="124" y="1022"/>
                    <a:pt x="126" y="1019"/>
                    <a:pt x="127" y="1017"/>
                  </a:cubicBezTo>
                  <a:cubicBezTo>
                    <a:pt x="131" y="1011"/>
                    <a:pt x="133" y="1004"/>
                    <a:pt x="133" y="997"/>
                  </a:cubicBezTo>
                  <a:cubicBezTo>
                    <a:pt x="134" y="992"/>
                    <a:pt x="136" y="987"/>
                    <a:pt x="137" y="982"/>
                  </a:cubicBezTo>
                  <a:cubicBezTo>
                    <a:pt x="180" y="906"/>
                    <a:pt x="248" y="838"/>
                    <a:pt x="311" y="777"/>
                  </a:cubicBezTo>
                  <a:cubicBezTo>
                    <a:pt x="338" y="750"/>
                    <a:pt x="362" y="719"/>
                    <a:pt x="382" y="686"/>
                  </a:cubicBezTo>
                  <a:cubicBezTo>
                    <a:pt x="347" y="762"/>
                    <a:pt x="319" y="840"/>
                    <a:pt x="297" y="919"/>
                  </a:cubicBezTo>
                  <a:cubicBezTo>
                    <a:pt x="293" y="943"/>
                    <a:pt x="291" y="968"/>
                    <a:pt x="291" y="992"/>
                  </a:cubicBezTo>
                  <a:cubicBezTo>
                    <a:pt x="291" y="1004"/>
                    <a:pt x="292" y="1016"/>
                    <a:pt x="292" y="1027"/>
                  </a:cubicBezTo>
                  <a:cubicBezTo>
                    <a:pt x="292" y="1039"/>
                    <a:pt x="292" y="1051"/>
                    <a:pt x="292" y="1063"/>
                  </a:cubicBezTo>
                  <a:cubicBezTo>
                    <a:pt x="292" y="1077"/>
                    <a:pt x="295" y="1081"/>
                    <a:pt x="297" y="1080"/>
                  </a:cubicBezTo>
                  <a:cubicBezTo>
                    <a:pt x="297" y="1085"/>
                    <a:pt x="297" y="1090"/>
                    <a:pt x="297" y="1096"/>
                  </a:cubicBezTo>
                  <a:cubicBezTo>
                    <a:pt x="298" y="1096"/>
                    <a:pt x="298" y="1096"/>
                    <a:pt x="298" y="1096"/>
                  </a:cubicBezTo>
                  <a:cubicBezTo>
                    <a:pt x="298" y="1097"/>
                    <a:pt x="299" y="1097"/>
                    <a:pt x="300" y="1097"/>
                  </a:cubicBezTo>
                  <a:cubicBezTo>
                    <a:pt x="300" y="1097"/>
                    <a:pt x="301" y="1097"/>
                    <a:pt x="301" y="1096"/>
                  </a:cubicBezTo>
                  <a:cubicBezTo>
                    <a:pt x="301" y="1096"/>
                    <a:pt x="302" y="1096"/>
                    <a:pt x="302" y="1095"/>
                  </a:cubicBezTo>
                  <a:lnTo>
                    <a:pt x="302" y="1094"/>
                  </a:lnTo>
                  <a:moveTo>
                    <a:pt x="707" y="685"/>
                  </a:moveTo>
                  <a:cubicBezTo>
                    <a:pt x="707" y="687"/>
                    <a:pt x="707" y="689"/>
                    <a:pt x="707" y="692"/>
                  </a:cubicBezTo>
                  <a:cubicBezTo>
                    <a:pt x="706" y="692"/>
                    <a:pt x="706" y="693"/>
                    <a:pt x="705" y="694"/>
                  </a:cubicBezTo>
                  <a:lnTo>
                    <a:pt x="707" y="685"/>
                  </a:lnTo>
                  <a:moveTo>
                    <a:pt x="606" y="751"/>
                  </a:moveTo>
                  <a:lnTo>
                    <a:pt x="604" y="761"/>
                  </a:lnTo>
                  <a:cubicBezTo>
                    <a:pt x="603" y="760"/>
                    <a:pt x="601" y="760"/>
                    <a:pt x="600" y="760"/>
                  </a:cubicBezTo>
                  <a:lnTo>
                    <a:pt x="606" y="751"/>
                  </a:lnTo>
                  <a:moveTo>
                    <a:pt x="525" y="787"/>
                  </a:moveTo>
                  <a:lnTo>
                    <a:pt x="523" y="794"/>
                  </a:lnTo>
                  <a:lnTo>
                    <a:pt x="522" y="793"/>
                  </a:lnTo>
                  <a:lnTo>
                    <a:pt x="525" y="787"/>
                  </a:lnTo>
                  <a:moveTo>
                    <a:pt x="428" y="933"/>
                  </a:moveTo>
                  <a:cubicBezTo>
                    <a:pt x="432" y="923"/>
                    <a:pt x="436" y="913"/>
                    <a:pt x="441" y="904"/>
                  </a:cubicBezTo>
                  <a:cubicBezTo>
                    <a:pt x="439" y="909"/>
                    <a:pt x="438" y="914"/>
                    <a:pt x="437" y="920"/>
                  </a:cubicBezTo>
                  <a:lnTo>
                    <a:pt x="435" y="923"/>
                  </a:lnTo>
                  <a:cubicBezTo>
                    <a:pt x="433" y="927"/>
                    <a:pt x="431" y="932"/>
                    <a:pt x="429" y="937"/>
                  </a:cubicBezTo>
                  <a:lnTo>
                    <a:pt x="423" y="949"/>
                  </a:lnTo>
                  <a:lnTo>
                    <a:pt x="417" y="962"/>
                  </a:lnTo>
                  <a:lnTo>
                    <a:pt x="428" y="9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7"/>
            <p:cNvSpPr/>
            <p:nvPr/>
          </p:nvSpPr>
          <p:spPr>
            <a:xfrm>
              <a:off x="8328960" y="3820320"/>
              <a:ext cx="26280" cy="73080"/>
            </a:xfrm>
            <a:custGeom>
              <a:avLst/>
              <a:gdLst/>
              <a:ahLst/>
              <a:cxnLst/>
              <a:rect l="l" t="t" r="r" b="b"/>
              <a:pathLst>
                <a:path w="73" h="203" extrusionOk="0">
                  <a:moveTo>
                    <a:pt x="36" y="115"/>
                  </a:moveTo>
                  <a:cubicBezTo>
                    <a:pt x="25" y="142"/>
                    <a:pt x="0" y="170"/>
                    <a:pt x="0" y="199"/>
                  </a:cubicBezTo>
                  <a:cubicBezTo>
                    <a:pt x="0" y="202"/>
                    <a:pt x="5" y="201"/>
                    <a:pt x="5" y="199"/>
                  </a:cubicBezTo>
                  <a:cubicBezTo>
                    <a:pt x="10" y="183"/>
                    <a:pt x="16" y="168"/>
                    <a:pt x="24" y="153"/>
                  </a:cubicBezTo>
                  <a:cubicBezTo>
                    <a:pt x="25" y="152"/>
                    <a:pt x="25" y="151"/>
                    <a:pt x="26" y="151"/>
                  </a:cubicBezTo>
                  <a:cubicBezTo>
                    <a:pt x="32" y="136"/>
                    <a:pt x="39" y="121"/>
                    <a:pt x="44" y="106"/>
                  </a:cubicBezTo>
                  <a:cubicBezTo>
                    <a:pt x="55" y="81"/>
                    <a:pt x="62" y="54"/>
                    <a:pt x="67" y="27"/>
                  </a:cubicBezTo>
                  <a:cubicBezTo>
                    <a:pt x="72" y="0"/>
                    <a:pt x="66" y="26"/>
                    <a:pt x="66" y="27"/>
                  </a:cubicBezTo>
                  <a:cubicBezTo>
                    <a:pt x="58" y="57"/>
                    <a:pt x="48" y="87"/>
                    <a:pt x="36" y="1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7"/>
            <p:cNvSpPr/>
            <p:nvPr/>
          </p:nvSpPr>
          <p:spPr>
            <a:xfrm>
              <a:off x="8366760" y="3538800"/>
              <a:ext cx="34920" cy="251280"/>
            </a:xfrm>
            <a:custGeom>
              <a:avLst/>
              <a:gdLst/>
              <a:ahLst/>
              <a:cxnLst/>
              <a:rect l="l" t="t" r="r" b="b"/>
              <a:pathLst>
                <a:path w="97" h="698" extrusionOk="0">
                  <a:moveTo>
                    <a:pt x="2" y="697"/>
                  </a:moveTo>
                  <a:cubicBezTo>
                    <a:pt x="19" y="638"/>
                    <a:pt x="45" y="580"/>
                    <a:pt x="63" y="520"/>
                  </a:cubicBezTo>
                  <a:cubicBezTo>
                    <a:pt x="80" y="458"/>
                    <a:pt x="89" y="395"/>
                    <a:pt x="89" y="332"/>
                  </a:cubicBezTo>
                  <a:cubicBezTo>
                    <a:pt x="90" y="269"/>
                    <a:pt x="96" y="200"/>
                    <a:pt x="87" y="138"/>
                  </a:cubicBezTo>
                  <a:cubicBezTo>
                    <a:pt x="81" y="96"/>
                    <a:pt x="66" y="35"/>
                    <a:pt x="37" y="2"/>
                  </a:cubicBezTo>
                  <a:cubicBezTo>
                    <a:pt x="35" y="0"/>
                    <a:pt x="32" y="2"/>
                    <a:pt x="33" y="4"/>
                  </a:cubicBezTo>
                  <a:cubicBezTo>
                    <a:pt x="64" y="53"/>
                    <a:pt x="80" y="135"/>
                    <a:pt x="80" y="191"/>
                  </a:cubicBezTo>
                  <a:cubicBezTo>
                    <a:pt x="82" y="213"/>
                    <a:pt x="82" y="235"/>
                    <a:pt x="82" y="257"/>
                  </a:cubicBezTo>
                  <a:cubicBezTo>
                    <a:pt x="82" y="296"/>
                    <a:pt x="80" y="336"/>
                    <a:pt x="76" y="375"/>
                  </a:cubicBezTo>
                  <a:cubicBezTo>
                    <a:pt x="67" y="431"/>
                    <a:pt x="67" y="489"/>
                    <a:pt x="48" y="544"/>
                  </a:cubicBezTo>
                  <a:cubicBezTo>
                    <a:pt x="29" y="594"/>
                    <a:pt x="13" y="644"/>
                    <a:pt x="0" y="696"/>
                  </a:cubicBezTo>
                  <a:lnTo>
                    <a:pt x="2" y="6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7"/>
            <p:cNvSpPr/>
            <p:nvPr/>
          </p:nvSpPr>
          <p:spPr>
            <a:xfrm>
              <a:off x="8436960" y="3736800"/>
              <a:ext cx="14760" cy="64800"/>
            </a:xfrm>
            <a:custGeom>
              <a:avLst/>
              <a:gdLst/>
              <a:ahLst/>
              <a:cxnLst/>
              <a:rect l="l" t="t" r="r" b="b"/>
              <a:pathLst>
                <a:path w="41" h="180" extrusionOk="0">
                  <a:moveTo>
                    <a:pt x="24" y="3"/>
                  </a:moveTo>
                  <a:cubicBezTo>
                    <a:pt x="16" y="61"/>
                    <a:pt x="14" y="119"/>
                    <a:pt x="0" y="175"/>
                  </a:cubicBezTo>
                  <a:cubicBezTo>
                    <a:pt x="0" y="178"/>
                    <a:pt x="4" y="179"/>
                    <a:pt x="5" y="176"/>
                  </a:cubicBezTo>
                  <a:cubicBezTo>
                    <a:pt x="20" y="123"/>
                    <a:pt x="40" y="58"/>
                    <a:pt x="29" y="4"/>
                  </a:cubicBezTo>
                  <a:cubicBezTo>
                    <a:pt x="29" y="1"/>
                    <a:pt x="24" y="0"/>
                    <a:pt x="2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7"/>
            <p:cNvSpPr/>
            <p:nvPr/>
          </p:nvSpPr>
          <p:spPr>
            <a:xfrm>
              <a:off x="8438760" y="3621960"/>
              <a:ext cx="13680" cy="110880"/>
            </a:xfrm>
            <a:custGeom>
              <a:avLst/>
              <a:gdLst/>
              <a:ahLst/>
              <a:cxnLst/>
              <a:rect l="l" t="t" r="r" b="b"/>
              <a:pathLst>
                <a:path w="38" h="308" extrusionOk="0">
                  <a:moveTo>
                    <a:pt x="36" y="129"/>
                  </a:moveTo>
                  <a:cubicBezTo>
                    <a:pt x="34" y="96"/>
                    <a:pt x="32" y="26"/>
                    <a:pt x="3" y="2"/>
                  </a:cubicBezTo>
                  <a:cubicBezTo>
                    <a:pt x="2" y="0"/>
                    <a:pt x="0" y="3"/>
                    <a:pt x="1" y="5"/>
                  </a:cubicBezTo>
                  <a:cubicBezTo>
                    <a:pt x="27" y="37"/>
                    <a:pt x="28" y="109"/>
                    <a:pt x="28" y="148"/>
                  </a:cubicBezTo>
                  <a:cubicBezTo>
                    <a:pt x="28" y="157"/>
                    <a:pt x="28" y="167"/>
                    <a:pt x="28" y="176"/>
                  </a:cubicBezTo>
                  <a:cubicBezTo>
                    <a:pt x="28" y="219"/>
                    <a:pt x="25" y="261"/>
                    <a:pt x="20" y="303"/>
                  </a:cubicBezTo>
                  <a:cubicBezTo>
                    <a:pt x="20" y="305"/>
                    <a:pt x="24" y="307"/>
                    <a:pt x="24" y="304"/>
                  </a:cubicBezTo>
                  <a:cubicBezTo>
                    <a:pt x="33" y="260"/>
                    <a:pt x="37" y="215"/>
                    <a:pt x="37" y="169"/>
                  </a:cubicBezTo>
                  <a:cubicBezTo>
                    <a:pt x="37" y="156"/>
                    <a:pt x="37" y="143"/>
                    <a:pt x="36" y="1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7"/>
            <p:cNvSpPr/>
            <p:nvPr/>
          </p:nvSpPr>
          <p:spPr>
            <a:xfrm>
              <a:off x="8469360" y="3724920"/>
              <a:ext cx="5400" cy="56160"/>
            </a:xfrm>
            <a:custGeom>
              <a:avLst/>
              <a:gdLst/>
              <a:ahLst/>
              <a:cxnLst/>
              <a:rect l="l" t="t" r="r" b="b"/>
              <a:pathLst>
                <a:path w="15" h="156" extrusionOk="0">
                  <a:moveTo>
                    <a:pt x="13" y="154"/>
                  </a:moveTo>
                  <a:cubicBezTo>
                    <a:pt x="14" y="143"/>
                    <a:pt x="14" y="133"/>
                    <a:pt x="14" y="122"/>
                  </a:cubicBezTo>
                  <a:cubicBezTo>
                    <a:pt x="14" y="82"/>
                    <a:pt x="10" y="41"/>
                    <a:pt x="3" y="1"/>
                  </a:cubicBezTo>
                  <a:cubicBezTo>
                    <a:pt x="2" y="0"/>
                    <a:pt x="2" y="0"/>
                    <a:pt x="2" y="0"/>
                  </a:cubicBezTo>
                  <a:lnTo>
                    <a:pt x="1" y="0"/>
                  </a:lnTo>
                  <a:lnTo>
                    <a:pt x="0" y="0"/>
                  </a:lnTo>
                  <a:lnTo>
                    <a:pt x="0" y="1"/>
                  </a:lnTo>
                  <a:cubicBezTo>
                    <a:pt x="3" y="52"/>
                    <a:pt x="4" y="102"/>
                    <a:pt x="9" y="153"/>
                  </a:cubicBezTo>
                  <a:lnTo>
                    <a:pt x="9" y="154"/>
                  </a:lnTo>
                  <a:cubicBezTo>
                    <a:pt x="10" y="154"/>
                    <a:pt x="10" y="154"/>
                    <a:pt x="10" y="155"/>
                  </a:cubicBezTo>
                  <a:lnTo>
                    <a:pt x="11" y="155"/>
                  </a:lnTo>
                  <a:cubicBezTo>
                    <a:pt x="12" y="155"/>
                    <a:pt x="12" y="155"/>
                    <a:pt x="12" y="155"/>
                  </a:cubicBezTo>
                  <a:cubicBezTo>
                    <a:pt x="13" y="154"/>
                    <a:pt x="13" y="154"/>
                    <a:pt x="13" y="15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7"/>
            <p:cNvSpPr/>
            <p:nvPr/>
          </p:nvSpPr>
          <p:spPr>
            <a:xfrm>
              <a:off x="8459280" y="3813840"/>
              <a:ext cx="156240" cy="298080"/>
            </a:xfrm>
            <a:custGeom>
              <a:avLst/>
              <a:gdLst/>
              <a:ahLst/>
              <a:cxnLst/>
              <a:rect l="l" t="t" r="r" b="b"/>
              <a:pathLst>
                <a:path w="434" h="828" extrusionOk="0">
                  <a:moveTo>
                    <a:pt x="45" y="1"/>
                  </a:moveTo>
                  <a:cubicBezTo>
                    <a:pt x="45" y="0"/>
                    <a:pt x="42" y="0"/>
                    <a:pt x="42" y="1"/>
                  </a:cubicBezTo>
                  <a:cubicBezTo>
                    <a:pt x="44" y="85"/>
                    <a:pt x="55" y="169"/>
                    <a:pt x="76" y="251"/>
                  </a:cubicBezTo>
                  <a:cubicBezTo>
                    <a:pt x="76" y="252"/>
                    <a:pt x="76" y="252"/>
                    <a:pt x="76" y="252"/>
                  </a:cubicBezTo>
                  <a:cubicBezTo>
                    <a:pt x="76" y="253"/>
                    <a:pt x="76" y="253"/>
                    <a:pt x="76" y="253"/>
                  </a:cubicBezTo>
                  <a:cubicBezTo>
                    <a:pt x="77" y="261"/>
                    <a:pt x="78" y="268"/>
                    <a:pt x="78" y="275"/>
                  </a:cubicBezTo>
                  <a:cubicBezTo>
                    <a:pt x="78" y="282"/>
                    <a:pt x="77" y="290"/>
                    <a:pt x="76" y="297"/>
                  </a:cubicBezTo>
                  <a:lnTo>
                    <a:pt x="76" y="298"/>
                  </a:lnTo>
                  <a:cubicBezTo>
                    <a:pt x="76" y="326"/>
                    <a:pt x="78" y="354"/>
                    <a:pt x="83" y="382"/>
                  </a:cubicBezTo>
                  <a:cubicBezTo>
                    <a:pt x="88" y="442"/>
                    <a:pt x="90" y="505"/>
                    <a:pt x="111" y="563"/>
                  </a:cubicBezTo>
                  <a:cubicBezTo>
                    <a:pt x="131" y="620"/>
                    <a:pt x="147" y="691"/>
                    <a:pt x="176" y="750"/>
                  </a:cubicBezTo>
                  <a:cubicBezTo>
                    <a:pt x="151" y="722"/>
                    <a:pt x="130" y="691"/>
                    <a:pt x="111" y="659"/>
                  </a:cubicBezTo>
                  <a:cubicBezTo>
                    <a:pt x="104" y="646"/>
                    <a:pt x="97" y="632"/>
                    <a:pt x="90" y="619"/>
                  </a:cubicBezTo>
                  <a:cubicBezTo>
                    <a:pt x="53" y="552"/>
                    <a:pt x="25" y="481"/>
                    <a:pt x="7" y="407"/>
                  </a:cubicBezTo>
                  <a:cubicBezTo>
                    <a:pt x="7" y="403"/>
                    <a:pt x="0" y="404"/>
                    <a:pt x="0" y="407"/>
                  </a:cubicBezTo>
                  <a:cubicBezTo>
                    <a:pt x="10" y="477"/>
                    <a:pt x="31" y="546"/>
                    <a:pt x="62" y="610"/>
                  </a:cubicBezTo>
                  <a:cubicBezTo>
                    <a:pt x="72" y="630"/>
                    <a:pt x="82" y="649"/>
                    <a:pt x="93" y="668"/>
                  </a:cubicBezTo>
                  <a:cubicBezTo>
                    <a:pt x="107" y="691"/>
                    <a:pt x="121" y="714"/>
                    <a:pt x="136" y="736"/>
                  </a:cubicBezTo>
                  <a:cubicBezTo>
                    <a:pt x="157" y="770"/>
                    <a:pt x="186" y="799"/>
                    <a:pt x="220" y="820"/>
                  </a:cubicBezTo>
                  <a:cubicBezTo>
                    <a:pt x="229" y="827"/>
                    <a:pt x="242" y="814"/>
                    <a:pt x="234" y="805"/>
                  </a:cubicBezTo>
                  <a:cubicBezTo>
                    <a:pt x="225" y="796"/>
                    <a:pt x="218" y="786"/>
                    <a:pt x="211" y="775"/>
                  </a:cubicBezTo>
                  <a:cubicBezTo>
                    <a:pt x="210" y="773"/>
                    <a:pt x="209" y="771"/>
                    <a:pt x="208" y="769"/>
                  </a:cubicBezTo>
                  <a:cubicBezTo>
                    <a:pt x="201" y="742"/>
                    <a:pt x="192" y="715"/>
                    <a:pt x="185" y="688"/>
                  </a:cubicBezTo>
                  <a:cubicBezTo>
                    <a:pt x="176" y="655"/>
                    <a:pt x="176" y="620"/>
                    <a:pt x="167" y="588"/>
                  </a:cubicBezTo>
                  <a:cubicBezTo>
                    <a:pt x="157" y="547"/>
                    <a:pt x="154" y="503"/>
                    <a:pt x="146" y="461"/>
                  </a:cubicBezTo>
                  <a:cubicBezTo>
                    <a:pt x="150" y="468"/>
                    <a:pt x="154" y="474"/>
                    <a:pt x="158" y="481"/>
                  </a:cubicBezTo>
                  <a:cubicBezTo>
                    <a:pt x="184" y="521"/>
                    <a:pt x="207" y="577"/>
                    <a:pt x="247" y="605"/>
                  </a:cubicBezTo>
                  <a:cubicBezTo>
                    <a:pt x="251" y="608"/>
                    <a:pt x="256" y="603"/>
                    <a:pt x="255" y="598"/>
                  </a:cubicBezTo>
                  <a:cubicBezTo>
                    <a:pt x="254" y="594"/>
                    <a:pt x="253" y="591"/>
                    <a:pt x="252" y="588"/>
                  </a:cubicBezTo>
                  <a:cubicBezTo>
                    <a:pt x="253" y="587"/>
                    <a:pt x="253" y="587"/>
                    <a:pt x="254" y="587"/>
                  </a:cubicBezTo>
                  <a:cubicBezTo>
                    <a:pt x="255" y="586"/>
                    <a:pt x="256" y="585"/>
                    <a:pt x="256" y="585"/>
                  </a:cubicBezTo>
                  <a:cubicBezTo>
                    <a:pt x="257" y="584"/>
                    <a:pt x="257" y="583"/>
                    <a:pt x="257" y="582"/>
                  </a:cubicBezTo>
                  <a:cubicBezTo>
                    <a:pt x="259" y="555"/>
                    <a:pt x="237" y="533"/>
                    <a:pt x="233" y="506"/>
                  </a:cubicBezTo>
                  <a:cubicBezTo>
                    <a:pt x="229" y="478"/>
                    <a:pt x="216" y="451"/>
                    <a:pt x="215" y="423"/>
                  </a:cubicBezTo>
                  <a:cubicBezTo>
                    <a:pt x="215" y="422"/>
                    <a:pt x="215" y="422"/>
                    <a:pt x="215" y="421"/>
                  </a:cubicBezTo>
                  <a:cubicBezTo>
                    <a:pt x="215" y="393"/>
                    <a:pt x="213" y="364"/>
                    <a:pt x="209" y="336"/>
                  </a:cubicBezTo>
                  <a:cubicBezTo>
                    <a:pt x="229" y="362"/>
                    <a:pt x="247" y="390"/>
                    <a:pt x="264" y="418"/>
                  </a:cubicBezTo>
                  <a:cubicBezTo>
                    <a:pt x="277" y="441"/>
                    <a:pt x="289" y="464"/>
                    <a:pt x="300" y="488"/>
                  </a:cubicBezTo>
                  <a:cubicBezTo>
                    <a:pt x="336" y="572"/>
                    <a:pt x="383" y="652"/>
                    <a:pt x="423" y="734"/>
                  </a:cubicBezTo>
                  <a:cubicBezTo>
                    <a:pt x="425" y="739"/>
                    <a:pt x="433" y="738"/>
                    <a:pt x="432" y="732"/>
                  </a:cubicBezTo>
                  <a:cubicBezTo>
                    <a:pt x="429" y="692"/>
                    <a:pt x="427" y="634"/>
                    <a:pt x="407" y="598"/>
                  </a:cubicBezTo>
                  <a:cubicBezTo>
                    <a:pt x="384" y="559"/>
                    <a:pt x="389" y="506"/>
                    <a:pt x="366" y="466"/>
                  </a:cubicBezTo>
                  <a:cubicBezTo>
                    <a:pt x="353" y="443"/>
                    <a:pt x="346" y="416"/>
                    <a:pt x="334" y="393"/>
                  </a:cubicBezTo>
                  <a:cubicBezTo>
                    <a:pt x="321" y="363"/>
                    <a:pt x="303" y="336"/>
                    <a:pt x="287" y="308"/>
                  </a:cubicBezTo>
                  <a:cubicBezTo>
                    <a:pt x="259" y="260"/>
                    <a:pt x="217" y="221"/>
                    <a:pt x="187" y="173"/>
                  </a:cubicBezTo>
                  <a:cubicBezTo>
                    <a:pt x="187" y="171"/>
                    <a:pt x="184" y="173"/>
                    <a:pt x="185" y="175"/>
                  </a:cubicBezTo>
                  <a:cubicBezTo>
                    <a:pt x="211" y="219"/>
                    <a:pt x="246" y="256"/>
                    <a:pt x="274" y="299"/>
                  </a:cubicBezTo>
                  <a:cubicBezTo>
                    <a:pt x="282" y="310"/>
                    <a:pt x="288" y="320"/>
                    <a:pt x="295" y="332"/>
                  </a:cubicBezTo>
                  <a:cubicBezTo>
                    <a:pt x="318" y="372"/>
                    <a:pt x="338" y="415"/>
                    <a:pt x="353" y="459"/>
                  </a:cubicBezTo>
                  <a:cubicBezTo>
                    <a:pt x="369" y="500"/>
                    <a:pt x="382" y="541"/>
                    <a:pt x="392" y="583"/>
                  </a:cubicBezTo>
                  <a:cubicBezTo>
                    <a:pt x="396" y="602"/>
                    <a:pt x="405" y="618"/>
                    <a:pt x="409" y="637"/>
                  </a:cubicBezTo>
                  <a:cubicBezTo>
                    <a:pt x="414" y="664"/>
                    <a:pt x="415" y="691"/>
                    <a:pt x="420" y="718"/>
                  </a:cubicBezTo>
                  <a:cubicBezTo>
                    <a:pt x="414" y="687"/>
                    <a:pt x="386" y="644"/>
                    <a:pt x="371" y="611"/>
                  </a:cubicBezTo>
                  <a:cubicBezTo>
                    <a:pt x="349" y="564"/>
                    <a:pt x="323" y="520"/>
                    <a:pt x="303" y="473"/>
                  </a:cubicBezTo>
                  <a:cubicBezTo>
                    <a:pt x="285" y="431"/>
                    <a:pt x="255" y="395"/>
                    <a:pt x="234" y="355"/>
                  </a:cubicBezTo>
                  <a:cubicBezTo>
                    <a:pt x="232" y="353"/>
                    <a:pt x="231" y="350"/>
                    <a:pt x="229" y="348"/>
                  </a:cubicBezTo>
                  <a:cubicBezTo>
                    <a:pt x="221" y="334"/>
                    <a:pt x="212" y="320"/>
                    <a:pt x="202" y="307"/>
                  </a:cubicBezTo>
                  <a:cubicBezTo>
                    <a:pt x="200" y="303"/>
                    <a:pt x="198" y="299"/>
                    <a:pt x="196" y="295"/>
                  </a:cubicBezTo>
                  <a:cubicBezTo>
                    <a:pt x="191" y="286"/>
                    <a:pt x="184" y="278"/>
                    <a:pt x="175" y="272"/>
                  </a:cubicBezTo>
                  <a:cubicBezTo>
                    <a:pt x="173" y="271"/>
                    <a:pt x="171" y="270"/>
                    <a:pt x="169" y="270"/>
                  </a:cubicBezTo>
                  <a:cubicBezTo>
                    <a:pt x="167" y="270"/>
                    <a:pt x="165" y="271"/>
                    <a:pt x="163" y="272"/>
                  </a:cubicBezTo>
                  <a:lnTo>
                    <a:pt x="159" y="269"/>
                  </a:lnTo>
                  <a:cubicBezTo>
                    <a:pt x="159" y="263"/>
                    <a:pt x="159" y="257"/>
                    <a:pt x="159" y="251"/>
                  </a:cubicBezTo>
                  <a:cubicBezTo>
                    <a:pt x="159" y="215"/>
                    <a:pt x="143" y="180"/>
                    <a:pt x="142" y="144"/>
                  </a:cubicBezTo>
                  <a:lnTo>
                    <a:pt x="142" y="143"/>
                  </a:lnTo>
                  <a:lnTo>
                    <a:pt x="141" y="142"/>
                  </a:lnTo>
                  <a:cubicBezTo>
                    <a:pt x="140" y="142"/>
                    <a:pt x="140" y="142"/>
                    <a:pt x="139" y="142"/>
                  </a:cubicBezTo>
                  <a:cubicBezTo>
                    <a:pt x="138" y="142"/>
                    <a:pt x="138" y="142"/>
                    <a:pt x="137" y="142"/>
                  </a:cubicBezTo>
                  <a:lnTo>
                    <a:pt x="136" y="143"/>
                  </a:lnTo>
                  <a:cubicBezTo>
                    <a:pt x="136" y="144"/>
                    <a:pt x="136" y="144"/>
                    <a:pt x="136" y="144"/>
                  </a:cubicBezTo>
                  <a:cubicBezTo>
                    <a:pt x="134" y="225"/>
                    <a:pt x="157" y="309"/>
                    <a:pt x="170" y="388"/>
                  </a:cubicBezTo>
                  <a:cubicBezTo>
                    <a:pt x="176" y="424"/>
                    <a:pt x="187" y="460"/>
                    <a:pt x="200" y="493"/>
                  </a:cubicBezTo>
                  <a:cubicBezTo>
                    <a:pt x="208" y="513"/>
                    <a:pt x="215" y="533"/>
                    <a:pt x="225" y="552"/>
                  </a:cubicBezTo>
                  <a:cubicBezTo>
                    <a:pt x="241" y="586"/>
                    <a:pt x="244" y="592"/>
                    <a:pt x="223" y="558"/>
                  </a:cubicBezTo>
                  <a:cubicBezTo>
                    <a:pt x="172" y="476"/>
                    <a:pt x="123" y="395"/>
                    <a:pt x="100" y="300"/>
                  </a:cubicBezTo>
                  <a:cubicBezTo>
                    <a:pt x="75" y="201"/>
                    <a:pt x="47" y="104"/>
                    <a:pt x="45" y="1"/>
                  </a:cubicBezTo>
                  <a:moveTo>
                    <a:pt x="105" y="372"/>
                  </a:moveTo>
                  <a:cubicBezTo>
                    <a:pt x="104" y="374"/>
                    <a:pt x="103" y="376"/>
                    <a:pt x="102" y="378"/>
                  </a:cubicBezTo>
                  <a:cubicBezTo>
                    <a:pt x="102" y="371"/>
                    <a:pt x="102" y="363"/>
                    <a:pt x="101" y="356"/>
                  </a:cubicBezTo>
                  <a:cubicBezTo>
                    <a:pt x="102" y="362"/>
                    <a:pt x="104" y="367"/>
                    <a:pt x="105" y="3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7"/>
            <p:cNvSpPr/>
            <p:nvPr/>
          </p:nvSpPr>
          <p:spPr>
            <a:xfrm>
              <a:off x="8502840" y="3802320"/>
              <a:ext cx="5040" cy="45000"/>
            </a:xfrm>
            <a:custGeom>
              <a:avLst/>
              <a:gdLst/>
              <a:ahLst/>
              <a:cxnLst/>
              <a:rect l="l" t="t" r="r" b="b"/>
              <a:pathLst>
                <a:path w="14" h="125" extrusionOk="0">
                  <a:moveTo>
                    <a:pt x="12" y="106"/>
                  </a:moveTo>
                  <a:cubicBezTo>
                    <a:pt x="12" y="88"/>
                    <a:pt x="8" y="70"/>
                    <a:pt x="9" y="52"/>
                  </a:cubicBezTo>
                  <a:cubicBezTo>
                    <a:pt x="8" y="35"/>
                    <a:pt x="6" y="19"/>
                    <a:pt x="3" y="2"/>
                  </a:cubicBezTo>
                  <a:cubicBezTo>
                    <a:pt x="3" y="0"/>
                    <a:pt x="0" y="1"/>
                    <a:pt x="0" y="2"/>
                  </a:cubicBezTo>
                  <a:cubicBezTo>
                    <a:pt x="0" y="19"/>
                    <a:pt x="2" y="36"/>
                    <a:pt x="4" y="52"/>
                  </a:cubicBezTo>
                  <a:cubicBezTo>
                    <a:pt x="5" y="70"/>
                    <a:pt x="7" y="88"/>
                    <a:pt x="10" y="106"/>
                  </a:cubicBezTo>
                  <a:cubicBezTo>
                    <a:pt x="13" y="124"/>
                    <a:pt x="12" y="107"/>
                    <a:pt x="12" y="10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7"/>
            <p:cNvSpPr/>
            <p:nvPr/>
          </p:nvSpPr>
          <p:spPr>
            <a:xfrm>
              <a:off x="8449560" y="3583080"/>
              <a:ext cx="52920" cy="191520"/>
            </a:xfrm>
            <a:custGeom>
              <a:avLst/>
              <a:gdLst/>
              <a:ahLst/>
              <a:cxnLst/>
              <a:rect l="l" t="t" r="r" b="b"/>
              <a:pathLst>
                <a:path w="147" h="532" extrusionOk="0">
                  <a:moveTo>
                    <a:pt x="60" y="131"/>
                  </a:moveTo>
                  <a:cubicBezTo>
                    <a:pt x="43" y="87"/>
                    <a:pt x="33" y="39"/>
                    <a:pt x="4" y="1"/>
                  </a:cubicBezTo>
                  <a:lnTo>
                    <a:pt x="3" y="1"/>
                  </a:lnTo>
                  <a:lnTo>
                    <a:pt x="2" y="0"/>
                  </a:lnTo>
                  <a:lnTo>
                    <a:pt x="1" y="1"/>
                  </a:lnTo>
                  <a:cubicBezTo>
                    <a:pt x="1" y="1"/>
                    <a:pt x="0" y="1"/>
                    <a:pt x="0" y="2"/>
                  </a:cubicBezTo>
                  <a:lnTo>
                    <a:pt x="0" y="3"/>
                  </a:lnTo>
                  <a:cubicBezTo>
                    <a:pt x="16" y="36"/>
                    <a:pt x="29" y="70"/>
                    <a:pt x="39" y="104"/>
                  </a:cubicBezTo>
                  <a:cubicBezTo>
                    <a:pt x="57" y="160"/>
                    <a:pt x="81" y="213"/>
                    <a:pt x="98" y="269"/>
                  </a:cubicBezTo>
                  <a:cubicBezTo>
                    <a:pt x="126" y="353"/>
                    <a:pt x="140" y="440"/>
                    <a:pt x="142" y="528"/>
                  </a:cubicBezTo>
                  <a:cubicBezTo>
                    <a:pt x="142" y="530"/>
                    <a:pt x="145" y="531"/>
                    <a:pt x="145" y="528"/>
                  </a:cubicBezTo>
                  <a:cubicBezTo>
                    <a:pt x="146" y="521"/>
                    <a:pt x="146" y="515"/>
                    <a:pt x="146" y="508"/>
                  </a:cubicBezTo>
                  <a:cubicBezTo>
                    <a:pt x="146" y="432"/>
                    <a:pt x="135" y="357"/>
                    <a:pt x="115" y="284"/>
                  </a:cubicBezTo>
                  <a:cubicBezTo>
                    <a:pt x="101" y="232"/>
                    <a:pt x="79" y="182"/>
                    <a:pt x="60" y="1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7"/>
            <p:cNvSpPr/>
            <p:nvPr/>
          </p:nvSpPr>
          <p:spPr>
            <a:xfrm>
              <a:off x="8524080" y="3687840"/>
              <a:ext cx="17640" cy="45720"/>
            </a:xfrm>
            <a:custGeom>
              <a:avLst/>
              <a:gdLst/>
              <a:ahLst/>
              <a:cxnLst/>
              <a:rect l="l" t="t" r="r" b="b"/>
              <a:pathLst>
                <a:path w="49" h="127" extrusionOk="0">
                  <a:moveTo>
                    <a:pt x="47" y="124"/>
                  </a:moveTo>
                  <a:cubicBezTo>
                    <a:pt x="48" y="106"/>
                    <a:pt x="33" y="85"/>
                    <a:pt x="28" y="68"/>
                  </a:cubicBezTo>
                  <a:cubicBezTo>
                    <a:pt x="23" y="56"/>
                    <a:pt x="23" y="43"/>
                    <a:pt x="18" y="31"/>
                  </a:cubicBezTo>
                  <a:cubicBezTo>
                    <a:pt x="13" y="19"/>
                    <a:pt x="4" y="16"/>
                    <a:pt x="4" y="1"/>
                  </a:cubicBezTo>
                  <a:cubicBezTo>
                    <a:pt x="4" y="0"/>
                    <a:pt x="3" y="0"/>
                    <a:pt x="3" y="0"/>
                  </a:cubicBezTo>
                  <a:lnTo>
                    <a:pt x="2" y="0"/>
                  </a:lnTo>
                  <a:lnTo>
                    <a:pt x="1" y="0"/>
                  </a:lnTo>
                  <a:cubicBezTo>
                    <a:pt x="0" y="0"/>
                    <a:pt x="0" y="0"/>
                    <a:pt x="0" y="1"/>
                  </a:cubicBezTo>
                  <a:cubicBezTo>
                    <a:pt x="0" y="21"/>
                    <a:pt x="16" y="35"/>
                    <a:pt x="20" y="54"/>
                  </a:cubicBezTo>
                  <a:cubicBezTo>
                    <a:pt x="24" y="79"/>
                    <a:pt x="41" y="100"/>
                    <a:pt x="45" y="124"/>
                  </a:cubicBezTo>
                  <a:lnTo>
                    <a:pt x="45" y="125"/>
                  </a:lnTo>
                  <a:lnTo>
                    <a:pt x="46" y="125"/>
                  </a:lnTo>
                  <a:cubicBezTo>
                    <a:pt x="46" y="125"/>
                    <a:pt x="46" y="126"/>
                    <a:pt x="47" y="125"/>
                  </a:cubicBezTo>
                  <a:cubicBezTo>
                    <a:pt x="48" y="124"/>
                    <a:pt x="47" y="124"/>
                    <a:pt x="47" y="1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7"/>
            <p:cNvSpPr/>
            <p:nvPr/>
          </p:nvSpPr>
          <p:spPr>
            <a:xfrm>
              <a:off x="8486280" y="3512160"/>
              <a:ext cx="282960" cy="580320"/>
            </a:xfrm>
            <a:custGeom>
              <a:avLst/>
              <a:gdLst/>
              <a:ahLst/>
              <a:cxnLst/>
              <a:rect l="l" t="t" r="r" b="b"/>
              <a:pathLst>
                <a:path w="786" h="1612" extrusionOk="0">
                  <a:moveTo>
                    <a:pt x="108" y="374"/>
                  </a:moveTo>
                  <a:cubicBezTo>
                    <a:pt x="105" y="364"/>
                    <a:pt x="101" y="354"/>
                    <a:pt x="98" y="343"/>
                  </a:cubicBezTo>
                  <a:cubicBezTo>
                    <a:pt x="87" y="312"/>
                    <a:pt x="82" y="280"/>
                    <a:pt x="72" y="249"/>
                  </a:cubicBezTo>
                  <a:cubicBezTo>
                    <a:pt x="65" y="224"/>
                    <a:pt x="66" y="197"/>
                    <a:pt x="57" y="173"/>
                  </a:cubicBezTo>
                  <a:cubicBezTo>
                    <a:pt x="51" y="155"/>
                    <a:pt x="45" y="137"/>
                    <a:pt x="40" y="118"/>
                  </a:cubicBezTo>
                  <a:cubicBezTo>
                    <a:pt x="30" y="79"/>
                    <a:pt x="19" y="41"/>
                    <a:pt x="5" y="2"/>
                  </a:cubicBezTo>
                  <a:cubicBezTo>
                    <a:pt x="5" y="0"/>
                    <a:pt x="0" y="1"/>
                    <a:pt x="1" y="2"/>
                  </a:cubicBezTo>
                  <a:cubicBezTo>
                    <a:pt x="24" y="69"/>
                    <a:pt x="41" y="139"/>
                    <a:pt x="51" y="209"/>
                  </a:cubicBezTo>
                  <a:cubicBezTo>
                    <a:pt x="59" y="259"/>
                    <a:pt x="72" y="309"/>
                    <a:pt x="90" y="357"/>
                  </a:cubicBezTo>
                  <a:cubicBezTo>
                    <a:pt x="90" y="358"/>
                    <a:pt x="89" y="358"/>
                    <a:pt x="89" y="359"/>
                  </a:cubicBezTo>
                  <a:cubicBezTo>
                    <a:pt x="89" y="359"/>
                    <a:pt x="89" y="360"/>
                    <a:pt x="89" y="361"/>
                  </a:cubicBezTo>
                  <a:cubicBezTo>
                    <a:pt x="89" y="361"/>
                    <a:pt x="89" y="362"/>
                    <a:pt x="89" y="363"/>
                  </a:cubicBezTo>
                  <a:lnTo>
                    <a:pt x="90" y="364"/>
                  </a:lnTo>
                  <a:cubicBezTo>
                    <a:pt x="91" y="365"/>
                    <a:pt x="93" y="366"/>
                    <a:pt x="94" y="367"/>
                  </a:cubicBezTo>
                  <a:cubicBezTo>
                    <a:pt x="100" y="385"/>
                    <a:pt x="105" y="403"/>
                    <a:pt x="110" y="421"/>
                  </a:cubicBezTo>
                  <a:cubicBezTo>
                    <a:pt x="110" y="423"/>
                    <a:pt x="115" y="423"/>
                    <a:pt x="115" y="421"/>
                  </a:cubicBezTo>
                  <a:cubicBezTo>
                    <a:pt x="116" y="419"/>
                    <a:pt x="115" y="416"/>
                    <a:pt x="115" y="414"/>
                  </a:cubicBezTo>
                  <a:cubicBezTo>
                    <a:pt x="123" y="439"/>
                    <a:pt x="129" y="466"/>
                    <a:pt x="135" y="479"/>
                  </a:cubicBezTo>
                  <a:cubicBezTo>
                    <a:pt x="149" y="515"/>
                    <a:pt x="164" y="550"/>
                    <a:pt x="178" y="586"/>
                  </a:cubicBezTo>
                  <a:cubicBezTo>
                    <a:pt x="204" y="650"/>
                    <a:pt x="253" y="704"/>
                    <a:pt x="295" y="758"/>
                  </a:cubicBezTo>
                  <a:cubicBezTo>
                    <a:pt x="343" y="819"/>
                    <a:pt x="374" y="893"/>
                    <a:pt x="413" y="960"/>
                  </a:cubicBezTo>
                  <a:cubicBezTo>
                    <a:pt x="430" y="988"/>
                    <a:pt x="446" y="1019"/>
                    <a:pt x="466" y="1045"/>
                  </a:cubicBezTo>
                  <a:cubicBezTo>
                    <a:pt x="474" y="1056"/>
                    <a:pt x="481" y="1068"/>
                    <a:pt x="489" y="1079"/>
                  </a:cubicBezTo>
                  <a:cubicBezTo>
                    <a:pt x="481" y="1076"/>
                    <a:pt x="473" y="1072"/>
                    <a:pt x="466" y="1067"/>
                  </a:cubicBezTo>
                  <a:cubicBezTo>
                    <a:pt x="460" y="1064"/>
                    <a:pt x="455" y="1061"/>
                    <a:pt x="450" y="1057"/>
                  </a:cubicBezTo>
                  <a:cubicBezTo>
                    <a:pt x="407" y="1027"/>
                    <a:pt x="371" y="989"/>
                    <a:pt x="342" y="945"/>
                  </a:cubicBezTo>
                  <a:cubicBezTo>
                    <a:pt x="298" y="878"/>
                    <a:pt x="275" y="792"/>
                    <a:pt x="218" y="733"/>
                  </a:cubicBezTo>
                  <a:cubicBezTo>
                    <a:pt x="216" y="731"/>
                    <a:pt x="213" y="733"/>
                    <a:pt x="215" y="736"/>
                  </a:cubicBezTo>
                  <a:cubicBezTo>
                    <a:pt x="277" y="802"/>
                    <a:pt x="300" y="899"/>
                    <a:pt x="348" y="974"/>
                  </a:cubicBezTo>
                  <a:cubicBezTo>
                    <a:pt x="362" y="997"/>
                    <a:pt x="380" y="1018"/>
                    <a:pt x="400" y="1036"/>
                  </a:cubicBezTo>
                  <a:lnTo>
                    <a:pt x="399" y="1036"/>
                  </a:lnTo>
                  <a:cubicBezTo>
                    <a:pt x="397" y="1036"/>
                    <a:pt x="396" y="1037"/>
                    <a:pt x="394" y="1037"/>
                  </a:cubicBezTo>
                  <a:cubicBezTo>
                    <a:pt x="393" y="1038"/>
                    <a:pt x="392" y="1039"/>
                    <a:pt x="391" y="1040"/>
                  </a:cubicBezTo>
                  <a:cubicBezTo>
                    <a:pt x="390" y="1041"/>
                    <a:pt x="390" y="1043"/>
                    <a:pt x="390" y="1044"/>
                  </a:cubicBezTo>
                  <a:cubicBezTo>
                    <a:pt x="390" y="1046"/>
                    <a:pt x="390" y="1047"/>
                    <a:pt x="391" y="1049"/>
                  </a:cubicBezTo>
                  <a:lnTo>
                    <a:pt x="392" y="1050"/>
                  </a:lnTo>
                  <a:cubicBezTo>
                    <a:pt x="405" y="1063"/>
                    <a:pt x="408" y="1104"/>
                    <a:pt x="411" y="1120"/>
                  </a:cubicBezTo>
                  <a:cubicBezTo>
                    <a:pt x="416" y="1146"/>
                    <a:pt x="419" y="1171"/>
                    <a:pt x="425" y="1197"/>
                  </a:cubicBezTo>
                  <a:cubicBezTo>
                    <a:pt x="432" y="1231"/>
                    <a:pt x="425" y="1276"/>
                    <a:pt x="425" y="1311"/>
                  </a:cubicBezTo>
                  <a:cubicBezTo>
                    <a:pt x="425" y="1334"/>
                    <a:pt x="427" y="1359"/>
                    <a:pt x="427" y="1383"/>
                  </a:cubicBezTo>
                  <a:cubicBezTo>
                    <a:pt x="426" y="1371"/>
                    <a:pt x="424" y="1360"/>
                    <a:pt x="423" y="1353"/>
                  </a:cubicBezTo>
                  <a:cubicBezTo>
                    <a:pt x="414" y="1314"/>
                    <a:pt x="407" y="1276"/>
                    <a:pt x="398" y="1238"/>
                  </a:cubicBezTo>
                  <a:cubicBezTo>
                    <a:pt x="381" y="1168"/>
                    <a:pt x="358" y="1099"/>
                    <a:pt x="332" y="1032"/>
                  </a:cubicBezTo>
                  <a:cubicBezTo>
                    <a:pt x="310" y="977"/>
                    <a:pt x="298" y="908"/>
                    <a:pt x="260" y="860"/>
                  </a:cubicBezTo>
                  <a:cubicBezTo>
                    <a:pt x="254" y="850"/>
                    <a:pt x="247" y="840"/>
                    <a:pt x="241" y="829"/>
                  </a:cubicBezTo>
                  <a:cubicBezTo>
                    <a:pt x="230" y="809"/>
                    <a:pt x="219" y="789"/>
                    <a:pt x="210" y="768"/>
                  </a:cubicBezTo>
                  <a:cubicBezTo>
                    <a:pt x="208" y="763"/>
                    <a:pt x="205" y="758"/>
                    <a:pt x="202" y="754"/>
                  </a:cubicBezTo>
                  <a:cubicBezTo>
                    <a:pt x="189" y="730"/>
                    <a:pt x="173" y="709"/>
                    <a:pt x="154" y="689"/>
                  </a:cubicBezTo>
                  <a:lnTo>
                    <a:pt x="153" y="689"/>
                  </a:lnTo>
                  <a:cubicBezTo>
                    <a:pt x="152" y="689"/>
                    <a:pt x="152" y="689"/>
                    <a:pt x="152" y="689"/>
                  </a:cubicBezTo>
                  <a:cubicBezTo>
                    <a:pt x="151" y="690"/>
                    <a:pt x="151" y="690"/>
                    <a:pt x="151" y="690"/>
                  </a:cubicBezTo>
                  <a:lnTo>
                    <a:pt x="151" y="691"/>
                  </a:lnTo>
                  <a:lnTo>
                    <a:pt x="151" y="692"/>
                  </a:lnTo>
                  <a:cubicBezTo>
                    <a:pt x="191" y="735"/>
                    <a:pt x="204" y="789"/>
                    <a:pt x="235" y="837"/>
                  </a:cubicBezTo>
                  <a:cubicBezTo>
                    <a:pt x="242" y="847"/>
                    <a:pt x="249" y="858"/>
                    <a:pt x="255" y="868"/>
                  </a:cubicBezTo>
                  <a:cubicBezTo>
                    <a:pt x="267" y="889"/>
                    <a:pt x="278" y="911"/>
                    <a:pt x="286" y="934"/>
                  </a:cubicBezTo>
                  <a:cubicBezTo>
                    <a:pt x="299" y="968"/>
                    <a:pt x="308" y="1003"/>
                    <a:pt x="320" y="1037"/>
                  </a:cubicBezTo>
                  <a:cubicBezTo>
                    <a:pt x="343" y="1105"/>
                    <a:pt x="366" y="1172"/>
                    <a:pt x="385" y="1241"/>
                  </a:cubicBezTo>
                  <a:cubicBezTo>
                    <a:pt x="394" y="1275"/>
                    <a:pt x="399" y="1310"/>
                    <a:pt x="407" y="1345"/>
                  </a:cubicBezTo>
                  <a:lnTo>
                    <a:pt x="405" y="1342"/>
                  </a:lnTo>
                  <a:cubicBezTo>
                    <a:pt x="393" y="1312"/>
                    <a:pt x="366" y="1286"/>
                    <a:pt x="349" y="1257"/>
                  </a:cubicBezTo>
                  <a:cubicBezTo>
                    <a:pt x="339" y="1242"/>
                    <a:pt x="330" y="1227"/>
                    <a:pt x="321" y="1211"/>
                  </a:cubicBezTo>
                  <a:cubicBezTo>
                    <a:pt x="313" y="1197"/>
                    <a:pt x="305" y="1183"/>
                    <a:pt x="297" y="1168"/>
                  </a:cubicBezTo>
                  <a:cubicBezTo>
                    <a:pt x="282" y="1132"/>
                    <a:pt x="272" y="1093"/>
                    <a:pt x="253" y="1059"/>
                  </a:cubicBezTo>
                  <a:cubicBezTo>
                    <a:pt x="212" y="980"/>
                    <a:pt x="196" y="897"/>
                    <a:pt x="164" y="815"/>
                  </a:cubicBezTo>
                  <a:cubicBezTo>
                    <a:pt x="143" y="760"/>
                    <a:pt x="131" y="693"/>
                    <a:pt x="95" y="645"/>
                  </a:cubicBezTo>
                  <a:cubicBezTo>
                    <a:pt x="93" y="643"/>
                    <a:pt x="90" y="645"/>
                    <a:pt x="91" y="648"/>
                  </a:cubicBezTo>
                  <a:cubicBezTo>
                    <a:pt x="94" y="652"/>
                    <a:pt x="98" y="657"/>
                    <a:pt x="100" y="662"/>
                  </a:cubicBezTo>
                  <a:cubicBezTo>
                    <a:pt x="113" y="684"/>
                    <a:pt x="122" y="707"/>
                    <a:pt x="127" y="731"/>
                  </a:cubicBezTo>
                  <a:cubicBezTo>
                    <a:pt x="136" y="777"/>
                    <a:pt x="157" y="819"/>
                    <a:pt x="170" y="863"/>
                  </a:cubicBezTo>
                  <a:cubicBezTo>
                    <a:pt x="189" y="937"/>
                    <a:pt x="215" y="1008"/>
                    <a:pt x="248" y="1077"/>
                  </a:cubicBezTo>
                  <a:cubicBezTo>
                    <a:pt x="266" y="1110"/>
                    <a:pt x="276" y="1152"/>
                    <a:pt x="290" y="1187"/>
                  </a:cubicBezTo>
                  <a:cubicBezTo>
                    <a:pt x="298" y="1202"/>
                    <a:pt x="305" y="1216"/>
                    <a:pt x="313" y="1230"/>
                  </a:cubicBezTo>
                  <a:cubicBezTo>
                    <a:pt x="323" y="1247"/>
                    <a:pt x="334" y="1263"/>
                    <a:pt x="345" y="1280"/>
                  </a:cubicBezTo>
                  <a:cubicBezTo>
                    <a:pt x="365" y="1314"/>
                    <a:pt x="387" y="1347"/>
                    <a:pt x="412" y="1378"/>
                  </a:cubicBezTo>
                  <a:cubicBezTo>
                    <a:pt x="412" y="1395"/>
                    <a:pt x="417" y="1411"/>
                    <a:pt x="425" y="1426"/>
                  </a:cubicBezTo>
                  <a:lnTo>
                    <a:pt x="426" y="1427"/>
                  </a:lnTo>
                  <a:lnTo>
                    <a:pt x="427" y="1428"/>
                  </a:lnTo>
                  <a:cubicBezTo>
                    <a:pt x="428" y="1429"/>
                    <a:pt x="430" y="1429"/>
                    <a:pt x="431" y="1429"/>
                  </a:cubicBezTo>
                  <a:cubicBezTo>
                    <a:pt x="433" y="1429"/>
                    <a:pt x="433" y="1429"/>
                    <a:pt x="434" y="1428"/>
                  </a:cubicBezTo>
                  <a:cubicBezTo>
                    <a:pt x="435" y="1428"/>
                    <a:pt x="436" y="1427"/>
                    <a:pt x="436" y="1426"/>
                  </a:cubicBezTo>
                  <a:cubicBezTo>
                    <a:pt x="437" y="1425"/>
                    <a:pt x="437" y="1425"/>
                    <a:pt x="437" y="1424"/>
                  </a:cubicBezTo>
                  <a:cubicBezTo>
                    <a:pt x="454" y="1488"/>
                    <a:pt x="479" y="1549"/>
                    <a:pt x="509" y="1608"/>
                  </a:cubicBezTo>
                  <a:cubicBezTo>
                    <a:pt x="510" y="1609"/>
                    <a:pt x="511" y="1609"/>
                    <a:pt x="512" y="1610"/>
                  </a:cubicBezTo>
                  <a:cubicBezTo>
                    <a:pt x="513" y="1611"/>
                    <a:pt x="514" y="1611"/>
                    <a:pt x="515" y="1611"/>
                  </a:cubicBezTo>
                  <a:cubicBezTo>
                    <a:pt x="517" y="1611"/>
                    <a:pt x="518" y="1611"/>
                    <a:pt x="519" y="1610"/>
                  </a:cubicBezTo>
                  <a:cubicBezTo>
                    <a:pt x="520" y="1609"/>
                    <a:pt x="521" y="1608"/>
                    <a:pt x="522" y="1607"/>
                  </a:cubicBezTo>
                  <a:cubicBezTo>
                    <a:pt x="523" y="1606"/>
                    <a:pt x="523" y="1605"/>
                    <a:pt x="523" y="1604"/>
                  </a:cubicBezTo>
                  <a:cubicBezTo>
                    <a:pt x="516" y="1510"/>
                    <a:pt x="480" y="1418"/>
                    <a:pt x="477" y="1325"/>
                  </a:cubicBezTo>
                  <a:cubicBezTo>
                    <a:pt x="476" y="1286"/>
                    <a:pt x="466" y="1207"/>
                    <a:pt x="436" y="1171"/>
                  </a:cubicBezTo>
                  <a:cubicBezTo>
                    <a:pt x="434" y="1156"/>
                    <a:pt x="431" y="1141"/>
                    <a:pt x="428" y="1126"/>
                  </a:cubicBezTo>
                  <a:lnTo>
                    <a:pt x="432" y="1136"/>
                  </a:lnTo>
                  <a:cubicBezTo>
                    <a:pt x="433" y="1140"/>
                    <a:pt x="436" y="1144"/>
                    <a:pt x="438" y="1148"/>
                  </a:cubicBezTo>
                  <a:cubicBezTo>
                    <a:pt x="442" y="1154"/>
                    <a:pt x="445" y="1159"/>
                    <a:pt x="450" y="1164"/>
                  </a:cubicBezTo>
                  <a:cubicBezTo>
                    <a:pt x="454" y="1169"/>
                    <a:pt x="450" y="1164"/>
                    <a:pt x="450" y="1164"/>
                  </a:cubicBezTo>
                  <a:cubicBezTo>
                    <a:pt x="453" y="1202"/>
                    <a:pt x="496" y="1233"/>
                    <a:pt x="521" y="1258"/>
                  </a:cubicBezTo>
                  <a:cubicBezTo>
                    <a:pt x="565" y="1302"/>
                    <a:pt x="613" y="1341"/>
                    <a:pt x="655" y="1387"/>
                  </a:cubicBezTo>
                  <a:cubicBezTo>
                    <a:pt x="657" y="1389"/>
                    <a:pt x="661" y="1389"/>
                    <a:pt x="662" y="1385"/>
                  </a:cubicBezTo>
                  <a:cubicBezTo>
                    <a:pt x="662" y="1384"/>
                    <a:pt x="663" y="1382"/>
                    <a:pt x="663" y="1381"/>
                  </a:cubicBezTo>
                  <a:cubicBezTo>
                    <a:pt x="663" y="1375"/>
                    <a:pt x="661" y="1369"/>
                    <a:pt x="658" y="1364"/>
                  </a:cubicBezTo>
                  <a:cubicBezTo>
                    <a:pt x="657" y="1362"/>
                    <a:pt x="655" y="1360"/>
                    <a:pt x="654" y="1358"/>
                  </a:cubicBezTo>
                  <a:cubicBezTo>
                    <a:pt x="632" y="1331"/>
                    <a:pt x="607" y="1307"/>
                    <a:pt x="580" y="1285"/>
                  </a:cubicBezTo>
                  <a:cubicBezTo>
                    <a:pt x="548" y="1259"/>
                    <a:pt x="517" y="1230"/>
                    <a:pt x="489" y="1199"/>
                  </a:cubicBezTo>
                  <a:cubicBezTo>
                    <a:pt x="461" y="1169"/>
                    <a:pt x="489" y="1199"/>
                    <a:pt x="489" y="1199"/>
                  </a:cubicBezTo>
                  <a:cubicBezTo>
                    <a:pt x="495" y="1181"/>
                    <a:pt x="476" y="1170"/>
                    <a:pt x="463" y="1160"/>
                  </a:cubicBezTo>
                  <a:cubicBezTo>
                    <a:pt x="458" y="1154"/>
                    <a:pt x="453" y="1148"/>
                    <a:pt x="449" y="1141"/>
                  </a:cubicBezTo>
                  <a:cubicBezTo>
                    <a:pt x="443" y="1130"/>
                    <a:pt x="439" y="1119"/>
                    <a:pt x="436" y="1107"/>
                  </a:cubicBezTo>
                  <a:lnTo>
                    <a:pt x="435" y="1103"/>
                  </a:lnTo>
                  <a:cubicBezTo>
                    <a:pt x="460" y="1135"/>
                    <a:pt x="488" y="1164"/>
                    <a:pt x="518" y="1191"/>
                  </a:cubicBezTo>
                  <a:cubicBezTo>
                    <a:pt x="544" y="1217"/>
                    <a:pt x="572" y="1238"/>
                    <a:pt x="590" y="1272"/>
                  </a:cubicBezTo>
                  <a:cubicBezTo>
                    <a:pt x="600" y="1290"/>
                    <a:pt x="613" y="1306"/>
                    <a:pt x="628" y="1321"/>
                  </a:cubicBezTo>
                  <a:cubicBezTo>
                    <a:pt x="653" y="1349"/>
                    <a:pt x="674" y="1380"/>
                    <a:pt x="693" y="1412"/>
                  </a:cubicBezTo>
                  <a:cubicBezTo>
                    <a:pt x="705" y="1432"/>
                    <a:pt x="715" y="1453"/>
                    <a:pt x="725" y="1475"/>
                  </a:cubicBezTo>
                  <a:cubicBezTo>
                    <a:pt x="738" y="1504"/>
                    <a:pt x="748" y="1536"/>
                    <a:pt x="764" y="1564"/>
                  </a:cubicBezTo>
                  <a:cubicBezTo>
                    <a:pt x="764" y="1566"/>
                    <a:pt x="764" y="1567"/>
                    <a:pt x="765" y="1569"/>
                  </a:cubicBezTo>
                  <a:lnTo>
                    <a:pt x="766" y="1570"/>
                  </a:lnTo>
                  <a:cubicBezTo>
                    <a:pt x="767" y="1571"/>
                    <a:pt x="767" y="1571"/>
                    <a:pt x="768" y="1572"/>
                  </a:cubicBezTo>
                  <a:cubicBezTo>
                    <a:pt x="771" y="1576"/>
                    <a:pt x="772" y="1580"/>
                    <a:pt x="775" y="1583"/>
                  </a:cubicBezTo>
                  <a:cubicBezTo>
                    <a:pt x="775" y="1584"/>
                    <a:pt x="776" y="1585"/>
                    <a:pt x="777" y="1585"/>
                  </a:cubicBezTo>
                  <a:cubicBezTo>
                    <a:pt x="778" y="1586"/>
                    <a:pt x="779" y="1586"/>
                    <a:pt x="780" y="1586"/>
                  </a:cubicBezTo>
                  <a:cubicBezTo>
                    <a:pt x="781" y="1586"/>
                    <a:pt x="781" y="1586"/>
                    <a:pt x="782" y="1585"/>
                  </a:cubicBezTo>
                  <a:cubicBezTo>
                    <a:pt x="783" y="1584"/>
                    <a:pt x="784" y="1584"/>
                    <a:pt x="784" y="1583"/>
                  </a:cubicBezTo>
                  <a:cubicBezTo>
                    <a:pt x="785" y="1582"/>
                    <a:pt x="785" y="1581"/>
                    <a:pt x="785" y="1580"/>
                  </a:cubicBezTo>
                  <a:lnTo>
                    <a:pt x="785" y="1579"/>
                  </a:lnTo>
                  <a:lnTo>
                    <a:pt x="784" y="1567"/>
                  </a:lnTo>
                  <a:cubicBezTo>
                    <a:pt x="783" y="1566"/>
                    <a:pt x="783" y="1566"/>
                    <a:pt x="783" y="1566"/>
                  </a:cubicBezTo>
                  <a:cubicBezTo>
                    <a:pt x="783" y="1566"/>
                    <a:pt x="783" y="1565"/>
                    <a:pt x="782" y="1565"/>
                  </a:cubicBezTo>
                  <a:lnTo>
                    <a:pt x="781" y="1565"/>
                  </a:lnTo>
                  <a:cubicBezTo>
                    <a:pt x="780" y="1565"/>
                    <a:pt x="780" y="1565"/>
                    <a:pt x="779" y="1565"/>
                  </a:cubicBezTo>
                  <a:lnTo>
                    <a:pt x="778" y="1566"/>
                  </a:lnTo>
                  <a:lnTo>
                    <a:pt x="778" y="1567"/>
                  </a:lnTo>
                  <a:cubicBezTo>
                    <a:pt x="778" y="1566"/>
                    <a:pt x="778" y="1564"/>
                    <a:pt x="778" y="1563"/>
                  </a:cubicBezTo>
                  <a:cubicBezTo>
                    <a:pt x="778" y="1560"/>
                    <a:pt x="777" y="1556"/>
                    <a:pt x="776" y="1553"/>
                  </a:cubicBezTo>
                  <a:cubicBezTo>
                    <a:pt x="772" y="1504"/>
                    <a:pt x="765" y="1455"/>
                    <a:pt x="754" y="1407"/>
                  </a:cubicBezTo>
                  <a:cubicBezTo>
                    <a:pt x="745" y="1356"/>
                    <a:pt x="727" y="1308"/>
                    <a:pt x="701" y="1263"/>
                  </a:cubicBezTo>
                  <a:cubicBezTo>
                    <a:pt x="692" y="1247"/>
                    <a:pt x="682" y="1232"/>
                    <a:pt x="671" y="1217"/>
                  </a:cubicBezTo>
                  <a:cubicBezTo>
                    <a:pt x="668" y="1214"/>
                    <a:pt x="662" y="1217"/>
                    <a:pt x="665" y="1221"/>
                  </a:cubicBezTo>
                  <a:cubicBezTo>
                    <a:pt x="672" y="1231"/>
                    <a:pt x="679" y="1242"/>
                    <a:pt x="685" y="1252"/>
                  </a:cubicBezTo>
                  <a:cubicBezTo>
                    <a:pt x="717" y="1308"/>
                    <a:pt x="737" y="1371"/>
                    <a:pt x="743" y="1435"/>
                  </a:cubicBezTo>
                  <a:cubicBezTo>
                    <a:pt x="745" y="1455"/>
                    <a:pt x="746" y="1476"/>
                    <a:pt x="749" y="1496"/>
                  </a:cubicBezTo>
                  <a:cubicBezTo>
                    <a:pt x="739" y="1471"/>
                    <a:pt x="728" y="1448"/>
                    <a:pt x="716" y="1425"/>
                  </a:cubicBezTo>
                  <a:cubicBezTo>
                    <a:pt x="693" y="1382"/>
                    <a:pt x="675" y="1343"/>
                    <a:pt x="637" y="1311"/>
                  </a:cubicBezTo>
                  <a:cubicBezTo>
                    <a:pt x="621" y="1294"/>
                    <a:pt x="606" y="1275"/>
                    <a:pt x="594" y="1254"/>
                  </a:cubicBezTo>
                  <a:lnTo>
                    <a:pt x="593" y="1253"/>
                  </a:lnTo>
                  <a:cubicBezTo>
                    <a:pt x="578" y="1231"/>
                    <a:pt x="559" y="1212"/>
                    <a:pt x="538" y="1195"/>
                  </a:cubicBezTo>
                  <a:cubicBezTo>
                    <a:pt x="499" y="1164"/>
                    <a:pt x="464" y="1129"/>
                    <a:pt x="434" y="1089"/>
                  </a:cubicBezTo>
                  <a:lnTo>
                    <a:pt x="433" y="1088"/>
                  </a:lnTo>
                  <a:cubicBezTo>
                    <a:pt x="432" y="1088"/>
                    <a:pt x="432" y="1088"/>
                    <a:pt x="431" y="1088"/>
                  </a:cubicBezTo>
                  <a:lnTo>
                    <a:pt x="430" y="1088"/>
                  </a:lnTo>
                  <a:cubicBezTo>
                    <a:pt x="429" y="1088"/>
                    <a:pt x="429" y="1089"/>
                    <a:pt x="428" y="1089"/>
                  </a:cubicBezTo>
                  <a:cubicBezTo>
                    <a:pt x="424" y="1079"/>
                    <a:pt x="421" y="1068"/>
                    <a:pt x="420" y="1057"/>
                  </a:cubicBezTo>
                  <a:cubicBezTo>
                    <a:pt x="434" y="1069"/>
                    <a:pt x="449" y="1081"/>
                    <a:pt x="464" y="1091"/>
                  </a:cubicBezTo>
                  <a:cubicBezTo>
                    <a:pt x="480" y="1102"/>
                    <a:pt x="497" y="1104"/>
                    <a:pt x="512" y="1113"/>
                  </a:cubicBezTo>
                  <a:cubicBezTo>
                    <a:pt x="517" y="1118"/>
                    <a:pt x="522" y="1122"/>
                    <a:pt x="529" y="1126"/>
                  </a:cubicBezTo>
                  <a:cubicBezTo>
                    <a:pt x="534" y="1130"/>
                    <a:pt x="543" y="1123"/>
                    <a:pt x="538" y="1117"/>
                  </a:cubicBezTo>
                  <a:cubicBezTo>
                    <a:pt x="531" y="1109"/>
                    <a:pt x="523" y="1103"/>
                    <a:pt x="514" y="1098"/>
                  </a:cubicBezTo>
                  <a:cubicBezTo>
                    <a:pt x="497" y="1076"/>
                    <a:pt x="481" y="1053"/>
                    <a:pt x="467" y="1030"/>
                  </a:cubicBezTo>
                  <a:cubicBezTo>
                    <a:pt x="464" y="1024"/>
                    <a:pt x="461" y="1018"/>
                    <a:pt x="458" y="1012"/>
                  </a:cubicBezTo>
                  <a:cubicBezTo>
                    <a:pt x="452" y="1003"/>
                    <a:pt x="447" y="995"/>
                    <a:pt x="442" y="986"/>
                  </a:cubicBezTo>
                  <a:cubicBezTo>
                    <a:pt x="427" y="960"/>
                    <a:pt x="413" y="933"/>
                    <a:pt x="401" y="905"/>
                  </a:cubicBezTo>
                  <a:cubicBezTo>
                    <a:pt x="398" y="898"/>
                    <a:pt x="395" y="891"/>
                    <a:pt x="391" y="884"/>
                  </a:cubicBezTo>
                  <a:lnTo>
                    <a:pt x="411" y="895"/>
                  </a:lnTo>
                  <a:cubicBezTo>
                    <a:pt x="410" y="895"/>
                    <a:pt x="409" y="895"/>
                    <a:pt x="408" y="896"/>
                  </a:cubicBezTo>
                  <a:cubicBezTo>
                    <a:pt x="408" y="896"/>
                    <a:pt x="407" y="897"/>
                    <a:pt x="406" y="898"/>
                  </a:cubicBezTo>
                  <a:cubicBezTo>
                    <a:pt x="406" y="899"/>
                    <a:pt x="405" y="900"/>
                    <a:pt x="405" y="901"/>
                  </a:cubicBezTo>
                  <a:cubicBezTo>
                    <a:pt x="405" y="902"/>
                    <a:pt x="406" y="903"/>
                    <a:pt x="406" y="904"/>
                  </a:cubicBezTo>
                  <a:cubicBezTo>
                    <a:pt x="429" y="953"/>
                    <a:pt x="465" y="961"/>
                    <a:pt x="509" y="988"/>
                  </a:cubicBezTo>
                  <a:cubicBezTo>
                    <a:pt x="555" y="1012"/>
                    <a:pt x="607" y="1025"/>
                    <a:pt x="659" y="1025"/>
                  </a:cubicBezTo>
                  <a:cubicBezTo>
                    <a:pt x="661" y="1025"/>
                    <a:pt x="664" y="1025"/>
                    <a:pt x="666" y="1025"/>
                  </a:cubicBezTo>
                  <a:cubicBezTo>
                    <a:pt x="670" y="1025"/>
                    <a:pt x="673" y="1020"/>
                    <a:pt x="670" y="1017"/>
                  </a:cubicBezTo>
                  <a:cubicBezTo>
                    <a:pt x="639" y="991"/>
                    <a:pt x="579" y="990"/>
                    <a:pt x="540" y="979"/>
                  </a:cubicBezTo>
                  <a:cubicBezTo>
                    <a:pt x="523" y="973"/>
                    <a:pt x="506" y="966"/>
                    <a:pt x="490" y="957"/>
                  </a:cubicBezTo>
                  <a:cubicBezTo>
                    <a:pt x="464" y="942"/>
                    <a:pt x="440" y="922"/>
                    <a:pt x="420" y="899"/>
                  </a:cubicBezTo>
                  <a:cubicBezTo>
                    <a:pt x="433" y="900"/>
                    <a:pt x="445" y="901"/>
                    <a:pt x="457" y="901"/>
                  </a:cubicBezTo>
                  <a:cubicBezTo>
                    <a:pt x="469" y="901"/>
                    <a:pt x="481" y="900"/>
                    <a:pt x="493" y="899"/>
                  </a:cubicBezTo>
                  <a:cubicBezTo>
                    <a:pt x="507" y="900"/>
                    <a:pt x="521" y="901"/>
                    <a:pt x="534" y="901"/>
                  </a:cubicBezTo>
                  <a:cubicBezTo>
                    <a:pt x="548" y="901"/>
                    <a:pt x="561" y="900"/>
                    <a:pt x="575" y="899"/>
                  </a:cubicBezTo>
                  <a:cubicBezTo>
                    <a:pt x="595" y="896"/>
                    <a:pt x="672" y="859"/>
                    <a:pt x="679" y="879"/>
                  </a:cubicBezTo>
                  <a:cubicBezTo>
                    <a:pt x="679" y="880"/>
                    <a:pt x="679" y="879"/>
                    <a:pt x="680" y="880"/>
                  </a:cubicBezTo>
                  <a:cubicBezTo>
                    <a:pt x="681" y="881"/>
                    <a:pt x="680" y="881"/>
                    <a:pt x="681" y="881"/>
                  </a:cubicBezTo>
                  <a:lnTo>
                    <a:pt x="682" y="880"/>
                  </a:lnTo>
                  <a:cubicBezTo>
                    <a:pt x="683" y="879"/>
                    <a:pt x="682" y="880"/>
                    <a:pt x="683" y="879"/>
                  </a:cubicBezTo>
                  <a:cubicBezTo>
                    <a:pt x="684" y="878"/>
                    <a:pt x="684" y="879"/>
                    <a:pt x="684" y="878"/>
                  </a:cubicBezTo>
                  <a:lnTo>
                    <a:pt x="684" y="874"/>
                  </a:lnTo>
                  <a:lnTo>
                    <a:pt x="684" y="873"/>
                  </a:lnTo>
                  <a:lnTo>
                    <a:pt x="684" y="872"/>
                  </a:lnTo>
                  <a:cubicBezTo>
                    <a:pt x="675" y="859"/>
                    <a:pt x="658" y="861"/>
                    <a:pt x="644" y="860"/>
                  </a:cubicBezTo>
                  <a:cubicBezTo>
                    <a:pt x="603" y="857"/>
                    <a:pt x="563" y="835"/>
                    <a:pt x="520" y="834"/>
                  </a:cubicBezTo>
                  <a:cubicBezTo>
                    <a:pt x="467" y="830"/>
                    <a:pt x="415" y="815"/>
                    <a:pt x="368" y="788"/>
                  </a:cubicBezTo>
                  <a:cubicBezTo>
                    <a:pt x="340" y="772"/>
                    <a:pt x="314" y="750"/>
                    <a:pt x="291" y="726"/>
                  </a:cubicBezTo>
                  <a:cubicBezTo>
                    <a:pt x="271" y="696"/>
                    <a:pt x="244" y="672"/>
                    <a:pt x="226" y="639"/>
                  </a:cubicBezTo>
                  <a:cubicBezTo>
                    <a:pt x="205" y="601"/>
                    <a:pt x="187" y="564"/>
                    <a:pt x="170" y="524"/>
                  </a:cubicBezTo>
                  <a:cubicBezTo>
                    <a:pt x="154" y="488"/>
                    <a:pt x="138" y="452"/>
                    <a:pt x="125" y="414"/>
                  </a:cubicBezTo>
                  <a:cubicBezTo>
                    <a:pt x="121" y="400"/>
                    <a:pt x="115" y="387"/>
                    <a:pt x="108" y="374"/>
                  </a:cubicBezTo>
                  <a:moveTo>
                    <a:pt x="468" y="1362"/>
                  </a:moveTo>
                  <a:cubicBezTo>
                    <a:pt x="485" y="1430"/>
                    <a:pt x="497" y="1500"/>
                    <a:pt x="505" y="1570"/>
                  </a:cubicBezTo>
                  <a:cubicBezTo>
                    <a:pt x="488" y="1532"/>
                    <a:pt x="477" y="1488"/>
                    <a:pt x="465" y="1452"/>
                  </a:cubicBezTo>
                  <a:cubicBezTo>
                    <a:pt x="459" y="1436"/>
                    <a:pt x="456" y="1407"/>
                    <a:pt x="438" y="1400"/>
                  </a:cubicBezTo>
                  <a:cubicBezTo>
                    <a:pt x="440" y="1368"/>
                    <a:pt x="441" y="1337"/>
                    <a:pt x="441" y="1305"/>
                  </a:cubicBezTo>
                  <a:cubicBezTo>
                    <a:pt x="441" y="1273"/>
                    <a:pt x="440" y="1241"/>
                    <a:pt x="438" y="1209"/>
                  </a:cubicBezTo>
                  <a:cubicBezTo>
                    <a:pt x="437" y="1178"/>
                    <a:pt x="438" y="1208"/>
                    <a:pt x="438" y="1207"/>
                  </a:cubicBezTo>
                  <a:cubicBezTo>
                    <a:pt x="456" y="1255"/>
                    <a:pt x="458" y="1312"/>
                    <a:pt x="468" y="1362"/>
                  </a:cubicBezTo>
                  <a:moveTo>
                    <a:pt x="413" y="1049"/>
                  </a:moveTo>
                  <a:cubicBezTo>
                    <a:pt x="413" y="1052"/>
                    <a:pt x="413" y="1054"/>
                    <a:pt x="413" y="1056"/>
                  </a:cubicBezTo>
                  <a:cubicBezTo>
                    <a:pt x="412" y="1053"/>
                    <a:pt x="411" y="1051"/>
                    <a:pt x="410" y="1049"/>
                  </a:cubicBezTo>
                  <a:cubicBezTo>
                    <a:pt x="408" y="1046"/>
                    <a:pt x="406" y="1044"/>
                    <a:pt x="404" y="1041"/>
                  </a:cubicBezTo>
                  <a:lnTo>
                    <a:pt x="414" y="1049"/>
                  </a:lnTo>
                  <a:lnTo>
                    <a:pt x="413" y="1049"/>
                  </a:lnTo>
                  <a:moveTo>
                    <a:pt x="462" y="831"/>
                  </a:moveTo>
                  <a:cubicBezTo>
                    <a:pt x="501" y="838"/>
                    <a:pt x="542" y="845"/>
                    <a:pt x="582" y="853"/>
                  </a:cubicBezTo>
                  <a:cubicBezTo>
                    <a:pt x="613" y="856"/>
                    <a:pt x="643" y="862"/>
                    <a:pt x="672" y="870"/>
                  </a:cubicBezTo>
                  <a:cubicBezTo>
                    <a:pt x="668" y="870"/>
                    <a:pt x="664" y="869"/>
                    <a:pt x="659" y="869"/>
                  </a:cubicBezTo>
                  <a:cubicBezTo>
                    <a:pt x="639" y="869"/>
                    <a:pt x="620" y="874"/>
                    <a:pt x="601" y="883"/>
                  </a:cubicBezTo>
                  <a:cubicBezTo>
                    <a:pt x="568" y="898"/>
                    <a:pt x="512" y="887"/>
                    <a:pt x="476" y="886"/>
                  </a:cubicBezTo>
                  <a:cubicBezTo>
                    <a:pt x="460" y="886"/>
                    <a:pt x="444" y="886"/>
                    <a:pt x="428" y="887"/>
                  </a:cubicBezTo>
                  <a:cubicBezTo>
                    <a:pt x="409" y="887"/>
                    <a:pt x="412" y="878"/>
                    <a:pt x="397" y="877"/>
                  </a:cubicBezTo>
                  <a:cubicBezTo>
                    <a:pt x="393" y="877"/>
                    <a:pt x="389" y="876"/>
                    <a:pt x="386" y="874"/>
                  </a:cubicBezTo>
                  <a:cubicBezTo>
                    <a:pt x="383" y="870"/>
                    <a:pt x="380" y="865"/>
                    <a:pt x="378" y="860"/>
                  </a:cubicBezTo>
                  <a:cubicBezTo>
                    <a:pt x="356" y="823"/>
                    <a:pt x="333" y="787"/>
                    <a:pt x="308" y="752"/>
                  </a:cubicBezTo>
                  <a:cubicBezTo>
                    <a:pt x="325" y="769"/>
                    <a:pt x="345" y="783"/>
                    <a:pt x="366" y="795"/>
                  </a:cubicBezTo>
                  <a:cubicBezTo>
                    <a:pt x="395" y="813"/>
                    <a:pt x="428" y="825"/>
                    <a:pt x="462" y="8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7"/>
            <p:cNvSpPr/>
            <p:nvPr/>
          </p:nvSpPr>
          <p:spPr>
            <a:xfrm>
              <a:off x="8202960" y="2995560"/>
              <a:ext cx="24120" cy="10800"/>
            </a:xfrm>
            <a:custGeom>
              <a:avLst/>
              <a:gdLst/>
              <a:ahLst/>
              <a:cxnLst/>
              <a:rect l="l" t="t" r="r" b="b"/>
              <a:pathLst>
                <a:path w="67" h="30" extrusionOk="0">
                  <a:moveTo>
                    <a:pt x="54" y="15"/>
                  </a:moveTo>
                  <a:cubicBezTo>
                    <a:pt x="50" y="13"/>
                    <a:pt x="46" y="12"/>
                    <a:pt x="42" y="12"/>
                  </a:cubicBezTo>
                  <a:cubicBezTo>
                    <a:pt x="41" y="12"/>
                    <a:pt x="39" y="13"/>
                    <a:pt x="37" y="13"/>
                  </a:cubicBezTo>
                  <a:cubicBezTo>
                    <a:pt x="29" y="13"/>
                    <a:pt x="19" y="10"/>
                    <a:pt x="12" y="6"/>
                  </a:cubicBezTo>
                  <a:cubicBezTo>
                    <a:pt x="9" y="4"/>
                    <a:pt x="8" y="3"/>
                    <a:pt x="6" y="2"/>
                  </a:cubicBezTo>
                  <a:cubicBezTo>
                    <a:pt x="4" y="0"/>
                    <a:pt x="0" y="3"/>
                    <a:pt x="2" y="5"/>
                  </a:cubicBezTo>
                  <a:cubicBezTo>
                    <a:pt x="7" y="10"/>
                    <a:pt x="12" y="13"/>
                    <a:pt x="17" y="16"/>
                  </a:cubicBezTo>
                  <a:cubicBezTo>
                    <a:pt x="20" y="18"/>
                    <a:pt x="24" y="20"/>
                    <a:pt x="28" y="21"/>
                  </a:cubicBezTo>
                  <a:cubicBezTo>
                    <a:pt x="35" y="25"/>
                    <a:pt x="44" y="21"/>
                    <a:pt x="51" y="24"/>
                  </a:cubicBezTo>
                  <a:cubicBezTo>
                    <a:pt x="58" y="27"/>
                    <a:pt x="60" y="29"/>
                    <a:pt x="65" y="24"/>
                  </a:cubicBezTo>
                  <a:cubicBezTo>
                    <a:pt x="65" y="24"/>
                    <a:pt x="66" y="24"/>
                    <a:pt x="66" y="23"/>
                  </a:cubicBezTo>
                  <a:lnTo>
                    <a:pt x="66" y="22"/>
                  </a:lnTo>
                  <a:lnTo>
                    <a:pt x="66" y="21"/>
                  </a:lnTo>
                  <a:lnTo>
                    <a:pt x="65" y="20"/>
                  </a:lnTo>
                  <a:cubicBezTo>
                    <a:pt x="60" y="20"/>
                    <a:pt x="58" y="16"/>
                    <a:pt x="54"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7"/>
            <p:cNvSpPr/>
            <p:nvPr/>
          </p:nvSpPr>
          <p:spPr>
            <a:xfrm>
              <a:off x="8238960" y="3011400"/>
              <a:ext cx="18000" cy="11880"/>
            </a:xfrm>
            <a:custGeom>
              <a:avLst/>
              <a:gdLst/>
              <a:ahLst/>
              <a:cxnLst/>
              <a:rect l="l" t="t" r="r" b="b"/>
              <a:pathLst>
                <a:path w="50" h="33" extrusionOk="0">
                  <a:moveTo>
                    <a:pt x="37" y="21"/>
                  </a:moveTo>
                  <a:cubicBezTo>
                    <a:pt x="34" y="19"/>
                    <a:pt x="31" y="16"/>
                    <a:pt x="27" y="14"/>
                  </a:cubicBezTo>
                  <a:cubicBezTo>
                    <a:pt x="20" y="8"/>
                    <a:pt x="11" y="8"/>
                    <a:pt x="4" y="1"/>
                  </a:cubicBezTo>
                  <a:cubicBezTo>
                    <a:pt x="4" y="1"/>
                    <a:pt x="4" y="2"/>
                    <a:pt x="3" y="1"/>
                  </a:cubicBezTo>
                  <a:cubicBezTo>
                    <a:pt x="2" y="0"/>
                    <a:pt x="3" y="0"/>
                    <a:pt x="2" y="0"/>
                  </a:cubicBezTo>
                  <a:cubicBezTo>
                    <a:pt x="2" y="0"/>
                    <a:pt x="1" y="0"/>
                    <a:pt x="1" y="1"/>
                  </a:cubicBezTo>
                  <a:cubicBezTo>
                    <a:pt x="1" y="1"/>
                    <a:pt x="0" y="1"/>
                    <a:pt x="0" y="2"/>
                  </a:cubicBezTo>
                  <a:lnTo>
                    <a:pt x="0" y="3"/>
                  </a:lnTo>
                  <a:lnTo>
                    <a:pt x="0" y="4"/>
                  </a:lnTo>
                  <a:lnTo>
                    <a:pt x="0" y="5"/>
                  </a:lnTo>
                  <a:cubicBezTo>
                    <a:pt x="6" y="8"/>
                    <a:pt x="11" y="12"/>
                    <a:pt x="17" y="15"/>
                  </a:cubicBezTo>
                  <a:cubicBezTo>
                    <a:pt x="20" y="17"/>
                    <a:pt x="23" y="19"/>
                    <a:pt x="26" y="20"/>
                  </a:cubicBezTo>
                  <a:cubicBezTo>
                    <a:pt x="31" y="24"/>
                    <a:pt x="39" y="32"/>
                    <a:pt x="47" y="29"/>
                  </a:cubicBezTo>
                  <a:cubicBezTo>
                    <a:pt x="47" y="29"/>
                    <a:pt x="47" y="30"/>
                    <a:pt x="48" y="29"/>
                  </a:cubicBezTo>
                  <a:cubicBezTo>
                    <a:pt x="49" y="28"/>
                    <a:pt x="48" y="28"/>
                    <a:pt x="48" y="27"/>
                  </a:cubicBezTo>
                  <a:cubicBezTo>
                    <a:pt x="48" y="27"/>
                    <a:pt x="49" y="27"/>
                    <a:pt x="48" y="26"/>
                  </a:cubicBezTo>
                  <a:cubicBezTo>
                    <a:pt x="47" y="25"/>
                    <a:pt x="47" y="26"/>
                    <a:pt x="47" y="26"/>
                  </a:cubicBezTo>
                  <a:cubicBezTo>
                    <a:pt x="44" y="24"/>
                    <a:pt x="40" y="23"/>
                    <a:pt x="37"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7"/>
            <p:cNvSpPr/>
            <p:nvPr/>
          </p:nvSpPr>
          <p:spPr>
            <a:xfrm>
              <a:off x="8268480" y="3036600"/>
              <a:ext cx="108360" cy="157680"/>
            </a:xfrm>
            <a:custGeom>
              <a:avLst/>
              <a:gdLst/>
              <a:ahLst/>
              <a:cxnLst/>
              <a:rect l="l" t="t" r="r" b="b"/>
              <a:pathLst>
                <a:path w="301" h="438" extrusionOk="0">
                  <a:moveTo>
                    <a:pt x="296" y="436"/>
                  </a:moveTo>
                  <a:cubicBezTo>
                    <a:pt x="297" y="437"/>
                    <a:pt x="297" y="437"/>
                    <a:pt x="298" y="437"/>
                  </a:cubicBezTo>
                  <a:lnTo>
                    <a:pt x="299" y="436"/>
                  </a:lnTo>
                  <a:lnTo>
                    <a:pt x="300" y="436"/>
                  </a:lnTo>
                  <a:cubicBezTo>
                    <a:pt x="300" y="435"/>
                    <a:pt x="300" y="435"/>
                    <a:pt x="300" y="434"/>
                  </a:cubicBezTo>
                  <a:lnTo>
                    <a:pt x="300" y="433"/>
                  </a:lnTo>
                  <a:cubicBezTo>
                    <a:pt x="292" y="421"/>
                    <a:pt x="285" y="410"/>
                    <a:pt x="278" y="398"/>
                  </a:cubicBezTo>
                  <a:cubicBezTo>
                    <a:pt x="258" y="363"/>
                    <a:pt x="241" y="327"/>
                    <a:pt x="226" y="290"/>
                  </a:cubicBezTo>
                  <a:cubicBezTo>
                    <a:pt x="215" y="266"/>
                    <a:pt x="203" y="242"/>
                    <a:pt x="190" y="220"/>
                  </a:cubicBezTo>
                  <a:cubicBezTo>
                    <a:pt x="182" y="206"/>
                    <a:pt x="174" y="192"/>
                    <a:pt x="165" y="179"/>
                  </a:cubicBezTo>
                  <a:cubicBezTo>
                    <a:pt x="161" y="171"/>
                    <a:pt x="157" y="164"/>
                    <a:pt x="153" y="157"/>
                  </a:cubicBezTo>
                  <a:cubicBezTo>
                    <a:pt x="139" y="133"/>
                    <a:pt x="124" y="111"/>
                    <a:pt x="106" y="91"/>
                  </a:cubicBezTo>
                  <a:cubicBezTo>
                    <a:pt x="76" y="61"/>
                    <a:pt x="46" y="10"/>
                    <a:pt x="2" y="0"/>
                  </a:cubicBezTo>
                  <a:cubicBezTo>
                    <a:pt x="1" y="0"/>
                    <a:pt x="0" y="2"/>
                    <a:pt x="2" y="3"/>
                  </a:cubicBezTo>
                  <a:cubicBezTo>
                    <a:pt x="45" y="17"/>
                    <a:pt x="89" y="79"/>
                    <a:pt x="111" y="118"/>
                  </a:cubicBezTo>
                  <a:cubicBezTo>
                    <a:pt x="128" y="148"/>
                    <a:pt x="150" y="180"/>
                    <a:pt x="170" y="210"/>
                  </a:cubicBezTo>
                  <a:cubicBezTo>
                    <a:pt x="219" y="283"/>
                    <a:pt x="231" y="374"/>
                    <a:pt x="296" y="4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37"/>
            <p:cNvSpPr/>
            <p:nvPr/>
          </p:nvSpPr>
          <p:spPr>
            <a:xfrm>
              <a:off x="8268840" y="3064680"/>
              <a:ext cx="19800" cy="30960"/>
            </a:xfrm>
            <a:custGeom>
              <a:avLst/>
              <a:gdLst/>
              <a:ahLst/>
              <a:cxnLst/>
              <a:rect l="l" t="t" r="r" b="b"/>
              <a:pathLst>
                <a:path w="55" h="86" extrusionOk="0">
                  <a:moveTo>
                    <a:pt x="50" y="83"/>
                  </a:moveTo>
                  <a:cubicBezTo>
                    <a:pt x="52" y="85"/>
                    <a:pt x="54" y="83"/>
                    <a:pt x="54" y="80"/>
                  </a:cubicBezTo>
                  <a:cubicBezTo>
                    <a:pt x="52" y="72"/>
                    <a:pt x="49" y="64"/>
                    <a:pt x="44" y="57"/>
                  </a:cubicBezTo>
                  <a:cubicBezTo>
                    <a:pt x="41" y="52"/>
                    <a:pt x="38" y="47"/>
                    <a:pt x="34" y="43"/>
                  </a:cubicBezTo>
                  <a:cubicBezTo>
                    <a:pt x="34" y="42"/>
                    <a:pt x="34" y="41"/>
                    <a:pt x="33" y="41"/>
                  </a:cubicBezTo>
                  <a:cubicBezTo>
                    <a:pt x="25" y="26"/>
                    <a:pt x="15" y="13"/>
                    <a:pt x="3" y="0"/>
                  </a:cubicBezTo>
                  <a:lnTo>
                    <a:pt x="2" y="0"/>
                  </a:lnTo>
                  <a:lnTo>
                    <a:pt x="1" y="0"/>
                  </a:lnTo>
                  <a:cubicBezTo>
                    <a:pt x="0" y="1"/>
                    <a:pt x="0" y="1"/>
                    <a:pt x="0" y="1"/>
                  </a:cubicBezTo>
                  <a:cubicBezTo>
                    <a:pt x="0" y="2"/>
                    <a:pt x="0" y="2"/>
                    <a:pt x="0" y="2"/>
                  </a:cubicBezTo>
                  <a:cubicBezTo>
                    <a:pt x="0" y="3"/>
                    <a:pt x="0" y="3"/>
                    <a:pt x="0" y="4"/>
                  </a:cubicBezTo>
                  <a:cubicBezTo>
                    <a:pt x="11" y="15"/>
                    <a:pt x="13" y="31"/>
                    <a:pt x="21" y="43"/>
                  </a:cubicBezTo>
                  <a:cubicBezTo>
                    <a:pt x="29" y="57"/>
                    <a:pt x="39" y="71"/>
                    <a:pt x="50" y="8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37"/>
            <p:cNvSpPr/>
            <p:nvPr/>
          </p:nvSpPr>
          <p:spPr>
            <a:xfrm>
              <a:off x="8294040" y="3114360"/>
              <a:ext cx="92880" cy="185040"/>
            </a:xfrm>
            <a:custGeom>
              <a:avLst/>
              <a:gdLst/>
              <a:ahLst/>
              <a:cxnLst/>
              <a:rect l="l" t="t" r="r" b="b"/>
              <a:pathLst>
                <a:path w="258" h="514" extrusionOk="0">
                  <a:moveTo>
                    <a:pt x="175" y="378"/>
                  </a:moveTo>
                  <a:cubicBezTo>
                    <a:pt x="174" y="378"/>
                    <a:pt x="174" y="377"/>
                    <a:pt x="174" y="377"/>
                  </a:cubicBezTo>
                  <a:cubicBezTo>
                    <a:pt x="160" y="353"/>
                    <a:pt x="149" y="329"/>
                    <a:pt x="139" y="303"/>
                  </a:cubicBezTo>
                  <a:cubicBezTo>
                    <a:pt x="127" y="278"/>
                    <a:pt x="113" y="254"/>
                    <a:pt x="103" y="227"/>
                  </a:cubicBezTo>
                  <a:cubicBezTo>
                    <a:pt x="89" y="188"/>
                    <a:pt x="75" y="149"/>
                    <a:pt x="59" y="112"/>
                  </a:cubicBezTo>
                  <a:cubicBezTo>
                    <a:pt x="43" y="74"/>
                    <a:pt x="31" y="29"/>
                    <a:pt x="3" y="1"/>
                  </a:cubicBezTo>
                  <a:cubicBezTo>
                    <a:pt x="3" y="0"/>
                    <a:pt x="2" y="0"/>
                    <a:pt x="2" y="0"/>
                  </a:cubicBezTo>
                  <a:cubicBezTo>
                    <a:pt x="2" y="0"/>
                    <a:pt x="1" y="0"/>
                    <a:pt x="1" y="1"/>
                  </a:cubicBezTo>
                  <a:lnTo>
                    <a:pt x="0" y="1"/>
                  </a:lnTo>
                  <a:cubicBezTo>
                    <a:pt x="0" y="2"/>
                    <a:pt x="0" y="2"/>
                    <a:pt x="0" y="2"/>
                  </a:cubicBezTo>
                  <a:cubicBezTo>
                    <a:pt x="0" y="3"/>
                    <a:pt x="0" y="3"/>
                    <a:pt x="0" y="3"/>
                  </a:cubicBezTo>
                  <a:cubicBezTo>
                    <a:pt x="35" y="43"/>
                    <a:pt x="55" y="119"/>
                    <a:pt x="66" y="169"/>
                  </a:cubicBezTo>
                  <a:cubicBezTo>
                    <a:pt x="76" y="203"/>
                    <a:pt x="89" y="235"/>
                    <a:pt x="106" y="265"/>
                  </a:cubicBezTo>
                  <a:cubicBezTo>
                    <a:pt x="128" y="310"/>
                    <a:pt x="145" y="358"/>
                    <a:pt x="173" y="399"/>
                  </a:cubicBezTo>
                  <a:cubicBezTo>
                    <a:pt x="190" y="423"/>
                    <a:pt x="207" y="447"/>
                    <a:pt x="224" y="471"/>
                  </a:cubicBezTo>
                  <a:cubicBezTo>
                    <a:pt x="235" y="488"/>
                    <a:pt x="236" y="501"/>
                    <a:pt x="252" y="511"/>
                  </a:cubicBezTo>
                  <a:cubicBezTo>
                    <a:pt x="255" y="513"/>
                    <a:pt x="257" y="508"/>
                    <a:pt x="255" y="506"/>
                  </a:cubicBezTo>
                  <a:cubicBezTo>
                    <a:pt x="239" y="490"/>
                    <a:pt x="227" y="456"/>
                    <a:pt x="215" y="436"/>
                  </a:cubicBezTo>
                  <a:cubicBezTo>
                    <a:pt x="202" y="416"/>
                    <a:pt x="188" y="397"/>
                    <a:pt x="175" y="3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7"/>
            <p:cNvSpPr/>
            <p:nvPr/>
          </p:nvSpPr>
          <p:spPr>
            <a:xfrm>
              <a:off x="8443800" y="3332880"/>
              <a:ext cx="12960" cy="48960"/>
            </a:xfrm>
            <a:custGeom>
              <a:avLst/>
              <a:gdLst/>
              <a:ahLst/>
              <a:cxnLst/>
              <a:rect l="l" t="t" r="r" b="b"/>
              <a:pathLst>
                <a:path w="36" h="136" extrusionOk="0">
                  <a:moveTo>
                    <a:pt x="32" y="132"/>
                  </a:moveTo>
                  <a:cubicBezTo>
                    <a:pt x="32" y="135"/>
                    <a:pt x="35" y="134"/>
                    <a:pt x="35" y="132"/>
                  </a:cubicBezTo>
                  <a:cubicBezTo>
                    <a:pt x="35" y="109"/>
                    <a:pt x="32" y="86"/>
                    <a:pt x="26" y="64"/>
                  </a:cubicBezTo>
                  <a:cubicBezTo>
                    <a:pt x="23" y="42"/>
                    <a:pt x="16" y="22"/>
                    <a:pt x="6" y="3"/>
                  </a:cubicBezTo>
                  <a:cubicBezTo>
                    <a:pt x="4" y="0"/>
                    <a:pt x="0" y="3"/>
                    <a:pt x="2" y="6"/>
                  </a:cubicBezTo>
                  <a:cubicBezTo>
                    <a:pt x="10" y="22"/>
                    <a:pt x="16" y="40"/>
                    <a:pt x="19" y="58"/>
                  </a:cubicBezTo>
                  <a:cubicBezTo>
                    <a:pt x="25" y="82"/>
                    <a:pt x="29" y="107"/>
                    <a:pt x="32" y="1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7"/>
            <p:cNvSpPr/>
            <p:nvPr/>
          </p:nvSpPr>
          <p:spPr>
            <a:xfrm>
              <a:off x="8378640" y="3258720"/>
              <a:ext cx="99720" cy="223920"/>
            </a:xfrm>
            <a:custGeom>
              <a:avLst/>
              <a:gdLst/>
              <a:ahLst/>
              <a:cxnLst/>
              <a:rect l="l" t="t" r="r" b="b"/>
              <a:pathLst>
                <a:path w="277" h="622" extrusionOk="0">
                  <a:moveTo>
                    <a:pt x="5" y="2"/>
                  </a:moveTo>
                  <a:cubicBezTo>
                    <a:pt x="3" y="0"/>
                    <a:pt x="0" y="3"/>
                    <a:pt x="2" y="6"/>
                  </a:cubicBezTo>
                  <a:cubicBezTo>
                    <a:pt x="73" y="89"/>
                    <a:pt x="118" y="198"/>
                    <a:pt x="157" y="299"/>
                  </a:cubicBezTo>
                  <a:cubicBezTo>
                    <a:pt x="179" y="356"/>
                    <a:pt x="204" y="411"/>
                    <a:pt x="221" y="470"/>
                  </a:cubicBezTo>
                  <a:cubicBezTo>
                    <a:pt x="231" y="505"/>
                    <a:pt x="248" y="538"/>
                    <a:pt x="257" y="573"/>
                  </a:cubicBezTo>
                  <a:cubicBezTo>
                    <a:pt x="258" y="579"/>
                    <a:pt x="260" y="584"/>
                    <a:pt x="261" y="589"/>
                  </a:cubicBezTo>
                  <a:cubicBezTo>
                    <a:pt x="261" y="599"/>
                    <a:pt x="261" y="608"/>
                    <a:pt x="261" y="618"/>
                  </a:cubicBezTo>
                  <a:cubicBezTo>
                    <a:pt x="261" y="621"/>
                    <a:pt x="265" y="621"/>
                    <a:pt x="266" y="618"/>
                  </a:cubicBezTo>
                  <a:cubicBezTo>
                    <a:pt x="266" y="615"/>
                    <a:pt x="266" y="610"/>
                    <a:pt x="266" y="605"/>
                  </a:cubicBezTo>
                  <a:cubicBezTo>
                    <a:pt x="266" y="606"/>
                    <a:pt x="266" y="607"/>
                    <a:pt x="267" y="608"/>
                  </a:cubicBezTo>
                  <a:cubicBezTo>
                    <a:pt x="267" y="610"/>
                    <a:pt x="270" y="612"/>
                    <a:pt x="271" y="614"/>
                  </a:cubicBezTo>
                  <a:cubicBezTo>
                    <a:pt x="273" y="616"/>
                    <a:pt x="276" y="614"/>
                    <a:pt x="274" y="612"/>
                  </a:cubicBezTo>
                  <a:cubicBezTo>
                    <a:pt x="270" y="604"/>
                    <a:pt x="267" y="596"/>
                    <a:pt x="265" y="588"/>
                  </a:cubicBezTo>
                  <a:cubicBezTo>
                    <a:pt x="264" y="573"/>
                    <a:pt x="262" y="558"/>
                    <a:pt x="262" y="542"/>
                  </a:cubicBezTo>
                  <a:cubicBezTo>
                    <a:pt x="262" y="539"/>
                    <a:pt x="262" y="535"/>
                    <a:pt x="262" y="532"/>
                  </a:cubicBezTo>
                  <a:cubicBezTo>
                    <a:pt x="262" y="517"/>
                    <a:pt x="261" y="503"/>
                    <a:pt x="258" y="489"/>
                  </a:cubicBezTo>
                  <a:cubicBezTo>
                    <a:pt x="251" y="458"/>
                    <a:pt x="253" y="417"/>
                    <a:pt x="235" y="390"/>
                  </a:cubicBezTo>
                  <a:cubicBezTo>
                    <a:pt x="234" y="388"/>
                    <a:pt x="230" y="390"/>
                    <a:pt x="232" y="392"/>
                  </a:cubicBezTo>
                  <a:cubicBezTo>
                    <a:pt x="245" y="414"/>
                    <a:pt x="246" y="457"/>
                    <a:pt x="250" y="479"/>
                  </a:cubicBezTo>
                  <a:cubicBezTo>
                    <a:pt x="254" y="506"/>
                    <a:pt x="257" y="533"/>
                    <a:pt x="259" y="560"/>
                  </a:cubicBezTo>
                  <a:cubicBezTo>
                    <a:pt x="256" y="548"/>
                    <a:pt x="254" y="537"/>
                    <a:pt x="251" y="526"/>
                  </a:cubicBezTo>
                  <a:cubicBezTo>
                    <a:pt x="244" y="502"/>
                    <a:pt x="233" y="478"/>
                    <a:pt x="227" y="453"/>
                  </a:cubicBezTo>
                  <a:cubicBezTo>
                    <a:pt x="211" y="399"/>
                    <a:pt x="191" y="345"/>
                    <a:pt x="168" y="293"/>
                  </a:cubicBezTo>
                  <a:cubicBezTo>
                    <a:pt x="128" y="191"/>
                    <a:pt x="80" y="86"/>
                    <a:pt x="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7"/>
            <p:cNvSpPr/>
            <p:nvPr/>
          </p:nvSpPr>
          <p:spPr>
            <a:xfrm>
              <a:off x="8249400" y="3059280"/>
              <a:ext cx="57960" cy="204840"/>
            </a:xfrm>
            <a:custGeom>
              <a:avLst/>
              <a:gdLst/>
              <a:ahLst/>
              <a:cxnLst/>
              <a:rect l="l" t="t" r="r" b="b"/>
              <a:pathLst>
                <a:path w="161" h="569" extrusionOk="0">
                  <a:moveTo>
                    <a:pt x="2" y="6"/>
                  </a:moveTo>
                  <a:cubicBezTo>
                    <a:pt x="61" y="80"/>
                    <a:pt x="83" y="166"/>
                    <a:pt x="104" y="256"/>
                  </a:cubicBezTo>
                  <a:cubicBezTo>
                    <a:pt x="114" y="302"/>
                    <a:pt x="119" y="348"/>
                    <a:pt x="119" y="395"/>
                  </a:cubicBezTo>
                  <a:cubicBezTo>
                    <a:pt x="119" y="399"/>
                    <a:pt x="119" y="403"/>
                    <a:pt x="119" y="407"/>
                  </a:cubicBezTo>
                  <a:cubicBezTo>
                    <a:pt x="119" y="461"/>
                    <a:pt x="106" y="511"/>
                    <a:pt x="104" y="565"/>
                  </a:cubicBezTo>
                  <a:cubicBezTo>
                    <a:pt x="104" y="568"/>
                    <a:pt x="108" y="568"/>
                    <a:pt x="109" y="565"/>
                  </a:cubicBezTo>
                  <a:cubicBezTo>
                    <a:pt x="160" y="376"/>
                    <a:pt x="135" y="155"/>
                    <a:pt x="5" y="2"/>
                  </a:cubicBezTo>
                  <a:cubicBezTo>
                    <a:pt x="3" y="0"/>
                    <a:pt x="0" y="3"/>
                    <a:pt x="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7"/>
            <p:cNvSpPr/>
            <p:nvPr/>
          </p:nvSpPr>
          <p:spPr>
            <a:xfrm>
              <a:off x="8253000" y="3273480"/>
              <a:ext cx="30600" cy="67680"/>
            </a:xfrm>
            <a:custGeom>
              <a:avLst/>
              <a:gdLst/>
              <a:ahLst/>
              <a:cxnLst/>
              <a:rect l="l" t="t" r="r" b="b"/>
              <a:pathLst>
                <a:path w="85" h="188" extrusionOk="0">
                  <a:moveTo>
                    <a:pt x="79" y="2"/>
                  </a:moveTo>
                  <a:cubicBezTo>
                    <a:pt x="76" y="36"/>
                    <a:pt x="66" y="69"/>
                    <a:pt x="51" y="99"/>
                  </a:cubicBezTo>
                  <a:cubicBezTo>
                    <a:pt x="40" y="124"/>
                    <a:pt x="24" y="167"/>
                    <a:pt x="1" y="183"/>
                  </a:cubicBezTo>
                  <a:cubicBezTo>
                    <a:pt x="0" y="184"/>
                    <a:pt x="1" y="187"/>
                    <a:pt x="3" y="186"/>
                  </a:cubicBezTo>
                  <a:cubicBezTo>
                    <a:pt x="30" y="174"/>
                    <a:pt x="40" y="140"/>
                    <a:pt x="53" y="116"/>
                  </a:cubicBezTo>
                  <a:cubicBezTo>
                    <a:pt x="72" y="81"/>
                    <a:pt x="82" y="42"/>
                    <a:pt x="83" y="2"/>
                  </a:cubicBezTo>
                  <a:cubicBezTo>
                    <a:pt x="83" y="2"/>
                    <a:pt x="84" y="2"/>
                    <a:pt x="83" y="1"/>
                  </a:cubicBezTo>
                  <a:cubicBezTo>
                    <a:pt x="83" y="0"/>
                    <a:pt x="82" y="1"/>
                    <a:pt x="82" y="0"/>
                  </a:cubicBezTo>
                  <a:lnTo>
                    <a:pt x="81" y="0"/>
                  </a:lnTo>
                  <a:cubicBezTo>
                    <a:pt x="80" y="0"/>
                    <a:pt x="80" y="0"/>
                    <a:pt x="80" y="0"/>
                  </a:cubicBezTo>
                  <a:cubicBezTo>
                    <a:pt x="79" y="1"/>
                    <a:pt x="79" y="1"/>
                    <a:pt x="79" y="1"/>
                  </a:cubicBezTo>
                  <a:cubicBezTo>
                    <a:pt x="79" y="2"/>
                    <a:pt x="79" y="2"/>
                    <a:pt x="79"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7"/>
            <p:cNvSpPr/>
            <p:nvPr/>
          </p:nvSpPr>
          <p:spPr>
            <a:xfrm>
              <a:off x="8264520" y="3333240"/>
              <a:ext cx="12600" cy="81360"/>
            </a:xfrm>
            <a:custGeom>
              <a:avLst/>
              <a:gdLst/>
              <a:ahLst/>
              <a:cxnLst/>
              <a:rect l="l" t="t" r="r" b="b"/>
              <a:pathLst>
                <a:path w="35" h="226" extrusionOk="0">
                  <a:moveTo>
                    <a:pt x="27" y="4"/>
                  </a:moveTo>
                  <a:cubicBezTo>
                    <a:pt x="26" y="34"/>
                    <a:pt x="23" y="65"/>
                    <a:pt x="18" y="96"/>
                  </a:cubicBezTo>
                  <a:cubicBezTo>
                    <a:pt x="15" y="129"/>
                    <a:pt x="10" y="164"/>
                    <a:pt x="4" y="198"/>
                  </a:cubicBezTo>
                  <a:lnTo>
                    <a:pt x="3" y="198"/>
                  </a:lnTo>
                  <a:lnTo>
                    <a:pt x="3" y="199"/>
                  </a:lnTo>
                  <a:lnTo>
                    <a:pt x="2" y="199"/>
                  </a:lnTo>
                  <a:cubicBezTo>
                    <a:pt x="1" y="205"/>
                    <a:pt x="0" y="211"/>
                    <a:pt x="0" y="216"/>
                  </a:cubicBezTo>
                  <a:cubicBezTo>
                    <a:pt x="0" y="217"/>
                    <a:pt x="0" y="218"/>
                    <a:pt x="0" y="219"/>
                  </a:cubicBezTo>
                  <a:cubicBezTo>
                    <a:pt x="0" y="225"/>
                    <a:pt x="9" y="225"/>
                    <a:pt x="9" y="219"/>
                  </a:cubicBezTo>
                  <a:cubicBezTo>
                    <a:pt x="11" y="147"/>
                    <a:pt x="34" y="77"/>
                    <a:pt x="32" y="4"/>
                  </a:cubicBezTo>
                  <a:cubicBezTo>
                    <a:pt x="32" y="0"/>
                    <a:pt x="27" y="0"/>
                    <a:pt x="27"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7"/>
            <p:cNvSpPr/>
            <p:nvPr/>
          </p:nvSpPr>
          <p:spPr>
            <a:xfrm>
              <a:off x="8269200" y="3194640"/>
              <a:ext cx="54720" cy="248760"/>
            </a:xfrm>
            <a:custGeom>
              <a:avLst/>
              <a:gdLst/>
              <a:ahLst/>
              <a:cxnLst/>
              <a:rect l="l" t="t" r="r" b="b"/>
              <a:pathLst>
                <a:path w="152" h="691" extrusionOk="0">
                  <a:moveTo>
                    <a:pt x="67" y="689"/>
                  </a:moveTo>
                  <a:cubicBezTo>
                    <a:pt x="92" y="630"/>
                    <a:pt x="102" y="568"/>
                    <a:pt x="122" y="507"/>
                  </a:cubicBezTo>
                  <a:cubicBezTo>
                    <a:pt x="137" y="451"/>
                    <a:pt x="147" y="393"/>
                    <a:pt x="151" y="336"/>
                  </a:cubicBezTo>
                  <a:cubicBezTo>
                    <a:pt x="151" y="334"/>
                    <a:pt x="148" y="333"/>
                    <a:pt x="147" y="336"/>
                  </a:cubicBezTo>
                  <a:cubicBezTo>
                    <a:pt x="137" y="380"/>
                    <a:pt x="134" y="425"/>
                    <a:pt x="122" y="469"/>
                  </a:cubicBezTo>
                  <a:cubicBezTo>
                    <a:pt x="114" y="500"/>
                    <a:pt x="106" y="532"/>
                    <a:pt x="99" y="564"/>
                  </a:cubicBezTo>
                  <a:cubicBezTo>
                    <a:pt x="91" y="595"/>
                    <a:pt x="85" y="627"/>
                    <a:pt x="75" y="658"/>
                  </a:cubicBezTo>
                  <a:lnTo>
                    <a:pt x="69" y="675"/>
                  </a:lnTo>
                  <a:cubicBezTo>
                    <a:pt x="69" y="674"/>
                    <a:pt x="70" y="673"/>
                    <a:pt x="70" y="672"/>
                  </a:cubicBezTo>
                  <a:cubicBezTo>
                    <a:pt x="71" y="649"/>
                    <a:pt x="70" y="627"/>
                    <a:pt x="70" y="605"/>
                  </a:cubicBezTo>
                  <a:cubicBezTo>
                    <a:pt x="70" y="602"/>
                    <a:pt x="70" y="599"/>
                    <a:pt x="70" y="596"/>
                  </a:cubicBezTo>
                  <a:cubicBezTo>
                    <a:pt x="70" y="513"/>
                    <a:pt x="76" y="430"/>
                    <a:pt x="87" y="348"/>
                  </a:cubicBezTo>
                  <a:cubicBezTo>
                    <a:pt x="90" y="337"/>
                    <a:pt x="93" y="325"/>
                    <a:pt x="95" y="314"/>
                  </a:cubicBezTo>
                  <a:cubicBezTo>
                    <a:pt x="105" y="258"/>
                    <a:pt x="115" y="202"/>
                    <a:pt x="126" y="147"/>
                  </a:cubicBezTo>
                  <a:cubicBezTo>
                    <a:pt x="128" y="133"/>
                    <a:pt x="128" y="120"/>
                    <a:pt x="128" y="107"/>
                  </a:cubicBezTo>
                  <a:cubicBezTo>
                    <a:pt x="128" y="80"/>
                    <a:pt x="126" y="53"/>
                    <a:pt x="120" y="26"/>
                  </a:cubicBezTo>
                  <a:cubicBezTo>
                    <a:pt x="115" y="0"/>
                    <a:pt x="119" y="26"/>
                    <a:pt x="119" y="26"/>
                  </a:cubicBezTo>
                  <a:cubicBezTo>
                    <a:pt x="117" y="74"/>
                    <a:pt x="123" y="120"/>
                    <a:pt x="116" y="168"/>
                  </a:cubicBezTo>
                  <a:cubicBezTo>
                    <a:pt x="112" y="193"/>
                    <a:pt x="107" y="218"/>
                    <a:pt x="101" y="243"/>
                  </a:cubicBezTo>
                  <a:cubicBezTo>
                    <a:pt x="101" y="242"/>
                    <a:pt x="99" y="241"/>
                    <a:pt x="98" y="243"/>
                  </a:cubicBezTo>
                  <a:cubicBezTo>
                    <a:pt x="97" y="253"/>
                    <a:pt x="94" y="262"/>
                    <a:pt x="93" y="273"/>
                  </a:cubicBezTo>
                  <a:cubicBezTo>
                    <a:pt x="91" y="283"/>
                    <a:pt x="88" y="299"/>
                    <a:pt x="85" y="312"/>
                  </a:cubicBezTo>
                  <a:cubicBezTo>
                    <a:pt x="77" y="366"/>
                    <a:pt x="62" y="418"/>
                    <a:pt x="41" y="468"/>
                  </a:cubicBezTo>
                  <a:cubicBezTo>
                    <a:pt x="31" y="489"/>
                    <a:pt x="28" y="514"/>
                    <a:pt x="20" y="536"/>
                  </a:cubicBezTo>
                  <a:cubicBezTo>
                    <a:pt x="12" y="553"/>
                    <a:pt x="6" y="570"/>
                    <a:pt x="0" y="587"/>
                  </a:cubicBezTo>
                  <a:cubicBezTo>
                    <a:pt x="0" y="588"/>
                    <a:pt x="1" y="588"/>
                    <a:pt x="1" y="588"/>
                  </a:cubicBezTo>
                  <a:lnTo>
                    <a:pt x="2" y="588"/>
                  </a:lnTo>
                  <a:cubicBezTo>
                    <a:pt x="3" y="588"/>
                    <a:pt x="3" y="588"/>
                    <a:pt x="3" y="587"/>
                  </a:cubicBezTo>
                  <a:cubicBezTo>
                    <a:pt x="27" y="519"/>
                    <a:pt x="56" y="456"/>
                    <a:pt x="77" y="388"/>
                  </a:cubicBezTo>
                  <a:cubicBezTo>
                    <a:pt x="74" y="408"/>
                    <a:pt x="70" y="429"/>
                    <a:pt x="67" y="449"/>
                  </a:cubicBezTo>
                  <a:cubicBezTo>
                    <a:pt x="54" y="528"/>
                    <a:pt x="61" y="610"/>
                    <a:pt x="63" y="688"/>
                  </a:cubicBezTo>
                  <a:cubicBezTo>
                    <a:pt x="63" y="689"/>
                    <a:pt x="63" y="689"/>
                    <a:pt x="63" y="689"/>
                  </a:cubicBezTo>
                  <a:cubicBezTo>
                    <a:pt x="63" y="689"/>
                    <a:pt x="64" y="689"/>
                    <a:pt x="64" y="690"/>
                  </a:cubicBezTo>
                  <a:lnTo>
                    <a:pt x="65" y="690"/>
                  </a:lnTo>
                  <a:cubicBezTo>
                    <a:pt x="66" y="690"/>
                    <a:pt x="66" y="690"/>
                    <a:pt x="67" y="690"/>
                  </a:cubicBezTo>
                  <a:cubicBezTo>
                    <a:pt x="68" y="689"/>
                    <a:pt x="67" y="689"/>
                    <a:pt x="67" y="68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37"/>
            <p:cNvSpPr/>
            <p:nvPr/>
          </p:nvSpPr>
          <p:spPr>
            <a:xfrm>
              <a:off x="8308440" y="3161520"/>
              <a:ext cx="24120" cy="122400"/>
            </a:xfrm>
            <a:custGeom>
              <a:avLst/>
              <a:gdLst/>
              <a:ahLst/>
              <a:cxnLst/>
              <a:rect l="l" t="t" r="r" b="b"/>
              <a:pathLst>
                <a:path w="67" h="340" extrusionOk="0">
                  <a:moveTo>
                    <a:pt x="8" y="3"/>
                  </a:moveTo>
                  <a:cubicBezTo>
                    <a:pt x="8" y="0"/>
                    <a:pt x="2" y="0"/>
                    <a:pt x="2" y="3"/>
                  </a:cubicBezTo>
                  <a:cubicBezTo>
                    <a:pt x="0" y="43"/>
                    <a:pt x="24" y="91"/>
                    <a:pt x="37" y="127"/>
                  </a:cubicBezTo>
                  <a:cubicBezTo>
                    <a:pt x="60" y="191"/>
                    <a:pt x="52" y="271"/>
                    <a:pt x="53" y="338"/>
                  </a:cubicBezTo>
                  <a:cubicBezTo>
                    <a:pt x="53" y="339"/>
                    <a:pt x="55" y="339"/>
                    <a:pt x="55" y="338"/>
                  </a:cubicBezTo>
                  <a:cubicBezTo>
                    <a:pt x="57" y="277"/>
                    <a:pt x="66" y="216"/>
                    <a:pt x="59" y="155"/>
                  </a:cubicBezTo>
                  <a:cubicBezTo>
                    <a:pt x="54" y="103"/>
                    <a:pt x="23" y="53"/>
                    <a:pt x="8"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37"/>
            <p:cNvSpPr/>
            <p:nvPr/>
          </p:nvSpPr>
          <p:spPr>
            <a:xfrm>
              <a:off x="8341560" y="3285720"/>
              <a:ext cx="9000" cy="102960"/>
            </a:xfrm>
            <a:custGeom>
              <a:avLst/>
              <a:gdLst/>
              <a:ahLst/>
              <a:cxnLst/>
              <a:rect l="l" t="t" r="r" b="b"/>
              <a:pathLst>
                <a:path w="25" h="286" extrusionOk="0">
                  <a:moveTo>
                    <a:pt x="6" y="283"/>
                  </a:moveTo>
                  <a:lnTo>
                    <a:pt x="6" y="284"/>
                  </a:lnTo>
                  <a:cubicBezTo>
                    <a:pt x="7" y="284"/>
                    <a:pt x="7" y="284"/>
                    <a:pt x="7" y="284"/>
                  </a:cubicBezTo>
                  <a:cubicBezTo>
                    <a:pt x="7" y="285"/>
                    <a:pt x="8" y="285"/>
                    <a:pt x="8" y="285"/>
                  </a:cubicBezTo>
                  <a:lnTo>
                    <a:pt x="9" y="284"/>
                  </a:lnTo>
                  <a:lnTo>
                    <a:pt x="9" y="283"/>
                  </a:lnTo>
                  <a:cubicBezTo>
                    <a:pt x="13" y="239"/>
                    <a:pt x="24" y="197"/>
                    <a:pt x="23" y="153"/>
                  </a:cubicBezTo>
                  <a:cubicBezTo>
                    <a:pt x="23" y="102"/>
                    <a:pt x="17" y="53"/>
                    <a:pt x="15" y="3"/>
                  </a:cubicBezTo>
                  <a:cubicBezTo>
                    <a:pt x="15" y="2"/>
                    <a:pt x="15" y="2"/>
                    <a:pt x="15" y="1"/>
                  </a:cubicBezTo>
                  <a:lnTo>
                    <a:pt x="14" y="1"/>
                  </a:lnTo>
                  <a:cubicBezTo>
                    <a:pt x="14" y="0"/>
                    <a:pt x="13" y="0"/>
                    <a:pt x="13" y="0"/>
                  </a:cubicBezTo>
                  <a:cubicBezTo>
                    <a:pt x="12" y="0"/>
                    <a:pt x="12" y="0"/>
                    <a:pt x="12" y="1"/>
                  </a:cubicBezTo>
                  <a:cubicBezTo>
                    <a:pt x="11" y="2"/>
                    <a:pt x="11" y="1"/>
                    <a:pt x="11" y="1"/>
                  </a:cubicBezTo>
                  <a:cubicBezTo>
                    <a:pt x="11" y="2"/>
                    <a:pt x="10" y="2"/>
                    <a:pt x="10" y="3"/>
                  </a:cubicBezTo>
                  <a:cubicBezTo>
                    <a:pt x="12" y="49"/>
                    <a:pt x="13" y="94"/>
                    <a:pt x="13" y="140"/>
                  </a:cubicBezTo>
                  <a:cubicBezTo>
                    <a:pt x="12" y="186"/>
                    <a:pt x="0" y="236"/>
                    <a:pt x="6" y="28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7"/>
            <p:cNvSpPr/>
            <p:nvPr/>
          </p:nvSpPr>
          <p:spPr>
            <a:xfrm>
              <a:off x="8342640" y="3422880"/>
              <a:ext cx="8640" cy="113040"/>
            </a:xfrm>
            <a:custGeom>
              <a:avLst/>
              <a:gdLst/>
              <a:ahLst/>
              <a:cxnLst/>
              <a:rect l="l" t="t" r="r" b="b"/>
              <a:pathLst>
                <a:path w="24" h="314" extrusionOk="0">
                  <a:moveTo>
                    <a:pt x="16" y="310"/>
                  </a:moveTo>
                  <a:cubicBezTo>
                    <a:pt x="16" y="313"/>
                    <a:pt x="21" y="312"/>
                    <a:pt x="21" y="310"/>
                  </a:cubicBezTo>
                  <a:cubicBezTo>
                    <a:pt x="23" y="267"/>
                    <a:pt x="10" y="224"/>
                    <a:pt x="9" y="180"/>
                  </a:cubicBezTo>
                  <a:cubicBezTo>
                    <a:pt x="7" y="121"/>
                    <a:pt x="6" y="60"/>
                    <a:pt x="5" y="1"/>
                  </a:cubicBezTo>
                  <a:cubicBezTo>
                    <a:pt x="5" y="0"/>
                    <a:pt x="2" y="0"/>
                    <a:pt x="2" y="1"/>
                  </a:cubicBezTo>
                  <a:cubicBezTo>
                    <a:pt x="2" y="55"/>
                    <a:pt x="0" y="109"/>
                    <a:pt x="0" y="164"/>
                  </a:cubicBezTo>
                  <a:cubicBezTo>
                    <a:pt x="1" y="213"/>
                    <a:pt x="6" y="262"/>
                    <a:pt x="16" y="3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7"/>
            <p:cNvSpPr/>
            <p:nvPr/>
          </p:nvSpPr>
          <p:spPr>
            <a:xfrm>
              <a:off x="8349120" y="3307320"/>
              <a:ext cx="61560" cy="255240"/>
            </a:xfrm>
            <a:custGeom>
              <a:avLst/>
              <a:gdLst/>
              <a:ahLst/>
              <a:cxnLst/>
              <a:rect l="l" t="t" r="r" b="b"/>
              <a:pathLst>
                <a:path w="171" h="709" extrusionOk="0">
                  <a:moveTo>
                    <a:pt x="37" y="334"/>
                  </a:moveTo>
                  <a:cubicBezTo>
                    <a:pt x="31" y="357"/>
                    <a:pt x="33" y="382"/>
                    <a:pt x="28" y="406"/>
                  </a:cubicBezTo>
                  <a:cubicBezTo>
                    <a:pt x="23" y="429"/>
                    <a:pt x="23" y="462"/>
                    <a:pt x="13" y="481"/>
                  </a:cubicBezTo>
                  <a:cubicBezTo>
                    <a:pt x="0" y="507"/>
                    <a:pt x="3" y="558"/>
                    <a:pt x="5" y="588"/>
                  </a:cubicBezTo>
                  <a:cubicBezTo>
                    <a:pt x="5" y="589"/>
                    <a:pt x="8" y="589"/>
                    <a:pt x="8" y="588"/>
                  </a:cubicBezTo>
                  <a:cubicBezTo>
                    <a:pt x="8" y="551"/>
                    <a:pt x="22" y="516"/>
                    <a:pt x="28" y="481"/>
                  </a:cubicBezTo>
                  <a:cubicBezTo>
                    <a:pt x="33" y="446"/>
                    <a:pt x="40" y="408"/>
                    <a:pt x="50" y="373"/>
                  </a:cubicBezTo>
                  <a:cubicBezTo>
                    <a:pt x="57" y="421"/>
                    <a:pt x="68" y="468"/>
                    <a:pt x="82" y="515"/>
                  </a:cubicBezTo>
                  <a:cubicBezTo>
                    <a:pt x="90" y="543"/>
                    <a:pt x="102" y="570"/>
                    <a:pt x="110" y="598"/>
                  </a:cubicBezTo>
                  <a:cubicBezTo>
                    <a:pt x="121" y="637"/>
                    <a:pt x="154" y="667"/>
                    <a:pt x="166" y="706"/>
                  </a:cubicBezTo>
                  <a:lnTo>
                    <a:pt x="167" y="707"/>
                  </a:lnTo>
                  <a:cubicBezTo>
                    <a:pt x="168" y="708"/>
                    <a:pt x="168" y="708"/>
                    <a:pt x="168" y="708"/>
                  </a:cubicBezTo>
                  <a:cubicBezTo>
                    <a:pt x="169" y="708"/>
                    <a:pt x="169" y="708"/>
                    <a:pt x="170" y="707"/>
                  </a:cubicBezTo>
                  <a:cubicBezTo>
                    <a:pt x="170" y="706"/>
                    <a:pt x="170" y="706"/>
                    <a:pt x="170" y="706"/>
                  </a:cubicBezTo>
                  <a:cubicBezTo>
                    <a:pt x="165" y="685"/>
                    <a:pt x="157" y="666"/>
                    <a:pt x="146" y="647"/>
                  </a:cubicBezTo>
                  <a:cubicBezTo>
                    <a:pt x="143" y="642"/>
                    <a:pt x="140" y="638"/>
                    <a:pt x="137" y="633"/>
                  </a:cubicBezTo>
                  <a:cubicBezTo>
                    <a:pt x="120" y="599"/>
                    <a:pt x="105" y="564"/>
                    <a:pt x="93" y="528"/>
                  </a:cubicBezTo>
                  <a:cubicBezTo>
                    <a:pt x="72" y="476"/>
                    <a:pt x="59" y="420"/>
                    <a:pt x="53" y="364"/>
                  </a:cubicBezTo>
                  <a:cubicBezTo>
                    <a:pt x="53" y="361"/>
                    <a:pt x="55" y="358"/>
                    <a:pt x="56" y="356"/>
                  </a:cubicBezTo>
                  <a:cubicBezTo>
                    <a:pt x="66" y="323"/>
                    <a:pt x="57" y="287"/>
                    <a:pt x="68" y="253"/>
                  </a:cubicBezTo>
                  <a:cubicBezTo>
                    <a:pt x="73" y="238"/>
                    <a:pt x="75" y="223"/>
                    <a:pt x="76" y="207"/>
                  </a:cubicBezTo>
                  <a:cubicBezTo>
                    <a:pt x="76" y="176"/>
                    <a:pt x="77" y="145"/>
                    <a:pt x="78" y="114"/>
                  </a:cubicBezTo>
                  <a:cubicBezTo>
                    <a:pt x="80" y="76"/>
                    <a:pt x="66" y="40"/>
                    <a:pt x="59" y="3"/>
                  </a:cubicBezTo>
                  <a:cubicBezTo>
                    <a:pt x="59" y="0"/>
                    <a:pt x="54" y="1"/>
                    <a:pt x="54" y="4"/>
                  </a:cubicBezTo>
                  <a:cubicBezTo>
                    <a:pt x="55" y="25"/>
                    <a:pt x="57" y="47"/>
                    <a:pt x="62" y="67"/>
                  </a:cubicBezTo>
                  <a:cubicBezTo>
                    <a:pt x="65" y="96"/>
                    <a:pt x="67" y="126"/>
                    <a:pt x="67" y="155"/>
                  </a:cubicBezTo>
                  <a:cubicBezTo>
                    <a:pt x="67" y="163"/>
                    <a:pt x="67" y="171"/>
                    <a:pt x="67" y="179"/>
                  </a:cubicBezTo>
                  <a:cubicBezTo>
                    <a:pt x="66" y="233"/>
                    <a:pt x="50" y="280"/>
                    <a:pt x="37" y="3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7"/>
            <p:cNvSpPr/>
            <p:nvPr/>
          </p:nvSpPr>
          <p:spPr>
            <a:xfrm>
              <a:off x="8386560" y="3341160"/>
              <a:ext cx="76680" cy="242280"/>
            </a:xfrm>
            <a:custGeom>
              <a:avLst/>
              <a:gdLst/>
              <a:ahLst/>
              <a:cxnLst/>
              <a:rect l="l" t="t" r="r" b="b"/>
              <a:pathLst>
                <a:path w="213" h="673" extrusionOk="0">
                  <a:moveTo>
                    <a:pt x="129" y="434"/>
                  </a:moveTo>
                  <a:cubicBezTo>
                    <a:pt x="104" y="372"/>
                    <a:pt x="61" y="315"/>
                    <a:pt x="41" y="251"/>
                  </a:cubicBezTo>
                  <a:lnTo>
                    <a:pt x="40" y="250"/>
                  </a:lnTo>
                  <a:lnTo>
                    <a:pt x="39" y="250"/>
                  </a:lnTo>
                  <a:lnTo>
                    <a:pt x="38" y="250"/>
                  </a:lnTo>
                  <a:cubicBezTo>
                    <a:pt x="38" y="206"/>
                    <a:pt x="36" y="162"/>
                    <a:pt x="31" y="118"/>
                  </a:cubicBezTo>
                  <a:cubicBezTo>
                    <a:pt x="26" y="82"/>
                    <a:pt x="32" y="33"/>
                    <a:pt x="7" y="3"/>
                  </a:cubicBezTo>
                  <a:cubicBezTo>
                    <a:pt x="5" y="0"/>
                    <a:pt x="0" y="4"/>
                    <a:pt x="2" y="8"/>
                  </a:cubicBezTo>
                  <a:cubicBezTo>
                    <a:pt x="5" y="18"/>
                    <a:pt x="7" y="28"/>
                    <a:pt x="7" y="39"/>
                  </a:cubicBezTo>
                  <a:cubicBezTo>
                    <a:pt x="7" y="44"/>
                    <a:pt x="7" y="50"/>
                    <a:pt x="6" y="56"/>
                  </a:cubicBezTo>
                  <a:cubicBezTo>
                    <a:pt x="6" y="57"/>
                    <a:pt x="5" y="59"/>
                    <a:pt x="5" y="60"/>
                  </a:cubicBezTo>
                  <a:cubicBezTo>
                    <a:pt x="5" y="81"/>
                    <a:pt x="7" y="102"/>
                    <a:pt x="10" y="122"/>
                  </a:cubicBezTo>
                  <a:cubicBezTo>
                    <a:pt x="19" y="187"/>
                    <a:pt x="15" y="252"/>
                    <a:pt x="26" y="316"/>
                  </a:cubicBezTo>
                  <a:cubicBezTo>
                    <a:pt x="32" y="354"/>
                    <a:pt x="12" y="413"/>
                    <a:pt x="33" y="446"/>
                  </a:cubicBezTo>
                  <a:cubicBezTo>
                    <a:pt x="46" y="467"/>
                    <a:pt x="46" y="515"/>
                    <a:pt x="50" y="541"/>
                  </a:cubicBezTo>
                  <a:cubicBezTo>
                    <a:pt x="51" y="555"/>
                    <a:pt x="55" y="570"/>
                    <a:pt x="62" y="582"/>
                  </a:cubicBezTo>
                  <a:cubicBezTo>
                    <a:pt x="64" y="585"/>
                    <a:pt x="68" y="582"/>
                    <a:pt x="66" y="580"/>
                  </a:cubicBezTo>
                  <a:cubicBezTo>
                    <a:pt x="40" y="541"/>
                    <a:pt x="62" y="480"/>
                    <a:pt x="41" y="441"/>
                  </a:cubicBezTo>
                  <a:cubicBezTo>
                    <a:pt x="30" y="421"/>
                    <a:pt x="43" y="357"/>
                    <a:pt x="44" y="332"/>
                  </a:cubicBezTo>
                  <a:cubicBezTo>
                    <a:pt x="44" y="313"/>
                    <a:pt x="42" y="295"/>
                    <a:pt x="39" y="276"/>
                  </a:cubicBezTo>
                  <a:cubicBezTo>
                    <a:pt x="39" y="269"/>
                    <a:pt x="39" y="263"/>
                    <a:pt x="39" y="256"/>
                  </a:cubicBezTo>
                  <a:cubicBezTo>
                    <a:pt x="53" y="304"/>
                    <a:pt x="72" y="349"/>
                    <a:pt x="97" y="392"/>
                  </a:cubicBezTo>
                  <a:cubicBezTo>
                    <a:pt x="99" y="395"/>
                    <a:pt x="101" y="398"/>
                    <a:pt x="102" y="401"/>
                  </a:cubicBezTo>
                  <a:cubicBezTo>
                    <a:pt x="120" y="433"/>
                    <a:pt x="134" y="467"/>
                    <a:pt x="145" y="501"/>
                  </a:cubicBezTo>
                  <a:cubicBezTo>
                    <a:pt x="159" y="539"/>
                    <a:pt x="177" y="578"/>
                    <a:pt x="189" y="617"/>
                  </a:cubicBezTo>
                  <a:cubicBezTo>
                    <a:pt x="189" y="630"/>
                    <a:pt x="189" y="643"/>
                    <a:pt x="189" y="657"/>
                  </a:cubicBezTo>
                  <a:cubicBezTo>
                    <a:pt x="189" y="658"/>
                    <a:pt x="190" y="659"/>
                    <a:pt x="190" y="661"/>
                  </a:cubicBezTo>
                  <a:cubicBezTo>
                    <a:pt x="191" y="663"/>
                    <a:pt x="191" y="662"/>
                    <a:pt x="192" y="663"/>
                  </a:cubicBezTo>
                  <a:cubicBezTo>
                    <a:pt x="194" y="664"/>
                    <a:pt x="195" y="664"/>
                    <a:pt x="196" y="664"/>
                  </a:cubicBezTo>
                  <a:cubicBezTo>
                    <a:pt x="197" y="664"/>
                    <a:pt x="198" y="664"/>
                    <a:pt x="199" y="664"/>
                  </a:cubicBezTo>
                  <a:cubicBezTo>
                    <a:pt x="199" y="666"/>
                    <a:pt x="199" y="668"/>
                    <a:pt x="200" y="670"/>
                  </a:cubicBezTo>
                  <a:cubicBezTo>
                    <a:pt x="200" y="671"/>
                    <a:pt x="200" y="671"/>
                    <a:pt x="200" y="671"/>
                  </a:cubicBezTo>
                  <a:cubicBezTo>
                    <a:pt x="201" y="671"/>
                    <a:pt x="201" y="672"/>
                    <a:pt x="201" y="672"/>
                  </a:cubicBezTo>
                  <a:cubicBezTo>
                    <a:pt x="202" y="672"/>
                    <a:pt x="202" y="672"/>
                    <a:pt x="202" y="672"/>
                  </a:cubicBezTo>
                  <a:cubicBezTo>
                    <a:pt x="203" y="672"/>
                    <a:pt x="203" y="672"/>
                    <a:pt x="204" y="672"/>
                  </a:cubicBezTo>
                  <a:lnTo>
                    <a:pt x="204" y="671"/>
                  </a:lnTo>
                  <a:cubicBezTo>
                    <a:pt x="205" y="671"/>
                    <a:pt x="205" y="671"/>
                    <a:pt x="205" y="670"/>
                  </a:cubicBezTo>
                  <a:cubicBezTo>
                    <a:pt x="205" y="669"/>
                    <a:pt x="205" y="667"/>
                    <a:pt x="205" y="665"/>
                  </a:cubicBezTo>
                  <a:cubicBezTo>
                    <a:pt x="205" y="663"/>
                    <a:pt x="205" y="661"/>
                    <a:pt x="205" y="659"/>
                  </a:cubicBezTo>
                  <a:cubicBezTo>
                    <a:pt x="206" y="658"/>
                    <a:pt x="206" y="656"/>
                    <a:pt x="206" y="655"/>
                  </a:cubicBezTo>
                  <a:cubicBezTo>
                    <a:pt x="206" y="561"/>
                    <a:pt x="212" y="458"/>
                    <a:pt x="180" y="369"/>
                  </a:cubicBezTo>
                  <a:cubicBezTo>
                    <a:pt x="162" y="321"/>
                    <a:pt x="150" y="272"/>
                    <a:pt x="133" y="224"/>
                  </a:cubicBezTo>
                  <a:cubicBezTo>
                    <a:pt x="116" y="176"/>
                    <a:pt x="113" y="103"/>
                    <a:pt x="81" y="60"/>
                  </a:cubicBezTo>
                  <a:cubicBezTo>
                    <a:pt x="80" y="58"/>
                    <a:pt x="76" y="60"/>
                    <a:pt x="77" y="62"/>
                  </a:cubicBezTo>
                  <a:cubicBezTo>
                    <a:pt x="103" y="97"/>
                    <a:pt x="105" y="152"/>
                    <a:pt x="117" y="193"/>
                  </a:cubicBezTo>
                  <a:cubicBezTo>
                    <a:pt x="125" y="220"/>
                    <a:pt x="134" y="247"/>
                    <a:pt x="145" y="274"/>
                  </a:cubicBezTo>
                  <a:cubicBezTo>
                    <a:pt x="157" y="306"/>
                    <a:pt x="159" y="340"/>
                    <a:pt x="169" y="372"/>
                  </a:cubicBezTo>
                  <a:cubicBezTo>
                    <a:pt x="178" y="411"/>
                    <a:pt x="183" y="450"/>
                    <a:pt x="185" y="490"/>
                  </a:cubicBezTo>
                  <a:cubicBezTo>
                    <a:pt x="187" y="524"/>
                    <a:pt x="188" y="558"/>
                    <a:pt x="188" y="592"/>
                  </a:cubicBezTo>
                  <a:cubicBezTo>
                    <a:pt x="185" y="583"/>
                    <a:pt x="181" y="574"/>
                    <a:pt x="178" y="566"/>
                  </a:cubicBezTo>
                  <a:cubicBezTo>
                    <a:pt x="161" y="522"/>
                    <a:pt x="147" y="477"/>
                    <a:pt x="129" y="4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7"/>
            <p:cNvSpPr/>
            <p:nvPr/>
          </p:nvSpPr>
          <p:spPr>
            <a:xfrm>
              <a:off x="8218440" y="3034080"/>
              <a:ext cx="18000" cy="30960"/>
            </a:xfrm>
            <a:custGeom>
              <a:avLst/>
              <a:gdLst/>
              <a:ahLst/>
              <a:cxnLst/>
              <a:rect l="l" t="t" r="r" b="b"/>
              <a:pathLst>
                <a:path w="50" h="86" extrusionOk="0">
                  <a:moveTo>
                    <a:pt x="28" y="50"/>
                  </a:moveTo>
                  <a:cubicBezTo>
                    <a:pt x="29" y="52"/>
                    <a:pt x="31" y="55"/>
                    <a:pt x="32" y="57"/>
                  </a:cubicBezTo>
                  <a:cubicBezTo>
                    <a:pt x="37" y="65"/>
                    <a:pt x="40" y="74"/>
                    <a:pt x="42" y="83"/>
                  </a:cubicBezTo>
                  <a:lnTo>
                    <a:pt x="42" y="84"/>
                  </a:lnTo>
                  <a:lnTo>
                    <a:pt x="43" y="84"/>
                  </a:lnTo>
                  <a:cubicBezTo>
                    <a:pt x="43" y="85"/>
                    <a:pt x="44" y="85"/>
                    <a:pt x="44" y="85"/>
                  </a:cubicBezTo>
                  <a:cubicBezTo>
                    <a:pt x="45" y="85"/>
                    <a:pt x="45" y="85"/>
                    <a:pt x="45" y="84"/>
                  </a:cubicBezTo>
                  <a:cubicBezTo>
                    <a:pt x="46" y="84"/>
                    <a:pt x="46" y="84"/>
                    <a:pt x="46" y="84"/>
                  </a:cubicBezTo>
                  <a:cubicBezTo>
                    <a:pt x="46" y="83"/>
                    <a:pt x="46" y="83"/>
                    <a:pt x="46" y="83"/>
                  </a:cubicBezTo>
                  <a:cubicBezTo>
                    <a:pt x="48" y="79"/>
                    <a:pt x="49" y="74"/>
                    <a:pt x="49" y="70"/>
                  </a:cubicBezTo>
                  <a:cubicBezTo>
                    <a:pt x="49" y="64"/>
                    <a:pt x="49" y="58"/>
                    <a:pt x="45" y="53"/>
                  </a:cubicBezTo>
                  <a:cubicBezTo>
                    <a:pt x="44" y="51"/>
                    <a:pt x="42" y="48"/>
                    <a:pt x="40" y="47"/>
                  </a:cubicBezTo>
                  <a:cubicBezTo>
                    <a:pt x="35" y="40"/>
                    <a:pt x="29" y="33"/>
                    <a:pt x="23" y="27"/>
                  </a:cubicBezTo>
                  <a:cubicBezTo>
                    <a:pt x="17" y="21"/>
                    <a:pt x="7" y="13"/>
                    <a:pt x="8" y="3"/>
                  </a:cubicBezTo>
                  <a:cubicBezTo>
                    <a:pt x="8" y="0"/>
                    <a:pt x="3" y="0"/>
                    <a:pt x="2" y="3"/>
                  </a:cubicBezTo>
                  <a:cubicBezTo>
                    <a:pt x="0" y="15"/>
                    <a:pt x="10" y="25"/>
                    <a:pt x="16" y="34"/>
                  </a:cubicBezTo>
                  <a:cubicBezTo>
                    <a:pt x="20" y="39"/>
                    <a:pt x="23" y="45"/>
                    <a:pt x="28"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7"/>
            <p:cNvSpPr/>
            <p:nvPr/>
          </p:nvSpPr>
          <p:spPr>
            <a:xfrm>
              <a:off x="8242560" y="3073320"/>
              <a:ext cx="41040" cy="196560"/>
            </a:xfrm>
            <a:custGeom>
              <a:avLst/>
              <a:gdLst/>
              <a:ahLst/>
              <a:cxnLst/>
              <a:rect l="l" t="t" r="r" b="b"/>
              <a:pathLst>
                <a:path w="114" h="546" extrusionOk="0">
                  <a:moveTo>
                    <a:pt x="41" y="108"/>
                  </a:moveTo>
                  <a:cubicBezTo>
                    <a:pt x="60" y="161"/>
                    <a:pt x="75" y="215"/>
                    <a:pt x="84" y="270"/>
                  </a:cubicBezTo>
                  <a:cubicBezTo>
                    <a:pt x="98" y="358"/>
                    <a:pt x="102" y="456"/>
                    <a:pt x="63" y="538"/>
                  </a:cubicBezTo>
                  <a:cubicBezTo>
                    <a:pt x="62" y="541"/>
                    <a:pt x="66" y="545"/>
                    <a:pt x="69" y="543"/>
                  </a:cubicBezTo>
                  <a:cubicBezTo>
                    <a:pt x="78" y="534"/>
                    <a:pt x="86" y="524"/>
                    <a:pt x="93" y="513"/>
                  </a:cubicBezTo>
                  <a:cubicBezTo>
                    <a:pt x="102" y="497"/>
                    <a:pt x="107" y="479"/>
                    <a:pt x="108" y="460"/>
                  </a:cubicBezTo>
                  <a:cubicBezTo>
                    <a:pt x="111" y="436"/>
                    <a:pt x="113" y="413"/>
                    <a:pt x="113" y="389"/>
                  </a:cubicBezTo>
                  <a:cubicBezTo>
                    <a:pt x="113" y="361"/>
                    <a:pt x="110" y="333"/>
                    <a:pt x="106" y="305"/>
                  </a:cubicBezTo>
                  <a:cubicBezTo>
                    <a:pt x="98" y="246"/>
                    <a:pt x="84" y="188"/>
                    <a:pt x="64" y="131"/>
                  </a:cubicBezTo>
                  <a:cubicBezTo>
                    <a:pt x="48" y="88"/>
                    <a:pt x="38" y="35"/>
                    <a:pt x="5" y="2"/>
                  </a:cubicBezTo>
                  <a:cubicBezTo>
                    <a:pt x="3" y="0"/>
                    <a:pt x="0" y="3"/>
                    <a:pt x="2" y="6"/>
                  </a:cubicBezTo>
                  <a:cubicBezTo>
                    <a:pt x="22" y="29"/>
                    <a:pt x="30" y="78"/>
                    <a:pt x="41" y="10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7"/>
            <p:cNvSpPr/>
            <p:nvPr/>
          </p:nvSpPr>
          <p:spPr>
            <a:xfrm>
              <a:off x="8222760" y="3282120"/>
              <a:ext cx="41040" cy="76680"/>
            </a:xfrm>
            <a:custGeom>
              <a:avLst/>
              <a:gdLst/>
              <a:ahLst/>
              <a:cxnLst/>
              <a:rect l="l" t="t" r="r" b="b"/>
              <a:pathLst>
                <a:path w="114" h="213" extrusionOk="0">
                  <a:moveTo>
                    <a:pt x="108" y="2"/>
                  </a:moveTo>
                  <a:cubicBezTo>
                    <a:pt x="102" y="12"/>
                    <a:pt x="96" y="22"/>
                    <a:pt x="90" y="32"/>
                  </a:cubicBezTo>
                  <a:cubicBezTo>
                    <a:pt x="78" y="52"/>
                    <a:pt x="67" y="73"/>
                    <a:pt x="57" y="95"/>
                  </a:cubicBezTo>
                  <a:cubicBezTo>
                    <a:pt x="50" y="114"/>
                    <a:pt x="38" y="130"/>
                    <a:pt x="30" y="149"/>
                  </a:cubicBezTo>
                  <a:cubicBezTo>
                    <a:pt x="22" y="168"/>
                    <a:pt x="7" y="188"/>
                    <a:pt x="0" y="208"/>
                  </a:cubicBezTo>
                  <a:lnTo>
                    <a:pt x="0" y="209"/>
                  </a:lnTo>
                  <a:lnTo>
                    <a:pt x="0" y="210"/>
                  </a:lnTo>
                  <a:cubicBezTo>
                    <a:pt x="0" y="211"/>
                    <a:pt x="1" y="211"/>
                    <a:pt x="1" y="211"/>
                  </a:cubicBezTo>
                  <a:lnTo>
                    <a:pt x="2" y="212"/>
                  </a:lnTo>
                  <a:cubicBezTo>
                    <a:pt x="3" y="212"/>
                    <a:pt x="3" y="211"/>
                    <a:pt x="4" y="211"/>
                  </a:cubicBezTo>
                  <a:cubicBezTo>
                    <a:pt x="19" y="195"/>
                    <a:pt x="33" y="178"/>
                    <a:pt x="44" y="159"/>
                  </a:cubicBezTo>
                  <a:cubicBezTo>
                    <a:pt x="50" y="147"/>
                    <a:pt x="56" y="135"/>
                    <a:pt x="61" y="122"/>
                  </a:cubicBezTo>
                  <a:cubicBezTo>
                    <a:pt x="76" y="82"/>
                    <a:pt x="93" y="42"/>
                    <a:pt x="112" y="4"/>
                  </a:cubicBezTo>
                  <a:cubicBezTo>
                    <a:pt x="113" y="4"/>
                    <a:pt x="113" y="3"/>
                    <a:pt x="113" y="3"/>
                  </a:cubicBezTo>
                  <a:cubicBezTo>
                    <a:pt x="113" y="2"/>
                    <a:pt x="113" y="3"/>
                    <a:pt x="112" y="2"/>
                  </a:cubicBezTo>
                  <a:cubicBezTo>
                    <a:pt x="111" y="1"/>
                    <a:pt x="112" y="1"/>
                    <a:pt x="111" y="1"/>
                  </a:cubicBezTo>
                  <a:cubicBezTo>
                    <a:pt x="111" y="1"/>
                    <a:pt x="111" y="0"/>
                    <a:pt x="110" y="0"/>
                  </a:cubicBezTo>
                  <a:lnTo>
                    <a:pt x="109" y="1"/>
                  </a:lnTo>
                  <a:cubicBezTo>
                    <a:pt x="109" y="1"/>
                    <a:pt x="108" y="1"/>
                    <a:pt x="108"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7"/>
            <p:cNvSpPr/>
            <p:nvPr/>
          </p:nvSpPr>
          <p:spPr>
            <a:xfrm>
              <a:off x="8229600" y="3147840"/>
              <a:ext cx="30600" cy="163800"/>
            </a:xfrm>
            <a:custGeom>
              <a:avLst/>
              <a:gdLst/>
              <a:ahLst/>
              <a:cxnLst/>
              <a:rect l="l" t="t" r="r" b="b"/>
              <a:pathLst>
                <a:path w="85" h="455" extrusionOk="0">
                  <a:moveTo>
                    <a:pt x="0" y="449"/>
                  </a:moveTo>
                  <a:lnTo>
                    <a:pt x="0" y="450"/>
                  </a:lnTo>
                  <a:cubicBezTo>
                    <a:pt x="0" y="451"/>
                    <a:pt x="0" y="452"/>
                    <a:pt x="0" y="452"/>
                  </a:cubicBezTo>
                  <a:cubicBezTo>
                    <a:pt x="1" y="453"/>
                    <a:pt x="1" y="453"/>
                    <a:pt x="2" y="454"/>
                  </a:cubicBezTo>
                  <a:cubicBezTo>
                    <a:pt x="2" y="454"/>
                    <a:pt x="3" y="454"/>
                    <a:pt x="4" y="454"/>
                  </a:cubicBezTo>
                  <a:lnTo>
                    <a:pt x="5" y="454"/>
                  </a:lnTo>
                  <a:cubicBezTo>
                    <a:pt x="32" y="434"/>
                    <a:pt x="41" y="400"/>
                    <a:pt x="54" y="371"/>
                  </a:cubicBezTo>
                  <a:cubicBezTo>
                    <a:pt x="68" y="340"/>
                    <a:pt x="78" y="307"/>
                    <a:pt x="82" y="274"/>
                  </a:cubicBezTo>
                  <a:cubicBezTo>
                    <a:pt x="83" y="250"/>
                    <a:pt x="84" y="226"/>
                    <a:pt x="84" y="202"/>
                  </a:cubicBezTo>
                  <a:cubicBezTo>
                    <a:pt x="84" y="177"/>
                    <a:pt x="83" y="153"/>
                    <a:pt x="82" y="129"/>
                  </a:cubicBezTo>
                  <a:cubicBezTo>
                    <a:pt x="80" y="100"/>
                    <a:pt x="75" y="72"/>
                    <a:pt x="68" y="44"/>
                  </a:cubicBezTo>
                  <a:cubicBezTo>
                    <a:pt x="64" y="24"/>
                    <a:pt x="68" y="16"/>
                    <a:pt x="59" y="2"/>
                  </a:cubicBezTo>
                  <a:cubicBezTo>
                    <a:pt x="58" y="0"/>
                    <a:pt x="55" y="2"/>
                    <a:pt x="56" y="4"/>
                  </a:cubicBezTo>
                  <a:cubicBezTo>
                    <a:pt x="65" y="17"/>
                    <a:pt x="58" y="17"/>
                    <a:pt x="60" y="28"/>
                  </a:cubicBezTo>
                  <a:cubicBezTo>
                    <a:pt x="68" y="61"/>
                    <a:pt x="72" y="95"/>
                    <a:pt x="72" y="129"/>
                  </a:cubicBezTo>
                  <a:cubicBezTo>
                    <a:pt x="69" y="177"/>
                    <a:pt x="72" y="224"/>
                    <a:pt x="65" y="271"/>
                  </a:cubicBezTo>
                  <a:cubicBezTo>
                    <a:pt x="54" y="334"/>
                    <a:pt x="32" y="394"/>
                    <a:pt x="0" y="4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7"/>
            <p:cNvSpPr/>
            <p:nvPr/>
          </p:nvSpPr>
          <p:spPr>
            <a:xfrm>
              <a:off x="8211600" y="3126600"/>
              <a:ext cx="37800" cy="172800"/>
            </a:xfrm>
            <a:custGeom>
              <a:avLst/>
              <a:gdLst/>
              <a:ahLst/>
              <a:cxnLst/>
              <a:rect l="l" t="t" r="r" b="b"/>
              <a:pathLst>
                <a:path w="105" h="480" extrusionOk="0">
                  <a:moveTo>
                    <a:pt x="71" y="317"/>
                  </a:moveTo>
                  <a:cubicBezTo>
                    <a:pt x="65" y="336"/>
                    <a:pt x="58" y="355"/>
                    <a:pt x="49" y="374"/>
                  </a:cubicBezTo>
                  <a:cubicBezTo>
                    <a:pt x="35" y="407"/>
                    <a:pt x="15" y="439"/>
                    <a:pt x="1" y="472"/>
                  </a:cubicBezTo>
                  <a:cubicBezTo>
                    <a:pt x="0" y="475"/>
                    <a:pt x="4" y="479"/>
                    <a:pt x="7" y="476"/>
                  </a:cubicBezTo>
                  <a:cubicBezTo>
                    <a:pt x="22" y="461"/>
                    <a:pt x="28" y="461"/>
                    <a:pt x="39" y="443"/>
                  </a:cubicBezTo>
                  <a:cubicBezTo>
                    <a:pt x="52" y="418"/>
                    <a:pt x="63" y="392"/>
                    <a:pt x="71" y="365"/>
                  </a:cubicBezTo>
                  <a:cubicBezTo>
                    <a:pt x="83" y="338"/>
                    <a:pt x="91" y="310"/>
                    <a:pt x="95" y="282"/>
                  </a:cubicBezTo>
                  <a:cubicBezTo>
                    <a:pt x="104" y="189"/>
                    <a:pt x="87" y="94"/>
                    <a:pt x="80" y="1"/>
                  </a:cubicBezTo>
                  <a:cubicBezTo>
                    <a:pt x="80" y="0"/>
                    <a:pt x="76" y="0"/>
                    <a:pt x="76" y="1"/>
                  </a:cubicBezTo>
                  <a:cubicBezTo>
                    <a:pt x="76" y="7"/>
                    <a:pt x="76" y="12"/>
                    <a:pt x="76" y="18"/>
                  </a:cubicBezTo>
                  <a:cubicBezTo>
                    <a:pt x="76" y="58"/>
                    <a:pt x="78" y="99"/>
                    <a:pt x="83" y="139"/>
                  </a:cubicBezTo>
                  <a:cubicBezTo>
                    <a:pt x="83" y="147"/>
                    <a:pt x="84" y="155"/>
                    <a:pt x="84" y="163"/>
                  </a:cubicBezTo>
                  <a:cubicBezTo>
                    <a:pt x="84" y="175"/>
                    <a:pt x="83" y="186"/>
                    <a:pt x="82" y="198"/>
                  </a:cubicBezTo>
                  <a:cubicBezTo>
                    <a:pt x="82" y="216"/>
                    <a:pt x="87" y="268"/>
                    <a:pt x="76" y="282"/>
                  </a:cubicBezTo>
                  <a:cubicBezTo>
                    <a:pt x="73" y="293"/>
                    <a:pt x="71" y="305"/>
                    <a:pt x="71" y="3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7"/>
            <p:cNvSpPr/>
            <p:nvPr/>
          </p:nvSpPr>
          <p:spPr>
            <a:xfrm>
              <a:off x="8205120" y="3161880"/>
              <a:ext cx="31680" cy="88920"/>
            </a:xfrm>
            <a:custGeom>
              <a:avLst/>
              <a:gdLst/>
              <a:ahLst/>
              <a:cxnLst/>
              <a:rect l="l" t="t" r="r" b="b"/>
              <a:pathLst>
                <a:path w="88" h="247" extrusionOk="0">
                  <a:moveTo>
                    <a:pt x="75" y="3"/>
                  </a:moveTo>
                  <a:cubicBezTo>
                    <a:pt x="76" y="9"/>
                    <a:pt x="76" y="16"/>
                    <a:pt x="76" y="22"/>
                  </a:cubicBezTo>
                  <a:cubicBezTo>
                    <a:pt x="76" y="53"/>
                    <a:pt x="73" y="84"/>
                    <a:pt x="67" y="114"/>
                  </a:cubicBezTo>
                  <a:cubicBezTo>
                    <a:pt x="61" y="142"/>
                    <a:pt x="32" y="226"/>
                    <a:pt x="2" y="241"/>
                  </a:cubicBezTo>
                  <a:cubicBezTo>
                    <a:pt x="0" y="243"/>
                    <a:pt x="2" y="246"/>
                    <a:pt x="4" y="246"/>
                  </a:cubicBezTo>
                  <a:cubicBezTo>
                    <a:pt x="39" y="243"/>
                    <a:pt x="58" y="175"/>
                    <a:pt x="69" y="148"/>
                  </a:cubicBezTo>
                  <a:cubicBezTo>
                    <a:pt x="87" y="101"/>
                    <a:pt x="80" y="52"/>
                    <a:pt x="79" y="3"/>
                  </a:cubicBezTo>
                  <a:cubicBezTo>
                    <a:pt x="80" y="0"/>
                    <a:pt x="75" y="0"/>
                    <a:pt x="7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7"/>
            <p:cNvSpPr/>
            <p:nvPr/>
          </p:nvSpPr>
          <p:spPr>
            <a:xfrm>
              <a:off x="8192880" y="3159720"/>
              <a:ext cx="35640" cy="74880"/>
            </a:xfrm>
            <a:custGeom>
              <a:avLst/>
              <a:gdLst/>
              <a:ahLst/>
              <a:cxnLst/>
              <a:rect l="l" t="t" r="r" b="b"/>
              <a:pathLst>
                <a:path w="99" h="208" extrusionOk="0">
                  <a:moveTo>
                    <a:pt x="2" y="207"/>
                  </a:moveTo>
                  <a:cubicBezTo>
                    <a:pt x="27" y="206"/>
                    <a:pt x="46" y="161"/>
                    <a:pt x="57" y="143"/>
                  </a:cubicBezTo>
                  <a:cubicBezTo>
                    <a:pt x="59" y="140"/>
                    <a:pt x="61" y="137"/>
                    <a:pt x="63" y="134"/>
                  </a:cubicBezTo>
                  <a:cubicBezTo>
                    <a:pt x="86" y="94"/>
                    <a:pt x="98" y="49"/>
                    <a:pt x="98" y="3"/>
                  </a:cubicBezTo>
                  <a:cubicBezTo>
                    <a:pt x="98" y="0"/>
                    <a:pt x="93" y="0"/>
                    <a:pt x="93" y="3"/>
                  </a:cubicBezTo>
                  <a:cubicBezTo>
                    <a:pt x="88" y="45"/>
                    <a:pt x="75" y="84"/>
                    <a:pt x="54" y="120"/>
                  </a:cubicBezTo>
                  <a:cubicBezTo>
                    <a:pt x="51" y="126"/>
                    <a:pt x="48" y="132"/>
                    <a:pt x="44" y="137"/>
                  </a:cubicBezTo>
                  <a:cubicBezTo>
                    <a:pt x="32" y="157"/>
                    <a:pt x="24" y="192"/>
                    <a:pt x="1" y="203"/>
                  </a:cubicBezTo>
                  <a:cubicBezTo>
                    <a:pt x="1" y="204"/>
                    <a:pt x="1" y="204"/>
                    <a:pt x="1" y="204"/>
                  </a:cubicBezTo>
                  <a:cubicBezTo>
                    <a:pt x="0" y="204"/>
                    <a:pt x="0" y="205"/>
                    <a:pt x="0" y="205"/>
                  </a:cubicBezTo>
                  <a:cubicBezTo>
                    <a:pt x="0" y="206"/>
                    <a:pt x="0" y="206"/>
                    <a:pt x="1" y="206"/>
                  </a:cubicBezTo>
                  <a:cubicBezTo>
                    <a:pt x="2" y="207"/>
                    <a:pt x="1" y="207"/>
                    <a:pt x="1" y="207"/>
                  </a:cubicBezTo>
                  <a:cubicBezTo>
                    <a:pt x="2" y="207"/>
                    <a:pt x="2" y="207"/>
                    <a:pt x="2" y="20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7"/>
            <p:cNvSpPr/>
            <p:nvPr/>
          </p:nvSpPr>
          <p:spPr>
            <a:xfrm>
              <a:off x="8194320" y="3166560"/>
              <a:ext cx="29520" cy="42480"/>
            </a:xfrm>
            <a:custGeom>
              <a:avLst/>
              <a:gdLst/>
              <a:ahLst/>
              <a:cxnLst/>
              <a:rect l="l" t="t" r="r" b="b"/>
              <a:pathLst>
                <a:path w="82" h="118" extrusionOk="0">
                  <a:moveTo>
                    <a:pt x="5" y="114"/>
                  </a:moveTo>
                  <a:cubicBezTo>
                    <a:pt x="13" y="105"/>
                    <a:pt x="26" y="100"/>
                    <a:pt x="32" y="89"/>
                  </a:cubicBezTo>
                  <a:cubicBezTo>
                    <a:pt x="40" y="75"/>
                    <a:pt x="52" y="64"/>
                    <a:pt x="60" y="50"/>
                  </a:cubicBezTo>
                  <a:cubicBezTo>
                    <a:pt x="65" y="41"/>
                    <a:pt x="65" y="33"/>
                    <a:pt x="73" y="26"/>
                  </a:cubicBezTo>
                  <a:cubicBezTo>
                    <a:pt x="81" y="19"/>
                    <a:pt x="76" y="11"/>
                    <a:pt x="75" y="5"/>
                  </a:cubicBezTo>
                  <a:cubicBezTo>
                    <a:pt x="75" y="0"/>
                    <a:pt x="69" y="2"/>
                    <a:pt x="69" y="5"/>
                  </a:cubicBezTo>
                  <a:cubicBezTo>
                    <a:pt x="69" y="16"/>
                    <a:pt x="63" y="20"/>
                    <a:pt x="58" y="28"/>
                  </a:cubicBezTo>
                  <a:cubicBezTo>
                    <a:pt x="57" y="32"/>
                    <a:pt x="55" y="35"/>
                    <a:pt x="53" y="38"/>
                  </a:cubicBezTo>
                  <a:cubicBezTo>
                    <a:pt x="47" y="48"/>
                    <a:pt x="41" y="57"/>
                    <a:pt x="34" y="65"/>
                  </a:cubicBezTo>
                  <a:cubicBezTo>
                    <a:pt x="24" y="74"/>
                    <a:pt x="21" y="87"/>
                    <a:pt x="11" y="96"/>
                  </a:cubicBezTo>
                  <a:cubicBezTo>
                    <a:pt x="8" y="99"/>
                    <a:pt x="6" y="102"/>
                    <a:pt x="4" y="105"/>
                  </a:cubicBezTo>
                  <a:cubicBezTo>
                    <a:pt x="2" y="107"/>
                    <a:pt x="2" y="109"/>
                    <a:pt x="1" y="111"/>
                  </a:cubicBezTo>
                  <a:cubicBezTo>
                    <a:pt x="0" y="114"/>
                    <a:pt x="3" y="117"/>
                    <a:pt x="5" y="1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7"/>
            <p:cNvSpPr/>
            <p:nvPr/>
          </p:nvSpPr>
          <p:spPr>
            <a:xfrm>
              <a:off x="8304120" y="3423600"/>
              <a:ext cx="16920" cy="54000"/>
            </a:xfrm>
            <a:custGeom>
              <a:avLst/>
              <a:gdLst/>
              <a:ahLst/>
              <a:cxnLst/>
              <a:rect l="l" t="t" r="r" b="b"/>
              <a:pathLst>
                <a:path w="47" h="150" extrusionOk="0">
                  <a:moveTo>
                    <a:pt x="4" y="148"/>
                  </a:moveTo>
                  <a:cubicBezTo>
                    <a:pt x="38" y="115"/>
                    <a:pt x="46" y="48"/>
                    <a:pt x="45" y="4"/>
                  </a:cubicBezTo>
                  <a:cubicBezTo>
                    <a:pt x="45" y="0"/>
                    <a:pt x="39" y="1"/>
                    <a:pt x="39" y="4"/>
                  </a:cubicBezTo>
                  <a:cubicBezTo>
                    <a:pt x="38" y="17"/>
                    <a:pt x="34" y="30"/>
                    <a:pt x="28" y="41"/>
                  </a:cubicBezTo>
                  <a:cubicBezTo>
                    <a:pt x="23" y="53"/>
                    <a:pt x="20" y="66"/>
                    <a:pt x="18" y="79"/>
                  </a:cubicBezTo>
                  <a:cubicBezTo>
                    <a:pt x="12" y="102"/>
                    <a:pt x="14" y="124"/>
                    <a:pt x="1" y="145"/>
                  </a:cubicBezTo>
                  <a:cubicBezTo>
                    <a:pt x="0" y="147"/>
                    <a:pt x="3" y="149"/>
                    <a:pt x="4" y="1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7"/>
            <p:cNvSpPr/>
            <p:nvPr/>
          </p:nvSpPr>
          <p:spPr>
            <a:xfrm>
              <a:off x="8225640" y="3523320"/>
              <a:ext cx="67680" cy="150840"/>
            </a:xfrm>
            <a:custGeom>
              <a:avLst/>
              <a:gdLst/>
              <a:ahLst/>
              <a:cxnLst/>
              <a:rect l="l" t="t" r="r" b="b"/>
              <a:pathLst>
                <a:path w="188" h="419" extrusionOk="0">
                  <a:moveTo>
                    <a:pt x="186" y="1"/>
                  </a:moveTo>
                  <a:cubicBezTo>
                    <a:pt x="169" y="18"/>
                    <a:pt x="164" y="44"/>
                    <a:pt x="155" y="66"/>
                  </a:cubicBezTo>
                  <a:cubicBezTo>
                    <a:pt x="138" y="108"/>
                    <a:pt x="133" y="155"/>
                    <a:pt x="114" y="198"/>
                  </a:cubicBezTo>
                  <a:cubicBezTo>
                    <a:pt x="96" y="241"/>
                    <a:pt x="67" y="277"/>
                    <a:pt x="49" y="318"/>
                  </a:cubicBezTo>
                  <a:cubicBezTo>
                    <a:pt x="36" y="346"/>
                    <a:pt x="26" y="391"/>
                    <a:pt x="3" y="412"/>
                  </a:cubicBezTo>
                  <a:cubicBezTo>
                    <a:pt x="0" y="414"/>
                    <a:pt x="3" y="418"/>
                    <a:pt x="6" y="417"/>
                  </a:cubicBezTo>
                  <a:cubicBezTo>
                    <a:pt x="18" y="410"/>
                    <a:pt x="28" y="399"/>
                    <a:pt x="35" y="387"/>
                  </a:cubicBezTo>
                  <a:cubicBezTo>
                    <a:pt x="38" y="382"/>
                    <a:pt x="41" y="377"/>
                    <a:pt x="42" y="371"/>
                  </a:cubicBezTo>
                  <a:cubicBezTo>
                    <a:pt x="61" y="324"/>
                    <a:pt x="84" y="278"/>
                    <a:pt x="106" y="233"/>
                  </a:cubicBezTo>
                  <a:cubicBezTo>
                    <a:pt x="123" y="200"/>
                    <a:pt x="137" y="165"/>
                    <a:pt x="146" y="129"/>
                  </a:cubicBezTo>
                  <a:cubicBezTo>
                    <a:pt x="154" y="92"/>
                    <a:pt x="159" y="30"/>
                    <a:pt x="187" y="2"/>
                  </a:cubicBezTo>
                  <a:cubicBezTo>
                    <a:pt x="187" y="1"/>
                    <a:pt x="186" y="0"/>
                    <a:pt x="18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7"/>
            <p:cNvSpPr/>
            <p:nvPr/>
          </p:nvSpPr>
          <p:spPr>
            <a:xfrm>
              <a:off x="8987040" y="3583440"/>
              <a:ext cx="64440" cy="20160"/>
            </a:xfrm>
            <a:custGeom>
              <a:avLst/>
              <a:gdLst/>
              <a:ahLst/>
              <a:cxnLst/>
              <a:rect l="l" t="t" r="r" b="b"/>
              <a:pathLst>
                <a:path w="179" h="56" extrusionOk="0">
                  <a:moveTo>
                    <a:pt x="176" y="43"/>
                  </a:moveTo>
                  <a:cubicBezTo>
                    <a:pt x="125" y="23"/>
                    <a:pt x="47" y="0"/>
                    <a:pt x="1" y="43"/>
                  </a:cubicBezTo>
                  <a:cubicBezTo>
                    <a:pt x="1" y="43"/>
                    <a:pt x="0" y="43"/>
                    <a:pt x="0" y="44"/>
                  </a:cubicBezTo>
                  <a:lnTo>
                    <a:pt x="0" y="45"/>
                  </a:lnTo>
                  <a:cubicBezTo>
                    <a:pt x="0" y="46"/>
                    <a:pt x="0" y="47"/>
                    <a:pt x="0" y="47"/>
                  </a:cubicBezTo>
                  <a:cubicBezTo>
                    <a:pt x="1" y="48"/>
                    <a:pt x="1" y="48"/>
                    <a:pt x="1" y="48"/>
                  </a:cubicBezTo>
                  <a:cubicBezTo>
                    <a:pt x="2" y="48"/>
                    <a:pt x="2" y="48"/>
                    <a:pt x="3" y="48"/>
                  </a:cubicBezTo>
                  <a:cubicBezTo>
                    <a:pt x="4" y="48"/>
                    <a:pt x="4" y="48"/>
                    <a:pt x="5" y="48"/>
                  </a:cubicBezTo>
                  <a:cubicBezTo>
                    <a:pt x="28" y="30"/>
                    <a:pt x="72" y="31"/>
                    <a:pt x="98" y="35"/>
                  </a:cubicBezTo>
                  <a:cubicBezTo>
                    <a:pt x="125" y="40"/>
                    <a:pt x="148" y="55"/>
                    <a:pt x="176" y="49"/>
                  </a:cubicBezTo>
                  <a:lnTo>
                    <a:pt x="177" y="48"/>
                  </a:lnTo>
                  <a:cubicBezTo>
                    <a:pt x="177" y="47"/>
                    <a:pt x="178" y="46"/>
                    <a:pt x="178" y="46"/>
                  </a:cubicBezTo>
                  <a:cubicBezTo>
                    <a:pt x="178" y="45"/>
                    <a:pt x="177" y="44"/>
                    <a:pt x="177" y="44"/>
                  </a:cubicBezTo>
                  <a:cubicBezTo>
                    <a:pt x="177" y="43"/>
                    <a:pt x="177" y="43"/>
                    <a:pt x="176"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7"/>
            <p:cNvSpPr/>
            <p:nvPr/>
          </p:nvSpPr>
          <p:spPr>
            <a:xfrm>
              <a:off x="8990280" y="3610080"/>
              <a:ext cx="144000" cy="85680"/>
            </a:xfrm>
            <a:custGeom>
              <a:avLst/>
              <a:gdLst/>
              <a:ahLst/>
              <a:cxnLst/>
              <a:rect l="l" t="t" r="r" b="b"/>
              <a:pathLst>
                <a:path w="400" h="238" extrusionOk="0">
                  <a:moveTo>
                    <a:pt x="4" y="3"/>
                  </a:moveTo>
                  <a:cubicBezTo>
                    <a:pt x="3" y="3"/>
                    <a:pt x="3" y="3"/>
                    <a:pt x="2" y="3"/>
                  </a:cubicBezTo>
                  <a:lnTo>
                    <a:pt x="1" y="4"/>
                  </a:lnTo>
                  <a:cubicBezTo>
                    <a:pt x="1" y="5"/>
                    <a:pt x="0" y="5"/>
                    <a:pt x="0" y="6"/>
                  </a:cubicBezTo>
                  <a:cubicBezTo>
                    <a:pt x="0" y="7"/>
                    <a:pt x="1" y="7"/>
                    <a:pt x="1" y="8"/>
                  </a:cubicBezTo>
                  <a:lnTo>
                    <a:pt x="2" y="9"/>
                  </a:lnTo>
                  <a:cubicBezTo>
                    <a:pt x="3" y="9"/>
                    <a:pt x="3" y="9"/>
                    <a:pt x="4" y="9"/>
                  </a:cubicBezTo>
                  <a:cubicBezTo>
                    <a:pt x="24" y="11"/>
                    <a:pt x="45" y="12"/>
                    <a:pt x="65" y="12"/>
                  </a:cubicBezTo>
                  <a:cubicBezTo>
                    <a:pt x="70" y="12"/>
                    <a:pt x="76" y="12"/>
                    <a:pt x="81" y="12"/>
                  </a:cubicBezTo>
                  <a:cubicBezTo>
                    <a:pt x="107" y="13"/>
                    <a:pt x="133" y="19"/>
                    <a:pt x="157" y="29"/>
                  </a:cubicBezTo>
                  <a:cubicBezTo>
                    <a:pt x="182" y="36"/>
                    <a:pt x="202" y="58"/>
                    <a:pt x="224" y="76"/>
                  </a:cubicBezTo>
                  <a:cubicBezTo>
                    <a:pt x="218" y="73"/>
                    <a:pt x="211" y="71"/>
                    <a:pt x="204" y="71"/>
                  </a:cubicBezTo>
                  <a:cubicBezTo>
                    <a:pt x="196" y="71"/>
                    <a:pt x="189" y="73"/>
                    <a:pt x="183" y="76"/>
                  </a:cubicBezTo>
                  <a:cubicBezTo>
                    <a:pt x="182" y="76"/>
                    <a:pt x="182" y="77"/>
                    <a:pt x="181" y="78"/>
                  </a:cubicBezTo>
                  <a:cubicBezTo>
                    <a:pt x="181" y="78"/>
                    <a:pt x="181" y="79"/>
                    <a:pt x="181" y="80"/>
                  </a:cubicBezTo>
                  <a:cubicBezTo>
                    <a:pt x="190" y="111"/>
                    <a:pt x="252" y="134"/>
                    <a:pt x="278" y="149"/>
                  </a:cubicBezTo>
                  <a:cubicBezTo>
                    <a:pt x="302" y="166"/>
                    <a:pt x="325" y="183"/>
                    <a:pt x="347" y="202"/>
                  </a:cubicBezTo>
                  <a:cubicBezTo>
                    <a:pt x="361" y="213"/>
                    <a:pt x="373" y="232"/>
                    <a:pt x="391" y="237"/>
                  </a:cubicBezTo>
                  <a:cubicBezTo>
                    <a:pt x="394" y="237"/>
                    <a:pt x="399" y="234"/>
                    <a:pt x="395" y="230"/>
                  </a:cubicBezTo>
                  <a:cubicBezTo>
                    <a:pt x="381" y="213"/>
                    <a:pt x="366" y="196"/>
                    <a:pt x="350" y="181"/>
                  </a:cubicBezTo>
                  <a:cubicBezTo>
                    <a:pt x="329" y="165"/>
                    <a:pt x="311" y="147"/>
                    <a:pt x="288" y="133"/>
                  </a:cubicBezTo>
                  <a:cubicBezTo>
                    <a:pt x="265" y="119"/>
                    <a:pt x="244" y="109"/>
                    <a:pt x="223" y="97"/>
                  </a:cubicBezTo>
                  <a:cubicBezTo>
                    <a:pt x="214" y="92"/>
                    <a:pt x="205" y="87"/>
                    <a:pt x="196" y="82"/>
                  </a:cubicBezTo>
                  <a:lnTo>
                    <a:pt x="223" y="80"/>
                  </a:lnTo>
                  <a:lnTo>
                    <a:pt x="233" y="83"/>
                  </a:lnTo>
                  <a:cubicBezTo>
                    <a:pt x="235" y="86"/>
                    <a:pt x="238" y="88"/>
                    <a:pt x="242" y="90"/>
                  </a:cubicBezTo>
                  <a:cubicBezTo>
                    <a:pt x="251" y="95"/>
                    <a:pt x="263" y="98"/>
                    <a:pt x="274" y="98"/>
                  </a:cubicBezTo>
                  <a:cubicBezTo>
                    <a:pt x="277" y="98"/>
                    <a:pt x="279" y="93"/>
                    <a:pt x="275" y="92"/>
                  </a:cubicBezTo>
                  <a:cubicBezTo>
                    <a:pt x="235" y="80"/>
                    <a:pt x="213" y="34"/>
                    <a:pt x="171" y="21"/>
                  </a:cubicBezTo>
                  <a:cubicBezTo>
                    <a:pt x="130" y="7"/>
                    <a:pt x="88" y="0"/>
                    <a:pt x="45" y="0"/>
                  </a:cubicBezTo>
                  <a:cubicBezTo>
                    <a:pt x="31" y="0"/>
                    <a:pt x="17" y="1"/>
                    <a:pt x="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7"/>
            <p:cNvSpPr/>
            <p:nvPr/>
          </p:nvSpPr>
          <p:spPr>
            <a:xfrm>
              <a:off x="9049320" y="3657600"/>
              <a:ext cx="107280" cy="73440"/>
            </a:xfrm>
            <a:custGeom>
              <a:avLst/>
              <a:gdLst/>
              <a:ahLst/>
              <a:cxnLst/>
              <a:rect l="l" t="t" r="r" b="b"/>
              <a:pathLst>
                <a:path w="298" h="204" extrusionOk="0">
                  <a:moveTo>
                    <a:pt x="199" y="105"/>
                  </a:moveTo>
                  <a:cubicBezTo>
                    <a:pt x="208" y="116"/>
                    <a:pt x="217" y="128"/>
                    <a:pt x="225" y="139"/>
                  </a:cubicBezTo>
                  <a:cubicBezTo>
                    <a:pt x="244" y="162"/>
                    <a:pt x="266" y="183"/>
                    <a:pt x="289" y="201"/>
                  </a:cubicBezTo>
                  <a:cubicBezTo>
                    <a:pt x="292" y="203"/>
                    <a:pt x="297" y="201"/>
                    <a:pt x="295" y="196"/>
                  </a:cubicBezTo>
                  <a:cubicBezTo>
                    <a:pt x="273" y="162"/>
                    <a:pt x="242" y="140"/>
                    <a:pt x="216" y="109"/>
                  </a:cubicBezTo>
                  <a:cubicBezTo>
                    <a:pt x="204" y="94"/>
                    <a:pt x="189" y="81"/>
                    <a:pt x="173" y="71"/>
                  </a:cubicBezTo>
                  <a:cubicBezTo>
                    <a:pt x="167" y="68"/>
                    <a:pt x="161" y="65"/>
                    <a:pt x="155" y="62"/>
                  </a:cubicBezTo>
                  <a:cubicBezTo>
                    <a:pt x="109" y="43"/>
                    <a:pt x="41" y="31"/>
                    <a:pt x="2" y="0"/>
                  </a:cubicBezTo>
                  <a:lnTo>
                    <a:pt x="1" y="0"/>
                  </a:lnTo>
                  <a:cubicBezTo>
                    <a:pt x="0" y="0"/>
                    <a:pt x="0" y="1"/>
                    <a:pt x="0" y="1"/>
                  </a:cubicBezTo>
                  <a:lnTo>
                    <a:pt x="0" y="2"/>
                  </a:lnTo>
                  <a:lnTo>
                    <a:pt x="0" y="3"/>
                  </a:lnTo>
                  <a:cubicBezTo>
                    <a:pt x="30" y="30"/>
                    <a:pt x="81" y="46"/>
                    <a:pt x="118" y="60"/>
                  </a:cubicBezTo>
                  <a:cubicBezTo>
                    <a:pt x="151" y="73"/>
                    <a:pt x="175" y="77"/>
                    <a:pt x="199" y="1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7"/>
            <p:cNvSpPr/>
            <p:nvPr/>
          </p:nvSpPr>
          <p:spPr>
            <a:xfrm>
              <a:off x="9074160" y="3694680"/>
              <a:ext cx="93240" cy="62280"/>
            </a:xfrm>
            <a:custGeom>
              <a:avLst/>
              <a:gdLst/>
              <a:ahLst/>
              <a:cxnLst/>
              <a:rect l="l" t="t" r="r" b="b"/>
              <a:pathLst>
                <a:path w="259" h="173" extrusionOk="0">
                  <a:moveTo>
                    <a:pt x="1" y="4"/>
                  </a:moveTo>
                  <a:cubicBezTo>
                    <a:pt x="34" y="12"/>
                    <a:pt x="67" y="24"/>
                    <a:pt x="97" y="42"/>
                  </a:cubicBezTo>
                  <a:cubicBezTo>
                    <a:pt x="108" y="48"/>
                    <a:pt x="119" y="55"/>
                    <a:pt x="129" y="63"/>
                  </a:cubicBezTo>
                  <a:cubicBezTo>
                    <a:pt x="173" y="92"/>
                    <a:pt x="214" y="128"/>
                    <a:pt x="249" y="168"/>
                  </a:cubicBezTo>
                  <a:cubicBezTo>
                    <a:pt x="253" y="172"/>
                    <a:pt x="258" y="166"/>
                    <a:pt x="256" y="162"/>
                  </a:cubicBezTo>
                  <a:cubicBezTo>
                    <a:pt x="248" y="145"/>
                    <a:pt x="234" y="138"/>
                    <a:pt x="221" y="124"/>
                  </a:cubicBezTo>
                  <a:cubicBezTo>
                    <a:pt x="203" y="104"/>
                    <a:pt x="182" y="86"/>
                    <a:pt x="158" y="72"/>
                  </a:cubicBezTo>
                  <a:cubicBezTo>
                    <a:pt x="112" y="41"/>
                    <a:pt x="59" y="5"/>
                    <a:pt x="1" y="0"/>
                  </a:cubicBezTo>
                  <a:cubicBezTo>
                    <a:pt x="0" y="0"/>
                    <a:pt x="0" y="4"/>
                    <a:pt x="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7"/>
            <p:cNvSpPr/>
            <p:nvPr/>
          </p:nvSpPr>
          <p:spPr>
            <a:xfrm>
              <a:off x="9066960" y="3605040"/>
              <a:ext cx="222840" cy="122040"/>
            </a:xfrm>
            <a:custGeom>
              <a:avLst/>
              <a:gdLst/>
              <a:ahLst/>
              <a:cxnLst/>
              <a:rect l="l" t="t" r="r" b="b"/>
              <a:pathLst>
                <a:path w="619" h="339" extrusionOk="0">
                  <a:moveTo>
                    <a:pt x="2" y="3"/>
                  </a:moveTo>
                  <a:cubicBezTo>
                    <a:pt x="1" y="3"/>
                    <a:pt x="1" y="3"/>
                    <a:pt x="1" y="3"/>
                  </a:cubicBezTo>
                  <a:lnTo>
                    <a:pt x="0" y="3"/>
                  </a:lnTo>
                  <a:cubicBezTo>
                    <a:pt x="0" y="4"/>
                    <a:pt x="0" y="4"/>
                    <a:pt x="0" y="4"/>
                  </a:cubicBezTo>
                  <a:lnTo>
                    <a:pt x="0" y="5"/>
                  </a:lnTo>
                  <a:cubicBezTo>
                    <a:pt x="0" y="5"/>
                    <a:pt x="1" y="5"/>
                    <a:pt x="1" y="6"/>
                  </a:cubicBezTo>
                  <a:lnTo>
                    <a:pt x="2" y="6"/>
                  </a:lnTo>
                  <a:cubicBezTo>
                    <a:pt x="50" y="10"/>
                    <a:pt x="105" y="8"/>
                    <a:pt x="152" y="24"/>
                  </a:cubicBezTo>
                  <a:cubicBezTo>
                    <a:pt x="182" y="37"/>
                    <a:pt x="211" y="50"/>
                    <a:pt x="239" y="66"/>
                  </a:cubicBezTo>
                  <a:cubicBezTo>
                    <a:pt x="271" y="81"/>
                    <a:pt x="305" y="89"/>
                    <a:pt x="336" y="108"/>
                  </a:cubicBezTo>
                  <a:cubicBezTo>
                    <a:pt x="385" y="139"/>
                    <a:pt x="432" y="173"/>
                    <a:pt x="483" y="203"/>
                  </a:cubicBezTo>
                  <a:cubicBezTo>
                    <a:pt x="533" y="232"/>
                    <a:pt x="569" y="298"/>
                    <a:pt x="614" y="337"/>
                  </a:cubicBezTo>
                  <a:lnTo>
                    <a:pt x="615" y="337"/>
                  </a:lnTo>
                  <a:cubicBezTo>
                    <a:pt x="615" y="337"/>
                    <a:pt x="615" y="338"/>
                    <a:pt x="616" y="338"/>
                  </a:cubicBezTo>
                  <a:cubicBezTo>
                    <a:pt x="616" y="338"/>
                    <a:pt x="616" y="337"/>
                    <a:pt x="617" y="337"/>
                  </a:cubicBezTo>
                  <a:lnTo>
                    <a:pt x="618" y="336"/>
                  </a:lnTo>
                  <a:lnTo>
                    <a:pt x="618" y="335"/>
                  </a:lnTo>
                  <a:lnTo>
                    <a:pt x="618" y="334"/>
                  </a:lnTo>
                  <a:lnTo>
                    <a:pt x="617" y="334"/>
                  </a:lnTo>
                  <a:cubicBezTo>
                    <a:pt x="582" y="289"/>
                    <a:pt x="545" y="235"/>
                    <a:pt x="498" y="201"/>
                  </a:cubicBezTo>
                  <a:cubicBezTo>
                    <a:pt x="454" y="170"/>
                    <a:pt x="411" y="139"/>
                    <a:pt x="366" y="111"/>
                  </a:cubicBezTo>
                  <a:cubicBezTo>
                    <a:pt x="312" y="81"/>
                    <a:pt x="257" y="56"/>
                    <a:pt x="199" y="34"/>
                  </a:cubicBezTo>
                  <a:cubicBezTo>
                    <a:pt x="151" y="12"/>
                    <a:pt x="98" y="0"/>
                    <a:pt x="44" y="0"/>
                  </a:cubicBezTo>
                  <a:cubicBezTo>
                    <a:pt x="30" y="0"/>
                    <a:pt x="16" y="1"/>
                    <a:pt x="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7"/>
            <p:cNvSpPr/>
            <p:nvPr/>
          </p:nvSpPr>
          <p:spPr>
            <a:xfrm>
              <a:off x="9063000" y="3611520"/>
              <a:ext cx="142560" cy="107280"/>
            </a:xfrm>
            <a:custGeom>
              <a:avLst/>
              <a:gdLst/>
              <a:ahLst/>
              <a:cxnLst/>
              <a:rect l="l" t="t" r="r" b="b"/>
              <a:pathLst>
                <a:path w="396" h="298" extrusionOk="0">
                  <a:moveTo>
                    <a:pt x="1" y="4"/>
                  </a:moveTo>
                  <a:cubicBezTo>
                    <a:pt x="27" y="58"/>
                    <a:pt x="93" y="72"/>
                    <a:pt x="131" y="115"/>
                  </a:cubicBezTo>
                  <a:cubicBezTo>
                    <a:pt x="148" y="133"/>
                    <a:pt x="193" y="160"/>
                    <a:pt x="218" y="152"/>
                  </a:cubicBezTo>
                  <a:cubicBezTo>
                    <a:pt x="219" y="152"/>
                    <a:pt x="219" y="152"/>
                    <a:pt x="219" y="152"/>
                  </a:cubicBezTo>
                  <a:cubicBezTo>
                    <a:pt x="220" y="152"/>
                    <a:pt x="221" y="151"/>
                    <a:pt x="221" y="150"/>
                  </a:cubicBezTo>
                  <a:cubicBezTo>
                    <a:pt x="221" y="149"/>
                    <a:pt x="222" y="148"/>
                    <a:pt x="222" y="148"/>
                  </a:cubicBezTo>
                  <a:cubicBezTo>
                    <a:pt x="222" y="147"/>
                    <a:pt x="222" y="147"/>
                    <a:pt x="222" y="147"/>
                  </a:cubicBezTo>
                  <a:cubicBezTo>
                    <a:pt x="222" y="134"/>
                    <a:pt x="209" y="127"/>
                    <a:pt x="209" y="113"/>
                  </a:cubicBezTo>
                  <a:cubicBezTo>
                    <a:pt x="209" y="112"/>
                    <a:pt x="210" y="111"/>
                    <a:pt x="210" y="110"/>
                  </a:cubicBezTo>
                  <a:cubicBezTo>
                    <a:pt x="210" y="108"/>
                    <a:pt x="209" y="106"/>
                    <a:pt x="208" y="103"/>
                  </a:cubicBezTo>
                  <a:cubicBezTo>
                    <a:pt x="215" y="115"/>
                    <a:pt x="225" y="124"/>
                    <a:pt x="235" y="132"/>
                  </a:cubicBezTo>
                  <a:cubicBezTo>
                    <a:pt x="266" y="158"/>
                    <a:pt x="295" y="186"/>
                    <a:pt x="322" y="215"/>
                  </a:cubicBezTo>
                  <a:cubicBezTo>
                    <a:pt x="343" y="238"/>
                    <a:pt x="377" y="264"/>
                    <a:pt x="388" y="294"/>
                  </a:cubicBezTo>
                  <a:cubicBezTo>
                    <a:pt x="390" y="297"/>
                    <a:pt x="395" y="297"/>
                    <a:pt x="395" y="294"/>
                  </a:cubicBezTo>
                  <a:cubicBezTo>
                    <a:pt x="392" y="264"/>
                    <a:pt x="365" y="243"/>
                    <a:pt x="346" y="220"/>
                  </a:cubicBezTo>
                  <a:cubicBezTo>
                    <a:pt x="306" y="169"/>
                    <a:pt x="257" y="125"/>
                    <a:pt x="202" y="90"/>
                  </a:cubicBezTo>
                  <a:cubicBezTo>
                    <a:pt x="198" y="88"/>
                    <a:pt x="193" y="93"/>
                    <a:pt x="195" y="97"/>
                  </a:cubicBezTo>
                  <a:cubicBezTo>
                    <a:pt x="201" y="108"/>
                    <a:pt x="198" y="119"/>
                    <a:pt x="203" y="131"/>
                  </a:cubicBezTo>
                  <a:cubicBezTo>
                    <a:pt x="216" y="160"/>
                    <a:pt x="133" y="102"/>
                    <a:pt x="130" y="99"/>
                  </a:cubicBezTo>
                  <a:cubicBezTo>
                    <a:pt x="94" y="58"/>
                    <a:pt x="39" y="45"/>
                    <a:pt x="5" y="3"/>
                  </a:cubicBezTo>
                  <a:cubicBezTo>
                    <a:pt x="3" y="0"/>
                    <a:pt x="0" y="2"/>
                    <a:pt x="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7"/>
            <p:cNvSpPr/>
            <p:nvPr/>
          </p:nvSpPr>
          <p:spPr>
            <a:xfrm>
              <a:off x="9160920" y="3600720"/>
              <a:ext cx="140400" cy="96120"/>
            </a:xfrm>
            <a:custGeom>
              <a:avLst/>
              <a:gdLst/>
              <a:ahLst/>
              <a:cxnLst/>
              <a:rect l="l" t="t" r="r" b="b"/>
              <a:pathLst>
                <a:path w="390" h="267" extrusionOk="0">
                  <a:moveTo>
                    <a:pt x="259" y="138"/>
                  </a:moveTo>
                  <a:cubicBezTo>
                    <a:pt x="232" y="106"/>
                    <a:pt x="197" y="57"/>
                    <a:pt x="157" y="41"/>
                  </a:cubicBezTo>
                  <a:cubicBezTo>
                    <a:pt x="131" y="31"/>
                    <a:pt x="118" y="17"/>
                    <a:pt x="90" y="13"/>
                  </a:cubicBezTo>
                  <a:cubicBezTo>
                    <a:pt x="62" y="8"/>
                    <a:pt x="32" y="3"/>
                    <a:pt x="1" y="0"/>
                  </a:cubicBezTo>
                  <a:cubicBezTo>
                    <a:pt x="1" y="1"/>
                    <a:pt x="0" y="1"/>
                    <a:pt x="0" y="1"/>
                  </a:cubicBezTo>
                  <a:cubicBezTo>
                    <a:pt x="0" y="2"/>
                    <a:pt x="0" y="2"/>
                    <a:pt x="0" y="2"/>
                  </a:cubicBezTo>
                  <a:cubicBezTo>
                    <a:pt x="0" y="3"/>
                    <a:pt x="0" y="3"/>
                    <a:pt x="0" y="3"/>
                  </a:cubicBezTo>
                  <a:cubicBezTo>
                    <a:pt x="0" y="4"/>
                    <a:pt x="1" y="4"/>
                    <a:pt x="1" y="4"/>
                  </a:cubicBezTo>
                  <a:cubicBezTo>
                    <a:pt x="41" y="13"/>
                    <a:pt x="100" y="11"/>
                    <a:pt x="131" y="41"/>
                  </a:cubicBezTo>
                  <a:cubicBezTo>
                    <a:pt x="148" y="58"/>
                    <a:pt x="175" y="66"/>
                    <a:pt x="193" y="83"/>
                  </a:cubicBezTo>
                  <a:cubicBezTo>
                    <a:pt x="213" y="104"/>
                    <a:pt x="233" y="123"/>
                    <a:pt x="255" y="141"/>
                  </a:cubicBezTo>
                  <a:cubicBezTo>
                    <a:pt x="231" y="127"/>
                    <a:pt x="204" y="116"/>
                    <a:pt x="177" y="107"/>
                  </a:cubicBezTo>
                  <a:cubicBezTo>
                    <a:pt x="151" y="96"/>
                    <a:pt x="124" y="88"/>
                    <a:pt x="96" y="83"/>
                  </a:cubicBezTo>
                  <a:cubicBezTo>
                    <a:pt x="95" y="83"/>
                    <a:pt x="95" y="82"/>
                    <a:pt x="94" y="83"/>
                  </a:cubicBezTo>
                  <a:cubicBezTo>
                    <a:pt x="93" y="84"/>
                    <a:pt x="93" y="84"/>
                    <a:pt x="93" y="85"/>
                  </a:cubicBezTo>
                  <a:lnTo>
                    <a:pt x="93" y="86"/>
                  </a:lnTo>
                  <a:cubicBezTo>
                    <a:pt x="93" y="87"/>
                    <a:pt x="93" y="87"/>
                    <a:pt x="93" y="87"/>
                  </a:cubicBezTo>
                  <a:cubicBezTo>
                    <a:pt x="93" y="88"/>
                    <a:pt x="93" y="88"/>
                    <a:pt x="94" y="89"/>
                  </a:cubicBezTo>
                  <a:cubicBezTo>
                    <a:pt x="95" y="90"/>
                    <a:pt x="95" y="89"/>
                    <a:pt x="96" y="89"/>
                  </a:cubicBezTo>
                  <a:cubicBezTo>
                    <a:pt x="117" y="94"/>
                    <a:pt x="137" y="102"/>
                    <a:pt x="157" y="112"/>
                  </a:cubicBezTo>
                  <a:cubicBezTo>
                    <a:pt x="191" y="123"/>
                    <a:pt x="225" y="138"/>
                    <a:pt x="257" y="155"/>
                  </a:cubicBezTo>
                  <a:cubicBezTo>
                    <a:pt x="261" y="158"/>
                    <a:pt x="266" y="160"/>
                    <a:pt x="270" y="163"/>
                  </a:cubicBezTo>
                  <a:cubicBezTo>
                    <a:pt x="290" y="174"/>
                    <a:pt x="310" y="188"/>
                    <a:pt x="328" y="203"/>
                  </a:cubicBezTo>
                  <a:cubicBezTo>
                    <a:pt x="331" y="206"/>
                    <a:pt x="378" y="262"/>
                    <a:pt x="380" y="262"/>
                  </a:cubicBezTo>
                  <a:cubicBezTo>
                    <a:pt x="378" y="263"/>
                    <a:pt x="380" y="266"/>
                    <a:pt x="381" y="266"/>
                  </a:cubicBezTo>
                  <a:lnTo>
                    <a:pt x="385" y="266"/>
                  </a:lnTo>
                  <a:lnTo>
                    <a:pt x="386" y="266"/>
                  </a:lnTo>
                  <a:cubicBezTo>
                    <a:pt x="386" y="266"/>
                    <a:pt x="387" y="266"/>
                    <a:pt x="388" y="265"/>
                  </a:cubicBezTo>
                  <a:cubicBezTo>
                    <a:pt x="388" y="265"/>
                    <a:pt x="389" y="265"/>
                    <a:pt x="389" y="264"/>
                  </a:cubicBezTo>
                  <a:cubicBezTo>
                    <a:pt x="389" y="263"/>
                    <a:pt x="389" y="263"/>
                    <a:pt x="389" y="262"/>
                  </a:cubicBezTo>
                  <a:cubicBezTo>
                    <a:pt x="389" y="261"/>
                    <a:pt x="389" y="261"/>
                    <a:pt x="389" y="260"/>
                  </a:cubicBezTo>
                  <a:cubicBezTo>
                    <a:pt x="360" y="207"/>
                    <a:pt x="312" y="175"/>
                    <a:pt x="263" y="145"/>
                  </a:cubicBezTo>
                  <a:lnTo>
                    <a:pt x="258" y="142"/>
                  </a:lnTo>
                  <a:cubicBezTo>
                    <a:pt x="259" y="142"/>
                    <a:pt x="259" y="142"/>
                    <a:pt x="259" y="141"/>
                  </a:cubicBezTo>
                  <a:lnTo>
                    <a:pt x="259" y="140"/>
                  </a:lnTo>
                  <a:lnTo>
                    <a:pt x="259" y="139"/>
                  </a:lnTo>
                  <a:lnTo>
                    <a:pt x="259" y="1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7"/>
            <p:cNvSpPr/>
            <p:nvPr/>
          </p:nvSpPr>
          <p:spPr>
            <a:xfrm>
              <a:off x="9283320" y="3689640"/>
              <a:ext cx="62280" cy="129960"/>
            </a:xfrm>
            <a:custGeom>
              <a:avLst/>
              <a:gdLst/>
              <a:ahLst/>
              <a:cxnLst/>
              <a:rect l="l" t="t" r="r" b="b"/>
              <a:pathLst>
                <a:path w="173" h="361" extrusionOk="0">
                  <a:moveTo>
                    <a:pt x="46" y="36"/>
                  </a:moveTo>
                  <a:cubicBezTo>
                    <a:pt x="35" y="24"/>
                    <a:pt x="20" y="17"/>
                    <a:pt x="9" y="4"/>
                  </a:cubicBezTo>
                  <a:cubicBezTo>
                    <a:pt x="5" y="0"/>
                    <a:pt x="0" y="4"/>
                    <a:pt x="2" y="9"/>
                  </a:cubicBezTo>
                  <a:cubicBezTo>
                    <a:pt x="11" y="30"/>
                    <a:pt x="33" y="41"/>
                    <a:pt x="44" y="63"/>
                  </a:cubicBezTo>
                  <a:cubicBezTo>
                    <a:pt x="58" y="94"/>
                    <a:pt x="79" y="122"/>
                    <a:pt x="93" y="154"/>
                  </a:cubicBezTo>
                  <a:cubicBezTo>
                    <a:pt x="124" y="219"/>
                    <a:pt x="141" y="289"/>
                    <a:pt x="164" y="357"/>
                  </a:cubicBezTo>
                  <a:cubicBezTo>
                    <a:pt x="164" y="358"/>
                    <a:pt x="164" y="358"/>
                    <a:pt x="164" y="358"/>
                  </a:cubicBezTo>
                  <a:cubicBezTo>
                    <a:pt x="165" y="359"/>
                    <a:pt x="166" y="358"/>
                    <a:pt x="166" y="359"/>
                  </a:cubicBezTo>
                  <a:cubicBezTo>
                    <a:pt x="167" y="359"/>
                    <a:pt x="167" y="360"/>
                    <a:pt x="168" y="360"/>
                  </a:cubicBezTo>
                  <a:cubicBezTo>
                    <a:pt x="169" y="360"/>
                    <a:pt x="169" y="360"/>
                    <a:pt x="170" y="359"/>
                  </a:cubicBezTo>
                  <a:cubicBezTo>
                    <a:pt x="170" y="359"/>
                    <a:pt x="171" y="359"/>
                    <a:pt x="171" y="358"/>
                  </a:cubicBezTo>
                  <a:cubicBezTo>
                    <a:pt x="171" y="358"/>
                    <a:pt x="172" y="358"/>
                    <a:pt x="172" y="357"/>
                  </a:cubicBezTo>
                  <a:cubicBezTo>
                    <a:pt x="171" y="330"/>
                    <a:pt x="165" y="304"/>
                    <a:pt x="156" y="279"/>
                  </a:cubicBezTo>
                  <a:cubicBezTo>
                    <a:pt x="145" y="238"/>
                    <a:pt x="132" y="198"/>
                    <a:pt x="117" y="160"/>
                  </a:cubicBezTo>
                  <a:cubicBezTo>
                    <a:pt x="108" y="139"/>
                    <a:pt x="98" y="117"/>
                    <a:pt x="86" y="98"/>
                  </a:cubicBezTo>
                  <a:cubicBezTo>
                    <a:pt x="83" y="91"/>
                    <a:pt x="78" y="85"/>
                    <a:pt x="74" y="79"/>
                  </a:cubicBezTo>
                  <a:cubicBezTo>
                    <a:pt x="73" y="77"/>
                    <a:pt x="73" y="74"/>
                    <a:pt x="71" y="72"/>
                  </a:cubicBezTo>
                  <a:cubicBezTo>
                    <a:pt x="64" y="59"/>
                    <a:pt x="55" y="48"/>
                    <a:pt x="46"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7"/>
            <p:cNvSpPr/>
            <p:nvPr/>
          </p:nvSpPr>
          <p:spPr>
            <a:xfrm>
              <a:off x="9109800" y="3479040"/>
              <a:ext cx="431640" cy="399600"/>
            </a:xfrm>
            <a:custGeom>
              <a:avLst/>
              <a:gdLst/>
              <a:ahLst/>
              <a:cxnLst/>
              <a:rect l="l" t="t" r="r" b="b"/>
              <a:pathLst>
                <a:path w="1199" h="1110" extrusionOk="0">
                  <a:moveTo>
                    <a:pt x="1044" y="670"/>
                  </a:moveTo>
                  <a:cubicBezTo>
                    <a:pt x="985" y="532"/>
                    <a:pt x="878" y="414"/>
                    <a:pt x="771" y="313"/>
                  </a:cubicBezTo>
                  <a:cubicBezTo>
                    <a:pt x="746" y="287"/>
                    <a:pt x="718" y="263"/>
                    <a:pt x="689" y="241"/>
                  </a:cubicBezTo>
                  <a:cubicBezTo>
                    <a:pt x="661" y="220"/>
                    <a:pt x="630" y="201"/>
                    <a:pt x="601" y="183"/>
                  </a:cubicBezTo>
                  <a:cubicBezTo>
                    <a:pt x="570" y="168"/>
                    <a:pt x="537" y="158"/>
                    <a:pt x="503" y="153"/>
                  </a:cubicBezTo>
                  <a:cubicBezTo>
                    <a:pt x="459" y="144"/>
                    <a:pt x="415" y="133"/>
                    <a:pt x="371" y="124"/>
                  </a:cubicBezTo>
                  <a:cubicBezTo>
                    <a:pt x="335" y="119"/>
                    <a:pt x="299" y="116"/>
                    <a:pt x="262" y="116"/>
                  </a:cubicBezTo>
                  <a:cubicBezTo>
                    <a:pt x="259" y="116"/>
                    <a:pt x="256" y="116"/>
                    <a:pt x="253" y="116"/>
                  </a:cubicBezTo>
                  <a:cubicBezTo>
                    <a:pt x="287" y="99"/>
                    <a:pt x="319" y="78"/>
                    <a:pt x="351" y="60"/>
                  </a:cubicBezTo>
                  <a:cubicBezTo>
                    <a:pt x="380" y="45"/>
                    <a:pt x="411" y="34"/>
                    <a:pt x="443" y="27"/>
                  </a:cubicBezTo>
                  <a:cubicBezTo>
                    <a:pt x="459" y="23"/>
                    <a:pt x="480" y="22"/>
                    <a:pt x="494" y="17"/>
                  </a:cubicBezTo>
                  <a:cubicBezTo>
                    <a:pt x="510" y="13"/>
                    <a:pt x="527" y="11"/>
                    <a:pt x="545" y="11"/>
                  </a:cubicBezTo>
                  <a:cubicBezTo>
                    <a:pt x="552" y="11"/>
                    <a:pt x="559" y="11"/>
                    <a:pt x="567" y="12"/>
                  </a:cubicBezTo>
                  <a:cubicBezTo>
                    <a:pt x="593" y="15"/>
                    <a:pt x="618" y="20"/>
                    <a:pt x="644" y="26"/>
                  </a:cubicBezTo>
                  <a:cubicBezTo>
                    <a:pt x="683" y="31"/>
                    <a:pt x="748" y="54"/>
                    <a:pt x="773" y="86"/>
                  </a:cubicBezTo>
                  <a:cubicBezTo>
                    <a:pt x="774" y="87"/>
                    <a:pt x="774" y="87"/>
                    <a:pt x="775" y="88"/>
                  </a:cubicBezTo>
                  <a:lnTo>
                    <a:pt x="776" y="88"/>
                  </a:lnTo>
                  <a:cubicBezTo>
                    <a:pt x="777" y="88"/>
                    <a:pt x="778" y="88"/>
                    <a:pt x="778" y="88"/>
                  </a:cubicBezTo>
                  <a:cubicBezTo>
                    <a:pt x="779" y="87"/>
                    <a:pt x="779" y="87"/>
                    <a:pt x="779" y="86"/>
                  </a:cubicBezTo>
                  <a:cubicBezTo>
                    <a:pt x="780" y="85"/>
                    <a:pt x="780" y="85"/>
                    <a:pt x="780" y="85"/>
                  </a:cubicBezTo>
                  <a:cubicBezTo>
                    <a:pt x="780" y="84"/>
                    <a:pt x="780" y="83"/>
                    <a:pt x="779" y="83"/>
                  </a:cubicBezTo>
                  <a:cubicBezTo>
                    <a:pt x="764" y="50"/>
                    <a:pt x="725" y="40"/>
                    <a:pt x="695" y="27"/>
                  </a:cubicBezTo>
                  <a:cubicBezTo>
                    <a:pt x="654" y="9"/>
                    <a:pt x="610" y="0"/>
                    <a:pt x="566" y="0"/>
                  </a:cubicBezTo>
                  <a:cubicBezTo>
                    <a:pt x="518" y="0"/>
                    <a:pt x="471" y="6"/>
                    <a:pt x="424" y="18"/>
                  </a:cubicBezTo>
                  <a:cubicBezTo>
                    <a:pt x="357" y="34"/>
                    <a:pt x="303" y="71"/>
                    <a:pt x="250" y="112"/>
                  </a:cubicBezTo>
                  <a:cubicBezTo>
                    <a:pt x="249" y="112"/>
                    <a:pt x="249" y="113"/>
                    <a:pt x="249" y="113"/>
                  </a:cubicBezTo>
                  <a:lnTo>
                    <a:pt x="248" y="114"/>
                  </a:lnTo>
                  <a:cubicBezTo>
                    <a:pt x="248" y="115"/>
                    <a:pt x="249" y="115"/>
                    <a:pt x="249" y="115"/>
                  </a:cubicBezTo>
                  <a:cubicBezTo>
                    <a:pt x="249" y="116"/>
                    <a:pt x="249" y="116"/>
                    <a:pt x="250" y="116"/>
                  </a:cubicBezTo>
                  <a:lnTo>
                    <a:pt x="244" y="116"/>
                  </a:lnTo>
                  <a:cubicBezTo>
                    <a:pt x="235" y="115"/>
                    <a:pt x="226" y="115"/>
                    <a:pt x="217" y="115"/>
                  </a:cubicBezTo>
                  <a:cubicBezTo>
                    <a:pt x="191" y="115"/>
                    <a:pt x="165" y="119"/>
                    <a:pt x="140" y="126"/>
                  </a:cubicBezTo>
                  <a:cubicBezTo>
                    <a:pt x="126" y="133"/>
                    <a:pt x="113" y="139"/>
                    <a:pt x="100" y="147"/>
                  </a:cubicBezTo>
                  <a:cubicBezTo>
                    <a:pt x="85" y="156"/>
                    <a:pt x="71" y="165"/>
                    <a:pt x="56" y="175"/>
                  </a:cubicBezTo>
                  <a:cubicBezTo>
                    <a:pt x="35" y="189"/>
                    <a:pt x="14" y="197"/>
                    <a:pt x="2" y="221"/>
                  </a:cubicBezTo>
                  <a:cubicBezTo>
                    <a:pt x="0" y="224"/>
                    <a:pt x="6" y="228"/>
                    <a:pt x="8" y="224"/>
                  </a:cubicBezTo>
                  <a:cubicBezTo>
                    <a:pt x="24" y="195"/>
                    <a:pt x="69" y="179"/>
                    <a:pt x="98" y="164"/>
                  </a:cubicBezTo>
                  <a:cubicBezTo>
                    <a:pt x="132" y="144"/>
                    <a:pt x="170" y="134"/>
                    <a:pt x="209" y="133"/>
                  </a:cubicBezTo>
                  <a:cubicBezTo>
                    <a:pt x="214" y="133"/>
                    <a:pt x="219" y="132"/>
                    <a:pt x="224" y="132"/>
                  </a:cubicBezTo>
                  <a:cubicBezTo>
                    <a:pt x="302" y="132"/>
                    <a:pt x="380" y="142"/>
                    <a:pt x="456" y="159"/>
                  </a:cubicBezTo>
                  <a:cubicBezTo>
                    <a:pt x="531" y="179"/>
                    <a:pt x="602" y="199"/>
                    <a:pt x="666" y="243"/>
                  </a:cubicBezTo>
                  <a:cubicBezTo>
                    <a:pt x="693" y="261"/>
                    <a:pt x="718" y="281"/>
                    <a:pt x="741" y="304"/>
                  </a:cubicBezTo>
                  <a:cubicBezTo>
                    <a:pt x="763" y="329"/>
                    <a:pt x="787" y="353"/>
                    <a:pt x="813" y="374"/>
                  </a:cubicBezTo>
                  <a:cubicBezTo>
                    <a:pt x="829" y="388"/>
                    <a:pt x="844" y="403"/>
                    <a:pt x="856" y="420"/>
                  </a:cubicBezTo>
                  <a:cubicBezTo>
                    <a:pt x="861" y="425"/>
                    <a:pt x="865" y="429"/>
                    <a:pt x="871" y="433"/>
                  </a:cubicBezTo>
                  <a:cubicBezTo>
                    <a:pt x="889" y="451"/>
                    <a:pt x="906" y="471"/>
                    <a:pt x="922" y="492"/>
                  </a:cubicBezTo>
                  <a:cubicBezTo>
                    <a:pt x="949" y="524"/>
                    <a:pt x="974" y="558"/>
                    <a:pt x="994" y="594"/>
                  </a:cubicBezTo>
                  <a:cubicBezTo>
                    <a:pt x="1012" y="624"/>
                    <a:pt x="1026" y="655"/>
                    <a:pt x="1039" y="686"/>
                  </a:cubicBezTo>
                  <a:cubicBezTo>
                    <a:pt x="1065" y="750"/>
                    <a:pt x="1093" y="811"/>
                    <a:pt x="1117" y="876"/>
                  </a:cubicBezTo>
                  <a:cubicBezTo>
                    <a:pt x="1144" y="950"/>
                    <a:pt x="1152" y="1034"/>
                    <a:pt x="1188" y="1104"/>
                  </a:cubicBezTo>
                  <a:cubicBezTo>
                    <a:pt x="1190" y="1109"/>
                    <a:pt x="1198" y="1106"/>
                    <a:pt x="1196" y="1101"/>
                  </a:cubicBezTo>
                  <a:cubicBezTo>
                    <a:pt x="1171" y="1032"/>
                    <a:pt x="1165" y="957"/>
                    <a:pt x="1138" y="888"/>
                  </a:cubicBezTo>
                  <a:cubicBezTo>
                    <a:pt x="1108" y="813"/>
                    <a:pt x="1076" y="743"/>
                    <a:pt x="1044" y="6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7"/>
            <p:cNvSpPr/>
            <p:nvPr/>
          </p:nvSpPr>
          <p:spPr>
            <a:xfrm>
              <a:off x="9045360" y="3341880"/>
              <a:ext cx="531000" cy="924840"/>
            </a:xfrm>
            <a:custGeom>
              <a:avLst/>
              <a:gdLst/>
              <a:ahLst/>
              <a:cxnLst/>
              <a:rect l="l" t="t" r="r" b="b"/>
              <a:pathLst>
                <a:path w="1475" h="2569" extrusionOk="0">
                  <a:moveTo>
                    <a:pt x="1441" y="1361"/>
                  </a:moveTo>
                  <a:cubicBezTo>
                    <a:pt x="1438" y="1340"/>
                    <a:pt x="1431" y="1319"/>
                    <a:pt x="1427" y="1298"/>
                  </a:cubicBezTo>
                  <a:cubicBezTo>
                    <a:pt x="1421" y="1266"/>
                    <a:pt x="1416" y="1235"/>
                    <a:pt x="1409" y="1204"/>
                  </a:cubicBezTo>
                  <a:cubicBezTo>
                    <a:pt x="1403" y="1178"/>
                    <a:pt x="1393" y="1153"/>
                    <a:pt x="1381" y="1130"/>
                  </a:cubicBezTo>
                  <a:cubicBezTo>
                    <a:pt x="1380" y="1126"/>
                    <a:pt x="1378" y="1123"/>
                    <a:pt x="1376" y="1120"/>
                  </a:cubicBezTo>
                  <a:cubicBezTo>
                    <a:pt x="1374" y="1116"/>
                    <a:pt x="1371" y="1111"/>
                    <a:pt x="1368" y="1107"/>
                  </a:cubicBezTo>
                  <a:cubicBezTo>
                    <a:pt x="1343" y="1068"/>
                    <a:pt x="1379" y="1104"/>
                    <a:pt x="1382" y="1092"/>
                  </a:cubicBezTo>
                  <a:lnTo>
                    <a:pt x="1382" y="1094"/>
                  </a:lnTo>
                  <a:cubicBezTo>
                    <a:pt x="1382" y="1094"/>
                    <a:pt x="1381" y="1095"/>
                    <a:pt x="1382" y="1095"/>
                  </a:cubicBezTo>
                  <a:cubicBezTo>
                    <a:pt x="1383" y="1096"/>
                    <a:pt x="1383" y="1097"/>
                    <a:pt x="1384" y="1097"/>
                  </a:cubicBezTo>
                  <a:cubicBezTo>
                    <a:pt x="1385" y="1098"/>
                    <a:pt x="1386" y="1097"/>
                    <a:pt x="1387" y="1097"/>
                  </a:cubicBezTo>
                  <a:cubicBezTo>
                    <a:pt x="1388" y="1097"/>
                    <a:pt x="1389" y="1098"/>
                    <a:pt x="1390" y="1097"/>
                  </a:cubicBezTo>
                  <a:cubicBezTo>
                    <a:pt x="1391" y="1097"/>
                    <a:pt x="1392" y="1095"/>
                    <a:pt x="1392" y="1095"/>
                  </a:cubicBezTo>
                  <a:cubicBezTo>
                    <a:pt x="1393" y="1094"/>
                    <a:pt x="1393" y="1093"/>
                    <a:pt x="1393" y="1092"/>
                  </a:cubicBezTo>
                  <a:lnTo>
                    <a:pt x="1393" y="1083"/>
                  </a:lnTo>
                  <a:cubicBezTo>
                    <a:pt x="1400" y="1112"/>
                    <a:pt x="1410" y="1141"/>
                    <a:pt x="1421" y="1168"/>
                  </a:cubicBezTo>
                  <a:cubicBezTo>
                    <a:pt x="1432" y="1195"/>
                    <a:pt x="1451" y="1217"/>
                    <a:pt x="1462" y="1243"/>
                  </a:cubicBezTo>
                  <a:lnTo>
                    <a:pt x="1462" y="1244"/>
                  </a:lnTo>
                  <a:lnTo>
                    <a:pt x="1463" y="1244"/>
                  </a:lnTo>
                  <a:cubicBezTo>
                    <a:pt x="1463" y="1244"/>
                    <a:pt x="1463" y="1245"/>
                    <a:pt x="1464" y="1244"/>
                  </a:cubicBezTo>
                  <a:cubicBezTo>
                    <a:pt x="1465" y="1244"/>
                    <a:pt x="1464" y="1243"/>
                    <a:pt x="1464" y="1243"/>
                  </a:cubicBezTo>
                  <a:cubicBezTo>
                    <a:pt x="1458" y="1227"/>
                    <a:pt x="1451" y="1212"/>
                    <a:pt x="1443" y="1198"/>
                  </a:cubicBezTo>
                  <a:cubicBezTo>
                    <a:pt x="1419" y="1147"/>
                    <a:pt x="1404" y="1093"/>
                    <a:pt x="1400" y="1037"/>
                  </a:cubicBezTo>
                  <a:cubicBezTo>
                    <a:pt x="1397" y="973"/>
                    <a:pt x="1411" y="914"/>
                    <a:pt x="1404" y="850"/>
                  </a:cubicBezTo>
                  <a:cubicBezTo>
                    <a:pt x="1404" y="849"/>
                    <a:pt x="1404" y="849"/>
                    <a:pt x="1403" y="847"/>
                  </a:cubicBezTo>
                  <a:cubicBezTo>
                    <a:pt x="1402" y="846"/>
                    <a:pt x="1403" y="846"/>
                    <a:pt x="1402" y="845"/>
                  </a:cubicBezTo>
                  <a:cubicBezTo>
                    <a:pt x="1401" y="845"/>
                    <a:pt x="1400" y="845"/>
                    <a:pt x="1399" y="845"/>
                  </a:cubicBezTo>
                  <a:cubicBezTo>
                    <a:pt x="1398" y="845"/>
                    <a:pt x="1397" y="845"/>
                    <a:pt x="1396" y="845"/>
                  </a:cubicBezTo>
                  <a:cubicBezTo>
                    <a:pt x="1395" y="846"/>
                    <a:pt x="1395" y="846"/>
                    <a:pt x="1395" y="847"/>
                  </a:cubicBezTo>
                  <a:cubicBezTo>
                    <a:pt x="1394" y="849"/>
                    <a:pt x="1394" y="849"/>
                    <a:pt x="1394" y="850"/>
                  </a:cubicBezTo>
                  <a:cubicBezTo>
                    <a:pt x="1390" y="884"/>
                    <a:pt x="1398" y="925"/>
                    <a:pt x="1389" y="958"/>
                  </a:cubicBezTo>
                  <a:cubicBezTo>
                    <a:pt x="1387" y="966"/>
                    <a:pt x="1385" y="974"/>
                    <a:pt x="1385" y="983"/>
                  </a:cubicBezTo>
                  <a:cubicBezTo>
                    <a:pt x="1375" y="961"/>
                    <a:pt x="1365" y="940"/>
                    <a:pt x="1353" y="919"/>
                  </a:cubicBezTo>
                  <a:cubicBezTo>
                    <a:pt x="1351" y="917"/>
                    <a:pt x="1350" y="914"/>
                    <a:pt x="1349" y="912"/>
                  </a:cubicBezTo>
                  <a:cubicBezTo>
                    <a:pt x="1349" y="911"/>
                    <a:pt x="1350" y="910"/>
                    <a:pt x="1350" y="909"/>
                  </a:cubicBezTo>
                  <a:cubicBezTo>
                    <a:pt x="1350" y="908"/>
                    <a:pt x="1349" y="907"/>
                    <a:pt x="1349" y="907"/>
                  </a:cubicBezTo>
                  <a:cubicBezTo>
                    <a:pt x="1349" y="906"/>
                    <a:pt x="1349" y="906"/>
                    <a:pt x="1349" y="906"/>
                  </a:cubicBezTo>
                  <a:cubicBezTo>
                    <a:pt x="1346" y="902"/>
                    <a:pt x="1343" y="899"/>
                    <a:pt x="1341" y="895"/>
                  </a:cubicBezTo>
                  <a:cubicBezTo>
                    <a:pt x="1338" y="889"/>
                    <a:pt x="1335" y="883"/>
                    <a:pt x="1333" y="877"/>
                  </a:cubicBezTo>
                  <a:cubicBezTo>
                    <a:pt x="1309" y="814"/>
                    <a:pt x="1311" y="745"/>
                    <a:pt x="1308" y="678"/>
                  </a:cubicBezTo>
                  <a:cubicBezTo>
                    <a:pt x="1307" y="678"/>
                    <a:pt x="1307" y="678"/>
                    <a:pt x="1307" y="678"/>
                  </a:cubicBezTo>
                  <a:cubicBezTo>
                    <a:pt x="1307" y="677"/>
                    <a:pt x="1306" y="677"/>
                    <a:pt x="1306" y="677"/>
                  </a:cubicBezTo>
                  <a:lnTo>
                    <a:pt x="1305" y="678"/>
                  </a:lnTo>
                  <a:cubicBezTo>
                    <a:pt x="1301" y="713"/>
                    <a:pt x="1299" y="749"/>
                    <a:pt x="1299" y="784"/>
                  </a:cubicBezTo>
                  <a:cubicBezTo>
                    <a:pt x="1299" y="786"/>
                    <a:pt x="1299" y="789"/>
                    <a:pt x="1299" y="791"/>
                  </a:cubicBezTo>
                  <a:cubicBezTo>
                    <a:pt x="1284" y="759"/>
                    <a:pt x="1265" y="729"/>
                    <a:pt x="1249" y="697"/>
                  </a:cubicBezTo>
                  <a:cubicBezTo>
                    <a:pt x="1248" y="696"/>
                    <a:pt x="1248" y="696"/>
                    <a:pt x="1248" y="695"/>
                  </a:cubicBezTo>
                  <a:cubicBezTo>
                    <a:pt x="1228" y="660"/>
                    <a:pt x="1214" y="622"/>
                    <a:pt x="1208" y="583"/>
                  </a:cubicBezTo>
                  <a:cubicBezTo>
                    <a:pt x="1208" y="583"/>
                    <a:pt x="1207" y="583"/>
                    <a:pt x="1208" y="582"/>
                  </a:cubicBezTo>
                  <a:cubicBezTo>
                    <a:pt x="1209" y="581"/>
                    <a:pt x="1209" y="580"/>
                    <a:pt x="1209" y="579"/>
                  </a:cubicBezTo>
                  <a:lnTo>
                    <a:pt x="1209" y="578"/>
                  </a:lnTo>
                  <a:cubicBezTo>
                    <a:pt x="1208" y="571"/>
                    <a:pt x="1207" y="564"/>
                    <a:pt x="1206" y="558"/>
                  </a:cubicBezTo>
                  <a:cubicBezTo>
                    <a:pt x="1204" y="523"/>
                    <a:pt x="1206" y="488"/>
                    <a:pt x="1204" y="454"/>
                  </a:cubicBezTo>
                  <a:cubicBezTo>
                    <a:pt x="1204" y="446"/>
                    <a:pt x="1192" y="446"/>
                    <a:pt x="1192" y="454"/>
                  </a:cubicBezTo>
                  <a:cubicBezTo>
                    <a:pt x="1190" y="477"/>
                    <a:pt x="1189" y="500"/>
                    <a:pt x="1189" y="523"/>
                  </a:cubicBezTo>
                  <a:cubicBezTo>
                    <a:pt x="1189" y="534"/>
                    <a:pt x="1189" y="545"/>
                    <a:pt x="1189" y="555"/>
                  </a:cubicBezTo>
                  <a:cubicBezTo>
                    <a:pt x="1177" y="540"/>
                    <a:pt x="1166" y="523"/>
                    <a:pt x="1156" y="506"/>
                  </a:cubicBezTo>
                  <a:cubicBezTo>
                    <a:pt x="1139" y="477"/>
                    <a:pt x="1126" y="446"/>
                    <a:pt x="1117" y="414"/>
                  </a:cubicBezTo>
                  <a:cubicBezTo>
                    <a:pt x="1097" y="362"/>
                    <a:pt x="1082" y="309"/>
                    <a:pt x="1071" y="255"/>
                  </a:cubicBezTo>
                  <a:cubicBezTo>
                    <a:pt x="1071" y="254"/>
                    <a:pt x="1071" y="254"/>
                    <a:pt x="1071" y="254"/>
                  </a:cubicBezTo>
                  <a:lnTo>
                    <a:pt x="1070" y="254"/>
                  </a:lnTo>
                  <a:lnTo>
                    <a:pt x="1069" y="254"/>
                  </a:lnTo>
                  <a:lnTo>
                    <a:pt x="1069" y="255"/>
                  </a:lnTo>
                  <a:cubicBezTo>
                    <a:pt x="1072" y="304"/>
                    <a:pt x="1080" y="352"/>
                    <a:pt x="1093" y="398"/>
                  </a:cubicBezTo>
                  <a:cubicBezTo>
                    <a:pt x="1075" y="383"/>
                    <a:pt x="1057" y="367"/>
                    <a:pt x="1040" y="351"/>
                  </a:cubicBezTo>
                  <a:cubicBezTo>
                    <a:pt x="1034" y="346"/>
                    <a:pt x="1028" y="339"/>
                    <a:pt x="1022" y="333"/>
                  </a:cubicBezTo>
                  <a:lnTo>
                    <a:pt x="1023" y="333"/>
                  </a:lnTo>
                  <a:cubicBezTo>
                    <a:pt x="1024" y="332"/>
                    <a:pt x="1024" y="332"/>
                    <a:pt x="1025" y="331"/>
                  </a:cubicBezTo>
                  <a:cubicBezTo>
                    <a:pt x="1025" y="330"/>
                    <a:pt x="1025" y="330"/>
                    <a:pt x="1025" y="329"/>
                  </a:cubicBezTo>
                  <a:cubicBezTo>
                    <a:pt x="1025" y="328"/>
                    <a:pt x="1026" y="327"/>
                    <a:pt x="1025" y="326"/>
                  </a:cubicBezTo>
                  <a:cubicBezTo>
                    <a:pt x="1024" y="326"/>
                    <a:pt x="1024" y="325"/>
                    <a:pt x="1023" y="325"/>
                  </a:cubicBezTo>
                  <a:cubicBezTo>
                    <a:pt x="1023" y="325"/>
                    <a:pt x="1022" y="325"/>
                    <a:pt x="1022" y="324"/>
                  </a:cubicBezTo>
                  <a:cubicBezTo>
                    <a:pt x="1019" y="323"/>
                    <a:pt x="1015" y="322"/>
                    <a:pt x="1011" y="321"/>
                  </a:cubicBezTo>
                  <a:cubicBezTo>
                    <a:pt x="1003" y="311"/>
                    <a:pt x="995" y="301"/>
                    <a:pt x="987" y="291"/>
                  </a:cubicBezTo>
                  <a:cubicBezTo>
                    <a:pt x="967" y="267"/>
                    <a:pt x="941" y="246"/>
                    <a:pt x="923" y="220"/>
                  </a:cubicBezTo>
                  <a:cubicBezTo>
                    <a:pt x="897" y="180"/>
                    <a:pt x="863" y="145"/>
                    <a:pt x="823" y="118"/>
                  </a:cubicBezTo>
                  <a:cubicBezTo>
                    <a:pt x="815" y="113"/>
                    <a:pt x="808" y="108"/>
                    <a:pt x="800" y="103"/>
                  </a:cubicBezTo>
                  <a:cubicBezTo>
                    <a:pt x="784" y="94"/>
                    <a:pt x="766" y="87"/>
                    <a:pt x="748" y="82"/>
                  </a:cubicBezTo>
                  <a:cubicBezTo>
                    <a:pt x="740" y="80"/>
                    <a:pt x="687" y="73"/>
                    <a:pt x="683" y="63"/>
                  </a:cubicBezTo>
                  <a:lnTo>
                    <a:pt x="683" y="62"/>
                  </a:lnTo>
                  <a:cubicBezTo>
                    <a:pt x="682" y="62"/>
                    <a:pt x="682" y="62"/>
                    <a:pt x="682" y="62"/>
                  </a:cubicBezTo>
                  <a:lnTo>
                    <a:pt x="681" y="62"/>
                  </a:lnTo>
                  <a:cubicBezTo>
                    <a:pt x="681" y="63"/>
                    <a:pt x="681" y="63"/>
                    <a:pt x="681" y="63"/>
                  </a:cubicBezTo>
                  <a:lnTo>
                    <a:pt x="681" y="67"/>
                  </a:lnTo>
                  <a:lnTo>
                    <a:pt x="681" y="68"/>
                  </a:lnTo>
                  <a:lnTo>
                    <a:pt x="682" y="69"/>
                  </a:lnTo>
                  <a:cubicBezTo>
                    <a:pt x="698" y="76"/>
                    <a:pt x="714" y="82"/>
                    <a:pt x="730" y="87"/>
                  </a:cubicBezTo>
                  <a:cubicBezTo>
                    <a:pt x="738" y="89"/>
                    <a:pt x="745" y="92"/>
                    <a:pt x="752" y="94"/>
                  </a:cubicBezTo>
                  <a:cubicBezTo>
                    <a:pt x="726" y="94"/>
                    <a:pt x="702" y="107"/>
                    <a:pt x="677" y="105"/>
                  </a:cubicBezTo>
                  <a:cubicBezTo>
                    <a:pt x="638" y="103"/>
                    <a:pt x="595" y="121"/>
                    <a:pt x="559" y="135"/>
                  </a:cubicBezTo>
                  <a:cubicBezTo>
                    <a:pt x="484" y="165"/>
                    <a:pt x="431" y="220"/>
                    <a:pt x="371" y="273"/>
                  </a:cubicBezTo>
                  <a:cubicBezTo>
                    <a:pt x="316" y="321"/>
                    <a:pt x="263" y="372"/>
                    <a:pt x="214" y="426"/>
                  </a:cubicBezTo>
                  <a:cubicBezTo>
                    <a:pt x="241" y="388"/>
                    <a:pt x="268" y="350"/>
                    <a:pt x="294" y="311"/>
                  </a:cubicBezTo>
                  <a:cubicBezTo>
                    <a:pt x="298" y="305"/>
                    <a:pt x="289" y="301"/>
                    <a:pt x="284" y="304"/>
                  </a:cubicBezTo>
                  <a:cubicBezTo>
                    <a:pt x="261" y="323"/>
                    <a:pt x="241" y="344"/>
                    <a:pt x="223" y="367"/>
                  </a:cubicBezTo>
                  <a:lnTo>
                    <a:pt x="225" y="364"/>
                  </a:lnTo>
                  <a:cubicBezTo>
                    <a:pt x="226" y="363"/>
                    <a:pt x="226" y="362"/>
                    <a:pt x="226" y="361"/>
                  </a:cubicBezTo>
                  <a:cubicBezTo>
                    <a:pt x="226" y="360"/>
                    <a:pt x="226" y="359"/>
                    <a:pt x="225" y="358"/>
                  </a:cubicBezTo>
                  <a:cubicBezTo>
                    <a:pt x="224" y="357"/>
                    <a:pt x="224" y="356"/>
                    <a:pt x="223" y="355"/>
                  </a:cubicBezTo>
                  <a:cubicBezTo>
                    <a:pt x="222" y="355"/>
                    <a:pt x="221" y="355"/>
                    <a:pt x="220" y="355"/>
                  </a:cubicBezTo>
                  <a:cubicBezTo>
                    <a:pt x="219" y="355"/>
                    <a:pt x="218" y="355"/>
                    <a:pt x="217" y="355"/>
                  </a:cubicBezTo>
                  <a:cubicBezTo>
                    <a:pt x="216" y="356"/>
                    <a:pt x="216" y="356"/>
                    <a:pt x="215" y="357"/>
                  </a:cubicBezTo>
                  <a:cubicBezTo>
                    <a:pt x="201" y="371"/>
                    <a:pt x="188" y="388"/>
                    <a:pt x="178" y="405"/>
                  </a:cubicBezTo>
                  <a:cubicBezTo>
                    <a:pt x="174" y="412"/>
                    <a:pt x="171" y="417"/>
                    <a:pt x="168" y="423"/>
                  </a:cubicBezTo>
                  <a:cubicBezTo>
                    <a:pt x="168" y="421"/>
                    <a:pt x="168" y="419"/>
                    <a:pt x="170" y="417"/>
                  </a:cubicBezTo>
                  <a:cubicBezTo>
                    <a:pt x="170" y="416"/>
                    <a:pt x="170" y="415"/>
                    <a:pt x="169" y="414"/>
                  </a:cubicBezTo>
                  <a:cubicBezTo>
                    <a:pt x="168" y="413"/>
                    <a:pt x="168" y="413"/>
                    <a:pt x="167" y="412"/>
                  </a:cubicBezTo>
                  <a:cubicBezTo>
                    <a:pt x="166" y="412"/>
                    <a:pt x="165" y="411"/>
                    <a:pt x="164" y="411"/>
                  </a:cubicBezTo>
                  <a:cubicBezTo>
                    <a:pt x="163" y="411"/>
                    <a:pt x="162" y="411"/>
                    <a:pt x="161" y="412"/>
                  </a:cubicBezTo>
                  <a:cubicBezTo>
                    <a:pt x="161" y="412"/>
                    <a:pt x="160" y="413"/>
                    <a:pt x="160" y="414"/>
                  </a:cubicBezTo>
                  <a:lnTo>
                    <a:pt x="155" y="422"/>
                  </a:lnTo>
                  <a:cubicBezTo>
                    <a:pt x="159" y="386"/>
                    <a:pt x="170" y="352"/>
                    <a:pt x="187" y="320"/>
                  </a:cubicBezTo>
                  <a:lnTo>
                    <a:pt x="189" y="318"/>
                  </a:lnTo>
                  <a:lnTo>
                    <a:pt x="190" y="317"/>
                  </a:lnTo>
                  <a:cubicBezTo>
                    <a:pt x="191" y="316"/>
                    <a:pt x="191" y="315"/>
                    <a:pt x="191" y="315"/>
                  </a:cubicBezTo>
                  <a:cubicBezTo>
                    <a:pt x="191" y="314"/>
                    <a:pt x="191" y="314"/>
                    <a:pt x="191" y="313"/>
                  </a:cubicBezTo>
                  <a:cubicBezTo>
                    <a:pt x="192" y="311"/>
                    <a:pt x="194" y="308"/>
                    <a:pt x="195" y="305"/>
                  </a:cubicBezTo>
                  <a:cubicBezTo>
                    <a:pt x="214" y="274"/>
                    <a:pt x="237" y="245"/>
                    <a:pt x="265" y="222"/>
                  </a:cubicBezTo>
                  <a:cubicBezTo>
                    <a:pt x="263" y="225"/>
                    <a:pt x="261" y="228"/>
                    <a:pt x="259" y="232"/>
                  </a:cubicBezTo>
                  <a:cubicBezTo>
                    <a:pt x="246" y="254"/>
                    <a:pt x="238" y="279"/>
                    <a:pt x="236" y="304"/>
                  </a:cubicBezTo>
                  <a:lnTo>
                    <a:pt x="236" y="305"/>
                  </a:lnTo>
                  <a:lnTo>
                    <a:pt x="237" y="306"/>
                  </a:lnTo>
                  <a:cubicBezTo>
                    <a:pt x="238" y="306"/>
                    <a:pt x="238" y="306"/>
                    <a:pt x="239" y="306"/>
                  </a:cubicBezTo>
                  <a:lnTo>
                    <a:pt x="240" y="306"/>
                  </a:lnTo>
                  <a:cubicBezTo>
                    <a:pt x="241" y="306"/>
                    <a:pt x="241" y="305"/>
                    <a:pt x="241" y="305"/>
                  </a:cubicBezTo>
                  <a:cubicBezTo>
                    <a:pt x="241" y="305"/>
                    <a:pt x="241" y="304"/>
                    <a:pt x="242" y="304"/>
                  </a:cubicBezTo>
                  <a:cubicBezTo>
                    <a:pt x="256" y="236"/>
                    <a:pt x="320" y="177"/>
                    <a:pt x="371" y="132"/>
                  </a:cubicBezTo>
                  <a:cubicBezTo>
                    <a:pt x="390" y="117"/>
                    <a:pt x="410" y="103"/>
                    <a:pt x="432" y="90"/>
                  </a:cubicBezTo>
                  <a:cubicBezTo>
                    <a:pt x="445" y="83"/>
                    <a:pt x="458" y="76"/>
                    <a:pt x="472" y="70"/>
                  </a:cubicBezTo>
                  <a:cubicBezTo>
                    <a:pt x="462" y="80"/>
                    <a:pt x="453" y="91"/>
                    <a:pt x="445" y="104"/>
                  </a:cubicBezTo>
                  <a:cubicBezTo>
                    <a:pt x="440" y="113"/>
                    <a:pt x="436" y="122"/>
                    <a:pt x="433" y="131"/>
                  </a:cubicBezTo>
                  <a:cubicBezTo>
                    <a:pt x="433" y="134"/>
                    <a:pt x="436" y="136"/>
                    <a:pt x="437" y="133"/>
                  </a:cubicBezTo>
                  <a:cubicBezTo>
                    <a:pt x="464" y="72"/>
                    <a:pt x="548" y="30"/>
                    <a:pt x="610" y="32"/>
                  </a:cubicBezTo>
                  <a:cubicBezTo>
                    <a:pt x="630" y="32"/>
                    <a:pt x="650" y="36"/>
                    <a:pt x="669" y="38"/>
                  </a:cubicBezTo>
                  <a:cubicBezTo>
                    <a:pt x="693" y="40"/>
                    <a:pt x="726" y="66"/>
                    <a:pt x="748" y="76"/>
                  </a:cubicBezTo>
                  <a:cubicBezTo>
                    <a:pt x="751" y="77"/>
                    <a:pt x="753" y="73"/>
                    <a:pt x="751" y="71"/>
                  </a:cubicBezTo>
                  <a:cubicBezTo>
                    <a:pt x="709" y="14"/>
                    <a:pt x="632" y="0"/>
                    <a:pt x="564" y="18"/>
                  </a:cubicBezTo>
                  <a:cubicBezTo>
                    <a:pt x="541" y="19"/>
                    <a:pt x="519" y="26"/>
                    <a:pt x="499" y="37"/>
                  </a:cubicBezTo>
                  <a:cubicBezTo>
                    <a:pt x="498" y="38"/>
                    <a:pt x="498" y="37"/>
                    <a:pt x="497" y="38"/>
                  </a:cubicBezTo>
                  <a:cubicBezTo>
                    <a:pt x="444" y="66"/>
                    <a:pt x="392" y="89"/>
                    <a:pt x="347" y="129"/>
                  </a:cubicBezTo>
                  <a:cubicBezTo>
                    <a:pt x="322" y="151"/>
                    <a:pt x="298" y="176"/>
                    <a:pt x="278" y="202"/>
                  </a:cubicBezTo>
                  <a:cubicBezTo>
                    <a:pt x="277" y="201"/>
                    <a:pt x="277" y="201"/>
                    <a:pt x="276" y="200"/>
                  </a:cubicBezTo>
                  <a:cubicBezTo>
                    <a:pt x="274" y="199"/>
                    <a:pt x="273" y="199"/>
                    <a:pt x="272" y="199"/>
                  </a:cubicBezTo>
                  <a:cubicBezTo>
                    <a:pt x="271" y="199"/>
                    <a:pt x="270" y="200"/>
                    <a:pt x="269" y="200"/>
                  </a:cubicBezTo>
                  <a:cubicBezTo>
                    <a:pt x="228" y="222"/>
                    <a:pt x="196" y="273"/>
                    <a:pt x="174" y="315"/>
                  </a:cubicBezTo>
                  <a:cubicBezTo>
                    <a:pt x="127" y="356"/>
                    <a:pt x="106" y="396"/>
                    <a:pt x="83" y="455"/>
                  </a:cubicBezTo>
                  <a:cubicBezTo>
                    <a:pt x="69" y="482"/>
                    <a:pt x="58" y="509"/>
                    <a:pt x="51" y="538"/>
                  </a:cubicBezTo>
                  <a:cubicBezTo>
                    <a:pt x="49" y="543"/>
                    <a:pt x="48" y="548"/>
                    <a:pt x="47" y="553"/>
                  </a:cubicBezTo>
                  <a:cubicBezTo>
                    <a:pt x="36" y="583"/>
                    <a:pt x="28" y="614"/>
                    <a:pt x="23" y="645"/>
                  </a:cubicBezTo>
                  <a:cubicBezTo>
                    <a:pt x="18" y="660"/>
                    <a:pt x="12" y="673"/>
                    <a:pt x="5" y="687"/>
                  </a:cubicBezTo>
                  <a:cubicBezTo>
                    <a:pt x="3" y="688"/>
                    <a:pt x="2" y="689"/>
                    <a:pt x="1" y="690"/>
                  </a:cubicBezTo>
                  <a:cubicBezTo>
                    <a:pt x="0" y="692"/>
                    <a:pt x="0" y="693"/>
                    <a:pt x="0" y="695"/>
                  </a:cubicBezTo>
                  <a:cubicBezTo>
                    <a:pt x="0" y="697"/>
                    <a:pt x="0" y="699"/>
                    <a:pt x="1" y="700"/>
                  </a:cubicBezTo>
                  <a:cubicBezTo>
                    <a:pt x="2" y="702"/>
                    <a:pt x="3" y="703"/>
                    <a:pt x="5" y="703"/>
                  </a:cubicBezTo>
                  <a:cubicBezTo>
                    <a:pt x="6" y="704"/>
                    <a:pt x="8" y="705"/>
                    <a:pt x="9" y="705"/>
                  </a:cubicBezTo>
                  <a:lnTo>
                    <a:pt x="11" y="705"/>
                  </a:lnTo>
                  <a:cubicBezTo>
                    <a:pt x="12" y="705"/>
                    <a:pt x="13" y="705"/>
                    <a:pt x="13" y="705"/>
                  </a:cubicBezTo>
                  <a:cubicBezTo>
                    <a:pt x="14" y="705"/>
                    <a:pt x="15" y="705"/>
                    <a:pt x="15" y="705"/>
                  </a:cubicBezTo>
                  <a:cubicBezTo>
                    <a:pt x="16" y="705"/>
                    <a:pt x="17" y="706"/>
                    <a:pt x="17" y="706"/>
                  </a:cubicBezTo>
                  <a:cubicBezTo>
                    <a:pt x="19" y="707"/>
                    <a:pt x="22" y="708"/>
                    <a:pt x="24" y="708"/>
                  </a:cubicBezTo>
                  <a:cubicBezTo>
                    <a:pt x="26" y="708"/>
                    <a:pt x="29" y="707"/>
                    <a:pt x="31" y="706"/>
                  </a:cubicBezTo>
                  <a:cubicBezTo>
                    <a:pt x="48" y="695"/>
                    <a:pt x="83" y="674"/>
                    <a:pt x="90" y="650"/>
                  </a:cubicBezTo>
                  <a:cubicBezTo>
                    <a:pt x="115" y="637"/>
                    <a:pt x="142" y="629"/>
                    <a:pt x="171" y="628"/>
                  </a:cubicBezTo>
                  <a:cubicBezTo>
                    <a:pt x="193" y="626"/>
                    <a:pt x="215" y="625"/>
                    <a:pt x="237" y="624"/>
                  </a:cubicBezTo>
                  <a:cubicBezTo>
                    <a:pt x="259" y="623"/>
                    <a:pt x="307" y="648"/>
                    <a:pt x="325" y="658"/>
                  </a:cubicBezTo>
                  <a:cubicBezTo>
                    <a:pt x="343" y="669"/>
                    <a:pt x="353" y="676"/>
                    <a:pt x="367" y="686"/>
                  </a:cubicBezTo>
                  <a:cubicBezTo>
                    <a:pt x="374" y="691"/>
                    <a:pt x="386" y="698"/>
                    <a:pt x="397" y="705"/>
                  </a:cubicBezTo>
                  <a:cubicBezTo>
                    <a:pt x="407" y="714"/>
                    <a:pt x="417" y="723"/>
                    <a:pt x="428" y="729"/>
                  </a:cubicBezTo>
                  <a:cubicBezTo>
                    <a:pt x="429" y="730"/>
                    <a:pt x="430" y="730"/>
                    <a:pt x="431" y="730"/>
                  </a:cubicBezTo>
                  <a:cubicBezTo>
                    <a:pt x="434" y="733"/>
                    <a:pt x="436" y="735"/>
                    <a:pt x="438" y="738"/>
                  </a:cubicBezTo>
                  <a:cubicBezTo>
                    <a:pt x="439" y="738"/>
                    <a:pt x="439" y="738"/>
                    <a:pt x="439" y="739"/>
                  </a:cubicBezTo>
                  <a:lnTo>
                    <a:pt x="440" y="739"/>
                  </a:lnTo>
                  <a:cubicBezTo>
                    <a:pt x="441" y="739"/>
                    <a:pt x="441" y="739"/>
                    <a:pt x="441" y="739"/>
                  </a:cubicBezTo>
                  <a:cubicBezTo>
                    <a:pt x="442" y="738"/>
                    <a:pt x="442" y="738"/>
                    <a:pt x="442" y="738"/>
                  </a:cubicBezTo>
                  <a:lnTo>
                    <a:pt x="442" y="737"/>
                  </a:lnTo>
                  <a:lnTo>
                    <a:pt x="442" y="736"/>
                  </a:lnTo>
                  <a:cubicBezTo>
                    <a:pt x="456" y="744"/>
                    <a:pt x="470" y="750"/>
                    <a:pt x="482" y="756"/>
                  </a:cubicBezTo>
                  <a:cubicBezTo>
                    <a:pt x="483" y="757"/>
                    <a:pt x="484" y="757"/>
                    <a:pt x="485" y="757"/>
                  </a:cubicBezTo>
                  <a:cubicBezTo>
                    <a:pt x="486" y="757"/>
                    <a:pt x="487" y="757"/>
                    <a:pt x="488" y="756"/>
                  </a:cubicBezTo>
                  <a:cubicBezTo>
                    <a:pt x="488" y="756"/>
                    <a:pt x="489" y="755"/>
                    <a:pt x="490" y="754"/>
                  </a:cubicBezTo>
                  <a:cubicBezTo>
                    <a:pt x="491" y="753"/>
                    <a:pt x="490" y="752"/>
                    <a:pt x="490" y="751"/>
                  </a:cubicBezTo>
                  <a:cubicBezTo>
                    <a:pt x="490" y="750"/>
                    <a:pt x="490" y="749"/>
                    <a:pt x="490" y="748"/>
                  </a:cubicBezTo>
                  <a:cubicBezTo>
                    <a:pt x="483" y="738"/>
                    <a:pt x="475" y="730"/>
                    <a:pt x="465" y="724"/>
                  </a:cubicBezTo>
                  <a:cubicBezTo>
                    <a:pt x="463" y="723"/>
                    <a:pt x="462" y="722"/>
                    <a:pt x="461" y="722"/>
                  </a:cubicBezTo>
                  <a:cubicBezTo>
                    <a:pt x="461" y="721"/>
                    <a:pt x="461" y="720"/>
                    <a:pt x="461" y="719"/>
                  </a:cubicBezTo>
                  <a:cubicBezTo>
                    <a:pt x="461" y="717"/>
                    <a:pt x="461" y="715"/>
                    <a:pt x="459" y="713"/>
                  </a:cubicBezTo>
                  <a:lnTo>
                    <a:pt x="461" y="713"/>
                  </a:lnTo>
                  <a:cubicBezTo>
                    <a:pt x="481" y="725"/>
                    <a:pt x="501" y="740"/>
                    <a:pt x="520" y="755"/>
                  </a:cubicBezTo>
                  <a:cubicBezTo>
                    <a:pt x="520" y="755"/>
                    <a:pt x="520" y="756"/>
                    <a:pt x="521" y="756"/>
                  </a:cubicBezTo>
                  <a:cubicBezTo>
                    <a:pt x="522" y="757"/>
                    <a:pt x="523" y="757"/>
                    <a:pt x="524" y="757"/>
                  </a:cubicBezTo>
                  <a:cubicBezTo>
                    <a:pt x="525" y="757"/>
                    <a:pt x="526" y="757"/>
                    <a:pt x="527" y="756"/>
                  </a:cubicBezTo>
                  <a:cubicBezTo>
                    <a:pt x="528" y="755"/>
                    <a:pt x="529" y="755"/>
                    <a:pt x="530" y="754"/>
                  </a:cubicBezTo>
                  <a:cubicBezTo>
                    <a:pt x="531" y="753"/>
                    <a:pt x="531" y="753"/>
                    <a:pt x="531" y="751"/>
                  </a:cubicBezTo>
                  <a:cubicBezTo>
                    <a:pt x="531" y="750"/>
                    <a:pt x="531" y="748"/>
                    <a:pt x="530" y="747"/>
                  </a:cubicBezTo>
                  <a:cubicBezTo>
                    <a:pt x="529" y="747"/>
                    <a:pt x="529" y="747"/>
                    <a:pt x="529" y="746"/>
                  </a:cubicBezTo>
                  <a:cubicBezTo>
                    <a:pt x="516" y="725"/>
                    <a:pt x="498" y="708"/>
                    <a:pt x="478" y="694"/>
                  </a:cubicBezTo>
                  <a:lnTo>
                    <a:pt x="473" y="692"/>
                  </a:lnTo>
                  <a:lnTo>
                    <a:pt x="481" y="692"/>
                  </a:lnTo>
                  <a:cubicBezTo>
                    <a:pt x="482" y="692"/>
                    <a:pt x="483" y="692"/>
                    <a:pt x="483" y="692"/>
                  </a:cubicBezTo>
                  <a:cubicBezTo>
                    <a:pt x="484" y="692"/>
                    <a:pt x="485" y="692"/>
                    <a:pt x="486" y="692"/>
                  </a:cubicBezTo>
                  <a:cubicBezTo>
                    <a:pt x="509" y="708"/>
                    <a:pt x="531" y="729"/>
                    <a:pt x="555" y="743"/>
                  </a:cubicBezTo>
                  <a:cubicBezTo>
                    <a:pt x="559" y="746"/>
                    <a:pt x="566" y="741"/>
                    <a:pt x="563" y="736"/>
                  </a:cubicBezTo>
                  <a:cubicBezTo>
                    <a:pt x="549" y="715"/>
                    <a:pt x="530" y="697"/>
                    <a:pt x="508" y="684"/>
                  </a:cubicBezTo>
                  <a:lnTo>
                    <a:pt x="515" y="682"/>
                  </a:lnTo>
                  <a:cubicBezTo>
                    <a:pt x="519" y="686"/>
                    <a:pt x="522" y="690"/>
                    <a:pt x="526" y="693"/>
                  </a:cubicBezTo>
                  <a:cubicBezTo>
                    <a:pt x="537" y="704"/>
                    <a:pt x="548" y="715"/>
                    <a:pt x="559" y="726"/>
                  </a:cubicBezTo>
                  <a:cubicBezTo>
                    <a:pt x="578" y="748"/>
                    <a:pt x="599" y="767"/>
                    <a:pt x="623" y="784"/>
                  </a:cubicBezTo>
                  <a:cubicBezTo>
                    <a:pt x="628" y="787"/>
                    <a:pt x="636" y="781"/>
                    <a:pt x="633" y="775"/>
                  </a:cubicBezTo>
                  <a:cubicBezTo>
                    <a:pt x="611" y="743"/>
                    <a:pt x="585" y="714"/>
                    <a:pt x="556" y="689"/>
                  </a:cubicBezTo>
                  <a:cubicBezTo>
                    <a:pt x="551" y="684"/>
                    <a:pt x="545" y="678"/>
                    <a:pt x="538" y="672"/>
                  </a:cubicBezTo>
                  <a:lnTo>
                    <a:pt x="541" y="670"/>
                  </a:lnTo>
                  <a:cubicBezTo>
                    <a:pt x="541" y="669"/>
                    <a:pt x="542" y="668"/>
                    <a:pt x="543" y="667"/>
                  </a:cubicBezTo>
                  <a:cubicBezTo>
                    <a:pt x="553" y="676"/>
                    <a:pt x="563" y="687"/>
                    <a:pt x="574" y="694"/>
                  </a:cubicBezTo>
                  <a:cubicBezTo>
                    <a:pt x="599" y="718"/>
                    <a:pt x="626" y="740"/>
                    <a:pt x="655" y="760"/>
                  </a:cubicBezTo>
                  <a:cubicBezTo>
                    <a:pt x="656" y="761"/>
                    <a:pt x="658" y="761"/>
                    <a:pt x="659" y="761"/>
                  </a:cubicBezTo>
                  <a:cubicBezTo>
                    <a:pt x="660" y="761"/>
                    <a:pt x="661" y="761"/>
                    <a:pt x="662" y="760"/>
                  </a:cubicBezTo>
                  <a:cubicBezTo>
                    <a:pt x="663" y="760"/>
                    <a:pt x="664" y="759"/>
                    <a:pt x="665" y="758"/>
                  </a:cubicBezTo>
                  <a:cubicBezTo>
                    <a:pt x="666" y="757"/>
                    <a:pt x="665" y="757"/>
                    <a:pt x="665" y="755"/>
                  </a:cubicBezTo>
                  <a:cubicBezTo>
                    <a:pt x="665" y="754"/>
                    <a:pt x="666" y="752"/>
                    <a:pt x="665" y="751"/>
                  </a:cubicBezTo>
                  <a:cubicBezTo>
                    <a:pt x="664" y="751"/>
                    <a:pt x="664" y="751"/>
                    <a:pt x="664" y="751"/>
                  </a:cubicBezTo>
                  <a:cubicBezTo>
                    <a:pt x="651" y="731"/>
                    <a:pt x="634" y="713"/>
                    <a:pt x="614" y="698"/>
                  </a:cubicBezTo>
                  <a:cubicBezTo>
                    <a:pt x="629" y="708"/>
                    <a:pt x="642" y="720"/>
                    <a:pt x="657" y="730"/>
                  </a:cubicBezTo>
                  <a:cubicBezTo>
                    <a:pt x="707" y="767"/>
                    <a:pt x="740" y="823"/>
                    <a:pt x="791" y="859"/>
                  </a:cubicBezTo>
                  <a:cubicBezTo>
                    <a:pt x="796" y="862"/>
                    <a:pt x="802" y="855"/>
                    <a:pt x="799" y="850"/>
                  </a:cubicBezTo>
                  <a:cubicBezTo>
                    <a:pt x="788" y="834"/>
                    <a:pt x="777" y="818"/>
                    <a:pt x="765" y="802"/>
                  </a:cubicBezTo>
                  <a:cubicBezTo>
                    <a:pt x="791" y="822"/>
                    <a:pt x="814" y="848"/>
                    <a:pt x="830" y="876"/>
                  </a:cubicBezTo>
                  <a:cubicBezTo>
                    <a:pt x="833" y="882"/>
                    <a:pt x="836" y="887"/>
                    <a:pt x="839" y="893"/>
                  </a:cubicBezTo>
                  <a:cubicBezTo>
                    <a:pt x="856" y="930"/>
                    <a:pt x="880" y="965"/>
                    <a:pt x="899" y="1001"/>
                  </a:cubicBezTo>
                  <a:cubicBezTo>
                    <a:pt x="899" y="1002"/>
                    <a:pt x="900" y="1004"/>
                    <a:pt x="901" y="1004"/>
                  </a:cubicBezTo>
                  <a:cubicBezTo>
                    <a:pt x="902" y="1005"/>
                    <a:pt x="904" y="1005"/>
                    <a:pt x="905" y="1005"/>
                  </a:cubicBezTo>
                  <a:cubicBezTo>
                    <a:pt x="906" y="1005"/>
                    <a:pt x="907" y="1005"/>
                    <a:pt x="909" y="1004"/>
                  </a:cubicBezTo>
                  <a:cubicBezTo>
                    <a:pt x="911" y="1004"/>
                    <a:pt x="911" y="1002"/>
                    <a:pt x="911" y="1001"/>
                  </a:cubicBezTo>
                  <a:cubicBezTo>
                    <a:pt x="912" y="1000"/>
                    <a:pt x="912" y="999"/>
                    <a:pt x="912" y="997"/>
                  </a:cubicBezTo>
                  <a:cubicBezTo>
                    <a:pt x="912" y="995"/>
                    <a:pt x="912" y="993"/>
                    <a:pt x="912" y="991"/>
                  </a:cubicBezTo>
                  <a:lnTo>
                    <a:pt x="923" y="1014"/>
                  </a:lnTo>
                  <a:cubicBezTo>
                    <a:pt x="934" y="1039"/>
                    <a:pt x="937" y="1066"/>
                    <a:pt x="951" y="1091"/>
                  </a:cubicBezTo>
                  <a:cubicBezTo>
                    <a:pt x="955" y="1100"/>
                    <a:pt x="966" y="1093"/>
                    <a:pt x="966" y="1085"/>
                  </a:cubicBezTo>
                  <a:cubicBezTo>
                    <a:pt x="966" y="1082"/>
                    <a:pt x="966" y="1080"/>
                    <a:pt x="966" y="1077"/>
                  </a:cubicBezTo>
                  <a:cubicBezTo>
                    <a:pt x="985" y="1119"/>
                    <a:pt x="995" y="1164"/>
                    <a:pt x="1018" y="1205"/>
                  </a:cubicBezTo>
                  <a:cubicBezTo>
                    <a:pt x="1021" y="1212"/>
                    <a:pt x="1031" y="1207"/>
                    <a:pt x="1031" y="1200"/>
                  </a:cubicBezTo>
                  <a:cubicBezTo>
                    <a:pt x="1031" y="1192"/>
                    <a:pt x="1030" y="1183"/>
                    <a:pt x="1028" y="1174"/>
                  </a:cubicBezTo>
                  <a:cubicBezTo>
                    <a:pt x="1048" y="1206"/>
                    <a:pt x="1069" y="1236"/>
                    <a:pt x="1093" y="1265"/>
                  </a:cubicBezTo>
                  <a:cubicBezTo>
                    <a:pt x="1094" y="1266"/>
                    <a:pt x="1094" y="1266"/>
                    <a:pt x="1095" y="1266"/>
                  </a:cubicBezTo>
                  <a:cubicBezTo>
                    <a:pt x="1096" y="1267"/>
                    <a:pt x="1098" y="1268"/>
                    <a:pt x="1099" y="1268"/>
                  </a:cubicBezTo>
                  <a:cubicBezTo>
                    <a:pt x="1100" y="1268"/>
                    <a:pt x="1102" y="1267"/>
                    <a:pt x="1103" y="1266"/>
                  </a:cubicBezTo>
                  <a:cubicBezTo>
                    <a:pt x="1104" y="1266"/>
                    <a:pt x="1104" y="1265"/>
                    <a:pt x="1106" y="1263"/>
                  </a:cubicBezTo>
                  <a:cubicBezTo>
                    <a:pt x="1107" y="1263"/>
                    <a:pt x="1107" y="1262"/>
                    <a:pt x="1107" y="1261"/>
                  </a:cubicBezTo>
                  <a:cubicBezTo>
                    <a:pt x="1123" y="1296"/>
                    <a:pt x="1136" y="1333"/>
                    <a:pt x="1148" y="1370"/>
                  </a:cubicBezTo>
                  <a:cubicBezTo>
                    <a:pt x="1155" y="1404"/>
                    <a:pt x="1167" y="1437"/>
                    <a:pt x="1182" y="1468"/>
                  </a:cubicBezTo>
                  <a:cubicBezTo>
                    <a:pt x="1194" y="1489"/>
                    <a:pt x="1221" y="1514"/>
                    <a:pt x="1187" y="1516"/>
                  </a:cubicBezTo>
                  <a:cubicBezTo>
                    <a:pt x="1186" y="1517"/>
                    <a:pt x="1185" y="1517"/>
                    <a:pt x="1184" y="1518"/>
                  </a:cubicBezTo>
                  <a:cubicBezTo>
                    <a:pt x="1182" y="1520"/>
                    <a:pt x="1180" y="1520"/>
                    <a:pt x="1179" y="1522"/>
                  </a:cubicBezTo>
                  <a:cubicBezTo>
                    <a:pt x="1175" y="1529"/>
                    <a:pt x="1184" y="1541"/>
                    <a:pt x="1187" y="1546"/>
                  </a:cubicBezTo>
                  <a:cubicBezTo>
                    <a:pt x="1207" y="1584"/>
                    <a:pt x="1223" y="1625"/>
                    <a:pt x="1232" y="1667"/>
                  </a:cubicBezTo>
                  <a:cubicBezTo>
                    <a:pt x="1243" y="1711"/>
                    <a:pt x="1256" y="1755"/>
                    <a:pt x="1270" y="1798"/>
                  </a:cubicBezTo>
                  <a:cubicBezTo>
                    <a:pt x="1275" y="1813"/>
                    <a:pt x="1278" y="1829"/>
                    <a:pt x="1283" y="1844"/>
                  </a:cubicBezTo>
                  <a:cubicBezTo>
                    <a:pt x="1285" y="1848"/>
                    <a:pt x="1299" y="1881"/>
                    <a:pt x="1292" y="1873"/>
                  </a:cubicBezTo>
                  <a:cubicBezTo>
                    <a:pt x="1292" y="1873"/>
                    <a:pt x="1290" y="1873"/>
                    <a:pt x="1291" y="1875"/>
                  </a:cubicBezTo>
                  <a:cubicBezTo>
                    <a:pt x="1291" y="1880"/>
                    <a:pt x="1293" y="1885"/>
                    <a:pt x="1296" y="1890"/>
                  </a:cubicBezTo>
                  <a:cubicBezTo>
                    <a:pt x="1297" y="1892"/>
                    <a:pt x="1299" y="1895"/>
                    <a:pt x="1300" y="1897"/>
                  </a:cubicBezTo>
                  <a:cubicBezTo>
                    <a:pt x="1304" y="1902"/>
                    <a:pt x="1311" y="1898"/>
                    <a:pt x="1312" y="1893"/>
                  </a:cubicBezTo>
                  <a:cubicBezTo>
                    <a:pt x="1312" y="1891"/>
                    <a:pt x="1312" y="1888"/>
                    <a:pt x="1312" y="1885"/>
                  </a:cubicBezTo>
                  <a:cubicBezTo>
                    <a:pt x="1312" y="1872"/>
                    <a:pt x="1309" y="1859"/>
                    <a:pt x="1302" y="1847"/>
                  </a:cubicBezTo>
                  <a:cubicBezTo>
                    <a:pt x="1302" y="1847"/>
                    <a:pt x="1301" y="1846"/>
                    <a:pt x="1301" y="1845"/>
                  </a:cubicBezTo>
                  <a:cubicBezTo>
                    <a:pt x="1286" y="1804"/>
                    <a:pt x="1273" y="1762"/>
                    <a:pt x="1264" y="1719"/>
                  </a:cubicBezTo>
                  <a:cubicBezTo>
                    <a:pt x="1256" y="1689"/>
                    <a:pt x="1246" y="1659"/>
                    <a:pt x="1236" y="1629"/>
                  </a:cubicBezTo>
                  <a:cubicBezTo>
                    <a:pt x="1229" y="1607"/>
                    <a:pt x="1220" y="1585"/>
                    <a:pt x="1210" y="1564"/>
                  </a:cubicBezTo>
                  <a:cubicBezTo>
                    <a:pt x="1206" y="1554"/>
                    <a:pt x="1182" y="1523"/>
                    <a:pt x="1211" y="1526"/>
                  </a:cubicBezTo>
                  <a:cubicBezTo>
                    <a:pt x="1215" y="1526"/>
                    <a:pt x="1220" y="1523"/>
                    <a:pt x="1219" y="1519"/>
                  </a:cubicBezTo>
                  <a:cubicBezTo>
                    <a:pt x="1212" y="1497"/>
                    <a:pt x="1203" y="1475"/>
                    <a:pt x="1192" y="1456"/>
                  </a:cubicBezTo>
                  <a:cubicBezTo>
                    <a:pt x="1190" y="1453"/>
                    <a:pt x="1188" y="1450"/>
                    <a:pt x="1187" y="1447"/>
                  </a:cubicBezTo>
                  <a:cubicBezTo>
                    <a:pt x="1167" y="1412"/>
                    <a:pt x="1164" y="1370"/>
                    <a:pt x="1151" y="1333"/>
                  </a:cubicBezTo>
                  <a:cubicBezTo>
                    <a:pt x="1144" y="1313"/>
                    <a:pt x="1135" y="1294"/>
                    <a:pt x="1127" y="1274"/>
                  </a:cubicBezTo>
                  <a:cubicBezTo>
                    <a:pt x="1136" y="1286"/>
                    <a:pt x="1148" y="1296"/>
                    <a:pt x="1158" y="1306"/>
                  </a:cubicBezTo>
                  <a:cubicBezTo>
                    <a:pt x="1171" y="1324"/>
                    <a:pt x="1187" y="1342"/>
                    <a:pt x="1203" y="1358"/>
                  </a:cubicBezTo>
                  <a:lnTo>
                    <a:pt x="1204" y="1358"/>
                  </a:lnTo>
                  <a:cubicBezTo>
                    <a:pt x="1205" y="1359"/>
                    <a:pt x="1206" y="1359"/>
                    <a:pt x="1207" y="1359"/>
                  </a:cubicBezTo>
                  <a:cubicBezTo>
                    <a:pt x="1208" y="1359"/>
                    <a:pt x="1209" y="1359"/>
                    <a:pt x="1210" y="1358"/>
                  </a:cubicBezTo>
                  <a:cubicBezTo>
                    <a:pt x="1221" y="1389"/>
                    <a:pt x="1234" y="1420"/>
                    <a:pt x="1248" y="1449"/>
                  </a:cubicBezTo>
                  <a:cubicBezTo>
                    <a:pt x="1281" y="1514"/>
                    <a:pt x="1288" y="1585"/>
                    <a:pt x="1301" y="1655"/>
                  </a:cubicBezTo>
                  <a:lnTo>
                    <a:pt x="1301" y="1656"/>
                  </a:lnTo>
                  <a:cubicBezTo>
                    <a:pt x="1302" y="1657"/>
                    <a:pt x="1302" y="1658"/>
                    <a:pt x="1303" y="1658"/>
                  </a:cubicBezTo>
                  <a:cubicBezTo>
                    <a:pt x="1304" y="1659"/>
                    <a:pt x="1305" y="1659"/>
                    <a:pt x="1306" y="1659"/>
                  </a:cubicBezTo>
                  <a:cubicBezTo>
                    <a:pt x="1310" y="1684"/>
                    <a:pt x="1316" y="1710"/>
                    <a:pt x="1324" y="1734"/>
                  </a:cubicBezTo>
                  <a:cubicBezTo>
                    <a:pt x="1328" y="1748"/>
                    <a:pt x="1324" y="1763"/>
                    <a:pt x="1335" y="1773"/>
                  </a:cubicBezTo>
                  <a:cubicBezTo>
                    <a:pt x="1336" y="1774"/>
                    <a:pt x="1336" y="1775"/>
                    <a:pt x="1337" y="1775"/>
                  </a:cubicBezTo>
                  <a:cubicBezTo>
                    <a:pt x="1338" y="1776"/>
                    <a:pt x="1339" y="1776"/>
                    <a:pt x="1340" y="1776"/>
                  </a:cubicBezTo>
                  <a:cubicBezTo>
                    <a:pt x="1341" y="1776"/>
                    <a:pt x="1343" y="1776"/>
                    <a:pt x="1344" y="1775"/>
                  </a:cubicBezTo>
                  <a:cubicBezTo>
                    <a:pt x="1345" y="1775"/>
                    <a:pt x="1345" y="1774"/>
                    <a:pt x="1345" y="1773"/>
                  </a:cubicBezTo>
                  <a:cubicBezTo>
                    <a:pt x="1346" y="1772"/>
                    <a:pt x="1347" y="1770"/>
                    <a:pt x="1348" y="1768"/>
                  </a:cubicBezTo>
                  <a:cubicBezTo>
                    <a:pt x="1354" y="1759"/>
                    <a:pt x="1357" y="1748"/>
                    <a:pt x="1358" y="1737"/>
                  </a:cubicBezTo>
                  <a:cubicBezTo>
                    <a:pt x="1362" y="1712"/>
                    <a:pt x="1374" y="1690"/>
                    <a:pt x="1379" y="1666"/>
                  </a:cubicBezTo>
                  <a:cubicBezTo>
                    <a:pt x="1373" y="1702"/>
                    <a:pt x="1370" y="1737"/>
                    <a:pt x="1370" y="1773"/>
                  </a:cubicBezTo>
                  <a:cubicBezTo>
                    <a:pt x="1370" y="1777"/>
                    <a:pt x="1370" y="1780"/>
                    <a:pt x="1370" y="1784"/>
                  </a:cubicBezTo>
                  <a:cubicBezTo>
                    <a:pt x="1371" y="1808"/>
                    <a:pt x="1372" y="1832"/>
                    <a:pt x="1376" y="1855"/>
                  </a:cubicBezTo>
                  <a:cubicBezTo>
                    <a:pt x="1379" y="1883"/>
                    <a:pt x="1374" y="1911"/>
                    <a:pt x="1378" y="1940"/>
                  </a:cubicBezTo>
                  <a:cubicBezTo>
                    <a:pt x="1384" y="1986"/>
                    <a:pt x="1392" y="2032"/>
                    <a:pt x="1404" y="2077"/>
                  </a:cubicBezTo>
                  <a:cubicBezTo>
                    <a:pt x="1385" y="2153"/>
                    <a:pt x="1361" y="2227"/>
                    <a:pt x="1331" y="2298"/>
                  </a:cubicBezTo>
                  <a:cubicBezTo>
                    <a:pt x="1316" y="2337"/>
                    <a:pt x="1313" y="2380"/>
                    <a:pt x="1303" y="2420"/>
                  </a:cubicBezTo>
                  <a:cubicBezTo>
                    <a:pt x="1294" y="2459"/>
                    <a:pt x="1290" y="2499"/>
                    <a:pt x="1290" y="2538"/>
                  </a:cubicBezTo>
                  <a:cubicBezTo>
                    <a:pt x="1290" y="2545"/>
                    <a:pt x="1290" y="2551"/>
                    <a:pt x="1291" y="2558"/>
                  </a:cubicBezTo>
                  <a:cubicBezTo>
                    <a:pt x="1291" y="2560"/>
                    <a:pt x="1291" y="2561"/>
                    <a:pt x="1292" y="2563"/>
                  </a:cubicBezTo>
                  <a:cubicBezTo>
                    <a:pt x="1293" y="2565"/>
                    <a:pt x="1294" y="2566"/>
                    <a:pt x="1296" y="2567"/>
                  </a:cubicBezTo>
                  <a:cubicBezTo>
                    <a:pt x="1298" y="2568"/>
                    <a:pt x="1299" y="2568"/>
                    <a:pt x="1301" y="2568"/>
                  </a:cubicBezTo>
                  <a:cubicBezTo>
                    <a:pt x="1303" y="2568"/>
                    <a:pt x="1304" y="2568"/>
                    <a:pt x="1306" y="2567"/>
                  </a:cubicBezTo>
                  <a:cubicBezTo>
                    <a:pt x="1307" y="2566"/>
                    <a:pt x="1309" y="2565"/>
                    <a:pt x="1310" y="2563"/>
                  </a:cubicBezTo>
                  <a:cubicBezTo>
                    <a:pt x="1346" y="2477"/>
                    <a:pt x="1357" y="2386"/>
                    <a:pt x="1379" y="2297"/>
                  </a:cubicBezTo>
                  <a:cubicBezTo>
                    <a:pt x="1390" y="2254"/>
                    <a:pt x="1414" y="2218"/>
                    <a:pt x="1427" y="2176"/>
                  </a:cubicBezTo>
                  <a:cubicBezTo>
                    <a:pt x="1440" y="2135"/>
                    <a:pt x="1436" y="2085"/>
                    <a:pt x="1447" y="2041"/>
                  </a:cubicBezTo>
                  <a:cubicBezTo>
                    <a:pt x="1460" y="1970"/>
                    <a:pt x="1467" y="1898"/>
                    <a:pt x="1467" y="1826"/>
                  </a:cubicBezTo>
                  <a:cubicBezTo>
                    <a:pt x="1467" y="1810"/>
                    <a:pt x="1467" y="1795"/>
                    <a:pt x="1466" y="1780"/>
                  </a:cubicBezTo>
                  <a:cubicBezTo>
                    <a:pt x="1466" y="1779"/>
                    <a:pt x="1466" y="1778"/>
                    <a:pt x="1466" y="1778"/>
                  </a:cubicBezTo>
                  <a:cubicBezTo>
                    <a:pt x="1466" y="1747"/>
                    <a:pt x="1465" y="1717"/>
                    <a:pt x="1461" y="1687"/>
                  </a:cubicBezTo>
                  <a:cubicBezTo>
                    <a:pt x="1461" y="1687"/>
                    <a:pt x="1461" y="1688"/>
                    <a:pt x="1462" y="1688"/>
                  </a:cubicBezTo>
                  <a:lnTo>
                    <a:pt x="1463" y="1688"/>
                  </a:lnTo>
                  <a:cubicBezTo>
                    <a:pt x="1464" y="1688"/>
                    <a:pt x="1465" y="1688"/>
                    <a:pt x="1465" y="1688"/>
                  </a:cubicBezTo>
                  <a:cubicBezTo>
                    <a:pt x="1466" y="1687"/>
                    <a:pt x="1466" y="1687"/>
                    <a:pt x="1466" y="1687"/>
                  </a:cubicBezTo>
                  <a:cubicBezTo>
                    <a:pt x="1466" y="1686"/>
                    <a:pt x="1467" y="1686"/>
                    <a:pt x="1467" y="1685"/>
                  </a:cubicBezTo>
                  <a:cubicBezTo>
                    <a:pt x="1474" y="1610"/>
                    <a:pt x="1458" y="1536"/>
                    <a:pt x="1459" y="1461"/>
                  </a:cubicBezTo>
                  <a:lnTo>
                    <a:pt x="1459" y="1460"/>
                  </a:lnTo>
                  <a:cubicBezTo>
                    <a:pt x="1459" y="1426"/>
                    <a:pt x="1453" y="1393"/>
                    <a:pt x="1441" y="1361"/>
                  </a:cubicBezTo>
                  <a:moveTo>
                    <a:pt x="918" y="234"/>
                  </a:moveTo>
                  <a:cubicBezTo>
                    <a:pt x="939" y="263"/>
                    <a:pt x="962" y="290"/>
                    <a:pt x="987" y="315"/>
                  </a:cubicBezTo>
                  <a:cubicBezTo>
                    <a:pt x="981" y="314"/>
                    <a:pt x="974" y="313"/>
                    <a:pt x="968" y="312"/>
                  </a:cubicBezTo>
                  <a:cubicBezTo>
                    <a:pt x="936" y="304"/>
                    <a:pt x="903" y="311"/>
                    <a:pt x="875" y="292"/>
                  </a:cubicBezTo>
                  <a:cubicBezTo>
                    <a:pt x="874" y="292"/>
                    <a:pt x="874" y="292"/>
                    <a:pt x="874" y="292"/>
                  </a:cubicBezTo>
                  <a:cubicBezTo>
                    <a:pt x="873" y="292"/>
                    <a:pt x="873" y="292"/>
                    <a:pt x="872" y="292"/>
                  </a:cubicBezTo>
                  <a:cubicBezTo>
                    <a:pt x="871" y="293"/>
                    <a:pt x="871" y="293"/>
                    <a:pt x="871" y="293"/>
                  </a:cubicBezTo>
                  <a:cubicBezTo>
                    <a:pt x="871" y="294"/>
                    <a:pt x="871" y="294"/>
                    <a:pt x="871" y="295"/>
                  </a:cubicBezTo>
                  <a:lnTo>
                    <a:pt x="871" y="296"/>
                  </a:lnTo>
                  <a:lnTo>
                    <a:pt x="871" y="297"/>
                  </a:lnTo>
                  <a:cubicBezTo>
                    <a:pt x="878" y="303"/>
                    <a:pt x="885" y="309"/>
                    <a:pt x="892" y="313"/>
                  </a:cubicBezTo>
                  <a:cubicBezTo>
                    <a:pt x="894" y="314"/>
                    <a:pt x="895" y="314"/>
                    <a:pt x="896" y="315"/>
                  </a:cubicBezTo>
                  <a:cubicBezTo>
                    <a:pt x="916" y="322"/>
                    <a:pt x="934" y="317"/>
                    <a:pt x="955" y="321"/>
                  </a:cubicBezTo>
                  <a:cubicBezTo>
                    <a:pt x="970" y="325"/>
                    <a:pt x="986" y="328"/>
                    <a:pt x="1001" y="331"/>
                  </a:cubicBezTo>
                  <a:lnTo>
                    <a:pt x="1008" y="338"/>
                  </a:lnTo>
                  <a:cubicBezTo>
                    <a:pt x="1011" y="342"/>
                    <a:pt x="1015" y="346"/>
                    <a:pt x="1018" y="349"/>
                  </a:cubicBezTo>
                  <a:lnTo>
                    <a:pt x="1017" y="349"/>
                  </a:lnTo>
                  <a:lnTo>
                    <a:pt x="1016" y="349"/>
                  </a:lnTo>
                  <a:cubicBezTo>
                    <a:pt x="966" y="349"/>
                    <a:pt x="918" y="344"/>
                    <a:pt x="869" y="345"/>
                  </a:cubicBezTo>
                  <a:cubicBezTo>
                    <a:pt x="823" y="345"/>
                    <a:pt x="777" y="330"/>
                    <a:pt x="731" y="327"/>
                  </a:cubicBezTo>
                  <a:cubicBezTo>
                    <a:pt x="728" y="327"/>
                    <a:pt x="727" y="332"/>
                    <a:pt x="731" y="332"/>
                  </a:cubicBezTo>
                  <a:cubicBezTo>
                    <a:pt x="800" y="341"/>
                    <a:pt x="868" y="355"/>
                    <a:pt x="937" y="359"/>
                  </a:cubicBezTo>
                  <a:cubicBezTo>
                    <a:pt x="931" y="361"/>
                    <a:pt x="925" y="362"/>
                    <a:pt x="919" y="363"/>
                  </a:cubicBezTo>
                  <a:cubicBezTo>
                    <a:pt x="885" y="366"/>
                    <a:pt x="850" y="360"/>
                    <a:pt x="817" y="360"/>
                  </a:cubicBezTo>
                  <a:cubicBezTo>
                    <a:pt x="783" y="361"/>
                    <a:pt x="755" y="356"/>
                    <a:pt x="726" y="369"/>
                  </a:cubicBezTo>
                  <a:cubicBezTo>
                    <a:pt x="688" y="362"/>
                    <a:pt x="650" y="358"/>
                    <a:pt x="611" y="358"/>
                  </a:cubicBezTo>
                  <a:cubicBezTo>
                    <a:pt x="598" y="358"/>
                    <a:pt x="585" y="359"/>
                    <a:pt x="572" y="360"/>
                  </a:cubicBezTo>
                  <a:cubicBezTo>
                    <a:pt x="598" y="332"/>
                    <a:pt x="628" y="308"/>
                    <a:pt x="662" y="289"/>
                  </a:cubicBezTo>
                  <a:cubicBezTo>
                    <a:pt x="669" y="285"/>
                    <a:pt x="677" y="281"/>
                    <a:pt x="685" y="277"/>
                  </a:cubicBezTo>
                  <a:cubicBezTo>
                    <a:pt x="745" y="247"/>
                    <a:pt x="806" y="207"/>
                    <a:pt x="875" y="197"/>
                  </a:cubicBezTo>
                  <a:lnTo>
                    <a:pt x="876" y="197"/>
                  </a:lnTo>
                  <a:lnTo>
                    <a:pt x="896" y="202"/>
                  </a:lnTo>
                  <a:cubicBezTo>
                    <a:pt x="902" y="212"/>
                    <a:pt x="910" y="224"/>
                    <a:pt x="918" y="234"/>
                  </a:cubicBezTo>
                  <a:moveTo>
                    <a:pt x="323" y="335"/>
                  </a:moveTo>
                  <a:cubicBezTo>
                    <a:pt x="387" y="278"/>
                    <a:pt x="449" y="217"/>
                    <a:pt x="524" y="175"/>
                  </a:cubicBezTo>
                  <a:cubicBezTo>
                    <a:pt x="598" y="137"/>
                    <a:pt x="678" y="111"/>
                    <a:pt x="760" y="100"/>
                  </a:cubicBezTo>
                  <a:lnTo>
                    <a:pt x="761" y="100"/>
                  </a:lnTo>
                  <a:cubicBezTo>
                    <a:pt x="761" y="99"/>
                    <a:pt x="762" y="99"/>
                    <a:pt x="762" y="99"/>
                  </a:cubicBezTo>
                  <a:cubicBezTo>
                    <a:pt x="777" y="105"/>
                    <a:pt x="792" y="112"/>
                    <a:pt x="807" y="121"/>
                  </a:cubicBezTo>
                  <a:cubicBezTo>
                    <a:pt x="813" y="124"/>
                    <a:pt x="819" y="128"/>
                    <a:pt x="826" y="132"/>
                  </a:cubicBezTo>
                  <a:cubicBezTo>
                    <a:pt x="848" y="148"/>
                    <a:pt x="868" y="167"/>
                    <a:pt x="885" y="188"/>
                  </a:cubicBezTo>
                  <a:lnTo>
                    <a:pt x="877" y="186"/>
                  </a:lnTo>
                  <a:lnTo>
                    <a:pt x="877" y="184"/>
                  </a:lnTo>
                  <a:cubicBezTo>
                    <a:pt x="877" y="183"/>
                    <a:pt x="876" y="183"/>
                    <a:pt x="875" y="182"/>
                  </a:cubicBezTo>
                  <a:lnTo>
                    <a:pt x="874" y="182"/>
                  </a:lnTo>
                  <a:cubicBezTo>
                    <a:pt x="873" y="182"/>
                    <a:pt x="872" y="182"/>
                    <a:pt x="872" y="182"/>
                  </a:cubicBezTo>
                  <a:cubicBezTo>
                    <a:pt x="871" y="182"/>
                    <a:pt x="871" y="183"/>
                    <a:pt x="871" y="183"/>
                  </a:cubicBezTo>
                  <a:cubicBezTo>
                    <a:pt x="822" y="167"/>
                    <a:pt x="762" y="170"/>
                    <a:pt x="716" y="173"/>
                  </a:cubicBezTo>
                  <a:cubicBezTo>
                    <a:pt x="685" y="176"/>
                    <a:pt x="654" y="187"/>
                    <a:pt x="627" y="202"/>
                  </a:cubicBezTo>
                  <a:cubicBezTo>
                    <a:pt x="616" y="209"/>
                    <a:pt x="605" y="216"/>
                    <a:pt x="594" y="225"/>
                  </a:cubicBezTo>
                  <a:cubicBezTo>
                    <a:pt x="594" y="225"/>
                    <a:pt x="594" y="226"/>
                    <a:pt x="593" y="226"/>
                  </a:cubicBezTo>
                  <a:cubicBezTo>
                    <a:pt x="592" y="227"/>
                    <a:pt x="592" y="229"/>
                    <a:pt x="592" y="230"/>
                  </a:cubicBezTo>
                  <a:cubicBezTo>
                    <a:pt x="592" y="231"/>
                    <a:pt x="592" y="234"/>
                    <a:pt x="593" y="234"/>
                  </a:cubicBezTo>
                  <a:cubicBezTo>
                    <a:pt x="594" y="235"/>
                    <a:pt x="594" y="235"/>
                    <a:pt x="594" y="235"/>
                  </a:cubicBezTo>
                  <a:cubicBezTo>
                    <a:pt x="597" y="238"/>
                    <a:pt x="599" y="241"/>
                    <a:pt x="602" y="242"/>
                  </a:cubicBezTo>
                  <a:cubicBezTo>
                    <a:pt x="606" y="245"/>
                    <a:pt x="611" y="245"/>
                    <a:pt x="615" y="245"/>
                  </a:cubicBezTo>
                  <a:cubicBezTo>
                    <a:pt x="578" y="263"/>
                    <a:pt x="539" y="279"/>
                    <a:pt x="503" y="299"/>
                  </a:cubicBezTo>
                  <a:cubicBezTo>
                    <a:pt x="496" y="302"/>
                    <a:pt x="490" y="306"/>
                    <a:pt x="483" y="310"/>
                  </a:cubicBezTo>
                  <a:cubicBezTo>
                    <a:pt x="473" y="316"/>
                    <a:pt x="463" y="322"/>
                    <a:pt x="453" y="329"/>
                  </a:cubicBezTo>
                  <a:cubicBezTo>
                    <a:pt x="438" y="340"/>
                    <a:pt x="421" y="363"/>
                    <a:pt x="405" y="370"/>
                  </a:cubicBezTo>
                  <a:cubicBezTo>
                    <a:pt x="402" y="371"/>
                    <a:pt x="405" y="375"/>
                    <a:pt x="407" y="375"/>
                  </a:cubicBezTo>
                  <a:cubicBezTo>
                    <a:pt x="438" y="368"/>
                    <a:pt x="467" y="330"/>
                    <a:pt x="496" y="316"/>
                  </a:cubicBezTo>
                  <a:cubicBezTo>
                    <a:pt x="545" y="290"/>
                    <a:pt x="595" y="271"/>
                    <a:pt x="644" y="247"/>
                  </a:cubicBezTo>
                  <a:lnTo>
                    <a:pt x="645" y="247"/>
                  </a:lnTo>
                  <a:cubicBezTo>
                    <a:pt x="646" y="246"/>
                    <a:pt x="646" y="245"/>
                    <a:pt x="647" y="244"/>
                  </a:cubicBezTo>
                  <a:cubicBezTo>
                    <a:pt x="648" y="243"/>
                    <a:pt x="648" y="243"/>
                    <a:pt x="648" y="241"/>
                  </a:cubicBezTo>
                  <a:cubicBezTo>
                    <a:pt x="648" y="240"/>
                    <a:pt x="648" y="238"/>
                    <a:pt x="647" y="237"/>
                  </a:cubicBezTo>
                  <a:cubicBezTo>
                    <a:pt x="646" y="236"/>
                    <a:pt x="646" y="235"/>
                    <a:pt x="645" y="234"/>
                  </a:cubicBezTo>
                  <a:cubicBezTo>
                    <a:pt x="644" y="234"/>
                    <a:pt x="644" y="234"/>
                    <a:pt x="643" y="234"/>
                  </a:cubicBezTo>
                  <a:cubicBezTo>
                    <a:pt x="628" y="230"/>
                    <a:pt x="612" y="228"/>
                    <a:pt x="638" y="217"/>
                  </a:cubicBezTo>
                  <a:cubicBezTo>
                    <a:pt x="663" y="207"/>
                    <a:pt x="682" y="198"/>
                    <a:pt x="705" y="191"/>
                  </a:cubicBezTo>
                  <a:cubicBezTo>
                    <a:pt x="731" y="185"/>
                    <a:pt x="757" y="182"/>
                    <a:pt x="782" y="182"/>
                  </a:cubicBezTo>
                  <a:cubicBezTo>
                    <a:pt x="802" y="182"/>
                    <a:pt x="821" y="184"/>
                    <a:pt x="840" y="187"/>
                  </a:cubicBezTo>
                  <a:cubicBezTo>
                    <a:pt x="830" y="190"/>
                    <a:pt x="820" y="195"/>
                    <a:pt x="810" y="199"/>
                  </a:cubicBezTo>
                  <a:cubicBezTo>
                    <a:pt x="780" y="210"/>
                    <a:pt x="751" y="225"/>
                    <a:pt x="723" y="241"/>
                  </a:cubicBezTo>
                  <a:cubicBezTo>
                    <a:pt x="709" y="246"/>
                    <a:pt x="696" y="253"/>
                    <a:pt x="683" y="260"/>
                  </a:cubicBezTo>
                  <a:cubicBezTo>
                    <a:pt x="673" y="266"/>
                    <a:pt x="663" y="273"/>
                    <a:pt x="653" y="280"/>
                  </a:cubicBezTo>
                  <a:cubicBezTo>
                    <a:pt x="629" y="303"/>
                    <a:pt x="577" y="322"/>
                    <a:pt x="567" y="357"/>
                  </a:cubicBezTo>
                  <a:cubicBezTo>
                    <a:pt x="567" y="358"/>
                    <a:pt x="567" y="358"/>
                    <a:pt x="567" y="358"/>
                  </a:cubicBezTo>
                  <a:cubicBezTo>
                    <a:pt x="527" y="361"/>
                    <a:pt x="487" y="368"/>
                    <a:pt x="449" y="378"/>
                  </a:cubicBezTo>
                  <a:cubicBezTo>
                    <a:pt x="442" y="380"/>
                    <a:pt x="435" y="382"/>
                    <a:pt x="429" y="386"/>
                  </a:cubicBezTo>
                  <a:cubicBezTo>
                    <a:pt x="419" y="386"/>
                    <a:pt x="409" y="388"/>
                    <a:pt x="400" y="389"/>
                  </a:cubicBezTo>
                  <a:cubicBezTo>
                    <a:pt x="398" y="389"/>
                    <a:pt x="396" y="390"/>
                    <a:pt x="394" y="391"/>
                  </a:cubicBezTo>
                  <a:cubicBezTo>
                    <a:pt x="394" y="389"/>
                    <a:pt x="394" y="388"/>
                    <a:pt x="394" y="387"/>
                  </a:cubicBezTo>
                  <a:cubicBezTo>
                    <a:pt x="394" y="385"/>
                    <a:pt x="394" y="384"/>
                    <a:pt x="393" y="382"/>
                  </a:cubicBezTo>
                  <a:cubicBezTo>
                    <a:pt x="392" y="381"/>
                    <a:pt x="391" y="379"/>
                    <a:pt x="389" y="378"/>
                  </a:cubicBezTo>
                  <a:cubicBezTo>
                    <a:pt x="387" y="377"/>
                    <a:pt x="386" y="377"/>
                    <a:pt x="384" y="377"/>
                  </a:cubicBezTo>
                  <a:cubicBezTo>
                    <a:pt x="377" y="377"/>
                    <a:pt x="370" y="379"/>
                    <a:pt x="364" y="381"/>
                  </a:cubicBezTo>
                  <a:cubicBezTo>
                    <a:pt x="364" y="380"/>
                    <a:pt x="364" y="380"/>
                    <a:pt x="364" y="380"/>
                  </a:cubicBezTo>
                  <a:cubicBezTo>
                    <a:pt x="364" y="379"/>
                    <a:pt x="364" y="378"/>
                    <a:pt x="363" y="377"/>
                  </a:cubicBezTo>
                  <a:cubicBezTo>
                    <a:pt x="362" y="376"/>
                    <a:pt x="362" y="376"/>
                    <a:pt x="361" y="375"/>
                  </a:cubicBezTo>
                  <a:cubicBezTo>
                    <a:pt x="361" y="375"/>
                    <a:pt x="360" y="375"/>
                    <a:pt x="359" y="375"/>
                  </a:cubicBezTo>
                  <a:cubicBezTo>
                    <a:pt x="358" y="375"/>
                    <a:pt x="358" y="375"/>
                    <a:pt x="358" y="375"/>
                  </a:cubicBezTo>
                  <a:cubicBezTo>
                    <a:pt x="339" y="379"/>
                    <a:pt x="320" y="387"/>
                    <a:pt x="304" y="396"/>
                  </a:cubicBezTo>
                  <a:cubicBezTo>
                    <a:pt x="296" y="401"/>
                    <a:pt x="289" y="405"/>
                    <a:pt x="283" y="410"/>
                  </a:cubicBezTo>
                  <a:cubicBezTo>
                    <a:pt x="301" y="396"/>
                    <a:pt x="316" y="380"/>
                    <a:pt x="329" y="361"/>
                  </a:cubicBezTo>
                  <a:cubicBezTo>
                    <a:pt x="330" y="360"/>
                    <a:pt x="330" y="359"/>
                    <a:pt x="330" y="358"/>
                  </a:cubicBezTo>
                  <a:cubicBezTo>
                    <a:pt x="330" y="356"/>
                    <a:pt x="330" y="355"/>
                    <a:pt x="329" y="354"/>
                  </a:cubicBezTo>
                  <a:cubicBezTo>
                    <a:pt x="328" y="353"/>
                    <a:pt x="327" y="352"/>
                    <a:pt x="326" y="351"/>
                  </a:cubicBezTo>
                  <a:cubicBezTo>
                    <a:pt x="325" y="351"/>
                    <a:pt x="324" y="350"/>
                    <a:pt x="322" y="350"/>
                  </a:cubicBezTo>
                  <a:cubicBezTo>
                    <a:pt x="321" y="350"/>
                    <a:pt x="320" y="351"/>
                    <a:pt x="319" y="351"/>
                  </a:cubicBezTo>
                  <a:cubicBezTo>
                    <a:pt x="287" y="372"/>
                    <a:pt x="257" y="398"/>
                    <a:pt x="231" y="426"/>
                  </a:cubicBezTo>
                  <a:cubicBezTo>
                    <a:pt x="260" y="394"/>
                    <a:pt x="290" y="364"/>
                    <a:pt x="322" y="335"/>
                  </a:cubicBezTo>
                  <a:lnTo>
                    <a:pt x="323" y="335"/>
                  </a:lnTo>
                  <a:moveTo>
                    <a:pt x="74" y="597"/>
                  </a:moveTo>
                  <a:cubicBezTo>
                    <a:pt x="75" y="593"/>
                    <a:pt x="75" y="589"/>
                    <a:pt x="75" y="585"/>
                  </a:cubicBezTo>
                  <a:cubicBezTo>
                    <a:pt x="76" y="534"/>
                    <a:pt x="120" y="489"/>
                    <a:pt x="115" y="439"/>
                  </a:cubicBezTo>
                  <a:cubicBezTo>
                    <a:pt x="114" y="437"/>
                    <a:pt x="114" y="437"/>
                    <a:pt x="113" y="435"/>
                  </a:cubicBezTo>
                  <a:cubicBezTo>
                    <a:pt x="113" y="434"/>
                    <a:pt x="111" y="433"/>
                    <a:pt x="110" y="432"/>
                  </a:cubicBezTo>
                  <a:cubicBezTo>
                    <a:pt x="109" y="431"/>
                    <a:pt x="108" y="431"/>
                    <a:pt x="107" y="431"/>
                  </a:cubicBezTo>
                  <a:lnTo>
                    <a:pt x="115" y="411"/>
                  </a:lnTo>
                  <a:cubicBezTo>
                    <a:pt x="118" y="404"/>
                    <a:pt x="122" y="396"/>
                    <a:pt x="126" y="389"/>
                  </a:cubicBezTo>
                  <a:cubicBezTo>
                    <a:pt x="136" y="372"/>
                    <a:pt x="148" y="357"/>
                    <a:pt x="163" y="343"/>
                  </a:cubicBezTo>
                  <a:cubicBezTo>
                    <a:pt x="152" y="369"/>
                    <a:pt x="147" y="396"/>
                    <a:pt x="147" y="424"/>
                  </a:cubicBezTo>
                  <a:cubicBezTo>
                    <a:pt x="147" y="428"/>
                    <a:pt x="147" y="432"/>
                    <a:pt x="148" y="436"/>
                  </a:cubicBezTo>
                  <a:cubicBezTo>
                    <a:pt x="133" y="463"/>
                    <a:pt x="120" y="490"/>
                    <a:pt x="108" y="519"/>
                  </a:cubicBezTo>
                  <a:cubicBezTo>
                    <a:pt x="100" y="537"/>
                    <a:pt x="91" y="556"/>
                    <a:pt x="83" y="575"/>
                  </a:cubicBezTo>
                  <a:cubicBezTo>
                    <a:pt x="80" y="578"/>
                    <a:pt x="77" y="587"/>
                    <a:pt x="74" y="597"/>
                  </a:cubicBezTo>
                  <a:moveTo>
                    <a:pt x="150" y="527"/>
                  </a:moveTo>
                  <a:lnTo>
                    <a:pt x="147" y="530"/>
                  </a:lnTo>
                  <a:lnTo>
                    <a:pt x="150" y="526"/>
                  </a:lnTo>
                  <a:lnTo>
                    <a:pt x="150" y="527"/>
                  </a:lnTo>
                  <a:moveTo>
                    <a:pt x="313" y="638"/>
                  </a:moveTo>
                  <a:lnTo>
                    <a:pt x="316" y="638"/>
                  </a:lnTo>
                  <a:lnTo>
                    <a:pt x="316" y="639"/>
                  </a:lnTo>
                  <a:lnTo>
                    <a:pt x="313" y="638"/>
                  </a:lnTo>
                  <a:moveTo>
                    <a:pt x="352" y="645"/>
                  </a:moveTo>
                  <a:lnTo>
                    <a:pt x="351" y="645"/>
                  </a:lnTo>
                  <a:lnTo>
                    <a:pt x="359" y="647"/>
                  </a:lnTo>
                  <a:lnTo>
                    <a:pt x="352" y="645"/>
                  </a:lnTo>
                  <a:moveTo>
                    <a:pt x="381" y="653"/>
                  </a:moveTo>
                  <a:cubicBezTo>
                    <a:pt x="377" y="651"/>
                    <a:pt x="373" y="650"/>
                    <a:pt x="370" y="649"/>
                  </a:cubicBezTo>
                  <a:lnTo>
                    <a:pt x="382" y="652"/>
                  </a:lnTo>
                  <a:lnTo>
                    <a:pt x="381" y="653"/>
                  </a:lnTo>
                  <a:moveTo>
                    <a:pt x="429" y="658"/>
                  </a:moveTo>
                  <a:lnTo>
                    <a:pt x="435" y="658"/>
                  </a:lnTo>
                  <a:cubicBezTo>
                    <a:pt x="435" y="658"/>
                    <a:pt x="435" y="659"/>
                    <a:pt x="435" y="660"/>
                  </a:cubicBezTo>
                  <a:cubicBezTo>
                    <a:pt x="435" y="660"/>
                    <a:pt x="435" y="661"/>
                    <a:pt x="435" y="662"/>
                  </a:cubicBezTo>
                  <a:lnTo>
                    <a:pt x="434" y="662"/>
                  </a:lnTo>
                  <a:lnTo>
                    <a:pt x="433" y="662"/>
                  </a:lnTo>
                  <a:cubicBezTo>
                    <a:pt x="432" y="660"/>
                    <a:pt x="430" y="658"/>
                    <a:pt x="429" y="657"/>
                  </a:cubicBezTo>
                  <a:lnTo>
                    <a:pt x="429" y="658"/>
                  </a:lnTo>
                  <a:moveTo>
                    <a:pt x="434" y="697"/>
                  </a:moveTo>
                  <a:lnTo>
                    <a:pt x="438" y="697"/>
                  </a:lnTo>
                  <a:lnTo>
                    <a:pt x="446" y="703"/>
                  </a:lnTo>
                  <a:lnTo>
                    <a:pt x="434" y="697"/>
                  </a:lnTo>
                  <a:moveTo>
                    <a:pt x="745" y="776"/>
                  </a:moveTo>
                  <a:lnTo>
                    <a:pt x="742" y="771"/>
                  </a:lnTo>
                  <a:lnTo>
                    <a:pt x="748" y="774"/>
                  </a:lnTo>
                  <a:lnTo>
                    <a:pt x="747" y="774"/>
                  </a:lnTo>
                  <a:cubicBezTo>
                    <a:pt x="746" y="775"/>
                    <a:pt x="745" y="776"/>
                    <a:pt x="745" y="777"/>
                  </a:cubicBezTo>
                  <a:lnTo>
                    <a:pt x="745" y="776"/>
                  </a:lnTo>
                  <a:moveTo>
                    <a:pt x="922" y="933"/>
                  </a:moveTo>
                  <a:lnTo>
                    <a:pt x="922" y="931"/>
                  </a:lnTo>
                  <a:lnTo>
                    <a:pt x="923" y="932"/>
                  </a:lnTo>
                  <a:cubicBezTo>
                    <a:pt x="923" y="933"/>
                    <a:pt x="922" y="934"/>
                    <a:pt x="922" y="935"/>
                  </a:cubicBezTo>
                  <a:lnTo>
                    <a:pt x="922" y="933"/>
                  </a:lnTo>
                  <a:moveTo>
                    <a:pt x="1064" y="1177"/>
                  </a:moveTo>
                  <a:cubicBezTo>
                    <a:pt x="1060" y="1171"/>
                    <a:pt x="1057" y="1166"/>
                    <a:pt x="1054" y="1161"/>
                  </a:cubicBezTo>
                  <a:lnTo>
                    <a:pt x="1046" y="1148"/>
                  </a:lnTo>
                  <a:cubicBezTo>
                    <a:pt x="1052" y="1157"/>
                    <a:pt x="1058" y="1167"/>
                    <a:pt x="1064" y="1176"/>
                  </a:cubicBezTo>
                  <a:lnTo>
                    <a:pt x="1064" y="1177"/>
                  </a:lnTo>
                  <a:moveTo>
                    <a:pt x="1095" y="1209"/>
                  </a:moveTo>
                  <a:lnTo>
                    <a:pt x="1096" y="1212"/>
                  </a:lnTo>
                  <a:lnTo>
                    <a:pt x="1095" y="1209"/>
                  </a:lnTo>
                  <a:moveTo>
                    <a:pt x="1414" y="2103"/>
                  </a:moveTo>
                  <a:cubicBezTo>
                    <a:pt x="1412" y="2119"/>
                    <a:pt x="1412" y="2135"/>
                    <a:pt x="1410" y="2152"/>
                  </a:cubicBezTo>
                  <a:cubicBezTo>
                    <a:pt x="1405" y="2190"/>
                    <a:pt x="1388" y="2190"/>
                    <a:pt x="1380" y="2219"/>
                  </a:cubicBezTo>
                  <a:cubicBezTo>
                    <a:pt x="1367" y="2256"/>
                    <a:pt x="1358" y="2294"/>
                    <a:pt x="1353" y="2333"/>
                  </a:cubicBezTo>
                  <a:cubicBezTo>
                    <a:pt x="1351" y="2363"/>
                    <a:pt x="1334" y="2392"/>
                    <a:pt x="1327" y="2422"/>
                  </a:cubicBezTo>
                  <a:cubicBezTo>
                    <a:pt x="1323" y="2442"/>
                    <a:pt x="1318" y="2462"/>
                    <a:pt x="1313" y="2482"/>
                  </a:cubicBezTo>
                  <a:cubicBezTo>
                    <a:pt x="1315" y="2416"/>
                    <a:pt x="1327" y="2350"/>
                    <a:pt x="1351" y="2287"/>
                  </a:cubicBezTo>
                  <a:cubicBezTo>
                    <a:pt x="1367" y="2252"/>
                    <a:pt x="1381" y="2215"/>
                    <a:pt x="1392" y="2177"/>
                  </a:cubicBezTo>
                  <a:cubicBezTo>
                    <a:pt x="1398" y="2153"/>
                    <a:pt x="1408" y="2126"/>
                    <a:pt x="1414" y="2101"/>
                  </a:cubicBezTo>
                  <a:lnTo>
                    <a:pt x="1414" y="2103"/>
                  </a:lnTo>
                  <a:moveTo>
                    <a:pt x="1452" y="1642"/>
                  </a:moveTo>
                  <a:cubicBezTo>
                    <a:pt x="1444" y="1609"/>
                    <a:pt x="1437" y="1570"/>
                    <a:pt x="1416" y="1543"/>
                  </a:cubicBezTo>
                  <a:cubicBezTo>
                    <a:pt x="1413" y="1540"/>
                    <a:pt x="1408" y="1543"/>
                    <a:pt x="1410" y="1547"/>
                  </a:cubicBezTo>
                  <a:cubicBezTo>
                    <a:pt x="1434" y="1585"/>
                    <a:pt x="1444" y="1649"/>
                    <a:pt x="1449" y="1693"/>
                  </a:cubicBezTo>
                  <a:cubicBezTo>
                    <a:pt x="1451" y="1719"/>
                    <a:pt x="1452" y="1745"/>
                    <a:pt x="1452" y="1771"/>
                  </a:cubicBezTo>
                  <a:cubicBezTo>
                    <a:pt x="1452" y="1797"/>
                    <a:pt x="1451" y="1823"/>
                    <a:pt x="1449" y="1849"/>
                  </a:cubicBezTo>
                  <a:cubicBezTo>
                    <a:pt x="1449" y="1919"/>
                    <a:pt x="1431" y="1989"/>
                    <a:pt x="1420" y="2059"/>
                  </a:cubicBezTo>
                  <a:lnTo>
                    <a:pt x="1420" y="2058"/>
                  </a:lnTo>
                  <a:cubicBezTo>
                    <a:pt x="1420" y="2057"/>
                    <a:pt x="1419" y="2057"/>
                    <a:pt x="1418" y="2056"/>
                  </a:cubicBezTo>
                  <a:cubicBezTo>
                    <a:pt x="1415" y="2027"/>
                    <a:pt x="1407" y="1997"/>
                    <a:pt x="1403" y="1968"/>
                  </a:cubicBezTo>
                  <a:cubicBezTo>
                    <a:pt x="1397" y="1924"/>
                    <a:pt x="1398" y="1879"/>
                    <a:pt x="1393" y="1834"/>
                  </a:cubicBezTo>
                  <a:cubicBezTo>
                    <a:pt x="1389" y="1792"/>
                    <a:pt x="1387" y="1749"/>
                    <a:pt x="1387" y="1706"/>
                  </a:cubicBezTo>
                  <a:cubicBezTo>
                    <a:pt x="1387" y="1700"/>
                    <a:pt x="1387" y="1694"/>
                    <a:pt x="1387" y="1689"/>
                  </a:cubicBezTo>
                  <a:cubicBezTo>
                    <a:pt x="1388" y="1685"/>
                    <a:pt x="1388" y="1682"/>
                    <a:pt x="1388" y="1679"/>
                  </a:cubicBezTo>
                  <a:cubicBezTo>
                    <a:pt x="1388" y="1667"/>
                    <a:pt x="1385" y="1656"/>
                    <a:pt x="1380" y="1645"/>
                  </a:cubicBezTo>
                  <a:cubicBezTo>
                    <a:pt x="1379" y="1645"/>
                    <a:pt x="1379" y="1644"/>
                    <a:pt x="1378" y="1644"/>
                  </a:cubicBezTo>
                  <a:cubicBezTo>
                    <a:pt x="1378" y="1644"/>
                    <a:pt x="1377" y="1643"/>
                    <a:pt x="1376" y="1643"/>
                  </a:cubicBezTo>
                  <a:cubicBezTo>
                    <a:pt x="1375" y="1643"/>
                    <a:pt x="1374" y="1644"/>
                    <a:pt x="1373" y="1644"/>
                  </a:cubicBezTo>
                  <a:cubicBezTo>
                    <a:pt x="1372" y="1644"/>
                    <a:pt x="1371" y="1645"/>
                    <a:pt x="1371" y="1646"/>
                  </a:cubicBezTo>
                  <a:lnTo>
                    <a:pt x="1371" y="1647"/>
                  </a:lnTo>
                  <a:cubicBezTo>
                    <a:pt x="1358" y="1678"/>
                    <a:pt x="1349" y="1710"/>
                    <a:pt x="1343" y="1742"/>
                  </a:cubicBezTo>
                  <a:cubicBezTo>
                    <a:pt x="1343" y="1747"/>
                    <a:pt x="1338" y="1730"/>
                    <a:pt x="1338" y="1727"/>
                  </a:cubicBezTo>
                  <a:cubicBezTo>
                    <a:pt x="1334" y="1710"/>
                    <a:pt x="1329" y="1693"/>
                    <a:pt x="1321" y="1677"/>
                  </a:cubicBezTo>
                  <a:cubicBezTo>
                    <a:pt x="1307" y="1638"/>
                    <a:pt x="1325" y="1592"/>
                    <a:pt x="1324" y="1551"/>
                  </a:cubicBezTo>
                  <a:cubicBezTo>
                    <a:pt x="1322" y="1511"/>
                    <a:pt x="1322" y="1472"/>
                    <a:pt x="1319" y="1433"/>
                  </a:cubicBezTo>
                  <a:cubicBezTo>
                    <a:pt x="1319" y="1428"/>
                    <a:pt x="1312" y="1429"/>
                    <a:pt x="1312" y="1433"/>
                  </a:cubicBezTo>
                  <a:cubicBezTo>
                    <a:pt x="1310" y="1455"/>
                    <a:pt x="1309" y="1478"/>
                    <a:pt x="1309" y="1501"/>
                  </a:cubicBezTo>
                  <a:cubicBezTo>
                    <a:pt x="1309" y="1508"/>
                    <a:pt x="1309" y="1515"/>
                    <a:pt x="1309" y="1522"/>
                  </a:cubicBezTo>
                  <a:cubicBezTo>
                    <a:pt x="1309" y="1525"/>
                    <a:pt x="1310" y="1528"/>
                    <a:pt x="1310" y="1531"/>
                  </a:cubicBezTo>
                  <a:cubicBezTo>
                    <a:pt x="1310" y="1540"/>
                    <a:pt x="1309" y="1550"/>
                    <a:pt x="1308" y="1560"/>
                  </a:cubicBezTo>
                  <a:cubicBezTo>
                    <a:pt x="1299" y="1517"/>
                    <a:pt x="1286" y="1476"/>
                    <a:pt x="1267" y="1438"/>
                  </a:cubicBezTo>
                  <a:cubicBezTo>
                    <a:pt x="1229" y="1362"/>
                    <a:pt x="1203" y="1281"/>
                    <a:pt x="1192" y="1197"/>
                  </a:cubicBezTo>
                  <a:cubicBezTo>
                    <a:pt x="1192" y="1193"/>
                    <a:pt x="1184" y="1193"/>
                    <a:pt x="1184" y="1197"/>
                  </a:cubicBezTo>
                  <a:cubicBezTo>
                    <a:pt x="1184" y="1200"/>
                    <a:pt x="1183" y="1203"/>
                    <a:pt x="1183" y="1206"/>
                  </a:cubicBezTo>
                  <a:cubicBezTo>
                    <a:pt x="1183" y="1209"/>
                    <a:pt x="1184" y="1211"/>
                    <a:pt x="1184" y="1214"/>
                  </a:cubicBezTo>
                  <a:lnTo>
                    <a:pt x="1182" y="1214"/>
                  </a:lnTo>
                  <a:cubicBezTo>
                    <a:pt x="1181" y="1220"/>
                    <a:pt x="1181" y="1226"/>
                    <a:pt x="1181" y="1232"/>
                  </a:cubicBezTo>
                  <a:cubicBezTo>
                    <a:pt x="1181" y="1237"/>
                    <a:pt x="1181" y="1243"/>
                    <a:pt x="1182" y="1249"/>
                  </a:cubicBezTo>
                  <a:cubicBezTo>
                    <a:pt x="1184" y="1268"/>
                    <a:pt x="1188" y="1286"/>
                    <a:pt x="1195" y="1303"/>
                  </a:cubicBezTo>
                  <a:cubicBezTo>
                    <a:pt x="1195" y="1304"/>
                    <a:pt x="1195" y="1304"/>
                    <a:pt x="1195" y="1304"/>
                  </a:cubicBezTo>
                  <a:cubicBezTo>
                    <a:pt x="1195" y="1312"/>
                    <a:pt x="1197" y="1321"/>
                    <a:pt x="1201" y="1329"/>
                  </a:cubicBezTo>
                  <a:cubicBezTo>
                    <a:pt x="1178" y="1292"/>
                    <a:pt x="1141" y="1267"/>
                    <a:pt x="1121" y="1228"/>
                  </a:cubicBezTo>
                  <a:cubicBezTo>
                    <a:pt x="1068" y="1121"/>
                    <a:pt x="1023" y="1013"/>
                    <a:pt x="1019" y="892"/>
                  </a:cubicBezTo>
                  <a:lnTo>
                    <a:pt x="1019" y="891"/>
                  </a:lnTo>
                  <a:cubicBezTo>
                    <a:pt x="1019" y="891"/>
                    <a:pt x="1018" y="891"/>
                    <a:pt x="1018" y="890"/>
                  </a:cubicBezTo>
                  <a:lnTo>
                    <a:pt x="1017" y="890"/>
                  </a:lnTo>
                  <a:cubicBezTo>
                    <a:pt x="1016" y="890"/>
                    <a:pt x="1016" y="890"/>
                    <a:pt x="1016" y="890"/>
                  </a:cubicBezTo>
                  <a:cubicBezTo>
                    <a:pt x="1015" y="891"/>
                    <a:pt x="1015" y="891"/>
                    <a:pt x="1015" y="891"/>
                  </a:cubicBezTo>
                  <a:cubicBezTo>
                    <a:pt x="1015" y="891"/>
                    <a:pt x="1015" y="892"/>
                    <a:pt x="1014" y="892"/>
                  </a:cubicBezTo>
                  <a:cubicBezTo>
                    <a:pt x="1013" y="905"/>
                    <a:pt x="1013" y="918"/>
                    <a:pt x="1013" y="931"/>
                  </a:cubicBezTo>
                  <a:cubicBezTo>
                    <a:pt x="1013" y="1004"/>
                    <a:pt x="1031" y="1076"/>
                    <a:pt x="1066" y="1140"/>
                  </a:cubicBezTo>
                  <a:cubicBezTo>
                    <a:pt x="1073" y="1153"/>
                    <a:pt x="1080" y="1167"/>
                    <a:pt x="1086" y="1181"/>
                  </a:cubicBezTo>
                  <a:lnTo>
                    <a:pt x="1081" y="1175"/>
                  </a:lnTo>
                  <a:cubicBezTo>
                    <a:pt x="1080" y="1173"/>
                    <a:pt x="1079" y="1170"/>
                    <a:pt x="1078" y="1167"/>
                  </a:cubicBezTo>
                  <a:lnTo>
                    <a:pt x="1078" y="1166"/>
                  </a:lnTo>
                  <a:cubicBezTo>
                    <a:pt x="1077" y="1166"/>
                    <a:pt x="1077" y="1166"/>
                    <a:pt x="1077" y="1166"/>
                  </a:cubicBezTo>
                  <a:cubicBezTo>
                    <a:pt x="1076" y="1166"/>
                    <a:pt x="1076" y="1166"/>
                    <a:pt x="1076" y="1166"/>
                  </a:cubicBezTo>
                  <a:lnTo>
                    <a:pt x="1075" y="1167"/>
                  </a:lnTo>
                  <a:cubicBezTo>
                    <a:pt x="1075" y="1167"/>
                    <a:pt x="1074" y="1166"/>
                    <a:pt x="1074" y="1165"/>
                  </a:cubicBezTo>
                  <a:cubicBezTo>
                    <a:pt x="1061" y="1144"/>
                    <a:pt x="1048" y="1122"/>
                    <a:pt x="1033" y="1102"/>
                  </a:cubicBezTo>
                  <a:cubicBezTo>
                    <a:pt x="1010" y="1066"/>
                    <a:pt x="992" y="1027"/>
                    <a:pt x="972" y="990"/>
                  </a:cubicBezTo>
                  <a:cubicBezTo>
                    <a:pt x="965" y="975"/>
                    <a:pt x="959" y="961"/>
                    <a:pt x="954" y="945"/>
                  </a:cubicBezTo>
                  <a:cubicBezTo>
                    <a:pt x="955" y="945"/>
                    <a:pt x="955" y="944"/>
                    <a:pt x="955" y="944"/>
                  </a:cubicBezTo>
                  <a:cubicBezTo>
                    <a:pt x="956" y="942"/>
                    <a:pt x="956" y="941"/>
                    <a:pt x="956" y="940"/>
                  </a:cubicBezTo>
                  <a:cubicBezTo>
                    <a:pt x="956" y="939"/>
                    <a:pt x="956" y="939"/>
                    <a:pt x="955" y="937"/>
                  </a:cubicBezTo>
                  <a:cubicBezTo>
                    <a:pt x="955" y="936"/>
                    <a:pt x="955" y="935"/>
                    <a:pt x="954" y="935"/>
                  </a:cubicBezTo>
                  <a:lnTo>
                    <a:pt x="951" y="932"/>
                  </a:lnTo>
                  <a:cubicBezTo>
                    <a:pt x="944" y="910"/>
                    <a:pt x="939" y="887"/>
                    <a:pt x="934" y="867"/>
                  </a:cubicBezTo>
                  <a:cubicBezTo>
                    <a:pt x="926" y="836"/>
                    <a:pt x="921" y="805"/>
                    <a:pt x="918" y="773"/>
                  </a:cubicBezTo>
                  <a:lnTo>
                    <a:pt x="918" y="772"/>
                  </a:lnTo>
                  <a:cubicBezTo>
                    <a:pt x="917" y="771"/>
                    <a:pt x="917" y="771"/>
                    <a:pt x="917" y="771"/>
                  </a:cubicBezTo>
                  <a:cubicBezTo>
                    <a:pt x="916" y="770"/>
                    <a:pt x="915" y="770"/>
                    <a:pt x="915" y="770"/>
                  </a:cubicBezTo>
                  <a:cubicBezTo>
                    <a:pt x="914" y="770"/>
                    <a:pt x="914" y="770"/>
                    <a:pt x="913" y="771"/>
                  </a:cubicBezTo>
                  <a:cubicBezTo>
                    <a:pt x="913" y="771"/>
                    <a:pt x="912" y="771"/>
                    <a:pt x="912" y="772"/>
                  </a:cubicBezTo>
                  <a:lnTo>
                    <a:pt x="912" y="773"/>
                  </a:lnTo>
                  <a:cubicBezTo>
                    <a:pt x="913" y="822"/>
                    <a:pt x="921" y="871"/>
                    <a:pt x="936" y="918"/>
                  </a:cubicBezTo>
                  <a:cubicBezTo>
                    <a:pt x="917" y="898"/>
                    <a:pt x="901" y="876"/>
                    <a:pt x="887" y="853"/>
                  </a:cubicBezTo>
                  <a:cubicBezTo>
                    <a:pt x="884" y="848"/>
                    <a:pt x="882" y="843"/>
                    <a:pt x="879" y="838"/>
                  </a:cubicBezTo>
                  <a:cubicBezTo>
                    <a:pt x="881" y="838"/>
                    <a:pt x="883" y="838"/>
                    <a:pt x="885" y="838"/>
                  </a:cubicBezTo>
                  <a:cubicBezTo>
                    <a:pt x="887" y="838"/>
                    <a:pt x="889" y="838"/>
                    <a:pt x="891" y="838"/>
                  </a:cubicBezTo>
                  <a:cubicBezTo>
                    <a:pt x="892" y="838"/>
                    <a:pt x="892" y="837"/>
                    <a:pt x="892" y="837"/>
                  </a:cubicBezTo>
                  <a:cubicBezTo>
                    <a:pt x="893" y="837"/>
                    <a:pt x="894" y="836"/>
                    <a:pt x="894" y="836"/>
                  </a:cubicBezTo>
                  <a:cubicBezTo>
                    <a:pt x="894" y="835"/>
                    <a:pt x="895" y="834"/>
                    <a:pt x="895" y="833"/>
                  </a:cubicBezTo>
                  <a:cubicBezTo>
                    <a:pt x="895" y="833"/>
                    <a:pt x="894" y="832"/>
                    <a:pt x="894" y="831"/>
                  </a:cubicBezTo>
                  <a:cubicBezTo>
                    <a:pt x="894" y="830"/>
                    <a:pt x="893" y="830"/>
                    <a:pt x="892" y="829"/>
                  </a:cubicBezTo>
                  <a:lnTo>
                    <a:pt x="891" y="829"/>
                  </a:lnTo>
                  <a:cubicBezTo>
                    <a:pt x="883" y="826"/>
                    <a:pt x="875" y="822"/>
                    <a:pt x="868" y="817"/>
                  </a:cubicBezTo>
                  <a:cubicBezTo>
                    <a:pt x="854" y="787"/>
                    <a:pt x="839" y="758"/>
                    <a:pt x="823" y="730"/>
                  </a:cubicBezTo>
                  <a:cubicBezTo>
                    <a:pt x="815" y="716"/>
                    <a:pt x="807" y="703"/>
                    <a:pt x="798" y="690"/>
                  </a:cubicBezTo>
                  <a:cubicBezTo>
                    <a:pt x="797" y="688"/>
                    <a:pt x="794" y="690"/>
                    <a:pt x="795" y="692"/>
                  </a:cubicBezTo>
                  <a:cubicBezTo>
                    <a:pt x="815" y="727"/>
                    <a:pt x="828" y="766"/>
                    <a:pt x="845" y="803"/>
                  </a:cubicBezTo>
                  <a:cubicBezTo>
                    <a:pt x="840" y="797"/>
                    <a:pt x="835" y="793"/>
                    <a:pt x="829" y="789"/>
                  </a:cubicBezTo>
                  <a:cubicBezTo>
                    <a:pt x="825" y="787"/>
                    <a:pt x="821" y="786"/>
                    <a:pt x="817" y="784"/>
                  </a:cubicBezTo>
                  <a:cubicBezTo>
                    <a:pt x="802" y="773"/>
                    <a:pt x="787" y="762"/>
                    <a:pt x="773" y="751"/>
                  </a:cubicBezTo>
                  <a:cubicBezTo>
                    <a:pt x="735" y="724"/>
                    <a:pt x="710" y="686"/>
                    <a:pt x="681" y="650"/>
                  </a:cubicBezTo>
                  <a:lnTo>
                    <a:pt x="680" y="649"/>
                  </a:lnTo>
                  <a:lnTo>
                    <a:pt x="679" y="649"/>
                  </a:lnTo>
                  <a:cubicBezTo>
                    <a:pt x="678" y="649"/>
                    <a:pt x="678" y="649"/>
                    <a:pt x="678" y="649"/>
                  </a:cubicBezTo>
                  <a:cubicBezTo>
                    <a:pt x="677" y="649"/>
                    <a:pt x="677" y="650"/>
                    <a:pt x="677" y="650"/>
                  </a:cubicBezTo>
                  <a:cubicBezTo>
                    <a:pt x="676" y="650"/>
                    <a:pt x="676" y="651"/>
                    <a:pt x="676" y="651"/>
                  </a:cubicBezTo>
                  <a:cubicBezTo>
                    <a:pt x="676" y="652"/>
                    <a:pt x="676" y="652"/>
                    <a:pt x="677" y="653"/>
                  </a:cubicBezTo>
                  <a:cubicBezTo>
                    <a:pt x="699" y="690"/>
                    <a:pt x="725" y="724"/>
                    <a:pt x="755" y="754"/>
                  </a:cubicBezTo>
                  <a:cubicBezTo>
                    <a:pt x="746" y="750"/>
                    <a:pt x="736" y="745"/>
                    <a:pt x="727" y="740"/>
                  </a:cubicBezTo>
                  <a:cubicBezTo>
                    <a:pt x="716" y="734"/>
                    <a:pt x="705" y="726"/>
                    <a:pt x="695" y="718"/>
                  </a:cubicBezTo>
                  <a:cubicBezTo>
                    <a:pt x="671" y="696"/>
                    <a:pt x="645" y="675"/>
                    <a:pt x="618" y="657"/>
                  </a:cubicBezTo>
                  <a:cubicBezTo>
                    <a:pt x="613" y="654"/>
                    <a:pt x="607" y="651"/>
                    <a:pt x="602" y="648"/>
                  </a:cubicBezTo>
                  <a:cubicBezTo>
                    <a:pt x="594" y="642"/>
                    <a:pt x="585" y="636"/>
                    <a:pt x="577" y="631"/>
                  </a:cubicBezTo>
                  <a:cubicBezTo>
                    <a:pt x="559" y="621"/>
                    <a:pt x="541" y="613"/>
                    <a:pt x="521" y="609"/>
                  </a:cubicBezTo>
                  <a:lnTo>
                    <a:pt x="519" y="609"/>
                  </a:lnTo>
                  <a:cubicBezTo>
                    <a:pt x="519" y="608"/>
                    <a:pt x="519" y="608"/>
                    <a:pt x="519" y="608"/>
                  </a:cubicBezTo>
                  <a:cubicBezTo>
                    <a:pt x="494" y="594"/>
                    <a:pt x="469" y="582"/>
                    <a:pt x="443" y="572"/>
                  </a:cubicBezTo>
                  <a:cubicBezTo>
                    <a:pt x="437" y="569"/>
                    <a:pt x="433" y="578"/>
                    <a:pt x="438" y="582"/>
                  </a:cubicBezTo>
                  <a:cubicBezTo>
                    <a:pt x="447" y="592"/>
                    <a:pt x="458" y="601"/>
                    <a:pt x="470" y="607"/>
                  </a:cubicBezTo>
                  <a:cubicBezTo>
                    <a:pt x="473" y="609"/>
                    <a:pt x="476" y="610"/>
                    <a:pt x="479" y="612"/>
                  </a:cubicBezTo>
                  <a:cubicBezTo>
                    <a:pt x="497" y="620"/>
                    <a:pt x="499" y="653"/>
                    <a:pt x="475" y="649"/>
                  </a:cubicBezTo>
                  <a:cubicBezTo>
                    <a:pt x="455" y="646"/>
                    <a:pt x="436" y="645"/>
                    <a:pt x="416" y="640"/>
                  </a:cubicBezTo>
                  <a:cubicBezTo>
                    <a:pt x="396" y="635"/>
                    <a:pt x="377" y="637"/>
                    <a:pt x="357" y="633"/>
                  </a:cubicBezTo>
                  <a:cubicBezTo>
                    <a:pt x="343" y="630"/>
                    <a:pt x="294" y="625"/>
                    <a:pt x="284" y="615"/>
                  </a:cubicBezTo>
                  <a:cubicBezTo>
                    <a:pt x="283" y="615"/>
                    <a:pt x="283" y="615"/>
                    <a:pt x="283" y="614"/>
                  </a:cubicBezTo>
                  <a:lnTo>
                    <a:pt x="282" y="614"/>
                  </a:lnTo>
                  <a:lnTo>
                    <a:pt x="281" y="614"/>
                  </a:lnTo>
                  <a:cubicBezTo>
                    <a:pt x="281" y="615"/>
                    <a:pt x="281" y="615"/>
                    <a:pt x="280" y="615"/>
                  </a:cubicBezTo>
                  <a:lnTo>
                    <a:pt x="280" y="616"/>
                  </a:lnTo>
                  <a:lnTo>
                    <a:pt x="280" y="617"/>
                  </a:lnTo>
                  <a:cubicBezTo>
                    <a:pt x="281" y="617"/>
                    <a:pt x="281" y="618"/>
                    <a:pt x="281" y="618"/>
                  </a:cubicBezTo>
                  <a:cubicBezTo>
                    <a:pt x="281" y="618"/>
                    <a:pt x="282" y="619"/>
                    <a:pt x="282" y="620"/>
                  </a:cubicBezTo>
                  <a:cubicBezTo>
                    <a:pt x="269" y="615"/>
                    <a:pt x="255" y="612"/>
                    <a:pt x="241" y="611"/>
                  </a:cubicBezTo>
                  <a:cubicBezTo>
                    <a:pt x="209" y="611"/>
                    <a:pt x="160" y="608"/>
                    <a:pt x="130" y="621"/>
                  </a:cubicBezTo>
                  <a:cubicBezTo>
                    <a:pt x="119" y="625"/>
                    <a:pt x="108" y="631"/>
                    <a:pt x="97" y="637"/>
                  </a:cubicBezTo>
                  <a:cubicBezTo>
                    <a:pt x="96" y="638"/>
                    <a:pt x="95" y="638"/>
                    <a:pt x="94" y="639"/>
                  </a:cubicBezTo>
                  <a:cubicBezTo>
                    <a:pt x="94" y="636"/>
                    <a:pt x="94" y="633"/>
                    <a:pt x="93" y="630"/>
                  </a:cubicBezTo>
                  <a:cubicBezTo>
                    <a:pt x="93" y="629"/>
                    <a:pt x="92" y="629"/>
                    <a:pt x="92" y="629"/>
                  </a:cubicBezTo>
                  <a:cubicBezTo>
                    <a:pt x="91" y="627"/>
                    <a:pt x="90" y="626"/>
                    <a:pt x="88" y="625"/>
                  </a:cubicBezTo>
                  <a:lnTo>
                    <a:pt x="94" y="616"/>
                  </a:lnTo>
                  <a:cubicBezTo>
                    <a:pt x="100" y="607"/>
                    <a:pt x="106" y="599"/>
                    <a:pt x="112" y="590"/>
                  </a:cubicBezTo>
                  <a:cubicBezTo>
                    <a:pt x="115" y="586"/>
                    <a:pt x="117" y="582"/>
                    <a:pt x="119" y="577"/>
                  </a:cubicBezTo>
                  <a:cubicBezTo>
                    <a:pt x="149" y="544"/>
                    <a:pt x="184" y="515"/>
                    <a:pt x="222" y="490"/>
                  </a:cubicBezTo>
                  <a:cubicBezTo>
                    <a:pt x="270" y="463"/>
                    <a:pt x="321" y="438"/>
                    <a:pt x="373" y="416"/>
                  </a:cubicBezTo>
                  <a:cubicBezTo>
                    <a:pt x="380" y="413"/>
                    <a:pt x="387" y="411"/>
                    <a:pt x="394" y="410"/>
                  </a:cubicBezTo>
                  <a:cubicBezTo>
                    <a:pt x="386" y="416"/>
                    <a:pt x="378" y="423"/>
                    <a:pt x="370" y="427"/>
                  </a:cubicBezTo>
                  <a:cubicBezTo>
                    <a:pt x="366" y="430"/>
                    <a:pt x="362" y="431"/>
                    <a:pt x="358" y="433"/>
                  </a:cubicBezTo>
                  <a:cubicBezTo>
                    <a:pt x="331" y="444"/>
                    <a:pt x="326" y="481"/>
                    <a:pt x="307" y="498"/>
                  </a:cubicBezTo>
                  <a:cubicBezTo>
                    <a:pt x="307" y="498"/>
                    <a:pt x="307" y="499"/>
                    <a:pt x="307" y="498"/>
                  </a:cubicBezTo>
                  <a:cubicBezTo>
                    <a:pt x="321" y="489"/>
                    <a:pt x="329" y="475"/>
                    <a:pt x="343" y="466"/>
                  </a:cubicBezTo>
                  <a:cubicBezTo>
                    <a:pt x="370" y="447"/>
                    <a:pt x="398" y="428"/>
                    <a:pt x="425" y="408"/>
                  </a:cubicBezTo>
                  <a:cubicBezTo>
                    <a:pt x="430" y="405"/>
                    <a:pt x="435" y="402"/>
                    <a:pt x="440" y="399"/>
                  </a:cubicBezTo>
                  <a:cubicBezTo>
                    <a:pt x="447" y="398"/>
                    <a:pt x="453" y="395"/>
                    <a:pt x="459" y="391"/>
                  </a:cubicBezTo>
                  <a:cubicBezTo>
                    <a:pt x="462" y="390"/>
                    <a:pt x="464" y="389"/>
                    <a:pt x="466" y="387"/>
                  </a:cubicBezTo>
                  <a:cubicBezTo>
                    <a:pt x="548" y="357"/>
                    <a:pt x="646" y="385"/>
                    <a:pt x="729" y="374"/>
                  </a:cubicBezTo>
                  <a:lnTo>
                    <a:pt x="730" y="374"/>
                  </a:lnTo>
                  <a:lnTo>
                    <a:pt x="731" y="374"/>
                  </a:lnTo>
                  <a:cubicBezTo>
                    <a:pt x="749" y="376"/>
                    <a:pt x="767" y="377"/>
                    <a:pt x="785" y="377"/>
                  </a:cubicBezTo>
                  <a:cubicBezTo>
                    <a:pt x="803" y="377"/>
                    <a:pt x="821" y="376"/>
                    <a:pt x="838" y="374"/>
                  </a:cubicBezTo>
                  <a:cubicBezTo>
                    <a:pt x="866" y="374"/>
                    <a:pt x="894" y="372"/>
                    <a:pt x="922" y="372"/>
                  </a:cubicBezTo>
                  <a:cubicBezTo>
                    <a:pt x="939" y="372"/>
                    <a:pt x="945" y="364"/>
                    <a:pt x="961" y="359"/>
                  </a:cubicBezTo>
                  <a:cubicBezTo>
                    <a:pt x="962" y="358"/>
                    <a:pt x="962" y="358"/>
                    <a:pt x="962" y="358"/>
                  </a:cubicBezTo>
                  <a:cubicBezTo>
                    <a:pt x="962" y="357"/>
                    <a:pt x="963" y="357"/>
                    <a:pt x="963" y="357"/>
                  </a:cubicBezTo>
                  <a:cubicBezTo>
                    <a:pt x="972" y="358"/>
                    <a:pt x="981" y="358"/>
                    <a:pt x="991" y="358"/>
                  </a:cubicBezTo>
                  <a:cubicBezTo>
                    <a:pt x="1000" y="358"/>
                    <a:pt x="1010" y="358"/>
                    <a:pt x="1019" y="357"/>
                  </a:cubicBezTo>
                  <a:cubicBezTo>
                    <a:pt x="1020" y="357"/>
                    <a:pt x="1021" y="357"/>
                    <a:pt x="1021" y="357"/>
                  </a:cubicBezTo>
                  <a:cubicBezTo>
                    <a:pt x="1022" y="356"/>
                    <a:pt x="1023" y="356"/>
                    <a:pt x="1023" y="355"/>
                  </a:cubicBezTo>
                  <a:cubicBezTo>
                    <a:pt x="1023" y="354"/>
                    <a:pt x="1024" y="353"/>
                    <a:pt x="1024" y="353"/>
                  </a:cubicBezTo>
                  <a:cubicBezTo>
                    <a:pt x="1024" y="352"/>
                    <a:pt x="1023" y="351"/>
                    <a:pt x="1023" y="350"/>
                  </a:cubicBezTo>
                  <a:cubicBezTo>
                    <a:pt x="1037" y="365"/>
                    <a:pt x="1053" y="378"/>
                    <a:pt x="1067" y="392"/>
                  </a:cubicBezTo>
                  <a:cubicBezTo>
                    <a:pt x="1076" y="400"/>
                    <a:pt x="1093" y="412"/>
                    <a:pt x="1103" y="421"/>
                  </a:cubicBezTo>
                  <a:cubicBezTo>
                    <a:pt x="1111" y="450"/>
                    <a:pt x="1122" y="477"/>
                    <a:pt x="1137" y="502"/>
                  </a:cubicBezTo>
                  <a:cubicBezTo>
                    <a:pt x="1153" y="529"/>
                    <a:pt x="1172" y="554"/>
                    <a:pt x="1194" y="576"/>
                  </a:cubicBezTo>
                  <a:cubicBezTo>
                    <a:pt x="1197" y="610"/>
                    <a:pt x="1207" y="644"/>
                    <a:pt x="1222" y="675"/>
                  </a:cubicBezTo>
                  <a:cubicBezTo>
                    <a:pt x="1247" y="726"/>
                    <a:pt x="1275" y="775"/>
                    <a:pt x="1302" y="824"/>
                  </a:cubicBezTo>
                  <a:cubicBezTo>
                    <a:pt x="1300" y="823"/>
                    <a:pt x="1299" y="822"/>
                    <a:pt x="1297" y="821"/>
                  </a:cubicBezTo>
                  <a:cubicBezTo>
                    <a:pt x="1293" y="819"/>
                    <a:pt x="1289" y="817"/>
                    <a:pt x="1285" y="817"/>
                  </a:cubicBezTo>
                  <a:lnTo>
                    <a:pt x="1284" y="817"/>
                  </a:lnTo>
                  <a:cubicBezTo>
                    <a:pt x="1283" y="817"/>
                    <a:pt x="1282" y="818"/>
                    <a:pt x="1281" y="818"/>
                  </a:cubicBezTo>
                  <a:cubicBezTo>
                    <a:pt x="1280" y="819"/>
                    <a:pt x="1279" y="819"/>
                    <a:pt x="1279" y="820"/>
                  </a:cubicBezTo>
                  <a:cubicBezTo>
                    <a:pt x="1278" y="821"/>
                    <a:pt x="1278" y="822"/>
                    <a:pt x="1278" y="823"/>
                  </a:cubicBezTo>
                  <a:cubicBezTo>
                    <a:pt x="1278" y="824"/>
                    <a:pt x="1278" y="825"/>
                    <a:pt x="1279" y="826"/>
                  </a:cubicBezTo>
                  <a:cubicBezTo>
                    <a:pt x="1279" y="827"/>
                    <a:pt x="1280" y="828"/>
                    <a:pt x="1280" y="828"/>
                  </a:cubicBezTo>
                  <a:cubicBezTo>
                    <a:pt x="1290" y="835"/>
                    <a:pt x="1288" y="843"/>
                    <a:pt x="1294" y="852"/>
                  </a:cubicBezTo>
                  <a:cubicBezTo>
                    <a:pt x="1299" y="861"/>
                    <a:pt x="1310" y="870"/>
                    <a:pt x="1317" y="880"/>
                  </a:cubicBezTo>
                  <a:cubicBezTo>
                    <a:pt x="1318" y="882"/>
                    <a:pt x="1319" y="884"/>
                    <a:pt x="1320" y="886"/>
                  </a:cubicBezTo>
                  <a:cubicBezTo>
                    <a:pt x="1324" y="892"/>
                    <a:pt x="1328" y="899"/>
                    <a:pt x="1334" y="905"/>
                  </a:cubicBezTo>
                  <a:cubicBezTo>
                    <a:pt x="1338" y="918"/>
                    <a:pt x="1344" y="930"/>
                    <a:pt x="1350" y="942"/>
                  </a:cubicBezTo>
                  <a:cubicBezTo>
                    <a:pt x="1369" y="976"/>
                    <a:pt x="1383" y="1012"/>
                    <a:pt x="1392" y="1050"/>
                  </a:cubicBezTo>
                  <a:lnTo>
                    <a:pt x="1392" y="1052"/>
                  </a:lnTo>
                  <a:cubicBezTo>
                    <a:pt x="1393" y="1060"/>
                    <a:pt x="1395" y="1068"/>
                    <a:pt x="1396" y="1076"/>
                  </a:cubicBezTo>
                  <a:cubicBezTo>
                    <a:pt x="1396" y="1076"/>
                    <a:pt x="1395" y="1076"/>
                    <a:pt x="1394" y="1075"/>
                  </a:cubicBezTo>
                  <a:cubicBezTo>
                    <a:pt x="1393" y="1075"/>
                    <a:pt x="1394" y="1074"/>
                    <a:pt x="1393" y="1074"/>
                  </a:cubicBezTo>
                  <a:lnTo>
                    <a:pt x="1389" y="1074"/>
                  </a:lnTo>
                  <a:cubicBezTo>
                    <a:pt x="1377" y="1046"/>
                    <a:pt x="1371" y="1012"/>
                    <a:pt x="1358" y="984"/>
                  </a:cubicBezTo>
                  <a:cubicBezTo>
                    <a:pt x="1354" y="976"/>
                    <a:pt x="1351" y="969"/>
                    <a:pt x="1347" y="962"/>
                  </a:cubicBezTo>
                  <a:cubicBezTo>
                    <a:pt x="1331" y="935"/>
                    <a:pt x="1311" y="910"/>
                    <a:pt x="1288" y="889"/>
                  </a:cubicBezTo>
                  <a:cubicBezTo>
                    <a:pt x="1258" y="860"/>
                    <a:pt x="1221" y="839"/>
                    <a:pt x="1191" y="810"/>
                  </a:cubicBezTo>
                  <a:cubicBezTo>
                    <a:pt x="1160" y="782"/>
                    <a:pt x="1122" y="767"/>
                    <a:pt x="1088" y="743"/>
                  </a:cubicBezTo>
                  <a:cubicBezTo>
                    <a:pt x="1086" y="742"/>
                    <a:pt x="1084" y="745"/>
                    <a:pt x="1086" y="747"/>
                  </a:cubicBezTo>
                  <a:cubicBezTo>
                    <a:pt x="1103" y="761"/>
                    <a:pt x="1121" y="775"/>
                    <a:pt x="1140" y="785"/>
                  </a:cubicBezTo>
                  <a:cubicBezTo>
                    <a:pt x="1144" y="788"/>
                    <a:pt x="1147" y="788"/>
                    <a:pt x="1150" y="790"/>
                  </a:cubicBezTo>
                  <a:cubicBezTo>
                    <a:pt x="1184" y="812"/>
                    <a:pt x="1216" y="838"/>
                    <a:pt x="1245" y="867"/>
                  </a:cubicBezTo>
                  <a:cubicBezTo>
                    <a:pt x="1284" y="897"/>
                    <a:pt x="1316" y="934"/>
                    <a:pt x="1341" y="975"/>
                  </a:cubicBezTo>
                  <a:cubicBezTo>
                    <a:pt x="1358" y="1006"/>
                    <a:pt x="1363" y="1041"/>
                    <a:pt x="1376" y="1072"/>
                  </a:cubicBezTo>
                  <a:cubicBezTo>
                    <a:pt x="1356" y="1071"/>
                    <a:pt x="1339" y="1076"/>
                    <a:pt x="1348" y="1102"/>
                  </a:cubicBezTo>
                  <a:cubicBezTo>
                    <a:pt x="1360" y="1139"/>
                    <a:pt x="1384" y="1170"/>
                    <a:pt x="1393" y="1209"/>
                  </a:cubicBezTo>
                  <a:cubicBezTo>
                    <a:pt x="1399" y="1233"/>
                    <a:pt x="1404" y="1257"/>
                    <a:pt x="1408" y="1281"/>
                  </a:cubicBezTo>
                  <a:cubicBezTo>
                    <a:pt x="1409" y="1287"/>
                    <a:pt x="1411" y="1291"/>
                    <a:pt x="1412" y="1296"/>
                  </a:cubicBezTo>
                  <a:cubicBezTo>
                    <a:pt x="1409" y="1291"/>
                    <a:pt x="1406" y="1286"/>
                    <a:pt x="1403" y="1280"/>
                  </a:cubicBezTo>
                  <a:cubicBezTo>
                    <a:pt x="1402" y="1280"/>
                    <a:pt x="1402" y="1280"/>
                    <a:pt x="1402" y="1280"/>
                  </a:cubicBezTo>
                  <a:lnTo>
                    <a:pt x="1401" y="1280"/>
                  </a:lnTo>
                  <a:cubicBezTo>
                    <a:pt x="1401" y="1281"/>
                    <a:pt x="1401" y="1281"/>
                    <a:pt x="1401" y="1281"/>
                  </a:cubicBezTo>
                  <a:cubicBezTo>
                    <a:pt x="1408" y="1295"/>
                    <a:pt x="1415" y="1309"/>
                    <a:pt x="1420" y="1323"/>
                  </a:cubicBezTo>
                  <a:cubicBezTo>
                    <a:pt x="1428" y="1342"/>
                    <a:pt x="1433" y="1361"/>
                    <a:pt x="1437" y="1380"/>
                  </a:cubicBezTo>
                  <a:cubicBezTo>
                    <a:pt x="1437" y="1380"/>
                    <a:pt x="1437" y="1381"/>
                    <a:pt x="1438" y="1381"/>
                  </a:cubicBezTo>
                  <a:cubicBezTo>
                    <a:pt x="1439" y="1382"/>
                    <a:pt x="1438" y="1382"/>
                    <a:pt x="1439" y="1382"/>
                  </a:cubicBezTo>
                  <a:cubicBezTo>
                    <a:pt x="1460" y="1476"/>
                    <a:pt x="1453" y="1579"/>
                    <a:pt x="1461" y="1674"/>
                  </a:cubicBezTo>
                  <a:cubicBezTo>
                    <a:pt x="1457" y="1664"/>
                    <a:pt x="1455" y="1654"/>
                    <a:pt x="1452" y="1644"/>
                  </a:cubicBezTo>
                  <a:lnTo>
                    <a:pt x="1452" y="164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7"/>
            <p:cNvSpPr/>
            <p:nvPr/>
          </p:nvSpPr>
          <p:spPr>
            <a:xfrm>
              <a:off x="9388800" y="3383280"/>
              <a:ext cx="192240" cy="312120"/>
            </a:xfrm>
            <a:custGeom>
              <a:avLst/>
              <a:gdLst/>
              <a:ahLst/>
              <a:cxnLst/>
              <a:rect l="l" t="t" r="r" b="b"/>
              <a:pathLst>
                <a:path w="534" h="867" extrusionOk="0">
                  <a:moveTo>
                    <a:pt x="531" y="861"/>
                  </a:moveTo>
                  <a:cubicBezTo>
                    <a:pt x="516" y="833"/>
                    <a:pt x="504" y="804"/>
                    <a:pt x="494" y="774"/>
                  </a:cubicBezTo>
                  <a:cubicBezTo>
                    <a:pt x="480" y="722"/>
                    <a:pt x="463" y="671"/>
                    <a:pt x="443" y="621"/>
                  </a:cubicBezTo>
                  <a:cubicBezTo>
                    <a:pt x="410" y="532"/>
                    <a:pt x="359" y="450"/>
                    <a:pt x="318" y="363"/>
                  </a:cubicBezTo>
                  <a:cubicBezTo>
                    <a:pt x="311" y="348"/>
                    <a:pt x="304" y="333"/>
                    <a:pt x="295" y="318"/>
                  </a:cubicBezTo>
                  <a:cubicBezTo>
                    <a:pt x="280" y="292"/>
                    <a:pt x="262" y="267"/>
                    <a:pt x="242" y="244"/>
                  </a:cubicBezTo>
                  <a:cubicBezTo>
                    <a:pt x="230" y="228"/>
                    <a:pt x="219" y="212"/>
                    <a:pt x="209" y="195"/>
                  </a:cubicBezTo>
                  <a:cubicBezTo>
                    <a:pt x="207" y="192"/>
                    <a:pt x="207" y="190"/>
                    <a:pt x="205" y="187"/>
                  </a:cubicBezTo>
                  <a:cubicBezTo>
                    <a:pt x="198" y="174"/>
                    <a:pt x="188" y="162"/>
                    <a:pt x="178" y="150"/>
                  </a:cubicBezTo>
                  <a:cubicBezTo>
                    <a:pt x="151" y="130"/>
                    <a:pt x="127" y="107"/>
                    <a:pt x="104" y="82"/>
                  </a:cubicBezTo>
                  <a:cubicBezTo>
                    <a:pt x="74" y="52"/>
                    <a:pt x="35" y="30"/>
                    <a:pt x="3" y="1"/>
                  </a:cubicBezTo>
                  <a:cubicBezTo>
                    <a:pt x="2" y="0"/>
                    <a:pt x="0" y="1"/>
                    <a:pt x="1" y="3"/>
                  </a:cubicBezTo>
                  <a:cubicBezTo>
                    <a:pt x="34" y="39"/>
                    <a:pt x="76" y="67"/>
                    <a:pt x="110" y="101"/>
                  </a:cubicBezTo>
                  <a:cubicBezTo>
                    <a:pt x="133" y="125"/>
                    <a:pt x="169" y="151"/>
                    <a:pt x="183" y="182"/>
                  </a:cubicBezTo>
                  <a:cubicBezTo>
                    <a:pt x="185" y="184"/>
                    <a:pt x="186" y="186"/>
                    <a:pt x="187" y="189"/>
                  </a:cubicBezTo>
                  <a:cubicBezTo>
                    <a:pt x="204" y="219"/>
                    <a:pt x="225" y="247"/>
                    <a:pt x="247" y="272"/>
                  </a:cubicBezTo>
                  <a:cubicBezTo>
                    <a:pt x="258" y="288"/>
                    <a:pt x="269" y="304"/>
                    <a:pt x="278" y="321"/>
                  </a:cubicBezTo>
                  <a:cubicBezTo>
                    <a:pt x="293" y="346"/>
                    <a:pt x="305" y="371"/>
                    <a:pt x="316" y="397"/>
                  </a:cubicBezTo>
                  <a:cubicBezTo>
                    <a:pt x="355" y="485"/>
                    <a:pt x="405" y="566"/>
                    <a:pt x="439" y="657"/>
                  </a:cubicBezTo>
                  <a:cubicBezTo>
                    <a:pt x="456" y="695"/>
                    <a:pt x="470" y="735"/>
                    <a:pt x="481" y="775"/>
                  </a:cubicBezTo>
                  <a:cubicBezTo>
                    <a:pt x="486" y="795"/>
                    <a:pt x="494" y="814"/>
                    <a:pt x="504" y="831"/>
                  </a:cubicBezTo>
                  <a:cubicBezTo>
                    <a:pt x="510" y="842"/>
                    <a:pt x="518" y="853"/>
                    <a:pt x="526" y="863"/>
                  </a:cubicBezTo>
                  <a:cubicBezTo>
                    <a:pt x="528" y="866"/>
                    <a:pt x="533" y="864"/>
                    <a:pt x="531" y="86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7"/>
            <p:cNvSpPr/>
            <p:nvPr/>
          </p:nvSpPr>
          <p:spPr>
            <a:xfrm>
              <a:off x="9578520" y="3800880"/>
              <a:ext cx="10440" cy="19800"/>
            </a:xfrm>
            <a:custGeom>
              <a:avLst/>
              <a:gdLst/>
              <a:ahLst/>
              <a:cxnLst/>
              <a:rect l="l" t="t" r="r" b="b"/>
              <a:pathLst>
                <a:path w="29" h="55" extrusionOk="0">
                  <a:moveTo>
                    <a:pt x="25" y="1"/>
                  </a:moveTo>
                  <a:cubicBezTo>
                    <a:pt x="15" y="9"/>
                    <a:pt x="18" y="24"/>
                    <a:pt x="18" y="36"/>
                  </a:cubicBezTo>
                  <a:cubicBezTo>
                    <a:pt x="18" y="37"/>
                    <a:pt x="18" y="49"/>
                    <a:pt x="15" y="47"/>
                  </a:cubicBezTo>
                  <a:cubicBezTo>
                    <a:pt x="13" y="45"/>
                    <a:pt x="11" y="44"/>
                    <a:pt x="9" y="40"/>
                  </a:cubicBezTo>
                  <a:cubicBezTo>
                    <a:pt x="9" y="40"/>
                    <a:pt x="9" y="39"/>
                    <a:pt x="8" y="38"/>
                  </a:cubicBezTo>
                  <a:cubicBezTo>
                    <a:pt x="5" y="33"/>
                    <a:pt x="3" y="27"/>
                    <a:pt x="2" y="21"/>
                  </a:cubicBezTo>
                  <a:lnTo>
                    <a:pt x="0" y="21"/>
                  </a:lnTo>
                  <a:cubicBezTo>
                    <a:pt x="2" y="31"/>
                    <a:pt x="6" y="53"/>
                    <a:pt x="18" y="54"/>
                  </a:cubicBezTo>
                  <a:cubicBezTo>
                    <a:pt x="26" y="54"/>
                    <a:pt x="25" y="45"/>
                    <a:pt x="25" y="40"/>
                  </a:cubicBezTo>
                  <a:cubicBezTo>
                    <a:pt x="25" y="29"/>
                    <a:pt x="18" y="11"/>
                    <a:pt x="27" y="2"/>
                  </a:cubicBezTo>
                  <a:cubicBezTo>
                    <a:pt x="28" y="1"/>
                    <a:pt x="26" y="0"/>
                    <a:pt x="25"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7"/>
            <p:cNvSpPr/>
            <p:nvPr/>
          </p:nvSpPr>
          <p:spPr>
            <a:xfrm>
              <a:off x="9569520" y="3641040"/>
              <a:ext cx="79920" cy="283320"/>
            </a:xfrm>
            <a:custGeom>
              <a:avLst/>
              <a:gdLst/>
              <a:ahLst/>
              <a:cxnLst/>
              <a:rect l="l" t="t" r="r" b="b"/>
              <a:pathLst>
                <a:path w="222" h="787" extrusionOk="0">
                  <a:moveTo>
                    <a:pt x="195" y="725"/>
                  </a:moveTo>
                  <a:cubicBezTo>
                    <a:pt x="193" y="701"/>
                    <a:pt x="196" y="676"/>
                    <a:pt x="195" y="654"/>
                  </a:cubicBezTo>
                  <a:cubicBezTo>
                    <a:pt x="191" y="608"/>
                    <a:pt x="187" y="562"/>
                    <a:pt x="179" y="516"/>
                  </a:cubicBezTo>
                  <a:cubicBezTo>
                    <a:pt x="171" y="470"/>
                    <a:pt x="148" y="429"/>
                    <a:pt x="134" y="388"/>
                  </a:cubicBezTo>
                  <a:cubicBezTo>
                    <a:pt x="130" y="377"/>
                    <a:pt x="125" y="366"/>
                    <a:pt x="119" y="355"/>
                  </a:cubicBezTo>
                  <a:lnTo>
                    <a:pt x="112" y="339"/>
                  </a:lnTo>
                  <a:cubicBezTo>
                    <a:pt x="104" y="332"/>
                    <a:pt x="104" y="325"/>
                    <a:pt x="112" y="320"/>
                  </a:cubicBezTo>
                  <a:cubicBezTo>
                    <a:pt x="116" y="326"/>
                    <a:pt x="120" y="333"/>
                    <a:pt x="124" y="340"/>
                  </a:cubicBezTo>
                  <a:cubicBezTo>
                    <a:pt x="127" y="344"/>
                    <a:pt x="129" y="348"/>
                    <a:pt x="131" y="353"/>
                  </a:cubicBezTo>
                  <a:lnTo>
                    <a:pt x="134" y="358"/>
                  </a:lnTo>
                  <a:cubicBezTo>
                    <a:pt x="137" y="367"/>
                    <a:pt x="151" y="361"/>
                    <a:pt x="148" y="351"/>
                  </a:cubicBezTo>
                  <a:cubicBezTo>
                    <a:pt x="125" y="285"/>
                    <a:pt x="118" y="215"/>
                    <a:pt x="91" y="151"/>
                  </a:cubicBezTo>
                  <a:cubicBezTo>
                    <a:pt x="80" y="125"/>
                    <a:pt x="68" y="99"/>
                    <a:pt x="53" y="74"/>
                  </a:cubicBezTo>
                  <a:cubicBezTo>
                    <a:pt x="39" y="49"/>
                    <a:pt x="22" y="25"/>
                    <a:pt x="4" y="2"/>
                  </a:cubicBezTo>
                  <a:cubicBezTo>
                    <a:pt x="3" y="0"/>
                    <a:pt x="0" y="2"/>
                    <a:pt x="1" y="5"/>
                  </a:cubicBezTo>
                  <a:cubicBezTo>
                    <a:pt x="9" y="16"/>
                    <a:pt x="17" y="28"/>
                    <a:pt x="24" y="40"/>
                  </a:cubicBezTo>
                  <a:cubicBezTo>
                    <a:pt x="45" y="77"/>
                    <a:pt x="62" y="116"/>
                    <a:pt x="74" y="156"/>
                  </a:cubicBezTo>
                  <a:cubicBezTo>
                    <a:pt x="90" y="208"/>
                    <a:pt x="100" y="261"/>
                    <a:pt x="117" y="314"/>
                  </a:cubicBezTo>
                  <a:cubicBezTo>
                    <a:pt x="110" y="308"/>
                    <a:pt x="104" y="303"/>
                    <a:pt x="98" y="298"/>
                  </a:cubicBezTo>
                  <a:lnTo>
                    <a:pt x="97" y="298"/>
                  </a:lnTo>
                  <a:lnTo>
                    <a:pt x="96" y="298"/>
                  </a:lnTo>
                  <a:lnTo>
                    <a:pt x="96" y="299"/>
                  </a:lnTo>
                  <a:lnTo>
                    <a:pt x="95" y="299"/>
                  </a:lnTo>
                  <a:cubicBezTo>
                    <a:pt x="84" y="334"/>
                    <a:pt x="106" y="363"/>
                    <a:pt x="117" y="396"/>
                  </a:cubicBezTo>
                  <a:cubicBezTo>
                    <a:pt x="136" y="441"/>
                    <a:pt x="150" y="489"/>
                    <a:pt x="161" y="537"/>
                  </a:cubicBezTo>
                  <a:cubicBezTo>
                    <a:pt x="170" y="584"/>
                    <a:pt x="175" y="632"/>
                    <a:pt x="175" y="679"/>
                  </a:cubicBezTo>
                  <a:cubicBezTo>
                    <a:pt x="175" y="686"/>
                    <a:pt x="175" y="692"/>
                    <a:pt x="175" y="699"/>
                  </a:cubicBezTo>
                  <a:cubicBezTo>
                    <a:pt x="159" y="679"/>
                    <a:pt x="144" y="656"/>
                    <a:pt x="130" y="633"/>
                  </a:cubicBezTo>
                  <a:cubicBezTo>
                    <a:pt x="128" y="628"/>
                    <a:pt x="125" y="624"/>
                    <a:pt x="122" y="619"/>
                  </a:cubicBezTo>
                  <a:cubicBezTo>
                    <a:pt x="87" y="556"/>
                    <a:pt x="65" y="485"/>
                    <a:pt x="60" y="412"/>
                  </a:cubicBezTo>
                  <a:cubicBezTo>
                    <a:pt x="60" y="412"/>
                    <a:pt x="60" y="411"/>
                    <a:pt x="59" y="411"/>
                  </a:cubicBezTo>
                  <a:cubicBezTo>
                    <a:pt x="58" y="410"/>
                    <a:pt x="59" y="410"/>
                    <a:pt x="58" y="410"/>
                  </a:cubicBezTo>
                  <a:lnTo>
                    <a:pt x="57" y="410"/>
                  </a:lnTo>
                  <a:lnTo>
                    <a:pt x="56" y="410"/>
                  </a:lnTo>
                  <a:cubicBezTo>
                    <a:pt x="56" y="410"/>
                    <a:pt x="55" y="410"/>
                    <a:pt x="55" y="411"/>
                  </a:cubicBezTo>
                  <a:lnTo>
                    <a:pt x="55" y="412"/>
                  </a:lnTo>
                  <a:cubicBezTo>
                    <a:pt x="49" y="526"/>
                    <a:pt x="102" y="643"/>
                    <a:pt x="177" y="731"/>
                  </a:cubicBezTo>
                  <a:cubicBezTo>
                    <a:pt x="177" y="745"/>
                    <a:pt x="181" y="758"/>
                    <a:pt x="188" y="770"/>
                  </a:cubicBezTo>
                  <a:cubicBezTo>
                    <a:pt x="190" y="773"/>
                    <a:pt x="191" y="775"/>
                    <a:pt x="193" y="777"/>
                  </a:cubicBezTo>
                  <a:cubicBezTo>
                    <a:pt x="200" y="786"/>
                    <a:pt x="212" y="775"/>
                    <a:pt x="208" y="766"/>
                  </a:cubicBezTo>
                  <a:lnTo>
                    <a:pt x="211" y="770"/>
                  </a:lnTo>
                  <a:lnTo>
                    <a:pt x="212" y="770"/>
                  </a:lnTo>
                  <a:cubicBezTo>
                    <a:pt x="213" y="771"/>
                    <a:pt x="214" y="771"/>
                    <a:pt x="214" y="771"/>
                  </a:cubicBezTo>
                  <a:cubicBezTo>
                    <a:pt x="215" y="771"/>
                    <a:pt x="216" y="771"/>
                    <a:pt x="217" y="770"/>
                  </a:cubicBezTo>
                  <a:cubicBezTo>
                    <a:pt x="217" y="770"/>
                    <a:pt x="217" y="768"/>
                    <a:pt x="218" y="768"/>
                  </a:cubicBezTo>
                  <a:cubicBezTo>
                    <a:pt x="219" y="767"/>
                    <a:pt x="219" y="767"/>
                    <a:pt x="219" y="766"/>
                  </a:cubicBezTo>
                  <a:cubicBezTo>
                    <a:pt x="221" y="753"/>
                    <a:pt x="216" y="748"/>
                    <a:pt x="207" y="737"/>
                  </a:cubicBezTo>
                  <a:lnTo>
                    <a:pt x="195" y="7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7"/>
            <p:cNvSpPr/>
            <p:nvPr/>
          </p:nvSpPr>
          <p:spPr>
            <a:xfrm>
              <a:off x="9282960" y="3504960"/>
              <a:ext cx="190080" cy="88560"/>
            </a:xfrm>
            <a:custGeom>
              <a:avLst/>
              <a:gdLst/>
              <a:ahLst/>
              <a:cxnLst/>
              <a:rect l="l" t="t" r="r" b="b"/>
              <a:pathLst>
                <a:path w="528" h="246" extrusionOk="0">
                  <a:moveTo>
                    <a:pt x="239" y="7"/>
                  </a:moveTo>
                  <a:cubicBezTo>
                    <a:pt x="213" y="2"/>
                    <a:pt x="188" y="0"/>
                    <a:pt x="162" y="0"/>
                  </a:cubicBezTo>
                  <a:cubicBezTo>
                    <a:pt x="151" y="0"/>
                    <a:pt x="141" y="0"/>
                    <a:pt x="131" y="1"/>
                  </a:cubicBezTo>
                  <a:cubicBezTo>
                    <a:pt x="84" y="1"/>
                    <a:pt x="46" y="19"/>
                    <a:pt x="2" y="26"/>
                  </a:cubicBezTo>
                  <a:cubicBezTo>
                    <a:pt x="1" y="26"/>
                    <a:pt x="1" y="26"/>
                    <a:pt x="1" y="26"/>
                  </a:cubicBezTo>
                  <a:cubicBezTo>
                    <a:pt x="1" y="26"/>
                    <a:pt x="1" y="27"/>
                    <a:pt x="0" y="27"/>
                  </a:cubicBezTo>
                  <a:cubicBezTo>
                    <a:pt x="0" y="28"/>
                    <a:pt x="0" y="28"/>
                    <a:pt x="0" y="28"/>
                  </a:cubicBezTo>
                  <a:cubicBezTo>
                    <a:pt x="1" y="28"/>
                    <a:pt x="1" y="28"/>
                    <a:pt x="1" y="29"/>
                  </a:cubicBezTo>
                  <a:lnTo>
                    <a:pt x="2" y="29"/>
                  </a:lnTo>
                  <a:cubicBezTo>
                    <a:pt x="46" y="27"/>
                    <a:pt x="86" y="10"/>
                    <a:pt x="131" y="11"/>
                  </a:cubicBezTo>
                  <a:cubicBezTo>
                    <a:pt x="142" y="11"/>
                    <a:pt x="154" y="10"/>
                    <a:pt x="166" y="10"/>
                  </a:cubicBezTo>
                  <a:cubicBezTo>
                    <a:pt x="189" y="10"/>
                    <a:pt x="213" y="12"/>
                    <a:pt x="237" y="15"/>
                  </a:cubicBezTo>
                  <a:cubicBezTo>
                    <a:pt x="284" y="24"/>
                    <a:pt x="312" y="34"/>
                    <a:pt x="344" y="66"/>
                  </a:cubicBezTo>
                  <a:lnTo>
                    <a:pt x="341" y="66"/>
                  </a:lnTo>
                  <a:cubicBezTo>
                    <a:pt x="335" y="65"/>
                    <a:pt x="328" y="65"/>
                    <a:pt x="321" y="65"/>
                  </a:cubicBezTo>
                  <a:cubicBezTo>
                    <a:pt x="306" y="65"/>
                    <a:pt x="291" y="66"/>
                    <a:pt x="276" y="69"/>
                  </a:cubicBezTo>
                  <a:cubicBezTo>
                    <a:pt x="272" y="69"/>
                    <a:pt x="273" y="69"/>
                    <a:pt x="276" y="69"/>
                  </a:cubicBezTo>
                  <a:cubicBezTo>
                    <a:pt x="271" y="69"/>
                    <a:pt x="266" y="69"/>
                    <a:pt x="262" y="69"/>
                  </a:cubicBezTo>
                  <a:cubicBezTo>
                    <a:pt x="257" y="69"/>
                    <a:pt x="254" y="69"/>
                    <a:pt x="249" y="69"/>
                  </a:cubicBezTo>
                  <a:cubicBezTo>
                    <a:pt x="246" y="69"/>
                    <a:pt x="245" y="73"/>
                    <a:pt x="248" y="75"/>
                  </a:cubicBezTo>
                  <a:cubicBezTo>
                    <a:pt x="264" y="84"/>
                    <a:pt x="281" y="90"/>
                    <a:pt x="299" y="95"/>
                  </a:cubicBezTo>
                  <a:cubicBezTo>
                    <a:pt x="343" y="111"/>
                    <a:pt x="378" y="121"/>
                    <a:pt x="413" y="154"/>
                  </a:cubicBezTo>
                  <a:cubicBezTo>
                    <a:pt x="431" y="170"/>
                    <a:pt x="454" y="180"/>
                    <a:pt x="472" y="197"/>
                  </a:cubicBezTo>
                  <a:cubicBezTo>
                    <a:pt x="487" y="213"/>
                    <a:pt x="503" y="229"/>
                    <a:pt x="520" y="244"/>
                  </a:cubicBezTo>
                  <a:cubicBezTo>
                    <a:pt x="521" y="244"/>
                    <a:pt x="522" y="244"/>
                    <a:pt x="523" y="244"/>
                  </a:cubicBezTo>
                  <a:cubicBezTo>
                    <a:pt x="523" y="244"/>
                    <a:pt x="524" y="245"/>
                    <a:pt x="525" y="244"/>
                  </a:cubicBezTo>
                  <a:cubicBezTo>
                    <a:pt x="526" y="243"/>
                    <a:pt x="525" y="243"/>
                    <a:pt x="526" y="242"/>
                  </a:cubicBezTo>
                  <a:cubicBezTo>
                    <a:pt x="527" y="241"/>
                    <a:pt x="527" y="241"/>
                    <a:pt x="527" y="240"/>
                  </a:cubicBezTo>
                  <a:cubicBezTo>
                    <a:pt x="527" y="239"/>
                    <a:pt x="527" y="239"/>
                    <a:pt x="527" y="238"/>
                  </a:cubicBezTo>
                  <a:cubicBezTo>
                    <a:pt x="495" y="182"/>
                    <a:pt x="441" y="145"/>
                    <a:pt x="389" y="110"/>
                  </a:cubicBezTo>
                  <a:cubicBezTo>
                    <a:pt x="360" y="90"/>
                    <a:pt x="322" y="85"/>
                    <a:pt x="290" y="74"/>
                  </a:cubicBezTo>
                  <a:cubicBezTo>
                    <a:pt x="294" y="75"/>
                    <a:pt x="298" y="76"/>
                    <a:pt x="302" y="77"/>
                  </a:cubicBezTo>
                  <a:cubicBezTo>
                    <a:pt x="307" y="76"/>
                    <a:pt x="312" y="76"/>
                    <a:pt x="317" y="76"/>
                  </a:cubicBezTo>
                  <a:cubicBezTo>
                    <a:pt x="332" y="76"/>
                    <a:pt x="347" y="78"/>
                    <a:pt x="362" y="83"/>
                  </a:cubicBezTo>
                  <a:lnTo>
                    <a:pt x="363" y="83"/>
                  </a:lnTo>
                  <a:cubicBezTo>
                    <a:pt x="364" y="83"/>
                    <a:pt x="365" y="83"/>
                    <a:pt x="366" y="82"/>
                  </a:cubicBezTo>
                  <a:cubicBezTo>
                    <a:pt x="366" y="82"/>
                    <a:pt x="366" y="81"/>
                    <a:pt x="367" y="80"/>
                  </a:cubicBezTo>
                  <a:cubicBezTo>
                    <a:pt x="368" y="79"/>
                    <a:pt x="368" y="79"/>
                    <a:pt x="368" y="78"/>
                  </a:cubicBezTo>
                  <a:cubicBezTo>
                    <a:pt x="368" y="77"/>
                    <a:pt x="368" y="77"/>
                    <a:pt x="367" y="76"/>
                  </a:cubicBezTo>
                  <a:cubicBezTo>
                    <a:pt x="366" y="75"/>
                    <a:pt x="367" y="75"/>
                    <a:pt x="367" y="75"/>
                  </a:cubicBezTo>
                  <a:cubicBezTo>
                    <a:pt x="341" y="56"/>
                    <a:pt x="330" y="38"/>
                    <a:pt x="299" y="25"/>
                  </a:cubicBezTo>
                  <a:cubicBezTo>
                    <a:pt x="280" y="17"/>
                    <a:pt x="260" y="11"/>
                    <a:pt x="239"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7"/>
            <p:cNvSpPr/>
            <p:nvPr/>
          </p:nvSpPr>
          <p:spPr>
            <a:xfrm>
              <a:off x="9351360" y="3551040"/>
              <a:ext cx="153360" cy="91440"/>
            </a:xfrm>
            <a:custGeom>
              <a:avLst/>
              <a:gdLst/>
              <a:ahLst/>
              <a:cxnLst/>
              <a:rect l="l" t="t" r="r" b="b"/>
              <a:pathLst>
                <a:path w="426" h="254" extrusionOk="0">
                  <a:moveTo>
                    <a:pt x="398" y="205"/>
                  </a:moveTo>
                  <a:cubicBezTo>
                    <a:pt x="393" y="198"/>
                    <a:pt x="387" y="193"/>
                    <a:pt x="380" y="188"/>
                  </a:cubicBezTo>
                  <a:cubicBezTo>
                    <a:pt x="320" y="148"/>
                    <a:pt x="282" y="78"/>
                    <a:pt x="220" y="42"/>
                  </a:cubicBezTo>
                  <a:cubicBezTo>
                    <a:pt x="171" y="15"/>
                    <a:pt x="116" y="0"/>
                    <a:pt x="60" y="0"/>
                  </a:cubicBezTo>
                  <a:cubicBezTo>
                    <a:pt x="41" y="0"/>
                    <a:pt x="22" y="2"/>
                    <a:pt x="4" y="5"/>
                  </a:cubicBezTo>
                  <a:cubicBezTo>
                    <a:pt x="0" y="5"/>
                    <a:pt x="1" y="11"/>
                    <a:pt x="4" y="11"/>
                  </a:cubicBezTo>
                  <a:cubicBezTo>
                    <a:pt x="86" y="18"/>
                    <a:pt x="186" y="16"/>
                    <a:pt x="248" y="82"/>
                  </a:cubicBezTo>
                  <a:cubicBezTo>
                    <a:pt x="266" y="100"/>
                    <a:pt x="283" y="119"/>
                    <a:pt x="301" y="137"/>
                  </a:cubicBezTo>
                  <a:cubicBezTo>
                    <a:pt x="267" y="110"/>
                    <a:pt x="209" y="75"/>
                    <a:pt x="166" y="74"/>
                  </a:cubicBezTo>
                  <a:cubicBezTo>
                    <a:pt x="163" y="74"/>
                    <a:pt x="163" y="79"/>
                    <a:pt x="166" y="79"/>
                  </a:cubicBezTo>
                  <a:cubicBezTo>
                    <a:pt x="214" y="89"/>
                    <a:pt x="271" y="128"/>
                    <a:pt x="309" y="158"/>
                  </a:cubicBezTo>
                  <a:cubicBezTo>
                    <a:pt x="340" y="182"/>
                    <a:pt x="368" y="209"/>
                    <a:pt x="399" y="234"/>
                  </a:cubicBezTo>
                  <a:cubicBezTo>
                    <a:pt x="400" y="236"/>
                    <a:pt x="401" y="237"/>
                    <a:pt x="402" y="239"/>
                  </a:cubicBezTo>
                  <a:cubicBezTo>
                    <a:pt x="402" y="240"/>
                    <a:pt x="402" y="240"/>
                    <a:pt x="402" y="240"/>
                  </a:cubicBezTo>
                  <a:cubicBezTo>
                    <a:pt x="403" y="241"/>
                    <a:pt x="403" y="241"/>
                    <a:pt x="404" y="242"/>
                  </a:cubicBezTo>
                  <a:cubicBezTo>
                    <a:pt x="404" y="242"/>
                    <a:pt x="405" y="242"/>
                    <a:pt x="406" y="242"/>
                  </a:cubicBezTo>
                  <a:cubicBezTo>
                    <a:pt x="407" y="242"/>
                    <a:pt x="407" y="242"/>
                    <a:pt x="408" y="242"/>
                  </a:cubicBezTo>
                  <a:lnTo>
                    <a:pt x="408" y="241"/>
                  </a:lnTo>
                  <a:lnTo>
                    <a:pt x="421" y="251"/>
                  </a:lnTo>
                  <a:cubicBezTo>
                    <a:pt x="423" y="253"/>
                    <a:pt x="425" y="250"/>
                    <a:pt x="423" y="248"/>
                  </a:cubicBezTo>
                  <a:cubicBezTo>
                    <a:pt x="419" y="242"/>
                    <a:pt x="414" y="236"/>
                    <a:pt x="409" y="231"/>
                  </a:cubicBezTo>
                  <a:cubicBezTo>
                    <a:pt x="403" y="201"/>
                    <a:pt x="385" y="172"/>
                    <a:pt x="384" y="142"/>
                  </a:cubicBezTo>
                  <a:cubicBezTo>
                    <a:pt x="384" y="135"/>
                    <a:pt x="377" y="130"/>
                    <a:pt x="373" y="126"/>
                  </a:cubicBezTo>
                  <a:cubicBezTo>
                    <a:pt x="363" y="114"/>
                    <a:pt x="353" y="101"/>
                    <a:pt x="345" y="87"/>
                  </a:cubicBezTo>
                  <a:cubicBezTo>
                    <a:pt x="341" y="80"/>
                    <a:pt x="337" y="73"/>
                    <a:pt x="334" y="65"/>
                  </a:cubicBezTo>
                  <a:lnTo>
                    <a:pt x="334" y="64"/>
                  </a:lnTo>
                  <a:cubicBezTo>
                    <a:pt x="333" y="63"/>
                    <a:pt x="333" y="63"/>
                    <a:pt x="332" y="62"/>
                  </a:cubicBezTo>
                  <a:cubicBezTo>
                    <a:pt x="331" y="61"/>
                    <a:pt x="330" y="62"/>
                    <a:pt x="329" y="62"/>
                  </a:cubicBezTo>
                  <a:cubicBezTo>
                    <a:pt x="328" y="62"/>
                    <a:pt x="326" y="61"/>
                    <a:pt x="326" y="62"/>
                  </a:cubicBezTo>
                  <a:cubicBezTo>
                    <a:pt x="325" y="63"/>
                    <a:pt x="325" y="64"/>
                    <a:pt x="325" y="64"/>
                  </a:cubicBezTo>
                  <a:cubicBezTo>
                    <a:pt x="324" y="65"/>
                    <a:pt x="324" y="66"/>
                    <a:pt x="324" y="67"/>
                  </a:cubicBezTo>
                  <a:lnTo>
                    <a:pt x="324" y="68"/>
                  </a:lnTo>
                  <a:cubicBezTo>
                    <a:pt x="328" y="84"/>
                    <a:pt x="334" y="99"/>
                    <a:pt x="342" y="113"/>
                  </a:cubicBezTo>
                  <a:cubicBezTo>
                    <a:pt x="351" y="129"/>
                    <a:pt x="362" y="143"/>
                    <a:pt x="375" y="155"/>
                  </a:cubicBezTo>
                  <a:cubicBezTo>
                    <a:pt x="376" y="156"/>
                    <a:pt x="390" y="186"/>
                    <a:pt x="398" y="205"/>
                  </a:cubicBezTo>
                  <a:moveTo>
                    <a:pt x="376" y="197"/>
                  </a:moveTo>
                  <a:cubicBezTo>
                    <a:pt x="381" y="200"/>
                    <a:pt x="385" y="204"/>
                    <a:pt x="388" y="208"/>
                  </a:cubicBezTo>
                  <a:lnTo>
                    <a:pt x="376" y="1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7"/>
            <p:cNvSpPr/>
            <p:nvPr/>
          </p:nvSpPr>
          <p:spPr>
            <a:xfrm>
              <a:off x="9351000" y="3339000"/>
              <a:ext cx="358560" cy="346320"/>
            </a:xfrm>
            <a:custGeom>
              <a:avLst/>
              <a:gdLst/>
              <a:ahLst/>
              <a:cxnLst/>
              <a:rect l="l" t="t" r="r" b="b"/>
              <a:pathLst>
                <a:path w="996" h="962" extrusionOk="0">
                  <a:moveTo>
                    <a:pt x="860" y="155"/>
                  </a:moveTo>
                  <a:cubicBezTo>
                    <a:pt x="856" y="152"/>
                    <a:pt x="852" y="150"/>
                    <a:pt x="849" y="148"/>
                  </a:cubicBezTo>
                  <a:cubicBezTo>
                    <a:pt x="826" y="106"/>
                    <a:pt x="773" y="73"/>
                    <a:pt x="733" y="58"/>
                  </a:cubicBezTo>
                  <a:cubicBezTo>
                    <a:pt x="712" y="50"/>
                    <a:pt x="689" y="44"/>
                    <a:pt x="666" y="42"/>
                  </a:cubicBezTo>
                  <a:lnTo>
                    <a:pt x="666" y="38"/>
                  </a:lnTo>
                  <a:cubicBezTo>
                    <a:pt x="666" y="37"/>
                    <a:pt x="666" y="36"/>
                    <a:pt x="665" y="35"/>
                  </a:cubicBezTo>
                  <a:lnTo>
                    <a:pt x="664" y="34"/>
                  </a:lnTo>
                  <a:cubicBezTo>
                    <a:pt x="663" y="34"/>
                    <a:pt x="663" y="33"/>
                    <a:pt x="663" y="33"/>
                  </a:cubicBezTo>
                  <a:cubicBezTo>
                    <a:pt x="604" y="6"/>
                    <a:pt x="532" y="4"/>
                    <a:pt x="468" y="12"/>
                  </a:cubicBezTo>
                  <a:lnTo>
                    <a:pt x="459" y="13"/>
                  </a:lnTo>
                  <a:lnTo>
                    <a:pt x="459" y="12"/>
                  </a:lnTo>
                  <a:cubicBezTo>
                    <a:pt x="459" y="11"/>
                    <a:pt x="459" y="11"/>
                    <a:pt x="459" y="10"/>
                  </a:cubicBezTo>
                  <a:lnTo>
                    <a:pt x="458" y="9"/>
                  </a:lnTo>
                  <a:cubicBezTo>
                    <a:pt x="457" y="9"/>
                    <a:pt x="457" y="9"/>
                    <a:pt x="456" y="9"/>
                  </a:cubicBezTo>
                  <a:cubicBezTo>
                    <a:pt x="382" y="0"/>
                    <a:pt x="312" y="13"/>
                    <a:pt x="238" y="23"/>
                  </a:cubicBezTo>
                  <a:cubicBezTo>
                    <a:pt x="189" y="30"/>
                    <a:pt x="142" y="46"/>
                    <a:pt x="100" y="70"/>
                  </a:cubicBezTo>
                  <a:cubicBezTo>
                    <a:pt x="93" y="74"/>
                    <a:pt x="87" y="78"/>
                    <a:pt x="81" y="82"/>
                  </a:cubicBezTo>
                  <a:cubicBezTo>
                    <a:pt x="80" y="83"/>
                    <a:pt x="80" y="83"/>
                    <a:pt x="79" y="84"/>
                  </a:cubicBezTo>
                  <a:cubicBezTo>
                    <a:pt x="79" y="84"/>
                    <a:pt x="79" y="85"/>
                    <a:pt x="79" y="86"/>
                  </a:cubicBezTo>
                  <a:cubicBezTo>
                    <a:pt x="79" y="87"/>
                    <a:pt x="79" y="87"/>
                    <a:pt x="79" y="88"/>
                  </a:cubicBezTo>
                  <a:cubicBezTo>
                    <a:pt x="58" y="82"/>
                    <a:pt x="37" y="79"/>
                    <a:pt x="15" y="79"/>
                  </a:cubicBezTo>
                  <a:cubicBezTo>
                    <a:pt x="10" y="79"/>
                    <a:pt x="5" y="79"/>
                    <a:pt x="1" y="80"/>
                  </a:cubicBezTo>
                  <a:cubicBezTo>
                    <a:pt x="0" y="80"/>
                    <a:pt x="0" y="83"/>
                    <a:pt x="1" y="83"/>
                  </a:cubicBezTo>
                  <a:cubicBezTo>
                    <a:pt x="48" y="86"/>
                    <a:pt x="95" y="99"/>
                    <a:pt x="136" y="123"/>
                  </a:cubicBezTo>
                  <a:cubicBezTo>
                    <a:pt x="140" y="125"/>
                    <a:pt x="143" y="127"/>
                    <a:pt x="147" y="130"/>
                  </a:cubicBezTo>
                  <a:cubicBezTo>
                    <a:pt x="147" y="131"/>
                    <a:pt x="148" y="131"/>
                    <a:pt x="149" y="132"/>
                  </a:cubicBezTo>
                  <a:cubicBezTo>
                    <a:pt x="150" y="133"/>
                    <a:pt x="151" y="133"/>
                    <a:pt x="152" y="133"/>
                  </a:cubicBezTo>
                  <a:cubicBezTo>
                    <a:pt x="169" y="143"/>
                    <a:pt x="184" y="155"/>
                    <a:pt x="198" y="168"/>
                  </a:cubicBezTo>
                  <a:cubicBezTo>
                    <a:pt x="232" y="200"/>
                    <a:pt x="276" y="220"/>
                    <a:pt x="311" y="253"/>
                  </a:cubicBezTo>
                  <a:cubicBezTo>
                    <a:pt x="347" y="284"/>
                    <a:pt x="379" y="321"/>
                    <a:pt x="406" y="361"/>
                  </a:cubicBezTo>
                  <a:cubicBezTo>
                    <a:pt x="427" y="396"/>
                    <a:pt x="462" y="422"/>
                    <a:pt x="484" y="456"/>
                  </a:cubicBezTo>
                  <a:lnTo>
                    <a:pt x="484" y="457"/>
                  </a:lnTo>
                  <a:cubicBezTo>
                    <a:pt x="485" y="457"/>
                    <a:pt x="485" y="457"/>
                    <a:pt x="486" y="458"/>
                  </a:cubicBezTo>
                  <a:cubicBezTo>
                    <a:pt x="488" y="459"/>
                    <a:pt x="487" y="459"/>
                    <a:pt x="488" y="459"/>
                  </a:cubicBezTo>
                  <a:cubicBezTo>
                    <a:pt x="489" y="459"/>
                    <a:pt x="490" y="459"/>
                    <a:pt x="490" y="458"/>
                  </a:cubicBezTo>
                  <a:cubicBezTo>
                    <a:pt x="491" y="457"/>
                    <a:pt x="491" y="457"/>
                    <a:pt x="492" y="457"/>
                  </a:cubicBezTo>
                  <a:lnTo>
                    <a:pt x="492" y="456"/>
                  </a:lnTo>
                  <a:cubicBezTo>
                    <a:pt x="493" y="454"/>
                    <a:pt x="493" y="451"/>
                    <a:pt x="493" y="449"/>
                  </a:cubicBezTo>
                  <a:cubicBezTo>
                    <a:pt x="493" y="446"/>
                    <a:pt x="493" y="445"/>
                    <a:pt x="492" y="443"/>
                  </a:cubicBezTo>
                  <a:cubicBezTo>
                    <a:pt x="513" y="481"/>
                    <a:pt x="532" y="520"/>
                    <a:pt x="548" y="561"/>
                  </a:cubicBezTo>
                  <a:cubicBezTo>
                    <a:pt x="560" y="591"/>
                    <a:pt x="570" y="623"/>
                    <a:pt x="577" y="655"/>
                  </a:cubicBezTo>
                  <a:cubicBezTo>
                    <a:pt x="581" y="671"/>
                    <a:pt x="587" y="687"/>
                    <a:pt x="593" y="702"/>
                  </a:cubicBezTo>
                  <a:cubicBezTo>
                    <a:pt x="580" y="683"/>
                    <a:pt x="566" y="665"/>
                    <a:pt x="549" y="649"/>
                  </a:cubicBezTo>
                  <a:cubicBezTo>
                    <a:pt x="545" y="645"/>
                    <a:pt x="541" y="651"/>
                    <a:pt x="544" y="655"/>
                  </a:cubicBezTo>
                  <a:cubicBezTo>
                    <a:pt x="550" y="662"/>
                    <a:pt x="556" y="669"/>
                    <a:pt x="560" y="677"/>
                  </a:cubicBezTo>
                  <a:cubicBezTo>
                    <a:pt x="564" y="683"/>
                    <a:pt x="566" y="689"/>
                    <a:pt x="569" y="695"/>
                  </a:cubicBezTo>
                  <a:cubicBezTo>
                    <a:pt x="584" y="726"/>
                    <a:pt x="604" y="754"/>
                    <a:pt x="621" y="784"/>
                  </a:cubicBezTo>
                  <a:cubicBezTo>
                    <a:pt x="653" y="839"/>
                    <a:pt x="665" y="899"/>
                    <a:pt x="686" y="958"/>
                  </a:cubicBezTo>
                  <a:cubicBezTo>
                    <a:pt x="686" y="959"/>
                    <a:pt x="686" y="959"/>
                    <a:pt x="687" y="960"/>
                  </a:cubicBezTo>
                  <a:cubicBezTo>
                    <a:pt x="689" y="961"/>
                    <a:pt x="688" y="960"/>
                    <a:pt x="689" y="960"/>
                  </a:cubicBezTo>
                  <a:cubicBezTo>
                    <a:pt x="690" y="960"/>
                    <a:pt x="691" y="960"/>
                    <a:pt x="691" y="960"/>
                  </a:cubicBezTo>
                  <a:cubicBezTo>
                    <a:pt x="692" y="959"/>
                    <a:pt x="692" y="959"/>
                    <a:pt x="693" y="958"/>
                  </a:cubicBezTo>
                  <a:lnTo>
                    <a:pt x="693" y="957"/>
                  </a:lnTo>
                  <a:cubicBezTo>
                    <a:pt x="693" y="956"/>
                    <a:pt x="693" y="955"/>
                    <a:pt x="693" y="955"/>
                  </a:cubicBezTo>
                  <a:cubicBezTo>
                    <a:pt x="693" y="901"/>
                    <a:pt x="679" y="848"/>
                    <a:pt x="652" y="802"/>
                  </a:cubicBezTo>
                  <a:lnTo>
                    <a:pt x="652" y="801"/>
                  </a:lnTo>
                  <a:cubicBezTo>
                    <a:pt x="639" y="779"/>
                    <a:pt x="626" y="755"/>
                    <a:pt x="612" y="731"/>
                  </a:cubicBezTo>
                  <a:cubicBezTo>
                    <a:pt x="606" y="678"/>
                    <a:pt x="581" y="621"/>
                    <a:pt x="565" y="572"/>
                  </a:cubicBezTo>
                  <a:cubicBezTo>
                    <a:pt x="553" y="538"/>
                    <a:pt x="538" y="505"/>
                    <a:pt x="520" y="474"/>
                  </a:cubicBezTo>
                  <a:cubicBezTo>
                    <a:pt x="504" y="446"/>
                    <a:pt x="486" y="420"/>
                    <a:pt x="465" y="395"/>
                  </a:cubicBezTo>
                  <a:cubicBezTo>
                    <a:pt x="464" y="393"/>
                    <a:pt x="461" y="395"/>
                    <a:pt x="463" y="397"/>
                  </a:cubicBezTo>
                  <a:lnTo>
                    <a:pt x="464" y="399"/>
                  </a:lnTo>
                  <a:cubicBezTo>
                    <a:pt x="450" y="385"/>
                    <a:pt x="436" y="372"/>
                    <a:pt x="429" y="362"/>
                  </a:cubicBezTo>
                  <a:cubicBezTo>
                    <a:pt x="422" y="352"/>
                    <a:pt x="418" y="348"/>
                    <a:pt x="413" y="342"/>
                  </a:cubicBezTo>
                  <a:cubicBezTo>
                    <a:pt x="420" y="347"/>
                    <a:pt x="426" y="353"/>
                    <a:pt x="433" y="357"/>
                  </a:cubicBezTo>
                  <a:cubicBezTo>
                    <a:pt x="470" y="381"/>
                    <a:pt x="516" y="411"/>
                    <a:pt x="563" y="414"/>
                  </a:cubicBezTo>
                  <a:cubicBezTo>
                    <a:pt x="606" y="447"/>
                    <a:pt x="661" y="471"/>
                    <a:pt x="710" y="460"/>
                  </a:cubicBezTo>
                  <a:cubicBezTo>
                    <a:pt x="711" y="460"/>
                    <a:pt x="711" y="460"/>
                    <a:pt x="712" y="460"/>
                  </a:cubicBezTo>
                  <a:lnTo>
                    <a:pt x="713" y="459"/>
                  </a:lnTo>
                  <a:cubicBezTo>
                    <a:pt x="737" y="469"/>
                    <a:pt x="763" y="475"/>
                    <a:pt x="790" y="476"/>
                  </a:cubicBezTo>
                  <a:cubicBezTo>
                    <a:pt x="827" y="479"/>
                    <a:pt x="871" y="501"/>
                    <a:pt x="908" y="490"/>
                  </a:cubicBezTo>
                  <a:cubicBezTo>
                    <a:pt x="909" y="489"/>
                    <a:pt x="910" y="489"/>
                    <a:pt x="910" y="488"/>
                  </a:cubicBezTo>
                  <a:cubicBezTo>
                    <a:pt x="911" y="487"/>
                    <a:pt x="911" y="486"/>
                    <a:pt x="911" y="485"/>
                  </a:cubicBezTo>
                  <a:cubicBezTo>
                    <a:pt x="911" y="484"/>
                    <a:pt x="911" y="484"/>
                    <a:pt x="910" y="483"/>
                  </a:cubicBezTo>
                  <a:cubicBezTo>
                    <a:pt x="910" y="482"/>
                    <a:pt x="909" y="481"/>
                    <a:pt x="908" y="481"/>
                  </a:cubicBezTo>
                  <a:cubicBezTo>
                    <a:pt x="849" y="455"/>
                    <a:pt x="788" y="461"/>
                    <a:pt x="728" y="443"/>
                  </a:cubicBezTo>
                  <a:cubicBezTo>
                    <a:pt x="689" y="431"/>
                    <a:pt x="660" y="396"/>
                    <a:pt x="636" y="364"/>
                  </a:cubicBezTo>
                  <a:cubicBezTo>
                    <a:pt x="613" y="332"/>
                    <a:pt x="571" y="304"/>
                    <a:pt x="560" y="263"/>
                  </a:cubicBezTo>
                  <a:cubicBezTo>
                    <a:pt x="559" y="260"/>
                    <a:pt x="553" y="261"/>
                    <a:pt x="554" y="264"/>
                  </a:cubicBezTo>
                  <a:cubicBezTo>
                    <a:pt x="561" y="298"/>
                    <a:pt x="585" y="319"/>
                    <a:pt x="605" y="346"/>
                  </a:cubicBezTo>
                  <a:cubicBezTo>
                    <a:pt x="634" y="386"/>
                    <a:pt x="653" y="417"/>
                    <a:pt x="691" y="446"/>
                  </a:cubicBezTo>
                  <a:lnTo>
                    <a:pt x="693" y="447"/>
                  </a:lnTo>
                  <a:cubicBezTo>
                    <a:pt x="665" y="444"/>
                    <a:pt x="638" y="435"/>
                    <a:pt x="613" y="421"/>
                  </a:cubicBezTo>
                  <a:cubicBezTo>
                    <a:pt x="613" y="420"/>
                    <a:pt x="612" y="420"/>
                    <a:pt x="612" y="420"/>
                  </a:cubicBezTo>
                  <a:cubicBezTo>
                    <a:pt x="581" y="400"/>
                    <a:pt x="542" y="384"/>
                    <a:pt x="525" y="349"/>
                  </a:cubicBezTo>
                  <a:cubicBezTo>
                    <a:pt x="513" y="325"/>
                    <a:pt x="489" y="310"/>
                    <a:pt x="472" y="290"/>
                  </a:cubicBezTo>
                  <a:cubicBezTo>
                    <a:pt x="458" y="275"/>
                    <a:pt x="428" y="248"/>
                    <a:pt x="421" y="228"/>
                  </a:cubicBezTo>
                  <a:cubicBezTo>
                    <a:pt x="421" y="226"/>
                    <a:pt x="417" y="228"/>
                    <a:pt x="418" y="230"/>
                  </a:cubicBezTo>
                  <a:cubicBezTo>
                    <a:pt x="425" y="258"/>
                    <a:pt x="454" y="284"/>
                    <a:pt x="471" y="308"/>
                  </a:cubicBezTo>
                  <a:cubicBezTo>
                    <a:pt x="479" y="319"/>
                    <a:pt x="488" y="329"/>
                    <a:pt x="498" y="338"/>
                  </a:cubicBezTo>
                  <a:cubicBezTo>
                    <a:pt x="511" y="350"/>
                    <a:pt x="512" y="366"/>
                    <a:pt x="524" y="379"/>
                  </a:cubicBezTo>
                  <a:cubicBezTo>
                    <a:pt x="530" y="385"/>
                    <a:pt x="537" y="392"/>
                    <a:pt x="544" y="398"/>
                  </a:cubicBezTo>
                  <a:lnTo>
                    <a:pt x="526" y="394"/>
                  </a:lnTo>
                  <a:cubicBezTo>
                    <a:pt x="506" y="387"/>
                    <a:pt x="487" y="379"/>
                    <a:pt x="469" y="368"/>
                  </a:cubicBezTo>
                  <a:cubicBezTo>
                    <a:pt x="462" y="364"/>
                    <a:pt x="454" y="360"/>
                    <a:pt x="447" y="355"/>
                  </a:cubicBezTo>
                  <a:cubicBezTo>
                    <a:pt x="422" y="340"/>
                    <a:pt x="399" y="322"/>
                    <a:pt x="378" y="301"/>
                  </a:cubicBezTo>
                  <a:cubicBezTo>
                    <a:pt x="349" y="270"/>
                    <a:pt x="318" y="240"/>
                    <a:pt x="285" y="213"/>
                  </a:cubicBezTo>
                  <a:cubicBezTo>
                    <a:pt x="260" y="194"/>
                    <a:pt x="229" y="184"/>
                    <a:pt x="208" y="159"/>
                  </a:cubicBezTo>
                  <a:cubicBezTo>
                    <a:pt x="196" y="146"/>
                    <a:pt x="183" y="135"/>
                    <a:pt x="168" y="126"/>
                  </a:cubicBezTo>
                  <a:cubicBezTo>
                    <a:pt x="167" y="126"/>
                    <a:pt x="166" y="126"/>
                    <a:pt x="165" y="125"/>
                  </a:cubicBezTo>
                  <a:cubicBezTo>
                    <a:pt x="193" y="108"/>
                    <a:pt x="274" y="120"/>
                    <a:pt x="297" y="120"/>
                  </a:cubicBezTo>
                  <a:cubicBezTo>
                    <a:pt x="309" y="119"/>
                    <a:pt x="321" y="119"/>
                    <a:pt x="332" y="119"/>
                  </a:cubicBezTo>
                  <a:cubicBezTo>
                    <a:pt x="374" y="119"/>
                    <a:pt x="416" y="123"/>
                    <a:pt x="458" y="131"/>
                  </a:cubicBezTo>
                  <a:cubicBezTo>
                    <a:pt x="515" y="146"/>
                    <a:pt x="571" y="167"/>
                    <a:pt x="624" y="193"/>
                  </a:cubicBezTo>
                  <a:cubicBezTo>
                    <a:pt x="662" y="211"/>
                    <a:pt x="705" y="249"/>
                    <a:pt x="747" y="252"/>
                  </a:cubicBezTo>
                  <a:lnTo>
                    <a:pt x="748" y="252"/>
                  </a:lnTo>
                  <a:cubicBezTo>
                    <a:pt x="749" y="252"/>
                    <a:pt x="749" y="252"/>
                    <a:pt x="750" y="252"/>
                  </a:cubicBezTo>
                  <a:lnTo>
                    <a:pt x="751" y="251"/>
                  </a:lnTo>
                  <a:cubicBezTo>
                    <a:pt x="752" y="250"/>
                    <a:pt x="752" y="249"/>
                    <a:pt x="752" y="249"/>
                  </a:cubicBezTo>
                  <a:cubicBezTo>
                    <a:pt x="752" y="248"/>
                    <a:pt x="752" y="248"/>
                    <a:pt x="751" y="247"/>
                  </a:cubicBezTo>
                  <a:cubicBezTo>
                    <a:pt x="751" y="246"/>
                    <a:pt x="750" y="246"/>
                    <a:pt x="750" y="245"/>
                  </a:cubicBezTo>
                  <a:lnTo>
                    <a:pt x="749" y="245"/>
                  </a:lnTo>
                  <a:cubicBezTo>
                    <a:pt x="644" y="188"/>
                    <a:pt x="549" y="130"/>
                    <a:pt x="429" y="106"/>
                  </a:cubicBezTo>
                  <a:cubicBezTo>
                    <a:pt x="359" y="92"/>
                    <a:pt x="282" y="102"/>
                    <a:pt x="211" y="102"/>
                  </a:cubicBezTo>
                  <a:cubicBezTo>
                    <a:pt x="193" y="102"/>
                    <a:pt x="162" y="100"/>
                    <a:pt x="150" y="117"/>
                  </a:cubicBezTo>
                  <a:cubicBezTo>
                    <a:pt x="130" y="106"/>
                    <a:pt x="109" y="98"/>
                    <a:pt x="87" y="91"/>
                  </a:cubicBezTo>
                  <a:cubicBezTo>
                    <a:pt x="112" y="81"/>
                    <a:pt x="132" y="65"/>
                    <a:pt x="159" y="58"/>
                  </a:cubicBezTo>
                  <a:cubicBezTo>
                    <a:pt x="191" y="48"/>
                    <a:pt x="224" y="41"/>
                    <a:pt x="257" y="35"/>
                  </a:cubicBezTo>
                  <a:cubicBezTo>
                    <a:pt x="287" y="31"/>
                    <a:pt x="318" y="27"/>
                    <a:pt x="348" y="22"/>
                  </a:cubicBezTo>
                  <a:cubicBezTo>
                    <a:pt x="372" y="19"/>
                    <a:pt x="396" y="17"/>
                    <a:pt x="420" y="17"/>
                  </a:cubicBezTo>
                  <a:cubicBezTo>
                    <a:pt x="426" y="17"/>
                    <a:pt x="432" y="17"/>
                    <a:pt x="438" y="17"/>
                  </a:cubicBezTo>
                  <a:cubicBezTo>
                    <a:pt x="399" y="25"/>
                    <a:pt x="359" y="36"/>
                    <a:pt x="322" y="46"/>
                  </a:cubicBezTo>
                  <a:cubicBezTo>
                    <a:pt x="309" y="50"/>
                    <a:pt x="296" y="55"/>
                    <a:pt x="283" y="62"/>
                  </a:cubicBezTo>
                  <a:cubicBezTo>
                    <a:pt x="271" y="69"/>
                    <a:pt x="259" y="78"/>
                    <a:pt x="249" y="89"/>
                  </a:cubicBezTo>
                  <a:cubicBezTo>
                    <a:pt x="246" y="92"/>
                    <a:pt x="251" y="97"/>
                    <a:pt x="254" y="94"/>
                  </a:cubicBezTo>
                  <a:cubicBezTo>
                    <a:pt x="285" y="62"/>
                    <a:pt x="333" y="52"/>
                    <a:pt x="374" y="43"/>
                  </a:cubicBezTo>
                  <a:cubicBezTo>
                    <a:pt x="411" y="32"/>
                    <a:pt x="449" y="25"/>
                    <a:pt x="487" y="21"/>
                  </a:cubicBezTo>
                  <a:cubicBezTo>
                    <a:pt x="519" y="21"/>
                    <a:pt x="552" y="22"/>
                    <a:pt x="584" y="22"/>
                  </a:cubicBezTo>
                  <a:cubicBezTo>
                    <a:pt x="596" y="22"/>
                    <a:pt x="648" y="28"/>
                    <a:pt x="660" y="42"/>
                  </a:cubicBezTo>
                  <a:cubicBezTo>
                    <a:pt x="652" y="42"/>
                    <a:pt x="645" y="41"/>
                    <a:pt x="637" y="41"/>
                  </a:cubicBezTo>
                  <a:cubicBezTo>
                    <a:pt x="591" y="41"/>
                    <a:pt x="545" y="50"/>
                    <a:pt x="501" y="65"/>
                  </a:cubicBezTo>
                  <a:lnTo>
                    <a:pt x="501" y="66"/>
                  </a:lnTo>
                  <a:lnTo>
                    <a:pt x="500" y="67"/>
                  </a:lnTo>
                  <a:cubicBezTo>
                    <a:pt x="500" y="67"/>
                    <a:pt x="501" y="67"/>
                    <a:pt x="501" y="68"/>
                  </a:cubicBezTo>
                  <a:cubicBezTo>
                    <a:pt x="542" y="65"/>
                    <a:pt x="582" y="58"/>
                    <a:pt x="623" y="56"/>
                  </a:cubicBezTo>
                  <a:cubicBezTo>
                    <a:pt x="655" y="54"/>
                    <a:pt x="677" y="67"/>
                    <a:pt x="707" y="71"/>
                  </a:cubicBezTo>
                  <a:cubicBezTo>
                    <a:pt x="742" y="76"/>
                    <a:pt x="779" y="107"/>
                    <a:pt x="805" y="128"/>
                  </a:cubicBezTo>
                  <a:cubicBezTo>
                    <a:pt x="782" y="118"/>
                    <a:pt x="759" y="110"/>
                    <a:pt x="735" y="103"/>
                  </a:cubicBezTo>
                  <a:cubicBezTo>
                    <a:pt x="715" y="96"/>
                    <a:pt x="695" y="92"/>
                    <a:pt x="674" y="91"/>
                  </a:cubicBezTo>
                  <a:cubicBezTo>
                    <a:pt x="666" y="93"/>
                    <a:pt x="658" y="93"/>
                    <a:pt x="649" y="93"/>
                  </a:cubicBezTo>
                  <a:cubicBezTo>
                    <a:pt x="641" y="93"/>
                    <a:pt x="633" y="93"/>
                    <a:pt x="625" y="91"/>
                  </a:cubicBezTo>
                  <a:cubicBezTo>
                    <a:pt x="624" y="91"/>
                    <a:pt x="624" y="91"/>
                    <a:pt x="624" y="91"/>
                  </a:cubicBezTo>
                  <a:cubicBezTo>
                    <a:pt x="623" y="91"/>
                    <a:pt x="623" y="91"/>
                    <a:pt x="621" y="92"/>
                  </a:cubicBezTo>
                  <a:cubicBezTo>
                    <a:pt x="620" y="93"/>
                    <a:pt x="620" y="92"/>
                    <a:pt x="619" y="93"/>
                  </a:cubicBezTo>
                  <a:cubicBezTo>
                    <a:pt x="619" y="94"/>
                    <a:pt x="619" y="95"/>
                    <a:pt x="619" y="96"/>
                  </a:cubicBezTo>
                  <a:cubicBezTo>
                    <a:pt x="619" y="97"/>
                    <a:pt x="619" y="98"/>
                    <a:pt x="619" y="98"/>
                  </a:cubicBezTo>
                  <a:cubicBezTo>
                    <a:pt x="619" y="99"/>
                    <a:pt x="620" y="99"/>
                    <a:pt x="620" y="99"/>
                  </a:cubicBezTo>
                  <a:cubicBezTo>
                    <a:pt x="622" y="101"/>
                    <a:pt x="625" y="103"/>
                    <a:pt x="628" y="105"/>
                  </a:cubicBezTo>
                  <a:cubicBezTo>
                    <a:pt x="634" y="109"/>
                    <a:pt x="642" y="111"/>
                    <a:pt x="650" y="111"/>
                  </a:cubicBezTo>
                  <a:cubicBezTo>
                    <a:pt x="651" y="111"/>
                    <a:pt x="653" y="111"/>
                    <a:pt x="655" y="110"/>
                  </a:cubicBezTo>
                  <a:cubicBezTo>
                    <a:pt x="690" y="111"/>
                    <a:pt x="725" y="117"/>
                    <a:pt x="758" y="130"/>
                  </a:cubicBezTo>
                  <a:cubicBezTo>
                    <a:pt x="784" y="140"/>
                    <a:pt x="809" y="151"/>
                    <a:pt x="833" y="164"/>
                  </a:cubicBezTo>
                  <a:cubicBezTo>
                    <a:pt x="835" y="168"/>
                    <a:pt x="838" y="172"/>
                    <a:pt x="840" y="176"/>
                  </a:cubicBezTo>
                  <a:cubicBezTo>
                    <a:pt x="843" y="181"/>
                    <a:pt x="847" y="187"/>
                    <a:pt x="850" y="192"/>
                  </a:cubicBezTo>
                  <a:cubicBezTo>
                    <a:pt x="850" y="192"/>
                    <a:pt x="852" y="192"/>
                    <a:pt x="852" y="193"/>
                  </a:cubicBezTo>
                  <a:cubicBezTo>
                    <a:pt x="853" y="194"/>
                    <a:pt x="853" y="194"/>
                    <a:pt x="854" y="194"/>
                  </a:cubicBezTo>
                  <a:cubicBezTo>
                    <a:pt x="855" y="194"/>
                    <a:pt x="856" y="194"/>
                    <a:pt x="857" y="193"/>
                  </a:cubicBezTo>
                  <a:cubicBezTo>
                    <a:pt x="859" y="192"/>
                    <a:pt x="859" y="192"/>
                    <a:pt x="859" y="191"/>
                  </a:cubicBezTo>
                  <a:cubicBezTo>
                    <a:pt x="859" y="190"/>
                    <a:pt x="860" y="190"/>
                    <a:pt x="860" y="189"/>
                  </a:cubicBezTo>
                  <a:cubicBezTo>
                    <a:pt x="860" y="185"/>
                    <a:pt x="859" y="181"/>
                    <a:pt x="859" y="177"/>
                  </a:cubicBezTo>
                  <a:cubicBezTo>
                    <a:pt x="881" y="195"/>
                    <a:pt x="900" y="215"/>
                    <a:pt x="916" y="238"/>
                  </a:cubicBezTo>
                  <a:cubicBezTo>
                    <a:pt x="964" y="295"/>
                    <a:pt x="995" y="474"/>
                    <a:pt x="873" y="449"/>
                  </a:cubicBezTo>
                  <a:cubicBezTo>
                    <a:pt x="806" y="434"/>
                    <a:pt x="777" y="373"/>
                    <a:pt x="739" y="324"/>
                  </a:cubicBezTo>
                  <a:cubicBezTo>
                    <a:pt x="739" y="324"/>
                    <a:pt x="740" y="324"/>
                    <a:pt x="739" y="323"/>
                  </a:cubicBezTo>
                  <a:cubicBezTo>
                    <a:pt x="739" y="322"/>
                    <a:pt x="737" y="323"/>
                    <a:pt x="737" y="323"/>
                  </a:cubicBezTo>
                  <a:cubicBezTo>
                    <a:pt x="736" y="323"/>
                    <a:pt x="737" y="322"/>
                    <a:pt x="735" y="323"/>
                  </a:cubicBezTo>
                  <a:cubicBezTo>
                    <a:pt x="734" y="324"/>
                    <a:pt x="735" y="324"/>
                    <a:pt x="734" y="325"/>
                  </a:cubicBezTo>
                  <a:cubicBezTo>
                    <a:pt x="734" y="326"/>
                    <a:pt x="733" y="326"/>
                    <a:pt x="733" y="327"/>
                  </a:cubicBezTo>
                  <a:lnTo>
                    <a:pt x="733" y="328"/>
                  </a:lnTo>
                  <a:cubicBezTo>
                    <a:pt x="754" y="364"/>
                    <a:pt x="766" y="399"/>
                    <a:pt x="798" y="426"/>
                  </a:cubicBezTo>
                  <a:cubicBezTo>
                    <a:pt x="808" y="435"/>
                    <a:pt x="818" y="442"/>
                    <a:pt x="829" y="449"/>
                  </a:cubicBezTo>
                  <a:cubicBezTo>
                    <a:pt x="856" y="464"/>
                    <a:pt x="886" y="473"/>
                    <a:pt x="918" y="473"/>
                  </a:cubicBezTo>
                  <a:cubicBezTo>
                    <a:pt x="978" y="475"/>
                    <a:pt x="988" y="359"/>
                    <a:pt x="974" y="319"/>
                  </a:cubicBezTo>
                  <a:cubicBezTo>
                    <a:pt x="950" y="255"/>
                    <a:pt x="918" y="193"/>
                    <a:pt x="860" y="1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7"/>
            <p:cNvSpPr/>
            <p:nvPr/>
          </p:nvSpPr>
          <p:spPr>
            <a:xfrm>
              <a:off x="9188640" y="3751200"/>
              <a:ext cx="37800" cy="28080"/>
            </a:xfrm>
            <a:custGeom>
              <a:avLst/>
              <a:gdLst/>
              <a:ahLst/>
              <a:cxnLst/>
              <a:rect l="l" t="t" r="r" b="b"/>
              <a:pathLst>
                <a:path w="105" h="78" extrusionOk="0">
                  <a:moveTo>
                    <a:pt x="4" y="0"/>
                  </a:moveTo>
                  <a:cubicBezTo>
                    <a:pt x="2" y="0"/>
                    <a:pt x="0" y="3"/>
                    <a:pt x="2" y="4"/>
                  </a:cubicBezTo>
                  <a:cubicBezTo>
                    <a:pt x="14" y="12"/>
                    <a:pt x="25" y="22"/>
                    <a:pt x="35" y="33"/>
                  </a:cubicBezTo>
                  <a:cubicBezTo>
                    <a:pt x="43" y="40"/>
                    <a:pt x="52" y="46"/>
                    <a:pt x="61" y="53"/>
                  </a:cubicBezTo>
                  <a:cubicBezTo>
                    <a:pt x="69" y="59"/>
                    <a:pt x="87" y="77"/>
                    <a:pt x="102" y="72"/>
                  </a:cubicBezTo>
                  <a:lnTo>
                    <a:pt x="103" y="72"/>
                  </a:lnTo>
                  <a:cubicBezTo>
                    <a:pt x="103" y="72"/>
                    <a:pt x="104" y="72"/>
                    <a:pt x="104" y="71"/>
                  </a:cubicBezTo>
                  <a:lnTo>
                    <a:pt x="104" y="70"/>
                  </a:lnTo>
                  <a:lnTo>
                    <a:pt x="104" y="69"/>
                  </a:lnTo>
                  <a:cubicBezTo>
                    <a:pt x="104" y="69"/>
                    <a:pt x="103" y="69"/>
                    <a:pt x="103" y="68"/>
                  </a:cubicBezTo>
                  <a:lnTo>
                    <a:pt x="102" y="68"/>
                  </a:lnTo>
                  <a:cubicBezTo>
                    <a:pt x="98" y="67"/>
                    <a:pt x="95" y="65"/>
                    <a:pt x="92" y="63"/>
                  </a:cubicBezTo>
                  <a:cubicBezTo>
                    <a:pt x="85" y="59"/>
                    <a:pt x="78" y="54"/>
                    <a:pt x="73" y="48"/>
                  </a:cubicBezTo>
                  <a:cubicBezTo>
                    <a:pt x="62" y="41"/>
                    <a:pt x="52" y="33"/>
                    <a:pt x="42" y="25"/>
                  </a:cubicBezTo>
                  <a:cubicBezTo>
                    <a:pt x="35" y="18"/>
                    <a:pt x="28" y="13"/>
                    <a:pt x="19" y="8"/>
                  </a:cubicBezTo>
                  <a:cubicBezTo>
                    <a:pt x="14" y="5"/>
                    <a:pt x="9" y="3"/>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7"/>
            <p:cNvSpPr/>
            <p:nvPr/>
          </p:nvSpPr>
          <p:spPr>
            <a:xfrm>
              <a:off x="9270360" y="3824280"/>
              <a:ext cx="138600" cy="382320"/>
            </a:xfrm>
            <a:custGeom>
              <a:avLst/>
              <a:gdLst/>
              <a:ahLst/>
              <a:cxnLst/>
              <a:rect l="l" t="t" r="r" b="b"/>
              <a:pathLst>
                <a:path w="385" h="1062" extrusionOk="0">
                  <a:moveTo>
                    <a:pt x="346" y="621"/>
                  </a:moveTo>
                  <a:cubicBezTo>
                    <a:pt x="345" y="576"/>
                    <a:pt x="319" y="534"/>
                    <a:pt x="310" y="491"/>
                  </a:cubicBezTo>
                  <a:cubicBezTo>
                    <a:pt x="298" y="429"/>
                    <a:pt x="262" y="370"/>
                    <a:pt x="239" y="314"/>
                  </a:cubicBezTo>
                  <a:cubicBezTo>
                    <a:pt x="231" y="299"/>
                    <a:pt x="224" y="284"/>
                    <a:pt x="215" y="269"/>
                  </a:cubicBezTo>
                  <a:cubicBezTo>
                    <a:pt x="203" y="248"/>
                    <a:pt x="190" y="228"/>
                    <a:pt x="176" y="209"/>
                  </a:cubicBezTo>
                  <a:cubicBezTo>
                    <a:pt x="124" y="135"/>
                    <a:pt x="67" y="65"/>
                    <a:pt x="4" y="0"/>
                  </a:cubicBezTo>
                  <a:cubicBezTo>
                    <a:pt x="3" y="0"/>
                    <a:pt x="3" y="0"/>
                    <a:pt x="3" y="0"/>
                  </a:cubicBezTo>
                  <a:lnTo>
                    <a:pt x="2" y="0"/>
                  </a:lnTo>
                  <a:lnTo>
                    <a:pt x="1" y="0"/>
                  </a:lnTo>
                  <a:cubicBezTo>
                    <a:pt x="0" y="1"/>
                    <a:pt x="0" y="1"/>
                    <a:pt x="0" y="1"/>
                  </a:cubicBezTo>
                  <a:cubicBezTo>
                    <a:pt x="0" y="2"/>
                    <a:pt x="0" y="2"/>
                    <a:pt x="1" y="2"/>
                  </a:cubicBezTo>
                  <a:lnTo>
                    <a:pt x="1" y="3"/>
                  </a:lnTo>
                  <a:cubicBezTo>
                    <a:pt x="41" y="48"/>
                    <a:pt x="77" y="97"/>
                    <a:pt x="110" y="148"/>
                  </a:cubicBezTo>
                  <a:cubicBezTo>
                    <a:pt x="119" y="165"/>
                    <a:pt x="135" y="178"/>
                    <a:pt x="144" y="196"/>
                  </a:cubicBezTo>
                  <a:cubicBezTo>
                    <a:pt x="159" y="219"/>
                    <a:pt x="176" y="241"/>
                    <a:pt x="194" y="261"/>
                  </a:cubicBezTo>
                  <a:cubicBezTo>
                    <a:pt x="197" y="265"/>
                    <a:pt x="199" y="269"/>
                    <a:pt x="201" y="273"/>
                  </a:cubicBezTo>
                  <a:cubicBezTo>
                    <a:pt x="211" y="288"/>
                    <a:pt x="218" y="305"/>
                    <a:pt x="224" y="322"/>
                  </a:cubicBezTo>
                  <a:cubicBezTo>
                    <a:pt x="233" y="341"/>
                    <a:pt x="240" y="361"/>
                    <a:pt x="250" y="381"/>
                  </a:cubicBezTo>
                  <a:cubicBezTo>
                    <a:pt x="270" y="426"/>
                    <a:pt x="286" y="473"/>
                    <a:pt x="297" y="521"/>
                  </a:cubicBezTo>
                  <a:cubicBezTo>
                    <a:pt x="310" y="561"/>
                    <a:pt x="317" y="603"/>
                    <a:pt x="329" y="641"/>
                  </a:cubicBezTo>
                  <a:cubicBezTo>
                    <a:pt x="344" y="688"/>
                    <a:pt x="329" y="743"/>
                    <a:pt x="341" y="790"/>
                  </a:cubicBezTo>
                  <a:cubicBezTo>
                    <a:pt x="351" y="828"/>
                    <a:pt x="344" y="869"/>
                    <a:pt x="346" y="908"/>
                  </a:cubicBezTo>
                  <a:cubicBezTo>
                    <a:pt x="350" y="958"/>
                    <a:pt x="357" y="1008"/>
                    <a:pt x="367" y="1058"/>
                  </a:cubicBezTo>
                  <a:cubicBezTo>
                    <a:pt x="367" y="1058"/>
                    <a:pt x="366" y="1058"/>
                    <a:pt x="367" y="1059"/>
                  </a:cubicBezTo>
                  <a:cubicBezTo>
                    <a:pt x="368" y="1060"/>
                    <a:pt x="368" y="1059"/>
                    <a:pt x="369" y="1060"/>
                  </a:cubicBezTo>
                  <a:cubicBezTo>
                    <a:pt x="370" y="1060"/>
                    <a:pt x="370" y="1061"/>
                    <a:pt x="371" y="1061"/>
                  </a:cubicBezTo>
                  <a:cubicBezTo>
                    <a:pt x="372" y="1061"/>
                    <a:pt x="372" y="1061"/>
                    <a:pt x="373" y="1060"/>
                  </a:cubicBezTo>
                  <a:cubicBezTo>
                    <a:pt x="374" y="1059"/>
                    <a:pt x="374" y="1060"/>
                    <a:pt x="375" y="1059"/>
                  </a:cubicBezTo>
                  <a:cubicBezTo>
                    <a:pt x="376" y="1058"/>
                    <a:pt x="375" y="1058"/>
                    <a:pt x="375" y="1058"/>
                  </a:cubicBezTo>
                  <a:cubicBezTo>
                    <a:pt x="384" y="998"/>
                    <a:pt x="365" y="943"/>
                    <a:pt x="367" y="884"/>
                  </a:cubicBezTo>
                  <a:cubicBezTo>
                    <a:pt x="367" y="859"/>
                    <a:pt x="367" y="833"/>
                    <a:pt x="368" y="808"/>
                  </a:cubicBezTo>
                  <a:cubicBezTo>
                    <a:pt x="368" y="793"/>
                    <a:pt x="361" y="783"/>
                    <a:pt x="362" y="767"/>
                  </a:cubicBezTo>
                  <a:cubicBezTo>
                    <a:pt x="365" y="719"/>
                    <a:pt x="348" y="669"/>
                    <a:pt x="346" y="6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7"/>
            <p:cNvSpPr/>
            <p:nvPr/>
          </p:nvSpPr>
          <p:spPr>
            <a:xfrm>
              <a:off x="9184320" y="3664440"/>
              <a:ext cx="283320" cy="570960"/>
            </a:xfrm>
            <a:custGeom>
              <a:avLst/>
              <a:gdLst/>
              <a:ahLst/>
              <a:cxnLst/>
              <a:rect l="l" t="t" r="r" b="b"/>
              <a:pathLst>
                <a:path w="787" h="1586" extrusionOk="0">
                  <a:moveTo>
                    <a:pt x="743" y="1331"/>
                  </a:moveTo>
                  <a:lnTo>
                    <a:pt x="745" y="1334"/>
                  </a:lnTo>
                  <a:cubicBezTo>
                    <a:pt x="748" y="1337"/>
                    <a:pt x="755" y="1334"/>
                    <a:pt x="754" y="1330"/>
                  </a:cubicBezTo>
                  <a:cubicBezTo>
                    <a:pt x="750" y="1315"/>
                    <a:pt x="754" y="1296"/>
                    <a:pt x="751" y="1280"/>
                  </a:cubicBezTo>
                  <a:cubicBezTo>
                    <a:pt x="747" y="1254"/>
                    <a:pt x="746" y="1228"/>
                    <a:pt x="741" y="1201"/>
                  </a:cubicBezTo>
                  <a:cubicBezTo>
                    <a:pt x="732" y="1142"/>
                    <a:pt x="737" y="1082"/>
                    <a:pt x="723" y="1024"/>
                  </a:cubicBezTo>
                  <a:cubicBezTo>
                    <a:pt x="713" y="992"/>
                    <a:pt x="699" y="961"/>
                    <a:pt x="683" y="932"/>
                  </a:cubicBezTo>
                  <a:cubicBezTo>
                    <a:pt x="679" y="926"/>
                    <a:pt x="676" y="920"/>
                    <a:pt x="673" y="915"/>
                  </a:cubicBezTo>
                  <a:cubicBezTo>
                    <a:pt x="668" y="907"/>
                    <a:pt x="628" y="859"/>
                    <a:pt x="657" y="886"/>
                  </a:cubicBezTo>
                  <a:cubicBezTo>
                    <a:pt x="660" y="889"/>
                    <a:pt x="663" y="891"/>
                    <a:pt x="667" y="893"/>
                  </a:cubicBezTo>
                  <a:cubicBezTo>
                    <a:pt x="672" y="896"/>
                    <a:pt x="677" y="898"/>
                    <a:pt x="682" y="900"/>
                  </a:cubicBezTo>
                  <a:cubicBezTo>
                    <a:pt x="683" y="900"/>
                    <a:pt x="683" y="900"/>
                    <a:pt x="684" y="900"/>
                  </a:cubicBezTo>
                  <a:cubicBezTo>
                    <a:pt x="685" y="900"/>
                    <a:pt x="686" y="900"/>
                    <a:pt x="687" y="899"/>
                  </a:cubicBezTo>
                  <a:cubicBezTo>
                    <a:pt x="688" y="898"/>
                    <a:pt x="689" y="897"/>
                    <a:pt x="690" y="896"/>
                  </a:cubicBezTo>
                  <a:cubicBezTo>
                    <a:pt x="691" y="894"/>
                    <a:pt x="691" y="894"/>
                    <a:pt x="691" y="893"/>
                  </a:cubicBezTo>
                  <a:cubicBezTo>
                    <a:pt x="691" y="892"/>
                    <a:pt x="691" y="892"/>
                    <a:pt x="691" y="892"/>
                  </a:cubicBezTo>
                  <a:cubicBezTo>
                    <a:pt x="686" y="854"/>
                    <a:pt x="670" y="816"/>
                    <a:pt x="662" y="778"/>
                  </a:cubicBezTo>
                  <a:cubicBezTo>
                    <a:pt x="654" y="740"/>
                    <a:pt x="628" y="708"/>
                    <a:pt x="610" y="676"/>
                  </a:cubicBezTo>
                  <a:cubicBezTo>
                    <a:pt x="609" y="674"/>
                    <a:pt x="608" y="672"/>
                    <a:pt x="606" y="669"/>
                  </a:cubicBezTo>
                  <a:cubicBezTo>
                    <a:pt x="569" y="605"/>
                    <a:pt x="522" y="547"/>
                    <a:pt x="465" y="499"/>
                  </a:cubicBezTo>
                  <a:lnTo>
                    <a:pt x="464" y="499"/>
                  </a:lnTo>
                  <a:lnTo>
                    <a:pt x="463" y="499"/>
                  </a:lnTo>
                  <a:cubicBezTo>
                    <a:pt x="462" y="481"/>
                    <a:pt x="455" y="462"/>
                    <a:pt x="446" y="446"/>
                  </a:cubicBezTo>
                  <a:cubicBezTo>
                    <a:pt x="443" y="441"/>
                    <a:pt x="440" y="436"/>
                    <a:pt x="437" y="432"/>
                  </a:cubicBezTo>
                  <a:cubicBezTo>
                    <a:pt x="434" y="424"/>
                    <a:pt x="431" y="416"/>
                    <a:pt x="427" y="409"/>
                  </a:cubicBezTo>
                  <a:cubicBezTo>
                    <a:pt x="423" y="396"/>
                    <a:pt x="418" y="384"/>
                    <a:pt x="411" y="372"/>
                  </a:cubicBezTo>
                  <a:lnTo>
                    <a:pt x="410" y="371"/>
                  </a:lnTo>
                  <a:lnTo>
                    <a:pt x="409" y="371"/>
                  </a:lnTo>
                  <a:lnTo>
                    <a:pt x="408" y="371"/>
                  </a:lnTo>
                  <a:lnTo>
                    <a:pt x="408" y="372"/>
                  </a:lnTo>
                  <a:cubicBezTo>
                    <a:pt x="408" y="372"/>
                    <a:pt x="407" y="372"/>
                    <a:pt x="407" y="373"/>
                  </a:cubicBezTo>
                  <a:lnTo>
                    <a:pt x="408" y="373"/>
                  </a:lnTo>
                  <a:cubicBezTo>
                    <a:pt x="408" y="374"/>
                    <a:pt x="408" y="375"/>
                    <a:pt x="409" y="375"/>
                  </a:cubicBezTo>
                  <a:cubicBezTo>
                    <a:pt x="415" y="385"/>
                    <a:pt x="418" y="396"/>
                    <a:pt x="420" y="408"/>
                  </a:cubicBezTo>
                  <a:lnTo>
                    <a:pt x="411" y="396"/>
                  </a:lnTo>
                  <a:cubicBezTo>
                    <a:pt x="387" y="367"/>
                    <a:pt x="366" y="336"/>
                    <a:pt x="347" y="304"/>
                  </a:cubicBezTo>
                  <a:cubicBezTo>
                    <a:pt x="344" y="299"/>
                    <a:pt x="342" y="294"/>
                    <a:pt x="339" y="289"/>
                  </a:cubicBezTo>
                  <a:cubicBezTo>
                    <a:pt x="335" y="282"/>
                    <a:pt x="327" y="292"/>
                    <a:pt x="334" y="295"/>
                  </a:cubicBezTo>
                  <a:cubicBezTo>
                    <a:pt x="334" y="295"/>
                    <a:pt x="335" y="295"/>
                    <a:pt x="336" y="295"/>
                  </a:cubicBezTo>
                  <a:cubicBezTo>
                    <a:pt x="328" y="298"/>
                    <a:pt x="339" y="318"/>
                    <a:pt x="350" y="335"/>
                  </a:cubicBezTo>
                  <a:cubicBezTo>
                    <a:pt x="350" y="335"/>
                    <a:pt x="349" y="335"/>
                    <a:pt x="349" y="336"/>
                  </a:cubicBezTo>
                  <a:lnTo>
                    <a:pt x="348" y="336"/>
                  </a:lnTo>
                  <a:cubicBezTo>
                    <a:pt x="348" y="337"/>
                    <a:pt x="348" y="337"/>
                    <a:pt x="348" y="338"/>
                  </a:cubicBezTo>
                  <a:cubicBezTo>
                    <a:pt x="346" y="372"/>
                    <a:pt x="313" y="354"/>
                    <a:pt x="298" y="339"/>
                  </a:cubicBezTo>
                  <a:lnTo>
                    <a:pt x="299" y="339"/>
                  </a:lnTo>
                  <a:cubicBezTo>
                    <a:pt x="299" y="338"/>
                    <a:pt x="299" y="338"/>
                    <a:pt x="299" y="337"/>
                  </a:cubicBezTo>
                  <a:lnTo>
                    <a:pt x="299" y="336"/>
                  </a:lnTo>
                  <a:lnTo>
                    <a:pt x="298" y="336"/>
                  </a:lnTo>
                  <a:cubicBezTo>
                    <a:pt x="292" y="328"/>
                    <a:pt x="285" y="320"/>
                    <a:pt x="277" y="313"/>
                  </a:cubicBezTo>
                  <a:cubicBezTo>
                    <a:pt x="269" y="302"/>
                    <a:pt x="261" y="291"/>
                    <a:pt x="253" y="280"/>
                  </a:cubicBezTo>
                  <a:cubicBezTo>
                    <a:pt x="243" y="262"/>
                    <a:pt x="234" y="243"/>
                    <a:pt x="226" y="223"/>
                  </a:cubicBezTo>
                  <a:cubicBezTo>
                    <a:pt x="224" y="219"/>
                    <a:pt x="222" y="215"/>
                    <a:pt x="220" y="212"/>
                  </a:cubicBezTo>
                  <a:cubicBezTo>
                    <a:pt x="212" y="198"/>
                    <a:pt x="206" y="185"/>
                    <a:pt x="201" y="170"/>
                  </a:cubicBezTo>
                  <a:cubicBezTo>
                    <a:pt x="201" y="167"/>
                    <a:pt x="195" y="167"/>
                    <a:pt x="195" y="170"/>
                  </a:cubicBezTo>
                  <a:cubicBezTo>
                    <a:pt x="199" y="184"/>
                    <a:pt x="204" y="197"/>
                    <a:pt x="212" y="210"/>
                  </a:cubicBezTo>
                  <a:cubicBezTo>
                    <a:pt x="213" y="212"/>
                    <a:pt x="214" y="214"/>
                    <a:pt x="215" y="215"/>
                  </a:cubicBezTo>
                  <a:cubicBezTo>
                    <a:pt x="225" y="237"/>
                    <a:pt x="232" y="259"/>
                    <a:pt x="242" y="280"/>
                  </a:cubicBezTo>
                  <a:cubicBezTo>
                    <a:pt x="222" y="264"/>
                    <a:pt x="202" y="248"/>
                    <a:pt x="183" y="230"/>
                  </a:cubicBezTo>
                  <a:cubicBezTo>
                    <a:pt x="165" y="212"/>
                    <a:pt x="149" y="191"/>
                    <a:pt x="136" y="168"/>
                  </a:cubicBezTo>
                  <a:cubicBezTo>
                    <a:pt x="129" y="157"/>
                    <a:pt x="124" y="146"/>
                    <a:pt x="119" y="135"/>
                  </a:cubicBezTo>
                  <a:cubicBezTo>
                    <a:pt x="110" y="117"/>
                    <a:pt x="109" y="95"/>
                    <a:pt x="98" y="80"/>
                  </a:cubicBezTo>
                  <a:cubicBezTo>
                    <a:pt x="96" y="78"/>
                    <a:pt x="92" y="80"/>
                    <a:pt x="93" y="83"/>
                  </a:cubicBezTo>
                  <a:cubicBezTo>
                    <a:pt x="108" y="105"/>
                    <a:pt x="113" y="142"/>
                    <a:pt x="123" y="165"/>
                  </a:cubicBezTo>
                  <a:cubicBezTo>
                    <a:pt x="127" y="176"/>
                    <a:pt x="131" y="185"/>
                    <a:pt x="137" y="195"/>
                  </a:cubicBezTo>
                  <a:cubicBezTo>
                    <a:pt x="142" y="204"/>
                    <a:pt x="147" y="212"/>
                    <a:pt x="154" y="220"/>
                  </a:cubicBezTo>
                  <a:cubicBezTo>
                    <a:pt x="103" y="206"/>
                    <a:pt x="83" y="129"/>
                    <a:pt x="56" y="89"/>
                  </a:cubicBezTo>
                  <a:cubicBezTo>
                    <a:pt x="36" y="61"/>
                    <a:pt x="28" y="26"/>
                    <a:pt x="4" y="2"/>
                  </a:cubicBezTo>
                  <a:cubicBezTo>
                    <a:pt x="3" y="0"/>
                    <a:pt x="0" y="2"/>
                    <a:pt x="2" y="4"/>
                  </a:cubicBezTo>
                  <a:cubicBezTo>
                    <a:pt x="20" y="25"/>
                    <a:pt x="30" y="57"/>
                    <a:pt x="43" y="82"/>
                  </a:cubicBezTo>
                  <a:cubicBezTo>
                    <a:pt x="56" y="107"/>
                    <a:pt x="74" y="135"/>
                    <a:pt x="89" y="161"/>
                  </a:cubicBezTo>
                  <a:cubicBezTo>
                    <a:pt x="109" y="196"/>
                    <a:pt x="119" y="230"/>
                    <a:pt x="160" y="226"/>
                  </a:cubicBezTo>
                  <a:lnTo>
                    <a:pt x="163" y="229"/>
                  </a:lnTo>
                  <a:cubicBezTo>
                    <a:pt x="193" y="260"/>
                    <a:pt x="226" y="288"/>
                    <a:pt x="261" y="313"/>
                  </a:cubicBezTo>
                  <a:cubicBezTo>
                    <a:pt x="282" y="346"/>
                    <a:pt x="313" y="387"/>
                    <a:pt x="350" y="387"/>
                  </a:cubicBezTo>
                  <a:cubicBezTo>
                    <a:pt x="351" y="387"/>
                    <a:pt x="352" y="388"/>
                    <a:pt x="353" y="387"/>
                  </a:cubicBezTo>
                  <a:cubicBezTo>
                    <a:pt x="353" y="386"/>
                    <a:pt x="353" y="386"/>
                    <a:pt x="354" y="385"/>
                  </a:cubicBezTo>
                  <a:cubicBezTo>
                    <a:pt x="354" y="384"/>
                    <a:pt x="355" y="384"/>
                    <a:pt x="355" y="384"/>
                  </a:cubicBezTo>
                  <a:cubicBezTo>
                    <a:pt x="356" y="378"/>
                    <a:pt x="356" y="371"/>
                    <a:pt x="356" y="365"/>
                  </a:cubicBezTo>
                  <a:cubicBezTo>
                    <a:pt x="356" y="356"/>
                    <a:pt x="355" y="347"/>
                    <a:pt x="354" y="339"/>
                  </a:cubicBezTo>
                  <a:cubicBezTo>
                    <a:pt x="359" y="347"/>
                    <a:pt x="364" y="354"/>
                    <a:pt x="366" y="357"/>
                  </a:cubicBezTo>
                  <a:cubicBezTo>
                    <a:pt x="385" y="388"/>
                    <a:pt x="409" y="417"/>
                    <a:pt x="427" y="448"/>
                  </a:cubicBezTo>
                  <a:lnTo>
                    <a:pt x="427" y="455"/>
                  </a:lnTo>
                  <a:cubicBezTo>
                    <a:pt x="430" y="481"/>
                    <a:pt x="436" y="508"/>
                    <a:pt x="445" y="533"/>
                  </a:cubicBezTo>
                  <a:cubicBezTo>
                    <a:pt x="445" y="534"/>
                    <a:pt x="445" y="533"/>
                    <a:pt x="446" y="534"/>
                  </a:cubicBezTo>
                  <a:cubicBezTo>
                    <a:pt x="446" y="535"/>
                    <a:pt x="446" y="535"/>
                    <a:pt x="447" y="536"/>
                  </a:cubicBezTo>
                  <a:cubicBezTo>
                    <a:pt x="447" y="536"/>
                    <a:pt x="448" y="536"/>
                    <a:pt x="449" y="536"/>
                  </a:cubicBezTo>
                  <a:lnTo>
                    <a:pt x="450" y="536"/>
                  </a:lnTo>
                  <a:cubicBezTo>
                    <a:pt x="451" y="535"/>
                    <a:pt x="451" y="535"/>
                    <a:pt x="452" y="534"/>
                  </a:cubicBezTo>
                  <a:lnTo>
                    <a:pt x="452" y="533"/>
                  </a:lnTo>
                  <a:cubicBezTo>
                    <a:pt x="453" y="529"/>
                    <a:pt x="453" y="524"/>
                    <a:pt x="453" y="519"/>
                  </a:cubicBezTo>
                  <a:cubicBezTo>
                    <a:pt x="453" y="514"/>
                    <a:pt x="453" y="509"/>
                    <a:pt x="452" y="505"/>
                  </a:cubicBezTo>
                  <a:cubicBezTo>
                    <a:pt x="452" y="508"/>
                    <a:pt x="454" y="511"/>
                    <a:pt x="455" y="514"/>
                  </a:cubicBezTo>
                  <a:lnTo>
                    <a:pt x="455" y="515"/>
                  </a:lnTo>
                  <a:cubicBezTo>
                    <a:pt x="456" y="516"/>
                    <a:pt x="456" y="515"/>
                    <a:pt x="457" y="516"/>
                  </a:cubicBezTo>
                  <a:cubicBezTo>
                    <a:pt x="457" y="517"/>
                    <a:pt x="458" y="517"/>
                    <a:pt x="459" y="517"/>
                  </a:cubicBezTo>
                  <a:cubicBezTo>
                    <a:pt x="459" y="517"/>
                    <a:pt x="460" y="517"/>
                    <a:pt x="461" y="516"/>
                  </a:cubicBezTo>
                  <a:cubicBezTo>
                    <a:pt x="461" y="516"/>
                    <a:pt x="462" y="516"/>
                    <a:pt x="462" y="515"/>
                  </a:cubicBezTo>
                  <a:lnTo>
                    <a:pt x="462" y="514"/>
                  </a:lnTo>
                  <a:cubicBezTo>
                    <a:pt x="462" y="512"/>
                    <a:pt x="463" y="510"/>
                    <a:pt x="463" y="508"/>
                  </a:cubicBezTo>
                  <a:cubicBezTo>
                    <a:pt x="463" y="506"/>
                    <a:pt x="462" y="504"/>
                    <a:pt x="462" y="502"/>
                  </a:cubicBezTo>
                  <a:cubicBezTo>
                    <a:pt x="515" y="556"/>
                    <a:pt x="561" y="616"/>
                    <a:pt x="598" y="681"/>
                  </a:cubicBezTo>
                  <a:cubicBezTo>
                    <a:pt x="600" y="685"/>
                    <a:pt x="603" y="689"/>
                    <a:pt x="605" y="693"/>
                  </a:cubicBezTo>
                  <a:cubicBezTo>
                    <a:pt x="605" y="693"/>
                    <a:pt x="605" y="694"/>
                    <a:pt x="606" y="694"/>
                  </a:cubicBezTo>
                  <a:cubicBezTo>
                    <a:pt x="639" y="752"/>
                    <a:pt x="662" y="815"/>
                    <a:pt x="674" y="881"/>
                  </a:cubicBezTo>
                  <a:cubicBezTo>
                    <a:pt x="657" y="871"/>
                    <a:pt x="648" y="852"/>
                    <a:pt x="627" y="853"/>
                  </a:cubicBezTo>
                  <a:lnTo>
                    <a:pt x="626" y="853"/>
                  </a:lnTo>
                  <a:cubicBezTo>
                    <a:pt x="625" y="853"/>
                    <a:pt x="624" y="853"/>
                    <a:pt x="624" y="854"/>
                  </a:cubicBezTo>
                  <a:cubicBezTo>
                    <a:pt x="623" y="854"/>
                    <a:pt x="622" y="855"/>
                    <a:pt x="621" y="856"/>
                  </a:cubicBezTo>
                  <a:lnTo>
                    <a:pt x="621" y="857"/>
                  </a:lnTo>
                  <a:cubicBezTo>
                    <a:pt x="614" y="884"/>
                    <a:pt x="643" y="900"/>
                    <a:pt x="657" y="921"/>
                  </a:cubicBezTo>
                  <a:cubicBezTo>
                    <a:pt x="661" y="927"/>
                    <a:pt x="664" y="933"/>
                    <a:pt x="668" y="939"/>
                  </a:cubicBezTo>
                  <a:cubicBezTo>
                    <a:pt x="691" y="980"/>
                    <a:pt x="707" y="1027"/>
                    <a:pt x="711" y="1075"/>
                  </a:cubicBezTo>
                  <a:cubicBezTo>
                    <a:pt x="714" y="1118"/>
                    <a:pt x="714" y="1162"/>
                    <a:pt x="720" y="1204"/>
                  </a:cubicBezTo>
                  <a:cubicBezTo>
                    <a:pt x="724" y="1227"/>
                    <a:pt x="725" y="1250"/>
                    <a:pt x="729" y="1274"/>
                  </a:cubicBezTo>
                  <a:lnTo>
                    <a:pt x="729" y="1272"/>
                  </a:lnTo>
                  <a:cubicBezTo>
                    <a:pt x="724" y="1244"/>
                    <a:pt x="710" y="1222"/>
                    <a:pt x="704" y="1195"/>
                  </a:cubicBezTo>
                  <a:cubicBezTo>
                    <a:pt x="696" y="1159"/>
                    <a:pt x="687" y="1109"/>
                    <a:pt x="662" y="1082"/>
                  </a:cubicBezTo>
                  <a:cubicBezTo>
                    <a:pt x="660" y="1079"/>
                    <a:pt x="655" y="1082"/>
                    <a:pt x="657" y="1085"/>
                  </a:cubicBezTo>
                  <a:cubicBezTo>
                    <a:pt x="681" y="1114"/>
                    <a:pt x="686" y="1177"/>
                    <a:pt x="694" y="1212"/>
                  </a:cubicBezTo>
                  <a:cubicBezTo>
                    <a:pt x="704" y="1256"/>
                    <a:pt x="720" y="1299"/>
                    <a:pt x="731" y="1343"/>
                  </a:cubicBezTo>
                  <a:cubicBezTo>
                    <a:pt x="743" y="1388"/>
                    <a:pt x="751" y="1434"/>
                    <a:pt x="755" y="1481"/>
                  </a:cubicBezTo>
                  <a:cubicBezTo>
                    <a:pt x="756" y="1515"/>
                    <a:pt x="761" y="1548"/>
                    <a:pt x="769" y="1581"/>
                  </a:cubicBezTo>
                  <a:cubicBezTo>
                    <a:pt x="770" y="1585"/>
                    <a:pt x="777" y="1584"/>
                    <a:pt x="777" y="1580"/>
                  </a:cubicBezTo>
                  <a:cubicBezTo>
                    <a:pt x="786" y="1503"/>
                    <a:pt x="764" y="1414"/>
                    <a:pt x="745" y="1339"/>
                  </a:cubicBezTo>
                  <a:lnTo>
                    <a:pt x="743" y="13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7"/>
            <p:cNvSpPr/>
            <p:nvPr/>
          </p:nvSpPr>
          <p:spPr>
            <a:xfrm>
              <a:off x="8732520" y="3611520"/>
              <a:ext cx="732600" cy="1013760"/>
            </a:xfrm>
            <a:custGeom>
              <a:avLst/>
              <a:gdLst/>
              <a:ahLst/>
              <a:cxnLst/>
              <a:rect l="l" t="t" r="r" b="b"/>
              <a:pathLst>
                <a:path w="2035" h="2816" extrusionOk="0">
                  <a:moveTo>
                    <a:pt x="2004" y="1646"/>
                  </a:moveTo>
                  <a:cubicBezTo>
                    <a:pt x="1992" y="1614"/>
                    <a:pt x="1991" y="1576"/>
                    <a:pt x="1969" y="1549"/>
                  </a:cubicBezTo>
                  <a:cubicBezTo>
                    <a:pt x="1968" y="1547"/>
                    <a:pt x="1965" y="1549"/>
                    <a:pt x="1966" y="1551"/>
                  </a:cubicBezTo>
                  <a:cubicBezTo>
                    <a:pt x="1983" y="1575"/>
                    <a:pt x="1981" y="1602"/>
                    <a:pt x="1988" y="1630"/>
                  </a:cubicBezTo>
                  <a:cubicBezTo>
                    <a:pt x="1997" y="1668"/>
                    <a:pt x="2004" y="1707"/>
                    <a:pt x="2008" y="1747"/>
                  </a:cubicBezTo>
                  <a:cubicBezTo>
                    <a:pt x="2008" y="1757"/>
                    <a:pt x="2008" y="1766"/>
                    <a:pt x="2008" y="1776"/>
                  </a:cubicBezTo>
                  <a:cubicBezTo>
                    <a:pt x="2008" y="1854"/>
                    <a:pt x="1992" y="1931"/>
                    <a:pt x="1961" y="2002"/>
                  </a:cubicBezTo>
                  <a:cubicBezTo>
                    <a:pt x="1950" y="2032"/>
                    <a:pt x="1940" y="2063"/>
                    <a:pt x="1933" y="2094"/>
                  </a:cubicBezTo>
                  <a:cubicBezTo>
                    <a:pt x="1922" y="2126"/>
                    <a:pt x="1909" y="2158"/>
                    <a:pt x="1893" y="2188"/>
                  </a:cubicBezTo>
                  <a:cubicBezTo>
                    <a:pt x="1879" y="2222"/>
                    <a:pt x="1850" y="2243"/>
                    <a:pt x="1836" y="2275"/>
                  </a:cubicBezTo>
                  <a:cubicBezTo>
                    <a:pt x="1834" y="2279"/>
                    <a:pt x="1832" y="2282"/>
                    <a:pt x="1830" y="2286"/>
                  </a:cubicBezTo>
                  <a:cubicBezTo>
                    <a:pt x="1824" y="2296"/>
                    <a:pt x="1818" y="2305"/>
                    <a:pt x="1811" y="2315"/>
                  </a:cubicBezTo>
                  <a:cubicBezTo>
                    <a:pt x="1813" y="2295"/>
                    <a:pt x="1815" y="2275"/>
                    <a:pt x="1817" y="2256"/>
                  </a:cubicBezTo>
                  <a:cubicBezTo>
                    <a:pt x="1823" y="2205"/>
                    <a:pt x="1820" y="2150"/>
                    <a:pt x="1829" y="2100"/>
                  </a:cubicBezTo>
                  <a:cubicBezTo>
                    <a:pt x="1847" y="1994"/>
                    <a:pt x="1829" y="1887"/>
                    <a:pt x="1829" y="1782"/>
                  </a:cubicBezTo>
                  <a:cubicBezTo>
                    <a:pt x="1829" y="1770"/>
                    <a:pt x="1837" y="1716"/>
                    <a:pt x="1824" y="1708"/>
                  </a:cubicBezTo>
                  <a:cubicBezTo>
                    <a:pt x="1806" y="1696"/>
                    <a:pt x="1787" y="1714"/>
                    <a:pt x="1791" y="1681"/>
                  </a:cubicBezTo>
                  <a:cubicBezTo>
                    <a:pt x="1796" y="1633"/>
                    <a:pt x="1785" y="1583"/>
                    <a:pt x="1791" y="1533"/>
                  </a:cubicBezTo>
                  <a:cubicBezTo>
                    <a:pt x="1794" y="1514"/>
                    <a:pt x="1795" y="1495"/>
                    <a:pt x="1795" y="1476"/>
                  </a:cubicBezTo>
                  <a:cubicBezTo>
                    <a:pt x="1795" y="1453"/>
                    <a:pt x="1793" y="1431"/>
                    <a:pt x="1789" y="1409"/>
                  </a:cubicBezTo>
                  <a:cubicBezTo>
                    <a:pt x="1789" y="1408"/>
                    <a:pt x="1788" y="1408"/>
                    <a:pt x="1788" y="1407"/>
                  </a:cubicBezTo>
                  <a:cubicBezTo>
                    <a:pt x="1787" y="1406"/>
                    <a:pt x="1787" y="1405"/>
                    <a:pt x="1786" y="1405"/>
                  </a:cubicBezTo>
                  <a:cubicBezTo>
                    <a:pt x="1784" y="1404"/>
                    <a:pt x="1783" y="1404"/>
                    <a:pt x="1782" y="1404"/>
                  </a:cubicBezTo>
                  <a:cubicBezTo>
                    <a:pt x="1780" y="1404"/>
                    <a:pt x="1779" y="1404"/>
                    <a:pt x="1778" y="1405"/>
                  </a:cubicBezTo>
                  <a:cubicBezTo>
                    <a:pt x="1777" y="1405"/>
                    <a:pt x="1777" y="1405"/>
                    <a:pt x="1776" y="1406"/>
                  </a:cubicBezTo>
                  <a:cubicBezTo>
                    <a:pt x="1761" y="1419"/>
                    <a:pt x="1747" y="1434"/>
                    <a:pt x="1737" y="1452"/>
                  </a:cubicBezTo>
                  <a:cubicBezTo>
                    <a:pt x="1733" y="1438"/>
                    <a:pt x="1732" y="1424"/>
                    <a:pt x="1732" y="1410"/>
                  </a:cubicBezTo>
                  <a:cubicBezTo>
                    <a:pt x="1732" y="1403"/>
                    <a:pt x="1732" y="1396"/>
                    <a:pt x="1733" y="1389"/>
                  </a:cubicBezTo>
                  <a:cubicBezTo>
                    <a:pt x="1733" y="1387"/>
                    <a:pt x="1733" y="1384"/>
                    <a:pt x="1733" y="1382"/>
                  </a:cubicBezTo>
                  <a:cubicBezTo>
                    <a:pt x="1733" y="1360"/>
                    <a:pt x="1732" y="1338"/>
                    <a:pt x="1728" y="1316"/>
                  </a:cubicBezTo>
                  <a:lnTo>
                    <a:pt x="1730" y="1316"/>
                  </a:lnTo>
                  <a:cubicBezTo>
                    <a:pt x="1734" y="1315"/>
                    <a:pt x="1736" y="1309"/>
                    <a:pt x="1732" y="1307"/>
                  </a:cubicBezTo>
                  <a:lnTo>
                    <a:pt x="1727" y="1305"/>
                  </a:lnTo>
                  <a:cubicBezTo>
                    <a:pt x="1725" y="1261"/>
                    <a:pt x="1720" y="1217"/>
                    <a:pt x="1713" y="1173"/>
                  </a:cubicBezTo>
                  <a:cubicBezTo>
                    <a:pt x="1694" y="1093"/>
                    <a:pt x="1697" y="1008"/>
                    <a:pt x="1678" y="927"/>
                  </a:cubicBezTo>
                  <a:cubicBezTo>
                    <a:pt x="1678" y="924"/>
                    <a:pt x="1672" y="925"/>
                    <a:pt x="1673" y="927"/>
                  </a:cubicBezTo>
                  <a:cubicBezTo>
                    <a:pt x="1681" y="972"/>
                    <a:pt x="1681" y="1017"/>
                    <a:pt x="1687" y="1062"/>
                  </a:cubicBezTo>
                  <a:cubicBezTo>
                    <a:pt x="1691" y="1090"/>
                    <a:pt x="1692" y="1118"/>
                    <a:pt x="1692" y="1147"/>
                  </a:cubicBezTo>
                  <a:cubicBezTo>
                    <a:pt x="1692" y="1171"/>
                    <a:pt x="1702" y="1193"/>
                    <a:pt x="1702" y="1219"/>
                  </a:cubicBezTo>
                  <a:cubicBezTo>
                    <a:pt x="1703" y="1243"/>
                    <a:pt x="1705" y="1267"/>
                    <a:pt x="1708" y="1291"/>
                  </a:cubicBezTo>
                  <a:cubicBezTo>
                    <a:pt x="1697" y="1281"/>
                    <a:pt x="1688" y="1269"/>
                    <a:pt x="1681" y="1257"/>
                  </a:cubicBezTo>
                  <a:cubicBezTo>
                    <a:pt x="1680" y="1256"/>
                    <a:pt x="1680" y="1255"/>
                    <a:pt x="1679" y="1254"/>
                  </a:cubicBezTo>
                  <a:cubicBezTo>
                    <a:pt x="1679" y="1253"/>
                    <a:pt x="1680" y="1252"/>
                    <a:pt x="1680" y="1251"/>
                  </a:cubicBezTo>
                  <a:cubicBezTo>
                    <a:pt x="1680" y="1250"/>
                    <a:pt x="1678" y="1248"/>
                    <a:pt x="1678" y="1247"/>
                  </a:cubicBezTo>
                  <a:cubicBezTo>
                    <a:pt x="1677" y="1246"/>
                    <a:pt x="1677" y="1245"/>
                    <a:pt x="1675" y="1244"/>
                  </a:cubicBezTo>
                  <a:cubicBezTo>
                    <a:pt x="1674" y="1243"/>
                    <a:pt x="1674" y="1243"/>
                    <a:pt x="1674" y="1243"/>
                  </a:cubicBezTo>
                  <a:cubicBezTo>
                    <a:pt x="1656" y="1202"/>
                    <a:pt x="1644" y="1158"/>
                    <a:pt x="1636" y="1114"/>
                  </a:cubicBezTo>
                  <a:cubicBezTo>
                    <a:pt x="1628" y="1079"/>
                    <a:pt x="1625" y="1043"/>
                    <a:pt x="1616" y="1008"/>
                  </a:cubicBezTo>
                  <a:cubicBezTo>
                    <a:pt x="1614" y="999"/>
                    <a:pt x="1588" y="944"/>
                    <a:pt x="1579" y="918"/>
                  </a:cubicBezTo>
                  <a:cubicBezTo>
                    <a:pt x="1579" y="916"/>
                    <a:pt x="1579" y="914"/>
                    <a:pt x="1579" y="912"/>
                  </a:cubicBezTo>
                  <a:cubicBezTo>
                    <a:pt x="1579" y="911"/>
                    <a:pt x="1579" y="911"/>
                    <a:pt x="1579" y="911"/>
                  </a:cubicBezTo>
                  <a:lnTo>
                    <a:pt x="1578" y="910"/>
                  </a:lnTo>
                  <a:cubicBezTo>
                    <a:pt x="1578" y="907"/>
                    <a:pt x="1578" y="905"/>
                    <a:pt x="1578" y="905"/>
                  </a:cubicBezTo>
                  <a:lnTo>
                    <a:pt x="1579" y="904"/>
                  </a:lnTo>
                  <a:cubicBezTo>
                    <a:pt x="1579" y="904"/>
                    <a:pt x="1580" y="904"/>
                    <a:pt x="1580" y="903"/>
                  </a:cubicBezTo>
                  <a:lnTo>
                    <a:pt x="1580" y="902"/>
                  </a:lnTo>
                  <a:lnTo>
                    <a:pt x="1580" y="901"/>
                  </a:lnTo>
                  <a:lnTo>
                    <a:pt x="1579" y="900"/>
                  </a:lnTo>
                  <a:lnTo>
                    <a:pt x="1578" y="900"/>
                  </a:lnTo>
                  <a:lnTo>
                    <a:pt x="1574" y="900"/>
                  </a:lnTo>
                  <a:cubicBezTo>
                    <a:pt x="1573" y="900"/>
                    <a:pt x="1572" y="899"/>
                    <a:pt x="1572" y="900"/>
                  </a:cubicBezTo>
                  <a:cubicBezTo>
                    <a:pt x="1571" y="901"/>
                    <a:pt x="1571" y="901"/>
                    <a:pt x="1571" y="902"/>
                  </a:cubicBezTo>
                  <a:cubicBezTo>
                    <a:pt x="1569" y="909"/>
                    <a:pt x="1568" y="915"/>
                    <a:pt x="1568" y="922"/>
                  </a:cubicBezTo>
                  <a:cubicBezTo>
                    <a:pt x="1568" y="932"/>
                    <a:pt x="1570" y="942"/>
                    <a:pt x="1575" y="951"/>
                  </a:cubicBezTo>
                  <a:cubicBezTo>
                    <a:pt x="1575" y="959"/>
                    <a:pt x="1575" y="967"/>
                    <a:pt x="1575" y="974"/>
                  </a:cubicBezTo>
                  <a:lnTo>
                    <a:pt x="1574" y="975"/>
                  </a:lnTo>
                  <a:cubicBezTo>
                    <a:pt x="1569" y="967"/>
                    <a:pt x="1563" y="959"/>
                    <a:pt x="1559" y="950"/>
                  </a:cubicBezTo>
                  <a:cubicBezTo>
                    <a:pt x="1548" y="931"/>
                    <a:pt x="1538" y="911"/>
                    <a:pt x="1529" y="891"/>
                  </a:cubicBezTo>
                  <a:cubicBezTo>
                    <a:pt x="1513" y="852"/>
                    <a:pt x="1489" y="819"/>
                    <a:pt x="1480" y="778"/>
                  </a:cubicBezTo>
                  <a:cubicBezTo>
                    <a:pt x="1473" y="743"/>
                    <a:pt x="1458" y="710"/>
                    <a:pt x="1449" y="675"/>
                  </a:cubicBezTo>
                  <a:cubicBezTo>
                    <a:pt x="1444" y="646"/>
                    <a:pt x="1435" y="617"/>
                    <a:pt x="1422" y="591"/>
                  </a:cubicBezTo>
                  <a:cubicBezTo>
                    <a:pt x="1420" y="588"/>
                    <a:pt x="1416" y="591"/>
                    <a:pt x="1418" y="594"/>
                  </a:cubicBezTo>
                  <a:cubicBezTo>
                    <a:pt x="1433" y="622"/>
                    <a:pt x="1436" y="662"/>
                    <a:pt x="1443" y="692"/>
                  </a:cubicBezTo>
                  <a:cubicBezTo>
                    <a:pt x="1453" y="733"/>
                    <a:pt x="1464" y="773"/>
                    <a:pt x="1477" y="812"/>
                  </a:cubicBezTo>
                  <a:cubicBezTo>
                    <a:pt x="1489" y="846"/>
                    <a:pt x="1510" y="876"/>
                    <a:pt x="1523" y="910"/>
                  </a:cubicBezTo>
                  <a:cubicBezTo>
                    <a:pt x="1526" y="917"/>
                    <a:pt x="1529" y="923"/>
                    <a:pt x="1532" y="930"/>
                  </a:cubicBezTo>
                  <a:cubicBezTo>
                    <a:pt x="1524" y="920"/>
                    <a:pt x="1515" y="912"/>
                    <a:pt x="1508" y="904"/>
                  </a:cubicBezTo>
                  <a:lnTo>
                    <a:pt x="1508" y="903"/>
                  </a:lnTo>
                  <a:cubicBezTo>
                    <a:pt x="1508" y="902"/>
                    <a:pt x="1508" y="901"/>
                    <a:pt x="1508" y="901"/>
                  </a:cubicBezTo>
                  <a:cubicBezTo>
                    <a:pt x="1479" y="857"/>
                    <a:pt x="1437" y="817"/>
                    <a:pt x="1403" y="772"/>
                  </a:cubicBezTo>
                  <a:cubicBezTo>
                    <a:pt x="1390" y="750"/>
                    <a:pt x="1379" y="727"/>
                    <a:pt x="1369" y="704"/>
                  </a:cubicBezTo>
                  <a:cubicBezTo>
                    <a:pt x="1354" y="673"/>
                    <a:pt x="1340" y="643"/>
                    <a:pt x="1325" y="612"/>
                  </a:cubicBezTo>
                  <a:cubicBezTo>
                    <a:pt x="1324" y="604"/>
                    <a:pt x="1321" y="596"/>
                    <a:pt x="1317" y="589"/>
                  </a:cubicBezTo>
                  <a:lnTo>
                    <a:pt x="1317" y="588"/>
                  </a:lnTo>
                  <a:cubicBezTo>
                    <a:pt x="1306" y="564"/>
                    <a:pt x="1296" y="538"/>
                    <a:pt x="1290" y="512"/>
                  </a:cubicBezTo>
                  <a:cubicBezTo>
                    <a:pt x="1280" y="491"/>
                    <a:pt x="1273" y="469"/>
                    <a:pt x="1266" y="446"/>
                  </a:cubicBezTo>
                  <a:lnTo>
                    <a:pt x="1266" y="445"/>
                  </a:lnTo>
                  <a:cubicBezTo>
                    <a:pt x="1266" y="444"/>
                    <a:pt x="1266" y="444"/>
                    <a:pt x="1265" y="444"/>
                  </a:cubicBezTo>
                  <a:lnTo>
                    <a:pt x="1264" y="444"/>
                  </a:lnTo>
                  <a:lnTo>
                    <a:pt x="1263" y="444"/>
                  </a:lnTo>
                  <a:cubicBezTo>
                    <a:pt x="1262" y="444"/>
                    <a:pt x="1262" y="444"/>
                    <a:pt x="1262" y="445"/>
                  </a:cubicBezTo>
                  <a:lnTo>
                    <a:pt x="1262" y="446"/>
                  </a:lnTo>
                  <a:cubicBezTo>
                    <a:pt x="1264" y="478"/>
                    <a:pt x="1272" y="509"/>
                    <a:pt x="1284" y="538"/>
                  </a:cubicBezTo>
                  <a:lnTo>
                    <a:pt x="1283" y="538"/>
                  </a:lnTo>
                  <a:cubicBezTo>
                    <a:pt x="1282" y="538"/>
                    <a:pt x="1280" y="539"/>
                    <a:pt x="1279" y="540"/>
                  </a:cubicBezTo>
                  <a:cubicBezTo>
                    <a:pt x="1278" y="540"/>
                    <a:pt x="1278" y="540"/>
                    <a:pt x="1277" y="541"/>
                  </a:cubicBezTo>
                  <a:cubicBezTo>
                    <a:pt x="1273" y="533"/>
                    <a:pt x="1270" y="524"/>
                    <a:pt x="1267" y="516"/>
                  </a:cubicBezTo>
                  <a:cubicBezTo>
                    <a:pt x="1266" y="515"/>
                    <a:pt x="1266" y="515"/>
                    <a:pt x="1265" y="514"/>
                  </a:cubicBezTo>
                  <a:cubicBezTo>
                    <a:pt x="1265" y="514"/>
                    <a:pt x="1264" y="514"/>
                    <a:pt x="1263" y="514"/>
                  </a:cubicBezTo>
                  <a:lnTo>
                    <a:pt x="1262" y="514"/>
                  </a:lnTo>
                  <a:cubicBezTo>
                    <a:pt x="1261" y="514"/>
                    <a:pt x="1261" y="514"/>
                    <a:pt x="1261" y="515"/>
                  </a:cubicBezTo>
                  <a:cubicBezTo>
                    <a:pt x="1258" y="506"/>
                    <a:pt x="1253" y="498"/>
                    <a:pt x="1249" y="491"/>
                  </a:cubicBezTo>
                  <a:cubicBezTo>
                    <a:pt x="1230" y="459"/>
                    <a:pt x="1205" y="432"/>
                    <a:pt x="1173" y="413"/>
                  </a:cubicBezTo>
                  <a:cubicBezTo>
                    <a:pt x="1173" y="412"/>
                    <a:pt x="1172" y="412"/>
                    <a:pt x="1172" y="412"/>
                  </a:cubicBezTo>
                  <a:cubicBezTo>
                    <a:pt x="1171" y="412"/>
                    <a:pt x="1171" y="412"/>
                    <a:pt x="1170" y="413"/>
                  </a:cubicBezTo>
                  <a:cubicBezTo>
                    <a:pt x="1169" y="414"/>
                    <a:pt x="1169" y="413"/>
                    <a:pt x="1169" y="414"/>
                  </a:cubicBezTo>
                  <a:cubicBezTo>
                    <a:pt x="1168" y="415"/>
                    <a:pt x="1168" y="415"/>
                    <a:pt x="1168" y="416"/>
                  </a:cubicBezTo>
                  <a:cubicBezTo>
                    <a:pt x="1168" y="416"/>
                    <a:pt x="1168" y="417"/>
                    <a:pt x="1169" y="418"/>
                  </a:cubicBezTo>
                  <a:cubicBezTo>
                    <a:pt x="1172" y="423"/>
                    <a:pt x="1175" y="428"/>
                    <a:pt x="1178" y="434"/>
                  </a:cubicBezTo>
                  <a:cubicBezTo>
                    <a:pt x="1170" y="420"/>
                    <a:pt x="1159" y="408"/>
                    <a:pt x="1147" y="397"/>
                  </a:cubicBezTo>
                  <a:cubicBezTo>
                    <a:pt x="1129" y="383"/>
                    <a:pt x="1111" y="370"/>
                    <a:pt x="1093" y="357"/>
                  </a:cubicBezTo>
                  <a:cubicBezTo>
                    <a:pt x="1067" y="338"/>
                    <a:pt x="1033" y="334"/>
                    <a:pt x="1005" y="317"/>
                  </a:cubicBezTo>
                  <a:cubicBezTo>
                    <a:pt x="981" y="286"/>
                    <a:pt x="957" y="256"/>
                    <a:pt x="936" y="224"/>
                  </a:cubicBezTo>
                  <a:cubicBezTo>
                    <a:pt x="918" y="197"/>
                    <a:pt x="889" y="178"/>
                    <a:pt x="867" y="156"/>
                  </a:cubicBezTo>
                  <a:cubicBezTo>
                    <a:pt x="840" y="129"/>
                    <a:pt x="812" y="103"/>
                    <a:pt x="785" y="76"/>
                  </a:cubicBezTo>
                  <a:cubicBezTo>
                    <a:pt x="770" y="62"/>
                    <a:pt x="754" y="49"/>
                    <a:pt x="736" y="39"/>
                  </a:cubicBezTo>
                  <a:cubicBezTo>
                    <a:pt x="698" y="17"/>
                    <a:pt x="656" y="6"/>
                    <a:pt x="612" y="6"/>
                  </a:cubicBezTo>
                  <a:cubicBezTo>
                    <a:pt x="605" y="6"/>
                    <a:pt x="598" y="6"/>
                    <a:pt x="591" y="7"/>
                  </a:cubicBezTo>
                  <a:cubicBezTo>
                    <a:pt x="589" y="7"/>
                    <a:pt x="588" y="11"/>
                    <a:pt x="591" y="12"/>
                  </a:cubicBezTo>
                  <a:cubicBezTo>
                    <a:pt x="636" y="15"/>
                    <a:pt x="680" y="26"/>
                    <a:pt x="721" y="45"/>
                  </a:cubicBezTo>
                  <a:cubicBezTo>
                    <a:pt x="751" y="59"/>
                    <a:pt x="769" y="81"/>
                    <a:pt x="795" y="100"/>
                  </a:cubicBezTo>
                  <a:cubicBezTo>
                    <a:pt x="820" y="118"/>
                    <a:pt x="833" y="148"/>
                    <a:pt x="857" y="167"/>
                  </a:cubicBezTo>
                  <a:cubicBezTo>
                    <a:pt x="890" y="193"/>
                    <a:pt x="918" y="224"/>
                    <a:pt x="940" y="259"/>
                  </a:cubicBezTo>
                  <a:cubicBezTo>
                    <a:pt x="971" y="303"/>
                    <a:pt x="1004" y="346"/>
                    <a:pt x="1040" y="387"/>
                  </a:cubicBezTo>
                  <a:cubicBezTo>
                    <a:pt x="1065" y="418"/>
                    <a:pt x="1088" y="451"/>
                    <a:pt x="1109" y="485"/>
                  </a:cubicBezTo>
                  <a:cubicBezTo>
                    <a:pt x="1117" y="498"/>
                    <a:pt x="1125" y="511"/>
                    <a:pt x="1133" y="524"/>
                  </a:cubicBezTo>
                  <a:cubicBezTo>
                    <a:pt x="1139" y="534"/>
                    <a:pt x="1145" y="544"/>
                    <a:pt x="1150" y="555"/>
                  </a:cubicBezTo>
                  <a:cubicBezTo>
                    <a:pt x="1152" y="559"/>
                    <a:pt x="1157" y="555"/>
                    <a:pt x="1156" y="552"/>
                  </a:cubicBezTo>
                  <a:cubicBezTo>
                    <a:pt x="1148" y="503"/>
                    <a:pt x="1099" y="440"/>
                    <a:pt x="1070" y="400"/>
                  </a:cubicBezTo>
                  <a:cubicBezTo>
                    <a:pt x="1051" y="376"/>
                    <a:pt x="1032" y="353"/>
                    <a:pt x="1013" y="329"/>
                  </a:cubicBezTo>
                  <a:cubicBezTo>
                    <a:pt x="1043" y="349"/>
                    <a:pt x="1076" y="359"/>
                    <a:pt x="1104" y="383"/>
                  </a:cubicBezTo>
                  <a:cubicBezTo>
                    <a:pt x="1141" y="415"/>
                    <a:pt x="1163" y="456"/>
                    <a:pt x="1194" y="492"/>
                  </a:cubicBezTo>
                  <a:lnTo>
                    <a:pt x="1195" y="493"/>
                  </a:lnTo>
                  <a:cubicBezTo>
                    <a:pt x="1196" y="493"/>
                    <a:pt x="1197" y="493"/>
                    <a:pt x="1197" y="493"/>
                  </a:cubicBezTo>
                  <a:cubicBezTo>
                    <a:pt x="1198" y="493"/>
                    <a:pt x="1199" y="493"/>
                    <a:pt x="1199" y="493"/>
                  </a:cubicBezTo>
                  <a:cubicBezTo>
                    <a:pt x="1200" y="492"/>
                    <a:pt x="1200" y="492"/>
                    <a:pt x="1201" y="491"/>
                  </a:cubicBezTo>
                  <a:cubicBezTo>
                    <a:pt x="1201" y="491"/>
                    <a:pt x="1201" y="490"/>
                    <a:pt x="1201" y="489"/>
                  </a:cubicBezTo>
                  <a:cubicBezTo>
                    <a:pt x="1201" y="488"/>
                    <a:pt x="1201" y="486"/>
                    <a:pt x="1201" y="485"/>
                  </a:cubicBezTo>
                  <a:cubicBezTo>
                    <a:pt x="1201" y="487"/>
                    <a:pt x="1203" y="489"/>
                    <a:pt x="1204" y="490"/>
                  </a:cubicBezTo>
                  <a:cubicBezTo>
                    <a:pt x="1206" y="494"/>
                    <a:pt x="1208" y="497"/>
                    <a:pt x="1210" y="501"/>
                  </a:cubicBezTo>
                  <a:cubicBezTo>
                    <a:pt x="1220" y="517"/>
                    <a:pt x="1228" y="534"/>
                    <a:pt x="1236" y="552"/>
                  </a:cubicBezTo>
                  <a:cubicBezTo>
                    <a:pt x="1253" y="594"/>
                    <a:pt x="1264" y="638"/>
                    <a:pt x="1268" y="683"/>
                  </a:cubicBezTo>
                  <a:cubicBezTo>
                    <a:pt x="1268" y="687"/>
                    <a:pt x="1268" y="691"/>
                    <a:pt x="1268" y="695"/>
                  </a:cubicBezTo>
                  <a:cubicBezTo>
                    <a:pt x="1268" y="700"/>
                    <a:pt x="1268" y="704"/>
                    <a:pt x="1268" y="709"/>
                  </a:cubicBezTo>
                  <a:cubicBezTo>
                    <a:pt x="1268" y="724"/>
                    <a:pt x="1269" y="739"/>
                    <a:pt x="1271" y="754"/>
                  </a:cubicBezTo>
                  <a:lnTo>
                    <a:pt x="1271" y="758"/>
                  </a:lnTo>
                  <a:cubicBezTo>
                    <a:pt x="1271" y="763"/>
                    <a:pt x="1272" y="768"/>
                    <a:pt x="1272" y="773"/>
                  </a:cubicBezTo>
                  <a:cubicBezTo>
                    <a:pt x="1272" y="779"/>
                    <a:pt x="1271" y="786"/>
                    <a:pt x="1270" y="792"/>
                  </a:cubicBezTo>
                  <a:cubicBezTo>
                    <a:pt x="1262" y="785"/>
                    <a:pt x="1255" y="776"/>
                    <a:pt x="1250" y="767"/>
                  </a:cubicBezTo>
                  <a:cubicBezTo>
                    <a:pt x="1247" y="762"/>
                    <a:pt x="1244" y="757"/>
                    <a:pt x="1242" y="751"/>
                  </a:cubicBezTo>
                  <a:cubicBezTo>
                    <a:pt x="1236" y="739"/>
                    <a:pt x="1230" y="728"/>
                    <a:pt x="1224" y="716"/>
                  </a:cubicBezTo>
                  <a:cubicBezTo>
                    <a:pt x="1208" y="689"/>
                    <a:pt x="1190" y="663"/>
                    <a:pt x="1170" y="639"/>
                  </a:cubicBezTo>
                  <a:lnTo>
                    <a:pt x="1169" y="638"/>
                  </a:lnTo>
                  <a:lnTo>
                    <a:pt x="1168" y="638"/>
                  </a:lnTo>
                  <a:lnTo>
                    <a:pt x="1167" y="638"/>
                  </a:lnTo>
                  <a:cubicBezTo>
                    <a:pt x="1166" y="639"/>
                    <a:pt x="1166" y="639"/>
                    <a:pt x="1166" y="639"/>
                  </a:cubicBezTo>
                  <a:cubicBezTo>
                    <a:pt x="1166" y="640"/>
                    <a:pt x="1166" y="640"/>
                    <a:pt x="1166" y="641"/>
                  </a:cubicBezTo>
                  <a:lnTo>
                    <a:pt x="1166" y="642"/>
                  </a:lnTo>
                  <a:cubicBezTo>
                    <a:pt x="1178" y="660"/>
                    <a:pt x="1191" y="678"/>
                    <a:pt x="1202" y="697"/>
                  </a:cubicBezTo>
                  <a:cubicBezTo>
                    <a:pt x="1199" y="695"/>
                    <a:pt x="1196" y="693"/>
                    <a:pt x="1193" y="691"/>
                  </a:cubicBezTo>
                  <a:cubicBezTo>
                    <a:pt x="1188" y="688"/>
                    <a:pt x="1183" y="686"/>
                    <a:pt x="1179" y="685"/>
                  </a:cubicBezTo>
                  <a:cubicBezTo>
                    <a:pt x="1143" y="673"/>
                    <a:pt x="1120" y="638"/>
                    <a:pt x="1097" y="610"/>
                  </a:cubicBezTo>
                  <a:cubicBezTo>
                    <a:pt x="1077" y="585"/>
                    <a:pt x="1067" y="549"/>
                    <a:pt x="1049" y="522"/>
                  </a:cubicBezTo>
                  <a:cubicBezTo>
                    <a:pt x="1044" y="515"/>
                    <a:pt x="1040" y="508"/>
                    <a:pt x="1036" y="501"/>
                  </a:cubicBezTo>
                  <a:cubicBezTo>
                    <a:pt x="1021" y="475"/>
                    <a:pt x="1009" y="448"/>
                    <a:pt x="1001" y="420"/>
                  </a:cubicBezTo>
                  <a:cubicBezTo>
                    <a:pt x="1001" y="420"/>
                    <a:pt x="1001" y="421"/>
                    <a:pt x="1000" y="420"/>
                  </a:cubicBezTo>
                  <a:cubicBezTo>
                    <a:pt x="999" y="419"/>
                    <a:pt x="999" y="418"/>
                    <a:pt x="999" y="418"/>
                  </a:cubicBezTo>
                  <a:cubicBezTo>
                    <a:pt x="998" y="417"/>
                    <a:pt x="997" y="417"/>
                    <a:pt x="997" y="417"/>
                  </a:cubicBezTo>
                  <a:cubicBezTo>
                    <a:pt x="996" y="417"/>
                    <a:pt x="995" y="417"/>
                    <a:pt x="994" y="418"/>
                  </a:cubicBezTo>
                  <a:cubicBezTo>
                    <a:pt x="994" y="418"/>
                    <a:pt x="994" y="419"/>
                    <a:pt x="993" y="420"/>
                  </a:cubicBezTo>
                  <a:cubicBezTo>
                    <a:pt x="992" y="421"/>
                    <a:pt x="992" y="421"/>
                    <a:pt x="992" y="422"/>
                  </a:cubicBezTo>
                  <a:cubicBezTo>
                    <a:pt x="998" y="469"/>
                    <a:pt x="966" y="418"/>
                    <a:pt x="962" y="411"/>
                  </a:cubicBezTo>
                  <a:cubicBezTo>
                    <a:pt x="952" y="397"/>
                    <a:pt x="940" y="383"/>
                    <a:pt x="928" y="370"/>
                  </a:cubicBezTo>
                  <a:cubicBezTo>
                    <a:pt x="926" y="368"/>
                    <a:pt x="924" y="366"/>
                    <a:pt x="923" y="364"/>
                  </a:cubicBezTo>
                  <a:cubicBezTo>
                    <a:pt x="922" y="361"/>
                    <a:pt x="921" y="359"/>
                    <a:pt x="919" y="357"/>
                  </a:cubicBezTo>
                  <a:cubicBezTo>
                    <a:pt x="917" y="354"/>
                    <a:pt x="915" y="351"/>
                    <a:pt x="913" y="348"/>
                  </a:cubicBezTo>
                  <a:lnTo>
                    <a:pt x="912" y="346"/>
                  </a:lnTo>
                  <a:lnTo>
                    <a:pt x="906" y="339"/>
                  </a:lnTo>
                  <a:cubicBezTo>
                    <a:pt x="892" y="308"/>
                    <a:pt x="881" y="276"/>
                    <a:pt x="875" y="242"/>
                  </a:cubicBezTo>
                  <a:lnTo>
                    <a:pt x="875" y="241"/>
                  </a:lnTo>
                  <a:cubicBezTo>
                    <a:pt x="874" y="241"/>
                    <a:pt x="874" y="241"/>
                    <a:pt x="874" y="241"/>
                  </a:cubicBezTo>
                  <a:lnTo>
                    <a:pt x="873" y="241"/>
                  </a:lnTo>
                  <a:lnTo>
                    <a:pt x="873" y="242"/>
                  </a:lnTo>
                  <a:lnTo>
                    <a:pt x="872" y="242"/>
                  </a:lnTo>
                  <a:cubicBezTo>
                    <a:pt x="873" y="266"/>
                    <a:pt x="877" y="290"/>
                    <a:pt x="884" y="313"/>
                  </a:cubicBezTo>
                  <a:lnTo>
                    <a:pt x="880" y="307"/>
                  </a:lnTo>
                  <a:cubicBezTo>
                    <a:pt x="841" y="254"/>
                    <a:pt x="795" y="196"/>
                    <a:pt x="782" y="128"/>
                  </a:cubicBezTo>
                  <a:cubicBezTo>
                    <a:pt x="782" y="126"/>
                    <a:pt x="777" y="126"/>
                    <a:pt x="777" y="128"/>
                  </a:cubicBezTo>
                  <a:cubicBezTo>
                    <a:pt x="782" y="170"/>
                    <a:pt x="795" y="211"/>
                    <a:pt x="816" y="248"/>
                  </a:cubicBezTo>
                  <a:cubicBezTo>
                    <a:pt x="819" y="253"/>
                    <a:pt x="821" y="257"/>
                    <a:pt x="824" y="261"/>
                  </a:cubicBezTo>
                  <a:lnTo>
                    <a:pt x="823" y="262"/>
                  </a:lnTo>
                  <a:lnTo>
                    <a:pt x="823" y="263"/>
                  </a:lnTo>
                  <a:cubicBezTo>
                    <a:pt x="822" y="264"/>
                    <a:pt x="822" y="264"/>
                    <a:pt x="822" y="265"/>
                  </a:cubicBezTo>
                  <a:cubicBezTo>
                    <a:pt x="804" y="252"/>
                    <a:pt x="788" y="238"/>
                    <a:pt x="773" y="222"/>
                  </a:cubicBezTo>
                  <a:cubicBezTo>
                    <a:pt x="770" y="218"/>
                    <a:pt x="767" y="213"/>
                    <a:pt x="764" y="209"/>
                  </a:cubicBezTo>
                  <a:cubicBezTo>
                    <a:pt x="764" y="208"/>
                    <a:pt x="765" y="207"/>
                    <a:pt x="765" y="206"/>
                  </a:cubicBezTo>
                  <a:cubicBezTo>
                    <a:pt x="765" y="205"/>
                    <a:pt x="764" y="204"/>
                    <a:pt x="764" y="204"/>
                  </a:cubicBezTo>
                  <a:lnTo>
                    <a:pt x="764" y="203"/>
                  </a:lnTo>
                  <a:cubicBezTo>
                    <a:pt x="759" y="198"/>
                    <a:pt x="754" y="193"/>
                    <a:pt x="749" y="188"/>
                  </a:cubicBezTo>
                  <a:cubicBezTo>
                    <a:pt x="747" y="184"/>
                    <a:pt x="744" y="180"/>
                    <a:pt x="742" y="176"/>
                  </a:cubicBezTo>
                  <a:cubicBezTo>
                    <a:pt x="723" y="143"/>
                    <a:pt x="712" y="106"/>
                    <a:pt x="710" y="69"/>
                  </a:cubicBezTo>
                  <a:cubicBezTo>
                    <a:pt x="710" y="66"/>
                    <a:pt x="705" y="66"/>
                    <a:pt x="704" y="69"/>
                  </a:cubicBezTo>
                  <a:cubicBezTo>
                    <a:pt x="704" y="73"/>
                    <a:pt x="704" y="78"/>
                    <a:pt x="704" y="82"/>
                  </a:cubicBezTo>
                  <a:cubicBezTo>
                    <a:pt x="704" y="103"/>
                    <a:pt x="707" y="124"/>
                    <a:pt x="714" y="144"/>
                  </a:cubicBezTo>
                  <a:cubicBezTo>
                    <a:pt x="712" y="142"/>
                    <a:pt x="710" y="139"/>
                    <a:pt x="708" y="137"/>
                  </a:cubicBezTo>
                  <a:cubicBezTo>
                    <a:pt x="679" y="112"/>
                    <a:pt x="637" y="86"/>
                    <a:pt x="631" y="44"/>
                  </a:cubicBezTo>
                  <a:cubicBezTo>
                    <a:pt x="631" y="42"/>
                    <a:pt x="626" y="42"/>
                    <a:pt x="626" y="44"/>
                  </a:cubicBezTo>
                  <a:cubicBezTo>
                    <a:pt x="624" y="73"/>
                    <a:pt x="649" y="99"/>
                    <a:pt x="668" y="117"/>
                  </a:cubicBezTo>
                  <a:cubicBezTo>
                    <a:pt x="682" y="128"/>
                    <a:pt x="695" y="140"/>
                    <a:pt x="708" y="153"/>
                  </a:cubicBezTo>
                  <a:cubicBezTo>
                    <a:pt x="706" y="152"/>
                    <a:pt x="704" y="151"/>
                    <a:pt x="702" y="150"/>
                  </a:cubicBezTo>
                  <a:cubicBezTo>
                    <a:pt x="700" y="149"/>
                    <a:pt x="699" y="148"/>
                    <a:pt x="697" y="147"/>
                  </a:cubicBezTo>
                  <a:cubicBezTo>
                    <a:pt x="686" y="144"/>
                    <a:pt x="674" y="143"/>
                    <a:pt x="663" y="143"/>
                  </a:cubicBezTo>
                  <a:cubicBezTo>
                    <a:pt x="657" y="143"/>
                    <a:pt x="651" y="143"/>
                    <a:pt x="645" y="144"/>
                  </a:cubicBezTo>
                  <a:cubicBezTo>
                    <a:pt x="612" y="143"/>
                    <a:pt x="580" y="133"/>
                    <a:pt x="552" y="117"/>
                  </a:cubicBezTo>
                  <a:cubicBezTo>
                    <a:pt x="544" y="112"/>
                    <a:pt x="537" y="108"/>
                    <a:pt x="530" y="103"/>
                  </a:cubicBezTo>
                  <a:cubicBezTo>
                    <a:pt x="515" y="89"/>
                    <a:pt x="505" y="68"/>
                    <a:pt x="491" y="52"/>
                  </a:cubicBezTo>
                  <a:cubicBezTo>
                    <a:pt x="473" y="33"/>
                    <a:pt x="498" y="35"/>
                    <a:pt x="513" y="36"/>
                  </a:cubicBezTo>
                  <a:cubicBezTo>
                    <a:pt x="534" y="36"/>
                    <a:pt x="554" y="29"/>
                    <a:pt x="575" y="31"/>
                  </a:cubicBezTo>
                  <a:cubicBezTo>
                    <a:pt x="588" y="31"/>
                    <a:pt x="602" y="31"/>
                    <a:pt x="603" y="16"/>
                  </a:cubicBezTo>
                  <a:cubicBezTo>
                    <a:pt x="603" y="12"/>
                    <a:pt x="598" y="9"/>
                    <a:pt x="596" y="13"/>
                  </a:cubicBezTo>
                  <a:cubicBezTo>
                    <a:pt x="587" y="36"/>
                    <a:pt x="439" y="0"/>
                    <a:pt x="470" y="52"/>
                  </a:cubicBezTo>
                  <a:lnTo>
                    <a:pt x="471" y="53"/>
                  </a:lnTo>
                  <a:cubicBezTo>
                    <a:pt x="468" y="97"/>
                    <a:pt x="473" y="143"/>
                    <a:pt x="473" y="188"/>
                  </a:cubicBezTo>
                  <a:cubicBezTo>
                    <a:pt x="474" y="200"/>
                    <a:pt x="475" y="212"/>
                    <a:pt x="475" y="225"/>
                  </a:cubicBezTo>
                  <a:cubicBezTo>
                    <a:pt x="475" y="237"/>
                    <a:pt x="474" y="249"/>
                    <a:pt x="473" y="262"/>
                  </a:cubicBezTo>
                  <a:cubicBezTo>
                    <a:pt x="469" y="289"/>
                    <a:pt x="454" y="315"/>
                    <a:pt x="450" y="343"/>
                  </a:cubicBezTo>
                  <a:cubicBezTo>
                    <a:pt x="443" y="385"/>
                    <a:pt x="440" y="428"/>
                    <a:pt x="440" y="470"/>
                  </a:cubicBezTo>
                  <a:cubicBezTo>
                    <a:pt x="440" y="475"/>
                    <a:pt x="440" y="481"/>
                    <a:pt x="440" y="486"/>
                  </a:cubicBezTo>
                  <a:cubicBezTo>
                    <a:pt x="438" y="506"/>
                    <a:pt x="438" y="527"/>
                    <a:pt x="438" y="547"/>
                  </a:cubicBezTo>
                  <a:cubicBezTo>
                    <a:pt x="438" y="576"/>
                    <a:pt x="439" y="605"/>
                    <a:pt x="442" y="633"/>
                  </a:cubicBezTo>
                  <a:cubicBezTo>
                    <a:pt x="407" y="617"/>
                    <a:pt x="371" y="605"/>
                    <a:pt x="333" y="598"/>
                  </a:cubicBezTo>
                  <a:cubicBezTo>
                    <a:pt x="275" y="584"/>
                    <a:pt x="207" y="606"/>
                    <a:pt x="148" y="604"/>
                  </a:cubicBezTo>
                  <a:cubicBezTo>
                    <a:pt x="145" y="604"/>
                    <a:pt x="142" y="604"/>
                    <a:pt x="139" y="604"/>
                  </a:cubicBezTo>
                  <a:cubicBezTo>
                    <a:pt x="114" y="604"/>
                    <a:pt x="90" y="602"/>
                    <a:pt x="66" y="600"/>
                  </a:cubicBezTo>
                  <a:lnTo>
                    <a:pt x="65" y="600"/>
                  </a:lnTo>
                  <a:cubicBezTo>
                    <a:pt x="46" y="600"/>
                    <a:pt x="26" y="597"/>
                    <a:pt x="7" y="593"/>
                  </a:cubicBezTo>
                  <a:cubicBezTo>
                    <a:pt x="3" y="591"/>
                    <a:pt x="0" y="597"/>
                    <a:pt x="4" y="600"/>
                  </a:cubicBezTo>
                  <a:cubicBezTo>
                    <a:pt x="30" y="616"/>
                    <a:pt x="77" y="618"/>
                    <a:pt x="107" y="619"/>
                  </a:cubicBezTo>
                  <a:cubicBezTo>
                    <a:pt x="163" y="620"/>
                    <a:pt x="217" y="616"/>
                    <a:pt x="272" y="614"/>
                  </a:cubicBezTo>
                  <a:cubicBezTo>
                    <a:pt x="276" y="614"/>
                    <a:pt x="279" y="614"/>
                    <a:pt x="283" y="614"/>
                  </a:cubicBezTo>
                  <a:cubicBezTo>
                    <a:pt x="333" y="614"/>
                    <a:pt x="383" y="626"/>
                    <a:pt x="427" y="648"/>
                  </a:cubicBezTo>
                  <a:cubicBezTo>
                    <a:pt x="468" y="668"/>
                    <a:pt x="492" y="707"/>
                    <a:pt x="515" y="744"/>
                  </a:cubicBezTo>
                  <a:cubicBezTo>
                    <a:pt x="523" y="757"/>
                    <a:pt x="525" y="768"/>
                    <a:pt x="540" y="773"/>
                  </a:cubicBezTo>
                  <a:cubicBezTo>
                    <a:pt x="541" y="773"/>
                    <a:pt x="541" y="773"/>
                    <a:pt x="542" y="773"/>
                  </a:cubicBezTo>
                  <a:cubicBezTo>
                    <a:pt x="543" y="773"/>
                    <a:pt x="543" y="773"/>
                    <a:pt x="544" y="773"/>
                  </a:cubicBezTo>
                  <a:cubicBezTo>
                    <a:pt x="544" y="774"/>
                    <a:pt x="545" y="775"/>
                    <a:pt x="546" y="776"/>
                  </a:cubicBezTo>
                  <a:cubicBezTo>
                    <a:pt x="546" y="777"/>
                    <a:pt x="547" y="778"/>
                    <a:pt x="547" y="779"/>
                  </a:cubicBezTo>
                  <a:cubicBezTo>
                    <a:pt x="548" y="786"/>
                    <a:pt x="551" y="794"/>
                    <a:pt x="554" y="800"/>
                  </a:cubicBezTo>
                  <a:cubicBezTo>
                    <a:pt x="556" y="804"/>
                    <a:pt x="557" y="808"/>
                    <a:pt x="559" y="811"/>
                  </a:cubicBezTo>
                  <a:cubicBezTo>
                    <a:pt x="564" y="819"/>
                    <a:pt x="570" y="827"/>
                    <a:pt x="578" y="833"/>
                  </a:cubicBezTo>
                  <a:cubicBezTo>
                    <a:pt x="578" y="833"/>
                    <a:pt x="578" y="834"/>
                    <a:pt x="579" y="834"/>
                  </a:cubicBezTo>
                  <a:lnTo>
                    <a:pt x="580" y="834"/>
                  </a:lnTo>
                  <a:lnTo>
                    <a:pt x="593" y="861"/>
                  </a:lnTo>
                  <a:cubicBezTo>
                    <a:pt x="587" y="852"/>
                    <a:pt x="579" y="844"/>
                    <a:pt x="571" y="836"/>
                  </a:cubicBezTo>
                  <a:cubicBezTo>
                    <a:pt x="512" y="777"/>
                    <a:pt x="444" y="708"/>
                    <a:pt x="360" y="687"/>
                  </a:cubicBezTo>
                  <a:cubicBezTo>
                    <a:pt x="360" y="686"/>
                    <a:pt x="360" y="686"/>
                    <a:pt x="359" y="686"/>
                  </a:cubicBezTo>
                  <a:cubicBezTo>
                    <a:pt x="359" y="686"/>
                    <a:pt x="358" y="687"/>
                    <a:pt x="357" y="687"/>
                  </a:cubicBezTo>
                  <a:lnTo>
                    <a:pt x="356" y="688"/>
                  </a:lnTo>
                  <a:cubicBezTo>
                    <a:pt x="356" y="689"/>
                    <a:pt x="356" y="689"/>
                    <a:pt x="356" y="690"/>
                  </a:cubicBezTo>
                  <a:cubicBezTo>
                    <a:pt x="356" y="691"/>
                    <a:pt x="356" y="691"/>
                    <a:pt x="356" y="692"/>
                  </a:cubicBezTo>
                  <a:cubicBezTo>
                    <a:pt x="356" y="693"/>
                    <a:pt x="357" y="693"/>
                    <a:pt x="357" y="693"/>
                  </a:cubicBezTo>
                  <a:cubicBezTo>
                    <a:pt x="358" y="693"/>
                    <a:pt x="358" y="694"/>
                    <a:pt x="358" y="694"/>
                  </a:cubicBezTo>
                  <a:cubicBezTo>
                    <a:pt x="439" y="725"/>
                    <a:pt x="511" y="795"/>
                    <a:pt x="568" y="858"/>
                  </a:cubicBezTo>
                  <a:cubicBezTo>
                    <a:pt x="605" y="898"/>
                    <a:pt x="630" y="969"/>
                    <a:pt x="647" y="1021"/>
                  </a:cubicBezTo>
                  <a:lnTo>
                    <a:pt x="645" y="1015"/>
                  </a:lnTo>
                  <a:cubicBezTo>
                    <a:pt x="626" y="973"/>
                    <a:pt x="590" y="941"/>
                    <a:pt x="555" y="910"/>
                  </a:cubicBezTo>
                  <a:cubicBezTo>
                    <a:pt x="548" y="903"/>
                    <a:pt x="540" y="896"/>
                    <a:pt x="532" y="890"/>
                  </a:cubicBezTo>
                  <a:cubicBezTo>
                    <a:pt x="471" y="797"/>
                    <a:pt x="348" y="738"/>
                    <a:pt x="247" y="706"/>
                  </a:cubicBezTo>
                  <a:cubicBezTo>
                    <a:pt x="246" y="706"/>
                    <a:pt x="246" y="706"/>
                    <a:pt x="246" y="706"/>
                  </a:cubicBezTo>
                  <a:cubicBezTo>
                    <a:pt x="245" y="706"/>
                    <a:pt x="244" y="706"/>
                    <a:pt x="244" y="707"/>
                  </a:cubicBezTo>
                  <a:cubicBezTo>
                    <a:pt x="244" y="707"/>
                    <a:pt x="243" y="707"/>
                    <a:pt x="243" y="708"/>
                  </a:cubicBezTo>
                  <a:lnTo>
                    <a:pt x="243" y="709"/>
                  </a:lnTo>
                  <a:cubicBezTo>
                    <a:pt x="243" y="710"/>
                    <a:pt x="243" y="710"/>
                    <a:pt x="243" y="711"/>
                  </a:cubicBezTo>
                  <a:lnTo>
                    <a:pt x="244" y="712"/>
                  </a:lnTo>
                  <a:cubicBezTo>
                    <a:pt x="282" y="727"/>
                    <a:pt x="319" y="744"/>
                    <a:pt x="353" y="764"/>
                  </a:cubicBezTo>
                  <a:cubicBezTo>
                    <a:pt x="368" y="773"/>
                    <a:pt x="382" y="781"/>
                    <a:pt x="396" y="791"/>
                  </a:cubicBezTo>
                  <a:cubicBezTo>
                    <a:pt x="430" y="815"/>
                    <a:pt x="462" y="841"/>
                    <a:pt x="492" y="871"/>
                  </a:cubicBezTo>
                  <a:lnTo>
                    <a:pt x="487" y="870"/>
                  </a:lnTo>
                  <a:cubicBezTo>
                    <a:pt x="486" y="870"/>
                    <a:pt x="486" y="870"/>
                    <a:pt x="486" y="870"/>
                  </a:cubicBezTo>
                  <a:lnTo>
                    <a:pt x="486" y="871"/>
                  </a:lnTo>
                  <a:cubicBezTo>
                    <a:pt x="486" y="871"/>
                    <a:pt x="485" y="871"/>
                    <a:pt x="485" y="872"/>
                  </a:cubicBezTo>
                  <a:lnTo>
                    <a:pt x="486" y="872"/>
                  </a:lnTo>
                  <a:cubicBezTo>
                    <a:pt x="486" y="873"/>
                    <a:pt x="486" y="873"/>
                    <a:pt x="486" y="873"/>
                  </a:cubicBezTo>
                  <a:lnTo>
                    <a:pt x="487" y="873"/>
                  </a:lnTo>
                  <a:cubicBezTo>
                    <a:pt x="491" y="875"/>
                    <a:pt x="495" y="876"/>
                    <a:pt x="499" y="879"/>
                  </a:cubicBezTo>
                  <a:cubicBezTo>
                    <a:pt x="500" y="879"/>
                    <a:pt x="501" y="880"/>
                    <a:pt x="502" y="880"/>
                  </a:cubicBezTo>
                  <a:cubicBezTo>
                    <a:pt x="514" y="892"/>
                    <a:pt x="526" y="903"/>
                    <a:pt x="539" y="913"/>
                  </a:cubicBezTo>
                  <a:lnTo>
                    <a:pt x="539" y="914"/>
                  </a:lnTo>
                  <a:cubicBezTo>
                    <a:pt x="540" y="914"/>
                    <a:pt x="540" y="914"/>
                    <a:pt x="540" y="914"/>
                  </a:cubicBezTo>
                  <a:cubicBezTo>
                    <a:pt x="541" y="914"/>
                    <a:pt x="541" y="914"/>
                    <a:pt x="542" y="914"/>
                  </a:cubicBezTo>
                  <a:lnTo>
                    <a:pt x="542" y="913"/>
                  </a:lnTo>
                  <a:cubicBezTo>
                    <a:pt x="551" y="923"/>
                    <a:pt x="560" y="932"/>
                    <a:pt x="566" y="939"/>
                  </a:cubicBezTo>
                  <a:cubicBezTo>
                    <a:pt x="587" y="960"/>
                    <a:pt x="605" y="984"/>
                    <a:pt x="620" y="1009"/>
                  </a:cubicBezTo>
                  <a:cubicBezTo>
                    <a:pt x="625" y="1019"/>
                    <a:pt x="630" y="1028"/>
                    <a:pt x="634" y="1037"/>
                  </a:cubicBezTo>
                  <a:cubicBezTo>
                    <a:pt x="646" y="1067"/>
                    <a:pt x="663" y="1095"/>
                    <a:pt x="674" y="1125"/>
                  </a:cubicBezTo>
                  <a:cubicBezTo>
                    <a:pt x="684" y="1156"/>
                    <a:pt x="691" y="1187"/>
                    <a:pt x="696" y="1220"/>
                  </a:cubicBezTo>
                  <a:cubicBezTo>
                    <a:pt x="683" y="1189"/>
                    <a:pt x="669" y="1159"/>
                    <a:pt x="656" y="1134"/>
                  </a:cubicBezTo>
                  <a:cubicBezTo>
                    <a:pt x="637" y="1095"/>
                    <a:pt x="601" y="1061"/>
                    <a:pt x="574" y="1027"/>
                  </a:cubicBezTo>
                  <a:cubicBezTo>
                    <a:pt x="561" y="1008"/>
                    <a:pt x="546" y="991"/>
                    <a:pt x="529" y="976"/>
                  </a:cubicBezTo>
                  <a:cubicBezTo>
                    <a:pt x="526" y="974"/>
                    <a:pt x="521" y="978"/>
                    <a:pt x="524" y="981"/>
                  </a:cubicBezTo>
                  <a:cubicBezTo>
                    <a:pt x="540" y="998"/>
                    <a:pt x="554" y="1017"/>
                    <a:pt x="565" y="1037"/>
                  </a:cubicBezTo>
                  <a:cubicBezTo>
                    <a:pt x="567" y="1040"/>
                    <a:pt x="569" y="1044"/>
                    <a:pt x="571" y="1047"/>
                  </a:cubicBezTo>
                  <a:cubicBezTo>
                    <a:pt x="589" y="1076"/>
                    <a:pt x="614" y="1101"/>
                    <a:pt x="633" y="1130"/>
                  </a:cubicBezTo>
                  <a:cubicBezTo>
                    <a:pt x="684" y="1207"/>
                    <a:pt x="692" y="1302"/>
                    <a:pt x="712" y="1388"/>
                  </a:cubicBezTo>
                  <a:cubicBezTo>
                    <a:pt x="712" y="1389"/>
                    <a:pt x="712" y="1389"/>
                    <a:pt x="712" y="1389"/>
                  </a:cubicBezTo>
                  <a:cubicBezTo>
                    <a:pt x="713" y="1390"/>
                    <a:pt x="713" y="1391"/>
                    <a:pt x="714" y="1391"/>
                  </a:cubicBezTo>
                  <a:cubicBezTo>
                    <a:pt x="713" y="1398"/>
                    <a:pt x="713" y="1406"/>
                    <a:pt x="713" y="1413"/>
                  </a:cubicBezTo>
                  <a:cubicBezTo>
                    <a:pt x="713" y="1448"/>
                    <a:pt x="718" y="1482"/>
                    <a:pt x="727" y="1515"/>
                  </a:cubicBezTo>
                  <a:cubicBezTo>
                    <a:pt x="728" y="1525"/>
                    <a:pt x="729" y="1535"/>
                    <a:pt x="730" y="1545"/>
                  </a:cubicBezTo>
                  <a:cubicBezTo>
                    <a:pt x="733" y="1596"/>
                    <a:pt x="724" y="1647"/>
                    <a:pt x="733" y="1698"/>
                  </a:cubicBezTo>
                  <a:cubicBezTo>
                    <a:pt x="671" y="1599"/>
                    <a:pt x="610" y="1490"/>
                    <a:pt x="602" y="1372"/>
                  </a:cubicBezTo>
                  <a:cubicBezTo>
                    <a:pt x="602" y="1372"/>
                    <a:pt x="602" y="1370"/>
                    <a:pt x="602" y="1368"/>
                  </a:cubicBezTo>
                  <a:cubicBezTo>
                    <a:pt x="601" y="1310"/>
                    <a:pt x="604" y="1240"/>
                    <a:pt x="584" y="1184"/>
                  </a:cubicBezTo>
                  <a:cubicBezTo>
                    <a:pt x="582" y="1179"/>
                    <a:pt x="575" y="1183"/>
                    <a:pt x="576" y="1188"/>
                  </a:cubicBezTo>
                  <a:cubicBezTo>
                    <a:pt x="582" y="1208"/>
                    <a:pt x="584" y="1229"/>
                    <a:pt x="584" y="1250"/>
                  </a:cubicBezTo>
                  <a:cubicBezTo>
                    <a:pt x="584" y="1255"/>
                    <a:pt x="584" y="1259"/>
                    <a:pt x="584" y="1264"/>
                  </a:cubicBezTo>
                  <a:cubicBezTo>
                    <a:pt x="584" y="1305"/>
                    <a:pt x="587" y="1345"/>
                    <a:pt x="588" y="1386"/>
                  </a:cubicBezTo>
                  <a:cubicBezTo>
                    <a:pt x="588" y="1427"/>
                    <a:pt x="582" y="1477"/>
                    <a:pt x="586" y="1522"/>
                  </a:cubicBezTo>
                  <a:cubicBezTo>
                    <a:pt x="580" y="1507"/>
                    <a:pt x="576" y="1492"/>
                    <a:pt x="572" y="1479"/>
                  </a:cubicBezTo>
                  <a:cubicBezTo>
                    <a:pt x="564" y="1458"/>
                    <a:pt x="555" y="1437"/>
                    <a:pt x="545" y="1418"/>
                  </a:cubicBezTo>
                  <a:cubicBezTo>
                    <a:pt x="528" y="1382"/>
                    <a:pt x="528" y="1341"/>
                    <a:pt x="525" y="1303"/>
                  </a:cubicBezTo>
                  <a:cubicBezTo>
                    <a:pt x="525" y="1298"/>
                    <a:pt x="517" y="1299"/>
                    <a:pt x="517" y="1303"/>
                  </a:cubicBezTo>
                  <a:cubicBezTo>
                    <a:pt x="516" y="1307"/>
                    <a:pt x="517" y="1309"/>
                    <a:pt x="517" y="1312"/>
                  </a:cubicBezTo>
                  <a:cubicBezTo>
                    <a:pt x="515" y="1296"/>
                    <a:pt x="512" y="1279"/>
                    <a:pt x="510" y="1262"/>
                  </a:cubicBezTo>
                  <a:cubicBezTo>
                    <a:pt x="502" y="1192"/>
                    <a:pt x="498" y="1108"/>
                    <a:pt x="461" y="1046"/>
                  </a:cubicBezTo>
                  <a:lnTo>
                    <a:pt x="460" y="1046"/>
                  </a:lnTo>
                  <a:cubicBezTo>
                    <a:pt x="460" y="1045"/>
                    <a:pt x="460" y="1046"/>
                    <a:pt x="459" y="1045"/>
                  </a:cubicBezTo>
                  <a:cubicBezTo>
                    <a:pt x="458" y="1044"/>
                    <a:pt x="458" y="1044"/>
                    <a:pt x="458" y="1044"/>
                  </a:cubicBezTo>
                  <a:cubicBezTo>
                    <a:pt x="457" y="1044"/>
                    <a:pt x="457" y="1044"/>
                    <a:pt x="456" y="1045"/>
                  </a:cubicBezTo>
                  <a:cubicBezTo>
                    <a:pt x="455" y="1046"/>
                    <a:pt x="456" y="1045"/>
                    <a:pt x="455" y="1046"/>
                  </a:cubicBezTo>
                  <a:cubicBezTo>
                    <a:pt x="454" y="1047"/>
                    <a:pt x="454" y="1047"/>
                    <a:pt x="454" y="1048"/>
                  </a:cubicBezTo>
                  <a:cubicBezTo>
                    <a:pt x="454" y="1048"/>
                    <a:pt x="454" y="1049"/>
                    <a:pt x="455" y="1049"/>
                  </a:cubicBezTo>
                  <a:cubicBezTo>
                    <a:pt x="499" y="1135"/>
                    <a:pt x="491" y="1246"/>
                    <a:pt x="510" y="1339"/>
                  </a:cubicBezTo>
                  <a:cubicBezTo>
                    <a:pt x="512" y="1353"/>
                    <a:pt x="512" y="1368"/>
                    <a:pt x="512" y="1382"/>
                  </a:cubicBezTo>
                  <a:cubicBezTo>
                    <a:pt x="512" y="1392"/>
                    <a:pt x="512" y="1401"/>
                    <a:pt x="511" y="1411"/>
                  </a:cubicBezTo>
                  <a:cubicBezTo>
                    <a:pt x="511" y="1436"/>
                    <a:pt x="498" y="1456"/>
                    <a:pt x="497" y="1479"/>
                  </a:cubicBezTo>
                  <a:cubicBezTo>
                    <a:pt x="497" y="1486"/>
                    <a:pt x="496" y="1492"/>
                    <a:pt x="496" y="1498"/>
                  </a:cubicBezTo>
                  <a:cubicBezTo>
                    <a:pt x="496" y="1499"/>
                    <a:pt x="496" y="1501"/>
                    <a:pt x="496" y="1502"/>
                  </a:cubicBezTo>
                  <a:cubicBezTo>
                    <a:pt x="489" y="1481"/>
                    <a:pt x="494" y="1461"/>
                    <a:pt x="486" y="1440"/>
                  </a:cubicBezTo>
                  <a:cubicBezTo>
                    <a:pt x="485" y="1440"/>
                    <a:pt x="485" y="1440"/>
                    <a:pt x="485" y="1439"/>
                  </a:cubicBezTo>
                  <a:cubicBezTo>
                    <a:pt x="485" y="1439"/>
                    <a:pt x="485" y="1438"/>
                    <a:pt x="484" y="1438"/>
                  </a:cubicBezTo>
                  <a:cubicBezTo>
                    <a:pt x="480" y="1425"/>
                    <a:pt x="475" y="1413"/>
                    <a:pt x="472" y="1399"/>
                  </a:cubicBezTo>
                  <a:cubicBezTo>
                    <a:pt x="469" y="1381"/>
                    <a:pt x="465" y="1363"/>
                    <a:pt x="460" y="1345"/>
                  </a:cubicBezTo>
                  <a:cubicBezTo>
                    <a:pt x="454" y="1326"/>
                    <a:pt x="447" y="1308"/>
                    <a:pt x="437" y="1291"/>
                  </a:cubicBezTo>
                  <a:cubicBezTo>
                    <a:pt x="428" y="1275"/>
                    <a:pt x="417" y="1261"/>
                    <a:pt x="405" y="1248"/>
                  </a:cubicBezTo>
                  <a:cubicBezTo>
                    <a:pt x="403" y="1246"/>
                    <a:pt x="400" y="1248"/>
                    <a:pt x="402" y="1251"/>
                  </a:cubicBezTo>
                  <a:cubicBezTo>
                    <a:pt x="451" y="1311"/>
                    <a:pt x="447" y="1395"/>
                    <a:pt x="479" y="1462"/>
                  </a:cubicBezTo>
                  <a:cubicBezTo>
                    <a:pt x="479" y="1488"/>
                    <a:pt x="486" y="1513"/>
                    <a:pt x="498" y="1535"/>
                  </a:cubicBezTo>
                  <a:cubicBezTo>
                    <a:pt x="500" y="1540"/>
                    <a:pt x="507" y="1536"/>
                    <a:pt x="507" y="1531"/>
                  </a:cubicBezTo>
                  <a:cubicBezTo>
                    <a:pt x="504" y="1484"/>
                    <a:pt x="520" y="1439"/>
                    <a:pt x="522" y="1392"/>
                  </a:cubicBezTo>
                  <a:cubicBezTo>
                    <a:pt x="529" y="1420"/>
                    <a:pt x="539" y="1447"/>
                    <a:pt x="551" y="1473"/>
                  </a:cubicBezTo>
                  <a:cubicBezTo>
                    <a:pt x="564" y="1501"/>
                    <a:pt x="571" y="1543"/>
                    <a:pt x="596" y="1567"/>
                  </a:cubicBezTo>
                  <a:lnTo>
                    <a:pt x="596" y="1569"/>
                  </a:lnTo>
                  <a:lnTo>
                    <a:pt x="596" y="1570"/>
                  </a:lnTo>
                  <a:lnTo>
                    <a:pt x="597" y="1571"/>
                  </a:lnTo>
                  <a:cubicBezTo>
                    <a:pt x="598" y="1571"/>
                    <a:pt x="598" y="1571"/>
                    <a:pt x="599" y="1571"/>
                  </a:cubicBezTo>
                  <a:lnTo>
                    <a:pt x="600" y="1571"/>
                  </a:lnTo>
                  <a:cubicBezTo>
                    <a:pt x="617" y="1655"/>
                    <a:pt x="610" y="1744"/>
                    <a:pt x="611" y="1829"/>
                  </a:cubicBezTo>
                  <a:cubicBezTo>
                    <a:pt x="609" y="1850"/>
                    <a:pt x="606" y="1871"/>
                    <a:pt x="602" y="1891"/>
                  </a:cubicBezTo>
                  <a:cubicBezTo>
                    <a:pt x="601" y="1903"/>
                    <a:pt x="598" y="1916"/>
                    <a:pt x="595" y="1896"/>
                  </a:cubicBezTo>
                  <a:cubicBezTo>
                    <a:pt x="588" y="1850"/>
                    <a:pt x="563" y="1806"/>
                    <a:pt x="563" y="1760"/>
                  </a:cubicBezTo>
                  <a:cubicBezTo>
                    <a:pt x="563" y="1759"/>
                    <a:pt x="563" y="1759"/>
                    <a:pt x="563" y="1758"/>
                  </a:cubicBezTo>
                  <a:cubicBezTo>
                    <a:pt x="562" y="1757"/>
                    <a:pt x="562" y="1758"/>
                    <a:pt x="561" y="1757"/>
                  </a:cubicBezTo>
                  <a:cubicBezTo>
                    <a:pt x="560" y="1756"/>
                    <a:pt x="560" y="1756"/>
                    <a:pt x="560" y="1756"/>
                  </a:cubicBezTo>
                  <a:cubicBezTo>
                    <a:pt x="559" y="1756"/>
                    <a:pt x="559" y="1756"/>
                    <a:pt x="558" y="1757"/>
                  </a:cubicBezTo>
                  <a:cubicBezTo>
                    <a:pt x="557" y="1758"/>
                    <a:pt x="557" y="1757"/>
                    <a:pt x="557" y="1758"/>
                  </a:cubicBezTo>
                  <a:cubicBezTo>
                    <a:pt x="556" y="1759"/>
                    <a:pt x="556" y="1759"/>
                    <a:pt x="556" y="1760"/>
                  </a:cubicBezTo>
                  <a:cubicBezTo>
                    <a:pt x="556" y="1764"/>
                    <a:pt x="556" y="1768"/>
                    <a:pt x="556" y="1773"/>
                  </a:cubicBezTo>
                  <a:cubicBezTo>
                    <a:pt x="556" y="1777"/>
                    <a:pt x="556" y="1782"/>
                    <a:pt x="556" y="1786"/>
                  </a:cubicBezTo>
                  <a:cubicBezTo>
                    <a:pt x="542" y="1880"/>
                    <a:pt x="523" y="1973"/>
                    <a:pt x="511" y="2067"/>
                  </a:cubicBezTo>
                  <a:cubicBezTo>
                    <a:pt x="479" y="1973"/>
                    <a:pt x="475" y="1867"/>
                    <a:pt x="473" y="1770"/>
                  </a:cubicBezTo>
                  <a:cubicBezTo>
                    <a:pt x="473" y="1766"/>
                    <a:pt x="468" y="1767"/>
                    <a:pt x="468" y="1770"/>
                  </a:cubicBezTo>
                  <a:cubicBezTo>
                    <a:pt x="463" y="1880"/>
                    <a:pt x="461" y="1996"/>
                    <a:pt x="508" y="2099"/>
                  </a:cubicBezTo>
                  <a:cubicBezTo>
                    <a:pt x="510" y="2105"/>
                    <a:pt x="521" y="2107"/>
                    <a:pt x="522" y="2099"/>
                  </a:cubicBezTo>
                  <a:cubicBezTo>
                    <a:pt x="532" y="2003"/>
                    <a:pt x="556" y="1910"/>
                    <a:pt x="561" y="1813"/>
                  </a:cubicBezTo>
                  <a:cubicBezTo>
                    <a:pt x="565" y="1830"/>
                    <a:pt x="570" y="1848"/>
                    <a:pt x="575" y="1865"/>
                  </a:cubicBezTo>
                  <a:cubicBezTo>
                    <a:pt x="580" y="1886"/>
                    <a:pt x="579" y="1924"/>
                    <a:pt x="599" y="1937"/>
                  </a:cubicBezTo>
                  <a:cubicBezTo>
                    <a:pt x="600" y="1938"/>
                    <a:pt x="601" y="1938"/>
                    <a:pt x="602" y="1938"/>
                  </a:cubicBezTo>
                  <a:cubicBezTo>
                    <a:pt x="603" y="1938"/>
                    <a:pt x="604" y="1938"/>
                    <a:pt x="605" y="1937"/>
                  </a:cubicBezTo>
                  <a:cubicBezTo>
                    <a:pt x="616" y="1931"/>
                    <a:pt x="616" y="1916"/>
                    <a:pt x="615" y="1905"/>
                  </a:cubicBezTo>
                  <a:cubicBezTo>
                    <a:pt x="616" y="1889"/>
                    <a:pt x="619" y="1873"/>
                    <a:pt x="624" y="1859"/>
                  </a:cubicBezTo>
                  <a:cubicBezTo>
                    <a:pt x="627" y="1845"/>
                    <a:pt x="628" y="1832"/>
                    <a:pt x="628" y="1818"/>
                  </a:cubicBezTo>
                  <a:cubicBezTo>
                    <a:pt x="628" y="1811"/>
                    <a:pt x="628" y="1803"/>
                    <a:pt x="627" y="1796"/>
                  </a:cubicBezTo>
                  <a:cubicBezTo>
                    <a:pt x="627" y="1750"/>
                    <a:pt x="627" y="1704"/>
                    <a:pt x="627" y="1658"/>
                  </a:cubicBezTo>
                  <a:cubicBezTo>
                    <a:pt x="627" y="1623"/>
                    <a:pt x="629" y="1590"/>
                    <a:pt x="607" y="1560"/>
                  </a:cubicBezTo>
                  <a:cubicBezTo>
                    <a:pt x="607" y="1559"/>
                    <a:pt x="607" y="1559"/>
                    <a:pt x="606" y="1558"/>
                  </a:cubicBezTo>
                  <a:cubicBezTo>
                    <a:pt x="605" y="1557"/>
                    <a:pt x="604" y="1558"/>
                    <a:pt x="603" y="1558"/>
                  </a:cubicBezTo>
                  <a:lnTo>
                    <a:pt x="602" y="1558"/>
                  </a:lnTo>
                  <a:cubicBezTo>
                    <a:pt x="604" y="1526"/>
                    <a:pt x="604" y="1494"/>
                    <a:pt x="602" y="1462"/>
                  </a:cubicBezTo>
                  <a:cubicBezTo>
                    <a:pt x="610" y="1492"/>
                    <a:pt x="619" y="1520"/>
                    <a:pt x="631" y="1548"/>
                  </a:cubicBezTo>
                  <a:cubicBezTo>
                    <a:pt x="643" y="1580"/>
                    <a:pt x="660" y="1607"/>
                    <a:pt x="675" y="1637"/>
                  </a:cubicBezTo>
                  <a:cubicBezTo>
                    <a:pt x="678" y="1645"/>
                    <a:pt x="682" y="1653"/>
                    <a:pt x="687" y="1661"/>
                  </a:cubicBezTo>
                  <a:cubicBezTo>
                    <a:pt x="694" y="1673"/>
                    <a:pt x="702" y="1685"/>
                    <a:pt x="712" y="1696"/>
                  </a:cubicBezTo>
                  <a:cubicBezTo>
                    <a:pt x="758" y="1801"/>
                    <a:pt x="723" y="1918"/>
                    <a:pt x="713" y="2026"/>
                  </a:cubicBezTo>
                  <a:cubicBezTo>
                    <a:pt x="707" y="2045"/>
                    <a:pt x="702" y="2065"/>
                    <a:pt x="699" y="2085"/>
                  </a:cubicBezTo>
                  <a:cubicBezTo>
                    <a:pt x="690" y="2051"/>
                    <a:pt x="682" y="2018"/>
                    <a:pt x="675" y="1984"/>
                  </a:cubicBezTo>
                  <a:cubicBezTo>
                    <a:pt x="669" y="1962"/>
                    <a:pt x="665" y="1939"/>
                    <a:pt x="663" y="1916"/>
                  </a:cubicBezTo>
                  <a:cubicBezTo>
                    <a:pt x="661" y="1895"/>
                    <a:pt x="649" y="1880"/>
                    <a:pt x="650" y="1857"/>
                  </a:cubicBezTo>
                  <a:cubicBezTo>
                    <a:pt x="650" y="1854"/>
                    <a:pt x="645" y="1853"/>
                    <a:pt x="644" y="1857"/>
                  </a:cubicBezTo>
                  <a:cubicBezTo>
                    <a:pt x="644" y="1864"/>
                    <a:pt x="644" y="1870"/>
                    <a:pt x="644" y="1877"/>
                  </a:cubicBezTo>
                  <a:cubicBezTo>
                    <a:pt x="644" y="1899"/>
                    <a:pt x="646" y="1921"/>
                    <a:pt x="650" y="1942"/>
                  </a:cubicBezTo>
                  <a:cubicBezTo>
                    <a:pt x="660" y="1997"/>
                    <a:pt x="674" y="2051"/>
                    <a:pt x="692" y="2104"/>
                  </a:cubicBezTo>
                  <a:cubicBezTo>
                    <a:pt x="693" y="2108"/>
                    <a:pt x="698" y="2111"/>
                    <a:pt x="701" y="2107"/>
                  </a:cubicBezTo>
                  <a:cubicBezTo>
                    <a:pt x="719" y="2087"/>
                    <a:pt x="721" y="2053"/>
                    <a:pt x="725" y="2026"/>
                  </a:cubicBezTo>
                  <a:cubicBezTo>
                    <a:pt x="732" y="1982"/>
                    <a:pt x="737" y="1937"/>
                    <a:pt x="747" y="1893"/>
                  </a:cubicBezTo>
                  <a:cubicBezTo>
                    <a:pt x="755" y="1860"/>
                    <a:pt x="748" y="1818"/>
                    <a:pt x="747" y="1784"/>
                  </a:cubicBezTo>
                  <a:cubicBezTo>
                    <a:pt x="747" y="1783"/>
                    <a:pt x="747" y="1782"/>
                    <a:pt x="747" y="1781"/>
                  </a:cubicBezTo>
                  <a:cubicBezTo>
                    <a:pt x="747" y="1758"/>
                    <a:pt x="743" y="1736"/>
                    <a:pt x="736" y="1714"/>
                  </a:cubicBezTo>
                  <a:cubicBezTo>
                    <a:pt x="737" y="1713"/>
                    <a:pt x="737" y="1713"/>
                    <a:pt x="738" y="1712"/>
                  </a:cubicBezTo>
                  <a:cubicBezTo>
                    <a:pt x="738" y="1711"/>
                    <a:pt x="738" y="1711"/>
                    <a:pt x="738" y="1710"/>
                  </a:cubicBezTo>
                  <a:cubicBezTo>
                    <a:pt x="738" y="1709"/>
                    <a:pt x="738" y="1709"/>
                    <a:pt x="738" y="1708"/>
                  </a:cubicBezTo>
                  <a:lnTo>
                    <a:pt x="735" y="1704"/>
                  </a:lnTo>
                  <a:cubicBezTo>
                    <a:pt x="736" y="1704"/>
                    <a:pt x="736" y="1703"/>
                    <a:pt x="737" y="1703"/>
                  </a:cubicBezTo>
                  <a:lnTo>
                    <a:pt x="738" y="1702"/>
                  </a:lnTo>
                  <a:lnTo>
                    <a:pt x="738" y="1701"/>
                  </a:lnTo>
                  <a:cubicBezTo>
                    <a:pt x="743" y="1674"/>
                    <a:pt x="745" y="1647"/>
                    <a:pt x="745" y="1620"/>
                  </a:cubicBezTo>
                  <a:cubicBezTo>
                    <a:pt x="745" y="1605"/>
                    <a:pt x="744" y="1590"/>
                    <a:pt x="743" y="1575"/>
                  </a:cubicBezTo>
                  <a:cubicBezTo>
                    <a:pt x="747" y="1586"/>
                    <a:pt x="751" y="1597"/>
                    <a:pt x="755" y="1608"/>
                  </a:cubicBezTo>
                  <a:cubicBezTo>
                    <a:pt x="764" y="1630"/>
                    <a:pt x="774" y="1651"/>
                    <a:pt x="786" y="1672"/>
                  </a:cubicBezTo>
                  <a:cubicBezTo>
                    <a:pt x="785" y="1672"/>
                    <a:pt x="785" y="1672"/>
                    <a:pt x="784" y="1673"/>
                  </a:cubicBezTo>
                  <a:cubicBezTo>
                    <a:pt x="783" y="1674"/>
                    <a:pt x="784" y="1675"/>
                    <a:pt x="784" y="1676"/>
                  </a:cubicBezTo>
                  <a:lnTo>
                    <a:pt x="784" y="1677"/>
                  </a:lnTo>
                  <a:cubicBezTo>
                    <a:pt x="790" y="1742"/>
                    <a:pt x="808" y="1805"/>
                    <a:pt x="808" y="1871"/>
                  </a:cubicBezTo>
                  <a:cubicBezTo>
                    <a:pt x="806" y="1931"/>
                    <a:pt x="800" y="1991"/>
                    <a:pt x="789" y="2050"/>
                  </a:cubicBezTo>
                  <a:cubicBezTo>
                    <a:pt x="785" y="2074"/>
                    <a:pt x="769" y="2105"/>
                    <a:pt x="769" y="2128"/>
                  </a:cubicBezTo>
                  <a:cubicBezTo>
                    <a:pt x="769" y="2130"/>
                    <a:pt x="769" y="2131"/>
                    <a:pt x="769" y="2133"/>
                  </a:cubicBezTo>
                  <a:cubicBezTo>
                    <a:pt x="769" y="2142"/>
                    <a:pt x="769" y="2152"/>
                    <a:pt x="771" y="2161"/>
                  </a:cubicBezTo>
                  <a:cubicBezTo>
                    <a:pt x="769" y="2153"/>
                    <a:pt x="767" y="2144"/>
                    <a:pt x="766" y="2135"/>
                  </a:cubicBezTo>
                  <a:cubicBezTo>
                    <a:pt x="766" y="2086"/>
                    <a:pt x="750" y="2034"/>
                    <a:pt x="751" y="1986"/>
                  </a:cubicBezTo>
                  <a:cubicBezTo>
                    <a:pt x="751" y="1984"/>
                    <a:pt x="749" y="1984"/>
                    <a:pt x="749" y="1986"/>
                  </a:cubicBezTo>
                  <a:cubicBezTo>
                    <a:pt x="747" y="2005"/>
                    <a:pt x="753" y="2020"/>
                    <a:pt x="752" y="2039"/>
                  </a:cubicBezTo>
                  <a:cubicBezTo>
                    <a:pt x="750" y="2055"/>
                    <a:pt x="749" y="2071"/>
                    <a:pt x="749" y="2087"/>
                  </a:cubicBezTo>
                  <a:cubicBezTo>
                    <a:pt x="749" y="2092"/>
                    <a:pt x="749" y="2096"/>
                    <a:pt x="749" y="2101"/>
                  </a:cubicBezTo>
                  <a:cubicBezTo>
                    <a:pt x="752" y="2124"/>
                    <a:pt x="745" y="2171"/>
                    <a:pt x="772" y="2181"/>
                  </a:cubicBezTo>
                  <a:lnTo>
                    <a:pt x="773" y="2181"/>
                  </a:lnTo>
                  <a:cubicBezTo>
                    <a:pt x="774" y="2181"/>
                    <a:pt x="775" y="2182"/>
                    <a:pt x="776" y="2181"/>
                  </a:cubicBezTo>
                  <a:cubicBezTo>
                    <a:pt x="777" y="2180"/>
                    <a:pt x="776" y="2180"/>
                    <a:pt x="777" y="2179"/>
                  </a:cubicBezTo>
                  <a:cubicBezTo>
                    <a:pt x="777" y="2178"/>
                    <a:pt x="778" y="2178"/>
                    <a:pt x="778" y="2177"/>
                  </a:cubicBezTo>
                  <a:cubicBezTo>
                    <a:pt x="787" y="2098"/>
                    <a:pt x="812" y="2020"/>
                    <a:pt x="828" y="1943"/>
                  </a:cubicBezTo>
                  <a:cubicBezTo>
                    <a:pt x="831" y="1921"/>
                    <a:pt x="832" y="1899"/>
                    <a:pt x="832" y="1877"/>
                  </a:cubicBezTo>
                  <a:cubicBezTo>
                    <a:pt x="832" y="1851"/>
                    <a:pt x="830" y="1825"/>
                    <a:pt x="826" y="1799"/>
                  </a:cubicBezTo>
                  <a:cubicBezTo>
                    <a:pt x="824" y="1782"/>
                    <a:pt x="822" y="1763"/>
                    <a:pt x="819" y="1745"/>
                  </a:cubicBezTo>
                  <a:cubicBezTo>
                    <a:pt x="820" y="1745"/>
                    <a:pt x="820" y="1744"/>
                    <a:pt x="821" y="1744"/>
                  </a:cubicBezTo>
                  <a:cubicBezTo>
                    <a:pt x="822" y="1744"/>
                    <a:pt x="822" y="1743"/>
                    <a:pt x="823" y="1742"/>
                  </a:cubicBezTo>
                  <a:lnTo>
                    <a:pt x="823" y="1740"/>
                  </a:lnTo>
                  <a:cubicBezTo>
                    <a:pt x="825" y="1742"/>
                    <a:pt x="827" y="1744"/>
                    <a:pt x="830" y="1746"/>
                  </a:cubicBezTo>
                  <a:cubicBezTo>
                    <a:pt x="834" y="1748"/>
                    <a:pt x="838" y="1749"/>
                    <a:pt x="841" y="1750"/>
                  </a:cubicBezTo>
                  <a:cubicBezTo>
                    <a:pt x="842" y="1750"/>
                    <a:pt x="842" y="1750"/>
                    <a:pt x="842" y="1750"/>
                  </a:cubicBezTo>
                  <a:cubicBezTo>
                    <a:pt x="843" y="1750"/>
                    <a:pt x="844" y="1749"/>
                    <a:pt x="845" y="1749"/>
                  </a:cubicBezTo>
                  <a:cubicBezTo>
                    <a:pt x="846" y="1749"/>
                    <a:pt x="846" y="1748"/>
                    <a:pt x="847" y="1747"/>
                  </a:cubicBezTo>
                  <a:cubicBezTo>
                    <a:pt x="847" y="1746"/>
                    <a:pt x="847" y="1746"/>
                    <a:pt x="847" y="1745"/>
                  </a:cubicBezTo>
                  <a:cubicBezTo>
                    <a:pt x="847" y="1744"/>
                    <a:pt x="847" y="1743"/>
                    <a:pt x="847" y="1742"/>
                  </a:cubicBezTo>
                  <a:cubicBezTo>
                    <a:pt x="841" y="1735"/>
                    <a:pt x="836" y="1727"/>
                    <a:pt x="830" y="1719"/>
                  </a:cubicBezTo>
                  <a:cubicBezTo>
                    <a:pt x="838" y="1692"/>
                    <a:pt x="843" y="1664"/>
                    <a:pt x="846" y="1636"/>
                  </a:cubicBezTo>
                  <a:cubicBezTo>
                    <a:pt x="847" y="1614"/>
                    <a:pt x="848" y="1592"/>
                    <a:pt x="848" y="1571"/>
                  </a:cubicBezTo>
                  <a:cubicBezTo>
                    <a:pt x="848" y="1537"/>
                    <a:pt x="846" y="1503"/>
                    <a:pt x="842" y="1469"/>
                  </a:cubicBezTo>
                  <a:cubicBezTo>
                    <a:pt x="842" y="1469"/>
                    <a:pt x="842" y="1468"/>
                    <a:pt x="841" y="1467"/>
                  </a:cubicBezTo>
                  <a:lnTo>
                    <a:pt x="840" y="1466"/>
                  </a:lnTo>
                  <a:cubicBezTo>
                    <a:pt x="839" y="1465"/>
                    <a:pt x="838" y="1465"/>
                    <a:pt x="837" y="1465"/>
                  </a:cubicBezTo>
                  <a:cubicBezTo>
                    <a:pt x="835" y="1424"/>
                    <a:pt x="825" y="1382"/>
                    <a:pt x="821" y="1341"/>
                  </a:cubicBezTo>
                  <a:cubicBezTo>
                    <a:pt x="818" y="1315"/>
                    <a:pt x="814" y="1289"/>
                    <a:pt x="809" y="1263"/>
                  </a:cubicBezTo>
                  <a:cubicBezTo>
                    <a:pt x="810" y="1264"/>
                    <a:pt x="810" y="1265"/>
                    <a:pt x="810" y="1265"/>
                  </a:cubicBezTo>
                  <a:cubicBezTo>
                    <a:pt x="843" y="1321"/>
                    <a:pt x="867" y="1382"/>
                    <a:pt x="882" y="1445"/>
                  </a:cubicBezTo>
                  <a:cubicBezTo>
                    <a:pt x="906" y="1538"/>
                    <a:pt x="890" y="1640"/>
                    <a:pt x="897" y="1735"/>
                  </a:cubicBezTo>
                  <a:cubicBezTo>
                    <a:pt x="897" y="1739"/>
                    <a:pt x="905" y="1740"/>
                    <a:pt x="905" y="1735"/>
                  </a:cubicBezTo>
                  <a:cubicBezTo>
                    <a:pt x="909" y="1687"/>
                    <a:pt x="909" y="1638"/>
                    <a:pt x="910" y="1589"/>
                  </a:cubicBezTo>
                  <a:cubicBezTo>
                    <a:pt x="910" y="1587"/>
                    <a:pt x="910" y="1585"/>
                    <a:pt x="910" y="1584"/>
                  </a:cubicBezTo>
                  <a:cubicBezTo>
                    <a:pt x="920" y="1621"/>
                    <a:pt x="926" y="1659"/>
                    <a:pt x="926" y="1698"/>
                  </a:cubicBezTo>
                  <a:cubicBezTo>
                    <a:pt x="926" y="1699"/>
                    <a:pt x="926" y="1700"/>
                    <a:pt x="926" y="1701"/>
                  </a:cubicBezTo>
                  <a:cubicBezTo>
                    <a:pt x="926" y="1746"/>
                    <a:pt x="923" y="1790"/>
                    <a:pt x="921" y="1834"/>
                  </a:cubicBezTo>
                  <a:cubicBezTo>
                    <a:pt x="916" y="1880"/>
                    <a:pt x="908" y="1925"/>
                    <a:pt x="896" y="1969"/>
                  </a:cubicBezTo>
                  <a:cubicBezTo>
                    <a:pt x="887" y="2006"/>
                    <a:pt x="883" y="2046"/>
                    <a:pt x="871" y="2082"/>
                  </a:cubicBezTo>
                  <a:cubicBezTo>
                    <a:pt x="870" y="2087"/>
                    <a:pt x="877" y="2090"/>
                    <a:pt x="880" y="2087"/>
                  </a:cubicBezTo>
                  <a:cubicBezTo>
                    <a:pt x="899" y="2062"/>
                    <a:pt x="903" y="2022"/>
                    <a:pt x="910" y="1992"/>
                  </a:cubicBezTo>
                  <a:cubicBezTo>
                    <a:pt x="917" y="1961"/>
                    <a:pt x="924" y="1936"/>
                    <a:pt x="928" y="1908"/>
                  </a:cubicBezTo>
                  <a:cubicBezTo>
                    <a:pt x="934" y="1889"/>
                    <a:pt x="938" y="1871"/>
                    <a:pt x="940" y="1852"/>
                  </a:cubicBezTo>
                  <a:cubicBezTo>
                    <a:pt x="940" y="1818"/>
                    <a:pt x="943" y="1782"/>
                    <a:pt x="945" y="1746"/>
                  </a:cubicBezTo>
                  <a:cubicBezTo>
                    <a:pt x="945" y="1749"/>
                    <a:pt x="945" y="1752"/>
                    <a:pt x="945" y="1755"/>
                  </a:cubicBezTo>
                  <a:cubicBezTo>
                    <a:pt x="945" y="1756"/>
                    <a:pt x="945" y="1756"/>
                    <a:pt x="945" y="1757"/>
                  </a:cubicBezTo>
                  <a:cubicBezTo>
                    <a:pt x="945" y="1759"/>
                    <a:pt x="945" y="1761"/>
                    <a:pt x="946" y="1762"/>
                  </a:cubicBezTo>
                  <a:cubicBezTo>
                    <a:pt x="947" y="1763"/>
                    <a:pt x="947" y="1764"/>
                    <a:pt x="948" y="1765"/>
                  </a:cubicBezTo>
                  <a:cubicBezTo>
                    <a:pt x="949" y="1793"/>
                    <a:pt x="953" y="1822"/>
                    <a:pt x="959" y="1849"/>
                  </a:cubicBezTo>
                  <a:cubicBezTo>
                    <a:pt x="976" y="1908"/>
                    <a:pt x="961" y="1980"/>
                    <a:pt x="964" y="2040"/>
                  </a:cubicBezTo>
                  <a:cubicBezTo>
                    <a:pt x="966" y="2088"/>
                    <a:pt x="950" y="2140"/>
                    <a:pt x="944" y="2187"/>
                  </a:cubicBezTo>
                  <a:cubicBezTo>
                    <a:pt x="941" y="2215"/>
                    <a:pt x="924" y="2320"/>
                    <a:pt x="890" y="2326"/>
                  </a:cubicBezTo>
                  <a:cubicBezTo>
                    <a:pt x="899" y="2292"/>
                    <a:pt x="904" y="2257"/>
                    <a:pt x="904" y="2221"/>
                  </a:cubicBezTo>
                  <a:cubicBezTo>
                    <a:pt x="904" y="2201"/>
                    <a:pt x="902" y="2182"/>
                    <a:pt x="899" y="2162"/>
                  </a:cubicBezTo>
                  <a:cubicBezTo>
                    <a:pt x="899" y="2161"/>
                    <a:pt x="900" y="2160"/>
                    <a:pt x="899" y="2159"/>
                  </a:cubicBezTo>
                  <a:cubicBezTo>
                    <a:pt x="898" y="2158"/>
                    <a:pt x="898" y="2158"/>
                    <a:pt x="897" y="2158"/>
                  </a:cubicBezTo>
                  <a:cubicBezTo>
                    <a:pt x="896" y="2157"/>
                    <a:pt x="895" y="2157"/>
                    <a:pt x="894" y="2157"/>
                  </a:cubicBezTo>
                  <a:cubicBezTo>
                    <a:pt x="894" y="2157"/>
                    <a:pt x="893" y="2157"/>
                    <a:pt x="892" y="2158"/>
                  </a:cubicBezTo>
                  <a:cubicBezTo>
                    <a:pt x="891" y="2158"/>
                    <a:pt x="891" y="2158"/>
                    <a:pt x="890" y="2159"/>
                  </a:cubicBezTo>
                  <a:cubicBezTo>
                    <a:pt x="889" y="2160"/>
                    <a:pt x="890" y="2161"/>
                    <a:pt x="890" y="2162"/>
                  </a:cubicBezTo>
                  <a:cubicBezTo>
                    <a:pt x="882" y="2207"/>
                    <a:pt x="877" y="2252"/>
                    <a:pt x="875" y="2298"/>
                  </a:cubicBezTo>
                  <a:cubicBezTo>
                    <a:pt x="872" y="2349"/>
                    <a:pt x="861" y="2399"/>
                    <a:pt x="843" y="2447"/>
                  </a:cubicBezTo>
                  <a:cubicBezTo>
                    <a:pt x="827" y="2393"/>
                    <a:pt x="818" y="2337"/>
                    <a:pt x="815" y="2280"/>
                  </a:cubicBezTo>
                  <a:lnTo>
                    <a:pt x="815" y="2279"/>
                  </a:lnTo>
                  <a:cubicBezTo>
                    <a:pt x="814" y="2278"/>
                    <a:pt x="814" y="2278"/>
                    <a:pt x="813" y="2277"/>
                  </a:cubicBezTo>
                  <a:lnTo>
                    <a:pt x="812" y="2277"/>
                  </a:lnTo>
                  <a:cubicBezTo>
                    <a:pt x="811" y="2274"/>
                    <a:pt x="811" y="2270"/>
                    <a:pt x="811" y="2267"/>
                  </a:cubicBezTo>
                  <a:cubicBezTo>
                    <a:pt x="811" y="2263"/>
                    <a:pt x="811" y="2260"/>
                    <a:pt x="812" y="2256"/>
                  </a:cubicBezTo>
                  <a:cubicBezTo>
                    <a:pt x="815" y="2229"/>
                    <a:pt x="822" y="2202"/>
                    <a:pt x="826" y="2174"/>
                  </a:cubicBezTo>
                  <a:cubicBezTo>
                    <a:pt x="830" y="2152"/>
                    <a:pt x="832" y="2129"/>
                    <a:pt x="832" y="2106"/>
                  </a:cubicBezTo>
                  <a:cubicBezTo>
                    <a:pt x="832" y="2090"/>
                    <a:pt x="831" y="2075"/>
                    <a:pt x="829" y="2059"/>
                  </a:cubicBezTo>
                  <a:cubicBezTo>
                    <a:pt x="829" y="2058"/>
                    <a:pt x="829" y="2058"/>
                    <a:pt x="829" y="2058"/>
                  </a:cubicBezTo>
                  <a:cubicBezTo>
                    <a:pt x="828" y="2057"/>
                    <a:pt x="828" y="2056"/>
                    <a:pt x="827" y="2056"/>
                  </a:cubicBezTo>
                  <a:cubicBezTo>
                    <a:pt x="826" y="2056"/>
                    <a:pt x="826" y="2056"/>
                    <a:pt x="825" y="2056"/>
                  </a:cubicBezTo>
                  <a:cubicBezTo>
                    <a:pt x="824" y="2056"/>
                    <a:pt x="823" y="2056"/>
                    <a:pt x="823" y="2056"/>
                  </a:cubicBezTo>
                  <a:cubicBezTo>
                    <a:pt x="822" y="2056"/>
                    <a:pt x="821" y="2057"/>
                    <a:pt x="821" y="2058"/>
                  </a:cubicBezTo>
                  <a:lnTo>
                    <a:pt x="821" y="2059"/>
                  </a:lnTo>
                  <a:cubicBezTo>
                    <a:pt x="804" y="2143"/>
                    <a:pt x="797" y="2229"/>
                    <a:pt x="789" y="2315"/>
                  </a:cubicBezTo>
                  <a:cubicBezTo>
                    <a:pt x="785" y="2364"/>
                    <a:pt x="765" y="2408"/>
                    <a:pt x="753" y="2456"/>
                  </a:cubicBezTo>
                  <a:cubicBezTo>
                    <a:pt x="746" y="2484"/>
                    <a:pt x="741" y="2514"/>
                    <a:pt x="733" y="2542"/>
                  </a:cubicBezTo>
                  <a:cubicBezTo>
                    <a:pt x="730" y="2526"/>
                    <a:pt x="729" y="2509"/>
                    <a:pt x="729" y="2492"/>
                  </a:cubicBezTo>
                  <a:cubicBezTo>
                    <a:pt x="729" y="2487"/>
                    <a:pt x="729" y="2483"/>
                    <a:pt x="729" y="2478"/>
                  </a:cubicBezTo>
                  <a:cubicBezTo>
                    <a:pt x="731" y="2439"/>
                    <a:pt x="729" y="2398"/>
                    <a:pt x="729" y="2359"/>
                  </a:cubicBezTo>
                  <a:cubicBezTo>
                    <a:pt x="728" y="2346"/>
                    <a:pt x="728" y="2333"/>
                    <a:pt x="728" y="2320"/>
                  </a:cubicBezTo>
                  <a:cubicBezTo>
                    <a:pt x="728" y="2289"/>
                    <a:pt x="730" y="2258"/>
                    <a:pt x="736" y="2227"/>
                  </a:cubicBezTo>
                  <a:cubicBezTo>
                    <a:pt x="739" y="2215"/>
                    <a:pt x="741" y="2202"/>
                    <a:pt x="741" y="2189"/>
                  </a:cubicBezTo>
                  <a:cubicBezTo>
                    <a:pt x="741" y="2182"/>
                    <a:pt x="740" y="2175"/>
                    <a:pt x="739" y="2168"/>
                  </a:cubicBezTo>
                  <a:cubicBezTo>
                    <a:pt x="738" y="2167"/>
                    <a:pt x="738" y="2167"/>
                    <a:pt x="737" y="2166"/>
                  </a:cubicBezTo>
                  <a:lnTo>
                    <a:pt x="736" y="2166"/>
                  </a:lnTo>
                  <a:cubicBezTo>
                    <a:pt x="735" y="2166"/>
                    <a:pt x="734" y="2166"/>
                    <a:pt x="734" y="2166"/>
                  </a:cubicBezTo>
                  <a:cubicBezTo>
                    <a:pt x="733" y="2167"/>
                    <a:pt x="734" y="2167"/>
                    <a:pt x="733" y="2168"/>
                  </a:cubicBezTo>
                  <a:cubicBezTo>
                    <a:pt x="732" y="2169"/>
                    <a:pt x="732" y="2168"/>
                    <a:pt x="732" y="2168"/>
                  </a:cubicBezTo>
                  <a:cubicBezTo>
                    <a:pt x="729" y="2198"/>
                    <a:pt x="719" y="2227"/>
                    <a:pt x="714" y="2256"/>
                  </a:cubicBezTo>
                  <a:cubicBezTo>
                    <a:pt x="706" y="2300"/>
                    <a:pt x="713" y="2348"/>
                    <a:pt x="713" y="2393"/>
                  </a:cubicBezTo>
                  <a:cubicBezTo>
                    <a:pt x="713" y="2429"/>
                    <a:pt x="706" y="2474"/>
                    <a:pt x="713" y="2509"/>
                  </a:cubicBezTo>
                  <a:cubicBezTo>
                    <a:pt x="714" y="2526"/>
                    <a:pt x="717" y="2543"/>
                    <a:pt x="721" y="2559"/>
                  </a:cubicBezTo>
                  <a:cubicBezTo>
                    <a:pt x="717" y="2595"/>
                    <a:pt x="711" y="2631"/>
                    <a:pt x="702" y="2666"/>
                  </a:cubicBezTo>
                  <a:cubicBezTo>
                    <a:pt x="696" y="2692"/>
                    <a:pt x="687" y="2716"/>
                    <a:pt x="674" y="2739"/>
                  </a:cubicBezTo>
                  <a:cubicBezTo>
                    <a:pt x="669" y="2752"/>
                    <a:pt x="664" y="2765"/>
                    <a:pt x="660" y="2778"/>
                  </a:cubicBezTo>
                  <a:cubicBezTo>
                    <a:pt x="659" y="2773"/>
                    <a:pt x="657" y="2768"/>
                    <a:pt x="655" y="2763"/>
                  </a:cubicBezTo>
                  <a:cubicBezTo>
                    <a:pt x="644" y="2731"/>
                    <a:pt x="638" y="2697"/>
                    <a:pt x="638" y="2662"/>
                  </a:cubicBezTo>
                  <a:cubicBezTo>
                    <a:pt x="634" y="2611"/>
                    <a:pt x="634" y="2559"/>
                    <a:pt x="632" y="2508"/>
                  </a:cubicBezTo>
                  <a:cubicBezTo>
                    <a:pt x="632" y="2507"/>
                    <a:pt x="631" y="2506"/>
                    <a:pt x="631" y="2505"/>
                  </a:cubicBezTo>
                  <a:cubicBezTo>
                    <a:pt x="631" y="2505"/>
                    <a:pt x="630" y="2505"/>
                    <a:pt x="629" y="2504"/>
                  </a:cubicBezTo>
                  <a:cubicBezTo>
                    <a:pt x="628" y="2503"/>
                    <a:pt x="628" y="2503"/>
                    <a:pt x="627" y="2503"/>
                  </a:cubicBezTo>
                  <a:cubicBezTo>
                    <a:pt x="626" y="2503"/>
                    <a:pt x="626" y="2503"/>
                    <a:pt x="625" y="2504"/>
                  </a:cubicBezTo>
                  <a:cubicBezTo>
                    <a:pt x="624" y="2505"/>
                    <a:pt x="623" y="2505"/>
                    <a:pt x="623" y="2505"/>
                  </a:cubicBezTo>
                  <a:cubicBezTo>
                    <a:pt x="622" y="2506"/>
                    <a:pt x="622" y="2507"/>
                    <a:pt x="622" y="2508"/>
                  </a:cubicBezTo>
                  <a:cubicBezTo>
                    <a:pt x="617" y="2611"/>
                    <a:pt x="605" y="2716"/>
                    <a:pt x="656" y="2810"/>
                  </a:cubicBezTo>
                  <a:cubicBezTo>
                    <a:pt x="659" y="2815"/>
                    <a:pt x="668" y="2813"/>
                    <a:pt x="667" y="2807"/>
                  </a:cubicBezTo>
                  <a:cubicBezTo>
                    <a:pt x="667" y="2805"/>
                    <a:pt x="667" y="2804"/>
                    <a:pt x="667" y="2802"/>
                  </a:cubicBezTo>
                  <a:cubicBezTo>
                    <a:pt x="668" y="2802"/>
                    <a:pt x="668" y="2801"/>
                    <a:pt x="668" y="2801"/>
                  </a:cubicBezTo>
                  <a:cubicBezTo>
                    <a:pt x="668" y="2800"/>
                    <a:pt x="669" y="2800"/>
                    <a:pt x="669" y="2799"/>
                  </a:cubicBezTo>
                  <a:cubicBezTo>
                    <a:pt x="683" y="2749"/>
                    <a:pt x="708" y="2706"/>
                    <a:pt x="720" y="2653"/>
                  </a:cubicBezTo>
                  <a:cubicBezTo>
                    <a:pt x="726" y="2626"/>
                    <a:pt x="729" y="2598"/>
                    <a:pt x="729" y="2570"/>
                  </a:cubicBezTo>
                  <a:lnTo>
                    <a:pt x="730" y="2571"/>
                  </a:lnTo>
                  <a:cubicBezTo>
                    <a:pt x="731" y="2571"/>
                    <a:pt x="732" y="2572"/>
                    <a:pt x="734" y="2572"/>
                  </a:cubicBezTo>
                  <a:cubicBezTo>
                    <a:pt x="735" y="2572"/>
                    <a:pt x="736" y="2571"/>
                    <a:pt x="737" y="2571"/>
                  </a:cubicBezTo>
                  <a:cubicBezTo>
                    <a:pt x="738" y="2570"/>
                    <a:pt x="739" y="2570"/>
                    <a:pt x="740" y="2569"/>
                  </a:cubicBezTo>
                  <a:cubicBezTo>
                    <a:pt x="730" y="2608"/>
                    <a:pt x="723" y="2650"/>
                    <a:pt x="741" y="2689"/>
                  </a:cubicBezTo>
                  <a:cubicBezTo>
                    <a:pt x="751" y="2708"/>
                    <a:pt x="764" y="2715"/>
                    <a:pt x="779" y="2699"/>
                  </a:cubicBezTo>
                  <a:cubicBezTo>
                    <a:pt x="811" y="2663"/>
                    <a:pt x="822" y="2623"/>
                    <a:pt x="840" y="2581"/>
                  </a:cubicBezTo>
                  <a:cubicBezTo>
                    <a:pt x="836" y="2600"/>
                    <a:pt x="831" y="2635"/>
                    <a:pt x="852" y="2643"/>
                  </a:cubicBezTo>
                  <a:lnTo>
                    <a:pt x="853" y="2643"/>
                  </a:lnTo>
                  <a:cubicBezTo>
                    <a:pt x="854" y="2643"/>
                    <a:pt x="855" y="2643"/>
                    <a:pt x="855" y="2643"/>
                  </a:cubicBezTo>
                  <a:cubicBezTo>
                    <a:pt x="856" y="2642"/>
                    <a:pt x="856" y="2642"/>
                    <a:pt x="857" y="2642"/>
                  </a:cubicBezTo>
                  <a:cubicBezTo>
                    <a:pt x="869" y="2626"/>
                    <a:pt x="888" y="2616"/>
                    <a:pt x="901" y="2600"/>
                  </a:cubicBezTo>
                  <a:cubicBezTo>
                    <a:pt x="907" y="2590"/>
                    <a:pt x="914" y="2581"/>
                    <a:pt x="920" y="2571"/>
                  </a:cubicBezTo>
                  <a:cubicBezTo>
                    <a:pt x="932" y="2550"/>
                    <a:pt x="941" y="2527"/>
                    <a:pt x="948" y="2504"/>
                  </a:cubicBezTo>
                  <a:cubicBezTo>
                    <a:pt x="955" y="2484"/>
                    <a:pt x="960" y="2462"/>
                    <a:pt x="966" y="2440"/>
                  </a:cubicBezTo>
                  <a:cubicBezTo>
                    <a:pt x="966" y="2441"/>
                    <a:pt x="967" y="2441"/>
                    <a:pt x="968" y="2442"/>
                  </a:cubicBezTo>
                  <a:cubicBezTo>
                    <a:pt x="969" y="2442"/>
                    <a:pt x="970" y="2443"/>
                    <a:pt x="971" y="2443"/>
                  </a:cubicBezTo>
                  <a:cubicBezTo>
                    <a:pt x="972" y="2443"/>
                    <a:pt x="973" y="2442"/>
                    <a:pt x="974" y="2442"/>
                  </a:cubicBezTo>
                  <a:cubicBezTo>
                    <a:pt x="975" y="2441"/>
                    <a:pt x="976" y="2441"/>
                    <a:pt x="977" y="2440"/>
                  </a:cubicBezTo>
                  <a:cubicBezTo>
                    <a:pt x="977" y="2439"/>
                    <a:pt x="977" y="2439"/>
                    <a:pt x="977" y="2438"/>
                  </a:cubicBezTo>
                  <a:cubicBezTo>
                    <a:pt x="990" y="2394"/>
                    <a:pt x="1026" y="2364"/>
                    <a:pt x="1034" y="2316"/>
                  </a:cubicBezTo>
                  <a:cubicBezTo>
                    <a:pt x="1034" y="2312"/>
                    <a:pt x="1035" y="2308"/>
                    <a:pt x="1036" y="2304"/>
                  </a:cubicBezTo>
                  <a:lnTo>
                    <a:pt x="1040" y="2304"/>
                  </a:lnTo>
                  <a:cubicBezTo>
                    <a:pt x="1041" y="2304"/>
                    <a:pt x="1041" y="2303"/>
                    <a:pt x="1041" y="2303"/>
                  </a:cubicBezTo>
                  <a:cubicBezTo>
                    <a:pt x="1042" y="2303"/>
                    <a:pt x="1043" y="2302"/>
                    <a:pt x="1043" y="2302"/>
                  </a:cubicBezTo>
                  <a:cubicBezTo>
                    <a:pt x="1043" y="2301"/>
                    <a:pt x="1043" y="2301"/>
                    <a:pt x="1044" y="2300"/>
                  </a:cubicBezTo>
                  <a:cubicBezTo>
                    <a:pt x="1055" y="2269"/>
                    <a:pt x="1070" y="2234"/>
                    <a:pt x="1081" y="2199"/>
                  </a:cubicBezTo>
                  <a:lnTo>
                    <a:pt x="1082" y="2200"/>
                  </a:lnTo>
                  <a:cubicBezTo>
                    <a:pt x="1083" y="2200"/>
                    <a:pt x="1083" y="2201"/>
                    <a:pt x="1084" y="2201"/>
                  </a:cubicBezTo>
                  <a:cubicBezTo>
                    <a:pt x="1085" y="2201"/>
                    <a:pt x="1085" y="2200"/>
                    <a:pt x="1086" y="2200"/>
                  </a:cubicBezTo>
                  <a:cubicBezTo>
                    <a:pt x="1087" y="2200"/>
                    <a:pt x="1087" y="2199"/>
                    <a:pt x="1088" y="2199"/>
                  </a:cubicBezTo>
                  <a:cubicBezTo>
                    <a:pt x="1090" y="2195"/>
                    <a:pt x="1093" y="2191"/>
                    <a:pt x="1095" y="2186"/>
                  </a:cubicBezTo>
                  <a:cubicBezTo>
                    <a:pt x="1108" y="2164"/>
                    <a:pt x="1118" y="2139"/>
                    <a:pt x="1123" y="2114"/>
                  </a:cubicBezTo>
                  <a:cubicBezTo>
                    <a:pt x="1125" y="2110"/>
                    <a:pt x="1126" y="2107"/>
                    <a:pt x="1127" y="2104"/>
                  </a:cubicBezTo>
                  <a:cubicBezTo>
                    <a:pt x="1128" y="2100"/>
                    <a:pt x="1129" y="2096"/>
                    <a:pt x="1131" y="2093"/>
                  </a:cubicBezTo>
                  <a:cubicBezTo>
                    <a:pt x="1140" y="2074"/>
                    <a:pt x="1146" y="2054"/>
                    <a:pt x="1149" y="2034"/>
                  </a:cubicBezTo>
                  <a:cubicBezTo>
                    <a:pt x="1150" y="2031"/>
                    <a:pt x="1151" y="2028"/>
                    <a:pt x="1152" y="2026"/>
                  </a:cubicBezTo>
                  <a:lnTo>
                    <a:pt x="1155" y="2021"/>
                  </a:lnTo>
                  <a:cubicBezTo>
                    <a:pt x="1157" y="2014"/>
                    <a:pt x="1159" y="2007"/>
                    <a:pt x="1159" y="1999"/>
                  </a:cubicBezTo>
                  <a:cubicBezTo>
                    <a:pt x="1159" y="1997"/>
                    <a:pt x="1159" y="1995"/>
                    <a:pt x="1158" y="1993"/>
                  </a:cubicBezTo>
                  <a:cubicBezTo>
                    <a:pt x="1165" y="2003"/>
                    <a:pt x="1172" y="2013"/>
                    <a:pt x="1179" y="2021"/>
                  </a:cubicBezTo>
                  <a:cubicBezTo>
                    <a:pt x="1180" y="2021"/>
                    <a:pt x="1180" y="2021"/>
                    <a:pt x="1180" y="2021"/>
                  </a:cubicBezTo>
                  <a:lnTo>
                    <a:pt x="1181" y="2021"/>
                  </a:lnTo>
                  <a:cubicBezTo>
                    <a:pt x="1187" y="2055"/>
                    <a:pt x="1200" y="2088"/>
                    <a:pt x="1217" y="2117"/>
                  </a:cubicBezTo>
                  <a:cubicBezTo>
                    <a:pt x="1222" y="2126"/>
                    <a:pt x="1227" y="2134"/>
                    <a:pt x="1233" y="2142"/>
                  </a:cubicBezTo>
                  <a:cubicBezTo>
                    <a:pt x="1237" y="2147"/>
                    <a:pt x="1243" y="2142"/>
                    <a:pt x="1243" y="2137"/>
                  </a:cubicBezTo>
                  <a:cubicBezTo>
                    <a:pt x="1241" y="2117"/>
                    <a:pt x="1240" y="2096"/>
                    <a:pt x="1240" y="2075"/>
                  </a:cubicBezTo>
                  <a:cubicBezTo>
                    <a:pt x="1240" y="2054"/>
                    <a:pt x="1241" y="2033"/>
                    <a:pt x="1243" y="2013"/>
                  </a:cubicBezTo>
                  <a:cubicBezTo>
                    <a:pt x="1244" y="1992"/>
                    <a:pt x="1241" y="2011"/>
                    <a:pt x="1241" y="2013"/>
                  </a:cubicBezTo>
                  <a:cubicBezTo>
                    <a:pt x="1236" y="2046"/>
                    <a:pt x="1233" y="2080"/>
                    <a:pt x="1232" y="2114"/>
                  </a:cubicBezTo>
                  <a:cubicBezTo>
                    <a:pt x="1167" y="1960"/>
                    <a:pt x="1179" y="1788"/>
                    <a:pt x="1176" y="1625"/>
                  </a:cubicBezTo>
                  <a:cubicBezTo>
                    <a:pt x="1176" y="1621"/>
                    <a:pt x="1170" y="1620"/>
                    <a:pt x="1170" y="1625"/>
                  </a:cubicBezTo>
                  <a:cubicBezTo>
                    <a:pt x="1168" y="1729"/>
                    <a:pt x="1158" y="1838"/>
                    <a:pt x="1168" y="1942"/>
                  </a:cubicBezTo>
                  <a:cubicBezTo>
                    <a:pt x="1170" y="1957"/>
                    <a:pt x="1172" y="1973"/>
                    <a:pt x="1175" y="1990"/>
                  </a:cubicBezTo>
                  <a:cubicBezTo>
                    <a:pt x="1159" y="1953"/>
                    <a:pt x="1141" y="1917"/>
                    <a:pt x="1124" y="1881"/>
                  </a:cubicBezTo>
                  <a:cubicBezTo>
                    <a:pt x="1094" y="1820"/>
                    <a:pt x="1089" y="1760"/>
                    <a:pt x="1088" y="1694"/>
                  </a:cubicBezTo>
                  <a:cubicBezTo>
                    <a:pt x="1088" y="1677"/>
                    <a:pt x="1093" y="1660"/>
                    <a:pt x="1091" y="1643"/>
                  </a:cubicBezTo>
                  <a:cubicBezTo>
                    <a:pt x="1091" y="1631"/>
                    <a:pt x="1097" y="1620"/>
                    <a:pt x="1096" y="1610"/>
                  </a:cubicBezTo>
                  <a:cubicBezTo>
                    <a:pt x="1097" y="1560"/>
                    <a:pt x="1102" y="1511"/>
                    <a:pt x="1111" y="1463"/>
                  </a:cubicBezTo>
                  <a:cubicBezTo>
                    <a:pt x="1111" y="1461"/>
                    <a:pt x="1108" y="1460"/>
                    <a:pt x="1107" y="1463"/>
                  </a:cubicBezTo>
                  <a:cubicBezTo>
                    <a:pt x="1091" y="1546"/>
                    <a:pt x="1081" y="1630"/>
                    <a:pt x="1079" y="1715"/>
                  </a:cubicBezTo>
                  <a:cubicBezTo>
                    <a:pt x="1079" y="1728"/>
                    <a:pt x="1079" y="1741"/>
                    <a:pt x="1079" y="1754"/>
                  </a:cubicBezTo>
                  <a:cubicBezTo>
                    <a:pt x="1077" y="1740"/>
                    <a:pt x="1075" y="1727"/>
                    <a:pt x="1072" y="1715"/>
                  </a:cubicBezTo>
                  <a:lnTo>
                    <a:pt x="1071" y="1709"/>
                  </a:lnTo>
                  <a:lnTo>
                    <a:pt x="1071" y="1707"/>
                  </a:lnTo>
                  <a:cubicBezTo>
                    <a:pt x="1071" y="1706"/>
                    <a:pt x="1070" y="1705"/>
                    <a:pt x="1070" y="1703"/>
                  </a:cubicBezTo>
                  <a:cubicBezTo>
                    <a:pt x="1058" y="1656"/>
                    <a:pt x="1051" y="1607"/>
                    <a:pt x="1050" y="1559"/>
                  </a:cubicBezTo>
                  <a:cubicBezTo>
                    <a:pt x="1049" y="1467"/>
                    <a:pt x="1049" y="1373"/>
                    <a:pt x="1077" y="1286"/>
                  </a:cubicBezTo>
                  <a:cubicBezTo>
                    <a:pt x="1078" y="1281"/>
                    <a:pt x="1071" y="1278"/>
                    <a:pt x="1069" y="1282"/>
                  </a:cubicBezTo>
                  <a:cubicBezTo>
                    <a:pt x="1038" y="1372"/>
                    <a:pt x="1037" y="1465"/>
                    <a:pt x="1036" y="1558"/>
                  </a:cubicBezTo>
                  <a:cubicBezTo>
                    <a:pt x="1036" y="1572"/>
                    <a:pt x="1036" y="1587"/>
                    <a:pt x="1038" y="1601"/>
                  </a:cubicBezTo>
                  <a:cubicBezTo>
                    <a:pt x="1036" y="1598"/>
                    <a:pt x="1034" y="1596"/>
                    <a:pt x="1032" y="1593"/>
                  </a:cubicBezTo>
                  <a:lnTo>
                    <a:pt x="1032" y="1592"/>
                  </a:lnTo>
                  <a:cubicBezTo>
                    <a:pt x="1029" y="1583"/>
                    <a:pt x="1027" y="1575"/>
                    <a:pt x="1025" y="1566"/>
                  </a:cubicBezTo>
                  <a:cubicBezTo>
                    <a:pt x="1024" y="1565"/>
                    <a:pt x="1024" y="1564"/>
                    <a:pt x="1023" y="1563"/>
                  </a:cubicBezTo>
                  <a:cubicBezTo>
                    <a:pt x="1022" y="1561"/>
                    <a:pt x="1021" y="1560"/>
                    <a:pt x="1020" y="1559"/>
                  </a:cubicBezTo>
                  <a:cubicBezTo>
                    <a:pt x="1018" y="1558"/>
                    <a:pt x="1017" y="1558"/>
                    <a:pt x="1015" y="1558"/>
                  </a:cubicBezTo>
                  <a:cubicBezTo>
                    <a:pt x="1011" y="1549"/>
                    <a:pt x="1009" y="1542"/>
                    <a:pt x="1009" y="1542"/>
                  </a:cubicBezTo>
                  <a:cubicBezTo>
                    <a:pt x="997" y="1511"/>
                    <a:pt x="988" y="1480"/>
                    <a:pt x="981" y="1448"/>
                  </a:cubicBezTo>
                  <a:cubicBezTo>
                    <a:pt x="979" y="1427"/>
                    <a:pt x="976" y="1405"/>
                    <a:pt x="975" y="1384"/>
                  </a:cubicBezTo>
                  <a:cubicBezTo>
                    <a:pt x="977" y="1372"/>
                    <a:pt x="978" y="1360"/>
                    <a:pt x="978" y="1348"/>
                  </a:cubicBezTo>
                  <a:cubicBezTo>
                    <a:pt x="978" y="1340"/>
                    <a:pt x="978" y="1332"/>
                    <a:pt x="977" y="1325"/>
                  </a:cubicBezTo>
                  <a:cubicBezTo>
                    <a:pt x="979" y="1309"/>
                    <a:pt x="980" y="1293"/>
                    <a:pt x="980" y="1278"/>
                  </a:cubicBezTo>
                  <a:cubicBezTo>
                    <a:pt x="980" y="1262"/>
                    <a:pt x="979" y="1247"/>
                    <a:pt x="977" y="1232"/>
                  </a:cubicBezTo>
                  <a:cubicBezTo>
                    <a:pt x="975" y="1223"/>
                    <a:pt x="974" y="1214"/>
                    <a:pt x="973" y="1205"/>
                  </a:cubicBezTo>
                  <a:cubicBezTo>
                    <a:pt x="973" y="1202"/>
                    <a:pt x="973" y="1199"/>
                    <a:pt x="973" y="1196"/>
                  </a:cubicBezTo>
                  <a:lnTo>
                    <a:pt x="973" y="1195"/>
                  </a:lnTo>
                  <a:cubicBezTo>
                    <a:pt x="973" y="1194"/>
                    <a:pt x="973" y="1192"/>
                    <a:pt x="972" y="1191"/>
                  </a:cubicBezTo>
                  <a:lnTo>
                    <a:pt x="971" y="1190"/>
                  </a:lnTo>
                  <a:cubicBezTo>
                    <a:pt x="969" y="1154"/>
                    <a:pt x="962" y="1118"/>
                    <a:pt x="949" y="1085"/>
                  </a:cubicBezTo>
                  <a:cubicBezTo>
                    <a:pt x="944" y="1073"/>
                    <a:pt x="938" y="1061"/>
                    <a:pt x="932" y="1050"/>
                  </a:cubicBezTo>
                  <a:cubicBezTo>
                    <a:pt x="913" y="1019"/>
                    <a:pt x="890" y="991"/>
                    <a:pt x="863" y="967"/>
                  </a:cubicBezTo>
                  <a:cubicBezTo>
                    <a:pt x="862" y="966"/>
                    <a:pt x="862" y="966"/>
                    <a:pt x="862" y="966"/>
                  </a:cubicBezTo>
                  <a:cubicBezTo>
                    <a:pt x="861" y="966"/>
                    <a:pt x="861" y="966"/>
                    <a:pt x="860" y="967"/>
                  </a:cubicBezTo>
                  <a:cubicBezTo>
                    <a:pt x="860" y="967"/>
                    <a:pt x="860" y="966"/>
                    <a:pt x="859" y="967"/>
                  </a:cubicBezTo>
                  <a:cubicBezTo>
                    <a:pt x="858" y="968"/>
                    <a:pt x="859" y="968"/>
                    <a:pt x="859" y="969"/>
                  </a:cubicBezTo>
                  <a:lnTo>
                    <a:pt x="859" y="970"/>
                  </a:lnTo>
                  <a:cubicBezTo>
                    <a:pt x="860" y="970"/>
                    <a:pt x="860" y="970"/>
                    <a:pt x="860" y="970"/>
                  </a:cubicBezTo>
                  <a:cubicBezTo>
                    <a:pt x="879" y="990"/>
                    <a:pt x="896" y="1011"/>
                    <a:pt x="909" y="1035"/>
                  </a:cubicBezTo>
                  <a:cubicBezTo>
                    <a:pt x="919" y="1053"/>
                    <a:pt x="928" y="1072"/>
                    <a:pt x="935" y="1091"/>
                  </a:cubicBezTo>
                  <a:cubicBezTo>
                    <a:pt x="934" y="1090"/>
                    <a:pt x="934" y="1090"/>
                    <a:pt x="933" y="1089"/>
                  </a:cubicBezTo>
                  <a:cubicBezTo>
                    <a:pt x="932" y="1088"/>
                    <a:pt x="931" y="1089"/>
                    <a:pt x="931" y="1089"/>
                  </a:cubicBezTo>
                  <a:cubicBezTo>
                    <a:pt x="930" y="1089"/>
                    <a:pt x="929" y="1088"/>
                    <a:pt x="928" y="1089"/>
                  </a:cubicBezTo>
                  <a:cubicBezTo>
                    <a:pt x="927" y="1090"/>
                    <a:pt x="927" y="1090"/>
                    <a:pt x="927" y="1091"/>
                  </a:cubicBezTo>
                  <a:cubicBezTo>
                    <a:pt x="926" y="1092"/>
                    <a:pt x="926" y="1093"/>
                    <a:pt x="926" y="1094"/>
                  </a:cubicBezTo>
                  <a:cubicBezTo>
                    <a:pt x="926" y="1094"/>
                    <a:pt x="926" y="1095"/>
                    <a:pt x="926" y="1096"/>
                  </a:cubicBezTo>
                  <a:cubicBezTo>
                    <a:pt x="935" y="1127"/>
                    <a:pt x="939" y="1159"/>
                    <a:pt x="939" y="1191"/>
                  </a:cubicBezTo>
                  <a:cubicBezTo>
                    <a:pt x="939" y="1193"/>
                    <a:pt x="939" y="1195"/>
                    <a:pt x="939" y="1197"/>
                  </a:cubicBezTo>
                  <a:lnTo>
                    <a:pt x="939" y="1196"/>
                  </a:lnTo>
                  <a:cubicBezTo>
                    <a:pt x="938" y="1195"/>
                    <a:pt x="938" y="1194"/>
                    <a:pt x="937" y="1194"/>
                  </a:cubicBezTo>
                  <a:cubicBezTo>
                    <a:pt x="936" y="1193"/>
                    <a:pt x="935" y="1194"/>
                    <a:pt x="934" y="1194"/>
                  </a:cubicBezTo>
                  <a:cubicBezTo>
                    <a:pt x="933" y="1194"/>
                    <a:pt x="932" y="1194"/>
                    <a:pt x="932" y="1194"/>
                  </a:cubicBezTo>
                  <a:cubicBezTo>
                    <a:pt x="931" y="1195"/>
                    <a:pt x="930" y="1195"/>
                    <a:pt x="930" y="1196"/>
                  </a:cubicBezTo>
                  <a:cubicBezTo>
                    <a:pt x="929" y="1197"/>
                    <a:pt x="929" y="1198"/>
                    <a:pt x="929" y="1199"/>
                  </a:cubicBezTo>
                  <a:cubicBezTo>
                    <a:pt x="929" y="1199"/>
                    <a:pt x="929" y="1200"/>
                    <a:pt x="929" y="1201"/>
                  </a:cubicBezTo>
                  <a:cubicBezTo>
                    <a:pt x="934" y="1219"/>
                    <a:pt x="937" y="1238"/>
                    <a:pt x="937" y="1257"/>
                  </a:cubicBezTo>
                  <a:cubicBezTo>
                    <a:pt x="936" y="1280"/>
                    <a:pt x="935" y="1302"/>
                    <a:pt x="935" y="1324"/>
                  </a:cubicBezTo>
                  <a:cubicBezTo>
                    <a:pt x="931" y="1322"/>
                    <a:pt x="924" y="1324"/>
                    <a:pt x="924" y="1329"/>
                  </a:cubicBezTo>
                  <a:cubicBezTo>
                    <a:pt x="927" y="1382"/>
                    <a:pt x="932" y="1434"/>
                    <a:pt x="937" y="1487"/>
                  </a:cubicBezTo>
                  <a:cubicBezTo>
                    <a:pt x="940" y="1511"/>
                    <a:pt x="941" y="1537"/>
                    <a:pt x="945" y="1561"/>
                  </a:cubicBezTo>
                  <a:cubicBezTo>
                    <a:pt x="945" y="1565"/>
                    <a:pt x="945" y="1568"/>
                    <a:pt x="944" y="1572"/>
                  </a:cubicBezTo>
                  <a:cubicBezTo>
                    <a:pt x="943" y="1567"/>
                    <a:pt x="943" y="1562"/>
                    <a:pt x="942" y="1557"/>
                  </a:cubicBezTo>
                  <a:cubicBezTo>
                    <a:pt x="942" y="1556"/>
                    <a:pt x="941" y="1554"/>
                    <a:pt x="941" y="1553"/>
                  </a:cubicBezTo>
                  <a:cubicBezTo>
                    <a:pt x="940" y="1552"/>
                    <a:pt x="939" y="1551"/>
                    <a:pt x="938" y="1550"/>
                  </a:cubicBezTo>
                  <a:cubicBezTo>
                    <a:pt x="936" y="1549"/>
                    <a:pt x="935" y="1549"/>
                    <a:pt x="934" y="1549"/>
                  </a:cubicBezTo>
                  <a:cubicBezTo>
                    <a:pt x="932" y="1549"/>
                    <a:pt x="931" y="1549"/>
                    <a:pt x="930" y="1550"/>
                  </a:cubicBezTo>
                  <a:cubicBezTo>
                    <a:pt x="929" y="1551"/>
                    <a:pt x="928" y="1552"/>
                    <a:pt x="927" y="1553"/>
                  </a:cubicBezTo>
                  <a:cubicBezTo>
                    <a:pt x="926" y="1554"/>
                    <a:pt x="926" y="1556"/>
                    <a:pt x="926" y="1557"/>
                  </a:cubicBezTo>
                  <a:cubicBezTo>
                    <a:pt x="926" y="1559"/>
                    <a:pt x="926" y="1561"/>
                    <a:pt x="926" y="1563"/>
                  </a:cubicBezTo>
                  <a:cubicBezTo>
                    <a:pt x="923" y="1558"/>
                    <a:pt x="920" y="1552"/>
                    <a:pt x="916" y="1547"/>
                  </a:cubicBezTo>
                  <a:cubicBezTo>
                    <a:pt x="917" y="1537"/>
                    <a:pt x="917" y="1528"/>
                    <a:pt x="917" y="1519"/>
                  </a:cubicBezTo>
                  <a:cubicBezTo>
                    <a:pt x="917" y="1510"/>
                    <a:pt x="917" y="1501"/>
                    <a:pt x="916" y="1492"/>
                  </a:cubicBezTo>
                  <a:cubicBezTo>
                    <a:pt x="916" y="1483"/>
                    <a:pt x="916" y="1494"/>
                    <a:pt x="918" y="1495"/>
                  </a:cubicBezTo>
                  <a:cubicBezTo>
                    <a:pt x="918" y="1496"/>
                    <a:pt x="918" y="1496"/>
                    <a:pt x="919" y="1497"/>
                  </a:cubicBezTo>
                  <a:cubicBezTo>
                    <a:pt x="920" y="1498"/>
                    <a:pt x="921" y="1497"/>
                    <a:pt x="922" y="1497"/>
                  </a:cubicBezTo>
                  <a:cubicBezTo>
                    <a:pt x="923" y="1497"/>
                    <a:pt x="924" y="1497"/>
                    <a:pt x="924" y="1497"/>
                  </a:cubicBezTo>
                  <a:cubicBezTo>
                    <a:pt x="925" y="1496"/>
                    <a:pt x="926" y="1496"/>
                    <a:pt x="926" y="1495"/>
                  </a:cubicBezTo>
                  <a:cubicBezTo>
                    <a:pt x="926" y="1494"/>
                    <a:pt x="927" y="1494"/>
                    <a:pt x="927" y="1493"/>
                  </a:cubicBezTo>
                  <a:cubicBezTo>
                    <a:pt x="931" y="1465"/>
                    <a:pt x="919" y="1437"/>
                    <a:pt x="917" y="1409"/>
                  </a:cubicBezTo>
                  <a:cubicBezTo>
                    <a:pt x="916" y="1408"/>
                    <a:pt x="916" y="1407"/>
                    <a:pt x="916" y="1406"/>
                  </a:cubicBezTo>
                  <a:cubicBezTo>
                    <a:pt x="915" y="1405"/>
                    <a:pt x="914" y="1404"/>
                    <a:pt x="913" y="1404"/>
                  </a:cubicBezTo>
                  <a:cubicBezTo>
                    <a:pt x="911" y="1403"/>
                    <a:pt x="910" y="1402"/>
                    <a:pt x="909" y="1402"/>
                  </a:cubicBezTo>
                  <a:cubicBezTo>
                    <a:pt x="907" y="1402"/>
                    <a:pt x="906" y="1403"/>
                    <a:pt x="905" y="1404"/>
                  </a:cubicBezTo>
                  <a:cubicBezTo>
                    <a:pt x="904" y="1404"/>
                    <a:pt x="903" y="1405"/>
                    <a:pt x="902" y="1406"/>
                  </a:cubicBezTo>
                  <a:cubicBezTo>
                    <a:pt x="901" y="1407"/>
                    <a:pt x="901" y="1408"/>
                    <a:pt x="901" y="1409"/>
                  </a:cubicBezTo>
                  <a:cubicBezTo>
                    <a:pt x="901" y="1414"/>
                    <a:pt x="901" y="1419"/>
                    <a:pt x="901" y="1424"/>
                  </a:cubicBezTo>
                  <a:cubicBezTo>
                    <a:pt x="899" y="1416"/>
                    <a:pt x="896" y="1407"/>
                    <a:pt x="894" y="1399"/>
                  </a:cubicBezTo>
                  <a:cubicBezTo>
                    <a:pt x="894" y="1398"/>
                    <a:pt x="895" y="1398"/>
                    <a:pt x="895" y="1397"/>
                  </a:cubicBezTo>
                  <a:cubicBezTo>
                    <a:pt x="917" y="1341"/>
                    <a:pt x="871" y="1273"/>
                    <a:pt x="858" y="1217"/>
                  </a:cubicBezTo>
                  <a:cubicBezTo>
                    <a:pt x="859" y="1221"/>
                    <a:pt x="861" y="1225"/>
                    <a:pt x="863" y="1230"/>
                  </a:cubicBezTo>
                  <a:cubicBezTo>
                    <a:pt x="863" y="1230"/>
                    <a:pt x="863" y="1229"/>
                    <a:pt x="864" y="1230"/>
                  </a:cubicBezTo>
                  <a:cubicBezTo>
                    <a:pt x="865" y="1231"/>
                    <a:pt x="865" y="1232"/>
                    <a:pt x="866" y="1233"/>
                  </a:cubicBezTo>
                  <a:cubicBezTo>
                    <a:pt x="867" y="1233"/>
                    <a:pt x="868" y="1233"/>
                    <a:pt x="869" y="1233"/>
                  </a:cubicBezTo>
                  <a:cubicBezTo>
                    <a:pt x="870" y="1233"/>
                    <a:pt x="871" y="1233"/>
                    <a:pt x="872" y="1233"/>
                  </a:cubicBezTo>
                  <a:cubicBezTo>
                    <a:pt x="873" y="1232"/>
                    <a:pt x="874" y="1231"/>
                    <a:pt x="875" y="1230"/>
                  </a:cubicBezTo>
                  <a:cubicBezTo>
                    <a:pt x="875" y="1229"/>
                    <a:pt x="876" y="1228"/>
                    <a:pt x="876" y="1227"/>
                  </a:cubicBezTo>
                  <a:lnTo>
                    <a:pt x="876" y="1226"/>
                  </a:lnTo>
                  <a:cubicBezTo>
                    <a:pt x="876" y="1196"/>
                    <a:pt x="859" y="1160"/>
                    <a:pt x="849" y="1131"/>
                  </a:cubicBezTo>
                  <a:cubicBezTo>
                    <a:pt x="839" y="1100"/>
                    <a:pt x="826" y="1070"/>
                    <a:pt x="810" y="1042"/>
                  </a:cubicBezTo>
                  <a:cubicBezTo>
                    <a:pt x="809" y="1040"/>
                    <a:pt x="808" y="1039"/>
                    <a:pt x="807" y="1037"/>
                  </a:cubicBezTo>
                  <a:cubicBezTo>
                    <a:pt x="809" y="1039"/>
                    <a:pt x="810" y="1041"/>
                    <a:pt x="812" y="1043"/>
                  </a:cubicBezTo>
                  <a:cubicBezTo>
                    <a:pt x="828" y="1072"/>
                    <a:pt x="843" y="1101"/>
                    <a:pt x="857" y="1132"/>
                  </a:cubicBezTo>
                  <a:cubicBezTo>
                    <a:pt x="870" y="1162"/>
                    <a:pt x="857" y="1132"/>
                    <a:pt x="858" y="1133"/>
                  </a:cubicBezTo>
                  <a:cubicBezTo>
                    <a:pt x="860" y="1139"/>
                    <a:pt x="862" y="1146"/>
                    <a:pt x="866" y="1152"/>
                  </a:cubicBezTo>
                  <a:cubicBezTo>
                    <a:pt x="868" y="1156"/>
                    <a:pt x="871" y="1160"/>
                    <a:pt x="875" y="1164"/>
                  </a:cubicBezTo>
                  <a:cubicBezTo>
                    <a:pt x="875" y="1165"/>
                    <a:pt x="875" y="1165"/>
                    <a:pt x="875" y="1165"/>
                  </a:cubicBezTo>
                  <a:cubicBezTo>
                    <a:pt x="876" y="1165"/>
                    <a:pt x="876" y="1166"/>
                    <a:pt x="878" y="1166"/>
                  </a:cubicBezTo>
                  <a:cubicBezTo>
                    <a:pt x="879" y="1166"/>
                    <a:pt x="881" y="1166"/>
                    <a:pt x="882" y="1165"/>
                  </a:cubicBezTo>
                  <a:cubicBezTo>
                    <a:pt x="883" y="1164"/>
                    <a:pt x="883" y="1164"/>
                    <a:pt x="884" y="1163"/>
                  </a:cubicBezTo>
                  <a:cubicBezTo>
                    <a:pt x="884" y="1162"/>
                    <a:pt x="885" y="1161"/>
                    <a:pt x="885" y="1160"/>
                  </a:cubicBezTo>
                  <a:cubicBezTo>
                    <a:pt x="885" y="1159"/>
                    <a:pt x="885" y="1159"/>
                    <a:pt x="884" y="1158"/>
                  </a:cubicBezTo>
                  <a:cubicBezTo>
                    <a:pt x="870" y="1112"/>
                    <a:pt x="869" y="1056"/>
                    <a:pt x="840" y="1015"/>
                  </a:cubicBezTo>
                  <a:cubicBezTo>
                    <a:pt x="834" y="988"/>
                    <a:pt x="799" y="967"/>
                    <a:pt x="776" y="958"/>
                  </a:cubicBezTo>
                  <a:cubicBezTo>
                    <a:pt x="761" y="952"/>
                    <a:pt x="745" y="949"/>
                    <a:pt x="730" y="945"/>
                  </a:cubicBezTo>
                  <a:lnTo>
                    <a:pt x="764" y="945"/>
                  </a:lnTo>
                  <a:cubicBezTo>
                    <a:pt x="804" y="945"/>
                    <a:pt x="820" y="968"/>
                    <a:pt x="840" y="999"/>
                  </a:cubicBezTo>
                  <a:cubicBezTo>
                    <a:pt x="840" y="999"/>
                    <a:pt x="840" y="1000"/>
                    <a:pt x="841" y="1001"/>
                  </a:cubicBezTo>
                  <a:cubicBezTo>
                    <a:pt x="845" y="1009"/>
                    <a:pt x="852" y="1015"/>
                    <a:pt x="860" y="1020"/>
                  </a:cubicBezTo>
                  <a:cubicBezTo>
                    <a:pt x="862" y="1021"/>
                    <a:pt x="865" y="1023"/>
                    <a:pt x="868" y="1024"/>
                  </a:cubicBezTo>
                  <a:lnTo>
                    <a:pt x="869" y="1024"/>
                  </a:lnTo>
                  <a:cubicBezTo>
                    <a:pt x="870" y="1024"/>
                    <a:pt x="870" y="1023"/>
                    <a:pt x="871" y="1023"/>
                  </a:cubicBezTo>
                  <a:cubicBezTo>
                    <a:pt x="872" y="1022"/>
                    <a:pt x="872" y="1023"/>
                    <a:pt x="873" y="1022"/>
                  </a:cubicBezTo>
                  <a:cubicBezTo>
                    <a:pt x="874" y="1021"/>
                    <a:pt x="873" y="1020"/>
                    <a:pt x="873" y="1019"/>
                  </a:cubicBezTo>
                  <a:lnTo>
                    <a:pt x="873" y="1018"/>
                  </a:lnTo>
                  <a:cubicBezTo>
                    <a:pt x="861" y="981"/>
                    <a:pt x="834" y="933"/>
                    <a:pt x="792" y="925"/>
                  </a:cubicBezTo>
                  <a:cubicBezTo>
                    <a:pt x="783" y="923"/>
                    <a:pt x="772" y="922"/>
                    <a:pt x="760" y="921"/>
                  </a:cubicBezTo>
                  <a:cubicBezTo>
                    <a:pt x="768" y="920"/>
                    <a:pt x="777" y="918"/>
                    <a:pt x="785" y="914"/>
                  </a:cubicBezTo>
                  <a:cubicBezTo>
                    <a:pt x="786" y="914"/>
                    <a:pt x="786" y="913"/>
                    <a:pt x="787" y="912"/>
                  </a:cubicBezTo>
                  <a:cubicBezTo>
                    <a:pt x="787" y="912"/>
                    <a:pt x="787" y="911"/>
                    <a:pt x="787" y="910"/>
                  </a:cubicBezTo>
                  <a:cubicBezTo>
                    <a:pt x="787" y="910"/>
                    <a:pt x="787" y="909"/>
                    <a:pt x="787" y="908"/>
                  </a:cubicBezTo>
                  <a:cubicBezTo>
                    <a:pt x="786" y="907"/>
                    <a:pt x="786" y="908"/>
                    <a:pt x="785" y="907"/>
                  </a:cubicBezTo>
                  <a:cubicBezTo>
                    <a:pt x="784" y="906"/>
                    <a:pt x="785" y="906"/>
                    <a:pt x="785" y="906"/>
                  </a:cubicBezTo>
                  <a:cubicBezTo>
                    <a:pt x="756" y="892"/>
                    <a:pt x="720" y="903"/>
                    <a:pt x="691" y="909"/>
                  </a:cubicBezTo>
                  <a:cubicBezTo>
                    <a:pt x="684" y="910"/>
                    <a:pt x="677" y="912"/>
                    <a:pt x="671" y="914"/>
                  </a:cubicBezTo>
                  <a:cubicBezTo>
                    <a:pt x="672" y="913"/>
                    <a:pt x="672" y="912"/>
                    <a:pt x="673" y="911"/>
                  </a:cubicBezTo>
                  <a:lnTo>
                    <a:pt x="675" y="902"/>
                  </a:lnTo>
                  <a:cubicBezTo>
                    <a:pt x="695" y="881"/>
                    <a:pt x="713" y="858"/>
                    <a:pt x="728" y="834"/>
                  </a:cubicBezTo>
                  <a:cubicBezTo>
                    <a:pt x="809" y="794"/>
                    <a:pt x="905" y="834"/>
                    <a:pt x="953" y="909"/>
                  </a:cubicBezTo>
                  <a:cubicBezTo>
                    <a:pt x="975" y="943"/>
                    <a:pt x="1016" y="1004"/>
                    <a:pt x="1061" y="1010"/>
                  </a:cubicBezTo>
                  <a:lnTo>
                    <a:pt x="1073" y="1030"/>
                  </a:lnTo>
                  <a:cubicBezTo>
                    <a:pt x="1101" y="1071"/>
                    <a:pt x="1135" y="1109"/>
                    <a:pt x="1173" y="1141"/>
                  </a:cubicBezTo>
                  <a:cubicBezTo>
                    <a:pt x="1184" y="1152"/>
                    <a:pt x="1196" y="1161"/>
                    <a:pt x="1209" y="1171"/>
                  </a:cubicBezTo>
                  <a:cubicBezTo>
                    <a:pt x="1207" y="1171"/>
                    <a:pt x="1206" y="1171"/>
                    <a:pt x="1204" y="1172"/>
                  </a:cubicBezTo>
                  <a:cubicBezTo>
                    <a:pt x="1202" y="1173"/>
                    <a:pt x="1200" y="1175"/>
                    <a:pt x="1199" y="1177"/>
                  </a:cubicBezTo>
                  <a:cubicBezTo>
                    <a:pt x="1197" y="1179"/>
                    <a:pt x="1198" y="1181"/>
                    <a:pt x="1198" y="1183"/>
                  </a:cubicBezTo>
                  <a:cubicBezTo>
                    <a:pt x="1198" y="1185"/>
                    <a:pt x="1198" y="1186"/>
                    <a:pt x="1198" y="1188"/>
                  </a:cubicBezTo>
                  <a:cubicBezTo>
                    <a:pt x="1205" y="1202"/>
                    <a:pt x="1223" y="1212"/>
                    <a:pt x="1236" y="1223"/>
                  </a:cubicBezTo>
                  <a:cubicBezTo>
                    <a:pt x="1240" y="1229"/>
                    <a:pt x="1245" y="1236"/>
                    <a:pt x="1249" y="1243"/>
                  </a:cubicBezTo>
                  <a:cubicBezTo>
                    <a:pt x="1251" y="1248"/>
                    <a:pt x="1254" y="1253"/>
                    <a:pt x="1257" y="1258"/>
                  </a:cubicBezTo>
                  <a:cubicBezTo>
                    <a:pt x="1261" y="1266"/>
                    <a:pt x="1267" y="1273"/>
                    <a:pt x="1273" y="1280"/>
                  </a:cubicBezTo>
                  <a:cubicBezTo>
                    <a:pt x="1273" y="1281"/>
                    <a:pt x="1274" y="1281"/>
                    <a:pt x="1274" y="1282"/>
                  </a:cubicBezTo>
                  <a:cubicBezTo>
                    <a:pt x="1300" y="1327"/>
                    <a:pt x="1322" y="1374"/>
                    <a:pt x="1339" y="1423"/>
                  </a:cubicBezTo>
                  <a:cubicBezTo>
                    <a:pt x="1352" y="1458"/>
                    <a:pt x="1355" y="1494"/>
                    <a:pt x="1369" y="1529"/>
                  </a:cubicBezTo>
                  <a:cubicBezTo>
                    <a:pt x="1387" y="1573"/>
                    <a:pt x="1399" y="1620"/>
                    <a:pt x="1405" y="1668"/>
                  </a:cubicBezTo>
                  <a:lnTo>
                    <a:pt x="1405" y="1669"/>
                  </a:lnTo>
                  <a:lnTo>
                    <a:pt x="1406" y="1670"/>
                  </a:lnTo>
                  <a:cubicBezTo>
                    <a:pt x="1407" y="1670"/>
                    <a:pt x="1407" y="1670"/>
                    <a:pt x="1407" y="1670"/>
                  </a:cubicBezTo>
                  <a:cubicBezTo>
                    <a:pt x="1408" y="1670"/>
                    <a:pt x="1408" y="1670"/>
                    <a:pt x="1409" y="1670"/>
                  </a:cubicBezTo>
                  <a:cubicBezTo>
                    <a:pt x="1409" y="1670"/>
                    <a:pt x="1409" y="1669"/>
                    <a:pt x="1410" y="1669"/>
                  </a:cubicBezTo>
                  <a:lnTo>
                    <a:pt x="1410" y="1668"/>
                  </a:lnTo>
                  <a:cubicBezTo>
                    <a:pt x="1410" y="1667"/>
                    <a:pt x="1410" y="1666"/>
                    <a:pt x="1410" y="1665"/>
                  </a:cubicBezTo>
                  <a:cubicBezTo>
                    <a:pt x="1410" y="1628"/>
                    <a:pt x="1404" y="1592"/>
                    <a:pt x="1392" y="1557"/>
                  </a:cubicBezTo>
                  <a:cubicBezTo>
                    <a:pt x="1386" y="1535"/>
                    <a:pt x="1375" y="1514"/>
                    <a:pt x="1368" y="1492"/>
                  </a:cubicBezTo>
                  <a:cubicBezTo>
                    <a:pt x="1365" y="1483"/>
                    <a:pt x="1362" y="1474"/>
                    <a:pt x="1360" y="1464"/>
                  </a:cubicBezTo>
                  <a:cubicBezTo>
                    <a:pt x="1363" y="1470"/>
                    <a:pt x="1365" y="1476"/>
                    <a:pt x="1369" y="1481"/>
                  </a:cubicBezTo>
                  <a:cubicBezTo>
                    <a:pt x="1369" y="1483"/>
                    <a:pt x="1370" y="1484"/>
                    <a:pt x="1371" y="1485"/>
                  </a:cubicBezTo>
                  <a:cubicBezTo>
                    <a:pt x="1376" y="1491"/>
                    <a:pt x="1387" y="1488"/>
                    <a:pt x="1384" y="1480"/>
                  </a:cubicBezTo>
                  <a:cubicBezTo>
                    <a:pt x="1372" y="1439"/>
                    <a:pt x="1363" y="1400"/>
                    <a:pt x="1347" y="1360"/>
                  </a:cubicBezTo>
                  <a:cubicBezTo>
                    <a:pt x="1348" y="1360"/>
                    <a:pt x="1349" y="1359"/>
                    <a:pt x="1350" y="1358"/>
                  </a:cubicBezTo>
                  <a:cubicBezTo>
                    <a:pt x="1350" y="1357"/>
                    <a:pt x="1351" y="1355"/>
                    <a:pt x="1351" y="1354"/>
                  </a:cubicBezTo>
                  <a:lnTo>
                    <a:pt x="1351" y="1350"/>
                  </a:lnTo>
                  <a:cubicBezTo>
                    <a:pt x="1351" y="1348"/>
                    <a:pt x="1350" y="1347"/>
                    <a:pt x="1350" y="1346"/>
                  </a:cubicBezTo>
                  <a:cubicBezTo>
                    <a:pt x="1349" y="1345"/>
                    <a:pt x="1349" y="1344"/>
                    <a:pt x="1348" y="1343"/>
                  </a:cubicBezTo>
                  <a:lnTo>
                    <a:pt x="1350" y="1343"/>
                  </a:lnTo>
                  <a:cubicBezTo>
                    <a:pt x="1351" y="1345"/>
                    <a:pt x="1352" y="1347"/>
                    <a:pt x="1353" y="1349"/>
                  </a:cubicBezTo>
                  <a:cubicBezTo>
                    <a:pt x="1355" y="1356"/>
                    <a:pt x="1355" y="1363"/>
                    <a:pt x="1357" y="1369"/>
                  </a:cubicBezTo>
                  <a:cubicBezTo>
                    <a:pt x="1362" y="1385"/>
                    <a:pt x="1371" y="1400"/>
                    <a:pt x="1377" y="1416"/>
                  </a:cubicBezTo>
                  <a:cubicBezTo>
                    <a:pt x="1378" y="1420"/>
                    <a:pt x="1385" y="1421"/>
                    <a:pt x="1385" y="1416"/>
                  </a:cubicBezTo>
                  <a:cubicBezTo>
                    <a:pt x="1384" y="1400"/>
                    <a:pt x="1380" y="1384"/>
                    <a:pt x="1372" y="1370"/>
                  </a:cubicBezTo>
                  <a:cubicBezTo>
                    <a:pt x="1369" y="1363"/>
                    <a:pt x="1367" y="1357"/>
                    <a:pt x="1366" y="1350"/>
                  </a:cubicBezTo>
                  <a:cubicBezTo>
                    <a:pt x="1365" y="1346"/>
                    <a:pt x="1363" y="1341"/>
                    <a:pt x="1361" y="1338"/>
                  </a:cubicBezTo>
                  <a:cubicBezTo>
                    <a:pt x="1361" y="1337"/>
                    <a:pt x="1361" y="1337"/>
                    <a:pt x="1361" y="1337"/>
                  </a:cubicBezTo>
                  <a:cubicBezTo>
                    <a:pt x="1362" y="1336"/>
                    <a:pt x="1362" y="1333"/>
                    <a:pt x="1362" y="1332"/>
                  </a:cubicBezTo>
                  <a:cubicBezTo>
                    <a:pt x="1362" y="1330"/>
                    <a:pt x="1362" y="1329"/>
                    <a:pt x="1361" y="1328"/>
                  </a:cubicBezTo>
                  <a:lnTo>
                    <a:pt x="1361" y="1327"/>
                  </a:lnTo>
                  <a:lnTo>
                    <a:pt x="1358" y="1324"/>
                  </a:lnTo>
                  <a:cubicBezTo>
                    <a:pt x="1359" y="1323"/>
                    <a:pt x="1361" y="1323"/>
                    <a:pt x="1362" y="1322"/>
                  </a:cubicBezTo>
                  <a:cubicBezTo>
                    <a:pt x="1363" y="1321"/>
                    <a:pt x="1363" y="1321"/>
                    <a:pt x="1364" y="1321"/>
                  </a:cubicBezTo>
                  <a:cubicBezTo>
                    <a:pt x="1364" y="1321"/>
                    <a:pt x="1364" y="1322"/>
                    <a:pt x="1365" y="1322"/>
                  </a:cubicBezTo>
                  <a:cubicBezTo>
                    <a:pt x="1367" y="1326"/>
                    <a:pt x="1369" y="1330"/>
                    <a:pt x="1372" y="1334"/>
                  </a:cubicBezTo>
                  <a:lnTo>
                    <a:pt x="1374" y="1335"/>
                  </a:lnTo>
                  <a:cubicBezTo>
                    <a:pt x="1374" y="1339"/>
                    <a:pt x="1376" y="1343"/>
                    <a:pt x="1378" y="1348"/>
                  </a:cubicBezTo>
                  <a:cubicBezTo>
                    <a:pt x="1380" y="1355"/>
                    <a:pt x="1383" y="1362"/>
                    <a:pt x="1387" y="1369"/>
                  </a:cubicBezTo>
                  <a:cubicBezTo>
                    <a:pt x="1390" y="1374"/>
                    <a:pt x="1393" y="1379"/>
                    <a:pt x="1397" y="1384"/>
                  </a:cubicBezTo>
                  <a:cubicBezTo>
                    <a:pt x="1402" y="1388"/>
                    <a:pt x="1406" y="1381"/>
                    <a:pt x="1405" y="1377"/>
                  </a:cubicBezTo>
                  <a:cubicBezTo>
                    <a:pt x="1403" y="1372"/>
                    <a:pt x="1402" y="1366"/>
                    <a:pt x="1401" y="1360"/>
                  </a:cubicBezTo>
                  <a:cubicBezTo>
                    <a:pt x="1402" y="1360"/>
                    <a:pt x="1402" y="1360"/>
                    <a:pt x="1403" y="1360"/>
                  </a:cubicBezTo>
                  <a:cubicBezTo>
                    <a:pt x="1404" y="1359"/>
                    <a:pt x="1405" y="1359"/>
                    <a:pt x="1406" y="1357"/>
                  </a:cubicBezTo>
                  <a:cubicBezTo>
                    <a:pt x="1406" y="1355"/>
                    <a:pt x="1407" y="1354"/>
                    <a:pt x="1407" y="1353"/>
                  </a:cubicBezTo>
                  <a:cubicBezTo>
                    <a:pt x="1407" y="1352"/>
                    <a:pt x="1407" y="1352"/>
                    <a:pt x="1407" y="1352"/>
                  </a:cubicBezTo>
                  <a:lnTo>
                    <a:pt x="1407" y="1349"/>
                  </a:lnTo>
                  <a:lnTo>
                    <a:pt x="1409" y="1349"/>
                  </a:lnTo>
                  <a:cubicBezTo>
                    <a:pt x="1412" y="1360"/>
                    <a:pt x="1414" y="1371"/>
                    <a:pt x="1417" y="1382"/>
                  </a:cubicBezTo>
                  <a:cubicBezTo>
                    <a:pt x="1424" y="1409"/>
                    <a:pt x="1424" y="1438"/>
                    <a:pt x="1438" y="1462"/>
                  </a:cubicBezTo>
                  <a:cubicBezTo>
                    <a:pt x="1439" y="1463"/>
                    <a:pt x="1439" y="1463"/>
                    <a:pt x="1440" y="1464"/>
                  </a:cubicBezTo>
                  <a:cubicBezTo>
                    <a:pt x="1441" y="1465"/>
                    <a:pt x="1442" y="1465"/>
                    <a:pt x="1443" y="1465"/>
                  </a:cubicBezTo>
                  <a:cubicBezTo>
                    <a:pt x="1444" y="1465"/>
                    <a:pt x="1445" y="1464"/>
                    <a:pt x="1446" y="1464"/>
                  </a:cubicBezTo>
                  <a:cubicBezTo>
                    <a:pt x="1447" y="1463"/>
                    <a:pt x="1448" y="1463"/>
                    <a:pt x="1449" y="1462"/>
                  </a:cubicBezTo>
                  <a:cubicBezTo>
                    <a:pt x="1449" y="1461"/>
                    <a:pt x="1450" y="1460"/>
                    <a:pt x="1450" y="1459"/>
                  </a:cubicBezTo>
                  <a:lnTo>
                    <a:pt x="1450" y="1458"/>
                  </a:lnTo>
                  <a:cubicBezTo>
                    <a:pt x="1442" y="1411"/>
                    <a:pt x="1432" y="1363"/>
                    <a:pt x="1420" y="1317"/>
                  </a:cubicBezTo>
                  <a:cubicBezTo>
                    <a:pt x="1421" y="1309"/>
                    <a:pt x="1421" y="1301"/>
                    <a:pt x="1421" y="1294"/>
                  </a:cubicBezTo>
                  <a:cubicBezTo>
                    <a:pt x="1421" y="1286"/>
                    <a:pt x="1421" y="1280"/>
                    <a:pt x="1420" y="1272"/>
                  </a:cubicBezTo>
                  <a:lnTo>
                    <a:pt x="1426" y="1293"/>
                  </a:lnTo>
                  <a:cubicBezTo>
                    <a:pt x="1434" y="1317"/>
                    <a:pt x="1432" y="1352"/>
                    <a:pt x="1451" y="1372"/>
                  </a:cubicBezTo>
                  <a:cubicBezTo>
                    <a:pt x="1454" y="1376"/>
                    <a:pt x="1460" y="1370"/>
                    <a:pt x="1459" y="1366"/>
                  </a:cubicBezTo>
                  <a:cubicBezTo>
                    <a:pt x="1449" y="1338"/>
                    <a:pt x="1451" y="1307"/>
                    <a:pt x="1440" y="1277"/>
                  </a:cubicBezTo>
                  <a:lnTo>
                    <a:pt x="1435" y="1263"/>
                  </a:lnTo>
                  <a:cubicBezTo>
                    <a:pt x="1447" y="1287"/>
                    <a:pt x="1457" y="1312"/>
                    <a:pt x="1465" y="1338"/>
                  </a:cubicBezTo>
                  <a:cubicBezTo>
                    <a:pt x="1466" y="1338"/>
                    <a:pt x="1466" y="1338"/>
                    <a:pt x="1466" y="1338"/>
                  </a:cubicBezTo>
                  <a:cubicBezTo>
                    <a:pt x="1467" y="1340"/>
                    <a:pt x="1467" y="1341"/>
                    <a:pt x="1469" y="1342"/>
                  </a:cubicBezTo>
                  <a:cubicBezTo>
                    <a:pt x="1470" y="1343"/>
                    <a:pt x="1472" y="1343"/>
                    <a:pt x="1474" y="1343"/>
                  </a:cubicBezTo>
                  <a:cubicBezTo>
                    <a:pt x="1475" y="1343"/>
                    <a:pt x="1477" y="1343"/>
                    <a:pt x="1478" y="1342"/>
                  </a:cubicBezTo>
                  <a:cubicBezTo>
                    <a:pt x="1479" y="1341"/>
                    <a:pt x="1479" y="1341"/>
                    <a:pt x="1480" y="1341"/>
                  </a:cubicBezTo>
                  <a:cubicBezTo>
                    <a:pt x="1492" y="1328"/>
                    <a:pt x="1486" y="1294"/>
                    <a:pt x="1486" y="1277"/>
                  </a:cubicBezTo>
                  <a:cubicBezTo>
                    <a:pt x="1484" y="1234"/>
                    <a:pt x="1479" y="1192"/>
                    <a:pt x="1469" y="1150"/>
                  </a:cubicBezTo>
                  <a:cubicBezTo>
                    <a:pt x="1458" y="1097"/>
                    <a:pt x="1421" y="1047"/>
                    <a:pt x="1401" y="997"/>
                  </a:cubicBezTo>
                  <a:cubicBezTo>
                    <a:pt x="1395" y="982"/>
                    <a:pt x="1388" y="966"/>
                    <a:pt x="1379" y="949"/>
                  </a:cubicBezTo>
                  <a:cubicBezTo>
                    <a:pt x="1380" y="949"/>
                    <a:pt x="1380" y="949"/>
                    <a:pt x="1381" y="949"/>
                  </a:cubicBezTo>
                  <a:cubicBezTo>
                    <a:pt x="1383" y="949"/>
                    <a:pt x="1384" y="949"/>
                    <a:pt x="1385" y="948"/>
                  </a:cubicBezTo>
                  <a:cubicBezTo>
                    <a:pt x="1386" y="947"/>
                    <a:pt x="1386" y="948"/>
                    <a:pt x="1386" y="948"/>
                  </a:cubicBezTo>
                  <a:cubicBezTo>
                    <a:pt x="1396" y="962"/>
                    <a:pt x="1405" y="977"/>
                    <a:pt x="1414" y="992"/>
                  </a:cubicBezTo>
                  <a:cubicBezTo>
                    <a:pt x="1420" y="1003"/>
                    <a:pt x="1426" y="1013"/>
                    <a:pt x="1431" y="1024"/>
                  </a:cubicBezTo>
                  <a:cubicBezTo>
                    <a:pt x="1434" y="1030"/>
                    <a:pt x="1442" y="1026"/>
                    <a:pt x="1442" y="1021"/>
                  </a:cubicBezTo>
                  <a:cubicBezTo>
                    <a:pt x="1441" y="1002"/>
                    <a:pt x="1435" y="983"/>
                    <a:pt x="1426" y="967"/>
                  </a:cubicBezTo>
                  <a:cubicBezTo>
                    <a:pt x="1425" y="965"/>
                    <a:pt x="1424" y="964"/>
                    <a:pt x="1423" y="962"/>
                  </a:cubicBezTo>
                  <a:cubicBezTo>
                    <a:pt x="1424" y="962"/>
                    <a:pt x="1425" y="961"/>
                    <a:pt x="1426" y="961"/>
                  </a:cubicBezTo>
                  <a:cubicBezTo>
                    <a:pt x="1427" y="960"/>
                    <a:pt x="1427" y="960"/>
                    <a:pt x="1428" y="959"/>
                  </a:cubicBezTo>
                  <a:cubicBezTo>
                    <a:pt x="1428" y="958"/>
                    <a:pt x="1429" y="957"/>
                    <a:pt x="1429" y="956"/>
                  </a:cubicBezTo>
                  <a:cubicBezTo>
                    <a:pt x="1432" y="960"/>
                    <a:pt x="1435" y="963"/>
                    <a:pt x="1439" y="967"/>
                  </a:cubicBezTo>
                  <a:cubicBezTo>
                    <a:pt x="1442" y="970"/>
                    <a:pt x="1446" y="979"/>
                    <a:pt x="1449" y="985"/>
                  </a:cubicBezTo>
                  <a:cubicBezTo>
                    <a:pt x="1478" y="1033"/>
                    <a:pt x="1496" y="1093"/>
                    <a:pt x="1516" y="1145"/>
                  </a:cubicBezTo>
                  <a:cubicBezTo>
                    <a:pt x="1516" y="1145"/>
                    <a:pt x="1515" y="1145"/>
                    <a:pt x="1516" y="1146"/>
                  </a:cubicBezTo>
                  <a:cubicBezTo>
                    <a:pt x="1516" y="1147"/>
                    <a:pt x="1517" y="1147"/>
                    <a:pt x="1518" y="1148"/>
                  </a:cubicBezTo>
                  <a:cubicBezTo>
                    <a:pt x="1519" y="1149"/>
                    <a:pt x="1521" y="1149"/>
                    <a:pt x="1522" y="1149"/>
                  </a:cubicBezTo>
                  <a:cubicBezTo>
                    <a:pt x="1523" y="1149"/>
                    <a:pt x="1524" y="1149"/>
                    <a:pt x="1525" y="1148"/>
                  </a:cubicBezTo>
                  <a:cubicBezTo>
                    <a:pt x="1526" y="1147"/>
                    <a:pt x="1526" y="1147"/>
                    <a:pt x="1527" y="1146"/>
                  </a:cubicBezTo>
                  <a:cubicBezTo>
                    <a:pt x="1527" y="1145"/>
                    <a:pt x="1528" y="1144"/>
                    <a:pt x="1528" y="1142"/>
                  </a:cubicBezTo>
                  <a:cubicBezTo>
                    <a:pt x="1528" y="1087"/>
                    <a:pt x="1501" y="1035"/>
                    <a:pt x="1477" y="987"/>
                  </a:cubicBezTo>
                  <a:cubicBezTo>
                    <a:pt x="1471" y="975"/>
                    <a:pt x="1465" y="962"/>
                    <a:pt x="1458" y="950"/>
                  </a:cubicBezTo>
                  <a:lnTo>
                    <a:pt x="1459" y="949"/>
                  </a:lnTo>
                  <a:cubicBezTo>
                    <a:pt x="1460" y="948"/>
                    <a:pt x="1460" y="948"/>
                    <a:pt x="1461" y="948"/>
                  </a:cubicBezTo>
                  <a:lnTo>
                    <a:pt x="1467" y="960"/>
                  </a:lnTo>
                  <a:cubicBezTo>
                    <a:pt x="1497" y="1019"/>
                    <a:pt x="1526" y="1076"/>
                    <a:pt x="1558" y="1133"/>
                  </a:cubicBezTo>
                  <a:cubicBezTo>
                    <a:pt x="1561" y="1138"/>
                    <a:pt x="1571" y="1138"/>
                    <a:pt x="1571" y="1130"/>
                  </a:cubicBezTo>
                  <a:cubicBezTo>
                    <a:pt x="1571" y="1082"/>
                    <a:pt x="1537" y="1032"/>
                    <a:pt x="1512" y="988"/>
                  </a:cubicBezTo>
                  <a:cubicBezTo>
                    <a:pt x="1518" y="991"/>
                    <a:pt x="1523" y="995"/>
                    <a:pt x="1529" y="998"/>
                  </a:cubicBezTo>
                  <a:cubicBezTo>
                    <a:pt x="1533" y="1006"/>
                    <a:pt x="1537" y="1014"/>
                    <a:pt x="1541" y="1021"/>
                  </a:cubicBezTo>
                  <a:cubicBezTo>
                    <a:pt x="1553" y="1048"/>
                    <a:pt x="1563" y="1082"/>
                    <a:pt x="1583" y="1103"/>
                  </a:cubicBezTo>
                  <a:cubicBezTo>
                    <a:pt x="1584" y="1103"/>
                    <a:pt x="1583" y="1103"/>
                    <a:pt x="1584" y="1104"/>
                  </a:cubicBezTo>
                  <a:cubicBezTo>
                    <a:pt x="1584" y="1105"/>
                    <a:pt x="1587" y="1105"/>
                    <a:pt x="1588" y="1105"/>
                  </a:cubicBezTo>
                  <a:cubicBezTo>
                    <a:pt x="1589" y="1105"/>
                    <a:pt x="1591" y="1104"/>
                    <a:pt x="1592" y="1104"/>
                  </a:cubicBezTo>
                  <a:cubicBezTo>
                    <a:pt x="1593" y="1103"/>
                    <a:pt x="1594" y="1102"/>
                    <a:pt x="1595" y="1101"/>
                  </a:cubicBezTo>
                  <a:cubicBezTo>
                    <a:pt x="1595" y="1100"/>
                    <a:pt x="1595" y="1099"/>
                    <a:pt x="1596" y="1098"/>
                  </a:cubicBezTo>
                  <a:cubicBezTo>
                    <a:pt x="1595" y="1079"/>
                    <a:pt x="1590" y="1060"/>
                    <a:pt x="1580" y="1044"/>
                  </a:cubicBezTo>
                  <a:cubicBezTo>
                    <a:pt x="1579" y="1042"/>
                    <a:pt x="1579" y="1041"/>
                    <a:pt x="1578" y="1040"/>
                  </a:cubicBezTo>
                  <a:cubicBezTo>
                    <a:pt x="1579" y="1042"/>
                    <a:pt x="1580" y="1043"/>
                    <a:pt x="1582" y="1044"/>
                  </a:cubicBezTo>
                  <a:cubicBezTo>
                    <a:pt x="1583" y="1045"/>
                    <a:pt x="1583" y="1045"/>
                    <a:pt x="1584" y="1045"/>
                  </a:cubicBezTo>
                  <a:cubicBezTo>
                    <a:pt x="1586" y="1046"/>
                    <a:pt x="1588" y="1047"/>
                    <a:pt x="1591" y="1047"/>
                  </a:cubicBezTo>
                  <a:cubicBezTo>
                    <a:pt x="1593" y="1047"/>
                    <a:pt x="1596" y="1046"/>
                    <a:pt x="1598" y="1045"/>
                  </a:cubicBezTo>
                  <a:cubicBezTo>
                    <a:pt x="1600" y="1044"/>
                    <a:pt x="1602" y="1042"/>
                    <a:pt x="1603" y="1040"/>
                  </a:cubicBezTo>
                  <a:cubicBezTo>
                    <a:pt x="1603" y="1039"/>
                    <a:pt x="1603" y="1039"/>
                    <a:pt x="1604" y="1038"/>
                  </a:cubicBezTo>
                  <a:cubicBezTo>
                    <a:pt x="1611" y="1078"/>
                    <a:pt x="1613" y="1117"/>
                    <a:pt x="1623" y="1155"/>
                  </a:cubicBezTo>
                  <a:cubicBezTo>
                    <a:pt x="1631" y="1191"/>
                    <a:pt x="1641" y="1226"/>
                    <a:pt x="1654" y="1259"/>
                  </a:cubicBezTo>
                  <a:cubicBezTo>
                    <a:pt x="1646" y="1279"/>
                    <a:pt x="1641" y="1299"/>
                    <a:pt x="1638" y="1320"/>
                  </a:cubicBezTo>
                  <a:cubicBezTo>
                    <a:pt x="1632" y="1346"/>
                    <a:pt x="1621" y="1374"/>
                    <a:pt x="1616" y="1399"/>
                  </a:cubicBezTo>
                  <a:cubicBezTo>
                    <a:pt x="1613" y="1421"/>
                    <a:pt x="1606" y="1443"/>
                    <a:pt x="1596" y="1463"/>
                  </a:cubicBezTo>
                  <a:cubicBezTo>
                    <a:pt x="1596" y="1451"/>
                    <a:pt x="1595" y="1440"/>
                    <a:pt x="1595" y="1428"/>
                  </a:cubicBezTo>
                  <a:cubicBezTo>
                    <a:pt x="1595" y="1423"/>
                    <a:pt x="1595" y="1418"/>
                    <a:pt x="1595" y="1413"/>
                  </a:cubicBezTo>
                  <a:cubicBezTo>
                    <a:pt x="1595" y="1385"/>
                    <a:pt x="1594" y="1358"/>
                    <a:pt x="1591" y="1330"/>
                  </a:cubicBezTo>
                  <a:cubicBezTo>
                    <a:pt x="1590" y="1330"/>
                    <a:pt x="1590" y="1329"/>
                    <a:pt x="1590" y="1329"/>
                  </a:cubicBezTo>
                  <a:cubicBezTo>
                    <a:pt x="1590" y="1328"/>
                    <a:pt x="1589" y="1328"/>
                    <a:pt x="1588" y="1327"/>
                  </a:cubicBezTo>
                  <a:cubicBezTo>
                    <a:pt x="1588" y="1327"/>
                    <a:pt x="1587" y="1327"/>
                    <a:pt x="1586" y="1327"/>
                  </a:cubicBezTo>
                  <a:cubicBezTo>
                    <a:pt x="1586" y="1327"/>
                    <a:pt x="1585" y="1326"/>
                    <a:pt x="1584" y="1327"/>
                  </a:cubicBezTo>
                  <a:cubicBezTo>
                    <a:pt x="1583" y="1327"/>
                    <a:pt x="1583" y="1328"/>
                    <a:pt x="1583" y="1329"/>
                  </a:cubicBezTo>
                  <a:cubicBezTo>
                    <a:pt x="1582" y="1330"/>
                    <a:pt x="1582" y="1330"/>
                    <a:pt x="1582" y="1330"/>
                  </a:cubicBezTo>
                  <a:cubicBezTo>
                    <a:pt x="1566" y="1433"/>
                    <a:pt x="1603" y="1553"/>
                    <a:pt x="1536" y="1645"/>
                  </a:cubicBezTo>
                  <a:cubicBezTo>
                    <a:pt x="1535" y="1646"/>
                    <a:pt x="1536" y="1648"/>
                    <a:pt x="1538" y="1647"/>
                  </a:cubicBezTo>
                  <a:cubicBezTo>
                    <a:pt x="1580" y="1621"/>
                    <a:pt x="1586" y="1575"/>
                    <a:pt x="1594" y="1529"/>
                  </a:cubicBezTo>
                  <a:cubicBezTo>
                    <a:pt x="1596" y="1515"/>
                    <a:pt x="1597" y="1501"/>
                    <a:pt x="1597" y="1487"/>
                  </a:cubicBezTo>
                  <a:cubicBezTo>
                    <a:pt x="1597" y="1482"/>
                    <a:pt x="1597" y="1476"/>
                    <a:pt x="1597" y="1470"/>
                  </a:cubicBezTo>
                  <a:lnTo>
                    <a:pt x="1598" y="1470"/>
                  </a:lnTo>
                  <a:cubicBezTo>
                    <a:pt x="1600" y="1467"/>
                    <a:pt x="1602" y="1464"/>
                    <a:pt x="1604" y="1460"/>
                  </a:cubicBezTo>
                  <a:cubicBezTo>
                    <a:pt x="1619" y="1436"/>
                    <a:pt x="1630" y="1409"/>
                    <a:pt x="1639" y="1382"/>
                  </a:cubicBezTo>
                  <a:cubicBezTo>
                    <a:pt x="1651" y="1352"/>
                    <a:pt x="1654" y="1313"/>
                    <a:pt x="1666" y="1282"/>
                  </a:cubicBezTo>
                  <a:cubicBezTo>
                    <a:pt x="1666" y="1283"/>
                    <a:pt x="1667" y="1285"/>
                    <a:pt x="1668" y="1287"/>
                  </a:cubicBezTo>
                  <a:cubicBezTo>
                    <a:pt x="1674" y="1296"/>
                    <a:pt x="1682" y="1304"/>
                    <a:pt x="1692" y="1310"/>
                  </a:cubicBezTo>
                  <a:cubicBezTo>
                    <a:pt x="1698" y="1313"/>
                    <a:pt x="1704" y="1316"/>
                    <a:pt x="1711" y="1318"/>
                  </a:cubicBezTo>
                  <a:cubicBezTo>
                    <a:pt x="1714" y="1336"/>
                    <a:pt x="1715" y="1355"/>
                    <a:pt x="1715" y="1374"/>
                  </a:cubicBezTo>
                  <a:cubicBezTo>
                    <a:pt x="1715" y="1402"/>
                    <a:pt x="1707" y="1452"/>
                    <a:pt x="1732" y="1475"/>
                  </a:cubicBezTo>
                  <a:lnTo>
                    <a:pt x="1733" y="1476"/>
                  </a:lnTo>
                  <a:cubicBezTo>
                    <a:pt x="1734" y="1477"/>
                    <a:pt x="1735" y="1477"/>
                    <a:pt x="1737" y="1477"/>
                  </a:cubicBezTo>
                  <a:cubicBezTo>
                    <a:pt x="1738" y="1477"/>
                    <a:pt x="1740" y="1477"/>
                    <a:pt x="1742" y="1476"/>
                  </a:cubicBezTo>
                  <a:cubicBezTo>
                    <a:pt x="1743" y="1475"/>
                    <a:pt x="1744" y="1474"/>
                    <a:pt x="1745" y="1473"/>
                  </a:cubicBezTo>
                  <a:cubicBezTo>
                    <a:pt x="1747" y="1466"/>
                    <a:pt x="1750" y="1459"/>
                    <a:pt x="1754" y="1453"/>
                  </a:cubicBezTo>
                  <a:cubicBezTo>
                    <a:pt x="1760" y="1443"/>
                    <a:pt x="1767" y="1434"/>
                    <a:pt x="1775" y="1426"/>
                  </a:cubicBezTo>
                  <a:cubicBezTo>
                    <a:pt x="1775" y="1430"/>
                    <a:pt x="1775" y="1435"/>
                    <a:pt x="1775" y="1439"/>
                  </a:cubicBezTo>
                  <a:cubicBezTo>
                    <a:pt x="1775" y="1475"/>
                    <a:pt x="1773" y="1511"/>
                    <a:pt x="1769" y="1547"/>
                  </a:cubicBezTo>
                  <a:cubicBezTo>
                    <a:pt x="1763" y="1595"/>
                    <a:pt x="1775" y="1641"/>
                    <a:pt x="1774" y="1688"/>
                  </a:cubicBezTo>
                  <a:cubicBezTo>
                    <a:pt x="1774" y="1702"/>
                    <a:pt x="1773" y="1718"/>
                    <a:pt x="1786" y="1727"/>
                  </a:cubicBezTo>
                  <a:cubicBezTo>
                    <a:pt x="1795" y="1733"/>
                    <a:pt x="1813" y="1712"/>
                    <a:pt x="1816" y="1725"/>
                  </a:cubicBezTo>
                  <a:cubicBezTo>
                    <a:pt x="1817" y="1735"/>
                    <a:pt x="1817" y="1745"/>
                    <a:pt x="1817" y="1756"/>
                  </a:cubicBezTo>
                  <a:cubicBezTo>
                    <a:pt x="1817" y="1770"/>
                    <a:pt x="1816" y="1784"/>
                    <a:pt x="1815" y="1798"/>
                  </a:cubicBezTo>
                  <a:cubicBezTo>
                    <a:pt x="1815" y="1825"/>
                    <a:pt x="1821" y="1851"/>
                    <a:pt x="1820" y="1878"/>
                  </a:cubicBezTo>
                  <a:cubicBezTo>
                    <a:pt x="1820" y="1932"/>
                    <a:pt x="1822" y="1987"/>
                    <a:pt x="1818" y="2042"/>
                  </a:cubicBezTo>
                  <a:cubicBezTo>
                    <a:pt x="1813" y="2101"/>
                    <a:pt x="1815" y="2162"/>
                    <a:pt x="1807" y="2220"/>
                  </a:cubicBezTo>
                  <a:cubicBezTo>
                    <a:pt x="1804" y="2243"/>
                    <a:pt x="1803" y="2267"/>
                    <a:pt x="1800" y="2290"/>
                  </a:cubicBezTo>
                  <a:cubicBezTo>
                    <a:pt x="1797" y="2307"/>
                    <a:pt x="1801" y="2336"/>
                    <a:pt x="1793" y="2352"/>
                  </a:cubicBezTo>
                  <a:cubicBezTo>
                    <a:pt x="1790" y="2357"/>
                    <a:pt x="1798" y="2362"/>
                    <a:pt x="1802" y="2357"/>
                  </a:cubicBezTo>
                  <a:lnTo>
                    <a:pt x="1806" y="2351"/>
                  </a:lnTo>
                  <a:lnTo>
                    <a:pt x="1807" y="2352"/>
                  </a:lnTo>
                  <a:cubicBezTo>
                    <a:pt x="1808" y="2352"/>
                    <a:pt x="1810" y="2353"/>
                    <a:pt x="1812" y="2353"/>
                  </a:cubicBezTo>
                  <a:cubicBezTo>
                    <a:pt x="1814" y="2353"/>
                    <a:pt x="1815" y="2353"/>
                    <a:pt x="1817" y="2352"/>
                  </a:cubicBezTo>
                  <a:cubicBezTo>
                    <a:pt x="1819" y="2351"/>
                    <a:pt x="1820" y="2350"/>
                    <a:pt x="1821" y="2348"/>
                  </a:cubicBezTo>
                  <a:cubicBezTo>
                    <a:pt x="1822" y="2347"/>
                    <a:pt x="1822" y="2345"/>
                    <a:pt x="1822" y="2344"/>
                  </a:cubicBezTo>
                  <a:cubicBezTo>
                    <a:pt x="1824" y="2324"/>
                    <a:pt x="1848" y="2304"/>
                    <a:pt x="1854" y="2283"/>
                  </a:cubicBezTo>
                  <a:cubicBezTo>
                    <a:pt x="1860" y="2261"/>
                    <a:pt x="1881" y="2244"/>
                    <a:pt x="1893" y="2224"/>
                  </a:cubicBezTo>
                  <a:cubicBezTo>
                    <a:pt x="1895" y="2222"/>
                    <a:pt x="1896" y="2220"/>
                    <a:pt x="1897" y="2217"/>
                  </a:cubicBezTo>
                  <a:cubicBezTo>
                    <a:pt x="1904" y="2206"/>
                    <a:pt x="1910" y="2194"/>
                    <a:pt x="1914" y="2181"/>
                  </a:cubicBezTo>
                  <a:cubicBezTo>
                    <a:pt x="1944" y="2110"/>
                    <a:pt x="1970" y="2038"/>
                    <a:pt x="1993" y="1965"/>
                  </a:cubicBezTo>
                  <a:cubicBezTo>
                    <a:pt x="2004" y="1929"/>
                    <a:pt x="2016" y="1892"/>
                    <a:pt x="2025" y="1856"/>
                  </a:cubicBezTo>
                  <a:cubicBezTo>
                    <a:pt x="2034" y="1820"/>
                    <a:pt x="2025" y="1769"/>
                    <a:pt x="2021" y="1730"/>
                  </a:cubicBezTo>
                  <a:cubicBezTo>
                    <a:pt x="2018" y="1702"/>
                    <a:pt x="2012" y="1673"/>
                    <a:pt x="2004" y="1646"/>
                  </a:cubicBezTo>
                  <a:moveTo>
                    <a:pt x="893" y="2344"/>
                  </a:moveTo>
                  <a:cubicBezTo>
                    <a:pt x="897" y="2346"/>
                    <a:pt x="901" y="2346"/>
                    <a:pt x="906" y="2346"/>
                  </a:cubicBezTo>
                  <a:cubicBezTo>
                    <a:pt x="910" y="2346"/>
                    <a:pt x="916" y="2346"/>
                    <a:pt x="920" y="2344"/>
                  </a:cubicBezTo>
                  <a:cubicBezTo>
                    <a:pt x="920" y="2349"/>
                    <a:pt x="920" y="2354"/>
                    <a:pt x="919" y="2359"/>
                  </a:cubicBezTo>
                  <a:cubicBezTo>
                    <a:pt x="917" y="2386"/>
                    <a:pt x="912" y="2413"/>
                    <a:pt x="910" y="2441"/>
                  </a:cubicBezTo>
                  <a:cubicBezTo>
                    <a:pt x="910" y="2442"/>
                    <a:pt x="910" y="2443"/>
                    <a:pt x="910" y="2444"/>
                  </a:cubicBezTo>
                  <a:cubicBezTo>
                    <a:pt x="910" y="2463"/>
                    <a:pt x="908" y="2483"/>
                    <a:pt x="904" y="2502"/>
                  </a:cubicBezTo>
                  <a:cubicBezTo>
                    <a:pt x="903" y="2500"/>
                    <a:pt x="902" y="2498"/>
                    <a:pt x="900" y="2496"/>
                  </a:cubicBezTo>
                  <a:cubicBezTo>
                    <a:pt x="891" y="2479"/>
                    <a:pt x="883" y="2461"/>
                    <a:pt x="877" y="2443"/>
                  </a:cubicBezTo>
                  <a:cubicBezTo>
                    <a:pt x="877" y="2443"/>
                    <a:pt x="878" y="2443"/>
                    <a:pt x="877" y="2442"/>
                  </a:cubicBezTo>
                  <a:cubicBezTo>
                    <a:pt x="876" y="2441"/>
                    <a:pt x="876" y="2441"/>
                    <a:pt x="875" y="2440"/>
                  </a:cubicBezTo>
                  <a:cubicBezTo>
                    <a:pt x="874" y="2439"/>
                    <a:pt x="873" y="2440"/>
                    <a:pt x="872" y="2440"/>
                  </a:cubicBezTo>
                  <a:cubicBezTo>
                    <a:pt x="871" y="2440"/>
                    <a:pt x="870" y="2439"/>
                    <a:pt x="869" y="2440"/>
                  </a:cubicBezTo>
                  <a:cubicBezTo>
                    <a:pt x="868" y="2441"/>
                    <a:pt x="868" y="2441"/>
                    <a:pt x="868" y="2442"/>
                  </a:cubicBezTo>
                  <a:cubicBezTo>
                    <a:pt x="878" y="2410"/>
                    <a:pt x="884" y="2376"/>
                    <a:pt x="893" y="2344"/>
                  </a:cubicBezTo>
                  <a:moveTo>
                    <a:pt x="1099" y="1984"/>
                  </a:moveTo>
                  <a:cubicBezTo>
                    <a:pt x="1099" y="1986"/>
                    <a:pt x="1099" y="1989"/>
                    <a:pt x="1098" y="1992"/>
                  </a:cubicBezTo>
                  <a:cubicBezTo>
                    <a:pt x="1098" y="1988"/>
                    <a:pt x="1098" y="1983"/>
                    <a:pt x="1098" y="1979"/>
                  </a:cubicBezTo>
                  <a:lnTo>
                    <a:pt x="1099" y="1984"/>
                  </a:lnTo>
                  <a:moveTo>
                    <a:pt x="1097" y="2172"/>
                  </a:moveTo>
                  <a:cubicBezTo>
                    <a:pt x="1098" y="2173"/>
                    <a:pt x="1099" y="2173"/>
                    <a:pt x="1100" y="2173"/>
                  </a:cubicBezTo>
                  <a:cubicBezTo>
                    <a:pt x="1100" y="2173"/>
                    <a:pt x="1101" y="2173"/>
                    <a:pt x="1102" y="2172"/>
                  </a:cubicBezTo>
                  <a:cubicBezTo>
                    <a:pt x="1100" y="2178"/>
                    <a:pt x="1097" y="2183"/>
                    <a:pt x="1094" y="2188"/>
                  </a:cubicBezTo>
                  <a:cubicBezTo>
                    <a:pt x="1094" y="2189"/>
                    <a:pt x="1093" y="2191"/>
                    <a:pt x="1092" y="2192"/>
                  </a:cubicBezTo>
                  <a:cubicBezTo>
                    <a:pt x="1094" y="2187"/>
                    <a:pt x="1096" y="2179"/>
                    <a:pt x="1097" y="2173"/>
                  </a:cubicBezTo>
                  <a:lnTo>
                    <a:pt x="1097" y="2172"/>
                  </a:lnTo>
                  <a:moveTo>
                    <a:pt x="1038" y="1614"/>
                  </a:moveTo>
                  <a:cubicBezTo>
                    <a:pt x="1038" y="1617"/>
                    <a:pt x="1038" y="1619"/>
                    <a:pt x="1038" y="1621"/>
                  </a:cubicBezTo>
                  <a:lnTo>
                    <a:pt x="1036" y="1615"/>
                  </a:lnTo>
                  <a:lnTo>
                    <a:pt x="1038" y="1614"/>
                  </a:lnTo>
                  <a:moveTo>
                    <a:pt x="985" y="2106"/>
                  </a:moveTo>
                  <a:cubicBezTo>
                    <a:pt x="991" y="2036"/>
                    <a:pt x="988" y="1965"/>
                    <a:pt x="989" y="1894"/>
                  </a:cubicBezTo>
                  <a:lnTo>
                    <a:pt x="990" y="1894"/>
                  </a:lnTo>
                  <a:cubicBezTo>
                    <a:pt x="991" y="1893"/>
                    <a:pt x="991" y="1893"/>
                    <a:pt x="992" y="1892"/>
                  </a:cubicBezTo>
                  <a:cubicBezTo>
                    <a:pt x="993" y="1891"/>
                    <a:pt x="994" y="1889"/>
                    <a:pt x="995" y="1888"/>
                  </a:cubicBezTo>
                  <a:cubicBezTo>
                    <a:pt x="996" y="1885"/>
                    <a:pt x="997" y="1883"/>
                    <a:pt x="998" y="1880"/>
                  </a:cubicBezTo>
                  <a:cubicBezTo>
                    <a:pt x="998" y="1883"/>
                    <a:pt x="998" y="1885"/>
                    <a:pt x="998" y="1887"/>
                  </a:cubicBezTo>
                  <a:cubicBezTo>
                    <a:pt x="998" y="1914"/>
                    <a:pt x="1000" y="1941"/>
                    <a:pt x="1003" y="1968"/>
                  </a:cubicBezTo>
                  <a:cubicBezTo>
                    <a:pt x="1003" y="1968"/>
                    <a:pt x="1003" y="1969"/>
                    <a:pt x="1004" y="1970"/>
                  </a:cubicBezTo>
                  <a:cubicBezTo>
                    <a:pt x="1004" y="1971"/>
                    <a:pt x="1005" y="1971"/>
                    <a:pt x="1006" y="1972"/>
                  </a:cubicBezTo>
                  <a:cubicBezTo>
                    <a:pt x="1007" y="1973"/>
                    <a:pt x="1008" y="1973"/>
                    <a:pt x="1010" y="1973"/>
                  </a:cubicBezTo>
                  <a:cubicBezTo>
                    <a:pt x="1011" y="1973"/>
                    <a:pt x="1012" y="1973"/>
                    <a:pt x="1013" y="1972"/>
                  </a:cubicBezTo>
                  <a:cubicBezTo>
                    <a:pt x="1014" y="1971"/>
                    <a:pt x="1014" y="1971"/>
                    <a:pt x="1015" y="1970"/>
                  </a:cubicBezTo>
                  <a:cubicBezTo>
                    <a:pt x="1015" y="1969"/>
                    <a:pt x="1016" y="1968"/>
                    <a:pt x="1016" y="1968"/>
                  </a:cubicBezTo>
                  <a:cubicBezTo>
                    <a:pt x="1022" y="1929"/>
                    <a:pt x="1025" y="1890"/>
                    <a:pt x="1025" y="1852"/>
                  </a:cubicBezTo>
                  <a:cubicBezTo>
                    <a:pt x="1025" y="1848"/>
                    <a:pt x="1025" y="1843"/>
                    <a:pt x="1024" y="1839"/>
                  </a:cubicBezTo>
                  <a:cubicBezTo>
                    <a:pt x="1026" y="1856"/>
                    <a:pt x="1029" y="1872"/>
                    <a:pt x="1034" y="1887"/>
                  </a:cubicBezTo>
                  <a:cubicBezTo>
                    <a:pt x="1034" y="1928"/>
                    <a:pt x="1035" y="1969"/>
                    <a:pt x="1036" y="2009"/>
                  </a:cubicBezTo>
                  <a:cubicBezTo>
                    <a:pt x="1036" y="2010"/>
                    <a:pt x="1036" y="2011"/>
                    <a:pt x="1037" y="2012"/>
                  </a:cubicBezTo>
                  <a:cubicBezTo>
                    <a:pt x="1037" y="2013"/>
                    <a:pt x="1039" y="2014"/>
                    <a:pt x="1039" y="2014"/>
                  </a:cubicBezTo>
                  <a:cubicBezTo>
                    <a:pt x="1040" y="2015"/>
                    <a:pt x="1041" y="2015"/>
                    <a:pt x="1043" y="2015"/>
                  </a:cubicBezTo>
                  <a:cubicBezTo>
                    <a:pt x="1044" y="2015"/>
                    <a:pt x="1045" y="2014"/>
                    <a:pt x="1046" y="2014"/>
                  </a:cubicBezTo>
                  <a:cubicBezTo>
                    <a:pt x="1047" y="2013"/>
                    <a:pt x="1047" y="2013"/>
                    <a:pt x="1048" y="2012"/>
                  </a:cubicBezTo>
                  <a:lnTo>
                    <a:pt x="1048" y="2011"/>
                  </a:lnTo>
                  <a:cubicBezTo>
                    <a:pt x="1056" y="1969"/>
                    <a:pt x="1059" y="1928"/>
                    <a:pt x="1059" y="1886"/>
                  </a:cubicBezTo>
                  <a:cubicBezTo>
                    <a:pt x="1059" y="1871"/>
                    <a:pt x="1059" y="1856"/>
                    <a:pt x="1058" y="1841"/>
                  </a:cubicBezTo>
                  <a:cubicBezTo>
                    <a:pt x="1058" y="1838"/>
                    <a:pt x="1058" y="1835"/>
                    <a:pt x="1058" y="1832"/>
                  </a:cubicBezTo>
                  <a:cubicBezTo>
                    <a:pt x="1060" y="1844"/>
                    <a:pt x="1062" y="1855"/>
                    <a:pt x="1065" y="1867"/>
                  </a:cubicBezTo>
                  <a:lnTo>
                    <a:pt x="1066" y="1868"/>
                  </a:lnTo>
                  <a:cubicBezTo>
                    <a:pt x="1066" y="1869"/>
                    <a:pt x="1067" y="1870"/>
                    <a:pt x="1068" y="1871"/>
                  </a:cubicBezTo>
                  <a:cubicBezTo>
                    <a:pt x="1069" y="1871"/>
                    <a:pt x="1070" y="1871"/>
                    <a:pt x="1071" y="1872"/>
                  </a:cubicBezTo>
                  <a:cubicBezTo>
                    <a:pt x="1072" y="1930"/>
                    <a:pt x="1076" y="1988"/>
                    <a:pt x="1083" y="2046"/>
                  </a:cubicBezTo>
                  <a:cubicBezTo>
                    <a:pt x="1083" y="2047"/>
                    <a:pt x="1083" y="2047"/>
                    <a:pt x="1084" y="2048"/>
                  </a:cubicBezTo>
                  <a:lnTo>
                    <a:pt x="1085" y="2049"/>
                  </a:lnTo>
                  <a:cubicBezTo>
                    <a:pt x="1086" y="2050"/>
                    <a:pt x="1087" y="2050"/>
                    <a:pt x="1088" y="2050"/>
                  </a:cubicBezTo>
                  <a:cubicBezTo>
                    <a:pt x="1089" y="2050"/>
                    <a:pt x="1090" y="2050"/>
                    <a:pt x="1091" y="2049"/>
                  </a:cubicBezTo>
                  <a:lnTo>
                    <a:pt x="1092" y="2048"/>
                  </a:lnTo>
                  <a:cubicBezTo>
                    <a:pt x="1093" y="2047"/>
                    <a:pt x="1093" y="2047"/>
                    <a:pt x="1093" y="2046"/>
                  </a:cubicBezTo>
                  <a:cubicBezTo>
                    <a:pt x="1093" y="2060"/>
                    <a:pt x="1093" y="2073"/>
                    <a:pt x="1092" y="2087"/>
                  </a:cubicBezTo>
                  <a:cubicBezTo>
                    <a:pt x="1085" y="2124"/>
                    <a:pt x="1080" y="2162"/>
                    <a:pt x="1071" y="2199"/>
                  </a:cubicBezTo>
                  <a:cubicBezTo>
                    <a:pt x="1066" y="2219"/>
                    <a:pt x="1062" y="2238"/>
                    <a:pt x="1057" y="2258"/>
                  </a:cubicBezTo>
                  <a:cubicBezTo>
                    <a:pt x="1054" y="2269"/>
                    <a:pt x="1050" y="2280"/>
                    <a:pt x="1046" y="2290"/>
                  </a:cubicBezTo>
                  <a:cubicBezTo>
                    <a:pt x="1048" y="2270"/>
                    <a:pt x="1050" y="2249"/>
                    <a:pt x="1053" y="2229"/>
                  </a:cubicBezTo>
                  <a:cubicBezTo>
                    <a:pt x="1058" y="2203"/>
                    <a:pt x="1061" y="2176"/>
                    <a:pt x="1061" y="2149"/>
                  </a:cubicBezTo>
                  <a:cubicBezTo>
                    <a:pt x="1061" y="2145"/>
                    <a:pt x="1055" y="2144"/>
                    <a:pt x="1054" y="2149"/>
                  </a:cubicBezTo>
                  <a:cubicBezTo>
                    <a:pt x="1050" y="2175"/>
                    <a:pt x="1042" y="2200"/>
                    <a:pt x="1035" y="2227"/>
                  </a:cubicBezTo>
                  <a:cubicBezTo>
                    <a:pt x="1025" y="2267"/>
                    <a:pt x="1024" y="2307"/>
                    <a:pt x="1012" y="2347"/>
                  </a:cubicBezTo>
                  <a:cubicBezTo>
                    <a:pt x="1008" y="2358"/>
                    <a:pt x="1003" y="2368"/>
                    <a:pt x="998" y="2377"/>
                  </a:cubicBezTo>
                  <a:cubicBezTo>
                    <a:pt x="996" y="2380"/>
                    <a:pt x="994" y="2383"/>
                    <a:pt x="992" y="2386"/>
                  </a:cubicBezTo>
                  <a:cubicBezTo>
                    <a:pt x="994" y="2382"/>
                    <a:pt x="996" y="2377"/>
                    <a:pt x="999" y="2373"/>
                  </a:cubicBezTo>
                  <a:cubicBezTo>
                    <a:pt x="1017" y="2339"/>
                    <a:pt x="1013" y="2300"/>
                    <a:pt x="1027" y="2265"/>
                  </a:cubicBezTo>
                  <a:cubicBezTo>
                    <a:pt x="1029" y="2260"/>
                    <a:pt x="1023" y="2257"/>
                    <a:pt x="1020" y="2261"/>
                  </a:cubicBezTo>
                  <a:cubicBezTo>
                    <a:pt x="995" y="2288"/>
                    <a:pt x="1001" y="2333"/>
                    <a:pt x="984" y="2365"/>
                  </a:cubicBezTo>
                  <a:cubicBezTo>
                    <a:pt x="964" y="2402"/>
                    <a:pt x="959" y="2447"/>
                    <a:pt x="945" y="2488"/>
                  </a:cubicBezTo>
                  <a:cubicBezTo>
                    <a:pt x="937" y="2517"/>
                    <a:pt x="925" y="2546"/>
                    <a:pt x="910" y="2573"/>
                  </a:cubicBezTo>
                  <a:cubicBezTo>
                    <a:pt x="904" y="2583"/>
                    <a:pt x="897" y="2594"/>
                    <a:pt x="889" y="2604"/>
                  </a:cubicBezTo>
                  <a:cubicBezTo>
                    <a:pt x="855" y="2645"/>
                    <a:pt x="856" y="2607"/>
                    <a:pt x="853" y="2578"/>
                  </a:cubicBezTo>
                  <a:cubicBezTo>
                    <a:pt x="853" y="2577"/>
                    <a:pt x="853" y="2577"/>
                    <a:pt x="853" y="2577"/>
                  </a:cubicBezTo>
                  <a:cubicBezTo>
                    <a:pt x="852" y="2576"/>
                    <a:pt x="852" y="2576"/>
                    <a:pt x="852" y="2576"/>
                  </a:cubicBezTo>
                  <a:cubicBezTo>
                    <a:pt x="851" y="2576"/>
                    <a:pt x="851" y="2575"/>
                    <a:pt x="850" y="2575"/>
                  </a:cubicBezTo>
                  <a:cubicBezTo>
                    <a:pt x="863" y="2546"/>
                    <a:pt x="869" y="2515"/>
                    <a:pt x="869" y="2484"/>
                  </a:cubicBezTo>
                  <a:cubicBezTo>
                    <a:pt x="869" y="2478"/>
                    <a:pt x="869" y="2471"/>
                    <a:pt x="868" y="2465"/>
                  </a:cubicBezTo>
                  <a:cubicBezTo>
                    <a:pt x="868" y="2464"/>
                    <a:pt x="868" y="2464"/>
                    <a:pt x="867" y="2463"/>
                  </a:cubicBezTo>
                  <a:cubicBezTo>
                    <a:pt x="866" y="2462"/>
                    <a:pt x="866" y="2463"/>
                    <a:pt x="865" y="2463"/>
                  </a:cubicBezTo>
                  <a:cubicBezTo>
                    <a:pt x="865" y="2463"/>
                    <a:pt x="864" y="2462"/>
                    <a:pt x="863" y="2463"/>
                  </a:cubicBezTo>
                  <a:cubicBezTo>
                    <a:pt x="862" y="2464"/>
                    <a:pt x="862" y="2464"/>
                    <a:pt x="862" y="2465"/>
                  </a:cubicBezTo>
                  <a:cubicBezTo>
                    <a:pt x="853" y="2481"/>
                    <a:pt x="847" y="2499"/>
                    <a:pt x="846" y="2518"/>
                  </a:cubicBezTo>
                  <a:cubicBezTo>
                    <a:pt x="844" y="2557"/>
                    <a:pt x="821" y="2590"/>
                    <a:pt x="812" y="2626"/>
                  </a:cubicBezTo>
                  <a:cubicBezTo>
                    <a:pt x="810" y="2635"/>
                    <a:pt x="776" y="2702"/>
                    <a:pt x="769" y="2692"/>
                  </a:cubicBezTo>
                  <a:cubicBezTo>
                    <a:pt x="746" y="2655"/>
                    <a:pt x="756" y="2602"/>
                    <a:pt x="753" y="2560"/>
                  </a:cubicBezTo>
                  <a:cubicBezTo>
                    <a:pt x="753" y="2558"/>
                    <a:pt x="751" y="2558"/>
                    <a:pt x="750" y="2560"/>
                  </a:cubicBezTo>
                  <a:cubicBezTo>
                    <a:pt x="758" y="2527"/>
                    <a:pt x="768" y="2495"/>
                    <a:pt x="776" y="2462"/>
                  </a:cubicBezTo>
                  <a:cubicBezTo>
                    <a:pt x="783" y="2441"/>
                    <a:pt x="791" y="2420"/>
                    <a:pt x="800" y="2399"/>
                  </a:cubicBezTo>
                  <a:cubicBezTo>
                    <a:pt x="805" y="2382"/>
                    <a:pt x="809" y="2363"/>
                    <a:pt x="810" y="2345"/>
                  </a:cubicBezTo>
                  <a:cubicBezTo>
                    <a:pt x="810" y="2351"/>
                    <a:pt x="810" y="2356"/>
                    <a:pt x="812" y="2361"/>
                  </a:cubicBezTo>
                  <a:cubicBezTo>
                    <a:pt x="818" y="2397"/>
                    <a:pt x="819" y="2444"/>
                    <a:pt x="839" y="2476"/>
                  </a:cubicBezTo>
                  <a:cubicBezTo>
                    <a:pt x="840" y="2477"/>
                    <a:pt x="841" y="2478"/>
                    <a:pt x="842" y="2479"/>
                  </a:cubicBezTo>
                  <a:cubicBezTo>
                    <a:pt x="843" y="2480"/>
                    <a:pt x="844" y="2480"/>
                    <a:pt x="846" y="2480"/>
                  </a:cubicBezTo>
                  <a:cubicBezTo>
                    <a:pt x="847" y="2480"/>
                    <a:pt x="848" y="2480"/>
                    <a:pt x="850" y="2479"/>
                  </a:cubicBezTo>
                  <a:cubicBezTo>
                    <a:pt x="851" y="2478"/>
                    <a:pt x="852" y="2477"/>
                    <a:pt x="853" y="2476"/>
                  </a:cubicBezTo>
                  <a:cubicBezTo>
                    <a:pt x="853" y="2475"/>
                    <a:pt x="854" y="2475"/>
                    <a:pt x="854" y="2474"/>
                  </a:cubicBezTo>
                  <a:cubicBezTo>
                    <a:pt x="858" y="2465"/>
                    <a:pt x="862" y="2455"/>
                    <a:pt x="865" y="2445"/>
                  </a:cubicBezTo>
                  <a:lnTo>
                    <a:pt x="865" y="2446"/>
                  </a:lnTo>
                  <a:cubicBezTo>
                    <a:pt x="865" y="2447"/>
                    <a:pt x="865" y="2447"/>
                    <a:pt x="865" y="2448"/>
                  </a:cubicBezTo>
                  <a:cubicBezTo>
                    <a:pt x="870" y="2472"/>
                    <a:pt x="879" y="2511"/>
                    <a:pt x="899" y="2528"/>
                  </a:cubicBezTo>
                  <a:cubicBezTo>
                    <a:pt x="900" y="2528"/>
                    <a:pt x="899" y="2528"/>
                    <a:pt x="900" y="2529"/>
                  </a:cubicBezTo>
                  <a:cubicBezTo>
                    <a:pt x="901" y="2530"/>
                    <a:pt x="903" y="2530"/>
                    <a:pt x="905" y="2530"/>
                  </a:cubicBezTo>
                  <a:cubicBezTo>
                    <a:pt x="906" y="2530"/>
                    <a:pt x="908" y="2530"/>
                    <a:pt x="909" y="2529"/>
                  </a:cubicBezTo>
                  <a:cubicBezTo>
                    <a:pt x="910" y="2528"/>
                    <a:pt x="911" y="2528"/>
                    <a:pt x="912" y="2527"/>
                  </a:cubicBezTo>
                  <a:cubicBezTo>
                    <a:pt x="937" y="2495"/>
                    <a:pt x="929" y="2433"/>
                    <a:pt x="934" y="2395"/>
                  </a:cubicBezTo>
                  <a:cubicBezTo>
                    <a:pt x="941" y="2361"/>
                    <a:pt x="945" y="2327"/>
                    <a:pt x="946" y="2293"/>
                  </a:cubicBezTo>
                  <a:cubicBezTo>
                    <a:pt x="947" y="2288"/>
                    <a:pt x="949" y="2282"/>
                    <a:pt x="950" y="2277"/>
                  </a:cubicBezTo>
                  <a:cubicBezTo>
                    <a:pt x="968" y="2221"/>
                    <a:pt x="980" y="2164"/>
                    <a:pt x="986" y="2106"/>
                  </a:cubicBezTo>
                  <a:lnTo>
                    <a:pt x="985" y="2106"/>
                  </a:lnTo>
                  <a:moveTo>
                    <a:pt x="970" y="1564"/>
                  </a:moveTo>
                  <a:lnTo>
                    <a:pt x="970" y="1567"/>
                  </a:lnTo>
                  <a:lnTo>
                    <a:pt x="970" y="1562"/>
                  </a:lnTo>
                  <a:lnTo>
                    <a:pt x="970" y="1564"/>
                  </a:lnTo>
                  <a:moveTo>
                    <a:pt x="963" y="1538"/>
                  </a:moveTo>
                  <a:lnTo>
                    <a:pt x="961" y="1538"/>
                  </a:lnTo>
                  <a:lnTo>
                    <a:pt x="959" y="1523"/>
                  </a:lnTo>
                  <a:lnTo>
                    <a:pt x="963" y="1538"/>
                  </a:lnTo>
                  <a:moveTo>
                    <a:pt x="1268" y="805"/>
                  </a:moveTo>
                  <a:lnTo>
                    <a:pt x="1268" y="805"/>
                  </a:lnTo>
                  <a:moveTo>
                    <a:pt x="831" y="275"/>
                  </a:moveTo>
                  <a:lnTo>
                    <a:pt x="831" y="275"/>
                  </a:lnTo>
                  <a:moveTo>
                    <a:pt x="730" y="187"/>
                  </a:moveTo>
                  <a:lnTo>
                    <a:pt x="731" y="189"/>
                  </a:lnTo>
                  <a:cubicBezTo>
                    <a:pt x="751" y="223"/>
                    <a:pt x="776" y="253"/>
                    <a:pt x="807" y="279"/>
                  </a:cubicBezTo>
                  <a:lnTo>
                    <a:pt x="803" y="280"/>
                  </a:lnTo>
                  <a:cubicBezTo>
                    <a:pt x="802" y="279"/>
                    <a:pt x="801" y="278"/>
                    <a:pt x="799" y="277"/>
                  </a:cubicBezTo>
                  <a:cubicBezTo>
                    <a:pt x="797" y="276"/>
                    <a:pt x="794" y="275"/>
                    <a:pt x="791" y="275"/>
                  </a:cubicBezTo>
                  <a:cubicBezTo>
                    <a:pt x="790" y="274"/>
                    <a:pt x="789" y="273"/>
                    <a:pt x="788" y="272"/>
                  </a:cubicBezTo>
                  <a:cubicBezTo>
                    <a:pt x="787" y="271"/>
                    <a:pt x="785" y="271"/>
                    <a:pt x="784" y="271"/>
                  </a:cubicBezTo>
                  <a:cubicBezTo>
                    <a:pt x="783" y="271"/>
                    <a:pt x="782" y="271"/>
                    <a:pt x="782" y="271"/>
                  </a:cubicBezTo>
                  <a:cubicBezTo>
                    <a:pt x="779" y="271"/>
                    <a:pt x="776" y="271"/>
                    <a:pt x="774" y="272"/>
                  </a:cubicBezTo>
                  <a:cubicBezTo>
                    <a:pt x="774" y="267"/>
                    <a:pt x="774" y="262"/>
                    <a:pt x="774" y="261"/>
                  </a:cubicBezTo>
                  <a:cubicBezTo>
                    <a:pt x="774" y="260"/>
                    <a:pt x="773" y="258"/>
                    <a:pt x="773" y="257"/>
                  </a:cubicBezTo>
                  <a:cubicBezTo>
                    <a:pt x="772" y="256"/>
                    <a:pt x="771" y="254"/>
                    <a:pt x="769" y="254"/>
                  </a:cubicBezTo>
                  <a:cubicBezTo>
                    <a:pt x="767" y="253"/>
                    <a:pt x="766" y="252"/>
                    <a:pt x="764" y="252"/>
                  </a:cubicBezTo>
                  <a:cubicBezTo>
                    <a:pt x="762" y="252"/>
                    <a:pt x="760" y="253"/>
                    <a:pt x="759" y="254"/>
                  </a:cubicBezTo>
                  <a:cubicBezTo>
                    <a:pt x="758" y="254"/>
                    <a:pt x="757" y="255"/>
                    <a:pt x="757" y="255"/>
                  </a:cubicBezTo>
                  <a:lnTo>
                    <a:pt x="755" y="257"/>
                  </a:lnTo>
                  <a:cubicBezTo>
                    <a:pt x="756" y="250"/>
                    <a:pt x="757" y="243"/>
                    <a:pt x="757" y="235"/>
                  </a:cubicBezTo>
                  <a:lnTo>
                    <a:pt x="757" y="234"/>
                  </a:lnTo>
                  <a:cubicBezTo>
                    <a:pt x="757" y="233"/>
                    <a:pt x="757" y="232"/>
                    <a:pt x="756" y="230"/>
                  </a:cubicBezTo>
                  <a:cubicBezTo>
                    <a:pt x="755" y="228"/>
                    <a:pt x="753" y="227"/>
                    <a:pt x="752" y="226"/>
                  </a:cubicBezTo>
                  <a:cubicBezTo>
                    <a:pt x="750" y="225"/>
                    <a:pt x="749" y="225"/>
                    <a:pt x="748" y="225"/>
                  </a:cubicBezTo>
                  <a:cubicBezTo>
                    <a:pt x="746" y="225"/>
                    <a:pt x="744" y="225"/>
                    <a:pt x="743" y="226"/>
                  </a:cubicBezTo>
                  <a:cubicBezTo>
                    <a:pt x="741" y="227"/>
                    <a:pt x="741" y="228"/>
                    <a:pt x="740" y="230"/>
                  </a:cubicBezTo>
                  <a:cubicBezTo>
                    <a:pt x="739" y="231"/>
                    <a:pt x="739" y="231"/>
                    <a:pt x="739" y="232"/>
                  </a:cubicBezTo>
                  <a:lnTo>
                    <a:pt x="735" y="242"/>
                  </a:lnTo>
                  <a:cubicBezTo>
                    <a:pt x="735" y="241"/>
                    <a:pt x="735" y="240"/>
                    <a:pt x="735" y="239"/>
                  </a:cubicBezTo>
                  <a:cubicBezTo>
                    <a:pt x="735" y="238"/>
                    <a:pt x="735" y="238"/>
                    <a:pt x="735" y="238"/>
                  </a:cubicBezTo>
                  <a:cubicBezTo>
                    <a:pt x="735" y="236"/>
                    <a:pt x="733" y="235"/>
                    <a:pt x="733" y="233"/>
                  </a:cubicBezTo>
                  <a:cubicBezTo>
                    <a:pt x="732" y="231"/>
                    <a:pt x="731" y="231"/>
                    <a:pt x="730" y="230"/>
                  </a:cubicBezTo>
                  <a:cubicBezTo>
                    <a:pt x="729" y="229"/>
                    <a:pt x="726" y="229"/>
                    <a:pt x="725" y="229"/>
                  </a:cubicBezTo>
                  <a:cubicBezTo>
                    <a:pt x="723" y="229"/>
                    <a:pt x="722" y="229"/>
                    <a:pt x="721" y="230"/>
                  </a:cubicBezTo>
                  <a:cubicBezTo>
                    <a:pt x="719" y="231"/>
                    <a:pt x="717" y="232"/>
                    <a:pt x="717" y="233"/>
                  </a:cubicBezTo>
                  <a:cubicBezTo>
                    <a:pt x="716" y="234"/>
                    <a:pt x="717" y="235"/>
                    <a:pt x="717" y="235"/>
                  </a:cubicBezTo>
                  <a:cubicBezTo>
                    <a:pt x="714" y="242"/>
                    <a:pt x="711" y="248"/>
                    <a:pt x="709" y="255"/>
                  </a:cubicBezTo>
                  <a:cubicBezTo>
                    <a:pt x="707" y="255"/>
                    <a:pt x="706" y="256"/>
                    <a:pt x="705" y="256"/>
                  </a:cubicBezTo>
                  <a:cubicBezTo>
                    <a:pt x="704" y="257"/>
                    <a:pt x="703" y="258"/>
                    <a:pt x="702" y="259"/>
                  </a:cubicBezTo>
                  <a:cubicBezTo>
                    <a:pt x="702" y="258"/>
                    <a:pt x="701" y="258"/>
                    <a:pt x="701" y="257"/>
                  </a:cubicBezTo>
                  <a:cubicBezTo>
                    <a:pt x="700" y="256"/>
                    <a:pt x="699" y="255"/>
                    <a:pt x="698" y="254"/>
                  </a:cubicBezTo>
                  <a:cubicBezTo>
                    <a:pt x="712" y="236"/>
                    <a:pt x="725" y="227"/>
                    <a:pt x="731" y="204"/>
                  </a:cubicBezTo>
                  <a:lnTo>
                    <a:pt x="731" y="202"/>
                  </a:lnTo>
                  <a:lnTo>
                    <a:pt x="731" y="201"/>
                  </a:lnTo>
                  <a:cubicBezTo>
                    <a:pt x="731" y="200"/>
                    <a:pt x="730" y="199"/>
                    <a:pt x="730" y="197"/>
                  </a:cubicBezTo>
                  <a:cubicBezTo>
                    <a:pt x="729" y="195"/>
                    <a:pt x="729" y="196"/>
                    <a:pt x="728" y="195"/>
                  </a:cubicBezTo>
                  <a:cubicBezTo>
                    <a:pt x="727" y="195"/>
                    <a:pt x="726" y="194"/>
                    <a:pt x="726" y="194"/>
                  </a:cubicBezTo>
                  <a:cubicBezTo>
                    <a:pt x="728" y="191"/>
                    <a:pt x="729" y="189"/>
                    <a:pt x="730" y="187"/>
                  </a:cubicBezTo>
                  <a:moveTo>
                    <a:pt x="757" y="299"/>
                  </a:moveTo>
                  <a:lnTo>
                    <a:pt x="757" y="299"/>
                  </a:lnTo>
                  <a:moveTo>
                    <a:pt x="739" y="312"/>
                  </a:moveTo>
                  <a:lnTo>
                    <a:pt x="729" y="319"/>
                  </a:lnTo>
                  <a:cubicBezTo>
                    <a:pt x="730" y="313"/>
                    <a:pt x="731" y="308"/>
                    <a:pt x="732" y="302"/>
                  </a:cubicBezTo>
                  <a:cubicBezTo>
                    <a:pt x="734" y="297"/>
                    <a:pt x="732" y="304"/>
                    <a:pt x="732" y="305"/>
                  </a:cubicBezTo>
                  <a:cubicBezTo>
                    <a:pt x="732" y="307"/>
                    <a:pt x="733" y="308"/>
                    <a:pt x="734" y="310"/>
                  </a:cubicBezTo>
                  <a:cubicBezTo>
                    <a:pt x="734" y="311"/>
                    <a:pt x="736" y="312"/>
                    <a:pt x="737" y="313"/>
                  </a:cubicBezTo>
                  <a:lnTo>
                    <a:pt x="739" y="312"/>
                  </a:lnTo>
                  <a:moveTo>
                    <a:pt x="713" y="331"/>
                  </a:moveTo>
                  <a:lnTo>
                    <a:pt x="705" y="336"/>
                  </a:lnTo>
                  <a:cubicBezTo>
                    <a:pt x="707" y="330"/>
                    <a:pt x="709" y="325"/>
                    <a:pt x="710" y="319"/>
                  </a:cubicBezTo>
                  <a:cubicBezTo>
                    <a:pt x="710" y="320"/>
                    <a:pt x="710" y="322"/>
                    <a:pt x="710" y="323"/>
                  </a:cubicBezTo>
                  <a:cubicBezTo>
                    <a:pt x="710" y="324"/>
                    <a:pt x="710" y="325"/>
                    <a:pt x="710" y="326"/>
                  </a:cubicBezTo>
                  <a:cubicBezTo>
                    <a:pt x="710" y="327"/>
                    <a:pt x="710" y="329"/>
                    <a:pt x="711" y="330"/>
                  </a:cubicBezTo>
                  <a:cubicBezTo>
                    <a:pt x="711" y="331"/>
                    <a:pt x="712" y="331"/>
                    <a:pt x="712" y="332"/>
                  </a:cubicBezTo>
                  <a:lnTo>
                    <a:pt x="713" y="331"/>
                  </a:lnTo>
                  <a:moveTo>
                    <a:pt x="608" y="158"/>
                  </a:moveTo>
                  <a:lnTo>
                    <a:pt x="604" y="161"/>
                  </a:lnTo>
                  <a:lnTo>
                    <a:pt x="603" y="161"/>
                  </a:lnTo>
                  <a:cubicBezTo>
                    <a:pt x="593" y="168"/>
                    <a:pt x="584" y="176"/>
                    <a:pt x="576" y="185"/>
                  </a:cubicBezTo>
                  <a:cubicBezTo>
                    <a:pt x="576" y="182"/>
                    <a:pt x="575" y="180"/>
                    <a:pt x="575" y="177"/>
                  </a:cubicBezTo>
                  <a:cubicBezTo>
                    <a:pt x="573" y="169"/>
                    <a:pt x="573" y="161"/>
                    <a:pt x="572" y="153"/>
                  </a:cubicBezTo>
                  <a:cubicBezTo>
                    <a:pt x="584" y="156"/>
                    <a:pt x="595" y="158"/>
                    <a:pt x="607" y="158"/>
                  </a:cubicBezTo>
                  <a:lnTo>
                    <a:pt x="608" y="158"/>
                  </a:lnTo>
                  <a:moveTo>
                    <a:pt x="560" y="147"/>
                  </a:moveTo>
                  <a:cubicBezTo>
                    <a:pt x="558" y="154"/>
                    <a:pt x="558" y="160"/>
                    <a:pt x="558" y="167"/>
                  </a:cubicBezTo>
                  <a:cubicBezTo>
                    <a:pt x="558" y="170"/>
                    <a:pt x="558" y="173"/>
                    <a:pt x="558" y="177"/>
                  </a:cubicBezTo>
                  <a:cubicBezTo>
                    <a:pt x="558" y="185"/>
                    <a:pt x="560" y="192"/>
                    <a:pt x="564" y="198"/>
                  </a:cubicBezTo>
                  <a:lnTo>
                    <a:pt x="556" y="209"/>
                  </a:lnTo>
                  <a:cubicBezTo>
                    <a:pt x="555" y="197"/>
                    <a:pt x="550" y="185"/>
                    <a:pt x="549" y="174"/>
                  </a:cubicBezTo>
                  <a:cubicBezTo>
                    <a:pt x="548" y="162"/>
                    <a:pt x="548" y="151"/>
                    <a:pt x="548" y="140"/>
                  </a:cubicBezTo>
                  <a:cubicBezTo>
                    <a:pt x="551" y="143"/>
                    <a:pt x="555" y="146"/>
                    <a:pt x="559" y="148"/>
                  </a:cubicBezTo>
                  <a:lnTo>
                    <a:pt x="560" y="147"/>
                  </a:lnTo>
                  <a:moveTo>
                    <a:pt x="538" y="132"/>
                  </a:moveTo>
                  <a:cubicBezTo>
                    <a:pt x="535" y="159"/>
                    <a:pt x="529" y="199"/>
                    <a:pt x="549" y="218"/>
                  </a:cubicBezTo>
                  <a:cubicBezTo>
                    <a:pt x="545" y="225"/>
                    <a:pt x="540" y="232"/>
                    <a:pt x="536" y="239"/>
                  </a:cubicBezTo>
                  <a:cubicBezTo>
                    <a:pt x="536" y="236"/>
                    <a:pt x="534" y="234"/>
                    <a:pt x="534" y="231"/>
                  </a:cubicBezTo>
                  <a:cubicBezTo>
                    <a:pt x="533" y="226"/>
                    <a:pt x="532" y="222"/>
                    <a:pt x="531" y="217"/>
                  </a:cubicBezTo>
                  <a:cubicBezTo>
                    <a:pt x="530" y="205"/>
                    <a:pt x="529" y="193"/>
                    <a:pt x="526" y="181"/>
                  </a:cubicBezTo>
                  <a:cubicBezTo>
                    <a:pt x="520" y="157"/>
                    <a:pt x="518" y="132"/>
                    <a:pt x="512" y="109"/>
                  </a:cubicBezTo>
                  <a:cubicBezTo>
                    <a:pt x="520" y="117"/>
                    <a:pt x="528" y="126"/>
                    <a:pt x="537" y="133"/>
                  </a:cubicBezTo>
                  <a:lnTo>
                    <a:pt x="538" y="132"/>
                  </a:lnTo>
                  <a:moveTo>
                    <a:pt x="447" y="635"/>
                  </a:moveTo>
                  <a:cubicBezTo>
                    <a:pt x="447" y="632"/>
                    <a:pt x="447" y="629"/>
                    <a:pt x="448" y="626"/>
                  </a:cubicBezTo>
                  <a:cubicBezTo>
                    <a:pt x="450" y="630"/>
                    <a:pt x="451" y="633"/>
                    <a:pt x="454" y="637"/>
                  </a:cubicBezTo>
                  <a:cubicBezTo>
                    <a:pt x="454" y="638"/>
                    <a:pt x="455" y="639"/>
                    <a:pt x="456" y="641"/>
                  </a:cubicBezTo>
                  <a:lnTo>
                    <a:pt x="447" y="635"/>
                  </a:lnTo>
                  <a:moveTo>
                    <a:pt x="466" y="332"/>
                  </a:moveTo>
                  <a:cubicBezTo>
                    <a:pt x="472" y="310"/>
                    <a:pt x="479" y="288"/>
                    <a:pt x="487" y="268"/>
                  </a:cubicBezTo>
                  <a:cubicBezTo>
                    <a:pt x="490" y="255"/>
                    <a:pt x="491" y="243"/>
                    <a:pt x="491" y="231"/>
                  </a:cubicBezTo>
                  <a:cubicBezTo>
                    <a:pt x="491" y="222"/>
                    <a:pt x="490" y="213"/>
                    <a:pt x="489" y="204"/>
                  </a:cubicBezTo>
                  <a:cubicBezTo>
                    <a:pt x="487" y="160"/>
                    <a:pt x="487" y="117"/>
                    <a:pt x="483" y="73"/>
                  </a:cubicBezTo>
                  <a:cubicBezTo>
                    <a:pt x="488" y="81"/>
                    <a:pt x="494" y="88"/>
                    <a:pt x="500" y="96"/>
                  </a:cubicBezTo>
                  <a:cubicBezTo>
                    <a:pt x="499" y="102"/>
                    <a:pt x="499" y="109"/>
                    <a:pt x="499" y="115"/>
                  </a:cubicBezTo>
                  <a:cubicBezTo>
                    <a:pt x="499" y="132"/>
                    <a:pt x="502" y="149"/>
                    <a:pt x="507" y="166"/>
                  </a:cubicBezTo>
                  <a:cubicBezTo>
                    <a:pt x="510" y="186"/>
                    <a:pt x="514" y="205"/>
                    <a:pt x="520" y="225"/>
                  </a:cubicBezTo>
                  <a:cubicBezTo>
                    <a:pt x="519" y="229"/>
                    <a:pt x="519" y="233"/>
                    <a:pt x="519" y="237"/>
                  </a:cubicBezTo>
                  <a:cubicBezTo>
                    <a:pt x="519" y="244"/>
                    <a:pt x="520" y="251"/>
                    <a:pt x="521" y="258"/>
                  </a:cubicBezTo>
                  <a:cubicBezTo>
                    <a:pt x="521" y="259"/>
                    <a:pt x="522" y="260"/>
                    <a:pt x="522" y="261"/>
                  </a:cubicBezTo>
                  <a:lnTo>
                    <a:pt x="523" y="262"/>
                  </a:lnTo>
                  <a:cubicBezTo>
                    <a:pt x="520" y="268"/>
                    <a:pt x="517" y="273"/>
                    <a:pt x="515" y="279"/>
                  </a:cubicBezTo>
                  <a:cubicBezTo>
                    <a:pt x="515" y="261"/>
                    <a:pt x="512" y="244"/>
                    <a:pt x="510" y="227"/>
                  </a:cubicBezTo>
                  <a:cubicBezTo>
                    <a:pt x="510" y="223"/>
                    <a:pt x="505" y="224"/>
                    <a:pt x="504" y="227"/>
                  </a:cubicBezTo>
                  <a:cubicBezTo>
                    <a:pt x="503" y="244"/>
                    <a:pt x="501" y="261"/>
                    <a:pt x="500" y="278"/>
                  </a:cubicBezTo>
                  <a:cubicBezTo>
                    <a:pt x="499" y="282"/>
                    <a:pt x="499" y="285"/>
                    <a:pt x="499" y="289"/>
                  </a:cubicBezTo>
                  <a:cubicBezTo>
                    <a:pt x="499" y="296"/>
                    <a:pt x="500" y="303"/>
                    <a:pt x="502" y="309"/>
                  </a:cubicBezTo>
                  <a:cubicBezTo>
                    <a:pt x="499" y="316"/>
                    <a:pt x="497" y="323"/>
                    <a:pt x="494" y="330"/>
                  </a:cubicBezTo>
                  <a:cubicBezTo>
                    <a:pt x="494" y="323"/>
                    <a:pt x="493" y="315"/>
                    <a:pt x="492" y="308"/>
                  </a:cubicBezTo>
                  <a:cubicBezTo>
                    <a:pt x="491" y="301"/>
                    <a:pt x="478" y="298"/>
                    <a:pt x="477" y="308"/>
                  </a:cubicBezTo>
                  <a:cubicBezTo>
                    <a:pt x="474" y="327"/>
                    <a:pt x="473" y="346"/>
                    <a:pt x="473" y="366"/>
                  </a:cubicBezTo>
                  <a:lnTo>
                    <a:pt x="473" y="367"/>
                  </a:lnTo>
                  <a:cubicBezTo>
                    <a:pt x="473" y="369"/>
                    <a:pt x="473" y="371"/>
                    <a:pt x="475" y="373"/>
                  </a:cubicBezTo>
                  <a:cubicBezTo>
                    <a:pt x="476" y="374"/>
                    <a:pt x="477" y="376"/>
                    <a:pt x="479" y="377"/>
                  </a:cubicBezTo>
                  <a:cubicBezTo>
                    <a:pt x="472" y="399"/>
                    <a:pt x="464" y="423"/>
                    <a:pt x="459" y="447"/>
                  </a:cubicBezTo>
                  <a:cubicBezTo>
                    <a:pt x="459" y="441"/>
                    <a:pt x="459" y="435"/>
                    <a:pt x="459" y="429"/>
                  </a:cubicBezTo>
                  <a:cubicBezTo>
                    <a:pt x="459" y="397"/>
                    <a:pt x="461" y="365"/>
                    <a:pt x="465" y="332"/>
                  </a:cubicBezTo>
                  <a:lnTo>
                    <a:pt x="466" y="332"/>
                  </a:lnTo>
                  <a:moveTo>
                    <a:pt x="464" y="560"/>
                  </a:moveTo>
                  <a:cubicBezTo>
                    <a:pt x="471" y="492"/>
                    <a:pt x="485" y="424"/>
                    <a:pt x="508" y="360"/>
                  </a:cubicBezTo>
                  <a:cubicBezTo>
                    <a:pt x="514" y="343"/>
                    <a:pt x="518" y="325"/>
                    <a:pt x="523" y="309"/>
                  </a:cubicBezTo>
                  <a:cubicBezTo>
                    <a:pt x="528" y="292"/>
                    <a:pt x="538" y="276"/>
                    <a:pt x="546" y="260"/>
                  </a:cubicBezTo>
                  <a:cubicBezTo>
                    <a:pt x="566" y="223"/>
                    <a:pt x="602" y="195"/>
                    <a:pt x="621" y="159"/>
                  </a:cubicBezTo>
                  <a:lnTo>
                    <a:pt x="629" y="160"/>
                  </a:lnTo>
                  <a:cubicBezTo>
                    <a:pt x="637" y="162"/>
                    <a:pt x="646" y="163"/>
                    <a:pt x="655" y="163"/>
                  </a:cubicBezTo>
                  <a:cubicBezTo>
                    <a:pt x="657" y="163"/>
                    <a:pt x="659" y="163"/>
                    <a:pt x="662" y="163"/>
                  </a:cubicBezTo>
                  <a:cubicBezTo>
                    <a:pt x="682" y="168"/>
                    <a:pt x="702" y="175"/>
                    <a:pt x="721" y="183"/>
                  </a:cubicBezTo>
                  <a:cubicBezTo>
                    <a:pt x="703" y="213"/>
                    <a:pt x="682" y="241"/>
                    <a:pt x="658" y="266"/>
                  </a:cubicBezTo>
                  <a:cubicBezTo>
                    <a:pt x="657" y="267"/>
                    <a:pt x="657" y="267"/>
                    <a:pt x="657" y="267"/>
                  </a:cubicBezTo>
                  <a:cubicBezTo>
                    <a:pt x="657" y="268"/>
                    <a:pt x="656" y="268"/>
                    <a:pt x="656" y="269"/>
                  </a:cubicBezTo>
                  <a:cubicBezTo>
                    <a:pt x="648" y="275"/>
                    <a:pt x="641" y="281"/>
                    <a:pt x="633" y="288"/>
                  </a:cubicBezTo>
                  <a:cubicBezTo>
                    <a:pt x="602" y="316"/>
                    <a:pt x="575" y="348"/>
                    <a:pt x="552" y="383"/>
                  </a:cubicBezTo>
                  <a:cubicBezTo>
                    <a:pt x="517" y="434"/>
                    <a:pt x="478" y="497"/>
                    <a:pt x="463" y="561"/>
                  </a:cubicBezTo>
                  <a:lnTo>
                    <a:pt x="464" y="560"/>
                  </a:lnTo>
                  <a:moveTo>
                    <a:pt x="672" y="293"/>
                  </a:moveTo>
                  <a:cubicBezTo>
                    <a:pt x="672" y="293"/>
                    <a:pt x="672" y="292"/>
                    <a:pt x="672" y="291"/>
                  </a:cubicBezTo>
                  <a:cubicBezTo>
                    <a:pt x="672" y="290"/>
                    <a:pt x="672" y="290"/>
                    <a:pt x="672" y="290"/>
                  </a:cubicBezTo>
                  <a:cubicBezTo>
                    <a:pt x="672" y="289"/>
                    <a:pt x="671" y="287"/>
                    <a:pt x="671" y="286"/>
                  </a:cubicBezTo>
                  <a:cubicBezTo>
                    <a:pt x="670" y="285"/>
                    <a:pt x="669" y="284"/>
                    <a:pt x="668" y="283"/>
                  </a:cubicBezTo>
                  <a:cubicBezTo>
                    <a:pt x="666" y="282"/>
                    <a:pt x="665" y="282"/>
                    <a:pt x="664" y="282"/>
                  </a:cubicBezTo>
                  <a:cubicBezTo>
                    <a:pt x="662" y="282"/>
                    <a:pt x="661" y="282"/>
                    <a:pt x="660" y="283"/>
                  </a:cubicBezTo>
                  <a:cubicBezTo>
                    <a:pt x="658" y="284"/>
                    <a:pt x="657" y="285"/>
                    <a:pt x="657" y="286"/>
                  </a:cubicBezTo>
                  <a:cubicBezTo>
                    <a:pt x="656" y="287"/>
                    <a:pt x="656" y="287"/>
                    <a:pt x="656" y="288"/>
                  </a:cubicBezTo>
                  <a:cubicBezTo>
                    <a:pt x="652" y="295"/>
                    <a:pt x="649" y="304"/>
                    <a:pt x="646" y="312"/>
                  </a:cubicBezTo>
                  <a:cubicBezTo>
                    <a:pt x="646" y="310"/>
                    <a:pt x="646" y="307"/>
                    <a:pt x="646" y="305"/>
                  </a:cubicBezTo>
                  <a:cubicBezTo>
                    <a:pt x="646" y="303"/>
                    <a:pt x="641" y="298"/>
                    <a:pt x="637" y="299"/>
                  </a:cubicBezTo>
                  <a:lnTo>
                    <a:pt x="644" y="292"/>
                  </a:lnTo>
                  <a:cubicBezTo>
                    <a:pt x="645" y="291"/>
                    <a:pt x="645" y="291"/>
                    <a:pt x="646" y="291"/>
                  </a:cubicBezTo>
                  <a:cubicBezTo>
                    <a:pt x="647" y="290"/>
                    <a:pt x="649" y="289"/>
                    <a:pt x="650" y="287"/>
                  </a:cubicBezTo>
                  <a:cubicBezTo>
                    <a:pt x="654" y="284"/>
                    <a:pt x="657" y="281"/>
                    <a:pt x="661" y="278"/>
                  </a:cubicBezTo>
                  <a:cubicBezTo>
                    <a:pt x="662" y="278"/>
                    <a:pt x="662" y="278"/>
                    <a:pt x="663" y="278"/>
                  </a:cubicBezTo>
                  <a:cubicBezTo>
                    <a:pt x="664" y="278"/>
                    <a:pt x="665" y="278"/>
                    <a:pt x="665" y="278"/>
                  </a:cubicBezTo>
                  <a:cubicBezTo>
                    <a:pt x="669" y="277"/>
                    <a:pt x="673" y="275"/>
                    <a:pt x="677" y="273"/>
                  </a:cubicBezTo>
                  <a:cubicBezTo>
                    <a:pt x="678" y="272"/>
                    <a:pt x="679" y="272"/>
                    <a:pt x="680" y="271"/>
                  </a:cubicBezTo>
                  <a:cubicBezTo>
                    <a:pt x="676" y="280"/>
                    <a:pt x="673" y="287"/>
                    <a:pt x="670" y="294"/>
                  </a:cubicBezTo>
                  <a:lnTo>
                    <a:pt x="672" y="293"/>
                  </a:lnTo>
                  <a:moveTo>
                    <a:pt x="678" y="337"/>
                  </a:moveTo>
                  <a:cubicBezTo>
                    <a:pt x="678" y="343"/>
                    <a:pt x="678" y="348"/>
                    <a:pt x="678" y="354"/>
                  </a:cubicBezTo>
                  <a:cubicBezTo>
                    <a:pt x="676" y="355"/>
                    <a:pt x="675" y="356"/>
                    <a:pt x="673" y="358"/>
                  </a:cubicBezTo>
                  <a:lnTo>
                    <a:pt x="673" y="359"/>
                  </a:lnTo>
                  <a:lnTo>
                    <a:pt x="678" y="337"/>
                  </a:lnTo>
                  <a:moveTo>
                    <a:pt x="613" y="344"/>
                  </a:moveTo>
                  <a:cubicBezTo>
                    <a:pt x="613" y="341"/>
                    <a:pt x="613" y="339"/>
                    <a:pt x="613" y="337"/>
                  </a:cubicBezTo>
                  <a:cubicBezTo>
                    <a:pt x="613" y="336"/>
                    <a:pt x="613" y="336"/>
                    <a:pt x="613" y="336"/>
                  </a:cubicBezTo>
                  <a:cubicBezTo>
                    <a:pt x="613" y="335"/>
                    <a:pt x="613" y="333"/>
                    <a:pt x="612" y="332"/>
                  </a:cubicBezTo>
                  <a:cubicBezTo>
                    <a:pt x="611" y="331"/>
                    <a:pt x="610" y="330"/>
                    <a:pt x="609" y="329"/>
                  </a:cubicBezTo>
                  <a:cubicBezTo>
                    <a:pt x="608" y="329"/>
                    <a:pt x="608" y="328"/>
                    <a:pt x="607" y="328"/>
                  </a:cubicBezTo>
                  <a:cubicBezTo>
                    <a:pt x="613" y="322"/>
                    <a:pt x="619" y="316"/>
                    <a:pt x="625" y="310"/>
                  </a:cubicBezTo>
                  <a:cubicBezTo>
                    <a:pt x="619" y="321"/>
                    <a:pt x="614" y="332"/>
                    <a:pt x="612" y="344"/>
                  </a:cubicBezTo>
                  <a:lnTo>
                    <a:pt x="613" y="344"/>
                  </a:lnTo>
                  <a:moveTo>
                    <a:pt x="619" y="384"/>
                  </a:moveTo>
                  <a:lnTo>
                    <a:pt x="615" y="399"/>
                  </a:lnTo>
                  <a:lnTo>
                    <a:pt x="611" y="401"/>
                  </a:lnTo>
                  <a:lnTo>
                    <a:pt x="608" y="403"/>
                  </a:lnTo>
                  <a:cubicBezTo>
                    <a:pt x="609" y="400"/>
                    <a:pt x="610" y="396"/>
                    <a:pt x="612" y="393"/>
                  </a:cubicBezTo>
                  <a:lnTo>
                    <a:pt x="619" y="384"/>
                  </a:lnTo>
                  <a:moveTo>
                    <a:pt x="560" y="423"/>
                  </a:moveTo>
                  <a:lnTo>
                    <a:pt x="560" y="422"/>
                  </a:lnTo>
                  <a:cubicBezTo>
                    <a:pt x="557" y="430"/>
                    <a:pt x="554" y="439"/>
                    <a:pt x="552" y="448"/>
                  </a:cubicBezTo>
                  <a:cubicBezTo>
                    <a:pt x="548" y="451"/>
                    <a:pt x="544" y="455"/>
                    <a:pt x="540" y="458"/>
                  </a:cubicBezTo>
                  <a:cubicBezTo>
                    <a:pt x="544" y="447"/>
                    <a:pt x="546" y="435"/>
                    <a:pt x="546" y="423"/>
                  </a:cubicBezTo>
                  <a:cubicBezTo>
                    <a:pt x="546" y="422"/>
                    <a:pt x="546" y="422"/>
                    <a:pt x="545" y="421"/>
                  </a:cubicBezTo>
                  <a:cubicBezTo>
                    <a:pt x="545" y="421"/>
                    <a:pt x="545" y="420"/>
                    <a:pt x="544" y="420"/>
                  </a:cubicBezTo>
                  <a:lnTo>
                    <a:pt x="543" y="420"/>
                  </a:lnTo>
                  <a:cubicBezTo>
                    <a:pt x="542" y="420"/>
                    <a:pt x="542" y="420"/>
                    <a:pt x="541" y="420"/>
                  </a:cubicBezTo>
                  <a:lnTo>
                    <a:pt x="540" y="421"/>
                  </a:lnTo>
                  <a:cubicBezTo>
                    <a:pt x="540" y="422"/>
                    <a:pt x="540" y="422"/>
                    <a:pt x="540" y="423"/>
                  </a:cubicBezTo>
                  <a:cubicBezTo>
                    <a:pt x="538" y="432"/>
                    <a:pt x="536" y="441"/>
                    <a:pt x="532" y="450"/>
                  </a:cubicBezTo>
                  <a:cubicBezTo>
                    <a:pt x="529" y="457"/>
                    <a:pt x="528" y="465"/>
                    <a:pt x="525" y="472"/>
                  </a:cubicBezTo>
                  <a:cubicBezTo>
                    <a:pt x="516" y="482"/>
                    <a:pt x="507" y="492"/>
                    <a:pt x="499" y="502"/>
                  </a:cubicBezTo>
                  <a:cubicBezTo>
                    <a:pt x="498" y="504"/>
                    <a:pt x="497" y="506"/>
                    <a:pt x="496" y="507"/>
                  </a:cubicBezTo>
                  <a:cubicBezTo>
                    <a:pt x="492" y="515"/>
                    <a:pt x="488" y="522"/>
                    <a:pt x="485" y="530"/>
                  </a:cubicBezTo>
                  <a:cubicBezTo>
                    <a:pt x="498" y="497"/>
                    <a:pt x="513" y="466"/>
                    <a:pt x="530" y="436"/>
                  </a:cubicBezTo>
                  <a:cubicBezTo>
                    <a:pt x="547" y="407"/>
                    <a:pt x="566" y="379"/>
                    <a:pt x="586" y="353"/>
                  </a:cubicBezTo>
                  <a:cubicBezTo>
                    <a:pt x="589" y="350"/>
                    <a:pt x="591" y="347"/>
                    <a:pt x="593" y="344"/>
                  </a:cubicBezTo>
                  <a:cubicBezTo>
                    <a:pt x="588" y="360"/>
                    <a:pt x="581" y="375"/>
                    <a:pt x="576" y="391"/>
                  </a:cubicBezTo>
                  <a:cubicBezTo>
                    <a:pt x="576" y="388"/>
                    <a:pt x="576" y="385"/>
                    <a:pt x="576" y="382"/>
                  </a:cubicBezTo>
                  <a:cubicBezTo>
                    <a:pt x="576" y="381"/>
                    <a:pt x="576" y="381"/>
                    <a:pt x="575" y="380"/>
                  </a:cubicBezTo>
                  <a:cubicBezTo>
                    <a:pt x="574" y="379"/>
                    <a:pt x="575" y="380"/>
                    <a:pt x="574" y="379"/>
                  </a:cubicBezTo>
                  <a:cubicBezTo>
                    <a:pt x="573" y="378"/>
                    <a:pt x="573" y="378"/>
                    <a:pt x="572" y="378"/>
                  </a:cubicBezTo>
                  <a:cubicBezTo>
                    <a:pt x="572" y="378"/>
                    <a:pt x="571" y="378"/>
                    <a:pt x="570" y="379"/>
                  </a:cubicBezTo>
                  <a:cubicBezTo>
                    <a:pt x="570" y="379"/>
                    <a:pt x="569" y="379"/>
                    <a:pt x="569" y="380"/>
                  </a:cubicBezTo>
                  <a:cubicBezTo>
                    <a:pt x="569" y="380"/>
                    <a:pt x="569" y="381"/>
                    <a:pt x="569" y="382"/>
                  </a:cubicBezTo>
                  <a:cubicBezTo>
                    <a:pt x="564" y="396"/>
                    <a:pt x="559" y="410"/>
                    <a:pt x="553" y="423"/>
                  </a:cubicBezTo>
                  <a:cubicBezTo>
                    <a:pt x="551" y="426"/>
                    <a:pt x="556" y="428"/>
                    <a:pt x="558" y="425"/>
                  </a:cubicBezTo>
                  <a:lnTo>
                    <a:pt x="560" y="423"/>
                  </a:lnTo>
                  <a:moveTo>
                    <a:pt x="484" y="610"/>
                  </a:moveTo>
                  <a:cubicBezTo>
                    <a:pt x="482" y="609"/>
                    <a:pt x="480" y="609"/>
                    <a:pt x="478" y="609"/>
                  </a:cubicBezTo>
                  <a:lnTo>
                    <a:pt x="477" y="609"/>
                  </a:lnTo>
                  <a:cubicBezTo>
                    <a:pt x="482" y="605"/>
                    <a:pt x="486" y="601"/>
                    <a:pt x="489" y="596"/>
                  </a:cubicBezTo>
                  <a:cubicBezTo>
                    <a:pt x="486" y="602"/>
                    <a:pt x="484" y="607"/>
                    <a:pt x="482" y="611"/>
                  </a:cubicBezTo>
                  <a:lnTo>
                    <a:pt x="484" y="610"/>
                  </a:lnTo>
                  <a:moveTo>
                    <a:pt x="526" y="718"/>
                  </a:moveTo>
                  <a:cubicBezTo>
                    <a:pt x="522" y="711"/>
                    <a:pt x="517" y="703"/>
                    <a:pt x="512" y="696"/>
                  </a:cubicBezTo>
                  <a:lnTo>
                    <a:pt x="517" y="700"/>
                  </a:lnTo>
                  <a:cubicBezTo>
                    <a:pt x="517" y="701"/>
                    <a:pt x="517" y="702"/>
                    <a:pt x="517" y="703"/>
                  </a:cubicBezTo>
                  <a:cubicBezTo>
                    <a:pt x="517" y="704"/>
                    <a:pt x="516" y="704"/>
                    <a:pt x="517" y="705"/>
                  </a:cubicBezTo>
                  <a:cubicBezTo>
                    <a:pt x="517" y="706"/>
                    <a:pt x="519" y="706"/>
                    <a:pt x="520" y="707"/>
                  </a:cubicBezTo>
                  <a:cubicBezTo>
                    <a:pt x="521" y="707"/>
                    <a:pt x="522" y="708"/>
                    <a:pt x="523" y="708"/>
                  </a:cubicBezTo>
                  <a:cubicBezTo>
                    <a:pt x="524" y="709"/>
                    <a:pt x="525" y="711"/>
                    <a:pt x="526" y="712"/>
                  </a:cubicBezTo>
                  <a:cubicBezTo>
                    <a:pt x="526" y="715"/>
                    <a:pt x="526" y="718"/>
                    <a:pt x="526" y="720"/>
                  </a:cubicBezTo>
                  <a:lnTo>
                    <a:pt x="526" y="718"/>
                  </a:lnTo>
                  <a:moveTo>
                    <a:pt x="535" y="738"/>
                  </a:moveTo>
                  <a:lnTo>
                    <a:pt x="531" y="728"/>
                  </a:lnTo>
                  <a:cubicBezTo>
                    <a:pt x="531" y="728"/>
                    <a:pt x="531" y="724"/>
                    <a:pt x="531" y="722"/>
                  </a:cubicBezTo>
                  <a:cubicBezTo>
                    <a:pt x="532" y="724"/>
                    <a:pt x="534" y="726"/>
                    <a:pt x="535" y="727"/>
                  </a:cubicBezTo>
                  <a:cubicBezTo>
                    <a:pt x="534" y="731"/>
                    <a:pt x="533" y="735"/>
                    <a:pt x="533" y="739"/>
                  </a:cubicBezTo>
                  <a:lnTo>
                    <a:pt x="535" y="738"/>
                  </a:lnTo>
                  <a:moveTo>
                    <a:pt x="563" y="752"/>
                  </a:moveTo>
                  <a:lnTo>
                    <a:pt x="563" y="751"/>
                  </a:lnTo>
                  <a:cubicBezTo>
                    <a:pt x="562" y="750"/>
                    <a:pt x="562" y="750"/>
                    <a:pt x="561" y="749"/>
                  </a:cubicBezTo>
                  <a:cubicBezTo>
                    <a:pt x="560" y="749"/>
                    <a:pt x="559" y="748"/>
                    <a:pt x="558" y="748"/>
                  </a:cubicBezTo>
                  <a:cubicBezTo>
                    <a:pt x="559" y="748"/>
                    <a:pt x="559" y="747"/>
                    <a:pt x="560" y="746"/>
                  </a:cubicBezTo>
                  <a:cubicBezTo>
                    <a:pt x="560" y="745"/>
                    <a:pt x="561" y="744"/>
                    <a:pt x="561" y="743"/>
                  </a:cubicBezTo>
                  <a:cubicBezTo>
                    <a:pt x="561" y="742"/>
                    <a:pt x="561" y="741"/>
                    <a:pt x="561" y="741"/>
                  </a:cubicBezTo>
                  <a:lnTo>
                    <a:pt x="564" y="739"/>
                  </a:lnTo>
                  <a:cubicBezTo>
                    <a:pt x="562" y="744"/>
                    <a:pt x="562" y="748"/>
                    <a:pt x="561" y="753"/>
                  </a:cubicBezTo>
                  <a:lnTo>
                    <a:pt x="563" y="752"/>
                  </a:lnTo>
                  <a:moveTo>
                    <a:pt x="594" y="786"/>
                  </a:moveTo>
                  <a:cubicBezTo>
                    <a:pt x="594" y="786"/>
                    <a:pt x="594" y="784"/>
                    <a:pt x="593" y="784"/>
                  </a:cubicBezTo>
                  <a:lnTo>
                    <a:pt x="593" y="783"/>
                  </a:lnTo>
                  <a:cubicBezTo>
                    <a:pt x="593" y="775"/>
                    <a:pt x="594" y="767"/>
                    <a:pt x="595" y="760"/>
                  </a:cubicBezTo>
                  <a:cubicBezTo>
                    <a:pt x="595" y="764"/>
                    <a:pt x="595" y="768"/>
                    <a:pt x="595" y="772"/>
                  </a:cubicBezTo>
                  <a:cubicBezTo>
                    <a:pt x="595" y="776"/>
                    <a:pt x="595" y="780"/>
                    <a:pt x="595" y="785"/>
                  </a:cubicBezTo>
                  <a:lnTo>
                    <a:pt x="594" y="786"/>
                  </a:lnTo>
                  <a:moveTo>
                    <a:pt x="627" y="917"/>
                  </a:moveTo>
                  <a:cubicBezTo>
                    <a:pt x="628" y="918"/>
                    <a:pt x="628" y="918"/>
                    <a:pt x="629" y="918"/>
                  </a:cubicBezTo>
                  <a:cubicBezTo>
                    <a:pt x="630" y="918"/>
                    <a:pt x="631" y="918"/>
                    <a:pt x="632" y="917"/>
                  </a:cubicBezTo>
                  <a:cubicBezTo>
                    <a:pt x="632" y="918"/>
                    <a:pt x="632" y="919"/>
                    <a:pt x="632" y="920"/>
                  </a:cubicBezTo>
                  <a:cubicBezTo>
                    <a:pt x="632" y="924"/>
                    <a:pt x="632" y="928"/>
                    <a:pt x="633" y="931"/>
                  </a:cubicBezTo>
                  <a:lnTo>
                    <a:pt x="627" y="917"/>
                  </a:lnTo>
                  <a:moveTo>
                    <a:pt x="768" y="987"/>
                  </a:moveTo>
                  <a:cubicBezTo>
                    <a:pt x="774" y="993"/>
                    <a:pt x="779" y="999"/>
                    <a:pt x="785" y="1005"/>
                  </a:cubicBezTo>
                  <a:cubicBezTo>
                    <a:pt x="784" y="1005"/>
                    <a:pt x="784" y="1004"/>
                    <a:pt x="783" y="1004"/>
                  </a:cubicBezTo>
                  <a:cubicBezTo>
                    <a:pt x="783" y="1004"/>
                    <a:pt x="782" y="1004"/>
                    <a:pt x="782" y="1003"/>
                  </a:cubicBezTo>
                  <a:cubicBezTo>
                    <a:pt x="776" y="997"/>
                    <a:pt x="770" y="991"/>
                    <a:pt x="764" y="986"/>
                  </a:cubicBezTo>
                  <a:lnTo>
                    <a:pt x="768" y="987"/>
                  </a:lnTo>
                  <a:moveTo>
                    <a:pt x="691" y="1032"/>
                  </a:moveTo>
                  <a:cubicBezTo>
                    <a:pt x="693" y="1033"/>
                    <a:pt x="694" y="1035"/>
                    <a:pt x="696" y="1036"/>
                  </a:cubicBezTo>
                  <a:cubicBezTo>
                    <a:pt x="711" y="1069"/>
                    <a:pt x="728" y="1101"/>
                    <a:pt x="746" y="1132"/>
                  </a:cubicBezTo>
                  <a:cubicBezTo>
                    <a:pt x="752" y="1143"/>
                    <a:pt x="759" y="1154"/>
                    <a:pt x="765" y="1164"/>
                  </a:cubicBezTo>
                  <a:cubicBezTo>
                    <a:pt x="767" y="1168"/>
                    <a:pt x="768" y="1171"/>
                    <a:pt x="770" y="1175"/>
                  </a:cubicBezTo>
                  <a:cubicBezTo>
                    <a:pt x="818" y="1276"/>
                    <a:pt x="806" y="1394"/>
                    <a:pt x="835" y="1501"/>
                  </a:cubicBezTo>
                  <a:lnTo>
                    <a:pt x="835" y="1502"/>
                  </a:lnTo>
                  <a:cubicBezTo>
                    <a:pt x="835" y="1502"/>
                    <a:pt x="836" y="1503"/>
                    <a:pt x="837" y="1503"/>
                  </a:cubicBezTo>
                  <a:lnTo>
                    <a:pt x="838" y="1504"/>
                  </a:lnTo>
                  <a:cubicBezTo>
                    <a:pt x="838" y="1551"/>
                    <a:pt x="843" y="1602"/>
                    <a:pt x="830" y="1646"/>
                  </a:cubicBezTo>
                  <a:cubicBezTo>
                    <a:pt x="827" y="1658"/>
                    <a:pt x="822" y="1675"/>
                    <a:pt x="819" y="1691"/>
                  </a:cubicBezTo>
                  <a:cubicBezTo>
                    <a:pt x="818" y="1689"/>
                    <a:pt x="817" y="1688"/>
                    <a:pt x="816" y="1686"/>
                  </a:cubicBezTo>
                  <a:cubicBezTo>
                    <a:pt x="783" y="1628"/>
                    <a:pt x="758" y="1566"/>
                    <a:pt x="742" y="1501"/>
                  </a:cubicBezTo>
                  <a:cubicBezTo>
                    <a:pt x="740" y="1477"/>
                    <a:pt x="737" y="1454"/>
                    <a:pt x="736" y="1431"/>
                  </a:cubicBezTo>
                  <a:lnTo>
                    <a:pt x="736" y="1430"/>
                  </a:lnTo>
                  <a:cubicBezTo>
                    <a:pt x="736" y="1430"/>
                    <a:pt x="735" y="1429"/>
                    <a:pt x="735" y="1428"/>
                  </a:cubicBezTo>
                  <a:cubicBezTo>
                    <a:pt x="734" y="1427"/>
                    <a:pt x="734" y="1427"/>
                    <a:pt x="734" y="1427"/>
                  </a:cubicBezTo>
                  <a:cubicBezTo>
                    <a:pt x="733" y="1426"/>
                    <a:pt x="732" y="1426"/>
                    <a:pt x="731" y="1426"/>
                  </a:cubicBezTo>
                  <a:cubicBezTo>
                    <a:pt x="730" y="1426"/>
                    <a:pt x="730" y="1426"/>
                    <a:pt x="729" y="1427"/>
                  </a:cubicBezTo>
                  <a:lnTo>
                    <a:pt x="728" y="1427"/>
                  </a:lnTo>
                  <a:cubicBezTo>
                    <a:pt x="727" y="1415"/>
                    <a:pt x="726" y="1403"/>
                    <a:pt x="725" y="1391"/>
                  </a:cubicBezTo>
                  <a:lnTo>
                    <a:pt x="726" y="1390"/>
                  </a:lnTo>
                  <a:cubicBezTo>
                    <a:pt x="726" y="1389"/>
                    <a:pt x="727" y="1389"/>
                    <a:pt x="727" y="1388"/>
                  </a:cubicBezTo>
                  <a:cubicBezTo>
                    <a:pt x="728" y="1376"/>
                    <a:pt x="729" y="1364"/>
                    <a:pt x="729" y="1352"/>
                  </a:cubicBezTo>
                  <a:cubicBezTo>
                    <a:pt x="729" y="1311"/>
                    <a:pt x="721" y="1271"/>
                    <a:pt x="705" y="1234"/>
                  </a:cubicBezTo>
                  <a:cubicBezTo>
                    <a:pt x="705" y="1234"/>
                    <a:pt x="706" y="1234"/>
                    <a:pt x="707" y="1234"/>
                  </a:cubicBezTo>
                  <a:cubicBezTo>
                    <a:pt x="708" y="1234"/>
                    <a:pt x="709" y="1234"/>
                    <a:pt x="709" y="1234"/>
                  </a:cubicBezTo>
                  <a:cubicBezTo>
                    <a:pt x="710" y="1233"/>
                    <a:pt x="711" y="1232"/>
                    <a:pt x="711" y="1232"/>
                  </a:cubicBezTo>
                  <a:cubicBezTo>
                    <a:pt x="712" y="1231"/>
                    <a:pt x="712" y="1230"/>
                    <a:pt x="712" y="1229"/>
                  </a:cubicBezTo>
                  <a:cubicBezTo>
                    <a:pt x="723" y="1155"/>
                    <a:pt x="683" y="1092"/>
                    <a:pt x="653" y="1026"/>
                  </a:cubicBezTo>
                  <a:cubicBezTo>
                    <a:pt x="654" y="1026"/>
                    <a:pt x="654" y="1027"/>
                    <a:pt x="654" y="1027"/>
                  </a:cubicBezTo>
                  <a:cubicBezTo>
                    <a:pt x="655" y="1027"/>
                    <a:pt x="656" y="1027"/>
                    <a:pt x="657" y="1027"/>
                  </a:cubicBezTo>
                  <a:cubicBezTo>
                    <a:pt x="658" y="1027"/>
                    <a:pt x="659" y="1027"/>
                    <a:pt x="659" y="1027"/>
                  </a:cubicBezTo>
                  <a:cubicBezTo>
                    <a:pt x="660" y="1026"/>
                    <a:pt x="660" y="1026"/>
                    <a:pt x="661" y="1025"/>
                  </a:cubicBezTo>
                  <a:cubicBezTo>
                    <a:pt x="661" y="1024"/>
                    <a:pt x="662" y="1024"/>
                    <a:pt x="662" y="1024"/>
                  </a:cubicBezTo>
                  <a:cubicBezTo>
                    <a:pt x="663" y="1019"/>
                    <a:pt x="663" y="1015"/>
                    <a:pt x="663" y="1011"/>
                  </a:cubicBezTo>
                  <a:cubicBezTo>
                    <a:pt x="663" y="999"/>
                    <a:pt x="660" y="987"/>
                    <a:pt x="654" y="976"/>
                  </a:cubicBezTo>
                  <a:cubicBezTo>
                    <a:pt x="653" y="976"/>
                    <a:pt x="653" y="975"/>
                    <a:pt x="653" y="975"/>
                  </a:cubicBezTo>
                  <a:cubicBezTo>
                    <a:pt x="656" y="979"/>
                    <a:pt x="659" y="983"/>
                    <a:pt x="662" y="988"/>
                  </a:cubicBezTo>
                  <a:lnTo>
                    <a:pt x="667" y="996"/>
                  </a:lnTo>
                  <a:cubicBezTo>
                    <a:pt x="667" y="997"/>
                    <a:pt x="667" y="997"/>
                    <a:pt x="667" y="997"/>
                  </a:cubicBezTo>
                  <a:cubicBezTo>
                    <a:pt x="667" y="998"/>
                    <a:pt x="667" y="998"/>
                    <a:pt x="667" y="999"/>
                  </a:cubicBezTo>
                  <a:lnTo>
                    <a:pt x="671" y="1004"/>
                  </a:lnTo>
                  <a:cubicBezTo>
                    <a:pt x="672" y="1009"/>
                    <a:pt x="674" y="1013"/>
                    <a:pt x="677" y="1017"/>
                  </a:cubicBezTo>
                  <a:cubicBezTo>
                    <a:pt x="680" y="1023"/>
                    <a:pt x="684" y="1028"/>
                    <a:pt x="689" y="1033"/>
                  </a:cubicBezTo>
                  <a:lnTo>
                    <a:pt x="691" y="1032"/>
                  </a:lnTo>
                  <a:moveTo>
                    <a:pt x="625" y="812"/>
                  </a:moveTo>
                  <a:cubicBezTo>
                    <a:pt x="636" y="785"/>
                    <a:pt x="648" y="760"/>
                    <a:pt x="662" y="735"/>
                  </a:cubicBezTo>
                  <a:cubicBezTo>
                    <a:pt x="672" y="718"/>
                    <a:pt x="682" y="702"/>
                    <a:pt x="693" y="687"/>
                  </a:cubicBezTo>
                  <a:cubicBezTo>
                    <a:pt x="718" y="665"/>
                    <a:pt x="741" y="647"/>
                    <a:pt x="767" y="628"/>
                  </a:cubicBezTo>
                  <a:cubicBezTo>
                    <a:pt x="774" y="623"/>
                    <a:pt x="781" y="618"/>
                    <a:pt x="787" y="614"/>
                  </a:cubicBezTo>
                  <a:cubicBezTo>
                    <a:pt x="749" y="648"/>
                    <a:pt x="714" y="687"/>
                    <a:pt x="684" y="730"/>
                  </a:cubicBezTo>
                  <a:cubicBezTo>
                    <a:pt x="661" y="756"/>
                    <a:pt x="641" y="783"/>
                    <a:pt x="624" y="813"/>
                  </a:cubicBezTo>
                  <a:lnTo>
                    <a:pt x="625" y="812"/>
                  </a:lnTo>
                  <a:moveTo>
                    <a:pt x="686" y="866"/>
                  </a:moveTo>
                  <a:cubicBezTo>
                    <a:pt x="689" y="856"/>
                    <a:pt x="690" y="846"/>
                    <a:pt x="691" y="836"/>
                  </a:cubicBezTo>
                  <a:cubicBezTo>
                    <a:pt x="691" y="835"/>
                    <a:pt x="691" y="834"/>
                    <a:pt x="691" y="833"/>
                  </a:cubicBezTo>
                  <a:cubicBezTo>
                    <a:pt x="691" y="832"/>
                    <a:pt x="691" y="832"/>
                    <a:pt x="691" y="831"/>
                  </a:cubicBezTo>
                  <a:cubicBezTo>
                    <a:pt x="693" y="826"/>
                    <a:pt x="695" y="821"/>
                    <a:pt x="697" y="816"/>
                  </a:cubicBezTo>
                  <a:cubicBezTo>
                    <a:pt x="708" y="801"/>
                    <a:pt x="719" y="786"/>
                    <a:pt x="730" y="772"/>
                  </a:cubicBezTo>
                  <a:cubicBezTo>
                    <a:pt x="754" y="741"/>
                    <a:pt x="788" y="715"/>
                    <a:pt x="806" y="681"/>
                  </a:cubicBezTo>
                  <a:cubicBezTo>
                    <a:pt x="806" y="681"/>
                    <a:pt x="806" y="682"/>
                    <a:pt x="807" y="681"/>
                  </a:cubicBezTo>
                  <a:cubicBezTo>
                    <a:pt x="808" y="680"/>
                    <a:pt x="807" y="679"/>
                    <a:pt x="807" y="678"/>
                  </a:cubicBezTo>
                  <a:cubicBezTo>
                    <a:pt x="807" y="677"/>
                    <a:pt x="807" y="676"/>
                    <a:pt x="807" y="675"/>
                  </a:cubicBezTo>
                  <a:cubicBezTo>
                    <a:pt x="806" y="675"/>
                    <a:pt x="806" y="675"/>
                    <a:pt x="806" y="675"/>
                  </a:cubicBezTo>
                  <a:cubicBezTo>
                    <a:pt x="864" y="642"/>
                    <a:pt x="924" y="614"/>
                    <a:pt x="979" y="578"/>
                  </a:cubicBezTo>
                  <a:cubicBezTo>
                    <a:pt x="982" y="576"/>
                    <a:pt x="979" y="572"/>
                    <a:pt x="976" y="573"/>
                  </a:cubicBezTo>
                  <a:cubicBezTo>
                    <a:pt x="945" y="586"/>
                    <a:pt x="914" y="600"/>
                    <a:pt x="885" y="617"/>
                  </a:cubicBezTo>
                  <a:cubicBezTo>
                    <a:pt x="876" y="622"/>
                    <a:pt x="868" y="627"/>
                    <a:pt x="860" y="632"/>
                  </a:cubicBezTo>
                  <a:cubicBezTo>
                    <a:pt x="852" y="636"/>
                    <a:pt x="844" y="641"/>
                    <a:pt x="837" y="645"/>
                  </a:cubicBezTo>
                  <a:cubicBezTo>
                    <a:pt x="815" y="658"/>
                    <a:pt x="793" y="672"/>
                    <a:pt x="773" y="688"/>
                  </a:cubicBezTo>
                  <a:lnTo>
                    <a:pt x="770" y="690"/>
                  </a:lnTo>
                  <a:cubicBezTo>
                    <a:pt x="765" y="694"/>
                    <a:pt x="760" y="698"/>
                    <a:pt x="755" y="703"/>
                  </a:cubicBezTo>
                  <a:lnTo>
                    <a:pt x="755" y="704"/>
                  </a:lnTo>
                  <a:cubicBezTo>
                    <a:pt x="741" y="719"/>
                    <a:pt x="728" y="733"/>
                    <a:pt x="716" y="749"/>
                  </a:cubicBezTo>
                  <a:cubicBezTo>
                    <a:pt x="713" y="752"/>
                    <a:pt x="711" y="756"/>
                    <a:pt x="708" y="759"/>
                  </a:cubicBezTo>
                  <a:cubicBezTo>
                    <a:pt x="710" y="757"/>
                    <a:pt x="711" y="755"/>
                    <a:pt x="712" y="753"/>
                  </a:cubicBezTo>
                  <a:cubicBezTo>
                    <a:pt x="713" y="751"/>
                    <a:pt x="715" y="748"/>
                    <a:pt x="716" y="746"/>
                  </a:cubicBezTo>
                  <a:cubicBezTo>
                    <a:pt x="716" y="745"/>
                    <a:pt x="716" y="744"/>
                    <a:pt x="716" y="744"/>
                  </a:cubicBezTo>
                  <a:cubicBezTo>
                    <a:pt x="716" y="743"/>
                    <a:pt x="717" y="742"/>
                    <a:pt x="716" y="741"/>
                  </a:cubicBezTo>
                  <a:cubicBezTo>
                    <a:pt x="715" y="740"/>
                    <a:pt x="715" y="740"/>
                    <a:pt x="715" y="740"/>
                  </a:cubicBezTo>
                  <a:lnTo>
                    <a:pt x="719" y="734"/>
                  </a:lnTo>
                  <a:cubicBezTo>
                    <a:pt x="752" y="694"/>
                    <a:pt x="791" y="656"/>
                    <a:pt x="816" y="610"/>
                  </a:cubicBezTo>
                  <a:cubicBezTo>
                    <a:pt x="816" y="609"/>
                    <a:pt x="817" y="608"/>
                    <a:pt x="817" y="607"/>
                  </a:cubicBezTo>
                  <a:cubicBezTo>
                    <a:pt x="817" y="605"/>
                    <a:pt x="816" y="604"/>
                    <a:pt x="816" y="603"/>
                  </a:cubicBezTo>
                  <a:cubicBezTo>
                    <a:pt x="815" y="602"/>
                    <a:pt x="814" y="601"/>
                    <a:pt x="813" y="600"/>
                  </a:cubicBezTo>
                  <a:cubicBezTo>
                    <a:pt x="812" y="600"/>
                    <a:pt x="811" y="599"/>
                    <a:pt x="810" y="599"/>
                  </a:cubicBezTo>
                  <a:cubicBezTo>
                    <a:pt x="823" y="591"/>
                    <a:pt x="835" y="584"/>
                    <a:pt x="847" y="576"/>
                  </a:cubicBezTo>
                  <a:cubicBezTo>
                    <a:pt x="863" y="567"/>
                    <a:pt x="877" y="565"/>
                    <a:pt x="887" y="549"/>
                  </a:cubicBezTo>
                  <a:cubicBezTo>
                    <a:pt x="889" y="546"/>
                    <a:pt x="885" y="542"/>
                    <a:pt x="882" y="545"/>
                  </a:cubicBezTo>
                  <a:cubicBezTo>
                    <a:pt x="871" y="554"/>
                    <a:pt x="852" y="557"/>
                    <a:pt x="839" y="564"/>
                  </a:cubicBezTo>
                  <a:cubicBezTo>
                    <a:pt x="812" y="580"/>
                    <a:pt x="787" y="598"/>
                    <a:pt x="761" y="616"/>
                  </a:cubicBezTo>
                  <a:cubicBezTo>
                    <a:pt x="749" y="624"/>
                    <a:pt x="736" y="632"/>
                    <a:pt x="724" y="641"/>
                  </a:cubicBezTo>
                  <a:cubicBezTo>
                    <a:pt x="732" y="627"/>
                    <a:pt x="740" y="614"/>
                    <a:pt x="747" y="600"/>
                  </a:cubicBezTo>
                  <a:cubicBezTo>
                    <a:pt x="750" y="593"/>
                    <a:pt x="741" y="589"/>
                    <a:pt x="736" y="592"/>
                  </a:cubicBezTo>
                  <a:cubicBezTo>
                    <a:pt x="706" y="617"/>
                    <a:pt x="681" y="647"/>
                    <a:pt x="662" y="680"/>
                  </a:cubicBezTo>
                  <a:cubicBezTo>
                    <a:pt x="659" y="685"/>
                    <a:pt x="657" y="690"/>
                    <a:pt x="654" y="695"/>
                  </a:cubicBezTo>
                  <a:cubicBezTo>
                    <a:pt x="644" y="712"/>
                    <a:pt x="635" y="730"/>
                    <a:pt x="625" y="750"/>
                  </a:cubicBezTo>
                  <a:cubicBezTo>
                    <a:pt x="635" y="708"/>
                    <a:pt x="650" y="667"/>
                    <a:pt x="667" y="627"/>
                  </a:cubicBezTo>
                  <a:cubicBezTo>
                    <a:pt x="679" y="611"/>
                    <a:pt x="689" y="595"/>
                    <a:pt x="699" y="578"/>
                  </a:cubicBezTo>
                  <a:cubicBezTo>
                    <a:pt x="701" y="573"/>
                    <a:pt x="704" y="568"/>
                    <a:pt x="707" y="564"/>
                  </a:cubicBezTo>
                  <a:cubicBezTo>
                    <a:pt x="708" y="561"/>
                    <a:pt x="704" y="557"/>
                    <a:pt x="701" y="559"/>
                  </a:cubicBezTo>
                  <a:cubicBezTo>
                    <a:pt x="684" y="569"/>
                    <a:pt x="670" y="583"/>
                    <a:pt x="660" y="600"/>
                  </a:cubicBezTo>
                  <a:lnTo>
                    <a:pt x="659" y="600"/>
                  </a:lnTo>
                  <a:cubicBezTo>
                    <a:pt x="658" y="600"/>
                    <a:pt x="657" y="600"/>
                    <a:pt x="656" y="601"/>
                  </a:cubicBezTo>
                  <a:cubicBezTo>
                    <a:pt x="655" y="601"/>
                    <a:pt x="655" y="601"/>
                    <a:pt x="655" y="601"/>
                  </a:cubicBezTo>
                  <a:cubicBezTo>
                    <a:pt x="632" y="619"/>
                    <a:pt x="619" y="651"/>
                    <a:pt x="607" y="676"/>
                  </a:cubicBezTo>
                  <a:cubicBezTo>
                    <a:pt x="594" y="699"/>
                    <a:pt x="585" y="723"/>
                    <a:pt x="578" y="748"/>
                  </a:cubicBezTo>
                  <a:cubicBezTo>
                    <a:pt x="579" y="728"/>
                    <a:pt x="581" y="709"/>
                    <a:pt x="583" y="689"/>
                  </a:cubicBezTo>
                  <a:cubicBezTo>
                    <a:pt x="592" y="672"/>
                    <a:pt x="601" y="654"/>
                    <a:pt x="610" y="637"/>
                  </a:cubicBezTo>
                  <a:cubicBezTo>
                    <a:pt x="623" y="613"/>
                    <a:pt x="644" y="587"/>
                    <a:pt x="643" y="559"/>
                  </a:cubicBezTo>
                  <a:cubicBezTo>
                    <a:pt x="643" y="551"/>
                    <a:pt x="633" y="552"/>
                    <a:pt x="630" y="557"/>
                  </a:cubicBezTo>
                  <a:cubicBezTo>
                    <a:pt x="626" y="565"/>
                    <a:pt x="622" y="573"/>
                    <a:pt x="617" y="581"/>
                  </a:cubicBezTo>
                  <a:cubicBezTo>
                    <a:pt x="610" y="593"/>
                    <a:pt x="603" y="605"/>
                    <a:pt x="595" y="616"/>
                  </a:cubicBezTo>
                  <a:cubicBezTo>
                    <a:pt x="599" y="601"/>
                    <a:pt x="603" y="586"/>
                    <a:pt x="609" y="572"/>
                  </a:cubicBezTo>
                  <a:cubicBezTo>
                    <a:pt x="609" y="571"/>
                    <a:pt x="610" y="570"/>
                    <a:pt x="610" y="569"/>
                  </a:cubicBezTo>
                  <a:cubicBezTo>
                    <a:pt x="610" y="568"/>
                    <a:pt x="609" y="568"/>
                    <a:pt x="609" y="567"/>
                  </a:cubicBezTo>
                  <a:cubicBezTo>
                    <a:pt x="608" y="566"/>
                    <a:pt x="608" y="565"/>
                    <a:pt x="607" y="565"/>
                  </a:cubicBezTo>
                  <a:cubicBezTo>
                    <a:pt x="606" y="565"/>
                    <a:pt x="605" y="564"/>
                    <a:pt x="605" y="564"/>
                  </a:cubicBezTo>
                  <a:cubicBezTo>
                    <a:pt x="604" y="564"/>
                    <a:pt x="603" y="565"/>
                    <a:pt x="602" y="565"/>
                  </a:cubicBezTo>
                  <a:lnTo>
                    <a:pt x="601" y="566"/>
                  </a:lnTo>
                  <a:cubicBezTo>
                    <a:pt x="581" y="586"/>
                    <a:pt x="579" y="620"/>
                    <a:pt x="576" y="648"/>
                  </a:cubicBezTo>
                  <a:cubicBezTo>
                    <a:pt x="573" y="653"/>
                    <a:pt x="570" y="658"/>
                    <a:pt x="568" y="662"/>
                  </a:cubicBezTo>
                  <a:cubicBezTo>
                    <a:pt x="563" y="672"/>
                    <a:pt x="556" y="684"/>
                    <a:pt x="550" y="696"/>
                  </a:cubicBezTo>
                  <a:lnTo>
                    <a:pt x="549" y="693"/>
                  </a:lnTo>
                  <a:cubicBezTo>
                    <a:pt x="550" y="663"/>
                    <a:pt x="554" y="632"/>
                    <a:pt x="560" y="602"/>
                  </a:cubicBezTo>
                  <a:cubicBezTo>
                    <a:pt x="568" y="569"/>
                    <a:pt x="587" y="534"/>
                    <a:pt x="587" y="500"/>
                  </a:cubicBezTo>
                  <a:cubicBezTo>
                    <a:pt x="587" y="492"/>
                    <a:pt x="575" y="490"/>
                    <a:pt x="570" y="496"/>
                  </a:cubicBezTo>
                  <a:cubicBezTo>
                    <a:pt x="566" y="502"/>
                    <a:pt x="561" y="509"/>
                    <a:pt x="557" y="516"/>
                  </a:cubicBezTo>
                  <a:cubicBezTo>
                    <a:pt x="539" y="548"/>
                    <a:pt x="529" y="583"/>
                    <a:pt x="527" y="620"/>
                  </a:cubicBezTo>
                  <a:cubicBezTo>
                    <a:pt x="526" y="619"/>
                    <a:pt x="525" y="618"/>
                    <a:pt x="524" y="618"/>
                  </a:cubicBezTo>
                  <a:cubicBezTo>
                    <a:pt x="522" y="617"/>
                    <a:pt x="520" y="616"/>
                    <a:pt x="518" y="616"/>
                  </a:cubicBezTo>
                  <a:cubicBezTo>
                    <a:pt x="516" y="616"/>
                    <a:pt x="514" y="617"/>
                    <a:pt x="513" y="618"/>
                  </a:cubicBezTo>
                  <a:cubicBezTo>
                    <a:pt x="511" y="619"/>
                    <a:pt x="510" y="620"/>
                    <a:pt x="509" y="622"/>
                  </a:cubicBezTo>
                  <a:cubicBezTo>
                    <a:pt x="508" y="623"/>
                    <a:pt x="507" y="624"/>
                    <a:pt x="507" y="626"/>
                  </a:cubicBezTo>
                  <a:cubicBezTo>
                    <a:pt x="506" y="631"/>
                    <a:pt x="505" y="637"/>
                    <a:pt x="505" y="643"/>
                  </a:cubicBezTo>
                  <a:lnTo>
                    <a:pt x="501" y="633"/>
                  </a:lnTo>
                  <a:cubicBezTo>
                    <a:pt x="503" y="626"/>
                    <a:pt x="507" y="619"/>
                    <a:pt x="509" y="611"/>
                  </a:cubicBezTo>
                  <a:cubicBezTo>
                    <a:pt x="512" y="599"/>
                    <a:pt x="518" y="588"/>
                    <a:pt x="522" y="577"/>
                  </a:cubicBezTo>
                  <a:cubicBezTo>
                    <a:pt x="524" y="570"/>
                    <a:pt x="522" y="563"/>
                    <a:pt x="524" y="557"/>
                  </a:cubicBezTo>
                  <a:cubicBezTo>
                    <a:pt x="525" y="556"/>
                    <a:pt x="525" y="555"/>
                    <a:pt x="525" y="555"/>
                  </a:cubicBezTo>
                  <a:cubicBezTo>
                    <a:pt x="525" y="554"/>
                    <a:pt x="525" y="552"/>
                    <a:pt x="524" y="551"/>
                  </a:cubicBezTo>
                  <a:cubicBezTo>
                    <a:pt x="523" y="550"/>
                    <a:pt x="523" y="550"/>
                    <a:pt x="522" y="549"/>
                  </a:cubicBezTo>
                  <a:cubicBezTo>
                    <a:pt x="521" y="548"/>
                    <a:pt x="519" y="548"/>
                    <a:pt x="518" y="548"/>
                  </a:cubicBezTo>
                  <a:cubicBezTo>
                    <a:pt x="516" y="548"/>
                    <a:pt x="516" y="549"/>
                    <a:pt x="515" y="549"/>
                  </a:cubicBezTo>
                  <a:cubicBezTo>
                    <a:pt x="514" y="549"/>
                    <a:pt x="514" y="550"/>
                    <a:pt x="513" y="550"/>
                  </a:cubicBezTo>
                  <a:lnTo>
                    <a:pt x="512" y="552"/>
                  </a:lnTo>
                  <a:lnTo>
                    <a:pt x="516" y="543"/>
                  </a:lnTo>
                  <a:cubicBezTo>
                    <a:pt x="523" y="532"/>
                    <a:pt x="530" y="522"/>
                    <a:pt x="538" y="513"/>
                  </a:cubicBezTo>
                  <a:cubicBezTo>
                    <a:pt x="551" y="499"/>
                    <a:pt x="565" y="487"/>
                    <a:pt x="580" y="476"/>
                  </a:cubicBezTo>
                  <a:cubicBezTo>
                    <a:pt x="583" y="481"/>
                    <a:pt x="595" y="481"/>
                    <a:pt x="596" y="474"/>
                  </a:cubicBezTo>
                  <a:cubicBezTo>
                    <a:pt x="596" y="470"/>
                    <a:pt x="597" y="466"/>
                    <a:pt x="597" y="463"/>
                  </a:cubicBezTo>
                  <a:cubicBezTo>
                    <a:pt x="604" y="457"/>
                    <a:pt x="611" y="452"/>
                    <a:pt x="617" y="447"/>
                  </a:cubicBezTo>
                  <a:cubicBezTo>
                    <a:pt x="618" y="447"/>
                    <a:pt x="619" y="448"/>
                    <a:pt x="620" y="448"/>
                  </a:cubicBezTo>
                  <a:cubicBezTo>
                    <a:pt x="622" y="448"/>
                    <a:pt x="623" y="446"/>
                    <a:pt x="625" y="446"/>
                  </a:cubicBezTo>
                  <a:cubicBezTo>
                    <a:pt x="626" y="445"/>
                    <a:pt x="627" y="445"/>
                    <a:pt x="628" y="443"/>
                  </a:cubicBezTo>
                  <a:cubicBezTo>
                    <a:pt x="628" y="442"/>
                    <a:pt x="629" y="441"/>
                    <a:pt x="629" y="440"/>
                  </a:cubicBezTo>
                  <a:lnTo>
                    <a:pt x="629" y="436"/>
                  </a:lnTo>
                  <a:cubicBezTo>
                    <a:pt x="632" y="433"/>
                    <a:pt x="635" y="430"/>
                    <a:pt x="638" y="428"/>
                  </a:cubicBezTo>
                  <a:cubicBezTo>
                    <a:pt x="640" y="429"/>
                    <a:pt x="641" y="429"/>
                    <a:pt x="643" y="429"/>
                  </a:cubicBezTo>
                  <a:cubicBezTo>
                    <a:pt x="645" y="429"/>
                    <a:pt x="646" y="429"/>
                    <a:pt x="648" y="428"/>
                  </a:cubicBezTo>
                  <a:cubicBezTo>
                    <a:pt x="649" y="427"/>
                    <a:pt x="650" y="426"/>
                    <a:pt x="651" y="424"/>
                  </a:cubicBezTo>
                  <a:cubicBezTo>
                    <a:pt x="654" y="419"/>
                    <a:pt x="655" y="414"/>
                    <a:pt x="657" y="409"/>
                  </a:cubicBezTo>
                  <a:lnTo>
                    <a:pt x="667" y="403"/>
                  </a:lnTo>
                  <a:cubicBezTo>
                    <a:pt x="668" y="402"/>
                    <a:pt x="669" y="401"/>
                    <a:pt x="670" y="400"/>
                  </a:cubicBezTo>
                  <a:cubicBezTo>
                    <a:pt x="671" y="398"/>
                    <a:pt x="671" y="396"/>
                    <a:pt x="671" y="395"/>
                  </a:cubicBezTo>
                  <a:cubicBezTo>
                    <a:pt x="671" y="393"/>
                    <a:pt x="671" y="392"/>
                    <a:pt x="670" y="391"/>
                  </a:cubicBezTo>
                  <a:lnTo>
                    <a:pt x="670" y="390"/>
                  </a:lnTo>
                  <a:cubicBezTo>
                    <a:pt x="701" y="359"/>
                    <a:pt x="735" y="331"/>
                    <a:pt x="772" y="308"/>
                  </a:cubicBezTo>
                  <a:cubicBezTo>
                    <a:pt x="773" y="307"/>
                    <a:pt x="774" y="307"/>
                    <a:pt x="775" y="306"/>
                  </a:cubicBezTo>
                  <a:cubicBezTo>
                    <a:pt x="779" y="303"/>
                    <a:pt x="784" y="301"/>
                    <a:pt x="790" y="300"/>
                  </a:cubicBezTo>
                  <a:cubicBezTo>
                    <a:pt x="791" y="301"/>
                    <a:pt x="793" y="301"/>
                    <a:pt x="794" y="301"/>
                  </a:cubicBezTo>
                  <a:cubicBezTo>
                    <a:pt x="796" y="301"/>
                    <a:pt x="798" y="300"/>
                    <a:pt x="800" y="299"/>
                  </a:cubicBezTo>
                  <a:cubicBezTo>
                    <a:pt x="802" y="298"/>
                    <a:pt x="803" y="297"/>
                    <a:pt x="804" y="295"/>
                  </a:cubicBezTo>
                  <a:cubicBezTo>
                    <a:pt x="809" y="294"/>
                    <a:pt x="814" y="292"/>
                    <a:pt x="819" y="290"/>
                  </a:cubicBezTo>
                  <a:cubicBezTo>
                    <a:pt x="834" y="303"/>
                    <a:pt x="850" y="314"/>
                    <a:pt x="867" y="325"/>
                  </a:cubicBezTo>
                  <a:cubicBezTo>
                    <a:pt x="873" y="332"/>
                    <a:pt x="879" y="339"/>
                    <a:pt x="885" y="345"/>
                  </a:cubicBezTo>
                  <a:cubicBezTo>
                    <a:pt x="868" y="349"/>
                    <a:pt x="852" y="356"/>
                    <a:pt x="837" y="365"/>
                  </a:cubicBezTo>
                  <a:cubicBezTo>
                    <a:pt x="836" y="365"/>
                    <a:pt x="836" y="365"/>
                    <a:pt x="836" y="365"/>
                  </a:cubicBezTo>
                  <a:cubicBezTo>
                    <a:pt x="794" y="387"/>
                    <a:pt x="768" y="423"/>
                    <a:pt x="734" y="455"/>
                  </a:cubicBezTo>
                  <a:cubicBezTo>
                    <a:pt x="732" y="456"/>
                    <a:pt x="734" y="459"/>
                    <a:pt x="737" y="458"/>
                  </a:cubicBezTo>
                  <a:cubicBezTo>
                    <a:pt x="769" y="435"/>
                    <a:pt x="799" y="405"/>
                    <a:pt x="834" y="387"/>
                  </a:cubicBezTo>
                  <a:cubicBezTo>
                    <a:pt x="835" y="386"/>
                    <a:pt x="836" y="385"/>
                    <a:pt x="838" y="384"/>
                  </a:cubicBezTo>
                  <a:cubicBezTo>
                    <a:pt x="852" y="376"/>
                    <a:pt x="869" y="370"/>
                    <a:pt x="885" y="368"/>
                  </a:cubicBezTo>
                  <a:cubicBezTo>
                    <a:pt x="891" y="367"/>
                    <a:pt x="897" y="366"/>
                    <a:pt x="902" y="363"/>
                  </a:cubicBezTo>
                  <a:lnTo>
                    <a:pt x="906" y="366"/>
                  </a:lnTo>
                  <a:cubicBezTo>
                    <a:pt x="906" y="368"/>
                    <a:pt x="907" y="370"/>
                    <a:pt x="908" y="371"/>
                  </a:cubicBezTo>
                  <a:cubicBezTo>
                    <a:pt x="918" y="385"/>
                    <a:pt x="929" y="398"/>
                    <a:pt x="941" y="410"/>
                  </a:cubicBezTo>
                  <a:cubicBezTo>
                    <a:pt x="908" y="422"/>
                    <a:pt x="875" y="436"/>
                    <a:pt x="844" y="452"/>
                  </a:cubicBezTo>
                  <a:cubicBezTo>
                    <a:pt x="832" y="457"/>
                    <a:pt x="820" y="464"/>
                    <a:pt x="809" y="470"/>
                  </a:cubicBezTo>
                  <a:cubicBezTo>
                    <a:pt x="783" y="485"/>
                    <a:pt x="760" y="503"/>
                    <a:pt x="739" y="525"/>
                  </a:cubicBezTo>
                  <a:cubicBezTo>
                    <a:pt x="738" y="526"/>
                    <a:pt x="740" y="528"/>
                    <a:pt x="742" y="527"/>
                  </a:cubicBezTo>
                  <a:cubicBezTo>
                    <a:pt x="760" y="512"/>
                    <a:pt x="779" y="500"/>
                    <a:pt x="799" y="488"/>
                  </a:cubicBezTo>
                  <a:cubicBezTo>
                    <a:pt x="818" y="477"/>
                    <a:pt x="839" y="467"/>
                    <a:pt x="860" y="458"/>
                  </a:cubicBezTo>
                  <a:cubicBezTo>
                    <a:pt x="889" y="447"/>
                    <a:pt x="920" y="434"/>
                    <a:pt x="951" y="426"/>
                  </a:cubicBezTo>
                  <a:cubicBezTo>
                    <a:pt x="951" y="425"/>
                    <a:pt x="951" y="425"/>
                    <a:pt x="952" y="425"/>
                  </a:cubicBezTo>
                  <a:lnTo>
                    <a:pt x="953" y="424"/>
                  </a:lnTo>
                  <a:cubicBezTo>
                    <a:pt x="965" y="442"/>
                    <a:pt x="975" y="466"/>
                    <a:pt x="994" y="476"/>
                  </a:cubicBezTo>
                  <a:cubicBezTo>
                    <a:pt x="994" y="476"/>
                    <a:pt x="995" y="476"/>
                    <a:pt x="996" y="476"/>
                  </a:cubicBezTo>
                  <a:cubicBezTo>
                    <a:pt x="997" y="476"/>
                    <a:pt x="997" y="476"/>
                    <a:pt x="998" y="475"/>
                  </a:cubicBezTo>
                  <a:cubicBezTo>
                    <a:pt x="999" y="474"/>
                    <a:pt x="999" y="474"/>
                    <a:pt x="1000" y="473"/>
                  </a:cubicBezTo>
                  <a:cubicBezTo>
                    <a:pt x="1001" y="472"/>
                    <a:pt x="1001" y="472"/>
                    <a:pt x="1001" y="471"/>
                  </a:cubicBezTo>
                  <a:lnTo>
                    <a:pt x="1001" y="470"/>
                  </a:lnTo>
                  <a:cubicBezTo>
                    <a:pt x="1001" y="467"/>
                    <a:pt x="1001" y="463"/>
                    <a:pt x="1001" y="459"/>
                  </a:cubicBezTo>
                  <a:cubicBezTo>
                    <a:pt x="1009" y="475"/>
                    <a:pt x="1017" y="491"/>
                    <a:pt x="1024" y="507"/>
                  </a:cubicBezTo>
                  <a:cubicBezTo>
                    <a:pt x="1034" y="534"/>
                    <a:pt x="1053" y="555"/>
                    <a:pt x="1064" y="581"/>
                  </a:cubicBezTo>
                  <a:cubicBezTo>
                    <a:pt x="1068" y="591"/>
                    <a:pt x="1073" y="600"/>
                    <a:pt x="1078" y="608"/>
                  </a:cubicBezTo>
                  <a:cubicBezTo>
                    <a:pt x="1081" y="613"/>
                    <a:pt x="1084" y="618"/>
                    <a:pt x="1087" y="623"/>
                  </a:cubicBezTo>
                  <a:cubicBezTo>
                    <a:pt x="1065" y="618"/>
                    <a:pt x="1043" y="615"/>
                    <a:pt x="1021" y="615"/>
                  </a:cubicBezTo>
                  <a:cubicBezTo>
                    <a:pt x="1019" y="615"/>
                    <a:pt x="1018" y="615"/>
                    <a:pt x="1016" y="615"/>
                  </a:cubicBezTo>
                  <a:cubicBezTo>
                    <a:pt x="988" y="615"/>
                    <a:pt x="955" y="617"/>
                    <a:pt x="933" y="634"/>
                  </a:cubicBezTo>
                  <a:cubicBezTo>
                    <a:pt x="933" y="635"/>
                    <a:pt x="933" y="635"/>
                    <a:pt x="933" y="635"/>
                  </a:cubicBezTo>
                  <a:lnTo>
                    <a:pt x="933" y="636"/>
                  </a:lnTo>
                  <a:cubicBezTo>
                    <a:pt x="934" y="636"/>
                    <a:pt x="934" y="636"/>
                    <a:pt x="934" y="636"/>
                  </a:cubicBezTo>
                  <a:cubicBezTo>
                    <a:pt x="956" y="627"/>
                    <a:pt x="991" y="632"/>
                    <a:pt x="1015" y="630"/>
                  </a:cubicBezTo>
                  <a:cubicBezTo>
                    <a:pt x="1018" y="630"/>
                    <a:pt x="1021" y="630"/>
                    <a:pt x="1024" y="630"/>
                  </a:cubicBezTo>
                  <a:cubicBezTo>
                    <a:pt x="1041" y="630"/>
                    <a:pt x="1058" y="633"/>
                    <a:pt x="1074" y="639"/>
                  </a:cubicBezTo>
                  <a:cubicBezTo>
                    <a:pt x="1082" y="643"/>
                    <a:pt x="1090" y="645"/>
                    <a:pt x="1098" y="645"/>
                  </a:cubicBezTo>
                  <a:cubicBezTo>
                    <a:pt x="1100" y="645"/>
                    <a:pt x="1101" y="644"/>
                    <a:pt x="1103" y="644"/>
                  </a:cubicBezTo>
                  <a:lnTo>
                    <a:pt x="1103" y="643"/>
                  </a:lnTo>
                  <a:cubicBezTo>
                    <a:pt x="1107" y="649"/>
                    <a:pt x="1112" y="655"/>
                    <a:pt x="1117" y="661"/>
                  </a:cubicBezTo>
                  <a:cubicBezTo>
                    <a:pt x="1142" y="690"/>
                    <a:pt x="1168" y="698"/>
                    <a:pt x="1202" y="711"/>
                  </a:cubicBezTo>
                  <a:cubicBezTo>
                    <a:pt x="1203" y="711"/>
                    <a:pt x="1203" y="711"/>
                    <a:pt x="1204" y="711"/>
                  </a:cubicBezTo>
                  <a:cubicBezTo>
                    <a:pt x="1204" y="711"/>
                    <a:pt x="1205" y="711"/>
                    <a:pt x="1206" y="710"/>
                  </a:cubicBezTo>
                  <a:cubicBezTo>
                    <a:pt x="1206" y="710"/>
                    <a:pt x="1207" y="710"/>
                    <a:pt x="1207" y="709"/>
                  </a:cubicBezTo>
                  <a:lnTo>
                    <a:pt x="1207" y="708"/>
                  </a:lnTo>
                  <a:cubicBezTo>
                    <a:pt x="1208" y="708"/>
                    <a:pt x="1208" y="709"/>
                    <a:pt x="1209" y="710"/>
                  </a:cubicBezTo>
                  <a:cubicBezTo>
                    <a:pt x="1217" y="725"/>
                    <a:pt x="1225" y="741"/>
                    <a:pt x="1232" y="757"/>
                  </a:cubicBezTo>
                  <a:cubicBezTo>
                    <a:pt x="1234" y="764"/>
                    <a:pt x="1237" y="770"/>
                    <a:pt x="1241" y="776"/>
                  </a:cubicBezTo>
                  <a:cubicBezTo>
                    <a:pt x="1243" y="780"/>
                    <a:pt x="1246" y="784"/>
                    <a:pt x="1248" y="788"/>
                  </a:cubicBezTo>
                  <a:cubicBezTo>
                    <a:pt x="1248" y="787"/>
                    <a:pt x="1248" y="787"/>
                    <a:pt x="1247" y="787"/>
                  </a:cubicBezTo>
                  <a:cubicBezTo>
                    <a:pt x="1234" y="779"/>
                    <a:pt x="1221" y="770"/>
                    <a:pt x="1209" y="759"/>
                  </a:cubicBezTo>
                  <a:cubicBezTo>
                    <a:pt x="1189" y="739"/>
                    <a:pt x="1150" y="725"/>
                    <a:pt x="1124" y="713"/>
                  </a:cubicBezTo>
                  <a:cubicBezTo>
                    <a:pt x="1093" y="698"/>
                    <a:pt x="1060" y="685"/>
                    <a:pt x="1027" y="675"/>
                  </a:cubicBezTo>
                  <a:cubicBezTo>
                    <a:pt x="916" y="641"/>
                    <a:pt x="729" y="716"/>
                    <a:pt x="703" y="839"/>
                  </a:cubicBezTo>
                  <a:cubicBezTo>
                    <a:pt x="703" y="840"/>
                    <a:pt x="703" y="841"/>
                    <a:pt x="703" y="841"/>
                  </a:cubicBezTo>
                  <a:cubicBezTo>
                    <a:pt x="704" y="842"/>
                    <a:pt x="704" y="842"/>
                    <a:pt x="705" y="843"/>
                  </a:cubicBezTo>
                  <a:lnTo>
                    <a:pt x="706" y="843"/>
                  </a:lnTo>
                  <a:cubicBezTo>
                    <a:pt x="707" y="843"/>
                    <a:pt x="707" y="843"/>
                    <a:pt x="707" y="843"/>
                  </a:cubicBezTo>
                  <a:cubicBezTo>
                    <a:pt x="700" y="851"/>
                    <a:pt x="693" y="859"/>
                    <a:pt x="685" y="867"/>
                  </a:cubicBezTo>
                  <a:lnTo>
                    <a:pt x="686" y="866"/>
                  </a:lnTo>
                  <a:moveTo>
                    <a:pt x="1304" y="1310"/>
                  </a:moveTo>
                  <a:lnTo>
                    <a:pt x="1304" y="1310"/>
                  </a:lnTo>
                  <a:moveTo>
                    <a:pt x="1321" y="1342"/>
                  </a:moveTo>
                  <a:cubicBezTo>
                    <a:pt x="1322" y="1342"/>
                    <a:pt x="1323" y="1342"/>
                    <a:pt x="1324" y="1342"/>
                  </a:cubicBezTo>
                  <a:cubicBezTo>
                    <a:pt x="1325" y="1342"/>
                    <a:pt x="1326" y="1342"/>
                    <a:pt x="1327" y="1342"/>
                  </a:cubicBezTo>
                  <a:lnTo>
                    <a:pt x="1327" y="1343"/>
                  </a:lnTo>
                  <a:cubicBezTo>
                    <a:pt x="1327" y="1345"/>
                    <a:pt x="1327" y="1347"/>
                    <a:pt x="1327" y="1349"/>
                  </a:cubicBezTo>
                  <a:cubicBezTo>
                    <a:pt x="1327" y="1352"/>
                    <a:pt x="1327" y="1356"/>
                    <a:pt x="1328" y="1359"/>
                  </a:cubicBezTo>
                  <a:cubicBezTo>
                    <a:pt x="1324" y="1354"/>
                    <a:pt x="1322" y="1349"/>
                    <a:pt x="1319" y="1343"/>
                  </a:cubicBezTo>
                  <a:lnTo>
                    <a:pt x="1321" y="1342"/>
                  </a:lnTo>
                  <a:moveTo>
                    <a:pt x="1335" y="1212"/>
                  </a:moveTo>
                  <a:cubicBezTo>
                    <a:pt x="1331" y="1209"/>
                    <a:pt x="1327" y="1206"/>
                    <a:pt x="1323" y="1204"/>
                  </a:cubicBezTo>
                  <a:cubicBezTo>
                    <a:pt x="1312" y="1198"/>
                    <a:pt x="1301" y="1193"/>
                    <a:pt x="1290" y="1190"/>
                  </a:cubicBezTo>
                  <a:cubicBezTo>
                    <a:pt x="1258" y="1179"/>
                    <a:pt x="1234" y="1156"/>
                    <a:pt x="1205" y="1140"/>
                  </a:cubicBezTo>
                  <a:cubicBezTo>
                    <a:pt x="1161" y="1116"/>
                    <a:pt x="1118" y="1060"/>
                    <a:pt x="1089" y="1019"/>
                  </a:cubicBezTo>
                  <a:cubicBezTo>
                    <a:pt x="1087" y="1016"/>
                    <a:pt x="1085" y="1012"/>
                    <a:pt x="1083" y="1009"/>
                  </a:cubicBezTo>
                  <a:cubicBezTo>
                    <a:pt x="1082" y="1008"/>
                    <a:pt x="1081" y="1007"/>
                    <a:pt x="1081" y="1005"/>
                  </a:cubicBezTo>
                  <a:cubicBezTo>
                    <a:pt x="1081" y="1005"/>
                    <a:pt x="1081" y="1004"/>
                    <a:pt x="1081" y="1003"/>
                  </a:cubicBezTo>
                  <a:cubicBezTo>
                    <a:pt x="1081" y="1001"/>
                    <a:pt x="1080" y="1000"/>
                    <a:pt x="1080" y="999"/>
                  </a:cubicBezTo>
                  <a:cubicBezTo>
                    <a:pt x="1079" y="998"/>
                    <a:pt x="1080" y="998"/>
                    <a:pt x="1080" y="998"/>
                  </a:cubicBezTo>
                  <a:cubicBezTo>
                    <a:pt x="1065" y="978"/>
                    <a:pt x="1072" y="944"/>
                    <a:pt x="1049" y="934"/>
                  </a:cubicBezTo>
                  <a:cubicBezTo>
                    <a:pt x="1048" y="934"/>
                    <a:pt x="1047" y="934"/>
                    <a:pt x="1046" y="934"/>
                  </a:cubicBezTo>
                  <a:cubicBezTo>
                    <a:pt x="1045" y="934"/>
                    <a:pt x="1044" y="934"/>
                    <a:pt x="1043" y="935"/>
                  </a:cubicBezTo>
                  <a:cubicBezTo>
                    <a:pt x="1042" y="935"/>
                    <a:pt x="1041" y="936"/>
                    <a:pt x="1041" y="937"/>
                  </a:cubicBezTo>
                  <a:cubicBezTo>
                    <a:pt x="1040" y="938"/>
                    <a:pt x="1040" y="939"/>
                    <a:pt x="1040" y="939"/>
                  </a:cubicBezTo>
                  <a:cubicBezTo>
                    <a:pt x="1040" y="941"/>
                    <a:pt x="1040" y="943"/>
                    <a:pt x="1040" y="945"/>
                  </a:cubicBezTo>
                  <a:cubicBezTo>
                    <a:pt x="1040" y="960"/>
                    <a:pt x="1044" y="976"/>
                    <a:pt x="1052" y="990"/>
                  </a:cubicBezTo>
                  <a:lnTo>
                    <a:pt x="1052" y="991"/>
                  </a:lnTo>
                  <a:cubicBezTo>
                    <a:pt x="1020" y="976"/>
                    <a:pt x="998" y="932"/>
                    <a:pt x="976" y="908"/>
                  </a:cubicBezTo>
                  <a:cubicBezTo>
                    <a:pt x="945" y="875"/>
                    <a:pt x="928" y="843"/>
                    <a:pt x="886" y="821"/>
                  </a:cubicBezTo>
                  <a:cubicBezTo>
                    <a:pt x="862" y="810"/>
                    <a:pt x="836" y="804"/>
                    <a:pt x="809" y="804"/>
                  </a:cubicBezTo>
                  <a:cubicBezTo>
                    <a:pt x="808" y="804"/>
                    <a:pt x="806" y="804"/>
                    <a:pt x="805" y="805"/>
                  </a:cubicBezTo>
                  <a:cubicBezTo>
                    <a:pt x="804" y="804"/>
                    <a:pt x="802" y="804"/>
                    <a:pt x="801" y="804"/>
                  </a:cubicBezTo>
                  <a:cubicBezTo>
                    <a:pt x="788" y="804"/>
                    <a:pt x="776" y="805"/>
                    <a:pt x="764" y="807"/>
                  </a:cubicBezTo>
                  <a:cubicBezTo>
                    <a:pt x="774" y="802"/>
                    <a:pt x="784" y="798"/>
                    <a:pt x="795" y="796"/>
                  </a:cubicBezTo>
                  <a:cubicBezTo>
                    <a:pt x="826" y="787"/>
                    <a:pt x="859" y="782"/>
                    <a:pt x="891" y="782"/>
                  </a:cubicBezTo>
                  <a:cubicBezTo>
                    <a:pt x="946" y="786"/>
                    <a:pt x="1002" y="830"/>
                    <a:pt x="1052" y="852"/>
                  </a:cubicBezTo>
                  <a:cubicBezTo>
                    <a:pt x="1082" y="864"/>
                    <a:pt x="1112" y="878"/>
                    <a:pt x="1140" y="895"/>
                  </a:cubicBezTo>
                  <a:cubicBezTo>
                    <a:pt x="1150" y="901"/>
                    <a:pt x="1160" y="907"/>
                    <a:pt x="1170" y="913"/>
                  </a:cubicBezTo>
                  <a:cubicBezTo>
                    <a:pt x="1192" y="992"/>
                    <a:pt x="1261" y="1038"/>
                    <a:pt x="1305" y="1104"/>
                  </a:cubicBezTo>
                  <a:cubicBezTo>
                    <a:pt x="1316" y="1117"/>
                    <a:pt x="1326" y="1132"/>
                    <a:pt x="1334" y="1147"/>
                  </a:cubicBezTo>
                  <a:cubicBezTo>
                    <a:pt x="1344" y="1165"/>
                    <a:pt x="1353" y="1183"/>
                    <a:pt x="1360" y="1202"/>
                  </a:cubicBezTo>
                  <a:cubicBezTo>
                    <a:pt x="1369" y="1227"/>
                    <a:pt x="1375" y="1253"/>
                    <a:pt x="1380" y="1279"/>
                  </a:cubicBezTo>
                  <a:cubicBezTo>
                    <a:pt x="1377" y="1271"/>
                    <a:pt x="1374" y="1265"/>
                    <a:pt x="1370" y="1258"/>
                  </a:cubicBezTo>
                  <a:cubicBezTo>
                    <a:pt x="1360" y="1241"/>
                    <a:pt x="1348" y="1226"/>
                    <a:pt x="1334" y="1213"/>
                  </a:cubicBezTo>
                  <a:lnTo>
                    <a:pt x="1335" y="1212"/>
                  </a:lnTo>
                  <a:moveTo>
                    <a:pt x="1187" y="924"/>
                  </a:moveTo>
                  <a:lnTo>
                    <a:pt x="1187" y="924"/>
                  </a:lnTo>
                  <a:moveTo>
                    <a:pt x="1221" y="979"/>
                  </a:moveTo>
                  <a:cubicBezTo>
                    <a:pt x="1227" y="986"/>
                    <a:pt x="1234" y="992"/>
                    <a:pt x="1239" y="998"/>
                  </a:cubicBezTo>
                  <a:lnTo>
                    <a:pt x="1247" y="1008"/>
                  </a:lnTo>
                  <a:cubicBezTo>
                    <a:pt x="1249" y="1011"/>
                    <a:pt x="1249" y="1014"/>
                    <a:pt x="1251" y="1017"/>
                  </a:cubicBezTo>
                  <a:cubicBezTo>
                    <a:pt x="1251" y="1018"/>
                    <a:pt x="1253" y="1019"/>
                    <a:pt x="1254" y="1021"/>
                  </a:cubicBezTo>
                  <a:cubicBezTo>
                    <a:pt x="1241" y="1008"/>
                    <a:pt x="1230" y="994"/>
                    <a:pt x="1219" y="980"/>
                  </a:cubicBezTo>
                  <a:lnTo>
                    <a:pt x="1221" y="979"/>
                  </a:lnTo>
                  <a:moveTo>
                    <a:pt x="1394" y="1184"/>
                  </a:moveTo>
                  <a:lnTo>
                    <a:pt x="1388" y="1170"/>
                  </a:lnTo>
                  <a:lnTo>
                    <a:pt x="1394" y="1181"/>
                  </a:lnTo>
                  <a:lnTo>
                    <a:pt x="1395" y="1184"/>
                  </a:lnTo>
                  <a:lnTo>
                    <a:pt x="1394" y="1184"/>
                  </a:lnTo>
                  <a:moveTo>
                    <a:pt x="1437" y="1108"/>
                  </a:moveTo>
                  <a:cubicBezTo>
                    <a:pt x="1456" y="1151"/>
                    <a:pt x="1468" y="1196"/>
                    <a:pt x="1471" y="1243"/>
                  </a:cubicBezTo>
                  <a:cubicBezTo>
                    <a:pt x="1471" y="1254"/>
                    <a:pt x="1476" y="1282"/>
                    <a:pt x="1475" y="1303"/>
                  </a:cubicBezTo>
                  <a:cubicBezTo>
                    <a:pt x="1458" y="1261"/>
                    <a:pt x="1439" y="1220"/>
                    <a:pt x="1416" y="1181"/>
                  </a:cubicBezTo>
                  <a:cubicBezTo>
                    <a:pt x="1414" y="1178"/>
                    <a:pt x="1413" y="1175"/>
                    <a:pt x="1411" y="1173"/>
                  </a:cubicBezTo>
                  <a:cubicBezTo>
                    <a:pt x="1408" y="1168"/>
                    <a:pt x="1406" y="1163"/>
                    <a:pt x="1403" y="1158"/>
                  </a:cubicBezTo>
                  <a:cubicBezTo>
                    <a:pt x="1391" y="1138"/>
                    <a:pt x="1377" y="1118"/>
                    <a:pt x="1362" y="1100"/>
                  </a:cubicBezTo>
                  <a:cubicBezTo>
                    <a:pt x="1358" y="1091"/>
                    <a:pt x="1354" y="1083"/>
                    <a:pt x="1349" y="1075"/>
                  </a:cubicBezTo>
                  <a:cubicBezTo>
                    <a:pt x="1337" y="1055"/>
                    <a:pt x="1324" y="1036"/>
                    <a:pt x="1308" y="1019"/>
                  </a:cubicBezTo>
                  <a:cubicBezTo>
                    <a:pt x="1292" y="1001"/>
                    <a:pt x="1274" y="984"/>
                    <a:pt x="1254" y="969"/>
                  </a:cubicBezTo>
                  <a:cubicBezTo>
                    <a:pt x="1240" y="954"/>
                    <a:pt x="1225" y="941"/>
                    <a:pt x="1209" y="928"/>
                  </a:cubicBezTo>
                  <a:cubicBezTo>
                    <a:pt x="1209" y="927"/>
                    <a:pt x="1208" y="926"/>
                    <a:pt x="1208" y="925"/>
                  </a:cubicBezTo>
                  <a:cubicBezTo>
                    <a:pt x="1207" y="924"/>
                    <a:pt x="1207" y="923"/>
                    <a:pt x="1206" y="923"/>
                  </a:cubicBezTo>
                  <a:lnTo>
                    <a:pt x="1199" y="918"/>
                  </a:lnTo>
                  <a:cubicBezTo>
                    <a:pt x="1199" y="918"/>
                    <a:pt x="1199" y="917"/>
                    <a:pt x="1198" y="917"/>
                  </a:cubicBezTo>
                  <a:cubicBezTo>
                    <a:pt x="1197" y="917"/>
                    <a:pt x="1196" y="916"/>
                    <a:pt x="1194" y="916"/>
                  </a:cubicBezTo>
                  <a:cubicBezTo>
                    <a:pt x="1176" y="902"/>
                    <a:pt x="1157" y="889"/>
                    <a:pt x="1137" y="877"/>
                  </a:cubicBezTo>
                  <a:cubicBezTo>
                    <a:pt x="1117" y="866"/>
                    <a:pt x="1095" y="855"/>
                    <a:pt x="1073" y="847"/>
                  </a:cubicBezTo>
                  <a:cubicBezTo>
                    <a:pt x="1017" y="824"/>
                    <a:pt x="964" y="788"/>
                    <a:pt x="905" y="774"/>
                  </a:cubicBezTo>
                  <a:cubicBezTo>
                    <a:pt x="895" y="772"/>
                    <a:pt x="886" y="772"/>
                    <a:pt x="876" y="772"/>
                  </a:cubicBezTo>
                  <a:cubicBezTo>
                    <a:pt x="857" y="772"/>
                    <a:pt x="838" y="774"/>
                    <a:pt x="820" y="779"/>
                  </a:cubicBezTo>
                  <a:cubicBezTo>
                    <a:pt x="767" y="789"/>
                    <a:pt x="767" y="795"/>
                    <a:pt x="722" y="820"/>
                  </a:cubicBezTo>
                  <a:cubicBezTo>
                    <a:pt x="722" y="820"/>
                    <a:pt x="721" y="820"/>
                    <a:pt x="721" y="821"/>
                  </a:cubicBezTo>
                  <a:lnTo>
                    <a:pt x="721" y="822"/>
                  </a:lnTo>
                  <a:cubicBezTo>
                    <a:pt x="717" y="824"/>
                    <a:pt x="713" y="828"/>
                    <a:pt x="711" y="832"/>
                  </a:cubicBezTo>
                  <a:cubicBezTo>
                    <a:pt x="764" y="710"/>
                    <a:pt x="930" y="661"/>
                    <a:pt x="1048" y="698"/>
                  </a:cubicBezTo>
                  <a:cubicBezTo>
                    <a:pt x="1074" y="707"/>
                    <a:pt x="1099" y="718"/>
                    <a:pt x="1124" y="731"/>
                  </a:cubicBezTo>
                  <a:cubicBezTo>
                    <a:pt x="1136" y="736"/>
                    <a:pt x="1149" y="742"/>
                    <a:pt x="1160" y="749"/>
                  </a:cubicBezTo>
                  <a:cubicBezTo>
                    <a:pt x="1175" y="757"/>
                    <a:pt x="1189" y="767"/>
                    <a:pt x="1202" y="778"/>
                  </a:cubicBezTo>
                  <a:cubicBezTo>
                    <a:pt x="1222" y="799"/>
                    <a:pt x="1249" y="806"/>
                    <a:pt x="1265" y="833"/>
                  </a:cubicBezTo>
                  <a:cubicBezTo>
                    <a:pt x="1280" y="857"/>
                    <a:pt x="1308" y="869"/>
                    <a:pt x="1316" y="898"/>
                  </a:cubicBezTo>
                  <a:cubicBezTo>
                    <a:pt x="1316" y="898"/>
                    <a:pt x="1316" y="899"/>
                    <a:pt x="1317" y="900"/>
                  </a:cubicBezTo>
                  <a:cubicBezTo>
                    <a:pt x="1317" y="901"/>
                    <a:pt x="1318" y="901"/>
                    <a:pt x="1320" y="902"/>
                  </a:cubicBezTo>
                  <a:cubicBezTo>
                    <a:pt x="1321" y="902"/>
                    <a:pt x="1322" y="903"/>
                    <a:pt x="1323" y="903"/>
                  </a:cubicBezTo>
                  <a:cubicBezTo>
                    <a:pt x="1324" y="903"/>
                    <a:pt x="1326" y="903"/>
                    <a:pt x="1327" y="902"/>
                  </a:cubicBezTo>
                  <a:cubicBezTo>
                    <a:pt x="1333" y="912"/>
                    <a:pt x="1339" y="922"/>
                    <a:pt x="1345" y="932"/>
                  </a:cubicBezTo>
                  <a:cubicBezTo>
                    <a:pt x="1378" y="989"/>
                    <a:pt x="1408" y="1049"/>
                    <a:pt x="1435" y="1110"/>
                  </a:cubicBezTo>
                  <a:lnTo>
                    <a:pt x="1437" y="110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7"/>
            <p:cNvSpPr/>
            <p:nvPr/>
          </p:nvSpPr>
          <p:spPr>
            <a:xfrm>
              <a:off x="9291600" y="3664800"/>
              <a:ext cx="172080" cy="257400"/>
            </a:xfrm>
            <a:custGeom>
              <a:avLst/>
              <a:gdLst/>
              <a:ahLst/>
              <a:cxnLst/>
              <a:rect l="l" t="t" r="r" b="b"/>
              <a:pathLst>
                <a:path w="478" h="715" extrusionOk="0">
                  <a:moveTo>
                    <a:pt x="255" y="345"/>
                  </a:moveTo>
                  <a:cubicBezTo>
                    <a:pt x="282" y="401"/>
                    <a:pt x="323" y="450"/>
                    <a:pt x="355" y="503"/>
                  </a:cubicBezTo>
                  <a:cubicBezTo>
                    <a:pt x="373" y="530"/>
                    <a:pt x="391" y="558"/>
                    <a:pt x="407" y="586"/>
                  </a:cubicBezTo>
                  <a:cubicBezTo>
                    <a:pt x="430" y="627"/>
                    <a:pt x="452" y="668"/>
                    <a:pt x="471" y="710"/>
                  </a:cubicBezTo>
                  <a:cubicBezTo>
                    <a:pt x="473" y="714"/>
                    <a:pt x="477" y="712"/>
                    <a:pt x="477" y="709"/>
                  </a:cubicBezTo>
                  <a:cubicBezTo>
                    <a:pt x="474" y="648"/>
                    <a:pt x="425" y="579"/>
                    <a:pt x="392" y="530"/>
                  </a:cubicBezTo>
                  <a:cubicBezTo>
                    <a:pt x="355" y="474"/>
                    <a:pt x="324" y="412"/>
                    <a:pt x="283" y="360"/>
                  </a:cubicBezTo>
                  <a:cubicBezTo>
                    <a:pt x="267" y="338"/>
                    <a:pt x="253" y="315"/>
                    <a:pt x="240" y="292"/>
                  </a:cubicBezTo>
                  <a:cubicBezTo>
                    <a:pt x="235" y="284"/>
                    <a:pt x="231" y="276"/>
                    <a:pt x="226" y="268"/>
                  </a:cubicBezTo>
                  <a:cubicBezTo>
                    <a:pt x="207" y="233"/>
                    <a:pt x="181" y="204"/>
                    <a:pt x="162" y="170"/>
                  </a:cubicBezTo>
                  <a:cubicBezTo>
                    <a:pt x="142" y="136"/>
                    <a:pt x="103" y="106"/>
                    <a:pt x="78" y="72"/>
                  </a:cubicBezTo>
                  <a:cubicBezTo>
                    <a:pt x="55" y="46"/>
                    <a:pt x="31" y="22"/>
                    <a:pt x="4" y="1"/>
                  </a:cubicBezTo>
                  <a:cubicBezTo>
                    <a:pt x="4" y="0"/>
                    <a:pt x="3" y="0"/>
                    <a:pt x="3" y="0"/>
                  </a:cubicBezTo>
                  <a:cubicBezTo>
                    <a:pt x="2" y="0"/>
                    <a:pt x="3" y="0"/>
                    <a:pt x="2" y="1"/>
                  </a:cubicBezTo>
                  <a:cubicBezTo>
                    <a:pt x="1" y="2"/>
                    <a:pt x="1" y="1"/>
                    <a:pt x="1" y="1"/>
                  </a:cubicBezTo>
                  <a:cubicBezTo>
                    <a:pt x="0" y="2"/>
                    <a:pt x="0" y="2"/>
                    <a:pt x="0" y="3"/>
                  </a:cubicBezTo>
                  <a:lnTo>
                    <a:pt x="1" y="4"/>
                  </a:lnTo>
                  <a:cubicBezTo>
                    <a:pt x="29" y="32"/>
                    <a:pt x="55" y="62"/>
                    <a:pt x="79" y="94"/>
                  </a:cubicBezTo>
                  <a:cubicBezTo>
                    <a:pt x="104" y="128"/>
                    <a:pt x="136" y="153"/>
                    <a:pt x="156" y="190"/>
                  </a:cubicBezTo>
                  <a:cubicBezTo>
                    <a:pt x="185" y="242"/>
                    <a:pt x="229" y="290"/>
                    <a:pt x="255" y="3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7"/>
            <p:cNvSpPr/>
            <p:nvPr/>
          </p:nvSpPr>
          <p:spPr>
            <a:xfrm>
              <a:off x="9331560" y="3758400"/>
              <a:ext cx="177120" cy="390240"/>
            </a:xfrm>
            <a:custGeom>
              <a:avLst/>
              <a:gdLst/>
              <a:ahLst/>
              <a:cxnLst/>
              <a:rect l="l" t="t" r="r" b="b"/>
              <a:pathLst>
                <a:path w="492" h="1084" extrusionOk="0">
                  <a:moveTo>
                    <a:pt x="479" y="700"/>
                  </a:moveTo>
                  <a:cubicBezTo>
                    <a:pt x="473" y="750"/>
                    <a:pt x="470" y="799"/>
                    <a:pt x="470" y="849"/>
                  </a:cubicBezTo>
                  <a:cubicBezTo>
                    <a:pt x="470" y="872"/>
                    <a:pt x="471" y="896"/>
                    <a:pt x="472" y="919"/>
                  </a:cubicBezTo>
                  <a:cubicBezTo>
                    <a:pt x="472" y="947"/>
                    <a:pt x="468" y="975"/>
                    <a:pt x="461" y="1003"/>
                  </a:cubicBezTo>
                  <a:cubicBezTo>
                    <a:pt x="460" y="1007"/>
                    <a:pt x="458" y="1012"/>
                    <a:pt x="457" y="1017"/>
                  </a:cubicBezTo>
                  <a:cubicBezTo>
                    <a:pt x="457" y="1015"/>
                    <a:pt x="457" y="1014"/>
                    <a:pt x="457" y="1012"/>
                  </a:cubicBezTo>
                  <a:cubicBezTo>
                    <a:pt x="457" y="939"/>
                    <a:pt x="447" y="867"/>
                    <a:pt x="427" y="797"/>
                  </a:cubicBezTo>
                  <a:cubicBezTo>
                    <a:pt x="418" y="765"/>
                    <a:pt x="411" y="733"/>
                    <a:pt x="406" y="701"/>
                  </a:cubicBezTo>
                  <a:cubicBezTo>
                    <a:pt x="406" y="700"/>
                    <a:pt x="406" y="700"/>
                    <a:pt x="406" y="700"/>
                  </a:cubicBezTo>
                  <a:cubicBezTo>
                    <a:pt x="406" y="696"/>
                    <a:pt x="405" y="692"/>
                    <a:pt x="403" y="689"/>
                  </a:cubicBezTo>
                  <a:cubicBezTo>
                    <a:pt x="401" y="686"/>
                    <a:pt x="399" y="683"/>
                    <a:pt x="395" y="681"/>
                  </a:cubicBezTo>
                  <a:cubicBezTo>
                    <a:pt x="393" y="680"/>
                    <a:pt x="391" y="679"/>
                    <a:pt x="389" y="678"/>
                  </a:cubicBezTo>
                  <a:cubicBezTo>
                    <a:pt x="387" y="668"/>
                    <a:pt x="383" y="658"/>
                    <a:pt x="377" y="648"/>
                  </a:cubicBezTo>
                  <a:cubicBezTo>
                    <a:pt x="375" y="644"/>
                    <a:pt x="372" y="640"/>
                    <a:pt x="369" y="636"/>
                  </a:cubicBezTo>
                  <a:cubicBezTo>
                    <a:pt x="341" y="598"/>
                    <a:pt x="343" y="553"/>
                    <a:pt x="328" y="510"/>
                  </a:cubicBezTo>
                  <a:cubicBezTo>
                    <a:pt x="314" y="470"/>
                    <a:pt x="297" y="432"/>
                    <a:pt x="276" y="396"/>
                  </a:cubicBezTo>
                  <a:cubicBezTo>
                    <a:pt x="274" y="393"/>
                    <a:pt x="273" y="391"/>
                    <a:pt x="272" y="389"/>
                  </a:cubicBezTo>
                  <a:cubicBezTo>
                    <a:pt x="270" y="386"/>
                    <a:pt x="269" y="384"/>
                    <a:pt x="268" y="382"/>
                  </a:cubicBezTo>
                  <a:cubicBezTo>
                    <a:pt x="259" y="366"/>
                    <a:pt x="251" y="350"/>
                    <a:pt x="244" y="333"/>
                  </a:cubicBezTo>
                  <a:lnTo>
                    <a:pt x="241" y="324"/>
                  </a:lnTo>
                  <a:cubicBezTo>
                    <a:pt x="253" y="313"/>
                    <a:pt x="228" y="274"/>
                    <a:pt x="223" y="262"/>
                  </a:cubicBezTo>
                  <a:lnTo>
                    <a:pt x="223" y="261"/>
                  </a:lnTo>
                  <a:cubicBezTo>
                    <a:pt x="222" y="260"/>
                    <a:pt x="221" y="259"/>
                    <a:pt x="220" y="259"/>
                  </a:cubicBezTo>
                  <a:cubicBezTo>
                    <a:pt x="219" y="258"/>
                    <a:pt x="219" y="258"/>
                    <a:pt x="218" y="258"/>
                  </a:cubicBezTo>
                  <a:lnTo>
                    <a:pt x="211" y="258"/>
                  </a:lnTo>
                  <a:cubicBezTo>
                    <a:pt x="210" y="258"/>
                    <a:pt x="208" y="258"/>
                    <a:pt x="207" y="259"/>
                  </a:cubicBezTo>
                  <a:cubicBezTo>
                    <a:pt x="206" y="259"/>
                    <a:pt x="206" y="260"/>
                    <a:pt x="205" y="261"/>
                  </a:cubicBezTo>
                  <a:cubicBezTo>
                    <a:pt x="205" y="262"/>
                    <a:pt x="204" y="263"/>
                    <a:pt x="204" y="264"/>
                  </a:cubicBezTo>
                  <a:cubicBezTo>
                    <a:pt x="204" y="267"/>
                    <a:pt x="204" y="269"/>
                    <a:pt x="204" y="272"/>
                  </a:cubicBezTo>
                  <a:cubicBezTo>
                    <a:pt x="204" y="283"/>
                    <a:pt x="207" y="293"/>
                    <a:pt x="212" y="302"/>
                  </a:cubicBezTo>
                  <a:cubicBezTo>
                    <a:pt x="213" y="303"/>
                    <a:pt x="213" y="304"/>
                    <a:pt x="214" y="305"/>
                  </a:cubicBezTo>
                  <a:lnTo>
                    <a:pt x="211" y="302"/>
                  </a:lnTo>
                  <a:cubicBezTo>
                    <a:pt x="202" y="292"/>
                    <a:pt x="194" y="281"/>
                    <a:pt x="187" y="270"/>
                  </a:cubicBezTo>
                  <a:cubicBezTo>
                    <a:pt x="171" y="244"/>
                    <a:pt x="150" y="220"/>
                    <a:pt x="127" y="199"/>
                  </a:cubicBezTo>
                  <a:cubicBezTo>
                    <a:pt x="119" y="190"/>
                    <a:pt x="111" y="180"/>
                    <a:pt x="105" y="170"/>
                  </a:cubicBezTo>
                  <a:cubicBezTo>
                    <a:pt x="101" y="161"/>
                    <a:pt x="96" y="153"/>
                    <a:pt x="93" y="143"/>
                  </a:cubicBezTo>
                  <a:cubicBezTo>
                    <a:pt x="84" y="124"/>
                    <a:pt x="70" y="109"/>
                    <a:pt x="61" y="90"/>
                  </a:cubicBezTo>
                  <a:cubicBezTo>
                    <a:pt x="56" y="79"/>
                    <a:pt x="51" y="68"/>
                    <a:pt x="45" y="58"/>
                  </a:cubicBezTo>
                  <a:cubicBezTo>
                    <a:pt x="33" y="38"/>
                    <a:pt x="20" y="19"/>
                    <a:pt x="5" y="2"/>
                  </a:cubicBezTo>
                  <a:cubicBezTo>
                    <a:pt x="3" y="0"/>
                    <a:pt x="0" y="2"/>
                    <a:pt x="1" y="5"/>
                  </a:cubicBezTo>
                  <a:cubicBezTo>
                    <a:pt x="29" y="58"/>
                    <a:pt x="59" y="109"/>
                    <a:pt x="84" y="164"/>
                  </a:cubicBezTo>
                  <a:cubicBezTo>
                    <a:pt x="87" y="169"/>
                    <a:pt x="90" y="174"/>
                    <a:pt x="93" y="180"/>
                  </a:cubicBezTo>
                  <a:cubicBezTo>
                    <a:pt x="102" y="194"/>
                    <a:pt x="112" y="209"/>
                    <a:pt x="125" y="220"/>
                  </a:cubicBezTo>
                  <a:cubicBezTo>
                    <a:pt x="149" y="245"/>
                    <a:pt x="171" y="273"/>
                    <a:pt x="189" y="302"/>
                  </a:cubicBezTo>
                  <a:cubicBezTo>
                    <a:pt x="194" y="311"/>
                    <a:pt x="202" y="318"/>
                    <a:pt x="211" y="324"/>
                  </a:cubicBezTo>
                  <a:cubicBezTo>
                    <a:pt x="216" y="326"/>
                    <a:pt x="221" y="328"/>
                    <a:pt x="226" y="330"/>
                  </a:cubicBezTo>
                  <a:cubicBezTo>
                    <a:pt x="231" y="344"/>
                    <a:pt x="236" y="358"/>
                    <a:pt x="242" y="371"/>
                  </a:cubicBezTo>
                  <a:cubicBezTo>
                    <a:pt x="252" y="395"/>
                    <a:pt x="267" y="416"/>
                    <a:pt x="277" y="440"/>
                  </a:cubicBezTo>
                  <a:cubicBezTo>
                    <a:pt x="297" y="485"/>
                    <a:pt x="313" y="531"/>
                    <a:pt x="325" y="579"/>
                  </a:cubicBezTo>
                  <a:cubicBezTo>
                    <a:pt x="334" y="627"/>
                    <a:pt x="371" y="660"/>
                    <a:pt x="373" y="709"/>
                  </a:cubicBezTo>
                  <a:cubicBezTo>
                    <a:pt x="373" y="711"/>
                    <a:pt x="373" y="713"/>
                    <a:pt x="374" y="714"/>
                  </a:cubicBezTo>
                  <a:cubicBezTo>
                    <a:pt x="375" y="716"/>
                    <a:pt x="376" y="717"/>
                    <a:pt x="377" y="718"/>
                  </a:cubicBezTo>
                  <a:cubicBezTo>
                    <a:pt x="379" y="718"/>
                    <a:pt x="381" y="719"/>
                    <a:pt x="382" y="719"/>
                  </a:cubicBezTo>
                  <a:cubicBezTo>
                    <a:pt x="384" y="719"/>
                    <a:pt x="386" y="718"/>
                    <a:pt x="387" y="718"/>
                  </a:cubicBezTo>
                  <a:cubicBezTo>
                    <a:pt x="388" y="717"/>
                    <a:pt x="389" y="716"/>
                    <a:pt x="390" y="715"/>
                  </a:cubicBezTo>
                  <a:cubicBezTo>
                    <a:pt x="395" y="732"/>
                    <a:pt x="399" y="754"/>
                    <a:pt x="399" y="756"/>
                  </a:cubicBezTo>
                  <a:cubicBezTo>
                    <a:pt x="404" y="788"/>
                    <a:pt x="410" y="819"/>
                    <a:pt x="418" y="851"/>
                  </a:cubicBezTo>
                  <a:cubicBezTo>
                    <a:pt x="435" y="918"/>
                    <a:pt x="432" y="982"/>
                    <a:pt x="438" y="1050"/>
                  </a:cubicBezTo>
                  <a:cubicBezTo>
                    <a:pt x="438" y="1051"/>
                    <a:pt x="439" y="1052"/>
                    <a:pt x="439" y="1053"/>
                  </a:cubicBezTo>
                  <a:lnTo>
                    <a:pt x="440" y="1054"/>
                  </a:lnTo>
                  <a:cubicBezTo>
                    <a:pt x="439" y="1059"/>
                    <a:pt x="438" y="1063"/>
                    <a:pt x="437" y="1068"/>
                  </a:cubicBezTo>
                  <a:cubicBezTo>
                    <a:pt x="436" y="1079"/>
                    <a:pt x="452" y="1083"/>
                    <a:pt x="454" y="1072"/>
                  </a:cubicBezTo>
                  <a:cubicBezTo>
                    <a:pt x="459" y="1044"/>
                    <a:pt x="473" y="1021"/>
                    <a:pt x="482" y="994"/>
                  </a:cubicBezTo>
                  <a:cubicBezTo>
                    <a:pt x="486" y="975"/>
                    <a:pt x="489" y="956"/>
                    <a:pt x="489" y="936"/>
                  </a:cubicBezTo>
                  <a:cubicBezTo>
                    <a:pt x="491" y="911"/>
                    <a:pt x="491" y="886"/>
                    <a:pt x="491" y="860"/>
                  </a:cubicBezTo>
                  <a:cubicBezTo>
                    <a:pt x="491" y="807"/>
                    <a:pt x="488" y="753"/>
                    <a:pt x="482" y="701"/>
                  </a:cubicBezTo>
                  <a:cubicBezTo>
                    <a:pt x="483" y="698"/>
                    <a:pt x="479" y="697"/>
                    <a:pt x="479" y="70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7"/>
            <p:cNvSpPr/>
            <p:nvPr/>
          </p:nvSpPr>
          <p:spPr>
            <a:xfrm>
              <a:off x="9148680" y="3291480"/>
              <a:ext cx="240120" cy="47520"/>
            </a:xfrm>
            <a:custGeom>
              <a:avLst/>
              <a:gdLst/>
              <a:ahLst/>
              <a:cxnLst/>
              <a:rect l="l" t="t" r="r" b="b"/>
              <a:pathLst>
                <a:path w="667" h="132" extrusionOk="0">
                  <a:moveTo>
                    <a:pt x="260" y="75"/>
                  </a:moveTo>
                  <a:cubicBezTo>
                    <a:pt x="215" y="88"/>
                    <a:pt x="164" y="94"/>
                    <a:pt x="117" y="104"/>
                  </a:cubicBezTo>
                  <a:cubicBezTo>
                    <a:pt x="78" y="112"/>
                    <a:pt x="40" y="122"/>
                    <a:pt x="1" y="128"/>
                  </a:cubicBezTo>
                  <a:cubicBezTo>
                    <a:pt x="0" y="128"/>
                    <a:pt x="0" y="128"/>
                    <a:pt x="0" y="128"/>
                  </a:cubicBezTo>
                  <a:cubicBezTo>
                    <a:pt x="0" y="129"/>
                    <a:pt x="0" y="129"/>
                    <a:pt x="0" y="129"/>
                  </a:cubicBezTo>
                  <a:lnTo>
                    <a:pt x="0" y="130"/>
                  </a:lnTo>
                  <a:lnTo>
                    <a:pt x="1" y="130"/>
                  </a:lnTo>
                  <a:cubicBezTo>
                    <a:pt x="2" y="131"/>
                    <a:pt x="1" y="131"/>
                    <a:pt x="1" y="131"/>
                  </a:cubicBezTo>
                  <a:cubicBezTo>
                    <a:pt x="46" y="126"/>
                    <a:pt x="91" y="118"/>
                    <a:pt x="136" y="109"/>
                  </a:cubicBezTo>
                  <a:cubicBezTo>
                    <a:pt x="186" y="100"/>
                    <a:pt x="246" y="80"/>
                    <a:pt x="298" y="82"/>
                  </a:cubicBezTo>
                  <a:cubicBezTo>
                    <a:pt x="303" y="83"/>
                    <a:pt x="308" y="83"/>
                    <a:pt x="313" y="83"/>
                  </a:cubicBezTo>
                  <a:cubicBezTo>
                    <a:pt x="364" y="83"/>
                    <a:pt x="414" y="74"/>
                    <a:pt x="463" y="57"/>
                  </a:cubicBezTo>
                  <a:cubicBezTo>
                    <a:pt x="484" y="50"/>
                    <a:pt x="511" y="44"/>
                    <a:pt x="536" y="35"/>
                  </a:cubicBezTo>
                  <a:cubicBezTo>
                    <a:pt x="579" y="32"/>
                    <a:pt x="621" y="28"/>
                    <a:pt x="664" y="22"/>
                  </a:cubicBezTo>
                  <a:cubicBezTo>
                    <a:pt x="666" y="22"/>
                    <a:pt x="666" y="20"/>
                    <a:pt x="664" y="20"/>
                  </a:cubicBezTo>
                  <a:cubicBezTo>
                    <a:pt x="631" y="20"/>
                    <a:pt x="597" y="21"/>
                    <a:pt x="564" y="21"/>
                  </a:cubicBezTo>
                  <a:cubicBezTo>
                    <a:pt x="569" y="18"/>
                    <a:pt x="575" y="14"/>
                    <a:pt x="579" y="9"/>
                  </a:cubicBezTo>
                  <a:cubicBezTo>
                    <a:pt x="583" y="5"/>
                    <a:pt x="578" y="0"/>
                    <a:pt x="573" y="2"/>
                  </a:cubicBezTo>
                  <a:cubicBezTo>
                    <a:pt x="554" y="10"/>
                    <a:pt x="534" y="16"/>
                    <a:pt x="514" y="22"/>
                  </a:cubicBezTo>
                  <a:cubicBezTo>
                    <a:pt x="413" y="22"/>
                    <a:pt x="312" y="22"/>
                    <a:pt x="212" y="27"/>
                  </a:cubicBezTo>
                  <a:cubicBezTo>
                    <a:pt x="211" y="27"/>
                    <a:pt x="211" y="28"/>
                    <a:pt x="210" y="28"/>
                  </a:cubicBezTo>
                  <a:cubicBezTo>
                    <a:pt x="209" y="28"/>
                    <a:pt x="209" y="29"/>
                    <a:pt x="209" y="29"/>
                  </a:cubicBezTo>
                  <a:cubicBezTo>
                    <a:pt x="208" y="30"/>
                    <a:pt x="208" y="30"/>
                    <a:pt x="208" y="31"/>
                  </a:cubicBezTo>
                  <a:cubicBezTo>
                    <a:pt x="208" y="32"/>
                    <a:pt x="208" y="32"/>
                    <a:pt x="209" y="33"/>
                  </a:cubicBezTo>
                  <a:cubicBezTo>
                    <a:pt x="209" y="33"/>
                    <a:pt x="209" y="34"/>
                    <a:pt x="210" y="34"/>
                  </a:cubicBezTo>
                  <a:cubicBezTo>
                    <a:pt x="211" y="34"/>
                    <a:pt x="211" y="34"/>
                    <a:pt x="212" y="34"/>
                  </a:cubicBezTo>
                  <a:cubicBezTo>
                    <a:pt x="297" y="39"/>
                    <a:pt x="383" y="41"/>
                    <a:pt x="469" y="38"/>
                  </a:cubicBezTo>
                  <a:cubicBezTo>
                    <a:pt x="449" y="44"/>
                    <a:pt x="430" y="50"/>
                    <a:pt x="412" y="55"/>
                  </a:cubicBezTo>
                  <a:cubicBezTo>
                    <a:pt x="363" y="67"/>
                    <a:pt x="308" y="59"/>
                    <a:pt x="260" y="7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7"/>
            <p:cNvSpPr/>
            <p:nvPr/>
          </p:nvSpPr>
          <p:spPr>
            <a:xfrm>
              <a:off x="9354960" y="3216240"/>
              <a:ext cx="475200" cy="225000"/>
            </a:xfrm>
            <a:custGeom>
              <a:avLst/>
              <a:gdLst/>
              <a:ahLst/>
              <a:cxnLst/>
              <a:rect l="l" t="t" r="r" b="b"/>
              <a:pathLst>
                <a:path w="1320" h="625" extrusionOk="0">
                  <a:moveTo>
                    <a:pt x="1266" y="568"/>
                  </a:moveTo>
                  <a:cubicBezTo>
                    <a:pt x="1244" y="546"/>
                    <a:pt x="1221" y="527"/>
                    <a:pt x="1199" y="506"/>
                  </a:cubicBezTo>
                  <a:cubicBezTo>
                    <a:pt x="1173" y="481"/>
                    <a:pt x="1144" y="460"/>
                    <a:pt x="1113" y="442"/>
                  </a:cubicBezTo>
                  <a:cubicBezTo>
                    <a:pt x="1092" y="430"/>
                    <a:pt x="1071" y="420"/>
                    <a:pt x="1050" y="412"/>
                  </a:cubicBezTo>
                  <a:cubicBezTo>
                    <a:pt x="993" y="388"/>
                    <a:pt x="932" y="367"/>
                    <a:pt x="882" y="330"/>
                  </a:cubicBezTo>
                  <a:cubicBezTo>
                    <a:pt x="879" y="327"/>
                    <a:pt x="875" y="325"/>
                    <a:pt x="872" y="323"/>
                  </a:cubicBezTo>
                  <a:cubicBezTo>
                    <a:pt x="856" y="314"/>
                    <a:pt x="840" y="307"/>
                    <a:pt x="823" y="300"/>
                  </a:cubicBezTo>
                  <a:cubicBezTo>
                    <a:pt x="789" y="284"/>
                    <a:pt x="752" y="249"/>
                    <a:pt x="720" y="227"/>
                  </a:cubicBezTo>
                  <a:cubicBezTo>
                    <a:pt x="720" y="227"/>
                    <a:pt x="719" y="227"/>
                    <a:pt x="719" y="226"/>
                  </a:cubicBezTo>
                  <a:cubicBezTo>
                    <a:pt x="719" y="226"/>
                    <a:pt x="718" y="226"/>
                    <a:pt x="717" y="226"/>
                  </a:cubicBezTo>
                  <a:cubicBezTo>
                    <a:pt x="716" y="226"/>
                    <a:pt x="715" y="225"/>
                    <a:pt x="714" y="226"/>
                  </a:cubicBezTo>
                  <a:cubicBezTo>
                    <a:pt x="713" y="227"/>
                    <a:pt x="713" y="227"/>
                    <a:pt x="712" y="228"/>
                  </a:cubicBezTo>
                  <a:cubicBezTo>
                    <a:pt x="711" y="229"/>
                    <a:pt x="712" y="230"/>
                    <a:pt x="712" y="231"/>
                  </a:cubicBezTo>
                  <a:cubicBezTo>
                    <a:pt x="712" y="232"/>
                    <a:pt x="712" y="233"/>
                    <a:pt x="712" y="233"/>
                  </a:cubicBezTo>
                  <a:cubicBezTo>
                    <a:pt x="713" y="234"/>
                    <a:pt x="713" y="234"/>
                    <a:pt x="713" y="235"/>
                  </a:cubicBezTo>
                  <a:cubicBezTo>
                    <a:pt x="739" y="256"/>
                    <a:pt x="715" y="248"/>
                    <a:pt x="705" y="245"/>
                  </a:cubicBezTo>
                  <a:cubicBezTo>
                    <a:pt x="670" y="236"/>
                    <a:pt x="636" y="222"/>
                    <a:pt x="603" y="206"/>
                  </a:cubicBezTo>
                  <a:cubicBezTo>
                    <a:pt x="584" y="195"/>
                    <a:pt x="565" y="187"/>
                    <a:pt x="544" y="180"/>
                  </a:cubicBezTo>
                  <a:cubicBezTo>
                    <a:pt x="525" y="170"/>
                    <a:pt x="504" y="161"/>
                    <a:pt x="483" y="153"/>
                  </a:cubicBezTo>
                  <a:cubicBezTo>
                    <a:pt x="481" y="152"/>
                    <a:pt x="480" y="151"/>
                    <a:pt x="478" y="150"/>
                  </a:cubicBezTo>
                  <a:cubicBezTo>
                    <a:pt x="462" y="140"/>
                    <a:pt x="444" y="134"/>
                    <a:pt x="426" y="129"/>
                  </a:cubicBezTo>
                  <a:cubicBezTo>
                    <a:pt x="374" y="110"/>
                    <a:pt x="322" y="88"/>
                    <a:pt x="269" y="73"/>
                  </a:cubicBezTo>
                  <a:cubicBezTo>
                    <a:pt x="224" y="60"/>
                    <a:pt x="182" y="26"/>
                    <a:pt x="136" y="21"/>
                  </a:cubicBezTo>
                  <a:cubicBezTo>
                    <a:pt x="110" y="18"/>
                    <a:pt x="86" y="13"/>
                    <a:pt x="61" y="4"/>
                  </a:cubicBezTo>
                  <a:cubicBezTo>
                    <a:pt x="52" y="0"/>
                    <a:pt x="48" y="8"/>
                    <a:pt x="36" y="2"/>
                  </a:cubicBezTo>
                  <a:cubicBezTo>
                    <a:pt x="34" y="2"/>
                    <a:pt x="33" y="4"/>
                    <a:pt x="34" y="5"/>
                  </a:cubicBezTo>
                  <a:cubicBezTo>
                    <a:pt x="36" y="6"/>
                    <a:pt x="38" y="8"/>
                    <a:pt x="40" y="9"/>
                  </a:cubicBezTo>
                  <a:cubicBezTo>
                    <a:pt x="48" y="13"/>
                    <a:pt x="57" y="16"/>
                    <a:pt x="66" y="17"/>
                  </a:cubicBezTo>
                  <a:cubicBezTo>
                    <a:pt x="119" y="22"/>
                    <a:pt x="170" y="47"/>
                    <a:pt x="219" y="67"/>
                  </a:cubicBezTo>
                  <a:cubicBezTo>
                    <a:pt x="265" y="87"/>
                    <a:pt x="313" y="104"/>
                    <a:pt x="362" y="117"/>
                  </a:cubicBezTo>
                  <a:cubicBezTo>
                    <a:pt x="402" y="126"/>
                    <a:pt x="440" y="141"/>
                    <a:pt x="475" y="161"/>
                  </a:cubicBezTo>
                  <a:cubicBezTo>
                    <a:pt x="476" y="162"/>
                    <a:pt x="477" y="162"/>
                    <a:pt x="478" y="162"/>
                  </a:cubicBezTo>
                  <a:cubicBezTo>
                    <a:pt x="401" y="152"/>
                    <a:pt x="324" y="147"/>
                    <a:pt x="247" y="147"/>
                  </a:cubicBezTo>
                  <a:cubicBezTo>
                    <a:pt x="167" y="144"/>
                    <a:pt x="87" y="155"/>
                    <a:pt x="8" y="153"/>
                  </a:cubicBezTo>
                  <a:cubicBezTo>
                    <a:pt x="7" y="153"/>
                    <a:pt x="6" y="153"/>
                    <a:pt x="5" y="154"/>
                  </a:cubicBezTo>
                  <a:cubicBezTo>
                    <a:pt x="3" y="155"/>
                    <a:pt x="3" y="156"/>
                    <a:pt x="2" y="157"/>
                  </a:cubicBezTo>
                  <a:cubicBezTo>
                    <a:pt x="1" y="158"/>
                    <a:pt x="0" y="159"/>
                    <a:pt x="0" y="161"/>
                  </a:cubicBezTo>
                  <a:cubicBezTo>
                    <a:pt x="0" y="162"/>
                    <a:pt x="1" y="164"/>
                    <a:pt x="2" y="166"/>
                  </a:cubicBezTo>
                  <a:cubicBezTo>
                    <a:pt x="3" y="168"/>
                    <a:pt x="3" y="168"/>
                    <a:pt x="5" y="169"/>
                  </a:cubicBezTo>
                  <a:cubicBezTo>
                    <a:pt x="5" y="169"/>
                    <a:pt x="6" y="169"/>
                    <a:pt x="7" y="170"/>
                  </a:cubicBezTo>
                  <a:cubicBezTo>
                    <a:pt x="22" y="175"/>
                    <a:pt x="36" y="181"/>
                    <a:pt x="50" y="189"/>
                  </a:cubicBezTo>
                  <a:cubicBezTo>
                    <a:pt x="76" y="199"/>
                    <a:pt x="104" y="203"/>
                    <a:pt x="129" y="212"/>
                  </a:cubicBezTo>
                  <a:cubicBezTo>
                    <a:pt x="138" y="215"/>
                    <a:pt x="147" y="218"/>
                    <a:pt x="156" y="222"/>
                  </a:cubicBezTo>
                  <a:cubicBezTo>
                    <a:pt x="158" y="231"/>
                    <a:pt x="154" y="234"/>
                    <a:pt x="145" y="231"/>
                  </a:cubicBezTo>
                  <a:cubicBezTo>
                    <a:pt x="136" y="231"/>
                    <a:pt x="128" y="231"/>
                    <a:pt x="119" y="231"/>
                  </a:cubicBezTo>
                  <a:cubicBezTo>
                    <a:pt x="118" y="231"/>
                    <a:pt x="118" y="233"/>
                    <a:pt x="119" y="233"/>
                  </a:cubicBezTo>
                  <a:cubicBezTo>
                    <a:pt x="129" y="235"/>
                    <a:pt x="138" y="236"/>
                    <a:pt x="148" y="236"/>
                  </a:cubicBezTo>
                  <a:cubicBezTo>
                    <a:pt x="155" y="236"/>
                    <a:pt x="162" y="235"/>
                    <a:pt x="169" y="234"/>
                  </a:cubicBezTo>
                  <a:cubicBezTo>
                    <a:pt x="170" y="234"/>
                    <a:pt x="170" y="233"/>
                    <a:pt x="171" y="233"/>
                  </a:cubicBezTo>
                  <a:lnTo>
                    <a:pt x="171" y="232"/>
                  </a:lnTo>
                  <a:cubicBezTo>
                    <a:pt x="175" y="217"/>
                    <a:pt x="154" y="211"/>
                    <a:pt x="143" y="206"/>
                  </a:cubicBezTo>
                  <a:cubicBezTo>
                    <a:pt x="132" y="201"/>
                    <a:pt x="117" y="196"/>
                    <a:pt x="104" y="191"/>
                  </a:cubicBezTo>
                  <a:cubicBezTo>
                    <a:pt x="87" y="186"/>
                    <a:pt x="71" y="178"/>
                    <a:pt x="55" y="172"/>
                  </a:cubicBezTo>
                  <a:cubicBezTo>
                    <a:pt x="76" y="170"/>
                    <a:pt x="98" y="168"/>
                    <a:pt x="119" y="168"/>
                  </a:cubicBezTo>
                  <a:cubicBezTo>
                    <a:pt x="168" y="168"/>
                    <a:pt x="218" y="167"/>
                    <a:pt x="266" y="168"/>
                  </a:cubicBezTo>
                  <a:cubicBezTo>
                    <a:pt x="300" y="170"/>
                    <a:pt x="335" y="175"/>
                    <a:pt x="369" y="177"/>
                  </a:cubicBezTo>
                  <a:cubicBezTo>
                    <a:pt x="410" y="179"/>
                    <a:pt x="455" y="187"/>
                    <a:pt x="495" y="178"/>
                  </a:cubicBezTo>
                  <a:lnTo>
                    <a:pt x="496" y="178"/>
                  </a:lnTo>
                  <a:cubicBezTo>
                    <a:pt x="497" y="177"/>
                    <a:pt x="498" y="177"/>
                    <a:pt x="498" y="176"/>
                  </a:cubicBezTo>
                  <a:cubicBezTo>
                    <a:pt x="499" y="175"/>
                    <a:pt x="499" y="174"/>
                    <a:pt x="499" y="174"/>
                  </a:cubicBezTo>
                  <a:cubicBezTo>
                    <a:pt x="503" y="177"/>
                    <a:pt x="507" y="180"/>
                    <a:pt x="511" y="182"/>
                  </a:cubicBezTo>
                  <a:cubicBezTo>
                    <a:pt x="516" y="185"/>
                    <a:pt x="522" y="188"/>
                    <a:pt x="528" y="190"/>
                  </a:cubicBezTo>
                  <a:cubicBezTo>
                    <a:pt x="556" y="198"/>
                    <a:pt x="583" y="210"/>
                    <a:pt x="608" y="224"/>
                  </a:cubicBezTo>
                  <a:cubicBezTo>
                    <a:pt x="610" y="225"/>
                    <a:pt x="612" y="226"/>
                    <a:pt x="613" y="227"/>
                  </a:cubicBezTo>
                  <a:cubicBezTo>
                    <a:pt x="637" y="239"/>
                    <a:pt x="663" y="249"/>
                    <a:pt x="689" y="254"/>
                  </a:cubicBezTo>
                  <a:cubicBezTo>
                    <a:pt x="705" y="261"/>
                    <a:pt x="722" y="267"/>
                    <a:pt x="739" y="271"/>
                  </a:cubicBezTo>
                  <a:cubicBezTo>
                    <a:pt x="740" y="271"/>
                    <a:pt x="741" y="272"/>
                    <a:pt x="742" y="271"/>
                  </a:cubicBezTo>
                  <a:cubicBezTo>
                    <a:pt x="743" y="270"/>
                    <a:pt x="744" y="269"/>
                    <a:pt x="744" y="269"/>
                  </a:cubicBezTo>
                  <a:cubicBezTo>
                    <a:pt x="745" y="268"/>
                    <a:pt x="745" y="267"/>
                    <a:pt x="745" y="266"/>
                  </a:cubicBezTo>
                  <a:cubicBezTo>
                    <a:pt x="745" y="265"/>
                    <a:pt x="745" y="265"/>
                    <a:pt x="745" y="265"/>
                  </a:cubicBezTo>
                  <a:lnTo>
                    <a:pt x="744" y="262"/>
                  </a:lnTo>
                  <a:cubicBezTo>
                    <a:pt x="784" y="292"/>
                    <a:pt x="826" y="320"/>
                    <a:pt x="869" y="345"/>
                  </a:cubicBezTo>
                  <a:cubicBezTo>
                    <a:pt x="911" y="369"/>
                    <a:pt x="953" y="390"/>
                    <a:pt x="997" y="409"/>
                  </a:cubicBezTo>
                  <a:cubicBezTo>
                    <a:pt x="1067" y="443"/>
                    <a:pt x="1129" y="464"/>
                    <a:pt x="1188" y="517"/>
                  </a:cubicBezTo>
                  <a:cubicBezTo>
                    <a:pt x="1218" y="544"/>
                    <a:pt x="1247" y="572"/>
                    <a:pt x="1276" y="600"/>
                  </a:cubicBezTo>
                  <a:cubicBezTo>
                    <a:pt x="1281" y="606"/>
                    <a:pt x="1288" y="612"/>
                    <a:pt x="1296" y="616"/>
                  </a:cubicBezTo>
                  <a:cubicBezTo>
                    <a:pt x="1301" y="619"/>
                    <a:pt x="1307" y="622"/>
                    <a:pt x="1314" y="624"/>
                  </a:cubicBezTo>
                  <a:lnTo>
                    <a:pt x="1315" y="624"/>
                  </a:lnTo>
                  <a:cubicBezTo>
                    <a:pt x="1315" y="624"/>
                    <a:pt x="1316" y="624"/>
                    <a:pt x="1317" y="623"/>
                  </a:cubicBezTo>
                  <a:lnTo>
                    <a:pt x="1318" y="622"/>
                  </a:lnTo>
                  <a:cubicBezTo>
                    <a:pt x="1318" y="621"/>
                    <a:pt x="1319" y="621"/>
                    <a:pt x="1319" y="620"/>
                  </a:cubicBezTo>
                  <a:cubicBezTo>
                    <a:pt x="1319" y="619"/>
                    <a:pt x="1319" y="619"/>
                    <a:pt x="1318" y="618"/>
                  </a:cubicBezTo>
                  <a:lnTo>
                    <a:pt x="1317" y="617"/>
                  </a:lnTo>
                  <a:cubicBezTo>
                    <a:pt x="1317" y="617"/>
                    <a:pt x="1316" y="617"/>
                    <a:pt x="1316" y="616"/>
                  </a:cubicBezTo>
                  <a:cubicBezTo>
                    <a:pt x="1298" y="602"/>
                    <a:pt x="1280" y="586"/>
                    <a:pt x="1266" y="5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7"/>
            <p:cNvSpPr/>
            <p:nvPr/>
          </p:nvSpPr>
          <p:spPr>
            <a:xfrm>
              <a:off x="8932320" y="3189240"/>
              <a:ext cx="1032480" cy="434160"/>
            </a:xfrm>
            <a:custGeom>
              <a:avLst/>
              <a:gdLst/>
              <a:ahLst/>
              <a:cxnLst/>
              <a:rect l="l" t="t" r="r" b="b"/>
              <a:pathLst>
                <a:path w="2868" h="1206" extrusionOk="0">
                  <a:moveTo>
                    <a:pt x="2866" y="1187"/>
                  </a:moveTo>
                  <a:cubicBezTo>
                    <a:pt x="2846" y="1164"/>
                    <a:pt x="2826" y="1141"/>
                    <a:pt x="2810" y="1116"/>
                  </a:cubicBezTo>
                  <a:lnTo>
                    <a:pt x="2807" y="1107"/>
                  </a:lnTo>
                  <a:cubicBezTo>
                    <a:pt x="2793" y="1067"/>
                    <a:pt x="2776" y="1027"/>
                    <a:pt x="2756" y="989"/>
                  </a:cubicBezTo>
                  <a:cubicBezTo>
                    <a:pt x="2738" y="952"/>
                    <a:pt x="2728" y="913"/>
                    <a:pt x="2707" y="876"/>
                  </a:cubicBezTo>
                  <a:cubicBezTo>
                    <a:pt x="2691" y="847"/>
                    <a:pt x="2673" y="820"/>
                    <a:pt x="2658" y="790"/>
                  </a:cubicBezTo>
                  <a:cubicBezTo>
                    <a:pt x="2643" y="756"/>
                    <a:pt x="2626" y="723"/>
                    <a:pt x="2607" y="690"/>
                  </a:cubicBezTo>
                  <a:cubicBezTo>
                    <a:pt x="2585" y="651"/>
                    <a:pt x="2559" y="613"/>
                    <a:pt x="2532" y="576"/>
                  </a:cubicBezTo>
                  <a:cubicBezTo>
                    <a:pt x="2482" y="514"/>
                    <a:pt x="2437" y="444"/>
                    <a:pt x="2377" y="391"/>
                  </a:cubicBezTo>
                  <a:cubicBezTo>
                    <a:pt x="2345" y="364"/>
                    <a:pt x="2319" y="333"/>
                    <a:pt x="2286" y="307"/>
                  </a:cubicBezTo>
                  <a:cubicBezTo>
                    <a:pt x="2270" y="294"/>
                    <a:pt x="2252" y="282"/>
                    <a:pt x="2234" y="272"/>
                  </a:cubicBezTo>
                  <a:cubicBezTo>
                    <a:pt x="2219" y="263"/>
                    <a:pt x="2203" y="255"/>
                    <a:pt x="2186" y="248"/>
                  </a:cubicBezTo>
                  <a:cubicBezTo>
                    <a:pt x="2113" y="217"/>
                    <a:pt x="2041" y="179"/>
                    <a:pt x="1966" y="152"/>
                  </a:cubicBezTo>
                  <a:cubicBezTo>
                    <a:pt x="1887" y="123"/>
                    <a:pt x="1805" y="100"/>
                    <a:pt x="1724" y="80"/>
                  </a:cubicBezTo>
                  <a:cubicBezTo>
                    <a:pt x="1643" y="59"/>
                    <a:pt x="1554" y="70"/>
                    <a:pt x="1472" y="68"/>
                  </a:cubicBezTo>
                  <a:cubicBezTo>
                    <a:pt x="1448" y="61"/>
                    <a:pt x="1423" y="57"/>
                    <a:pt x="1398" y="57"/>
                  </a:cubicBezTo>
                  <a:cubicBezTo>
                    <a:pt x="1397" y="57"/>
                    <a:pt x="1396" y="57"/>
                    <a:pt x="1395" y="57"/>
                  </a:cubicBezTo>
                  <a:cubicBezTo>
                    <a:pt x="1376" y="57"/>
                    <a:pt x="1357" y="55"/>
                    <a:pt x="1339" y="50"/>
                  </a:cubicBezTo>
                  <a:lnTo>
                    <a:pt x="1340" y="50"/>
                  </a:lnTo>
                  <a:cubicBezTo>
                    <a:pt x="1347" y="50"/>
                    <a:pt x="1347" y="40"/>
                    <a:pt x="1342" y="38"/>
                  </a:cubicBezTo>
                  <a:cubicBezTo>
                    <a:pt x="1314" y="28"/>
                    <a:pt x="1287" y="23"/>
                    <a:pt x="1260" y="12"/>
                  </a:cubicBezTo>
                  <a:cubicBezTo>
                    <a:pt x="1235" y="4"/>
                    <a:pt x="1210" y="0"/>
                    <a:pt x="1184" y="0"/>
                  </a:cubicBezTo>
                  <a:cubicBezTo>
                    <a:pt x="1179" y="0"/>
                    <a:pt x="1174" y="0"/>
                    <a:pt x="1169" y="0"/>
                  </a:cubicBezTo>
                  <a:cubicBezTo>
                    <a:pt x="1100" y="1"/>
                    <a:pt x="1030" y="8"/>
                    <a:pt x="962" y="23"/>
                  </a:cubicBezTo>
                  <a:cubicBezTo>
                    <a:pt x="940" y="26"/>
                    <a:pt x="920" y="34"/>
                    <a:pt x="900" y="44"/>
                  </a:cubicBezTo>
                  <a:cubicBezTo>
                    <a:pt x="881" y="51"/>
                    <a:pt x="861" y="59"/>
                    <a:pt x="839" y="65"/>
                  </a:cubicBezTo>
                  <a:cubicBezTo>
                    <a:pt x="793" y="80"/>
                    <a:pt x="748" y="100"/>
                    <a:pt x="705" y="124"/>
                  </a:cubicBezTo>
                  <a:cubicBezTo>
                    <a:pt x="704" y="125"/>
                    <a:pt x="703" y="126"/>
                    <a:pt x="702" y="126"/>
                  </a:cubicBezTo>
                  <a:cubicBezTo>
                    <a:pt x="639" y="162"/>
                    <a:pt x="580" y="201"/>
                    <a:pt x="539" y="259"/>
                  </a:cubicBezTo>
                  <a:cubicBezTo>
                    <a:pt x="545" y="233"/>
                    <a:pt x="555" y="203"/>
                    <a:pt x="577" y="191"/>
                  </a:cubicBezTo>
                  <a:cubicBezTo>
                    <a:pt x="583" y="188"/>
                    <a:pt x="580" y="179"/>
                    <a:pt x="573" y="181"/>
                  </a:cubicBezTo>
                  <a:cubicBezTo>
                    <a:pt x="547" y="189"/>
                    <a:pt x="521" y="200"/>
                    <a:pt x="497" y="214"/>
                  </a:cubicBezTo>
                  <a:cubicBezTo>
                    <a:pt x="474" y="227"/>
                    <a:pt x="454" y="242"/>
                    <a:pt x="434" y="259"/>
                  </a:cubicBezTo>
                  <a:cubicBezTo>
                    <a:pt x="416" y="277"/>
                    <a:pt x="399" y="296"/>
                    <a:pt x="384" y="316"/>
                  </a:cubicBezTo>
                  <a:cubicBezTo>
                    <a:pt x="383" y="316"/>
                    <a:pt x="383" y="316"/>
                    <a:pt x="383" y="316"/>
                  </a:cubicBezTo>
                  <a:cubicBezTo>
                    <a:pt x="383" y="316"/>
                    <a:pt x="382" y="316"/>
                    <a:pt x="381" y="316"/>
                  </a:cubicBezTo>
                  <a:lnTo>
                    <a:pt x="380" y="316"/>
                  </a:lnTo>
                  <a:cubicBezTo>
                    <a:pt x="379" y="316"/>
                    <a:pt x="379" y="316"/>
                    <a:pt x="379" y="316"/>
                  </a:cubicBezTo>
                  <a:cubicBezTo>
                    <a:pt x="268" y="383"/>
                    <a:pt x="168" y="458"/>
                    <a:pt x="104" y="573"/>
                  </a:cubicBezTo>
                  <a:cubicBezTo>
                    <a:pt x="48" y="673"/>
                    <a:pt x="33" y="796"/>
                    <a:pt x="25" y="909"/>
                  </a:cubicBezTo>
                  <a:cubicBezTo>
                    <a:pt x="20" y="899"/>
                    <a:pt x="16" y="888"/>
                    <a:pt x="14" y="876"/>
                  </a:cubicBezTo>
                  <a:cubicBezTo>
                    <a:pt x="13" y="869"/>
                    <a:pt x="0" y="869"/>
                    <a:pt x="1" y="876"/>
                  </a:cubicBezTo>
                  <a:cubicBezTo>
                    <a:pt x="2" y="934"/>
                    <a:pt x="8" y="991"/>
                    <a:pt x="18" y="1047"/>
                  </a:cubicBezTo>
                  <a:cubicBezTo>
                    <a:pt x="26" y="1089"/>
                    <a:pt x="49" y="1121"/>
                    <a:pt x="62" y="1160"/>
                  </a:cubicBezTo>
                  <a:cubicBezTo>
                    <a:pt x="62" y="1161"/>
                    <a:pt x="62" y="1160"/>
                    <a:pt x="63" y="1161"/>
                  </a:cubicBezTo>
                  <a:cubicBezTo>
                    <a:pt x="64" y="1162"/>
                    <a:pt x="64" y="1163"/>
                    <a:pt x="64" y="1163"/>
                  </a:cubicBezTo>
                  <a:cubicBezTo>
                    <a:pt x="65" y="1163"/>
                    <a:pt x="66" y="1163"/>
                    <a:pt x="66" y="1164"/>
                  </a:cubicBezTo>
                  <a:cubicBezTo>
                    <a:pt x="64" y="1165"/>
                    <a:pt x="63" y="1167"/>
                    <a:pt x="61" y="1169"/>
                  </a:cubicBezTo>
                  <a:cubicBezTo>
                    <a:pt x="59" y="1170"/>
                    <a:pt x="61" y="1171"/>
                    <a:pt x="62" y="1170"/>
                  </a:cubicBezTo>
                  <a:cubicBezTo>
                    <a:pt x="66" y="1169"/>
                    <a:pt x="69" y="1167"/>
                    <a:pt x="73" y="1165"/>
                  </a:cubicBezTo>
                  <a:cubicBezTo>
                    <a:pt x="88" y="1156"/>
                    <a:pt x="102" y="1143"/>
                    <a:pt x="111" y="1128"/>
                  </a:cubicBezTo>
                  <a:cubicBezTo>
                    <a:pt x="112" y="1127"/>
                    <a:pt x="112" y="1127"/>
                    <a:pt x="113" y="1127"/>
                  </a:cubicBezTo>
                  <a:cubicBezTo>
                    <a:pt x="114" y="1126"/>
                    <a:pt x="114" y="1126"/>
                    <a:pt x="115" y="1125"/>
                  </a:cubicBezTo>
                  <a:cubicBezTo>
                    <a:pt x="115" y="1124"/>
                    <a:pt x="115" y="1123"/>
                    <a:pt x="116" y="1123"/>
                  </a:cubicBezTo>
                  <a:cubicBezTo>
                    <a:pt x="120" y="1118"/>
                    <a:pt x="124" y="1113"/>
                    <a:pt x="128" y="1108"/>
                  </a:cubicBezTo>
                  <a:cubicBezTo>
                    <a:pt x="156" y="1082"/>
                    <a:pt x="221" y="1089"/>
                    <a:pt x="251" y="1104"/>
                  </a:cubicBezTo>
                  <a:cubicBezTo>
                    <a:pt x="252" y="1104"/>
                    <a:pt x="252" y="1104"/>
                    <a:pt x="252" y="1104"/>
                  </a:cubicBezTo>
                  <a:lnTo>
                    <a:pt x="253" y="1104"/>
                  </a:lnTo>
                  <a:cubicBezTo>
                    <a:pt x="254" y="1104"/>
                    <a:pt x="255" y="1104"/>
                    <a:pt x="255" y="1104"/>
                  </a:cubicBezTo>
                  <a:cubicBezTo>
                    <a:pt x="256" y="1104"/>
                    <a:pt x="256" y="1103"/>
                    <a:pt x="256" y="1103"/>
                  </a:cubicBezTo>
                  <a:cubicBezTo>
                    <a:pt x="257" y="1102"/>
                    <a:pt x="257" y="1102"/>
                    <a:pt x="257" y="1101"/>
                  </a:cubicBezTo>
                  <a:cubicBezTo>
                    <a:pt x="257" y="1101"/>
                    <a:pt x="257" y="1100"/>
                    <a:pt x="256" y="1099"/>
                  </a:cubicBezTo>
                  <a:cubicBezTo>
                    <a:pt x="251" y="1093"/>
                    <a:pt x="246" y="1089"/>
                    <a:pt x="239" y="1085"/>
                  </a:cubicBezTo>
                  <a:cubicBezTo>
                    <a:pt x="232" y="1081"/>
                    <a:pt x="223" y="1078"/>
                    <a:pt x="214" y="1077"/>
                  </a:cubicBezTo>
                  <a:lnTo>
                    <a:pt x="221" y="1073"/>
                  </a:lnTo>
                  <a:cubicBezTo>
                    <a:pt x="221" y="1074"/>
                    <a:pt x="222" y="1074"/>
                    <a:pt x="222" y="1074"/>
                  </a:cubicBezTo>
                  <a:cubicBezTo>
                    <a:pt x="223" y="1075"/>
                    <a:pt x="223" y="1075"/>
                    <a:pt x="224" y="1075"/>
                  </a:cubicBezTo>
                  <a:cubicBezTo>
                    <a:pt x="250" y="1069"/>
                    <a:pt x="267" y="1035"/>
                    <a:pt x="283" y="1016"/>
                  </a:cubicBezTo>
                  <a:cubicBezTo>
                    <a:pt x="307" y="990"/>
                    <a:pt x="320" y="959"/>
                    <a:pt x="342" y="933"/>
                  </a:cubicBezTo>
                  <a:cubicBezTo>
                    <a:pt x="390" y="878"/>
                    <a:pt x="416" y="809"/>
                    <a:pt x="456" y="748"/>
                  </a:cubicBezTo>
                  <a:cubicBezTo>
                    <a:pt x="458" y="745"/>
                    <a:pt x="454" y="742"/>
                    <a:pt x="451" y="744"/>
                  </a:cubicBezTo>
                  <a:cubicBezTo>
                    <a:pt x="400" y="783"/>
                    <a:pt x="381" y="864"/>
                    <a:pt x="340" y="914"/>
                  </a:cubicBezTo>
                  <a:cubicBezTo>
                    <a:pt x="320" y="937"/>
                    <a:pt x="309" y="963"/>
                    <a:pt x="291" y="987"/>
                  </a:cubicBezTo>
                  <a:cubicBezTo>
                    <a:pt x="281" y="998"/>
                    <a:pt x="271" y="1008"/>
                    <a:pt x="260" y="1019"/>
                  </a:cubicBezTo>
                  <a:cubicBezTo>
                    <a:pt x="250" y="1030"/>
                    <a:pt x="244" y="1044"/>
                    <a:pt x="234" y="1055"/>
                  </a:cubicBezTo>
                  <a:cubicBezTo>
                    <a:pt x="234" y="1048"/>
                    <a:pt x="230" y="1041"/>
                    <a:pt x="222" y="1044"/>
                  </a:cubicBezTo>
                  <a:lnTo>
                    <a:pt x="212" y="1046"/>
                  </a:lnTo>
                  <a:lnTo>
                    <a:pt x="230" y="1036"/>
                  </a:lnTo>
                  <a:cubicBezTo>
                    <a:pt x="240" y="1030"/>
                    <a:pt x="260" y="1025"/>
                    <a:pt x="260" y="1010"/>
                  </a:cubicBezTo>
                  <a:lnTo>
                    <a:pt x="260" y="1009"/>
                  </a:lnTo>
                  <a:cubicBezTo>
                    <a:pt x="260" y="1008"/>
                    <a:pt x="260" y="1007"/>
                    <a:pt x="259" y="1006"/>
                  </a:cubicBezTo>
                  <a:cubicBezTo>
                    <a:pt x="259" y="1006"/>
                    <a:pt x="258" y="1004"/>
                    <a:pt x="257" y="1004"/>
                  </a:cubicBezTo>
                  <a:cubicBezTo>
                    <a:pt x="256" y="1003"/>
                    <a:pt x="256" y="1004"/>
                    <a:pt x="255" y="1004"/>
                  </a:cubicBezTo>
                  <a:cubicBezTo>
                    <a:pt x="254" y="1004"/>
                    <a:pt x="253" y="1003"/>
                    <a:pt x="252" y="1004"/>
                  </a:cubicBezTo>
                  <a:cubicBezTo>
                    <a:pt x="251" y="1005"/>
                    <a:pt x="251" y="1005"/>
                    <a:pt x="251" y="1005"/>
                  </a:cubicBezTo>
                  <a:cubicBezTo>
                    <a:pt x="245" y="1009"/>
                    <a:pt x="231" y="1008"/>
                    <a:pt x="224" y="1011"/>
                  </a:cubicBezTo>
                  <a:cubicBezTo>
                    <a:pt x="221" y="1012"/>
                    <a:pt x="217" y="1014"/>
                    <a:pt x="214" y="1016"/>
                  </a:cubicBezTo>
                  <a:cubicBezTo>
                    <a:pt x="209" y="1019"/>
                    <a:pt x="204" y="1022"/>
                    <a:pt x="200" y="1025"/>
                  </a:cubicBezTo>
                  <a:lnTo>
                    <a:pt x="194" y="1029"/>
                  </a:lnTo>
                  <a:lnTo>
                    <a:pt x="196" y="1027"/>
                  </a:lnTo>
                  <a:cubicBezTo>
                    <a:pt x="208" y="1013"/>
                    <a:pt x="221" y="1000"/>
                    <a:pt x="236" y="989"/>
                  </a:cubicBezTo>
                  <a:cubicBezTo>
                    <a:pt x="243" y="983"/>
                    <a:pt x="247" y="975"/>
                    <a:pt x="254" y="969"/>
                  </a:cubicBezTo>
                  <a:cubicBezTo>
                    <a:pt x="254" y="968"/>
                    <a:pt x="255" y="968"/>
                    <a:pt x="255" y="967"/>
                  </a:cubicBezTo>
                  <a:cubicBezTo>
                    <a:pt x="256" y="966"/>
                    <a:pt x="257" y="964"/>
                    <a:pt x="257" y="963"/>
                  </a:cubicBezTo>
                  <a:cubicBezTo>
                    <a:pt x="257" y="962"/>
                    <a:pt x="256" y="960"/>
                    <a:pt x="255" y="959"/>
                  </a:cubicBezTo>
                  <a:cubicBezTo>
                    <a:pt x="254" y="958"/>
                    <a:pt x="254" y="957"/>
                    <a:pt x="253" y="956"/>
                  </a:cubicBezTo>
                  <a:cubicBezTo>
                    <a:pt x="252" y="955"/>
                    <a:pt x="252" y="955"/>
                    <a:pt x="251" y="955"/>
                  </a:cubicBezTo>
                  <a:cubicBezTo>
                    <a:pt x="249" y="955"/>
                    <a:pt x="247" y="955"/>
                    <a:pt x="246" y="955"/>
                  </a:cubicBezTo>
                  <a:cubicBezTo>
                    <a:pt x="240" y="955"/>
                    <a:pt x="235" y="956"/>
                    <a:pt x="230" y="959"/>
                  </a:cubicBezTo>
                  <a:cubicBezTo>
                    <a:pt x="228" y="960"/>
                    <a:pt x="226" y="962"/>
                    <a:pt x="223" y="964"/>
                  </a:cubicBezTo>
                  <a:cubicBezTo>
                    <a:pt x="212" y="973"/>
                    <a:pt x="201" y="983"/>
                    <a:pt x="190" y="994"/>
                  </a:cubicBezTo>
                  <a:lnTo>
                    <a:pt x="192" y="991"/>
                  </a:lnTo>
                  <a:cubicBezTo>
                    <a:pt x="214" y="952"/>
                    <a:pt x="242" y="918"/>
                    <a:pt x="266" y="880"/>
                  </a:cubicBezTo>
                  <a:lnTo>
                    <a:pt x="266" y="879"/>
                  </a:lnTo>
                  <a:cubicBezTo>
                    <a:pt x="267" y="878"/>
                    <a:pt x="267" y="876"/>
                    <a:pt x="267" y="875"/>
                  </a:cubicBezTo>
                  <a:cubicBezTo>
                    <a:pt x="267" y="873"/>
                    <a:pt x="267" y="871"/>
                    <a:pt x="266" y="870"/>
                  </a:cubicBezTo>
                  <a:cubicBezTo>
                    <a:pt x="265" y="869"/>
                    <a:pt x="264" y="867"/>
                    <a:pt x="262" y="867"/>
                  </a:cubicBezTo>
                  <a:cubicBezTo>
                    <a:pt x="260" y="866"/>
                    <a:pt x="260" y="865"/>
                    <a:pt x="258" y="865"/>
                  </a:cubicBezTo>
                  <a:cubicBezTo>
                    <a:pt x="257" y="865"/>
                    <a:pt x="256" y="866"/>
                    <a:pt x="255" y="866"/>
                  </a:cubicBezTo>
                  <a:cubicBezTo>
                    <a:pt x="253" y="867"/>
                    <a:pt x="251" y="868"/>
                    <a:pt x="249" y="869"/>
                  </a:cubicBezTo>
                  <a:cubicBezTo>
                    <a:pt x="230" y="880"/>
                    <a:pt x="215" y="895"/>
                    <a:pt x="205" y="913"/>
                  </a:cubicBezTo>
                  <a:lnTo>
                    <a:pt x="219" y="876"/>
                  </a:lnTo>
                  <a:cubicBezTo>
                    <a:pt x="238" y="871"/>
                    <a:pt x="256" y="863"/>
                    <a:pt x="273" y="853"/>
                  </a:cubicBezTo>
                  <a:cubicBezTo>
                    <a:pt x="281" y="849"/>
                    <a:pt x="288" y="844"/>
                    <a:pt x="295" y="839"/>
                  </a:cubicBezTo>
                  <a:cubicBezTo>
                    <a:pt x="313" y="822"/>
                    <a:pt x="338" y="809"/>
                    <a:pt x="357" y="794"/>
                  </a:cubicBezTo>
                  <a:cubicBezTo>
                    <a:pt x="375" y="778"/>
                    <a:pt x="391" y="762"/>
                    <a:pt x="406" y="745"/>
                  </a:cubicBezTo>
                  <a:cubicBezTo>
                    <a:pt x="445" y="704"/>
                    <a:pt x="493" y="671"/>
                    <a:pt x="533" y="632"/>
                  </a:cubicBezTo>
                  <a:cubicBezTo>
                    <a:pt x="574" y="593"/>
                    <a:pt x="604" y="556"/>
                    <a:pt x="651" y="525"/>
                  </a:cubicBezTo>
                  <a:cubicBezTo>
                    <a:pt x="654" y="524"/>
                    <a:pt x="655" y="518"/>
                    <a:pt x="651" y="517"/>
                  </a:cubicBezTo>
                  <a:lnTo>
                    <a:pt x="643" y="516"/>
                  </a:lnTo>
                  <a:cubicBezTo>
                    <a:pt x="676" y="507"/>
                    <a:pt x="708" y="496"/>
                    <a:pt x="739" y="483"/>
                  </a:cubicBezTo>
                  <a:cubicBezTo>
                    <a:pt x="781" y="466"/>
                    <a:pt x="817" y="431"/>
                    <a:pt x="859" y="410"/>
                  </a:cubicBezTo>
                  <a:lnTo>
                    <a:pt x="860" y="409"/>
                  </a:lnTo>
                  <a:cubicBezTo>
                    <a:pt x="861" y="408"/>
                    <a:pt x="860" y="408"/>
                    <a:pt x="860" y="407"/>
                  </a:cubicBezTo>
                  <a:lnTo>
                    <a:pt x="860" y="406"/>
                  </a:lnTo>
                  <a:cubicBezTo>
                    <a:pt x="859" y="406"/>
                    <a:pt x="859" y="405"/>
                    <a:pt x="859" y="405"/>
                  </a:cubicBezTo>
                  <a:cubicBezTo>
                    <a:pt x="858" y="405"/>
                    <a:pt x="858" y="405"/>
                    <a:pt x="857" y="405"/>
                  </a:cubicBezTo>
                  <a:cubicBezTo>
                    <a:pt x="808" y="417"/>
                    <a:pt x="767" y="454"/>
                    <a:pt x="720" y="472"/>
                  </a:cubicBezTo>
                  <a:cubicBezTo>
                    <a:pt x="663" y="493"/>
                    <a:pt x="604" y="509"/>
                    <a:pt x="544" y="518"/>
                  </a:cubicBezTo>
                  <a:cubicBezTo>
                    <a:pt x="543" y="518"/>
                    <a:pt x="542" y="518"/>
                    <a:pt x="541" y="519"/>
                  </a:cubicBezTo>
                  <a:cubicBezTo>
                    <a:pt x="540" y="519"/>
                    <a:pt x="539" y="520"/>
                    <a:pt x="538" y="522"/>
                  </a:cubicBezTo>
                  <a:cubicBezTo>
                    <a:pt x="537" y="523"/>
                    <a:pt x="537" y="523"/>
                    <a:pt x="537" y="525"/>
                  </a:cubicBezTo>
                  <a:cubicBezTo>
                    <a:pt x="537" y="526"/>
                    <a:pt x="537" y="528"/>
                    <a:pt x="538" y="529"/>
                  </a:cubicBezTo>
                  <a:cubicBezTo>
                    <a:pt x="539" y="530"/>
                    <a:pt x="540" y="531"/>
                    <a:pt x="541" y="532"/>
                  </a:cubicBezTo>
                  <a:cubicBezTo>
                    <a:pt x="542" y="533"/>
                    <a:pt x="543" y="533"/>
                    <a:pt x="544" y="533"/>
                  </a:cubicBezTo>
                  <a:cubicBezTo>
                    <a:pt x="545" y="533"/>
                    <a:pt x="545" y="533"/>
                    <a:pt x="545" y="533"/>
                  </a:cubicBezTo>
                  <a:cubicBezTo>
                    <a:pt x="564" y="531"/>
                    <a:pt x="583" y="529"/>
                    <a:pt x="602" y="525"/>
                  </a:cubicBezTo>
                  <a:lnTo>
                    <a:pt x="624" y="524"/>
                  </a:lnTo>
                  <a:cubicBezTo>
                    <a:pt x="649" y="522"/>
                    <a:pt x="631" y="526"/>
                    <a:pt x="624" y="531"/>
                  </a:cubicBezTo>
                  <a:cubicBezTo>
                    <a:pt x="612" y="539"/>
                    <a:pt x="600" y="547"/>
                    <a:pt x="588" y="556"/>
                  </a:cubicBezTo>
                  <a:cubicBezTo>
                    <a:pt x="570" y="574"/>
                    <a:pt x="553" y="592"/>
                    <a:pt x="537" y="612"/>
                  </a:cubicBezTo>
                  <a:cubicBezTo>
                    <a:pt x="515" y="637"/>
                    <a:pt x="488" y="657"/>
                    <a:pt x="465" y="680"/>
                  </a:cubicBezTo>
                  <a:cubicBezTo>
                    <a:pt x="447" y="697"/>
                    <a:pt x="425" y="710"/>
                    <a:pt x="408" y="726"/>
                  </a:cubicBezTo>
                  <a:cubicBezTo>
                    <a:pt x="380" y="752"/>
                    <a:pt x="356" y="780"/>
                    <a:pt x="326" y="805"/>
                  </a:cubicBezTo>
                  <a:cubicBezTo>
                    <a:pt x="309" y="817"/>
                    <a:pt x="292" y="828"/>
                    <a:pt x="274" y="839"/>
                  </a:cubicBezTo>
                  <a:cubicBezTo>
                    <a:pt x="258" y="848"/>
                    <a:pt x="242" y="856"/>
                    <a:pt x="225" y="864"/>
                  </a:cubicBezTo>
                  <a:cubicBezTo>
                    <a:pt x="240" y="826"/>
                    <a:pt x="254" y="788"/>
                    <a:pt x="267" y="750"/>
                  </a:cubicBezTo>
                  <a:lnTo>
                    <a:pt x="267" y="749"/>
                  </a:lnTo>
                  <a:cubicBezTo>
                    <a:pt x="267" y="748"/>
                    <a:pt x="267" y="748"/>
                    <a:pt x="267" y="747"/>
                  </a:cubicBezTo>
                  <a:cubicBezTo>
                    <a:pt x="275" y="734"/>
                    <a:pt x="284" y="720"/>
                    <a:pt x="292" y="706"/>
                  </a:cubicBezTo>
                  <a:cubicBezTo>
                    <a:pt x="325" y="651"/>
                    <a:pt x="380" y="610"/>
                    <a:pt x="407" y="553"/>
                  </a:cubicBezTo>
                  <a:cubicBezTo>
                    <a:pt x="408" y="552"/>
                    <a:pt x="408" y="550"/>
                    <a:pt x="408" y="549"/>
                  </a:cubicBezTo>
                  <a:cubicBezTo>
                    <a:pt x="408" y="547"/>
                    <a:pt x="408" y="546"/>
                    <a:pt x="407" y="545"/>
                  </a:cubicBezTo>
                  <a:cubicBezTo>
                    <a:pt x="406" y="544"/>
                    <a:pt x="405" y="543"/>
                    <a:pt x="404" y="542"/>
                  </a:cubicBezTo>
                  <a:cubicBezTo>
                    <a:pt x="403" y="541"/>
                    <a:pt x="401" y="541"/>
                    <a:pt x="400" y="541"/>
                  </a:cubicBezTo>
                  <a:cubicBezTo>
                    <a:pt x="399" y="541"/>
                    <a:pt x="397" y="541"/>
                    <a:pt x="396" y="542"/>
                  </a:cubicBezTo>
                  <a:cubicBezTo>
                    <a:pt x="395" y="542"/>
                    <a:pt x="395" y="542"/>
                    <a:pt x="395" y="543"/>
                  </a:cubicBezTo>
                  <a:cubicBezTo>
                    <a:pt x="364" y="567"/>
                    <a:pt x="337" y="595"/>
                    <a:pt x="314" y="626"/>
                  </a:cubicBezTo>
                  <a:cubicBezTo>
                    <a:pt x="378" y="529"/>
                    <a:pt x="456" y="442"/>
                    <a:pt x="546" y="367"/>
                  </a:cubicBezTo>
                  <a:cubicBezTo>
                    <a:pt x="618" y="309"/>
                    <a:pt x="694" y="257"/>
                    <a:pt x="775" y="210"/>
                  </a:cubicBezTo>
                  <a:cubicBezTo>
                    <a:pt x="813" y="188"/>
                    <a:pt x="852" y="167"/>
                    <a:pt x="892" y="148"/>
                  </a:cubicBezTo>
                  <a:cubicBezTo>
                    <a:pt x="947" y="124"/>
                    <a:pt x="1004" y="105"/>
                    <a:pt x="1062" y="92"/>
                  </a:cubicBezTo>
                  <a:cubicBezTo>
                    <a:pt x="1127" y="71"/>
                    <a:pt x="1193" y="59"/>
                    <a:pt x="1261" y="56"/>
                  </a:cubicBezTo>
                  <a:cubicBezTo>
                    <a:pt x="1303" y="58"/>
                    <a:pt x="1343" y="71"/>
                    <a:pt x="1385" y="72"/>
                  </a:cubicBezTo>
                  <a:cubicBezTo>
                    <a:pt x="1417" y="72"/>
                    <a:pt x="1447" y="84"/>
                    <a:pt x="1479" y="85"/>
                  </a:cubicBezTo>
                  <a:cubicBezTo>
                    <a:pt x="1499" y="86"/>
                    <a:pt x="1519" y="90"/>
                    <a:pt x="1538" y="99"/>
                  </a:cubicBezTo>
                  <a:cubicBezTo>
                    <a:pt x="1556" y="104"/>
                    <a:pt x="1576" y="107"/>
                    <a:pt x="1595" y="109"/>
                  </a:cubicBezTo>
                  <a:cubicBezTo>
                    <a:pt x="1621" y="114"/>
                    <a:pt x="1648" y="119"/>
                    <a:pt x="1674" y="125"/>
                  </a:cubicBezTo>
                  <a:cubicBezTo>
                    <a:pt x="1700" y="131"/>
                    <a:pt x="1725" y="147"/>
                    <a:pt x="1753" y="154"/>
                  </a:cubicBezTo>
                  <a:cubicBezTo>
                    <a:pt x="1787" y="167"/>
                    <a:pt x="1821" y="182"/>
                    <a:pt x="1853" y="198"/>
                  </a:cubicBezTo>
                  <a:cubicBezTo>
                    <a:pt x="1867" y="204"/>
                    <a:pt x="1881" y="210"/>
                    <a:pt x="1896" y="214"/>
                  </a:cubicBezTo>
                  <a:cubicBezTo>
                    <a:pt x="1890" y="213"/>
                    <a:pt x="1939" y="232"/>
                    <a:pt x="1940" y="234"/>
                  </a:cubicBezTo>
                  <a:cubicBezTo>
                    <a:pt x="1940" y="236"/>
                    <a:pt x="1947" y="235"/>
                    <a:pt x="1947" y="232"/>
                  </a:cubicBezTo>
                  <a:lnTo>
                    <a:pt x="1947" y="229"/>
                  </a:lnTo>
                  <a:cubicBezTo>
                    <a:pt x="1947" y="228"/>
                    <a:pt x="1947" y="227"/>
                    <a:pt x="1946" y="226"/>
                  </a:cubicBezTo>
                  <a:lnTo>
                    <a:pt x="1945" y="225"/>
                  </a:lnTo>
                  <a:cubicBezTo>
                    <a:pt x="1945" y="224"/>
                    <a:pt x="1944" y="224"/>
                    <a:pt x="1944" y="224"/>
                  </a:cubicBezTo>
                  <a:cubicBezTo>
                    <a:pt x="1919" y="214"/>
                    <a:pt x="1897" y="202"/>
                    <a:pt x="1872" y="192"/>
                  </a:cubicBezTo>
                  <a:cubicBezTo>
                    <a:pt x="1840" y="180"/>
                    <a:pt x="1806" y="157"/>
                    <a:pt x="1774" y="148"/>
                  </a:cubicBezTo>
                  <a:cubicBezTo>
                    <a:pt x="1746" y="141"/>
                    <a:pt x="1721" y="124"/>
                    <a:pt x="1695" y="117"/>
                  </a:cubicBezTo>
                  <a:cubicBezTo>
                    <a:pt x="1663" y="109"/>
                    <a:pt x="1630" y="104"/>
                    <a:pt x="1598" y="97"/>
                  </a:cubicBezTo>
                  <a:cubicBezTo>
                    <a:pt x="1565" y="89"/>
                    <a:pt x="1539" y="83"/>
                    <a:pt x="1508" y="78"/>
                  </a:cubicBezTo>
                  <a:cubicBezTo>
                    <a:pt x="1570" y="85"/>
                    <a:pt x="1634" y="74"/>
                    <a:pt x="1696" y="86"/>
                  </a:cubicBezTo>
                  <a:cubicBezTo>
                    <a:pt x="1780" y="102"/>
                    <a:pt x="1864" y="125"/>
                    <a:pt x="1945" y="155"/>
                  </a:cubicBezTo>
                  <a:cubicBezTo>
                    <a:pt x="2012" y="179"/>
                    <a:pt x="2074" y="210"/>
                    <a:pt x="2140" y="238"/>
                  </a:cubicBezTo>
                  <a:cubicBezTo>
                    <a:pt x="2172" y="249"/>
                    <a:pt x="2202" y="264"/>
                    <a:pt x="2232" y="280"/>
                  </a:cubicBezTo>
                  <a:cubicBezTo>
                    <a:pt x="2244" y="287"/>
                    <a:pt x="2255" y="295"/>
                    <a:pt x="2267" y="302"/>
                  </a:cubicBezTo>
                  <a:cubicBezTo>
                    <a:pt x="2303" y="332"/>
                    <a:pt x="2337" y="364"/>
                    <a:pt x="2368" y="398"/>
                  </a:cubicBezTo>
                  <a:cubicBezTo>
                    <a:pt x="2493" y="522"/>
                    <a:pt x="2583" y="673"/>
                    <a:pt x="2656" y="833"/>
                  </a:cubicBezTo>
                  <a:cubicBezTo>
                    <a:pt x="2672" y="866"/>
                    <a:pt x="2696" y="895"/>
                    <a:pt x="2712" y="927"/>
                  </a:cubicBezTo>
                  <a:cubicBezTo>
                    <a:pt x="2721" y="947"/>
                    <a:pt x="2729" y="967"/>
                    <a:pt x="2736" y="988"/>
                  </a:cubicBezTo>
                  <a:cubicBezTo>
                    <a:pt x="2723" y="967"/>
                    <a:pt x="2710" y="946"/>
                    <a:pt x="2695" y="927"/>
                  </a:cubicBezTo>
                  <a:cubicBezTo>
                    <a:pt x="2657" y="877"/>
                    <a:pt x="2620" y="827"/>
                    <a:pt x="2581" y="778"/>
                  </a:cubicBezTo>
                  <a:cubicBezTo>
                    <a:pt x="2562" y="752"/>
                    <a:pt x="2539" y="729"/>
                    <a:pt x="2518" y="705"/>
                  </a:cubicBezTo>
                  <a:cubicBezTo>
                    <a:pt x="2507" y="689"/>
                    <a:pt x="2494" y="675"/>
                    <a:pt x="2480" y="663"/>
                  </a:cubicBezTo>
                  <a:cubicBezTo>
                    <a:pt x="2479" y="663"/>
                    <a:pt x="2478" y="664"/>
                    <a:pt x="2478" y="664"/>
                  </a:cubicBezTo>
                  <a:cubicBezTo>
                    <a:pt x="2492" y="682"/>
                    <a:pt x="2505" y="700"/>
                    <a:pt x="2516" y="719"/>
                  </a:cubicBezTo>
                  <a:cubicBezTo>
                    <a:pt x="2516" y="721"/>
                    <a:pt x="2517" y="722"/>
                    <a:pt x="2518" y="723"/>
                  </a:cubicBezTo>
                  <a:cubicBezTo>
                    <a:pt x="2537" y="750"/>
                    <a:pt x="2561" y="773"/>
                    <a:pt x="2580" y="799"/>
                  </a:cubicBezTo>
                  <a:cubicBezTo>
                    <a:pt x="2617" y="849"/>
                    <a:pt x="2653" y="899"/>
                    <a:pt x="2690" y="949"/>
                  </a:cubicBezTo>
                  <a:cubicBezTo>
                    <a:pt x="2705" y="972"/>
                    <a:pt x="2720" y="996"/>
                    <a:pt x="2734" y="1020"/>
                  </a:cubicBezTo>
                  <a:cubicBezTo>
                    <a:pt x="2748" y="1044"/>
                    <a:pt x="2761" y="1070"/>
                    <a:pt x="2774" y="1095"/>
                  </a:cubicBezTo>
                  <a:cubicBezTo>
                    <a:pt x="2779" y="1105"/>
                    <a:pt x="2785" y="1115"/>
                    <a:pt x="2792" y="1127"/>
                  </a:cubicBezTo>
                  <a:cubicBezTo>
                    <a:pt x="2796" y="1144"/>
                    <a:pt x="2803" y="1160"/>
                    <a:pt x="2812" y="1175"/>
                  </a:cubicBezTo>
                  <a:cubicBezTo>
                    <a:pt x="2816" y="1182"/>
                    <a:pt x="2820" y="1189"/>
                    <a:pt x="2825" y="1195"/>
                  </a:cubicBezTo>
                  <a:cubicBezTo>
                    <a:pt x="2834" y="1205"/>
                    <a:pt x="2850" y="1192"/>
                    <a:pt x="2841" y="1182"/>
                  </a:cubicBezTo>
                  <a:lnTo>
                    <a:pt x="2840" y="1181"/>
                  </a:lnTo>
                  <a:cubicBezTo>
                    <a:pt x="2842" y="1183"/>
                    <a:pt x="2845" y="1185"/>
                    <a:pt x="2848" y="1187"/>
                  </a:cubicBezTo>
                  <a:cubicBezTo>
                    <a:pt x="2852" y="1189"/>
                    <a:pt x="2856" y="1191"/>
                    <a:pt x="2861" y="1193"/>
                  </a:cubicBezTo>
                  <a:lnTo>
                    <a:pt x="2862" y="1193"/>
                  </a:lnTo>
                  <a:cubicBezTo>
                    <a:pt x="2863" y="1193"/>
                    <a:pt x="2863" y="1192"/>
                    <a:pt x="2864" y="1192"/>
                  </a:cubicBezTo>
                  <a:cubicBezTo>
                    <a:pt x="2865" y="1191"/>
                    <a:pt x="2865" y="1192"/>
                    <a:pt x="2866" y="1191"/>
                  </a:cubicBezTo>
                  <a:cubicBezTo>
                    <a:pt x="2867" y="1190"/>
                    <a:pt x="2866" y="1189"/>
                    <a:pt x="2866" y="1189"/>
                  </a:cubicBezTo>
                  <a:cubicBezTo>
                    <a:pt x="2866" y="1188"/>
                    <a:pt x="2866" y="1188"/>
                    <a:pt x="2866" y="1187"/>
                  </a:cubicBezTo>
                  <a:moveTo>
                    <a:pt x="117" y="1105"/>
                  </a:moveTo>
                  <a:lnTo>
                    <a:pt x="117" y="1105"/>
                  </a:lnTo>
                  <a:moveTo>
                    <a:pt x="152" y="1083"/>
                  </a:moveTo>
                  <a:lnTo>
                    <a:pt x="152" y="1083"/>
                  </a:lnTo>
                  <a:moveTo>
                    <a:pt x="650" y="263"/>
                  </a:moveTo>
                  <a:cubicBezTo>
                    <a:pt x="626" y="282"/>
                    <a:pt x="597" y="296"/>
                    <a:pt x="573" y="317"/>
                  </a:cubicBezTo>
                  <a:cubicBezTo>
                    <a:pt x="540" y="347"/>
                    <a:pt x="505" y="376"/>
                    <a:pt x="470" y="404"/>
                  </a:cubicBezTo>
                  <a:cubicBezTo>
                    <a:pt x="422" y="441"/>
                    <a:pt x="382" y="498"/>
                    <a:pt x="345" y="546"/>
                  </a:cubicBezTo>
                  <a:cubicBezTo>
                    <a:pt x="331" y="563"/>
                    <a:pt x="319" y="581"/>
                    <a:pt x="306" y="600"/>
                  </a:cubicBezTo>
                  <a:cubicBezTo>
                    <a:pt x="268" y="626"/>
                    <a:pt x="247" y="680"/>
                    <a:pt x="226" y="720"/>
                  </a:cubicBezTo>
                  <a:cubicBezTo>
                    <a:pt x="216" y="739"/>
                    <a:pt x="206" y="759"/>
                    <a:pt x="196" y="779"/>
                  </a:cubicBezTo>
                  <a:cubicBezTo>
                    <a:pt x="197" y="772"/>
                    <a:pt x="198" y="765"/>
                    <a:pt x="198" y="758"/>
                  </a:cubicBezTo>
                  <a:cubicBezTo>
                    <a:pt x="198" y="751"/>
                    <a:pt x="197" y="744"/>
                    <a:pt x="196" y="737"/>
                  </a:cubicBezTo>
                  <a:cubicBezTo>
                    <a:pt x="196" y="736"/>
                    <a:pt x="195" y="735"/>
                    <a:pt x="195" y="734"/>
                  </a:cubicBezTo>
                  <a:cubicBezTo>
                    <a:pt x="194" y="733"/>
                    <a:pt x="194" y="731"/>
                    <a:pt x="192" y="731"/>
                  </a:cubicBezTo>
                  <a:cubicBezTo>
                    <a:pt x="191" y="730"/>
                    <a:pt x="189" y="729"/>
                    <a:pt x="187" y="729"/>
                  </a:cubicBezTo>
                  <a:cubicBezTo>
                    <a:pt x="185" y="729"/>
                    <a:pt x="184" y="730"/>
                    <a:pt x="182" y="731"/>
                  </a:cubicBezTo>
                  <a:cubicBezTo>
                    <a:pt x="181" y="731"/>
                    <a:pt x="180" y="733"/>
                    <a:pt x="179" y="734"/>
                  </a:cubicBezTo>
                  <a:cubicBezTo>
                    <a:pt x="179" y="734"/>
                    <a:pt x="179" y="735"/>
                    <a:pt x="178" y="735"/>
                  </a:cubicBezTo>
                  <a:cubicBezTo>
                    <a:pt x="162" y="775"/>
                    <a:pt x="150" y="817"/>
                    <a:pt x="143" y="860"/>
                  </a:cubicBezTo>
                  <a:cubicBezTo>
                    <a:pt x="143" y="855"/>
                    <a:pt x="143" y="850"/>
                    <a:pt x="143" y="844"/>
                  </a:cubicBezTo>
                  <a:cubicBezTo>
                    <a:pt x="143" y="814"/>
                    <a:pt x="141" y="783"/>
                    <a:pt x="137" y="753"/>
                  </a:cubicBezTo>
                  <a:cubicBezTo>
                    <a:pt x="136" y="747"/>
                    <a:pt x="127" y="748"/>
                    <a:pt x="126" y="753"/>
                  </a:cubicBezTo>
                  <a:cubicBezTo>
                    <a:pt x="119" y="804"/>
                    <a:pt x="115" y="854"/>
                    <a:pt x="115" y="905"/>
                  </a:cubicBezTo>
                  <a:cubicBezTo>
                    <a:pt x="115" y="913"/>
                    <a:pt x="115" y="920"/>
                    <a:pt x="115" y="928"/>
                  </a:cubicBezTo>
                  <a:cubicBezTo>
                    <a:pt x="115" y="948"/>
                    <a:pt x="115" y="968"/>
                    <a:pt x="115" y="989"/>
                  </a:cubicBezTo>
                  <a:cubicBezTo>
                    <a:pt x="115" y="974"/>
                    <a:pt x="112" y="960"/>
                    <a:pt x="104" y="947"/>
                  </a:cubicBezTo>
                  <a:cubicBezTo>
                    <a:pt x="103" y="945"/>
                    <a:pt x="101" y="942"/>
                    <a:pt x="99" y="940"/>
                  </a:cubicBezTo>
                  <a:cubicBezTo>
                    <a:pt x="98" y="939"/>
                    <a:pt x="98" y="939"/>
                    <a:pt x="97" y="938"/>
                  </a:cubicBezTo>
                  <a:cubicBezTo>
                    <a:pt x="96" y="937"/>
                    <a:pt x="95" y="938"/>
                    <a:pt x="94" y="938"/>
                  </a:cubicBezTo>
                  <a:cubicBezTo>
                    <a:pt x="93" y="938"/>
                    <a:pt x="92" y="938"/>
                    <a:pt x="92" y="938"/>
                  </a:cubicBezTo>
                  <a:cubicBezTo>
                    <a:pt x="91" y="939"/>
                    <a:pt x="91" y="940"/>
                    <a:pt x="90" y="941"/>
                  </a:cubicBezTo>
                  <a:cubicBezTo>
                    <a:pt x="89" y="942"/>
                    <a:pt x="89" y="942"/>
                    <a:pt x="89" y="943"/>
                  </a:cubicBezTo>
                  <a:cubicBezTo>
                    <a:pt x="89" y="944"/>
                    <a:pt x="89" y="945"/>
                    <a:pt x="89" y="945"/>
                  </a:cubicBezTo>
                  <a:cubicBezTo>
                    <a:pt x="93" y="969"/>
                    <a:pt x="96" y="994"/>
                    <a:pt x="97" y="1018"/>
                  </a:cubicBezTo>
                  <a:cubicBezTo>
                    <a:pt x="101" y="1052"/>
                    <a:pt x="97" y="1087"/>
                    <a:pt x="100" y="1121"/>
                  </a:cubicBezTo>
                  <a:cubicBezTo>
                    <a:pt x="90" y="1133"/>
                    <a:pt x="81" y="1146"/>
                    <a:pt x="70" y="1158"/>
                  </a:cubicBezTo>
                  <a:cubicBezTo>
                    <a:pt x="70" y="1131"/>
                    <a:pt x="54" y="1112"/>
                    <a:pt x="44" y="1088"/>
                  </a:cubicBezTo>
                  <a:cubicBezTo>
                    <a:pt x="26" y="1033"/>
                    <a:pt x="16" y="976"/>
                    <a:pt x="15" y="919"/>
                  </a:cubicBezTo>
                  <a:cubicBezTo>
                    <a:pt x="18" y="922"/>
                    <a:pt x="21" y="926"/>
                    <a:pt x="26" y="928"/>
                  </a:cubicBezTo>
                  <a:cubicBezTo>
                    <a:pt x="26" y="928"/>
                    <a:pt x="26" y="929"/>
                    <a:pt x="27" y="929"/>
                  </a:cubicBezTo>
                  <a:cubicBezTo>
                    <a:pt x="28" y="929"/>
                    <a:pt x="29" y="930"/>
                    <a:pt x="30" y="930"/>
                  </a:cubicBezTo>
                  <a:cubicBezTo>
                    <a:pt x="31" y="930"/>
                    <a:pt x="33" y="929"/>
                    <a:pt x="34" y="929"/>
                  </a:cubicBezTo>
                  <a:cubicBezTo>
                    <a:pt x="35" y="928"/>
                    <a:pt x="36" y="927"/>
                    <a:pt x="36" y="926"/>
                  </a:cubicBezTo>
                  <a:cubicBezTo>
                    <a:pt x="37" y="925"/>
                    <a:pt x="37" y="924"/>
                    <a:pt x="37" y="922"/>
                  </a:cubicBezTo>
                  <a:cubicBezTo>
                    <a:pt x="48" y="808"/>
                    <a:pt x="63" y="683"/>
                    <a:pt x="119" y="581"/>
                  </a:cubicBezTo>
                  <a:cubicBezTo>
                    <a:pt x="121" y="578"/>
                    <a:pt x="122" y="575"/>
                    <a:pt x="124" y="572"/>
                  </a:cubicBezTo>
                  <a:cubicBezTo>
                    <a:pt x="156" y="517"/>
                    <a:pt x="198" y="469"/>
                    <a:pt x="248" y="429"/>
                  </a:cubicBezTo>
                  <a:cubicBezTo>
                    <a:pt x="282" y="402"/>
                    <a:pt x="321" y="378"/>
                    <a:pt x="354" y="350"/>
                  </a:cubicBezTo>
                  <a:cubicBezTo>
                    <a:pt x="347" y="359"/>
                    <a:pt x="340" y="367"/>
                    <a:pt x="333" y="375"/>
                  </a:cubicBezTo>
                  <a:cubicBezTo>
                    <a:pt x="274" y="442"/>
                    <a:pt x="229" y="549"/>
                    <a:pt x="234" y="639"/>
                  </a:cubicBezTo>
                  <a:lnTo>
                    <a:pt x="235" y="640"/>
                  </a:lnTo>
                  <a:lnTo>
                    <a:pt x="236" y="641"/>
                  </a:lnTo>
                  <a:lnTo>
                    <a:pt x="237" y="641"/>
                  </a:lnTo>
                  <a:lnTo>
                    <a:pt x="238" y="641"/>
                  </a:lnTo>
                  <a:cubicBezTo>
                    <a:pt x="238" y="640"/>
                    <a:pt x="239" y="640"/>
                    <a:pt x="239" y="640"/>
                  </a:cubicBezTo>
                  <a:cubicBezTo>
                    <a:pt x="239" y="639"/>
                    <a:pt x="239" y="639"/>
                    <a:pt x="239" y="639"/>
                  </a:cubicBezTo>
                  <a:cubicBezTo>
                    <a:pt x="243" y="591"/>
                    <a:pt x="255" y="545"/>
                    <a:pt x="274" y="502"/>
                  </a:cubicBezTo>
                  <a:cubicBezTo>
                    <a:pt x="296" y="448"/>
                    <a:pt x="329" y="409"/>
                    <a:pt x="363" y="361"/>
                  </a:cubicBezTo>
                  <a:cubicBezTo>
                    <a:pt x="404" y="303"/>
                    <a:pt x="458" y="255"/>
                    <a:pt x="520" y="219"/>
                  </a:cubicBezTo>
                  <a:cubicBezTo>
                    <a:pt x="528" y="214"/>
                    <a:pt x="537" y="209"/>
                    <a:pt x="546" y="205"/>
                  </a:cubicBezTo>
                  <a:cubicBezTo>
                    <a:pt x="532" y="231"/>
                    <a:pt x="523" y="259"/>
                    <a:pt x="521" y="288"/>
                  </a:cubicBezTo>
                  <a:cubicBezTo>
                    <a:pt x="521" y="294"/>
                    <a:pt x="528" y="296"/>
                    <a:pt x="531" y="291"/>
                  </a:cubicBezTo>
                  <a:cubicBezTo>
                    <a:pt x="598" y="173"/>
                    <a:pt x="745" y="116"/>
                    <a:pt x="873" y="68"/>
                  </a:cubicBezTo>
                  <a:lnTo>
                    <a:pt x="871" y="71"/>
                  </a:lnTo>
                  <a:cubicBezTo>
                    <a:pt x="854" y="94"/>
                    <a:pt x="835" y="115"/>
                    <a:pt x="814" y="134"/>
                  </a:cubicBezTo>
                  <a:cubicBezTo>
                    <a:pt x="806" y="140"/>
                    <a:pt x="798" y="147"/>
                    <a:pt x="792" y="154"/>
                  </a:cubicBezTo>
                  <a:cubicBezTo>
                    <a:pt x="784" y="164"/>
                    <a:pt x="779" y="176"/>
                    <a:pt x="772" y="186"/>
                  </a:cubicBezTo>
                  <a:cubicBezTo>
                    <a:pt x="757" y="193"/>
                    <a:pt x="743" y="201"/>
                    <a:pt x="729" y="209"/>
                  </a:cubicBezTo>
                  <a:cubicBezTo>
                    <a:pt x="702" y="225"/>
                    <a:pt x="675" y="243"/>
                    <a:pt x="650" y="263"/>
                  </a:cubicBezTo>
                  <a:moveTo>
                    <a:pt x="1215" y="51"/>
                  </a:moveTo>
                  <a:lnTo>
                    <a:pt x="1215" y="52"/>
                  </a:lnTo>
                  <a:cubicBezTo>
                    <a:pt x="1214" y="52"/>
                    <a:pt x="1214" y="52"/>
                    <a:pt x="1214" y="53"/>
                  </a:cubicBezTo>
                  <a:lnTo>
                    <a:pt x="1213" y="53"/>
                  </a:lnTo>
                  <a:cubicBezTo>
                    <a:pt x="1083" y="59"/>
                    <a:pt x="956" y="94"/>
                    <a:pt x="840" y="154"/>
                  </a:cubicBezTo>
                  <a:lnTo>
                    <a:pt x="789" y="179"/>
                  </a:lnTo>
                  <a:cubicBezTo>
                    <a:pt x="800" y="157"/>
                    <a:pt x="822" y="143"/>
                    <a:pt x="838" y="124"/>
                  </a:cubicBezTo>
                  <a:cubicBezTo>
                    <a:pt x="846" y="115"/>
                    <a:pt x="908" y="64"/>
                    <a:pt x="907" y="65"/>
                  </a:cubicBezTo>
                  <a:cubicBezTo>
                    <a:pt x="908" y="64"/>
                    <a:pt x="910" y="63"/>
                    <a:pt x="911" y="62"/>
                  </a:cubicBezTo>
                  <a:cubicBezTo>
                    <a:pt x="932" y="51"/>
                    <a:pt x="954" y="43"/>
                    <a:pt x="978" y="39"/>
                  </a:cubicBezTo>
                  <a:cubicBezTo>
                    <a:pt x="1041" y="27"/>
                    <a:pt x="1105" y="21"/>
                    <a:pt x="1169" y="20"/>
                  </a:cubicBezTo>
                  <a:cubicBezTo>
                    <a:pt x="1173" y="20"/>
                    <a:pt x="1177" y="19"/>
                    <a:pt x="1182" y="19"/>
                  </a:cubicBezTo>
                  <a:cubicBezTo>
                    <a:pt x="1211" y="19"/>
                    <a:pt x="1240" y="26"/>
                    <a:pt x="1266" y="37"/>
                  </a:cubicBezTo>
                  <a:cubicBezTo>
                    <a:pt x="1269" y="39"/>
                    <a:pt x="1272" y="39"/>
                    <a:pt x="1274" y="40"/>
                  </a:cubicBezTo>
                  <a:cubicBezTo>
                    <a:pt x="1271" y="40"/>
                    <a:pt x="1268" y="40"/>
                    <a:pt x="1264" y="40"/>
                  </a:cubicBezTo>
                  <a:cubicBezTo>
                    <a:pt x="1247" y="40"/>
                    <a:pt x="1230" y="44"/>
                    <a:pt x="1215" y="52"/>
                  </a:cubicBezTo>
                  <a:lnTo>
                    <a:pt x="1215" y="5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7"/>
            <p:cNvSpPr/>
            <p:nvPr/>
          </p:nvSpPr>
          <p:spPr>
            <a:xfrm>
              <a:off x="9064080" y="3953520"/>
              <a:ext cx="132480" cy="315000"/>
            </a:xfrm>
            <a:custGeom>
              <a:avLst/>
              <a:gdLst/>
              <a:ahLst/>
              <a:cxnLst/>
              <a:rect l="l" t="t" r="r" b="b"/>
              <a:pathLst>
                <a:path w="368" h="875" extrusionOk="0">
                  <a:moveTo>
                    <a:pt x="367" y="870"/>
                  </a:moveTo>
                  <a:cubicBezTo>
                    <a:pt x="351" y="781"/>
                    <a:pt x="342" y="688"/>
                    <a:pt x="313" y="601"/>
                  </a:cubicBezTo>
                  <a:cubicBezTo>
                    <a:pt x="299" y="557"/>
                    <a:pt x="285" y="512"/>
                    <a:pt x="274" y="466"/>
                  </a:cubicBezTo>
                  <a:cubicBezTo>
                    <a:pt x="268" y="443"/>
                    <a:pt x="260" y="420"/>
                    <a:pt x="250" y="398"/>
                  </a:cubicBezTo>
                  <a:cubicBezTo>
                    <a:pt x="243" y="382"/>
                    <a:pt x="240" y="354"/>
                    <a:pt x="232" y="340"/>
                  </a:cubicBezTo>
                  <a:cubicBezTo>
                    <a:pt x="213" y="306"/>
                    <a:pt x="204" y="259"/>
                    <a:pt x="193" y="220"/>
                  </a:cubicBezTo>
                  <a:cubicBezTo>
                    <a:pt x="189" y="206"/>
                    <a:pt x="175" y="193"/>
                    <a:pt x="170" y="179"/>
                  </a:cubicBezTo>
                  <a:cubicBezTo>
                    <a:pt x="165" y="165"/>
                    <a:pt x="158" y="151"/>
                    <a:pt x="151" y="138"/>
                  </a:cubicBezTo>
                  <a:cubicBezTo>
                    <a:pt x="148" y="134"/>
                    <a:pt x="146" y="130"/>
                    <a:pt x="143" y="125"/>
                  </a:cubicBezTo>
                  <a:cubicBezTo>
                    <a:pt x="112" y="72"/>
                    <a:pt x="64" y="15"/>
                    <a:pt x="0" y="0"/>
                  </a:cubicBezTo>
                  <a:lnTo>
                    <a:pt x="0" y="1"/>
                  </a:lnTo>
                  <a:cubicBezTo>
                    <a:pt x="20" y="9"/>
                    <a:pt x="16" y="10"/>
                    <a:pt x="29" y="21"/>
                  </a:cubicBezTo>
                  <a:cubicBezTo>
                    <a:pt x="48" y="38"/>
                    <a:pt x="91" y="64"/>
                    <a:pt x="102" y="89"/>
                  </a:cubicBezTo>
                  <a:cubicBezTo>
                    <a:pt x="109" y="100"/>
                    <a:pt x="116" y="110"/>
                    <a:pt x="124" y="120"/>
                  </a:cubicBezTo>
                  <a:cubicBezTo>
                    <a:pt x="127" y="123"/>
                    <a:pt x="129" y="127"/>
                    <a:pt x="131" y="131"/>
                  </a:cubicBezTo>
                  <a:cubicBezTo>
                    <a:pt x="140" y="147"/>
                    <a:pt x="149" y="165"/>
                    <a:pt x="157" y="183"/>
                  </a:cubicBezTo>
                  <a:cubicBezTo>
                    <a:pt x="168" y="212"/>
                    <a:pt x="181" y="237"/>
                    <a:pt x="191" y="268"/>
                  </a:cubicBezTo>
                  <a:cubicBezTo>
                    <a:pt x="200" y="298"/>
                    <a:pt x="211" y="329"/>
                    <a:pt x="220" y="360"/>
                  </a:cubicBezTo>
                  <a:cubicBezTo>
                    <a:pt x="230" y="398"/>
                    <a:pt x="249" y="433"/>
                    <a:pt x="259" y="470"/>
                  </a:cubicBezTo>
                  <a:cubicBezTo>
                    <a:pt x="272" y="515"/>
                    <a:pt x="284" y="561"/>
                    <a:pt x="298" y="605"/>
                  </a:cubicBezTo>
                  <a:cubicBezTo>
                    <a:pt x="327" y="691"/>
                    <a:pt x="335" y="783"/>
                    <a:pt x="361" y="870"/>
                  </a:cubicBezTo>
                  <a:cubicBezTo>
                    <a:pt x="362" y="874"/>
                    <a:pt x="367" y="873"/>
                    <a:pt x="367" y="8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7"/>
            <p:cNvSpPr/>
            <p:nvPr/>
          </p:nvSpPr>
          <p:spPr>
            <a:xfrm>
              <a:off x="9181440" y="4244760"/>
              <a:ext cx="72720" cy="296640"/>
            </a:xfrm>
            <a:custGeom>
              <a:avLst/>
              <a:gdLst/>
              <a:ahLst/>
              <a:cxnLst/>
              <a:rect l="l" t="t" r="r" b="b"/>
              <a:pathLst>
                <a:path w="202" h="824" extrusionOk="0">
                  <a:moveTo>
                    <a:pt x="101" y="5"/>
                  </a:moveTo>
                  <a:cubicBezTo>
                    <a:pt x="98" y="0"/>
                    <a:pt x="90" y="5"/>
                    <a:pt x="93" y="10"/>
                  </a:cubicBezTo>
                  <a:cubicBezTo>
                    <a:pt x="123" y="76"/>
                    <a:pt x="137" y="151"/>
                    <a:pt x="155" y="221"/>
                  </a:cubicBezTo>
                  <a:cubicBezTo>
                    <a:pt x="172" y="283"/>
                    <a:pt x="182" y="347"/>
                    <a:pt x="187" y="411"/>
                  </a:cubicBezTo>
                  <a:cubicBezTo>
                    <a:pt x="181" y="373"/>
                    <a:pt x="168" y="336"/>
                    <a:pt x="149" y="302"/>
                  </a:cubicBezTo>
                  <a:cubicBezTo>
                    <a:pt x="143" y="291"/>
                    <a:pt x="136" y="281"/>
                    <a:pt x="128" y="271"/>
                  </a:cubicBezTo>
                  <a:lnTo>
                    <a:pt x="127" y="270"/>
                  </a:lnTo>
                  <a:lnTo>
                    <a:pt x="126" y="270"/>
                  </a:lnTo>
                  <a:cubicBezTo>
                    <a:pt x="125" y="270"/>
                    <a:pt x="125" y="270"/>
                    <a:pt x="124" y="270"/>
                  </a:cubicBezTo>
                  <a:lnTo>
                    <a:pt x="123" y="271"/>
                  </a:lnTo>
                  <a:cubicBezTo>
                    <a:pt x="123" y="272"/>
                    <a:pt x="123" y="272"/>
                    <a:pt x="123" y="273"/>
                  </a:cubicBezTo>
                  <a:lnTo>
                    <a:pt x="123" y="274"/>
                  </a:lnTo>
                  <a:cubicBezTo>
                    <a:pt x="157" y="323"/>
                    <a:pt x="165" y="372"/>
                    <a:pt x="177" y="429"/>
                  </a:cubicBezTo>
                  <a:cubicBezTo>
                    <a:pt x="187" y="476"/>
                    <a:pt x="172" y="531"/>
                    <a:pt x="170" y="578"/>
                  </a:cubicBezTo>
                  <a:cubicBezTo>
                    <a:pt x="169" y="628"/>
                    <a:pt x="163" y="681"/>
                    <a:pt x="157" y="731"/>
                  </a:cubicBezTo>
                  <a:cubicBezTo>
                    <a:pt x="155" y="746"/>
                    <a:pt x="156" y="762"/>
                    <a:pt x="154" y="778"/>
                  </a:cubicBezTo>
                  <a:cubicBezTo>
                    <a:pt x="154" y="787"/>
                    <a:pt x="149" y="791"/>
                    <a:pt x="142" y="780"/>
                  </a:cubicBezTo>
                  <a:cubicBezTo>
                    <a:pt x="141" y="780"/>
                    <a:pt x="141" y="779"/>
                    <a:pt x="141" y="779"/>
                  </a:cubicBezTo>
                  <a:cubicBezTo>
                    <a:pt x="136" y="770"/>
                    <a:pt x="133" y="761"/>
                    <a:pt x="133" y="752"/>
                  </a:cubicBezTo>
                  <a:cubicBezTo>
                    <a:pt x="133" y="751"/>
                    <a:pt x="133" y="751"/>
                    <a:pt x="133" y="751"/>
                  </a:cubicBezTo>
                  <a:cubicBezTo>
                    <a:pt x="134" y="750"/>
                    <a:pt x="134" y="750"/>
                    <a:pt x="134" y="749"/>
                  </a:cubicBezTo>
                  <a:cubicBezTo>
                    <a:pt x="134" y="744"/>
                    <a:pt x="133" y="740"/>
                    <a:pt x="132" y="736"/>
                  </a:cubicBezTo>
                  <a:cubicBezTo>
                    <a:pt x="132" y="732"/>
                    <a:pt x="132" y="732"/>
                    <a:pt x="132" y="730"/>
                  </a:cubicBezTo>
                  <a:cubicBezTo>
                    <a:pt x="132" y="729"/>
                    <a:pt x="132" y="728"/>
                    <a:pt x="131" y="727"/>
                  </a:cubicBezTo>
                  <a:cubicBezTo>
                    <a:pt x="131" y="727"/>
                    <a:pt x="131" y="726"/>
                    <a:pt x="130" y="726"/>
                  </a:cubicBezTo>
                  <a:cubicBezTo>
                    <a:pt x="116" y="646"/>
                    <a:pt x="71" y="580"/>
                    <a:pt x="45" y="504"/>
                  </a:cubicBezTo>
                  <a:cubicBezTo>
                    <a:pt x="10" y="402"/>
                    <a:pt x="37" y="293"/>
                    <a:pt x="25" y="189"/>
                  </a:cubicBezTo>
                  <a:cubicBezTo>
                    <a:pt x="25" y="187"/>
                    <a:pt x="22" y="187"/>
                    <a:pt x="21" y="189"/>
                  </a:cubicBezTo>
                  <a:cubicBezTo>
                    <a:pt x="18" y="220"/>
                    <a:pt x="12" y="252"/>
                    <a:pt x="11" y="283"/>
                  </a:cubicBezTo>
                  <a:cubicBezTo>
                    <a:pt x="9" y="334"/>
                    <a:pt x="0" y="396"/>
                    <a:pt x="11" y="446"/>
                  </a:cubicBezTo>
                  <a:cubicBezTo>
                    <a:pt x="17" y="489"/>
                    <a:pt x="31" y="530"/>
                    <a:pt x="52" y="569"/>
                  </a:cubicBezTo>
                  <a:cubicBezTo>
                    <a:pt x="80" y="620"/>
                    <a:pt x="103" y="673"/>
                    <a:pt x="121" y="728"/>
                  </a:cubicBezTo>
                  <a:cubicBezTo>
                    <a:pt x="119" y="744"/>
                    <a:pt x="123" y="823"/>
                    <a:pt x="157" y="810"/>
                  </a:cubicBezTo>
                  <a:cubicBezTo>
                    <a:pt x="185" y="799"/>
                    <a:pt x="179" y="717"/>
                    <a:pt x="180" y="697"/>
                  </a:cubicBezTo>
                  <a:cubicBezTo>
                    <a:pt x="189" y="628"/>
                    <a:pt x="194" y="559"/>
                    <a:pt x="194" y="490"/>
                  </a:cubicBezTo>
                  <a:cubicBezTo>
                    <a:pt x="194" y="483"/>
                    <a:pt x="194" y="476"/>
                    <a:pt x="194" y="469"/>
                  </a:cubicBezTo>
                  <a:cubicBezTo>
                    <a:pt x="197" y="470"/>
                    <a:pt x="201" y="469"/>
                    <a:pt x="201" y="465"/>
                  </a:cubicBezTo>
                  <a:cubicBezTo>
                    <a:pt x="200" y="376"/>
                    <a:pt x="188" y="288"/>
                    <a:pt x="164" y="202"/>
                  </a:cubicBezTo>
                  <a:cubicBezTo>
                    <a:pt x="150" y="134"/>
                    <a:pt x="128" y="68"/>
                    <a:pt x="10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7"/>
            <p:cNvSpPr/>
            <p:nvPr/>
          </p:nvSpPr>
          <p:spPr>
            <a:xfrm>
              <a:off x="9190080" y="4134240"/>
              <a:ext cx="72000" cy="222480"/>
            </a:xfrm>
            <a:custGeom>
              <a:avLst/>
              <a:gdLst/>
              <a:ahLst/>
              <a:cxnLst/>
              <a:rect l="l" t="t" r="r" b="b"/>
              <a:pathLst>
                <a:path w="200" h="618" extrusionOk="0">
                  <a:moveTo>
                    <a:pt x="189" y="232"/>
                  </a:moveTo>
                  <a:cubicBezTo>
                    <a:pt x="185" y="290"/>
                    <a:pt x="190" y="348"/>
                    <a:pt x="179" y="405"/>
                  </a:cubicBezTo>
                  <a:cubicBezTo>
                    <a:pt x="178" y="416"/>
                    <a:pt x="177" y="427"/>
                    <a:pt x="177" y="437"/>
                  </a:cubicBezTo>
                  <a:cubicBezTo>
                    <a:pt x="177" y="441"/>
                    <a:pt x="177" y="444"/>
                    <a:pt x="178" y="448"/>
                  </a:cubicBezTo>
                  <a:cubicBezTo>
                    <a:pt x="177" y="456"/>
                    <a:pt x="175" y="464"/>
                    <a:pt x="171" y="471"/>
                  </a:cubicBezTo>
                  <a:cubicBezTo>
                    <a:pt x="169" y="458"/>
                    <a:pt x="167" y="445"/>
                    <a:pt x="165" y="432"/>
                  </a:cubicBezTo>
                  <a:cubicBezTo>
                    <a:pt x="155" y="381"/>
                    <a:pt x="156" y="330"/>
                    <a:pt x="145" y="279"/>
                  </a:cubicBezTo>
                  <a:cubicBezTo>
                    <a:pt x="125" y="178"/>
                    <a:pt x="81" y="75"/>
                    <a:pt x="6" y="2"/>
                  </a:cubicBezTo>
                  <a:cubicBezTo>
                    <a:pt x="4" y="0"/>
                    <a:pt x="0" y="4"/>
                    <a:pt x="2" y="6"/>
                  </a:cubicBezTo>
                  <a:cubicBezTo>
                    <a:pt x="67" y="77"/>
                    <a:pt x="105" y="175"/>
                    <a:pt x="125" y="267"/>
                  </a:cubicBezTo>
                  <a:cubicBezTo>
                    <a:pt x="138" y="322"/>
                    <a:pt x="137" y="378"/>
                    <a:pt x="147" y="433"/>
                  </a:cubicBezTo>
                  <a:cubicBezTo>
                    <a:pt x="158" y="492"/>
                    <a:pt x="153" y="555"/>
                    <a:pt x="164" y="614"/>
                  </a:cubicBezTo>
                  <a:cubicBezTo>
                    <a:pt x="164" y="615"/>
                    <a:pt x="164" y="614"/>
                    <a:pt x="165" y="615"/>
                  </a:cubicBezTo>
                  <a:lnTo>
                    <a:pt x="165" y="616"/>
                  </a:lnTo>
                  <a:cubicBezTo>
                    <a:pt x="166" y="617"/>
                    <a:pt x="166" y="617"/>
                    <a:pt x="167" y="617"/>
                  </a:cubicBezTo>
                  <a:cubicBezTo>
                    <a:pt x="167" y="617"/>
                    <a:pt x="168" y="617"/>
                    <a:pt x="168" y="616"/>
                  </a:cubicBezTo>
                  <a:cubicBezTo>
                    <a:pt x="168" y="616"/>
                    <a:pt x="169" y="616"/>
                    <a:pt x="169" y="615"/>
                  </a:cubicBezTo>
                  <a:lnTo>
                    <a:pt x="169" y="614"/>
                  </a:lnTo>
                  <a:cubicBezTo>
                    <a:pt x="174" y="589"/>
                    <a:pt x="176" y="564"/>
                    <a:pt x="176" y="538"/>
                  </a:cubicBezTo>
                  <a:cubicBezTo>
                    <a:pt x="176" y="519"/>
                    <a:pt x="175" y="499"/>
                    <a:pt x="172" y="480"/>
                  </a:cubicBezTo>
                  <a:cubicBezTo>
                    <a:pt x="182" y="451"/>
                    <a:pt x="188" y="421"/>
                    <a:pt x="192" y="390"/>
                  </a:cubicBezTo>
                  <a:cubicBezTo>
                    <a:pt x="196" y="361"/>
                    <a:pt x="199" y="331"/>
                    <a:pt x="199" y="301"/>
                  </a:cubicBezTo>
                  <a:cubicBezTo>
                    <a:pt x="199" y="277"/>
                    <a:pt x="197" y="254"/>
                    <a:pt x="194" y="230"/>
                  </a:cubicBezTo>
                  <a:cubicBezTo>
                    <a:pt x="194" y="229"/>
                    <a:pt x="194" y="229"/>
                    <a:pt x="193" y="229"/>
                  </a:cubicBezTo>
                  <a:lnTo>
                    <a:pt x="192" y="228"/>
                  </a:lnTo>
                  <a:cubicBezTo>
                    <a:pt x="191" y="228"/>
                    <a:pt x="191" y="229"/>
                    <a:pt x="191" y="229"/>
                  </a:cubicBezTo>
                  <a:cubicBezTo>
                    <a:pt x="190" y="229"/>
                    <a:pt x="190" y="229"/>
                    <a:pt x="190" y="230"/>
                  </a:cubicBezTo>
                  <a:cubicBezTo>
                    <a:pt x="189" y="230"/>
                    <a:pt x="189" y="231"/>
                    <a:pt x="189" y="231"/>
                  </a:cubicBezTo>
                  <a:lnTo>
                    <a:pt x="189" y="23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7"/>
            <p:cNvSpPr/>
            <p:nvPr/>
          </p:nvSpPr>
          <p:spPr>
            <a:xfrm>
              <a:off x="9260640" y="4150440"/>
              <a:ext cx="32040" cy="120240"/>
            </a:xfrm>
            <a:custGeom>
              <a:avLst/>
              <a:gdLst/>
              <a:ahLst/>
              <a:cxnLst/>
              <a:rect l="l" t="t" r="r" b="b"/>
              <a:pathLst>
                <a:path w="89" h="334" extrusionOk="0">
                  <a:moveTo>
                    <a:pt x="82" y="3"/>
                  </a:moveTo>
                  <a:cubicBezTo>
                    <a:pt x="82" y="3"/>
                    <a:pt x="83" y="3"/>
                    <a:pt x="82" y="2"/>
                  </a:cubicBezTo>
                  <a:cubicBezTo>
                    <a:pt x="82" y="1"/>
                    <a:pt x="81" y="2"/>
                    <a:pt x="80" y="1"/>
                  </a:cubicBezTo>
                  <a:cubicBezTo>
                    <a:pt x="80" y="0"/>
                    <a:pt x="79" y="0"/>
                    <a:pt x="78" y="0"/>
                  </a:cubicBezTo>
                  <a:cubicBezTo>
                    <a:pt x="78" y="0"/>
                    <a:pt x="77" y="0"/>
                    <a:pt x="76" y="1"/>
                  </a:cubicBezTo>
                  <a:lnTo>
                    <a:pt x="75" y="2"/>
                  </a:lnTo>
                  <a:cubicBezTo>
                    <a:pt x="75" y="3"/>
                    <a:pt x="75" y="3"/>
                    <a:pt x="75" y="3"/>
                  </a:cubicBezTo>
                  <a:cubicBezTo>
                    <a:pt x="67" y="64"/>
                    <a:pt x="56" y="124"/>
                    <a:pt x="44" y="184"/>
                  </a:cubicBezTo>
                  <a:cubicBezTo>
                    <a:pt x="37" y="215"/>
                    <a:pt x="37" y="268"/>
                    <a:pt x="16" y="292"/>
                  </a:cubicBezTo>
                  <a:cubicBezTo>
                    <a:pt x="15" y="294"/>
                    <a:pt x="14" y="296"/>
                    <a:pt x="12" y="298"/>
                  </a:cubicBezTo>
                  <a:cubicBezTo>
                    <a:pt x="7" y="307"/>
                    <a:pt x="4" y="317"/>
                    <a:pt x="2" y="327"/>
                  </a:cubicBezTo>
                  <a:cubicBezTo>
                    <a:pt x="0" y="331"/>
                    <a:pt x="5" y="333"/>
                    <a:pt x="7" y="330"/>
                  </a:cubicBezTo>
                  <a:cubicBezTo>
                    <a:pt x="40" y="288"/>
                    <a:pt x="47" y="254"/>
                    <a:pt x="55" y="202"/>
                  </a:cubicBezTo>
                  <a:cubicBezTo>
                    <a:pt x="67" y="138"/>
                    <a:pt x="88" y="69"/>
                    <a:pt x="8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7"/>
            <p:cNvSpPr/>
            <p:nvPr/>
          </p:nvSpPr>
          <p:spPr>
            <a:xfrm>
              <a:off x="8670600" y="4024080"/>
              <a:ext cx="106920" cy="158400"/>
            </a:xfrm>
            <a:custGeom>
              <a:avLst/>
              <a:gdLst/>
              <a:ahLst/>
              <a:cxnLst/>
              <a:rect l="l" t="t" r="r" b="b"/>
              <a:pathLst>
                <a:path w="297" h="440" extrusionOk="0">
                  <a:moveTo>
                    <a:pt x="132" y="219"/>
                  </a:moveTo>
                  <a:cubicBezTo>
                    <a:pt x="119" y="204"/>
                    <a:pt x="104" y="189"/>
                    <a:pt x="89" y="176"/>
                  </a:cubicBezTo>
                  <a:cubicBezTo>
                    <a:pt x="53" y="143"/>
                    <a:pt x="35" y="100"/>
                    <a:pt x="4" y="63"/>
                  </a:cubicBezTo>
                  <a:cubicBezTo>
                    <a:pt x="3" y="62"/>
                    <a:pt x="3" y="62"/>
                    <a:pt x="2" y="62"/>
                  </a:cubicBezTo>
                  <a:lnTo>
                    <a:pt x="1" y="63"/>
                  </a:lnTo>
                  <a:cubicBezTo>
                    <a:pt x="0" y="64"/>
                    <a:pt x="0" y="63"/>
                    <a:pt x="0" y="64"/>
                  </a:cubicBezTo>
                  <a:lnTo>
                    <a:pt x="0" y="65"/>
                  </a:lnTo>
                  <a:lnTo>
                    <a:pt x="0" y="66"/>
                  </a:lnTo>
                  <a:cubicBezTo>
                    <a:pt x="21" y="102"/>
                    <a:pt x="37" y="146"/>
                    <a:pt x="69" y="174"/>
                  </a:cubicBezTo>
                  <a:cubicBezTo>
                    <a:pt x="101" y="201"/>
                    <a:pt x="124" y="230"/>
                    <a:pt x="156" y="253"/>
                  </a:cubicBezTo>
                  <a:cubicBezTo>
                    <a:pt x="156" y="253"/>
                    <a:pt x="155" y="253"/>
                    <a:pt x="156" y="254"/>
                  </a:cubicBezTo>
                  <a:cubicBezTo>
                    <a:pt x="157" y="255"/>
                    <a:pt x="157" y="254"/>
                    <a:pt x="158" y="254"/>
                  </a:cubicBezTo>
                  <a:lnTo>
                    <a:pt x="159" y="254"/>
                  </a:lnTo>
                  <a:cubicBezTo>
                    <a:pt x="159" y="253"/>
                    <a:pt x="160" y="253"/>
                    <a:pt x="160" y="253"/>
                  </a:cubicBezTo>
                  <a:cubicBezTo>
                    <a:pt x="160" y="252"/>
                    <a:pt x="160" y="252"/>
                    <a:pt x="160" y="251"/>
                  </a:cubicBezTo>
                  <a:lnTo>
                    <a:pt x="160" y="250"/>
                  </a:lnTo>
                  <a:cubicBezTo>
                    <a:pt x="137" y="208"/>
                    <a:pt x="118" y="164"/>
                    <a:pt x="104" y="119"/>
                  </a:cubicBezTo>
                  <a:cubicBezTo>
                    <a:pt x="122" y="150"/>
                    <a:pt x="139" y="182"/>
                    <a:pt x="158" y="213"/>
                  </a:cubicBezTo>
                  <a:cubicBezTo>
                    <a:pt x="176" y="244"/>
                    <a:pt x="205" y="277"/>
                    <a:pt x="228" y="308"/>
                  </a:cubicBezTo>
                  <a:cubicBezTo>
                    <a:pt x="234" y="317"/>
                    <a:pt x="239" y="326"/>
                    <a:pt x="245" y="336"/>
                  </a:cubicBezTo>
                  <a:cubicBezTo>
                    <a:pt x="263" y="367"/>
                    <a:pt x="278" y="400"/>
                    <a:pt x="288" y="435"/>
                  </a:cubicBezTo>
                  <a:cubicBezTo>
                    <a:pt x="290" y="439"/>
                    <a:pt x="296" y="437"/>
                    <a:pt x="296" y="433"/>
                  </a:cubicBezTo>
                  <a:cubicBezTo>
                    <a:pt x="296" y="366"/>
                    <a:pt x="244" y="285"/>
                    <a:pt x="200" y="236"/>
                  </a:cubicBezTo>
                  <a:cubicBezTo>
                    <a:pt x="164" y="197"/>
                    <a:pt x="143" y="148"/>
                    <a:pt x="114" y="103"/>
                  </a:cubicBezTo>
                  <a:cubicBezTo>
                    <a:pt x="102" y="86"/>
                    <a:pt x="91" y="67"/>
                    <a:pt x="80" y="49"/>
                  </a:cubicBezTo>
                  <a:cubicBezTo>
                    <a:pt x="77" y="44"/>
                    <a:pt x="73" y="39"/>
                    <a:pt x="69" y="35"/>
                  </a:cubicBezTo>
                  <a:cubicBezTo>
                    <a:pt x="64" y="24"/>
                    <a:pt x="58" y="15"/>
                    <a:pt x="52" y="5"/>
                  </a:cubicBezTo>
                  <a:cubicBezTo>
                    <a:pt x="52" y="4"/>
                    <a:pt x="52" y="4"/>
                    <a:pt x="52" y="4"/>
                  </a:cubicBezTo>
                  <a:cubicBezTo>
                    <a:pt x="51" y="3"/>
                    <a:pt x="50" y="2"/>
                    <a:pt x="49" y="1"/>
                  </a:cubicBezTo>
                  <a:cubicBezTo>
                    <a:pt x="48" y="0"/>
                    <a:pt x="47" y="0"/>
                    <a:pt x="46" y="0"/>
                  </a:cubicBezTo>
                  <a:cubicBezTo>
                    <a:pt x="44" y="0"/>
                    <a:pt x="43" y="0"/>
                    <a:pt x="42" y="1"/>
                  </a:cubicBezTo>
                  <a:cubicBezTo>
                    <a:pt x="41" y="2"/>
                    <a:pt x="41" y="3"/>
                    <a:pt x="40" y="4"/>
                  </a:cubicBezTo>
                  <a:cubicBezTo>
                    <a:pt x="39" y="5"/>
                    <a:pt x="39" y="6"/>
                    <a:pt x="39" y="7"/>
                  </a:cubicBezTo>
                  <a:cubicBezTo>
                    <a:pt x="39" y="8"/>
                    <a:pt x="39" y="8"/>
                    <a:pt x="39" y="9"/>
                  </a:cubicBezTo>
                  <a:cubicBezTo>
                    <a:pt x="41" y="20"/>
                    <a:pt x="45" y="30"/>
                    <a:pt x="51" y="40"/>
                  </a:cubicBezTo>
                  <a:cubicBezTo>
                    <a:pt x="55" y="46"/>
                    <a:pt x="59" y="52"/>
                    <a:pt x="64" y="58"/>
                  </a:cubicBezTo>
                  <a:cubicBezTo>
                    <a:pt x="89" y="114"/>
                    <a:pt x="106" y="174"/>
                    <a:pt x="138" y="226"/>
                  </a:cubicBezTo>
                  <a:cubicBezTo>
                    <a:pt x="158" y="258"/>
                    <a:pt x="141" y="230"/>
                    <a:pt x="132" y="2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7"/>
            <p:cNvSpPr/>
            <p:nvPr/>
          </p:nvSpPr>
          <p:spPr>
            <a:xfrm>
              <a:off x="8680680" y="3866760"/>
              <a:ext cx="240840" cy="618120"/>
            </a:xfrm>
            <a:custGeom>
              <a:avLst/>
              <a:gdLst/>
              <a:ahLst/>
              <a:cxnLst/>
              <a:rect l="l" t="t" r="r" b="b"/>
              <a:pathLst>
                <a:path w="669" h="1717" extrusionOk="0">
                  <a:moveTo>
                    <a:pt x="235" y="273"/>
                  </a:moveTo>
                  <a:cubicBezTo>
                    <a:pt x="197" y="241"/>
                    <a:pt x="163" y="204"/>
                    <a:pt x="123" y="175"/>
                  </a:cubicBezTo>
                  <a:cubicBezTo>
                    <a:pt x="83" y="145"/>
                    <a:pt x="48" y="104"/>
                    <a:pt x="5" y="81"/>
                  </a:cubicBezTo>
                  <a:cubicBezTo>
                    <a:pt x="3" y="80"/>
                    <a:pt x="0" y="84"/>
                    <a:pt x="2" y="85"/>
                  </a:cubicBezTo>
                  <a:cubicBezTo>
                    <a:pt x="21" y="102"/>
                    <a:pt x="38" y="119"/>
                    <a:pt x="53" y="139"/>
                  </a:cubicBezTo>
                  <a:cubicBezTo>
                    <a:pt x="67" y="154"/>
                    <a:pt x="83" y="168"/>
                    <a:pt x="101" y="180"/>
                  </a:cubicBezTo>
                  <a:cubicBezTo>
                    <a:pt x="146" y="211"/>
                    <a:pt x="182" y="252"/>
                    <a:pt x="224" y="286"/>
                  </a:cubicBezTo>
                  <a:cubicBezTo>
                    <a:pt x="265" y="322"/>
                    <a:pt x="301" y="363"/>
                    <a:pt x="330" y="409"/>
                  </a:cubicBezTo>
                  <a:cubicBezTo>
                    <a:pt x="341" y="425"/>
                    <a:pt x="351" y="453"/>
                    <a:pt x="364" y="476"/>
                  </a:cubicBezTo>
                  <a:cubicBezTo>
                    <a:pt x="367" y="492"/>
                    <a:pt x="370" y="507"/>
                    <a:pt x="374" y="523"/>
                  </a:cubicBezTo>
                  <a:cubicBezTo>
                    <a:pt x="374" y="524"/>
                    <a:pt x="375" y="524"/>
                    <a:pt x="375" y="524"/>
                  </a:cubicBezTo>
                  <a:cubicBezTo>
                    <a:pt x="376" y="525"/>
                    <a:pt x="377" y="525"/>
                    <a:pt x="377" y="525"/>
                  </a:cubicBezTo>
                  <a:cubicBezTo>
                    <a:pt x="378" y="525"/>
                    <a:pt x="378" y="525"/>
                    <a:pt x="379" y="524"/>
                  </a:cubicBezTo>
                  <a:cubicBezTo>
                    <a:pt x="379" y="523"/>
                    <a:pt x="380" y="524"/>
                    <a:pt x="381" y="523"/>
                  </a:cubicBezTo>
                  <a:cubicBezTo>
                    <a:pt x="388" y="594"/>
                    <a:pt x="400" y="664"/>
                    <a:pt x="416" y="734"/>
                  </a:cubicBezTo>
                  <a:cubicBezTo>
                    <a:pt x="420" y="749"/>
                    <a:pt x="421" y="781"/>
                    <a:pt x="427" y="808"/>
                  </a:cubicBezTo>
                  <a:cubicBezTo>
                    <a:pt x="418" y="799"/>
                    <a:pt x="410" y="788"/>
                    <a:pt x="403" y="777"/>
                  </a:cubicBezTo>
                  <a:cubicBezTo>
                    <a:pt x="364" y="715"/>
                    <a:pt x="319" y="660"/>
                    <a:pt x="297" y="588"/>
                  </a:cubicBezTo>
                  <a:lnTo>
                    <a:pt x="296" y="587"/>
                  </a:lnTo>
                  <a:lnTo>
                    <a:pt x="296" y="585"/>
                  </a:lnTo>
                  <a:lnTo>
                    <a:pt x="296" y="584"/>
                  </a:lnTo>
                  <a:cubicBezTo>
                    <a:pt x="296" y="583"/>
                    <a:pt x="295" y="584"/>
                    <a:pt x="295" y="583"/>
                  </a:cubicBezTo>
                  <a:cubicBezTo>
                    <a:pt x="294" y="582"/>
                    <a:pt x="294" y="582"/>
                    <a:pt x="294" y="582"/>
                  </a:cubicBezTo>
                  <a:cubicBezTo>
                    <a:pt x="293" y="582"/>
                    <a:pt x="293" y="582"/>
                    <a:pt x="292" y="583"/>
                  </a:cubicBezTo>
                  <a:lnTo>
                    <a:pt x="291" y="584"/>
                  </a:lnTo>
                  <a:lnTo>
                    <a:pt x="291" y="585"/>
                  </a:lnTo>
                  <a:cubicBezTo>
                    <a:pt x="284" y="624"/>
                    <a:pt x="281" y="664"/>
                    <a:pt x="281" y="704"/>
                  </a:cubicBezTo>
                  <a:cubicBezTo>
                    <a:pt x="281" y="713"/>
                    <a:pt x="281" y="722"/>
                    <a:pt x="281" y="730"/>
                  </a:cubicBezTo>
                  <a:cubicBezTo>
                    <a:pt x="280" y="747"/>
                    <a:pt x="280" y="763"/>
                    <a:pt x="280" y="780"/>
                  </a:cubicBezTo>
                  <a:cubicBezTo>
                    <a:pt x="280" y="820"/>
                    <a:pt x="282" y="861"/>
                    <a:pt x="288" y="901"/>
                  </a:cubicBezTo>
                  <a:cubicBezTo>
                    <a:pt x="296" y="949"/>
                    <a:pt x="340" y="999"/>
                    <a:pt x="339" y="1049"/>
                  </a:cubicBezTo>
                  <a:cubicBezTo>
                    <a:pt x="339" y="1076"/>
                    <a:pt x="339" y="1103"/>
                    <a:pt x="364" y="1118"/>
                  </a:cubicBezTo>
                  <a:cubicBezTo>
                    <a:pt x="365" y="1118"/>
                    <a:pt x="366" y="1118"/>
                    <a:pt x="368" y="1118"/>
                  </a:cubicBezTo>
                  <a:cubicBezTo>
                    <a:pt x="369" y="1118"/>
                    <a:pt x="371" y="1117"/>
                    <a:pt x="372" y="1117"/>
                  </a:cubicBezTo>
                  <a:cubicBezTo>
                    <a:pt x="373" y="1116"/>
                    <a:pt x="374" y="1115"/>
                    <a:pt x="375" y="1114"/>
                  </a:cubicBezTo>
                  <a:cubicBezTo>
                    <a:pt x="376" y="1113"/>
                    <a:pt x="376" y="1112"/>
                    <a:pt x="377" y="1111"/>
                  </a:cubicBezTo>
                  <a:cubicBezTo>
                    <a:pt x="379" y="1107"/>
                    <a:pt x="381" y="1104"/>
                    <a:pt x="382" y="1100"/>
                  </a:cubicBezTo>
                  <a:cubicBezTo>
                    <a:pt x="391" y="1150"/>
                    <a:pt x="408" y="1198"/>
                    <a:pt x="434" y="1242"/>
                  </a:cubicBezTo>
                  <a:cubicBezTo>
                    <a:pt x="447" y="1266"/>
                    <a:pt x="464" y="1289"/>
                    <a:pt x="483" y="1310"/>
                  </a:cubicBezTo>
                  <a:cubicBezTo>
                    <a:pt x="486" y="1334"/>
                    <a:pt x="492" y="1357"/>
                    <a:pt x="497" y="1380"/>
                  </a:cubicBezTo>
                  <a:cubicBezTo>
                    <a:pt x="509" y="1424"/>
                    <a:pt x="521" y="1499"/>
                    <a:pt x="566" y="1523"/>
                  </a:cubicBezTo>
                  <a:cubicBezTo>
                    <a:pt x="567" y="1523"/>
                    <a:pt x="568" y="1524"/>
                    <a:pt x="569" y="1524"/>
                  </a:cubicBezTo>
                  <a:cubicBezTo>
                    <a:pt x="570" y="1524"/>
                    <a:pt x="570" y="1523"/>
                    <a:pt x="571" y="1523"/>
                  </a:cubicBezTo>
                  <a:cubicBezTo>
                    <a:pt x="572" y="1523"/>
                    <a:pt x="572" y="1522"/>
                    <a:pt x="573" y="1521"/>
                  </a:cubicBezTo>
                  <a:cubicBezTo>
                    <a:pt x="573" y="1521"/>
                    <a:pt x="573" y="1520"/>
                    <a:pt x="573" y="1519"/>
                  </a:cubicBezTo>
                  <a:cubicBezTo>
                    <a:pt x="573" y="1518"/>
                    <a:pt x="573" y="1517"/>
                    <a:pt x="573" y="1517"/>
                  </a:cubicBezTo>
                  <a:lnTo>
                    <a:pt x="573" y="1516"/>
                  </a:lnTo>
                  <a:lnTo>
                    <a:pt x="573" y="1515"/>
                  </a:lnTo>
                  <a:cubicBezTo>
                    <a:pt x="578" y="1500"/>
                    <a:pt x="582" y="1485"/>
                    <a:pt x="585" y="1470"/>
                  </a:cubicBezTo>
                  <a:cubicBezTo>
                    <a:pt x="585" y="1509"/>
                    <a:pt x="589" y="1548"/>
                    <a:pt x="595" y="1586"/>
                  </a:cubicBezTo>
                  <a:cubicBezTo>
                    <a:pt x="603" y="1622"/>
                    <a:pt x="616" y="1657"/>
                    <a:pt x="635" y="1689"/>
                  </a:cubicBezTo>
                  <a:cubicBezTo>
                    <a:pt x="639" y="1697"/>
                    <a:pt x="645" y="1705"/>
                    <a:pt x="650" y="1712"/>
                  </a:cubicBezTo>
                  <a:cubicBezTo>
                    <a:pt x="652" y="1716"/>
                    <a:pt x="658" y="1712"/>
                    <a:pt x="657" y="1709"/>
                  </a:cubicBezTo>
                  <a:cubicBezTo>
                    <a:pt x="646" y="1671"/>
                    <a:pt x="627" y="1638"/>
                    <a:pt x="616" y="1600"/>
                  </a:cubicBezTo>
                  <a:cubicBezTo>
                    <a:pt x="601" y="1542"/>
                    <a:pt x="593" y="1482"/>
                    <a:pt x="593" y="1421"/>
                  </a:cubicBezTo>
                  <a:cubicBezTo>
                    <a:pt x="593" y="1419"/>
                    <a:pt x="593" y="1416"/>
                    <a:pt x="593" y="1414"/>
                  </a:cubicBezTo>
                  <a:cubicBezTo>
                    <a:pt x="595" y="1383"/>
                    <a:pt x="596" y="1351"/>
                    <a:pt x="596" y="1321"/>
                  </a:cubicBezTo>
                  <a:cubicBezTo>
                    <a:pt x="596" y="1290"/>
                    <a:pt x="595" y="1260"/>
                    <a:pt x="593" y="1229"/>
                  </a:cubicBezTo>
                  <a:cubicBezTo>
                    <a:pt x="593" y="1225"/>
                    <a:pt x="587" y="1224"/>
                    <a:pt x="587" y="1229"/>
                  </a:cubicBezTo>
                  <a:cubicBezTo>
                    <a:pt x="587" y="1257"/>
                    <a:pt x="585" y="1286"/>
                    <a:pt x="585" y="1314"/>
                  </a:cubicBezTo>
                  <a:cubicBezTo>
                    <a:pt x="585" y="1342"/>
                    <a:pt x="579" y="1367"/>
                    <a:pt x="578" y="1393"/>
                  </a:cubicBezTo>
                  <a:cubicBezTo>
                    <a:pt x="577" y="1431"/>
                    <a:pt x="569" y="1468"/>
                    <a:pt x="568" y="1505"/>
                  </a:cubicBezTo>
                  <a:cubicBezTo>
                    <a:pt x="534" y="1440"/>
                    <a:pt x="510" y="1370"/>
                    <a:pt x="498" y="1297"/>
                  </a:cubicBezTo>
                  <a:lnTo>
                    <a:pt x="498" y="1296"/>
                  </a:lnTo>
                  <a:cubicBezTo>
                    <a:pt x="498" y="1295"/>
                    <a:pt x="498" y="1295"/>
                    <a:pt x="498" y="1294"/>
                  </a:cubicBezTo>
                  <a:cubicBezTo>
                    <a:pt x="498" y="1253"/>
                    <a:pt x="493" y="1214"/>
                    <a:pt x="493" y="1173"/>
                  </a:cubicBezTo>
                  <a:cubicBezTo>
                    <a:pt x="493" y="1164"/>
                    <a:pt x="493" y="1154"/>
                    <a:pt x="493" y="1145"/>
                  </a:cubicBezTo>
                  <a:cubicBezTo>
                    <a:pt x="493" y="1114"/>
                    <a:pt x="492" y="1083"/>
                    <a:pt x="489" y="1052"/>
                  </a:cubicBezTo>
                  <a:cubicBezTo>
                    <a:pt x="481" y="993"/>
                    <a:pt x="484" y="931"/>
                    <a:pt x="465" y="875"/>
                  </a:cubicBezTo>
                  <a:cubicBezTo>
                    <a:pt x="465" y="874"/>
                    <a:pt x="465" y="874"/>
                    <a:pt x="465" y="874"/>
                  </a:cubicBezTo>
                  <a:cubicBezTo>
                    <a:pt x="465" y="873"/>
                    <a:pt x="464" y="873"/>
                    <a:pt x="464" y="873"/>
                  </a:cubicBezTo>
                  <a:cubicBezTo>
                    <a:pt x="463" y="872"/>
                    <a:pt x="462" y="872"/>
                    <a:pt x="462" y="872"/>
                  </a:cubicBezTo>
                  <a:cubicBezTo>
                    <a:pt x="461" y="872"/>
                    <a:pt x="460" y="872"/>
                    <a:pt x="460" y="873"/>
                  </a:cubicBezTo>
                  <a:cubicBezTo>
                    <a:pt x="459" y="874"/>
                    <a:pt x="459" y="873"/>
                    <a:pt x="459" y="874"/>
                  </a:cubicBezTo>
                  <a:cubicBezTo>
                    <a:pt x="458" y="875"/>
                    <a:pt x="458" y="875"/>
                    <a:pt x="458" y="876"/>
                  </a:cubicBezTo>
                  <a:lnTo>
                    <a:pt x="458" y="877"/>
                  </a:lnTo>
                  <a:cubicBezTo>
                    <a:pt x="475" y="938"/>
                    <a:pt x="470" y="1006"/>
                    <a:pt x="478" y="1069"/>
                  </a:cubicBezTo>
                  <a:cubicBezTo>
                    <a:pt x="480" y="1097"/>
                    <a:pt x="481" y="1125"/>
                    <a:pt x="481" y="1153"/>
                  </a:cubicBezTo>
                  <a:cubicBezTo>
                    <a:pt x="481" y="1165"/>
                    <a:pt x="481" y="1178"/>
                    <a:pt x="480" y="1191"/>
                  </a:cubicBezTo>
                  <a:cubicBezTo>
                    <a:pt x="480" y="1192"/>
                    <a:pt x="480" y="1193"/>
                    <a:pt x="480" y="1195"/>
                  </a:cubicBezTo>
                  <a:cubicBezTo>
                    <a:pt x="479" y="1208"/>
                    <a:pt x="479" y="1221"/>
                    <a:pt x="479" y="1234"/>
                  </a:cubicBezTo>
                  <a:cubicBezTo>
                    <a:pt x="479" y="1252"/>
                    <a:pt x="480" y="1269"/>
                    <a:pt x="482" y="1287"/>
                  </a:cubicBezTo>
                  <a:cubicBezTo>
                    <a:pt x="460" y="1238"/>
                    <a:pt x="440" y="1190"/>
                    <a:pt x="418" y="1142"/>
                  </a:cubicBezTo>
                  <a:cubicBezTo>
                    <a:pt x="401" y="1099"/>
                    <a:pt x="393" y="1054"/>
                    <a:pt x="393" y="1008"/>
                  </a:cubicBezTo>
                  <a:cubicBezTo>
                    <a:pt x="393" y="1006"/>
                    <a:pt x="393" y="1005"/>
                    <a:pt x="393" y="1004"/>
                  </a:cubicBezTo>
                  <a:cubicBezTo>
                    <a:pt x="393" y="999"/>
                    <a:pt x="393" y="993"/>
                    <a:pt x="393" y="988"/>
                  </a:cubicBezTo>
                  <a:cubicBezTo>
                    <a:pt x="393" y="942"/>
                    <a:pt x="408" y="894"/>
                    <a:pt x="404" y="850"/>
                  </a:cubicBezTo>
                  <a:cubicBezTo>
                    <a:pt x="404" y="845"/>
                    <a:pt x="397" y="846"/>
                    <a:pt x="395" y="850"/>
                  </a:cubicBezTo>
                  <a:cubicBezTo>
                    <a:pt x="382" y="892"/>
                    <a:pt x="375" y="935"/>
                    <a:pt x="375" y="979"/>
                  </a:cubicBezTo>
                  <a:cubicBezTo>
                    <a:pt x="375" y="987"/>
                    <a:pt x="375" y="995"/>
                    <a:pt x="376" y="1003"/>
                  </a:cubicBezTo>
                  <a:cubicBezTo>
                    <a:pt x="376" y="1013"/>
                    <a:pt x="376" y="1023"/>
                    <a:pt x="376" y="1032"/>
                  </a:cubicBezTo>
                  <a:cubicBezTo>
                    <a:pt x="376" y="1033"/>
                    <a:pt x="376" y="1033"/>
                    <a:pt x="376" y="1034"/>
                  </a:cubicBezTo>
                  <a:cubicBezTo>
                    <a:pt x="376" y="1051"/>
                    <a:pt x="373" y="1068"/>
                    <a:pt x="369" y="1085"/>
                  </a:cubicBezTo>
                  <a:cubicBezTo>
                    <a:pt x="364" y="1107"/>
                    <a:pt x="357" y="1077"/>
                    <a:pt x="357" y="1070"/>
                  </a:cubicBezTo>
                  <a:cubicBezTo>
                    <a:pt x="355" y="1048"/>
                    <a:pt x="360" y="1028"/>
                    <a:pt x="350" y="1007"/>
                  </a:cubicBezTo>
                  <a:cubicBezTo>
                    <a:pt x="321" y="949"/>
                    <a:pt x="303" y="886"/>
                    <a:pt x="299" y="821"/>
                  </a:cubicBezTo>
                  <a:cubicBezTo>
                    <a:pt x="296" y="774"/>
                    <a:pt x="294" y="728"/>
                    <a:pt x="294" y="681"/>
                  </a:cubicBezTo>
                  <a:cubicBezTo>
                    <a:pt x="294" y="657"/>
                    <a:pt x="295" y="633"/>
                    <a:pt x="295" y="608"/>
                  </a:cubicBezTo>
                  <a:cubicBezTo>
                    <a:pt x="306" y="644"/>
                    <a:pt x="320" y="678"/>
                    <a:pt x="339" y="710"/>
                  </a:cubicBezTo>
                  <a:cubicBezTo>
                    <a:pt x="347" y="724"/>
                    <a:pt x="356" y="737"/>
                    <a:pt x="365" y="750"/>
                  </a:cubicBezTo>
                  <a:cubicBezTo>
                    <a:pt x="392" y="789"/>
                    <a:pt x="413" y="831"/>
                    <a:pt x="455" y="855"/>
                  </a:cubicBezTo>
                  <a:cubicBezTo>
                    <a:pt x="456" y="855"/>
                    <a:pt x="457" y="856"/>
                    <a:pt x="457" y="856"/>
                  </a:cubicBezTo>
                  <a:cubicBezTo>
                    <a:pt x="458" y="856"/>
                    <a:pt x="458" y="855"/>
                    <a:pt x="459" y="855"/>
                  </a:cubicBezTo>
                  <a:lnTo>
                    <a:pt x="460" y="855"/>
                  </a:lnTo>
                  <a:cubicBezTo>
                    <a:pt x="470" y="857"/>
                    <a:pt x="475" y="842"/>
                    <a:pt x="466" y="839"/>
                  </a:cubicBezTo>
                  <a:cubicBezTo>
                    <a:pt x="450" y="833"/>
                    <a:pt x="446" y="787"/>
                    <a:pt x="443" y="774"/>
                  </a:cubicBezTo>
                  <a:cubicBezTo>
                    <a:pt x="438" y="746"/>
                    <a:pt x="431" y="718"/>
                    <a:pt x="424" y="690"/>
                  </a:cubicBezTo>
                  <a:cubicBezTo>
                    <a:pt x="415" y="659"/>
                    <a:pt x="418" y="626"/>
                    <a:pt x="409" y="595"/>
                  </a:cubicBezTo>
                  <a:cubicBezTo>
                    <a:pt x="400" y="564"/>
                    <a:pt x="393" y="536"/>
                    <a:pt x="387" y="507"/>
                  </a:cubicBezTo>
                  <a:cubicBezTo>
                    <a:pt x="386" y="507"/>
                    <a:pt x="386" y="506"/>
                    <a:pt x="386" y="506"/>
                  </a:cubicBezTo>
                  <a:lnTo>
                    <a:pt x="386" y="505"/>
                  </a:lnTo>
                  <a:cubicBezTo>
                    <a:pt x="385" y="505"/>
                    <a:pt x="386" y="505"/>
                    <a:pt x="386" y="504"/>
                  </a:cubicBezTo>
                  <a:cubicBezTo>
                    <a:pt x="388" y="506"/>
                    <a:pt x="390" y="508"/>
                    <a:pt x="393" y="509"/>
                  </a:cubicBezTo>
                  <a:cubicBezTo>
                    <a:pt x="394" y="510"/>
                    <a:pt x="395" y="511"/>
                    <a:pt x="397" y="511"/>
                  </a:cubicBezTo>
                  <a:lnTo>
                    <a:pt x="398" y="512"/>
                  </a:lnTo>
                  <a:cubicBezTo>
                    <a:pt x="399" y="512"/>
                    <a:pt x="399" y="511"/>
                    <a:pt x="400" y="511"/>
                  </a:cubicBezTo>
                  <a:cubicBezTo>
                    <a:pt x="401" y="511"/>
                    <a:pt x="401" y="510"/>
                    <a:pt x="402" y="509"/>
                  </a:cubicBezTo>
                  <a:cubicBezTo>
                    <a:pt x="402" y="509"/>
                    <a:pt x="402" y="508"/>
                    <a:pt x="402" y="507"/>
                  </a:cubicBezTo>
                  <a:cubicBezTo>
                    <a:pt x="402" y="507"/>
                    <a:pt x="402" y="506"/>
                    <a:pt x="402" y="505"/>
                  </a:cubicBezTo>
                  <a:cubicBezTo>
                    <a:pt x="401" y="505"/>
                    <a:pt x="401" y="505"/>
                    <a:pt x="401" y="505"/>
                  </a:cubicBezTo>
                  <a:cubicBezTo>
                    <a:pt x="399" y="501"/>
                    <a:pt x="396" y="497"/>
                    <a:pt x="394" y="493"/>
                  </a:cubicBezTo>
                  <a:cubicBezTo>
                    <a:pt x="390" y="486"/>
                    <a:pt x="386" y="480"/>
                    <a:pt x="384" y="472"/>
                  </a:cubicBezTo>
                  <a:cubicBezTo>
                    <a:pt x="380" y="450"/>
                    <a:pt x="373" y="428"/>
                    <a:pt x="371" y="404"/>
                  </a:cubicBezTo>
                  <a:cubicBezTo>
                    <a:pt x="368" y="366"/>
                    <a:pt x="348" y="326"/>
                    <a:pt x="336" y="290"/>
                  </a:cubicBezTo>
                  <a:cubicBezTo>
                    <a:pt x="324" y="257"/>
                    <a:pt x="309" y="226"/>
                    <a:pt x="292" y="196"/>
                  </a:cubicBezTo>
                  <a:cubicBezTo>
                    <a:pt x="290" y="193"/>
                    <a:pt x="288" y="189"/>
                    <a:pt x="286" y="186"/>
                  </a:cubicBezTo>
                  <a:cubicBezTo>
                    <a:pt x="282" y="178"/>
                    <a:pt x="277" y="170"/>
                    <a:pt x="273" y="162"/>
                  </a:cubicBezTo>
                  <a:cubicBezTo>
                    <a:pt x="259" y="139"/>
                    <a:pt x="244" y="117"/>
                    <a:pt x="226" y="97"/>
                  </a:cubicBezTo>
                  <a:cubicBezTo>
                    <a:pt x="275" y="129"/>
                    <a:pt x="320" y="170"/>
                    <a:pt x="369" y="202"/>
                  </a:cubicBezTo>
                  <a:cubicBezTo>
                    <a:pt x="402" y="226"/>
                    <a:pt x="429" y="257"/>
                    <a:pt x="449" y="292"/>
                  </a:cubicBezTo>
                  <a:cubicBezTo>
                    <a:pt x="452" y="297"/>
                    <a:pt x="455" y="302"/>
                    <a:pt x="457" y="307"/>
                  </a:cubicBezTo>
                  <a:cubicBezTo>
                    <a:pt x="482" y="349"/>
                    <a:pt x="517" y="396"/>
                    <a:pt x="534" y="442"/>
                  </a:cubicBezTo>
                  <a:lnTo>
                    <a:pt x="534" y="444"/>
                  </a:lnTo>
                  <a:cubicBezTo>
                    <a:pt x="534" y="445"/>
                    <a:pt x="535" y="446"/>
                    <a:pt x="535" y="446"/>
                  </a:cubicBezTo>
                  <a:cubicBezTo>
                    <a:pt x="535" y="447"/>
                    <a:pt x="536" y="447"/>
                    <a:pt x="536" y="448"/>
                  </a:cubicBezTo>
                  <a:lnTo>
                    <a:pt x="536" y="450"/>
                  </a:lnTo>
                  <a:cubicBezTo>
                    <a:pt x="536" y="450"/>
                    <a:pt x="535" y="450"/>
                    <a:pt x="536" y="451"/>
                  </a:cubicBezTo>
                  <a:cubicBezTo>
                    <a:pt x="536" y="452"/>
                    <a:pt x="537" y="452"/>
                    <a:pt x="538" y="452"/>
                  </a:cubicBezTo>
                  <a:cubicBezTo>
                    <a:pt x="538" y="452"/>
                    <a:pt x="539" y="452"/>
                    <a:pt x="540" y="452"/>
                  </a:cubicBezTo>
                  <a:cubicBezTo>
                    <a:pt x="540" y="452"/>
                    <a:pt x="541" y="452"/>
                    <a:pt x="542" y="452"/>
                  </a:cubicBezTo>
                  <a:lnTo>
                    <a:pt x="543" y="451"/>
                  </a:lnTo>
                  <a:cubicBezTo>
                    <a:pt x="543" y="450"/>
                    <a:pt x="543" y="449"/>
                    <a:pt x="543" y="449"/>
                  </a:cubicBezTo>
                  <a:lnTo>
                    <a:pt x="543" y="448"/>
                  </a:lnTo>
                  <a:cubicBezTo>
                    <a:pt x="544" y="448"/>
                    <a:pt x="544" y="447"/>
                    <a:pt x="545" y="446"/>
                  </a:cubicBezTo>
                  <a:cubicBezTo>
                    <a:pt x="545" y="445"/>
                    <a:pt x="546" y="445"/>
                    <a:pt x="546" y="444"/>
                  </a:cubicBezTo>
                  <a:cubicBezTo>
                    <a:pt x="546" y="436"/>
                    <a:pt x="547" y="429"/>
                    <a:pt x="547" y="421"/>
                  </a:cubicBezTo>
                  <a:cubicBezTo>
                    <a:pt x="547" y="341"/>
                    <a:pt x="525" y="262"/>
                    <a:pt x="485" y="192"/>
                  </a:cubicBezTo>
                  <a:cubicBezTo>
                    <a:pt x="469" y="164"/>
                    <a:pt x="450" y="138"/>
                    <a:pt x="428" y="114"/>
                  </a:cubicBezTo>
                  <a:cubicBezTo>
                    <a:pt x="438" y="118"/>
                    <a:pt x="447" y="123"/>
                    <a:pt x="457" y="128"/>
                  </a:cubicBezTo>
                  <a:cubicBezTo>
                    <a:pt x="465" y="133"/>
                    <a:pt x="473" y="138"/>
                    <a:pt x="481" y="144"/>
                  </a:cubicBezTo>
                  <a:cubicBezTo>
                    <a:pt x="522" y="174"/>
                    <a:pt x="559" y="209"/>
                    <a:pt x="591" y="249"/>
                  </a:cubicBezTo>
                  <a:cubicBezTo>
                    <a:pt x="610" y="273"/>
                    <a:pt x="633" y="309"/>
                    <a:pt x="660" y="325"/>
                  </a:cubicBezTo>
                  <a:cubicBezTo>
                    <a:pt x="664" y="327"/>
                    <a:pt x="668" y="321"/>
                    <a:pt x="665" y="318"/>
                  </a:cubicBezTo>
                  <a:cubicBezTo>
                    <a:pt x="653" y="308"/>
                    <a:pt x="648" y="286"/>
                    <a:pt x="639" y="272"/>
                  </a:cubicBezTo>
                  <a:cubicBezTo>
                    <a:pt x="630" y="258"/>
                    <a:pt x="614" y="249"/>
                    <a:pt x="605" y="237"/>
                  </a:cubicBezTo>
                  <a:cubicBezTo>
                    <a:pt x="575" y="199"/>
                    <a:pt x="540" y="165"/>
                    <a:pt x="501" y="136"/>
                  </a:cubicBezTo>
                  <a:cubicBezTo>
                    <a:pt x="492" y="130"/>
                    <a:pt x="481" y="125"/>
                    <a:pt x="472" y="119"/>
                  </a:cubicBezTo>
                  <a:cubicBezTo>
                    <a:pt x="439" y="101"/>
                    <a:pt x="405" y="85"/>
                    <a:pt x="370" y="73"/>
                  </a:cubicBezTo>
                  <a:cubicBezTo>
                    <a:pt x="312" y="52"/>
                    <a:pt x="257" y="24"/>
                    <a:pt x="201" y="0"/>
                  </a:cubicBezTo>
                  <a:cubicBezTo>
                    <a:pt x="199" y="0"/>
                    <a:pt x="197" y="2"/>
                    <a:pt x="199" y="3"/>
                  </a:cubicBezTo>
                  <a:cubicBezTo>
                    <a:pt x="218" y="16"/>
                    <a:pt x="237" y="27"/>
                    <a:pt x="256" y="38"/>
                  </a:cubicBezTo>
                  <a:cubicBezTo>
                    <a:pt x="274" y="49"/>
                    <a:pt x="293" y="59"/>
                    <a:pt x="311" y="68"/>
                  </a:cubicBezTo>
                  <a:cubicBezTo>
                    <a:pt x="344" y="83"/>
                    <a:pt x="380" y="94"/>
                    <a:pt x="415" y="108"/>
                  </a:cubicBezTo>
                  <a:cubicBezTo>
                    <a:pt x="485" y="190"/>
                    <a:pt x="513" y="292"/>
                    <a:pt x="527" y="397"/>
                  </a:cubicBezTo>
                  <a:cubicBezTo>
                    <a:pt x="514" y="367"/>
                    <a:pt x="495" y="338"/>
                    <a:pt x="481" y="312"/>
                  </a:cubicBezTo>
                  <a:cubicBezTo>
                    <a:pt x="458" y="269"/>
                    <a:pt x="430" y="215"/>
                    <a:pt x="386" y="191"/>
                  </a:cubicBezTo>
                  <a:cubicBezTo>
                    <a:pt x="347" y="169"/>
                    <a:pt x="319" y="133"/>
                    <a:pt x="277" y="117"/>
                  </a:cubicBezTo>
                  <a:cubicBezTo>
                    <a:pt x="260" y="111"/>
                    <a:pt x="244" y="89"/>
                    <a:pt x="228" y="80"/>
                  </a:cubicBezTo>
                  <a:cubicBezTo>
                    <a:pt x="221" y="76"/>
                    <a:pt x="161" y="60"/>
                    <a:pt x="159" y="55"/>
                  </a:cubicBezTo>
                  <a:cubicBezTo>
                    <a:pt x="157" y="50"/>
                    <a:pt x="152" y="51"/>
                    <a:pt x="152" y="55"/>
                  </a:cubicBezTo>
                  <a:lnTo>
                    <a:pt x="152" y="59"/>
                  </a:lnTo>
                  <a:cubicBezTo>
                    <a:pt x="152" y="60"/>
                    <a:pt x="153" y="60"/>
                    <a:pt x="153" y="61"/>
                  </a:cubicBezTo>
                  <a:lnTo>
                    <a:pt x="154" y="62"/>
                  </a:lnTo>
                  <a:lnTo>
                    <a:pt x="155" y="62"/>
                  </a:lnTo>
                  <a:cubicBezTo>
                    <a:pt x="171" y="68"/>
                    <a:pt x="187" y="76"/>
                    <a:pt x="202" y="84"/>
                  </a:cubicBezTo>
                  <a:cubicBezTo>
                    <a:pt x="202" y="85"/>
                    <a:pt x="202" y="85"/>
                    <a:pt x="202" y="85"/>
                  </a:cubicBezTo>
                  <a:lnTo>
                    <a:pt x="202" y="86"/>
                  </a:lnTo>
                  <a:cubicBezTo>
                    <a:pt x="236" y="109"/>
                    <a:pt x="257" y="155"/>
                    <a:pt x="275" y="189"/>
                  </a:cubicBezTo>
                  <a:cubicBezTo>
                    <a:pt x="276" y="190"/>
                    <a:pt x="276" y="191"/>
                    <a:pt x="276" y="191"/>
                  </a:cubicBezTo>
                  <a:cubicBezTo>
                    <a:pt x="293" y="219"/>
                    <a:pt x="306" y="248"/>
                    <a:pt x="316" y="279"/>
                  </a:cubicBezTo>
                  <a:cubicBezTo>
                    <a:pt x="328" y="316"/>
                    <a:pt x="340" y="354"/>
                    <a:pt x="349" y="392"/>
                  </a:cubicBezTo>
                  <a:cubicBezTo>
                    <a:pt x="350" y="400"/>
                    <a:pt x="352" y="408"/>
                    <a:pt x="353" y="416"/>
                  </a:cubicBezTo>
                  <a:cubicBezTo>
                    <a:pt x="344" y="400"/>
                    <a:pt x="334" y="385"/>
                    <a:pt x="324" y="370"/>
                  </a:cubicBezTo>
                  <a:cubicBezTo>
                    <a:pt x="299" y="334"/>
                    <a:pt x="269" y="301"/>
                    <a:pt x="235" y="27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7"/>
            <p:cNvSpPr/>
            <p:nvPr/>
          </p:nvSpPr>
          <p:spPr>
            <a:xfrm>
              <a:off x="8829720" y="4052880"/>
              <a:ext cx="66960" cy="126000"/>
            </a:xfrm>
            <a:custGeom>
              <a:avLst/>
              <a:gdLst/>
              <a:ahLst/>
              <a:cxnLst/>
              <a:rect l="l" t="t" r="r" b="b"/>
              <a:pathLst>
                <a:path w="186" h="350" extrusionOk="0">
                  <a:moveTo>
                    <a:pt x="182" y="332"/>
                  </a:moveTo>
                  <a:cubicBezTo>
                    <a:pt x="177" y="288"/>
                    <a:pt x="164" y="244"/>
                    <a:pt x="155" y="202"/>
                  </a:cubicBezTo>
                  <a:cubicBezTo>
                    <a:pt x="142" y="133"/>
                    <a:pt x="119" y="67"/>
                    <a:pt x="86" y="5"/>
                  </a:cubicBezTo>
                  <a:cubicBezTo>
                    <a:pt x="83" y="0"/>
                    <a:pt x="76" y="4"/>
                    <a:pt x="78" y="9"/>
                  </a:cubicBezTo>
                  <a:cubicBezTo>
                    <a:pt x="106" y="63"/>
                    <a:pt x="115" y="123"/>
                    <a:pt x="133" y="181"/>
                  </a:cubicBezTo>
                  <a:cubicBezTo>
                    <a:pt x="146" y="225"/>
                    <a:pt x="157" y="270"/>
                    <a:pt x="164" y="315"/>
                  </a:cubicBezTo>
                  <a:cubicBezTo>
                    <a:pt x="127" y="280"/>
                    <a:pt x="84" y="241"/>
                    <a:pt x="64" y="196"/>
                  </a:cubicBezTo>
                  <a:cubicBezTo>
                    <a:pt x="54" y="171"/>
                    <a:pt x="42" y="147"/>
                    <a:pt x="29" y="124"/>
                  </a:cubicBezTo>
                  <a:cubicBezTo>
                    <a:pt x="22" y="112"/>
                    <a:pt x="14" y="100"/>
                    <a:pt x="7" y="88"/>
                  </a:cubicBezTo>
                  <a:cubicBezTo>
                    <a:pt x="6" y="88"/>
                    <a:pt x="6" y="88"/>
                    <a:pt x="6" y="88"/>
                  </a:cubicBezTo>
                  <a:cubicBezTo>
                    <a:pt x="5" y="87"/>
                    <a:pt x="5" y="87"/>
                    <a:pt x="4" y="87"/>
                  </a:cubicBezTo>
                  <a:cubicBezTo>
                    <a:pt x="3" y="87"/>
                    <a:pt x="3" y="87"/>
                    <a:pt x="2" y="88"/>
                  </a:cubicBezTo>
                  <a:lnTo>
                    <a:pt x="1" y="89"/>
                  </a:lnTo>
                  <a:cubicBezTo>
                    <a:pt x="0" y="90"/>
                    <a:pt x="0" y="90"/>
                    <a:pt x="0" y="91"/>
                  </a:cubicBezTo>
                  <a:lnTo>
                    <a:pt x="0" y="92"/>
                  </a:lnTo>
                  <a:cubicBezTo>
                    <a:pt x="9" y="107"/>
                    <a:pt x="16" y="130"/>
                    <a:pt x="24" y="146"/>
                  </a:cubicBezTo>
                  <a:cubicBezTo>
                    <a:pt x="38" y="173"/>
                    <a:pt x="51" y="202"/>
                    <a:pt x="66" y="228"/>
                  </a:cubicBezTo>
                  <a:cubicBezTo>
                    <a:pt x="85" y="254"/>
                    <a:pt x="107" y="279"/>
                    <a:pt x="131" y="300"/>
                  </a:cubicBezTo>
                  <a:cubicBezTo>
                    <a:pt x="142" y="312"/>
                    <a:pt x="153" y="323"/>
                    <a:pt x="166" y="332"/>
                  </a:cubicBezTo>
                  <a:cubicBezTo>
                    <a:pt x="166" y="335"/>
                    <a:pt x="167" y="339"/>
                    <a:pt x="168" y="342"/>
                  </a:cubicBezTo>
                  <a:cubicBezTo>
                    <a:pt x="168" y="343"/>
                    <a:pt x="168" y="344"/>
                    <a:pt x="169" y="345"/>
                  </a:cubicBezTo>
                  <a:cubicBezTo>
                    <a:pt x="169" y="346"/>
                    <a:pt x="170" y="348"/>
                    <a:pt x="172" y="348"/>
                  </a:cubicBezTo>
                  <a:cubicBezTo>
                    <a:pt x="174" y="349"/>
                    <a:pt x="173" y="349"/>
                    <a:pt x="175" y="349"/>
                  </a:cubicBezTo>
                  <a:cubicBezTo>
                    <a:pt x="176" y="349"/>
                    <a:pt x="178" y="349"/>
                    <a:pt x="179" y="348"/>
                  </a:cubicBezTo>
                  <a:cubicBezTo>
                    <a:pt x="180" y="348"/>
                    <a:pt x="181" y="346"/>
                    <a:pt x="182" y="345"/>
                  </a:cubicBezTo>
                  <a:cubicBezTo>
                    <a:pt x="183" y="344"/>
                    <a:pt x="183" y="342"/>
                    <a:pt x="183" y="341"/>
                  </a:cubicBezTo>
                  <a:lnTo>
                    <a:pt x="183" y="340"/>
                  </a:lnTo>
                  <a:lnTo>
                    <a:pt x="183" y="338"/>
                  </a:lnTo>
                  <a:lnTo>
                    <a:pt x="184" y="338"/>
                  </a:lnTo>
                  <a:lnTo>
                    <a:pt x="185" y="337"/>
                  </a:lnTo>
                  <a:cubicBezTo>
                    <a:pt x="185" y="336"/>
                    <a:pt x="185" y="336"/>
                    <a:pt x="185" y="335"/>
                  </a:cubicBezTo>
                  <a:cubicBezTo>
                    <a:pt x="185" y="334"/>
                    <a:pt x="185" y="334"/>
                    <a:pt x="185" y="333"/>
                  </a:cubicBezTo>
                  <a:lnTo>
                    <a:pt x="184" y="332"/>
                  </a:lnTo>
                  <a:cubicBezTo>
                    <a:pt x="183" y="332"/>
                    <a:pt x="183" y="332"/>
                    <a:pt x="182" y="3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7"/>
            <p:cNvSpPr/>
            <p:nvPr/>
          </p:nvSpPr>
          <p:spPr>
            <a:xfrm>
              <a:off x="8870400" y="4175640"/>
              <a:ext cx="39600" cy="119160"/>
            </a:xfrm>
            <a:custGeom>
              <a:avLst/>
              <a:gdLst/>
              <a:ahLst/>
              <a:cxnLst/>
              <a:rect l="l" t="t" r="r" b="b"/>
              <a:pathLst>
                <a:path w="110" h="331" extrusionOk="0">
                  <a:moveTo>
                    <a:pt x="30" y="329"/>
                  </a:moveTo>
                  <a:cubicBezTo>
                    <a:pt x="37" y="317"/>
                    <a:pt x="40" y="304"/>
                    <a:pt x="41" y="291"/>
                  </a:cubicBezTo>
                  <a:cubicBezTo>
                    <a:pt x="59" y="244"/>
                    <a:pt x="66" y="193"/>
                    <a:pt x="86" y="148"/>
                  </a:cubicBezTo>
                  <a:cubicBezTo>
                    <a:pt x="101" y="110"/>
                    <a:pt x="109" y="69"/>
                    <a:pt x="109" y="27"/>
                  </a:cubicBezTo>
                  <a:cubicBezTo>
                    <a:pt x="109" y="21"/>
                    <a:pt x="109" y="14"/>
                    <a:pt x="108" y="7"/>
                  </a:cubicBezTo>
                  <a:lnTo>
                    <a:pt x="108" y="6"/>
                  </a:lnTo>
                  <a:cubicBezTo>
                    <a:pt x="108" y="6"/>
                    <a:pt x="107" y="6"/>
                    <a:pt x="107" y="5"/>
                  </a:cubicBezTo>
                  <a:lnTo>
                    <a:pt x="106" y="5"/>
                  </a:lnTo>
                  <a:cubicBezTo>
                    <a:pt x="105" y="5"/>
                    <a:pt x="105" y="4"/>
                    <a:pt x="104" y="5"/>
                  </a:cubicBezTo>
                  <a:cubicBezTo>
                    <a:pt x="103" y="6"/>
                    <a:pt x="103" y="6"/>
                    <a:pt x="103" y="6"/>
                  </a:cubicBezTo>
                  <a:cubicBezTo>
                    <a:pt x="103" y="7"/>
                    <a:pt x="103" y="7"/>
                    <a:pt x="103" y="7"/>
                  </a:cubicBezTo>
                  <a:cubicBezTo>
                    <a:pt x="101" y="87"/>
                    <a:pt x="66" y="164"/>
                    <a:pt x="37" y="240"/>
                  </a:cubicBezTo>
                  <a:cubicBezTo>
                    <a:pt x="34" y="224"/>
                    <a:pt x="29" y="208"/>
                    <a:pt x="25" y="194"/>
                  </a:cubicBezTo>
                  <a:cubicBezTo>
                    <a:pt x="8" y="131"/>
                    <a:pt x="25" y="63"/>
                    <a:pt x="4" y="2"/>
                  </a:cubicBezTo>
                  <a:cubicBezTo>
                    <a:pt x="4" y="0"/>
                    <a:pt x="0" y="2"/>
                    <a:pt x="0" y="3"/>
                  </a:cubicBezTo>
                  <a:cubicBezTo>
                    <a:pt x="7" y="56"/>
                    <a:pt x="0" y="111"/>
                    <a:pt x="5" y="165"/>
                  </a:cubicBezTo>
                  <a:cubicBezTo>
                    <a:pt x="9" y="204"/>
                    <a:pt x="20" y="240"/>
                    <a:pt x="23" y="278"/>
                  </a:cubicBezTo>
                  <a:cubicBezTo>
                    <a:pt x="20" y="288"/>
                    <a:pt x="16" y="299"/>
                    <a:pt x="13" y="309"/>
                  </a:cubicBezTo>
                  <a:cubicBezTo>
                    <a:pt x="13" y="310"/>
                    <a:pt x="13" y="311"/>
                    <a:pt x="13" y="311"/>
                  </a:cubicBezTo>
                  <a:cubicBezTo>
                    <a:pt x="13" y="313"/>
                    <a:pt x="14" y="314"/>
                    <a:pt x="15" y="316"/>
                  </a:cubicBezTo>
                  <a:cubicBezTo>
                    <a:pt x="16" y="317"/>
                    <a:pt x="16" y="319"/>
                    <a:pt x="18" y="320"/>
                  </a:cubicBezTo>
                  <a:cubicBezTo>
                    <a:pt x="20" y="321"/>
                    <a:pt x="22" y="321"/>
                    <a:pt x="23" y="321"/>
                  </a:cubicBezTo>
                  <a:cubicBezTo>
                    <a:pt x="24" y="321"/>
                    <a:pt x="24" y="321"/>
                    <a:pt x="24" y="321"/>
                  </a:cubicBezTo>
                  <a:cubicBezTo>
                    <a:pt x="24" y="323"/>
                    <a:pt x="24" y="325"/>
                    <a:pt x="24" y="326"/>
                  </a:cubicBezTo>
                  <a:cubicBezTo>
                    <a:pt x="24" y="327"/>
                    <a:pt x="24" y="328"/>
                    <a:pt x="24" y="328"/>
                  </a:cubicBezTo>
                  <a:cubicBezTo>
                    <a:pt x="25" y="329"/>
                    <a:pt x="25" y="328"/>
                    <a:pt x="26" y="329"/>
                  </a:cubicBezTo>
                  <a:cubicBezTo>
                    <a:pt x="27" y="330"/>
                    <a:pt x="27" y="330"/>
                    <a:pt x="27" y="330"/>
                  </a:cubicBezTo>
                  <a:cubicBezTo>
                    <a:pt x="28" y="330"/>
                    <a:pt x="28" y="330"/>
                    <a:pt x="29" y="329"/>
                  </a:cubicBezTo>
                  <a:cubicBezTo>
                    <a:pt x="30" y="328"/>
                    <a:pt x="30" y="329"/>
                    <a:pt x="30" y="3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7"/>
            <p:cNvSpPr/>
            <p:nvPr/>
          </p:nvSpPr>
          <p:spPr>
            <a:xfrm>
              <a:off x="8919360" y="4367520"/>
              <a:ext cx="45000" cy="219240"/>
            </a:xfrm>
            <a:custGeom>
              <a:avLst/>
              <a:gdLst/>
              <a:ahLst/>
              <a:cxnLst/>
              <a:rect l="l" t="t" r="r" b="b"/>
              <a:pathLst>
                <a:path w="125" h="609" extrusionOk="0">
                  <a:moveTo>
                    <a:pt x="2" y="305"/>
                  </a:moveTo>
                  <a:cubicBezTo>
                    <a:pt x="2" y="308"/>
                    <a:pt x="6" y="309"/>
                    <a:pt x="7" y="305"/>
                  </a:cubicBezTo>
                  <a:cubicBezTo>
                    <a:pt x="10" y="295"/>
                    <a:pt x="12" y="286"/>
                    <a:pt x="14" y="276"/>
                  </a:cubicBezTo>
                  <a:cubicBezTo>
                    <a:pt x="14" y="279"/>
                    <a:pt x="14" y="281"/>
                    <a:pt x="14" y="284"/>
                  </a:cubicBezTo>
                  <a:cubicBezTo>
                    <a:pt x="14" y="384"/>
                    <a:pt x="33" y="483"/>
                    <a:pt x="68" y="576"/>
                  </a:cubicBezTo>
                  <a:lnTo>
                    <a:pt x="69" y="577"/>
                  </a:lnTo>
                  <a:cubicBezTo>
                    <a:pt x="69" y="578"/>
                    <a:pt x="70" y="579"/>
                    <a:pt x="71" y="579"/>
                  </a:cubicBezTo>
                  <a:cubicBezTo>
                    <a:pt x="72" y="579"/>
                    <a:pt x="72" y="580"/>
                    <a:pt x="72" y="580"/>
                  </a:cubicBezTo>
                  <a:cubicBezTo>
                    <a:pt x="72" y="586"/>
                    <a:pt x="70" y="592"/>
                    <a:pt x="69" y="597"/>
                  </a:cubicBezTo>
                  <a:cubicBezTo>
                    <a:pt x="67" y="602"/>
                    <a:pt x="74" y="608"/>
                    <a:pt x="77" y="602"/>
                  </a:cubicBezTo>
                  <a:cubicBezTo>
                    <a:pt x="78" y="602"/>
                    <a:pt x="78" y="601"/>
                    <a:pt x="79" y="600"/>
                  </a:cubicBezTo>
                  <a:cubicBezTo>
                    <a:pt x="89" y="582"/>
                    <a:pt x="95" y="562"/>
                    <a:pt x="97" y="542"/>
                  </a:cubicBezTo>
                  <a:cubicBezTo>
                    <a:pt x="103" y="493"/>
                    <a:pt x="107" y="444"/>
                    <a:pt x="113" y="393"/>
                  </a:cubicBezTo>
                  <a:cubicBezTo>
                    <a:pt x="124" y="285"/>
                    <a:pt x="103" y="172"/>
                    <a:pt x="101" y="64"/>
                  </a:cubicBezTo>
                  <a:cubicBezTo>
                    <a:pt x="101" y="60"/>
                    <a:pt x="95" y="59"/>
                    <a:pt x="95" y="64"/>
                  </a:cubicBezTo>
                  <a:cubicBezTo>
                    <a:pt x="93" y="176"/>
                    <a:pt x="104" y="292"/>
                    <a:pt x="92" y="405"/>
                  </a:cubicBezTo>
                  <a:cubicBezTo>
                    <a:pt x="90" y="425"/>
                    <a:pt x="87" y="446"/>
                    <a:pt x="83" y="466"/>
                  </a:cubicBezTo>
                  <a:cubicBezTo>
                    <a:pt x="79" y="486"/>
                    <a:pt x="87" y="505"/>
                    <a:pt x="80" y="525"/>
                  </a:cubicBezTo>
                  <a:cubicBezTo>
                    <a:pt x="78" y="533"/>
                    <a:pt x="76" y="541"/>
                    <a:pt x="75" y="549"/>
                  </a:cubicBezTo>
                  <a:cubicBezTo>
                    <a:pt x="73" y="537"/>
                    <a:pt x="71" y="524"/>
                    <a:pt x="70" y="521"/>
                  </a:cubicBezTo>
                  <a:cubicBezTo>
                    <a:pt x="63" y="493"/>
                    <a:pt x="56" y="466"/>
                    <a:pt x="49" y="438"/>
                  </a:cubicBezTo>
                  <a:cubicBezTo>
                    <a:pt x="39" y="390"/>
                    <a:pt x="34" y="341"/>
                    <a:pt x="34" y="292"/>
                  </a:cubicBezTo>
                  <a:cubicBezTo>
                    <a:pt x="34" y="286"/>
                    <a:pt x="34" y="280"/>
                    <a:pt x="35" y="274"/>
                  </a:cubicBezTo>
                  <a:cubicBezTo>
                    <a:pt x="35" y="228"/>
                    <a:pt x="32" y="183"/>
                    <a:pt x="33" y="138"/>
                  </a:cubicBezTo>
                  <a:cubicBezTo>
                    <a:pt x="35" y="93"/>
                    <a:pt x="47" y="49"/>
                    <a:pt x="43" y="5"/>
                  </a:cubicBezTo>
                  <a:cubicBezTo>
                    <a:pt x="43" y="0"/>
                    <a:pt x="35" y="0"/>
                    <a:pt x="35" y="5"/>
                  </a:cubicBezTo>
                  <a:cubicBezTo>
                    <a:pt x="34" y="29"/>
                    <a:pt x="24" y="53"/>
                    <a:pt x="21" y="77"/>
                  </a:cubicBezTo>
                  <a:lnTo>
                    <a:pt x="20" y="76"/>
                  </a:lnTo>
                  <a:lnTo>
                    <a:pt x="19" y="76"/>
                  </a:lnTo>
                  <a:lnTo>
                    <a:pt x="18" y="76"/>
                  </a:lnTo>
                  <a:cubicBezTo>
                    <a:pt x="18" y="77"/>
                    <a:pt x="18" y="77"/>
                    <a:pt x="17" y="77"/>
                  </a:cubicBezTo>
                  <a:cubicBezTo>
                    <a:pt x="3" y="96"/>
                    <a:pt x="10" y="125"/>
                    <a:pt x="9" y="147"/>
                  </a:cubicBezTo>
                  <a:cubicBezTo>
                    <a:pt x="9" y="173"/>
                    <a:pt x="8" y="200"/>
                    <a:pt x="8" y="227"/>
                  </a:cubicBezTo>
                  <a:cubicBezTo>
                    <a:pt x="8" y="253"/>
                    <a:pt x="0" y="279"/>
                    <a:pt x="2" y="305"/>
                  </a:cubicBezTo>
                  <a:moveTo>
                    <a:pt x="21" y="82"/>
                  </a:moveTo>
                  <a:cubicBezTo>
                    <a:pt x="21" y="85"/>
                    <a:pt x="21" y="88"/>
                    <a:pt x="21" y="91"/>
                  </a:cubicBezTo>
                  <a:cubicBezTo>
                    <a:pt x="21" y="107"/>
                    <a:pt x="20" y="124"/>
                    <a:pt x="18" y="141"/>
                  </a:cubicBezTo>
                  <a:cubicBezTo>
                    <a:pt x="16" y="133"/>
                    <a:pt x="15" y="125"/>
                    <a:pt x="15" y="117"/>
                  </a:cubicBezTo>
                  <a:cubicBezTo>
                    <a:pt x="15" y="105"/>
                    <a:pt x="17" y="93"/>
                    <a:pt x="20" y="82"/>
                  </a:cubicBezTo>
                  <a:lnTo>
                    <a:pt x="21" y="8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7"/>
            <p:cNvSpPr/>
            <p:nvPr/>
          </p:nvSpPr>
          <p:spPr>
            <a:xfrm>
              <a:off x="7907400" y="4034880"/>
              <a:ext cx="110520" cy="65160"/>
            </a:xfrm>
            <a:custGeom>
              <a:avLst/>
              <a:gdLst/>
              <a:ahLst/>
              <a:cxnLst/>
              <a:rect l="l" t="t" r="r" b="b"/>
              <a:pathLst>
                <a:path w="307" h="181" extrusionOk="0">
                  <a:moveTo>
                    <a:pt x="300" y="134"/>
                  </a:moveTo>
                  <a:cubicBezTo>
                    <a:pt x="257" y="124"/>
                    <a:pt x="205" y="142"/>
                    <a:pt x="175" y="99"/>
                  </a:cubicBezTo>
                  <a:cubicBezTo>
                    <a:pt x="151" y="65"/>
                    <a:pt x="123" y="40"/>
                    <a:pt x="108" y="0"/>
                  </a:cubicBezTo>
                  <a:lnTo>
                    <a:pt x="107" y="0"/>
                  </a:lnTo>
                  <a:cubicBezTo>
                    <a:pt x="106" y="0"/>
                    <a:pt x="106" y="0"/>
                    <a:pt x="106" y="0"/>
                  </a:cubicBezTo>
                  <a:cubicBezTo>
                    <a:pt x="106" y="3"/>
                    <a:pt x="106" y="5"/>
                    <a:pt x="106" y="8"/>
                  </a:cubicBezTo>
                  <a:cubicBezTo>
                    <a:pt x="106" y="20"/>
                    <a:pt x="109" y="31"/>
                    <a:pt x="115" y="42"/>
                  </a:cubicBezTo>
                  <a:cubicBezTo>
                    <a:pt x="116" y="43"/>
                    <a:pt x="117" y="45"/>
                    <a:pt x="118" y="47"/>
                  </a:cubicBezTo>
                  <a:lnTo>
                    <a:pt x="119" y="49"/>
                  </a:lnTo>
                  <a:cubicBezTo>
                    <a:pt x="119" y="49"/>
                    <a:pt x="120" y="49"/>
                    <a:pt x="119" y="50"/>
                  </a:cubicBezTo>
                  <a:cubicBezTo>
                    <a:pt x="118" y="51"/>
                    <a:pt x="117" y="51"/>
                    <a:pt x="116" y="52"/>
                  </a:cubicBezTo>
                  <a:cubicBezTo>
                    <a:pt x="108" y="71"/>
                    <a:pt x="101" y="91"/>
                    <a:pt x="96" y="111"/>
                  </a:cubicBezTo>
                  <a:cubicBezTo>
                    <a:pt x="94" y="119"/>
                    <a:pt x="92" y="127"/>
                    <a:pt x="92" y="135"/>
                  </a:cubicBezTo>
                  <a:cubicBezTo>
                    <a:pt x="92" y="139"/>
                    <a:pt x="93" y="143"/>
                    <a:pt x="93" y="147"/>
                  </a:cubicBezTo>
                  <a:cubicBezTo>
                    <a:pt x="93" y="151"/>
                    <a:pt x="92" y="155"/>
                    <a:pt x="92" y="159"/>
                  </a:cubicBezTo>
                  <a:cubicBezTo>
                    <a:pt x="82" y="154"/>
                    <a:pt x="71" y="148"/>
                    <a:pt x="62" y="143"/>
                  </a:cubicBezTo>
                  <a:cubicBezTo>
                    <a:pt x="52" y="137"/>
                    <a:pt x="44" y="132"/>
                    <a:pt x="35" y="126"/>
                  </a:cubicBezTo>
                  <a:cubicBezTo>
                    <a:pt x="23" y="116"/>
                    <a:pt x="20" y="93"/>
                    <a:pt x="4" y="89"/>
                  </a:cubicBezTo>
                  <a:lnTo>
                    <a:pt x="3" y="89"/>
                  </a:lnTo>
                  <a:lnTo>
                    <a:pt x="2" y="90"/>
                  </a:lnTo>
                  <a:cubicBezTo>
                    <a:pt x="2" y="91"/>
                    <a:pt x="1" y="91"/>
                    <a:pt x="1" y="91"/>
                  </a:cubicBezTo>
                  <a:cubicBezTo>
                    <a:pt x="1" y="92"/>
                    <a:pt x="2" y="92"/>
                    <a:pt x="2" y="92"/>
                  </a:cubicBezTo>
                  <a:lnTo>
                    <a:pt x="3" y="95"/>
                  </a:lnTo>
                  <a:lnTo>
                    <a:pt x="5" y="95"/>
                  </a:lnTo>
                  <a:cubicBezTo>
                    <a:pt x="0" y="114"/>
                    <a:pt x="19" y="137"/>
                    <a:pt x="35" y="149"/>
                  </a:cubicBezTo>
                  <a:cubicBezTo>
                    <a:pt x="39" y="152"/>
                    <a:pt x="44" y="155"/>
                    <a:pt x="49" y="158"/>
                  </a:cubicBezTo>
                  <a:cubicBezTo>
                    <a:pt x="55" y="161"/>
                    <a:pt x="61" y="164"/>
                    <a:pt x="67" y="167"/>
                  </a:cubicBezTo>
                  <a:cubicBezTo>
                    <a:pt x="69" y="169"/>
                    <a:pt x="71" y="170"/>
                    <a:pt x="73" y="171"/>
                  </a:cubicBezTo>
                  <a:cubicBezTo>
                    <a:pt x="80" y="175"/>
                    <a:pt x="87" y="178"/>
                    <a:pt x="94" y="180"/>
                  </a:cubicBezTo>
                  <a:cubicBezTo>
                    <a:pt x="114" y="180"/>
                    <a:pt x="114" y="158"/>
                    <a:pt x="114" y="143"/>
                  </a:cubicBezTo>
                  <a:cubicBezTo>
                    <a:pt x="114" y="117"/>
                    <a:pt x="133" y="92"/>
                    <a:pt x="131" y="66"/>
                  </a:cubicBezTo>
                  <a:cubicBezTo>
                    <a:pt x="137" y="74"/>
                    <a:pt x="142" y="81"/>
                    <a:pt x="148" y="88"/>
                  </a:cubicBezTo>
                  <a:cubicBezTo>
                    <a:pt x="155" y="99"/>
                    <a:pt x="163" y="110"/>
                    <a:pt x="172" y="120"/>
                  </a:cubicBezTo>
                  <a:cubicBezTo>
                    <a:pt x="206" y="152"/>
                    <a:pt x="258" y="155"/>
                    <a:pt x="301" y="143"/>
                  </a:cubicBezTo>
                  <a:cubicBezTo>
                    <a:pt x="302" y="143"/>
                    <a:pt x="302" y="143"/>
                    <a:pt x="303" y="143"/>
                  </a:cubicBezTo>
                  <a:cubicBezTo>
                    <a:pt x="304" y="142"/>
                    <a:pt x="304" y="142"/>
                    <a:pt x="305" y="141"/>
                  </a:cubicBezTo>
                  <a:cubicBezTo>
                    <a:pt x="306" y="140"/>
                    <a:pt x="305" y="139"/>
                    <a:pt x="305" y="138"/>
                  </a:cubicBezTo>
                  <a:cubicBezTo>
                    <a:pt x="305" y="138"/>
                    <a:pt x="306" y="137"/>
                    <a:pt x="305" y="136"/>
                  </a:cubicBezTo>
                  <a:cubicBezTo>
                    <a:pt x="304" y="135"/>
                    <a:pt x="304" y="135"/>
                    <a:pt x="303" y="134"/>
                  </a:cubicBezTo>
                  <a:cubicBezTo>
                    <a:pt x="302" y="133"/>
                    <a:pt x="301" y="134"/>
                    <a:pt x="301" y="134"/>
                  </a:cubicBezTo>
                  <a:cubicBezTo>
                    <a:pt x="300" y="134"/>
                    <a:pt x="300" y="134"/>
                    <a:pt x="300" y="1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7"/>
            <p:cNvSpPr/>
            <p:nvPr/>
          </p:nvSpPr>
          <p:spPr>
            <a:xfrm>
              <a:off x="7986240" y="3969720"/>
              <a:ext cx="105840" cy="106920"/>
            </a:xfrm>
            <a:custGeom>
              <a:avLst/>
              <a:gdLst/>
              <a:ahLst/>
              <a:cxnLst/>
              <a:rect l="l" t="t" r="r" b="b"/>
              <a:pathLst>
                <a:path w="294" h="297" extrusionOk="0">
                  <a:moveTo>
                    <a:pt x="144" y="221"/>
                  </a:moveTo>
                  <a:cubicBezTo>
                    <a:pt x="156" y="209"/>
                    <a:pt x="142" y="178"/>
                    <a:pt x="137" y="166"/>
                  </a:cubicBezTo>
                  <a:cubicBezTo>
                    <a:pt x="129" y="144"/>
                    <a:pt x="131" y="127"/>
                    <a:pt x="124" y="107"/>
                  </a:cubicBezTo>
                  <a:cubicBezTo>
                    <a:pt x="128" y="110"/>
                    <a:pt x="133" y="113"/>
                    <a:pt x="137" y="116"/>
                  </a:cubicBezTo>
                  <a:cubicBezTo>
                    <a:pt x="151" y="124"/>
                    <a:pt x="166" y="128"/>
                    <a:pt x="182" y="128"/>
                  </a:cubicBezTo>
                  <a:cubicBezTo>
                    <a:pt x="198" y="128"/>
                    <a:pt x="214" y="124"/>
                    <a:pt x="227" y="116"/>
                  </a:cubicBezTo>
                  <a:cubicBezTo>
                    <a:pt x="231" y="114"/>
                    <a:pt x="234" y="112"/>
                    <a:pt x="237" y="110"/>
                  </a:cubicBezTo>
                  <a:cubicBezTo>
                    <a:pt x="237" y="109"/>
                    <a:pt x="238" y="109"/>
                    <a:pt x="238" y="108"/>
                  </a:cubicBezTo>
                  <a:cubicBezTo>
                    <a:pt x="239" y="107"/>
                    <a:pt x="239" y="105"/>
                    <a:pt x="239" y="104"/>
                  </a:cubicBezTo>
                  <a:cubicBezTo>
                    <a:pt x="239" y="102"/>
                    <a:pt x="239" y="101"/>
                    <a:pt x="238" y="100"/>
                  </a:cubicBezTo>
                  <a:cubicBezTo>
                    <a:pt x="229" y="80"/>
                    <a:pt x="224" y="58"/>
                    <a:pt x="224" y="37"/>
                  </a:cubicBezTo>
                  <a:cubicBezTo>
                    <a:pt x="224" y="36"/>
                    <a:pt x="224" y="35"/>
                    <a:pt x="224" y="35"/>
                  </a:cubicBezTo>
                  <a:cubicBezTo>
                    <a:pt x="252" y="45"/>
                    <a:pt x="293" y="39"/>
                    <a:pt x="289" y="9"/>
                  </a:cubicBezTo>
                  <a:cubicBezTo>
                    <a:pt x="289" y="8"/>
                    <a:pt x="289" y="7"/>
                    <a:pt x="288" y="5"/>
                  </a:cubicBezTo>
                  <a:cubicBezTo>
                    <a:pt x="287" y="4"/>
                    <a:pt x="287" y="4"/>
                    <a:pt x="285" y="3"/>
                  </a:cubicBezTo>
                  <a:cubicBezTo>
                    <a:pt x="283" y="2"/>
                    <a:pt x="283" y="2"/>
                    <a:pt x="282" y="2"/>
                  </a:cubicBezTo>
                  <a:cubicBezTo>
                    <a:pt x="280" y="2"/>
                    <a:pt x="279" y="2"/>
                    <a:pt x="278" y="3"/>
                  </a:cubicBezTo>
                  <a:cubicBezTo>
                    <a:pt x="277" y="4"/>
                    <a:pt x="276" y="4"/>
                    <a:pt x="275" y="5"/>
                  </a:cubicBezTo>
                  <a:cubicBezTo>
                    <a:pt x="274" y="7"/>
                    <a:pt x="274" y="8"/>
                    <a:pt x="274" y="9"/>
                  </a:cubicBezTo>
                  <a:cubicBezTo>
                    <a:pt x="271" y="23"/>
                    <a:pt x="233" y="24"/>
                    <a:pt x="220" y="15"/>
                  </a:cubicBezTo>
                  <a:cubicBezTo>
                    <a:pt x="219" y="11"/>
                    <a:pt x="217" y="7"/>
                    <a:pt x="215" y="4"/>
                  </a:cubicBezTo>
                  <a:cubicBezTo>
                    <a:pt x="214" y="3"/>
                    <a:pt x="214" y="2"/>
                    <a:pt x="212" y="1"/>
                  </a:cubicBezTo>
                  <a:cubicBezTo>
                    <a:pt x="211" y="0"/>
                    <a:pt x="210" y="0"/>
                    <a:pt x="209" y="0"/>
                  </a:cubicBezTo>
                  <a:cubicBezTo>
                    <a:pt x="208" y="0"/>
                    <a:pt x="206" y="0"/>
                    <a:pt x="205" y="1"/>
                  </a:cubicBezTo>
                  <a:cubicBezTo>
                    <a:pt x="204" y="2"/>
                    <a:pt x="204" y="3"/>
                    <a:pt x="203" y="4"/>
                  </a:cubicBezTo>
                  <a:cubicBezTo>
                    <a:pt x="202" y="5"/>
                    <a:pt x="202" y="5"/>
                    <a:pt x="202" y="7"/>
                  </a:cubicBezTo>
                  <a:cubicBezTo>
                    <a:pt x="202" y="8"/>
                    <a:pt x="202" y="8"/>
                    <a:pt x="202" y="9"/>
                  </a:cubicBezTo>
                  <a:cubicBezTo>
                    <a:pt x="202" y="13"/>
                    <a:pt x="203" y="17"/>
                    <a:pt x="204" y="20"/>
                  </a:cubicBezTo>
                  <a:cubicBezTo>
                    <a:pt x="205" y="22"/>
                    <a:pt x="207" y="23"/>
                    <a:pt x="208" y="24"/>
                  </a:cubicBezTo>
                  <a:cubicBezTo>
                    <a:pt x="212" y="46"/>
                    <a:pt x="205" y="72"/>
                    <a:pt x="213" y="91"/>
                  </a:cubicBezTo>
                  <a:cubicBezTo>
                    <a:pt x="229" y="132"/>
                    <a:pt x="126" y="91"/>
                    <a:pt x="113" y="87"/>
                  </a:cubicBezTo>
                  <a:lnTo>
                    <a:pt x="112" y="87"/>
                  </a:lnTo>
                  <a:cubicBezTo>
                    <a:pt x="110" y="87"/>
                    <a:pt x="110" y="87"/>
                    <a:pt x="109" y="88"/>
                  </a:cubicBezTo>
                  <a:cubicBezTo>
                    <a:pt x="108" y="89"/>
                    <a:pt x="107" y="89"/>
                    <a:pt x="106" y="90"/>
                  </a:cubicBezTo>
                  <a:cubicBezTo>
                    <a:pt x="105" y="91"/>
                    <a:pt x="106" y="92"/>
                    <a:pt x="106" y="93"/>
                  </a:cubicBezTo>
                  <a:cubicBezTo>
                    <a:pt x="106" y="94"/>
                    <a:pt x="105" y="95"/>
                    <a:pt x="106" y="96"/>
                  </a:cubicBezTo>
                  <a:cubicBezTo>
                    <a:pt x="107" y="97"/>
                    <a:pt x="107" y="97"/>
                    <a:pt x="107" y="97"/>
                  </a:cubicBezTo>
                  <a:cubicBezTo>
                    <a:pt x="134" y="119"/>
                    <a:pt x="119" y="136"/>
                    <a:pt x="124" y="160"/>
                  </a:cubicBezTo>
                  <a:cubicBezTo>
                    <a:pt x="128" y="183"/>
                    <a:pt x="144" y="223"/>
                    <a:pt x="102" y="209"/>
                  </a:cubicBezTo>
                  <a:cubicBezTo>
                    <a:pt x="72" y="199"/>
                    <a:pt x="45" y="172"/>
                    <a:pt x="14" y="167"/>
                  </a:cubicBezTo>
                  <a:cubicBezTo>
                    <a:pt x="12" y="157"/>
                    <a:pt x="10" y="147"/>
                    <a:pt x="9" y="137"/>
                  </a:cubicBezTo>
                  <a:cubicBezTo>
                    <a:pt x="9" y="134"/>
                    <a:pt x="4" y="134"/>
                    <a:pt x="4" y="137"/>
                  </a:cubicBezTo>
                  <a:cubicBezTo>
                    <a:pt x="3" y="145"/>
                    <a:pt x="3" y="153"/>
                    <a:pt x="3" y="160"/>
                  </a:cubicBezTo>
                  <a:cubicBezTo>
                    <a:pt x="3" y="163"/>
                    <a:pt x="3" y="165"/>
                    <a:pt x="3" y="167"/>
                  </a:cubicBezTo>
                  <a:cubicBezTo>
                    <a:pt x="2" y="168"/>
                    <a:pt x="1" y="169"/>
                    <a:pt x="1" y="169"/>
                  </a:cubicBezTo>
                  <a:cubicBezTo>
                    <a:pt x="1" y="170"/>
                    <a:pt x="0" y="170"/>
                    <a:pt x="0" y="172"/>
                  </a:cubicBezTo>
                  <a:cubicBezTo>
                    <a:pt x="0" y="173"/>
                    <a:pt x="1" y="175"/>
                    <a:pt x="1" y="176"/>
                  </a:cubicBezTo>
                  <a:cubicBezTo>
                    <a:pt x="1" y="176"/>
                    <a:pt x="2" y="177"/>
                    <a:pt x="3" y="178"/>
                  </a:cubicBezTo>
                  <a:cubicBezTo>
                    <a:pt x="4" y="192"/>
                    <a:pt x="7" y="207"/>
                    <a:pt x="14" y="221"/>
                  </a:cubicBezTo>
                  <a:cubicBezTo>
                    <a:pt x="16" y="226"/>
                    <a:pt x="18" y="231"/>
                    <a:pt x="21" y="236"/>
                  </a:cubicBezTo>
                  <a:cubicBezTo>
                    <a:pt x="24" y="242"/>
                    <a:pt x="30" y="249"/>
                    <a:pt x="34" y="255"/>
                  </a:cubicBezTo>
                  <a:cubicBezTo>
                    <a:pt x="45" y="266"/>
                    <a:pt x="54" y="277"/>
                    <a:pt x="63" y="289"/>
                  </a:cubicBezTo>
                  <a:cubicBezTo>
                    <a:pt x="65" y="293"/>
                    <a:pt x="68" y="294"/>
                    <a:pt x="72" y="295"/>
                  </a:cubicBezTo>
                  <a:cubicBezTo>
                    <a:pt x="72" y="296"/>
                    <a:pt x="73" y="296"/>
                    <a:pt x="74" y="296"/>
                  </a:cubicBezTo>
                  <a:cubicBezTo>
                    <a:pt x="75" y="296"/>
                    <a:pt x="76" y="296"/>
                    <a:pt x="77" y="295"/>
                  </a:cubicBezTo>
                  <a:cubicBezTo>
                    <a:pt x="78" y="294"/>
                    <a:pt x="79" y="294"/>
                    <a:pt x="80" y="293"/>
                  </a:cubicBezTo>
                  <a:cubicBezTo>
                    <a:pt x="81" y="292"/>
                    <a:pt x="80" y="291"/>
                    <a:pt x="80" y="290"/>
                  </a:cubicBezTo>
                  <a:cubicBezTo>
                    <a:pt x="80" y="289"/>
                    <a:pt x="80" y="289"/>
                    <a:pt x="80" y="288"/>
                  </a:cubicBezTo>
                  <a:cubicBezTo>
                    <a:pt x="77" y="280"/>
                    <a:pt x="73" y="272"/>
                    <a:pt x="69" y="264"/>
                  </a:cubicBezTo>
                  <a:cubicBezTo>
                    <a:pt x="66" y="259"/>
                    <a:pt x="63" y="254"/>
                    <a:pt x="59" y="249"/>
                  </a:cubicBezTo>
                  <a:cubicBezTo>
                    <a:pt x="49" y="234"/>
                    <a:pt x="47" y="216"/>
                    <a:pt x="33" y="203"/>
                  </a:cubicBezTo>
                  <a:cubicBezTo>
                    <a:pt x="31" y="201"/>
                    <a:pt x="26" y="203"/>
                    <a:pt x="27" y="207"/>
                  </a:cubicBezTo>
                  <a:cubicBezTo>
                    <a:pt x="30" y="214"/>
                    <a:pt x="33" y="220"/>
                    <a:pt x="36" y="226"/>
                  </a:cubicBezTo>
                  <a:cubicBezTo>
                    <a:pt x="35" y="225"/>
                    <a:pt x="35" y="224"/>
                    <a:pt x="34" y="223"/>
                  </a:cubicBezTo>
                  <a:cubicBezTo>
                    <a:pt x="26" y="210"/>
                    <a:pt x="20" y="196"/>
                    <a:pt x="16" y="181"/>
                  </a:cubicBezTo>
                  <a:cubicBezTo>
                    <a:pt x="53" y="196"/>
                    <a:pt x="111" y="255"/>
                    <a:pt x="144" y="2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7"/>
            <p:cNvSpPr/>
            <p:nvPr/>
          </p:nvSpPr>
          <p:spPr>
            <a:xfrm>
              <a:off x="7855920" y="3567600"/>
              <a:ext cx="131400" cy="722880"/>
            </a:xfrm>
            <a:custGeom>
              <a:avLst/>
              <a:gdLst/>
              <a:ahLst/>
              <a:cxnLst/>
              <a:rect l="l" t="t" r="r" b="b"/>
              <a:pathLst>
                <a:path w="365" h="2008" extrusionOk="0">
                  <a:moveTo>
                    <a:pt x="337" y="2005"/>
                  </a:moveTo>
                  <a:cubicBezTo>
                    <a:pt x="341" y="2007"/>
                    <a:pt x="345" y="2001"/>
                    <a:pt x="342" y="1998"/>
                  </a:cubicBezTo>
                  <a:cubicBezTo>
                    <a:pt x="322" y="1979"/>
                    <a:pt x="293" y="1973"/>
                    <a:pt x="271" y="1957"/>
                  </a:cubicBezTo>
                  <a:cubicBezTo>
                    <a:pt x="244" y="1937"/>
                    <a:pt x="221" y="1914"/>
                    <a:pt x="197" y="1892"/>
                  </a:cubicBezTo>
                  <a:cubicBezTo>
                    <a:pt x="173" y="1871"/>
                    <a:pt x="141" y="1842"/>
                    <a:pt x="130" y="1807"/>
                  </a:cubicBezTo>
                  <a:cubicBezTo>
                    <a:pt x="122" y="1781"/>
                    <a:pt x="117" y="1755"/>
                    <a:pt x="115" y="1728"/>
                  </a:cubicBezTo>
                  <a:cubicBezTo>
                    <a:pt x="129" y="1751"/>
                    <a:pt x="145" y="1773"/>
                    <a:pt x="159" y="1795"/>
                  </a:cubicBezTo>
                  <a:cubicBezTo>
                    <a:pt x="169" y="1811"/>
                    <a:pt x="180" y="1825"/>
                    <a:pt x="193" y="1838"/>
                  </a:cubicBezTo>
                  <a:cubicBezTo>
                    <a:pt x="193" y="1846"/>
                    <a:pt x="194" y="1853"/>
                    <a:pt x="196" y="1860"/>
                  </a:cubicBezTo>
                  <a:cubicBezTo>
                    <a:pt x="197" y="1868"/>
                    <a:pt x="206" y="1864"/>
                    <a:pt x="206" y="1859"/>
                  </a:cubicBezTo>
                  <a:cubicBezTo>
                    <a:pt x="205" y="1854"/>
                    <a:pt x="205" y="1852"/>
                    <a:pt x="204" y="1848"/>
                  </a:cubicBezTo>
                  <a:lnTo>
                    <a:pt x="208" y="1852"/>
                  </a:lnTo>
                  <a:lnTo>
                    <a:pt x="209" y="1852"/>
                  </a:lnTo>
                  <a:cubicBezTo>
                    <a:pt x="209" y="1853"/>
                    <a:pt x="210" y="1853"/>
                    <a:pt x="211" y="1853"/>
                  </a:cubicBezTo>
                  <a:lnTo>
                    <a:pt x="212" y="1852"/>
                  </a:lnTo>
                  <a:cubicBezTo>
                    <a:pt x="213" y="1852"/>
                    <a:pt x="213" y="1852"/>
                    <a:pt x="214" y="1851"/>
                  </a:cubicBezTo>
                  <a:cubicBezTo>
                    <a:pt x="215" y="1851"/>
                    <a:pt x="214" y="1850"/>
                    <a:pt x="214" y="1849"/>
                  </a:cubicBezTo>
                  <a:cubicBezTo>
                    <a:pt x="214" y="1848"/>
                    <a:pt x="214" y="1848"/>
                    <a:pt x="214" y="1847"/>
                  </a:cubicBezTo>
                  <a:cubicBezTo>
                    <a:pt x="210" y="1840"/>
                    <a:pt x="205" y="1833"/>
                    <a:pt x="201" y="1826"/>
                  </a:cubicBezTo>
                  <a:cubicBezTo>
                    <a:pt x="201" y="1824"/>
                    <a:pt x="201" y="1822"/>
                    <a:pt x="201" y="1820"/>
                  </a:cubicBezTo>
                  <a:cubicBezTo>
                    <a:pt x="201" y="1819"/>
                    <a:pt x="201" y="1817"/>
                    <a:pt x="201" y="1815"/>
                  </a:cubicBezTo>
                  <a:cubicBezTo>
                    <a:pt x="202" y="1809"/>
                    <a:pt x="202" y="1803"/>
                    <a:pt x="202" y="1797"/>
                  </a:cubicBezTo>
                  <a:cubicBezTo>
                    <a:pt x="202" y="1791"/>
                    <a:pt x="202" y="1785"/>
                    <a:pt x="201" y="1779"/>
                  </a:cubicBezTo>
                  <a:cubicBezTo>
                    <a:pt x="191" y="1741"/>
                    <a:pt x="185" y="1701"/>
                    <a:pt x="183" y="1661"/>
                  </a:cubicBezTo>
                  <a:cubicBezTo>
                    <a:pt x="201" y="1677"/>
                    <a:pt x="221" y="1689"/>
                    <a:pt x="238" y="1705"/>
                  </a:cubicBezTo>
                  <a:cubicBezTo>
                    <a:pt x="264" y="1726"/>
                    <a:pt x="304" y="1749"/>
                    <a:pt x="338" y="1739"/>
                  </a:cubicBezTo>
                  <a:cubicBezTo>
                    <a:pt x="339" y="1738"/>
                    <a:pt x="339" y="1738"/>
                    <a:pt x="339" y="1738"/>
                  </a:cubicBezTo>
                  <a:cubicBezTo>
                    <a:pt x="340" y="1738"/>
                    <a:pt x="340" y="1738"/>
                    <a:pt x="341" y="1737"/>
                  </a:cubicBezTo>
                  <a:cubicBezTo>
                    <a:pt x="342" y="1737"/>
                    <a:pt x="341" y="1735"/>
                    <a:pt x="341" y="1734"/>
                  </a:cubicBezTo>
                  <a:cubicBezTo>
                    <a:pt x="341" y="1734"/>
                    <a:pt x="342" y="1733"/>
                    <a:pt x="341" y="1732"/>
                  </a:cubicBezTo>
                  <a:cubicBezTo>
                    <a:pt x="340" y="1732"/>
                    <a:pt x="340" y="1731"/>
                    <a:pt x="339" y="1731"/>
                  </a:cubicBezTo>
                  <a:cubicBezTo>
                    <a:pt x="339" y="1731"/>
                    <a:pt x="339" y="1730"/>
                    <a:pt x="338" y="1730"/>
                  </a:cubicBezTo>
                  <a:cubicBezTo>
                    <a:pt x="334" y="1729"/>
                    <a:pt x="330" y="1727"/>
                    <a:pt x="326" y="1726"/>
                  </a:cubicBezTo>
                  <a:cubicBezTo>
                    <a:pt x="336" y="1706"/>
                    <a:pt x="330" y="1676"/>
                    <a:pt x="328" y="1655"/>
                  </a:cubicBezTo>
                  <a:cubicBezTo>
                    <a:pt x="325" y="1623"/>
                    <a:pt x="320" y="1582"/>
                    <a:pt x="295" y="1559"/>
                  </a:cubicBezTo>
                  <a:cubicBezTo>
                    <a:pt x="295" y="1559"/>
                    <a:pt x="295" y="1560"/>
                    <a:pt x="294" y="1559"/>
                  </a:cubicBezTo>
                  <a:cubicBezTo>
                    <a:pt x="293" y="1559"/>
                    <a:pt x="293" y="1558"/>
                    <a:pt x="292" y="1558"/>
                  </a:cubicBezTo>
                  <a:cubicBezTo>
                    <a:pt x="292" y="1558"/>
                    <a:pt x="292" y="1559"/>
                    <a:pt x="291" y="1559"/>
                  </a:cubicBezTo>
                  <a:cubicBezTo>
                    <a:pt x="290" y="1560"/>
                    <a:pt x="289" y="1559"/>
                    <a:pt x="289" y="1560"/>
                  </a:cubicBezTo>
                  <a:cubicBezTo>
                    <a:pt x="289" y="1561"/>
                    <a:pt x="289" y="1561"/>
                    <a:pt x="289" y="1562"/>
                  </a:cubicBezTo>
                  <a:lnTo>
                    <a:pt x="289" y="1563"/>
                  </a:lnTo>
                  <a:cubicBezTo>
                    <a:pt x="296" y="1584"/>
                    <a:pt x="302" y="1605"/>
                    <a:pt x="306" y="1626"/>
                  </a:cubicBezTo>
                  <a:cubicBezTo>
                    <a:pt x="310" y="1643"/>
                    <a:pt x="312" y="1661"/>
                    <a:pt x="314" y="1678"/>
                  </a:cubicBezTo>
                  <a:cubicBezTo>
                    <a:pt x="315" y="1685"/>
                    <a:pt x="316" y="1693"/>
                    <a:pt x="316" y="1700"/>
                  </a:cubicBezTo>
                  <a:cubicBezTo>
                    <a:pt x="316" y="1708"/>
                    <a:pt x="315" y="1716"/>
                    <a:pt x="314" y="1723"/>
                  </a:cubicBezTo>
                  <a:cubicBezTo>
                    <a:pt x="307" y="1722"/>
                    <a:pt x="301" y="1720"/>
                    <a:pt x="294" y="1719"/>
                  </a:cubicBezTo>
                  <a:cubicBezTo>
                    <a:pt x="285" y="1716"/>
                    <a:pt x="275" y="1712"/>
                    <a:pt x="267" y="1707"/>
                  </a:cubicBezTo>
                  <a:cubicBezTo>
                    <a:pt x="256" y="1700"/>
                    <a:pt x="246" y="1693"/>
                    <a:pt x="237" y="1684"/>
                  </a:cubicBezTo>
                  <a:cubicBezTo>
                    <a:pt x="209" y="1660"/>
                    <a:pt x="180" y="1637"/>
                    <a:pt x="152" y="1614"/>
                  </a:cubicBezTo>
                  <a:cubicBezTo>
                    <a:pt x="151" y="1614"/>
                    <a:pt x="152" y="1614"/>
                    <a:pt x="151" y="1613"/>
                  </a:cubicBezTo>
                  <a:cubicBezTo>
                    <a:pt x="150" y="1613"/>
                    <a:pt x="150" y="1613"/>
                    <a:pt x="149" y="1613"/>
                  </a:cubicBezTo>
                  <a:lnTo>
                    <a:pt x="148" y="1613"/>
                  </a:lnTo>
                  <a:cubicBezTo>
                    <a:pt x="147" y="1614"/>
                    <a:pt x="147" y="1614"/>
                    <a:pt x="146" y="1615"/>
                  </a:cubicBezTo>
                  <a:lnTo>
                    <a:pt x="146" y="1616"/>
                  </a:lnTo>
                  <a:cubicBezTo>
                    <a:pt x="146" y="1617"/>
                    <a:pt x="146" y="1617"/>
                    <a:pt x="146" y="1618"/>
                  </a:cubicBezTo>
                  <a:lnTo>
                    <a:pt x="147" y="1618"/>
                  </a:lnTo>
                  <a:cubicBezTo>
                    <a:pt x="156" y="1632"/>
                    <a:pt x="166" y="1644"/>
                    <a:pt x="177" y="1656"/>
                  </a:cubicBezTo>
                  <a:cubicBezTo>
                    <a:pt x="177" y="1691"/>
                    <a:pt x="179" y="1725"/>
                    <a:pt x="184" y="1759"/>
                  </a:cubicBezTo>
                  <a:cubicBezTo>
                    <a:pt x="185" y="1775"/>
                    <a:pt x="186" y="1790"/>
                    <a:pt x="187" y="1806"/>
                  </a:cubicBezTo>
                  <a:cubicBezTo>
                    <a:pt x="161" y="1764"/>
                    <a:pt x="132" y="1723"/>
                    <a:pt x="106" y="1681"/>
                  </a:cubicBezTo>
                  <a:cubicBezTo>
                    <a:pt x="105" y="1681"/>
                    <a:pt x="105" y="1680"/>
                    <a:pt x="105" y="1680"/>
                  </a:cubicBezTo>
                  <a:cubicBezTo>
                    <a:pt x="86" y="1646"/>
                    <a:pt x="71" y="1609"/>
                    <a:pt x="63" y="1571"/>
                  </a:cubicBezTo>
                  <a:cubicBezTo>
                    <a:pt x="59" y="1547"/>
                    <a:pt x="57" y="1522"/>
                    <a:pt x="57" y="1497"/>
                  </a:cubicBezTo>
                  <a:cubicBezTo>
                    <a:pt x="57" y="1493"/>
                    <a:pt x="57" y="1489"/>
                    <a:pt x="57" y="1484"/>
                  </a:cubicBezTo>
                  <a:lnTo>
                    <a:pt x="57" y="1485"/>
                  </a:lnTo>
                  <a:cubicBezTo>
                    <a:pt x="67" y="1520"/>
                    <a:pt x="102" y="1539"/>
                    <a:pt x="120" y="1569"/>
                  </a:cubicBezTo>
                  <a:cubicBezTo>
                    <a:pt x="123" y="1575"/>
                    <a:pt x="131" y="1571"/>
                    <a:pt x="131" y="1565"/>
                  </a:cubicBezTo>
                  <a:cubicBezTo>
                    <a:pt x="134" y="1551"/>
                    <a:pt x="138" y="1537"/>
                    <a:pt x="144" y="1523"/>
                  </a:cubicBezTo>
                  <a:cubicBezTo>
                    <a:pt x="146" y="1510"/>
                    <a:pt x="146" y="1486"/>
                    <a:pt x="148" y="1475"/>
                  </a:cubicBezTo>
                  <a:cubicBezTo>
                    <a:pt x="149" y="1464"/>
                    <a:pt x="150" y="1453"/>
                    <a:pt x="150" y="1442"/>
                  </a:cubicBezTo>
                  <a:cubicBezTo>
                    <a:pt x="150" y="1431"/>
                    <a:pt x="149" y="1420"/>
                    <a:pt x="148" y="1409"/>
                  </a:cubicBezTo>
                  <a:cubicBezTo>
                    <a:pt x="148" y="1409"/>
                    <a:pt x="148" y="1408"/>
                    <a:pt x="147" y="1408"/>
                  </a:cubicBezTo>
                  <a:cubicBezTo>
                    <a:pt x="147" y="1408"/>
                    <a:pt x="147" y="1407"/>
                    <a:pt x="146" y="1407"/>
                  </a:cubicBezTo>
                  <a:lnTo>
                    <a:pt x="145" y="1407"/>
                  </a:lnTo>
                  <a:lnTo>
                    <a:pt x="144" y="1407"/>
                  </a:lnTo>
                  <a:cubicBezTo>
                    <a:pt x="143" y="1407"/>
                    <a:pt x="143" y="1408"/>
                    <a:pt x="143" y="1408"/>
                  </a:cubicBezTo>
                  <a:cubicBezTo>
                    <a:pt x="142" y="1408"/>
                    <a:pt x="142" y="1409"/>
                    <a:pt x="142" y="1409"/>
                  </a:cubicBezTo>
                  <a:cubicBezTo>
                    <a:pt x="138" y="1441"/>
                    <a:pt x="133" y="1473"/>
                    <a:pt x="132" y="1505"/>
                  </a:cubicBezTo>
                  <a:cubicBezTo>
                    <a:pt x="130" y="1519"/>
                    <a:pt x="127" y="1533"/>
                    <a:pt x="122" y="1547"/>
                  </a:cubicBezTo>
                  <a:cubicBezTo>
                    <a:pt x="110" y="1527"/>
                    <a:pt x="94" y="1513"/>
                    <a:pt x="81" y="1494"/>
                  </a:cubicBezTo>
                  <a:cubicBezTo>
                    <a:pt x="58" y="1460"/>
                    <a:pt x="54" y="1409"/>
                    <a:pt x="55" y="1371"/>
                  </a:cubicBezTo>
                  <a:cubicBezTo>
                    <a:pt x="54" y="1355"/>
                    <a:pt x="53" y="1339"/>
                    <a:pt x="53" y="1323"/>
                  </a:cubicBezTo>
                  <a:cubicBezTo>
                    <a:pt x="53" y="1307"/>
                    <a:pt x="54" y="1291"/>
                    <a:pt x="55" y="1275"/>
                  </a:cubicBezTo>
                  <a:cubicBezTo>
                    <a:pt x="55" y="1273"/>
                    <a:pt x="55" y="1271"/>
                    <a:pt x="56" y="1270"/>
                  </a:cubicBezTo>
                  <a:lnTo>
                    <a:pt x="57" y="1270"/>
                  </a:lnTo>
                  <a:cubicBezTo>
                    <a:pt x="58" y="1271"/>
                    <a:pt x="59" y="1271"/>
                    <a:pt x="60" y="1271"/>
                  </a:cubicBezTo>
                  <a:cubicBezTo>
                    <a:pt x="61" y="1271"/>
                    <a:pt x="62" y="1271"/>
                    <a:pt x="63" y="1270"/>
                  </a:cubicBezTo>
                  <a:cubicBezTo>
                    <a:pt x="64" y="1270"/>
                    <a:pt x="65" y="1269"/>
                    <a:pt x="65" y="1268"/>
                  </a:cubicBezTo>
                  <a:cubicBezTo>
                    <a:pt x="85" y="1243"/>
                    <a:pt x="87" y="1205"/>
                    <a:pt x="92" y="1176"/>
                  </a:cubicBezTo>
                  <a:cubicBezTo>
                    <a:pt x="99" y="1140"/>
                    <a:pt x="117" y="1107"/>
                    <a:pt x="119" y="1071"/>
                  </a:cubicBezTo>
                  <a:cubicBezTo>
                    <a:pt x="119" y="1070"/>
                    <a:pt x="119" y="1071"/>
                    <a:pt x="118" y="1069"/>
                  </a:cubicBezTo>
                  <a:cubicBezTo>
                    <a:pt x="117" y="1068"/>
                    <a:pt x="118" y="1068"/>
                    <a:pt x="117" y="1067"/>
                  </a:cubicBezTo>
                  <a:cubicBezTo>
                    <a:pt x="116" y="1067"/>
                    <a:pt x="116" y="1067"/>
                    <a:pt x="115" y="1067"/>
                  </a:cubicBezTo>
                  <a:cubicBezTo>
                    <a:pt x="114" y="1067"/>
                    <a:pt x="113" y="1067"/>
                    <a:pt x="113" y="1067"/>
                  </a:cubicBezTo>
                  <a:cubicBezTo>
                    <a:pt x="112" y="1068"/>
                    <a:pt x="112" y="1068"/>
                    <a:pt x="111" y="1069"/>
                  </a:cubicBezTo>
                  <a:cubicBezTo>
                    <a:pt x="92" y="1120"/>
                    <a:pt x="77" y="1172"/>
                    <a:pt x="68" y="1226"/>
                  </a:cubicBezTo>
                  <a:cubicBezTo>
                    <a:pt x="67" y="1233"/>
                    <a:pt x="65" y="1239"/>
                    <a:pt x="63" y="1246"/>
                  </a:cubicBezTo>
                  <a:cubicBezTo>
                    <a:pt x="62" y="1248"/>
                    <a:pt x="62" y="1250"/>
                    <a:pt x="60" y="1252"/>
                  </a:cubicBezTo>
                  <a:cubicBezTo>
                    <a:pt x="59" y="1253"/>
                    <a:pt x="60" y="1253"/>
                    <a:pt x="59" y="1254"/>
                  </a:cubicBezTo>
                  <a:cubicBezTo>
                    <a:pt x="62" y="1244"/>
                    <a:pt x="64" y="1235"/>
                    <a:pt x="64" y="1225"/>
                  </a:cubicBezTo>
                  <a:cubicBezTo>
                    <a:pt x="64" y="1223"/>
                    <a:pt x="64" y="1220"/>
                    <a:pt x="63" y="1218"/>
                  </a:cubicBezTo>
                  <a:lnTo>
                    <a:pt x="63" y="1217"/>
                  </a:lnTo>
                  <a:lnTo>
                    <a:pt x="62" y="1216"/>
                  </a:lnTo>
                  <a:lnTo>
                    <a:pt x="61" y="1216"/>
                  </a:lnTo>
                  <a:cubicBezTo>
                    <a:pt x="60" y="1216"/>
                    <a:pt x="60" y="1216"/>
                    <a:pt x="59" y="1216"/>
                  </a:cubicBezTo>
                  <a:cubicBezTo>
                    <a:pt x="58" y="1217"/>
                    <a:pt x="59" y="1217"/>
                    <a:pt x="58" y="1217"/>
                  </a:cubicBezTo>
                  <a:cubicBezTo>
                    <a:pt x="57" y="1218"/>
                    <a:pt x="58" y="1218"/>
                    <a:pt x="58" y="1218"/>
                  </a:cubicBezTo>
                  <a:cubicBezTo>
                    <a:pt x="56" y="1228"/>
                    <a:pt x="53" y="1238"/>
                    <a:pt x="50" y="1247"/>
                  </a:cubicBezTo>
                  <a:cubicBezTo>
                    <a:pt x="46" y="1238"/>
                    <a:pt x="43" y="1229"/>
                    <a:pt x="42" y="1220"/>
                  </a:cubicBezTo>
                  <a:cubicBezTo>
                    <a:pt x="38" y="1203"/>
                    <a:pt x="32" y="1186"/>
                    <a:pt x="24" y="1171"/>
                  </a:cubicBezTo>
                  <a:cubicBezTo>
                    <a:pt x="2" y="1108"/>
                    <a:pt x="14" y="1034"/>
                    <a:pt x="30" y="966"/>
                  </a:cubicBezTo>
                  <a:cubicBezTo>
                    <a:pt x="30" y="968"/>
                    <a:pt x="31" y="969"/>
                    <a:pt x="32" y="971"/>
                  </a:cubicBezTo>
                  <a:cubicBezTo>
                    <a:pt x="33" y="973"/>
                    <a:pt x="34" y="974"/>
                    <a:pt x="36" y="976"/>
                  </a:cubicBezTo>
                  <a:cubicBezTo>
                    <a:pt x="36" y="977"/>
                    <a:pt x="37" y="977"/>
                    <a:pt x="37" y="977"/>
                  </a:cubicBezTo>
                  <a:cubicBezTo>
                    <a:pt x="38" y="978"/>
                    <a:pt x="39" y="978"/>
                    <a:pt x="41" y="978"/>
                  </a:cubicBezTo>
                  <a:cubicBezTo>
                    <a:pt x="42" y="978"/>
                    <a:pt x="43" y="978"/>
                    <a:pt x="44" y="977"/>
                  </a:cubicBezTo>
                  <a:cubicBezTo>
                    <a:pt x="45" y="977"/>
                    <a:pt x="45" y="977"/>
                    <a:pt x="46" y="976"/>
                  </a:cubicBezTo>
                  <a:cubicBezTo>
                    <a:pt x="74" y="954"/>
                    <a:pt x="92" y="909"/>
                    <a:pt x="106" y="875"/>
                  </a:cubicBezTo>
                  <a:cubicBezTo>
                    <a:pt x="106" y="876"/>
                    <a:pt x="106" y="876"/>
                    <a:pt x="106" y="877"/>
                  </a:cubicBezTo>
                  <a:cubicBezTo>
                    <a:pt x="106" y="888"/>
                    <a:pt x="109" y="898"/>
                    <a:pt x="114" y="908"/>
                  </a:cubicBezTo>
                  <a:cubicBezTo>
                    <a:pt x="117" y="919"/>
                    <a:pt x="122" y="930"/>
                    <a:pt x="127" y="939"/>
                  </a:cubicBezTo>
                  <a:cubicBezTo>
                    <a:pt x="133" y="950"/>
                    <a:pt x="140" y="958"/>
                    <a:pt x="148" y="967"/>
                  </a:cubicBezTo>
                  <a:cubicBezTo>
                    <a:pt x="149" y="967"/>
                    <a:pt x="149" y="968"/>
                    <a:pt x="149" y="968"/>
                  </a:cubicBezTo>
                  <a:cubicBezTo>
                    <a:pt x="150" y="968"/>
                    <a:pt x="152" y="969"/>
                    <a:pt x="153" y="969"/>
                  </a:cubicBezTo>
                  <a:cubicBezTo>
                    <a:pt x="154" y="969"/>
                    <a:pt x="156" y="969"/>
                    <a:pt x="157" y="968"/>
                  </a:cubicBezTo>
                  <a:cubicBezTo>
                    <a:pt x="158" y="968"/>
                    <a:pt x="158" y="967"/>
                    <a:pt x="159" y="966"/>
                  </a:cubicBezTo>
                  <a:cubicBezTo>
                    <a:pt x="166" y="953"/>
                    <a:pt x="173" y="939"/>
                    <a:pt x="179" y="925"/>
                  </a:cubicBezTo>
                  <a:cubicBezTo>
                    <a:pt x="185" y="914"/>
                    <a:pt x="192" y="905"/>
                    <a:pt x="198" y="895"/>
                  </a:cubicBezTo>
                  <a:cubicBezTo>
                    <a:pt x="206" y="900"/>
                    <a:pt x="210" y="914"/>
                    <a:pt x="215" y="920"/>
                  </a:cubicBezTo>
                  <a:cubicBezTo>
                    <a:pt x="218" y="923"/>
                    <a:pt x="221" y="926"/>
                    <a:pt x="224" y="927"/>
                  </a:cubicBezTo>
                  <a:cubicBezTo>
                    <a:pt x="228" y="930"/>
                    <a:pt x="232" y="931"/>
                    <a:pt x="237" y="931"/>
                  </a:cubicBezTo>
                  <a:cubicBezTo>
                    <a:pt x="238" y="932"/>
                    <a:pt x="239" y="932"/>
                    <a:pt x="240" y="932"/>
                  </a:cubicBezTo>
                  <a:cubicBezTo>
                    <a:pt x="243" y="932"/>
                    <a:pt x="247" y="931"/>
                    <a:pt x="250" y="929"/>
                  </a:cubicBezTo>
                  <a:cubicBezTo>
                    <a:pt x="253" y="927"/>
                    <a:pt x="255" y="925"/>
                    <a:pt x="257" y="922"/>
                  </a:cubicBezTo>
                  <a:cubicBezTo>
                    <a:pt x="259" y="919"/>
                    <a:pt x="259" y="915"/>
                    <a:pt x="259" y="912"/>
                  </a:cubicBezTo>
                  <a:cubicBezTo>
                    <a:pt x="259" y="909"/>
                    <a:pt x="259" y="905"/>
                    <a:pt x="257" y="902"/>
                  </a:cubicBezTo>
                  <a:lnTo>
                    <a:pt x="256" y="901"/>
                  </a:lnTo>
                  <a:cubicBezTo>
                    <a:pt x="256" y="900"/>
                    <a:pt x="255" y="901"/>
                    <a:pt x="254" y="900"/>
                  </a:cubicBezTo>
                  <a:cubicBezTo>
                    <a:pt x="253" y="900"/>
                    <a:pt x="253" y="899"/>
                    <a:pt x="252" y="899"/>
                  </a:cubicBezTo>
                  <a:cubicBezTo>
                    <a:pt x="251" y="899"/>
                    <a:pt x="251" y="900"/>
                    <a:pt x="250" y="900"/>
                  </a:cubicBezTo>
                  <a:cubicBezTo>
                    <a:pt x="249" y="901"/>
                    <a:pt x="249" y="900"/>
                    <a:pt x="248" y="901"/>
                  </a:cubicBezTo>
                  <a:cubicBezTo>
                    <a:pt x="237" y="924"/>
                    <a:pt x="225" y="899"/>
                    <a:pt x="218" y="889"/>
                  </a:cubicBezTo>
                  <a:cubicBezTo>
                    <a:pt x="218" y="889"/>
                    <a:pt x="218" y="888"/>
                    <a:pt x="217" y="888"/>
                  </a:cubicBezTo>
                  <a:cubicBezTo>
                    <a:pt x="215" y="884"/>
                    <a:pt x="212" y="882"/>
                    <a:pt x="208" y="879"/>
                  </a:cubicBezTo>
                  <a:cubicBezTo>
                    <a:pt x="204" y="877"/>
                    <a:pt x="200" y="875"/>
                    <a:pt x="195" y="875"/>
                  </a:cubicBezTo>
                  <a:lnTo>
                    <a:pt x="194" y="875"/>
                  </a:lnTo>
                  <a:cubicBezTo>
                    <a:pt x="193" y="875"/>
                    <a:pt x="192" y="875"/>
                    <a:pt x="190" y="876"/>
                  </a:cubicBezTo>
                  <a:cubicBezTo>
                    <a:pt x="188" y="877"/>
                    <a:pt x="187" y="878"/>
                    <a:pt x="186" y="880"/>
                  </a:cubicBezTo>
                  <a:lnTo>
                    <a:pt x="186" y="881"/>
                  </a:lnTo>
                  <a:cubicBezTo>
                    <a:pt x="179" y="896"/>
                    <a:pt x="168" y="909"/>
                    <a:pt x="160" y="924"/>
                  </a:cubicBezTo>
                  <a:cubicBezTo>
                    <a:pt x="156" y="932"/>
                    <a:pt x="155" y="940"/>
                    <a:pt x="151" y="949"/>
                  </a:cubicBezTo>
                  <a:cubicBezTo>
                    <a:pt x="150" y="946"/>
                    <a:pt x="147" y="944"/>
                    <a:pt x="146" y="941"/>
                  </a:cubicBezTo>
                  <a:cubicBezTo>
                    <a:pt x="141" y="934"/>
                    <a:pt x="138" y="925"/>
                    <a:pt x="134" y="917"/>
                  </a:cubicBezTo>
                  <a:cubicBezTo>
                    <a:pt x="125" y="900"/>
                    <a:pt x="117" y="882"/>
                    <a:pt x="111" y="863"/>
                  </a:cubicBezTo>
                  <a:cubicBezTo>
                    <a:pt x="111" y="863"/>
                    <a:pt x="112" y="863"/>
                    <a:pt x="111" y="862"/>
                  </a:cubicBezTo>
                  <a:cubicBezTo>
                    <a:pt x="110" y="862"/>
                    <a:pt x="110" y="862"/>
                    <a:pt x="110" y="862"/>
                  </a:cubicBezTo>
                  <a:cubicBezTo>
                    <a:pt x="109" y="862"/>
                    <a:pt x="109" y="862"/>
                    <a:pt x="109" y="862"/>
                  </a:cubicBezTo>
                  <a:cubicBezTo>
                    <a:pt x="108" y="863"/>
                    <a:pt x="108" y="863"/>
                    <a:pt x="108" y="863"/>
                  </a:cubicBezTo>
                  <a:cubicBezTo>
                    <a:pt x="108" y="864"/>
                    <a:pt x="108" y="865"/>
                    <a:pt x="108" y="867"/>
                  </a:cubicBezTo>
                  <a:cubicBezTo>
                    <a:pt x="107" y="866"/>
                    <a:pt x="107" y="866"/>
                    <a:pt x="107" y="866"/>
                  </a:cubicBezTo>
                  <a:cubicBezTo>
                    <a:pt x="106" y="866"/>
                    <a:pt x="106" y="865"/>
                    <a:pt x="105" y="865"/>
                  </a:cubicBezTo>
                  <a:cubicBezTo>
                    <a:pt x="105" y="865"/>
                    <a:pt x="104" y="866"/>
                    <a:pt x="103" y="866"/>
                  </a:cubicBezTo>
                  <a:lnTo>
                    <a:pt x="103" y="867"/>
                  </a:lnTo>
                  <a:cubicBezTo>
                    <a:pt x="93" y="876"/>
                    <a:pt x="84" y="888"/>
                    <a:pt x="77" y="899"/>
                  </a:cubicBezTo>
                  <a:cubicBezTo>
                    <a:pt x="74" y="905"/>
                    <a:pt x="71" y="909"/>
                    <a:pt x="69" y="915"/>
                  </a:cubicBezTo>
                  <a:cubicBezTo>
                    <a:pt x="62" y="927"/>
                    <a:pt x="55" y="940"/>
                    <a:pt x="48" y="952"/>
                  </a:cubicBezTo>
                  <a:cubicBezTo>
                    <a:pt x="43" y="960"/>
                    <a:pt x="41" y="943"/>
                    <a:pt x="39" y="927"/>
                  </a:cubicBezTo>
                  <a:cubicBezTo>
                    <a:pt x="43" y="914"/>
                    <a:pt x="46" y="901"/>
                    <a:pt x="49" y="889"/>
                  </a:cubicBezTo>
                  <a:cubicBezTo>
                    <a:pt x="49" y="886"/>
                    <a:pt x="45" y="884"/>
                    <a:pt x="44" y="887"/>
                  </a:cubicBezTo>
                  <a:lnTo>
                    <a:pt x="38" y="906"/>
                  </a:lnTo>
                  <a:cubicBezTo>
                    <a:pt x="38" y="904"/>
                    <a:pt x="38" y="904"/>
                    <a:pt x="38" y="903"/>
                  </a:cubicBezTo>
                  <a:cubicBezTo>
                    <a:pt x="38" y="842"/>
                    <a:pt x="48" y="781"/>
                    <a:pt x="67" y="722"/>
                  </a:cubicBezTo>
                  <a:cubicBezTo>
                    <a:pt x="68" y="723"/>
                    <a:pt x="69" y="724"/>
                    <a:pt x="71" y="724"/>
                  </a:cubicBezTo>
                  <a:cubicBezTo>
                    <a:pt x="72" y="724"/>
                    <a:pt x="74" y="723"/>
                    <a:pt x="75" y="722"/>
                  </a:cubicBezTo>
                  <a:cubicBezTo>
                    <a:pt x="76" y="722"/>
                    <a:pt x="76" y="722"/>
                    <a:pt x="76" y="722"/>
                  </a:cubicBezTo>
                  <a:cubicBezTo>
                    <a:pt x="95" y="709"/>
                    <a:pt x="112" y="695"/>
                    <a:pt x="128" y="679"/>
                  </a:cubicBezTo>
                  <a:cubicBezTo>
                    <a:pt x="135" y="672"/>
                    <a:pt x="141" y="665"/>
                    <a:pt x="147" y="657"/>
                  </a:cubicBezTo>
                  <a:cubicBezTo>
                    <a:pt x="152" y="650"/>
                    <a:pt x="176" y="607"/>
                    <a:pt x="173" y="637"/>
                  </a:cubicBezTo>
                  <a:cubicBezTo>
                    <a:pt x="170" y="668"/>
                    <a:pt x="171" y="720"/>
                    <a:pt x="198" y="745"/>
                  </a:cubicBezTo>
                  <a:cubicBezTo>
                    <a:pt x="198" y="746"/>
                    <a:pt x="198" y="747"/>
                    <a:pt x="199" y="747"/>
                  </a:cubicBezTo>
                  <a:cubicBezTo>
                    <a:pt x="201" y="748"/>
                    <a:pt x="201" y="748"/>
                    <a:pt x="203" y="748"/>
                  </a:cubicBezTo>
                  <a:cubicBezTo>
                    <a:pt x="204" y="748"/>
                    <a:pt x="206" y="748"/>
                    <a:pt x="208" y="747"/>
                  </a:cubicBezTo>
                  <a:cubicBezTo>
                    <a:pt x="209" y="747"/>
                    <a:pt x="209" y="746"/>
                    <a:pt x="209" y="745"/>
                  </a:cubicBezTo>
                  <a:cubicBezTo>
                    <a:pt x="221" y="732"/>
                    <a:pt x="219" y="715"/>
                    <a:pt x="227" y="699"/>
                  </a:cubicBezTo>
                  <a:cubicBezTo>
                    <a:pt x="234" y="684"/>
                    <a:pt x="242" y="667"/>
                    <a:pt x="249" y="650"/>
                  </a:cubicBezTo>
                  <a:cubicBezTo>
                    <a:pt x="255" y="678"/>
                    <a:pt x="266" y="713"/>
                    <a:pt x="291" y="714"/>
                  </a:cubicBezTo>
                  <a:cubicBezTo>
                    <a:pt x="311" y="714"/>
                    <a:pt x="321" y="681"/>
                    <a:pt x="318" y="666"/>
                  </a:cubicBezTo>
                  <a:lnTo>
                    <a:pt x="317" y="664"/>
                  </a:lnTo>
                  <a:cubicBezTo>
                    <a:pt x="317" y="664"/>
                    <a:pt x="316" y="663"/>
                    <a:pt x="315" y="662"/>
                  </a:cubicBezTo>
                  <a:cubicBezTo>
                    <a:pt x="314" y="662"/>
                    <a:pt x="313" y="661"/>
                    <a:pt x="312" y="661"/>
                  </a:cubicBezTo>
                  <a:cubicBezTo>
                    <a:pt x="310" y="661"/>
                    <a:pt x="309" y="662"/>
                    <a:pt x="308" y="662"/>
                  </a:cubicBezTo>
                  <a:cubicBezTo>
                    <a:pt x="307" y="663"/>
                    <a:pt x="306" y="663"/>
                    <a:pt x="306" y="664"/>
                  </a:cubicBezTo>
                  <a:cubicBezTo>
                    <a:pt x="306" y="665"/>
                    <a:pt x="305" y="666"/>
                    <a:pt x="305" y="666"/>
                  </a:cubicBezTo>
                  <a:cubicBezTo>
                    <a:pt x="290" y="721"/>
                    <a:pt x="266" y="651"/>
                    <a:pt x="257" y="627"/>
                  </a:cubicBezTo>
                  <a:cubicBezTo>
                    <a:pt x="256" y="626"/>
                    <a:pt x="256" y="625"/>
                    <a:pt x="255" y="624"/>
                  </a:cubicBezTo>
                  <a:cubicBezTo>
                    <a:pt x="254" y="624"/>
                    <a:pt x="252" y="623"/>
                    <a:pt x="251" y="623"/>
                  </a:cubicBezTo>
                  <a:cubicBezTo>
                    <a:pt x="249" y="623"/>
                    <a:pt x="249" y="624"/>
                    <a:pt x="248" y="624"/>
                  </a:cubicBezTo>
                  <a:cubicBezTo>
                    <a:pt x="247" y="625"/>
                    <a:pt x="246" y="626"/>
                    <a:pt x="246" y="627"/>
                  </a:cubicBezTo>
                  <a:cubicBezTo>
                    <a:pt x="242" y="632"/>
                    <a:pt x="240" y="637"/>
                    <a:pt x="237" y="642"/>
                  </a:cubicBezTo>
                  <a:cubicBezTo>
                    <a:pt x="222" y="667"/>
                    <a:pt x="210" y="695"/>
                    <a:pt x="202" y="724"/>
                  </a:cubicBezTo>
                  <a:cubicBezTo>
                    <a:pt x="199" y="708"/>
                    <a:pt x="195" y="693"/>
                    <a:pt x="190" y="678"/>
                  </a:cubicBezTo>
                  <a:cubicBezTo>
                    <a:pt x="188" y="655"/>
                    <a:pt x="187" y="631"/>
                    <a:pt x="183" y="609"/>
                  </a:cubicBezTo>
                  <a:cubicBezTo>
                    <a:pt x="183" y="608"/>
                    <a:pt x="183" y="607"/>
                    <a:pt x="182" y="606"/>
                  </a:cubicBezTo>
                  <a:cubicBezTo>
                    <a:pt x="182" y="606"/>
                    <a:pt x="181" y="606"/>
                    <a:pt x="180" y="605"/>
                  </a:cubicBezTo>
                  <a:cubicBezTo>
                    <a:pt x="179" y="605"/>
                    <a:pt x="179" y="605"/>
                    <a:pt x="178" y="605"/>
                  </a:cubicBezTo>
                  <a:cubicBezTo>
                    <a:pt x="177" y="605"/>
                    <a:pt x="176" y="605"/>
                    <a:pt x="175" y="605"/>
                  </a:cubicBezTo>
                  <a:cubicBezTo>
                    <a:pt x="161" y="614"/>
                    <a:pt x="150" y="626"/>
                    <a:pt x="141" y="639"/>
                  </a:cubicBezTo>
                  <a:cubicBezTo>
                    <a:pt x="123" y="661"/>
                    <a:pt x="102" y="680"/>
                    <a:pt x="80" y="698"/>
                  </a:cubicBezTo>
                  <a:cubicBezTo>
                    <a:pt x="80" y="690"/>
                    <a:pt x="81" y="683"/>
                    <a:pt x="82" y="675"/>
                  </a:cubicBezTo>
                  <a:cubicBezTo>
                    <a:pt x="83" y="667"/>
                    <a:pt x="86" y="664"/>
                    <a:pt x="88" y="658"/>
                  </a:cubicBezTo>
                  <a:cubicBezTo>
                    <a:pt x="88" y="656"/>
                    <a:pt x="87" y="654"/>
                    <a:pt x="85" y="654"/>
                  </a:cubicBezTo>
                  <a:cubicBezTo>
                    <a:pt x="90" y="624"/>
                    <a:pt x="97" y="593"/>
                    <a:pt x="102" y="566"/>
                  </a:cubicBezTo>
                  <a:cubicBezTo>
                    <a:pt x="106" y="546"/>
                    <a:pt x="111" y="527"/>
                    <a:pt x="119" y="507"/>
                  </a:cubicBezTo>
                  <a:cubicBezTo>
                    <a:pt x="119" y="510"/>
                    <a:pt x="121" y="512"/>
                    <a:pt x="122" y="515"/>
                  </a:cubicBezTo>
                  <a:cubicBezTo>
                    <a:pt x="124" y="517"/>
                    <a:pt x="125" y="520"/>
                    <a:pt x="127" y="522"/>
                  </a:cubicBezTo>
                  <a:cubicBezTo>
                    <a:pt x="128" y="523"/>
                    <a:pt x="128" y="523"/>
                    <a:pt x="129" y="524"/>
                  </a:cubicBezTo>
                  <a:cubicBezTo>
                    <a:pt x="131" y="525"/>
                    <a:pt x="132" y="525"/>
                    <a:pt x="134" y="525"/>
                  </a:cubicBezTo>
                  <a:cubicBezTo>
                    <a:pt x="136" y="525"/>
                    <a:pt x="137" y="525"/>
                    <a:pt x="139" y="524"/>
                  </a:cubicBezTo>
                  <a:cubicBezTo>
                    <a:pt x="140" y="523"/>
                    <a:pt x="140" y="523"/>
                    <a:pt x="141" y="522"/>
                  </a:cubicBezTo>
                  <a:cubicBezTo>
                    <a:pt x="154" y="505"/>
                    <a:pt x="167" y="489"/>
                    <a:pt x="181" y="473"/>
                  </a:cubicBezTo>
                  <a:cubicBezTo>
                    <a:pt x="194" y="456"/>
                    <a:pt x="209" y="429"/>
                    <a:pt x="223" y="463"/>
                  </a:cubicBezTo>
                  <a:cubicBezTo>
                    <a:pt x="228" y="475"/>
                    <a:pt x="237" y="506"/>
                    <a:pt x="257" y="499"/>
                  </a:cubicBezTo>
                  <a:cubicBezTo>
                    <a:pt x="260" y="498"/>
                    <a:pt x="262" y="497"/>
                    <a:pt x="264" y="496"/>
                  </a:cubicBezTo>
                  <a:cubicBezTo>
                    <a:pt x="270" y="492"/>
                    <a:pt x="276" y="487"/>
                    <a:pt x="279" y="481"/>
                  </a:cubicBezTo>
                  <a:cubicBezTo>
                    <a:pt x="280" y="479"/>
                    <a:pt x="281" y="477"/>
                    <a:pt x="282" y="475"/>
                  </a:cubicBezTo>
                  <a:cubicBezTo>
                    <a:pt x="284" y="471"/>
                    <a:pt x="292" y="495"/>
                    <a:pt x="294" y="499"/>
                  </a:cubicBezTo>
                  <a:cubicBezTo>
                    <a:pt x="295" y="500"/>
                    <a:pt x="295" y="500"/>
                    <a:pt x="296" y="502"/>
                  </a:cubicBezTo>
                  <a:cubicBezTo>
                    <a:pt x="298" y="505"/>
                    <a:pt x="301" y="509"/>
                    <a:pt x="305" y="511"/>
                  </a:cubicBezTo>
                  <a:cubicBezTo>
                    <a:pt x="309" y="513"/>
                    <a:pt x="313" y="514"/>
                    <a:pt x="317" y="514"/>
                  </a:cubicBezTo>
                  <a:cubicBezTo>
                    <a:pt x="321" y="514"/>
                    <a:pt x="324" y="514"/>
                    <a:pt x="327" y="513"/>
                  </a:cubicBezTo>
                  <a:cubicBezTo>
                    <a:pt x="328" y="512"/>
                    <a:pt x="329" y="512"/>
                    <a:pt x="329" y="512"/>
                  </a:cubicBezTo>
                  <a:cubicBezTo>
                    <a:pt x="331" y="511"/>
                    <a:pt x="331" y="510"/>
                    <a:pt x="332" y="509"/>
                  </a:cubicBezTo>
                  <a:cubicBezTo>
                    <a:pt x="333" y="507"/>
                    <a:pt x="333" y="506"/>
                    <a:pt x="333" y="505"/>
                  </a:cubicBezTo>
                  <a:cubicBezTo>
                    <a:pt x="333" y="504"/>
                    <a:pt x="333" y="504"/>
                    <a:pt x="333" y="503"/>
                  </a:cubicBezTo>
                  <a:lnTo>
                    <a:pt x="333" y="500"/>
                  </a:lnTo>
                  <a:cubicBezTo>
                    <a:pt x="333" y="499"/>
                    <a:pt x="333" y="498"/>
                    <a:pt x="332" y="498"/>
                  </a:cubicBezTo>
                  <a:cubicBezTo>
                    <a:pt x="331" y="497"/>
                    <a:pt x="331" y="495"/>
                    <a:pt x="330" y="495"/>
                  </a:cubicBezTo>
                  <a:cubicBezTo>
                    <a:pt x="329" y="494"/>
                    <a:pt x="328" y="495"/>
                    <a:pt x="327" y="495"/>
                  </a:cubicBezTo>
                  <a:cubicBezTo>
                    <a:pt x="326" y="495"/>
                    <a:pt x="324" y="494"/>
                    <a:pt x="323" y="495"/>
                  </a:cubicBezTo>
                  <a:cubicBezTo>
                    <a:pt x="322" y="495"/>
                    <a:pt x="321" y="497"/>
                    <a:pt x="321" y="498"/>
                  </a:cubicBezTo>
                  <a:cubicBezTo>
                    <a:pt x="317" y="505"/>
                    <a:pt x="301" y="466"/>
                    <a:pt x="300" y="464"/>
                  </a:cubicBezTo>
                  <a:cubicBezTo>
                    <a:pt x="298" y="461"/>
                    <a:pt x="295" y="458"/>
                    <a:pt x="291" y="456"/>
                  </a:cubicBezTo>
                  <a:cubicBezTo>
                    <a:pt x="288" y="454"/>
                    <a:pt x="284" y="453"/>
                    <a:pt x="280" y="452"/>
                  </a:cubicBezTo>
                  <a:lnTo>
                    <a:pt x="279" y="452"/>
                  </a:lnTo>
                  <a:cubicBezTo>
                    <a:pt x="278" y="452"/>
                    <a:pt x="277" y="452"/>
                    <a:pt x="275" y="454"/>
                  </a:cubicBezTo>
                  <a:cubicBezTo>
                    <a:pt x="273" y="455"/>
                    <a:pt x="272" y="456"/>
                    <a:pt x="271" y="457"/>
                  </a:cubicBezTo>
                  <a:lnTo>
                    <a:pt x="271" y="458"/>
                  </a:lnTo>
                  <a:cubicBezTo>
                    <a:pt x="253" y="501"/>
                    <a:pt x="233" y="436"/>
                    <a:pt x="221" y="419"/>
                  </a:cubicBezTo>
                  <a:cubicBezTo>
                    <a:pt x="221" y="418"/>
                    <a:pt x="220" y="417"/>
                    <a:pt x="219" y="417"/>
                  </a:cubicBezTo>
                  <a:cubicBezTo>
                    <a:pt x="217" y="415"/>
                    <a:pt x="216" y="416"/>
                    <a:pt x="214" y="416"/>
                  </a:cubicBezTo>
                  <a:cubicBezTo>
                    <a:pt x="213" y="416"/>
                    <a:pt x="212" y="416"/>
                    <a:pt x="211" y="417"/>
                  </a:cubicBezTo>
                  <a:cubicBezTo>
                    <a:pt x="191" y="424"/>
                    <a:pt x="179" y="445"/>
                    <a:pt x="167" y="462"/>
                  </a:cubicBezTo>
                  <a:cubicBezTo>
                    <a:pt x="158" y="476"/>
                    <a:pt x="145" y="487"/>
                    <a:pt x="135" y="501"/>
                  </a:cubicBezTo>
                  <a:cubicBezTo>
                    <a:pt x="141" y="488"/>
                    <a:pt x="144" y="474"/>
                    <a:pt x="145" y="459"/>
                  </a:cubicBezTo>
                  <a:cubicBezTo>
                    <a:pt x="146" y="454"/>
                    <a:pt x="147" y="448"/>
                    <a:pt x="149" y="443"/>
                  </a:cubicBezTo>
                  <a:cubicBezTo>
                    <a:pt x="150" y="437"/>
                    <a:pt x="158" y="427"/>
                    <a:pt x="162" y="419"/>
                  </a:cubicBezTo>
                  <a:cubicBezTo>
                    <a:pt x="163" y="417"/>
                    <a:pt x="160" y="415"/>
                    <a:pt x="158" y="417"/>
                  </a:cubicBezTo>
                  <a:lnTo>
                    <a:pt x="155" y="421"/>
                  </a:lnTo>
                  <a:cubicBezTo>
                    <a:pt x="170" y="369"/>
                    <a:pt x="191" y="318"/>
                    <a:pt x="218" y="271"/>
                  </a:cubicBezTo>
                  <a:cubicBezTo>
                    <a:pt x="219" y="270"/>
                    <a:pt x="219" y="269"/>
                    <a:pt x="220" y="268"/>
                  </a:cubicBezTo>
                  <a:cubicBezTo>
                    <a:pt x="220" y="281"/>
                    <a:pt x="220" y="293"/>
                    <a:pt x="220" y="305"/>
                  </a:cubicBezTo>
                  <a:cubicBezTo>
                    <a:pt x="220" y="306"/>
                    <a:pt x="220" y="306"/>
                    <a:pt x="220" y="306"/>
                  </a:cubicBezTo>
                  <a:cubicBezTo>
                    <a:pt x="220" y="308"/>
                    <a:pt x="220" y="309"/>
                    <a:pt x="221" y="311"/>
                  </a:cubicBezTo>
                  <a:cubicBezTo>
                    <a:pt x="222" y="312"/>
                    <a:pt x="223" y="313"/>
                    <a:pt x="225" y="314"/>
                  </a:cubicBezTo>
                  <a:cubicBezTo>
                    <a:pt x="227" y="315"/>
                    <a:pt x="227" y="315"/>
                    <a:pt x="229" y="315"/>
                  </a:cubicBezTo>
                  <a:cubicBezTo>
                    <a:pt x="230" y="315"/>
                    <a:pt x="232" y="315"/>
                    <a:pt x="234" y="314"/>
                  </a:cubicBezTo>
                  <a:cubicBezTo>
                    <a:pt x="236" y="313"/>
                    <a:pt x="236" y="312"/>
                    <a:pt x="237" y="311"/>
                  </a:cubicBezTo>
                  <a:cubicBezTo>
                    <a:pt x="237" y="310"/>
                    <a:pt x="238" y="310"/>
                    <a:pt x="238" y="309"/>
                  </a:cubicBezTo>
                  <a:cubicBezTo>
                    <a:pt x="247" y="288"/>
                    <a:pt x="271" y="284"/>
                    <a:pt x="286" y="268"/>
                  </a:cubicBezTo>
                  <a:cubicBezTo>
                    <a:pt x="304" y="250"/>
                    <a:pt x="298" y="277"/>
                    <a:pt x="296" y="292"/>
                  </a:cubicBezTo>
                  <a:cubicBezTo>
                    <a:pt x="294" y="312"/>
                    <a:pt x="289" y="334"/>
                    <a:pt x="302" y="350"/>
                  </a:cubicBezTo>
                  <a:cubicBezTo>
                    <a:pt x="303" y="351"/>
                    <a:pt x="303" y="350"/>
                    <a:pt x="304" y="351"/>
                  </a:cubicBezTo>
                  <a:cubicBezTo>
                    <a:pt x="305" y="351"/>
                    <a:pt x="307" y="352"/>
                    <a:pt x="308" y="352"/>
                  </a:cubicBezTo>
                  <a:cubicBezTo>
                    <a:pt x="309" y="352"/>
                    <a:pt x="310" y="352"/>
                    <a:pt x="310" y="352"/>
                  </a:cubicBezTo>
                  <a:cubicBezTo>
                    <a:pt x="324" y="349"/>
                    <a:pt x="330" y="338"/>
                    <a:pt x="342" y="332"/>
                  </a:cubicBezTo>
                  <a:cubicBezTo>
                    <a:pt x="351" y="328"/>
                    <a:pt x="344" y="313"/>
                    <a:pt x="335" y="317"/>
                  </a:cubicBezTo>
                  <a:cubicBezTo>
                    <a:pt x="316" y="324"/>
                    <a:pt x="310" y="337"/>
                    <a:pt x="311" y="307"/>
                  </a:cubicBezTo>
                  <a:cubicBezTo>
                    <a:pt x="312" y="300"/>
                    <a:pt x="312" y="293"/>
                    <a:pt x="312" y="285"/>
                  </a:cubicBezTo>
                  <a:cubicBezTo>
                    <a:pt x="312" y="270"/>
                    <a:pt x="311" y="255"/>
                    <a:pt x="308" y="240"/>
                  </a:cubicBezTo>
                  <a:lnTo>
                    <a:pt x="308" y="239"/>
                  </a:lnTo>
                  <a:cubicBezTo>
                    <a:pt x="307" y="238"/>
                    <a:pt x="306" y="237"/>
                    <a:pt x="306" y="237"/>
                  </a:cubicBezTo>
                  <a:cubicBezTo>
                    <a:pt x="305" y="236"/>
                    <a:pt x="304" y="236"/>
                    <a:pt x="302" y="236"/>
                  </a:cubicBezTo>
                  <a:lnTo>
                    <a:pt x="301" y="236"/>
                  </a:lnTo>
                  <a:cubicBezTo>
                    <a:pt x="281" y="245"/>
                    <a:pt x="268" y="262"/>
                    <a:pt x="249" y="273"/>
                  </a:cubicBezTo>
                  <a:cubicBezTo>
                    <a:pt x="245" y="275"/>
                    <a:pt x="242" y="277"/>
                    <a:pt x="240" y="279"/>
                  </a:cubicBezTo>
                  <a:cubicBezTo>
                    <a:pt x="240" y="256"/>
                    <a:pt x="242" y="233"/>
                    <a:pt x="244" y="210"/>
                  </a:cubicBezTo>
                  <a:cubicBezTo>
                    <a:pt x="247" y="174"/>
                    <a:pt x="269" y="142"/>
                    <a:pt x="287" y="112"/>
                  </a:cubicBezTo>
                  <a:cubicBezTo>
                    <a:pt x="304" y="81"/>
                    <a:pt x="330" y="32"/>
                    <a:pt x="360" y="7"/>
                  </a:cubicBezTo>
                  <a:cubicBezTo>
                    <a:pt x="364" y="4"/>
                    <a:pt x="360" y="0"/>
                    <a:pt x="356" y="2"/>
                  </a:cubicBezTo>
                  <a:cubicBezTo>
                    <a:pt x="335" y="11"/>
                    <a:pt x="321" y="37"/>
                    <a:pt x="307" y="56"/>
                  </a:cubicBezTo>
                  <a:cubicBezTo>
                    <a:pt x="286" y="85"/>
                    <a:pt x="271" y="118"/>
                    <a:pt x="248" y="147"/>
                  </a:cubicBezTo>
                  <a:cubicBezTo>
                    <a:pt x="223" y="180"/>
                    <a:pt x="221" y="222"/>
                    <a:pt x="221" y="263"/>
                  </a:cubicBezTo>
                  <a:cubicBezTo>
                    <a:pt x="220" y="263"/>
                    <a:pt x="220" y="263"/>
                    <a:pt x="220" y="263"/>
                  </a:cubicBezTo>
                  <a:lnTo>
                    <a:pt x="219" y="263"/>
                  </a:lnTo>
                  <a:lnTo>
                    <a:pt x="218" y="263"/>
                  </a:lnTo>
                  <a:lnTo>
                    <a:pt x="217" y="263"/>
                  </a:lnTo>
                  <a:cubicBezTo>
                    <a:pt x="204" y="283"/>
                    <a:pt x="191" y="303"/>
                    <a:pt x="180" y="323"/>
                  </a:cubicBezTo>
                  <a:cubicBezTo>
                    <a:pt x="166" y="346"/>
                    <a:pt x="154" y="370"/>
                    <a:pt x="143" y="394"/>
                  </a:cubicBezTo>
                  <a:cubicBezTo>
                    <a:pt x="130" y="422"/>
                    <a:pt x="122" y="451"/>
                    <a:pt x="118" y="480"/>
                  </a:cubicBezTo>
                  <a:cubicBezTo>
                    <a:pt x="105" y="506"/>
                    <a:pt x="95" y="534"/>
                    <a:pt x="89" y="562"/>
                  </a:cubicBezTo>
                  <a:cubicBezTo>
                    <a:pt x="80" y="609"/>
                    <a:pt x="64" y="658"/>
                    <a:pt x="64" y="707"/>
                  </a:cubicBezTo>
                  <a:cubicBezTo>
                    <a:pt x="47" y="753"/>
                    <a:pt x="35" y="800"/>
                    <a:pt x="29" y="848"/>
                  </a:cubicBezTo>
                  <a:cubicBezTo>
                    <a:pt x="25" y="867"/>
                    <a:pt x="23" y="887"/>
                    <a:pt x="23" y="907"/>
                  </a:cubicBezTo>
                  <a:cubicBezTo>
                    <a:pt x="23" y="921"/>
                    <a:pt x="24" y="936"/>
                    <a:pt x="26" y="951"/>
                  </a:cubicBezTo>
                  <a:cubicBezTo>
                    <a:pt x="10" y="1002"/>
                    <a:pt x="2" y="1055"/>
                    <a:pt x="0" y="1108"/>
                  </a:cubicBezTo>
                  <a:cubicBezTo>
                    <a:pt x="0" y="1152"/>
                    <a:pt x="15" y="1219"/>
                    <a:pt x="47" y="1257"/>
                  </a:cubicBezTo>
                  <a:cubicBezTo>
                    <a:pt x="41" y="1272"/>
                    <a:pt x="38" y="1288"/>
                    <a:pt x="37" y="1304"/>
                  </a:cubicBezTo>
                  <a:cubicBezTo>
                    <a:pt x="37" y="1331"/>
                    <a:pt x="39" y="1358"/>
                    <a:pt x="39" y="1386"/>
                  </a:cubicBezTo>
                  <a:cubicBezTo>
                    <a:pt x="39" y="1387"/>
                    <a:pt x="39" y="1388"/>
                    <a:pt x="39" y="1389"/>
                  </a:cubicBezTo>
                  <a:cubicBezTo>
                    <a:pt x="39" y="1413"/>
                    <a:pt x="43" y="1436"/>
                    <a:pt x="51" y="1458"/>
                  </a:cubicBezTo>
                  <a:cubicBezTo>
                    <a:pt x="50" y="1458"/>
                    <a:pt x="50" y="1459"/>
                    <a:pt x="50" y="1459"/>
                  </a:cubicBezTo>
                  <a:cubicBezTo>
                    <a:pt x="49" y="1459"/>
                    <a:pt x="49" y="1460"/>
                    <a:pt x="49" y="1460"/>
                  </a:cubicBezTo>
                  <a:cubicBezTo>
                    <a:pt x="48" y="1461"/>
                    <a:pt x="48" y="1461"/>
                    <a:pt x="48" y="1461"/>
                  </a:cubicBezTo>
                  <a:cubicBezTo>
                    <a:pt x="34" y="1538"/>
                    <a:pt x="54" y="1605"/>
                    <a:pt x="85" y="1674"/>
                  </a:cubicBezTo>
                  <a:cubicBezTo>
                    <a:pt x="90" y="1683"/>
                    <a:pt x="95" y="1693"/>
                    <a:pt x="100" y="1702"/>
                  </a:cubicBezTo>
                  <a:cubicBezTo>
                    <a:pt x="101" y="1703"/>
                    <a:pt x="101" y="1704"/>
                    <a:pt x="102" y="1705"/>
                  </a:cubicBezTo>
                  <a:cubicBezTo>
                    <a:pt x="99" y="1718"/>
                    <a:pt x="98" y="1730"/>
                    <a:pt x="98" y="1743"/>
                  </a:cubicBezTo>
                  <a:cubicBezTo>
                    <a:pt x="98" y="1776"/>
                    <a:pt x="107" y="1810"/>
                    <a:pt x="123" y="1837"/>
                  </a:cubicBezTo>
                  <a:cubicBezTo>
                    <a:pt x="127" y="1844"/>
                    <a:pt x="130" y="1848"/>
                    <a:pt x="134" y="1853"/>
                  </a:cubicBezTo>
                  <a:cubicBezTo>
                    <a:pt x="168" y="1892"/>
                    <a:pt x="206" y="1928"/>
                    <a:pt x="246" y="1960"/>
                  </a:cubicBezTo>
                  <a:cubicBezTo>
                    <a:pt x="277" y="1990"/>
                    <a:pt x="304" y="1991"/>
                    <a:pt x="337" y="20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7"/>
            <p:cNvSpPr/>
            <p:nvPr/>
          </p:nvSpPr>
          <p:spPr>
            <a:xfrm>
              <a:off x="7923600" y="4258440"/>
              <a:ext cx="114480" cy="95040"/>
            </a:xfrm>
            <a:custGeom>
              <a:avLst/>
              <a:gdLst/>
              <a:ahLst/>
              <a:cxnLst/>
              <a:rect l="l" t="t" r="r" b="b"/>
              <a:pathLst>
                <a:path w="318" h="264" extrusionOk="0">
                  <a:moveTo>
                    <a:pt x="314" y="256"/>
                  </a:moveTo>
                  <a:cubicBezTo>
                    <a:pt x="246" y="236"/>
                    <a:pt x="182" y="186"/>
                    <a:pt x="124" y="147"/>
                  </a:cubicBezTo>
                  <a:cubicBezTo>
                    <a:pt x="100" y="130"/>
                    <a:pt x="78" y="110"/>
                    <a:pt x="59" y="88"/>
                  </a:cubicBezTo>
                  <a:cubicBezTo>
                    <a:pt x="36" y="63"/>
                    <a:pt x="26" y="29"/>
                    <a:pt x="6" y="1"/>
                  </a:cubicBezTo>
                  <a:lnTo>
                    <a:pt x="5" y="1"/>
                  </a:lnTo>
                  <a:lnTo>
                    <a:pt x="4" y="0"/>
                  </a:lnTo>
                  <a:cubicBezTo>
                    <a:pt x="3" y="0"/>
                    <a:pt x="2" y="1"/>
                    <a:pt x="2" y="1"/>
                  </a:cubicBezTo>
                  <a:cubicBezTo>
                    <a:pt x="1" y="1"/>
                    <a:pt x="1" y="1"/>
                    <a:pt x="0" y="2"/>
                  </a:cubicBezTo>
                  <a:cubicBezTo>
                    <a:pt x="0" y="3"/>
                    <a:pt x="0" y="3"/>
                    <a:pt x="0" y="4"/>
                  </a:cubicBezTo>
                  <a:lnTo>
                    <a:pt x="0" y="5"/>
                  </a:lnTo>
                  <a:cubicBezTo>
                    <a:pt x="14" y="31"/>
                    <a:pt x="20" y="63"/>
                    <a:pt x="37" y="87"/>
                  </a:cubicBezTo>
                  <a:cubicBezTo>
                    <a:pt x="59" y="115"/>
                    <a:pt x="84" y="140"/>
                    <a:pt x="113" y="161"/>
                  </a:cubicBezTo>
                  <a:cubicBezTo>
                    <a:pt x="171" y="201"/>
                    <a:pt x="240" y="254"/>
                    <a:pt x="313" y="262"/>
                  </a:cubicBezTo>
                  <a:cubicBezTo>
                    <a:pt x="317" y="263"/>
                    <a:pt x="317" y="257"/>
                    <a:pt x="314" y="25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7"/>
            <p:cNvSpPr/>
            <p:nvPr/>
          </p:nvSpPr>
          <p:spPr>
            <a:xfrm>
              <a:off x="7975080" y="4326120"/>
              <a:ext cx="108000" cy="75960"/>
            </a:xfrm>
            <a:custGeom>
              <a:avLst/>
              <a:gdLst/>
              <a:ahLst/>
              <a:cxnLst/>
              <a:rect l="l" t="t" r="r" b="b"/>
              <a:pathLst>
                <a:path w="300" h="211" extrusionOk="0">
                  <a:moveTo>
                    <a:pt x="219" y="171"/>
                  </a:moveTo>
                  <a:cubicBezTo>
                    <a:pt x="241" y="181"/>
                    <a:pt x="264" y="192"/>
                    <a:pt x="285" y="205"/>
                  </a:cubicBezTo>
                  <a:cubicBezTo>
                    <a:pt x="287" y="206"/>
                    <a:pt x="288" y="206"/>
                    <a:pt x="289" y="207"/>
                  </a:cubicBezTo>
                  <a:cubicBezTo>
                    <a:pt x="292" y="210"/>
                    <a:pt x="299" y="207"/>
                    <a:pt x="297" y="203"/>
                  </a:cubicBezTo>
                  <a:cubicBezTo>
                    <a:pt x="286" y="175"/>
                    <a:pt x="236" y="158"/>
                    <a:pt x="213" y="146"/>
                  </a:cubicBezTo>
                  <a:cubicBezTo>
                    <a:pt x="189" y="133"/>
                    <a:pt x="162" y="122"/>
                    <a:pt x="137" y="109"/>
                  </a:cubicBezTo>
                  <a:cubicBezTo>
                    <a:pt x="84" y="83"/>
                    <a:pt x="46" y="41"/>
                    <a:pt x="4" y="1"/>
                  </a:cubicBezTo>
                  <a:lnTo>
                    <a:pt x="4" y="0"/>
                  </a:lnTo>
                  <a:cubicBezTo>
                    <a:pt x="3" y="0"/>
                    <a:pt x="3" y="0"/>
                    <a:pt x="2" y="0"/>
                  </a:cubicBezTo>
                  <a:lnTo>
                    <a:pt x="1" y="0"/>
                  </a:lnTo>
                  <a:lnTo>
                    <a:pt x="1" y="1"/>
                  </a:lnTo>
                  <a:cubicBezTo>
                    <a:pt x="0" y="1"/>
                    <a:pt x="0" y="2"/>
                    <a:pt x="0" y="2"/>
                  </a:cubicBezTo>
                  <a:cubicBezTo>
                    <a:pt x="0" y="2"/>
                    <a:pt x="0" y="3"/>
                    <a:pt x="1" y="3"/>
                  </a:cubicBezTo>
                  <a:cubicBezTo>
                    <a:pt x="26" y="58"/>
                    <a:pt x="63" y="85"/>
                    <a:pt x="113" y="117"/>
                  </a:cubicBezTo>
                  <a:cubicBezTo>
                    <a:pt x="147" y="138"/>
                    <a:pt x="185" y="150"/>
                    <a:pt x="219" y="1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7"/>
            <p:cNvSpPr/>
            <p:nvPr/>
          </p:nvSpPr>
          <p:spPr>
            <a:xfrm>
              <a:off x="7970040" y="4117680"/>
              <a:ext cx="38160" cy="33480"/>
            </a:xfrm>
            <a:custGeom>
              <a:avLst/>
              <a:gdLst/>
              <a:ahLst/>
              <a:cxnLst/>
              <a:rect l="l" t="t" r="r" b="b"/>
              <a:pathLst>
                <a:path w="106" h="93" extrusionOk="0">
                  <a:moveTo>
                    <a:pt x="85" y="79"/>
                  </a:moveTo>
                  <a:cubicBezTo>
                    <a:pt x="74" y="77"/>
                    <a:pt x="64" y="73"/>
                    <a:pt x="53" y="69"/>
                  </a:cubicBezTo>
                  <a:cubicBezTo>
                    <a:pt x="41" y="65"/>
                    <a:pt x="20" y="72"/>
                    <a:pt x="10" y="62"/>
                  </a:cubicBezTo>
                  <a:cubicBezTo>
                    <a:pt x="6" y="59"/>
                    <a:pt x="0" y="64"/>
                    <a:pt x="4" y="68"/>
                  </a:cubicBezTo>
                  <a:cubicBezTo>
                    <a:pt x="14" y="78"/>
                    <a:pt x="32" y="77"/>
                    <a:pt x="45" y="78"/>
                  </a:cubicBezTo>
                  <a:cubicBezTo>
                    <a:pt x="59" y="79"/>
                    <a:pt x="72" y="92"/>
                    <a:pt x="88" y="92"/>
                  </a:cubicBezTo>
                  <a:cubicBezTo>
                    <a:pt x="104" y="92"/>
                    <a:pt x="105" y="77"/>
                    <a:pt x="105" y="64"/>
                  </a:cubicBezTo>
                  <a:cubicBezTo>
                    <a:pt x="105" y="58"/>
                    <a:pt x="105" y="49"/>
                    <a:pt x="100" y="44"/>
                  </a:cubicBezTo>
                  <a:cubicBezTo>
                    <a:pt x="98" y="43"/>
                    <a:pt x="100" y="29"/>
                    <a:pt x="100" y="27"/>
                  </a:cubicBezTo>
                  <a:lnTo>
                    <a:pt x="100" y="26"/>
                  </a:lnTo>
                  <a:cubicBezTo>
                    <a:pt x="100" y="18"/>
                    <a:pt x="98" y="11"/>
                    <a:pt x="95" y="5"/>
                  </a:cubicBezTo>
                  <a:cubicBezTo>
                    <a:pt x="94" y="1"/>
                    <a:pt x="88" y="0"/>
                    <a:pt x="86" y="5"/>
                  </a:cubicBezTo>
                  <a:cubicBezTo>
                    <a:pt x="82" y="14"/>
                    <a:pt x="80" y="24"/>
                    <a:pt x="80" y="34"/>
                  </a:cubicBezTo>
                  <a:cubicBezTo>
                    <a:pt x="80" y="40"/>
                    <a:pt x="81" y="47"/>
                    <a:pt x="83" y="53"/>
                  </a:cubicBezTo>
                  <a:cubicBezTo>
                    <a:pt x="83" y="54"/>
                    <a:pt x="83" y="54"/>
                    <a:pt x="83" y="54"/>
                  </a:cubicBezTo>
                  <a:cubicBezTo>
                    <a:pt x="84" y="55"/>
                    <a:pt x="85" y="56"/>
                    <a:pt x="86" y="57"/>
                  </a:cubicBezTo>
                  <a:lnTo>
                    <a:pt x="86" y="56"/>
                  </a:lnTo>
                  <a:cubicBezTo>
                    <a:pt x="86" y="59"/>
                    <a:pt x="87" y="63"/>
                    <a:pt x="88" y="67"/>
                  </a:cubicBezTo>
                  <a:cubicBezTo>
                    <a:pt x="89" y="72"/>
                    <a:pt x="92" y="80"/>
                    <a:pt x="85" y="7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7"/>
            <p:cNvSpPr/>
            <p:nvPr/>
          </p:nvSpPr>
          <p:spPr>
            <a:xfrm>
              <a:off x="8022960" y="4072320"/>
              <a:ext cx="86040" cy="63720"/>
            </a:xfrm>
            <a:custGeom>
              <a:avLst/>
              <a:gdLst/>
              <a:ahLst/>
              <a:cxnLst/>
              <a:rect l="l" t="t" r="r" b="b"/>
              <a:pathLst>
                <a:path w="239" h="177" extrusionOk="0">
                  <a:moveTo>
                    <a:pt x="59" y="147"/>
                  </a:moveTo>
                  <a:cubicBezTo>
                    <a:pt x="86" y="156"/>
                    <a:pt x="133" y="176"/>
                    <a:pt x="162" y="165"/>
                  </a:cubicBezTo>
                  <a:cubicBezTo>
                    <a:pt x="169" y="162"/>
                    <a:pt x="183" y="145"/>
                    <a:pt x="180" y="137"/>
                  </a:cubicBezTo>
                  <a:cubicBezTo>
                    <a:pt x="174" y="125"/>
                    <a:pt x="168" y="114"/>
                    <a:pt x="162" y="103"/>
                  </a:cubicBezTo>
                  <a:cubicBezTo>
                    <a:pt x="150" y="82"/>
                    <a:pt x="137" y="63"/>
                    <a:pt x="123" y="44"/>
                  </a:cubicBezTo>
                  <a:cubicBezTo>
                    <a:pt x="141" y="51"/>
                    <a:pt x="158" y="58"/>
                    <a:pt x="175" y="66"/>
                  </a:cubicBezTo>
                  <a:cubicBezTo>
                    <a:pt x="183" y="69"/>
                    <a:pt x="198" y="79"/>
                    <a:pt x="207" y="76"/>
                  </a:cubicBezTo>
                  <a:cubicBezTo>
                    <a:pt x="233" y="67"/>
                    <a:pt x="238" y="28"/>
                    <a:pt x="234" y="4"/>
                  </a:cubicBezTo>
                  <a:cubicBezTo>
                    <a:pt x="234" y="3"/>
                    <a:pt x="233" y="3"/>
                    <a:pt x="233" y="2"/>
                  </a:cubicBezTo>
                  <a:cubicBezTo>
                    <a:pt x="233" y="2"/>
                    <a:pt x="232" y="1"/>
                    <a:pt x="231" y="0"/>
                  </a:cubicBezTo>
                  <a:cubicBezTo>
                    <a:pt x="230" y="0"/>
                    <a:pt x="229" y="0"/>
                    <a:pt x="229" y="0"/>
                  </a:cubicBezTo>
                  <a:cubicBezTo>
                    <a:pt x="228" y="0"/>
                    <a:pt x="227" y="0"/>
                    <a:pt x="226" y="0"/>
                  </a:cubicBezTo>
                  <a:cubicBezTo>
                    <a:pt x="225" y="1"/>
                    <a:pt x="224" y="2"/>
                    <a:pt x="224" y="2"/>
                  </a:cubicBezTo>
                  <a:cubicBezTo>
                    <a:pt x="220" y="12"/>
                    <a:pt x="216" y="21"/>
                    <a:pt x="214" y="31"/>
                  </a:cubicBezTo>
                  <a:cubicBezTo>
                    <a:pt x="206" y="57"/>
                    <a:pt x="187" y="52"/>
                    <a:pt x="167" y="45"/>
                  </a:cubicBezTo>
                  <a:cubicBezTo>
                    <a:pt x="148" y="35"/>
                    <a:pt x="128" y="29"/>
                    <a:pt x="108" y="27"/>
                  </a:cubicBezTo>
                  <a:cubicBezTo>
                    <a:pt x="107" y="27"/>
                    <a:pt x="105" y="28"/>
                    <a:pt x="104" y="28"/>
                  </a:cubicBezTo>
                  <a:cubicBezTo>
                    <a:pt x="103" y="29"/>
                    <a:pt x="103" y="30"/>
                    <a:pt x="102" y="31"/>
                  </a:cubicBezTo>
                  <a:cubicBezTo>
                    <a:pt x="101" y="32"/>
                    <a:pt x="101" y="34"/>
                    <a:pt x="101" y="35"/>
                  </a:cubicBezTo>
                  <a:cubicBezTo>
                    <a:pt x="101" y="37"/>
                    <a:pt x="101" y="37"/>
                    <a:pt x="102" y="38"/>
                  </a:cubicBezTo>
                  <a:cubicBezTo>
                    <a:pt x="102" y="39"/>
                    <a:pt x="102" y="39"/>
                    <a:pt x="102" y="39"/>
                  </a:cubicBezTo>
                  <a:cubicBezTo>
                    <a:pt x="109" y="50"/>
                    <a:pt x="174" y="134"/>
                    <a:pt x="158" y="146"/>
                  </a:cubicBezTo>
                  <a:cubicBezTo>
                    <a:pt x="141" y="158"/>
                    <a:pt x="110" y="142"/>
                    <a:pt x="94" y="138"/>
                  </a:cubicBezTo>
                  <a:cubicBezTo>
                    <a:pt x="73" y="133"/>
                    <a:pt x="52" y="125"/>
                    <a:pt x="32" y="113"/>
                  </a:cubicBezTo>
                  <a:cubicBezTo>
                    <a:pt x="23" y="108"/>
                    <a:pt x="14" y="102"/>
                    <a:pt x="6" y="95"/>
                  </a:cubicBezTo>
                  <a:cubicBezTo>
                    <a:pt x="5" y="95"/>
                    <a:pt x="5" y="95"/>
                    <a:pt x="4" y="95"/>
                  </a:cubicBezTo>
                  <a:cubicBezTo>
                    <a:pt x="3" y="95"/>
                    <a:pt x="3" y="95"/>
                    <a:pt x="2" y="95"/>
                  </a:cubicBezTo>
                  <a:cubicBezTo>
                    <a:pt x="1" y="95"/>
                    <a:pt x="1" y="96"/>
                    <a:pt x="1" y="96"/>
                  </a:cubicBezTo>
                  <a:cubicBezTo>
                    <a:pt x="0" y="97"/>
                    <a:pt x="0" y="98"/>
                    <a:pt x="0" y="98"/>
                  </a:cubicBezTo>
                  <a:cubicBezTo>
                    <a:pt x="0" y="99"/>
                    <a:pt x="0" y="100"/>
                    <a:pt x="1" y="100"/>
                  </a:cubicBezTo>
                  <a:lnTo>
                    <a:pt x="1" y="101"/>
                  </a:lnTo>
                  <a:cubicBezTo>
                    <a:pt x="15" y="117"/>
                    <a:pt x="31" y="131"/>
                    <a:pt x="49" y="141"/>
                  </a:cubicBezTo>
                  <a:cubicBezTo>
                    <a:pt x="52" y="143"/>
                    <a:pt x="56" y="145"/>
                    <a:pt x="59" y="1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7"/>
            <p:cNvSpPr/>
            <p:nvPr/>
          </p:nvSpPr>
          <p:spPr>
            <a:xfrm>
              <a:off x="7897320" y="3968280"/>
              <a:ext cx="70920" cy="42840"/>
            </a:xfrm>
            <a:custGeom>
              <a:avLst/>
              <a:gdLst/>
              <a:ahLst/>
              <a:cxnLst/>
              <a:rect l="l" t="t" r="r" b="b"/>
              <a:pathLst>
                <a:path w="197" h="119" extrusionOk="0">
                  <a:moveTo>
                    <a:pt x="121" y="85"/>
                  </a:moveTo>
                  <a:cubicBezTo>
                    <a:pt x="116" y="80"/>
                    <a:pt x="113" y="75"/>
                    <a:pt x="109" y="69"/>
                  </a:cubicBezTo>
                  <a:cubicBezTo>
                    <a:pt x="102" y="57"/>
                    <a:pt x="98" y="43"/>
                    <a:pt x="97" y="29"/>
                  </a:cubicBezTo>
                  <a:cubicBezTo>
                    <a:pt x="96" y="23"/>
                    <a:pt x="85" y="23"/>
                    <a:pt x="86" y="29"/>
                  </a:cubicBezTo>
                  <a:cubicBezTo>
                    <a:pt x="86" y="39"/>
                    <a:pt x="66" y="55"/>
                    <a:pt x="61" y="64"/>
                  </a:cubicBezTo>
                  <a:cubicBezTo>
                    <a:pt x="60" y="66"/>
                    <a:pt x="41" y="103"/>
                    <a:pt x="35" y="94"/>
                  </a:cubicBezTo>
                  <a:cubicBezTo>
                    <a:pt x="18" y="66"/>
                    <a:pt x="8" y="35"/>
                    <a:pt x="5" y="3"/>
                  </a:cubicBezTo>
                  <a:cubicBezTo>
                    <a:pt x="5" y="2"/>
                    <a:pt x="5" y="2"/>
                    <a:pt x="5" y="1"/>
                  </a:cubicBezTo>
                  <a:lnTo>
                    <a:pt x="4" y="0"/>
                  </a:lnTo>
                  <a:cubicBezTo>
                    <a:pt x="3" y="0"/>
                    <a:pt x="3" y="0"/>
                    <a:pt x="2" y="0"/>
                  </a:cubicBezTo>
                  <a:lnTo>
                    <a:pt x="1" y="0"/>
                  </a:lnTo>
                  <a:cubicBezTo>
                    <a:pt x="0" y="1"/>
                    <a:pt x="0" y="1"/>
                    <a:pt x="0" y="1"/>
                  </a:cubicBezTo>
                  <a:cubicBezTo>
                    <a:pt x="0" y="2"/>
                    <a:pt x="0" y="2"/>
                    <a:pt x="0" y="3"/>
                  </a:cubicBezTo>
                  <a:cubicBezTo>
                    <a:pt x="0" y="38"/>
                    <a:pt x="3" y="90"/>
                    <a:pt x="31" y="116"/>
                  </a:cubicBezTo>
                  <a:cubicBezTo>
                    <a:pt x="31" y="116"/>
                    <a:pt x="31" y="117"/>
                    <a:pt x="32" y="117"/>
                  </a:cubicBezTo>
                  <a:cubicBezTo>
                    <a:pt x="34" y="118"/>
                    <a:pt x="35" y="118"/>
                    <a:pt x="37" y="118"/>
                  </a:cubicBezTo>
                  <a:cubicBezTo>
                    <a:pt x="38" y="118"/>
                    <a:pt x="40" y="117"/>
                    <a:pt x="41" y="117"/>
                  </a:cubicBezTo>
                  <a:cubicBezTo>
                    <a:pt x="56" y="106"/>
                    <a:pt x="69" y="92"/>
                    <a:pt x="79" y="75"/>
                  </a:cubicBezTo>
                  <a:cubicBezTo>
                    <a:pt x="82" y="69"/>
                    <a:pt x="86" y="62"/>
                    <a:pt x="88" y="55"/>
                  </a:cubicBezTo>
                  <a:cubicBezTo>
                    <a:pt x="93" y="81"/>
                    <a:pt x="105" y="114"/>
                    <a:pt x="129" y="111"/>
                  </a:cubicBezTo>
                  <a:cubicBezTo>
                    <a:pt x="166" y="107"/>
                    <a:pt x="174" y="57"/>
                    <a:pt x="194" y="33"/>
                  </a:cubicBezTo>
                  <a:cubicBezTo>
                    <a:pt x="195" y="32"/>
                    <a:pt x="195" y="32"/>
                    <a:pt x="195" y="32"/>
                  </a:cubicBezTo>
                  <a:cubicBezTo>
                    <a:pt x="196" y="31"/>
                    <a:pt x="196" y="30"/>
                    <a:pt x="196" y="29"/>
                  </a:cubicBezTo>
                  <a:cubicBezTo>
                    <a:pt x="196" y="28"/>
                    <a:pt x="196" y="27"/>
                    <a:pt x="195" y="26"/>
                  </a:cubicBezTo>
                  <a:cubicBezTo>
                    <a:pt x="194" y="25"/>
                    <a:pt x="194" y="24"/>
                    <a:pt x="193" y="23"/>
                  </a:cubicBezTo>
                  <a:cubicBezTo>
                    <a:pt x="192" y="23"/>
                    <a:pt x="191" y="23"/>
                    <a:pt x="190" y="23"/>
                  </a:cubicBezTo>
                  <a:cubicBezTo>
                    <a:pt x="189" y="23"/>
                    <a:pt x="189" y="23"/>
                    <a:pt x="188" y="23"/>
                  </a:cubicBezTo>
                  <a:cubicBezTo>
                    <a:pt x="173" y="26"/>
                    <a:pt x="168" y="43"/>
                    <a:pt x="159" y="55"/>
                  </a:cubicBezTo>
                  <a:cubicBezTo>
                    <a:pt x="151" y="63"/>
                    <a:pt x="137" y="99"/>
                    <a:pt x="121" y="8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7"/>
            <p:cNvSpPr/>
            <p:nvPr/>
          </p:nvSpPr>
          <p:spPr>
            <a:xfrm>
              <a:off x="8030520" y="4199040"/>
              <a:ext cx="68760" cy="103320"/>
            </a:xfrm>
            <a:custGeom>
              <a:avLst/>
              <a:gdLst/>
              <a:ahLst/>
              <a:cxnLst/>
              <a:rect l="l" t="t" r="r" b="b"/>
              <a:pathLst>
                <a:path w="191" h="287" extrusionOk="0">
                  <a:moveTo>
                    <a:pt x="156" y="168"/>
                  </a:moveTo>
                  <a:cubicBezTo>
                    <a:pt x="165" y="170"/>
                    <a:pt x="170" y="174"/>
                    <a:pt x="176" y="176"/>
                  </a:cubicBezTo>
                  <a:cubicBezTo>
                    <a:pt x="176" y="183"/>
                    <a:pt x="188" y="187"/>
                    <a:pt x="189" y="178"/>
                  </a:cubicBezTo>
                  <a:lnTo>
                    <a:pt x="189" y="176"/>
                  </a:lnTo>
                  <a:lnTo>
                    <a:pt x="190" y="175"/>
                  </a:lnTo>
                  <a:lnTo>
                    <a:pt x="190" y="174"/>
                  </a:lnTo>
                  <a:cubicBezTo>
                    <a:pt x="190" y="173"/>
                    <a:pt x="190" y="172"/>
                    <a:pt x="190" y="172"/>
                  </a:cubicBezTo>
                  <a:cubicBezTo>
                    <a:pt x="189" y="171"/>
                    <a:pt x="189" y="171"/>
                    <a:pt x="189" y="171"/>
                  </a:cubicBezTo>
                  <a:cubicBezTo>
                    <a:pt x="189" y="163"/>
                    <a:pt x="190" y="155"/>
                    <a:pt x="190" y="147"/>
                  </a:cubicBezTo>
                  <a:cubicBezTo>
                    <a:pt x="190" y="116"/>
                    <a:pt x="183" y="85"/>
                    <a:pt x="169" y="57"/>
                  </a:cubicBezTo>
                  <a:cubicBezTo>
                    <a:pt x="159" y="39"/>
                    <a:pt x="131" y="5"/>
                    <a:pt x="110" y="0"/>
                  </a:cubicBezTo>
                  <a:lnTo>
                    <a:pt x="109" y="0"/>
                  </a:lnTo>
                  <a:lnTo>
                    <a:pt x="108" y="0"/>
                  </a:lnTo>
                  <a:lnTo>
                    <a:pt x="108" y="1"/>
                  </a:lnTo>
                  <a:lnTo>
                    <a:pt x="107" y="1"/>
                  </a:lnTo>
                  <a:cubicBezTo>
                    <a:pt x="107" y="2"/>
                    <a:pt x="108" y="2"/>
                    <a:pt x="108" y="2"/>
                  </a:cubicBezTo>
                  <a:cubicBezTo>
                    <a:pt x="108" y="3"/>
                    <a:pt x="108" y="3"/>
                    <a:pt x="108" y="3"/>
                  </a:cubicBezTo>
                  <a:cubicBezTo>
                    <a:pt x="109" y="3"/>
                    <a:pt x="109" y="3"/>
                    <a:pt x="109" y="3"/>
                  </a:cubicBezTo>
                  <a:cubicBezTo>
                    <a:pt x="128" y="11"/>
                    <a:pt x="128" y="34"/>
                    <a:pt x="144" y="45"/>
                  </a:cubicBezTo>
                  <a:cubicBezTo>
                    <a:pt x="182" y="72"/>
                    <a:pt x="177" y="123"/>
                    <a:pt x="177" y="165"/>
                  </a:cubicBezTo>
                  <a:cubicBezTo>
                    <a:pt x="171" y="162"/>
                    <a:pt x="165" y="159"/>
                    <a:pt x="159" y="156"/>
                  </a:cubicBezTo>
                  <a:cubicBezTo>
                    <a:pt x="146" y="152"/>
                    <a:pt x="133" y="148"/>
                    <a:pt x="120" y="146"/>
                  </a:cubicBezTo>
                  <a:cubicBezTo>
                    <a:pt x="112" y="144"/>
                    <a:pt x="105" y="143"/>
                    <a:pt x="99" y="141"/>
                  </a:cubicBezTo>
                  <a:cubicBezTo>
                    <a:pt x="94" y="132"/>
                    <a:pt x="89" y="122"/>
                    <a:pt x="84" y="113"/>
                  </a:cubicBezTo>
                  <a:cubicBezTo>
                    <a:pt x="78" y="102"/>
                    <a:pt x="71" y="92"/>
                    <a:pt x="64" y="82"/>
                  </a:cubicBezTo>
                  <a:lnTo>
                    <a:pt x="63" y="81"/>
                  </a:lnTo>
                  <a:cubicBezTo>
                    <a:pt x="62" y="80"/>
                    <a:pt x="62" y="81"/>
                    <a:pt x="61" y="81"/>
                  </a:cubicBezTo>
                  <a:cubicBezTo>
                    <a:pt x="60" y="81"/>
                    <a:pt x="60" y="80"/>
                    <a:pt x="59" y="81"/>
                  </a:cubicBezTo>
                  <a:cubicBezTo>
                    <a:pt x="58" y="82"/>
                    <a:pt x="58" y="82"/>
                    <a:pt x="58" y="83"/>
                  </a:cubicBezTo>
                  <a:lnTo>
                    <a:pt x="58" y="84"/>
                  </a:lnTo>
                  <a:cubicBezTo>
                    <a:pt x="58" y="85"/>
                    <a:pt x="58" y="86"/>
                    <a:pt x="58" y="86"/>
                  </a:cubicBezTo>
                  <a:cubicBezTo>
                    <a:pt x="66" y="101"/>
                    <a:pt x="73" y="117"/>
                    <a:pt x="78" y="134"/>
                  </a:cubicBezTo>
                  <a:cubicBezTo>
                    <a:pt x="70" y="130"/>
                    <a:pt x="65" y="122"/>
                    <a:pt x="56" y="118"/>
                  </a:cubicBezTo>
                  <a:cubicBezTo>
                    <a:pt x="55" y="118"/>
                    <a:pt x="54" y="119"/>
                    <a:pt x="55" y="120"/>
                  </a:cubicBezTo>
                  <a:cubicBezTo>
                    <a:pt x="65" y="127"/>
                    <a:pt x="70" y="139"/>
                    <a:pt x="81" y="144"/>
                  </a:cubicBezTo>
                  <a:cubicBezTo>
                    <a:pt x="85" y="157"/>
                    <a:pt x="89" y="169"/>
                    <a:pt x="93" y="180"/>
                  </a:cubicBezTo>
                  <a:cubicBezTo>
                    <a:pt x="100" y="203"/>
                    <a:pt x="105" y="227"/>
                    <a:pt x="108" y="252"/>
                  </a:cubicBezTo>
                  <a:cubicBezTo>
                    <a:pt x="91" y="250"/>
                    <a:pt x="75" y="246"/>
                    <a:pt x="60" y="240"/>
                  </a:cubicBezTo>
                  <a:cubicBezTo>
                    <a:pt x="56" y="239"/>
                    <a:pt x="53" y="237"/>
                    <a:pt x="49" y="235"/>
                  </a:cubicBezTo>
                  <a:cubicBezTo>
                    <a:pt x="35" y="226"/>
                    <a:pt x="21" y="216"/>
                    <a:pt x="9" y="204"/>
                  </a:cubicBezTo>
                  <a:cubicBezTo>
                    <a:pt x="5" y="201"/>
                    <a:pt x="0" y="207"/>
                    <a:pt x="3" y="210"/>
                  </a:cubicBezTo>
                  <a:cubicBezTo>
                    <a:pt x="14" y="224"/>
                    <a:pt x="26" y="237"/>
                    <a:pt x="39" y="249"/>
                  </a:cubicBezTo>
                  <a:cubicBezTo>
                    <a:pt x="41" y="250"/>
                    <a:pt x="42" y="251"/>
                    <a:pt x="44" y="251"/>
                  </a:cubicBezTo>
                  <a:cubicBezTo>
                    <a:pt x="63" y="262"/>
                    <a:pt x="84" y="269"/>
                    <a:pt x="106" y="271"/>
                  </a:cubicBezTo>
                  <a:cubicBezTo>
                    <a:pt x="106" y="271"/>
                    <a:pt x="107" y="271"/>
                    <a:pt x="107" y="272"/>
                  </a:cubicBezTo>
                  <a:cubicBezTo>
                    <a:pt x="107" y="273"/>
                    <a:pt x="108" y="274"/>
                    <a:pt x="110" y="275"/>
                  </a:cubicBezTo>
                  <a:cubicBezTo>
                    <a:pt x="111" y="275"/>
                    <a:pt x="112" y="276"/>
                    <a:pt x="113" y="276"/>
                  </a:cubicBezTo>
                  <a:cubicBezTo>
                    <a:pt x="113" y="278"/>
                    <a:pt x="114" y="280"/>
                    <a:pt x="115" y="283"/>
                  </a:cubicBezTo>
                  <a:cubicBezTo>
                    <a:pt x="115" y="283"/>
                    <a:pt x="115" y="282"/>
                    <a:pt x="116" y="283"/>
                  </a:cubicBezTo>
                  <a:cubicBezTo>
                    <a:pt x="117" y="284"/>
                    <a:pt x="117" y="285"/>
                    <a:pt x="117" y="285"/>
                  </a:cubicBezTo>
                  <a:cubicBezTo>
                    <a:pt x="118" y="285"/>
                    <a:pt x="119" y="286"/>
                    <a:pt x="120" y="286"/>
                  </a:cubicBezTo>
                  <a:cubicBezTo>
                    <a:pt x="120" y="286"/>
                    <a:pt x="121" y="285"/>
                    <a:pt x="122" y="285"/>
                  </a:cubicBezTo>
                  <a:cubicBezTo>
                    <a:pt x="123" y="285"/>
                    <a:pt x="123" y="284"/>
                    <a:pt x="124" y="283"/>
                  </a:cubicBezTo>
                  <a:cubicBezTo>
                    <a:pt x="135" y="246"/>
                    <a:pt x="123" y="197"/>
                    <a:pt x="104" y="153"/>
                  </a:cubicBezTo>
                  <a:lnTo>
                    <a:pt x="108" y="155"/>
                  </a:lnTo>
                  <a:cubicBezTo>
                    <a:pt x="124" y="159"/>
                    <a:pt x="140" y="163"/>
                    <a:pt x="156" y="1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7"/>
            <p:cNvSpPr/>
            <p:nvPr/>
          </p:nvSpPr>
          <p:spPr>
            <a:xfrm>
              <a:off x="8120160" y="4223520"/>
              <a:ext cx="60840" cy="73440"/>
            </a:xfrm>
            <a:custGeom>
              <a:avLst/>
              <a:gdLst/>
              <a:ahLst/>
              <a:cxnLst/>
              <a:rect l="l" t="t" r="r" b="b"/>
              <a:pathLst>
                <a:path w="169" h="204" extrusionOk="0">
                  <a:moveTo>
                    <a:pt x="113" y="169"/>
                  </a:moveTo>
                  <a:cubicBezTo>
                    <a:pt x="80" y="167"/>
                    <a:pt x="39" y="143"/>
                    <a:pt x="10" y="127"/>
                  </a:cubicBezTo>
                  <a:cubicBezTo>
                    <a:pt x="5" y="125"/>
                    <a:pt x="0" y="131"/>
                    <a:pt x="4" y="135"/>
                  </a:cubicBezTo>
                  <a:cubicBezTo>
                    <a:pt x="34" y="159"/>
                    <a:pt x="71" y="185"/>
                    <a:pt x="110" y="188"/>
                  </a:cubicBezTo>
                  <a:cubicBezTo>
                    <a:pt x="123" y="190"/>
                    <a:pt x="158" y="203"/>
                    <a:pt x="167" y="185"/>
                  </a:cubicBezTo>
                  <a:cubicBezTo>
                    <a:pt x="167" y="182"/>
                    <a:pt x="168" y="180"/>
                    <a:pt x="168" y="177"/>
                  </a:cubicBezTo>
                  <a:cubicBezTo>
                    <a:pt x="168" y="172"/>
                    <a:pt x="166" y="167"/>
                    <a:pt x="164" y="163"/>
                  </a:cubicBezTo>
                  <a:cubicBezTo>
                    <a:pt x="164" y="162"/>
                    <a:pt x="163" y="162"/>
                    <a:pt x="163" y="162"/>
                  </a:cubicBezTo>
                  <a:cubicBezTo>
                    <a:pt x="155" y="141"/>
                    <a:pt x="139" y="123"/>
                    <a:pt x="130" y="102"/>
                  </a:cubicBezTo>
                  <a:cubicBezTo>
                    <a:pt x="126" y="92"/>
                    <a:pt x="122" y="83"/>
                    <a:pt x="116" y="74"/>
                  </a:cubicBezTo>
                  <a:cubicBezTo>
                    <a:pt x="101" y="46"/>
                    <a:pt x="77" y="21"/>
                    <a:pt x="49" y="3"/>
                  </a:cubicBezTo>
                  <a:cubicBezTo>
                    <a:pt x="44" y="0"/>
                    <a:pt x="39" y="7"/>
                    <a:pt x="42" y="12"/>
                  </a:cubicBezTo>
                  <a:cubicBezTo>
                    <a:pt x="54" y="31"/>
                    <a:pt x="69" y="48"/>
                    <a:pt x="84" y="64"/>
                  </a:cubicBezTo>
                  <a:cubicBezTo>
                    <a:pt x="90" y="73"/>
                    <a:pt x="95" y="81"/>
                    <a:pt x="100" y="90"/>
                  </a:cubicBezTo>
                  <a:cubicBezTo>
                    <a:pt x="110" y="106"/>
                    <a:pt x="118" y="123"/>
                    <a:pt x="125" y="140"/>
                  </a:cubicBezTo>
                  <a:cubicBezTo>
                    <a:pt x="130" y="148"/>
                    <a:pt x="134" y="155"/>
                    <a:pt x="140" y="162"/>
                  </a:cubicBezTo>
                  <a:cubicBezTo>
                    <a:pt x="154" y="182"/>
                    <a:pt x="125" y="169"/>
                    <a:pt x="113" y="16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7"/>
            <p:cNvSpPr/>
            <p:nvPr/>
          </p:nvSpPr>
          <p:spPr>
            <a:xfrm>
              <a:off x="8103600" y="4312080"/>
              <a:ext cx="103680" cy="94680"/>
            </a:xfrm>
            <a:custGeom>
              <a:avLst/>
              <a:gdLst/>
              <a:ahLst/>
              <a:cxnLst/>
              <a:rect l="l" t="t" r="r" b="b"/>
              <a:pathLst>
                <a:path w="288" h="263" extrusionOk="0">
                  <a:moveTo>
                    <a:pt x="213" y="253"/>
                  </a:moveTo>
                  <a:cubicBezTo>
                    <a:pt x="230" y="227"/>
                    <a:pt x="206" y="174"/>
                    <a:pt x="189" y="154"/>
                  </a:cubicBezTo>
                  <a:cubicBezTo>
                    <a:pt x="184" y="148"/>
                    <a:pt x="179" y="143"/>
                    <a:pt x="173" y="137"/>
                  </a:cubicBezTo>
                  <a:cubicBezTo>
                    <a:pt x="196" y="144"/>
                    <a:pt x="219" y="150"/>
                    <a:pt x="242" y="155"/>
                  </a:cubicBezTo>
                  <a:cubicBezTo>
                    <a:pt x="256" y="158"/>
                    <a:pt x="277" y="155"/>
                    <a:pt x="280" y="138"/>
                  </a:cubicBezTo>
                  <a:cubicBezTo>
                    <a:pt x="287" y="92"/>
                    <a:pt x="245" y="51"/>
                    <a:pt x="208" y="33"/>
                  </a:cubicBezTo>
                  <a:cubicBezTo>
                    <a:pt x="204" y="31"/>
                    <a:pt x="201" y="36"/>
                    <a:pt x="203" y="39"/>
                  </a:cubicBezTo>
                  <a:cubicBezTo>
                    <a:pt x="214" y="55"/>
                    <a:pt x="228" y="70"/>
                    <a:pt x="243" y="83"/>
                  </a:cubicBezTo>
                  <a:cubicBezTo>
                    <a:pt x="247" y="89"/>
                    <a:pt x="272" y="129"/>
                    <a:pt x="259" y="137"/>
                  </a:cubicBezTo>
                  <a:cubicBezTo>
                    <a:pt x="249" y="143"/>
                    <a:pt x="227" y="133"/>
                    <a:pt x="217" y="130"/>
                  </a:cubicBezTo>
                  <a:cubicBezTo>
                    <a:pt x="205" y="127"/>
                    <a:pt x="193" y="125"/>
                    <a:pt x="180" y="125"/>
                  </a:cubicBezTo>
                  <a:cubicBezTo>
                    <a:pt x="175" y="125"/>
                    <a:pt x="170" y="125"/>
                    <a:pt x="165" y="126"/>
                  </a:cubicBezTo>
                  <a:cubicBezTo>
                    <a:pt x="164" y="126"/>
                    <a:pt x="164" y="126"/>
                    <a:pt x="164" y="126"/>
                  </a:cubicBezTo>
                  <a:cubicBezTo>
                    <a:pt x="163" y="126"/>
                    <a:pt x="163" y="126"/>
                    <a:pt x="163" y="127"/>
                  </a:cubicBezTo>
                  <a:cubicBezTo>
                    <a:pt x="120" y="83"/>
                    <a:pt x="74" y="42"/>
                    <a:pt x="25" y="4"/>
                  </a:cubicBezTo>
                  <a:cubicBezTo>
                    <a:pt x="21" y="0"/>
                    <a:pt x="17" y="7"/>
                    <a:pt x="20" y="10"/>
                  </a:cubicBezTo>
                  <a:cubicBezTo>
                    <a:pt x="42" y="43"/>
                    <a:pt x="69" y="72"/>
                    <a:pt x="101" y="95"/>
                  </a:cubicBezTo>
                  <a:cubicBezTo>
                    <a:pt x="124" y="114"/>
                    <a:pt x="145" y="135"/>
                    <a:pt x="165" y="157"/>
                  </a:cubicBezTo>
                  <a:cubicBezTo>
                    <a:pt x="175" y="168"/>
                    <a:pt x="221" y="261"/>
                    <a:pt x="179" y="237"/>
                  </a:cubicBezTo>
                  <a:cubicBezTo>
                    <a:pt x="161" y="226"/>
                    <a:pt x="140" y="220"/>
                    <a:pt x="119" y="217"/>
                  </a:cubicBezTo>
                  <a:cubicBezTo>
                    <a:pt x="75" y="211"/>
                    <a:pt x="48" y="178"/>
                    <a:pt x="10" y="163"/>
                  </a:cubicBezTo>
                  <a:cubicBezTo>
                    <a:pt x="3" y="160"/>
                    <a:pt x="0" y="170"/>
                    <a:pt x="5" y="174"/>
                  </a:cubicBezTo>
                  <a:cubicBezTo>
                    <a:pt x="35" y="196"/>
                    <a:pt x="66" y="229"/>
                    <a:pt x="105" y="234"/>
                  </a:cubicBezTo>
                  <a:cubicBezTo>
                    <a:pt x="134" y="240"/>
                    <a:pt x="163" y="248"/>
                    <a:pt x="191" y="261"/>
                  </a:cubicBezTo>
                  <a:cubicBezTo>
                    <a:pt x="193" y="261"/>
                    <a:pt x="195" y="262"/>
                    <a:pt x="198" y="262"/>
                  </a:cubicBezTo>
                  <a:cubicBezTo>
                    <a:pt x="201" y="262"/>
                    <a:pt x="204" y="262"/>
                    <a:pt x="206" y="260"/>
                  </a:cubicBezTo>
                  <a:cubicBezTo>
                    <a:pt x="209" y="259"/>
                    <a:pt x="211" y="256"/>
                    <a:pt x="213" y="25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7"/>
            <p:cNvSpPr/>
            <p:nvPr/>
          </p:nvSpPr>
          <p:spPr>
            <a:xfrm>
              <a:off x="8264520" y="4294080"/>
              <a:ext cx="346680" cy="160560"/>
            </a:xfrm>
            <a:custGeom>
              <a:avLst/>
              <a:gdLst/>
              <a:ahLst/>
              <a:cxnLst/>
              <a:rect l="l" t="t" r="r" b="b"/>
              <a:pathLst>
                <a:path w="963" h="446" extrusionOk="0">
                  <a:moveTo>
                    <a:pt x="142" y="184"/>
                  </a:moveTo>
                  <a:cubicBezTo>
                    <a:pt x="196" y="230"/>
                    <a:pt x="255" y="270"/>
                    <a:pt x="316" y="305"/>
                  </a:cubicBezTo>
                  <a:cubicBezTo>
                    <a:pt x="341" y="319"/>
                    <a:pt x="364" y="332"/>
                    <a:pt x="389" y="345"/>
                  </a:cubicBezTo>
                  <a:cubicBezTo>
                    <a:pt x="469" y="386"/>
                    <a:pt x="557" y="408"/>
                    <a:pt x="647" y="409"/>
                  </a:cubicBezTo>
                  <a:cubicBezTo>
                    <a:pt x="705" y="411"/>
                    <a:pt x="826" y="445"/>
                    <a:pt x="872" y="393"/>
                  </a:cubicBezTo>
                  <a:cubicBezTo>
                    <a:pt x="873" y="393"/>
                    <a:pt x="873" y="393"/>
                    <a:pt x="873" y="392"/>
                  </a:cubicBezTo>
                  <a:lnTo>
                    <a:pt x="872" y="391"/>
                  </a:lnTo>
                  <a:cubicBezTo>
                    <a:pt x="884" y="393"/>
                    <a:pt x="895" y="395"/>
                    <a:pt x="906" y="396"/>
                  </a:cubicBezTo>
                  <a:cubicBezTo>
                    <a:pt x="930" y="397"/>
                    <a:pt x="961" y="396"/>
                    <a:pt x="962" y="366"/>
                  </a:cubicBezTo>
                  <a:cubicBezTo>
                    <a:pt x="962" y="361"/>
                    <a:pt x="956" y="360"/>
                    <a:pt x="953" y="363"/>
                  </a:cubicBezTo>
                  <a:cubicBezTo>
                    <a:pt x="924" y="395"/>
                    <a:pt x="852" y="376"/>
                    <a:pt x="817" y="363"/>
                  </a:cubicBezTo>
                  <a:cubicBezTo>
                    <a:pt x="802" y="357"/>
                    <a:pt x="786" y="354"/>
                    <a:pt x="770" y="354"/>
                  </a:cubicBezTo>
                  <a:cubicBezTo>
                    <a:pt x="769" y="354"/>
                    <a:pt x="768" y="354"/>
                    <a:pt x="768" y="354"/>
                  </a:cubicBezTo>
                  <a:cubicBezTo>
                    <a:pt x="744" y="351"/>
                    <a:pt x="721" y="345"/>
                    <a:pt x="698" y="337"/>
                  </a:cubicBezTo>
                  <a:cubicBezTo>
                    <a:pt x="607" y="316"/>
                    <a:pt x="502" y="304"/>
                    <a:pt x="423" y="248"/>
                  </a:cubicBezTo>
                  <a:cubicBezTo>
                    <a:pt x="421" y="246"/>
                    <a:pt x="419" y="249"/>
                    <a:pt x="421" y="251"/>
                  </a:cubicBezTo>
                  <a:cubicBezTo>
                    <a:pt x="473" y="293"/>
                    <a:pt x="532" y="306"/>
                    <a:pt x="592" y="330"/>
                  </a:cubicBezTo>
                  <a:cubicBezTo>
                    <a:pt x="618" y="338"/>
                    <a:pt x="644" y="344"/>
                    <a:pt x="671" y="346"/>
                  </a:cubicBezTo>
                  <a:cubicBezTo>
                    <a:pt x="699" y="350"/>
                    <a:pt x="729" y="367"/>
                    <a:pt x="756" y="369"/>
                  </a:cubicBezTo>
                  <a:cubicBezTo>
                    <a:pt x="792" y="374"/>
                    <a:pt x="828" y="382"/>
                    <a:pt x="863" y="391"/>
                  </a:cubicBezTo>
                  <a:cubicBezTo>
                    <a:pt x="827" y="410"/>
                    <a:pt x="772" y="407"/>
                    <a:pt x="733" y="401"/>
                  </a:cubicBezTo>
                  <a:cubicBezTo>
                    <a:pt x="694" y="395"/>
                    <a:pt x="653" y="396"/>
                    <a:pt x="613" y="393"/>
                  </a:cubicBezTo>
                  <a:cubicBezTo>
                    <a:pt x="531" y="389"/>
                    <a:pt x="453" y="366"/>
                    <a:pt x="381" y="325"/>
                  </a:cubicBezTo>
                  <a:cubicBezTo>
                    <a:pt x="373" y="320"/>
                    <a:pt x="363" y="314"/>
                    <a:pt x="354" y="308"/>
                  </a:cubicBezTo>
                  <a:cubicBezTo>
                    <a:pt x="271" y="251"/>
                    <a:pt x="175" y="213"/>
                    <a:pt x="112" y="131"/>
                  </a:cubicBezTo>
                  <a:cubicBezTo>
                    <a:pt x="89" y="101"/>
                    <a:pt x="66" y="72"/>
                    <a:pt x="42" y="42"/>
                  </a:cubicBezTo>
                  <a:cubicBezTo>
                    <a:pt x="31" y="28"/>
                    <a:pt x="23" y="7"/>
                    <a:pt x="5" y="1"/>
                  </a:cubicBezTo>
                  <a:cubicBezTo>
                    <a:pt x="2" y="0"/>
                    <a:pt x="0" y="4"/>
                    <a:pt x="3" y="6"/>
                  </a:cubicBezTo>
                  <a:cubicBezTo>
                    <a:pt x="18" y="12"/>
                    <a:pt x="17" y="25"/>
                    <a:pt x="25" y="36"/>
                  </a:cubicBezTo>
                  <a:cubicBezTo>
                    <a:pt x="42" y="56"/>
                    <a:pt x="57" y="77"/>
                    <a:pt x="71" y="98"/>
                  </a:cubicBezTo>
                  <a:cubicBezTo>
                    <a:pt x="91" y="130"/>
                    <a:pt x="114" y="159"/>
                    <a:pt x="142" y="1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7"/>
            <p:cNvSpPr/>
            <p:nvPr/>
          </p:nvSpPr>
          <p:spPr>
            <a:xfrm>
              <a:off x="8479800" y="4352400"/>
              <a:ext cx="171000" cy="69840"/>
            </a:xfrm>
            <a:custGeom>
              <a:avLst/>
              <a:gdLst/>
              <a:ahLst/>
              <a:cxnLst/>
              <a:rect l="l" t="t" r="r" b="b"/>
              <a:pathLst>
                <a:path w="475" h="194" extrusionOk="0">
                  <a:moveTo>
                    <a:pt x="473" y="114"/>
                  </a:moveTo>
                  <a:cubicBezTo>
                    <a:pt x="474" y="113"/>
                    <a:pt x="474" y="112"/>
                    <a:pt x="474" y="111"/>
                  </a:cubicBezTo>
                  <a:cubicBezTo>
                    <a:pt x="474" y="110"/>
                    <a:pt x="474" y="109"/>
                    <a:pt x="473" y="108"/>
                  </a:cubicBezTo>
                  <a:cubicBezTo>
                    <a:pt x="473" y="108"/>
                    <a:pt x="472" y="107"/>
                    <a:pt x="471" y="106"/>
                  </a:cubicBezTo>
                  <a:cubicBezTo>
                    <a:pt x="470" y="105"/>
                    <a:pt x="469" y="106"/>
                    <a:pt x="468" y="106"/>
                  </a:cubicBezTo>
                  <a:lnTo>
                    <a:pt x="467" y="106"/>
                  </a:lnTo>
                  <a:cubicBezTo>
                    <a:pt x="456" y="108"/>
                    <a:pt x="435" y="115"/>
                    <a:pt x="425" y="116"/>
                  </a:cubicBezTo>
                  <a:cubicBezTo>
                    <a:pt x="425" y="116"/>
                    <a:pt x="424" y="116"/>
                    <a:pt x="423" y="116"/>
                  </a:cubicBezTo>
                  <a:cubicBezTo>
                    <a:pt x="420" y="116"/>
                    <a:pt x="417" y="116"/>
                    <a:pt x="414" y="115"/>
                  </a:cubicBezTo>
                  <a:cubicBezTo>
                    <a:pt x="414" y="114"/>
                    <a:pt x="414" y="114"/>
                    <a:pt x="414" y="114"/>
                  </a:cubicBezTo>
                  <a:cubicBezTo>
                    <a:pt x="413" y="113"/>
                    <a:pt x="413" y="113"/>
                    <a:pt x="412" y="112"/>
                  </a:cubicBezTo>
                  <a:cubicBezTo>
                    <a:pt x="411" y="111"/>
                    <a:pt x="411" y="111"/>
                    <a:pt x="410" y="111"/>
                  </a:cubicBezTo>
                  <a:cubicBezTo>
                    <a:pt x="409" y="111"/>
                    <a:pt x="408" y="112"/>
                    <a:pt x="407" y="112"/>
                  </a:cubicBezTo>
                  <a:lnTo>
                    <a:pt x="406" y="111"/>
                  </a:lnTo>
                  <a:cubicBezTo>
                    <a:pt x="402" y="109"/>
                    <a:pt x="398" y="107"/>
                    <a:pt x="394" y="106"/>
                  </a:cubicBezTo>
                  <a:cubicBezTo>
                    <a:pt x="379" y="101"/>
                    <a:pt x="365" y="94"/>
                    <a:pt x="351" y="87"/>
                  </a:cubicBezTo>
                  <a:cubicBezTo>
                    <a:pt x="341" y="81"/>
                    <a:pt x="331" y="74"/>
                    <a:pt x="322" y="66"/>
                  </a:cubicBezTo>
                  <a:cubicBezTo>
                    <a:pt x="319" y="65"/>
                    <a:pt x="316" y="63"/>
                    <a:pt x="313" y="61"/>
                  </a:cubicBezTo>
                  <a:cubicBezTo>
                    <a:pt x="298" y="52"/>
                    <a:pt x="282" y="45"/>
                    <a:pt x="266" y="40"/>
                  </a:cubicBezTo>
                  <a:cubicBezTo>
                    <a:pt x="244" y="30"/>
                    <a:pt x="222" y="19"/>
                    <a:pt x="202" y="7"/>
                  </a:cubicBezTo>
                  <a:cubicBezTo>
                    <a:pt x="198" y="5"/>
                    <a:pt x="194" y="3"/>
                    <a:pt x="190" y="1"/>
                  </a:cubicBezTo>
                  <a:cubicBezTo>
                    <a:pt x="190" y="0"/>
                    <a:pt x="190" y="0"/>
                    <a:pt x="190" y="0"/>
                  </a:cubicBezTo>
                  <a:cubicBezTo>
                    <a:pt x="189" y="0"/>
                    <a:pt x="189" y="0"/>
                    <a:pt x="188" y="0"/>
                  </a:cubicBezTo>
                  <a:lnTo>
                    <a:pt x="187" y="0"/>
                  </a:lnTo>
                  <a:cubicBezTo>
                    <a:pt x="186" y="1"/>
                    <a:pt x="186" y="1"/>
                    <a:pt x="186" y="1"/>
                  </a:cubicBezTo>
                  <a:cubicBezTo>
                    <a:pt x="185" y="2"/>
                    <a:pt x="185" y="2"/>
                    <a:pt x="185" y="3"/>
                  </a:cubicBezTo>
                  <a:cubicBezTo>
                    <a:pt x="185" y="4"/>
                    <a:pt x="185" y="4"/>
                    <a:pt x="186" y="5"/>
                  </a:cubicBezTo>
                  <a:lnTo>
                    <a:pt x="187" y="5"/>
                  </a:lnTo>
                  <a:cubicBezTo>
                    <a:pt x="241" y="47"/>
                    <a:pt x="308" y="73"/>
                    <a:pt x="362" y="115"/>
                  </a:cubicBezTo>
                  <a:cubicBezTo>
                    <a:pt x="366" y="118"/>
                    <a:pt x="370" y="121"/>
                    <a:pt x="374" y="123"/>
                  </a:cubicBezTo>
                  <a:cubicBezTo>
                    <a:pt x="382" y="127"/>
                    <a:pt x="390" y="131"/>
                    <a:pt x="398" y="133"/>
                  </a:cubicBezTo>
                  <a:cubicBezTo>
                    <a:pt x="397" y="140"/>
                    <a:pt x="395" y="147"/>
                    <a:pt x="392" y="153"/>
                  </a:cubicBezTo>
                  <a:cubicBezTo>
                    <a:pt x="379" y="189"/>
                    <a:pt x="294" y="142"/>
                    <a:pt x="283" y="137"/>
                  </a:cubicBezTo>
                  <a:cubicBezTo>
                    <a:pt x="255" y="124"/>
                    <a:pt x="224" y="117"/>
                    <a:pt x="196" y="105"/>
                  </a:cubicBezTo>
                  <a:cubicBezTo>
                    <a:pt x="133" y="79"/>
                    <a:pt x="60" y="58"/>
                    <a:pt x="2" y="22"/>
                  </a:cubicBezTo>
                  <a:cubicBezTo>
                    <a:pt x="1" y="22"/>
                    <a:pt x="0" y="23"/>
                    <a:pt x="1" y="23"/>
                  </a:cubicBezTo>
                  <a:cubicBezTo>
                    <a:pt x="78" y="79"/>
                    <a:pt x="176" y="108"/>
                    <a:pt x="263" y="145"/>
                  </a:cubicBezTo>
                  <a:cubicBezTo>
                    <a:pt x="304" y="162"/>
                    <a:pt x="346" y="193"/>
                    <a:pt x="392" y="181"/>
                  </a:cubicBezTo>
                  <a:cubicBezTo>
                    <a:pt x="409" y="176"/>
                    <a:pt x="415" y="156"/>
                    <a:pt x="416" y="137"/>
                  </a:cubicBezTo>
                  <a:cubicBezTo>
                    <a:pt x="420" y="138"/>
                    <a:pt x="424" y="139"/>
                    <a:pt x="428" y="139"/>
                  </a:cubicBezTo>
                  <a:cubicBezTo>
                    <a:pt x="437" y="139"/>
                    <a:pt x="447" y="136"/>
                    <a:pt x="455" y="131"/>
                  </a:cubicBezTo>
                  <a:cubicBezTo>
                    <a:pt x="462" y="127"/>
                    <a:pt x="468" y="121"/>
                    <a:pt x="473" y="1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7"/>
            <p:cNvSpPr/>
            <p:nvPr/>
          </p:nvSpPr>
          <p:spPr>
            <a:xfrm>
              <a:off x="8582760" y="4275720"/>
              <a:ext cx="153720" cy="119880"/>
            </a:xfrm>
            <a:custGeom>
              <a:avLst/>
              <a:gdLst/>
              <a:ahLst/>
              <a:cxnLst/>
              <a:rect l="l" t="t" r="r" b="b"/>
              <a:pathLst>
                <a:path w="427" h="333" extrusionOk="0">
                  <a:moveTo>
                    <a:pt x="159" y="262"/>
                  </a:moveTo>
                  <a:cubicBezTo>
                    <a:pt x="139" y="244"/>
                    <a:pt x="119" y="226"/>
                    <a:pt x="101" y="206"/>
                  </a:cubicBezTo>
                  <a:cubicBezTo>
                    <a:pt x="72" y="177"/>
                    <a:pt x="39" y="153"/>
                    <a:pt x="8" y="125"/>
                  </a:cubicBezTo>
                  <a:cubicBezTo>
                    <a:pt x="5" y="123"/>
                    <a:pt x="0" y="127"/>
                    <a:pt x="3" y="130"/>
                  </a:cubicBezTo>
                  <a:cubicBezTo>
                    <a:pt x="48" y="176"/>
                    <a:pt x="90" y="223"/>
                    <a:pt x="138" y="267"/>
                  </a:cubicBezTo>
                  <a:cubicBezTo>
                    <a:pt x="186" y="310"/>
                    <a:pt x="238" y="332"/>
                    <a:pt x="284" y="272"/>
                  </a:cubicBezTo>
                  <a:cubicBezTo>
                    <a:pt x="284" y="272"/>
                    <a:pt x="285" y="272"/>
                    <a:pt x="285" y="271"/>
                  </a:cubicBezTo>
                  <a:cubicBezTo>
                    <a:pt x="285" y="271"/>
                    <a:pt x="286" y="270"/>
                    <a:pt x="286" y="269"/>
                  </a:cubicBezTo>
                  <a:cubicBezTo>
                    <a:pt x="340" y="294"/>
                    <a:pt x="426" y="277"/>
                    <a:pt x="405" y="204"/>
                  </a:cubicBezTo>
                  <a:cubicBezTo>
                    <a:pt x="403" y="198"/>
                    <a:pt x="395" y="200"/>
                    <a:pt x="393" y="204"/>
                  </a:cubicBezTo>
                  <a:cubicBezTo>
                    <a:pt x="386" y="217"/>
                    <a:pt x="380" y="229"/>
                    <a:pt x="373" y="241"/>
                  </a:cubicBezTo>
                  <a:cubicBezTo>
                    <a:pt x="353" y="274"/>
                    <a:pt x="284" y="241"/>
                    <a:pt x="273" y="230"/>
                  </a:cubicBezTo>
                  <a:cubicBezTo>
                    <a:pt x="245" y="200"/>
                    <a:pt x="223" y="159"/>
                    <a:pt x="196" y="126"/>
                  </a:cubicBezTo>
                  <a:cubicBezTo>
                    <a:pt x="182" y="109"/>
                    <a:pt x="175" y="88"/>
                    <a:pt x="160" y="72"/>
                  </a:cubicBezTo>
                  <a:cubicBezTo>
                    <a:pt x="139" y="48"/>
                    <a:pt x="118" y="23"/>
                    <a:pt x="95" y="0"/>
                  </a:cubicBezTo>
                  <a:lnTo>
                    <a:pt x="94" y="0"/>
                  </a:lnTo>
                  <a:cubicBezTo>
                    <a:pt x="156" y="75"/>
                    <a:pt x="197" y="167"/>
                    <a:pt x="255" y="244"/>
                  </a:cubicBezTo>
                  <a:cubicBezTo>
                    <a:pt x="259" y="249"/>
                    <a:pt x="264" y="254"/>
                    <a:pt x="269" y="258"/>
                  </a:cubicBezTo>
                  <a:cubicBezTo>
                    <a:pt x="232" y="294"/>
                    <a:pt x="199" y="294"/>
                    <a:pt x="159" y="26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37"/>
            <p:cNvSpPr/>
            <p:nvPr/>
          </p:nvSpPr>
          <p:spPr>
            <a:xfrm>
              <a:off x="8642160" y="4249800"/>
              <a:ext cx="109080" cy="103320"/>
            </a:xfrm>
            <a:custGeom>
              <a:avLst/>
              <a:gdLst/>
              <a:ahLst/>
              <a:cxnLst/>
              <a:rect l="l" t="t" r="r" b="b"/>
              <a:pathLst>
                <a:path w="303" h="287" extrusionOk="0">
                  <a:moveTo>
                    <a:pt x="280" y="272"/>
                  </a:moveTo>
                  <a:cubicBezTo>
                    <a:pt x="302" y="262"/>
                    <a:pt x="298" y="228"/>
                    <a:pt x="288" y="213"/>
                  </a:cubicBezTo>
                  <a:cubicBezTo>
                    <a:pt x="288" y="212"/>
                    <a:pt x="287" y="211"/>
                    <a:pt x="286" y="211"/>
                  </a:cubicBezTo>
                  <a:cubicBezTo>
                    <a:pt x="285" y="210"/>
                    <a:pt x="284" y="210"/>
                    <a:pt x="283" y="210"/>
                  </a:cubicBezTo>
                  <a:cubicBezTo>
                    <a:pt x="282" y="210"/>
                    <a:pt x="281" y="210"/>
                    <a:pt x="280" y="211"/>
                  </a:cubicBezTo>
                  <a:cubicBezTo>
                    <a:pt x="279" y="211"/>
                    <a:pt x="278" y="212"/>
                    <a:pt x="278" y="213"/>
                  </a:cubicBezTo>
                  <a:cubicBezTo>
                    <a:pt x="277" y="214"/>
                    <a:pt x="276" y="215"/>
                    <a:pt x="276" y="216"/>
                  </a:cubicBezTo>
                  <a:cubicBezTo>
                    <a:pt x="274" y="219"/>
                    <a:pt x="273" y="222"/>
                    <a:pt x="272" y="226"/>
                  </a:cubicBezTo>
                  <a:cubicBezTo>
                    <a:pt x="270" y="254"/>
                    <a:pt x="235" y="245"/>
                    <a:pt x="222" y="226"/>
                  </a:cubicBezTo>
                  <a:cubicBezTo>
                    <a:pt x="202" y="197"/>
                    <a:pt x="181" y="167"/>
                    <a:pt x="157" y="140"/>
                  </a:cubicBezTo>
                  <a:cubicBezTo>
                    <a:pt x="131" y="111"/>
                    <a:pt x="103" y="81"/>
                    <a:pt x="77" y="53"/>
                  </a:cubicBezTo>
                  <a:cubicBezTo>
                    <a:pt x="58" y="33"/>
                    <a:pt x="32" y="22"/>
                    <a:pt x="11" y="5"/>
                  </a:cubicBezTo>
                  <a:cubicBezTo>
                    <a:pt x="6" y="0"/>
                    <a:pt x="0" y="8"/>
                    <a:pt x="5" y="12"/>
                  </a:cubicBezTo>
                  <a:cubicBezTo>
                    <a:pt x="36" y="45"/>
                    <a:pt x="71" y="71"/>
                    <a:pt x="100" y="106"/>
                  </a:cubicBezTo>
                  <a:cubicBezTo>
                    <a:pt x="136" y="148"/>
                    <a:pt x="170" y="192"/>
                    <a:pt x="202" y="238"/>
                  </a:cubicBezTo>
                  <a:cubicBezTo>
                    <a:pt x="220" y="266"/>
                    <a:pt x="247" y="286"/>
                    <a:pt x="280" y="2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37"/>
            <p:cNvSpPr/>
            <p:nvPr/>
          </p:nvSpPr>
          <p:spPr>
            <a:xfrm>
              <a:off x="8641080" y="4179240"/>
              <a:ext cx="131400" cy="142920"/>
            </a:xfrm>
            <a:custGeom>
              <a:avLst/>
              <a:gdLst/>
              <a:ahLst/>
              <a:cxnLst/>
              <a:rect l="l" t="t" r="r" b="b"/>
              <a:pathLst>
                <a:path w="365" h="397" extrusionOk="0">
                  <a:moveTo>
                    <a:pt x="275" y="355"/>
                  </a:moveTo>
                  <a:cubicBezTo>
                    <a:pt x="270" y="349"/>
                    <a:pt x="264" y="342"/>
                    <a:pt x="261" y="335"/>
                  </a:cubicBezTo>
                  <a:cubicBezTo>
                    <a:pt x="257" y="328"/>
                    <a:pt x="254" y="322"/>
                    <a:pt x="252" y="315"/>
                  </a:cubicBezTo>
                  <a:cubicBezTo>
                    <a:pt x="225" y="277"/>
                    <a:pt x="196" y="241"/>
                    <a:pt x="166" y="206"/>
                  </a:cubicBezTo>
                  <a:cubicBezTo>
                    <a:pt x="145" y="180"/>
                    <a:pt x="122" y="156"/>
                    <a:pt x="101" y="130"/>
                  </a:cubicBezTo>
                  <a:cubicBezTo>
                    <a:pt x="80" y="105"/>
                    <a:pt x="30" y="92"/>
                    <a:pt x="10" y="64"/>
                  </a:cubicBezTo>
                  <a:cubicBezTo>
                    <a:pt x="7" y="59"/>
                    <a:pt x="0" y="64"/>
                    <a:pt x="3" y="69"/>
                  </a:cubicBezTo>
                  <a:cubicBezTo>
                    <a:pt x="13" y="84"/>
                    <a:pt x="28" y="88"/>
                    <a:pt x="43" y="102"/>
                  </a:cubicBezTo>
                  <a:cubicBezTo>
                    <a:pt x="66" y="123"/>
                    <a:pt x="87" y="142"/>
                    <a:pt x="108" y="165"/>
                  </a:cubicBezTo>
                  <a:cubicBezTo>
                    <a:pt x="153" y="212"/>
                    <a:pt x="186" y="270"/>
                    <a:pt x="228" y="319"/>
                  </a:cubicBezTo>
                  <a:cubicBezTo>
                    <a:pt x="252" y="347"/>
                    <a:pt x="256" y="396"/>
                    <a:pt x="304" y="394"/>
                  </a:cubicBezTo>
                  <a:cubicBezTo>
                    <a:pt x="318" y="394"/>
                    <a:pt x="331" y="391"/>
                    <a:pt x="344" y="386"/>
                  </a:cubicBezTo>
                  <a:cubicBezTo>
                    <a:pt x="346" y="387"/>
                    <a:pt x="348" y="388"/>
                    <a:pt x="351" y="388"/>
                  </a:cubicBezTo>
                  <a:cubicBezTo>
                    <a:pt x="353" y="388"/>
                    <a:pt x="355" y="387"/>
                    <a:pt x="357" y="386"/>
                  </a:cubicBezTo>
                  <a:cubicBezTo>
                    <a:pt x="359" y="385"/>
                    <a:pt x="361" y="383"/>
                    <a:pt x="362" y="381"/>
                  </a:cubicBezTo>
                  <a:cubicBezTo>
                    <a:pt x="363" y="379"/>
                    <a:pt x="364" y="377"/>
                    <a:pt x="364" y="375"/>
                  </a:cubicBezTo>
                  <a:cubicBezTo>
                    <a:pt x="364" y="374"/>
                    <a:pt x="363" y="374"/>
                    <a:pt x="363" y="373"/>
                  </a:cubicBezTo>
                  <a:cubicBezTo>
                    <a:pt x="346" y="227"/>
                    <a:pt x="244" y="96"/>
                    <a:pt x="134" y="4"/>
                  </a:cubicBezTo>
                  <a:cubicBezTo>
                    <a:pt x="129" y="0"/>
                    <a:pt x="123" y="6"/>
                    <a:pt x="127" y="11"/>
                  </a:cubicBezTo>
                  <a:cubicBezTo>
                    <a:pt x="220" y="101"/>
                    <a:pt x="315" y="226"/>
                    <a:pt x="337" y="358"/>
                  </a:cubicBezTo>
                  <a:cubicBezTo>
                    <a:pt x="335" y="360"/>
                    <a:pt x="332" y="363"/>
                    <a:pt x="329" y="364"/>
                  </a:cubicBezTo>
                  <a:cubicBezTo>
                    <a:pt x="322" y="368"/>
                    <a:pt x="314" y="369"/>
                    <a:pt x="307" y="369"/>
                  </a:cubicBezTo>
                  <a:cubicBezTo>
                    <a:pt x="299" y="369"/>
                    <a:pt x="291" y="368"/>
                    <a:pt x="286" y="364"/>
                  </a:cubicBezTo>
                  <a:cubicBezTo>
                    <a:pt x="281" y="362"/>
                    <a:pt x="278" y="359"/>
                    <a:pt x="275" y="3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7"/>
            <p:cNvSpPr/>
            <p:nvPr/>
          </p:nvSpPr>
          <p:spPr>
            <a:xfrm>
              <a:off x="8276400" y="4216680"/>
              <a:ext cx="139680" cy="79560"/>
            </a:xfrm>
            <a:custGeom>
              <a:avLst/>
              <a:gdLst/>
              <a:ahLst/>
              <a:cxnLst/>
              <a:rect l="l" t="t" r="r" b="b"/>
              <a:pathLst>
                <a:path w="388" h="221" extrusionOk="0">
                  <a:moveTo>
                    <a:pt x="380" y="84"/>
                  </a:moveTo>
                  <a:cubicBezTo>
                    <a:pt x="379" y="84"/>
                    <a:pt x="379" y="84"/>
                    <a:pt x="379" y="84"/>
                  </a:cubicBezTo>
                  <a:cubicBezTo>
                    <a:pt x="379" y="83"/>
                    <a:pt x="378" y="82"/>
                    <a:pt x="377" y="82"/>
                  </a:cubicBezTo>
                  <a:cubicBezTo>
                    <a:pt x="376" y="81"/>
                    <a:pt x="376" y="81"/>
                    <a:pt x="375" y="81"/>
                  </a:cubicBezTo>
                  <a:cubicBezTo>
                    <a:pt x="374" y="81"/>
                    <a:pt x="373" y="81"/>
                    <a:pt x="372" y="82"/>
                  </a:cubicBezTo>
                  <a:cubicBezTo>
                    <a:pt x="372" y="82"/>
                    <a:pt x="371" y="82"/>
                    <a:pt x="371" y="83"/>
                  </a:cubicBezTo>
                  <a:cubicBezTo>
                    <a:pt x="355" y="102"/>
                    <a:pt x="338" y="118"/>
                    <a:pt x="347" y="144"/>
                  </a:cubicBezTo>
                  <a:cubicBezTo>
                    <a:pt x="346" y="144"/>
                    <a:pt x="345" y="144"/>
                    <a:pt x="344" y="144"/>
                  </a:cubicBezTo>
                  <a:cubicBezTo>
                    <a:pt x="338" y="144"/>
                    <a:pt x="333" y="144"/>
                    <a:pt x="328" y="143"/>
                  </a:cubicBezTo>
                  <a:cubicBezTo>
                    <a:pt x="314" y="141"/>
                    <a:pt x="301" y="136"/>
                    <a:pt x="288" y="130"/>
                  </a:cubicBezTo>
                  <a:cubicBezTo>
                    <a:pt x="287" y="130"/>
                    <a:pt x="286" y="129"/>
                    <a:pt x="285" y="128"/>
                  </a:cubicBezTo>
                  <a:cubicBezTo>
                    <a:pt x="274" y="122"/>
                    <a:pt x="263" y="117"/>
                    <a:pt x="251" y="114"/>
                  </a:cubicBezTo>
                  <a:lnTo>
                    <a:pt x="251" y="113"/>
                  </a:lnTo>
                  <a:cubicBezTo>
                    <a:pt x="251" y="75"/>
                    <a:pt x="241" y="38"/>
                    <a:pt x="222" y="5"/>
                  </a:cubicBezTo>
                  <a:cubicBezTo>
                    <a:pt x="219" y="0"/>
                    <a:pt x="213" y="3"/>
                    <a:pt x="213" y="8"/>
                  </a:cubicBezTo>
                  <a:cubicBezTo>
                    <a:pt x="213" y="22"/>
                    <a:pt x="216" y="37"/>
                    <a:pt x="223" y="50"/>
                  </a:cubicBezTo>
                  <a:cubicBezTo>
                    <a:pt x="230" y="70"/>
                    <a:pt x="234" y="91"/>
                    <a:pt x="234" y="112"/>
                  </a:cubicBezTo>
                  <a:cubicBezTo>
                    <a:pt x="234" y="119"/>
                    <a:pt x="234" y="125"/>
                    <a:pt x="233" y="132"/>
                  </a:cubicBezTo>
                  <a:cubicBezTo>
                    <a:pt x="231" y="144"/>
                    <a:pt x="228" y="156"/>
                    <a:pt x="223" y="167"/>
                  </a:cubicBezTo>
                  <a:cubicBezTo>
                    <a:pt x="215" y="186"/>
                    <a:pt x="185" y="154"/>
                    <a:pt x="184" y="153"/>
                  </a:cubicBezTo>
                  <a:cubicBezTo>
                    <a:pt x="179" y="148"/>
                    <a:pt x="174" y="144"/>
                    <a:pt x="169" y="141"/>
                  </a:cubicBezTo>
                  <a:cubicBezTo>
                    <a:pt x="166" y="139"/>
                    <a:pt x="164" y="139"/>
                    <a:pt x="162" y="138"/>
                  </a:cubicBezTo>
                  <a:cubicBezTo>
                    <a:pt x="159" y="118"/>
                    <a:pt x="152" y="99"/>
                    <a:pt x="142" y="82"/>
                  </a:cubicBezTo>
                  <a:cubicBezTo>
                    <a:pt x="140" y="79"/>
                    <a:pt x="138" y="75"/>
                    <a:pt x="136" y="72"/>
                  </a:cubicBezTo>
                  <a:cubicBezTo>
                    <a:pt x="133" y="69"/>
                    <a:pt x="126" y="72"/>
                    <a:pt x="128" y="77"/>
                  </a:cubicBezTo>
                  <a:cubicBezTo>
                    <a:pt x="130" y="87"/>
                    <a:pt x="126" y="99"/>
                    <a:pt x="129" y="108"/>
                  </a:cubicBezTo>
                  <a:cubicBezTo>
                    <a:pt x="135" y="121"/>
                    <a:pt x="139" y="135"/>
                    <a:pt x="141" y="149"/>
                  </a:cubicBezTo>
                  <a:cubicBezTo>
                    <a:pt x="142" y="160"/>
                    <a:pt x="142" y="170"/>
                    <a:pt x="142" y="180"/>
                  </a:cubicBezTo>
                  <a:cubicBezTo>
                    <a:pt x="142" y="183"/>
                    <a:pt x="142" y="186"/>
                    <a:pt x="142" y="190"/>
                  </a:cubicBezTo>
                  <a:cubicBezTo>
                    <a:pt x="142" y="203"/>
                    <a:pt x="118" y="186"/>
                    <a:pt x="113" y="183"/>
                  </a:cubicBezTo>
                  <a:cubicBezTo>
                    <a:pt x="64" y="156"/>
                    <a:pt x="39" y="115"/>
                    <a:pt x="10" y="69"/>
                  </a:cubicBezTo>
                  <a:cubicBezTo>
                    <a:pt x="10" y="68"/>
                    <a:pt x="10" y="67"/>
                    <a:pt x="9" y="67"/>
                  </a:cubicBezTo>
                  <a:cubicBezTo>
                    <a:pt x="8" y="66"/>
                    <a:pt x="7" y="67"/>
                    <a:pt x="6" y="67"/>
                  </a:cubicBezTo>
                  <a:cubicBezTo>
                    <a:pt x="5" y="67"/>
                    <a:pt x="4" y="66"/>
                    <a:pt x="3" y="67"/>
                  </a:cubicBezTo>
                  <a:cubicBezTo>
                    <a:pt x="2" y="67"/>
                    <a:pt x="1" y="69"/>
                    <a:pt x="1" y="69"/>
                  </a:cubicBezTo>
                  <a:cubicBezTo>
                    <a:pt x="0" y="70"/>
                    <a:pt x="0" y="71"/>
                    <a:pt x="0" y="72"/>
                  </a:cubicBezTo>
                  <a:cubicBezTo>
                    <a:pt x="0" y="73"/>
                    <a:pt x="0" y="73"/>
                    <a:pt x="0" y="74"/>
                  </a:cubicBezTo>
                  <a:cubicBezTo>
                    <a:pt x="6" y="88"/>
                    <a:pt x="12" y="101"/>
                    <a:pt x="20" y="115"/>
                  </a:cubicBezTo>
                  <a:cubicBezTo>
                    <a:pt x="32" y="136"/>
                    <a:pt x="48" y="157"/>
                    <a:pt x="65" y="175"/>
                  </a:cubicBezTo>
                  <a:cubicBezTo>
                    <a:pt x="75" y="184"/>
                    <a:pt x="86" y="193"/>
                    <a:pt x="98" y="200"/>
                  </a:cubicBezTo>
                  <a:cubicBezTo>
                    <a:pt x="112" y="208"/>
                    <a:pt x="128" y="214"/>
                    <a:pt x="144" y="217"/>
                  </a:cubicBezTo>
                  <a:cubicBezTo>
                    <a:pt x="165" y="220"/>
                    <a:pt x="168" y="187"/>
                    <a:pt x="162" y="152"/>
                  </a:cubicBezTo>
                  <a:cubicBezTo>
                    <a:pt x="184" y="171"/>
                    <a:pt x="218" y="214"/>
                    <a:pt x="234" y="178"/>
                  </a:cubicBezTo>
                  <a:cubicBezTo>
                    <a:pt x="241" y="162"/>
                    <a:pt x="245" y="146"/>
                    <a:pt x="247" y="130"/>
                  </a:cubicBezTo>
                  <a:cubicBezTo>
                    <a:pt x="280" y="146"/>
                    <a:pt x="328" y="183"/>
                    <a:pt x="363" y="160"/>
                  </a:cubicBezTo>
                  <a:cubicBezTo>
                    <a:pt x="372" y="155"/>
                    <a:pt x="366" y="141"/>
                    <a:pt x="363" y="134"/>
                  </a:cubicBezTo>
                  <a:cubicBezTo>
                    <a:pt x="360" y="115"/>
                    <a:pt x="387" y="104"/>
                    <a:pt x="380"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7"/>
            <p:cNvSpPr/>
            <p:nvPr/>
          </p:nvSpPr>
          <p:spPr>
            <a:xfrm>
              <a:off x="8395920" y="4132080"/>
              <a:ext cx="251640" cy="127080"/>
            </a:xfrm>
            <a:custGeom>
              <a:avLst/>
              <a:gdLst/>
              <a:ahLst/>
              <a:cxnLst/>
              <a:rect l="l" t="t" r="r" b="b"/>
              <a:pathLst>
                <a:path w="699" h="353" extrusionOk="0">
                  <a:moveTo>
                    <a:pt x="665" y="4"/>
                  </a:moveTo>
                  <a:cubicBezTo>
                    <a:pt x="661" y="27"/>
                    <a:pt x="659" y="51"/>
                    <a:pt x="658" y="75"/>
                  </a:cubicBezTo>
                  <a:cubicBezTo>
                    <a:pt x="658" y="81"/>
                    <a:pt x="656" y="109"/>
                    <a:pt x="647" y="110"/>
                  </a:cubicBezTo>
                  <a:cubicBezTo>
                    <a:pt x="639" y="109"/>
                    <a:pt x="631" y="106"/>
                    <a:pt x="624" y="102"/>
                  </a:cubicBezTo>
                  <a:cubicBezTo>
                    <a:pt x="615" y="97"/>
                    <a:pt x="607" y="89"/>
                    <a:pt x="601" y="79"/>
                  </a:cubicBezTo>
                  <a:cubicBezTo>
                    <a:pt x="600" y="78"/>
                    <a:pt x="600" y="77"/>
                    <a:pt x="599" y="75"/>
                  </a:cubicBezTo>
                  <a:cubicBezTo>
                    <a:pt x="599" y="74"/>
                    <a:pt x="599" y="73"/>
                    <a:pt x="598" y="72"/>
                  </a:cubicBezTo>
                  <a:cubicBezTo>
                    <a:pt x="598" y="71"/>
                    <a:pt x="597" y="71"/>
                    <a:pt x="596" y="70"/>
                  </a:cubicBezTo>
                  <a:cubicBezTo>
                    <a:pt x="595" y="69"/>
                    <a:pt x="594" y="69"/>
                    <a:pt x="593" y="69"/>
                  </a:cubicBezTo>
                  <a:cubicBezTo>
                    <a:pt x="592" y="69"/>
                    <a:pt x="591" y="69"/>
                    <a:pt x="590" y="70"/>
                  </a:cubicBezTo>
                  <a:cubicBezTo>
                    <a:pt x="589" y="71"/>
                    <a:pt x="588" y="71"/>
                    <a:pt x="588" y="72"/>
                  </a:cubicBezTo>
                  <a:cubicBezTo>
                    <a:pt x="587" y="73"/>
                    <a:pt x="587" y="74"/>
                    <a:pt x="587" y="75"/>
                  </a:cubicBezTo>
                  <a:cubicBezTo>
                    <a:pt x="586" y="77"/>
                    <a:pt x="586" y="80"/>
                    <a:pt x="586" y="82"/>
                  </a:cubicBezTo>
                  <a:cubicBezTo>
                    <a:pt x="586" y="84"/>
                    <a:pt x="586" y="86"/>
                    <a:pt x="587" y="89"/>
                  </a:cubicBezTo>
                  <a:cubicBezTo>
                    <a:pt x="589" y="114"/>
                    <a:pt x="593" y="169"/>
                    <a:pt x="567" y="159"/>
                  </a:cubicBezTo>
                  <a:cubicBezTo>
                    <a:pt x="545" y="152"/>
                    <a:pt x="524" y="143"/>
                    <a:pt x="505" y="131"/>
                  </a:cubicBezTo>
                  <a:cubicBezTo>
                    <a:pt x="504" y="131"/>
                    <a:pt x="504" y="131"/>
                    <a:pt x="503" y="130"/>
                  </a:cubicBezTo>
                  <a:cubicBezTo>
                    <a:pt x="502" y="127"/>
                    <a:pt x="502" y="123"/>
                    <a:pt x="502" y="119"/>
                  </a:cubicBezTo>
                  <a:cubicBezTo>
                    <a:pt x="502" y="115"/>
                    <a:pt x="496" y="115"/>
                    <a:pt x="496" y="119"/>
                  </a:cubicBezTo>
                  <a:cubicBezTo>
                    <a:pt x="495" y="123"/>
                    <a:pt x="496" y="123"/>
                    <a:pt x="496" y="125"/>
                  </a:cubicBezTo>
                  <a:cubicBezTo>
                    <a:pt x="487" y="119"/>
                    <a:pt x="480" y="111"/>
                    <a:pt x="474" y="102"/>
                  </a:cubicBezTo>
                  <a:cubicBezTo>
                    <a:pt x="474" y="101"/>
                    <a:pt x="473" y="101"/>
                    <a:pt x="473" y="101"/>
                  </a:cubicBezTo>
                  <a:cubicBezTo>
                    <a:pt x="472" y="100"/>
                    <a:pt x="471" y="100"/>
                    <a:pt x="470" y="100"/>
                  </a:cubicBezTo>
                  <a:cubicBezTo>
                    <a:pt x="469" y="100"/>
                    <a:pt x="468" y="100"/>
                    <a:pt x="467" y="101"/>
                  </a:cubicBezTo>
                  <a:cubicBezTo>
                    <a:pt x="466" y="102"/>
                    <a:pt x="466" y="102"/>
                    <a:pt x="465" y="103"/>
                  </a:cubicBezTo>
                  <a:cubicBezTo>
                    <a:pt x="465" y="103"/>
                    <a:pt x="464" y="104"/>
                    <a:pt x="464" y="105"/>
                  </a:cubicBezTo>
                  <a:cubicBezTo>
                    <a:pt x="464" y="106"/>
                    <a:pt x="464" y="106"/>
                    <a:pt x="465" y="107"/>
                  </a:cubicBezTo>
                  <a:cubicBezTo>
                    <a:pt x="466" y="110"/>
                    <a:pt x="467" y="113"/>
                    <a:pt x="469" y="116"/>
                  </a:cubicBezTo>
                  <a:cubicBezTo>
                    <a:pt x="476" y="128"/>
                    <a:pt x="485" y="138"/>
                    <a:pt x="496" y="146"/>
                  </a:cubicBezTo>
                  <a:cubicBezTo>
                    <a:pt x="496" y="156"/>
                    <a:pt x="497" y="166"/>
                    <a:pt x="498" y="176"/>
                  </a:cubicBezTo>
                  <a:cubicBezTo>
                    <a:pt x="498" y="191"/>
                    <a:pt x="498" y="205"/>
                    <a:pt x="497" y="219"/>
                  </a:cubicBezTo>
                  <a:cubicBezTo>
                    <a:pt x="496" y="219"/>
                    <a:pt x="496" y="219"/>
                    <a:pt x="495" y="220"/>
                  </a:cubicBezTo>
                  <a:cubicBezTo>
                    <a:pt x="491" y="229"/>
                    <a:pt x="456" y="230"/>
                    <a:pt x="448" y="230"/>
                  </a:cubicBezTo>
                  <a:cubicBezTo>
                    <a:pt x="419" y="227"/>
                    <a:pt x="391" y="219"/>
                    <a:pt x="365" y="206"/>
                  </a:cubicBezTo>
                  <a:cubicBezTo>
                    <a:pt x="329" y="190"/>
                    <a:pt x="295" y="141"/>
                    <a:pt x="271" y="111"/>
                  </a:cubicBezTo>
                  <a:cubicBezTo>
                    <a:pt x="271" y="111"/>
                    <a:pt x="271" y="112"/>
                    <a:pt x="270" y="111"/>
                  </a:cubicBezTo>
                  <a:cubicBezTo>
                    <a:pt x="269" y="110"/>
                    <a:pt x="269" y="110"/>
                    <a:pt x="268" y="110"/>
                  </a:cubicBezTo>
                  <a:cubicBezTo>
                    <a:pt x="268" y="110"/>
                    <a:pt x="267" y="110"/>
                    <a:pt x="266" y="111"/>
                  </a:cubicBezTo>
                  <a:lnTo>
                    <a:pt x="265" y="112"/>
                  </a:lnTo>
                  <a:cubicBezTo>
                    <a:pt x="265" y="113"/>
                    <a:pt x="264" y="113"/>
                    <a:pt x="264" y="114"/>
                  </a:cubicBezTo>
                  <a:cubicBezTo>
                    <a:pt x="264" y="115"/>
                    <a:pt x="265" y="115"/>
                    <a:pt x="265" y="116"/>
                  </a:cubicBezTo>
                  <a:cubicBezTo>
                    <a:pt x="280" y="139"/>
                    <a:pt x="298" y="161"/>
                    <a:pt x="318" y="181"/>
                  </a:cubicBezTo>
                  <a:cubicBezTo>
                    <a:pt x="307" y="210"/>
                    <a:pt x="316" y="245"/>
                    <a:pt x="318" y="275"/>
                  </a:cubicBezTo>
                  <a:cubicBezTo>
                    <a:pt x="319" y="290"/>
                    <a:pt x="322" y="312"/>
                    <a:pt x="301" y="311"/>
                  </a:cubicBezTo>
                  <a:cubicBezTo>
                    <a:pt x="288" y="310"/>
                    <a:pt x="276" y="306"/>
                    <a:pt x="265" y="299"/>
                  </a:cubicBezTo>
                  <a:cubicBezTo>
                    <a:pt x="259" y="296"/>
                    <a:pt x="253" y="292"/>
                    <a:pt x="248" y="287"/>
                  </a:cubicBezTo>
                  <a:cubicBezTo>
                    <a:pt x="248" y="286"/>
                    <a:pt x="247" y="286"/>
                    <a:pt x="246" y="285"/>
                  </a:cubicBezTo>
                  <a:cubicBezTo>
                    <a:pt x="245" y="285"/>
                    <a:pt x="245" y="284"/>
                    <a:pt x="244" y="284"/>
                  </a:cubicBezTo>
                  <a:cubicBezTo>
                    <a:pt x="243" y="284"/>
                    <a:pt x="243" y="284"/>
                    <a:pt x="242" y="285"/>
                  </a:cubicBezTo>
                  <a:cubicBezTo>
                    <a:pt x="241" y="276"/>
                    <a:pt x="240" y="268"/>
                    <a:pt x="238" y="259"/>
                  </a:cubicBezTo>
                  <a:lnTo>
                    <a:pt x="237" y="259"/>
                  </a:lnTo>
                  <a:cubicBezTo>
                    <a:pt x="237" y="258"/>
                    <a:pt x="236" y="257"/>
                    <a:pt x="236" y="257"/>
                  </a:cubicBezTo>
                  <a:cubicBezTo>
                    <a:pt x="235" y="256"/>
                    <a:pt x="234" y="256"/>
                    <a:pt x="233" y="256"/>
                  </a:cubicBezTo>
                  <a:cubicBezTo>
                    <a:pt x="232" y="256"/>
                    <a:pt x="232" y="256"/>
                    <a:pt x="231" y="257"/>
                  </a:cubicBezTo>
                  <a:cubicBezTo>
                    <a:pt x="230" y="258"/>
                    <a:pt x="229" y="258"/>
                    <a:pt x="229" y="259"/>
                  </a:cubicBezTo>
                  <a:lnTo>
                    <a:pt x="228" y="259"/>
                  </a:lnTo>
                  <a:cubicBezTo>
                    <a:pt x="225" y="274"/>
                    <a:pt x="224" y="290"/>
                    <a:pt x="224" y="305"/>
                  </a:cubicBezTo>
                  <a:cubicBezTo>
                    <a:pt x="224" y="313"/>
                    <a:pt x="224" y="321"/>
                    <a:pt x="225" y="329"/>
                  </a:cubicBezTo>
                  <a:cubicBezTo>
                    <a:pt x="225" y="332"/>
                    <a:pt x="186" y="329"/>
                    <a:pt x="183" y="329"/>
                  </a:cubicBezTo>
                  <a:cubicBezTo>
                    <a:pt x="161" y="329"/>
                    <a:pt x="141" y="323"/>
                    <a:pt x="122" y="313"/>
                  </a:cubicBezTo>
                  <a:cubicBezTo>
                    <a:pt x="120" y="311"/>
                    <a:pt x="118" y="310"/>
                    <a:pt x="117" y="309"/>
                  </a:cubicBezTo>
                  <a:cubicBezTo>
                    <a:pt x="96" y="294"/>
                    <a:pt x="78" y="275"/>
                    <a:pt x="65" y="253"/>
                  </a:cubicBezTo>
                  <a:cubicBezTo>
                    <a:pt x="65" y="252"/>
                    <a:pt x="64" y="251"/>
                    <a:pt x="64" y="250"/>
                  </a:cubicBezTo>
                  <a:cubicBezTo>
                    <a:pt x="47" y="228"/>
                    <a:pt x="32" y="205"/>
                    <a:pt x="18" y="181"/>
                  </a:cubicBezTo>
                  <a:cubicBezTo>
                    <a:pt x="13" y="173"/>
                    <a:pt x="9" y="165"/>
                    <a:pt x="5" y="157"/>
                  </a:cubicBezTo>
                  <a:lnTo>
                    <a:pt x="4" y="157"/>
                  </a:lnTo>
                  <a:lnTo>
                    <a:pt x="4" y="156"/>
                  </a:lnTo>
                  <a:cubicBezTo>
                    <a:pt x="3" y="156"/>
                    <a:pt x="3" y="156"/>
                    <a:pt x="2" y="156"/>
                  </a:cubicBezTo>
                  <a:lnTo>
                    <a:pt x="1" y="156"/>
                  </a:lnTo>
                  <a:lnTo>
                    <a:pt x="0" y="157"/>
                  </a:lnTo>
                  <a:lnTo>
                    <a:pt x="0" y="158"/>
                  </a:lnTo>
                  <a:cubicBezTo>
                    <a:pt x="0" y="159"/>
                    <a:pt x="0" y="159"/>
                    <a:pt x="0" y="159"/>
                  </a:cubicBezTo>
                  <a:cubicBezTo>
                    <a:pt x="9" y="185"/>
                    <a:pt x="20" y="209"/>
                    <a:pt x="34" y="233"/>
                  </a:cubicBezTo>
                  <a:cubicBezTo>
                    <a:pt x="48" y="258"/>
                    <a:pt x="65" y="281"/>
                    <a:pt x="84" y="303"/>
                  </a:cubicBezTo>
                  <a:cubicBezTo>
                    <a:pt x="126" y="350"/>
                    <a:pt x="177" y="339"/>
                    <a:pt x="232" y="351"/>
                  </a:cubicBezTo>
                  <a:cubicBezTo>
                    <a:pt x="237" y="352"/>
                    <a:pt x="241" y="347"/>
                    <a:pt x="241" y="343"/>
                  </a:cubicBezTo>
                  <a:cubicBezTo>
                    <a:pt x="243" y="332"/>
                    <a:pt x="244" y="321"/>
                    <a:pt x="244" y="311"/>
                  </a:cubicBezTo>
                  <a:cubicBezTo>
                    <a:pt x="244" y="309"/>
                    <a:pt x="244" y="308"/>
                    <a:pt x="244" y="306"/>
                  </a:cubicBezTo>
                  <a:cubicBezTo>
                    <a:pt x="249" y="312"/>
                    <a:pt x="256" y="317"/>
                    <a:pt x="263" y="321"/>
                  </a:cubicBezTo>
                  <a:cubicBezTo>
                    <a:pt x="275" y="328"/>
                    <a:pt x="288" y="332"/>
                    <a:pt x="302" y="332"/>
                  </a:cubicBezTo>
                  <a:cubicBezTo>
                    <a:pt x="311" y="332"/>
                    <a:pt x="319" y="331"/>
                    <a:pt x="328" y="328"/>
                  </a:cubicBezTo>
                  <a:cubicBezTo>
                    <a:pt x="342" y="320"/>
                    <a:pt x="340" y="295"/>
                    <a:pt x="339" y="282"/>
                  </a:cubicBezTo>
                  <a:cubicBezTo>
                    <a:pt x="339" y="280"/>
                    <a:pt x="339" y="278"/>
                    <a:pt x="339" y="276"/>
                  </a:cubicBezTo>
                  <a:cubicBezTo>
                    <a:pt x="339" y="249"/>
                    <a:pt x="336" y="222"/>
                    <a:pt x="331" y="195"/>
                  </a:cubicBezTo>
                  <a:cubicBezTo>
                    <a:pt x="377" y="237"/>
                    <a:pt x="436" y="262"/>
                    <a:pt x="497" y="231"/>
                  </a:cubicBezTo>
                  <a:cubicBezTo>
                    <a:pt x="498" y="232"/>
                    <a:pt x="498" y="232"/>
                    <a:pt x="499" y="233"/>
                  </a:cubicBezTo>
                  <a:cubicBezTo>
                    <a:pt x="500" y="233"/>
                    <a:pt x="502" y="234"/>
                    <a:pt x="503" y="234"/>
                  </a:cubicBezTo>
                  <a:cubicBezTo>
                    <a:pt x="504" y="234"/>
                    <a:pt x="506" y="234"/>
                    <a:pt x="507" y="233"/>
                  </a:cubicBezTo>
                  <a:cubicBezTo>
                    <a:pt x="508" y="232"/>
                    <a:pt x="509" y="231"/>
                    <a:pt x="510" y="230"/>
                  </a:cubicBezTo>
                  <a:cubicBezTo>
                    <a:pt x="510" y="229"/>
                    <a:pt x="511" y="228"/>
                    <a:pt x="511" y="227"/>
                  </a:cubicBezTo>
                  <a:cubicBezTo>
                    <a:pt x="511" y="210"/>
                    <a:pt x="512" y="193"/>
                    <a:pt x="512" y="176"/>
                  </a:cubicBezTo>
                  <a:cubicBezTo>
                    <a:pt x="512" y="170"/>
                    <a:pt x="511" y="163"/>
                    <a:pt x="509" y="157"/>
                  </a:cubicBezTo>
                  <a:cubicBezTo>
                    <a:pt x="511" y="158"/>
                    <a:pt x="513" y="159"/>
                    <a:pt x="514" y="160"/>
                  </a:cubicBezTo>
                  <a:cubicBezTo>
                    <a:pt x="534" y="171"/>
                    <a:pt x="555" y="179"/>
                    <a:pt x="577" y="183"/>
                  </a:cubicBezTo>
                  <a:cubicBezTo>
                    <a:pt x="609" y="188"/>
                    <a:pt x="608" y="147"/>
                    <a:pt x="603" y="113"/>
                  </a:cubicBezTo>
                  <a:cubicBezTo>
                    <a:pt x="607" y="116"/>
                    <a:pt x="610" y="118"/>
                    <a:pt x="614" y="120"/>
                  </a:cubicBezTo>
                  <a:cubicBezTo>
                    <a:pt x="625" y="127"/>
                    <a:pt x="638" y="131"/>
                    <a:pt x="651" y="131"/>
                  </a:cubicBezTo>
                  <a:cubicBezTo>
                    <a:pt x="698" y="131"/>
                    <a:pt x="684" y="30"/>
                    <a:pt x="678" y="5"/>
                  </a:cubicBezTo>
                  <a:cubicBezTo>
                    <a:pt x="677" y="4"/>
                    <a:pt x="677" y="4"/>
                    <a:pt x="677" y="4"/>
                  </a:cubicBezTo>
                  <a:cubicBezTo>
                    <a:pt x="677" y="3"/>
                    <a:pt x="677" y="2"/>
                    <a:pt x="675" y="1"/>
                  </a:cubicBezTo>
                  <a:cubicBezTo>
                    <a:pt x="673" y="0"/>
                    <a:pt x="672" y="0"/>
                    <a:pt x="671" y="0"/>
                  </a:cubicBezTo>
                  <a:cubicBezTo>
                    <a:pt x="670" y="0"/>
                    <a:pt x="668" y="1"/>
                    <a:pt x="667" y="1"/>
                  </a:cubicBezTo>
                  <a:cubicBezTo>
                    <a:pt x="666" y="2"/>
                    <a:pt x="665" y="3"/>
                    <a:pt x="665"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7"/>
            <p:cNvSpPr/>
            <p:nvPr/>
          </p:nvSpPr>
          <p:spPr>
            <a:xfrm>
              <a:off x="8476920" y="4464360"/>
              <a:ext cx="140400" cy="147600"/>
            </a:xfrm>
            <a:custGeom>
              <a:avLst/>
              <a:gdLst/>
              <a:ahLst/>
              <a:cxnLst/>
              <a:rect l="l" t="t" r="r" b="b"/>
              <a:pathLst>
                <a:path w="390" h="410" extrusionOk="0">
                  <a:moveTo>
                    <a:pt x="349" y="145"/>
                  </a:moveTo>
                  <a:cubicBezTo>
                    <a:pt x="385" y="143"/>
                    <a:pt x="389" y="64"/>
                    <a:pt x="384" y="41"/>
                  </a:cubicBezTo>
                  <a:cubicBezTo>
                    <a:pt x="384" y="40"/>
                    <a:pt x="383" y="39"/>
                    <a:pt x="383" y="38"/>
                  </a:cubicBezTo>
                  <a:cubicBezTo>
                    <a:pt x="382" y="37"/>
                    <a:pt x="382" y="37"/>
                    <a:pt x="381" y="36"/>
                  </a:cubicBezTo>
                  <a:cubicBezTo>
                    <a:pt x="380" y="35"/>
                    <a:pt x="379" y="35"/>
                    <a:pt x="378" y="35"/>
                  </a:cubicBezTo>
                  <a:cubicBezTo>
                    <a:pt x="377" y="35"/>
                    <a:pt x="376" y="35"/>
                    <a:pt x="375" y="36"/>
                  </a:cubicBezTo>
                  <a:cubicBezTo>
                    <a:pt x="374" y="37"/>
                    <a:pt x="373" y="37"/>
                    <a:pt x="373" y="38"/>
                  </a:cubicBezTo>
                  <a:cubicBezTo>
                    <a:pt x="372" y="39"/>
                    <a:pt x="372" y="40"/>
                    <a:pt x="372" y="41"/>
                  </a:cubicBezTo>
                  <a:cubicBezTo>
                    <a:pt x="362" y="74"/>
                    <a:pt x="368" y="126"/>
                    <a:pt x="324" y="127"/>
                  </a:cubicBezTo>
                  <a:cubicBezTo>
                    <a:pt x="294" y="127"/>
                    <a:pt x="269" y="111"/>
                    <a:pt x="242" y="102"/>
                  </a:cubicBezTo>
                  <a:cubicBezTo>
                    <a:pt x="237" y="101"/>
                    <a:pt x="235" y="102"/>
                    <a:pt x="234" y="104"/>
                  </a:cubicBezTo>
                  <a:cubicBezTo>
                    <a:pt x="232" y="102"/>
                    <a:pt x="230" y="101"/>
                    <a:pt x="227" y="99"/>
                  </a:cubicBezTo>
                  <a:cubicBezTo>
                    <a:pt x="256" y="85"/>
                    <a:pt x="245" y="20"/>
                    <a:pt x="225" y="4"/>
                  </a:cubicBezTo>
                  <a:cubicBezTo>
                    <a:pt x="220" y="0"/>
                    <a:pt x="213" y="4"/>
                    <a:pt x="215" y="10"/>
                  </a:cubicBezTo>
                  <a:cubicBezTo>
                    <a:pt x="219" y="30"/>
                    <a:pt x="222" y="50"/>
                    <a:pt x="222" y="70"/>
                  </a:cubicBezTo>
                  <a:cubicBezTo>
                    <a:pt x="225" y="95"/>
                    <a:pt x="182" y="84"/>
                    <a:pt x="164" y="83"/>
                  </a:cubicBezTo>
                  <a:cubicBezTo>
                    <a:pt x="110" y="78"/>
                    <a:pt x="57" y="70"/>
                    <a:pt x="4" y="59"/>
                  </a:cubicBezTo>
                  <a:cubicBezTo>
                    <a:pt x="1" y="59"/>
                    <a:pt x="0" y="64"/>
                    <a:pt x="3" y="65"/>
                  </a:cubicBezTo>
                  <a:cubicBezTo>
                    <a:pt x="17" y="71"/>
                    <a:pt x="41" y="90"/>
                    <a:pt x="58" y="90"/>
                  </a:cubicBezTo>
                  <a:cubicBezTo>
                    <a:pt x="81" y="91"/>
                    <a:pt x="104" y="97"/>
                    <a:pt x="128" y="99"/>
                  </a:cubicBezTo>
                  <a:cubicBezTo>
                    <a:pt x="148" y="102"/>
                    <a:pt x="168" y="103"/>
                    <a:pt x="188" y="103"/>
                  </a:cubicBezTo>
                  <a:cubicBezTo>
                    <a:pt x="197" y="103"/>
                    <a:pt x="207" y="103"/>
                    <a:pt x="216" y="102"/>
                  </a:cubicBezTo>
                  <a:cubicBezTo>
                    <a:pt x="223" y="106"/>
                    <a:pt x="229" y="111"/>
                    <a:pt x="236" y="116"/>
                  </a:cubicBezTo>
                  <a:cubicBezTo>
                    <a:pt x="240" y="124"/>
                    <a:pt x="243" y="132"/>
                    <a:pt x="248" y="139"/>
                  </a:cubicBezTo>
                  <a:cubicBezTo>
                    <a:pt x="250" y="142"/>
                    <a:pt x="252" y="146"/>
                    <a:pt x="254" y="149"/>
                  </a:cubicBezTo>
                  <a:cubicBezTo>
                    <a:pt x="267" y="165"/>
                    <a:pt x="277" y="183"/>
                    <a:pt x="288" y="200"/>
                  </a:cubicBezTo>
                  <a:cubicBezTo>
                    <a:pt x="293" y="208"/>
                    <a:pt x="290" y="212"/>
                    <a:pt x="283" y="213"/>
                  </a:cubicBezTo>
                  <a:lnTo>
                    <a:pt x="282" y="212"/>
                  </a:lnTo>
                  <a:cubicBezTo>
                    <a:pt x="281" y="211"/>
                    <a:pt x="280" y="211"/>
                    <a:pt x="280" y="211"/>
                  </a:cubicBezTo>
                  <a:cubicBezTo>
                    <a:pt x="279" y="211"/>
                    <a:pt x="279" y="211"/>
                    <a:pt x="278" y="212"/>
                  </a:cubicBezTo>
                  <a:cubicBezTo>
                    <a:pt x="277" y="212"/>
                    <a:pt x="276" y="213"/>
                    <a:pt x="276" y="213"/>
                  </a:cubicBezTo>
                  <a:cubicBezTo>
                    <a:pt x="276" y="214"/>
                    <a:pt x="276" y="214"/>
                    <a:pt x="276" y="215"/>
                  </a:cubicBezTo>
                  <a:cubicBezTo>
                    <a:pt x="263" y="216"/>
                    <a:pt x="246" y="214"/>
                    <a:pt x="240" y="214"/>
                  </a:cubicBezTo>
                  <a:cubicBezTo>
                    <a:pt x="190" y="212"/>
                    <a:pt x="141" y="206"/>
                    <a:pt x="93" y="194"/>
                  </a:cubicBezTo>
                  <a:lnTo>
                    <a:pt x="92" y="194"/>
                  </a:lnTo>
                  <a:lnTo>
                    <a:pt x="91" y="195"/>
                  </a:lnTo>
                  <a:lnTo>
                    <a:pt x="91" y="196"/>
                  </a:lnTo>
                  <a:lnTo>
                    <a:pt x="91" y="197"/>
                  </a:lnTo>
                  <a:lnTo>
                    <a:pt x="92" y="198"/>
                  </a:lnTo>
                  <a:lnTo>
                    <a:pt x="93" y="198"/>
                  </a:lnTo>
                  <a:cubicBezTo>
                    <a:pt x="107" y="206"/>
                    <a:pt x="122" y="214"/>
                    <a:pt x="138" y="220"/>
                  </a:cubicBezTo>
                  <a:cubicBezTo>
                    <a:pt x="160" y="223"/>
                    <a:pt x="181" y="223"/>
                    <a:pt x="204" y="227"/>
                  </a:cubicBezTo>
                  <a:cubicBezTo>
                    <a:pt x="215" y="228"/>
                    <a:pt x="226" y="229"/>
                    <a:pt x="238" y="229"/>
                  </a:cubicBezTo>
                  <a:cubicBezTo>
                    <a:pt x="249" y="229"/>
                    <a:pt x="262" y="228"/>
                    <a:pt x="273" y="227"/>
                  </a:cubicBezTo>
                  <a:lnTo>
                    <a:pt x="278" y="227"/>
                  </a:lnTo>
                  <a:cubicBezTo>
                    <a:pt x="279" y="230"/>
                    <a:pt x="281" y="233"/>
                    <a:pt x="287" y="243"/>
                  </a:cubicBezTo>
                  <a:cubicBezTo>
                    <a:pt x="297" y="265"/>
                    <a:pt x="304" y="287"/>
                    <a:pt x="309" y="310"/>
                  </a:cubicBezTo>
                  <a:cubicBezTo>
                    <a:pt x="313" y="328"/>
                    <a:pt x="317" y="362"/>
                    <a:pt x="306" y="376"/>
                  </a:cubicBezTo>
                  <a:cubicBezTo>
                    <a:pt x="304" y="378"/>
                    <a:pt x="302" y="379"/>
                    <a:pt x="301" y="382"/>
                  </a:cubicBezTo>
                  <a:cubicBezTo>
                    <a:pt x="299" y="384"/>
                    <a:pt x="299" y="388"/>
                    <a:pt x="298" y="390"/>
                  </a:cubicBezTo>
                  <a:cubicBezTo>
                    <a:pt x="282" y="390"/>
                    <a:pt x="267" y="392"/>
                    <a:pt x="251" y="392"/>
                  </a:cubicBezTo>
                  <a:cubicBezTo>
                    <a:pt x="220" y="392"/>
                    <a:pt x="198" y="367"/>
                    <a:pt x="175" y="350"/>
                  </a:cubicBezTo>
                  <a:cubicBezTo>
                    <a:pt x="152" y="333"/>
                    <a:pt x="119" y="322"/>
                    <a:pt x="94" y="302"/>
                  </a:cubicBezTo>
                  <a:cubicBezTo>
                    <a:pt x="92" y="300"/>
                    <a:pt x="90" y="303"/>
                    <a:pt x="92" y="305"/>
                  </a:cubicBezTo>
                  <a:cubicBezTo>
                    <a:pt x="119" y="342"/>
                    <a:pt x="162" y="356"/>
                    <a:pt x="197" y="383"/>
                  </a:cubicBezTo>
                  <a:cubicBezTo>
                    <a:pt x="229" y="409"/>
                    <a:pt x="265" y="404"/>
                    <a:pt x="302" y="403"/>
                  </a:cubicBezTo>
                  <a:cubicBezTo>
                    <a:pt x="303" y="403"/>
                    <a:pt x="303" y="403"/>
                    <a:pt x="304" y="403"/>
                  </a:cubicBezTo>
                  <a:lnTo>
                    <a:pt x="305" y="403"/>
                  </a:lnTo>
                  <a:lnTo>
                    <a:pt x="312" y="403"/>
                  </a:lnTo>
                  <a:cubicBezTo>
                    <a:pt x="320" y="403"/>
                    <a:pt x="320" y="391"/>
                    <a:pt x="312" y="390"/>
                  </a:cubicBezTo>
                  <a:cubicBezTo>
                    <a:pt x="334" y="393"/>
                    <a:pt x="329" y="331"/>
                    <a:pt x="328" y="322"/>
                  </a:cubicBezTo>
                  <a:cubicBezTo>
                    <a:pt x="325" y="297"/>
                    <a:pt x="318" y="273"/>
                    <a:pt x="308" y="250"/>
                  </a:cubicBezTo>
                  <a:cubicBezTo>
                    <a:pt x="307" y="247"/>
                    <a:pt x="305" y="244"/>
                    <a:pt x="304" y="242"/>
                  </a:cubicBezTo>
                  <a:cubicBezTo>
                    <a:pt x="300" y="237"/>
                    <a:pt x="298" y="232"/>
                    <a:pt x="294" y="228"/>
                  </a:cubicBezTo>
                  <a:cubicBezTo>
                    <a:pt x="297" y="228"/>
                    <a:pt x="300" y="227"/>
                    <a:pt x="302" y="226"/>
                  </a:cubicBezTo>
                  <a:cubicBezTo>
                    <a:pt x="320" y="216"/>
                    <a:pt x="311" y="204"/>
                    <a:pt x="301" y="191"/>
                  </a:cubicBezTo>
                  <a:cubicBezTo>
                    <a:pt x="287" y="174"/>
                    <a:pt x="275" y="153"/>
                    <a:pt x="261" y="134"/>
                  </a:cubicBezTo>
                  <a:cubicBezTo>
                    <a:pt x="262" y="134"/>
                    <a:pt x="263" y="135"/>
                    <a:pt x="264" y="135"/>
                  </a:cubicBezTo>
                  <a:cubicBezTo>
                    <a:pt x="269" y="138"/>
                    <a:pt x="275" y="141"/>
                    <a:pt x="281" y="143"/>
                  </a:cubicBezTo>
                  <a:cubicBezTo>
                    <a:pt x="293" y="146"/>
                    <a:pt x="306" y="147"/>
                    <a:pt x="318" y="147"/>
                  </a:cubicBezTo>
                  <a:cubicBezTo>
                    <a:pt x="329" y="147"/>
                    <a:pt x="339" y="146"/>
                    <a:pt x="349" y="1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7"/>
            <p:cNvSpPr/>
            <p:nvPr/>
          </p:nvSpPr>
          <p:spPr>
            <a:xfrm>
              <a:off x="8341560" y="4450680"/>
              <a:ext cx="127080" cy="115200"/>
            </a:xfrm>
            <a:custGeom>
              <a:avLst/>
              <a:gdLst/>
              <a:ahLst/>
              <a:cxnLst/>
              <a:rect l="l" t="t" r="r" b="b"/>
              <a:pathLst>
                <a:path w="353" h="320" extrusionOk="0">
                  <a:moveTo>
                    <a:pt x="20" y="191"/>
                  </a:moveTo>
                  <a:cubicBezTo>
                    <a:pt x="22" y="196"/>
                    <a:pt x="24" y="201"/>
                    <a:pt x="27" y="205"/>
                  </a:cubicBezTo>
                  <a:cubicBezTo>
                    <a:pt x="36" y="220"/>
                    <a:pt x="48" y="233"/>
                    <a:pt x="63" y="241"/>
                  </a:cubicBezTo>
                  <a:cubicBezTo>
                    <a:pt x="65" y="242"/>
                    <a:pt x="66" y="243"/>
                    <a:pt x="68" y="244"/>
                  </a:cubicBezTo>
                  <a:cubicBezTo>
                    <a:pt x="94" y="258"/>
                    <a:pt x="152" y="310"/>
                    <a:pt x="181" y="279"/>
                  </a:cubicBezTo>
                  <a:cubicBezTo>
                    <a:pt x="184" y="277"/>
                    <a:pt x="185" y="274"/>
                    <a:pt x="187" y="271"/>
                  </a:cubicBezTo>
                  <a:cubicBezTo>
                    <a:pt x="189" y="269"/>
                    <a:pt x="190" y="266"/>
                    <a:pt x="191" y="263"/>
                  </a:cubicBezTo>
                  <a:cubicBezTo>
                    <a:pt x="200" y="271"/>
                    <a:pt x="210" y="279"/>
                    <a:pt x="222" y="286"/>
                  </a:cubicBezTo>
                  <a:cubicBezTo>
                    <a:pt x="224" y="287"/>
                    <a:pt x="227" y="289"/>
                    <a:pt x="230" y="290"/>
                  </a:cubicBezTo>
                  <a:cubicBezTo>
                    <a:pt x="234" y="293"/>
                    <a:pt x="237" y="295"/>
                    <a:pt x="241" y="297"/>
                  </a:cubicBezTo>
                  <a:cubicBezTo>
                    <a:pt x="265" y="311"/>
                    <a:pt x="293" y="319"/>
                    <a:pt x="321" y="319"/>
                  </a:cubicBezTo>
                  <a:cubicBezTo>
                    <a:pt x="324" y="319"/>
                    <a:pt x="326" y="318"/>
                    <a:pt x="329" y="318"/>
                  </a:cubicBezTo>
                  <a:cubicBezTo>
                    <a:pt x="352" y="316"/>
                    <a:pt x="348" y="294"/>
                    <a:pt x="348" y="275"/>
                  </a:cubicBezTo>
                  <a:cubicBezTo>
                    <a:pt x="348" y="256"/>
                    <a:pt x="350" y="238"/>
                    <a:pt x="350" y="219"/>
                  </a:cubicBezTo>
                  <a:cubicBezTo>
                    <a:pt x="348" y="208"/>
                    <a:pt x="345" y="197"/>
                    <a:pt x="339" y="187"/>
                  </a:cubicBezTo>
                  <a:cubicBezTo>
                    <a:pt x="338" y="185"/>
                    <a:pt x="336" y="183"/>
                    <a:pt x="335" y="182"/>
                  </a:cubicBezTo>
                  <a:cubicBezTo>
                    <a:pt x="335" y="181"/>
                    <a:pt x="335" y="181"/>
                    <a:pt x="335" y="181"/>
                  </a:cubicBezTo>
                  <a:cubicBezTo>
                    <a:pt x="334" y="180"/>
                    <a:pt x="334" y="180"/>
                    <a:pt x="333" y="179"/>
                  </a:cubicBezTo>
                  <a:cubicBezTo>
                    <a:pt x="332" y="179"/>
                    <a:pt x="331" y="178"/>
                    <a:pt x="330" y="178"/>
                  </a:cubicBezTo>
                  <a:lnTo>
                    <a:pt x="326" y="178"/>
                  </a:lnTo>
                  <a:cubicBezTo>
                    <a:pt x="325" y="178"/>
                    <a:pt x="325" y="179"/>
                    <a:pt x="324" y="179"/>
                  </a:cubicBezTo>
                  <a:cubicBezTo>
                    <a:pt x="323" y="180"/>
                    <a:pt x="324" y="179"/>
                    <a:pt x="323" y="180"/>
                  </a:cubicBezTo>
                  <a:cubicBezTo>
                    <a:pt x="322" y="181"/>
                    <a:pt x="322" y="181"/>
                    <a:pt x="322" y="182"/>
                  </a:cubicBezTo>
                  <a:cubicBezTo>
                    <a:pt x="322" y="183"/>
                    <a:pt x="322" y="183"/>
                    <a:pt x="323" y="184"/>
                  </a:cubicBezTo>
                  <a:cubicBezTo>
                    <a:pt x="323" y="184"/>
                    <a:pt x="323" y="185"/>
                    <a:pt x="324" y="185"/>
                  </a:cubicBezTo>
                  <a:lnTo>
                    <a:pt x="325" y="185"/>
                  </a:lnTo>
                  <a:cubicBezTo>
                    <a:pt x="332" y="189"/>
                    <a:pt x="335" y="223"/>
                    <a:pt x="335" y="229"/>
                  </a:cubicBezTo>
                  <a:cubicBezTo>
                    <a:pt x="335" y="238"/>
                    <a:pt x="336" y="303"/>
                    <a:pt x="329" y="302"/>
                  </a:cubicBezTo>
                  <a:cubicBezTo>
                    <a:pt x="301" y="299"/>
                    <a:pt x="274" y="290"/>
                    <a:pt x="250" y="276"/>
                  </a:cubicBezTo>
                  <a:cubicBezTo>
                    <a:pt x="233" y="266"/>
                    <a:pt x="203" y="254"/>
                    <a:pt x="197" y="233"/>
                  </a:cubicBezTo>
                  <a:cubicBezTo>
                    <a:pt x="197" y="214"/>
                    <a:pt x="194" y="192"/>
                    <a:pt x="194" y="176"/>
                  </a:cubicBezTo>
                  <a:cubicBezTo>
                    <a:pt x="191" y="117"/>
                    <a:pt x="178" y="50"/>
                    <a:pt x="138" y="3"/>
                  </a:cubicBezTo>
                  <a:cubicBezTo>
                    <a:pt x="136" y="0"/>
                    <a:pt x="130" y="3"/>
                    <a:pt x="131" y="7"/>
                  </a:cubicBezTo>
                  <a:cubicBezTo>
                    <a:pt x="161" y="72"/>
                    <a:pt x="177" y="143"/>
                    <a:pt x="177" y="216"/>
                  </a:cubicBezTo>
                  <a:cubicBezTo>
                    <a:pt x="177" y="219"/>
                    <a:pt x="177" y="222"/>
                    <a:pt x="177" y="225"/>
                  </a:cubicBezTo>
                  <a:cubicBezTo>
                    <a:pt x="177" y="237"/>
                    <a:pt x="177" y="273"/>
                    <a:pt x="155" y="267"/>
                  </a:cubicBezTo>
                  <a:cubicBezTo>
                    <a:pt x="132" y="262"/>
                    <a:pt x="103" y="237"/>
                    <a:pt x="79" y="225"/>
                  </a:cubicBezTo>
                  <a:cubicBezTo>
                    <a:pt x="40" y="206"/>
                    <a:pt x="25" y="161"/>
                    <a:pt x="4" y="127"/>
                  </a:cubicBezTo>
                  <a:cubicBezTo>
                    <a:pt x="3" y="126"/>
                    <a:pt x="3" y="126"/>
                    <a:pt x="2" y="126"/>
                  </a:cubicBezTo>
                  <a:lnTo>
                    <a:pt x="1" y="127"/>
                  </a:lnTo>
                  <a:cubicBezTo>
                    <a:pt x="0" y="128"/>
                    <a:pt x="0" y="128"/>
                    <a:pt x="0" y="128"/>
                  </a:cubicBezTo>
                  <a:cubicBezTo>
                    <a:pt x="0" y="129"/>
                    <a:pt x="0" y="129"/>
                    <a:pt x="0" y="129"/>
                  </a:cubicBezTo>
                  <a:cubicBezTo>
                    <a:pt x="9" y="147"/>
                    <a:pt x="14" y="173"/>
                    <a:pt x="20" y="1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7"/>
            <p:cNvSpPr/>
            <p:nvPr/>
          </p:nvSpPr>
          <p:spPr>
            <a:xfrm>
              <a:off x="8445600" y="4600080"/>
              <a:ext cx="60480" cy="50760"/>
            </a:xfrm>
            <a:custGeom>
              <a:avLst/>
              <a:gdLst/>
              <a:ahLst/>
              <a:cxnLst/>
              <a:rect l="l" t="t" r="r" b="b"/>
              <a:pathLst>
                <a:path w="168" h="141" extrusionOk="0">
                  <a:moveTo>
                    <a:pt x="160" y="126"/>
                  </a:moveTo>
                  <a:cubicBezTo>
                    <a:pt x="161" y="126"/>
                    <a:pt x="162" y="126"/>
                    <a:pt x="162" y="125"/>
                  </a:cubicBezTo>
                  <a:cubicBezTo>
                    <a:pt x="163" y="124"/>
                    <a:pt x="164" y="124"/>
                    <a:pt x="164" y="123"/>
                  </a:cubicBezTo>
                  <a:cubicBezTo>
                    <a:pt x="165" y="122"/>
                    <a:pt x="165" y="122"/>
                    <a:pt x="165" y="121"/>
                  </a:cubicBezTo>
                  <a:cubicBezTo>
                    <a:pt x="166" y="107"/>
                    <a:pt x="167" y="92"/>
                    <a:pt x="167" y="78"/>
                  </a:cubicBezTo>
                  <a:cubicBezTo>
                    <a:pt x="167" y="68"/>
                    <a:pt x="167" y="58"/>
                    <a:pt x="166" y="48"/>
                  </a:cubicBezTo>
                  <a:cubicBezTo>
                    <a:pt x="166" y="46"/>
                    <a:pt x="167" y="43"/>
                    <a:pt x="167" y="41"/>
                  </a:cubicBezTo>
                  <a:cubicBezTo>
                    <a:pt x="167" y="30"/>
                    <a:pt x="164" y="19"/>
                    <a:pt x="158" y="9"/>
                  </a:cubicBezTo>
                  <a:cubicBezTo>
                    <a:pt x="157" y="6"/>
                    <a:pt x="155" y="4"/>
                    <a:pt x="153" y="1"/>
                  </a:cubicBezTo>
                  <a:lnTo>
                    <a:pt x="152" y="1"/>
                  </a:lnTo>
                  <a:cubicBezTo>
                    <a:pt x="152" y="0"/>
                    <a:pt x="151" y="0"/>
                    <a:pt x="151" y="0"/>
                  </a:cubicBezTo>
                  <a:cubicBezTo>
                    <a:pt x="150" y="0"/>
                    <a:pt x="150" y="0"/>
                    <a:pt x="149" y="1"/>
                  </a:cubicBezTo>
                  <a:cubicBezTo>
                    <a:pt x="149" y="1"/>
                    <a:pt x="148" y="1"/>
                    <a:pt x="148" y="2"/>
                  </a:cubicBezTo>
                  <a:lnTo>
                    <a:pt x="147" y="3"/>
                  </a:lnTo>
                  <a:cubicBezTo>
                    <a:pt x="147" y="4"/>
                    <a:pt x="148" y="4"/>
                    <a:pt x="148" y="4"/>
                  </a:cubicBezTo>
                  <a:cubicBezTo>
                    <a:pt x="158" y="31"/>
                    <a:pt x="154" y="58"/>
                    <a:pt x="156" y="85"/>
                  </a:cubicBezTo>
                  <a:cubicBezTo>
                    <a:pt x="156" y="91"/>
                    <a:pt x="161" y="115"/>
                    <a:pt x="149" y="116"/>
                  </a:cubicBezTo>
                  <a:cubicBezTo>
                    <a:pt x="134" y="116"/>
                    <a:pt x="121" y="111"/>
                    <a:pt x="107" y="104"/>
                  </a:cubicBezTo>
                  <a:cubicBezTo>
                    <a:pt x="105" y="102"/>
                    <a:pt x="101" y="101"/>
                    <a:pt x="98" y="99"/>
                  </a:cubicBezTo>
                  <a:cubicBezTo>
                    <a:pt x="61" y="76"/>
                    <a:pt x="38" y="38"/>
                    <a:pt x="5" y="10"/>
                  </a:cubicBezTo>
                  <a:lnTo>
                    <a:pt x="4" y="10"/>
                  </a:lnTo>
                  <a:cubicBezTo>
                    <a:pt x="3" y="10"/>
                    <a:pt x="2" y="10"/>
                    <a:pt x="2" y="10"/>
                  </a:cubicBezTo>
                  <a:cubicBezTo>
                    <a:pt x="1" y="11"/>
                    <a:pt x="1" y="10"/>
                    <a:pt x="0" y="11"/>
                  </a:cubicBezTo>
                  <a:cubicBezTo>
                    <a:pt x="0" y="12"/>
                    <a:pt x="0" y="13"/>
                    <a:pt x="0" y="13"/>
                  </a:cubicBezTo>
                  <a:cubicBezTo>
                    <a:pt x="0" y="14"/>
                    <a:pt x="0" y="14"/>
                    <a:pt x="0" y="15"/>
                  </a:cubicBezTo>
                  <a:lnTo>
                    <a:pt x="1" y="15"/>
                  </a:lnTo>
                  <a:cubicBezTo>
                    <a:pt x="43" y="62"/>
                    <a:pt x="85" y="140"/>
                    <a:pt x="160" y="1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7"/>
            <p:cNvSpPr/>
            <p:nvPr/>
          </p:nvSpPr>
          <p:spPr>
            <a:xfrm>
              <a:off x="8208360" y="4414320"/>
              <a:ext cx="29160" cy="29520"/>
            </a:xfrm>
            <a:custGeom>
              <a:avLst/>
              <a:gdLst/>
              <a:ahLst/>
              <a:cxnLst/>
              <a:rect l="l" t="t" r="r" b="b"/>
              <a:pathLst>
                <a:path w="81" h="82" extrusionOk="0">
                  <a:moveTo>
                    <a:pt x="4" y="0"/>
                  </a:moveTo>
                  <a:cubicBezTo>
                    <a:pt x="3" y="0"/>
                    <a:pt x="3" y="0"/>
                    <a:pt x="2" y="0"/>
                  </a:cubicBezTo>
                  <a:cubicBezTo>
                    <a:pt x="1" y="1"/>
                    <a:pt x="1" y="1"/>
                    <a:pt x="1" y="2"/>
                  </a:cubicBezTo>
                  <a:lnTo>
                    <a:pt x="0" y="3"/>
                  </a:lnTo>
                  <a:cubicBezTo>
                    <a:pt x="0" y="4"/>
                    <a:pt x="1" y="5"/>
                    <a:pt x="1" y="5"/>
                  </a:cubicBezTo>
                  <a:cubicBezTo>
                    <a:pt x="1" y="5"/>
                    <a:pt x="1" y="6"/>
                    <a:pt x="2" y="6"/>
                  </a:cubicBezTo>
                  <a:cubicBezTo>
                    <a:pt x="10" y="11"/>
                    <a:pt x="17" y="18"/>
                    <a:pt x="21" y="27"/>
                  </a:cubicBezTo>
                  <a:cubicBezTo>
                    <a:pt x="26" y="34"/>
                    <a:pt x="33" y="40"/>
                    <a:pt x="39" y="46"/>
                  </a:cubicBezTo>
                  <a:cubicBezTo>
                    <a:pt x="49" y="60"/>
                    <a:pt x="61" y="71"/>
                    <a:pt x="75" y="80"/>
                  </a:cubicBezTo>
                  <a:cubicBezTo>
                    <a:pt x="76" y="80"/>
                    <a:pt x="76" y="81"/>
                    <a:pt x="77" y="81"/>
                  </a:cubicBezTo>
                  <a:cubicBezTo>
                    <a:pt x="77" y="81"/>
                    <a:pt x="78" y="80"/>
                    <a:pt x="79" y="80"/>
                  </a:cubicBezTo>
                  <a:lnTo>
                    <a:pt x="80" y="79"/>
                  </a:lnTo>
                  <a:cubicBezTo>
                    <a:pt x="80" y="78"/>
                    <a:pt x="80" y="78"/>
                    <a:pt x="80" y="77"/>
                  </a:cubicBezTo>
                  <a:cubicBezTo>
                    <a:pt x="80" y="76"/>
                    <a:pt x="80" y="76"/>
                    <a:pt x="80" y="75"/>
                  </a:cubicBezTo>
                  <a:cubicBezTo>
                    <a:pt x="80" y="75"/>
                    <a:pt x="79" y="75"/>
                    <a:pt x="79" y="74"/>
                  </a:cubicBezTo>
                  <a:cubicBezTo>
                    <a:pt x="69" y="57"/>
                    <a:pt x="57" y="42"/>
                    <a:pt x="44" y="28"/>
                  </a:cubicBezTo>
                  <a:cubicBezTo>
                    <a:pt x="37" y="19"/>
                    <a:pt x="28" y="12"/>
                    <a:pt x="19" y="7"/>
                  </a:cubicBezTo>
                  <a:cubicBezTo>
                    <a:pt x="14" y="4"/>
                    <a:pt x="9" y="2"/>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7"/>
            <p:cNvSpPr/>
            <p:nvPr/>
          </p:nvSpPr>
          <p:spPr>
            <a:xfrm>
              <a:off x="8263800" y="4476960"/>
              <a:ext cx="28080" cy="30960"/>
            </a:xfrm>
            <a:custGeom>
              <a:avLst/>
              <a:gdLst/>
              <a:ahLst/>
              <a:cxnLst/>
              <a:rect l="l" t="t" r="r" b="b"/>
              <a:pathLst>
                <a:path w="78" h="86" extrusionOk="0">
                  <a:moveTo>
                    <a:pt x="64" y="84"/>
                  </a:moveTo>
                  <a:cubicBezTo>
                    <a:pt x="65" y="84"/>
                    <a:pt x="66" y="84"/>
                    <a:pt x="67" y="84"/>
                  </a:cubicBezTo>
                  <a:cubicBezTo>
                    <a:pt x="67" y="84"/>
                    <a:pt x="68" y="85"/>
                    <a:pt x="69" y="84"/>
                  </a:cubicBezTo>
                  <a:cubicBezTo>
                    <a:pt x="70" y="84"/>
                    <a:pt x="70" y="83"/>
                    <a:pt x="71" y="82"/>
                  </a:cubicBezTo>
                  <a:lnTo>
                    <a:pt x="71" y="81"/>
                  </a:lnTo>
                  <a:cubicBezTo>
                    <a:pt x="77" y="67"/>
                    <a:pt x="59" y="60"/>
                    <a:pt x="51" y="50"/>
                  </a:cubicBezTo>
                  <a:cubicBezTo>
                    <a:pt x="38" y="33"/>
                    <a:pt x="25" y="18"/>
                    <a:pt x="10" y="3"/>
                  </a:cubicBezTo>
                  <a:cubicBezTo>
                    <a:pt x="7" y="0"/>
                    <a:pt x="0" y="3"/>
                    <a:pt x="3" y="8"/>
                  </a:cubicBezTo>
                  <a:cubicBezTo>
                    <a:pt x="14" y="26"/>
                    <a:pt x="23" y="44"/>
                    <a:pt x="35" y="61"/>
                  </a:cubicBezTo>
                  <a:cubicBezTo>
                    <a:pt x="40" y="68"/>
                    <a:pt x="47" y="75"/>
                    <a:pt x="55" y="79"/>
                  </a:cubicBezTo>
                  <a:cubicBezTo>
                    <a:pt x="58" y="81"/>
                    <a:pt x="61" y="82"/>
                    <a:pt x="64"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7"/>
            <p:cNvSpPr/>
            <p:nvPr/>
          </p:nvSpPr>
          <p:spPr>
            <a:xfrm>
              <a:off x="8626320" y="4538160"/>
              <a:ext cx="25920" cy="23040"/>
            </a:xfrm>
            <a:custGeom>
              <a:avLst/>
              <a:gdLst/>
              <a:ahLst/>
              <a:cxnLst/>
              <a:rect l="l" t="t" r="r" b="b"/>
              <a:pathLst>
                <a:path w="72" h="64" extrusionOk="0">
                  <a:moveTo>
                    <a:pt x="69" y="49"/>
                  </a:moveTo>
                  <a:cubicBezTo>
                    <a:pt x="64" y="48"/>
                    <a:pt x="60" y="46"/>
                    <a:pt x="56" y="44"/>
                  </a:cubicBezTo>
                  <a:cubicBezTo>
                    <a:pt x="54" y="42"/>
                    <a:pt x="52" y="41"/>
                    <a:pt x="50" y="40"/>
                  </a:cubicBezTo>
                  <a:cubicBezTo>
                    <a:pt x="45" y="34"/>
                    <a:pt x="41" y="29"/>
                    <a:pt x="35" y="24"/>
                  </a:cubicBezTo>
                  <a:cubicBezTo>
                    <a:pt x="29" y="19"/>
                    <a:pt x="10" y="11"/>
                    <a:pt x="6" y="2"/>
                  </a:cubicBezTo>
                  <a:cubicBezTo>
                    <a:pt x="6" y="1"/>
                    <a:pt x="5" y="1"/>
                    <a:pt x="5" y="1"/>
                  </a:cubicBezTo>
                  <a:cubicBezTo>
                    <a:pt x="5" y="1"/>
                    <a:pt x="5" y="0"/>
                    <a:pt x="4" y="0"/>
                  </a:cubicBezTo>
                  <a:lnTo>
                    <a:pt x="3" y="0"/>
                  </a:lnTo>
                  <a:cubicBezTo>
                    <a:pt x="2" y="0"/>
                    <a:pt x="2" y="0"/>
                    <a:pt x="1" y="0"/>
                  </a:cubicBezTo>
                  <a:lnTo>
                    <a:pt x="0" y="1"/>
                  </a:lnTo>
                  <a:cubicBezTo>
                    <a:pt x="0" y="1"/>
                    <a:pt x="0" y="2"/>
                    <a:pt x="0" y="3"/>
                  </a:cubicBezTo>
                  <a:cubicBezTo>
                    <a:pt x="4" y="21"/>
                    <a:pt x="20" y="28"/>
                    <a:pt x="30" y="41"/>
                  </a:cubicBezTo>
                  <a:cubicBezTo>
                    <a:pt x="40" y="54"/>
                    <a:pt x="53" y="63"/>
                    <a:pt x="69" y="55"/>
                  </a:cubicBezTo>
                  <a:cubicBezTo>
                    <a:pt x="70" y="55"/>
                    <a:pt x="70" y="54"/>
                    <a:pt x="70" y="54"/>
                  </a:cubicBezTo>
                  <a:cubicBezTo>
                    <a:pt x="70" y="53"/>
                    <a:pt x="71" y="53"/>
                    <a:pt x="71" y="52"/>
                  </a:cubicBezTo>
                  <a:cubicBezTo>
                    <a:pt x="71" y="52"/>
                    <a:pt x="70" y="51"/>
                    <a:pt x="70" y="50"/>
                  </a:cubicBezTo>
                  <a:lnTo>
                    <a:pt x="69" y="4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7"/>
            <p:cNvSpPr/>
            <p:nvPr/>
          </p:nvSpPr>
          <p:spPr>
            <a:xfrm>
              <a:off x="8673840" y="4579200"/>
              <a:ext cx="25920" cy="21960"/>
            </a:xfrm>
            <a:custGeom>
              <a:avLst/>
              <a:gdLst/>
              <a:ahLst/>
              <a:cxnLst/>
              <a:rect l="l" t="t" r="r" b="b"/>
              <a:pathLst>
                <a:path w="72" h="61" extrusionOk="0">
                  <a:moveTo>
                    <a:pt x="65" y="60"/>
                  </a:moveTo>
                  <a:cubicBezTo>
                    <a:pt x="66" y="60"/>
                    <a:pt x="66" y="60"/>
                    <a:pt x="67" y="60"/>
                  </a:cubicBezTo>
                  <a:cubicBezTo>
                    <a:pt x="67" y="60"/>
                    <a:pt x="68" y="60"/>
                    <a:pt x="69" y="59"/>
                  </a:cubicBezTo>
                  <a:cubicBezTo>
                    <a:pt x="69" y="59"/>
                    <a:pt x="70" y="59"/>
                    <a:pt x="70" y="58"/>
                  </a:cubicBezTo>
                  <a:cubicBezTo>
                    <a:pt x="71" y="57"/>
                    <a:pt x="71" y="57"/>
                    <a:pt x="71" y="56"/>
                  </a:cubicBezTo>
                  <a:cubicBezTo>
                    <a:pt x="71" y="56"/>
                    <a:pt x="71" y="55"/>
                    <a:pt x="70" y="55"/>
                  </a:cubicBezTo>
                  <a:cubicBezTo>
                    <a:pt x="63" y="30"/>
                    <a:pt x="31" y="14"/>
                    <a:pt x="10" y="2"/>
                  </a:cubicBezTo>
                  <a:cubicBezTo>
                    <a:pt x="6" y="0"/>
                    <a:pt x="0" y="6"/>
                    <a:pt x="4" y="10"/>
                  </a:cubicBezTo>
                  <a:cubicBezTo>
                    <a:pt x="20" y="29"/>
                    <a:pt x="39" y="45"/>
                    <a:pt x="60" y="57"/>
                  </a:cubicBezTo>
                  <a:cubicBezTo>
                    <a:pt x="62" y="59"/>
                    <a:pt x="63" y="59"/>
                    <a:pt x="65" y="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7"/>
            <p:cNvSpPr/>
            <p:nvPr/>
          </p:nvSpPr>
          <p:spPr>
            <a:xfrm>
              <a:off x="8722800" y="4613400"/>
              <a:ext cx="74520" cy="60480"/>
            </a:xfrm>
            <a:custGeom>
              <a:avLst/>
              <a:gdLst/>
              <a:ahLst/>
              <a:cxnLst/>
              <a:rect l="l" t="t" r="r" b="b"/>
              <a:pathLst>
                <a:path w="207" h="168" extrusionOk="0">
                  <a:moveTo>
                    <a:pt x="197" y="164"/>
                  </a:moveTo>
                  <a:cubicBezTo>
                    <a:pt x="197" y="165"/>
                    <a:pt x="198" y="165"/>
                    <a:pt x="198" y="165"/>
                  </a:cubicBezTo>
                  <a:cubicBezTo>
                    <a:pt x="199" y="166"/>
                    <a:pt x="198" y="166"/>
                    <a:pt x="199" y="166"/>
                  </a:cubicBezTo>
                  <a:cubicBezTo>
                    <a:pt x="201" y="167"/>
                    <a:pt x="200" y="167"/>
                    <a:pt x="201" y="167"/>
                  </a:cubicBezTo>
                  <a:cubicBezTo>
                    <a:pt x="202" y="167"/>
                    <a:pt x="203" y="167"/>
                    <a:pt x="203" y="166"/>
                  </a:cubicBezTo>
                  <a:cubicBezTo>
                    <a:pt x="204" y="166"/>
                    <a:pt x="205" y="166"/>
                    <a:pt x="205" y="165"/>
                  </a:cubicBezTo>
                  <a:cubicBezTo>
                    <a:pt x="206" y="164"/>
                    <a:pt x="205" y="164"/>
                    <a:pt x="205" y="163"/>
                  </a:cubicBezTo>
                  <a:lnTo>
                    <a:pt x="205" y="162"/>
                  </a:lnTo>
                  <a:cubicBezTo>
                    <a:pt x="200" y="125"/>
                    <a:pt x="154" y="103"/>
                    <a:pt x="128" y="81"/>
                  </a:cubicBezTo>
                  <a:cubicBezTo>
                    <a:pt x="108" y="64"/>
                    <a:pt x="87" y="48"/>
                    <a:pt x="64" y="34"/>
                  </a:cubicBezTo>
                  <a:cubicBezTo>
                    <a:pt x="50" y="26"/>
                    <a:pt x="17" y="17"/>
                    <a:pt x="7" y="3"/>
                  </a:cubicBezTo>
                  <a:cubicBezTo>
                    <a:pt x="5" y="0"/>
                    <a:pt x="0" y="3"/>
                    <a:pt x="2" y="7"/>
                  </a:cubicBezTo>
                  <a:cubicBezTo>
                    <a:pt x="2" y="8"/>
                    <a:pt x="2" y="8"/>
                    <a:pt x="3" y="9"/>
                  </a:cubicBezTo>
                  <a:cubicBezTo>
                    <a:pt x="6" y="14"/>
                    <a:pt x="10" y="18"/>
                    <a:pt x="14" y="20"/>
                  </a:cubicBezTo>
                  <a:cubicBezTo>
                    <a:pt x="16" y="21"/>
                    <a:pt x="18" y="22"/>
                    <a:pt x="21" y="23"/>
                  </a:cubicBezTo>
                  <a:cubicBezTo>
                    <a:pt x="29" y="27"/>
                    <a:pt x="36" y="31"/>
                    <a:pt x="44" y="36"/>
                  </a:cubicBezTo>
                  <a:cubicBezTo>
                    <a:pt x="60" y="45"/>
                    <a:pt x="75" y="55"/>
                    <a:pt x="90" y="67"/>
                  </a:cubicBezTo>
                  <a:cubicBezTo>
                    <a:pt x="108" y="80"/>
                    <a:pt x="124" y="96"/>
                    <a:pt x="142" y="109"/>
                  </a:cubicBezTo>
                  <a:cubicBezTo>
                    <a:pt x="165" y="123"/>
                    <a:pt x="184" y="142"/>
                    <a:pt x="197" y="16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7"/>
            <p:cNvSpPr/>
            <p:nvPr/>
          </p:nvSpPr>
          <p:spPr>
            <a:xfrm>
              <a:off x="8731080" y="4582800"/>
              <a:ext cx="82080" cy="68040"/>
            </a:xfrm>
            <a:custGeom>
              <a:avLst/>
              <a:gdLst/>
              <a:ahLst/>
              <a:cxnLst/>
              <a:rect l="l" t="t" r="r" b="b"/>
              <a:pathLst>
                <a:path w="228" h="189" extrusionOk="0">
                  <a:moveTo>
                    <a:pt x="220" y="187"/>
                  </a:moveTo>
                  <a:cubicBezTo>
                    <a:pt x="221" y="188"/>
                    <a:pt x="222" y="188"/>
                    <a:pt x="222" y="188"/>
                  </a:cubicBezTo>
                  <a:cubicBezTo>
                    <a:pt x="223" y="188"/>
                    <a:pt x="223" y="188"/>
                    <a:pt x="224" y="187"/>
                  </a:cubicBezTo>
                  <a:cubicBezTo>
                    <a:pt x="225" y="186"/>
                    <a:pt x="225" y="187"/>
                    <a:pt x="226" y="186"/>
                  </a:cubicBezTo>
                  <a:cubicBezTo>
                    <a:pt x="227" y="185"/>
                    <a:pt x="226" y="185"/>
                    <a:pt x="226" y="184"/>
                  </a:cubicBezTo>
                  <a:cubicBezTo>
                    <a:pt x="226" y="183"/>
                    <a:pt x="226" y="182"/>
                    <a:pt x="226" y="182"/>
                  </a:cubicBezTo>
                  <a:cubicBezTo>
                    <a:pt x="226" y="182"/>
                    <a:pt x="226" y="181"/>
                    <a:pt x="225" y="181"/>
                  </a:cubicBezTo>
                  <a:cubicBezTo>
                    <a:pt x="197" y="146"/>
                    <a:pt x="166" y="112"/>
                    <a:pt x="132" y="82"/>
                  </a:cubicBezTo>
                  <a:cubicBezTo>
                    <a:pt x="116" y="69"/>
                    <a:pt x="100" y="57"/>
                    <a:pt x="83" y="46"/>
                  </a:cubicBezTo>
                  <a:cubicBezTo>
                    <a:pt x="71" y="37"/>
                    <a:pt x="59" y="29"/>
                    <a:pt x="46" y="21"/>
                  </a:cubicBezTo>
                  <a:cubicBezTo>
                    <a:pt x="32" y="13"/>
                    <a:pt x="17" y="6"/>
                    <a:pt x="2" y="0"/>
                  </a:cubicBezTo>
                  <a:cubicBezTo>
                    <a:pt x="1" y="0"/>
                    <a:pt x="1" y="0"/>
                    <a:pt x="1" y="0"/>
                  </a:cubicBezTo>
                  <a:cubicBezTo>
                    <a:pt x="1" y="0"/>
                    <a:pt x="0" y="0"/>
                    <a:pt x="0" y="1"/>
                  </a:cubicBezTo>
                  <a:cubicBezTo>
                    <a:pt x="0" y="2"/>
                    <a:pt x="0" y="2"/>
                    <a:pt x="0" y="2"/>
                  </a:cubicBezTo>
                  <a:cubicBezTo>
                    <a:pt x="0" y="2"/>
                    <a:pt x="0" y="3"/>
                    <a:pt x="1" y="3"/>
                  </a:cubicBezTo>
                  <a:cubicBezTo>
                    <a:pt x="20" y="12"/>
                    <a:pt x="35" y="31"/>
                    <a:pt x="53" y="41"/>
                  </a:cubicBezTo>
                  <a:cubicBezTo>
                    <a:pt x="58" y="44"/>
                    <a:pt x="64" y="47"/>
                    <a:pt x="69" y="50"/>
                  </a:cubicBezTo>
                  <a:cubicBezTo>
                    <a:pt x="91" y="63"/>
                    <a:pt x="112" y="79"/>
                    <a:pt x="129" y="98"/>
                  </a:cubicBezTo>
                  <a:cubicBezTo>
                    <a:pt x="139" y="108"/>
                    <a:pt x="150" y="118"/>
                    <a:pt x="161" y="128"/>
                  </a:cubicBezTo>
                  <a:cubicBezTo>
                    <a:pt x="179" y="149"/>
                    <a:pt x="199" y="169"/>
                    <a:pt x="220" y="18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7"/>
            <p:cNvSpPr/>
            <p:nvPr/>
          </p:nvSpPr>
          <p:spPr>
            <a:xfrm>
              <a:off x="8654760" y="4494600"/>
              <a:ext cx="41400" cy="25200"/>
            </a:xfrm>
            <a:custGeom>
              <a:avLst/>
              <a:gdLst/>
              <a:ahLst/>
              <a:cxnLst/>
              <a:rect l="l" t="t" r="r" b="b"/>
              <a:pathLst>
                <a:path w="115" h="70" extrusionOk="0">
                  <a:moveTo>
                    <a:pt x="110" y="63"/>
                  </a:moveTo>
                  <a:cubicBezTo>
                    <a:pt x="113" y="63"/>
                    <a:pt x="114" y="58"/>
                    <a:pt x="110" y="57"/>
                  </a:cubicBezTo>
                  <a:cubicBezTo>
                    <a:pt x="97" y="52"/>
                    <a:pt x="85" y="46"/>
                    <a:pt x="72" y="39"/>
                  </a:cubicBezTo>
                  <a:cubicBezTo>
                    <a:pt x="69" y="37"/>
                    <a:pt x="64" y="34"/>
                    <a:pt x="60" y="32"/>
                  </a:cubicBezTo>
                  <a:cubicBezTo>
                    <a:pt x="50" y="27"/>
                    <a:pt x="40" y="22"/>
                    <a:pt x="30" y="17"/>
                  </a:cubicBezTo>
                  <a:cubicBezTo>
                    <a:pt x="23" y="12"/>
                    <a:pt x="16" y="8"/>
                    <a:pt x="9" y="3"/>
                  </a:cubicBezTo>
                  <a:cubicBezTo>
                    <a:pt x="5" y="0"/>
                    <a:pt x="0" y="6"/>
                    <a:pt x="4" y="9"/>
                  </a:cubicBezTo>
                  <a:cubicBezTo>
                    <a:pt x="17" y="20"/>
                    <a:pt x="31" y="30"/>
                    <a:pt x="45" y="38"/>
                  </a:cubicBezTo>
                  <a:cubicBezTo>
                    <a:pt x="49" y="40"/>
                    <a:pt x="51" y="42"/>
                    <a:pt x="55" y="44"/>
                  </a:cubicBezTo>
                  <a:cubicBezTo>
                    <a:pt x="71" y="53"/>
                    <a:pt x="91" y="69"/>
                    <a:pt x="110" y="6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7"/>
            <p:cNvSpPr/>
            <p:nvPr/>
          </p:nvSpPr>
          <p:spPr>
            <a:xfrm>
              <a:off x="8743320" y="4547880"/>
              <a:ext cx="98640" cy="86040"/>
            </a:xfrm>
            <a:custGeom>
              <a:avLst/>
              <a:gdLst/>
              <a:ahLst/>
              <a:cxnLst/>
              <a:rect l="l" t="t" r="r" b="b"/>
              <a:pathLst>
                <a:path w="274" h="239" extrusionOk="0">
                  <a:moveTo>
                    <a:pt x="264" y="235"/>
                  </a:moveTo>
                  <a:cubicBezTo>
                    <a:pt x="268" y="238"/>
                    <a:pt x="273" y="232"/>
                    <a:pt x="270" y="228"/>
                  </a:cubicBezTo>
                  <a:cubicBezTo>
                    <a:pt x="235" y="180"/>
                    <a:pt x="193" y="137"/>
                    <a:pt x="145" y="102"/>
                  </a:cubicBezTo>
                  <a:cubicBezTo>
                    <a:pt x="129" y="89"/>
                    <a:pt x="115" y="75"/>
                    <a:pt x="100" y="62"/>
                  </a:cubicBezTo>
                  <a:cubicBezTo>
                    <a:pt x="72" y="39"/>
                    <a:pt x="37" y="27"/>
                    <a:pt x="9" y="3"/>
                  </a:cubicBezTo>
                  <a:cubicBezTo>
                    <a:pt x="5" y="0"/>
                    <a:pt x="0" y="6"/>
                    <a:pt x="4" y="9"/>
                  </a:cubicBezTo>
                  <a:cubicBezTo>
                    <a:pt x="24" y="27"/>
                    <a:pt x="45" y="43"/>
                    <a:pt x="67" y="59"/>
                  </a:cubicBezTo>
                  <a:cubicBezTo>
                    <a:pt x="87" y="74"/>
                    <a:pt x="106" y="92"/>
                    <a:pt x="126" y="108"/>
                  </a:cubicBezTo>
                  <a:cubicBezTo>
                    <a:pt x="178" y="145"/>
                    <a:pt x="217" y="193"/>
                    <a:pt x="264" y="2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7"/>
            <p:cNvSpPr/>
            <p:nvPr/>
          </p:nvSpPr>
          <p:spPr>
            <a:xfrm>
              <a:off x="8845560" y="4609080"/>
              <a:ext cx="41760" cy="77040"/>
            </a:xfrm>
            <a:custGeom>
              <a:avLst/>
              <a:gdLst/>
              <a:ahLst/>
              <a:cxnLst/>
              <a:rect l="l" t="t" r="r" b="b"/>
              <a:pathLst>
                <a:path w="116" h="214" extrusionOk="0">
                  <a:moveTo>
                    <a:pt x="1" y="3"/>
                  </a:moveTo>
                  <a:cubicBezTo>
                    <a:pt x="20" y="37"/>
                    <a:pt x="39" y="70"/>
                    <a:pt x="57" y="104"/>
                  </a:cubicBezTo>
                  <a:lnTo>
                    <a:pt x="57" y="105"/>
                  </a:lnTo>
                  <a:cubicBezTo>
                    <a:pt x="76" y="138"/>
                    <a:pt x="92" y="173"/>
                    <a:pt x="102" y="210"/>
                  </a:cubicBezTo>
                  <a:cubicBezTo>
                    <a:pt x="102" y="210"/>
                    <a:pt x="102" y="211"/>
                    <a:pt x="103" y="211"/>
                  </a:cubicBezTo>
                  <a:lnTo>
                    <a:pt x="104" y="212"/>
                  </a:lnTo>
                  <a:cubicBezTo>
                    <a:pt x="105" y="212"/>
                    <a:pt x="105" y="213"/>
                    <a:pt x="106" y="213"/>
                  </a:cubicBezTo>
                  <a:cubicBezTo>
                    <a:pt x="107" y="213"/>
                    <a:pt x="107" y="213"/>
                    <a:pt x="108" y="212"/>
                  </a:cubicBezTo>
                  <a:lnTo>
                    <a:pt x="109" y="211"/>
                  </a:lnTo>
                  <a:lnTo>
                    <a:pt x="109" y="210"/>
                  </a:lnTo>
                  <a:cubicBezTo>
                    <a:pt x="115" y="177"/>
                    <a:pt x="90" y="150"/>
                    <a:pt x="76" y="122"/>
                  </a:cubicBezTo>
                  <a:cubicBezTo>
                    <a:pt x="69" y="109"/>
                    <a:pt x="62" y="97"/>
                    <a:pt x="55" y="84"/>
                  </a:cubicBezTo>
                  <a:cubicBezTo>
                    <a:pt x="39" y="56"/>
                    <a:pt x="22" y="29"/>
                    <a:pt x="4" y="2"/>
                  </a:cubicBezTo>
                  <a:cubicBezTo>
                    <a:pt x="3" y="0"/>
                    <a:pt x="0" y="2"/>
                    <a:pt x="1"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7"/>
            <p:cNvSpPr/>
            <p:nvPr/>
          </p:nvSpPr>
          <p:spPr>
            <a:xfrm>
              <a:off x="8857800" y="4598280"/>
              <a:ext cx="28080" cy="40320"/>
            </a:xfrm>
            <a:custGeom>
              <a:avLst/>
              <a:gdLst/>
              <a:ahLst/>
              <a:cxnLst/>
              <a:rect l="l" t="t" r="r" b="b"/>
              <a:pathLst>
                <a:path w="78" h="112" extrusionOk="0">
                  <a:moveTo>
                    <a:pt x="37" y="72"/>
                  </a:moveTo>
                  <a:cubicBezTo>
                    <a:pt x="43" y="86"/>
                    <a:pt x="55" y="110"/>
                    <a:pt x="71" y="111"/>
                  </a:cubicBezTo>
                  <a:cubicBezTo>
                    <a:pt x="72" y="111"/>
                    <a:pt x="72" y="111"/>
                    <a:pt x="72" y="111"/>
                  </a:cubicBezTo>
                  <a:cubicBezTo>
                    <a:pt x="73" y="111"/>
                    <a:pt x="73" y="111"/>
                    <a:pt x="74" y="110"/>
                  </a:cubicBezTo>
                  <a:cubicBezTo>
                    <a:pt x="75" y="109"/>
                    <a:pt x="75" y="110"/>
                    <a:pt x="76" y="109"/>
                  </a:cubicBezTo>
                  <a:cubicBezTo>
                    <a:pt x="77" y="108"/>
                    <a:pt x="76" y="107"/>
                    <a:pt x="76" y="106"/>
                  </a:cubicBezTo>
                  <a:cubicBezTo>
                    <a:pt x="76" y="106"/>
                    <a:pt x="77" y="105"/>
                    <a:pt x="76" y="104"/>
                  </a:cubicBezTo>
                  <a:cubicBezTo>
                    <a:pt x="75" y="103"/>
                    <a:pt x="75" y="104"/>
                    <a:pt x="75" y="104"/>
                  </a:cubicBezTo>
                  <a:cubicBezTo>
                    <a:pt x="62" y="89"/>
                    <a:pt x="51" y="73"/>
                    <a:pt x="41" y="56"/>
                  </a:cubicBezTo>
                  <a:cubicBezTo>
                    <a:pt x="34" y="44"/>
                    <a:pt x="24" y="35"/>
                    <a:pt x="17" y="22"/>
                  </a:cubicBezTo>
                  <a:cubicBezTo>
                    <a:pt x="16" y="19"/>
                    <a:pt x="14" y="15"/>
                    <a:pt x="12" y="12"/>
                  </a:cubicBezTo>
                  <a:cubicBezTo>
                    <a:pt x="10" y="8"/>
                    <a:pt x="8" y="5"/>
                    <a:pt x="5" y="2"/>
                  </a:cubicBezTo>
                  <a:cubicBezTo>
                    <a:pt x="5" y="1"/>
                    <a:pt x="5" y="1"/>
                    <a:pt x="5" y="1"/>
                  </a:cubicBezTo>
                  <a:cubicBezTo>
                    <a:pt x="4" y="1"/>
                    <a:pt x="4" y="0"/>
                    <a:pt x="3" y="0"/>
                  </a:cubicBezTo>
                  <a:lnTo>
                    <a:pt x="2" y="1"/>
                  </a:lnTo>
                  <a:cubicBezTo>
                    <a:pt x="1" y="1"/>
                    <a:pt x="2" y="1"/>
                    <a:pt x="1" y="2"/>
                  </a:cubicBezTo>
                  <a:cubicBezTo>
                    <a:pt x="0" y="3"/>
                    <a:pt x="0" y="3"/>
                    <a:pt x="0" y="3"/>
                  </a:cubicBezTo>
                  <a:cubicBezTo>
                    <a:pt x="0" y="4"/>
                    <a:pt x="0" y="4"/>
                    <a:pt x="1" y="5"/>
                  </a:cubicBezTo>
                  <a:cubicBezTo>
                    <a:pt x="8" y="15"/>
                    <a:pt x="10" y="27"/>
                    <a:pt x="16" y="38"/>
                  </a:cubicBezTo>
                  <a:cubicBezTo>
                    <a:pt x="21" y="44"/>
                    <a:pt x="25" y="51"/>
                    <a:pt x="29" y="58"/>
                  </a:cubicBezTo>
                  <a:cubicBezTo>
                    <a:pt x="32" y="63"/>
                    <a:pt x="34" y="68"/>
                    <a:pt x="37" y="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7"/>
            <p:cNvSpPr/>
            <p:nvPr/>
          </p:nvSpPr>
          <p:spPr>
            <a:xfrm>
              <a:off x="8648640" y="4436280"/>
              <a:ext cx="276840" cy="84600"/>
            </a:xfrm>
            <a:custGeom>
              <a:avLst/>
              <a:gdLst/>
              <a:ahLst/>
              <a:cxnLst/>
              <a:rect l="l" t="t" r="r" b="b"/>
              <a:pathLst>
                <a:path w="769" h="235" extrusionOk="0">
                  <a:moveTo>
                    <a:pt x="451" y="105"/>
                  </a:moveTo>
                  <a:cubicBezTo>
                    <a:pt x="445" y="99"/>
                    <a:pt x="437" y="108"/>
                    <a:pt x="442" y="114"/>
                  </a:cubicBezTo>
                  <a:cubicBezTo>
                    <a:pt x="458" y="130"/>
                    <a:pt x="475" y="145"/>
                    <a:pt x="495" y="156"/>
                  </a:cubicBezTo>
                  <a:cubicBezTo>
                    <a:pt x="500" y="159"/>
                    <a:pt x="504" y="161"/>
                    <a:pt x="509" y="164"/>
                  </a:cubicBezTo>
                  <a:cubicBezTo>
                    <a:pt x="485" y="160"/>
                    <a:pt x="459" y="160"/>
                    <a:pt x="439" y="157"/>
                  </a:cubicBezTo>
                  <a:cubicBezTo>
                    <a:pt x="422" y="154"/>
                    <a:pt x="405" y="150"/>
                    <a:pt x="389" y="145"/>
                  </a:cubicBezTo>
                  <a:lnTo>
                    <a:pt x="387" y="145"/>
                  </a:lnTo>
                  <a:cubicBezTo>
                    <a:pt x="378" y="142"/>
                    <a:pt x="369" y="138"/>
                    <a:pt x="360" y="134"/>
                  </a:cubicBezTo>
                  <a:cubicBezTo>
                    <a:pt x="333" y="121"/>
                    <a:pt x="313" y="97"/>
                    <a:pt x="287" y="81"/>
                  </a:cubicBezTo>
                  <a:cubicBezTo>
                    <a:pt x="282" y="78"/>
                    <a:pt x="277" y="86"/>
                    <a:pt x="281" y="89"/>
                  </a:cubicBezTo>
                  <a:cubicBezTo>
                    <a:pt x="295" y="99"/>
                    <a:pt x="301" y="118"/>
                    <a:pt x="316" y="128"/>
                  </a:cubicBezTo>
                  <a:cubicBezTo>
                    <a:pt x="284" y="122"/>
                    <a:pt x="254" y="112"/>
                    <a:pt x="224" y="100"/>
                  </a:cubicBezTo>
                  <a:cubicBezTo>
                    <a:pt x="178" y="78"/>
                    <a:pt x="120" y="50"/>
                    <a:pt x="92" y="4"/>
                  </a:cubicBezTo>
                  <a:cubicBezTo>
                    <a:pt x="90" y="0"/>
                    <a:pt x="82" y="3"/>
                    <a:pt x="84" y="8"/>
                  </a:cubicBezTo>
                  <a:cubicBezTo>
                    <a:pt x="86" y="12"/>
                    <a:pt x="89" y="17"/>
                    <a:pt x="91" y="21"/>
                  </a:cubicBezTo>
                  <a:cubicBezTo>
                    <a:pt x="108" y="48"/>
                    <a:pt x="129" y="71"/>
                    <a:pt x="156" y="87"/>
                  </a:cubicBezTo>
                  <a:cubicBezTo>
                    <a:pt x="161" y="89"/>
                    <a:pt x="165" y="91"/>
                    <a:pt x="169" y="93"/>
                  </a:cubicBezTo>
                  <a:cubicBezTo>
                    <a:pt x="148" y="87"/>
                    <a:pt x="126" y="83"/>
                    <a:pt x="104" y="80"/>
                  </a:cubicBezTo>
                  <a:cubicBezTo>
                    <a:pt x="66" y="76"/>
                    <a:pt x="38" y="78"/>
                    <a:pt x="6" y="53"/>
                  </a:cubicBezTo>
                  <a:cubicBezTo>
                    <a:pt x="3" y="51"/>
                    <a:pt x="0" y="56"/>
                    <a:pt x="3" y="58"/>
                  </a:cubicBezTo>
                  <a:cubicBezTo>
                    <a:pt x="10" y="64"/>
                    <a:pt x="17" y="69"/>
                    <a:pt x="25" y="74"/>
                  </a:cubicBezTo>
                  <a:cubicBezTo>
                    <a:pt x="42" y="83"/>
                    <a:pt x="62" y="90"/>
                    <a:pt x="81" y="91"/>
                  </a:cubicBezTo>
                  <a:cubicBezTo>
                    <a:pt x="122" y="92"/>
                    <a:pt x="162" y="109"/>
                    <a:pt x="201" y="108"/>
                  </a:cubicBezTo>
                  <a:cubicBezTo>
                    <a:pt x="250" y="128"/>
                    <a:pt x="307" y="153"/>
                    <a:pt x="360" y="155"/>
                  </a:cubicBezTo>
                  <a:cubicBezTo>
                    <a:pt x="367" y="158"/>
                    <a:pt x="373" y="162"/>
                    <a:pt x="380" y="165"/>
                  </a:cubicBezTo>
                  <a:cubicBezTo>
                    <a:pt x="436" y="190"/>
                    <a:pt x="505" y="183"/>
                    <a:pt x="564" y="194"/>
                  </a:cubicBezTo>
                  <a:lnTo>
                    <a:pt x="565" y="194"/>
                  </a:lnTo>
                  <a:cubicBezTo>
                    <a:pt x="566" y="194"/>
                    <a:pt x="566" y="193"/>
                    <a:pt x="567" y="193"/>
                  </a:cubicBezTo>
                  <a:cubicBezTo>
                    <a:pt x="568" y="192"/>
                    <a:pt x="568" y="193"/>
                    <a:pt x="569" y="192"/>
                  </a:cubicBezTo>
                  <a:cubicBezTo>
                    <a:pt x="570" y="191"/>
                    <a:pt x="569" y="190"/>
                    <a:pt x="569" y="189"/>
                  </a:cubicBezTo>
                  <a:cubicBezTo>
                    <a:pt x="583" y="194"/>
                    <a:pt x="597" y="199"/>
                    <a:pt x="611" y="203"/>
                  </a:cubicBezTo>
                  <a:cubicBezTo>
                    <a:pt x="659" y="218"/>
                    <a:pt x="712" y="215"/>
                    <a:pt x="759" y="234"/>
                  </a:cubicBezTo>
                  <a:cubicBezTo>
                    <a:pt x="760" y="234"/>
                    <a:pt x="760" y="234"/>
                    <a:pt x="761" y="234"/>
                  </a:cubicBezTo>
                  <a:cubicBezTo>
                    <a:pt x="762" y="234"/>
                    <a:pt x="764" y="233"/>
                    <a:pt x="765" y="233"/>
                  </a:cubicBezTo>
                  <a:cubicBezTo>
                    <a:pt x="766" y="232"/>
                    <a:pt x="767" y="232"/>
                    <a:pt x="767" y="231"/>
                  </a:cubicBezTo>
                  <a:cubicBezTo>
                    <a:pt x="768" y="230"/>
                    <a:pt x="768" y="229"/>
                    <a:pt x="768" y="229"/>
                  </a:cubicBezTo>
                  <a:lnTo>
                    <a:pt x="768" y="222"/>
                  </a:lnTo>
                  <a:cubicBezTo>
                    <a:pt x="768" y="220"/>
                    <a:pt x="767" y="218"/>
                    <a:pt x="766" y="216"/>
                  </a:cubicBezTo>
                  <a:cubicBezTo>
                    <a:pt x="766" y="215"/>
                    <a:pt x="764" y="214"/>
                    <a:pt x="763" y="213"/>
                  </a:cubicBezTo>
                  <a:cubicBezTo>
                    <a:pt x="736" y="197"/>
                    <a:pt x="693" y="195"/>
                    <a:pt x="662" y="190"/>
                  </a:cubicBezTo>
                  <a:cubicBezTo>
                    <a:pt x="593" y="180"/>
                    <a:pt x="501" y="156"/>
                    <a:pt x="451" y="1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7"/>
            <p:cNvSpPr/>
            <p:nvPr/>
          </p:nvSpPr>
          <p:spPr>
            <a:xfrm>
              <a:off x="8083080" y="4401720"/>
              <a:ext cx="48960" cy="34200"/>
            </a:xfrm>
            <a:custGeom>
              <a:avLst/>
              <a:gdLst/>
              <a:ahLst/>
              <a:cxnLst/>
              <a:rect l="l" t="t" r="r" b="b"/>
              <a:pathLst>
                <a:path w="136" h="95" extrusionOk="0">
                  <a:moveTo>
                    <a:pt x="5" y="10"/>
                  </a:moveTo>
                  <a:cubicBezTo>
                    <a:pt x="6" y="7"/>
                    <a:pt x="27" y="24"/>
                    <a:pt x="31" y="25"/>
                  </a:cubicBezTo>
                  <a:cubicBezTo>
                    <a:pt x="32" y="26"/>
                    <a:pt x="33" y="27"/>
                    <a:pt x="35" y="28"/>
                  </a:cubicBezTo>
                  <a:cubicBezTo>
                    <a:pt x="46" y="34"/>
                    <a:pt x="55" y="42"/>
                    <a:pt x="64" y="51"/>
                  </a:cubicBezTo>
                  <a:cubicBezTo>
                    <a:pt x="83" y="69"/>
                    <a:pt x="103" y="94"/>
                    <a:pt x="132" y="85"/>
                  </a:cubicBezTo>
                  <a:cubicBezTo>
                    <a:pt x="133" y="85"/>
                    <a:pt x="133" y="85"/>
                    <a:pt x="133" y="85"/>
                  </a:cubicBezTo>
                  <a:cubicBezTo>
                    <a:pt x="134" y="85"/>
                    <a:pt x="134" y="84"/>
                    <a:pt x="134" y="84"/>
                  </a:cubicBezTo>
                  <a:cubicBezTo>
                    <a:pt x="135" y="83"/>
                    <a:pt x="135" y="82"/>
                    <a:pt x="135" y="82"/>
                  </a:cubicBezTo>
                  <a:cubicBezTo>
                    <a:pt x="135" y="81"/>
                    <a:pt x="135" y="81"/>
                    <a:pt x="134" y="80"/>
                  </a:cubicBezTo>
                  <a:cubicBezTo>
                    <a:pt x="133" y="79"/>
                    <a:pt x="134" y="80"/>
                    <a:pt x="133" y="79"/>
                  </a:cubicBezTo>
                  <a:cubicBezTo>
                    <a:pt x="132" y="78"/>
                    <a:pt x="133" y="78"/>
                    <a:pt x="132" y="78"/>
                  </a:cubicBezTo>
                  <a:cubicBezTo>
                    <a:pt x="125" y="75"/>
                    <a:pt x="117" y="71"/>
                    <a:pt x="110" y="67"/>
                  </a:cubicBezTo>
                  <a:cubicBezTo>
                    <a:pt x="101" y="62"/>
                    <a:pt x="92" y="56"/>
                    <a:pt x="83" y="49"/>
                  </a:cubicBezTo>
                  <a:cubicBezTo>
                    <a:pt x="73" y="37"/>
                    <a:pt x="61" y="27"/>
                    <a:pt x="48" y="18"/>
                  </a:cubicBezTo>
                  <a:cubicBezTo>
                    <a:pt x="40" y="16"/>
                    <a:pt x="33" y="12"/>
                    <a:pt x="26" y="8"/>
                  </a:cubicBezTo>
                  <a:cubicBezTo>
                    <a:pt x="24" y="7"/>
                    <a:pt x="22" y="6"/>
                    <a:pt x="21" y="5"/>
                  </a:cubicBezTo>
                  <a:cubicBezTo>
                    <a:pt x="19" y="4"/>
                    <a:pt x="18" y="4"/>
                    <a:pt x="17" y="3"/>
                  </a:cubicBezTo>
                  <a:cubicBezTo>
                    <a:pt x="15" y="1"/>
                    <a:pt x="12" y="0"/>
                    <a:pt x="9" y="0"/>
                  </a:cubicBezTo>
                  <a:cubicBezTo>
                    <a:pt x="3" y="0"/>
                    <a:pt x="0" y="2"/>
                    <a:pt x="0" y="8"/>
                  </a:cubicBezTo>
                  <a:lnTo>
                    <a:pt x="0" y="9"/>
                  </a:lnTo>
                  <a:lnTo>
                    <a:pt x="0" y="10"/>
                  </a:lnTo>
                  <a:cubicBezTo>
                    <a:pt x="0" y="11"/>
                    <a:pt x="1" y="11"/>
                    <a:pt x="1" y="11"/>
                  </a:cubicBezTo>
                  <a:lnTo>
                    <a:pt x="2" y="11"/>
                  </a:lnTo>
                  <a:cubicBezTo>
                    <a:pt x="3" y="11"/>
                    <a:pt x="3" y="11"/>
                    <a:pt x="3" y="11"/>
                  </a:cubicBezTo>
                  <a:cubicBezTo>
                    <a:pt x="4" y="11"/>
                    <a:pt x="4" y="11"/>
                    <a:pt x="4" y="10"/>
                  </a:cubicBezTo>
                  <a:lnTo>
                    <a:pt x="5"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7"/>
            <p:cNvSpPr/>
            <p:nvPr/>
          </p:nvSpPr>
          <p:spPr>
            <a:xfrm>
              <a:off x="8142120" y="4442760"/>
              <a:ext cx="23040" cy="16920"/>
            </a:xfrm>
            <a:custGeom>
              <a:avLst/>
              <a:gdLst/>
              <a:ahLst/>
              <a:cxnLst/>
              <a:rect l="l" t="t" r="r" b="b"/>
              <a:pathLst>
                <a:path w="64" h="47" extrusionOk="0">
                  <a:moveTo>
                    <a:pt x="4" y="3"/>
                  </a:moveTo>
                  <a:cubicBezTo>
                    <a:pt x="0" y="3"/>
                    <a:pt x="0" y="12"/>
                    <a:pt x="4" y="12"/>
                  </a:cubicBezTo>
                  <a:cubicBezTo>
                    <a:pt x="9" y="13"/>
                    <a:pt x="11" y="19"/>
                    <a:pt x="14" y="22"/>
                  </a:cubicBezTo>
                  <a:cubicBezTo>
                    <a:pt x="18" y="25"/>
                    <a:pt x="21" y="28"/>
                    <a:pt x="25" y="31"/>
                  </a:cubicBezTo>
                  <a:cubicBezTo>
                    <a:pt x="29" y="35"/>
                    <a:pt x="34" y="38"/>
                    <a:pt x="39" y="41"/>
                  </a:cubicBezTo>
                  <a:cubicBezTo>
                    <a:pt x="42" y="43"/>
                    <a:pt x="45" y="45"/>
                    <a:pt x="49" y="46"/>
                  </a:cubicBezTo>
                  <a:lnTo>
                    <a:pt x="50" y="46"/>
                  </a:lnTo>
                  <a:cubicBezTo>
                    <a:pt x="51" y="46"/>
                    <a:pt x="52" y="46"/>
                    <a:pt x="52" y="46"/>
                  </a:cubicBezTo>
                  <a:cubicBezTo>
                    <a:pt x="53" y="45"/>
                    <a:pt x="53" y="45"/>
                    <a:pt x="54" y="44"/>
                  </a:cubicBezTo>
                  <a:cubicBezTo>
                    <a:pt x="63" y="32"/>
                    <a:pt x="41" y="23"/>
                    <a:pt x="33" y="18"/>
                  </a:cubicBezTo>
                  <a:cubicBezTo>
                    <a:pt x="26" y="14"/>
                    <a:pt x="16" y="0"/>
                    <a:pt x="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7"/>
            <p:cNvSpPr/>
            <p:nvPr/>
          </p:nvSpPr>
          <p:spPr>
            <a:xfrm>
              <a:off x="8169120" y="4465080"/>
              <a:ext cx="105120" cy="92880"/>
            </a:xfrm>
            <a:custGeom>
              <a:avLst/>
              <a:gdLst/>
              <a:ahLst/>
              <a:cxnLst/>
              <a:rect l="l" t="t" r="r" b="b"/>
              <a:pathLst>
                <a:path w="292" h="258" extrusionOk="0">
                  <a:moveTo>
                    <a:pt x="130" y="147"/>
                  </a:moveTo>
                  <a:cubicBezTo>
                    <a:pt x="148" y="166"/>
                    <a:pt x="169" y="182"/>
                    <a:pt x="192" y="196"/>
                  </a:cubicBezTo>
                  <a:cubicBezTo>
                    <a:pt x="221" y="217"/>
                    <a:pt x="251" y="236"/>
                    <a:pt x="282" y="255"/>
                  </a:cubicBezTo>
                  <a:cubicBezTo>
                    <a:pt x="287" y="257"/>
                    <a:pt x="291" y="251"/>
                    <a:pt x="289" y="247"/>
                  </a:cubicBezTo>
                  <a:cubicBezTo>
                    <a:pt x="251" y="189"/>
                    <a:pt x="171" y="165"/>
                    <a:pt x="124" y="112"/>
                  </a:cubicBezTo>
                  <a:cubicBezTo>
                    <a:pt x="91" y="74"/>
                    <a:pt x="51" y="24"/>
                    <a:pt x="6" y="0"/>
                  </a:cubicBezTo>
                  <a:cubicBezTo>
                    <a:pt x="6" y="0"/>
                    <a:pt x="5" y="0"/>
                    <a:pt x="4" y="0"/>
                  </a:cubicBezTo>
                  <a:cubicBezTo>
                    <a:pt x="3" y="0"/>
                    <a:pt x="3" y="0"/>
                    <a:pt x="2" y="0"/>
                  </a:cubicBezTo>
                  <a:cubicBezTo>
                    <a:pt x="1" y="1"/>
                    <a:pt x="1" y="1"/>
                    <a:pt x="0" y="2"/>
                  </a:cubicBezTo>
                  <a:cubicBezTo>
                    <a:pt x="0" y="2"/>
                    <a:pt x="0" y="3"/>
                    <a:pt x="0" y="4"/>
                  </a:cubicBezTo>
                  <a:cubicBezTo>
                    <a:pt x="0" y="5"/>
                    <a:pt x="0" y="6"/>
                    <a:pt x="0" y="6"/>
                  </a:cubicBezTo>
                  <a:cubicBezTo>
                    <a:pt x="0" y="7"/>
                    <a:pt x="1" y="7"/>
                    <a:pt x="1" y="7"/>
                  </a:cubicBezTo>
                  <a:cubicBezTo>
                    <a:pt x="43" y="55"/>
                    <a:pt x="87" y="100"/>
                    <a:pt x="130" y="1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7"/>
            <p:cNvSpPr/>
            <p:nvPr/>
          </p:nvSpPr>
          <p:spPr>
            <a:xfrm>
              <a:off x="7957440" y="2995920"/>
              <a:ext cx="8280" cy="11520"/>
            </a:xfrm>
            <a:custGeom>
              <a:avLst/>
              <a:gdLst/>
              <a:ahLst/>
              <a:cxnLst/>
              <a:rect l="l" t="t" r="r" b="b"/>
              <a:pathLst>
                <a:path w="23" h="32" extrusionOk="0">
                  <a:moveTo>
                    <a:pt x="3" y="16"/>
                  </a:moveTo>
                  <a:cubicBezTo>
                    <a:pt x="4" y="17"/>
                    <a:pt x="6" y="19"/>
                    <a:pt x="6" y="20"/>
                  </a:cubicBezTo>
                  <a:cubicBezTo>
                    <a:pt x="9" y="24"/>
                    <a:pt x="12" y="28"/>
                    <a:pt x="16" y="30"/>
                  </a:cubicBezTo>
                  <a:lnTo>
                    <a:pt x="16" y="31"/>
                  </a:lnTo>
                  <a:cubicBezTo>
                    <a:pt x="17" y="31"/>
                    <a:pt x="17" y="31"/>
                    <a:pt x="18" y="31"/>
                  </a:cubicBezTo>
                  <a:cubicBezTo>
                    <a:pt x="18" y="31"/>
                    <a:pt x="19" y="31"/>
                    <a:pt x="20" y="30"/>
                  </a:cubicBezTo>
                  <a:lnTo>
                    <a:pt x="21" y="29"/>
                  </a:lnTo>
                  <a:cubicBezTo>
                    <a:pt x="22" y="28"/>
                    <a:pt x="22" y="27"/>
                    <a:pt x="22" y="27"/>
                  </a:cubicBezTo>
                  <a:cubicBezTo>
                    <a:pt x="22" y="26"/>
                    <a:pt x="22" y="25"/>
                    <a:pt x="21" y="25"/>
                  </a:cubicBezTo>
                  <a:cubicBezTo>
                    <a:pt x="20" y="23"/>
                    <a:pt x="18" y="25"/>
                    <a:pt x="17" y="23"/>
                  </a:cubicBezTo>
                  <a:cubicBezTo>
                    <a:pt x="18" y="22"/>
                    <a:pt x="18" y="22"/>
                    <a:pt x="19" y="21"/>
                  </a:cubicBezTo>
                  <a:cubicBezTo>
                    <a:pt x="20" y="20"/>
                    <a:pt x="20" y="17"/>
                    <a:pt x="20" y="15"/>
                  </a:cubicBezTo>
                  <a:cubicBezTo>
                    <a:pt x="20" y="14"/>
                    <a:pt x="20" y="13"/>
                    <a:pt x="20" y="12"/>
                  </a:cubicBezTo>
                  <a:cubicBezTo>
                    <a:pt x="19" y="11"/>
                    <a:pt x="19" y="9"/>
                    <a:pt x="18" y="7"/>
                  </a:cubicBezTo>
                  <a:cubicBezTo>
                    <a:pt x="15" y="3"/>
                    <a:pt x="10" y="2"/>
                    <a:pt x="6" y="0"/>
                  </a:cubicBezTo>
                  <a:cubicBezTo>
                    <a:pt x="6" y="0"/>
                    <a:pt x="5" y="0"/>
                    <a:pt x="4" y="0"/>
                  </a:cubicBezTo>
                  <a:cubicBezTo>
                    <a:pt x="3" y="0"/>
                    <a:pt x="3" y="0"/>
                    <a:pt x="2" y="0"/>
                  </a:cubicBezTo>
                  <a:cubicBezTo>
                    <a:pt x="1" y="1"/>
                    <a:pt x="1" y="1"/>
                    <a:pt x="0" y="2"/>
                  </a:cubicBezTo>
                  <a:cubicBezTo>
                    <a:pt x="0" y="3"/>
                    <a:pt x="0" y="4"/>
                    <a:pt x="0" y="5"/>
                  </a:cubicBezTo>
                  <a:cubicBezTo>
                    <a:pt x="0" y="6"/>
                    <a:pt x="0" y="8"/>
                    <a:pt x="0" y="9"/>
                  </a:cubicBezTo>
                  <a:cubicBezTo>
                    <a:pt x="1" y="10"/>
                    <a:pt x="1" y="9"/>
                    <a:pt x="1" y="9"/>
                  </a:cubicBezTo>
                  <a:cubicBezTo>
                    <a:pt x="1" y="11"/>
                    <a:pt x="2" y="13"/>
                    <a:pt x="3"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7"/>
            <p:cNvSpPr/>
            <p:nvPr/>
          </p:nvSpPr>
          <p:spPr>
            <a:xfrm>
              <a:off x="8013960" y="2958120"/>
              <a:ext cx="9360" cy="16200"/>
            </a:xfrm>
            <a:custGeom>
              <a:avLst/>
              <a:gdLst/>
              <a:ahLst/>
              <a:cxnLst/>
              <a:rect l="l" t="t" r="r" b="b"/>
              <a:pathLst>
                <a:path w="26" h="45" extrusionOk="0">
                  <a:moveTo>
                    <a:pt x="15" y="42"/>
                  </a:moveTo>
                  <a:cubicBezTo>
                    <a:pt x="16" y="43"/>
                    <a:pt x="16" y="43"/>
                    <a:pt x="16" y="43"/>
                  </a:cubicBezTo>
                  <a:cubicBezTo>
                    <a:pt x="17" y="44"/>
                    <a:pt x="18" y="44"/>
                    <a:pt x="18" y="44"/>
                  </a:cubicBezTo>
                  <a:cubicBezTo>
                    <a:pt x="19" y="44"/>
                    <a:pt x="19" y="44"/>
                    <a:pt x="20" y="43"/>
                  </a:cubicBezTo>
                  <a:cubicBezTo>
                    <a:pt x="21" y="42"/>
                    <a:pt x="21" y="43"/>
                    <a:pt x="21" y="42"/>
                  </a:cubicBezTo>
                  <a:cubicBezTo>
                    <a:pt x="22" y="42"/>
                    <a:pt x="23" y="41"/>
                    <a:pt x="23" y="40"/>
                  </a:cubicBezTo>
                  <a:cubicBezTo>
                    <a:pt x="25" y="37"/>
                    <a:pt x="25" y="34"/>
                    <a:pt x="25" y="31"/>
                  </a:cubicBezTo>
                  <a:cubicBezTo>
                    <a:pt x="25" y="28"/>
                    <a:pt x="25" y="25"/>
                    <a:pt x="24" y="23"/>
                  </a:cubicBezTo>
                  <a:cubicBezTo>
                    <a:pt x="22" y="20"/>
                    <a:pt x="21" y="17"/>
                    <a:pt x="19" y="14"/>
                  </a:cubicBezTo>
                  <a:cubicBezTo>
                    <a:pt x="17" y="11"/>
                    <a:pt x="15" y="6"/>
                    <a:pt x="13" y="2"/>
                  </a:cubicBezTo>
                  <a:cubicBezTo>
                    <a:pt x="12" y="1"/>
                    <a:pt x="12" y="1"/>
                    <a:pt x="11" y="0"/>
                  </a:cubicBezTo>
                  <a:cubicBezTo>
                    <a:pt x="10" y="0"/>
                    <a:pt x="10" y="0"/>
                    <a:pt x="9" y="0"/>
                  </a:cubicBezTo>
                  <a:cubicBezTo>
                    <a:pt x="8" y="0"/>
                    <a:pt x="7" y="0"/>
                    <a:pt x="7" y="0"/>
                  </a:cubicBezTo>
                  <a:cubicBezTo>
                    <a:pt x="6" y="1"/>
                    <a:pt x="6" y="1"/>
                    <a:pt x="5" y="2"/>
                  </a:cubicBezTo>
                  <a:cubicBezTo>
                    <a:pt x="4" y="2"/>
                    <a:pt x="4" y="3"/>
                    <a:pt x="3" y="5"/>
                  </a:cubicBezTo>
                  <a:cubicBezTo>
                    <a:pt x="1" y="8"/>
                    <a:pt x="0" y="12"/>
                    <a:pt x="0" y="16"/>
                  </a:cubicBezTo>
                  <a:cubicBezTo>
                    <a:pt x="0" y="19"/>
                    <a:pt x="1" y="23"/>
                    <a:pt x="3" y="26"/>
                  </a:cubicBezTo>
                  <a:cubicBezTo>
                    <a:pt x="6" y="32"/>
                    <a:pt x="11" y="37"/>
                    <a:pt x="15" y="4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7"/>
            <p:cNvSpPr/>
            <p:nvPr/>
          </p:nvSpPr>
          <p:spPr>
            <a:xfrm>
              <a:off x="7965000" y="3022560"/>
              <a:ext cx="16200" cy="13320"/>
            </a:xfrm>
            <a:custGeom>
              <a:avLst/>
              <a:gdLst/>
              <a:ahLst/>
              <a:cxnLst/>
              <a:rect l="l" t="t" r="r" b="b"/>
              <a:pathLst>
                <a:path w="45" h="37" extrusionOk="0">
                  <a:moveTo>
                    <a:pt x="0" y="10"/>
                  </a:moveTo>
                  <a:cubicBezTo>
                    <a:pt x="1" y="12"/>
                    <a:pt x="2" y="14"/>
                    <a:pt x="3" y="16"/>
                  </a:cubicBezTo>
                  <a:cubicBezTo>
                    <a:pt x="6" y="22"/>
                    <a:pt x="10" y="26"/>
                    <a:pt x="15" y="29"/>
                  </a:cubicBezTo>
                  <a:cubicBezTo>
                    <a:pt x="17" y="30"/>
                    <a:pt x="18" y="30"/>
                    <a:pt x="20" y="31"/>
                  </a:cubicBezTo>
                  <a:cubicBezTo>
                    <a:pt x="23" y="32"/>
                    <a:pt x="27" y="34"/>
                    <a:pt x="30" y="35"/>
                  </a:cubicBezTo>
                  <a:cubicBezTo>
                    <a:pt x="32" y="35"/>
                    <a:pt x="34" y="36"/>
                    <a:pt x="36" y="36"/>
                  </a:cubicBezTo>
                  <a:cubicBezTo>
                    <a:pt x="38" y="36"/>
                    <a:pt x="40" y="35"/>
                    <a:pt x="42" y="35"/>
                  </a:cubicBezTo>
                  <a:cubicBezTo>
                    <a:pt x="43" y="34"/>
                    <a:pt x="42" y="34"/>
                    <a:pt x="43" y="33"/>
                  </a:cubicBezTo>
                  <a:cubicBezTo>
                    <a:pt x="44" y="32"/>
                    <a:pt x="44" y="32"/>
                    <a:pt x="44" y="31"/>
                  </a:cubicBezTo>
                  <a:cubicBezTo>
                    <a:pt x="44" y="30"/>
                    <a:pt x="44" y="30"/>
                    <a:pt x="43" y="29"/>
                  </a:cubicBezTo>
                  <a:cubicBezTo>
                    <a:pt x="42" y="26"/>
                    <a:pt x="43" y="22"/>
                    <a:pt x="40" y="19"/>
                  </a:cubicBezTo>
                  <a:cubicBezTo>
                    <a:pt x="38" y="18"/>
                    <a:pt x="36" y="16"/>
                    <a:pt x="34" y="15"/>
                  </a:cubicBezTo>
                  <a:cubicBezTo>
                    <a:pt x="32" y="14"/>
                    <a:pt x="30" y="13"/>
                    <a:pt x="28" y="12"/>
                  </a:cubicBezTo>
                  <a:cubicBezTo>
                    <a:pt x="26" y="12"/>
                    <a:pt x="24" y="10"/>
                    <a:pt x="23" y="9"/>
                  </a:cubicBezTo>
                  <a:cubicBezTo>
                    <a:pt x="20" y="8"/>
                    <a:pt x="17" y="7"/>
                    <a:pt x="14" y="5"/>
                  </a:cubicBezTo>
                  <a:lnTo>
                    <a:pt x="13" y="4"/>
                  </a:lnTo>
                  <a:cubicBezTo>
                    <a:pt x="13" y="3"/>
                    <a:pt x="13" y="2"/>
                    <a:pt x="11" y="1"/>
                  </a:cubicBezTo>
                  <a:cubicBezTo>
                    <a:pt x="9" y="0"/>
                    <a:pt x="8" y="0"/>
                    <a:pt x="7" y="0"/>
                  </a:cubicBezTo>
                  <a:cubicBezTo>
                    <a:pt x="6" y="0"/>
                    <a:pt x="4" y="0"/>
                    <a:pt x="3" y="1"/>
                  </a:cubicBezTo>
                  <a:cubicBezTo>
                    <a:pt x="2" y="2"/>
                    <a:pt x="2" y="3"/>
                    <a:pt x="1" y="4"/>
                  </a:cubicBezTo>
                  <a:cubicBezTo>
                    <a:pt x="0" y="5"/>
                    <a:pt x="0" y="6"/>
                    <a:pt x="0" y="8"/>
                  </a:cubicBezTo>
                  <a:cubicBezTo>
                    <a:pt x="0" y="8"/>
                    <a:pt x="0" y="9"/>
                    <a:pt x="0"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7"/>
            <p:cNvSpPr/>
            <p:nvPr/>
          </p:nvSpPr>
          <p:spPr>
            <a:xfrm>
              <a:off x="8035200" y="2955240"/>
              <a:ext cx="10080" cy="11520"/>
            </a:xfrm>
            <a:custGeom>
              <a:avLst/>
              <a:gdLst/>
              <a:ahLst/>
              <a:cxnLst/>
              <a:rect l="l" t="t" r="r" b="b"/>
              <a:pathLst>
                <a:path w="28" h="32" extrusionOk="0">
                  <a:moveTo>
                    <a:pt x="18" y="30"/>
                  </a:moveTo>
                  <a:cubicBezTo>
                    <a:pt x="19" y="31"/>
                    <a:pt x="20" y="31"/>
                    <a:pt x="21" y="31"/>
                  </a:cubicBezTo>
                  <a:cubicBezTo>
                    <a:pt x="22" y="31"/>
                    <a:pt x="23" y="31"/>
                    <a:pt x="24" y="30"/>
                  </a:cubicBezTo>
                  <a:cubicBezTo>
                    <a:pt x="25" y="30"/>
                    <a:pt x="26" y="28"/>
                    <a:pt x="26" y="28"/>
                  </a:cubicBezTo>
                  <a:cubicBezTo>
                    <a:pt x="27" y="27"/>
                    <a:pt x="27" y="25"/>
                    <a:pt x="27" y="24"/>
                  </a:cubicBezTo>
                  <a:cubicBezTo>
                    <a:pt x="27" y="23"/>
                    <a:pt x="27" y="23"/>
                    <a:pt x="27" y="22"/>
                  </a:cubicBezTo>
                  <a:cubicBezTo>
                    <a:pt x="26" y="21"/>
                    <a:pt x="26" y="20"/>
                    <a:pt x="25" y="18"/>
                  </a:cubicBezTo>
                  <a:cubicBezTo>
                    <a:pt x="23" y="15"/>
                    <a:pt x="21" y="13"/>
                    <a:pt x="17" y="11"/>
                  </a:cubicBezTo>
                  <a:cubicBezTo>
                    <a:pt x="17" y="11"/>
                    <a:pt x="17" y="10"/>
                    <a:pt x="16" y="10"/>
                  </a:cubicBezTo>
                  <a:lnTo>
                    <a:pt x="15" y="9"/>
                  </a:lnTo>
                  <a:cubicBezTo>
                    <a:pt x="12" y="7"/>
                    <a:pt x="11" y="6"/>
                    <a:pt x="9" y="4"/>
                  </a:cubicBezTo>
                  <a:cubicBezTo>
                    <a:pt x="7" y="0"/>
                    <a:pt x="0" y="2"/>
                    <a:pt x="1" y="6"/>
                  </a:cubicBezTo>
                  <a:cubicBezTo>
                    <a:pt x="2" y="10"/>
                    <a:pt x="3" y="13"/>
                    <a:pt x="4" y="16"/>
                  </a:cubicBezTo>
                  <a:cubicBezTo>
                    <a:pt x="5" y="17"/>
                    <a:pt x="5" y="18"/>
                    <a:pt x="5" y="18"/>
                  </a:cubicBezTo>
                  <a:cubicBezTo>
                    <a:pt x="8" y="23"/>
                    <a:pt x="12" y="27"/>
                    <a:pt x="16" y="29"/>
                  </a:cubicBezTo>
                  <a:cubicBezTo>
                    <a:pt x="17" y="30"/>
                    <a:pt x="17" y="30"/>
                    <a:pt x="18"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7"/>
            <p:cNvSpPr/>
            <p:nvPr/>
          </p:nvSpPr>
          <p:spPr>
            <a:xfrm>
              <a:off x="8168400" y="2873160"/>
              <a:ext cx="9360" cy="16560"/>
            </a:xfrm>
            <a:custGeom>
              <a:avLst/>
              <a:gdLst/>
              <a:ahLst/>
              <a:cxnLst/>
              <a:rect l="l" t="t" r="r" b="b"/>
              <a:pathLst>
                <a:path w="26" h="46" extrusionOk="0">
                  <a:moveTo>
                    <a:pt x="14" y="43"/>
                  </a:moveTo>
                  <a:cubicBezTo>
                    <a:pt x="14" y="43"/>
                    <a:pt x="15" y="44"/>
                    <a:pt x="16" y="44"/>
                  </a:cubicBezTo>
                  <a:cubicBezTo>
                    <a:pt x="17" y="45"/>
                    <a:pt x="18" y="45"/>
                    <a:pt x="19" y="45"/>
                  </a:cubicBezTo>
                  <a:cubicBezTo>
                    <a:pt x="20" y="45"/>
                    <a:pt x="21" y="45"/>
                    <a:pt x="22" y="44"/>
                  </a:cubicBezTo>
                  <a:cubicBezTo>
                    <a:pt x="23" y="44"/>
                    <a:pt x="24" y="44"/>
                    <a:pt x="25" y="42"/>
                  </a:cubicBezTo>
                  <a:cubicBezTo>
                    <a:pt x="25" y="41"/>
                    <a:pt x="25" y="41"/>
                    <a:pt x="25" y="40"/>
                  </a:cubicBezTo>
                  <a:lnTo>
                    <a:pt x="25" y="39"/>
                  </a:lnTo>
                  <a:cubicBezTo>
                    <a:pt x="25" y="38"/>
                    <a:pt x="25" y="37"/>
                    <a:pt x="25" y="37"/>
                  </a:cubicBezTo>
                  <a:cubicBezTo>
                    <a:pt x="25" y="33"/>
                    <a:pt x="23" y="31"/>
                    <a:pt x="23" y="28"/>
                  </a:cubicBezTo>
                  <a:cubicBezTo>
                    <a:pt x="22" y="22"/>
                    <a:pt x="20" y="18"/>
                    <a:pt x="17" y="13"/>
                  </a:cubicBezTo>
                  <a:cubicBezTo>
                    <a:pt x="15" y="10"/>
                    <a:pt x="12" y="5"/>
                    <a:pt x="8" y="1"/>
                  </a:cubicBezTo>
                  <a:lnTo>
                    <a:pt x="7" y="0"/>
                  </a:lnTo>
                  <a:cubicBezTo>
                    <a:pt x="6" y="0"/>
                    <a:pt x="5" y="0"/>
                    <a:pt x="4" y="0"/>
                  </a:cubicBezTo>
                  <a:cubicBezTo>
                    <a:pt x="4" y="0"/>
                    <a:pt x="3" y="0"/>
                    <a:pt x="2" y="0"/>
                  </a:cubicBezTo>
                  <a:cubicBezTo>
                    <a:pt x="1" y="1"/>
                    <a:pt x="2" y="2"/>
                    <a:pt x="1" y="2"/>
                  </a:cubicBezTo>
                  <a:cubicBezTo>
                    <a:pt x="0" y="3"/>
                    <a:pt x="0" y="3"/>
                    <a:pt x="0" y="4"/>
                  </a:cubicBezTo>
                  <a:lnTo>
                    <a:pt x="0" y="5"/>
                  </a:lnTo>
                  <a:cubicBezTo>
                    <a:pt x="1" y="12"/>
                    <a:pt x="4" y="20"/>
                    <a:pt x="5" y="27"/>
                  </a:cubicBezTo>
                  <a:cubicBezTo>
                    <a:pt x="5" y="30"/>
                    <a:pt x="7" y="33"/>
                    <a:pt x="8" y="35"/>
                  </a:cubicBezTo>
                  <a:cubicBezTo>
                    <a:pt x="10" y="38"/>
                    <a:pt x="11" y="41"/>
                    <a:pt x="14"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7"/>
            <p:cNvSpPr/>
            <p:nvPr/>
          </p:nvSpPr>
          <p:spPr>
            <a:xfrm>
              <a:off x="8224200" y="2887560"/>
              <a:ext cx="6120" cy="16560"/>
            </a:xfrm>
            <a:custGeom>
              <a:avLst/>
              <a:gdLst/>
              <a:ahLst/>
              <a:cxnLst/>
              <a:rect l="l" t="t" r="r" b="b"/>
              <a:pathLst>
                <a:path w="17" h="46" extrusionOk="0">
                  <a:moveTo>
                    <a:pt x="6" y="44"/>
                  </a:moveTo>
                  <a:cubicBezTo>
                    <a:pt x="6" y="44"/>
                    <a:pt x="7" y="45"/>
                    <a:pt x="8" y="45"/>
                  </a:cubicBezTo>
                  <a:cubicBezTo>
                    <a:pt x="8" y="45"/>
                    <a:pt x="9" y="44"/>
                    <a:pt x="10" y="44"/>
                  </a:cubicBezTo>
                  <a:lnTo>
                    <a:pt x="11" y="43"/>
                  </a:lnTo>
                  <a:cubicBezTo>
                    <a:pt x="12" y="42"/>
                    <a:pt x="13" y="42"/>
                    <a:pt x="14" y="41"/>
                  </a:cubicBezTo>
                  <a:cubicBezTo>
                    <a:pt x="14" y="40"/>
                    <a:pt x="15" y="40"/>
                    <a:pt x="15" y="39"/>
                  </a:cubicBezTo>
                  <a:cubicBezTo>
                    <a:pt x="15" y="35"/>
                    <a:pt x="16" y="31"/>
                    <a:pt x="16" y="27"/>
                  </a:cubicBezTo>
                  <a:cubicBezTo>
                    <a:pt x="16" y="20"/>
                    <a:pt x="15" y="12"/>
                    <a:pt x="13" y="5"/>
                  </a:cubicBezTo>
                  <a:cubicBezTo>
                    <a:pt x="11" y="0"/>
                    <a:pt x="4" y="2"/>
                    <a:pt x="3" y="5"/>
                  </a:cubicBezTo>
                  <a:cubicBezTo>
                    <a:pt x="1" y="12"/>
                    <a:pt x="0" y="19"/>
                    <a:pt x="0" y="26"/>
                  </a:cubicBezTo>
                  <a:cubicBezTo>
                    <a:pt x="0" y="30"/>
                    <a:pt x="0" y="34"/>
                    <a:pt x="1" y="38"/>
                  </a:cubicBezTo>
                  <a:cubicBezTo>
                    <a:pt x="1" y="39"/>
                    <a:pt x="1" y="40"/>
                    <a:pt x="2" y="41"/>
                  </a:cubicBezTo>
                  <a:cubicBezTo>
                    <a:pt x="2" y="42"/>
                    <a:pt x="3" y="43"/>
                    <a:pt x="4" y="44"/>
                  </a:cubicBezTo>
                  <a:cubicBezTo>
                    <a:pt x="5" y="44"/>
                    <a:pt x="5" y="44"/>
                    <a:pt x="6"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7"/>
            <p:cNvSpPr/>
            <p:nvPr/>
          </p:nvSpPr>
          <p:spPr>
            <a:xfrm>
              <a:off x="8245080" y="2913480"/>
              <a:ext cx="8280" cy="18360"/>
            </a:xfrm>
            <a:custGeom>
              <a:avLst/>
              <a:gdLst/>
              <a:ahLst/>
              <a:cxnLst/>
              <a:rect l="l" t="t" r="r" b="b"/>
              <a:pathLst>
                <a:path w="23" h="51" extrusionOk="0">
                  <a:moveTo>
                    <a:pt x="11" y="49"/>
                  </a:moveTo>
                  <a:cubicBezTo>
                    <a:pt x="14" y="47"/>
                    <a:pt x="16" y="44"/>
                    <a:pt x="17" y="41"/>
                  </a:cubicBezTo>
                  <a:cubicBezTo>
                    <a:pt x="19" y="38"/>
                    <a:pt x="20" y="35"/>
                    <a:pt x="21" y="31"/>
                  </a:cubicBezTo>
                  <a:cubicBezTo>
                    <a:pt x="22" y="28"/>
                    <a:pt x="22" y="25"/>
                    <a:pt x="22" y="22"/>
                  </a:cubicBezTo>
                  <a:cubicBezTo>
                    <a:pt x="22" y="16"/>
                    <a:pt x="21" y="9"/>
                    <a:pt x="19" y="3"/>
                  </a:cubicBezTo>
                  <a:lnTo>
                    <a:pt x="19" y="2"/>
                  </a:lnTo>
                  <a:cubicBezTo>
                    <a:pt x="18" y="1"/>
                    <a:pt x="18" y="2"/>
                    <a:pt x="17" y="1"/>
                  </a:cubicBezTo>
                  <a:cubicBezTo>
                    <a:pt x="17" y="0"/>
                    <a:pt x="16" y="0"/>
                    <a:pt x="15" y="0"/>
                  </a:cubicBezTo>
                  <a:cubicBezTo>
                    <a:pt x="14" y="0"/>
                    <a:pt x="14" y="0"/>
                    <a:pt x="13" y="1"/>
                  </a:cubicBezTo>
                  <a:lnTo>
                    <a:pt x="12" y="2"/>
                  </a:lnTo>
                  <a:cubicBezTo>
                    <a:pt x="12" y="3"/>
                    <a:pt x="11" y="3"/>
                    <a:pt x="11" y="3"/>
                  </a:cubicBezTo>
                  <a:cubicBezTo>
                    <a:pt x="10" y="13"/>
                    <a:pt x="7" y="21"/>
                    <a:pt x="5" y="31"/>
                  </a:cubicBezTo>
                  <a:cubicBezTo>
                    <a:pt x="4" y="41"/>
                    <a:pt x="0" y="45"/>
                    <a:pt x="7" y="50"/>
                  </a:cubicBezTo>
                  <a:cubicBezTo>
                    <a:pt x="7" y="50"/>
                    <a:pt x="8" y="50"/>
                    <a:pt x="9" y="50"/>
                  </a:cubicBezTo>
                  <a:lnTo>
                    <a:pt x="10" y="50"/>
                  </a:lnTo>
                  <a:cubicBezTo>
                    <a:pt x="11" y="49"/>
                    <a:pt x="11" y="49"/>
                    <a:pt x="11"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7"/>
            <p:cNvSpPr/>
            <p:nvPr/>
          </p:nvSpPr>
          <p:spPr>
            <a:xfrm>
              <a:off x="8316720" y="2916000"/>
              <a:ext cx="6840" cy="19080"/>
            </a:xfrm>
            <a:custGeom>
              <a:avLst/>
              <a:gdLst/>
              <a:ahLst/>
              <a:cxnLst/>
              <a:rect l="l" t="t" r="r" b="b"/>
              <a:pathLst>
                <a:path w="19" h="53" extrusionOk="0">
                  <a:moveTo>
                    <a:pt x="6" y="51"/>
                  </a:moveTo>
                  <a:cubicBezTo>
                    <a:pt x="7" y="52"/>
                    <a:pt x="8" y="52"/>
                    <a:pt x="9" y="52"/>
                  </a:cubicBezTo>
                  <a:cubicBezTo>
                    <a:pt x="10" y="52"/>
                    <a:pt x="11" y="52"/>
                    <a:pt x="12" y="51"/>
                  </a:cubicBezTo>
                  <a:cubicBezTo>
                    <a:pt x="18" y="47"/>
                    <a:pt x="18" y="41"/>
                    <a:pt x="18" y="34"/>
                  </a:cubicBezTo>
                  <a:cubicBezTo>
                    <a:pt x="18" y="26"/>
                    <a:pt x="18" y="18"/>
                    <a:pt x="17" y="10"/>
                  </a:cubicBezTo>
                  <a:cubicBezTo>
                    <a:pt x="17" y="2"/>
                    <a:pt x="3" y="0"/>
                    <a:pt x="2" y="10"/>
                  </a:cubicBezTo>
                  <a:cubicBezTo>
                    <a:pt x="1" y="18"/>
                    <a:pt x="1" y="25"/>
                    <a:pt x="1" y="33"/>
                  </a:cubicBezTo>
                  <a:cubicBezTo>
                    <a:pt x="1" y="34"/>
                    <a:pt x="1" y="34"/>
                    <a:pt x="1" y="34"/>
                  </a:cubicBezTo>
                  <a:cubicBezTo>
                    <a:pt x="1" y="40"/>
                    <a:pt x="0" y="47"/>
                    <a:pt x="6"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7"/>
            <p:cNvSpPr/>
            <p:nvPr/>
          </p:nvSpPr>
          <p:spPr>
            <a:xfrm>
              <a:off x="8303040" y="2945880"/>
              <a:ext cx="16200" cy="29160"/>
            </a:xfrm>
            <a:custGeom>
              <a:avLst/>
              <a:gdLst/>
              <a:ahLst/>
              <a:cxnLst/>
              <a:rect l="l" t="t" r="r" b="b"/>
              <a:pathLst>
                <a:path w="45" h="81" extrusionOk="0">
                  <a:moveTo>
                    <a:pt x="4" y="57"/>
                  </a:moveTo>
                  <a:lnTo>
                    <a:pt x="3" y="58"/>
                  </a:lnTo>
                  <a:cubicBezTo>
                    <a:pt x="0" y="62"/>
                    <a:pt x="0" y="66"/>
                    <a:pt x="0" y="70"/>
                  </a:cubicBezTo>
                  <a:cubicBezTo>
                    <a:pt x="0" y="71"/>
                    <a:pt x="0" y="72"/>
                    <a:pt x="0" y="74"/>
                  </a:cubicBezTo>
                  <a:cubicBezTo>
                    <a:pt x="1" y="74"/>
                    <a:pt x="1" y="75"/>
                    <a:pt x="1" y="76"/>
                  </a:cubicBezTo>
                  <a:cubicBezTo>
                    <a:pt x="2" y="77"/>
                    <a:pt x="2" y="78"/>
                    <a:pt x="4" y="79"/>
                  </a:cubicBezTo>
                  <a:cubicBezTo>
                    <a:pt x="6" y="80"/>
                    <a:pt x="6" y="80"/>
                    <a:pt x="8" y="80"/>
                  </a:cubicBezTo>
                  <a:cubicBezTo>
                    <a:pt x="9" y="80"/>
                    <a:pt x="11" y="80"/>
                    <a:pt x="13" y="79"/>
                  </a:cubicBezTo>
                  <a:cubicBezTo>
                    <a:pt x="14" y="78"/>
                    <a:pt x="15" y="77"/>
                    <a:pt x="15" y="76"/>
                  </a:cubicBezTo>
                  <a:cubicBezTo>
                    <a:pt x="17" y="74"/>
                    <a:pt x="18" y="73"/>
                    <a:pt x="19" y="71"/>
                  </a:cubicBezTo>
                  <a:cubicBezTo>
                    <a:pt x="23" y="63"/>
                    <a:pt x="27" y="55"/>
                    <a:pt x="29" y="46"/>
                  </a:cubicBezTo>
                  <a:cubicBezTo>
                    <a:pt x="29" y="40"/>
                    <a:pt x="31" y="34"/>
                    <a:pt x="34" y="29"/>
                  </a:cubicBezTo>
                  <a:cubicBezTo>
                    <a:pt x="35" y="28"/>
                    <a:pt x="35" y="27"/>
                    <a:pt x="36" y="26"/>
                  </a:cubicBezTo>
                  <a:cubicBezTo>
                    <a:pt x="39" y="21"/>
                    <a:pt x="38" y="13"/>
                    <a:pt x="41" y="7"/>
                  </a:cubicBezTo>
                  <a:cubicBezTo>
                    <a:pt x="44" y="1"/>
                    <a:pt x="39" y="0"/>
                    <a:pt x="36" y="2"/>
                  </a:cubicBezTo>
                  <a:cubicBezTo>
                    <a:pt x="34" y="4"/>
                    <a:pt x="32" y="5"/>
                    <a:pt x="31" y="8"/>
                  </a:cubicBezTo>
                  <a:cubicBezTo>
                    <a:pt x="31" y="9"/>
                    <a:pt x="30" y="10"/>
                    <a:pt x="30" y="11"/>
                  </a:cubicBezTo>
                  <a:cubicBezTo>
                    <a:pt x="27" y="19"/>
                    <a:pt x="18" y="22"/>
                    <a:pt x="15" y="29"/>
                  </a:cubicBezTo>
                  <a:cubicBezTo>
                    <a:pt x="12" y="39"/>
                    <a:pt x="9" y="48"/>
                    <a:pt x="4"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7"/>
            <p:cNvSpPr/>
            <p:nvPr/>
          </p:nvSpPr>
          <p:spPr>
            <a:xfrm>
              <a:off x="8300520" y="2904840"/>
              <a:ext cx="8640" cy="36360"/>
            </a:xfrm>
            <a:custGeom>
              <a:avLst/>
              <a:gdLst/>
              <a:ahLst/>
              <a:cxnLst/>
              <a:rect l="l" t="t" r="r" b="b"/>
              <a:pathLst>
                <a:path w="24" h="101" extrusionOk="0">
                  <a:moveTo>
                    <a:pt x="3" y="99"/>
                  </a:moveTo>
                  <a:cubicBezTo>
                    <a:pt x="4" y="100"/>
                    <a:pt x="4" y="100"/>
                    <a:pt x="5" y="100"/>
                  </a:cubicBezTo>
                  <a:cubicBezTo>
                    <a:pt x="6" y="100"/>
                    <a:pt x="6" y="99"/>
                    <a:pt x="7" y="99"/>
                  </a:cubicBezTo>
                  <a:cubicBezTo>
                    <a:pt x="8" y="99"/>
                    <a:pt x="8" y="98"/>
                    <a:pt x="9" y="97"/>
                  </a:cubicBezTo>
                  <a:cubicBezTo>
                    <a:pt x="18" y="79"/>
                    <a:pt x="23" y="58"/>
                    <a:pt x="23" y="38"/>
                  </a:cubicBezTo>
                  <a:cubicBezTo>
                    <a:pt x="23" y="26"/>
                    <a:pt x="22" y="14"/>
                    <a:pt x="19" y="3"/>
                  </a:cubicBezTo>
                  <a:lnTo>
                    <a:pt x="18" y="2"/>
                  </a:lnTo>
                  <a:cubicBezTo>
                    <a:pt x="18" y="1"/>
                    <a:pt x="17" y="1"/>
                    <a:pt x="17" y="1"/>
                  </a:cubicBezTo>
                  <a:cubicBezTo>
                    <a:pt x="16" y="0"/>
                    <a:pt x="16" y="0"/>
                    <a:pt x="15" y="0"/>
                  </a:cubicBezTo>
                  <a:cubicBezTo>
                    <a:pt x="15" y="0"/>
                    <a:pt x="14" y="0"/>
                    <a:pt x="13" y="1"/>
                  </a:cubicBezTo>
                  <a:cubicBezTo>
                    <a:pt x="13" y="1"/>
                    <a:pt x="12" y="1"/>
                    <a:pt x="12" y="2"/>
                  </a:cubicBezTo>
                  <a:lnTo>
                    <a:pt x="12" y="3"/>
                  </a:lnTo>
                  <a:cubicBezTo>
                    <a:pt x="9" y="16"/>
                    <a:pt x="10" y="30"/>
                    <a:pt x="7" y="44"/>
                  </a:cubicBezTo>
                  <a:cubicBezTo>
                    <a:pt x="4" y="57"/>
                    <a:pt x="2" y="66"/>
                    <a:pt x="0" y="77"/>
                  </a:cubicBezTo>
                  <a:cubicBezTo>
                    <a:pt x="0" y="80"/>
                    <a:pt x="0" y="93"/>
                    <a:pt x="0" y="94"/>
                  </a:cubicBezTo>
                  <a:lnTo>
                    <a:pt x="0" y="95"/>
                  </a:lnTo>
                  <a:cubicBezTo>
                    <a:pt x="0" y="96"/>
                    <a:pt x="0" y="96"/>
                    <a:pt x="0" y="97"/>
                  </a:cubicBezTo>
                  <a:lnTo>
                    <a:pt x="1" y="98"/>
                  </a:lnTo>
                  <a:lnTo>
                    <a:pt x="3" y="9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7"/>
            <p:cNvSpPr/>
            <p:nvPr/>
          </p:nvSpPr>
          <p:spPr>
            <a:xfrm>
              <a:off x="8212320" y="2846160"/>
              <a:ext cx="6840" cy="10440"/>
            </a:xfrm>
            <a:custGeom>
              <a:avLst/>
              <a:gdLst/>
              <a:ahLst/>
              <a:cxnLst/>
              <a:rect l="l" t="t" r="r" b="b"/>
              <a:pathLst>
                <a:path w="19" h="29" extrusionOk="0">
                  <a:moveTo>
                    <a:pt x="5" y="28"/>
                  </a:moveTo>
                  <a:cubicBezTo>
                    <a:pt x="6" y="28"/>
                    <a:pt x="7" y="28"/>
                    <a:pt x="8" y="28"/>
                  </a:cubicBezTo>
                  <a:cubicBezTo>
                    <a:pt x="9" y="28"/>
                    <a:pt x="9" y="28"/>
                    <a:pt x="10" y="28"/>
                  </a:cubicBezTo>
                  <a:cubicBezTo>
                    <a:pt x="11" y="27"/>
                    <a:pt x="11" y="27"/>
                    <a:pt x="12" y="26"/>
                  </a:cubicBezTo>
                  <a:cubicBezTo>
                    <a:pt x="13" y="25"/>
                    <a:pt x="15" y="23"/>
                    <a:pt x="15" y="21"/>
                  </a:cubicBezTo>
                  <a:cubicBezTo>
                    <a:pt x="15" y="18"/>
                    <a:pt x="15" y="15"/>
                    <a:pt x="16" y="14"/>
                  </a:cubicBezTo>
                  <a:cubicBezTo>
                    <a:pt x="16" y="13"/>
                    <a:pt x="16" y="13"/>
                    <a:pt x="16" y="13"/>
                  </a:cubicBezTo>
                  <a:cubicBezTo>
                    <a:pt x="17" y="11"/>
                    <a:pt x="18" y="9"/>
                    <a:pt x="18" y="8"/>
                  </a:cubicBezTo>
                  <a:cubicBezTo>
                    <a:pt x="18" y="6"/>
                    <a:pt x="17" y="6"/>
                    <a:pt x="16" y="4"/>
                  </a:cubicBezTo>
                  <a:cubicBezTo>
                    <a:pt x="15" y="2"/>
                    <a:pt x="15" y="1"/>
                    <a:pt x="13" y="0"/>
                  </a:cubicBezTo>
                  <a:cubicBezTo>
                    <a:pt x="12" y="0"/>
                    <a:pt x="12" y="0"/>
                    <a:pt x="11" y="0"/>
                  </a:cubicBezTo>
                  <a:cubicBezTo>
                    <a:pt x="11" y="0"/>
                    <a:pt x="10" y="0"/>
                    <a:pt x="9" y="1"/>
                  </a:cubicBezTo>
                  <a:lnTo>
                    <a:pt x="8" y="2"/>
                  </a:lnTo>
                  <a:cubicBezTo>
                    <a:pt x="6" y="4"/>
                    <a:pt x="4" y="6"/>
                    <a:pt x="2" y="8"/>
                  </a:cubicBezTo>
                  <a:cubicBezTo>
                    <a:pt x="1" y="10"/>
                    <a:pt x="1" y="12"/>
                    <a:pt x="0" y="14"/>
                  </a:cubicBezTo>
                  <a:cubicBezTo>
                    <a:pt x="0" y="15"/>
                    <a:pt x="0" y="16"/>
                    <a:pt x="0" y="16"/>
                  </a:cubicBezTo>
                  <a:cubicBezTo>
                    <a:pt x="0" y="18"/>
                    <a:pt x="0" y="20"/>
                    <a:pt x="1" y="22"/>
                  </a:cubicBezTo>
                  <a:cubicBezTo>
                    <a:pt x="1" y="23"/>
                    <a:pt x="1" y="23"/>
                    <a:pt x="1" y="24"/>
                  </a:cubicBezTo>
                  <a:cubicBezTo>
                    <a:pt x="1" y="24"/>
                    <a:pt x="0" y="25"/>
                    <a:pt x="1" y="26"/>
                  </a:cubicBezTo>
                  <a:cubicBezTo>
                    <a:pt x="2" y="27"/>
                    <a:pt x="2" y="26"/>
                    <a:pt x="3" y="27"/>
                  </a:cubicBezTo>
                  <a:cubicBezTo>
                    <a:pt x="4" y="28"/>
                    <a:pt x="4" y="28"/>
                    <a:pt x="5"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7"/>
            <p:cNvSpPr/>
            <p:nvPr/>
          </p:nvSpPr>
          <p:spPr>
            <a:xfrm>
              <a:off x="7983360" y="3073680"/>
              <a:ext cx="8280" cy="3960"/>
            </a:xfrm>
            <a:custGeom>
              <a:avLst/>
              <a:gdLst/>
              <a:ahLst/>
              <a:cxnLst/>
              <a:rect l="l" t="t" r="r" b="b"/>
              <a:pathLst>
                <a:path w="23" h="11" extrusionOk="0">
                  <a:moveTo>
                    <a:pt x="6" y="7"/>
                  </a:moveTo>
                  <a:cubicBezTo>
                    <a:pt x="11" y="8"/>
                    <a:pt x="17" y="10"/>
                    <a:pt x="21" y="7"/>
                  </a:cubicBezTo>
                  <a:lnTo>
                    <a:pt x="22" y="6"/>
                  </a:lnTo>
                  <a:lnTo>
                    <a:pt x="22" y="5"/>
                  </a:lnTo>
                  <a:lnTo>
                    <a:pt x="22" y="4"/>
                  </a:lnTo>
                  <a:cubicBezTo>
                    <a:pt x="21" y="4"/>
                    <a:pt x="21" y="4"/>
                    <a:pt x="21" y="4"/>
                  </a:cubicBezTo>
                  <a:cubicBezTo>
                    <a:pt x="17" y="0"/>
                    <a:pt x="10" y="2"/>
                    <a:pt x="5" y="4"/>
                  </a:cubicBezTo>
                  <a:cubicBezTo>
                    <a:pt x="0" y="6"/>
                    <a:pt x="3" y="6"/>
                    <a:pt x="6"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7"/>
            <p:cNvSpPr/>
            <p:nvPr/>
          </p:nvSpPr>
          <p:spPr>
            <a:xfrm>
              <a:off x="8030520" y="3217320"/>
              <a:ext cx="6120" cy="24840"/>
            </a:xfrm>
            <a:custGeom>
              <a:avLst/>
              <a:gdLst/>
              <a:ahLst/>
              <a:cxnLst/>
              <a:rect l="l" t="t" r="r" b="b"/>
              <a:pathLst>
                <a:path w="17" h="69" extrusionOk="0">
                  <a:moveTo>
                    <a:pt x="10" y="66"/>
                  </a:moveTo>
                  <a:cubicBezTo>
                    <a:pt x="12" y="68"/>
                    <a:pt x="16" y="65"/>
                    <a:pt x="14" y="63"/>
                  </a:cubicBezTo>
                  <a:cubicBezTo>
                    <a:pt x="9" y="57"/>
                    <a:pt x="14" y="45"/>
                    <a:pt x="14" y="39"/>
                  </a:cubicBezTo>
                  <a:cubicBezTo>
                    <a:pt x="14" y="26"/>
                    <a:pt x="11" y="13"/>
                    <a:pt x="7" y="2"/>
                  </a:cubicBezTo>
                  <a:cubicBezTo>
                    <a:pt x="6" y="1"/>
                    <a:pt x="6" y="1"/>
                    <a:pt x="6" y="1"/>
                  </a:cubicBezTo>
                  <a:cubicBezTo>
                    <a:pt x="6" y="1"/>
                    <a:pt x="7" y="1"/>
                    <a:pt x="6" y="0"/>
                  </a:cubicBezTo>
                  <a:cubicBezTo>
                    <a:pt x="5" y="0"/>
                    <a:pt x="5" y="0"/>
                    <a:pt x="5" y="0"/>
                  </a:cubicBezTo>
                  <a:cubicBezTo>
                    <a:pt x="4" y="0"/>
                    <a:pt x="4" y="0"/>
                    <a:pt x="4" y="0"/>
                  </a:cubicBezTo>
                  <a:cubicBezTo>
                    <a:pt x="3" y="1"/>
                    <a:pt x="3" y="1"/>
                    <a:pt x="3" y="1"/>
                  </a:cubicBezTo>
                  <a:lnTo>
                    <a:pt x="3" y="2"/>
                  </a:lnTo>
                  <a:cubicBezTo>
                    <a:pt x="1" y="7"/>
                    <a:pt x="0" y="13"/>
                    <a:pt x="0" y="19"/>
                  </a:cubicBezTo>
                  <a:cubicBezTo>
                    <a:pt x="0" y="20"/>
                    <a:pt x="0" y="22"/>
                    <a:pt x="0" y="23"/>
                  </a:cubicBezTo>
                  <a:cubicBezTo>
                    <a:pt x="1" y="28"/>
                    <a:pt x="2" y="33"/>
                    <a:pt x="2" y="39"/>
                  </a:cubicBezTo>
                  <a:cubicBezTo>
                    <a:pt x="2" y="41"/>
                    <a:pt x="2" y="43"/>
                    <a:pt x="2" y="45"/>
                  </a:cubicBezTo>
                  <a:cubicBezTo>
                    <a:pt x="2" y="50"/>
                    <a:pt x="3" y="56"/>
                    <a:pt x="6" y="61"/>
                  </a:cubicBezTo>
                  <a:cubicBezTo>
                    <a:pt x="7" y="63"/>
                    <a:pt x="8" y="65"/>
                    <a:pt x="10" y="6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7"/>
            <p:cNvSpPr/>
            <p:nvPr/>
          </p:nvSpPr>
          <p:spPr>
            <a:xfrm>
              <a:off x="8061840" y="3169080"/>
              <a:ext cx="7560" cy="24840"/>
            </a:xfrm>
            <a:custGeom>
              <a:avLst/>
              <a:gdLst/>
              <a:ahLst/>
              <a:cxnLst/>
              <a:rect l="l" t="t" r="r" b="b"/>
              <a:pathLst>
                <a:path w="21" h="69" extrusionOk="0">
                  <a:moveTo>
                    <a:pt x="6" y="65"/>
                  </a:moveTo>
                  <a:lnTo>
                    <a:pt x="6" y="66"/>
                  </a:lnTo>
                  <a:cubicBezTo>
                    <a:pt x="6" y="66"/>
                    <a:pt x="7" y="67"/>
                    <a:pt x="8" y="67"/>
                  </a:cubicBezTo>
                  <a:cubicBezTo>
                    <a:pt x="9" y="68"/>
                    <a:pt x="9" y="68"/>
                    <a:pt x="10" y="68"/>
                  </a:cubicBezTo>
                  <a:cubicBezTo>
                    <a:pt x="11" y="68"/>
                    <a:pt x="11" y="68"/>
                    <a:pt x="12" y="67"/>
                  </a:cubicBezTo>
                  <a:cubicBezTo>
                    <a:pt x="13" y="67"/>
                    <a:pt x="13" y="67"/>
                    <a:pt x="14" y="66"/>
                  </a:cubicBezTo>
                  <a:cubicBezTo>
                    <a:pt x="15" y="66"/>
                    <a:pt x="14" y="65"/>
                    <a:pt x="14" y="65"/>
                  </a:cubicBezTo>
                  <a:cubicBezTo>
                    <a:pt x="17" y="54"/>
                    <a:pt x="19" y="42"/>
                    <a:pt x="19" y="31"/>
                  </a:cubicBezTo>
                  <a:cubicBezTo>
                    <a:pt x="20" y="28"/>
                    <a:pt x="20" y="26"/>
                    <a:pt x="20" y="23"/>
                  </a:cubicBezTo>
                  <a:cubicBezTo>
                    <a:pt x="20" y="21"/>
                    <a:pt x="20" y="17"/>
                    <a:pt x="19" y="14"/>
                  </a:cubicBezTo>
                  <a:cubicBezTo>
                    <a:pt x="19" y="13"/>
                    <a:pt x="18" y="11"/>
                    <a:pt x="17" y="10"/>
                  </a:cubicBezTo>
                  <a:cubicBezTo>
                    <a:pt x="15" y="7"/>
                    <a:pt x="13" y="4"/>
                    <a:pt x="11" y="1"/>
                  </a:cubicBezTo>
                  <a:cubicBezTo>
                    <a:pt x="10" y="1"/>
                    <a:pt x="11" y="1"/>
                    <a:pt x="10" y="0"/>
                  </a:cubicBezTo>
                  <a:cubicBezTo>
                    <a:pt x="9" y="0"/>
                    <a:pt x="8" y="0"/>
                    <a:pt x="7" y="0"/>
                  </a:cubicBezTo>
                  <a:cubicBezTo>
                    <a:pt x="7" y="0"/>
                    <a:pt x="6" y="0"/>
                    <a:pt x="5" y="0"/>
                  </a:cubicBezTo>
                  <a:cubicBezTo>
                    <a:pt x="4" y="1"/>
                    <a:pt x="4" y="1"/>
                    <a:pt x="4" y="1"/>
                  </a:cubicBezTo>
                  <a:cubicBezTo>
                    <a:pt x="0" y="8"/>
                    <a:pt x="3" y="15"/>
                    <a:pt x="2" y="23"/>
                  </a:cubicBezTo>
                  <a:cubicBezTo>
                    <a:pt x="2" y="27"/>
                    <a:pt x="1" y="31"/>
                    <a:pt x="1" y="35"/>
                  </a:cubicBezTo>
                  <a:cubicBezTo>
                    <a:pt x="1" y="45"/>
                    <a:pt x="3" y="55"/>
                    <a:pt x="6" y="6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7"/>
            <p:cNvSpPr/>
            <p:nvPr/>
          </p:nvSpPr>
          <p:spPr>
            <a:xfrm>
              <a:off x="8010720" y="3292200"/>
              <a:ext cx="8640" cy="42840"/>
            </a:xfrm>
            <a:custGeom>
              <a:avLst/>
              <a:gdLst/>
              <a:ahLst/>
              <a:cxnLst/>
              <a:rect l="l" t="t" r="r" b="b"/>
              <a:pathLst>
                <a:path w="24" h="119" extrusionOk="0">
                  <a:moveTo>
                    <a:pt x="12" y="2"/>
                  </a:moveTo>
                  <a:cubicBezTo>
                    <a:pt x="8" y="16"/>
                    <a:pt x="6" y="31"/>
                    <a:pt x="6" y="45"/>
                  </a:cubicBezTo>
                  <a:cubicBezTo>
                    <a:pt x="6" y="47"/>
                    <a:pt x="6" y="48"/>
                    <a:pt x="6" y="50"/>
                  </a:cubicBezTo>
                  <a:cubicBezTo>
                    <a:pt x="6" y="72"/>
                    <a:pt x="3" y="93"/>
                    <a:pt x="0" y="114"/>
                  </a:cubicBezTo>
                  <a:cubicBezTo>
                    <a:pt x="0" y="116"/>
                    <a:pt x="2" y="118"/>
                    <a:pt x="3" y="116"/>
                  </a:cubicBezTo>
                  <a:cubicBezTo>
                    <a:pt x="3" y="115"/>
                    <a:pt x="4" y="114"/>
                    <a:pt x="4" y="114"/>
                  </a:cubicBezTo>
                  <a:cubicBezTo>
                    <a:pt x="16" y="92"/>
                    <a:pt x="23" y="68"/>
                    <a:pt x="23" y="44"/>
                  </a:cubicBezTo>
                  <a:cubicBezTo>
                    <a:pt x="23" y="30"/>
                    <a:pt x="21" y="16"/>
                    <a:pt x="17" y="3"/>
                  </a:cubicBezTo>
                  <a:cubicBezTo>
                    <a:pt x="16" y="1"/>
                    <a:pt x="13" y="0"/>
                    <a:pt x="12"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7"/>
            <p:cNvSpPr/>
            <p:nvPr/>
          </p:nvSpPr>
          <p:spPr>
            <a:xfrm>
              <a:off x="8009640" y="3258000"/>
              <a:ext cx="7200" cy="19800"/>
            </a:xfrm>
            <a:custGeom>
              <a:avLst/>
              <a:gdLst/>
              <a:ahLst/>
              <a:cxnLst/>
              <a:rect l="l" t="t" r="r" b="b"/>
              <a:pathLst>
                <a:path w="20" h="55" extrusionOk="0">
                  <a:moveTo>
                    <a:pt x="17" y="49"/>
                  </a:moveTo>
                  <a:cubicBezTo>
                    <a:pt x="16" y="41"/>
                    <a:pt x="19" y="33"/>
                    <a:pt x="17" y="25"/>
                  </a:cubicBezTo>
                  <a:cubicBezTo>
                    <a:pt x="16" y="17"/>
                    <a:pt x="13" y="9"/>
                    <a:pt x="9" y="2"/>
                  </a:cubicBezTo>
                  <a:cubicBezTo>
                    <a:pt x="8" y="0"/>
                    <a:pt x="6" y="1"/>
                    <a:pt x="5" y="2"/>
                  </a:cubicBezTo>
                  <a:cubicBezTo>
                    <a:pt x="4" y="2"/>
                    <a:pt x="4" y="3"/>
                    <a:pt x="4" y="3"/>
                  </a:cubicBezTo>
                  <a:cubicBezTo>
                    <a:pt x="1" y="7"/>
                    <a:pt x="0" y="12"/>
                    <a:pt x="0" y="17"/>
                  </a:cubicBezTo>
                  <a:cubicBezTo>
                    <a:pt x="0" y="19"/>
                    <a:pt x="1" y="21"/>
                    <a:pt x="1" y="24"/>
                  </a:cubicBezTo>
                  <a:cubicBezTo>
                    <a:pt x="3" y="33"/>
                    <a:pt x="7" y="42"/>
                    <a:pt x="11" y="51"/>
                  </a:cubicBezTo>
                  <a:cubicBezTo>
                    <a:pt x="14" y="54"/>
                    <a:pt x="18" y="52"/>
                    <a:pt x="17"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7"/>
            <p:cNvSpPr/>
            <p:nvPr/>
          </p:nvSpPr>
          <p:spPr>
            <a:xfrm>
              <a:off x="8031240" y="3319200"/>
              <a:ext cx="7920" cy="19440"/>
            </a:xfrm>
            <a:custGeom>
              <a:avLst/>
              <a:gdLst/>
              <a:ahLst/>
              <a:cxnLst/>
              <a:rect l="l" t="t" r="r" b="b"/>
              <a:pathLst>
                <a:path w="22" h="54" extrusionOk="0">
                  <a:moveTo>
                    <a:pt x="9" y="19"/>
                  </a:moveTo>
                  <a:cubicBezTo>
                    <a:pt x="8" y="25"/>
                    <a:pt x="6" y="30"/>
                    <a:pt x="4" y="35"/>
                  </a:cubicBezTo>
                  <a:cubicBezTo>
                    <a:pt x="2" y="40"/>
                    <a:pt x="3" y="44"/>
                    <a:pt x="2" y="48"/>
                  </a:cubicBezTo>
                  <a:cubicBezTo>
                    <a:pt x="0" y="53"/>
                    <a:pt x="2" y="52"/>
                    <a:pt x="5" y="51"/>
                  </a:cubicBezTo>
                  <a:cubicBezTo>
                    <a:pt x="7" y="50"/>
                    <a:pt x="10" y="48"/>
                    <a:pt x="11" y="44"/>
                  </a:cubicBezTo>
                  <a:cubicBezTo>
                    <a:pt x="12" y="38"/>
                    <a:pt x="14" y="32"/>
                    <a:pt x="17" y="27"/>
                  </a:cubicBezTo>
                  <a:cubicBezTo>
                    <a:pt x="18" y="22"/>
                    <a:pt x="17" y="15"/>
                    <a:pt x="19" y="11"/>
                  </a:cubicBezTo>
                  <a:cubicBezTo>
                    <a:pt x="20" y="10"/>
                    <a:pt x="20" y="10"/>
                    <a:pt x="20" y="10"/>
                  </a:cubicBezTo>
                  <a:cubicBezTo>
                    <a:pt x="21" y="9"/>
                    <a:pt x="21" y="7"/>
                    <a:pt x="21" y="6"/>
                  </a:cubicBezTo>
                  <a:cubicBezTo>
                    <a:pt x="21" y="5"/>
                    <a:pt x="21" y="4"/>
                    <a:pt x="21" y="3"/>
                  </a:cubicBezTo>
                  <a:cubicBezTo>
                    <a:pt x="21" y="2"/>
                    <a:pt x="20" y="2"/>
                    <a:pt x="20" y="2"/>
                  </a:cubicBezTo>
                  <a:cubicBezTo>
                    <a:pt x="20" y="1"/>
                    <a:pt x="20" y="1"/>
                    <a:pt x="19" y="0"/>
                  </a:cubicBezTo>
                  <a:cubicBezTo>
                    <a:pt x="17" y="0"/>
                    <a:pt x="18" y="0"/>
                    <a:pt x="17" y="0"/>
                  </a:cubicBezTo>
                  <a:lnTo>
                    <a:pt x="15" y="0"/>
                  </a:lnTo>
                  <a:cubicBezTo>
                    <a:pt x="14" y="1"/>
                    <a:pt x="14" y="1"/>
                    <a:pt x="14" y="2"/>
                  </a:cubicBezTo>
                  <a:lnTo>
                    <a:pt x="14" y="3"/>
                  </a:lnTo>
                  <a:cubicBezTo>
                    <a:pt x="14" y="5"/>
                    <a:pt x="12" y="5"/>
                    <a:pt x="11" y="7"/>
                  </a:cubicBezTo>
                  <a:cubicBezTo>
                    <a:pt x="10" y="10"/>
                    <a:pt x="9" y="14"/>
                    <a:pt x="9" y="17"/>
                  </a:cubicBezTo>
                  <a:cubicBezTo>
                    <a:pt x="9" y="18"/>
                    <a:pt x="9" y="19"/>
                    <a:pt x="9"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7"/>
            <p:cNvSpPr/>
            <p:nvPr/>
          </p:nvSpPr>
          <p:spPr>
            <a:xfrm>
              <a:off x="8048160" y="3360600"/>
              <a:ext cx="10440" cy="27360"/>
            </a:xfrm>
            <a:custGeom>
              <a:avLst/>
              <a:gdLst/>
              <a:ahLst/>
              <a:cxnLst/>
              <a:rect l="l" t="t" r="r" b="b"/>
              <a:pathLst>
                <a:path w="29" h="76" extrusionOk="0">
                  <a:moveTo>
                    <a:pt x="9" y="75"/>
                  </a:moveTo>
                  <a:cubicBezTo>
                    <a:pt x="20" y="73"/>
                    <a:pt x="22" y="61"/>
                    <a:pt x="25" y="52"/>
                  </a:cubicBezTo>
                  <a:cubicBezTo>
                    <a:pt x="27" y="42"/>
                    <a:pt x="28" y="32"/>
                    <a:pt x="28" y="22"/>
                  </a:cubicBezTo>
                  <a:cubicBezTo>
                    <a:pt x="28" y="17"/>
                    <a:pt x="28" y="12"/>
                    <a:pt x="27" y="7"/>
                  </a:cubicBezTo>
                  <a:cubicBezTo>
                    <a:pt x="27" y="0"/>
                    <a:pt x="17" y="2"/>
                    <a:pt x="16" y="7"/>
                  </a:cubicBezTo>
                  <a:cubicBezTo>
                    <a:pt x="14" y="19"/>
                    <a:pt x="11" y="32"/>
                    <a:pt x="8" y="44"/>
                  </a:cubicBezTo>
                  <a:cubicBezTo>
                    <a:pt x="5" y="53"/>
                    <a:pt x="0" y="63"/>
                    <a:pt x="5" y="72"/>
                  </a:cubicBezTo>
                  <a:lnTo>
                    <a:pt x="5" y="73"/>
                  </a:lnTo>
                  <a:cubicBezTo>
                    <a:pt x="5" y="73"/>
                    <a:pt x="6" y="73"/>
                    <a:pt x="7" y="74"/>
                  </a:cubicBezTo>
                  <a:cubicBezTo>
                    <a:pt x="8" y="74"/>
                    <a:pt x="8" y="75"/>
                    <a:pt x="9" y="7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7"/>
            <p:cNvSpPr/>
            <p:nvPr/>
          </p:nvSpPr>
          <p:spPr>
            <a:xfrm>
              <a:off x="8089560" y="3320640"/>
              <a:ext cx="6120" cy="18360"/>
            </a:xfrm>
            <a:custGeom>
              <a:avLst/>
              <a:gdLst/>
              <a:ahLst/>
              <a:cxnLst/>
              <a:rect l="l" t="t" r="r" b="b"/>
              <a:pathLst>
                <a:path w="17" h="51" extrusionOk="0">
                  <a:moveTo>
                    <a:pt x="11" y="49"/>
                  </a:moveTo>
                  <a:cubicBezTo>
                    <a:pt x="12" y="48"/>
                    <a:pt x="13" y="47"/>
                    <a:pt x="13" y="46"/>
                  </a:cubicBezTo>
                  <a:cubicBezTo>
                    <a:pt x="15" y="43"/>
                    <a:pt x="16" y="39"/>
                    <a:pt x="16" y="36"/>
                  </a:cubicBezTo>
                  <a:cubicBezTo>
                    <a:pt x="16" y="35"/>
                    <a:pt x="16" y="34"/>
                    <a:pt x="16" y="33"/>
                  </a:cubicBezTo>
                  <a:cubicBezTo>
                    <a:pt x="16" y="24"/>
                    <a:pt x="15" y="15"/>
                    <a:pt x="14" y="6"/>
                  </a:cubicBezTo>
                  <a:cubicBezTo>
                    <a:pt x="14" y="5"/>
                    <a:pt x="15" y="4"/>
                    <a:pt x="14" y="3"/>
                  </a:cubicBezTo>
                  <a:cubicBezTo>
                    <a:pt x="13" y="2"/>
                    <a:pt x="12" y="2"/>
                    <a:pt x="11" y="1"/>
                  </a:cubicBezTo>
                  <a:cubicBezTo>
                    <a:pt x="10" y="0"/>
                    <a:pt x="9" y="0"/>
                    <a:pt x="8" y="0"/>
                  </a:cubicBezTo>
                  <a:cubicBezTo>
                    <a:pt x="7" y="0"/>
                    <a:pt x="6" y="0"/>
                    <a:pt x="5" y="1"/>
                  </a:cubicBezTo>
                  <a:cubicBezTo>
                    <a:pt x="4" y="2"/>
                    <a:pt x="4" y="2"/>
                    <a:pt x="3" y="3"/>
                  </a:cubicBezTo>
                  <a:cubicBezTo>
                    <a:pt x="2" y="4"/>
                    <a:pt x="2" y="5"/>
                    <a:pt x="2" y="6"/>
                  </a:cubicBezTo>
                  <a:cubicBezTo>
                    <a:pt x="2" y="14"/>
                    <a:pt x="1" y="23"/>
                    <a:pt x="1" y="31"/>
                  </a:cubicBezTo>
                  <a:cubicBezTo>
                    <a:pt x="0" y="32"/>
                    <a:pt x="0" y="34"/>
                    <a:pt x="0" y="35"/>
                  </a:cubicBezTo>
                  <a:cubicBezTo>
                    <a:pt x="0" y="39"/>
                    <a:pt x="1" y="43"/>
                    <a:pt x="3" y="46"/>
                  </a:cubicBezTo>
                  <a:cubicBezTo>
                    <a:pt x="4" y="47"/>
                    <a:pt x="4" y="48"/>
                    <a:pt x="5" y="49"/>
                  </a:cubicBezTo>
                  <a:lnTo>
                    <a:pt x="6" y="49"/>
                  </a:lnTo>
                  <a:cubicBezTo>
                    <a:pt x="7" y="50"/>
                    <a:pt x="8" y="50"/>
                    <a:pt x="8" y="50"/>
                  </a:cubicBezTo>
                  <a:cubicBezTo>
                    <a:pt x="9" y="50"/>
                    <a:pt x="10" y="50"/>
                    <a:pt x="11"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7"/>
            <p:cNvSpPr/>
            <p:nvPr/>
          </p:nvSpPr>
          <p:spPr>
            <a:xfrm>
              <a:off x="8143920" y="2983320"/>
              <a:ext cx="33480" cy="7920"/>
            </a:xfrm>
            <a:custGeom>
              <a:avLst/>
              <a:gdLst/>
              <a:ahLst/>
              <a:cxnLst/>
              <a:rect l="l" t="t" r="r" b="b"/>
              <a:pathLst>
                <a:path w="93" h="22" extrusionOk="0">
                  <a:moveTo>
                    <a:pt x="88" y="13"/>
                  </a:moveTo>
                  <a:cubicBezTo>
                    <a:pt x="73" y="9"/>
                    <a:pt x="58" y="5"/>
                    <a:pt x="43" y="3"/>
                  </a:cubicBezTo>
                  <a:cubicBezTo>
                    <a:pt x="40" y="2"/>
                    <a:pt x="37" y="2"/>
                    <a:pt x="33" y="2"/>
                  </a:cubicBezTo>
                  <a:cubicBezTo>
                    <a:pt x="30" y="2"/>
                    <a:pt x="26" y="2"/>
                    <a:pt x="22" y="3"/>
                  </a:cubicBezTo>
                  <a:cubicBezTo>
                    <a:pt x="17" y="2"/>
                    <a:pt x="11" y="1"/>
                    <a:pt x="5" y="0"/>
                  </a:cubicBezTo>
                  <a:cubicBezTo>
                    <a:pt x="1" y="0"/>
                    <a:pt x="0" y="6"/>
                    <a:pt x="5" y="7"/>
                  </a:cubicBezTo>
                  <a:cubicBezTo>
                    <a:pt x="10" y="8"/>
                    <a:pt x="17" y="12"/>
                    <a:pt x="25" y="13"/>
                  </a:cubicBezTo>
                  <a:cubicBezTo>
                    <a:pt x="33" y="13"/>
                    <a:pt x="41" y="14"/>
                    <a:pt x="50" y="16"/>
                  </a:cubicBezTo>
                  <a:cubicBezTo>
                    <a:pt x="59" y="19"/>
                    <a:pt x="69" y="21"/>
                    <a:pt x="79" y="21"/>
                  </a:cubicBezTo>
                  <a:cubicBezTo>
                    <a:pt x="82" y="21"/>
                    <a:pt x="86" y="20"/>
                    <a:pt x="89" y="20"/>
                  </a:cubicBezTo>
                  <a:lnTo>
                    <a:pt x="90" y="20"/>
                  </a:lnTo>
                  <a:cubicBezTo>
                    <a:pt x="91" y="19"/>
                    <a:pt x="91" y="19"/>
                    <a:pt x="91" y="18"/>
                  </a:cubicBezTo>
                  <a:cubicBezTo>
                    <a:pt x="92" y="17"/>
                    <a:pt x="92" y="17"/>
                    <a:pt x="92" y="17"/>
                  </a:cubicBezTo>
                  <a:cubicBezTo>
                    <a:pt x="92" y="16"/>
                    <a:pt x="92" y="16"/>
                    <a:pt x="91" y="15"/>
                  </a:cubicBezTo>
                  <a:cubicBezTo>
                    <a:pt x="91" y="14"/>
                    <a:pt x="91" y="15"/>
                    <a:pt x="90" y="14"/>
                  </a:cubicBezTo>
                  <a:cubicBezTo>
                    <a:pt x="90" y="13"/>
                    <a:pt x="89" y="13"/>
                    <a:pt x="88"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7"/>
            <p:cNvSpPr/>
            <p:nvPr/>
          </p:nvSpPr>
          <p:spPr>
            <a:xfrm>
              <a:off x="8182080" y="2980800"/>
              <a:ext cx="19440" cy="10800"/>
            </a:xfrm>
            <a:custGeom>
              <a:avLst/>
              <a:gdLst/>
              <a:ahLst/>
              <a:cxnLst/>
              <a:rect l="l" t="t" r="r" b="b"/>
              <a:pathLst>
                <a:path w="54" h="30" extrusionOk="0">
                  <a:moveTo>
                    <a:pt x="3" y="0"/>
                  </a:moveTo>
                  <a:cubicBezTo>
                    <a:pt x="0" y="0"/>
                    <a:pt x="0" y="5"/>
                    <a:pt x="3" y="6"/>
                  </a:cubicBezTo>
                  <a:cubicBezTo>
                    <a:pt x="17" y="10"/>
                    <a:pt x="38" y="29"/>
                    <a:pt x="52" y="19"/>
                  </a:cubicBezTo>
                  <a:cubicBezTo>
                    <a:pt x="52" y="19"/>
                    <a:pt x="53" y="19"/>
                    <a:pt x="53" y="18"/>
                  </a:cubicBezTo>
                  <a:lnTo>
                    <a:pt x="53" y="17"/>
                  </a:lnTo>
                  <a:cubicBezTo>
                    <a:pt x="53" y="16"/>
                    <a:pt x="53" y="15"/>
                    <a:pt x="53" y="15"/>
                  </a:cubicBezTo>
                  <a:lnTo>
                    <a:pt x="52" y="14"/>
                  </a:lnTo>
                  <a:cubicBezTo>
                    <a:pt x="52" y="14"/>
                    <a:pt x="51" y="13"/>
                    <a:pt x="50" y="13"/>
                  </a:cubicBezTo>
                  <a:cubicBezTo>
                    <a:pt x="44" y="9"/>
                    <a:pt x="37" y="6"/>
                    <a:pt x="30" y="4"/>
                  </a:cubicBezTo>
                  <a:cubicBezTo>
                    <a:pt x="24" y="1"/>
                    <a:pt x="17" y="0"/>
                    <a:pt x="10" y="0"/>
                  </a:cubicBezTo>
                  <a:cubicBezTo>
                    <a:pt x="8" y="0"/>
                    <a:pt x="6" y="0"/>
                    <a:pt x="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7"/>
            <p:cNvSpPr/>
            <p:nvPr/>
          </p:nvSpPr>
          <p:spPr>
            <a:xfrm>
              <a:off x="8220960" y="3027240"/>
              <a:ext cx="14400" cy="14040"/>
            </a:xfrm>
            <a:custGeom>
              <a:avLst/>
              <a:gdLst/>
              <a:ahLst/>
              <a:cxnLst/>
              <a:rect l="l" t="t" r="r" b="b"/>
              <a:pathLst>
                <a:path w="40" h="39" extrusionOk="0">
                  <a:moveTo>
                    <a:pt x="3" y="3"/>
                  </a:moveTo>
                  <a:cubicBezTo>
                    <a:pt x="3" y="3"/>
                    <a:pt x="2" y="3"/>
                    <a:pt x="2" y="4"/>
                  </a:cubicBezTo>
                  <a:cubicBezTo>
                    <a:pt x="2" y="4"/>
                    <a:pt x="1" y="4"/>
                    <a:pt x="1" y="5"/>
                  </a:cubicBezTo>
                  <a:lnTo>
                    <a:pt x="0" y="6"/>
                  </a:lnTo>
                  <a:cubicBezTo>
                    <a:pt x="0" y="7"/>
                    <a:pt x="1" y="8"/>
                    <a:pt x="1" y="8"/>
                  </a:cubicBezTo>
                  <a:cubicBezTo>
                    <a:pt x="1" y="9"/>
                    <a:pt x="2" y="9"/>
                    <a:pt x="2" y="9"/>
                  </a:cubicBezTo>
                  <a:cubicBezTo>
                    <a:pt x="3" y="10"/>
                    <a:pt x="3" y="10"/>
                    <a:pt x="4" y="10"/>
                  </a:cubicBezTo>
                  <a:cubicBezTo>
                    <a:pt x="8" y="10"/>
                    <a:pt x="10" y="14"/>
                    <a:pt x="11" y="16"/>
                  </a:cubicBezTo>
                  <a:cubicBezTo>
                    <a:pt x="13" y="19"/>
                    <a:pt x="15" y="21"/>
                    <a:pt x="17" y="23"/>
                  </a:cubicBezTo>
                  <a:cubicBezTo>
                    <a:pt x="22" y="27"/>
                    <a:pt x="27" y="32"/>
                    <a:pt x="31" y="37"/>
                  </a:cubicBezTo>
                  <a:cubicBezTo>
                    <a:pt x="31" y="38"/>
                    <a:pt x="32" y="38"/>
                    <a:pt x="32" y="38"/>
                  </a:cubicBezTo>
                  <a:lnTo>
                    <a:pt x="33" y="38"/>
                  </a:lnTo>
                  <a:lnTo>
                    <a:pt x="34" y="38"/>
                  </a:lnTo>
                  <a:cubicBezTo>
                    <a:pt x="35" y="38"/>
                    <a:pt x="35" y="38"/>
                    <a:pt x="35" y="37"/>
                  </a:cubicBezTo>
                  <a:cubicBezTo>
                    <a:pt x="39" y="28"/>
                    <a:pt x="28" y="20"/>
                    <a:pt x="22" y="15"/>
                  </a:cubicBezTo>
                  <a:cubicBezTo>
                    <a:pt x="16" y="10"/>
                    <a:pt x="12" y="0"/>
                    <a:pt x="3"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7"/>
            <p:cNvSpPr/>
            <p:nvPr/>
          </p:nvSpPr>
          <p:spPr>
            <a:xfrm>
              <a:off x="8236080" y="3040200"/>
              <a:ext cx="11880" cy="15840"/>
            </a:xfrm>
            <a:custGeom>
              <a:avLst/>
              <a:gdLst/>
              <a:ahLst/>
              <a:cxnLst/>
              <a:rect l="l" t="t" r="r" b="b"/>
              <a:pathLst>
                <a:path w="33" h="44" extrusionOk="0">
                  <a:moveTo>
                    <a:pt x="14" y="25"/>
                  </a:moveTo>
                  <a:cubicBezTo>
                    <a:pt x="15" y="27"/>
                    <a:pt x="16" y="29"/>
                    <a:pt x="17" y="31"/>
                  </a:cubicBezTo>
                  <a:cubicBezTo>
                    <a:pt x="19" y="35"/>
                    <a:pt x="21" y="38"/>
                    <a:pt x="24" y="41"/>
                  </a:cubicBezTo>
                  <a:lnTo>
                    <a:pt x="24" y="42"/>
                  </a:lnTo>
                  <a:cubicBezTo>
                    <a:pt x="25" y="43"/>
                    <a:pt x="26" y="42"/>
                    <a:pt x="27" y="42"/>
                  </a:cubicBezTo>
                  <a:cubicBezTo>
                    <a:pt x="28" y="42"/>
                    <a:pt x="29" y="42"/>
                    <a:pt x="29" y="42"/>
                  </a:cubicBezTo>
                  <a:cubicBezTo>
                    <a:pt x="30" y="41"/>
                    <a:pt x="31" y="41"/>
                    <a:pt x="31" y="40"/>
                  </a:cubicBezTo>
                  <a:cubicBezTo>
                    <a:pt x="32" y="39"/>
                    <a:pt x="32" y="39"/>
                    <a:pt x="32" y="38"/>
                  </a:cubicBezTo>
                  <a:lnTo>
                    <a:pt x="32" y="36"/>
                  </a:lnTo>
                  <a:cubicBezTo>
                    <a:pt x="32" y="35"/>
                    <a:pt x="32" y="34"/>
                    <a:pt x="32" y="34"/>
                  </a:cubicBezTo>
                  <a:cubicBezTo>
                    <a:pt x="32" y="33"/>
                    <a:pt x="32" y="32"/>
                    <a:pt x="32" y="31"/>
                  </a:cubicBezTo>
                  <a:cubicBezTo>
                    <a:pt x="31" y="29"/>
                    <a:pt x="29" y="27"/>
                    <a:pt x="28" y="24"/>
                  </a:cubicBezTo>
                  <a:cubicBezTo>
                    <a:pt x="27" y="23"/>
                    <a:pt x="27" y="21"/>
                    <a:pt x="26" y="20"/>
                  </a:cubicBezTo>
                  <a:cubicBezTo>
                    <a:pt x="21" y="13"/>
                    <a:pt x="14" y="7"/>
                    <a:pt x="7" y="2"/>
                  </a:cubicBezTo>
                  <a:cubicBezTo>
                    <a:pt x="3" y="0"/>
                    <a:pt x="0" y="6"/>
                    <a:pt x="3" y="9"/>
                  </a:cubicBezTo>
                  <a:cubicBezTo>
                    <a:pt x="6" y="13"/>
                    <a:pt x="9" y="17"/>
                    <a:pt x="12" y="22"/>
                  </a:cubicBezTo>
                  <a:cubicBezTo>
                    <a:pt x="12" y="23"/>
                    <a:pt x="13" y="24"/>
                    <a:pt x="14"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37"/>
            <p:cNvSpPr/>
            <p:nvPr/>
          </p:nvSpPr>
          <p:spPr>
            <a:xfrm>
              <a:off x="8232840" y="3025080"/>
              <a:ext cx="36000" cy="33120"/>
            </a:xfrm>
            <a:custGeom>
              <a:avLst/>
              <a:gdLst/>
              <a:ahLst/>
              <a:cxnLst/>
              <a:rect l="l" t="t" r="r" b="b"/>
              <a:pathLst>
                <a:path w="100" h="92" extrusionOk="0">
                  <a:moveTo>
                    <a:pt x="49" y="54"/>
                  </a:moveTo>
                  <a:cubicBezTo>
                    <a:pt x="60" y="62"/>
                    <a:pt x="70" y="71"/>
                    <a:pt x="80" y="81"/>
                  </a:cubicBezTo>
                  <a:cubicBezTo>
                    <a:pt x="85" y="87"/>
                    <a:pt x="87" y="91"/>
                    <a:pt x="95" y="90"/>
                  </a:cubicBezTo>
                  <a:cubicBezTo>
                    <a:pt x="96" y="90"/>
                    <a:pt x="97" y="90"/>
                    <a:pt x="97" y="90"/>
                  </a:cubicBezTo>
                  <a:cubicBezTo>
                    <a:pt x="98" y="90"/>
                    <a:pt x="98" y="89"/>
                    <a:pt x="98" y="89"/>
                  </a:cubicBezTo>
                  <a:cubicBezTo>
                    <a:pt x="99" y="88"/>
                    <a:pt x="99" y="88"/>
                    <a:pt x="99" y="87"/>
                  </a:cubicBezTo>
                  <a:lnTo>
                    <a:pt x="99" y="86"/>
                  </a:lnTo>
                  <a:cubicBezTo>
                    <a:pt x="89" y="61"/>
                    <a:pt x="64" y="47"/>
                    <a:pt x="44" y="30"/>
                  </a:cubicBezTo>
                  <a:cubicBezTo>
                    <a:pt x="35" y="22"/>
                    <a:pt x="26" y="14"/>
                    <a:pt x="17" y="5"/>
                  </a:cubicBezTo>
                  <a:cubicBezTo>
                    <a:pt x="16" y="3"/>
                    <a:pt x="15" y="2"/>
                    <a:pt x="14" y="1"/>
                  </a:cubicBezTo>
                  <a:cubicBezTo>
                    <a:pt x="12" y="0"/>
                    <a:pt x="10" y="0"/>
                    <a:pt x="8" y="0"/>
                  </a:cubicBezTo>
                  <a:cubicBezTo>
                    <a:pt x="5" y="0"/>
                    <a:pt x="3" y="0"/>
                    <a:pt x="2" y="1"/>
                  </a:cubicBezTo>
                  <a:cubicBezTo>
                    <a:pt x="1" y="2"/>
                    <a:pt x="1" y="2"/>
                    <a:pt x="1" y="2"/>
                  </a:cubicBezTo>
                  <a:cubicBezTo>
                    <a:pt x="0" y="3"/>
                    <a:pt x="0" y="4"/>
                    <a:pt x="0" y="4"/>
                  </a:cubicBezTo>
                  <a:cubicBezTo>
                    <a:pt x="0" y="5"/>
                    <a:pt x="0" y="5"/>
                    <a:pt x="1" y="6"/>
                  </a:cubicBezTo>
                  <a:cubicBezTo>
                    <a:pt x="1" y="6"/>
                    <a:pt x="1" y="7"/>
                    <a:pt x="2" y="7"/>
                  </a:cubicBezTo>
                  <a:cubicBezTo>
                    <a:pt x="10" y="12"/>
                    <a:pt x="14" y="21"/>
                    <a:pt x="21" y="28"/>
                  </a:cubicBezTo>
                  <a:cubicBezTo>
                    <a:pt x="28" y="35"/>
                    <a:pt x="41" y="45"/>
                    <a:pt x="49" y="5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37"/>
            <p:cNvSpPr/>
            <p:nvPr/>
          </p:nvSpPr>
          <p:spPr>
            <a:xfrm>
              <a:off x="8249400" y="3028320"/>
              <a:ext cx="40680" cy="38880"/>
            </a:xfrm>
            <a:custGeom>
              <a:avLst/>
              <a:gdLst/>
              <a:ahLst/>
              <a:cxnLst/>
              <a:rect l="l" t="t" r="r" b="b"/>
              <a:pathLst>
                <a:path w="113" h="108" extrusionOk="0">
                  <a:moveTo>
                    <a:pt x="3" y="8"/>
                  </a:moveTo>
                  <a:cubicBezTo>
                    <a:pt x="15" y="10"/>
                    <a:pt x="25" y="24"/>
                    <a:pt x="34" y="30"/>
                  </a:cubicBezTo>
                  <a:cubicBezTo>
                    <a:pt x="44" y="37"/>
                    <a:pt x="48" y="50"/>
                    <a:pt x="57" y="57"/>
                  </a:cubicBezTo>
                  <a:cubicBezTo>
                    <a:pt x="69" y="67"/>
                    <a:pt x="79" y="78"/>
                    <a:pt x="87" y="91"/>
                  </a:cubicBezTo>
                  <a:cubicBezTo>
                    <a:pt x="87" y="92"/>
                    <a:pt x="88" y="93"/>
                    <a:pt x="88" y="93"/>
                  </a:cubicBezTo>
                  <a:cubicBezTo>
                    <a:pt x="91" y="97"/>
                    <a:pt x="95" y="101"/>
                    <a:pt x="99" y="103"/>
                  </a:cubicBezTo>
                  <a:cubicBezTo>
                    <a:pt x="102" y="105"/>
                    <a:pt x="105" y="106"/>
                    <a:pt x="108" y="107"/>
                  </a:cubicBezTo>
                  <a:lnTo>
                    <a:pt x="109" y="107"/>
                  </a:lnTo>
                  <a:lnTo>
                    <a:pt x="110" y="107"/>
                  </a:lnTo>
                  <a:cubicBezTo>
                    <a:pt x="111" y="107"/>
                    <a:pt x="111" y="106"/>
                    <a:pt x="111" y="106"/>
                  </a:cubicBezTo>
                  <a:cubicBezTo>
                    <a:pt x="112" y="105"/>
                    <a:pt x="112" y="105"/>
                    <a:pt x="112" y="104"/>
                  </a:cubicBezTo>
                  <a:cubicBezTo>
                    <a:pt x="112" y="104"/>
                    <a:pt x="112" y="103"/>
                    <a:pt x="111" y="103"/>
                  </a:cubicBezTo>
                  <a:cubicBezTo>
                    <a:pt x="108" y="96"/>
                    <a:pt x="103" y="94"/>
                    <a:pt x="98" y="88"/>
                  </a:cubicBezTo>
                  <a:cubicBezTo>
                    <a:pt x="94" y="82"/>
                    <a:pt x="92" y="75"/>
                    <a:pt x="87" y="68"/>
                  </a:cubicBezTo>
                  <a:cubicBezTo>
                    <a:pt x="79" y="57"/>
                    <a:pt x="66" y="51"/>
                    <a:pt x="58" y="39"/>
                  </a:cubicBezTo>
                  <a:cubicBezTo>
                    <a:pt x="51" y="29"/>
                    <a:pt x="42" y="21"/>
                    <a:pt x="32" y="15"/>
                  </a:cubicBezTo>
                  <a:cubicBezTo>
                    <a:pt x="22" y="8"/>
                    <a:pt x="17" y="0"/>
                    <a:pt x="4" y="2"/>
                  </a:cubicBezTo>
                  <a:cubicBezTo>
                    <a:pt x="3" y="2"/>
                    <a:pt x="3" y="2"/>
                    <a:pt x="3" y="2"/>
                  </a:cubicBezTo>
                  <a:cubicBezTo>
                    <a:pt x="3" y="2"/>
                    <a:pt x="3" y="3"/>
                    <a:pt x="2" y="3"/>
                  </a:cubicBezTo>
                  <a:cubicBezTo>
                    <a:pt x="2" y="4"/>
                    <a:pt x="1" y="3"/>
                    <a:pt x="0" y="4"/>
                  </a:cubicBezTo>
                  <a:lnTo>
                    <a:pt x="0" y="5"/>
                  </a:lnTo>
                  <a:cubicBezTo>
                    <a:pt x="0" y="6"/>
                    <a:pt x="0" y="7"/>
                    <a:pt x="0" y="7"/>
                  </a:cubicBezTo>
                  <a:cubicBezTo>
                    <a:pt x="1" y="8"/>
                    <a:pt x="1" y="8"/>
                    <a:pt x="2" y="8"/>
                  </a:cubicBezTo>
                  <a:lnTo>
                    <a:pt x="3"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7"/>
            <p:cNvSpPr/>
            <p:nvPr/>
          </p:nvSpPr>
          <p:spPr>
            <a:xfrm>
              <a:off x="8257680" y="3009240"/>
              <a:ext cx="48960" cy="41760"/>
            </a:xfrm>
            <a:custGeom>
              <a:avLst/>
              <a:gdLst/>
              <a:ahLst/>
              <a:cxnLst/>
              <a:rect l="l" t="t" r="r" b="b"/>
              <a:pathLst>
                <a:path w="136" h="116" extrusionOk="0">
                  <a:moveTo>
                    <a:pt x="124" y="96"/>
                  </a:moveTo>
                  <a:cubicBezTo>
                    <a:pt x="109" y="86"/>
                    <a:pt x="95" y="75"/>
                    <a:pt x="82" y="63"/>
                  </a:cubicBezTo>
                  <a:cubicBezTo>
                    <a:pt x="58" y="41"/>
                    <a:pt x="28" y="27"/>
                    <a:pt x="7" y="2"/>
                  </a:cubicBezTo>
                  <a:cubicBezTo>
                    <a:pt x="4" y="0"/>
                    <a:pt x="0" y="2"/>
                    <a:pt x="2" y="6"/>
                  </a:cubicBezTo>
                  <a:cubicBezTo>
                    <a:pt x="20" y="28"/>
                    <a:pt x="47" y="43"/>
                    <a:pt x="66" y="63"/>
                  </a:cubicBezTo>
                  <a:cubicBezTo>
                    <a:pt x="75" y="73"/>
                    <a:pt x="85" y="83"/>
                    <a:pt x="96" y="91"/>
                  </a:cubicBezTo>
                  <a:cubicBezTo>
                    <a:pt x="106" y="100"/>
                    <a:pt x="120" y="105"/>
                    <a:pt x="130" y="114"/>
                  </a:cubicBezTo>
                  <a:cubicBezTo>
                    <a:pt x="130" y="114"/>
                    <a:pt x="130" y="115"/>
                    <a:pt x="131" y="115"/>
                  </a:cubicBezTo>
                  <a:lnTo>
                    <a:pt x="132" y="115"/>
                  </a:lnTo>
                  <a:cubicBezTo>
                    <a:pt x="133" y="115"/>
                    <a:pt x="133" y="115"/>
                    <a:pt x="134" y="115"/>
                  </a:cubicBezTo>
                  <a:lnTo>
                    <a:pt x="135" y="114"/>
                  </a:lnTo>
                  <a:cubicBezTo>
                    <a:pt x="135" y="113"/>
                    <a:pt x="135" y="113"/>
                    <a:pt x="135" y="112"/>
                  </a:cubicBezTo>
                  <a:cubicBezTo>
                    <a:pt x="135" y="109"/>
                    <a:pt x="134" y="107"/>
                    <a:pt x="133" y="105"/>
                  </a:cubicBezTo>
                  <a:cubicBezTo>
                    <a:pt x="130" y="101"/>
                    <a:pt x="127" y="98"/>
                    <a:pt x="124" y="9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7"/>
            <p:cNvSpPr/>
            <p:nvPr/>
          </p:nvSpPr>
          <p:spPr>
            <a:xfrm>
              <a:off x="8292600" y="3077640"/>
              <a:ext cx="19080" cy="24480"/>
            </a:xfrm>
            <a:custGeom>
              <a:avLst/>
              <a:gdLst/>
              <a:ahLst/>
              <a:cxnLst/>
              <a:rect l="l" t="t" r="r" b="b"/>
              <a:pathLst>
                <a:path w="53" h="68" extrusionOk="0">
                  <a:moveTo>
                    <a:pt x="12" y="22"/>
                  </a:moveTo>
                  <a:cubicBezTo>
                    <a:pt x="14" y="26"/>
                    <a:pt x="16" y="30"/>
                    <a:pt x="18" y="33"/>
                  </a:cubicBezTo>
                  <a:cubicBezTo>
                    <a:pt x="19" y="35"/>
                    <a:pt x="20" y="36"/>
                    <a:pt x="21" y="38"/>
                  </a:cubicBezTo>
                  <a:cubicBezTo>
                    <a:pt x="25" y="45"/>
                    <a:pt x="30" y="51"/>
                    <a:pt x="34" y="58"/>
                  </a:cubicBezTo>
                  <a:cubicBezTo>
                    <a:pt x="34" y="59"/>
                    <a:pt x="35" y="59"/>
                    <a:pt x="35" y="59"/>
                  </a:cubicBezTo>
                  <a:cubicBezTo>
                    <a:pt x="36" y="62"/>
                    <a:pt x="38" y="64"/>
                    <a:pt x="40" y="65"/>
                  </a:cubicBezTo>
                  <a:cubicBezTo>
                    <a:pt x="43" y="66"/>
                    <a:pt x="45" y="67"/>
                    <a:pt x="47" y="67"/>
                  </a:cubicBezTo>
                  <a:cubicBezTo>
                    <a:pt x="48" y="67"/>
                    <a:pt x="49" y="67"/>
                    <a:pt x="50" y="66"/>
                  </a:cubicBezTo>
                  <a:lnTo>
                    <a:pt x="51" y="65"/>
                  </a:lnTo>
                  <a:cubicBezTo>
                    <a:pt x="52" y="64"/>
                    <a:pt x="52" y="63"/>
                    <a:pt x="52" y="62"/>
                  </a:cubicBezTo>
                  <a:cubicBezTo>
                    <a:pt x="52" y="61"/>
                    <a:pt x="52" y="61"/>
                    <a:pt x="51" y="60"/>
                  </a:cubicBezTo>
                  <a:lnTo>
                    <a:pt x="51" y="59"/>
                  </a:lnTo>
                  <a:cubicBezTo>
                    <a:pt x="50" y="58"/>
                    <a:pt x="50" y="57"/>
                    <a:pt x="49" y="57"/>
                  </a:cubicBezTo>
                  <a:cubicBezTo>
                    <a:pt x="46" y="51"/>
                    <a:pt x="43" y="44"/>
                    <a:pt x="40" y="38"/>
                  </a:cubicBezTo>
                  <a:cubicBezTo>
                    <a:pt x="35" y="31"/>
                    <a:pt x="30" y="26"/>
                    <a:pt x="26" y="19"/>
                  </a:cubicBezTo>
                  <a:cubicBezTo>
                    <a:pt x="23" y="12"/>
                    <a:pt x="16" y="0"/>
                    <a:pt x="4" y="0"/>
                  </a:cubicBezTo>
                  <a:cubicBezTo>
                    <a:pt x="0" y="0"/>
                    <a:pt x="0" y="7"/>
                    <a:pt x="4" y="8"/>
                  </a:cubicBezTo>
                  <a:cubicBezTo>
                    <a:pt x="9" y="9"/>
                    <a:pt x="11" y="19"/>
                    <a:pt x="12"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7"/>
            <p:cNvSpPr/>
            <p:nvPr/>
          </p:nvSpPr>
          <p:spPr>
            <a:xfrm>
              <a:off x="8969400" y="3783600"/>
              <a:ext cx="20520" cy="20160"/>
            </a:xfrm>
            <a:custGeom>
              <a:avLst/>
              <a:gdLst/>
              <a:ahLst/>
              <a:cxnLst/>
              <a:rect l="l" t="t" r="r" b="b"/>
              <a:pathLst>
                <a:path w="57" h="56" extrusionOk="0">
                  <a:moveTo>
                    <a:pt x="49" y="0"/>
                  </a:moveTo>
                  <a:cubicBezTo>
                    <a:pt x="47" y="1"/>
                    <a:pt x="44" y="2"/>
                    <a:pt x="42" y="4"/>
                  </a:cubicBezTo>
                  <a:cubicBezTo>
                    <a:pt x="35" y="8"/>
                    <a:pt x="28" y="13"/>
                    <a:pt x="22" y="18"/>
                  </a:cubicBezTo>
                  <a:cubicBezTo>
                    <a:pt x="14" y="25"/>
                    <a:pt x="11" y="34"/>
                    <a:pt x="3" y="41"/>
                  </a:cubicBezTo>
                  <a:cubicBezTo>
                    <a:pt x="2" y="42"/>
                    <a:pt x="1" y="43"/>
                    <a:pt x="1" y="43"/>
                  </a:cubicBezTo>
                  <a:cubicBezTo>
                    <a:pt x="0" y="45"/>
                    <a:pt x="0" y="45"/>
                    <a:pt x="0" y="47"/>
                  </a:cubicBezTo>
                  <a:cubicBezTo>
                    <a:pt x="0" y="48"/>
                    <a:pt x="0" y="49"/>
                    <a:pt x="1" y="51"/>
                  </a:cubicBezTo>
                  <a:cubicBezTo>
                    <a:pt x="2" y="53"/>
                    <a:pt x="3" y="53"/>
                    <a:pt x="4" y="54"/>
                  </a:cubicBezTo>
                  <a:cubicBezTo>
                    <a:pt x="5" y="55"/>
                    <a:pt x="7" y="55"/>
                    <a:pt x="8" y="55"/>
                  </a:cubicBezTo>
                  <a:cubicBezTo>
                    <a:pt x="9" y="55"/>
                    <a:pt x="11" y="55"/>
                    <a:pt x="12" y="54"/>
                  </a:cubicBezTo>
                  <a:cubicBezTo>
                    <a:pt x="13" y="54"/>
                    <a:pt x="13" y="54"/>
                    <a:pt x="13" y="53"/>
                  </a:cubicBezTo>
                  <a:cubicBezTo>
                    <a:pt x="21" y="47"/>
                    <a:pt x="26" y="38"/>
                    <a:pt x="35" y="32"/>
                  </a:cubicBezTo>
                  <a:cubicBezTo>
                    <a:pt x="42" y="27"/>
                    <a:pt x="48" y="20"/>
                    <a:pt x="53" y="12"/>
                  </a:cubicBezTo>
                  <a:cubicBezTo>
                    <a:pt x="54" y="10"/>
                    <a:pt x="54" y="9"/>
                    <a:pt x="55" y="7"/>
                  </a:cubicBezTo>
                  <a:cubicBezTo>
                    <a:pt x="55" y="6"/>
                    <a:pt x="55" y="6"/>
                    <a:pt x="55" y="5"/>
                  </a:cubicBezTo>
                  <a:cubicBezTo>
                    <a:pt x="55" y="4"/>
                    <a:pt x="56" y="3"/>
                    <a:pt x="55" y="2"/>
                  </a:cubicBezTo>
                  <a:cubicBezTo>
                    <a:pt x="54" y="1"/>
                    <a:pt x="54" y="2"/>
                    <a:pt x="53" y="1"/>
                  </a:cubicBezTo>
                  <a:cubicBezTo>
                    <a:pt x="52" y="0"/>
                    <a:pt x="51" y="0"/>
                    <a:pt x="50" y="0"/>
                  </a:cubicBezTo>
                  <a:lnTo>
                    <a:pt x="4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7"/>
            <p:cNvSpPr/>
            <p:nvPr/>
          </p:nvSpPr>
          <p:spPr>
            <a:xfrm>
              <a:off x="8962920" y="3761640"/>
              <a:ext cx="28080" cy="26280"/>
            </a:xfrm>
            <a:custGeom>
              <a:avLst/>
              <a:gdLst/>
              <a:ahLst/>
              <a:cxnLst/>
              <a:rect l="l" t="t" r="r" b="b"/>
              <a:pathLst>
                <a:path w="78" h="73" extrusionOk="0">
                  <a:moveTo>
                    <a:pt x="67" y="2"/>
                  </a:moveTo>
                  <a:cubicBezTo>
                    <a:pt x="65" y="3"/>
                    <a:pt x="63" y="4"/>
                    <a:pt x="60" y="5"/>
                  </a:cubicBezTo>
                  <a:cubicBezTo>
                    <a:pt x="50" y="11"/>
                    <a:pt x="40" y="18"/>
                    <a:pt x="31" y="26"/>
                  </a:cubicBezTo>
                  <a:cubicBezTo>
                    <a:pt x="21" y="37"/>
                    <a:pt x="11" y="48"/>
                    <a:pt x="1" y="61"/>
                  </a:cubicBezTo>
                  <a:cubicBezTo>
                    <a:pt x="0" y="62"/>
                    <a:pt x="0" y="64"/>
                    <a:pt x="0" y="65"/>
                  </a:cubicBezTo>
                  <a:cubicBezTo>
                    <a:pt x="0" y="66"/>
                    <a:pt x="0" y="68"/>
                    <a:pt x="1" y="69"/>
                  </a:cubicBezTo>
                  <a:cubicBezTo>
                    <a:pt x="2" y="71"/>
                    <a:pt x="3" y="71"/>
                    <a:pt x="4" y="71"/>
                  </a:cubicBezTo>
                  <a:cubicBezTo>
                    <a:pt x="5" y="72"/>
                    <a:pt x="5" y="72"/>
                    <a:pt x="7" y="72"/>
                  </a:cubicBezTo>
                  <a:cubicBezTo>
                    <a:pt x="8" y="72"/>
                    <a:pt x="10" y="72"/>
                    <a:pt x="11" y="71"/>
                  </a:cubicBezTo>
                  <a:cubicBezTo>
                    <a:pt x="11" y="71"/>
                    <a:pt x="12" y="71"/>
                    <a:pt x="12" y="70"/>
                  </a:cubicBezTo>
                  <a:cubicBezTo>
                    <a:pt x="22" y="61"/>
                    <a:pt x="29" y="51"/>
                    <a:pt x="39" y="40"/>
                  </a:cubicBezTo>
                  <a:cubicBezTo>
                    <a:pt x="49" y="30"/>
                    <a:pt x="63" y="21"/>
                    <a:pt x="73" y="10"/>
                  </a:cubicBezTo>
                  <a:cubicBezTo>
                    <a:pt x="77" y="6"/>
                    <a:pt x="72" y="0"/>
                    <a:pt x="67"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7"/>
            <p:cNvSpPr/>
            <p:nvPr/>
          </p:nvSpPr>
          <p:spPr>
            <a:xfrm>
              <a:off x="9012960" y="3796200"/>
              <a:ext cx="18360" cy="18720"/>
            </a:xfrm>
            <a:custGeom>
              <a:avLst/>
              <a:gdLst/>
              <a:ahLst/>
              <a:cxnLst/>
              <a:rect l="l" t="t" r="r" b="b"/>
              <a:pathLst>
                <a:path w="51" h="52" extrusionOk="0">
                  <a:moveTo>
                    <a:pt x="19" y="15"/>
                  </a:moveTo>
                  <a:cubicBezTo>
                    <a:pt x="13" y="21"/>
                    <a:pt x="7" y="28"/>
                    <a:pt x="2" y="35"/>
                  </a:cubicBezTo>
                  <a:lnTo>
                    <a:pt x="1" y="36"/>
                  </a:lnTo>
                  <a:cubicBezTo>
                    <a:pt x="0" y="38"/>
                    <a:pt x="0" y="40"/>
                    <a:pt x="0" y="41"/>
                  </a:cubicBezTo>
                  <a:cubicBezTo>
                    <a:pt x="0" y="43"/>
                    <a:pt x="0" y="45"/>
                    <a:pt x="1" y="46"/>
                  </a:cubicBezTo>
                  <a:cubicBezTo>
                    <a:pt x="2" y="47"/>
                    <a:pt x="3" y="50"/>
                    <a:pt x="5" y="50"/>
                  </a:cubicBezTo>
                  <a:cubicBezTo>
                    <a:pt x="7" y="51"/>
                    <a:pt x="7" y="51"/>
                    <a:pt x="9" y="51"/>
                  </a:cubicBezTo>
                  <a:cubicBezTo>
                    <a:pt x="10" y="51"/>
                    <a:pt x="13" y="51"/>
                    <a:pt x="14" y="50"/>
                  </a:cubicBezTo>
                  <a:cubicBezTo>
                    <a:pt x="15" y="50"/>
                    <a:pt x="15" y="49"/>
                    <a:pt x="15" y="49"/>
                  </a:cubicBezTo>
                  <a:cubicBezTo>
                    <a:pt x="21" y="43"/>
                    <a:pt x="26" y="37"/>
                    <a:pt x="32" y="31"/>
                  </a:cubicBezTo>
                  <a:cubicBezTo>
                    <a:pt x="38" y="26"/>
                    <a:pt x="45" y="22"/>
                    <a:pt x="49" y="15"/>
                  </a:cubicBezTo>
                  <a:cubicBezTo>
                    <a:pt x="50" y="14"/>
                    <a:pt x="50" y="13"/>
                    <a:pt x="50" y="12"/>
                  </a:cubicBezTo>
                  <a:cubicBezTo>
                    <a:pt x="50" y="11"/>
                    <a:pt x="50" y="11"/>
                    <a:pt x="49" y="10"/>
                  </a:cubicBezTo>
                  <a:cubicBezTo>
                    <a:pt x="48" y="9"/>
                    <a:pt x="49" y="8"/>
                    <a:pt x="48" y="8"/>
                  </a:cubicBezTo>
                  <a:cubicBezTo>
                    <a:pt x="39" y="0"/>
                    <a:pt x="26" y="9"/>
                    <a:pt x="19"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7"/>
            <p:cNvSpPr/>
            <p:nvPr/>
          </p:nvSpPr>
          <p:spPr>
            <a:xfrm>
              <a:off x="9053640" y="3782520"/>
              <a:ext cx="10080" cy="7920"/>
            </a:xfrm>
            <a:custGeom>
              <a:avLst/>
              <a:gdLst/>
              <a:ahLst/>
              <a:cxnLst/>
              <a:rect l="l" t="t" r="r" b="b"/>
              <a:pathLst>
                <a:path w="28" h="22" extrusionOk="0">
                  <a:moveTo>
                    <a:pt x="21" y="3"/>
                  </a:moveTo>
                  <a:cubicBezTo>
                    <a:pt x="16" y="4"/>
                    <a:pt x="13" y="5"/>
                    <a:pt x="8" y="8"/>
                  </a:cubicBezTo>
                  <a:cubicBezTo>
                    <a:pt x="7" y="9"/>
                    <a:pt x="6" y="9"/>
                    <a:pt x="4" y="10"/>
                  </a:cubicBezTo>
                  <a:cubicBezTo>
                    <a:pt x="0" y="14"/>
                    <a:pt x="6" y="21"/>
                    <a:pt x="10" y="17"/>
                  </a:cubicBezTo>
                  <a:cubicBezTo>
                    <a:pt x="11" y="16"/>
                    <a:pt x="11" y="16"/>
                    <a:pt x="12" y="16"/>
                  </a:cubicBezTo>
                  <a:cubicBezTo>
                    <a:pt x="16" y="13"/>
                    <a:pt x="21" y="11"/>
                    <a:pt x="25" y="9"/>
                  </a:cubicBezTo>
                  <a:cubicBezTo>
                    <a:pt x="26" y="9"/>
                    <a:pt x="26" y="8"/>
                    <a:pt x="26" y="8"/>
                  </a:cubicBezTo>
                  <a:cubicBezTo>
                    <a:pt x="27" y="7"/>
                    <a:pt x="27" y="7"/>
                    <a:pt x="27" y="6"/>
                  </a:cubicBezTo>
                  <a:lnTo>
                    <a:pt x="27" y="3"/>
                  </a:lnTo>
                  <a:lnTo>
                    <a:pt x="26" y="2"/>
                  </a:lnTo>
                  <a:cubicBezTo>
                    <a:pt x="26" y="1"/>
                    <a:pt x="26" y="2"/>
                    <a:pt x="25" y="1"/>
                  </a:cubicBezTo>
                  <a:cubicBezTo>
                    <a:pt x="25" y="0"/>
                    <a:pt x="24" y="0"/>
                    <a:pt x="24" y="0"/>
                  </a:cubicBezTo>
                  <a:cubicBezTo>
                    <a:pt x="23" y="0"/>
                    <a:pt x="23" y="0"/>
                    <a:pt x="22" y="1"/>
                  </a:cubicBezTo>
                  <a:cubicBezTo>
                    <a:pt x="22" y="1"/>
                    <a:pt x="21" y="1"/>
                    <a:pt x="21" y="2"/>
                  </a:cubicBezTo>
                  <a:lnTo>
                    <a:pt x="21"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7"/>
            <p:cNvSpPr/>
            <p:nvPr/>
          </p:nvSpPr>
          <p:spPr>
            <a:xfrm>
              <a:off x="9047880" y="3984480"/>
              <a:ext cx="17280" cy="50400"/>
            </a:xfrm>
            <a:custGeom>
              <a:avLst/>
              <a:gdLst/>
              <a:ahLst/>
              <a:cxnLst/>
              <a:rect l="l" t="t" r="r" b="b"/>
              <a:pathLst>
                <a:path w="48" h="140" extrusionOk="0">
                  <a:moveTo>
                    <a:pt x="37" y="84"/>
                  </a:moveTo>
                  <a:cubicBezTo>
                    <a:pt x="33" y="71"/>
                    <a:pt x="29" y="58"/>
                    <a:pt x="26" y="44"/>
                  </a:cubicBezTo>
                  <a:cubicBezTo>
                    <a:pt x="24" y="30"/>
                    <a:pt x="20" y="17"/>
                    <a:pt x="14" y="6"/>
                  </a:cubicBezTo>
                  <a:cubicBezTo>
                    <a:pt x="13" y="5"/>
                    <a:pt x="12" y="4"/>
                    <a:pt x="12" y="3"/>
                  </a:cubicBezTo>
                  <a:cubicBezTo>
                    <a:pt x="11" y="2"/>
                    <a:pt x="11" y="2"/>
                    <a:pt x="10" y="1"/>
                  </a:cubicBezTo>
                  <a:cubicBezTo>
                    <a:pt x="9" y="1"/>
                    <a:pt x="8" y="0"/>
                    <a:pt x="7" y="0"/>
                  </a:cubicBezTo>
                  <a:cubicBezTo>
                    <a:pt x="6" y="0"/>
                    <a:pt x="4" y="0"/>
                    <a:pt x="3" y="1"/>
                  </a:cubicBezTo>
                  <a:cubicBezTo>
                    <a:pt x="2" y="2"/>
                    <a:pt x="2" y="3"/>
                    <a:pt x="1" y="4"/>
                  </a:cubicBezTo>
                  <a:cubicBezTo>
                    <a:pt x="0" y="5"/>
                    <a:pt x="0" y="6"/>
                    <a:pt x="0" y="7"/>
                  </a:cubicBezTo>
                  <a:cubicBezTo>
                    <a:pt x="0" y="8"/>
                    <a:pt x="0" y="9"/>
                    <a:pt x="1" y="10"/>
                  </a:cubicBezTo>
                  <a:cubicBezTo>
                    <a:pt x="1" y="11"/>
                    <a:pt x="1" y="11"/>
                    <a:pt x="2" y="11"/>
                  </a:cubicBezTo>
                  <a:cubicBezTo>
                    <a:pt x="4" y="18"/>
                    <a:pt x="6" y="24"/>
                    <a:pt x="7" y="31"/>
                  </a:cubicBezTo>
                  <a:cubicBezTo>
                    <a:pt x="9" y="48"/>
                    <a:pt x="13" y="65"/>
                    <a:pt x="18" y="82"/>
                  </a:cubicBezTo>
                  <a:cubicBezTo>
                    <a:pt x="23" y="100"/>
                    <a:pt x="25" y="124"/>
                    <a:pt x="39" y="138"/>
                  </a:cubicBezTo>
                  <a:cubicBezTo>
                    <a:pt x="40" y="138"/>
                    <a:pt x="40" y="139"/>
                    <a:pt x="41" y="139"/>
                  </a:cubicBezTo>
                  <a:cubicBezTo>
                    <a:pt x="41" y="139"/>
                    <a:pt x="42" y="139"/>
                    <a:pt x="43" y="139"/>
                  </a:cubicBezTo>
                  <a:cubicBezTo>
                    <a:pt x="44" y="139"/>
                    <a:pt x="44" y="139"/>
                    <a:pt x="45" y="139"/>
                  </a:cubicBezTo>
                  <a:cubicBezTo>
                    <a:pt x="46" y="139"/>
                    <a:pt x="46" y="138"/>
                    <a:pt x="47" y="137"/>
                  </a:cubicBezTo>
                  <a:cubicBezTo>
                    <a:pt x="47" y="137"/>
                    <a:pt x="47" y="136"/>
                    <a:pt x="47" y="135"/>
                  </a:cubicBezTo>
                  <a:cubicBezTo>
                    <a:pt x="47" y="134"/>
                    <a:pt x="47" y="134"/>
                    <a:pt x="47" y="133"/>
                  </a:cubicBezTo>
                  <a:cubicBezTo>
                    <a:pt x="42" y="117"/>
                    <a:pt x="39" y="101"/>
                    <a:pt x="37"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7"/>
            <p:cNvSpPr/>
            <p:nvPr/>
          </p:nvSpPr>
          <p:spPr>
            <a:xfrm>
              <a:off x="9052560" y="4041000"/>
              <a:ext cx="18720" cy="41400"/>
            </a:xfrm>
            <a:custGeom>
              <a:avLst/>
              <a:gdLst/>
              <a:ahLst/>
              <a:cxnLst/>
              <a:rect l="l" t="t" r="r" b="b"/>
              <a:pathLst>
                <a:path w="52" h="115" extrusionOk="0">
                  <a:moveTo>
                    <a:pt x="1" y="15"/>
                  </a:moveTo>
                  <a:cubicBezTo>
                    <a:pt x="4" y="30"/>
                    <a:pt x="8" y="45"/>
                    <a:pt x="13" y="59"/>
                  </a:cubicBezTo>
                  <a:cubicBezTo>
                    <a:pt x="18" y="76"/>
                    <a:pt x="22" y="92"/>
                    <a:pt x="27" y="108"/>
                  </a:cubicBezTo>
                  <a:cubicBezTo>
                    <a:pt x="28" y="114"/>
                    <a:pt x="37" y="113"/>
                    <a:pt x="39" y="108"/>
                  </a:cubicBezTo>
                  <a:cubicBezTo>
                    <a:pt x="51" y="76"/>
                    <a:pt x="23" y="43"/>
                    <a:pt x="19" y="12"/>
                  </a:cubicBezTo>
                  <a:cubicBezTo>
                    <a:pt x="17" y="0"/>
                    <a:pt x="0" y="4"/>
                    <a:pt x="1"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7"/>
            <p:cNvSpPr/>
            <p:nvPr/>
          </p:nvSpPr>
          <p:spPr>
            <a:xfrm>
              <a:off x="8365320" y="4736160"/>
              <a:ext cx="10440" cy="18360"/>
            </a:xfrm>
            <a:custGeom>
              <a:avLst/>
              <a:gdLst/>
              <a:ahLst/>
              <a:cxnLst/>
              <a:rect l="l" t="t" r="r" b="b"/>
              <a:pathLst>
                <a:path w="29" h="51" extrusionOk="0">
                  <a:moveTo>
                    <a:pt x="22" y="49"/>
                  </a:moveTo>
                  <a:cubicBezTo>
                    <a:pt x="23" y="48"/>
                    <a:pt x="25" y="46"/>
                    <a:pt x="25" y="45"/>
                  </a:cubicBezTo>
                  <a:cubicBezTo>
                    <a:pt x="28" y="41"/>
                    <a:pt x="28" y="38"/>
                    <a:pt x="28" y="34"/>
                  </a:cubicBezTo>
                  <a:cubicBezTo>
                    <a:pt x="28" y="31"/>
                    <a:pt x="28" y="28"/>
                    <a:pt x="26" y="25"/>
                  </a:cubicBezTo>
                  <a:cubicBezTo>
                    <a:pt x="25" y="23"/>
                    <a:pt x="24" y="21"/>
                    <a:pt x="23" y="19"/>
                  </a:cubicBezTo>
                  <a:cubicBezTo>
                    <a:pt x="20" y="13"/>
                    <a:pt x="16" y="8"/>
                    <a:pt x="11" y="2"/>
                  </a:cubicBezTo>
                  <a:cubicBezTo>
                    <a:pt x="10" y="2"/>
                    <a:pt x="10" y="1"/>
                    <a:pt x="9" y="1"/>
                  </a:cubicBezTo>
                  <a:cubicBezTo>
                    <a:pt x="8" y="0"/>
                    <a:pt x="7" y="0"/>
                    <a:pt x="6" y="0"/>
                  </a:cubicBezTo>
                  <a:cubicBezTo>
                    <a:pt x="5" y="0"/>
                    <a:pt x="4" y="0"/>
                    <a:pt x="3" y="1"/>
                  </a:cubicBezTo>
                  <a:cubicBezTo>
                    <a:pt x="2" y="2"/>
                    <a:pt x="1" y="2"/>
                    <a:pt x="0" y="3"/>
                  </a:cubicBezTo>
                  <a:cubicBezTo>
                    <a:pt x="0" y="4"/>
                    <a:pt x="0" y="5"/>
                    <a:pt x="0" y="6"/>
                  </a:cubicBezTo>
                  <a:cubicBezTo>
                    <a:pt x="0" y="7"/>
                    <a:pt x="0" y="7"/>
                    <a:pt x="0" y="8"/>
                  </a:cubicBezTo>
                  <a:cubicBezTo>
                    <a:pt x="3" y="16"/>
                    <a:pt x="5" y="24"/>
                    <a:pt x="7" y="32"/>
                  </a:cubicBezTo>
                  <a:cubicBezTo>
                    <a:pt x="8" y="36"/>
                    <a:pt x="10" y="40"/>
                    <a:pt x="12" y="44"/>
                  </a:cubicBezTo>
                  <a:cubicBezTo>
                    <a:pt x="13" y="46"/>
                    <a:pt x="14" y="48"/>
                    <a:pt x="16" y="49"/>
                  </a:cubicBezTo>
                  <a:lnTo>
                    <a:pt x="16" y="50"/>
                  </a:lnTo>
                  <a:cubicBezTo>
                    <a:pt x="17" y="50"/>
                    <a:pt x="18" y="50"/>
                    <a:pt x="19" y="50"/>
                  </a:cubicBezTo>
                  <a:cubicBezTo>
                    <a:pt x="20" y="50"/>
                    <a:pt x="21" y="50"/>
                    <a:pt x="21" y="50"/>
                  </a:cubicBezTo>
                  <a:cubicBezTo>
                    <a:pt x="22" y="50"/>
                    <a:pt x="22" y="49"/>
                    <a:pt x="22"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7"/>
            <p:cNvSpPr/>
            <p:nvPr/>
          </p:nvSpPr>
          <p:spPr>
            <a:xfrm>
              <a:off x="8314200" y="4753440"/>
              <a:ext cx="10800" cy="20880"/>
            </a:xfrm>
            <a:custGeom>
              <a:avLst/>
              <a:gdLst/>
              <a:ahLst/>
              <a:cxnLst/>
              <a:rect l="l" t="t" r="r" b="b"/>
              <a:pathLst>
                <a:path w="30" h="58" extrusionOk="0">
                  <a:moveTo>
                    <a:pt x="6" y="3"/>
                  </a:moveTo>
                  <a:cubicBezTo>
                    <a:pt x="5" y="3"/>
                    <a:pt x="6" y="4"/>
                    <a:pt x="5" y="5"/>
                  </a:cubicBezTo>
                  <a:cubicBezTo>
                    <a:pt x="2" y="9"/>
                    <a:pt x="0" y="15"/>
                    <a:pt x="0" y="21"/>
                  </a:cubicBezTo>
                  <a:cubicBezTo>
                    <a:pt x="0" y="24"/>
                    <a:pt x="1" y="28"/>
                    <a:pt x="2" y="31"/>
                  </a:cubicBezTo>
                  <a:cubicBezTo>
                    <a:pt x="3" y="37"/>
                    <a:pt x="5" y="42"/>
                    <a:pt x="8" y="47"/>
                  </a:cubicBezTo>
                  <a:cubicBezTo>
                    <a:pt x="9" y="49"/>
                    <a:pt x="11" y="52"/>
                    <a:pt x="12" y="54"/>
                  </a:cubicBezTo>
                  <a:cubicBezTo>
                    <a:pt x="15" y="57"/>
                    <a:pt x="19" y="55"/>
                    <a:pt x="21" y="54"/>
                  </a:cubicBezTo>
                  <a:cubicBezTo>
                    <a:pt x="29" y="46"/>
                    <a:pt x="25" y="31"/>
                    <a:pt x="21" y="23"/>
                  </a:cubicBezTo>
                  <a:cubicBezTo>
                    <a:pt x="20" y="17"/>
                    <a:pt x="18" y="12"/>
                    <a:pt x="16" y="7"/>
                  </a:cubicBezTo>
                  <a:cubicBezTo>
                    <a:pt x="15" y="5"/>
                    <a:pt x="15" y="6"/>
                    <a:pt x="14" y="5"/>
                  </a:cubicBezTo>
                  <a:cubicBezTo>
                    <a:pt x="13" y="1"/>
                    <a:pt x="8" y="0"/>
                    <a:pt x="6"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7"/>
            <p:cNvSpPr/>
            <p:nvPr/>
          </p:nvSpPr>
          <p:spPr>
            <a:xfrm>
              <a:off x="8609760" y="4808880"/>
              <a:ext cx="16560" cy="21960"/>
            </a:xfrm>
            <a:custGeom>
              <a:avLst/>
              <a:gdLst/>
              <a:ahLst/>
              <a:cxnLst/>
              <a:rect l="l" t="t" r="r" b="b"/>
              <a:pathLst>
                <a:path w="46" h="61" extrusionOk="0">
                  <a:moveTo>
                    <a:pt x="19" y="36"/>
                  </a:moveTo>
                  <a:cubicBezTo>
                    <a:pt x="24" y="44"/>
                    <a:pt x="30" y="56"/>
                    <a:pt x="38" y="59"/>
                  </a:cubicBezTo>
                  <a:cubicBezTo>
                    <a:pt x="41" y="60"/>
                    <a:pt x="45" y="59"/>
                    <a:pt x="43" y="55"/>
                  </a:cubicBezTo>
                  <a:cubicBezTo>
                    <a:pt x="42" y="53"/>
                    <a:pt x="40" y="50"/>
                    <a:pt x="39" y="48"/>
                  </a:cubicBezTo>
                  <a:cubicBezTo>
                    <a:pt x="35" y="42"/>
                    <a:pt x="32" y="36"/>
                    <a:pt x="28" y="31"/>
                  </a:cubicBezTo>
                  <a:cubicBezTo>
                    <a:pt x="21" y="21"/>
                    <a:pt x="13" y="12"/>
                    <a:pt x="8" y="2"/>
                  </a:cubicBezTo>
                  <a:lnTo>
                    <a:pt x="7" y="1"/>
                  </a:lnTo>
                  <a:cubicBezTo>
                    <a:pt x="6" y="1"/>
                    <a:pt x="5" y="0"/>
                    <a:pt x="5" y="0"/>
                  </a:cubicBezTo>
                  <a:cubicBezTo>
                    <a:pt x="4" y="0"/>
                    <a:pt x="3" y="1"/>
                    <a:pt x="2" y="1"/>
                  </a:cubicBezTo>
                  <a:cubicBezTo>
                    <a:pt x="2" y="1"/>
                    <a:pt x="2" y="2"/>
                    <a:pt x="1" y="3"/>
                  </a:cubicBezTo>
                  <a:cubicBezTo>
                    <a:pt x="0" y="4"/>
                    <a:pt x="0" y="4"/>
                    <a:pt x="0" y="5"/>
                  </a:cubicBezTo>
                  <a:lnTo>
                    <a:pt x="0" y="6"/>
                  </a:lnTo>
                  <a:cubicBezTo>
                    <a:pt x="2" y="10"/>
                    <a:pt x="5" y="14"/>
                    <a:pt x="7" y="18"/>
                  </a:cubicBezTo>
                  <a:cubicBezTo>
                    <a:pt x="11" y="24"/>
                    <a:pt x="14" y="30"/>
                    <a:pt x="19"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7"/>
            <p:cNvSpPr/>
            <p:nvPr/>
          </p:nvSpPr>
          <p:spPr>
            <a:xfrm>
              <a:off x="8634600" y="4848840"/>
              <a:ext cx="16920" cy="20160"/>
            </a:xfrm>
            <a:custGeom>
              <a:avLst/>
              <a:gdLst/>
              <a:ahLst/>
              <a:cxnLst/>
              <a:rect l="l" t="t" r="r" b="b"/>
              <a:pathLst>
                <a:path w="47" h="56" extrusionOk="0">
                  <a:moveTo>
                    <a:pt x="20" y="16"/>
                  </a:moveTo>
                  <a:cubicBezTo>
                    <a:pt x="20" y="16"/>
                    <a:pt x="19" y="15"/>
                    <a:pt x="19" y="14"/>
                  </a:cubicBezTo>
                  <a:cubicBezTo>
                    <a:pt x="18" y="13"/>
                    <a:pt x="17" y="11"/>
                    <a:pt x="15" y="10"/>
                  </a:cubicBezTo>
                  <a:cubicBezTo>
                    <a:pt x="13" y="8"/>
                    <a:pt x="10" y="6"/>
                    <a:pt x="9" y="3"/>
                  </a:cubicBezTo>
                  <a:cubicBezTo>
                    <a:pt x="9" y="3"/>
                    <a:pt x="10" y="3"/>
                    <a:pt x="9" y="2"/>
                  </a:cubicBezTo>
                  <a:cubicBezTo>
                    <a:pt x="8" y="1"/>
                    <a:pt x="8" y="2"/>
                    <a:pt x="7" y="1"/>
                  </a:cubicBezTo>
                  <a:cubicBezTo>
                    <a:pt x="6" y="0"/>
                    <a:pt x="5" y="0"/>
                    <a:pt x="5" y="0"/>
                  </a:cubicBezTo>
                  <a:cubicBezTo>
                    <a:pt x="4" y="0"/>
                    <a:pt x="3" y="0"/>
                    <a:pt x="2" y="1"/>
                  </a:cubicBezTo>
                  <a:lnTo>
                    <a:pt x="1" y="2"/>
                  </a:lnTo>
                  <a:cubicBezTo>
                    <a:pt x="0" y="3"/>
                    <a:pt x="0" y="4"/>
                    <a:pt x="0" y="4"/>
                  </a:cubicBezTo>
                  <a:cubicBezTo>
                    <a:pt x="0" y="7"/>
                    <a:pt x="1" y="9"/>
                    <a:pt x="2" y="12"/>
                  </a:cubicBezTo>
                  <a:cubicBezTo>
                    <a:pt x="3" y="13"/>
                    <a:pt x="3" y="14"/>
                    <a:pt x="4" y="15"/>
                  </a:cubicBezTo>
                  <a:cubicBezTo>
                    <a:pt x="8" y="20"/>
                    <a:pt x="9" y="27"/>
                    <a:pt x="13" y="34"/>
                  </a:cubicBezTo>
                  <a:cubicBezTo>
                    <a:pt x="17" y="41"/>
                    <a:pt x="31" y="55"/>
                    <a:pt x="41" y="54"/>
                  </a:cubicBezTo>
                  <a:cubicBezTo>
                    <a:pt x="42" y="54"/>
                    <a:pt x="42" y="55"/>
                    <a:pt x="43" y="54"/>
                  </a:cubicBezTo>
                  <a:cubicBezTo>
                    <a:pt x="44" y="53"/>
                    <a:pt x="44" y="53"/>
                    <a:pt x="44" y="52"/>
                  </a:cubicBezTo>
                  <a:lnTo>
                    <a:pt x="45" y="51"/>
                  </a:lnTo>
                  <a:cubicBezTo>
                    <a:pt x="46" y="41"/>
                    <a:pt x="35" y="34"/>
                    <a:pt x="29" y="28"/>
                  </a:cubicBezTo>
                  <a:cubicBezTo>
                    <a:pt x="26" y="26"/>
                    <a:pt x="23" y="22"/>
                    <a:pt x="21" y="19"/>
                  </a:cubicBezTo>
                  <a:cubicBezTo>
                    <a:pt x="21" y="18"/>
                    <a:pt x="20" y="17"/>
                    <a:pt x="20"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7"/>
            <p:cNvSpPr/>
            <p:nvPr/>
          </p:nvSpPr>
          <p:spPr>
            <a:xfrm>
              <a:off x="8704440" y="4838760"/>
              <a:ext cx="17280" cy="21600"/>
            </a:xfrm>
            <a:custGeom>
              <a:avLst/>
              <a:gdLst/>
              <a:ahLst/>
              <a:cxnLst/>
              <a:rect l="l" t="t" r="r" b="b"/>
              <a:pathLst>
                <a:path w="48" h="60" extrusionOk="0">
                  <a:moveTo>
                    <a:pt x="21" y="14"/>
                  </a:moveTo>
                  <a:cubicBezTo>
                    <a:pt x="18" y="10"/>
                    <a:pt x="15" y="6"/>
                    <a:pt x="11" y="3"/>
                  </a:cubicBezTo>
                  <a:cubicBezTo>
                    <a:pt x="7" y="0"/>
                    <a:pt x="0" y="5"/>
                    <a:pt x="4" y="9"/>
                  </a:cubicBezTo>
                  <a:lnTo>
                    <a:pt x="12" y="17"/>
                  </a:lnTo>
                  <a:cubicBezTo>
                    <a:pt x="17" y="21"/>
                    <a:pt x="18" y="29"/>
                    <a:pt x="22" y="34"/>
                  </a:cubicBezTo>
                  <a:cubicBezTo>
                    <a:pt x="26" y="39"/>
                    <a:pt x="30" y="44"/>
                    <a:pt x="33" y="50"/>
                  </a:cubicBezTo>
                  <a:cubicBezTo>
                    <a:pt x="33" y="50"/>
                    <a:pt x="33" y="51"/>
                    <a:pt x="34" y="51"/>
                  </a:cubicBezTo>
                  <a:cubicBezTo>
                    <a:pt x="34" y="52"/>
                    <a:pt x="34" y="52"/>
                    <a:pt x="34" y="52"/>
                  </a:cubicBezTo>
                  <a:cubicBezTo>
                    <a:pt x="35" y="54"/>
                    <a:pt x="37" y="56"/>
                    <a:pt x="39" y="57"/>
                  </a:cubicBezTo>
                  <a:cubicBezTo>
                    <a:pt x="40" y="58"/>
                    <a:pt x="41" y="58"/>
                    <a:pt x="42" y="58"/>
                  </a:cubicBezTo>
                  <a:cubicBezTo>
                    <a:pt x="43" y="59"/>
                    <a:pt x="43" y="59"/>
                    <a:pt x="43" y="59"/>
                  </a:cubicBezTo>
                  <a:cubicBezTo>
                    <a:pt x="44" y="59"/>
                    <a:pt x="45" y="58"/>
                    <a:pt x="45" y="58"/>
                  </a:cubicBezTo>
                  <a:cubicBezTo>
                    <a:pt x="46" y="58"/>
                    <a:pt x="46" y="57"/>
                    <a:pt x="46" y="57"/>
                  </a:cubicBezTo>
                  <a:cubicBezTo>
                    <a:pt x="47" y="56"/>
                    <a:pt x="47" y="56"/>
                    <a:pt x="47" y="55"/>
                  </a:cubicBezTo>
                  <a:cubicBezTo>
                    <a:pt x="47" y="55"/>
                    <a:pt x="47" y="54"/>
                    <a:pt x="46" y="54"/>
                  </a:cubicBezTo>
                  <a:cubicBezTo>
                    <a:pt x="45" y="51"/>
                    <a:pt x="45" y="49"/>
                    <a:pt x="43" y="46"/>
                  </a:cubicBezTo>
                  <a:cubicBezTo>
                    <a:pt x="40" y="40"/>
                    <a:pt x="35" y="35"/>
                    <a:pt x="31" y="30"/>
                  </a:cubicBezTo>
                  <a:cubicBezTo>
                    <a:pt x="29" y="28"/>
                    <a:pt x="28" y="25"/>
                    <a:pt x="26" y="22"/>
                  </a:cubicBezTo>
                  <a:cubicBezTo>
                    <a:pt x="25" y="19"/>
                    <a:pt x="23" y="17"/>
                    <a:pt x="21"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7"/>
            <p:cNvSpPr/>
            <p:nvPr/>
          </p:nvSpPr>
          <p:spPr>
            <a:xfrm>
              <a:off x="8794440" y="4814280"/>
              <a:ext cx="18000" cy="32760"/>
            </a:xfrm>
            <a:custGeom>
              <a:avLst/>
              <a:gdLst/>
              <a:ahLst/>
              <a:cxnLst/>
              <a:rect l="l" t="t" r="r" b="b"/>
              <a:pathLst>
                <a:path w="50" h="91" extrusionOk="0">
                  <a:moveTo>
                    <a:pt x="22" y="57"/>
                  </a:moveTo>
                  <a:cubicBezTo>
                    <a:pt x="28" y="69"/>
                    <a:pt x="27" y="84"/>
                    <a:pt x="40" y="90"/>
                  </a:cubicBezTo>
                  <a:cubicBezTo>
                    <a:pt x="41" y="90"/>
                    <a:pt x="41" y="90"/>
                    <a:pt x="42" y="90"/>
                  </a:cubicBezTo>
                  <a:cubicBezTo>
                    <a:pt x="43" y="90"/>
                    <a:pt x="45" y="90"/>
                    <a:pt x="46" y="89"/>
                  </a:cubicBezTo>
                  <a:cubicBezTo>
                    <a:pt x="47" y="89"/>
                    <a:pt x="47" y="88"/>
                    <a:pt x="48" y="87"/>
                  </a:cubicBezTo>
                  <a:lnTo>
                    <a:pt x="48" y="86"/>
                  </a:lnTo>
                  <a:cubicBezTo>
                    <a:pt x="49" y="83"/>
                    <a:pt x="49" y="80"/>
                    <a:pt x="49" y="76"/>
                  </a:cubicBezTo>
                  <a:cubicBezTo>
                    <a:pt x="49" y="67"/>
                    <a:pt x="47" y="57"/>
                    <a:pt x="42" y="48"/>
                  </a:cubicBezTo>
                  <a:cubicBezTo>
                    <a:pt x="41" y="48"/>
                    <a:pt x="41" y="47"/>
                    <a:pt x="41" y="47"/>
                  </a:cubicBezTo>
                  <a:cubicBezTo>
                    <a:pt x="37" y="35"/>
                    <a:pt x="32" y="24"/>
                    <a:pt x="25" y="13"/>
                  </a:cubicBezTo>
                  <a:cubicBezTo>
                    <a:pt x="25" y="12"/>
                    <a:pt x="25" y="12"/>
                    <a:pt x="24" y="11"/>
                  </a:cubicBezTo>
                  <a:cubicBezTo>
                    <a:pt x="16" y="0"/>
                    <a:pt x="0" y="13"/>
                    <a:pt x="8" y="23"/>
                  </a:cubicBezTo>
                  <a:lnTo>
                    <a:pt x="8" y="24"/>
                  </a:lnTo>
                  <a:cubicBezTo>
                    <a:pt x="11" y="28"/>
                    <a:pt x="13" y="33"/>
                    <a:pt x="14" y="39"/>
                  </a:cubicBezTo>
                  <a:cubicBezTo>
                    <a:pt x="16" y="45"/>
                    <a:pt x="19" y="51"/>
                    <a:pt x="22"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7"/>
            <p:cNvSpPr/>
            <p:nvPr/>
          </p:nvSpPr>
          <p:spPr>
            <a:xfrm>
              <a:off x="8763120" y="4690440"/>
              <a:ext cx="16920" cy="10800"/>
            </a:xfrm>
            <a:custGeom>
              <a:avLst/>
              <a:gdLst/>
              <a:ahLst/>
              <a:cxnLst/>
              <a:rect l="l" t="t" r="r" b="b"/>
              <a:pathLst>
                <a:path w="47" h="30" extrusionOk="0">
                  <a:moveTo>
                    <a:pt x="2" y="10"/>
                  </a:moveTo>
                  <a:cubicBezTo>
                    <a:pt x="7" y="14"/>
                    <a:pt x="12" y="17"/>
                    <a:pt x="17" y="20"/>
                  </a:cubicBezTo>
                  <a:cubicBezTo>
                    <a:pt x="18" y="20"/>
                    <a:pt x="18" y="21"/>
                    <a:pt x="19" y="21"/>
                  </a:cubicBezTo>
                  <a:cubicBezTo>
                    <a:pt x="20" y="22"/>
                    <a:pt x="21" y="22"/>
                    <a:pt x="23" y="23"/>
                  </a:cubicBezTo>
                  <a:cubicBezTo>
                    <a:pt x="29" y="26"/>
                    <a:pt x="35" y="29"/>
                    <a:pt x="42" y="29"/>
                  </a:cubicBezTo>
                  <a:lnTo>
                    <a:pt x="43" y="29"/>
                  </a:lnTo>
                  <a:cubicBezTo>
                    <a:pt x="44" y="28"/>
                    <a:pt x="45" y="28"/>
                    <a:pt x="45" y="27"/>
                  </a:cubicBezTo>
                  <a:cubicBezTo>
                    <a:pt x="46" y="26"/>
                    <a:pt x="45" y="26"/>
                    <a:pt x="45" y="25"/>
                  </a:cubicBezTo>
                  <a:lnTo>
                    <a:pt x="45" y="24"/>
                  </a:lnTo>
                  <a:cubicBezTo>
                    <a:pt x="41" y="8"/>
                    <a:pt x="19" y="4"/>
                    <a:pt x="6" y="0"/>
                  </a:cubicBezTo>
                  <a:lnTo>
                    <a:pt x="5" y="0"/>
                  </a:lnTo>
                  <a:cubicBezTo>
                    <a:pt x="4" y="0"/>
                    <a:pt x="3" y="0"/>
                    <a:pt x="2" y="1"/>
                  </a:cubicBezTo>
                  <a:cubicBezTo>
                    <a:pt x="2" y="1"/>
                    <a:pt x="1" y="2"/>
                    <a:pt x="0" y="3"/>
                  </a:cubicBezTo>
                  <a:cubicBezTo>
                    <a:pt x="0" y="3"/>
                    <a:pt x="0" y="4"/>
                    <a:pt x="0" y="5"/>
                  </a:cubicBezTo>
                  <a:cubicBezTo>
                    <a:pt x="0" y="6"/>
                    <a:pt x="0" y="7"/>
                    <a:pt x="0" y="8"/>
                  </a:cubicBezTo>
                  <a:cubicBezTo>
                    <a:pt x="1" y="9"/>
                    <a:pt x="1" y="9"/>
                    <a:pt x="2"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7"/>
            <p:cNvSpPr/>
            <p:nvPr/>
          </p:nvSpPr>
          <p:spPr>
            <a:xfrm>
              <a:off x="7997400" y="4535640"/>
              <a:ext cx="1050120" cy="740160"/>
            </a:xfrm>
            <a:custGeom>
              <a:avLst/>
              <a:gdLst/>
              <a:ahLst/>
              <a:cxnLst/>
              <a:rect l="l" t="t" r="r" b="b"/>
              <a:pathLst>
                <a:path w="2917" h="2056" extrusionOk="0">
                  <a:moveTo>
                    <a:pt x="2879" y="1810"/>
                  </a:moveTo>
                  <a:lnTo>
                    <a:pt x="2877" y="1808"/>
                  </a:lnTo>
                  <a:cubicBezTo>
                    <a:pt x="2866" y="1785"/>
                    <a:pt x="2833" y="1786"/>
                    <a:pt x="2812" y="1787"/>
                  </a:cubicBezTo>
                  <a:cubicBezTo>
                    <a:pt x="2773" y="1789"/>
                    <a:pt x="2742" y="1791"/>
                    <a:pt x="2714" y="1820"/>
                  </a:cubicBezTo>
                  <a:lnTo>
                    <a:pt x="2703" y="1818"/>
                  </a:lnTo>
                  <a:cubicBezTo>
                    <a:pt x="2685" y="1815"/>
                    <a:pt x="2667" y="1813"/>
                    <a:pt x="2649" y="1813"/>
                  </a:cubicBezTo>
                  <a:cubicBezTo>
                    <a:pt x="2646" y="1813"/>
                    <a:pt x="2643" y="1813"/>
                    <a:pt x="2640" y="1813"/>
                  </a:cubicBezTo>
                  <a:cubicBezTo>
                    <a:pt x="2609" y="1812"/>
                    <a:pt x="2579" y="1805"/>
                    <a:pt x="2550" y="1794"/>
                  </a:cubicBezTo>
                  <a:cubicBezTo>
                    <a:pt x="2511" y="1781"/>
                    <a:pt x="2452" y="1771"/>
                    <a:pt x="2440" y="1726"/>
                  </a:cubicBezTo>
                  <a:cubicBezTo>
                    <a:pt x="2440" y="1721"/>
                    <a:pt x="2439" y="1717"/>
                    <a:pt x="2436" y="1713"/>
                  </a:cubicBezTo>
                  <a:cubicBezTo>
                    <a:pt x="2432" y="1698"/>
                    <a:pt x="2424" y="1682"/>
                    <a:pt x="2420" y="1667"/>
                  </a:cubicBezTo>
                  <a:cubicBezTo>
                    <a:pt x="2418" y="1659"/>
                    <a:pt x="2416" y="1651"/>
                    <a:pt x="2415" y="1644"/>
                  </a:cubicBezTo>
                  <a:cubicBezTo>
                    <a:pt x="2416" y="1638"/>
                    <a:pt x="2417" y="1632"/>
                    <a:pt x="2417" y="1626"/>
                  </a:cubicBezTo>
                  <a:cubicBezTo>
                    <a:pt x="2417" y="1620"/>
                    <a:pt x="2416" y="1614"/>
                    <a:pt x="2415" y="1608"/>
                  </a:cubicBezTo>
                  <a:cubicBezTo>
                    <a:pt x="2415" y="1606"/>
                    <a:pt x="2414" y="1602"/>
                    <a:pt x="2413" y="1601"/>
                  </a:cubicBezTo>
                  <a:cubicBezTo>
                    <a:pt x="2412" y="1600"/>
                    <a:pt x="2412" y="1600"/>
                    <a:pt x="2412" y="1599"/>
                  </a:cubicBezTo>
                  <a:lnTo>
                    <a:pt x="2410" y="1597"/>
                  </a:lnTo>
                  <a:cubicBezTo>
                    <a:pt x="2410" y="1594"/>
                    <a:pt x="2410" y="1591"/>
                    <a:pt x="2408" y="1588"/>
                  </a:cubicBezTo>
                  <a:cubicBezTo>
                    <a:pt x="2410" y="1587"/>
                    <a:pt x="2411" y="1585"/>
                    <a:pt x="2412" y="1583"/>
                  </a:cubicBezTo>
                  <a:cubicBezTo>
                    <a:pt x="2416" y="1576"/>
                    <a:pt x="2418" y="1567"/>
                    <a:pt x="2418" y="1558"/>
                  </a:cubicBezTo>
                  <a:cubicBezTo>
                    <a:pt x="2418" y="1556"/>
                    <a:pt x="2418" y="1554"/>
                    <a:pt x="2418" y="1552"/>
                  </a:cubicBezTo>
                  <a:cubicBezTo>
                    <a:pt x="2418" y="1547"/>
                    <a:pt x="2415" y="1542"/>
                    <a:pt x="2413" y="1537"/>
                  </a:cubicBezTo>
                  <a:cubicBezTo>
                    <a:pt x="2410" y="1532"/>
                    <a:pt x="2407" y="1528"/>
                    <a:pt x="2403" y="1526"/>
                  </a:cubicBezTo>
                  <a:cubicBezTo>
                    <a:pt x="2403" y="1510"/>
                    <a:pt x="2403" y="1495"/>
                    <a:pt x="2403" y="1480"/>
                  </a:cubicBezTo>
                  <a:cubicBezTo>
                    <a:pt x="2403" y="1476"/>
                    <a:pt x="2403" y="1473"/>
                    <a:pt x="2404" y="1470"/>
                  </a:cubicBezTo>
                  <a:cubicBezTo>
                    <a:pt x="2404" y="1468"/>
                    <a:pt x="2405" y="1464"/>
                    <a:pt x="2405" y="1462"/>
                  </a:cubicBezTo>
                  <a:cubicBezTo>
                    <a:pt x="2405" y="1459"/>
                    <a:pt x="2404" y="1457"/>
                    <a:pt x="2404" y="1454"/>
                  </a:cubicBezTo>
                  <a:cubicBezTo>
                    <a:pt x="2404" y="1450"/>
                    <a:pt x="2404" y="1446"/>
                    <a:pt x="2404" y="1442"/>
                  </a:cubicBezTo>
                  <a:cubicBezTo>
                    <a:pt x="2405" y="1437"/>
                    <a:pt x="2405" y="1431"/>
                    <a:pt x="2405" y="1425"/>
                  </a:cubicBezTo>
                  <a:cubicBezTo>
                    <a:pt x="2405" y="1393"/>
                    <a:pt x="2397" y="1362"/>
                    <a:pt x="2383" y="1334"/>
                  </a:cubicBezTo>
                  <a:lnTo>
                    <a:pt x="2382" y="1331"/>
                  </a:lnTo>
                  <a:cubicBezTo>
                    <a:pt x="2381" y="1324"/>
                    <a:pt x="2379" y="1317"/>
                    <a:pt x="2376" y="1311"/>
                  </a:cubicBezTo>
                  <a:cubicBezTo>
                    <a:pt x="2375" y="1310"/>
                    <a:pt x="2374" y="1309"/>
                    <a:pt x="2373" y="1307"/>
                  </a:cubicBezTo>
                  <a:cubicBezTo>
                    <a:pt x="2370" y="1297"/>
                    <a:pt x="2368" y="1286"/>
                    <a:pt x="2366" y="1276"/>
                  </a:cubicBezTo>
                  <a:cubicBezTo>
                    <a:pt x="2368" y="1274"/>
                    <a:pt x="2369" y="1272"/>
                    <a:pt x="2370" y="1270"/>
                  </a:cubicBezTo>
                  <a:cubicBezTo>
                    <a:pt x="2371" y="1269"/>
                    <a:pt x="2372" y="1267"/>
                    <a:pt x="2372" y="1266"/>
                  </a:cubicBezTo>
                  <a:cubicBezTo>
                    <a:pt x="2376" y="1251"/>
                    <a:pt x="2377" y="1223"/>
                    <a:pt x="2363" y="1212"/>
                  </a:cubicBezTo>
                  <a:lnTo>
                    <a:pt x="2361" y="1211"/>
                  </a:lnTo>
                  <a:cubicBezTo>
                    <a:pt x="2361" y="1190"/>
                    <a:pt x="2359" y="1168"/>
                    <a:pt x="2355" y="1147"/>
                  </a:cubicBezTo>
                  <a:cubicBezTo>
                    <a:pt x="2355" y="1147"/>
                    <a:pt x="2356" y="1147"/>
                    <a:pt x="2356" y="1146"/>
                  </a:cubicBezTo>
                  <a:cubicBezTo>
                    <a:pt x="2356" y="1145"/>
                    <a:pt x="2355" y="1145"/>
                    <a:pt x="2355" y="1144"/>
                  </a:cubicBezTo>
                  <a:lnTo>
                    <a:pt x="2354" y="1143"/>
                  </a:lnTo>
                  <a:lnTo>
                    <a:pt x="2353" y="1142"/>
                  </a:lnTo>
                  <a:lnTo>
                    <a:pt x="2351" y="1142"/>
                  </a:lnTo>
                  <a:lnTo>
                    <a:pt x="2350" y="1142"/>
                  </a:lnTo>
                  <a:cubicBezTo>
                    <a:pt x="2359" y="1132"/>
                    <a:pt x="2367" y="1122"/>
                    <a:pt x="2374" y="1111"/>
                  </a:cubicBezTo>
                  <a:cubicBezTo>
                    <a:pt x="2387" y="1089"/>
                    <a:pt x="2395" y="1065"/>
                    <a:pt x="2398" y="1039"/>
                  </a:cubicBezTo>
                  <a:lnTo>
                    <a:pt x="2399" y="1039"/>
                  </a:lnTo>
                  <a:cubicBezTo>
                    <a:pt x="2400" y="1038"/>
                    <a:pt x="2402" y="1036"/>
                    <a:pt x="2403" y="1035"/>
                  </a:cubicBezTo>
                  <a:cubicBezTo>
                    <a:pt x="2404" y="1033"/>
                    <a:pt x="2405" y="1030"/>
                    <a:pt x="2405" y="1028"/>
                  </a:cubicBezTo>
                  <a:cubicBezTo>
                    <a:pt x="2405" y="1028"/>
                    <a:pt x="2405" y="1027"/>
                    <a:pt x="2405" y="1026"/>
                  </a:cubicBezTo>
                  <a:cubicBezTo>
                    <a:pt x="2405" y="1022"/>
                    <a:pt x="2403" y="1018"/>
                    <a:pt x="2403" y="1014"/>
                  </a:cubicBezTo>
                  <a:lnTo>
                    <a:pt x="2404" y="1009"/>
                  </a:lnTo>
                  <a:cubicBezTo>
                    <a:pt x="2411" y="980"/>
                    <a:pt x="2412" y="953"/>
                    <a:pt x="2417" y="923"/>
                  </a:cubicBezTo>
                  <a:cubicBezTo>
                    <a:pt x="2417" y="920"/>
                    <a:pt x="2417" y="917"/>
                    <a:pt x="2417" y="913"/>
                  </a:cubicBezTo>
                  <a:cubicBezTo>
                    <a:pt x="2417" y="893"/>
                    <a:pt x="2414" y="874"/>
                    <a:pt x="2408" y="854"/>
                  </a:cubicBezTo>
                  <a:cubicBezTo>
                    <a:pt x="2405" y="833"/>
                    <a:pt x="2399" y="813"/>
                    <a:pt x="2390" y="794"/>
                  </a:cubicBezTo>
                  <a:cubicBezTo>
                    <a:pt x="2380" y="775"/>
                    <a:pt x="2371" y="756"/>
                    <a:pt x="2363" y="736"/>
                  </a:cubicBezTo>
                  <a:cubicBezTo>
                    <a:pt x="2370" y="736"/>
                    <a:pt x="2376" y="726"/>
                    <a:pt x="2378" y="717"/>
                  </a:cubicBezTo>
                  <a:cubicBezTo>
                    <a:pt x="2391" y="706"/>
                    <a:pt x="2406" y="689"/>
                    <a:pt x="2410" y="686"/>
                  </a:cubicBezTo>
                  <a:cubicBezTo>
                    <a:pt x="2451" y="655"/>
                    <a:pt x="2489" y="620"/>
                    <a:pt x="2523" y="581"/>
                  </a:cubicBezTo>
                  <a:cubicBezTo>
                    <a:pt x="2545" y="555"/>
                    <a:pt x="2551" y="515"/>
                    <a:pt x="2567" y="485"/>
                  </a:cubicBezTo>
                  <a:cubicBezTo>
                    <a:pt x="2578" y="463"/>
                    <a:pt x="2589" y="440"/>
                    <a:pt x="2600" y="417"/>
                  </a:cubicBezTo>
                  <a:cubicBezTo>
                    <a:pt x="2629" y="389"/>
                    <a:pt x="2657" y="361"/>
                    <a:pt x="2682" y="331"/>
                  </a:cubicBezTo>
                  <a:cubicBezTo>
                    <a:pt x="2712" y="310"/>
                    <a:pt x="2739" y="287"/>
                    <a:pt x="2744" y="254"/>
                  </a:cubicBezTo>
                  <a:cubicBezTo>
                    <a:pt x="2757" y="239"/>
                    <a:pt x="2768" y="224"/>
                    <a:pt x="2778" y="207"/>
                  </a:cubicBezTo>
                  <a:cubicBezTo>
                    <a:pt x="2788" y="189"/>
                    <a:pt x="2797" y="169"/>
                    <a:pt x="2803" y="148"/>
                  </a:cubicBezTo>
                  <a:cubicBezTo>
                    <a:pt x="2803" y="146"/>
                    <a:pt x="2800" y="144"/>
                    <a:pt x="2798" y="146"/>
                  </a:cubicBezTo>
                  <a:cubicBezTo>
                    <a:pt x="2781" y="169"/>
                    <a:pt x="2764" y="193"/>
                    <a:pt x="2749" y="218"/>
                  </a:cubicBezTo>
                  <a:cubicBezTo>
                    <a:pt x="2745" y="224"/>
                    <a:pt x="2741" y="229"/>
                    <a:pt x="2737" y="235"/>
                  </a:cubicBezTo>
                  <a:cubicBezTo>
                    <a:pt x="2735" y="234"/>
                    <a:pt x="2734" y="234"/>
                    <a:pt x="2733" y="234"/>
                  </a:cubicBezTo>
                  <a:cubicBezTo>
                    <a:pt x="2731" y="234"/>
                    <a:pt x="2729" y="234"/>
                    <a:pt x="2728" y="235"/>
                  </a:cubicBezTo>
                  <a:cubicBezTo>
                    <a:pt x="2726" y="236"/>
                    <a:pt x="2725" y="237"/>
                    <a:pt x="2725" y="238"/>
                  </a:cubicBezTo>
                  <a:cubicBezTo>
                    <a:pt x="2724" y="239"/>
                    <a:pt x="2725" y="240"/>
                    <a:pt x="2724" y="240"/>
                  </a:cubicBezTo>
                  <a:cubicBezTo>
                    <a:pt x="2722" y="246"/>
                    <a:pt x="2720" y="251"/>
                    <a:pt x="2717" y="256"/>
                  </a:cubicBezTo>
                  <a:cubicBezTo>
                    <a:pt x="2714" y="261"/>
                    <a:pt x="2710" y="266"/>
                    <a:pt x="2707" y="271"/>
                  </a:cubicBezTo>
                  <a:cubicBezTo>
                    <a:pt x="2702" y="276"/>
                    <a:pt x="2697" y="282"/>
                    <a:pt x="2692" y="287"/>
                  </a:cubicBezTo>
                  <a:cubicBezTo>
                    <a:pt x="2655" y="325"/>
                    <a:pt x="2602" y="349"/>
                    <a:pt x="2577" y="398"/>
                  </a:cubicBezTo>
                  <a:cubicBezTo>
                    <a:pt x="2564" y="425"/>
                    <a:pt x="2550" y="454"/>
                    <a:pt x="2535" y="482"/>
                  </a:cubicBezTo>
                  <a:lnTo>
                    <a:pt x="2530" y="475"/>
                  </a:lnTo>
                  <a:cubicBezTo>
                    <a:pt x="2526" y="469"/>
                    <a:pt x="2523" y="464"/>
                    <a:pt x="2518" y="459"/>
                  </a:cubicBezTo>
                  <a:cubicBezTo>
                    <a:pt x="2514" y="454"/>
                    <a:pt x="2508" y="448"/>
                    <a:pt x="2501" y="451"/>
                  </a:cubicBezTo>
                  <a:cubicBezTo>
                    <a:pt x="2493" y="454"/>
                    <a:pt x="2489" y="467"/>
                    <a:pt x="2498" y="471"/>
                  </a:cubicBezTo>
                  <a:cubicBezTo>
                    <a:pt x="2500" y="471"/>
                    <a:pt x="2502" y="477"/>
                    <a:pt x="2503" y="479"/>
                  </a:cubicBezTo>
                  <a:cubicBezTo>
                    <a:pt x="2506" y="484"/>
                    <a:pt x="2509" y="490"/>
                    <a:pt x="2512" y="495"/>
                  </a:cubicBezTo>
                  <a:lnTo>
                    <a:pt x="2512" y="496"/>
                  </a:lnTo>
                  <a:cubicBezTo>
                    <a:pt x="2515" y="500"/>
                    <a:pt x="2518" y="504"/>
                    <a:pt x="2522" y="507"/>
                  </a:cubicBezTo>
                  <a:cubicBezTo>
                    <a:pt x="2517" y="504"/>
                    <a:pt x="2513" y="501"/>
                    <a:pt x="2509" y="497"/>
                  </a:cubicBezTo>
                  <a:cubicBezTo>
                    <a:pt x="2495" y="485"/>
                    <a:pt x="2492" y="463"/>
                    <a:pt x="2475" y="456"/>
                  </a:cubicBezTo>
                  <a:cubicBezTo>
                    <a:pt x="2465" y="452"/>
                    <a:pt x="2458" y="468"/>
                    <a:pt x="2467" y="473"/>
                  </a:cubicBezTo>
                  <a:cubicBezTo>
                    <a:pt x="2472" y="476"/>
                    <a:pt x="2473" y="483"/>
                    <a:pt x="2475" y="487"/>
                  </a:cubicBezTo>
                  <a:cubicBezTo>
                    <a:pt x="2477" y="492"/>
                    <a:pt x="2479" y="496"/>
                    <a:pt x="2482" y="500"/>
                  </a:cubicBezTo>
                  <a:cubicBezTo>
                    <a:pt x="2482" y="501"/>
                    <a:pt x="2482" y="501"/>
                    <a:pt x="2482" y="502"/>
                  </a:cubicBezTo>
                  <a:cubicBezTo>
                    <a:pt x="2486" y="507"/>
                    <a:pt x="2490" y="512"/>
                    <a:pt x="2494" y="517"/>
                  </a:cubicBezTo>
                  <a:cubicBezTo>
                    <a:pt x="2499" y="521"/>
                    <a:pt x="2503" y="525"/>
                    <a:pt x="2508" y="529"/>
                  </a:cubicBezTo>
                  <a:lnTo>
                    <a:pt x="2500" y="541"/>
                  </a:lnTo>
                  <a:cubicBezTo>
                    <a:pt x="2493" y="537"/>
                    <a:pt x="2487" y="531"/>
                    <a:pt x="2482" y="525"/>
                  </a:cubicBezTo>
                  <a:cubicBezTo>
                    <a:pt x="2478" y="520"/>
                    <a:pt x="2472" y="515"/>
                    <a:pt x="2468" y="509"/>
                  </a:cubicBezTo>
                  <a:cubicBezTo>
                    <a:pt x="2467" y="506"/>
                    <a:pt x="2465" y="503"/>
                    <a:pt x="2464" y="501"/>
                  </a:cubicBezTo>
                  <a:cubicBezTo>
                    <a:pt x="2462" y="498"/>
                    <a:pt x="2461" y="496"/>
                    <a:pt x="2460" y="494"/>
                  </a:cubicBezTo>
                  <a:cubicBezTo>
                    <a:pt x="2457" y="491"/>
                    <a:pt x="2454" y="487"/>
                    <a:pt x="2451" y="483"/>
                  </a:cubicBezTo>
                  <a:cubicBezTo>
                    <a:pt x="2450" y="481"/>
                    <a:pt x="2449" y="480"/>
                    <a:pt x="2449" y="478"/>
                  </a:cubicBezTo>
                  <a:cubicBezTo>
                    <a:pt x="2447" y="473"/>
                    <a:pt x="2443" y="470"/>
                    <a:pt x="2441" y="465"/>
                  </a:cubicBezTo>
                  <a:cubicBezTo>
                    <a:pt x="2438" y="456"/>
                    <a:pt x="2421" y="459"/>
                    <a:pt x="2424" y="469"/>
                  </a:cubicBezTo>
                  <a:cubicBezTo>
                    <a:pt x="2427" y="478"/>
                    <a:pt x="2430" y="486"/>
                    <a:pt x="2434" y="494"/>
                  </a:cubicBezTo>
                  <a:cubicBezTo>
                    <a:pt x="2436" y="500"/>
                    <a:pt x="2442" y="505"/>
                    <a:pt x="2445" y="510"/>
                  </a:cubicBezTo>
                  <a:cubicBezTo>
                    <a:pt x="2446" y="513"/>
                    <a:pt x="2448" y="516"/>
                    <a:pt x="2450" y="519"/>
                  </a:cubicBezTo>
                  <a:cubicBezTo>
                    <a:pt x="2452" y="523"/>
                    <a:pt x="2454" y="526"/>
                    <a:pt x="2456" y="530"/>
                  </a:cubicBezTo>
                  <a:cubicBezTo>
                    <a:pt x="2464" y="542"/>
                    <a:pt x="2474" y="552"/>
                    <a:pt x="2486" y="560"/>
                  </a:cubicBezTo>
                  <a:cubicBezTo>
                    <a:pt x="2482" y="566"/>
                    <a:pt x="2477" y="571"/>
                    <a:pt x="2472" y="576"/>
                  </a:cubicBezTo>
                  <a:cubicBezTo>
                    <a:pt x="2471" y="575"/>
                    <a:pt x="2469" y="574"/>
                    <a:pt x="2468" y="572"/>
                  </a:cubicBezTo>
                  <a:cubicBezTo>
                    <a:pt x="2457" y="563"/>
                    <a:pt x="2448" y="552"/>
                    <a:pt x="2441" y="540"/>
                  </a:cubicBezTo>
                  <a:cubicBezTo>
                    <a:pt x="2435" y="529"/>
                    <a:pt x="2430" y="518"/>
                    <a:pt x="2423" y="506"/>
                  </a:cubicBezTo>
                  <a:cubicBezTo>
                    <a:pt x="2415" y="492"/>
                    <a:pt x="2405" y="478"/>
                    <a:pt x="2396" y="464"/>
                  </a:cubicBezTo>
                  <a:cubicBezTo>
                    <a:pt x="2390" y="457"/>
                    <a:pt x="2378" y="464"/>
                    <a:pt x="2384" y="472"/>
                  </a:cubicBezTo>
                  <a:cubicBezTo>
                    <a:pt x="2394" y="488"/>
                    <a:pt x="2423" y="567"/>
                    <a:pt x="2455" y="593"/>
                  </a:cubicBezTo>
                  <a:lnTo>
                    <a:pt x="2444" y="602"/>
                  </a:lnTo>
                  <a:cubicBezTo>
                    <a:pt x="2434" y="589"/>
                    <a:pt x="2426" y="575"/>
                    <a:pt x="2418" y="561"/>
                  </a:cubicBezTo>
                  <a:cubicBezTo>
                    <a:pt x="2412" y="552"/>
                    <a:pt x="2407" y="542"/>
                    <a:pt x="2402" y="532"/>
                  </a:cubicBezTo>
                  <a:cubicBezTo>
                    <a:pt x="2400" y="529"/>
                    <a:pt x="2399" y="526"/>
                    <a:pt x="2397" y="523"/>
                  </a:cubicBezTo>
                  <a:cubicBezTo>
                    <a:pt x="2386" y="504"/>
                    <a:pt x="2374" y="485"/>
                    <a:pt x="2360" y="467"/>
                  </a:cubicBezTo>
                  <a:cubicBezTo>
                    <a:pt x="2355" y="460"/>
                    <a:pt x="2343" y="467"/>
                    <a:pt x="2347" y="474"/>
                  </a:cubicBezTo>
                  <a:cubicBezTo>
                    <a:pt x="2365" y="509"/>
                    <a:pt x="2384" y="545"/>
                    <a:pt x="2406" y="578"/>
                  </a:cubicBezTo>
                  <a:cubicBezTo>
                    <a:pt x="2407" y="581"/>
                    <a:pt x="2408" y="583"/>
                    <a:pt x="2409" y="585"/>
                  </a:cubicBezTo>
                  <a:cubicBezTo>
                    <a:pt x="2415" y="595"/>
                    <a:pt x="2422" y="605"/>
                    <a:pt x="2430" y="614"/>
                  </a:cubicBezTo>
                  <a:lnTo>
                    <a:pt x="2417" y="625"/>
                  </a:lnTo>
                  <a:cubicBezTo>
                    <a:pt x="2420" y="625"/>
                    <a:pt x="2415" y="619"/>
                    <a:pt x="2414" y="617"/>
                  </a:cubicBezTo>
                  <a:cubicBezTo>
                    <a:pt x="2410" y="609"/>
                    <a:pt x="2406" y="602"/>
                    <a:pt x="2402" y="596"/>
                  </a:cubicBezTo>
                  <a:cubicBezTo>
                    <a:pt x="2398" y="589"/>
                    <a:pt x="2396" y="586"/>
                    <a:pt x="2393" y="582"/>
                  </a:cubicBezTo>
                  <a:cubicBezTo>
                    <a:pt x="2389" y="577"/>
                    <a:pt x="2387" y="577"/>
                    <a:pt x="2387" y="572"/>
                  </a:cubicBezTo>
                  <a:cubicBezTo>
                    <a:pt x="2386" y="567"/>
                    <a:pt x="2376" y="567"/>
                    <a:pt x="2375" y="572"/>
                  </a:cubicBezTo>
                  <a:cubicBezTo>
                    <a:pt x="2375" y="582"/>
                    <a:pt x="2382" y="585"/>
                    <a:pt x="2385" y="594"/>
                  </a:cubicBezTo>
                  <a:cubicBezTo>
                    <a:pt x="2388" y="602"/>
                    <a:pt x="2390" y="610"/>
                    <a:pt x="2392" y="618"/>
                  </a:cubicBezTo>
                  <a:cubicBezTo>
                    <a:pt x="2394" y="623"/>
                    <a:pt x="2396" y="627"/>
                    <a:pt x="2398" y="631"/>
                  </a:cubicBezTo>
                  <a:cubicBezTo>
                    <a:pt x="2400" y="634"/>
                    <a:pt x="2401" y="636"/>
                    <a:pt x="2403" y="638"/>
                  </a:cubicBezTo>
                  <a:lnTo>
                    <a:pt x="2398" y="644"/>
                  </a:lnTo>
                  <a:cubicBezTo>
                    <a:pt x="2366" y="596"/>
                    <a:pt x="2341" y="540"/>
                    <a:pt x="2301" y="498"/>
                  </a:cubicBezTo>
                  <a:cubicBezTo>
                    <a:pt x="2299" y="496"/>
                    <a:pt x="2295" y="500"/>
                    <a:pt x="2297" y="502"/>
                  </a:cubicBezTo>
                  <a:cubicBezTo>
                    <a:pt x="2306" y="515"/>
                    <a:pt x="2315" y="529"/>
                    <a:pt x="2323" y="543"/>
                  </a:cubicBezTo>
                  <a:cubicBezTo>
                    <a:pt x="2336" y="565"/>
                    <a:pt x="2347" y="588"/>
                    <a:pt x="2357" y="612"/>
                  </a:cubicBezTo>
                  <a:lnTo>
                    <a:pt x="2358" y="615"/>
                  </a:lnTo>
                  <a:cubicBezTo>
                    <a:pt x="2328" y="565"/>
                    <a:pt x="2270" y="531"/>
                    <a:pt x="2225" y="497"/>
                  </a:cubicBezTo>
                  <a:lnTo>
                    <a:pt x="2224" y="497"/>
                  </a:lnTo>
                  <a:cubicBezTo>
                    <a:pt x="2223" y="497"/>
                    <a:pt x="2223" y="497"/>
                    <a:pt x="2222" y="497"/>
                  </a:cubicBezTo>
                  <a:lnTo>
                    <a:pt x="2221" y="498"/>
                  </a:lnTo>
                  <a:cubicBezTo>
                    <a:pt x="2220" y="499"/>
                    <a:pt x="2221" y="499"/>
                    <a:pt x="2221" y="499"/>
                  </a:cubicBezTo>
                  <a:cubicBezTo>
                    <a:pt x="2221" y="500"/>
                    <a:pt x="2220" y="500"/>
                    <a:pt x="2221" y="501"/>
                  </a:cubicBezTo>
                  <a:cubicBezTo>
                    <a:pt x="2222" y="502"/>
                    <a:pt x="2222" y="501"/>
                    <a:pt x="2222" y="502"/>
                  </a:cubicBezTo>
                  <a:cubicBezTo>
                    <a:pt x="2255" y="530"/>
                    <a:pt x="2286" y="562"/>
                    <a:pt x="2314" y="595"/>
                  </a:cubicBezTo>
                  <a:cubicBezTo>
                    <a:pt x="2313" y="595"/>
                    <a:pt x="2313" y="595"/>
                    <a:pt x="2312" y="595"/>
                  </a:cubicBezTo>
                  <a:cubicBezTo>
                    <a:pt x="2311" y="595"/>
                    <a:pt x="2309" y="595"/>
                    <a:pt x="2308" y="596"/>
                  </a:cubicBezTo>
                  <a:cubicBezTo>
                    <a:pt x="2307" y="597"/>
                    <a:pt x="2306" y="597"/>
                    <a:pt x="2305" y="599"/>
                  </a:cubicBezTo>
                  <a:cubicBezTo>
                    <a:pt x="2305" y="599"/>
                    <a:pt x="2304" y="600"/>
                    <a:pt x="2304" y="601"/>
                  </a:cubicBezTo>
                  <a:cubicBezTo>
                    <a:pt x="2304" y="605"/>
                    <a:pt x="2303" y="608"/>
                    <a:pt x="2303" y="611"/>
                  </a:cubicBezTo>
                  <a:cubicBezTo>
                    <a:pt x="2303" y="616"/>
                    <a:pt x="2304" y="621"/>
                    <a:pt x="2305" y="625"/>
                  </a:cubicBezTo>
                  <a:cubicBezTo>
                    <a:pt x="2303" y="622"/>
                    <a:pt x="2301" y="619"/>
                    <a:pt x="2299" y="615"/>
                  </a:cubicBezTo>
                  <a:cubicBezTo>
                    <a:pt x="2298" y="613"/>
                    <a:pt x="2296" y="611"/>
                    <a:pt x="2295" y="609"/>
                  </a:cubicBezTo>
                  <a:cubicBezTo>
                    <a:pt x="2293" y="604"/>
                    <a:pt x="2289" y="600"/>
                    <a:pt x="2285" y="597"/>
                  </a:cubicBezTo>
                  <a:cubicBezTo>
                    <a:pt x="2281" y="593"/>
                    <a:pt x="2283" y="587"/>
                    <a:pt x="2279" y="584"/>
                  </a:cubicBezTo>
                  <a:cubicBezTo>
                    <a:pt x="2271" y="578"/>
                    <a:pt x="2249" y="568"/>
                    <a:pt x="2244" y="560"/>
                  </a:cubicBezTo>
                  <a:cubicBezTo>
                    <a:pt x="2237" y="548"/>
                    <a:pt x="2223" y="547"/>
                    <a:pt x="2213" y="537"/>
                  </a:cubicBezTo>
                  <a:lnTo>
                    <a:pt x="2212" y="537"/>
                  </a:lnTo>
                  <a:cubicBezTo>
                    <a:pt x="2211" y="537"/>
                    <a:pt x="2211" y="537"/>
                    <a:pt x="2211" y="537"/>
                  </a:cubicBezTo>
                  <a:cubicBezTo>
                    <a:pt x="2210" y="537"/>
                    <a:pt x="2210" y="537"/>
                    <a:pt x="2210" y="538"/>
                  </a:cubicBezTo>
                  <a:lnTo>
                    <a:pt x="2210" y="539"/>
                  </a:lnTo>
                  <a:lnTo>
                    <a:pt x="2210" y="540"/>
                  </a:lnTo>
                  <a:cubicBezTo>
                    <a:pt x="2214" y="545"/>
                    <a:pt x="2219" y="548"/>
                    <a:pt x="2224" y="551"/>
                  </a:cubicBezTo>
                  <a:cubicBezTo>
                    <a:pt x="2225" y="552"/>
                    <a:pt x="2226" y="552"/>
                    <a:pt x="2227" y="553"/>
                  </a:cubicBezTo>
                  <a:cubicBezTo>
                    <a:pt x="2237" y="559"/>
                    <a:pt x="2236" y="573"/>
                    <a:pt x="2245" y="577"/>
                  </a:cubicBezTo>
                  <a:cubicBezTo>
                    <a:pt x="2246" y="577"/>
                    <a:pt x="2247" y="578"/>
                    <a:pt x="2248" y="579"/>
                  </a:cubicBezTo>
                  <a:cubicBezTo>
                    <a:pt x="2254" y="582"/>
                    <a:pt x="2260" y="587"/>
                    <a:pt x="2266" y="591"/>
                  </a:cubicBezTo>
                  <a:cubicBezTo>
                    <a:pt x="2270" y="595"/>
                    <a:pt x="2271" y="602"/>
                    <a:pt x="2275" y="606"/>
                  </a:cubicBezTo>
                  <a:cubicBezTo>
                    <a:pt x="2285" y="617"/>
                    <a:pt x="2295" y="652"/>
                    <a:pt x="2314" y="649"/>
                  </a:cubicBezTo>
                  <a:cubicBezTo>
                    <a:pt x="2318" y="660"/>
                    <a:pt x="2321" y="671"/>
                    <a:pt x="2322" y="672"/>
                  </a:cubicBezTo>
                  <a:cubicBezTo>
                    <a:pt x="2330" y="690"/>
                    <a:pt x="2333" y="710"/>
                    <a:pt x="2341" y="727"/>
                  </a:cubicBezTo>
                  <a:cubicBezTo>
                    <a:pt x="2356" y="756"/>
                    <a:pt x="2381" y="797"/>
                    <a:pt x="2386" y="830"/>
                  </a:cubicBezTo>
                  <a:cubicBezTo>
                    <a:pt x="2392" y="871"/>
                    <a:pt x="2403" y="912"/>
                    <a:pt x="2395" y="953"/>
                  </a:cubicBezTo>
                  <a:lnTo>
                    <a:pt x="2393" y="963"/>
                  </a:lnTo>
                  <a:cubicBezTo>
                    <a:pt x="2375" y="901"/>
                    <a:pt x="2352" y="842"/>
                    <a:pt x="2323" y="786"/>
                  </a:cubicBezTo>
                  <a:cubicBezTo>
                    <a:pt x="2320" y="781"/>
                    <a:pt x="2312" y="784"/>
                    <a:pt x="2315" y="790"/>
                  </a:cubicBezTo>
                  <a:cubicBezTo>
                    <a:pt x="2328" y="819"/>
                    <a:pt x="2337" y="850"/>
                    <a:pt x="2343" y="881"/>
                  </a:cubicBezTo>
                  <a:cubicBezTo>
                    <a:pt x="2355" y="931"/>
                    <a:pt x="2368" y="977"/>
                    <a:pt x="2377" y="1027"/>
                  </a:cubicBezTo>
                  <a:cubicBezTo>
                    <a:pt x="2377" y="1028"/>
                    <a:pt x="2378" y="1029"/>
                    <a:pt x="2378" y="1030"/>
                  </a:cubicBezTo>
                  <a:cubicBezTo>
                    <a:pt x="2375" y="1042"/>
                    <a:pt x="2371" y="1054"/>
                    <a:pt x="2366" y="1066"/>
                  </a:cubicBezTo>
                  <a:cubicBezTo>
                    <a:pt x="2362" y="984"/>
                    <a:pt x="2342" y="904"/>
                    <a:pt x="2307" y="830"/>
                  </a:cubicBezTo>
                  <a:cubicBezTo>
                    <a:pt x="2305" y="825"/>
                    <a:pt x="2296" y="829"/>
                    <a:pt x="2298" y="834"/>
                  </a:cubicBezTo>
                  <a:cubicBezTo>
                    <a:pt x="2312" y="869"/>
                    <a:pt x="2320" y="908"/>
                    <a:pt x="2330" y="944"/>
                  </a:cubicBezTo>
                  <a:cubicBezTo>
                    <a:pt x="2345" y="998"/>
                    <a:pt x="2342" y="1049"/>
                    <a:pt x="2344" y="1103"/>
                  </a:cubicBezTo>
                  <a:cubicBezTo>
                    <a:pt x="2338" y="1110"/>
                    <a:pt x="2332" y="1115"/>
                    <a:pt x="2325" y="1120"/>
                  </a:cubicBezTo>
                  <a:cubicBezTo>
                    <a:pt x="2318" y="1058"/>
                    <a:pt x="2307" y="996"/>
                    <a:pt x="2292" y="936"/>
                  </a:cubicBezTo>
                  <a:cubicBezTo>
                    <a:pt x="2290" y="930"/>
                    <a:pt x="2280" y="930"/>
                    <a:pt x="2280" y="937"/>
                  </a:cubicBezTo>
                  <a:cubicBezTo>
                    <a:pt x="2283" y="1000"/>
                    <a:pt x="2297" y="1063"/>
                    <a:pt x="2299" y="1126"/>
                  </a:cubicBezTo>
                  <a:lnTo>
                    <a:pt x="2283" y="1126"/>
                  </a:lnTo>
                  <a:cubicBezTo>
                    <a:pt x="2283" y="1103"/>
                    <a:pt x="2271" y="1081"/>
                    <a:pt x="2269" y="1057"/>
                  </a:cubicBezTo>
                  <a:lnTo>
                    <a:pt x="2269" y="1056"/>
                  </a:lnTo>
                  <a:cubicBezTo>
                    <a:pt x="2269" y="1044"/>
                    <a:pt x="2268" y="1031"/>
                    <a:pt x="2265" y="1019"/>
                  </a:cubicBezTo>
                  <a:cubicBezTo>
                    <a:pt x="2257" y="1000"/>
                    <a:pt x="2250" y="978"/>
                    <a:pt x="2243" y="958"/>
                  </a:cubicBezTo>
                  <a:cubicBezTo>
                    <a:pt x="2243" y="958"/>
                    <a:pt x="2242" y="958"/>
                    <a:pt x="2242" y="957"/>
                  </a:cubicBezTo>
                  <a:cubicBezTo>
                    <a:pt x="2241" y="956"/>
                    <a:pt x="2241" y="956"/>
                    <a:pt x="2240" y="955"/>
                  </a:cubicBezTo>
                  <a:cubicBezTo>
                    <a:pt x="2239" y="954"/>
                    <a:pt x="2238" y="954"/>
                    <a:pt x="2237" y="954"/>
                  </a:cubicBezTo>
                  <a:cubicBezTo>
                    <a:pt x="2236" y="954"/>
                    <a:pt x="2235" y="954"/>
                    <a:pt x="2234" y="955"/>
                  </a:cubicBezTo>
                  <a:cubicBezTo>
                    <a:pt x="2233" y="956"/>
                    <a:pt x="2232" y="956"/>
                    <a:pt x="2232" y="957"/>
                  </a:cubicBezTo>
                  <a:cubicBezTo>
                    <a:pt x="2231" y="958"/>
                    <a:pt x="2231" y="959"/>
                    <a:pt x="2231" y="960"/>
                  </a:cubicBezTo>
                  <a:cubicBezTo>
                    <a:pt x="2231" y="961"/>
                    <a:pt x="2231" y="961"/>
                    <a:pt x="2231" y="962"/>
                  </a:cubicBezTo>
                  <a:cubicBezTo>
                    <a:pt x="2242" y="1016"/>
                    <a:pt x="2245" y="1071"/>
                    <a:pt x="2255" y="1126"/>
                  </a:cubicBezTo>
                  <a:lnTo>
                    <a:pt x="2253" y="1126"/>
                  </a:lnTo>
                  <a:cubicBezTo>
                    <a:pt x="2242" y="1051"/>
                    <a:pt x="2215" y="979"/>
                    <a:pt x="2178" y="914"/>
                  </a:cubicBezTo>
                  <a:cubicBezTo>
                    <a:pt x="2166" y="894"/>
                    <a:pt x="2154" y="874"/>
                    <a:pt x="2140" y="855"/>
                  </a:cubicBezTo>
                  <a:cubicBezTo>
                    <a:pt x="2136" y="850"/>
                    <a:pt x="2127" y="856"/>
                    <a:pt x="2130" y="862"/>
                  </a:cubicBezTo>
                  <a:cubicBezTo>
                    <a:pt x="2175" y="943"/>
                    <a:pt x="2206" y="1031"/>
                    <a:pt x="2224" y="1123"/>
                  </a:cubicBezTo>
                  <a:cubicBezTo>
                    <a:pt x="2214" y="1091"/>
                    <a:pt x="2202" y="1061"/>
                    <a:pt x="2187" y="1031"/>
                  </a:cubicBezTo>
                  <a:cubicBezTo>
                    <a:pt x="2165" y="994"/>
                    <a:pt x="2137" y="964"/>
                    <a:pt x="2114" y="928"/>
                  </a:cubicBezTo>
                  <a:cubicBezTo>
                    <a:pt x="2113" y="928"/>
                    <a:pt x="2113" y="927"/>
                    <a:pt x="2112" y="927"/>
                  </a:cubicBezTo>
                  <a:cubicBezTo>
                    <a:pt x="2111" y="926"/>
                    <a:pt x="2111" y="926"/>
                    <a:pt x="2110" y="926"/>
                  </a:cubicBezTo>
                  <a:cubicBezTo>
                    <a:pt x="2109" y="926"/>
                    <a:pt x="2108" y="926"/>
                    <a:pt x="2107" y="927"/>
                  </a:cubicBezTo>
                  <a:cubicBezTo>
                    <a:pt x="2107" y="927"/>
                    <a:pt x="2107" y="928"/>
                    <a:pt x="2106" y="929"/>
                  </a:cubicBezTo>
                  <a:cubicBezTo>
                    <a:pt x="2105" y="930"/>
                    <a:pt x="2105" y="930"/>
                    <a:pt x="2105" y="931"/>
                  </a:cubicBezTo>
                  <a:cubicBezTo>
                    <a:pt x="2105" y="932"/>
                    <a:pt x="2105" y="933"/>
                    <a:pt x="2106" y="933"/>
                  </a:cubicBezTo>
                  <a:cubicBezTo>
                    <a:pt x="2112" y="948"/>
                    <a:pt x="2119" y="963"/>
                    <a:pt x="2127" y="977"/>
                  </a:cubicBezTo>
                  <a:cubicBezTo>
                    <a:pt x="2134" y="989"/>
                    <a:pt x="2142" y="1001"/>
                    <a:pt x="2150" y="1012"/>
                  </a:cubicBezTo>
                  <a:cubicBezTo>
                    <a:pt x="2155" y="1018"/>
                    <a:pt x="2158" y="1024"/>
                    <a:pt x="2162" y="1030"/>
                  </a:cubicBezTo>
                  <a:cubicBezTo>
                    <a:pt x="2173" y="1049"/>
                    <a:pt x="2181" y="1069"/>
                    <a:pt x="2185" y="1091"/>
                  </a:cubicBezTo>
                  <a:cubicBezTo>
                    <a:pt x="2181" y="1086"/>
                    <a:pt x="2177" y="1080"/>
                    <a:pt x="2174" y="1074"/>
                  </a:cubicBezTo>
                  <a:cubicBezTo>
                    <a:pt x="2172" y="1072"/>
                    <a:pt x="2171" y="1070"/>
                    <a:pt x="2170" y="1067"/>
                  </a:cubicBezTo>
                  <a:cubicBezTo>
                    <a:pt x="2166" y="1057"/>
                    <a:pt x="2150" y="1046"/>
                    <a:pt x="2143" y="1038"/>
                  </a:cubicBezTo>
                  <a:cubicBezTo>
                    <a:pt x="2117" y="1009"/>
                    <a:pt x="2091" y="981"/>
                    <a:pt x="2064" y="954"/>
                  </a:cubicBezTo>
                  <a:cubicBezTo>
                    <a:pt x="2061" y="950"/>
                    <a:pt x="2054" y="954"/>
                    <a:pt x="2057" y="958"/>
                  </a:cubicBezTo>
                  <a:cubicBezTo>
                    <a:pt x="2081" y="998"/>
                    <a:pt x="2111" y="1033"/>
                    <a:pt x="2139" y="1071"/>
                  </a:cubicBezTo>
                  <a:lnTo>
                    <a:pt x="2140" y="1072"/>
                  </a:lnTo>
                  <a:cubicBezTo>
                    <a:pt x="2149" y="1088"/>
                    <a:pt x="2159" y="1102"/>
                    <a:pt x="2170" y="1115"/>
                  </a:cubicBezTo>
                  <a:cubicBezTo>
                    <a:pt x="2154" y="1109"/>
                    <a:pt x="2138" y="1103"/>
                    <a:pt x="2122" y="1095"/>
                  </a:cubicBezTo>
                  <a:cubicBezTo>
                    <a:pt x="2103" y="1088"/>
                    <a:pt x="2085" y="1079"/>
                    <a:pt x="2068" y="1069"/>
                  </a:cubicBezTo>
                  <a:cubicBezTo>
                    <a:pt x="2060" y="1065"/>
                    <a:pt x="2053" y="1061"/>
                    <a:pt x="2046" y="1056"/>
                  </a:cubicBezTo>
                  <a:lnTo>
                    <a:pt x="2045" y="1055"/>
                  </a:lnTo>
                  <a:lnTo>
                    <a:pt x="2044" y="1055"/>
                  </a:lnTo>
                  <a:cubicBezTo>
                    <a:pt x="2043" y="1055"/>
                    <a:pt x="2043" y="1054"/>
                    <a:pt x="2042" y="1055"/>
                  </a:cubicBezTo>
                  <a:cubicBezTo>
                    <a:pt x="2041" y="1056"/>
                    <a:pt x="2042" y="1055"/>
                    <a:pt x="2041" y="1056"/>
                  </a:cubicBezTo>
                  <a:cubicBezTo>
                    <a:pt x="2040" y="1057"/>
                    <a:pt x="2041" y="1057"/>
                    <a:pt x="2041" y="1058"/>
                  </a:cubicBezTo>
                  <a:cubicBezTo>
                    <a:pt x="2041" y="1059"/>
                    <a:pt x="2041" y="1059"/>
                    <a:pt x="2041" y="1059"/>
                  </a:cubicBezTo>
                  <a:cubicBezTo>
                    <a:pt x="2041" y="1060"/>
                    <a:pt x="2042" y="1060"/>
                    <a:pt x="2042" y="1060"/>
                  </a:cubicBezTo>
                  <a:cubicBezTo>
                    <a:pt x="2058" y="1079"/>
                    <a:pt x="2077" y="1095"/>
                    <a:pt x="2098" y="1109"/>
                  </a:cubicBezTo>
                  <a:cubicBezTo>
                    <a:pt x="2107" y="1116"/>
                    <a:pt x="2118" y="1123"/>
                    <a:pt x="2129" y="1130"/>
                  </a:cubicBezTo>
                  <a:cubicBezTo>
                    <a:pt x="2132" y="1132"/>
                    <a:pt x="2136" y="1134"/>
                    <a:pt x="2140" y="1136"/>
                  </a:cubicBezTo>
                  <a:cubicBezTo>
                    <a:pt x="2137" y="1136"/>
                    <a:pt x="2134" y="1136"/>
                    <a:pt x="2130" y="1136"/>
                  </a:cubicBezTo>
                  <a:cubicBezTo>
                    <a:pt x="2124" y="1136"/>
                    <a:pt x="2117" y="1135"/>
                    <a:pt x="2111" y="1133"/>
                  </a:cubicBezTo>
                  <a:cubicBezTo>
                    <a:pt x="2079" y="1121"/>
                    <a:pt x="2048" y="1107"/>
                    <a:pt x="2019" y="1090"/>
                  </a:cubicBezTo>
                  <a:cubicBezTo>
                    <a:pt x="1958" y="1050"/>
                    <a:pt x="1912" y="981"/>
                    <a:pt x="1845" y="951"/>
                  </a:cubicBezTo>
                  <a:cubicBezTo>
                    <a:pt x="1843" y="950"/>
                    <a:pt x="1840" y="954"/>
                    <a:pt x="1843" y="956"/>
                  </a:cubicBezTo>
                  <a:cubicBezTo>
                    <a:pt x="1873" y="975"/>
                    <a:pt x="1891" y="1009"/>
                    <a:pt x="1918" y="1034"/>
                  </a:cubicBezTo>
                  <a:cubicBezTo>
                    <a:pt x="1948" y="1065"/>
                    <a:pt x="1979" y="1094"/>
                    <a:pt x="2012" y="1121"/>
                  </a:cubicBezTo>
                  <a:cubicBezTo>
                    <a:pt x="2022" y="1129"/>
                    <a:pt x="2033" y="1136"/>
                    <a:pt x="2044" y="1142"/>
                  </a:cubicBezTo>
                  <a:cubicBezTo>
                    <a:pt x="2056" y="1149"/>
                    <a:pt x="2068" y="1155"/>
                    <a:pt x="2081" y="1161"/>
                  </a:cubicBezTo>
                  <a:cubicBezTo>
                    <a:pt x="2052" y="1159"/>
                    <a:pt x="2024" y="1154"/>
                    <a:pt x="1997" y="1146"/>
                  </a:cubicBezTo>
                  <a:cubicBezTo>
                    <a:pt x="1985" y="1141"/>
                    <a:pt x="1974" y="1134"/>
                    <a:pt x="1963" y="1128"/>
                  </a:cubicBezTo>
                  <a:cubicBezTo>
                    <a:pt x="1938" y="1113"/>
                    <a:pt x="1916" y="1097"/>
                    <a:pt x="1895" y="1077"/>
                  </a:cubicBezTo>
                  <a:cubicBezTo>
                    <a:pt x="1837" y="1027"/>
                    <a:pt x="1789" y="962"/>
                    <a:pt x="1740" y="903"/>
                  </a:cubicBezTo>
                  <a:cubicBezTo>
                    <a:pt x="1701" y="854"/>
                    <a:pt x="1666" y="805"/>
                    <a:pt x="1615" y="765"/>
                  </a:cubicBezTo>
                  <a:cubicBezTo>
                    <a:pt x="1562" y="725"/>
                    <a:pt x="1511" y="682"/>
                    <a:pt x="1463" y="635"/>
                  </a:cubicBezTo>
                  <a:cubicBezTo>
                    <a:pt x="1429" y="600"/>
                    <a:pt x="1400" y="560"/>
                    <a:pt x="1375" y="517"/>
                  </a:cubicBezTo>
                  <a:cubicBezTo>
                    <a:pt x="1375" y="517"/>
                    <a:pt x="1375" y="515"/>
                    <a:pt x="1375" y="514"/>
                  </a:cubicBezTo>
                  <a:lnTo>
                    <a:pt x="1375" y="513"/>
                  </a:lnTo>
                  <a:cubicBezTo>
                    <a:pt x="1374" y="512"/>
                    <a:pt x="1374" y="511"/>
                    <a:pt x="1373" y="511"/>
                  </a:cubicBezTo>
                  <a:cubicBezTo>
                    <a:pt x="1372" y="511"/>
                    <a:pt x="1372" y="510"/>
                    <a:pt x="1371" y="510"/>
                  </a:cubicBezTo>
                  <a:cubicBezTo>
                    <a:pt x="1360" y="491"/>
                    <a:pt x="1349" y="473"/>
                    <a:pt x="1337" y="455"/>
                  </a:cubicBezTo>
                  <a:lnTo>
                    <a:pt x="1335" y="451"/>
                  </a:lnTo>
                  <a:cubicBezTo>
                    <a:pt x="1335" y="450"/>
                    <a:pt x="1334" y="449"/>
                    <a:pt x="1334" y="448"/>
                  </a:cubicBezTo>
                  <a:cubicBezTo>
                    <a:pt x="1333" y="447"/>
                    <a:pt x="1332" y="446"/>
                    <a:pt x="1331" y="445"/>
                  </a:cubicBezTo>
                  <a:lnTo>
                    <a:pt x="1330" y="445"/>
                  </a:lnTo>
                  <a:cubicBezTo>
                    <a:pt x="1293" y="396"/>
                    <a:pt x="1252" y="351"/>
                    <a:pt x="1208" y="310"/>
                  </a:cubicBezTo>
                  <a:cubicBezTo>
                    <a:pt x="1182" y="282"/>
                    <a:pt x="1155" y="256"/>
                    <a:pt x="1127" y="230"/>
                  </a:cubicBezTo>
                  <a:lnTo>
                    <a:pt x="1123" y="219"/>
                  </a:lnTo>
                  <a:cubicBezTo>
                    <a:pt x="1121" y="214"/>
                    <a:pt x="1117" y="215"/>
                    <a:pt x="1114" y="219"/>
                  </a:cubicBezTo>
                  <a:cubicBezTo>
                    <a:pt x="1039" y="150"/>
                    <a:pt x="961" y="84"/>
                    <a:pt x="887" y="14"/>
                  </a:cubicBezTo>
                  <a:cubicBezTo>
                    <a:pt x="886" y="12"/>
                    <a:pt x="883" y="15"/>
                    <a:pt x="885" y="16"/>
                  </a:cubicBezTo>
                  <a:cubicBezTo>
                    <a:pt x="919" y="57"/>
                    <a:pt x="955" y="97"/>
                    <a:pt x="993" y="134"/>
                  </a:cubicBezTo>
                  <a:cubicBezTo>
                    <a:pt x="1028" y="194"/>
                    <a:pt x="1052" y="260"/>
                    <a:pt x="1064" y="328"/>
                  </a:cubicBezTo>
                  <a:cubicBezTo>
                    <a:pt x="1064" y="329"/>
                    <a:pt x="1065" y="329"/>
                    <a:pt x="1065" y="330"/>
                  </a:cubicBezTo>
                  <a:cubicBezTo>
                    <a:pt x="1065" y="331"/>
                    <a:pt x="1066" y="331"/>
                    <a:pt x="1067" y="332"/>
                  </a:cubicBezTo>
                  <a:cubicBezTo>
                    <a:pt x="1067" y="332"/>
                    <a:pt x="1068" y="332"/>
                    <a:pt x="1069" y="332"/>
                  </a:cubicBezTo>
                  <a:cubicBezTo>
                    <a:pt x="1069" y="332"/>
                    <a:pt x="1070" y="333"/>
                    <a:pt x="1071" y="332"/>
                  </a:cubicBezTo>
                  <a:cubicBezTo>
                    <a:pt x="1072" y="331"/>
                    <a:pt x="1071" y="331"/>
                    <a:pt x="1072" y="330"/>
                  </a:cubicBezTo>
                  <a:cubicBezTo>
                    <a:pt x="1073" y="329"/>
                    <a:pt x="1073" y="329"/>
                    <a:pt x="1073" y="328"/>
                  </a:cubicBezTo>
                  <a:cubicBezTo>
                    <a:pt x="1077" y="280"/>
                    <a:pt x="1055" y="228"/>
                    <a:pt x="1040" y="183"/>
                  </a:cubicBezTo>
                  <a:cubicBezTo>
                    <a:pt x="1040" y="181"/>
                    <a:pt x="1038" y="179"/>
                    <a:pt x="1038" y="178"/>
                  </a:cubicBezTo>
                  <a:lnTo>
                    <a:pt x="1068" y="206"/>
                  </a:lnTo>
                  <a:cubicBezTo>
                    <a:pt x="1070" y="214"/>
                    <a:pt x="1072" y="223"/>
                    <a:pt x="1074" y="230"/>
                  </a:cubicBezTo>
                  <a:cubicBezTo>
                    <a:pt x="1078" y="244"/>
                    <a:pt x="1083" y="258"/>
                    <a:pt x="1089" y="271"/>
                  </a:cubicBezTo>
                  <a:cubicBezTo>
                    <a:pt x="1089" y="272"/>
                    <a:pt x="1089" y="272"/>
                    <a:pt x="1089" y="272"/>
                  </a:cubicBezTo>
                  <a:cubicBezTo>
                    <a:pt x="1090" y="273"/>
                    <a:pt x="1091" y="274"/>
                    <a:pt x="1092" y="275"/>
                  </a:cubicBezTo>
                  <a:cubicBezTo>
                    <a:pt x="1093" y="276"/>
                    <a:pt x="1094" y="275"/>
                    <a:pt x="1095" y="275"/>
                  </a:cubicBezTo>
                  <a:cubicBezTo>
                    <a:pt x="1096" y="275"/>
                    <a:pt x="1097" y="276"/>
                    <a:pt x="1098" y="275"/>
                  </a:cubicBezTo>
                  <a:cubicBezTo>
                    <a:pt x="1099" y="274"/>
                    <a:pt x="1100" y="273"/>
                    <a:pt x="1101" y="272"/>
                  </a:cubicBezTo>
                  <a:lnTo>
                    <a:pt x="1101" y="271"/>
                  </a:lnTo>
                  <a:cubicBezTo>
                    <a:pt x="1103" y="266"/>
                    <a:pt x="1103" y="261"/>
                    <a:pt x="1103" y="256"/>
                  </a:cubicBezTo>
                  <a:cubicBezTo>
                    <a:pt x="1103" y="249"/>
                    <a:pt x="1102" y="243"/>
                    <a:pt x="1099" y="237"/>
                  </a:cubicBezTo>
                  <a:lnTo>
                    <a:pt x="1117" y="253"/>
                  </a:lnTo>
                  <a:cubicBezTo>
                    <a:pt x="1119" y="264"/>
                    <a:pt x="1122" y="276"/>
                    <a:pt x="1125" y="287"/>
                  </a:cubicBezTo>
                  <a:cubicBezTo>
                    <a:pt x="1138" y="331"/>
                    <a:pt x="1147" y="375"/>
                    <a:pt x="1152" y="420"/>
                  </a:cubicBezTo>
                  <a:cubicBezTo>
                    <a:pt x="1153" y="425"/>
                    <a:pt x="1161" y="427"/>
                    <a:pt x="1162" y="420"/>
                  </a:cubicBezTo>
                  <a:cubicBezTo>
                    <a:pt x="1163" y="410"/>
                    <a:pt x="1164" y="400"/>
                    <a:pt x="1164" y="390"/>
                  </a:cubicBezTo>
                  <a:cubicBezTo>
                    <a:pt x="1164" y="352"/>
                    <a:pt x="1156" y="314"/>
                    <a:pt x="1143" y="278"/>
                  </a:cubicBezTo>
                  <a:lnTo>
                    <a:pt x="1166" y="300"/>
                  </a:lnTo>
                  <a:cubicBezTo>
                    <a:pt x="1172" y="320"/>
                    <a:pt x="1176" y="341"/>
                    <a:pt x="1178" y="363"/>
                  </a:cubicBezTo>
                  <a:cubicBezTo>
                    <a:pt x="1181" y="384"/>
                    <a:pt x="1183" y="405"/>
                    <a:pt x="1187" y="426"/>
                  </a:cubicBezTo>
                  <a:cubicBezTo>
                    <a:pt x="1187" y="427"/>
                    <a:pt x="1188" y="428"/>
                    <a:pt x="1188" y="428"/>
                  </a:cubicBezTo>
                  <a:cubicBezTo>
                    <a:pt x="1188" y="429"/>
                    <a:pt x="1189" y="429"/>
                    <a:pt x="1190" y="430"/>
                  </a:cubicBezTo>
                  <a:cubicBezTo>
                    <a:pt x="1191" y="431"/>
                    <a:pt x="1192" y="431"/>
                    <a:pt x="1193" y="431"/>
                  </a:cubicBezTo>
                  <a:cubicBezTo>
                    <a:pt x="1194" y="431"/>
                    <a:pt x="1194" y="431"/>
                    <a:pt x="1195" y="430"/>
                  </a:cubicBezTo>
                  <a:cubicBezTo>
                    <a:pt x="1196" y="429"/>
                    <a:pt x="1196" y="429"/>
                    <a:pt x="1197" y="428"/>
                  </a:cubicBezTo>
                  <a:cubicBezTo>
                    <a:pt x="1198" y="427"/>
                    <a:pt x="1198" y="427"/>
                    <a:pt x="1198" y="426"/>
                  </a:cubicBezTo>
                  <a:cubicBezTo>
                    <a:pt x="1199" y="416"/>
                    <a:pt x="1200" y="406"/>
                    <a:pt x="1200" y="396"/>
                  </a:cubicBezTo>
                  <a:cubicBezTo>
                    <a:pt x="1200" y="373"/>
                    <a:pt x="1197" y="350"/>
                    <a:pt x="1191" y="328"/>
                  </a:cubicBezTo>
                  <a:lnTo>
                    <a:pt x="1189" y="322"/>
                  </a:lnTo>
                  <a:lnTo>
                    <a:pt x="1201" y="334"/>
                  </a:lnTo>
                  <a:cubicBezTo>
                    <a:pt x="1200" y="335"/>
                    <a:pt x="1200" y="336"/>
                    <a:pt x="1200" y="337"/>
                  </a:cubicBezTo>
                  <a:cubicBezTo>
                    <a:pt x="1200" y="338"/>
                    <a:pt x="1200" y="339"/>
                    <a:pt x="1201" y="340"/>
                  </a:cubicBezTo>
                  <a:cubicBezTo>
                    <a:pt x="1205" y="355"/>
                    <a:pt x="1208" y="370"/>
                    <a:pt x="1208" y="385"/>
                  </a:cubicBezTo>
                  <a:cubicBezTo>
                    <a:pt x="1208" y="392"/>
                    <a:pt x="1207" y="399"/>
                    <a:pt x="1206" y="406"/>
                  </a:cubicBezTo>
                  <a:cubicBezTo>
                    <a:pt x="1206" y="412"/>
                    <a:pt x="1206" y="418"/>
                    <a:pt x="1206" y="423"/>
                  </a:cubicBezTo>
                  <a:cubicBezTo>
                    <a:pt x="1206" y="444"/>
                    <a:pt x="1208" y="465"/>
                    <a:pt x="1211" y="485"/>
                  </a:cubicBezTo>
                  <a:cubicBezTo>
                    <a:pt x="1213" y="490"/>
                    <a:pt x="1221" y="492"/>
                    <a:pt x="1222" y="485"/>
                  </a:cubicBezTo>
                  <a:cubicBezTo>
                    <a:pt x="1226" y="460"/>
                    <a:pt x="1228" y="435"/>
                    <a:pt x="1228" y="410"/>
                  </a:cubicBezTo>
                  <a:cubicBezTo>
                    <a:pt x="1228" y="402"/>
                    <a:pt x="1228" y="393"/>
                    <a:pt x="1227" y="384"/>
                  </a:cubicBezTo>
                  <a:cubicBezTo>
                    <a:pt x="1227" y="383"/>
                    <a:pt x="1227" y="383"/>
                    <a:pt x="1227" y="383"/>
                  </a:cubicBezTo>
                  <a:cubicBezTo>
                    <a:pt x="1227" y="375"/>
                    <a:pt x="1226" y="367"/>
                    <a:pt x="1224" y="359"/>
                  </a:cubicBezTo>
                  <a:cubicBezTo>
                    <a:pt x="1231" y="366"/>
                    <a:pt x="1237" y="373"/>
                    <a:pt x="1244" y="380"/>
                  </a:cubicBezTo>
                  <a:cubicBezTo>
                    <a:pt x="1244" y="382"/>
                    <a:pt x="1244" y="384"/>
                    <a:pt x="1244" y="386"/>
                  </a:cubicBezTo>
                  <a:cubicBezTo>
                    <a:pt x="1244" y="395"/>
                    <a:pt x="1245" y="405"/>
                    <a:pt x="1248" y="413"/>
                  </a:cubicBezTo>
                  <a:cubicBezTo>
                    <a:pt x="1252" y="428"/>
                    <a:pt x="1247" y="444"/>
                    <a:pt x="1252" y="459"/>
                  </a:cubicBezTo>
                  <a:cubicBezTo>
                    <a:pt x="1253" y="460"/>
                    <a:pt x="1254" y="461"/>
                    <a:pt x="1254" y="461"/>
                  </a:cubicBezTo>
                  <a:cubicBezTo>
                    <a:pt x="1255" y="462"/>
                    <a:pt x="1256" y="462"/>
                    <a:pt x="1257" y="462"/>
                  </a:cubicBezTo>
                  <a:cubicBezTo>
                    <a:pt x="1258" y="462"/>
                    <a:pt x="1259" y="462"/>
                    <a:pt x="1260" y="461"/>
                  </a:cubicBezTo>
                  <a:cubicBezTo>
                    <a:pt x="1260" y="461"/>
                    <a:pt x="1261" y="460"/>
                    <a:pt x="1262" y="459"/>
                  </a:cubicBezTo>
                  <a:cubicBezTo>
                    <a:pt x="1265" y="449"/>
                    <a:pt x="1267" y="439"/>
                    <a:pt x="1267" y="429"/>
                  </a:cubicBezTo>
                  <a:cubicBezTo>
                    <a:pt x="1267" y="419"/>
                    <a:pt x="1265" y="409"/>
                    <a:pt x="1262" y="400"/>
                  </a:cubicBezTo>
                  <a:lnTo>
                    <a:pt x="1275" y="416"/>
                  </a:lnTo>
                  <a:cubicBezTo>
                    <a:pt x="1285" y="439"/>
                    <a:pt x="1280" y="473"/>
                    <a:pt x="1282" y="497"/>
                  </a:cubicBezTo>
                  <a:cubicBezTo>
                    <a:pt x="1286" y="530"/>
                    <a:pt x="1282" y="563"/>
                    <a:pt x="1284" y="596"/>
                  </a:cubicBezTo>
                  <a:cubicBezTo>
                    <a:pt x="1284" y="597"/>
                    <a:pt x="1284" y="597"/>
                    <a:pt x="1285" y="598"/>
                  </a:cubicBezTo>
                  <a:cubicBezTo>
                    <a:pt x="1286" y="599"/>
                    <a:pt x="1287" y="599"/>
                    <a:pt x="1288" y="600"/>
                  </a:cubicBezTo>
                  <a:cubicBezTo>
                    <a:pt x="1289" y="601"/>
                    <a:pt x="1290" y="601"/>
                    <a:pt x="1291" y="601"/>
                  </a:cubicBezTo>
                  <a:cubicBezTo>
                    <a:pt x="1292" y="601"/>
                    <a:pt x="1293" y="601"/>
                    <a:pt x="1294" y="600"/>
                  </a:cubicBezTo>
                  <a:cubicBezTo>
                    <a:pt x="1295" y="599"/>
                    <a:pt x="1296" y="599"/>
                    <a:pt x="1297" y="598"/>
                  </a:cubicBezTo>
                  <a:lnTo>
                    <a:pt x="1297" y="597"/>
                  </a:lnTo>
                  <a:cubicBezTo>
                    <a:pt x="1305" y="574"/>
                    <a:pt x="1308" y="550"/>
                    <a:pt x="1308" y="526"/>
                  </a:cubicBezTo>
                  <a:cubicBezTo>
                    <a:pt x="1308" y="512"/>
                    <a:pt x="1307" y="499"/>
                    <a:pt x="1305" y="485"/>
                  </a:cubicBezTo>
                  <a:cubicBezTo>
                    <a:pt x="1303" y="474"/>
                    <a:pt x="1302" y="462"/>
                    <a:pt x="1301" y="450"/>
                  </a:cubicBezTo>
                  <a:lnTo>
                    <a:pt x="1320" y="475"/>
                  </a:lnTo>
                  <a:cubicBezTo>
                    <a:pt x="1320" y="529"/>
                    <a:pt x="1324" y="584"/>
                    <a:pt x="1325" y="638"/>
                  </a:cubicBezTo>
                  <a:cubicBezTo>
                    <a:pt x="1325" y="639"/>
                    <a:pt x="1325" y="639"/>
                    <a:pt x="1326" y="640"/>
                  </a:cubicBezTo>
                  <a:cubicBezTo>
                    <a:pt x="1327" y="641"/>
                    <a:pt x="1327" y="642"/>
                    <a:pt x="1327" y="642"/>
                  </a:cubicBezTo>
                  <a:cubicBezTo>
                    <a:pt x="1328" y="643"/>
                    <a:pt x="1329" y="643"/>
                    <a:pt x="1330" y="643"/>
                  </a:cubicBezTo>
                  <a:cubicBezTo>
                    <a:pt x="1331" y="643"/>
                    <a:pt x="1331" y="643"/>
                    <a:pt x="1332" y="642"/>
                  </a:cubicBezTo>
                  <a:cubicBezTo>
                    <a:pt x="1333" y="641"/>
                    <a:pt x="1334" y="641"/>
                    <a:pt x="1334" y="640"/>
                  </a:cubicBezTo>
                  <a:cubicBezTo>
                    <a:pt x="1343" y="613"/>
                    <a:pt x="1347" y="586"/>
                    <a:pt x="1347" y="558"/>
                  </a:cubicBezTo>
                  <a:cubicBezTo>
                    <a:pt x="1347" y="541"/>
                    <a:pt x="1345" y="523"/>
                    <a:pt x="1342" y="506"/>
                  </a:cubicBezTo>
                  <a:lnTo>
                    <a:pt x="1361" y="533"/>
                  </a:lnTo>
                  <a:lnTo>
                    <a:pt x="1363" y="535"/>
                  </a:lnTo>
                  <a:cubicBezTo>
                    <a:pt x="1361" y="557"/>
                    <a:pt x="1361" y="578"/>
                    <a:pt x="1360" y="600"/>
                  </a:cubicBezTo>
                  <a:cubicBezTo>
                    <a:pt x="1359" y="612"/>
                    <a:pt x="1358" y="623"/>
                    <a:pt x="1358" y="634"/>
                  </a:cubicBezTo>
                  <a:cubicBezTo>
                    <a:pt x="1358" y="641"/>
                    <a:pt x="1358" y="648"/>
                    <a:pt x="1359" y="656"/>
                  </a:cubicBezTo>
                  <a:cubicBezTo>
                    <a:pt x="1360" y="661"/>
                    <a:pt x="1367" y="659"/>
                    <a:pt x="1368" y="656"/>
                  </a:cubicBezTo>
                  <a:cubicBezTo>
                    <a:pt x="1377" y="635"/>
                    <a:pt x="1381" y="613"/>
                    <a:pt x="1381" y="592"/>
                  </a:cubicBezTo>
                  <a:cubicBezTo>
                    <a:pt x="1381" y="591"/>
                    <a:pt x="1381" y="591"/>
                    <a:pt x="1381" y="590"/>
                  </a:cubicBezTo>
                  <a:cubicBezTo>
                    <a:pt x="1381" y="580"/>
                    <a:pt x="1380" y="570"/>
                    <a:pt x="1379" y="560"/>
                  </a:cubicBezTo>
                  <a:cubicBezTo>
                    <a:pt x="1389" y="573"/>
                    <a:pt x="1399" y="587"/>
                    <a:pt x="1408" y="601"/>
                  </a:cubicBezTo>
                  <a:cubicBezTo>
                    <a:pt x="1407" y="602"/>
                    <a:pt x="1407" y="603"/>
                    <a:pt x="1406" y="604"/>
                  </a:cubicBezTo>
                  <a:cubicBezTo>
                    <a:pt x="1405" y="605"/>
                    <a:pt x="1405" y="606"/>
                    <a:pt x="1405" y="607"/>
                  </a:cubicBezTo>
                  <a:cubicBezTo>
                    <a:pt x="1397" y="648"/>
                    <a:pt x="1388" y="688"/>
                    <a:pt x="1376" y="727"/>
                  </a:cubicBezTo>
                  <a:cubicBezTo>
                    <a:pt x="1376" y="726"/>
                    <a:pt x="1376" y="725"/>
                    <a:pt x="1376" y="723"/>
                  </a:cubicBezTo>
                  <a:cubicBezTo>
                    <a:pt x="1376" y="722"/>
                    <a:pt x="1376" y="721"/>
                    <a:pt x="1376" y="720"/>
                  </a:cubicBezTo>
                  <a:cubicBezTo>
                    <a:pt x="1375" y="719"/>
                    <a:pt x="1374" y="718"/>
                    <a:pt x="1373" y="718"/>
                  </a:cubicBezTo>
                  <a:cubicBezTo>
                    <a:pt x="1372" y="717"/>
                    <a:pt x="1371" y="717"/>
                    <a:pt x="1370" y="717"/>
                  </a:cubicBezTo>
                  <a:cubicBezTo>
                    <a:pt x="1369" y="717"/>
                    <a:pt x="1368" y="717"/>
                    <a:pt x="1367" y="718"/>
                  </a:cubicBezTo>
                  <a:lnTo>
                    <a:pt x="1366" y="719"/>
                  </a:lnTo>
                  <a:cubicBezTo>
                    <a:pt x="1343" y="739"/>
                    <a:pt x="1333" y="773"/>
                    <a:pt x="1319" y="798"/>
                  </a:cubicBezTo>
                  <a:cubicBezTo>
                    <a:pt x="1312" y="811"/>
                    <a:pt x="1306" y="824"/>
                    <a:pt x="1299" y="837"/>
                  </a:cubicBezTo>
                  <a:cubicBezTo>
                    <a:pt x="1293" y="848"/>
                    <a:pt x="1285" y="858"/>
                    <a:pt x="1277" y="868"/>
                  </a:cubicBezTo>
                  <a:cubicBezTo>
                    <a:pt x="1268" y="877"/>
                    <a:pt x="1277" y="866"/>
                    <a:pt x="1277" y="866"/>
                  </a:cubicBezTo>
                  <a:cubicBezTo>
                    <a:pt x="1277" y="865"/>
                    <a:pt x="1277" y="866"/>
                    <a:pt x="1277" y="866"/>
                  </a:cubicBezTo>
                  <a:lnTo>
                    <a:pt x="1279" y="860"/>
                  </a:lnTo>
                  <a:cubicBezTo>
                    <a:pt x="1300" y="816"/>
                    <a:pt x="1319" y="771"/>
                    <a:pt x="1335" y="725"/>
                  </a:cubicBezTo>
                  <a:cubicBezTo>
                    <a:pt x="1336" y="721"/>
                    <a:pt x="1332" y="716"/>
                    <a:pt x="1328" y="719"/>
                  </a:cubicBezTo>
                  <a:cubicBezTo>
                    <a:pt x="1308" y="734"/>
                    <a:pt x="1303" y="760"/>
                    <a:pt x="1293" y="782"/>
                  </a:cubicBezTo>
                  <a:cubicBezTo>
                    <a:pt x="1285" y="798"/>
                    <a:pt x="1277" y="825"/>
                    <a:pt x="1266" y="851"/>
                  </a:cubicBezTo>
                  <a:lnTo>
                    <a:pt x="1263" y="851"/>
                  </a:lnTo>
                  <a:cubicBezTo>
                    <a:pt x="1267" y="843"/>
                    <a:pt x="1270" y="835"/>
                    <a:pt x="1274" y="828"/>
                  </a:cubicBezTo>
                  <a:cubicBezTo>
                    <a:pt x="1274" y="827"/>
                    <a:pt x="1275" y="826"/>
                    <a:pt x="1275" y="825"/>
                  </a:cubicBezTo>
                  <a:cubicBezTo>
                    <a:pt x="1275" y="824"/>
                    <a:pt x="1274" y="823"/>
                    <a:pt x="1274" y="822"/>
                  </a:cubicBezTo>
                  <a:cubicBezTo>
                    <a:pt x="1273" y="821"/>
                    <a:pt x="1272" y="821"/>
                    <a:pt x="1271" y="820"/>
                  </a:cubicBezTo>
                  <a:cubicBezTo>
                    <a:pt x="1270" y="819"/>
                    <a:pt x="1270" y="819"/>
                    <a:pt x="1269" y="819"/>
                  </a:cubicBezTo>
                  <a:cubicBezTo>
                    <a:pt x="1257" y="819"/>
                    <a:pt x="1247" y="832"/>
                    <a:pt x="1240" y="845"/>
                  </a:cubicBezTo>
                  <a:cubicBezTo>
                    <a:pt x="1241" y="840"/>
                    <a:pt x="1242" y="835"/>
                    <a:pt x="1242" y="829"/>
                  </a:cubicBezTo>
                  <a:cubicBezTo>
                    <a:pt x="1245" y="823"/>
                    <a:pt x="1248" y="818"/>
                    <a:pt x="1251" y="813"/>
                  </a:cubicBezTo>
                  <a:cubicBezTo>
                    <a:pt x="1252" y="812"/>
                    <a:pt x="1252" y="813"/>
                    <a:pt x="1253" y="812"/>
                  </a:cubicBezTo>
                  <a:cubicBezTo>
                    <a:pt x="1255" y="810"/>
                    <a:pt x="1257" y="809"/>
                    <a:pt x="1258" y="806"/>
                  </a:cubicBezTo>
                  <a:cubicBezTo>
                    <a:pt x="1259" y="805"/>
                    <a:pt x="1259" y="805"/>
                    <a:pt x="1259" y="804"/>
                  </a:cubicBezTo>
                  <a:cubicBezTo>
                    <a:pt x="1259" y="801"/>
                    <a:pt x="1259" y="800"/>
                    <a:pt x="1261" y="798"/>
                  </a:cubicBezTo>
                  <a:cubicBezTo>
                    <a:pt x="1263" y="795"/>
                    <a:pt x="1265" y="792"/>
                    <a:pt x="1267" y="789"/>
                  </a:cubicBezTo>
                  <a:cubicBezTo>
                    <a:pt x="1268" y="788"/>
                    <a:pt x="1269" y="786"/>
                    <a:pt x="1269" y="785"/>
                  </a:cubicBezTo>
                  <a:cubicBezTo>
                    <a:pt x="1269" y="785"/>
                    <a:pt x="1269" y="784"/>
                    <a:pt x="1270" y="785"/>
                  </a:cubicBezTo>
                  <a:cubicBezTo>
                    <a:pt x="1271" y="786"/>
                    <a:pt x="1271" y="786"/>
                    <a:pt x="1272" y="787"/>
                  </a:cubicBezTo>
                  <a:cubicBezTo>
                    <a:pt x="1273" y="787"/>
                    <a:pt x="1274" y="788"/>
                    <a:pt x="1275" y="788"/>
                  </a:cubicBezTo>
                  <a:cubicBezTo>
                    <a:pt x="1276" y="788"/>
                    <a:pt x="1277" y="787"/>
                    <a:pt x="1278" y="787"/>
                  </a:cubicBezTo>
                  <a:cubicBezTo>
                    <a:pt x="1279" y="786"/>
                    <a:pt x="1279" y="786"/>
                    <a:pt x="1280" y="785"/>
                  </a:cubicBezTo>
                  <a:cubicBezTo>
                    <a:pt x="1287" y="768"/>
                    <a:pt x="1293" y="750"/>
                    <a:pt x="1297" y="732"/>
                  </a:cubicBezTo>
                  <a:cubicBezTo>
                    <a:pt x="1301" y="722"/>
                    <a:pt x="1304" y="711"/>
                    <a:pt x="1304" y="699"/>
                  </a:cubicBezTo>
                  <a:cubicBezTo>
                    <a:pt x="1304" y="695"/>
                    <a:pt x="1303" y="690"/>
                    <a:pt x="1302" y="685"/>
                  </a:cubicBezTo>
                  <a:cubicBezTo>
                    <a:pt x="1302" y="684"/>
                    <a:pt x="1301" y="683"/>
                    <a:pt x="1300" y="683"/>
                  </a:cubicBezTo>
                  <a:cubicBezTo>
                    <a:pt x="1300" y="683"/>
                    <a:pt x="1299" y="682"/>
                    <a:pt x="1298" y="682"/>
                  </a:cubicBezTo>
                  <a:cubicBezTo>
                    <a:pt x="1297" y="682"/>
                    <a:pt x="1296" y="683"/>
                    <a:pt x="1295" y="683"/>
                  </a:cubicBezTo>
                  <a:cubicBezTo>
                    <a:pt x="1294" y="683"/>
                    <a:pt x="1294" y="684"/>
                    <a:pt x="1293" y="685"/>
                  </a:cubicBezTo>
                  <a:cubicBezTo>
                    <a:pt x="1287" y="703"/>
                    <a:pt x="1282" y="722"/>
                    <a:pt x="1279" y="741"/>
                  </a:cubicBezTo>
                  <a:cubicBezTo>
                    <a:pt x="1279" y="737"/>
                    <a:pt x="1278" y="734"/>
                    <a:pt x="1276" y="731"/>
                  </a:cubicBezTo>
                  <a:cubicBezTo>
                    <a:pt x="1275" y="730"/>
                    <a:pt x="1274" y="729"/>
                    <a:pt x="1273" y="727"/>
                  </a:cubicBezTo>
                  <a:cubicBezTo>
                    <a:pt x="1275" y="723"/>
                    <a:pt x="1273" y="716"/>
                    <a:pt x="1275" y="711"/>
                  </a:cubicBezTo>
                  <a:cubicBezTo>
                    <a:pt x="1276" y="707"/>
                    <a:pt x="1276" y="702"/>
                    <a:pt x="1276" y="697"/>
                  </a:cubicBezTo>
                  <a:cubicBezTo>
                    <a:pt x="1276" y="685"/>
                    <a:pt x="1274" y="673"/>
                    <a:pt x="1271" y="661"/>
                  </a:cubicBezTo>
                  <a:cubicBezTo>
                    <a:pt x="1271" y="661"/>
                    <a:pt x="1271" y="660"/>
                    <a:pt x="1271" y="659"/>
                  </a:cubicBezTo>
                  <a:cubicBezTo>
                    <a:pt x="1270" y="658"/>
                    <a:pt x="1269" y="658"/>
                    <a:pt x="1268" y="657"/>
                  </a:cubicBezTo>
                  <a:cubicBezTo>
                    <a:pt x="1267" y="656"/>
                    <a:pt x="1266" y="656"/>
                    <a:pt x="1265" y="656"/>
                  </a:cubicBezTo>
                  <a:cubicBezTo>
                    <a:pt x="1264" y="656"/>
                    <a:pt x="1263" y="656"/>
                    <a:pt x="1262" y="657"/>
                  </a:cubicBezTo>
                  <a:cubicBezTo>
                    <a:pt x="1260" y="658"/>
                    <a:pt x="1260" y="658"/>
                    <a:pt x="1259" y="659"/>
                  </a:cubicBezTo>
                  <a:cubicBezTo>
                    <a:pt x="1258" y="660"/>
                    <a:pt x="1259" y="661"/>
                    <a:pt x="1258" y="661"/>
                  </a:cubicBezTo>
                  <a:cubicBezTo>
                    <a:pt x="1258" y="678"/>
                    <a:pt x="1256" y="694"/>
                    <a:pt x="1251" y="710"/>
                  </a:cubicBezTo>
                  <a:cubicBezTo>
                    <a:pt x="1250" y="715"/>
                    <a:pt x="1249" y="719"/>
                    <a:pt x="1248" y="724"/>
                  </a:cubicBezTo>
                  <a:lnTo>
                    <a:pt x="1245" y="724"/>
                  </a:lnTo>
                  <a:cubicBezTo>
                    <a:pt x="1244" y="724"/>
                    <a:pt x="1242" y="724"/>
                    <a:pt x="1241" y="724"/>
                  </a:cubicBezTo>
                  <a:cubicBezTo>
                    <a:pt x="1239" y="724"/>
                    <a:pt x="1238" y="724"/>
                    <a:pt x="1236" y="724"/>
                  </a:cubicBezTo>
                  <a:cubicBezTo>
                    <a:pt x="1236" y="715"/>
                    <a:pt x="1236" y="704"/>
                    <a:pt x="1236" y="698"/>
                  </a:cubicBezTo>
                  <a:cubicBezTo>
                    <a:pt x="1233" y="683"/>
                    <a:pt x="1229" y="669"/>
                    <a:pt x="1223" y="655"/>
                  </a:cubicBezTo>
                  <a:cubicBezTo>
                    <a:pt x="1223" y="651"/>
                    <a:pt x="1217" y="652"/>
                    <a:pt x="1216" y="655"/>
                  </a:cubicBezTo>
                  <a:cubicBezTo>
                    <a:pt x="1215" y="669"/>
                    <a:pt x="1216" y="684"/>
                    <a:pt x="1216" y="698"/>
                  </a:cubicBezTo>
                  <a:cubicBezTo>
                    <a:pt x="1215" y="707"/>
                    <a:pt x="1215" y="715"/>
                    <a:pt x="1215" y="724"/>
                  </a:cubicBezTo>
                  <a:cubicBezTo>
                    <a:pt x="1215" y="726"/>
                    <a:pt x="1215" y="729"/>
                    <a:pt x="1215" y="731"/>
                  </a:cubicBezTo>
                  <a:lnTo>
                    <a:pt x="1211" y="732"/>
                  </a:lnTo>
                  <a:lnTo>
                    <a:pt x="1210" y="732"/>
                  </a:lnTo>
                  <a:cubicBezTo>
                    <a:pt x="1208" y="732"/>
                    <a:pt x="1206" y="732"/>
                    <a:pt x="1204" y="732"/>
                  </a:cubicBezTo>
                  <a:cubicBezTo>
                    <a:pt x="1202" y="732"/>
                    <a:pt x="1200" y="732"/>
                    <a:pt x="1199" y="732"/>
                  </a:cubicBezTo>
                  <a:cubicBezTo>
                    <a:pt x="1199" y="730"/>
                    <a:pt x="1199" y="727"/>
                    <a:pt x="1199" y="725"/>
                  </a:cubicBezTo>
                  <a:cubicBezTo>
                    <a:pt x="1199" y="711"/>
                    <a:pt x="1197" y="698"/>
                    <a:pt x="1194" y="684"/>
                  </a:cubicBezTo>
                  <a:cubicBezTo>
                    <a:pt x="1187" y="663"/>
                    <a:pt x="1181" y="641"/>
                    <a:pt x="1177" y="618"/>
                  </a:cubicBezTo>
                  <a:cubicBezTo>
                    <a:pt x="1177" y="618"/>
                    <a:pt x="1178" y="618"/>
                    <a:pt x="1177" y="617"/>
                  </a:cubicBezTo>
                  <a:cubicBezTo>
                    <a:pt x="1176" y="616"/>
                    <a:pt x="1176" y="616"/>
                    <a:pt x="1175" y="616"/>
                  </a:cubicBezTo>
                  <a:lnTo>
                    <a:pt x="1174" y="616"/>
                  </a:lnTo>
                  <a:cubicBezTo>
                    <a:pt x="1173" y="616"/>
                    <a:pt x="1172" y="616"/>
                    <a:pt x="1172" y="616"/>
                  </a:cubicBezTo>
                  <a:cubicBezTo>
                    <a:pt x="1171" y="616"/>
                    <a:pt x="1171" y="617"/>
                    <a:pt x="1171" y="617"/>
                  </a:cubicBezTo>
                  <a:cubicBezTo>
                    <a:pt x="1170" y="618"/>
                    <a:pt x="1170" y="618"/>
                    <a:pt x="1170" y="618"/>
                  </a:cubicBezTo>
                  <a:cubicBezTo>
                    <a:pt x="1174" y="637"/>
                    <a:pt x="1175" y="656"/>
                    <a:pt x="1175" y="675"/>
                  </a:cubicBezTo>
                  <a:cubicBezTo>
                    <a:pt x="1175" y="677"/>
                    <a:pt x="1175" y="679"/>
                    <a:pt x="1175" y="680"/>
                  </a:cubicBezTo>
                  <a:cubicBezTo>
                    <a:pt x="1175" y="686"/>
                    <a:pt x="1178" y="693"/>
                    <a:pt x="1178" y="700"/>
                  </a:cubicBezTo>
                  <a:cubicBezTo>
                    <a:pt x="1178" y="711"/>
                    <a:pt x="1176" y="723"/>
                    <a:pt x="1176" y="734"/>
                  </a:cubicBezTo>
                  <a:lnTo>
                    <a:pt x="1166" y="735"/>
                  </a:lnTo>
                  <a:cubicBezTo>
                    <a:pt x="1166" y="728"/>
                    <a:pt x="1164" y="720"/>
                    <a:pt x="1163" y="712"/>
                  </a:cubicBezTo>
                  <a:cubicBezTo>
                    <a:pt x="1162" y="699"/>
                    <a:pt x="1155" y="686"/>
                    <a:pt x="1154" y="673"/>
                  </a:cubicBezTo>
                  <a:cubicBezTo>
                    <a:pt x="1154" y="666"/>
                    <a:pt x="1142" y="665"/>
                    <a:pt x="1141" y="673"/>
                  </a:cubicBezTo>
                  <a:lnTo>
                    <a:pt x="1141" y="674"/>
                  </a:lnTo>
                  <a:cubicBezTo>
                    <a:pt x="1141" y="685"/>
                    <a:pt x="1143" y="695"/>
                    <a:pt x="1145" y="705"/>
                  </a:cubicBezTo>
                  <a:cubicBezTo>
                    <a:pt x="1145" y="710"/>
                    <a:pt x="1145" y="714"/>
                    <a:pt x="1145" y="718"/>
                  </a:cubicBezTo>
                  <a:cubicBezTo>
                    <a:pt x="1145" y="722"/>
                    <a:pt x="1145" y="727"/>
                    <a:pt x="1145" y="731"/>
                  </a:cubicBezTo>
                  <a:cubicBezTo>
                    <a:pt x="1145" y="734"/>
                    <a:pt x="1145" y="736"/>
                    <a:pt x="1145" y="739"/>
                  </a:cubicBezTo>
                  <a:lnTo>
                    <a:pt x="1133" y="742"/>
                  </a:lnTo>
                  <a:cubicBezTo>
                    <a:pt x="1128" y="706"/>
                    <a:pt x="1120" y="669"/>
                    <a:pt x="1110" y="633"/>
                  </a:cubicBezTo>
                  <a:cubicBezTo>
                    <a:pt x="1106" y="616"/>
                    <a:pt x="1100" y="599"/>
                    <a:pt x="1091" y="583"/>
                  </a:cubicBezTo>
                  <a:cubicBezTo>
                    <a:pt x="1089" y="581"/>
                    <a:pt x="1088" y="580"/>
                    <a:pt x="1087" y="578"/>
                  </a:cubicBezTo>
                  <a:cubicBezTo>
                    <a:pt x="1085" y="574"/>
                    <a:pt x="1079" y="578"/>
                    <a:pt x="1081" y="581"/>
                  </a:cubicBezTo>
                  <a:cubicBezTo>
                    <a:pt x="1091" y="602"/>
                    <a:pt x="1097" y="624"/>
                    <a:pt x="1099" y="647"/>
                  </a:cubicBezTo>
                  <a:cubicBezTo>
                    <a:pt x="1107" y="679"/>
                    <a:pt x="1112" y="712"/>
                    <a:pt x="1114" y="745"/>
                  </a:cubicBezTo>
                  <a:cubicBezTo>
                    <a:pt x="1114" y="746"/>
                    <a:pt x="1114" y="746"/>
                    <a:pt x="1114" y="747"/>
                  </a:cubicBezTo>
                  <a:lnTo>
                    <a:pt x="1114" y="748"/>
                  </a:lnTo>
                  <a:lnTo>
                    <a:pt x="1101" y="753"/>
                  </a:lnTo>
                  <a:cubicBezTo>
                    <a:pt x="1101" y="721"/>
                    <a:pt x="1098" y="689"/>
                    <a:pt x="1091" y="657"/>
                  </a:cubicBezTo>
                  <a:cubicBezTo>
                    <a:pt x="1090" y="653"/>
                    <a:pt x="1083" y="653"/>
                    <a:pt x="1082" y="657"/>
                  </a:cubicBezTo>
                  <a:cubicBezTo>
                    <a:pt x="1080" y="677"/>
                    <a:pt x="1079" y="697"/>
                    <a:pt x="1079" y="716"/>
                  </a:cubicBezTo>
                  <a:cubicBezTo>
                    <a:pt x="1079" y="727"/>
                    <a:pt x="1079" y="738"/>
                    <a:pt x="1080" y="748"/>
                  </a:cubicBezTo>
                  <a:cubicBezTo>
                    <a:pt x="1077" y="752"/>
                    <a:pt x="1080" y="757"/>
                    <a:pt x="1084" y="760"/>
                  </a:cubicBezTo>
                  <a:lnTo>
                    <a:pt x="1074" y="764"/>
                  </a:lnTo>
                  <a:cubicBezTo>
                    <a:pt x="1072" y="757"/>
                    <a:pt x="1073" y="749"/>
                    <a:pt x="1071" y="741"/>
                  </a:cubicBezTo>
                  <a:cubicBezTo>
                    <a:pt x="1068" y="728"/>
                    <a:pt x="1066" y="715"/>
                    <a:pt x="1064" y="702"/>
                  </a:cubicBezTo>
                  <a:lnTo>
                    <a:pt x="1064" y="701"/>
                  </a:lnTo>
                  <a:cubicBezTo>
                    <a:pt x="1064" y="685"/>
                    <a:pt x="1060" y="670"/>
                    <a:pt x="1052" y="656"/>
                  </a:cubicBezTo>
                  <a:cubicBezTo>
                    <a:pt x="1052" y="655"/>
                    <a:pt x="1051" y="655"/>
                    <a:pt x="1051" y="654"/>
                  </a:cubicBezTo>
                  <a:cubicBezTo>
                    <a:pt x="1047" y="650"/>
                    <a:pt x="1041" y="656"/>
                    <a:pt x="1043" y="661"/>
                  </a:cubicBezTo>
                  <a:cubicBezTo>
                    <a:pt x="1044" y="664"/>
                    <a:pt x="1044" y="666"/>
                    <a:pt x="1044" y="669"/>
                  </a:cubicBezTo>
                  <a:cubicBezTo>
                    <a:pt x="1044" y="671"/>
                    <a:pt x="1044" y="675"/>
                    <a:pt x="1043" y="678"/>
                  </a:cubicBezTo>
                  <a:cubicBezTo>
                    <a:pt x="1044" y="684"/>
                    <a:pt x="1044" y="689"/>
                    <a:pt x="1044" y="694"/>
                  </a:cubicBezTo>
                  <a:cubicBezTo>
                    <a:pt x="1044" y="699"/>
                    <a:pt x="1044" y="704"/>
                    <a:pt x="1043" y="710"/>
                  </a:cubicBezTo>
                  <a:cubicBezTo>
                    <a:pt x="1044" y="720"/>
                    <a:pt x="1046" y="730"/>
                    <a:pt x="1049" y="740"/>
                  </a:cubicBezTo>
                  <a:cubicBezTo>
                    <a:pt x="1049" y="746"/>
                    <a:pt x="1049" y="751"/>
                    <a:pt x="1050" y="757"/>
                  </a:cubicBezTo>
                  <a:cubicBezTo>
                    <a:pt x="1049" y="755"/>
                    <a:pt x="1048" y="752"/>
                    <a:pt x="1046" y="750"/>
                  </a:cubicBezTo>
                  <a:cubicBezTo>
                    <a:pt x="1035" y="731"/>
                    <a:pt x="1026" y="710"/>
                    <a:pt x="1019" y="689"/>
                  </a:cubicBezTo>
                  <a:lnTo>
                    <a:pt x="1019" y="688"/>
                  </a:lnTo>
                  <a:cubicBezTo>
                    <a:pt x="1018" y="687"/>
                    <a:pt x="1018" y="686"/>
                    <a:pt x="1017" y="686"/>
                  </a:cubicBezTo>
                  <a:cubicBezTo>
                    <a:pt x="1016" y="685"/>
                    <a:pt x="1016" y="686"/>
                    <a:pt x="1015" y="686"/>
                  </a:cubicBezTo>
                  <a:cubicBezTo>
                    <a:pt x="1014" y="686"/>
                    <a:pt x="1013" y="685"/>
                    <a:pt x="1012" y="686"/>
                  </a:cubicBezTo>
                  <a:cubicBezTo>
                    <a:pt x="1011" y="687"/>
                    <a:pt x="1011" y="687"/>
                    <a:pt x="1011" y="688"/>
                  </a:cubicBezTo>
                  <a:cubicBezTo>
                    <a:pt x="1010" y="689"/>
                    <a:pt x="1010" y="689"/>
                    <a:pt x="1010" y="690"/>
                  </a:cubicBezTo>
                  <a:cubicBezTo>
                    <a:pt x="1010" y="693"/>
                    <a:pt x="1010" y="696"/>
                    <a:pt x="1010" y="699"/>
                  </a:cubicBezTo>
                  <a:cubicBezTo>
                    <a:pt x="1010" y="723"/>
                    <a:pt x="1014" y="747"/>
                    <a:pt x="1022" y="769"/>
                  </a:cubicBezTo>
                  <a:lnTo>
                    <a:pt x="1012" y="773"/>
                  </a:lnTo>
                  <a:cubicBezTo>
                    <a:pt x="1006" y="764"/>
                    <a:pt x="996" y="745"/>
                    <a:pt x="993" y="741"/>
                  </a:cubicBezTo>
                  <a:cubicBezTo>
                    <a:pt x="973" y="710"/>
                    <a:pt x="977" y="670"/>
                    <a:pt x="963" y="637"/>
                  </a:cubicBezTo>
                  <a:lnTo>
                    <a:pt x="963" y="636"/>
                  </a:lnTo>
                  <a:cubicBezTo>
                    <a:pt x="963" y="636"/>
                    <a:pt x="962" y="634"/>
                    <a:pt x="961" y="634"/>
                  </a:cubicBezTo>
                  <a:cubicBezTo>
                    <a:pt x="960" y="633"/>
                    <a:pt x="960" y="634"/>
                    <a:pt x="959" y="634"/>
                  </a:cubicBezTo>
                  <a:cubicBezTo>
                    <a:pt x="958" y="634"/>
                    <a:pt x="957" y="633"/>
                    <a:pt x="956" y="634"/>
                  </a:cubicBezTo>
                  <a:cubicBezTo>
                    <a:pt x="955" y="634"/>
                    <a:pt x="955" y="635"/>
                    <a:pt x="954" y="636"/>
                  </a:cubicBezTo>
                  <a:cubicBezTo>
                    <a:pt x="953" y="637"/>
                    <a:pt x="954" y="638"/>
                    <a:pt x="954" y="639"/>
                  </a:cubicBezTo>
                  <a:lnTo>
                    <a:pt x="954" y="640"/>
                  </a:lnTo>
                  <a:cubicBezTo>
                    <a:pt x="957" y="656"/>
                    <a:pt x="959" y="672"/>
                    <a:pt x="959" y="688"/>
                  </a:cubicBezTo>
                  <a:cubicBezTo>
                    <a:pt x="959" y="689"/>
                    <a:pt x="959" y="691"/>
                    <a:pt x="959" y="692"/>
                  </a:cubicBezTo>
                  <a:cubicBezTo>
                    <a:pt x="961" y="709"/>
                    <a:pt x="966" y="726"/>
                    <a:pt x="972" y="742"/>
                  </a:cubicBezTo>
                  <a:cubicBezTo>
                    <a:pt x="976" y="752"/>
                    <a:pt x="981" y="762"/>
                    <a:pt x="986" y="772"/>
                  </a:cubicBezTo>
                  <a:cubicBezTo>
                    <a:pt x="989" y="776"/>
                    <a:pt x="991" y="779"/>
                    <a:pt x="993" y="783"/>
                  </a:cubicBezTo>
                  <a:cubicBezTo>
                    <a:pt x="986" y="787"/>
                    <a:pt x="979" y="791"/>
                    <a:pt x="972" y="795"/>
                  </a:cubicBezTo>
                  <a:cubicBezTo>
                    <a:pt x="970" y="792"/>
                    <a:pt x="968" y="789"/>
                    <a:pt x="967" y="787"/>
                  </a:cubicBezTo>
                  <a:cubicBezTo>
                    <a:pt x="960" y="777"/>
                    <a:pt x="957" y="765"/>
                    <a:pt x="951" y="755"/>
                  </a:cubicBezTo>
                  <a:cubicBezTo>
                    <a:pt x="950" y="754"/>
                    <a:pt x="950" y="753"/>
                    <a:pt x="949" y="753"/>
                  </a:cubicBezTo>
                  <a:cubicBezTo>
                    <a:pt x="948" y="753"/>
                    <a:pt x="947" y="752"/>
                    <a:pt x="946" y="752"/>
                  </a:cubicBezTo>
                  <a:cubicBezTo>
                    <a:pt x="945" y="752"/>
                    <a:pt x="944" y="752"/>
                    <a:pt x="943" y="753"/>
                  </a:cubicBezTo>
                  <a:cubicBezTo>
                    <a:pt x="942" y="754"/>
                    <a:pt x="941" y="754"/>
                    <a:pt x="941" y="755"/>
                  </a:cubicBezTo>
                  <a:cubicBezTo>
                    <a:pt x="940" y="756"/>
                    <a:pt x="941" y="757"/>
                    <a:pt x="941" y="758"/>
                  </a:cubicBezTo>
                  <a:lnTo>
                    <a:pt x="941" y="759"/>
                  </a:lnTo>
                  <a:cubicBezTo>
                    <a:pt x="945" y="771"/>
                    <a:pt x="947" y="784"/>
                    <a:pt x="952" y="796"/>
                  </a:cubicBezTo>
                  <a:cubicBezTo>
                    <a:pt x="953" y="798"/>
                    <a:pt x="954" y="799"/>
                    <a:pt x="955" y="801"/>
                  </a:cubicBezTo>
                  <a:cubicBezTo>
                    <a:pt x="956" y="802"/>
                    <a:pt x="956" y="803"/>
                    <a:pt x="957" y="804"/>
                  </a:cubicBezTo>
                  <a:cubicBezTo>
                    <a:pt x="950" y="808"/>
                    <a:pt x="944" y="813"/>
                    <a:pt x="937" y="817"/>
                  </a:cubicBezTo>
                  <a:cubicBezTo>
                    <a:pt x="928" y="802"/>
                    <a:pt x="922" y="784"/>
                    <a:pt x="919" y="766"/>
                  </a:cubicBezTo>
                  <a:cubicBezTo>
                    <a:pt x="913" y="754"/>
                    <a:pt x="909" y="741"/>
                    <a:pt x="906" y="727"/>
                  </a:cubicBezTo>
                  <a:cubicBezTo>
                    <a:pt x="906" y="727"/>
                    <a:pt x="906" y="726"/>
                    <a:pt x="905" y="726"/>
                  </a:cubicBezTo>
                  <a:cubicBezTo>
                    <a:pt x="905" y="726"/>
                    <a:pt x="905" y="725"/>
                    <a:pt x="904" y="725"/>
                  </a:cubicBezTo>
                  <a:lnTo>
                    <a:pt x="903" y="725"/>
                  </a:lnTo>
                  <a:cubicBezTo>
                    <a:pt x="902" y="725"/>
                    <a:pt x="901" y="725"/>
                    <a:pt x="901" y="725"/>
                  </a:cubicBezTo>
                  <a:cubicBezTo>
                    <a:pt x="900" y="725"/>
                    <a:pt x="900" y="726"/>
                    <a:pt x="900" y="726"/>
                  </a:cubicBezTo>
                  <a:lnTo>
                    <a:pt x="899" y="727"/>
                  </a:lnTo>
                  <a:cubicBezTo>
                    <a:pt x="897" y="736"/>
                    <a:pt x="896" y="745"/>
                    <a:pt x="896" y="755"/>
                  </a:cubicBezTo>
                  <a:cubicBezTo>
                    <a:pt x="896" y="764"/>
                    <a:pt x="897" y="774"/>
                    <a:pt x="899" y="783"/>
                  </a:cubicBezTo>
                  <a:cubicBezTo>
                    <a:pt x="902" y="801"/>
                    <a:pt x="908" y="819"/>
                    <a:pt x="916" y="835"/>
                  </a:cubicBezTo>
                  <a:cubicBezTo>
                    <a:pt x="910" y="841"/>
                    <a:pt x="904" y="847"/>
                    <a:pt x="898" y="853"/>
                  </a:cubicBezTo>
                  <a:lnTo>
                    <a:pt x="898" y="852"/>
                  </a:lnTo>
                  <a:cubicBezTo>
                    <a:pt x="895" y="848"/>
                    <a:pt x="893" y="843"/>
                    <a:pt x="892" y="838"/>
                  </a:cubicBezTo>
                  <a:cubicBezTo>
                    <a:pt x="882" y="805"/>
                    <a:pt x="872" y="772"/>
                    <a:pt x="864" y="738"/>
                  </a:cubicBezTo>
                  <a:cubicBezTo>
                    <a:pt x="851" y="671"/>
                    <a:pt x="857" y="605"/>
                    <a:pt x="843" y="538"/>
                  </a:cubicBezTo>
                  <a:cubicBezTo>
                    <a:pt x="831" y="477"/>
                    <a:pt x="818" y="417"/>
                    <a:pt x="804" y="356"/>
                  </a:cubicBezTo>
                  <a:cubicBezTo>
                    <a:pt x="795" y="302"/>
                    <a:pt x="790" y="248"/>
                    <a:pt x="790" y="193"/>
                  </a:cubicBezTo>
                  <a:cubicBezTo>
                    <a:pt x="790" y="192"/>
                    <a:pt x="790" y="191"/>
                    <a:pt x="790" y="190"/>
                  </a:cubicBezTo>
                  <a:cubicBezTo>
                    <a:pt x="793" y="193"/>
                    <a:pt x="796" y="196"/>
                    <a:pt x="799" y="200"/>
                  </a:cubicBezTo>
                  <a:cubicBezTo>
                    <a:pt x="831" y="231"/>
                    <a:pt x="852" y="262"/>
                    <a:pt x="892" y="286"/>
                  </a:cubicBezTo>
                  <a:cubicBezTo>
                    <a:pt x="896" y="288"/>
                    <a:pt x="901" y="284"/>
                    <a:pt x="898" y="280"/>
                  </a:cubicBezTo>
                  <a:cubicBezTo>
                    <a:pt x="889" y="265"/>
                    <a:pt x="877" y="251"/>
                    <a:pt x="864" y="239"/>
                  </a:cubicBezTo>
                  <a:cubicBezTo>
                    <a:pt x="843" y="220"/>
                    <a:pt x="827" y="196"/>
                    <a:pt x="806" y="175"/>
                  </a:cubicBezTo>
                  <a:cubicBezTo>
                    <a:pt x="799" y="168"/>
                    <a:pt x="792" y="159"/>
                    <a:pt x="786" y="150"/>
                  </a:cubicBezTo>
                  <a:cubicBezTo>
                    <a:pt x="783" y="145"/>
                    <a:pt x="779" y="140"/>
                    <a:pt x="775" y="134"/>
                  </a:cubicBezTo>
                  <a:cubicBezTo>
                    <a:pt x="804" y="152"/>
                    <a:pt x="832" y="172"/>
                    <a:pt x="859" y="193"/>
                  </a:cubicBezTo>
                  <a:cubicBezTo>
                    <a:pt x="862" y="196"/>
                    <a:pt x="867" y="192"/>
                    <a:pt x="865" y="188"/>
                  </a:cubicBezTo>
                  <a:cubicBezTo>
                    <a:pt x="851" y="158"/>
                    <a:pt x="804" y="138"/>
                    <a:pt x="778" y="119"/>
                  </a:cubicBezTo>
                  <a:cubicBezTo>
                    <a:pt x="770" y="113"/>
                    <a:pt x="762" y="106"/>
                    <a:pt x="753" y="99"/>
                  </a:cubicBezTo>
                  <a:lnTo>
                    <a:pt x="751" y="95"/>
                  </a:lnTo>
                  <a:cubicBezTo>
                    <a:pt x="748" y="91"/>
                    <a:pt x="745" y="88"/>
                    <a:pt x="740" y="85"/>
                  </a:cubicBezTo>
                  <a:cubicBezTo>
                    <a:pt x="738" y="84"/>
                    <a:pt x="736" y="83"/>
                    <a:pt x="734" y="83"/>
                  </a:cubicBezTo>
                  <a:cubicBezTo>
                    <a:pt x="725" y="74"/>
                    <a:pt x="717" y="66"/>
                    <a:pt x="709" y="57"/>
                  </a:cubicBezTo>
                  <a:cubicBezTo>
                    <a:pt x="694" y="39"/>
                    <a:pt x="670" y="24"/>
                    <a:pt x="663" y="2"/>
                  </a:cubicBezTo>
                  <a:lnTo>
                    <a:pt x="663" y="1"/>
                  </a:lnTo>
                  <a:cubicBezTo>
                    <a:pt x="662" y="1"/>
                    <a:pt x="662" y="0"/>
                    <a:pt x="661" y="0"/>
                  </a:cubicBezTo>
                  <a:lnTo>
                    <a:pt x="660" y="0"/>
                  </a:lnTo>
                  <a:cubicBezTo>
                    <a:pt x="659" y="0"/>
                    <a:pt x="659" y="0"/>
                    <a:pt x="658" y="0"/>
                  </a:cubicBezTo>
                  <a:lnTo>
                    <a:pt x="657" y="1"/>
                  </a:lnTo>
                  <a:cubicBezTo>
                    <a:pt x="657" y="2"/>
                    <a:pt x="656" y="2"/>
                    <a:pt x="656" y="3"/>
                  </a:cubicBezTo>
                  <a:lnTo>
                    <a:pt x="657" y="4"/>
                  </a:lnTo>
                  <a:cubicBezTo>
                    <a:pt x="664" y="41"/>
                    <a:pt x="707" y="84"/>
                    <a:pt x="735" y="106"/>
                  </a:cubicBezTo>
                  <a:cubicBezTo>
                    <a:pt x="747" y="124"/>
                    <a:pt x="757" y="148"/>
                    <a:pt x="767" y="163"/>
                  </a:cubicBezTo>
                  <a:cubicBezTo>
                    <a:pt x="770" y="166"/>
                    <a:pt x="772" y="169"/>
                    <a:pt x="775" y="172"/>
                  </a:cubicBezTo>
                  <a:cubicBezTo>
                    <a:pt x="767" y="299"/>
                    <a:pt x="804" y="417"/>
                    <a:pt x="824" y="541"/>
                  </a:cubicBezTo>
                  <a:cubicBezTo>
                    <a:pt x="835" y="609"/>
                    <a:pt x="834" y="677"/>
                    <a:pt x="844" y="744"/>
                  </a:cubicBezTo>
                  <a:cubicBezTo>
                    <a:pt x="848" y="774"/>
                    <a:pt x="855" y="803"/>
                    <a:pt x="865" y="832"/>
                  </a:cubicBezTo>
                  <a:cubicBezTo>
                    <a:pt x="870" y="845"/>
                    <a:pt x="874" y="858"/>
                    <a:pt x="879" y="871"/>
                  </a:cubicBezTo>
                  <a:cubicBezTo>
                    <a:pt x="879" y="872"/>
                    <a:pt x="879" y="872"/>
                    <a:pt x="880" y="873"/>
                  </a:cubicBezTo>
                  <a:cubicBezTo>
                    <a:pt x="882" y="875"/>
                    <a:pt x="883" y="878"/>
                    <a:pt x="886" y="879"/>
                  </a:cubicBezTo>
                  <a:cubicBezTo>
                    <a:pt x="885" y="881"/>
                    <a:pt x="885" y="883"/>
                    <a:pt x="885" y="884"/>
                  </a:cubicBezTo>
                  <a:cubicBezTo>
                    <a:pt x="885" y="889"/>
                    <a:pt x="886" y="894"/>
                    <a:pt x="889" y="898"/>
                  </a:cubicBezTo>
                  <a:cubicBezTo>
                    <a:pt x="891" y="902"/>
                    <a:pt x="894" y="905"/>
                    <a:pt x="898" y="908"/>
                  </a:cubicBezTo>
                  <a:lnTo>
                    <a:pt x="899" y="908"/>
                  </a:lnTo>
                  <a:cubicBezTo>
                    <a:pt x="902" y="910"/>
                    <a:pt x="905" y="911"/>
                    <a:pt x="909" y="911"/>
                  </a:cubicBezTo>
                  <a:cubicBezTo>
                    <a:pt x="912" y="911"/>
                    <a:pt x="916" y="910"/>
                    <a:pt x="919" y="908"/>
                  </a:cubicBezTo>
                  <a:lnTo>
                    <a:pt x="920" y="908"/>
                  </a:lnTo>
                  <a:lnTo>
                    <a:pt x="917" y="925"/>
                  </a:lnTo>
                  <a:lnTo>
                    <a:pt x="913" y="926"/>
                  </a:lnTo>
                  <a:cubicBezTo>
                    <a:pt x="912" y="926"/>
                    <a:pt x="911" y="926"/>
                    <a:pt x="910" y="927"/>
                  </a:cubicBezTo>
                  <a:cubicBezTo>
                    <a:pt x="909" y="927"/>
                    <a:pt x="908" y="928"/>
                    <a:pt x="907" y="930"/>
                  </a:cubicBezTo>
                  <a:cubicBezTo>
                    <a:pt x="906" y="931"/>
                    <a:pt x="905" y="933"/>
                    <a:pt x="905" y="935"/>
                  </a:cubicBezTo>
                  <a:cubicBezTo>
                    <a:pt x="905" y="936"/>
                    <a:pt x="906" y="938"/>
                    <a:pt x="907" y="940"/>
                  </a:cubicBezTo>
                  <a:cubicBezTo>
                    <a:pt x="908" y="941"/>
                    <a:pt x="909" y="942"/>
                    <a:pt x="910" y="943"/>
                  </a:cubicBezTo>
                  <a:cubicBezTo>
                    <a:pt x="911" y="943"/>
                    <a:pt x="912" y="944"/>
                    <a:pt x="913" y="944"/>
                  </a:cubicBezTo>
                  <a:lnTo>
                    <a:pt x="914" y="944"/>
                  </a:lnTo>
                  <a:cubicBezTo>
                    <a:pt x="910" y="962"/>
                    <a:pt x="906" y="978"/>
                    <a:pt x="900" y="978"/>
                  </a:cubicBezTo>
                  <a:cubicBezTo>
                    <a:pt x="878" y="981"/>
                    <a:pt x="862" y="1021"/>
                    <a:pt x="853" y="1037"/>
                  </a:cubicBezTo>
                  <a:cubicBezTo>
                    <a:pt x="847" y="1048"/>
                    <a:pt x="852" y="1077"/>
                    <a:pt x="845" y="1078"/>
                  </a:cubicBezTo>
                  <a:cubicBezTo>
                    <a:pt x="844" y="1079"/>
                    <a:pt x="843" y="1079"/>
                    <a:pt x="841" y="1080"/>
                  </a:cubicBezTo>
                  <a:cubicBezTo>
                    <a:pt x="823" y="1086"/>
                    <a:pt x="791" y="1111"/>
                    <a:pt x="793" y="1132"/>
                  </a:cubicBezTo>
                  <a:cubicBezTo>
                    <a:pt x="796" y="1157"/>
                    <a:pt x="791" y="1151"/>
                    <a:pt x="775" y="1160"/>
                  </a:cubicBezTo>
                  <a:cubicBezTo>
                    <a:pt x="765" y="1167"/>
                    <a:pt x="756" y="1175"/>
                    <a:pt x="749" y="1184"/>
                  </a:cubicBezTo>
                  <a:cubicBezTo>
                    <a:pt x="746" y="1187"/>
                    <a:pt x="743" y="1190"/>
                    <a:pt x="741" y="1194"/>
                  </a:cubicBezTo>
                  <a:cubicBezTo>
                    <a:pt x="739" y="1198"/>
                    <a:pt x="737" y="1203"/>
                    <a:pt x="736" y="1208"/>
                  </a:cubicBezTo>
                  <a:cubicBezTo>
                    <a:pt x="736" y="1208"/>
                    <a:pt x="736" y="1209"/>
                    <a:pt x="736" y="1210"/>
                  </a:cubicBezTo>
                  <a:cubicBezTo>
                    <a:pt x="736" y="1210"/>
                    <a:pt x="736" y="1211"/>
                    <a:pt x="736" y="1212"/>
                  </a:cubicBezTo>
                  <a:cubicBezTo>
                    <a:pt x="736" y="1214"/>
                    <a:pt x="736" y="1216"/>
                    <a:pt x="736" y="1218"/>
                  </a:cubicBezTo>
                  <a:cubicBezTo>
                    <a:pt x="735" y="1218"/>
                    <a:pt x="734" y="1218"/>
                    <a:pt x="734" y="1218"/>
                  </a:cubicBezTo>
                  <a:cubicBezTo>
                    <a:pt x="732" y="1218"/>
                    <a:pt x="730" y="1218"/>
                    <a:pt x="729" y="1219"/>
                  </a:cubicBezTo>
                  <a:cubicBezTo>
                    <a:pt x="727" y="1220"/>
                    <a:pt x="727" y="1221"/>
                    <a:pt x="726" y="1222"/>
                  </a:cubicBezTo>
                  <a:cubicBezTo>
                    <a:pt x="715" y="1244"/>
                    <a:pt x="681" y="1258"/>
                    <a:pt x="660" y="1271"/>
                  </a:cubicBezTo>
                  <a:cubicBezTo>
                    <a:pt x="634" y="1288"/>
                    <a:pt x="611" y="1307"/>
                    <a:pt x="586" y="1325"/>
                  </a:cubicBezTo>
                  <a:cubicBezTo>
                    <a:pt x="547" y="1353"/>
                    <a:pt x="502" y="1373"/>
                    <a:pt x="464" y="1402"/>
                  </a:cubicBezTo>
                  <a:cubicBezTo>
                    <a:pt x="387" y="1458"/>
                    <a:pt x="292" y="1495"/>
                    <a:pt x="218" y="1555"/>
                  </a:cubicBezTo>
                  <a:cubicBezTo>
                    <a:pt x="196" y="1519"/>
                    <a:pt x="125" y="1551"/>
                    <a:pt x="95" y="1562"/>
                  </a:cubicBezTo>
                  <a:cubicBezTo>
                    <a:pt x="89" y="1565"/>
                    <a:pt x="84" y="1567"/>
                    <a:pt x="78" y="1571"/>
                  </a:cubicBezTo>
                  <a:cubicBezTo>
                    <a:pt x="54" y="1584"/>
                    <a:pt x="34" y="1604"/>
                    <a:pt x="21" y="1628"/>
                  </a:cubicBezTo>
                  <a:cubicBezTo>
                    <a:pt x="7" y="1652"/>
                    <a:pt x="0" y="1679"/>
                    <a:pt x="0" y="1707"/>
                  </a:cubicBezTo>
                  <a:cubicBezTo>
                    <a:pt x="0" y="1722"/>
                    <a:pt x="2" y="1736"/>
                    <a:pt x="6" y="1751"/>
                  </a:cubicBezTo>
                  <a:cubicBezTo>
                    <a:pt x="6" y="1751"/>
                    <a:pt x="6" y="1752"/>
                    <a:pt x="6" y="1753"/>
                  </a:cubicBezTo>
                  <a:cubicBezTo>
                    <a:pt x="7" y="1754"/>
                    <a:pt x="8" y="1754"/>
                    <a:pt x="9" y="1755"/>
                  </a:cubicBezTo>
                  <a:cubicBezTo>
                    <a:pt x="10" y="1756"/>
                    <a:pt x="10" y="1756"/>
                    <a:pt x="12" y="1756"/>
                  </a:cubicBezTo>
                  <a:cubicBezTo>
                    <a:pt x="13" y="1756"/>
                    <a:pt x="15" y="1756"/>
                    <a:pt x="16" y="1755"/>
                  </a:cubicBezTo>
                  <a:cubicBezTo>
                    <a:pt x="17" y="1754"/>
                    <a:pt x="17" y="1754"/>
                    <a:pt x="18" y="1753"/>
                  </a:cubicBezTo>
                  <a:cubicBezTo>
                    <a:pt x="30" y="1736"/>
                    <a:pt x="43" y="1719"/>
                    <a:pt x="58" y="1704"/>
                  </a:cubicBezTo>
                  <a:cubicBezTo>
                    <a:pt x="59" y="1704"/>
                    <a:pt x="59" y="1704"/>
                    <a:pt x="59" y="1705"/>
                  </a:cubicBezTo>
                  <a:cubicBezTo>
                    <a:pt x="59" y="1705"/>
                    <a:pt x="60" y="1705"/>
                    <a:pt x="61" y="1705"/>
                  </a:cubicBezTo>
                  <a:lnTo>
                    <a:pt x="62" y="1705"/>
                  </a:lnTo>
                  <a:cubicBezTo>
                    <a:pt x="63" y="1704"/>
                    <a:pt x="63" y="1704"/>
                    <a:pt x="63" y="1703"/>
                  </a:cubicBezTo>
                  <a:lnTo>
                    <a:pt x="64" y="1703"/>
                  </a:lnTo>
                  <a:cubicBezTo>
                    <a:pt x="64" y="1702"/>
                    <a:pt x="64" y="1701"/>
                    <a:pt x="65" y="1700"/>
                  </a:cubicBezTo>
                  <a:cubicBezTo>
                    <a:pt x="66" y="1698"/>
                    <a:pt x="67" y="1697"/>
                    <a:pt x="69" y="1695"/>
                  </a:cubicBezTo>
                  <a:cubicBezTo>
                    <a:pt x="73" y="1692"/>
                    <a:pt x="78" y="1688"/>
                    <a:pt x="83" y="1685"/>
                  </a:cubicBezTo>
                  <a:cubicBezTo>
                    <a:pt x="84" y="1685"/>
                    <a:pt x="85" y="1684"/>
                    <a:pt x="86" y="1684"/>
                  </a:cubicBezTo>
                  <a:lnTo>
                    <a:pt x="86" y="1683"/>
                  </a:lnTo>
                  <a:lnTo>
                    <a:pt x="88" y="1682"/>
                  </a:lnTo>
                  <a:cubicBezTo>
                    <a:pt x="90" y="1680"/>
                    <a:pt x="92" y="1678"/>
                    <a:pt x="95" y="1677"/>
                  </a:cubicBezTo>
                  <a:cubicBezTo>
                    <a:pt x="102" y="1673"/>
                    <a:pt x="110" y="1670"/>
                    <a:pt x="118" y="1670"/>
                  </a:cubicBezTo>
                  <a:cubicBezTo>
                    <a:pt x="115" y="1682"/>
                    <a:pt x="114" y="1695"/>
                    <a:pt x="114" y="1707"/>
                  </a:cubicBezTo>
                  <a:cubicBezTo>
                    <a:pt x="114" y="1716"/>
                    <a:pt x="115" y="1724"/>
                    <a:pt x="116" y="1733"/>
                  </a:cubicBezTo>
                  <a:cubicBezTo>
                    <a:pt x="116" y="1733"/>
                    <a:pt x="116" y="1734"/>
                    <a:pt x="117" y="1735"/>
                  </a:cubicBezTo>
                  <a:cubicBezTo>
                    <a:pt x="117" y="1736"/>
                    <a:pt x="118" y="1737"/>
                    <a:pt x="120" y="1738"/>
                  </a:cubicBezTo>
                  <a:cubicBezTo>
                    <a:pt x="122" y="1739"/>
                    <a:pt x="122" y="1739"/>
                    <a:pt x="124" y="1739"/>
                  </a:cubicBezTo>
                  <a:cubicBezTo>
                    <a:pt x="125" y="1739"/>
                    <a:pt x="126" y="1739"/>
                    <a:pt x="127" y="1738"/>
                  </a:cubicBezTo>
                  <a:cubicBezTo>
                    <a:pt x="129" y="1738"/>
                    <a:pt x="131" y="1737"/>
                    <a:pt x="132" y="1736"/>
                  </a:cubicBezTo>
                  <a:cubicBezTo>
                    <a:pt x="134" y="1735"/>
                    <a:pt x="136" y="1734"/>
                    <a:pt x="137" y="1732"/>
                  </a:cubicBezTo>
                  <a:cubicBezTo>
                    <a:pt x="151" y="1711"/>
                    <a:pt x="168" y="1693"/>
                    <a:pt x="188" y="1678"/>
                  </a:cubicBezTo>
                  <a:cubicBezTo>
                    <a:pt x="217" y="1656"/>
                    <a:pt x="258" y="1674"/>
                    <a:pt x="289" y="1663"/>
                  </a:cubicBezTo>
                  <a:cubicBezTo>
                    <a:pt x="289" y="1662"/>
                    <a:pt x="290" y="1662"/>
                    <a:pt x="290" y="1662"/>
                  </a:cubicBezTo>
                  <a:cubicBezTo>
                    <a:pt x="293" y="1660"/>
                    <a:pt x="296" y="1657"/>
                    <a:pt x="298" y="1654"/>
                  </a:cubicBezTo>
                  <a:cubicBezTo>
                    <a:pt x="300" y="1651"/>
                    <a:pt x="301" y="1648"/>
                    <a:pt x="301" y="1644"/>
                  </a:cubicBezTo>
                  <a:cubicBezTo>
                    <a:pt x="305" y="1644"/>
                    <a:pt x="308" y="1644"/>
                    <a:pt x="314" y="1640"/>
                  </a:cubicBezTo>
                  <a:cubicBezTo>
                    <a:pt x="337" y="1630"/>
                    <a:pt x="361" y="1621"/>
                    <a:pt x="386" y="1613"/>
                  </a:cubicBezTo>
                  <a:cubicBezTo>
                    <a:pt x="405" y="1603"/>
                    <a:pt x="424" y="1594"/>
                    <a:pt x="445" y="1587"/>
                  </a:cubicBezTo>
                  <a:cubicBezTo>
                    <a:pt x="454" y="1584"/>
                    <a:pt x="463" y="1580"/>
                    <a:pt x="472" y="1575"/>
                  </a:cubicBezTo>
                  <a:cubicBezTo>
                    <a:pt x="472" y="1575"/>
                    <a:pt x="473" y="1574"/>
                    <a:pt x="474" y="1574"/>
                  </a:cubicBezTo>
                  <a:cubicBezTo>
                    <a:pt x="459" y="1584"/>
                    <a:pt x="447" y="1597"/>
                    <a:pt x="438" y="1612"/>
                  </a:cubicBezTo>
                  <a:cubicBezTo>
                    <a:pt x="435" y="1617"/>
                    <a:pt x="433" y="1623"/>
                    <a:pt x="431" y="1628"/>
                  </a:cubicBezTo>
                  <a:cubicBezTo>
                    <a:pt x="427" y="1638"/>
                    <a:pt x="425" y="1649"/>
                    <a:pt x="425" y="1661"/>
                  </a:cubicBezTo>
                  <a:cubicBezTo>
                    <a:pt x="425" y="1676"/>
                    <a:pt x="429" y="1692"/>
                    <a:pt x="436" y="1705"/>
                  </a:cubicBezTo>
                  <a:cubicBezTo>
                    <a:pt x="443" y="1717"/>
                    <a:pt x="452" y="1727"/>
                    <a:pt x="463" y="1734"/>
                  </a:cubicBezTo>
                  <a:lnTo>
                    <a:pt x="465" y="1736"/>
                  </a:lnTo>
                  <a:cubicBezTo>
                    <a:pt x="467" y="1737"/>
                    <a:pt x="469" y="1738"/>
                    <a:pt x="471" y="1739"/>
                  </a:cubicBezTo>
                  <a:cubicBezTo>
                    <a:pt x="472" y="1740"/>
                    <a:pt x="474" y="1741"/>
                    <a:pt x="476" y="1741"/>
                  </a:cubicBezTo>
                  <a:cubicBezTo>
                    <a:pt x="478" y="1741"/>
                    <a:pt x="479" y="1740"/>
                    <a:pt x="481" y="1739"/>
                  </a:cubicBezTo>
                  <a:cubicBezTo>
                    <a:pt x="482" y="1738"/>
                    <a:pt x="484" y="1737"/>
                    <a:pt x="485" y="1735"/>
                  </a:cubicBezTo>
                  <a:cubicBezTo>
                    <a:pt x="486" y="1734"/>
                    <a:pt x="487" y="1732"/>
                    <a:pt x="487" y="1730"/>
                  </a:cubicBezTo>
                  <a:cubicBezTo>
                    <a:pt x="488" y="1725"/>
                    <a:pt x="489" y="1720"/>
                    <a:pt x="491" y="1715"/>
                  </a:cubicBezTo>
                  <a:cubicBezTo>
                    <a:pt x="491" y="1716"/>
                    <a:pt x="492" y="1716"/>
                    <a:pt x="492" y="1716"/>
                  </a:cubicBezTo>
                  <a:cubicBezTo>
                    <a:pt x="495" y="1716"/>
                    <a:pt x="497" y="1715"/>
                    <a:pt x="499" y="1714"/>
                  </a:cubicBezTo>
                  <a:cubicBezTo>
                    <a:pt x="501" y="1712"/>
                    <a:pt x="503" y="1711"/>
                    <a:pt x="504" y="1709"/>
                  </a:cubicBezTo>
                  <a:cubicBezTo>
                    <a:pt x="505" y="1708"/>
                    <a:pt x="505" y="1707"/>
                    <a:pt x="506" y="1705"/>
                  </a:cubicBezTo>
                  <a:cubicBezTo>
                    <a:pt x="506" y="1704"/>
                    <a:pt x="529" y="1691"/>
                    <a:pt x="529" y="1691"/>
                  </a:cubicBezTo>
                  <a:cubicBezTo>
                    <a:pt x="536" y="1684"/>
                    <a:pt x="542" y="1676"/>
                    <a:pt x="548" y="1668"/>
                  </a:cubicBezTo>
                  <a:lnTo>
                    <a:pt x="573" y="1657"/>
                  </a:lnTo>
                  <a:lnTo>
                    <a:pt x="574" y="1657"/>
                  </a:lnTo>
                  <a:cubicBezTo>
                    <a:pt x="576" y="1656"/>
                    <a:pt x="578" y="1654"/>
                    <a:pt x="579" y="1652"/>
                  </a:cubicBezTo>
                  <a:cubicBezTo>
                    <a:pt x="581" y="1650"/>
                    <a:pt x="582" y="1649"/>
                    <a:pt x="583" y="1647"/>
                  </a:cubicBezTo>
                  <a:cubicBezTo>
                    <a:pt x="585" y="1643"/>
                    <a:pt x="586" y="1639"/>
                    <a:pt x="586" y="1635"/>
                  </a:cubicBezTo>
                  <a:cubicBezTo>
                    <a:pt x="586" y="1634"/>
                    <a:pt x="586" y="1632"/>
                    <a:pt x="586" y="1630"/>
                  </a:cubicBezTo>
                  <a:cubicBezTo>
                    <a:pt x="609" y="1628"/>
                    <a:pt x="633" y="1624"/>
                    <a:pt x="641" y="1597"/>
                  </a:cubicBezTo>
                  <a:cubicBezTo>
                    <a:pt x="643" y="1589"/>
                    <a:pt x="636" y="1580"/>
                    <a:pt x="644" y="1581"/>
                  </a:cubicBezTo>
                  <a:cubicBezTo>
                    <a:pt x="646" y="1581"/>
                    <a:pt x="648" y="1581"/>
                    <a:pt x="649" y="1581"/>
                  </a:cubicBezTo>
                  <a:cubicBezTo>
                    <a:pt x="657" y="1581"/>
                    <a:pt x="664" y="1578"/>
                    <a:pt x="670" y="1575"/>
                  </a:cubicBezTo>
                  <a:cubicBezTo>
                    <a:pt x="673" y="1573"/>
                    <a:pt x="675" y="1572"/>
                    <a:pt x="677" y="1571"/>
                  </a:cubicBezTo>
                  <a:cubicBezTo>
                    <a:pt x="679" y="1568"/>
                    <a:pt x="681" y="1566"/>
                    <a:pt x="683" y="1563"/>
                  </a:cubicBezTo>
                  <a:cubicBezTo>
                    <a:pt x="685" y="1559"/>
                    <a:pt x="686" y="1555"/>
                    <a:pt x="687" y="1551"/>
                  </a:cubicBezTo>
                  <a:cubicBezTo>
                    <a:pt x="687" y="1548"/>
                    <a:pt x="688" y="1546"/>
                    <a:pt x="689" y="1543"/>
                  </a:cubicBezTo>
                  <a:lnTo>
                    <a:pt x="692" y="1541"/>
                  </a:lnTo>
                  <a:cubicBezTo>
                    <a:pt x="697" y="1541"/>
                    <a:pt x="702" y="1540"/>
                    <a:pt x="706" y="1538"/>
                  </a:cubicBezTo>
                  <a:cubicBezTo>
                    <a:pt x="709" y="1537"/>
                    <a:pt x="712" y="1536"/>
                    <a:pt x="714" y="1535"/>
                  </a:cubicBezTo>
                  <a:cubicBezTo>
                    <a:pt x="723" y="1529"/>
                    <a:pt x="731" y="1522"/>
                    <a:pt x="736" y="1512"/>
                  </a:cubicBezTo>
                  <a:cubicBezTo>
                    <a:pt x="737" y="1511"/>
                    <a:pt x="738" y="1509"/>
                    <a:pt x="739" y="1507"/>
                  </a:cubicBezTo>
                  <a:cubicBezTo>
                    <a:pt x="766" y="1492"/>
                    <a:pt x="803" y="1481"/>
                    <a:pt x="822" y="1459"/>
                  </a:cubicBezTo>
                  <a:cubicBezTo>
                    <a:pt x="823" y="1458"/>
                    <a:pt x="824" y="1456"/>
                    <a:pt x="825" y="1454"/>
                  </a:cubicBezTo>
                  <a:cubicBezTo>
                    <a:pt x="831" y="1444"/>
                    <a:pt x="835" y="1433"/>
                    <a:pt x="837" y="1421"/>
                  </a:cubicBezTo>
                  <a:cubicBezTo>
                    <a:pt x="839" y="1420"/>
                    <a:pt x="841" y="1418"/>
                    <a:pt x="842" y="1416"/>
                  </a:cubicBezTo>
                  <a:cubicBezTo>
                    <a:pt x="843" y="1415"/>
                    <a:pt x="843" y="1415"/>
                    <a:pt x="843" y="1415"/>
                  </a:cubicBezTo>
                  <a:cubicBezTo>
                    <a:pt x="843" y="1414"/>
                    <a:pt x="844" y="1414"/>
                    <a:pt x="844" y="1413"/>
                  </a:cubicBezTo>
                  <a:lnTo>
                    <a:pt x="847" y="1416"/>
                  </a:lnTo>
                  <a:cubicBezTo>
                    <a:pt x="847" y="1417"/>
                    <a:pt x="847" y="1418"/>
                    <a:pt x="847" y="1420"/>
                  </a:cubicBezTo>
                  <a:cubicBezTo>
                    <a:pt x="847" y="1421"/>
                    <a:pt x="847" y="1423"/>
                    <a:pt x="847" y="1424"/>
                  </a:cubicBezTo>
                  <a:cubicBezTo>
                    <a:pt x="845" y="1425"/>
                    <a:pt x="842" y="1426"/>
                    <a:pt x="839" y="1427"/>
                  </a:cubicBezTo>
                  <a:cubicBezTo>
                    <a:pt x="838" y="1428"/>
                    <a:pt x="837" y="1428"/>
                    <a:pt x="837" y="1429"/>
                  </a:cubicBezTo>
                  <a:cubicBezTo>
                    <a:pt x="836" y="1430"/>
                    <a:pt x="837" y="1431"/>
                    <a:pt x="837" y="1431"/>
                  </a:cubicBezTo>
                  <a:cubicBezTo>
                    <a:pt x="837" y="1432"/>
                    <a:pt x="837" y="1432"/>
                    <a:pt x="837" y="1433"/>
                  </a:cubicBezTo>
                  <a:lnTo>
                    <a:pt x="837" y="1436"/>
                  </a:lnTo>
                  <a:lnTo>
                    <a:pt x="837" y="1437"/>
                  </a:lnTo>
                  <a:cubicBezTo>
                    <a:pt x="838" y="1437"/>
                    <a:pt x="838" y="1438"/>
                    <a:pt x="838" y="1438"/>
                  </a:cubicBezTo>
                  <a:cubicBezTo>
                    <a:pt x="839" y="1438"/>
                    <a:pt x="839" y="1438"/>
                    <a:pt x="840" y="1438"/>
                  </a:cubicBezTo>
                  <a:lnTo>
                    <a:pt x="841" y="1438"/>
                  </a:lnTo>
                  <a:cubicBezTo>
                    <a:pt x="842" y="1438"/>
                    <a:pt x="842" y="1437"/>
                    <a:pt x="842" y="1437"/>
                  </a:cubicBezTo>
                  <a:cubicBezTo>
                    <a:pt x="849" y="1428"/>
                    <a:pt x="914" y="1473"/>
                    <a:pt x="929" y="1480"/>
                  </a:cubicBezTo>
                  <a:cubicBezTo>
                    <a:pt x="957" y="1493"/>
                    <a:pt x="987" y="1500"/>
                    <a:pt x="1018" y="1500"/>
                  </a:cubicBezTo>
                  <a:cubicBezTo>
                    <a:pt x="1020" y="1500"/>
                    <a:pt x="1022" y="1500"/>
                    <a:pt x="1024" y="1500"/>
                  </a:cubicBezTo>
                  <a:cubicBezTo>
                    <a:pt x="1079" y="1500"/>
                    <a:pt x="1133" y="1497"/>
                    <a:pt x="1175" y="1460"/>
                  </a:cubicBezTo>
                  <a:cubicBezTo>
                    <a:pt x="1192" y="1464"/>
                    <a:pt x="1185" y="1460"/>
                    <a:pt x="1208" y="1459"/>
                  </a:cubicBezTo>
                  <a:cubicBezTo>
                    <a:pt x="1236" y="1460"/>
                    <a:pt x="1263" y="1464"/>
                    <a:pt x="1290" y="1471"/>
                  </a:cubicBezTo>
                  <a:cubicBezTo>
                    <a:pt x="1306" y="1475"/>
                    <a:pt x="1322" y="1477"/>
                    <a:pt x="1339" y="1477"/>
                  </a:cubicBezTo>
                  <a:cubicBezTo>
                    <a:pt x="1350" y="1477"/>
                    <a:pt x="1361" y="1476"/>
                    <a:pt x="1373" y="1474"/>
                  </a:cubicBezTo>
                  <a:cubicBezTo>
                    <a:pt x="1375" y="1473"/>
                    <a:pt x="1376" y="1471"/>
                    <a:pt x="1377" y="1470"/>
                  </a:cubicBezTo>
                  <a:cubicBezTo>
                    <a:pt x="1378" y="1468"/>
                    <a:pt x="1378" y="1467"/>
                    <a:pt x="1378" y="1466"/>
                  </a:cubicBezTo>
                  <a:cubicBezTo>
                    <a:pt x="1378" y="1464"/>
                    <a:pt x="1378" y="1463"/>
                    <a:pt x="1377" y="1462"/>
                  </a:cubicBezTo>
                  <a:cubicBezTo>
                    <a:pt x="1358" y="1405"/>
                    <a:pt x="1329" y="1357"/>
                    <a:pt x="1262" y="1352"/>
                  </a:cubicBezTo>
                  <a:cubicBezTo>
                    <a:pt x="1227" y="1350"/>
                    <a:pt x="1138" y="1375"/>
                    <a:pt x="1132" y="1418"/>
                  </a:cubicBezTo>
                  <a:cubicBezTo>
                    <a:pt x="1099" y="1406"/>
                    <a:pt x="1059" y="1406"/>
                    <a:pt x="1025" y="1393"/>
                  </a:cubicBezTo>
                  <a:cubicBezTo>
                    <a:pt x="949" y="1365"/>
                    <a:pt x="1035" y="1243"/>
                    <a:pt x="1056" y="1201"/>
                  </a:cubicBezTo>
                  <a:cubicBezTo>
                    <a:pt x="1068" y="1176"/>
                    <a:pt x="1081" y="1150"/>
                    <a:pt x="1093" y="1124"/>
                  </a:cubicBezTo>
                  <a:lnTo>
                    <a:pt x="1096" y="1124"/>
                  </a:lnTo>
                  <a:cubicBezTo>
                    <a:pt x="1099" y="1124"/>
                    <a:pt x="1101" y="1123"/>
                    <a:pt x="1104" y="1122"/>
                  </a:cubicBezTo>
                  <a:cubicBezTo>
                    <a:pt x="1107" y="1120"/>
                    <a:pt x="1109" y="1118"/>
                    <a:pt x="1111" y="1115"/>
                  </a:cubicBezTo>
                  <a:cubicBezTo>
                    <a:pt x="1112" y="1113"/>
                    <a:pt x="1113" y="1110"/>
                    <a:pt x="1113" y="1108"/>
                  </a:cubicBezTo>
                  <a:cubicBezTo>
                    <a:pt x="1122" y="1083"/>
                    <a:pt x="1133" y="1058"/>
                    <a:pt x="1146" y="1036"/>
                  </a:cubicBezTo>
                  <a:cubicBezTo>
                    <a:pt x="1154" y="1022"/>
                    <a:pt x="1162" y="1009"/>
                    <a:pt x="1171" y="997"/>
                  </a:cubicBezTo>
                  <a:cubicBezTo>
                    <a:pt x="1172" y="996"/>
                    <a:pt x="1173" y="994"/>
                    <a:pt x="1174" y="993"/>
                  </a:cubicBezTo>
                  <a:cubicBezTo>
                    <a:pt x="1180" y="981"/>
                    <a:pt x="1186" y="969"/>
                    <a:pt x="1190" y="956"/>
                  </a:cubicBezTo>
                  <a:cubicBezTo>
                    <a:pt x="1208" y="944"/>
                    <a:pt x="1229" y="935"/>
                    <a:pt x="1247" y="923"/>
                  </a:cubicBezTo>
                  <a:lnTo>
                    <a:pt x="1248" y="923"/>
                  </a:lnTo>
                  <a:lnTo>
                    <a:pt x="1249" y="923"/>
                  </a:lnTo>
                  <a:lnTo>
                    <a:pt x="1250" y="922"/>
                  </a:lnTo>
                  <a:cubicBezTo>
                    <a:pt x="1253" y="921"/>
                    <a:pt x="1256" y="918"/>
                    <a:pt x="1258" y="915"/>
                  </a:cubicBezTo>
                  <a:cubicBezTo>
                    <a:pt x="1287" y="896"/>
                    <a:pt x="1314" y="872"/>
                    <a:pt x="1336" y="845"/>
                  </a:cubicBezTo>
                  <a:cubicBezTo>
                    <a:pt x="1383" y="786"/>
                    <a:pt x="1408" y="700"/>
                    <a:pt x="1424" y="626"/>
                  </a:cubicBezTo>
                  <a:cubicBezTo>
                    <a:pt x="1442" y="651"/>
                    <a:pt x="1463" y="674"/>
                    <a:pt x="1486" y="695"/>
                  </a:cubicBezTo>
                  <a:cubicBezTo>
                    <a:pt x="1533" y="736"/>
                    <a:pt x="1586" y="769"/>
                    <a:pt x="1632" y="814"/>
                  </a:cubicBezTo>
                  <a:cubicBezTo>
                    <a:pt x="1689" y="871"/>
                    <a:pt x="1734" y="939"/>
                    <a:pt x="1787" y="1001"/>
                  </a:cubicBezTo>
                  <a:cubicBezTo>
                    <a:pt x="1874" y="1102"/>
                    <a:pt x="1964" y="1189"/>
                    <a:pt x="2105" y="1185"/>
                  </a:cubicBezTo>
                  <a:cubicBezTo>
                    <a:pt x="2107" y="1210"/>
                    <a:pt x="2112" y="1234"/>
                    <a:pt x="2121" y="1257"/>
                  </a:cubicBezTo>
                  <a:cubicBezTo>
                    <a:pt x="2123" y="1266"/>
                    <a:pt x="2127" y="1275"/>
                    <a:pt x="2132" y="1283"/>
                  </a:cubicBezTo>
                  <a:cubicBezTo>
                    <a:pt x="2133" y="1284"/>
                    <a:pt x="2133" y="1285"/>
                    <a:pt x="2134" y="1286"/>
                  </a:cubicBezTo>
                  <a:cubicBezTo>
                    <a:pt x="2133" y="1286"/>
                    <a:pt x="2133" y="1286"/>
                    <a:pt x="2133" y="1286"/>
                  </a:cubicBezTo>
                  <a:cubicBezTo>
                    <a:pt x="2132" y="1287"/>
                    <a:pt x="2132" y="1288"/>
                    <a:pt x="2132" y="1289"/>
                  </a:cubicBezTo>
                  <a:cubicBezTo>
                    <a:pt x="2132" y="1290"/>
                    <a:pt x="2132" y="1290"/>
                    <a:pt x="2133" y="1291"/>
                  </a:cubicBezTo>
                  <a:cubicBezTo>
                    <a:pt x="2133" y="1292"/>
                    <a:pt x="2134" y="1292"/>
                    <a:pt x="2135" y="1293"/>
                  </a:cubicBezTo>
                  <a:lnTo>
                    <a:pt x="2137" y="1293"/>
                  </a:lnTo>
                  <a:cubicBezTo>
                    <a:pt x="2138" y="1296"/>
                    <a:pt x="2139" y="1300"/>
                    <a:pt x="2139" y="1304"/>
                  </a:cubicBezTo>
                  <a:cubicBezTo>
                    <a:pt x="2140" y="1320"/>
                    <a:pt x="2144" y="1337"/>
                    <a:pt x="2145" y="1353"/>
                  </a:cubicBezTo>
                  <a:cubicBezTo>
                    <a:pt x="2152" y="1411"/>
                    <a:pt x="2147" y="1477"/>
                    <a:pt x="2167" y="1533"/>
                  </a:cubicBezTo>
                  <a:cubicBezTo>
                    <a:pt x="2175" y="1562"/>
                    <a:pt x="2180" y="1591"/>
                    <a:pt x="2184" y="1621"/>
                  </a:cubicBezTo>
                  <a:cubicBezTo>
                    <a:pt x="2187" y="1637"/>
                    <a:pt x="2191" y="1653"/>
                    <a:pt x="2194" y="1669"/>
                  </a:cubicBezTo>
                  <a:cubicBezTo>
                    <a:pt x="2193" y="1672"/>
                    <a:pt x="2191" y="1673"/>
                    <a:pt x="2190" y="1676"/>
                  </a:cubicBezTo>
                  <a:cubicBezTo>
                    <a:pt x="2177" y="1697"/>
                    <a:pt x="2161" y="1714"/>
                    <a:pt x="2141" y="1726"/>
                  </a:cubicBezTo>
                  <a:cubicBezTo>
                    <a:pt x="2134" y="1730"/>
                    <a:pt x="2128" y="1733"/>
                    <a:pt x="2121" y="1736"/>
                  </a:cubicBezTo>
                  <a:cubicBezTo>
                    <a:pt x="2096" y="1743"/>
                    <a:pt x="2070" y="1749"/>
                    <a:pt x="2044" y="1753"/>
                  </a:cubicBezTo>
                  <a:cubicBezTo>
                    <a:pt x="2015" y="1760"/>
                    <a:pt x="1986" y="1770"/>
                    <a:pt x="1958" y="1778"/>
                  </a:cubicBezTo>
                  <a:cubicBezTo>
                    <a:pt x="1922" y="1788"/>
                    <a:pt x="1891" y="1811"/>
                    <a:pt x="1856" y="1823"/>
                  </a:cubicBezTo>
                  <a:cubicBezTo>
                    <a:pt x="1819" y="1837"/>
                    <a:pt x="1781" y="1848"/>
                    <a:pt x="1742" y="1858"/>
                  </a:cubicBezTo>
                  <a:cubicBezTo>
                    <a:pt x="1725" y="1861"/>
                    <a:pt x="1700" y="1864"/>
                    <a:pt x="1691" y="1881"/>
                  </a:cubicBezTo>
                  <a:cubicBezTo>
                    <a:pt x="1660" y="1879"/>
                    <a:pt x="1626" y="1878"/>
                    <a:pt x="1601" y="1899"/>
                  </a:cubicBezTo>
                  <a:cubicBezTo>
                    <a:pt x="1561" y="1931"/>
                    <a:pt x="1491" y="1947"/>
                    <a:pt x="1486" y="2008"/>
                  </a:cubicBezTo>
                  <a:cubicBezTo>
                    <a:pt x="1484" y="2011"/>
                    <a:pt x="1483" y="2015"/>
                    <a:pt x="1482" y="2018"/>
                  </a:cubicBezTo>
                  <a:cubicBezTo>
                    <a:pt x="1482" y="2019"/>
                    <a:pt x="1482" y="2019"/>
                    <a:pt x="1482" y="2019"/>
                  </a:cubicBezTo>
                  <a:cubicBezTo>
                    <a:pt x="1482" y="2021"/>
                    <a:pt x="1483" y="2022"/>
                    <a:pt x="1484" y="2024"/>
                  </a:cubicBezTo>
                  <a:cubicBezTo>
                    <a:pt x="1485" y="2025"/>
                    <a:pt x="1486" y="2027"/>
                    <a:pt x="1487" y="2028"/>
                  </a:cubicBezTo>
                  <a:cubicBezTo>
                    <a:pt x="1489" y="2029"/>
                    <a:pt x="1490" y="2029"/>
                    <a:pt x="1492" y="2029"/>
                  </a:cubicBezTo>
                  <a:lnTo>
                    <a:pt x="1496" y="2029"/>
                  </a:lnTo>
                  <a:cubicBezTo>
                    <a:pt x="1496" y="2030"/>
                    <a:pt x="1497" y="2030"/>
                    <a:pt x="1497" y="2030"/>
                  </a:cubicBezTo>
                  <a:cubicBezTo>
                    <a:pt x="1499" y="2030"/>
                    <a:pt x="1500" y="2029"/>
                    <a:pt x="1502" y="2028"/>
                  </a:cubicBezTo>
                  <a:cubicBezTo>
                    <a:pt x="1503" y="2027"/>
                    <a:pt x="1504" y="2026"/>
                    <a:pt x="1505" y="2025"/>
                  </a:cubicBezTo>
                  <a:cubicBezTo>
                    <a:pt x="1505" y="2023"/>
                    <a:pt x="1507" y="2022"/>
                    <a:pt x="1507" y="2020"/>
                  </a:cubicBezTo>
                  <a:cubicBezTo>
                    <a:pt x="1507" y="2019"/>
                    <a:pt x="1506" y="2017"/>
                    <a:pt x="1506" y="2016"/>
                  </a:cubicBezTo>
                  <a:cubicBezTo>
                    <a:pt x="1507" y="2015"/>
                    <a:pt x="1509" y="2013"/>
                    <a:pt x="1510" y="2012"/>
                  </a:cubicBezTo>
                  <a:cubicBezTo>
                    <a:pt x="1532" y="2003"/>
                    <a:pt x="1555" y="1998"/>
                    <a:pt x="1578" y="1996"/>
                  </a:cubicBezTo>
                  <a:lnTo>
                    <a:pt x="1599" y="1996"/>
                  </a:lnTo>
                  <a:lnTo>
                    <a:pt x="1611" y="1996"/>
                  </a:lnTo>
                  <a:cubicBezTo>
                    <a:pt x="1638" y="1996"/>
                    <a:pt x="1680" y="2020"/>
                    <a:pt x="1703" y="1993"/>
                  </a:cubicBezTo>
                  <a:cubicBezTo>
                    <a:pt x="1706" y="1989"/>
                    <a:pt x="1710" y="1984"/>
                    <a:pt x="1713" y="1979"/>
                  </a:cubicBezTo>
                  <a:cubicBezTo>
                    <a:pt x="1714" y="1977"/>
                    <a:pt x="1715" y="1975"/>
                    <a:pt x="1715" y="1973"/>
                  </a:cubicBezTo>
                  <a:cubicBezTo>
                    <a:pt x="1720" y="1970"/>
                    <a:pt x="1724" y="1965"/>
                    <a:pt x="1727" y="1960"/>
                  </a:cubicBezTo>
                  <a:cubicBezTo>
                    <a:pt x="1727" y="1960"/>
                    <a:pt x="1727" y="1959"/>
                    <a:pt x="1728" y="1959"/>
                  </a:cubicBezTo>
                  <a:lnTo>
                    <a:pt x="1747" y="1952"/>
                  </a:lnTo>
                  <a:cubicBezTo>
                    <a:pt x="1753" y="1954"/>
                    <a:pt x="1760" y="1955"/>
                    <a:pt x="1766" y="1956"/>
                  </a:cubicBezTo>
                  <a:cubicBezTo>
                    <a:pt x="1769" y="1957"/>
                    <a:pt x="1772" y="1957"/>
                    <a:pt x="1774" y="1957"/>
                  </a:cubicBezTo>
                  <a:cubicBezTo>
                    <a:pt x="1782" y="1957"/>
                    <a:pt x="1790" y="1955"/>
                    <a:pt x="1797" y="1951"/>
                  </a:cubicBezTo>
                  <a:cubicBezTo>
                    <a:pt x="1804" y="1947"/>
                    <a:pt x="1810" y="1941"/>
                    <a:pt x="1814" y="1934"/>
                  </a:cubicBezTo>
                  <a:lnTo>
                    <a:pt x="1823" y="1932"/>
                  </a:lnTo>
                  <a:cubicBezTo>
                    <a:pt x="1829" y="1934"/>
                    <a:pt x="1836" y="1935"/>
                    <a:pt x="1842" y="1935"/>
                  </a:cubicBezTo>
                  <a:cubicBezTo>
                    <a:pt x="1853" y="1935"/>
                    <a:pt x="1863" y="1931"/>
                    <a:pt x="1872" y="1927"/>
                  </a:cubicBezTo>
                  <a:cubicBezTo>
                    <a:pt x="1875" y="1925"/>
                    <a:pt x="1877" y="1924"/>
                    <a:pt x="1880" y="1922"/>
                  </a:cubicBezTo>
                  <a:cubicBezTo>
                    <a:pt x="1887" y="1922"/>
                    <a:pt x="1893" y="1920"/>
                    <a:pt x="1901" y="1919"/>
                  </a:cubicBezTo>
                  <a:cubicBezTo>
                    <a:pt x="1909" y="1923"/>
                    <a:pt x="1919" y="1925"/>
                    <a:pt x="1929" y="1925"/>
                  </a:cubicBezTo>
                  <a:lnTo>
                    <a:pt x="1930" y="1925"/>
                  </a:lnTo>
                  <a:cubicBezTo>
                    <a:pt x="1938" y="1925"/>
                    <a:pt x="1945" y="1923"/>
                    <a:pt x="1952" y="1920"/>
                  </a:cubicBezTo>
                  <a:cubicBezTo>
                    <a:pt x="1959" y="1916"/>
                    <a:pt x="1964" y="1910"/>
                    <a:pt x="1968" y="1904"/>
                  </a:cubicBezTo>
                  <a:cubicBezTo>
                    <a:pt x="1968" y="1903"/>
                    <a:pt x="1969" y="1902"/>
                    <a:pt x="1969" y="1901"/>
                  </a:cubicBezTo>
                  <a:lnTo>
                    <a:pt x="1992" y="1893"/>
                  </a:lnTo>
                  <a:cubicBezTo>
                    <a:pt x="2009" y="1888"/>
                    <a:pt x="2020" y="1892"/>
                    <a:pt x="2036" y="1889"/>
                  </a:cubicBezTo>
                  <a:cubicBezTo>
                    <a:pt x="2052" y="1885"/>
                    <a:pt x="2069" y="1882"/>
                    <a:pt x="2085" y="1877"/>
                  </a:cubicBezTo>
                  <a:cubicBezTo>
                    <a:pt x="2083" y="1879"/>
                    <a:pt x="2081" y="1882"/>
                    <a:pt x="2079" y="1884"/>
                  </a:cubicBezTo>
                  <a:cubicBezTo>
                    <a:pt x="2070" y="1892"/>
                    <a:pt x="2061" y="1901"/>
                    <a:pt x="2051" y="1908"/>
                  </a:cubicBezTo>
                  <a:lnTo>
                    <a:pt x="2045" y="1903"/>
                  </a:lnTo>
                  <a:cubicBezTo>
                    <a:pt x="2034" y="1898"/>
                    <a:pt x="2021" y="1896"/>
                    <a:pt x="2008" y="1896"/>
                  </a:cubicBezTo>
                  <a:cubicBezTo>
                    <a:pt x="2003" y="1896"/>
                    <a:pt x="1998" y="1896"/>
                    <a:pt x="1993" y="1897"/>
                  </a:cubicBezTo>
                  <a:cubicBezTo>
                    <a:pt x="1959" y="1901"/>
                    <a:pt x="1940" y="1945"/>
                    <a:pt x="1934" y="1983"/>
                  </a:cubicBezTo>
                  <a:cubicBezTo>
                    <a:pt x="1933" y="1985"/>
                    <a:pt x="1931" y="1987"/>
                    <a:pt x="1930" y="1989"/>
                  </a:cubicBezTo>
                  <a:cubicBezTo>
                    <a:pt x="1925" y="1997"/>
                    <a:pt x="1923" y="2007"/>
                    <a:pt x="1923" y="2017"/>
                  </a:cubicBezTo>
                  <a:cubicBezTo>
                    <a:pt x="1923" y="2027"/>
                    <a:pt x="1925" y="2037"/>
                    <a:pt x="1930" y="2045"/>
                  </a:cubicBezTo>
                  <a:cubicBezTo>
                    <a:pt x="1931" y="2046"/>
                    <a:pt x="1931" y="2046"/>
                    <a:pt x="1931" y="2047"/>
                  </a:cubicBezTo>
                  <a:cubicBezTo>
                    <a:pt x="1933" y="2050"/>
                    <a:pt x="1934" y="2051"/>
                    <a:pt x="1937" y="2053"/>
                  </a:cubicBezTo>
                  <a:cubicBezTo>
                    <a:pt x="1939" y="2054"/>
                    <a:pt x="1941" y="2055"/>
                    <a:pt x="1944" y="2055"/>
                  </a:cubicBezTo>
                  <a:cubicBezTo>
                    <a:pt x="1946" y="2055"/>
                    <a:pt x="1949" y="2054"/>
                    <a:pt x="1951" y="2053"/>
                  </a:cubicBezTo>
                  <a:cubicBezTo>
                    <a:pt x="1953" y="2051"/>
                    <a:pt x="1954" y="2050"/>
                    <a:pt x="1956" y="2047"/>
                  </a:cubicBezTo>
                  <a:cubicBezTo>
                    <a:pt x="1957" y="2046"/>
                    <a:pt x="1958" y="2044"/>
                    <a:pt x="1958" y="2042"/>
                  </a:cubicBezTo>
                  <a:cubicBezTo>
                    <a:pt x="1959" y="2032"/>
                    <a:pt x="1961" y="2022"/>
                    <a:pt x="1967" y="2013"/>
                  </a:cubicBezTo>
                  <a:cubicBezTo>
                    <a:pt x="1969" y="2009"/>
                    <a:pt x="1973" y="2004"/>
                    <a:pt x="1976" y="2001"/>
                  </a:cubicBezTo>
                  <a:cubicBezTo>
                    <a:pt x="1987" y="1992"/>
                    <a:pt x="1999" y="1984"/>
                    <a:pt x="2011" y="1977"/>
                  </a:cubicBezTo>
                  <a:cubicBezTo>
                    <a:pt x="2016" y="1974"/>
                    <a:pt x="2020" y="1971"/>
                    <a:pt x="2025" y="1969"/>
                  </a:cubicBezTo>
                  <a:cubicBezTo>
                    <a:pt x="2033" y="1966"/>
                    <a:pt x="2041" y="1965"/>
                    <a:pt x="2050" y="1965"/>
                  </a:cubicBezTo>
                  <a:cubicBezTo>
                    <a:pt x="2054" y="1965"/>
                    <a:pt x="2059" y="1965"/>
                    <a:pt x="2063" y="1966"/>
                  </a:cubicBezTo>
                  <a:cubicBezTo>
                    <a:pt x="2072" y="1968"/>
                    <a:pt x="2080" y="1969"/>
                    <a:pt x="2089" y="1969"/>
                  </a:cubicBezTo>
                  <a:cubicBezTo>
                    <a:pt x="2097" y="1969"/>
                    <a:pt x="2106" y="1968"/>
                    <a:pt x="2114" y="1966"/>
                  </a:cubicBezTo>
                  <a:cubicBezTo>
                    <a:pt x="2121" y="1965"/>
                    <a:pt x="2128" y="1963"/>
                    <a:pt x="2135" y="1959"/>
                  </a:cubicBezTo>
                  <a:cubicBezTo>
                    <a:pt x="2144" y="1954"/>
                    <a:pt x="2151" y="1946"/>
                    <a:pt x="2156" y="1937"/>
                  </a:cubicBezTo>
                  <a:cubicBezTo>
                    <a:pt x="2160" y="1930"/>
                    <a:pt x="2163" y="1922"/>
                    <a:pt x="2164" y="1914"/>
                  </a:cubicBezTo>
                  <a:lnTo>
                    <a:pt x="2165" y="1912"/>
                  </a:lnTo>
                  <a:cubicBezTo>
                    <a:pt x="2166" y="1911"/>
                    <a:pt x="2168" y="1910"/>
                    <a:pt x="2169" y="1909"/>
                  </a:cubicBezTo>
                  <a:cubicBezTo>
                    <a:pt x="2171" y="1910"/>
                    <a:pt x="2173" y="1910"/>
                    <a:pt x="2175" y="1910"/>
                  </a:cubicBezTo>
                  <a:cubicBezTo>
                    <a:pt x="2186" y="1910"/>
                    <a:pt x="2196" y="1907"/>
                    <a:pt x="2205" y="1902"/>
                  </a:cubicBezTo>
                  <a:cubicBezTo>
                    <a:pt x="2214" y="1897"/>
                    <a:pt x="2220" y="1889"/>
                    <a:pt x="2226" y="1880"/>
                  </a:cubicBezTo>
                  <a:cubicBezTo>
                    <a:pt x="2227" y="1877"/>
                    <a:pt x="2229" y="1876"/>
                    <a:pt x="2230" y="1873"/>
                  </a:cubicBezTo>
                  <a:lnTo>
                    <a:pt x="2246" y="1867"/>
                  </a:lnTo>
                  <a:cubicBezTo>
                    <a:pt x="2249" y="1868"/>
                    <a:pt x="2251" y="1868"/>
                    <a:pt x="2254" y="1868"/>
                  </a:cubicBezTo>
                  <a:cubicBezTo>
                    <a:pt x="2263" y="1868"/>
                    <a:pt x="2272" y="1865"/>
                    <a:pt x="2280" y="1861"/>
                  </a:cubicBezTo>
                  <a:cubicBezTo>
                    <a:pt x="2287" y="1856"/>
                    <a:pt x="2293" y="1849"/>
                    <a:pt x="2298" y="1842"/>
                  </a:cubicBezTo>
                  <a:cubicBezTo>
                    <a:pt x="2298" y="1841"/>
                    <a:pt x="2299" y="1842"/>
                    <a:pt x="2299" y="1841"/>
                  </a:cubicBezTo>
                  <a:lnTo>
                    <a:pt x="2303" y="1838"/>
                  </a:lnTo>
                  <a:cubicBezTo>
                    <a:pt x="2306" y="1836"/>
                    <a:pt x="2310" y="1834"/>
                    <a:pt x="2313" y="1831"/>
                  </a:cubicBezTo>
                  <a:cubicBezTo>
                    <a:pt x="2314" y="1836"/>
                    <a:pt x="2315" y="1840"/>
                    <a:pt x="2318" y="1845"/>
                  </a:cubicBezTo>
                  <a:cubicBezTo>
                    <a:pt x="2321" y="1852"/>
                    <a:pt x="2328" y="1857"/>
                    <a:pt x="2335" y="1861"/>
                  </a:cubicBezTo>
                  <a:cubicBezTo>
                    <a:pt x="2335" y="1862"/>
                    <a:pt x="2335" y="1862"/>
                    <a:pt x="2336" y="1862"/>
                  </a:cubicBezTo>
                  <a:cubicBezTo>
                    <a:pt x="2339" y="1865"/>
                    <a:pt x="2343" y="1868"/>
                    <a:pt x="2347" y="1871"/>
                  </a:cubicBezTo>
                  <a:cubicBezTo>
                    <a:pt x="2352" y="1874"/>
                    <a:pt x="2358" y="1876"/>
                    <a:pt x="2364" y="1877"/>
                  </a:cubicBezTo>
                  <a:cubicBezTo>
                    <a:pt x="2369" y="1878"/>
                    <a:pt x="2374" y="1878"/>
                    <a:pt x="2379" y="1878"/>
                  </a:cubicBezTo>
                  <a:cubicBezTo>
                    <a:pt x="2384" y="1878"/>
                    <a:pt x="2389" y="1878"/>
                    <a:pt x="2393" y="1877"/>
                  </a:cubicBezTo>
                  <a:cubicBezTo>
                    <a:pt x="2408" y="1880"/>
                    <a:pt x="2423" y="1882"/>
                    <a:pt x="2437" y="1884"/>
                  </a:cubicBezTo>
                  <a:cubicBezTo>
                    <a:pt x="2442" y="1886"/>
                    <a:pt x="2448" y="1887"/>
                    <a:pt x="2453" y="1888"/>
                  </a:cubicBezTo>
                  <a:cubicBezTo>
                    <a:pt x="2462" y="1890"/>
                    <a:pt x="2472" y="1891"/>
                    <a:pt x="2482" y="1891"/>
                  </a:cubicBezTo>
                  <a:cubicBezTo>
                    <a:pt x="2493" y="1891"/>
                    <a:pt x="2504" y="1890"/>
                    <a:pt x="2515" y="1887"/>
                  </a:cubicBezTo>
                  <a:cubicBezTo>
                    <a:pt x="2520" y="1893"/>
                    <a:pt x="2527" y="1899"/>
                    <a:pt x="2534" y="1903"/>
                  </a:cubicBezTo>
                  <a:cubicBezTo>
                    <a:pt x="2546" y="1910"/>
                    <a:pt x="2560" y="1914"/>
                    <a:pt x="2574" y="1914"/>
                  </a:cubicBezTo>
                  <a:cubicBezTo>
                    <a:pt x="2587" y="1914"/>
                    <a:pt x="2601" y="1910"/>
                    <a:pt x="2613" y="1903"/>
                  </a:cubicBezTo>
                  <a:cubicBezTo>
                    <a:pt x="2614" y="1902"/>
                    <a:pt x="2616" y="1901"/>
                    <a:pt x="2618" y="1900"/>
                  </a:cubicBezTo>
                  <a:cubicBezTo>
                    <a:pt x="2621" y="1903"/>
                    <a:pt x="2624" y="1906"/>
                    <a:pt x="2628" y="1908"/>
                  </a:cubicBezTo>
                  <a:cubicBezTo>
                    <a:pt x="2637" y="1913"/>
                    <a:pt x="2646" y="1916"/>
                    <a:pt x="2657" y="1916"/>
                  </a:cubicBezTo>
                  <a:cubicBezTo>
                    <a:pt x="2667" y="1916"/>
                    <a:pt x="2678" y="1913"/>
                    <a:pt x="2687" y="1908"/>
                  </a:cubicBezTo>
                  <a:cubicBezTo>
                    <a:pt x="2691" y="1906"/>
                    <a:pt x="2694" y="1903"/>
                    <a:pt x="2697" y="1900"/>
                  </a:cubicBezTo>
                  <a:cubicBezTo>
                    <a:pt x="2707" y="1905"/>
                    <a:pt x="2717" y="1907"/>
                    <a:pt x="2728" y="1907"/>
                  </a:cubicBezTo>
                  <a:cubicBezTo>
                    <a:pt x="2738" y="1907"/>
                    <a:pt x="2748" y="1905"/>
                    <a:pt x="2758" y="1900"/>
                  </a:cubicBezTo>
                  <a:cubicBezTo>
                    <a:pt x="2773" y="1894"/>
                    <a:pt x="2775" y="1887"/>
                    <a:pt x="2787" y="1884"/>
                  </a:cubicBezTo>
                  <a:cubicBezTo>
                    <a:pt x="2795" y="1886"/>
                    <a:pt x="2804" y="1887"/>
                    <a:pt x="2812" y="1887"/>
                  </a:cubicBezTo>
                  <a:cubicBezTo>
                    <a:pt x="2820" y="1887"/>
                    <a:pt x="2829" y="1886"/>
                    <a:pt x="2837" y="1884"/>
                  </a:cubicBezTo>
                  <a:cubicBezTo>
                    <a:pt x="2840" y="1883"/>
                    <a:pt x="2843" y="1881"/>
                    <a:pt x="2846" y="1879"/>
                  </a:cubicBezTo>
                  <a:cubicBezTo>
                    <a:pt x="2856" y="1874"/>
                    <a:pt x="2864" y="1866"/>
                    <a:pt x="2869" y="1857"/>
                  </a:cubicBezTo>
                  <a:cubicBezTo>
                    <a:pt x="2872" y="1861"/>
                    <a:pt x="2874" y="1864"/>
                    <a:pt x="2877" y="1867"/>
                  </a:cubicBezTo>
                  <a:cubicBezTo>
                    <a:pt x="2888" y="1879"/>
                    <a:pt x="2913" y="1877"/>
                    <a:pt x="2913" y="1857"/>
                  </a:cubicBezTo>
                  <a:cubicBezTo>
                    <a:pt x="2913" y="1844"/>
                    <a:pt x="2916" y="1823"/>
                    <a:pt x="2904" y="1813"/>
                  </a:cubicBezTo>
                  <a:cubicBezTo>
                    <a:pt x="2903" y="1813"/>
                    <a:pt x="2902" y="1812"/>
                    <a:pt x="2902" y="1812"/>
                  </a:cubicBezTo>
                  <a:cubicBezTo>
                    <a:pt x="2898" y="1810"/>
                    <a:pt x="2893" y="1808"/>
                    <a:pt x="2888" y="1808"/>
                  </a:cubicBezTo>
                  <a:cubicBezTo>
                    <a:pt x="2885" y="1808"/>
                    <a:pt x="2882" y="1809"/>
                    <a:pt x="2879" y="1810"/>
                  </a:cubicBezTo>
                  <a:moveTo>
                    <a:pt x="1353" y="1448"/>
                  </a:moveTo>
                  <a:lnTo>
                    <a:pt x="1357" y="1458"/>
                  </a:lnTo>
                  <a:lnTo>
                    <a:pt x="1352" y="1458"/>
                  </a:lnTo>
                  <a:cubicBezTo>
                    <a:pt x="1353" y="1456"/>
                    <a:pt x="1353" y="1453"/>
                    <a:pt x="1353" y="1450"/>
                  </a:cubicBezTo>
                  <a:cubicBezTo>
                    <a:pt x="1353" y="1449"/>
                    <a:pt x="1353" y="1449"/>
                    <a:pt x="1353" y="1448"/>
                  </a:cubicBezTo>
                  <a:moveTo>
                    <a:pt x="1147" y="1422"/>
                  </a:moveTo>
                  <a:cubicBezTo>
                    <a:pt x="1151" y="1411"/>
                    <a:pt x="1169" y="1403"/>
                    <a:pt x="1178" y="1395"/>
                  </a:cubicBezTo>
                  <a:cubicBezTo>
                    <a:pt x="1181" y="1394"/>
                    <a:pt x="1183" y="1392"/>
                    <a:pt x="1186" y="1391"/>
                  </a:cubicBezTo>
                  <a:cubicBezTo>
                    <a:pt x="1208" y="1378"/>
                    <a:pt x="1234" y="1371"/>
                    <a:pt x="1259" y="1371"/>
                  </a:cubicBezTo>
                  <a:cubicBezTo>
                    <a:pt x="1260" y="1371"/>
                    <a:pt x="1261" y="1371"/>
                    <a:pt x="1262" y="1371"/>
                  </a:cubicBezTo>
                  <a:cubicBezTo>
                    <a:pt x="1263" y="1371"/>
                    <a:pt x="1264" y="1371"/>
                    <a:pt x="1265" y="1371"/>
                  </a:cubicBezTo>
                  <a:cubicBezTo>
                    <a:pt x="1279" y="1371"/>
                    <a:pt x="1292" y="1374"/>
                    <a:pt x="1304" y="1381"/>
                  </a:cubicBezTo>
                  <a:cubicBezTo>
                    <a:pt x="1316" y="1387"/>
                    <a:pt x="1326" y="1398"/>
                    <a:pt x="1333" y="1410"/>
                  </a:cubicBezTo>
                  <a:cubicBezTo>
                    <a:pt x="1315" y="1391"/>
                    <a:pt x="1288" y="1388"/>
                    <a:pt x="1251" y="1389"/>
                  </a:cubicBezTo>
                  <a:cubicBezTo>
                    <a:pt x="1217" y="1400"/>
                    <a:pt x="1184" y="1412"/>
                    <a:pt x="1151" y="1426"/>
                  </a:cubicBezTo>
                  <a:lnTo>
                    <a:pt x="1146" y="1423"/>
                  </a:lnTo>
                  <a:cubicBezTo>
                    <a:pt x="1146" y="1423"/>
                    <a:pt x="1147" y="1423"/>
                    <a:pt x="1147" y="1422"/>
                  </a:cubicBezTo>
                  <a:moveTo>
                    <a:pt x="256" y="1542"/>
                  </a:moveTo>
                  <a:cubicBezTo>
                    <a:pt x="256" y="1544"/>
                    <a:pt x="255" y="1545"/>
                    <a:pt x="255" y="1546"/>
                  </a:cubicBezTo>
                  <a:cubicBezTo>
                    <a:pt x="255" y="1547"/>
                    <a:pt x="256" y="1549"/>
                    <a:pt x="256" y="1550"/>
                  </a:cubicBezTo>
                  <a:lnTo>
                    <a:pt x="228" y="1559"/>
                  </a:lnTo>
                  <a:lnTo>
                    <a:pt x="256" y="1542"/>
                  </a:lnTo>
                  <a:moveTo>
                    <a:pt x="29" y="1715"/>
                  </a:moveTo>
                  <a:cubicBezTo>
                    <a:pt x="31" y="1712"/>
                    <a:pt x="33" y="1710"/>
                    <a:pt x="35" y="1707"/>
                  </a:cubicBezTo>
                  <a:lnTo>
                    <a:pt x="36" y="1707"/>
                  </a:lnTo>
                  <a:cubicBezTo>
                    <a:pt x="37" y="1707"/>
                    <a:pt x="37" y="1707"/>
                    <a:pt x="37" y="1707"/>
                  </a:cubicBezTo>
                  <a:cubicBezTo>
                    <a:pt x="35" y="1710"/>
                    <a:pt x="32" y="1712"/>
                    <a:pt x="30" y="1715"/>
                  </a:cubicBezTo>
                  <a:lnTo>
                    <a:pt x="29" y="1715"/>
                  </a:lnTo>
                  <a:moveTo>
                    <a:pt x="55" y="1693"/>
                  </a:moveTo>
                  <a:lnTo>
                    <a:pt x="50" y="1697"/>
                  </a:lnTo>
                  <a:cubicBezTo>
                    <a:pt x="52" y="1694"/>
                    <a:pt x="54" y="1692"/>
                    <a:pt x="56" y="1689"/>
                  </a:cubicBezTo>
                  <a:lnTo>
                    <a:pt x="56" y="1690"/>
                  </a:lnTo>
                  <a:cubicBezTo>
                    <a:pt x="56" y="1691"/>
                    <a:pt x="56" y="1692"/>
                    <a:pt x="56" y="1693"/>
                  </a:cubicBezTo>
                  <a:lnTo>
                    <a:pt x="55" y="1693"/>
                  </a:lnTo>
                  <a:moveTo>
                    <a:pt x="120" y="1655"/>
                  </a:moveTo>
                  <a:lnTo>
                    <a:pt x="119" y="1655"/>
                  </a:lnTo>
                  <a:lnTo>
                    <a:pt x="113" y="1655"/>
                  </a:lnTo>
                  <a:lnTo>
                    <a:pt x="114" y="1655"/>
                  </a:lnTo>
                  <a:lnTo>
                    <a:pt x="122" y="1651"/>
                  </a:lnTo>
                  <a:lnTo>
                    <a:pt x="120" y="1655"/>
                  </a:lnTo>
                  <a:moveTo>
                    <a:pt x="99" y="1618"/>
                  </a:moveTo>
                  <a:cubicBezTo>
                    <a:pt x="95" y="1620"/>
                    <a:pt x="90" y="1623"/>
                    <a:pt x="86" y="1625"/>
                  </a:cubicBezTo>
                  <a:cubicBezTo>
                    <a:pt x="71" y="1634"/>
                    <a:pt x="58" y="1645"/>
                    <a:pt x="46" y="1658"/>
                  </a:cubicBezTo>
                  <a:cubicBezTo>
                    <a:pt x="35" y="1669"/>
                    <a:pt x="24" y="1681"/>
                    <a:pt x="15" y="1695"/>
                  </a:cubicBezTo>
                  <a:cubicBezTo>
                    <a:pt x="17" y="1675"/>
                    <a:pt x="23" y="1656"/>
                    <a:pt x="33" y="1639"/>
                  </a:cubicBezTo>
                  <a:cubicBezTo>
                    <a:pt x="46" y="1617"/>
                    <a:pt x="64" y="1599"/>
                    <a:pt x="86" y="1586"/>
                  </a:cubicBezTo>
                  <a:cubicBezTo>
                    <a:pt x="90" y="1584"/>
                    <a:pt x="95" y="1581"/>
                    <a:pt x="100" y="1579"/>
                  </a:cubicBezTo>
                  <a:cubicBezTo>
                    <a:pt x="118" y="1571"/>
                    <a:pt x="188" y="1543"/>
                    <a:pt x="202" y="1566"/>
                  </a:cubicBezTo>
                  <a:lnTo>
                    <a:pt x="201" y="1567"/>
                  </a:lnTo>
                  <a:lnTo>
                    <a:pt x="202" y="1567"/>
                  </a:lnTo>
                  <a:cubicBezTo>
                    <a:pt x="195" y="1570"/>
                    <a:pt x="188" y="1572"/>
                    <a:pt x="182" y="1575"/>
                  </a:cubicBezTo>
                  <a:cubicBezTo>
                    <a:pt x="179" y="1576"/>
                    <a:pt x="176" y="1577"/>
                    <a:pt x="173" y="1579"/>
                  </a:cubicBezTo>
                  <a:cubicBezTo>
                    <a:pt x="169" y="1581"/>
                    <a:pt x="166" y="1584"/>
                    <a:pt x="162" y="1587"/>
                  </a:cubicBezTo>
                  <a:cubicBezTo>
                    <a:pt x="161" y="1586"/>
                    <a:pt x="159" y="1586"/>
                    <a:pt x="158" y="1586"/>
                  </a:cubicBezTo>
                  <a:cubicBezTo>
                    <a:pt x="156" y="1586"/>
                    <a:pt x="155" y="1586"/>
                    <a:pt x="153" y="1587"/>
                  </a:cubicBezTo>
                  <a:cubicBezTo>
                    <a:pt x="152" y="1586"/>
                    <a:pt x="152" y="1585"/>
                    <a:pt x="151" y="1585"/>
                  </a:cubicBezTo>
                  <a:cubicBezTo>
                    <a:pt x="150" y="1584"/>
                    <a:pt x="149" y="1584"/>
                    <a:pt x="148" y="1584"/>
                  </a:cubicBezTo>
                  <a:cubicBezTo>
                    <a:pt x="128" y="1580"/>
                    <a:pt x="112" y="1602"/>
                    <a:pt x="100" y="1618"/>
                  </a:cubicBezTo>
                  <a:lnTo>
                    <a:pt x="99" y="1618"/>
                  </a:lnTo>
                  <a:moveTo>
                    <a:pt x="128" y="1711"/>
                  </a:moveTo>
                  <a:lnTo>
                    <a:pt x="128" y="1711"/>
                  </a:lnTo>
                  <a:moveTo>
                    <a:pt x="251" y="1607"/>
                  </a:moveTo>
                  <a:cubicBezTo>
                    <a:pt x="249" y="1610"/>
                    <a:pt x="244" y="1618"/>
                    <a:pt x="248" y="1617"/>
                  </a:cubicBezTo>
                  <a:cubicBezTo>
                    <a:pt x="240" y="1617"/>
                    <a:pt x="232" y="1617"/>
                    <a:pt x="223" y="1617"/>
                  </a:cubicBezTo>
                  <a:cubicBezTo>
                    <a:pt x="206" y="1618"/>
                    <a:pt x="188" y="1623"/>
                    <a:pt x="173" y="1632"/>
                  </a:cubicBezTo>
                  <a:cubicBezTo>
                    <a:pt x="168" y="1635"/>
                    <a:pt x="164" y="1637"/>
                    <a:pt x="160" y="1640"/>
                  </a:cubicBezTo>
                  <a:cubicBezTo>
                    <a:pt x="149" y="1648"/>
                    <a:pt x="139" y="1659"/>
                    <a:pt x="132" y="1670"/>
                  </a:cubicBezTo>
                  <a:cubicBezTo>
                    <a:pt x="135" y="1657"/>
                    <a:pt x="140" y="1644"/>
                    <a:pt x="146" y="1633"/>
                  </a:cubicBezTo>
                  <a:cubicBezTo>
                    <a:pt x="152" y="1622"/>
                    <a:pt x="159" y="1613"/>
                    <a:pt x="168" y="1605"/>
                  </a:cubicBezTo>
                  <a:cubicBezTo>
                    <a:pt x="168" y="1605"/>
                    <a:pt x="169" y="1604"/>
                    <a:pt x="170" y="1604"/>
                  </a:cubicBezTo>
                  <a:cubicBezTo>
                    <a:pt x="171" y="1603"/>
                    <a:pt x="172" y="1602"/>
                    <a:pt x="173" y="1601"/>
                  </a:cubicBezTo>
                  <a:lnTo>
                    <a:pt x="173" y="1600"/>
                  </a:lnTo>
                  <a:cubicBezTo>
                    <a:pt x="179" y="1595"/>
                    <a:pt x="185" y="1590"/>
                    <a:pt x="192" y="1586"/>
                  </a:cubicBezTo>
                  <a:cubicBezTo>
                    <a:pt x="195" y="1584"/>
                    <a:pt x="199" y="1583"/>
                    <a:pt x="203" y="1581"/>
                  </a:cubicBezTo>
                  <a:cubicBezTo>
                    <a:pt x="220" y="1573"/>
                    <a:pt x="239" y="1567"/>
                    <a:pt x="257" y="1561"/>
                  </a:cubicBezTo>
                  <a:cubicBezTo>
                    <a:pt x="261" y="1573"/>
                    <a:pt x="265" y="1584"/>
                    <a:pt x="270" y="1596"/>
                  </a:cubicBezTo>
                  <a:lnTo>
                    <a:pt x="269" y="1596"/>
                  </a:lnTo>
                  <a:cubicBezTo>
                    <a:pt x="266" y="1596"/>
                    <a:pt x="262" y="1596"/>
                    <a:pt x="259" y="1598"/>
                  </a:cubicBezTo>
                  <a:cubicBezTo>
                    <a:pt x="256" y="1600"/>
                    <a:pt x="254" y="1602"/>
                    <a:pt x="252" y="1605"/>
                  </a:cubicBezTo>
                  <a:cubicBezTo>
                    <a:pt x="252" y="1606"/>
                    <a:pt x="252" y="1606"/>
                    <a:pt x="251" y="1607"/>
                  </a:cubicBezTo>
                  <a:moveTo>
                    <a:pt x="273" y="1540"/>
                  </a:moveTo>
                  <a:cubicBezTo>
                    <a:pt x="272" y="1540"/>
                    <a:pt x="272" y="1539"/>
                    <a:pt x="272" y="1539"/>
                  </a:cubicBezTo>
                  <a:cubicBezTo>
                    <a:pt x="271" y="1538"/>
                    <a:pt x="270" y="1537"/>
                    <a:pt x="269" y="1536"/>
                  </a:cubicBezTo>
                  <a:cubicBezTo>
                    <a:pt x="268" y="1535"/>
                    <a:pt x="268" y="1535"/>
                    <a:pt x="267" y="1535"/>
                  </a:cubicBezTo>
                  <a:cubicBezTo>
                    <a:pt x="339" y="1492"/>
                    <a:pt x="411" y="1448"/>
                    <a:pt x="482" y="1403"/>
                  </a:cubicBezTo>
                  <a:cubicBezTo>
                    <a:pt x="529" y="1374"/>
                    <a:pt x="580" y="1352"/>
                    <a:pt x="624" y="1318"/>
                  </a:cubicBezTo>
                  <a:cubicBezTo>
                    <a:pt x="642" y="1305"/>
                    <a:pt x="660" y="1293"/>
                    <a:pt x="679" y="1283"/>
                  </a:cubicBezTo>
                  <a:cubicBezTo>
                    <a:pt x="682" y="1281"/>
                    <a:pt x="684" y="1280"/>
                    <a:pt x="686" y="1279"/>
                  </a:cubicBezTo>
                  <a:cubicBezTo>
                    <a:pt x="680" y="1287"/>
                    <a:pt x="674" y="1296"/>
                    <a:pt x="668" y="1306"/>
                  </a:cubicBezTo>
                  <a:cubicBezTo>
                    <a:pt x="653" y="1326"/>
                    <a:pt x="633" y="1343"/>
                    <a:pt x="611" y="1356"/>
                  </a:cubicBezTo>
                  <a:cubicBezTo>
                    <a:pt x="609" y="1357"/>
                    <a:pt x="607" y="1358"/>
                    <a:pt x="605" y="1359"/>
                  </a:cubicBezTo>
                  <a:cubicBezTo>
                    <a:pt x="577" y="1376"/>
                    <a:pt x="553" y="1397"/>
                    <a:pt x="527" y="1415"/>
                  </a:cubicBezTo>
                  <a:cubicBezTo>
                    <a:pt x="513" y="1423"/>
                    <a:pt x="500" y="1431"/>
                    <a:pt x="487" y="1439"/>
                  </a:cubicBezTo>
                  <a:cubicBezTo>
                    <a:pt x="463" y="1453"/>
                    <a:pt x="439" y="1466"/>
                    <a:pt x="414" y="1477"/>
                  </a:cubicBezTo>
                  <a:cubicBezTo>
                    <a:pt x="379" y="1497"/>
                    <a:pt x="344" y="1519"/>
                    <a:pt x="308" y="1538"/>
                  </a:cubicBezTo>
                  <a:lnTo>
                    <a:pt x="305" y="1539"/>
                  </a:lnTo>
                  <a:cubicBezTo>
                    <a:pt x="295" y="1543"/>
                    <a:pt x="284" y="1545"/>
                    <a:pt x="274" y="1545"/>
                  </a:cubicBezTo>
                  <a:cubicBezTo>
                    <a:pt x="274" y="1544"/>
                    <a:pt x="274" y="1542"/>
                    <a:pt x="273" y="1540"/>
                  </a:cubicBezTo>
                  <a:moveTo>
                    <a:pt x="300" y="1627"/>
                  </a:moveTo>
                  <a:cubicBezTo>
                    <a:pt x="300" y="1625"/>
                    <a:pt x="300" y="1623"/>
                    <a:pt x="300" y="1621"/>
                  </a:cubicBezTo>
                  <a:lnTo>
                    <a:pt x="306" y="1623"/>
                  </a:lnTo>
                  <a:lnTo>
                    <a:pt x="300" y="1627"/>
                  </a:lnTo>
                  <a:moveTo>
                    <a:pt x="464" y="1524"/>
                  </a:moveTo>
                  <a:cubicBezTo>
                    <a:pt x="460" y="1538"/>
                    <a:pt x="434" y="1535"/>
                    <a:pt x="423" y="1537"/>
                  </a:cubicBezTo>
                  <a:cubicBezTo>
                    <a:pt x="421" y="1537"/>
                    <a:pt x="420" y="1537"/>
                    <a:pt x="418" y="1538"/>
                  </a:cubicBezTo>
                  <a:cubicBezTo>
                    <a:pt x="415" y="1539"/>
                    <a:pt x="414" y="1542"/>
                    <a:pt x="412" y="1544"/>
                  </a:cubicBezTo>
                  <a:cubicBezTo>
                    <a:pt x="411" y="1545"/>
                    <a:pt x="411" y="1546"/>
                    <a:pt x="411" y="1548"/>
                  </a:cubicBezTo>
                  <a:lnTo>
                    <a:pt x="385" y="1552"/>
                  </a:lnTo>
                  <a:cubicBezTo>
                    <a:pt x="384" y="1551"/>
                    <a:pt x="382" y="1550"/>
                    <a:pt x="381" y="1549"/>
                  </a:cubicBezTo>
                  <a:cubicBezTo>
                    <a:pt x="378" y="1547"/>
                    <a:pt x="375" y="1547"/>
                    <a:pt x="372" y="1547"/>
                  </a:cubicBezTo>
                  <a:cubicBezTo>
                    <a:pt x="369" y="1547"/>
                    <a:pt x="367" y="1547"/>
                    <a:pt x="364" y="1549"/>
                  </a:cubicBezTo>
                  <a:cubicBezTo>
                    <a:pt x="361" y="1550"/>
                    <a:pt x="359" y="1552"/>
                    <a:pt x="358" y="1555"/>
                  </a:cubicBezTo>
                  <a:cubicBezTo>
                    <a:pt x="357" y="1557"/>
                    <a:pt x="356" y="1559"/>
                    <a:pt x="356" y="1562"/>
                  </a:cubicBezTo>
                  <a:lnTo>
                    <a:pt x="356" y="1563"/>
                  </a:lnTo>
                  <a:cubicBezTo>
                    <a:pt x="356" y="1568"/>
                    <a:pt x="354" y="1574"/>
                    <a:pt x="352" y="1580"/>
                  </a:cubicBezTo>
                  <a:cubicBezTo>
                    <a:pt x="352" y="1578"/>
                    <a:pt x="351" y="1577"/>
                    <a:pt x="350" y="1575"/>
                  </a:cubicBezTo>
                  <a:cubicBezTo>
                    <a:pt x="349" y="1573"/>
                    <a:pt x="347" y="1571"/>
                    <a:pt x="345" y="1570"/>
                  </a:cubicBezTo>
                  <a:cubicBezTo>
                    <a:pt x="342" y="1568"/>
                    <a:pt x="340" y="1568"/>
                    <a:pt x="337" y="1568"/>
                  </a:cubicBezTo>
                  <a:cubicBezTo>
                    <a:pt x="334" y="1568"/>
                    <a:pt x="331" y="1568"/>
                    <a:pt x="329" y="1570"/>
                  </a:cubicBezTo>
                  <a:cubicBezTo>
                    <a:pt x="326" y="1571"/>
                    <a:pt x="325" y="1573"/>
                    <a:pt x="324" y="1575"/>
                  </a:cubicBezTo>
                  <a:cubicBezTo>
                    <a:pt x="322" y="1577"/>
                    <a:pt x="322" y="1580"/>
                    <a:pt x="321" y="1582"/>
                  </a:cubicBezTo>
                  <a:lnTo>
                    <a:pt x="298" y="1590"/>
                  </a:lnTo>
                  <a:cubicBezTo>
                    <a:pt x="296" y="1584"/>
                    <a:pt x="295" y="1579"/>
                    <a:pt x="291" y="1573"/>
                  </a:cubicBezTo>
                  <a:cubicBezTo>
                    <a:pt x="289" y="1571"/>
                    <a:pt x="287" y="1568"/>
                    <a:pt x="285" y="1565"/>
                  </a:cubicBezTo>
                  <a:cubicBezTo>
                    <a:pt x="295" y="1562"/>
                    <a:pt x="304" y="1558"/>
                    <a:pt x="313" y="1553"/>
                  </a:cubicBezTo>
                  <a:cubicBezTo>
                    <a:pt x="314" y="1552"/>
                    <a:pt x="315" y="1552"/>
                    <a:pt x="316" y="1551"/>
                  </a:cubicBezTo>
                  <a:cubicBezTo>
                    <a:pt x="342" y="1537"/>
                    <a:pt x="368" y="1524"/>
                    <a:pt x="395" y="1511"/>
                  </a:cubicBezTo>
                  <a:cubicBezTo>
                    <a:pt x="397" y="1510"/>
                    <a:pt x="398" y="1509"/>
                    <a:pt x="400" y="1508"/>
                  </a:cubicBezTo>
                  <a:lnTo>
                    <a:pt x="401" y="1507"/>
                  </a:lnTo>
                  <a:cubicBezTo>
                    <a:pt x="440" y="1488"/>
                    <a:pt x="477" y="1470"/>
                    <a:pt x="513" y="1448"/>
                  </a:cubicBezTo>
                  <a:cubicBezTo>
                    <a:pt x="508" y="1455"/>
                    <a:pt x="505" y="1468"/>
                    <a:pt x="495" y="1468"/>
                  </a:cubicBezTo>
                  <a:cubicBezTo>
                    <a:pt x="495" y="1468"/>
                    <a:pt x="494" y="1469"/>
                    <a:pt x="495" y="1469"/>
                  </a:cubicBezTo>
                  <a:cubicBezTo>
                    <a:pt x="506" y="1471"/>
                    <a:pt x="510" y="1457"/>
                    <a:pt x="516" y="1450"/>
                  </a:cubicBezTo>
                  <a:cubicBezTo>
                    <a:pt x="517" y="1448"/>
                    <a:pt x="516" y="1447"/>
                    <a:pt x="514" y="1448"/>
                  </a:cubicBezTo>
                  <a:cubicBezTo>
                    <a:pt x="522" y="1443"/>
                    <a:pt x="531" y="1438"/>
                    <a:pt x="539" y="1433"/>
                  </a:cubicBezTo>
                  <a:cubicBezTo>
                    <a:pt x="547" y="1427"/>
                    <a:pt x="559" y="1420"/>
                    <a:pt x="568" y="1413"/>
                  </a:cubicBezTo>
                  <a:cubicBezTo>
                    <a:pt x="562" y="1420"/>
                    <a:pt x="555" y="1426"/>
                    <a:pt x="547" y="1430"/>
                  </a:cubicBezTo>
                  <a:cubicBezTo>
                    <a:pt x="541" y="1433"/>
                    <a:pt x="535" y="1436"/>
                    <a:pt x="529" y="1438"/>
                  </a:cubicBezTo>
                  <a:cubicBezTo>
                    <a:pt x="523" y="1440"/>
                    <a:pt x="529" y="1439"/>
                    <a:pt x="529" y="1439"/>
                  </a:cubicBezTo>
                  <a:cubicBezTo>
                    <a:pt x="546" y="1439"/>
                    <a:pt x="560" y="1422"/>
                    <a:pt x="573" y="1410"/>
                  </a:cubicBezTo>
                  <a:cubicBezTo>
                    <a:pt x="589" y="1399"/>
                    <a:pt x="605" y="1388"/>
                    <a:pt x="621" y="1376"/>
                  </a:cubicBezTo>
                  <a:cubicBezTo>
                    <a:pt x="617" y="1382"/>
                    <a:pt x="614" y="1387"/>
                    <a:pt x="610" y="1392"/>
                  </a:cubicBezTo>
                  <a:cubicBezTo>
                    <a:pt x="606" y="1397"/>
                    <a:pt x="610" y="1400"/>
                    <a:pt x="614" y="1397"/>
                  </a:cubicBezTo>
                  <a:cubicBezTo>
                    <a:pt x="627" y="1388"/>
                    <a:pt x="638" y="1377"/>
                    <a:pt x="647" y="1365"/>
                  </a:cubicBezTo>
                  <a:cubicBezTo>
                    <a:pt x="660" y="1348"/>
                    <a:pt x="680" y="1345"/>
                    <a:pt x="695" y="1334"/>
                  </a:cubicBezTo>
                  <a:cubicBezTo>
                    <a:pt x="703" y="1329"/>
                    <a:pt x="713" y="1324"/>
                    <a:pt x="715" y="1313"/>
                  </a:cubicBezTo>
                  <a:cubicBezTo>
                    <a:pt x="715" y="1309"/>
                    <a:pt x="715" y="1306"/>
                    <a:pt x="715" y="1303"/>
                  </a:cubicBezTo>
                  <a:cubicBezTo>
                    <a:pt x="715" y="1299"/>
                    <a:pt x="715" y="1296"/>
                    <a:pt x="715" y="1293"/>
                  </a:cubicBezTo>
                  <a:cubicBezTo>
                    <a:pt x="720" y="1299"/>
                    <a:pt x="725" y="1304"/>
                    <a:pt x="732" y="1309"/>
                  </a:cubicBezTo>
                  <a:cubicBezTo>
                    <a:pt x="734" y="1311"/>
                    <a:pt x="737" y="1313"/>
                    <a:pt x="741" y="1315"/>
                  </a:cubicBezTo>
                  <a:cubicBezTo>
                    <a:pt x="747" y="1318"/>
                    <a:pt x="753" y="1321"/>
                    <a:pt x="760" y="1324"/>
                  </a:cubicBezTo>
                  <a:cubicBezTo>
                    <a:pt x="752" y="1327"/>
                    <a:pt x="745" y="1331"/>
                    <a:pt x="738" y="1335"/>
                  </a:cubicBezTo>
                  <a:cubicBezTo>
                    <a:pt x="711" y="1350"/>
                    <a:pt x="687" y="1372"/>
                    <a:pt x="669" y="1397"/>
                  </a:cubicBezTo>
                  <a:cubicBezTo>
                    <a:pt x="668" y="1399"/>
                    <a:pt x="666" y="1401"/>
                    <a:pt x="665" y="1403"/>
                  </a:cubicBezTo>
                  <a:cubicBezTo>
                    <a:pt x="664" y="1405"/>
                    <a:pt x="663" y="1407"/>
                    <a:pt x="662" y="1409"/>
                  </a:cubicBezTo>
                  <a:cubicBezTo>
                    <a:pt x="661" y="1415"/>
                    <a:pt x="660" y="1420"/>
                    <a:pt x="657" y="1425"/>
                  </a:cubicBezTo>
                  <a:cubicBezTo>
                    <a:pt x="655" y="1428"/>
                    <a:pt x="653" y="1431"/>
                    <a:pt x="651" y="1433"/>
                  </a:cubicBezTo>
                  <a:cubicBezTo>
                    <a:pt x="653" y="1431"/>
                    <a:pt x="655" y="1428"/>
                    <a:pt x="657" y="1425"/>
                  </a:cubicBezTo>
                  <a:cubicBezTo>
                    <a:pt x="657" y="1424"/>
                    <a:pt x="657" y="1423"/>
                    <a:pt x="658" y="1422"/>
                  </a:cubicBezTo>
                  <a:cubicBezTo>
                    <a:pt x="661" y="1415"/>
                    <a:pt x="651" y="1407"/>
                    <a:pt x="646" y="1414"/>
                  </a:cubicBezTo>
                  <a:cubicBezTo>
                    <a:pt x="639" y="1423"/>
                    <a:pt x="631" y="1432"/>
                    <a:pt x="621" y="1439"/>
                  </a:cubicBezTo>
                  <a:cubicBezTo>
                    <a:pt x="597" y="1435"/>
                    <a:pt x="596" y="1460"/>
                    <a:pt x="575" y="1462"/>
                  </a:cubicBezTo>
                  <a:cubicBezTo>
                    <a:pt x="567" y="1462"/>
                    <a:pt x="563" y="1470"/>
                    <a:pt x="562" y="1477"/>
                  </a:cubicBezTo>
                  <a:cubicBezTo>
                    <a:pt x="563" y="1488"/>
                    <a:pt x="558" y="1492"/>
                    <a:pt x="546" y="1487"/>
                  </a:cubicBezTo>
                  <a:cubicBezTo>
                    <a:pt x="545" y="1486"/>
                    <a:pt x="544" y="1485"/>
                    <a:pt x="542" y="1484"/>
                  </a:cubicBezTo>
                  <a:cubicBezTo>
                    <a:pt x="540" y="1482"/>
                    <a:pt x="537" y="1482"/>
                    <a:pt x="534" y="1482"/>
                  </a:cubicBezTo>
                  <a:cubicBezTo>
                    <a:pt x="531" y="1482"/>
                    <a:pt x="529" y="1482"/>
                    <a:pt x="526" y="1484"/>
                  </a:cubicBezTo>
                  <a:cubicBezTo>
                    <a:pt x="523" y="1485"/>
                    <a:pt x="521" y="1487"/>
                    <a:pt x="519" y="1490"/>
                  </a:cubicBezTo>
                  <a:cubicBezTo>
                    <a:pt x="519" y="1491"/>
                    <a:pt x="518" y="1492"/>
                    <a:pt x="518" y="1493"/>
                  </a:cubicBezTo>
                  <a:cubicBezTo>
                    <a:pt x="517" y="1509"/>
                    <a:pt x="506" y="1516"/>
                    <a:pt x="485" y="1513"/>
                  </a:cubicBezTo>
                  <a:cubicBezTo>
                    <a:pt x="484" y="1513"/>
                    <a:pt x="483" y="1513"/>
                    <a:pt x="481" y="1513"/>
                  </a:cubicBezTo>
                  <a:cubicBezTo>
                    <a:pt x="478" y="1513"/>
                    <a:pt x="476" y="1513"/>
                    <a:pt x="473" y="1515"/>
                  </a:cubicBezTo>
                  <a:cubicBezTo>
                    <a:pt x="470" y="1516"/>
                    <a:pt x="468" y="1518"/>
                    <a:pt x="467" y="1521"/>
                  </a:cubicBezTo>
                  <a:cubicBezTo>
                    <a:pt x="466" y="1522"/>
                    <a:pt x="466" y="1523"/>
                    <a:pt x="465" y="1525"/>
                  </a:cubicBezTo>
                  <a:lnTo>
                    <a:pt x="464" y="1524"/>
                  </a:lnTo>
                  <a:moveTo>
                    <a:pt x="484" y="1650"/>
                  </a:moveTo>
                  <a:cubicBezTo>
                    <a:pt x="477" y="1656"/>
                    <a:pt x="471" y="1663"/>
                    <a:pt x="467" y="1671"/>
                  </a:cubicBezTo>
                  <a:cubicBezTo>
                    <a:pt x="462" y="1679"/>
                    <a:pt x="459" y="1687"/>
                    <a:pt x="457" y="1695"/>
                  </a:cubicBezTo>
                  <a:cubicBezTo>
                    <a:pt x="450" y="1684"/>
                    <a:pt x="447" y="1670"/>
                    <a:pt x="447" y="1656"/>
                  </a:cubicBezTo>
                  <a:cubicBezTo>
                    <a:pt x="447" y="1643"/>
                    <a:pt x="450" y="1629"/>
                    <a:pt x="457" y="1617"/>
                  </a:cubicBezTo>
                  <a:cubicBezTo>
                    <a:pt x="464" y="1605"/>
                    <a:pt x="474" y="1595"/>
                    <a:pt x="486" y="1588"/>
                  </a:cubicBezTo>
                  <a:cubicBezTo>
                    <a:pt x="487" y="1587"/>
                    <a:pt x="489" y="1587"/>
                    <a:pt x="490" y="1586"/>
                  </a:cubicBezTo>
                  <a:cubicBezTo>
                    <a:pt x="491" y="1586"/>
                    <a:pt x="491" y="1585"/>
                    <a:pt x="492" y="1585"/>
                  </a:cubicBezTo>
                  <a:cubicBezTo>
                    <a:pt x="494" y="1584"/>
                    <a:pt x="496" y="1582"/>
                    <a:pt x="498" y="1581"/>
                  </a:cubicBezTo>
                  <a:cubicBezTo>
                    <a:pt x="506" y="1584"/>
                    <a:pt x="515" y="1588"/>
                    <a:pt x="523" y="1593"/>
                  </a:cubicBezTo>
                  <a:cubicBezTo>
                    <a:pt x="528" y="1596"/>
                    <a:pt x="533" y="1599"/>
                    <a:pt x="539" y="1603"/>
                  </a:cubicBezTo>
                  <a:cubicBezTo>
                    <a:pt x="532" y="1605"/>
                    <a:pt x="526" y="1608"/>
                    <a:pt x="520" y="1611"/>
                  </a:cubicBezTo>
                  <a:cubicBezTo>
                    <a:pt x="508" y="1618"/>
                    <a:pt x="496" y="1629"/>
                    <a:pt x="489" y="1642"/>
                  </a:cubicBezTo>
                  <a:cubicBezTo>
                    <a:pt x="487" y="1645"/>
                    <a:pt x="486" y="1647"/>
                    <a:pt x="485" y="1650"/>
                  </a:cubicBezTo>
                  <a:lnTo>
                    <a:pt x="484" y="1650"/>
                  </a:lnTo>
                  <a:moveTo>
                    <a:pt x="1113" y="1429"/>
                  </a:moveTo>
                  <a:cubicBezTo>
                    <a:pt x="1113" y="1429"/>
                    <a:pt x="1112" y="1430"/>
                    <a:pt x="1111" y="1431"/>
                  </a:cubicBezTo>
                  <a:cubicBezTo>
                    <a:pt x="1110" y="1432"/>
                    <a:pt x="1111" y="1432"/>
                    <a:pt x="1111" y="1433"/>
                  </a:cubicBezTo>
                  <a:cubicBezTo>
                    <a:pt x="1112" y="1430"/>
                    <a:pt x="1073" y="1469"/>
                    <a:pt x="1073" y="1442"/>
                  </a:cubicBezTo>
                  <a:cubicBezTo>
                    <a:pt x="1073" y="1439"/>
                    <a:pt x="1072" y="1435"/>
                    <a:pt x="1070" y="1432"/>
                  </a:cubicBezTo>
                  <a:cubicBezTo>
                    <a:pt x="1068" y="1429"/>
                    <a:pt x="1066" y="1427"/>
                    <a:pt x="1063" y="1425"/>
                  </a:cubicBezTo>
                  <a:cubicBezTo>
                    <a:pt x="1062" y="1424"/>
                    <a:pt x="1062" y="1425"/>
                    <a:pt x="1062" y="1424"/>
                  </a:cubicBezTo>
                  <a:cubicBezTo>
                    <a:pt x="1077" y="1426"/>
                    <a:pt x="1097" y="1426"/>
                    <a:pt x="1115" y="1429"/>
                  </a:cubicBezTo>
                  <a:lnTo>
                    <a:pt x="1113" y="1429"/>
                  </a:lnTo>
                  <a:moveTo>
                    <a:pt x="1133" y="978"/>
                  </a:moveTo>
                  <a:cubicBezTo>
                    <a:pt x="1133" y="974"/>
                    <a:pt x="1132" y="970"/>
                    <a:pt x="1131" y="967"/>
                  </a:cubicBezTo>
                  <a:lnTo>
                    <a:pt x="1139" y="965"/>
                  </a:lnTo>
                  <a:cubicBezTo>
                    <a:pt x="1137" y="969"/>
                    <a:pt x="1135" y="974"/>
                    <a:pt x="1134" y="978"/>
                  </a:cubicBezTo>
                  <a:lnTo>
                    <a:pt x="1133" y="978"/>
                  </a:lnTo>
                  <a:moveTo>
                    <a:pt x="1153" y="791"/>
                  </a:moveTo>
                  <a:cubicBezTo>
                    <a:pt x="1151" y="793"/>
                    <a:pt x="1149" y="795"/>
                    <a:pt x="1148" y="797"/>
                  </a:cubicBezTo>
                  <a:cubicBezTo>
                    <a:pt x="1146" y="800"/>
                    <a:pt x="1145" y="803"/>
                    <a:pt x="1145" y="807"/>
                  </a:cubicBezTo>
                  <a:cubicBezTo>
                    <a:pt x="1145" y="810"/>
                    <a:pt x="1146" y="814"/>
                    <a:pt x="1148" y="817"/>
                  </a:cubicBezTo>
                  <a:cubicBezTo>
                    <a:pt x="1149" y="819"/>
                    <a:pt x="1151" y="821"/>
                    <a:pt x="1154" y="823"/>
                  </a:cubicBezTo>
                  <a:cubicBezTo>
                    <a:pt x="1173" y="836"/>
                    <a:pt x="1151" y="850"/>
                    <a:pt x="1139" y="859"/>
                  </a:cubicBezTo>
                  <a:cubicBezTo>
                    <a:pt x="1137" y="860"/>
                    <a:pt x="1135" y="862"/>
                    <a:pt x="1134" y="865"/>
                  </a:cubicBezTo>
                  <a:cubicBezTo>
                    <a:pt x="1132" y="868"/>
                    <a:pt x="1131" y="871"/>
                    <a:pt x="1131" y="875"/>
                  </a:cubicBezTo>
                  <a:cubicBezTo>
                    <a:pt x="1131" y="878"/>
                    <a:pt x="1132" y="881"/>
                    <a:pt x="1134" y="884"/>
                  </a:cubicBezTo>
                  <a:cubicBezTo>
                    <a:pt x="1135" y="887"/>
                    <a:pt x="1137" y="889"/>
                    <a:pt x="1139" y="890"/>
                  </a:cubicBezTo>
                  <a:cubicBezTo>
                    <a:pt x="1141" y="893"/>
                    <a:pt x="1144" y="895"/>
                    <a:pt x="1147" y="897"/>
                  </a:cubicBezTo>
                  <a:cubicBezTo>
                    <a:pt x="1147" y="897"/>
                    <a:pt x="1148" y="898"/>
                    <a:pt x="1149" y="898"/>
                  </a:cubicBezTo>
                  <a:cubicBezTo>
                    <a:pt x="1169" y="904"/>
                    <a:pt x="1137" y="926"/>
                    <a:pt x="1127" y="929"/>
                  </a:cubicBezTo>
                  <a:cubicBezTo>
                    <a:pt x="1117" y="930"/>
                    <a:pt x="1107" y="933"/>
                    <a:pt x="1098" y="939"/>
                  </a:cubicBezTo>
                  <a:cubicBezTo>
                    <a:pt x="1097" y="939"/>
                    <a:pt x="1095" y="941"/>
                    <a:pt x="1094" y="942"/>
                  </a:cubicBezTo>
                  <a:cubicBezTo>
                    <a:pt x="1092" y="943"/>
                    <a:pt x="1089" y="945"/>
                    <a:pt x="1088" y="947"/>
                  </a:cubicBezTo>
                  <a:cubicBezTo>
                    <a:pt x="1086" y="950"/>
                    <a:pt x="1086" y="954"/>
                    <a:pt x="1086" y="957"/>
                  </a:cubicBezTo>
                  <a:cubicBezTo>
                    <a:pt x="1086" y="960"/>
                    <a:pt x="1086" y="963"/>
                    <a:pt x="1087" y="965"/>
                  </a:cubicBezTo>
                  <a:cubicBezTo>
                    <a:pt x="1107" y="1003"/>
                    <a:pt x="1050" y="1010"/>
                    <a:pt x="1046" y="1040"/>
                  </a:cubicBezTo>
                  <a:cubicBezTo>
                    <a:pt x="1046" y="1041"/>
                    <a:pt x="1046" y="1041"/>
                    <a:pt x="1046" y="1042"/>
                  </a:cubicBezTo>
                  <a:cubicBezTo>
                    <a:pt x="1046" y="1048"/>
                    <a:pt x="1048" y="1054"/>
                    <a:pt x="1051" y="1059"/>
                  </a:cubicBezTo>
                  <a:cubicBezTo>
                    <a:pt x="1052" y="1061"/>
                    <a:pt x="1053" y="1062"/>
                    <a:pt x="1054" y="1063"/>
                  </a:cubicBezTo>
                  <a:cubicBezTo>
                    <a:pt x="1075" y="1091"/>
                    <a:pt x="1043" y="1109"/>
                    <a:pt x="1020" y="1122"/>
                  </a:cubicBezTo>
                  <a:cubicBezTo>
                    <a:pt x="1019" y="1123"/>
                    <a:pt x="1018" y="1123"/>
                    <a:pt x="1017" y="1124"/>
                  </a:cubicBezTo>
                  <a:cubicBezTo>
                    <a:pt x="1014" y="1126"/>
                    <a:pt x="1011" y="1128"/>
                    <a:pt x="1010" y="1131"/>
                  </a:cubicBezTo>
                  <a:cubicBezTo>
                    <a:pt x="1008" y="1134"/>
                    <a:pt x="1008" y="1137"/>
                    <a:pt x="1008" y="1141"/>
                  </a:cubicBezTo>
                  <a:cubicBezTo>
                    <a:pt x="1008" y="1144"/>
                    <a:pt x="1008" y="1148"/>
                    <a:pt x="1010" y="1151"/>
                  </a:cubicBezTo>
                  <a:cubicBezTo>
                    <a:pt x="1011" y="1153"/>
                    <a:pt x="1014" y="1155"/>
                    <a:pt x="1016" y="1157"/>
                  </a:cubicBezTo>
                  <a:cubicBezTo>
                    <a:pt x="1044" y="1177"/>
                    <a:pt x="1000" y="1186"/>
                    <a:pt x="985" y="1199"/>
                  </a:cubicBezTo>
                  <a:cubicBezTo>
                    <a:pt x="984" y="1200"/>
                    <a:pt x="983" y="1201"/>
                    <a:pt x="982" y="1203"/>
                  </a:cubicBezTo>
                  <a:cubicBezTo>
                    <a:pt x="980" y="1206"/>
                    <a:pt x="979" y="1209"/>
                    <a:pt x="979" y="1213"/>
                  </a:cubicBezTo>
                  <a:cubicBezTo>
                    <a:pt x="979" y="1216"/>
                    <a:pt x="980" y="1220"/>
                    <a:pt x="982" y="1223"/>
                  </a:cubicBezTo>
                  <a:cubicBezTo>
                    <a:pt x="982" y="1224"/>
                    <a:pt x="983" y="1225"/>
                    <a:pt x="983" y="1225"/>
                  </a:cubicBezTo>
                  <a:cubicBezTo>
                    <a:pt x="994" y="1242"/>
                    <a:pt x="973" y="1270"/>
                    <a:pt x="964" y="1283"/>
                  </a:cubicBezTo>
                  <a:cubicBezTo>
                    <a:pt x="955" y="1296"/>
                    <a:pt x="964" y="1324"/>
                    <a:pt x="970" y="1342"/>
                  </a:cubicBezTo>
                  <a:cubicBezTo>
                    <a:pt x="968" y="1347"/>
                    <a:pt x="967" y="1353"/>
                    <a:pt x="967" y="1359"/>
                  </a:cubicBezTo>
                  <a:cubicBezTo>
                    <a:pt x="967" y="1361"/>
                    <a:pt x="967" y="1364"/>
                    <a:pt x="968" y="1367"/>
                  </a:cubicBezTo>
                  <a:cubicBezTo>
                    <a:pt x="969" y="1372"/>
                    <a:pt x="971" y="1378"/>
                    <a:pt x="973" y="1383"/>
                  </a:cubicBezTo>
                  <a:cubicBezTo>
                    <a:pt x="977" y="1390"/>
                    <a:pt x="983" y="1396"/>
                    <a:pt x="990" y="1400"/>
                  </a:cubicBezTo>
                  <a:cubicBezTo>
                    <a:pt x="992" y="1401"/>
                    <a:pt x="994" y="1402"/>
                    <a:pt x="996" y="1402"/>
                  </a:cubicBezTo>
                  <a:cubicBezTo>
                    <a:pt x="1014" y="1410"/>
                    <a:pt x="1033" y="1417"/>
                    <a:pt x="1052" y="1423"/>
                  </a:cubicBezTo>
                  <a:cubicBezTo>
                    <a:pt x="1049" y="1423"/>
                    <a:pt x="1046" y="1423"/>
                    <a:pt x="1043" y="1425"/>
                  </a:cubicBezTo>
                  <a:cubicBezTo>
                    <a:pt x="1040" y="1426"/>
                    <a:pt x="1039" y="1428"/>
                    <a:pt x="1038" y="1431"/>
                  </a:cubicBezTo>
                  <a:cubicBezTo>
                    <a:pt x="1036" y="1433"/>
                    <a:pt x="1035" y="1437"/>
                    <a:pt x="1035" y="1439"/>
                  </a:cubicBezTo>
                  <a:cubicBezTo>
                    <a:pt x="1035" y="1440"/>
                    <a:pt x="1035" y="1440"/>
                    <a:pt x="1035" y="1440"/>
                  </a:cubicBezTo>
                  <a:cubicBezTo>
                    <a:pt x="1033" y="1445"/>
                    <a:pt x="1029" y="1448"/>
                    <a:pt x="1024" y="1451"/>
                  </a:cubicBezTo>
                  <a:cubicBezTo>
                    <a:pt x="1019" y="1454"/>
                    <a:pt x="1014" y="1455"/>
                    <a:pt x="1008" y="1455"/>
                  </a:cubicBezTo>
                  <a:cubicBezTo>
                    <a:pt x="1007" y="1455"/>
                    <a:pt x="1006" y="1455"/>
                    <a:pt x="1005" y="1455"/>
                  </a:cubicBezTo>
                  <a:cubicBezTo>
                    <a:pt x="993" y="1455"/>
                    <a:pt x="994" y="1450"/>
                    <a:pt x="990" y="1457"/>
                  </a:cubicBezTo>
                  <a:cubicBezTo>
                    <a:pt x="991" y="1454"/>
                    <a:pt x="992" y="1451"/>
                    <a:pt x="992" y="1448"/>
                  </a:cubicBezTo>
                  <a:cubicBezTo>
                    <a:pt x="992" y="1445"/>
                    <a:pt x="990" y="1441"/>
                    <a:pt x="989" y="1439"/>
                  </a:cubicBezTo>
                  <a:cubicBezTo>
                    <a:pt x="987" y="1436"/>
                    <a:pt x="985" y="1434"/>
                    <a:pt x="983" y="1433"/>
                  </a:cubicBezTo>
                  <a:cubicBezTo>
                    <a:pt x="980" y="1431"/>
                    <a:pt x="976" y="1430"/>
                    <a:pt x="973" y="1430"/>
                  </a:cubicBezTo>
                  <a:cubicBezTo>
                    <a:pt x="969" y="1430"/>
                    <a:pt x="967" y="1431"/>
                    <a:pt x="964" y="1433"/>
                  </a:cubicBezTo>
                  <a:cubicBezTo>
                    <a:pt x="962" y="1434"/>
                    <a:pt x="960" y="1436"/>
                    <a:pt x="958" y="1439"/>
                  </a:cubicBezTo>
                  <a:cubicBezTo>
                    <a:pt x="956" y="1441"/>
                    <a:pt x="902" y="1454"/>
                    <a:pt x="938" y="1412"/>
                  </a:cubicBezTo>
                  <a:cubicBezTo>
                    <a:pt x="952" y="1395"/>
                    <a:pt x="925" y="1377"/>
                    <a:pt x="912" y="1392"/>
                  </a:cubicBezTo>
                  <a:cubicBezTo>
                    <a:pt x="910" y="1394"/>
                    <a:pt x="909" y="1395"/>
                    <a:pt x="907" y="1397"/>
                  </a:cubicBezTo>
                  <a:cubicBezTo>
                    <a:pt x="906" y="1396"/>
                    <a:pt x="906" y="1395"/>
                    <a:pt x="905" y="1394"/>
                  </a:cubicBezTo>
                  <a:cubicBezTo>
                    <a:pt x="903" y="1391"/>
                    <a:pt x="900" y="1389"/>
                    <a:pt x="897" y="1387"/>
                  </a:cubicBezTo>
                  <a:cubicBezTo>
                    <a:pt x="893" y="1385"/>
                    <a:pt x="889" y="1383"/>
                    <a:pt x="884" y="1383"/>
                  </a:cubicBezTo>
                  <a:cubicBezTo>
                    <a:pt x="882" y="1383"/>
                    <a:pt x="879" y="1384"/>
                    <a:pt x="877" y="1385"/>
                  </a:cubicBezTo>
                  <a:cubicBezTo>
                    <a:pt x="875" y="1385"/>
                    <a:pt x="873" y="1385"/>
                    <a:pt x="872" y="1386"/>
                  </a:cubicBezTo>
                  <a:cubicBezTo>
                    <a:pt x="870" y="1387"/>
                    <a:pt x="869" y="1388"/>
                    <a:pt x="868" y="1390"/>
                  </a:cubicBezTo>
                  <a:cubicBezTo>
                    <a:pt x="865" y="1389"/>
                    <a:pt x="862" y="1388"/>
                    <a:pt x="859" y="1388"/>
                  </a:cubicBezTo>
                  <a:cubicBezTo>
                    <a:pt x="849" y="1384"/>
                    <a:pt x="850" y="1363"/>
                    <a:pt x="848" y="1355"/>
                  </a:cubicBezTo>
                  <a:cubicBezTo>
                    <a:pt x="848" y="1354"/>
                    <a:pt x="847" y="1353"/>
                    <a:pt x="847" y="1352"/>
                  </a:cubicBezTo>
                  <a:cubicBezTo>
                    <a:pt x="846" y="1350"/>
                    <a:pt x="844" y="1349"/>
                    <a:pt x="843" y="1348"/>
                  </a:cubicBezTo>
                  <a:cubicBezTo>
                    <a:pt x="841" y="1347"/>
                    <a:pt x="839" y="1347"/>
                    <a:pt x="838" y="1347"/>
                  </a:cubicBezTo>
                  <a:cubicBezTo>
                    <a:pt x="836" y="1347"/>
                    <a:pt x="835" y="1347"/>
                    <a:pt x="833" y="1348"/>
                  </a:cubicBezTo>
                  <a:cubicBezTo>
                    <a:pt x="832" y="1349"/>
                    <a:pt x="831" y="1350"/>
                    <a:pt x="830" y="1351"/>
                  </a:cubicBezTo>
                  <a:cubicBezTo>
                    <a:pt x="829" y="1350"/>
                    <a:pt x="828" y="1350"/>
                    <a:pt x="827" y="1350"/>
                  </a:cubicBezTo>
                  <a:cubicBezTo>
                    <a:pt x="824" y="1350"/>
                    <a:pt x="822" y="1350"/>
                    <a:pt x="819" y="1352"/>
                  </a:cubicBezTo>
                  <a:cubicBezTo>
                    <a:pt x="816" y="1353"/>
                    <a:pt x="815" y="1356"/>
                    <a:pt x="814" y="1358"/>
                  </a:cubicBezTo>
                  <a:cubicBezTo>
                    <a:pt x="813" y="1360"/>
                    <a:pt x="812" y="1362"/>
                    <a:pt x="812" y="1364"/>
                  </a:cubicBezTo>
                  <a:cubicBezTo>
                    <a:pt x="812" y="1384"/>
                    <a:pt x="812" y="1394"/>
                    <a:pt x="798" y="1406"/>
                  </a:cubicBezTo>
                  <a:cubicBezTo>
                    <a:pt x="791" y="1412"/>
                    <a:pt x="790" y="1434"/>
                    <a:pt x="775" y="1430"/>
                  </a:cubicBezTo>
                  <a:cubicBezTo>
                    <a:pt x="774" y="1429"/>
                    <a:pt x="772" y="1429"/>
                    <a:pt x="770" y="1429"/>
                  </a:cubicBezTo>
                  <a:cubicBezTo>
                    <a:pt x="767" y="1429"/>
                    <a:pt x="764" y="1429"/>
                    <a:pt x="761" y="1431"/>
                  </a:cubicBezTo>
                  <a:cubicBezTo>
                    <a:pt x="758" y="1432"/>
                    <a:pt x="756" y="1435"/>
                    <a:pt x="754" y="1438"/>
                  </a:cubicBezTo>
                  <a:cubicBezTo>
                    <a:pt x="753" y="1440"/>
                    <a:pt x="752" y="1443"/>
                    <a:pt x="752" y="1446"/>
                  </a:cubicBezTo>
                  <a:cubicBezTo>
                    <a:pt x="754" y="1459"/>
                    <a:pt x="747" y="1463"/>
                    <a:pt x="730" y="1459"/>
                  </a:cubicBezTo>
                  <a:cubicBezTo>
                    <a:pt x="729" y="1458"/>
                    <a:pt x="727" y="1458"/>
                    <a:pt x="726" y="1458"/>
                  </a:cubicBezTo>
                  <a:cubicBezTo>
                    <a:pt x="723" y="1458"/>
                    <a:pt x="720" y="1459"/>
                    <a:pt x="717" y="1461"/>
                  </a:cubicBezTo>
                  <a:cubicBezTo>
                    <a:pt x="714" y="1462"/>
                    <a:pt x="712" y="1464"/>
                    <a:pt x="710" y="1467"/>
                  </a:cubicBezTo>
                  <a:cubicBezTo>
                    <a:pt x="708" y="1470"/>
                    <a:pt x="708" y="1473"/>
                    <a:pt x="708" y="1476"/>
                  </a:cubicBezTo>
                  <a:cubicBezTo>
                    <a:pt x="706" y="1514"/>
                    <a:pt x="674" y="1493"/>
                    <a:pt x="660" y="1516"/>
                  </a:cubicBezTo>
                  <a:lnTo>
                    <a:pt x="659" y="1516"/>
                  </a:lnTo>
                  <a:cubicBezTo>
                    <a:pt x="655" y="1524"/>
                    <a:pt x="652" y="1533"/>
                    <a:pt x="651" y="1542"/>
                  </a:cubicBezTo>
                  <a:cubicBezTo>
                    <a:pt x="651" y="1547"/>
                    <a:pt x="625" y="1546"/>
                    <a:pt x="619" y="1547"/>
                  </a:cubicBezTo>
                  <a:cubicBezTo>
                    <a:pt x="617" y="1547"/>
                    <a:pt x="615" y="1548"/>
                    <a:pt x="614" y="1549"/>
                  </a:cubicBezTo>
                  <a:cubicBezTo>
                    <a:pt x="611" y="1551"/>
                    <a:pt x="609" y="1553"/>
                    <a:pt x="607" y="1556"/>
                  </a:cubicBezTo>
                  <a:cubicBezTo>
                    <a:pt x="607" y="1556"/>
                    <a:pt x="606" y="1557"/>
                    <a:pt x="606" y="1558"/>
                  </a:cubicBezTo>
                  <a:cubicBezTo>
                    <a:pt x="605" y="1565"/>
                    <a:pt x="602" y="1572"/>
                    <a:pt x="599" y="1577"/>
                  </a:cubicBezTo>
                  <a:cubicBezTo>
                    <a:pt x="598" y="1579"/>
                    <a:pt x="597" y="1581"/>
                    <a:pt x="595" y="1583"/>
                  </a:cubicBezTo>
                  <a:cubicBezTo>
                    <a:pt x="591" y="1586"/>
                    <a:pt x="587" y="1589"/>
                    <a:pt x="583" y="1592"/>
                  </a:cubicBezTo>
                  <a:cubicBezTo>
                    <a:pt x="578" y="1594"/>
                    <a:pt x="573" y="1595"/>
                    <a:pt x="567" y="1596"/>
                  </a:cubicBezTo>
                  <a:cubicBezTo>
                    <a:pt x="565" y="1596"/>
                    <a:pt x="563" y="1597"/>
                    <a:pt x="561" y="1597"/>
                  </a:cubicBezTo>
                  <a:cubicBezTo>
                    <a:pt x="554" y="1586"/>
                    <a:pt x="544" y="1576"/>
                    <a:pt x="533" y="1570"/>
                  </a:cubicBezTo>
                  <a:cubicBezTo>
                    <a:pt x="528" y="1567"/>
                    <a:pt x="523" y="1565"/>
                    <a:pt x="518" y="1563"/>
                  </a:cubicBezTo>
                  <a:cubicBezTo>
                    <a:pt x="527" y="1558"/>
                    <a:pt x="535" y="1551"/>
                    <a:pt x="543" y="1544"/>
                  </a:cubicBezTo>
                  <a:cubicBezTo>
                    <a:pt x="553" y="1540"/>
                    <a:pt x="562" y="1536"/>
                    <a:pt x="571" y="1530"/>
                  </a:cubicBezTo>
                  <a:cubicBezTo>
                    <a:pt x="574" y="1528"/>
                    <a:pt x="578" y="1526"/>
                    <a:pt x="581" y="1524"/>
                  </a:cubicBezTo>
                  <a:cubicBezTo>
                    <a:pt x="589" y="1513"/>
                    <a:pt x="597" y="1502"/>
                    <a:pt x="603" y="1490"/>
                  </a:cubicBezTo>
                  <a:cubicBezTo>
                    <a:pt x="604" y="1488"/>
                    <a:pt x="605" y="1487"/>
                    <a:pt x="606" y="1485"/>
                  </a:cubicBezTo>
                  <a:cubicBezTo>
                    <a:pt x="614" y="1479"/>
                    <a:pt x="622" y="1473"/>
                    <a:pt x="630" y="1468"/>
                  </a:cubicBezTo>
                  <a:cubicBezTo>
                    <a:pt x="632" y="1466"/>
                    <a:pt x="633" y="1465"/>
                    <a:pt x="634" y="1463"/>
                  </a:cubicBezTo>
                  <a:cubicBezTo>
                    <a:pt x="635" y="1462"/>
                    <a:pt x="635" y="1461"/>
                    <a:pt x="635" y="1460"/>
                  </a:cubicBezTo>
                  <a:cubicBezTo>
                    <a:pt x="636" y="1460"/>
                    <a:pt x="637" y="1459"/>
                    <a:pt x="638" y="1459"/>
                  </a:cubicBezTo>
                  <a:cubicBezTo>
                    <a:pt x="645" y="1454"/>
                    <a:pt x="652" y="1449"/>
                    <a:pt x="658" y="1443"/>
                  </a:cubicBezTo>
                  <a:cubicBezTo>
                    <a:pt x="670" y="1431"/>
                    <a:pt x="669" y="1420"/>
                    <a:pt x="678" y="1405"/>
                  </a:cubicBezTo>
                  <a:cubicBezTo>
                    <a:pt x="702" y="1370"/>
                    <a:pt x="737" y="1355"/>
                    <a:pt x="768" y="1328"/>
                  </a:cubicBezTo>
                  <a:cubicBezTo>
                    <a:pt x="774" y="1330"/>
                    <a:pt x="779" y="1330"/>
                    <a:pt x="785" y="1330"/>
                  </a:cubicBezTo>
                  <a:cubicBezTo>
                    <a:pt x="794" y="1330"/>
                    <a:pt x="803" y="1328"/>
                    <a:pt x="812" y="1324"/>
                  </a:cubicBezTo>
                  <a:cubicBezTo>
                    <a:pt x="813" y="1323"/>
                    <a:pt x="814" y="1322"/>
                    <a:pt x="815" y="1321"/>
                  </a:cubicBezTo>
                  <a:cubicBezTo>
                    <a:pt x="815" y="1320"/>
                    <a:pt x="816" y="1319"/>
                    <a:pt x="816" y="1318"/>
                  </a:cubicBezTo>
                  <a:cubicBezTo>
                    <a:pt x="816" y="1317"/>
                    <a:pt x="815" y="1316"/>
                    <a:pt x="815" y="1315"/>
                  </a:cubicBezTo>
                  <a:cubicBezTo>
                    <a:pt x="814" y="1314"/>
                    <a:pt x="813" y="1313"/>
                    <a:pt x="812" y="1312"/>
                  </a:cubicBezTo>
                  <a:cubicBezTo>
                    <a:pt x="796" y="1303"/>
                    <a:pt x="776" y="1302"/>
                    <a:pt x="760" y="1294"/>
                  </a:cubicBezTo>
                  <a:cubicBezTo>
                    <a:pt x="757" y="1293"/>
                    <a:pt x="755" y="1292"/>
                    <a:pt x="753" y="1291"/>
                  </a:cubicBezTo>
                  <a:cubicBezTo>
                    <a:pt x="750" y="1289"/>
                    <a:pt x="747" y="1287"/>
                    <a:pt x="743" y="1284"/>
                  </a:cubicBezTo>
                  <a:cubicBezTo>
                    <a:pt x="736" y="1280"/>
                    <a:pt x="733" y="1272"/>
                    <a:pt x="726" y="1266"/>
                  </a:cubicBezTo>
                  <a:lnTo>
                    <a:pt x="725" y="1266"/>
                  </a:lnTo>
                  <a:cubicBezTo>
                    <a:pt x="730" y="1260"/>
                    <a:pt x="736" y="1253"/>
                    <a:pt x="740" y="1245"/>
                  </a:cubicBezTo>
                  <a:lnTo>
                    <a:pt x="741" y="1245"/>
                  </a:lnTo>
                  <a:cubicBezTo>
                    <a:pt x="747" y="1247"/>
                    <a:pt x="752" y="1250"/>
                    <a:pt x="757" y="1253"/>
                  </a:cubicBezTo>
                  <a:cubicBezTo>
                    <a:pt x="758" y="1254"/>
                    <a:pt x="760" y="1255"/>
                    <a:pt x="761" y="1255"/>
                  </a:cubicBezTo>
                  <a:cubicBezTo>
                    <a:pt x="769" y="1260"/>
                    <a:pt x="778" y="1262"/>
                    <a:pt x="787" y="1262"/>
                  </a:cubicBezTo>
                  <a:cubicBezTo>
                    <a:pt x="796" y="1262"/>
                    <a:pt x="805" y="1260"/>
                    <a:pt x="813" y="1255"/>
                  </a:cubicBezTo>
                  <a:cubicBezTo>
                    <a:pt x="814" y="1255"/>
                    <a:pt x="814" y="1254"/>
                    <a:pt x="815" y="1253"/>
                  </a:cubicBezTo>
                  <a:cubicBezTo>
                    <a:pt x="815" y="1252"/>
                    <a:pt x="816" y="1251"/>
                    <a:pt x="816" y="1250"/>
                  </a:cubicBezTo>
                  <a:cubicBezTo>
                    <a:pt x="816" y="1249"/>
                    <a:pt x="815" y="1248"/>
                    <a:pt x="815" y="1247"/>
                  </a:cubicBezTo>
                  <a:cubicBezTo>
                    <a:pt x="814" y="1246"/>
                    <a:pt x="814" y="1245"/>
                    <a:pt x="813" y="1245"/>
                  </a:cubicBezTo>
                  <a:cubicBezTo>
                    <a:pt x="799" y="1237"/>
                    <a:pt x="782" y="1239"/>
                    <a:pt x="768" y="1231"/>
                  </a:cubicBezTo>
                  <a:cubicBezTo>
                    <a:pt x="767" y="1230"/>
                    <a:pt x="766" y="1230"/>
                    <a:pt x="765" y="1229"/>
                  </a:cubicBezTo>
                  <a:cubicBezTo>
                    <a:pt x="761" y="1227"/>
                    <a:pt x="757" y="1225"/>
                    <a:pt x="752" y="1224"/>
                  </a:cubicBezTo>
                  <a:lnTo>
                    <a:pt x="750" y="1221"/>
                  </a:lnTo>
                  <a:cubicBezTo>
                    <a:pt x="751" y="1213"/>
                    <a:pt x="754" y="1206"/>
                    <a:pt x="758" y="1199"/>
                  </a:cubicBezTo>
                  <a:cubicBezTo>
                    <a:pt x="763" y="1190"/>
                    <a:pt x="770" y="1182"/>
                    <a:pt x="779" y="1177"/>
                  </a:cubicBezTo>
                  <a:cubicBezTo>
                    <a:pt x="780" y="1178"/>
                    <a:pt x="781" y="1178"/>
                    <a:pt x="782" y="1179"/>
                  </a:cubicBezTo>
                  <a:lnTo>
                    <a:pt x="783" y="1179"/>
                  </a:lnTo>
                  <a:cubicBezTo>
                    <a:pt x="784" y="1180"/>
                    <a:pt x="785" y="1180"/>
                    <a:pt x="786" y="1181"/>
                  </a:cubicBezTo>
                  <a:cubicBezTo>
                    <a:pt x="800" y="1189"/>
                    <a:pt x="816" y="1196"/>
                    <a:pt x="832" y="1202"/>
                  </a:cubicBezTo>
                  <a:cubicBezTo>
                    <a:pt x="838" y="1203"/>
                    <a:pt x="844" y="1204"/>
                    <a:pt x="851" y="1204"/>
                  </a:cubicBezTo>
                  <a:cubicBezTo>
                    <a:pt x="861" y="1204"/>
                    <a:pt x="872" y="1201"/>
                    <a:pt x="882" y="1197"/>
                  </a:cubicBezTo>
                  <a:cubicBezTo>
                    <a:pt x="883" y="1196"/>
                    <a:pt x="884" y="1197"/>
                    <a:pt x="885" y="1195"/>
                  </a:cubicBezTo>
                  <a:cubicBezTo>
                    <a:pt x="885" y="1193"/>
                    <a:pt x="886" y="1192"/>
                    <a:pt x="886" y="1191"/>
                  </a:cubicBezTo>
                  <a:cubicBezTo>
                    <a:pt x="886" y="1190"/>
                    <a:pt x="885" y="1189"/>
                    <a:pt x="885" y="1188"/>
                  </a:cubicBezTo>
                  <a:cubicBezTo>
                    <a:pt x="884" y="1187"/>
                    <a:pt x="883" y="1186"/>
                    <a:pt x="882" y="1185"/>
                  </a:cubicBezTo>
                  <a:cubicBezTo>
                    <a:pt x="862" y="1176"/>
                    <a:pt x="840" y="1179"/>
                    <a:pt x="821" y="1171"/>
                  </a:cubicBezTo>
                  <a:cubicBezTo>
                    <a:pt x="815" y="1169"/>
                    <a:pt x="810" y="1167"/>
                    <a:pt x="805" y="1165"/>
                  </a:cubicBezTo>
                  <a:cubicBezTo>
                    <a:pt x="806" y="1164"/>
                    <a:pt x="806" y="1163"/>
                    <a:pt x="807" y="1161"/>
                  </a:cubicBezTo>
                  <a:cubicBezTo>
                    <a:pt x="808" y="1158"/>
                    <a:pt x="810" y="1156"/>
                    <a:pt x="810" y="1153"/>
                  </a:cubicBezTo>
                  <a:cubicBezTo>
                    <a:pt x="810" y="1141"/>
                    <a:pt x="813" y="1129"/>
                    <a:pt x="820" y="1118"/>
                  </a:cubicBezTo>
                  <a:cubicBezTo>
                    <a:pt x="825" y="1109"/>
                    <a:pt x="831" y="1102"/>
                    <a:pt x="839" y="1096"/>
                  </a:cubicBezTo>
                  <a:cubicBezTo>
                    <a:pt x="850" y="1106"/>
                    <a:pt x="864" y="1107"/>
                    <a:pt x="876" y="1115"/>
                  </a:cubicBezTo>
                  <a:cubicBezTo>
                    <a:pt x="877" y="1117"/>
                    <a:pt x="879" y="1118"/>
                    <a:pt x="881" y="1120"/>
                  </a:cubicBezTo>
                  <a:cubicBezTo>
                    <a:pt x="886" y="1123"/>
                    <a:pt x="892" y="1124"/>
                    <a:pt x="898" y="1124"/>
                  </a:cubicBezTo>
                  <a:cubicBezTo>
                    <a:pt x="904" y="1124"/>
                    <a:pt x="910" y="1123"/>
                    <a:pt x="915" y="1120"/>
                  </a:cubicBezTo>
                  <a:cubicBezTo>
                    <a:pt x="916" y="1119"/>
                    <a:pt x="917" y="1118"/>
                    <a:pt x="918" y="1118"/>
                  </a:cubicBezTo>
                  <a:cubicBezTo>
                    <a:pt x="919" y="1117"/>
                    <a:pt x="919" y="1116"/>
                    <a:pt x="920" y="1115"/>
                  </a:cubicBezTo>
                  <a:cubicBezTo>
                    <a:pt x="921" y="1114"/>
                    <a:pt x="921" y="1113"/>
                    <a:pt x="921" y="1112"/>
                  </a:cubicBezTo>
                  <a:cubicBezTo>
                    <a:pt x="921" y="1110"/>
                    <a:pt x="921" y="1109"/>
                    <a:pt x="920" y="1108"/>
                  </a:cubicBezTo>
                  <a:cubicBezTo>
                    <a:pt x="919" y="1107"/>
                    <a:pt x="919" y="1106"/>
                    <a:pt x="918" y="1106"/>
                  </a:cubicBezTo>
                  <a:cubicBezTo>
                    <a:pt x="917" y="1105"/>
                    <a:pt x="917" y="1105"/>
                    <a:pt x="916" y="1105"/>
                  </a:cubicBezTo>
                  <a:cubicBezTo>
                    <a:pt x="912" y="1102"/>
                    <a:pt x="907" y="1101"/>
                    <a:pt x="903" y="1101"/>
                  </a:cubicBezTo>
                  <a:cubicBezTo>
                    <a:pt x="899" y="1101"/>
                    <a:pt x="895" y="1099"/>
                    <a:pt x="891" y="1097"/>
                  </a:cubicBezTo>
                  <a:cubicBezTo>
                    <a:pt x="890" y="1096"/>
                    <a:pt x="888" y="1095"/>
                    <a:pt x="887" y="1094"/>
                  </a:cubicBezTo>
                  <a:cubicBezTo>
                    <a:pt x="879" y="1090"/>
                    <a:pt x="870" y="1087"/>
                    <a:pt x="862" y="1085"/>
                  </a:cubicBezTo>
                  <a:cubicBezTo>
                    <a:pt x="862" y="1084"/>
                    <a:pt x="862" y="1084"/>
                    <a:pt x="862" y="1083"/>
                  </a:cubicBezTo>
                  <a:lnTo>
                    <a:pt x="862" y="1082"/>
                  </a:lnTo>
                  <a:cubicBezTo>
                    <a:pt x="861" y="1078"/>
                    <a:pt x="861" y="1075"/>
                    <a:pt x="861" y="1071"/>
                  </a:cubicBezTo>
                  <a:cubicBezTo>
                    <a:pt x="861" y="1056"/>
                    <a:pt x="865" y="1042"/>
                    <a:pt x="872" y="1030"/>
                  </a:cubicBezTo>
                  <a:cubicBezTo>
                    <a:pt x="877" y="1021"/>
                    <a:pt x="884" y="1013"/>
                    <a:pt x="892" y="1006"/>
                  </a:cubicBezTo>
                  <a:cubicBezTo>
                    <a:pt x="892" y="1007"/>
                    <a:pt x="892" y="1008"/>
                    <a:pt x="892" y="1009"/>
                  </a:cubicBezTo>
                  <a:cubicBezTo>
                    <a:pt x="892" y="1010"/>
                    <a:pt x="891" y="1011"/>
                    <a:pt x="892" y="1012"/>
                  </a:cubicBezTo>
                  <a:cubicBezTo>
                    <a:pt x="892" y="1013"/>
                    <a:pt x="893" y="1013"/>
                    <a:pt x="894" y="1014"/>
                  </a:cubicBezTo>
                  <a:cubicBezTo>
                    <a:pt x="895" y="1015"/>
                    <a:pt x="896" y="1014"/>
                    <a:pt x="897" y="1015"/>
                  </a:cubicBezTo>
                  <a:cubicBezTo>
                    <a:pt x="902" y="1015"/>
                    <a:pt x="906" y="1025"/>
                    <a:pt x="911" y="1028"/>
                  </a:cubicBezTo>
                  <a:cubicBezTo>
                    <a:pt x="921" y="1032"/>
                    <a:pt x="932" y="1035"/>
                    <a:pt x="943" y="1036"/>
                  </a:cubicBezTo>
                  <a:cubicBezTo>
                    <a:pt x="959" y="1038"/>
                    <a:pt x="987" y="1039"/>
                    <a:pt x="993" y="1020"/>
                  </a:cubicBezTo>
                  <a:cubicBezTo>
                    <a:pt x="993" y="1020"/>
                    <a:pt x="993" y="1019"/>
                    <a:pt x="993" y="1018"/>
                  </a:cubicBezTo>
                  <a:cubicBezTo>
                    <a:pt x="993" y="1017"/>
                    <a:pt x="993" y="1016"/>
                    <a:pt x="992" y="1015"/>
                  </a:cubicBezTo>
                  <a:cubicBezTo>
                    <a:pt x="991" y="1014"/>
                    <a:pt x="990" y="1012"/>
                    <a:pt x="989" y="1012"/>
                  </a:cubicBezTo>
                  <a:cubicBezTo>
                    <a:pt x="987" y="1011"/>
                    <a:pt x="987" y="1011"/>
                    <a:pt x="986" y="1011"/>
                  </a:cubicBezTo>
                  <a:cubicBezTo>
                    <a:pt x="985" y="1011"/>
                    <a:pt x="985" y="1011"/>
                    <a:pt x="984" y="1011"/>
                  </a:cubicBezTo>
                  <a:cubicBezTo>
                    <a:pt x="975" y="1013"/>
                    <a:pt x="966" y="1014"/>
                    <a:pt x="957" y="1014"/>
                  </a:cubicBezTo>
                  <a:cubicBezTo>
                    <a:pt x="950" y="1014"/>
                    <a:pt x="943" y="1014"/>
                    <a:pt x="936" y="1013"/>
                  </a:cubicBezTo>
                  <a:cubicBezTo>
                    <a:pt x="922" y="1012"/>
                    <a:pt x="911" y="998"/>
                    <a:pt x="897" y="1002"/>
                  </a:cubicBezTo>
                  <a:cubicBezTo>
                    <a:pt x="904" y="996"/>
                    <a:pt x="911" y="991"/>
                    <a:pt x="917" y="984"/>
                  </a:cubicBezTo>
                  <a:cubicBezTo>
                    <a:pt x="921" y="981"/>
                    <a:pt x="920" y="974"/>
                    <a:pt x="919" y="970"/>
                  </a:cubicBezTo>
                  <a:cubicBezTo>
                    <a:pt x="919" y="966"/>
                    <a:pt x="919" y="962"/>
                    <a:pt x="919" y="958"/>
                  </a:cubicBezTo>
                  <a:cubicBezTo>
                    <a:pt x="919" y="954"/>
                    <a:pt x="919" y="950"/>
                    <a:pt x="919" y="946"/>
                  </a:cubicBezTo>
                  <a:cubicBezTo>
                    <a:pt x="920" y="946"/>
                    <a:pt x="921" y="946"/>
                    <a:pt x="921" y="946"/>
                  </a:cubicBezTo>
                  <a:cubicBezTo>
                    <a:pt x="941" y="946"/>
                    <a:pt x="960" y="943"/>
                    <a:pt x="978" y="938"/>
                  </a:cubicBezTo>
                  <a:cubicBezTo>
                    <a:pt x="992" y="935"/>
                    <a:pt x="1014" y="928"/>
                    <a:pt x="1015" y="911"/>
                  </a:cubicBezTo>
                  <a:lnTo>
                    <a:pt x="1015" y="910"/>
                  </a:lnTo>
                  <a:cubicBezTo>
                    <a:pt x="1015" y="909"/>
                    <a:pt x="1015" y="908"/>
                    <a:pt x="1015" y="907"/>
                  </a:cubicBezTo>
                  <a:cubicBezTo>
                    <a:pt x="1014" y="906"/>
                    <a:pt x="1013" y="904"/>
                    <a:pt x="1012" y="904"/>
                  </a:cubicBezTo>
                  <a:cubicBezTo>
                    <a:pt x="1011" y="903"/>
                    <a:pt x="1010" y="904"/>
                    <a:pt x="1009" y="904"/>
                  </a:cubicBezTo>
                  <a:cubicBezTo>
                    <a:pt x="1008" y="904"/>
                    <a:pt x="1007" y="903"/>
                    <a:pt x="1006" y="904"/>
                  </a:cubicBezTo>
                  <a:cubicBezTo>
                    <a:pt x="1005" y="905"/>
                    <a:pt x="1005" y="905"/>
                    <a:pt x="1004" y="906"/>
                  </a:cubicBezTo>
                  <a:cubicBezTo>
                    <a:pt x="996" y="909"/>
                    <a:pt x="988" y="911"/>
                    <a:pt x="980" y="911"/>
                  </a:cubicBezTo>
                  <a:cubicBezTo>
                    <a:pt x="973" y="911"/>
                    <a:pt x="966" y="913"/>
                    <a:pt x="960" y="914"/>
                  </a:cubicBezTo>
                  <a:cubicBezTo>
                    <a:pt x="948" y="916"/>
                    <a:pt x="936" y="919"/>
                    <a:pt x="923" y="922"/>
                  </a:cubicBezTo>
                  <a:cubicBezTo>
                    <a:pt x="926" y="910"/>
                    <a:pt x="929" y="899"/>
                    <a:pt x="931" y="888"/>
                  </a:cubicBezTo>
                  <a:cubicBezTo>
                    <a:pt x="931" y="887"/>
                    <a:pt x="931" y="887"/>
                    <a:pt x="931" y="887"/>
                  </a:cubicBezTo>
                  <a:cubicBezTo>
                    <a:pt x="931" y="886"/>
                    <a:pt x="931" y="885"/>
                    <a:pt x="931" y="884"/>
                  </a:cubicBezTo>
                  <a:cubicBezTo>
                    <a:pt x="930" y="883"/>
                    <a:pt x="930" y="883"/>
                    <a:pt x="929" y="882"/>
                  </a:cubicBezTo>
                  <a:cubicBezTo>
                    <a:pt x="930" y="880"/>
                    <a:pt x="931" y="878"/>
                    <a:pt x="932" y="875"/>
                  </a:cubicBezTo>
                  <a:cubicBezTo>
                    <a:pt x="932" y="873"/>
                    <a:pt x="934" y="870"/>
                    <a:pt x="935" y="868"/>
                  </a:cubicBezTo>
                  <a:lnTo>
                    <a:pt x="935" y="867"/>
                  </a:lnTo>
                  <a:cubicBezTo>
                    <a:pt x="943" y="868"/>
                    <a:pt x="950" y="869"/>
                    <a:pt x="958" y="869"/>
                  </a:cubicBezTo>
                  <a:cubicBezTo>
                    <a:pt x="983" y="869"/>
                    <a:pt x="1008" y="864"/>
                    <a:pt x="1032" y="854"/>
                  </a:cubicBezTo>
                  <a:lnTo>
                    <a:pt x="1033" y="853"/>
                  </a:lnTo>
                  <a:cubicBezTo>
                    <a:pt x="1034" y="852"/>
                    <a:pt x="1035" y="851"/>
                    <a:pt x="1036" y="850"/>
                  </a:cubicBezTo>
                  <a:cubicBezTo>
                    <a:pt x="1037" y="849"/>
                    <a:pt x="1037" y="847"/>
                    <a:pt x="1037" y="846"/>
                  </a:cubicBezTo>
                  <a:cubicBezTo>
                    <a:pt x="1037" y="844"/>
                    <a:pt x="1037" y="843"/>
                    <a:pt x="1037" y="842"/>
                  </a:cubicBezTo>
                  <a:lnTo>
                    <a:pt x="1037" y="840"/>
                  </a:lnTo>
                  <a:cubicBezTo>
                    <a:pt x="1035" y="836"/>
                    <a:pt x="1029" y="832"/>
                    <a:pt x="1025" y="837"/>
                  </a:cubicBezTo>
                  <a:cubicBezTo>
                    <a:pt x="1019" y="838"/>
                    <a:pt x="1012" y="839"/>
                    <a:pt x="1006" y="839"/>
                  </a:cubicBezTo>
                  <a:lnTo>
                    <a:pt x="981" y="844"/>
                  </a:lnTo>
                  <a:cubicBezTo>
                    <a:pt x="973" y="845"/>
                    <a:pt x="965" y="846"/>
                    <a:pt x="957" y="846"/>
                  </a:cubicBezTo>
                  <a:cubicBezTo>
                    <a:pt x="958" y="845"/>
                    <a:pt x="958" y="845"/>
                    <a:pt x="959" y="844"/>
                  </a:cubicBezTo>
                  <a:cubicBezTo>
                    <a:pt x="963" y="842"/>
                    <a:pt x="967" y="841"/>
                    <a:pt x="971" y="840"/>
                  </a:cubicBezTo>
                  <a:cubicBezTo>
                    <a:pt x="978" y="837"/>
                    <a:pt x="984" y="834"/>
                    <a:pt x="991" y="830"/>
                  </a:cubicBezTo>
                  <a:cubicBezTo>
                    <a:pt x="998" y="826"/>
                    <a:pt x="1006" y="821"/>
                    <a:pt x="1012" y="814"/>
                  </a:cubicBezTo>
                  <a:cubicBezTo>
                    <a:pt x="1044" y="800"/>
                    <a:pt x="1076" y="786"/>
                    <a:pt x="1110" y="775"/>
                  </a:cubicBezTo>
                  <a:lnTo>
                    <a:pt x="1111" y="775"/>
                  </a:lnTo>
                  <a:cubicBezTo>
                    <a:pt x="1120" y="775"/>
                    <a:pt x="1129" y="774"/>
                    <a:pt x="1139" y="772"/>
                  </a:cubicBezTo>
                  <a:cubicBezTo>
                    <a:pt x="1144" y="771"/>
                    <a:pt x="1150" y="770"/>
                    <a:pt x="1155" y="770"/>
                  </a:cubicBezTo>
                  <a:cubicBezTo>
                    <a:pt x="1157" y="770"/>
                    <a:pt x="1158" y="770"/>
                    <a:pt x="1160" y="771"/>
                  </a:cubicBezTo>
                  <a:cubicBezTo>
                    <a:pt x="1160" y="772"/>
                    <a:pt x="1161" y="774"/>
                    <a:pt x="1162" y="776"/>
                  </a:cubicBezTo>
                  <a:cubicBezTo>
                    <a:pt x="1163" y="778"/>
                    <a:pt x="1165" y="780"/>
                    <a:pt x="1166" y="781"/>
                  </a:cubicBezTo>
                  <a:cubicBezTo>
                    <a:pt x="1160" y="777"/>
                    <a:pt x="1161" y="783"/>
                    <a:pt x="1152" y="791"/>
                  </a:cubicBezTo>
                  <a:lnTo>
                    <a:pt x="1153" y="791"/>
                  </a:lnTo>
                  <a:moveTo>
                    <a:pt x="1229" y="862"/>
                  </a:moveTo>
                  <a:cubicBezTo>
                    <a:pt x="1227" y="866"/>
                    <a:pt x="1225" y="870"/>
                    <a:pt x="1223" y="873"/>
                  </a:cubicBezTo>
                  <a:cubicBezTo>
                    <a:pt x="1225" y="867"/>
                    <a:pt x="1228" y="860"/>
                    <a:pt x="1231" y="853"/>
                  </a:cubicBezTo>
                  <a:cubicBezTo>
                    <a:pt x="1232" y="852"/>
                    <a:pt x="1233" y="852"/>
                    <a:pt x="1234" y="851"/>
                  </a:cubicBezTo>
                  <a:cubicBezTo>
                    <a:pt x="1235" y="850"/>
                    <a:pt x="1235" y="850"/>
                    <a:pt x="1236" y="850"/>
                  </a:cubicBezTo>
                  <a:lnTo>
                    <a:pt x="1229" y="862"/>
                  </a:lnTo>
                  <a:moveTo>
                    <a:pt x="1326" y="832"/>
                  </a:moveTo>
                  <a:cubicBezTo>
                    <a:pt x="1335" y="815"/>
                    <a:pt x="1344" y="797"/>
                    <a:pt x="1354" y="780"/>
                  </a:cubicBezTo>
                  <a:cubicBezTo>
                    <a:pt x="1356" y="775"/>
                    <a:pt x="1359" y="771"/>
                    <a:pt x="1361" y="766"/>
                  </a:cubicBezTo>
                  <a:cubicBezTo>
                    <a:pt x="1356" y="780"/>
                    <a:pt x="1350" y="794"/>
                    <a:pt x="1342" y="806"/>
                  </a:cubicBezTo>
                  <a:cubicBezTo>
                    <a:pt x="1336" y="815"/>
                    <a:pt x="1332" y="824"/>
                    <a:pt x="1326" y="832"/>
                  </a:cubicBezTo>
                  <a:moveTo>
                    <a:pt x="1687" y="1896"/>
                  </a:moveTo>
                  <a:lnTo>
                    <a:pt x="1686" y="1896"/>
                  </a:lnTo>
                  <a:cubicBezTo>
                    <a:pt x="1685" y="1896"/>
                    <a:pt x="1684" y="1896"/>
                    <a:pt x="1683" y="1897"/>
                  </a:cubicBezTo>
                  <a:cubicBezTo>
                    <a:pt x="1682" y="1897"/>
                    <a:pt x="1681" y="1898"/>
                    <a:pt x="1681" y="1899"/>
                  </a:cubicBezTo>
                  <a:cubicBezTo>
                    <a:pt x="1680" y="1900"/>
                    <a:pt x="1680" y="1901"/>
                    <a:pt x="1680" y="1902"/>
                  </a:cubicBezTo>
                  <a:cubicBezTo>
                    <a:pt x="1680" y="1903"/>
                    <a:pt x="1681" y="1905"/>
                    <a:pt x="1681" y="1905"/>
                  </a:cubicBezTo>
                  <a:cubicBezTo>
                    <a:pt x="1682" y="1906"/>
                    <a:pt x="1682" y="1907"/>
                    <a:pt x="1683" y="1907"/>
                  </a:cubicBezTo>
                  <a:cubicBezTo>
                    <a:pt x="1681" y="1908"/>
                    <a:pt x="1680" y="1908"/>
                    <a:pt x="1678" y="1909"/>
                  </a:cubicBezTo>
                  <a:cubicBezTo>
                    <a:pt x="1676" y="1910"/>
                    <a:pt x="1674" y="1911"/>
                    <a:pt x="1672" y="1912"/>
                  </a:cubicBezTo>
                  <a:cubicBezTo>
                    <a:pt x="1665" y="1916"/>
                    <a:pt x="1659" y="1922"/>
                    <a:pt x="1654" y="1928"/>
                  </a:cubicBezTo>
                  <a:cubicBezTo>
                    <a:pt x="1636" y="1953"/>
                    <a:pt x="1601" y="1958"/>
                    <a:pt x="1573" y="1963"/>
                  </a:cubicBezTo>
                  <a:cubicBezTo>
                    <a:pt x="1551" y="1966"/>
                    <a:pt x="1531" y="1972"/>
                    <a:pt x="1512" y="1982"/>
                  </a:cubicBezTo>
                  <a:cubicBezTo>
                    <a:pt x="1529" y="1956"/>
                    <a:pt x="1564" y="1937"/>
                    <a:pt x="1588" y="1923"/>
                  </a:cubicBezTo>
                  <a:cubicBezTo>
                    <a:pt x="1607" y="1912"/>
                    <a:pt x="1657" y="1886"/>
                    <a:pt x="1692" y="1892"/>
                  </a:cubicBezTo>
                  <a:lnTo>
                    <a:pt x="1692" y="1893"/>
                  </a:lnTo>
                  <a:cubicBezTo>
                    <a:pt x="1693" y="1894"/>
                    <a:pt x="1693" y="1894"/>
                    <a:pt x="1694" y="1894"/>
                  </a:cubicBezTo>
                  <a:lnTo>
                    <a:pt x="1698" y="1897"/>
                  </a:lnTo>
                  <a:cubicBezTo>
                    <a:pt x="1698" y="1898"/>
                    <a:pt x="1698" y="1899"/>
                    <a:pt x="1698" y="1901"/>
                  </a:cubicBezTo>
                  <a:cubicBezTo>
                    <a:pt x="1694" y="1899"/>
                    <a:pt x="1691" y="1898"/>
                    <a:pt x="1687" y="1896"/>
                  </a:cubicBezTo>
                  <a:moveTo>
                    <a:pt x="1986" y="1940"/>
                  </a:moveTo>
                  <a:cubicBezTo>
                    <a:pt x="1976" y="1946"/>
                    <a:pt x="1966" y="1952"/>
                    <a:pt x="1958" y="1959"/>
                  </a:cubicBezTo>
                  <a:cubicBezTo>
                    <a:pt x="1962" y="1949"/>
                    <a:pt x="1967" y="1938"/>
                    <a:pt x="1972" y="1927"/>
                  </a:cubicBezTo>
                  <a:cubicBezTo>
                    <a:pt x="1988" y="1890"/>
                    <a:pt x="2015" y="1903"/>
                    <a:pt x="2036" y="1921"/>
                  </a:cubicBezTo>
                  <a:cubicBezTo>
                    <a:pt x="2020" y="1924"/>
                    <a:pt x="2004" y="1929"/>
                    <a:pt x="1990" y="1937"/>
                  </a:cubicBezTo>
                  <a:cubicBezTo>
                    <a:pt x="1989" y="1938"/>
                    <a:pt x="1987" y="1939"/>
                    <a:pt x="1986" y="1940"/>
                  </a:cubicBezTo>
                  <a:moveTo>
                    <a:pt x="2384" y="1404"/>
                  </a:moveTo>
                  <a:cubicBezTo>
                    <a:pt x="2384" y="1408"/>
                    <a:pt x="2385" y="1411"/>
                    <a:pt x="2385" y="1415"/>
                  </a:cubicBezTo>
                  <a:cubicBezTo>
                    <a:pt x="2385" y="1419"/>
                    <a:pt x="2384" y="1423"/>
                    <a:pt x="2384" y="1427"/>
                  </a:cubicBezTo>
                  <a:lnTo>
                    <a:pt x="2379" y="1423"/>
                  </a:lnTo>
                  <a:cubicBezTo>
                    <a:pt x="2381" y="1417"/>
                    <a:pt x="2383" y="1410"/>
                    <a:pt x="2384" y="1404"/>
                  </a:cubicBezTo>
                  <a:moveTo>
                    <a:pt x="2120" y="1188"/>
                  </a:moveTo>
                  <a:lnTo>
                    <a:pt x="2120" y="1189"/>
                  </a:lnTo>
                  <a:cubicBezTo>
                    <a:pt x="2120" y="1190"/>
                    <a:pt x="2120" y="1191"/>
                    <a:pt x="2120" y="1192"/>
                  </a:cubicBezTo>
                  <a:cubicBezTo>
                    <a:pt x="2120" y="1193"/>
                    <a:pt x="2120" y="1194"/>
                    <a:pt x="2120" y="1195"/>
                  </a:cubicBezTo>
                  <a:cubicBezTo>
                    <a:pt x="2120" y="1193"/>
                    <a:pt x="2120" y="1190"/>
                    <a:pt x="2120" y="1187"/>
                  </a:cubicBezTo>
                  <a:lnTo>
                    <a:pt x="2120" y="1188"/>
                  </a:lnTo>
                  <a:moveTo>
                    <a:pt x="2075" y="1824"/>
                  </a:moveTo>
                  <a:cubicBezTo>
                    <a:pt x="2074" y="1823"/>
                    <a:pt x="2074" y="1821"/>
                    <a:pt x="2073" y="1820"/>
                  </a:cubicBezTo>
                  <a:cubicBezTo>
                    <a:pt x="2071" y="1818"/>
                    <a:pt x="2069" y="1815"/>
                    <a:pt x="2066" y="1814"/>
                  </a:cubicBezTo>
                  <a:cubicBezTo>
                    <a:pt x="2063" y="1812"/>
                    <a:pt x="2060" y="1811"/>
                    <a:pt x="2057" y="1811"/>
                  </a:cubicBezTo>
                  <a:cubicBezTo>
                    <a:pt x="2054" y="1811"/>
                    <a:pt x="2051" y="1812"/>
                    <a:pt x="2048" y="1814"/>
                  </a:cubicBezTo>
                  <a:cubicBezTo>
                    <a:pt x="2045" y="1815"/>
                    <a:pt x="2043" y="1818"/>
                    <a:pt x="2041" y="1820"/>
                  </a:cubicBezTo>
                  <a:cubicBezTo>
                    <a:pt x="2041" y="1821"/>
                    <a:pt x="2041" y="1821"/>
                    <a:pt x="2041" y="1821"/>
                  </a:cubicBezTo>
                  <a:cubicBezTo>
                    <a:pt x="2024" y="1854"/>
                    <a:pt x="2003" y="1854"/>
                    <a:pt x="1971" y="1842"/>
                  </a:cubicBezTo>
                  <a:cubicBezTo>
                    <a:pt x="1969" y="1841"/>
                    <a:pt x="1967" y="1841"/>
                    <a:pt x="1965" y="1841"/>
                  </a:cubicBezTo>
                  <a:cubicBezTo>
                    <a:pt x="1962" y="1841"/>
                    <a:pt x="1958" y="1841"/>
                    <a:pt x="1956" y="1843"/>
                  </a:cubicBezTo>
                  <a:cubicBezTo>
                    <a:pt x="1953" y="1844"/>
                    <a:pt x="1951" y="1847"/>
                    <a:pt x="1950" y="1850"/>
                  </a:cubicBezTo>
                  <a:cubicBezTo>
                    <a:pt x="1949" y="1851"/>
                    <a:pt x="1948" y="1852"/>
                    <a:pt x="1948" y="1854"/>
                  </a:cubicBezTo>
                  <a:cubicBezTo>
                    <a:pt x="1947" y="1865"/>
                    <a:pt x="1943" y="1876"/>
                    <a:pt x="1938" y="1885"/>
                  </a:cubicBezTo>
                  <a:cubicBezTo>
                    <a:pt x="1937" y="1886"/>
                    <a:pt x="1937" y="1887"/>
                    <a:pt x="1936" y="1888"/>
                  </a:cubicBezTo>
                  <a:lnTo>
                    <a:pt x="1925" y="1891"/>
                  </a:lnTo>
                  <a:cubicBezTo>
                    <a:pt x="1916" y="1886"/>
                    <a:pt x="1909" y="1879"/>
                    <a:pt x="1904" y="1870"/>
                  </a:cubicBezTo>
                  <a:lnTo>
                    <a:pt x="1903" y="1870"/>
                  </a:lnTo>
                  <a:cubicBezTo>
                    <a:pt x="1903" y="1868"/>
                    <a:pt x="1902" y="1866"/>
                    <a:pt x="1901" y="1865"/>
                  </a:cubicBezTo>
                  <a:cubicBezTo>
                    <a:pt x="1899" y="1862"/>
                    <a:pt x="1898" y="1860"/>
                    <a:pt x="1895" y="1858"/>
                  </a:cubicBezTo>
                  <a:cubicBezTo>
                    <a:pt x="1892" y="1856"/>
                    <a:pt x="1889" y="1856"/>
                    <a:pt x="1886" y="1856"/>
                  </a:cubicBezTo>
                  <a:cubicBezTo>
                    <a:pt x="1883" y="1856"/>
                    <a:pt x="1880" y="1856"/>
                    <a:pt x="1877" y="1858"/>
                  </a:cubicBezTo>
                  <a:cubicBezTo>
                    <a:pt x="1874" y="1860"/>
                    <a:pt x="1872" y="1862"/>
                    <a:pt x="1870" y="1865"/>
                  </a:cubicBezTo>
                  <a:cubicBezTo>
                    <a:pt x="1869" y="1867"/>
                    <a:pt x="1868" y="1870"/>
                    <a:pt x="1868" y="1872"/>
                  </a:cubicBezTo>
                  <a:cubicBezTo>
                    <a:pt x="1868" y="1870"/>
                    <a:pt x="1834" y="1912"/>
                    <a:pt x="1823" y="1888"/>
                  </a:cubicBezTo>
                  <a:cubicBezTo>
                    <a:pt x="1817" y="1873"/>
                    <a:pt x="1793" y="1871"/>
                    <a:pt x="1790" y="1890"/>
                  </a:cubicBezTo>
                  <a:cubicBezTo>
                    <a:pt x="1791" y="1913"/>
                    <a:pt x="1775" y="1917"/>
                    <a:pt x="1743" y="1901"/>
                  </a:cubicBezTo>
                  <a:cubicBezTo>
                    <a:pt x="1743" y="1900"/>
                    <a:pt x="1742" y="1900"/>
                    <a:pt x="1742" y="1899"/>
                  </a:cubicBezTo>
                  <a:cubicBezTo>
                    <a:pt x="1740" y="1896"/>
                    <a:pt x="1738" y="1894"/>
                    <a:pt x="1736" y="1893"/>
                  </a:cubicBezTo>
                  <a:cubicBezTo>
                    <a:pt x="1733" y="1892"/>
                    <a:pt x="1731" y="1891"/>
                    <a:pt x="1728" y="1891"/>
                  </a:cubicBezTo>
                  <a:cubicBezTo>
                    <a:pt x="1726" y="1891"/>
                    <a:pt x="1725" y="1891"/>
                    <a:pt x="1723" y="1891"/>
                  </a:cubicBezTo>
                  <a:lnTo>
                    <a:pt x="1722" y="1889"/>
                  </a:lnTo>
                  <a:cubicBezTo>
                    <a:pt x="1721" y="1888"/>
                    <a:pt x="1719" y="1887"/>
                    <a:pt x="1718" y="1886"/>
                  </a:cubicBezTo>
                  <a:cubicBezTo>
                    <a:pt x="1714" y="1884"/>
                    <a:pt x="1710" y="1883"/>
                    <a:pt x="1706" y="1882"/>
                  </a:cubicBezTo>
                  <a:cubicBezTo>
                    <a:pt x="1717" y="1872"/>
                    <a:pt x="1745" y="1871"/>
                    <a:pt x="1758" y="1869"/>
                  </a:cubicBezTo>
                  <a:cubicBezTo>
                    <a:pt x="1774" y="1864"/>
                    <a:pt x="1791" y="1859"/>
                    <a:pt x="1807" y="1853"/>
                  </a:cubicBezTo>
                  <a:cubicBezTo>
                    <a:pt x="1851" y="1842"/>
                    <a:pt x="1894" y="1826"/>
                    <a:pt x="1935" y="1805"/>
                  </a:cubicBezTo>
                  <a:cubicBezTo>
                    <a:pt x="2015" y="1761"/>
                    <a:pt x="2150" y="1781"/>
                    <a:pt x="2199" y="1694"/>
                  </a:cubicBezTo>
                  <a:cubicBezTo>
                    <a:pt x="2199" y="1696"/>
                    <a:pt x="2199" y="1699"/>
                    <a:pt x="2199" y="1701"/>
                  </a:cubicBezTo>
                  <a:cubicBezTo>
                    <a:pt x="2199" y="1713"/>
                    <a:pt x="2197" y="1724"/>
                    <a:pt x="2194" y="1734"/>
                  </a:cubicBezTo>
                  <a:cubicBezTo>
                    <a:pt x="2178" y="1750"/>
                    <a:pt x="2161" y="1763"/>
                    <a:pt x="2142" y="1774"/>
                  </a:cubicBezTo>
                  <a:cubicBezTo>
                    <a:pt x="2140" y="1775"/>
                    <a:pt x="2139" y="1776"/>
                    <a:pt x="2137" y="1777"/>
                  </a:cubicBezTo>
                  <a:cubicBezTo>
                    <a:pt x="2133" y="1779"/>
                    <a:pt x="2081" y="1847"/>
                    <a:pt x="2074" y="1823"/>
                  </a:cubicBezTo>
                  <a:lnTo>
                    <a:pt x="2075" y="1824"/>
                  </a:lnTo>
                  <a:moveTo>
                    <a:pt x="2712" y="1856"/>
                  </a:moveTo>
                  <a:cubicBezTo>
                    <a:pt x="2712" y="1857"/>
                    <a:pt x="2711" y="1856"/>
                    <a:pt x="2710" y="1857"/>
                  </a:cubicBezTo>
                  <a:cubicBezTo>
                    <a:pt x="2709" y="1858"/>
                    <a:pt x="2709" y="1858"/>
                    <a:pt x="2709" y="1858"/>
                  </a:cubicBezTo>
                  <a:cubicBezTo>
                    <a:pt x="2707" y="1856"/>
                    <a:pt x="2705" y="1854"/>
                    <a:pt x="2702" y="1852"/>
                  </a:cubicBezTo>
                  <a:cubicBezTo>
                    <a:pt x="2699" y="1850"/>
                    <a:pt x="2695" y="1849"/>
                    <a:pt x="2692" y="1849"/>
                  </a:cubicBezTo>
                  <a:cubicBezTo>
                    <a:pt x="2688" y="1849"/>
                    <a:pt x="2685" y="1850"/>
                    <a:pt x="2682" y="1852"/>
                  </a:cubicBezTo>
                  <a:cubicBezTo>
                    <a:pt x="2679" y="1854"/>
                    <a:pt x="2677" y="1856"/>
                    <a:pt x="2675" y="1859"/>
                  </a:cubicBezTo>
                  <a:cubicBezTo>
                    <a:pt x="2673" y="1862"/>
                    <a:pt x="2672" y="1866"/>
                    <a:pt x="2672" y="1869"/>
                  </a:cubicBezTo>
                  <a:lnTo>
                    <a:pt x="2672" y="1870"/>
                  </a:lnTo>
                  <a:cubicBezTo>
                    <a:pt x="2672" y="1879"/>
                    <a:pt x="2642" y="1877"/>
                    <a:pt x="2643" y="1859"/>
                  </a:cubicBezTo>
                  <a:cubicBezTo>
                    <a:pt x="2645" y="1837"/>
                    <a:pt x="2610" y="1835"/>
                    <a:pt x="2604" y="1856"/>
                  </a:cubicBezTo>
                  <a:cubicBezTo>
                    <a:pt x="2598" y="1876"/>
                    <a:pt x="2545" y="1878"/>
                    <a:pt x="2545" y="1852"/>
                  </a:cubicBezTo>
                  <a:cubicBezTo>
                    <a:pt x="2545" y="1831"/>
                    <a:pt x="2515" y="1829"/>
                    <a:pt x="2507" y="1846"/>
                  </a:cubicBezTo>
                  <a:cubicBezTo>
                    <a:pt x="2503" y="1846"/>
                    <a:pt x="2499" y="1847"/>
                    <a:pt x="2495" y="1847"/>
                  </a:cubicBezTo>
                  <a:cubicBezTo>
                    <a:pt x="2491" y="1847"/>
                    <a:pt x="2487" y="1846"/>
                    <a:pt x="2483" y="1846"/>
                  </a:cubicBezTo>
                  <a:cubicBezTo>
                    <a:pt x="2462" y="1846"/>
                    <a:pt x="2444" y="1853"/>
                    <a:pt x="2439" y="1820"/>
                  </a:cubicBezTo>
                  <a:cubicBezTo>
                    <a:pt x="2439" y="1818"/>
                    <a:pt x="2438" y="1817"/>
                    <a:pt x="2437" y="1815"/>
                  </a:cubicBezTo>
                  <a:cubicBezTo>
                    <a:pt x="2436" y="1812"/>
                    <a:pt x="2433" y="1809"/>
                    <a:pt x="2431" y="1808"/>
                  </a:cubicBezTo>
                  <a:cubicBezTo>
                    <a:pt x="2428" y="1806"/>
                    <a:pt x="2425" y="1806"/>
                    <a:pt x="2422" y="1806"/>
                  </a:cubicBezTo>
                  <a:cubicBezTo>
                    <a:pt x="2419" y="1806"/>
                    <a:pt x="2415" y="1806"/>
                    <a:pt x="2413" y="1808"/>
                  </a:cubicBezTo>
                  <a:cubicBezTo>
                    <a:pt x="2410" y="1809"/>
                    <a:pt x="2408" y="1812"/>
                    <a:pt x="2406" y="1815"/>
                  </a:cubicBezTo>
                  <a:cubicBezTo>
                    <a:pt x="2405" y="1817"/>
                    <a:pt x="2404" y="1820"/>
                    <a:pt x="2404" y="1823"/>
                  </a:cubicBezTo>
                  <a:cubicBezTo>
                    <a:pt x="2404" y="1862"/>
                    <a:pt x="2351" y="1766"/>
                    <a:pt x="2356" y="1800"/>
                  </a:cubicBezTo>
                  <a:cubicBezTo>
                    <a:pt x="2354" y="1787"/>
                    <a:pt x="2352" y="1773"/>
                    <a:pt x="2350" y="1761"/>
                  </a:cubicBezTo>
                  <a:cubicBezTo>
                    <a:pt x="2350" y="1760"/>
                    <a:pt x="2349" y="1758"/>
                    <a:pt x="2349" y="1757"/>
                  </a:cubicBezTo>
                  <a:cubicBezTo>
                    <a:pt x="2348" y="1756"/>
                    <a:pt x="2346" y="1755"/>
                    <a:pt x="2345" y="1754"/>
                  </a:cubicBezTo>
                  <a:cubicBezTo>
                    <a:pt x="2344" y="1753"/>
                    <a:pt x="2343" y="1753"/>
                    <a:pt x="2342" y="1753"/>
                  </a:cubicBezTo>
                  <a:cubicBezTo>
                    <a:pt x="2342" y="1752"/>
                    <a:pt x="2342" y="1752"/>
                    <a:pt x="2342" y="1752"/>
                  </a:cubicBezTo>
                  <a:cubicBezTo>
                    <a:pt x="2340" y="1749"/>
                    <a:pt x="2338" y="1747"/>
                    <a:pt x="2336" y="1746"/>
                  </a:cubicBezTo>
                  <a:cubicBezTo>
                    <a:pt x="2334" y="1745"/>
                    <a:pt x="2331" y="1744"/>
                    <a:pt x="2328" y="1744"/>
                  </a:cubicBezTo>
                  <a:cubicBezTo>
                    <a:pt x="2325" y="1744"/>
                    <a:pt x="2322" y="1745"/>
                    <a:pt x="2320" y="1746"/>
                  </a:cubicBezTo>
                  <a:cubicBezTo>
                    <a:pt x="2317" y="1747"/>
                    <a:pt x="2316" y="1749"/>
                    <a:pt x="2315" y="1752"/>
                  </a:cubicBezTo>
                  <a:cubicBezTo>
                    <a:pt x="2314" y="1753"/>
                    <a:pt x="2314" y="1754"/>
                    <a:pt x="2313" y="1755"/>
                  </a:cubicBezTo>
                  <a:cubicBezTo>
                    <a:pt x="2313" y="1763"/>
                    <a:pt x="2310" y="1771"/>
                    <a:pt x="2306" y="1778"/>
                  </a:cubicBezTo>
                  <a:cubicBezTo>
                    <a:pt x="2302" y="1784"/>
                    <a:pt x="2299" y="1789"/>
                    <a:pt x="2294" y="1793"/>
                  </a:cubicBezTo>
                  <a:cubicBezTo>
                    <a:pt x="2293" y="1793"/>
                    <a:pt x="2292" y="1793"/>
                    <a:pt x="2291" y="1793"/>
                  </a:cubicBezTo>
                  <a:cubicBezTo>
                    <a:pt x="2288" y="1793"/>
                    <a:pt x="2284" y="1793"/>
                    <a:pt x="2281" y="1795"/>
                  </a:cubicBezTo>
                  <a:cubicBezTo>
                    <a:pt x="2278" y="1796"/>
                    <a:pt x="2276" y="1799"/>
                    <a:pt x="2274" y="1802"/>
                  </a:cubicBezTo>
                  <a:cubicBezTo>
                    <a:pt x="2273" y="1804"/>
                    <a:pt x="2273" y="1806"/>
                    <a:pt x="2272" y="1808"/>
                  </a:cubicBezTo>
                  <a:cubicBezTo>
                    <a:pt x="2268" y="1834"/>
                    <a:pt x="2253" y="1839"/>
                    <a:pt x="2228" y="1821"/>
                  </a:cubicBezTo>
                  <a:cubicBezTo>
                    <a:pt x="2226" y="1821"/>
                    <a:pt x="2224" y="1820"/>
                    <a:pt x="2222" y="1820"/>
                  </a:cubicBezTo>
                  <a:cubicBezTo>
                    <a:pt x="2219" y="1820"/>
                    <a:pt x="2215" y="1821"/>
                    <a:pt x="2212" y="1823"/>
                  </a:cubicBezTo>
                  <a:cubicBezTo>
                    <a:pt x="2209" y="1825"/>
                    <a:pt x="2207" y="1827"/>
                    <a:pt x="2205" y="1830"/>
                  </a:cubicBezTo>
                  <a:cubicBezTo>
                    <a:pt x="2204" y="1832"/>
                    <a:pt x="2203" y="1835"/>
                    <a:pt x="2203" y="1837"/>
                  </a:cubicBezTo>
                  <a:cubicBezTo>
                    <a:pt x="2198" y="1869"/>
                    <a:pt x="2180" y="1874"/>
                    <a:pt x="2152" y="1865"/>
                  </a:cubicBezTo>
                  <a:cubicBezTo>
                    <a:pt x="2151" y="1864"/>
                    <a:pt x="2149" y="1864"/>
                    <a:pt x="2148" y="1864"/>
                  </a:cubicBezTo>
                  <a:cubicBezTo>
                    <a:pt x="2145" y="1864"/>
                    <a:pt x="2141" y="1865"/>
                    <a:pt x="2138" y="1867"/>
                  </a:cubicBezTo>
                  <a:cubicBezTo>
                    <a:pt x="2135" y="1868"/>
                    <a:pt x="2133" y="1871"/>
                    <a:pt x="2131" y="1874"/>
                  </a:cubicBezTo>
                  <a:cubicBezTo>
                    <a:pt x="2130" y="1876"/>
                    <a:pt x="2129" y="1878"/>
                    <a:pt x="2129" y="1880"/>
                  </a:cubicBezTo>
                  <a:cubicBezTo>
                    <a:pt x="2124" y="1923"/>
                    <a:pt x="2105" y="1921"/>
                    <a:pt x="2070" y="1919"/>
                  </a:cubicBezTo>
                  <a:cubicBezTo>
                    <a:pt x="2070" y="1918"/>
                    <a:pt x="2069" y="1917"/>
                    <a:pt x="2069" y="1916"/>
                  </a:cubicBezTo>
                  <a:cubicBezTo>
                    <a:pt x="2067" y="1914"/>
                    <a:pt x="2066" y="1913"/>
                    <a:pt x="2064" y="1912"/>
                  </a:cubicBezTo>
                  <a:cubicBezTo>
                    <a:pt x="2063" y="1911"/>
                    <a:pt x="2062" y="1911"/>
                    <a:pt x="2062" y="1911"/>
                  </a:cubicBezTo>
                  <a:cubicBezTo>
                    <a:pt x="2109" y="1892"/>
                    <a:pt x="2138" y="1849"/>
                    <a:pt x="2166" y="1808"/>
                  </a:cubicBezTo>
                  <a:cubicBezTo>
                    <a:pt x="2169" y="1804"/>
                    <a:pt x="2171" y="1801"/>
                    <a:pt x="2174" y="1798"/>
                  </a:cubicBezTo>
                  <a:cubicBezTo>
                    <a:pt x="2177" y="1795"/>
                    <a:pt x="2185" y="1790"/>
                    <a:pt x="2191" y="1786"/>
                  </a:cubicBezTo>
                  <a:cubicBezTo>
                    <a:pt x="2202" y="1776"/>
                    <a:pt x="2210" y="1764"/>
                    <a:pt x="2218" y="1752"/>
                  </a:cubicBezTo>
                  <a:cubicBezTo>
                    <a:pt x="2221" y="1748"/>
                    <a:pt x="2223" y="1744"/>
                    <a:pt x="2224" y="1740"/>
                  </a:cubicBezTo>
                  <a:lnTo>
                    <a:pt x="2225" y="1739"/>
                  </a:lnTo>
                  <a:cubicBezTo>
                    <a:pt x="2225" y="1738"/>
                    <a:pt x="2226" y="1736"/>
                    <a:pt x="2226" y="1734"/>
                  </a:cubicBezTo>
                  <a:cubicBezTo>
                    <a:pt x="2226" y="1732"/>
                    <a:pt x="2226" y="1730"/>
                    <a:pt x="2225" y="1728"/>
                  </a:cubicBezTo>
                  <a:cubicBezTo>
                    <a:pt x="2224" y="1727"/>
                    <a:pt x="2223" y="1726"/>
                    <a:pt x="2222" y="1725"/>
                  </a:cubicBezTo>
                  <a:cubicBezTo>
                    <a:pt x="2224" y="1718"/>
                    <a:pt x="2225" y="1711"/>
                    <a:pt x="2225" y="1704"/>
                  </a:cubicBezTo>
                  <a:cubicBezTo>
                    <a:pt x="2225" y="1704"/>
                    <a:pt x="2225" y="1703"/>
                    <a:pt x="2225" y="1702"/>
                  </a:cubicBezTo>
                  <a:cubicBezTo>
                    <a:pt x="2233" y="1705"/>
                    <a:pt x="2242" y="1706"/>
                    <a:pt x="2250" y="1707"/>
                  </a:cubicBezTo>
                  <a:cubicBezTo>
                    <a:pt x="2272" y="1708"/>
                    <a:pt x="2301" y="1713"/>
                    <a:pt x="2316" y="1694"/>
                  </a:cubicBezTo>
                  <a:cubicBezTo>
                    <a:pt x="2316" y="1694"/>
                    <a:pt x="2317" y="1694"/>
                    <a:pt x="2317" y="1693"/>
                  </a:cubicBezTo>
                  <a:cubicBezTo>
                    <a:pt x="2317" y="1692"/>
                    <a:pt x="2318" y="1691"/>
                    <a:pt x="2318" y="1690"/>
                  </a:cubicBezTo>
                  <a:cubicBezTo>
                    <a:pt x="2318" y="1689"/>
                    <a:pt x="2317" y="1688"/>
                    <a:pt x="2317" y="1687"/>
                  </a:cubicBezTo>
                  <a:cubicBezTo>
                    <a:pt x="2316" y="1686"/>
                    <a:pt x="2315" y="1686"/>
                    <a:pt x="2314" y="1685"/>
                  </a:cubicBezTo>
                  <a:cubicBezTo>
                    <a:pt x="2313" y="1684"/>
                    <a:pt x="2313" y="1684"/>
                    <a:pt x="2313" y="1684"/>
                  </a:cubicBezTo>
                  <a:cubicBezTo>
                    <a:pt x="2303" y="1683"/>
                    <a:pt x="2294" y="1683"/>
                    <a:pt x="2285" y="1683"/>
                  </a:cubicBezTo>
                  <a:cubicBezTo>
                    <a:pt x="2276" y="1683"/>
                    <a:pt x="2267" y="1683"/>
                    <a:pt x="2258" y="1684"/>
                  </a:cubicBezTo>
                  <a:cubicBezTo>
                    <a:pt x="2254" y="1685"/>
                    <a:pt x="2250" y="1685"/>
                    <a:pt x="2246" y="1685"/>
                  </a:cubicBezTo>
                  <a:cubicBezTo>
                    <a:pt x="2238" y="1685"/>
                    <a:pt x="2230" y="1684"/>
                    <a:pt x="2223" y="1681"/>
                  </a:cubicBezTo>
                  <a:cubicBezTo>
                    <a:pt x="2221" y="1670"/>
                    <a:pt x="2219" y="1659"/>
                    <a:pt x="2216" y="1649"/>
                  </a:cubicBezTo>
                  <a:cubicBezTo>
                    <a:pt x="2224" y="1652"/>
                    <a:pt x="2232" y="1656"/>
                    <a:pt x="2240" y="1659"/>
                  </a:cubicBezTo>
                  <a:cubicBezTo>
                    <a:pt x="2247" y="1661"/>
                    <a:pt x="2254" y="1662"/>
                    <a:pt x="2261" y="1662"/>
                  </a:cubicBezTo>
                  <a:cubicBezTo>
                    <a:pt x="2263" y="1662"/>
                    <a:pt x="2266" y="1661"/>
                    <a:pt x="2268" y="1661"/>
                  </a:cubicBezTo>
                  <a:cubicBezTo>
                    <a:pt x="2282" y="1661"/>
                    <a:pt x="2303" y="1658"/>
                    <a:pt x="2308" y="1644"/>
                  </a:cubicBezTo>
                  <a:cubicBezTo>
                    <a:pt x="2309" y="1643"/>
                    <a:pt x="2309" y="1642"/>
                    <a:pt x="2309" y="1642"/>
                  </a:cubicBezTo>
                  <a:cubicBezTo>
                    <a:pt x="2309" y="1640"/>
                    <a:pt x="2308" y="1639"/>
                    <a:pt x="2308" y="1638"/>
                  </a:cubicBezTo>
                  <a:cubicBezTo>
                    <a:pt x="2307" y="1637"/>
                    <a:pt x="2306" y="1636"/>
                    <a:pt x="2305" y="1636"/>
                  </a:cubicBezTo>
                  <a:lnTo>
                    <a:pt x="2305" y="1635"/>
                  </a:lnTo>
                  <a:cubicBezTo>
                    <a:pt x="2290" y="1629"/>
                    <a:pt x="2270" y="1638"/>
                    <a:pt x="2254" y="1637"/>
                  </a:cubicBezTo>
                  <a:cubicBezTo>
                    <a:pt x="2238" y="1635"/>
                    <a:pt x="2227" y="1629"/>
                    <a:pt x="2212" y="1628"/>
                  </a:cubicBezTo>
                  <a:cubicBezTo>
                    <a:pt x="2211" y="1621"/>
                    <a:pt x="2210" y="1612"/>
                    <a:pt x="2209" y="1604"/>
                  </a:cubicBezTo>
                  <a:cubicBezTo>
                    <a:pt x="2213" y="1604"/>
                    <a:pt x="2217" y="1605"/>
                    <a:pt x="2221" y="1605"/>
                  </a:cubicBezTo>
                  <a:cubicBezTo>
                    <a:pt x="2225" y="1605"/>
                    <a:pt x="2228" y="1604"/>
                    <a:pt x="2232" y="1604"/>
                  </a:cubicBezTo>
                  <a:cubicBezTo>
                    <a:pt x="2249" y="1603"/>
                    <a:pt x="2278" y="1610"/>
                    <a:pt x="2287" y="1590"/>
                  </a:cubicBezTo>
                  <a:cubicBezTo>
                    <a:pt x="2289" y="1586"/>
                    <a:pt x="2286" y="1579"/>
                    <a:pt x="2280" y="1581"/>
                  </a:cubicBezTo>
                  <a:cubicBezTo>
                    <a:pt x="2275" y="1582"/>
                    <a:pt x="2269" y="1583"/>
                    <a:pt x="2263" y="1583"/>
                  </a:cubicBezTo>
                  <a:cubicBezTo>
                    <a:pt x="2255" y="1583"/>
                    <a:pt x="2247" y="1582"/>
                    <a:pt x="2240" y="1580"/>
                  </a:cubicBezTo>
                  <a:cubicBezTo>
                    <a:pt x="2231" y="1580"/>
                    <a:pt x="2209" y="1586"/>
                    <a:pt x="2206" y="1578"/>
                  </a:cubicBezTo>
                  <a:cubicBezTo>
                    <a:pt x="2204" y="1570"/>
                    <a:pt x="2202" y="1561"/>
                    <a:pt x="2200" y="1553"/>
                  </a:cubicBezTo>
                  <a:cubicBezTo>
                    <a:pt x="2203" y="1553"/>
                    <a:pt x="2206" y="1554"/>
                    <a:pt x="2209" y="1554"/>
                  </a:cubicBezTo>
                  <a:cubicBezTo>
                    <a:pt x="2214" y="1555"/>
                    <a:pt x="2220" y="1555"/>
                    <a:pt x="2225" y="1555"/>
                  </a:cubicBezTo>
                  <a:cubicBezTo>
                    <a:pt x="2246" y="1555"/>
                    <a:pt x="2266" y="1550"/>
                    <a:pt x="2283" y="1540"/>
                  </a:cubicBezTo>
                  <a:cubicBezTo>
                    <a:pt x="2284" y="1539"/>
                    <a:pt x="2285" y="1538"/>
                    <a:pt x="2286" y="1538"/>
                  </a:cubicBezTo>
                  <a:cubicBezTo>
                    <a:pt x="2287" y="1537"/>
                    <a:pt x="2287" y="1537"/>
                    <a:pt x="2288" y="1536"/>
                  </a:cubicBezTo>
                  <a:cubicBezTo>
                    <a:pt x="2288" y="1535"/>
                    <a:pt x="2288" y="1534"/>
                    <a:pt x="2288" y="1533"/>
                  </a:cubicBezTo>
                  <a:cubicBezTo>
                    <a:pt x="2288" y="1532"/>
                    <a:pt x="2288" y="1531"/>
                    <a:pt x="2288" y="1530"/>
                  </a:cubicBezTo>
                  <a:cubicBezTo>
                    <a:pt x="2287" y="1529"/>
                    <a:pt x="2287" y="1528"/>
                    <a:pt x="2286" y="1528"/>
                  </a:cubicBezTo>
                  <a:cubicBezTo>
                    <a:pt x="2273" y="1519"/>
                    <a:pt x="2259" y="1528"/>
                    <a:pt x="2245" y="1531"/>
                  </a:cubicBezTo>
                  <a:cubicBezTo>
                    <a:pt x="2239" y="1532"/>
                    <a:pt x="2232" y="1532"/>
                    <a:pt x="2225" y="1532"/>
                  </a:cubicBezTo>
                  <a:cubicBezTo>
                    <a:pt x="2218" y="1532"/>
                    <a:pt x="2211" y="1532"/>
                    <a:pt x="2204" y="1531"/>
                  </a:cubicBezTo>
                  <a:cubicBezTo>
                    <a:pt x="2201" y="1530"/>
                    <a:pt x="2198" y="1529"/>
                    <a:pt x="2196" y="1528"/>
                  </a:cubicBezTo>
                  <a:cubicBezTo>
                    <a:pt x="2194" y="1527"/>
                    <a:pt x="2192" y="1525"/>
                    <a:pt x="2190" y="1524"/>
                  </a:cubicBezTo>
                  <a:cubicBezTo>
                    <a:pt x="2186" y="1510"/>
                    <a:pt x="2181" y="1495"/>
                    <a:pt x="2178" y="1480"/>
                  </a:cubicBezTo>
                  <a:cubicBezTo>
                    <a:pt x="2184" y="1480"/>
                    <a:pt x="2190" y="1480"/>
                    <a:pt x="2195" y="1480"/>
                  </a:cubicBezTo>
                  <a:cubicBezTo>
                    <a:pt x="2213" y="1480"/>
                    <a:pt x="2251" y="1488"/>
                    <a:pt x="2258" y="1465"/>
                  </a:cubicBezTo>
                  <a:cubicBezTo>
                    <a:pt x="2259" y="1465"/>
                    <a:pt x="2259" y="1464"/>
                    <a:pt x="2259" y="1463"/>
                  </a:cubicBezTo>
                  <a:cubicBezTo>
                    <a:pt x="2259" y="1462"/>
                    <a:pt x="2258" y="1461"/>
                    <a:pt x="2258" y="1460"/>
                  </a:cubicBezTo>
                  <a:cubicBezTo>
                    <a:pt x="2257" y="1459"/>
                    <a:pt x="2256" y="1457"/>
                    <a:pt x="2255" y="1457"/>
                  </a:cubicBezTo>
                  <a:cubicBezTo>
                    <a:pt x="2254" y="1456"/>
                    <a:pt x="2253" y="1456"/>
                    <a:pt x="2252" y="1456"/>
                  </a:cubicBezTo>
                  <a:cubicBezTo>
                    <a:pt x="2251" y="1456"/>
                    <a:pt x="2250" y="1457"/>
                    <a:pt x="2249" y="1457"/>
                  </a:cubicBezTo>
                  <a:cubicBezTo>
                    <a:pt x="2242" y="1458"/>
                    <a:pt x="2235" y="1459"/>
                    <a:pt x="2228" y="1459"/>
                  </a:cubicBezTo>
                  <a:cubicBezTo>
                    <a:pt x="2220" y="1459"/>
                    <a:pt x="2213" y="1458"/>
                    <a:pt x="2206" y="1457"/>
                  </a:cubicBezTo>
                  <a:cubicBezTo>
                    <a:pt x="2192" y="1456"/>
                    <a:pt x="2182" y="1459"/>
                    <a:pt x="2172" y="1450"/>
                  </a:cubicBezTo>
                  <a:cubicBezTo>
                    <a:pt x="2169" y="1435"/>
                    <a:pt x="2167" y="1419"/>
                    <a:pt x="2167" y="1403"/>
                  </a:cubicBezTo>
                  <a:cubicBezTo>
                    <a:pt x="2183" y="1411"/>
                    <a:pt x="2200" y="1416"/>
                    <a:pt x="2218" y="1416"/>
                  </a:cubicBezTo>
                  <a:cubicBezTo>
                    <a:pt x="2228" y="1416"/>
                    <a:pt x="2239" y="1414"/>
                    <a:pt x="2249" y="1411"/>
                  </a:cubicBezTo>
                  <a:cubicBezTo>
                    <a:pt x="2254" y="1409"/>
                    <a:pt x="2257" y="1400"/>
                    <a:pt x="2251" y="1398"/>
                  </a:cubicBezTo>
                  <a:cubicBezTo>
                    <a:pt x="2235" y="1392"/>
                    <a:pt x="2218" y="1390"/>
                    <a:pt x="2201" y="1389"/>
                  </a:cubicBezTo>
                  <a:cubicBezTo>
                    <a:pt x="2192" y="1388"/>
                    <a:pt x="2176" y="1388"/>
                    <a:pt x="2170" y="1380"/>
                  </a:cubicBezTo>
                  <a:cubicBezTo>
                    <a:pt x="2169" y="1379"/>
                    <a:pt x="2169" y="1378"/>
                    <a:pt x="2168" y="1378"/>
                  </a:cubicBezTo>
                  <a:cubicBezTo>
                    <a:pt x="2168" y="1378"/>
                    <a:pt x="2167" y="1378"/>
                    <a:pt x="2167" y="1377"/>
                  </a:cubicBezTo>
                  <a:cubicBezTo>
                    <a:pt x="2166" y="1367"/>
                    <a:pt x="2165" y="1356"/>
                    <a:pt x="2163" y="1346"/>
                  </a:cubicBezTo>
                  <a:cubicBezTo>
                    <a:pt x="2174" y="1348"/>
                    <a:pt x="2185" y="1349"/>
                    <a:pt x="2196" y="1349"/>
                  </a:cubicBezTo>
                  <a:cubicBezTo>
                    <a:pt x="2209" y="1349"/>
                    <a:pt x="2222" y="1348"/>
                    <a:pt x="2235" y="1345"/>
                  </a:cubicBezTo>
                  <a:cubicBezTo>
                    <a:pt x="2236" y="1344"/>
                    <a:pt x="2236" y="1344"/>
                    <a:pt x="2237" y="1343"/>
                  </a:cubicBezTo>
                  <a:cubicBezTo>
                    <a:pt x="2238" y="1342"/>
                    <a:pt x="2238" y="1341"/>
                    <a:pt x="2238" y="1340"/>
                  </a:cubicBezTo>
                  <a:cubicBezTo>
                    <a:pt x="2238" y="1339"/>
                    <a:pt x="2238" y="1338"/>
                    <a:pt x="2237" y="1337"/>
                  </a:cubicBezTo>
                  <a:cubicBezTo>
                    <a:pt x="2236" y="1336"/>
                    <a:pt x="2236" y="1336"/>
                    <a:pt x="2235" y="1335"/>
                  </a:cubicBezTo>
                  <a:cubicBezTo>
                    <a:pt x="2225" y="1332"/>
                    <a:pt x="2214" y="1330"/>
                    <a:pt x="2204" y="1330"/>
                  </a:cubicBezTo>
                  <a:cubicBezTo>
                    <a:pt x="2200" y="1330"/>
                    <a:pt x="2197" y="1331"/>
                    <a:pt x="2193" y="1331"/>
                  </a:cubicBezTo>
                  <a:cubicBezTo>
                    <a:pt x="2188" y="1331"/>
                    <a:pt x="2164" y="1337"/>
                    <a:pt x="2163" y="1329"/>
                  </a:cubicBezTo>
                  <a:lnTo>
                    <a:pt x="2163" y="1328"/>
                  </a:lnTo>
                  <a:cubicBezTo>
                    <a:pt x="2162" y="1327"/>
                    <a:pt x="2162" y="1327"/>
                    <a:pt x="2161" y="1326"/>
                  </a:cubicBezTo>
                  <a:lnTo>
                    <a:pt x="2160" y="1326"/>
                  </a:lnTo>
                  <a:cubicBezTo>
                    <a:pt x="2158" y="1317"/>
                    <a:pt x="2157" y="1309"/>
                    <a:pt x="2157" y="1300"/>
                  </a:cubicBezTo>
                  <a:lnTo>
                    <a:pt x="2157" y="1296"/>
                  </a:lnTo>
                  <a:cubicBezTo>
                    <a:pt x="2163" y="1297"/>
                    <a:pt x="2169" y="1298"/>
                    <a:pt x="2175" y="1298"/>
                  </a:cubicBezTo>
                  <a:cubicBezTo>
                    <a:pt x="2178" y="1298"/>
                    <a:pt x="2181" y="1298"/>
                    <a:pt x="2185" y="1297"/>
                  </a:cubicBezTo>
                  <a:cubicBezTo>
                    <a:pt x="2187" y="1297"/>
                    <a:pt x="2189" y="1297"/>
                    <a:pt x="2191" y="1297"/>
                  </a:cubicBezTo>
                  <a:cubicBezTo>
                    <a:pt x="2202" y="1297"/>
                    <a:pt x="2213" y="1296"/>
                    <a:pt x="2224" y="1294"/>
                  </a:cubicBezTo>
                  <a:cubicBezTo>
                    <a:pt x="2227" y="1294"/>
                    <a:pt x="2227" y="1289"/>
                    <a:pt x="2224" y="1288"/>
                  </a:cubicBezTo>
                  <a:cubicBezTo>
                    <a:pt x="2211" y="1285"/>
                    <a:pt x="2199" y="1284"/>
                    <a:pt x="2186" y="1284"/>
                  </a:cubicBezTo>
                  <a:cubicBezTo>
                    <a:pt x="2183" y="1284"/>
                    <a:pt x="2181" y="1284"/>
                    <a:pt x="2178" y="1284"/>
                  </a:cubicBezTo>
                  <a:cubicBezTo>
                    <a:pt x="2170" y="1284"/>
                    <a:pt x="2162" y="1283"/>
                    <a:pt x="2154" y="1282"/>
                  </a:cubicBezTo>
                  <a:cubicBezTo>
                    <a:pt x="2154" y="1281"/>
                    <a:pt x="2153" y="1279"/>
                    <a:pt x="2152" y="1277"/>
                  </a:cubicBezTo>
                  <a:cubicBezTo>
                    <a:pt x="2151" y="1275"/>
                    <a:pt x="2149" y="1274"/>
                    <a:pt x="2148" y="1272"/>
                  </a:cubicBezTo>
                  <a:lnTo>
                    <a:pt x="2148" y="1271"/>
                  </a:lnTo>
                  <a:cubicBezTo>
                    <a:pt x="2143" y="1263"/>
                    <a:pt x="2139" y="1254"/>
                    <a:pt x="2136" y="1245"/>
                  </a:cubicBezTo>
                  <a:cubicBezTo>
                    <a:pt x="2144" y="1248"/>
                    <a:pt x="2152" y="1249"/>
                    <a:pt x="2161" y="1249"/>
                  </a:cubicBezTo>
                  <a:cubicBezTo>
                    <a:pt x="2166" y="1250"/>
                    <a:pt x="2172" y="1251"/>
                    <a:pt x="2177" y="1251"/>
                  </a:cubicBezTo>
                  <a:cubicBezTo>
                    <a:pt x="2192" y="1251"/>
                    <a:pt x="2207" y="1247"/>
                    <a:pt x="2221" y="1241"/>
                  </a:cubicBezTo>
                  <a:cubicBezTo>
                    <a:pt x="2222" y="1241"/>
                    <a:pt x="2221" y="1240"/>
                    <a:pt x="2222" y="1239"/>
                  </a:cubicBezTo>
                  <a:cubicBezTo>
                    <a:pt x="2223" y="1238"/>
                    <a:pt x="2223" y="1238"/>
                    <a:pt x="2223" y="1237"/>
                  </a:cubicBezTo>
                  <a:cubicBezTo>
                    <a:pt x="2223" y="1236"/>
                    <a:pt x="2223" y="1235"/>
                    <a:pt x="2222" y="1234"/>
                  </a:cubicBezTo>
                  <a:cubicBezTo>
                    <a:pt x="2222" y="1234"/>
                    <a:pt x="2222" y="1233"/>
                    <a:pt x="2221" y="1233"/>
                  </a:cubicBezTo>
                  <a:cubicBezTo>
                    <a:pt x="2212" y="1229"/>
                    <a:pt x="2201" y="1227"/>
                    <a:pt x="2191" y="1227"/>
                  </a:cubicBezTo>
                  <a:cubicBezTo>
                    <a:pt x="2186" y="1227"/>
                    <a:pt x="2181" y="1227"/>
                    <a:pt x="2176" y="1228"/>
                  </a:cubicBezTo>
                  <a:cubicBezTo>
                    <a:pt x="2168" y="1228"/>
                    <a:pt x="2143" y="1232"/>
                    <a:pt x="2137" y="1223"/>
                  </a:cubicBezTo>
                  <a:cubicBezTo>
                    <a:pt x="2136" y="1222"/>
                    <a:pt x="2135" y="1221"/>
                    <a:pt x="2134" y="1220"/>
                  </a:cubicBezTo>
                  <a:cubicBezTo>
                    <a:pt x="2132" y="1219"/>
                    <a:pt x="2130" y="1218"/>
                    <a:pt x="2129" y="1218"/>
                  </a:cubicBezTo>
                  <a:cubicBezTo>
                    <a:pt x="2128" y="1218"/>
                    <a:pt x="2127" y="1218"/>
                    <a:pt x="2127" y="1219"/>
                  </a:cubicBezTo>
                  <a:cubicBezTo>
                    <a:pt x="2125" y="1211"/>
                    <a:pt x="2123" y="1202"/>
                    <a:pt x="2122" y="1194"/>
                  </a:cubicBezTo>
                  <a:cubicBezTo>
                    <a:pt x="2122" y="1195"/>
                    <a:pt x="2122" y="1196"/>
                    <a:pt x="2123" y="1197"/>
                  </a:cubicBezTo>
                  <a:cubicBezTo>
                    <a:pt x="2124" y="1200"/>
                    <a:pt x="2128" y="1203"/>
                    <a:pt x="2131" y="1205"/>
                  </a:cubicBezTo>
                  <a:cubicBezTo>
                    <a:pt x="2134" y="1206"/>
                    <a:pt x="2136" y="1207"/>
                    <a:pt x="2140" y="1207"/>
                  </a:cubicBezTo>
                  <a:cubicBezTo>
                    <a:pt x="2143" y="1207"/>
                    <a:pt x="2147" y="1206"/>
                    <a:pt x="2150" y="1205"/>
                  </a:cubicBezTo>
                  <a:cubicBezTo>
                    <a:pt x="2152" y="1204"/>
                    <a:pt x="2153" y="1203"/>
                    <a:pt x="2154" y="1202"/>
                  </a:cubicBezTo>
                  <a:cubicBezTo>
                    <a:pt x="2158" y="1198"/>
                    <a:pt x="2161" y="1194"/>
                    <a:pt x="2163" y="1189"/>
                  </a:cubicBezTo>
                  <a:lnTo>
                    <a:pt x="2164" y="1189"/>
                  </a:lnTo>
                  <a:lnTo>
                    <a:pt x="2165" y="1189"/>
                  </a:lnTo>
                  <a:cubicBezTo>
                    <a:pt x="2168" y="1189"/>
                    <a:pt x="2171" y="1187"/>
                    <a:pt x="2173" y="1186"/>
                  </a:cubicBezTo>
                  <a:cubicBezTo>
                    <a:pt x="2174" y="1185"/>
                    <a:pt x="2176" y="1185"/>
                    <a:pt x="2177" y="1184"/>
                  </a:cubicBezTo>
                  <a:cubicBezTo>
                    <a:pt x="2178" y="1182"/>
                    <a:pt x="2179" y="1180"/>
                    <a:pt x="2180" y="1179"/>
                  </a:cubicBezTo>
                  <a:cubicBezTo>
                    <a:pt x="2182" y="1175"/>
                    <a:pt x="2184" y="1170"/>
                    <a:pt x="2184" y="1166"/>
                  </a:cubicBezTo>
                  <a:cubicBezTo>
                    <a:pt x="2189" y="1165"/>
                    <a:pt x="2194" y="1165"/>
                    <a:pt x="2199" y="1165"/>
                  </a:cubicBezTo>
                  <a:cubicBezTo>
                    <a:pt x="2208" y="1165"/>
                    <a:pt x="2218" y="1166"/>
                    <a:pt x="2227" y="1169"/>
                  </a:cubicBezTo>
                  <a:cubicBezTo>
                    <a:pt x="2248" y="1173"/>
                    <a:pt x="2288" y="1161"/>
                    <a:pt x="2312" y="1166"/>
                  </a:cubicBezTo>
                  <a:cubicBezTo>
                    <a:pt x="2308" y="1188"/>
                    <a:pt x="2294" y="1214"/>
                    <a:pt x="2312" y="1231"/>
                  </a:cubicBezTo>
                  <a:cubicBezTo>
                    <a:pt x="2321" y="1239"/>
                    <a:pt x="2350" y="1244"/>
                    <a:pt x="2325" y="1263"/>
                  </a:cubicBezTo>
                  <a:cubicBezTo>
                    <a:pt x="2321" y="1266"/>
                    <a:pt x="2317" y="1270"/>
                    <a:pt x="2314" y="1275"/>
                  </a:cubicBezTo>
                  <a:cubicBezTo>
                    <a:pt x="2311" y="1281"/>
                    <a:pt x="2309" y="1287"/>
                    <a:pt x="2309" y="1294"/>
                  </a:cubicBezTo>
                  <a:lnTo>
                    <a:pt x="2309" y="1295"/>
                  </a:lnTo>
                  <a:cubicBezTo>
                    <a:pt x="2309" y="1298"/>
                    <a:pt x="2310" y="1302"/>
                    <a:pt x="2312" y="1305"/>
                  </a:cubicBezTo>
                  <a:cubicBezTo>
                    <a:pt x="2313" y="1308"/>
                    <a:pt x="2316" y="1310"/>
                    <a:pt x="2319" y="1312"/>
                  </a:cubicBezTo>
                  <a:cubicBezTo>
                    <a:pt x="2334" y="1320"/>
                    <a:pt x="2346" y="1334"/>
                    <a:pt x="2331" y="1348"/>
                  </a:cubicBezTo>
                  <a:cubicBezTo>
                    <a:pt x="2330" y="1349"/>
                    <a:pt x="2329" y="1351"/>
                    <a:pt x="2328" y="1352"/>
                  </a:cubicBezTo>
                  <a:cubicBezTo>
                    <a:pt x="2326" y="1356"/>
                    <a:pt x="2325" y="1359"/>
                    <a:pt x="2325" y="1363"/>
                  </a:cubicBezTo>
                  <a:cubicBezTo>
                    <a:pt x="2325" y="1366"/>
                    <a:pt x="2326" y="1370"/>
                    <a:pt x="2328" y="1373"/>
                  </a:cubicBezTo>
                  <a:cubicBezTo>
                    <a:pt x="2330" y="1376"/>
                    <a:pt x="2332" y="1380"/>
                    <a:pt x="2335" y="1381"/>
                  </a:cubicBezTo>
                  <a:cubicBezTo>
                    <a:pt x="2337" y="1382"/>
                    <a:pt x="2338" y="1382"/>
                    <a:pt x="2339" y="1382"/>
                  </a:cubicBezTo>
                  <a:lnTo>
                    <a:pt x="2344" y="1384"/>
                  </a:lnTo>
                  <a:cubicBezTo>
                    <a:pt x="2344" y="1386"/>
                    <a:pt x="2344" y="1387"/>
                    <a:pt x="2344" y="1388"/>
                  </a:cubicBezTo>
                  <a:cubicBezTo>
                    <a:pt x="2344" y="1398"/>
                    <a:pt x="2342" y="1408"/>
                    <a:pt x="2337" y="1417"/>
                  </a:cubicBezTo>
                  <a:cubicBezTo>
                    <a:pt x="2335" y="1420"/>
                    <a:pt x="2334" y="1424"/>
                    <a:pt x="2334" y="1428"/>
                  </a:cubicBezTo>
                  <a:cubicBezTo>
                    <a:pt x="2334" y="1431"/>
                    <a:pt x="2335" y="1435"/>
                    <a:pt x="2337" y="1438"/>
                  </a:cubicBezTo>
                  <a:cubicBezTo>
                    <a:pt x="2338" y="1441"/>
                    <a:pt x="2340" y="1443"/>
                    <a:pt x="2343" y="1445"/>
                  </a:cubicBezTo>
                  <a:cubicBezTo>
                    <a:pt x="2359" y="1457"/>
                    <a:pt x="2368" y="1455"/>
                    <a:pt x="2362" y="1481"/>
                  </a:cubicBezTo>
                  <a:cubicBezTo>
                    <a:pt x="2359" y="1495"/>
                    <a:pt x="2340" y="1502"/>
                    <a:pt x="2336" y="1517"/>
                  </a:cubicBezTo>
                  <a:cubicBezTo>
                    <a:pt x="2335" y="1520"/>
                    <a:pt x="2334" y="1523"/>
                    <a:pt x="2334" y="1525"/>
                  </a:cubicBezTo>
                  <a:cubicBezTo>
                    <a:pt x="2334" y="1529"/>
                    <a:pt x="2335" y="1532"/>
                    <a:pt x="2337" y="1535"/>
                  </a:cubicBezTo>
                  <a:cubicBezTo>
                    <a:pt x="2339" y="1538"/>
                    <a:pt x="2341" y="1540"/>
                    <a:pt x="2344" y="1542"/>
                  </a:cubicBezTo>
                  <a:cubicBezTo>
                    <a:pt x="2347" y="1544"/>
                    <a:pt x="2349" y="1545"/>
                    <a:pt x="2352" y="1545"/>
                  </a:cubicBezTo>
                  <a:cubicBezTo>
                    <a:pt x="2393" y="1553"/>
                    <a:pt x="2362" y="1567"/>
                    <a:pt x="2363" y="1586"/>
                  </a:cubicBezTo>
                  <a:cubicBezTo>
                    <a:pt x="2363" y="1592"/>
                    <a:pt x="2363" y="1602"/>
                    <a:pt x="2369" y="1607"/>
                  </a:cubicBezTo>
                  <a:cubicBezTo>
                    <a:pt x="2389" y="1625"/>
                    <a:pt x="2380" y="1637"/>
                    <a:pt x="2369" y="1658"/>
                  </a:cubicBezTo>
                  <a:cubicBezTo>
                    <a:pt x="2354" y="1684"/>
                    <a:pt x="2393" y="1704"/>
                    <a:pt x="2415" y="1723"/>
                  </a:cubicBezTo>
                  <a:cubicBezTo>
                    <a:pt x="2417" y="1732"/>
                    <a:pt x="2421" y="1741"/>
                    <a:pt x="2425" y="1748"/>
                  </a:cubicBezTo>
                  <a:cubicBezTo>
                    <a:pt x="2444" y="1779"/>
                    <a:pt x="2482" y="1793"/>
                    <a:pt x="2514" y="1806"/>
                  </a:cubicBezTo>
                  <a:cubicBezTo>
                    <a:pt x="2549" y="1819"/>
                    <a:pt x="2586" y="1828"/>
                    <a:pt x="2624" y="1832"/>
                  </a:cubicBezTo>
                  <a:cubicBezTo>
                    <a:pt x="2627" y="1832"/>
                    <a:pt x="2631" y="1832"/>
                    <a:pt x="2634" y="1832"/>
                  </a:cubicBezTo>
                  <a:cubicBezTo>
                    <a:pt x="2647" y="1832"/>
                    <a:pt x="2660" y="1831"/>
                    <a:pt x="2673" y="1830"/>
                  </a:cubicBezTo>
                  <a:cubicBezTo>
                    <a:pt x="2675" y="1830"/>
                    <a:pt x="2676" y="1830"/>
                    <a:pt x="2678" y="1830"/>
                  </a:cubicBezTo>
                  <a:cubicBezTo>
                    <a:pt x="2686" y="1830"/>
                    <a:pt x="2693" y="1831"/>
                    <a:pt x="2700" y="1833"/>
                  </a:cubicBezTo>
                  <a:lnTo>
                    <a:pt x="2712" y="1835"/>
                  </a:lnTo>
                  <a:cubicBezTo>
                    <a:pt x="2719" y="1836"/>
                    <a:pt x="2719" y="1843"/>
                    <a:pt x="2712" y="1856"/>
                  </a:cubicBezTo>
                  <a:moveTo>
                    <a:pt x="2761" y="1855"/>
                  </a:moveTo>
                  <a:lnTo>
                    <a:pt x="2755" y="1853"/>
                  </a:lnTo>
                  <a:cubicBezTo>
                    <a:pt x="2756" y="1853"/>
                    <a:pt x="2756" y="1852"/>
                    <a:pt x="2756" y="1851"/>
                  </a:cubicBezTo>
                  <a:cubicBezTo>
                    <a:pt x="2756" y="1850"/>
                    <a:pt x="2756" y="1849"/>
                    <a:pt x="2755" y="1849"/>
                  </a:cubicBezTo>
                  <a:cubicBezTo>
                    <a:pt x="2755" y="1845"/>
                    <a:pt x="2754" y="1842"/>
                    <a:pt x="2752" y="1839"/>
                  </a:cubicBezTo>
                  <a:cubicBezTo>
                    <a:pt x="2749" y="1835"/>
                    <a:pt x="2745" y="1831"/>
                    <a:pt x="2741" y="1828"/>
                  </a:cubicBezTo>
                  <a:cubicBezTo>
                    <a:pt x="2740" y="1827"/>
                    <a:pt x="2738" y="1827"/>
                    <a:pt x="2737" y="1826"/>
                  </a:cubicBezTo>
                  <a:cubicBezTo>
                    <a:pt x="2739" y="1825"/>
                    <a:pt x="2742" y="1823"/>
                    <a:pt x="2744" y="1822"/>
                  </a:cubicBezTo>
                  <a:cubicBezTo>
                    <a:pt x="2757" y="1815"/>
                    <a:pt x="2770" y="1811"/>
                    <a:pt x="2785" y="1811"/>
                  </a:cubicBezTo>
                  <a:cubicBezTo>
                    <a:pt x="2795" y="1810"/>
                    <a:pt x="2805" y="1809"/>
                    <a:pt x="2816" y="1809"/>
                  </a:cubicBezTo>
                  <a:cubicBezTo>
                    <a:pt x="2826" y="1809"/>
                    <a:pt x="2836" y="1810"/>
                    <a:pt x="2846" y="1811"/>
                  </a:cubicBezTo>
                  <a:cubicBezTo>
                    <a:pt x="2843" y="1812"/>
                    <a:pt x="2841" y="1814"/>
                    <a:pt x="2838" y="1815"/>
                  </a:cubicBezTo>
                  <a:cubicBezTo>
                    <a:pt x="2813" y="1830"/>
                    <a:pt x="2788" y="1843"/>
                    <a:pt x="2761" y="18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2138;p31">
            <a:extLst>
              <a:ext uri="{FF2B5EF4-FFF2-40B4-BE49-F238E27FC236}">
                <a16:creationId xmlns:a16="http://schemas.microsoft.com/office/drawing/2014/main" id="{1F4EC2DE-2B26-FAE0-1E60-CD3076A0E330}"/>
              </a:ext>
            </a:extLst>
          </p:cNvPr>
          <p:cNvSpPr txBox="1">
            <a:spLocks noGrp="1"/>
          </p:cNvSpPr>
          <p:nvPr>
            <p:ph type="title"/>
          </p:nvPr>
        </p:nvSpPr>
        <p:spPr>
          <a:xfrm>
            <a:off x="129505" y="251378"/>
            <a:ext cx="5323028" cy="730755"/>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b="1" dirty="0">
                <a:latin typeface="Times New Roman" panose="02020603050405020304" pitchFamily="18" charset="0"/>
                <a:cs typeface="Times New Roman" panose="02020603050405020304" pitchFamily="18" charset="0"/>
              </a:rPr>
              <a:t>II. </a:t>
            </a:r>
            <a:r>
              <a:rPr lang="en-US" sz="2000" b="1" dirty="0" err="1">
                <a:latin typeface="Times New Roman" panose="02020603050405020304" pitchFamily="18" charset="0"/>
                <a:cs typeface="Times New Roman" panose="02020603050405020304" pitchFamily="18" charset="0"/>
              </a:rPr>
              <a:t>Đọc</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hiểu</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văn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bản</a:t>
            </a:r>
            <a:r>
              <a:rPr lang="en-US" sz="2000" b="1" dirty="0">
                <a:latin typeface="Times New Roman" panose="02020603050405020304" pitchFamily="18" charset="0"/>
                <a:cs typeface="Times New Roman" panose="02020603050405020304" pitchFamily="18" charset="0"/>
              </a:rPr>
              <a:t> </a:t>
            </a:r>
            <a:br>
              <a:rPr lang="en-US" sz="2000" b="1" dirty="0">
                <a:latin typeface="Times New Roman" panose="02020603050405020304" pitchFamily="18" charset="0"/>
                <a:cs typeface="Times New Roman" panose="02020603050405020304" pitchFamily="18" charset="0"/>
              </a:rPr>
            </a:br>
            <a:r>
              <a:rPr lang="en-US" sz="2000" b="1" dirty="0">
                <a:latin typeface="Times New Roman" panose="02020603050405020304" pitchFamily="18" charset="0"/>
                <a:cs typeface="Times New Roman" panose="02020603050405020304" pitchFamily="18" charset="0"/>
              </a:rPr>
              <a:t>2. </a:t>
            </a:r>
            <a:r>
              <a:rPr lang="en-US" sz="2000" b="1" dirty="0" err="1">
                <a:latin typeface="Times New Roman" panose="02020603050405020304" pitchFamily="18" charset="0"/>
                <a:cs typeface="Times New Roman" panose="02020603050405020304" pitchFamily="18" charset="0"/>
              </a:rPr>
              <a:t>Nghệ</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thuật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băm</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thịt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gà</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của</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anh</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mõ</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làng</a:t>
            </a:r>
            <a:r>
              <a:rPr lang="en-US" sz="2000" b="1" dirty="0">
                <a:latin typeface="Times New Roman" panose="02020603050405020304" pitchFamily="18" charset="0"/>
                <a:cs typeface="Times New Roman" panose="02020603050405020304" pitchFamily="18" charset="0"/>
              </a:rPr>
              <a:t>.</a:t>
            </a:r>
            <a:endParaRPr sz="2000" b="1" dirty="0">
              <a:latin typeface="Times New Roman" panose="02020603050405020304" pitchFamily="18" charset="0"/>
              <a:cs typeface="Times New Roman" panose="02020603050405020304" pitchFamily="18" charset="0"/>
            </a:endParaRPr>
          </a:p>
        </p:txBody>
      </p:sp>
      <p:grpSp>
        <p:nvGrpSpPr>
          <p:cNvPr id="15" name="Group 14">
            <a:extLst>
              <a:ext uri="{FF2B5EF4-FFF2-40B4-BE49-F238E27FC236}">
                <a16:creationId xmlns:a16="http://schemas.microsoft.com/office/drawing/2014/main" id="{35A18A87-3D5F-F161-403B-7ACF143F460B}"/>
              </a:ext>
            </a:extLst>
          </p:cNvPr>
          <p:cNvGrpSpPr/>
          <p:nvPr/>
        </p:nvGrpSpPr>
        <p:grpSpPr>
          <a:xfrm>
            <a:off x="225777" y="1106311"/>
            <a:ext cx="5283692" cy="541867"/>
            <a:chOff x="417688" y="1365956"/>
            <a:chExt cx="5283692" cy="541867"/>
          </a:xfrm>
        </p:grpSpPr>
        <p:sp>
          <p:nvSpPr>
            <p:cNvPr id="16" name="Rectangle: Rounded Corners 15">
              <a:extLst>
                <a:ext uri="{FF2B5EF4-FFF2-40B4-BE49-F238E27FC236}">
                  <a16:creationId xmlns:a16="http://schemas.microsoft.com/office/drawing/2014/main" id="{75FE4337-2BEC-317E-8611-534984822F7A}"/>
                </a:ext>
              </a:extLst>
            </p:cNvPr>
            <p:cNvSpPr/>
            <p:nvPr/>
          </p:nvSpPr>
          <p:spPr>
            <a:xfrm>
              <a:off x="417688" y="1365956"/>
              <a:ext cx="553155" cy="541867"/>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a:latin typeface="Times New Roman" panose="02020603050405020304" pitchFamily="18" charset="0"/>
                  <a:cs typeface="Times New Roman" panose="02020603050405020304" pitchFamily="18" charset="0"/>
                </a:rPr>
                <a:t>b.</a:t>
              </a:r>
            </a:p>
          </p:txBody>
        </p:sp>
        <p:sp>
          <p:nvSpPr>
            <p:cNvPr id="17" name="TextBox 16">
              <a:extLst>
                <a:ext uri="{FF2B5EF4-FFF2-40B4-BE49-F238E27FC236}">
                  <a16:creationId xmlns:a16="http://schemas.microsoft.com/office/drawing/2014/main" id="{1F1193A7-33E9-D9E5-630C-431B40EC8780}"/>
                </a:ext>
              </a:extLst>
            </p:cNvPr>
            <p:cNvSpPr txBox="1"/>
            <p:nvPr/>
          </p:nvSpPr>
          <p:spPr>
            <a:xfrm>
              <a:off x="970843" y="1371454"/>
              <a:ext cx="4730537" cy="400110"/>
            </a:xfrm>
            <a:prstGeom prst="rect">
              <a:avLst/>
            </a:prstGeom>
            <a:noFill/>
          </p:spPr>
          <p:txBody>
            <a:bodyPr wrap="square" rtlCol="0">
              <a:spAutoFit/>
            </a:bodyPr>
            <a:lstStyle/>
            <a:p>
              <a:pPr algn="just"/>
              <a:r>
                <a:rPr lang="en-US" sz="2000" b="1" dirty="0" err="1">
                  <a:effectLst/>
                  <a:latin typeface="Times New Roman" panose="02020603050405020304" pitchFamily="18" charset="0"/>
                  <a:ea typeface="Times New Roman" panose="02020603050405020304" pitchFamily="18" charset="0"/>
                </a:rPr>
                <a:t>Nghệ</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thuật</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băm</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thịt</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gà</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của</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anh</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mõ</a:t>
              </a:r>
              <a:endParaRPr lang="en-US" sz="2800" b="1" dirty="0">
                <a:latin typeface="Times New Roman" panose="02020603050405020304" pitchFamily="18" charset="0"/>
                <a:cs typeface="Times New Roman" panose="02020603050405020304" pitchFamily="18" charset="0"/>
              </a:endParaRPr>
            </a:p>
          </p:txBody>
        </p:sp>
      </p:grpSp>
      <p:sp>
        <p:nvSpPr>
          <p:cNvPr id="19" name="TextBox 18">
            <a:extLst>
              <a:ext uri="{FF2B5EF4-FFF2-40B4-BE49-F238E27FC236}">
                <a16:creationId xmlns:a16="http://schemas.microsoft.com/office/drawing/2014/main" id="{0222A4FD-4124-C9E8-5AEC-321619406731}"/>
              </a:ext>
            </a:extLst>
          </p:cNvPr>
          <p:cNvSpPr txBox="1"/>
          <p:nvPr/>
        </p:nvSpPr>
        <p:spPr>
          <a:xfrm>
            <a:off x="239888" y="1731047"/>
            <a:ext cx="6567311" cy="3067506"/>
          </a:xfrm>
          <a:prstGeom prst="rect">
            <a:avLst/>
          </a:prstGeom>
          <a:noFill/>
        </p:spPr>
        <p:txBody>
          <a:bodyPr wrap="square">
            <a:spAutoFit/>
          </a:bodyPr>
          <a:lstStyle/>
          <a:p>
            <a:pPr algn="just">
              <a:spcAft>
                <a:spcPts val="800"/>
              </a:spcAft>
            </a:pPr>
            <a:r>
              <a:rPr lang="en-US" sz="2000" b="1" i="1" dirty="0" err="1">
                <a:effectLst/>
                <a:latin typeface="Times New Roman" panose="02020603050405020304" pitchFamily="18" charset="0"/>
                <a:ea typeface="Times New Roman" panose="02020603050405020304" pitchFamily="18" charset="0"/>
              </a:rPr>
              <a:t>Trước</a:t>
            </a:r>
            <a:r>
              <a:rPr lang="en-US" sz="2000" b="1" i="1" dirty="0">
                <a:effectLst/>
                <a:latin typeface="Times New Roman" panose="02020603050405020304" pitchFamily="18" charset="0"/>
                <a:ea typeface="Times New Roman" panose="02020603050405020304" pitchFamily="18" charset="0"/>
              </a:rPr>
              <a:t> </a:t>
            </a:r>
            <a:r>
              <a:rPr lang="en-US" sz="2000" b="1" i="1" dirty="0" err="1">
                <a:effectLst/>
                <a:latin typeface="Times New Roman" panose="02020603050405020304" pitchFamily="18" charset="0"/>
                <a:ea typeface="Times New Roman" panose="02020603050405020304" pitchFamily="18" charset="0"/>
              </a:rPr>
              <a:t>khi</a:t>
            </a:r>
            <a:r>
              <a:rPr lang="en-US" sz="2000" b="1" i="1" dirty="0">
                <a:effectLst/>
                <a:latin typeface="Times New Roman" panose="02020603050405020304" pitchFamily="18" charset="0"/>
                <a:ea typeface="Times New Roman" panose="02020603050405020304" pitchFamily="18" charset="0"/>
              </a:rPr>
              <a:t> </a:t>
            </a:r>
            <a:r>
              <a:rPr lang="en-US" sz="2000" b="1" i="1" dirty="0" err="1">
                <a:effectLst/>
                <a:latin typeface="Times New Roman" panose="02020603050405020304" pitchFamily="18" charset="0"/>
                <a:ea typeface="Times New Roman" panose="02020603050405020304" pitchFamily="18" charset="0"/>
              </a:rPr>
              <a:t>băm</a:t>
            </a:r>
            <a:r>
              <a:rPr lang="en-US" sz="2000" b="1" i="1" dirty="0">
                <a:effectLst/>
                <a:latin typeface="Times New Roman" panose="02020603050405020304" pitchFamily="18" charset="0"/>
                <a:ea typeface="Times New Roman" panose="02020603050405020304" pitchFamily="18" charset="0"/>
              </a:rPr>
              <a:t> </a:t>
            </a:r>
            <a:r>
              <a:rPr lang="en-US" sz="2000" b="1" i="1" dirty="0" err="1">
                <a:effectLst/>
                <a:latin typeface="Times New Roman" panose="02020603050405020304" pitchFamily="18" charset="0"/>
                <a:ea typeface="Times New Roman" panose="02020603050405020304" pitchFamily="18" charset="0"/>
              </a:rPr>
              <a:t>thịt</a:t>
            </a:r>
            <a:r>
              <a:rPr lang="en-US" sz="2000" b="1" i="1" dirty="0">
                <a:effectLst/>
                <a:latin typeface="Times New Roman" panose="02020603050405020304" pitchFamily="18" charset="0"/>
                <a:ea typeface="Times New Roman" panose="02020603050405020304" pitchFamily="18" charset="0"/>
              </a:rPr>
              <a:t> </a:t>
            </a:r>
            <a:r>
              <a:rPr lang="en-US" sz="2000" b="1" i="1" dirty="0" err="1">
                <a:effectLst/>
                <a:latin typeface="Times New Roman" panose="02020603050405020304" pitchFamily="18" charset="0"/>
                <a:ea typeface="Times New Roman" panose="02020603050405020304" pitchFamily="18" charset="0"/>
              </a:rPr>
              <a:t>gà</a:t>
            </a:r>
            <a:r>
              <a:rPr lang="en-US" sz="2000" b="1" i="1" dirty="0">
                <a:effectLst/>
                <a:latin typeface="Times New Roman" panose="02020603050405020304" pitchFamily="18" charset="0"/>
                <a:ea typeface="Times New Roman" panose="02020603050405020304" pitchFamily="18" charset="0"/>
              </a:rPr>
              <a:t>:</a:t>
            </a:r>
            <a:endParaRPr lang="en-US" sz="1800" dirty="0">
              <a:effectLst/>
              <a:latin typeface="Calibri" panose="020F0502020204030204" pitchFamily="34" charset="0"/>
              <a:ea typeface="Calibri" panose="020F0502020204030204" pitchFamily="34" charset="0"/>
            </a:endParaRPr>
          </a:p>
          <a:p>
            <a:pPr algn="just">
              <a:spcAft>
                <a:spcPts val="800"/>
              </a:spcAft>
            </a:pPr>
            <a:r>
              <a:rPr lang="en-US" sz="2000" dirty="0">
                <a:latin typeface="Times New Roman" panose="02020603050405020304" pitchFamily="18" charset="0"/>
                <a:ea typeface="Times New Roman" panose="02020603050405020304" pitchFamily="18" charset="0"/>
              </a:rPr>
              <a:t>- </a:t>
            </a:r>
            <a:r>
              <a:rPr lang="en-US" sz="2000" dirty="0">
                <a:effectLst/>
                <a:latin typeface="Times New Roman" panose="02020603050405020304" pitchFamily="18" charset="0"/>
                <a:ea typeface="Times New Roman" panose="02020603050405020304" pitchFamily="18" charset="0"/>
              </a:rPr>
              <a:t>Chia </a:t>
            </a:r>
            <a:r>
              <a:rPr lang="en-US" sz="2000" dirty="0" err="1">
                <a:effectLst/>
                <a:latin typeface="Times New Roman" panose="02020603050405020304" pitchFamily="18" charset="0"/>
                <a:ea typeface="Times New Roman" panose="02020603050405020304" pitchFamily="18" charset="0"/>
              </a:rPr>
              <a:t>cỗ</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gà</a:t>
            </a:r>
            <a:r>
              <a:rPr lang="en-US" sz="2000" dirty="0">
                <a:latin typeface="Times New Roman" panose="02020603050405020304" pitchFamily="18" charset="0"/>
                <a:ea typeface="Times New Roman" panose="02020603050405020304" pitchFamily="18" charset="0"/>
              </a:rPr>
              <a:t>: </a:t>
            </a:r>
            <a:r>
              <a:rPr lang="en-US" sz="2000" dirty="0">
                <a:effectLst/>
                <a:latin typeface="Times New Roman" panose="02020603050405020304" pitchFamily="18" charset="0"/>
                <a:ea typeface="Times New Roman" panose="02020603050405020304" pitchFamily="18" charset="0"/>
              </a:rPr>
              <a:t>23 </a:t>
            </a:r>
            <a:r>
              <a:rPr lang="en-US" sz="2000" dirty="0" err="1">
                <a:effectLst/>
                <a:latin typeface="Times New Roman" panose="02020603050405020304" pitchFamily="18" charset="0"/>
                <a:ea typeface="Times New Roman" panose="02020603050405020304" pitchFamily="18" charset="0"/>
              </a:rPr>
              <a:t>cỗ</a:t>
            </a:r>
            <a:r>
              <a:rPr lang="en-US" sz="2000" dirty="0">
                <a:effectLst/>
                <a:latin typeface="Times New Roman" panose="02020603050405020304" pitchFamily="18" charset="0"/>
                <a:ea typeface="Times New Roman" panose="02020603050405020304" pitchFamily="18" charset="0"/>
              </a:rPr>
              <a:t>.</a:t>
            </a:r>
            <a:endParaRPr lang="en-US" sz="1800" dirty="0">
              <a:effectLst/>
              <a:latin typeface="Calibri" panose="020F0502020204030204" pitchFamily="34" charset="0"/>
              <a:ea typeface="Calibri" panose="020F0502020204030204" pitchFamily="34" charset="0"/>
            </a:endParaRPr>
          </a:p>
          <a:p>
            <a:pPr algn="just">
              <a:spcAft>
                <a:spcPts val="800"/>
              </a:spcAft>
            </a:pP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Hắn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đổi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thớt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khác</a:t>
            </a:r>
            <a:r>
              <a:rPr lang="en-US" sz="2000" dirty="0">
                <a:effectLst/>
                <a:latin typeface="Times New Roman" panose="02020603050405020304" pitchFamily="18" charset="0"/>
                <a:ea typeface="Times New Roman" panose="02020603050405020304" pitchFamily="18" charset="0"/>
              </a:rPr>
              <a:t>.</a:t>
            </a:r>
            <a:endParaRPr lang="en-US" sz="1800" dirty="0">
              <a:effectLst/>
              <a:latin typeface="Calibri" panose="020F0502020204030204" pitchFamily="34" charset="0"/>
              <a:ea typeface="Calibri" panose="020F0502020204030204" pitchFamily="34" charset="0"/>
            </a:endParaRPr>
          </a:p>
          <a:p>
            <a:pPr algn="just">
              <a:spcAft>
                <a:spcPts val="800"/>
              </a:spcAft>
            </a:pP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Lời</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nói</a:t>
            </a:r>
            <a:r>
              <a:rPr lang="en-US" sz="2000" dirty="0">
                <a:effectLst/>
                <a:latin typeface="Times New Roman" panose="02020603050405020304" pitchFamily="18" charset="0"/>
                <a:ea typeface="Times New Roman" panose="02020603050405020304" pitchFamily="18" charset="0"/>
              </a:rPr>
              <a:t>: </a:t>
            </a:r>
            <a:r>
              <a:rPr lang="en-US" sz="2000" i="1" dirty="0" err="1">
                <a:effectLst/>
                <a:latin typeface="Times New Roman" panose="02020603050405020304" pitchFamily="18" charset="0"/>
                <a:ea typeface="Times New Roman" panose="02020603050405020304" pitchFamily="18" charset="0"/>
              </a:rPr>
              <a:t>băm</a:t>
            </a:r>
            <a:r>
              <a:rPr lang="en-US" sz="2000" i="1" dirty="0">
                <a:effectLst/>
                <a:latin typeface="Times New Roman" panose="02020603050405020304" pitchFamily="18" charset="0"/>
                <a:ea typeface="Times New Roman" panose="02020603050405020304" pitchFamily="18" charset="0"/>
              </a:rPr>
              <a:t> </a:t>
            </a:r>
            <a:r>
              <a:rPr lang="en-US" sz="2000" i="1" dirty="0" err="1">
                <a:effectLst/>
                <a:latin typeface="Times New Roman" panose="02020603050405020304" pitchFamily="18" charset="0"/>
                <a:ea typeface="Times New Roman" panose="02020603050405020304" pitchFamily="18" charset="0"/>
              </a:rPr>
              <a:t>thịt</a:t>
            </a:r>
            <a:r>
              <a:rPr lang="en-US" sz="2000" i="1" dirty="0">
                <a:effectLst/>
                <a:latin typeface="Times New Roman" panose="02020603050405020304" pitchFamily="18" charset="0"/>
                <a:ea typeface="Times New Roman" panose="02020603050405020304" pitchFamily="18" charset="0"/>
              </a:rPr>
              <a:t> </a:t>
            </a:r>
            <a:r>
              <a:rPr lang="en-US" sz="2000" i="1" dirty="0" err="1">
                <a:effectLst/>
                <a:latin typeface="Times New Roman" panose="02020603050405020304" pitchFamily="18" charset="0"/>
                <a:ea typeface="Times New Roman" panose="02020603050405020304" pitchFamily="18" charset="0"/>
              </a:rPr>
              <a:t>gà</a:t>
            </a:r>
            <a:r>
              <a:rPr lang="en-US" sz="2000" i="1" dirty="0">
                <a:effectLst/>
                <a:latin typeface="Times New Roman" panose="02020603050405020304" pitchFamily="18" charset="0"/>
                <a:ea typeface="Times New Roman" panose="02020603050405020304" pitchFamily="18" charset="0"/>
              </a:rPr>
              <a:t> </a:t>
            </a:r>
            <a:r>
              <a:rPr lang="en-US" sz="2000" i="1" dirty="0" err="1">
                <a:effectLst/>
                <a:latin typeface="Times New Roman" panose="02020603050405020304" pitchFamily="18" charset="0"/>
                <a:ea typeface="Times New Roman" panose="02020603050405020304" pitchFamily="18" charset="0"/>
              </a:rPr>
              <a:t>phải</a:t>
            </a:r>
            <a:r>
              <a:rPr lang="en-US" sz="2000" i="1" dirty="0">
                <a:effectLst/>
                <a:latin typeface="Times New Roman" panose="02020603050405020304" pitchFamily="18" charset="0"/>
                <a:ea typeface="Times New Roman" panose="02020603050405020304" pitchFamily="18" charset="0"/>
              </a:rPr>
              <a:t> dao </a:t>
            </a:r>
            <a:r>
              <a:rPr lang="en-US" sz="2000" i="1" dirty="0" err="1">
                <a:effectLst/>
                <a:latin typeface="Times New Roman" panose="02020603050405020304" pitchFamily="18" charset="0"/>
                <a:ea typeface="Times New Roman" panose="02020603050405020304" pitchFamily="18" charset="0"/>
              </a:rPr>
              <a:t>sắc</a:t>
            </a:r>
            <a:r>
              <a:rPr lang="en-US" sz="2000" i="1" dirty="0">
                <a:effectLst/>
                <a:latin typeface="Times New Roman" panose="02020603050405020304" pitchFamily="18" charset="0"/>
                <a:ea typeface="Times New Roman" panose="02020603050405020304" pitchFamily="18" charset="0"/>
              </a:rPr>
              <a:t>, </a:t>
            </a:r>
            <a:r>
              <a:rPr lang="en-US" sz="2000" i="1" dirty="0" err="1">
                <a:effectLst/>
                <a:latin typeface="Times New Roman" panose="02020603050405020304" pitchFamily="18" charset="0"/>
                <a:ea typeface="Times New Roman" panose="02020603050405020304" pitchFamily="18" charset="0"/>
              </a:rPr>
              <a:t>thớt</a:t>
            </a:r>
            <a:r>
              <a:rPr lang="en-US" sz="2000" i="1" dirty="0">
                <a:effectLst/>
                <a:latin typeface="Times New Roman" panose="02020603050405020304" pitchFamily="18" charset="0"/>
                <a:ea typeface="Times New Roman" panose="02020603050405020304" pitchFamily="18" charset="0"/>
              </a:rPr>
              <a:t> </a:t>
            </a:r>
            <a:r>
              <a:rPr lang="en-US" sz="2000" i="1" dirty="0" err="1">
                <a:effectLst/>
                <a:latin typeface="Times New Roman" panose="02020603050405020304" pitchFamily="18" charset="0"/>
                <a:ea typeface="Times New Roman" panose="02020603050405020304" pitchFamily="18" charset="0"/>
              </a:rPr>
              <a:t>phẳng</a:t>
            </a:r>
            <a:r>
              <a:rPr lang="en-US" sz="2000" i="1" dirty="0">
                <a:effectLst/>
                <a:latin typeface="Times New Roman" panose="02020603050405020304" pitchFamily="18" charset="0"/>
                <a:ea typeface="Times New Roman" panose="02020603050405020304" pitchFamily="18" charset="0"/>
              </a:rPr>
              <a:t> </a:t>
            </a:r>
            <a:r>
              <a:rPr lang="en-US" sz="2000" i="1" dirty="0" err="1">
                <a:effectLst/>
                <a:latin typeface="Times New Roman" panose="02020603050405020304" pitchFamily="18" charset="0"/>
                <a:ea typeface="Times New Roman" panose="02020603050405020304" pitchFamily="18" charset="0"/>
              </a:rPr>
              <a:t>mới</a:t>
            </a:r>
            <a:r>
              <a:rPr lang="en-US" sz="2000" i="1" dirty="0">
                <a:effectLst/>
                <a:latin typeface="Times New Roman" panose="02020603050405020304" pitchFamily="18" charset="0"/>
                <a:ea typeface="Times New Roman" panose="02020603050405020304" pitchFamily="18" charset="0"/>
              </a:rPr>
              <a:t> </a:t>
            </a:r>
            <a:r>
              <a:rPr lang="en-US" sz="2000" i="1" dirty="0" err="1">
                <a:effectLst/>
                <a:latin typeface="Times New Roman" panose="02020603050405020304" pitchFamily="18" charset="0"/>
                <a:ea typeface="Times New Roman" panose="02020603050405020304" pitchFamily="18" charset="0"/>
              </a:rPr>
              <a:t>không</a:t>
            </a:r>
            <a:r>
              <a:rPr lang="en-US" sz="2000" i="1" dirty="0">
                <a:effectLst/>
                <a:latin typeface="Times New Roman" panose="02020603050405020304" pitchFamily="18" charset="0"/>
                <a:ea typeface="Times New Roman" panose="02020603050405020304" pitchFamily="18" charset="0"/>
              </a:rPr>
              <a:t> bong </a:t>
            </a:r>
            <a:r>
              <a:rPr lang="en-US" sz="2000" i="1" dirty="0" err="1">
                <a:effectLst/>
                <a:latin typeface="Times New Roman" panose="02020603050405020304" pitchFamily="18" charset="0"/>
                <a:ea typeface="Times New Roman" panose="02020603050405020304" pitchFamily="18" charset="0"/>
              </a:rPr>
              <a:t>tróc</a:t>
            </a:r>
            <a:r>
              <a:rPr lang="en-US" sz="2000" i="1" dirty="0">
                <a:effectLst/>
                <a:latin typeface="Times New Roman" panose="02020603050405020304" pitchFamily="18" charset="0"/>
                <a:ea typeface="Times New Roman" panose="02020603050405020304" pitchFamily="18" charset="0"/>
              </a:rPr>
              <a:t> da.</a:t>
            </a:r>
            <a:endParaRPr lang="en-US" sz="1800" i="1" dirty="0">
              <a:effectLst/>
              <a:latin typeface="Calibri" panose="020F0502020204030204" pitchFamily="34" charset="0"/>
              <a:ea typeface="Calibri" panose="020F0502020204030204" pitchFamily="34" charset="0"/>
            </a:endParaRPr>
          </a:p>
          <a:p>
            <a:pPr algn="just">
              <a:spcAft>
                <a:spcPts val="800"/>
              </a:spcAft>
            </a:pPr>
            <a:r>
              <a:rPr lang="en-US" sz="2000" dirty="0">
                <a:effectLst/>
                <a:latin typeface="Times New Roman" panose="02020603050405020304" pitchFamily="18" charset="0"/>
                <a:ea typeface="Times New Roman" panose="02020603050405020304" pitchFamily="18" charset="0"/>
              </a:rPr>
              <a:t>- Chia </a:t>
            </a:r>
            <a:r>
              <a:rPr lang="en-US" sz="2000" dirty="0" err="1">
                <a:effectLst/>
                <a:latin typeface="Times New Roman" panose="02020603050405020304" pitchFamily="18" charset="0"/>
                <a:ea typeface="Times New Roman" panose="02020603050405020304" pitchFamily="18" charset="0"/>
              </a:rPr>
              <a:t>bộ</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lòng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gà</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vào</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mười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đĩa</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không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đĩa</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nào</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thiếu</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một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thứ</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nào</a:t>
            </a:r>
            <a:r>
              <a:rPr lang="en-US" sz="2000" dirty="0">
                <a:effectLst/>
                <a:latin typeface="Times New Roman" panose="02020603050405020304" pitchFamily="18" charset="0"/>
                <a:ea typeface="Times New Roman" panose="02020603050405020304" pitchFamily="18" charset="0"/>
              </a:rPr>
              <a:t>”.</a:t>
            </a:r>
            <a:endParaRPr lang="en-US" sz="1800" dirty="0">
              <a:effectLst/>
              <a:latin typeface="Calibri" panose="020F0502020204030204" pitchFamily="34" charset="0"/>
              <a:ea typeface="Calibri" panose="020F0502020204030204" pitchFamily="34" charset="0"/>
            </a:endParaRPr>
          </a:p>
          <a:p>
            <a:pPr algn="just">
              <a:spcAft>
                <a:spcPts val="800"/>
              </a:spcAft>
            </a:pPr>
            <a:r>
              <a:rPr lang="en-US" sz="2000" b="1" dirty="0">
                <a:effectLst/>
                <a:latin typeface="Times New Roman" panose="02020603050405020304" pitchFamily="18" charset="0"/>
                <a:ea typeface="Times New Roman" panose="02020603050405020304" pitchFamily="18" charset="0"/>
                <a:sym typeface="Wingdings" panose="05000000000000000000" pitchFamily="2" charset="2"/>
              </a:rPr>
              <a:t> </a:t>
            </a:r>
            <a:r>
              <a:rPr lang="en-US" sz="2000" b="1" dirty="0">
                <a:effectLst/>
                <a:latin typeface="Times New Roman" panose="02020603050405020304" pitchFamily="18" charset="0"/>
                <a:ea typeface="Times New Roman" panose="02020603050405020304" pitchFamily="18" charset="0"/>
              </a:rPr>
              <a:t>Con </a:t>
            </a:r>
            <a:r>
              <a:rPr lang="en-US" sz="2000" b="1" dirty="0" err="1">
                <a:effectLst/>
                <a:latin typeface="Times New Roman" panose="02020603050405020304" pitchFamily="18" charset="0"/>
                <a:ea typeface="Times New Roman" panose="02020603050405020304" pitchFamily="18" charset="0"/>
              </a:rPr>
              <a:t>người</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giàu</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kinh</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nghiệm</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trong</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việc</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băm</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thịt</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gà</a:t>
            </a:r>
            <a:r>
              <a:rPr lang="en-US" sz="2000" b="1" dirty="0">
                <a:effectLst/>
                <a:latin typeface="Times New Roman" panose="02020603050405020304" pitchFamily="18" charset="0"/>
                <a:ea typeface="Times New Roman" panose="02020603050405020304" pitchFamily="18" charset="0"/>
              </a:rPr>
              <a:t>.</a:t>
            </a:r>
            <a:endParaRPr lang="en-US" sz="1800" b="1" dirty="0">
              <a:effectLst/>
              <a:latin typeface="Calibri" panose="020F0502020204030204" pitchFamily="34" charset="0"/>
              <a:ea typeface="Calibri" panose="020F0502020204030204" pitchFamily="34" charset="0"/>
            </a:endParaRPr>
          </a:p>
        </p:txBody>
      </p:sp>
    </p:spTree>
  </p:cSld>
  <p:clrMapOvr>
    <a:masterClrMapping/>
  </p:clrMapOvr>
  <p:transition spd="slow">
    <p:randomBar dir="vert"/>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145">
          <a:extLst>
            <a:ext uri="{FF2B5EF4-FFF2-40B4-BE49-F238E27FC236}">
              <a16:creationId xmlns:a16="http://schemas.microsoft.com/office/drawing/2014/main" id="{EF221FDD-8FA0-C7C5-3A2C-E134A7558DB3}"/>
            </a:ext>
          </a:extLst>
        </p:cNvPr>
        <p:cNvGrpSpPr/>
        <p:nvPr/>
      </p:nvGrpSpPr>
      <p:grpSpPr>
        <a:xfrm>
          <a:off x="0" y="0"/>
          <a:ext cx="0" cy="0"/>
          <a:chOff x="0" y="0"/>
          <a:chExt cx="0" cy="0"/>
        </a:xfrm>
      </p:grpSpPr>
      <p:sp>
        <p:nvSpPr>
          <p:cNvPr id="6" name="Google Shape;2138;p31">
            <a:extLst>
              <a:ext uri="{FF2B5EF4-FFF2-40B4-BE49-F238E27FC236}">
                <a16:creationId xmlns:a16="http://schemas.microsoft.com/office/drawing/2014/main" id="{F148B745-7C60-5DC3-2F3F-B7BB37337309}"/>
              </a:ext>
            </a:extLst>
          </p:cNvPr>
          <p:cNvSpPr txBox="1">
            <a:spLocks noGrp="1"/>
          </p:cNvSpPr>
          <p:nvPr>
            <p:ph type="title"/>
          </p:nvPr>
        </p:nvSpPr>
        <p:spPr>
          <a:xfrm>
            <a:off x="129505" y="251378"/>
            <a:ext cx="5323028" cy="730755"/>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b="1" dirty="0">
                <a:latin typeface="Times New Roman" panose="02020603050405020304" pitchFamily="18" charset="0"/>
                <a:cs typeface="Times New Roman" panose="02020603050405020304" pitchFamily="18" charset="0"/>
              </a:rPr>
              <a:t>II. </a:t>
            </a:r>
            <a:r>
              <a:rPr lang="en-US" sz="2000" b="1" dirty="0" err="1">
                <a:latin typeface="Times New Roman" panose="02020603050405020304" pitchFamily="18" charset="0"/>
                <a:cs typeface="Times New Roman" panose="02020603050405020304" pitchFamily="18" charset="0"/>
              </a:rPr>
              <a:t>Đọc</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hiểu</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văn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bản</a:t>
            </a:r>
            <a:r>
              <a:rPr lang="en-US" sz="2000" b="1" dirty="0">
                <a:latin typeface="Times New Roman" panose="02020603050405020304" pitchFamily="18" charset="0"/>
                <a:cs typeface="Times New Roman" panose="02020603050405020304" pitchFamily="18" charset="0"/>
              </a:rPr>
              <a:t> </a:t>
            </a:r>
            <a:br>
              <a:rPr lang="en-US" sz="2000" b="1" dirty="0">
                <a:latin typeface="Times New Roman" panose="02020603050405020304" pitchFamily="18" charset="0"/>
                <a:cs typeface="Times New Roman" panose="02020603050405020304" pitchFamily="18" charset="0"/>
              </a:rPr>
            </a:br>
            <a:r>
              <a:rPr lang="en-US" sz="2000" b="1" dirty="0">
                <a:latin typeface="Times New Roman" panose="02020603050405020304" pitchFamily="18" charset="0"/>
                <a:cs typeface="Times New Roman" panose="02020603050405020304" pitchFamily="18" charset="0"/>
              </a:rPr>
              <a:t>2. </a:t>
            </a:r>
            <a:r>
              <a:rPr lang="en-US" sz="2000" b="1" dirty="0" err="1">
                <a:latin typeface="Times New Roman" panose="02020603050405020304" pitchFamily="18" charset="0"/>
                <a:cs typeface="Times New Roman" panose="02020603050405020304" pitchFamily="18" charset="0"/>
              </a:rPr>
              <a:t>Nghệ</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thuật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băm</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thịt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gà</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của</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anh</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mõ</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làng</a:t>
            </a:r>
            <a:r>
              <a:rPr lang="en-US" sz="2000" b="1" dirty="0">
                <a:latin typeface="Times New Roman" panose="02020603050405020304" pitchFamily="18" charset="0"/>
                <a:cs typeface="Times New Roman" panose="02020603050405020304" pitchFamily="18" charset="0"/>
              </a:rPr>
              <a:t>.</a:t>
            </a:r>
            <a:endParaRPr sz="2000" b="1" dirty="0">
              <a:latin typeface="Times New Roman" panose="02020603050405020304" pitchFamily="18" charset="0"/>
              <a:cs typeface="Times New Roman" panose="02020603050405020304" pitchFamily="18" charset="0"/>
            </a:endParaRPr>
          </a:p>
        </p:txBody>
      </p:sp>
      <p:grpSp>
        <p:nvGrpSpPr>
          <p:cNvPr id="9" name="Group 8">
            <a:extLst>
              <a:ext uri="{FF2B5EF4-FFF2-40B4-BE49-F238E27FC236}">
                <a16:creationId xmlns:a16="http://schemas.microsoft.com/office/drawing/2014/main" id="{527281E2-5C3C-20F0-666D-07DDDB0EAAD4}"/>
              </a:ext>
            </a:extLst>
          </p:cNvPr>
          <p:cNvGrpSpPr/>
          <p:nvPr/>
        </p:nvGrpSpPr>
        <p:grpSpPr>
          <a:xfrm>
            <a:off x="225777" y="1106311"/>
            <a:ext cx="5283692" cy="541867"/>
            <a:chOff x="417688" y="1365956"/>
            <a:chExt cx="5283692" cy="541867"/>
          </a:xfrm>
        </p:grpSpPr>
        <p:sp>
          <p:nvSpPr>
            <p:cNvPr id="7" name="Rectangle: Rounded Corners 6">
              <a:extLst>
                <a:ext uri="{FF2B5EF4-FFF2-40B4-BE49-F238E27FC236}">
                  <a16:creationId xmlns:a16="http://schemas.microsoft.com/office/drawing/2014/main" id="{283E380E-7D11-41A0-28FF-C1C26B47C6DA}"/>
                </a:ext>
              </a:extLst>
            </p:cNvPr>
            <p:cNvSpPr/>
            <p:nvPr/>
          </p:nvSpPr>
          <p:spPr>
            <a:xfrm>
              <a:off x="417688" y="1365956"/>
              <a:ext cx="553155" cy="541867"/>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a:latin typeface="Times New Roman" panose="02020603050405020304" pitchFamily="18" charset="0"/>
                  <a:cs typeface="Times New Roman" panose="02020603050405020304" pitchFamily="18" charset="0"/>
                </a:rPr>
                <a:t>b.</a:t>
              </a:r>
            </a:p>
          </p:txBody>
        </p:sp>
        <p:sp>
          <p:nvSpPr>
            <p:cNvPr id="8" name="TextBox 7">
              <a:extLst>
                <a:ext uri="{FF2B5EF4-FFF2-40B4-BE49-F238E27FC236}">
                  <a16:creationId xmlns:a16="http://schemas.microsoft.com/office/drawing/2014/main" id="{1DB11DB6-E29A-BF01-6464-102A47B9BAEC}"/>
                </a:ext>
              </a:extLst>
            </p:cNvPr>
            <p:cNvSpPr txBox="1"/>
            <p:nvPr/>
          </p:nvSpPr>
          <p:spPr>
            <a:xfrm>
              <a:off x="970843" y="1371454"/>
              <a:ext cx="4730537" cy="400110"/>
            </a:xfrm>
            <a:prstGeom prst="rect">
              <a:avLst/>
            </a:prstGeom>
            <a:noFill/>
          </p:spPr>
          <p:txBody>
            <a:bodyPr wrap="square" rtlCol="0">
              <a:spAutoFit/>
            </a:bodyPr>
            <a:lstStyle/>
            <a:p>
              <a:pPr algn="just"/>
              <a:r>
                <a:rPr lang="en-US" sz="2000" b="1" dirty="0" err="1">
                  <a:effectLst/>
                  <a:latin typeface="Times New Roman" panose="02020603050405020304" pitchFamily="18" charset="0"/>
                  <a:ea typeface="Times New Roman" panose="02020603050405020304" pitchFamily="18" charset="0"/>
                </a:rPr>
                <a:t>Nghệ</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thuật</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băm</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thịt</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gà</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của</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anh</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mõ</a:t>
              </a:r>
              <a:endParaRPr lang="en-US" sz="2800" b="1" dirty="0">
                <a:latin typeface="Times New Roman" panose="02020603050405020304" pitchFamily="18" charset="0"/>
                <a:cs typeface="Times New Roman" panose="02020603050405020304" pitchFamily="18" charset="0"/>
              </a:endParaRPr>
            </a:p>
          </p:txBody>
        </p:sp>
      </p:grpSp>
      <p:grpSp>
        <p:nvGrpSpPr>
          <p:cNvPr id="2" name="Google Shape;3824;p37">
            <a:extLst>
              <a:ext uri="{FF2B5EF4-FFF2-40B4-BE49-F238E27FC236}">
                <a16:creationId xmlns:a16="http://schemas.microsoft.com/office/drawing/2014/main" id="{7F06D9AB-6435-7B6D-CFAB-5ABA9246F281}"/>
              </a:ext>
            </a:extLst>
          </p:cNvPr>
          <p:cNvGrpSpPr/>
          <p:nvPr/>
        </p:nvGrpSpPr>
        <p:grpSpPr>
          <a:xfrm>
            <a:off x="7102041" y="982133"/>
            <a:ext cx="4332272" cy="5143556"/>
            <a:chOff x="7855920" y="2772000"/>
            <a:chExt cx="2108880" cy="2503800"/>
          </a:xfrm>
        </p:grpSpPr>
        <p:sp>
          <p:nvSpPr>
            <p:cNvPr id="5" name="Google Shape;3825;p37">
              <a:extLst>
                <a:ext uri="{FF2B5EF4-FFF2-40B4-BE49-F238E27FC236}">
                  <a16:creationId xmlns:a16="http://schemas.microsoft.com/office/drawing/2014/main" id="{80839FEC-64E1-49CA-97DB-3FE4122D1B97}"/>
                </a:ext>
              </a:extLst>
            </p:cNvPr>
            <p:cNvSpPr/>
            <p:nvPr/>
          </p:nvSpPr>
          <p:spPr>
            <a:xfrm>
              <a:off x="7925760" y="2772000"/>
              <a:ext cx="609840" cy="891000"/>
            </a:xfrm>
            <a:custGeom>
              <a:avLst/>
              <a:gdLst/>
              <a:ahLst/>
              <a:cxnLst/>
              <a:rect l="l" t="t" r="r" b="b"/>
              <a:pathLst>
                <a:path w="1694" h="2475" extrusionOk="0">
                  <a:moveTo>
                    <a:pt x="89" y="767"/>
                  </a:moveTo>
                  <a:cubicBezTo>
                    <a:pt x="117" y="783"/>
                    <a:pt x="149" y="793"/>
                    <a:pt x="182" y="795"/>
                  </a:cubicBezTo>
                  <a:cubicBezTo>
                    <a:pt x="168" y="799"/>
                    <a:pt x="155" y="805"/>
                    <a:pt x="142" y="812"/>
                  </a:cubicBezTo>
                  <a:cubicBezTo>
                    <a:pt x="133" y="817"/>
                    <a:pt x="125" y="822"/>
                    <a:pt x="118" y="829"/>
                  </a:cubicBezTo>
                  <a:cubicBezTo>
                    <a:pt x="78" y="857"/>
                    <a:pt x="41" y="898"/>
                    <a:pt x="43" y="949"/>
                  </a:cubicBezTo>
                  <a:lnTo>
                    <a:pt x="42" y="950"/>
                  </a:lnTo>
                  <a:cubicBezTo>
                    <a:pt x="42" y="951"/>
                    <a:pt x="43" y="953"/>
                    <a:pt x="44" y="954"/>
                  </a:cubicBezTo>
                  <a:cubicBezTo>
                    <a:pt x="45" y="956"/>
                    <a:pt x="45" y="957"/>
                    <a:pt x="47" y="958"/>
                  </a:cubicBezTo>
                  <a:cubicBezTo>
                    <a:pt x="49" y="959"/>
                    <a:pt x="50" y="959"/>
                    <a:pt x="52" y="959"/>
                  </a:cubicBezTo>
                  <a:cubicBezTo>
                    <a:pt x="53" y="959"/>
                    <a:pt x="54" y="959"/>
                    <a:pt x="56" y="958"/>
                  </a:cubicBezTo>
                  <a:cubicBezTo>
                    <a:pt x="61" y="956"/>
                    <a:pt x="64" y="955"/>
                    <a:pt x="67" y="951"/>
                  </a:cubicBezTo>
                  <a:cubicBezTo>
                    <a:pt x="67" y="949"/>
                    <a:pt x="68" y="948"/>
                    <a:pt x="69" y="947"/>
                  </a:cubicBezTo>
                  <a:cubicBezTo>
                    <a:pt x="71" y="943"/>
                    <a:pt x="73" y="940"/>
                    <a:pt x="76" y="936"/>
                  </a:cubicBezTo>
                  <a:cubicBezTo>
                    <a:pt x="99" y="930"/>
                    <a:pt x="135" y="946"/>
                    <a:pt x="156" y="951"/>
                  </a:cubicBezTo>
                  <a:cubicBezTo>
                    <a:pt x="168" y="953"/>
                    <a:pt x="179" y="954"/>
                    <a:pt x="190" y="954"/>
                  </a:cubicBezTo>
                  <a:cubicBezTo>
                    <a:pt x="197" y="954"/>
                    <a:pt x="203" y="954"/>
                    <a:pt x="209" y="953"/>
                  </a:cubicBezTo>
                  <a:cubicBezTo>
                    <a:pt x="224" y="952"/>
                    <a:pt x="238" y="947"/>
                    <a:pt x="251" y="940"/>
                  </a:cubicBezTo>
                  <a:cubicBezTo>
                    <a:pt x="254" y="939"/>
                    <a:pt x="257" y="937"/>
                    <a:pt x="259" y="935"/>
                  </a:cubicBezTo>
                  <a:cubicBezTo>
                    <a:pt x="268" y="941"/>
                    <a:pt x="277" y="926"/>
                    <a:pt x="283" y="914"/>
                  </a:cubicBezTo>
                  <a:cubicBezTo>
                    <a:pt x="284" y="916"/>
                    <a:pt x="285" y="919"/>
                    <a:pt x="286" y="921"/>
                  </a:cubicBezTo>
                  <a:cubicBezTo>
                    <a:pt x="285" y="934"/>
                    <a:pt x="284" y="948"/>
                    <a:pt x="283" y="962"/>
                  </a:cubicBezTo>
                  <a:cubicBezTo>
                    <a:pt x="275" y="1017"/>
                    <a:pt x="257" y="1071"/>
                    <a:pt x="230" y="1119"/>
                  </a:cubicBezTo>
                  <a:cubicBezTo>
                    <a:pt x="226" y="1126"/>
                    <a:pt x="221" y="1132"/>
                    <a:pt x="217" y="1139"/>
                  </a:cubicBezTo>
                  <a:cubicBezTo>
                    <a:pt x="189" y="1178"/>
                    <a:pt x="143" y="1209"/>
                    <a:pt x="125" y="1256"/>
                  </a:cubicBezTo>
                  <a:cubicBezTo>
                    <a:pt x="112" y="1290"/>
                    <a:pt x="104" y="1325"/>
                    <a:pt x="99" y="1361"/>
                  </a:cubicBezTo>
                  <a:cubicBezTo>
                    <a:pt x="90" y="1429"/>
                    <a:pt x="116" y="1499"/>
                    <a:pt x="138" y="1562"/>
                  </a:cubicBezTo>
                  <a:cubicBezTo>
                    <a:pt x="150" y="1595"/>
                    <a:pt x="146" y="1629"/>
                    <a:pt x="164" y="1661"/>
                  </a:cubicBezTo>
                  <a:cubicBezTo>
                    <a:pt x="183" y="1696"/>
                    <a:pt x="180" y="1733"/>
                    <a:pt x="192" y="1770"/>
                  </a:cubicBezTo>
                  <a:cubicBezTo>
                    <a:pt x="184" y="1816"/>
                    <a:pt x="192" y="1862"/>
                    <a:pt x="238" y="1892"/>
                  </a:cubicBezTo>
                  <a:cubicBezTo>
                    <a:pt x="239" y="1893"/>
                    <a:pt x="240" y="1893"/>
                    <a:pt x="242" y="1894"/>
                  </a:cubicBezTo>
                  <a:cubicBezTo>
                    <a:pt x="261" y="1905"/>
                    <a:pt x="283" y="1911"/>
                    <a:pt x="305" y="1911"/>
                  </a:cubicBezTo>
                  <a:cubicBezTo>
                    <a:pt x="306" y="1911"/>
                    <a:pt x="306" y="1911"/>
                    <a:pt x="307" y="1911"/>
                  </a:cubicBezTo>
                  <a:lnTo>
                    <a:pt x="328" y="1911"/>
                  </a:lnTo>
                  <a:cubicBezTo>
                    <a:pt x="329" y="1912"/>
                    <a:pt x="329" y="1912"/>
                    <a:pt x="330" y="1912"/>
                  </a:cubicBezTo>
                  <a:cubicBezTo>
                    <a:pt x="331" y="1912"/>
                    <a:pt x="331" y="1912"/>
                    <a:pt x="332" y="1911"/>
                  </a:cubicBezTo>
                  <a:cubicBezTo>
                    <a:pt x="347" y="1911"/>
                    <a:pt x="363" y="1909"/>
                    <a:pt x="378" y="1905"/>
                  </a:cubicBezTo>
                  <a:cubicBezTo>
                    <a:pt x="363" y="1917"/>
                    <a:pt x="350" y="1929"/>
                    <a:pt x="338" y="1943"/>
                  </a:cubicBezTo>
                  <a:cubicBezTo>
                    <a:pt x="302" y="1978"/>
                    <a:pt x="267" y="2015"/>
                    <a:pt x="234" y="2053"/>
                  </a:cubicBezTo>
                  <a:cubicBezTo>
                    <a:pt x="176" y="2119"/>
                    <a:pt x="167" y="2207"/>
                    <a:pt x="167" y="2290"/>
                  </a:cubicBezTo>
                  <a:cubicBezTo>
                    <a:pt x="167" y="2291"/>
                    <a:pt x="167" y="2293"/>
                    <a:pt x="168" y="2294"/>
                  </a:cubicBezTo>
                  <a:cubicBezTo>
                    <a:pt x="149" y="2345"/>
                    <a:pt x="140" y="2399"/>
                    <a:pt x="140" y="2453"/>
                  </a:cubicBezTo>
                  <a:cubicBezTo>
                    <a:pt x="140" y="2458"/>
                    <a:pt x="140" y="2462"/>
                    <a:pt x="140" y="2467"/>
                  </a:cubicBezTo>
                  <a:cubicBezTo>
                    <a:pt x="140" y="2474"/>
                    <a:pt x="150" y="2472"/>
                    <a:pt x="150" y="2467"/>
                  </a:cubicBezTo>
                  <a:cubicBezTo>
                    <a:pt x="152" y="2424"/>
                    <a:pt x="186" y="2378"/>
                    <a:pt x="206" y="2342"/>
                  </a:cubicBezTo>
                  <a:cubicBezTo>
                    <a:pt x="209" y="2337"/>
                    <a:pt x="211" y="2332"/>
                    <a:pt x="214" y="2327"/>
                  </a:cubicBezTo>
                  <a:cubicBezTo>
                    <a:pt x="239" y="2283"/>
                    <a:pt x="269" y="2242"/>
                    <a:pt x="303" y="2204"/>
                  </a:cubicBezTo>
                  <a:cubicBezTo>
                    <a:pt x="336" y="2166"/>
                    <a:pt x="303" y="2203"/>
                    <a:pt x="303" y="2204"/>
                  </a:cubicBezTo>
                  <a:cubicBezTo>
                    <a:pt x="256" y="2252"/>
                    <a:pt x="223" y="2310"/>
                    <a:pt x="182" y="2363"/>
                  </a:cubicBezTo>
                  <a:cubicBezTo>
                    <a:pt x="177" y="2370"/>
                    <a:pt x="173" y="2377"/>
                    <a:pt x="169" y="2384"/>
                  </a:cubicBezTo>
                  <a:cubicBezTo>
                    <a:pt x="163" y="2394"/>
                    <a:pt x="158" y="2404"/>
                    <a:pt x="154" y="2414"/>
                  </a:cubicBezTo>
                  <a:cubicBezTo>
                    <a:pt x="158" y="2375"/>
                    <a:pt x="168" y="2336"/>
                    <a:pt x="182" y="2298"/>
                  </a:cubicBezTo>
                  <a:cubicBezTo>
                    <a:pt x="182" y="2298"/>
                    <a:pt x="181" y="2298"/>
                    <a:pt x="182" y="2297"/>
                  </a:cubicBezTo>
                  <a:cubicBezTo>
                    <a:pt x="183" y="2296"/>
                    <a:pt x="183" y="2296"/>
                    <a:pt x="183" y="2295"/>
                  </a:cubicBezTo>
                  <a:cubicBezTo>
                    <a:pt x="192" y="2271"/>
                    <a:pt x="204" y="2247"/>
                    <a:pt x="217" y="2225"/>
                  </a:cubicBezTo>
                  <a:cubicBezTo>
                    <a:pt x="236" y="2191"/>
                    <a:pt x="260" y="2159"/>
                    <a:pt x="287" y="2130"/>
                  </a:cubicBezTo>
                  <a:cubicBezTo>
                    <a:pt x="327" y="2088"/>
                    <a:pt x="359" y="2038"/>
                    <a:pt x="405" y="2002"/>
                  </a:cubicBezTo>
                  <a:cubicBezTo>
                    <a:pt x="459" y="1962"/>
                    <a:pt x="507" y="1915"/>
                    <a:pt x="547" y="1862"/>
                  </a:cubicBezTo>
                  <a:cubicBezTo>
                    <a:pt x="548" y="1860"/>
                    <a:pt x="545" y="1857"/>
                    <a:pt x="543" y="1859"/>
                  </a:cubicBezTo>
                  <a:cubicBezTo>
                    <a:pt x="469" y="1952"/>
                    <a:pt x="356" y="2009"/>
                    <a:pt x="290" y="2110"/>
                  </a:cubicBezTo>
                  <a:cubicBezTo>
                    <a:pt x="272" y="2137"/>
                    <a:pt x="247" y="2167"/>
                    <a:pt x="227" y="2193"/>
                  </a:cubicBezTo>
                  <a:cubicBezTo>
                    <a:pt x="217" y="2206"/>
                    <a:pt x="208" y="2220"/>
                    <a:pt x="200" y="2234"/>
                  </a:cubicBezTo>
                  <a:cubicBezTo>
                    <a:pt x="195" y="2244"/>
                    <a:pt x="189" y="2253"/>
                    <a:pt x="185" y="2263"/>
                  </a:cubicBezTo>
                  <a:cubicBezTo>
                    <a:pt x="188" y="2181"/>
                    <a:pt x="207" y="2106"/>
                    <a:pt x="265" y="2041"/>
                  </a:cubicBezTo>
                  <a:cubicBezTo>
                    <a:pt x="290" y="2015"/>
                    <a:pt x="314" y="1989"/>
                    <a:pt x="338" y="1963"/>
                  </a:cubicBezTo>
                  <a:cubicBezTo>
                    <a:pt x="347" y="1953"/>
                    <a:pt x="378" y="1913"/>
                    <a:pt x="393" y="1908"/>
                  </a:cubicBezTo>
                  <a:cubicBezTo>
                    <a:pt x="394" y="1908"/>
                    <a:pt x="394" y="1908"/>
                    <a:pt x="395" y="1907"/>
                  </a:cubicBezTo>
                  <a:cubicBezTo>
                    <a:pt x="396" y="1906"/>
                    <a:pt x="395" y="1905"/>
                    <a:pt x="395" y="1905"/>
                  </a:cubicBezTo>
                  <a:cubicBezTo>
                    <a:pt x="395" y="1904"/>
                    <a:pt x="395" y="1904"/>
                    <a:pt x="395" y="1903"/>
                  </a:cubicBezTo>
                  <a:lnTo>
                    <a:pt x="394" y="1903"/>
                  </a:lnTo>
                  <a:cubicBezTo>
                    <a:pt x="397" y="1902"/>
                    <a:pt x="400" y="1900"/>
                    <a:pt x="403" y="1899"/>
                  </a:cubicBezTo>
                  <a:cubicBezTo>
                    <a:pt x="404" y="1898"/>
                    <a:pt x="405" y="1898"/>
                    <a:pt x="406" y="1897"/>
                  </a:cubicBezTo>
                  <a:cubicBezTo>
                    <a:pt x="455" y="1864"/>
                    <a:pt x="476" y="1790"/>
                    <a:pt x="500" y="1738"/>
                  </a:cubicBezTo>
                  <a:cubicBezTo>
                    <a:pt x="523" y="1687"/>
                    <a:pt x="540" y="1637"/>
                    <a:pt x="561" y="1588"/>
                  </a:cubicBezTo>
                  <a:cubicBezTo>
                    <a:pt x="580" y="1554"/>
                    <a:pt x="596" y="1519"/>
                    <a:pt x="609" y="1482"/>
                  </a:cubicBezTo>
                  <a:cubicBezTo>
                    <a:pt x="618" y="1449"/>
                    <a:pt x="627" y="1413"/>
                    <a:pt x="634" y="1376"/>
                  </a:cubicBezTo>
                  <a:cubicBezTo>
                    <a:pt x="634" y="1380"/>
                    <a:pt x="634" y="1383"/>
                    <a:pt x="634" y="1387"/>
                  </a:cubicBezTo>
                  <a:cubicBezTo>
                    <a:pt x="634" y="1419"/>
                    <a:pt x="636" y="1451"/>
                    <a:pt x="640" y="1482"/>
                  </a:cubicBezTo>
                  <a:cubicBezTo>
                    <a:pt x="644" y="1510"/>
                    <a:pt x="646" y="1538"/>
                    <a:pt x="646" y="1565"/>
                  </a:cubicBezTo>
                  <a:cubicBezTo>
                    <a:pt x="646" y="1577"/>
                    <a:pt x="646" y="1589"/>
                    <a:pt x="645" y="1600"/>
                  </a:cubicBezTo>
                  <a:cubicBezTo>
                    <a:pt x="641" y="1615"/>
                    <a:pt x="638" y="1630"/>
                    <a:pt x="636" y="1645"/>
                  </a:cubicBezTo>
                  <a:cubicBezTo>
                    <a:pt x="636" y="1647"/>
                    <a:pt x="639" y="1647"/>
                    <a:pt x="639" y="1645"/>
                  </a:cubicBezTo>
                  <a:cubicBezTo>
                    <a:pt x="644" y="1631"/>
                    <a:pt x="653" y="1617"/>
                    <a:pt x="658" y="1602"/>
                  </a:cubicBezTo>
                  <a:cubicBezTo>
                    <a:pt x="660" y="1588"/>
                    <a:pt x="661" y="1574"/>
                    <a:pt x="661" y="1559"/>
                  </a:cubicBezTo>
                  <a:cubicBezTo>
                    <a:pt x="661" y="1545"/>
                    <a:pt x="660" y="1531"/>
                    <a:pt x="658" y="1516"/>
                  </a:cubicBezTo>
                  <a:cubicBezTo>
                    <a:pt x="654" y="1452"/>
                    <a:pt x="642" y="1390"/>
                    <a:pt x="640" y="1326"/>
                  </a:cubicBezTo>
                  <a:cubicBezTo>
                    <a:pt x="641" y="1315"/>
                    <a:pt x="642" y="1303"/>
                    <a:pt x="643" y="1292"/>
                  </a:cubicBezTo>
                  <a:cubicBezTo>
                    <a:pt x="655" y="1275"/>
                    <a:pt x="671" y="1260"/>
                    <a:pt x="689" y="1249"/>
                  </a:cubicBezTo>
                  <a:cubicBezTo>
                    <a:pt x="706" y="1238"/>
                    <a:pt x="710" y="1207"/>
                    <a:pt x="717" y="1191"/>
                  </a:cubicBezTo>
                  <a:cubicBezTo>
                    <a:pt x="737" y="1147"/>
                    <a:pt x="787" y="1106"/>
                    <a:pt x="817" y="1069"/>
                  </a:cubicBezTo>
                  <a:cubicBezTo>
                    <a:pt x="842" y="1039"/>
                    <a:pt x="866" y="928"/>
                    <a:pt x="801" y="934"/>
                  </a:cubicBezTo>
                  <a:cubicBezTo>
                    <a:pt x="802" y="932"/>
                    <a:pt x="802" y="930"/>
                    <a:pt x="802" y="928"/>
                  </a:cubicBezTo>
                  <a:cubicBezTo>
                    <a:pt x="802" y="926"/>
                    <a:pt x="802" y="924"/>
                    <a:pt x="801" y="922"/>
                  </a:cubicBezTo>
                  <a:cubicBezTo>
                    <a:pt x="800" y="910"/>
                    <a:pt x="794" y="889"/>
                    <a:pt x="778" y="893"/>
                  </a:cubicBezTo>
                  <a:cubicBezTo>
                    <a:pt x="779" y="887"/>
                    <a:pt x="780" y="882"/>
                    <a:pt x="783" y="877"/>
                  </a:cubicBezTo>
                  <a:cubicBezTo>
                    <a:pt x="787" y="871"/>
                    <a:pt x="792" y="866"/>
                    <a:pt x="798" y="863"/>
                  </a:cubicBezTo>
                  <a:cubicBezTo>
                    <a:pt x="820" y="847"/>
                    <a:pt x="831" y="837"/>
                    <a:pt x="822" y="810"/>
                  </a:cubicBezTo>
                  <a:lnTo>
                    <a:pt x="822" y="808"/>
                  </a:lnTo>
                  <a:cubicBezTo>
                    <a:pt x="823" y="809"/>
                    <a:pt x="824" y="811"/>
                    <a:pt x="825" y="812"/>
                  </a:cubicBezTo>
                  <a:cubicBezTo>
                    <a:pt x="832" y="825"/>
                    <a:pt x="838" y="838"/>
                    <a:pt x="843" y="851"/>
                  </a:cubicBezTo>
                  <a:cubicBezTo>
                    <a:pt x="848" y="866"/>
                    <a:pt x="854" y="879"/>
                    <a:pt x="861" y="893"/>
                  </a:cubicBezTo>
                  <a:cubicBezTo>
                    <a:pt x="869" y="907"/>
                    <a:pt x="878" y="920"/>
                    <a:pt x="889" y="932"/>
                  </a:cubicBezTo>
                  <a:cubicBezTo>
                    <a:pt x="890" y="935"/>
                    <a:pt x="894" y="935"/>
                    <a:pt x="894" y="931"/>
                  </a:cubicBezTo>
                  <a:cubicBezTo>
                    <a:pt x="894" y="905"/>
                    <a:pt x="871" y="878"/>
                    <a:pt x="862" y="855"/>
                  </a:cubicBezTo>
                  <a:cubicBezTo>
                    <a:pt x="855" y="838"/>
                    <a:pt x="848" y="822"/>
                    <a:pt x="839" y="805"/>
                  </a:cubicBezTo>
                  <a:cubicBezTo>
                    <a:pt x="826" y="785"/>
                    <a:pt x="812" y="766"/>
                    <a:pt x="796" y="750"/>
                  </a:cubicBezTo>
                  <a:cubicBezTo>
                    <a:pt x="795" y="749"/>
                    <a:pt x="795" y="749"/>
                    <a:pt x="795" y="749"/>
                  </a:cubicBezTo>
                  <a:lnTo>
                    <a:pt x="794" y="749"/>
                  </a:lnTo>
                  <a:lnTo>
                    <a:pt x="793" y="749"/>
                  </a:lnTo>
                  <a:lnTo>
                    <a:pt x="793" y="750"/>
                  </a:lnTo>
                  <a:lnTo>
                    <a:pt x="793" y="751"/>
                  </a:lnTo>
                  <a:cubicBezTo>
                    <a:pt x="798" y="764"/>
                    <a:pt x="803" y="775"/>
                    <a:pt x="810" y="787"/>
                  </a:cubicBezTo>
                  <a:cubicBezTo>
                    <a:pt x="811" y="788"/>
                    <a:pt x="811" y="789"/>
                    <a:pt x="812" y="791"/>
                  </a:cubicBezTo>
                  <a:cubicBezTo>
                    <a:pt x="787" y="761"/>
                    <a:pt x="728" y="766"/>
                    <a:pt x="701" y="788"/>
                  </a:cubicBezTo>
                  <a:cubicBezTo>
                    <a:pt x="699" y="789"/>
                    <a:pt x="701" y="792"/>
                    <a:pt x="704" y="791"/>
                  </a:cubicBezTo>
                  <a:cubicBezTo>
                    <a:pt x="737" y="773"/>
                    <a:pt x="808" y="776"/>
                    <a:pt x="812" y="824"/>
                  </a:cubicBezTo>
                  <a:cubicBezTo>
                    <a:pt x="813" y="838"/>
                    <a:pt x="777" y="857"/>
                    <a:pt x="768" y="866"/>
                  </a:cubicBezTo>
                  <a:cubicBezTo>
                    <a:pt x="758" y="875"/>
                    <a:pt x="762" y="887"/>
                    <a:pt x="762" y="898"/>
                  </a:cubicBezTo>
                  <a:cubicBezTo>
                    <a:pt x="743" y="907"/>
                    <a:pt x="724" y="909"/>
                    <a:pt x="705" y="919"/>
                  </a:cubicBezTo>
                  <a:cubicBezTo>
                    <a:pt x="705" y="920"/>
                    <a:pt x="704" y="920"/>
                    <a:pt x="704" y="920"/>
                  </a:cubicBezTo>
                  <a:cubicBezTo>
                    <a:pt x="692" y="927"/>
                    <a:pt x="683" y="936"/>
                    <a:pt x="675" y="946"/>
                  </a:cubicBezTo>
                  <a:cubicBezTo>
                    <a:pt x="678" y="931"/>
                    <a:pt x="675" y="916"/>
                    <a:pt x="679" y="901"/>
                  </a:cubicBezTo>
                  <a:cubicBezTo>
                    <a:pt x="680" y="898"/>
                    <a:pt x="681" y="894"/>
                    <a:pt x="681" y="890"/>
                  </a:cubicBezTo>
                  <a:cubicBezTo>
                    <a:pt x="681" y="884"/>
                    <a:pt x="679" y="879"/>
                    <a:pt x="676" y="874"/>
                  </a:cubicBezTo>
                  <a:cubicBezTo>
                    <a:pt x="676" y="873"/>
                    <a:pt x="675" y="872"/>
                    <a:pt x="675" y="871"/>
                  </a:cubicBezTo>
                  <a:lnTo>
                    <a:pt x="674" y="871"/>
                  </a:lnTo>
                  <a:lnTo>
                    <a:pt x="673" y="871"/>
                  </a:lnTo>
                  <a:lnTo>
                    <a:pt x="672" y="871"/>
                  </a:lnTo>
                  <a:cubicBezTo>
                    <a:pt x="672" y="871"/>
                    <a:pt x="673" y="871"/>
                    <a:pt x="672" y="872"/>
                  </a:cubicBezTo>
                  <a:cubicBezTo>
                    <a:pt x="671" y="873"/>
                    <a:pt x="671" y="872"/>
                    <a:pt x="671" y="872"/>
                  </a:cubicBezTo>
                  <a:cubicBezTo>
                    <a:pt x="671" y="873"/>
                    <a:pt x="671" y="873"/>
                    <a:pt x="671" y="874"/>
                  </a:cubicBezTo>
                  <a:cubicBezTo>
                    <a:pt x="671" y="886"/>
                    <a:pt x="671" y="898"/>
                    <a:pt x="670" y="909"/>
                  </a:cubicBezTo>
                  <a:cubicBezTo>
                    <a:pt x="669" y="914"/>
                    <a:pt x="669" y="918"/>
                    <a:pt x="669" y="923"/>
                  </a:cubicBezTo>
                  <a:cubicBezTo>
                    <a:pt x="669" y="931"/>
                    <a:pt x="670" y="939"/>
                    <a:pt x="671" y="947"/>
                  </a:cubicBezTo>
                  <a:cubicBezTo>
                    <a:pt x="671" y="948"/>
                    <a:pt x="673" y="948"/>
                    <a:pt x="674" y="947"/>
                  </a:cubicBezTo>
                  <a:cubicBezTo>
                    <a:pt x="670" y="953"/>
                    <a:pt x="666" y="959"/>
                    <a:pt x="662" y="966"/>
                  </a:cubicBezTo>
                  <a:cubicBezTo>
                    <a:pt x="661" y="968"/>
                    <a:pt x="660" y="969"/>
                    <a:pt x="659" y="971"/>
                  </a:cubicBezTo>
                  <a:cubicBezTo>
                    <a:pt x="648" y="995"/>
                    <a:pt x="642" y="1020"/>
                    <a:pt x="640" y="1045"/>
                  </a:cubicBezTo>
                  <a:cubicBezTo>
                    <a:pt x="639" y="1045"/>
                    <a:pt x="638" y="1044"/>
                    <a:pt x="637" y="1044"/>
                  </a:cubicBezTo>
                  <a:cubicBezTo>
                    <a:pt x="636" y="1044"/>
                    <a:pt x="635" y="1045"/>
                    <a:pt x="634" y="1045"/>
                  </a:cubicBezTo>
                  <a:cubicBezTo>
                    <a:pt x="626" y="1051"/>
                    <a:pt x="624" y="1058"/>
                    <a:pt x="619" y="1066"/>
                  </a:cubicBezTo>
                  <a:cubicBezTo>
                    <a:pt x="616" y="1071"/>
                    <a:pt x="612" y="1076"/>
                    <a:pt x="608" y="1080"/>
                  </a:cubicBezTo>
                  <a:lnTo>
                    <a:pt x="600" y="1080"/>
                  </a:lnTo>
                  <a:cubicBezTo>
                    <a:pt x="587" y="1080"/>
                    <a:pt x="575" y="1083"/>
                    <a:pt x="562" y="1082"/>
                  </a:cubicBezTo>
                  <a:cubicBezTo>
                    <a:pt x="545" y="1082"/>
                    <a:pt x="537" y="1057"/>
                    <a:pt x="519" y="1056"/>
                  </a:cubicBezTo>
                  <a:cubicBezTo>
                    <a:pt x="492" y="1030"/>
                    <a:pt x="468" y="992"/>
                    <a:pt x="448" y="969"/>
                  </a:cubicBezTo>
                  <a:cubicBezTo>
                    <a:pt x="411" y="926"/>
                    <a:pt x="362" y="852"/>
                    <a:pt x="296" y="863"/>
                  </a:cubicBezTo>
                  <a:cubicBezTo>
                    <a:pt x="295" y="863"/>
                    <a:pt x="294" y="864"/>
                    <a:pt x="294" y="864"/>
                  </a:cubicBezTo>
                  <a:cubicBezTo>
                    <a:pt x="293" y="864"/>
                    <a:pt x="292" y="865"/>
                    <a:pt x="292" y="865"/>
                  </a:cubicBezTo>
                  <a:cubicBezTo>
                    <a:pt x="290" y="862"/>
                    <a:pt x="289" y="859"/>
                    <a:pt x="287" y="856"/>
                  </a:cubicBezTo>
                  <a:cubicBezTo>
                    <a:pt x="286" y="855"/>
                    <a:pt x="286" y="854"/>
                    <a:pt x="285" y="853"/>
                  </a:cubicBezTo>
                  <a:cubicBezTo>
                    <a:pt x="283" y="847"/>
                    <a:pt x="282" y="840"/>
                    <a:pt x="282" y="833"/>
                  </a:cubicBezTo>
                  <a:cubicBezTo>
                    <a:pt x="281" y="829"/>
                    <a:pt x="279" y="825"/>
                    <a:pt x="277" y="821"/>
                  </a:cubicBezTo>
                  <a:cubicBezTo>
                    <a:pt x="276" y="820"/>
                    <a:pt x="275" y="819"/>
                    <a:pt x="275" y="818"/>
                  </a:cubicBezTo>
                  <a:lnTo>
                    <a:pt x="276" y="818"/>
                  </a:lnTo>
                  <a:cubicBezTo>
                    <a:pt x="280" y="819"/>
                    <a:pt x="282" y="813"/>
                    <a:pt x="278" y="812"/>
                  </a:cubicBezTo>
                  <a:lnTo>
                    <a:pt x="266" y="808"/>
                  </a:lnTo>
                  <a:cubicBezTo>
                    <a:pt x="264" y="807"/>
                    <a:pt x="263" y="806"/>
                    <a:pt x="262" y="805"/>
                  </a:cubicBezTo>
                  <a:cubicBezTo>
                    <a:pt x="261" y="805"/>
                    <a:pt x="261" y="805"/>
                    <a:pt x="261" y="805"/>
                  </a:cubicBezTo>
                  <a:cubicBezTo>
                    <a:pt x="260" y="804"/>
                    <a:pt x="259" y="804"/>
                    <a:pt x="258" y="804"/>
                  </a:cubicBezTo>
                  <a:cubicBezTo>
                    <a:pt x="258" y="804"/>
                    <a:pt x="257" y="804"/>
                    <a:pt x="256" y="805"/>
                  </a:cubicBezTo>
                  <a:lnTo>
                    <a:pt x="255" y="805"/>
                  </a:lnTo>
                  <a:cubicBezTo>
                    <a:pt x="242" y="801"/>
                    <a:pt x="229" y="799"/>
                    <a:pt x="216" y="796"/>
                  </a:cubicBezTo>
                  <a:lnTo>
                    <a:pt x="215" y="796"/>
                  </a:lnTo>
                  <a:cubicBezTo>
                    <a:pt x="220" y="796"/>
                    <a:pt x="225" y="796"/>
                    <a:pt x="230" y="794"/>
                  </a:cubicBezTo>
                  <a:cubicBezTo>
                    <a:pt x="231" y="794"/>
                    <a:pt x="231" y="795"/>
                    <a:pt x="231" y="795"/>
                  </a:cubicBezTo>
                  <a:cubicBezTo>
                    <a:pt x="231" y="795"/>
                    <a:pt x="231" y="796"/>
                    <a:pt x="232" y="796"/>
                  </a:cubicBezTo>
                  <a:cubicBezTo>
                    <a:pt x="264" y="805"/>
                    <a:pt x="287" y="791"/>
                    <a:pt x="316" y="777"/>
                  </a:cubicBezTo>
                  <a:cubicBezTo>
                    <a:pt x="344" y="763"/>
                    <a:pt x="353" y="729"/>
                    <a:pt x="381" y="713"/>
                  </a:cubicBezTo>
                  <a:cubicBezTo>
                    <a:pt x="391" y="707"/>
                    <a:pt x="399" y="688"/>
                    <a:pt x="404" y="680"/>
                  </a:cubicBezTo>
                  <a:cubicBezTo>
                    <a:pt x="424" y="651"/>
                    <a:pt x="450" y="649"/>
                    <a:pt x="474" y="631"/>
                  </a:cubicBezTo>
                  <a:cubicBezTo>
                    <a:pt x="481" y="626"/>
                    <a:pt x="487" y="620"/>
                    <a:pt x="491" y="613"/>
                  </a:cubicBezTo>
                  <a:cubicBezTo>
                    <a:pt x="495" y="605"/>
                    <a:pt x="498" y="597"/>
                    <a:pt x="498" y="588"/>
                  </a:cubicBezTo>
                  <a:cubicBezTo>
                    <a:pt x="499" y="588"/>
                    <a:pt x="499" y="588"/>
                    <a:pt x="500" y="587"/>
                  </a:cubicBezTo>
                  <a:cubicBezTo>
                    <a:pt x="503" y="585"/>
                    <a:pt x="506" y="584"/>
                    <a:pt x="510" y="582"/>
                  </a:cubicBezTo>
                  <a:lnTo>
                    <a:pt x="507" y="585"/>
                  </a:lnTo>
                  <a:lnTo>
                    <a:pt x="506" y="586"/>
                  </a:lnTo>
                  <a:lnTo>
                    <a:pt x="506" y="587"/>
                  </a:lnTo>
                  <a:cubicBezTo>
                    <a:pt x="506" y="588"/>
                    <a:pt x="506" y="588"/>
                    <a:pt x="506" y="588"/>
                  </a:cubicBezTo>
                  <a:cubicBezTo>
                    <a:pt x="507" y="589"/>
                    <a:pt x="507" y="589"/>
                    <a:pt x="507" y="589"/>
                  </a:cubicBezTo>
                  <a:cubicBezTo>
                    <a:pt x="511" y="592"/>
                    <a:pt x="514" y="596"/>
                    <a:pt x="519" y="595"/>
                  </a:cubicBezTo>
                  <a:cubicBezTo>
                    <a:pt x="524" y="595"/>
                    <a:pt x="529" y="592"/>
                    <a:pt x="534" y="592"/>
                  </a:cubicBezTo>
                  <a:cubicBezTo>
                    <a:pt x="539" y="592"/>
                    <a:pt x="549" y="592"/>
                    <a:pt x="554" y="587"/>
                  </a:cubicBezTo>
                  <a:cubicBezTo>
                    <a:pt x="555" y="587"/>
                    <a:pt x="555" y="586"/>
                    <a:pt x="555" y="586"/>
                  </a:cubicBezTo>
                  <a:cubicBezTo>
                    <a:pt x="555" y="586"/>
                    <a:pt x="556" y="585"/>
                    <a:pt x="556" y="584"/>
                  </a:cubicBezTo>
                  <a:cubicBezTo>
                    <a:pt x="556" y="583"/>
                    <a:pt x="555" y="582"/>
                    <a:pt x="555" y="582"/>
                  </a:cubicBezTo>
                  <a:cubicBezTo>
                    <a:pt x="555" y="581"/>
                    <a:pt x="555" y="581"/>
                    <a:pt x="554" y="581"/>
                  </a:cubicBezTo>
                  <a:cubicBezTo>
                    <a:pt x="553" y="580"/>
                    <a:pt x="551" y="578"/>
                    <a:pt x="550" y="577"/>
                  </a:cubicBezTo>
                  <a:cubicBezTo>
                    <a:pt x="545" y="575"/>
                    <a:pt x="541" y="574"/>
                    <a:pt x="536" y="574"/>
                  </a:cubicBezTo>
                  <a:cubicBezTo>
                    <a:pt x="534" y="574"/>
                    <a:pt x="533" y="574"/>
                    <a:pt x="531" y="574"/>
                  </a:cubicBezTo>
                  <a:lnTo>
                    <a:pt x="526" y="574"/>
                  </a:lnTo>
                  <a:cubicBezTo>
                    <a:pt x="529" y="572"/>
                    <a:pt x="532" y="570"/>
                    <a:pt x="534" y="567"/>
                  </a:cubicBezTo>
                  <a:lnTo>
                    <a:pt x="536" y="569"/>
                  </a:lnTo>
                  <a:lnTo>
                    <a:pt x="537" y="569"/>
                  </a:lnTo>
                  <a:cubicBezTo>
                    <a:pt x="538" y="570"/>
                    <a:pt x="539" y="572"/>
                    <a:pt x="541" y="573"/>
                  </a:cubicBezTo>
                  <a:cubicBezTo>
                    <a:pt x="542" y="574"/>
                    <a:pt x="543" y="574"/>
                    <a:pt x="544" y="574"/>
                  </a:cubicBezTo>
                  <a:lnTo>
                    <a:pt x="550" y="574"/>
                  </a:lnTo>
                  <a:cubicBezTo>
                    <a:pt x="553" y="575"/>
                    <a:pt x="556" y="575"/>
                    <a:pt x="560" y="575"/>
                  </a:cubicBezTo>
                  <a:cubicBezTo>
                    <a:pt x="563" y="575"/>
                    <a:pt x="566" y="575"/>
                    <a:pt x="569" y="574"/>
                  </a:cubicBezTo>
                  <a:lnTo>
                    <a:pt x="572" y="574"/>
                  </a:lnTo>
                  <a:lnTo>
                    <a:pt x="585" y="572"/>
                  </a:lnTo>
                  <a:cubicBezTo>
                    <a:pt x="596" y="569"/>
                    <a:pt x="607" y="568"/>
                    <a:pt x="618" y="568"/>
                  </a:cubicBezTo>
                  <a:cubicBezTo>
                    <a:pt x="627" y="568"/>
                    <a:pt x="635" y="569"/>
                    <a:pt x="644" y="570"/>
                  </a:cubicBezTo>
                  <a:cubicBezTo>
                    <a:pt x="655" y="573"/>
                    <a:pt x="666" y="575"/>
                    <a:pt x="678" y="575"/>
                  </a:cubicBezTo>
                  <a:cubicBezTo>
                    <a:pt x="681" y="575"/>
                    <a:pt x="685" y="575"/>
                    <a:pt x="688" y="575"/>
                  </a:cubicBezTo>
                  <a:lnTo>
                    <a:pt x="693" y="575"/>
                  </a:lnTo>
                  <a:cubicBezTo>
                    <a:pt x="694" y="575"/>
                    <a:pt x="696" y="575"/>
                    <a:pt x="697" y="575"/>
                  </a:cubicBezTo>
                  <a:cubicBezTo>
                    <a:pt x="701" y="575"/>
                    <a:pt x="705" y="574"/>
                    <a:pt x="709" y="573"/>
                  </a:cubicBezTo>
                  <a:lnTo>
                    <a:pt x="710" y="573"/>
                  </a:lnTo>
                  <a:cubicBezTo>
                    <a:pt x="711" y="573"/>
                    <a:pt x="711" y="572"/>
                    <a:pt x="712" y="571"/>
                  </a:cubicBezTo>
                  <a:lnTo>
                    <a:pt x="712" y="570"/>
                  </a:lnTo>
                  <a:cubicBezTo>
                    <a:pt x="712" y="569"/>
                    <a:pt x="712" y="568"/>
                    <a:pt x="712" y="568"/>
                  </a:cubicBezTo>
                  <a:cubicBezTo>
                    <a:pt x="711" y="567"/>
                    <a:pt x="711" y="567"/>
                    <a:pt x="711" y="567"/>
                  </a:cubicBezTo>
                  <a:lnTo>
                    <a:pt x="717" y="569"/>
                  </a:lnTo>
                  <a:cubicBezTo>
                    <a:pt x="722" y="570"/>
                    <a:pt x="726" y="571"/>
                    <a:pt x="730" y="571"/>
                  </a:cubicBezTo>
                  <a:cubicBezTo>
                    <a:pt x="734" y="571"/>
                    <a:pt x="738" y="570"/>
                    <a:pt x="742" y="569"/>
                  </a:cubicBezTo>
                  <a:cubicBezTo>
                    <a:pt x="746" y="572"/>
                    <a:pt x="748" y="576"/>
                    <a:pt x="753" y="579"/>
                  </a:cubicBezTo>
                  <a:cubicBezTo>
                    <a:pt x="757" y="582"/>
                    <a:pt x="765" y="587"/>
                    <a:pt x="771" y="590"/>
                  </a:cubicBezTo>
                  <a:cubicBezTo>
                    <a:pt x="786" y="598"/>
                    <a:pt x="801" y="599"/>
                    <a:pt x="816" y="606"/>
                  </a:cubicBezTo>
                  <a:lnTo>
                    <a:pt x="817" y="606"/>
                  </a:lnTo>
                  <a:lnTo>
                    <a:pt x="818" y="606"/>
                  </a:lnTo>
                  <a:cubicBezTo>
                    <a:pt x="819" y="605"/>
                    <a:pt x="819" y="605"/>
                    <a:pt x="819" y="605"/>
                  </a:cubicBezTo>
                  <a:cubicBezTo>
                    <a:pt x="820" y="604"/>
                    <a:pt x="820" y="604"/>
                    <a:pt x="820" y="603"/>
                  </a:cubicBezTo>
                  <a:cubicBezTo>
                    <a:pt x="820" y="603"/>
                    <a:pt x="820" y="602"/>
                    <a:pt x="819" y="602"/>
                  </a:cubicBezTo>
                  <a:cubicBezTo>
                    <a:pt x="815" y="596"/>
                    <a:pt x="809" y="591"/>
                    <a:pt x="802" y="587"/>
                  </a:cubicBezTo>
                  <a:cubicBezTo>
                    <a:pt x="799" y="585"/>
                    <a:pt x="795" y="583"/>
                    <a:pt x="791" y="582"/>
                  </a:cubicBezTo>
                  <a:cubicBezTo>
                    <a:pt x="784" y="579"/>
                    <a:pt x="776" y="574"/>
                    <a:pt x="768" y="570"/>
                  </a:cubicBezTo>
                  <a:cubicBezTo>
                    <a:pt x="771" y="570"/>
                    <a:pt x="773" y="571"/>
                    <a:pt x="775" y="571"/>
                  </a:cubicBezTo>
                  <a:cubicBezTo>
                    <a:pt x="777" y="571"/>
                    <a:pt x="779" y="570"/>
                    <a:pt x="782" y="570"/>
                  </a:cubicBezTo>
                  <a:cubicBezTo>
                    <a:pt x="783" y="570"/>
                    <a:pt x="785" y="570"/>
                    <a:pt x="787" y="570"/>
                  </a:cubicBezTo>
                  <a:cubicBezTo>
                    <a:pt x="788" y="570"/>
                    <a:pt x="790" y="570"/>
                    <a:pt x="791" y="570"/>
                  </a:cubicBezTo>
                  <a:cubicBezTo>
                    <a:pt x="800" y="576"/>
                    <a:pt x="807" y="583"/>
                    <a:pt x="816" y="588"/>
                  </a:cubicBezTo>
                  <a:cubicBezTo>
                    <a:pt x="824" y="594"/>
                    <a:pt x="838" y="600"/>
                    <a:pt x="847" y="606"/>
                  </a:cubicBezTo>
                  <a:cubicBezTo>
                    <a:pt x="848" y="607"/>
                    <a:pt x="848" y="607"/>
                    <a:pt x="849" y="607"/>
                  </a:cubicBezTo>
                  <a:cubicBezTo>
                    <a:pt x="850" y="607"/>
                    <a:pt x="850" y="607"/>
                    <a:pt x="851" y="606"/>
                  </a:cubicBezTo>
                  <a:cubicBezTo>
                    <a:pt x="851" y="606"/>
                    <a:pt x="852" y="606"/>
                    <a:pt x="852" y="605"/>
                  </a:cubicBezTo>
                  <a:lnTo>
                    <a:pt x="852" y="604"/>
                  </a:lnTo>
                  <a:cubicBezTo>
                    <a:pt x="852" y="603"/>
                    <a:pt x="852" y="603"/>
                    <a:pt x="852" y="602"/>
                  </a:cubicBezTo>
                  <a:cubicBezTo>
                    <a:pt x="852" y="601"/>
                    <a:pt x="851" y="600"/>
                    <a:pt x="850" y="599"/>
                  </a:cubicBezTo>
                  <a:lnTo>
                    <a:pt x="854" y="601"/>
                  </a:lnTo>
                  <a:cubicBezTo>
                    <a:pt x="855" y="602"/>
                    <a:pt x="856" y="603"/>
                    <a:pt x="857" y="604"/>
                  </a:cubicBezTo>
                  <a:cubicBezTo>
                    <a:pt x="859" y="605"/>
                    <a:pt x="861" y="606"/>
                    <a:pt x="862" y="606"/>
                  </a:cubicBezTo>
                  <a:cubicBezTo>
                    <a:pt x="863" y="606"/>
                    <a:pt x="864" y="607"/>
                    <a:pt x="864" y="607"/>
                  </a:cubicBezTo>
                  <a:cubicBezTo>
                    <a:pt x="873" y="612"/>
                    <a:pt x="881" y="619"/>
                    <a:pt x="888" y="627"/>
                  </a:cubicBezTo>
                  <a:cubicBezTo>
                    <a:pt x="892" y="631"/>
                    <a:pt x="897" y="634"/>
                    <a:pt x="902" y="637"/>
                  </a:cubicBezTo>
                  <a:cubicBezTo>
                    <a:pt x="905" y="639"/>
                    <a:pt x="909" y="641"/>
                    <a:pt x="912" y="642"/>
                  </a:cubicBezTo>
                  <a:lnTo>
                    <a:pt x="918" y="644"/>
                  </a:lnTo>
                  <a:lnTo>
                    <a:pt x="919" y="645"/>
                  </a:lnTo>
                  <a:cubicBezTo>
                    <a:pt x="920" y="646"/>
                    <a:pt x="919" y="646"/>
                    <a:pt x="919" y="646"/>
                  </a:cubicBezTo>
                  <a:lnTo>
                    <a:pt x="920" y="646"/>
                  </a:lnTo>
                  <a:cubicBezTo>
                    <a:pt x="935" y="653"/>
                    <a:pt x="944" y="669"/>
                    <a:pt x="959" y="677"/>
                  </a:cubicBezTo>
                  <a:cubicBezTo>
                    <a:pt x="962" y="679"/>
                    <a:pt x="965" y="681"/>
                    <a:pt x="969" y="682"/>
                  </a:cubicBezTo>
                  <a:cubicBezTo>
                    <a:pt x="984" y="691"/>
                    <a:pt x="999" y="701"/>
                    <a:pt x="1013" y="712"/>
                  </a:cubicBezTo>
                  <a:cubicBezTo>
                    <a:pt x="1047" y="741"/>
                    <a:pt x="1084" y="767"/>
                    <a:pt x="1116" y="799"/>
                  </a:cubicBezTo>
                  <a:cubicBezTo>
                    <a:pt x="1130" y="812"/>
                    <a:pt x="1143" y="826"/>
                    <a:pt x="1156" y="840"/>
                  </a:cubicBezTo>
                  <a:cubicBezTo>
                    <a:pt x="1161" y="846"/>
                    <a:pt x="1189" y="878"/>
                    <a:pt x="1162" y="862"/>
                  </a:cubicBezTo>
                  <a:cubicBezTo>
                    <a:pt x="1151" y="856"/>
                    <a:pt x="1140" y="851"/>
                    <a:pt x="1128" y="846"/>
                  </a:cubicBezTo>
                  <a:cubicBezTo>
                    <a:pt x="1126" y="842"/>
                    <a:pt x="1125" y="839"/>
                    <a:pt x="1125" y="835"/>
                  </a:cubicBezTo>
                  <a:lnTo>
                    <a:pt x="1125" y="834"/>
                  </a:lnTo>
                  <a:lnTo>
                    <a:pt x="1124" y="833"/>
                  </a:lnTo>
                  <a:cubicBezTo>
                    <a:pt x="1123" y="833"/>
                    <a:pt x="1123" y="833"/>
                    <a:pt x="1123" y="833"/>
                  </a:cubicBezTo>
                  <a:cubicBezTo>
                    <a:pt x="1122" y="833"/>
                    <a:pt x="1122" y="833"/>
                    <a:pt x="1121" y="833"/>
                  </a:cubicBezTo>
                  <a:cubicBezTo>
                    <a:pt x="1121" y="833"/>
                    <a:pt x="1121" y="834"/>
                    <a:pt x="1120" y="834"/>
                  </a:cubicBezTo>
                  <a:lnTo>
                    <a:pt x="1120" y="835"/>
                  </a:lnTo>
                  <a:cubicBezTo>
                    <a:pt x="1120" y="838"/>
                    <a:pt x="1121" y="840"/>
                    <a:pt x="1122" y="842"/>
                  </a:cubicBezTo>
                  <a:cubicBezTo>
                    <a:pt x="1114" y="839"/>
                    <a:pt x="1106" y="835"/>
                    <a:pt x="1099" y="831"/>
                  </a:cubicBezTo>
                  <a:cubicBezTo>
                    <a:pt x="1097" y="830"/>
                    <a:pt x="1096" y="829"/>
                    <a:pt x="1094" y="828"/>
                  </a:cubicBezTo>
                  <a:cubicBezTo>
                    <a:pt x="1092" y="826"/>
                    <a:pt x="1089" y="831"/>
                    <a:pt x="1091" y="832"/>
                  </a:cubicBezTo>
                  <a:cubicBezTo>
                    <a:pt x="1093" y="833"/>
                    <a:pt x="1095" y="834"/>
                    <a:pt x="1096" y="835"/>
                  </a:cubicBezTo>
                  <a:cubicBezTo>
                    <a:pt x="1104" y="840"/>
                    <a:pt x="1112" y="843"/>
                    <a:pt x="1121" y="846"/>
                  </a:cubicBezTo>
                  <a:cubicBezTo>
                    <a:pt x="1129" y="849"/>
                    <a:pt x="1121" y="846"/>
                    <a:pt x="1121" y="846"/>
                  </a:cubicBezTo>
                  <a:lnTo>
                    <a:pt x="1125" y="850"/>
                  </a:lnTo>
                  <a:cubicBezTo>
                    <a:pt x="1130" y="857"/>
                    <a:pt x="1135" y="862"/>
                    <a:pt x="1142" y="868"/>
                  </a:cubicBezTo>
                  <a:cubicBezTo>
                    <a:pt x="1168" y="891"/>
                    <a:pt x="1176" y="926"/>
                    <a:pt x="1194" y="953"/>
                  </a:cubicBezTo>
                  <a:cubicBezTo>
                    <a:pt x="1195" y="955"/>
                    <a:pt x="1199" y="953"/>
                    <a:pt x="1198" y="952"/>
                  </a:cubicBezTo>
                  <a:cubicBezTo>
                    <a:pt x="1193" y="935"/>
                    <a:pt x="1185" y="919"/>
                    <a:pt x="1177" y="904"/>
                  </a:cubicBezTo>
                  <a:cubicBezTo>
                    <a:pt x="1174" y="899"/>
                    <a:pt x="1172" y="895"/>
                    <a:pt x="1170" y="891"/>
                  </a:cubicBezTo>
                  <a:cubicBezTo>
                    <a:pt x="1166" y="886"/>
                    <a:pt x="1162" y="882"/>
                    <a:pt x="1157" y="878"/>
                  </a:cubicBezTo>
                  <a:cubicBezTo>
                    <a:pt x="1202" y="913"/>
                    <a:pt x="1238" y="956"/>
                    <a:pt x="1267" y="1005"/>
                  </a:cubicBezTo>
                  <a:cubicBezTo>
                    <a:pt x="1272" y="1014"/>
                    <a:pt x="1278" y="1024"/>
                    <a:pt x="1282" y="1033"/>
                  </a:cubicBezTo>
                  <a:cubicBezTo>
                    <a:pt x="1287" y="1044"/>
                    <a:pt x="1292" y="1054"/>
                    <a:pt x="1297" y="1063"/>
                  </a:cubicBezTo>
                  <a:cubicBezTo>
                    <a:pt x="1302" y="1071"/>
                    <a:pt x="1307" y="1079"/>
                    <a:pt x="1313" y="1087"/>
                  </a:cubicBezTo>
                  <a:cubicBezTo>
                    <a:pt x="1307" y="1079"/>
                    <a:pt x="1293" y="1068"/>
                    <a:pt x="1285" y="1059"/>
                  </a:cubicBezTo>
                  <a:cubicBezTo>
                    <a:pt x="1278" y="1051"/>
                    <a:pt x="1271" y="1045"/>
                    <a:pt x="1262" y="1040"/>
                  </a:cubicBezTo>
                  <a:cubicBezTo>
                    <a:pt x="1258" y="1038"/>
                    <a:pt x="1254" y="1036"/>
                    <a:pt x="1250" y="1034"/>
                  </a:cubicBezTo>
                  <a:cubicBezTo>
                    <a:pt x="1242" y="1023"/>
                    <a:pt x="1234" y="1012"/>
                    <a:pt x="1227" y="1000"/>
                  </a:cubicBezTo>
                  <a:cubicBezTo>
                    <a:pt x="1226" y="1000"/>
                    <a:pt x="1226" y="1000"/>
                    <a:pt x="1226" y="1000"/>
                  </a:cubicBezTo>
                  <a:cubicBezTo>
                    <a:pt x="1225" y="1000"/>
                    <a:pt x="1225" y="1000"/>
                    <a:pt x="1224" y="1000"/>
                  </a:cubicBezTo>
                  <a:cubicBezTo>
                    <a:pt x="1224" y="1000"/>
                    <a:pt x="1225" y="1000"/>
                    <a:pt x="1224" y="1001"/>
                  </a:cubicBezTo>
                  <a:cubicBezTo>
                    <a:pt x="1223" y="1002"/>
                    <a:pt x="1223" y="1001"/>
                    <a:pt x="1223" y="1002"/>
                  </a:cubicBezTo>
                  <a:lnTo>
                    <a:pt x="1224" y="1003"/>
                  </a:lnTo>
                  <a:cubicBezTo>
                    <a:pt x="1229" y="1012"/>
                    <a:pt x="1234" y="1022"/>
                    <a:pt x="1239" y="1031"/>
                  </a:cubicBezTo>
                  <a:cubicBezTo>
                    <a:pt x="1234" y="1030"/>
                    <a:pt x="1230" y="1029"/>
                    <a:pt x="1225" y="1029"/>
                  </a:cubicBezTo>
                  <a:cubicBezTo>
                    <a:pt x="1222" y="1029"/>
                    <a:pt x="1223" y="1033"/>
                    <a:pt x="1225" y="1033"/>
                  </a:cubicBezTo>
                  <a:cubicBezTo>
                    <a:pt x="1231" y="1033"/>
                    <a:pt x="1237" y="1035"/>
                    <a:pt x="1242" y="1036"/>
                  </a:cubicBezTo>
                  <a:cubicBezTo>
                    <a:pt x="1250" y="1052"/>
                    <a:pt x="1259" y="1067"/>
                    <a:pt x="1267" y="1082"/>
                  </a:cubicBezTo>
                  <a:cubicBezTo>
                    <a:pt x="1269" y="1087"/>
                    <a:pt x="1271" y="1092"/>
                    <a:pt x="1274" y="1097"/>
                  </a:cubicBezTo>
                  <a:cubicBezTo>
                    <a:pt x="1284" y="1115"/>
                    <a:pt x="1299" y="1131"/>
                    <a:pt x="1315" y="1144"/>
                  </a:cubicBezTo>
                  <a:lnTo>
                    <a:pt x="1316" y="1145"/>
                  </a:lnTo>
                  <a:cubicBezTo>
                    <a:pt x="1317" y="1146"/>
                    <a:pt x="1318" y="1146"/>
                    <a:pt x="1319" y="1146"/>
                  </a:cubicBezTo>
                  <a:cubicBezTo>
                    <a:pt x="1320" y="1146"/>
                    <a:pt x="1321" y="1146"/>
                    <a:pt x="1322" y="1145"/>
                  </a:cubicBezTo>
                  <a:cubicBezTo>
                    <a:pt x="1323" y="1144"/>
                    <a:pt x="1324" y="1144"/>
                    <a:pt x="1325" y="1143"/>
                  </a:cubicBezTo>
                  <a:cubicBezTo>
                    <a:pt x="1325" y="1142"/>
                    <a:pt x="1326" y="1141"/>
                    <a:pt x="1326" y="1139"/>
                  </a:cubicBezTo>
                  <a:cubicBezTo>
                    <a:pt x="1326" y="1138"/>
                    <a:pt x="1326" y="1137"/>
                    <a:pt x="1325" y="1136"/>
                  </a:cubicBezTo>
                  <a:cubicBezTo>
                    <a:pt x="1324" y="1135"/>
                    <a:pt x="1324" y="1136"/>
                    <a:pt x="1324" y="1135"/>
                  </a:cubicBezTo>
                  <a:cubicBezTo>
                    <a:pt x="1321" y="1130"/>
                    <a:pt x="1318" y="1126"/>
                    <a:pt x="1314" y="1121"/>
                  </a:cubicBezTo>
                  <a:lnTo>
                    <a:pt x="1327" y="1135"/>
                  </a:lnTo>
                  <a:cubicBezTo>
                    <a:pt x="1354" y="1165"/>
                    <a:pt x="1369" y="1216"/>
                    <a:pt x="1386" y="1253"/>
                  </a:cubicBezTo>
                  <a:cubicBezTo>
                    <a:pt x="1393" y="1268"/>
                    <a:pt x="1398" y="1283"/>
                    <a:pt x="1404" y="1299"/>
                  </a:cubicBezTo>
                  <a:cubicBezTo>
                    <a:pt x="1393" y="1285"/>
                    <a:pt x="1379" y="1274"/>
                    <a:pt x="1364" y="1265"/>
                  </a:cubicBezTo>
                  <a:cubicBezTo>
                    <a:pt x="1353" y="1259"/>
                    <a:pt x="1342" y="1254"/>
                    <a:pt x="1330" y="1250"/>
                  </a:cubicBezTo>
                  <a:cubicBezTo>
                    <a:pt x="1327" y="1250"/>
                    <a:pt x="1326" y="1253"/>
                    <a:pt x="1328" y="1254"/>
                  </a:cubicBezTo>
                  <a:lnTo>
                    <a:pt x="1330" y="1254"/>
                  </a:lnTo>
                  <a:cubicBezTo>
                    <a:pt x="1337" y="1261"/>
                    <a:pt x="1344" y="1268"/>
                    <a:pt x="1350" y="1277"/>
                  </a:cubicBezTo>
                  <a:cubicBezTo>
                    <a:pt x="1350" y="1276"/>
                    <a:pt x="1349" y="1276"/>
                    <a:pt x="1349" y="1276"/>
                  </a:cubicBezTo>
                  <a:cubicBezTo>
                    <a:pt x="1340" y="1271"/>
                    <a:pt x="1331" y="1265"/>
                    <a:pt x="1323" y="1258"/>
                  </a:cubicBezTo>
                  <a:cubicBezTo>
                    <a:pt x="1293" y="1234"/>
                    <a:pt x="1263" y="1211"/>
                    <a:pt x="1235" y="1184"/>
                  </a:cubicBezTo>
                  <a:cubicBezTo>
                    <a:pt x="1176" y="1126"/>
                    <a:pt x="1137" y="1048"/>
                    <a:pt x="1097" y="976"/>
                  </a:cubicBezTo>
                  <a:cubicBezTo>
                    <a:pt x="1097" y="975"/>
                    <a:pt x="1095" y="976"/>
                    <a:pt x="1095" y="976"/>
                  </a:cubicBezTo>
                  <a:cubicBezTo>
                    <a:pt x="1108" y="1008"/>
                    <a:pt x="1124" y="1039"/>
                    <a:pt x="1141" y="1069"/>
                  </a:cubicBezTo>
                  <a:cubicBezTo>
                    <a:pt x="1166" y="1112"/>
                    <a:pt x="1195" y="1152"/>
                    <a:pt x="1228" y="1190"/>
                  </a:cubicBezTo>
                  <a:cubicBezTo>
                    <a:pt x="1255" y="1220"/>
                    <a:pt x="1293" y="1242"/>
                    <a:pt x="1321" y="1272"/>
                  </a:cubicBezTo>
                  <a:cubicBezTo>
                    <a:pt x="1327" y="1278"/>
                    <a:pt x="1334" y="1283"/>
                    <a:pt x="1341" y="1287"/>
                  </a:cubicBezTo>
                  <a:cubicBezTo>
                    <a:pt x="1349" y="1291"/>
                    <a:pt x="1356" y="1294"/>
                    <a:pt x="1364" y="1297"/>
                  </a:cubicBezTo>
                  <a:lnTo>
                    <a:pt x="1366" y="1301"/>
                  </a:lnTo>
                  <a:cubicBezTo>
                    <a:pt x="1349" y="1291"/>
                    <a:pt x="1331" y="1284"/>
                    <a:pt x="1312" y="1279"/>
                  </a:cubicBezTo>
                  <a:cubicBezTo>
                    <a:pt x="1301" y="1276"/>
                    <a:pt x="1290" y="1271"/>
                    <a:pt x="1280" y="1265"/>
                  </a:cubicBezTo>
                  <a:cubicBezTo>
                    <a:pt x="1274" y="1262"/>
                    <a:pt x="1269" y="1258"/>
                    <a:pt x="1263" y="1254"/>
                  </a:cubicBezTo>
                  <a:cubicBezTo>
                    <a:pt x="1261" y="1252"/>
                    <a:pt x="1259" y="1251"/>
                    <a:pt x="1257" y="1250"/>
                  </a:cubicBezTo>
                  <a:cubicBezTo>
                    <a:pt x="1252" y="1247"/>
                    <a:pt x="1248" y="1245"/>
                    <a:pt x="1243" y="1243"/>
                  </a:cubicBezTo>
                  <a:cubicBezTo>
                    <a:pt x="1243" y="1242"/>
                    <a:pt x="1243" y="1242"/>
                    <a:pt x="1242" y="1241"/>
                  </a:cubicBezTo>
                  <a:cubicBezTo>
                    <a:pt x="1232" y="1223"/>
                    <a:pt x="1219" y="1205"/>
                    <a:pt x="1204" y="1190"/>
                  </a:cubicBezTo>
                  <a:cubicBezTo>
                    <a:pt x="1184" y="1171"/>
                    <a:pt x="1181" y="1145"/>
                    <a:pt x="1157" y="1131"/>
                  </a:cubicBezTo>
                  <a:cubicBezTo>
                    <a:pt x="1154" y="1129"/>
                    <a:pt x="1152" y="1134"/>
                    <a:pt x="1155" y="1135"/>
                  </a:cubicBezTo>
                  <a:cubicBezTo>
                    <a:pt x="1174" y="1148"/>
                    <a:pt x="1209" y="1207"/>
                    <a:pt x="1218" y="1229"/>
                  </a:cubicBezTo>
                  <a:cubicBezTo>
                    <a:pt x="1220" y="1231"/>
                    <a:pt x="1221" y="1233"/>
                    <a:pt x="1223" y="1236"/>
                  </a:cubicBezTo>
                  <a:cubicBezTo>
                    <a:pt x="1236" y="1259"/>
                    <a:pt x="1251" y="1281"/>
                    <a:pt x="1268" y="1301"/>
                  </a:cubicBezTo>
                  <a:cubicBezTo>
                    <a:pt x="1283" y="1321"/>
                    <a:pt x="1298" y="1340"/>
                    <a:pt x="1312" y="1361"/>
                  </a:cubicBezTo>
                  <a:cubicBezTo>
                    <a:pt x="1315" y="1367"/>
                    <a:pt x="1318" y="1373"/>
                    <a:pt x="1321" y="1379"/>
                  </a:cubicBezTo>
                  <a:cubicBezTo>
                    <a:pt x="1326" y="1388"/>
                    <a:pt x="1331" y="1396"/>
                    <a:pt x="1337" y="1404"/>
                  </a:cubicBezTo>
                  <a:cubicBezTo>
                    <a:pt x="1356" y="1424"/>
                    <a:pt x="1373" y="1446"/>
                    <a:pt x="1387" y="1470"/>
                  </a:cubicBezTo>
                  <a:cubicBezTo>
                    <a:pt x="1396" y="1485"/>
                    <a:pt x="1403" y="1501"/>
                    <a:pt x="1410" y="1517"/>
                  </a:cubicBezTo>
                  <a:cubicBezTo>
                    <a:pt x="1410" y="1517"/>
                    <a:pt x="1410" y="1518"/>
                    <a:pt x="1411" y="1518"/>
                  </a:cubicBezTo>
                  <a:lnTo>
                    <a:pt x="1412" y="1518"/>
                  </a:lnTo>
                  <a:lnTo>
                    <a:pt x="1416" y="1518"/>
                  </a:lnTo>
                  <a:cubicBezTo>
                    <a:pt x="1418" y="1518"/>
                    <a:pt x="1419" y="1515"/>
                    <a:pt x="1417" y="1514"/>
                  </a:cubicBezTo>
                  <a:cubicBezTo>
                    <a:pt x="1411" y="1511"/>
                    <a:pt x="1400" y="1472"/>
                    <a:pt x="1396" y="1465"/>
                  </a:cubicBezTo>
                  <a:cubicBezTo>
                    <a:pt x="1387" y="1448"/>
                    <a:pt x="1377" y="1433"/>
                    <a:pt x="1370" y="1416"/>
                  </a:cubicBezTo>
                  <a:cubicBezTo>
                    <a:pt x="1364" y="1403"/>
                    <a:pt x="1350" y="1398"/>
                    <a:pt x="1344" y="1382"/>
                  </a:cubicBezTo>
                  <a:cubicBezTo>
                    <a:pt x="1342" y="1380"/>
                    <a:pt x="1341" y="1378"/>
                    <a:pt x="1340" y="1376"/>
                  </a:cubicBezTo>
                  <a:cubicBezTo>
                    <a:pt x="1329" y="1357"/>
                    <a:pt x="1317" y="1340"/>
                    <a:pt x="1302" y="1324"/>
                  </a:cubicBezTo>
                  <a:cubicBezTo>
                    <a:pt x="1291" y="1308"/>
                    <a:pt x="1280" y="1293"/>
                    <a:pt x="1268" y="1279"/>
                  </a:cubicBezTo>
                  <a:cubicBezTo>
                    <a:pt x="1262" y="1271"/>
                    <a:pt x="1256" y="1263"/>
                    <a:pt x="1251" y="1254"/>
                  </a:cubicBezTo>
                  <a:cubicBezTo>
                    <a:pt x="1253" y="1255"/>
                    <a:pt x="1255" y="1257"/>
                    <a:pt x="1257" y="1258"/>
                  </a:cubicBezTo>
                  <a:cubicBezTo>
                    <a:pt x="1261" y="1260"/>
                    <a:pt x="1264" y="1262"/>
                    <a:pt x="1268" y="1264"/>
                  </a:cubicBezTo>
                  <a:cubicBezTo>
                    <a:pt x="1301" y="1289"/>
                    <a:pt x="1342" y="1294"/>
                    <a:pt x="1374" y="1318"/>
                  </a:cubicBezTo>
                  <a:cubicBezTo>
                    <a:pt x="1375" y="1318"/>
                    <a:pt x="1375" y="1318"/>
                    <a:pt x="1376" y="1318"/>
                  </a:cubicBezTo>
                  <a:lnTo>
                    <a:pt x="1377" y="1318"/>
                  </a:lnTo>
                  <a:cubicBezTo>
                    <a:pt x="1385" y="1337"/>
                    <a:pt x="1395" y="1355"/>
                    <a:pt x="1405" y="1373"/>
                  </a:cubicBezTo>
                  <a:cubicBezTo>
                    <a:pt x="1416" y="1392"/>
                    <a:pt x="1428" y="1411"/>
                    <a:pt x="1441" y="1429"/>
                  </a:cubicBezTo>
                  <a:cubicBezTo>
                    <a:pt x="1455" y="1447"/>
                    <a:pt x="1458" y="1463"/>
                    <a:pt x="1462" y="1472"/>
                  </a:cubicBezTo>
                  <a:cubicBezTo>
                    <a:pt x="1475" y="1498"/>
                    <a:pt x="1489" y="1522"/>
                    <a:pt x="1500" y="1548"/>
                  </a:cubicBezTo>
                  <a:cubicBezTo>
                    <a:pt x="1503" y="1553"/>
                    <a:pt x="1534" y="1612"/>
                    <a:pt x="1533" y="1625"/>
                  </a:cubicBezTo>
                  <a:cubicBezTo>
                    <a:pt x="1513" y="1591"/>
                    <a:pt x="1494" y="1557"/>
                    <a:pt x="1472" y="1525"/>
                  </a:cubicBezTo>
                  <a:cubicBezTo>
                    <a:pt x="1471" y="1522"/>
                    <a:pt x="1467" y="1525"/>
                    <a:pt x="1469" y="1527"/>
                  </a:cubicBezTo>
                  <a:cubicBezTo>
                    <a:pt x="1476" y="1539"/>
                    <a:pt x="1484" y="1552"/>
                    <a:pt x="1491" y="1564"/>
                  </a:cubicBezTo>
                  <a:cubicBezTo>
                    <a:pt x="1509" y="1595"/>
                    <a:pt x="1525" y="1627"/>
                    <a:pt x="1540" y="1660"/>
                  </a:cubicBezTo>
                  <a:cubicBezTo>
                    <a:pt x="1542" y="1664"/>
                    <a:pt x="1544" y="1668"/>
                    <a:pt x="1546" y="1673"/>
                  </a:cubicBezTo>
                  <a:cubicBezTo>
                    <a:pt x="1550" y="1694"/>
                    <a:pt x="1554" y="1715"/>
                    <a:pt x="1557" y="1737"/>
                  </a:cubicBezTo>
                  <a:cubicBezTo>
                    <a:pt x="1557" y="1740"/>
                    <a:pt x="1561" y="1740"/>
                    <a:pt x="1561" y="1737"/>
                  </a:cubicBezTo>
                  <a:cubicBezTo>
                    <a:pt x="1561" y="1730"/>
                    <a:pt x="1561" y="1722"/>
                    <a:pt x="1561" y="1715"/>
                  </a:cubicBezTo>
                  <a:cubicBezTo>
                    <a:pt x="1572" y="1752"/>
                    <a:pt x="1577" y="1791"/>
                    <a:pt x="1585" y="1829"/>
                  </a:cubicBezTo>
                  <a:cubicBezTo>
                    <a:pt x="1603" y="1919"/>
                    <a:pt x="1610" y="2010"/>
                    <a:pt x="1621" y="2101"/>
                  </a:cubicBezTo>
                  <a:lnTo>
                    <a:pt x="1619" y="2095"/>
                  </a:lnTo>
                  <a:cubicBezTo>
                    <a:pt x="1598" y="2038"/>
                    <a:pt x="1602" y="1970"/>
                    <a:pt x="1580" y="1913"/>
                  </a:cubicBezTo>
                  <a:cubicBezTo>
                    <a:pt x="1572" y="1887"/>
                    <a:pt x="1566" y="1860"/>
                    <a:pt x="1560" y="1834"/>
                  </a:cubicBezTo>
                  <a:cubicBezTo>
                    <a:pt x="1550" y="1793"/>
                    <a:pt x="1531" y="1754"/>
                    <a:pt x="1523" y="1713"/>
                  </a:cubicBezTo>
                  <a:cubicBezTo>
                    <a:pt x="1523" y="1710"/>
                    <a:pt x="1519" y="1711"/>
                    <a:pt x="1519" y="1713"/>
                  </a:cubicBezTo>
                  <a:cubicBezTo>
                    <a:pt x="1530" y="1773"/>
                    <a:pt x="1546" y="1832"/>
                    <a:pt x="1558" y="1892"/>
                  </a:cubicBezTo>
                  <a:cubicBezTo>
                    <a:pt x="1570" y="1952"/>
                    <a:pt x="1595" y="2010"/>
                    <a:pt x="1600" y="2071"/>
                  </a:cubicBezTo>
                  <a:cubicBezTo>
                    <a:pt x="1604" y="2133"/>
                    <a:pt x="1634" y="2184"/>
                    <a:pt x="1655" y="2240"/>
                  </a:cubicBezTo>
                  <a:cubicBezTo>
                    <a:pt x="1667" y="2278"/>
                    <a:pt x="1674" y="2317"/>
                    <a:pt x="1674" y="2358"/>
                  </a:cubicBezTo>
                  <a:cubicBezTo>
                    <a:pt x="1675" y="2374"/>
                    <a:pt x="1674" y="2391"/>
                    <a:pt x="1676" y="2408"/>
                  </a:cubicBezTo>
                  <a:cubicBezTo>
                    <a:pt x="1677" y="2425"/>
                    <a:pt x="1685" y="2444"/>
                    <a:pt x="1684" y="2464"/>
                  </a:cubicBezTo>
                  <a:cubicBezTo>
                    <a:pt x="1684" y="2468"/>
                    <a:pt x="1691" y="2468"/>
                    <a:pt x="1692" y="2464"/>
                  </a:cubicBezTo>
                  <a:cubicBezTo>
                    <a:pt x="1693" y="2445"/>
                    <a:pt x="1693" y="2427"/>
                    <a:pt x="1693" y="2408"/>
                  </a:cubicBezTo>
                  <a:cubicBezTo>
                    <a:pt x="1693" y="2361"/>
                    <a:pt x="1689" y="2314"/>
                    <a:pt x="1681" y="2267"/>
                  </a:cubicBezTo>
                  <a:cubicBezTo>
                    <a:pt x="1675" y="2239"/>
                    <a:pt x="1665" y="2212"/>
                    <a:pt x="1652" y="2186"/>
                  </a:cubicBezTo>
                  <a:cubicBezTo>
                    <a:pt x="1644" y="2168"/>
                    <a:pt x="1638" y="2150"/>
                    <a:pt x="1632" y="2131"/>
                  </a:cubicBezTo>
                  <a:cubicBezTo>
                    <a:pt x="1634" y="2114"/>
                    <a:pt x="1635" y="2097"/>
                    <a:pt x="1635" y="2079"/>
                  </a:cubicBezTo>
                  <a:cubicBezTo>
                    <a:pt x="1635" y="2049"/>
                    <a:pt x="1632" y="2019"/>
                    <a:pt x="1627" y="1989"/>
                  </a:cubicBezTo>
                  <a:cubicBezTo>
                    <a:pt x="1619" y="1935"/>
                    <a:pt x="1614" y="1881"/>
                    <a:pt x="1603" y="1827"/>
                  </a:cubicBezTo>
                  <a:cubicBezTo>
                    <a:pt x="1592" y="1774"/>
                    <a:pt x="1587" y="1714"/>
                    <a:pt x="1560" y="1668"/>
                  </a:cubicBezTo>
                  <a:lnTo>
                    <a:pt x="1555" y="1660"/>
                  </a:lnTo>
                  <a:cubicBezTo>
                    <a:pt x="1545" y="1607"/>
                    <a:pt x="1529" y="1555"/>
                    <a:pt x="1516" y="1504"/>
                  </a:cubicBezTo>
                  <a:cubicBezTo>
                    <a:pt x="1504" y="1463"/>
                    <a:pt x="1487" y="1423"/>
                    <a:pt x="1465" y="1385"/>
                  </a:cubicBezTo>
                  <a:cubicBezTo>
                    <a:pt x="1454" y="1367"/>
                    <a:pt x="1443" y="1349"/>
                    <a:pt x="1430" y="1332"/>
                  </a:cubicBezTo>
                  <a:cubicBezTo>
                    <a:pt x="1417" y="1315"/>
                    <a:pt x="1430" y="1332"/>
                    <a:pt x="1429" y="1332"/>
                  </a:cubicBezTo>
                  <a:cubicBezTo>
                    <a:pt x="1415" y="1287"/>
                    <a:pt x="1396" y="1244"/>
                    <a:pt x="1373" y="1203"/>
                  </a:cubicBezTo>
                  <a:cubicBezTo>
                    <a:pt x="1372" y="1202"/>
                    <a:pt x="1372" y="1201"/>
                    <a:pt x="1371" y="1201"/>
                  </a:cubicBezTo>
                  <a:cubicBezTo>
                    <a:pt x="1366" y="1188"/>
                    <a:pt x="1360" y="1175"/>
                    <a:pt x="1353" y="1163"/>
                  </a:cubicBezTo>
                  <a:cubicBezTo>
                    <a:pt x="1344" y="1147"/>
                    <a:pt x="1333" y="1132"/>
                    <a:pt x="1322" y="1118"/>
                  </a:cubicBezTo>
                  <a:cubicBezTo>
                    <a:pt x="1312" y="1108"/>
                    <a:pt x="1302" y="1099"/>
                    <a:pt x="1293" y="1089"/>
                  </a:cubicBezTo>
                  <a:cubicBezTo>
                    <a:pt x="1281" y="1073"/>
                    <a:pt x="1269" y="1058"/>
                    <a:pt x="1258" y="1042"/>
                  </a:cubicBezTo>
                  <a:cubicBezTo>
                    <a:pt x="1282" y="1058"/>
                    <a:pt x="1295" y="1086"/>
                    <a:pt x="1323" y="1098"/>
                  </a:cubicBezTo>
                  <a:cubicBezTo>
                    <a:pt x="1323" y="1099"/>
                    <a:pt x="1323" y="1099"/>
                    <a:pt x="1323" y="1099"/>
                  </a:cubicBezTo>
                  <a:cubicBezTo>
                    <a:pt x="1324" y="1099"/>
                    <a:pt x="1324" y="1099"/>
                    <a:pt x="1324" y="1099"/>
                  </a:cubicBezTo>
                  <a:cubicBezTo>
                    <a:pt x="1325" y="1099"/>
                    <a:pt x="1325" y="1099"/>
                    <a:pt x="1325" y="1099"/>
                  </a:cubicBezTo>
                  <a:cubicBezTo>
                    <a:pt x="1326" y="1099"/>
                    <a:pt x="1326" y="1098"/>
                    <a:pt x="1326" y="1098"/>
                  </a:cubicBezTo>
                  <a:cubicBezTo>
                    <a:pt x="1297" y="1045"/>
                    <a:pt x="1273" y="990"/>
                    <a:pt x="1236" y="943"/>
                  </a:cubicBezTo>
                  <a:cubicBezTo>
                    <a:pt x="1206" y="909"/>
                    <a:pt x="1173" y="879"/>
                    <a:pt x="1137" y="853"/>
                  </a:cubicBezTo>
                  <a:cubicBezTo>
                    <a:pt x="1142" y="855"/>
                    <a:pt x="1147" y="857"/>
                    <a:pt x="1151" y="860"/>
                  </a:cubicBezTo>
                  <a:cubicBezTo>
                    <a:pt x="1165" y="868"/>
                    <a:pt x="1173" y="878"/>
                    <a:pt x="1189" y="877"/>
                  </a:cubicBezTo>
                  <a:cubicBezTo>
                    <a:pt x="1190" y="877"/>
                    <a:pt x="1190" y="878"/>
                    <a:pt x="1191" y="877"/>
                  </a:cubicBezTo>
                  <a:cubicBezTo>
                    <a:pt x="1192" y="876"/>
                    <a:pt x="1192" y="876"/>
                    <a:pt x="1192" y="876"/>
                  </a:cubicBezTo>
                  <a:cubicBezTo>
                    <a:pt x="1192" y="875"/>
                    <a:pt x="1193" y="874"/>
                    <a:pt x="1193" y="874"/>
                  </a:cubicBezTo>
                  <a:lnTo>
                    <a:pt x="1193" y="873"/>
                  </a:lnTo>
                  <a:cubicBezTo>
                    <a:pt x="1189" y="848"/>
                    <a:pt x="1164" y="830"/>
                    <a:pt x="1148" y="811"/>
                  </a:cubicBezTo>
                  <a:cubicBezTo>
                    <a:pt x="1125" y="784"/>
                    <a:pt x="1099" y="761"/>
                    <a:pt x="1069" y="741"/>
                  </a:cubicBezTo>
                  <a:cubicBezTo>
                    <a:pt x="1040" y="722"/>
                    <a:pt x="1017" y="697"/>
                    <a:pt x="986" y="682"/>
                  </a:cubicBezTo>
                  <a:cubicBezTo>
                    <a:pt x="971" y="673"/>
                    <a:pt x="957" y="663"/>
                    <a:pt x="943" y="652"/>
                  </a:cubicBezTo>
                  <a:cubicBezTo>
                    <a:pt x="949" y="654"/>
                    <a:pt x="956" y="656"/>
                    <a:pt x="963" y="657"/>
                  </a:cubicBezTo>
                  <a:cubicBezTo>
                    <a:pt x="1002" y="692"/>
                    <a:pt x="1120" y="719"/>
                    <a:pt x="1157" y="667"/>
                  </a:cubicBezTo>
                  <a:cubicBezTo>
                    <a:pt x="1230" y="638"/>
                    <a:pt x="1228" y="510"/>
                    <a:pt x="1203" y="448"/>
                  </a:cubicBezTo>
                  <a:cubicBezTo>
                    <a:pt x="1199" y="441"/>
                    <a:pt x="1196" y="434"/>
                    <a:pt x="1192" y="427"/>
                  </a:cubicBezTo>
                  <a:cubicBezTo>
                    <a:pt x="1184" y="414"/>
                    <a:pt x="1176" y="401"/>
                    <a:pt x="1167" y="389"/>
                  </a:cubicBezTo>
                  <a:cubicBezTo>
                    <a:pt x="1163" y="382"/>
                    <a:pt x="1159" y="375"/>
                    <a:pt x="1155" y="368"/>
                  </a:cubicBezTo>
                  <a:cubicBezTo>
                    <a:pt x="1144" y="348"/>
                    <a:pt x="1131" y="329"/>
                    <a:pt x="1116" y="311"/>
                  </a:cubicBezTo>
                  <a:cubicBezTo>
                    <a:pt x="1093" y="287"/>
                    <a:pt x="1078" y="257"/>
                    <a:pt x="1055" y="234"/>
                  </a:cubicBezTo>
                  <a:cubicBezTo>
                    <a:pt x="1032" y="212"/>
                    <a:pt x="1010" y="215"/>
                    <a:pt x="985" y="204"/>
                  </a:cubicBezTo>
                  <a:cubicBezTo>
                    <a:pt x="986" y="204"/>
                    <a:pt x="986" y="203"/>
                    <a:pt x="986" y="203"/>
                  </a:cubicBezTo>
                  <a:cubicBezTo>
                    <a:pt x="986" y="202"/>
                    <a:pt x="985" y="201"/>
                    <a:pt x="985" y="199"/>
                  </a:cubicBezTo>
                  <a:cubicBezTo>
                    <a:pt x="984" y="198"/>
                    <a:pt x="983" y="197"/>
                    <a:pt x="982" y="197"/>
                  </a:cubicBezTo>
                  <a:lnTo>
                    <a:pt x="981" y="196"/>
                  </a:lnTo>
                  <a:cubicBezTo>
                    <a:pt x="949" y="182"/>
                    <a:pt x="931" y="168"/>
                    <a:pt x="896" y="182"/>
                  </a:cubicBezTo>
                  <a:cubicBezTo>
                    <a:pt x="849" y="202"/>
                    <a:pt x="858" y="151"/>
                    <a:pt x="855" y="127"/>
                  </a:cubicBezTo>
                  <a:cubicBezTo>
                    <a:pt x="851" y="97"/>
                    <a:pt x="858" y="64"/>
                    <a:pt x="852" y="34"/>
                  </a:cubicBezTo>
                  <a:cubicBezTo>
                    <a:pt x="846" y="5"/>
                    <a:pt x="832" y="0"/>
                    <a:pt x="805" y="9"/>
                  </a:cubicBezTo>
                  <a:cubicBezTo>
                    <a:pt x="755" y="25"/>
                    <a:pt x="737" y="71"/>
                    <a:pt x="712" y="112"/>
                  </a:cubicBezTo>
                  <a:cubicBezTo>
                    <a:pt x="696" y="139"/>
                    <a:pt x="681" y="171"/>
                    <a:pt x="667" y="199"/>
                  </a:cubicBezTo>
                  <a:cubicBezTo>
                    <a:pt x="646" y="241"/>
                    <a:pt x="621" y="184"/>
                    <a:pt x="615" y="168"/>
                  </a:cubicBezTo>
                  <a:cubicBezTo>
                    <a:pt x="608" y="154"/>
                    <a:pt x="601" y="139"/>
                    <a:pt x="593" y="126"/>
                  </a:cubicBezTo>
                  <a:cubicBezTo>
                    <a:pt x="592" y="123"/>
                    <a:pt x="590" y="120"/>
                    <a:pt x="588" y="117"/>
                  </a:cubicBezTo>
                  <a:cubicBezTo>
                    <a:pt x="580" y="104"/>
                    <a:pt x="580" y="83"/>
                    <a:pt x="570" y="71"/>
                  </a:cubicBezTo>
                  <a:cubicBezTo>
                    <a:pt x="554" y="53"/>
                    <a:pt x="518" y="79"/>
                    <a:pt x="507" y="91"/>
                  </a:cubicBezTo>
                  <a:cubicBezTo>
                    <a:pt x="497" y="104"/>
                    <a:pt x="487" y="118"/>
                    <a:pt x="479" y="132"/>
                  </a:cubicBezTo>
                  <a:cubicBezTo>
                    <a:pt x="464" y="158"/>
                    <a:pt x="452" y="186"/>
                    <a:pt x="444" y="216"/>
                  </a:cubicBezTo>
                  <a:cubicBezTo>
                    <a:pt x="440" y="225"/>
                    <a:pt x="440" y="248"/>
                    <a:pt x="426" y="250"/>
                  </a:cubicBezTo>
                  <a:cubicBezTo>
                    <a:pt x="421" y="250"/>
                    <a:pt x="415" y="248"/>
                    <a:pt x="411" y="251"/>
                  </a:cubicBezTo>
                  <a:cubicBezTo>
                    <a:pt x="403" y="256"/>
                    <a:pt x="363" y="290"/>
                    <a:pt x="362" y="255"/>
                  </a:cubicBezTo>
                  <a:cubicBezTo>
                    <a:pt x="362" y="253"/>
                    <a:pt x="362" y="252"/>
                    <a:pt x="362" y="251"/>
                  </a:cubicBezTo>
                  <a:cubicBezTo>
                    <a:pt x="362" y="243"/>
                    <a:pt x="361" y="235"/>
                    <a:pt x="357" y="228"/>
                  </a:cubicBezTo>
                  <a:cubicBezTo>
                    <a:pt x="348" y="205"/>
                    <a:pt x="370" y="156"/>
                    <a:pt x="332" y="152"/>
                  </a:cubicBezTo>
                  <a:cubicBezTo>
                    <a:pt x="303" y="148"/>
                    <a:pt x="270" y="197"/>
                    <a:pt x="256" y="215"/>
                  </a:cubicBezTo>
                  <a:cubicBezTo>
                    <a:pt x="220" y="260"/>
                    <a:pt x="207" y="345"/>
                    <a:pt x="151" y="364"/>
                  </a:cubicBezTo>
                  <a:cubicBezTo>
                    <a:pt x="112" y="377"/>
                    <a:pt x="81" y="378"/>
                    <a:pt x="59" y="415"/>
                  </a:cubicBezTo>
                  <a:cubicBezTo>
                    <a:pt x="43" y="448"/>
                    <a:pt x="34" y="484"/>
                    <a:pt x="34" y="520"/>
                  </a:cubicBezTo>
                  <a:cubicBezTo>
                    <a:pt x="34" y="526"/>
                    <a:pt x="35" y="531"/>
                    <a:pt x="35" y="537"/>
                  </a:cubicBezTo>
                  <a:cubicBezTo>
                    <a:pt x="35" y="545"/>
                    <a:pt x="7" y="549"/>
                    <a:pt x="4" y="560"/>
                  </a:cubicBezTo>
                  <a:cubicBezTo>
                    <a:pt x="2" y="574"/>
                    <a:pt x="0" y="589"/>
                    <a:pt x="0" y="603"/>
                  </a:cubicBezTo>
                  <a:cubicBezTo>
                    <a:pt x="0" y="609"/>
                    <a:pt x="1" y="616"/>
                    <a:pt x="1" y="622"/>
                  </a:cubicBezTo>
                  <a:cubicBezTo>
                    <a:pt x="0" y="678"/>
                    <a:pt x="43" y="739"/>
                    <a:pt x="89" y="767"/>
                  </a:cubicBezTo>
                  <a:moveTo>
                    <a:pt x="639" y="1210"/>
                  </a:moveTo>
                  <a:cubicBezTo>
                    <a:pt x="644" y="1197"/>
                    <a:pt x="646" y="1182"/>
                    <a:pt x="646" y="1168"/>
                  </a:cubicBezTo>
                  <a:cubicBezTo>
                    <a:pt x="646" y="1160"/>
                    <a:pt x="646" y="1152"/>
                    <a:pt x="644" y="1144"/>
                  </a:cubicBezTo>
                  <a:cubicBezTo>
                    <a:pt x="659" y="1072"/>
                    <a:pt x="636" y="973"/>
                    <a:pt x="711" y="928"/>
                  </a:cubicBezTo>
                  <a:cubicBezTo>
                    <a:pt x="722" y="921"/>
                    <a:pt x="735" y="923"/>
                    <a:pt x="745" y="917"/>
                  </a:cubicBezTo>
                  <a:cubicBezTo>
                    <a:pt x="746" y="917"/>
                    <a:pt x="753" y="911"/>
                    <a:pt x="761" y="907"/>
                  </a:cubicBezTo>
                  <a:cubicBezTo>
                    <a:pt x="762" y="908"/>
                    <a:pt x="762" y="908"/>
                    <a:pt x="762" y="908"/>
                  </a:cubicBezTo>
                  <a:cubicBezTo>
                    <a:pt x="763" y="908"/>
                    <a:pt x="763" y="909"/>
                    <a:pt x="764" y="909"/>
                  </a:cubicBezTo>
                  <a:cubicBezTo>
                    <a:pt x="764" y="909"/>
                    <a:pt x="765" y="909"/>
                    <a:pt x="765" y="908"/>
                  </a:cubicBezTo>
                  <a:cubicBezTo>
                    <a:pt x="770" y="906"/>
                    <a:pt x="773" y="904"/>
                    <a:pt x="774" y="900"/>
                  </a:cubicBezTo>
                  <a:cubicBezTo>
                    <a:pt x="784" y="896"/>
                    <a:pt x="792" y="896"/>
                    <a:pt x="789" y="908"/>
                  </a:cubicBezTo>
                  <a:cubicBezTo>
                    <a:pt x="786" y="924"/>
                    <a:pt x="781" y="940"/>
                    <a:pt x="772" y="954"/>
                  </a:cubicBezTo>
                  <a:cubicBezTo>
                    <a:pt x="765" y="966"/>
                    <a:pt x="757" y="977"/>
                    <a:pt x="746" y="987"/>
                  </a:cubicBezTo>
                  <a:cubicBezTo>
                    <a:pt x="746" y="987"/>
                    <a:pt x="745" y="987"/>
                    <a:pt x="745" y="988"/>
                  </a:cubicBezTo>
                  <a:cubicBezTo>
                    <a:pt x="745" y="989"/>
                    <a:pt x="744" y="990"/>
                    <a:pt x="744" y="990"/>
                  </a:cubicBezTo>
                  <a:cubicBezTo>
                    <a:pt x="744" y="991"/>
                    <a:pt x="745" y="992"/>
                    <a:pt x="745" y="993"/>
                  </a:cubicBezTo>
                  <a:cubicBezTo>
                    <a:pt x="745" y="994"/>
                    <a:pt x="746" y="995"/>
                    <a:pt x="747" y="995"/>
                  </a:cubicBezTo>
                  <a:cubicBezTo>
                    <a:pt x="748" y="996"/>
                    <a:pt x="749" y="996"/>
                    <a:pt x="749" y="996"/>
                  </a:cubicBezTo>
                  <a:cubicBezTo>
                    <a:pt x="750" y="996"/>
                    <a:pt x="750" y="996"/>
                    <a:pt x="751" y="995"/>
                  </a:cubicBezTo>
                  <a:cubicBezTo>
                    <a:pt x="753" y="994"/>
                    <a:pt x="756" y="993"/>
                    <a:pt x="758" y="992"/>
                  </a:cubicBezTo>
                  <a:cubicBezTo>
                    <a:pt x="771" y="984"/>
                    <a:pt x="782" y="974"/>
                    <a:pt x="789" y="961"/>
                  </a:cubicBezTo>
                  <a:cubicBezTo>
                    <a:pt x="793" y="953"/>
                    <a:pt x="797" y="944"/>
                    <a:pt x="798" y="935"/>
                  </a:cubicBezTo>
                  <a:cubicBezTo>
                    <a:pt x="845" y="945"/>
                    <a:pt x="823" y="1012"/>
                    <a:pt x="809" y="1044"/>
                  </a:cubicBezTo>
                  <a:cubicBezTo>
                    <a:pt x="797" y="1064"/>
                    <a:pt x="781" y="1082"/>
                    <a:pt x="763" y="1098"/>
                  </a:cubicBezTo>
                  <a:cubicBezTo>
                    <a:pt x="750" y="1113"/>
                    <a:pt x="739" y="1129"/>
                    <a:pt x="724" y="1144"/>
                  </a:cubicBezTo>
                  <a:cubicBezTo>
                    <a:pt x="706" y="1163"/>
                    <a:pt x="690" y="1223"/>
                    <a:pt x="669" y="1232"/>
                  </a:cubicBezTo>
                  <a:cubicBezTo>
                    <a:pt x="667" y="1233"/>
                    <a:pt x="666" y="1234"/>
                    <a:pt x="664" y="1235"/>
                  </a:cubicBezTo>
                  <a:cubicBezTo>
                    <a:pt x="654" y="1241"/>
                    <a:pt x="646" y="1249"/>
                    <a:pt x="640" y="1258"/>
                  </a:cubicBezTo>
                  <a:cubicBezTo>
                    <a:pt x="640" y="1242"/>
                    <a:pt x="639" y="1226"/>
                    <a:pt x="636" y="1210"/>
                  </a:cubicBezTo>
                  <a:cubicBezTo>
                    <a:pt x="637" y="1211"/>
                    <a:pt x="637" y="1211"/>
                    <a:pt x="638" y="1211"/>
                  </a:cubicBezTo>
                  <a:cubicBezTo>
                    <a:pt x="638" y="1211"/>
                    <a:pt x="639" y="1211"/>
                    <a:pt x="640" y="1210"/>
                  </a:cubicBezTo>
                  <a:lnTo>
                    <a:pt x="639" y="1210"/>
                  </a:lnTo>
                  <a:moveTo>
                    <a:pt x="634" y="1173"/>
                  </a:moveTo>
                  <a:cubicBezTo>
                    <a:pt x="634" y="1173"/>
                    <a:pt x="634" y="1174"/>
                    <a:pt x="634" y="1175"/>
                  </a:cubicBezTo>
                  <a:cubicBezTo>
                    <a:pt x="634" y="1181"/>
                    <a:pt x="634" y="1186"/>
                    <a:pt x="633" y="1192"/>
                  </a:cubicBezTo>
                  <a:cubicBezTo>
                    <a:pt x="633" y="1190"/>
                    <a:pt x="633" y="1188"/>
                    <a:pt x="632" y="1186"/>
                  </a:cubicBezTo>
                  <a:cubicBezTo>
                    <a:pt x="632" y="1182"/>
                    <a:pt x="633" y="1178"/>
                    <a:pt x="635" y="1174"/>
                  </a:cubicBezTo>
                  <a:lnTo>
                    <a:pt x="634" y="1173"/>
                  </a:lnTo>
                  <a:moveTo>
                    <a:pt x="631" y="1167"/>
                  </a:moveTo>
                  <a:cubicBezTo>
                    <a:pt x="632" y="1166"/>
                    <a:pt x="633" y="1166"/>
                    <a:pt x="633" y="1165"/>
                  </a:cubicBezTo>
                  <a:cubicBezTo>
                    <a:pt x="633" y="1171"/>
                    <a:pt x="631" y="1177"/>
                    <a:pt x="631" y="1183"/>
                  </a:cubicBezTo>
                  <a:cubicBezTo>
                    <a:pt x="631" y="1182"/>
                    <a:pt x="631" y="1180"/>
                    <a:pt x="629" y="1179"/>
                  </a:cubicBezTo>
                  <a:cubicBezTo>
                    <a:pt x="630" y="1175"/>
                    <a:pt x="631" y="1171"/>
                    <a:pt x="631" y="1167"/>
                  </a:cubicBezTo>
                  <a:moveTo>
                    <a:pt x="233" y="1145"/>
                  </a:moveTo>
                  <a:lnTo>
                    <a:pt x="231" y="1150"/>
                  </a:lnTo>
                  <a:cubicBezTo>
                    <a:pt x="231" y="1149"/>
                    <a:pt x="231" y="1149"/>
                    <a:pt x="231" y="1149"/>
                  </a:cubicBezTo>
                  <a:lnTo>
                    <a:pt x="231" y="1148"/>
                  </a:lnTo>
                  <a:lnTo>
                    <a:pt x="233" y="1145"/>
                  </a:lnTo>
                  <a:moveTo>
                    <a:pt x="159" y="1226"/>
                  </a:moveTo>
                  <a:cubicBezTo>
                    <a:pt x="159" y="1230"/>
                    <a:pt x="159" y="1234"/>
                    <a:pt x="159" y="1238"/>
                  </a:cubicBezTo>
                  <a:cubicBezTo>
                    <a:pt x="159" y="1237"/>
                    <a:pt x="159" y="1237"/>
                    <a:pt x="158" y="1236"/>
                  </a:cubicBezTo>
                  <a:cubicBezTo>
                    <a:pt x="158" y="1235"/>
                    <a:pt x="157" y="1234"/>
                    <a:pt x="156" y="1233"/>
                  </a:cubicBezTo>
                  <a:lnTo>
                    <a:pt x="159" y="1226"/>
                  </a:lnTo>
                  <a:moveTo>
                    <a:pt x="248" y="1875"/>
                  </a:moveTo>
                  <a:lnTo>
                    <a:pt x="250" y="1873"/>
                  </a:lnTo>
                  <a:cubicBezTo>
                    <a:pt x="250" y="1874"/>
                    <a:pt x="250" y="1876"/>
                    <a:pt x="250" y="1877"/>
                  </a:cubicBezTo>
                  <a:lnTo>
                    <a:pt x="248" y="1875"/>
                  </a:lnTo>
                  <a:moveTo>
                    <a:pt x="619" y="1146"/>
                  </a:moveTo>
                  <a:lnTo>
                    <a:pt x="619" y="1146"/>
                  </a:lnTo>
                  <a:moveTo>
                    <a:pt x="601" y="1110"/>
                  </a:moveTo>
                  <a:lnTo>
                    <a:pt x="607" y="1110"/>
                  </a:lnTo>
                  <a:cubicBezTo>
                    <a:pt x="604" y="1110"/>
                    <a:pt x="601" y="1110"/>
                    <a:pt x="598" y="1111"/>
                  </a:cubicBezTo>
                  <a:lnTo>
                    <a:pt x="596" y="1109"/>
                  </a:lnTo>
                  <a:lnTo>
                    <a:pt x="601" y="1110"/>
                  </a:lnTo>
                  <a:moveTo>
                    <a:pt x="297" y="876"/>
                  </a:moveTo>
                  <a:lnTo>
                    <a:pt x="295" y="876"/>
                  </a:lnTo>
                  <a:lnTo>
                    <a:pt x="295" y="875"/>
                  </a:lnTo>
                  <a:cubicBezTo>
                    <a:pt x="295" y="875"/>
                    <a:pt x="296" y="876"/>
                    <a:pt x="297" y="876"/>
                  </a:cubicBezTo>
                  <a:moveTo>
                    <a:pt x="294" y="1190"/>
                  </a:moveTo>
                  <a:cubicBezTo>
                    <a:pt x="294" y="1192"/>
                    <a:pt x="299" y="1193"/>
                    <a:pt x="299" y="1190"/>
                  </a:cubicBezTo>
                  <a:cubicBezTo>
                    <a:pt x="302" y="1160"/>
                    <a:pt x="302" y="1131"/>
                    <a:pt x="303" y="1100"/>
                  </a:cubicBezTo>
                  <a:cubicBezTo>
                    <a:pt x="304" y="1070"/>
                    <a:pt x="312" y="1040"/>
                    <a:pt x="311" y="1010"/>
                  </a:cubicBezTo>
                  <a:cubicBezTo>
                    <a:pt x="312" y="997"/>
                    <a:pt x="313" y="983"/>
                    <a:pt x="314" y="970"/>
                  </a:cubicBezTo>
                  <a:cubicBezTo>
                    <a:pt x="319" y="984"/>
                    <a:pt x="322" y="998"/>
                    <a:pt x="323" y="1012"/>
                  </a:cubicBezTo>
                  <a:cubicBezTo>
                    <a:pt x="326" y="1058"/>
                    <a:pt x="323" y="1102"/>
                    <a:pt x="323" y="1147"/>
                  </a:cubicBezTo>
                  <a:cubicBezTo>
                    <a:pt x="323" y="1150"/>
                    <a:pt x="328" y="1150"/>
                    <a:pt x="329" y="1147"/>
                  </a:cubicBezTo>
                  <a:cubicBezTo>
                    <a:pt x="338" y="1098"/>
                    <a:pt x="342" y="1048"/>
                    <a:pt x="343" y="998"/>
                  </a:cubicBezTo>
                  <a:cubicBezTo>
                    <a:pt x="343" y="998"/>
                    <a:pt x="343" y="997"/>
                    <a:pt x="343" y="996"/>
                  </a:cubicBezTo>
                  <a:cubicBezTo>
                    <a:pt x="343" y="989"/>
                    <a:pt x="342" y="982"/>
                    <a:pt x="340" y="975"/>
                  </a:cubicBezTo>
                  <a:cubicBezTo>
                    <a:pt x="342" y="977"/>
                    <a:pt x="344" y="979"/>
                    <a:pt x="345" y="981"/>
                  </a:cubicBezTo>
                  <a:cubicBezTo>
                    <a:pt x="352" y="997"/>
                    <a:pt x="358" y="1014"/>
                    <a:pt x="362" y="1031"/>
                  </a:cubicBezTo>
                  <a:cubicBezTo>
                    <a:pt x="366" y="1044"/>
                    <a:pt x="370" y="1058"/>
                    <a:pt x="372" y="1072"/>
                  </a:cubicBezTo>
                  <a:cubicBezTo>
                    <a:pt x="372" y="1076"/>
                    <a:pt x="378" y="1075"/>
                    <a:pt x="378" y="1072"/>
                  </a:cubicBezTo>
                  <a:cubicBezTo>
                    <a:pt x="376" y="1049"/>
                    <a:pt x="373" y="1026"/>
                    <a:pt x="368" y="1004"/>
                  </a:cubicBezTo>
                  <a:lnTo>
                    <a:pt x="369" y="1006"/>
                  </a:lnTo>
                  <a:cubicBezTo>
                    <a:pt x="398" y="1050"/>
                    <a:pt x="434" y="1114"/>
                    <a:pt x="441" y="1167"/>
                  </a:cubicBezTo>
                  <a:cubicBezTo>
                    <a:pt x="441" y="1168"/>
                    <a:pt x="441" y="1168"/>
                    <a:pt x="441" y="1169"/>
                  </a:cubicBezTo>
                  <a:lnTo>
                    <a:pt x="442" y="1170"/>
                  </a:lnTo>
                  <a:cubicBezTo>
                    <a:pt x="443" y="1171"/>
                    <a:pt x="443" y="1170"/>
                    <a:pt x="444" y="1170"/>
                  </a:cubicBezTo>
                  <a:lnTo>
                    <a:pt x="445" y="1170"/>
                  </a:lnTo>
                  <a:cubicBezTo>
                    <a:pt x="445" y="1169"/>
                    <a:pt x="446" y="1169"/>
                    <a:pt x="446" y="1169"/>
                  </a:cubicBezTo>
                  <a:cubicBezTo>
                    <a:pt x="446" y="1168"/>
                    <a:pt x="446" y="1168"/>
                    <a:pt x="446" y="1167"/>
                  </a:cubicBezTo>
                  <a:cubicBezTo>
                    <a:pt x="444" y="1098"/>
                    <a:pt x="410" y="1031"/>
                    <a:pt x="372" y="969"/>
                  </a:cubicBezTo>
                  <a:lnTo>
                    <a:pt x="375" y="972"/>
                  </a:lnTo>
                  <a:cubicBezTo>
                    <a:pt x="376" y="974"/>
                    <a:pt x="378" y="975"/>
                    <a:pt x="381" y="977"/>
                  </a:cubicBezTo>
                  <a:cubicBezTo>
                    <a:pt x="383" y="979"/>
                    <a:pt x="387" y="980"/>
                    <a:pt x="390" y="980"/>
                  </a:cubicBezTo>
                  <a:cubicBezTo>
                    <a:pt x="391" y="980"/>
                    <a:pt x="392" y="979"/>
                    <a:pt x="391" y="978"/>
                  </a:cubicBezTo>
                  <a:cubicBezTo>
                    <a:pt x="383" y="968"/>
                    <a:pt x="380" y="958"/>
                    <a:pt x="372" y="948"/>
                  </a:cubicBezTo>
                  <a:cubicBezTo>
                    <a:pt x="364" y="939"/>
                    <a:pt x="354" y="930"/>
                    <a:pt x="347" y="920"/>
                  </a:cubicBezTo>
                  <a:cubicBezTo>
                    <a:pt x="341" y="912"/>
                    <a:pt x="335" y="905"/>
                    <a:pt x="327" y="898"/>
                  </a:cubicBezTo>
                  <a:lnTo>
                    <a:pt x="322" y="891"/>
                  </a:lnTo>
                  <a:lnTo>
                    <a:pt x="322" y="890"/>
                  </a:lnTo>
                  <a:cubicBezTo>
                    <a:pt x="322" y="890"/>
                    <a:pt x="321" y="889"/>
                    <a:pt x="320" y="888"/>
                  </a:cubicBezTo>
                  <a:cubicBezTo>
                    <a:pt x="319" y="888"/>
                    <a:pt x="318" y="887"/>
                    <a:pt x="317" y="887"/>
                  </a:cubicBezTo>
                  <a:cubicBezTo>
                    <a:pt x="316" y="887"/>
                    <a:pt x="315" y="888"/>
                    <a:pt x="314" y="888"/>
                  </a:cubicBezTo>
                  <a:lnTo>
                    <a:pt x="307" y="883"/>
                  </a:lnTo>
                  <a:cubicBezTo>
                    <a:pt x="306" y="881"/>
                    <a:pt x="305" y="880"/>
                    <a:pt x="303" y="879"/>
                  </a:cubicBezTo>
                  <a:cubicBezTo>
                    <a:pt x="302" y="878"/>
                    <a:pt x="301" y="878"/>
                    <a:pt x="299" y="878"/>
                  </a:cubicBezTo>
                  <a:cubicBezTo>
                    <a:pt x="358" y="885"/>
                    <a:pt x="402" y="934"/>
                    <a:pt x="436" y="978"/>
                  </a:cubicBezTo>
                  <a:cubicBezTo>
                    <a:pt x="464" y="1015"/>
                    <a:pt x="495" y="1049"/>
                    <a:pt x="531" y="1079"/>
                  </a:cubicBezTo>
                  <a:cubicBezTo>
                    <a:pt x="536" y="1089"/>
                    <a:pt x="541" y="1101"/>
                    <a:pt x="550" y="1105"/>
                  </a:cubicBezTo>
                  <a:cubicBezTo>
                    <a:pt x="558" y="1108"/>
                    <a:pt x="566" y="1109"/>
                    <a:pt x="574" y="1110"/>
                  </a:cubicBezTo>
                  <a:cubicBezTo>
                    <a:pt x="579" y="1113"/>
                    <a:pt x="583" y="1117"/>
                    <a:pt x="587" y="1121"/>
                  </a:cubicBezTo>
                  <a:lnTo>
                    <a:pt x="587" y="1122"/>
                  </a:lnTo>
                  <a:cubicBezTo>
                    <a:pt x="587" y="1124"/>
                    <a:pt x="586" y="1125"/>
                    <a:pt x="587" y="1126"/>
                  </a:cubicBezTo>
                  <a:cubicBezTo>
                    <a:pt x="588" y="1127"/>
                    <a:pt x="589" y="1128"/>
                    <a:pt x="590" y="1128"/>
                  </a:cubicBezTo>
                  <a:lnTo>
                    <a:pt x="591" y="1129"/>
                  </a:lnTo>
                  <a:cubicBezTo>
                    <a:pt x="595" y="1131"/>
                    <a:pt x="597" y="1134"/>
                    <a:pt x="600" y="1137"/>
                  </a:cubicBezTo>
                  <a:cubicBezTo>
                    <a:pt x="648" y="1208"/>
                    <a:pt x="611" y="1322"/>
                    <a:pt x="609" y="1401"/>
                  </a:cubicBezTo>
                  <a:cubicBezTo>
                    <a:pt x="605" y="1447"/>
                    <a:pt x="591" y="1492"/>
                    <a:pt x="568" y="1532"/>
                  </a:cubicBezTo>
                  <a:lnTo>
                    <a:pt x="568" y="1533"/>
                  </a:lnTo>
                  <a:cubicBezTo>
                    <a:pt x="567" y="1527"/>
                    <a:pt x="566" y="1522"/>
                    <a:pt x="565" y="1517"/>
                  </a:cubicBezTo>
                  <a:cubicBezTo>
                    <a:pt x="565" y="1513"/>
                    <a:pt x="559" y="1514"/>
                    <a:pt x="558" y="1517"/>
                  </a:cubicBezTo>
                  <a:cubicBezTo>
                    <a:pt x="556" y="1524"/>
                    <a:pt x="555" y="1532"/>
                    <a:pt x="555" y="1539"/>
                  </a:cubicBezTo>
                  <a:cubicBezTo>
                    <a:pt x="555" y="1544"/>
                    <a:pt x="556" y="1549"/>
                    <a:pt x="557" y="1554"/>
                  </a:cubicBezTo>
                  <a:lnTo>
                    <a:pt x="545" y="1578"/>
                  </a:lnTo>
                  <a:cubicBezTo>
                    <a:pt x="542" y="1584"/>
                    <a:pt x="539" y="1590"/>
                    <a:pt x="536" y="1596"/>
                  </a:cubicBezTo>
                  <a:cubicBezTo>
                    <a:pt x="536" y="1579"/>
                    <a:pt x="535" y="1563"/>
                    <a:pt x="532" y="1547"/>
                  </a:cubicBezTo>
                  <a:cubicBezTo>
                    <a:pt x="532" y="1546"/>
                    <a:pt x="532" y="1546"/>
                    <a:pt x="532" y="1546"/>
                  </a:cubicBezTo>
                  <a:cubicBezTo>
                    <a:pt x="531" y="1546"/>
                    <a:pt x="531" y="1545"/>
                    <a:pt x="531" y="1545"/>
                  </a:cubicBezTo>
                  <a:cubicBezTo>
                    <a:pt x="530" y="1545"/>
                    <a:pt x="530" y="1544"/>
                    <a:pt x="529" y="1544"/>
                  </a:cubicBezTo>
                  <a:lnTo>
                    <a:pt x="528" y="1545"/>
                  </a:lnTo>
                  <a:cubicBezTo>
                    <a:pt x="527" y="1545"/>
                    <a:pt x="527" y="1546"/>
                    <a:pt x="526" y="1546"/>
                  </a:cubicBezTo>
                  <a:lnTo>
                    <a:pt x="526" y="1547"/>
                  </a:lnTo>
                  <a:cubicBezTo>
                    <a:pt x="525" y="1565"/>
                    <a:pt x="523" y="1584"/>
                    <a:pt x="519" y="1603"/>
                  </a:cubicBezTo>
                  <a:cubicBezTo>
                    <a:pt x="517" y="1608"/>
                    <a:pt x="516" y="1613"/>
                    <a:pt x="516" y="1618"/>
                  </a:cubicBezTo>
                  <a:cubicBezTo>
                    <a:pt x="516" y="1624"/>
                    <a:pt x="517" y="1629"/>
                    <a:pt x="519" y="1634"/>
                  </a:cubicBezTo>
                  <a:cubicBezTo>
                    <a:pt x="512" y="1650"/>
                    <a:pt x="505" y="1666"/>
                    <a:pt x="499" y="1682"/>
                  </a:cubicBezTo>
                  <a:cubicBezTo>
                    <a:pt x="499" y="1677"/>
                    <a:pt x="501" y="1672"/>
                    <a:pt x="502" y="1667"/>
                  </a:cubicBezTo>
                  <a:cubicBezTo>
                    <a:pt x="508" y="1644"/>
                    <a:pt x="511" y="1620"/>
                    <a:pt x="511" y="1596"/>
                  </a:cubicBezTo>
                  <a:cubicBezTo>
                    <a:pt x="511" y="1591"/>
                    <a:pt x="510" y="1585"/>
                    <a:pt x="510" y="1579"/>
                  </a:cubicBezTo>
                  <a:cubicBezTo>
                    <a:pt x="510" y="1575"/>
                    <a:pt x="504" y="1576"/>
                    <a:pt x="504" y="1579"/>
                  </a:cubicBezTo>
                  <a:cubicBezTo>
                    <a:pt x="501" y="1612"/>
                    <a:pt x="494" y="1645"/>
                    <a:pt x="482" y="1675"/>
                  </a:cubicBezTo>
                  <a:cubicBezTo>
                    <a:pt x="478" y="1689"/>
                    <a:pt x="475" y="1703"/>
                    <a:pt x="474" y="1717"/>
                  </a:cubicBezTo>
                  <a:cubicBezTo>
                    <a:pt x="474" y="1727"/>
                    <a:pt x="473" y="1737"/>
                    <a:pt x="471" y="1747"/>
                  </a:cubicBezTo>
                  <a:cubicBezTo>
                    <a:pt x="466" y="1758"/>
                    <a:pt x="461" y="1770"/>
                    <a:pt x="456" y="1781"/>
                  </a:cubicBezTo>
                  <a:cubicBezTo>
                    <a:pt x="453" y="1787"/>
                    <a:pt x="450" y="1793"/>
                    <a:pt x="447" y="1799"/>
                  </a:cubicBezTo>
                  <a:cubicBezTo>
                    <a:pt x="447" y="1797"/>
                    <a:pt x="447" y="1795"/>
                    <a:pt x="447" y="1793"/>
                  </a:cubicBezTo>
                  <a:cubicBezTo>
                    <a:pt x="454" y="1738"/>
                    <a:pt x="469" y="1681"/>
                    <a:pt x="463" y="1625"/>
                  </a:cubicBezTo>
                  <a:lnTo>
                    <a:pt x="463" y="1624"/>
                  </a:lnTo>
                  <a:lnTo>
                    <a:pt x="462" y="1623"/>
                  </a:lnTo>
                  <a:cubicBezTo>
                    <a:pt x="461" y="1623"/>
                    <a:pt x="461" y="1622"/>
                    <a:pt x="460" y="1622"/>
                  </a:cubicBezTo>
                  <a:cubicBezTo>
                    <a:pt x="459" y="1622"/>
                    <a:pt x="459" y="1623"/>
                    <a:pt x="458" y="1623"/>
                  </a:cubicBezTo>
                  <a:lnTo>
                    <a:pt x="457" y="1624"/>
                  </a:lnTo>
                  <a:lnTo>
                    <a:pt x="457" y="1625"/>
                  </a:lnTo>
                  <a:cubicBezTo>
                    <a:pt x="452" y="1672"/>
                    <a:pt x="443" y="1719"/>
                    <a:pt x="431" y="1766"/>
                  </a:cubicBezTo>
                  <a:cubicBezTo>
                    <a:pt x="424" y="1805"/>
                    <a:pt x="416" y="1840"/>
                    <a:pt x="387" y="1867"/>
                  </a:cubicBezTo>
                  <a:cubicBezTo>
                    <a:pt x="394" y="1849"/>
                    <a:pt x="399" y="1832"/>
                    <a:pt x="403" y="1814"/>
                  </a:cubicBezTo>
                  <a:cubicBezTo>
                    <a:pt x="407" y="1801"/>
                    <a:pt x="413" y="1787"/>
                    <a:pt x="416" y="1775"/>
                  </a:cubicBezTo>
                  <a:cubicBezTo>
                    <a:pt x="416" y="1757"/>
                    <a:pt x="419" y="1739"/>
                    <a:pt x="424" y="1722"/>
                  </a:cubicBezTo>
                  <a:cubicBezTo>
                    <a:pt x="424" y="1721"/>
                    <a:pt x="424" y="1721"/>
                    <a:pt x="424" y="1720"/>
                  </a:cubicBezTo>
                  <a:cubicBezTo>
                    <a:pt x="424" y="1719"/>
                    <a:pt x="425" y="1719"/>
                    <a:pt x="424" y="1718"/>
                  </a:cubicBezTo>
                  <a:cubicBezTo>
                    <a:pt x="423" y="1717"/>
                    <a:pt x="423" y="1717"/>
                    <a:pt x="422" y="1717"/>
                  </a:cubicBezTo>
                  <a:lnTo>
                    <a:pt x="421" y="1716"/>
                  </a:lnTo>
                  <a:cubicBezTo>
                    <a:pt x="420" y="1716"/>
                    <a:pt x="419" y="1717"/>
                    <a:pt x="419" y="1717"/>
                  </a:cubicBezTo>
                  <a:cubicBezTo>
                    <a:pt x="418" y="1717"/>
                    <a:pt x="418" y="1718"/>
                    <a:pt x="417" y="1718"/>
                  </a:cubicBezTo>
                  <a:cubicBezTo>
                    <a:pt x="406" y="1736"/>
                    <a:pt x="405" y="1760"/>
                    <a:pt x="398" y="1779"/>
                  </a:cubicBezTo>
                  <a:cubicBezTo>
                    <a:pt x="383" y="1812"/>
                    <a:pt x="378" y="1850"/>
                    <a:pt x="355" y="1878"/>
                  </a:cubicBezTo>
                  <a:cubicBezTo>
                    <a:pt x="359" y="1865"/>
                    <a:pt x="363" y="1852"/>
                    <a:pt x="366" y="1838"/>
                  </a:cubicBezTo>
                  <a:cubicBezTo>
                    <a:pt x="373" y="1811"/>
                    <a:pt x="379" y="1782"/>
                    <a:pt x="388" y="1755"/>
                  </a:cubicBezTo>
                  <a:lnTo>
                    <a:pt x="388" y="1754"/>
                  </a:lnTo>
                  <a:lnTo>
                    <a:pt x="388" y="1753"/>
                  </a:lnTo>
                  <a:cubicBezTo>
                    <a:pt x="388" y="1752"/>
                    <a:pt x="387" y="1752"/>
                    <a:pt x="387" y="1752"/>
                  </a:cubicBezTo>
                  <a:cubicBezTo>
                    <a:pt x="386" y="1751"/>
                    <a:pt x="386" y="1751"/>
                    <a:pt x="385" y="1751"/>
                  </a:cubicBezTo>
                  <a:cubicBezTo>
                    <a:pt x="385" y="1751"/>
                    <a:pt x="384" y="1751"/>
                    <a:pt x="384" y="1752"/>
                  </a:cubicBezTo>
                  <a:cubicBezTo>
                    <a:pt x="384" y="1752"/>
                    <a:pt x="383" y="1752"/>
                    <a:pt x="383" y="1753"/>
                  </a:cubicBezTo>
                  <a:cubicBezTo>
                    <a:pt x="377" y="1767"/>
                    <a:pt x="327" y="1889"/>
                    <a:pt x="328" y="1889"/>
                  </a:cubicBezTo>
                  <a:cubicBezTo>
                    <a:pt x="327" y="1889"/>
                    <a:pt x="325" y="1889"/>
                    <a:pt x="324" y="1889"/>
                  </a:cubicBezTo>
                  <a:cubicBezTo>
                    <a:pt x="322" y="1889"/>
                    <a:pt x="322" y="1889"/>
                    <a:pt x="321" y="1889"/>
                  </a:cubicBezTo>
                  <a:cubicBezTo>
                    <a:pt x="328" y="1867"/>
                    <a:pt x="333" y="1843"/>
                    <a:pt x="337" y="1820"/>
                  </a:cubicBezTo>
                  <a:cubicBezTo>
                    <a:pt x="344" y="1794"/>
                    <a:pt x="349" y="1768"/>
                    <a:pt x="353" y="1741"/>
                  </a:cubicBezTo>
                  <a:lnTo>
                    <a:pt x="353" y="1740"/>
                  </a:lnTo>
                  <a:cubicBezTo>
                    <a:pt x="353" y="1740"/>
                    <a:pt x="354" y="1739"/>
                    <a:pt x="353" y="1738"/>
                  </a:cubicBezTo>
                  <a:cubicBezTo>
                    <a:pt x="352" y="1737"/>
                    <a:pt x="352" y="1737"/>
                    <a:pt x="351" y="1737"/>
                  </a:cubicBezTo>
                  <a:cubicBezTo>
                    <a:pt x="351" y="1737"/>
                    <a:pt x="350" y="1736"/>
                    <a:pt x="349" y="1736"/>
                  </a:cubicBezTo>
                  <a:cubicBezTo>
                    <a:pt x="349" y="1736"/>
                    <a:pt x="348" y="1737"/>
                    <a:pt x="347" y="1737"/>
                  </a:cubicBezTo>
                  <a:lnTo>
                    <a:pt x="346" y="1738"/>
                  </a:lnTo>
                  <a:lnTo>
                    <a:pt x="346" y="1739"/>
                  </a:lnTo>
                  <a:cubicBezTo>
                    <a:pt x="336" y="1764"/>
                    <a:pt x="328" y="1788"/>
                    <a:pt x="320" y="1813"/>
                  </a:cubicBezTo>
                  <a:cubicBezTo>
                    <a:pt x="311" y="1839"/>
                    <a:pt x="311" y="1869"/>
                    <a:pt x="298" y="1888"/>
                  </a:cubicBezTo>
                  <a:cubicBezTo>
                    <a:pt x="298" y="1888"/>
                    <a:pt x="299" y="1888"/>
                    <a:pt x="299" y="1889"/>
                  </a:cubicBezTo>
                  <a:cubicBezTo>
                    <a:pt x="300" y="1889"/>
                    <a:pt x="300" y="1890"/>
                    <a:pt x="300" y="1890"/>
                  </a:cubicBezTo>
                  <a:cubicBezTo>
                    <a:pt x="300" y="1890"/>
                    <a:pt x="300" y="1891"/>
                    <a:pt x="299" y="1891"/>
                  </a:cubicBezTo>
                  <a:lnTo>
                    <a:pt x="298" y="1892"/>
                  </a:lnTo>
                  <a:cubicBezTo>
                    <a:pt x="298" y="1892"/>
                    <a:pt x="298" y="1891"/>
                    <a:pt x="297" y="1891"/>
                  </a:cubicBezTo>
                  <a:lnTo>
                    <a:pt x="297" y="1890"/>
                  </a:lnTo>
                  <a:cubicBezTo>
                    <a:pt x="291" y="1879"/>
                    <a:pt x="298" y="1870"/>
                    <a:pt x="298" y="1859"/>
                  </a:cubicBezTo>
                  <a:cubicBezTo>
                    <a:pt x="298" y="1839"/>
                    <a:pt x="302" y="1819"/>
                    <a:pt x="311" y="1800"/>
                  </a:cubicBezTo>
                  <a:cubicBezTo>
                    <a:pt x="311" y="1800"/>
                    <a:pt x="311" y="1799"/>
                    <a:pt x="311" y="1798"/>
                  </a:cubicBezTo>
                  <a:cubicBezTo>
                    <a:pt x="311" y="1798"/>
                    <a:pt x="312" y="1797"/>
                    <a:pt x="311" y="1796"/>
                  </a:cubicBezTo>
                  <a:cubicBezTo>
                    <a:pt x="310" y="1795"/>
                    <a:pt x="310" y="1796"/>
                    <a:pt x="309" y="1795"/>
                  </a:cubicBezTo>
                  <a:cubicBezTo>
                    <a:pt x="308" y="1794"/>
                    <a:pt x="308" y="1794"/>
                    <a:pt x="307" y="1794"/>
                  </a:cubicBezTo>
                  <a:cubicBezTo>
                    <a:pt x="306" y="1794"/>
                    <a:pt x="306" y="1794"/>
                    <a:pt x="305" y="1795"/>
                  </a:cubicBezTo>
                  <a:cubicBezTo>
                    <a:pt x="304" y="1796"/>
                    <a:pt x="304" y="1795"/>
                    <a:pt x="304" y="1795"/>
                  </a:cubicBezTo>
                  <a:cubicBezTo>
                    <a:pt x="299" y="1800"/>
                    <a:pt x="294" y="1806"/>
                    <a:pt x="290" y="1813"/>
                  </a:cubicBezTo>
                  <a:cubicBezTo>
                    <a:pt x="289" y="1815"/>
                    <a:pt x="288" y="1818"/>
                    <a:pt x="287" y="1820"/>
                  </a:cubicBezTo>
                  <a:cubicBezTo>
                    <a:pt x="284" y="1827"/>
                    <a:pt x="282" y="1834"/>
                    <a:pt x="279" y="1840"/>
                  </a:cubicBezTo>
                  <a:cubicBezTo>
                    <a:pt x="276" y="1846"/>
                    <a:pt x="279" y="1853"/>
                    <a:pt x="275" y="1860"/>
                  </a:cubicBezTo>
                  <a:cubicBezTo>
                    <a:pt x="274" y="1863"/>
                    <a:pt x="273" y="1865"/>
                    <a:pt x="272" y="1869"/>
                  </a:cubicBezTo>
                  <a:cubicBezTo>
                    <a:pt x="272" y="1857"/>
                    <a:pt x="274" y="1836"/>
                    <a:pt x="275" y="1832"/>
                  </a:cubicBezTo>
                  <a:cubicBezTo>
                    <a:pt x="278" y="1808"/>
                    <a:pt x="284" y="1784"/>
                    <a:pt x="292" y="1761"/>
                  </a:cubicBezTo>
                  <a:cubicBezTo>
                    <a:pt x="292" y="1760"/>
                    <a:pt x="292" y="1760"/>
                    <a:pt x="292" y="1760"/>
                  </a:cubicBezTo>
                  <a:lnTo>
                    <a:pt x="292" y="1759"/>
                  </a:lnTo>
                  <a:cubicBezTo>
                    <a:pt x="292" y="1758"/>
                    <a:pt x="292" y="1758"/>
                    <a:pt x="291" y="1758"/>
                  </a:cubicBezTo>
                  <a:lnTo>
                    <a:pt x="290" y="1757"/>
                  </a:lnTo>
                  <a:cubicBezTo>
                    <a:pt x="289" y="1757"/>
                    <a:pt x="289" y="1758"/>
                    <a:pt x="289" y="1758"/>
                  </a:cubicBezTo>
                  <a:cubicBezTo>
                    <a:pt x="288" y="1758"/>
                    <a:pt x="288" y="1758"/>
                    <a:pt x="288" y="1758"/>
                  </a:cubicBezTo>
                  <a:cubicBezTo>
                    <a:pt x="284" y="1764"/>
                    <a:pt x="280" y="1770"/>
                    <a:pt x="276" y="1776"/>
                  </a:cubicBezTo>
                  <a:cubicBezTo>
                    <a:pt x="265" y="1796"/>
                    <a:pt x="257" y="1818"/>
                    <a:pt x="254" y="1840"/>
                  </a:cubicBezTo>
                  <a:cubicBezTo>
                    <a:pt x="254" y="1848"/>
                    <a:pt x="252" y="1855"/>
                    <a:pt x="251" y="1863"/>
                  </a:cubicBezTo>
                  <a:cubicBezTo>
                    <a:pt x="250" y="1862"/>
                    <a:pt x="250" y="1861"/>
                    <a:pt x="249" y="1861"/>
                  </a:cubicBezTo>
                  <a:cubicBezTo>
                    <a:pt x="246" y="1859"/>
                    <a:pt x="247" y="1836"/>
                    <a:pt x="247" y="1834"/>
                  </a:cubicBezTo>
                  <a:cubicBezTo>
                    <a:pt x="247" y="1810"/>
                    <a:pt x="251" y="1786"/>
                    <a:pt x="260" y="1764"/>
                  </a:cubicBezTo>
                  <a:cubicBezTo>
                    <a:pt x="269" y="1747"/>
                    <a:pt x="276" y="1729"/>
                    <a:pt x="282" y="1711"/>
                  </a:cubicBezTo>
                  <a:cubicBezTo>
                    <a:pt x="282" y="1709"/>
                    <a:pt x="280" y="1708"/>
                    <a:pt x="279" y="1711"/>
                  </a:cubicBezTo>
                  <a:cubicBezTo>
                    <a:pt x="275" y="1722"/>
                    <a:pt x="264" y="1730"/>
                    <a:pt x="261" y="1742"/>
                  </a:cubicBezTo>
                  <a:cubicBezTo>
                    <a:pt x="255" y="1762"/>
                    <a:pt x="247" y="1782"/>
                    <a:pt x="239" y="1801"/>
                  </a:cubicBezTo>
                  <a:cubicBezTo>
                    <a:pt x="233" y="1815"/>
                    <a:pt x="229" y="1830"/>
                    <a:pt x="227" y="1845"/>
                  </a:cubicBezTo>
                  <a:cubicBezTo>
                    <a:pt x="219" y="1833"/>
                    <a:pt x="243" y="1751"/>
                    <a:pt x="244" y="1745"/>
                  </a:cubicBezTo>
                  <a:cubicBezTo>
                    <a:pt x="247" y="1735"/>
                    <a:pt x="250" y="1725"/>
                    <a:pt x="255" y="1715"/>
                  </a:cubicBezTo>
                  <a:cubicBezTo>
                    <a:pt x="262" y="1693"/>
                    <a:pt x="270" y="1672"/>
                    <a:pt x="279" y="1650"/>
                  </a:cubicBezTo>
                  <a:cubicBezTo>
                    <a:pt x="279" y="1649"/>
                    <a:pt x="277" y="1648"/>
                    <a:pt x="276" y="1649"/>
                  </a:cubicBezTo>
                  <a:cubicBezTo>
                    <a:pt x="274" y="1652"/>
                    <a:pt x="271" y="1655"/>
                    <a:pt x="269" y="1659"/>
                  </a:cubicBezTo>
                  <a:cubicBezTo>
                    <a:pt x="262" y="1671"/>
                    <a:pt x="257" y="1684"/>
                    <a:pt x="253" y="1696"/>
                  </a:cubicBezTo>
                  <a:cubicBezTo>
                    <a:pt x="243" y="1713"/>
                    <a:pt x="235" y="1731"/>
                    <a:pt x="228" y="1748"/>
                  </a:cubicBezTo>
                  <a:cubicBezTo>
                    <a:pt x="220" y="1765"/>
                    <a:pt x="213" y="1782"/>
                    <a:pt x="208" y="1800"/>
                  </a:cubicBezTo>
                  <a:cubicBezTo>
                    <a:pt x="208" y="1806"/>
                    <a:pt x="206" y="1812"/>
                    <a:pt x="206" y="1820"/>
                  </a:cubicBezTo>
                  <a:lnTo>
                    <a:pt x="206" y="1819"/>
                  </a:lnTo>
                  <a:cubicBezTo>
                    <a:pt x="195" y="1778"/>
                    <a:pt x="211" y="1729"/>
                    <a:pt x="224" y="1690"/>
                  </a:cubicBezTo>
                  <a:cubicBezTo>
                    <a:pt x="224" y="1688"/>
                    <a:pt x="221" y="1687"/>
                    <a:pt x="220" y="1689"/>
                  </a:cubicBezTo>
                  <a:cubicBezTo>
                    <a:pt x="213" y="1705"/>
                    <a:pt x="207" y="1721"/>
                    <a:pt x="201" y="1737"/>
                  </a:cubicBezTo>
                  <a:cubicBezTo>
                    <a:pt x="202" y="1734"/>
                    <a:pt x="202" y="1731"/>
                    <a:pt x="202" y="1728"/>
                  </a:cubicBezTo>
                  <a:cubicBezTo>
                    <a:pt x="202" y="1720"/>
                    <a:pt x="201" y="1712"/>
                    <a:pt x="200" y="1705"/>
                  </a:cubicBezTo>
                  <a:cubicBezTo>
                    <a:pt x="197" y="1690"/>
                    <a:pt x="191" y="1675"/>
                    <a:pt x="184" y="1662"/>
                  </a:cubicBezTo>
                  <a:cubicBezTo>
                    <a:pt x="182" y="1659"/>
                    <a:pt x="181" y="1656"/>
                    <a:pt x="179" y="1653"/>
                  </a:cubicBezTo>
                  <a:cubicBezTo>
                    <a:pt x="164" y="1630"/>
                    <a:pt x="172" y="1618"/>
                    <a:pt x="166" y="1594"/>
                  </a:cubicBezTo>
                  <a:cubicBezTo>
                    <a:pt x="148" y="1511"/>
                    <a:pt x="107" y="1437"/>
                    <a:pt x="120" y="1350"/>
                  </a:cubicBezTo>
                  <a:cubicBezTo>
                    <a:pt x="120" y="1343"/>
                    <a:pt x="122" y="1336"/>
                    <a:pt x="123" y="1330"/>
                  </a:cubicBezTo>
                  <a:cubicBezTo>
                    <a:pt x="124" y="1333"/>
                    <a:pt x="124" y="1337"/>
                    <a:pt x="125" y="1340"/>
                  </a:cubicBezTo>
                  <a:cubicBezTo>
                    <a:pt x="127" y="1349"/>
                    <a:pt x="129" y="1357"/>
                    <a:pt x="133" y="1364"/>
                  </a:cubicBezTo>
                  <a:lnTo>
                    <a:pt x="133" y="1365"/>
                  </a:lnTo>
                  <a:cubicBezTo>
                    <a:pt x="134" y="1366"/>
                    <a:pt x="134" y="1366"/>
                    <a:pt x="135" y="1366"/>
                  </a:cubicBezTo>
                  <a:cubicBezTo>
                    <a:pt x="136" y="1367"/>
                    <a:pt x="136" y="1367"/>
                    <a:pt x="137" y="1367"/>
                  </a:cubicBezTo>
                  <a:cubicBezTo>
                    <a:pt x="138" y="1367"/>
                    <a:pt x="138" y="1367"/>
                    <a:pt x="139" y="1366"/>
                  </a:cubicBezTo>
                  <a:cubicBezTo>
                    <a:pt x="139" y="1366"/>
                    <a:pt x="140" y="1366"/>
                    <a:pt x="140" y="1365"/>
                  </a:cubicBezTo>
                  <a:lnTo>
                    <a:pt x="141" y="1364"/>
                  </a:lnTo>
                  <a:cubicBezTo>
                    <a:pt x="142" y="1356"/>
                    <a:pt x="142" y="1347"/>
                    <a:pt x="142" y="1339"/>
                  </a:cubicBezTo>
                  <a:cubicBezTo>
                    <a:pt x="142" y="1331"/>
                    <a:pt x="142" y="1322"/>
                    <a:pt x="141" y="1314"/>
                  </a:cubicBezTo>
                  <a:cubicBezTo>
                    <a:pt x="141" y="1313"/>
                    <a:pt x="140" y="1311"/>
                    <a:pt x="140" y="1310"/>
                  </a:cubicBezTo>
                  <a:cubicBezTo>
                    <a:pt x="140" y="1309"/>
                    <a:pt x="141" y="1308"/>
                    <a:pt x="141" y="1306"/>
                  </a:cubicBezTo>
                  <a:cubicBezTo>
                    <a:pt x="143" y="1313"/>
                    <a:pt x="145" y="1320"/>
                    <a:pt x="147" y="1328"/>
                  </a:cubicBezTo>
                  <a:cubicBezTo>
                    <a:pt x="147" y="1330"/>
                    <a:pt x="152" y="1331"/>
                    <a:pt x="152" y="1328"/>
                  </a:cubicBezTo>
                  <a:cubicBezTo>
                    <a:pt x="154" y="1314"/>
                    <a:pt x="155" y="1300"/>
                    <a:pt x="155" y="1286"/>
                  </a:cubicBezTo>
                  <a:cubicBezTo>
                    <a:pt x="155" y="1283"/>
                    <a:pt x="155" y="1280"/>
                    <a:pt x="155" y="1277"/>
                  </a:cubicBezTo>
                  <a:cubicBezTo>
                    <a:pt x="156" y="1269"/>
                    <a:pt x="158" y="1261"/>
                    <a:pt x="161" y="1254"/>
                  </a:cubicBezTo>
                  <a:cubicBezTo>
                    <a:pt x="162" y="1272"/>
                    <a:pt x="165" y="1290"/>
                    <a:pt x="166" y="1304"/>
                  </a:cubicBezTo>
                  <a:cubicBezTo>
                    <a:pt x="166" y="1305"/>
                    <a:pt x="166" y="1304"/>
                    <a:pt x="167" y="1305"/>
                  </a:cubicBezTo>
                  <a:cubicBezTo>
                    <a:pt x="168" y="1306"/>
                    <a:pt x="167" y="1306"/>
                    <a:pt x="168" y="1307"/>
                  </a:cubicBezTo>
                  <a:cubicBezTo>
                    <a:pt x="168" y="1307"/>
                    <a:pt x="169" y="1307"/>
                    <a:pt x="170" y="1307"/>
                  </a:cubicBezTo>
                  <a:lnTo>
                    <a:pt x="171" y="1307"/>
                  </a:lnTo>
                  <a:cubicBezTo>
                    <a:pt x="172" y="1306"/>
                    <a:pt x="172" y="1306"/>
                    <a:pt x="173" y="1305"/>
                  </a:cubicBezTo>
                  <a:lnTo>
                    <a:pt x="173" y="1304"/>
                  </a:lnTo>
                  <a:cubicBezTo>
                    <a:pt x="175" y="1278"/>
                    <a:pt x="181" y="1251"/>
                    <a:pt x="183" y="1224"/>
                  </a:cubicBezTo>
                  <a:cubicBezTo>
                    <a:pt x="184" y="1221"/>
                    <a:pt x="185" y="1218"/>
                    <a:pt x="187" y="1215"/>
                  </a:cubicBezTo>
                  <a:cubicBezTo>
                    <a:pt x="187" y="1214"/>
                    <a:pt x="188" y="1214"/>
                    <a:pt x="188" y="1213"/>
                  </a:cubicBezTo>
                  <a:cubicBezTo>
                    <a:pt x="188" y="1219"/>
                    <a:pt x="187" y="1225"/>
                    <a:pt x="187" y="1231"/>
                  </a:cubicBezTo>
                  <a:cubicBezTo>
                    <a:pt x="187" y="1261"/>
                    <a:pt x="182" y="1317"/>
                    <a:pt x="200" y="1343"/>
                  </a:cubicBezTo>
                  <a:cubicBezTo>
                    <a:pt x="202" y="1346"/>
                    <a:pt x="207" y="1343"/>
                    <a:pt x="205" y="1339"/>
                  </a:cubicBezTo>
                  <a:cubicBezTo>
                    <a:pt x="194" y="1318"/>
                    <a:pt x="201" y="1279"/>
                    <a:pt x="202" y="1255"/>
                  </a:cubicBezTo>
                  <a:cubicBezTo>
                    <a:pt x="202" y="1224"/>
                    <a:pt x="211" y="1194"/>
                    <a:pt x="226" y="1167"/>
                  </a:cubicBezTo>
                  <a:cubicBezTo>
                    <a:pt x="227" y="1165"/>
                    <a:pt x="228" y="1163"/>
                    <a:pt x="230" y="1161"/>
                  </a:cubicBezTo>
                  <a:cubicBezTo>
                    <a:pt x="218" y="1187"/>
                    <a:pt x="212" y="1215"/>
                    <a:pt x="212" y="1243"/>
                  </a:cubicBezTo>
                  <a:cubicBezTo>
                    <a:pt x="212" y="1265"/>
                    <a:pt x="216" y="1288"/>
                    <a:pt x="223" y="1309"/>
                  </a:cubicBezTo>
                  <a:cubicBezTo>
                    <a:pt x="223" y="1311"/>
                    <a:pt x="227" y="1310"/>
                    <a:pt x="227" y="1309"/>
                  </a:cubicBezTo>
                  <a:cubicBezTo>
                    <a:pt x="233" y="1259"/>
                    <a:pt x="225" y="1214"/>
                    <a:pt x="250" y="1167"/>
                  </a:cubicBezTo>
                  <a:cubicBezTo>
                    <a:pt x="253" y="1161"/>
                    <a:pt x="257" y="1154"/>
                    <a:pt x="261" y="1147"/>
                  </a:cubicBezTo>
                  <a:cubicBezTo>
                    <a:pt x="261" y="1171"/>
                    <a:pt x="259" y="1194"/>
                    <a:pt x="257" y="1218"/>
                  </a:cubicBezTo>
                  <a:cubicBezTo>
                    <a:pt x="252" y="1242"/>
                    <a:pt x="250" y="1268"/>
                    <a:pt x="250" y="1293"/>
                  </a:cubicBezTo>
                  <a:cubicBezTo>
                    <a:pt x="250" y="1319"/>
                    <a:pt x="252" y="1343"/>
                    <a:pt x="257" y="1368"/>
                  </a:cubicBezTo>
                  <a:cubicBezTo>
                    <a:pt x="266" y="1398"/>
                    <a:pt x="273" y="1429"/>
                    <a:pt x="276" y="1461"/>
                  </a:cubicBezTo>
                  <a:cubicBezTo>
                    <a:pt x="277" y="1488"/>
                    <a:pt x="270" y="1512"/>
                    <a:pt x="269" y="1538"/>
                  </a:cubicBezTo>
                  <a:lnTo>
                    <a:pt x="270" y="1538"/>
                  </a:lnTo>
                  <a:cubicBezTo>
                    <a:pt x="281" y="1513"/>
                    <a:pt x="286" y="1486"/>
                    <a:pt x="286" y="1459"/>
                  </a:cubicBezTo>
                  <a:cubicBezTo>
                    <a:pt x="286" y="1442"/>
                    <a:pt x="284" y="1425"/>
                    <a:pt x="280" y="1408"/>
                  </a:cubicBezTo>
                  <a:cubicBezTo>
                    <a:pt x="270" y="1371"/>
                    <a:pt x="266" y="1332"/>
                    <a:pt x="266" y="1293"/>
                  </a:cubicBezTo>
                  <a:cubicBezTo>
                    <a:pt x="266" y="1268"/>
                    <a:pt x="268" y="1243"/>
                    <a:pt x="272" y="1218"/>
                  </a:cubicBezTo>
                  <a:cubicBezTo>
                    <a:pt x="275" y="1193"/>
                    <a:pt x="271" y="1169"/>
                    <a:pt x="275" y="1144"/>
                  </a:cubicBezTo>
                  <a:cubicBezTo>
                    <a:pt x="278" y="1120"/>
                    <a:pt x="283" y="1093"/>
                    <a:pt x="288" y="1068"/>
                  </a:cubicBezTo>
                  <a:cubicBezTo>
                    <a:pt x="288" y="1081"/>
                    <a:pt x="292" y="1095"/>
                    <a:pt x="292" y="1107"/>
                  </a:cubicBezTo>
                  <a:cubicBezTo>
                    <a:pt x="292" y="1131"/>
                    <a:pt x="290" y="1161"/>
                    <a:pt x="294" y="1190"/>
                  </a:cubicBezTo>
                  <a:moveTo>
                    <a:pt x="1538" y="1633"/>
                  </a:moveTo>
                  <a:lnTo>
                    <a:pt x="1538" y="1634"/>
                  </a:lnTo>
                  <a:lnTo>
                    <a:pt x="1538" y="1633"/>
                  </a:lnTo>
                  <a:moveTo>
                    <a:pt x="1426" y="1340"/>
                  </a:moveTo>
                  <a:cubicBezTo>
                    <a:pt x="1439" y="1359"/>
                    <a:pt x="1445" y="1381"/>
                    <a:pt x="1457" y="1400"/>
                  </a:cubicBezTo>
                  <a:cubicBezTo>
                    <a:pt x="1459" y="1404"/>
                    <a:pt x="1462" y="1407"/>
                    <a:pt x="1464" y="1411"/>
                  </a:cubicBezTo>
                  <a:cubicBezTo>
                    <a:pt x="1484" y="1447"/>
                    <a:pt x="1500" y="1486"/>
                    <a:pt x="1510" y="1526"/>
                  </a:cubicBezTo>
                  <a:cubicBezTo>
                    <a:pt x="1514" y="1543"/>
                    <a:pt x="1519" y="1559"/>
                    <a:pt x="1523" y="1575"/>
                  </a:cubicBezTo>
                  <a:cubicBezTo>
                    <a:pt x="1521" y="1570"/>
                    <a:pt x="1518" y="1565"/>
                    <a:pt x="1516" y="1561"/>
                  </a:cubicBezTo>
                  <a:cubicBezTo>
                    <a:pt x="1496" y="1519"/>
                    <a:pt x="1473" y="1480"/>
                    <a:pt x="1455" y="1438"/>
                  </a:cubicBezTo>
                  <a:cubicBezTo>
                    <a:pt x="1437" y="1396"/>
                    <a:pt x="1400" y="1362"/>
                    <a:pt x="1379" y="1321"/>
                  </a:cubicBezTo>
                  <a:cubicBezTo>
                    <a:pt x="1380" y="1321"/>
                    <a:pt x="1380" y="1321"/>
                    <a:pt x="1381" y="1320"/>
                  </a:cubicBezTo>
                  <a:lnTo>
                    <a:pt x="1382" y="1319"/>
                  </a:lnTo>
                  <a:cubicBezTo>
                    <a:pt x="1382" y="1318"/>
                    <a:pt x="1383" y="1318"/>
                    <a:pt x="1383" y="1317"/>
                  </a:cubicBezTo>
                  <a:cubicBezTo>
                    <a:pt x="1383" y="1316"/>
                    <a:pt x="1383" y="1316"/>
                    <a:pt x="1382" y="1315"/>
                  </a:cubicBezTo>
                  <a:cubicBezTo>
                    <a:pt x="1379" y="1311"/>
                    <a:pt x="1375" y="1308"/>
                    <a:pt x="1371" y="1305"/>
                  </a:cubicBezTo>
                  <a:lnTo>
                    <a:pt x="1368" y="1300"/>
                  </a:lnTo>
                  <a:cubicBezTo>
                    <a:pt x="1375" y="1303"/>
                    <a:pt x="1382" y="1306"/>
                    <a:pt x="1388" y="1309"/>
                  </a:cubicBezTo>
                  <a:lnTo>
                    <a:pt x="1389" y="1309"/>
                  </a:lnTo>
                  <a:lnTo>
                    <a:pt x="1390" y="1309"/>
                  </a:lnTo>
                  <a:cubicBezTo>
                    <a:pt x="1391" y="1309"/>
                    <a:pt x="1391" y="1309"/>
                    <a:pt x="1391" y="1308"/>
                  </a:cubicBezTo>
                  <a:lnTo>
                    <a:pt x="1391" y="1307"/>
                  </a:lnTo>
                  <a:lnTo>
                    <a:pt x="1391" y="1306"/>
                  </a:lnTo>
                  <a:lnTo>
                    <a:pt x="1391" y="1305"/>
                  </a:lnTo>
                  <a:cubicBezTo>
                    <a:pt x="1381" y="1297"/>
                    <a:pt x="1371" y="1289"/>
                    <a:pt x="1360" y="1283"/>
                  </a:cubicBezTo>
                  <a:cubicBezTo>
                    <a:pt x="1359" y="1282"/>
                    <a:pt x="1358" y="1282"/>
                    <a:pt x="1357" y="1281"/>
                  </a:cubicBezTo>
                  <a:cubicBezTo>
                    <a:pt x="1351" y="1273"/>
                    <a:pt x="1345" y="1265"/>
                    <a:pt x="1337" y="1258"/>
                  </a:cubicBezTo>
                  <a:cubicBezTo>
                    <a:pt x="1343" y="1260"/>
                    <a:pt x="1348" y="1263"/>
                    <a:pt x="1354" y="1266"/>
                  </a:cubicBezTo>
                  <a:cubicBezTo>
                    <a:pt x="1382" y="1282"/>
                    <a:pt x="1405" y="1305"/>
                    <a:pt x="1421" y="1334"/>
                  </a:cubicBezTo>
                  <a:cubicBezTo>
                    <a:pt x="1422" y="1335"/>
                    <a:pt x="1423" y="1336"/>
                    <a:pt x="1424" y="1338"/>
                  </a:cubicBezTo>
                  <a:cubicBezTo>
                    <a:pt x="1424" y="1339"/>
                    <a:pt x="1424" y="1339"/>
                    <a:pt x="1425" y="1339"/>
                  </a:cubicBezTo>
                  <a:lnTo>
                    <a:pt x="1426" y="1340"/>
                  </a:lnTo>
                  <a:moveTo>
                    <a:pt x="269" y="852"/>
                  </a:moveTo>
                  <a:lnTo>
                    <a:pt x="269" y="856"/>
                  </a:lnTo>
                  <a:lnTo>
                    <a:pt x="268" y="855"/>
                  </a:lnTo>
                  <a:cubicBezTo>
                    <a:pt x="268" y="855"/>
                    <a:pt x="268" y="854"/>
                    <a:pt x="267" y="854"/>
                  </a:cubicBezTo>
                  <a:lnTo>
                    <a:pt x="269" y="852"/>
                  </a:lnTo>
                  <a:moveTo>
                    <a:pt x="269" y="890"/>
                  </a:moveTo>
                  <a:lnTo>
                    <a:pt x="274" y="891"/>
                  </a:lnTo>
                  <a:cubicBezTo>
                    <a:pt x="275" y="891"/>
                    <a:pt x="275" y="891"/>
                    <a:pt x="276" y="891"/>
                  </a:cubicBezTo>
                  <a:cubicBezTo>
                    <a:pt x="277" y="891"/>
                    <a:pt x="278" y="891"/>
                    <a:pt x="278" y="891"/>
                  </a:cubicBezTo>
                  <a:cubicBezTo>
                    <a:pt x="278" y="892"/>
                    <a:pt x="278" y="892"/>
                    <a:pt x="277" y="893"/>
                  </a:cubicBezTo>
                  <a:cubicBezTo>
                    <a:pt x="277" y="893"/>
                    <a:pt x="276" y="894"/>
                    <a:pt x="276" y="895"/>
                  </a:cubicBezTo>
                  <a:cubicBezTo>
                    <a:pt x="272" y="902"/>
                    <a:pt x="267" y="908"/>
                    <a:pt x="263" y="915"/>
                  </a:cubicBezTo>
                  <a:cubicBezTo>
                    <a:pt x="257" y="918"/>
                    <a:pt x="246" y="925"/>
                    <a:pt x="249" y="923"/>
                  </a:cubicBezTo>
                  <a:cubicBezTo>
                    <a:pt x="248" y="923"/>
                    <a:pt x="248" y="924"/>
                    <a:pt x="247" y="924"/>
                  </a:cubicBezTo>
                  <a:cubicBezTo>
                    <a:pt x="230" y="933"/>
                    <a:pt x="212" y="939"/>
                    <a:pt x="193" y="939"/>
                  </a:cubicBezTo>
                  <a:cubicBezTo>
                    <a:pt x="190" y="939"/>
                    <a:pt x="186" y="938"/>
                    <a:pt x="183" y="938"/>
                  </a:cubicBezTo>
                  <a:cubicBezTo>
                    <a:pt x="157" y="938"/>
                    <a:pt x="112" y="918"/>
                    <a:pt x="84" y="927"/>
                  </a:cubicBezTo>
                  <a:cubicBezTo>
                    <a:pt x="95" y="914"/>
                    <a:pt x="108" y="903"/>
                    <a:pt x="123" y="894"/>
                  </a:cubicBezTo>
                  <a:cubicBezTo>
                    <a:pt x="124" y="893"/>
                    <a:pt x="125" y="893"/>
                    <a:pt x="126" y="892"/>
                  </a:cubicBezTo>
                  <a:cubicBezTo>
                    <a:pt x="138" y="885"/>
                    <a:pt x="150" y="881"/>
                    <a:pt x="164" y="878"/>
                  </a:cubicBezTo>
                  <a:cubicBezTo>
                    <a:pt x="163" y="878"/>
                    <a:pt x="162" y="879"/>
                    <a:pt x="162" y="880"/>
                  </a:cubicBezTo>
                  <a:cubicBezTo>
                    <a:pt x="162" y="881"/>
                    <a:pt x="161" y="882"/>
                    <a:pt x="161" y="883"/>
                  </a:cubicBezTo>
                  <a:cubicBezTo>
                    <a:pt x="161" y="884"/>
                    <a:pt x="161" y="885"/>
                    <a:pt x="162" y="886"/>
                  </a:cubicBezTo>
                  <a:cubicBezTo>
                    <a:pt x="163" y="887"/>
                    <a:pt x="163" y="888"/>
                    <a:pt x="164" y="888"/>
                  </a:cubicBezTo>
                  <a:cubicBezTo>
                    <a:pt x="165" y="889"/>
                    <a:pt x="165" y="889"/>
                    <a:pt x="166" y="889"/>
                  </a:cubicBezTo>
                  <a:cubicBezTo>
                    <a:pt x="176" y="892"/>
                    <a:pt x="180" y="884"/>
                    <a:pt x="188" y="881"/>
                  </a:cubicBezTo>
                  <a:lnTo>
                    <a:pt x="189" y="881"/>
                  </a:lnTo>
                  <a:cubicBezTo>
                    <a:pt x="191" y="880"/>
                    <a:pt x="191" y="879"/>
                    <a:pt x="192" y="878"/>
                  </a:cubicBezTo>
                  <a:cubicBezTo>
                    <a:pt x="193" y="877"/>
                    <a:pt x="193" y="875"/>
                    <a:pt x="193" y="874"/>
                  </a:cubicBezTo>
                  <a:lnTo>
                    <a:pt x="193" y="873"/>
                  </a:lnTo>
                  <a:lnTo>
                    <a:pt x="206" y="871"/>
                  </a:lnTo>
                  <a:cubicBezTo>
                    <a:pt x="206" y="872"/>
                    <a:pt x="205" y="874"/>
                    <a:pt x="204" y="875"/>
                  </a:cubicBezTo>
                  <a:cubicBezTo>
                    <a:pt x="203" y="876"/>
                    <a:pt x="202" y="878"/>
                    <a:pt x="202" y="879"/>
                  </a:cubicBezTo>
                  <a:cubicBezTo>
                    <a:pt x="201" y="880"/>
                    <a:pt x="201" y="880"/>
                    <a:pt x="201" y="881"/>
                  </a:cubicBezTo>
                  <a:cubicBezTo>
                    <a:pt x="199" y="884"/>
                    <a:pt x="196" y="887"/>
                    <a:pt x="193" y="888"/>
                  </a:cubicBezTo>
                  <a:cubicBezTo>
                    <a:pt x="191" y="889"/>
                    <a:pt x="190" y="890"/>
                    <a:pt x="188" y="891"/>
                  </a:cubicBezTo>
                  <a:lnTo>
                    <a:pt x="187" y="891"/>
                  </a:lnTo>
                  <a:cubicBezTo>
                    <a:pt x="187" y="891"/>
                    <a:pt x="187" y="890"/>
                    <a:pt x="186" y="891"/>
                  </a:cubicBezTo>
                  <a:cubicBezTo>
                    <a:pt x="185" y="892"/>
                    <a:pt x="186" y="892"/>
                    <a:pt x="186" y="892"/>
                  </a:cubicBezTo>
                  <a:cubicBezTo>
                    <a:pt x="186" y="893"/>
                    <a:pt x="186" y="893"/>
                    <a:pt x="186" y="893"/>
                  </a:cubicBezTo>
                  <a:cubicBezTo>
                    <a:pt x="187" y="894"/>
                    <a:pt x="187" y="894"/>
                    <a:pt x="187" y="894"/>
                  </a:cubicBezTo>
                  <a:lnTo>
                    <a:pt x="188" y="894"/>
                  </a:lnTo>
                  <a:cubicBezTo>
                    <a:pt x="190" y="895"/>
                    <a:pt x="191" y="895"/>
                    <a:pt x="193" y="895"/>
                  </a:cubicBezTo>
                  <a:cubicBezTo>
                    <a:pt x="197" y="895"/>
                    <a:pt x="201" y="894"/>
                    <a:pt x="204" y="893"/>
                  </a:cubicBezTo>
                  <a:cubicBezTo>
                    <a:pt x="206" y="891"/>
                    <a:pt x="209" y="890"/>
                    <a:pt x="211" y="889"/>
                  </a:cubicBezTo>
                  <a:cubicBezTo>
                    <a:pt x="217" y="886"/>
                    <a:pt x="222" y="882"/>
                    <a:pt x="226" y="879"/>
                  </a:cubicBezTo>
                  <a:lnTo>
                    <a:pt x="227" y="879"/>
                  </a:lnTo>
                  <a:cubicBezTo>
                    <a:pt x="228" y="878"/>
                    <a:pt x="229" y="877"/>
                    <a:pt x="230" y="875"/>
                  </a:cubicBezTo>
                  <a:cubicBezTo>
                    <a:pt x="231" y="874"/>
                    <a:pt x="232" y="872"/>
                    <a:pt x="232" y="870"/>
                  </a:cubicBezTo>
                  <a:cubicBezTo>
                    <a:pt x="232" y="869"/>
                    <a:pt x="231" y="868"/>
                    <a:pt x="231" y="866"/>
                  </a:cubicBezTo>
                  <a:lnTo>
                    <a:pt x="244" y="866"/>
                  </a:lnTo>
                  <a:cubicBezTo>
                    <a:pt x="244" y="867"/>
                    <a:pt x="244" y="867"/>
                    <a:pt x="244" y="867"/>
                  </a:cubicBezTo>
                  <a:cubicBezTo>
                    <a:pt x="243" y="868"/>
                    <a:pt x="243" y="869"/>
                    <a:pt x="243" y="870"/>
                  </a:cubicBezTo>
                  <a:cubicBezTo>
                    <a:pt x="243" y="871"/>
                    <a:pt x="243" y="872"/>
                    <a:pt x="244" y="873"/>
                  </a:cubicBezTo>
                  <a:lnTo>
                    <a:pt x="244" y="874"/>
                  </a:lnTo>
                  <a:lnTo>
                    <a:pt x="244" y="875"/>
                  </a:lnTo>
                  <a:cubicBezTo>
                    <a:pt x="236" y="880"/>
                    <a:pt x="228" y="887"/>
                    <a:pt x="222" y="896"/>
                  </a:cubicBezTo>
                  <a:cubicBezTo>
                    <a:pt x="219" y="898"/>
                    <a:pt x="215" y="900"/>
                    <a:pt x="212" y="902"/>
                  </a:cubicBezTo>
                  <a:cubicBezTo>
                    <a:pt x="208" y="904"/>
                    <a:pt x="205" y="906"/>
                    <a:pt x="201" y="908"/>
                  </a:cubicBezTo>
                  <a:cubicBezTo>
                    <a:pt x="191" y="911"/>
                    <a:pt x="182" y="914"/>
                    <a:pt x="172" y="915"/>
                  </a:cubicBezTo>
                  <a:cubicBezTo>
                    <a:pt x="170" y="915"/>
                    <a:pt x="170" y="918"/>
                    <a:pt x="172" y="919"/>
                  </a:cubicBezTo>
                  <a:cubicBezTo>
                    <a:pt x="182" y="923"/>
                    <a:pt x="192" y="925"/>
                    <a:pt x="202" y="925"/>
                  </a:cubicBezTo>
                  <a:cubicBezTo>
                    <a:pt x="206" y="925"/>
                    <a:pt x="209" y="924"/>
                    <a:pt x="213" y="924"/>
                  </a:cubicBezTo>
                  <a:cubicBezTo>
                    <a:pt x="219" y="923"/>
                    <a:pt x="225" y="921"/>
                    <a:pt x="230" y="917"/>
                  </a:cubicBezTo>
                  <a:cubicBezTo>
                    <a:pt x="232" y="916"/>
                    <a:pt x="234" y="915"/>
                    <a:pt x="236" y="914"/>
                  </a:cubicBezTo>
                  <a:cubicBezTo>
                    <a:pt x="246" y="905"/>
                    <a:pt x="257" y="897"/>
                    <a:pt x="269" y="890"/>
                  </a:cubicBezTo>
                  <a:moveTo>
                    <a:pt x="253" y="813"/>
                  </a:moveTo>
                  <a:cubicBezTo>
                    <a:pt x="254" y="814"/>
                    <a:pt x="255" y="814"/>
                    <a:pt x="255" y="815"/>
                  </a:cubicBezTo>
                  <a:cubicBezTo>
                    <a:pt x="257" y="816"/>
                    <a:pt x="258" y="818"/>
                    <a:pt x="258" y="819"/>
                  </a:cubicBezTo>
                  <a:cubicBezTo>
                    <a:pt x="261" y="824"/>
                    <a:pt x="263" y="829"/>
                    <a:pt x="264" y="835"/>
                  </a:cubicBezTo>
                  <a:cubicBezTo>
                    <a:pt x="264" y="834"/>
                    <a:pt x="263" y="834"/>
                    <a:pt x="262" y="834"/>
                  </a:cubicBezTo>
                  <a:cubicBezTo>
                    <a:pt x="261" y="834"/>
                    <a:pt x="261" y="834"/>
                    <a:pt x="260" y="835"/>
                  </a:cubicBezTo>
                  <a:cubicBezTo>
                    <a:pt x="249" y="835"/>
                    <a:pt x="239" y="826"/>
                    <a:pt x="228" y="824"/>
                  </a:cubicBezTo>
                  <a:cubicBezTo>
                    <a:pt x="227" y="824"/>
                    <a:pt x="226" y="824"/>
                    <a:pt x="225" y="824"/>
                  </a:cubicBezTo>
                  <a:cubicBezTo>
                    <a:pt x="215" y="824"/>
                    <a:pt x="204" y="826"/>
                    <a:pt x="194" y="831"/>
                  </a:cubicBezTo>
                  <a:cubicBezTo>
                    <a:pt x="194" y="831"/>
                    <a:pt x="194" y="830"/>
                    <a:pt x="193" y="831"/>
                  </a:cubicBezTo>
                  <a:cubicBezTo>
                    <a:pt x="192" y="832"/>
                    <a:pt x="193" y="832"/>
                    <a:pt x="193" y="832"/>
                  </a:cubicBezTo>
                  <a:cubicBezTo>
                    <a:pt x="193" y="833"/>
                    <a:pt x="193" y="833"/>
                    <a:pt x="193" y="833"/>
                  </a:cubicBezTo>
                  <a:cubicBezTo>
                    <a:pt x="194" y="834"/>
                    <a:pt x="194" y="834"/>
                    <a:pt x="194" y="834"/>
                  </a:cubicBezTo>
                  <a:cubicBezTo>
                    <a:pt x="206" y="838"/>
                    <a:pt x="221" y="836"/>
                    <a:pt x="231" y="843"/>
                  </a:cubicBezTo>
                  <a:cubicBezTo>
                    <a:pt x="236" y="847"/>
                    <a:pt x="240" y="850"/>
                    <a:pt x="245" y="853"/>
                  </a:cubicBezTo>
                  <a:lnTo>
                    <a:pt x="234" y="853"/>
                  </a:lnTo>
                  <a:lnTo>
                    <a:pt x="231" y="853"/>
                  </a:lnTo>
                  <a:cubicBezTo>
                    <a:pt x="195" y="845"/>
                    <a:pt x="162" y="859"/>
                    <a:pt x="128" y="868"/>
                  </a:cubicBezTo>
                  <a:cubicBezTo>
                    <a:pt x="123" y="870"/>
                    <a:pt x="118" y="873"/>
                    <a:pt x="114" y="875"/>
                  </a:cubicBezTo>
                  <a:cubicBezTo>
                    <a:pt x="106" y="880"/>
                    <a:pt x="98" y="885"/>
                    <a:pt x="92" y="892"/>
                  </a:cubicBezTo>
                  <a:cubicBezTo>
                    <a:pt x="81" y="903"/>
                    <a:pt x="72" y="915"/>
                    <a:pt x="64" y="928"/>
                  </a:cubicBezTo>
                  <a:cubicBezTo>
                    <a:pt x="73" y="888"/>
                    <a:pt x="108" y="857"/>
                    <a:pt x="139" y="835"/>
                  </a:cubicBezTo>
                  <a:cubicBezTo>
                    <a:pt x="142" y="832"/>
                    <a:pt x="145" y="830"/>
                    <a:pt x="148" y="829"/>
                  </a:cubicBezTo>
                  <a:cubicBezTo>
                    <a:pt x="170" y="816"/>
                    <a:pt x="195" y="809"/>
                    <a:pt x="221" y="809"/>
                  </a:cubicBezTo>
                  <a:cubicBezTo>
                    <a:pt x="232" y="809"/>
                    <a:pt x="243" y="810"/>
                    <a:pt x="253" y="813"/>
                  </a:cubicBezTo>
                  <a:moveTo>
                    <a:pt x="273" y="774"/>
                  </a:moveTo>
                  <a:lnTo>
                    <a:pt x="273" y="774"/>
                  </a:lnTo>
                  <a:moveTo>
                    <a:pt x="297" y="760"/>
                  </a:moveTo>
                  <a:cubicBezTo>
                    <a:pt x="297" y="759"/>
                    <a:pt x="297" y="759"/>
                    <a:pt x="297" y="758"/>
                  </a:cubicBezTo>
                  <a:cubicBezTo>
                    <a:pt x="296" y="757"/>
                    <a:pt x="295" y="756"/>
                    <a:pt x="294" y="755"/>
                  </a:cubicBezTo>
                  <a:lnTo>
                    <a:pt x="300" y="758"/>
                  </a:lnTo>
                  <a:lnTo>
                    <a:pt x="297" y="760"/>
                  </a:lnTo>
                  <a:moveTo>
                    <a:pt x="54" y="562"/>
                  </a:moveTo>
                  <a:cubicBezTo>
                    <a:pt x="55" y="563"/>
                    <a:pt x="55" y="564"/>
                    <a:pt x="56" y="565"/>
                  </a:cubicBezTo>
                  <a:cubicBezTo>
                    <a:pt x="59" y="570"/>
                    <a:pt x="64" y="575"/>
                    <a:pt x="69" y="579"/>
                  </a:cubicBezTo>
                  <a:cubicBezTo>
                    <a:pt x="70" y="583"/>
                    <a:pt x="71" y="586"/>
                    <a:pt x="72" y="590"/>
                  </a:cubicBezTo>
                  <a:cubicBezTo>
                    <a:pt x="72" y="595"/>
                    <a:pt x="79" y="595"/>
                    <a:pt x="80" y="590"/>
                  </a:cubicBezTo>
                  <a:cubicBezTo>
                    <a:pt x="81" y="586"/>
                    <a:pt x="85" y="582"/>
                    <a:pt x="84" y="576"/>
                  </a:cubicBezTo>
                  <a:cubicBezTo>
                    <a:pt x="83" y="571"/>
                    <a:pt x="79" y="569"/>
                    <a:pt x="77" y="564"/>
                  </a:cubicBezTo>
                  <a:cubicBezTo>
                    <a:pt x="76" y="563"/>
                    <a:pt x="76" y="563"/>
                    <a:pt x="75" y="562"/>
                  </a:cubicBezTo>
                  <a:cubicBezTo>
                    <a:pt x="72" y="557"/>
                    <a:pt x="70" y="551"/>
                    <a:pt x="69" y="545"/>
                  </a:cubicBezTo>
                  <a:cubicBezTo>
                    <a:pt x="70" y="542"/>
                    <a:pt x="70" y="541"/>
                    <a:pt x="70" y="538"/>
                  </a:cubicBezTo>
                  <a:cubicBezTo>
                    <a:pt x="70" y="536"/>
                    <a:pt x="70" y="533"/>
                    <a:pt x="69" y="531"/>
                  </a:cubicBezTo>
                  <a:cubicBezTo>
                    <a:pt x="69" y="530"/>
                    <a:pt x="68" y="530"/>
                    <a:pt x="68" y="529"/>
                  </a:cubicBezTo>
                  <a:cubicBezTo>
                    <a:pt x="67" y="527"/>
                    <a:pt x="66" y="526"/>
                    <a:pt x="65" y="525"/>
                  </a:cubicBezTo>
                  <a:cubicBezTo>
                    <a:pt x="64" y="525"/>
                    <a:pt x="63" y="524"/>
                    <a:pt x="61" y="524"/>
                  </a:cubicBezTo>
                  <a:cubicBezTo>
                    <a:pt x="61" y="520"/>
                    <a:pt x="61" y="516"/>
                    <a:pt x="61" y="512"/>
                  </a:cubicBezTo>
                  <a:cubicBezTo>
                    <a:pt x="61" y="508"/>
                    <a:pt x="61" y="504"/>
                    <a:pt x="61" y="500"/>
                  </a:cubicBezTo>
                  <a:cubicBezTo>
                    <a:pt x="62" y="478"/>
                    <a:pt x="66" y="457"/>
                    <a:pt x="74" y="436"/>
                  </a:cubicBezTo>
                  <a:cubicBezTo>
                    <a:pt x="92" y="402"/>
                    <a:pt x="117" y="400"/>
                    <a:pt x="148" y="388"/>
                  </a:cubicBezTo>
                  <a:cubicBezTo>
                    <a:pt x="161" y="383"/>
                    <a:pt x="173" y="377"/>
                    <a:pt x="185" y="371"/>
                  </a:cubicBezTo>
                  <a:cubicBezTo>
                    <a:pt x="185" y="377"/>
                    <a:pt x="186" y="384"/>
                    <a:pt x="188" y="390"/>
                  </a:cubicBezTo>
                  <a:cubicBezTo>
                    <a:pt x="190" y="397"/>
                    <a:pt x="191" y="403"/>
                    <a:pt x="192" y="410"/>
                  </a:cubicBezTo>
                  <a:cubicBezTo>
                    <a:pt x="192" y="417"/>
                    <a:pt x="202" y="424"/>
                    <a:pt x="206" y="429"/>
                  </a:cubicBezTo>
                  <a:lnTo>
                    <a:pt x="207" y="430"/>
                  </a:lnTo>
                  <a:cubicBezTo>
                    <a:pt x="207" y="430"/>
                    <a:pt x="208" y="430"/>
                    <a:pt x="209" y="430"/>
                  </a:cubicBezTo>
                  <a:lnTo>
                    <a:pt x="212" y="430"/>
                  </a:lnTo>
                  <a:cubicBezTo>
                    <a:pt x="212" y="430"/>
                    <a:pt x="212" y="431"/>
                    <a:pt x="213" y="430"/>
                  </a:cubicBezTo>
                  <a:cubicBezTo>
                    <a:pt x="214" y="429"/>
                    <a:pt x="213" y="430"/>
                    <a:pt x="214" y="429"/>
                  </a:cubicBezTo>
                  <a:cubicBezTo>
                    <a:pt x="215" y="428"/>
                    <a:pt x="214" y="428"/>
                    <a:pt x="214" y="427"/>
                  </a:cubicBezTo>
                  <a:lnTo>
                    <a:pt x="214" y="426"/>
                  </a:lnTo>
                  <a:cubicBezTo>
                    <a:pt x="213" y="426"/>
                    <a:pt x="213" y="425"/>
                    <a:pt x="213" y="425"/>
                  </a:cubicBezTo>
                  <a:cubicBezTo>
                    <a:pt x="213" y="425"/>
                    <a:pt x="211" y="400"/>
                    <a:pt x="211" y="402"/>
                  </a:cubicBezTo>
                  <a:cubicBezTo>
                    <a:pt x="211" y="401"/>
                    <a:pt x="211" y="400"/>
                    <a:pt x="211" y="399"/>
                  </a:cubicBezTo>
                  <a:cubicBezTo>
                    <a:pt x="211" y="389"/>
                    <a:pt x="211" y="379"/>
                    <a:pt x="210" y="370"/>
                  </a:cubicBezTo>
                  <a:cubicBezTo>
                    <a:pt x="210" y="357"/>
                    <a:pt x="224" y="343"/>
                    <a:pt x="219" y="330"/>
                  </a:cubicBezTo>
                  <a:cubicBezTo>
                    <a:pt x="219" y="328"/>
                    <a:pt x="221" y="327"/>
                    <a:pt x="222" y="325"/>
                  </a:cubicBezTo>
                  <a:cubicBezTo>
                    <a:pt x="232" y="300"/>
                    <a:pt x="244" y="275"/>
                    <a:pt x="256" y="251"/>
                  </a:cubicBezTo>
                  <a:cubicBezTo>
                    <a:pt x="266" y="234"/>
                    <a:pt x="278" y="219"/>
                    <a:pt x="292" y="205"/>
                  </a:cubicBezTo>
                  <a:cubicBezTo>
                    <a:pt x="306" y="192"/>
                    <a:pt x="331" y="163"/>
                    <a:pt x="333" y="187"/>
                  </a:cubicBezTo>
                  <a:cubicBezTo>
                    <a:pt x="336" y="223"/>
                    <a:pt x="330" y="270"/>
                    <a:pt x="365" y="291"/>
                  </a:cubicBezTo>
                  <a:cubicBezTo>
                    <a:pt x="388" y="306"/>
                    <a:pt x="418" y="267"/>
                    <a:pt x="437" y="262"/>
                  </a:cubicBezTo>
                  <a:cubicBezTo>
                    <a:pt x="456" y="258"/>
                    <a:pt x="467" y="203"/>
                    <a:pt x="469" y="190"/>
                  </a:cubicBezTo>
                  <a:cubicBezTo>
                    <a:pt x="474" y="175"/>
                    <a:pt x="480" y="160"/>
                    <a:pt x="487" y="147"/>
                  </a:cubicBezTo>
                  <a:cubicBezTo>
                    <a:pt x="490" y="142"/>
                    <a:pt x="494" y="137"/>
                    <a:pt x="497" y="132"/>
                  </a:cubicBezTo>
                  <a:cubicBezTo>
                    <a:pt x="501" y="126"/>
                    <a:pt x="504" y="120"/>
                    <a:pt x="508" y="114"/>
                  </a:cubicBezTo>
                  <a:cubicBezTo>
                    <a:pt x="509" y="116"/>
                    <a:pt x="511" y="118"/>
                    <a:pt x="512" y="119"/>
                  </a:cubicBezTo>
                  <a:cubicBezTo>
                    <a:pt x="514" y="120"/>
                    <a:pt x="516" y="120"/>
                    <a:pt x="518" y="120"/>
                  </a:cubicBezTo>
                  <a:cubicBezTo>
                    <a:pt x="520" y="120"/>
                    <a:pt x="521" y="120"/>
                    <a:pt x="522" y="119"/>
                  </a:cubicBezTo>
                  <a:cubicBezTo>
                    <a:pt x="539" y="115"/>
                    <a:pt x="545" y="144"/>
                    <a:pt x="554" y="154"/>
                  </a:cubicBezTo>
                  <a:cubicBezTo>
                    <a:pt x="565" y="166"/>
                    <a:pt x="575" y="178"/>
                    <a:pt x="584" y="191"/>
                  </a:cubicBezTo>
                  <a:cubicBezTo>
                    <a:pt x="593" y="204"/>
                    <a:pt x="586" y="191"/>
                    <a:pt x="585" y="191"/>
                  </a:cubicBezTo>
                  <a:cubicBezTo>
                    <a:pt x="580" y="169"/>
                    <a:pt x="572" y="147"/>
                    <a:pt x="563" y="127"/>
                  </a:cubicBezTo>
                  <a:cubicBezTo>
                    <a:pt x="558" y="118"/>
                    <a:pt x="552" y="110"/>
                    <a:pt x="546" y="102"/>
                  </a:cubicBezTo>
                  <a:cubicBezTo>
                    <a:pt x="544" y="100"/>
                    <a:pt x="542" y="97"/>
                    <a:pt x="539" y="96"/>
                  </a:cubicBezTo>
                  <a:cubicBezTo>
                    <a:pt x="535" y="94"/>
                    <a:pt x="531" y="93"/>
                    <a:pt x="527" y="92"/>
                  </a:cubicBezTo>
                  <a:cubicBezTo>
                    <a:pt x="554" y="66"/>
                    <a:pt x="560" y="88"/>
                    <a:pt x="566" y="110"/>
                  </a:cubicBezTo>
                  <a:cubicBezTo>
                    <a:pt x="572" y="133"/>
                    <a:pt x="593" y="159"/>
                    <a:pt x="603" y="184"/>
                  </a:cubicBezTo>
                  <a:cubicBezTo>
                    <a:pt x="605" y="190"/>
                    <a:pt x="608" y="196"/>
                    <a:pt x="612" y="202"/>
                  </a:cubicBezTo>
                  <a:cubicBezTo>
                    <a:pt x="616" y="210"/>
                    <a:pt x="621" y="217"/>
                    <a:pt x="627" y="223"/>
                  </a:cubicBezTo>
                  <a:cubicBezTo>
                    <a:pt x="646" y="240"/>
                    <a:pt x="660" y="231"/>
                    <a:pt x="672" y="212"/>
                  </a:cubicBezTo>
                  <a:cubicBezTo>
                    <a:pt x="697" y="169"/>
                    <a:pt x="716" y="122"/>
                    <a:pt x="742" y="81"/>
                  </a:cubicBezTo>
                  <a:cubicBezTo>
                    <a:pt x="759" y="61"/>
                    <a:pt x="778" y="43"/>
                    <a:pt x="799" y="29"/>
                  </a:cubicBezTo>
                  <a:cubicBezTo>
                    <a:pt x="800" y="30"/>
                    <a:pt x="800" y="31"/>
                    <a:pt x="801" y="32"/>
                  </a:cubicBezTo>
                  <a:cubicBezTo>
                    <a:pt x="814" y="52"/>
                    <a:pt x="805" y="91"/>
                    <a:pt x="803" y="113"/>
                  </a:cubicBezTo>
                  <a:cubicBezTo>
                    <a:pt x="802" y="120"/>
                    <a:pt x="802" y="127"/>
                    <a:pt x="802" y="135"/>
                  </a:cubicBezTo>
                  <a:cubicBezTo>
                    <a:pt x="802" y="146"/>
                    <a:pt x="803" y="158"/>
                    <a:pt x="806" y="169"/>
                  </a:cubicBezTo>
                  <a:cubicBezTo>
                    <a:pt x="809" y="181"/>
                    <a:pt x="807" y="169"/>
                    <a:pt x="808" y="169"/>
                  </a:cubicBezTo>
                  <a:cubicBezTo>
                    <a:pt x="810" y="159"/>
                    <a:pt x="818" y="150"/>
                    <a:pt x="820" y="140"/>
                  </a:cubicBezTo>
                  <a:cubicBezTo>
                    <a:pt x="823" y="126"/>
                    <a:pt x="823" y="111"/>
                    <a:pt x="826" y="96"/>
                  </a:cubicBezTo>
                  <a:cubicBezTo>
                    <a:pt x="828" y="86"/>
                    <a:pt x="829" y="76"/>
                    <a:pt x="829" y="66"/>
                  </a:cubicBezTo>
                  <a:cubicBezTo>
                    <a:pt x="829" y="51"/>
                    <a:pt x="827" y="37"/>
                    <a:pt x="822" y="23"/>
                  </a:cubicBezTo>
                  <a:cubicBezTo>
                    <a:pt x="828" y="25"/>
                    <a:pt x="832" y="32"/>
                    <a:pt x="833" y="46"/>
                  </a:cubicBezTo>
                  <a:cubicBezTo>
                    <a:pt x="833" y="69"/>
                    <a:pt x="832" y="93"/>
                    <a:pt x="834" y="116"/>
                  </a:cubicBezTo>
                  <a:cubicBezTo>
                    <a:pt x="836" y="143"/>
                    <a:pt x="821" y="197"/>
                    <a:pt x="856" y="209"/>
                  </a:cubicBezTo>
                  <a:cubicBezTo>
                    <a:pt x="859" y="209"/>
                    <a:pt x="862" y="209"/>
                    <a:pt x="865" y="209"/>
                  </a:cubicBezTo>
                  <a:cubicBezTo>
                    <a:pt x="874" y="209"/>
                    <a:pt x="883" y="207"/>
                    <a:pt x="891" y="203"/>
                  </a:cubicBezTo>
                  <a:cubicBezTo>
                    <a:pt x="892" y="202"/>
                    <a:pt x="892" y="202"/>
                    <a:pt x="893" y="201"/>
                  </a:cubicBezTo>
                  <a:cubicBezTo>
                    <a:pt x="923" y="187"/>
                    <a:pt x="936" y="194"/>
                    <a:pt x="961" y="206"/>
                  </a:cubicBezTo>
                  <a:cubicBezTo>
                    <a:pt x="961" y="207"/>
                    <a:pt x="961" y="208"/>
                    <a:pt x="962" y="209"/>
                  </a:cubicBezTo>
                  <a:cubicBezTo>
                    <a:pt x="962" y="210"/>
                    <a:pt x="963" y="211"/>
                    <a:pt x="965" y="212"/>
                  </a:cubicBezTo>
                  <a:cubicBezTo>
                    <a:pt x="966" y="213"/>
                    <a:pt x="968" y="214"/>
                    <a:pt x="969" y="215"/>
                  </a:cubicBezTo>
                  <a:cubicBezTo>
                    <a:pt x="982" y="222"/>
                    <a:pt x="996" y="227"/>
                    <a:pt x="1010" y="229"/>
                  </a:cubicBezTo>
                  <a:cubicBezTo>
                    <a:pt x="1039" y="235"/>
                    <a:pt x="1056" y="275"/>
                    <a:pt x="1072" y="293"/>
                  </a:cubicBezTo>
                  <a:cubicBezTo>
                    <a:pt x="1090" y="310"/>
                    <a:pt x="1105" y="329"/>
                    <a:pt x="1119" y="349"/>
                  </a:cubicBezTo>
                  <a:cubicBezTo>
                    <a:pt x="1130" y="366"/>
                    <a:pt x="1152" y="386"/>
                    <a:pt x="1156" y="406"/>
                  </a:cubicBezTo>
                  <a:cubicBezTo>
                    <a:pt x="1160" y="426"/>
                    <a:pt x="1182" y="442"/>
                    <a:pt x="1189" y="460"/>
                  </a:cubicBezTo>
                  <a:cubicBezTo>
                    <a:pt x="1196" y="476"/>
                    <a:pt x="1199" y="492"/>
                    <a:pt x="1199" y="509"/>
                  </a:cubicBezTo>
                  <a:cubicBezTo>
                    <a:pt x="1199" y="510"/>
                    <a:pt x="1199" y="511"/>
                    <a:pt x="1199" y="512"/>
                  </a:cubicBezTo>
                  <a:cubicBezTo>
                    <a:pt x="1199" y="550"/>
                    <a:pt x="1199" y="600"/>
                    <a:pt x="1170" y="628"/>
                  </a:cubicBezTo>
                  <a:cubicBezTo>
                    <a:pt x="1168" y="629"/>
                    <a:pt x="1166" y="631"/>
                    <a:pt x="1164" y="632"/>
                  </a:cubicBezTo>
                  <a:cubicBezTo>
                    <a:pt x="1163" y="631"/>
                    <a:pt x="1162" y="631"/>
                    <a:pt x="1161" y="630"/>
                  </a:cubicBezTo>
                  <a:cubicBezTo>
                    <a:pt x="1160" y="629"/>
                    <a:pt x="1159" y="629"/>
                    <a:pt x="1157" y="629"/>
                  </a:cubicBezTo>
                  <a:cubicBezTo>
                    <a:pt x="1156" y="629"/>
                    <a:pt x="1156" y="629"/>
                    <a:pt x="1155" y="629"/>
                  </a:cubicBezTo>
                  <a:cubicBezTo>
                    <a:pt x="1151" y="630"/>
                    <a:pt x="1148" y="632"/>
                    <a:pt x="1145" y="633"/>
                  </a:cubicBezTo>
                  <a:cubicBezTo>
                    <a:pt x="1150" y="628"/>
                    <a:pt x="1154" y="622"/>
                    <a:pt x="1158" y="616"/>
                  </a:cubicBezTo>
                  <a:cubicBezTo>
                    <a:pt x="1161" y="613"/>
                    <a:pt x="1163" y="609"/>
                    <a:pt x="1166" y="604"/>
                  </a:cubicBezTo>
                  <a:cubicBezTo>
                    <a:pt x="1174" y="590"/>
                    <a:pt x="1180" y="573"/>
                    <a:pt x="1180" y="555"/>
                  </a:cubicBezTo>
                  <a:lnTo>
                    <a:pt x="1180" y="554"/>
                  </a:lnTo>
                  <a:cubicBezTo>
                    <a:pt x="1179" y="553"/>
                    <a:pt x="1179" y="554"/>
                    <a:pt x="1178" y="553"/>
                  </a:cubicBezTo>
                  <a:cubicBezTo>
                    <a:pt x="1177" y="552"/>
                    <a:pt x="1177" y="552"/>
                    <a:pt x="1177" y="552"/>
                  </a:cubicBezTo>
                  <a:cubicBezTo>
                    <a:pt x="1176" y="552"/>
                    <a:pt x="1176" y="552"/>
                    <a:pt x="1175" y="553"/>
                  </a:cubicBezTo>
                  <a:cubicBezTo>
                    <a:pt x="1175" y="553"/>
                    <a:pt x="1174" y="553"/>
                    <a:pt x="1174" y="554"/>
                  </a:cubicBezTo>
                  <a:cubicBezTo>
                    <a:pt x="1170" y="562"/>
                    <a:pt x="1166" y="570"/>
                    <a:pt x="1162" y="577"/>
                  </a:cubicBezTo>
                  <a:cubicBezTo>
                    <a:pt x="1157" y="585"/>
                    <a:pt x="1152" y="593"/>
                    <a:pt x="1146" y="601"/>
                  </a:cubicBezTo>
                  <a:cubicBezTo>
                    <a:pt x="1134" y="619"/>
                    <a:pt x="1118" y="634"/>
                    <a:pt x="1099" y="646"/>
                  </a:cubicBezTo>
                  <a:cubicBezTo>
                    <a:pt x="1099" y="646"/>
                    <a:pt x="1098" y="647"/>
                    <a:pt x="1097" y="648"/>
                  </a:cubicBezTo>
                  <a:lnTo>
                    <a:pt x="1090" y="648"/>
                  </a:lnTo>
                  <a:lnTo>
                    <a:pt x="1092" y="645"/>
                  </a:lnTo>
                  <a:cubicBezTo>
                    <a:pt x="1099" y="638"/>
                    <a:pt x="1105" y="630"/>
                    <a:pt x="1110" y="621"/>
                  </a:cubicBezTo>
                  <a:cubicBezTo>
                    <a:pt x="1112" y="619"/>
                    <a:pt x="1113" y="616"/>
                    <a:pt x="1114" y="613"/>
                  </a:cubicBezTo>
                  <a:cubicBezTo>
                    <a:pt x="1117" y="606"/>
                    <a:pt x="1121" y="599"/>
                    <a:pt x="1125" y="592"/>
                  </a:cubicBezTo>
                  <a:cubicBezTo>
                    <a:pt x="1125" y="592"/>
                    <a:pt x="1125" y="591"/>
                    <a:pt x="1126" y="591"/>
                  </a:cubicBezTo>
                  <a:cubicBezTo>
                    <a:pt x="1129" y="585"/>
                    <a:pt x="1131" y="579"/>
                    <a:pt x="1134" y="573"/>
                  </a:cubicBezTo>
                  <a:cubicBezTo>
                    <a:pt x="1134" y="571"/>
                    <a:pt x="1135" y="553"/>
                    <a:pt x="1138" y="553"/>
                  </a:cubicBezTo>
                  <a:cubicBezTo>
                    <a:pt x="1139" y="553"/>
                    <a:pt x="1139" y="552"/>
                    <a:pt x="1139" y="552"/>
                  </a:cubicBezTo>
                  <a:cubicBezTo>
                    <a:pt x="1139" y="551"/>
                    <a:pt x="1139" y="551"/>
                    <a:pt x="1139" y="551"/>
                  </a:cubicBezTo>
                  <a:lnTo>
                    <a:pt x="1138" y="550"/>
                  </a:lnTo>
                  <a:lnTo>
                    <a:pt x="1135" y="550"/>
                  </a:lnTo>
                  <a:cubicBezTo>
                    <a:pt x="1134" y="550"/>
                    <a:pt x="1134" y="550"/>
                    <a:pt x="1134" y="550"/>
                  </a:cubicBezTo>
                  <a:cubicBezTo>
                    <a:pt x="1134" y="551"/>
                    <a:pt x="1134" y="551"/>
                    <a:pt x="1133" y="551"/>
                  </a:cubicBezTo>
                  <a:cubicBezTo>
                    <a:pt x="1130" y="560"/>
                    <a:pt x="1126" y="568"/>
                    <a:pt x="1121" y="576"/>
                  </a:cubicBezTo>
                  <a:cubicBezTo>
                    <a:pt x="1114" y="588"/>
                    <a:pt x="1106" y="600"/>
                    <a:pt x="1096" y="610"/>
                  </a:cubicBezTo>
                  <a:cubicBezTo>
                    <a:pt x="1086" y="624"/>
                    <a:pt x="1075" y="636"/>
                    <a:pt x="1063" y="648"/>
                  </a:cubicBezTo>
                  <a:lnTo>
                    <a:pt x="1056" y="648"/>
                  </a:lnTo>
                  <a:lnTo>
                    <a:pt x="1055" y="648"/>
                  </a:lnTo>
                  <a:cubicBezTo>
                    <a:pt x="1052" y="648"/>
                    <a:pt x="1048" y="647"/>
                    <a:pt x="1044" y="646"/>
                  </a:cubicBezTo>
                  <a:cubicBezTo>
                    <a:pt x="1050" y="641"/>
                    <a:pt x="1054" y="636"/>
                    <a:pt x="1058" y="630"/>
                  </a:cubicBezTo>
                  <a:cubicBezTo>
                    <a:pt x="1075" y="604"/>
                    <a:pt x="1103" y="571"/>
                    <a:pt x="1101" y="537"/>
                  </a:cubicBezTo>
                  <a:lnTo>
                    <a:pt x="1101" y="536"/>
                  </a:lnTo>
                  <a:cubicBezTo>
                    <a:pt x="1100" y="536"/>
                    <a:pt x="1100" y="535"/>
                    <a:pt x="1100" y="535"/>
                  </a:cubicBezTo>
                  <a:cubicBezTo>
                    <a:pt x="1099" y="535"/>
                    <a:pt x="1099" y="535"/>
                    <a:pt x="1099" y="535"/>
                  </a:cubicBezTo>
                  <a:cubicBezTo>
                    <a:pt x="1098" y="535"/>
                    <a:pt x="1098" y="535"/>
                    <a:pt x="1097" y="535"/>
                  </a:cubicBezTo>
                  <a:cubicBezTo>
                    <a:pt x="1097" y="535"/>
                    <a:pt x="1097" y="536"/>
                    <a:pt x="1096" y="536"/>
                  </a:cubicBezTo>
                  <a:lnTo>
                    <a:pt x="1096" y="537"/>
                  </a:lnTo>
                  <a:cubicBezTo>
                    <a:pt x="1089" y="565"/>
                    <a:pt x="1065" y="587"/>
                    <a:pt x="1048" y="610"/>
                  </a:cubicBezTo>
                  <a:cubicBezTo>
                    <a:pt x="1042" y="619"/>
                    <a:pt x="1034" y="627"/>
                    <a:pt x="1025" y="634"/>
                  </a:cubicBezTo>
                  <a:cubicBezTo>
                    <a:pt x="1024" y="635"/>
                    <a:pt x="1022" y="636"/>
                    <a:pt x="1021" y="636"/>
                  </a:cubicBezTo>
                  <a:cubicBezTo>
                    <a:pt x="1017" y="639"/>
                    <a:pt x="1012" y="641"/>
                    <a:pt x="1007" y="641"/>
                  </a:cubicBezTo>
                  <a:lnTo>
                    <a:pt x="991" y="641"/>
                  </a:lnTo>
                  <a:cubicBezTo>
                    <a:pt x="1000" y="633"/>
                    <a:pt x="1009" y="627"/>
                    <a:pt x="1018" y="618"/>
                  </a:cubicBezTo>
                  <a:cubicBezTo>
                    <a:pt x="1023" y="613"/>
                    <a:pt x="1026" y="605"/>
                    <a:pt x="1032" y="599"/>
                  </a:cubicBezTo>
                  <a:cubicBezTo>
                    <a:pt x="1032" y="599"/>
                    <a:pt x="1032" y="598"/>
                    <a:pt x="1033" y="597"/>
                  </a:cubicBezTo>
                  <a:cubicBezTo>
                    <a:pt x="1035" y="594"/>
                    <a:pt x="1036" y="591"/>
                    <a:pt x="1036" y="588"/>
                  </a:cubicBezTo>
                  <a:cubicBezTo>
                    <a:pt x="1036" y="587"/>
                    <a:pt x="1036" y="587"/>
                    <a:pt x="1036" y="586"/>
                  </a:cubicBezTo>
                  <a:cubicBezTo>
                    <a:pt x="1036" y="583"/>
                    <a:pt x="1031" y="582"/>
                    <a:pt x="1030" y="585"/>
                  </a:cubicBezTo>
                  <a:cubicBezTo>
                    <a:pt x="1029" y="588"/>
                    <a:pt x="1021" y="591"/>
                    <a:pt x="1017" y="593"/>
                  </a:cubicBezTo>
                  <a:cubicBezTo>
                    <a:pt x="1009" y="596"/>
                    <a:pt x="1004" y="604"/>
                    <a:pt x="998" y="608"/>
                  </a:cubicBezTo>
                  <a:cubicBezTo>
                    <a:pt x="986" y="616"/>
                    <a:pt x="975" y="625"/>
                    <a:pt x="965" y="635"/>
                  </a:cubicBezTo>
                  <a:cubicBezTo>
                    <a:pt x="964" y="636"/>
                    <a:pt x="964" y="637"/>
                    <a:pt x="964" y="638"/>
                  </a:cubicBezTo>
                  <a:lnTo>
                    <a:pt x="952" y="635"/>
                  </a:lnTo>
                  <a:cubicBezTo>
                    <a:pt x="962" y="625"/>
                    <a:pt x="975" y="615"/>
                    <a:pt x="985" y="607"/>
                  </a:cubicBezTo>
                  <a:cubicBezTo>
                    <a:pt x="996" y="597"/>
                    <a:pt x="1005" y="586"/>
                    <a:pt x="1013" y="573"/>
                  </a:cubicBezTo>
                  <a:cubicBezTo>
                    <a:pt x="1024" y="554"/>
                    <a:pt x="1031" y="533"/>
                    <a:pt x="1033" y="511"/>
                  </a:cubicBezTo>
                  <a:lnTo>
                    <a:pt x="1032" y="510"/>
                  </a:lnTo>
                  <a:cubicBezTo>
                    <a:pt x="1031" y="509"/>
                    <a:pt x="1032" y="509"/>
                    <a:pt x="1031" y="508"/>
                  </a:cubicBezTo>
                  <a:lnTo>
                    <a:pt x="1030" y="508"/>
                  </a:lnTo>
                  <a:cubicBezTo>
                    <a:pt x="1029" y="508"/>
                    <a:pt x="1028" y="508"/>
                    <a:pt x="1028" y="508"/>
                  </a:cubicBezTo>
                  <a:cubicBezTo>
                    <a:pt x="1027" y="509"/>
                    <a:pt x="1027" y="509"/>
                    <a:pt x="1027" y="510"/>
                  </a:cubicBezTo>
                  <a:lnTo>
                    <a:pt x="1026" y="511"/>
                  </a:lnTo>
                  <a:cubicBezTo>
                    <a:pt x="1024" y="518"/>
                    <a:pt x="1021" y="524"/>
                    <a:pt x="1018" y="530"/>
                  </a:cubicBezTo>
                  <a:cubicBezTo>
                    <a:pt x="1016" y="533"/>
                    <a:pt x="1014" y="536"/>
                    <a:pt x="1012" y="539"/>
                  </a:cubicBezTo>
                  <a:cubicBezTo>
                    <a:pt x="1009" y="549"/>
                    <a:pt x="1004" y="559"/>
                    <a:pt x="999" y="568"/>
                  </a:cubicBezTo>
                  <a:cubicBezTo>
                    <a:pt x="997" y="571"/>
                    <a:pt x="995" y="575"/>
                    <a:pt x="993" y="578"/>
                  </a:cubicBezTo>
                  <a:cubicBezTo>
                    <a:pt x="982" y="590"/>
                    <a:pt x="970" y="601"/>
                    <a:pt x="958" y="612"/>
                  </a:cubicBezTo>
                  <a:cubicBezTo>
                    <a:pt x="950" y="617"/>
                    <a:pt x="942" y="624"/>
                    <a:pt x="935" y="631"/>
                  </a:cubicBezTo>
                  <a:lnTo>
                    <a:pt x="931" y="630"/>
                  </a:lnTo>
                  <a:lnTo>
                    <a:pt x="937" y="626"/>
                  </a:lnTo>
                  <a:cubicBezTo>
                    <a:pt x="946" y="618"/>
                    <a:pt x="949" y="606"/>
                    <a:pt x="958" y="599"/>
                  </a:cubicBezTo>
                  <a:cubicBezTo>
                    <a:pt x="964" y="594"/>
                    <a:pt x="965" y="585"/>
                    <a:pt x="970" y="579"/>
                  </a:cubicBezTo>
                  <a:cubicBezTo>
                    <a:pt x="974" y="573"/>
                    <a:pt x="970" y="573"/>
                    <a:pt x="976" y="567"/>
                  </a:cubicBezTo>
                  <a:cubicBezTo>
                    <a:pt x="978" y="565"/>
                    <a:pt x="979" y="562"/>
                    <a:pt x="981" y="560"/>
                  </a:cubicBezTo>
                  <a:cubicBezTo>
                    <a:pt x="982" y="559"/>
                    <a:pt x="982" y="557"/>
                    <a:pt x="983" y="556"/>
                  </a:cubicBezTo>
                  <a:cubicBezTo>
                    <a:pt x="983" y="555"/>
                    <a:pt x="983" y="555"/>
                    <a:pt x="983" y="554"/>
                  </a:cubicBezTo>
                  <a:lnTo>
                    <a:pt x="983" y="553"/>
                  </a:lnTo>
                  <a:cubicBezTo>
                    <a:pt x="983" y="552"/>
                    <a:pt x="982" y="552"/>
                    <a:pt x="982" y="552"/>
                  </a:cubicBezTo>
                  <a:cubicBezTo>
                    <a:pt x="982" y="551"/>
                    <a:pt x="981" y="551"/>
                    <a:pt x="980" y="551"/>
                  </a:cubicBezTo>
                  <a:cubicBezTo>
                    <a:pt x="980" y="551"/>
                    <a:pt x="979" y="551"/>
                    <a:pt x="979" y="552"/>
                  </a:cubicBezTo>
                  <a:cubicBezTo>
                    <a:pt x="979" y="552"/>
                    <a:pt x="978" y="552"/>
                    <a:pt x="978" y="553"/>
                  </a:cubicBezTo>
                  <a:cubicBezTo>
                    <a:pt x="974" y="558"/>
                    <a:pt x="966" y="564"/>
                    <a:pt x="964" y="570"/>
                  </a:cubicBezTo>
                  <a:cubicBezTo>
                    <a:pt x="962" y="576"/>
                    <a:pt x="956" y="580"/>
                    <a:pt x="953" y="585"/>
                  </a:cubicBezTo>
                  <a:cubicBezTo>
                    <a:pt x="950" y="591"/>
                    <a:pt x="940" y="596"/>
                    <a:pt x="936" y="601"/>
                  </a:cubicBezTo>
                  <a:cubicBezTo>
                    <a:pt x="932" y="606"/>
                    <a:pt x="928" y="609"/>
                    <a:pt x="923" y="612"/>
                  </a:cubicBezTo>
                  <a:cubicBezTo>
                    <a:pt x="920" y="614"/>
                    <a:pt x="917" y="615"/>
                    <a:pt x="913" y="616"/>
                  </a:cubicBezTo>
                  <a:cubicBezTo>
                    <a:pt x="912" y="616"/>
                    <a:pt x="911" y="617"/>
                    <a:pt x="910" y="617"/>
                  </a:cubicBezTo>
                  <a:cubicBezTo>
                    <a:pt x="909" y="618"/>
                    <a:pt x="909" y="618"/>
                    <a:pt x="908" y="618"/>
                  </a:cubicBezTo>
                  <a:cubicBezTo>
                    <a:pt x="905" y="617"/>
                    <a:pt x="903" y="614"/>
                    <a:pt x="900" y="612"/>
                  </a:cubicBezTo>
                  <a:cubicBezTo>
                    <a:pt x="912" y="603"/>
                    <a:pt x="921" y="592"/>
                    <a:pt x="929" y="579"/>
                  </a:cubicBezTo>
                  <a:cubicBezTo>
                    <a:pt x="932" y="574"/>
                    <a:pt x="934" y="568"/>
                    <a:pt x="937" y="562"/>
                  </a:cubicBezTo>
                  <a:cubicBezTo>
                    <a:pt x="945" y="534"/>
                    <a:pt x="956" y="506"/>
                    <a:pt x="968" y="480"/>
                  </a:cubicBezTo>
                  <a:cubicBezTo>
                    <a:pt x="968" y="478"/>
                    <a:pt x="967" y="477"/>
                    <a:pt x="966" y="478"/>
                  </a:cubicBezTo>
                  <a:cubicBezTo>
                    <a:pt x="960" y="495"/>
                    <a:pt x="953" y="512"/>
                    <a:pt x="944" y="527"/>
                  </a:cubicBezTo>
                  <a:cubicBezTo>
                    <a:pt x="940" y="534"/>
                    <a:pt x="936" y="541"/>
                    <a:pt x="931" y="548"/>
                  </a:cubicBezTo>
                  <a:cubicBezTo>
                    <a:pt x="926" y="553"/>
                    <a:pt x="926" y="560"/>
                    <a:pt x="921" y="565"/>
                  </a:cubicBezTo>
                  <a:cubicBezTo>
                    <a:pt x="908" y="575"/>
                    <a:pt x="898" y="588"/>
                    <a:pt x="886" y="599"/>
                  </a:cubicBezTo>
                  <a:cubicBezTo>
                    <a:pt x="883" y="596"/>
                    <a:pt x="879" y="593"/>
                    <a:pt x="875" y="590"/>
                  </a:cubicBezTo>
                  <a:cubicBezTo>
                    <a:pt x="883" y="575"/>
                    <a:pt x="894" y="562"/>
                    <a:pt x="902" y="546"/>
                  </a:cubicBezTo>
                  <a:cubicBezTo>
                    <a:pt x="905" y="536"/>
                    <a:pt x="908" y="526"/>
                    <a:pt x="911" y="516"/>
                  </a:cubicBezTo>
                  <a:cubicBezTo>
                    <a:pt x="914" y="507"/>
                    <a:pt x="917" y="499"/>
                    <a:pt x="920" y="490"/>
                  </a:cubicBezTo>
                  <a:cubicBezTo>
                    <a:pt x="922" y="487"/>
                    <a:pt x="917" y="485"/>
                    <a:pt x="916" y="488"/>
                  </a:cubicBezTo>
                  <a:cubicBezTo>
                    <a:pt x="908" y="505"/>
                    <a:pt x="900" y="523"/>
                    <a:pt x="890" y="539"/>
                  </a:cubicBezTo>
                  <a:cubicBezTo>
                    <a:pt x="888" y="544"/>
                    <a:pt x="885" y="548"/>
                    <a:pt x="882" y="552"/>
                  </a:cubicBezTo>
                  <a:cubicBezTo>
                    <a:pt x="875" y="562"/>
                    <a:pt x="866" y="572"/>
                    <a:pt x="859" y="581"/>
                  </a:cubicBezTo>
                  <a:lnTo>
                    <a:pt x="851" y="578"/>
                  </a:lnTo>
                  <a:cubicBezTo>
                    <a:pt x="853" y="575"/>
                    <a:pt x="855" y="572"/>
                    <a:pt x="857" y="569"/>
                  </a:cubicBezTo>
                  <a:cubicBezTo>
                    <a:pt x="860" y="565"/>
                    <a:pt x="862" y="559"/>
                    <a:pt x="863" y="554"/>
                  </a:cubicBezTo>
                  <a:cubicBezTo>
                    <a:pt x="870" y="533"/>
                    <a:pt x="883" y="516"/>
                    <a:pt x="889" y="495"/>
                  </a:cubicBezTo>
                  <a:cubicBezTo>
                    <a:pt x="889" y="492"/>
                    <a:pt x="892" y="470"/>
                    <a:pt x="893" y="469"/>
                  </a:cubicBezTo>
                  <a:cubicBezTo>
                    <a:pt x="894" y="469"/>
                    <a:pt x="895" y="463"/>
                    <a:pt x="891" y="463"/>
                  </a:cubicBezTo>
                  <a:lnTo>
                    <a:pt x="889" y="463"/>
                  </a:lnTo>
                  <a:lnTo>
                    <a:pt x="888" y="464"/>
                  </a:lnTo>
                  <a:cubicBezTo>
                    <a:pt x="887" y="465"/>
                    <a:pt x="887" y="464"/>
                    <a:pt x="886" y="465"/>
                  </a:cubicBezTo>
                  <a:cubicBezTo>
                    <a:pt x="879" y="486"/>
                    <a:pt x="869" y="506"/>
                    <a:pt x="858" y="524"/>
                  </a:cubicBezTo>
                  <a:cubicBezTo>
                    <a:pt x="855" y="531"/>
                    <a:pt x="845" y="564"/>
                    <a:pt x="837" y="566"/>
                  </a:cubicBezTo>
                  <a:cubicBezTo>
                    <a:pt x="837" y="566"/>
                    <a:pt x="836" y="566"/>
                    <a:pt x="835" y="567"/>
                  </a:cubicBezTo>
                  <a:lnTo>
                    <a:pt x="834" y="567"/>
                  </a:lnTo>
                  <a:lnTo>
                    <a:pt x="824" y="559"/>
                  </a:lnTo>
                  <a:cubicBezTo>
                    <a:pt x="825" y="556"/>
                    <a:pt x="827" y="554"/>
                    <a:pt x="829" y="551"/>
                  </a:cubicBezTo>
                  <a:cubicBezTo>
                    <a:pt x="830" y="550"/>
                    <a:pt x="831" y="549"/>
                    <a:pt x="832" y="548"/>
                  </a:cubicBezTo>
                  <a:cubicBezTo>
                    <a:pt x="835" y="542"/>
                    <a:pt x="837" y="536"/>
                    <a:pt x="839" y="530"/>
                  </a:cubicBezTo>
                  <a:cubicBezTo>
                    <a:pt x="843" y="518"/>
                    <a:pt x="853" y="506"/>
                    <a:pt x="852" y="492"/>
                  </a:cubicBezTo>
                  <a:lnTo>
                    <a:pt x="851" y="492"/>
                  </a:lnTo>
                  <a:cubicBezTo>
                    <a:pt x="851" y="491"/>
                    <a:pt x="851" y="491"/>
                    <a:pt x="851" y="491"/>
                  </a:cubicBezTo>
                  <a:cubicBezTo>
                    <a:pt x="850" y="491"/>
                    <a:pt x="850" y="491"/>
                    <a:pt x="849" y="491"/>
                  </a:cubicBezTo>
                  <a:lnTo>
                    <a:pt x="848" y="491"/>
                  </a:lnTo>
                  <a:cubicBezTo>
                    <a:pt x="848" y="491"/>
                    <a:pt x="847" y="491"/>
                    <a:pt x="847" y="492"/>
                  </a:cubicBezTo>
                  <a:cubicBezTo>
                    <a:pt x="847" y="500"/>
                    <a:pt x="840" y="507"/>
                    <a:pt x="835" y="512"/>
                  </a:cubicBezTo>
                  <a:cubicBezTo>
                    <a:pt x="831" y="516"/>
                    <a:pt x="828" y="521"/>
                    <a:pt x="825" y="525"/>
                  </a:cubicBezTo>
                  <a:cubicBezTo>
                    <a:pt x="824" y="527"/>
                    <a:pt x="823" y="529"/>
                    <a:pt x="822" y="532"/>
                  </a:cubicBezTo>
                  <a:cubicBezTo>
                    <a:pt x="819" y="538"/>
                    <a:pt x="813" y="544"/>
                    <a:pt x="809" y="550"/>
                  </a:cubicBezTo>
                  <a:cubicBezTo>
                    <a:pt x="807" y="549"/>
                    <a:pt x="805" y="549"/>
                    <a:pt x="803" y="549"/>
                  </a:cubicBezTo>
                  <a:lnTo>
                    <a:pt x="796" y="549"/>
                  </a:lnTo>
                  <a:cubicBezTo>
                    <a:pt x="802" y="538"/>
                    <a:pt x="807" y="524"/>
                    <a:pt x="812" y="516"/>
                  </a:cubicBezTo>
                  <a:cubicBezTo>
                    <a:pt x="821" y="497"/>
                    <a:pt x="828" y="477"/>
                    <a:pt x="831" y="456"/>
                  </a:cubicBezTo>
                  <a:cubicBezTo>
                    <a:pt x="834" y="441"/>
                    <a:pt x="828" y="417"/>
                    <a:pt x="835" y="404"/>
                  </a:cubicBezTo>
                  <a:cubicBezTo>
                    <a:pt x="835" y="403"/>
                    <a:pt x="834" y="402"/>
                    <a:pt x="833" y="403"/>
                  </a:cubicBezTo>
                  <a:cubicBezTo>
                    <a:pt x="822" y="424"/>
                    <a:pt x="815" y="446"/>
                    <a:pt x="812" y="469"/>
                  </a:cubicBezTo>
                  <a:cubicBezTo>
                    <a:pt x="810" y="477"/>
                    <a:pt x="785" y="546"/>
                    <a:pt x="771" y="548"/>
                  </a:cubicBezTo>
                  <a:cubicBezTo>
                    <a:pt x="766" y="547"/>
                    <a:pt x="760" y="546"/>
                    <a:pt x="755" y="544"/>
                  </a:cubicBezTo>
                  <a:cubicBezTo>
                    <a:pt x="758" y="538"/>
                    <a:pt x="760" y="531"/>
                    <a:pt x="762" y="524"/>
                  </a:cubicBezTo>
                  <a:cubicBezTo>
                    <a:pt x="764" y="518"/>
                    <a:pt x="767" y="511"/>
                    <a:pt x="768" y="505"/>
                  </a:cubicBezTo>
                  <a:cubicBezTo>
                    <a:pt x="769" y="500"/>
                    <a:pt x="769" y="495"/>
                    <a:pt x="769" y="490"/>
                  </a:cubicBezTo>
                  <a:cubicBezTo>
                    <a:pt x="769" y="485"/>
                    <a:pt x="769" y="480"/>
                    <a:pt x="768" y="475"/>
                  </a:cubicBezTo>
                  <a:cubicBezTo>
                    <a:pt x="768" y="471"/>
                    <a:pt x="763" y="472"/>
                    <a:pt x="763" y="475"/>
                  </a:cubicBezTo>
                  <a:cubicBezTo>
                    <a:pt x="758" y="492"/>
                    <a:pt x="751" y="509"/>
                    <a:pt x="742" y="524"/>
                  </a:cubicBezTo>
                  <a:cubicBezTo>
                    <a:pt x="741" y="526"/>
                    <a:pt x="741" y="527"/>
                    <a:pt x="740" y="529"/>
                  </a:cubicBezTo>
                  <a:cubicBezTo>
                    <a:pt x="739" y="532"/>
                    <a:pt x="737" y="533"/>
                    <a:pt x="736" y="535"/>
                  </a:cubicBezTo>
                  <a:lnTo>
                    <a:pt x="729" y="535"/>
                  </a:lnTo>
                  <a:lnTo>
                    <a:pt x="728" y="535"/>
                  </a:lnTo>
                  <a:cubicBezTo>
                    <a:pt x="732" y="523"/>
                    <a:pt x="733" y="510"/>
                    <a:pt x="736" y="498"/>
                  </a:cubicBezTo>
                  <a:cubicBezTo>
                    <a:pt x="739" y="487"/>
                    <a:pt x="737" y="473"/>
                    <a:pt x="740" y="459"/>
                  </a:cubicBezTo>
                  <a:cubicBezTo>
                    <a:pt x="741" y="451"/>
                    <a:pt x="742" y="444"/>
                    <a:pt x="742" y="436"/>
                  </a:cubicBezTo>
                  <a:cubicBezTo>
                    <a:pt x="742" y="431"/>
                    <a:pt x="741" y="425"/>
                    <a:pt x="741" y="420"/>
                  </a:cubicBezTo>
                  <a:cubicBezTo>
                    <a:pt x="741" y="420"/>
                    <a:pt x="742" y="420"/>
                    <a:pt x="741" y="419"/>
                  </a:cubicBezTo>
                  <a:cubicBezTo>
                    <a:pt x="740" y="418"/>
                    <a:pt x="740" y="419"/>
                    <a:pt x="740" y="419"/>
                  </a:cubicBezTo>
                  <a:lnTo>
                    <a:pt x="739" y="419"/>
                  </a:lnTo>
                  <a:lnTo>
                    <a:pt x="738" y="419"/>
                  </a:lnTo>
                  <a:cubicBezTo>
                    <a:pt x="738" y="420"/>
                    <a:pt x="738" y="420"/>
                    <a:pt x="738" y="420"/>
                  </a:cubicBezTo>
                  <a:cubicBezTo>
                    <a:pt x="736" y="439"/>
                    <a:pt x="728" y="456"/>
                    <a:pt x="727" y="475"/>
                  </a:cubicBezTo>
                  <a:cubicBezTo>
                    <a:pt x="725" y="494"/>
                    <a:pt x="721" y="513"/>
                    <a:pt x="713" y="531"/>
                  </a:cubicBezTo>
                  <a:cubicBezTo>
                    <a:pt x="707" y="531"/>
                    <a:pt x="701" y="532"/>
                    <a:pt x="695" y="534"/>
                  </a:cubicBezTo>
                  <a:lnTo>
                    <a:pt x="694" y="534"/>
                  </a:lnTo>
                  <a:cubicBezTo>
                    <a:pt x="691" y="535"/>
                    <a:pt x="688" y="536"/>
                    <a:pt x="686" y="537"/>
                  </a:cubicBezTo>
                  <a:cubicBezTo>
                    <a:pt x="681" y="539"/>
                    <a:pt x="675" y="540"/>
                    <a:pt x="670" y="540"/>
                  </a:cubicBezTo>
                  <a:cubicBezTo>
                    <a:pt x="687" y="533"/>
                    <a:pt x="694" y="515"/>
                    <a:pt x="695" y="490"/>
                  </a:cubicBezTo>
                  <a:cubicBezTo>
                    <a:pt x="697" y="471"/>
                    <a:pt x="707" y="456"/>
                    <a:pt x="706" y="436"/>
                  </a:cubicBezTo>
                  <a:cubicBezTo>
                    <a:pt x="704" y="411"/>
                    <a:pt x="703" y="386"/>
                    <a:pt x="700" y="361"/>
                  </a:cubicBezTo>
                  <a:cubicBezTo>
                    <a:pt x="700" y="357"/>
                    <a:pt x="694" y="356"/>
                    <a:pt x="693" y="361"/>
                  </a:cubicBezTo>
                  <a:cubicBezTo>
                    <a:pt x="691" y="379"/>
                    <a:pt x="690" y="397"/>
                    <a:pt x="690" y="415"/>
                  </a:cubicBezTo>
                  <a:cubicBezTo>
                    <a:pt x="690" y="419"/>
                    <a:pt x="690" y="424"/>
                    <a:pt x="690" y="428"/>
                  </a:cubicBezTo>
                  <a:cubicBezTo>
                    <a:pt x="691" y="457"/>
                    <a:pt x="681" y="523"/>
                    <a:pt x="646" y="525"/>
                  </a:cubicBezTo>
                  <a:cubicBezTo>
                    <a:pt x="645" y="525"/>
                    <a:pt x="644" y="526"/>
                    <a:pt x="643" y="526"/>
                  </a:cubicBezTo>
                  <a:cubicBezTo>
                    <a:pt x="641" y="527"/>
                    <a:pt x="640" y="528"/>
                    <a:pt x="639" y="530"/>
                  </a:cubicBezTo>
                  <a:cubicBezTo>
                    <a:pt x="639" y="531"/>
                    <a:pt x="638" y="532"/>
                    <a:pt x="638" y="533"/>
                  </a:cubicBezTo>
                  <a:lnTo>
                    <a:pt x="635" y="533"/>
                  </a:lnTo>
                  <a:cubicBezTo>
                    <a:pt x="635" y="527"/>
                    <a:pt x="638" y="520"/>
                    <a:pt x="639" y="513"/>
                  </a:cubicBezTo>
                  <a:cubicBezTo>
                    <a:pt x="639" y="507"/>
                    <a:pt x="641" y="503"/>
                    <a:pt x="642" y="497"/>
                  </a:cubicBezTo>
                  <a:cubicBezTo>
                    <a:pt x="641" y="490"/>
                    <a:pt x="640" y="482"/>
                    <a:pt x="638" y="475"/>
                  </a:cubicBezTo>
                  <a:cubicBezTo>
                    <a:pt x="638" y="471"/>
                    <a:pt x="632" y="472"/>
                    <a:pt x="632" y="475"/>
                  </a:cubicBezTo>
                  <a:cubicBezTo>
                    <a:pt x="629" y="490"/>
                    <a:pt x="621" y="503"/>
                    <a:pt x="620" y="519"/>
                  </a:cubicBezTo>
                  <a:cubicBezTo>
                    <a:pt x="620" y="525"/>
                    <a:pt x="616" y="531"/>
                    <a:pt x="616" y="537"/>
                  </a:cubicBezTo>
                  <a:lnTo>
                    <a:pt x="606" y="540"/>
                  </a:lnTo>
                  <a:cubicBezTo>
                    <a:pt x="606" y="535"/>
                    <a:pt x="606" y="531"/>
                    <a:pt x="606" y="527"/>
                  </a:cubicBezTo>
                  <a:cubicBezTo>
                    <a:pt x="606" y="491"/>
                    <a:pt x="601" y="456"/>
                    <a:pt x="591" y="422"/>
                  </a:cubicBezTo>
                  <a:cubicBezTo>
                    <a:pt x="591" y="421"/>
                    <a:pt x="591" y="421"/>
                    <a:pt x="590" y="421"/>
                  </a:cubicBezTo>
                  <a:lnTo>
                    <a:pt x="590" y="420"/>
                  </a:lnTo>
                  <a:lnTo>
                    <a:pt x="589" y="420"/>
                  </a:lnTo>
                  <a:lnTo>
                    <a:pt x="588" y="420"/>
                  </a:lnTo>
                  <a:lnTo>
                    <a:pt x="588" y="421"/>
                  </a:lnTo>
                  <a:lnTo>
                    <a:pt x="588" y="422"/>
                  </a:lnTo>
                  <a:cubicBezTo>
                    <a:pt x="595" y="459"/>
                    <a:pt x="586" y="500"/>
                    <a:pt x="585" y="540"/>
                  </a:cubicBezTo>
                  <a:lnTo>
                    <a:pt x="573" y="536"/>
                  </a:lnTo>
                  <a:cubicBezTo>
                    <a:pt x="571" y="530"/>
                    <a:pt x="570" y="525"/>
                    <a:pt x="570" y="519"/>
                  </a:cubicBezTo>
                  <a:cubicBezTo>
                    <a:pt x="570" y="516"/>
                    <a:pt x="570" y="514"/>
                    <a:pt x="571" y="511"/>
                  </a:cubicBezTo>
                  <a:cubicBezTo>
                    <a:pt x="582" y="492"/>
                    <a:pt x="568" y="462"/>
                    <a:pt x="564" y="441"/>
                  </a:cubicBezTo>
                  <a:cubicBezTo>
                    <a:pt x="562" y="420"/>
                    <a:pt x="556" y="400"/>
                    <a:pt x="546" y="382"/>
                  </a:cubicBezTo>
                  <a:cubicBezTo>
                    <a:pt x="543" y="378"/>
                    <a:pt x="538" y="382"/>
                    <a:pt x="540" y="385"/>
                  </a:cubicBezTo>
                  <a:cubicBezTo>
                    <a:pt x="550" y="401"/>
                    <a:pt x="546" y="426"/>
                    <a:pt x="549" y="444"/>
                  </a:cubicBezTo>
                  <a:cubicBezTo>
                    <a:pt x="549" y="449"/>
                    <a:pt x="550" y="453"/>
                    <a:pt x="550" y="457"/>
                  </a:cubicBezTo>
                  <a:cubicBezTo>
                    <a:pt x="543" y="444"/>
                    <a:pt x="535" y="430"/>
                    <a:pt x="530" y="416"/>
                  </a:cubicBezTo>
                  <a:cubicBezTo>
                    <a:pt x="514" y="383"/>
                    <a:pt x="503" y="348"/>
                    <a:pt x="498" y="312"/>
                  </a:cubicBezTo>
                  <a:cubicBezTo>
                    <a:pt x="498" y="308"/>
                    <a:pt x="492" y="309"/>
                    <a:pt x="492" y="312"/>
                  </a:cubicBezTo>
                  <a:cubicBezTo>
                    <a:pt x="486" y="380"/>
                    <a:pt x="519" y="439"/>
                    <a:pt x="547" y="499"/>
                  </a:cubicBezTo>
                  <a:cubicBezTo>
                    <a:pt x="547" y="500"/>
                    <a:pt x="547" y="500"/>
                    <a:pt x="547" y="500"/>
                  </a:cubicBezTo>
                  <a:cubicBezTo>
                    <a:pt x="548" y="501"/>
                    <a:pt x="549" y="502"/>
                    <a:pt x="550" y="503"/>
                  </a:cubicBezTo>
                  <a:cubicBezTo>
                    <a:pt x="548" y="508"/>
                    <a:pt x="546" y="513"/>
                    <a:pt x="543" y="518"/>
                  </a:cubicBezTo>
                  <a:cubicBezTo>
                    <a:pt x="542" y="517"/>
                    <a:pt x="540" y="516"/>
                    <a:pt x="538" y="516"/>
                  </a:cubicBezTo>
                  <a:cubicBezTo>
                    <a:pt x="534" y="516"/>
                    <a:pt x="530" y="514"/>
                    <a:pt x="526" y="512"/>
                  </a:cubicBezTo>
                  <a:cubicBezTo>
                    <a:pt x="525" y="512"/>
                    <a:pt x="525" y="512"/>
                    <a:pt x="524" y="511"/>
                  </a:cubicBezTo>
                  <a:cubicBezTo>
                    <a:pt x="520" y="509"/>
                    <a:pt x="514" y="504"/>
                    <a:pt x="514" y="499"/>
                  </a:cubicBezTo>
                  <a:cubicBezTo>
                    <a:pt x="514" y="494"/>
                    <a:pt x="509" y="495"/>
                    <a:pt x="508" y="498"/>
                  </a:cubicBezTo>
                  <a:cubicBezTo>
                    <a:pt x="506" y="507"/>
                    <a:pt x="514" y="518"/>
                    <a:pt x="521" y="523"/>
                  </a:cubicBezTo>
                  <a:cubicBezTo>
                    <a:pt x="522" y="523"/>
                    <a:pt x="523" y="524"/>
                    <a:pt x="523" y="524"/>
                  </a:cubicBezTo>
                  <a:cubicBezTo>
                    <a:pt x="527" y="526"/>
                    <a:pt x="532" y="528"/>
                    <a:pt x="537" y="528"/>
                  </a:cubicBezTo>
                  <a:cubicBezTo>
                    <a:pt x="538" y="528"/>
                    <a:pt x="538" y="528"/>
                    <a:pt x="539" y="528"/>
                  </a:cubicBezTo>
                  <a:cubicBezTo>
                    <a:pt x="538" y="530"/>
                    <a:pt x="537" y="532"/>
                    <a:pt x="535" y="534"/>
                  </a:cubicBezTo>
                  <a:cubicBezTo>
                    <a:pt x="533" y="537"/>
                    <a:pt x="531" y="541"/>
                    <a:pt x="529" y="544"/>
                  </a:cubicBezTo>
                  <a:cubicBezTo>
                    <a:pt x="522" y="534"/>
                    <a:pt x="509" y="535"/>
                    <a:pt x="499" y="527"/>
                  </a:cubicBezTo>
                  <a:cubicBezTo>
                    <a:pt x="491" y="520"/>
                    <a:pt x="484" y="513"/>
                    <a:pt x="477" y="506"/>
                  </a:cubicBezTo>
                  <a:cubicBezTo>
                    <a:pt x="470" y="501"/>
                    <a:pt x="465" y="495"/>
                    <a:pt x="460" y="488"/>
                  </a:cubicBezTo>
                  <a:cubicBezTo>
                    <a:pt x="460" y="487"/>
                    <a:pt x="458" y="488"/>
                    <a:pt x="458" y="490"/>
                  </a:cubicBezTo>
                  <a:cubicBezTo>
                    <a:pt x="459" y="495"/>
                    <a:pt x="462" y="500"/>
                    <a:pt x="464" y="505"/>
                  </a:cubicBezTo>
                  <a:cubicBezTo>
                    <a:pt x="467" y="513"/>
                    <a:pt x="470" y="520"/>
                    <a:pt x="475" y="528"/>
                  </a:cubicBezTo>
                  <a:cubicBezTo>
                    <a:pt x="476" y="530"/>
                    <a:pt x="478" y="533"/>
                    <a:pt x="479" y="535"/>
                  </a:cubicBezTo>
                  <a:cubicBezTo>
                    <a:pt x="484" y="541"/>
                    <a:pt x="489" y="546"/>
                    <a:pt x="495" y="550"/>
                  </a:cubicBezTo>
                  <a:cubicBezTo>
                    <a:pt x="496" y="550"/>
                    <a:pt x="496" y="550"/>
                    <a:pt x="496" y="550"/>
                  </a:cubicBezTo>
                  <a:cubicBezTo>
                    <a:pt x="499" y="552"/>
                    <a:pt x="501" y="553"/>
                    <a:pt x="504" y="554"/>
                  </a:cubicBezTo>
                  <a:cubicBezTo>
                    <a:pt x="506" y="555"/>
                    <a:pt x="509" y="556"/>
                    <a:pt x="512" y="557"/>
                  </a:cubicBezTo>
                  <a:cubicBezTo>
                    <a:pt x="513" y="558"/>
                    <a:pt x="513" y="558"/>
                    <a:pt x="514" y="559"/>
                  </a:cubicBezTo>
                  <a:cubicBezTo>
                    <a:pt x="513" y="560"/>
                    <a:pt x="511" y="561"/>
                    <a:pt x="510" y="562"/>
                  </a:cubicBezTo>
                  <a:cubicBezTo>
                    <a:pt x="507" y="564"/>
                    <a:pt x="505" y="564"/>
                    <a:pt x="502" y="565"/>
                  </a:cubicBezTo>
                  <a:cubicBezTo>
                    <a:pt x="499" y="566"/>
                    <a:pt x="497" y="567"/>
                    <a:pt x="494" y="569"/>
                  </a:cubicBezTo>
                  <a:cubicBezTo>
                    <a:pt x="493" y="569"/>
                    <a:pt x="492" y="569"/>
                    <a:pt x="492" y="569"/>
                  </a:cubicBezTo>
                  <a:cubicBezTo>
                    <a:pt x="491" y="569"/>
                    <a:pt x="490" y="569"/>
                    <a:pt x="489" y="570"/>
                  </a:cubicBezTo>
                  <a:cubicBezTo>
                    <a:pt x="488" y="571"/>
                    <a:pt x="488" y="570"/>
                    <a:pt x="488" y="570"/>
                  </a:cubicBezTo>
                  <a:lnTo>
                    <a:pt x="481" y="576"/>
                  </a:lnTo>
                  <a:cubicBezTo>
                    <a:pt x="470" y="573"/>
                    <a:pt x="460" y="569"/>
                    <a:pt x="450" y="563"/>
                  </a:cubicBezTo>
                  <a:cubicBezTo>
                    <a:pt x="441" y="558"/>
                    <a:pt x="433" y="552"/>
                    <a:pt x="426" y="545"/>
                  </a:cubicBezTo>
                  <a:cubicBezTo>
                    <a:pt x="411" y="530"/>
                    <a:pt x="402" y="510"/>
                    <a:pt x="386" y="497"/>
                  </a:cubicBezTo>
                  <a:cubicBezTo>
                    <a:pt x="383" y="494"/>
                    <a:pt x="380" y="499"/>
                    <a:pt x="382" y="501"/>
                  </a:cubicBezTo>
                  <a:cubicBezTo>
                    <a:pt x="386" y="506"/>
                    <a:pt x="389" y="511"/>
                    <a:pt x="392" y="516"/>
                  </a:cubicBezTo>
                  <a:cubicBezTo>
                    <a:pt x="396" y="523"/>
                    <a:pt x="399" y="530"/>
                    <a:pt x="402" y="536"/>
                  </a:cubicBezTo>
                  <a:cubicBezTo>
                    <a:pt x="402" y="537"/>
                    <a:pt x="402" y="537"/>
                    <a:pt x="403" y="538"/>
                  </a:cubicBezTo>
                  <a:cubicBezTo>
                    <a:pt x="408" y="548"/>
                    <a:pt x="416" y="557"/>
                    <a:pt x="425" y="566"/>
                  </a:cubicBezTo>
                  <a:cubicBezTo>
                    <a:pt x="432" y="573"/>
                    <a:pt x="441" y="580"/>
                    <a:pt x="450" y="585"/>
                  </a:cubicBezTo>
                  <a:cubicBezTo>
                    <a:pt x="454" y="587"/>
                    <a:pt x="457" y="589"/>
                    <a:pt x="461" y="591"/>
                  </a:cubicBezTo>
                  <a:lnTo>
                    <a:pt x="449" y="600"/>
                  </a:lnTo>
                  <a:cubicBezTo>
                    <a:pt x="441" y="598"/>
                    <a:pt x="434" y="596"/>
                    <a:pt x="426" y="594"/>
                  </a:cubicBezTo>
                  <a:cubicBezTo>
                    <a:pt x="413" y="586"/>
                    <a:pt x="401" y="575"/>
                    <a:pt x="391" y="562"/>
                  </a:cubicBezTo>
                  <a:cubicBezTo>
                    <a:pt x="388" y="560"/>
                    <a:pt x="383" y="562"/>
                    <a:pt x="385" y="566"/>
                  </a:cubicBezTo>
                  <a:cubicBezTo>
                    <a:pt x="395" y="580"/>
                    <a:pt x="400" y="598"/>
                    <a:pt x="415" y="607"/>
                  </a:cubicBezTo>
                  <a:cubicBezTo>
                    <a:pt x="420" y="610"/>
                    <a:pt x="426" y="613"/>
                    <a:pt x="431" y="615"/>
                  </a:cubicBezTo>
                  <a:lnTo>
                    <a:pt x="427" y="619"/>
                  </a:lnTo>
                  <a:lnTo>
                    <a:pt x="425" y="620"/>
                  </a:lnTo>
                  <a:cubicBezTo>
                    <a:pt x="424" y="619"/>
                    <a:pt x="423" y="619"/>
                    <a:pt x="422" y="618"/>
                  </a:cubicBezTo>
                  <a:cubicBezTo>
                    <a:pt x="421" y="617"/>
                    <a:pt x="420" y="617"/>
                    <a:pt x="419" y="617"/>
                  </a:cubicBezTo>
                  <a:cubicBezTo>
                    <a:pt x="415" y="616"/>
                    <a:pt x="411" y="614"/>
                    <a:pt x="407" y="612"/>
                  </a:cubicBezTo>
                  <a:cubicBezTo>
                    <a:pt x="403" y="610"/>
                    <a:pt x="400" y="607"/>
                    <a:pt x="397" y="604"/>
                  </a:cubicBezTo>
                  <a:cubicBezTo>
                    <a:pt x="392" y="599"/>
                    <a:pt x="387" y="595"/>
                    <a:pt x="381" y="591"/>
                  </a:cubicBezTo>
                  <a:cubicBezTo>
                    <a:pt x="375" y="587"/>
                    <a:pt x="364" y="581"/>
                    <a:pt x="362" y="574"/>
                  </a:cubicBezTo>
                  <a:cubicBezTo>
                    <a:pt x="362" y="573"/>
                    <a:pt x="362" y="574"/>
                    <a:pt x="361" y="573"/>
                  </a:cubicBezTo>
                  <a:cubicBezTo>
                    <a:pt x="360" y="572"/>
                    <a:pt x="361" y="572"/>
                    <a:pt x="361" y="572"/>
                  </a:cubicBezTo>
                  <a:cubicBezTo>
                    <a:pt x="360" y="572"/>
                    <a:pt x="360" y="571"/>
                    <a:pt x="359" y="571"/>
                  </a:cubicBezTo>
                  <a:cubicBezTo>
                    <a:pt x="359" y="571"/>
                    <a:pt x="359" y="572"/>
                    <a:pt x="358" y="572"/>
                  </a:cubicBezTo>
                  <a:lnTo>
                    <a:pt x="357" y="573"/>
                  </a:lnTo>
                  <a:lnTo>
                    <a:pt x="357" y="574"/>
                  </a:lnTo>
                  <a:cubicBezTo>
                    <a:pt x="359" y="581"/>
                    <a:pt x="361" y="588"/>
                    <a:pt x="365" y="594"/>
                  </a:cubicBezTo>
                  <a:cubicBezTo>
                    <a:pt x="368" y="600"/>
                    <a:pt x="373" y="606"/>
                    <a:pt x="379" y="611"/>
                  </a:cubicBezTo>
                  <a:cubicBezTo>
                    <a:pt x="384" y="619"/>
                    <a:pt x="392" y="627"/>
                    <a:pt x="401" y="632"/>
                  </a:cubicBezTo>
                  <a:cubicBezTo>
                    <a:pt x="404" y="634"/>
                    <a:pt x="407" y="635"/>
                    <a:pt x="410" y="636"/>
                  </a:cubicBezTo>
                  <a:cubicBezTo>
                    <a:pt x="408" y="640"/>
                    <a:pt x="406" y="644"/>
                    <a:pt x="403" y="647"/>
                  </a:cubicBezTo>
                  <a:lnTo>
                    <a:pt x="394" y="658"/>
                  </a:lnTo>
                  <a:cubicBezTo>
                    <a:pt x="380" y="650"/>
                    <a:pt x="363" y="645"/>
                    <a:pt x="349" y="635"/>
                  </a:cubicBezTo>
                  <a:cubicBezTo>
                    <a:pt x="330" y="620"/>
                    <a:pt x="313" y="603"/>
                    <a:pt x="296" y="585"/>
                  </a:cubicBezTo>
                  <a:cubicBezTo>
                    <a:pt x="296" y="585"/>
                    <a:pt x="296" y="584"/>
                    <a:pt x="295" y="584"/>
                  </a:cubicBezTo>
                  <a:lnTo>
                    <a:pt x="294" y="584"/>
                  </a:lnTo>
                  <a:cubicBezTo>
                    <a:pt x="293" y="584"/>
                    <a:pt x="293" y="584"/>
                    <a:pt x="292" y="584"/>
                  </a:cubicBezTo>
                  <a:lnTo>
                    <a:pt x="291" y="585"/>
                  </a:lnTo>
                  <a:cubicBezTo>
                    <a:pt x="290" y="586"/>
                    <a:pt x="291" y="586"/>
                    <a:pt x="291" y="587"/>
                  </a:cubicBezTo>
                  <a:lnTo>
                    <a:pt x="291" y="588"/>
                  </a:lnTo>
                  <a:cubicBezTo>
                    <a:pt x="291" y="588"/>
                    <a:pt x="292" y="588"/>
                    <a:pt x="292" y="589"/>
                  </a:cubicBezTo>
                  <a:lnTo>
                    <a:pt x="292" y="590"/>
                  </a:lnTo>
                  <a:cubicBezTo>
                    <a:pt x="306" y="613"/>
                    <a:pt x="322" y="636"/>
                    <a:pt x="341" y="656"/>
                  </a:cubicBezTo>
                  <a:cubicBezTo>
                    <a:pt x="347" y="661"/>
                    <a:pt x="354" y="666"/>
                    <a:pt x="362" y="671"/>
                  </a:cubicBezTo>
                  <a:cubicBezTo>
                    <a:pt x="366" y="673"/>
                    <a:pt x="371" y="676"/>
                    <a:pt x="376" y="678"/>
                  </a:cubicBezTo>
                  <a:cubicBezTo>
                    <a:pt x="369" y="685"/>
                    <a:pt x="361" y="692"/>
                    <a:pt x="353" y="697"/>
                  </a:cubicBezTo>
                  <a:cubicBezTo>
                    <a:pt x="346" y="695"/>
                    <a:pt x="340" y="693"/>
                    <a:pt x="334" y="689"/>
                  </a:cubicBezTo>
                  <a:cubicBezTo>
                    <a:pt x="326" y="685"/>
                    <a:pt x="319" y="680"/>
                    <a:pt x="313" y="673"/>
                  </a:cubicBezTo>
                  <a:cubicBezTo>
                    <a:pt x="304" y="666"/>
                    <a:pt x="294" y="661"/>
                    <a:pt x="284" y="652"/>
                  </a:cubicBezTo>
                  <a:cubicBezTo>
                    <a:pt x="272" y="641"/>
                    <a:pt x="265" y="624"/>
                    <a:pt x="248" y="618"/>
                  </a:cubicBezTo>
                  <a:cubicBezTo>
                    <a:pt x="247" y="618"/>
                    <a:pt x="247" y="618"/>
                    <a:pt x="247" y="618"/>
                  </a:cubicBezTo>
                  <a:cubicBezTo>
                    <a:pt x="246" y="618"/>
                    <a:pt x="246" y="618"/>
                    <a:pt x="246" y="619"/>
                  </a:cubicBezTo>
                  <a:cubicBezTo>
                    <a:pt x="246" y="619"/>
                    <a:pt x="245" y="619"/>
                    <a:pt x="245" y="620"/>
                  </a:cubicBezTo>
                  <a:lnTo>
                    <a:pt x="246" y="621"/>
                  </a:lnTo>
                  <a:cubicBezTo>
                    <a:pt x="257" y="630"/>
                    <a:pt x="266" y="641"/>
                    <a:pt x="273" y="653"/>
                  </a:cubicBezTo>
                  <a:cubicBezTo>
                    <a:pt x="281" y="661"/>
                    <a:pt x="289" y="670"/>
                    <a:pt x="298" y="677"/>
                  </a:cubicBezTo>
                  <a:cubicBezTo>
                    <a:pt x="308" y="691"/>
                    <a:pt x="320" y="703"/>
                    <a:pt x="334" y="713"/>
                  </a:cubicBezTo>
                  <a:cubicBezTo>
                    <a:pt x="333" y="714"/>
                    <a:pt x="331" y="716"/>
                    <a:pt x="330" y="718"/>
                  </a:cubicBezTo>
                  <a:cubicBezTo>
                    <a:pt x="324" y="717"/>
                    <a:pt x="318" y="715"/>
                    <a:pt x="313" y="712"/>
                  </a:cubicBezTo>
                  <a:cubicBezTo>
                    <a:pt x="306" y="708"/>
                    <a:pt x="300" y="703"/>
                    <a:pt x="293" y="700"/>
                  </a:cubicBezTo>
                  <a:cubicBezTo>
                    <a:pt x="289" y="698"/>
                    <a:pt x="285" y="696"/>
                    <a:pt x="281" y="693"/>
                  </a:cubicBezTo>
                  <a:cubicBezTo>
                    <a:pt x="275" y="690"/>
                    <a:pt x="270" y="687"/>
                    <a:pt x="265" y="683"/>
                  </a:cubicBezTo>
                  <a:cubicBezTo>
                    <a:pt x="263" y="681"/>
                    <a:pt x="260" y="684"/>
                    <a:pt x="262" y="687"/>
                  </a:cubicBezTo>
                  <a:cubicBezTo>
                    <a:pt x="271" y="700"/>
                    <a:pt x="283" y="711"/>
                    <a:pt x="296" y="720"/>
                  </a:cubicBezTo>
                  <a:cubicBezTo>
                    <a:pt x="300" y="724"/>
                    <a:pt x="305" y="727"/>
                    <a:pt x="309" y="730"/>
                  </a:cubicBezTo>
                  <a:cubicBezTo>
                    <a:pt x="313" y="732"/>
                    <a:pt x="317" y="734"/>
                    <a:pt x="322" y="735"/>
                  </a:cubicBezTo>
                  <a:lnTo>
                    <a:pt x="321" y="738"/>
                  </a:lnTo>
                  <a:lnTo>
                    <a:pt x="319" y="737"/>
                  </a:lnTo>
                  <a:cubicBezTo>
                    <a:pt x="315" y="735"/>
                    <a:pt x="311" y="733"/>
                    <a:pt x="306" y="733"/>
                  </a:cubicBezTo>
                  <a:cubicBezTo>
                    <a:pt x="296" y="730"/>
                    <a:pt x="287" y="726"/>
                    <a:pt x="278" y="721"/>
                  </a:cubicBezTo>
                  <a:cubicBezTo>
                    <a:pt x="277" y="721"/>
                    <a:pt x="277" y="721"/>
                    <a:pt x="276" y="720"/>
                  </a:cubicBezTo>
                  <a:cubicBezTo>
                    <a:pt x="270" y="717"/>
                    <a:pt x="263" y="714"/>
                    <a:pt x="256" y="710"/>
                  </a:cubicBezTo>
                  <a:cubicBezTo>
                    <a:pt x="241" y="701"/>
                    <a:pt x="226" y="690"/>
                    <a:pt x="213" y="677"/>
                  </a:cubicBezTo>
                  <a:cubicBezTo>
                    <a:pt x="211" y="676"/>
                    <a:pt x="208" y="677"/>
                    <a:pt x="210" y="680"/>
                  </a:cubicBezTo>
                  <a:cubicBezTo>
                    <a:pt x="219" y="694"/>
                    <a:pt x="230" y="708"/>
                    <a:pt x="243" y="719"/>
                  </a:cubicBezTo>
                  <a:cubicBezTo>
                    <a:pt x="255" y="730"/>
                    <a:pt x="271" y="736"/>
                    <a:pt x="284" y="746"/>
                  </a:cubicBezTo>
                  <a:cubicBezTo>
                    <a:pt x="285" y="746"/>
                    <a:pt x="287" y="747"/>
                    <a:pt x="288" y="748"/>
                  </a:cubicBezTo>
                  <a:cubicBezTo>
                    <a:pt x="289" y="749"/>
                    <a:pt x="291" y="749"/>
                    <a:pt x="292" y="750"/>
                  </a:cubicBezTo>
                  <a:cubicBezTo>
                    <a:pt x="289" y="750"/>
                    <a:pt x="287" y="749"/>
                    <a:pt x="284" y="749"/>
                  </a:cubicBezTo>
                  <a:cubicBezTo>
                    <a:pt x="281" y="749"/>
                    <a:pt x="279" y="750"/>
                    <a:pt x="276" y="750"/>
                  </a:cubicBezTo>
                  <a:cubicBezTo>
                    <a:pt x="268" y="750"/>
                    <a:pt x="262" y="745"/>
                    <a:pt x="254" y="743"/>
                  </a:cubicBezTo>
                  <a:cubicBezTo>
                    <a:pt x="240" y="739"/>
                    <a:pt x="226" y="732"/>
                    <a:pt x="212" y="728"/>
                  </a:cubicBezTo>
                  <a:cubicBezTo>
                    <a:pt x="209" y="728"/>
                    <a:pt x="207" y="732"/>
                    <a:pt x="210" y="733"/>
                  </a:cubicBezTo>
                  <a:cubicBezTo>
                    <a:pt x="213" y="735"/>
                    <a:pt x="218" y="742"/>
                    <a:pt x="224" y="744"/>
                  </a:cubicBezTo>
                  <a:cubicBezTo>
                    <a:pt x="225" y="744"/>
                    <a:pt x="226" y="745"/>
                    <a:pt x="227" y="745"/>
                  </a:cubicBezTo>
                  <a:cubicBezTo>
                    <a:pt x="232" y="749"/>
                    <a:pt x="238" y="752"/>
                    <a:pt x="243" y="756"/>
                  </a:cubicBezTo>
                  <a:cubicBezTo>
                    <a:pt x="249" y="759"/>
                    <a:pt x="254" y="765"/>
                    <a:pt x="260" y="767"/>
                  </a:cubicBezTo>
                  <a:cubicBezTo>
                    <a:pt x="258" y="767"/>
                    <a:pt x="256" y="767"/>
                    <a:pt x="255" y="767"/>
                  </a:cubicBezTo>
                  <a:cubicBezTo>
                    <a:pt x="253" y="767"/>
                    <a:pt x="251" y="767"/>
                    <a:pt x="249" y="767"/>
                  </a:cubicBezTo>
                  <a:cubicBezTo>
                    <a:pt x="236" y="766"/>
                    <a:pt x="223" y="764"/>
                    <a:pt x="210" y="761"/>
                  </a:cubicBezTo>
                  <a:cubicBezTo>
                    <a:pt x="202" y="759"/>
                    <a:pt x="184" y="756"/>
                    <a:pt x="180" y="749"/>
                  </a:cubicBezTo>
                  <a:lnTo>
                    <a:pt x="179" y="748"/>
                  </a:lnTo>
                  <a:lnTo>
                    <a:pt x="178" y="748"/>
                  </a:lnTo>
                  <a:cubicBezTo>
                    <a:pt x="177" y="748"/>
                    <a:pt x="176" y="748"/>
                    <a:pt x="176" y="748"/>
                  </a:cubicBezTo>
                  <a:cubicBezTo>
                    <a:pt x="175" y="749"/>
                    <a:pt x="175" y="749"/>
                    <a:pt x="175" y="749"/>
                  </a:cubicBezTo>
                  <a:cubicBezTo>
                    <a:pt x="175" y="750"/>
                    <a:pt x="174" y="750"/>
                    <a:pt x="174" y="751"/>
                  </a:cubicBezTo>
                  <a:lnTo>
                    <a:pt x="174" y="752"/>
                  </a:lnTo>
                  <a:cubicBezTo>
                    <a:pt x="179" y="767"/>
                    <a:pt x="200" y="776"/>
                    <a:pt x="217" y="781"/>
                  </a:cubicBezTo>
                  <a:cubicBezTo>
                    <a:pt x="177" y="780"/>
                    <a:pt x="139" y="770"/>
                    <a:pt x="105" y="749"/>
                  </a:cubicBezTo>
                  <a:cubicBezTo>
                    <a:pt x="101" y="747"/>
                    <a:pt x="96" y="744"/>
                    <a:pt x="92" y="741"/>
                  </a:cubicBezTo>
                  <a:cubicBezTo>
                    <a:pt x="43" y="705"/>
                    <a:pt x="31" y="638"/>
                    <a:pt x="31" y="583"/>
                  </a:cubicBezTo>
                  <a:cubicBezTo>
                    <a:pt x="29" y="574"/>
                    <a:pt x="46" y="570"/>
                    <a:pt x="55" y="562"/>
                  </a:cubicBezTo>
                  <a:lnTo>
                    <a:pt x="54" y="56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3826;p37">
              <a:extLst>
                <a:ext uri="{FF2B5EF4-FFF2-40B4-BE49-F238E27FC236}">
                  <a16:creationId xmlns:a16="http://schemas.microsoft.com/office/drawing/2014/main" id="{9398423A-A400-5BF4-252A-755E34728EFA}"/>
                </a:ext>
              </a:extLst>
            </p:cNvPr>
            <p:cNvSpPr/>
            <p:nvPr/>
          </p:nvSpPr>
          <p:spPr>
            <a:xfrm>
              <a:off x="8010360" y="3337560"/>
              <a:ext cx="7920" cy="25560"/>
            </a:xfrm>
            <a:custGeom>
              <a:avLst/>
              <a:gdLst/>
              <a:ahLst/>
              <a:cxnLst/>
              <a:rect l="l" t="t" r="r" b="b"/>
              <a:pathLst>
                <a:path w="22" h="71" extrusionOk="0">
                  <a:moveTo>
                    <a:pt x="15" y="3"/>
                  </a:moveTo>
                  <a:cubicBezTo>
                    <a:pt x="15" y="19"/>
                    <a:pt x="12" y="34"/>
                    <a:pt x="8" y="49"/>
                  </a:cubicBezTo>
                  <a:cubicBezTo>
                    <a:pt x="6" y="56"/>
                    <a:pt x="0" y="61"/>
                    <a:pt x="4" y="69"/>
                  </a:cubicBezTo>
                  <a:cubicBezTo>
                    <a:pt x="4" y="69"/>
                    <a:pt x="5" y="68"/>
                    <a:pt x="5" y="69"/>
                  </a:cubicBezTo>
                  <a:cubicBezTo>
                    <a:pt x="6" y="70"/>
                    <a:pt x="5" y="70"/>
                    <a:pt x="6" y="70"/>
                  </a:cubicBezTo>
                  <a:lnTo>
                    <a:pt x="7" y="69"/>
                  </a:lnTo>
                  <a:cubicBezTo>
                    <a:pt x="10" y="64"/>
                    <a:pt x="13" y="60"/>
                    <a:pt x="16" y="55"/>
                  </a:cubicBezTo>
                  <a:cubicBezTo>
                    <a:pt x="18" y="50"/>
                    <a:pt x="19" y="45"/>
                    <a:pt x="20" y="40"/>
                  </a:cubicBezTo>
                  <a:cubicBezTo>
                    <a:pt x="21" y="34"/>
                    <a:pt x="21" y="28"/>
                    <a:pt x="21" y="22"/>
                  </a:cubicBezTo>
                  <a:cubicBezTo>
                    <a:pt x="21" y="16"/>
                    <a:pt x="21" y="10"/>
                    <a:pt x="20" y="4"/>
                  </a:cubicBezTo>
                  <a:cubicBezTo>
                    <a:pt x="20" y="0"/>
                    <a:pt x="15" y="0"/>
                    <a:pt x="1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3827;p37">
              <a:extLst>
                <a:ext uri="{FF2B5EF4-FFF2-40B4-BE49-F238E27FC236}">
                  <a16:creationId xmlns:a16="http://schemas.microsoft.com/office/drawing/2014/main" id="{D549462B-5E70-36D7-A2D8-18E196D7B2DC}"/>
                </a:ext>
              </a:extLst>
            </p:cNvPr>
            <p:cNvSpPr/>
            <p:nvPr/>
          </p:nvSpPr>
          <p:spPr>
            <a:xfrm>
              <a:off x="8075520" y="3135960"/>
              <a:ext cx="8640" cy="12240"/>
            </a:xfrm>
            <a:custGeom>
              <a:avLst/>
              <a:gdLst/>
              <a:ahLst/>
              <a:cxnLst/>
              <a:rect l="l" t="t" r="r" b="b"/>
              <a:pathLst>
                <a:path w="24" h="34" extrusionOk="0">
                  <a:moveTo>
                    <a:pt x="16" y="18"/>
                  </a:moveTo>
                  <a:cubicBezTo>
                    <a:pt x="16" y="16"/>
                    <a:pt x="15" y="15"/>
                    <a:pt x="14" y="14"/>
                  </a:cubicBezTo>
                  <a:cubicBezTo>
                    <a:pt x="13" y="12"/>
                    <a:pt x="12" y="10"/>
                    <a:pt x="11" y="9"/>
                  </a:cubicBezTo>
                  <a:cubicBezTo>
                    <a:pt x="10" y="8"/>
                    <a:pt x="7" y="5"/>
                    <a:pt x="7" y="4"/>
                  </a:cubicBezTo>
                  <a:cubicBezTo>
                    <a:pt x="7" y="3"/>
                    <a:pt x="7" y="3"/>
                    <a:pt x="7" y="3"/>
                  </a:cubicBezTo>
                  <a:lnTo>
                    <a:pt x="7" y="2"/>
                  </a:lnTo>
                  <a:cubicBezTo>
                    <a:pt x="6" y="1"/>
                    <a:pt x="6" y="1"/>
                    <a:pt x="6" y="1"/>
                  </a:cubicBezTo>
                  <a:cubicBezTo>
                    <a:pt x="5" y="0"/>
                    <a:pt x="5" y="0"/>
                    <a:pt x="4" y="0"/>
                  </a:cubicBezTo>
                  <a:lnTo>
                    <a:pt x="3" y="1"/>
                  </a:lnTo>
                  <a:cubicBezTo>
                    <a:pt x="2" y="2"/>
                    <a:pt x="2" y="1"/>
                    <a:pt x="1" y="2"/>
                  </a:cubicBezTo>
                  <a:lnTo>
                    <a:pt x="1" y="3"/>
                  </a:lnTo>
                  <a:cubicBezTo>
                    <a:pt x="1" y="4"/>
                    <a:pt x="0" y="5"/>
                    <a:pt x="0" y="6"/>
                  </a:cubicBezTo>
                  <a:cubicBezTo>
                    <a:pt x="0" y="7"/>
                    <a:pt x="1" y="8"/>
                    <a:pt x="1" y="9"/>
                  </a:cubicBezTo>
                  <a:cubicBezTo>
                    <a:pt x="2" y="10"/>
                    <a:pt x="3" y="11"/>
                    <a:pt x="3" y="12"/>
                  </a:cubicBezTo>
                  <a:cubicBezTo>
                    <a:pt x="4" y="14"/>
                    <a:pt x="5" y="17"/>
                    <a:pt x="6" y="19"/>
                  </a:cubicBezTo>
                  <a:cubicBezTo>
                    <a:pt x="6" y="21"/>
                    <a:pt x="7" y="22"/>
                    <a:pt x="8" y="24"/>
                  </a:cubicBezTo>
                  <a:cubicBezTo>
                    <a:pt x="9" y="25"/>
                    <a:pt x="10" y="27"/>
                    <a:pt x="11" y="28"/>
                  </a:cubicBezTo>
                  <a:cubicBezTo>
                    <a:pt x="12" y="29"/>
                    <a:pt x="13" y="29"/>
                    <a:pt x="14" y="30"/>
                  </a:cubicBezTo>
                  <a:cubicBezTo>
                    <a:pt x="16" y="31"/>
                    <a:pt x="17" y="32"/>
                    <a:pt x="19" y="32"/>
                  </a:cubicBezTo>
                  <a:lnTo>
                    <a:pt x="20" y="33"/>
                  </a:lnTo>
                  <a:cubicBezTo>
                    <a:pt x="21" y="33"/>
                    <a:pt x="21" y="32"/>
                    <a:pt x="21" y="32"/>
                  </a:cubicBezTo>
                  <a:cubicBezTo>
                    <a:pt x="22" y="32"/>
                    <a:pt x="22" y="32"/>
                    <a:pt x="22" y="31"/>
                  </a:cubicBezTo>
                  <a:cubicBezTo>
                    <a:pt x="23" y="31"/>
                    <a:pt x="23" y="31"/>
                    <a:pt x="23" y="31"/>
                  </a:cubicBezTo>
                  <a:cubicBezTo>
                    <a:pt x="23" y="30"/>
                    <a:pt x="23" y="29"/>
                    <a:pt x="23" y="28"/>
                  </a:cubicBezTo>
                  <a:cubicBezTo>
                    <a:pt x="23" y="27"/>
                    <a:pt x="23" y="26"/>
                    <a:pt x="23" y="25"/>
                  </a:cubicBezTo>
                  <a:lnTo>
                    <a:pt x="22" y="25"/>
                  </a:lnTo>
                  <a:cubicBezTo>
                    <a:pt x="20" y="23"/>
                    <a:pt x="18" y="20"/>
                    <a:pt x="16"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828;p37">
              <a:extLst>
                <a:ext uri="{FF2B5EF4-FFF2-40B4-BE49-F238E27FC236}">
                  <a16:creationId xmlns:a16="http://schemas.microsoft.com/office/drawing/2014/main" id="{2DA580B8-BC0A-675F-A087-60C518154D83}"/>
                </a:ext>
              </a:extLst>
            </p:cNvPr>
            <p:cNvSpPr/>
            <p:nvPr/>
          </p:nvSpPr>
          <p:spPr>
            <a:xfrm>
              <a:off x="8096040" y="3160080"/>
              <a:ext cx="6480" cy="8280"/>
            </a:xfrm>
            <a:custGeom>
              <a:avLst/>
              <a:gdLst/>
              <a:ahLst/>
              <a:cxnLst/>
              <a:rect l="l" t="t" r="r" b="b"/>
              <a:pathLst>
                <a:path w="18" h="23" extrusionOk="0">
                  <a:moveTo>
                    <a:pt x="15" y="22"/>
                  </a:moveTo>
                  <a:cubicBezTo>
                    <a:pt x="16" y="22"/>
                    <a:pt x="17" y="22"/>
                    <a:pt x="17" y="20"/>
                  </a:cubicBezTo>
                  <a:cubicBezTo>
                    <a:pt x="17" y="19"/>
                    <a:pt x="17" y="18"/>
                    <a:pt x="16" y="17"/>
                  </a:cubicBezTo>
                  <a:cubicBezTo>
                    <a:pt x="16" y="16"/>
                    <a:pt x="13" y="14"/>
                    <a:pt x="12" y="13"/>
                  </a:cubicBezTo>
                  <a:cubicBezTo>
                    <a:pt x="10" y="10"/>
                    <a:pt x="8" y="7"/>
                    <a:pt x="6" y="4"/>
                  </a:cubicBezTo>
                  <a:cubicBezTo>
                    <a:pt x="6" y="3"/>
                    <a:pt x="6" y="3"/>
                    <a:pt x="5" y="2"/>
                  </a:cubicBezTo>
                  <a:cubicBezTo>
                    <a:pt x="4" y="0"/>
                    <a:pt x="0" y="2"/>
                    <a:pt x="1" y="5"/>
                  </a:cubicBezTo>
                  <a:cubicBezTo>
                    <a:pt x="2" y="7"/>
                    <a:pt x="3" y="8"/>
                    <a:pt x="4" y="10"/>
                  </a:cubicBezTo>
                  <a:cubicBezTo>
                    <a:pt x="6" y="15"/>
                    <a:pt x="10" y="19"/>
                    <a:pt x="15"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829;p37">
              <a:extLst>
                <a:ext uri="{FF2B5EF4-FFF2-40B4-BE49-F238E27FC236}">
                  <a16:creationId xmlns:a16="http://schemas.microsoft.com/office/drawing/2014/main" id="{75D5A371-E331-614F-4B91-9BE890EADCE5}"/>
                </a:ext>
              </a:extLst>
            </p:cNvPr>
            <p:cNvSpPr/>
            <p:nvPr/>
          </p:nvSpPr>
          <p:spPr>
            <a:xfrm>
              <a:off x="8111160" y="3178800"/>
              <a:ext cx="19440" cy="24120"/>
            </a:xfrm>
            <a:custGeom>
              <a:avLst/>
              <a:gdLst/>
              <a:ahLst/>
              <a:cxnLst/>
              <a:rect l="l" t="t" r="r" b="b"/>
              <a:pathLst>
                <a:path w="54" h="67" extrusionOk="0">
                  <a:moveTo>
                    <a:pt x="26" y="32"/>
                  </a:moveTo>
                  <a:cubicBezTo>
                    <a:pt x="35" y="42"/>
                    <a:pt x="35" y="55"/>
                    <a:pt x="43" y="65"/>
                  </a:cubicBezTo>
                  <a:cubicBezTo>
                    <a:pt x="43" y="66"/>
                    <a:pt x="43" y="66"/>
                    <a:pt x="44" y="66"/>
                  </a:cubicBezTo>
                  <a:lnTo>
                    <a:pt x="45" y="66"/>
                  </a:lnTo>
                  <a:lnTo>
                    <a:pt x="46" y="66"/>
                  </a:lnTo>
                  <a:cubicBezTo>
                    <a:pt x="47" y="66"/>
                    <a:pt x="47" y="66"/>
                    <a:pt x="47" y="65"/>
                  </a:cubicBezTo>
                  <a:cubicBezTo>
                    <a:pt x="53" y="57"/>
                    <a:pt x="44" y="41"/>
                    <a:pt x="39" y="33"/>
                  </a:cubicBezTo>
                  <a:cubicBezTo>
                    <a:pt x="30" y="20"/>
                    <a:pt x="18" y="9"/>
                    <a:pt x="5" y="0"/>
                  </a:cubicBezTo>
                  <a:cubicBezTo>
                    <a:pt x="4" y="0"/>
                    <a:pt x="4" y="0"/>
                    <a:pt x="3" y="0"/>
                  </a:cubicBezTo>
                  <a:lnTo>
                    <a:pt x="2" y="0"/>
                  </a:lnTo>
                  <a:cubicBezTo>
                    <a:pt x="1" y="0"/>
                    <a:pt x="1" y="1"/>
                    <a:pt x="1" y="1"/>
                  </a:cubicBezTo>
                  <a:lnTo>
                    <a:pt x="0" y="2"/>
                  </a:lnTo>
                  <a:cubicBezTo>
                    <a:pt x="0" y="3"/>
                    <a:pt x="1" y="3"/>
                    <a:pt x="1" y="4"/>
                  </a:cubicBezTo>
                  <a:cubicBezTo>
                    <a:pt x="8" y="14"/>
                    <a:pt x="17" y="24"/>
                    <a:pt x="26" y="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830;p37">
              <a:extLst>
                <a:ext uri="{FF2B5EF4-FFF2-40B4-BE49-F238E27FC236}">
                  <a16:creationId xmlns:a16="http://schemas.microsoft.com/office/drawing/2014/main" id="{5CADD1C9-9B74-D1D7-C326-E576D7E87FF9}"/>
                </a:ext>
              </a:extLst>
            </p:cNvPr>
            <p:cNvSpPr/>
            <p:nvPr/>
          </p:nvSpPr>
          <p:spPr>
            <a:xfrm>
              <a:off x="8128080" y="3211560"/>
              <a:ext cx="7200" cy="46440"/>
            </a:xfrm>
            <a:custGeom>
              <a:avLst/>
              <a:gdLst/>
              <a:ahLst/>
              <a:cxnLst/>
              <a:rect l="l" t="t" r="r" b="b"/>
              <a:pathLst>
                <a:path w="20" h="129" extrusionOk="0">
                  <a:moveTo>
                    <a:pt x="2" y="6"/>
                  </a:moveTo>
                  <a:cubicBezTo>
                    <a:pt x="5" y="19"/>
                    <a:pt x="7" y="33"/>
                    <a:pt x="7" y="47"/>
                  </a:cubicBezTo>
                  <a:cubicBezTo>
                    <a:pt x="7" y="49"/>
                    <a:pt x="7" y="52"/>
                    <a:pt x="7" y="54"/>
                  </a:cubicBezTo>
                  <a:cubicBezTo>
                    <a:pt x="7" y="66"/>
                    <a:pt x="7" y="78"/>
                    <a:pt x="7" y="89"/>
                  </a:cubicBezTo>
                  <a:cubicBezTo>
                    <a:pt x="8" y="95"/>
                    <a:pt x="8" y="101"/>
                    <a:pt x="8" y="107"/>
                  </a:cubicBezTo>
                  <a:cubicBezTo>
                    <a:pt x="8" y="113"/>
                    <a:pt x="8" y="119"/>
                    <a:pt x="7" y="125"/>
                  </a:cubicBezTo>
                  <a:cubicBezTo>
                    <a:pt x="7" y="127"/>
                    <a:pt x="9" y="128"/>
                    <a:pt x="11" y="127"/>
                  </a:cubicBezTo>
                  <a:cubicBezTo>
                    <a:pt x="12" y="125"/>
                    <a:pt x="12" y="124"/>
                    <a:pt x="14" y="122"/>
                  </a:cubicBezTo>
                  <a:cubicBezTo>
                    <a:pt x="15" y="119"/>
                    <a:pt x="17" y="116"/>
                    <a:pt x="17" y="113"/>
                  </a:cubicBezTo>
                  <a:lnTo>
                    <a:pt x="17" y="112"/>
                  </a:lnTo>
                  <a:cubicBezTo>
                    <a:pt x="19" y="96"/>
                    <a:pt x="16" y="78"/>
                    <a:pt x="17" y="61"/>
                  </a:cubicBezTo>
                  <a:cubicBezTo>
                    <a:pt x="17" y="49"/>
                    <a:pt x="14" y="37"/>
                    <a:pt x="15" y="25"/>
                  </a:cubicBezTo>
                  <a:cubicBezTo>
                    <a:pt x="15" y="24"/>
                    <a:pt x="15" y="23"/>
                    <a:pt x="15" y="22"/>
                  </a:cubicBezTo>
                  <a:cubicBezTo>
                    <a:pt x="15" y="17"/>
                    <a:pt x="14" y="13"/>
                    <a:pt x="11" y="8"/>
                  </a:cubicBezTo>
                  <a:cubicBezTo>
                    <a:pt x="10" y="6"/>
                    <a:pt x="8" y="4"/>
                    <a:pt x="7" y="3"/>
                  </a:cubicBezTo>
                  <a:cubicBezTo>
                    <a:pt x="3" y="0"/>
                    <a:pt x="0" y="4"/>
                    <a:pt x="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831;p37">
              <a:extLst>
                <a:ext uri="{FF2B5EF4-FFF2-40B4-BE49-F238E27FC236}">
                  <a16:creationId xmlns:a16="http://schemas.microsoft.com/office/drawing/2014/main" id="{D381083F-D7E5-8A43-4DC2-7C16B33456F8}"/>
                </a:ext>
              </a:extLst>
            </p:cNvPr>
            <p:cNvSpPr/>
            <p:nvPr/>
          </p:nvSpPr>
          <p:spPr>
            <a:xfrm>
              <a:off x="8124840" y="3280320"/>
              <a:ext cx="7920" cy="26280"/>
            </a:xfrm>
            <a:custGeom>
              <a:avLst/>
              <a:gdLst/>
              <a:ahLst/>
              <a:cxnLst/>
              <a:rect l="l" t="t" r="r" b="b"/>
              <a:pathLst>
                <a:path w="22" h="73" extrusionOk="0">
                  <a:moveTo>
                    <a:pt x="11" y="5"/>
                  </a:moveTo>
                  <a:cubicBezTo>
                    <a:pt x="11" y="8"/>
                    <a:pt x="11" y="11"/>
                    <a:pt x="11" y="14"/>
                  </a:cubicBezTo>
                  <a:cubicBezTo>
                    <a:pt x="11" y="33"/>
                    <a:pt x="8" y="51"/>
                    <a:pt x="0" y="68"/>
                  </a:cubicBezTo>
                  <a:cubicBezTo>
                    <a:pt x="0" y="69"/>
                    <a:pt x="0" y="69"/>
                    <a:pt x="0" y="69"/>
                  </a:cubicBezTo>
                  <a:cubicBezTo>
                    <a:pt x="0" y="70"/>
                    <a:pt x="0" y="70"/>
                    <a:pt x="0" y="70"/>
                  </a:cubicBezTo>
                  <a:cubicBezTo>
                    <a:pt x="0" y="71"/>
                    <a:pt x="1" y="71"/>
                    <a:pt x="1" y="71"/>
                  </a:cubicBezTo>
                  <a:lnTo>
                    <a:pt x="2" y="72"/>
                  </a:lnTo>
                  <a:cubicBezTo>
                    <a:pt x="3" y="72"/>
                    <a:pt x="3" y="71"/>
                    <a:pt x="3" y="71"/>
                  </a:cubicBezTo>
                  <a:cubicBezTo>
                    <a:pt x="4" y="71"/>
                    <a:pt x="4" y="71"/>
                    <a:pt x="4" y="71"/>
                  </a:cubicBezTo>
                  <a:cubicBezTo>
                    <a:pt x="21" y="57"/>
                    <a:pt x="18" y="25"/>
                    <a:pt x="18" y="6"/>
                  </a:cubicBezTo>
                  <a:cubicBezTo>
                    <a:pt x="17" y="1"/>
                    <a:pt x="11" y="0"/>
                    <a:pt x="1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832;p37">
              <a:extLst>
                <a:ext uri="{FF2B5EF4-FFF2-40B4-BE49-F238E27FC236}">
                  <a16:creationId xmlns:a16="http://schemas.microsoft.com/office/drawing/2014/main" id="{EBA4D034-551F-F32F-7E12-4F3BC5F9662A}"/>
                </a:ext>
              </a:extLst>
            </p:cNvPr>
            <p:cNvSpPr/>
            <p:nvPr/>
          </p:nvSpPr>
          <p:spPr>
            <a:xfrm>
              <a:off x="8178480" y="3137400"/>
              <a:ext cx="12240" cy="16200"/>
            </a:xfrm>
            <a:custGeom>
              <a:avLst/>
              <a:gdLst/>
              <a:ahLst/>
              <a:cxnLst/>
              <a:rect l="l" t="t" r="r" b="b"/>
              <a:pathLst>
                <a:path w="34" h="45" extrusionOk="0">
                  <a:moveTo>
                    <a:pt x="5" y="44"/>
                  </a:moveTo>
                  <a:cubicBezTo>
                    <a:pt x="7" y="44"/>
                    <a:pt x="7" y="42"/>
                    <a:pt x="9" y="42"/>
                  </a:cubicBezTo>
                  <a:cubicBezTo>
                    <a:pt x="10" y="40"/>
                    <a:pt x="13" y="40"/>
                    <a:pt x="14" y="39"/>
                  </a:cubicBezTo>
                  <a:cubicBezTo>
                    <a:pt x="15" y="38"/>
                    <a:pt x="16" y="36"/>
                    <a:pt x="17" y="35"/>
                  </a:cubicBezTo>
                  <a:cubicBezTo>
                    <a:pt x="18" y="33"/>
                    <a:pt x="18" y="32"/>
                    <a:pt x="19" y="30"/>
                  </a:cubicBezTo>
                  <a:cubicBezTo>
                    <a:pt x="22" y="24"/>
                    <a:pt x="25" y="18"/>
                    <a:pt x="28" y="12"/>
                  </a:cubicBezTo>
                  <a:cubicBezTo>
                    <a:pt x="29" y="10"/>
                    <a:pt x="30" y="8"/>
                    <a:pt x="31" y="7"/>
                  </a:cubicBezTo>
                  <a:cubicBezTo>
                    <a:pt x="33" y="4"/>
                    <a:pt x="29" y="0"/>
                    <a:pt x="27" y="2"/>
                  </a:cubicBezTo>
                  <a:cubicBezTo>
                    <a:pt x="19" y="9"/>
                    <a:pt x="13" y="17"/>
                    <a:pt x="7" y="26"/>
                  </a:cubicBezTo>
                  <a:cubicBezTo>
                    <a:pt x="4" y="31"/>
                    <a:pt x="0" y="36"/>
                    <a:pt x="2" y="43"/>
                  </a:cubicBezTo>
                  <a:lnTo>
                    <a:pt x="3" y="44"/>
                  </a:lnTo>
                  <a:cubicBezTo>
                    <a:pt x="4" y="44"/>
                    <a:pt x="4" y="44"/>
                    <a:pt x="5"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833;p37">
              <a:extLst>
                <a:ext uri="{FF2B5EF4-FFF2-40B4-BE49-F238E27FC236}">
                  <a16:creationId xmlns:a16="http://schemas.microsoft.com/office/drawing/2014/main" id="{C75FC85B-6FA6-50E4-C1D0-049183B353BB}"/>
                </a:ext>
              </a:extLst>
            </p:cNvPr>
            <p:cNvSpPr/>
            <p:nvPr/>
          </p:nvSpPr>
          <p:spPr>
            <a:xfrm>
              <a:off x="8166600" y="3061080"/>
              <a:ext cx="6120" cy="12960"/>
            </a:xfrm>
            <a:custGeom>
              <a:avLst/>
              <a:gdLst/>
              <a:ahLst/>
              <a:cxnLst/>
              <a:rect l="l" t="t" r="r" b="b"/>
              <a:pathLst>
                <a:path w="17" h="36" extrusionOk="0">
                  <a:moveTo>
                    <a:pt x="3" y="34"/>
                  </a:moveTo>
                  <a:cubicBezTo>
                    <a:pt x="5" y="32"/>
                    <a:pt x="6" y="31"/>
                    <a:pt x="7" y="29"/>
                  </a:cubicBezTo>
                  <a:cubicBezTo>
                    <a:pt x="8" y="26"/>
                    <a:pt x="9" y="23"/>
                    <a:pt x="10" y="20"/>
                  </a:cubicBezTo>
                  <a:cubicBezTo>
                    <a:pt x="11" y="17"/>
                    <a:pt x="13" y="15"/>
                    <a:pt x="14" y="12"/>
                  </a:cubicBezTo>
                  <a:cubicBezTo>
                    <a:pt x="15" y="10"/>
                    <a:pt x="15" y="9"/>
                    <a:pt x="15" y="8"/>
                  </a:cubicBezTo>
                  <a:cubicBezTo>
                    <a:pt x="16" y="6"/>
                    <a:pt x="15" y="5"/>
                    <a:pt x="15" y="4"/>
                  </a:cubicBezTo>
                  <a:lnTo>
                    <a:pt x="16" y="4"/>
                  </a:lnTo>
                  <a:cubicBezTo>
                    <a:pt x="16" y="3"/>
                    <a:pt x="16" y="3"/>
                    <a:pt x="16" y="2"/>
                  </a:cubicBezTo>
                  <a:lnTo>
                    <a:pt x="16" y="1"/>
                  </a:lnTo>
                  <a:cubicBezTo>
                    <a:pt x="16" y="1"/>
                    <a:pt x="15" y="1"/>
                    <a:pt x="15" y="0"/>
                  </a:cubicBezTo>
                  <a:lnTo>
                    <a:pt x="14" y="0"/>
                  </a:lnTo>
                  <a:cubicBezTo>
                    <a:pt x="13" y="0"/>
                    <a:pt x="13" y="0"/>
                    <a:pt x="12" y="0"/>
                  </a:cubicBezTo>
                  <a:cubicBezTo>
                    <a:pt x="12" y="0"/>
                    <a:pt x="11" y="0"/>
                    <a:pt x="10" y="1"/>
                  </a:cubicBezTo>
                  <a:cubicBezTo>
                    <a:pt x="10" y="1"/>
                    <a:pt x="9" y="1"/>
                    <a:pt x="9" y="2"/>
                  </a:cubicBezTo>
                  <a:cubicBezTo>
                    <a:pt x="8" y="3"/>
                    <a:pt x="7" y="4"/>
                    <a:pt x="7" y="6"/>
                  </a:cubicBezTo>
                  <a:cubicBezTo>
                    <a:pt x="5" y="9"/>
                    <a:pt x="3" y="12"/>
                    <a:pt x="2" y="15"/>
                  </a:cubicBezTo>
                  <a:cubicBezTo>
                    <a:pt x="1" y="21"/>
                    <a:pt x="3" y="26"/>
                    <a:pt x="0" y="31"/>
                  </a:cubicBezTo>
                  <a:cubicBezTo>
                    <a:pt x="0" y="32"/>
                    <a:pt x="0" y="32"/>
                    <a:pt x="0" y="33"/>
                  </a:cubicBezTo>
                  <a:lnTo>
                    <a:pt x="1" y="34"/>
                  </a:lnTo>
                  <a:cubicBezTo>
                    <a:pt x="2" y="35"/>
                    <a:pt x="2" y="34"/>
                    <a:pt x="2" y="34"/>
                  </a:cubicBezTo>
                  <a:cubicBezTo>
                    <a:pt x="3" y="34"/>
                    <a:pt x="3" y="34"/>
                    <a:pt x="3" y="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34;p37">
              <a:extLst>
                <a:ext uri="{FF2B5EF4-FFF2-40B4-BE49-F238E27FC236}">
                  <a16:creationId xmlns:a16="http://schemas.microsoft.com/office/drawing/2014/main" id="{DEAEEC29-69AD-F192-EE77-24796A4D2FB3}"/>
                </a:ext>
              </a:extLst>
            </p:cNvPr>
            <p:cNvSpPr/>
            <p:nvPr/>
          </p:nvSpPr>
          <p:spPr>
            <a:xfrm>
              <a:off x="8114040" y="3038400"/>
              <a:ext cx="23040" cy="23400"/>
            </a:xfrm>
            <a:custGeom>
              <a:avLst/>
              <a:gdLst/>
              <a:ahLst/>
              <a:cxnLst/>
              <a:rect l="l" t="t" r="r" b="b"/>
              <a:pathLst>
                <a:path w="64" h="65" extrusionOk="0">
                  <a:moveTo>
                    <a:pt x="19" y="33"/>
                  </a:moveTo>
                  <a:cubicBezTo>
                    <a:pt x="18" y="32"/>
                    <a:pt x="18" y="30"/>
                    <a:pt x="17" y="30"/>
                  </a:cubicBezTo>
                  <a:cubicBezTo>
                    <a:pt x="15" y="29"/>
                    <a:pt x="14" y="29"/>
                    <a:pt x="13" y="29"/>
                  </a:cubicBezTo>
                  <a:cubicBezTo>
                    <a:pt x="12" y="29"/>
                    <a:pt x="10" y="29"/>
                    <a:pt x="9" y="30"/>
                  </a:cubicBezTo>
                  <a:cubicBezTo>
                    <a:pt x="8" y="31"/>
                    <a:pt x="6" y="32"/>
                    <a:pt x="6" y="33"/>
                  </a:cubicBezTo>
                  <a:cubicBezTo>
                    <a:pt x="5" y="34"/>
                    <a:pt x="6" y="34"/>
                    <a:pt x="6" y="35"/>
                  </a:cubicBezTo>
                  <a:cubicBezTo>
                    <a:pt x="4" y="43"/>
                    <a:pt x="0" y="53"/>
                    <a:pt x="8" y="59"/>
                  </a:cubicBezTo>
                  <a:cubicBezTo>
                    <a:pt x="8" y="60"/>
                    <a:pt x="9" y="60"/>
                    <a:pt x="10" y="61"/>
                  </a:cubicBezTo>
                  <a:cubicBezTo>
                    <a:pt x="14" y="63"/>
                    <a:pt x="19" y="64"/>
                    <a:pt x="23" y="64"/>
                  </a:cubicBezTo>
                  <a:cubicBezTo>
                    <a:pt x="27" y="64"/>
                    <a:pt x="30" y="64"/>
                    <a:pt x="33" y="62"/>
                  </a:cubicBezTo>
                  <a:cubicBezTo>
                    <a:pt x="35" y="62"/>
                    <a:pt x="38" y="61"/>
                    <a:pt x="40" y="59"/>
                  </a:cubicBezTo>
                  <a:cubicBezTo>
                    <a:pt x="41" y="58"/>
                    <a:pt x="43" y="57"/>
                    <a:pt x="44" y="56"/>
                  </a:cubicBezTo>
                  <a:cubicBezTo>
                    <a:pt x="45" y="56"/>
                    <a:pt x="47" y="55"/>
                    <a:pt x="48" y="55"/>
                  </a:cubicBezTo>
                  <a:cubicBezTo>
                    <a:pt x="51" y="53"/>
                    <a:pt x="54" y="50"/>
                    <a:pt x="56" y="47"/>
                  </a:cubicBezTo>
                  <a:cubicBezTo>
                    <a:pt x="58" y="45"/>
                    <a:pt x="59" y="44"/>
                    <a:pt x="60" y="42"/>
                  </a:cubicBezTo>
                  <a:cubicBezTo>
                    <a:pt x="62" y="38"/>
                    <a:pt x="63" y="33"/>
                    <a:pt x="63" y="28"/>
                  </a:cubicBezTo>
                  <a:cubicBezTo>
                    <a:pt x="63" y="23"/>
                    <a:pt x="62" y="18"/>
                    <a:pt x="60" y="14"/>
                  </a:cubicBezTo>
                  <a:cubicBezTo>
                    <a:pt x="57" y="10"/>
                    <a:pt x="53" y="7"/>
                    <a:pt x="49" y="4"/>
                  </a:cubicBezTo>
                  <a:cubicBezTo>
                    <a:pt x="44" y="1"/>
                    <a:pt x="40" y="0"/>
                    <a:pt x="35" y="0"/>
                  </a:cubicBezTo>
                  <a:cubicBezTo>
                    <a:pt x="32" y="0"/>
                    <a:pt x="30" y="0"/>
                    <a:pt x="27" y="1"/>
                  </a:cubicBezTo>
                  <a:cubicBezTo>
                    <a:pt x="26" y="2"/>
                    <a:pt x="25" y="2"/>
                    <a:pt x="25" y="2"/>
                  </a:cubicBezTo>
                  <a:cubicBezTo>
                    <a:pt x="23" y="3"/>
                    <a:pt x="22" y="4"/>
                    <a:pt x="22" y="5"/>
                  </a:cubicBezTo>
                  <a:cubicBezTo>
                    <a:pt x="21" y="6"/>
                    <a:pt x="20" y="8"/>
                    <a:pt x="20" y="9"/>
                  </a:cubicBezTo>
                  <a:cubicBezTo>
                    <a:pt x="20" y="11"/>
                    <a:pt x="21" y="12"/>
                    <a:pt x="21" y="13"/>
                  </a:cubicBezTo>
                  <a:cubicBezTo>
                    <a:pt x="24" y="16"/>
                    <a:pt x="27" y="20"/>
                    <a:pt x="29" y="23"/>
                  </a:cubicBezTo>
                  <a:lnTo>
                    <a:pt x="29" y="24"/>
                  </a:lnTo>
                  <a:cubicBezTo>
                    <a:pt x="31" y="28"/>
                    <a:pt x="28" y="32"/>
                    <a:pt x="26" y="35"/>
                  </a:cubicBezTo>
                  <a:cubicBezTo>
                    <a:pt x="24" y="38"/>
                    <a:pt x="25" y="37"/>
                    <a:pt x="26" y="38"/>
                  </a:cubicBezTo>
                  <a:cubicBezTo>
                    <a:pt x="25" y="38"/>
                    <a:pt x="24" y="38"/>
                    <a:pt x="23" y="38"/>
                  </a:cubicBezTo>
                  <a:cubicBezTo>
                    <a:pt x="22" y="38"/>
                    <a:pt x="22" y="38"/>
                    <a:pt x="21" y="38"/>
                  </a:cubicBezTo>
                  <a:cubicBezTo>
                    <a:pt x="20" y="36"/>
                    <a:pt x="20" y="34"/>
                    <a:pt x="19" y="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35;p37">
              <a:extLst>
                <a:ext uri="{FF2B5EF4-FFF2-40B4-BE49-F238E27FC236}">
                  <a16:creationId xmlns:a16="http://schemas.microsoft.com/office/drawing/2014/main" id="{296A7939-DD3E-B344-E180-D9AA22397374}"/>
                </a:ext>
              </a:extLst>
            </p:cNvPr>
            <p:cNvSpPr/>
            <p:nvPr/>
          </p:nvSpPr>
          <p:spPr>
            <a:xfrm>
              <a:off x="8103960" y="3064320"/>
              <a:ext cx="10440" cy="11160"/>
            </a:xfrm>
            <a:custGeom>
              <a:avLst/>
              <a:gdLst/>
              <a:ahLst/>
              <a:cxnLst/>
              <a:rect l="l" t="t" r="r" b="b"/>
              <a:pathLst>
                <a:path w="29" h="31" extrusionOk="0">
                  <a:moveTo>
                    <a:pt x="12" y="12"/>
                  </a:moveTo>
                  <a:cubicBezTo>
                    <a:pt x="11" y="10"/>
                    <a:pt x="10" y="6"/>
                    <a:pt x="9" y="4"/>
                  </a:cubicBezTo>
                  <a:cubicBezTo>
                    <a:pt x="8" y="3"/>
                    <a:pt x="7" y="2"/>
                    <a:pt x="5" y="1"/>
                  </a:cubicBezTo>
                  <a:cubicBezTo>
                    <a:pt x="3" y="0"/>
                    <a:pt x="0" y="1"/>
                    <a:pt x="1" y="5"/>
                  </a:cubicBezTo>
                  <a:cubicBezTo>
                    <a:pt x="2" y="7"/>
                    <a:pt x="3" y="10"/>
                    <a:pt x="3" y="13"/>
                  </a:cubicBezTo>
                  <a:cubicBezTo>
                    <a:pt x="3" y="15"/>
                    <a:pt x="4" y="17"/>
                    <a:pt x="5" y="19"/>
                  </a:cubicBezTo>
                  <a:cubicBezTo>
                    <a:pt x="5" y="19"/>
                    <a:pt x="6" y="19"/>
                    <a:pt x="6" y="20"/>
                  </a:cubicBezTo>
                  <a:cubicBezTo>
                    <a:pt x="7" y="22"/>
                    <a:pt x="10" y="25"/>
                    <a:pt x="12" y="26"/>
                  </a:cubicBezTo>
                  <a:cubicBezTo>
                    <a:pt x="14" y="28"/>
                    <a:pt x="16" y="27"/>
                    <a:pt x="18" y="28"/>
                  </a:cubicBezTo>
                  <a:cubicBezTo>
                    <a:pt x="24" y="30"/>
                    <a:pt x="28" y="19"/>
                    <a:pt x="21" y="17"/>
                  </a:cubicBezTo>
                  <a:cubicBezTo>
                    <a:pt x="20" y="17"/>
                    <a:pt x="18" y="17"/>
                    <a:pt x="17" y="16"/>
                  </a:cubicBezTo>
                  <a:cubicBezTo>
                    <a:pt x="15" y="16"/>
                    <a:pt x="14" y="13"/>
                    <a:pt x="12"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36;p37">
              <a:extLst>
                <a:ext uri="{FF2B5EF4-FFF2-40B4-BE49-F238E27FC236}">
                  <a16:creationId xmlns:a16="http://schemas.microsoft.com/office/drawing/2014/main" id="{CD2705E9-D549-BF19-EC29-3CB236812D98}"/>
                </a:ext>
              </a:extLst>
            </p:cNvPr>
            <p:cNvSpPr/>
            <p:nvPr/>
          </p:nvSpPr>
          <p:spPr>
            <a:xfrm>
              <a:off x="8098200" y="3021120"/>
              <a:ext cx="51840" cy="54000"/>
            </a:xfrm>
            <a:custGeom>
              <a:avLst/>
              <a:gdLst/>
              <a:ahLst/>
              <a:cxnLst/>
              <a:rect l="l" t="t" r="r" b="b"/>
              <a:pathLst>
                <a:path w="144" h="150" extrusionOk="0">
                  <a:moveTo>
                    <a:pt x="57" y="148"/>
                  </a:moveTo>
                  <a:cubicBezTo>
                    <a:pt x="61" y="148"/>
                    <a:pt x="64" y="149"/>
                    <a:pt x="67" y="149"/>
                  </a:cubicBezTo>
                  <a:cubicBezTo>
                    <a:pt x="79" y="149"/>
                    <a:pt x="91" y="146"/>
                    <a:pt x="101" y="140"/>
                  </a:cubicBezTo>
                  <a:cubicBezTo>
                    <a:pt x="110" y="135"/>
                    <a:pt x="117" y="128"/>
                    <a:pt x="123" y="119"/>
                  </a:cubicBezTo>
                  <a:cubicBezTo>
                    <a:pt x="128" y="108"/>
                    <a:pt x="132" y="97"/>
                    <a:pt x="135" y="86"/>
                  </a:cubicBezTo>
                  <a:cubicBezTo>
                    <a:pt x="141" y="75"/>
                    <a:pt x="143" y="64"/>
                    <a:pt x="143" y="52"/>
                  </a:cubicBezTo>
                  <a:cubicBezTo>
                    <a:pt x="143" y="51"/>
                    <a:pt x="143" y="49"/>
                    <a:pt x="143" y="48"/>
                  </a:cubicBezTo>
                  <a:cubicBezTo>
                    <a:pt x="143" y="47"/>
                    <a:pt x="143" y="45"/>
                    <a:pt x="142" y="44"/>
                  </a:cubicBezTo>
                  <a:lnTo>
                    <a:pt x="141" y="43"/>
                  </a:lnTo>
                  <a:cubicBezTo>
                    <a:pt x="141" y="42"/>
                    <a:pt x="142" y="41"/>
                    <a:pt x="142" y="41"/>
                  </a:cubicBezTo>
                  <a:cubicBezTo>
                    <a:pt x="142" y="40"/>
                    <a:pt x="141" y="39"/>
                    <a:pt x="141" y="39"/>
                  </a:cubicBezTo>
                  <a:cubicBezTo>
                    <a:pt x="140" y="37"/>
                    <a:pt x="139" y="35"/>
                    <a:pt x="138" y="33"/>
                  </a:cubicBezTo>
                  <a:cubicBezTo>
                    <a:pt x="133" y="24"/>
                    <a:pt x="125" y="17"/>
                    <a:pt x="116" y="11"/>
                  </a:cubicBezTo>
                  <a:cubicBezTo>
                    <a:pt x="116" y="11"/>
                    <a:pt x="115" y="10"/>
                    <a:pt x="114" y="10"/>
                  </a:cubicBezTo>
                  <a:cubicBezTo>
                    <a:pt x="99" y="0"/>
                    <a:pt x="72" y="10"/>
                    <a:pt x="57" y="14"/>
                  </a:cubicBezTo>
                  <a:cubicBezTo>
                    <a:pt x="52" y="16"/>
                    <a:pt x="47" y="18"/>
                    <a:pt x="43" y="20"/>
                  </a:cubicBezTo>
                  <a:cubicBezTo>
                    <a:pt x="33" y="26"/>
                    <a:pt x="24" y="34"/>
                    <a:pt x="17" y="44"/>
                  </a:cubicBezTo>
                  <a:cubicBezTo>
                    <a:pt x="13" y="53"/>
                    <a:pt x="10" y="62"/>
                    <a:pt x="10" y="72"/>
                  </a:cubicBezTo>
                  <a:lnTo>
                    <a:pt x="10" y="73"/>
                  </a:lnTo>
                  <a:cubicBezTo>
                    <a:pt x="4" y="89"/>
                    <a:pt x="0" y="111"/>
                    <a:pt x="12" y="119"/>
                  </a:cubicBezTo>
                  <a:cubicBezTo>
                    <a:pt x="12" y="120"/>
                    <a:pt x="12" y="120"/>
                    <a:pt x="12" y="120"/>
                  </a:cubicBezTo>
                  <a:cubicBezTo>
                    <a:pt x="13" y="120"/>
                    <a:pt x="14" y="121"/>
                    <a:pt x="15" y="121"/>
                  </a:cubicBezTo>
                  <a:cubicBezTo>
                    <a:pt x="16" y="121"/>
                    <a:pt x="17" y="120"/>
                    <a:pt x="17" y="120"/>
                  </a:cubicBezTo>
                  <a:cubicBezTo>
                    <a:pt x="18" y="120"/>
                    <a:pt x="19" y="119"/>
                    <a:pt x="19" y="118"/>
                  </a:cubicBezTo>
                  <a:lnTo>
                    <a:pt x="20" y="117"/>
                  </a:lnTo>
                  <a:cubicBezTo>
                    <a:pt x="21" y="107"/>
                    <a:pt x="21" y="98"/>
                    <a:pt x="21" y="88"/>
                  </a:cubicBezTo>
                  <a:cubicBezTo>
                    <a:pt x="21" y="85"/>
                    <a:pt x="21" y="81"/>
                    <a:pt x="21" y="78"/>
                  </a:cubicBezTo>
                  <a:cubicBezTo>
                    <a:pt x="22" y="68"/>
                    <a:pt x="24" y="59"/>
                    <a:pt x="29" y="51"/>
                  </a:cubicBezTo>
                  <a:cubicBezTo>
                    <a:pt x="34" y="42"/>
                    <a:pt x="42" y="35"/>
                    <a:pt x="50" y="29"/>
                  </a:cubicBezTo>
                  <a:cubicBezTo>
                    <a:pt x="51" y="29"/>
                    <a:pt x="51" y="29"/>
                    <a:pt x="51" y="29"/>
                  </a:cubicBezTo>
                  <a:cubicBezTo>
                    <a:pt x="70" y="15"/>
                    <a:pt x="117" y="16"/>
                    <a:pt x="129" y="39"/>
                  </a:cubicBezTo>
                  <a:cubicBezTo>
                    <a:pt x="129" y="40"/>
                    <a:pt x="128" y="40"/>
                    <a:pt x="128" y="40"/>
                  </a:cubicBezTo>
                  <a:cubicBezTo>
                    <a:pt x="126" y="41"/>
                    <a:pt x="125" y="43"/>
                    <a:pt x="124" y="44"/>
                  </a:cubicBezTo>
                  <a:cubicBezTo>
                    <a:pt x="123" y="46"/>
                    <a:pt x="123" y="47"/>
                    <a:pt x="123" y="49"/>
                  </a:cubicBezTo>
                  <a:cubicBezTo>
                    <a:pt x="123" y="50"/>
                    <a:pt x="123" y="51"/>
                    <a:pt x="123" y="52"/>
                  </a:cubicBezTo>
                  <a:cubicBezTo>
                    <a:pt x="127" y="64"/>
                    <a:pt x="120" y="79"/>
                    <a:pt x="120" y="92"/>
                  </a:cubicBezTo>
                  <a:cubicBezTo>
                    <a:pt x="120" y="128"/>
                    <a:pt x="89" y="141"/>
                    <a:pt x="57" y="143"/>
                  </a:cubicBezTo>
                  <a:lnTo>
                    <a:pt x="56" y="143"/>
                  </a:lnTo>
                  <a:lnTo>
                    <a:pt x="55" y="144"/>
                  </a:lnTo>
                  <a:lnTo>
                    <a:pt x="55" y="145"/>
                  </a:lnTo>
                  <a:cubicBezTo>
                    <a:pt x="55" y="146"/>
                    <a:pt x="55" y="146"/>
                    <a:pt x="55" y="147"/>
                  </a:cubicBezTo>
                  <a:lnTo>
                    <a:pt x="56" y="147"/>
                  </a:lnTo>
                  <a:cubicBezTo>
                    <a:pt x="56" y="148"/>
                    <a:pt x="57" y="148"/>
                    <a:pt x="57" y="1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37;p37">
              <a:extLst>
                <a:ext uri="{FF2B5EF4-FFF2-40B4-BE49-F238E27FC236}">
                  <a16:creationId xmlns:a16="http://schemas.microsoft.com/office/drawing/2014/main" id="{475F7FDD-C21A-9F8B-ECDC-F20AA782838B}"/>
                </a:ext>
              </a:extLst>
            </p:cNvPr>
            <p:cNvSpPr/>
            <p:nvPr/>
          </p:nvSpPr>
          <p:spPr>
            <a:xfrm>
              <a:off x="8263440" y="3555360"/>
              <a:ext cx="25560" cy="106200"/>
            </a:xfrm>
            <a:custGeom>
              <a:avLst/>
              <a:gdLst/>
              <a:ahLst/>
              <a:cxnLst/>
              <a:rect l="l" t="t" r="r" b="b"/>
              <a:pathLst>
                <a:path w="71" h="295" extrusionOk="0">
                  <a:moveTo>
                    <a:pt x="42" y="178"/>
                  </a:moveTo>
                  <a:cubicBezTo>
                    <a:pt x="37" y="195"/>
                    <a:pt x="34" y="212"/>
                    <a:pt x="29" y="229"/>
                  </a:cubicBezTo>
                  <a:cubicBezTo>
                    <a:pt x="22" y="252"/>
                    <a:pt x="6" y="268"/>
                    <a:pt x="0" y="291"/>
                  </a:cubicBezTo>
                  <a:cubicBezTo>
                    <a:pt x="0" y="292"/>
                    <a:pt x="1" y="292"/>
                    <a:pt x="1" y="293"/>
                  </a:cubicBezTo>
                  <a:cubicBezTo>
                    <a:pt x="1" y="293"/>
                    <a:pt x="1" y="292"/>
                    <a:pt x="2" y="293"/>
                  </a:cubicBezTo>
                  <a:cubicBezTo>
                    <a:pt x="3" y="293"/>
                    <a:pt x="2" y="294"/>
                    <a:pt x="3" y="294"/>
                  </a:cubicBezTo>
                  <a:cubicBezTo>
                    <a:pt x="3" y="294"/>
                    <a:pt x="4" y="294"/>
                    <a:pt x="4" y="293"/>
                  </a:cubicBezTo>
                  <a:lnTo>
                    <a:pt x="5" y="293"/>
                  </a:lnTo>
                  <a:cubicBezTo>
                    <a:pt x="5" y="292"/>
                    <a:pt x="6" y="291"/>
                    <a:pt x="6" y="290"/>
                  </a:cubicBezTo>
                  <a:cubicBezTo>
                    <a:pt x="44" y="225"/>
                    <a:pt x="65" y="151"/>
                    <a:pt x="68" y="75"/>
                  </a:cubicBezTo>
                  <a:cubicBezTo>
                    <a:pt x="70" y="0"/>
                    <a:pt x="66" y="74"/>
                    <a:pt x="66" y="75"/>
                  </a:cubicBezTo>
                  <a:cubicBezTo>
                    <a:pt x="58" y="109"/>
                    <a:pt x="50" y="144"/>
                    <a:pt x="42" y="1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38;p37">
              <a:extLst>
                <a:ext uri="{FF2B5EF4-FFF2-40B4-BE49-F238E27FC236}">
                  <a16:creationId xmlns:a16="http://schemas.microsoft.com/office/drawing/2014/main" id="{FCEA6B58-4D32-9B60-1AB8-4652D4C26D5C}"/>
                </a:ext>
              </a:extLst>
            </p:cNvPr>
            <p:cNvSpPr/>
            <p:nvPr/>
          </p:nvSpPr>
          <p:spPr>
            <a:xfrm>
              <a:off x="8235720" y="3680640"/>
              <a:ext cx="17280" cy="28440"/>
            </a:xfrm>
            <a:custGeom>
              <a:avLst/>
              <a:gdLst/>
              <a:ahLst/>
              <a:cxnLst/>
              <a:rect l="l" t="t" r="r" b="b"/>
              <a:pathLst>
                <a:path w="48" h="79" extrusionOk="0">
                  <a:moveTo>
                    <a:pt x="18" y="57"/>
                  </a:moveTo>
                  <a:cubicBezTo>
                    <a:pt x="23" y="47"/>
                    <a:pt x="30" y="38"/>
                    <a:pt x="34" y="28"/>
                  </a:cubicBezTo>
                  <a:cubicBezTo>
                    <a:pt x="37" y="20"/>
                    <a:pt x="40" y="13"/>
                    <a:pt x="44" y="6"/>
                  </a:cubicBezTo>
                  <a:cubicBezTo>
                    <a:pt x="45" y="5"/>
                    <a:pt x="46" y="4"/>
                    <a:pt x="46" y="2"/>
                  </a:cubicBezTo>
                  <a:lnTo>
                    <a:pt x="47" y="2"/>
                  </a:lnTo>
                  <a:cubicBezTo>
                    <a:pt x="47" y="1"/>
                    <a:pt x="47" y="1"/>
                    <a:pt x="47" y="1"/>
                  </a:cubicBezTo>
                  <a:cubicBezTo>
                    <a:pt x="46" y="1"/>
                    <a:pt x="46" y="0"/>
                    <a:pt x="46" y="0"/>
                  </a:cubicBezTo>
                  <a:lnTo>
                    <a:pt x="45" y="0"/>
                  </a:lnTo>
                  <a:cubicBezTo>
                    <a:pt x="44" y="0"/>
                    <a:pt x="44" y="1"/>
                    <a:pt x="44" y="1"/>
                  </a:cubicBezTo>
                  <a:cubicBezTo>
                    <a:pt x="40" y="6"/>
                    <a:pt x="35" y="12"/>
                    <a:pt x="32" y="17"/>
                  </a:cubicBezTo>
                  <a:cubicBezTo>
                    <a:pt x="28" y="23"/>
                    <a:pt x="27" y="28"/>
                    <a:pt x="25" y="34"/>
                  </a:cubicBezTo>
                  <a:cubicBezTo>
                    <a:pt x="24" y="35"/>
                    <a:pt x="24" y="35"/>
                    <a:pt x="23" y="36"/>
                  </a:cubicBezTo>
                  <a:cubicBezTo>
                    <a:pt x="21" y="41"/>
                    <a:pt x="18" y="45"/>
                    <a:pt x="14" y="50"/>
                  </a:cubicBezTo>
                  <a:cubicBezTo>
                    <a:pt x="9" y="57"/>
                    <a:pt x="7" y="68"/>
                    <a:pt x="1" y="74"/>
                  </a:cubicBezTo>
                  <a:cubicBezTo>
                    <a:pt x="0" y="74"/>
                    <a:pt x="0" y="74"/>
                    <a:pt x="0" y="74"/>
                  </a:cubicBezTo>
                  <a:lnTo>
                    <a:pt x="0" y="75"/>
                  </a:lnTo>
                  <a:cubicBezTo>
                    <a:pt x="0" y="76"/>
                    <a:pt x="0" y="76"/>
                    <a:pt x="0" y="76"/>
                  </a:cubicBezTo>
                  <a:lnTo>
                    <a:pt x="1" y="77"/>
                  </a:lnTo>
                  <a:lnTo>
                    <a:pt x="2" y="77"/>
                  </a:lnTo>
                  <a:cubicBezTo>
                    <a:pt x="12" y="78"/>
                    <a:pt x="13" y="65"/>
                    <a:pt x="18"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39;p37">
              <a:extLst>
                <a:ext uri="{FF2B5EF4-FFF2-40B4-BE49-F238E27FC236}">
                  <a16:creationId xmlns:a16="http://schemas.microsoft.com/office/drawing/2014/main" id="{FD04209A-E906-02F2-85A7-43A4B6239A9A}"/>
                </a:ext>
              </a:extLst>
            </p:cNvPr>
            <p:cNvSpPr/>
            <p:nvPr/>
          </p:nvSpPr>
          <p:spPr>
            <a:xfrm>
              <a:off x="8182440" y="3783960"/>
              <a:ext cx="25200" cy="28080"/>
            </a:xfrm>
            <a:custGeom>
              <a:avLst/>
              <a:gdLst/>
              <a:ahLst/>
              <a:cxnLst/>
              <a:rect l="l" t="t" r="r" b="b"/>
              <a:pathLst>
                <a:path w="70" h="78" extrusionOk="0">
                  <a:moveTo>
                    <a:pt x="64" y="0"/>
                  </a:moveTo>
                  <a:cubicBezTo>
                    <a:pt x="64" y="13"/>
                    <a:pt x="42" y="23"/>
                    <a:pt x="33" y="32"/>
                  </a:cubicBezTo>
                  <a:cubicBezTo>
                    <a:pt x="27" y="38"/>
                    <a:pt x="21" y="46"/>
                    <a:pt x="15" y="53"/>
                  </a:cubicBezTo>
                  <a:cubicBezTo>
                    <a:pt x="10" y="60"/>
                    <a:pt x="3" y="64"/>
                    <a:pt x="0" y="73"/>
                  </a:cubicBezTo>
                  <a:cubicBezTo>
                    <a:pt x="0" y="75"/>
                    <a:pt x="2" y="77"/>
                    <a:pt x="4" y="75"/>
                  </a:cubicBezTo>
                  <a:cubicBezTo>
                    <a:pt x="9" y="67"/>
                    <a:pt x="18" y="62"/>
                    <a:pt x="23" y="55"/>
                  </a:cubicBezTo>
                  <a:cubicBezTo>
                    <a:pt x="29" y="47"/>
                    <a:pt x="35" y="40"/>
                    <a:pt x="43" y="34"/>
                  </a:cubicBezTo>
                  <a:cubicBezTo>
                    <a:pt x="52" y="26"/>
                    <a:pt x="69" y="14"/>
                    <a:pt x="65" y="1"/>
                  </a:cubicBezTo>
                  <a:cubicBezTo>
                    <a:pt x="65" y="0"/>
                    <a:pt x="65" y="0"/>
                    <a:pt x="65" y="0"/>
                  </a:cubicBezTo>
                  <a:lnTo>
                    <a:pt x="6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40;p37">
              <a:extLst>
                <a:ext uri="{FF2B5EF4-FFF2-40B4-BE49-F238E27FC236}">
                  <a16:creationId xmlns:a16="http://schemas.microsoft.com/office/drawing/2014/main" id="{665A3BBC-F4A9-B549-6826-CBC6851A6176}"/>
                </a:ext>
              </a:extLst>
            </p:cNvPr>
            <p:cNvSpPr/>
            <p:nvPr/>
          </p:nvSpPr>
          <p:spPr>
            <a:xfrm>
              <a:off x="8217360" y="3754800"/>
              <a:ext cx="21960" cy="18000"/>
            </a:xfrm>
            <a:custGeom>
              <a:avLst/>
              <a:gdLst/>
              <a:ahLst/>
              <a:cxnLst/>
              <a:rect l="l" t="t" r="r" b="b"/>
              <a:pathLst>
                <a:path w="61" h="50" extrusionOk="0">
                  <a:moveTo>
                    <a:pt x="56" y="0"/>
                  </a:moveTo>
                  <a:cubicBezTo>
                    <a:pt x="47" y="7"/>
                    <a:pt x="38" y="16"/>
                    <a:pt x="30" y="24"/>
                  </a:cubicBezTo>
                  <a:cubicBezTo>
                    <a:pt x="27" y="27"/>
                    <a:pt x="23" y="29"/>
                    <a:pt x="20" y="32"/>
                  </a:cubicBezTo>
                  <a:cubicBezTo>
                    <a:pt x="17" y="35"/>
                    <a:pt x="11" y="42"/>
                    <a:pt x="3" y="43"/>
                  </a:cubicBezTo>
                  <a:lnTo>
                    <a:pt x="2" y="43"/>
                  </a:lnTo>
                  <a:cubicBezTo>
                    <a:pt x="1" y="43"/>
                    <a:pt x="1" y="43"/>
                    <a:pt x="0" y="44"/>
                  </a:cubicBezTo>
                  <a:cubicBezTo>
                    <a:pt x="0" y="45"/>
                    <a:pt x="0" y="45"/>
                    <a:pt x="0" y="46"/>
                  </a:cubicBezTo>
                  <a:lnTo>
                    <a:pt x="0" y="47"/>
                  </a:lnTo>
                  <a:cubicBezTo>
                    <a:pt x="1" y="48"/>
                    <a:pt x="1" y="48"/>
                    <a:pt x="2" y="49"/>
                  </a:cubicBezTo>
                  <a:lnTo>
                    <a:pt x="3" y="49"/>
                  </a:lnTo>
                  <a:cubicBezTo>
                    <a:pt x="15" y="49"/>
                    <a:pt x="24" y="40"/>
                    <a:pt x="34" y="35"/>
                  </a:cubicBezTo>
                  <a:cubicBezTo>
                    <a:pt x="43" y="28"/>
                    <a:pt x="51" y="19"/>
                    <a:pt x="57" y="8"/>
                  </a:cubicBezTo>
                  <a:cubicBezTo>
                    <a:pt x="58" y="7"/>
                    <a:pt x="59" y="5"/>
                    <a:pt x="60" y="3"/>
                  </a:cubicBezTo>
                  <a:cubicBezTo>
                    <a:pt x="60" y="1"/>
                    <a:pt x="58" y="0"/>
                    <a:pt x="5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41;p37">
              <a:extLst>
                <a:ext uri="{FF2B5EF4-FFF2-40B4-BE49-F238E27FC236}">
                  <a16:creationId xmlns:a16="http://schemas.microsoft.com/office/drawing/2014/main" id="{96579D51-2A17-60CF-9FF9-77C5F1596170}"/>
                </a:ext>
              </a:extLst>
            </p:cNvPr>
            <p:cNvSpPr/>
            <p:nvPr/>
          </p:nvSpPr>
          <p:spPr>
            <a:xfrm>
              <a:off x="8221680" y="3624120"/>
              <a:ext cx="22320" cy="48960"/>
            </a:xfrm>
            <a:custGeom>
              <a:avLst/>
              <a:gdLst/>
              <a:ahLst/>
              <a:cxnLst/>
              <a:rect l="l" t="t" r="r" b="b"/>
              <a:pathLst>
                <a:path w="62" h="136" extrusionOk="0">
                  <a:moveTo>
                    <a:pt x="2" y="135"/>
                  </a:moveTo>
                  <a:cubicBezTo>
                    <a:pt x="38" y="97"/>
                    <a:pt x="33" y="43"/>
                    <a:pt x="61" y="2"/>
                  </a:cubicBezTo>
                  <a:cubicBezTo>
                    <a:pt x="61" y="1"/>
                    <a:pt x="61" y="0"/>
                    <a:pt x="59" y="1"/>
                  </a:cubicBezTo>
                  <a:cubicBezTo>
                    <a:pt x="55" y="5"/>
                    <a:pt x="51" y="11"/>
                    <a:pt x="48" y="16"/>
                  </a:cubicBezTo>
                  <a:cubicBezTo>
                    <a:pt x="42" y="27"/>
                    <a:pt x="38" y="38"/>
                    <a:pt x="36" y="50"/>
                  </a:cubicBezTo>
                  <a:cubicBezTo>
                    <a:pt x="26" y="79"/>
                    <a:pt x="14" y="107"/>
                    <a:pt x="0" y="133"/>
                  </a:cubicBezTo>
                  <a:lnTo>
                    <a:pt x="0" y="134"/>
                  </a:lnTo>
                  <a:lnTo>
                    <a:pt x="0" y="135"/>
                  </a:lnTo>
                  <a:lnTo>
                    <a:pt x="1" y="135"/>
                  </a:lnTo>
                  <a:cubicBezTo>
                    <a:pt x="2" y="135"/>
                    <a:pt x="2" y="135"/>
                    <a:pt x="2" y="1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42;p37">
              <a:extLst>
                <a:ext uri="{FF2B5EF4-FFF2-40B4-BE49-F238E27FC236}">
                  <a16:creationId xmlns:a16="http://schemas.microsoft.com/office/drawing/2014/main" id="{79A44003-6AE1-ABD1-1A5E-6C2109BDEFD0}"/>
                </a:ext>
              </a:extLst>
            </p:cNvPr>
            <p:cNvSpPr/>
            <p:nvPr/>
          </p:nvSpPr>
          <p:spPr>
            <a:xfrm>
              <a:off x="8184960" y="3680640"/>
              <a:ext cx="33840" cy="45000"/>
            </a:xfrm>
            <a:custGeom>
              <a:avLst/>
              <a:gdLst/>
              <a:ahLst/>
              <a:cxnLst/>
              <a:rect l="l" t="t" r="r" b="b"/>
              <a:pathLst>
                <a:path w="94" h="125" extrusionOk="0">
                  <a:moveTo>
                    <a:pt x="56" y="51"/>
                  </a:moveTo>
                  <a:cubicBezTo>
                    <a:pt x="36" y="72"/>
                    <a:pt x="18" y="94"/>
                    <a:pt x="1" y="118"/>
                  </a:cubicBezTo>
                  <a:cubicBezTo>
                    <a:pt x="0" y="120"/>
                    <a:pt x="2" y="124"/>
                    <a:pt x="5" y="122"/>
                  </a:cubicBezTo>
                  <a:cubicBezTo>
                    <a:pt x="27" y="108"/>
                    <a:pt x="40" y="83"/>
                    <a:pt x="56" y="63"/>
                  </a:cubicBezTo>
                  <a:cubicBezTo>
                    <a:pt x="65" y="52"/>
                    <a:pt x="72" y="40"/>
                    <a:pt x="80" y="28"/>
                  </a:cubicBezTo>
                  <a:cubicBezTo>
                    <a:pt x="82" y="25"/>
                    <a:pt x="88" y="21"/>
                    <a:pt x="89" y="17"/>
                  </a:cubicBezTo>
                  <a:cubicBezTo>
                    <a:pt x="90" y="13"/>
                    <a:pt x="89" y="9"/>
                    <a:pt x="93" y="3"/>
                  </a:cubicBezTo>
                  <a:cubicBezTo>
                    <a:pt x="93" y="1"/>
                    <a:pt x="93" y="0"/>
                    <a:pt x="91" y="1"/>
                  </a:cubicBezTo>
                  <a:cubicBezTo>
                    <a:pt x="79" y="17"/>
                    <a:pt x="67" y="34"/>
                    <a:pt x="56"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43;p37">
              <a:extLst>
                <a:ext uri="{FF2B5EF4-FFF2-40B4-BE49-F238E27FC236}">
                  <a16:creationId xmlns:a16="http://schemas.microsoft.com/office/drawing/2014/main" id="{F361729F-514C-BB67-95B4-7A330035A827}"/>
                </a:ext>
              </a:extLst>
            </p:cNvPr>
            <p:cNvSpPr/>
            <p:nvPr/>
          </p:nvSpPr>
          <p:spPr>
            <a:xfrm>
              <a:off x="7948440" y="3720960"/>
              <a:ext cx="369720" cy="333000"/>
            </a:xfrm>
            <a:custGeom>
              <a:avLst/>
              <a:gdLst/>
              <a:ahLst/>
              <a:cxnLst/>
              <a:rect l="l" t="t" r="r" b="b"/>
              <a:pathLst>
                <a:path w="1027" h="925" extrusionOk="0">
                  <a:moveTo>
                    <a:pt x="13" y="552"/>
                  </a:moveTo>
                  <a:cubicBezTo>
                    <a:pt x="23" y="542"/>
                    <a:pt x="32" y="532"/>
                    <a:pt x="41" y="521"/>
                  </a:cubicBezTo>
                  <a:cubicBezTo>
                    <a:pt x="47" y="517"/>
                    <a:pt x="52" y="514"/>
                    <a:pt x="58" y="510"/>
                  </a:cubicBezTo>
                  <a:cubicBezTo>
                    <a:pt x="90" y="492"/>
                    <a:pt x="124" y="478"/>
                    <a:pt x="159" y="467"/>
                  </a:cubicBezTo>
                  <a:cubicBezTo>
                    <a:pt x="152" y="473"/>
                    <a:pt x="146" y="479"/>
                    <a:pt x="139" y="487"/>
                  </a:cubicBezTo>
                  <a:cubicBezTo>
                    <a:pt x="106" y="522"/>
                    <a:pt x="48" y="578"/>
                    <a:pt x="66" y="633"/>
                  </a:cubicBezTo>
                  <a:cubicBezTo>
                    <a:pt x="66" y="633"/>
                    <a:pt x="67" y="634"/>
                    <a:pt x="67" y="635"/>
                  </a:cubicBezTo>
                  <a:cubicBezTo>
                    <a:pt x="68" y="636"/>
                    <a:pt x="69" y="636"/>
                    <a:pt x="70" y="637"/>
                  </a:cubicBezTo>
                  <a:cubicBezTo>
                    <a:pt x="72" y="638"/>
                    <a:pt x="72" y="638"/>
                    <a:pt x="73" y="638"/>
                  </a:cubicBezTo>
                  <a:cubicBezTo>
                    <a:pt x="74" y="638"/>
                    <a:pt x="76" y="638"/>
                    <a:pt x="77" y="637"/>
                  </a:cubicBezTo>
                  <a:cubicBezTo>
                    <a:pt x="78" y="637"/>
                    <a:pt x="78" y="636"/>
                    <a:pt x="79" y="635"/>
                  </a:cubicBezTo>
                  <a:cubicBezTo>
                    <a:pt x="89" y="620"/>
                    <a:pt x="100" y="606"/>
                    <a:pt x="113" y="594"/>
                  </a:cubicBezTo>
                  <a:cubicBezTo>
                    <a:pt x="118" y="591"/>
                    <a:pt x="123" y="587"/>
                    <a:pt x="128" y="584"/>
                  </a:cubicBezTo>
                  <a:cubicBezTo>
                    <a:pt x="139" y="578"/>
                    <a:pt x="151" y="573"/>
                    <a:pt x="163" y="568"/>
                  </a:cubicBezTo>
                  <a:cubicBezTo>
                    <a:pt x="189" y="560"/>
                    <a:pt x="214" y="549"/>
                    <a:pt x="238" y="536"/>
                  </a:cubicBezTo>
                  <a:cubicBezTo>
                    <a:pt x="242" y="534"/>
                    <a:pt x="246" y="531"/>
                    <a:pt x="250" y="529"/>
                  </a:cubicBezTo>
                  <a:cubicBezTo>
                    <a:pt x="255" y="526"/>
                    <a:pt x="260" y="523"/>
                    <a:pt x="265" y="520"/>
                  </a:cubicBezTo>
                  <a:lnTo>
                    <a:pt x="246" y="536"/>
                  </a:lnTo>
                  <a:cubicBezTo>
                    <a:pt x="194" y="582"/>
                    <a:pt x="138" y="658"/>
                    <a:pt x="133" y="729"/>
                  </a:cubicBezTo>
                  <a:cubicBezTo>
                    <a:pt x="133" y="730"/>
                    <a:pt x="134" y="731"/>
                    <a:pt x="134" y="732"/>
                  </a:cubicBezTo>
                  <a:cubicBezTo>
                    <a:pt x="135" y="733"/>
                    <a:pt x="136" y="734"/>
                    <a:pt x="137" y="735"/>
                  </a:cubicBezTo>
                  <a:cubicBezTo>
                    <a:pt x="137" y="735"/>
                    <a:pt x="139" y="735"/>
                    <a:pt x="140" y="735"/>
                  </a:cubicBezTo>
                  <a:cubicBezTo>
                    <a:pt x="142" y="735"/>
                    <a:pt x="142" y="735"/>
                    <a:pt x="143" y="735"/>
                  </a:cubicBezTo>
                  <a:cubicBezTo>
                    <a:pt x="144" y="734"/>
                    <a:pt x="144" y="733"/>
                    <a:pt x="145" y="732"/>
                  </a:cubicBezTo>
                  <a:cubicBezTo>
                    <a:pt x="149" y="724"/>
                    <a:pt x="152" y="716"/>
                    <a:pt x="157" y="709"/>
                  </a:cubicBezTo>
                  <a:cubicBezTo>
                    <a:pt x="157" y="708"/>
                    <a:pt x="158" y="707"/>
                    <a:pt x="159" y="706"/>
                  </a:cubicBezTo>
                  <a:cubicBezTo>
                    <a:pt x="160" y="706"/>
                    <a:pt x="160" y="707"/>
                    <a:pt x="161" y="707"/>
                  </a:cubicBezTo>
                  <a:lnTo>
                    <a:pt x="162" y="706"/>
                  </a:lnTo>
                  <a:lnTo>
                    <a:pt x="163" y="706"/>
                  </a:lnTo>
                  <a:cubicBezTo>
                    <a:pt x="229" y="640"/>
                    <a:pt x="322" y="596"/>
                    <a:pt x="407" y="558"/>
                  </a:cubicBezTo>
                  <a:cubicBezTo>
                    <a:pt x="424" y="550"/>
                    <a:pt x="441" y="541"/>
                    <a:pt x="458" y="532"/>
                  </a:cubicBezTo>
                  <a:cubicBezTo>
                    <a:pt x="481" y="518"/>
                    <a:pt x="504" y="503"/>
                    <a:pt x="525" y="487"/>
                  </a:cubicBezTo>
                  <a:cubicBezTo>
                    <a:pt x="541" y="475"/>
                    <a:pt x="558" y="462"/>
                    <a:pt x="574" y="450"/>
                  </a:cubicBezTo>
                  <a:cubicBezTo>
                    <a:pt x="590" y="438"/>
                    <a:pt x="612" y="427"/>
                    <a:pt x="630" y="416"/>
                  </a:cubicBezTo>
                  <a:cubicBezTo>
                    <a:pt x="633" y="414"/>
                    <a:pt x="635" y="412"/>
                    <a:pt x="637" y="411"/>
                  </a:cubicBezTo>
                  <a:cubicBezTo>
                    <a:pt x="625" y="426"/>
                    <a:pt x="614" y="442"/>
                    <a:pt x="602" y="457"/>
                  </a:cubicBezTo>
                  <a:cubicBezTo>
                    <a:pt x="571" y="493"/>
                    <a:pt x="544" y="532"/>
                    <a:pt x="520" y="574"/>
                  </a:cubicBezTo>
                  <a:cubicBezTo>
                    <a:pt x="512" y="588"/>
                    <a:pt x="504" y="602"/>
                    <a:pt x="497" y="617"/>
                  </a:cubicBezTo>
                  <a:cubicBezTo>
                    <a:pt x="474" y="669"/>
                    <a:pt x="462" y="726"/>
                    <a:pt x="462" y="783"/>
                  </a:cubicBezTo>
                  <a:cubicBezTo>
                    <a:pt x="462" y="784"/>
                    <a:pt x="462" y="785"/>
                    <a:pt x="462" y="786"/>
                  </a:cubicBezTo>
                  <a:cubicBezTo>
                    <a:pt x="462" y="824"/>
                    <a:pt x="469" y="900"/>
                    <a:pt x="504" y="922"/>
                  </a:cubicBezTo>
                  <a:cubicBezTo>
                    <a:pt x="504" y="923"/>
                    <a:pt x="505" y="923"/>
                    <a:pt x="505" y="923"/>
                  </a:cubicBezTo>
                  <a:cubicBezTo>
                    <a:pt x="506" y="923"/>
                    <a:pt x="507" y="924"/>
                    <a:pt x="508" y="924"/>
                  </a:cubicBezTo>
                  <a:cubicBezTo>
                    <a:pt x="509" y="924"/>
                    <a:pt x="511" y="923"/>
                    <a:pt x="512" y="923"/>
                  </a:cubicBezTo>
                  <a:cubicBezTo>
                    <a:pt x="514" y="922"/>
                    <a:pt x="514" y="921"/>
                    <a:pt x="514" y="920"/>
                  </a:cubicBezTo>
                  <a:cubicBezTo>
                    <a:pt x="515" y="919"/>
                    <a:pt x="515" y="918"/>
                    <a:pt x="515" y="918"/>
                  </a:cubicBezTo>
                  <a:cubicBezTo>
                    <a:pt x="515" y="914"/>
                    <a:pt x="515" y="911"/>
                    <a:pt x="515" y="908"/>
                  </a:cubicBezTo>
                  <a:cubicBezTo>
                    <a:pt x="515" y="904"/>
                    <a:pt x="515" y="901"/>
                    <a:pt x="515" y="898"/>
                  </a:cubicBezTo>
                  <a:cubicBezTo>
                    <a:pt x="515" y="898"/>
                    <a:pt x="516" y="898"/>
                    <a:pt x="517" y="897"/>
                  </a:cubicBezTo>
                  <a:lnTo>
                    <a:pt x="518" y="896"/>
                  </a:lnTo>
                  <a:cubicBezTo>
                    <a:pt x="518" y="895"/>
                    <a:pt x="519" y="894"/>
                    <a:pt x="519" y="894"/>
                  </a:cubicBezTo>
                  <a:cubicBezTo>
                    <a:pt x="519" y="893"/>
                    <a:pt x="518" y="892"/>
                    <a:pt x="518" y="891"/>
                  </a:cubicBezTo>
                  <a:cubicBezTo>
                    <a:pt x="516" y="889"/>
                    <a:pt x="515" y="887"/>
                    <a:pt x="514" y="885"/>
                  </a:cubicBezTo>
                  <a:cubicBezTo>
                    <a:pt x="512" y="872"/>
                    <a:pt x="509" y="858"/>
                    <a:pt x="506" y="846"/>
                  </a:cubicBezTo>
                  <a:cubicBezTo>
                    <a:pt x="511" y="817"/>
                    <a:pt x="519" y="790"/>
                    <a:pt x="532" y="764"/>
                  </a:cubicBezTo>
                  <a:cubicBezTo>
                    <a:pt x="555" y="710"/>
                    <a:pt x="593" y="678"/>
                    <a:pt x="624" y="631"/>
                  </a:cubicBezTo>
                  <a:cubicBezTo>
                    <a:pt x="642" y="606"/>
                    <a:pt x="661" y="581"/>
                    <a:pt x="681" y="558"/>
                  </a:cubicBezTo>
                  <a:cubicBezTo>
                    <a:pt x="679" y="566"/>
                    <a:pt x="678" y="583"/>
                    <a:pt x="673" y="586"/>
                  </a:cubicBezTo>
                  <a:lnTo>
                    <a:pt x="672" y="587"/>
                  </a:lnTo>
                  <a:cubicBezTo>
                    <a:pt x="672" y="588"/>
                    <a:pt x="672" y="589"/>
                    <a:pt x="672" y="589"/>
                  </a:cubicBezTo>
                  <a:cubicBezTo>
                    <a:pt x="672" y="590"/>
                    <a:pt x="672" y="591"/>
                    <a:pt x="672" y="591"/>
                  </a:cubicBezTo>
                  <a:cubicBezTo>
                    <a:pt x="672" y="592"/>
                    <a:pt x="673" y="592"/>
                    <a:pt x="673" y="593"/>
                  </a:cubicBezTo>
                  <a:cubicBezTo>
                    <a:pt x="674" y="594"/>
                    <a:pt x="674" y="593"/>
                    <a:pt x="675" y="593"/>
                  </a:cubicBezTo>
                  <a:cubicBezTo>
                    <a:pt x="693" y="594"/>
                    <a:pt x="699" y="557"/>
                    <a:pt x="705" y="547"/>
                  </a:cubicBezTo>
                  <a:cubicBezTo>
                    <a:pt x="718" y="527"/>
                    <a:pt x="730" y="507"/>
                    <a:pt x="743" y="488"/>
                  </a:cubicBezTo>
                  <a:cubicBezTo>
                    <a:pt x="757" y="475"/>
                    <a:pt x="769" y="461"/>
                    <a:pt x="778" y="445"/>
                  </a:cubicBezTo>
                  <a:cubicBezTo>
                    <a:pt x="781" y="440"/>
                    <a:pt x="784" y="435"/>
                    <a:pt x="786" y="430"/>
                  </a:cubicBezTo>
                  <a:cubicBezTo>
                    <a:pt x="787" y="428"/>
                    <a:pt x="787" y="427"/>
                    <a:pt x="787" y="426"/>
                  </a:cubicBezTo>
                  <a:cubicBezTo>
                    <a:pt x="787" y="424"/>
                    <a:pt x="787" y="423"/>
                    <a:pt x="786" y="422"/>
                  </a:cubicBezTo>
                  <a:cubicBezTo>
                    <a:pt x="787" y="419"/>
                    <a:pt x="789" y="416"/>
                    <a:pt x="790" y="413"/>
                  </a:cubicBezTo>
                  <a:cubicBezTo>
                    <a:pt x="815" y="390"/>
                    <a:pt x="838" y="364"/>
                    <a:pt x="859" y="337"/>
                  </a:cubicBezTo>
                  <a:cubicBezTo>
                    <a:pt x="880" y="308"/>
                    <a:pt x="913" y="271"/>
                    <a:pt x="927" y="238"/>
                  </a:cubicBezTo>
                  <a:cubicBezTo>
                    <a:pt x="941" y="204"/>
                    <a:pt x="968" y="182"/>
                    <a:pt x="981" y="148"/>
                  </a:cubicBezTo>
                  <a:cubicBezTo>
                    <a:pt x="999" y="99"/>
                    <a:pt x="1012" y="49"/>
                    <a:pt x="1026" y="1"/>
                  </a:cubicBezTo>
                  <a:cubicBezTo>
                    <a:pt x="1026" y="0"/>
                    <a:pt x="1026" y="0"/>
                    <a:pt x="1026" y="0"/>
                  </a:cubicBezTo>
                  <a:cubicBezTo>
                    <a:pt x="1025" y="0"/>
                    <a:pt x="1025" y="0"/>
                    <a:pt x="1025" y="0"/>
                  </a:cubicBezTo>
                  <a:lnTo>
                    <a:pt x="1025" y="1"/>
                  </a:lnTo>
                  <a:cubicBezTo>
                    <a:pt x="1005" y="42"/>
                    <a:pt x="994" y="89"/>
                    <a:pt x="977" y="132"/>
                  </a:cubicBezTo>
                  <a:cubicBezTo>
                    <a:pt x="969" y="150"/>
                    <a:pt x="960" y="168"/>
                    <a:pt x="950" y="185"/>
                  </a:cubicBezTo>
                  <a:cubicBezTo>
                    <a:pt x="934" y="213"/>
                    <a:pt x="915" y="240"/>
                    <a:pt x="895" y="265"/>
                  </a:cubicBezTo>
                  <a:cubicBezTo>
                    <a:pt x="850" y="330"/>
                    <a:pt x="799" y="390"/>
                    <a:pt x="742" y="444"/>
                  </a:cubicBezTo>
                  <a:lnTo>
                    <a:pt x="741" y="445"/>
                  </a:lnTo>
                  <a:cubicBezTo>
                    <a:pt x="723" y="461"/>
                    <a:pt x="704" y="477"/>
                    <a:pt x="685" y="492"/>
                  </a:cubicBezTo>
                  <a:cubicBezTo>
                    <a:pt x="654" y="520"/>
                    <a:pt x="626" y="551"/>
                    <a:pt x="601" y="585"/>
                  </a:cubicBezTo>
                  <a:cubicBezTo>
                    <a:pt x="585" y="604"/>
                    <a:pt x="570" y="623"/>
                    <a:pt x="556" y="644"/>
                  </a:cubicBezTo>
                  <a:cubicBezTo>
                    <a:pt x="544" y="658"/>
                    <a:pt x="534" y="672"/>
                    <a:pt x="525" y="687"/>
                  </a:cubicBezTo>
                  <a:cubicBezTo>
                    <a:pt x="507" y="719"/>
                    <a:pt x="494" y="754"/>
                    <a:pt x="489" y="791"/>
                  </a:cubicBezTo>
                  <a:cubicBezTo>
                    <a:pt x="488" y="796"/>
                    <a:pt x="487" y="801"/>
                    <a:pt x="487" y="806"/>
                  </a:cubicBezTo>
                  <a:cubicBezTo>
                    <a:pt x="487" y="809"/>
                    <a:pt x="487" y="811"/>
                    <a:pt x="488" y="814"/>
                  </a:cubicBezTo>
                  <a:cubicBezTo>
                    <a:pt x="488" y="815"/>
                    <a:pt x="488" y="815"/>
                    <a:pt x="488" y="817"/>
                  </a:cubicBezTo>
                  <a:cubicBezTo>
                    <a:pt x="488" y="818"/>
                    <a:pt x="488" y="823"/>
                    <a:pt x="489" y="827"/>
                  </a:cubicBezTo>
                  <a:cubicBezTo>
                    <a:pt x="491" y="843"/>
                    <a:pt x="494" y="860"/>
                    <a:pt x="497" y="875"/>
                  </a:cubicBezTo>
                  <a:cubicBezTo>
                    <a:pt x="497" y="879"/>
                    <a:pt x="500" y="883"/>
                    <a:pt x="501" y="886"/>
                  </a:cubicBezTo>
                  <a:cubicBezTo>
                    <a:pt x="502" y="887"/>
                    <a:pt x="501" y="887"/>
                    <a:pt x="501" y="887"/>
                  </a:cubicBezTo>
                  <a:cubicBezTo>
                    <a:pt x="502" y="892"/>
                    <a:pt x="502" y="896"/>
                    <a:pt x="503" y="900"/>
                  </a:cubicBezTo>
                  <a:cubicBezTo>
                    <a:pt x="491" y="877"/>
                    <a:pt x="484" y="853"/>
                    <a:pt x="481" y="828"/>
                  </a:cubicBezTo>
                  <a:cubicBezTo>
                    <a:pt x="478" y="811"/>
                    <a:pt x="477" y="795"/>
                    <a:pt x="477" y="778"/>
                  </a:cubicBezTo>
                  <a:cubicBezTo>
                    <a:pt x="477" y="769"/>
                    <a:pt x="478" y="761"/>
                    <a:pt x="478" y="752"/>
                  </a:cubicBezTo>
                  <a:cubicBezTo>
                    <a:pt x="480" y="672"/>
                    <a:pt x="523" y="586"/>
                    <a:pt x="567" y="521"/>
                  </a:cubicBezTo>
                  <a:cubicBezTo>
                    <a:pt x="598" y="475"/>
                    <a:pt x="635" y="433"/>
                    <a:pt x="666" y="387"/>
                  </a:cubicBezTo>
                  <a:cubicBezTo>
                    <a:pt x="677" y="375"/>
                    <a:pt x="688" y="363"/>
                    <a:pt x="701" y="352"/>
                  </a:cubicBezTo>
                  <a:cubicBezTo>
                    <a:pt x="722" y="331"/>
                    <a:pt x="740" y="308"/>
                    <a:pt x="757" y="283"/>
                  </a:cubicBezTo>
                  <a:cubicBezTo>
                    <a:pt x="772" y="266"/>
                    <a:pt x="786" y="248"/>
                    <a:pt x="797" y="229"/>
                  </a:cubicBezTo>
                  <a:cubicBezTo>
                    <a:pt x="797" y="228"/>
                    <a:pt x="797" y="228"/>
                    <a:pt x="798" y="228"/>
                  </a:cubicBezTo>
                  <a:cubicBezTo>
                    <a:pt x="820" y="203"/>
                    <a:pt x="840" y="176"/>
                    <a:pt x="857" y="148"/>
                  </a:cubicBezTo>
                  <a:cubicBezTo>
                    <a:pt x="869" y="129"/>
                    <a:pt x="880" y="110"/>
                    <a:pt x="893" y="91"/>
                  </a:cubicBezTo>
                  <a:cubicBezTo>
                    <a:pt x="901" y="79"/>
                    <a:pt x="903" y="58"/>
                    <a:pt x="914" y="49"/>
                  </a:cubicBezTo>
                  <a:cubicBezTo>
                    <a:pt x="916" y="47"/>
                    <a:pt x="914" y="44"/>
                    <a:pt x="910" y="45"/>
                  </a:cubicBezTo>
                  <a:cubicBezTo>
                    <a:pt x="891" y="59"/>
                    <a:pt x="883" y="93"/>
                    <a:pt x="870" y="113"/>
                  </a:cubicBezTo>
                  <a:cubicBezTo>
                    <a:pt x="846" y="146"/>
                    <a:pt x="820" y="177"/>
                    <a:pt x="793" y="206"/>
                  </a:cubicBezTo>
                  <a:cubicBezTo>
                    <a:pt x="770" y="229"/>
                    <a:pt x="749" y="254"/>
                    <a:pt x="729" y="280"/>
                  </a:cubicBezTo>
                  <a:cubicBezTo>
                    <a:pt x="707" y="295"/>
                    <a:pt x="687" y="314"/>
                    <a:pt x="670" y="334"/>
                  </a:cubicBezTo>
                  <a:lnTo>
                    <a:pt x="666" y="339"/>
                  </a:lnTo>
                  <a:cubicBezTo>
                    <a:pt x="652" y="349"/>
                    <a:pt x="639" y="361"/>
                    <a:pt x="626" y="374"/>
                  </a:cubicBezTo>
                  <a:cubicBezTo>
                    <a:pt x="604" y="391"/>
                    <a:pt x="578" y="405"/>
                    <a:pt x="559" y="418"/>
                  </a:cubicBezTo>
                  <a:cubicBezTo>
                    <a:pt x="552" y="421"/>
                    <a:pt x="545" y="424"/>
                    <a:pt x="539" y="428"/>
                  </a:cubicBezTo>
                  <a:cubicBezTo>
                    <a:pt x="530" y="433"/>
                    <a:pt x="521" y="439"/>
                    <a:pt x="512" y="445"/>
                  </a:cubicBezTo>
                  <a:cubicBezTo>
                    <a:pt x="448" y="485"/>
                    <a:pt x="383" y="520"/>
                    <a:pt x="318" y="558"/>
                  </a:cubicBezTo>
                  <a:cubicBezTo>
                    <a:pt x="254" y="596"/>
                    <a:pt x="192" y="631"/>
                    <a:pt x="153" y="693"/>
                  </a:cubicBezTo>
                  <a:cubicBezTo>
                    <a:pt x="172" y="627"/>
                    <a:pt x="228" y="567"/>
                    <a:pt x="274" y="523"/>
                  </a:cubicBezTo>
                  <a:cubicBezTo>
                    <a:pt x="291" y="507"/>
                    <a:pt x="308" y="492"/>
                    <a:pt x="327" y="479"/>
                  </a:cubicBezTo>
                  <a:cubicBezTo>
                    <a:pt x="330" y="477"/>
                    <a:pt x="333" y="476"/>
                    <a:pt x="336" y="474"/>
                  </a:cubicBezTo>
                  <a:cubicBezTo>
                    <a:pt x="348" y="467"/>
                    <a:pt x="359" y="460"/>
                    <a:pt x="370" y="451"/>
                  </a:cubicBezTo>
                  <a:cubicBezTo>
                    <a:pt x="376" y="448"/>
                    <a:pt x="382" y="444"/>
                    <a:pt x="388" y="441"/>
                  </a:cubicBezTo>
                  <a:cubicBezTo>
                    <a:pt x="393" y="439"/>
                    <a:pt x="399" y="436"/>
                    <a:pt x="404" y="433"/>
                  </a:cubicBezTo>
                  <a:cubicBezTo>
                    <a:pt x="412" y="428"/>
                    <a:pt x="420" y="423"/>
                    <a:pt x="427" y="417"/>
                  </a:cubicBezTo>
                  <a:cubicBezTo>
                    <a:pt x="441" y="410"/>
                    <a:pt x="455" y="403"/>
                    <a:pt x="468" y="395"/>
                  </a:cubicBezTo>
                  <a:cubicBezTo>
                    <a:pt x="488" y="384"/>
                    <a:pt x="507" y="371"/>
                    <a:pt x="526" y="358"/>
                  </a:cubicBezTo>
                  <a:cubicBezTo>
                    <a:pt x="554" y="337"/>
                    <a:pt x="581" y="314"/>
                    <a:pt x="610" y="295"/>
                  </a:cubicBezTo>
                  <a:cubicBezTo>
                    <a:pt x="611" y="295"/>
                    <a:pt x="612" y="294"/>
                    <a:pt x="612" y="294"/>
                  </a:cubicBezTo>
                  <a:cubicBezTo>
                    <a:pt x="618" y="290"/>
                    <a:pt x="624" y="285"/>
                    <a:pt x="627" y="279"/>
                  </a:cubicBezTo>
                  <a:cubicBezTo>
                    <a:pt x="630" y="274"/>
                    <a:pt x="631" y="270"/>
                    <a:pt x="632" y="265"/>
                  </a:cubicBezTo>
                  <a:cubicBezTo>
                    <a:pt x="632" y="264"/>
                    <a:pt x="632" y="264"/>
                    <a:pt x="632" y="263"/>
                  </a:cubicBezTo>
                  <a:cubicBezTo>
                    <a:pt x="632" y="262"/>
                    <a:pt x="632" y="261"/>
                    <a:pt x="632" y="261"/>
                  </a:cubicBezTo>
                  <a:cubicBezTo>
                    <a:pt x="631" y="260"/>
                    <a:pt x="631" y="260"/>
                    <a:pt x="630" y="259"/>
                  </a:cubicBezTo>
                  <a:cubicBezTo>
                    <a:pt x="629" y="258"/>
                    <a:pt x="628" y="258"/>
                    <a:pt x="627" y="258"/>
                  </a:cubicBezTo>
                  <a:cubicBezTo>
                    <a:pt x="626" y="258"/>
                    <a:pt x="626" y="258"/>
                    <a:pt x="625" y="259"/>
                  </a:cubicBezTo>
                  <a:cubicBezTo>
                    <a:pt x="624" y="260"/>
                    <a:pt x="623" y="260"/>
                    <a:pt x="623" y="261"/>
                  </a:cubicBezTo>
                  <a:lnTo>
                    <a:pt x="622" y="262"/>
                  </a:lnTo>
                  <a:cubicBezTo>
                    <a:pt x="613" y="280"/>
                    <a:pt x="583" y="294"/>
                    <a:pt x="567" y="305"/>
                  </a:cubicBezTo>
                  <a:cubicBezTo>
                    <a:pt x="541" y="325"/>
                    <a:pt x="517" y="345"/>
                    <a:pt x="490" y="363"/>
                  </a:cubicBezTo>
                  <a:cubicBezTo>
                    <a:pt x="438" y="398"/>
                    <a:pt x="379" y="417"/>
                    <a:pt x="324" y="445"/>
                  </a:cubicBezTo>
                  <a:cubicBezTo>
                    <a:pt x="290" y="460"/>
                    <a:pt x="257" y="477"/>
                    <a:pt x="225" y="496"/>
                  </a:cubicBezTo>
                  <a:cubicBezTo>
                    <a:pt x="197" y="512"/>
                    <a:pt x="169" y="530"/>
                    <a:pt x="142" y="549"/>
                  </a:cubicBezTo>
                  <a:cubicBezTo>
                    <a:pt x="138" y="550"/>
                    <a:pt x="135" y="552"/>
                    <a:pt x="132" y="554"/>
                  </a:cubicBezTo>
                  <a:cubicBezTo>
                    <a:pt x="119" y="561"/>
                    <a:pt x="108" y="572"/>
                    <a:pt x="100" y="585"/>
                  </a:cubicBezTo>
                  <a:cubicBezTo>
                    <a:pt x="100" y="586"/>
                    <a:pt x="99" y="587"/>
                    <a:pt x="99" y="588"/>
                  </a:cubicBezTo>
                  <a:cubicBezTo>
                    <a:pt x="94" y="594"/>
                    <a:pt x="89" y="599"/>
                    <a:pt x="84" y="604"/>
                  </a:cubicBezTo>
                  <a:cubicBezTo>
                    <a:pt x="89" y="588"/>
                    <a:pt x="96" y="572"/>
                    <a:pt x="104" y="558"/>
                  </a:cubicBezTo>
                  <a:cubicBezTo>
                    <a:pt x="127" y="524"/>
                    <a:pt x="154" y="494"/>
                    <a:pt x="185" y="467"/>
                  </a:cubicBezTo>
                  <a:cubicBezTo>
                    <a:pt x="193" y="460"/>
                    <a:pt x="202" y="453"/>
                    <a:pt x="211" y="446"/>
                  </a:cubicBezTo>
                  <a:cubicBezTo>
                    <a:pt x="212" y="445"/>
                    <a:pt x="213" y="445"/>
                    <a:pt x="214" y="444"/>
                  </a:cubicBezTo>
                  <a:cubicBezTo>
                    <a:pt x="222" y="440"/>
                    <a:pt x="229" y="434"/>
                    <a:pt x="235" y="429"/>
                  </a:cubicBezTo>
                  <a:lnTo>
                    <a:pt x="239" y="425"/>
                  </a:lnTo>
                  <a:cubicBezTo>
                    <a:pt x="266" y="407"/>
                    <a:pt x="294" y="391"/>
                    <a:pt x="323" y="375"/>
                  </a:cubicBezTo>
                  <a:lnTo>
                    <a:pt x="348" y="368"/>
                  </a:lnTo>
                  <a:cubicBezTo>
                    <a:pt x="349" y="368"/>
                    <a:pt x="349" y="368"/>
                    <a:pt x="350" y="367"/>
                  </a:cubicBezTo>
                  <a:cubicBezTo>
                    <a:pt x="350" y="367"/>
                    <a:pt x="352" y="366"/>
                    <a:pt x="352" y="365"/>
                  </a:cubicBezTo>
                  <a:cubicBezTo>
                    <a:pt x="353" y="364"/>
                    <a:pt x="352" y="363"/>
                    <a:pt x="352" y="362"/>
                  </a:cubicBezTo>
                  <a:cubicBezTo>
                    <a:pt x="352" y="361"/>
                    <a:pt x="352" y="360"/>
                    <a:pt x="352" y="360"/>
                  </a:cubicBezTo>
                  <a:cubicBezTo>
                    <a:pt x="352" y="359"/>
                    <a:pt x="352" y="359"/>
                    <a:pt x="352" y="359"/>
                  </a:cubicBezTo>
                  <a:cubicBezTo>
                    <a:pt x="373" y="347"/>
                    <a:pt x="394" y="335"/>
                    <a:pt x="414" y="322"/>
                  </a:cubicBezTo>
                  <a:cubicBezTo>
                    <a:pt x="482" y="276"/>
                    <a:pt x="566" y="245"/>
                    <a:pt x="619" y="180"/>
                  </a:cubicBezTo>
                  <a:cubicBezTo>
                    <a:pt x="653" y="140"/>
                    <a:pt x="689" y="104"/>
                    <a:pt x="728" y="71"/>
                  </a:cubicBezTo>
                  <a:cubicBezTo>
                    <a:pt x="750" y="53"/>
                    <a:pt x="759" y="20"/>
                    <a:pt x="781" y="5"/>
                  </a:cubicBezTo>
                  <a:lnTo>
                    <a:pt x="781" y="3"/>
                  </a:lnTo>
                  <a:cubicBezTo>
                    <a:pt x="767" y="9"/>
                    <a:pt x="776" y="5"/>
                    <a:pt x="761" y="23"/>
                  </a:cubicBezTo>
                  <a:cubicBezTo>
                    <a:pt x="746" y="42"/>
                    <a:pt x="730" y="59"/>
                    <a:pt x="712" y="75"/>
                  </a:cubicBezTo>
                  <a:cubicBezTo>
                    <a:pt x="675" y="103"/>
                    <a:pt x="640" y="134"/>
                    <a:pt x="608" y="169"/>
                  </a:cubicBezTo>
                  <a:cubicBezTo>
                    <a:pt x="579" y="200"/>
                    <a:pt x="545" y="227"/>
                    <a:pt x="508" y="249"/>
                  </a:cubicBezTo>
                  <a:lnTo>
                    <a:pt x="507" y="249"/>
                  </a:lnTo>
                  <a:cubicBezTo>
                    <a:pt x="461" y="277"/>
                    <a:pt x="414" y="308"/>
                    <a:pt x="365" y="330"/>
                  </a:cubicBezTo>
                  <a:cubicBezTo>
                    <a:pt x="354" y="336"/>
                    <a:pt x="343" y="341"/>
                    <a:pt x="333" y="348"/>
                  </a:cubicBezTo>
                  <a:cubicBezTo>
                    <a:pt x="319" y="355"/>
                    <a:pt x="306" y="364"/>
                    <a:pt x="293" y="372"/>
                  </a:cubicBezTo>
                  <a:lnTo>
                    <a:pt x="282" y="376"/>
                  </a:lnTo>
                  <a:lnTo>
                    <a:pt x="282" y="375"/>
                  </a:lnTo>
                  <a:cubicBezTo>
                    <a:pt x="280" y="374"/>
                    <a:pt x="278" y="374"/>
                    <a:pt x="276" y="374"/>
                  </a:cubicBezTo>
                  <a:lnTo>
                    <a:pt x="275" y="374"/>
                  </a:lnTo>
                  <a:cubicBezTo>
                    <a:pt x="262" y="376"/>
                    <a:pt x="249" y="380"/>
                    <a:pt x="237" y="387"/>
                  </a:cubicBezTo>
                  <a:cubicBezTo>
                    <a:pt x="233" y="389"/>
                    <a:pt x="229" y="392"/>
                    <a:pt x="225" y="395"/>
                  </a:cubicBezTo>
                  <a:cubicBezTo>
                    <a:pt x="203" y="404"/>
                    <a:pt x="181" y="414"/>
                    <a:pt x="159" y="426"/>
                  </a:cubicBezTo>
                  <a:cubicBezTo>
                    <a:pt x="130" y="443"/>
                    <a:pt x="100" y="456"/>
                    <a:pt x="73" y="475"/>
                  </a:cubicBezTo>
                  <a:cubicBezTo>
                    <a:pt x="55" y="488"/>
                    <a:pt x="39" y="504"/>
                    <a:pt x="26" y="522"/>
                  </a:cubicBezTo>
                  <a:cubicBezTo>
                    <a:pt x="50" y="471"/>
                    <a:pt x="110" y="428"/>
                    <a:pt x="150" y="400"/>
                  </a:cubicBezTo>
                  <a:cubicBezTo>
                    <a:pt x="201" y="364"/>
                    <a:pt x="259" y="332"/>
                    <a:pt x="307" y="292"/>
                  </a:cubicBezTo>
                  <a:cubicBezTo>
                    <a:pt x="401" y="213"/>
                    <a:pt x="507" y="150"/>
                    <a:pt x="601" y="70"/>
                  </a:cubicBezTo>
                  <a:cubicBezTo>
                    <a:pt x="602" y="68"/>
                    <a:pt x="601" y="66"/>
                    <a:pt x="599" y="67"/>
                  </a:cubicBezTo>
                  <a:cubicBezTo>
                    <a:pt x="496" y="150"/>
                    <a:pt x="387" y="224"/>
                    <a:pt x="278" y="300"/>
                  </a:cubicBezTo>
                  <a:cubicBezTo>
                    <a:pt x="218" y="342"/>
                    <a:pt x="148" y="373"/>
                    <a:pt x="93" y="421"/>
                  </a:cubicBezTo>
                  <a:cubicBezTo>
                    <a:pt x="59" y="451"/>
                    <a:pt x="7" y="501"/>
                    <a:pt x="2" y="548"/>
                  </a:cubicBezTo>
                  <a:cubicBezTo>
                    <a:pt x="0" y="553"/>
                    <a:pt x="8" y="555"/>
                    <a:pt x="13" y="552"/>
                  </a:cubicBezTo>
                  <a:moveTo>
                    <a:pt x="785" y="414"/>
                  </a:moveTo>
                  <a:lnTo>
                    <a:pt x="783" y="416"/>
                  </a:lnTo>
                  <a:lnTo>
                    <a:pt x="785" y="414"/>
                  </a:lnTo>
                  <a:moveTo>
                    <a:pt x="226" y="630"/>
                  </a:moveTo>
                  <a:cubicBezTo>
                    <a:pt x="220" y="637"/>
                    <a:pt x="213" y="643"/>
                    <a:pt x="205" y="649"/>
                  </a:cubicBezTo>
                  <a:cubicBezTo>
                    <a:pt x="212" y="642"/>
                    <a:pt x="219" y="636"/>
                    <a:pt x="226" y="630"/>
                  </a:cubicBezTo>
                  <a:moveTo>
                    <a:pt x="386" y="435"/>
                  </a:moveTo>
                  <a:lnTo>
                    <a:pt x="393" y="432"/>
                  </a:lnTo>
                  <a:lnTo>
                    <a:pt x="386" y="436"/>
                  </a:lnTo>
                  <a:lnTo>
                    <a:pt x="386" y="43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44;p37">
              <a:extLst>
                <a:ext uri="{FF2B5EF4-FFF2-40B4-BE49-F238E27FC236}">
                  <a16:creationId xmlns:a16="http://schemas.microsoft.com/office/drawing/2014/main" id="{CEE3703F-152F-53F6-79FF-81F2DF309476}"/>
                </a:ext>
              </a:extLst>
            </p:cNvPr>
            <p:cNvSpPr/>
            <p:nvPr/>
          </p:nvSpPr>
          <p:spPr>
            <a:xfrm>
              <a:off x="8145000" y="3360600"/>
              <a:ext cx="52920" cy="99000"/>
            </a:xfrm>
            <a:custGeom>
              <a:avLst/>
              <a:gdLst/>
              <a:ahLst/>
              <a:cxnLst/>
              <a:rect l="l" t="t" r="r" b="b"/>
              <a:pathLst>
                <a:path w="147" h="275" extrusionOk="0">
                  <a:moveTo>
                    <a:pt x="1" y="270"/>
                  </a:moveTo>
                  <a:cubicBezTo>
                    <a:pt x="0" y="272"/>
                    <a:pt x="2" y="274"/>
                    <a:pt x="3" y="273"/>
                  </a:cubicBezTo>
                  <a:cubicBezTo>
                    <a:pt x="84" y="218"/>
                    <a:pt x="132" y="95"/>
                    <a:pt x="146" y="1"/>
                  </a:cubicBezTo>
                  <a:cubicBezTo>
                    <a:pt x="146" y="0"/>
                    <a:pt x="146" y="0"/>
                    <a:pt x="146" y="0"/>
                  </a:cubicBezTo>
                  <a:cubicBezTo>
                    <a:pt x="145" y="0"/>
                    <a:pt x="145" y="0"/>
                    <a:pt x="145" y="0"/>
                  </a:cubicBezTo>
                  <a:lnTo>
                    <a:pt x="144" y="0"/>
                  </a:lnTo>
                  <a:lnTo>
                    <a:pt x="144" y="1"/>
                  </a:lnTo>
                  <a:cubicBezTo>
                    <a:pt x="129" y="56"/>
                    <a:pt x="108" y="109"/>
                    <a:pt x="81" y="159"/>
                  </a:cubicBezTo>
                  <a:cubicBezTo>
                    <a:pt x="59" y="199"/>
                    <a:pt x="27" y="232"/>
                    <a:pt x="1" y="2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45;p37">
              <a:extLst>
                <a:ext uri="{FF2B5EF4-FFF2-40B4-BE49-F238E27FC236}">
                  <a16:creationId xmlns:a16="http://schemas.microsoft.com/office/drawing/2014/main" id="{2E822356-769D-BCB8-5CF9-D5CF81F72911}"/>
                </a:ext>
              </a:extLst>
            </p:cNvPr>
            <p:cNvSpPr/>
            <p:nvPr/>
          </p:nvSpPr>
          <p:spPr>
            <a:xfrm>
              <a:off x="8085960" y="3470760"/>
              <a:ext cx="46080" cy="42480"/>
            </a:xfrm>
            <a:custGeom>
              <a:avLst/>
              <a:gdLst/>
              <a:ahLst/>
              <a:cxnLst/>
              <a:rect l="l" t="t" r="r" b="b"/>
              <a:pathLst>
                <a:path w="128" h="118" extrusionOk="0">
                  <a:moveTo>
                    <a:pt x="106" y="14"/>
                  </a:moveTo>
                  <a:cubicBezTo>
                    <a:pt x="95" y="26"/>
                    <a:pt x="83" y="38"/>
                    <a:pt x="69" y="49"/>
                  </a:cubicBezTo>
                  <a:cubicBezTo>
                    <a:pt x="68" y="49"/>
                    <a:pt x="67" y="50"/>
                    <a:pt x="66" y="51"/>
                  </a:cubicBezTo>
                  <a:cubicBezTo>
                    <a:pt x="61" y="54"/>
                    <a:pt x="56" y="57"/>
                    <a:pt x="51" y="60"/>
                  </a:cubicBezTo>
                  <a:cubicBezTo>
                    <a:pt x="45" y="66"/>
                    <a:pt x="39" y="73"/>
                    <a:pt x="33" y="80"/>
                  </a:cubicBezTo>
                  <a:cubicBezTo>
                    <a:pt x="23" y="90"/>
                    <a:pt x="8" y="99"/>
                    <a:pt x="1" y="112"/>
                  </a:cubicBezTo>
                  <a:cubicBezTo>
                    <a:pt x="0" y="115"/>
                    <a:pt x="3" y="117"/>
                    <a:pt x="6" y="116"/>
                  </a:cubicBezTo>
                  <a:cubicBezTo>
                    <a:pt x="35" y="102"/>
                    <a:pt x="47" y="73"/>
                    <a:pt x="75" y="57"/>
                  </a:cubicBezTo>
                  <a:cubicBezTo>
                    <a:pt x="85" y="49"/>
                    <a:pt x="94" y="40"/>
                    <a:pt x="101" y="29"/>
                  </a:cubicBezTo>
                  <a:cubicBezTo>
                    <a:pt x="110" y="20"/>
                    <a:pt x="113" y="4"/>
                    <a:pt x="127" y="0"/>
                  </a:cubicBezTo>
                  <a:cubicBezTo>
                    <a:pt x="124" y="1"/>
                    <a:pt x="120" y="2"/>
                    <a:pt x="117" y="4"/>
                  </a:cubicBezTo>
                  <a:cubicBezTo>
                    <a:pt x="113" y="7"/>
                    <a:pt x="109" y="10"/>
                    <a:pt x="106"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46;p37">
              <a:extLst>
                <a:ext uri="{FF2B5EF4-FFF2-40B4-BE49-F238E27FC236}">
                  <a16:creationId xmlns:a16="http://schemas.microsoft.com/office/drawing/2014/main" id="{8395D554-AB41-317A-0FF7-47671AFBDF85}"/>
                </a:ext>
              </a:extLst>
            </p:cNvPr>
            <p:cNvSpPr/>
            <p:nvPr/>
          </p:nvSpPr>
          <p:spPr>
            <a:xfrm>
              <a:off x="7976880" y="3521160"/>
              <a:ext cx="140040" cy="199080"/>
            </a:xfrm>
            <a:custGeom>
              <a:avLst/>
              <a:gdLst/>
              <a:ahLst/>
              <a:cxnLst/>
              <a:rect l="l" t="t" r="r" b="b"/>
              <a:pathLst>
                <a:path w="389" h="553" extrusionOk="0">
                  <a:moveTo>
                    <a:pt x="179" y="129"/>
                  </a:moveTo>
                  <a:cubicBezTo>
                    <a:pt x="207" y="84"/>
                    <a:pt x="247" y="50"/>
                    <a:pt x="275" y="4"/>
                  </a:cubicBezTo>
                  <a:cubicBezTo>
                    <a:pt x="276" y="2"/>
                    <a:pt x="273" y="0"/>
                    <a:pt x="271" y="2"/>
                  </a:cubicBezTo>
                  <a:cubicBezTo>
                    <a:pt x="245" y="40"/>
                    <a:pt x="208" y="70"/>
                    <a:pt x="179" y="106"/>
                  </a:cubicBezTo>
                  <a:cubicBezTo>
                    <a:pt x="162" y="130"/>
                    <a:pt x="146" y="155"/>
                    <a:pt x="131" y="181"/>
                  </a:cubicBezTo>
                  <a:cubicBezTo>
                    <a:pt x="118" y="203"/>
                    <a:pt x="106" y="227"/>
                    <a:pt x="95" y="251"/>
                  </a:cubicBezTo>
                  <a:cubicBezTo>
                    <a:pt x="51" y="339"/>
                    <a:pt x="6" y="443"/>
                    <a:pt x="0" y="543"/>
                  </a:cubicBezTo>
                  <a:cubicBezTo>
                    <a:pt x="0" y="552"/>
                    <a:pt x="14" y="552"/>
                    <a:pt x="14" y="543"/>
                  </a:cubicBezTo>
                  <a:cubicBezTo>
                    <a:pt x="20" y="518"/>
                    <a:pt x="29" y="494"/>
                    <a:pt x="41" y="471"/>
                  </a:cubicBezTo>
                  <a:cubicBezTo>
                    <a:pt x="55" y="438"/>
                    <a:pt x="69" y="403"/>
                    <a:pt x="86" y="370"/>
                  </a:cubicBezTo>
                  <a:cubicBezTo>
                    <a:pt x="94" y="353"/>
                    <a:pt x="102" y="336"/>
                    <a:pt x="112" y="320"/>
                  </a:cubicBezTo>
                  <a:cubicBezTo>
                    <a:pt x="125" y="296"/>
                    <a:pt x="141" y="275"/>
                    <a:pt x="157" y="253"/>
                  </a:cubicBezTo>
                  <a:cubicBezTo>
                    <a:pt x="228" y="170"/>
                    <a:pt x="305" y="91"/>
                    <a:pt x="387" y="19"/>
                  </a:cubicBezTo>
                  <a:cubicBezTo>
                    <a:pt x="388" y="17"/>
                    <a:pt x="387" y="16"/>
                    <a:pt x="385" y="17"/>
                  </a:cubicBezTo>
                  <a:cubicBezTo>
                    <a:pt x="333" y="50"/>
                    <a:pt x="297" y="103"/>
                    <a:pt x="250" y="142"/>
                  </a:cubicBezTo>
                  <a:cubicBezTo>
                    <a:pt x="210" y="178"/>
                    <a:pt x="174" y="217"/>
                    <a:pt x="142" y="260"/>
                  </a:cubicBezTo>
                  <a:cubicBezTo>
                    <a:pt x="112" y="296"/>
                    <a:pt x="94" y="340"/>
                    <a:pt x="70" y="380"/>
                  </a:cubicBezTo>
                  <a:cubicBezTo>
                    <a:pt x="53" y="412"/>
                    <a:pt x="38" y="445"/>
                    <a:pt x="25" y="478"/>
                  </a:cubicBezTo>
                  <a:lnTo>
                    <a:pt x="22" y="484"/>
                  </a:lnTo>
                  <a:cubicBezTo>
                    <a:pt x="39" y="399"/>
                    <a:pt x="79" y="316"/>
                    <a:pt x="117" y="240"/>
                  </a:cubicBezTo>
                  <a:cubicBezTo>
                    <a:pt x="136" y="203"/>
                    <a:pt x="156" y="165"/>
                    <a:pt x="179" y="1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47;p37">
              <a:extLst>
                <a:ext uri="{FF2B5EF4-FFF2-40B4-BE49-F238E27FC236}">
                  <a16:creationId xmlns:a16="http://schemas.microsoft.com/office/drawing/2014/main" id="{D1AC8E10-0AE9-710E-7934-EBE5094A1E57}"/>
                </a:ext>
              </a:extLst>
            </p:cNvPr>
            <p:cNvSpPr/>
            <p:nvPr/>
          </p:nvSpPr>
          <p:spPr>
            <a:xfrm>
              <a:off x="8125920" y="3485880"/>
              <a:ext cx="39240" cy="33840"/>
            </a:xfrm>
            <a:custGeom>
              <a:avLst/>
              <a:gdLst/>
              <a:ahLst/>
              <a:cxnLst/>
              <a:rect l="l" t="t" r="r" b="b"/>
              <a:pathLst>
                <a:path w="109" h="94" extrusionOk="0">
                  <a:moveTo>
                    <a:pt x="0" y="91"/>
                  </a:moveTo>
                  <a:lnTo>
                    <a:pt x="0" y="92"/>
                  </a:lnTo>
                  <a:lnTo>
                    <a:pt x="1" y="93"/>
                  </a:lnTo>
                  <a:lnTo>
                    <a:pt x="2" y="93"/>
                  </a:lnTo>
                  <a:cubicBezTo>
                    <a:pt x="2" y="93"/>
                    <a:pt x="3" y="93"/>
                    <a:pt x="3" y="92"/>
                  </a:cubicBezTo>
                  <a:cubicBezTo>
                    <a:pt x="33" y="60"/>
                    <a:pt x="80" y="41"/>
                    <a:pt x="106" y="4"/>
                  </a:cubicBezTo>
                  <a:cubicBezTo>
                    <a:pt x="108" y="2"/>
                    <a:pt x="105" y="0"/>
                    <a:pt x="103" y="2"/>
                  </a:cubicBezTo>
                  <a:cubicBezTo>
                    <a:pt x="84" y="15"/>
                    <a:pt x="67" y="30"/>
                    <a:pt x="49" y="44"/>
                  </a:cubicBezTo>
                  <a:cubicBezTo>
                    <a:pt x="31" y="58"/>
                    <a:pt x="15" y="73"/>
                    <a:pt x="0" y="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48;p37">
              <a:extLst>
                <a:ext uri="{FF2B5EF4-FFF2-40B4-BE49-F238E27FC236}">
                  <a16:creationId xmlns:a16="http://schemas.microsoft.com/office/drawing/2014/main" id="{FE675428-D30F-BEEA-B380-3D077D170491}"/>
                </a:ext>
              </a:extLst>
            </p:cNvPr>
            <p:cNvSpPr/>
            <p:nvPr/>
          </p:nvSpPr>
          <p:spPr>
            <a:xfrm>
              <a:off x="8169480" y="3446640"/>
              <a:ext cx="34560" cy="33480"/>
            </a:xfrm>
            <a:custGeom>
              <a:avLst/>
              <a:gdLst/>
              <a:ahLst/>
              <a:cxnLst/>
              <a:rect l="l" t="t" r="r" b="b"/>
              <a:pathLst>
                <a:path w="96" h="93" extrusionOk="0">
                  <a:moveTo>
                    <a:pt x="79" y="30"/>
                  </a:moveTo>
                  <a:cubicBezTo>
                    <a:pt x="86" y="23"/>
                    <a:pt x="86" y="10"/>
                    <a:pt x="94" y="5"/>
                  </a:cubicBezTo>
                  <a:cubicBezTo>
                    <a:pt x="95" y="5"/>
                    <a:pt x="95" y="4"/>
                    <a:pt x="95" y="4"/>
                  </a:cubicBezTo>
                  <a:lnTo>
                    <a:pt x="95" y="3"/>
                  </a:lnTo>
                  <a:cubicBezTo>
                    <a:pt x="95" y="2"/>
                    <a:pt x="95" y="2"/>
                    <a:pt x="95" y="1"/>
                  </a:cubicBezTo>
                  <a:lnTo>
                    <a:pt x="94" y="0"/>
                  </a:lnTo>
                  <a:lnTo>
                    <a:pt x="93" y="0"/>
                  </a:lnTo>
                  <a:lnTo>
                    <a:pt x="92" y="0"/>
                  </a:lnTo>
                  <a:cubicBezTo>
                    <a:pt x="84" y="1"/>
                    <a:pt x="82" y="6"/>
                    <a:pt x="78" y="13"/>
                  </a:cubicBezTo>
                  <a:cubicBezTo>
                    <a:pt x="71" y="23"/>
                    <a:pt x="63" y="32"/>
                    <a:pt x="53" y="40"/>
                  </a:cubicBezTo>
                  <a:cubicBezTo>
                    <a:pt x="45" y="49"/>
                    <a:pt x="36" y="57"/>
                    <a:pt x="27" y="65"/>
                  </a:cubicBezTo>
                  <a:cubicBezTo>
                    <a:pt x="18" y="70"/>
                    <a:pt x="10" y="77"/>
                    <a:pt x="2" y="84"/>
                  </a:cubicBezTo>
                  <a:cubicBezTo>
                    <a:pt x="0" y="87"/>
                    <a:pt x="3" y="92"/>
                    <a:pt x="6" y="89"/>
                  </a:cubicBezTo>
                  <a:cubicBezTo>
                    <a:pt x="21" y="74"/>
                    <a:pt x="41" y="65"/>
                    <a:pt x="57" y="51"/>
                  </a:cubicBezTo>
                  <a:cubicBezTo>
                    <a:pt x="64" y="44"/>
                    <a:pt x="72" y="37"/>
                    <a:pt x="79"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49;p37">
              <a:extLst>
                <a:ext uri="{FF2B5EF4-FFF2-40B4-BE49-F238E27FC236}">
                  <a16:creationId xmlns:a16="http://schemas.microsoft.com/office/drawing/2014/main" id="{47715A9C-A118-A1F2-7275-7527A60EF398}"/>
                </a:ext>
              </a:extLst>
            </p:cNvPr>
            <p:cNvSpPr/>
            <p:nvPr/>
          </p:nvSpPr>
          <p:spPr>
            <a:xfrm>
              <a:off x="8180640" y="3482280"/>
              <a:ext cx="26640" cy="36360"/>
            </a:xfrm>
            <a:custGeom>
              <a:avLst/>
              <a:gdLst/>
              <a:ahLst/>
              <a:cxnLst/>
              <a:rect l="l" t="t" r="r" b="b"/>
              <a:pathLst>
                <a:path w="74" h="101" extrusionOk="0">
                  <a:moveTo>
                    <a:pt x="3" y="96"/>
                  </a:moveTo>
                  <a:cubicBezTo>
                    <a:pt x="14" y="81"/>
                    <a:pt x="26" y="66"/>
                    <a:pt x="39" y="54"/>
                  </a:cubicBezTo>
                  <a:cubicBezTo>
                    <a:pt x="51" y="39"/>
                    <a:pt x="62" y="23"/>
                    <a:pt x="72" y="6"/>
                  </a:cubicBezTo>
                  <a:cubicBezTo>
                    <a:pt x="72" y="5"/>
                    <a:pt x="73" y="4"/>
                    <a:pt x="73" y="3"/>
                  </a:cubicBezTo>
                  <a:lnTo>
                    <a:pt x="73" y="2"/>
                  </a:lnTo>
                  <a:lnTo>
                    <a:pt x="73" y="1"/>
                  </a:lnTo>
                  <a:cubicBezTo>
                    <a:pt x="73" y="1"/>
                    <a:pt x="72" y="2"/>
                    <a:pt x="72" y="1"/>
                  </a:cubicBezTo>
                  <a:cubicBezTo>
                    <a:pt x="71" y="0"/>
                    <a:pt x="72" y="0"/>
                    <a:pt x="72" y="0"/>
                  </a:cubicBezTo>
                  <a:cubicBezTo>
                    <a:pt x="71" y="0"/>
                    <a:pt x="71" y="0"/>
                    <a:pt x="71" y="1"/>
                  </a:cubicBezTo>
                  <a:cubicBezTo>
                    <a:pt x="70" y="2"/>
                    <a:pt x="70" y="1"/>
                    <a:pt x="70" y="1"/>
                  </a:cubicBezTo>
                  <a:cubicBezTo>
                    <a:pt x="56" y="18"/>
                    <a:pt x="45" y="37"/>
                    <a:pt x="31" y="53"/>
                  </a:cubicBezTo>
                  <a:cubicBezTo>
                    <a:pt x="22" y="61"/>
                    <a:pt x="15" y="71"/>
                    <a:pt x="9" y="82"/>
                  </a:cubicBezTo>
                  <a:cubicBezTo>
                    <a:pt x="6" y="86"/>
                    <a:pt x="4" y="91"/>
                    <a:pt x="2" y="95"/>
                  </a:cubicBezTo>
                  <a:cubicBezTo>
                    <a:pt x="0" y="100"/>
                    <a:pt x="3" y="97"/>
                    <a:pt x="3" y="9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50;p37">
              <a:extLst>
                <a:ext uri="{FF2B5EF4-FFF2-40B4-BE49-F238E27FC236}">
                  <a16:creationId xmlns:a16="http://schemas.microsoft.com/office/drawing/2014/main" id="{83A67E5A-B8AE-233C-6F58-55C4D6FA0346}"/>
                </a:ext>
              </a:extLst>
            </p:cNvPr>
            <p:cNvSpPr/>
            <p:nvPr/>
          </p:nvSpPr>
          <p:spPr>
            <a:xfrm>
              <a:off x="8150400" y="3530160"/>
              <a:ext cx="23040" cy="28440"/>
            </a:xfrm>
            <a:custGeom>
              <a:avLst/>
              <a:gdLst/>
              <a:ahLst/>
              <a:cxnLst/>
              <a:rect l="l" t="t" r="r" b="b"/>
              <a:pathLst>
                <a:path w="64" h="79" extrusionOk="0">
                  <a:moveTo>
                    <a:pt x="60" y="1"/>
                  </a:moveTo>
                  <a:cubicBezTo>
                    <a:pt x="58" y="5"/>
                    <a:pt x="57" y="9"/>
                    <a:pt x="55" y="12"/>
                  </a:cubicBezTo>
                  <a:cubicBezTo>
                    <a:pt x="49" y="23"/>
                    <a:pt x="41" y="32"/>
                    <a:pt x="31" y="41"/>
                  </a:cubicBezTo>
                  <a:cubicBezTo>
                    <a:pt x="19" y="50"/>
                    <a:pt x="8" y="62"/>
                    <a:pt x="0" y="76"/>
                  </a:cubicBezTo>
                  <a:cubicBezTo>
                    <a:pt x="0" y="77"/>
                    <a:pt x="0" y="77"/>
                    <a:pt x="0" y="77"/>
                  </a:cubicBezTo>
                  <a:cubicBezTo>
                    <a:pt x="0" y="78"/>
                    <a:pt x="1" y="78"/>
                    <a:pt x="1" y="78"/>
                  </a:cubicBezTo>
                  <a:lnTo>
                    <a:pt x="2" y="78"/>
                  </a:lnTo>
                  <a:lnTo>
                    <a:pt x="3" y="78"/>
                  </a:lnTo>
                  <a:cubicBezTo>
                    <a:pt x="3" y="78"/>
                    <a:pt x="4" y="78"/>
                    <a:pt x="5" y="77"/>
                  </a:cubicBezTo>
                  <a:cubicBezTo>
                    <a:pt x="18" y="70"/>
                    <a:pt x="29" y="59"/>
                    <a:pt x="38" y="46"/>
                  </a:cubicBezTo>
                  <a:cubicBezTo>
                    <a:pt x="43" y="40"/>
                    <a:pt x="48" y="34"/>
                    <a:pt x="52" y="26"/>
                  </a:cubicBezTo>
                  <a:cubicBezTo>
                    <a:pt x="56" y="19"/>
                    <a:pt x="60" y="11"/>
                    <a:pt x="62" y="3"/>
                  </a:cubicBezTo>
                  <a:cubicBezTo>
                    <a:pt x="63" y="1"/>
                    <a:pt x="61" y="0"/>
                    <a:pt x="6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51;p37">
              <a:extLst>
                <a:ext uri="{FF2B5EF4-FFF2-40B4-BE49-F238E27FC236}">
                  <a16:creationId xmlns:a16="http://schemas.microsoft.com/office/drawing/2014/main" id="{AFEFF4C9-9C24-D883-950E-10E133217710}"/>
                </a:ext>
              </a:extLst>
            </p:cNvPr>
            <p:cNvSpPr/>
            <p:nvPr/>
          </p:nvSpPr>
          <p:spPr>
            <a:xfrm>
              <a:off x="7942320" y="3526560"/>
              <a:ext cx="201960" cy="348480"/>
            </a:xfrm>
            <a:custGeom>
              <a:avLst/>
              <a:gdLst/>
              <a:ahLst/>
              <a:cxnLst/>
              <a:rect l="l" t="t" r="r" b="b"/>
              <a:pathLst>
                <a:path w="561" h="968" extrusionOk="0">
                  <a:moveTo>
                    <a:pt x="224" y="501"/>
                  </a:moveTo>
                  <a:cubicBezTo>
                    <a:pt x="207" y="536"/>
                    <a:pt x="194" y="573"/>
                    <a:pt x="184" y="611"/>
                  </a:cubicBezTo>
                  <a:cubicBezTo>
                    <a:pt x="169" y="659"/>
                    <a:pt x="150" y="705"/>
                    <a:pt x="129" y="751"/>
                  </a:cubicBezTo>
                  <a:cubicBezTo>
                    <a:pt x="118" y="772"/>
                    <a:pt x="108" y="792"/>
                    <a:pt x="95" y="813"/>
                  </a:cubicBezTo>
                  <a:cubicBezTo>
                    <a:pt x="73" y="852"/>
                    <a:pt x="48" y="891"/>
                    <a:pt x="21" y="928"/>
                  </a:cubicBezTo>
                  <a:cubicBezTo>
                    <a:pt x="17" y="932"/>
                    <a:pt x="13" y="935"/>
                    <a:pt x="10" y="941"/>
                  </a:cubicBezTo>
                  <a:cubicBezTo>
                    <a:pt x="8" y="944"/>
                    <a:pt x="6" y="950"/>
                    <a:pt x="5" y="954"/>
                  </a:cubicBezTo>
                  <a:lnTo>
                    <a:pt x="2" y="959"/>
                  </a:lnTo>
                  <a:cubicBezTo>
                    <a:pt x="0" y="963"/>
                    <a:pt x="5" y="967"/>
                    <a:pt x="8" y="963"/>
                  </a:cubicBezTo>
                  <a:cubicBezTo>
                    <a:pt x="16" y="954"/>
                    <a:pt x="25" y="944"/>
                    <a:pt x="33" y="934"/>
                  </a:cubicBezTo>
                  <a:cubicBezTo>
                    <a:pt x="50" y="921"/>
                    <a:pt x="65" y="904"/>
                    <a:pt x="80" y="889"/>
                  </a:cubicBezTo>
                  <a:cubicBezTo>
                    <a:pt x="104" y="868"/>
                    <a:pt x="124" y="844"/>
                    <a:pt x="140" y="816"/>
                  </a:cubicBezTo>
                  <a:cubicBezTo>
                    <a:pt x="141" y="815"/>
                    <a:pt x="142" y="813"/>
                    <a:pt x="143" y="812"/>
                  </a:cubicBezTo>
                  <a:cubicBezTo>
                    <a:pt x="162" y="776"/>
                    <a:pt x="179" y="740"/>
                    <a:pt x="195" y="702"/>
                  </a:cubicBezTo>
                  <a:cubicBezTo>
                    <a:pt x="209" y="663"/>
                    <a:pt x="239" y="628"/>
                    <a:pt x="247" y="588"/>
                  </a:cubicBezTo>
                  <a:lnTo>
                    <a:pt x="245" y="588"/>
                  </a:lnTo>
                  <a:cubicBezTo>
                    <a:pt x="238" y="610"/>
                    <a:pt x="228" y="631"/>
                    <a:pt x="215" y="653"/>
                  </a:cubicBezTo>
                  <a:cubicBezTo>
                    <a:pt x="209" y="663"/>
                    <a:pt x="202" y="674"/>
                    <a:pt x="195" y="685"/>
                  </a:cubicBezTo>
                  <a:cubicBezTo>
                    <a:pt x="189" y="694"/>
                    <a:pt x="183" y="703"/>
                    <a:pt x="177" y="714"/>
                  </a:cubicBezTo>
                  <a:cubicBezTo>
                    <a:pt x="165" y="735"/>
                    <a:pt x="153" y="758"/>
                    <a:pt x="143" y="780"/>
                  </a:cubicBezTo>
                  <a:cubicBezTo>
                    <a:pt x="139" y="788"/>
                    <a:pt x="136" y="795"/>
                    <a:pt x="131" y="803"/>
                  </a:cubicBezTo>
                  <a:cubicBezTo>
                    <a:pt x="118" y="827"/>
                    <a:pt x="100" y="850"/>
                    <a:pt x="80" y="871"/>
                  </a:cubicBezTo>
                  <a:cubicBezTo>
                    <a:pt x="88" y="858"/>
                    <a:pt x="97" y="845"/>
                    <a:pt x="104" y="832"/>
                  </a:cubicBezTo>
                  <a:cubicBezTo>
                    <a:pt x="113" y="816"/>
                    <a:pt x="122" y="800"/>
                    <a:pt x="129" y="783"/>
                  </a:cubicBezTo>
                  <a:cubicBezTo>
                    <a:pt x="145" y="742"/>
                    <a:pt x="166" y="701"/>
                    <a:pt x="183" y="660"/>
                  </a:cubicBezTo>
                  <a:cubicBezTo>
                    <a:pt x="200" y="619"/>
                    <a:pt x="209" y="575"/>
                    <a:pt x="224" y="533"/>
                  </a:cubicBezTo>
                  <a:cubicBezTo>
                    <a:pt x="252" y="454"/>
                    <a:pt x="302" y="393"/>
                    <a:pt x="349" y="327"/>
                  </a:cubicBezTo>
                  <a:cubicBezTo>
                    <a:pt x="408" y="245"/>
                    <a:pt x="496" y="188"/>
                    <a:pt x="557" y="108"/>
                  </a:cubicBezTo>
                  <a:cubicBezTo>
                    <a:pt x="559" y="105"/>
                    <a:pt x="556" y="102"/>
                    <a:pt x="554" y="104"/>
                  </a:cubicBezTo>
                  <a:cubicBezTo>
                    <a:pt x="516" y="142"/>
                    <a:pt x="477" y="178"/>
                    <a:pt x="436" y="212"/>
                  </a:cubicBezTo>
                  <a:cubicBezTo>
                    <a:pt x="405" y="237"/>
                    <a:pt x="378" y="265"/>
                    <a:pt x="354" y="296"/>
                  </a:cubicBezTo>
                  <a:cubicBezTo>
                    <a:pt x="351" y="301"/>
                    <a:pt x="348" y="305"/>
                    <a:pt x="344" y="310"/>
                  </a:cubicBezTo>
                  <a:cubicBezTo>
                    <a:pt x="284" y="360"/>
                    <a:pt x="232" y="420"/>
                    <a:pt x="193" y="489"/>
                  </a:cubicBezTo>
                  <a:cubicBezTo>
                    <a:pt x="189" y="496"/>
                    <a:pt x="185" y="503"/>
                    <a:pt x="181" y="510"/>
                  </a:cubicBezTo>
                  <a:cubicBezTo>
                    <a:pt x="160" y="551"/>
                    <a:pt x="140" y="590"/>
                    <a:pt x="116" y="630"/>
                  </a:cubicBezTo>
                  <a:cubicBezTo>
                    <a:pt x="125" y="612"/>
                    <a:pt x="133" y="594"/>
                    <a:pt x="140" y="576"/>
                  </a:cubicBezTo>
                  <a:cubicBezTo>
                    <a:pt x="161" y="502"/>
                    <a:pt x="189" y="431"/>
                    <a:pt x="221" y="362"/>
                  </a:cubicBezTo>
                  <a:cubicBezTo>
                    <a:pt x="290" y="214"/>
                    <a:pt x="447" y="120"/>
                    <a:pt x="558" y="6"/>
                  </a:cubicBezTo>
                  <a:cubicBezTo>
                    <a:pt x="560" y="3"/>
                    <a:pt x="557" y="0"/>
                    <a:pt x="555" y="2"/>
                  </a:cubicBezTo>
                  <a:cubicBezTo>
                    <a:pt x="498" y="57"/>
                    <a:pt x="435" y="109"/>
                    <a:pt x="373" y="160"/>
                  </a:cubicBezTo>
                  <a:cubicBezTo>
                    <a:pt x="317" y="205"/>
                    <a:pt x="253" y="263"/>
                    <a:pt x="217" y="326"/>
                  </a:cubicBezTo>
                  <a:cubicBezTo>
                    <a:pt x="202" y="355"/>
                    <a:pt x="189" y="386"/>
                    <a:pt x="178" y="417"/>
                  </a:cubicBezTo>
                  <a:cubicBezTo>
                    <a:pt x="163" y="447"/>
                    <a:pt x="151" y="479"/>
                    <a:pt x="141" y="511"/>
                  </a:cubicBezTo>
                  <a:cubicBezTo>
                    <a:pt x="133" y="552"/>
                    <a:pt x="119" y="591"/>
                    <a:pt x="101" y="628"/>
                  </a:cubicBezTo>
                  <a:cubicBezTo>
                    <a:pt x="93" y="647"/>
                    <a:pt x="87" y="668"/>
                    <a:pt x="85" y="688"/>
                  </a:cubicBezTo>
                  <a:cubicBezTo>
                    <a:pt x="75" y="708"/>
                    <a:pt x="70" y="729"/>
                    <a:pt x="69" y="750"/>
                  </a:cubicBezTo>
                  <a:cubicBezTo>
                    <a:pt x="69" y="755"/>
                    <a:pt x="77" y="759"/>
                    <a:pt x="79" y="753"/>
                  </a:cubicBezTo>
                  <a:cubicBezTo>
                    <a:pt x="90" y="732"/>
                    <a:pt x="96" y="709"/>
                    <a:pt x="99" y="685"/>
                  </a:cubicBezTo>
                  <a:cubicBezTo>
                    <a:pt x="100" y="681"/>
                    <a:pt x="101" y="676"/>
                    <a:pt x="102" y="671"/>
                  </a:cubicBezTo>
                  <a:cubicBezTo>
                    <a:pt x="122" y="632"/>
                    <a:pt x="153" y="593"/>
                    <a:pt x="169" y="555"/>
                  </a:cubicBezTo>
                  <a:cubicBezTo>
                    <a:pt x="177" y="534"/>
                    <a:pt x="188" y="513"/>
                    <a:pt x="199" y="494"/>
                  </a:cubicBezTo>
                  <a:cubicBezTo>
                    <a:pt x="217" y="463"/>
                    <a:pt x="237" y="435"/>
                    <a:pt x="261" y="410"/>
                  </a:cubicBezTo>
                  <a:cubicBezTo>
                    <a:pt x="274" y="397"/>
                    <a:pt x="286" y="385"/>
                    <a:pt x="298" y="372"/>
                  </a:cubicBezTo>
                  <a:cubicBezTo>
                    <a:pt x="294" y="377"/>
                    <a:pt x="291" y="382"/>
                    <a:pt x="287" y="388"/>
                  </a:cubicBezTo>
                  <a:cubicBezTo>
                    <a:pt x="262" y="424"/>
                    <a:pt x="245" y="462"/>
                    <a:pt x="224" y="50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52;p37">
              <a:extLst>
                <a:ext uri="{FF2B5EF4-FFF2-40B4-BE49-F238E27FC236}">
                  <a16:creationId xmlns:a16="http://schemas.microsoft.com/office/drawing/2014/main" id="{2CB6E417-4D7B-212E-943D-4CFE231AD4CA}"/>
                </a:ext>
              </a:extLst>
            </p:cNvPr>
            <p:cNvSpPr/>
            <p:nvPr/>
          </p:nvSpPr>
          <p:spPr>
            <a:xfrm>
              <a:off x="8040960" y="3582720"/>
              <a:ext cx="129600" cy="143640"/>
            </a:xfrm>
            <a:custGeom>
              <a:avLst/>
              <a:gdLst/>
              <a:ahLst/>
              <a:cxnLst/>
              <a:rect l="l" t="t" r="r" b="b"/>
              <a:pathLst>
                <a:path w="360" h="399" extrusionOk="0">
                  <a:moveTo>
                    <a:pt x="354" y="0"/>
                  </a:moveTo>
                  <a:cubicBezTo>
                    <a:pt x="343" y="6"/>
                    <a:pt x="332" y="12"/>
                    <a:pt x="321" y="19"/>
                  </a:cubicBezTo>
                  <a:cubicBezTo>
                    <a:pt x="286" y="39"/>
                    <a:pt x="252" y="61"/>
                    <a:pt x="219" y="84"/>
                  </a:cubicBezTo>
                  <a:cubicBezTo>
                    <a:pt x="178" y="116"/>
                    <a:pt x="152" y="157"/>
                    <a:pt x="118" y="195"/>
                  </a:cubicBezTo>
                  <a:cubicBezTo>
                    <a:pt x="93" y="225"/>
                    <a:pt x="70" y="257"/>
                    <a:pt x="49" y="291"/>
                  </a:cubicBezTo>
                  <a:cubicBezTo>
                    <a:pt x="30" y="323"/>
                    <a:pt x="4" y="359"/>
                    <a:pt x="0" y="396"/>
                  </a:cubicBezTo>
                  <a:cubicBezTo>
                    <a:pt x="0" y="397"/>
                    <a:pt x="2" y="398"/>
                    <a:pt x="2" y="396"/>
                  </a:cubicBezTo>
                  <a:cubicBezTo>
                    <a:pt x="7" y="369"/>
                    <a:pt x="29" y="342"/>
                    <a:pt x="42" y="319"/>
                  </a:cubicBezTo>
                  <a:cubicBezTo>
                    <a:pt x="68" y="273"/>
                    <a:pt x="101" y="230"/>
                    <a:pt x="138" y="192"/>
                  </a:cubicBezTo>
                  <a:cubicBezTo>
                    <a:pt x="178" y="151"/>
                    <a:pt x="209" y="110"/>
                    <a:pt x="256" y="77"/>
                  </a:cubicBezTo>
                  <a:cubicBezTo>
                    <a:pt x="257" y="77"/>
                    <a:pt x="258" y="76"/>
                    <a:pt x="259" y="75"/>
                  </a:cubicBezTo>
                  <a:cubicBezTo>
                    <a:pt x="294" y="55"/>
                    <a:pt x="327" y="32"/>
                    <a:pt x="358" y="6"/>
                  </a:cubicBezTo>
                  <a:cubicBezTo>
                    <a:pt x="358" y="5"/>
                    <a:pt x="358" y="4"/>
                    <a:pt x="358" y="4"/>
                  </a:cubicBezTo>
                  <a:cubicBezTo>
                    <a:pt x="358" y="3"/>
                    <a:pt x="359" y="3"/>
                    <a:pt x="358" y="2"/>
                  </a:cubicBezTo>
                  <a:cubicBezTo>
                    <a:pt x="357" y="1"/>
                    <a:pt x="357" y="2"/>
                    <a:pt x="356" y="1"/>
                  </a:cubicBezTo>
                  <a:cubicBezTo>
                    <a:pt x="355" y="0"/>
                    <a:pt x="355" y="0"/>
                    <a:pt x="355" y="0"/>
                  </a:cubicBezTo>
                  <a:cubicBezTo>
                    <a:pt x="354" y="0"/>
                    <a:pt x="354" y="0"/>
                    <a:pt x="35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53;p37">
              <a:extLst>
                <a:ext uri="{FF2B5EF4-FFF2-40B4-BE49-F238E27FC236}">
                  <a16:creationId xmlns:a16="http://schemas.microsoft.com/office/drawing/2014/main" id="{508ECFB7-D4E9-A784-C067-A956290DC7DB}"/>
                </a:ext>
              </a:extLst>
            </p:cNvPr>
            <p:cNvSpPr/>
            <p:nvPr/>
          </p:nvSpPr>
          <p:spPr>
            <a:xfrm>
              <a:off x="8196480" y="3475440"/>
              <a:ext cx="58320" cy="109800"/>
            </a:xfrm>
            <a:custGeom>
              <a:avLst/>
              <a:gdLst/>
              <a:ahLst/>
              <a:cxnLst/>
              <a:rect l="l" t="t" r="r" b="b"/>
              <a:pathLst>
                <a:path w="162" h="305" extrusionOk="0">
                  <a:moveTo>
                    <a:pt x="3" y="302"/>
                  </a:moveTo>
                  <a:cubicBezTo>
                    <a:pt x="25" y="279"/>
                    <a:pt x="44" y="253"/>
                    <a:pt x="60" y="225"/>
                  </a:cubicBezTo>
                  <a:cubicBezTo>
                    <a:pt x="67" y="212"/>
                    <a:pt x="74" y="199"/>
                    <a:pt x="81" y="184"/>
                  </a:cubicBezTo>
                  <a:cubicBezTo>
                    <a:pt x="112" y="126"/>
                    <a:pt x="139" y="65"/>
                    <a:pt x="161" y="3"/>
                  </a:cubicBezTo>
                  <a:lnTo>
                    <a:pt x="161" y="2"/>
                  </a:lnTo>
                  <a:lnTo>
                    <a:pt x="161" y="1"/>
                  </a:lnTo>
                  <a:lnTo>
                    <a:pt x="160" y="1"/>
                  </a:lnTo>
                  <a:cubicBezTo>
                    <a:pt x="160" y="0"/>
                    <a:pt x="159" y="0"/>
                    <a:pt x="159" y="0"/>
                  </a:cubicBezTo>
                  <a:lnTo>
                    <a:pt x="158" y="1"/>
                  </a:lnTo>
                  <a:cubicBezTo>
                    <a:pt x="157" y="1"/>
                    <a:pt x="157" y="2"/>
                    <a:pt x="157" y="2"/>
                  </a:cubicBezTo>
                  <a:cubicBezTo>
                    <a:pt x="138" y="54"/>
                    <a:pt x="115" y="105"/>
                    <a:pt x="89" y="154"/>
                  </a:cubicBezTo>
                  <a:cubicBezTo>
                    <a:pt x="60" y="202"/>
                    <a:pt x="39" y="261"/>
                    <a:pt x="1" y="301"/>
                  </a:cubicBezTo>
                  <a:cubicBezTo>
                    <a:pt x="0" y="301"/>
                    <a:pt x="2" y="304"/>
                    <a:pt x="3" y="30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54;p37">
              <a:extLst>
                <a:ext uri="{FF2B5EF4-FFF2-40B4-BE49-F238E27FC236}">
                  <a16:creationId xmlns:a16="http://schemas.microsoft.com/office/drawing/2014/main" id="{BA749D28-E4EB-2C08-A2E7-64DDD5A62ABE}"/>
                </a:ext>
              </a:extLst>
            </p:cNvPr>
            <p:cNvSpPr/>
            <p:nvPr/>
          </p:nvSpPr>
          <p:spPr>
            <a:xfrm>
              <a:off x="8126280" y="3669840"/>
              <a:ext cx="54360" cy="61920"/>
            </a:xfrm>
            <a:custGeom>
              <a:avLst/>
              <a:gdLst/>
              <a:ahLst/>
              <a:cxnLst/>
              <a:rect l="l" t="t" r="r" b="b"/>
              <a:pathLst>
                <a:path w="151" h="172" extrusionOk="0">
                  <a:moveTo>
                    <a:pt x="147" y="1"/>
                  </a:moveTo>
                  <a:cubicBezTo>
                    <a:pt x="119" y="23"/>
                    <a:pt x="101" y="54"/>
                    <a:pt x="78" y="81"/>
                  </a:cubicBezTo>
                  <a:cubicBezTo>
                    <a:pt x="55" y="109"/>
                    <a:pt x="24" y="138"/>
                    <a:pt x="0" y="168"/>
                  </a:cubicBezTo>
                  <a:cubicBezTo>
                    <a:pt x="0" y="169"/>
                    <a:pt x="0" y="171"/>
                    <a:pt x="1" y="170"/>
                  </a:cubicBezTo>
                  <a:cubicBezTo>
                    <a:pt x="29" y="148"/>
                    <a:pt x="54" y="123"/>
                    <a:pt x="77" y="95"/>
                  </a:cubicBezTo>
                  <a:cubicBezTo>
                    <a:pt x="102" y="66"/>
                    <a:pt x="121" y="30"/>
                    <a:pt x="149" y="4"/>
                  </a:cubicBezTo>
                  <a:cubicBezTo>
                    <a:pt x="150" y="2"/>
                    <a:pt x="148" y="0"/>
                    <a:pt x="147"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55;p37">
              <a:extLst>
                <a:ext uri="{FF2B5EF4-FFF2-40B4-BE49-F238E27FC236}">
                  <a16:creationId xmlns:a16="http://schemas.microsoft.com/office/drawing/2014/main" id="{34BDD0B9-DDE6-D97A-56FE-AB62BB24527F}"/>
                </a:ext>
              </a:extLst>
            </p:cNvPr>
            <p:cNvSpPr/>
            <p:nvPr/>
          </p:nvSpPr>
          <p:spPr>
            <a:xfrm>
              <a:off x="7949880" y="3569760"/>
              <a:ext cx="281160" cy="315360"/>
            </a:xfrm>
            <a:custGeom>
              <a:avLst/>
              <a:gdLst/>
              <a:ahLst/>
              <a:cxnLst/>
              <a:rect l="l" t="t" r="r" b="b"/>
              <a:pathLst>
                <a:path w="781" h="876" extrusionOk="0">
                  <a:moveTo>
                    <a:pt x="15" y="867"/>
                  </a:moveTo>
                  <a:cubicBezTo>
                    <a:pt x="32" y="835"/>
                    <a:pt x="88" y="817"/>
                    <a:pt x="117" y="795"/>
                  </a:cubicBezTo>
                  <a:cubicBezTo>
                    <a:pt x="161" y="762"/>
                    <a:pt x="196" y="720"/>
                    <a:pt x="243" y="689"/>
                  </a:cubicBezTo>
                  <a:cubicBezTo>
                    <a:pt x="282" y="664"/>
                    <a:pt x="315" y="627"/>
                    <a:pt x="352" y="598"/>
                  </a:cubicBezTo>
                  <a:cubicBezTo>
                    <a:pt x="385" y="572"/>
                    <a:pt x="406" y="533"/>
                    <a:pt x="439" y="508"/>
                  </a:cubicBezTo>
                  <a:cubicBezTo>
                    <a:pt x="441" y="506"/>
                    <a:pt x="439" y="503"/>
                    <a:pt x="436" y="504"/>
                  </a:cubicBezTo>
                  <a:cubicBezTo>
                    <a:pt x="402" y="528"/>
                    <a:pt x="379" y="563"/>
                    <a:pt x="346" y="589"/>
                  </a:cubicBezTo>
                  <a:cubicBezTo>
                    <a:pt x="300" y="624"/>
                    <a:pt x="256" y="661"/>
                    <a:pt x="209" y="695"/>
                  </a:cubicBezTo>
                  <a:cubicBezTo>
                    <a:pt x="170" y="723"/>
                    <a:pt x="138" y="763"/>
                    <a:pt x="99" y="793"/>
                  </a:cubicBezTo>
                  <a:cubicBezTo>
                    <a:pt x="93" y="797"/>
                    <a:pt x="86" y="802"/>
                    <a:pt x="80" y="805"/>
                  </a:cubicBezTo>
                  <a:cubicBezTo>
                    <a:pt x="70" y="811"/>
                    <a:pt x="60" y="816"/>
                    <a:pt x="49" y="820"/>
                  </a:cubicBezTo>
                  <a:cubicBezTo>
                    <a:pt x="51" y="818"/>
                    <a:pt x="53" y="816"/>
                    <a:pt x="55" y="813"/>
                  </a:cubicBezTo>
                  <a:cubicBezTo>
                    <a:pt x="69" y="790"/>
                    <a:pt x="86" y="768"/>
                    <a:pt x="105" y="748"/>
                  </a:cubicBezTo>
                  <a:cubicBezTo>
                    <a:pt x="110" y="743"/>
                    <a:pt x="115" y="739"/>
                    <a:pt x="121" y="734"/>
                  </a:cubicBezTo>
                  <a:cubicBezTo>
                    <a:pt x="121" y="735"/>
                    <a:pt x="121" y="735"/>
                    <a:pt x="122" y="735"/>
                  </a:cubicBezTo>
                  <a:lnTo>
                    <a:pt x="123" y="735"/>
                  </a:lnTo>
                  <a:cubicBezTo>
                    <a:pt x="132" y="734"/>
                    <a:pt x="135" y="725"/>
                    <a:pt x="139" y="716"/>
                  </a:cubicBezTo>
                  <a:cubicBezTo>
                    <a:pt x="148" y="707"/>
                    <a:pt x="155" y="697"/>
                    <a:pt x="162" y="687"/>
                  </a:cubicBezTo>
                  <a:cubicBezTo>
                    <a:pt x="177" y="684"/>
                    <a:pt x="185" y="671"/>
                    <a:pt x="197" y="660"/>
                  </a:cubicBezTo>
                  <a:cubicBezTo>
                    <a:pt x="231" y="626"/>
                    <a:pt x="272" y="595"/>
                    <a:pt x="310" y="563"/>
                  </a:cubicBezTo>
                  <a:cubicBezTo>
                    <a:pt x="337" y="540"/>
                    <a:pt x="359" y="509"/>
                    <a:pt x="388" y="485"/>
                  </a:cubicBezTo>
                  <a:cubicBezTo>
                    <a:pt x="416" y="462"/>
                    <a:pt x="442" y="436"/>
                    <a:pt x="466" y="408"/>
                  </a:cubicBezTo>
                  <a:cubicBezTo>
                    <a:pt x="523" y="339"/>
                    <a:pt x="579" y="270"/>
                    <a:pt x="636" y="201"/>
                  </a:cubicBezTo>
                  <a:cubicBezTo>
                    <a:pt x="664" y="166"/>
                    <a:pt x="684" y="124"/>
                    <a:pt x="715" y="93"/>
                  </a:cubicBezTo>
                  <a:cubicBezTo>
                    <a:pt x="736" y="72"/>
                    <a:pt x="754" y="49"/>
                    <a:pt x="769" y="24"/>
                  </a:cubicBezTo>
                  <a:cubicBezTo>
                    <a:pt x="772" y="18"/>
                    <a:pt x="776" y="11"/>
                    <a:pt x="779" y="5"/>
                  </a:cubicBezTo>
                  <a:cubicBezTo>
                    <a:pt x="780" y="2"/>
                    <a:pt x="776" y="0"/>
                    <a:pt x="774" y="3"/>
                  </a:cubicBezTo>
                  <a:cubicBezTo>
                    <a:pt x="773" y="5"/>
                    <a:pt x="772" y="7"/>
                    <a:pt x="770" y="10"/>
                  </a:cubicBezTo>
                  <a:cubicBezTo>
                    <a:pt x="754" y="39"/>
                    <a:pt x="734" y="65"/>
                    <a:pt x="710" y="89"/>
                  </a:cubicBezTo>
                  <a:cubicBezTo>
                    <a:pt x="686" y="120"/>
                    <a:pt x="665" y="153"/>
                    <a:pt x="641" y="184"/>
                  </a:cubicBezTo>
                  <a:cubicBezTo>
                    <a:pt x="590" y="251"/>
                    <a:pt x="531" y="313"/>
                    <a:pt x="479" y="380"/>
                  </a:cubicBezTo>
                  <a:cubicBezTo>
                    <a:pt x="430" y="442"/>
                    <a:pt x="361" y="486"/>
                    <a:pt x="309" y="545"/>
                  </a:cubicBezTo>
                  <a:cubicBezTo>
                    <a:pt x="294" y="559"/>
                    <a:pt x="278" y="571"/>
                    <a:pt x="260" y="583"/>
                  </a:cubicBezTo>
                  <a:cubicBezTo>
                    <a:pt x="246" y="594"/>
                    <a:pt x="234" y="610"/>
                    <a:pt x="221" y="622"/>
                  </a:cubicBezTo>
                  <a:cubicBezTo>
                    <a:pt x="207" y="635"/>
                    <a:pt x="194" y="642"/>
                    <a:pt x="182" y="654"/>
                  </a:cubicBezTo>
                  <a:cubicBezTo>
                    <a:pt x="178" y="658"/>
                    <a:pt x="174" y="663"/>
                    <a:pt x="170" y="668"/>
                  </a:cubicBezTo>
                  <a:lnTo>
                    <a:pt x="170" y="667"/>
                  </a:lnTo>
                  <a:lnTo>
                    <a:pt x="169" y="666"/>
                  </a:lnTo>
                  <a:lnTo>
                    <a:pt x="168" y="666"/>
                  </a:lnTo>
                  <a:lnTo>
                    <a:pt x="167" y="666"/>
                  </a:lnTo>
                  <a:cubicBezTo>
                    <a:pt x="167" y="666"/>
                    <a:pt x="166" y="666"/>
                    <a:pt x="166" y="667"/>
                  </a:cubicBezTo>
                  <a:lnTo>
                    <a:pt x="165" y="668"/>
                  </a:lnTo>
                  <a:cubicBezTo>
                    <a:pt x="177" y="643"/>
                    <a:pt x="188" y="617"/>
                    <a:pt x="201" y="593"/>
                  </a:cubicBezTo>
                  <a:cubicBezTo>
                    <a:pt x="215" y="566"/>
                    <a:pt x="238" y="540"/>
                    <a:pt x="253" y="513"/>
                  </a:cubicBezTo>
                  <a:cubicBezTo>
                    <a:pt x="273" y="480"/>
                    <a:pt x="296" y="449"/>
                    <a:pt x="321" y="420"/>
                  </a:cubicBezTo>
                  <a:cubicBezTo>
                    <a:pt x="373" y="355"/>
                    <a:pt x="432" y="295"/>
                    <a:pt x="496" y="241"/>
                  </a:cubicBezTo>
                  <a:cubicBezTo>
                    <a:pt x="553" y="195"/>
                    <a:pt x="614" y="143"/>
                    <a:pt x="651" y="78"/>
                  </a:cubicBezTo>
                  <a:cubicBezTo>
                    <a:pt x="651" y="77"/>
                    <a:pt x="651" y="76"/>
                    <a:pt x="649" y="77"/>
                  </a:cubicBezTo>
                  <a:cubicBezTo>
                    <a:pt x="535" y="187"/>
                    <a:pt x="409" y="284"/>
                    <a:pt x="311" y="410"/>
                  </a:cubicBezTo>
                  <a:cubicBezTo>
                    <a:pt x="274" y="456"/>
                    <a:pt x="245" y="504"/>
                    <a:pt x="212" y="553"/>
                  </a:cubicBezTo>
                  <a:cubicBezTo>
                    <a:pt x="198" y="572"/>
                    <a:pt x="184" y="592"/>
                    <a:pt x="172" y="613"/>
                  </a:cubicBezTo>
                  <a:cubicBezTo>
                    <a:pt x="170" y="616"/>
                    <a:pt x="169" y="619"/>
                    <a:pt x="167" y="621"/>
                  </a:cubicBezTo>
                  <a:cubicBezTo>
                    <a:pt x="164" y="629"/>
                    <a:pt x="151" y="668"/>
                    <a:pt x="139" y="697"/>
                  </a:cubicBezTo>
                  <a:cubicBezTo>
                    <a:pt x="118" y="720"/>
                    <a:pt x="94" y="741"/>
                    <a:pt x="73" y="764"/>
                  </a:cubicBezTo>
                  <a:cubicBezTo>
                    <a:pt x="48" y="792"/>
                    <a:pt x="16" y="825"/>
                    <a:pt x="4" y="861"/>
                  </a:cubicBezTo>
                  <a:cubicBezTo>
                    <a:pt x="0" y="869"/>
                    <a:pt x="12" y="875"/>
                    <a:pt x="15" y="86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56;p37">
              <a:extLst>
                <a:ext uri="{FF2B5EF4-FFF2-40B4-BE49-F238E27FC236}">
                  <a16:creationId xmlns:a16="http://schemas.microsoft.com/office/drawing/2014/main" id="{6774C5CD-B921-F0F6-DF09-AD4636F68114}"/>
                </a:ext>
              </a:extLst>
            </p:cNvPr>
            <p:cNvSpPr/>
            <p:nvPr/>
          </p:nvSpPr>
          <p:spPr>
            <a:xfrm>
              <a:off x="8132760" y="3385440"/>
              <a:ext cx="20520" cy="36720"/>
            </a:xfrm>
            <a:custGeom>
              <a:avLst/>
              <a:gdLst/>
              <a:ahLst/>
              <a:cxnLst/>
              <a:rect l="l" t="t" r="r" b="b"/>
              <a:pathLst>
                <a:path w="57" h="102" extrusionOk="0">
                  <a:moveTo>
                    <a:pt x="50" y="1"/>
                  </a:moveTo>
                  <a:cubicBezTo>
                    <a:pt x="48" y="16"/>
                    <a:pt x="43" y="30"/>
                    <a:pt x="35" y="43"/>
                  </a:cubicBezTo>
                  <a:cubicBezTo>
                    <a:pt x="35" y="44"/>
                    <a:pt x="34" y="45"/>
                    <a:pt x="34" y="46"/>
                  </a:cubicBezTo>
                  <a:cubicBezTo>
                    <a:pt x="31" y="54"/>
                    <a:pt x="27" y="62"/>
                    <a:pt x="23" y="70"/>
                  </a:cubicBezTo>
                  <a:cubicBezTo>
                    <a:pt x="17" y="80"/>
                    <a:pt x="9" y="89"/>
                    <a:pt x="1" y="98"/>
                  </a:cubicBezTo>
                  <a:lnTo>
                    <a:pt x="0" y="98"/>
                  </a:lnTo>
                  <a:cubicBezTo>
                    <a:pt x="0" y="99"/>
                    <a:pt x="0" y="99"/>
                    <a:pt x="0" y="99"/>
                  </a:cubicBezTo>
                  <a:lnTo>
                    <a:pt x="0" y="100"/>
                  </a:lnTo>
                  <a:cubicBezTo>
                    <a:pt x="0" y="100"/>
                    <a:pt x="1" y="100"/>
                    <a:pt x="1" y="101"/>
                  </a:cubicBezTo>
                  <a:lnTo>
                    <a:pt x="2" y="101"/>
                  </a:lnTo>
                  <a:cubicBezTo>
                    <a:pt x="20" y="99"/>
                    <a:pt x="30" y="72"/>
                    <a:pt x="36" y="59"/>
                  </a:cubicBezTo>
                  <a:cubicBezTo>
                    <a:pt x="44" y="41"/>
                    <a:pt x="56" y="20"/>
                    <a:pt x="53" y="1"/>
                  </a:cubicBezTo>
                  <a:lnTo>
                    <a:pt x="53" y="0"/>
                  </a:lnTo>
                  <a:cubicBezTo>
                    <a:pt x="52" y="0"/>
                    <a:pt x="52" y="0"/>
                    <a:pt x="52" y="0"/>
                  </a:cubicBezTo>
                  <a:lnTo>
                    <a:pt x="51" y="0"/>
                  </a:lnTo>
                  <a:lnTo>
                    <a:pt x="50" y="0"/>
                  </a:lnTo>
                  <a:cubicBezTo>
                    <a:pt x="50" y="1"/>
                    <a:pt x="50" y="1"/>
                    <a:pt x="5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57;p37">
              <a:extLst>
                <a:ext uri="{FF2B5EF4-FFF2-40B4-BE49-F238E27FC236}">
                  <a16:creationId xmlns:a16="http://schemas.microsoft.com/office/drawing/2014/main" id="{66FFC4B4-3166-F4BD-0985-65D2109D3E0F}"/>
                </a:ext>
              </a:extLst>
            </p:cNvPr>
            <p:cNvSpPr/>
            <p:nvPr/>
          </p:nvSpPr>
          <p:spPr>
            <a:xfrm>
              <a:off x="8326440" y="3516480"/>
              <a:ext cx="10080" cy="47520"/>
            </a:xfrm>
            <a:custGeom>
              <a:avLst/>
              <a:gdLst/>
              <a:ahLst/>
              <a:cxnLst/>
              <a:rect l="l" t="t" r="r" b="b"/>
              <a:pathLst>
                <a:path w="28" h="132" extrusionOk="0">
                  <a:moveTo>
                    <a:pt x="0" y="0"/>
                  </a:moveTo>
                  <a:cubicBezTo>
                    <a:pt x="0" y="43"/>
                    <a:pt x="16" y="87"/>
                    <a:pt x="23" y="129"/>
                  </a:cubicBezTo>
                  <a:cubicBezTo>
                    <a:pt x="23" y="131"/>
                    <a:pt x="27" y="131"/>
                    <a:pt x="27" y="129"/>
                  </a:cubicBezTo>
                  <a:cubicBezTo>
                    <a:pt x="27" y="126"/>
                    <a:pt x="27" y="124"/>
                    <a:pt x="27" y="122"/>
                  </a:cubicBezTo>
                  <a:cubicBezTo>
                    <a:pt x="27" y="101"/>
                    <a:pt x="24" y="81"/>
                    <a:pt x="16" y="63"/>
                  </a:cubicBezTo>
                  <a:cubicBezTo>
                    <a:pt x="9" y="42"/>
                    <a:pt x="4" y="2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58;p37">
              <a:extLst>
                <a:ext uri="{FF2B5EF4-FFF2-40B4-BE49-F238E27FC236}">
                  <a16:creationId xmlns:a16="http://schemas.microsoft.com/office/drawing/2014/main" id="{459E41C3-9C96-310C-2CC3-376E1C8790C2}"/>
                </a:ext>
              </a:extLst>
            </p:cNvPr>
            <p:cNvSpPr/>
            <p:nvPr/>
          </p:nvSpPr>
          <p:spPr>
            <a:xfrm>
              <a:off x="8337600" y="3593520"/>
              <a:ext cx="6840" cy="33120"/>
            </a:xfrm>
            <a:custGeom>
              <a:avLst/>
              <a:gdLst/>
              <a:ahLst/>
              <a:cxnLst/>
              <a:rect l="l" t="t" r="r" b="b"/>
              <a:pathLst>
                <a:path w="19" h="92" extrusionOk="0">
                  <a:moveTo>
                    <a:pt x="5" y="4"/>
                  </a:moveTo>
                  <a:cubicBezTo>
                    <a:pt x="5" y="1"/>
                    <a:pt x="1" y="0"/>
                    <a:pt x="1" y="4"/>
                  </a:cubicBezTo>
                  <a:cubicBezTo>
                    <a:pt x="0" y="5"/>
                    <a:pt x="0" y="6"/>
                    <a:pt x="0" y="8"/>
                  </a:cubicBezTo>
                  <a:cubicBezTo>
                    <a:pt x="0" y="10"/>
                    <a:pt x="0" y="11"/>
                    <a:pt x="1" y="12"/>
                  </a:cubicBezTo>
                  <a:cubicBezTo>
                    <a:pt x="7" y="23"/>
                    <a:pt x="2" y="29"/>
                    <a:pt x="3" y="39"/>
                  </a:cubicBezTo>
                  <a:cubicBezTo>
                    <a:pt x="4" y="45"/>
                    <a:pt x="5" y="51"/>
                    <a:pt x="8" y="56"/>
                  </a:cubicBezTo>
                  <a:cubicBezTo>
                    <a:pt x="11" y="66"/>
                    <a:pt x="6" y="78"/>
                    <a:pt x="10" y="88"/>
                  </a:cubicBezTo>
                  <a:cubicBezTo>
                    <a:pt x="10" y="90"/>
                    <a:pt x="14" y="91"/>
                    <a:pt x="15" y="88"/>
                  </a:cubicBezTo>
                  <a:cubicBezTo>
                    <a:pt x="17" y="82"/>
                    <a:pt x="18" y="75"/>
                    <a:pt x="18" y="69"/>
                  </a:cubicBezTo>
                  <a:cubicBezTo>
                    <a:pt x="18" y="62"/>
                    <a:pt x="17" y="55"/>
                    <a:pt x="15" y="49"/>
                  </a:cubicBezTo>
                  <a:cubicBezTo>
                    <a:pt x="12" y="38"/>
                    <a:pt x="11" y="28"/>
                    <a:pt x="11" y="17"/>
                  </a:cubicBezTo>
                  <a:cubicBezTo>
                    <a:pt x="11" y="12"/>
                    <a:pt x="5" y="11"/>
                    <a:pt x="5"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59;p37">
              <a:extLst>
                <a:ext uri="{FF2B5EF4-FFF2-40B4-BE49-F238E27FC236}">
                  <a16:creationId xmlns:a16="http://schemas.microsoft.com/office/drawing/2014/main" id="{3389B95F-3584-A40E-77B3-A63B16BE4651}"/>
                </a:ext>
              </a:extLst>
            </p:cNvPr>
            <p:cNvSpPr/>
            <p:nvPr/>
          </p:nvSpPr>
          <p:spPr>
            <a:xfrm>
              <a:off x="8334360" y="3636000"/>
              <a:ext cx="15480" cy="106560"/>
            </a:xfrm>
            <a:custGeom>
              <a:avLst/>
              <a:gdLst/>
              <a:ahLst/>
              <a:cxnLst/>
              <a:rect l="l" t="t" r="r" b="b"/>
              <a:pathLst>
                <a:path w="43" h="296" extrusionOk="0">
                  <a:moveTo>
                    <a:pt x="5" y="294"/>
                  </a:moveTo>
                  <a:cubicBezTo>
                    <a:pt x="27" y="264"/>
                    <a:pt x="16" y="227"/>
                    <a:pt x="32" y="196"/>
                  </a:cubicBezTo>
                  <a:cubicBezTo>
                    <a:pt x="42" y="178"/>
                    <a:pt x="31" y="137"/>
                    <a:pt x="31" y="117"/>
                  </a:cubicBezTo>
                  <a:cubicBezTo>
                    <a:pt x="31" y="79"/>
                    <a:pt x="31" y="41"/>
                    <a:pt x="29" y="3"/>
                  </a:cubicBezTo>
                  <a:cubicBezTo>
                    <a:pt x="29" y="0"/>
                    <a:pt x="25" y="0"/>
                    <a:pt x="25" y="3"/>
                  </a:cubicBezTo>
                  <a:cubicBezTo>
                    <a:pt x="23" y="58"/>
                    <a:pt x="21" y="114"/>
                    <a:pt x="23" y="169"/>
                  </a:cubicBezTo>
                  <a:cubicBezTo>
                    <a:pt x="25" y="208"/>
                    <a:pt x="4" y="253"/>
                    <a:pt x="0" y="293"/>
                  </a:cubicBezTo>
                  <a:lnTo>
                    <a:pt x="0" y="294"/>
                  </a:lnTo>
                  <a:lnTo>
                    <a:pt x="1" y="295"/>
                  </a:lnTo>
                  <a:lnTo>
                    <a:pt x="2" y="295"/>
                  </a:lnTo>
                  <a:cubicBezTo>
                    <a:pt x="3" y="295"/>
                    <a:pt x="3" y="295"/>
                    <a:pt x="4" y="295"/>
                  </a:cubicBezTo>
                  <a:lnTo>
                    <a:pt x="5" y="2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60;p37">
              <a:extLst>
                <a:ext uri="{FF2B5EF4-FFF2-40B4-BE49-F238E27FC236}">
                  <a16:creationId xmlns:a16="http://schemas.microsoft.com/office/drawing/2014/main" id="{71639A96-5B8E-381E-FB2F-8C0D057DDA58}"/>
                </a:ext>
              </a:extLst>
            </p:cNvPr>
            <p:cNvSpPr/>
            <p:nvPr/>
          </p:nvSpPr>
          <p:spPr>
            <a:xfrm>
              <a:off x="8364240" y="3634560"/>
              <a:ext cx="12960" cy="64080"/>
            </a:xfrm>
            <a:custGeom>
              <a:avLst/>
              <a:gdLst/>
              <a:ahLst/>
              <a:cxnLst/>
              <a:rect l="l" t="t" r="r" b="b"/>
              <a:pathLst>
                <a:path w="36" h="178" extrusionOk="0">
                  <a:moveTo>
                    <a:pt x="25" y="2"/>
                  </a:moveTo>
                  <a:lnTo>
                    <a:pt x="24" y="1"/>
                  </a:lnTo>
                  <a:cubicBezTo>
                    <a:pt x="23" y="0"/>
                    <a:pt x="23" y="0"/>
                    <a:pt x="23" y="0"/>
                  </a:cubicBezTo>
                  <a:cubicBezTo>
                    <a:pt x="22" y="0"/>
                    <a:pt x="23" y="0"/>
                    <a:pt x="22" y="1"/>
                  </a:cubicBezTo>
                  <a:cubicBezTo>
                    <a:pt x="21" y="2"/>
                    <a:pt x="21" y="1"/>
                    <a:pt x="21" y="1"/>
                  </a:cubicBezTo>
                  <a:cubicBezTo>
                    <a:pt x="21" y="2"/>
                    <a:pt x="21" y="2"/>
                    <a:pt x="21" y="2"/>
                  </a:cubicBezTo>
                  <a:cubicBezTo>
                    <a:pt x="21" y="32"/>
                    <a:pt x="19" y="62"/>
                    <a:pt x="17" y="92"/>
                  </a:cubicBezTo>
                  <a:cubicBezTo>
                    <a:pt x="17" y="102"/>
                    <a:pt x="9" y="167"/>
                    <a:pt x="1" y="171"/>
                  </a:cubicBezTo>
                  <a:cubicBezTo>
                    <a:pt x="1" y="171"/>
                    <a:pt x="0" y="171"/>
                    <a:pt x="0" y="172"/>
                  </a:cubicBezTo>
                  <a:lnTo>
                    <a:pt x="0" y="173"/>
                  </a:lnTo>
                  <a:cubicBezTo>
                    <a:pt x="0" y="174"/>
                    <a:pt x="0" y="175"/>
                    <a:pt x="0" y="175"/>
                  </a:cubicBezTo>
                  <a:cubicBezTo>
                    <a:pt x="0" y="176"/>
                    <a:pt x="1" y="176"/>
                    <a:pt x="1" y="176"/>
                  </a:cubicBezTo>
                  <a:cubicBezTo>
                    <a:pt x="2" y="177"/>
                    <a:pt x="2" y="177"/>
                    <a:pt x="3" y="177"/>
                  </a:cubicBezTo>
                  <a:lnTo>
                    <a:pt x="7" y="177"/>
                  </a:lnTo>
                  <a:cubicBezTo>
                    <a:pt x="8" y="177"/>
                    <a:pt x="8" y="177"/>
                    <a:pt x="9" y="176"/>
                  </a:cubicBezTo>
                  <a:cubicBezTo>
                    <a:pt x="10" y="175"/>
                    <a:pt x="11" y="175"/>
                    <a:pt x="11" y="175"/>
                  </a:cubicBezTo>
                  <a:cubicBezTo>
                    <a:pt x="11" y="174"/>
                    <a:pt x="11" y="174"/>
                    <a:pt x="11" y="174"/>
                  </a:cubicBezTo>
                  <a:cubicBezTo>
                    <a:pt x="35" y="122"/>
                    <a:pt x="26" y="58"/>
                    <a:pt x="2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61;p37">
              <a:extLst>
                <a:ext uri="{FF2B5EF4-FFF2-40B4-BE49-F238E27FC236}">
                  <a16:creationId xmlns:a16="http://schemas.microsoft.com/office/drawing/2014/main" id="{304926EB-FF47-D0A3-09C0-1AB57BEF54DB}"/>
                </a:ext>
              </a:extLst>
            </p:cNvPr>
            <p:cNvSpPr/>
            <p:nvPr/>
          </p:nvSpPr>
          <p:spPr>
            <a:xfrm>
              <a:off x="8347320" y="3734280"/>
              <a:ext cx="11520" cy="47160"/>
            </a:xfrm>
            <a:custGeom>
              <a:avLst/>
              <a:gdLst/>
              <a:ahLst/>
              <a:cxnLst/>
              <a:rect l="l" t="t" r="r" b="b"/>
              <a:pathLst>
                <a:path w="32" h="131" extrusionOk="0">
                  <a:moveTo>
                    <a:pt x="31" y="0"/>
                  </a:moveTo>
                  <a:lnTo>
                    <a:pt x="30" y="0"/>
                  </a:lnTo>
                  <a:cubicBezTo>
                    <a:pt x="26" y="27"/>
                    <a:pt x="19" y="54"/>
                    <a:pt x="10" y="80"/>
                  </a:cubicBezTo>
                  <a:cubicBezTo>
                    <a:pt x="3" y="93"/>
                    <a:pt x="0" y="109"/>
                    <a:pt x="0" y="124"/>
                  </a:cubicBezTo>
                  <a:cubicBezTo>
                    <a:pt x="0" y="125"/>
                    <a:pt x="0" y="127"/>
                    <a:pt x="0" y="128"/>
                  </a:cubicBezTo>
                  <a:lnTo>
                    <a:pt x="0" y="129"/>
                  </a:lnTo>
                  <a:cubicBezTo>
                    <a:pt x="0" y="129"/>
                    <a:pt x="0" y="128"/>
                    <a:pt x="1" y="129"/>
                  </a:cubicBezTo>
                  <a:cubicBezTo>
                    <a:pt x="2" y="130"/>
                    <a:pt x="1" y="130"/>
                    <a:pt x="2" y="130"/>
                  </a:cubicBezTo>
                  <a:lnTo>
                    <a:pt x="3" y="129"/>
                  </a:lnTo>
                  <a:lnTo>
                    <a:pt x="3" y="128"/>
                  </a:lnTo>
                  <a:cubicBezTo>
                    <a:pt x="5" y="122"/>
                    <a:pt x="10" y="121"/>
                    <a:pt x="11" y="115"/>
                  </a:cubicBezTo>
                  <a:cubicBezTo>
                    <a:pt x="15" y="104"/>
                    <a:pt x="18" y="93"/>
                    <a:pt x="21" y="83"/>
                  </a:cubicBezTo>
                  <a:cubicBezTo>
                    <a:pt x="28" y="60"/>
                    <a:pt x="31" y="36"/>
                    <a:pt x="31" y="13"/>
                  </a:cubicBezTo>
                  <a:cubicBezTo>
                    <a:pt x="31" y="9"/>
                    <a:pt x="31" y="4"/>
                    <a:pt x="3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62;p37">
              <a:extLst>
                <a:ext uri="{FF2B5EF4-FFF2-40B4-BE49-F238E27FC236}">
                  <a16:creationId xmlns:a16="http://schemas.microsoft.com/office/drawing/2014/main" id="{B419FEC8-4838-168A-2715-D98124A9AC87}"/>
                </a:ext>
              </a:extLst>
            </p:cNvPr>
            <p:cNvSpPr/>
            <p:nvPr/>
          </p:nvSpPr>
          <p:spPr>
            <a:xfrm>
              <a:off x="8163720" y="3651480"/>
              <a:ext cx="304920" cy="442440"/>
            </a:xfrm>
            <a:custGeom>
              <a:avLst/>
              <a:gdLst/>
              <a:ahLst/>
              <a:cxnLst/>
              <a:rect l="l" t="t" r="r" b="b"/>
              <a:pathLst>
                <a:path w="847" h="1229" extrusionOk="0">
                  <a:moveTo>
                    <a:pt x="302" y="1094"/>
                  </a:moveTo>
                  <a:cubicBezTo>
                    <a:pt x="305" y="1074"/>
                    <a:pt x="307" y="1055"/>
                    <a:pt x="307" y="1035"/>
                  </a:cubicBezTo>
                  <a:cubicBezTo>
                    <a:pt x="313" y="1008"/>
                    <a:pt x="323" y="981"/>
                    <a:pt x="334" y="956"/>
                  </a:cubicBezTo>
                  <a:cubicBezTo>
                    <a:pt x="354" y="912"/>
                    <a:pt x="374" y="866"/>
                    <a:pt x="392" y="821"/>
                  </a:cubicBezTo>
                  <a:cubicBezTo>
                    <a:pt x="397" y="810"/>
                    <a:pt x="403" y="797"/>
                    <a:pt x="410" y="784"/>
                  </a:cubicBezTo>
                  <a:cubicBezTo>
                    <a:pt x="397" y="822"/>
                    <a:pt x="388" y="862"/>
                    <a:pt x="383" y="902"/>
                  </a:cubicBezTo>
                  <a:cubicBezTo>
                    <a:pt x="373" y="962"/>
                    <a:pt x="367" y="1022"/>
                    <a:pt x="364" y="1082"/>
                  </a:cubicBezTo>
                  <a:cubicBezTo>
                    <a:pt x="354" y="1110"/>
                    <a:pt x="347" y="1138"/>
                    <a:pt x="345" y="1167"/>
                  </a:cubicBezTo>
                  <a:cubicBezTo>
                    <a:pt x="345" y="1169"/>
                    <a:pt x="344" y="1170"/>
                    <a:pt x="345" y="1171"/>
                  </a:cubicBezTo>
                  <a:cubicBezTo>
                    <a:pt x="346" y="1173"/>
                    <a:pt x="347" y="1173"/>
                    <a:pt x="348" y="1173"/>
                  </a:cubicBezTo>
                  <a:cubicBezTo>
                    <a:pt x="349" y="1174"/>
                    <a:pt x="349" y="1174"/>
                    <a:pt x="351" y="1174"/>
                  </a:cubicBezTo>
                  <a:cubicBezTo>
                    <a:pt x="352" y="1174"/>
                    <a:pt x="354" y="1174"/>
                    <a:pt x="355" y="1173"/>
                  </a:cubicBezTo>
                  <a:cubicBezTo>
                    <a:pt x="355" y="1173"/>
                    <a:pt x="356" y="1173"/>
                    <a:pt x="356" y="1172"/>
                  </a:cubicBezTo>
                  <a:cubicBezTo>
                    <a:pt x="357" y="1173"/>
                    <a:pt x="357" y="1173"/>
                    <a:pt x="358" y="1173"/>
                  </a:cubicBezTo>
                  <a:cubicBezTo>
                    <a:pt x="358" y="1173"/>
                    <a:pt x="359" y="1173"/>
                    <a:pt x="360" y="1172"/>
                  </a:cubicBezTo>
                  <a:lnTo>
                    <a:pt x="361" y="1171"/>
                  </a:lnTo>
                  <a:cubicBezTo>
                    <a:pt x="378" y="1149"/>
                    <a:pt x="380" y="1111"/>
                    <a:pt x="387" y="1081"/>
                  </a:cubicBezTo>
                  <a:cubicBezTo>
                    <a:pt x="396" y="1056"/>
                    <a:pt x="407" y="1032"/>
                    <a:pt x="420" y="1010"/>
                  </a:cubicBezTo>
                  <a:cubicBezTo>
                    <a:pt x="427" y="998"/>
                    <a:pt x="434" y="987"/>
                    <a:pt x="441" y="977"/>
                  </a:cubicBezTo>
                  <a:cubicBezTo>
                    <a:pt x="452" y="961"/>
                    <a:pt x="463" y="946"/>
                    <a:pt x="472" y="929"/>
                  </a:cubicBezTo>
                  <a:cubicBezTo>
                    <a:pt x="489" y="900"/>
                    <a:pt x="503" y="869"/>
                    <a:pt x="514" y="837"/>
                  </a:cubicBezTo>
                  <a:cubicBezTo>
                    <a:pt x="505" y="874"/>
                    <a:pt x="501" y="913"/>
                    <a:pt x="501" y="951"/>
                  </a:cubicBezTo>
                  <a:cubicBezTo>
                    <a:pt x="501" y="952"/>
                    <a:pt x="501" y="954"/>
                    <a:pt x="501" y="955"/>
                  </a:cubicBezTo>
                  <a:cubicBezTo>
                    <a:pt x="501" y="962"/>
                    <a:pt x="511" y="961"/>
                    <a:pt x="511" y="954"/>
                  </a:cubicBezTo>
                  <a:cubicBezTo>
                    <a:pt x="511" y="947"/>
                    <a:pt x="511" y="937"/>
                    <a:pt x="511" y="928"/>
                  </a:cubicBezTo>
                  <a:cubicBezTo>
                    <a:pt x="511" y="926"/>
                    <a:pt x="511" y="924"/>
                    <a:pt x="512" y="922"/>
                  </a:cubicBezTo>
                  <a:lnTo>
                    <a:pt x="513" y="922"/>
                  </a:lnTo>
                  <a:cubicBezTo>
                    <a:pt x="514" y="922"/>
                    <a:pt x="514" y="922"/>
                    <a:pt x="515" y="921"/>
                  </a:cubicBezTo>
                  <a:lnTo>
                    <a:pt x="516" y="921"/>
                  </a:lnTo>
                  <a:cubicBezTo>
                    <a:pt x="518" y="917"/>
                    <a:pt x="521" y="914"/>
                    <a:pt x="523" y="910"/>
                  </a:cubicBezTo>
                  <a:cubicBezTo>
                    <a:pt x="524" y="908"/>
                    <a:pt x="525" y="906"/>
                    <a:pt x="526" y="904"/>
                  </a:cubicBezTo>
                  <a:cubicBezTo>
                    <a:pt x="530" y="896"/>
                    <a:pt x="535" y="889"/>
                    <a:pt x="539" y="881"/>
                  </a:cubicBezTo>
                  <a:cubicBezTo>
                    <a:pt x="548" y="867"/>
                    <a:pt x="557" y="851"/>
                    <a:pt x="568" y="838"/>
                  </a:cubicBezTo>
                  <a:cubicBezTo>
                    <a:pt x="572" y="831"/>
                    <a:pt x="581" y="822"/>
                    <a:pt x="590" y="813"/>
                  </a:cubicBezTo>
                  <a:cubicBezTo>
                    <a:pt x="585" y="837"/>
                    <a:pt x="582" y="860"/>
                    <a:pt x="580" y="884"/>
                  </a:cubicBezTo>
                  <a:cubicBezTo>
                    <a:pt x="578" y="909"/>
                    <a:pt x="576" y="934"/>
                    <a:pt x="576" y="959"/>
                  </a:cubicBezTo>
                  <a:cubicBezTo>
                    <a:pt x="576" y="987"/>
                    <a:pt x="578" y="1015"/>
                    <a:pt x="581" y="1043"/>
                  </a:cubicBezTo>
                  <a:cubicBezTo>
                    <a:pt x="585" y="1066"/>
                    <a:pt x="601" y="1092"/>
                    <a:pt x="600" y="1115"/>
                  </a:cubicBezTo>
                  <a:cubicBezTo>
                    <a:pt x="600" y="1125"/>
                    <a:pt x="598" y="1130"/>
                    <a:pt x="605" y="1137"/>
                  </a:cubicBezTo>
                  <a:cubicBezTo>
                    <a:pt x="605" y="1138"/>
                    <a:pt x="605" y="1138"/>
                    <a:pt x="606" y="1138"/>
                  </a:cubicBezTo>
                  <a:lnTo>
                    <a:pt x="607" y="1139"/>
                  </a:lnTo>
                  <a:cubicBezTo>
                    <a:pt x="608" y="1139"/>
                    <a:pt x="608" y="1138"/>
                    <a:pt x="609" y="1138"/>
                  </a:cubicBezTo>
                  <a:cubicBezTo>
                    <a:pt x="610" y="1138"/>
                    <a:pt x="610" y="1137"/>
                    <a:pt x="610" y="1137"/>
                  </a:cubicBezTo>
                  <a:cubicBezTo>
                    <a:pt x="610" y="1137"/>
                    <a:pt x="610" y="1136"/>
                    <a:pt x="611" y="1136"/>
                  </a:cubicBezTo>
                  <a:cubicBezTo>
                    <a:pt x="616" y="1102"/>
                    <a:pt x="608" y="1068"/>
                    <a:pt x="617" y="1034"/>
                  </a:cubicBezTo>
                  <a:cubicBezTo>
                    <a:pt x="619" y="1028"/>
                    <a:pt x="620" y="1020"/>
                    <a:pt x="622" y="1013"/>
                  </a:cubicBezTo>
                  <a:cubicBezTo>
                    <a:pt x="637" y="976"/>
                    <a:pt x="663" y="931"/>
                    <a:pt x="665" y="891"/>
                  </a:cubicBezTo>
                  <a:cubicBezTo>
                    <a:pt x="666" y="858"/>
                    <a:pt x="684" y="824"/>
                    <a:pt x="700" y="790"/>
                  </a:cubicBezTo>
                  <a:cubicBezTo>
                    <a:pt x="700" y="807"/>
                    <a:pt x="700" y="823"/>
                    <a:pt x="700" y="840"/>
                  </a:cubicBezTo>
                  <a:cubicBezTo>
                    <a:pt x="701" y="888"/>
                    <a:pt x="710" y="936"/>
                    <a:pt x="725" y="982"/>
                  </a:cubicBezTo>
                  <a:cubicBezTo>
                    <a:pt x="738" y="1033"/>
                    <a:pt x="757" y="1082"/>
                    <a:pt x="780" y="1129"/>
                  </a:cubicBezTo>
                  <a:cubicBezTo>
                    <a:pt x="781" y="1130"/>
                    <a:pt x="781" y="1131"/>
                    <a:pt x="782" y="1131"/>
                  </a:cubicBezTo>
                  <a:cubicBezTo>
                    <a:pt x="784" y="1132"/>
                    <a:pt x="785" y="1132"/>
                    <a:pt x="786" y="1132"/>
                  </a:cubicBezTo>
                  <a:cubicBezTo>
                    <a:pt x="787" y="1132"/>
                    <a:pt x="789" y="1132"/>
                    <a:pt x="790" y="1131"/>
                  </a:cubicBezTo>
                  <a:cubicBezTo>
                    <a:pt x="791" y="1131"/>
                    <a:pt x="792" y="1131"/>
                    <a:pt x="793" y="1129"/>
                  </a:cubicBezTo>
                  <a:cubicBezTo>
                    <a:pt x="794" y="1128"/>
                    <a:pt x="794" y="1126"/>
                    <a:pt x="794" y="1125"/>
                  </a:cubicBezTo>
                  <a:cubicBezTo>
                    <a:pt x="787" y="1052"/>
                    <a:pt x="772" y="980"/>
                    <a:pt x="774" y="906"/>
                  </a:cubicBezTo>
                  <a:cubicBezTo>
                    <a:pt x="775" y="832"/>
                    <a:pt x="782" y="758"/>
                    <a:pt x="795" y="684"/>
                  </a:cubicBezTo>
                  <a:cubicBezTo>
                    <a:pt x="795" y="708"/>
                    <a:pt x="798" y="731"/>
                    <a:pt x="803" y="754"/>
                  </a:cubicBezTo>
                  <a:cubicBezTo>
                    <a:pt x="803" y="757"/>
                    <a:pt x="808" y="758"/>
                    <a:pt x="809" y="754"/>
                  </a:cubicBezTo>
                  <a:cubicBezTo>
                    <a:pt x="814" y="731"/>
                    <a:pt x="816" y="708"/>
                    <a:pt x="816" y="685"/>
                  </a:cubicBezTo>
                  <a:cubicBezTo>
                    <a:pt x="816" y="683"/>
                    <a:pt x="816" y="681"/>
                    <a:pt x="816" y="679"/>
                  </a:cubicBezTo>
                  <a:cubicBezTo>
                    <a:pt x="815" y="671"/>
                    <a:pt x="815" y="663"/>
                    <a:pt x="815" y="655"/>
                  </a:cubicBezTo>
                  <a:cubicBezTo>
                    <a:pt x="815" y="647"/>
                    <a:pt x="815" y="639"/>
                    <a:pt x="816" y="631"/>
                  </a:cubicBezTo>
                  <a:cubicBezTo>
                    <a:pt x="817" y="626"/>
                    <a:pt x="817" y="621"/>
                    <a:pt x="817" y="616"/>
                  </a:cubicBezTo>
                  <a:cubicBezTo>
                    <a:pt x="817" y="611"/>
                    <a:pt x="817" y="606"/>
                    <a:pt x="816" y="601"/>
                  </a:cubicBezTo>
                  <a:cubicBezTo>
                    <a:pt x="815" y="600"/>
                    <a:pt x="815" y="600"/>
                    <a:pt x="814" y="599"/>
                  </a:cubicBezTo>
                  <a:lnTo>
                    <a:pt x="813" y="599"/>
                  </a:lnTo>
                  <a:cubicBezTo>
                    <a:pt x="812" y="599"/>
                    <a:pt x="812" y="599"/>
                    <a:pt x="812" y="599"/>
                  </a:cubicBezTo>
                  <a:cubicBezTo>
                    <a:pt x="829" y="529"/>
                    <a:pt x="839" y="457"/>
                    <a:pt x="842" y="385"/>
                  </a:cubicBezTo>
                  <a:cubicBezTo>
                    <a:pt x="842" y="339"/>
                    <a:pt x="842" y="292"/>
                    <a:pt x="841" y="246"/>
                  </a:cubicBezTo>
                  <a:cubicBezTo>
                    <a:pt x="841" y="222"/>
                    <a:pt x="846" y="195"/>
                    <a:pt x="833" y="174"/>
                  </a:cubicBezTo>
                  <a:cubicBezTo>
                    <a:pt x="830" y="170"/>
                    <a:pt x="823" y="174"/>
                    <a:pt x="826" y="179"/>
                  </a:cubicBezTo>
                  <a:cubicBezTo>
                    <a:pt x="840" y="202"/>
                    <a:pt x="827" y="260"/>
                    <a:pt x="827" y="285"/>
                  </a:cubicBezTo>
                  <a:cubicBezTo>
                    <a:pt x="828" y="303"/>
                    <a:pt x="829" y="322"/>
                    <a:pt x="829" y="340"/>
                  </a:cubicBezTo>
                  <a:cubicBezTo>
                    <a:pt x="829" y="366"/>
                    <a:pt x="828" y="392"/>
                    <a:pt x="826" y="418"/>
                  </a:cubicBezTo>
                  <a:cubicBezTo>
                    <a:pt x="816" y="508"/>
                    <a:pt x="798" y="597"/>
                    <a:pt x="779" y="686"/>
                  </a:cubicBezTo>
                  <a:cubicBezTo>
                    <a:pt x="766" y="751"/>
                    <a:pt x="760" y="818"/>
                    <a:pt x="760" y="885"/>
                  </a:cubicBezTo>
                  <a:cubicBezTo>
                    <a:pt x="760" y="893"/>
                    <a:pt x="760" y="900"/>
                    <a:pt x="760" y="907"/>
                  </a:cubicBezTo>
                  <a:cubicBezTo>
                    <a:pt x="760" y="970"/>
                    <a:pt x="769" y="1029"/>
                    <a:pt x="776" y="1090"/>
                  </a:cubicBezTo>
                  <a:cubicBezTo>
                    <a:pt x="736" y="1001"/>
                    <a:pt x="716" y="905"/>
                    <a:pt x="715" y="807"/>
                  </a:cubicBezTo>
                  <a:cubicBezTo>
                    <a:pt x="715" y="791"/>
                    <a:pt x="715" y="774"/>
                    <a:pt x="715" y="757"/>
                  </a:cubicBezTo>
                  <a:cubicBezTo>
                    <a:pt x="719" y="746"/>
                    <a:pt x="721" y="734"/>
                    <a:pt x="721" y="721"/>
                  </a:cubicBezTo>
                  <a:cubicBezTo>
                    <a:pt x="721" y="714"/>
                    <a:pt x="720" y="706"/>
                    <a:pt x="718" y="698"/>
                  </a:cubicBezTo>
                  <a:cubicBezTo>
                    <a:pt x="718" y="698"/>
                    <a:pt x="718" y="697"/>
                    <a:pt x="718" y="696"/>
                  </a:cubicBezTo>
                  <a:cubicBezTo>
                    <a:pt x="717" y="695"/>
                    <a:pt x="717" y="695"/>
                    <a:pt x="716" y="694"/>
                  </a:cubicBezTo>
                  <a:cubicBezTo>
                    <a:pt x="716" y="679"/>
                    <a:pt x="717" y="664"/>
                    <a:pt x="718" y="649"/>
                  </a:cubicBezTo>
                  <a:cubicBezTo>
                    <a:pt x="723" y="632"/>
                    <a:pt x="727" y="614"/>
                    <a:pt x="731" y="597"/>
                  </a:cubicBezTo>
                  <a:cubicBezTo>
                    <a:pt x="743" y="540"/>
                    <a:pt x="761" y="493"/>
                    <a:pt x="760" y="433"/>
                  </a:cubicBezTo>
                  <a:cubicBezTo>
                    <a:pt x="760" y="429"/>
                    <a:pt x="754" y="429"/>
                    <a:pt x="754" y="433"/>
                  </a:cubicBezTo>
                  <a:cubicBezTo>
                    <a:pt x="753" y="495"/>
                    <a:pt x="741" y="557"/>
                    <a:pt x="720" y="615"/>
                  </a:cubicBezTo>
                  <a:cubicBezTo>
                    <a:pt x="721" y="602"/>
                    <a:pt x="722" y="589"/>
                    <a:pt x="724" y="576"/>
                  </a:cubicBezTo>
                  <a:cubicBezTo>
                    <a:pt x="724" y="575"/>
                    <a:pt x="722" y="574"/>
                    <a:pt x="722" y="576"/>
                  </a:cubicBezTo>
                  <a:cubicBezTo>
                    <a:pt x="718" y="598"/>
                    <a:pt x="715" y="620"/>
                    <a:pt x="712" y="643"/>
                  </a:cubicBezTo>
                  <a:cubicBezTo>
                    <a:pt x="705" y="665"/>
                    <a:pt x="698" y="687"/>
                    <a:pt x="691" y="709"/>
                  </a:cubicBezTo>
                  <a:lnTo>
                    <a:pt x="684" y="731"/>
                  </a:lnTo>
                  <a:cubicBezTo>
                    <a:pt x="659" y="779"/>
                    <a:pt x="643" y="830"/>
                    <a:pt x="636" y="884"/>
                  </a:cubicBezTo>
                  <a:cubicBezTo>
                    <a:pt x="636" y="891"/>
                    <a:pt x="635" y="898"/>
                    <a:pt x="634" y="905"/>
                  </a:cubicBezTo>
                  <a:cubicBezTo>
                    <a:pt x="631" y="916"/>
                    <a:pt x="629" y="927"/>
                    <a:pt x="626" y="938"/>
                  </a:cubicBezTo>
                  <a:cubicBezTo>
                    <a:pt x="614" y="987"/>
                    <a:pt x="608" y="1036"/>
                    <a:pt x="607" y="1086"/>
                  </a:cubicBezTo>
                  <a:cubicBezTo>
                    <a:pt x="602" y="1066"/>
                    <a:pt x="594" y="1047"/>
                    <a:pt x="591" y="1027"/>
                  </a:cubicBezTo>
                  <a:cubicBezTo>
                    <a:pt x="589" y="1006"/>
                    <a:pt x="587" y="984"/>
                    <a:pt x="587" y="962"/>
                  </a:cubicBezTo>
                  <a:cubicBezTo>
                    <a:pt x="587" y="932"/>
                    <a:pt x="590" y="902"/>
                    <a:pt x="595" y="872"/>
                  </a:cubicBezTo>
                  <a:cubicBezTo>
                    <a:pt x="599" y="849"/>
                    <a:pt x="601" y="827"/>
                    <a:pt x="603" y="804"/>
                  </a:cubicBezTo>
                  <a:cubicBezTo>
                    <a:pt x="605" y="802"/>
                    <a:pt x="607" y="799"/>
                    <a:pt x="608" y="797"/>
                  </a:cubicBezTo>
                  <a:cubicBezTo>
                    <a:pt x="611" y="791"/>
                    <a:pt x="613" y="786"/>
                    <a:pt x="613" y="780"/>
                  </a:cubicBezTo>
                  <a:cubicBezTo>
                    <a:pt x="613" y="776"/>
                    <a:pt x="612" y="772"/>
                    <a:pt x="611" y="768"/>
                  </a:cubicBezTo>
                  <a:lnTo>
                    <a:pt x="611" y="767"/>
                  </a:lnTo>
                  <a:cubicBezTo>
                    <a:pt x="613" y="758"/>
                    <a:pt x="616" y="747"/>
                    <a:pt x="619" y="738"/>
                  </a:cubicBezTo>
                  <a:cubicBezTo>
                    <a:pt x="627" y="727"/>
                    <a:pt x="634" y="716"/>
                    <a:pt x="641" y="706"/>
                  </a:cubicBezTo>
                  <a:cubicBezTo>
                    <a:pt x="665" y="666"/>
                    <a:pt x="689" y="629"/>
                    <a:pt x="710" y="588"/>
                  </a:cubicBezTo>
                  <a:cubicBezTo>
                    <a:pt x="730" y="547"/>
                    <a:pt x="759" y="491"/>
                    <a:pt x="753" y="442"/>
                  </a:cubicBezTo>
                  <a:cubicBezTo>
                    <a:pt x="752" y="442"/>
                    <a:pt x="752" y="442"/>
                    <a:pt x="752" y="442"/>
                  </a:cubicBezTo>
                  <a:cubicBezTo>
                    <a:pt x="752" y="441"/>
                    <a:pt x="752" y="442"/>
                    <a:pt x="751" y="441"/>
                  </a:cubicBezTo>
                  <a:cubicBezTo>
                    <a:pt x="750" y="441"/>
                    <a:pt x="750" y="440"/>
                    <a:pt x="750" y="440"/>
                  </a:cubicBezTo>
                  <a:cubicBezTo>
                    <a:pt x="749" y="440"/>
                    <a:pt x="749" y="440"/>
                    <a:pt x="748" y="441"/>
                  </a:cubicBezTo>
                  <a:cubicBezTo>
                    <a:pt x="748" y="441"/>
                    <a:pt x="747" y="441"/>
                    <a:pt x="747" y="442"/>
                  </a:cubicBezTo>
                  <a:cubicBezTo>
                    <a:pt x="725" y="515"/>
                    <a:pt x="694" y="586"/>
                    <a:pt x="656" y="651"/>
                  </a:cubicBezTo>
                  <a:cubicBezTo>
                    <a:pt x="639" y="680"/>
                    <a:pt x="621" y="708"/>
                    <a:pt x="602" y="735"/>
                  </a:cubicBezTo>
                  <a:cubicBezTo>
                    <a:pt x="592" y="748"/>
                    <a:pt x="582" y="763"/>
                    <a:pt x="573" y="777"/>
                  </a:cubicBezTo>
                  <a:cubicBezTo>
                    <a:pt x="563" y="788"/>
                    <a:pt x="555" y="802"/>
                    <a:pt x="547" y="814"/>
                  </a:cubicBezTo>
                  <a:cubicBezTo>
                    <a:pt x="544" y="820"/>
                    <a:pt x="540" y="825"/>
                    <a:pt x="538" y="831"/>
                  </a:cubicBezTo>
                  <a:cubicBezTo>
                    <a:pt x="532" y="841"/>
                    <a:pt x="528" y="853"/>
                    <a:pt x="524" y="864"/>
                  </a:cubicBezTo>
                  <a:cubicBezTo>
                    <a:pt x="530" y="834"/>
                    <a:pt x="534" y="804"/>
                    <a:pt x="536" y="774"/>
                  </a:cubicBezTo>
                  <a:lnTo>
                    <a:pt x="602" y="648"/>
                  </a:lnTo>
                  <a:cubicBezTo>
                    <a:pt x="648" y="563"/>
                    <a:pt x="686" y="474"/>
                    <a:pt x="716" y="381"/>
                  </a:cubicBezTo>
                  <a:cubicBezTo>
                    <a:pt x="755" y="259"/>
                    <a:pt x="748" y="128"/>
                    <a:pt x="741" y="1"/>
                  </a:cubicBezTo>
                  <a:cubicBezTo>
                    <a:pt x="741" y="0"/>
                    <a:pt x="739" y="0"/>
                    <a:pt x="738" y="1"/>
                  </a:cubicBezTo>
                  <a:cubicBezTo>
                    <a:pt x="735" y="63"/>
                    <a:pt x="735" y="126"/>
                    <a:pt x="735" y="188"/>
                  </a:cubicBezTo>
                  <a:cubicBezTo>
                    <a:pt x="732" y="253"/>
                    <a:pt x="721" y="317"/>
                    <a:pt x="702" y="378"/>
                  </a:cubicBezTo>
                  <a:cubicBezTo>
                    <a:pt x="678" y="468"/>
                    <a:pt x="632" y="559"/>
                    <a:pt x="590" y="642"/>
                  </a:cubicBezTo>
                  <a:lnTo>
                    <a:pt x="583" y="653"/>
                  </a:lnTo>
                  <a:cubicBezTo>
                    <a:pt x="586" y="647"/>
                    <a:pt x="588" y="641"/>
                    <a:pt x="591" y="635"/>
                  </a:cubicBezTo>
                  <a:cubicBezTo>
                    <a:pt x="601" y="608"/>
                    <a:pt x="615" y="583"/>
                    <a:pt x="625" y="556"/>
                  </a:cubicBezTo>
                  <a:cubicBezTo>
                    <a:pt x="635" y="529"/>
                    <a:pt x="638" y="503"/>
                    <a:pt x="647" y="477"/>
                  </a:cubicBezTo>
                  <a:cubicBezTo>
                    <a:pt x="647" y="476"/>
                    <a:pt x="646" y="475"/>
                    <a:pt x="645" y="477"/>
                  </a:cubicBezTo>
                  <a:cubicBezTo>
                    <a:pt x="638" y="498"/>
                    <a:pt x="632" y="519"/>
                    <a:pt x="627" y="540"/>
                  </a:cubicBezTo>
                  <a:cubicBezTo>
                    <a:pt x="614" y="577"/>
                    <a:pt x="599" y="613"/>
                    <a:pt x="582" y="649"/>
                  </a:cubicBezTo>
                  <a:cubicBezTo>
                    <a:pt x="579" y="658"/>
                    <a:pt x="575" y="667"/>
                    <a:pt x="571" y="675"/>
                  </a:cubicBezTo>
                  <a:cubicBezTo>
                    <a:pt x="551" y="710"/>
                    <a:pt x="532" y="744"/>
                    <a:pt x="514" y="778"/>
                  </a:cubicBezTo>
                  <a:lnTo>
                    <a:pt x="506" y="794"/>
                  </a:lnTo>
                  <a:lnTo>
                    <a:pt x="502" y="801"/>
                  </a:lnTo>
                  <a:cubicBezTo>
                    <a:pt x="495" y="809"/>
                    <a:pt x="489" y="817"/>
                    <a:pt x="484" y="826"/>
                  </a:cubicBezTo>
                  <a:cubicBezTo>
                    <a:pt x="482" y="830"/>
                    <a:pt x="480" y="833"/>
                    <a:pt x="478" y="837"/>
                  </a:cubicBezTo>
                  <a:cubicBezTo>
                    <a:pt x="472" y="846"/>
                    <a:pt x="467" y="856"/>
                    <a:pt x="461" y="865"/>
                  </a:cubicBezTo>
                  <a:cubicBezTo>
                    <a:pt x="443" y="896"/>
                    <a:pt x="427" y="929"/>
                    <a:pt x="414" y="962"/>
                  </a:cubicBezTo>
                  <a:cubicBezTo>
                    <a:pt x="403" y="989"/>
                    <a:pt x="391" y="1018"/>
                    <a:pt x="381" y="1047"/>
                  </a:cubicBezTo>
                  <a:cubicBezTo>
                    <a:pt x="382" y="1005"/>
                    <a:pt x="385" y="963"/>
                    <a:pt x="391" y="921"/>
                  </a:cubicBezTo>
                  <a:cubicBezTo>
                    <a:pt x="399" y="872"/>
                    <a:pt x="404" y="801"/>
                    <a:pt x="430" y="758"/>
                  </a:cubicBezTo>
                  <a:cubicBezTo>
                    <a:pt x="430" y="757"/>
                    <a:pt x="429" y="756"/>
                    <a:pt x="429" y="757"/>
                  </a:cubicBezTo>
                  <a:cubicBezTo>
                    <a:pt x="426" y="760"/>
                    <a:pt x="423" y="764"/>
                    <a:pt x="421" y="768"/>
                  </a:cubicBezTo>
                  <a:cubicBezTo>
                    <a:pt x="421" y="768"/>
                    <a:pt x="421" y="769"/>
                    <a:pt x="420" y="769"/>
                  </a:cubicBezTo>
                  <a:cubicBezTo>
                    <a:pt x="428" y="755"/>
                    <a:pt x="433" y="739"/>
                    <a:pt x="435" y="723"/>
                  </a:cubicBezTo>
                  <a:cubicBezTo>
                    <a:pt x="437" y="707"/>
                    <a:pt x="434" y="722"/>
                    <a:pt x="434" y="723"/>
                  </a:cubicBezTo>
                  <a:cubicBezTo>
                    <a:pt x="427" y="739"/>
                    <a:pt x="420" y="755"/>
                    <a:pt x="411" y="770"/>
                  </a:cubicBezTo>
                  <a:cubicBezTo>
                    <a:pt x="407" y="777"/>
                    <a:pt x="403" y="784"/>
                    <a:pt x="398" y="791"/>
                  </a:cubicBezTo>
                  <a:cubicBezTo>
                    <a:pt x="382" y="821"/>
                    <a:pt x="369" y="852"/>
                    <a:pt x="357" y="885"/>
                  </a:cubicBezTo>
                  <a:cubicBezTo>
                    <a:pt x="338" y="925"/>
                    <a:pt x="322" y="967"/>
                    <a:pt x="309" y="1009"/>
                  </a:cubicBezTo>
                  <a:cubicBezTo>
                    <a:pt x="309" y="1004"/>
                    <a:pt x="309" y="998"/>
                    <a:pt x="309" y="993"/>
                  </a:cubicBezTo>
                  <a:cubicBezTo>
                    <a:pt x="309" y="960"/>
                    <a:pt x="314" y="928"/>
                    <a:pt x="323" y="897"/>
                  </a:cubicBezTo>
                  <a:cubicBezTo>
                    <a:pt x="348" y="827"/>
                    <a:pt x="374" y="758"/>
                    <a:pt x="402" y="689"/>
                  </a:cubicBezTo>
                  <a:cubicBezTo>
                    <a:pt x="414" y="658"/>
                    <a:pt x="425" y="627"/>
                    <a:pt x="435" y="596"/>
                  </a:cubicBezTo>
                  <a:cubicBezTo>
                    <a:pt x="443" y="581"/>
                    <a:pt x="449" y="566"/>
                    <a:pt x="452" y="549"/>
                  </a:cubicBezTo>
                  <a:cubicBezTo>
                    <a:pt x="456" y="539"/>
                    <a:pt x="460" y="528"/>
                    <a:pt x="464" y="517"/>
                  </a:cubicBezTo>
                  <a:cubicBezTo>
                    <a:pt x="474" y="492"/>
                    <a:pt x="479" y="465"/>
                    <a:pt x="488" y="439"/>
                  </a:cubicBezTo>
                  <a:cubicBezTo>
                    <a:pt x="497" y="418"/>
                    <a:pt x="504" y="396"/>
                    <a:pt x="509" y="374"/>
                  </a:cubicBezTo>
                  <a:lnTo>
                    <a:pt x="508" y="374"/>
                  </a:lnTo>
                  <a:cubicBezTo>
                    <a:pt x="491" y="424"/>
                    <a:pt x="471" y="474"/>
                    <a:pt x="451" y="524"/>
                  </a:cubicBezTo>
                  <a:cubicBezTo>
                    <a:pt x="450" y="524"/>
                    <a:pt x="450" y="524"/>
                    <a:pt x="449" y="523"/>
                  </a:cubicBezTo>
                  <a:cubicBezTo>
                    <a:pt x="448" y="523"/>
                    <a:pt x="448" y="522"/>
                    <a:pt x="447" y="522"/>
                  </a:cubicBezTo>
                  <a:cubicBezTo>
                    <a:pt x="446" y="522"/>
                    <a:pt x="445" y="522"/>
                    <a:pt x="444" y="523"/>
                  </a:cubicBezTo>
                  <a:lnTo>
                    <a:pt x="443" y="524"/>
                  </a:lnTo>
                  <a:cubicBezTo>
                    <a:pt x="410" y="574"/>
                    <a:pt x="379" y="624"/>
                    <a:pt x="346" y="672"/>
                  </a:cubicBezTo>
                  <a:cubicBezTo>
                    <a:pt x="321" y="702"/>
                    <a:pt x="296" y="730"/>
                    <a:pt x="272" y="759"/>
                  </a:cubicBezTo>
                  <a:cubicBezTo>
                    <a:pt x="262" y="770"/>
                    <a:pt x="252" y="781"/>
                    <a:pt x="242" y="792"/>
                  </a:cubicBezTo>
                  <a:cubicBezTo>
                    <a:pt x="210" y="831"/>
                    <a:pt x="184" y="872"/>
                    <a:pt x="154" y="913"/>
                  </a:cubicBezTo>
                  <a:cubicBezTo>
                    <a:pt x="151" y="916"/>
                    <a:pt x="149" y="920"/>
                    <a:pt x="147" y="923"/>
                  </a:cubicBezTo>
                  <a:cubicBezTo>
                    <a:pt x="142" y="933"/>
                    <a:pt x="138" y="942"/>
                    <a:pt x="136" y="952"/>
                  </a:cubicBezTo>
                  <a:cubicBezTo>
                    <a:pt x="133" y="957"/>
                    <a:pt x="129" y="963"/>
                    <a:pt x="126" y="968"/>
                  </a:cubicBezTo>
                  <a:cubicBezTo>
                    <a:pt x="125" y="970"/>
                    <a:pt x="125" y="972"/>
                    <a:pt x="124" y="973"/>
                  </a:cubicBezTo>
                  <a:cubicBezTo>
                    <a:pt x="131" y="932"/>
                    <a:pt x="146" y="893"/>
                    <a:pt x="167" y="856"/>
                  </a:cubicBezTo>
                  <a:cubicBezTo>
                    <a:pt x="169" y="853"/>
                    <a:pt x="170" y="850"/>
                    <a:pt x="172" y="847"/>
                  </a:cubicBezTo>
                  <a:cubicBezTo>
                    <a:pt x="174" y="845"/>
                    <a:pt x="175" y="843"/>
                    <a:pt x="176" y="840"/>
                  </a:cubicBezTo>
                  <a:cubicBezTo>
                    <a:pt x="182" y="830"/>
                    <a:pt x="187" y="819"/>
                    <a:pt x="190" y="808"/>
                  </a:cubicBezTo>
                  <a:cubicBezTo>
                    <a:pt x="194" y="788"/>
                    <a:pt x="209" y="777"/>
                    <a:pt x="212" y="757"/>
                  </a:cubicBezTo>
                  <a:cubicBezTo>
                    <a:pt x="212" y="756"/>
                    <a:pt x="212" y="756"/>
                    <a:pt x="212" y="755"/>
                  </a:cubicBezTo>
                  <a:cubicBezTo>
                    <a:pt x="212" y="755"/>
                    <a:pt x="211" y="755"/>
                    <a:pt x="211" y="754"/>
                  </a:cubicBezTo>
                  <a:lnTo>
                    <a:pt x="210" y="754"/>
                  </a:lnTo>
                  <a:lnTo>
                    <a:pt x="218" y="743"/>
                  </a:lnTo>
                  <a:cubicBezTo>
                    <a:pt x="274" y="664"/>
                    <a:pt x="333" y="591"/>
                    <a:pt x="379" y="507"/>
                  </a:cubicBezTo>
                  <a:cubicBezTo>
                    <a:pt x="419" y="437"/>
                    <a:pt x="434" y="362"/>
                    <a:pt x="455" y="286"/>
                  </a:cubicBezTo>
                  <a:cubicBezTo>
                    <a:pt x="418" y="416"/>
                    <a:pt x="368" y="536"/>
                    <a:pt x="284" y="644"/>
                  </a:cubicBezTo>
                  <a:cubicBezTo>
                    <a:pt x="218" y="725"/>
                    <a:pt x="158" y="810"/>
                    <a:pt x="104" y="900"/>
                  </a:cubicBezTo>
                  <a:cubicBezTo>
                    <a:pt x="81" y="941"/>
                    <a:pt x="55" y="998"/>
                    <a:pt x="52" y="1046"/>
                  </a:cubicBezTo>
                  <a:cubicBezTo>
                    <a:pt x="50" y="1076"/>
                    <a:pt x="52" y="1106"/>
                    <a:pt x="52" y="1136"/>
                  </a:cubicBezTo>
                  <a:cubicBezTo>
                    <a:pt x="52" y="1150"/>
                    <a:pt x="52" y="1165"/>
                    <a:pt x="52" y="1179"/>
                  </a:cubicBezTo>
                  <a:cubicBezTo>
                    <a:pt x="52" y="1194"/>
                    <a:pt x="63" y="1228"/>
                    <a:pt x="44" y="1191"/>
                  </a:cubicBezTo>
                  <a:cubicBezTo>
                    <a:pt x="12" y="1130"/>
                    <a:pt x="34" y="1053"/>
                    <a:pt x="35" y="989"/>
                  </a:cubicBezTo>
                  <a:cubicBezTo>
                    <a:pt x="36" y="938"/>
                    <a:pt x="62" y="891"/>
                    <a:pt x="63" y="841"/>
                  </a:cubicBezTo>
                  <a:cubicBezTo>
                    <a:pt x="63" y="839"/>
                    <a:pt x="60" y="838"/>
                    <a:pt x="60" y="841"/>
                  </a:cubicBezTo>
                  <a:cubicBezTo>
                    <a:pt x="54" y="867"/>
                    <a:pt x="42" y="893"/>
                    <a:pt x="36" y="919"/>
                  </a:cubicBezTo>
                  <a:cubicBezTo>
                    <a:pt x="29" y="956"/>
                    <a:pt x="24" y="993"/>
                    <a:pt x="19" y="1029"/>
                  </a:cubicBezTo>
                  <a:cubicBezTo>
                    <a:pt x="13" y="1081"/>
                    <a:pt x="0" y="1187"/>
                    <a:pt x="51" y="1223"/>
                  </a:cubicBezTo>
                  <a:cubicBezTo>
                    <a:pt x="55" y="1225"/>
                    <a:pt x="61" y="1224"/>
                    <a:pt x="62" y="1219"/>
                  </a:cubicBezTo>
                  <a:cubicBezTo>
                    <a:pt x="64" y="1182"/>
                    <a:pt x="62" y="1144"/>
                    <a:pt x="62" y="1107"/>
                  </a:cubicBezTo>
                  <a:cubicBezTo>
                    <a:pt x="62" y="1057"/>
                    <a:pt x="70" y="1008"/>
                    <a:pt x="86" y="962"/>
                  </a:cubicBezTo>
                  <a:cubicBezTo>
                    <a:pt x="98" y="931"/>
                    <a:pt x="113" y="901"/>
                    <a:pt x="129" y="873"/>
                  </a:cubicBezTo>
                  <a:cubicBezTo>
                    <a:pt x="145" y="845"/>
                    <a:pt x="163" y="819"/>
                    <a:pt x="183" y="794"/>
                  </a:cubicBezTo>
                  <a:cubicBezTo>
                    <a:pt x="169" y="818"/>
                    <a:pt x="156" y="843"/>
                    <a:pt x="143" y="869"/>
                  </a:cubicBezTo>
                  <a:cubicBezTo>
                    <a:pt x="122" y="915"/>
                    <a:pt x="100" y="969"/>
                    <a:pt x="108" y="1020"/>
                  </a:cubicBezTo>
                  <a:cubicBezTo>
                    <a:pt x="108" y="1021"/>
                    <a:pt x="108" y="1021"/>
                    <a:pt x="109" y="1022"/>
                  </a:cubicBezTo>
                  <a:cubicBezTo>
                    <a:pt x="110" y="1023"/>
                    <a:pt x="111" y="1024"/>
                    <a:pt x="112" y="1025"/>
                  </a:cubicBezTo>
                  <a:cubicBezTo>
                    <a:pt x="113" y="1026"/>
                    <a:pt x="115" y="1026"/>
                    <a:pt x="116" y="1026"/>
                  </a:cubicBezTo>
                  <a:cubicBezTo>
                    <a:pt x="118" y="1026"/>
                    <a:pt x="119" y="1026"/>
                    <a:pt x="120" y="1025"/>
                  </a:cubicBezTo>
                  <a:cubicBezTo>
                    <a:pt x="121" y="1025"/>
                    <a:pt x="122" y="1024"/>
                    <a:pt x="122" y="1024"/>
                  </a:cubicBezTo>
                  <a:cubicBezTo>
                    <a:pt x="124" y="1022"/>
                    <a:pt x="126" y="1019"/>
                    <a:pt x="127" y="1017"/>
                  </a:cubicBezTo>
                  <a:cubicBezTo>
                    <a:pt x="131" y="1011"/>
                    <a:pt x="133" y="1004"/>
                    <a:pt x="133" y="997"/>
                  </a:cubicBezTo>
                  <a:cubicBezTo>
                    <a:pt x="134" y="992"/>
                    <a:pt x="136" y="987"/>
                    <a:pt x="137" y="982"/>
                  </a:cubicBezTo>
                  <a:cubicBezTo>
                    <a:pt x="180" y="906"/>
                    <a:pt x="248" y="838"/>
                    <a:pt x="311" y="777"/>
                  </a:cubicBezTo>
                  <a:cubicBezTo>
                    <a:pt x="338" y="750"/>
                    <a:pt x="362" y="719"/>
                    <a:pt x="382" y="686"/>
                  </a:cubicBezTo>
                  <a:cubicBezTo>
                    <a:pt x="347" y="762"/>
                    <a:pt x="319" y="840"/>
                    <a:pt x="297" y="919"/>
                  </a:cubicBezTo>
                  <a:cubicBezTo>
                    <a:pt x="293" y="943"/>
                    <a:pt x="291" y="968"/>
                    <a:pt x="291" y="992"/>
                  </a:cubicBezTo>
                  <a:cubicBezTo>
                    <a:pt x="291" y="1004"/>
                    <a:pt x="292" y="1016"/>
                    <a:pt x="292" y="1027"/>
                  </a:cubicBezTo>
                  <a:cubicBezTo>
                    <a:pt x="292" y="1039"/>
                    <a:pt x="292" y="1051"/>
                    <a:pt x="292" y="1063"/>
                  </a:cubicBezTo>
                  <a:cubicBezTo>
                    <a:pt x="292" y="1077"/>
                    <a:pt x="295" y="1081"/>
                    <a:pt x="297" y="1080"/>
                  </a:cubicBezTo>
                  <a:cubicBezTo>
                    <a:pt x="297" y="1085"/>
                    <a:pt x="297" y="1090"/>
                    <a:pt x="297" y="1096"/>
                  </a:cubicBezTo>
                  <a:cubicBezTo>
                    <a:pt x="298" y="1096"/>
                    <a:pt x="298" y="1096"/>
                    <a:pt x="298" y="1096"/>
                  </a:cubicBezTo>
                  <a:cubicBezTo>
                    <a:pt x="298" y="1097"/>
                    <a:pt x="299" y="1097"/>
                    <a:pt x="300" y="1097"/>
                  </a:cubicBezTo>
                  <a:cubicBezTo>
                    <a:pt x="300" y="1097"/>
                    <a:pt x="301" y="1097"/>
                    <a:pt x="301" y="1096"/>
                  </a:cubicBezTo>
                  <a:cubicBezTo>
                    <a:pt x="301" y="1096"/>
                    <a:pt x="302" y="1096"/>
                    <a:pt x="302" y="1095"/>
                  </a:cubicBezTo>
                  <a:lnTo>
                    <a:pt x="302" y="1094"/>
                  </a:lnTo>
                  <a:moveTo>
                    <a:pt x="707" y="685"/>
                  </a:moveTo>
                  <a:cubicBezTo>
                    <a:pt x="707" y="687"/>
                    <a:pt x="707" y="689"/>
                    <a:pt x="707" y="692"/>
                  </a:cubicBezTo>
                  <a:cubicBezTo>
                    <a:pt x="706" y="692"/>
                    <a:pt x="706" y="693"/>
                    <a:pt x="705" y="694"/>
                  </a:cubicBezTo>
                  <a:lnTo>
                    <a:pt x="707" y="685"/>
                  </a:lnTo>
                  <a:moveTo>
                    <a:pt x="606" y="751"/>
                  </a:moveTo>
                  <a:lnTo>
                    <a:pt x="604" y="761"/>
                  </a:lnTo>
                  <a:cubicBezTo>
                    <a:pt x="603" y="760"/>
                    <a:pt x="601" y="760"/>
                    <a:pt x="600" y="760"/>
                  </a:cubicBezTo>
                  <a:lnTo>
                    <a:pt x="606" y="751"/>
                  </a:lnTo>
                  <a:moveTo>
                    <a:pt x="525" y="787"/>
                  </a:moveTo>
                  <a:lnTo>
                    <a:pt x="523" y="794"/>
                  </a:lnTo>
                  <a:lnTo>
                    <a:pt x="522" y="793"/>
                  </a:lnTo>
                  <a:lnTo>
                    <a:pt x="525" y="787"/>
                  </a:lnTo>
                  <a:moveTo>
                    <a:pt x="428" y="933"/>
                  </a:moveTo>
                  <a:cubicBezTo>
                    <a:pt x="432" y="923"/>
                    <a:pt x="436" y="913"/>
                    <a:pt x="441" y="904"/>
                  </a:cubicBezTo>
                  <a:cubicBezTo>
                    <a:pt x="439" y="909"/>
                    <a:pt x="438" y="914"/>
                    <a:pt x="437" y="920"/>
                  </a:cubicBezTo>
                  <a:lnTo>
                    <a:pt x="435" y="923"/>
                  </a:lnTo>
                  <a:cubicBezTo>
                    <a:pt x="433" y="927"/>
                    <a:pt x="431" y="932"/>
                    <a:pt x="429" y="937"/>
                  </a:cubicBezTo>
                  <a:lnTo>
                    <a:pt x="423" y="949"/>
                  </a:lnTo>
                  <a:lnTo>
                    <a:pt x="417" y="962"/>
                  </a:lnTo>
                  <a:lnTo>
                    <a:pt x="428" y="9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63;p37">
              <a:extLst>
                <a:ext uri="{FF2B5EF4-FFF2-40B4-BE49-F238E27FC236}">
                  <a16:creationId xmlns:a16="http://schemas.microsoft.com/office/drawing/2014/main" id="{845009B9-CB3E-FB28-5362-C57DE2EE2F75}"/>
                </a:ext>
              </a:extLst>
            </p:cNvPr>
            <p:cNvSpPr/>
            <p:nvPr/>
          </p:nvSpPr>
          <p:spPr>
            <a:xfrm>
              <a:off x="8328960" y="3820320"/>
              <a:ext cx="26280" cy="73080"/>
            </a:xfrm>
            <a:custGeom>
              <a:avLst/>
              <a:gdLst/>
              <a:ahLst/>
              <a:cxnLst/>
              <a:rect l="l" t="t" r="r" b="b"/>
              <a:pathLst>
                <a:path w="73" h="203" extrusionOk="0">
                  <a:moveTo>
                    <a:pt x="36" y="115"/>
                  </a:moveTo>
                  <a:cubicBezTo>
                    <a:pt x="25" y="142"/>
                    <a:pt x="0" y="170"/>
                    <a:pt x="0" y="199"/>
                  </a:cubicBezTo>
                  <a:cubicBezTo>
                    <a:pt x="0" y="202"/>
                    <a:pt x="5" y="201"/>
                    <a:pt x="5" y="199"/>
                  </a:cubicBezTo>
                  <a:cubicBezTo>
                    <a:pt x="10" y="183"/>
                    <a:pt x="16" y="168"/>
                    <a:pt x="24" y="153"/>
                  </a:cubicBezTo>
                  <a:cubicBezTo>
                    <a:pt x="25" y="152"/>
                    <a:pt x="25" y="151"/>
                    <a:pt x="26" y="151"/>
                  </a:cubicBezTo>
                  <a:cubicBezTo>
                    <a:pt x="32" y="136"/>
                    <a:pt x="39" y="121"/>
                    <a:pt x="44" y="106"/>
                  </a:cubicBezTo>
                  <a:cubicBezTo>
                    <a:pt x="55" y="81"/>
                    <a:pt x="62" y="54"/>
                    <a:pt x="67" y="27"/>
                  </a:cubicBezTo>
                  <a:cubicBezTo>
                    <a:pt x="72" y="0"/>
                    <a:pt x="66" y="26"/>
                    <a:pt x="66" y="27"/>
                  </a:cubicBezTo>
                  <a:cubicBezTo>
                    <a:pt x="58" y="57"/>
                    <a:pt x="48" y="87"/>
                    <a:pt x="36" y="1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64;p37">
              <a:extLst>
                <a:ext uri="{FF2B5EF4-FFF2-40B4-BE49-F238E27FC236}">
                  <a16:creationId xmlns:a16="http://schemas.microsoft.com/office/drawing/2014/main" id="{9EAC12D7-7E05-3B45-4372-BA611EE79D01}"/>
                </a:ext>
              </a:extLst>
            </p:cNvPr>
            <p:cNvSpPr/>
            <p:nvPr/>
          </p:nvSpPr>
          <p:spPr>
            <a:xfrm>
              <a:off x="8366760" y="3538800"/>
              <a:ext cx="34920" cy="251280"/>
            </a:xfrm>
            <a:custGeom>
              <a:avLst/>
              <a:gdLst/>
              <a:ahLst/>
              <a:cxnLst/>
              <a:rect l="l" t="t" r="r" b="b"/>
              <a:pathLst>
                <a:path w="97" h="698" extrusionOk="0">
                  <a:moveTo>
                    <a:pt x="2" y="697"/>
                  </a:moveTo>
                  <a:cubicBezTo>
                    <a:pt x="19" y="638"/>
                    <a:pt x="45" y="580"/>
                    <a:pt x="63" y="520"/>
                  </a:cubicBezTo>
                  <a:cubicBezTo>
                    <a:pt x="80" y="458"/>
                    <a:pt x="89" y="395"/>
                    <a:pt x="89" y="332"/>
                  </a:cubicBezTo>
                  <a:cubicBezTo>
                    <a:pt x="90" y="269"/>
                    <a:pt x="96" y="200"/>
                    <a:pt x="87" y="138"/>
                  </a:cubicBezTo>
                  <a:cubicBezTo>
                    <a:pt x="81" y="96"/>
                    <a:pt x="66" y="35"/>
                    <a:pt x="37" y="2"/>
                  </a:cubicBezTo>
                  <a:cubicBezTo>
                    <a:pt x="35" y="0"/>
                    <a:pt x="32" y="2"/>
                    <a:pt x="33" y="4"/>
                  </a:cubicBezTo>
                  <a:cubicBezTo>
                    <a:pt x="64" y="53"/>
                    <a:pt x="80" y="135"/>
                    <a:pt x="80" y="191"/>
                  </a:cubicBezTo>
                  <a:cubicBezTo>
                    <a:pt x="82" y="213"/>
                    <a:pt x="82" y="235"/>
                    <a:pt x="82" y="257"/>
                  </a:cubicBezTo>
                  <a:cubicBezTo>
                    <a:pt x="82" y="296"/>
                    <a:pt x="80" y="336"/>
                    <a:pt x="76" y="375"/>
                  </a:cubicBezTo>
                  <a:cubicBezTo>
                    <a:pt x="67" y="431"/>
                    <a:pt x="67" y="489"/>
                    <a:pt x="48" y="544"/>
                  </a:cubicBezTo>
                  <a:cubicBezTo>
                    <a:pt x="29" y="594"/>
                    <a:pt x="13" y="644"/>
                    <a:pt x="0" y="696"/>
                  </a:cubicBezTo>
                  <a:lnTo>
                    <a:pt x="2" y="6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65;p37">
              <a:extLst>
                <a:ext uri="{FF2B5EF4-FFF2-40B4-BE49-F238E27FC236}">
                  <a16:creationId xmlns:a16="http://schemas.microsoft.com/office/drawing/2014/main" id="{1931BC69-E7EF-ABB7-8CF8-6232050CE7DA}"/>
                </a:ext>
              </a:extLst>
            </p:cNvPr>
            <p:cNvSpPr/>
            <p:nvPr/>
          </p:nvSpPr>
          <p:spPr>
            <a:xfrm>
              <a:off x="8436960" y="3736800"/>
              <a:ext cx="14760" cy="64800"/>
            </a:xfrm>
            <a:custGeom>
              <a:avLst/>
              <a:gdLst/>
              <a:ahLst/>
              <a:cxnLst/>
              <a:rect l="l" t="t" r="r" b="b"/>
              <a:pathLst>
                <a:path w="41" h="180" extrusionOk="0">
                  <a:moveTo>
                    <a:pt x="24" y="3"/>
                  </a:moveTo>
                  <a:cubicBezTo>
                    <a:pt x="16" y="61"/>
                    <a:pt x="14" y="119"/>
                    <a:pt x="0" y="175"/>
                  </a:cubicBezTo>
                  <a:cubicBezTo>
                    <a:pt x="0" y="178"/>
                    <a:pt x="4" y="179"/>
                    <a:pt x="5" y="176"/>
                  </a:cubicBezTo>
                  <a:cubicBezTo>
                    <a:pt x="20" y="123"/>
                    <a:pt x="40" y="58"/>
                    <a:pt x="29" y="4"/>
                  </a:cubicBezTo>
                  <a:cubicBezTo>
                    <a:pt x="29" y="1"/>
                    <a:pt x="24" y="0"/>
                    <a:pt x="2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66;p37">
              <a:extLst>
                <a:ext uri="{FF2B5EF4-FFF2-40B4-BE49-F238E27FC236}">
                  <a16:creationId xmlns:a16="http://schemas.microsoft.com/office/drawing/2014/main" id="{AF38FEE9-A88E-F299-BA3C-42D4C16598BF}"/>
                </a:ext>
              </a:extLst>
            </p:cNvPr>
            <p:cNvSpPr/>
            <p:nvPr/>
          </p:nvSpPr>
          <p:spPr>
            <a:xfrm>
              <a:off x="8438760" y="3621960"/>
              <a:ext cx="13680" cy="110880"/>
            </a:xfrm>
            <a:custGeom>
              <a:avLst/>
              <a:gdLst/>
              <a:ahLst/>
              <a:cxnLst/>
              <a:rect l="l" t="t" r="r" b="b"/>
              <a:pathLst>
                <a:path w="38" h="308" extrusionOk="0">
                  <a:moveTo>
                    <a:pt x="36" y="129"/>
                  </a:moveTo>
                  <a:cubicBezTo>
                    <a:pt x="34" y="96"/>
                    <a:pt x="32" y="26"/>
                    <a:pt x="3" y="2"/>
                  </a:cubicBezTo>
                  <a:cubicBezTo>
                    <a:pt x="2" y="0"/>
                    <a:pt x="0" y="3"/>
                    <a:pt x="1" y="5"/>
                  </a:cubicBezTo>
                  <a:cubicBezTo>
                    <a:pt x="27" y="37"/>
                    <a:pt x="28" y="109"/>
                    <a:pt x="28" y="148"/>
                  </a:cubicBezTo>
                  <a:cubicBezTo>
                    <a:pt x="28" y="157"/>
                    <a:pt x="28" y="167"/>
                    <a:pt x="28" y="176"/>
                  </a:cubicBezTo>
                  <a:cubicBezTo>
                    <a:pt x="28" y="219"/>
                    <a:pt x="25" y="261"/>
                    <a:pt x="20" y="303"/>
                  </a:cubicBezTo>
                  <a:cubicBezTo>
                    <a:pt x="20" y="305"/>
                    <a:pt x="24" y="307"/>
                    <a:pt x="24" y="304"/>
                  </a:cubicBezTo>
                  <a:cubicBezTo>
                    <a:pt x="33" y="260"/>
                    <a:pt x="37" y="215"/>
                    <a:pt x="37" y="169"/>
                  </a:cubicBezTo>
                  <a:cubicBezTo>
                    <a:pt x="37" y="156"/>
                    <a:pt x="37" y="143"/>
                    <a:pt x="36" y="1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67;p37">
              <a:extLst>
                <a:ext uri="{FF2B5EF4-FFF2-40B4-BE49-F238E27FC236}">
                  <a16:creationId xmlns:a16="http://schemas.microsoft.com/office/drawing/2014/main" id="{5882A974-AD6B-FE36-2846-B832F3D85A1B}"/>
                </a:ext>
              </a:extLst>
            </p:cNvPr>
            <p:cNvSpPr/>
            <p:nvPr/>
          </p:nvSpPr>
          <p:spPr>
            <a:xfrm>
              <a:off x="8469360" y="3724920"/>
              <a:ext cx="5400" cy="56160"/>
            </a:xfrm>
            <a:custGeom>
              <a:avLst/>
              <a:gdLst/>
              <a:ahLst/>
              <a:cxnLst/>
              <a:rect l="l" t="t" r="r" b="b"/>
              <a:pathLst>
                <a:path w="15" h="156" extrusionOk="0">
                  <a:moveTo>
                    <a:pt x="13" y="154"/>
                  </a:moveTo>
                  <a:cubicBezTo>
                    <a:pt x="14" y="143"/>
                    <a:pt x="14" y="133"/>
                    <a:pt x="14" y="122"/>
                  </a:cubicBezTo>
                  <a:cubicBezTo>
                    <a:pt x="14" y="82"/>
                    <a:pt x="10" y="41"/>
                    <a:pt x="3" y="1"/>
                  </a:cubicBezTo>
                  <a:cubicBezTo>
                    <a:pt x="2" y="0"/>
                    <a:pt x="2" y="0"/>
                    <a:pt x="2" y="0"/>
                  </a:cubicBezTo>
                  <a:lnTo>
                    <a:pt x="1" y="0"/>
                  </a:lnTo>
                  <a:lnTo>
                    <a:pt x="0" y="0"/>
                  </a:lnTo>
                  <a:lnTo>
                    <a:pt x="0" y="1"/>
                  </a:lnTo>
                  <a:cubicBezTo>
                    <a:pt x="3" y="52"/>
                    <a:pt x="4" y="102"/>
                    <a:pt x="9" y="153"/>
                  </a:cubicBezTo>
                  <a:lnTo>
                    <a:pt x="9" y="154"/>
                  </a:lnTo>
                  <a:cubicBezTo>
                    <a:pt x="10" y="154"/>
                    <a:pt x="10" y="154"/>
                    <a:pt x="10" y="155"/>
                  </a:cubicBezTo>
                  <a:lnTo>
                    <a:pt x="11" y="155"/>
                  </a:lnTo>
                  <a:cubicBezTo>
                    <a:pt x="12" y="155"/>
                    <a:pt x="12" y="155"/>
                    <a:pt x="12" y="155"/>
                  </a:cubicBezTo>
                  <a:cubicBezTo>
                    <a:pt x="13" y="154"/>
                    <a:pt x="13" y="154"/>
                    <a:pt x="13" y="15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68;p37">
              <a:extLst>
                <a:ext uri="{FF2B5EF4-FFF2-40B4-BE49-F238E27FC236}">
                  <a16:creationId xmlns:a16="http://schemas.microsoft.com/office/drawing/2014/main" id="{BCBF0820-55A8-79EE-1060-31C68A073E66}"/>
                </a:ext>
              </a:extLst>
            </p:cNvPr>
            <p:cNvSpPr/>
            <p:nvPr/>
          </p:nvSpPr>
          <p:spPr>
            <a:xfrm>
              <a:off x="8459280" y="3813840"/>
              <a:ext cx="156240" cy="298080"/>
            </a:xfrm>
            <a:custGeom>
              <a:avLst/>
              <a:gdLst/>
              <a:ahLst/>
              <a:cxnLst/>
              <a:rect l="l" t="t" r="r" b="b"/>
              <a:pathLst>
                <a:path w="434" h="828" extrusionOk="0">
                  <a:moveTo>
                    <a:pt x="45" y="1"/>
                  </a:moveTo>
                  <a:cubicBezTo>
                    <a:pt x="45" y="0"/>
                    <a:pt x="42" y="0"/>
                    <a:pt x="42" y="1"/>
                  </a:cubicBezTo>
                  <a:cubicBezTo>
                    <a:pt x="44" y="85"/>
                    <a:pt x="55" y="169"/>
                    <a:pt x="76" y="251"/>
                  </a:cubicBezTo>
                  <a:cubicBezTo>
                    <a:pt x="76" y="252"/>
                    <a:pt x="76" y="252"/>
                    <a:pt x="76" y="252"/>
                  </a:cubicBezTo>
                  <a:cubicBezTo>
                    <a:pt x="76" y="253"/>
                    <a:pt x="76" y="253"/>
                    <a:pt x="76" y="253"/>
                  </a:cubicBezTo>
                  <a:cubicBezTo>
                    <a:pt x="77" y="261"/>
                    <a:pt x="78" y="268"/>
                    <a:pt x="78" y="275"/>
                  </a:cubicBezTo>
                  <a:cubicBezTo>
                    <a:pt x="78" y="282"/>
                    <a:pt x="77" y="290"/>
                    <a:pt x="76" y="297"/>
                  </a:cubicBezTo>
                  <a:lnTo>
                    <a:pt x="76" y="298"/>
                  </a:lnTo>
                  <a:cubicBezTo>
                    <a:pt x="76" y="326"/>
                    <a:pt x="78" y="354"/>
                    <a:pt x="83" y="382"/>
                  </a:cubicBezTo>
                  <a:cubicBezTo>
                    <a:pt x="88" y="442"/>
                    <a:pt x="90" y="505"/>
                    <a:pt x="111" y="563"/>
                  </a:cubicBezTo>
                  <a:cubicBezTo>
                    <a:pt x="131" y="620"/>
                    <a:pt x="147" y="691"/>
                    <a:pt x="176" y="750"/>
                  </a:cubicBezTo>
                  <a:cubicBezTo>
                    <a:pt x="151" y="722"/>
                    <a:pt x="130" y="691"/>
                    <a:pt x="111" y="659"/>
                  </a:cubicBezTo>
                  <a:cubicBezTo>
                    <a:pt x="104" y="646"/>
                    <a:pt x="97" y="632"/>
                    <a:pt x="90" y="619"/>
                  </a:cubicBezTo>
                  <a:cubicBezTo>
                    <a:pt x="53" y="552"/>
                    <a:pt x="25" y="481"/>
                    <a:pt x="7" y="407"/>
                  </a:cubicBezTo>
                  <a:cubicBezTo>
                    <a:pt x="7" y="403"/>
                    <a:pt x="0" y="404"/>
                    <a:pt x="0" y="407"/>
                  </a:cubicBezTo>
                  <a:cubicBezTo>
                    <a:pt x="10" y="477"/>
                    <a:pt x="31" y="546"/>
                    <a:pt x="62" y="610"/>
                  </a:cubicBezTo>
                  <a:cubicBezTo>
                    <a:pt x="72" y="630"/>
                    <a:pt x="82" y="649"/>
                    <a:pt x="93" y="668"/>
                  </a:cubicBezTo>
                  <a:cubicBezTo>
                    <a:pt x="107" y="691"/>
                    <a:pt x="121" y="714"/>
                    <a:pt x="136" y="736"/>
                  </a:cubicBezTo>
                  <a:cubicBezTo>
                    <a:pt x="157" y="770"/>
                    <a:pt x="186" y="799"/>
                    <a:pt x="220" y="820"/>
                  </a:cubicBezTo>
                  <a:cubicBezTo>
                    <a:pt x="229" y="827"/>
                    <a:pt x="242" y="814"/>
                    <a:pt x="234" y="805"/>
                  </a:cubicBezTo>
                  <a:cubicBezTo>
                    <a:pt x="225" y="796"/>
                    <a:pt x="218" y="786"/>
                    <a:pt x="211" y="775"/>
                  </a:cubicBezTo>
                  <a:cubicBezTo>
                    <a:pt x="210" y="773"/>
                    <a:pt x="209" y="771"/>
                    <a:pt x="208" y="769"/>
                  </a:cubicBezTo>
                  <a:cubicBezTo>
                    <a:pt x="201" y="742"/>
                    <a:pt x="192" y="715"/>
                    <a:pt x="185" y="688"/>
                  </a:cubicBezTo>
                  <a:cubicBezTo>
                    <a:pt x="176" y="655"/>
                    <a:pt x="176" y="620"/>
                    <a:pt x="167" y="588"/>
                  </a:cubicBezTo>
                  <a:cubicBezTo>
                    <a:pt x="157" y="547"/>
                    <a:pt x="154" y="503"/>
                    <a:pt x="146" y="461"/>
                  </a:cubicBezTo>
                  <a:cubicBezTo>
                    <a:pt x="150" y="468"/>
                    <a:pt x="154" y="474"/>
                    <a:pt x="158" y="481"/>
                  </a:cubicBezTo>
                  <a:cubicBezTo>
                    <a:pt x="184" y="521"/>
                    <a:pt x="207" y="577"/>
                    <a:pt x="247" y="605"/>
                  </a:cubicBezTo>
                  <a:cubicBezTo>
                    <a:pt x="251" y="608"/>
                    <a:pt x="256" y="603"/>
                    <a:pt x="255" y="598"/>
                  </a:cubicBezTo>
                  <a:cubicBezTo>
                    <a:pt x="254" y="594"/>
                    <a:pt x="253" y="591"/>
                    <a:pt x="252" y="588"/>
                  </a:cubicBezTo>
                  <a:cubicBezTo>
                    <a:pt x="253" y="587"/>
                    <a:pt x="253" y="587"/>
                    <a:pt x="254" y="587"/>
                  </a:cubicBezTo>
                  <a:cubicBezTo>
                    <a:pt x="255" y="586"/>
                    <a:pt x="256" y="585"/>
                    <a:pt x="256" y="585"/>
                  </a:cubicBezTo>
                  <a:cubicBezTo>
                    <a:pt x="257" y="584"/>
                    <a:pt x="257" y="583"/>
                    <a:pt x="257" y="582"/>
                  </a:cubicBezTo>
                  <a:cubicBezTo>
                    <a:pt x="259" y="555"/>
                    <a:pt x="237" y="533"/>
                    <a:pt x="233" y="506"/>
                  </a:cubicBezTo>
                  <a:cubicBezTo>
                    <a:pt x="229" y="478"/>
                    <a:pt x="216" y="451"/>
                    <a:pt x="215" y="423"/>
                  </a:cubicBezTo>
                  <a:cubicBezTo>
                    <a:pt x="215" y="422"/>
                    <a:pt x="215" y="422"/>
                    <a:pt x="215" y="421"/>
                  </a:cubicBezTo>
                  <a:cubicBezTo>
                    <a:pt x="215" y="393"/>
                    <a:pt x="213" y="364"/>
                    <a:pt x="209" y="336"/>
                  </a:cubicBezTo>
                  <a:cubicBezTo>
                    <a:pt x="229" y="362"/>
                    <a:pt x="247" y="390"/>
                    <a:pt x="264" y="418"/>
                  </a:cubicBezTo>
                  <a:cubicBezTo>
                    <a:pt x="277" y="441"/>
                    <a:pt x="289" y="464"/>
                    <a:pt x="300" y="488"/>
                  </a:cubicBezTo>
                  <a:cubicBezTo>
                    <a:pt x="336" y="572"/>
                    <a:pt x="383" y="652"/>
                    <a:pt x="423" y="734"/>
                  </a:cubicBezTo>
                  <a:cubicBezTo>
                    <a:pt x="425" y="739"/>
                    <a:pt x="433" y="738"/>
                    <a:pt x="432" y="732"/>
                  </a:cubicBezTo>
                  <a:cubicBezTo>
                    <a:pt x="429" y="692"/>
                    <a:pt x="427" y="634"/>
                    <a:pt x="407" y="598"/>
                  </a:cubicBezTo>
                  <a:cubicBezTo>
                    <a:pt x="384" y="559"/>
                    <a:pt x="389" y="506"/>
                    <a:pt x="366" y="466"/>
                  </a:cubicBezTo>
                  <a:cubicBezTo>
                    <a:pt x="353" y="443"/>
                    <a:pt x="346" y="416"/>
                    <a:pt x="334" y="393"/>
                  </a:cubicBezTo>
                  <a:cubicBezTo>
                    <a:pt x="321" y="363"/>
                    <a:pt x="303" y="336"/>
                    <a:pt x="287" y="308"/>
                  </a:cubicBezTo>
                  <a:cubicBezTo>
                    <a:pt x="259" y="260"/>
                    <a:pt x="217" y="221"/>
                    <a:pt x="187" y="173"/>
                  </a:cubicBezTo>
                  <a:cubicBezTo>
                    <a:pt x="187" y="171"/>
                    <a:pt x="184" y="173"/>
                    <a:pt x="185" y="175"/>
                  </a:cubicBezTo>
                  <a:cubicBezTo>
                    <a:pt x="211" y="219"/>
                    <a:pt x="246" y="256"/>
                    <a:pt x="274" y="299"/>
                  </a:cubicBezTo>
                  <a:cubicBezTo>
                    <a:pt x="282" y="310"/>
                    <a:pt x="288" y="320"/>
                    <a:pt x="295" y="332"/>
                  </a:cubicBezTo>
                  <a:cubicBezTo>
                    <a:pt x="318" y="372"/>
                    <a:pt x="338" y="415"/>
                    <a:pt x="353" y="459"/>
                  </a:cubicBezTo>
                  <a:cubicBezTo>
                    <a:pt x="369" y="500"/>
                    <a:pt x="382" y="541"/>
                    <a:pt x="392" y="583"/>
                  </a:cubicBezTo>
                  <a:cubicBezTo>
                    <a:pt x="396" y="602"/>
                    <a:pt x="405" y="618"/>
                    <a:pt x="409" y="637"/>
                  </a:cubicBezTo>
                  <a:cubicBezTo>
                    <a:pt x="414" y="664"/>
                    <a:pt x="415" y="691"/>
                    <a:pt x="420" y="718"/>
                  </a:cubicBezTo>
                  <a:cubicBezTo>
                    <a:pt x="414" y="687"/>
                    <a:pt x="386" y="644"/>
                    <a:pt x="371" y="611"/>
                  </a:cubicBezTo>
                  <a:cubicBezTo>
                    <a:pt x="349" y="564"/>
                    <a:pt x="323" y="520"/>
                    <a:pt x="303" y="473"/>
                  </a:cubicBezTo>
                  <a:cubicBezTo>
                    <a:pt x="285" y="431"/>
                    <a:pt x="255" y="395"/>
                    <a:pt x="234" y="355"/>
                  </a:cubicBezTo>
                  <a:cubicBezTo>
                    <a:pt x="232" y="353"/>
                    <a:pt x="231" y="350"/>
                    <a:pt x="229" y="348"/>
                  </a:cubicBezTo>
                  <a:cubicBezTo>
                    <a:pt x="221" y="334"/>
                    <a:pt x="212" y="320"/>
                    <a:pt x="202" y="307"/>
                  </a:cubicBezTo>
                  <a:cubicBezTo>
                    <a:pt x="200" y="303"/>
                    <a:pt x="198" y="299"/>
                    <a:pt x="196" y="295"/>
                  </a:cubicBezTo>
                  <a:cubicBezTo>
                    <a:pt x="191" y="286"/>
                    <a:pt x="184" y="278"/>
                    <a:pt x="175" y="272"/>
                  </a:cubicBezTo>
                  <a:cubicBezTo>
                    <a:pt x="173" y="271"/>
                    <a:pt x="171" y="270"/>
                    <a:pt x="169" y="270"/>
                  </a:cubicBezTo>
                  <a:cubicBezTo>
                    <a:pt x="167" y="270"/>
                    <a:pt x="165" y="271"/>
                    <a:pt x="163" y="272"/>
                  </a:cubicBezTo>
                  <a:lnTo>
                    <a:pt x="159" y="269"/>
                  </a:lnTo>
                  <a:cubicBezTo>
                    <a:pt x="159" y="263"/>
                    <a:pt x="159" y="257"/>
                    <a:pt x="159" y="251"/>
                  </a:cubicBezTo>
                  <a:cubicBezTo>
                    <a:pt x="159" y="215"/>
                    <a:pt x="143" y="180"/>
                    <a:pt x="142" y="144"/>
                  </a:cubicBezTo>
                  <a:lnTo>
                    <a:pt x="142" y="143"/>
                  </a:lnTo>
                  <a:lnTo>
                    <a:pt x="141" y="142"/>
                  </a:lnTo>
                  <a:cubicBezTo>
                    <a:pt x="140" y="142"/>
                    <a:pt x="140" y="142"/>
                    <a:pt x="139" y="142"/>
                  </a:cubicBezTo>
                  <a:cubicBezTo>
                    <a:pt x="138" y="142"/>
                    <a:pt x="138" y="142"/>
                    <a:pt x="137" y="142"/>
                  </a:cubicBezTo>
                  <a:lnTo>
                    <a:pt x="136" y="143"/>
                  </a:lnTo>
                  <a:cubicBezTo>
                    <a:pt x="136" y="144"/>
                    <a:pt x="136" y="144"/>
                    <a:pt x="136" y="144"/>
                  </a:cubicBezTo>
                  <a:cubicBezTo>
                    <a:pt x="134" y="225"/>
                    <a:pt x="157" y="309"/>
                    <a:pt x="170" y="388"/>
                  </a:cubicBezTo>
                  <a:cubicBezTo>
                    <a:pt x="176" y="424"/>
                    <a:pt x="187" y="460"/>
                    <a:pt x="200" y="493"/>
                  </a:cubicBezTo>
                  <a:cubicBezTo>
                    <a:pt x="208" y="513"/>
                    <a:pt x="215" y="533"/>
                    <a:pt x="225" y="552"/>
                  </a:cubicBezTo>
                  <a:cubicBezTo>
                    <a:pt x="241" y="586"/>
                    <a:pt x="244" y="592"/>
                    <a:pt x="223" y="558"/>
                  </a:cubicBezTo>
                  <a:cubicBezTo>
                    <a:pt x="172" y="476"/>
                    <a:pt x="123" y="395"/>
                    <a:pt x="100" y="300"/>
                  </a:cubicBezTo>
                  <a:cubicBezTo>
                    <a:pt x="75" y="201"/>
                    <a:pt x="47" y="104"/>
                    <a:pt x="45" y="1"/>
                  </a:cubicBezTo>
                  <a:moveTo>
                    <a:pt x="105" y="372"/>
                  </a:moveTo>
                  <a:cubicBezTo>
                    <a:pt x="104" y="374"/>
                    <a:pt x="103" y="376"/>
                    <a:pt x="102" y="378"/>
                  </a:cubicBezTo>
                  <a:cubicBezTo>
                    <a:pt x="102" y="371"/>
                    <a:pt x="102" y="363"/>
                    <a:pt x="101" y="356"/>
                  </a:cubicBezTo>
                  <a:cubicBezTo>
                    <a:pt x="102" y="362"/>
                    <a:pt x="104" y="367"/>
                    <a:pt x="105" y="3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69;p37">
              <a:extLst>
                <a:ext uri="{FF2B5EF4-FFF2-40B4-BE49-F238E27FC236}">
                  <a16:creationId xmlns:a16="http://schemas.microsoft.com/office/drawing/2014/main" id="{9096C1EF-A5B4-A0FE-FA7B-5C1A6F857F58}"/>
                </a:ext>
              </a:extLst>
            </p:cNvPr>
            <p:cNvSpPr/>
            <p:nvPr/>
          </p:nvSpPr>
          <p:spPr>
            <a:xfrm>
              <a:off x="8502840" y="3802320"/>
              <a:ext cx="5040" cy="45000"/>
            </a:xfrm>
            <a:custGeom>
              <a:avLst/>
              <a:gdLst/>
              <a:ahLst/>
              <a:cxnLst/>
              <a:rect l="l" t="t" r="r" b="b"/>
              <a:pathLst>
                <a:path w="14" h="125" extrusionOk="0">
                  <a:moveTo>
                    <a:pt x="12" y="106"/>
                  </a:moveTo>
                  <a:cubicBezTo>
                    <a:pt x="12" y="88"/>
                    <a:pt x="8" y="70"/>
                    <a:pt x="9" y="52"/>
                  </a:cubicBezTo>
                  <a:cubicBezTo>
                    <a:pt x="8" y="35"/>
                    <a:pt x="6" y="19"/>
                    <a:pt x="3" y="2"/>
                  </a:cubicBezTo>
                  <a:cubicBezTo>
                    <a:pt x="3" y="0"/>
                    <a:pt x="0" y="1"/>
                    <a:pt x="0" y="2"/>
                  </a:cubicBezTo>
                  <a:cubicBezTo>
                    <a:pt x="0" y="19"/>
                    <a:pt x="2" y="36"/>
                    <a:pt x="4" y="52"/>
                  </a:cubicBezTo>
                  <a:cubicBezTo>
                    <a:pt x="5" y="70"/>
                    <a:pt x="7" y="88"/>
                    <a:pt x="10" y="106"/>
                  </a:cubicBezTo>
                  <a:cubicBezTo>
                    <a:pt x="13" y="124"/>
                    <a:pt x="12" y="107"/>
                    <a:pt x="12" y="10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0;p37">
              <a:extLst>
                <a:ext uri="{FF2B5EF4-FFF2-40B4-BE49-F238E27FC236}">
                  <a16:creationId xmlns:a16="http://schemas.microsoft.com/office/drawing/2014/main" id="{DE4FF247-6F51-25C9-7364-FDD20D5358AD}"/>
                </a:ext>
              </a:extLst>
            </p:cNvPr>
            <p:cNvSpPr/>
            <p:nvPr/>
          </p:nvSpPr>
          <p:spPr>
            <a:xfrm>
              <a:off x="8449560" y="3583080"/>
              <a:ext cx="52920" cy="191520"/>
            </a:xfrm>
            <a:custGeom>
              <a:avLst/>
              <a:gdLst/>
              <a:ahLst/>
              <a:cxnLst/>
              <a:rect l="l" t="t" r="r" b="b"/>
              <a:pathLst>
                <a:path w="147" h="532" extrusionOk="0">
                  <a:moveTo>
                    <a:pt x="60" y="131"/>
                  </a:moveTo>
                  <a:cubicBezTo>
                    <a:pt x="43" y="87"/>
                    <a:pt x="33" y="39"/>
                    <a:pt x="4" y="1"/>
                  </a:cubicBezTo>
                  <a:lnTo>
                    <a:pt x="3" y="1"/>
                  </a:lnTo>
                  <a:lnTo>
                    <a:pt x="2" y="0"/>
                  </a:lnTo>
                  <a:lnTo>
                    <a:pt x="1" y="1"/>
                  </a:lnTo>
                  <a:cubicBezTo>
                    <a:pt x="1" y="1"/>
                    <a:pt x="0" y="1"/>
                    <a:pt x="0" y="2"/>
                  </a:cubicBezTo>
                  <a:lnTo>
                    <a:pt x="0" y="3"/>
                  </a:lnTo>
                  <a:cubicBezTo>
                    <a:pt x="16" y="36"/>
                    <a:pt x="29" y="70"/>
                    <a:pt x="39" y="104"/>
                  </a:cubicBezTo>
                  <a:cubicBezTo>
                    <a:pt x="57" y="160"/>
                    <a:pt x="81" y="213"/>
                    <a:pt x="98" y="269"/>
                  </a:cubicBezTo>
                  <a:cubicBezTo>
                    <a:pt x="126" y="353"/>
                    <a:pt x="140" y="440"/>
                    <a:pt x="142" y="528"/>
                  </a:cubicBezTo>
                  <a:cubicBezTo>
                    <a:pt x="142" y="530"/>
                    <a:pt x="145" y="531"/>
                    <a:pt x="145" y="528"/>
                  </a:cubicBezTo>
                  <a:cubicBezTo>
                    <a:pt x="146" y="521"/>
                    <a:pt x="146" y="515"/>
                    <a:pt x="146" y="508"/>
                  </a:cubicBezTo>
                  <a:cubicBezTo>
                    <a:pt x="146" y="432"/>
                    <a:pt x="135" y="357"/>
                    <a:pt x="115" y="284"/>
                  </a:cubicBezTo>
                  <a:cubicBezTo>
                    <a:pt x="101" y="232"/>
                    <a:pt x="79" y="182"/>
                    <a:pt x="60" y="1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1;p37">
              <a:extLst>
                <a:ext uri="{FF2B5EF4-FFF2-40B4-BE49-F238E27FC236}">
                  <a16:creationId xmlns:a16="http://schemas.microsoft.com/office/drawing/2014/main" id="{0FC14697-F671-43AF-D3D8-5135DDD2A0F9}"/>
                </a:ext>
              </a:extLst>
            </p:cNvPr>
            <p:cNvSpPr/>
            <p:nvPr/>
          </p:nvSpPr>
          <p:spPr>
            <a:xfrm>
              <a:off x="8524080" y="3687840"/>
              <a:ext cx="17640" cy="45720"/>
            </a:xfrm>
            <a:custGeom>
              <a:avLst/>
              <a:gdLst/>
              <a:ahLst/>
              <a:cxnLst/>
              <a:rect l="l" t="t" r="r" b="b"/>
              <a:pathLst>
                <a:path w="49" h="127" extrusionOk="0">
                  <a:moveTo>
                    <a:pt x="47" y="124"/>
                  </a:moveTo>
                  <a:cubicBezTo>
                    <a:pt x="48" y="106"/>
                    <a:pt x="33" y="85"/>
                    <a:pt x="28" y="68"/>
                  </a:cubicBezTo>
                  <a:cubicBezTo>
                    <a:pt x="23" y="56"/>
                    <a:pt x="23" y="43"/>
                    <a:pt x="18" y="31"/>
                  </a:cubicBezTo>
                  <a:cubicBezTo>
                    <a:pt x="13" y="19"/>
                    <a:pt x="4" y="16"/>
                    <a:pt x="4" y="1"/>
                  </a:cubicBezTo>
                  <a:cubicBezTo>
                    <a:pt x="4" y="0"/>
                    <a:pt x="3" y="0"/>
                    <a:pt x="3" y="0"/>
                  </a:cubicBezTo>
                  <a:lnTo>
                    <a:pt x="2" y="0"/>
                  </a:lnTo>
                  <a:lnTo>
                    <a:pt x="1" y="0"/>
                  </a:lnTo>
                  <a:cubicBezTo>
                    <a:pt x="0" y="0"/>
                    <a:pt x="0" y="0"/>
                    <a:pt x="0" y="1"/>
                  </a:cubicBezTo>
                  <a:cubicBezTo>
                    <a:pt x="0" y="21"/>
                    <a:pt x="16" y="35"/>
                    <a:pt x="20" y="54"/>
                  </a:cubicBezTo>
                  <a:cubicBezTo>
                    <a:pt x="24" y="79"/>
                    <a:pt x="41" y="100"/>
                    <a:pt x="45" y="124"/>
                  </a:cubicBezTo>
                  <a:lnTo>
                    <a:pt x="45" y="125"/>
                  </a:lnTo>
                  <a:lnTo>
                    <a:pt x="46" y="125"/>
                  </a:lnTo>
                  <a:cubicBezTo>
                    <a:pt x="46" y="125"/>
                    <a:pt x="46" y="126"/>
                    <a:pt x="47" y="125"/>
                  </a:cubicBezTo>
                  <a:cubicBezTo>
                    <a:pt x="48" y="124"/>
                    <a:pt x="47" y="124"/>
                    <a:pt x="47" y="1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2;p37">
              <a:extLst>
                <a:ext uri="{FF2B5EF4-FFF2-40B4-BE49-F238E27FC236}">
                  <a16:creationId xmlns:a16="http://schemas.microsoft.com/office/drawing/2014/main" id="{5B33E463-FEB9-0A76-9442-FC1DAC45C6A6}"/>
                </a:ext>
              </a:extLst>
            </p:cNvPr>
            <p:cNvSpPr/>
            <p:nvPr/>
          </p:nvSpPr>
          <p:spPr>
            <a:xfrm>
              <a:off x="8486280" y="3512160"/>
              <a:ext cx="282960" cy="580320"/>
            </a:xfrm>
            <a:custGeom>
              <a:avLst/>
              <a:gdLst/>
              <a:ahLst/>
              <a:cxnLst/>
              <a:rect l="l" t="t" r="r" b="b"/>
              <a:pathLst>
                <a:path w="786" h="1612" extrusionOk="0">
                  <a:moveTo>
                    <a:pt x="108" y="374"/>
                  </a:moveTo>
                  <a:cubicBezTo>
                    <a:pt x="105" y="364"/>
                    <a:pt x="101" y="354"/>
                    <a:pt x="98" y="343"/>
                  </a:cubicBezTo>
                  <a:cubicBezTo>
                    <a:pt x="87" y="312"/>
                    <a:pt x="82" y="280"/>
                    <a:pt x="72" y="249"/>
                  </a:cubicBezTo>
                  <a:cubicBezTo>
                    <a:pt x="65" y="224"/>
                    <a:pt x="66" y="197"/>
                    <a:pt x="57" y="173"/>
                  </a:cubicBezTo>
                  <a:cubicBezTo>
                    <a:pt x="51" y="155"/>
                    <a:pt x="45" y="137"/>
                    <a:pt x="40" y="118"/>
                  </a:cubicBezTo>
                  <a:cubicBezTo>
                    <a:pt x="30" y="79"/>
                    <a:pt x="19" y="41"/>
                    <a:pt x="5" y="2"/>
                  </a:cubicBezTo>
                  <a:cubicBezTo>
                    <a:pt x="5" y="0"/>
                    <a:pt x="0" y="1"/>
                    <a:pt x="1" y="2"/>
                  </a:cubicBezTo>
                  <a:cubicBezTo>
                    <a:pt x="24" y="69"/>
                    <a:pt x="41" y="139"/>
                    <a:pt x="51" y="209"/>
                  </a:cubicBezTo>
                  <a:cubicBezTo>
                    <a:pt x="59" y="259"/>
                    <a:pt x="72" y="309"/>
                    <a:pt x="90" y="357"/>
                  </a:cubicBezTo>
                  <a:cubicBezTo>
                    <a:pt x="90" y="358"/>
                    <a:pt x="89" y="358"/>
                    <a:pt x="89" y="359"/>
                  </a:cubicBezTo>
                  <a:cubicBezTo>
                    <a:pt x="89" y="359"/>
                    <a:pt x="89" y="360"/>
                    <a:pt x="89" y="361"/>
                  </a:cubicBezTo>
                  <a:cubicBezTo>
                    <a:pt x="89" y="361"/>
                    <a:pt x="89" y="362"/>
                    <a:pt x="89" y="363"/>
                  </a:cubicBezTo>
                  <a:lnTo>
                    <a:pt x="90" y="364"/>
                  </a:lnTo>
                  <a:cubicBezTo>
                    <a:pt x="91" y="365"/>
                    <a:pt x="93" y="366"/>
                    <a:pt x="94" y="367"/>
                  </a:cubicBezTo>
                  <a:cubicBezTo>
                    <a:pt x="100" y="385"/>
                    <a:pt x="105" y="403"/>
                    <a:pt x="110" y="421"/>
                  </a:cubicBezTo>
                  <a:cubicBezTo>
                    <a:pt x="110" y="423"/>
                    <a:pt x="115" y="423"/>
                    <a:pt x="115" y="421"/>
                  </a:cubicBezTo>
                  <a:cubicBezTo>
                    <a:pt x="116" y="419"/>
                    <a:pt x="115" y="416"/>
                    <a:pt x="115" y="414"/>
                  </a:cubicBezTo>
                  <a:cubicBezTo>
                    <a:pt x="123" y="439"/>
                    <a:pt x="129" y="466"/>
                    <a:pt x="135" y="479"/>
                  </a:cubicBezTo>
                  <a:cubicBezTo>
                    <a:pt x="149" y="515"/>
                    <a:pt x="164" y="550"/>
                    <a:pt x="178" y="586"/>
                  </a:cubicBezTo>
                  <a:cubicBezTo>
                    <a:pt x="204" y="650"/>
                    <a:pt x="253" y="704"/>
                    <a:pt x="295" y="758"/>
                  </a:cubicBezTo>
                  <a:cubicBezTo>
                    <a:pt x="343" y="819"/>
                    <a:pt x="374" y="893"/>
                    <a:pt x="413" y="960"/>
                  </a:cubicBezTo>
                  <a:cubicBezTo>
                    <a:pt x="430" y="988"/>
                    <a:pt x="446" y="1019"/>
                    <a:pt x="466" y="1045"/>
                  </a:cubicBezTo>
                  <a:cubicBezTo>
                    <a:pt x="474" y="1056"/>
                    <a:pt x="481" y="1068"/>
                    <a:pt x="489" y="1079"/>
                  </a:cubicBezTo>
                  <a:cubicBezTo>
                    <a:pt x="481" y="1076"/>
                    <a:pt x="473" y="1072"/>
                    <a:pt x="466" y="1067"/>
                  </a:cubicBezTo>
                  <a:cubicBezTo>
                    <a:pt x="460" y="1064"/>
                    <a:pt x="455" y="1061"/>
                    <a:pt x="450" y="1057"/>
                  </a:cubicBezTo>
                  <a:cubicBezTo>
                    <a:pt x="407" y="1027"/>
                    <a:pt x="371" y="989"/>
                    <a:pt x="342" y="945"/>
                  </a:cubicBezTo>
                  <a:cubicBezTo>
                    <a:pt x="298" y="878"/>
                    <a:pt x="275" y="792"/>
                    <a:pt x="218" y="733"/>
                  </a:cubicBezTo>
                  <a:cubicBezTo>
                    <a:pt x="216" y="731"/>
                    <a:pt x="213" y="733"/>
                    <a:pt x="215" y="736"/>
                  </a:cubicBezTo>
                  <a:cubicBezTo>
                    <a:pt x="277" y="802"/>
                    <a:pt x="300" y="899"/>
                    <a:pt x="348" y="974"/>
                  </a:cubicBezTo>
                  <a:cubicBezTo>
                    <a:pt x="362" y="997"/>
                    <a:pt x="380" y="1018"/>
                    <a:pt x="400" y="1036"/>
                  </a:cubicBezTo>
                  <a:lnTo>
                    <a:pt x="399" y="1036"/>
                  </a:lnTo>
                  <a:cubicBezTo>
                    <a:pt x="397" y="1036"/>
                    <a:pt x="396" y="1037"/>
                    <a:pt x="394" y="1037"/>
                  </a:cubicBezTo>
                  <a:cubicBezTo>
                    <a:pt x="393" y="1038"/>
                    <a:pt x="392" y="1039"/>
                    <a:pt x="391" y="1040"/>
                  </a:cubicBezTo>
                  <a:cubicBezTo>
                    <a:pt x="390" y="1041"/>
                    <a:pt x="390" y="1043"/>
                    <a:pt x="390" y="1044"/>
                  </a:cubicBezTo>
                  <a:cubicBezTo>
                    <a:pt x="390" y="1046"/>
                    <a:pt x="390" y="1047"/>
                    <a:pt x="391" y="1049"/>
                  </a:cubicBezTo>
                  <a:lnTo>
                    <a:pt x="392" y="1050"/>
                  </a:lnTo>
                  <a:cubicBezTo>
                    <a:pt x="405" y="1063"/>
                    <a:pt x="408" y="1104"/>
                    <a:pt x="411" y="1120"/>
                  </a:cubicBezTo>
                  <a:cubicBezTo>
                    <a:pt x="416" y="1146"/>
                    <a:pt x="419" y="1171"/>
                    <a:pt x="425" y="1197"/>
                  </a:cubicBezTo>
                  <a:cubicBezTo>
                    <a:pt x="432" y="1231"/>
                    <a:pt x="425" y="1276"/>
                    <a:pt x="425" y="1311"/>
                  </a:cubicBezTo>
                  <a:cubicBezTo>
                    <a:pt x="425" y="1334"/>
                    <a:pt x="427" y="1359"/>
                    <a:pt x="427" y="1383"/>
                  </a:cubicBezTo>
                  <a:cubicBezTo>
                    <a:pt x="426" y="1371"/>
                    <a:pt x="424" y="1360"/>
                    <a:pt x="423" y="1353"/>
                  </a:cubicBezTo>
                  <a:cubicBezTo>
                    <a:pt x="414" y="1314"/>
                    <a:pt x="407" y="1276"/>
                    <a:pt x="398" y="1238"/>
                  </a:cubicBezTo>
                  <a:cubicBezTo>
                    <a:pt x="381" y="1168"/>
                    <a:pt x="358" y="1099"/>
                    <a:pt x="332" y="1032"/>
                  </a:cubicBezTo>
                  <a:cubicBezTo>
                    <a:pt x="310" y="977"/>
                    <a:pt x="298" y="908"/>
                    <a:pt x="260" y="860"/>
                  </a:cubicBezTo>
                  <a:cubicBezTo>
                    <a:pt x="254" y="850"/>
                    <a:pt x="247" y="840"/>
                    <a:pt x="241" y="829"/>
                  </a:cubicBezTo>
                  <a:cubicBezTo>
                    <a:pt x="230" y="809"/>
                    <a:pt x="219" y="789"/>
                    <a:pt x="210" y="768"/>
                  </a:cubicBezTo>
                  <a:cubicBezTo>
                    <a:pt x="208" y="763"/>
                    <a:pt x="205" y="758"/>
                    <a:pt x="202" y="754"/>
                  </a:cubicBezTo>
                  <a:cubicBezTo>
                    <a:pt x="189" y="730"/>
                    <a:pt x="173" y="709"/>
                    <a:pt x="154" y="689"/>
                  </a:cubicBezTo>
                  <a:lnTo>
                    <a:pt x="153" y="689"/>
                  </a:lnTo>
                  <a:cubicBezTo>
                    <a:pt x="152" y="689"/>
                    <a:pt x="152" y="689"/>
                    <a:pt x="152" y="689"/>
                  </a:cubicBezTo>
                  <a:cubicBezTo>
                    <a:pt x="151" y="690"/>
                    <a:pt x="151" y="690"/>
                    <a:pt x="151" y="690"/>
                  </a:cubicBezTo>
                  <a:lnTo>
                    <a:pt x="151" y="691"/>
                  </a:lnTo>
                  <a:lnTo>
                    <a:pt x="151" y="692"/>
                  </a:lnTo>
                  <a:cubicBezTo>
                    <a:pt x="191" y="735"/>
                    <a:pt x="204" y="789"/>
                    <a:pt x="235" y="837"/>
                  </a:cubicBezTo>
                  <a:cubicBezTo>
                    <a:pt x="242" y="847"/>
                    <a:pt x="249" y="858"/>
                    <a:pt x="255" y="868"/>
                  </a:cubicBezTo>
                  <a:cubicBezTo>
                    <a:pt x="267" y="889"/>
                    <a:pt x="278" y="911"/>
                    <a:pt x="286" y="934"/>
                  </a:cubicBezTo>
                  <a:cubicBezTo>
                    <a:pt x="299" y="968"/>
                    <a:pt x="308" y="1003"/>
                    <a:pt x="320" y="1037"/>
                  </a:cubicBezTo>
                  <a:cubicBezTo>
                    <a:pt x="343" y="1105"/>
                    <a:pt x="366" y="1172"/>
                    <a:pt x="385" y="1241"/>
                  </a:cubicBezTo>
                  <a:cubicBezTo>
                    <a:pt x="394" y="1275"/>
                    <a:pt x="399" y="1310"/>
                    <a:pt x="407" y="1345"/>
                  </a:cubicBezTo>
                  <a:lnTo>
                    <a:pt x="405" y="1342"/>
                  </a:lnTo>
                  <a:cubicBezTo>
                    <a:pt x="393" y="1312"/>
                    <a:pt x="366" y="1286"/>
                    <a:pt x="349" y="1257"/>
                  </a:cubicBezTo>
                  <a:cubicBezTo>
                    <a:pt x="339" y="1242"/>
                    <a:pt x="330" y="1227"/>
                    <a:pt x="321" y="1211"/>
                  </a:cubicBezTo>
                  <a:cubicBezTo>
                    <a:pt x="313" y="1197"/>
                    <a:pt x="305" y="1183"/>
                    <a:pt x="297" y="1168"/>
                  </a:cubicBezTo>
                  <a:cubicBezTo>
                    <a:pt x="282" y="1132"/>
                    <a:pt x="272" y="1093"/>
                    <a:pt x="253" y="1059"/>
                  </a:cubicBezTo>
                  <a:cubicBezTo>
                    <a:pt x="212" y="980"/>
                    <a:pt x="196" y="897"/>
                    <a:pt x="164" y="815"/>
                  </a:cubicBezTo>
                  <a:cubicBezTo>
                    <a:pt x="143" y="760"/>
                    <a:pt x="131" y="693"/>
                    <a:pt x="95" y="645"/>
                  </a:cubicBezTo>
                  <a:cubicBezTo>
                    <a:pt x="93" y="643"/>
                    <a:pt x="90" y="645"/>
                    <a:pt x="91" y="648"/>
                  </a:cubicBezTo>
                  <a:cubicBezTo>
                    <a:pt x="94" y="652"/>
                    <a:pt x="98" y="657"/>
                    <a:pt x="100" y="662"/>
                  </a:cubicBezTo>
                  <a:cubicBezTo>
                    <a:pt x="113" y="684"/>
                    <a:pt x="122" y="707"/>
                    <a:pt x="127" y="731"/>
                  </a:cubicBezTo>
                  <a:cubicBezTo>
                    <a:pt x="136" y="777"/>
                    <a:pt x="157" y="819"/>
                    <a:pt x="170" y="863"/>
                  </a:cubicBezTo>
                  <a:cubicBezTo>
                    <a:pt x="189" y="937"/>
                    <a:pt x="215" y="1008"/>
                    <a:pt x="248" y="1077"/>
                  </a:cubicBezTo>
                  <a:cubicBezTo>
                    <a:pt x="266" y="1110"/>
                    <a:pt x="276" y="1152"/>
                    <a:pt x="290" y="1187"/>
                  </a:cubicBezTo>
                  <a:cubicBezTo>
                    <a:pt x="298" y="1202"/>
                    <a:pt x="305" y="1216"/>
                    <a:pt x="313" y="1230"/>
                  </a:cubicBezTo>
                  <a:cubicBezTo>
                    <a:pt x="323" y="1247"/>
                    <a:pt x="334" y="1263"/>
                    <a:pt x="345" y="1280"/>
                  </a:cubicBezTo>
                  <a:cubicBezTo>
                    <a:pt x="365" y="1314"/>
                    <a:pt x="387" y="1347"/>
                    <a:pt x="412" y="1378"/>
                  </a:cubicBezTo>
                  <a:cubicBezTo>
                    <a:pt x="412" y="1395"/>
                    <a:pt x="417" y="1411"/>
                    <a:pt x="425" y="1426"/>
                  </a:cubicBezTo>
                  <a:lnTo>
                    <a:pt x="426" y="1427"/>
                  </a:lnTo>
                  <a:lnTo>
                    <a:pt x="427" y="1428"/>
                  </a:lnTo>
                  <a:cubicBezTo>
                    <a:pt x="428" y="1429"/>
                    <a:pt x="430" y="1429"/>
                    <a:pt x="431" y="1429"/>
                  </a:cubicBezTo>
                  <a:cubicBezTo>
                    <a:pt x="433" y="1429"/>
                    <a:pt x="433" y="1429"/>
                    <a:pt x="434" y="1428"/>
                  </a:cubicBezTo>
                  <a:cubicBezTo>
                    <a:pt x="435" y="1428"/>
                    <a:pt x="436" y="1427"/>
                    <a:pt x="436" y="1426"/>
                  </a:cubicBezTo>
                  <a:cubicBezTo>
                    <a:pt x="437" y="1425"/>
                    <a:pt x="437" y="1425"/>
                    <a:pt x="437" y="1424"/>
                  </a:cubicBezTo>
                  <a:cubicBezTo>
                    <a:pt x="454" y="1488"/>
                    <a:pt x="479" y="1549"/>
                    <a:pt x="509" y="1608"/>
                  </a:cubicBezTo>
                  <a:cubicBezTo>
                    <a:pt x="510" y="1609"/>
                    <a:pt x="511" y="1609"/>
                    <a:pt x="512" y="1610"/>
                  </a:cubicBezTo>
                  <a:cubicBezTo>
                    <a:pt x="513" y="1611"/>
                    <a:pt x="514" y="1611"/>
                    <a:pt x="515" y="1611"/>
                  </a:cubicBezTo>
                  <a:cubicBezTo>
                    <a:pt x="517" y="1611"/>
                    <a:pt x="518" y="1611"/>
                    <a:pt x="519" y="1610"/>
                  </a:cubicBezTo>
                  <a:cubicBezTo>
                    <a:pt x="520" y="1609"/>
                    <a:pt x="521" y="1608"/>
                    <a:pt x="522" y="1607"/>
                  </a:cubicBezTo>
                  <a:cubicBezTo>
                    <a:pt x="523" y="1606"/>
                    <a:pt x="523" y="1605"/>
                    <a:pt x="523" y="1604"/>
                  </a:cubicBezTo>
                  <a:cubicBezTo>
                    <a:pt x="516" y="1510"/>
                    <a:pt x="480" y="1418"/>
                    <a:pt x="477" y="1325"/>
                  </a:cubicBezTo>
                  <a:cubicBezTo>
                    <a:pt x="476" y="1286"/>
                    <a:pt x="466" y="1207"/>
                    <a:pt x="436" y="1171"/>
                  </a:cubicBezTo>
                  <a:cubicBezTo>
                    <a:pt x="434" y="1156"/>
                    <a:pt x="431" y="1141"/>
                    <a:pt x="428" y="1126"/>
                  </a:cubicBezTo>
                  <a:lnTo>
                    <a:pt x="432" y="1136"/>
                  </a:lnTo>
                  <a:cubicBezTo>
                    <a:pt x="433" y="1140"/>
                    <a:pt x="436" y="1144"/>
                    <a:pt x="438" y="1148"/>
                  </a:cubicBezTo>
                  <a:cubicBezTo>
                    <a:pt x="442" y="1154"/>
                    <a:pt x="445" y="1159"/>
                    <a:pt x="450" y="1164"/>
                  </a:cubicBezTo>
                  <a:cubicBezTo>
                    <a:pt x="454" y="1169"/>
                    <a:pt x="450" y="1164"/>
                    <a:pt x="450" y="1164"/>
                  </a:cubicBezTo>
                  <a:cubicBezTo>
                    <a:pt x="453" y="1202"/>
                    <a:pt x="496" y="1233"/>
                    <a:pt x="521" y="1258"/>
                  </a:cubicBezTo>
                  <a:cubicBezTo>
                    <a:pt x="565" y="1302"/>
                    <a:pt x="613" y="1341"/>
                    <a:pt x="655" y="1387"/>
                  </a:cubicBezTo>
                  <a:cubicBezTo>
                    <a:pt x="657" y="1389"/>
                    <a:pt x="661" y="1389"/>
                    <a:pt x="662" y="1385"/>
                  </a:cubicBezTo>
                  <a:cubicBezTo>
                    <a:pt x="662" y="1384"/>
                    <a:pt x="663" y="1382"/>
                    <a:pt x="663" y="1381"/>
                  </a:cubicBezTo>
                  <a:cubicBezTo>
                    <a:pt x="663" y="1375"/>
                    <a:pt x="661" y="1369"/>
                    <a:pt x="658" y="1364"/>
                  </a:cubicBezTo>
                  <a:cubicBezTo>
                    <a:pt x="657" y="1362"/>
                    <a:pt x="655" y="1360"/>
                    <a:pt x="654" y="1358"/>
                  </a:cubicBezTo>
                  <a:cubicBezTo>
                    <a:pt x="632" y="1331"/>
                    <a:pt x="607" y="1307"/>
                    <a:pt x="580" y="1285"/>
                  </a:cubicBezTo>
                  <a:cubicBezTo>
                    <a:pt x="548" y="1259"/>
                    <a:pt x="517" y="1230"/>
                    <a:pt x="489" y="1199"/>
                  </a:cubicBezTo>
                  <a:cubicBezTo>
                    <a:pt x="461" y="1169"/>
                    <a:pt x="489" y="1199"/>
                    <a:pt x="489" y="1199"/>
                  </a:cubicBezTo>
                  <a:cubicBezTo>
                    <a:pt x="495" y="1181"/>
                    <a:pt x="476" y="1170"/>
                    <a:pt x="463" y="1160"/>
                  </a:cubicBezTo>
                  <a:cubicBezTo>
                    <a:pt x="458" y="1154"/>
                    <a:pt x="453" y="1148"/>
                    <a:pt x="449" y="1141"/>
                  </a:cubicBezTo>
                  <a:cubicBezTo>
                    <a:pt x="443" y="1130"/>
                    <a:pt x="439" y="1119"/>
                    <a:pt x="436" y="1107"/>
                  </a:cubicBezTo>
                  <a:lnTo>
                    <a:pt x="435" y="1103"/>
                  </a:lnTo>
                  <a:cubicBezTo>
                    <a:pt x="460" y="1135"/>
                    <a:pt x="488" y="1164"/>
                    <a:pt x="518" y="1191"/>
                  </a:cubicBezTo>
                  <a:cubicBezTo>
                    <a:pt x="544" y="1217"/>
                    <a:pt x="572" y="1238"/>
                    <a:pt x="590" y="1272"/>
                  </a:cubicBezTo>
                  <a:cubicBezTo>
                    <a:pt x="600" y="1290"/>
                    <a:pt x="613" y="1306"/>
                    <a:pt x="628" y="1321"/>
                  </a:cubicBezTo>
                  <a:cubicBezTo>
                    <a:pt x="653" y="1349"/>
                    <a:pt x="674" y="1380"/>
                    <a:pt x="693" y="1412"/>
                  </a:cubicBezTo>
                  <a:cubicBezTo>
                    <a:pt x="705" y="1432"/>
                    <a:pt x="715" y="1453"/>
                    <a:pt x="725" y="1475"/>
                  </a:cubicBezTo>
                  <a:cubicBezTo>
                    <a:pt x="738" y="1504"/>
                    <a:pt x="748" y="1536"/>
                    <a:pt x="764" y="1564"/>
                  </a:cubicBezTo>
                  <a:cubicBezTo>
                    <a:pt x="764" y="1566"/>
                    <a:pt x="764" y="1567"/>
                    <a:pt x="765" y="1569"/>
                  </a:cubicBezTo>
                  <a:lnTo>
                    <a:pt x="766" y="1570"/>
                  </a:lnTo>
                  <a:cubicBezTo>
                    <a:pt x="767" y="1571"/>
                    <a:pt x="767" y="1571"/>
                    <a:pt x="768" y="1572"/>
                  </a:cubicBezTo>
                  <a:cubicBezTo>
                    <a:pt x="771" y="1576"/>
                    <a:pt x="772" y="1580"/>
                    <a:pt x="775" y="1583"/>
                  </a:cubicBezTo>
                  <a:cubicBezTo>
                    <a:pt x="775" y="1584"/>
                    <a:pt x="776" y="1585"/>
                    <a:pt x="777" y="1585"/>
                  </a:cubicBezTo>
                  <a:cubicBezTo>
                    <a:pt x="778" y="1586"/>
                    <a:pt x="779" y="1586"/>
                    <a:pt x="780" y="1586"/>
                  </a:cubicBezTo>
                  <a:cubicBezTo>
                    <a:pt x="781" y="1586"/>
                    <a:pt x="781" y="1586"/>
                    <a:pt x="782" y="1585"/>
                  </a:cubicBezTo>
                  <a:cubicBezTo>
                    <a:pt x="783" y="1584"/>
                    <a:pt x="784" y="1584"/>
                    <a:pt x="784" y="1583"/>
                  </a:cubicBezTo>
                  <a:cubicBezTo>
                    <a:pt x="785" y="1582"/>
                    <a:pt x="785" y="1581"/>
                    <a:pt x="785" y="1580"/>
                  </a:cubicBezTo>
                  <a:lnTo>
                    <a:pt x="785" y="1579"/>
                  </a:lnTo>
                  <a:lnTo>
                    <a:pt x="784" y="1567"/>
                  </a:lnTo>
                  <a:cubicBezTo>
                    <a:pt x="783" y="1566"/>
                    <a:pt x="783" y="1566"/>
                    <a:pt x="783" y="1566"/>
                  </a:cubicBezTo>
                  <a:cubicBezTo>
                    <a:pt x="783" y="1566"/>
                    <a:pt x="783" y="1565"/>
                    <a:pt x="782" y="1565"/>
                  </a:cubicBezTo>
                  <a:lnTo>
                    <a:pt x="781" y="1565"/>
                  </a:lnTo>
                  <a:cubicBezTo>
                    <a:pt x="780" y="1565"/>
                    <a:pt x="780" y="1565"/>
                    <a:pt x="779" y="1565"/>
                  </a:cubicBezTo>
                  <a:lnTo>
                    <a:pt x="778" y="1566"/>
                  </a:lnTo>
                  <a:lnTo>
                    <a:pt x="778" y="1567"/>
                  </a:lnTo>
                  <a:cubicBezTo>
                    <a:pt x="778" y="1566"/>
                    <a:pt x="778" y="1564"/>
                    <a:pt x="778" y="1563"/>
                  </a:cubicBezTo>
                  <a:cubicBezTo>
                    <a:pt x="778" y="1560"/>
                    <a:pt x="777" y="1556"/>
                    <a:pt x="776" y="1553"/>
                  </a:cubicBezTo>
                  <a:cubicBezTo>
                    <a:pt x="772" y="1504"/>
                    <a:pt x="765" y="1455"/>
                    <a:pt x="754" y="1407"/>
                  </a:cubicBezTo>
                  <a:cubicBezTo>
                    <a:pt x="745" y="1356"/>
                    <a:pt x="727" y="1308"/>
                    <a:pt x="701" y="1263"/>
                  </a:cubicBezTo>
                  <a:cubicBezTo>
                    <a:pt x="692" y="1247"/>
                    <a:pt x="682" y="1232"/>
                    <a:pt x="671" y="1217"/>
                  </a:cubicBezTo>
                  <a:cubicBezTo>
                    <a:pt x="668" y="1214"/>
                    <a:pt x="662" y="1217"/>
                    <a:pt x="665" y="1221"/>
                  </a:cubicBezTo>
                  <a:cubicBezTo>
                    <a:pt x="672" y="1231"/>
                    <a:pt x="679" y="1242"/>
                    <a:pt x="685" y="1252"/>
                  </a:cubicBezTo>
                  <a:cubicBezTo>
                    <a:pt x="717" y="1308"/>
                    <a:pt x="737" y="1371"/>
                    <a:pt x="743" y="1435"/>
                  </a:cubicBezTo>
                  <a:cubicBezTo>
                    <a:pt x="745" y="1455"/>
                    <a:pt x="746" y="1476"/>
                    <a:pt x="749" y="1496"/>
                  </a:cubicBezTo>
                  <a:cubicBezTo>
                    <a:pt x="739" y="1471"/>
                    <a:pt x="728" y="1448"/>
                    <a:pt x="716" y="1425"/>
                  </a:cubicBezTo>
                  <a:cubicBezTo>
                    <a:pt x="693" y="1382"/>
                    <a:pt x="675" y="1343"/>
                    <a:pt x="637" y="1311"/>
                  </a:cubicBezTo>
                  <a:cubicBezTo>
                    <a:pt x="621" y="1294"/>
                    <a:pt x="606" y="1275"/>
                    <a:pt x="594" y="1254"/>
                  </a:cubicBezTo>
                  <a:lnTo>
                    <a:pt x="593" y="1253"/>
                  </a:lnTo>
                  <a:cubicBezTo>
                    <a:pt x="578" y="1231"/>
                    <a:pt x="559" y="1212"/>
                    <a:pt x="538" y="1195"/>
                  </a:cubicBezTo>
                  <a:cubicBezTo>
                    <a:pt x="499" y="1164"/>
                    <a:pt x="464" y="1129"/>
                    <a:pt x="434" y="1089"/>
                  </a:cubicBezTo>
                  <a:lnTo>
                    <a:pt x="433" y="1088"/>
                  </a:lnTo>
                  <a:cubicBezTo>
                    <a:pt x="432" y="1088"/>
                    <a:pt x="432" y="1088"/>
                    <a:pt x="431" y="1088"/>
                  </a:cubicBezTo>
                  <a:lnTo>
                    <a:pt x="430" y="1088"/>
                  </a:lnTo>
                  <a:cubicBezTo>
                    <a:pt x="429" y="1088"/>
                    <a:pt x="429" y="1089"/>
                    <a:pt x="428" y="1089"/>
                  </a:cubicBezTo>
                  <a:cubicBezTo>
                    <a:pt x="424" y="1079"/>
                    <a:pt x="421" y="1068"/>
                    <a:pt x="420" y="1057"/>
                  </a:cubicBezTo>
                  <a:cubicBezTo>
                    <a:pt x="434" y="1069"/>
                    <a:pt x="449" y="1081"/>
                    <a:pt x="464" y="1091"/>
                  </a:cubicBezTo>
                  <a:cubicBezTo>
                    <a:pt x="480" y="1102"/>
                    <a:pt x="497" y="1104"/>
                    <a:pt x="512" y="1113"/>
                  </a:cubicBezTo>
                  <a:cubicBezTo>
                    <a:pt x="517" y="1118"/>
                    <a:pt x="522" y="1122"/>
                    <a:pt x="529" y="1126"/>
                  </a:cubicBezTo>
                  <a:cubicBezTo>
                    <a:pt x="534" y="1130"/>
                    <a:pt x="543" y="1123"/>
                    <a:pt x="538" y="1117"/>
                  </a:cubicBezTo>
                  <a:cubicBezTo>
                    <a:pt x="531" y="1109"/>
                    <a:pt x="523" y="1103"/>
                    <a:pt x="514" y="1098"/>
                  </a:cubicBezTo>
                  <a:cubicBezTo>
                    <a:pt x="497" y="1076"/>
                    <a:pt x="481" y="1053"/>
                    <a:pt x="467" y="1030"/>
                  </a:cubicBezTo>
                  <a:cubicBezTo>
                    <a:pt x="464" y="1024"/>
                    <a:pt x="461" y="1018"/>
                    <a:pt x="458" y="1012"/>
                  </a:cubicBezTo>
                  <a:cubicBezTo>
                    <a:pt x="452" y="1003"/>
                    <a:pt x="447" y="995"/>
                    <a:pt x="442" y="986"/>
                  </a:cubicBezTo>
                  <a:cubicBezTo>
                    <a:pt x="427" y="960"/>
                    <a:pt x="413" y="933"/>
                    <a:pt x="401" y="905"/>
                  </a:cubicBezTo>
                  <a:cubicBezTo>
                    <a:pt x="398" y="898"/>
                    <a:pt x="395" y="891"/>
                    <a:pt x="391" y="884"/>
                  </a:cubicBezTo>
                  <a:lnTo>
                    <a:pt x="411" y="895"/>
                  </a:lnTo>
                  <a:cubicBezTo>
                    <a:pt x="410" y="895"/>
                    <a:pt x="409" y="895"/>
                    <a:pt x="408" y="896"/>
                  </a:cubicBezTo>
                  <a:cubicBezTo>
                    <a:pt x="408" y="896"/>
                    <a:pt x="407" y="897"/>
                    <a:pt x="406" y="898"/>
                  </a:cubicBezTo>
                  <a:cubicBezTo>
                    <a:pt x="406" y="899"/>
                    <a:pt x="405" y="900"/>
                    <a:pt x="405" y="901"/>
                  </a:cubicBezTo>
                  <a:cubicBezTo>
                    <a:pt x="405" y="902"/>
                    <a:pt x="406" y="903"/>
                    <a:pt x="406" y="904"/>
                  </a:cubicBezTo>
                  <a:cubicBezTo>
                    <a:pt x="429" y="953"/>
                    <a:pt x="465" y="961"/>
                    <a:pt x="509" y="988"/>
                  </a:cubicBezTo>
                  <a:cubicBezTo>
                    <a:pt x="555" y="1012"/>
                    <a:pt x="607" y="1025"/>
                    <a:pt x="659" y="1025"/>
                  </a:cubicBezTo>
                  <a:cubicBezTo>
                    <a:pt x="661" y="1025"/>
                    <a:pt x="664" y="1025"/>
                    <a:pt x="666" y="1025"/>
                  </a:cubicBezTo>
                  <a:cubicBezTo>
                    <a:pt x="670" y="1025"/>
                    <a:pt x="673" y="1020"/>
                    <a:pt x="670" y="1017"/>
                  </a:cubicBezTo>
                  <a:cubicBezTo>
                    <a:pt x="639" y="991"/>
                    <a:pt x="579" y="990"/>
                    <a:pt x="540" y="979"/>
                  </a:cubicBezTo>
                  <a:cubicBezTo>
                    <a:pt x="523" y="973"/>
                    <a:pt x="506" y="966"/>
                    <a:pt x="490" y="957"/>
                  </a:cubicBezTo>
                  <a:cubicBezTo>
                    <a:pt x="464" y="942"/>
                    <a:pt x="440" y="922"/>
                    <a:pt x="420" y="899"/>
                  </a:cubicBezTo>
                  <a:cubicBezTo>
                    <a:pt x="433" y="900"/>
                    <a:pt x="445" y="901"/>
                    <a:pt x="457" y="901"/>
                  </a:cubicBezTo>
                  <a:cubicBezTo>
                    <a:pt x="469" y="901"/>
                    <a:pt x="481" y="900"/>
                    <a:pt x="493" y="899"/>
                  </a:cubicBezTo>
                  <a:cubicBezTo>
                    <a:pt x="507" y="900"/>
                    <a:pt x="521" y="901"/>
                    <a:pt x="534" y="901"/>
                  </a:cubicBezTo>
                  <a:cubicBezTo>
                    <a:pt x="548" y="901"/>
                    <a:pt x="561" y="900"/>
                    <a:pt x="575" y="899"/>
                  </a:cubicBezTo>
                  <a:cubicBezTo>
                    <a:pt x="595" y="896"/>
                    <a:pt x="672" y="859"/>
                    <a:pt x="679" y="879"/>
                  </a:cubicBezTo>
                  <a:cubicBezTo>
                    <a:pt x="679" y="880"/>
                    <a:pt x="679" y="879"/>
                    <a:pt x="680" y="880"/>
                  </a:cubicBezTo>
                  <a:cubicBezTo>
                    <a:pt x="681" y="881"/>
                    <a:pt x="680" y="881"/>
                    <a:pt x="681" y="881"/>
                  </a:cubicBezTo>
                  <a:lnTo>
                    <a:pt x="682" y="880"/>
                  </a:lnTo>
                  <a:cubicBezTo>
                    <a:pt x="683" y="879"/>
                    <a:pt x="682" y="880"/>
                    <a:pt x="683" y="879"/>
                  </a:cubicBezTo>
                  <a:cubicBezTo>
                    <a:pt x="684" y="878"/>
                    <a:pt x="684" y="879"/>
                    <a:pt x="684" y="878"/>
                  </a:cubicBezTo>
                  <a:lnTo>
                    <a:pt x="684" y="874"/>
                  </a:lnTo>
                  <a:lnTo>
                    <a:pt x="684" y="873"/>
                  </a:lnTo>
                  <a:lnTo>
                    <a:pt x="684" y="872"/>
                  </a:lnTo>
                  <a:cubicBezTo>
                    <a:pt x="675" y="859"/>
                    <a:pt x="658" y="861"/>
                    <a:pt x="644" y="860"/>
                  </a:cubicBezTo>
                  <a:cubicBezTo>
                    <a:pt x="603" y="857"/>
                    <a:pt x="563" y="835"/>
                    <a:pt x="520" y="834"/>
                  </a:cubicBezTo>
                  <a:cubicBezTo>
                    <a:pt x="467" y="830"/>
                    <a:pt x="415" y="815"/>
                    <a:pt x="368" y="788"/>
                  </a:cubicBezTo>
                  <a:cubicBezTo>
                    <a:pt x="340" y="772"/>
                    <a:pt x="314" y="750"/>
                    <a:pt x="291" y="726"/>
                  </a:cubicBezTo>
                  <a:cubicBezTo>
                    <a:pt x="271" y="696"/>
                    <a:pt x="244" y="672"/>
                    <a:pt x="226" y="639"/>
                  </a:cubicBezTo>
                  <a:cubicBezTo>
                    <a:pt x="205" y="601"/>
                    <a:pt x="187" y="564"/>
                    <a:pt x="170" y="524"/>
                  </a:cubicBezTo>
                  <a:cubicBezTo>
                    <a:pt x="154" y="488"/>
                    <a:pt x="138" y="452"/>
                    <a:pt x="125" y="414"/>
                  </a:cubicBezTo>
                  <a:cubicBezTo>
                    <a:pt x="121" y="400"/>
                    <a:pt x="115" y="387"/>
                    <a:pt x="108" y="374"/>
                  </a:cubicBezTo>
                  <a:moveTo>
                    <a:pt x="468" y="1362"/>
                  </a:moveTo>
                  <a:cubicBezTo>
                    <a:pt x="485" y="1430"/>
                    <a:pt x="497" y="1500"/>
                    <a:pt x="505" y="1570"/>
                  </a:cubicBezTo>
                  <a:cubicBezTo>
                    <a:pt x="488" y="1532"/>
                    <a:pt x="477" y="1488"/>
                    <a:pt x="465" y="1452"/>
                  </a:cubicBezTo>
                  <a:cubicBezTo>
                    <a:pt x="459" y="1436"/>
                    <a:pt x="456" y="1407"/>
                    <a:pt x="438" y="1400"/>
                  </a:cubicBezTo>
                  <a:cubicBezTo>
                    <a:pt x="440" y="1368"/>
                    <a:pt x="441" y="1337"/>
                    <a:pt x="441" y="1305"/>
                  </a:cubicBezTo>
                  <a:cubicBezTo>
                    <a:pt x="441" y="1273"/>
                    <a:pt x="440" y="1241"/>
                    <a:pt x="438" y="1209"/>
                  </a:cubicBezTo>
                  <a:cubicBezTo>
                    <a:pt x="437" y="1178"/>
                    <a:pt x="438" y="1208"/>
                    <a:pt x="438" y="1207"/>
                  </a:cubicBezTo>
                  <a:cubicBezTo>
                    <a:pt x="456" y="1255"/>
                    <a:pt x="458" y="1312"/>
                    <a:pt x="468" y="1362"/>
                  </a:cubicBezTo>
                  <a:moveTo>
                    <a:pt x="413" y="1049"/>
                  </a:moveTo>
                  <a:cubicBezTo>
                    <a:pt x="413" y="1052"/>
                    <a:pt x="413" y="1054"/>
                    <a:pt x="413" y="1056"/>
                  </a:cubicBezTo>
                  <a:cubicBezTo>
                    <a:pt x="412" y="1053"/>
                    <a:pt x="411" y="1051"/>
                    <a:pt x="410" y="1049"/>
                  </a:cubicBezTo>
                  <a:cubicBezTo>
                    <a:pt x="408" y="1046"/>
                    <a:pt x="406" y="1044"/>
                    <a:pt x="404" y="1041"/>
                  </a:cubicBezTo>
                  <a:lnTo>
                    <a:pt x="414" y="1049"/>
                  </a:lnTo>
                  <a:lnTo>
                    <a:pt x="413" y="1049"/>
                  </a:lnTo>
                  <a:moveTo>
                    <a:pt x="462" y="831"/>
                  </a:moveTo>
                  <a:cubicBezTo>
                    <a:pt x="501" y="838"/>
                    <a:pt x="542" y="845"/>
                    <a:pt x="582" y="853"/>
                  </a:cubicBezTo>
                  <a:cubicBezTo>
                    <a:pt x="613" y="856"/>
                    <a:pt x="643" y="862"/>
                    <a:pt x="672" y="870"/>
                  </a:cubicBezTo>
                  <a:cubicBezTo>
                    <a:pt x="668" y="870"/>
                    <a:pt x="664" y="869"/>
                    <a:pt x="659" y="869"/>
                  </a:cubicBezTo>
                  <a:cubicBezTo>
                    <a:pt x="639" y="869"/>
                    <a:pt x="620" y="874"/>
                    <a:pt x="601" y="883"/>
                  </a:cubicBezTo>
                  <a:cubicBezTo>
                    <a:pt x="568" y="898"/>
                    <a:pt x="512" y="887"/>
                    <a:pt x="476" y="886"/>
                  </a:cubicBezTo>
                  <a:cubicBezTo>
                    <a:pt x="460" y="886"/>
                    <a:pt x="444" y="886"/>
                    <a:pt x="428" y="887"/>
                  </a:cubicBezTo>
                  <a:cubicBezTo>
                    <a:pt x="409" y="887"/>
                    <a:pt x="412" y="878"/>
                    <a:pt x="397" y="877"/>
                  </a:cubicBezTo>
                  <a:cubicBezTo>
                    <a:pt x="393" y="877"/>
                    <a:pt x="389" y="876"/>
                    <a:pt x="386" y="874"/>
                  </a:cubicBezTo>
                  <a:cubicBezTo>
                    <a:pt x="383" y="870"/>
                    <a:pt x="380" y="865"/>
                    <a:pt x="378" y="860"/>
                  </a:cubicBezTo>
                  <a:cubicBezTo>
                    <a:pt x="356" y="823"/>
                    <a:pt x="333" y="787"/>
                    <a:pt x="308" y="752"/>
                  </a:cubicBezTo>
                  <a:cubicBezTo>
                    <a:pt x="325" y="769"/>
                    <a:pt x="345" y="783"/>
                    <a:pt x="366" y="795"/>
                  </a:cubicBezTo>
                  <a:cubicBezTo>
                    <a:pt x="395" y="813"/>
                    <a:pt x="428" y="825"/>
                    <a:pt x="462" y="8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3;p37">
              <a:extLst>
                <a:ext uri="{FF2B5EF4-FFF2-40B4-BE49-F238E27FC236}">
                  <a16:creationId xmlns:a16="http://schemas.microsoft.com/office/drawing/2014/main" id="{286AA7FA-E687-FCD8-4E34-93B36F8B3F22}"/>
                </a:ext>
              </a:extLst>
            </p:cNvPr>
            <p:cNvSpPr/>
            <p:nvPr/>
          </p:nvSpPr>
          <p:spPr>
            <a:xfrm>
              <a:off x="8202960" y="2995560"/>
              <a:ext cx="24120" cy="10800"/>
            </a:xfrm>
            <a:custGeom>
              <a:avLst/>
              <a:gdLst/>
              <a:ahLst/>
              <a:cxnLst/>
              <a:rect l="l" t="t" r="r" b="b"/>
              <a:pathLst>
                <a:path w="67" h="30" extrusionOk="0">
                  <a:moveTo>
                    <a:pt x="54" y="15"/>
                  </a:moveTo>
                  <a:cubicBezTo>
                    <a:pt x="50" y="13"/>
                    <a:pt x="46" y="12"/>
                    <a:pt x="42" y="12"/>
                  </a:cubicBezTo>
                  <a:cubicBezTo>
                    <a:pt x="41" y="12"/>
                    <a:pt x="39" y="13"/>
                    <a:pt x="37" y="13"/>
                  </a:cubicBezTo>
                  <a:cubicBezTo>
                    <a:pt x="29" y="13"/>
                    <a:pt x="19" y="10"/>
                    <a:pt x="12" y="6"/>
                  </a:cubicBezTo>
                  <a:cubicBezTo>
                    <a:pt x="9" y="4"/>
                    <a:pt x="8" y="3"/>
                    <a:pt x="6" y="2"/>
                  </a:cubicBezTo>
                  <a:cubicBezTo>
                    <a:pt x="4" y="0"/>
                    <a:pt x="0" y="3"/>
                    <a:pt x="2" y="5"/>
                  </a:cubicBezTo>
                  <a:cubicBezTo>
                    <a:pt x="7" y="10"/>
                    <a:pt x="12" y="13"/>
                    <a:pt x="17" y="16"/>
                  </a:cubicBezTo>
                  <a:cubicBezTo>
                    <a:pt x="20" y="18"/>
                    <a:pt x="24" y="20"/>
                    <a:pt x="28" y="21"/>
                  </a:cubicBezTo>
                  <a:cubicBezTo>
                    <a:pt x="35" y="25"/>
                    <a:pt x="44" y="21"/>
                    <a:pt x="51" y="24"/>
                  </a:cubicBezTo>
                  <a:cubicBezTo>
                    <a:pt x="58" y="27"/>
                    <a:pt x="60" y="29"/>
                    <a:pt x="65" y="24"/>
                  </a:cubicBezTo>
                  <a:cubicBezTo>
                    <a:pt x="65" y="24"/>
                    <a:pt x="66" y="24"/>
                    <a:pt x="66" y="23"/>
                  </a:cubicBezTo>
                  <a:lnTo>
                    <a:pt x="66" y="22"/>
                  </a:lnTo>
                  <a:lnTo>
                    <a:pt x="66" y="21"/>
                  </a:lnTo>
                  <a:lnTo>
                    <a:pt x="65" y="20"/>
                  </a:lnTo>
                  <a:cubicBezTo>
                    <a:pt x="60" y="20"/>
                    <a:pt x="58" y="16"/>
                    <a:pt x="54"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4;p37">
              <a:extLst>
                <a:ext uri="{FF2B5EF4-FFF2-40B4-BE49-F238E27FC236}">
                  <a16:creationId xmlns:a16="http://schemas.microsoft.com/office/drawing/2014/main" id="{BA27BA59-F650-4281-814E-63019850B339}"/>
                </a:ext>
              </a:extLst>
            </p:cNvPr>
            <p:cNvSpPr/>
            <p:nvPr/>
          </p:nvSpPr>
          <p:spPr>
            <a:xfrm>
              <a:off x="8238960" y="3011400"/>
              <a:ext cx="18000" cy="11880"/>
            </a:xfrm>
            <a:custGeom>
              <a:avLst/>
              <a:gdLst/>
              <a:ahLst/>
              <a:cxnLst/>
              <a:rect l="l" t="t" r="r" b="b"/>
              <a:pathLst>
                <a:path w="50" h="33" extrusionOk="0">
                  <a:moveTo>
                    <a:pt x="37" y="21"/>
                  </a:moveTo>
                  <a:cubicBezTo>
                    <a:pt x="34" y="19"/>
                    <a:pt x="31" y="16"/>
                    <a:pt x="27" y="14"/>
                  </a:cubicBezTo>
                  <a:cubicBezTo>
                    <a:pt x="20" y="8"/>
                    <a:pt x="11" y="8"/>
                    <a:pt x="4" y="1"/>
                  </a:cubicBezTo>
                  <a:cubicBezTo>
                    <a:pt x="4" y="1"/>
                    <a:pt x="4" y="2"/>
                    <a:pt x="3" y="1"/>
                  </a:cubicBezTo>
                  <a:cubicBezTo>
                    <a:pt x="2" y="0"/>
                    <a:pt x="3" y="0"/>
                    <a:pt x="2" y="0"/>
                  </a:cubicBezTo>
                  <a:cubicBezTo>
                    <a:pt x="2" y="0"/>
                    <a:pt x="1" y="0"/>
                    <a:pt x="1" y="1"/>
                  </a:cubicBezTo>
                  <a:cubicBezTo>
                    <a:pt x="1" y="1"/>
                    <a:pt x="0" y="1"/>
                    <a:pt x="0" y="2"/>
                  </a:cubicBezTo>
                  <a:lnTo>
                    <a:pt x="0" y="3"/>
                  </a:lnTo>
                  <a:lnTo>
                    <a:pt x="0" y="4"/>
                  </a:lnTo>
                  <a:lnTo>
                    <a:pt x="0" y="5"/>
                  </a:lnTo>
                  <a:cubicBezTo>
                    <a:pt x="6" y="8"/>
                    <a:pt x="11" y="12"/>
                    <a:pt x="17" y="15"/>
                  </a:cubicBezTo>
                  <a:cubicBezTo>
                    <a:pt x="20" y="17"/>
                    <a:pt x="23" y="19"/>
                    <a:pt x="26" y="20"/>
                  </a:cubicBezTo>
                  <a:cubicBezTo>
                    <a:pt x="31" y="24"/>
                    <a:pt x="39" y="32"/>
                    <a:pt x="47" y="29"/>
                  </a:cubicBezTo>
                  <a:cubicBezTo>
                    <a:pt x="47" y="29"/>
                    <a:pt x="47" y="30"/>
                    <a:pt x="48" y="29"/>
                  </a:cubicBezTo>
                  <a:cubicBezTo>
                    <a:pt x="49" y="28"/>
                    <a:pt x="48" y="28"/>
                    <a:pt x="48" y="27"/>
                  </a:cubicBezTo>
                  <a:cubicBezTo>
                    <a:pt x="48" y="27"/>
                    <a:pt x="49" y="27"/>
                    <a:pt x="48" y="26"/>
                  </a:cubicBezTo>
                  <a:cubicBezTo>
                    <a:pt x="47" y="25"/>
                    <a:pt x="47" y="26"/>
                    <a:pt x="47" y="26"/>
                  </a:cubicBezTo>
                  <a:cubicBezTo>
                    <a:pt x="44" y="24"/>
                    <a:pt x="40" y="23"/>
                    <a:pt x="37"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5;p37">
              <a:extLst>
                <a:ext uri="{FF2B5EF4-FFF2-40B4-BE49-F238E27FC236}">
                  <a16:creationId xmlns:a16="http://schemas.microsoft.com/office/drawing/2014/main" id="{9C30ABBB-CAD7-473D-0EA6-26E63976D41B}"/>
                </a:ext>
              </a:extLst>
            </p:cNvPr>
            <p:cNvSpPr/>
            <p:nvPr/>
          </p:nvSpPr>
          <p:spPr>
            <a:xfrm>
              <a:off x="8268480" y="3036600"/>
              <a:ext cx="108360" cy="157680"/>
            </a:xfrm>
            <a:custGeom>
              <a:avLst/>
              <a:gdLst/>
              <a:ahLst/>
              <a:cxnLst/>
              <a:rect l="l" t="t" r="r" b="b"/>
              <a:pathLst>
                <a:path w="301" h="438" extrusionOk="0">
                  <a:moveTo>
                    <a:pt x="296" y="436"/>
                  </a:moveTo>
                  <a:cubicBezTo>
                    <a:pt x="297" y="437"/>
                    <a:pt x="297" y="437"/>
                    <a:pt x="298" y="437"/>
                  </a:cubicBezTo>
                  <a:lnTo>
                    <a:pt x="299" y="436"/>
                  </a:lnTo>
                  <a:lnTo>
                    <a:pt x="300" y="436"/>
                  </a:lnTo>
                  <a:cubicBezTo>
                    <a:pt x="300" y="435"/>
                    <a:pt x="300" y="435"/>
                    <a:pt x="300" y="434"/>
                  </a:cubicBezTo>
                  <a:lnTo>
                    <a:pt x="300" y="433"/>
                  </a:lnTo>
                  <a:cubicBezTo>
                    <a:pt x="292" y="421"/>
                    <a:pt x="285" y="410"/>
                    <a:pt x="278" y="398"/>
                  </a:cubicBezTo>
                  <a:cubicBezTo>
                    <a:pt x="258" y="363"/>
                    <a:pt x="241" y="327"/>
                    <a:pt x="226" y="290"/>
                  </a:cubicBezTo>
                  <a:cubicBezTo>
                    <a:pt x="215" y="266"/>
                    <a:pt x="203" y="242"/>
                    <a:pt x="190" y="220"/>
                  </a:cubicBezTo>
                  <a:cubicBezTo>
                    <a:pt x="182" y="206"/>
                    <a:pt x="174" y="192"/>
                    <a:pt x="165" y="179"/>
                  </a:cubicBezTo>
                  <a:cubicBezTo>
                    <a:pt x="161" y="171"/>
                    <a:pt x="157" y="164"/>
                    <a:pt x="153" y="157"/>
                  </a:cubicBezTo>
                  <a:cubicBezTo>
                    <a:pt x="139" y="133"/>
                    <a:pt x="124" y="111"/>
                    <a:pt x="106" y="91"/>
                  </a:cubicBezTo>
                  <a:cubicBezTo>
                    <a:pt x="76" y="61"/>
                    <a:pt x="46" y="10"/>
                    <a:pt x="2" y="0"/>
                  </a:cubicBezTo>
                  <a:cubicBezTo>
                    <a:pt x="1" y="0"/>
                    <a:pt x="0" y="2"/>
                    <a:pt x="2" y="3"/>
                  </a:cubicBezTo>
                  <a:cubicBezTo>
                    <a:pt x="45" y="17"/>
                    <a:pt x="89" y="79"/>
                    <a:pt x="111" y="118"/>
                  </a:cubicBezTo>
                  <a:cubicBezTo>
                    <a:pt x="128" y="148"/>
                    <a:pt x="150" y="180"/>
                    <a:pt x="170" y="210"/>
                  </a:cubicBezTo>
                  <a:cubicBezTo>
                    <a:pt x="219" y="283"/>
                    <a:pt x="231" y="374"/>
                    <a:pt x="296" y="4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p37">
              <a:extLst>
                <a:ext uri="{FF2B5EF4-FFF2-40B4-BE49-F238E27FC236}">
                  <a16:creationId xmlns:a16="http://schemas.microsoft.com/office/drawing/2014/main" id="{E6F944F8-AC8E-408D-157D-EA76E61000CF}"/>
                </a:ext>
              </a:extLst>
            </p:cNvPr>
            <p:cNvSpPr/>
            <p:nvPr/>
          </p:nvSpPr>
          <p:spPr>
            <a:xfrm>
              <a:off x="8268840" y="3064680"/>
              <a:ext cx="19800" cy="30960"/>
            </a:xfrm>
            <a:custGeom>
              <a:avLst/>
              <a:gdLst/>
              <a:ahLst/>
              <a:cxnLst/>
              <a:rect l="l" t="t" r="r" b="b"/>
              <a:pathLst>
                <a:path w="55" h="86" extrusionOk="0">
                  <a:moveTo>
                    <a:pt x="50" y="83"/>
                  </a:moveTo>
                  <a:cubicBezTo>
                    <a:pt x="52" y="85"/>
                    <a:pt x="54" y="83"/>
                    <a:pt x="54" y="80"/>
                  </a:cubicBezTo>
                  <a:cubicBezTo>
                    <a:pt x="52" y="72"/>
                    <a:pt x="49" y="64"/>
                    <a:pt x="44" y="57"/>
                  </a:cubicBezTo>
                  <a:cubicBezTo>
                    <a:pt x="41" y="52"/>
                    <a:pt x="38" y="47"/>
                    <a:pt x="34" y="43"/>
                  </a:cubicBezTo>
                  <a:cubicBezTo>
                    <a:pt x="34" y="42"/>
                    <a:pt x="34" y="41"/>
                    <a:pt x="33" y="41"/>
                  </a:cubicBezTo>
                  <a:cubicBezTo>
                    <a:pt x="25" y="26"/>
                    <a:pt x="15" y="13"/>
                    <a:pt x="3" y="0"/>
                  </a:cubicBezTo>
                  <a:lnTo>
                    <a:pt x="2" y="0"/>
                  </a:lnTo>
                  <a:lnTo>
                    <a:pt x="1" y="0"/>
                  </a:lnTo>
                  <a:cubicBezTo>
                    <a:pt x="0" y="1"/>
                    <a:pt x="0" y="1"/>
                    <a:pt x="0" y="1"/>
                  </a:cubicBezTo>
                  <a:cubicBezTo>
                    <a:pt x="0" y="2"/>
                    <a:pt x="0" y="2"/>
                    <a:pt x="0" y="2"/>
                  </a:cubicBezTo>
                  <a:cubicBezTo>
                    <a:pt x="0" y="3"/>
                    <a:pt x="0" y="3"/>
                    <a:pt x="0" y="4"/>
                  </a:cubicBezTo>
                  <a:cubicBezTo>
                    <a:pt x="11" y="15"/>
                    <a:pt x="13" y="31"/>
                    <a:pt x="21" y="43"/>
                  </a:cubicBezTo>
                  <a:cubicBezTo>
                    <a:pt x="29" y="57"/>
                    <a:pt x="39" y="71"/>
                    <a:pt x="50" y="8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877;p37">
              <a:extLst>
                <a:ext uri="{FF2B5EF4-FFF2-40B4-BE49-F238E27FC236}">
                  <a16:creationId xmlns:a16="http://schemas.microsoft.com/office/drawing/2014/main" id="{8F50FE7D-5408-12E0-243B-9788A3F16E37}"/>
                </a:ext>
              </a:extLst>
            </p:cNvPr>
            <p:cNvSpPr/>
            <p:nvPr/>
          </p:nvSpPr>
          <p:spPr>
            <a:xfrm>
              <a:off x="8294040" y="3114360"/>
              <a:ext cx="92880" cy="185040"/>
            </a:xfrm>
            <a:custGeom>
              <a:avLst/>
              <a:gdLst/>
              <a:ahLst/>
              <a:cxnLst/>
              <a:rect l="l" t="t" r="r" b="b"/>
              <a:pathLst>
                <a:path w="258" h="514" extrusionOk="0">
                  <a:moveTo>
                    <a:pt x="175" y="378"/>
                  </a:moveTo>
                  <a:cubicBezTo>
                    <a:pt x="174" y="378"/>
                    <a:pt x="174" y="377"/>
                    <a:pt x="174" y="377"/>
                  </a:cubicBezTo>
                  <a:cubicBezTo>
                    <a:pt x="160" y="353"/>
                    <a:pt x="149" y="329"/>
                    <a:pt x="139" y="303"/>
                  </a:cubicBezTo>
                  <a:cubicBezTo>
                    <a:pt x="127" y="278"/>
                    <a:pt x="113" y="254"/>
                    <a:pt x="103" y="227"/>
                  </a:cubicBezTo>
                  <a:cubicBezTo>
                    <a:pt x="89" y="188"/>
                    <a:pt x="75" y="149"/>
                    <a:pt x="59" y="112"/>
                  </a:cubicBezTo>
                  <a:cubicBezTo>
                    <a:pt x="43" y="74"/>
                    <a:pt x="31" y="29"/>
                    <a:pt x="3" y="1"/>
                  </a:cubicBezTo>
                  <a:cubicBezTo>
                    <a:pt x="3" y="0"/>
                    <a:pt x="2" y="0"/>
                    <a:pt x="2" y="0"/>
                  </a:cubicBezTo>
                  <a:cubicBezTo>
                    <a:pt x="2" y="0"/>
                    <a:pt x="1" y="0"/>
                    <a:pt x="1" y="1"/>
                  </a:cubicBezTo>
                  <a:lnTo>
                    <a:pt x="0" y="1"/>
                  </a:lnTo>
                  <a:cubicBezTo>
                    <a:pt x="0" y="2"/>
                    <a:pt x="0" y="2"/>
                    <a:pt x="0" y="2"/>
                  </a:cubicBezTo>
                  <a:cubicBezTo>
                    <a:pt x="0" y="3"/>
                    <a:pt x="0" y="3"/>
                    <a:pt x="0" y="3"/>
                  </a:cubicBezTo>
                  <a:cubicBezTo>
                    <a:pt x="35" y="43"/>
                    <a:pt x="55" y="119"/>
                    <a:pt x="66" y="169"/>
                  </a:cubicBezTo>
                  <a:cubicBezTo>
                    <a:pt x="76" y="203"/>
                    <a:pt x="89" y="235"/>
                    <a:pt x="106" y="265"/>
                  </a:cubicBezTo>
                  <a:cubicBezTo>
                    <a:pt x="128" y="310"/>
                    <a:pt x="145" y="358"/>
                    <a:pt x="173" y="399"/>
                  </a:cubicBezTo>
                  <a:cubicBezTo>
                    <a:pt x="190" y="423"/>
                    <a:pt x="207" y="447"/>
                    <a:pt x="224" y="471"/>
                  </a:cubicBezTo>
                  <a:cubicBezTo>
                    <a:pt x="235" y="488"/>
                    <a:pt x="236" y="501"/>
                    <a:pt x="252" y="511"/>
                  </a:cubicBezTo>
                  <a:cubicBezTo>
                    <a:pt x="255" y="513"/>
                    <a:pt x="257" y="508"/>
                    <a:pt x="255" y="506"/>
                  </a:cubicBezTo>
                  <a:cubicBezTo>
                    <a:pt x="239" y="490"/>
                    <a:pt x="227" y="456"/>
                    <a:pt x="215" y="436"/>
                  </a:cubicBezTo>
                  <a:cubicBezTo>
                    <a:pt x="202" y="416"/>
                    <a:pt x="188" y="397"/>
                    <a:pt x="175" y="3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878;p37">
              <a:extLst>
                <a:ext uri="{FF2B5EF4-FFF2-40B4-BE49-F238E27FC236}">
                  <a16:creationId xmlns:a16="http://schemas.microsoft.com/office/drawing/2014/main" id="{CAC9A6A6-9918-5595-0989-26B7057C4F86}"/>
                </a:ext>
              </a:extLst>
            </p:cNvPr>
            <p:cNvSpPr/>
            <p:nvPr/>
          </p:nvSpPr>
          <p:spPr>
            <a:xfrm>
              <a:off x="8443800" y="3332880"/>
              <a:ext cx="12960" cy="48960"/>
            </a:xfrm>
            <a:custGeom>
              <a:avLst/>
              <a:gdLst/>
              <a:ahLst/>
              <a:cxnLst/>
              <a:rect l="l" t="t" r="r" b="b"/>
              <a:pathLst>
                <a:path w="36" h="136" extrusionOk="0">
                  <a:moveTo>
                    <a:pt x="32" y="132"/>
                  </a:moveTo>
                  <a:cubicBezTo>
                    <a:pt x="32" y="135"/>
                    <a:pt x="35" y="134"/>
                    <a:pt x="35" y="132"/>
                  </a:cubicBezTo>
                  <a:cubicBezTo>
                    <a:pt x="35" y="109"/>
                    <a:pt x="32" y="86"/>
                    <a:pt x="26" y="64"/>
                  </a:cubicBezTo>
                  <a:cubicBezTo>
                    <a:pt x="23" y="42"/>
                    <a:pt x="16" y="22"/>
                    <a:pt x="6" y="3"/>
                  </a:cubicBezTo>
                  <a:cubicBezTo>
                    <a:pt x="4" y="0"/>
                    <a:pt x="0" y="3"/>
                    <a:pt x="2" y="6"/>
                  </a:cubicBezTo>
                  <a:cubicBezTo>
                    <a:pt x="10" y="22"/>
                    <a:pt x="16" y="40"/>
                    <a:pt x="19" y="58"/>
                  </a:cubicBezTo>
                  <a:cubicBezTo>
                    <a:pt x="25" y="82"/>
                    <a:pt x="29" y="107"/>
                    <a:pt x="32" y="1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879;p37">
              <a:extLst>
                <a:ext uri="{FF2B5EF4-FFF2-40B4-BE49-F238E27FC236}">
                  <a16:creationId xmlns:a16="http://schemas.microsoft.com/office/drawing/2014/main" id="{E6CFAD2B-FEB5-5334-F034-16F6EDB1833C}"/>
                </a:ext>
              </a:extLst>
            </p:cNvPr>
            <p:cNvSpPr/>
            <p:nvPr/>
          </p:nvSpPr>
          <p:spPr>
            <a:xfrm>
              <a:off x="8378640" y="3258720"/>
              <a:ext cx="99720" cy="223920"/>
            </a:xfrm>
            <a:custGeom>
              <a:avLst/>
              <a:gdLst/>
              <a:ahLst/>
              <a:cxnLst/>
              <a:rect l="l" t="t" r="r" b="b"/>
              <a:pathLst>
                <a:path w="277" h="622" extrusionOk="0">
                  <a:moveTo>
                    <a:pt x="5" y="2"/>
                  </a:moveTo>
                  <a:cubicBezTo>
                    <a:pt x="3" y="0"/>
                    <a:pt x="0" y="3"/>
                    <a:pt x="2" y="6"/>
                  </a:cubicBezTo>
                  <a:cubicBezTo>
                    <a:pt x="73" y="89"/>
                    <a:pt x="118" y="198"/>
                    <a:pt x="157" y="299"/>
                  </a:cubicBezTo>
                  <a:cubicBezTo>
                    <a:pt x="179" y="356"/>
                    <a:pt x="204" y="411"/>
                    <a:pt x="221" y="470"/>
                  </a:cubicBezTo>
                  <a:cubicBezTo>
                    <a:pt x="231" y="505"/>
                    <a:pt x="248" y="538"/>
                    <a:pt x="257" y="573"/>
                  </a:cubicBezTo>
                  <a:cubicBezTo>
                    <a:pt x="258" y="579"/>
                    <a:pt x="260" y="584"/>
                    <a:pt x="261" y="589"/>
                  </a:cubicBezTo>
                  <a:cubicBezTo>
                    <a:pt x="261" y="599"/>
                    <a:pt x="261" y="608"/>
                    <a:pt x="261" y="618"/>
                  </a:cubicBezTo>
                  <a:cubicBezTo>
                    <a:pt x="261" y="621"/>
                    <a:pt x="265" y="621"/>
                    <a:pt x="266" y="618"/>
                  </a:cubicBezTo>
                  <a:cubicBezTo>
                    <a:pt x="266" y="615"/>
                    <a:pt x="266" y="610"/>
                    <a:pt x="266" y="605"/>
                  </a:cubicBezTo>
                  <a:cubicBezTo>
                    <a:pt x="266" y="606"/>
                    <a:pt x="266" y="607"/>
                    <a:pt x="267" y="608"/>
                  </a:cubicBezTo>
                  <a:cubicBezTo>
                    <a:pt x="267" y="610"/>
                    <a:pt x="270" y="612"/>
                    <a:pt x="271" y="614"/>
                  </a:cubicBezTo>
                  <a:cubicBezTo>
                    <a:pt x="273" y="616"/>
                    <a:pt x="276" y="614"/>
                    <a:pt x="274" y="612"/>
                  </a:cubicBezTo>
                  <a:cubicBezTo>
                    <a:pt x="270" y="604"/>
                    <a:pt x="267" y="596"/>
                    <a:pt x="265" y="588"/>
                  </a:cubicBezTo>
                  <a:cubicBezTo>
                    <a:pt x="264" y="573"/>
                    <a:pt x="262" y="558"/>
                    <a:pt x="262" y="542"/>
                  </a:cubicBezTo>
                  <a:cubicBezTo>
                    <a:pt x="262" y="539"/>
                    <a:pt x="262" y="535"/>
                    <a:pt x="262" y="532"/>
                  </a:cubicBezTo>
                  <a:cubicBezTo>
                    <a:pt x="262" y="517"/>
                    <a:pt x="261" y="503"/>
                    <a:pt x="258" y="489"/>
                  </a:cubicBezTo>
                  <a:cubicBezTo>
                    <a:pt x="251" y="458"/>
                    <a:pt x="253" y="417"/>
                    <a:pt x="235" y="390"/>
                  </a:cubicBezTo>
                  <a:cubicBezTo>
                    <a:pt x="234" y="388"/>
                    <a:pt x="230" y="390"/>
                    <a:pt x="232" y="392"/>
                  </a:cubicBezTo>
                  <a:cubicBezTo>
                    <a:pt x="245" y="414"/>
                    <a:pt x="246" y="457"/>
                    <a:pt x="250" y="479"/>
                  </a:cubicBezTo>
                  <a:cubicBezTo>
                    <a:pt x="254" y="506"/>
                    <a:pt x="257" y="533"/>
                    <a:pt x="259" y="560"/>
                  </a:cubicBezTo>
                  <a:cubicBezTo>
                    <a:pt x="256" y="548"/>
                    <a:pt x="254" y="537"/>
                    <a:pt x="251" y="526"/>
                  </a:cubicBezTo>
                  <a:cubicBezTo>
                    <a:pt x="244" y="502"/>
                    <a:pt x="233" y="478"/>
                    <a:pt x="227" y="453"/>
                  </a:cubicBezTo>
                  <a:cubicBezTo>
                    <a:pt x="211" y="399"/>
                    <a:pt x="191" y="345"/>
                    <a:pt x="168" y="293"/>
                  </a:cubicBezTo>
                  <a:cubicBezTo>
                    <a:pt x="128" y="191"/>
                    <a:pt x="80" y="86"/>
                    <a:pt x="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880;p37">
              <a:extLst>
                <a:ext uri="{FF2B5EF4-FFF2-40B4-BE49-F238E27FC236}">
                  <a16:creationId xmlns:a16="http://schemas.microsoft.com/office/drawing/2014/main" id="{E6D1A78C-7DE5-78A5-5DDB-EB9A4E946AA9}"/>
                </a:ext>
              </a:extLst>
            </p:cNvPr>
            <p:cNvSpPr/>
            <p:nvPr/>
          </p:nvSpPr>
          <p:spPr>
            <a:xfrm>
              <a:off x="8249400" y="3059280"/>
              <a:ext cx="57960" cy="204840"/>
            </a:xfrm>
            <a:custGeom>
              <a:avLst/>
              <a:gdLst/>
              <a:ahLst/>
              <a:cxnLst/>
              <a:rect l="l" t="t" r="r" b="b"/>
              <a:pathLst>
                <a:path w="161" h="569" extrusionOk="0">
                  <a:moveTo>
                    <a:pt x="2" y="6"/>
                  </a:moveTo>
                  <a:cubicBezTo>
                    <a:pt x="61" y="80"/>
                    <a:pt x="83" y="166"/>
                    <a:pt x="104" y="256"/>
                  </a:cubicBezTo>
                  <a:cubicBezTo>
                    <a:pt x="114" y="302"/>
                    <a:pt x="119" y="348"/>
                    <a:pt x="119" y="395"/>
                  </a:cubicBezTo>
                  <a:cubicBezTo>
                    <a:pt x="119" y="399"/>
                    <a:pt x="119" y="403"/>
                    <a:pt x="119" y="407"/>
                  </a:cubicBezTo>
                  <a:cubicBezTo>
                    <a:pt x="119" y="461"/>
                    <a:pt x="106" y="511"/>
                    <a:pt x="104" y="565"/>
                  </a:cubicBezTo>
                  <a:cubicBezTo>
                    <a:pt x="104" y="568"/>
                    <a:pt x="108" y="568"/>
                    <a:pt x="109" y="565"/>
                  </a:cubicBezTo>
                  <a:cubicBezTo>
                    <a:pt x="160" y="376"/>
                    <a:pt x="135" y="155"/>
                    <a:pt x="5" y="2"/>
                  </a:cubicBezTo>
                  <a:cubicBezTo>
                    <a:pt x="3" y="0"/>
                    <a:pt x="0" y="3"/>
                    <a:pt x="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881;p37">
              <a:extLst>
                <a:ext uri="{FF2B5EF4-FFF2-40B4-BE49-F238E27FC236}">
                  <a16:creationId xmlns:a16="http://schemas.microsoft.com/office/drawing/2014/main" id="{1A98EA66-A3C5-4629-30E9-D5DE5986E968}"/>
                </a:ext>
              </a:extLst>
            </p:cNvPr>
            <p:cNvSpPr/>
            <p:nvPr/>
          </p:nvSpPr>
          <p:spPr>
            <a:xfrm>
              <a:off x="8253000" y="3273480"/>
              <a:ext cx="30600" cy="67680"/>
            </a:xfrm>
            <a:custGeom>
              <a:avLst/>
              <a:gdLst/>
              <a:ahLst/>
              <a:cxnLst/>
              <a:rect l="l" t="t" r="r" b="b"/>
              <a:pathLst>
                <a:path w="85" h="188" extrusionOk="0">
                  <a:moveTo>
                    <a:pt x="79" y="2"/>
                  </a:moveTo>
                  <a:cubicBezTo>
                    <a:pt x="76" y="36"/>
                    <a:pt x="66" y="69"/>
                    <a:pt x="51" y="99"/>
                  </a:cubicBezTo>
                  <a:cubicBezTo>
                    <a:pt x="40" y="124"/>
                    <a:pt x="24" y="167"/>
                    <a:pt x="1" y="183"/>
                  </a:cubicBezTo>
                  <a:cubicBezTo>
                    <a:pt x="0" y="184"/>
                    <a:pt x="1" y="187"/>
                    <a:pt x="3" y="186"/>
                  </a:cubicBezTo>
                  <a:cubicBezTo>
                    <a:pt x="30" y="174"/>
                    <a:pt x="40" y="140"/>
                    <a:pt x="53" y="116"/>
                  </a:cubicBezTo>
                  <a:cubicBezTo>
                    <a:pt x="72" y="81"/>
                    <a:pt x="82" y="42"/>
                    <a:pt x="83" y="2"/>
                  </a:cubicBezTo>
                  <a:cubicBezTo>
                    <a:pt x="83" y="2"/>
                    <a:pt x="84" y="2"/>
                    <a:pt x="83" y="1"/>
                  </a:cubicBezTo>
                  <a:cubicBezTo>
                    <a:pt x="83" y="0"/>
                    <a:pt x="82" y="1"/>
                    <a:pt x="82" y="0"/>
                  </a:cubicBezTo>
                  <a:lnTo>
                    <a:pt x="81" y="0"/>
                  </a:lnTo>
                  <a:cubicBezTo>
                    <a:pt x="80" y="0"/>
                    <a:pt x="80" y="0"/>
                    <a:pt x="80" y="0"/>
                  </a:cubicBezTo>
                  <a:cubicBezTo>
                    <a:pt x="79" y="1"/>
                    <a:pt x="79" y="1"/>
                    <a:pt x="79" y="1"/>
                  </a:cubicBezTo>
                  <a:cubicBezTo>
                    <a:pt x="79" y="2"/>
                    <a:pt x="79" y="2"/>
                    <a:pt x="79"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882;p37">
              <a:extLst>
                <a:ext uri="{FF2B5EF4-FFF2-40B4-BE49-F238E27FC236}">
                  <a16:creationId xmlns:a16="http://schemas.microsoft.com/office/drawing/2014/main" id="{C9A482F8-D9C1-4106-4BCE-A5D409F3FCA9}"/>
                </a:ext>
              </a:extLst>
            </p:cNvPr>
            <p:cNvSpPr/>
            <p:nvPr/>
          </p:nvSpPr>
          <p:spPr>
            <a:xfrm>
              <a:off x="8264520" y="3333240"/>
              <a:ext cx="12600" cy="81360"/>
            </a:xfrm>
            <a:custGeom>
              <a:avLst/>
              <a:gdLst/>
              <a:ahLst/>
              <a:cxnLst/>
              <a:rect l="l" t="t" r="r" b="b"/>
              <a:pathLst>
                <a:path w="35" h="226" extrusionOk="0">
                  <a:moveTo>
                    <a:pt x="27" y="4"/>
                  </a:moveTo>
                  <a:cubicBezTo>
                    <a:pt x="26" y="34"/>
                    <a:pt x="23" y="65"/>
                    <a:pt x="18" y="96"/>
                  </a:cubicBezTo>
                  <a:cubicBezTo>
                    <a:pt x="15" y="129"/>
                    <a:pt x="10" y="164"/>
                    <a:pt x="4" y="198"/>
                  </a:cubicBezTo>
                  <a:lnTo>
                    <a:pt x="3" y="198"/>
                  </a:lnTo>
                  <a:lnTo>
                    <a:pt x="3" y="199"/>
                  </a:lnTo>
                  <a:lnTo>
                    <a:pt x="2" y="199"/>
                  </a:lnTo>
                  <a:cubicBezTo>
                    <a:pt x="1" y="205"/>
                    <a:pt x="0" y="211"/>
                    <a:pt x="0" y="216"/>
                  </a:cubicBezTo>
                  <a:cubicBezTo>
                    <a:pt x="0" y="217"/>
                    <a:pt x="0" y="218"/>
                    <a:pt x="0" y="219"/>
                  </a:cubicBezTo>
                  <a:cubicBezTo>
                    <a:pt x="0" y="225"/>
                    <a:pt x="9" y="225"/>
                    <a:pt x="9" y="219"/>
                  </a:cubicBezTo>
                  <a:cubicBezTo>
                    <a:pt x="11" y="147"/>
                    <a:pt x="34" y="77"/>
                    <a:pt x="32" y="4"/>
                  </a:cubicBezTo>
                  <a:cubicBezTo>
                    <a:pt x="32" y="0"/>
                    <a:pt x="27" y="0"/>
                    <a:pt x="27"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883;p37">
              <a:extLst>
                <a:ext uri="{FF2B5EF4-FFF2-40B4-BE49-F238E27FC236}">
                  <a16:creationId xmlns:a16="http://schemas.microsoft.com/office/drawing/2014/main" id="{3FEDC809-6129-644C-A5FF-CE018F0D1BFA}"/>
                </a:ext>
              </a:extLst>
            </p:cNvPr>
            <p:cNvSpPr/>
            <p:nvPr/>
          </p:nvSpPr>
          <p:spPr>
            <a:xfrm>
              <a:off x="8269200" y="3194640"/>
              <a:ext cx="54720" cy="248760"/>
            </a:xfrm>
            <a:custGeom>
              <a:avLst/>
              <a:gdLst/>
              <a:ahLst/>
              <a:cxnLst/>
              <a:rect l="l" t="t" r="r" b="b"/>
              <a:pathLst>
                <a:path w="152" h="691" extrusionOk="0">
                  <a:moveTo>
                    <a:pt x="67" y="689"/>
                  </a:moveTo>
                  <a:cubicBezTo>
                    <a:pt x="92" y="630"/>
                    <a:pt x="102" y="568"/>
                    <a:pt x="122" y="507"/>
                  </a:cubicBezTo>
                  <a:cubicBezTo>
                    <a:pt x="137" y="451"/>
                    <a:pt x="147" y="393"/>
                    <a:pt x="151" y="336"/>
                  </a:cubicBezTo>
                  <a:cubicBezTo>
                    <a:pt x="151" y="334"/>
                    <a:pt x="148" y="333"/>
                    <a:pt x="147" y="336"/>
                  </a:cubicBezTo>
                  <a:cubicBezTo>
                    <a:pt x="137" y="380"/>
                    <a:pt x="134" y="425"/>
                    <a:pt x="122" y="469"/>
                  </a:cubicBezTo>
                  <a:cubicBezTo>
                    <a:pt x="114" y="500"/>
                    <a:pt x="106" y="532"/>
                    <a:pt x="99" y="564"/>
                  </a:cubicBezTo>
                  <a:cubicBezTo>
                    <a:pt x="91" y="595"/>
                    <a:pt x="85" y="627"/>
                    <a:pt x="75" y="658"/>
                  </a:cubicBezTo>
                  <a:lnTo>
                    <a:pt x="69" y="675"/>
                  </a:lnTo>
                  <a:cubicBezTo>
                    <a:pt x="69" y="674"/>
                    <a:pt x="70" y="673"/>
                    <a:pt x="70" y="672"/>
                  </a:cubicBezTo>
                  <a:cubicBezTo>
                    <a:pt x="71" y="649"/>
                    <a:pt x="70" y="627"/>
                    <a:pt x="70" y="605"/>
                  </a:cubicBezTo>
                  <a:cubicBezTo>
                    <a:pt x="70" y="602"/>
                    <a:pt x="70" y="599"/>
                    <a:pt x="70" y="596"/>
                  </a:cubicBezTo>
                  <a:cubicBezTo>
                    <a:pt x="70" y="513"/>
                    <a:pt x="76" y="430"/>
                    <a:pt x="87" y="348"/>
                  </a:cubicBezTo>
                  <a:cubicBezTo>
                    <a:pt x="90" y="337"/>
                    <a:pt x="93" y="325"/>
                    <a:pt x="95" y="314"/>
                  </a:cubicBezTo>
                  <a:cubicBezTo>
                    <a:pt x="105" y="258"/>
                    <a:pt x="115" y="202"/>
                    <a:pt x="126" y="147"/>
                  </a:cubicBezTo>
                  <a:cubicBezTo>
                    <a:pt x="128" y="133"/>
                    <a:pt x="128" y="120"/>
                    <a:pt x="128" y="107"/>
                  </a:cubicBezTo>
                  <a:cubicBezTo>
                    <a:pt x="128" y="80"/>
                    <a:pt x="126" y="53"/>
                    <a:pt x="120" y="26"/>
                  </a:cubicBezTo>
                  <a:cubicBezTo>
                    <a:pt x="115" y="0"/>
                    <a:pt x="119" y="26"/>
                    <a:pt x="119" y="26"/>
                  </a:cubicBezTo>
                  <a:cubicBezTo>
                    <a:pt x="117" y="74"/>
                    <a:pt x="123" y="120"/>
                    <a:pt x="116" y="168"/>
                  </a:cubicBezTo>
                  <a:cubicBezTo>
                    <a:pt x="112" y="193"/>
                    <a:pt x="107" y="218"/>
                    <a:pt x="101" y="243"/>
                  </a:cubicBezTo>
                  <a:cubicBezTo>
                    <a:pt x="101" y="242"/>
                    <a:pt x="99" y="241"/>
                    <a:pt x="98" y="243"/>
                  </a:cubicBezTo>
                  <a:cubicBezTo>
                    <a:pt x="97" y="253"/>
                    <a:pt x="94" y="262"/>
                    <a:pt x="93" y="273"/>
                  </a:cubicBezTo>
                  <a:cubicBezTo>
                    <a:pt x="91" y="283"/>
                    <a:pt x="88" y="299"/>
                    <a:pt x="85" y="312"/>
                  </a:cubicBezTo>
                  <a:cubicBezTo>
                    <a:pt x="77" y="366"/>
                    <a:pt x="62" y="418"/>
                    <a:pt x="41" y="468"/>
                  </a:cubicBezTo>
                  <a:cubicBezTo>
                    <a:pt x="31" y="489"/>
                    <a:pt x="28" y="514"/>
                    <a:pt x="20" y="536"/>
                  </a:cubicBezTo>
                  <a:cubicBezTo>
                    <a:pt x="12" y="553"/>
                    <a:pt x="6" y="570"/>
                    <a:pt x="0" y="587"/>
                  </a:cubicBezTo>
                  <a:cubicBezTo>
                    <a:pt x="0" y="588"/>
                    <a:pt x="1" y="588"/>
                    <a:pt x="1" y="588"/>
                  </a:cubicBezTo>
                  <a:lnTo>
                    <a:pt x="2" y="588"/>
                  </a:lnTo>
                  <a:cubicBezTo>
                    <a:pt x="3" y="588"/>
                    <a:pt x="3" y="588"/>
                    <a:pt x="3" y="587"/>
                  </a:cubicBezTo>
                  <a:cubicBezTo>
                    <a:pt x="27" y="519"/>
                    <a:pt x="56" y="456"/>
                    <a:pt x="77" y="388"/>
                  </a:cubicBezTo>
                  <a:cubicBezTo>
                    <a:pt x="74" y="408"/>
                    <a:pt x="70" y="429"/>
                    <a:pt x="67" y="449"/>
                  </a:cubicBezTo>
                  <a:cubicBezTo>
                    <a:pt x="54" y="528"/>
                    <a:pt x="61" y="610"/>
                    <a:pt x="63" y="688"/>
                  </a:cubicBezTo>
                  <a:cubicBezTo>
                    <a:pt x="63" y="689"/>
                    <a:pt x="63" y="689"/>
                    <a:pt x="63" y="689"/>
                  </a:cubicBezTo>
                  <a:cubicBezTo>
                    <a:pt x="63" y="689"/>
                    <a:pt x="64" y="689"/>
                    <a:pt x="64" y="690"/>
                  </a:cubicBezTo>
                  <a:lnTo>
                    <a:pt x="65" y="690"/>
                  </a:lnTo>
                  <a:cubicBezTo>
                    <a:pt x="66" y="690"/>
                    <a:pt x="66" y="690"/>
                    <a:pt x="67" y="690"/>
                  </a:cubicBezTo>
                  <a:cubicBezTo>
                    <a:pt x="68" y="689"/>
                    <a:pt x="67" y="689"/>
                    <a:pt x="67" y="68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884;p37">
              <a:extLst>
                <a:ext uri="{FF2B5EF4-FFF2-40B4-BE49-F238E27FC236}">
                  <a16:creationId xmlns:a16="http://schemas.microsoft.com/office/drawing/2014/main" id="{350E57EF-AEB5-8A5F-1F75-D540866AF888}"/>
                </a:ext>
              </a:extLst>
            </p:cNvPr>
            <p:cNvSpPr/>
            <p:nvPr/>
          </p:nvSpPr>
          <p:spPr>
            <a:xfrm>
              <a:off x="8308440" y="3161520"/>
              <a:ext cx="24120" cy="122400"/>
            </a:xfrm>
            <a:custGeom>
              <a:avLst/>
              <a:gdLst/>
              <a:ahLst/>
              <a:cxnLst/>
              <a:rect l="l" t="t" r="r" b="b"/>
              <a:pathLst>
                <a:path w="67" h="340" extrusionOk="0">
                  <a:moveTo>
                    <a:pt x="8" y="3"/>
                  </a:moveTo>
                  <a:cubicBezTo>
                    <a:pt x="8" y="0"/>
                    <a:pt x="2" y="0"/>
                    <a:pt x="2" y="3"/>
                  </a:cubicBezTo>
                  <a:cubicBezTo>
                    <a:pt x="0" y="43"/>
                    <a:pt x="24" y="91"/>
                    <a:pt x="37" y="127"/>
                  </a:cubicBezTo>
                  <a:cubicBezTo>
                    <a:pt x="60" y="191"/>
                    <a:pt x="52" y="271"/>
                    <a:pt x="53" y="338"/>
                  </a:cubicBezTo>
                  <a:cubicBezTo>
                    <a:pt x="53" y="339"/>
                    <a:pt x="55" y="339"/>
                    <a:pt x="55" y="338"/>
                  </a:cubicBezTo>
                  <a:cubicBezTo>
                    <a:pt x="57" y="277"/>
                    <a:pt x="66" y="216"/>
                    <a:pt x="59" y="155"/>
                  </a:cubicBezTo>
                  <a:cubicBezTo>
                    <a:pt x="54" y="103"/>
                    <a:pt x="23" y="53"/>
                    <a:pt x="8"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885;p37">
              <a:extLst>
                <a:ext uri="{FF2B5EF4-FFF2-40B4-BE49-F238E27FC236}">
                  <a16:creationId xmlns:a16="http://schemas.microsoft.com/office/drawing/2014/main" id="{4222FB55-1FA1-46B9-FD2D-6759C146A293}"/>
                </a:ext>
              </a:extLst>
            </p:cNvPr>
            <p:cNvSpPr/>
            <p:nvPr/>
          </p:nvSpPr>
          <p:spPr>
            <a:xfrm>
              <a:off x="8341560" y="3285720"/>
              <a:ext cx="9000" cy="102960"/>
            </a:xfrm>
            <a:custGeom>
              <a:avLst/>
              <a:gdLst/>
              <a:ahLst/>
              <a:cxnLst/>
              <a:rect l="l" t="t" r="r" b="b"/>
              <a:pathLst>
                <a:path w="25" h="286" extrusionOk="0">
                  <a:moveTo>
                    <a:pt x="6" y="283"/>
                  </a:moveTo>
                  <a:lnTo>
                    <a:pt x="6" y="284"/>
                  </a:lnTo>
                  <a:cubicBezTo>
                    <a:pt x="7" y="284"/>
                    <a:pt x="7" y="284"/>
                    <a:pt x="7" y="284"/>
                  </a:cubicBezTo>
                  <a:cubicBezTo>
                    <a:pt x="7" y="285"/>
                    <a:pt x="8" y="285"/>
                    <a:pt x="8" y="285"/>
                  </a:cubicBezTo>
                  <a:lnTo>
                    <a:pt x="9" y="284"/>
                  </a:lnTo>
                  <a:lnTo>
                    <a:pt x="9" y="283"/>
                  </a:lnTo>
                  <a:cubicBezTo>
                    <a:pt x="13" y="239"/>
                    <a:pt x="24" y="197"/>
                    <a:pt x="23" y="153"/>
                  </a:cubicBezTo>
                  <a:cubicBezTo>
                    <a:pt x="23" y="102"/>
                    <a:pt x="17" y="53"/>
                    <a:pt x="15" y="3"/>
                  </a:cubicBezTo>
                  <a:cubicBezTo>
                    <a:pt x="15" y="2"/>
                    <a:pt x="15" y="2"/>
                    <a:pt x="15" y="1"/>
                  </a:cubicBezTo>
                  <a:lnTo>
                    <a:pt x="14" y="1"/>
                  </a:lnTo>
                  <a:cubicBezTo>
                    <a:pt x="14" y="0"/>
                    <a:pt x="13" y="0"/>
                    <a:pt x="13" y="0"/>
                  </a:cubicBezTo>
                  <a:cubicBezTo>
                    <a:pt x="12" y="0"/>
                    <a:pt x="12" y="0"/>
                    <a:pt x="12" y="1"/>
                  </a:cubicBezTo>
                  <a:cubicBezTo>
                    <a:pt x="11" y="2"/>
                    <a:pt x="11" y="1"/>
                    <a:pt x="11" y="1"/>
                  </a:cubicBezTo>
                  <a:cubicBezTo>
                    <a:pt x="11" y="2"/>
                    <a:pt x="10" y="2"/>
                    <a:pt x="10" y="3"/>
                  </a:cubicBezTo>
                  <a:cubicBezTo>
                    <a:pt x="12" y="49"/>
                    <a:pt x="13" y="94"/>
                    <a:pt x="13" y="140"/>
                  </a:cubicBezTo>
                  <a:cubicBezTo>
                    <a:pt x="12" y="186"/>
                    <a:pt x="0" y="236"/>
                    <a:pt x="6" y="28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886;p37">
              <a:extLst>
                <a:ext uri="{FF2B5EF4-FFF2-40B4-BE49-F238E27FC236}">
                  <a16:creationId xmlns:a16="http://schemas.microsoft.com/office/drawing/2014/main" id="{9B6FAAA7-3011-C3FA-A7F3-16EAC5FF2269}"/>
                </a:ext>
              </a:extLst>
            </p:cNvPr>
            <p:cNvSpPr/>
            <p:nvPr/>
          </p:nvSpPr>
          <p:spPr>
            <a:xfrm>
              <a:off x="8342640" y="3422880"/>
              <a:ext cx="8640" cy="113040"/>
            </a:xfrm>
            <a:custGeom>
              <a:avLst/>
              <a:gdLst/>
              <a:ahLst/>
              <a:cxnLst/>
              <a:rect l="l" t="t" r="r" b="b"/>
              <a:pathLst>
                <a:path w="24" h="314" extrusionOk="0">
                  <a:moveTo>
                    <a:pt x="16" y="310"/>
                  </a:moveTo>
                  <a:cubicBezTo>
                    <a:pt x="16" y="313"/>
                    <a:pt x="21" y="312"/>
                    <a:pt x="21" y="310"/>
                  </a:cubicBezTo>
                  <a:cubicBezTo>
                    <a:pt x="23" y="267"/>
                    <a:pt x="10" y="224"/>
                    <a:pt x="9" y="180"/>
                  </a:cubicBezTo>
                  <a:cubicBezTo>
                    <a:pt x="7" y="121"/>
                    <a:pt x="6" y="60"/>
                    <a:pt x="5" y="1"/>
                  </a:cubicBezTo>
                  <a:cubicBezTo>
                    <a:pt x="5" y="0"/>
                    <a:pt x="2" y="0"/>
                    <a:pt x="2" y="1"/>
                  </a:cubicBezTo>
                  <a:cubicBezTo>
                    <a:pt x="2" y="55"/>
                    <a:pt x="0" y="109"/>
                    <a:pt x="0" y="164"/>
                  </a:cubicBezTo>
                  <a:cubicBezTo>
                    <a:pt x="1" y="213"/>
                    <a:pt x="6" y="262"/>
                    <a:pt x="16" y="3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887;p37">
              <a:extLst>
                <a:ext uri="{FF2B5EF4-FFF2-40B4-BE49-F238E27FC236}">
                  <a16:creationId xmlns:a16="http://schemas.microsoft.com/office/drawing/2014/main" id="{C4CAC7A3-9AF5-B490-9BFC-3B2C0B293A8B}"/>
                </a:ext>
              </a:extLst>
            </p:cNvPr>
            <p:cNvSpPr/>
            <p:nvPr/>
          </p:nvSpPr>
          <p:spPr>
            <a:xfrm>
              <a:off x="8349120" y="3307320"/>
              <a:ext cx="61560" cy="255240"/>
            </a:xfrm>
            <a:custGeom>
              <a:avLst/>
              <a:gdLst/>
              <a:ahLst/>
              <a:cxnLst/>
              <a:rect l="l" t="t" r="r" b="b"/>
              <a:pathLst>
                <a:path w="171" h="709" extrusionOk="0">
                  <a:moveTo>
                    <a:pt x="37" y="334"/>
                  </a:moveTo>
                  <a:cubicBezTo>
                    <a:pt x="31" y="357"/>
                    <a:pt x="33" y="382"/>
                    <a:pt x="28" y="406"/>
                  </a:cubicBezTo>
                  <a:cubicBezTo>
                    <a:pt x="23" y="429"/>
                    <a:pt x="23" y="462"/>
                    <a:pt x="13" y="481"/>
                  </a:cubicBezTo>
                  <a:cubicBezTo>
                    <a:pt x="0" y="507"/>
                    <a:pt x="3" y="558"/>
                    <a:pt x="5" y="588"/>
                  </a:cubicBezTo>
                  <a:cubicBezTo>
                    <a:pt x="5" y="589"/>
                    <a:pt x="8" y="589"/>
                    <a:pt x="8" y="588"/>
                  </a:cubicBezTo>
                  <a:cubicBezTo>
                    <a:pt x="8" y="551"/>
                    <a:pt x="22" y="516"/>
                    <a:pt x="28" y="481"/>
                  </a:cubicBezTo>
                  <a:cubicBezTo>
                    <a:pt x="33" y="446"/>
                    <a:pt x="40" y="408"/>
                    <a:pt x="50" y="373"/>
                  </a:cubicBezTo>
                  <a:cubicBezTo>
                    <a:pt x="57" y="421"/>
                    <a:pt x="68" y="468"/>
                    <a:pt x="82" y="515"/>
                  </a:cubicBezTo>
                  <a:cubicBezTo>
                    <a:pt x="90" y="543"/>
                    <a:pt x="102" y="570"/>
                    <a:pt x="110" y="598"/>
                  </a:cubicBezTo>
                  <a:cubicBezTo>
                    <a:pt x="121" y="637"/>
                    <a:pt x="154" y="667"/>
                    <a:pt x="166" y="706"/>
                  </a:cubicBezTo>
                  <a:lnTo>
                    <a:pt x="167" y="707"/>
                  </a:lnTo>
                  <a:cubicBezTo>
                    <a:pt x="168" y="708"/>
                    <a:pt x="168" y="708"/>
                    <a:pt x="168" y="708"/>
                  </a:cubicBezTo>
                  <a:cubicBezTo>
                    <a:pt x="169" y="708"/>
                    <a:pt x="169" y="708"/>
                    <a:pt x="170" y="707"/>
                  </a:cubicBezTo>
                  <a:cubicBezTo>
                    <a:pt x="170" y="706"/>
                    <a:pt x="170" y="706"/>
                    <a:pt x="170" y="706"/>
                  </a:cubicBezTo>
                  <a:cubicBezTo>
                    <a:pt x="165" y="685"/>
                    <a:pt x="157" y="666"/>
                    <a:pt x="146" y="647"/>
                  </a:cubicBezTo>
                  <a:cubicBezTo>
                    <a:pt x="143" y="642"/>
                    <a:pt x="140" y="638"/>
                    <a:pt x="137" y="633"/>
                  </a:cubicBezTo>
                  <a:cubicBezTo>
                    <a:pt x="120" y="599"/>
                    <a:pt x="105" y="564"/>
                    <a:pt x="93" y="528"/>
                  </a:cubicBezTo>
                  <a:cubicBezTo>
                    <a:pt x="72" y="476"/>
                    <a:pt x="59" y="420"/>
                    <a:pt x="53" y="364"/>
                  </a:cubicBezTo>
                  <a:cubicBezTo>
                    <a:pt x="53" y="361"/>
                    <a:pt x="55" y="358"/>
                    <a:pt x="56" y="356"/>
                  </a:cubicBezTo>
                  <a:cubicBezTo>
                    <a:pt x="66" y="323"/>
                    <a:pt x="57" y="287"/>
                    <a:pt x="68" y="253"/>
                  </a:cubicBezTo>
                  <a:cubicBezTo>
                    <a:pt x="73" y="238"/>
                    <a:pt x="75" y="223"/>
                    <a:pt x="76" y="207"/>
                  </a:cubicBezTo>
                  <a:cubicBezTo>
                    <a:pt x="76" y="176"/>
                    <a:pt x="77" y="145"/>
                    <a:pt x="78" y="114"/>
                  </a:cubicBezTo>
                  <a:cubicBezTo>
                    <a:pt x="80" y="76"/>
                    <a:pt x="66" y="40"/>
                    <a:pt x="59" y="3"/>
                  </a:cubicBezTo>
                  <a:cubicBezTo>
                    <a:pt x="59" y="0"/>
                    <a:pt x="54" y="1"/>
                    <a:pt x="54" y="4"/>
                  </a:cubicBezTo>
                  <a:cubicBezTo>
                    <a:pt x="55" y="25"/>
                    <a:pt x="57" y="47"/>
                    <a:pt x="62" y="67"/>
                  </a:cubicBezTo>
                  <a:cubicBezTo>
                    <a:pt x="65" y="96"/>
                    <a:pt x="67" y="126"/>
                    <a:pt x="67" y="155"/>
                  </a:cubicBezTo>
                  <a:cubicBezTo>
                    <a:pt x="67" y="163"/>
                    <a:pt x="67" y="171"/>
                    <a:pt x="67" y="179"/>
                  </a:cubicBezTo>
                  <a:cubicBezTo>
                    <a:pt x="66" y="233"/>
                    <a:pt x="50" y="280"/>
                    <a:pt x="37" y="3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888;p37">
              <a:extLst>
                <a:ext uri="{FF2B5EF4-FFF2-40B4-BE49-F238E27FC236}">
                  <a16:creationId xmlns:a16="http://schemas.microsoft.com/office/drawing/2014/main" id="{40CA7B4E-B8D9-15C3-ACF9-949A1110CA3B}"/>
                </a:ext>
              </a:extLst>
            </p:cNvPr>
            <p:cNvSpPr/>
            <p:nvPr/>
          </p:nvSpPr>
          <p:spPr>
            <a:xfrm>
              <a:off x="8386560" y="3341160"/>
              <a:ext cx="76680" cy="242280"/>
            </a:xfrm>
            <a:custGeom>
              <a:avLst/>
              <a:gdLst/>
              <a:ahLst/>
              <a:cxnLst/>
              <a:rect l="l" t="t" r="r" b="b"/>
              <a:pathLst>
                <a:path w="213" h="673" extrusionOk="0">
                  <a:moveTo>
                    <a:pt x="129" y="434"/>
                  </a:moveTo>
                  <a:cubicBezTo>
                    <a:pt x="104" y="372"/>
                    <a:pt x="61" y="315"/>
                    <a:pt x="41" y="251"/>
                  </a:cubicBezTo>
                  <a:lnTo>
                    <a:pt x="40" y="250"/>
                  </a:lnTo>
                  <a:lnTo>
                    <a:pt x="39" y="250"/>
                  </a:lnTo>
                  <a:lnTo>
                    <a:pt x="38" y="250"/>
                  </a:lnTo>
                  <a:cubicBezTo>
                    <a:pt x="38" y="206"/>
                    <a:pt x="36" y="162"/>
                    <a:pt x="31" y="118"/>
                  </a:cubicBezTo>
                  <a:cubicBezTo>
                    <a:pt x="26" y="82"/>
                    <a:pt x="32" y="33"/>
                    <a:pt x="7" y="3"/>
                  </a:cubicBezTo>
                  <a:cubicBezTo>
                    <a:pt x="5" y="0"/>
                    <a:pt x="0" y="4"/>
                    <a:pt x="2" y="8"/>
                  </a:cubicBezTo>
                  <a:cubicBezTo>
                    <a:pt x="5" y="18"/>
                    <a:pt x="7" y="28"/>
                    <a:pt x="7" y="39"/>
                  </a:cubicBezTo>
                  <a:cubicBezTo>
                    <a:pt x="7" y="44"/>
                    <a:pt x="7" y="50"/>
                    <a:pt x="6" y="56"/>
                  </a:cubicBezTo>
                  <a:cubicBezTo>
                    <a:pt x="6" y="57"/>
                    <a:pt x="5" y="59"/>
                    <a:pt x="5" y="60"/>
                  </a:cubicBezTo>
                  <a:cubicBezTo>
                    <a:pt x="5" y="81"/>
                    <a:pt x="7" y="102"/>
                    <a:pt x="10" y="122"/>
                  </a:cubicBezTo>
                  <a:cubicBezTo>
                    <a:pt x="19" y="187"/>
                    <a:pt x="15" y="252"/>
                    <a:pt x="26" y="316"/>
                  </a:cubicBezTo>
                  <a:cubicBezTo>
                    <a:pt x="32" y="354"/>
                    <a:pt x="12" y="413"/>
                    <a:pt x="33" y="446"/>
                  </a:cubicBezTo>
                  <a:cubicBezTo>
                    <a:pt x="46" y="467"/>
                    <a:pt x="46" y="515"/>
                    <a:pt x="50" y="541"/>
                  </a:cubicBezTo>
                  <a:cubicBezTo>
                    <a:pt x="51" y="555"/>
                    <a:pt x="55" y="570"/>
                    <a:pt x="62" y="582"/>
                  </a:cubicBezTo>
                  <a:cubicBezTo>
                    <a:pt x="64" y="585"/>
                    <a:pt x="68" y="582"/>
                    <a:pt x="66" y="580"/>
                  </a:cubicBezTo>
                  <a:cubicBezTo>
                    <a:pt x="40" y="541"/>
                    <a:pt x="62" y="480"/>
                    <a:pt x="41" y="441"/>
                  </a:cubicBezTo>
                  <a:cubicBezTo>
                    <a:pt x="30" y="421"/>
                    <a:pt x="43" y="357"/>
                    <a:pt x="44" y="332"/>
                  </a:cubicBezTo>
                  <a:cubicBezTo>
                    <a:pt x="44" y="313"/>
                    <a:pt x="42" y="295"/>
                    <a:pt x="39" y="276"/>
                  </a:cubicBezTo>
                  <a:cubicBezTo>
                    <a:pt x="39" y="269"/>
                    <a:pt x="39" y="263"/>
                    <a:pt x="39" y="256"/>
                  </a:cubicBezTo>
                  <a:cubicBezTo>
                    <a:pt x="53" y="304"/>
                    <a:pt x="72" y="349"/>
                    <a:pt x="97" y="392"/>
                  </a:cubicBezTo>
                  <a:cubicBezTo>
                    <a:pt x="99" y="395"/>
                    <a:pt x="101" y="398"/>
                    <a:pt x="102" y="401"/>
                  </a:cubicBezTo>
                  <a:cubicBezTo>
                    <a:pt x="120" y="433"/>
                    <a:pt x="134" y="467"/>
                    <a:pt x="145" y="501"/>
                  </a:cubicBezTo>
                  <a:cubicBezTo>
                    <a:pt x="159" y="539"/>
                    <a:pt x="177" y="578"/>
                    <a:pt x="189" y="617"/>
                  </a:cubicBezTo>
                  <a:cubicBezTo>
                    <a:pt x="189" y="630"/>
                    <a:pt x="189" y="643"/>
                    <a:pt x="189" y="657"/>
                  </a:cubicBezTo>
                  <a:cubicBezTo>
                    <a:pt x="189" y="658"/>
                    <a:pt x="190" y="659"/>
                    <a:pt x="190" y="661"/>
                  </a:cubicBezTo>
                  <a:cubicBezTo>
                    <a:pt x="191" y="663"/>
                    <a:pt x="191" y="662"/>
                    <a:pt x="192" y="663"/>
                  </a:cubicBezTo>
                  <a:cubicBezTo>
                    <a:pt x="194" y="664"/>
                    <a:pt x="195" y="664"/>
                    <a:pt x="196" y="664"/>
                  </a:cubicBezTo>
                  <a:cubicBezTo>
                    <a:pt x="197" y="664"/>
                    <a:pt x="198" y="664"/>
                    <a:pt x="199" y="664"/>
                  </a:cubicBezTo>
                  <a:cubicBezTo>
                    <a:pt x="199" y="666"/>
                    <a:pt x="199" y="668"/>
                    <a:pt x="200" y="670"/>
                  </a:cubicBezTo>
                  <a:cubicBezTo>
                    <a:pt x="200" y="671"/>
                    <a:pt x="200" y="671"/>
                    <a:pt x="200" y="671"/>
                  </a:cubicBezTo>
                  <a:cubicBezTo>
                    <a:pt x="201" y="671"/>
                    <a:pt x="201" y="672"/>
                    <a:pt x="201" y="672"/>
                  </a:cubicBezTo>
                  <a:cubicBezTo>
                    <a:pt x="202" y="672"/>
                    <a:pt x="202" y="672"/>
                    <a:pt x="202" y="672"/>
                  </a:cubicBezTo>
                  <a:cubicBezTo>
                    <a:pt x="203" y="672"/>
                    <a:pt x="203" y="672"/>
                    <a:pt x="204" y="672"/>
                  </a:cubicBezTo>
                  <a:lnTo>
                    <a:pt x="204" y="671"/>
                  </a:lnTo>
                  <a:cubicBezTo>
                    <a:pt x="205" y="671"/>
                    <a:pt x="205" y="671"/>
                    <a:pt x="205" y="670"/>
                  </a:cubicBezTo>
                  <a:cubicBezTo>
                    <a:pt x="205" y="669"/>
                    <a:pt x="205" y="667"/>
                    <a:pt x="205" y="665"/>
                  </a:cubicBezTo>
                  <a:cubicBezTo>
                    <a:pt x="205" y="663"/>
                    <a:pt x="205" y="661"/>
                    <a:pt x="205" y="659"/>
                  </a:cubicBezTo>
                  <a:cubicBezTo>
                    <a:pt x="206" y="658"/>
                    <a:pt x="206" y="656"/>
                    <a:pt x="206" y="655"/>
                  </a:cubicBezTo>
                  <a:cubicBezTo>
                    <a:pt x="206" y="561"/>
                    <a:pt x="212" y="458"/>
                    <a:pt x="180" y="369"/>
                  </a:cubicBezTo>
                  <a:cubicBezTo>
                    <a:pt x="162" y="321"/>
                    <a:pt x="150" y="272"/>
                    <a:pt x="133" y="224"/>
                  </a:cubicBezTo>
                  <a:cubicBezTo>
                    <a:pt x="116" y="176"/>
                    <a:pt x="113" y="103"/>
                    <a:pt x="81" y="60"/>
                  </a:cubicBezTo>
                  <a:cubicBezTo>
                    <a:pt x="80" y="58"/>
                    <a:pt x="76" y="60"/>
                    <a:pt x="77" y="62"/>
                  </a:cubicBezTo>
                  <a:cubicBezTo>
                    <a:pt x="103" y="97"/>
                    <a:pt x="105" y="152"/>
                    <a:pt x="117" y="193"/>
                  </a:cubicBezTo>
                  <a:cubicBezTo>
                    <a:pt x="125" y="220"/>
                    <a:pt x="134" y="247"/>
                    <a:pt x="145" y="274"/>
                  </a:cubicBezTo>
                  <a:cubicBezTo>
                    <a:pt x="157" y="306"/>
                    <a:pt x="159" y="340"/>
                    <a:pt x="169" y="372"/>
                  </a:cubicBezTo>
                  <a:cubicBezTo>
                    <a:pt x="178" y="411"/>
                    <a:pt x="183" y="450"/>
                    <a:pt x="185" y="490"/>
                  </a:cubicBezTo>
                  <a:cubicBezTo>
                    <a:pt x="187" y="524"/>
                    <a:pt x="188" y="558"/>
                    <a:pt x="188" y="592"/>
                  </a:cubicBezTo>
                  <a:cubicBezTo>
                    <a:pt x="185" y="583"/>
                    <a:pt x="181" y="574"/>
                    <a:pt x="178" y="566"/>
                  </a:cubicBezTo>
                  <a:cubicBezTo>
                    <a:pt x="161" y="522"/>
                    <a:pt x="147" y="477"/>
                    <a:pt x="129" y="4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889;p37">
              <a:extLst>
                <a:ext uri="{FF2B5EF4-FFF2-40B4-BE49-F238E27FC236}">
                  <a16:creationId xmlns:a16="http://schemas.microsoft.com/office/drawing/2014/main" id="{354F60FD-1A00-B52E-EB13-0BA046B1AEA6}"/>
                </a:ext>
              </a:extLst>
            </p:cNvPr>
            <p:cNvSpPr/>
            <p:nvPr/>
          </p:nvSpPr>
          <p:spPr>
            <a:xfrm>
              <a:off x="8218440" y="3034080"/>
              <a:ext cx="18000" cy="30960"/>
            </a:xfrm>
            <a:custGeom>
              <a:avLst/>
              <a:gdLst/>
              <a:ahLst/>
              <a:cxnLst/>
              <a:rect l="l" t="t" r="r" b="b"/>
              <a:pathLst>
                <a:path w="50" h="86" extrusionOk="0">
                  <a:moveTo>
                    <a:pt x="28" y="50"/>
                  </a:moveTo>
                  <a:cubicBezTo>
                    <a:pt x="29" y="52"/>
                    <a:pt x="31" y="55"/>
                    <a:pt x="32" y="57"/>
                  </a:cubicBezTo>
                  <a:cubicBezTo>
                    <a:pt x="37" y="65"/>
                    <a:pt x="40" y="74"/>
                    <a:pt x="42" y="83"/>
                  </a:cubicBezTo>
                  <a:lnTo>
                    <a:pt x="42" y="84"/>
                  </a:lnTo>
                  <a:lnTo>
                    <a:pt x="43" y="84"/>
                  </a:lnTo>
                  <a:cubicBezTo>
                    <a:pt x="43" y="85"/>
                    <a:pt x="44" y="85"/>
                    <a:pt x="44" y="85"/>
                  </a:cubicBezTo>
                  <a:cubicBezTo>
                    <a:pt x="45" y="85"/>
                    <a:pt x="45" y="85"/>
                    <a:pt x="45" y="84"/>
                  </a:cubicBezTo>
                  <a:cubicBezTo>
                    <a:pt x="46" y="84"/>
                    <a:pt x="46" y="84"/>
                    <a:pt x="46" y="84"/>
                  </a:cubicBezTo>
                  <a:cubicBezTo>
                    <a:pt x="46" y="83"/>
                    <a:pt x="46" y="83"/>
                    <a:pt x="46" y="83"/>
                  </a:cubicBezTo>
                  <a:cubicBezTo>
                    <a:pt x="48" y="79"/>
                    <a:pt x="49" y="74"/>
                    <a:pt x="49" y="70"/>
                  </a:cubicBezTo>
                  <a:cubicBezTo>
                    <a:pt x="49" y="64"/>
                    <a:pt x="49" y="58"/>
                    <a:pt x="45" y="53"/>
                  </a:cubicBezTo>
                  <a:cubicBezTo>
                    <a:pt x="44" y="51"/>
                    <a:pt x="42" y="48"/>
                    <a:pt x="40" y="47"/>
                  </a:cubicBezTo>
                  <a:cubicBezTo>
                    <a:pt x="35" y="40"/>
                    <a:pt x="29" y="33"/>
                    <a:pt x="23" y="27"/>
                  </a:cubicBezTo>
                  <a:cubicBezTo>
                    <a:pt x="17" y="21"/>
                    <a:pt x="7" y="13"/>
                    <a:pt x="8" y="3"/>
                  </a:cubicBezTo>
                  <a:cubicBezTo>
                    <a:pt x="8" y="0"/>
                    <a:pt x="3" y="0"/>
                    <a:pt x="2" y="3"/>
                  </a:cubicBezTo>
                  <a:cubicBezTo>
                    <a:pt x="0" y="15"/>
                    <a:pt x="10" y="25"/>
                    <a:pt x="16" y="34"/>
                  </a:cubicBezTo>
                  <a:cubicBezTo>
                    <a:pt x="20" y="39"/>
                    <a:pt x="23" y="45"/>
                    <a:pt x="28"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890;p37">
              <a:extLst>
                <a:ext uri="{FF2B5EF4-FFF2-40B4-BE49-F238E27FC236}">
                  <a16:creationId xmlns:a16="http://schemas.microsoft.com/office/drawing/2014/main" id="{4C1C8CE2-4595-5604-3F2A-0840052A0ECE}"/>
                </a:ext>
              </a:extLst>
            </p:cNvPr>
            <p:cNvSpPr/>
            <p:nvPr/>
          </p:nvSpPr>
          <p:spPr>
            <a:xfrm>
              <a:off x="8242560" y="3073320"/>
              <a:ext cx="41040" cy="196560"/>
            </a:xfrm>
            <a:custGeom>
              <a:avLst/>
              <a:gdLst/>
              <a:ahLst/>
              <a:cxnLst/>
              <a:rect l="l" t="t" r="r" b="b"/>
              <a:pathLst>
                <a:path w="114" h="546" extrusionOk="0">
                  <a:moveTo>
                    <a:pt x="41" y="108"/>
                  </a:moveTo>
                  <a:cubicBezTo>
                    <a:pt x="60" y="161"/>
                    <a:pt x="75" y="215"/>
                    <a:pt x="84" y="270"/>
                  </a:cubicBezTo>
                  <a:cubicBezTo>
                    <a:pt x="98" y="358"/>
                    <a:pt x="102" y="456"/>
                    <a:pt x="63" y="538"/>
                  </a:cubicBezTo>
                  <a:cubicBezTo>
                    <a:pt x="62" y="541"/>
                    <a:pt x="66" y="545"/>
                    <a:pt x="69" y="543"/>
                  </a:cubicBezTo>
                  <a:cubicBezTo>
                    <a:pt x="78" y="534"/>
                    <a:pt x="86" y="524"/>
                    <a:pt x="93" y="513"/>
                  </a:cubicBezTo>
                  <a:cubicBezTo>
                    <a:pt x="102" y="497"/>
                    <a:pt x="107" y="479"/>
                    <a:pt x="108" y="460"/>
                  </a:cubicBezTo>
                  <a:cubicBezTo>
                    <a:pt x="111" y="436"/>
                    <a:pt x="113" y="413"/>
                    <a:pt x="113" y="389"/>
                  </a:cubicBezTo>
                  <a:cubicBezTo>
                    <a:pt x="113" y="361"/>
                    <a:pt x="110" y="333"/>
                    <a:pt x="106" y="305"/>
                  </a:cubicBezTo>
                  <a:cubicBezTo>
                    <a:pt x="98" y="246"/>
                    <a:pt x="84" y="188"/>
                    <a:pt x="64" y="131"/>
                  </a:cubicBezTo>
                  <a:cubicBezTo>
                    <a:pt x="48" y="88"/>
                    <a:pt x="38" y="35"/>
                    <a:pt x="5" y="2"/>
                  </a:cubicBezTo>
                  <a:cubicBezTo>
                    <a:pt x="3" y="0"/>
                    <a:pt x="0" y="3"/>
                    <a:pt x="2" y="6"/>
                  </a:cubicBezTo>
                  <a:cubicBezTo>
                    <a:pt x="22" y="29"/>
                    <a:pt x="30" y="78"/>
                    <a:pt x="41" y="10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891;p37">
              <a:extLst>
                <a:ext uri="{FF2B5EF4-FFF2-40B4-BE49-F238E27FC236}">
                  <a16:creationId xmlns:a16="http://schemas.microsoft.com/office/drawing/2014/main" id="{22FB3E1C-BAD2-8BF9-59C4-9FEA11E118AF}"/>
                </a:ext>
              </a:extLst>
            </p:cNvPr>
            <p:cNvSpPr/>
            <p:nvPr/>
          </p:nvSpPr>
          <p:spPr>
            <a:xfrm>
              <a:off x="8222760" y="3282120"/>
              <a:ext cx="41040" cy="76680"/>
            </a:xfrm>
            <a:custGeom>
              <a:avLst/>
              <a:gdLst/>
              <a:ahLst/>
              <a:cxnLst/>
              <a:rect l="l" t="t" r="r" b="b"/>
              <a:pathLst>
                <a:path w="114" h="213" extrusionOk="0">
                  <a:moveTo>
                    <a:pt x="108" y="2"/>
                  </a:moveTo>
                  <a:cubicBezTo>
                    <a:pt x="102" y="12"/>
                    <a:pt x="96" y="22"/>
                    <a:pt x="90" y="32"/>
                  </a:cubicBezTo>
                  <a:cubicBezTo>
                    <a:pt x="78" y="52"/>
                    <a:pt x="67" y="73"/>
                    <a:pt x="57" y="95"/>
                  </a:cubicBezTo>
                  <a:cubicBezTo>
                    <a:pt x="50" y="114"/>
                    <a:pt x="38" y="130"/>
                    <a:pt x="30" y="149"/>
                  </a:cubicBezTo>
                  <a:cubicBezTo>
                    <a:pt x="22" y="168"/>
                    <a:pt x="7" y="188"/>
                    <a:pt x="0" y="208"/>
                  </a:cubicBezTo>
                  <a:lnTo>
                    <a:pt x="0" y="209"/>
                  </a:lnTo>
                  <a:lnTo>
                    <a:pt x="0" y="210"/>
                  </a:lnTo>
                  <a:cubicBezTo>
                    <a:pt x="0" y="211"/>
                    <a:pt x="1" y="211"/>
                    <a:pt x="1" y="211"/>
                  </a:cubicBezTo>
                  <a:lnTo>
                    <a:pt x="2" y="212"/>
                  </a:lnTo>
                  <a:cubicBezTo>
                    <a:pt x="3" y="212"/>
                    <a:pt x="3" y="211"/>
                    <a:pt x="4" y="211"/>
                  </a:cubicBezTo>
                  <a:cubicBezTo>
                    <a:pt x="19" y="195"/>
                    <a:pt x="33" y="178"/>
                    <a:pt x="44" y="159"/>
                  </a:cubicBezTo>
                  <a:cubicBezTo>
                    <a:pt x="50" y="147"/>
                    <a:pt x="56" y="135"/>
                    <a:pt x="61" y="122"/>
                  </a:cubicBezTo>
                  <a:cubicBezTo>
                    <a:pt x="76" y="82"/>
                    <a:pt x="93" y="42"/>
                    <a:pt x="112" y="4"/>
                  </a:cubicBezTo>
                  <a:cubicBezTo>
                    <a:pt x="113" y="4"/>
                    <a:pt x="113" y="3"/>
                    <a:pt x="113" y="3"/>
                  </a:cubicBezTo>
                  <a:cubicBezTo>
                    <a:pt x="113" y="2"/>
                    <a:pt x="113" y="3"/>
                    <a:pt x="112" y="2"/>
                  </a:cubicBezTo>
                  <a:cubicBezTo>
                    <a:pt x="111" y="1"/>
                    <a:pt x="112" y="1"/>
                    <a:pt x="111" y="1"/>
                  </a:cubicBezTo>
                  <a:cubicBezTo>
                    <a:pt x="111" y="1"/>
                    <a:pt x="111" y="0"/>
                    <a:pt x="110" y="0"/>
                  </a:cubicBezTo>
                  <a:lnTo>
                    <a:pt x="109" y="1"/>
                  </a:lnTo>
                  <a:cubicBezTo>
                    <a:pt x="109" y="1"/>
                    <a:pt x="108" y="1"/>
                    <a:pt x="108"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892;p37">
              <a:extLst>
                <a:ext uri="{FF2B5EF4-FFF2-40B4-BE49-F238E27FC236}">
                  <a16:creationId xmlns:a16="http://schemas.microsoft.com/office/drawing/2014/main" id="{0628D018-B2BE-DAC0-CF12-017F49AC6DCB}"/>
                </a:ext>
              </a:extLst>
            </p:cNvPr>
            <p:cNvSpPr/>
            <p:nvPr/>
          </p:nvSpPr>
          <p:spPr>
            <a:xfrm>
              <a:off x="8229600" y="3147840"/>
              <a:ext cx="30600" cy="163800"/>
            </a:xfrm>
            <a:custGeom>
              <a:avLst/>
              <a:gdLst/>
              <a:ahLst/>
              <a:cxnLst/>
              <a:rect l="l" t="t" r="r" b="b"/>
              <a:pathLst>
                <a:path w="85" h="455" extrusionOk="0">
                  <a:moveTo>
                    <a:pt x="0" y="449"/>
                  </a:moveTo>
                  <a:lnTo>
                    <a:pt x="0" y="450"/>
                  </a:lnTo>
                  <a:cubicBezTo>
                    <a:pt x="0" y="451"/>
                    <a:pt x="0" y="452"/>
                    <a:pt x="0" y="452"/>
                  </a:cubicBezTo>
                  <a:cubicBezTo>
                    <a:pt x="1" y="453"/>
                    <a:pt x="1" y="453"/>
                    <a:pt x="2" y="454"/>
                  </a:cubicBezTo>
                  <a:cubicBezTo>
                    <a:pt x="2" y="454"/>
                    <a:pt x="3" y="454"/>
                    <a:pt x="4" y="454"/>
                  </a:cubicBezTo>
                  <a:lnTo>
                    <a:pt x="5" y="454"/>
                  </a:lnTo>
                  <a:cubicBezTo>
                    <a:pt x="32" y="434"/>
                    <a:pt x="41" y="400"/>
                    <a:pt x="54" y="371"/>
                  </a:cubicBezTo>
                  <a:cubicBezTo>
                    <a:pt x="68" y="340"/>
                    <a:pt x="78" y="307"/>
                    <a:pt x="82" y="274"/>
                  </a:cubicBezTo>
                  <a:cubicBezTo>
                    <a:pt x="83" y="250"/>
                    <a:pt x="84" y="226"/>
                    <a:pt x="84" y="202"/>
                  </a:cubicBezTo>
                  <a:cubicBezTo>
                    <a:pt x="84" y="177"/>
                    <a:pt x="83" y="153"/>
                    <a:pt x="82" y="129"/>
                  </a:cubicBezTo>
                  <a:cubicBezTo>
                    <a:pt x="80" y="100"/>
                    <a:pt x="75" y="72"/>
                    <a:pt x="68" y="44"/>
                  </a:cubicBezTo>
                  <a:cubicBezTo>
                    <a:pt x="64" y="24"/>
                    <a:pt x="68" y="16"/>
                    <a:pt x="59" y="2"/>
                  </a:cubicBezTo>
                  <a:cubicBezTo>
                    <a:pt x="58" y="0"/>
                    <a:pt x="55" y="2"/>
                    <a:pt x="56" y="4"/>
                  </a:cubicBezTo>
                  <a:cubicBezTo>
                    <a:pt x="65" y="17"/>
                    <a:pt x="58" y="17"/>
                    <a:pt x="60" y="28"/>
                  </a:cubicBezTo>
                  <a:cubicBezTo>
                    <a:pt x="68" y="61"/>
                    <a:pt x="72" y="95"/>
                    <a:pt x="72" y="129"/>
                  </a:cubicBezTo>
                  <a:cubicBezTo>
                    <a:pt x="69" y="177"/>
                    <a:pt x="72" y="224"/>
                    <a:pt x="65" y="271"/>
                  </a:cubicBezTo>
                  <a:cubicBezTo>
                    <a:pt x="54" y="334"/>
                    <a:pt x="32" y="394"/>
                    <a:pt x="0" y="4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893;p37">
              <a:extLst>
                <a:ext uri="{FF2B5EF4-FFF2-40B4-BE49-F238E27FC236}">
                  <a16:creationId xmlns:a16="http://schemas.microsoft.com/office/drawing/2014/main" id="{1DB43C5E-9080-F1F9-C6E7-E5D823069C6F}"/>
                </a:ext>
              </a:extLst>
            </p:cNvPr>
            <p:cNvSpPr/>
            <p:nvPr/>
          </p:nvSpPr>
          <p:spPr>
            <a:xfrm>
              <a:off x="8211600" y="3126600"/>
              <a:ext cx="37800" cy="172800"/>
            </a:xfrm>
            <a:custGeom>
              <a:avLst/>
              <a:gdLst/>
              <a:ahLst/>
              <a:cxnLst/>
              <a:rect l="l" t="t" r="r" b="b"/>
              <a:pathLst>
                <a:path w="105" h="480" extrusionOk="0">
                  <a:moveTo>
                    <a:pt x="71" y="317"/>
                  </a:moveTo>
                  <a:cubicBezTo>
                    <a:pt x="65" y="336"/>
                    <a:pt x="58" y="355"/>
                    <a:pt x="49" y="374"/>
                  </a:cubicBezTo>
                  <a:cubicBezTo>
                    <a:pt x="35" y="407"/>
                    <a:pt x="15" y="439"/>
                    <a:pt x="1" y="472"/>
                  </a:cubicBezTo>
                  <a:cubicBezTo>
                    <a:pt x="0" y="475"/>
                    <a:pt x="4" y="479"/>
                    <a:pt x="7" y="476"/>
                  </a:cubicBezTo>
                  <a:cubicBezTo>
                    <a:pt x="22" y="461"/>
                    <a:pt x="28" y="461"/>
                    <a:pt x="39" y="443"/>
                  </a:cubicBezTo>
                  <a:cubicBezTo>
                    <a:pt x="52" y="418"/>
                    <a:pt x="63" y="392"/>
                    <a:pt x="71" y="365"/>
                  </a:cubicBezTo>
                  <a:cubicBezTo>
                    <a:pt x="83" y="338"/>
                    <a:pt x="91" y="310"/>
                    <a:pt x="95" y="282"/>
                  </a:cubicBezTo>
                  <a:cubicBezTo>
                    <a:pt x="104" y="189"/>
                    <a:pt x="87" y="94"/>
                    <a:pt x="80" y="1"/>
                  </a:cubicBezTo>
                  <a:cubicBezTo>
                    <a:pt x="80" y="0"/>
                    <a:pt x="76" y="0"/>
                    <a:pt x="76" y="1"/>
                  </a:cubicBezTo>
                  <a:cubicBezTo>
                    <a:pt x="76" y="7"/>
                    <a:pt x="76" y="12"/>
                    <a:pt x="76" y="18"/>
                  </a:cubicBezTo>
                  <a:cubicBezTo>
                    <a:pt x="76" y="58"/>
                    <a:pt x="78" y="99"/>
                    <a:pt x="83" y="139"/>
                  </a:cubicBezTo>
                  <a:cubicBezTo>
                    <a:pt x="83" y="147"/>
                    <a:pt x="84" y="155"/>
                    <a:pt x="84" y="163"/>
                  </a:cubicBezTo>
                  <a:cubicBezTo>
                    <a:pt x="84" y="175"/>
                    <a:pt x="83" y="186"/>
                    <a:pt x="82" y="198"/>
                  </a:cubicBezTo>
                  <a:cubicBezTo>
                    <a:pt x="82" y="216"/>
                    <a:pt x="87" y="268"/>
                    <a:pt x="76" y="282"/>
                  </a:cubicBezTo>
                  <a:cubicBezTo>
                    <a:pt x="73" y="293"/>
                    <a:pt x="71" y="305"/>
                    <a:pt x="71" y="3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894;p37">
              <a:extLst>
                <a:ext uri="{FF2B5EF4-FFF2-40B4-BE49-F238E27FC236}">
                  <a16:creationId xmlns:a16="http://schemas.microsoft.com/office/drawing/2014/main" id="{AD90824F-397C-7BCB-7F3E-7BD248F3C2A8}"/>
                </a:ext>
              </a:extLst>
            </p:cNvPr>
            <p:cNvSpPr/>
            <p:nvPr/>
          </p:nvSpPr>
          <p:spPr>
            <a:xfrm>
              <a:off x="8205120" y="3161880"/>
              <a:ext cx="31680" cy="88920"/>
            </a:xfrm>
            <a:custGeom>
              <a:avLst/>
              <a:gdLst/>
              <a:ahLst/>
              <a:cxnLst/>
              <a:rect l="l" t="t" r="r" b="b"/>
              <a:pathLst>
                <a:path w="88" h="247" extrusionOk="0">
                  <a:moveTo>
                    <a:pt x="75" y="3"/>
                  </a:moveTo>
                  <a:cubicBezTo>
                    <a:pt x="76" y="9"/>
                    <a:pt x="76" y="16"/>
                    <a:pt x="76" y="22"/>
                  </a:cubicBezTo>
                  <a:cubicBezTo>
                    <a:pt x="76" y="53"/>
                    <a:pt x="73" y="84"/>
                    <a:pt x="67" y="114"/>
                  </a:cubicBezTo>
                  <a:cubicBezTo>
                    <a:pt x="61" y="142"/>
                    <a:pt x="32" y="226"/>
                    <a:pt x="2" y="241"/>
                  </a:cubicBezTo>
                  <a:cubicBezTo>
                    <a:pt x="0" y="243"/>
                    <a:pt x="2" y="246"/>
                    <a:pt x="4" y="246"/>
                  </a:cubicBezTo>
                  <a:cubicBezTo>
                    <a:pt x="39" y="243"/>
                    <a:pt x="58" y="175"/>
                    <a:pt x="69" y="148"/>
                  </a:cubicBezTo>
                  <a:cubicBezTo>
                    <a:pt x="87" y="101"/>
                    <a:pt x="80" y="52"/>
                    <a:pt x="79" y="3"/>
                  </a:cubicBezTo>
                  <a:cubicBezTo>
                    <a:pt x="80" y="0"/>
                    <a:pt x="75" y="0"/>
                    <a:pt x="7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895;p37">
              <a:extLst>
                <a:ext uri="{FF2B5EF4-FFF2-40B4-BE49-F238E27FC236}">
                  <a16:creationId xmlns:a16="http://schemas.microsoft.com/office/drawing/2014/main" id="{64EF79A8-66B6-0C85-8852-A3557DC34E44}"/>
                </a:ext>
              </a:extLst>
            </p:cNvPr>
            <p:cNvSpPr/>
            <p:nvPr/>
          </p:nvSpPr>
          <p:spPr>
            <a:xfrm>
              <a:off x="8192880" y="3159720"/>
              <a:ext cx="35640" cy="74880"/>
            </a:xfrm>
            <a:custGeom>
              <a:avLst/>
              <a:gdLst/>
              <a:ahLst/>
              <a:cxnLst/>
              <a:rect l="l" t="t" r="r" b="b"/>
              <a:pathLst>
                <a:path w="99" h="208" extrusionOk="0">
                  <a:moveTo>
                    <a:pt x="2" y="207"/>
                  </a:moveTo>
                  <a:cubicBezTo>
                    <a:pt x="27" y="206"/>
                    <a:pt x="46" y="161"/>
                    <a:pt x="57" y="143"/>
                  </a:cubicBezTo>
                  <a:cubicBezTo>
                    <a:pt x="59" y="140"/>
                    <a:pt x="61" y="137"/>
                    <a:pt x="63" y="134"/>
                  </a:cubicBezTo>
                  <a:cubicBezTo>
                    <a:pt x="86" y="94"/>
                    <a:pt x="98" y="49"/>
                    <a:pt x="98" y="3"/>
                  </a:cubicBezTo>
                  <a:cubicBezTo>
                    <a:pt x="98" y="0"/>
                    <a:pt x="93" y="0"/>
                    <a:pt x="93" y="3"/>
                  </a:cubicBezTo>
                  <a:cubicBezTo>
                    <a:pt x="88" y="45"/>
                    <a:pt x="75" y="84"/>
                    <a:pt x="54" y="120"/>
                  </a:cubicBezTo>
                  <a:cubicBezTo>
                    <a:pt x="51" y="126"/>
                    <a:pt x="48" y="132"/>
                    <a:pt x="44" y="137"/>
                  </a:cubicBezTo>
                  <a:cubicBezTo>
                    <a:pt x="32" y="157"/>
                    <a:pt x="24" y="192"/>
                    <a:pt x="1" y="203"/>
                  </a:cubicBezTo>
                  <a:cubicBezTo>
                    <a:pt x="1" y="204"/>
                    <a:pt x="1" y="204"/>
                    <a:pt x="1" y="204"/>
                  </a:cubicBezTo>
                  <a:cubicBezTo>
                    <a:pt x="0" y="204"/>
                    <a:pt x="0" y="205"/>
                    <a:pt x="0" y="205"/>
                  </a:cubicBezTo>
                  <a:cubicBezTo>
                    <a:pt x="0" y="206"/>
                    <a:pt x="0" y="206"/>
                    <a:pt x="1" y="206"/>
                  </a:cubicBezTo>
                  <a:cubicBezTo>
                    <a:pt x="2" y="207"/>
                    <a:pt x="1" y="207"/>
                    <a:pt x="1" y="207"/>
                  </a:cubicBezTo>
                  <a:cubicBezTo>
                    <a:pt x="2" y="207"/>
                    <a:pt x="2" y="207"/>
                    <a:pt x="2" y="20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896;p37">
              <a:extLst>
                <a:ext uri="{FF2B5EF4-FFF2-40B4-BE49-F238E27FC236}">
                  <a16:creationId xmlns:a16="http://schemas.microsoft.com/office/drawing/2014/main" id="{A23EF8BB-E304-ADFC-D329-D393DF59C0CE}"/>
                </a:ext>
              </a:extLst>
            </p:cNvPr>
            <p:cNvSpPr/>
            <p:nvPr/>
          </p:nvSpPr>
          <p:spPr>
            <a:xfrm>
              <a:off x="8194320" y="3166560"/>
              <a:ext cx="29520" cy="42480"/>
            </a:xfrm>
            <a:custGeom>
              <a:avLst/>
              <a:gdLst/>
              <a:ahLst/>
              <a:cxnLst/>
              <a:rect l="l" t="t" r="r" b="b"/>
              <a:pathLst>
                <a:path w="82" h="118" extrusionOk="0">
                  <a:moveTo>
                    <a:pt x="5" y="114"/>
                  </a:moveTo>
                  <a:cubicBezTo>
                    <a:pt x="13" y="105"/>
                    <a:pt x="26" y="100"/>
                    <a:pt x="32" y="89"/>
                  </a:cubicBezTo>
                  <a:cubicBezTo>
                    <a:pt x="40" y="75"/>
                    <a:pt x="52" y="64"/>
                    <a:pt x="60" y="50"/>
                  </a:cubicBezTo>
                  <a:cubicBezTo>
                    <a:pt x="65" y="41"/>
                    <a:pt x="65" y="33"/>
                    <a:pt x="73" y="26"/>
                  </a:cubicBezTo>
                  <a:cubicBezTo>
                    <a:pt x="81" y="19"/>
                    <a:pt x="76" y="11"/>
                    <a:pt x="75" y="5"/>
                  </a:cubicBezTo>
                  <a:cubicBezTo>
                    <a:pt x="75" y="0"/>
                    <a:pt x="69" y="2"/>
                    <a:pt x="69" y="5"/>
                  </a:cubicBezTo>
                  <a:cubicBezTo>
                    <a:pt x="69" y="16"/>
                    <a:pt x="63" y="20"/>
                    <a:pt x="58" y="28"/>
                  </a:cubicBezTo>
                  <a:cubicBezTo>
                    <a:pt x="57" y="32"/>
                    <a:pt x="55" y="35"/>
                    <a:pt x="53" y="38"/>
                  </a:cubicBezTo>
                  <a:cubicBezTo>
                    <a:pt x="47" y="48"/>
                    <a:pt x="41" y="57"/>
                    <a:pt x="34" y="65"/>
                  </a:cubicBezTo>
                  <a:cubicBezTo>
                    <a:pt x="24" y="74"/>
                    <a:pt x="21" y="87"/>
                    <a:pt x="11" y="96"/>
                  </a:cubicBezTo>
                  <a:cubicBezTo>
                    <a:pt x="8" y="99"/>
                    <a:pt x="6" y="102"/>
                    <a:pt x="4" y="105"/>
                  </a:cubicBezTo>
                  <a:cubicBezTo>
                    <a:pt x="2" y="107"/>
                    <a:pt x="2" y="109"/>
                    <a:pt x="1" y="111"/>
                  </a:cubicBezTo>
                  <a:cubicBezTo>
                    <a:pt x="0" y="114"/>
                    <a:pt x="3" y="117"/>
                    <a:pt x="5" y="1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897;p37">
              <a:extLst>
                <a:ext uri="{FF2B5EF4-FFF2-40B4-BE49-F238E27FC236}">
                  <a16:creationId xmlns:a16="http://schemas.microsoft.com/office/drawing/2014/main" id="{649DEACA-BEC3-E4E0-D5EB-10EC9C35565B}"/>
                </a:ext>
              </a:extLst>
            </p:cNvPr>
            <p:cNvSpPr/>
            <p:nvPr/>
          </p:nvSpPr>
          <p:spPr>
            <a:xfrm>
              <a:off x="8304120" y="3423600"/>
              <a:ext cx="16920" cy="54000"/>
            </a:xfrm>
            <a:custGeom>
              <a:avLst/>
              <a:gdLst/>
              <a:ahLst/>
              <a:cxnLst/>
              <a:rect l="l" t="t" r="r" b="b"/>
              <a:pathLst>
                <a:path w="47" h="150" extrusionOk="0">
                  <a:moveTo>
                    <a:pt x="4" y="148"/>
                  </a:moveTo>
                  <a:cubicBezTo>
                    <a:pt x="38" y="115"/>
                    <a:pt x="46" y="48"/>
                    <a:pt x="45" y="4"/>
                  </a:cubicBezTo>
                  <a:cubicBezTo>
                    <a:pt x="45" y="0"/>
                    <a:pt x="39" y="1"/>
                    <a:pt x="39" y="4"/>
                  </a:cubicBezTo>
                  <a:cubicBezTo>
                    <a:pt x="38" y="17"/>
                    <a:pt x="34" y="30"/>
                    <a:pt x="28" y="41"/>
                  </a:cubicBezTo>
                  <a:cubicBezTo>
                    <a:pt x="23" y="53"/>
                    <a:pt x="20" y="66"/>
                    <a:pt x="18" y="79"/>
                  </a:cubicBezTo>
                  <a:cubicBezTo>
                    <a:pt x="12" y="102"/>
                    <a:pt x="14" y="124"/>
                    <a:pt x="1" y="145"/>
                  </a:cubicBezTo>
                  <a:cubicBezTo>
                    <a:pt x="0" y="147"/>
                    <a:pt x="3" y="149"/>
                    <a:pt x="4" y="1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898;p37">
              <a:extLst>
                <a:ext uri="{FF2B5EF4-FFF2-40B4-BE49-F238E27FC236}">
                  <a16:creationId xmlns:a16="http://schemas.microsoft.com/office/drawing/2014/main" id="{7D9F8E56-68AC-C2C2-283A-F31E91447629}"/>
                </a:ext>
              </a:extLst>
            </p:cNvPr>
            <p:cNvSpPr/>
            <p:nvPr/>
          </p:nvSpPr>
          <p:spPr>
            <a:xfrm>
              <a:off x="8225640" y="3523320"/>
              <a:ext cx="67680" cy="150840"/>
            </a:xfrm>
            <a:custGeom>
              <a:avLst/>
              <a:gdLst/>
              <a:ahLst/>
              <a:cxnLst/>
              <a:rect l="l" t="t" r="r" b="b"/>
              <a:pathLst>
                <a:path w="188" h="419" extrusionOk="0">
                  <a:moveTo>
                    <a:pt x="186" y="1"/>
                  </a:moveTo>
                  <a:cubicBezTo>
                    <a:pt x="169" y="18"/>
                    <a:pt x="164" y="44"/>
                    <a:pt x="155" y="66"/>
                  </a:cubicBezTo>
                  <a:cubicBezTo>
                    <a:pt x="138" y="108"/>
                    <a:pt x="133" y="155"/>
                    <a:pt x="114" y="198"/>
                  </a:cubicBezTo>
                  <a:cubicBezTo>
                    <a:pt x="96" y="241"/>
                    <a:pt x="67" y="277"/>
                    <a:pt x="49" y="318"/>
                  </a:cubicBezTo>
                  <a:cubicBezTo>
                    <a:pt x="36" y="346"/>
                    <a:pt x="26" y="391"/>
                    <a:pt x="3" y="412"/>
                  </a:cubicBezTo>
                  <a:cubicBezTo>
                    <a:pt x="0" y="414"/>
                    <a:pt x="3" y="418"/>
                    <a:pt x="6" y="417"/>
                  </a:cubicBezTo>
                  <a:cubicBezTo>
                    <a:pt x="18" y="410"/>
                    <a:pt x="28" y="399"/>
                    <a:pt x="35" y="387"/>
                  </a:cubicBezTo>
                  <a:cubicBezTo>
                    <a:pt x="38" y="382"/>
                    <a:pt x="41" y="377"/>
                    <a:pt x="42" y="371"/>
                  </a:cubicBezTo>
                  <a:cubicBezTo>
                    <a:pt x="61" y="324"/>
                    <a:pt x="84" y="278"/>
                    <a:pt x="106" y="233"/>
                  </a:cubicBezTo>
                  <a:cubicBezTo>
                    <a:pt x="123" y="200"/>
                    <a:pt x="137" y="165"/>
                    <a:pt x="146" y="129"/>
                  </a:cubicBezTo>
                  <a:cubicBezTo>
                    <a:pt x="154" y="92"/>
                    <a:pt x="159" y="30"/>
                    <a:pt x="187" y="2"/>
                  </a:cubicBezTo>
                  <a:cubicBezTo>
                    <a:pt x="187" y="1"/>
                    <a:pt x="186" y="0"/>
                    <a:pt x="18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899;p37">
              <a:extLst>
                <a:ext uri="{FF2B5EF4-FFF2-40B4-BE49-F238E27FC236}">
                  <a16:creationId xmlns:a16="http://schemas.microsoft.com/office/drawing/2014/main" id="{B7C8F8D9-83FD-32B0-7667-3E7AA8DEE593}"/>
                </a:ext>
              </a:extLst>
            </p:cNvPr>
            <p:cNvSpPr/>
            <p:nvPr/>
          </p:nvSpPr>
          <p:spPr>
            <a:xfrm>
              <a:off x="8987040" y="3583440"/>
              <a:ext cx="64440" cy="20160"/>
            </a:xfrm>
            <a:custGeom>
              <a:avLst/>
              <a:gdLst/>
              <a:ahLst/>
              <a:cxnLst/>
              <a:rect l="l" t="t" r="r" b="b"/>
              <a:pathLst>
                <a:path w="179" h="56" extrusionOk="0">
                  <a:moveTo>
                    <a:pt x="176" y="43"/>
                  </a:moveTo>
                  <a:cubicBezTo>
                    <a:pt x="125" y="23"/>
                    <a:pt x="47" y="0"/>
                    <a:pt x="1" y="43"/>
                  </a:cubicBezTo>
                  <a:cubicBezTo>
                    <a:pt x="1" y="43"/>
                    <a:pt x="0" y="43"/>
                    <a:pt x="0" y="44"/>
                  </a:cubicBezTo>
                  <a:lnTo>
                    <a:pt x="0" y="45"/>
                  </a:lnTo>
                  <a:cubicBezTo>
                    <a:pt x="0" y="46"/>
                    <a:pt x="0" y="47"/>
                    <a:pt x="0" y="47"/>
                  </a:cubicBezTo>
                  <a:cubicBezTo>
                    <a:pt x="1" y="48"/>
                    <a:pt x="1" y="48"/>
                    <a:pt x="1" y="48"/>
                  </a:cubicBezTo>
                  <a:cubicBezTo>
                    <a:pt x="2" y="48"/>
                    <a:pt x="2" y="48"/>
                    <a:pt x="3" y="48"/>
                  </a:cubicBezTo>
                  <a:cubicBezTo>
                    <a:pt x="4" y="48"/>
                    <a:pt x="4" y="48"/>
                    <a:pt x="5" y="48"/>
                  </a:cubicBezTo>
                  <a:cubicBezTo>
                    <a:pt x="28" y="30"/>
                    <a:pt x="72" y="31"/>
                    <a:pt x="98" y="35"/>
                  </a:cubicBezTo>
                  <a:cubicBezTo>
                    <a:pt x="125" y="40"/>
                    <a:pt x="148" y="55"/>
                    <a:pt x="176" y="49"/>
                  </a:cubicBezTo>
                  <a:lnTo>
                    <a:pt x="177" y="48"/>
                  </a:lnTo>
                  <a:cubicBezTo>
                    <a:pt x="177" y="47"/>
                    <a:pt x="178" y="46"/>
                    <a:pt x="178" y="46"/>
                  </a:cubicBezTo>
                  <a:cubicBezTo>
                    <a:pt x="178" y="45"/>
                    <a:pt x="177" y="44"/>
                    <a:pt x="177" y="44"/>
                  </a:cubicBezTo>
                  <a:cubicBezTo>
                    <a:pt x="177" y="43"/>
                    <a:pt x="177" y="43"/>
                    <a:pt x="176"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900;p37">
              <a:extLst>
                <a:ext uri="{FF2B5EF4-FFF2-40B4-BE49-F238E27FC236}">
                  <a16:creationId xmlns:a16="http://schemas.microsoft.com/office/drawing/2014/main" id="{85383CF8-97F9-4C23-5290-65AC76CC6A3F}"/>
                </a:ext>
              </a:extLst>
            </p:cNvPr>
            <p:cNvSpPr/>
            <p:nvPr/>
          </p:nvSpPr>
          <p:spPr>
            <a:xfrm>
              <a:off x="8990280" y="3610080"/>
              <a:ext cx="144000" cy="85680"/>
            </a:xfrm>
            <a:custGeom>
              <a:avLst/>
              <a:gdLst/>
              <a:ahLst/>
              <a:cxnLst/>
              <a:rect l="l" t="t" r="r" b="b"/>
              <a:pathLst>
                <a:path w="400" h="238" extrusionOk="0">
                  <a:moveTo>
                    <a:pt x="4" y="3"/>
                  </a:moveTo>
                  <a:cubicBezTo>
                    <a:pt x="3" y="3"/>
                    <a:pt x="3" y="3"/>
                    <a:pt x="2" y="3"/>
                  </a:cubicBezTo>
                  <a:lnTo>
                    <a:pt x="1" y="4"/>
                  </a:lnTo>
                  <a:cubicBezTo>
                    <a:pt x="1" y="5"/>
                    <a:pt x="0" y="5"/>
                    <a:pt x="0" y="6"/>
                  </a:cubicBezTo>
                  <a:cubicBezTo>
                    <a:pt x="0" y="7"/>
                    <a:pt x="1" y="7"/>
                    <a:pt x="1" y="8"/>
                  </a:cubicBezTo>
                  <a:lnTo>
                    <a:pt x="2" y="9"/>
                  </a:lnTo>
                  <a:cubicBezTo>
                    <a:pt x="3" y="9"/>
                    <a:pt x="3" y="9"/>
                    <a:pt x="4" y="9"/>
                  </a:cubicBezTo>
                  <a:cubicBezTo>
                    <a:pt x="24" y="11"/>
                    <a:pt x="45" y="12"/>
                    <a:pt x="65" y="12"/>
                  </a:cubicBezTo>
                  <a:cubicBezTo>
                    <a:pt x="70" y="12"/>
                    <a:pt x="76" y="12"/>
                    <a:pt x="81" y="12"/>
                  </a:cubicBezTo>
                  <a:cubicBezTo>
                    <a:pt x="107" y="13"/>
                    <a:pt x="133" y="19"/>
                    <a:pt x="157" y="29"/>
                  </a:cubicBezTo>
                  <a:cubicBezTo>
                    <a:pt x="182" y="36"/>
                    <a:pt x="202" y="58"/>
                    <a:pt x="224" y="76"/>
                  </a:cubicBezTo>
                  <a:cubicBezTo>
                    <a:pt x="218" y="73"/>
                    <a:pt x="211" y="71"/>
                    <a:pt x="204" y="71"/>
                  </a:cubicBezTo>
                  <a:cubicBezTo>
                    <a:pt x="196" y="71"/>
                    <a:pt x="189" y="73"/>
                    <a:pt x="183" y="76"/>
                  </a:cubicBezTo>
                  <a:cubicBezTo>
                    <a:pt x="182" y="76"/>
                    <a:pt x="182" y="77"/>
                    <a:pt x="181" y="78"/>
                  </a:cubicBezTo>
                  <a:cubicBezTo>
                    <a:pt x="181" y="78"/>
                    <a:pt x="181" y="79"/>
                    <a:pt x="181" y="80"/>
                  </a:cubicBezTo>
                  <a:cubicBezTo>
                    <a:pt x="190" y="111"/>
                    <a:pt x="252" y="134"/>
                    <a:pt x="278" y="149"/>
                  </a:cubicBezTo>
                  <a:cubicBezTo>
                    <a:pt x="302" y="166"/>
                    <a:pt x="325" y="183"/>
                    <a:pt x="347" y="202"/>
                  </a:cubicBezTo>
                  <a:cubicBezTo>
                    <a:pt x="361" y="213"/>
                    <a:pt x="373" y="232"/>
                    <a:pt x="391" y="237"/>
                  </a:cubicBezTo>
                  <a:cubicBezTo>
                    <a:pt x="394" y="237"/>
                    <a:pt x="399" y="234"/>
                    <a:pt x="395" y="230"/>
                  </a:cubicBezTo>
                  <a:cubicBezTo>
                    <a:pt x="381" y="213"/>
                    <a:pt x="366" y="196"/>
                    <a:pt x="350" y="181"/>
                  </a:cubicBezTo>
                  <a:cubicBezTo>
                    <a:pt x="329" y="165"/>
                    <a:pt x="311" y="147"/>
                    <a:pt x="288" y="133"/>
                  </a:cubicBezTo>
                  <a:cubicBezTo>
                    <a:pt x="265" y="119"/>
                    <a:pt x="244" y="109"/>
                    <a:pt x="223" y="97"/>
                  </a:cubicBezTo>
                  <a:cubicBezTo>
                    <a:pt x="214" y="92"/>
                    <a:pt x="205" y="87"/>
                    <a:pt x="196" y="82"/>
                  </a:cubicBezTo>
                  <a:lnTo>
                    <a:pt x="223" y="80"/>
                  </a:lnTo>
                  <a:lnTo>
                    <a:pt x="233" y="83"/>
                  </a:lnTo>
                  <a:cubicBezTo>
                    <a:pt x="235" y="86"/>
                    <a:pt x="238" y="88"/>
                    <a:pt x="242" y="90"/>
                  </a:cubicBezTo>
                  <a:cubicBezTo>
                    <a:pt x="251" y="95"/>
                    <a:pt x="263" y="98"/>
                    <a:pt x="274" y="98"/>
                  </a:cubicBezTo>
                  <a:cubicBezTo>
                    <a:pt x="277" y="98"/>
                    <a:pt x="279" y="93"/>
                    <a:pt x="275" y="92"/>
                  </a:cubicBezTo>
                  <a:cubicBezTo>
                    <a:pt x="235" y="80"/>
                    <a:pt x="213" y="34"/>
                    <a:pt x="171" y="21"/>
                  </a:cubicBezTo>
                  <a:cubicBezTo>
                    <a:pt x="130" y="7"/>
                    <a:pt x="88" y="0"/>
                    <a:pt x="45" y="0"/>
                  </a:cubicBezTo>
                  <a:cubicBezTo>
                    <a:pt x="31" y="0"/>
                    <a:pt x="17" y="1"/>
                    <a:pt x="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901;p37">
              <a:extLst>
                <a:ext uri="{FF2B5EF4-FFF2-40B4-BE49-F238E27FC236}">
                  <a16:creationId xmlns:a16="http://schemas.microsoft.com/office/drawing/2014/main" id="{F50C5B6E-5AD9-BB2B-DEE7-10EA30C66FFE}"/>
                </a:ext>
              </a:extLst>
            </p:cNvPr>
            <p:cNvSpPr/>
            <p:nvPr/>
          </p:nvSpPr>
          <p:spPr>
            <a:xfrm>
              <a:off x="9049320" y="3657600"/>
              <a:ext cx="107280" cy="73440"/>
            </a:xfrm>
            <a:custGeom>
              <a:avLst/>
              <a:gdLst/>
              <a:ahLst/>
              <a:cxnLst/>
              <a:rect l="l" t="t" r="r" b="b"/>
              <a:pathLst>
                <a:path w="298" h="204" extrusionOk="0">
                  <a:moveTo>
                    <a:pt x="199" y="105"/>
                  </a:moveTo>
                  <a:cubicBezTo>
                    <a:pt x="208" y="116"/>
                    <a:pt x="217" y="128"/>
                    <a:pt x="225" y="139"/>
                  </a:cubicBezTo>
                  <a:cubicBezTo>
                    <a:pt x="244" y="162"/>
                    <a:pt x="266" y="183"/>
                    <a:pt x="289" y="201"/>
                  </a:cubicBezTo>
                  <a:cubicBezTo>
                    <a:pt x="292" y="203"/>
                    <a:pt x="297" y="201"/>
                    <a:pt x="295" y="196"/>
                  </a:cubicBezTo>
                  <a:cubicBezTo>
                    <a:pt x="273" y="162"/>
                    <a:pt x="242" y="140"/>
                    <a:pt x="216" y="109"/>
                  </a:cubicBezTo>
                  <a:cubicBezTo>
                    <a:pt x="204" y="94"/>
                    <a:pt x="189" y="81"/>
                    <a:pt x="173" y="71"/>
                  </a:cubicBezTo>
                  <a:cubicBezTo>
                    <a:pt x="167" y="68"/>
                    <a:pt x="161" y="65"/>
                    <a:pt x="155" y="62"/>
                  </a:cubicBezTo>
                  <a:cubicBezTo>
                    <a:pt x="109" y="43"/>
                    <a:pt x="41" y="31"/>
                    <a:pt x="2" y="0"/>
                  </a:cubicBezTo>
                  <a:lnTo>
                    <a:pt x="1" y="0"/>
                  </a:lnTo>
                  <a:cubicBezTo>
                    <a:pt x="0" y="0"/>
                    <a:pt x="0" y="1"/>
                    <a:pt x="0" y="1"/>
                  </a:cubicBezTo>
                  <a:lnTo>
                    <a:pt x="0" y="2"/>
                  </a:lnTo>
                  <a:lnTo>
                    <a:pt x="0" y="3"/>
                  </a:lnTo>
                  <a:cubicBezTo>
                    <a:pt x="30" y="30"/>
                    <a:pt x="81" y="46"/>
                    <a:pt x="118" y="60"/>
                  </a:cubicBezTo>
                  <a:cubicBezTo>
                    <a:pt x="151" y="73"/>
                    <a:pt x="175" y="77"/>
                    <a:pt x="199" y="1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902;p37">
              <a:extLst>
                <a:ext uri="{FF2B5EF4-FFF2-40B4-BE49-F238E27FC236}">
                  <a16:creationId xmlns:a16="http://schemas.microsoft.com/office/drawing/2014/main" id="{DD91C3A3-7360-17F8-8668-870CCB136749}"/>
                </a:ext>
              </a:extLst>
            </p:cNvPr>
            <p:cNvSpPr/>
            <p:nvPr/>
          </p:nvSpPr>
          <p:spPr>
            <a:xfrm>
              <a:off x="9074160" y="3694680"/>
              <a:ext cx="93240" cy="62280"/>
            </a:xfrm>
            <a:custGeom>
              <a:avLst/>
              <a:gdLst/>
              <a:ahLst/>
              <a:cxnLst/>
              <a:rect l="l" t="t" r="r" b="b"/>
              <a:pathLst>
                <a:path w="259" h="173" extrusionOk="0">
                  <a:moveTo>
                    <a:pt x="1" y="4"/>
                  </a:moveTo>
                  <a:cubicBezTo>
                    <a:pt x="34" y="12"/>
                    <a:pt x="67" y="24"/>
                    <a:pt x="97" y="42"/>
                  </a:cubicBezTo>
                  <a:cubicBezTo>
                    <a:pt x="108" y="48"/>
                    <a:pt x="119" y="55"/>
                    <a:pt x="129" y="63"/>
                  </a:cubicBezTo>
                  <a:cubicBezTo>
                    <a:pt x="173" y="92"/>
                    <a:pt x="214" y="128"/>
                    <a:pt x="249" y="168"/>
                  </a:cubicBezTo>
                  <a:cubicBezTo>
                    <a:pt x="253" y="172"/>
                    <a:pt x="258" y="166"/>
                    <a:pt x="256" y="162"/>
                  </a:cubicBezTo>
                  <a:cubicBezTo>
                    <a:pt x="248" y="145"/>
                    <a:pt x="234" y="138"/>
                    <a:pt x="221" y="124"/>
                  </a:cubicBezTo>
                  <a:cubicBezTo>
                    <a:pt x="203" y="104"/>
                    <a:pt x="182" y="86"/>
                    <a:pt x="158" y="72"/>
                  </a:cubicBezTo>
                  <a:cubicBezTo>
                    <a:pt x="112" y="41"/>
                    <a:pt x="59" y="5"/>
                    <a:pt x="1" y="0"/>
                  </a:cubicBezTo>
                  <a:cubicBezTo>
                    <a:pt x="0" y="0"/>
                    <a:pt x="0" y="4"/>
                    <a:pt x="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903;p37">
              <a:extLst>
                <a:ext uri="{FF2B5EF4-FFF2-40B4-BE49-F238E27FC236}">
                  <a16:creationId xmlns:a16="http://schemas.microsoft.com/office/drawing/2014/main" id="{05D7668F-E37D-A347-DAA6-C10FEE833A56}"/>
                </a:ext>
              </a:extLst>
            </p:cNvPr>
            <p:cNvSpPr/>
            <p:nvPr/>
          </p:nvSpPr>
          <p:spPr>
            <a:xfrm>
              <a:off x="9066960" y="3605040"/>
              <a:ext cx="222840" cy="122040"/>
            </a:xfrm>
            <a:custGeom>
              <a:avLst/>
              <a:gdLst/>
              <a:ahLst/>
              <a:cxnLst/>
              <a:rect l="l" t="t" r="r" b="b"/>
              <a:pathLst>
                <a:path w="619" h="339" extrusionOk="0">
                  <a:moveTo>
                    <a:pt x="2" y="3"/>
                  </a:moveTo>
                  <a:cubicBezTo>
                    <a:pt x="1" y="3"/>
                    <a:pt x="1" y="3"/>
                    <a:pt x="1" y="3"/>
                  </a:cubicBezTo>
                  <a:lnTo>
                    <a:pt x="0" y="3"/>
                  </a:lnTo>
                  <a:cubicBezTo>
                    <a:pt x="0" y="4"/>
                    <a:pt x="0" y="4"/>
                    <a:pt x="0" y="4"/>
                  </a:cubicBezTo>
                  <a:lnTo>
                    <a:pt x="0" y="5"/>
                  </a:lnTo>
                  <a:cubicBezTo>
                    <a:pt x="0" y="5"/>
                    <a:pt x="1" y="5"/>
                    <a:pt x="1" y="6"/>
                  </a:cubicBezTo>
                  <a:lnTo>
                    <a:pt x="2" y="6"/>
                  </a:lnTo>
                  <a:cubicBezTo>
                    <a:pt x="50" y="10"/>
                    <a:pt x="105" y="8"/>
                    <a:pt x="152" y="24"/>
                  </a:cubicBezTo>
                  <a:cubicBezTo>
                    <a:pt x="182" y="37"/>
                    <a:pt x="211" y="50"/>
                    <a:pt x="239" y="66"/>
                  </a:cubicBezTo>
                  <a:cubicBezTo>
                    <a:pt x="271" y="81"/>
                    <a:pt x="305" y="89"/>
                    <a:pt x="336" y="108"/>
                  </a:cubicBezTo>
                  <a:cubicBezTo>
                    <a:pt x="385" y="139"/>
                    <a:pt x="432" y="173"/>
                    <a:pt x="483" y="203"/>
                  </a:cubicBezTo>
                  <a:cubicBezTo>
                    <a:pt x="533" y="232"/>
                    <a:pt x="569" y="298"/>
                    <a:pt x="614" y="337"/>
                  </a:cubicBezTo>
                  <a:lnTo>
                    <a:pt x="615" y="337"/>
                  </a:lnTo>
                  <a:cubicBezTo>
                    <a:pt x="615" y="337"/>
                    <a:pt x="615" y="338"/>
                    <a:pt x="616" y="338"/>
                  </a:cubicBezTo>
                  <a:cubicBezTo>
                    <a:pt x="616" y="338"/>
                    <a:pt x="616" y="337"/>
                    <a:pt x="617" y="337"/>
                  </a:cubicBezTo>
                  <a:lnTo>
                    <a:pt x="618" y="336"/>
                  </a:lnTo>
                  <a:lnTo>
                    <a:pt x="618" y="335"/>
                  </a:lnTo>
                  <a:lnTo>
                    <a:pt x="618" y="334"/>
                  </a:lnTo>
                  <a:lnTo>
                    <a:pt x="617" y="334"/>
                  </a:lnTo>
                  <a:cubicBezTo>
                    <a:pt x="582" y="289"/>
                    <a:pt x="545" y="235"/>
                    <a:pt x="498" y="201"/>
                  </a:cubicBezTo>
                  <a:cubicBezTo>
                    <a:pt x="454" y="170"/>
                    <a:pt x="411" y="139"/>
                    <a:pt x="366" y="111"/>
                  </a:cubicBezTo>
                  <a:cubicBezTo>
                    <a:pt x="312" y="81"/>
                    <a:pt x="257" y="56"/>
                    <a:pt x="199" y="34"/>
                  </a:cubicBezTo>
                  <a:cubicBezTo>
                    <a:pt x="151" y="12"/>
                    <a:pt x="98" y="0"/>
                    <a:pt x="44" y="0"/>
                  </a:cubicBezTo>
                  <a:cubicBezTo>
                    <a:pt x="30" y="0"/>
                    <a:pt x="16" y="1"/>
                    <a:pt x="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904;p37">
              <a:extLst>
                <a:ext uri="{FF2B5EF4-FFF2-40B4-BE49-F238E27FC236}">
                  <a16:creationId xmlns:a16="http://schemas.microsoft.com/office/drawing/2014/main" id="{6609AC41-BCEA-64E6-633A-549A24FC5D7A}"/>
                </a:ext>
              </a:extLst>
            </p:cNvPr>
            <p:cNvSpPr/>
            <p:nvPr/>
          </p:nvSpPr>
          <p:spPr>
            <a:xfrm>
              <a:off x="9063000" y="3611520"/>
              <a:ext cx="142560" cy="107280"/>
            </a:xfrm>
            <a:custGeom>
              <a:avLst/>
              <a:gdLst/>
              <a:ahLst/>
              <a:cxnLst/>
              <a:rect l="l" t="t" r="r" b="b"/>
              <a:pathLst>
                <a:path w="396" h="298" extrusionOk="0">
                  <a:moveTo>
                    <a:pt x="1" y="4"/>
                  </a:moveTo>
                  <a:cubicBezTo>
                    <a:pt x="27" y="58"/>
                    <a:pt x="93" y="72"/>
                    <a:pt x="131" y="115"/>
                  </a:cubicBezTo>
                  <a:cubicBezTo>
                    <a:pt x="148" y="133"/>
                    <a:pt x="193" y="160"/>
                    <a:pt x="218" y="152"/>
                  </a:cubicBezTo>
                  <a:cubicBezTo>
                    <a:pt x="219" y="152"/>
                    <a:pt x="219" y="152"/>
                    <a:pt x="219" y="152"/>
                  </a:cubicBezTo>
                  <a:cubicBezTo>
                    <a:pt x="220" y="152"/>
                    <a:pt x="221" y="151"/>
                    <a:pt x="221" y="150"/>
                  </a:cubicBezTo>
                  <a:cubicBezTo>
                    <a:pt x="221" y="149"/>
                    <a:pt x="222" y="148"/>
                    <a:pt x="222" y="148"/>
                  </a:cubicBezTo>
                  <a:cubicBezTo>
                    <a:pt x="222" y="147"/>
                    <a:pt x="222" y="147"/>
                    <a:pt x="222" y="147"/>
                  </a:cubicBezTo>
                  <a:cubicBezTo>
                    <a:pt x="222" y="134"/>
                    <a:pt x="209" y="127"/>
                    <a:pt x="209" y="113"/>
                  </a:cubicBezTo>
                  <a:cubicBezTo>
                    <a:pt x="209" y="112"/>
                    <a:pt x="210" y="111"/>
                    <a:pt x="210" y="110"/>
                  </a:cubicBezTo>
                  <a:cubicBezTo>
                    <a:pt x="210" y="108"/>
                    <a:pt x="209" y="106"/>
                    <a:pt x="208" y="103"/>
                  </a:cubicBezTo>
                  <a:cubicBezTo>
                    <a:pt x="215" y="115"/>
                    <a:pt x="225" y="124"/>
                    <a:pt x="235" y="132"/>
                  </a:cubicBezTo>
                  <a:cubicBezTo>
                    <a:pt x="266" y="158"/>
                    <a:pt x="295" y="186"/>
                    <a:pt x="322" y="215"/>
                  </a:cubicBezTo>
                  <a:cubicBezTo>
                    <a:pt x="343" y="238"/>
                    <a:pt x="377" y="264"/>
                    <a:pt x="388" y="294"/>
                  </a:cubicBezTo>
                  <a:cubicBezTo>
                    <a:pt x="390" y="297"/>
                    <a:pt x="395" y="297"/>
                    <a:pt x="395" y="294"/>
                  </a:cubicBezTo>
                  <a:cubicBezTo>
                    <a:pt x="392" y="264"/>
                    <a:pt x="365" y="243"/>
                    <a:pt x="346" y="220"/>
                  </a:cubicBezTo>
                  <a:cubicBezTo>
                    <a:pt x="306" y="169"/>
                    <a:pt x="257" y="125"/>
                    <a:pt x="202" y="90"/>
                  </a:cubicBezTo>
                  <a:cubicBezTo>
                    <a:pt x="198" y="88"/>
                    <a:pt x="193" y="93"/>
                    <a:pt x="195" y="97"/>
                  </a:cubicBezTo>
                  <a:cubicBezTo>
                    <a:pt x="201" y="108"/>
                    <a:pt x="198" y="119"/>
                    <a:pt x="203" y="131"/>
                  </a:cubicBezTo>
                  <a:cubicBezTo>
                    <a:pt x="216" y="160"/>
                    <a:pt x="133" y="102"/>
                    <a:pt x="130" y="99"/>
                  </a:cubicBezTo>
                  <a:cubicBezTo>
                    <a:pt x="94" y="58"/>
                    <a:pt x="39" y="45"/>
                    <a:pt x="5" y="3"/>
                  </a:cubicBezTo>
                  <a:cubicBezTo>
                    <a:pt x="3" y="0"/>
                    <a:pt x="0" y="2"/>
                    <a:pt x="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905;p37">
              <a:extLst>
                <a:ext uri="{FF2B5EF4-FFF2-40B4-BE49-F238E27FC236}">
                  <a16:creationId xmlns:a16="http://schemas.microsoft.com/office/drawing/2014/main" id="{7628CE13-B068-B9DB-7BAB-6D7920D0C1FD}"/>
                </a:ext>
              </a:extLst>
            </p:cNvPr>
            <p:cNvSpPr/>
            <p:nvPr/>
          </p:nvSpPr>
          <p:spPr>
            <a:xfrm>
              <a:off x="9160920" y="3600720"/>
              <a:ext cx="140400" cy="96120"/>
            </a:xfrm>
            <a:custGeom>
              <a:avLst/>
              <a:gdLst/>
              <a:ahLst/>
              <a:cxnLst/>
              <a:rect l="l" t="t" r="r" b="b"/>
              <a:pathLst>
                <a:path w="390" h="267" extrusionOk="0">
                  <a:moveTo>
                    <a:pt x="259" y="138"/>
                  </a:moveTo>
                  <a:cubicBezTo>
                    <a:pt x="232" y="106"/>
                    <a:pt x="197" y="57"/>
                    <a:pt x="157" y="41"/>
                  </a:cubicBezTo>
                  <a:cubicBezTo>
                    <a:pt x="131" y="31"/>
                    <a:pt x="118" y="17"/>
                    <a:pt x="90" y="13"/>
                  </a:cubicBezTo>
                  <a:cubicBezTo>
                    <a:pt x="62" y="8"/>
                    <a:pt x="32" y="3"/>
                    <a:pt x="1" y="0"/>
                  </a:cubicBezTo>
                  <a:cubicBezTo>
                    <a:pt x="1" y="1"/>
                    <a:pt x="0" y="1"/>
                    <a:pt x="0" y="1"/>
                  </a:cubicBezTo>
                  <a:cubicBezTo>
                    <a:pt x="0" y="2"/>
                    <a:pt x="0" y="2"/>
                    <a:pt x="0" y="2"/>
                  </a:cubicBezTo>
                  <a:cubicBezTo>
                    <a:pt x="0" y="3"/>
                    <a:pt x="0" y="3"/>
                    <a:pt x="0" y="3"/>
                  </a:cubicBezTo>
                  <a:cubicBezTo>
                    <a:pt x="0" y="4"/>
                    <a:pt x="1" y="4"/>
                    <a:pt x="1" y="4"/>
                  </a:cubicBezTo>
                  <a:cubicBezTo>
                    <a:pt x="41" y="13"/>
                    <a:pt x="100" y="11"/>
                    <a:pt x="131" y="41"/>
                  </a:cubicBezTo>
                  <a:cubicBezTo>
                    <a:pt x="148" y="58"/>
                    <a:pt x="175" y="66"/>
                    <a:pt x="193" y="83"/>
                  </a:cubicBezTo>
                  <a:cubicBezTo>
                    <a:pt x="213" y="104"/>
                    <a:pt x="233" y="123"/>
                    <a:pt x="255" y="141"/>
                  </a:cubicBezTo>
                  <a:cubicBezTo>
                    <a:pt x="231" y="127"/>
                    <a:pt x="204" y="116"/>
                    <a:pt x="177" y="107"/>
                  </a:cubicBezTo>
                  <a:cubicBezTo>
                    <a:pt x="151" y="96"/>
                    <a:pt x="124" y="88"/>
                    <a:pt x="96" y="83"/>
                  </a:cubicBezTo>
                  <a:cubicBezTo>
                    <a:pt x="95" y="83"/>
                    <a:pt x="95" y="82"/>
                    <a:pt x="94" y="83"/>
                  </a:cubicBezTo>
                  <a:cubicBezTo>
                    <a:pt x="93" y="84"/>
                    <a:pt x="93" y="84"/>
                    <a:pt x="93" y="85"/>
                  </a:cubicBezTo>
                  <a:lnTo>
                    <a:pt x="93" y="86"/>
                  </a:lnTo>
                  <a:cubicBezTo>
                    <a:pt x="93" y="87"/>
                    <a:pt x="93" y="87"/>
                    <a:pt x="93" y="87"/>
                  </a:cubicBezTo>
                  <a:cubicBezTo>
                    <a:pt x="93" y="88"/>
                    <a:pt x="93" y="88"/>
                    <a:pt x="94" y="89"/>
                  </a:cubicBezTo>
                  <a:cubicBezTo>
                    <a:pt x="95" y="90"/>
                    <a:pt x="95" y="89"/>
                    <a:pt x="96" y="89"/>
                  </a:cubicBezTo>
                  <a:cubicBezTo>
                    <a:pt x="117" y="94"/>
                    <a:pt x="137" y="102"/>
                    <a:pt x="157" y="112"/>
                  </a:cubicBezTo>
                  <a:cubicBezTo>
                    <a:pt x="191" y="123"/>
                    <a:pt x="225" y="138"/>
                    <a:pt x="257" y="155"/>
                  </a:cubicBezTo>
                  <a:cubicBezTo>
                    <a:pt x="261" y="158"/>
                    <a:pt x="266" y="160"/>
                    <a:pt x="270" y="163"/>
                  </a:cubicBezTo>
                  <a:cubicBezTo>
                    <a:pt x="290" y="174"/>
                    <a:pt x="310" y="188"/>
                    <a:pt x="328" y="203"/>
                  </a:cubicBezTo>
                  <a:cubicBezTo>
                    <a:pt x="331" y="206"/>
                    <a:pt x="378" y="262"/>
                    <a:pt x="380" y="262"/>
                  </a:cubicBezTo>
                  <a:cubicBezTo>
                    <a:pt x="378" y="263"/>
                    <a:pt x="380" y="266"/>
                    <a:pt x="381" y="266"/>
                  </a:cubicBezTo>
                  <a:lnTo>
                    <a:pt x="385" y="266"/>
                  </a:lnTo>
                  <a:lnTo>
                    <a:pt x="386" y="266"/>
                  </a:lnTo>
                  <a:cubicBezTo>
                    <a:pt x="386" y="266"/>
                    <a:pt x="387" y="266"/>
                    <a:pt x="388" y="265"/>
                  </a:cubicBezTo>
                  <a:cubicBezTo>
                    <a:pt x="388" y="265"/>
                    <a:pt x="389" y="265"/>
                    <a:pt x="389" y="264"/>
                  </a:cubicBezTo>
                  <a:cubicBezTo>
                    <a:pt x="389" y="263"/>
                    <a:pt x="389" y="263"/>
                    <a:pt x="389" y="262"/>
                  </a:cubicBezTo>
                  <a:cubicBezTo>
                    <a:pt x="389" y="261"/>
                    <a:pt x="389" y="261"/>
                    <a:pt x="389" y="260"/>
                  </a:cubicBezTo>
                  <a:cubicBezTo>
                    <a:pt x="360" y="207"/>
                    <a:pt x="312" y="175"/>
                    <a:pt x="263" y="145"/>
                  </a:cubicBezTo>
                  <a:lnTo>
                    <a:pt x="258" y="142"/>
                  </a:lnTo>
                  <a:cubicBezTo>
                    <a:pt x="259" y="142"/>
                    <a:pt x="259" y="142"/>
                    <a:pt x="259" y="141"/>
                  </a:cubicBezTo>
                  <a:lnTo>
                    <a:pt x="259" y="140"/>
                  </a:lnTo>
                  <a:lnTo>
                    <a:pt x="259" y="139"/>
                  </a:lnTo>
                  <a:lnTo>
                    <a:pt x="259" y="1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906;p37">
              <a:extLst>
                <a:ext uri="{FF2B5EF4-FFF2-40B4-BE49-F238E27FC236}">
                  <a16:creationId xmlns:a16="http://schemas.microsoft.com/office/drawing/2014/main" id="{60562911-E1F0-D20C-5CCA-63866667AE3C}"/>
                </a:ext>
              </a:extLst>
            </p:cNvPr>
            <p:cNvSpPr/>
            <p:nvPr/>
          </p:nvSpPr>
          <p:spPr>
            <a:xfrm>
              <a:off x="9283320" y="3689640"/>
              <a:ext cx="62280" cy="129960"/>
            </a:xfrm>
            <a:custGeom>
              <a:avLst/>
              <a:gdLst/>
              <a:ahLst/>
              <a:cxnLst/>
              <a:rect l="l" t="t" r="r" b="b"/>
              <a:pathLst>
                <a:path w="173" h="361" extrusionOk="0">
                  <a:moveTo>
                    <a:pt x="46" y="36"/>
                  </a:moveTo>
                  <a:cubicBezTo>
                    <a:pt x="35" y="24"/>
                    <a:pt x="20" y="17"/>
                    <a:pt x="9" y="4"/>
                  </a:cubicBezTo>
                  <a:cubicBezTo>
                    <a:pt x="5" y="0"/>
                    <a:pt x="0" y="4"/>
                    <a:pt x="2" y="9"/>
                  </a:cubicBezTo>
                  <a:cubicBezTo>
                    <a:pt x="11" y="30"/>
                    <a:pt x="33" y="41"/>
                    <a:pt x="44" y="63"/>
                  </a:cubicBezTo>
                  <a:cubicBezTo>
                    <a:pt x="58" y="94"/>
                    <a:pt x="79" y="122"/>
                    <a:pt x="93" y="154"/>
                  </a:cubicBezTo>
                  <a:cubicBezTo>
                    <a:pt x="124" y="219"/>
                    <a:pt x="141" y="289"/>
                    <a:pt x="164" y="357"/>
                  </a:cubicBezTo>
                  <a:cubicBezTo>
                    <a:pt x="164" y="358"/>
                    <a:pt x="164" y="358"/>
                    <a:pt x="164" y="358"/>
                  </a:cubicBezTo>
                  <a:cubicBezTo>
                    <a:pt x="165" y="359"/>
                    <a:pt x="166" y="358"/>
                    <a:pt x="166" y="359"/>
                  </a:cubicBezTo>
                  <a:cubicBezTo>
                    <a:pt x="167" y="359"/>
                    <a:pt x="167" y="360"/>
                    <a:pt x="168" y="360"/>
                  </a:cubicBezTo>
                  <a:cubicBezTo>
                    <a:pt x="169" y="360"/>
                    <a:pt x="169" y="360"/>
                    <a:pt x="170" y="359"/>
                  </a:cubicBezTo>
                  <a:cubicBezTo>
                    <a:pt x="170" y="359"/>
                    <a:pt x="171" y="359"/>
                    <a:pt x="171" y="358"/>
                  </a:cubicBezTo>
                  <a:cubicBezTo>
                    <a:pt x="171" y="358"/>
                    <a:pt x="172" y="358"/>
                    <a:pt x="172" y="357"/>
                  </a:cubicBezTo>
                  <a:cubicBezTo>
                    <a:pt x="171" y="330"/>
                    <a:pt x="165" y="304"/>
                    <a:pt x="156" y="279"/>
                  </a:cubicBezTo>
                  <a:cubicBezTo>
                    <a:pt x="145" y="238"/>
                    <a:pt x="132" y="198"/>
                    <a:pt x="117" y="160"/>
                  </a:cubicBezTo>
                  <a:cubicBezTo>
                    <a:pt x="108" y="139"/>
                    <a:pt x="98" y="117"/>
                    <a:pt x="86" y="98"/>
                  </a:cubicBezTo>
                  <a:cubicBezTo>
                    <a:pt x="83" y="91"/>
                    <a:pt x="78" y="85"/>
                    <a:pt x="74" y="79"/>
                  </a:cubicBezTo>
                  <a:cubicBezTo>
                    <a:pt x="73" y="77"/>
                    <a:pt x="73" y="74"/>
                    <a:pt x="71" y="72"/>
                  </a:cubicBezTo>
                  <a:cubicBezTo>
                    <a:pt x="64" y="59"/>
                    <a:pt x="55" y="48"/>
                    <a:pt x="46"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907;p37">
              <a:extLst>
                <a:ext uri="{FF2B5EF4-FFF2-40B4-BE49-F238E27FC236}">
                  <a16:creationId xmlns:a16="http://schemas.microsoft.com/office/drawing/2014/main" id="{68EE0792-EA0C-6174-A338-675700B281C5}"/>
                </a:ext>
              </a:extLst>
            </p:cNvPr>
            <p:cNvSpPr/>
            <p:nvPr/>
          </p:nvSpPr>
          <p:spPr>
            <a:xfrm>
              <a:off x="9109800" y="3479040"/>
              <a:ext cx="431640" cy="399600"/>
            </a:xfrm>
            <a:custGeom>
              <a:avLst/>
              <a:gdLst/>
              <a:ahLst/>
              <a:cxnLst/>
              <a:rect l="l" t="t" r="r" b="b"/>
              <a:pathLst>
                <a:path w="1199" h="1110" extrusionOk="0">
                  <a:moveTo>
                    <a:pt x="1044" y="670"/>
                  </a:moveTo>
                  <a:cubicBezTo>
                    <a:pt x="985" y="532"/>
                    <a:pt x="878" y="414"/>
                    <a:pt x="771" y="313"/>
                  </a:cubicBezTo>
                  <a:cubicBezTo>
                    <a:pt x="746" y="287"/>
                    <a:pt x="718" y="263"/>
                    <a:pt x="689" y="241"/>
                  </a:cubicBezTo>
                  <a:cubicBezTo>
                    <a:pt x="661" y="220"/>
                    <a:pt x="630" y="201"/>
                    <a:pt x="601" y="183"/>
                  </a:cubicBezTo>
                  <a:cubicBezTo>
                    <a:pt x="570" y="168"/>
                    <a:pt x="537" y="158"/>
                    <a:pt x="503" y="153"/>
                  </a:cubicBezTo>
                  <a:cubicBezTo>
                    <a:pt x="459" y="144"/>
                    <a:pt x="415" y="133"/>
                    <a:pt x="371" y="124"/>
                  </a:cubicBezTo>
                  <a:cubicBezTo>
                    <a:pt x="335" y="119"/>
                    <a:pt x="299" y="116"/>
                    <a:pt x="262" y="116"/>
                  </a:cubicBezTo>
                  <a:cubicBezTo>
                    <a:pt x="259" y="116"/>
                    <a:pt x="256" y="116"/>
                    <a:pt x="253" y="116"/>
                  </a:cubicBezTo>
                  <a:cubicBezTo>
                    <a:pt x="287" y="99"/>
                    <a:pt x="319" y="78"/>
                    <a:pt x="351" y="60"/>
                  </a:cubicBezTo>
                  <a:cubicBezTo>
                    <a:pt x="380" y="45"/>
                    <a:pt x="411" y="34"/>
                    <a:pt x="443" y="27"/>
                  </a:cubicBezTo>
                  <a:cubicBezTo>
                    <a:pt x="459" y="23"/>
                    <a:pt x="480" y="22"/>
                    <a:pt x="494" y="17"/>
                  </a:cubicBezTo>
                  <a:cubicBezTo>
                    <a:pt x="510" y="13"/>
                    <a:pt x="527" y="11"/>
                    <a:pt x="545" y="11"/>
                  </a:cubicBezTo>
                  <a:cubicBezTo>
                    <a:pt x="552" y="11"/>
                    <a:pt x="559" y="11"/>
                    <a:pt x="567" y="12"/>
                  </a:cubicBezTo>
                  <a:cubicBezTo>
                    <a:pt x="593" y="15"/>
                    <a:pt x="618" y="20"/>
                    <a:pt x="644" y="26"/>
                  </a:cubicBezTo>
                  <a:cubicBezTo>
                    <a:pt x="683" y="31"/>
                    <a:pt x="748" y="54"/>
                    <a:pt x="773" y="86"/>
                  </a:cubicBezTo>
                  <a:cubicBezTo>
                    <a:pt x="774" y="87"/>
                    <a:pt x="774" y="87"/>
                    <a:pt x="775" y="88"/>
                  </a:cubicBezTo>
                  <a:lnTo>
                    <a:pt x="776" y="88"/>
                  </a:lnTo>
                  <a:cubicBezTo>
                    <a:pt x="777" y="88"/>
                    <a:pt x="778" y="88"/>
                    <a:pt x="778" y="88"/>
                  </a:cubicBezTo>
                  <a:cubicBezTo>
                    <a:pt x="779" y="87"/>
                    <a:pt x="779" y="87"/>
                    <a:pt x="779" y="86"/>
                  </a:cubicBezTo>
                  <a:cubicBezTo>
                    <a:pt x="780" y="85"/>
                    <a:pt x="780" y="85"/>
                    <a:pt x="780" y="85"/>
                  </a:cubicBezTo>
                  <a:cubicBezTo>
                    <a:pt x="780" y="84"/>
                    <a:pt x="780" y="83"/>
                    <a:pt x="779" y="83"/>
                  </a:cubicBezTo>
                  <a:cubicBezTo>
                    <a:pt x="764" y="50"/>
                    <a:pt x="725" y="40"/>
                    <a:pt x="695" y="27"/>
                  </a:cubicBezTo>
                  <a:cubicBezTo>
                    <a:pt x="654" y="9"/>
                    <a:pt x="610" y="0"/>
                    <a:pt x="566" y="0"/>
                  </a:cubicBezTo>
                  <a:cubicBezTo>
                    <a:pt x="518" y="0"/>
                    <a:pt x="471" y="6"/>
                    <a:pt x="424" y="18"/>
                  </a:cubicBezTo>
                  <a:cubicBezTo>
                    <a:pt x="357" y="34"/>
                    <a:pt x="303" y="71"/>
                    <a:pt x="250" y="112"/>
                  </a:cubicBezTo>
                  <a:cubicBezTo>
                    <a:pt x="249" y="112"/>
                    <a:pt x="249" y="113"/>
                    <a:pt x="249" y="113"/>
                  </a:cubicBezTo>
                  <a:lnTo>
                    <a:pt x="248" y="114"/>
                  </a:lnTo>
                  <a:cubicBezTo>
                    <a:pt x="248" y="115"/>
                    <a:pt x="249" y="115"/>
                    <a:pt x="249" y="115"/>
                  </a:cubicBezTo>
                  <a:cubicBezTo>
                    <a:pt x="249" y="116"/>
                    <a:pt x="249" y="116"/>
                    <a:pt x="250" y="116"/>
                  </a:cubicBezTo>
                  <a:lnTo>
                    <a:pt x="244" y="116"/>
                  </a:lnTo>
                  <a:cubicBezTo>
                    <a:pt x="235" y="115"/>
                    <a:pt x="226" y="115"/>
                    <a:pt x="217" y="115"/>
                  </a:cubicBezTo>
                  <a:cubicBezTo>
                    <a:pt x="191" y="115"/>
                    <a:pt x="165" y="119"/>
                    <a:pt x="140" y="126"/>
                  </a:cubicBezTo>
                  <a:cubicBezTo>
                    <a:pt x="126" y="133"/>
                    <a:pt x="113" y="139"/>
                    <a:pt x="100" y="147"/>
                  </a:cubicBezTo>
                  <a:cubicBezTo>
                    <a:pt x="85" y="156"/>
                    <a:pt x="71" y="165"/>
                    <a:pt x="56" y="175"/>
                  </a:cubicBezTo>
                  <a:cubicBezTo>
                    <a:pt x="35" y="189"/>
                    <a:pt x="14" y="197"/>
                    <a:pt x="2" y="221"/>
                  </a:cubicBezTo>
                  <a:cubicBezTo>
                    <a:pt x="0" y="224"/>
                    <a:pt x="6" y="228"/>
                    <a:pt x="8" y="224"/>
                  </a:cubicBezTo>
                  <a:cubicBezTo>
                    <a:pt x="24" y="195"/>
                    <a:pt x="69" y="179"/>
                    <a:pt x="98" y="164"/>
                  </a:cubicBezTo>
                  <a:cubicBezTo>
                    <a:pt x="132" y="144"/>
                    <a:pt x="170" y="134"/>
                    <a:pt x="209" y="133"/>
                  </a:cubicBezTo>
                  <a:cubicBezTo>
                    <a:pt x="214" y="133"/>
                    <a:pt x="219" y="132"/>
                    <a:pt x="224" y="132"/>
                  </a:cubicBezTo>
                  <a:cubicBezTo>
                    <a:pt x="302" y="132"/>
                    <a:pt x="380" y="142"/>
                    <a:pt x="456" y="159"/>
                  </a:cubicBezTo>
                  <a:cubicBezTo>
                    <a:pt x="531" y="179"/>
                    <a:pt x="602" y="199"/>
                    <a:pt x="666" y="243"/>
                  </a:cubicBezTo>
                  <a:cubicBezTo>
                    <a:pt x="693" y="261"/>
                    <a:pt x="718" y="281"/>
                    <a:pt x="741" y="304"/>
                  </a:cubicBezTo>
                  <a:cubicBezTo>
                    <a:pt x="763" y="329"/>
                    <a:pt x="787" y="353"/>
                    <a:pt x="813" y="374"/>
                  </a:cubicBezTo>
                  <a:cubicBezTo>
                    <a:pt x="829" y="388"/>
                    <a:pt x="844" y="403"/>
                    <a:pt x="856" y="420"/>
                  </a:cubicBezTo>
                  <a:cubicBezTo>
                    <a:pt x="861" y="425"/>
                    <a:pt x="865" y="429"/>
                    <a:pt x="871" y="433"/>
                  </a:cubicBezTo>
                  <a:cubicBezTo>
                    <a:pt x="889" y="451"/>
                    <a:pt x="906" y="471"/>
                    <a:pt x="922" y="492"/>
                  </a:cubicBezTo>
                  <a:cubicBezTo>
                    <a:pt x="949" y="524"/>
                    <a:pt x="974" y="558"/>
                    <a:pt x="994" y="594"/>
                  </a:cubicBezTo>
                  <a:cubicBezTo>
                    <a:pt x="1012" y="624"/>
                    <a:pt x="1026" y="655"/>
                    <a:pt x="1039" y="686"/>
                  </a:cubicBezTo>
                  <a:cubicBezTo>
                    <a:pt x="1065" y="750"/>
                    <a:pt x="1093" y="811"/>
                    <a:pt x="1117" y="876"/>
                  </a:cubicBezTo>
                  <a:cubicBezTo>
                    <a:pt x="1144" y="950"/>
                    <a:pt x="1152" y="1034"/>
                    <a:pt x="1188" y="1104"/>
                  </a:cubicBezTo>
                  <a:cubicBezTo>
                    <a:pt x="1190" y="1109"/>
                    <a:pt x="1198" y="1106"/>
                    <a:pt x="1196" y="1101"/>
                  </a:cubicBezTo>
                  <a:cubicBezTo>
                    <a:pt x="1171" y="1032"/>
                    <a:pt x="1165" y="957"/>
                    <a:pt x="1138" y="888"/>
                  </a:cubicBezTo>
                  <a:cubicBezTo>
                    <a:pt x="1108" y="813"/>
                    <a:pt x="1076" y="743"/>
                    <a:pt x="1044" y="6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908;p37">
              <a:extLst>
                <a:ext uri="{FF2B5EF4-FFF2-40B4-BE49-F238E27FC236}">
                  <a16:creationId xmlns:a16="http://schemas.microsoft.com/office/drawing/2014/main" id="{88DAD184-2F2C-9994-C72D-BC359C229292}"/>
                </a:ext>
              </a:extLst>
            </p:cNvPr>
            <p:cNvSpPr/>
            <p:nvPr/>
          </p:nvSpPr>
          <p:spPr>
            <a:xfrm>
              <a:off x="9045360" y="3341880"/>
              <a:ext cx="531000" cy="924840"/>
            </a:xfrm>
            <a:custGeom>
              <a:avLst/>
              <a:gdLst/>
              <a:ahLst/>
              <a:cxnLst/>
              <a:rect l="l" t="t" r="r" b="b"/>
              <a:pathLst>
                <a:path w="1475" h="2569" extrusionOk="0">
                  <a:moveTo>
                    <a:pt x="1441" y="1361"/>
                  </a:moveTo>
                  <a:cubicBezTo>
                    <a:pt x="1438" y="1340"/>
                    <a:pt x="1431" y="1319"/>
                    <a:pt x="1427" y="1298"/>
                  </a:cubicBezTo>
                  <a:cubicBezTo>
                    <a:pt x="1421" y="1266"/>
                    <a:pt x="1416" y="1235"/>
                    <a:pt x="1409" y="1204"/>
                  </a:cubicBezTo>
                  <a:cubicBezTo>
                    <a:pt x="1403" y="1178"/>
                    <a:pt x="1393" y="1153"/>
                    <a:pt x="1381" y="1130"/>
                  </a:cubicBezTo>
                  <a:cubicBezTo>
                    <a:pt x="1380" y="1126"/>
                    <a:pt x="1378" y="1123"/>
                    <a:pt x="1376" y="1120"/>
                  </a:cubicBezTo>
                  <a:cubicBezTo>
                    <a:pt x="1374" y="1116"/>
                    <a:pt x="1371" y="1111"/>
                    <a:pt x="1368" y="1107"/>
                  </a:cubicBezTo>
                  <a:cubicBezTo>
                    <a:pt x="1343" y="1068"/>
                    <a:pt x="1379" y="1104"/>
                    <a:pt x="1382" y="1092"/>
                  </a:cubicBezTo>
                  <a:lnTo>
                    <a:pt x="1382" y="1094"/>
                  </a:lnTo>
                  <a:cubicBezTo>
                    <a:pt x="1382" y="1094"/>
                    <a:pt x="1381" y="1095"/>
                    <a:pt x="1382" y="1095"/>
                  </a:cubicBezTo>
                  <a:cubicBezTo>
                    <a:pt x="1383" y="1096"/>
                    <a:pt x="1383" y="1097"/>
                    <a:pt x="1384" y="1097"/>
                  </a:cubicBezTo>
                  <a:cubicBezTo>
                    <a:pt x="1385" y="1098"/>
                    <a:pt x="1386" y="1097"/>
                    <a:pt x="1387" y="1097"/>
                  </a:cubicBezTo>
                  <a:cubicBezTo>
                    <a:pt x="1388" y="1097"/>
                    <a:pt x="1389" y="1098"/>
                    <a:pt x="1390" y="1097"/>
                  </a:cubicBezTo>
                  <a:cubicBezTo>
                    <a:pt x="1391" y="1097"/>
                    <a:pt x="1392" y="1095"/>
                    <a:pt x="1392" y="1095"/>
                  </a:cubicBezTo>
                  <a:cubicBezTo>
                    <a:pt x="1393" y="1094"/>
                    <a:pt x="1393" y="1093"/>
                    <a:pt x="1393" y="1092"/>
                  </a:cubicBezTo>
                  <a:lnTo>
                    <a:pt x="1393" y="1083"/>
                  </a:lnTo>
                  <a:cubicBezTo>
                    <a:pt x="1400" y="1112"/>
                    <a:pt x="1410" y="1141"/>
                    <a:pt x="1421" y="1168"/>
                  </a:cubicBezTo>
                  <a:cubicBezTo>
                    <a:pt x="1432" y="1195"/>
                    <a:pt x="1451" y="1217"/>
                    <a:pt x="1462" y="1243"/>
                  </a:cubicBezTo>
                  <a:lnTo>
                    <a:pt x="1462" y="1244"/>
                  </a:lnTo>
                  <a:lnTo>
                    <a:pt x="1463" y="1244"/>
                  </a:lnTo>
                  <a:cubicBezTo>
                    <a:pt x="1463" y="1244"/>
                    <a:pt x="1463" y="1245"/>
                    <a:pt x="1464" y="1244"/>
                  </a:cubicBezTo>
                  <a:cubicBezTo>
                    <a:pt x="1465" y="1244"/>
                    <a:pt x="1464" y="1243"/>
                    <a:pt x="1464" y="1243"/>
                  </a:cubicBezTo>
                  <a:cubicBezTo>
                    <a:pt x="1458" y="1227"/>
                    <a:pt x="1451" y="1212"/>
                    <a:pt x="1443" y="1198"/>
                  </a:cubicBezTo>
                  <a:cubicBezTo>
                    <a:pt x="1419" y="1147"/>
                    <a:pt x="1404" y="1093"/>
                    <a:pt x="1400" y="1037"/>
                  </a:cubicBezTo>
                  <a:cubicBezTo>
                    <a:pt x="1397" y="973"/>
                    <a:pt x="1411" y="914"/>
                    <a:pt x="1404" y="850"/>
                  </a:cubicBezTo>
                  <a:cubicBezTo>
                    <a:pt x="1404" y="849"/>
                    <a:pt x="1404" y="849"/>
                    <a:pt x="1403" y="847"/>
                  </a:cubicBezTo>
                  <a:cubicBezTo>
                    <a:pt x="1402" y="846"/>
                    <a:pt x="1403" y="846"/>
                    <a:pt x="1402" y="845"/>
                  </a:cubicBezTo>
                  <a:cubicBezTo>
                    <a:pt x="1401" y="845"/>
                    <a:pt x="1400" y="845"/>
                    <a:pt x="1399" y="845"/>
                  </a:cubicBezTo>
                  <a:cubicBezTo>
                    <a:pt x="1398" y="845"/>
                    <a:pt x="1397" y="845"/>
                    <a:pt x="1396" y="845"/>
                  </a:cubicBezTo>
                  <a:cubicBezTo>
                    <a:pt x="1395" y="846"/>
                    <a:pt x="1395" y="846"/>
                    <a:pt x="1395" y="847"/>
                  </a:cubicBezTo>
                  <a:cubicBezTo>
                    <a:pt x="1394" y="849"/>
                    <a:pt x="1394" y="849"/>
                    <a:pt x="1394" y="850"/>
                  </a:cubicBezTo>
                  <a:cubicBezTo>
                    <a:pt x="1390" y="884"/>
                    <a:pt x="1398" y="925"/>
                    <a:pt x="1389" y="958"/>
                  </a:cubicBezTo>
                  <a:cubicBezTo>
                    <a:pt x="1387" y="966"/>
                    <a:pt x="1385" y="974"/>
                    <a:pt x="1385" y="983"/>
                  </a:cubicBezTo>
                  <a:cubicBezTo>
                    <a:pt x="1375" y="961"/>
                    <a:pt x="1365" y="940"/>
                    <a:pt x="1353" y="919"/>
                  </a:cubicBezTo>
                  <a:cubicBezTo>
                    <a:pt x="1351" y="917"/>
                    <a:pt x="1350" y="914"/>
                    <a:pt x="1349" y="912"/>
                  </a:cubicBezTo>
                  <a:cubicBezTo>
                    <a:pt x="1349" y="911"/>
                    <a:pt x="1350" y="910"/>
                    <a:pt x="1350" y="909"/>
                  </a:cubicBezTo>
                  <a:cubicBezTo>
                    <a:pt x="1350" y="908"/>
                    <a:pt x="1349" y="907"/>
                    <a:pt x="1349" y="907"/>
                  </a:cubicBezTo>
                  <a:cubicBezTo>
                    <a:pt x="1349" y="906"/>
                    <a:pt x="1349" y="906"/>
                    <a:pt x="1349" y="906"/>
                  </a:cubicBezTo>
                  <a:cubicBezTo>
                    <a:pt x="1346" y="902"/>
                    <a:pt x="1343" y="899"/>
                    <a:pt x="1341" y="895"/>
                  </a:cubicBezTo>
                  <a:cubicBezTo>
                    <a:pt x="1338" y="889"/>
                    <a:pt x="1335" y="883"/>
                    <a:pt x="1333" y="877"/>
                  </a:cubicBezTo>
                  <a:cubicBezTo>
                    <a:pt x="1309" y="814"/>
                    <a:pt x="1311" y="745"/>
                    <a:pt x="1308" y="678"/>
                  </a:cubicBezTo>
                  <a:cubicBezTo>
                    <a:pt x="1307" y="678"/>
                    <a:pt x="1307" y="678"/>
                    <a:pt x="1307" y="678"/>
                  </a:cubicBezTo>
                  <a:cubicBezTo>
                    <a:pt x="1307" y="677"/>
                    <a:pt x="1306" y="677"/>
                    <a:pt x="1306" y="677"/>
                  </a:cubicBezTo>
                  <a:lnTo>
                    <a:pt x="1305" y="678"/>
                  </a:lnTo>
                  <a:cubicBezTo>
                    <a:pt x="1301" y="713"/>
                    <a:pt x="1299" y="749"/>
                    <a:pt x="1299" y="784"/>
                  </a:cubicBezTo>
                  <a:cubicBezTo>
                    <a:pt x="1299" y="786"/>
                    <a:pt x="1299" y="789"/>
                    <a:pt x="1299" y="791"/>
                  </a:cubicBezTo>
                  <a:cubicBezTo>
                    <a:pt x="1284" y="759"/>
                    <a:pt x="1265" y="729"/>
                    <a:pt x="1249" y="697"/>
                  </a:cubicBezTo>
                  <a:cubicBezTo>
                    <a:pt x="1248" y="696"/>
                    <a:pt x="1248" y="696"/>
                    <a:pt x="1248" y="695"/>
                  </a:cubicBezTo>
                  <a:cubicBezTo>
                    <a:pt x="1228" y="660"/>
                    <a:pt x="1214" y="622"/>
                    <a:pt x="1208" y="583"/>
                  </a:cubicBezTo>
                  <a:cubicBezTo>
                    <a:pt x="1208" y="583"/>
                    <a:pt x="1207" y="583"/>
                    <a:pt x="1208" y="582"/>
                  </a:cubicBezTo>
                  <a:cubicBezTo>
                    <a:pt x="1209" y="581"/>
                    <a:pt x="1209" y="580"/>
                    <a:pt x="1209" y="579"/>
                  </a:cubicBezTo>
                  <a:lnTo>
                    <a:pt x="1209" y="578"/>
                  </a:lnTo>
                  <a:cubicBezTo>
                    <a:pt x="1208" y="571"/>
                    <a:pt x="1207" y="564"/>
                    <a:pt x="1206" y="558"/>
                  </a:cubicBezTo>
                  <a:cubicBezTo>
                    <a:pt x="1204" y="523"/>
                    <a:pt x="1206" y="488"/>
                    <a:pt x="1204" y="454"/>
                  </a:cubicBezTo>
                  <a:cubicBezTo>
                    <a:pt x="1204" y="446"/>
                    <a:pt x="1192" y="446"/>
                    <a:pt x="1192" y="454"/>
                  </a:cubicBezTo>
                  <a:cubicBezTo>
                    <a:pt x="1190" y="477"/>
                    <a:pt x="1189" y="500"/>
                    <a:pt x="1189" y="523"/>
                  </a:cubicBezTo>
                  <a:cubicBezTo>
                    <a:pt x="1189" y="534"/>
                    <a:pt x="1189" y="545"/>
                    <a:pt x="1189" y="555"/>
                  </a:cubicBezTo>
                  <a:cubicBezTo>
                    <a:pt x="1177" y="540"/>
                    <a:pt x="1166" y="523"/>
                    <a:pt x="1156" y="506"/>
                  </a:cubicBezTo>
                  <a:cubicBezTo>
                    <a:pt x="1139" y="477"/>
                    <a:pt x="1126" y="446"/>
                    <a:pt x="1117" y="414"/>
                  </a:cubicBezTo>
                  <a:cubicBezTo>
                    <a:pt x="1097" y="362"/>
                    <a:pt x="1082" y="309"/>
                    <a:pt x="1071" y="255"/>
                  </a:cubicBezTo>
                  <a:cubicBezTo>
                    <a:pt x="1071" y="254"/>
                    <a:pt x="1071" y="254"/>
                    <a:pt x="1071" y="254"/>
                  </a:cubicBezTo>
                  <a:lnTo>
                    <a:pt x="1070" y="254"/>
                  </a:lnTo>
                  <a:lnTo>
                    <a:pt x="1069" y="254"/>
                  </a:lnTo>
                  <a:lnTo>
                    <a:pt x="1069" y="255"/>
                  </a:lnTo>
                  <a:cubicBezTo>
                    <a:pt x="1072" y="304"/>
                    <a:pt x="1080" y="352"/>
                    <a:pt x="1093" y="398"/>
                  </a:cubicBezTo>
                  <a:cubicBezTo>
                    <a:pt x="1075" y="383"/>
                    <a:pt x="1057" y="367"/>
                    <a:pt x="1040" y="351"/>
                  </a:cubicBezTo>
                  <a:cubicBezTo>
                    <a:pt x="1034" y="346"/>
                    <a:pt x="1028" y="339"/>
                    <a:pt x="1022" y="333"/>
                  </a:cubicBezTo>
                  <a:lnTo>
                    <a:pt x="1023" y="333"/>
                  </a:lnTo>
                  <a:cubicBezTo>
                    <a:pt x="1024" y="332"/>
                    <a:pt x="1024" y="332"/>
                    <a:pt x="1025" y="331"/>
                  </a:cubicBezTo>
                  <a:cubicBezTo>
                    <a:pt x="1025" y="330"/>
                    <a:pt x="1025" y="330"/>
                    <a:pt x="1025" y="329"/>
                  </a:cubicBezTo>
                  <a:cubicBezTo>
                    <a:pt x="1025" y="328"/>
                    <a:pt x="1026" y="327"/>
                    <a:pt x="1025" y="326"/>
                  </a:cubicBezTo>
                  <a:cubicBezTo>
                    <a:pt x="1024" y="326"/>
                    <a:pt x="1024" y="325"/>
                    <a:pt x="1023" y="325"/>
                  </a:cubicBezTo>
                  <a:cubicBezTo>
                    <a:pt x="1023" y="325"/>
                    <a:pt x="1022" y="325"/>
                    <a:pt x="1022" y="324"/>
                  </a:cubicBezTo>
                  <a:cubicBezTo>
                    <a:pt x="1019" y="323"/>
                    <a:pt x="1015" y="322"/>
                    <a:pt x="1011" y="321"/>
                  </a:cubicBezTo>
                  <a:cubicBezTo>
                    <a:pt x="1003" y="311"/>
                    <a:pt x="995" y="301"/>
                    <a:pt x="987" y="291"/>
                  </a:cubicBezTo>
                  <a:cubicBezTo>
                    <a:pt x="967" y="267"/>
                    <a:pt x="941" y="246"/>
                    <a:pt x="923" y="220"/>
                  </a:cubicBezTo>
                  <a:cubicBezTo>
                    <a:pt x="897" y="180"/>
                    <a:pt x="863" y="145"/>
                    <a:pt x="823" y="118"/>
                  </a:cubicBezTo>
                  <a:cubicBezTo>
                    <a:pt x="815" y="113"/>
                    <a:pt x="808" y="108"/>
                    <a:pt x="800" y="103"/>
                  </a:cubicBezTo>
                  <a:cubicBezTo>
                    <a:pt x="784" y="94"/>
                    <a:pt x="766" y="87"/>
                    <a:pt x="748" y="82"/>
                  </a:cubicBezTo>
                  <a:cubicBezTo>
                    <a:pt x="740" y="80"/>
                    <a:pt x="687" y="73"/>
                    <a:pt x="683" y="63"/>
                  </a:cubicBezTo>
                  <a:lnTo>
                    <a:pt x="683" y="62"/>
                  </a:lnTo>
                  <a:cubicBezTo>
                    <a:pt x="682" y="62"/>
                    <a:pt x="682" y="62"/>
                    <a:pt x="682" y="62"/>
                  </a:cubicBezTo>
                  <a:lnTo>
                    <a:pt x="681" y="62"/>
                  </a:lnTo>
                  <a:cubicBezTo>
                    <a:pt x="681" y="63"/>
                    <a:pt x="681" y="63"/>
                    <a:pt x="681" y="63"/>
                  </a:cubicBezTo>
                  <a:lnTo>
                    <a:pt x="681" y="67"/>
                  </a:lnTo>
                  <a:lnTo>
                    <a:pt x="681" y="68"/>
                  </a:lnTo>
                  <a:lnTo>
                    <a:pt x="682" y="69"/>
                  </a:lnTo>
                  <a:cubicBezTo>
                    <a:pt x="698" y="76"/>
                    <a:pt x="714" y="82"/>
                    <a:pt x="730" y="87"/>
                  </a:cubicBezTo>
                  <a:cubicBezTo>
                    <a:pt x="738" y="89"/>
                    <a:pt x="745" y="92"/>
                    <a:pt x="752" y="94"/>
                  </a:cubicBezTo>
                  <a:cubicBezTo>
                    <a:pt x="726" y="94"/>
                    <a:pt x="702" y="107"/>
                    <a:pt x="677" y="105"/>
                  </a:cubicBezTo>
                  <a:cubicBezTo>
                    <a:pt x="638" y="103"/>
                    <a:pt x="595" y="121"/>
                    <a:pt x="559" y="135"/>
                  </a:cubicBezTo>
                  <a:cubicBezTo>
                    <a:pt x="484" y="165"/>
                    <a:pt x="431" y="220"/>
                    <a:pt x="371" y="273"/>
                  </a:cubicBezTo>
                  <a:cubicBezTo>
                    <a:pt x="316" y="321"/>
                    <a:pt x="263" y="372"/>
                    <a:pt x="214" y="426"/>
                  </a:cubicBezTo>
                  <a:cubicBezTo>
                    <a:pt x="241" y="388"/>
                    <a:pt x="268" y="350"/>
                    <a:pt x="294" y="311"/>
                  </a:cubicBezTo>
                  <a:cubicBezTo>
                    <a:pt x="298" y="305"/>
                    <a:pt x="289" y="301"/>
                    <a:pt x="284" y="304"/>
                  </a:cubicBezTo>
                  <a:cubicBezTo>
                    <a:pt x="261" y="323"/>
                    <a:pt x="241" y="344"/>
                    <a:pt x="223" y="367"/>
                  </a:cubicBezTo>
                  <a:lnTo>
                    <a:pt x="225" y="364"/>
                  </a:lnTo>
                  <a:cubicBezTo>
                    <a:pt x="226" y="363"/>
                    <a:pt x="226" y="362"/>
                    <a:pt x="226" y="361"/>
                  </a:cubicBezTo>
                  <a:cubicBezTo>
                    <a:pt x="226" y="360"/>
                    <a:pt x="226" y="359"/>
                    <a:pt x="225" y="358"/>
                  </a:cubicBezTo>
                  <a:cubicBezTo>
                    <a:pt x="224" y="357"/>
                    <a:pt x="224" y="356"/>
                    <a:pt x="223" y="355"/>
                  </a:cubicBezTo>
                  <a:cubicBezTo>
                    <a:pt x="222" y="355"/>
                    <a:pt x="221" y="355"/>
                    <a:pt x="220" y="355"/>
                  </a:cubicBezTo>
                  <a:cubicBezTo>
                    <a:pt x="219" y="355"/>
                    <a:pt x="218" y="355"/>
                    <a:pt x="217" y="355"/>
                  </a:cubicBezTo>
                  <a:cubicBezTo>
                    <a:pt x="216" y="356"/>
                    <a:pt x="216" y="356"/>
                    <a:pt x="215" y="357"/>
                  </a:cubicBezTo>
                  <a:cubicBezTo>
                    <a:pt x="201" y="371"/>
                    <a:pt x="188" y="388"/>
                    <a:pt x="178" y="405"/>
                  </a:cubicBezTo>
                  <a:cubicBezTo>
                    <a:pt x="174" y="412"/>
                    <a:pt x="171" y="417"/>
                    <a:pt x="168" y="423"/>
                  </a:cubicBezTo>
                  <a:cubicBezTo>
                    <a:pt x="168" y="421"/>
                    <a:pt x="168" y="419"/>
                    <a:pt x="170" y="417"/>
                  </a:cubicBezTo>
                  <a:cubicBezTo>
                    <a:pt x="170" y="416"/>
                    <a:pt x="170" y="415"/>
                    <a:pt x="169" y="414"/>
                  </a:cubicBezTo>
                  <a:cubicBezTo>
                    <a:pt x="168" y="413"/>
                    <a:pt x="168" y="413"/>
                    <a:pt x="167" y="412"/>
                  </a:cubicBezTo>
                  <a:cubicBezTo>
                    <a:pt x="166" y="412"/>
                    <a:pt x="165" y="411"/>
                    <a:pt x="164" y="411"/>
                  </a:cubicBezTo>
                  <a:cubicBezTo>
                    <a:pt x="163" y="411"/>
                    <a:pt x="162" y="411"/>
                    <a:pt x="161" y="412"/>
                  </a:cubicBezTo>
                  <a:cubicBezTo>
                    <a:pt x="161" y="412"/>
                    <a:pt x="160" y="413"/>
                    <a:pt x="160" y="414"/>
                  </a:cubicBezTo>
                  <a:lnTo>
                    <a:pt x="155" y="422"/>
                  </a:lnTo>
                  <a:cubicBezTo>
                    <a:pt x="159" y="386"/>
                    <a:pt x="170" y="352"/>
                    <a:pt x="187" y="320"/>
                  </a:cubicBezTo>
                  <a:lnTo>
                    <a:pt x="189" y="318"/>
                  </a:lnTo>
                  <a:lnTo>
                    <a:pt x="190" y="317"/>
                  </a:lnTo>
                  <a:cubicBezTo>
                    <a:pt x="191" y="316"/>
                    <a:pt x="191" y="315"/>
                    <a:pt x="191" y="315"/>
                  </a:cubicBezTo>
                  <a:cubicBezTo>
                    <a:pt x="191" y="314"/>
                    <a:pt x="191" y="314"/>
                    <a:pt x="191" y="313"/>
                  </a:cubicBezTo>
                  <a:cubicBezTo>
                    <a:pt x="192" y="311"/>
                    <a:pt x="194" y="308"/>
                    <a:pt x="195" y="305"/>
                  </a:cubicBezTo>
                  <a:cubicBezTo>
                    <a:pt x="214" y="274"/>
                    <a:pt x="237" y="245"/>
                    <a:pt x="265" y="222"/>
                  </a:cubicBezTo>
                  <a:cubicBezTo>
                    <a:pt x="263" y="225"/>
                    <a:pt x="261" y="228"/>
                    <a:pt x="259" y="232"/>
                  </a:cubicBezTo>
                  <a:cubicBezTo>
                    <a:pt x="246" y="254"/>
                    <a:pt x="238" y="279"/>
                    <a:pt x="236" y="304"/>
                  </a:cubicBezTo>
                  <a:lnTo>
                    <a:pt x="236" y="305"/>
                  </a:lnTo>
                  <a:lnTo>
                    <a:pt x="237" y="306"/>
                  </a:lnTo>
                  <a:cubicBezTo>
                    <a:pt x="238" y="306"/>
                    <a:pt x="238" y="306"/>
                    <a:pt x="239" y="306"/>
                  </a:cubicBezTo>
                  <a:lnTo>
                    <a:pt x="240" y="306"/>
                  </a:lnTo>
                  <a:cubicBezTo>
                    <a:pt x="241" y="306"/>
                    <a:pt x="241" y="305"/>
                    <a:pt x="241" y="305"/>
                  </a:cubicBezTo>
                  <a:cubicBezTo>
                    <a:pt x="241" y="305"/>
                    <a:pt x="241" y="304"/>
                    <a:pt x="242" y="304"/>
                  </a:cubicBezTo>
                  <a:cubicBezTo>
                    <a:pt x="256" y="236"/>
                    <a:pt x="320" y="177"/>
                    <a:pt x="371" y="132"/>
                  </a:cubicBezTo>
                  <a:cubicBezTo>
                    <a:pt x="390" y="117"/>
                    <a:pt x="410" y="103"/>
                    <a:pt x="432" y="90"/>
                  </a:cubicBezTo>
                  <a:cubicBezTo>
                    <a:pt x="445" y="83"/>
                    <a:pt x="458" y="76"/>
                    <a:pt x="472" y="70"/>
                  </a:cubicBezTo>
                  <a:cubicBezTo>
                    <a:pt x="462" y="80"/>
                    <a:pt x="453" y="91"/>
                    <a:pt x="445" y="104"/>
                  </a:cubicBezTo>
                  <a:cubicBezTo>
                    <a:pt x="440" y="113"/>
                    <a:pt x="436" y="122"/>
                    <a:pt x="433" y="131"/>
                  </a:cubicBezTo>
                  <a:cubicBezTo>
                    <a:pt x="433" y="134"/>
                    <a:pt x="436" y="136"/>
                    <a:pt x="437" y="133"/>
                  </a:cubicBezTo>
                  <a:cubicBezTo>
                    <a:pt x="464" y="72"/>
                    <a:pt x="548" y="30"/>
                    <a:pt x="610" y="32"/>
                  </a:cubicBezTo>
                  <a:cubicBezTo>
                    <a:pt x="630" y="32"/>
                    <a:pt x="650" y="36"/>
                    <a:pt x="669" y="38"/>
                  </a:cubicBezTo>
                  <a:cubicBezTo>
                    <a:pt x="693" y="40"/>
                    <a:pt x="726" y="66"/>
                    <a:pt x="748" y="76"/>
                  </a:cubicBezTo>
                  <a:cubicBezTo>
                    <a:pt x="751" y="77"/>
                    <a:pt x="753" y="73"/>
                    <a:pt x="751" y="71"/>
                  </a:cubicBezTo>
                  <a:cubicBezTo>
                    <a:pt x="709" y="14"/>
                    <a:pt x="632" y="0"/>
                    <a:pt x="564" y="18"/>
                  </a:cubicBezTo>
                  <a:cubicBezTo>
                    <a:pt x="541" y="19"/>
                    <a:pt x="519" y="26"/>
                    <a:pt x="499" y="37"/>
                  </a:cubicBezTo>
                  <a:cubicBezTo>
                    <a:pt x="498" y="38"/>
                    <a:pt x="498" y="37"/>
                    <a:pt x="497" y="38"/>
                  </a:cubicBezTo>
                  <a:cubicBezTo>
                    <a:pt x="444" y="66"/>
                    <a:pt x="392" y="89"/>
                    <a:pt x="347" y="129"/>
                  </a:cubicBezTo>
                  <a:cubicBezTo>
                    <a:pt x="322" y="151"/>
                    <a:pt x="298" y="176"/>
                    <a:pt x="278" y="202"/>
                  </a:cubicBezTo>
                  <a:cubicBezTo>
                    <a:pt x="277" y="201"/>
                    <a:pt x="277" y="201"/>
                    <a:pt x="276" y="200"/>
                  </a:cubicBezTo>
                  <a:cubicBezTo>
                    <a:pt x="274" y="199"/>
                    <a:pt x="273" y="199"/>
                    <a:pt x="272" y="199"/>
                  </a:cubicBezTo>
                  <a:cubicBezTo>
                    <a:pt x="271" y="199"/>
                    <a:pt x="270" y="200"/>
                    <a:pt x="269" y="200"/>
                  </a:cubicBezTo>
                  <a:cubicBezTo>
                    <a:pt x="228" y="222"/>
                    <a:pt x="196" y="273"/>
                    <a:pt x="174" y="315"/>
                  </a:cubicBezTo>
                  <a:cubicBezTo>
                    <a:pt x="127" y="356"/>
                    <a:pt x="106" y="396"/>
                    <a:pt x="83" y="455"/>
                  </a:cubicBezTo>
                  <a:cubicBezTo>
                    <a:pt x="69" y="482"/>
                    <a:pt x="58" y="509"/>
                    <a:pt x="51" y="538"/>
                  </a:cubicBezTo>
                  <a:cubicBezTo>
                    <a:pt x="49" y="543"/>
                    <a:pt x="48" y="548"/>
                    <a:pt x="47" y="553"/>
                  </a:cubicBezTo>
                  <a:cubicBezTo>
                    <a:pt x="36" y="583"/>
                    <a:pt x="28" y="614"/>
                    <a:pt x="23" y="645"/>
                  </a:cubicBezTo>
                  <a:cubicBezTo>
                    <a:pt x="18" y="660"/>
                    <a:pt x="12" y="673"/>
                    <a:pt x="5" y="687"/>
                  </a:cubicBezTo>
                  <a:cubicBezTo>
                    <a:pt x="3" y="688"/>
                    <a:pt x="2" y="689"/>
                    <a:pt x="1" y="690"/>
                  </a:cubicBezTo>
                  <a:cubicBezTo>
                    <a:pt x="0" y="692"/>
                    <a:pt x="0" y="693"/>
                    <a:pt x="0" y="695"/>
                  </a:cubicBezTo>
                  <a:cubicBezTo>
                    <a:pt x="0" y="697"/>
                    <a:pt x="0" y="699"/>
                    <a:pt x="1" y="700"/>
                  </a:cubicBezTo>
                  <a:cubicBezTo>
                    <a:pt x="2" y="702"/>
                    <a:pt x="3" y="703"/>
                    <a:pt x="5" y="703"/>
                  </a:cubicBezTo>
                  <a:cubicBezTo>
                    <a:pt x="6" y="704"/>
                    <a:pt x="8" y="705"/>
                    <a:pt x="9" y="705"/>
                  </a:cubicBezTo>
                  <a:lnTo>
                    <a:pt x="11" y="705"/>
                  </a:lnTo>
                  <a:cubicBezTo>
                    <a:pt x="12" y="705"/>
                    <a:pt x="13" y="705"/>
                    <a:pt x="13" y="705"/>
                  </a:cubicBezTo>
                  <a:cubicBezTo>
                    <a:pt x="14" y="705"/>
                    <a:pt x="15" y="705"/>
                    <a:pt x="15" y="705"/>
                  </a:cubicBezTo>
                  <a:cubicBezTo>
                    <a:pt x="16" y="705"/>
                    <a:pt x="17" y="706"/>
                    <a:pt x="17" y="706"/>
                  </a:cubicBezTo>
                  <a:cubicBezTo>
                    <a:pt x="19" y="707"/>
                    <a:pt x="22" y="708"/>
                    <a:pt x="24" y="708"/>
                  </a:cubicBezTo>
                  <a:cubicBezTo>
                    <a:pt x="26" y="708"/>
                    <a:pt x="29" y="707"/>
                    <a:pt x="31" y="706"/>
                  </a:cubicBezTo>
                  <a:cubicBezTo>
                    <a:pt x="48" y="695"/>
                    <a:pt x="83" y="674"/>
                    <a:pt x="90" y="650"/>
                  </a:cubicBezTo>
                  <a:cubicBezTo>
                    <a:pt x="115" y="637"/>
                    <a:pt x="142" y="629"/>
                    <a:pt x="171" y="628"/>
                  </a:cubicBezTo>
                  <a:cubicBezTo>
                    <a:pt x="193" y="626"/>
                    <a:pt x="215" y="625"/>
                    <a:pt x="237" y="624"/>
                  </a:cubicBezTo>
                  <a:cubicBezTo>
                    <a:pt x="259" y="623"/>
                    <a:pt x="307" y="648"/>
                    <a:pt x="325" y="658"/>
                  </a:cubicBezTo>
                  <a:cubicBezTo>
                    <a:pt x="343" y="669"/>
                    <a:pt x="353" y="676"/>
                    <a:pt x="367" y="686"/>
                  </a:cubicBezTo>
                  <a:cubicBezTo>
                    <a:pt x="374" y="691"/>
                    <a:pt x="386" y="698"/>
                    <a:pt x="397" y="705"/>
                  </a:cubicBezTo>
                  <a:cubicBezTo>
                    <a:pt x="407" y="714"/>
                    <a:pt x="417" y="723"/>
                    <a:pt x="428" y="729"/>
                  </a:cubicBezTo>
                  <a:cubicBezTo>
                    <a:pt x="429" y="730"/>
                    <a:pt x="430" y="730"/>
                    <a:pt x="431" y="730"/>
                  </a:cubicBezTo>
                  <a:cubicBezTo>
                    <a:pt x="434" y="733"/>
                    <a:pt x="436" y="735"/>
                    <a:pt x="438" y="738"/>
                  </a:cubicBezTo>
                  <a:cubicBezTo>
                    <a:pt x="439" y="738"/>
                    <a:pt x="439" y="738"/>
                    <a:pt x="439" y="739"/>
                  </a:cubicBezTo>
                  <a:lnTo>
                    <a:pt x="440" y="739"/>
                  </a:lnTo>
                  <a:cubicBezTo>
                    <a:pt x="441" y="739"/>
                    <a:pt x="441" y="739"/>
                    <a:pt x="441" y="739"/>
                  </a:cubicBezTo>
                  <a:cubicBezTo>
                    <a:pt x="442" y="738"/>
                    <a:pt x="442" y="738"/>
                    <a:pt x="442" y="738"/>
                  </a:cubicBezTo>
                  <a:lnTo>
                    <a:pt x="442" y="737"/>
                  </a:lnTo>
                  <a:lnTo>
                    <a:pt x="442" y="736"/>
                  </a:lnTo>
                  <a:cubicBezTo>
                    <a:pt x="456" y="744"/>
                    <a:pt x="470" y="750"/>
                    <a:pt x="482" y="756"/>
                  </a:cubicBezTo>
                  <a:cubicBezTo>
                    <a:pt x="483" y="757"/>
                    <a:pt x="484" y="757"/>
                    <a:pt x="485" y="757"/>
                  </a:cubicBezTo>
                  <a:cubicBezTo>
                    <a:pt x="486" y="757"/>
                    <a:pt x="487" y="757"/>
                    <a:pt x="488" y="756"/>
                  </a:cubicBezTo>
                  <a:cubicBezTo>
                    <a:pt x="488" y="756"/>
                    <a:pt x="489" y="755"/>
                    <a:pt x="490" y="754"/>
                  </a:cubicBezTo>
                  <a:cubicBezTo>
                    <a:pt x="491" y="753"/>
                    <a:pt x="490" y="752"/>
                    <a:pt x="490" y="751"/>
                  </a:cubicBezTo>
                  <a:cubicBezTo>
                    <a:pt x="490" y="750"/>
                    <a:pt x="490" y="749"/>
                    <a:pt x="490" y="748"/>
                  </a:cubicBezTo>
                  <a:cubicBezTo>
                    <a:pt x="483" y="738"/>
                    <a:pt x="475" y="730"/>
                    <a:pt x="465" y="724"/>
                  </a:cubicBezTo>
                  <a:cubicBezTo>
                    <a:pt x="463" y="723"/>
                    <a:pt x="462" y="722"/>
                    <a:pt x="461" y="722"/>
                  </a:cubicBezTo>
                  <a:cubicBezTo>
                    <a:pt x="461" y="721"/>
                    <a:pt x="461" y="720"/>
                    <a:pt x="461" y="719"/>
                  </a:cubicBezTo>
                  <a:cubicBezTo>
                    <a:pt x="461" y="717"/>
                    <a:pt x="461" y="715"/>
                    <a:pt x="459" y="713"/>
                  </a:cubicBezTo>
                  <a:lnTo>
                    <a:pt x="461" y="713"/>
                  </a:lnTo>
                  <a:cubicBezTo>
                    <a:pt x="481" y="725"/>
                    <a:pt x="501" y="740"/>
                    <a:pt x="520" y="755"/>
                  </a:cubicBezTo>
                  <a:cubicBezTo>
                    <a:pt x="520" y="755"/>
                    <a:pt x="520" y="756"/>
                    <a:pt x="521" y="756"/>
                  </a:cubicBezTo>
                  <a:cubicBezTo>
                    <a:pt x="522" y="757"/>
                    <a:pt x="523" y="757"/>
                    <a:pt x="524" y="757"/>
                  </a:cubicBezTo>
                  <a:cubicBezTo>
                    <a:pt x="525" y="757"/>
                    <a:pt x="526" y="757"/>
                    <a:pt x="527" y="756"/>
                  </a:cubicBezTo>
                  <a:cubicBezTo>
                    <a:pt x="528" y="755"/>
                    <a:pt x="529" y="755"/>
                    <a:pt x="530" y="754"/>
                  </a:cubicBezTo>
                  <a:cubicBezTo>
                    <a:pt x="531" y="753"/>
                    <a:pt x="531" y="753"/>
                    <a:pt x="531" y="751"/>
                  </a:cubicBezTo>
                  <a:cubicBezTo>
                    <a:pt x="531" y="750"/>
                    <a:pt x="531" y="748"/>
                    <a:pt x="530" y="747"/>
                  </a:cubicBezTo>
                  <a:cubicBezTo>
                    <a:pt x="529" y="747"/>
                    <a:pt x="529" y="747"/>
                    <a:pt x="529" y="746"/>
                  </a:cubicBezTo>
                  <a:cubicBezTo>
                    <a:pt x="516" y="725"/>
                    <a:pt x="498" y="708"/>
                    <a:pt x="478" y="694"/>
                  </a:cubicBezTo>
                  <a:lnTo>
                    <a:pt x="473" y="692"/>
                  </a:lnTo>
                  <a:lnTo>
                    <a:pt x="481" y="692"/>
                  </a:lnTo>
                  <a:cubicBezTo>
                    <a:pt x="482" y="692"/>
                    <a:pt x="483" y="692"/>
                    <a:pt x="483" y="692"/>
                  </a:cubicBezTo>
                  <a:cubicBezTo>
                    <a:pt x="484" y="692"/>
                    <a:pt x="485" y="692"/>
                    <a:pt x="486" y="692"/>
                  </a:cubicBezTo>
                  <a:cubicBezTo>
                    <a:pt x="509" y="708"/>
                    <a:pt x="531" y="729"/>
                    <a:pt x="555" y="743"/>
                  </a:cubicBezTo>
                  <a:cubicBezTo>
                    <a:pt x="559" y="746"/>
                    <a:pt x="566" y="741"/>
                    <a:pt x="563" y="736"/>
                  </a:cubicBezTo>
                  <a:cubicBezTo>
                    <a:pt x="549" y="715"/>
                    <a:pt x="530" y="697"/>
                    <a:pt x="508" y="684"/>
                  </a:cubicBezTo>
                  <a:lnTo>
                    <a:pt x="515" y="682"/>
                  </a:lnTo>
                  <a:cubicBezTo>
                    <a:pt x="519" y="686"/>
                    <a:pt x="522" y="690"/>
                    <a:pt x="526" y="693"/>
                  </a:cubicBezTo>
                  <a:cubicBezTo>
                    <a:pt x="537" y="704"/>
                    <a:pt x="548" y="715"/>
                    <a:pt x="559" y="726"/>
                  </a:cubicBezTo>
                  <a:cubicBezTo>
                    <a:pt x="578" y="748"/>
                    <a:pt x="599" y="767"/>
                    <a:pt x="623" y="784"/>
                  </a:cubicBezTo>
                  <a:cubicBezTo>
                    <a:pt x="628" y="787"/>
                    <a:pt x="636" y="781"/>
                    <a:pt x="633" y="775"/>
                  </a:cubicBezTo>
                  <a:cubicBezTo>
                    <a:pt x="611" y="743"/>
                    <a:pt x="585" y="714"/>
                    <a:pt x="556" y="689"/>
                  </a:cubicBezTo>
                  <a:cubicBezTo>
                    <a:pt x="551" y="684"/>
                    <a:pt x="545" y="678"/>
                    <a:pt x="538" y="672"/>
                  </a:cubicBezTo>
                  <a:lnTo>
                    <a:pt x="541" y="670"/>
                  </a:lnTo>
                  <a:cubicBezTo>
                    <a:pt x="541" y="669"/>
                    <a:pt x="542" y="668"/>
                    <a:pt x="543" y="667"/>
                  </a:cubicBezTo>
                  <a:cubicBezTo>
                    <a:pt x="553" y="676"/>
                    <a:pt x="563" y="687"/>
                    <a:pt x="574" y="694"/>
                  </a:cubicBezTo>
                  <a:cubicBezTo>
                    <a:pt x="599" y="718"/>
                    <a:pt x="626" y="740"/>
                    <a:pt x="655" y="760"/>
                  </a:cubicBezTo>
                  <a:cubicBezTo>
                    <a:pt x="656" y="761"/>
                    <a:pt x="658" y="761"/>
                    <a:pt x="659" y="761"/>
                  </a:cubicBezTo>
                  <a:cubicBezTo>
                    <a:pt x="660" y="761"/>
                    <a:pt x="661" y="761"/>
                    <a:pt x="662" y="760"/>
                  </a:cubicBezTo>
                  <a:cubicBezTo>
                    <a:pt x="663" y="760"/>
                    <a:pt x="664" y="759"/>
                    <a:pt x="665" y="758"/>
                  </a:cubicBezTo>
                  <a:cubicBezTo>
                    <a:pt x="666" y="757"/>
                    <a:pt x="665" y="757"/>
                    <a:pt x="665" y="755"/>
                  </a:cubicBezTo>
                  <a:cubicBezTo>
                    <a:pt x="665" y="754"/>
                    <a:pt x="666" y="752"/>
                    <a:pt x="665" y="751"/>
                  </a:cubicBezTo>
                  <a:cubicBezTo>
                    <a:pt x="664" y="751"/>
                    <a:pt x="664" y="751"/>
                    <a:pt x="664" y="751"/>
                  </a:cubicBezTo>
                  <a:cubicBezTo>
                    <a:pt x="651" y="731"/>
                    <a:pt x="634" y="713"/>
                    <a:pt x="614" y="698"/>
                  </a:cubicBezTo>
                  <a:cubicBezTo>
                    <a:pt x="629" y="708"/>
                    <a:pt x="642" y="720"/>
                    <a:pt x="657" y="730"/>
                  </a:cubicBezTo>
                  <a:cubicBezTo>
                    <a:pt x="707" y="767"/>
                    <a:pt x="740" y="823"/>
                    <a:pt x="791" y="859"/>
                  </a:cubicBezTo>
                  <a:cubicBezTo>
                    <a:pt x="796" y="862"/>
                    <a:pt x="802" y="855"/>
                    <a:pt x="799" y="850"/>
                  </a:cubicBezTo>
                  <a:cubicBezTo>
                    <a:pt x="788" y="834"/>
                    <a:pt x="777" y="818"/>
                    <a:pt x="765" y="802"/>
                  </a:cubicBezTo>
                  <a:cubicBezTo>
                    <a:pt x="791" y="822"/>
                    <a:pt x="814" y="848"/>
                    <a:pt x="830" y="876"/>
                  </a:cubicBezTo>
                  <a:cubicBezTo>
                    <a:pt x="833" y="882"/>
                    <a:pt x="836" y="887"/>
                    <a:pt x="839" y="893"/>
                  </a:cubicBezTo>
                  <a:cubicBezTo>
                    <a:pt x="856" y="930"/>
                    <a:pt x="880" y="965"/>
                    <a:pt x="899" y="1001"/>
                  </a:cubicBezTo>
                  <a:cubicBezTo>
                    <a:pt x="899" y="1002"/>
                    <a:pt x="900" y="1004"/>
                    <a:pt x="901" y="1004"/>
                  </a:cubicBezTo>
                  <a:cubicBezTo>
                    <a:pt x="902" y="1005"/>
                    <a:pt x="904" y="1005"/>
                    <a:pt x="905" y="1005"/>
                  </a:cubicBezTo>
                  <a:cubicBezTo>
                    <a:pt x="906" y="1005"/>
                    <a:pt x="907" y="1005"/>
                    <a:pt x="909" y="1004"/>
                  </a:cubicBezTo>
                  <a:cubicBezTo>
                    <a:pt x="911" y="1004"/>
                    <a:pt x="911" y="1002"/>
                    <a:pt x="911" y="1001"/>
                  </a:cubicBezTo>
                  <a:cubicBezTo>
                    <a:pt x="912" y="1000"/>
                    <a:pt x="912" y="999"/>
                    <a:pt x="912" y="997"/>
                  </a:cubicBezTo>
                  <a:cubicBezTo>
                    <a:pt x="912" y="995"/>
                    <a:pt x="912" y="993"/>
                    <a:pt x="912" y="991"/>
                  </a:cubicBezTo>
                  <a:lnTo>
                    <a:pt x="923" y="1014"/>
                  </a:lnTo>
                  <a:cubicBezTo>
                    <a:pt x="934" y="1039"/>
                    <a:pt x="937" y="1066"/>
                    <a:pt x="951" y="1091"/>
                  </a:cubicBezTo>
                  <a:cubicBezTo>
                    <a:pt x="955" y="1100"/>
                    <a:pt x="966" y="1093"/>
                    <a:pt x="966" y="1085"/>
                  </a:cubicBezTo>
                  <a:cubicBezTo>
                    <a:pt x="966" y="1082"/>
                    <a:pt x="966" y="1080"/>
                    <a:pt x="966" y="1077"/>
                  </a:cubicBezTo>
                  <a:cubicBezTo>
                    <a:pt x="985" y="1119"/>
                    <a:pt x="995" y="1164"/>
                    <a:pt x="1018" y="1205"/>
                  </a:cubicBezTo>
                  <a:cubicBezTo>
                    <a:pt x="1021" y="1212"/>
                    <a:pt x="1031" y="1207"/>
                    <a:pt x="1031" y="1200"/>
                  </a:cubicBezTo>
                  <a:cubicBezTo>
                    <a:pt x="1031" y="1192"/>
                    <a:pt x="1030" y="1183"/>
                    <a:pt x="1028" y="1174"/>
                  </a:cubicBezTo>
                  <a:cubicBezTo>
                    <a:pt x="1048" y="1206"/>
                    <a:pt x="1069" y="1236"/>
                    <a:pt x="1093" y="1265"/>
                  </a:cubicBezTo>
                  <a:cubicBezTo>
                    <a:pt x="1094" y="1266"/>
                    <a:pt x="1094" y="1266"/>
                    <a:pt x="1095" y="1266"/>
                  </a:cubicBezTo>
                  <a:cubicBezTo>
                    <a:pt x="1096" y="1267"/>
                    <a:pt x="1098" y="1268"/>
                    <a:pt x="1099" y="1268"/>
                  </a:cubicBezTo>
                  <a:cubicBezTo>
                    <a:pt x="1100" y="1268"/>
                    <a:pt x="1102" y="1267"/>
                    <a:pt x="1103" y="1266"/>
                  </a:cubicBezTo>
                  <a:cubicBezTo>
                    <a:pt x="1104" y="1266"/>
                    <a:pt x="1104" y="1265"/>
                    <a:pt x="1106" y="1263"/>
                  </a:cubicBezTo>
                  <a:cubicBezTo>
                    <a:pt x="1107" y="1263"/>
                    <a:pt x="1107" y="1262"/>
                    <a:pt x="1107" y="1261"/>
                  </a:cubicBezTo>
                  <a:cubicBezTo>
                    <a:pt x="1123" y="1296"/>
                    <a:pt x="1136" y="1333"/>
                    <a:pt x="1148" y="1370"/>
                  </a:cubicBezTo>
                  <a:cubicBezTo>
                    <a:pt x="1155" y="1404"/>
                    <a:pt x="1167" y="1437"/>
                    <a:pt x="1182" y="1468"/>
                  </a:cubicBezTo>
                  <a:cubicBezTo>
                    <a:pt x="1194" y="1489"/>
                    <a:pt x="1221" y="1514"/>
                    <a:pt x="1187" y="1516"/>
                  </a:cubicBezTo>
                  <a:cubicBezTo>
                    <a:pt x="1186" y="1517"/>
                    <a:pt x="1185" y="1517"/>
                    <a:pt x="1184" y="1518"/>
                  </a:cubicBezTo>
                  <a:cubicBezTo>
                    <a:pt x="1182" y="1520"/>
                    <a:pt x="1180" y="1520"/>
                    <a:pt x="1179" y="1522"/>
                  </a:cubicBezTo>
                  <a:cubicBezTo>
                    <a:pt x="1175" y="1529"/>
                    <a:pt x="1184" y="1541"/>
                    <a:pt x="1187" y="1546"/>
                  </a:cubicBezTo>
                  <a:cubicBezTo>
                    <a:pt x="1207" y="1584"/>
                    <a:pt x="1223" y="1625"/>
                    <a:pt x="1232" y="1667"/>
                  </a:cubicBezTo>
                  <a:cubicBezTo>
                    <a:pt x="1243" y="1711"/>
                    <a:pt x="1256" y="1755"/>
                    <a:pt x="1270" y="1798"/>
                  </a:cubicBezTo>
                  <a:cubicBezTo>
                    <a:pt x="1275" y="1813"/>
                    <a:pt x="1278" y="1829"/>
                    <a:pt x="1283" y="1844"/>
                  </a:cubicBezTo>
                  <a:cubicBezTo>
                    <a:pt x="1285" y="1848"/>
                    <a:pt x="1299" y="1881"/>
                    <a:pt x="1292" y="1873"/>
                  </a:cubicBezTo>
                  <a:cubicBezTo>
                    <a:pt x="1292" y="1873"/>
                    <a:pt x="1290" y="1873"/>
                    <a:pt x="1291" y="1875"/>
                  </a:cubicBezTo>
                  <a:cubicBezTo>
                    <a:pt x="1291" y="1880"/>
                    <a:pt x="1293" y="1885"/>
                    <a:pt x="1296" y="1890"/>
                  </a:cubicBezTo>
                  <a:cubicBezTo>
                    <a:pt x="1297" y="1892"/>
                    <a:pt x="1299" y="1895"/>
                    <a:pt x="1300" y="1897"/>
                  </a:cubicBezTo>
                  <a:cubicBezTo>
                    <a:pt x="1304" y="1902"/>
                    <a:pt x="1311" y="1898"/>
                    <a:pt x="1312" y="1893"/>
                  </a:cubicBezTo>
                  <a:cubicBezTo>
                    <a:pt x="1312" y="1891"/>
                    <a:pt x="1312" y="1888"/>
                    <a:pt x="1312" y="1885"/>
                  </a:cubicBezTo>
                  <a:cubicBezTo>
                    <a:pt x="1312" y="1872"/>
                    <a:pt x="1309" y="1859"/>
                    <a:pt x="1302" y="1847"/>
                  </a:cubicBezTo>
                  <a:cubicBezTo>
                    <a:pt x="1302" y="1847"/>
                    <a:pt x="1301" y="1846"/>
                    <a:pt x="1301" y="1845"/>
                  </a:cubicBezTo>
                  <a:cubicBezTo>
                    <a:pt x="1286" y="1804"/>
                    <a:pt x="1273" y="1762"/>
                    <a:pt x="1264" y="1719"/>
                  </a:cubicBezTo>
                  <a:cubicBezTo>
                    <a:pt x="1256" y="1689"/>
                    <a:pt x="1246" y="1659"/>
                    <a:pt x="1236" y="1629"/>
                  </a:cubicBezTo>
                  <a:cubicBezTo>
                    <a:pt x="1229" y="1607"/>
                    <a:pt x="1220" y="1585"/>
                    <a:pt x="1210" y="1564"/>
                  </a:cubicBezTo>
                  <a:cubicBezTo>
                    <a:pt x="1206" y="1554"/>
                    <a:pt x="1182" y="1523"/>
                    <a:pt x="1211" y="1526"/>
                  </a:cubicBezTo>
                  <a:cubicBezTo>
                    <a:pt x="1215" y="1526"/>
                    <a:pt x="1220" y="1523"/>
                    <a:pt x="1219" y="1519"/>
                  </a:cubicBezTo>
                  <a:cubicBezTo>
                    <a:pt x="1212" y="1497"/>
                    <a:pt x="1203" y="1475"/>
                    <a:pt x="1192" y="1456"/>
                  </a:cubicBezTo>
                  <a:cubicBezTo>
                    <a:pt x="1190" y="1453"/>
                    <a:pt x="1188" y="1450"/>
                    <a:pt x="1187" y="1447"/>
                  </a:cubicBezTo>
                  <a:cubicBezTo>
                    <a:pt x="1167" y="1412"/>
                    <a:pt x="1164" y="1370"/>
                    <a:pt x="1151" y="1333"/>
                  </a:cubicBezTo>
                  <a:cubicBezTo>
                    <a:pt x="1144" y="1313"/>
                    <a:pt x="1135" y="1294"/>
                    <a:pt x="1127" y="1274"/>
                  </a:cubicBezTo>
                  <a:cubicBezTo>
                    <a:pt x="1136" y="1286"/>
                    <a:pt x="1148" y="1296"/>
                    <a:pt x="1158" y="1306"/>
                  </a:cubicBezTo>
                  <a:cubicBezTo>
                    <a:pt x="1171" y="1324"/>
                    <a:pt x="1187" y="1342"/>
                    <a:pt x="1203" y="1358"/>
                  </a:cubicBezTo>
                  <a:lnTo>
                    <a:pt x="1204" y="1358"/>
                  </a:lnTo>
                  <a:cubicBezTo>
                    <a:pt x="1205" y="1359"/>
                    <a:pt x="1206" y="1359"/>
                    <a:pt x="1207" y="1359"/>
                  </a:cubicBezTo>
                  <a:cubicBezTo>
                    <a:pt x="1208" y="1359"/>
                    <a:pt x="1209" y="1359"/>
                    <a:pt x="1210" y="1358"/>
                  </a:cubicBezTo>
                  <a:cubicBezTo>
                    <a:pt x="1221" y="1389"/>
                    <a:pt x="1234" y="1420"/>
                    <a:pt x="1248" y="1449"/>
                  </a:cubicBezTo>
                  <a:cubicBezTo>
                    <a:pt x="1281" y="1514"/>
                    <a:pt x="1288" y="1585"/>
                    <a:pt x="1301" y="1655"/>
                  </a:cubicBezTo>
                  <a:lnTo>
                    <a:pt x="1301" y="1656"/>
                  </a:lnTo>
                  <a:cubicBezTo>
                    <a:pt x="1302" y="1657"/>
                    <a:pt x="1302" y="1658"/>
                    <a:pt x="1303" y="1658"/>
                  </a:cubicBezTo>
                  <a:cubicBezTo>
                    <a:pt x="1304" y="1659"/>
                    <a:pt x="1305" y="1659"/>
                    <a:pt x="1306" y="1659"/>
                  </a:cubicBezTo>
                  <a:cubicBezTo>
                    <a:pt x="1310" y="1684"/>
                    <a:pt x="1316" y="1710"/>
                    <a:pt x="1324" y="1734"/>
                  </a:cubicBezTo>
                  <a:cubicBezTo>
                    <a:pt x="1328" y="1748"/>
                    <a:pt x="1324" y="1763"/>
                    <a:pt x="1335" y="1773"/>
                  </a:cubicBezTo>
                  <a:cubicBezTo>
                    <a:pt x="1336" y="1774"/>
                    <a:pt x="1336" y="1775"/>
                    <a:pt x="1337" y="1775"/>
                  </a:cubicBezTo>
                  <a:cubicBezTo>
                    <a:pt x="1338" y="1776"/>
                    <a:pt x="1339" y="1776"/>
                    <a:pt x="1340" y="1776"/>
                  </a:cubicBezTo>
                  <a:cubicBezTo>
                    <a:pt x="1341" y="1776"/>
                    <a:pt x="1343" y="1776"/>
                    <a:pt x="1344" y="1775"/>
                  </a:cubicBezTo>
                  <a:cubicBezTo>
                    <a:pt x="1345" y="1775"/>
                    <a:pt x="1345" y="1774"/>
                    <a:pt x="1345" y="1773"/>
                  </a:cubicBezTo>
                  <a:cubicBezTo>
                    <a:pt x="1346" y="1772"/>
                    <a:pt x="1347" y="1770"/>
                    <a:pt x="1348" y="1768"/>
                  </a:cubicBezTo>
                  <a:cubicBezTo>
                    <a:pt x="1354" y="1759"/>
                    <a:pt x="1357" y="1748"/>
                    <a:pt x="1358" y="1737"/>
                  </a:cubicBezTo>
                  <a:cubicBezTo>
                    <a:pt x="1362" y="1712"/>
                    <a:pt x="1374" y="1690"/>
                    <a:pt x="1379" y="1666"/>
                  </a:cubicBezTo>
                  <a:cubicBezTo>
                    <a:pt x="1373" y="1702"/>
                    <a:pt x="1370" y="1737"/>
                    <a:pt x="1370" y="1773"/>
                  </a:cubicBezTo>
                  <a:cubicBezTo>
                    <a:pt x="1370" y="1777"/>
                    <a:pt x="1370" y="1780"/>
                    <a:pt x="1370" y="1784"/>
                  </a:cubicBezTo>
                  <a:cubicBezTo>
                    <a:pt x="1371" y="1808"/>
                    <a:pt x="1372" y="1832"/>
                    <a:pt x="1376" y="1855"/>
                  </a:cubicBezTo>
                  <a:cubicBezTo>
                    <a:pt x="1379" y="1883"/>
                    <a:pt x="1374" y="1911"/>
                    <a:pt x="1378" y="1940"/>
                  </a:cubicBezTo>
                  <a:cubicBezTo>
                    <a:pt x="1384" y="1986"/>
                    <a:pt x="1392" y="2032"/>
                    <a:pt x="1404" y="2077"/>
                  </a:cubicBezTo>
                  <a:cubicBezTo>
                    <a:pt x="1385" y="2153"/>
                    <a:pt x="1361" y="2227"/>
                    <a:pt x="1331" y="2298"/>
                  </a:cubicBezTo>
                  <a:cubicBezTo>
                    <a:pt x="1316" y="2337"/>
                    <a:pt x="1313" y="2380"/>
                    <a:pt x="1303" y="2420"/>
                  </a:cubicBezTo>
                  <a:cubicBezTo>
                    <a:pt x="1294" y="2459"/>
                    <a:pt x="1290" y="2499"/>
                    <a:pt x="1290" y="2538"/>
                  </a:cubicBezTo>
                  <a:cubicBezTo>
                    <a:pt x="1290" y="2545"/>
                    <a:pt x="1290" y="2551"/>
                    <a:pt x="1291" y="2558"/>
                  </a:cubicBezTo>
                  <a:cubicBezTo>
                    <a:pt x="1291" y="2560"/>
                    <a:pt x="1291" y="2561"/>
                    <a:pt x="1292" y="2563"/>
                  </a:cubicBezTo>
                  <a:cubicBezTo>
                    <a:pt x="1293" y="2565"/>
                    <a:pt x="1294" y="2566"/>
                    <a:pt x="1296" y="2567"/>
                  </a:cubicBezTo>
                  <a:cubicBezTo>
                    <a:pt x="1298" y="2568"/>
                    <a:pt x="1299" y="2568"/>
                    <a:pt x="1301" y="2568"/>
                  </a:cubicBezTo>
                  <a:cubicBezTo>
                    <a:pt x="1303" y="2568"/>
                    <a:pt x="1304" y="2568"/>
                    <a:pt x="1306" y="2567"/>
                  </a:cubicBezTo>
                  <a:cubicBezTo>
                    <a:pt x="1307" y="2566"/>
                    <a:pt x="1309" y="2565"/>
                    <a:pt x="1310" y="2563"/>
                  </a:cubicBezTo>
                  <a:cubicBezTo>
                    <a:pt x="1346" y="2477"/>
                    <a:pt x="1357" y="2386"/>
                    <a:pt x="1379" y="2297"/>
                  </a:cubicBezTo>
                  <a:cubicBezTo>
                    <a:pt x="1390" y="2254"/>
                    <a:pt x="1414" y="2218"/>
                    <a:pt x="1427" y="2176"/>
                  </a:cubicBezTo>
                  <a:cubicBezTo>
                    <a:pt x="1440" y="2135"/>
                    <a:pt x="1436" y="2085"/>
                    <a:pt x="1447" y="2041"/>
                  </a:cubicBezTo>
                  <a:cubicBezTo>
                    <a:pt x="1460" y="1970"/>
                    <a:pt x="1467" y="1898"/>
                    <a:pt x="1467" y="1826"/>
                  </a:cubicBezTo>
                  <a:cubicBezTo>
                    <a:pt x="1467" y="1810"/>
                    <a:pt x="1467" y="1795"/>
                    <a:pt x="1466" y="1780"/>
                  </a:cubicBezTo>
                  <a:cubicBezTo>
                    <a:pt x="1466" y="1779"/>
                    <a:pt x="1466" y="1778"/>
                    <a:pt x="1466" y="1778"/>
                  </a:cubicBezTo>
                  <a:cubicBezTo>
                    <a:pt x="1466" y="1747"/>
                    <a:pt x="1465" y="1717"/>
                    <a:pt x="1461" y="1687"/>
                  </a:cubicBezTo>
                  <a:cubicBezTo>
                    <a:pt x="1461" y="1687"/>
                    <a:pt x="1461" y="1688"/>
                    <a:pt x="1462" y="1688"/>
                  </a:cubicBezTo>
                  <a:lnTo>
                    <a:pt x="1463" y="1688"/>
                  </a:lnTo>
                  <a:cubicBezTo>
                    <a:pt x="1464" y="1688"/>
                    <a:pt x="1465" y="1688"/>
                    <a:pt x="1465" y="1688"/>
                  </a:cubicBezTo>
                  <a:cubicBezTo>
                    <a:pt x="1466" y="1687"/>
                    <a:pt x="1466" y="1687"/>
                    <a:pt x="1466" y="1687"/>
                  </a:cubicBezTo>
                  <a:cubicBezTo>
                    <a:pt x="1466" y="1686"/>
                    <a:pt x="1467" y="1686"/>
                    <a:pt x="1467" y="1685"/>
                  </a:cubicBezTo>
                  <a:cubicBezTo>
                    <a:pt x="1474" y="1610"/>
                    <a:pt x="1458" y="1536"/>
                    <a:pt x="1459" y="1461"/>
                  </a:cubicBezTo>
                  <a:lnTo>
                    <a:pt x="1459" y="1460"/>
                  </a:lnTo>
                  <a:cubicBezTo>
                    <a:pt x="1459" y="1426"/>
                    <a:pt x="1453" y="1393"/>
                    <a:pt x="1441" y="1361"/>
                  </a:cubicBezTo>
                  <a:moveTo>
                    <a:pt x="918" y="234"/>
                  </a:moveTo>
                  <a:cubicBezTo>
                    <a:pt x="939" y="263"/>
                    <a:pt x="962" y="290"/>
                    <a:pt x="987" y="315"/>
                  </a:cubicBezTo>
                  <a:cubicBezTo>
                    <a:pt x="981" y="314"/>
                    <a:pt x="974" y="313"/>
                    <a:pt x="968" y="312"/>
                  </a:cubicBezTo>
                  <a:cubicBezTo>
                    <a:pt x="936" y="304"/>
                    <a:pt x="903" y="311"/>
                    <a:pt x="875" y="292"/>
                  </a:cubicBezTo>
                  <a:cubicBezTo>
                    <a:pt x="874" y="292"/>
                    <a:pt x="874" y="292"/>
                    <a:pt x="874" y="292"/>
                  </a:cubicBezTo>
                  <a:cubicBezTo>
                    <a:pt x="873" y="292"/>
                    <a:pt x="873" y="292"/>
                    <a:pt x="872" y="292"/>
                  </a:cubicBezTo>
                  <a:cubicBezTo>
                    <a:pt x="871" y="293"/>
                    <a:pt x="871" y="293"/>
                    <a:pt x="871" y="293"/>
                  </a:cubicBezTo>
                  <a:cubicBezTo>
                    <a:pt x="871" y="294"/>
                    <a:pt x="871" y="294"/>
                    <a:pt x="871" y="295"/>
                  </a:cubicBezTo>
                  <a:lnTo>
                    <a:pt x="871" y="296"/>
                  </a:lnTo>
                  <a:lnTo>
                    <a:pt x="871" y="297"/>
                  </a:lnTo>
                  <a:cubicBezTo>
                    <a:pt x="878" y="303"/>
                    <a:pt x="885" y="309"/>
                    <a:pt x="892" y="313"/>
                  </a:cubicBezTo>
                  <a:cubicBezTo>
                    <a:pt x="894" y="314"/>
                    <a:pt x="895" y="314"/>
                    <a:pt x="896" y="315"/>
                  </a:cubicBezTo>
                  <a:cubicBezTo>
                    <a:pt x="916" y="322"/>
                    <a:pt x="934" y="317"/>
                    <a:pt x="955" y="321"/>
                  </a:cubicBezTo>
                  <a:cubicBezTo>
                    <a:pt x="970" y="325"/>
                    <a:pt x="986" y="328"/>
                    <a:pt x="1001" y="331"/>
                  </a:cubicBezTo>
                  <a:lnTo>
                    <a:pt x="1008" y="338"/>
                  </a:lnTo>
                  <a:cubicBezTo>
                    <a:pt x="1011" y="342"/>
                    <a:pt x="1015" y="346"/>
                    <a:pt x="1018" y="349"/>
                  </a:cubicBezTo>
                  <a:lnTo>
                    <a:pt x="1017" y="349"/>
                  </a:lnTo>
                  <a:lnTo>
                    <a:pt x="1016" y="349"/>
                  </a:lnTo>
                  <a:cubicBezTo>
                    <a:pt x="966" y="349"/>
                    <a:pt x="918" y="344"/>
                    <a:pt x="869" y="345"/>
                  </a:cubicBezTo>
                  <a:cubicBezTo>
                    <a:pt x="823" y="345"/>
                    <a:pt x="777" y="330"/>
                    <a:pt x="731" y="327"/>
                  </a:cubicBezTo>
                  <a:cubicBezTo>
                    <a:pt x="728" y="327"/>
                    <a:pt x="727" y="332"/>
                    <a:pt x="731" y="332"/>
                  </a:cubicBezTo>
                  <a:cubicBezTo>
                    <a:pt x="800" y="341"/>
                    <a:pt x="868" y="355"/>
                    <a:pt x="937" y="359"/>
                  </a:cubicBezTo>
                  <a:cubicBezTo>
                    <a:pt x="931" y="361"/>
                    <a:pt x="925" y="362"/>
                    <a:pt x="919" y="363"/>
                  </a:cubicBezTo>
                  <a:cubicBezTo>
                    <a:pt x="885" y="366"/>
                    <a:pt x="850" y="360"/>
                    <a:pt x="817" y="360"/>
                  </a:cubicBezTo>
                  <a:cubicBezTo>
                    <a:pt x="783" y="361"/>
                    <a:pt x="755" y="356"/>
                    <a:pt x="726" y="369"/>
                  </a:cubicBezTo>
                  <a:cubicBezTo>
                    <a:pt x="688" y="362"/>
                    <a:pt x="650" y="358"/>
                    <a:pt x="611" y="358"/>
                  </a:cubicBezTo>
                  <a:cubicBezTo>
                    <a:pt x="598" y="358"/>
                    <a:pt x="585" y="359"/>
                    <a:pt x="572" y="360"/>
                  </a:cubicBezTo>
                  <a:cubicBezTo>
                    <a:pt x="598" y="332"/>
                    <a:pt x="628" y="308"/>
                    <a:pt x="662" y="289"/>
                  </a:cubicBezTo>
                  <a:cubicBezTo>
                    <a:pt x="669" y="285"/>
                    <a:pt x="677" y="281"/>
                    <a:pt x="685" y="277"/>
                  </a:cubicBezTo>
                  <a:cubicBezTo>
                    <a:pt x="745" y="247"/>
                    <a:pt x="806" y="207"/>
                    <a:pt x="875" y="197"/>
                  </a:cubicBezTo>
                  <a:lnTo>
                    <a:pt x="876" y="197"/>
                  </a:lnTo>
                  <a:lnTo>
                    <a:pt x="896" y="202"/>
                  </a:lnTo>
                  <a:cubicBezTo>
                    <a:pt x="902" y="212"/>
                    <a:pt x="910" y="224"/>
                    <a:pt x="918" y="234"/>
                  </a:cubicBezTo>
                  <a:moveTo>
                    <a:pt x="323" y="335"/>
                  </a:moveTo>
                  <a:cubicBezTo>
                    <a:pt x="387" y="278"/>
                    <a:pt x="449" y="217"/>
                    <a:pt x="524" y="175"/>
                  </a:cubicBezTo>
                  <a:cubicBezTo>
                    <a:pt x="598" y="137"/>
                    <a:pt x="678" y="111"/>
                    <a:pt x="760" y="100"/>
                  </a:cubicBezTo>
                  <a:lnTo>
                    <a:pt x="761" y="100"/>
                  </a:lnTo>
                  <a:cubicBezTo>
                    <a:pt x="761" y="99"/>
                    <a:pt x="762" y="99"/>
                    <a:pt x="762" y="99"/>
                  </a:cubicBezTo>
                  <a:cubicBezTo>
                    <a:pt x="777" y="105"/>
                    <a:pt x="792" y="112"/>
                    <a:pt x="807" y="121"/>
                  </a:cubicBezTo>
                  <a:cubicBezTo>
                    <a:pt x="813" y="124"/>
                    <a:pt x="819" y="128"/>
                    <a:pt x="826" y="132"/>
                  </a:cubicBezTo>
                  <a:cubicBezTo>
                    <a:pt x="848" y="148"/>
                    <a:pt x="868" y="167"/>
                    <a:pt x="885" y="188"/>
                  </a:cubicBezTo>
                  <a:lnTo>
                    <a:pt x="877" y="186"/>
                  </a:lnTo>
                  <a:lnTo>
                    <a:pt x="877" y="184"/>
                  </a:lnTo>
                  <a:cubicBezTo>
                    <a:pt x="877" y="183"/>
                    <a:pt x="876" y="183"/>
                    <a:pt x="875" y="182"/>
                  </a:cubicBezTo>
                  <a:lnTo>
                    <a:pt x="874" y="182"/>
                  </a:lnTo>
                  <a:cubicBezTo>
                    <a:pt x="873" y="182"/>
                    <a:pt x="872" y="182"/>
                    <a:pt x="872" y="182"/>
                  </a:cubicBezTo>
                  <a:cubicBezTo>
                    <a:pt x="871" y="182"/>
                    <a:pt x="871" y="183"/>
                    <a:pt x="871" y="183"/>
                  </a:cubicBezTo>
                  <a:cubicBezTo>
                    <a:pt x="822" y="167"/>
                    <a:pt x="762" y="170"/>
                    <a:pt x="716" y="173"/>
                  </a:cubicBezTo>
                  <a:cubicBezTo>
                    <a:pt x="685" y="176"/>
                    <a:pt x="654" y="187"/>
                    <a:pt x="627" y="202"/>
                  </a:cubicBezTo>
                  <a:cubicBezTo>
                    <a:pt x="616" y="209"/>
                    <a:pt x="605" y="216"/>
                    <a:pt x="594" y="225"/>
                  </a:cubicBezTo>
                  <a:cubicBezTo>
                    <a:pt x="594" y="225"/>
                    <a:pt x="594" y="226"/>
                    <a:pt x="593" y="226"/>
                  </a:cubicBezTo>
                  <a:cubicBezTo>
                    <a:pt x="592" y="227"/>
                    <a:pt x="592" y="229"/>
                    <a:pt x="592" y="230"/>
                  </a:cubicBezTo>
                  <a:cubicBezTo>
                    <a:pt x="592" y="231"/>
                    <a:pt x="592" y="234"/>
                    <a:pt x="593" y="234"/>
                  </a:cubicBezTo>
                  <a:cubicBezTo>
                    <a:pt x="594" y="235"/>
                    <a:pt x="594" y="235"/>
                    <a:pt x="594" y="235"/>
                  </a:cubicBezTo>
                  <a:cubicBezTo>
                    <a:pt x="597" y="238"/>
                    <a:pt x="599" y="241"/>
                    <a:pt x="602" y="242"/>
                  </a:cubicBezTo>
                  <a:cubicBezTo>
                    <a:pt x="606" y="245"/>
                    <a:pt x="611" y="245"/>
                    <a:pt x="615" y="245"/>
                  </a:cubicBezTo>
                  <a:cubicBezTo>
                    <a:pt x="578" y="263"/>
                    <a:pt x="539" y="279"/>
                    <a:pt x="503" y="299"/>
                  </a:cubicBezTo>
                  <a:cubicBezTo>
                    <a:pt x="496" y="302"/>
                    <a:pt x="490" y="306"/>
                    <a:pt x="483" y="310"/>
                  </a:cubicBezTo>
                  <a:cubicBezTo>
                    <a:pt x="473" y="316"/>
                    <a:pt x="463" y="322"/>
                    <a:pt x="453" y="329"/>
                  </a:cubicBezTo>
                  <a:cubicBezTo>
                    <a:pt x="438" y="340"/>
                    <a:pt x="421" y="363"/>
                    <a:pt x="405" y="370"/>
                  </a:cubicBezTo>
                  <a:cubicBezTo>
                    <a:pt x="402" y="371"/>
                    <a:pt x="405" y="375"/>
                    <a:pt x="407" y="375"/>
                  </a:cubicBezTo>
                  <a:cubicBezTo>
                    <a:pt x="438" y="368"/>
                    <a:pt x="467" y="330"/>
                    <a:pt x="496" y="316"/>
                  </a:cubicBezTo>
                  <a:cubicBezTo>
                    <a:pt x="545" y="290"/>
                    <a:pt x="595" y="271"/>
                    <a:pt x="644" y="247"/>
                  </a:cubicBezTo>
                  <a:lnTo>
                    <a:pt x="645" y="247"/>
                  </a:lnTo>
                  <a:cubicBezTo>
                    <a:pt x="646" y="246"/>
                    <a:pt x="646" y="245"/>
                    <a:pt x="647" y="244"/>
                  </a:cubicBezTo>
                  <a:cubicBezTo>
                    <a:pt x="648" y="243"/>
                    <a:pt x="648" y="243"/>
                    <a:pt x="648" y="241"/>
                  </a:cubicBezTo>
                  <a:cubicBezTo>
                    <a:pt x="648" y="240"/>
                    <a:pt x="648" y="238"/>
                    <a:pt x="647" y="237"/>
                  </a:cubicBezTo>
                  <a:cubicBezTo>
                    <a:pt x="646" y="236"/>
                    <a:pt x="646" y="235"/>
                    <a:pt x="645" y="234"/>
                  </a:cubicBezTo>
                  <a:cubicBezTo>
                    <a:pt x="644" y="234"/>
                    <a:pt x="644" y="234"/>
                    <a:pt x="643" y="234"/>
                  </a:cubicBezTo>
                  <a:cubicBezTo>
                    <a:pt x="628" y="230"/>
                    <a:pt x="612" y="228"/>
                    <a:pt x="638" y="217"/>
                  </a:cubicBezTo>
                  <a:cubicBezTo>
                    <a:pt x="663" y="207"/>
                    <a:pt x="682" y="198"/>
                    <a:pt x="705" y="191"/>
                  </a:cubicBezTo>
                  <a:cubicBezTo>
                    <a:pt x="731" y="185"/>
                    <a:pt x="757" y="182"/>
                    <a:pt x="782" y="182"/>
                  </a:cubicBezTo>
                  <a:cubicBezTo>
                    <a:pt x="802" y="182"/>
                    <a:pt x="821" y="184"/>
                    <a:pt x="840" y="187"/>
                  </a:cubicBezTo>
                  <a:cubicBezTo>
                    <a:pt x="830" y="190"/>
                    <a:pt x="820" y="195"/>
                    <a:pt x="810" y="199"/>
                  </a:cubicBezTo>
                  <a:cubicBezTo>
                    <a:pt x="780" y="210"/>
                    <a:pt x="751" y="225"/>
                    <a:pt x="723" y="241"/>
                  </a:cubicBezTo>
                  <a:cubicBezTo>
                    <a:pt x="709" y="246"/>
                    <a:pt x="696" y="253"/>
                    <a:pt x="683" y="260"/>
                  </a:cubicBezTo>
                  <a:cubicBezTo>
                    <a:pt x="673" y="266"/>
                    <a:pt x="663" y="273"/>
                    <a:pt x="653" y="280"/>
                  </a:cubicBezTo>
                  <a:cubicBezTo>
                    <a:pt x="629" y="303"/>
                    <a:pt x="577" y="322"/>
                    <a:pt x="567" y="357"/>
                  </a:cubicBezTo>
                  <a:cubicBezTo>
                    <a:pt x="567" y="358"/>
                    <a:pt x="567" y="358"/>
                    <a:pt x="567" y="358"/>
                  </a:cubicBezTo>
                  <a:cubicBezTo>
                    <a:pt x="527" y="361"/>
                    <a:pt x="487" y="368"/>
                    <a:pt x="449" y="378"/>
                  </a:cubicBezTo>
                  <a:cubicBezTo>
                    <a:pt x="442" y="380"/>
                    <a:pt x="435" y="382"/>
                    <a:pt x="429" y="386"/>
                  </a:cubicBezTo>
                  <a:cubicBezTo>
                    <a:pt x="419" y="386"/>
                    <a:pt x="409" y="388"/>
                    <a:pt x="400" y="389"/>
                  </a:cubicBezTo>
                  <a:cubicBezTo>
                    <a:pt x="398" y="389"/>
                    <a:pt x="396" y="390"/>
                    <a:pt x="394" y="391"/>
                  </a:cubicBezTo>
                  <a:cubicBezTo>
                    <a:pt x="394" y="389"/>
                    <a:pt x="394" y="388"/>
                    <a:pt x="394" y="387"/>
                  </a:cubicBezTo>
                  <a:cubicBezTo>
                    <a:pt x="394" y="385"/>
                    <a:pt x="394" y="384"/>
                    <a:pt x="393" y="382"/>
                  </a:cubicBezTo>
                  <a:cubicBezTo>
                    <a:pt x="392" y="381"/>
                    <a:pt x="391" y="379"/>
                    <a:pt x="389" y="378"/>
                  </a:cubicBezTo>
                  <a:cubicBezTo>
                    <a:pt x="387" y="377"/>
                    <a:pt x="386" y="377"/>
                    <a:pt x="384" y="377"/>
                  </a:cubicBezTo>
                  <a:cubicBezTo>
                    <a:pt x="377" y="377"/>
                    <a:pt x="370" y="379"/>
                    <a:pt x="364" y="381"/>
                  </a:cubicBezTo>
                  <a:cubicBezTo>
                    <a:pt x="364" y="380"/>
                    <a:pt x="364" y="380"/>
                    <a:pt x="364" y="380"/>
                  </a:cubicBezTo>
                  <a:cubicBezTo>
                    <a:pt x="364" y="379"/>
                    <a:pt x="364" y="378"/>
                    <a:pt x="363" y="377"/>
                  </a:cubicBezTo>
                  <a:cubicBezTo>
                    <a:pt x="362" y="376"/>
                    <a:pt x="362" y="376"/>
                    <a:pt x="361" y="375"/>
                  </a:cubicBezTo>
                  <a:cubicBezTo>
                    <a:pt x="361" y="375"/>
                    <a:pt x="360" y="375"/>
                    <a:pt x="359" y="375"/>
                  </a:cubicBezTo>
                  <a:cubicBezTo>
                    <a:pt x="358" y="375"/>
                    <a:pt x="358" y="375"/>
                    <a:pt x="358" y="375"/>
                  </a:cubicBezTo>
                  <a:cubicBezTo>
                    <a:pt x="339" y="379"/>
                    <a:pt x="320" y="387"/>
                    <a:pt x="304" y="396"/>
                  </a:cubicBezTo>
                  <a:cubicBezTo>
                    <a:pt x="296" y="401"/>
                    <a:pt x="289" y="405"/>
                    <a:pt x="283" y="410"/>
                  </a:cubicBezTo>
                  <a:cubicBezTo>
                    <a:pt x="301" y="396"/>
                    <a:pt x="316" y="380"/>
                    <a:pt x="329" y="361"/>
                  </a:cubicBezTo>
                  <a:cubicBezTo>
                    <a:pt x="330" y="360"/>
                    <a:pt x="330" y="359"/>
                    <a:pt x="330" y="358"/>
                  </a:cubicBezTo>
                  <a:cubicBezTo>
                    <a:pt x="330" y="356"/>
                    <a:pt x="330" y="355"/>
                    <a:pt x="329" y="354"/>
                  </a:cubicBezTo>
                  <a:cubicBezTo>
                    <a:pt x="328" y="353"/>
                    <a:pt x="327" y="352"/>
                    <a:pt x="326" y="351"/>
                  </a:cubicBezTo>
                  <a:cubicBezTo>
                    <a:pt x="325" y="351"/>
                    <a:pt x="324" y="350"/>
                    <a:pt x="322" y="350"/>
                  </a:cubicBezTo>
                  <a:cubicBezTo>
                    <a:pt x="321" y="350"/>
                    <a:pt x="320" y="351"/>
                    <a:pt x="319" y="351"/>
                  </a:cubicBezTo>
                  <a:cubicBezTo>
                    <a:pt x="287" y="372"/>
                    <a:pt x="257" y="398"/>
                    <a:pt x="231" y="426"/>
                  </a:cubicBezTo>
                  <a:cubicBezTo>
                    <a:pt x="260" y="394"/>
                    <a:pt x="290" y="364"/>
                    <a:pt x="322" y="335"/>
                  </a:cubicBezTo>
                  <a:lnTo>
                    <a:pt x="323" y="335"/>
                  </a:lnTo>
                  <a:moveTo>
                    <a:pt x="74" y="597"/>
                  </a:moveTo>
                  <a:cubicBezTo>
                    <a:pt x="75" y="593"/>
                    <a:pt x="75" y="589"/>
                    <a:pt x="75" y="585"/>
                  </a:cubicBezTo>
                  <a:cubicBezTo>
                    <a:pt x="76" y="534"/>
                    <a:pt x="120" y="489"/>
                    <a:pt x="115" y="439"/>
                  </a:cubicBezTo>
                  <a:cubicBezTo>
                    <a:pt x="114" y="437"/>
                    <a:pt x="114" y="437"/>
                    <a:pt x="113" y="435"/>
                  </a:cubicBezTo>
                  <a:cubicBezTo>
                    <a:pt x="113" y="434"/>
                    <a:pt x="111" y="433"/>
                    <a:pt x="110" y="432"/>
                  </a:cubicBezTo>
                  <a:cubicBezTo>
                    <a:pt x="109" y="431"/>
                    <a:pt x="108" y="431"/>
                    <a:pt x="107" y="431"/>
                  </a:cubicBezTo>
                  <a:lnTo>
                    <a:pt x="115" y="411"/>
                  </a:lnTo>
                  <a:cubicBezTo>
                    <a:pt x="118" y="404"/>
                    <a:pt x="122" y="396"/>
                    <a:pt x="126" y="389"/>
                  </a:cubicBezTo>
                  <a:cubicBezTo>
                    <a:pt x="136" y="372"/>
                    <a:pt x="148" y="357"/>
                    <a:pt x="163" y="343"/>
                  </a:cubicBezTo>
                  <a:cubicBezTo>
                    <a:pt x="152" y="369"/>
                    <a:pt x="147" y="396"/>
                    <a:pt x="147" y="424"/>
                  </a:cubicBezTo>
                  <a:cubicBezTo>
                    <a:pt x="147" y="428"/>
                    <a:pt x="147" y="432"/>
                    <a:pt x="148" y="436"/>
                  </a:cubicBezTo>
                  <a:cubicBezTo>
                    <a:pt x="133" y="463"/>
                    <a:pt x="120" y="490"/>
                    <a:pt x="108" y="519"/>
                  </a:cubicBezTo>
                  <a:cubicBezTo>
                    <a:pt x="100" y="537"/>
                    <a:pt x="91" y="556"/>
                    <a:pt x="83" y="575"/>
                  </a:cubicBezTo>
                  <a:cubicBezTo>
                    <a:pt x="80" y="578"/>
                    <a:pt x="77" y="587"/>
                    <a:pt x="74" y="597"/>
                  </a:cubicBezTo>
                  <a:moveTo>
                    <a:pt x="150" y="527"/>
                  </a:moveTo>
                  <a:lnTo>
                    <a:pt x="147" y="530"/>
                  </a:lnTo>
                  <a:lnTo>
                    <a:pt x="150" y="526"/>
                  </a:lnTo>
                  <a:lnTo>
                    <a:pt x="150" y="527"/>
                  </a:lnTo>
                  <a:moveTo>
                    <a:pt x="313" y="638"/>
                  </a:moveTo>
                  <a:lnTo>
                    <a:pt x="316" y="638"/>
                  </a:lnTo>
                  <a:lnTo>
                    <a:pt x="316" y="639"/>
                  </a:lnTo>
                  <a:lnTo>
                    <a:pt x="313" y="638"/>
                  </a:lnTo>
                  <a:moveTo>
                    <a:pt x="352" y="645"/>
                  </a:moveTo>
                  <a:lnTo>
                    <a:pt x="351" y="645"/>
                  </a:lnTo>
                  <a:lnTo>
                    <a:pt x="359" y="647"/>
                  </a:lnTo>
                  <a:lnTo>
                    <a:pt x="352" y="645"/>
                  </a:lnTo>
                  <a:moveTo>
                    <a:pt x="381" y="653"/>
                  </a:moveTo>
                  <a:cubicBezTo>
                    <a:pt x="377" y="651"/>
                    <a:pt x="373" y="650"/>
                    <a:pt x="370" y="649"/>
                  </a:cubicBezTo>
                  <a:lnTo>
                    <a:pt x="382" y="652"/>
                  </a:lnTo>
                  <a:lnTo>
                    <a:pt x="381" y="653"/>
                  </a:lnTo>
                  <a:moveTo>
                    <a:pt x="429" y="658"/>
                  </a:moveTo>
                  <a:lnTo>
                    <a:pt x="435" y="658"/>
                  </a:lnTo>
                  <a:cubicBezTo>
                    <a:pt x="435" y="658"/>
                    <a:pt x="435" y="659"/>
                    <a:pt x="435" y="660"/>
                  </a:cubicBezTo>
                  <a:cubicBezTo>
                    <a:pt x="435" y="660"/>
                    <a:pt x="435" y="661"/>
                    <a:pt x="435" y="662"/>
                  </a:cubicBezTo>
                  <a:lnTo>
                    <a:pt x="434" y="662"/>
                  </a:lnTo>
                  <a:lnTo>
                    <a:pt x="433" y="662"/>
                  </a:lnTo>
                  <a:cubicBezTo>
                    <a:pt x="432" y="660"/>
                    <a:pt x="430" y="658"/>
                    <a:pt x="429" y="657"/>
                  </a:cubicBezTo>
                  <a:lnTo>
                    <a:pt x="429" y="658"/>
                  </a:lnTo>
                  <a:moveTo>
                    <a:pt x="434" y="697"/>
                  </a:moveTo>
                  <a:lnTo>
                    <a:pt x="438" y="697"/>
                  </a:lnTo>
                  <a:lnTo>
                    <a:pt x="446" y="703"/>
                  </a:lnTo>
                  <a:lnTo>
                    <a:pt x="434" y="697"/>
                  </a:lnTo>
                  <a:moveTo>
                    <a:pt x="745" y="776"/>
                  </a:moveTo>
                  <a:lnTo>
                    <a:pt x="742" y="771"/>
                  </a:lnTo>
                  <a:lnTo>
                    <a:pt x="748" y="774"/>
                  </a:lnTo>
                  <a:lnTo>
                    <a:pt x="747" y="774"/>
                  </a:lnTo>
                  <a:cubicBezTo>
                    <a:pt x="746" y="775"/>
                    <a:pt x="745" y="776"/>
                    <a:pt x="745" y="777"/>
                  </a:cubicBezTo>
                  <a:lnTo>
                    <a:pt x="745" y="776"/>
                  </a:lnTo>
                  <a:moveTo>
                    <a:pt x="922" y="933"/>
                  </a:moveTo>
                  <a:lnTo>
                    <a:pt x="922" y="931"/>
                  </a:lnTo>
                  <a:lnTo>
                    <a:pt x="923" y="932"/>
                  </a:lnTo>
                  <a:cubicBezTo>
                    <a:pt x="923" y="933"/>
                    <a:pt x="922" y="934"/>
                    <a:pt x="922" y="935"/>
                  </a:cubicBezTo>
                  <a:lnTo>
                    <a:pt x="922" y="933"/>
                  </a:lnTo>
                  <a:moveTo>
                    <a:pt x="1064" y="1177"/>
                  </a:moveTo>
                  <a:cubicBezTo>
                    <a:pt x="1060" y="1171"/>
                    <a:pt x="1057" y="1166"/>
                    <a:pt x="1054" y="1161"/>
                  </a:cubicBezTo>
                  <a:lnTo>
                    <a:pt x="1046" y="1148"/>
                  </a:lnTo>
                  <a:cubicBezTo>
                    <a:pt x="1052" y="1157"/>
                    <a:pt x="1058" y="1167"/>
                    <a:pt x="1064" y="1176"/>
                  </a:cubicBezTo>
                  <a:lnTo>
                    <a:pt x="1064" y="1177"/>
                  </a:lnTo>
                  <a:moveTo>
                    <a:pt x="1095" y="1209"/>
                  </a:moveTo>
                  <a:lnTo>
                    <a:pt x="1096" y="1212"/>
                  </a:lnTo>
                  <a:lnTo>
                    <a:pt x="1095" y="1209"/>
                  </a:lnTo>
                  <a:moveTo>
                    <a:pt x="1414" y="2103"/>
                  </a:moveTo>
                  <a:cubicBezTo>
                    <a:pt x="1412" y="2119"/>
                    <a:pt x="1412" y="2135"/>
                    <a:pt x="1410" y="2152"/>
                  </a:cubicBezTo>
                  <a:cubicBezTo>
                    <a:pt x="1405" y="2190"/>
                    <a:pt x="1388" y="2190"/>
                    <a:pt x="1380" y="2219"/>
                  </a:cubicBezTo>
                  <a:cubicBezTo>
                    <a:pt x="1367" y="2256"/>
                    <a:pt x="1358" y="2294"/>
                    <a:pt x="1353" y="2333"/>
                  </a:cubicBezTo>
                  <a:cubicBezTo>
                    <a:pt x="1351" y="2363"/>
                    <a:pt x="1334" y="2392"/>
                    <a:pt x="1327" y="2422"/>
                  </a:cubicBezTo>
                  <a:cubicBezTo>
                    <a:pt x="1323" y="2442"/>
                    <a:pt x="1318" y="2462"/>
                    <a:pt x="1313" y="2482"/>
                  </a:cubicBezTo>
                  <a:cubicBezTo>
                    <a:pt x="1315" y="2416"/>
                    <a:pt x="1327" y="2350"/>
                    <a:pt x="1351" y="2287"/>
                  </a:cubicBezTo>
                  <a:cubicBezTo>
                    <a:pt x="1367" y="2252"/>
                    <a:pt x="1381" y="2215"/>
                    <a:pt x="1392" y="2177"/>
                  </a:cubicBezTo>
                  <a:cubicBezTo>
                    <a:pt x="1398" y="2153"/>
                    <a:pt x="1408" y="2126"/>
                    <a:pt x="1414" y="2101"/>
                  </a:cubicBezTo>
                  <a:lnTo>
                    <a:pt x="1414" y="2103"/>
                  </a:lnTo>
                  <a:moveTo>
                    <a:pt x="1452" y="1642"/>
                  </a:moveTo>
                  <a:cubicBezTo>
                    <a:pt x="1444" y="1609"/>
                    <a:pt x="1437" y="1570"/>
                    <a:pt x="1416" y="1543"/>
                  </a:cubicBezTo>
                  <a:cubicBezTo>
                    <a:pt x="1413" y="1540"/>
                    <a:pt x="1408" y="1543"/>
                    <a:pt x="1410" y="1547"/>
                  </a:cubicBezTo>
                  <a:cubicBezTo>
                    <a:pt x="1434" y="1585"/>
                    <a:pt x="1444" y="1649"/>
                    <a:pt x="1449" y="1693"/>
                  </a:cubicBezTo>
                  <a:cubicBezTo>
                    <a:pt x="1451" y="1719"/>
                    <a:pt x="1452" y="1745"/>
                    <a:pt x="1452" y="1771"/>
                  </a:cubicBezTo>
                  <a:cubicBezTo>
                    <a:pt x="1452" y="1797"/>
                    <a:pt x="1451" y="1823"/>
                    <a:pt x="1449" y="1849"/>
                  </a:cubicBezTo>
                  <a:cubicBezTo>
                    <a:pt x="1449" y="1919"/>
                    <a:pt x="1431" y="1989"/>
                    <a:pt x="1420" y="2059"/>
                  </a:cubicBezTo>
                  <a:lnTo>
                    <a:pt x="1420" y="2058"/>
                  </a:lnTo>
                  <a:cubicBezTo>
                    <a:pt x="1420" y="2057"/>
                    <a:pt x="1419" y="2057"/>
                    <a:pt x="1418" y="2056"/>
                  </a:cubicBezTo>
                  <a:cubicBezTo>
                    <a:pt x="1415" y="2027"/>
                    <a:pt x="1407" y="1997"/>
                    <a:pt x="1403" y="1968"/>
                  </a:cubicBezTo>
                  <a:cubicBezTo>
                    <a:pt x="1397" y="1924"/>
                    <a:pt x="1398" y="1879"/>
                    <a:pt x="1393" y="1834"/>
                  </a:cubicBezTo>
                  <a:cubicBezTo>
                    <a:pt x="1389" y="1792"/>
                    <a:pt x="1387" y="1749"/>
                    <a:pt x="1387" y="1706"/>
                  </a:cubicBezTo>
                  <a:cubicBezTo>
                    <a:pt x="1387" y="1700"/>
                    <a:pt x="1387" y="1694"/>
                    <a:pt x="1387" y="1689"/>
                  </a:cubicBezTo>
                  <a:cubicBezTo>
                    <a:pt x="1388" y="1685"/>
                    <a:pt x="1388" y="1682"/>
                    <a:pt x="1388" y="1679"/>
                  </a:cubicBezTo>
                  <a:cubicBezTo>
                    <a:pt x="1388" y="1667"/>
                    <a:pt x="1385" y="1656"/>
                    <a:pt x="1380" y="1645"/>
                  </a:cubicBezTo>
                  <a:cubicBezTo>
                    <a:pt x="1379" y="1645"/>
                    <a:pt x="1379" y="1644"/>
                    <a:pt x="1378" y="1644"/>
                  </a:cubicBezTo>
                  <a:cubicBezTo>
                    <a:pt x="1378" y="1644"/>
                    <a:pt x="1377" y="1643"/>
                    <a:pt x="1376" y="1643"/>
                  </a:cubicBezTo>
                  <a:cubicBezTo>
                    <a:pt x="1375" y="1643"/>
                    <a:pt x="1374" y="1644"/>
                    <a:pt x="1373" y="1644"/>
                  </a:cubicBezTo>
                  <a:cubicBezTo>
                    <a:pt x="1372" y="1644"/>
                    <a:pt x="1371" y="1645"/>
                    <a:pt x="1371" y="1646"/>
                  </a:cubicBezTo>
                  <a:lnTo>
                    <a:pt x="1371" y="1647"/>
                  </a:lnTo>
                  <a:cubicBezTo>
                    <a:pt x="1358" y="1678"/>
                    <a:pt x="1349" y="1710"/>
                    <a:pt x="1343" y="1742"/>
                  </a:cubicBezTo>
                  <a:cubicBezTo>
                    <a:pt x="1343" y="1747"/>
                    <a:pt x="1338" y="1730"/>
                    <a:pt x="1338" y="1727"/>
                  </a:cubicBezTo>
                  <a:cubicBezTo>
                    <a:pt x="1334" y="1710"/>
                    <a:pt x="1329" y="1693"/>
                    <a:pt x="1321" y="1677"/>
                  </a:cubicBezTo>
                  <a:cubicBezTo>
                    <a:pt x="1307" y="1638"/>
                    <a:pt x="1325" y="1592"/>
                    <a:pt x="1324" y="1551"/>
                  </a:cubicBezTo>
                  <a:cubicBezTo>
                    <a:pt x="1322" y="1511"/>
                    <a:pt x="1322" y="1472"/>
                    <a:pt x="1319" y="1433"/>
                  </a:cubicBezTo>
                  <a:cubicBezTo>
                    <a:pt x="1319" y="1428"/>
                    <a:pt x="1312" y="1429"/>
                    <a:pt x="1312" y="1433"/>
                  </a:cubicBezTo>
                  <a:cubicBezTo>
                    <a:pt x="1310" y="1455"/>
                    <a:pt x="1309" y="1478"/>
                    <a:pt x="1309" y="1501"/>
                  </a:cubicBezTo>
                  <a:cubicBezTo>
                    <a:pt x="1309" y="1508"/>
                    <a:pt x="1309" y="1515"/>
                    <a:pt x="1309" y="1522"/>
                  </a:cubicBezTo>
                  <a:cubicBezTo>
                    <a:pt x="1309" y="1525"/>
                    <a:pt x="1310" y="1528"/>
                    <a:pt x="1310" y="1531"/>
                  </a:cubicBezTo>
                  <a:cubicBezTo>
                    <a:pt x="1310" y="1540"/>
                    <a:pt x="1309" y="1550"/>
                    <a:pt x="1308" y="1560"/>
                  </a:cubicBezTo>
                  <a:cubicBezTo>
                    <a:pt x="1299" y="1517"/>
                    <a:pt x="1286" y="1476"/>
                    <a:pt x="1267" y="1438"/>
                  </a:cubicBezTo>
                  <a:cubicBezTo>
                    <a:pt x="1229" y="1362"/>
                    <a:pt x="1203" y="1281"/>
                    <a:pt x="1192" y="1197"/>
                  </a:cubicBezTo>
                  <a:cubicBezTo>
                    <a:pt x="1192" y="1193"/>
                    <a:pt x="1184" y="1193"/>
                    <a:pt x="1184" y="1197"/>
                  </a:cubicBezTo>
                  <a:cubicBezTo>
                    <a:pt x="1184" y="1200"/>
                    <a:pt x="1183" y="1203"/>
                    <a:pt x="1183" y="1206"/>
                  </a:cubicBezTo>
                  <a:cubicBezTo>
                    <a:pt x="1183" y="1209"/>
                    <a:pt x="1184" y="1211"/>
                    <a:pt x="1184" y="1214"/>
                  </a:cubicBezTo>
                  <a:lnTo>
                    <a:pt x="1182" y="1214"/>
                  </a:lnTo>
                  <a:cubicBezTo>
                    <a:pt x="1181" y="1220"/>
                    <a:pt x="1181" y="1226"/>
                    <a:pt x="1181" y="1232"/>
                  </a:cubicBezTo>
                  <a:cubicBezTo>
                    <a:pt x="1181" y="1237"/>
                    <a:pt x="1181" y="1243"/>
                    <a:pt x="1182" y="1249"/>
                  </a:cubicBezTo>
                  <a:cubicBezTo>
                    <a:pt x="1184" y="1268"/>
                    <a:pt x="1188" y="1286"/>
                    <a:pt x="1195" y="1303"/>
                  </a:cubicBezTo>
                  <a:cubicBezTo>
                    <a:pt x="1195" y="1304"/>
                    <a:pt x="1195" y="1304"/>
                    <a:pt x="1195" y="1304"/>
                  </a:cubicBezTo>
                  <a:cubicBezTo>
                    <a:pt x="1195" y="1312"/>
                    <a:pt x="1197" y="1321"/>
                    <a:pt x="1201" y="1329"/>
                  </a:cubicBezTo>
                  <a:cubicBezTo>
                    <a:pt x="1178" y="1292"/>
                    <a:pt x="1141" y="1267"/>
                    <a:pt x="1121" y="1228"/>
                  </a:cubicBezTo>
                  <a:cubicBezTo>
                    <a:pt x="1068" y="1121"/>
                    <a:pt x="1023" y="1013"/>
                    <a:pt x="1019" y="892"/>
                  </a:cubicBezTo>
                  <a:lnTo>
                    <a:pt x="1019" y="891"/>
                  </a:lnTo>
                  <a:cubicBezTo>
                    <a:pt x="1019" y="891"/>
                    <a:pt x="1018" y="891"/>
                    <a:pt x="1018" y="890"/>
                  </a:cubicBezTo>
                  <a:lnTo>
                    <a:pt x="1017" y="890"/>
                  </a:lnTo>
                  <a:cubicBezTo>
                    <a:pt x="1016" y="890"/>
                    <a:pt x="1016" y="890"/>
                    <a:pt x="1016" y="890"/>
                  </a:cubicBezTo>
                  <a:cubicBezTo>
                    <a:pt x="1015" y="891"/>
                    <a:pt x="1015" y="891"/>
                    <a:pt x="1015" y="891"/>
                  </a:cubicBezTo>
                  <a:cubicBezTo>
                    <a:pt x="1015" y="891"/>
                    <a:pt x="1015" y="892"/>
                    <a:pt x="1014" y="892"/>
                  </a:cubicBezTo>
                  <a:cubicBezTo>
                    <a:pt x="1013" y="905"/>
                    <a:pt x="1013" y="918"/>
                    <a:pt x="1013" y="931"/>
                  </a:cubicBezTo>
                  <a:cubicBezTo>
                    <a:pt x="1013" y="1004"/>
                    <a:pt x="1031" y="1076"/>
                    <a:pt x="1066" y="1140"/>
                  </a:cubicBezTo>
                  <a:cubicBezTo>
                    <a:pt x="1073" y="1153"/>
                    <a:pt x="1080" y="1167"/>
                    <a:pt x="1086" y="1181"/>
                  </a:cubicBezTo>
                  <a:lnTo>
                    <a:pt x="1081" y="1175"/>
                  </a:lnTo>
                  <a:cubicBezTo>
                    <a:pt x="1080" y="1173"/>
                    <a:pt x="1079" y="1170"/>
                    <a:pt x="1078" y="1167"/>
                  </a:cubicBezTo>
                  <a:lnTo>
                    <a:pt x="1078" y="1166"/>
                  </a:lnTo>
                  <a:cubicBezTo>
                    <a:pt x="1077" y="1166"/>
                    <a:pt x="1077" y="1166"/>
                    <a:pt x="1077" y="1166"/>
                  </a:cubicBezTo>
                  <a:cubicBezTo>
                    <a:pt x="1076" y="1166"/>
                    <a:pt x="1076" y="1166"/>
                    <a:pt x="1076" y="1166"/>
                  </a:cubicBezTo>
                  <a:lnTo>
                    <a:pt x="1075" y="1167"/>
                  </a:lnTo>
                  <a:cubicBezTo>
                    <a:pt x="1075" y="1167"/>
                    <a:pt x="1074" y="1166"/>
                    <a:pt x="1074" y="1165"/>
                  </a:cubicBezTo>
                  <a:cubicBezTo>
                    <a:pt x="1061" y="1144"/>
                    <a:pt x="1048" y="1122"/>
                    <a:pt x="1033" y="1102"/>
                  </a:cubicBezTo>
                  <a:cubicBezTo>
                    <a:pt x="1010" y="1066"/>
                    <a:pt x="992" y="1027"/>
                    <a:pt x="972" y="990"/>
                  </a:cubicBezTo>
                  <a:cubicBezTo>
                    <a:pt x="965" y="975"/>
                    <a:pt x="959" y="961"/>
                    <a:pt x="954" y="945"/>
                  </a:cubicBezTo>
                  <a:cubicBezTo>
                    <a:pt x="955" y="945"/>
                    <a:pt x="955" y="944"/>
                    <a:pt x="955" y="944"/>
                  </a:cubicBezTo>
                  <a:cubicBezTo>
                    <a:pt x="956" y="942"/>
                    <a:pt x="956" y="941"/>
                    <a:pt x="956" y="940"/>
                  </a:cubicBezTo>
                  <a:cubicBezTo>
                    <a:pt x="956" y="939"/>
                    <a:pt x="956" y="939"/>
                    <a:pt x="955" y="937"/>
                  </a:cubicBezTo>
                  <a:cubicBezTo>
                    <a:pt x="955" y="936"/>
                    <a:pt x="955" y="935"/>
                    <a:pt x="954" y="935"/>
                  </a:cubicBezTo>
                  <a:lnTo>
                    <a:pt x="951" y="932"/>
                  </a:lnTo>
                  <a:cubicBezTo>
                    <a:pt x="944" y="910"/>
                    <a:pt x="939" y="887"/>
                    <a:pt x="934" y="867"/>
                  </a:cubicBezTo>
                  <a:cubicBezTo>
                    <a:pt x="926" y="836"/>
                    <a:pt x="921" y="805"/>
                    <a:pt x="918" y="773"/>
                  </a:cubicBezTo>
                  <a:lnTo>
                    <a:pt x="918" y="772"/>
                  </a:lnTo>
                  <a:cubicBezTo>
                    <a:pt x="917" y="771"/>
                    <a:pt x="917" y="771"/>
                    <a:pt x="917" y="771"/>
                  </a:cubicBezTo>
                  <a:cubicBezTo>
                    <a:pt x="916" y="770"/>
                    <a:pt x="915" y="770"/>
                    <a:pt x="915" y="770"/>
                  </a:cubicBezTo>
                  <a:cubicBezTo>
                    <a:pt x="914" y="770"/>
                    <a:pt x="914" y="770"/>
                    <a:pt x="913" y="771"/>
                  </a:cubicBezTo>
                  <a:cubicBezTo>
                    <a:pt x="913" y="771"/>
                    <a:pt x="912" y="771"/>
                    <a:pt x="912" y="772"/>
                  </a:cubicBezTo>
                  <a:lnTo>
                    <a:pt x="912" y="773"/>
                  </a:lnTo>
                  <a:cubicBezTo>
                    <a:pt x="913" y="822"/>
                    <a:pt x="921" y="871"/>
                    <a:pt x="936" y="918"/>
                  </a:cubicBezTo>
                  <a:cubicBezTo>
                    <a:pt x="917" y="898"/>
                    <a:pt x="901" y="876"/>
                    <a:pt x="887" y="853"/>
                  </a:cubicBezTo>
                  <a:cubicBezTo>
                    <a:pt x="884" y="848"/>
                    <a:pt x="882" y="843"/>
                    <a:pt x="879" y="838"/>
                  </a:cubicBezTo>
                  <a:cubicBezTo>
                    <a:pt x="881" y="838"/>
                    <a:pt x="883" y="838"/>
                    <a:pt x="885" y="838"/>
                  </a:cubicBezTo>
                  <a:cubicBezTo>
                    <a:pt x="887" y="838"/>
                    <a:pt x="889" y="838"/>
                    <a:pt x="891" y="838"/>
                  </a:cubicBezTo>
                  <a:cubicBezTo>
                    <a:pt x="892" y="838"/>
                    <a:pt x="892" y="837"/>
                    <a:pt x="892" y="837"/>
                  </a:cubicBezTo>
                  <a:cubicBezTo>
                    <a:pt x="893" y="837"/>
                    <a:pt x="894" y="836"/>
                    <a:pt x="894" y="836"/>
                  </a:cubicBezTo>
                  <a:cubicBezTo>
                    <a:pt x="894" y="835"/>
                    <a:pt x="895" y="834"/>
                    <a:pt x="895" y="833"/>
                  </a:cubicBezTo>
                  <a:cubicBezTo>
                    <a:pt x="895" y="833"/>
                    <a:pt x="894" y="832"/>
                    <a:pt x="894" y="831"/>
                  </a:cubicBezTo>
                  <a:cubicBezTo>
                    <a:pt x="894" y="830"/>
                    <a:pt x="893" y="830"/>
                    <a:pt x="892" y="829"/>
                  </a:cubicBezTo>
                  <a:lnTo>
                    <a:pt x="891" y="829"/>
                  </a:lnTo>
                  <a:cubicBezTo>
                    <a:pt x="883" y="826"/>
                    <a:pt x="875" y="822"/>
                    <a:pt x="868" y="817"/>
                  </a:cubicBezTo>
                  <a:cubicBezTo>
                    <a:pt x="854" y="787"/>
                    <a:pt x="839" y="758"/>
                    <a:pt x="823" y="730"/>
                  </a:cubicBezTo>
                  <a:cubicBezTo>
                    <a:pt x="815" y="716"/>
                    <a:pt x="807" y="703"/>
                    <a:pt x="798" y="690"/>
                  </a:cubicBezTo>
                  <a:cubicBezTo>
                    <a:pt x="797" y="688"/>
                    <a:pt x="794" y="690"/>
                    <a:pt x="795" y="692"/>
                  </a:cubicBezTo>
                  <a:cubicBezTo>
                    <a:pt x="815" y="727"/>
                    <a:pt x="828" y="766"/>
                    <a:pt x="845" y="803"/>
                  </a:cubicBezTo>
                  <a:cubicBezTo>
                    <a:pt x="840" y="797"/>
                    <a:pt x="835" y="793"/>
                    <a:pt x="829" y="789"/>
                  </a:cubicBezTo>
                  <a:cubicBezTo>
                    <a:pt x="825" y="787"/>
                    <a:pt x="821" y="786"/>
                    <a:pt x="817" y="784"/>
                  </a:cubicBezTo>
                  <a:cubicBezTo>
                    <a:pt x="802" y="773"/>
                    <a:pt x="787" y="762"/>
                    <a:pt x="773" y="751"/>
                  </a:cubicBezTo>
                  <a:cubicBezTo>
                    <a:pt x="735" y="724"/>
                    <a:pt x="710" y="686"/>
                    <a:pt x="681" y="650"/>
                  </a:cubicBezTo>
                  <a:lnTo>
                    <a:pt x="680" y="649"/>
                  </a:lnTo>
                  <a:lnTo>
                    <a:pt x="679" y="649"/>
                  </a:lnTo>
                  <a:cubicBezTo>
                    <a:pt x="678" y="649"/>
                    <a:pt x="678" y="649"/>
                    <a:pt x="678" y="649"/>
                  </a:cubicBezTo>
                  <a:cubicBezTo>
                    <a:pt x="677" y="649"/>
                    <a:pt x="677" y="650"/>
                    <a:pt x="677" y="650"/>
                  </a:cubicBezTo>
                  <a:cubicBezTo>
                    <a:pt x="676" y="650"/>
                    <a:pt x="676" y="651"/>
                    <a:pt x="676" y="651"/>
                  </a:cubicBezTo>
                  <a:cubicBezTo>
                    <a:pt x="676" y="652"/>
                    <a:pt x="676" y="652"/>
                    <a:pt x="677" y="653"/>
                  </a:cubicBezTo>
                  <a:cubicBezTo>
                    <a:pt x="699" y="690"/>
                    <a:pt x="725" y="724"/>
                    <a:pt x="755" y="754"/>
                  </a:cubicBezTo>
                  <a:cubicBezTo>
                    <a:pt x="746" y="750"/>
                    <a:pt x="736" y="745"/>
                    <a:pt x="727" y="740"/>
                  </a:cubicBezTo>
                  <a:cubicBezTo>
                    <a:pt x="716" y="734"/>
                    <a:pt x="705" y="726"/>
                    <a:pt x="695" y="718"/>
                  </a:cubicBezTo>
                  <a:cubicBezTo>
                    <a:pt x="671" y="696"/>
                    <a:pt x="645" y="675"/>
                    <a:pt x="618" y="657"/>
                  </a:cubicBezTo>
                  <a:cubicBezTo>
                    <a:pt x="613" y="654"/>
                    <a:pt x="607" y="651"/>
                    <a:pt x="602" y="648"/>
                  </a:cubicBezTo>
                  <a:cubicBezTo>
                    <a:pt x="594" y="642"/>
                    <a:pt x="585" y="636"/>
                    <a:pt x="577" y="631"/>
                  </a:cubicBezTo>
                  <a:cubicBezTo>
                    <a:pt x="559" y="621"/>
                    <a:pt x="541" y="613"/>
                    <a:pt x="521" y="609"/>
                  </a:cubicBezTo>
                  <a:lnTo>
                    <a:pt x="519" y="609"/>
                  </a:lnTo>
                  <a:cubicBezTo>
                    <a:pt x="519" y="608"/>
                    <a:pt x="519" y="608"/>
                    <a:pt x="519" y="608"/>
                  </a:cubicBezTo>
                  <a:cubicBezTo>
                    <a:pt x="494" y="594"/>
                    <a:pt x="469" y="582"/>
                    <a:pt x="443" y="572"/>
                  </a:cubicBezTo>
                  <a:cubicBezTo>
                    <a:pt x="437" y="569"/>
                    <a:pt x="433" y="578"/>
                    <a:pt x="438" y="582"/>
                  </a:cubicBezTo>
                  <a:cubicBezTo>
                    <a:pt x="447" y="592"/>
                    <a:pt x="458" y="601"/>
                    <a:pt x="470" y="607"/>
                  </a:cubicBezTo>
                  <a:cubicBezTo>
                    <a:pt x="473" y="609"/>
                    <a:pt x="476" y="610"/>
                    <a:pt x="479" y="612"/>
                  </a:cubicBezTo>
                  <a:cubicBezTo>
                    <a:pt x="497" y="620"/>
                    <a:pt x="499" y="653"/>
                    <a:pt x="475" y="649"/>
                  </a:cubicBezTo>
                  <a:cubicBezTo>
                    <a:pt x="455" y="646"/>
                    <a:pt x="436" y="645"/>
                    <a:pt x="416" y="640"/>
                  </a:cubicBezTo>
                  <a:cubicBezTo>
                    <a:pt x="396" y="635"/>
                    <a:pt x="377" y="637"/>
                    <a:pt x="357" y="633"/>
                  </a:cubicBezTo>
                  <a:cubicBezTo>
                    <a:pt x="343" y="630"/>
                    <a:pt x="294" y="625"/>
                    <a:pt x="284" y="615"/>
                  </a:cubicBezTo>
                  <a:cubicBezTo>
                    <a:pt x="283" y="615"/>
                    <a:pt x="283" y="615"/>
                    <a:pt x="283" y="614"/>
                  </a:cubicBezTo>
                  <a:lnTo>
                    <a:pt x="282" y="614"/>
                  </a:lnTo>
                  <a:lnTo>
                    <a:pt x="281" y="614"/>
                  </a:lnTo>
                  <a:cubicBezTo>
                    <a:pt x="281" y="615"/>
                    <a:pt x="281" y="615"/>
                    <a:pt x="280" y="615"/>
                  </a:cubicBezTo>
                  <a:lnTo>
                    <a:pt x="280" y="616"/>
                  </a:lnTo>
                  <a:lnTo>
                    <a:pt x="280" y="617"/>
                  </a:lnTo>
                  <a:cubicBezTo>
                    <a:pt x="281" y="617"/>
                    <a:pt x="281" y="618"/>
                    <a:pt x="281" y="618"/>
                  </a:cubicBezTo>
                  <a:cubicBezTo>
                    <a:pt x="281" y="618"/>
                    <a:pt x="282" y="619"/>
                    <a:pt x="282" y="620"/>
                  </a:cubicBezTo>
                  <a:cubicBezTo>
                    <a:pt x="269" y="615"/>
                    <a:pt x="255" y="612"/>
                    <a:pt x="241" y="611"/>
                  </a:cubicBezTo>
                  <a:cubicBezTo>
                    <a:pt x="209" y="611"/>
                    <a:pt x="160" y="608"/>
                    <a:pt x="130" y="621"/>
                  </a:cubicBezTo>
                  <a:cubicBezTo>
                    <a:pt x="119" y="625"/>
                    <a:pt x="108" y="631"/>
                    <a:pt x="97" y="637"/>
                  </a:cubicBezTo>
                  <a:cubicBezTo>
                    <a:pt x="96" y="638"/>
                    <a:pt x="95" y="638"/>
                    <a:pt x="94" y="639"/>
                  </a:cubicBezTo>
                  <a:cubicBezTo>
                    <a:pt x="94" y="636"/>
                    <a:pt x="94" y="633"/>
                    <a:pt x="93" y="630"/>
                  </a:cubicBezTo>
                  <a:cubicBezTo>
                    <a:pt x="93" y="629"/>
                    <a:pt x="92" y="629"/>
                    <a:pt x="92" y="629"/>
                  </a:cubicBezTo>
                  <a:cubicBezTo>
                    <a:pt x="91" y="627"/>
                    <a:pt x="90" y="626"/>
                    <a:pt x="88" y="625"/>
                  </a:cubicBezTo>
                  <a:lnTo>
                    <a:pt x="94" y="616"/>
                  </a:lnTo>
                  <a:cubicBezTo>
                    <a:pt x="100" y="607"/>
                    <a:pt x="106" y="599"/>
                    <a:pt x="112" y="590"/>
                  </a:cubicBezTo>
                  <a:cubicBezTo>
                    <a:pt x="115" y="586"/>
                    <a:pt x="117" y="582"/>
                    <a:pt x="119" y="577"/>
                  </a:cubicBezTo>
                  <a:cubicBezTo>
                    <a:pt x="149" y="544"/>
                    <a:pt x="184" y="515"/>
                    <a:pt x="222" y="490"/>
                  </a:cubicBezTo>
                  <a:cubicBezTo>
                    <a:pt x="270" y="463"/>
                    <a:pt x="321" y="438"/>
                    <a:pt x="373" y="416"/>
                  </a:cubicBezTo>
                  <a:cubicBezTo>
                    <a:pt x="380" y="413"/>
                    <a:pt x="387" y="411"/>
                    <a:pt x="394" y="410"/>
                  </a:cubicBezTo>
                  <a:cubicBezTo>
                    <a:pt x="386" y="416"/>
                    <a:pt x="378" y="423"/>
                    <a:pt x="370" y="427"/>
                  </a:cubicBezTo>
                  <a:cubicBezTo>
                    <a:pt x="366" y="430"/>
                    <a:pt x="362" y="431"/>
                    <a:pt x="358" y="433"/>
                  </a:cubicBezTo>
                  <a:cubicBezTo>
                    <a:pt x="331" y="444"/>
                    <a:pt x="326" y="481"/>
                    <a:pt x="307" y="498"/>
                  </a:cubicBezTo>
                  <a:cubicBezTo>
                    <a:pt x="307" y="498"/>
                    <a:pt x="307" y="499"/>
                    <a:pt x="307" y="498"/>
                  </a:cubicBezTo>
                  <a:cubicBezTo>
                    <a:pt x="321" y="489"/>
                    <a:pt x="329" y="475"/>
                    <a:pt x="343" y="466"/>
                  </a:cubicBezTo>
                  <a:cubicBezTo>
                    <a:pt x="370" y="447"/>
                    <a:pt x="398" y="428"/>
                    <a:pt x="425" y="408"/>
                  </a:cubicBezTo>
                  <a:cubicBezTo>
                    <a:pt x="430" y="405"/>
                    <a:pt x="435" y="402"/>
                    <a:pt x="440" y="399"/>
                  </a:cubicBezTo>
                  <a:cubicBezTo>
                    <a:pt x="447" y="398"/>
                    <a:pt x="453" y="395"/>
                    <a:pt x="459" y="391"/>
                  </a:cubicBezTo>
                  <a:cubicBezTo>
                    <a:pt x="462" y="390"/>
                    <a:pt x="464" y="389"/>
                    <a:pt x="466" y="387"/>
                  </a:cubicBezTo>
                  <a:cubicBezTo>
                    <a:pt x="548" y="357"/>
                    <a:pt x="646" y="385"/>
                    <a:pt x="729" y="374"/>
                  </a:cubicBezTo>
                  <a:lnTo>
                    <a:pt x="730" y="374"/>
                  </a:lnTo>
                  <a:lnTo>
                    <a:pt x="731" y="374"/>
                  </a:lnTo>
                  <a:cubicBezTo>
                    <a:pt x="749" y="376"/>
                    <a:pt x="767" y="377"/>
                    <a:pt x="785" y="377"/>
                  </a:cubicBezTo>
                  <a:cubicBezTo>
                    <a:pt x="803" y="377"/>
                    <a:pt x="821" y="376"/>
                    <a:pt x="838" y="374"/>
                  </a:cubicBezTo>
                  <a:cubicBezTo>
                    <a:pt x="866" y="374"/>
                    <a:pt x="894" y="372"/>
                    <a:pt x="922" y="372"/>
                  </a:cubicBezTo>
                  <a:cubicBezTo>
                    <a:pt x="939" y="372"/>
                    <a:pt x="945" y="364"/>
                    <a:pt x="961" y="359"/>
                  </a:cubicBezTo>
                  <a:cubicBezTo>
                    <a:pt x="962" y="358"/>
                    <a:pt x="962" y="358"/>
                    <a:pt x="962" y="358"/>
                  </a:cubicBezTo>
                  <a:cubicBezTo>
                    <a:pt x="962" y="357"/>
                    <a:pt x="963" y="357"/>
                    <a:pt x="963" y="357"/>
                  </a:cubicBezTo>
                  <a:cubicBezTo>
                    <a:pt x="972" y="358"/>
                    <a:pt x="981" y="358"/>
                    <a:pt x="991" y="358"/>
                  </a:cubicBezTo>
                  <a:cubicBezTo>
                    <a:pt x="1000" y="358"/>
                    <a:pt x="1010" y="358"/>
                    <a:pt x="1019" y="357"/>
                  </a:cubicBezTo>
                  <a:cubicBezTo>
                    <a:pt x="1020" y="357"/>
                    <a:pt x="1021" y="357"/>
                    <a:pt x="1021" y="357"/>
                  </a:cubicBezTo>
                  <a:cubicBezTo>
                    <a:pt x="1022" y="356"/>
                    <a:pt x="1023" y="356"/>
                    <a:pt x="1023" y="355"/>
                  </a:cubicBezTo>
                  <a:cubicBezTo>
                    <a:pt x="1023" y="354"/>
                    <a:pt x="1024" y="353"/>
                    <a:pt x="1024" y="353"/>
                  </a:cubicBezTo>
                  <a:cubicBezTo>
                    <a:pt x="1024" y="352"/>
                    <a:pt x="1023" y="351"/>
                    <a:pt x="1023" y="350"/>
                  </a:cubicBezTo>
                  <a:cubicBezTo>
                    <a:pt x="1037" y="365"/>
                    <a:pt x="1053" y="378"/>
                    <a:pt x="1067" y="392"/>
                  </a:cubicBezTo>
                  <a:cubicBezTo>
                    <a:pt x="1076" y="400"/>
                    <a:pt x="1093" y="412"/>
                    <a:pt x="1103" y="421"/>
                  </a:cubicBezTo>
                  <a:cubicBezTo>
                    <a:pt x="1111" y="450"/>
                    <a:pt x="1122" y="477"/>
                    <a:pt x="1137" y="502"/>
                  </a:cubicBezTo>
                  <a:cubicBezTo>
                    <a:pt x="1153" y="529"/>
                    <a:pt x="1172" y="554"/>
                    <a:pt x="1194" y="576"/>
                  </a:cubicBezTo>
                  <a:cubicBezTo>
                    <a:pt x="1197" y="610"/>
                    <a:pt x="1207" y="644"/>
                    <a:pt x="1222" y="675"/>
                  </a:cubicBezTo>
                  <a:cubicBezTo>
                    <a:pt x="1247" y="726"/>
                    <a:pt x="1275" y="775"/>
                    <a:pt x="1302" y="824"/>
                  </a:cubicBezTo>
                  <a:cubicBezTo>
                    <a:pt x="1300" y="823"/>
                    <a:pt x="1299" y="822"/>
                    <a:pt x="1297" y="821"/>
                  </a:cubicBezTo>
                  <a:cubicBezTo>
                    <a:pt x="1293" y="819"/>
                    <a:pt x="1289" y="817"/>
                    <a:pt x="1285" y="817"/>
                  </a:cubicBezTo>
                  <a:lnTo>
                    <a:pt x="1284" y="817"/>
                  </a:lnTo>
                  <a:cubicBezTo>
                    <a:pt x="1283" y="817"/>
                    <a:pt x="1282" y="818"/>
                    <a:pt x="1281" y="818"/>
                  </a:cubicBezTo>
                  <a:cubicBezTo>
                    <a:pt x="1280" y="819"/>
                    <a:pt x="1279" y="819"/>
                    <a:pt x="1279" y="820"/>
                  </a:cubicBezTo>
                  <a:cubicBezTo>
                    <a:pt x="1278" y="821"/>
                    <a:pt x="1278" y="822"/>
                    <a:pt x="1278" y="823"/>
                  </a:cubicBezTo>
                  <a:cubicBezTo>
                    <a:pt x="1278" y="824"/>
                    <a:pt x="1278" y="825"/>
                    <a:pt x="1279" y="826"/>
                  </a:cubicBezTo>
                  <a:cubicBezTo>
                    <a:pt x="1279" y="827"/>
                    <a:pt x="1280" y="828"/>
                    <a:pt x="1280" y="828"/>
                  </a:cubicBezTo>
                  <a:cubicBezTo>
                    <a:pt x="1290" y="835"/>
                    <a:pt x="1288" y="843"/>
                    <a:pt x="1294" y="852"/>
                  </a:cubicBezTo>
                  <a:cubicBezTo>
                    <a:pt x="1299" y="861"/>
                    <a:pt x="1310" y="870"/>
                    <a:pt x="1317" y="880"/>
                  </a:cubicBezTo>
                  <a:cubicBezTo>
                    <a:pt x="1318" y="882"/>
                    <a:pt x="1319" y="884"/>
                    <a:pt x="1320" y="886"/>
                  </a:cubicBezTo>
                  <a:cubicBezTo>
                    <a:pt x="1324" y="892"/>
                    <a:pt x="1328" y="899"/>
                    <a:pt x="1334" y="905"/>
                  </a:cubicBezTo>
                  <a:cubicBezTo>
                    <a:pt x="1338" y="918"/>
                    <a:pt x="1344" y="930"/>
                    <a:pt x="1350" y="942"/>
                  </a:cubicBezTo>
                  <a:cubicBezTo>
                    <a:pt x="1369" y="976"/>
                    <a:pt x="1383" y="1012"/>
                    <a:pt x="1392" y="1050"/>
                  </a:cubicBezTo>
                  <a:lnTo>
                    <a:pt x="1392" y="1052"/>
                  </a:lnTo>
                  <a:cubicBezTo>
                    <a:pt x="1393" y="1060"/>
                    <a:pt x="1395" y="1068"/>
                    <a:pt x="1396" y="1076"/>
                  </a:cubicBezTo>
                  <a:cubicBezTo>
                    <a:pt x="1396" y="1076"/>
                    <a:pt x="1395" y="1076"/>
                    <a:pt x="1394" y="1075"/>
                  </a:cubicBezTo>
                  <a:cubicBezTo>
                    <a:pt x="1393" y="1075"/>
                    <a:pt x="1394" y="1074"/>
                    <a:pt x="1393" y="1074"/>
                  </a:cubicBezTo>
                  <a:lnTo>
                    <a:pt x="1389" y="1074"/>
                  </a:lnTo>
                  <a:cubicBezTo>
                    <a:pt x="1377" y="1046"/>
                    <a:pt x="1371" y="1012"/>
                    <a:pt x="1358" y="984"/>
                  </a:cubicBezTo>
                  <a:cubicBezTo>
                    <a:pt x="1354" y="976"/>
                    <a:pt x="1351" y="969"/>
                    <a:pt x="1347" y="962"/>
                  </a:cubicBezTo>
                  <a:cubicBezTo>
                    <a:pt x="1331" y="935"/>
                    <a:pt x="1311" y="910"/>
                    <a:pt x="1288" y="889"/>
                  </a:cubicBezTo>
                  <a:cubicBezTo>
                    <a:pt x="1258" y="860"/>
                    <a:pt x="1221" y="839"/>
                    <a:pt x="1191" y="810"/>
                  </a:cubicBezTo>
                  <a:cubicBezTo>
                    <a:pt x="1160" y="782"/>
                    <a:pt x="1122" y="767"/>
                    <a:pt x="1088" y="743"/>
                  </a:cubicBezTo>
                  <a:cubicBezTo>
                    <a:pt x="1086" y="742"/>
                    <a:pt x="1084" y="745"/>
                    <a:pt x="1086" y="747"/>
                  </a:cubicBezTo>
                  <a:cubicBezTo>
                    <a:pt x="1103" y="761"/>
                    <a:pt x="1121" y="775"/>
                    <a:pt x="1140" y="785"/>
                  </a:cubicBezTo>
                  <a:cubicBezTo>
                    <a:pt x="1144" y="788"/>
                    <a:pt x="1147" y="788"/>
                    <a:pt x="1150" y="790"/>
                  </a:cubicBezTo>
                  <a:cubicBezTo>
                    <a:pt x="1184" y="812"/>
                    <a:pt x="1216" y="838"/>
                    <a:pt x="1245" y="867"/>
                  </a:cubicBezTo>
                  <a:cubicBezTo>
                    <a:pt x="1284" y="897"/>
                    <a:pt x="1316" y="934"/>
                    <a:pt x="1341" y="975"/>
                  </a:cubicBezTo>
                  <a:cubicBezTo>
                    <a:pt x="1358" y="1006"/>
                    <a:pt x="1363" y="1041"/>
                    <a:pt x="1376" y="1072"/>
                  </a:cubicBezTo>
                  <a:cubicBezTo>
                    <a:pt x="1356" y="1071"/>
                    <a:pt x="1339" y="1076"/>
                    <a:pt x="1348" y="1102"/>
                  </a:cubicBezTo>
                  <a:cubicBezTo>
                    <a:pt x="1360" y="1139"/>
                    <a:pt x="1384" y="1170"/>
                    <a:pt x="1393" y="1209"/>
                  </a:cubicBezTo>
                  <a:cubicBezTo>
                    <a:pt x="1399" y="1233"/>
                    <a:pt x="1404" y="1257"/>
                    <a:pt x="1408" y="1281"/>
                  </a:cubicBezTo>
                  <a:cubicBezTo>
                    <a:pt x="1409" y="1287"/>
                    <a:pt x="1411" y="1291"/>
                    <a:pt x="1412" y="1296"/>
                  </a:cubicBezTo>
                  <a:cubicBezTo>
                    <a:pt x="1409" y="1291"/>
                    <a:pt x="1406" y="1286"/>
                    <a:pt x="1403" y="1280"/>
                  </a:cubicBezTo>
                  <a:cubicBezTo>
                    <a:pt x="1402" y="1280"/>
                    <a:pt x="1402" y="1280"/>
                    <a:pt x="1402" y="1280"/>
                  </a:cubicBezTo>
                  <a:lnTo>
                    <a:pt x="1401" y="1280"/>
                  </a:lnTo>
                  <a:cubicBezTo>
                    <a:pt x="1401" y="1281"/>
                    <a:pt x="1401" y="1281"/>
                    <a:pt x="1401" y="1281"/>
                  </a:cubicBezTo>
                  <a:cubicBezTo>
                    <a:pt x="1408" y="1295"/>
                    <a:pt x="1415" y="1309"/>
                    <a:pt x="1420" y="1323"/>
                  </a:cubicBezTo>
                  <a:cubicBezTo>
                    <a:pt x="1428" y="1342"/>
                    <a:pt x="1433" y="1361"/>
                    <a:pt x="1437" y="1380"/>
                  </a:cubicBezTo>
                  <a:cubicBezTo>
                    <a:pt x="1437" y="1380"/>
                    <a:pt x="1437" y="1381"/>
                    <a:pt x="1438" y="1381"/>
                  </a:cubicBezTo>
                  <a:cubicBezTo>
                    <a:pt x="1439" y="1382"/>
                    <a:pt x="1438" y="1382"/>
                    <a:pt x="1439" y="1382"/>
                  </a:cubicBezTo>
                  <a:cubicBezTo>
                    <a:pt x="1460" y="1476"/>
                    <a:pt x="1453" y="1579"/>
                    <a:pt x="1461" y="1674"/>
                  </a:cubicBezTo>
                  <a:cubicBezTo>
                    <a:pt x="1457" y="1664"/>
                    <a:pt x="1455" y="1654"/>
                    <a:pt x="1452" y="1644"/>
                  </a:cubicBezTo>
                  <a:lnTo>
                    <a:pt x="1452" y="164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909;p37">
              <a:extLst>
                <a:ext uri="{FF2B5EF4-FFF2-40B4-BE49-F238E27FC236}">
                  <a16:creationId xmlns:a16="http://schemas.microsoft.com/office/drawing/2014/main" id="{5FD66D1B-BEDE-7233-1DF3-668E1EE297BF}"/>
                </a:ext>
              </a:extLst>
            </p:cNvPr>
            <p:cNvSpPr/>
            <p:nvPr/>
          </p:nvSpPr>
          <p:spPr>
            <a:xfrm>
              <a:off x="9388800" y="3383280"/>
              <a:ext cx="192240" cy="312120"/>
            </a:xfrm>
            <a:custGeom>
              <a:avLst/>
              <a:gdLst/>
              <a:ahLst/>
              <a:cxnLst/>
              <a:rect l="l" t="t" r="r" b="b"/>
              <a:pathLst>
                <a:path w="534" h="867" extrusionOk="0">
                  <a:moveTo>
                    <a:pt x="531" y="861"/>
                  </a:moveTo>
                  <a:cubicBezTo>
                    <a:pt x="516" y="833"/>
                    <a:pt x="504" y="804"/>
                    <a:pt x="494" y="774"/>
                  </a:cubicBezTo>
                  <a:cubicBezTo>
                    <a:pt x="480" y="722"/>
                    <a:pt x="463" y="671"/>
                    <a:pt x="443" y="621"/>
                  </a:cubicBezTo>
                  <a:cubicBezTo>
                    <a:pt x="410" y="532"/>
                    <a:pt x="359" y="450"/>
                    <a:pt x="318" y="363"/>
                  </a:cubicBezTo>
                  <a:cubicBezTo>
                    <a:pt x="311" y="348"/>
                    <a:pt x="304" y="333"/>
                    <a:pt x="295" y="318"/>
                  </a:cubicBezTo>
                  <a:cubicBezTo>
                    <a:pt x="280" y="292"/>
                    <a:pt x="262" y="267"/>
                    <a:pt x="242" y="244"/>
                  </a:cubicBezTo>
                  <a:cubicBezTo>
                    <a:pt x="230" y="228"/>
                    <a:pt x="219" y="212"/>
                    <a:pt x="209" y="195"/>
                  </a:cubicBezTo>
                  <a:cubicBezTo>
                    <a:pt x="207" y="192"/>
                    <a:pt x="207" y="190"/>
                    <a:pt x="205" y="187"/>
                  </a:cubicBezTo>
                  <a:cubicBezTo>
                    <a:pt x="198" y="174"/>
                    <a:pt x="188" y="162"/>
                    <a:pt x="178" y="150"/>
                  </a:cubicBezTo>
                  <a:cubicBezTo>
                    <a:pt x="151" y="130"/>
                    <a:pt x="127" y="107"/>
                    <a:pt x="104" y="82"/>
                  </a:cubicBezTo>
                  <a:cubicBezTo>
                    <a:pt x="74" y="52"/>
                    <a:pt x="35" y="30"/>
                    <a:pt x="3" y="1"/>
                  </a:cubicBezTo>
                  <a:cubicBezTo>
                    <a:pt x="2" y="0"/>
                    <a:pt x="0" y="1"/>
                    <a:pt x="1" y="3"/>
                  </a:cubicBezTo>
                  <a:cubicBezTo>
                    <a:pt x="34" y="39"/>
                    <a:pt x="76" y="67"/>
                    <a:pt x="110" y="101"/>
                  </a:cubicBezTo>
                  <a:cubicBezTo>
                    <a:pt x="133" y="125"/>
                    <a:pt x="169" y="151"/>
                    <a:pt x="183" y="182"/>
                  </a:cubicBezTo>
                  <a:cubicBezTo>
                    <a:pt x="185" y="184"/>
                    <a:pt x="186" y="186"/>
                    <a:pt x="187" y="189"/>
                  </a:cubicBezTo>
                  <a:cubicBezTo>
                    <a:pt x="204" y="219"/>
                    <a:pt x="225" y="247"/>
                    <a:pt x="247" y="272"/>
                  </a:cubicBezTo>
                  <a:cubicBezTo>
                    <a:pt x="258" y="288"/>
                    <a:pt x="269" y="304"/>
                    <a:pt x="278" y="321"/>
                  </a:cubicBezTo>
                  <a:cubicBezTo>
                    <a:pt x="293" y="346"/>
                    <a:pt x="305" y="371"/>
                    <a:pt x="316" y="397"/>
                  </a:cubicBezTo>
                  <a:cubicBezTo>
                    <a:pt x="355" y="485"/>
                    <a:pt x="405" y="566"/>
                    <a:pt x="439" y="657"/>
                  </a:cubicBezTo>
                  <a:cubicBezTo>
                    <a:pt x="456" y="695"/>
                    <a:pt x="470" y="735"/>
                    <a:pt x="481" y="775"/>
                  </a:cubicBezTo>
                  <a:cubicBezTo>
                    <a:pt x="486" y="795"/>
                    <a:pt x="494" y="814"/>
                    <a:pt x="504" y="831"/>
                  </a:cubicBezTo>
                  <a:cubicBezTo>
                    <a:pt x="510" y="842"/>
                    <a:pt x="518" y="853"/>
                    <a:pt x="526" y="863"/>
                  </a:cubicBezTo>
                  <a:cubicBezTo>
                    <a:pt x="528" y="866"/>
                    <a:pt x="533" y="864"/>
                    <a:pt x="531" y="86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910;p37">
              <a:extLst>
                <a:ext uri="{FF2B5EF4-FFF2-40B4-BE49-F238E27FC236}">
                  <a16:creationId xmlns:a16="http://schemas.microsoft.com/office/drawing/2014/main" id="{60AA0A85-DDC1-E781-E667-C431FF71FC90}"/>
                </a:ext>
              </a:extLst>
            </p:cNvPr>
            <p:cNvSpPr/>
            <p:nvPr/>
          </p:nvSpPr>
          <p:spPr>
            <a:xfrm>
              <a:off x="9578520" y="3800880"/>
              <a:ext cx="10440" cy="19800"/>
            </a:xfrm>
            <a:custGeom>
              <a:avLst/>
              <a:gdLst/>
              <a:ahLst/>
              <a:cxnLst/>
              <a:rect l="l" t="t" r="r" b="b"/>
              <a:pathLst>
                <a:path w="29" h="55" extrusionOk="0">
                  <a:moveTo>
                    <a:pt x="25" y="1"/>
                  </a:moveTo>
                  <a:cubicBezTo>
                    <a:pt x="15" y="9"/>
                    <a:pt x="18" y="24"/>
                    <a:pt x="18" y="36"/>
                  </a:cubicBezTo>
                  <a:cubicBezTo>
                    <a:pt x="18" y="37"/>
                    <a:pt x="18" y="49"/>
                    <a:pt x="15" y="47"/>
                  </a:cubicBezTo>
                  <a:cubicBezTo>
                    <a:pt x="13" y="45"/>
                    <a:pt x="11" y="44"/>
                    <a:pt x="9" y="40"/>
                  </a:cubicBezTo>
                  <a:cubicBezTo>
                    <a:pt x="9" y="40"/>
                    <a:pt x="9" y="39"/>
                    <a:pt x="8" y="38"/>
                  </a:cubicBezTo>
                  <a:cubicBezTo>
                    <a:pt x="5" y="33"/>
                    <a:pt x="3" y="27"/>
                    <a:pt x="2" y="21"/>
                  </a:cubicBezTo>
                  <a:lnTo>
                    <a:pt x="0" y="21"/>
                  </a:lnTo>
                  <a:cubicBezTo>
                    <a:pt x="2" y="31"/>
                    <a:pt x="6" y="53"/>
                    <a:pt x="18" y="54"/>
                  </a:cubicBezTo>
                  <a:cubicBezTo>
                    <a:pt x="26" y="54"/>
                    <a:pt x="25" y="45"/>
                    <a:pt x="25" y="40"/>
                  </a:cubicBezTo>
                  <a:cubicBezTo>
                    <a:pt x="25" y="29"/>
                    <a:pt x="18" y="11"/>
                    <a:pt x="27" y="2"/>
                  </a:cubicBezTo>
                  <a:cubicBezTo>
                    <a:pt x="28" y="1"/>
                    <a:pt x="26" y="0"/>
                    <a:pt x="25"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911;p37">
              <a:extLst>
                <a:ext uri="{FF2B5EF4-FFF2-40B4-BE49-F238E27FC236}">
                  <a16:creationId xmlns:a16="http://schemas.microsoft.com/office/drawing/2014/main" id="{E2E04935-18C8-99C1-D068-9B74AB280CBF}"/>
                </a:ext>
              </a:extLst>
            </p:cNvPr>
            <p:cNvSpPr/>
            <p:nvPr/>
          </p:nvSpPr>
          <p:spPr>
            <a:xfrm>
              <a:off x="9569520" y="3641040"/>
              <a:ext cx="79920" cy="283320"/>
            </a:xfrm>
            <a:custGeom>
              <a:avLst/>
              <a:gdLst/>
              <a:ahLst/>
              <a:cxnLst/>
              <a:rect l="l" t="t" r="r" b="b"/>
              <a:pathLst>
                <a:path w="222" h="787" extrusionOk="0">
                  <a:moveTo>
                    <a:pt x="195" y="725"/>
                  </a:moveTo>
                  <a:cubicBezTo>
                    <a:pt x="193" y="701"/>
                    <a:pt x="196" y="676"/>
                    <a:pt x="195" y="654"/>
                  </a:cubicBezTo>
                  <a:cubicBezTo>
                    <a:pt x="191" y="608"/>
                    <a:pt x="187" y="562"/>
                    <a:pt x="179" y="516"/>
                  </a:cubicBezTo>
                  <a:cubicBezTo>
                    <a:pt x="171" y="470"/>
                    <a:pt x="148" y="429"/>
                    <a:pt x="134" y="388"/>
                  </a:cubicBezTo>
                  <a:cubicBezTo>
                    <a:pt x="130" y="377"/>
                    <a:pt x="125" y="366"/>
                    <a:pt x="119" y="355"/>
                  </a:cubicBezTo>
                  <a:lnTo>
                    <a:pt x="112" y="339"/>
                  </a:lnTo>
                  <a:cubicBezTo>
                    <a:pt x="104" y="332"/>
                    <a:pt x="104" y="325"/>
                    <a:pt x="112" y="320"/>
                  </a:cubicBezTo>
                  <a:cubicBezTo>
                    <a:pt x="116" y="326"/>
                    <a:pt x="120" y="333"/>
                    <a:pt x="124" y="340"/>
                  </a:cubicBezTo>
                  <a:cubicBezTo>
                    <a:pt x="127" y="344"/>
                    <a:pt x="129" y="348"/>
                    <a:pt x="131" y="353"/>
                  </a:cubicBezTo>
                  <a:lnTo>
                    <a:pt x="134" y="358"/>
                  </a:lnTo>
                  <a:cubicBezTo>
                    <a:pt x="137" y="367"/>
                    <a:pt x="151" y="361"/>
                    <a:pt x="148" y="351"/>
                  </a:cubicBezTo>
                  <a:cubicBezTo>
                    <a:pt x="125" y="285"/>
                    <a:pt x="118" y="215"/>
                    <a:pt x="91" y="151"/>
                  </a:cubicBezTo>
                  <a:cubicBezTo>
                    <a:pt x="80" y="125"/>
                    <a:pt x="68" y="99"/>
                    <a:pt x="53" y="74"/>
                  </a:cubicBezTo>
                  <a:cubicBezTo>
                    <a:pt x="39" y="49"/>
                    <a:pt x="22" y="25"/>
                    <a:pt x="4" y="2"/>
                  </a:cubicBezTo>
                  <a:cubicBezTo>
                    <a:pt x="3" y="0"/>
                    <a:pt x="0" y="2"/>
                    <a:pt x="1" y="5"/>
                  </a:cubicBezTo>
                  <a:cubicBezTo>
                    <a:pt x="9" y="16"/>
                    <a:pt x="17" y="28"/>
                    <a:pt x="24" y="40"/>
                  </a:cubicBezTo>
                  <a:cubicBezTo>
                    <a:pt x="45" y="77"/>
                    <a:pt x="62" y="116"/>
                    <a:pt x="74" y="156"/>
                  </a:cubicBezTo>
                  <a:cubicBezTo>
                    <a:pt x="90" y="208"/>
                    <a:pt x="100" y="261"/>
                    <a:pt x="117" y="314"/>
                  </a:cubicBezTo>
                  <a:cubicBezTo>
                    <a:pt x="110" y="308"/>
                    <a:pt x="104" y="303"/>
                    <a:pt x="98" y="298"/>
                  </a:cubicBezTo>
                  <a:lnTo>
                    <a:pt x="97" y="298"/>
                  </a:lnTo>
                  <a:lnTo>
                    <a:pt x="96" y="298"/>
                  </a:lnTo>
                  <a:lnTo>
                    <a:pt x="96" y="299"/>
                  </a:lnTo>
                  <a:lnTo>
                    <a:pt x="95" y="299"/>
                  </a:lnTo>
                  <a:cubicBezTo>
                    <a:pt x="84" y="334"/>
                    <a:pt x="106" y="363"/>
                    <a:pt x="117" y="396"/>
                  </a:cubicBezTo>
                  <a:cubicBezTo>
                    <a:pt x="136" y="441"/>
                    <a:pt x="150" y="489"/>
                    <a:pt x="161" y="537"/>
                  </a:cubicBezTo>
                  <a:cubicBezTo>
                    <a:pt x="170" y="584"/>
                    <a:pt x="175" y="632"/>
                    <a:pt x="175" y="679"/>
                  </a:cubicBezTo>
                  <a:cubicBezTo>
                    <a:pt x="175" y="686"/>
                    <a:pt x="175" y="692"/>
                    <a:pt x="175" y="699"/>
                  </a:cubicBezTo>
                  <a:cubicBezTo>
                    <a:pt x="159" y="679"/>
                    <a:pt x="144" y="656"/>
                    <a:pt x="130" y="633"/>
                  </a:cubicBezTo>
                  <a:cubicBezTo>
                    <a:pt x="128" y="628"/>
                    <a:pt x="125" y="624"/>
                    <a:pt x="122" y="619"/>
                  </a:cubicBezTo>
                  <a:cubicBezTo>
                    <a:pt x="87" y="556"/>
                    <a:pt x="65" y="485"/>
                    <a:pt x="60" y="412"/>
                  </a:cubicBezTo>
                  <a:cubicBezTo>
                    <a:pt x="60" y="412"/>
                    <a:pt x="60" y="411"/>
                    <a:pt x="59" y="411"/>
                  </a:cubicBezTo>
                  <a:cubicBezTo>
                    <a:pt x="58" y="410"/>
                    <a:pt x="59" y="410"/>
                    <a:pt x="58" y="410"/>
                  </a:cubicBezTo>
                  <a:lnTo>
                    <a:pt x="57" y="410"/>
                  </a:lnTo>
                  <a:lnTo>
                    <a:pt x="56" y="410"/>
                  </a:lnTo>
                  <a:cubicBezTo>
                    <a:pt x="56" y="410"/>
                    <a:pt x="55" y="410"/>
                    <a:pt x="55" y="411"/>
                  </a:cubicBezTo>
                  <a:lnTo>
                    <a:pt x="55" y="412"/>
                  </a:lnTo>
                  <a:cubicBezTo>
                    <a:pt x="49" y="526"/>
                    <a:pt x="102" y="643"/>
                    <a:pt x="177" y="731"/>
                  </a:cubicBezTo>
                  <a:cubicBezTo>
                    <a:pt x="177" y="745"/>
                    <a:pt x="181" y="758"/>
                    <a:pt x="188" y="770"/>
                  </a:cubicBezTo>
                  <a:cubicBezTo>
                    <a:pt x="190" y="773"/>
                    <a:pt x="191" y="775"/>
                    <a:pt x="193" y="777"/>
                  </a:cubicBezTo>
                  <a:cubicBezTo>
                    <a:pt x="200" y="786"/>
                    <a:pt x="212" y="775"/>
                    <a:pt x="208" y="766"/>
                  </a:cubicBezTo>
                  <a:lnTo>
                    <a:pt x="211" y="770"/>
                  </a:lnTo>
                  <a:lnTo>
                    <a:pt x="212" y="770"/>
                  </a:lnTo>
                  <a:cubicBezTo>
                    <a:pt x="213" y="771"/>
                    <a:pt x="214" y="771"/>
                    <a:pt x="214" y="771"/>
                  </a:cubicBezTo>
                  <a:cubicBezTo>
                    <a:pt x="215" y="771"/>
                    <a:pt x="216" y="771"/>
                    <a:pt x="217" y="770"/>
                  </a:cubicBezTo>
                  <a:cubicBezTo>
                    <a:pt x="217" y="770"/>
                    <a:pt x="217" y="768"/>
                    <a:pt x="218" y="768"/>
                  </a:cubicBezTo>
                  <a:cubicBezTo>
                    <a:pt x="219" y="767"/>
                    <a:pt x="219" y="767"/>
                    <a:pt x="219" y="766"/>
                  </a:cubicBezTo>
                  <a:cubicBezTo>
                    <a:pt x="221" y="753"/>
                    <a:pt x="216" y="748"/>
                    <a:pt x="207" y="737"/>
                  </a:cubicBezTo>
                  <a:lnTo>
                    <a:pt x="195" y="7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912;p37">
              <a:extLst>
                <a:ext uri="{FF2B5EF4-FFF2-40B4-BE49-F238E27FC236}">
                  <a16:creationId xmlns:a16="http://schemas.microsoft.com/office/drawing/2014/main" id="{CFB3C30E-32F3-3AE5-FD5F-89982F84B31D}"/>
                </a:ext>
              </a:extLst>
            </p:cNvPr>
            <p:cNvSpPr/>
            <p:nvPr/>
          </p:nvSpPr>
          <p:spPr>
            <a:xfrm>
              <a:off x="9282960" y="3504960"/>
              <a:ext cx="190080" cy="88560"/>
            </a:xfrm>
            <a:custGeom>
              <a:avLst/>
              <a:gdLst/>
              <a:ahLst/>
              <a:cxnLst/>
              <a:rect l="l" t="t" r="r" b="b"/>
              <a:pathLst>
                <a:path w="528" h="246" extrusionOk="0">
                  <a:moveTo>
                    <a:pt x="239" y="7"/>
                  </a:moveTo>
                  <a:cubicBezTo>
                    <a:pt x="213" y="2"/>
                    <a:pt x="188" y="0"/>
                    <a:pt x="162" y="0"/>
                  </a:cubicBezTo>
                  <a:cubicBezTo>
                    <a:pt x="151" y="0"/>
                    <a:pt x="141" y="0"/>
                    <a:pt x="131" y="1"/>
                  </a:cubicBezTo>
                  <a:cubicBezTo>
                    <a:pt x="84" y="1"/>
                    <a:pt x="46" y="19"/>
                    <a:pt x="2" y="26"/>
                  </a:cubicBezTo>
                  <a:cubicBezTo>
                    <a:pt x="1" y="26"/>
                    <a:pt x="1" y="26"/>
                    <a:pt x="1" y="26"/>
                  </a:cubicBezTo>
                  <a:cubicBezTo>
                    <a:pt x="1" y="26"/>
                    <a:pt x="1" y="27"/>
                    <a:pt x="0" y="27"/>
                  </a:cubicBezTo>
                  <a:cubicBezTo>
                    <a:pt x="0" y="28"/>
                    <a:pt x="0" y="28"/>
                    <a:pt x="0" y="28"/>
                  </a:cubicBezTo>
                  <a:cubicBezTo>
                    <a:pt x="1" y="28"/>
                    <a:pt x="1" y="28"/>
                    <a:pt x="1" y="29"/>
                  </a:cubicBezTo>
                  <a:lnTo>
                    <a:pt x="2" y="29"/>
                  </a:lnTo>
                  <a:cubicBezTo>
                    <a:pt x="46" y="27"/>
                    <a:pt x="86" y="10"/>
                    <a:pt x="131" y="11"/>
                  </a:cubicBezTo>
                  <a:cubicBezTo>
                    <a:pt x="142" y="11"/>
                    <a:pt x="154" y="10"/>
                    <a:pt x="166" y="10"/>
                  </a:cubicBezTo>
                  <a:cubicBezTo>
                    <a:pt x="189" y="10"/>
                    <a:pt x="213" y="12"/>
                    <a:pt x="237" y="15"/>
                  </a:cubicBezTo>
                  <a:cubicBezTo>
                    <a:pt x="284" y="24"/>
                    <a:pt x="312" y="34"/>
                    <a:pt x="344" y="66"/>
                  </a:cubicBezTo>
                  <a:lnTo>
                    <a:pt x="341" y="66"/>
                  </a:lnTo>
                  <a:cubicBezTo>
                    <a:pt x="335" y="65"/>
                    <a:pt x="328" y="65"/>
                    <a:pt x="321" y="65"/>
                  </a:cubicBezTo>
                  <a:cubicBezTo>
                    <a:pt x="306" y="65"/>
                    <a:pt x="291" y="66"/>
                    <a:pt x="276" y="69"/>
                  </a:cubicBezTo>
                  <a:cubicBezTo>
                    <a:pt x="272" y="69"/>
                    <a:pt x="273" y="69"/>
                    <a:pt x="276" y="69"/>
                  </a:cubicBezTo>
                  <a:cubicBezTo>
                    <a:pt x="271" y="69"/>
                    <a:pt x="266" y="69"/>
                    <a:pt x="262" y="69"/>
                  </a:cubicBezTo>
                  <a:cubicBezTo>
                    <a:pt x="257" y="69"/>
                    <a:pt x="254" y="69"/>
                    <a:pt x="249" y="69"/>
                  </a:cubicBezTo>
                  <a:cubicBezTo>
                    <a:pt x="246" y="69"/>
                    <a:pt x="245" y="73"/>
                    <a:pt x="248" y="75"/>
                  </a:cubicBezTo>
                  <a:cubicBezTo>
                    <a:pt x="264" y="84"/>
                    <a:pt x="281" y="90"/>
                    <a:pt x="299" y="95"/>
                  </a:cubicBezTo>
                  <a:cubicBezTo>
                    <a:pt x="343" y="111"/>
                    <a:pt x="378" y="121"/>
                    <a:pt x="413" y="154"/>
                  </a:cubicBezTo>
                  <a:cubicBezTo>
                    <a:pt x="431" y="170"/>
                    <a:pt x="454" y="180"/>
                    <a:pt x="472" y="197"/>
                  </a:cubicBezTo>
                  <a:cubicBezTo>
                    <a:pt x="487" y="213"/>
                    <a:pt x="503" y="229"/>
                    <a:pt x="520" y="244"/>
                  </a:cubicBezTo>
                  <a:cubicBezTo>
                    <a:pt x="521" y="244"/>
                    <a:pt x="522" y="244"/>
                    <a:pt x="523" y="244"/>
                  </a:cubicBezTo>
                  <a:cubicBezTo>
                    <a:pt x="523" y="244"/>
                    <a:pt x="524" y="245"/>
                    <a:pt x="525" y="244"/>
                  </a:cubicBezTo>
                  <a:cubicBezTo>
                    <a:pt x="526" y="243"/>
                    <a:pt x="525" y="243"/>
                    <a:pt x="526" y="242"/>
                  </a:cubicBezTo>
                  <a:cubicBezTo>
                    <a:pt x="527" y="241"/>
                    <a:pt x="527" y="241"/>
                    <a:pt x="527" y="240"/>
                  </a:cubicBezTo>
                  <a:cubicBezTo>
                    <a:pt x="527" y="239"/>
                    <a:pt x="527" y="239"/>
                    <a:pt x="527" y="238"/>
                  </a:cubicBezTo>
                  <a:cubicBezTo>
                    <a:pt x="495" y="182"/>
                    <a:pt x="441" y="145"/>
                    <a:pt x="389" y="110"/>
                  </a:cubicBezTo>
                  <a:cubicBezTo>
                    <a:pt x="360" y="90"/>
                    <a:pt x="322" y="85"/>
                    <a:pt x="290" y="74"/>
                  </a:cubicBezTo>
                  <a:cubicBezTo>
                    <a:pt x="294" y="75"/>
                    <a:pt x="298" y="76"/>
                    <a:pt x="302" y="77"/>
                  </a:cubicBezTo>
                  <a:cubicBezTo>
                    <a:pt x="307" y="76"/>
                    <a:pt x="312" y="76"/>
                    <a:pt x="317" y="76"/>
                  </a:cubicBezTo>
                  <a:cubicBezTo>
                    <a:pt x="332" y="76"/>
                    <a:pt x="347" y="78"/>
                    <a:pt x="362" y="83"/>
                  </a:cubicBezTo>
                  <a:lnTo>
                    <a:pt x="363" y="83"/>
                  </a:lnTo>
                  <a:cubicBezTo>
                    <a:pt x="364" y="83"/>
                    <a:pt x="365" y="83"/>
                    <a:pt x="366" y="82"/>
                  </a:cubicBezTo>
                  <a:cubicBezTo>
                    <a:pt x="366" y="82"/>
                    <a:pt x="366" y="81"/>
                    <a:pt x="367" y="80"/>
                  </a:cubicBezTo>
                  <a:cubicBezTo>
                    <a:pt x="368" y="79"/>
                    <a:pt x="368" y="79"/>
                    <a:pt x="368" y="78"/>
                  </a:cubicBezTo>
                  <a:cubicBezTo>
                    <a:pt x="368" y="77"/>
                    <a:pt x="368" y="77"/>
                    <a:pt x="367" y="76"/>
                  </a:cubicBezTo>
                  <a:cubicBezTo>
                    <a:pt x="366" y="75"/>
                    <a:pt x="367" y="75"/>
                    <a:pt x="367" y="75"/>
                  </a:cubicBezTo>
                  <a:cubicBezTo>
                    <a:pt x="341" y="56"/>
                    <a:pt x="330" y="38"/>
                    <a:pt x="299" y="25"/>
                  </a:cubicBezTo>
                  <a:cubicBezTo>
                    <a:pt x="280" y="17"/>
                    <a:pt x="260" y="11"/>
                    <a:pt x="239"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913;p37">
              <a:extLst>
                <a:ext uri="{FF2B5EF4-FFF2-40B4-BE49-F238E27FC236}">
                  <a16:creationId xmlns:a16="http://schemas.microsoft.com/office/drawing/2014/main" id="{77406085-B255-4E51-2B14-5DE9A21B4210}"/>
                </a:ext>
              </a:extLst>
            </p:cNvPr>
            <p:cNvSpPr/>
            <p:nvPr/>
          </p:nvSpPr>
          <p:spPr>
            <a:xfrm>
              <a:off x="9351360" y="3551040"/>
              <a:ext cx="153360" cy="91440"/>
            </a:xfrm>
            <a:custGeom>
              <a:avLst/>
              <a:gdLst/>
              <a:ahLst/>
              <a:cxnLst/>
              <a:rect l="l" t="t" r="r" b="b"/>
              <a:pathLst>
                <a:path w="426" h="254" extrusionOk="0">
                  <a:moveTo>
                    <a:pt x="398" y="205"/>
                  </a:moveTo>
                  <a:cubicBezTo>
                    <a:pt x="393" y="198"/>
                    <a:pt x="387" y="193"/>
                    <a:pt x="380" y="188"/>
                  </a:cubicBezTo>
                  <a:cubicBezTo>
                    <a:pt x="320" y="148"/>
                    <a:pt x="282" y="78"/>
                    <a:pt x="220" y="42"/>
                  </a:cubicBezTo>
                  <a:cubicBezTo>
                    <a:pt x="171" y="15"/>
                    <a:pt x="116" y="0"/>
                    <a:pt x="60" y="0"/>
                  </a:cubicBezTo>
                  <a:cubicBezTo>
                    <a:pt x="41" y="0"/>
                    <a:pt x="22" y="2"/>
                    <a:pt x="4" y="5"/>
                  </a:cubicBezTo>
                  <a:cubicBezTo>
                    <a:pt x="0" y="5"/>
                    <a:pt x="1" y="11"/>
                    <a:pt x="4" y="11"/>
                  </a:cubicBezTo>
                  <a:cubicBezTo>
                    <a:pt x="86" y="18"/>
                    <a:pt x="186" y="16"/>
                    <a:pt x="248" y="82"/>
                  </a:cubicBezTo>
                  <a:cubicBezTo>
                    <a:pt x="266" y="100"/>
                    <a:pt x="283" y="119"/>
                    <a:pt x="301" y="137"/>
                  </a:cubicBezTo>
                  <a:cubicBezTo>
                    <a:pt x="267" y="110"/>
                    <a:pt x="209" y="75"/>
                    <a:pt x="166" y="74"/>
                  </a:cubicBezTo>
                  <a:cubicBezTo>
                    <a:pt x="163" y="74"/>
                    <a:pt x="163" y="79"/>
                    <a:pt x="166" y="79"/>
                  </a:cubicBezTo>
                  <a:cubicBezTo>
                    <a:pt x="214" y="89"/>
                    <a:pt x="271" y="128"/>
                    <a:pt x="309" y="158"/>
                  </a:cubicBezTo>
                  <a:cubicBezTo>
                    <a:pt x="340" y="182"/>
                    <a:pt x="368" y="209"/>
                    <a:pt x="399" y="234"/>
                  </a:cubicBezTo>
                  <a:cubicBezTo>
                    <a:pt x="400" y="236"/>
                    <a:pt x="401" y="237"/>
                    <a:pt x="402" y="239"/>
                  </a:cubicBezTo>
                  <a:cubicBezTo>
                    <a:pt x="402" y="240"/>
                    <a:pt x="402" y="240"/>
                    <a:pt x="402" y="240"/>
                  </a:cubicBezTo>
                  <a:cubicBezTo>
                    <a:pt x="403" y="241"/>
                    <a:pt x="403" y="241"/>
                    <a:pt x="404" y="242"/>
                  </a:cubicBezTo>
                  <a:cubicBezTo>
                    <a:pt x="404" y="242"/>
                    <a:pt x="405" y="242"/>
                    <a:pt x="406" y="242"/>
                  </a:cubicBezTo>
                  <a:cubicBezTo>
                    <a:pt x="407" y="242"/>
                    <a:pt x="407" y="242"/>
                    <a:pt x="408" y="242"/>
                  </a:cubicBezTo>
                  <a:lnTo>
                    <a:pt x="408" y="241"/>
                  </a:lnTo>
                  <a:lnTo>
                    <a:pt x="421" y="251"/>
                  </a:lnTo>
                  <a:cubicBezTo>
                    <a:pt x="423" y="253"/>
                    <a:pt x="425" y="250"/>
                    <a:pt x="423" y="248"/>
                  </a:cubicBezTo>
                  <a:cubicBezTo>
                    <a:pt x="419" y="242"/>
                    <a:pt x="414" y="236"/>
                    <a:pt x="409" y="231"/>
                  </a:cubicBezTo>
                  <a:cubicBezTo>
                    <a:pt x="403" y="201"/>
                    <a:pt x="385" y="172"/>
                    <a:pt x="384" y="142"/>
                  </a:cubicBezTo>
                  <a:cubicBezTo>
                    <a:pt x="384" y="135"/>
                    <a:pt x="377" y="130"/>
                    <a:pt x="373" y="126"/>
                  </a:cubicBezTo>
                  <a:cubicBezTo>
                    <a:pt x="363" y="114"/>
                    <a:pt x="353" y="101"/>
                    <a:pt x="345" y="87"/>
                  </a:cubicBezTo>
                  <a:cubicBezTo>
                    <a:pt x="341" y="80"/>
                    <a:pt x="337" y="73"/>
                    <a:pt x="334" y="65"/>
                  </a:cubicBezTo>
                  <a:lnTo>
                    <a:pt x="334" y="64"/>
                  </a:lnTo>
                  <a:cubicBezTo>
                    <a:pt x="333" y="63"/>
                    <a:pt x="333" y="63"/>
                    <a:pt x="332" y="62"/>
                  </a:cubicBezTo>
                  <a:cubicBezTo>
                    <a:pt x="331" y="61"/>
                    <a:pt x="330" y="62"/>
                    <a:pt x="329" y="62"/>
                  </a:cubicBezTo>
                  <a:cubicBezTo>
                    <a:pt x="328" y="62"/>
                    <a:pt x="326" y="61"/>
                    <a:pt x="326" y="62"/>
                  </a:cubicBezTo>
                  <a:cubicBezTo>
                    <a:pt x="325" y="63"/>
                    <a:pt x="325" y="64"/>
                    <a:pt x="325" y="64"/>
                  </a:cubicBezTo>
                  <a:cubicBezTo>
                    <a:pt x="324" y="65"/>
                    <a:pt x="324" y="66"/>
                    <a:pt x="324" y="67"/>
                  </a:cubicBezTo>
                  <a:lnTo>
                    <a:pt x="324" y="68"/>
                  </a:lnTo>
                  <a:cubicBezTo>
                    <a:pt x="328" y="84"/>
                    <a:pt x="334" y="99"/>
                    <a:pt x="342" y="113"/>
                  </a:cubicBezTo>
                  <a:cubicBezTo>
                    <a:pt x="351" y="129"/>
                    <a:pt x="362" y="143"/>
                    <a:pt x="375" y="155"/>
                  </a:cubicBezTo>
                  <a:cubicBezTo>
                    <a:pt x="376" y="156"/>
                    <a:pt x="390" y="186"/>
                    <a:pt x="398" y="205"/>
                  </a:cubicBezTo>
                  <a:moveTo>
                    <a:pt x="376" y="197"/>
                  </a:moveTo>
                  <a:cubicBezTo>
                    <a:pt x="381" y="200"/>
                    <a:pt x="385" y="204"/>
                    <a:pt x="388" y="208"/>
                  </a:cubicBezTo>
                  <a:lnTo>
                    <a:pt x="376" y="1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914;p37">
              <a:extLst>
                <a:ext uri="{FF2B5EF4-FFF2-40B4-BE49-F238E27FC236}">
                  <a16:creationId xmlns:a16="http://schemas.microsoft.com/office/drawing/2014/main" id="{4B5D131D-73D3-0DA3-97E0-05672D4CA36F}"/>
                </a:ext>
              </a:extLst>
            </p:cNvPr>
            <p:cNvSpPr/>
            <p:nvPr/>
          </p:nvSpPr>
          <p:spPr>
            <a:xfrm>
              <a:off x="9351000" y="3339000"/>
              <a:ext cx="358560" cy="346320"/>
            </a:xfrm>
            <a:custGeom>
              <a:avLst/>
              <a:gdLst/>
              <a:ahLst/>
              <a:cxnLst/>
              <a:rect l="l" t="t" r="r" b="b"/>
              <a:pathLst>
                <a:path w="996" h="962" extrusionOk="0">
                  <a:moveTo>
                    <a:pt x="860" y="155"/>
                  </a:moveTo>
                  <a:cubicBezTo>
                    <a:pt x="856" y="152"/>
                    <a:pt x="852" y="150"/>
                    <a:pt x="849" y="148"/>
                  </a:cubicBezTo>
                  <a:cubicBezTo>
                    <a:pt x="826" y="106"/>
                    <a:pt x="773" y="73"/>
                    <a:pt x="733" y="58"/>
                  </a:cubicBezTo>
                  <a:cubicBezTo>
                    <a:pt x="712" y="50"/>
                    <a:pt x="689" y="44"/>
                    <a:pt x="666" y="42"/>
                  </a:cubicBezTo>
                  <a:lnTo>
                    <a:pt x="666" y="38"/>
                  </a:lnTo>
                  <a:cubicBezTo>
                    <a:pt x="666" y="37"/>
                    <a:pt x="666" y="36"/>
                    <a:pt x="665" y="35"/>
                  </a:cubicBezTo>
                  <a:lnTo>
                    <a:pt x="664" y="34"/>
                  </a:lnTo>
                  <a:cubicBezTo>
                    <a:pt x="663" y="34"/>
                    <a:pt x="663" y="33"/>
                    <a:pt x="663" y="33"/>
                  </a:cubicBezTo>
                  <a:cubicBezTo>
                    <a:pt x="604" y="6"/>
                    <a:pt x="532" y="4"/>
                    <a:pt x="468" y="12"/>
                  </a:cubicBezTo>
                  <a:lnTo>
                    <a:pt x="459" y="13"/>
                  </a:lnTo>
                  <a:lnTo>
                    <a:pt x="459" y="12"/>
                  </a:lnTo>
                  <a:cubicBezTo>
                    <a:pt x="459" y="11"/>
                    <a:pt x="459" y="11"/>
                    <a:pt x="459" y="10"/>
                  </a:cubicBezTo>
                  <a:lnTo>
                    <a:pt x="458" y="9"/>
                  </a:lnTo>
                  <a:cubicBezTo>
                    <a:pt x="457" y="9"/>
                    <a:pt x="457" y="9"/>
                    <a:pt x="456" y="9"/>
                  </a:cubicBezTo>
                  <a:cubicBezTo>
                    <a:pt x="382" y="0"/>
                    <a:pt x="312" y="13"/>
                    <a:pt x="238" y="23"/>
                  </a:cubicBezTo>
                  <a:cubicBezTo>
                    <a:pt x="189" y="30"/>
                    <a:pt x="142" y="46"/>
                    <a:pt x="100" y="70"/>
                  </a:cubicBezTo>
                  <a:cubicBezTo>
                    <a:pt x="93" y="74"/>
                    <a:pt x="87" y="78"/>
                    <a:pt x="81" y="82"/>
                  </a:cubicBezTo>
                  <a:cubicBezTo>
                    <a:pt x="80" y="83"/>
                    <a:pt x="80" y="83"/>
                    <a:pt x="79" y="84"/>
                  </a:cubicBezTo>
                  <a:cubicBezTo>
                    <a:pt x="79" y="84"/>
                    <a:pt x="79" y="85"/>
                    <a:pt x="79" y="86"/>
                  </a:cubicBezTo>
                  <a:cubicBezTo>
                    <a:pt x="79" y="87"/>
                    <a:pt x="79" y="87"/>
                    <a:pt x="79" y="88"/>
                  </a:cubicBezTo>
                  <a:cubicBezTo>
                    <a:pt x="58" y="82"/>
                    <a:pt x="37" y="79"/>
                    <a:pt x="15" y="79"/>
                  </a:cubicBezTo>
                  <a:cubicBezTo>
                    <a:pt x="10" y="79"/>
                    <a:pt x="5" y="79"/>
                    <a:pt x="1" y="80"/>
                  </a:cubicBezTo>
                  <a:cubicBezTo>
                    <a:pt x="0" y="80"/>
                    <a:pt x="0" y="83"/>
                    <a:pt x="1" y="83"/>
                  </a:cubicBezTo>
                  <a:cubicBezTo>
                    <a:pt x="48" y="86"/>
                    <a:pt x="95" y="99"/>
                    <a:pt x="136" y="123"/>
                  </a:cubicBezTo>
                  <a:cubicBezTo>
                    <a:pt x="140" y="125"/>
                    <a:pt x="143" y="127"/>
                    <a:pt x="147" y="130"/>
                  </a:cubicBezTo>
                  <a:cubicBezTo>
                    <a:pt x="147" y="131"/>
                    <a:pt x="148" y="131"/>
                    <a:pt x="149" y="132"/>
                  </a:cubicBezTo>
                  <a:cubicBezTo>
                    <a:pt x="150" y="133"/>
                    <a:pt x="151" y="133"/>
                    <a:pt x="152" y="133"/>
                  </a:cubicBezTo>
                  <a:cubicBezTo>
                    <a:pt x="169" y="143"/>
                    <a:pt x="184" y="155"/>
                    <a:pt x="198" y="168"/>
                  </a:cubicBezTo>
                  <a:cubicBezTo>
                    <a:pt x="232" y="200"/>
                    <a:pt x="276" y="220"/>
                    <a:pt x="311" y="253"/>
                  </a:cubicBezTo>
                  <a:cubicBezTo>
                    <a:pt x="347" y="284"/>
                    <a:pt x="379" y="321"/>
                    <a:pt x="406" y="361"/>
                  </a:cubicBezTo>
                  <a:cubicBezTo>
                    <a:pt x="427" y="396"/>
                    <a:pt x="462" y="422"/>
                    <a:pt x="484" y="456"/>
                  </a:cubicBezTo>
                  <a:lnTo>
                    <a:pt x="484" y="457"/>
                  </a:lnTo>
                  <a:cubicBezTo>
                    <a:pt x="485" y="457"/>
                    <a:pt x="485" y="457"/>
                    <a:pt x="486" y="458"/>
                  </a:cubicBezTo>
                  <a:cubicBezTo>
                    <a:pt x="488" y="459"/>
                    <a:pt x="487" y="459"/>
                    <a:pt x="488" y="459"/>
                  </a:cubicBezTo>
                  <a:cubicBezTo>
                    <a:pt x="489" y="459"/>
                    <a:pt x="490" y="459"/>
                    <a:pt x="490" y="458"/>
                  </a:cubicBezTo>
                  <a:cubicBezTo>
                    <a:pt x="491" y="457"/>
                    <a:pt x="491" y="457"/>
                    <a:pt x="492" y="457"/>
                  </a:cubicBezTo>
                  <a:lnTo>
                    <a:pt x="492" y="456"/>
                  </a:lnTo>
                  <a:cubicBezTo>
                    <a:pt x="493" y="454"/>
                    <a:pt x="493" y="451"/>
                    <a:pt x="493" y="449"/>
                  </a:cubicBezTo>
                  <a:cubicBezTo>
                    <a:pt x="493" y="446"/>
                    <a:pt x="493" y="445"/>
                    <a:pt x="492" y="443"/>
                  </a:cubicBezTo>
                  <a:cubicBezTo>
                    <a:pt x="513" y="481"/>
                    <a:pt x="532" y="520"/>
                    <a:pt x="548" y="561"/>
                  </a:cubicBezTo>
                  <a:cubicBezTo>
                    <a:pt x="560" y="591"/>
                    <a:pt x="570" y="623"/>
                    <a:pt x="577" y="655"/>
                  </a:cubicBezTo>
                  <a:cubicBezTo>
                    <a:pt x="581" y="671"/>
                    <a:pt x="587" y="687"/>
                    <a:pt x="593" y="702"/>
                  </a:cubicBezTo>
                  <a:cubicBezTo>
                    <a:pt x="580" y="683"/>
                    <a:pt x="566" y="665"/>
                    <a:pt x="549" y="649"/>
                  </a:cubicBezTo>
                  <a:cubicBezTo>
                    <a:pt x="545" y="645"/>
                    <a:pt x="541" y="651"/>
                    <a:pt x="544" y="655"/>
                  </a:cubicBezTo>
                  <a:cubicBezTo>
                    <a:pt x="550" y="662"/>
                    <a:pt x="556" y="669"/>
                    <a:pt x="560" y="677"/>
                  </a:cubicBezTo>
                  <a:cubicBezTo>
                    <a:pt x="564" y="683"/>
                    <a:pt x="566" y="689"/>
                    <a:pt x="569" y="695"/>
                  </a:cubicBezTo>
                  <a:cubicBezTo>
                    <a:pt x="584" y="726"/>
                    <a:pt x="604" y="754"/>
                    <a:pt x="621" y="784"/>
                  </a:cubicBezTo>
                  <a:cubicBezTo>
                    <a:pt x="653" y="839"/>
                    <a:pt x="665" y="899"/>
                    <a:pt x="686" y="958"/>
                  </a:cubicBezTo>
                  <a:cubicBezTo>
                    <a:pt x="686" y="959"/>
                    <a:pt x="686" y="959"/>
                    <a:pt x="687" y="960"/>
                  </a:cubicBezTo>
                  <a:cubicBezTo>
                    <a:pt x="689" y="961"/>
                    <a:pt x="688" y="960"/>
                    <a:pt x="689" y="960"/>
                  </a:cubicBezTo>
                  <a:cubicBezTo>
                    <a:pt x="690" y="960"/>
                    <a:pt x="691" y="960"/>
                    <a:pt x="691" y="960"/>
                  </a:cubicBezTo>
                  <a:cubicBezTo>
                    <a:pt x="692" y="959"/>
                    <a:pt x="692" y="959"/>
                    <a:pt x="693" y="958"/>
                  </a:cubicBezTo>
                  <a:lnTo>
                    <a:pt x="693" y="957"/>
                  </a:lnTo>
                  <a:cubicBezTo>
                    <a:pt x="693" y="956"/>
                    <a:pt x="693" y="955"/>
                    <a:pt x="693" y="955"/>
                  </a:cubicBezTo>
                  <a:cubicBezTo>
                    <a:pt x="693" y="901"/>
                    <a:pt x="679" y="848"/>
                    <a:pt x="652" y="802"/>
                  </a:cubicBezTo>
                  <a:lnTo>
                    <a:pt x="652" y="801"/>
                  </a:lnTo>
                  <a:cubicBezTo>
                    <a:pt x="639" y="779"/>
                    <a:pt x="626" y="755"/>
                    <a:pt x="612" y="731"/>
                  </a:cubicBezTo>
                  <a:cubicBezTo>
                    <a:pt x="606" y="678"/>
                    <a:pt x="581" y="621"/>
                    <a:pt x="565" y="572"/>
                  </a:cubicBezTo>
                  <a:cubicBezTo>
                    <a:pt x="553" y="538"/>
                    <a:pt x="538" y="505"/>
                    <a:pt x="520" y="474"/>
                  </a:cubicBezTo>
                  <a:cubicBezTo>
                    <a:pt x="504" y="446"/>
                    <a:pt x="486" y="420"/>
                    <a:pt x="465" y="395"/>
                  </a:cubicBezTo>
                  <a:cubicBezTo>
                    <a:pt x="464" y="393"/>
                    <a:pt x="461" y="395"/>
                    <a:pt x="463" y="397"/>
                  </a:cubicBezTo>
                  <a:lnTo>
                    <a:pt x="464" y="399"/>
                  </a:lnTo>
                  <a:cubicBezTo>
                    <a:pt x="450" y="385"/>
                    <a:pt x="436" y="372"/>
                    <a:pt x="429" y="362"/>
                  </a:cubicBezTo>
                  <a:cubicBezTo>
                    <a:pt x="422" y="352"/>
                    <a:pt x="418" y="348"/>
                    <a:pt x="413" y="342"/>
                  </a:cubicBezTo>
                  <a:cubicBezTo>
                    <a:pt x="420" y="347"/>
                    <a:pt x="426" y="353"/>
                    <a:pt x="433" y="357"/>
                  </a:cubicBezTo>
                  <a:cubicBezTo>
                    <a:pt x="470" y="381"/>
                    <a:pt x="516" y="411"/>
                    <a:pt x="563" y="414"/>
                  </a:cubicBezTo>
                  <a:cubicBezTo>
                    <a:pt x="606" y="447"/>
                    <a:pt x="661" y="471"/>
                    <a:pt x="710" y="460"/>
                  </a:cubicBezTo>
                  <a:cubicBezTo>
                    <a:pt x="711" y="460"/>
                    <a:pt x="711" y="460"/>
                    <a:pt x="712" y="460"/>
                  </a:cubicBezTo>
                  <a:lnTo>
                    <a:pt x="713" y="459"/>
                  </a:lnTo>
                  <a:cubicBezTo>
                    <a:pt x="737" y="469"/>
                    <a:pt x="763" y="475"/>
                    <a:pt x="790" y="476"/>
                  </a:cubicBezTo>
                  <a:cubicBezTo>
                    <a:pt x="827" y="479"/>
                    <a:pt x="871" y="501"/>
                    <a:pt x="908" y="490"/>
                  </a:cubicBezTo>
                  <a:cubicBezTo>
                    <a:pt x="909" y="489"/>
                    <a:pt x="910" y="489"/>
                    <a:pt x="910" y="488"/>
                  </a:cubicBezTo>
                  <a:cubicBezTo>
                    <a:pt x="911" y="487"/>
                    <a:pt x="911" y="486"/>
                    <a:pt x="911" y="485"/>
                  </a:cubicBezTo>
                  <a:cubicBezTo>
                    <a:pt x="911" y="484"/>
                    <a:pt x="911" y="484"/>
                    <a:pt x="910" y="483"/>
                  </a:cubicBezTo>
                  <a:cubicBezTo>
                    <a:pt x="910" y="482"/>
                    <a:pt x="909" y="481"/>
                    <a:pt x="908" y="481"/>
                  </a:cubicBezTo>
                  <a:cubicBezTo>
                    <a:pt x="849" y="455"/>
                    <a:pt x="788" y="461"/>
                    <a:pt x="728" y="443"/>
                  </a:cubicBezTo>
                  <a:cubicBezTo>
                    <a:pt x="689" y="431"/>
                    <a:pt x="660" y="396"/>
                    <a:pt x="636" y="364"/>
                  </a:cubicBezTo>
                  <a:cubicBezTo>
                    <a:pt x="613" y="332"/>
                    <a:pt x="571" y="304"/>
                    <a:pt x="560" y="263"/>
                  </a:cubicBezTo>
                  <a:cubicBezTo>
                    <a:pt x="559" y="260"/>
                    <a:pt x="553" y="261"/>
                    <a:pt x="554" y="264"/>
                  </a:cubicBezTo>
                  <a:cubicBezTo>
                    <a:pt x="561" y="298"/>
                    <a:pt x="585" y="319"/>
                    <a:pt x="605" y="346"/>
                  </a:cubicBezTo>
                  <a:cubicBezTo>
                    <a:pt x="634" y="386"/>
                    <a:pt x="653" y="417"/>
                    <a:pt x="691" y="446"/>
                  </a:cubicBezTo>
                  <a:lnTo>
                    <a:pt x="693" y="447"/>
                  </a:lnTo>
                  <a:cubicBezTo>
                    <a:pt x="665" y="444"/>
                    <a:pt x="638" y="435"/>
                    <a:pt x="613" y="421"/>
                  </a:cubicBezTo>
                  <a:cubicBezTo>
                    <a:pt x="613" y="420"/>
                    <a:pt x="612" y="420"/>
                    <a:pt x="612" y="420"/>
                  </a:cubicBezTo>
                  <a:cubicBezTo>
                    <a:pt x="581" y="400"/>
                    <a:pt x="542" y="384"/>
                    <a:pt x="525" y="349"/>
                  </a:cubicBezTo>
                  <a:cubicBezTo>
                    <a:pt x="513" y="325"/>
                    <a:pt x="489" y="310"/>
                    <a:pt x="472" y="290"/>
                  </a:cubicBezTo>
                  <a:cubicBezTo>
                    <a:pt x="458" y="275"/>
                    <a:pt x="428" y="248"/>
                    <a:pt x="421" y="228"/>
                  </a:cubicBezTo>
                  <a:cubicBezTo>
                    <a:pt x="421" y="226"/>
                    <a:pt x="417" y="228"/>
                    <a:pt x="418" y="230"/>
                  </a:cubicBezTo>
                  <a:cubicBezTo>
                    <a:pt x="425" y="258"/>
                    <a:pt x="454" y="284"/>
                    <a:pt x="471" y="308"/>
                  </a:cubicBezTo>
                  <a:cubicBezTo>
                    <a:pt x="479" y="319"/>
                    <a:pt x="488" y="329"/>
                    <a:pt x="498" y="338"/>
                  </a:cubicBezTo>
                  <a:cubicBezTo>
                    <a:pt x="511" y="350"/>
                    <a:pt x="512" y="366"/>
                    <a:pt x="524" y="379"/>
                  </a:cubicBezTo>
                  <a:cubicBezTo>
                    <a:pt x="530" y="385"/>
                    <a:pt x="537" y="392"/>
                    <a:pt x="544" y="398"/>
                  </a:cubicBezTo>
                  <a:lnTo>
                    <a:pt x="526" y="394"/>
                  </a:lnTo>
                  <a:cubicBezTo>
                    <a:pt x="506" y="387"/>
                    <a:pt x="487" y="379"/>
                    <a:pt x="469" y="368"/>
                  </a:cubicBezTo>
                  <a:cubicBezTo>
                    <a:pt x="462" y="364"/>
                    <a:pt x="454" y="360"/>
                    <a:pt x="447" y="355"/>
                  </a:cubicBezTo>
                  <a:cubicBezTo>
                    <a:pt x="422" y="340"/>
                    <a:pt x="399" y="322"/>
                    <a:pt x="378" y="301"/>
                  </a:cubicBezTo>
                  <a:cubicBezTo>
                    <a:pt x="349" y="270"/>
                    <a:pt x="318" y="240"/>
                    <a:pt x="285" y="213"/>
                  </a:cubicBezTo>
                  <a:cubicBezTo>
                    <a:pt x="260" y="194"/>
                    <a:pt x="229" y="184"/>
                    <a:pt x="208" y="159"/>
                  </a:cubicBezTo>
                  <a:cubicBezTo>
                    <a:pt x="196" y="146"/>
                    <a:pt x="183" y="135"/>
                    <a:pt x="168" y="126"/>
                  </a:cubicBezTo>
                  <a:cubicBezTo>
                    <a:pt x="167" y="126"/>
                    <a:pt x="166" y="126"/>
                    <a:pt x="165" y="125"/>
                  </a:cubicBezTo>
                  <a:cubicBezTo>
                    <a:pt x="193" y="108"/>
                    <a:pt x="274" y="120"/>
                    <a:pt x="297" y="120"/>
                  </a:cubicBezTo>
                  <a:cubicBezTo>
                    <a:pt x="309" y="119"/>
                    <a:pt x="321" y="119"/>
                    <a:pt x="332" y="119"/>
                  </a:cubicBezTo>
                  <a:cubicBezTo>
                    <a:pt x="374" y="119"/>
                    <a:pt x="416" y="123"/>
                    <a:pt x="458" y="131"/>
                  </a:cubicBezTo>
                  <a:cubicBezTo>
                    <a:pt x="515" y="146"/>
                    <a:pt x="571" y="167"/>
                    <a:pt x="624" y="193"/>
                  </a:cubicBezTo>
                  <a:cubicBezTo>
                    <a:pt x="662" y="211"/>
                    <a:pt x="705" y="249"/>
                    <a:pt x="747" y="252"/>
                  </a:cubicBezTo>
                  <a:lnTo>
                    <a:pt x="748" y="252"/>
                  </a:lnTo>
                  <a:cubicBezTo>
                    <a:pt x="749" y="252"/>
                    <a:pt x="749" y="252"/>
                    <a:pt x="750" y="252"/>
                  </a:cubicBezTo>
                  <a:lnTo>
                    <a:pt x="751" y="251"/>
                  </a:lnTo>
                  <a:cubicBezTo>
                    <a:pt x="752" y="250"/>
                    <a:pt x="752" y="249"/>
                    <a:pt x="752" y="249"/>
                  </a:cubicBezTo>
                  <a:cubicBezTo>
                    <a:pt x="752" y="248"/>
                    <a:pt x="752" y="248"/>
                    <a:pt x="751" y="247"/>
                  </a:cubicBezTo>
                  <a:cubicBezTo>
                    <a:pt x="751" y="246"/>
                    <a:pt x="750" y="246"/>
                    <a:pt x="750" y="245"/>
                  </a:cubicBezTo>
                  <a:lnTo>
                    <a:pt x="749" y="245"/>
                  </a:lnTo>
                  <a:cubicBezTo>
                    <a:pt x="644" y="188"/>
                    <a:pt x="549" y="130"/>
                    <a:pt x="429" y="106"/>
                  </a:cubicBezTo>
                  <a:cubicBezTo>
                    <a:pt x="359" y="92"/>
                    <a:pt x="282" y="102"/>
                    <a:pt x="211" y="102"/>
                  </a:cubicBezTo>
                  <a:cubicBezTo>
                    <a:pt x="193" y="102"/>
                    <a:pt x="162" y="100"/>
                    <a:pt x="150" y="117"/>
                  </a:cubicBezTo>
                  <a:cubicBezTo>
                    <a:pt x="130" y="106"/>
                    <a:pt x="109" y="98"/>
                    <a:pt x="87" y="91"/>
                  </a:cubicBezTo>
                  <a:cubicBezTo>
                    <a:pt x="112" y="81"/>
                    <a:pt x="132" y="65"/>
                    <a:pt x="159" y="58"/>
                  </a:cubicBezTo>
                  <a:cubicBezTo>
                    <a:pt x="191" y="48"/>
                    <a:pt x="224" y="41"/>
                    <a:pt x="257" y="35"/>
                  </a:cubicBezTo>
                  <a:cubicBezTo>
                    <a:pt x="287" y="31"/>
                    <a:pt x="318" y="27"/>
                    <a:pt x="348" y="22"/>
                  </a:cubicBezTo>
                  <a:cubicBezTo>
                    <a:pt x="372" y="19"/>
                    <a:pt x="396" y="17"/>
                    <a:pt x="420" y="17"/>
                  </a:cubicBezTo>
                  <a:cubicBezTo>
                    <a:pt x="426" y="17"/>
                    <a:pt x="432" y="17"/>
                    <a:pt x="438" y="17"/>
                  </a:cubicBezTo>
                  <a:cubicBezTo>
                    <a:pt x="399" y="25"/>
                    <a:pt x="359" y="36"/>
                    <a:pt x="322" y="46"/>
                  </a:cubicBezTo>
                  <a:cubicBezTo>
                    <a:pt x="309" y="50"/>
                    <a:pt x="296" y="55"/>
                    <a:pt x="283" y="62"/>
                  </a:cubicBezTo>
                  <a:cubicBezTo>
                    <a:pt x="271" y="69"/>
                    <a:pt x="259" y="78"/>
                    <a:pt x="249" y="89"/>
                  </a:cubicBezTo>
                  <a:cubicBezTo>
                    <a:pt x="246" y="92"/>
                    <a:pt x="251" y="97"/>
                    <a:pt x="254" y="94"/>
                  </a:cubicBezTo>
                  <a:cubicBezTo>
                    <a:pt x="285" y="62"/>
                    <a:pt x="333" y="52"/>
                    <a:pt x="374" y="43"/>
                  </a:cubicBezTo>
                  <a:cubicBezTo>
                    <a:pt x="411" y="32"/>
                    <a:pt x="449" y="25"/>
                    <a:pt x="487" y="21"/>
                  </a:cubicBezTo>
                  <a:cubicBezTo>
                    <a:pt x="519" y="21"/>
                    <a:pt x="552" y="22"/>
                    <a:pt x="584" y="22"/>
                  </a:cubicBezTo>
                  <a:cubicBezTo>
                    <a:pt x="596" y="22"/>
                    <a:pt x="648" y="28"/>
                    <a:pt x="660" y="42"/>
                  </a:cubicBezTo>
                  <a:cubicBezTo>
                    <a:pt x="652" y="42"/>
                    <a:pt x="645" y="41"/>
                    <a:pt x="637" y="41"/>
                  </a:cubicBezTo>
                  <a:cubicBezTo>
                    <a:pt x="591" y="41"/>
                    <a:pt x="545" y="50"/>
                    <a:pt x="501" y="65"/>
                  </a:cubicBezTo>
                  <a:lnTo>
                    <a:pt x="501" y="66"/>
                  </a:lnTo>
                  <a:lnTo>
                    <a:pt x="500" y="67"/>
                  </a:lnTo>
                  <a:cubicBezTo>
                    <a:pt x="500" y="67"/>
                    <a:pt x="501" y="67"/>
                    <a:pt x="501" y="68"/>
                  </a:cubicBezTo>
                  <a:cubicBezTo>
                    <a:pt x="542" y="65"/>
                    <a:pt x="582" y="58"/>
                    <a:pt x="623" y="56"/>
                  </a:cubicBezTo>
                  <a:cubicBezTo>
                    <a:pt x="655" y="54"/>
                    <a:pt x="677" y="67"/>
                    <a:pt x="707" y="71"/>
                  </a:cubicBezTo>
                  <a:cubicBezTo>
                    <a:pt x="742" y="76"/>
                    <a:pt x="779" y="107"/>
                    <a:pt x="805" y="128"/>
                  </a:cubicBezTo>
                  <a:cubicBezTo>
                    <a:pt x="782" y="118"/>
                    <a:pt x="759" y="110"/>
                    <a:pt x="735" y="103"/>
                  </a:cubicBezTo>
                  <a:cubicBezTo>
                    <a:pt x="715" y="96"/>
                    <a:pt x="695" y="92"/>
                    <a:pt x="674" y="91"/>
                  </a:cubicBezTo>
                  <a:cubicBezTo>
                    <a:pt x="666" y="93"/>
                    <a:pt x="658" y="93"/>
                    <a:pt x="649" y="93"/>
                  </a:cubicBezTo>
                  <a:cubicBezTo>
                    <a:pt x="641" y="93"/>
                    <a:pt x="633" y="93"/>
                    <a:pt x="625" y="91"/>
                  </a:cubicBezTo>
                  <a:cubicBezTo>
                    <a:pt x="624" y="91"/>
                    <a:pt x="624" y="91"/>
                    <a:pt x="624" y="91"/>
                  </a:cubicBezTo>
                  <a:cubicBezTo>
                    <a:pt x="623" y="91"/>
                    <a:pt x="623" y="91"/>
                    <a:pt x="621" y="92"/>
                  </a:cubicBezTo>
                  <a:cubicBezTo>
                    <a:pt x="620" y="93"/>
                    <a:pt x="620" y="92"/>
                    <a:pt x="619" y="93"/>
                  </a:cubicBezTo>
                  <a:cubicBezTo>
                    <a:pt x="619" y="94"/>
                    <a:pt x="619" y="95"/>
                    <a:pt x="619" y="96"/>
                  </a:cubicBezTo>
                  <a:cubicBezTo>
                    <a:pt x="619" y="97"/>
                    <a:pt x="619" y="98"/>
                    <a:pt x="619" y="98"/>
                  </a:cubicBezTo>
                  <a:cubicBezTo>
                    <a:pt x="619" y="99"/>
                    <a:pt x="620" y="99"/>
                    <a:pt x="620" y="99"/>
                  </a:cubicBezTo>
                  <a:cubicBezTo>
                    <a:pt x="622" y="101"/>
                    <a:pt x="625" y="103"/>
                    <a:pt x="628" y="105"/>
                  </a:cubicBezTo>
                  <a:cubicBezTo>
                    <a:pt x="634" y="109"/>
                    <a:pt x="642" y="111"/>
                    <a:pt x="650" y="111"/>
                  </a:cubicBezTo>
                  <a:cubicBezTo>
                    <a:pt x="651" y="111"/>
                    <a:pt x="653" y="111"/>
                    <a:pt x="655" y="110"/>
                  </a:cubicBezTo>
                  <a:cubicBezTo>
                    <a:pt x="690" y="111"/>
                    <a:pt x="725" y="117"/>
                    <a:pt x="758" y="130"/>
                  </a:cubicBezTo>
                  <a:cubicBezTo>
                    <a:pt x="784" y="140"/>
                    <a:pt x="809" y="151"/>
                    <a:pt x="833" y="164"/>
                  </a:cubicBezTo>
                  <a:cubicBezTo>
                    <a:pt x="835" y="168"/>
                    <a:pt x="838" y="172"/>
                    <a:pt x="840" y="176"/>
                  </a:cubicBezTo>
                  <a:cubicBezTo>
                    <a:pt x="843" y="181"/>
                    <a:pt x="847" y="187"/>
                    <a:pt x="850" y="192"/>
                  </a:cubicBezTo>
                  <a:cubicBezTo>
                    <a:pt x="850" y="192"/>
                    <a:pt x="852" y="192"/>
                    <a:pt x="852" y="193"/>
                  </a:cubicBezTo>
                  <a:cubicBezTo>
                    <a:pt x="853" y="194"/>
                    <a:pt x="853" y="194"/>
                    <a:pt x="854" y="194"/>
                  </a:cubicBezTo>
                  <a:cubicBezTo>
                    <a:pt x="855" y="194"/>
                    <a:pt x="856" y="194"/>
                    <a:pt x="857" y="193"/>
                  </a:cubicBezTo>
                  <a:cubicBezTo>
                    <a:pt x="859" y="192"/>
                    <a:pt x="859" y="192"/>
                    <a:pt x="859" y="191"/>
                  </a:cubicBezTo>
                  <a:cubicBezTo>
                    <a:pt x="859" y="190"/>
                    <a:pt x="860" y="190"/>
                    <a:pt x="860" y="189"/>
                  </a:cubicBezTo>
                  <a:cubicBezTo>
                    <a:pt x="860" y="185"/>
                    <a:pt x="859" y="181"/>
                    <a:pt x="859" y="177"/>
                  </a:cubicBezTo>
                  <a:cubicBezTo>
                    <a:pt x="881" y="195"/>
                    <a:pt x="900" y="215"/>
                    <a:pt x="916" y="238"/>
                  </a:cubicBezTo>
                  <a:cubicBezTo>
                    <a:pt x="964" y="295"/>
                    <a:pt x="995" y="474"/>
                    <a:pt x="873" y="449"/>
                  </a:cubicBezTo>
                  <a:cubicBezTo>
                    <a:pt x="806" y="434"/>
                    <a:pt x="777" y="373"/>
                    <a:pt x="739" y="324"/>
                  </a:cubicBezTo>
                  <a:cubicBezTo>
                    <a:pt x="739" y="324"/>
                    <a:pt x="740" y="324"/>
                    <a:pt x="739" y="323"/>
                  </a:cubicBezTo>
                  <a:cubicBezTo>
                    <a:pt x="739" y="322"/>
                    <a:pt x="737" y="323"/>
                    <a:pt x="737" y="323"/>
                  </a:cubicBezTo>
                  <a:cubicBezTo>
                    <a:pt x="736" y="323"/>
                    <a:pt x="737" y="322"/>
                    <a:pt x="735" y="323"/>
                  </a:cubicBezTo>
                  <a:cubicBezTo>
                    <a:pt x="734" y="324"/>
                    <a:pt x="735" y="324"/>
                    <a:pt x="734" y="325"/>
                  </a:cubicBezTo>
                  <a:cubicBezTo>
                    <a:pt x="734" y="326"/>
                    <a:pt x="733" y="326"/>
                    <a:pt x="733" y="327"/>
                  </a:cubicBezTo>
                  <a:lnTo>
                    <a:pt x="733" y="328"/>
                  </a:lnTo>
                  <a:cubicBezTo>
                    <a:pt x="754" y="364"/>
                    <a:pt x="766" y="399"/>
                    <a:pt x="798" y="426"/>
                  </a:cubicBezTo>
                  <a:cubicBezTo>
                    <a:pt x="808" y="435"/>
                    <a:pt x="818" y="442"/>
                    <a:pt x="829" y="449"/>
                  </a:cubicBezTo>
                  <a:cubicBezTo>
                    <a:pt x="856" y="464"/>
                    <a:pt x="886" y="473"/>
                    <a:pt x="918" y="473"/>
                  </a:cubicBezTo>
                  <a:cubicBezTo>
                    <a:pt x="978" y="475"/>
                    <a:pt x="988" y="359"/>
                    <a:pt x="974" y="319"/>
                  </a:cubicBezTo>
                  <a:cubicBezTo>
                    <a:pt x="950" y="255"/>
                    <a:pt x="918" y="193"/>
                    <a:pt x="860" y="1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915;p37">
              <a:extLst>
                <a:ext uri="{FF2B5EF4-FFF2-40B4-BE49-F238E27FC236}">
                  <a16:creationId xmlns:a16="http://schemas.microsoft.com/office/drawing/2014/main" id="{72485E83-ACAE-E266-FB7A-DFE19FB93D05}"/>
                </a:ext>
              </a:extLst>
            </p:cNvPr>
            <p:cNvSpPr/>
            <p:nvPr/>
          </p:nvSpPr>
          <p:spPr>
            <a:xfrm>
              <a:off x="9188640" y="3751200"/>
              <a:ext cx="37800" cy="28080"/>
            </a:xfrm>
            <a:custGeom>
              <a:avLst/>
              <a:gdLst/>
              <a:ahLst/>
              <a:cxnLst/>
              <a:rect l="l" t="t" r="r" b="b"/>
              <a:pathLst>
                <a:path w="105" h="78" extrusionOk="0">
                  <a:moveTo>
                    <a:pt x="4" y="0"/>
                  </a:moveTo>
                  <a:cubicBezTo>
                    <a:pt x="2" y="0"/>
                    <a:pt x="0" y="3"/>
                    <a:pt x="2" y="4"/>
                  </a:cubicBezTo>
                  <a:cubicBezTo>
                    <a:pt x="14" y="12"/>
                    <a:pt x="25" y="22"/>
                    <a:pt x="35" y="33"/>
                  </a:cubicBezTo>
                  <a:cubicBezTo>
                    <a:pt x="43" y="40"/>
                    <a:pt x="52" y="46"/>
                    <a:pt x="61" y="53"/>
                  </a:cubicBezTo>
                  <a:cubicBezTo>
                    <a:pt x="69" y="59"/>
                    <a:pt x="87" y="77"/>
                    <a:pt x="102" y="72"/>
                  </a:cubicBezTo>
                  <a:lnTo>
                    <a:pt x="103" y="72"/>
                  </a:lnTo>
                  <a:cubicBezTo>
                    <a:pt x="103" y="72"/>
                    <a:pt x="104" y="72"/>
                    <a:pt x="104" y="71"/>
                  </a:cubicBezTo>
                  <a:lnTo>
                    <a:pt x="104" y="70"/>
                  </a:lnTo>
                  <a:lnTo>
                    <a:pt x="104" y="69"/>
                  </a:lnTo>
                  <a:cubicBezTo>
                    <a:pt x="104" y="69"/>
                    <a:pt x="103" y="69"/>
                    <a:pt x="103" y="68"/>
                  </a:cubicBezTo>
                  <a:lnTo>
                    <a:pt x="102" y="68"/>
                  </a:lnTo>
                  <a:cubicBezTo>
                    <a:pt x="98" y="67"/>
                    <a:pt x="95" y="65"/>
                    <a:pt x="92" y="63"/>
                  </a:cubicBezTo>
                  <a:cubicBezTo>
                    <a:pt x="85" y="59"/>
                    <a:pt x="78" y="54"/>
                    <a:pt x="73" y="48"/>
                  </a:cubicBezTo>
                  <a:cubicBezTo>
                    <a:pt x="62" y="41"/>
                    <a:pt x="52" y="33"/>
                    <a:pt x="42" y="25"/>
                  </a:cubicBezTo>
                  <a:cubicBezTo>
                    <a:pt x="35" y="18"/>
                    <a:pt x="28" y="13"/>
                    <a:pt x="19" y="8"/>
                  </a:cubicBezTo>
                  <a:cubicBezTo>
                    <a:pt x="14" y="5"/>
                    <a:pt x="9" y="3"/>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916;p37">
              <a:extLst>
                <a:ext uri="{FF2B5EF4-FFF2-40B4-BE49-F238E27FC236}">
                  <a16:creationId xmlns:a16="http://schemas.microsoft.com/office/drawing/2014/main" id="{5318C12F-619B-4DCB-C30C-030016E24CE2}"/>
                </a:ext>
              </a:extLst>
            </p:cNvPr>
            <p:cNvSpPr/>
            <p:nvPr/>
          </p:nvSpPr>
          <p:spPr>
            <a:xfrm>
              <a:off x="9270360" y="3824280"/>
              <a:ext cx="138600" cy="382320"/>
            </a:xfrm>
            <a:custGeom>
              <a:avLst/>
              <a:gdLst/>
              <a:ahLst/>
              <a:cxnLst/>
              <a:rect l="l" t="t" r="r" b="b"/>
              <a:pathLst>
                <a:path w="385" h="1062" extrusionOk="0">
                  <a:moveTo>
                    <a:pt x="346" y="621"/>
                  </a:moveTo>
                  <a:cubicBezTo>
                    <a:pt x="345" y="576"/>
                    <a:pt x="319" y="534"/>
                    <a:pt x="310" y="491"/>
                  </a:cubicBezTo>
                  <a:cubicBezTo>
                    <a:pt x="298" y="429"/>
                    <a:pt x="262" y="370"/>
                    <a:pt x="239" y="314"/>
                  </a:cubicBezTo>
                  <a:cubicBezTo>
                    <a:pt x="231" y="299"/>
                    <a:pt x="224" y="284"/>
                    <a:pt x="215" y="269"/>
                  </a:cubicBezTo>
                  <a:cubicBezTo>
                    <a:pt x="203" y="248"/>
                    <a:pt x="190" y="228"/>
                    <a:pt x="176" y="209"/>
                  </a:cubicBezTo>
                  <a:cubicBezTo>
                    <a:pt x="124" y="135"/>
                    <a:pt x="67" y="65"/>
                    <a:pt x="4" y="0"/>
                  </a:cubicBezTo>
                  <a:cubicBezTo>
                    <a:pt x="3" y="0"/>
                    <a:pt x="3" y="0"/>
                    <a:pt x="3" y="0"/>
                  </a:cubicBezTo>
                  <a:lnTo>
                    <a:pt x="2" y="0"/>
                  </a:lnTo>
                  <a:lnTo>
                    <a:pt x="1" y="0"/>
                  </a:lnTo>
                  <a:cubicBezTo>
                    <a:pt x="0" y="1"/>
                    <a:pt x="0" y="1"/>
                    <a:pt x="0" y="1"/>
                  </a:cubicBezTo>
                  <a:cubicBezTo>
                    <a:pt x="0" y="2"/>
                    <a:pt x="0" y="2"/>
                    <a:pt x="1" y="2"/>
                  </a:cubicBezTo>
                  <a:lnTo>
                    <a:pt x="1" y="3"/>
                  </a:lnTo>
                  <a:cubicBezTo>
                    <a:pt x="41" y="48"/>
                    <a:pt x="77" y="97"/>
                    <a:pt x="110" y="148"/>
                  </a:cubicBezTo>
                  <a:cubicBezTo>
                    <a:pt x="119" y="165"/>
                    <a:pt x="135" y="178"/>
                    <a:pt x="144" y="196"/>
                  </a:cubicBezTo>
                  <a:cubicBezTo>
                    <a:pt x="159" y="219"/>
                    <a:pt x="176" y="241"/>
                    <a:pt x="194" y="261"/>
                  </a:cubicBezTo>
                  <a:cubicBezTo>
                    <a:pt x="197" y="265"/>
                    <a:pt x="199" y="269"/>
                    <a:pt x="201" y="273"/>
                  </a:cubicBezTo>
                  <a:cubicBezTo>
                    <a:pt x="211" y="288"/>
                    <a:pt x="218" y="305"/>
                    <a:pt x="224" y="322"/>
                  </a:cubicBezTo>
                  <a:cubicBezTo>
                    <a:pt x="233" y="341"/>
                    <a:pt x="240" y="361"/>
                    <a:pt x="250" y="381"/>
                  </a:cubicBezTo>
                  <a:cubicBezTo>
                    <a:pt x="270" y="426"/>
                    <a:pt x="286" y="473"/>
                    <a:pt x="297" y="521"/>
                  </a:cubicBezTo>
                  <a:cubicBezTo>
                    <a:pt x="310" y="561"/>
                    <a:pt x="317" y="603"/>
                    <a:pt x="329" y="641"/>
                  </a:cubicBezTo>
                  <a:cubicBezTo>
                    <a:pt x="344" y="688"/>
                    <a:pt x="329" y="743"/>
                    <a:pt x="341" y="790"/>
                  </a:cubicBezTo>
                  <a:cubicBezTo>
                    <a:pt x="351" y="828"/>
                    <a:pt x="344" y="869"/>
                    <a:pt x="346" y="908"/>
                  </a:cubicBezTo>
                  <a:cubicBezTo>
                    <a:pt x="350" y="958"/>
                    <a:pt x="357" y="1008"/>
                    <a:pt x="367" y="1058"/>
                  </a:cubicBezTo>
                  <a:cubicBezTo>
                    <a:pt x="367" y="1058"/>
                    <a:pt x="366" y="1058"/>
                    <a:pt x="367" y="1059"/>
                  </a:cubicBezTo>
                  <a:cubicBezTo>
                    <a:pt x="368" y="1060"/>
                    <a:pt x="368" y="1059"/>
                    <a:pt x="369" y="1060"/>
                  </a:cubicBezTo>
                  <a:cubicBezTo>
                    <a:pt x="370" y="1060"/>
                    <a:pt x="370" y="1061"/>
                    <a:pt x="371" y="1061"/>
                  </a:cubicBezTo>
                  <a:cubicBezTo>
                    <a:pt x="372" y="1061"/>
                    <a:pt x="372" y="1061"/>
                    <a:pt x="373" y="1060"/>
                  </a:cubicBezTo>
                  <a:cubicBezTo>
                    <a:pt x="374" y="1059"/>
                    <a:pt x="374" y="1060"/>
                    <a:pt x="375" y="1059"/>
                  </a:cubicBezTo>
                  <a:cubicBezTo>
                    <a:pt x="376" y="1058"/>
                    <a:pt x="375" y="1058"/>
                    <a:pt x="375" y="1058"/>
                  </a:cubicBezTo>
                  <a:cubicBezTo>
                    <a:pt x="384" y="998"/>
                    <a:pt x="365" y="943"/>
                    <a:pt x="367" y="884"/>
                  </a:cubicBezTo>
                  <a:cubicBezTo>
                    <a:pt x="367" y="859"/>
                    <a:pt x="367" y="833"/>
                    <a:pt x="368" y="808"/>
                  </a:cubicBezTo>
                  <a:cubicBezTo>
                    <a:pt x="368" y="793"/>
                    <a:pt x="361" y="783"/>
                    <a:pt x="362" y="767"/>
                  </a:cubicBezTo>
                  <a:cubicBezTo>
                    <a:pt x="365" y="719"/>
                    <a:pt x="348" y="669"/>
                    <a:pt x="346" y="6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917;p37">
              <a:extLst>
                <a:ext uri="{FF2B5EF4-FFF2-40B4-BE49-F238E27FC236}">
                  <a16:creationId xmlns:a16="http://schemas.microsoft.com/office/drawing/2014/main" id="{741DF68F-3357-830C-2951-334801E19DDD}"/>
                </a:ext>
              </a:extLst>
            </p:cNvPr>
            <p:cNvSpPr/>
            <p:nvPr/>
          </p:nvSpPr>
          <p:spPr>
            <a:xfrm>
              <a:off x="9184320" y="3664440"/>
              <a:ext cx="283320" cy="570960"/>
            </a:xfrm>
            <a:custGeom>
              <a:avLst/>
              <a:gdLst/>
              <a:ahLst/>
              <a:cxnLst/>
              <a:rect l="l" t="t" r="r" b="b"/>
              <a:pathLst>
                <a:path w="787" h="1586" extrusionOk="0">
                  <a:moveTo>
                    <a:pt x="743" y="1331"/>
                  </a:moveTo>
                  <a:lnTo>
                    <a:pt x="745" y="1334"/>
                  </a:lnTo>
                  <a:cubicBezTo>
                    <a:pt x="748" y="1337"/>
                    <a:pt x="755" y="1334"/>
                    <a:pt x="754" y="1330"/>
                  </a:cubicBezTo>
                  <a:cubicBezTo>
                    <a:pt x="750" y="1315"/>
                    <a:pt x="754" y="1296"/>
                    <a:pt x="751" y="1280"/>
                  </a:cubicBezTo>
                  <a:cubicBezTo>
                    <a:pt x="747" y="1254"/>
                    <a:pt x="746" y="1228"/>
                    <a:pt x="741" y="1201"/>
                  </a:cubicBezTo>
                  <a:cubicBezTo>
                    <a:pt x="732" y="1142"/>
                    <a:pt x="737" y="1082"/>
                    <a:pt x="723" y="1024"/>
                  </a:cubicBezTo>
                  <a:cubicBezTo>
                    <a:pt x="713" y="992"/>
                    <a:pt x="699" y="961"/>
                    <a:pt x="683" y="932"/>
                  </a:cubicBezTo>
                  <a:cubicBezTo>
                    <a:pt x="679" y="926"/>
                    <a:pt x="676" y="920"/>
                    <a:pt x="673" y="915"/>
                  </a:cubicBezTo>
                  <a:cubicBezTo>
                    <a:pt x="668" y="907"/>
                    <a:pt x="628" y="859"/>
                    <a:pt x="657" y="886"/>
                  </a:cubicBezTo>
                  <a:cubicBezTo>
                    <a:pt x="660" y="889"/>
                    <a:pt x="663" y="891"/>
                    <a:pt x="667" y="893"/>
                  </a:cubicBezTo>
                  <a:cubicBezTo>
                    <a:pt x="672" y="896"/>
                    <a:pt x="677" y="898"/>
                    <a:pt x="682" y="900"/>
                  </a:cubicBezTo>
                  <a:cubicBezTo>
                    <a:pt x="683" y="900"/>
                    <a:pt x="683" y="900"/>
                    <a:pt x="684" y="900"/>
                  </a:cubicBezTo>
                  <a:cubicBezTo>
                    <a:pt x="685" y="900"/>
                    <a:pt x="686" y="900"/>
                    <a:pt x="687" y="899"/>
                  </a:cubicBezTo>
                  <a:cubicBezTo>
                    <a:pt x="688" y="898"/>
                    <a:pt x="689" y="897"/>
                    <a:pt x="690" y="896"/>
                  </a:cubicBezTo>
                  <a:cubicBezTo>
                    <a:pt x="691" y="894"/>
                    <a:pt x="691" y="894"/>
                    <a:pt x="691" y="893"/>
                  </a:cubicBezTo>
                  <a:cubicBezTo>
                    <a:pt x="691" y="892"/>
                    <a:pt x="691" y="892"/>
                    <a:pt x="691" y="892"/>
                  </a:cubicBezTo>
                  <a:cubicBezTo>
                    <a:pt x="686" y="854"/>
                    <a:pt x="670" y="816"/>
                    <a:pt x="662" y="778"/>
                  </a:cubicBezTo>
                  <a:cubicBezTo>
                    <a:pt x="654" y="740"/>
                    <a:pt x="628" y="708"/>
                    <a:pt x="610" y="676"/>
                  </a:cubicBezTo>
                  <a:cubicBezTo>
                    <a:pt x="609" y="674"/>
                    <a:pt x="608" y="672"/>
                    <a:pt x="606" y="669"/>
                  </a:cubicBezTo>
                  <a:cubicBezTo>
                    <a:pt x="569" y="605"/>
                    <a:pt x="522" y="547"/>
                    <a:pt x="465" y="499"/>
                  </a:cubicBezTo>
                  <a:lnTo>
                    <a:pt x="464" y="499"/>
                  </a:lnTo>
                  <a:lnTo>
                    <a:pt x="463" y="499"/>
                  </a:lnTo>
                  <a:cubicBezTo>
                    <a:pt x="462" y="481"/>
                    <a:pt x="455" y="462"/>
                    <a:pt x="446" y="446"/>
                  </a:cubicBezTo>
                  <a:cubicBezTo>
                    <a:pt x="443" y="441"/>
                    <a:pt x="440" y="436"/>
                    <a:pt x="437" y="432"/>
                  </a:cubicBezTo>
                  <a:cubicBezTo>
                    <a:pt x="434" y="424"/>
                    <a:pt x="431" y="416"/>
                    <a:pt x="427" y="409"/>
                  </a:cubicBezTo>
                  <a:cubicBezTo>
                    <a:pt x="423" y="396"/>
                    <a:pt x="418" y="384"/>
                    <a:pt x="411" y="372"/>
                  </a:cubicBezTo>
                  <a:lnTo>
                    <a:pt x="410" y="371"/>
                  </a:lnTo>
                  <a:lnTo>
                    <a:pt x="409" y="371"/>
                  </a:lnTo>
                  <a:lnTo>
                    <a:pt x="408" y="371"/>
                  </a:lnTo>
                  <a:lnTo>
                    <a:pt x="408" y="372"/>
                  </a:lnTo>
                  <a:cubicBezTo>
                    <a:pt x="408" y="372"/>
                    <a:pt x="407" y="372"/>
                    <a:pt x="407" y="373"/>
                  </a:cubicBezTo>
                  <a:lnTo>
                    <a:pt x="408" y="373"/>
                  </a:lnTo>
                  <a:cubicBezTo>
                    <a:pt x="408" y="374"/>
                    <a:pt x="408" y="375"/>
                    <a:pt x="409" y="375"/>
                  </a:cubicBezTo>
                  <a:cubicBezTo>
                    <a:pt x="415" y="385"/>
                    <a:pt x="418" y="396"/>
                    <a:pt x="420" y="408"/>
                  </a:cubicBezTo>
                  <a:lnTo>
                    <a:pt x="411" y="396"/>
                  </a:lnTo>
                  <a:cubicBezTo>
                    <a:pt x="387" y="367"/>
                    <a:pt x="366" y="336"/>
                    <a:pt x="347" y="304"/>
                  </a:cubicBezTo>
                  <a:cubicBezTo>
                    <a:pt x="344" y="299"/>
                    <a:pt x="342" y="294"/>
                    <a:pt x="339" y="289"/>
                  </a:cubicBezTo>
                  <a:cubicBezTo>
                    <a:pt x="335" y="282"/>
                    <a:pt x="327" y="292"/>
                    <a:pt x="334" y="295"/>
                  </a:cubicBezTo>
                  <a:cubicBezTo>
                    <a:pt x="334" y="295"/>
                    <a:pt x="335" y="295"/>
                    <a:pt x="336" y="295"/>
                  </a:cubicBezTo>
                  <a:cubicBezTo>
                    <a:pt x="328" y="298"/>
                    <a:pt x="339" y="318"/>
                    <a:pt x="350" y="335"/>
                  </a:cubicBezTo>
                  <a:cubicBezTo>
                    <a:pt x="350" y="335"/>
                    <a:pt x="349" y="335"/>
                    <a:pt x="349" y="336"/>
                  </a:cubicBezTo>
                  <a:lnTo>
                    <a:pt x="348" y="336"/>
                  </a:lnTo>
                  <a:cubicBezTo>
                    <a:pt x="348" y="337"/>
                    <a:pt x="348" y="337"/>
                    <a:pt x="348" y="338"/>
                  </a:cubicBezTo>
                  <a:cubicBezTo>
                    <a:pt x="346" y="372"/>
                    <a:pt x="313" y="354"/>
                    <a:pt x="298" y="339"/>
                  </a:cubicBezTo>
                  <a:lnTo>
                    <a:pt x="299" y="339"/>
                  </a:lnTo>
                  <a:cubicBezTo>
                    <a:pt x="299" y="338"/>
                    <a:pt x="299" y="338"/>
                    <a:pt x="299" y="337"/>
                  </a:cubicBezTo>
                  <a:lnTo>
                    <a:pt x="299" y="336"/>
                  </a:lnTo>
                  <a:lnTo>
                    <a:pt x="298" y="336"/>
                  </a:lnTo>
                  <a:cubicBezTo>
                    <a:pt x="292" y="328"/>
                    <a:pt x="285" y="320"/>
                    <a:pt x="277" y="313"/>
                  </a:cubicBezTo>
                  <a:cubicBezTo>
                    <a:pt x="269" y="302"/>
                    <a:pt x="261" y="291"/>
                    <a:pt x="253" y="280"/>
                  </a:cubicBezTo>
                  <a:cubicBezTo>
                    <a:pt x="243" y="262"/>
                    <a:pt x="234" y="243"/>
                    <a:pt x="226" y="223"/>
                  </a:cubicBezTo>
                  <a:cubicBezTo>
                    <a:pt x="224" y="219"/>
                    <a:pt x="222" y="215"/>
                    <a:pt x="220" y="212"/>
                  </a:cubicBezTo>
                  <a:cubicBezTo>
                    <a:pt x="212" y="198"/>
                    <a:pt x="206" y="185"/>
                    <a:pt x="201" y="170"/>
                  </a:cubicBezTo>
                  <a:cubicBezTo>
                    <a:pt x="201" y="167"/>
                    <a:pt x="195" y="167"/>
                    <a:pt x="195" y="170"/>
                  </a:cubicBezTo>
                  <a:cubicBezTo>
                    <a:pt x="199" y="184"/>
                    <a:pt x="204" y="197"/>
                    <a:pt x="212" y="210"/>
                  </a:cubicBezTo>
                  <a:cubicBezTo>
                    <a:pt x="213" y="212"/>
                    <a:pt x="214" y="214"/>
                    <a:pt x="215" y="215"/>
                  </a:cubicBezTo>
                  <a:cubicBezTo>
                    <a:pt x="225" y="237"/>
                    <a:pt x="232" y="259"/>
                    <a:pt x="242" y="280"/>
                  </a:cubicBezTo>
                  <a:cubicBezTo>
                    <a:pt x="222" y="264"/>
                    <a:pt x="202" y="248"/>
                    <a:pt x="183" y="230"/>
                  </a:cubicBezTo>
                  <a:cubicBezTo>
                    <a:pt x="165" y="212"/>
                    <a:pt x="149" y="191"/>
                    <a:pt x="136" y="168"/>
                  </a:cubicBezTo>
                  <a:cubicBezTo>
                    <a:pt x="129" y="157"/>
                    <a:pt x="124" y="146"/>
                    <a:pt x="119" y="135"/>
                  </a:cubicBezTo>
                  <a:cubicBezTo>
                    <a:pt x="110" y="117"/>
                    <a:pt x="109" y="95"/>
                    <a:pt x="98" y="80"/>
                  </a:cubicBezTo>
                  <a:cubicBezTo>
                    <a:pt x="96" y="78"/>
                    <a:pt x="92" y="80"/>
                    <a:pt x="93" y="83"/>
                  </a:cubicBezTo>
                  <a:cubicBezTo>
                    <a:pt x="108" y="105"/>
                    <a:pt x="113" y="142"/>
                    <a:pt x="123" y="165"/>
                  </a:cubicBezTo>
                  <a:cubicBezTo>
                    <a:pt x="127" y="176"/>
                    <a:pt x="131" y="185"/>
                    <a:pt x="137" y="195"/>
                  </a:cubicBezTo>
                  <a:cubicBezTo>
                    <a:pt x="142" y="204"/>
                    <a:pt x="147" y="212"/>
                    <a:pt x="154" y="220"/>
                  </a:cubicBezTo>
                  <a:cubicBezTo>
                    <a:pt x="103" y="206"/>
                    <a:pt x="83" y="129"/>
                    <a:pt x="56" y="89"/>
                  </a:cubicBezTo>
                  <a:cubicBezTo>
                    <a:pt x="36" y="61"/>
                    <a:pt x="28" y="26"/>
                    <a:pt x="4" y="2"/>
                  </a:cubicBezTo>
                  <a:cubicBezTo>
                    <a:pt x="3" y="0"/>
                    <a:pt x="0" y="2"/>
                    <a:pt x="2" y="4"/>
                  </a:cubicBezTo>
                  <a:cubicBezTo>
                    <a:pt x="20" y="25"/>
                    <a:pt x="30" y="57"/>
                    <a:pt x="43" y="82"/>
                  </a:cubicBezTo>
                  <a:cubicBezTo>
                    <a:pt x="56" y="107"/>
                    <a:pt x="74" y="135"/>
                    <a:pt x="89" y="161"/>
                  </a:cubicBezTo>
                  <a:cubicBezTo>
                    <a:pt x="109" y="196"/>
                    <a:pt x="119" y="230"/>
                    <a:pt x="160" y="226"/>
                  </a:cubicBezTo>
                  <a:lnTo>
                    <a:pt x="163" y="229"/>
                  </a:lnTo>
                  <a:cubicBezTo>
                    <a:pt x="193" y="260"/>
                    <a:pt x="226" y="288"/>
                    <a:pt x="261" y="313"/>
                  </a:cubicBezTo>
                  <a:cubicBezTo>
                    <a:pt x="282" y="346"/>
                    <a:pt x="313" y="387"/>
                    <a:pt x="350" y="387"/>
                  </a:cubicBezTo>
                  <a:cubicBezTo>
                    <a:pt x="351" y="387"/>
                    <a:pt x="352" y="388"/>
                    <a:pt x="353" y="387"/>
                  </a:cubicBezTo>
                  <a:cubicBezTo>
                    <a:pt x="353" y="386"/>
                    <a:pt x="353" y="386"/>
                    <a:pt x="354" y="385"/>
                  </a:cubicBezTo>
                  <a:cubicBezTo>
                    <a:pt x="354" y="384"/>
                    <a:pt x="355" y="384"/>
                    <a:pt x="355" y="384"/>
                  </a:cubicBezTo>
                  <a:cubicBezTo>
                    <a:pt x="356" y="378"/>
                    <a:pt x="356" y="371"/>
                    <a:pt x="356" y="365"/>
                  </a:cubicBezTo>
                  <a:cubicBezTo>
                    <a:pt x="356" y="356"/>
                    <a:pt x="355" y="347"/>
                    <a:pt x="354" y="339"/>
                  </a:cubicBezTo>
                  <a:cubicBezTo>
                    <a:pt x="359" y="347"/>
                    <a:pt x="364" y="354"/>
                    <a:pt x="366" y="357"/>
                  </a:cubicBezTo>
                  <a:cubicBezTo>
                    <a:pt x="385" y="388"/>
                    <a:pt x="409" y="417"/>
                    <a:pt x="427" y="448"/>
                  </a:cubicBezTo>
                  <a:lnTo>
                    <a:pt x="427" y="455"/>
                  </a:lnTo>
                  <a:cubicBezTo>
                    <a:pt x="430" y="481"/>
                    <a:pt x="436" y="508"/>
                    <a:pt x="445" y="533"/>
                  </a:cubicBezTo>
                  <a:cubicBezTo>
                    <a:pt x="445" y="534"/>
                    <a:pt x="445" y="533"/>
                    <a:pt x="446" y="534"/>
                  </a:cubicBezTo>
                  <a:cubicBezTo>
                    <a:pt x="446" y="535"/>
                    <a:pt x="446" y="535"/>
                    <a:pt x="447" y="536"/>
                  </a:cubicBezTo>
                  <a:cubicBezTo>
                    <a:pt x="447" y="536"/>
                    <a:pt x="448" y="536"/>
                    <a:pt x="449" y="536"/>
                  </a:cubicBezTo>
                  <a:lnTo>
                    <a:pt x="450" y="536"/>
                  </a:lnTo>
                  <a:cubicBezTo>
                    <a:pt x="451" y="535"/>
                    <a:pt x="451" y="535"/>
                    <a:pt x="452" y="534"/>
                  </a:cubicBezTo>
                  <a:lnTo>
                    <a:pt x="452" y="533"/>
                  </a:lnTo>
                  <a:cubicBezTo>
                    <a:pt x="453" y="529"/>
                    <a:pt x="453" y="524"/>
                    <a:pt x="453" y="519"/>
                  </a:cubicBezTo>
                  <a:cubicBezTo>
                    <a:pt x="453" y="514"/>
                    <a:pt x="453" y="509"/>
                    <a:pt x="452" y="505"/>
                  </a:cubicBezTo>
                  <a:cubicBezTo>
                    <a:pt x="452" y="508"/>
                    <a:pt x="454" y="511"/>
                    <a:pt x="455" y="514"/>
                  </a:cubicBezTo>
                  <a:lnTo>
                    <a:pt x="455" y="515"/>
                  </a:lnTo>
                  <a:cubicBezTo>
                    <a:pt x="456" y="516"/>
                    <a:pt x="456" y="515"/>
                    <a:pt x="457" y="516"/>
                  </a:cubicBezTo>
                  <a:cubicBezTo>
                    <a:pt x="457" y="517"/>
                    <a:pt x="458" y="517"/>
                    <a:pt x="459" y="517"/>
                  </a:cubicBezTo>
                  <a:cubicBezTo>
                    <a:pt x="459" y="517"/>
                    <a:pt x="460" y="517"/>
                    <a:pt x="461" y="516"/>
                  </a:cubicBezTo>
                  <a:cubicBezTo>
                    <a:pt x="461" y="516"/>
                    <a:pt x="462" y="516"/>
                    <a:pt x="462" y="515"/>
                  </a:cubicBezTo>
                  <a:lnTo>
                    <a:pt x="462" y="514"/>
                  </a:lnTo>
                  <a:cubicBezTo>
                    <a:pt x="462" y="512"/>
                    <a:pt x="463" y="510"/>
                    <a:pt x="463" y="508"/>
                  </a:cubicBezTo>
                  <a:cubicBezTo>
                    <a:pt x="463" y="506"/>
                    <a:pt x="462" y="504"/>
                    <a:pt x="462" y="502"/>
                  </a:cubicBezTo>
                  <a:cubicBezTo>
                    <a:pt x="515" y="556"/>
                    <a:pt x="561" y="616"/>
                    <a:pt x="598" y="681"/>
                  </a:cubicBezTo>
                  <a:cubicBezTo>
                    <a:pt x="600" y="685"/>
                    <a:pt x="603" y="689"/>
                    <a:pt x="605" y="693"/>
                  </a:cubicBezTo>
                  <a:cubicBezTo>
                    <a:pt x="605" y="693"/>
                    <a:pt x="605" y="694"/>
                    <a:pt x="606" y="694"/>
                  </a:cubicBezTo>
                  <a:cubicBezTo>
                    <a:pt x="639" y="752"/>
                    <a:pt x="662" y="815"/>
                    <a:pt x="674" y="881"/>
                  </a:cubicBezTo>
                  <a:cubicBezTo>
                    <a:pt x="657" y="871"/>
                    <a:pt x="648" y="852"/>
                    <a:pt x="627" y="853"/>
                  </a:cubicBezTo>
                  <a:lnTo>
                    <a:pt x="626" y="853"/>
                  </a:lnTo>
                  <a:cubicBezTo>
                    <a:pt x="625" y="853"/>
                    <a:pt x="624" y="853"/>
                    <a:pt x="624" y="854"/>
                  </a:cubicBezTo>
                  <a:cubicBezTo>
                    <a:pt x="623" y="854"/>
                    <a:pt x="622" y="855"/>
                    <a:pt x="621" y="856"/>
                  </a:cubicBezTo>
                  <a:lnTo>
                    <a:pt x="621" y="857"/>
                  </a:lnTo>
                  <a:cubicBezTo>
                    <a:pt x="614" y="884"/>
                    <a:pt x="643" y="900"/>
                    <a:pt x="657" y="921"/>
                  </a:cubicBezTo>
                  <a:cubicBezTo>
                    <a:pt x="661" y="927"/>
                    <a:pt x="664" y="933"/>
                    <a:pt x="668" y="939"/>
                  </a:cubicBezTo>
                  <a:cubicBezTo>
                    <a:pt x="691" y="980"/>
                    <a:pt x="707" y="1027"/>
                    <a:pt x="711" y="1075"/>
                  </a:cubicBezTo>
                  <a:cubicBezTo>
                    <a:pt x="714" y="1118"/>
                    <a:pt x="714" y="1162"/>
                    <a:pt x="720" y="1204"/>
                  </a:cubicBezTo>
                  <a:cubicBezTo>
                    <a:pt x="724" y="1227"/>
                    <a:pt x="725" y="1250"/>
                    <a:pt x="729" y="1274"/>
                  </a:cubicBezTo>
                  <a:lnTo>
                    <a:pt x="729" y="1272"/>
                  </a:lnTo>
                  <a:cubicBezTo>
                    <a:pt x="724" y="1244"/>
                    <a:pt x="710" y="1222"/>
                    <a:pt x="704" y="1195"/>
                  </a:cubicBezTo>
                  <a:cubicBezTo>
                    <a:pt x="696" y="1159"/>
                    <a:pt x="687" y="1109"/>
                    <a:pt x="662" y="1082"/>
                  </a:cubicBezTo>
                  <a:cubicBezTo>
                    <a:pt x="660" y="1079"/>
                    <a:pt x="655" y="1082"/>
                    <a:pt x="657" y="1085"/>
                  </a:cubicBezTo>
                  <a:cubicBezTo>
                    <a:pt x="681" y="1114"/>
                    <a:pt x="686" y="1177"/>
                    <a:pt x="694" y="1212"/>
                  </a:cubicBezTo>
                  <a:cubicBezTo>
                    <a:pt x="704" y="1256"/>
                    <a:pt x="720" y="1299"/>
                    <a:pt x="731" y="1343"/>
                  </a:cubicBezTo>
                  <a:cubicBezTo>
                    <a:pt x="743" y="1388"/>
                    <a:pt x="751" y="1434"/>
                    <a:pt x="755" y="1481"/>
                  </a:cubicBezTo>
                  <a:cubicBezTo>
                    <a:pt x="756" y="1515"/>
                    <a:pt x="761" y="1548"/>
                    <a:pt x="769" y="1581"/>
                  </a:cubicBezTo>
                  <a:cubicBezTo>
                    <a:pt x="770" y="1585"/>
                    <a:pt x="777" y="1584"/>
                    <a:pt x="777" y="1580"/>
                  </a:cubicBezTo>
                  <a:cubicBezTo>
                    <a:pt x="786" y="1503"/>
                    <a:pt x="764" y="1414"/>
                    <a:pt x="745" y="1339"/>
                  </a:cubicBezTo>
                  <a:lnTo>
                    <a:pt x="743" y="13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918;p37">
              <a:extLst>
                <a:ext uri="{FF2B5EF4-FFF2-40B4-BE49-F238E27FC236}">
                  <a16:creationId xmlns:a16="http://schemas.microsoft.com/office/drawing/2014/main" id="{C65D2E85-7F7B-A921-45AF-9B75750ADB45}"/>
                </a:ext>
              </a:extLst>
            </p:cNvPr>
            <p:cNvSpPr/>
            <p:nvPr/>
          </p:nvSpPr>
          <p:spPr>
            <a:xfrm>
              <a:off x="8732520" y="3611520"/>
              <a:ext cx="732600" cy="1013760"/>
            </a:xfrm>
            <a:custGeom>
              <a:avLst/>
              <a:gdLst/>
              <a:ahLst/>
              <a:cxnLst/>
              <a:rect l="l" t="t" r="r" b="b"/>
              <a:pathLst>
                <a:path w="2035" h="2816" extrusionOk="0">
                  <a:moveTo>
                    <a:pt x="2004" y="1646"/>
                  </a:moveTo>
                  <a:cubicBezTo>
                    <a:pt x="1992" y="1614"/>
                    <a:pt x="1991" y="1576"/>
                    <a:pt x="1969" y="1549"/>
                  </a:cubicBezTo>
                  <a:cubicBezTo>
                    <a:pt x="1968" y="1547"/>
                    <a:pt x="1965" y="1549"/>
                    <a:pt x="1966" y="1551"/>
                  </a:cubicBezTo>
                  <a:cubicBezTo>
                    <a:pt x="1983" y="1575"/>
                    <a:pt x="1981" y="1602"/>
                    <a:pt x="1988" y="1630"/>
                  </a:cubicBezTo>
                  <a:cubicBezTo>
                    <a:pt x="1997" y="1668"/>
                    <a:pt x="2004" y="1707"/>
                    <a:pt x="2008" y="1747"/>
                  </a:cubicBezTo>
                  <a:cubicBezTo>
                    <a:pt x="2008" y="1757"/>
                    <a:pt x="2008" y="1766"/>
                    <a:pt x="2008" y="1776"/>
                  </a:cubicBezTo>
                  <a:cubicBezTo>
                    <a:pt x="2008" y="1854"/>
                    <a:pt x="1992" y="1931"/>
                    <a:pt x="1961" y="2002"/>
                  </a:cubicBezTo>
                  <a:cubicBezTo>
                    <a:pt x="1950" y="2032"/>
                    <a:pt x="1940" y="2063"/>
                    <a:pt x="1933" y="2094"/>
                  </a:cubicBezTo>
                  <a:cubicBezTo>
                    <a:pt x="1922" y="2126"/>
                    <a:pt x="1909" y="2158"/>
                    <a:pt x="1893" y="2188"/>
                  </a:cubicBezTo>
                  <a:cubicBezTo>
                    <a:pt x="1879" y="2222"/>
                    <a:pt x="1850" y="2243"/>
                    <a:pt x="1836" y="2275"/>
                  </a:cubicBezTo>
                  <a:cubicBezTo>
                    <a:pt x="1834" y="2279"/>
                    <a:pt x="1832" y="2282"/>
                    <a:pt x="1830" y="2286"/>
                  </a:cubicBezTo>
                  <a:cubicBezTo>
                    <a:pt x="1824" y="2296"/>
                    <a:pt x="1818" y="2305"/>
                    <a:pt x="1811" y="2315"/>
                  </a:cubicBezTo>
                  <a:cubicBezTo>
                    <a:pt x="1813" y="2295"/>
                    <a:pt x="1815" y="2275"/>
                    <a:pt x="1817" y="2256"/>
                  </a:cubicBezTo>
                  <a:cubicBezTo>
                    <a:pt x="1823" y="2205"/>
                    <a:pt x="1820" y="2150"/>
                    <a:pt x="1829" y="2100"/>
                  </a:cubicBezTo>
                  <a:cubicBezTo>
                    <a:pt x="1847" y="1994"/>
                    <a:pt x="1829" y="1887"/>
                    <a:pt x="1829" y="1782"/>
                  </a:cubicBezTo>
                  <a:cubicBezTo>
                    <a:pt x="1829" y="1770"/>
                    <a:pt x="1837" y="1716"/>
                    <a:pt x="1824" y="1708"/>
                  </a:cubicBezTo>
                  <a:cubicBezTo>
                    <a:pt x="1806" y="1696"/>
                    <a:pt x="1787" y="1714"/>
                    <a:pt x="1791" y="1681"/>
                  </a:cubicBezTo>
                  <a:cubicBezTo>
                    <a:pt x="1796" y="1633"/>
                    <a:pt x="1785" y="1583"/>
                    <a:pt x="1791" y="1533"/>
                  </a:cubicBezTo>
                  <a:cubicBezTo>
                    <a:pt x="1794" y="1514"/>
                    <a:pt x="1795" y="1495"/>
                    <a:pt x="1795" y="1476"/>
                  </a:cubicBezTo>
                  <a:cubicBezTo>
                    <a:pt x="1795" y="1453"/>
                    <a:pt x="1793" y="1431"/>
                    <a:pt x="1789" y="1409"/>
                  </a:cubicBezTo>
                  <a:cubicBezTo>
                    <a:pt x="1789" y="1408"/>
                    <a:pt x="1788" y="1408"/>
                    <a:pt x="1788" y="1407"/>
                  </a:cubicBezTo>
                  <a:cubicBezTo>
                    <a:pt x="1787" y="1406"/>
                    <a:pt x="1787" y="1405"/>
                    <a:pt x="1786" y="1405"/>
                  </a:cubicBezTo>
                  <a:cubicBezTo>
                    <a:pt x="1784" y="1404"/>
                    <a:pt x="1783" y="1404"/>
                    <a:pt x="1782" y="1404"/>
                  </a:cubicBezTo>
                  <a:cubicBezTo>
                    <a:pt x="1780" y="1404"/>
                    <a:pt x="1779" y="1404"/>
                    <a:pt x="1778" y="1405"/>
                  </a:cubicBezTo>
                  <a:cubicBezTo>
                    <a:pt x="1777" y="1405"/>
                    <a:pt x="1777" y="1405"/>
                    <a:pt x="1776" y="1406"/>
                  </a:cubicBezTo>
                  <a:cubicBezTo>
                    <a:pt x="1761" y="1419"/>
                    <a:pt x="1747" y="1434"/>
                    <a:pt x="1737" y="1452"/>
                  </a:cubicBezTo>
                  <a:cubicBezTo>
                    <a:pt x="1733" y="1438"/>
                    <a:pt x="1732" y="1424"/>
                    <a:pt x="1732" y="1410"/>
                  </a:cubicBezTo>
                  <a:cubicBezTo>
                    <a:pt x="1732" y="1403"/>
                    <a:pt x="1732" y="1396"/>
                    <a:pt x="1733" y="1389"/>
                  </a:cubicBezTo>
                  <a:cubicBezTo>
                    <a:pt x="1733" y="1387"/>
                    <a:pt x="1733" y="1384"/>
                    <a:pt x="1733" y="1382"/>
                  </a:cubicBezTo>
                  <a:cubicBezTo>
                    <a:pt x="1733" y="1360"/>
                    <a:pt x="1732" y="1338"/>
                    <a:pt x="1728" y="1316"/>
                  </a:cubicBezTo>
                  <a:lnTo>
                    <a:pt x="1730" y="1316"/>
                  </a:lnTo>
                  <a:cubicBezTo>
                    <a:pt x="1734" y="1315"/>
                    <a:pt x="1736" y="1309"/>
                    <a:pt x="1732" y="1307"/>
                  </a:cubicBezTo>
                  <a:lnTo>
                    <a:pt x="1727" y="1305"/>
                  </a:lnTo>
                  <a:cubicBezTo>
                    <a:pt x="1725" y="1261"/>
                    <a:pt x="1720" y="1217"/>
                    <a:pt x="1713" y="1173"/>
                  </a:cubicBezTo>
                  <a:cubicBezTo>
                    <a:pt x="1694" y="1093"/>
                    <a:pt x="1697" y="1008"/>
                    <a:pt x="1678" y="927"/>
                  </a:cubicBezTo>
                  <a:cubicBezTo>
                    <a:pt x="1678" y="924"/>
                    <a:pt x="1672" y="925"/>
                    <a:pt x="1673" y="927"/>
                  </a:cubicBezTo>
                  <a:cubicBezTo>
                    <a:pt x="1681" y="972"/>
                    <a:pt x="1681" y="1017"/>
                    <a:pt x="1687" y="1062"/>
                  </a:cubicBezTo>
                  <a:cubicBezTo>
                    <a:pt x="1691" y="1090"/>
                    <a:pt x="1692" y="1118"/>
                    <a:pt x="1692" y="1147"/>
                  </a:cubicBezTo>
                  <a:cubicBezTo>
                    <a:pt x="1692" y="1171"/>
                    <a:pt x="1702" y="1193"/>
                    <a:pt x="1702" y="1219"/>
                  </a:cubicBezTo>
                  <a:cubicBezTo>
                    <a:pt x="1703" y="1243"/>
                    <a:pt x="1705" y="1267"/>
                    <a:pt x="1708" y="1291"/>
                  </a:cubicBezTo>
                  <a:cubicBezTo>
                    <a:pt x="1697" y="1281"/>
                    <a:pt x="1688" y="1269"/>
                    <a:pt x="1681" y="1257"/>
                  </a:cubicBezTo>
                  <a:cubicBezTo>
                    <a:pt x="1680" y="1256"/>
                    <a:pt x="1680" y="1255"/>
                    <a:pt x="1679" y="1254"/>
                  </a:cubicBezTo>
                  <a:cubicBezTo>
                    <a:pt x="1679" y="1253"/>
                    <a:pt x="1680" y="1252"/>
                    <a:pt x="1680" y="1251"/>
                  </a:cubicBezTo>
                  <a:cubicBezTo>
                    <a:pt x="1680" y="1250"/>
                    <a:pt x="1678" y="1248"/>
                    <a:pt x="1678" y="1247"/>
                  </a:cubicBezTo>
                  <a:cubicBezTo>
                    <a:pt x="1677" y="1246"/>
                    <a:pt x="1677" y="1245"/>
                    <a:pt x="1675" y="1244"/>
                  </a:cubicBezTo>
                  <a:cubicBezTo>
                    <a:pt x="1674" y="1243"/>
                    <a:pt x="1674" y="1243"/>
                    <a:pt x="1674" y="1243"/>
                  </a:cubicBezTo>
                  <a:cubicBezTo>
                    <a:pt x="1656" y="1202"/>
                    <a:pt x="1644" y="1158"/>
                    <a:pt x="1636" y="1114"/>
                  </a:cubicBezTo>
                  <a:cubicBezTo>
                    <a:pt x="1628" y="1079"/>
                    <a:pt x="1625" y="1043"/>
                    <a:pt x="1616" y="1008"/>
                  </a:cubicBezTo>
                  <a:cubicBezTo>
                    <a:pt x="1614" y="999"/>
                    <a:pt x="1588" y="944"/>
                    <a:pt x="1579" y="918"/>
                  </a:cubicBezTo>
                  <a:cubicBezTo>
                    <a:pt x="1579" y="916"/>
                    <a:pt x="1579" y="914"/>
                    <a:pt x="1579" y="912"/>
                  </a:cubicBezTo>
                  <a:cubicBezTo>
                    <a:pt x="1579" y="911"/>
                    <a:pt x="1579" y="911"/>
                    <a:pt x="1579" y="911"/>
                  </a:cubicBezTo>
                  <a:lnTo>
                    <a:pt x="1578" y="910"/>
                  </a:lnTo>
                  <a:cubicBezTo>
                    <a:pt x="1578" y="907"/>
                    <a:pt x="1578" y="905"/>
                    <a:pt x="1578" y="905"/>
                  </a:cubicBezTo>
                  <a:lnTo>
                    <a:pt x="1579" y="904"/>
                  </a:lnTo>
                  <a:cubicBezTo>
                    <a:pt x="1579" y="904"/>
                    <a:pt x="1580" y="904"/>
                    <a:pt x="1580" y="903"/>
                  </a:cubicBezTo>
                  <a:lnTo>
                    <a:pt x="1580" y="902"/>
                  </a:lnTo>
                  <a:lnTo>
                    <a:pt x="1580" y="901"/>
                  </a:lnTo>
                  <a:lnTo>
                    <a:pt x="1579" y="900"/>
                  </a:lnTo>
                  <a:lnTo>
                    <a:pt x="1578" y="900"/>
                  </a:lnTo>
                  <a:lnTo>
                    <a:pt x="1574" y="900"/>
                  </a:lnTo>
                  <a:cubicBezTo>
                    <a:pt x="1573" y="900"/>
                    <a:pt x="1572" y="899"/>
                    <a:pt x="1572" y="900"/>
                  </a:cubicBezTo>
                  <a:cubicBezTo>
                    <a:pt x="1571" y="901"/>
                    <a:pt x="1571" y="901"/>
                    <a:pt x="1571" y="902"/>
                  </a:cubicBezTo>
                  <a:cubicBezTo>
                    <a:pt x="1569" y="909"/>
                    <a:pt x="1568" y="915"/>
                    <a:pt x="1568" y="922"/>
                  </a:cubicBezTo>
                  <a:cubicBezTo>
                    <a:pt x="1568" y="932"/>
                    <a:pt x="1570" y="942"/>
                    <a:pt x="1575" y="951"/>
                  </a:cubicBezTo>
                  <a:cubicBezTo>
                    <a:pt x="1575" y="959"/>
                    <a:pt x="1575" y="967"/>
                    <a:pt x="1575" y="974"/>
                  </a:cubicBezTo>
                  <a:lnTo>
                    <a:pt x="1574" y="975"/>
                  </a:lnTo>
                  <a:cubicBezTo>
                    <a:pt x="1569" y="967"/>
                    <a:pt x="1563" y="959"/>
                    <a:pt x="1559" y="950"/>
                  </a:cubicBezTo>
                  <a:cubicBezTo>
                    <a:pt x="1548" y="931"/>
                    <a:pt x="1538" y="911"/>
                    <a:pt x="1529" y="891"/>
                  </a:cubicBezTo>
                  <a:cubicBezTo>
                    <a:pt x="1513" y="852"/>
                    <a:pt x="1489" y="819"/>
                    <a:pt x="1480" y="778"/>
                  </a:cubicBezTo>
                  <a:cubicBezTo>
                    <a:pt x="1473" y="743"/>
                    <a:pt x="1458" y="710"/>
                    <a:pt x="1449" y="675"/>
                  </a:cubicBezTo>
                  <a:cubicBezTo>
                    <a:pt x="1444" y="646"/>
                    <a:pt x="1435" y="617"/>
                    <a:pt x="1422" y="591"/>
                  </a:cubicBezTo>
                  <a:cubicBezTo>
                    <a:pt x="1420" y="588"/>
                    <a:pt x="1416" y="591"/>
                    <a:pt x="1418" y="594"/>
                  </a:cubicBezTo>
                  <a:cubicBezTo>
                    <a:pt x="1433" y="622"/>
                    <a:pt x="1436" y="662"/>
                    <a:pt x="1443" y="692"/>
                  </a:cubicBezTo>
                  <a:cubicBezTo>
                    <a:pt x="1453" y="733"/>
                    <a:pt x="1464" y="773"/>
                    <a:pt x="1477" y="812"/>
                  </a:cubicBezTo>
                  <a:cubicBezTo>
                    <a:pt x="1489" y="846"/>
                    <a:pt x="1510" y="876"/>
                    <a:pt x="1523" y="910"/>
                  </a:cubicBezTo>
                  <a:cubicBezTo>
                    <a:pt x="1526" y="917"/>
                    <a:pt x="1529" y="923"/>
                    <a:pt x="1532" y="930"/>
                  </a:cubicBezTo>
                  <a:cubicBezTo>
                    <a:pt x="1524" y="920"/>
                    <a:pt x="1515" y="912"/>
                    <a:pt x="1508" y="904"/>
                  </a:cubicBezTo>
                  <a:lnTo>
                    <a:pt x="1508" y="903"/>
                  </a:lnTo>
                  <a:cubicBezTo>
                    <a:pt x="1508" y="902"/>
                    <a:pt x="1508" y="901"/>
                    <a:pt x="1508" y="901"/>
                  </a:cubicBezTo>
                  <a:cubicBezTo>
                    <a:pt x="1479" y="857"/>
                    <a:pt x="1437" y="817"/>
                    <a:pt x="1403" y="772"/>
                  </a:cubicBezTo>
                  <a:cubicBezTo>
                    <a:pt x="1390" y="750"/>
                    <a:pt x="1379" y="727"/>
                    <a:pt x="1369" y="704"/>
                  </a:cubicBezTo>
                  <a:cubicBezTo>
                    <a:pt x="1354" y="673"/>
                    <a:pt x="1340" y="643"/>
                    <a:pt x="1325" y="612"/>
                  </a:cubicBezTo>
                  <a:cubicBezTo>
                    <a:pt x="1324" y="604"/>
                    <a:pt x="1321" y="596"/>
                    <a:pt x="1317" y="589"/>
                  </a:cubicBezTo>
                  <a:lnTo>
                    <a:pt x="1317" y="588"/>
                  </a:lnTo>
                  <a:cubicBezTo>
                    <a:pt x="1306" y="564"/>
                    <a:pt x="1296" y="538"/>
                    <a:pt x="1290" y="512"/>
                  </a:cubicBezTo>
                  <a:cubicBezTo>
                    <a:pt x="1280" y="491"/>
                    <a:pt x="1273" y="469"/>
                    <a:pt x="1266" y="446"/>
                  </a:cubicBezTo>
                  <a:lnTo>
                    <a:pt x="1266" y="445"/>
                  </a:lnTo>
                  <a:cubicBezTo>
                    <a:pt x="1266" y="444"/>
                    <a:pt x="1266" y="444"/>
                    <a:pt x="1265" y="444"/>
                  </a:cubicBezTo>
                  <a:lnTo>
                    <a:pt x="1264" y="444"/>
                  </a:lnTo>
                  <a:lnTo>
                    <a:pt x="1263" y="444"/>
                  </a:lnTo>
                  <a:cubicBezTo>
                    <a:pt x="1262" y="444"/>
                    <a:pt x="1262" y="444"/>
                    <a:pt x="1262" y="445"/>
                  </a:cubicBezTo>
                  <a:lnTo>
                    <a:pt x="1262" y="446"/>
                  </a:lnTo>
                  <a:cubicBezTo>
                    <a:pt x="1264" y="478"/>
                    <a:pt x="1272" y="509"/>
                    <a:pt x="1284" y="538"/>
                  </a:cubicBezTo>
                  <a:lnTo>
                    <a:pt x="1283" y="538"/>
                  </a:lnTo>
                  <a:cubicBezTo>
                    <a:pt x="1282" y="538"/>
                    <a:pt x="1280" y="539"/>
                    <a:pt x="1279" y="540"/>
                  </a:cubicBezTo>
                  <a:cubicBezTo>
                    <a:pt x="1278" y="540"/>
                    <a:pt x="1278" y="540"/>
                    <a:pt x="1277" y="541"/>
                  </a:cubicBezTo>
                  <a:cubicBezTo>
                    <a:pt x="1273" y="533"/>
                    <a:pt x="1270" y="524"/>
                    <a:pt x="1267" y="516"/>
                  </a:cubicBezTo>
                  <a:cubicBezTo>
                    <a:pt x="1266" y="515"/>
                    <a:pt x="1266" y="515"/>
                    <a:pt x="1265" y="514"/>
                  </a:cubicBezTo>
                  <a:cubicBezTo>
                    <a:pt x="1265" y="514"/>
                    <a:pt x="1264" y="514"/>
                    <a:pt x="1263" y="514"/>
                  </a:cubicBezTo>
                  <a:lnTo>
                    <a:pt x="1262" y="514"/>
                  </a:lnTo>
                  <a:cubicBezTo>
                    <a:pt x="1261" y="514"/>
                    <a:pt x="1261" y="514"/>
                    <a:pt x="1261" y="515"/>
                  </a:cubicBezTo>
                  <a:cubicBezTo>
                    <a:pt x="1258" y="506"/>
                    <a:pt x="1253" y="498"/>
                    <a:pt x="1249" y="491"/>
                  </a:cubicBezTo>
                  <a:cubicBezTo>
                    <a:pt x="1230" y="459"/>
                    <a:pt x="1205" y="432"/>
                    <a:pt x="1173" y="413"/>
                  </a:cubicBezTo>
                  <a:cubicBezTo>
                    <a:pt x="1173" y="412"/>
                    <a:pt x="1172" y="412"/>
                    <a:pt x="1172" y="412"/>
                  </a:cubicBezTo>
                  <a:cubicBezTo>
                    <a:pt x="1171" y="412"/>
                    <a:pt x="1171" y="412"/>
                    <a:pt x="1170" y="413"/>
                  </a:cubicBezTo>
                  <a:cubicBezTo>
                    <a:pt x="1169" y="414"/>
                    <a:pt x="1169" y="413"/>
                    <a:pt x="1169" y="414"/>
                  </a:cubicBezTo>
                  <a:cubicBezTo>
                    <a:pt x="1168" y="415"/>
                    <a:pt x="1168" y="415"/>
                    <a:pt x="1168" y="416"/>
                  </a:cubicBezTo>
                  <a:cubicBezTo>
                    <a:pt x="1168" y="416"/>
                    <a:pt x="1168" y="417"/>
                    <a:pt x="1169" y="418"/>
                  </a:cubicBezTo>
                  <a:cubicBezTo>
                    <a:pt x="1172" y="423"/>
                    <a:pt x="1175" y="428"/>
                    <a:pt x="1178" y="434"/>
                  </a:cubicBezTo>
                  <a:cubicBezTo>
                    <a:pt x="1170" y="420"/>
                    <a:pt x="1159" y="408"/>
                    <a:pt x="1147" y="397"/>
                  </a:cubicBezTo>
                  <a:cubicBezTo>
                    <a:pt x="1129" y="383"/>
                    <a:pt x="1111" y="370"/>
                    <a:pt x="1093" y="357"/>
                  </a:cubicBezTo>
                  <a:cubicBezTo>
                    <a:pt x="1067" y="338"/>
                    <a:pt x="1033" y="334"/>
                    <a:pt x="1005" y="317"/>
                  </a:cubicBezTo>
                  <a:cubicBezTo>
                    <a:pt x="981" y="286"/>
                    <a:pt x="957" y="256"/>
                    <a:pt x="936" y="224"/>
                  </a:cubicBezTo>
                  <a:cubicBezTo>
                    <a:pt x="918" y="197"/>
                    <a:pt x="889" y="178"/>
                    <a:pt x="867" y="156"/>
                  </a:cubicBezTo>
                  <a:cubicBezTo>
                    <a:pt x="840" y="129"/>
                    <a:pt x="812" y="103"/>
                    <a:pt x="785" y="76"/>
                  </a:cubicBezTo>
                  <a:cubicBezTo>
                    <a:pt x="770" y="62"/>
                    <a:pt x="754" y="49"/>
                    <a:pt x="736" y="39"/>
                  </a:cubicBezTo>
                  <a:cubicBezTo>
                    <a:pt x="698" y="17"/>
                    <a:pt x="656" y="6"/>
                    <a:pt x="612" y="6"/>
                  </a:cubicBezTo>
                  <a:cubicBezTo>
                    <a:pt x="605" y="6"/>
                    <a:pt x="598" y="6"/>
                    <a:pt x="591" y="7"/>
                  </a:cubicBezTo>
                  <a:cubicBezTo>
                    <a:pt x="589" y="7"/>
                    <a:pt x="588" y="11"/>
                    <a:pt x="591" y="12"/>
                  </a:cubicBezTo>
                  <a:cubicBezTo>
                    <a:pt x="636" y="15"/>
                    <a:pt x="680" y="26"/>
                    <a:pt x="721" y="45"/>
                  </a:cubicBezTo>
                  <a:cubicBezTo>
                    <a:pt x="751" y="59"/>
                    <a:pt x="769" y="81"/>
                    <a:pt x="795" y="100"/>
                  </a:cubicBezTo>
                  <a:cubicBezTo>
                    <a:pt x="820" y="118"/>
                    <a:pt x="833" y="148"/>
                    <a:pt x="857" y="167"/>
                  </a:cubicBezTo>
                  <a:cubicBezTo>
                    <a:pt x="890" y="193"/>
                    <a:pt x="918" y="224"/>
                    <a:pt x="940" y="259"/>
                  </a:cubicBezTo>
                  <a:cubicBezTo>
                    <a:pt x="971" y="303"/>
                    <a:pt x="1004" y="346"/>
                    <a:pt x="1040" y="387"/>
                  </a:cubicBezTo>
                  <a:cubicBezTo>
                    <a:pt x="1065" y="418"/>
                    <a:pt x="1088" y="451"/>
                    <a:pt x="1109" y="485"/>
                  </a:cubicBezTo>
                  <a:cubicBezTo>
                    <a:pt x="1117" y="498"/>
                    <a:pt x="1125" y="511"/>
                    <a:pt x="1133" y="524"/>
                  </a:cubicBezTo>
                  <a:cubicBezTo>
                    <a:pt x="1139" y="534"/>
                    <a:pt x="1145" y="544"/>
                    <a:pt x="1150" y="555"/>
                  </a:cubicBezTo>
                  <a:cubicBezTo>
                    <a:pt x="1152" y="559"/>
                    <a:pt x="1157" y="555"/>
                    <a:pt x="1156" y="552"/>
                  </a:cubicBezTo>
                  <a:cubicBezTo>
                    <a:pt x="1148" y="503"/>
                    <a:pt x="1099" y="440"/>
                    <a:pt x="1070" y="400"/>
                  </a:cubicBezTo>
                  <a:cubicBezTo>
                    <a:pt x="1051" y="376"/>
                    <a:pt x="1032" y="353"/>
                    <a:pt x="1013" y="329"/>
                  </a:cubicBezTo>
                  <a:cubicBezTo>
                    <a:pt x="1043" y="349"/>
                    <a:pt x="1076" y="359"/>
                    <a:pt x="1104" y="383"/>
                  </a:cubicBezTo>
                  <a:cubicBezTo>
                    <a:pt x="1141" y="415"/>
                    <a:pt x="1163" y="456"/>
                    <a:pt x="1194" y="492"/>
                  </a:cubicBezTo>
                  <a:lnTo>
                    <a:pt x="1195" y="493"/>
                  </a:lnTo>
                  <a:cubicBezTo>
                    <a:pt x="1196" y="493"/>
                    <a:pt x="1197" y="493"/>
                    <a:pt x="1197" y="493"/>
                  </a:cubicBezTo>
                  <a:cubicBezTo>
                    <a:pt x="1198" y="493"/>
                    <a:pt x="1199" y="493"/>
                    <a:pt x="1199" y="493"/>
                  </a:cubicBezTo>
                  <a:cubicBezTo>
                    <a:pt x="1200" y="492"/>
                    <a:pt x="1200" y="492"/>
                    <a:pt x="1201" y="491"/>
                  </a:cubicBezTo>
                  <a:cubicBezTo>
                    <a:pt x="1201" y="491"/>
                    <a:pt x="1201" y="490"/>
                    <a:pt x="1201" y="489"/>
                  </a:cubicBezTo>
                  <a:cubicBezTo>
                    <a:pt x="1201" y="488"/>
                    <a:pt x="1201" y="486"/>
                    <a:pt x="1201" y="485"/>
                  </a:cubicBezTo>
                  <a:cubicBezTo>
                    <a:pt x="1201" y="487"/>
                    <a:pt x="1203" y="489"/>
                    <a:pt x="1204" y="490"/>
                  </a:cubicBezTo>
                  <a:cubicBezTo>
                    <a:pt x="1206" y="494"/>
                    <a:pt x="1208" y="497"/>
                    <a:pt x="1210" y="501"/>
                  </a:cubicBezTo>
                  <a:cubicBezTo>
                    <a:pt x="1220" y="517"/>
                    <a:pt x="1228" y="534"/>
                    <a:pt x="1236" y="552"/>
                  </a:cubicBezTo>
                  <a:cubicBezTo>
                    <a:pt x="1253" y="594"/>
                    <a:pt x="1264" y="638"/>
                    <a:pt x="1268" y="683"/>
                  </a:cubicBezTo>
                  <a:cubicBezTo>
                    <a:pt x="1268" y="687"/>
                    <a:pt x="1268" y="691"/>
                    <a:pt x="1268" y="695"/>
                  </a:cubicBezTo>
                  <a:cubicBezTo>
                    <a:pt x="1268" y="700"/>
                    <a:pt x="1268" y="704"/>
                    <a:pt x="1268" y="709"/>
                  </a:cubicBezTo>
                  <a:cubicBezTo>
                    <a:pt x="1268" y="724"/>
                    <a:pt x="1269" y="739"/>
                    <a:pt x="1271" y="754"/>
                  </a:cubicBezTo>
                  <a:lnTo>
                    <a:pt x="1271" y="758"/>
                  </a:lnTo>
                  <a:cubicBezTo>
                    <a:pt x="1271" y="763"/>
                    <a:pt x="1272" y="768"/>
                    <a:pt x="1272" y="773"/>
                  </a:cubicBezTo>
                  <a:cubicBezTo>
                    <a:pt x="1272" y="779"/>
                    <a:pt x="1271" y="786"/>
                    <a:pt x="1270" y="792"/>
                  </a:cubicBezTo>
                  <a:cubicBezTo>
                    <a:pt x="1262" y="785"/>
                    <a:pt x="1255" y="776"/>
                    <a:pt x="1250" y="767"/>
                  </a:cubicBezTo>
                  <a:cubicBezTo>
                    <a:pt x="1247" y="762"/>
                    <a:pt x="1244" y="757"/>
                    <a:pt x="1242" y="751"/>
                  </a:cubicBezTo>
                  <a:cubicBezTo>
                    <a:pt x="1236" y="739"/>
                    <a:pt x="1230" y="728"/>
                    <a:pt x="1224" y="716"/>
                  </a:cubicBezTo>
                  <a:cubicBezTo>
                    <a:pt x="1208" y="689"/>
                    <a:pt x="1190" y="663"/>
                    <a:pt x="1170" y="639"/>
                  </a:cubicBezTo>
                  <a:lnTo>
                    <a:pt x="1169" y="638"/>
                  </a:lnTo>
                  <a:lnTo>
                    <a:pt x="1168" y="638"/>
                  </a:lnTo>
                  <a:lnTo>
                    <a:pt x="1167" y="638"/>
                  </a:lnTo>
                  <a:cubicBezTo>
                    <a:pt x="1166" y="639"/>
                    <a:pt x="1166" y="639"/>
                    <a:pt x="1166" y="639"/>
                  </a:cubicBezTo>
                  <a:cubicBezTo>
                    <a:pt x="1166" y="640"/>
                    <a:pt x="1166" y="640"/>
                    <a:pt x="1166" y="641"/>
                  </a:cubicBezTo>
                  <a:lnTo>
                    <a:pt x="1166" y="642"/>
                  </a:lnTo>
                  <a:cubicBezTo>
                    <a:pt x="1178" y="660"/>
                    <a:pt x="1191" y="678"/>
                    <a:pt x="1202" y="697"/>
                  </a:cubicBezTo>
                  <a:cubicBezTo>
                    <a:pt x="1199" y="695"/>
                    <a:pt x="1196" y="693"/>
                    <a:pt x="1193" y="691"/>
                  </a:cubicBezTo>
                  <a:cubicBezTo>
                    <a:pt x="1188" y="688"/>
                    <a:pt x="1183" y="686"/>
                    <a:pt x="1179" y="685"/>
                  </a:cubicBezTo>
                  <a:cubicBezTo>
                    <a:pt x="1143" y="673"/>
                    <a:pt x="1120" y="638"/>
                    <a:pt x="1097" y="610"/>
                  </a:cubicBezTo>
                  <a:cubicBezTo>
                    <a:pt x="1077" y="585"/>
                    <a:pt x="1067" y="549"/>
                    <a:pt x="1049" y="522"/>
                  </a:cubicBezTo>
                  <a:cubicBezTo>
                    <a:pt x="1044" y="515"/>
                    <a:pt x="1040" y="508"/>
                    <a:pt x="1036" y="501"/>
                  </a:cubicBezTo>
                  <a:cubicBezTo>
                    <a:pt x="1021" y="475"/>
                    <a:pt x="1009" y="448"/>
                    <a:pt x="1001" y="420"/>
                  </a:cubicBezTo>
                  <a:cubicBezTo>
                    <a:pt x="1001" y="420"/>
                    <a:pt x="1001" y="421"/>
                    <a:pt x="1000" y="420"/>
                  </a:cubicBezTo>
                  <a:cubicBezTo>
                    <a:pt x="999" y="419"/>
                    <a:pt x="999" y="418"/>
                    <a:pt x="999" y="418"/>
                  </a:cubicBezTo>
                  <a:cubicBezTo>
                    <a:pt x="998" y="417"/>
                    <a:pt x="997" y="417"/>
                    <a:pt x="997" y="417"/>
                  </a:cubicBezTo>
                  <a:cubicBezTo>
                    <a:pt x="996" y="417"/>
                    <a:pt x="995" y="417"/>
                    <a:pt x="994" y="418"/>
                  </a:cubicBezTo>
                  <a:cubicBezTo>
                    <a:pt x="994" y="418"/>
                    <a:pt x="994" y="419"/>
                    <a:pt x="993" y="420"/>
                  </a:cubicBezTo>
                  <a:cubicBezTo>
                    <a:pt x="992" y="421"/>
                    <a:pt x="992" y="421"/>
                    <a:pt x="992" y="422"/>
                  </a:cubicBezTo>
                  <a:cubicBezTo>
                    <a:pt x="998" y="469"/>
                    <a:pt x="966" y="418"/>
                    <a:pt x="962" y="411"/>
                  </a:cubicBezTo>
                  <a:cubicBezTo>
                    <a:pt x="952" y="397"/>
                    <a:pt x="940" y="383"/>
                    <a:pt x="928" y="370"/>
                  </a:cubicBezTo>
                  <a:cubicBezTo>
                    <a:pt x="926" y="368"/>
                    <a:pt x="924" y="366"/>
                    <a:pt x="923" y="364"/>
                  </a:cubicBezTo>
                  <a:cubicBezTo>
                    <a:pt x="922" y="361"/>
                    <a:pt x="921" y="359"/>
                    <a:pt x="919" y="357"/>
                  </a:cubicBezTo>
                  <a:cubicBezTo>
                    <a:pt x="917" y="354"/>
                    <a:pt x="915" y="351"/>
                    <a:pt x="913" y="348"/>
                  </a:cubicBezTo>
                  <a:lnTo>
                    <a:pt x="912" y="346"/>
                  </a:lnTo>
                  <a:lnTo>
                    <a:pt x="906" y="339"/>
                  </a:lnTo>
                  <a:cubicBezTo>
                    <a:pt x="892" y="308"/>
                    <a:pt x="881" y="276"/>
                    <a:pt x="875" y="242"/>
                  </a:cubicBezTo>
                  <a:lnTo>
                    <a:pt x="875" y="241"/>
                  </a:lnTo>
                  <a:cubicBezTo>
                    <a:pt x="874" y="241"/>
                    <a:pt x="874" y="241"/>
                    <a:pt x="874" y="241"/>
                  </a:cubicBezTo>
                  <a:lnTo>
                    <a:pt x="873" y="241"/>
                  </a:lnTo>
                  <a:lnTo>
                    <a:pt x="873" y="242"/>
                  </a:lnTo>
                  <a:lnTo>
                    <a:pt x="872" y="242"/>
                  </a:lnTo>
                  <a:cubicBezTo>
                    <a:pt x="873" y="266"/>
                    <a:pt x="877" y="290"/>
                    <a:pt x="884" y="313"/>
                  </a:cubicBezTo>
                  <a:lnTo>
                    <a:pt x="880" y="307"/>
                  </a:lnTo>
                  <a:cubicBezTo>
                    <a:pt x="841" y="254"/>
                    <a:pt x="795" y="196"/>
                    <a:pt x="782" y="128"/>
                  </a:cubicBezTo>
                  <a:cubicBezTo>
                    <a:pt x="782" y="126"/>
                    <a:pt x="777" y="126"/>
                    <a:pt x="777" y="128"/>
                  </a:cubicBezTo>
                  <a:cubicBezTo>
                    <a:pt x="782" y="170"/>
                    <a:pt x="795" y="211"/>
                    <a:pt x="816" y="248"/>
                  </a:cubicBezTo>
                  <a:cubicBezTo>
                    <a:pt x="819" y="253"/>
                    <a:pt x="821" y="257"/>
                    <a:pt x="824" y="261"/>
                  </a:cubicBezTo>
                  <a:lnTo>
                    <a:pt x="823" y="262"/>
                  </a:lnTo>
                  <a:lnTo>
                    <a:pt x="823" y="263"/>
                  </a:lnTo>
                  <a:cubicBezTo>
                    <a:pt x="822" y="264"/>
                    <a:pt x="822" y="264"/>
                    <a:pt x="822" y="265"/>
                  </a:cubicBezTo>
                  <a:cubicBezTo>
                    <a:pt x="804" y="252"/>
                    <a:pt x="788" y="238"/>
                    <a:pt x="773" y="222"/>
                  </a:cubicBezTo>
                  <a:cubicBezTo>
                    <a:pt x="770" y="218"/>
                    <a:pt x="767" y="213"/>
                    <a:pt x="764" y="209"/>
                  </a:cubicBezTo>
                  <a:cubicBezTo>
                    <a:pt x="764" y="208"/>
                    <a:pt x="765" y="207"/>
                    <a:pt x="765" y="206"/>
                  </a:cubicBezTo>
                  <a:cubicBezTo>
                    <a:pt x="765" y="205"/>
                    <a:pt x="764" y="204"/>
                    <a:pt x="764" y="204"/>
                  </a:cubicBezTo>
                  <a:lnTo>
                    <a:pt x="764" y="203"/>
                  </a:lnTo>
                  <a:cubicBezTo>
                    <a:pt x="759" y="198"/>
                    <a:pt x="754" y="193"/>
                    <a:pt x="749" y="188"/>
                  </a:cubicBezTo>
                  <a:cubicBezTo>
                    <a:pt x="747" y="184"/>
                    <a:pt x="744" y="180"/>
                    <a:pt x="742" y="176"/>
                  </a:cubicBezTo>
                  <a:cubicBezTo>
                    <a:pt x="723" y="143"/>
                    <a:pt x="712" y="106"/>
                    <a:pt x="710" y="69"/>
                  </a:cubicBezTo>
                  <a:cubicBezTo>
                    <a:pt x="710" y="66"/>
                    <a:pt x="705" y="66"/>
                    <a:pt x="704" y="69"/>
                  </a:cubicBezTo>
                  <a:cubicBezTo>
                    <a:pt x="704" y="73"/>
                    <a:pt x="704" y="78"/>
                    <a:pt x="704" y="82"/>
                  </a:cubicBezTo>
                  <a:cubicBezTo>
                    <a:pt x="704" y="103"/>
                    <a:pt x="707" y="124"/>
                    <a:pt x="714" y="144"/>
                  </a:cubicBezTo>
                  <a:cubicBezTo>
                    <a:pt x="712" y="142"/>
                    <a:pt x="710" y="139"/>
                    <a:pt x="708" y="137"/>
                  </a:cubicBezTo>
                  <a:cubicBezTo>
                    <a:pt x="679" y="112"/>
                    <a:pt x="637" y="86"/>
                    <a:pt x="631" y="44"/>
                  </a:cubicBezTo>
                  <a:cubicBezTo>
                    <a:pt x="631" y="42"/>
                    <a:pt x="626" y="42"/>
                    <a:pt x="626" y="44"/>
                  </a:cubicBezTo>
                  <a:cubicBezTo>
                    <a:pt x="624" y="73"/>
                    <a:pt x="649" y="99"/>
                    <a:pt x="668" y="117"/>
                  </a:cubicBezTo>
                  <a:cubicBezTo>
                    <a:pt x="682" y="128"/>
                    <a:pt x="695" y="140"/>
                    <a:pt x="708" y="153"/>
                  </a:cubicBezTo>
                  <a:cubicBezTo>
                    <a:pt x="706" y="152"/>
                    <a:pt x="704" y="151"/>
                    <a:pt x="702" y="150"/>
                  </a:cubicBezTo>
                  <a:cubicBezTo>
                    <a:pt x="700" y="149"/>
                    <a:pt x="699" y="148"/>
                    <a:pt x="697" y="147"/>
                  </a:cubicBezTo>
                  <a:cubicBezTo>
                    <a:pt x="686" y="144"/>
                    <a:pt x="674" y="143"/>
                    <a:pt x="663" y="143"/>
                  </a:cubicBezTo>
                  <a:cubicBezTo>
                    <a:pt x="657" y="143"/>
                    <a:pt x="651" y="143"/>
                    <a:pt x="645" y="144"/>
                  </a:cubicBezTo>
                  <a:cubicBezTo>
                    <a:pt x="612" y="143"/>
                    <a:pt x="580" y="133"/>
                    <a:pt x="552" y="117"/>
                  </a:cubicBezTo>
                  <a:cubicBezTo>
                    <a:pt x="544" y="112"/>
                    <a:pt x="537" y="108"/>
                    <a:pt x="530" y="103"/>
                  </a:cubicBezTo>
                  <a:cubicBezTo>
                    <a:pt x="515" y="89"/>
                    <a:pt x="505" y="68"/>
                    <a:pt x="491" y="52"/>
                  </a:cubicBezTo>
                  <a:cubicBezTo>
                    <a:pt x="473" y="33"/>
                    <a:pt x="498" y="35"/>
                    <a:pt x="513" y="36"/>
                  </a:cubicBezTo>
                  <a:cubicBezTo>
                    <a:pt x="534" y="36"/>
                    <a:pt x="554" y="29"/>
                    <a:pt x="575" y="31"/>
                  </a:cubicBezTo>
                  <a:cubicBezTo>
                    <a:pt x="588" y="31"/>
                    <a:pt x="602" y="31"/>
                    <a:pt x="603" y="16"/>
                  </a:cubicBezTo>
                  <a:cubicBezTo>
                    <a:pt x="603" y="12"/>
                    <a:pt x="598" y="9"/>
                    <a:pt x="596" y="13"/>
                  </a:cubicBezTo>
                  <a:cubicBezTo>
                    <a:pt x="587" y="36"/>
                    <a:pt x="439" y="0"/>
                    <a:pt x="470" y="52"/>
                  </a:cubicBezTo>
                  <a:lnTo>
                    <a:pt x="471" y="53"/>
                  </a:lnTo>
                  <a:cubicBezTo>
                    <a:pt x="468" y="97"/>
                    <a:pt x="473" y="143"/>
                    <a:pt x="473" y="188"/>
                  </a:cubicBezTo>
                  <a:cubicBezTo>
                    <a:pt x="474" y="200"/>
                    <a:pt x="475" y="212"/>
                    <a:pt x="475" y="225"/>
                  </a:cubicBezTo>
                  <a:cubicBezTo>
                    <a:pt x="475" y="237"/>
                    <a:pt x="474" y="249"/>
                    <a:pt x="473" y="262"/>
                  </a:cubicBezTo>
                  <a:cubicBezTo>
                    <a:pt x="469" y="289"/>
                    <a:pt x="454" y="315"/>
                    <a:pt x="450" y="343"/>
                  </a:cubicBezTo>
                  <a:cubicBezTo>
                    <a:pt x="443" y="385"/>
                    <a:pt x="440" y="428"/>
                    <a:pt x="440" y="470"/>
                  </a:cubicBezTo>
                  <a:cubicBezTo>
                    <a:pt x="440" y="475"/>
                    <a:pt x="440" y="481"/>
                    <a:pt x="440" y="486"/>
                  </a:cubicBezTo>
                  <a:cubicBezTo>
                    <a:pt x="438" y="506"/>
                    <a:pt x="438" y="527"/>
                    <a:pt x="438" y="547"/>
                  </a:cubicBezTo>
                  <a:cubicBezTo>
                    <a:pt x="438" y="576"/>
                    <a:pt x="439" y="605"/>
                    <a:pt x="442" y="633"/>
                  </a:cubicBezTo>
                  <a:cubicBezTo>
                    <a:pt x="407" y="617"/>
                    <a:pt x="371" y="605"/>
                    <a:pt x="333" y="598"/>
                  </a:cubicBezTo>
                  <a:cubicBezTo>
                    <a:pt x="275" y="584"/>
                    <a:pt x="207" y="606"/>
                    <a:pt x="148" y="604"/>
                  </a:cubicBezTo>
                  <a:cubicBezTo>
                    <a:pt x="145" y="604"/>
                    <a:pt x="142" y="604"/>
                    <a:pt x="139" y="604"/>
                  </a:cubicBezTo>
                  <a:cubicBezTo>
                    <a:pt x="114" y="604"/>
                    <a:pt x="90" y="602"/>
                    <a:pt x="66" y="600"/>
                  </a:cubicBezTo>
                  <a:lnTo>
                    <a:pt x="65" y="600"/>
                  </a:lnTo>
                  <a:cubicBezTo>
                    <a:pt x="46" y="600"/>
                    <a:pt x="26" y="597"/>
                    <a:pt x="7" y="593"/>
                  </a:cubicBezTo>
                  <a:cubicBezTo>
                    <a:pt x="3" y="591"/>
                    <a:pt x="0" y="597"/>
                    <a:pt x="4" y="600"/>
                  </a:cubicBezTo>
                  <a:cubicBezTo>
                    <a:pt x="30" y="616"/>
                    <a:pt x="77" y="618"/>
                    <a:pt x="107" y="619"/>
                  </a:cubicBezTo>
                  <a:cubicBezTo>
                    <a:pt x="163" y="620"/>
                    <a:pt x="217" y="616"/>
                    <a:pt x="272" y="614"/>
                  </a:cubicBezTo>
                  <a:cubicBezTo>
                    <a:pt x="276" y="614"/>
                    <a:pt x="279" y="614"/>
                    <a:pt x="283" y="614"/>
                  </a:cubicBezTo>
                  <a:cubicBezTo>
                    <a:pt x="333" y="614"/>
                    <a:pt x="383" y="626"/>
                    <a:pt x="427" y="648"/>
                  </a:cubicBezTo>
                  <a:cubicBezTo>
                    <a:pt x="468" y="668"/>
                    <a:pt x="492" y="707"/>
                    <a:pt x="515" y="744"/>
                  </a:cubicBezTo>
                  <a:cubicBezTo>
                    <a:pt x="523" y="757"/>
                    <a:pt x="525" y="768"/>
                    <a:pt x="540" y="773"/>
                  </a:cubicBezTo>
                  <a:cubicBezTo>
                    <a:pt x="541" y="773"/>
                    <a:pt x="541" y="773"/>
                    <a:pt x="542" y="773"/>
                  </a:cubicBezTo>
                  <a:cubicBezTo>
                    <a:pt x="543" y="773"/>
                    <a:pt x="543" y="773"/>
                    <a:pt x="544" y="773"/>
                  </a:cubicBezTo>
                  <a:cubicBezTo>
                    <a:pt x="544" y="774"/>
                    <a:pt x="545" y="775"/>
                    <a:pt x="546" y="776"/>
                  </a:cubicBezTo>
                  <a:cubicBezTo>
                    <a:pt x="546" y="777"/>
                    <a:pt x="547" y="778"/>
                    <a:pt x="547" y="779"/>
                  </a:cubicBezTo>
                  <a:cubicBezTo>
                    <a:pt x="548" y="786"/>
                    <a:pt x="551" y="794"/>
                    <a:pt x="554" y="800"/>
                  </a:cubicBezTo>
                  <a:cubicBezTo>
                    <a:pt x="556" y="804"/>
                    <a:pt x="557" y="808"/>
                    <a:pt x="559" y="811"/>
                  </a:cubicBezTo>
                  <a:cubicBezTo>
                    <a:pt x="564" y="819"/>
                    <a:pt x="570" y="827"/>
                    <a:pt x="578" y="833"/>
                  </a:cubicBezTo>
                  <a:cubicBezTo>
                    <a:pt x="578" y="833"/>
                    <a:pt x="578" y="834"/>
                    <a:pt x="579" y="834"/>
                  </a:cubicBezTo>
                  <a:lnTo>
                    <a:pt x="580" y="834"/>
                  </a:lnTo>
                  <a:lnTo>
                    <a:pt x="593" y="861"/>
                  </a:lnTo>
                  <a:cubicBezTo>
                    <a:pt x="587" y="852"/>
                    <a:pt x="579" y="844"/>
                    <a:pt x="571" y="836"/>
                  </a:cubicBezTo>
                  <a:cubicBezTo>
                    <a:pt x="512" y="777"/>
                    <a:pt x="444" y="708"/>
                    <a:pt x="360" y="687"/>
                  </a:cubicBezTo>
                  <a:cubicBezTo>
                    <a:pt x="360" y="686"/>
                    <a:pt x="360" y="686"/>
                    <a:pt x="359" y="686"/>
                  </a:cubicBezTo>
                  <a:cubicBezTo>
                    <a:pt x="359" y="686"/>
                    <a:pt x="358" y="687"/>
                    <a:pt x="357" y="687"/>
                  </a:cubicBezTo>
                  <a:lnTo>
                    <a:pt x="356" y="688"/>
                  </a:lnTo>
                  <a:cubicBezTo>
                    <a:pt x="356" y="689"/>
                    <a:pt x="356" y="689"/>
                    <a:pt x="356" y="690"/>
                  </a:cubicBezTo>
                  <a:cubicBezTo>
                    <a:pt x="356" y="691"/>
                    <a:pt x="356" y="691"/>
                    <a:pt x="356" y="692"/>
                  </a:cubicBezTo>
                  <a:cubicBezTo>
                    <a:pt x="356" y="693"/>
                    <a:pt x="357" y="693"/>
                    <a:pt x="357" y="693"/>
                  </a:cubicBezTo>
                  <a:cubicBezTo>
                    <a:pt x="358" y="693"/>
                    <a:pt x="358" y="694"/>
                    <a:pt x="358" y="694"/>
                  </a:cubicBezTo>
                  <a:cubicBezTo>
                    <a:pt x="439" y="725"/>
                    <a:pt x="511" y="795"/>
                    <a:pt x="568" y="858"/>
                  </a:cubicBezTo>
                  <a:cubicBezTo>
                    <a:pt x="605" y="898"/>
                    <a:pt x="630" y="969"/>
                    <a:pt x="647" y="1021"/>
                  </a:cubicBezTo>
                  <a:lnTo>
                    <a:pt x="645" y="1015"/>
                  </a:lnTo>
                  <a:cubicBezTo>
                    <a:pt x="626" y="973"/>
                    <a:pt x="590" y="941"/>
                    <a:pt x="555" y="910"/>
                  </a:cubicBezTo>
                  <a:cubicBezTo>
                    <a:pt x="548" y="903"/>
                    <a:pt x="540" y="896"/>
                    <a:pt x="532" y="890"/>
                  </a:cubicBezTo>
                  <a:cubicBezTo>
                    <a:pt x="471" y="797"/>
                    <a:pt x="348" y="738"/>
                    <a:pt x="247" y="706"/>
                  </a:cubicBezTo>
                  <a:cubicBezTo>
                    <a:pt x="246" y="706"/>
                    <a:pt x="246" y="706"/>
                    <a:pt x="246" y="706"/>
                  </a:cubicBezTo>
                  <a:cubicBezTo>
                    <a:pt x="245" y="706"/>
                    <a:pt x="244" y="706"/>
                    <a:pt x="244" y="707"/>
                  </a:cubicBezTo>
                  <a:cubicBezTo>
                    <a:pt x="244" y="707"/>
                    <a:pt x="243" y="707"/>
                    <a:pt x="243" y="708"/>
                  </a:cubicBezTo>
                  <a:lnTo>
                    <a:pt x="243" y="709"/>
                  </a:lnTo>
                  <a:cubicBezTo>
                    <a:pt x="243" y="710"/>
                    <a:pt x="243" y="710"/>
                    <a:pt x="243" y="711"/>
                  </a:cubicBezTo>
                  <a:lnTo>
                    <a:pt x="244" y="712"/>
                  </a:lnTo>
                  <a:cubicBezTo>
                    <a:pt x="282" y="727"/>
                    <a:pt x="319" y="744"/>
                    <a:pt x="353" y="764"/>
                  </a:cubicBezTo>
                  <a:cubicBezTo>
                    <a:pt x="368" y="773"/>
                    <a:pt x="382" y="781"/>
                    <a:pt x="396" y="791"/>
                  </a:cubicBezTo>
                  <a:cubicBezTo>
                    <a:pt x="430" y="815"/>
                    <a:pt x="462" y="841"/>
                    <a:pt x="492" y="871"/>
                  </a:cubicBezTo>
                  <a:lnTo>
                    <a:pt x="487" y="870"/>
                  </a:lnTo>
                  <a:cubicBezTo>
                    <a:pt x="486" y="870"/>
                    <a:pt x="486" y="870"/>
                    <a:pt x="486" y="870"/>
                  </a:cubicBezTo>
                  <a:lnTo>
                    <a:pt x="486" y="871"/>
                  </a:lnTo>
                  <a:cubicBezTo>
                    <a:pt x="486" y="871"/>
                    <a:pt x="485" y="871"/>
                    <a:pt x="485" y="872"/>
                  </a:cubicBezTo>
                  <a:lnTo>
                    <a:pt x="486" y="872"/>
                  </a:lnTo>
                  <a:cubicBezTo>
                    <a:pt x="486" y="873"/>
                    <a:pt x="486" y="873"/>
                    <a:pt x="486" y="873"/>
                  </a:cubicBezTo>
                  <a:lnTo>
                    <a:pt x="487" y="873"/>
                  </a:lnTo>
                  <a:cubicBezTo>
                    <a:pt x="491" y="875"/>
                    <a:pt x="495" y="876"/>
                    <a:pt x="499" y="879"/>
                  </a:cubicBezTo>
                  <a:cubicBezTo>
                    <a:pt x="500" y="879"/>
                    <a:pt x="501" y="880"/>
                    <a:pt x="502" y="880"/>
                  </a:cubicBezTo>
                  <a:cubicBezTo>
                    <a:pt x="514" y="892"/>
                    <a:pt x="526" y="903"/>
                    <a:pt x="539" y="913"/>
                  </a:cubicBezTo>
                  <a:lnTo>
                    <a:pt x="539" y="914"/>
                  </a:lnTo>
                  <a:cubicBezTo>
                    <a:pt x="540" y="914"/>
                    <a:pt x="540" y="914"/>
                    <a:pt x="540" y="914"/>
                  </a:cubicBezTo>
                  <a:cubicBezTo>
                    <a:pt x="541" y="914"/>
                    <a:pt x="541" y="914"/>
                    <a:pt x="542" y="914"/>
                  </a:cubicBezTo>
                  <a:lnTo>
                    <a:pt x="542" y="913"/>
                  </a:lnTo>
                  <a:cubicBezTo>
                    <a:pt x="551" y="923"/>
                    <a:pt x="560" y="932"/>
                    <a:pt x="566" y="939"/>
                  </a:cubicBezTo>
                  <a:cubicBezTo>
                    <a:pt x="587" y="960"/>
                    <a:pt x="605" y="984"/>
                    <a:pt x="620" y="1009"/>
                  </a:cubicBezTo>
                  <a:cubicBezTo>
                    <a:pt x="625" y="1019"/>
                    <a:pt x="630" y="1028"/>
                    <a:pt x="634" y="1037"/>
                  </a:cubicBezTo>
                  <a:cubicBezTo>
                    <a:pt x="646" y="1067"/>
                    <a:pt x="663" y="1095"/>
                    <a:pt x="674" y="1125"/>
                  </a:cubicBezTo>
                  <a:cubicBezTo>
                    <a:pt x="684" y="1156"/>
                    <a:pt x="691" y="1187"/>
                    <a:pt x="696" y="1220"/>
                  </a:cubicBezTo>
                  <a:cubicBezTo>
                    <a:pt x="683" y="1189"/>
                    <a:pt x="669" y="1159"/>
                    <a:pt x="656" y="1134"/>
                  </a:cubicBezTo>
                  <a:cubicBezTo>
                    <a:pt x="637" y="1095"/>
                    <a:pt x="601" y="1061"/>
                    <a:pt x="574" y="1027"/>
                  </a:cubicBezTo>
                  <a:cubicBezTo>
                    <a:pt x="561" y="1008"/>
                    <a:pt x="546" y="991"/>
                    <a:pt x="529" y="976"/>
                  </a:cubicBezTo>
                  <a:cubicBezTo>
                    <a:pt x="526" y="974"/>
                    <a:pt x="521" y="978"/>
                    <a:pt x="524" y="981"/>
                  </a:cubicBezTo>
                  <a:cubicBezTo>
                    <a:pt x="540" y="998"/>
                    <a:pt x="554" y="1017"/>
                    <a:pt x="565" y="1037"/>
                  </a:cubicBezTo>
                  <a:cubicBezTo>
                    <a:pt x="567" y="1040"/>
                    <a:pt x="569" y="1044"/>
                    <a:pt x="571" y="1047"/>
                  </a:cubicBezTo>
                  <a:cubicBezTo>
                    <a:pt x="589" y="1076"/>
                    <a:pt x="614" y="1101"/>
                    <a:pt x="633" y="1130"/>
                  </a:cubicBezTo>
                  <a:cubicBezTo>
                    <a:pt x="684" y="1207"/>
                    <a:pt x="692" y="1302"/>
                    <a:pt x="712" y="1388"/>
                  </a:cubicBezTo>
                  <a:cubicBezTo>
                    <a:pt x="712" y="1389"/>
                    <a:pt x="712" y="1389"/>
                    <a:pt x="712" y="1389"/>
                  </a:cubicBezTo>
                  <a:cubicBezTo>
                    <a:pt x="713" y="1390"/>
                    <a:pt x="713" y="1391"/>
                    <a:pt x="714" y="1391"/>
                  </a:cubicBezTo>
                  <a:cubicBezTo>
                    <a:pt x="713" y="1398"/>
                    <a:pt x="713" y="1406"/>
                    <a:pt x="713" y="1413"/>
                  </a:cubicBezTo>
                  <a:cubicBezTo>
                    <a:pt x="713" y="1448"/>
                    <a:pt x="718" y="1482"/>
                    <a:pt x="727" y="1515"/>
                  </a:cubicBezTo>
                  <a:cubicBezTo>
                    <a:pt x="728" y="1525"/>
                    <a:pt x="729" y="1535"/>
                    <a:pt x="730" y="1545"/>
                  </a:cubicBezTo>
                  <a:cubicBezTo>
                    <a:pt x="733" y="1596"/>
                    <a:pt x="724" y="1647"/>
                    <a:pt x="733" y="1698"/>
                  </a:cubicBezTo>
                  <a:cubicBezTo>
                    <a:pt x="671" y="1599"/>
                    <a:pt x="610" y="1490"/>
                    <a:pt x="602" y="1372"/>
                  </a:cubicBezTo>
                  <a:cubicBezTo>
                    <a:pt x="602" y="1372"/>
                    <a:pt x="602" y="1370"/>
                    <a:pt x="602" y="1368"/>
                  </a:cubicBezTo>
                  <a:cubicBezTo>
                    <a:pt x="601" y="1310"/>
                    <a:pt x="604" y="1240"/>
                    <a:pt x="584" y="1184"/>
                  </a:cubicBezTo>
                  <a:cubicBezTo>
                    <a:pt x="582" y="1179"/>
                    <a:pt x="575" y="1183"/>
                    <a:pt x="576" y="1188"/>
                  </a:cubicBezTo>
                  <a:cubicBezTo>
                    <a:pt x="582" y="1208"/>
                    <a:pt x="584" y="1229"/>
                    <a:pt x="584" y="1250"/>
                  </a:cubicBezTo>
                  <a:cubicBezTo>
                    <a:pt x="584" y="1255"/>
                    <a:pt x="584" y="1259"/>
                    <a:pt x="584" y="1264"/>
                  </a:cubicBezTo>
                  <a:cubicBezTo>
                    <a:pt x="584" y="1305"/>
                    <a:pt x="587" y="1345"/>
                    <a:pt x="588" y="1386"/>
                  </a:cubicBezTo>
                  <a:cubicBezTo>
                    <a:pt x="588" y="1427"/>
                    <a:pt x="582" y="1477"/>
                    <a:pt x="586" y="1522"/>
                  </a:cubicBezTo>
                  <a:cubicBezTo>
                    <a:pt x="580" y="1507"/>
                    <a:pt x="576" y="1492"/>
                    <a:pt x="572" y="1479"/>
                  </a:cubicBezTo>
                  <a:cubicBezTo>
                    <a:pt x="564" y="1458"/>
                    <a:pt x="555" y="1437"/>
                    <a:pt x="545" y="1418"/>
                  </a:cubicBezTo>
                  <a:cubicBezTo>
                    <a:pt x="528" y="1382"/>
                    <a:pt x="528" y="1341"/>
                    <a:pt x="525" y="1303"/>
                  </a:cubicBezTo>
                  <a:cubicBezTo>
                    <a:pt x="525" y="1298"/>
                    <a:pt x="517" y="1299"/>
                    <a:pt x="517" y="1303"/>
                  </a:cubicBezTo>
                  <a:cubicBezTo>
                    <a:pt x="516" y="1307"/>
                    <a:pt x="517" y="1309"/>
                    <a:pt x="517" y="1312"/>
                  </a:cubicBezTo>
                  <a:cubicBezTo>
                    <a:pt x="515" y="1296"/>
                    <a:pt x="512" y="1279"/>
                    <a:pt x="510" y="1262"/>
                  </a:cubicBezTo>
                  <a:cubicBezTo>
                    <a:pt x="502" y="1192"/>
                    <a:pt x="498" y="1108"/>
                    <a:pt x="461" y="1046"/>
                  </a:cubicBezTo>
                  <a:lnTo>
                    <a:pt x="460" y="1046"/>
                  </a:lnTo>
                  <a:cubicBezTo>
                    <a:pt x="460" y="1045"/>
                    <a:pt x="460" y="1046"/>
                    <a:pt x="459" y="1045"/>
                  </a:cubicBezTo>
                  <a:cubicBezTo>
                    <a:pt x="458" y="1044"/>
                    <a:pt x="458" y="1044"/>
                    <a:pt x="458" y="1044"/>
                  </a:cubicBezTo>
                  <a:cubicBezTo>
                    <a:pt x="457" y="1044"/>
                    <a:pt x="457" y="1044"/>
                    <a:pt x="456" y="1045"/>
                  </a:cubicBezTo>
                  <a:cubicBezTo>
                    <a:pt x="455" y="1046"/>
                    <a:pt x="456" y="1045"/>
                    <a:pt x="455" y="1046"/>
                  </a:cubicBezTo>
                  <a:cubicBezTo>
                    <a:pt x="454" y="1047"/>
                    <a:pt x="454" y="1047"/>
                    <a:pt x="454" y="1048"/>
                  </a:cubicBezTo>
                  <a:cubicBezTo>
                    <a:pt x="454" y="1048"/>
                    <a:pt x="454" y="1049"/>
                    <a:pt x="455" y="1049"/>
                  </a:cubicBezTo>
                  <a:cubicBezTo>
                    <a:pt x="499" y="1135"/>
                    <a:pt x="491" y="1246"/>
                    <a:pt x="510" y="1339"/>
                  </a:cubicBezTo>
                  <a:cubicBezTo>
                    <a:pt x="512" y="1353"/>
                    <a:pt x="512" y="1368"/>
                    <a:pt x="512" y="1382"/>
                  </a:cubicBezTo>
                  <a:cubicBezTo>
                    <a:pt x="512" y="1392"/>
                    <a:pt x="512" y="1401"/>
                    <a:pt x="511" y="1411"/>
                  </a:cubicBezTo>
                  <a:cubicBezTo>
                    <a:pt x="511" y="1436"/>
                    <a:pt x="498" y="1456"/>
                    <a:pt x="497" y="1479"/>
                  </a:cubicBezTo>
                  <a:cubicBezTo>
                    <a:pt x="497" y="1486"/>
                    <a:pt x="496" y="1492"/>
                    <a:pt x="496" y="1498"/>
                  </a:cubicBezTo>
                  <a:cubicBezTo>
                    <a:pt x="496" y="1499"/>
                    <a:pt x="496" y="1501"/>
                    <a:pt x="496" y="1502"/>
                  </a:cubicBezTo>
                  <a:cubicBezTo>
                    <a:pt x="489" y="1481"/>
                    <a:pt x="494" y="1461"/>
                    <a:pt x="486" y="1440"/>
                  </a:cubicBezTo>
                  <a:cubicBezTo>
                    <a:pt x="485" y="1440"/>
                    <a:pt x="485" y="1440"/>
                    <a:pt x="485" y="1439"/>
                  </a:cubicBezTo>
                  <a:cubicBezTo>
                    <a:pt x="485" y="1439"/>
                    <a:pt x="485" y="1438"/>
                    <a:pt x="484" y="1438"/>
                  </a:cubicBezTo>
                  <a:cubicBezTo>
                    <a:pt x="480" y="1425"/>
                    <a:pt x="475" y="1413"/>
                    <a:pt x="472" y="1399"/>
                  </a:cubicBezTo>
                  <a:cubicBezTo>
                    <a:pt x="469" y="1381"/>
                    <a:pt x="465" y="1363"/>
                    <a:pt x="460" y="1345"/>
                  </a:cubicBezTo>
                  <a:cubicBezTo>
                    <a:pt x="454" y="1326"/>
                    <a:pt x="447" y="1308"/>
                    <a:pt x="437" y="1291"/>
                  </a:cubicBezTo>
                  <a:cubicBezTo>
                    <a:pt x="428" y="1275"/>
                    <a:pt x="417" y="1261"/>
                    <a:pt x="405" y="1248"/>
                  </a:cubicBezTo>
                  <a:cubicBezTo>
                    <a:pt x="403" y="1246"/>
                    <a:pt x="400" y="1248"/>
                    <a:pt x="402" y="1251"/>
                  </a:cubicBezTo>
                  <a:cubicBezTo>
                    <a:pt x="451" y="1311"/>
                    <a:pt x="447" y="1395"/>
                    <a:pt x="479" y="1462"/>
                  </a:cubicBezTo>
                  <a:cubicBezTo>
                    <a:pt x="479" y="1488"/>
                    <a:pt x="486" y="1513"/>
                    <a:pt x="498" y="1535"/>
                  </a:cubicBezTo>
                  <a:cubicBezTo>
                    <a:pt x="500" y="1540"/>
                    <a:pt x="507" y="1536"/>
                    <a:pt x="507" y="1531"/>
                  </a:cubicBezTo>
                  <a:cubicBezTo>
                    <a:pt x="504" y="1484"/>
                    <a:pt x="520" y="1439"/>
                    <a:pt x="522" y="1392"/>
                  </a:cubicBezTo>
                  <a:cubicBezTo>
                    <a:pt x="529" y="1420"/>
                    <a:pt x="539" y="1447"/>
                    <a:pt x="551" y="1473"/>
                  </a:cubicBezTo>
                  <a:cubicBezTo>
                    <a:pt x="564" y="1501"/>
                    <a:pt x="571" y="1543"/>
                    <a:pt x="596" y="1567"/>
                  </a:cubicBezTo>
                  <a:lnTo>
                    <a:pt x="596" y="1569"/>
                  </a:lnTo>
                  <a:lnTo>
                    <a:pt x="596" y="1570"/>
                  </a:lnTo>
                  <a:lnTo>
                    <a:pt x="597" y="1571"/>
                  </a:lnTo>
                  <a:cubicBezTo>
                    <a:pt x="598" y="1571"/>
                    <a:pt x="598" y="1571"/>
                    <a:pt x="599" y="1571"/>
                  </a:cubicBezTo>
                  <a:lnTo>
                    <a:pt x="600" y="1571"/>
                  </a:lnTo>
                  <a:cubicBezTo>
                    <a:pt x="617" y="1655"/>
                    <a:pt x="610" y="1744"/>
                    <a:pt x="611" y="1829"/>
                  </a:cubicBezTo>
                  <a:cubicBezTo>
                    <a:pt x="609" y="1850"/>
                    <a:pt x="606" y="1871"/>
                    <a:pt x="602" y="1891"/>
                  </a:cubicBezTo>
                  <a:cubicBezTo>
                    <a:pt x="601" y="1903"/>
                    <a:pt x="598" y="1916"/>
                    <a:pt x="595" y="1896"/>
                  </a:cubicBezTo>
                  <a:cubicBezTo>
                    <a:pt x="588" y="1850"/>
                    <a:pt x="563" y="1806"/>
                    <a:pt x="563" y="1760"/>
                  </a:cubicBezTo>
                  <a:cubicBezTo>
                    <a:pt x="563" y="1759"/>
                    <a:pt x="563" y="1759"/>
                    <a:pt x="563" y="1758"/>
                  </a:cubicBezTo>
                  <a:cubicBezTo>
                    <a:pt x="562" y="1757"/>
                    <a:pt x="562" y="1758"/>
                    <a:pt x="561" y="1757"/>
                  </a:cubicBezTo>
                  <a:cubicBezTo>
                    <a:pt x="560" y="1756"/>
                    <a:pt x="560" y="1756"/>
                    <a:pt x="560" y="1756"/>
                  </a:cubicBezTo>
                  <a:cubicBezTo>
                    <a:pt x="559" y="1756"/>
                    <a:pt x="559" y="1756"/>
                    <a:pt x="558" y="1757"/>
                  </a:cubicBezTo>
                  <a:cubicBezTo>
                    <a:pt x="557" y="1758"/>
                    <a:pt x="557" y="1757"/>
                    <a:pt x="557" y="1758"/>
                  </a:cubicBezTo>
                  <a:cubicBezTo>
                    <a:pt x="556" y="1759"/>
                    <a:pt x="556" y="1759"/>
                    <a:pt x="556" y="1760"/>
                  </a:cubicBezTo>
                  <a:cubicBezTo>
                    <a:pt x="556" y="1764"/>
                    <a:pt x="556" y="1768"/>
                    <a:pt x="556" y="1773"/>
                  </a:cubicBezTo>
                  <a:cubicBezTo>
                    <a:pt x="556" y="1777"/>
                    <a:pt x="556" y="1782"/>
                    <a:pt x="556" y="1786"/>
                  </a:cubicBezTo>
                  <a:cubicBezTo>
                    <a:pt x="542" y="1880"/>
                    <a:pt x="523" y="1973"/>
                    <a:pt x="511" y="2067"/>
                  </a:cubicBezTo>
                  <a:cubicBezTo>
                    <a:pt x="479" y="1973"/>
                    <a:pt x="475" y="1867"/>
                    <a:pt x="473" y="1770"/>
                  </a:cubicBezTo>
                  <a:cubicBezTo>
                    <a:pt x="473" y="1766"/>
                    <a:pt x="468" y="1767"/>
                    <a:pt x="468" y="1770"/>
                  </a:cubicBezTo>
                  <a:cubicBezTo>
                    <a:pt x="463" y="1880"/>
                    <a:pt x="461" y="1996"/>
                    <a:pt x="508" y="2099"/>
                  </a:cubicBezTo>
                  <a:cubicBezTo>
                    <a:pt x="510" y="2105"/>
                    <a:pt x="521" y="2107"/>
                    <a:pt x="522" y="2099"/>
                  </a:cubicBezTo>
                  <a:cubicBezTo>
                    <a:pt x="532" y="2003"/>
                    <a:pt x="556" y="1910"/>
                    <a:pt x="561" y="1813"/>
                  </a:cubicBezTo>
                  <a:cubicBezTo>
                    <a:pt x="565" y="1830"/>
                    <a:pt x="570" y="1848"/>
                    <a:pt x="575" y="1865"/>
                  </a:cubicBezTo>
                  <a:cubicBezTo>
                    <a:pt x="580" y="1886"/>
                    <a:pt x="579" y="1924"/>
                    <a:pt x="599" y="1937"/>
                  </a:cubicBezTo>
                  <a:cubicBezTo>
                    <a:pt x="600" y="1938"/>
                    <a:pt x="601" y="1938"/>
                    <a:pt x="602" y="1938"/>
                  </a:cubicBezTo>
                  <a:cubicBezTo>
                    <a:pt x="603" y="1938"/>
                    <a:pt x="604" y="1938"/>
                    <a:pt x="605" y="1937"/>
                  </a:cubicBezTo>
                  <a:cubicBezTo>
                    <a:pt x="616" y="1931"/>
                    <a:pt x="616" y="1916"/>
                    <a:pt x="615" y="1905"/>
                  </a:cubicBezTo>
                  <a:cubicBezTo>
                    <a:pt x="616" y="1889"/>
                    <a:pt x="619" y="1873"/>
                    <a:pt x="624" y="1859"/>
                  </a:cubicBezTo>
                  <a:cubicBezTo>
                    <a:pt x="627" y="1845"/>
                    <a:pt x="628" y="1832"/>
                    <a:pt x="628" y="1818"/>
                  </a:cubicBezTo>
                  <a:cubicBezTo>
                    <a:pt x="628" y="1811"/>
                    <a:pt x="628" y="1803"/>
                    <a:pt x="627" y="1796"/>
                  </a:cubicBezTo>
                  <a:cubicBezTo>
                    <a:pt x="627" y="1750"/>
                    <a:pt x="627" y="1704"/>
                    <a:pt x="627" y="1658"/>
                  </a:cubicBezTo>
                  <a:cubicBezTo>
                    <a:pt x="627" y="1623"/>
                    <a:pt x="629" y="1590"/>
                    <a:pt x="607" y="1560"/>
                  </a:cubicBezTo>
                  <a:cubicBezTo>
                    <a:pt x="607" y="1559"/>
                    <a:pt x="607" y="1559"/>
                    <a:pt x="606" y="1558"/>
                  </a:cubicBezTo>
                  <a:cubicBezTo>
                    <a:pt x="605" y="1557"/>
                    <a:pt x="604" y="1558"/>
                    <a:pt x="603" y="1558"/>
                  </a:cubicBezTo>
                  <a:lnTo>
                    <a:pt x="602" y="1558"/>
                  </a:lnTo>
                  <a:cubicBezTo>
                    <a:pt x="604" y="1526"/>
                    <a:pt x="604" y="1494"/>
                    <a:pt x="602" y="1462"/>
                  </a:cubicBezTo>
                  <a:cubicBezTo>
                    <a:pt x="610" y="1492"/>
                    <a:pt x="619" y="1520"/>
                    <a:pt x="631" y="1548"/>
                  </a:cubicBezTo>
                  <a:cubicBezTo>
                    <a:pt x="643" y="1580"/>
                    <a:pt x="660" y="1607"/>
                    <a:pt x="675" y="1637"/>
                  </a:cubicBezTo>
                  <a:cubicBezTo>
                    <a:pt x="678" y="1645"/>
                    <a:pt x="682" y="1653"/>
                    <a:pt x="687" y="1661"/>
                  </a:cubicBezTo>
                  <a:cubicBezTo>
                    <a:pt x="694" y="1673"/>
                    <a:pt x="702" y="1685"/>
                    <a:pt x="712" y="1696"/>
                  </a:cubicBezTo>
                  <a:cubicBezTo>
                    <a:pt x="758" y="1801"/>
                    <a:pt x="723" y="1918"/>
                    <a:pt x="713" y="2026"/>
                  </a:cubicBezTo>
                  <a:cubicBezTo>
                    <a:pt x="707" y="2045"/>
                    <a:pt x="702" y="2065"/>
                    <a:pt x="699" y="2085"/>
                  </a:cubicBezTo>
                  <a:cubicBezTo>
                    <a:pt x="690" y="2051"/>
                    <a:pt x="682" y="2018"/>
                    <a:pt x="675" y="1984"/>
                  </a:cubicBezTo>
                  <a:cubicBezTo>
                    <a:pt x="669" y="1962"/>
                    <a:pt x="665" y="1939"/>
                    <a:pt x="663" y="1916"/>
                  </a:cubicBezTo>
                  <a:cubicBezTo>
                    <a:pt x="661" y="1895"/>
                    <a:pt x="649" y="1880"/>
                    <a:pt x="650" y="1857"/>
                  </a:cubicBezTo>
                  <a:cubicBezTo>
                    <a:pt x="650" y="1854"/>
                    <a:pt x="645" y="1853"/>
                    <a:pt x="644" y="1857"/>
                  </a:cubicBezTo>
                  <a:cubicBezTo>
                    <a:pt x="644" y="1864"/>
                    <a:pt x="644" y="1870"/>
                    <a:pt x="644" y="1877"/>
                  </a:cubicBezTo>
                  <a:cubicBezTo>
                    <a:pt x="644" y="1899"/>
                    <a:pt x="646" y="1921"/>
                    <a:pt x="650" y="1942"/>
                  </a:cubicBezTo>
                  <a:cubicBezTo>
                    <a:pt x="660" y="1997"/>
                    <a:pt x="674" y="2051"/>
                    <a:pt x="692" y="2104"/>
                  </a:cubicBezTo>
                  <a:cubicBezTo>
                    <a:pt x="693" y="2108"/>
                    <a:pt x="698" y="2111"/>
                    <a:pt x="701" y="2107"/>
                  </a:cubicBezTo>
                  <a:cubicBezTo>
                    <a:pt x="719" y="2087"/>
                    <a:pt x="721" y="2053"/>
                    <a:pt x="725" y="2026"/>
                  </a:cubicBezTo>
                  <a:cubicBezTo>
                    <a:pt x="732" y="1982"/>
                    <a:pt x="737" y="1937"/>
                    <a:pt x="747" y="1893"/>
                  </a:cubicBezTo>
                  <a:cubicBezTo>
                    <a:pt x="755" y="1860"/>
                    <a:pt x="748" y="1818"/>
                    <a:pt x="747" y="1784"/>
                  </a:cubicBezTo>
                  <a:cubicBezTo>
                    <a:pt x="747" y="1783"/>
                    <a:pt x="747" y="1782"/>
                    <a:pt x="747" y="1781"/>
                  </a:cubicBezTo>
                  <a:cubicBezTo>
                    <a:pt x="747" y="1758"/>
                    <a:pt x="743" y="1736"/>
                    <a:pt x="736" y="1714"/>
                  </a:cubicBezTo>
                  <a:cubicBezTo>
                    <a:pt x="737" y="1713"/>
                    <a:pt x="737" y="1713"/>
                    <a:pt x="738" y="1712"/>
                  </a:cubicBezTo>
                  <a:cubicBezTo>
                    <a:pt x="738" y="1711"/>
                    <a:pt x="738" y="1711"/>
                    <a:pt x="738" y="1710"/>
                  </a:cubicBezTo>
                  <a:cubicBezTo>
                    <a:pt x="738" y="1709"/>
                    <a:pt x="738" y="1709"/>
                    <a:pt x="738" y="1708"/>
                  </a:cubicBezTo>
                  <a:lnTo>
                    <a:pt x="735" y="1704"/>
                  </a:lnTo>
                  <a:cubicBezTo>
                    <a:pt x="736" y="1704"/>
                    <a:pt x="736" y="1703"/>
                    <a:pt x="737" y="1703"/>
                  </a:cubicBezTo>
                  <a:lnTo>
                    <a:pt x="738" y="1702"/>
                  </a:lnTo>
                  <a:lnTo>
                    <a:pt x="738" y="1701"/>
                  </a:lnTo>
                  <a:cubicBezTo>
                    <a:pt x="743" y="1674"/>
                    <a:pt x="745" y="1647"/>
                    <a:pt x="745" y="1620"/>
                  </a:cubicBezTo>
                  <a:cubicBezTo>
                    <a:pt x="745" y="1605"/>
                    <a:pt x="744" y="1590"/>
                    <a:pt x="743" y="1575"/>
                  </a:cubicBezTo>
                  <a:cubicBezTo>
                    <a:pt x="747" y="1586"/>
                    <a:pt x="751" y="1597"/>
                    <a:pt x="755" y="1608"/>
                  </a:cubicBezTo>
                  <a:cubicBezTo>
                    <a:pt x="764" y="1630"/>
                    <a:pt x="774" y="1651"/>
                    <a:pt x="786" y="1672"/>
                  </a:cubicBezTo>
                  <a:cubicBezTo>
                    <a:pt x="785" y="1672"/>
                    <a:pt x="785" y="1672"/>
                    <a:pt x="784" y="1673"/>
                  </a:cubicBezTo>
                  <a:cubicBezTo>
                    <a:pt x="783" y="1674"/>
                    <a:pt x="784" y="1675"/>
                    <a:pt x="784" y="1676"/>
                  </a:cubicBezTo>
                  <a:lnTo>
                    <a:pt x="784" y="1677"/>
                  </a:lnTo>
                  <a:cubicBezTo>
                    <a:pt x="790" y="1742"/>
                    <a:pt x="808" y="1805"/>
                    <a:pt x="808" y="1871"/>
                  </a:cubicBezTo>
                  <a:cubicBezTo>
                    <a:pt x="806" y="1931"/>
                    <a:pt x="800" y="1991"/>
                    <a:pt x="789" y="2050"/>
                  </a:cubicBezTo>
                  <a:cubicBezTo>
                    <a:pt x="785" y="2074"/>
                    <a:pt x="769" y="2105"/>
                    <a:pt x="769" y="2128"/>
                  </a:cubicBezTo>
                  <a:cubicBezTo>
                    <a:pt x="769" y="2130"/>
                    <a:pt x="769" y="2131"/>
                    <a:pt x="769" y="2133"/>
                  </a:cubicBezTo>
                  <a:cubicBezTo>
                    <a:pt x="769" y="2142"/>
                    <a:pt x="769" y="2152"/>
                    <a:pt x="771" y="2161"/>
                  </a:cubicBezTo>
                  <a:cubicBezTo>
                    <a:pt x="769" y="2153"/>
                    <a:pt x="767" y="2144"/>
                    <a:pt x="766" y="2135"/>
                  </a:cubicBezTo>
                  <a:cubicBezTo>
                    <a:pt x="766" y="2086"/>
                    <a:pt x="750" y="2034"/>
                    <a:pt x="751" y="1986"/>
                  </a:cubicBezTo>
                  <a:cubicBezTo>
                    <a:pt x="751" y="1984"/>
                    <a:pt x="749" y="1984"/>
                    <a:pt x="749" y="1986"/>
                  </a:cubicBezTo>
                  <a:cubicBezTo>
                    <a:pt x="747" y="2005"/>
                    <a:pt x="753" y="2020"/>
                    <a:pt x="752" y="2039"/>
                  </a:cubicBezTo>
                  <a:cubicBezTo>
                    <a:pt x="750" y="2055"/>
                    <a:pt x="749" y="2071"/>
                    <a:pt x="749" y="2087"/>
                  </a:cubicBezTo>
                  <a:cubicBezTo>
                    <a:pt x="749" y="2092"/>
                    <a:pt x="749" y="2096"/>
                    <a:pt x="749" y="2101"/>
                  </a:cubicBezTo>
                  <a:cubicBezTo>
                    <a:pt x="752" y="2124"/>
                    <a:pt x="745" y="2171"/>
                    <a:pt x="772" y="2181"/>
                  </a:cubicBezTo>
                  <a:lnTo>
                    <a:pt x="773" y="2181"/>
                  </a:lnTo>
                  <a:cubicBezTo>
                    <a:pt x="774" y="2181"/>
                    <a:pt x="775" y="2182"/>
                    <a:pt x="776" y="2181"/>
                  </a:cubicBezTo>
                  <a:cubicBezTo>
                    <a:pt x="777" y="2180"/>
                    <a:pt x="776" y="2180"/>
                    <a:pt x="777" y="2179"/>
                  </a:cubicBezTo>
                  <a:cubicBezTo>
                    <a:pt x="777" y="2178"/>
                    <a:pt x="778" y="2178"/>
                    <a:pt x="778" y="2177"/>
                  </a:cubicBezTo>
                  <a:cubicBezTo>
                    <a:pt x="787" y="2098"/>
                    <a:pt x="812" y="2020"/>
                    <a:pt x="828" y="1943"/>
                  </a:cubicBezTo>
                  <a:cubicBezTo>
                    <a:pt x="831" y="1921"/>
                    <a:pt x="832" y="1899"/>
                    <a:pt x="832" y="1877"/>
                  </a:cubicBezTo>
                  <a:cubicBezTo>
                    <a:pt x="832" y="1851"/>
                    <a:pt x="830" y="1825"/>
                    <a:pt x="826" y="1799"/>
                  </a:cubicBezTo>
                  <a:cubicBezTo>
                    <a:pt x="824" y="1782"/>
                    <a:pt x="822" y="1763"/>
                    <a:pt x="819" y="1745"/>
                  </a:cubicBezTo>
                  <a:cubicBezTo>
                    <a:pt x="820" y="1745"/>
                    <a:pt x="820" y="1744"/>
                    <a:pt x="821" y="1744"/>
                  </a:cubicBezTo>
                  <a:cubicBezTo>
                    <a:pt x="822" y="1744"/>
                    <a:pt x="822" y="1743"/>
                    <a:pt x="823" y="1742"/>
                  </a:cubicBezTo>
                  <a:lnTo>
                    <a:pt x="823" y="1740"/>
                  </a:lnTo>
                  <a:cubicBezTo>
                    <a:pt x="825" y="1742"/>
                    <a:pt x="827" y="1744"/>
                    <a:pt x="830" y="1746"/>
                  </a:cubicBezTo>
                  <a:cubicBezTo>
                    <a:pt x="834" y="1748"/>
                    <a:pt x="838" y="1749"/>
                    <a:pt x="841" y="1750"/>
                  </a:cubicBezTo>
                  <a:cubicBezTo>
                    <a:pt x="842" y="1750"/>
                    <a:pt x="842" y="1750"/>
                    <a:pt x="842" y="1750"/>
                  </a:cubicBezTo>
                  <a:cubicBezTo>
                    <a:pt x="843" y="1750"/>
                    <a:pt x="844" y="1749"/>
                    <a:pt x="845" y="1749"/>
                  </a:cubicBezTo>
                  <a:cubicBezTo>
                    <a:pt x="846" y="1749"/>
                    <a:pt x="846" y="1748"/>
                    <a:pt x="847" y="1747"/>
                  </a:cubicBezTo>
                  <a:cubicBezTo>
                    <a:pt x="847" y="1746"/>
                    <a:pt x="847" y="1746"/>
                    <a:pt x="847" y="1745"/>
                  </a:cubicBezTo>
                  <a:cubicBezTo>
                    <a:pt x="847" y="1744"/>
                    <a:pt x="847" y="1743"/>
                    <a:pt x="847" y="1742"/>
                  </a:cubicBezTo>
                  <a:cubicBezTo>
                    <a:pt x="841" y="1735"/>
                    <a:pt x="836" y="1727"/>
                    <a:pt x="830" y="1719"/>
                  </a:cubicBezTo>
                  <a:cubicBezTo>
                    <a:pt x="838" y="1692"/>
                    <a:pt x="843" y="1664"/>
                    <a:pt x="846" y="1636"/>
                  </a:cubicBezTo>
                  <a:cubicBezTo>
                    <a:pt x="847" y="1614"/>
                    <a:pt x="848" y="1592"/>
                    <a:pt x="848" y="1571"/>
                  </a:cubicBezTo>
                  <a:cubicBezTo>
                    <a:pt x="848" y="1537"/>
                    <a:pt x="846" y="1503"/>
                    <a:pt x="842" y="1469"/>
                  </a:cubicBezTo>
                  <a:cubicBezTo>
                    <a:pt x="842" y="1469"/>
                    <a:pt x="842" y="1468"/>
                    <a:pt x="841" y="1467"/>
                  </a:cubicBezTo>
                  <a:lnTo>
                    <a:pt x="840" y="1466"/>
                  </a:lnTo>
                  <a:cubicBezTo>
                    <a:pt x="839" y="1465"/>
                    <a:pt x="838" y="1465"/>
                    <a:pt x="837" y="1465"/>
                  </a:cubicBezTo>
                  <a:cubicBezTo>
                    <a:pt x="835" y="1424"/>
                    <a:pt x="825" y="1382"/>
                    <a:pt x="821" y="1341"/>
                  </a:cubicBezTo>
                  <a:cubicBezTo>
                    <a:pt x="818" y="1315"/>
                    <a:pt x="814" y="1289"/>
                    <a:pt x="809" y="1263"/>
                  </a:cubicBezTo>
                  <a:cubicBezTo>
                    <a:pt x="810" y="1264"/>
                    <a:pt x="810" y="1265"/>
                    <a:pt x="810" y="1265"/>
                  </a:cubicBezTo>
                  <a:cubicBezTo>
                    <a:pt x="843" y="1321"/>
                    <a:pt x="867" y="1382"/>
                    <a:pt x="882" y="1445"/>
                  </a:cubicBezTo>
                  <a:cubicBezTo>
                    <a:pt x="906" y="1538"/>
                    <a:pt x="890" y="1640"/>
                    <a:pt x="897" y="1735"/>
                  </a:cubicBezTo>
                  <a:cubicBezTo>
                    <a:pt x="897" y="1739"/>
                    <a:pt x="905" y="1740"/>
                    <a:pt x="905" y="1735"/>
                  </a:cubicBezTo>
                  <a:cubicBezTo>
                    <a:pt x="909" y="1687"/>
                    <a:pt x="909" y="1638"/>
                    <a:pt x="910" y="1589"/>
                  </a:cubicBezTo>
                  <a:cubicBezTo>
                    <a:pt x="910" y="1587"/>
                    <a:pt x="910" y="1585"/>
                    <a:pt x="910" y="1584"/>
                  </a:cubicBezTo>
                  <a:cubicBezTo>
                    <a:pt x="920" y="1621"/>
                    <a:pt x="926" y="1659"/>
                    <a:pt x="926" y="1698"/>
                  </a:cubicBezTo>
                  <a:cubicBezTo>
                    <a:pt x="926" y="1699"/>
                    <a:pt x="926" y="1700"/>
                    <a:pt x="926" y="1701"/>
                  </a:cubicBezTo>
                  <a:cubicBezTo>
                    <a:pt x="926" y="1746"/>
                    <a:pt x="923" y="1790"/>
                    <a:pt x="921" y="1834"/>
                  </a:cubicBezTo>
                  <a:cubicBezTo>
                    <a:pt x="916" y="1880"/>
                    <a:pt x="908" y="1925"/>
                    <a:pt x="896" y="1969"/>
                  </a:cubicBezTo>
                  <a:cubicBezTo>
                    <a:pt x="887" y="2006"/>
                    <a:pt x="883" y="2046"/>
                    <a:pt x="871" y="2082"/>
                  </a:cubicBezTo>
                  <a:cubicBezTo>
                    <a:pt x="870" y="2087"/>
                    <a:pt x="877" y="2090"/>
                    <a:pt x="880" y="2087"/>
                  </a:cubicBezTo>
                  <a:cubicBezTo>
                    <a:pt x="899" y="2062"/>
                    <a:pt x="903" y="2022"/>
                    <a:pt x="910" y="1992"/>
                  </a:cubicBezTo>
                  <a:cubicBezTo>
                    <a:pt x="917" y="1961"/>
                    <a:pt x="924" y="1936"/>
                    <a:pt x="928" y="1908"/>
                  </a:cubicBezTo>
                  <a:cubicBezTo>
                    <a:pt x="934" y="1889"/>
                    <a:pt x="938" y="1871"/>
                    <a:pt x="940" y="1852"/>
                  </a:cubicBezTo>
                  <a:cubicBezTo>
                    <a:pt x="940" y="1818"/>
                    <a:pt x="943" y="1782"/>
                    <a:pt x="945" y="1746"/>
                  </a:cubicBezTo>
                  <a:cubicBezTo>
                    <a:pt x="945" y="1749"/>
                    <a:pt x="945" y="1752"/>
                    <a:pt x="945" y="1755"/>
                  </a:cubicBezTo>
                  <a:cubicBezTo>
                    <a:pt x="945" y="1756"/>
                    <a:pt x="945" y="1756"/>
                    <a:pt x="945" y="1757"/>
                  </a:cubicBezTo>
                  <a:cubicBezTo>
                    <a:pt x="945" y="1759"/>
                    <a:pt x="945" y="1761"/>
                    <a:pt x="946" y="1762"/>
                  </a:cubicBezTo>
                  <a:cubicBezTo>
                    <a:pt x="947" y="1763"/>
                    <a:pt x="947" y="1764"/>
                    <a:pt x="948" y="1765"/>
                  </a:cubicBezTo>
                  <a:cubicBezTo>
                    <a:pt x="949" y="1793"/>
                    <a:pt x="953" y="1822"/>
                    <a:pt x="959" y="1849"/>
                  </a:cubicBezTo>
                  <a:cubicBezTo>
                    <a:pt x="976" y="1908"/>
                    <a:pt x="961" y="1980"/>
                    <a:pt x="964" y="2040"/>
                  </a:cubicBezTo>
                  <a:cubicBezTo>
                    <a:pt x="966" y="2088"/>
                    <a:pt x="950" y="2140"/>
                    <a:pt x="944" y="2187"/>
                  </a:cubicBezTo>
                  <a:cubicBezTo>
                    <a:pt x="941" y="2215"/>
                    <a:pt x="924" y="2320"/>
                    <a:pt x="890" y="2326"/>
                  </a:cubicBezTo>
                  <a:cubicBezTo>
                    <a:pt x="899" y="2292"/>
                    <a:pt x="904" y="2257"/>
                    <a:pt x="904" y="2221"/>
                  </a:cubicBezTo>
                  <a:cubicBezTo>
                    <a:pt x="904" y="2201"/>
                    <a:pt x="902" y="2182"/>
                    <a:pt x="899" y="2162"/>
                  </a:cubicBezTo>
                  <a:cubicBezTo>
                    <a:pt x="899" y="2161"/>
                    <a:pt x="900" y="2160"/>
                    <a:pt x="899" y="2159"/>
                  </a:cubicBezTo>
                  <a:cubicBezTo>
                    <a:pt x="898" y="2158"/>
                    <a:pt x="898" y="2158"/>
                    <a:pt x="897" y="2158"/>
                  </a:cubicBezTo>
                  <a:cubicBezTo>
                    <a:pt x="896" y="2157"/>
                    <a:pt x="895" y="2157"/>
                    <a:pt x="894" y="2157"/>
                  </a:cubicBezTo>
                  <a:cubicBezTo>
                    <a:pt x="894" y="2157"/>
                    <a:pt x="893" y="2157"/>
                    <a:pt x="892" y="2158"/>
                  </a:cubicBezTo>
                  <a:cubicBezTo>
                    <a:pt x="891" y="2158"/>
                    <a:pt x="891" y="2158"/>
                    <a:pt x="890" y="2159"/>
                  </a:cubicBezTo>
                  <a:cubicBezTo>
                    <a:pt x="889" y="2160"/>
                    <a:pt x="890" y="2161"/>
                    <a:pt x="890" y="2162"/>
                  </a:cubicBezTo>
                  <a:cubicBezTo>
                    <a:pt x="882" y="2207"/>
                    <a:pt x="877" y="2252"/>
                    <a:pt x="875" y="2298"/>
                  </a:cubicBezTo>
                  <a:cubicBezTo>
                    <a:pt x="872" y="2349"/>
                    <a:pt x="861" y="2399"/>
                    <a:pt x="843" y="2447"/>
                  </a:cubicBezTo>
                  <a:cubicBezTo>
                    <a:pt x="827" y="2393"/>
                    <a:pt x="818" y="2337"/>
                    <a:pt x="815" y="2280"/>
                  </a:cubicBezTo>
                  <a:lnTo>
                    <a:pt x="815" y="2279"/>
                  </a:lnTo>
                  <a:cubicBezTo>
                    <a:pt x="814" y="2278"/>
                    <a:pt x="814" y="2278"/>
                    <a:pt x="813" y="2277"/>
                  </a:cubicBezTo>
                  <a:lnTo>
                    <a:pt x="812" y="2277"/>
                  </a:lnTo>
                  <a:cubicBezTo>
                    <a:pt x="811" y="2274"/>
                    <a:pt x="811" y="2270"/>
                    <a:pt x="811" y="2267"/>
                  </a:cubicBezTo>
                  <a:cubicBezTo>
                    <a:pt x="811" y="2263"/>
                    <a:pt x="811" y="2260"/>
                    <a:pt x="812" y="2256"/>
                  </a:cubicBezTo>
                  <a:cubicBezTo>
                    <a:pt x="815" y="2229"/>
                    <a:pt x="822" y="2202"/>
                    <a:pt x="826" y="2174"/>
                  </a:cubicBezTo>
                  <a:cubicBezTo>
                    <a:pt x="830" y="2152"/>
                    <a:pt x="832" y="2129"/>
                    <a:pt x="832" y="2106"/>
                  </a:cubicBezTo>
                  <a:cubicBezTo>
                    <a:pt x="832" y="2090"/>
                    <a:pt x="831" y="2075"/>
                    <a:pt x="829" y="2059"/>
                  </a:cubicBezTo>
                  <a:cubicBezTo>
                    <a:pt x="829" y="2058"/>
                    <a:pt x="829" y="2058"/>
                    <a:pt x="829" y="2058"/>
                  </a:cubicBezTo>
                  <a:cubicBezTo>
                    <a:pt x="828" y="2057"/>
                    <a:pt x="828" y="2056"/>
                    <a:pt x="827" y="2056"/>
                  </a:cubicBezTo>
                  <a:cubicBezTo>
                    <a:pt x="826" y="2056"/>
                    <a:pt x="826" y="2056"/>
                    <a:pt x="825" y="2056"/>
                  </a:cubicBezTo>
                  <a:cubicBezTo>
                    <a:pt x="824" y="2056"/>
                    <a:pt x="823" y="2056"/>
                    <a:pt x="823" y="2056"/>
                  </a:cubicBezTo>
                  <a:cubicBezTo>
                    <a:pt x="822" y="2056"/>
                    <a:pt x="821" y="2057"/>
                    <a:pt x="821" y="2058"/>
                  </a:cubicBezTo>
                  <a:lnTo>
                    <a:pt x="821" y="2059"/>
                  </a:lnTo>
                  <a:cubicBezTo>
                    <a:pt x="804" y="2143"/>
                    <a:pt x="797" y="2229"/>
                    <a:pt x="789" y="2315"/>
                  </a:cubicBezTo>
                  <a:cubicBezTo>
                    <a:pt x="785" y="2364"/>
                    <a:pt x="765" y="2408"/>
                    <a:pt x="753" y="2456"/>
                  </a:cubicBezTo>
                  <a:cubicBezTo>
                    <a:pt x="746" y="2484"/>
                    <a:pt x="741" y="2514"/>
                    <a:pt x="733" y="2542"/>
                  </a:cubicBezTo>
                  <a:cubicBezTo>
                    <a:pt x="730" y="2526"/>
                    <a:pt x="729" y="2509"/>
                    <a:pt x="729" y="2492"/>
                  </a:cubicBezTo>
                  <a:cubicBezTo>
                    <a:pt x="729" y="2487"/>
                    <a:pt x="729" y="2483"/>
                    <a:pt x="729" y="2478"/>
                  </a:cubicBezTo>
                  <a:cubicBezTo>
                    <a:pt x="731" y="2439"/>
                    <a:pt x="729" y="2398"/>
                    <a:pt x="729" y="2359"/>
                  </a:cubicBezTo>
                  <a:cubicBezTo>
                    <a:pt x="728" y="2346"/>
                    <a:pt x="728" y="2333"/>
                    <a:pt x="728" y="2320"/>
                  </a:cubicBezTo>
                  <a:cubicBezTo>
                    <a:pt x="728" y="2289"/>
                    <a:pt x="730" y="2258"/>
                    <a:pt x="736" y="2227"/>
                  </a:cubicBezTo>
                  <a:cubicBezTo>
                    <a:pt x="739" y="2215"/>
                    <a:pt x="741" y="2202"/>
                    <a:pt x="741" y="2189"/>
                  </a:cubicBezTo>
                  <a:cubicBezTo>
                    <a:pt x="741" y="2182"/>
                    <a:pt x="740" y="2175"/>
                    <a:pt x="739" y="2168"/>
                  </a:cubicBezTo>
                  <a:cubicBezTo>
                    <a:pt x="738" y="2167"/>
                    <a:pt x="738" y="2167"/>
                    <a:pt x="737" y="2166"/>
                  </a:cubicBezTo>
                  <a:lnTo>
                    <a:pt x="736" y="2166"/>
                  </a:lnTo>
                  <a:cubicBezTo>
                    <a:pt x="735" y="2166"/>
                    <a:pt x="734" y="2166"/>
                    <a:pt x="734" y="2166"/>
                  </a:cubicBezTo>
                  <a:cubicBezTo>
                    <a:pt x="733" y="2167"/>
                    <a:pt x="734" y="2167"/>
                    <a:pt x="733" y="2168"/>
                  </a:cubicBezTo>
                  <a:cubicBezTo>
                    <a:pt x="732" y="2169"/>
                    <a:pt x="732" y="2168"/>
                    <a:pt x="732" y="2168"/>
                  </a:cubicBezTo>
                  <a:cubicBezTo>
                    <a:pt x="729" y="2198"/>
                    <a:pt x="719" y="2227"/>
                    <a:pt x="714" y="2256"/>
                  </a:cubicBezTo>
                  <a:cubicBezTo>
                    <a:pt x="706" y="2300"/>
                    <a:pt x="713" y="2348"/>
                    <a:pt x="713" y="2393"/>
                  </a:cubicBezTo>
                  <a:cubicBezTo>
                    <a:pt x="713" y="2429"/>
                    <a:pt x="706" y="2474"/>
                    <a:pt x="713" y="2509"/>
                  </a:cubicBezTo>
                  <a:cubicBezTo>
                    <a:pt x="714" y="2526"/>
                    <a:pt x="717" y="2543"/>
                    <a:pt x="721" y="2559"/>
                  </a:cubicBezTo>
                  <a:cubicBezTo>
                    <a:pt x="717" y="2595"/>
                    <a:pt x="711" y="2631"/>
                    <a:pt x="702" y="2666"/>
                  </a:cubicBezTo>
                  <a:cubicBezTo>
                    <a:pt x="696" y="2692"/>
                    <a:pt x="687" y="2716"/>
                    <a:pt x="674" y="2739"/>
                  </a:cubicBezTo>
                  <a:cubicBezTo>
                    <a:pt x="669" y="2752"/>
                    <a:pt x="664" y="2765"/>
                    <a:pt x="660" y="2778"/>
                  </a:cubicBezTo>
                  <a:cubicBezTo>
                    <a:pt x="659" y="2773"/>
                    <a:pt x="657" y="2768"/>
                    <a:pt x="655" y="2763"/>
                  </a:cubicBezTo>
                  <a:cubicBezTo>
                    <a:pt x="644" y="2731"/>
                    <a:pt x="638" y="2697"/>
                    <a:pt x="638" y="2662"/>
                  </a:cubicBezTo>
                  <a:cubicBezTo>
                    <a:pt x="634" y="2611"/>
                    <a:pt x="634" y="2559"/>
                    <a:pt x="632" y="2508"/>
                  </a:cubicBezTo>
                  <a:cubicBezTo>
                    <a:pt x="632" y="2507"/>
                    <a:pt x="631" y="2506"/>
                    <a:pt x="631" y="2505"/>
                  </a:cubicBezTo>
                  <a:cubicBezTo>
                    <a:pt x="631" y="2505"/>
                    <a:pt x="630" y="2505"/>
                    <a:pt x="629" y="2504"/>
                  </a:cubicBezTo>
                  <a:cubicBezTo>
                    <a:pt x="628" y="2503"/>
                    <a:pt x="628" y="2503"/>
                    <a:pt x="627" y="2503"/>
                  </a:cubicBezTo>
                  <a:cubicBezTo>
                    <a:pt x="626" y="2503"/>
                    <a:pt x="626" y="2503"/>
                    <a:pt x="625" y="2504"/>
                  </a:cubicBezTo>
                  <a:cubicBezTo>
                    <a:pt x="624" y="2505"/>
                    <a:pt x="623" y="2505"/>
                    <a:pt x="623" y="2505"/>
                  </a:cubicBezTo>
                  <a:cubicBezTo>
                    <a:pt x="622" y="2506"/>
                    <a:pt x="622" y="2507"/>
                    <a:pt x="622" y="2508"/>
                  </a:cubicBezTo>
                  <a:cubicBezTo>
                    <a:pt x="617" y="2611"/>
                    <a:pt x="605" y="2716"/>
                    <a:pt x="656" y="2810"/>
                  </a:cubicBezTo>
                  <a:cubicBezTo>
                    <a:pt x="659" y="2815"/>
                    <a:pt x="668" y="2813"/>
                    <a:pt x="667" y="2807"/>
                  </a:cubicBezTo>
                  <a:cubicBezTo>
                    <a:pt x="667" y="2805"/>
                    <a:pt x="667" y="2804"/>
                    <a:pt x="667" y="2802"/>
                  </a:cubicBezTo>
                  <a:cubicBezTo>
                    <a:pt x="668" y="2802"/>
                    <a:pt x="668" y="2801"/>
                    <a:pt x="668" y="2801"/>
                  </a:cubicBezTo>
                  <a:cubicBezTo>
                    <a:pt x="668" y="2800"/>
                    <a:pt x="669" y="2800"/>
                    <a:pt x="669" y="2799"/>
                  </a:cubicBezTo>
                  <a:cubicBezTo>
                    <a:pt x="683" y="2749"/>
                    <a:pt x="708" y="2706"/>
                    <a:pt x="720" y="2653"/>
                  </a:cubicBezTo>
                  <a:cubicBezTo>
                    <a:pt x="726" y="2626"/>
                    <a:pt x="729" y="2598"/>
                    <a:pt x="729" y="2570"/>
                  </a:cubicBezTo>
                  <a:lnTo>
                    <a:pt x="730" y="2571"/>
                  </a:lnTo>
                  <a:cubicBezTo>
                    <a:pt x="731" y="2571"/>
                    <a:pt x="732" y="2572"/>
                    <a:pt x="734" y="2572"/>
                  </a:cubicBezTo>
                  <a:cubicBezTo>
                    <a:pt x="735" y="2572"/>
                    <a:pt x="736" y="2571"/>
                    <a:pt x="737" y="2571"/>
                  </a:cubicBezTo>
                  <a:cubicBezTo>
                    <a:pt x="738" y="2570"/>
                    <a:pt x="739" y="2570"/>
                    <a:pt x="740" y="2569"/>
                  </a:cubicBezTo>
                  <a:cubicBezTo>
                    <a:pt x="730" y="2608"/>
                    <a:pt x="723" y="2650"/>
                    <a:pt x="741" y="2689"/>
                  </a:cubicBezTo>
                  <a:cubicBezTo>
                    <a:pt x="751" y="2708"/>
                    <a:pt x="764" y="2715"/>
                    <a:pt x="779" y="2699"/>
                  </a:cubicBezTo>
                  <a:cubicBezTo>
                    <a:pt x="811" y="2663"/>
                    <a:pt x="822" y="2623"/>
                    <a:pt x="840" y="2581"/>
                  </a:cubicBezTo>
                  <a:cubicBezTo>
                    <a:pt x="836" y="2600"/>
                    <a:pt x="831" y="2635"/>
                    <a:pt x="852" y="2643"/>
                  </a:cubicBezTo>
                  <a:lnTo>
                    <a:pt x="853" y="2643"/>
                  </a:lnTo>
                  <a:cubicBezTo>
                    <a:pt x="854" y="2643"/>
                    <a:pt x="855" y="2643"/>
                    <a:pt x="855" y="2643"/>
                  </a:cubicBezTo>
                  <a:cubicBezTo>
                    <a:pt x="856" y="2642"/>
                    <a:pt x="856" y="2642"/>
                    <a:pt x="857" y="2642"/>
                  </a:cubicBezTo>
                  <a:cubicBezTo>
                    <a:pt x="869" y="2626"/>
                    <a:pt x="888" y="2616"/>
                    <a:pt x="901" y="2600"/>
                  </a:cubicBezTo>
                  <a:cubicBezTo>
                    <a:pt x="907" y="2590"/>
                    <a:pt x="914" y="2581"/>
                    <a:pt x="920" y="2571"/>
                  </a:cubicBezTo>
                  <a:cubicBezTo>
                    <a:pt x="932" y="2550"/>
                    <a:pt x="941" y="2527"/>
                    <a:pt x="948" y="2504"/>
                  </a:cubicBezTo>
                  <a:cubicBezTo>
                    <a:pt x="955" y="2484"/>
                    <a:pt x="960" y="2462"/>
                    <a:pt x="966" y="2440"/>
                  </a:cubicBezTo>
                  <a:cubicBezTo>
                    <a:pt x="966" y="2441"/>
                    <a:pt x="967" y="2441"/>
                    <a:pt x="968" y="2442"/>
                  </a:cubicBezTo>
                  <a:cubicBezTo>
                    <a:pt x="969" y="2442"/>
                    <a:pt x="970" y="2443"/>
                    <a:pt x="971" y="2443"/>
                  </a:cubicBezTo>
                  <a:cubicBezTo>
                    <a:pt x="972" y="2443"/>
                    <a:pt x="973" y="2442"/>
                    <a:pt x="974" y="2442"/>
                  </a:cubicBezTo>
                  <a:cubicBezTo>
                    <a:pt x="975" y="2441"/>
                    <a:pt x="976" y="2441"/>
                    <a:pt x="977" y="2440"/>
                  </a:cubicBezTo>
                  <a:cubicBezTo>
                    <a:pt x="977" y="2439"/>
                    <a:pt x="977" y="2439"/>
                    <a:pt x="977" y="2438"/>
                  </a:cubicBezTo>
                  <a:cubicBezTo>
                    <a:pt x="990" y="2394"/>
                    <a:pt x="1026" y="2364"/>
                    <a:pt x="1034" y="2316"/>
                  </a:cubicBezTo>
                  <a:cubicBezTo>
                    <a:pt x="1034" y="2312"/>
                    <a:pt x="1035" y="2308"/>
                    <a:pt x="1036" y="2304"/>
                  </a:cubicBezTo>
                  <a:lnTo>
                    <a:pt x="1040" y="2304"/>
                  </a:lnTo>
                  <a:cubicBezTo>
                    <a:pt x="1041" y="2304"/>
                    <a:pt x="1041" y="2303"/>
                    <a:pt x="1041" y="2303"/>
                  </a:cubicBezTo>
                  <a:cubicBezTo>
                    <a:pt x="1042" y="2303"/>
                    <a:pt x="1043" y="2302"/>
                    <a:pt x="1043" y="2302"/>
                  </a:cubicBezTo>
                  <a:cubicBezTo>
                    <a:pt x="1043" y="2301"/>
                    <a:pt x="1043" y="2301"/>
                    <a:pt x="1044" y="2300"/>
                  </a:cubicBezTo>
                  <a:cubicBezTo>
                    <a:pt x="1055" y="2269"/>
                    <a:pt x="1070" y="2234"/>
                    <a:pt x="1081" y="2199"/>
                  </a:cubicBezTo>
                  <a:lnTo>
                    <a:pt x="1082" y="2200"/>
                  </a:lnTo>
                  <a:cubicBezTo>
                    <a:pt x="1083" y="2200"/>
                    <a:pt x="1083" y="2201"/>
                    <a:pt x="1084" y="2201"/>
                  </a:cubicBezTo>
                  <a:cubicBezTo>
                    <a:pt x="1085" y="2201"/>
                    <a:pt x="1085" y="2200"/>
                    <a:pt x="1086" y="2200"/>
                  </a:cubicBezTo>
                  <a:cubicBezTo>
                    <a:pt x="1087" y="2200"/>
                    <a:pt x="1087" y="2199"/>
                    <a:pt x="1088" y="2199"/>
                  </a:cubicBezTo>
                  <a:cubicBezTo>
                    <a:pt x="1090" y="2195"/>
                    <a:pt x="1093" y="2191"/>
                    <a:pt x="1095" y="2186"/>
                  </a:cubicBezTo>
                  <a:cubicBezTo>
                    <a:pt x="1108" y="2164"/>
                    <a:pt x="1118" y="2139"/>
                    <a:pt x="1123" y="2114"/>
                  </a:cubicBezTo>
                  <a:cubicBezTo>
                    <a:pt x="1125" y="2110"/>
                    <a:pt x="1126" y="2107"/>
                    <a:pt x="1127" y="2104"/>
                  </a:cubicBezTo>
                  <a:cubicBezTo>
                    <a:pt x="1128" y="2100"/>
                    <a:pt x="1129" y="2096"/>
                    <a:pt x="1131" y="2093"/>
                  </a:cubicBezTo>
                  <a:cubicBezTo>
                    <a:pt x="1140" y="2074"/>
                    <a:pt x="1146" y="2054"/>
                    <a:pt x="1149" y="2034"/>
                  </a:cubicBezTo>
                  <a:cubicBezTo>
                    <a:pt x="1150" y="2031"/>
                    <a:pt x="1151" y="2028"/>
                    <a:pt x="1152" y="2026"/>
                  </a:cubicBezTo>
                  <a:lnTo>
                    <a:pt x="1155" y="2021"/>
                  </a:lnTo>
                  <a:cubicBezTo>
                    <a:pt x="1157" y="2014"/>
                    <a:pt x="1159" y="2007"/>
                    <a:pt x="1159" y="1999"/>
                  </a:cubicBezTo>
                  <a:cubicBezTo>
                    <a:pt x="1159" y="1997"/>
                    <a:pt x="1159" y="1995"/>
                    <a:pt x="1158" y="1993"/>
                  </a:cubicBezTo>
                  <a:cubicBezTo>
                    <a:pt x="1165" y="2003"/>
                    <a:pt x="1172" y="2013"/>
                    <a:pt x="1179" y="2021"/>
                  </a:cubicBezTo>
                  <a:cubicBezTo>
                    <a:pt x="1180" y="2021"/>
                    <a:pt x="1180" y="2021"/>
                    <a:pt x="1180" y="2021"/>
                  </a:cubicBezTo>
                  <a:lnTo>
                    <a:pt x="1181" y="2021"/>
                  </a:lnTo>
                  <a:cubicBezTo>
                    <a:pt x="1187" y="2055"/>
                    <a:pt x="1200" y="2088"/>
                    <a:pt x="1217" y="2117"/>
                  </a:cubicBezTo>
                  <a:cubicBezTo>
                    <a:pt x="1222" y="2126"/>
                    <a:pt x="1227" y="2134"/>
                    <a:pt x="1233" y="2142"/>
                  </a:cubicBezTo>
                  <a:cubicBezTo>
                    <a:pt x="1237" y="2147"/>
                    <a:pt x="1243" y="2142"/>
                    <a:pt x="1243" y="2137"/>
                  </a:cubicBezTo>
                  <a:cubicBezTo>
                    <a:pt x="1241" y="2117"/>
                    <a:pt x="1240" y="2096"/>
                    <a:pt x="1240" y="2075"/>
                  </a:cubicBezTo>
                  <a:cubicBezTo>
                    <a:pt x="1240" y="2054"/>
                    <a:pt x="1241" y="2033"/>
                    <a:pt x="1243" y="2013"/>
                  </a:cubicBezTo>
                  <a:cubicBezTo>
                    <a:pt x="1244" y="1992"/>
                    <a:pt x="1241" y="2011"/>
                    <a:pt x="1241" y="2013"/>
                  </a:cubicBezTo>
                  <a:cubicBezTo>
                    <a:pt x="1236" y="2046"/>
                    <a:pt x="1233" y="2080"/>
                    <a:pt x="1232" y="2114"/>
                  </a:cubicBezTo>
                  <a:cubicBezTo>
                    <a:pt x="1167" y="1960"/>
                    <a:pt x="1179" y="1788"/>
                    <a:pt x="1176" y="1625"/>
                  </a:cubicBezTo>
                  <a:cubicBezTo>
                    <a:pt x="1176" y="1621"/>
                    <a:pt x="1170" y="1620"/>
                    <a:pt x="1170" y="1625"/>
                  </a:cubicBezTo>
                  <a:cubicBezTo>
                    <a:pt x="1168" y="1729"/>
                    <a:pt x="1158" y="1838"/>
                    <a:pt x="1168" y="1942"/>
                  </a:cubicBezTo>
                  <a:cubicBezTo>
                    <a:pt x="1170" y="1957"/>
                    <a:pt x="1172" y="1973"/>
                    <a:pt x="1175" y="1990"/>
                  </a:cubicBezTo>
                  <a:cubicBezTo>
                    <a:pt x="1159" y="1953"/>
                    <a:pt x="1141" y="1917"/>
                    <a:pt x="1124" y="1881"/>
                  </a:cubicBezTo>
                  <a:cubicBezTo>
                    <a:pt x="1094" y="1820"/>
                    <a:pt x="1089" y="1760"/>
                    <a:pt x="1088" y="1694"/>
                  </a:cubicBezTo>
                  <a:cubicBezTo>
                    <a:pt x="1088" y="1677"/>
                    <a:pt x="1093" y="1660"/>
                    <a:pt x="1091" y="1643"/>
                  </a:cubicBezTo>
                  <a:cubicBezTo>
                    <a:pt x="1091" y="1631"/>
                    <a:pt x="1097" y="1620"/>
                    <a:pt x="1096" y="1610"/>
                  </a:cubicBezTo>
                  <a:cubicBezTo>
                    <a:pt x="1097" y="1560"/>
                    <a:pt x="1102" y="1511"/>
                    <a:pt x="1111" y="1463"/>
                  </a:cubicBezTo>
                  <a:cubicBezTo>
                    <a:pt x="1111" y="1461"/>
                    <a:pt x="1108" y="1460"/>
                    <a:pt x="1107" y="1463"/>
                  </a:cubicBezTo>
                  <a:cubicBezTo>
                    <a:pt x="1091" y="1546"/>
                    <a:pt x="1081" y="1630"/>
                    <a:pt x="1079" y="1715"/>
                  </a:cubicBezTo>
                  <a:cubicBezTo>
                    <a:pt x="1079" y="1728"/>
                    <a:pt x="1079" y="1741"/>
                    <a:pt x="1079" y="1754"/>
                  </a:cubicBezTo>
                  <a:cubicBezTo>
                    <a:pt x="1077" y="1740"/>
                    <a:pt x="1075" y="1727"/>
                    <a:pt x="1072" y="1715"/>
                  </a:cubicBezTo>
                  <a:lnTo>
                    <a:pt x="1071" y="1709"/>
                  </a:lnTo>
                  <a:lnTo>
                    <a:pt x="1071" y="1707"/>
                  </a:lnTo>
                  <a:cubicBezTo>
                    <a:pt x="1071" y="1706"/>
                    <a:pt x="1070" y="1705"/>
                    <a:pt x="1070" y="1703"/>
                  </a:cubicBezTo>
                  <a:cubicBezTo>
                    <a:pt x="1058" y="1656"/>
                    <a:pt x="1051" y="1607"/>
                    <a:pt x="1050" y="1559"/>
                  </a:cubicBezTo>
                  <a:cubicBezTo>
                    <a:pt x="1049" y="1467"/>
                    <a:pt x="1049" y="1373"/>
                    <a:pt x="1077" y="1286"/>
                  </a:cubicBezTo>
                  <a:cubicBezTo>
                    <a:pt x="1078" y="1281"/>
                    <a:pt x="1071" y="1278"/>
                    <a:pt x="1069" y="1282"/>
                  </a:cubicBezTo>
                  <a:cubicBezTo>
                    <a:pt x="1038" y="1372"/>
                    <a:pt x="1037" y="1465"/>
                    <a:pt x="1036" y="1558"/>
                  </a:cubicBezTo>
                  <a:cubicBezTo>
                    <a:pt x="1036" y="1572"/>
                    <a:pt x="1036" y="1587"/>
                    <a:pt x="1038" y="1601"/>
                  </a:cubicBezTo>
                  <a:cubicBezTo>
                    <a:pt x="1036" y="1598"/>
                    <a:pt x="1034" y="1596"/>
                    <a:pt x="1032" y="1593"/>
                  </a:cubicBezTo>
                  <a:lnTo>
                    <a:pt x="1032" y="1592"/>
                  </a:lnTo>
                  <a:cubicBezTo>
                    <a:pt x="1029" y="1583"/>
                    <a:pt x="1027" y="1575"/>
                    <a:pt x="1025" y="1566"/>
                  </a:cubicBezTo>
                  <a:cubicBezTo>
                    <a:pt x="1024" y="1565"/>
                    <a:pt x="1024" y="1564"/>
                    <a:pt x="1023" y="1563"/>
                  </a:cubicBezTo>
                  <a:cubicBezTo>
                    <a:pt x="1022" y="1561"/>
                    <a:pt x="1021" y="1560"/>
                    <a:pt x="1020" y="1559"/>
                  </a:cubicBezTo>
                  <a:cubicBezTo>
                    <a:pt x="1018" y="1558"/>
                    <a:pt x="1017" y="1558"/>
                    <a:pt x="1015" y="1558"/>
                  </a:cubicBezTo>
                  <a:cubicBezTo>
                    <a:pt x="1011" y="1549"/>
                    <a:pt x="1009" y="1542"/>
                    <a:pt x="1009" y="1542"/>
                  </a:cubicBezTo>
                  <a:cubicBezTo>
                    <a:pt x="997" y="1511"/>
                    <a:pt x="988" y="1480"/>
                    <a:pt x="981" y="1448"/>
                  </a:cubicBezTo>
                  <a:cubicBezTo>
                    <a:pt x="979" y="1427"/>
                    <a:pt x="976" y="1405"/>
                    <a:pt x="975" y="1384"/>
                  </a:cubicBezTo>
                  <a:cubicBezTo>
                    <a:pt x="977" y="1372"/>
                    <a:pt x="978" y="1360"/>
                    <a:pt x="978" y="1348"/>
                  </a:cubicBezTo>
                  <a:cubicBezTo>
                    <a:pt x="978" y="1340"/>
                    <a:pt x="978" y="1332"/>
                    <a:pt x="977" y="1325"/>
                  </a:cubicBezTo>
                  <a:cubicBezTo>
                    <a:pt x="979" y="1309"/>
                    <a:pt x="980" y="1293"/>
                    <a:pt x="980" y="1278"/>
                  </a:cubicBezTo>
                  <a:cubicBezTo>
                    <a:pt x="980" y="1262"/>
                    <a:pt x="979" y="1247"/>
                    <a:pt x="977" y="1232"/>
                  </a:cubicBezTo>
                  <a:cubicBezTo>
                    <a:pt x="975" y="1223"/>
                    <a:pt x="974" y="1214"/>
                    <a:pt x="973" y="1205"/>
                  </a:cubicBezTo>
                  <a:cubicBezTo>
                    <a:pt x="973" y="1202"/>
                    <a:pt x="973" y="1199"/>
                    <a:pt x="973" y="1196"/>
                  </a:cubicBezTo>
                  <a:lnTo>
                    <a:pt x="973" y="1195"/>
                  </a:lnTo>
                  <a:cubicBezTo>
                    <a:pt x="973" y="1194"/>
                    <a:pt x="973" y="1192"/>
                    <a:pt x="972" y="1191"/>
                  </a:cubicBezTo>
                  <a:lnTo>
                    <a:pt x="971" y="1190"/>
                  </a:lnTo>
                  <a:cubicBezTo>
                    <a:pt x="969" y="1154"/>
                    <a:pt x="962" y="1118"/>
                    <a:pt x="949" y="1085"/>
                  </a:cubicBezTo>
                  <a:cubicBezTo>
                    <a:pt x="944" y="1073"/>
                    <a:pt x="938" y="1061"/>
                    <a:pt x="932" y="1050"/>
                  </a:cubicBezTo>
                  <a:cubicBezTo>
                    <a:pt x="913" y="1019"/>
                    <a:pt x="890" y="991"/>
                    <a:pt x="863" y="967"/>
                  </a:cubicBezTo>
                  <a:cubicBezTo>
                    <a:pt x="862" y="966"/>
                    <a:pt x="862" y="966"/>
                    <a:pt x="862" y="966"/>
                  </a:cubicBezTo>
                  <a:cubicBezTo>
                    <a:pt x="861" y="966"/>
                    <a:pt x="861" y="966"/>
                    <a:pt x="860" y="967"/>
                  </a:cubicBezTo>
                  <a:cubicBezTo>
                    <a:pt x="860" y="967"/>
                    <a:pt x="860" y="966"/>
                    <a:pt x="859" y="967"/>
                  </a:cubicBezTo>
                  <a:cubicBezTo>
                    <a:pt x="858" y="968"/>
                    <a:pt x="859" y="968"/>
                    <a:pt x="859" y="969"/>
                  </a:cubicBezTo>
                  <a:lnTo>
                    <a:pt x="859" y="970"/>
                  </a:lnTo>
                  <a:cubicBezTo>
                    <a:pt x="860" y="970"/>
                    <a:pt x="860" y="970"/>
                    <a:pt x="860" y="970"/>
                  </a:cubicBezTo>
                  <a:cubicBezTo>
                    <a:pt x="879" y="990"/>
                    <a:pt x="896" y="1011"/>
                    <a:pt x="909" y="1035"/>
                  </a:cubicBezTo>
                  <a:cubicBezTo>
                    <a:pt x="919" y="1053"/>
                    <a:pt x="928" y="1072"/>
                    <a:pt x="935" y="1091"/>
                  </a:cubicBezTo>
                  <a:cubicBezTo>
                    <a:pt x="934" y="1090"/>
                    <a:pt x="934" y="1090"/>
                    <a:pt x="933" y="1089"/>
                  </a:cubicBezTo>
                  <a:cubicBezTo>
                    <a:pt x="932" y="1088"/>
                    <a:pt x="931" y="1089"/>
                    <a:pt x="931" y="1089"/>
                  </a:cubicBezTo>
                  <a:cubicBezTo>
                    <a:pt x="930" y="1089"/>
                    <a:pt x="929" y="1088"/>
                    <a:pt x="928" y="1089"/>
                  </a:cubicBezTo>
                  <a:cubicBezTo>
                    <a:pt x="927" y="1090"/>
                    <a:pt x="927" y="1090"/>
                    <a:pt x="927" y="1091"/>
                  </a:cubicBezTo>
                  <a:cubicBezTo>
                    <a:pt x="926" y="1092"/>
                    <a:pt x="926" y="1093"/>
                    <a:pt x="926" y="1094"/>
                  </a:cubicBezTo>
                  <a:cubicBezTo>
                    <a:pt x="926" y="1094"/>
                    <a:pt x="926" y="1095"/>
                    <a:pt x="926" y="1096"/>
                  </a:cubicBezTo>
                  <a:cubicBezTo>
                    <a:pt x="935" y="1127"/>
                    <a:pt x="939" y="1159"/>
                    <a:pt x="939" y="1191"/>
                  </a:cubicBezTo>
                  <a:cubicBezTo>
                    <a:pt x="939" y="1193"/>
                    <a:pt x="939" y="1195"/>
                    <a:pt x="939" y="1197"/>
                  </a:cubicBezTo>
                  <a:lnTo>
                    <a:pt x="939" y="1196"/>
                  </a:lnTo>
                  <a:cubicBezTo>
                    <a:pt x="938" y="1195"/>
                    <a:pt x="938" y="1194"/>
                    <a:pt x="937" y="1194"/>
                  </a:cubicBezTo>
                  <a:cubicBezTo>
                    <a:pt x="936" y="1193"/>
                    <a:pt x="935" y="1194"/>
                    <a:pt x="934" y="1194"/>
                  </a:cubicBezTo>
                  <a:cubicBezTo>
                    <a:pt x="933" y="1194"/>
                    <a:pt x="932" y="1194"/>
                    <a:pt x="932" y="1194"/>
                  </a:cubicBezTo>
                  <a:cubicBezTo>
                    <a:pt x="931" y="1195"/>
                    <a:pt x="930" y="1195"/>
                    <a:pt x="930" y="1196"/>
                  </a:cubicBezTo>
                  <a:cubicBezTo>
                    <a:pt x="929" y="1197"/>
                    <a:pt x="929" y="1198"/>
                    <a:pt x="929" y="1199"/>
                  </a:cubicBezTo>
                  <a:cubicBezTo>
                    <a:pt x="929" y="1199"/>
                    <a:pt x="929" y="1200"/>
                    <a:pt x="929" y="1201"/>
                  </a:cubicBezTo>
                  <a:cubicBezTo>
                    <a:pt x="934" y="1219"/>
                    <a:pt x="937" y="1238"/>
                    <a:pt x="937" y="1257"/>
                  </a:cubicBezTo>
                  <a:cubicBezTo>
                    <a:pt x="936" y="1280"/>
                    <a:pt x="935" y="1302"/>
                    <a:pt x="935" y="1324"/>
                  </a:cubicBezTo>
                  <a:cubicBezTo>
                    <a:pt x="931" y="1322"/>
                    <a:pt x="924" y="1324"/>
                    <a:pt x="924" y="1329"/>
                  </a:cubicBezTo>
                  <a:cubicBezTo>
                    <a:pt x="927" y="1382"/>
                    <a:pt x="932" y="1434"/>
                    <a:pt x="937" y="1487"/>
                  </a:cubicBezTo>
                  <a:cubicBezTo>
                    <a:pt x="940" y="1511"/>
                    <a:pt x="941" y="1537"/>
                    <a:pt x="945" y="1561"/>
                  </a:cubicBezTo>
                  <a:cubicBezTo>
                    <a:pt x="945" y="1565"/>
                    <a:pt x="945" y="1568"/>
                    <a:pt x="944" y="1572"/>
                  </a:cubicBezTo>
                  <a:cubicBezTo>
                    <a:pt x="943" y="1567"/>
                    <a:pt x="943" y="1562"/>
                    <a:pt x="942" y="1557"/>
                  </a:cubicBezTo>
                  <a:cubicBezTo>
                    <a:pt x="942" y="1556"/>
                    <a:pt x="941" y="1554"/>
                    <a:pt x="941" y="1553"/>
                  </a:cubicBezTo>
                  <a:cubicBezTo>
                    <a:pt x="940" y="1552"/>
                    <a:pt x="939" y="1551"/>
                    <a:pt x="938" y="1550"/>
                  </a:cubicBezTo>
                  <a:cubicBezTo>
                    <a:pt x="936" y="1549"/>
                    <a:pt x="935" y="1549"/>
                    <a:pt x="934" y="1549"/>
                  </a:cubicBezTo>
                  <a:cubicBezTo>
                    <a:pt x="932" y="1549"/>
                    <a:pt x="931" y="1549"/>
                    <a:pt x="930" y="1550"/>
                  </a:cubicBezTo>
                  <a:cubicBezTo>
                    <a:pt x="929" y="1551"/>
                    <a:pt x="928" y="1552"/>
                    <a:pt x="927" y="1553"/>
                  </a:cubicBezTo>
                  <a:cubicBezTo>
                    <a:pt x="926" y="1554"/>
                    <a:pt x="926" y="1556"/>
                    <a:pt x="926" y="1557"/>
                  </a:cubicBezTo>
                  <a:cubicBezTo>
                    <a:pt x="926" y="1559"/>
                    <a:pt x="926" y="1561"/>
                    <a:pt x="926" y="1563"/>
                  </a:cubicBezTo>
                  <a:cubicBezTo>
                    <a:pt x="923" y="1558"/>
                    <a:pt x="920" y="1552"/>
                    <a:pt x="916" y="1547"/>
                  </a:cubicBezTo>
                  <a:cubicBezTo>
                    <a:pt x="917" y="1537"/>
                    <a:pt x="917" y="1528"/>
                    <a:pt x="917" y="1519"/>
                  </a:cubicBezTo>
                  <a:cubicBezTo>
                    <a:pt x="917" y="1510"/>
                    <a:pt x="917" y="1501"/>
                    <a:pt x="916" y="1492"/>
                  </a:cubicBezTo>
                  <a:cubicBezTo>
                    <a:pt x="916" y="1483"/>
                    <a:pt x="916" y="1494"/>
                    <a:pt x="918" y="1495"/>
                  </a:cubicBezTo>
                  <a:cubicBezTo>
                    <a:pt x="918" y="1496"/>
                    <a:pt x="918" y="1496"/>
                    <a:pt x="919" y="1497"/>
                  </a:cubicBezTo>
                  <a:cubicBezTo>
                    <a:pt x="920" y="1498"/>
                    <a:pt x="921" y="1497"/>
                    <a:pt x="922" y="1497"/>
                  </a:cubicBezTo>
                  <a:cubicBezTo>
                    <a:pt x="923" y="1497"/>
                    <a:pt x="924" y="1497"/>
                    <a:pt x="924" y="1497"/>
                  </a:cubicBezTo>
                  <a:cubicBezTo>
                    <a:pt x="925" y="1496"/>
                    <a:pt x="926" y="1496"/>
                    <a:pt x="926" y="1495"/>
                  </a:cubicBezTo>
                  <a:cubicBezTo>
                    <a:pt x="926" y="1494"/>
                    <a:pt x="927" y="1494"/>
                    <a:pt x="927" y="1493"/>
                  </a:cubicBezTo>
                  <a:cubicBezTo>
                    <a:pt x="931" y="1465"/>
                    <a:pt x="919" y="1437"/>
                    <a:pt x="917" y="1409"/>
                  </a:cubicBezTo>
                  <a:cubicBezTo>
                    <a:pt x="916" y="1408"/>
                    <a:pt x="916" y="1407"/>
                    <a:pt x="916" y="1406"/>
                  </a:cubicBezTo>
                  <a:cubicBezTo>
                    <a:pt x="915" y="1405"/>
                    <a:pt x="914" y="1404"/>
                    <a:pt x="913" y="1404"/>
                  </a:cubicBezTo>
                  <a:cubicBezTo>
                    <a:pt x="911" y="1403"/>
                    <a:pt x="910" y="1402"/>
                    <a:pt x="909" y="1402"/>
                  </a:cubicBezTo>
                  <a:cubicBezTo>
                    <a:pt x="907" y="1402"/>
                    <a:pt x="906" y="1403"/>
                    <a:pt x="905" y="1404"/>
                  </a:cubicBezTo>
                  <a:cubicBezTo>
                    <a:pt x="904" y="1404"/>
                    <a:pt x="903" y="1405"/>
                    <a:pt x="902" y="1406"/>
                  </a:cubicBezTo>
                  <a:cubicBezTo>
                    <a:pt x="901" y="1407"/>
                    <a:pt x="901" y="1408"/>
                    <a:pt x="901" y="1409"/>
                  </a:cubicBezTo>
                  <a:cubicBezTo>
                    <a:pt x="901" y="1414"/>
                    <a:pt x="901" y="1419"/>
                    <a:pt x="901" y="1424"/>
                  </a:cubicBezTo>
                  <a:cubicBezTo>
                    <a:pt x="899" y="1416"/>
                    <a:pt x="896" y="1407"/>
                    <a:pt x="894" y="1399"/>
                  </a:cubicBezTo>
                  <a:cubicBezTo>
                    <a:pt x="894" y="1398"/>
                    <a:pt x="895" y="1398"/>
                    <a:pt x="895" y="1397"/>
                  </a:cubicBezTo>
                  <a:cubicBezTo>
                    <a:pt x="917" y="1341"/>
                    <a:pt x="871" y="1273"/>
                    <a:pt x="858" y="1217"/>
                  </a:cubicBezTo>
                  <a:cubicBezTo>
                    <a:pt x="859" y="1221"/>
                    <a:pt x="861" y="1225"/>
                    <a:pt x="863" y="1230"/>
                  </a:cubicBezTo>
                  <a:cubicBezTo>
                    <a:pt x="863" y="1230"/>
                    <a:pt x="863" y="1229"/>
                    <a:pt x="864" y="1230"/>
                  </a:cubicBezTo>
                  <a:cubicBezTo>
                    <a:pt x="865" y="1231"/>
                    <a:pt x="865" y="1232"/>
                    <a:pt x="866" y="1233"/>
                  </a:cubicBezTo>
                  <a:cubicBezTo>
                    <a:pt x="867" y="1233"/>
                    <a:pt x="868" y="1233"/>
                    <a:pt x="869" y="1233"/>
                  </a:cubicBezTo>
                  <a:cubicBezTo>
                    <a:pt x="870" y="1233"/>
                    <a:pt x="871" y="1233"/>
                    <a:pt x="872" y="1233"/>
                  </a:cubicBezTo>
                  <a:cubicBezTo>
                    <a:pt x="873" y="1232"/>
                    <a:pt x="874" y="1231"/>
                    <a:pt x="875" y="1230"/>
                  </a:cubicBezTo>
                  <a:cubicBezTo>
                    <a:pt x="875" y="1229"/>
                    <a:pt x="876" y="1228"/>
                    <a:pt x="876" y="1227"/>
                  </a:cubicBezTo>
                  <a:lnTo>
                    <a:pt x="876" y="1226"/>
                  </a:lnTo>
                  <a:cubicBezTo>
                    <a:pt x="876" y="1196"/>
                    <a:pt x="859" y="1160"/>
                    <a:pt x="849" y="1131"/>
                  </a:cubicBezTo>
                  <a:cubicBezTo>
                    <a:pt x="839" y="1100"/>
                    <a:pt x="826" y="1070"/>
                    <a:pt x="810" y="1042"/>
                  </a:cubicBezTo>
                  <a:cubicBezTo>
                    <a:pt x="809" y="1040"/>
                    <a:pt x="808" y="1039"/>
                    <a:pt x="807" y="1037"/>
                  </a:cubicBezTo>
                  <a:cubicBezTo>
                    <a:pt x="809" y="1039"/>
                    <a:pt x="810" y="1041"/>
                    <a:pt x="812" y="1043"/>
                  </a:cubicBezTo>
                  <a:cubicBezTo>
                    <a:pt x="828" y="1072"/>
                    <a:pt x="843" y="1101"/>
                    <a:pt x="857" y="1132"/>
                  </a:cubicBezTo>
                  <a:cubicBezTo>
                    <a:pt x="870" y="1162"/>
                    <a:pt x="857" y="1132"/>
                    <a:pt x="858" y="1133"/>
                  </a:cubicBezTo>
                  <a:cubicBezTo>
                    <a:pt x="860" y="1139"/>
                    <a:pt x="862" y="1146"/>
                    <a:pt x="866" y="1152"/>
                  </a:cubicBezTo>
                  <a:cubicBezTo>
                    <a:pt x="868" y="1156"/>
                    <a:pt x="871" y="1160"/>
                    <a:pt x="875" y="1164"/>
                  </a:cubicBezTo>
                  <a:cubicBezTo>
                    <a:pt x="875" y="1165"/>
                    <a:pt x="875" y="1165"/>
                    <a:pt x="875" y="1165"/>
                  </a:cubicBezTo>
                  <a:cubicBezTo>
                    <a:pt x="876" y="1165"/>
                    <a:pt x="876" y="1166"/>
                    <a:pt x="878" y="1166"/>
                  </a:cubicBezTo>
                  <a:cubicBezTo>
                    <a:pt x="879" y="1166"/>
                    <a:pt x="881" y="1166"/>
                    <a:pt x="882" y="1165"/>
                  </a:cubicBezTo>
                  <a:cubicBezTo>
                    <a:pt x="883" y="1164"/>
                    <a:pt x="883" y="1164"/>
                    <a:pt x="884" y="1163"/>
                  </a:cubicBezTo>
                  <a:cubicBezTo>
                    <a:pt x="884" y="1162"/>
                    <a:pt x="885" y="1161"/>
                    <a:pt x="885" y="1160"/>
                  </a:cubicBezTo>
                  <a:cubicBezTo>
                    <a:pt x="885" y="1159"/>
                    <a:pt x="885" y="1159"/>
                    <a:pt x="884" y="1158"/>
                  </a:cubicBezTo>
                  <a:cubicBezTo>
                    <a:pt x="870" y="1112"/>
                    <a:pt x="869" y="1056"/>
                    <a:pt x="840" y="1015"/>
                  </a:cubicBezTo>
                  <a:cubicBezTo>
                    <a:pt x="834" y="988"/>
                    <a:pt x="799" y="967"/>
                    <a:pt x="776" y="958"/>
                  </a:cubicBezTo>
                  <a:cubicBezTo>
                    <a:pt x="761" y="952"/>
                    <a:pt x="745" y="949"/>
                    <a:pt x="730" y="945"/>
                  </a:cubicBezTo>
                  <a:lnTo>
                    <a:pt x="764" y="945"/>
                  </a:lnTo>
                  <a:cubicBezTo>
                    <a:pt x="804" y="945"/>
                    <a:pt x="820" y="968"/>
                    <a:pt x="840" y="999"/>
                  </a:cubicBezTo>
                  <a:cubicBezTo>
                    <a:pt x="840" y="999"/>
                    <a:pt x="840" y="1000"/>
                    <a:pt x="841" y="1001"/>
                  </a:cubicBezTo>
                  <a:cubicBezTo>
                    <a:pt x="845" y="1009"/>
                    <a:pt x="852" y="1015"/>
                    <a:pt x="860" y="1020"/>
                  </a:cubicBezTo>
                  <a:cubicBezTo>
                    <a:pt x="862" y="1021"/>
                    <a:pt x="865" y="1023"/>
                    <a:pt x="868" y="1024"/>
                  </a:cubicBezTo>
                  <a:lnTo>
                    <a:pt x="869" y="1024"/>
                  </a:lnTo>
                  <a:cubicBezTo>
                    <a:pt x="870" y="1024"/>
                    <a:pt x="870" y="1023"/>
                    <a:pt x="871" y="1023"/>
                  </a:cubicBezTo>
                  <a:cubicBezTo>
                    <a:pt x="872" y="1022"/>
                    <a:pt x="872" y="1023"/>
                    <a:pt x="873" y="1022"/>
                  </a:cubicBezTo>
                  <a:cubicBezTo>
                    <a:pt x="874" y="1021"/>
                    <a:pt x="873" y="1020"/>
                    <a:pt x="873" y="1019"/>
                  </a:cubicBezTo>
                  <a:lnTo>
                    <a:pt x="873" y="1018"/>
                  </a:lnTo>
                  <a:cubicBezTo>
                    <a:pt x="861" y="981"/>
                    <a:pt x="834" y="933"/>
                    <a:pt x="792" y="925"/>
                  </a:cubicBezTo>
                  <a:cubicBezTo>
                    <a:pt x="783" y="923"/>
                    <a:pt x="772" y="922"/>
                    <a:pt x="760" y="921"/>
                  </a:cubicBezTo>
                  <a:cubicBezTo>
                    <a:pt x="768" y="920"/>
                    <a:pt x="777" y="918"/>
                    <a:pt x="785" y="914"/>
                  </a:cubicBezTo>
                  <a:cubicBezTo>
                    <a:pt x="786" y="914"/>
                    <a:pt x="786" y="913"/>
                    <a:pt x="787" y="912"/>
                  </a:cubicBezTo>
                  <a:cubicBezTo>
                    <a:pt x="787" y="912"/>
                    <a:pt x="787" y="911"/>
                    <a:pt x="787" y="910"/>
                  </a:cubicBezTo>
                  <a:cubicBezTo>
                    <a:pt x="787" y="910"/>
                    <a:pt x="787" y="909"/>
                    <a:pt x="787" y="908"/>
                  </a:cubicBezTo>
                  <a:cubicBezTo>
                    <a:pt x="786" y="907"/>
                    <a:pt x="786" y="908"/>
                    <a:pt x="785" y="907"/>
                  </a:cubicBezTo>
                  <a:cubicBezTo>
                    <a:pt x="784" y="906"/>
                    <a:pt x="785" y="906"/>
                    <a:pt x="785" y="906"/>
                  </a:cubicBezTo>
                  <a:cubicBezTo>
                    <a:pt x="756" y="892"/>
                    <a:pt x="720" y="903"/>
                    <a:pt x="691" y="909"/>
                  </a:cubicBezTo>
                  <a:cubicBezTo>
                    <a:pt x="684" y="910"/>
                    <a:pt x="677" y="912"/>
                    <a:pt x="671" y="914"/>
                  </a:cubicBezTo>
                  <a:cubicBezTo>
                    <a:pt x="672" y="913"/>
                    <a:pt x="672" y="912"/>
                    <a:pt x="673" y="911"/>
                  </a:cubicBezTo>
                  <a:lnTo>
                    <a:pt x="675" y="902"/>
                  </a:lnTo>
                  <a:cubicBezTo>
                    <a:pt x="695" y="881"/>
                    <a:pt x="713" y="858"/>
                    <a:pt x="728" y="834"/>
                  </a:cubicBezTo>
                  <a:cubicBezTo>
                    <a:pt x="809" y="794"/>
                    <a:pt x="905" y="834"/>
                    <a:pt x="953" y="909"/>
                  </a:cubicBezTo>
                  <a:cubicBezTo>
                    <a:pt x="975" y="943"/>
                    <a:pt x="1016" y="1004"/>
                    <a:pt x="1061" y="1010"/>
                  </a:cubicBezTo>
                  <a:lnTo>
                    <a:pt x="1073" y="1030"/>
                  </a:lnTo>
                  <a:cubicBezTo>
                    <a:pt x="1101" y="1071"/>
                    <a:pt x="1135" y="1109"/>
                    <a:pt x="1173" y="1141"/>
                  </a:cubicBezTo>
                  <a:cubicBezTo>
                    <a:pt x="1184" y="1152"/>
                    <a:pt x="1196" y="1161"/>
                    <a:pt x="1209" y="1171"/>
                  </a:cubicBezTo>
                  <a:cubicBezTo>
                    <a:pt x="1207" y="1171"/>
                    <a:pt x="1206" y="1171"/>
                    <a:pt x="1204" y="1172"/>
                  </a:cubicBezTo>
                  <a:cubicBezTo>
                    <a:pt x="1202" y="1173"/>
                    <a:pt x="1200" y="1175"/>
                    <a:pt x="1199" y="1177"/>
                  </a:cubicBezTo>
                  <a:cubicBezTo>
                    <a:pt x="1197" y="1179"/>
                    <a:pt x="1198" y="1181"/>
                    <a:pt x="1198" y="1183"/>
                  </a:cubicBezTo>
                  <a:cubicBezTo>
                    <a:pt x="1198" y="1185"/>
                    <a:pt x="1198" y="1186"/>
                    <a:pt x="1198" y="1188"/>
                  </a:cubicBezTo>
                  <a:cubicBezTo>
                    <a:pt x="1205" y="1202"/>
                    <a:pt x="1223" y="1212"/>
                    <a:pt x="1236" y="1223"/>
                  </a:cubicBezTo>
                  <a:cubicBezTo>
                    <a:pt x="1240" y="1229"/>
                    <a:pt x="1245" y="1236"/>
                    <a:pt x="1249" y="1243"/>
                  </a:cubicBezTo>
                  <a:cubicBezTo>
                    <a:pt x="1251" y="1248"/>
                    <a:pt x="1254" y="1253"/>
                    <a:pt x="1257" y="1258"/>
                  </a:cubicBezTo>
                  <a:cubicBezTo>
                    <a:pt x="1261" y="1266"/>
                    <a:pt x="1267" y="1273"/>
                    <a:pt x="1273" y="1280"/>
                  </a:cubicBezTo>
                  <a:cubicBezTo>
                    <a:pt x="1273" y="1281"/>
                    <a:pt x="1274" y="1281"/>
                    <a:pt x="1274" y="1282"/>
                  </a:cubicBezTo>
                  <a:cubicBezTo>
                    <a:pt x="1300" y="1327"/>
                    <a:pt x="1322" y="1374"/>
                    <a:pt x="1339" y="1423"/>
                  </a:cubicBezTo>
                  <a:cubicBezTo>
                    <a:pt x="1352" y="1458"/>
                    <a:pt x="1355" y="1494"/>
                    <a:pt x="1369" y="1529"/>
                  </a:cubicBezTo>
                  <a:cubicBezTo>
                    <a:pt x="1387" y="1573"/>
                    <a:pt x="1399" y="1620"/>
                    <a:pt x="1405" y="1668"/>
                  </a:cubicBezTo>
                  <a:lnTo>
                    <a:pt x="1405" y="1669"/>
                  </a:lnTo>
                  <a:lnTo>
                    <a:pt x="1406" y="1670"/>
                  </a:lnTo>
                  <a:cubicBezTo>
                    <a:pt x="1407" y="1670"/>
                    <a:pt x="1407" y="1670"/>
                    <a:pt x="1407" y="1670"/>
                  </a:cubicBezTo>
                  <a:cubicBezTo>
                    <a:pt x="1408" y="1670"/>
                    <a:pt x="1408" y="1670"/>
                    <a:pt x="1409" y="1670"/>
                  </a:cubicBezTo>
                  <a:cubicBezTo>
                    <a:pt x="1409" y="1670"/>
                    <a:pt x="1409" y="1669"/>
                    <a:pt x="1410" y="1669"/>
                  </a:cubicBezTo>
                  <a:lnTo>
                    <a:pt x="1410" y="1668"/>
                  </a:lnTo>
                  <a:cubicBezTo>
                    <a:pt x="1410" y="1667"/>
                    <a:pt x="1410" y="1666"/>
                    <a:pt x="1410" y="1665"/>
                  </a:cubicBezTo>
                  <a:cubicBezTo>
                    <a:pt x="1410" y="1628"/>
                    <a:pt x="1404" y="1592"/>
                    <a:pt x="1392" y="1557"/>
                  </a:cubicBezTo>
                  <a:cubicBezTo>
                    <a:pt x="1386" y="1535"/>
                    <a:pt x="1375" y="1514"/>
                    <a:pt x="1368" y="1492"/>
                  </a:cubicBezTo>
                  <a:cubicBezTo>
                    <a:pt x="1365" y="1483"/>
                    <a:pt x="1362" y="1474"/>
                    <a:pt x="1360" y="1464"/>
                  </a:cubicBezTo>
                  <a:cubicBezTo>
                    <a:pt x="1363" y="1470"/>
                    <a:pt x="1365" y="1476"/>
                    <a:pt x="1369" y="1481"/>
                  </a:cubicBezTo>
                  <a:cubicBezTo>
                    <a:pt x="1369" y="1483"/>
                    <a:pt x="1370" y="1484"/>
                    <a:pt x="1371" y="1485"/>
                  </a:cubicBezTo>
                  <a:cubicBezTo>
                    <a:pt x="1376" y="1491"/>
                    <a:pt x="1387" y="1488"/>
                    <a:pt x="1384" y="1480"/>
                  </a:cubicBezTo>
                  <a:cubicBezTo>
                    <a:pt x="1372" y="1439"/>
                    <a:pt x="1363" y="1400"/>
                    <a:pt x="1347" y="1360"/>
                  </a:cubicBezTo>
                  <a:cubicBezTo>
                    <a:pt x="1348" y="1360"/>
                    <a:pt x="1349" y="1359"/>
                    <a:pt x="1350" y="1358"/>
                  </a:cubicBezTo>
                  <a:cubicBezTo>
                    <a:pt x="1350" y="1357"/>
                    <a:pt x="1351" y="1355"/>
                    <a:pt x="1351" y="1354"/>
                  </a:cubicBezTo>
                  <a:lnTo>
                    <a:pt x="1351" y="1350"/>
                  </a:lnTo>
                  <a:cubicBezTo>
                    <a:pt x="1351" y="1348"/>
                    <a:pt x="1350" y="1347"/>
                    <a:pt x="1350" y="1346"/>
                  </a:cubicBezTo>
                  <a:cubicBezTo>
                    <a:pt x="1349" y="1345"/>
                    <a:pt x="1349" y="1344"/>
                    <a:pt x="1348" y="1343"/>
                  </a:cubicBezTo>
                  <a:lnTo>
                    <a:pt x="1350" y="1343"/>
                  </a:lnTo>
                  <a:cubicBezTo>
                    <a:pt x="1351" y="1345"/>
                    <a:pt x="1352" y="1347"/>
                    <a:pt x="1353" y="1349"/>
                  </a:cubicBezTo>
                  <a:cubicBezTo>
                    <a:pt x="1355" y="1356"/>
                    <a:pt x="1355" y="1363"/>
                    <a:pt x="1357" y="1369"/>
                  </a:cubicBezTo>
                  <a:cubicBezTo>
                    <a:pt x="1362" y="1385"/>
                    <a:pt x="1371" y="1400"/>
                    <a:pt x="1377" y="1416"/>
                  </a:cubicBezTo>
                  <a:cubicBezTo>
                    <a:pt x="1378" y="1420"/>
                    <a:pt x="1385" y="1421"/>
                    <a:pt x="1385" y="1416"/>
                  </a:cubicBezTo>
                  <a:cubicBezTo>
                    <a:pt x="1384" y="1400"/>
                    <a:pt x="1380" y="1384"/>
                    <a:pt x="1372" y="1370"/>
                  </a:cubicBezTo>
                  <a:cubicBezTo>
                    <a:pt x="1369" y="1363"/>
                    <a:pt x="1367" y="1357"/>
                    <a:pt x="1366" y="1350"/>
                  </a:cubicBezTo>
                  <a:cubicBezTo>
                    <a:pt x="1365" y="1346"/>
                    <a:pt x="1363" y="1341"/>
                    <a:pt x="1361" y="1338"/>
                  </a:cubicBezTo>
                  <a:cubicBezTo>
                    <a:pt x="1361" y="1337"/>
                    <a:pt x="1361" y="1337"/>
                    <a:pt x="1361" y="1337"/>
                  </a:cubicBezTo>
                  <a:cubicBezTo>
                    <a:pt x="1362" y="1336"/>
                    <a:pt x="1362" y="1333"/>
                    <a:pt x="1362" y="1332"/>
                  </a:cubicBezTo>
                  <a:cubicBezTo>
                    <a:pt x="1362" y="1330"/>
                    <a:pt x="1362" y="1329"/>
                    <a:pt x="1361" y="1328"/>
                  </a:cubicBezTo>
                  <a:lnTo>
                    <a:pt x="1361" y="1327"/>
                  </a:lnTo>
                  <a:lnTo>
                    <a:pt x="1358" y="1324"/>
                  </a:lnTo>
                  <a:cubicBezTo>
                    <a:pt x="1359" y="1323"/>
                    <a:pt x="1361" y="1323"/>
                    <a:pt x="1362" y="1322"/>
                  </a:cubicBezTo>
                  <a:cubicBezTo>
                    <a:pt x="1363" y="1321"/>
                    <a:pt x="1363" y="1321"/>
                    <a:pt x="1364" y="1321"/>
                  </a:cubicBezTo>
                  <a:cubicBezTo>
                    <a:pt x="1364" y="1321"/>
                    <a:pt x="1364" y="1322"/>
                    <a:pt x="1365" y="1322"/>
                  </a:cubicBezTo>
                  <a:cubicBezTo>
                    <a:pt x="1367" y="1326"/>
                    <a:pt x="1369" y="1330"/>
                    <a:pt x="1372" y="1334"/>
                  </a:cubicBezTo>
                  <a:lnTo>
                    <a:pt x="1374" y="1335"/>
                  </a:lnTo>
                  <a:cubicBezTo>
                    <a:pt x="1374" y="1339"/>
                    <a:pt x="1376" y="1343"/>
                    <a:pt x="1378" y="1348"/>
                  </a:cubicBezTo>
                  <a:cubicBezTo>
                    <a:pt x="1380" y="1355"/>
                    <a:pt x="1383" y="1362"/>
                    <a:pt x="1387" y="1369"/>
                  </a:cubicBezTo>
                  <a:cubicBezTo>
                    <a:pt x="1390" y="1374"/>
                    <a:pt x="1393" y="1379"/>
                    <a:pt x="1397" y="1384"/>
                  </a:cubicBezTo>
                  <a:cubicBezTo>
                    <a:pt x="1402" y="1388"/>
                    <a:pt x="1406" y="1381"/>
                    <a:pt x="1405" y="1377"/>
                  </a:cubicBezTo>
                  <a:cubicBezTo>
                    <a:pt x="1403" y="1372"/>
                    <a:pt x="1402" y="1366"/>
                    <a:pt x="1401" y="1360"/>
                  </a:cubicBezTo>
                  <a:cubicBezTo>
                    <a:pt x="1402" y="1360"/>
                    <a:pt x="1402" y="1360"/>
                    <a:pt x="1403" y="1360"/>
                  </a:cubicBezTo>
                  <a:cubicBezTo>
                    <a:pt x="1404" y="1359"/>
                    <a:pt x="1405" y="1359"/>
                    <a:pt x="1406" y="1357"/>
                  </a:cubicBezTo>
                  <a:cubicBezTo>
                    <a:pt x="1406" y="1355"/>
                    <a:pt x="1407" y="1354"/>
                    <a:pt x="1407" y="1353"/>
                  </a:cubicBezTo>
                  <a:cubicBezTo>
                    <a:pt x="1407" y="1352"/>
                    <a:pt x="1407" y="1352"/>
                    <a:pt x="1407" y="1352"/>
                  </a:cubicBezTo>
                  <a:lnTo>
                    <a:pt x="1407" y="1349"/>
                  </a:lnTo>
                  <a:lnTo>
                    <a:pt x="1409" y="1349"/>
                  </a:lnTo>
                  <a:cubicBezTo>
                    <a:pt x="1412" y="1360"/>
                    <a:pt x="1414" y="1371"/>
                    <a:pt x="1417" y="1382"/>
                  </a:cubicBezTo>
                  <a:cubicBezTo>
                    <a:pt x="1424" y="1409"/>
                    <a:pt x="1424" y="1438"/>
                    <a:pt x="1438" y="1462"/>
                  </a:cubicBezTo>
                  <a:cubicBezTo>
                    <a:pt x="1439" y="1463"/>
                    <a:pt x="1439" y="1463"/>
                    <a:pt x="1440" y="1464"/>
                  </a:cubicBezTo>
                  <a:cubicBezTo>
                    <a:pt x="1441" y="1465"/>
                    <a:pt x="1442" y="1465"/>
                    <a:pt x="1443" y="1465"/>
                  </a:cubicBezTo>
                  <a:cubicBezTo>
                    <a:pt x="1444" y="1465"/>
                    <a:pt x="1445" y="1464"/>
                    <a:pt x="1446" y="1464"/>
                  </a:cubicBezTo>
                  <a:cubicBezTo>
                    <a:pt x="1447" y="1463"/>
                    <a:pt x="1448" y="1463"/>
                    <a:pt x="1449" y="1462"/>
                  </a:cubicBezTo>
                  <a:cubicBezTo>
                    <a:pt x="1449" y="1461"/>
                    <a:pt x="1450" y="1460"/>
                    <a:pt x="1450" y="1459"/>
                  </a:cubicBezTo>
                  <a:lnTo>
                    <a:pt x="1450" y="1458"/>
                  </a:lnTo>
                  <a:cubicBezTo>
                    <a:pt x="1442" y="1411"/>
                    <a:pt x="1432" y="1363"/>
                    <a:pt x="1420" y="1317"/>
                  </a:cubicBezTo>
                  <a:cubicBezTo>
                    <a:pt x="1421" y="1309"/>
                    <a:pt x="1421" y="1301"/>
                    <a:pt x="1421" y="1294"/>
                  </a:cubicBezTo>
                  <a:cubicBezTo>
                    <a:pt x="1421" y="1286"/>
                    <a:pt x="1421" y="1280"/>
                    <a:pt x="1420" y="1272"/>
                  </a:cubicBezTo>
                  <a:lnTo>
                    <a:pt x="1426" y="1293"/>
                  </a:lnTo>
                  <a:cubicBezTo>
                    <a:pt x="1434" y="1317"/>
                    <a:pt x="1432" y="1352"/>
                    <a:pt x="1451" y="1372"/>
                  </a:cubicBezTo>
                  <a:cubicBezTo>
                    <a:pt x="1454" y="1376"/>
                    <a:pt x="1460" y="1370"/>
                    <a:pt x="1459" y="1366"/>
                  </a:cubicBezTo>
                  <a:cubicBezTo>
                    <a:pt x="1449" y="1338"/>
                    <a:pt x="1451" y="1307"/>
                    <a:pt x="1440" y="1277"/>
                  </a:cubicBezTo>
                  <a:lnTo>
                    <a:pt x="1435" y="1263"/>
                  </a:lnTo>
                  <a:cubicBezTo>
                    <a:pt x="1447" y="1287"/>
                    <a:pt x="1457" y="1312"/>
                    <a:pt x="1465" y="1338"/>
                  </a:cubicBezTo>
                  <a:cubicBezTo>
                    <a:pt x="1466" y="1338"/>
                    <a:pt x="1466" y="1338"/>
                    <a:pt x="1466" y="1338"/>
                  </a:cubicBezTo>
                  <a:cubicBezTo>
                    <a:pt x="1467" y="1340"/>
                    <a:pt x="1467" y="1341"/>
                    <a:pt x="1469" y="1342"/>
                  </a:cubicBezTo>
                  <a:cubicBezTo>
                    <a:pt x="1470" y="1343"/>
                    <a:pt x="1472" y="1343"/>
                    <a:pt x="1474" y="1343"/>
                  </a:cubicBezTo>
                  <a:cubicBezTo>
                    <a:pt x="1475" y="1343"/>
                    <a:pt x="1477" y="1343"/>
                    <a:pt x="1478" y="1342"/>
                  </a:cubicBezTo>
                  <a:cubicBezTo>
                    <a:pt x="1479" y="1341"/>
                    <a:pt x="1479" y="1341"/>
                    <a:pt x="1480" y="1341"/>
                  </a:cubicBezTo>
                  <a:cubicBezTo>
                    <a:pt x="1492" y="1328"/>
                    <a:pt x="1486" y="1294"/>
                    <a:pt x="1486" y="1277"/>
                  </a:cubicBezTo>
                  <a:cubicBezTo>
                    <a:pt x="1484" y="1234"/>
                    <a:pt x="1479" y="1192"/>
                    <a:pt x="1469" y="1150"/>
                  </a:cubicBezTo>
                  <a:cubicBezTo>
                    <a:pt x="1458" y="1097"/>
                    <a:pt x="1421" y="1047"/>
                    <a:pt x="1401" y="997"/>
                  </a:cubicBezTo>
                  <a:cubicBezTo>
                    <a:pt x="1395" y="982"/>
                    <a:pt x="1388" y="966"/>
                    <a:pt x="1379" y="949"/>
                  </a:cubicBezTo>
                  <a:cubicBezTo>
                    <a:pt x="1380" y="949"/>
                    <a:pt x="1380" y="949"/>
                    <a:pt x="1381" y="949"/>
                  </a:cubicBezTo>
                  <a:cubicBezTo>
                    <a:pt x="1383" y="949"/>
                    <a:pt x="1384" y="949"/>
                    <a:pt x="1385" y="948"/>
                  </a:cubicBezTo>
                  <a:cubicBezTo>
                    <a:pt x="1386" y="947"/>
                    <a:pt x="1386" y="948"/>
                    <a:pt x="1386" y="948"/>
                  </a:cubicBezTo>
                  <a:cubicBezTo>
                    <a:pt x="1396" y="962"/>
                    <a:pt x="1405" y="977"/>
                    <a:pt x="1414" y="992"/>
                  </a:cubicBezTo>
                  <a:cubicBezTo>
                    <a:pt x="1420" y="1003"/>
                    <a:pt x="1426" y="1013"/>
                    <a:pt x="1431" y="1024"/>
                  </a:cubicBezTo>
                  <a:cubicBezTo>
                    <a:pt x="1434" y="1030"/>
                    <a:pt x="1442" y="1026"/>
                    <a:pt x="1442" y="1021"/>
                  </a:cubicBezTo>
                  <a:cubicBezTo>
                    <a:pt x="1441" y="1002"/>
                    <a:pt x="1435" y="983"/>
                    <a:pt x="1426" y="967"/>
                  </a:cubicBezTo>
                  <a:cubicBezTo>
                    <a:pt x="1425" y="965"/>
                    <a:pt x="1424" y="964"/>
                    <a:pt x="1423" y="962"/>
                  </a:cubicBezTo>
                  <a:cubicBezTo>
                    <a:pt x="1424" y="962"/>
                    <a:pt x="1425" y="961"/>
                    <a:pt x="1426" y="961"/>
                  </a:cubicBezTo>
                  <a:cubicBezTo>
                    <a:pt x="1427" y="960"/>
                    <a:pt x="1427" y="960"/>
                    <a:pt x="1428" y="959"/>
                  </a:cubicBezTo>
                  <a:cubicBezTo>
                    <a:pt x="1428" y="958"/>
                    <a:pt x="1429" y="957"/>
                    <a:pt x="1429" y="956"/>
                  </a:cubicBezTo>
                  <a:cubicBezTo>
                    <a:pt x="1432" y="960"/>
                    <a:pt x="1435" y="963"/>
                    <a:pt x="1439" y="967"/>
                  </a:cubicBezTo>
                  <a:cubicBezTo>
                    <a:pt x="1442" y="970"/>
                    <a:pt x="1446" y="979"/>
                    <a:pt x="1449" y="985"/>
                  </a:cubicBezTo>
                  <a:cubicBezTo>
                    <a:pt x="1478" y="1033"/>
                    <a:pt x="1496" y="1093"/>
                    <a:pt x="1516" y="1145"/>
                  </a:cubicBezTo>
                  <a:cubicBezTo>
                    <a:pt x="1516" y="1145"/>
                    <a:pt x="1515" y="1145"/>
                    <a:pt x="1516" y="1146"/>
                  </a:cubicBezTo>
                  <a:cubicBezTo>
                    <a:pt x="1516" y="1147"/>
                    <a:pt x="1517" y="1147"/>
                    <a:pt x="1518" y="1148"/>
                  </a:cubicBezTo>
                  <a:cubicBezTo>
                    <a:pt x="1519" y="1149"/>
                    <a:pt x="1521" y="1149"/>
                    <a:pt x="1522" y="1149"/>
                  </a:cubicBezTo>
                  <a:cubicBezTo>
                    <a:pt x="1523" y="1149"/>
                    <a:pt x="1524" y="1149"/>
                    <a:pt x="1525" y="1148"/>
                  </a:cubicBezTo>
                  <a:cubicBezTo>
                    <a:pt x="1526" y="1147"/>
                    <a:pt x="1526" y="1147"/>
                    <a:pt x="1527" y="1146"/>
                  </a:cubicBezTo>
                  <a:cubicBezTo>
                    <a:pt x="1527" y="1145"/>
                    <a:pt x="1528" y="1144"/>
                    <a:pt x="1528" y="1142"/>
                  </a:cubicBezTo>
                  <a:cubicBezTo>
                    <a:pt x="1528" y="1087"/>
                    <a:pt x="1501" y="1035"/>
                    <a:pt x="1477" y="987"/>
                  </a:cubicBezTo>
                  <a:cubicBezTo>
                    <a:pt x="1471" y="975"/>
                    <a:pt x="1465" y="962"/>
                    <a:pt x="1458" y="950"/>
                  </a:cubicBezTo>
                  <a:lnTo>
                    <a:pt x="1459" y="949"/>
                  </a:lnTo>
                  <a:cubicBezTo>
                    <a:pt x="1460" y="948"/>
                    <a:pt x="1460" y="948"/>
                    <a:pt x="1461" y="948"/>
                  </a:cubicBezTo>
                  <a:lnTo>
                    <a:pt x="1467" y="960"/>
                  </a:lnTo>
                  <a:cubicBezTo>
                    <a:pt x="1497" y="1019"/>
                    <a:pt x="1526" y="1076"/>
                    <a:pt x="1558" y="1133"/>
                  </a:cubicBezTo>
                  <a:cubicBezTo>
                    <a:pt x="1561" y="1138"/>
                    <a:pt x="1571" y="1138"/>
                    <a:pt x="1571" y="1130"/>
                  </a:cubicBezTo>
                  <a:cubicBezTo>
                    <a:pt x="1571" y="1082"/>
                    <a:pt x="1537" y="1032"/>
                    <a:pt x="1512" y="988"/>
                  </a:cubicBezTo>
                  <a:cubicBezTo>
                    <a:pt x="1518" y="991"/>
                    <a:pt x="1523" y="995"/>
                    <a:pt x="1529" y="998"/>
                  </a:cubicBezTo>
                  <a:cubicBezTo>
                    <a:pt x="1533" y="1006"/>
                    <a:pt x="1537" y="1014"/>
                    <a:pt x="1541" y="1021"/>
                  </a:cubicBezTo>
                  <a:cubicBezTo>
                    <a:pt x="1553" y="1048"/>
                    <a:pt x="1563" y="1082"/>
                    <a:pt x="1583" y="1103"/>
                  </a:cubicBezTo>
                  <a:cubicBezTo>
                    <a:pt x="1584" y="1103"/>
                    <a:pt x="1583" y="1103"/>
                    <a:pt x="1584" y="1104"/>
                  </a:cubicBezTo>
                  <a:cubicBezTo>
                    <a:pt x="1584" y="1105"/>
                    <a:pt x="1587" y="1105"/>
                    <a:pt x="1588" y="1105"/>
                  </a:cubicBezTo>
                  <a:cubicBezTo>
                    <a:pt x="1589" y="1105"/>
                    <a:pt x="1591" y="1104"/>
                    <a:pt x="1592" y="1104"/>
                  </a:cubicBezTo>
                  <a:cubicBezTo>
                    <a:pt x="1593" y="1103"/>
                    <a:pt x="1594" y="1102"/>
                    <a:pt x="1595" y="1101"/>
                  </a:cubicBezTo>
                  <a:cubicBezTo>
                    <a:pt x="1595" y="1100"/>
                    <a:pt x="1595" y="1099"/>
                    <a:pt x="1596" y="1098"/>
                  </a:cubicBezTo>
                  <a:cubicBezTo>
                    <a:pt x="1595" y="1079"/>
                    <a:pt x="1590" y="1060"/>
                    <a:pt x="1580" y="1044"/>
                  </a:cubicBezTo>
                  <a:cubicBezTo>
                    <a:pt x="1579" y="1042"/>
                    <a:pt x="1579" y="1041"/>
                    <a:pt x="1578" y="1040"/>
                  </a:cubicBezTo>
                  <a:cubicBezTo>
                    <a:pt x="1579" y="1042"/>
                    <a:pt x="1580" y="1043"/>
                    <a:pt x="1582" y="1044"/>
                  </a:cubicBezTo>
                  <a:cubicBezTo>
                    <a:pt x="1583" y="1045"/>
                    <a:pt x="1583" y="1045"/>
                    <a:pt x="1584" y="1045"/>
                  </a:cubicBezTo>
                  <a:cubicBezTo>
                    <a:pt x="1586" y="1046"/>
                    <a:pt x="1588" y="1047"/>
                    <a:pt x="1591" y="1047"/>
                  </a:cubicBezTo>
                  <a:cubicBezTo>
                    <a:pt x="1593" y="1047"/>
                    <a:pt x="1596" y="1046"/>
                    <a:pt x="1598" y="1045"/>
                  </a:cubicBezTo>
                  <a:cubicBezTo>
                    <a:pt x="1600" y="1044"/>
                    <a:pt x="1602" y="1042"/>
                    <a:pt x="1603" y="1040"/>
                  </a:cubicBezTo>
                  <a:cubicBezTo>
                    <a:pt x="1603" y="1039"/>
                    <a:pt x="1603" y="1039"/>
                    <a:pt x="1604" y="1038"/>
                  </a:cubicBezTo>
                  <a:cubicBezTo>
                    <a:pt x="1611" y="1078"/>
                    <a:pt x="1613" y="1117"/>
                    <a:pt x="1623" y="1155"/>
                  </a:cubicBezTo>
                  <a:cubicBezTo>
                    <a:pt x="1631" y="1191"/>
                    <a:pt x="1641" y="1226"/>
                    <a:pt x="1654" y="1259"/>
                  </a:cubicBezTo>
                  <a:cubicBezTo>
                    <a:pt x="1646" y="1279"/>
                    <a:pt x="1641" y="1299"/>
                    <a:pt x="1638" y="1320"/>
                  </a:cubicBezTo>
                  <a:cubicBezTo>
                    <a:pt x="1632" y="1346"/>
                    <a:pt x="1621" y="1374"/>
                    <a:pt x="1616" y="1399"/>
                  </a:cubicBezTo>
                  <a:cubicBezTo>
                    <a:pt x="1613" y="1421"/>
                    <a:pt x="1606" y="1443"/>
                    <a:pt x="1596" y="1463"/>
                  </a:cubicBezTo>
                  <a:cubicBezTo>
                    <a:pt x="1596" y="1451"/>
                    <a:pt x="1595" y="1440"/>
                    <a:pt x="1595" y="1428"/>
                  </a:cubicBezTo>
                  <a:cubicBezTo>
                    <a:pt x="1595" y="1423"/>
                    <a:pt x="1595" y="1418"/>
                    <a:pt x="1595" y="1413"/>
                  </a:cubicBezTo>
                  <a:cubicBezTo>
                    <a:pt x="1595" y="1385"/>
                    <a:pt x="1594" y="1358"/>
                    <a:pt x="1591" y="1330"/>
                  </a:cubicBezTo>
                  <a:cubicBezTo>
                    <a:pt x="1590" y="1330"/>
                    <a:pt x="1590" y="1329"/>
                    <a:pt x="1590" y="1329"/>
                  </a:cubicBezTo>
                  <a:cubicBezTo>
                    <a:pt x="1590" y="1328"/>
                    <a:pt x="1589" y="1328"/>
                    <a:pt x="1588" y="1327"/>
                  </a:cubicBezTo>
                  <a:cubicBezTo>
                    <a:pt x="1588" y="1327"/>
                    <a:pt x="1587" y="1327"/>
                    <a:pt x="1586" y="1327"/>
                  </a:cubicBezTo>
                  <a:cubicBezTo>
                    <a:pt x="1586" y="1327"/>
                    <a:pt x="1585" y="1326"/>
                    <a:pt x="1584" y="1327"/>
                  </a:cubicBezTo>
                  <a:cubicBezTo>
                    <a:pt x="1583" y="1327"/>
                    <a:pt x="1583" y="1328"/>
                    <a:pt x="1583" y="1329"/>
                  </a:cubicBezTo>
                  <a:cubicBezTo>
                    <a:pt x="1582" y="1330"/>
                    <a:pt x="1582" y="1330"/>
                    <a:pt x="1582" y="1330"/>
                  </a:cubicBezTo>
                  <a:cubicBezTo>
                    <a:pt x="1566" y="1433"/>
                    <a:pt x="1603" y="1553"/>
                    <a:pt x="1536" y="1645"/>
                  </a:cubicBezTo>
                  <a:cubicBezTo>
                    <a:pt x="1535" y="1646"/>
                    <a:pt x="1536" y="1648"/>
                    <a:pt x="1538" y="1647"/>
                  </a:cubicBezTo>
                  <a:cubicBezTo>
                    <a:pt x="1580" y="1621"/>
                    <a:pt x="1586" y="1575"/>
                    <a:pt x="1594" y="1529"/>
                  </a:cubicBezTo>
                  <a:cubicBezTo>
                    <a:pt x="1596" y="1515"/>
                    <a:pt x="1597" y="1501"/>
                    <a:pt x="1597" y="1487"/>
                  </a:cubicBezTo>
                  <a:cubicBezTo>
                    <a:pt x="1597" y="1482"/>
                    <a:pt x="1597" y="1476"/>
                    <a:pt x="1597" y="1470"/>
                  </a:cubicBezTo>
                  <a:lnTo>
                    <a:pt x="1598" y="1470"/>
                  </a:lnTo>
                  <a:cubicBezTo>
                    <a:pt x="1600" y="1467"/>
                    <a:pt x="1602" y="1464"/>
                    <a:pt x="1604" y="1460"/>
                  </a:cubicBezTo>
                  <a:cubicBezTo>
                    <a:pt x="1619" y="1436"/>
                    <a:pt x="1630" y="1409"/>
                    <a:pt x="1639" y="1382"/>
                  </a:cubicBezTo>
                  <a:cubicBezTo>
                    <a:pt x="1651" y="1352"/>
                    <a:pt x="1654" y="1313"/>
                    <a:pt x="1666" y="1282"/>
                  </a:cubicBezTo>
                  <a:cubicBezTo>
                    <a:pt x="1666" y="1283"/>
                    <a:pt x="1667" y="1285"/>
                    <a:pt x="1668" y="1287"/>
                  </a:cubicBezTo>
                  <a:cubicBezTo>
                    <a:pt x="1674" y="1296"/>
                    <a:pt x="1682" y="1304"/>
                    <a:pt x="1692" y="1310"/>
                  </a:cubicBezTo>
                  <a:cubicBezTo>
                    <a:pt x="1698" y="1313"/>
                    <a:pt x="1704" y="1316"/>
                    <a:pt x="1711" y="1318"/>
                  </a:cubicBezTo>
                  <a:cubicBezTo>
                    <a:pt x="1714" y="1336"/>
                    <a:pt x="1715" y="1355"/>
                    <a:pt x="1715" y="1374"/>
                  </a:cubicBezTo>
                  <a:cubicBezTo>
                    <a:pt x="1715" y="1402"/>
                    <a:pt x="1707" y="1452"/>
                    <a:pt x="1732" y="1475"/>
                  </a:cubicBezTo>
                  <a:lnTo>
                    <a:pt x="1733" y="1476"/>
                  </a:lnTo>
                  <a:cubicBezTo>
                    <a:pt x="1734" y="1477"/>
                    <a:pt x="1735" y="1477"/>
                    <a:pt x="1737" y="1477"/>
                  </a:cubicBezTo>
                  <a:cubicBezTo>
                    <a:pt x="1738" y="1477"/>
                    <a:pt x="1740" y="1477"/>
                    <a:pt x="1742" y="1476"/>
                  </a:cubicBezTo>
                  <a:cubicBezTo>
                    <a:pt x="1743" y="1475"/>
                    <a:pt x="1744" y="1474"/>
                    <a:pt x="1745" y="1473"/>
                  </a:cubicBezTo>
                  <a:cubicBezTo>
                    <a:pt x="1747" y="1466"/>
                    <a:pt x="1750" y="1459"/>
                    <a:pt x="1754" y="1453"/>
                  </a:cubicBezTo>
                  <a:cubicBezTo>
                    <a:pt x="1760" y="1443"/>
                    <a:pt x="1767" y="1434"/>
                    <a:pt x="1775" y="1426"/>
                  </a:cubicBezTo>
                  <a:cubicBezTo>
                    <a:pt x="1775" y="1430"/>
                    <a:pt x="1775" y="1435"/>
                    <a:pt x="1775" y="1439"/>
                  </a:cubicBezTo>
                  <a:cubicBezTo>
                    <a:pt x="1775" y="1475"/>
                    <a:pt x="1773" y="1511"/>
                    <a:pt x="1769" y="1547"/>
                  </a:cubicBezTo>
                  <a:cubicBezTo>
                    <a:pt x="1763" y="1595"/>
                    <a:pt x="1775" y="1641"/>
                    <a:pt x="1774" y="1688"/>
                  </a:cubicBezTo>
                  <a:cubicBezTo>
                    <a:pt x="1774" y="1702"/>
                    <a:pt x="1773" y="1718"/>
                    <a:pt x="1786" y="1727"/>
                  </a:cubicBezTo>
                  <a:cubicBezTo>
                    <a:pt x="1795" y="1733"/>
                    <a:pt x="1813" y="1712"/>
                    <a:pt x="1816" y="1725"/>
                  </a:cubicBezTo>
                  <a:cubicBezTo>
                    <a:pt x="1817" y="1735"/>
                    <a:pt x="1817" y="1745"/>
                    <a:pt x="1817" y="1756"/>
                  </a:cubicBezTo>
                  <a:cubicBezTo>
                    <a:pt x="1817" y="1770"/>
                    <a:pt x="1816" y="1784"/>
                    <a:pt x="1815" y="1798"/>
                  </a:cubicBezTo>
                  <a:cubicBezTo>
                    <a:pt x="1815" y="1825"/>
                    <a:pt x="1821" y="1851"/>
                    <a:pt x="1820" y="1878"/>
                  </a:cubicBezTo>
                  <a:cubicBezTo>
                    <a:pt x="1820" y="1932"/>
                    <a:pt x="1822" y="1987"/>
                    <a:pt x="1818" y="2042"/>
                  </a:cubicBezTo>
                  <a:cubicBezTo>
                    <a:pt x="1813" y="2101"/>
                    <a:pt x="1815" y="2162"/>
                    <a:pt x="1807" y="2220"/>
                  </a:cubicBezTo>
                  <a:cubicBezTo>
                    <a:pt x="1804" y="2243"/>
                    <a:pt x="1803" y="2267"/>
                    <a:pt x="1800" y="2290"/>
                  </a:cubicBezTo>
                  <a:cubicBezTo>
                    <a:pt x="1797" y="2307"/>
                    <a:pt x="1801" y="2336"/>
                    <a:pt x="1793" y="2352"/>
                  </a:cubicBezTo>
                  <a:cubicBezTo>
                    <a:pt x="1790" y="2357"/>
                    <a:pt x="1798" y="2362"/>
                    <a:pt x="1802" y="2357"/>
                  </a:cubicBezTo>
                  <a:lnTo>
                    <a:pt x="1806" y="2351"/>
                  </a:lnTo>
                  <a:lnTo>
                    <a:pt x="1807" y="2352"/>
                  </a:lnTo>
                  <a:cubicBezTo>
                    <a:pt x="1808" y="2352"/>
                    <a:pt x="1810" y="2353"/>
                    <a:pt x="1812" y="2353"/>
                  </a:cubicBezTo>
                  <a:cubicBezTo>
                    <a:pt x="1814" y="2353"/>
                    <a:pt x="1815" y="2353"/>
                    <a:pt x="1817" y="2352"/>
                  </a:cubicBezTo>
                  <a:cubicBezTo>
                    <a:pt x="1819" y="2351"/>
                    <a:pt x="1820" y="2350"/>
                    <a:pt x="1821" y="2348"/>
                  </a:cubicBezTo>
                  <a:cubicBezTo>
                    <a:pt x="1822" y="2347"/>
                    <a:pt x="1822" y="2345"/>
                    <a:pt x="1822" y="2344"/>
                  </a:cubicBezTo>
                  <a:cubicBezTo>
                    <a:pt x="1824" y="2324"/>
                    <a:pt x="1848" y="2304"/>
                    <a:pt x="1854" y="2283"/>
                  </a:cubicBezTo>
                  <a:cubicBezTo>
                    <a:pt x="1860" y="2261"/>
                    <a:pt x="1881" y="2244"/>
                    <a:pt x="1893" y="2224"/>
                  </a:cubicBezTo>
                  <a:cubicBezTo>
                    <a:pt x="1895" y="2222"/>
                    <a:pt x="1896" y="2220"/>
                    <a:pt x="1897" y="2217"/>
                  </a:cubicBezTo>
                  <a:cubicBezTo>
                    <a:pt x="1904" y="2206"/>
                    <a:pt x="1910" y="2194"/>
                    <a:pt x="1914" y="2181"/>
                  </a:cubicBezTo>
                  <a:cubicBezTo>
                    <a:pt x="1944" y="2110"/>
                    <a:pt x="1970" y="2038"/>
                    <a:pt x="1993" y="1965"/>
                  </a:cubicBezTo>
                  <a:cubicBezTo>
                    <a:pt x="2004" y="1929"/>
                    <a:pt x="2016" y="1892"/>
                    <a:pt x="2025" y="1856"/>
                  </a:cubicBezTo>
                  <a:cubicBezTo>
                    <a:pt x="2034" y="1820"/>
                    <a:pt x="2025" y="1769"/>
                    <a:pt x="2021" y="1730"/>
                  </a:cubicBezTo>
                  <a:cubicBezTo>
                    <a:pt x="2018" y="1702"/>
                    <a:pt x="2012" y="1673"/>
                    <a:pt x="2004" y="1646"/>
                  </a:cubicBezTo>
                  <a:moveTo>
                    <a:pt x="893" y="2344"/>
                  </a:moveTo>
                  <a:cubicBezTo>
                    <a:pt x="897" y="2346"/>
                    <a:pt x="901" y="2346"/>
                    <a:pt x="906" y="2346"/>
                  </a:cubicBezTo>
                  <a:cubicBezTo>
                    <a:pt x="910" y="2346"/>
                    <a:pt x="916" y="2346"/>
                    <a:pt x="920" y="2344"/>
                  </a:cubicBezTo>
                  <a:cubicBezTo>
                    <a:pt x="920" y="2349"/>
                    <a:pt x="920" y="2354"/>
                    <a:pt x="919" y="2359"/>
                  </a:cubicBezTo>
                  <a:cubicBezTo>
                    <a:pt x="917" y="2386"/>
                    <a:pt x="912" y="2413"/>
                    <a:pt x="910" y="2441"/>
                  </a:cubicBezTo>
                  <a:cubicBezTo>
                    <a:pt x="910" y="2442"/>
                    <a:pt x="910" y="2443"/>
                    <a:pt x="910" y="2444"/>
                  </a:cubicBezTo>
                  <a:cubicBezTo>
                    <a:pt x="910" y="2463"/>
                    <a:pt x="908" y="2483"/>
                    <a:pt x="904" y="2502"/>
                  </a:cubicBezTo>
                  <a:cubicBezTo>
                    <a:pt x="903" y="2500"/>
                    <a:pt x="902" y="2498"/>
                    <a:pt x="900" y="2496"/>
                  </a:cubicBezTo>
                  <a:cubicBezTo>
                    <a:pt x="891" y="2479"/>
                    <a:pt x="883" y="2461"/>
                    <a:pt x="877" y="2443"/>
                  </a:cubicBezTo>
                  <a:cubicBezTo>
                    <a:pt x="877" y="2443"/>
                    <a:pt x="878" y="2443"/>
                    <a:pt x="877" y="2442"/>
                  </a:cubicBezTo>
                  <a:cubicBezTo>
                    <a:pt x="876" y="2441"/>
                    <a:pt x="876" y="2441"/>
                    <a:pt x="875" y="2440"/>
                  </a:cubicBezTo>
                  <a:cubicBezTo>
                    <a:pt x="874" y="2439"/>
                    <a:pt x="873" y="2440"/>
                    <a:pt x="872" y="2440"/>
                  </a:cubicBezTo>
                  <a:cubicBezTo>
                    <a:pt x="871" y="2440"/>
                    <a:pt x="870" y="2439"/>
                    <a:pt x="869" y="2440"/>
                  </a:cubicBezTo>
                  <a:cubicBezTo>
                    <a:pt x="868" y="2441"/>
                    <a:pt x="868" y="2441"/>
                    <a:pt x="868" y="2442"/>
                  </a:cubicBezTo>
                  <a:cubicBezTo>
                    <a:pt x="878" y="2410"/>
                    <a:pt x="884" y="2376"/>
                    <a:pt x="893" y="2344"/>
                  </a:cubicBezTo>
                  <a:moveTo>
                    <a:pt x="1099" y="1984"/>
                  </a:moveTo>
                  <a:cubicBezTo>
                    <a:pt x="1099" y="1986"/>
                    <a:pt x="1099" y="1989"/>
                    <a:pt x="1098" y="1992"/>
                  </a:cubicBezTo>
                  <a:cubicBezTo>
                    <a:pt x="1098" y="1988"/>
                    <a:pt x="1098" y="1983"/>
                    <a:pt x="1098" y="1979"/>
                  </a:cubicBezTo>
                  <a:lnTo>
                    <a:pt x="1099" y="1984"/>
                  </a:lnTo>
                  <a:moveTo>
                    <a:pt x="1097" y="2172"/>
                  </a:moveTo>
                  <a:cubicBezTo>
                    <a:pt x="1098" y="2173"/>
                    <a:pt x="1099" y="2173"/>
                    <a:pt x="1100" y="2173"/>
                  </a:cubicBezTo>
                  <a:cubicBezTo>
                    <a:pt x="1100" y="2173"/>
                    <a:pt x="1101" y="2173"/>
                    <a:pt x="1102" y="2172"/>
                  </a:cubicBezTo>
                  <a:cubicBezTo>
                    <a:pt x="1100" y="2178"/>
                    <a:pt x="1097" y="2183"/>
                    <a:pt x="1094" y="2188"/>
                  </a:cubicBezTo>
                  <a:cubicBezTo>
                    <a:pt x="1094" y="2189"/>
                    <a:pt x="1093" y="2191"/>
                    <a:pt x="1092" y="2192"/>
                  </a:cubicBezTo>
                  <a:cubicBezTo>
                    <a:pt x="1094" y="2187"/>
                    <a:pt x="1096" y="2179"/>
                    <a:pt x="1097" y="2173"/>
                  </a:cubicBezTo>
                  <a:lnTo>
                    <a:pt x="1097" y="2172"/>
                  </a:lnTo>
                  <a:moveTo>
                    <a:pt x="1038" y="1614"/>
                  </a:moveTo>
                  <a:cubicBezTo>
                    <a:pt x="1038" y="1617"/>
                    <a:pt x="1038" y="1619"/>
                    <a:pt x="1038" y="1621"/>
                  </a:cubicBezTo>
                  <a:lnTo>
                    <a:pt x="1036" y="1615"/>
                  </a:lnTo>
                  <a:lnTo>
                    <a:pt x="1038" y="1614"/>
                  </a:lnTo>
                  <a:moveTo>
                    <a:pt x="985" y="2106"/>
                  </a:moveTo>
                  <a:cubicBezTo>
                    <a:pt x="991" y="2036"/>
                    <a:pt x="988" y="1965"/>
                    <a:pt x="989" y="1894"/>
                  </a:cubicBezTo>
                  <a:lnTo>
                    <a:pt x="990" y="1894"/>
                  </a:lnTo>
                  <a:cubicBezTo>
                    <a:pt x="991" y="1893"/>
                    <a:pt x="991" y="1893"/>
                    <a:pt x="992" y="1892"/>
                  </a:cubicBezTo>
                  <a:cubicBezTo>
                    <a:pt x="993" y="1891"/>
                    <a:pt x="994" y="1889"/>
                    <a:pt x="995" y="1888"/>
                  </a:cubicBezTo>
                  <a:cubicBezTo>
                    <a:pt x="996" y="1885"/>
                    <a:pt x="997" y="1883"/>
                    <a:pt x="998" y="1880"/>
                  </a:cubicBezTo>
                  <a:cubicBezTo>
                    <a:pt x="998" y="1883"/>
                    <a:pt x="998" y="1885"/>
                    <a:pt x="998" y="1887"/>
                  </a:cubicBezTo>
                  <a:cubicBezTo>
                    <a:pt x="998" y="1914"/>
                    <a:pt x="1000" y="1941"/>
                    <a:pt x="1003" y="1968"/>
                  </a:cubicBezTo>
                  <a:cubicBezTo>
                    <a:pt x="1003" y="1968"/>
                    <a:pt x="1003" y="1969"/>
                    <a:pt x="1004" y="1970"/>
                  </a:cubicBezTo>
                  <a:cubicBezTo>
                    <a:pt x="1004" y="1971"/>
                    <a:pt x="1005" y="1971"/>
                    <a:pt x="1006" y="1972"/>
                  </a:cubicBezTo>
                  <a:cubicBezTo>
                    <a:pt x="1007" y="1973"/>
                    <a:pt x="1008" y="1973"/>
                    <a:pt x="1010" y="1973"/>
                  </a:cubicBezTo>
                  <a:cubicBezTo>
                    <a:pt x="1011" y="1973"/>
                    <a:pt x="1012" y="1973"/>
                    <a:pt x="1013" y="1972"/>
                  </a:cubicBezTo>
                  <a:cubicBezTo>
                    <a:pt x="1014" y="1971"/>
                    <a:pt x="1014" y="1971"/>
                    <a:pt x="1015" y="1970"/>
                  </a:cubicBezTo>
                  <a:cubicBezTo>
                    <a:pt x="1015" y="1969"/>
                    <a:pt x="1016" y="1968"/>
                    <a:pt x="1016" y="1968"/>
                  </a:cubicBezTo>
                  <a:cubicBezTo>
                    <a:pt x="1022" y="1929"/>
                    <a:pt x="1025" y="1890"/>
                    <a:pt x="1025" y="1852"/>
                  </a:cubicBezTo>
                  <a:cubicBezTo>
                    <a:pt x="1025" y="1848"/>
                    <a:pt x="1025" y="1843"/>
                    <a:pt x="1024" y="1839"/>
                  </a:cubicBezTo>
                  <a:cubicBezTo>
                    <a:pt x="1026" y="1856"/>
                    <a:pt x="1029" y="1872"/>
                    <a:pt x="1034" y="1887"/>
                  </a:cubicBezTo>
                  <a:cubicBezTo>
                    <a:pt x="1034" y="1928"/>
                    <a:pt x="1035" y="1969"/>
                    <a:pt x="1036" y="2009"/>
                  </a:cubicBezTo>
                  <a:cubicBezTo>
                    <a:pt x="1036" y="2010"/>
                    <a:pt x="1036" y="2011"/>
                    <a:pt x="1037" y="2012"/>
                  </a:cubicBezTo>
                  <a:cubicBezTo>
                    <a:pt x="1037" y="2013"/>
                    <a:pt x="1039" y="2014"/>
                    <a:pt x="1039" y="2014"/>
                  </a:cubicBezTo>
                  <a:cubicBezTo>
                    <a:pt x="1040" y="2015"/>
                    <a:pt x="1041" y="2015"/>
                    <a:pt x="1043" y="2015"/>
                  </a:cubicBezTo>
                  <a:cubicBezTo>
                    <a:pt x="1044" y="2015"/>
                    <a:pt x="1045" y="2014"/>
                    <a:pt x="1046" y="2014"/>
                  </a:cubicBezTo>
                  <a:cubicBezTo>
                    <a:pt x="1047" y="2013"/>
                    <a:pt x="1047" y="2013"/>
                    <a:pt x="1048" y="2012"/>
                  </a:cubicBezTo>
                  <a:lnTo>
                    <a:pt x="1048" y="2011"/>
                  </a:lnTo>
                  <a:cubicBezTo>
                    <a:pt x="1056" y="1969"/>
                    <a:pt x="1059" y="1928"/>
                    <a:pt x="1059" y="1886"/>
                  </a:cubicBezTo>
                  <a:cubicBezTo>
                    <a:pt x="1059" y="1871"/>
                    <a:pt x="1059" y="1856"/>
                    <a:pt x="1058" y="1841"/>
                  </a:cubicBezTo>
                  <a:cubicBezTo>
                    <a:pt x="1058" y="1838"/>
                    <a:pt x="1058" y="1835"/>
                    <a:pt x="1058" y="1832"/>
                  </a:cubicBezTo>
                  <a:cubicBezTo>
                    <a:pt x="1060" y="1844"/>
                    <a:pt x="1062" y="1855"/>
                    <a:pt x="1065" y="1867"/>
                  </a:cubicBezTo>
                  <a:lnTo>
                    <a:pt x="1066" y="1868"/>
                  </a:lnTo>
                  <a:cubicBezTo>
                    <a:pt x="1066" y="1869"/>
                    <a:pt x="1067" y="1870"/>
                    <a:pt x="1068" y="1871"/>
                  </a:cubicBezTo>
                  <a:cubicBezTo>
                    <a:pt x="1069" y="1871"/>
                    <a:pt x="1070" y="1871"/>
                    <a:pt x="1071" y="1872"/>
                  </a:cubicBezTo>
                  <a:cubicBezTo>
                    <a:pt x="1072" y="1930"/>
                    <a:pt x="1076" y="1988"/>
                    <a:pt x="1083" y="2046"/>
                  </a:cubicBezTo>
                  <a:cubicBezTo>
                    <a:pt x="1083" y="2047"/>
                    <a:pt x="1083" y="2047"/>
                    <a:pt x="1084" y="2048"/>
                  </a:cubicBezTo>
                  <a:lnTo>
                    <a:pt x="1085" y="2049"/>
                  </a:lnTo>
                  <a:cubicBezTo>
                    <a:pt x="1086" y="2050"/>
                    <a:pt x="1087" y="2050"/>
                    <a:pt x="1088" y="2050"/>
                  </a:cubicBezTo>
                  <a:cubicBezTo>
                    <a:pt x="1089" y="2050"/>
                    <a:pt x="1090" y="2050"/>
                    <a:pt x="1091" y="2049"/>
                  </a:cubicBezTo>
                  <a:lnTo>
                    <a:pt x="1092" y="2048"/>
                  </a:lnTo>
                  <a:cubicBezTo>
                    <a:pt x="1093" y="2047"/>
                    <a:pt x="1093" y="2047"/>
                    <a:pt x="1093" y="2046"/>
                  </a:cubicBezTo>
                  <a:cubicBezTo>
                    <a:pt x="1093" y="2060"/>
                    <a:pt x="1093" y="2073"/>
                    <a:pt x="1092" y="2087"/>
                  </a:cubicBezTo>
                  <a:cubicBezTo>
                    <a:pt x="1085" y="2124"/>
                    <a:pt x="1080" y="2162"/>
                    <a:pt x="1071" y="2199"/>
                  </a:cubicBezTo>
                  <a:cubicBezTo>
                    <a:pt x="1066" y="2219"/>
                    <a:pt x="1062" y="2238"/>
                    <a:pt x="1057" y="2258"/>
                  </a:cubicBezTo>
                  <a:cubicBezTo>
                    <a:pt x="1054" y="2269"/>
                    <a:pt x="1050" y="2280"/>
                    <a:pt x="1046" y="2290"/>
                  </a:cubicBezTo>
                  <a:cubicBezTo>
                    <a:pt x="1048" y="2270"/>
                    <a:pt x="1050" y="2249"/>
                    <a:pt x="1053" y="2229"/>
                  </a:cubicBezTo>
                  <a:cubicBezTo>
                    <a:pt x="1058" y="2203"/>
                    <a:pt x="1061" y="2176"/>
                    <a:pt x="1061" y="2149"/>
                  </a:cubicBezTo>
                  <a:cubicBezTo>
                    <a:pt x="1061" y="2145"/>
                    <a:pt x="1055" y="2144"/>
                    <a:pt x="1054" y="2149"/>
                  </a:cubicBezTo>
                  <a:cubicBezTo>
                    <a:pt x="1050" y="2175"/>
                    <a:pt x="1042" y="2200"/>
                    <a:pt x="1035" y="2227"/>
                  </a:cubicBezTo>
                  <a:cubicBezTo>
                    <a:pt x="1025" y="2267"/>
                    <a:pt x="1024" y="2307"/>
                    <a:pt x="1012" y="2347"/>
                  </a:cubicBezTo>
                  <a:cubicBezTo>
                    <a:pt x="1008" y="2358"/>
                    <a:pt x="1003" y="2368"/>
                    <a:pt x="998" y="2377"/>
                  </a:cubicBezTo>
                  <a:cubicBezTo>
                    <a:pt x="996" y="2380"/>
                    <a:pt x="994" y="2383"/>
                    <a:pt x="992" y="2386"/>
                  </a:cubicBezTo>
                  <a:cubicBezTo>
                    <a:pt x="994" y="2382"/>
                    <a:pt x="996" y="2377"/>
                    <a:pt x="999" y="2373"/>
                  </a:cubicBezTo>
                  <a:cubicBezTo>
                    <a:pt x="1017" y="2339"/>
                    <a:pt x="1013" y="2300"/>
                    <a:pt x="1027" y="2265"/>
                  </a:cubicBezTo>
                  <a:cubicBezTo>
                    <a:pt x="1029" y="2260"/>
                    <a:pt x="1023" y="2257"/>
                    <a:pt x="1020" y="2261"/>
                  </a:cubicBezTo>
                  <a:cubicBezTo>
                    <a:pt x="995" y="2288"/>
                    <a:pt x="1001" y="2333"/>
                    <a:pt x="984" y="2365"/>
                  </a:cubicBezTo>
                  <a:cubicBezTo>
                    <a:pt x="964" y="2402"/>
                    <a:pt x="959" y="2447"/>
                    <a:pt x="945" y="2488"/>
                  </a:cubicBezTo>
                  <a:cubicBezTo>
                    <a:pt x="937" y="2517"/>
                    <a:pt x="925" y="2546"/>
                    <a:pt x="910" y="2573"/>
                  </a:cubicBezTo>
                  <a:cubicBezTo>
                    <a:pt x="904" y="2583"/>
                    <a:pt x="897" y="2594"/>
                    <a:pt x="889" y="2604"/>
                  </a:cubicBezTo>
                  <a:cubicBezTo>
                    <a:pt x="855" y="2645"/>
                    <a:pt x="856" y="2607"/>
                    <a:pt x="853" y="2578"/>
                  </a:cubicBezTo>
                  <a:cubicBezTo>
                    <a:pt x="853" y="2577"/>
                    <a:pt x="853" y="2577"/>
                    <a:pt x="853" y="2577"/>
                  </a:cubicBezTo>
                  <a:cubicBezTo>
                    <a:pt x="852" y="2576"/>
                    <a:pt x="852" y="2576"/>
                    <a:pt x="852" y="2576"/>
                  </a:cubicBezTo>
                  <a:cubicBezTo>
                    <a:pt x="851" y="2576"/>
                    <a:pt x="851" y="2575"/>
                    <a:pt x="850" y="2575"/>
                  </a:cubicBezTo>
                  <a:cubicBezTo>
                    <a:pt x="863" y="2546"/>
                    <a:pt x="869" y="2515"/>
                    <a:pt x="869" y="2484"/>
                  </a:cubicBezTo>
                  <a:cubicBezTo>
                    <a:pt x="869" y="2478"/>
                    <a:pt x="869" y="2471"/>
                    <a:pt x="868" y="2465"/>
                  </a:cubicBezTo>
                  <a:cubicBezTo>
                    <a:pt x="868" y="2464"/>
                    <a:pt x="868" y="2464"/>
                    <a:pt x="867" y="2463"/>
                  </a:cubicBezTo>
                  <a:cubicBezTo>
                    <a:pt x="866" y="2462"/>
                    <a:pt x="866" y="2463"/>
                    <a:pt x="865" y="2463"/>
                  </a:cubicBezTo>
                  <a:cubicBezTo>
                    <a:pt x="865" y="2463"/>
                    <a:pt x="864" y="2462"/>
                    <a:pt x="863" y="2463"/>
                  </a:cubicBezTo>
                  <a:cubicBezTo>
                    <a:pt x="862" y="2464"/>
                    <a:pt x="862" y="2464"/>
                    <a:pt x="862" y="2465"/>
                  </a:cubicBezTo>
                  <a:cubicBezTo>
                    <a:pt x="853" y="2481"/>
                    <a:pt x="847" y="2499"/>
                    <a:pt x="846" y="2518"/>
                  </a:cubicBezTo>
                  <a:cubicBezTo>
                    <a:pt x="844" y="2557"/>
                    <a:pt x="821" y="2590"/>
                    <a:pt x="812" y="2626"/>
                  </a:cubicBezTo>
                  <a:cubicBezTo>
                    <a:pt x="810" y="2635"/>
                    <a:pt x="776" y="2702"/>
                    <a:pt x="769" y="2692"/>
                  </a:cubicBezTo>
                  <a:cubicBezTo>
                    <a:pt x="746" y="2655"/>
                    <a:pt x="756" y="2602"/>
                    <a:pt x="753" y="2560"/>
                  </a:cubicBezTo>
                  <a:cubicBezTo>
                    <a:pt x="753" y="2558"/>
                    <a:pt x="751" y="2558"/>
                    <a:pt x="750" y="2560"/>
                  </a:cubicBezTo>
                  <a:cubicBezTo>
                    <a:pt x="758" y="2527"/>
                    <a:pt x="768" y="2495"/>
                    <a:pt x="776" y="2462"/>
                  </a:cubicBezTo>
                  <a:cubicBezTo>
                    <a:pt x="783" y="2441"/>
                    <a:pt x="791" y="2420"/>
                    <a:pt x="800" y="2399"/>
                  </a:cubicBezTo>
                  <a:cubicBezTo>
                    <a:pt x="805" y="2382"/>
                    <a:pt x="809" y="2363"/>
                    <a:pt x="810" y="2345"/>
                  </a:cubicBezTo>
                  <a:cubicBezTo>
                    <a:pt x="810" y="2351"/>
                    <a:pt x="810" y="2356"/>
                    <a:pt x="812" y="2361"/>
                  </a:cubicBezTo>
                  <a:cubicBezTo>
                    <a:pt x="818" y="2397"/>
                    <a:pt x="819" y="2444"/>
                    <a:pt x="839" y="2476"/>
                  </a:cubicBezTo>
                  <a:cubicBezTo>
                    <a:pt x="840" y="2477"/>
                    <a:pt x="841" y="2478"/>
                    <a:pt x="842" y="2479"/>
                  </a:cubicBezTo>
                  <a:cubicBezTo>
                    <a:pt x="843" y="2480"/>
                    <a:pt x="844" y="2480"/>
                    <a:pt x="846" y="2480"/>
                  </a:cubicBezTo>
                  <a:cubicBezTo>
                    <a:pt x="847" y="2480"/>
                    <a:pt x="848" y="2480"/>
                    <a:pt x="850" y="2479"/>
                  </a:cubicBezTo>
                  <a:cubicBezTo>
                    <a:pt x="851" y="2478"/>
                    <a:pt x="852" y="2477"/>
                    <a:pt x="853" y="2476"/>
                  </a:cubicBezTo>
                  <a:cubicBezTo>
                    <a:pt x="853" y="2475"/>
                    <a:pt x="854" y="2475"/>
                    <a:pt x="854" y="2474"/>
                  </a:cubicBezTo>
                  <a:cubicBezTo>
                    <a:pt x="858" y="2465"/>
                    <a:pt x="862" y="2455"/>
                    <a:pt x="865" y="2445"/>
                  </a:cubicBezTo>
                  <a:lnTo>
                    <a:pt x="865" y="2446"/>
                  </a:lnTo>
                  <a:cubicBezTo>
                    <a:pt x="865" y="2447"/>
                    <a:pt x="865" y="2447"/>
                    <a:pt x="865" y="2448"/>
                  </a:cubicBezTo>
                  <a:cubicBezTo>
                    <a:pt x="870" y="2472"/>
                    <a:pt x="879" y="2511"/>
                    <a:pt x="899" y="2528"/>
                  </a:cubicBezTo>
                  <a:cubicBezTo>
                    <a:pt x="900" y="2528"/>
                    <a:pt x="899" y="2528"/>
                    <a:pt x="900" y="2529"/>
                  </a:cubicBezTo>
                  <a:cubicBezTo>
                    <a:pt x="901" y="2530"/>
                    <a:pt x="903" y="2530"/>
                    <a:pt x="905" y="2530"/>
                  </a:cubicBezTo>
                  <a:cubicBezTo>
                    <a:pt x="906" y="2530"/>
                    <a:pt x="908" y="2530"/>
                    <a:pt x="909" y="2529"/>
                  </a:cubicBezTo>
                  <a:cubicBezTo>
                    <a:pt x="910" y="2528"/>
                    <a:pt x="911" y="2528"/>
                    <a:pt x="912" y="2527"/>
                  </a:cubicBezTo>
                  <a:cubicBezTo>
                    <a:pt x="937" y="2495"/>
                    <a:pt x="929" y="2433"/>
                    <a:pt x="934" y="2395"/>
                  </a:cubicBezTo>
                  <a:cubicBezTo>
                    <a:pt x="941" y="2361"/>
                    <a:pt x="945" y="2327"/>
                    <a:pt x="946" y="2293"/>
                  </a:cubicBezTo>
                  <a:cubicBezTo>
                    <a:pt x="947" y="2288"/>
                    <a:pt x="949" y="2282"/>
                    <a:pt x="950" y="2277"/>
                  </a:cubicBezTo>
                  <a:cubicBezTo>
                    <a:pt x="968" y="2221"/>
                    <a:pt x="980" y="2164"/>
                    <a:pt x="986" y="2106"/>
                  </a:cubicBezTo>
                  <a:lnTo>
                    <a:pt x="985" y="2106"/>
                  </a:lnTo>
                  <a:moveTo>
                    <a:pt x="970" y="1564"/>
                  </a:moveTo>
                  <a:lnTo>
                    <a:pt x="970" y="1567"/>
                  </a:lnTo>
                  <a:lnTo>
                    <a:pt x="970" y="1562"/>
                  </a:lnTo>
                  <a:lnTo>
                    <a:pt x="970" y="1564"/>
                  </a:lnTo>
                  <a:moveTo>
                    <a:pt x="963" y="1538"/>
                  </a:moveTo>
                  <a:lnTo>
                    <a:pt x="961" y="1538"/>
                  </a:lnTo>
                  <a:lnTo>
                    <a:pt x="959" y="1523"/>
                  </a:lnTo>
                  <a:lnTo>
                    <a:pt x="963" y="1538"/>
                  </a:lnTo>
                  <a:moveTo>
                    <a:pt x="1268" y="805"/>
                  </a:moveTo>
                  <a:lnTo>
                    <a:pt x="1268" y="805"/>
                  </a:lnTo>
                  <a:moveTo>
                    <a:pt x="831" y="275"/>
                  </a:moveTo>
                  <a:lnTo>
                    <a:pt x="831" y="275"/>
                  </a:lnTo>
                  <a:moveTo>
                    <a:pt x="730" y="187"/>
                  </a:moveTo>
                  <a:lnTo>
                    <a:pt x="731" y="189"/>
                  </a:lnTo>
                  <a:cubicBezTo>
                    <a:pt x="751" y="223"/>
                    <a:pt x="776" y="253"/>
                    <a:pt x="807" y="279"/>
                  </a:cubicBezTo>
                  <a:lnTo>
                    <a:pt x="803" y="280"/>
                  </a:lnTo>
                  <a:cubicBezTo>
                    <a:pt x="802" y="279"/>
                    <a:pt x="801" y="278"/>
                    <a:pt x="799" y="277"/>
                  </a:cubicBezTo>
                  <a:cubicBezTo>
                    <a:pt x="797" y="276"/>
                    <a:pt x="794" y="275"/>
                    <a:pt x="791" y="275"/>
                  </a:cubicBezTo>
                  <a:cubicBezTo>
                    <a:pt x="790" y="274"/>
                    <a:pt x="789" y="273"/>
                    <a:pt x="788" y="272"/>
                  </a:cubicBezTo>
                  <a:cubicBezTo>
                    <a:pt x="787" y="271"/>
                    <a:pt x="785" y="271"/>
                    <a:pt x="784" y="271"/>
                  </a:cubicBezTo>
                  <a:cubicBezTo>
                    <a:pt x="783" y="271"/>
                    <a:pt x="782" y="271"/>
                    <a:pt x="782" y="271"/>
                  </a:cubicBezTo>
                  <a:cubicBezTo>
                    <a:pt x="779" y="271"/>
                    <a:pt x="776" y="271"/>
                    <a:pt x="774" y="272"/>
                  </a:cubicBezTo>
                  <a:cubicBezTo>
                    <a:pt x="774" y="267"/>
                    <a:pt x="774" y="262"/>
                    <a:pt x="774" y="261"/>
                  </a:cubicBezTo>
                  <a:cubicBezTo>
                    <a:pt x="774" y="260"/>
                    <a:pt x="773" y="258"/>
                    <a:pt x="773" y="257"/>
                  </a:cubicBezTo>
                  <a:cubicBezTo>
                    <a:pt x="772" y="256"/>
                    <a:pt x="771" y="254"/>
                    <a:pt x="769" y="254"/>
                  </a:cubicBezTo>
                  <a:cubicBezTo>
                    <a:pt x="767" y="253"/>
                    <a:pt x="766" y="252"/>
                    <a:pt x="764" y="252"/>
                  </a:cubicBezTo>
                  <a:cubicBezTo>
                    <a:pt x="762" y="252"/>
                    <a:pt x="760" y="253"/>
                    <a:pt x="759" y="254"/>
                  </a:cubicBezTo>
                  <a:cubicBezTo>
                    <a:pt x="758" y="254"/>
                    <a:pt x="757" y="255"/>
                    <a:pt x="757" y="255"/>
                  </a:cubicBezTo>
                  <a:lnTo>
                    <a:pt x="755" y="257"/>
                  </a:lnTo>
                  <a:cubicBezTo>
                    <a:pt x="756" y="250"/>
                    <a:pt x="757" y="243"/>
                    <a:pt x="757" y="235"/>
                  </a:cubicBezTo>
                  <a:lnTo>
                    <a:pt x="757" y="234"/>
                  </a:lnTo>
                  <a:cubicBezTo>
                    <a:pt x="757" y="233"/>
                    <a:pt x="757" y="232"/>
                    <a:pt x="756" y="230"/>
                  </a:cubicBezTo>
                  <a:cubicBezTo>
                    <a:pt x="755" y="228"/>
                    <a:pt x="753" y="227"/>
                    <a:pt x="752" y="226"/>
                  </a:cubicBezTo>
                  <a:cubicBezTo>
                    <a:pt x="750" y="225"/>
                    <a:pt x="749" y="225"/>
                    <a:pt x="748" y="225"/>
                  </a:cubicBezTo>
                  <a:cubicBezTo>
                    <a:pt x="746" y="225"/>
                    <a:pt x="744" y="225"/>
                    <a:pt x="743" y="226"/>
                  </a:cubicBezTo>
                  <a:cubicBezTo>
                    <a:pt x="741" y="227"/>
                    <a:pt x="741" y="228"/>
                    <a:pt x="740" y="230"/>
                  </a:cubicBezTo>
                  <a:cubicBezTo>
                    <a:pt x="739" y="231"/>
                    <a:pt x="739" y="231"/>
                    <a:pt x="739" y="232"/>
                  </a:cubicBezTo>
                  <a:lnTo>
                    <a:pt x="735" y="242"/>
                  </a:lnTo>
                  <a:cubicBezTo>
                    <a:pt x="735" y="241"/>
                    <a:pt x="735" y="240"/>
                    <a:pt x="735" y="239"/>
                  </a:cubicBezTo>
                  <a:cubicBezTo>
                    <a:pt x="735" y="238"/>
                    <a:pt x="735" y="238"/>
                    <a:pt x="735" y="238"/>
                  </a:cubicBezTo>
                  <a:cubicBezTo>
                    <a:pt x="735" y="236"/>
                    <a:pt x="733" y="235"/>
                    <a:pt x="733" y="233"/>
                  </a:cubicBezTo>
                  <a:cubicBezTo>
                    <a:pt x="732" y="231"/>
                    <a:pt x="731" y="231"/>
                    <a:pt x="730" y="230"/>
                  </a:cubicBezTo>
                  <a:cubicBezTo>
                    <a:pt x="729" y="229"/>
                    <a:pt x="726" y="229"/>
                    <a:pt x="725" y="229"/>
                  </a:cubicBezTo>
                  <a:cubicBezTo>
                    <a:pt x="723" y="229"/>
                    <a:pt x="722" y="229"/>
                    <a:pt x="721" y="230"/>
                  </a:cubicBezTo>
                  <a:cubicBezTo>
                    <a:pt x="719" y="231"/>
                    <a:pt x="717" y="232"/>
                    <a:pt x="717" y="233"/>
                  </a:cubicBezTo>
                  <a:cubicBezTo>
                    <a:pt x="716" y="234"/>
                    <a:pt x="717" y="235"/>
                    <a:pt x="717" y="235"/>
                  </a:cubicBezTo>
                  <a:cubicBezTo>
                    <a:pt x="714" y="242"/>
                    <a:pt x="711" y="248"/>
                    <a:pt x="709" y="255"/>
                  </a:cubicBezTo>
                  <a:cubicBezTo>
                    <a:pt x="707" y="255"/>
                    <a:pt x="706" y="256"/>
                    <a:pt x="705" y="256"/>
                  </a:cubicBezTo>
                  <a:cubicBezTo>
                    <a:pt x="704" y="257"/>
                    <a:pt x="703" y="258"/>
                    <a:pt x="702" y="259"/>
                  </a:cubicBezTo>
                  <a:cubicBezTo>
                    <a:pt x="702" y="258"/>
                    <a:pt x="701" y="258"/>
                    <a:pt x="701" y="257"/>
                  </a:cubicBezTo>
                  <a:cubicBezTo>
                    <a:pt x="700" y="256"/>
                    <a:pt x="699" y="255"/>
                    <a:pt x="698" y="254"/>
                  </a:cubicBezTo>
                  <a:cubicBezTo>
                    <a:pt x="712" y="236"/>
                    <a:pt x="725" y="227"/>
                    <a:pt x="731" y="204"/>
                  </a:cubicBezTo>
                  <a:lnTo>
                    <a:pt x="731" y="202"/>
                  </a:lnTo>
                  <a:lnTo>
                    <a:pt x="731" y="201"/>
                  </a:lnTo>
                  <a:cubicBezTo>
                    <a:pt x="731" y="200"/>
                    <a:pt x="730" y="199"/>
                    <a:pt x="730" y="197"/>
                  </a:cubicBezTo>
                  <a:cubicBezTo>
                    <a:pt x="729" y="195"/>
                    <a:pt x="729" y="196"/>
                    <a:pt x="728" y="195"/>
                  </a:cubicBezTo>
                  <a:cubicBezTo>
                    <a:pt x="727" y="195"/>
                    <a:pt x="726" y="194"/>
                    <a:pt x="726" y="194"/>
                  </a:cubicBezTo>
                  <a:cubicBezTo>
                    <a:pt x="728" y="191"/>
                    <a:pt x="729" y="189"/>
                    <a:pt x="730" y="187"/>
                  </a:cubicBezTo>
                  <a:moveTo>
                    <a:pt x="757" y="299"/>
                  </a:moveTo>
                  <a:lnTo>
                    <a:pt x="757" y="299"/>
                  </a:lnTo>
                  <a:moveTo>
                    <a:pt x="739" y="312"/>
                  </a:moveTo>
                  <a:lnTo>
                    <a:pt x="729" y="319"/>
                  </a:lnTo>
                  <a:cubicBezTo>
                    <a:pt x="730" y="313"/>
                    <a:pt x="731" y="308"/>
                    <a:pt x="732" y="302"/>
                  </a:cubicBezTo>
                  <a:cubicBezTo>
                    <a:pt x="734" y="297"/>
                    <a:pt x="732" y="304"/>
                    <a:pt x="732" y="305"/>
                  </a:cubicBezTo>
                  <a:cubicBezTo>
                    <a:pt x="732" y="307"/>
                    <a:pt x="733" y="308"/>
                    <a:pt x="734" y="310"/>
                  </a:cubicBezTo>
                  <a:cubicBezTo>
                    <a:pt x="734" y="311"/>
                    <a:pt x="736" y="312"/>
                    <a:pt x="737" y="313"/>
                  </a:cubicBezTo>
                  <a:lnTo>
                    <a:pt x="739" y="312"/>
                  </a:lnTo>
                  <a:moveTo>
                    <a:pt x="713" y="331"/>
                  </a:moveTo>
                  <a:lnTo>
                    <a:pt x="705" y="336"/>
                  </a:lnTo>
                  <a:cubicBezTo>
                    <a:pt x="707" y="330"/>
                    <a:pt x="709" y="325"/>
                    <a:pt x="710" y="319"/>
                  </a:cubicBezTo>
                  <a:cubicBezTo>
                    <a:pt x="710" y="320"/>
                    <a:pt x="710" y="322"/>
                    <a:pt x="710" y="323"/>
                  </a:cubicBezTo>
                  <a:cubicBezTo>
                    <a:pt x="710" y="324"/>
                    <a:pt x="710" y="325"/>
                    <a:pt x="710" y="326"/>
                  </a:cubicBezTo>
                  <a:cubicBezTo>
                    <a:pt x="710" y="327"/>
                    <a:pt x="710" y="329"/>
                    <a:pt x="711" y="330"/>
                  </a:cubicBezTo>
                  <a:cubicBezTo>
                    <a:pt x="711" y="331"/>
                    <a:pt x="712" y="331"/>
                    <a:pt x="712" y="332"/>
                  </a:cubicBezTo>
                  <a:lnTo>
                    <a:pt x="713" y="331"/>
                  </a:lnTo>
                  <a:moveTo>
                    <a:pt x="608" y="158"/>
                  </a:moveTo>
                  <a:lnTo>
                    <a:pt x="604" y="161"/>
                  </a:lnTo>
                  <a:lnTo>
                    <a:pt x="603" y="161"/>
                  </a:lnTo>
                  <a:cubicBezTo>
                    <a:pt x="593" y="168"/>
                    <a:pt x="584" y="176"/>
                    <a:pt x="576" y="185"/>
                  </a:cubicBezTo>
                  <a:cubicBezTo>
                    <a:pt x="576" y="182"/>
                    <a:pt x="575" y="180"/>
                    <a:pt x="575" y="177"/>
                  </a:cubicBezTo>
                  <a:cubicBezTo>
                    <a:pt x="573" y="169"/>
                    <a:pt x="573" y="161"/>
                    <a:pt x="572" y="153"/>
                  </a:cubicBezTo>
                  <a:cubicBezTo>
                    <a:pt x="584" y="156"/>
                    <a:pt x="595" y="158"/>
                    <a:pt x="607" y="158"/>
                  </a:cubicBezTo>
                  <a:lnTo>
                    <a:pt x="608" y="158"/>
                  </a:lnTo>
                  <a:moveTo>
                    <a:pt x="560" y="147"/>
                  </a:moveTo>
                  <a:cubicBezTo>
                    <a:pt x="558" y="154"/>
                    <a:pt x="558" y="160"/>
                    <a:pt x="558" y="167"/>
                  </a:cubicBezTo>
                  <a:cubicBezTo>
                    <a:pt x="558" y="170"/>
                    <a:pt x="558" y="173"/>
                    <a:pt x="558" y="177"/>
                  </a:cubicBezTo>
                  <a:cubicBezTo>
                    <a:pt x="558" y="185"/>
                    <a:pt x="560" y="192"/>
                    <a:pt x="564" y="198"/>
                  </a:cubicBezTo>
                  <a:lnTo>
                    <a:pt x="556" y="209"/>
                  </a:lnTo>
                  <a:cubicBezTo>
                    <a:pt x="555" y="197"/>
                    <a:pt x="550" y="185"/>
                    <a:pt x="549" y="174"/>
                  </a:cubicBezTo>
                  <a:cubicBezTo>
                    <a:pt x="548" y="162"/>
                    <a:pt x="548" y="151"/>
                    <a:pt x="548" y="140"/>
                  </a:cubicBezTo>
                  <a:cubicBezTo>
                    <a:pt x="551" y="143"/>
                    <a:pt x="555" y="146"/>
                    <a:pt x="559" y="148"/>
                  </a:cubicBezTo>
                  <a:lnTo>
                    <a:pt x="560" y="147"/>
                  </a:lnTo>
                  <a:moveTo>
                    <a:pt x="538" y="132"/>
                  </a:moveTo>
                  <a:cubicBezTo>
                    <a:pt x="535" y="159"/>
                    <a:pt x="529" y="199"/>
                    <a:pt x="549" y="218"/>
                  </a:cubicBezTo>
                  <a:cubicBezTo>
                    <a:pt x="545" y="225"/>
                    <a:pt x="540" y="232"/>
                    <a:pt x="536" y="239"/>
                  </a:cubicBezTo>
                  <a:cubicBezTo>
                    <a:pt x="536" y="236"/>
                    <a:pt x="534" y="234"/>
                    <a:pt x="534" y="231"/>
                  </a:cubicBezTo>
                  <a:cubicBezTo>
                    <a:pt x="533" y="226"/>
                    <a:pt x="532" y="222"/>
                    <a:pt x="531" y="217"/>
                  </a:cubicBezTo>
                  <a:cubicBezTo>
                    <a:pt x="530" y="205"/>
                    <a:pt x="529" y="193"/>
                    <a:pt x="526" y="181"/>
                  </a:cubicBezTo>
                  <a:cubicBezTo>
                    <a:pt x="520" y="157"/>
                    <a:pt x="518" y="132"/>
                    <a:pt x="512" y="109"/>
                  </a:cubicBezTo>
                  <a:cubicBezTo>
                    <a:pt x="520" y="117"/>
                    <a:pt x="528" y="126"/>
                    <a:pt x="537" y="133"/>
                  </a:cubicBezTo>
                  <a:lnTo>
                    <a:pt x="538" y="132"/>
                  </a:lnTo>
                  <a:moveTo>
                    <a:pt x="447" y="635"/>
                  </a:moveTo>
                  <a:cubicBezTo>
                    <a:pt x="447" y="632"/>
                    <a:pt x="447" y="629"/>
                    <a:pt x="448" y="626"/>
                  </a:cubicBezTo>
                  <a:cubicBezTo>
                    <a:pt x="450" y="630"/>
                    <a:pt x="451" y="633"/>
                    <a:pt x="454" y="637"/>
                  </a:cubicBezTo>
                  <a:cubicBezTo>
                    <a:pt x="454" y="638"/>
                    <a:pt x="455" y="639"/>
                    <a:pt x="456" y="641"/>
                  </a:cubicBezTo>
                  <a:lnTo>
                    <a:pt x="447" y="635"/>
                  </a:lnTo>
                  <a:moveTo>
                    <a:pt x="466" y="332"/>
                  </a:moveTo>
                  <a:cubicBezTo>
                    <a:pt x="472" y="310"/>
                    <a:pt x="479" y="288"/>
                    <a:pt x="487" y="268"/>
                  </a:cubicBezTo>
                  <a:cubicBezTo>
                    <a:pt x="490" y="255"/>
                    <a:pt x="491" y="243"/>
                    <a:pt x="491" y="231"/>
                  </a:cubicBezTo>
                  <a:cubicBezTo>
                    <a:pt x="491" y="222"/>
                    <a:pt x="490" y="213"/>
                    <a:pt x="489" y="204"/>
                  </a:cubicBezTo>
                  <a:cubicBezTo>
                    <a:pt x="487" y="160"/>
                    <a:pt x="487" y="117"/>
                    <a:pt x="483" y="73"/>
                  </a:cubicBezTo>
                  <a:cubicBezTo>
                    <a:pt x="488" y="81"/>
                    <a:pt x="494" y="88"/>
                    <a:pt x="500" y="96"/>
                  </a:cubicBezTo>
                  <a:cubicBezTo>
                    <a:pt x="499" y="102"/>
                    <a:pt x="499" y="109"/>
                    <a:pt x="499" y="115"/>
                  </a:cubicBezTo>
                  <a:cubicBezTo>
                    <a:pt x="499" y="132"/>
                    <a:pt x="502" y="149"/>
                    <a:pt x="507" y="166"/>
                  </a:cubicBezTo>
                  <a:cubicBezTo>
                    <a:pt x="510" y="186"/>
                    <a:pt x="514" y="205"/>
                    <a:pt x="520" y="225"/>
                  </a:cubicBezTo>
                  <a:cubicBezTo>
                    <a:pt x="519" y="229"/>
                    <a:pt x="519" y="233"/>
                    <a:pt x="519" y="237"/>
                  </a:cubicBezTo>
                  <a:cubicBezTo>
                    <a:pt x="519" y="244"/>
                    <a:pt x="520" y="251"/>
                    <a:pt x="521" y="258"/>
                  </a:cubicBezTo>
                  <a:cubicBezTo>
                    <a:pt x="521" y="259"/>
                    <a:pt x="522" y="260"/>
                    <a:pt x="522" y="261"/>
                  </a:cubicBezTo>
                  <a:lnTo>
                    <a:pt x="523" y="262"/>
                  </a:lnTo>
                  <a:cubicBezTo>
                    <a:pt x="520" y="268"/>
                    <a:pt x="517" y="273"/>
                    <a:pt x="515" y="279"/>
                  </a:cubicBezTo>
                  <a:cubicBezTo>
                    <a:pt x="515" y="261"/>
                    <a:pt x="512" y="244"/>
                    <a:pt x="510" y="227"/>
                  </a:cubicBezTo>
                  <a:cubicBezTo>
                    <a:pt x="510" y="223"/>
                    <a:pt x="505" y="224"/>
                    <a:pt x="504" y="227"/>
                  </a:cubicBezTo>
                  <a:cubicBezTo>
                    <a:pt x="503" y="244"/>
                    <a:pt x="501" y="261"/>
                    <a:pt x="500" y="278"/>
                  </a:cubicBezTo>
                  <a:cubicBezTo>
                    <a:pt x="499" y="282"/>
                    <a:pt x="499" y="285"/>
                    <a:pt x="499" y="289"/>
                  </a:cubicBezTo>
                  <a:cubicBezTo>
                    <a:pt x="499" y="296"/>
                    <a:pt x="500" y="303"/>
                    <a:pt x="502" y="309"/>
                  </a:cubicBezTo>
                  <a:cubicBezTo>
                    <a:pt x="499" y="316"/>
                    <a:pt x="497" y="323"/>
                    <a:pt x="494" y="330"/>
                  </a:cubicBezTo>
                  <a:cubicBezTo>
                    <a:pt x="494" y="323"/>
                    <a:pt x="493" y="315"/>
                    <a:pt x="492" y="308"/>
                  </a:cubicBezTo>
                  <a:cubicBezTo>
                    <a:pt x="491" y="301"/>
                    <a:pt x="478" y="298"/>
                    <a:pt x="477" y="308"/>
                  </a:cubicBezTo>
                  <a:cubicBezTo>
                    <a:pt x="474" y="327"/>
                    <a:pt x="473" y="346"/>
                    <a:pt x="473" y="366"/>
                  </a:cubicBezTo>
                  <a:lnTo>
                    <a:pt x="473" y="367"/>
                  </a:lnTo>
                  <a:cubicBezTo>
                    <a:pt x="473" y="369"/>
                    <a:pt x="473" y="371"/>
                    <a:pt x="475" y="373"/>
                  </a:cubicBezTo>
                  <a:cubicBezTo>
                    <a:pt x="476" y="374"/>
                    <a:pt x="477" y="376"/>
                    <a:pt x="479" y="377"/>
                  </a:cubicBezTo>
                  <a:cubicBezTo>
                    <a:pt x="472" y="399"/>
                    <a:pt x="464" y="423"/>
                    <a:pt x="459" y="447"/>
                  </a:cubicBezTo>
                  <a:cubicBezTo>
                    <a:pt x="459" y="441"/>
                    <a:pt x="459" y="435"/>
                    <a:pt x="459" y="429"/>
                  </a:cubicBezTo>
                  <a:cubicBezTo>
                    <a:pt x="459" y="397"/>
                    <a:pt x="461" y="365"/>
                    <a:pt x="465" y="332"/>
                  </a:cubicBezTo>
                  <a:lnTo>
                    <a:pt x="466" y="332"/>
                  </a:lnTo>
                  <a:moveTo>
                    <a:pt x="464" y="560"/>
                  </a:moveTo>
                  <a:cubicBezTo>
                    <a:pt x="471" y="492"/>
                    <a:pt x="485" y="424"/>
                    <a:pt x="508" y="360"/>
                  </a:cubicBezTo>
                  <a:cubicBezTo>
                    <a:pt x="514" y="343"/>
                    <a:pt x="518" y="325"/>
                    <a:pt x="523" y="309"/>
                  </a:cubicBezTo>
                  <a:cubicBezTo>
                    <a:pt x="528" y="292"/>
                    <a:pt x="538" y="276"/>
                    <a:pt x="546" y="260"/>
                  </a:cubicBezTo>
                  <a:cubicBezTo>
                    <a:pt x="566" y="223"/>
                    <a:pt x="602" y="195"/>
                    <a:pt x="621" y="159"/>
                  </a:cubicBezTo>
                  <a:lnTo>
                    <a:pt x="629" y="160"/>
                  </a:lnTo>
                  <a:cubicBezTo>
                    <a:pt x="637" y="162"/>
                    <a:pt x="646" y="163"/>
                    <a:pt x="655" y="163"/>
                  </a:cubicBezTo>
                  <a:cubicBezTo>
                    <a:pt x="657" y="163"/>
                    <a:pt x="659" y="163"/>
                    <a:pt x="662" y="163"/>
                  </a:cubicBezTo>
                  <a:cubicBezTo>
                    <a:pt x="682" y="168"/>
                    <a:pt x="702" y="175"/>
                    <a:pt x="721" y="183"/>
                  </a:cubicBezTo>
                  <a:cubicBezTo>
                    <a:pt x="703" y="213"/>
                    <a:pt x="682" y="241"/>
                    <a:pt x="658" y="266"/>
                  </a:cubicBezTo>
                  <a:cubicBezTo>
                    <a:pt x="657" y="267"/>
                    <a:pt x="657" y="267"/>
                    <a:pt x="657" y="267"/>
                  </a:cubicBezTo>
                  <a:cubicBezTo>
                    <a:pt x="657" y="268"/>
                    <a:pt x="656" y="268"/>
                    <a:pt x="656" y="269"/>
                  </a:cubicBezTo>
                  <a:cubicBezTo>
                    <a:pt x="648" y="275"/>
                    <a:pt x="641" y="281"/>
                    <a:pt x="633" y="288"/>
                  </a:cubicBezTo>
                  <a:cubicBezTo>
                    <a:pt x="602" y="316"/>
                    <a:pt x="575" y="348"/>
                    <a:pt x="552" y="383"/>
                  </a:cubicBezTo>
                  <a:cubicBezTo>
                    <a:pt x="517" y="434"/>
                    <a:pt x="478" y="497"/>
                    <a:pt x="463" y="561"/>
                  </a:cubicBezTo>
                  <a:lnTo>
                    <a:pt x="464" y="560"/>
                  </a:lnTo>
                  <a:moveTo>
                    <a:pt x="672" y="293"/>
                  </a:moveTo>
                  <a:cubicBezTo>
                    <a:pt x="672" y="293"/>
                    <a:pt x="672" y="292"/>
                    <a:pt x="672" y="291"/>
                  </a:cubicBezTo>
                  <a:cubicBezTo>
                    <a:pt x="672" y="290"/>
                    <a:pt x="672" y="290"/>
                    <a:pt x="672" y="290"/>
                  </a:cubicBezTo>
                  <a:cubicBezTo>
                    <a:pt x="672" y="289"/>
                    <a:pt x="671" y="287"/>
                    <a:pt x="671" y="286"/>
                  </a:cubicBezTo>
                  <a:cubicBezTo>
                    <a:pt x="670" y="285"/>
                    <a:pt x="669" y="284"/>
                    <a:pt x="668" y="283"/>
                  </a:cubicBezTo>
                  <a:cubicBezTo>
                    <a:pt x="666" y="282"/>
                    <a:pt x="665" y="282"/>
                    <a:pt x="664" y="282"/>
                  </a:cubicBezTo>
                  <a:cubicBezTo>
                    <a:pt x="662" y="282"/>
                    <a:pt x="661" y="282"/>
                    <a:pt x="660" y="283"/>
                  </a:cubicBezTo>
                  <a:cubicBezTo>
                    <a:pt x="658" y="284"/>
                    <a:pt x="657" y="285"/>
                    <a:pt x="657" y="286"/>
                  </a:cubicBezTo>
                  <a:cubicBezTo>
                    <a:pt x="656" y="287"/>
                    <a:pt x="656" y="287"/>
                    <a:pt x="656" y="288"/>
                  </a:cubicBezTo>
                  <a:cubicBezTo>
                    <a:pt x="652" y="295"/>
                    <a:pt x="649" y="304"/>
                    <a:pt x="646" y="312"/>
                  </a:cubicBezTo>
                  <a:cubicBezTo>
                    <a:pt x="646" y="310"/>
                    <a:pt x="646" y="307"/>
                    <a:pt x="646" y="305"/>
                  </a:cubicBezTo>
                  <a:cubicBezTo>
                    <a:pt x="646" y="303"/>
                    <a:pt x="641" y="298"/>
                    <a:pt x="637" y="299"/>
                  </a:cubicBezTo>
                  <a:lnTo>
                    <a:pt x="644" y="292"/>
                  </a:lnTo>
                  <a:cubicBezTo>
                    <a:pt x="645" y="291"/>
                    <a:pt x="645" y="291"/>
                    <a:pt x="646" y="291"/>
                  </a:cubicBezTo>
                  <a:cubicBezTo>
                    <a:pt x="647" y="290"/>
                    <a:pt x="649" y="289"/>
                    <a:pt x="650" y="287"/>
                  </a:cubicBezTo>
                  <a:cubicBezTo>
                    <a:pt x="654" y="284"/>
                    <a:pt x="657" y="281"/>
                    <a:pt x="661" y="278"/>
                  </a:cubicBezTo>
                  <a:cubicBezTo>
                    <a:pt x="662" y="278"/>
                    <a:pt x="662" y="278"/>
                    <a:pt x="663" y="278"/>
                  </a:cubicBezTo>
                  <a:cubicBezTo>
                    <a:pt x="664" y="278"/>
                    <a:pt x="665" y="278"/>
                    <a:pt x="665" y="278"/>
                  </a:cubicBezTo>
                  <a:cubicBezTo>
                    <a:pt x="669" y="277"/>
                    <a:pt x="673" y="275"/>
                    <a:pt x="677" y="273"/>
                  </a:cubicBezTo>
                  <a:cubicBezTo>
                    <a:pt x="678" y="272"/>
                    <a:pt x="679" y="272"/>
                    <a:pt x="680" y="271"/>
                  </a:cubicBezTo>
                  <a:cubicBezTo>
                    <a:pt x="676" y="280"/>
                    <a:pt x="673" y="287"/>
                    <a:pt x="670" y="294"/>
                  </a:cubicBezTo>
                  <a:lnTo>
                    <a:pt x="672" y="293"/>
                  </a:lnTo>
                  <a:moveTo>
                    <a:pt x="678" y="337"/>
                  </a:moveTo>
                  <a:cubicBezTo>
                    <a:pt x="678" y="343"/>
                    <a:pt x="678" y="348"/>
                    <a:pt x="678" y="354"/>
                  </a:cubicBezTo>
                  <a:cubicBezTo>
                    <a:pt x="676" y="355"/>
                    <a:pt x="675" y="356"/>
                    <a:pt x="673" y="358"/>
                  </a:cubicBezTo>
                  <a:lnTo>
                    <a:pt x="673" y="359"/>
                  </a:lnTo>
                  <a:lnTo>
                    <a:pt x="678" y="337"/>
                  </a:lnTo>
                  <a:moveTo>
                    <a:pt x="613" y="344"/>
                  </a:moveTo>
                  <a:cubicBezTo>
                    <a:pt x="613" y="341"/>
                    <a:pt x="613" y="339"/>
                    <a:pt x="613" y="337"/>
                  </a:cubicBezTo>
                  <a:cubicBezTo>
                    <a:pt x="613" y="336"/>
                    <a:pt x="613" y="336"/>
                    <a:pt x="613" y="336"/>
                  </a:cubicBezTo>
                  <a:cubicBezTo>
                    <a:pt x="613" y="335"/>
                    <a:pt x="613" y="333"/>
                    <a:pt x="612" y="332"/>
                  </a:cubicBezTo>
                  <a:cubicBezTo>
                    <a:pt x="611" y="331"/>
                    <a:pt x="610" y="330"/>
                    <a:pt x="609" y="329"/>
                  </a:cubicBezTo>
                  <a:cubicBezTo>
                    <a:pt x="608" y="329"/>
                    <a:pt x="608" y="328"/>
                    <a:pt x="607" y="328"/>
                  </a:cubicBezTo>
                  <a:cubicBezTo>
                    <a:pt x="613" y="322"/>
                    <a:pt x="619" y="316"/>
                    <a:pt x="625" y="310"/>
                  </a:cubicBezTo>
                  <a:cubicBezTo>
                    <a:pt x="619" y="321"/>
                    <a:pt x="614" y="332"/>
                    <a:pt x="612" y="344"/>
                  </a:cubicBezTo>
                  <a:lnTo>
                    <a:pt x="613" y="344"/>
                  </a:lnTo>
                  <a:moveTo>
                    <a:pt x="619" y="384"/>
                  </a:moveTo>
                  <a:lnTo>
                    <a:pt x="615" y="399"/>
                  </a:lnTo>
                  <a:lnTo>
                    <a:pt x="611" y="401"/>
                  </a:lnTo>
                  <a:lnTo>
                    <a:pt x="608" y="403"/>
                  </a:lnTo>
                  <a:cubicBezTo>
                    <a:pt x="609" y="400"/>
                    <a:pt x="610" y="396"/>
                    <a:pt x="612" y="393"/>
                  </a:cubicBezTo>
                  <a:lnTo>
                    <a:pt x="619" y="384"/>
                  </a:lnTo>
                  <a:moveTo>
                    <a:pt x="560" y="423"/>
                  </a:moveTo>
                  <a:lnTo>
                    <a:pt x="560" y="422"/>
                  </a:lnTo>
                  <a:cubicBezTo>
                    <a:pt x="557" y="430"/>
                    <a:pt x="554" y="439"/>
                    <a:pt x="552" y="448"/>
                  </a:cubicBezTo>
                  <a:cubicBezTo>
                    <a:pt x="548" y="451"/>
                    <a:pt x="544" y="455"/>
                    <a:pt x="540" y="458"/>
                  </a:cubicBezTo>
                  <a:cubicBezTo>
                    <a:pt x="544" y="447"/>
                    <a:pt x="546" y="435"/>
                    <a:pt x="546" y="423"/>
                  </a:cubicBezTo>
                  <a:cubicBezTo>
                    <a:pt x="546" y="422"/>
                    <a:pt x="546" y="422"/>
                    <a:pt x="545" y="421"/>
                  </a:cubicBezTo>
                  <a:cubicBezTo>
                    <a:pt x="545" y="421"/>
                    <a:pt x="545" y="420"/>
                    <a:pt x="544" y="420"/>
                  </a:cubicBezTo>
                  <a:lnTo>
                    <a:pt x="543" y="420"/>
                  </a:lnTo>
                  <a:cubicBezTo>
                    <a:pt x="542" y="420"/>
                    <a:pt x="542" y="420"/>
                    <a:pt x="541" y="420"/>
                  </a:cubicBezTo>
                  <a:lnTo>
                    <a:pt x="540" y="421"/>
                  </a:lnTo>
                  <a:cubicBezTo>
                    <a:pt x="540" y="422"/>
                    <a:pt x="540" y="422"/>
                    <a:pt x="540" y="423"/>
                  </a:cubicBezTo>
                  <a:cubicBezTo>
                    <a:pt x="538" y="432"/>
                    <a:pt x="536" y="441"/>
                    <a:pt x="532" y="450"/>
                  </a:cubicBezTo>
                  <a:cubicBezTo>
                    <a:pt x="529" y="457"/>
                    <a:pt x="528" y="465"/>
                    <a:pt x="525" y="472"/>
                  </a:cubicBezTo>
                  <a:cubicBezTo>
                    <a:pt x="516" y="482"/>
                    <a:pt x="507" y="492"/>
                    <a:pt x="499" y="502"/>
                  </a:cubicBezTo>
                  <a:cubicBezTo>
                    <a:pt x="498" y="504"/>
                    <a:pt x="497" y="506"/>
                    <a:pt x="496" y="507"/>
                  </a:cubicBezTo>
                  <a:cubicBezTo>
                    <a:pt x="492" y="515"/>
                    <a:pt x="488" y="522"/>
                    <a:pt x="485" y="530"/>
                  </a:cubicBezTo>
                  <a:cubicBezTo>
                    <a:pt x="498" y="497"/>
                    <a:pt x="513" y="466"/>
                    <a:pt x="530" y="436"/>
                  </a:cubicBezTo>
                  <a:cubicBezTo>
                    <a:pt x="547" y="407"/>
                    <a:pt x="566" y="379"/>
                    <a:pt x="586" y="353"/>
                  </a:cubicBezTo>
                  <a:cubicBezTo>
                    <a:pt x="589" y="350"/>
                    <a:pt x="591" y="347"/>
                    <a:pt x="593" y="344"/>
                  </a:cubicBezTo>
                  <a:cubicBezTo>
                    <a:pt x="588" y="360"/>
                    <a:pt x="581" y="375"/>
                    <a:pt x="576" y="391"/>
                  </a:cubicBezTo>
                  <a:cubicBezTo>
                    <a:pt x="576" y="388"/>
                    <a:pt x="576" y="385"/>
                    <a:pt x="576" y="382"/>
                  </a:cubicBezTo>
                  <a:cubicBezTo>
                    <a:pt x="576" y="381"/>
                    <a:pt x="576" y="381"/>
                    <a:pt x="575" y="380"/>
                  </a:cubicBezTo>
                  <a:cubicBezTo>
                    <a:pt x="574" y="379"/>
                    <a:pt x="575" y="380"/>
                    <a:pt x="574" y="379"/>
                  </a:cubicBezTo>
                  <a:cubicBezTo>
                    <a:pt x="573" y="378"/>
                    <a:pt x="573" y="378"/>
                    <a:pt x="572" y="378"/>
                  </a:cubicBezTo>
                  <a:cubicBezTo>
                    <a:pt x="572" y="378"/>
                    <a:pt x="571" y="378"/>
                    <a:pt x="570" y="379"/>
                  </a:cubicBezTo>
                  <a:cubicBezTo>
                    <a:pt x="570" y="379"/>
                    <a:pt x="569" y="379"/>
                    <a:pt x="569" y="380"/>
                  </a:cubicBezTo>
                  <a:cubicBezTo>
                    <a:pt x="569" y="380"/>
                    <a:pt x="569" y="381"/>
                    <a:pt x="569" y="382"/>
                  </a:cubicBezTo>
                  <a:cubicBezTo>
                    <a:pt x="564" y="396"/>
                    <a:pt x="559" y="410"/>
                    <a:pt x="553" y="423"/>
                  </a:cubicBezTo>
                  <a:cubicBezTo>
                    <a:pt x="551" y="426"/>
                    <a:pt x="556" y="428"/>
                    <a:pt x="558" y="425"/>
                  </a:cubicBezTo>
                  <a:lnTo>
                    <a:pt x="560" y="423"/>
                  </a:lnTo>
                  <a:moveTo>
                    <a:pt x="484" y="610"/>
                  </a:moveTo>
                  <a:cubicBezTo>
                    <a:pt x="482" y="609"/>
                    <a:pt x="480" y="609"/>
                    <a:pt x="478" y="609"/>
                  </a:cubicBezTo>
                  <a:lnTo>
                    <a:pt x="477" y="609"/>
                  </a:lnTo>
                  <a:cubicBezTo>
                    <a:pt x="482" y="605"/>
                    <a:pt x="486" y="601"/>
                    <a:pt x="489" y="596"/>
                  </a:cubicBezTo>
                  <a:cubicBezTo>
                    <a:pt x="486" y="602"/>
                    <a:pt x="484" y="607"/>
                    <a:pt x="482" y="611"/>
                  </a:cubicBezTo>
                  <a:lnTo>
                    <a:pt x="484" y="610"/>
                  </a:lnTo>
                  <a:moveTo>
                    <a:pt x="526" y="718"/>
                  </a:moveTo>
                  <a:cubicBezTo>
                    <a:pt x="522" y="711"/>
                    <a:pt x="517" y="703"/>
                    <a:pt x="512" y="696"/>
                  </a:cubicBezTo>
                  <a:lnTo>
                    <a:pt x="517" y="700"/>
                  </a:lnTo>
                  <a:cubicBezTo>
                    <a:pt x="517" y="701"/>
                    <a:pt x="517" y="702"/>
                    <a:pt x="517" y="703"/>
                  </a:cubicBezTo>
                  <a:cubicBezTo>
                    <a:pt x="517" y="704"/>
                    <a:pt x="516" y="704"/>
                    <a:pt x="517" y="705"/>
                  </a:cubicBezTo>
                  <a:cubicBezTo>
                    <a:pt x="517" y="706"/>
                    <a:pt x="519" y="706"/>
                    <a:pt x="520" y="707"/>
                  </a:cubicBezTo>
                  <a:cubicBezTo>
                    <a:pt x="521" y="707"/>
                    <a:pt x="522" y="708"/>
                    <a:pt x="523" y="708"/>
                  </a:cubicBezTo>
                  <a:cubicBezTo>
                    <a:pt x="524" y="709"/>
                    <a:pt x="525" y="711"/>
                    <a:pt x="526" y="712"/>
                  </a:cubicBezTo>
                  <a:cubicBezTo>
                    <a:pt x="526" y="715"/>
                    <a:pt x="526" y="718"/>
                    <a:pt x="526" y="720"/>
                  </a:cubicBezTo>
                  <a:lnTo>
                    <a:pt x="526" y="718"/>
                  </a:lnTo>
                  <a:moveTo>
                    <a:pt x="535" y="738"/>
                  </a:moveTo>
                  <a:lnTo>
                    <a:pt x="531" y="728"/>
                  </a:lnTo>
                  <a:cubicBezTo>
                    <a:pt x="531" y="728"/>
                    <a:pt x="531" y="724"/>
                    <a:pt x="531" y="722"/>
                  </a:cubicBezTo>
                  <a:cubicBezTo>
                    <a:pt x="532" y="724"/>
                    <a:pt x="534" y="726"/>
                    <a:pt x="535" y="727"/>
                  </a:cubicBezTo>
                  <a:cubicBezTo>
                    <a:pt x="534" y="731"/>
                    <a:pt x="533" y="735"/>
                    <a:pt x="533" y="739"/>
                  </a:cubicBezTo>
                  <a:lnTo>
                    <a:pt x="535" y="738"/>
                  </a:lnTo>
                  <a:moveTo>
                    <a:pt x="563" y="752"/>
                  </a:moveTo>
                  <a:lnTo>
                    <a:pt x="563" y="751"/>
                  </a:lnTo>
                  <a:cubicBezTo>
                    <a:pt x="562" y="750"/>
                    <a:pt x="562" y="750"/>
                    <a:pt x="561" y="749"/>
                  </a:cubicBezTo>
                  <a:cubicBezTo>
                    <a:pt x="560" y="749"/>
                    <a:pt x="559" y="748"/>
                    <a:pt x="558" y="748"/>
                  </a:cubicBezTo>
                  <a:cubicBezTo>
                    <a:pt x="559" y="748"/>
                    <a:pt x="559" y="747"/>
                    <a:pt x="560" y="746"/>
                  </a:cubicBezTo>
                  <a:cubicBezTo>
                    <a:pt x="560" y="745"/>
                    <a:pt x="561" y="744"/>
                    <a:pt x="561" y="743"/>
                  </a:cubicBezTo>
                  <a:cubicBezTo>
                    <a:pt x="561" y="742"/>
                    <a:pt x="561" y="741"/>
                    <a:pt x="561" y="741"/>
                  </a:cubicBezTo>
                  <a:lnTo>
                    <a:pt x="564" y="739"/>
                  </a:lnTo>
                  <a:cubicBezTo>
                    <a:pt x="562" y="744"/>
                    <a:pt x="562" y="748"/>
                    <a:pt x="561" y="753"/>
                  </a:cubicBezTo>
                  <a:lnTo>
                    <a:pt x="563" y="752"/>
                  </a:lnTo>
                  <a:moveTo>
                    <a:pt x="594" y="786"/>
                  </a:moveTo>
                  <a:cubicBezTo>
                    <a:pt x="594" y="786"/>
                    <a:pt x="594" y="784"/>
                    <a:pt x="593" y="784"/>
                  </a:cubicBezTo>
                  <a:lnTo>
                    <a:pt x="593" y="783"/>
                  </a:lnTo>
                  <a:cubicBezTo>
                    <a:pt x="593" y="775"/>
                    <a:pt x="594" y="767"/>
                    <a:pt x="595" y="760"/>
                  </a:cubicBezTo>
                  <a:cubicBezTo>
                    <a:pt x="595" y="764"/>
                    <a:pt x="595" y="768"/>
                    <a:pt x="595" y="772"/>
                  </a:cubicBezTo>
                  <a:cubicBezTo>
                    <a:pt x="595" y="776"/>
                    <a:pt x="595" y="780"/>
                    <a:pt x="595" y="785"/>
                  </a:cubicBezTo>
                  <a:lnTo>
                    <a:pt x="594" y="786"/>
                  </a:lnTo>
                  <a:moveTo>
                    <a:pt x="627" y="917"/>
                  </a:moveTo>
                  <a:cubicBezTo>
                    <a:pt x="628" y="918"/>
                    <a:pt x="628" y="918"/>
                    <a:pt x="629" y="918"/>
                  </a:cubicBezTo>
                  <a:cubicBezTo>
                    <a:pt x="630" y="918"/>
                    <a:pt x="631" y="918"/>
                    <a:pt x="632" y="917"/>
                  </a:cubicBezTo>
                  <a:cubicBezTo>
                    <a:pt x="632" y="918"/>
                    <a:pt x="632" y="919"/>
                    <a:pt x="632" y="920"/>
                  </a:cubicBezTo>
                  <a:cubicBezTo>
                    <a:pt x="632" y="924"/>
                    <a:pt x="632" y="928"/>
                    <a:pt x="633" y="931"/>
                  </a:cubicBezTo>
                  <a:lnTo>
                    <a:pt x="627" y="917"/>
                  </a:lnTo>
                  <a:moveTo>
                    <a:pt x="768" y="987"/>
                  </a:moveTo>
                  <a:cubicBezTo>
                    <a:pt x="774" y="993"/>
                    <a:pt x="779" y="999"/>
                    <a:pt x="785" y="1005"/>
                  </a:cubicBezTo>
                  <a:cubicBezTo>
                    <a:pt x="784" y="1005"/>
                    <a:pt x="784" y="1004"/>
                    <a:pt x="783" y="1004"/>
                  </a:cubicBezTo>
                  <a:cubicBezTo>
                    <a:pt x="783" y="1004"/>
                    <a:pt x="782" y="1004"/>
                    <a:pt x="782" y="1003"/>
                  </a:cubicBezTo>
                  <a:cubicBezTo>
                    <a:pt x="776" y="997"/>
                    <a:pt x="770" y="991"/>
                    <a:pt x="764" y="986"/>
                  </a:cubicBezTo>
                  <a:lnTo>
                    <a:pt x="768" y="987"/>
                  </a:lnTo>
                  <a:moveTo>
                    <a:pt x="691" y="1032"/>
                  </a:moveTo>
                  <a:cubicBezTo>
                    <a:pt x="693" y="1033"/>
                    <a:pt x="694" y="1035"/>
                    <a:pt x="696" y="1036"/>
                  </a:cubicBezTo>
                  <a:cubicBezTo>
                    <a:pt x="711" y="1069"/>
                    <a:pt x="728" y="1101"/>
                    <a:pt x="746" y="1132"/>
                  </a:cubicBezTo>
                  <a:cubicBezTo>
                    <a:pt x="752" y="1143"/>
                    <a:pt x="759" y="1154"/>
                    <a:pt x="765" y="1164"/>
                  </a:cubicBezTo>
                  <a:cubicBezTo>
                    <a:pt x="767" y="1168"/>
                    <a:pt x="768" y="1171"/>
                    <a:pt x="770" y="1175"/>
                  </a:cubicBezTo>
                  <a:cubicBezTo>
                    <a:pt x="818" y="1276"/>
                    <a:pt x="806" y="1394"/>
                    <a:pt x="835" y="1501"/>
                  </a:cubicBezTo>
                  <a:lnTo>
                    <a:pt x="835" y="1502"/>
                  </a:lnTo>
                  <a:cubicBezTo>
                    <a:pt x="835" y="1502"/>
                    <a:pt x="836" y="1503"/>
                    <a:pt x="837" y="1503"/>
                  </a:cubicBezTo>
                  <a:lnTo>
                    <a:pt x="838" y="1504"/>
                  </a:lnTo>
                  <a:cubicBezTo>
                    <a:pt x="838" y="1551"/>
                    <a:pt x="843" y="1602"/>
                    <a:pt x="830" y="1646"/>
                  </a:cubicBezTo>
                  <a:cubicBezTo>
                    <a:pt x="827" y="1658"/>
                    <a:pt x="822" y="1675"/>
                    <a:pt x="819" y="1691"/>
                  </a:cubicBezTo>
                  <a:cubicBezTo>
                    <a:pt x="818" y="1689"/>
                    <a:pt x="817" y="1688"/>
                    <a:pt x="816" y="1686"/>
                  </a:cubicBezTo>
                  <a:cubicBezTo>
                    <a:pt x="783" y="1628"/>
                    <a:pt x="758" y="1566"/>
                    <a:pt x="742" y="1501"/>
                  </a:cubicBezTo>
                  <a:cubicBezTo>
                    <a:pt x="740" y="1477"/>
                    <a:pt x="737" y="1454"/>
                    <a:pt x="736" y="1431"/>
                  </a:cubicBezTo>
                  <a:lnTo>
                    <a:pt x="736" y="1430"/>
                  </a:lnTo>
                  <a:cubicBezTo>
                    <a:pt x="736" y="1430"/>
                    <a:pt x="735" y="1429"/>
                    <a:pt x="735" y="1428"/>
                  </a:cubicBezTo>
                  <a:cubicBezTo>
                    <a:pt x="734" y="1427"/>
                    <a:pt x="734" y="1427"/>
                    <a:pt x="734" y="1427"/>
                  </a:cubicBezTo>
                  <a:cubicBezTo>
                    <a:pt x="733" y="1426"/>
                    <a:pt x="732" y="1426"/>
                    <a:pt x="731" y="1426"/>
                  </a:cubicBezTo>
                  <a:cubicBezTo>
                    <a:pt x="730" y="1426"/>
                    <a:pt x="730" y="1426"/>
                    <a:pt x="729" y="1427"/>
                  </a:cubicBezTo>
                  <a:lnTo>
                    <a:pt x="728" y="1427"/>
                  </a:lnTo>
                  <a:cubicBezTo>
                    <a:pt x="727" y="1415"/>
                    <a:pt x="726" y="1403"/>
                    <a:pt x="725" y="1391"/>
                  </a:cubicBezTo>
                  <a:lnTo>
                    <a:pt x="726" y="1390"/>
                  </a:lnTo>
                  <a:cubicBezTo>
                    <a:pt x="726" y="1389"/>
                    <a:pt x="727" y="1389"/>
                    <a:pt x="727" y="1388"/>
                  </a:cubicBezTo>
                  <a:cubicBezTo>
                    <a:pt x="728" y="1376"/>
                    <a:pt x="729" y="1364"/>
                    <a:pt x="729" y="1352"/>
                  </a:cubicBezTo>
                  <a:cubicBezTo>
                    <a:pt x="729" y="1311"/>
                    <a:pt x="721" y="1271"/>
                    <a:pt x="705" y="1234"/>
                  </a:cubicBezTo>
                  <a:cubicBezTo>
                    <a:pt x="705" y="1234"/>
                    <a:pt x="706" y="1234"/>
                    <a:pt x="707" y="1234"/>
                  </a:cubicBezTo>
                  <a:cubicBezTo>
                    <a:pt x="708" y="1234"/>
                    <a:pt x="709" y="1234"/>
                    <a:pt x="709" y="1234"/>
                  </a:cubicBezTo>
                  <a:cubicBezTo>
                    <a:pt x="710" y="1233"/>
                    <a:pt x="711" y="1232"/>
                    <a:pt x="711" y="1232"/>
                  </a:cubicBezTo>
                  <a:cubicBezTo>
                    <a:pt x="712" y="1231"/>
                    <a:pt x="712" y="1230"/>
                    <a:pt x="712" y="1229"/>
                  </a:cubicBezTo>
                  <a:cubicBezTo>
                    <a:pt x="723" y="1155"/>
                    <a:pt x="683" y="1092"/>
                    <a:pt x="653" y="1026"/>
                  </a:cubicBezTo>
                  <a:cubicBezTo>
                    <a:pt x="654" y="1026"/>
                    <a:pt x="654" y="1027"/>
                    <a:pt x="654" y="1027"/>
                  </a:cubicBezTo>
                  <a:cubicBezTo>
                    <a:pt x="655" y="1027"/>
                    <a:pt x="656" y="1027"/>
                    <a:pt x="657" y="1027"/>
                  </a:cubicBezTo>
                  <a:cubicBezTo>
                    <a:pt x="658" y="1027"/>
                    <a:pt x="659" y="1027"/>
                    <a:pt x="659" y="1027"/>
                  </a:cubicBezTo>
                  <a:cubicBezTo>
                    <a:pt x="660" y="1026"/>
                    <a:pt x="660" y="1026"/>
                    <a:pt x="661" y="1025"/>
                  </a:cubicBezTo>
                  <a:cubicBezTo>
                    <a:pt x="661" y="1024"/>
                    <a:pt x="662" y="1024"/>
                    <a:pt x="662" y="1024"/>
                  </a:cubicBezTo>
                  <a:cubicBezTo>
                    <a:pt x="663" y="1019"/>
                    <a:pt x="663" y="1015"/>
                    <a:pt x="663" y="1011"/>
                  </a:cubicBezTo>
                  <a:cubicBezTo>
                    <a:pt x="663" y="999"/>
                    <a:pt x="660" y="987"/>
                    <a:pt x="654" y="976"/>
                  </a:cubicBezTo>
                  <a:cubicBezTo>
                    <a:pt x="653" y="976"/>
                    <a:pt x="653" y="975"/>
                    <a:pt x="653" y="975"/>
                  </a:cubicBezTo>
                  <a:cubicBezTo>
                    <a:pt x="656" y="979"/>
                    <a:pt x="659" y="983"/>
                    <a:pt x="662" y="988"/>
                  </a:cubicBezTo>
                  <a:lnTo>
                    <a:pt x="667" y="996"/>
                  </a:lnTo>
                  <a:cubicBezTo>
                    <a:pt x="667" y="997"/>
                    <a:pt x="667" y="997"/>
                    <a:pt x="667" y="997"/>
                  </a:cubicBezTo>
                  <a:cubicBezTo>
                    <a:pt x="667" y="998"/>
                    <a:pt x="667" y="998"/>
                    <a:pt x="667" y="999"/>
                  </a:cubicBezTo>
                  <a:lnTo>
                    <a:pt x="671" y="1004"/>
                  </a:lnTo>
                  <a:cubicBezTo>
                    <a:pt x="672" y="1009"/>
                    <a:pt x="674" y="1013"/>
                    <a:pt x="677" y="1017"/>
                  </a:cubicBezTo>
                  <a:cubicBezTo>
                    <a:pt x="680" y="1023"/>
                    <a:pt x="684" y="1028"/>
                    <a:pt x="689" y="1033"/>
                  </a:cubicBezTo>
                  <a:lnTo>
                    <a:pt x="691" y="1032"/>
                  </a:lnTo>
                  <a:moveTo>
                    <a:pt x="625" y="812"/>
                  </a:moveTo>
                  <a:cubicBezTo>
                    <a:pt x="636" y="785"/>
                    <a:pt x="648" y="760"/>
                    <a:pt x="662" y="735"/>
                  </a:cubicBezTo>
                  <a:cubicBezTo>
                    <a:pt x="672" y="718"/>
                    <a:pt x="682" y="702"/>
                    <a:pt x="693" y="687"/>
                  </a:cubicBezTo>
                  <a:cubicBezTo>
                    <a:pt x="718" y="665"/>
                    <a:pt x="741" y="647"/>
                    <a:pt x="767" y="628"/>
                  </a:cubicBezTo>
                  <a:cubicBezTo>
                    <a:pt x="774" y="623"/>
                    <a:pt x="781" y="618"/>
                    <a:pt x="787" y="614"/>
                  </a:cubicBezTo>
                  <a:cubicBezTo>
                    <a:pt x="749" y="648"/>
                    <a:pt x="714" y="687"/>
                    <a:pt x="684" y="730"/>
                  </a:cubicBezTo>
                  <a:cubicBezTo>
                    <a:pt x="661" y="756"/>
                    <a:pt x="641" y="783"/>
                    <a:pt x="624" y="813"/>
                  </a:cubicBezTo>
                  <a:lnTo>
                    <a:pt x="625" y="812"/>
                  </a:lnTo>
                  <a:moveTo>
                    <a:pt x="686" y="866"/>
                  </a:moveTo>
                  <a:cubicBezTo>
                    <a:pt x="689" y="856"/>
                    <a:pt x="690" y="846"/>
                    <a:pt x="691" y="836"/>
                  </a:cubicBezTo>
                  <a:cubicBezTo>
                    <a:pt x="691" y="835"/>
                    <a:pt x="691" y="834"/>
                    <a:pt x="691" y="833"/>
                  </a:cubicBezTo>
                  <a:cubicBezTo>
                    <a:pt x="691" y="832"/>
                    <a:pt x="691" y="832"/>
                    <a:pt x="691" y="831"/>
                  </a:cubicBezTo>
                  <a:cubicBezTo>
                    <a:pt x="693" y="826"/>
                    <a:pt x="695" y="821"/>
                    <a:pt x="697" y="816"/>
                  </a:cubicBezTo>
                  <a:cubicBezTo>
                    <a:pt x="708" y="801"/>
                    <a:pt x="719" y="786"/>
                    <a:pt x="730" y="772"/>
                  </a:cubicBezTo>
                  <a:cubicBezTo>
                    <a:pt x="754" y="741"/>
                    <a:pt x="788" y="715"/>
                    <a:pt x="806" y="681"/>
                  </a:cubicBezTo>
                  <a:cubicBezTo>
                    <a:pt x="806" y="681"/>
                    <a:pt x="806" y="682"/>
                    <a:pt x="807" y="681"/>
                  </a:cubicBezTo>
                  <a:cubicBezTo>
                    <a:pt x="808" y="680"/>
                    <a:pt x="807" y="679"/>
                    <a:pt x="807" y="678"/>
                  </a:cubicBezTo>
                  <a:cubicBezTo>
                    <a:pt x="807" y="677"/>
                    <a:pt x="807" y="676"/>
                    <a:pt x="807" y="675"/>
                  </a:cubicBezTo>
                  <a:cubicBezTo>
                    <a:pt x="806" y="675"/>
                    <a:pt x="806" y="675"/>
                    <a:pt x="806" y="675"/>
                  </a:cubicBezTo>
                  <a:cubicBezTo>
                    <a:pt x="864" y="642"/>
                    <a:pt x="924" y="614"/>
                    <a:pt x="979" y="578"/>
                  </a:cubicBezTo>
                  <a:cubicBezTo>
                    <a:pt x="982" y="576"/>
                    <a:pt x="979" y="572"/>
                    <a:pt x="976" y="573"/>
                  </a:cubicBezTo>
                  <a:cubicBezTo>
                    <a:pt x="945" y="586"/>
                    <a:pt x="914" y="600"/>
                    <a:pt x="885" y="617"/>
                  </a:cubicBezTo>
                  <a:cubicBezTo>
                    <a:pt x="876" y="622"/>
                    <a:pt x="868" y="627"/>
                    <a:pt x="860" y="632"/>
                  </a:cubicBezTo>
                  <a:cubicBezTo>
                    <a:pt x="852" y="636"/>
                    <a:pt x="844" y="641"/>
                    <a:pt x="837" y="645"/>
                  </a:cubicBezTo>
                  <a:cubicBezTo>
                    <a:pt x="815" y="658"/>
                    <a:pt x="793" y="672"/>
                    <a:pt x="773" y="688"/>
                  </a:cubicBezTo>
                  <a:lnTo>
                    <a:pt x="770" y="690"/>
                  </a:lnTo>
                  <a:cubicBezTo>
                    <a:pt x="765" y="694"/>
                    <a:pt x="760" y="698"/>
                    <a:pt x="755" y="703"/>
                  </a:cubicBezTo>
                  <a:lnTo>
                    <a:pt x="755" y="704"/>
                  </a:lnTo>
                  <a:cubicBezTo>
                    <a:pt x="741" y="719"/>
                    <a:pt x="728" y="733"/>
                    <a:pt x="716" y="749"/>
                  </a:cubicBezTo>
                  <a:cubicBezTo>
                    <a:pt x="713" y="752"/>
                    <a:pt x="711" y="756"/>
                    <a:pt x="708" y="759"/>
                  </a:cubicBezTo>
                  <a:cubicBezTo>
                    <a:pt x="710" y="757"/>
                    <a:pt x="711" y="755"/>
                    <a:pt x="712" y="753"/>
                  </a:cubicBezTo>
                  <a:cubicBezTo>
                    <a:pt x="713" y="751"/>
                    <a:pt x="715" y="748"/>
                    <a:pt x="716" y="746"/>
                  </a:cubicBezTo>
                  <a:cubicBezTo>
                    <a:pt x="716" y="745"/>
                    <a:pt x="716" y="744"/>
                    <a:pt x="716" y="744"/>
                  </a:cubicBezTo>
                  <a:cubicBezTo>
                    <a:pt x="716" y="743"/>
                    <a:pt x="717" y="742"/>
                    <a:pt x="716" y="741"/>
                  </a:cubicBezTo>
                  <a:cubicBezTo>
                    <a:pt x="715" y="740"/>
                    <a:pt x="715" y="740"/>
                    <a:pt x="715" y="740"/>
                  </a:cubicBezTo>
                  <a:lnTo>
                    <a:pt x="719" y="734"/>
                  </a:lnTo>
                  <a:cubicBezTo>
                    <a:pt x="752" y="694"/>
                    <a:pt x="791" y="656"/>
                    <a:pt x="816" y="610"/>
                  </a:cubicBezTo>
                  <a:cubicBezTo>
                    <a:pt x="816" y="609"/>
                    <a:pt x="817" y="608"/>
                    <a:pt x="817" y="607"/>
                  </a:cubicBezTo>
                  <a:cubicBezTo>
                    <a:pt x="817" y="605"/>
                    <a:pt x="816" y="604"/>
                    <a:pt x="816" y="603"/>
                  </a:cubicBezTo>
                  <a:cubicBezTo>
                    <a:pt x="815" y="602"/>
                    <a:pt x="814" y="601"/>
                    <a:pt x="813" y="600"/>
                  </a:cubicBezTo>
                  <a:cubicBezTo>
                    <a:pt x="812" y="600"/>
                    <a:pt x="811" y="599"/>
                    <a:pt x="810" y="599"/>
                  </a:cubicBezTo>
                  <a:cubicBezTo>
                    <a:pt x="823" y="591"/>
                    <a:pt x="835" y="584"/>
                    <a:pt x="847" y="576"/>
                  </a:cubicBezTo>
                  <a:cubicBezTo>
                    <a:pt x="863" y="567"/>
                    <a:pt x="877" y="565"/>
                    <a:pt x="887" y="549"/>
                  </a:cubicBezTo>
                  <a:cubicBezTo>
                    <a:pt x="889" y="546"/>
                    <a:pt x="885" y="542"/>
                    <a:pt x="882" y="545"/>
                  </a:cubicBezTo>
                  <a:cubicBezTo>
                    <a:pt x="871" y="554"/>
                    <a:pt x="852" y="557"/>
                    <a:pt x="839" y="564"/>
                  </a:cubicBezTo>
                  <a:cubicBezTo>
                    <a:pt x="812" y="580"/>
                    <a:pt x="787" y="598"/>
                    <a:pt x="761" y="616"/>
                  </a:cubicBezTo>
                  <a:cubicBezTo>
                    <a:pt x="749" y="624"/>
                    <a:pt x="736" y="632"/>
                    <a:pt x="724" y="641"/>
                  </a:cubicBezTo>
                  <a:cubicBezTo>
                    <a:pt x="732" y="627"/>
                    <a:pt x="740" y="614"/>
                    <a:pt x="747" y="600"/>
                  </a:cubicBezTo>
                  <a:cubicBezTo>
                    <a:pt x="750" y="593"/>
                    <a:pt x="741" y="589"/>
                    <a:pt x="736" y="592"/>
                  </a:cubicBezTo>
                  <a:cubicBezTo>
                    <a:pt x="706" y="617"/>
                    <a:pt x="681" y="647"/>
                    <a:pt x="662" y="680"/>
                  </a:cubicBezTo>
                  <a:cubicBezTo>
                    <a:pt x="659" y="685"/>
                    <a:pt x="657" y="690"/>
                    <a:pt x="654" y="695"/>
                  </a:cubicBezTo>
                  <a:cubicBezTo>
                    <a:pt x="644" y="712"/>
                    <a:pt x="635" y="730"/>
                    <a:pt x="625" y="750"/>
                  </a:cubicBezTo>
                  <a:cubicBezTo>
                    <a:pt x="635" y="708"/>
                    <a:pt x="650" y="667"/>
                    <a:pt x="667" y="627"/>
                  </a:cubicBezTo>
                  <a:cubicBezTo>
                    <a:pt x="679" y="611"/>
                    <a:pt x="689" y="595"/>
                    <a:pt x="699" y="578"/>
                  </a:cubicBezTo>
                  <a:cubicBezTo>
                    <a:pt x="701" y="573"/>
                    <a:pt x="704" y="568"/>
                    <a:pt x="707" y="564"/>
                  </a:cubicBezTo>
                  <a:cubicBezTo>
                    <a:pt x="708" y="561"/>
                    <a:pt x="704" y="557"/>
                    <a:pt x="701" y="559"/>
                  </a:cubicBezTo>
                  <a:cubicBezTo>
                    <a:pt x="684" y="569"/>
                    <a:pt x="670" y="583"/>
                    <a:pt x="660" y="600"/>
                  </a:cubicBezTo>
                  <a:lnTo>
                    <a:pt x="659" y="600"/>
                  </a:lnTo>
                  <a:cubicBezTo>
                    <a:pt x="658" y="600"/>
                    <a:pt x="657" y="600"/>
                    <a:pt x="656" y="601"/>
                  </a:cubicBezTo>
                  <a:cubicBezTo>
                    <a:pt x="655" y="601"/>
                    <a:pt x="655" y="601"/>
                    <a:pt x="655" y="601"/>
                  </a:cubicBezTo>
                  <a:cubicBezTo>
                    <a:pt x="632" y="619"/>
                    <a:pt x="619" y="651"/>
                    <a:pt x="607" y="676"/>
                  </a:cubicBezTo>
                  <a:cubicBezTo>
                    <a:pt x="594" y="699"/>
                    <a:pt x="585" y="723"/>
                    <a:pt x="578" y="748"/>
                  </a:cubicBezTo>
                  <a:cubicBezTo>
                    <a:pt x="579" y="728"/>
                    <a:pt x="581" y="709"/>
                    <a:pt x="583" y="689"/>
                  </a:cubicBezTo>
                  <a:cubicBezTo>
                    <a:pt x="592" y="672"/>
                    <a:pt x="601" y="654"/>
                    <a:pt x="610" y="637"/>
                  </a:cubicBezTo>
                  <a:cubicBezTo>
                    <a:pt x="623" y="613"/>
                    <a:pt x="644" y="587"/>
                    <a:pt x="643" y="559"/>
                  </a:cubicBezTo>
                  <a:cubicBezTo>
                    <a:pt x="643" y="551"/>
                    <a:pt x="633" y="552"/>
                    <a:pt x="630" y="557"/>
                  </a:cubicBezTo>
                  <a:cubicBezTo>
                    <a:pt x="626" y="565"/>
                    <a:pt x="622" y="573"/>
                    <a:pt x="617" y="581"/>
                  </a:cubicBezTo>
                  <a:cubicBezTo>
                    <a:pt x="610" y="593"/>
                    <a:pt x="603" y="605"/>
                    <a:pt x="595" y="616"/>
                  </a:cubicBezTo>
                  <a:cubicBezTo>
                    <a:pt x="599" y="601"/>
                    <a:pt x="603" y="586"/>
                    <a:pt x="609" y="572"/>
                  </a:cubicBezTo>
                  <a:cubicBezTo>
                    <a:pt x="609" y="571"/>
                    <a:pt x="610" y="570"/>
                    <a:pt x="610" y="569"/>
                  </a:cubicBezTo>
                  <a:cubicBezTo>
                    <a:pt x="610" y="568"/>
                    <a:pt x="609" y="568"/>
                    <a:pt x="609" y="567"/>
                  </a:cubicBezTo>
                  <a:cubicBezTo>
                    <a:pt x="608" y="566"/>
                    <a:pt x="608" y="565"/>
                    <a:pt x="607" y="565"/>
                  </a:cubicBezTo>
                  <a:cubicBezTo>
                    <a:pt x="606" y="565"/>
                    <a:pt x="605" y="564"/>
                    <a:pt x="605" y="564"/>
                  </a:cubicBezTo>
                  <a:cubicBezTo>
                    <a:pt x="604" y="564"/>
                    <a:pt x="603" y="565"/>
                    <a:pt x="602" y="565"/>
                  </a:cubicBezTo>
                  <a:lnTo>
                    <a:pt x="601" y="566"/>
                  </a:lnTo>
                  <a:cubicBezTo>
                    <a:pt x="581" y="586"/>
                    <a:pt x="579" y="620"/>
                    <a:pt x="576" y="648"/>
                  </a:cubicBezTo>
                  <a:cubicBezTo>
                    <a:pt x="573" y="653"/>
                    <a:pt x="570" y="658"/>
                    <a:pt x="568" y="662"/>
                  </a:cubicBezTo>
                  <a:cubicBezTo>
                    <a:pt x="563" y="672"/>
                    <a:pt x="556" y="684"/>
                    <a:pt x="550" y="696"/>
                  </a:cubicBezTo>
                  <a:lnTo>
                    <a:pt x="549" y="693"/>
                  </a:lnTo>
                  <a:cubicBezTo>
                    <a:pt x="550" y="663"/>
                    <a:pt x="554" y="632"/>
                    <a:pt x="560" y="602"/>
                  </a:cubicBezTo>
                  <a:cubicBezTo>
                    <a:pt x="568" y="569"/>
                    <a:pt x="587" y="534"/>
                    <a:pt x="587" y="500"/>
                  </a:cubicBezTo>
                  <a:cubicBezTo>
                    <a:pt x="587" y="492"/>
                    <a:pt x="575" y="490"/>
                    <a:pt x="570" y="496"/>
                  </a:cubicBezTo>
                  <a:cubicBezTo>
                    <a:pt x="566" y="502"/>
                    <a:pt x="561" y="509"/>
                    <a:pt x="557" y="516"/>
                  </a:cubicBezTo>
                  <a:cubicBezTo>
                    <a:pt x="539" y="548"/>
                    <a:pt x="529" y="583"/>
                    <a:pt x="527" y="620"/>
                  </a:cubicBezTo>
                  <a:cubicBezTo>
                    <a:pt x="526" y="619"/>
                    <a:pt x="525" y="618"/>
                    <a:pt x="524" y="618"/>
                  </a:cubicBezTo>
                  <a:cubicBezTo>
                    <a:pt x="522" y="617"/>
                    <a:pt x="520" y="616"/>
                    <a:pt x="518" y="616"/>
                  </a:cubicBezTo>
                  <a:cubicBezTo>
                    <a:pt x="516" y="616"/>
                    <a:pt x="514" y="617"/>
                    <a:pt x="513" y="618"/>
                  </a:cubicBezTo>
                  <a:cubicBezTo>
                    <a:pt x="511" y="619"/>
                    <a:pt x="510" y="620"/>
                    <a:pt x="509" y="622"/>
                  </a:cubicBezTo>
                  <a:cubicBezTo>
                    <a:pt x="508" y="623"/>
                    <a:pt x="507" y="624"/>
                    <a:pt x="507" y="626"/>
                  </a:cubicBezTo>
                  <a:cubicBezTo>
                    <a:pt x="506" y="631"/>
                    <a:pt x="505" y="637"/>
                    <a:pt x="505" y="643"/>
                  </a:cubicBezTo>
                  <a:lnTo>
                    <a:pt x="501" y="633"/>
                  </a:lnTo>
                  <a:cubicBezTo>
                    <a:pt x="503" y="626"/>
                    <a:pt x="507" y="619"/>
                    <a:pt x="509" y="611"/>
                  </a:cubicBezTo>
                  <a:cubicBezTo>
                    <a:pt x="512" y="599"/>
                    <a:pt x="518" y="588"/>
                    <a:pt x="522" y="577"/>
                  </a:cubicBezTo>
                  <a:cubicBezTo>
                    <a:pt x="524" y="570"/>
                    <a:pt x="522" y="563"/>
                    <a:pt x="524" y="557"/>
                  </a:cubicBezTo>
                  <a:cubicBezTo>
                    <a:pt x="525" y="556"/>
                    <a:pt x="525" y="555"/>
                    <a:pt x="525" y="555"/>
                  </a:cubicBezTo>
                  <a:cubicBezTo>
                    <a:pt x="525" y="554"/>
                    <a:pt x="525" y="552"/>
                    <a:pt x="524" y="551"/>
                  </a:cubicBezTo>
                  <a:cubicBezTo>
                    <a:pt x="523" y="550"/>
                    <a:pt x="523" y="550"/>
                    <a:pt x="522" y="549"/>
                  </a:cubicBezTo>
                  <a:cubicBezTo>
                    <a:pt x="521" y="548"/>
                    <a:pt x="519" y="548"/>
                    <a:pt x="518" y="548"/>
                  </a:cubicBezTo>
                  <a:cubicBezTo>
                    <a:pt x="516" y="548"/>
                    <a:pt x="516" y="549"/>
                    <a:pt x="515" y="549"/>
                  </a:cubicBezTo>
                  <a:cubicBezTo>
                    <a:pt x="514" y="549"/>
                    <a:pt x="514" y="550"/>
                    <a:pt x="513" y="550"/>
                  </a:cubicBezTo>
                  <a:lnTo>
                    <a:pt x="512" y="552"/>
                  </a:lnTo>
                  <a:lnTo>
                    <a:pt x="516" y="543"/>
                  </a:lnTo>
                  <a:cubicBezTo>
                    <a:pt x="523" y="532"/>
                    <a:pt x="530" y="522"/>
                    <a:pt x="538" y="513"/>
                  </a:cubicBezTo>
                  <a:cubicBezTo>
                    <a:pt x="551" y="499"/>
                    <a:pt x="565" y="487"/>
                    <a:pt x="580" y="476"/>
                  </a:cubicBezTo>
                  <a:cubicBezTo>
                    <a:pt x="583" y="481"/>
                    <a:pt x="595" y="481"/>
                    <a:pt x="596" y="474"/>
                  </a:cubicBezTo>
                  <a:cubicBezTo>
                    <a:pt x="596" y="470"/>
                    <a:pt x="597" y="466"/>
                    <a:pt x="597" y="463"/>
                  </a:cubicBezTo>
                  <a:cubicBezTo>
                    <a:pt x="604" y="457"/>
                    <a:pt x="611" y="452"/>
                    <a:pt x="617" y="447"/>
                  </a:cubicBezTo>
                  <a:cubicBezTo>
                    <a:pt x="618" y="447"/>
                    <a:pt x="619" y="448"/>
                    <a:pt x="620" y="448"/>
                  </a:cubicBezTo>
                  <a:cubicBezTo>
                    <a:pt x="622" y="448"/>
                    <a:pt x="623" y="446"/>
                    <a:pt x="625" y="446"/>
                  </a:cubicBezTo>
                  <a:cubicBezTo>
                    <a:pt x="626" y="445"/>
                    <a:pt x="627" y="445"/>
                    <a:pt x="628" y="443"/>
                  </a:cubicBezTo>
                  <a:cubicBezTo>
                    <a:pt x="628" y="442"/>
                    <a:pt x="629" y="441"/>
                    <a:pt x="629" y="440"/>
                  </a:cubicBezTo>
                  <a:lnTo>
                    <a:pt x="629" y="436"/>
                  </a:lnTo>
                  <a:cubicBezTo>
                    <a:pt x="632" y="433"/>
                    <a:pt x="635" y="430"/>
                    <a:pt x="638" y="428"/>
                  </a:cubicBezTo>
                  <a:cubicBezTo>
                    <a:pt x="640" y="429"/>
                    <a:pt x="641" y="429"/>
                    <a:pt x="643" y="429"/>
                  </a:cubicBezTo>
                  <a:cubicBezTo>
                    <a:pt x="645" y="429"/>
                    <a:pt x="646" y="429"/>
                    <a:pt x="648" y="428"/>
                  </a:cubicBezTo>
                  <a:cubicBezTo>
                    <a:pt x="649" y="427"/>
                    <a:pt x="650" y="426"/>
                    <a:pt x="651" y="424"/>
                  </a:cubicBezTo>
                  <a:cubicBezTo>
                    <a:pt x="654" y="419"/>
                    <a:pt x="655" y="414"/>
                    <a:pt x="657" y="409"/>
                  </a:cubicBezTo>
                  <a:lnTo>
                    <a:pt x="667" y="403"/>
                  </a:lnTo>
                  <a:cubicBezTo>
                    <a:pt x="668" y="402"/>
                    <a:pt x="669" y="401"/>
                    <a:pt x="670" y="400"/>
                  </a:cubicBezTo>
                  <a:cubicBezTo>
                    <a:pt x="671" y="398"/>
                    <a:pt x="671" y="396"/>
                    <a:pt x="671" y="395"/>
                  </a:cubicBezTo>
                  <a:cubicBezTo>
                    <a:pt x="671" y="393"/>
                    <a:pt x="671" y="392"/>
                    <a:pt x="670" y="391"/>
                  </a:cubicBezTo>
                  <a:lnTo>
                    <a:pt x="670" y="390"/>
                  </a:lnTo>
                  <a:cubicBezTo>
                    <a:pt x="701" y="359"/>
                    <a:pt x="735" y="331"/>
                    <a:pt x="772" y="308"/>
                  </a:cubicBezTo>
                  <a:cubicBezTo>
                    <a:pt x="773" y="307"/>
                    <a:pt x="774" y="307"/>
                    <a:pt x="775" y="306"/>
                  </a:cubicBezTo>
                  <a:cubicBezTo>
                    <a:pt x="779" y="303"/>
                    <a:pt x="784" y="301"/>
                    <a:pt x="790" y="300"/>
                  </a:cubicBezTo>
                  <a:cubicBezTo>
                    <a:pt x="791" y="301"/>
                    <a:pt x="793" y="301"/>
                    <a:pt x="794" y="301"/>
                  </a:cubicBezTo>
                  <a:cubicBezTo>
                    <a:pt x="796" y="301"/>
                    <a:pt x="798" y="300"/>
                    <a:pt x="800" y="299"/>
                  </a:cubicBezTo>
                  <a:cubicBezTo>
                    <a:pt x="802" y="298"/>
                    <a:pt x="803" y="297"/>
                    <a:pt x="804" y="295"/>
                  </a:cubicBezTo>
                  <a:cubicBezTo>
                    <a:pt x="809" y="294"/>
                    <a:pt x="814" y="292"/>
                    <a:pt x="819" y="290"/>
                  </a:cubicBezTo>
                  <a:cubicBezTo>
                    <a:pt x="834" y="303"/>
                    <a:pt x="850" y="314"/>
                    <a:pt x="867" y="325"/>
                  </a:cubicBezTo>
                  <a:cubicBezTo>
                    <a:pt x="873" y="332"/>
                    <a:pt x="879" y="339"/>
                    <a:pt x="885" y="345"/>
                  </a:cubicBezTo>
                  <a:cubicBezTo>
                    <a:pt x="868" y="349"/>
                    <a:pt x="852" y="356"/>
                    <a:pt x="837" y="365"/>
                  </a:cubicBezTo>
                  <a:cubicBezTo>
                    <a:pt x="836" y="365"/>
                    <a:pt x="836" y="365"/>
                    <a:pt x="836" y="365"/>
                  </a:cubicBezTo>
                  <a:cubicBezTo>
                    <a:pt x="794" y="387"/>
                    <a:pt x="768" y="423"/>
                    <a:pt x="734" y="455"/>
                  </a:cubicBezTo>
                  <a:cubicBezTo>
                    <a:pt x="732" y="456"/>
                    <a:pt x="734" y="459"/>
                    <a:pt x="737" y="458"/>
                  </a:cubicBezTo>
                  <a:cubicBezTo>
                    <a:pt x="769" y="435"/>
                    <a:pt x="799" y="405"/>
                    <a:pt x="834" y="387"/>
                  </a:cubicBezTo>
                  <a:cubicBezTo>
                    <a:pt x="835" y="386"/>
                    <a:pt x="836" y="385"/>
                    <a:pt x="838" y="384"/>
                  </a:cubicBezTo>
                  <a:cubicBezTo>
                    <a:pt x="852" y="376"/>
                    <a:pt x="869" y="370"/>
                    <a:pt x="885" y="368"/>
                  </a:cubicBezTo>
                  <a:cubicBezTo>
                    <a:pt x="891" y="367"/>
                    <a:pt x="897" y="366"/>
                    <a:pt x="902" y="363"/>
                  </a:cubicBezTo>
                  <a:lnTo>
                    <a:pt x="906" y="366"/>
                  </a:lnTo>
                  <a:cubicBezTo>
                    <a:pt x="906" y="368"/>
                    <a:pt x="907" y="370"/>
                    <a:pt x="908" y="371"/>
                  </a:cubicBezTo>
                  <a:cubicBezTo>
                    <a:pt x="918" y="385"/>
                    <a:pt x="929" y="398"/>
                    <a:pt x="941" y="410"/>
                  </a:cubicBezTo>
                  <a:cubicBezTo>
                    <a:pt x="908" y="422"/>
                    <a:pt x="875" y="436"/>
                    <a:pt x="844" y="452"/>
                  </a:cubicBezTo>
                  <a:cubicBezTo>
                    <a:pt x="832" y="457"/>
                    <a:pt x="820" y="464"/>
                    <a:pt x="809" y="470"/>
                  </a:cubicBezTo>
                  <a:cubicBezTo>
                    <a:pt x="783" y="485"/>
                    <a:pt x="760" y="503"/>
                    <a:pt x="739" y="525"/>
                  </a:cubicBezTo>
                  <a:cubicBezTo>
                    <a:pt x="738" y="526"/>
                    <a:pt x="740" y="528"/>
                    <a:pt x="742" y="527"/>
                  </a:cubicBezTo>
                  <a:cubicBezTo>
                    <a:pt x="760" y="512"/>
                    <a:pt x="779" y="500"/>
                    <a:pt x="799" y="488"/>
                  </a:cubicBezTo>
                  <a:cubicBezTo>
                    <a:pt x="818" y="477"/>
                    <a:pt x="839" y="467"/>
                    <a:pt x="860" y="458"/>
                  </a:cubicBezTo>
                  <a:cubicBezTo>
                    <a:pt x="889" y="447"/>
                    <a:pt x="920" y="434"/>
                    <a:pt x="951" y="426"/>
                  </a:cubicBezTo>
                  <a:cubicBezTo>
                    <a:pt x="951" y="425"/>
                    <a:pt x="951" y="425"/>
                    <a:pt x="952" y="425"/>
                  </a:cubicBezTo>
                  <a:lnTo>
                    <a:pt x="953" y="424"/>
                  </a:lnTo>
                  <a:cubicBezTo>
                    <a:pt x="965" y="442"/>
                    <a:pt x="975" y="466"/>
                    <a:pt x="994" y="476"/>
                  </a:cubicBezTo>
                  <a:cubicBezTo>
                    <a:pt x="994" y="476"/>
                    <a:pt x="995" y="476"/>
                    <a:pt x="996" y="476"/>
                  </a:cubicBezTo>
                  <a:cubicBezTo>
                    <a:pt x="997" y="476"/>
                    <a:pt x="997" y="476"/>
                    <a:pt x="998" y="475"/>
                  </a:cubicBezTo>
                  <a:cubicBezTo>
                    <a:pt x="999" y="474"/>
                    <a:pt x="999" y="474"/>
                    <a:pt x="1000" y="473"/>
                  </a:cubicBezTo>
                  <a:cubicBezTo>
                    <a:pt x="1001" y="472"/>
                    <a:pt x="1001" y="472"/>
                    <a:pt x="1001" y="471"/>
                  </a:cubicBezTo>
                  <a:lnTo>
                    <a:pt x="1001" y="470"/>
                  </a:lnTo>
                  <a:cubicBezTo>
                    <a:pt x="1001" y="467"/>
                    <a:pt x="1001" y="463"/>
                    <a:pt x="1001" y="459"/>
                  </a:cubicBezTo>
                  <a:cubicBezTo>
                    <a:pt x="1009" y="475"/>
                    <a:pt x="1017" y="491"/>
                    <a:pt x="1024" y="507"/>
                  </a:cubicBezTo>
                  <a:cubicBezTo>
                    <a:pt x="1034" y="534"/>
                    <a:pt x="1053" y="555"/>
                    <a:pt x="1064" y="581"/>
                  </a:cubicBezTo>
                  <a:cubicBezTo>
                    <a:pt x="1068" y="591"/>
                    <a:pt x="1073" y="600"/>
                    <a:pt x="1078" y="608"/>
                  </a:cubicBezTo>
                  <a:cubicBezTo>
                    <a:pt x="1081" y="613"/>
                    <a:pt x="1084" y="618"/>
                    <a:pt x="1087" y="623"/>
                  </a:cubicBezTo>
                  <a:cubicBezTo>
                    <a:pt x="1065" y="618"/>
                    <a:pt x="1043" y="615"/>
                    <a:pt x="1021" y="615"/>
                  </a:cubicBezTo>
                  <a:cubicBezTo>
                    <a:pt x="1019" y="615"/>
                    <a:pt x="1018" y="615"/>
                    <a:pt x="1016" y="615"/>
                  </a:cubicBezTo>
                  <a:cubicBezTo>
                    <a:pt x="988" y="615"/>
                    <a:pt x="955" y="617"/>
                    <a:pt x="933" y="634"/>
                  </a:cubicBezTo>
                  <a:cubicBezTo>
                    <a:pt x="933" y="635"/>
                    <a:pt x="933" y="635"/>
                    <a:pt x="933" y="635"/>
                  </a:cubicBezTo>
                  <a:lnTo>
                    <a:pt x="933" y="636"/>
                  </a:lnTo>
                  <a:cubicBezTo>
                    <a:pt x="934" y="636"/>
                    <a:pt x="934" y="636"/>
                    <a:pt x="934" y="636"/>
                  </a:cubicBezTo>
                  <a:cubicBezTo>
                    <a:pt x="956" y="627"/>
                    <a:pt x="991" y="632"/>
                    <a:pt x="1015" y="630"/>
                  </a:cubicBezTo>
                  <a:cubicBezTo>
                    <a:pt x="1018" y="630"/>
                    <a:pt x="1021" y="630"/>
                    <a:pt x="1024" y="630"/>
                  </a:cubicBezTo>
                  <a:cubicBezTo>
                    <a:pt x="1041" y="630"/>
                    <a:pt x="1058" y="633"/>
                    <a:pt x="1074" y="639"/>
                  </a:cubicBezTo>
                  <a:cubicBezTo>
                    <a:pt x="1082" y="643"/>
                    <a:pt x="1090" y="645"/>
                    <a:pt x="1098" y="645"/>
                  </a:cubicBezTo>
                  <a:cubicBezTo>
                    <a:pt x="1100" y="645"/>
                    <a:pt x="1101" y="644"/>
                    <a:pt x="1103" y="644"/>
                  </a:cubicBezTo>
                  <a:lnTo>
                    <a:pt x="1103" y="643"/>
                  </a:lnTo>
                  <a:cubicBezTo>
                    <a:pt x="1107" y="649"/>
                    <a:pt x="1112" y="655"/>
                    <a:pt x="1117" y="661"/>
                  </a:cubicBezTo>
                  <a:cubicBezTo>
                    <a:pt x="1142" y="690"/>
                    <a:pt x="1168" y="698"/>
                    <a:pt x="1202" y="711"/>
                  </a:cubicBezTo>
                  <a:cubicBezTo>
                    <a:pt x="1203" y="711"/>
                    <a:pt x="1203" y="711"/>
                    <a:pt x="1204" y="711"/>
                  </a:cubicBezTo>
                  <a:cubicBezTo>
                    <a:pt x="1204" y="711"/>
                    <a:pt x="1205" y="711"/>
                    <a:pt x="1206" y="710"/>
                  </a:cubicBezTo>
                  <a:cubicBezTo>
                    <a:pt x="1206" y="710"/>
                    <a:pt x="1207" y="710"/>
                    <a:pt x="1207" y="709"/>
                  </a:cubicBezTo>
                  <a:lnTo>
                    <a:pt x="1207" y="708"/>
                  </a:lnTo>
                  <a:cubicBezTo>
                    <a:pt x="1208" y="708"/>
                    <a:pt x="1208" y="709"/>
                    <a:pt x="1209" y="710"/>
                  </a:cubicBezTo>
                  <a:cubicBezTo>
                    <a:pt x="1217" y="725"/>
                    <a:pt x="1225" y="741"/>
                    <a:pt x="1232" y="757"/>
                  </a:cubicBezTo>
                  <a:cubicBezTo>
                    <a:pt x="1234" y="764"/>
                    <a:pt x="1237" y="770"/>
                    <a:pt x="1241" y="776"/>
                  </a:cubicBezTo>
                  <a:cubicBezTo>
                    <a:pt x="1243" y="780"/>
                    <a:pt x="1246" y="784"/>
                    <a:pt x="1248" y="788"/>
                  </a:cubicBezTo>
                  <a:cubicBezTo>
                    <a:pt x="1248" y="787"/>
                    <a:pt x="1248" y="787"/>
                    <a:pt x="1247" y="787"/>
                  </a:cubicBezTo>
                  <a:cubicBezTo>
                    <a:pt x="1234" y="779"/>
                    <a:pt x="1221" y="770"/>
                    <a:pt x="1209" y="759"/>
                  </a:cubicBezTo>
                  <a:cubicBezTo>
                    <a:pt x="1189" y="739"/>
                    <a:pt x="1150" y="725"/>
                    <a:pt x="1124" y="713"/>
                  </a:cubicBezTo>
                  <a:cubicBezTo>
                    <a:pt x="1093" y="698"/>
                    <a:pt x="1060" y="685"/>
                    <a:pt x="1027" y="675"/>
                  </a:cubicBezTo>
                  <a:cubicBezTo>
                    <a:pt x="916" y="641"/>
                    <a:pt x="729" y="716"/>
                    <a:pt x="703" y="839"/>
                  </a:cubicBezTo>
                  <a:cubicBezTo>
                    <a:pt x="703" y="840"/>
                    <a:pt x="703" y="841"/>
                    <a:pt x="703" y="841"/>
                  </a:cubicBezTo>
                  <a:cubicBezTo>
                    <a:pt x="704" y="842"/>
                    <a:pt x="704" y="842"/>
                    <a:pt x="705" y="843"/>
                  </a:cubicBezTo>
                  <a:lnTo>
                    <a:pt x="706" y="843"/>
                  </a:lnTo>
                  <a:cubicBezTo>
                    <a:pt x="707" y="843"/>
                    <a:pt x="707" y="843"/>
                    <a:pt x="707" y="843"/>
                  </a:cubicBezTo>
                  <a:cubicBezTo>
                    <a:pt x="700" y="851"/>
                    <a:pt x="693" y="859"/>
                    <a:pt x="685" y="867"/>
                  </a:cubicBezTo>
                  <a:lnTo>
                    <a:pt x="686" y="866"/>
                  </a:lnTo>
                  <a:moveTo>
                    <a:pt x="1304" y="1310"/>
                  </a:moveTo>
                  <a:lnTo>
                    <a:pt x="1304" y="1310"/>
                  </a:lnTo>
                  <a:moveTo>
                    <a:pt x="1321" y="1342"/>
                  </a:moveTo>
                  <a:cubicBezTo>
                    <a:pt x="1322" y="1342"/>
                    <a:pt x="1323" y="1342"/>
                    <a:pt x="1324" y="1342"/>
                  </a:cubicBezTo>
                  <a:cubicBezTo>
                    <a:pt x="1325" y="1342"/>
                    <a:pt x="1326" y="1342"/>
                    <a:pt x="1327" y="1342"/>
                  </a:cubicBezTo>
                  <a:lnTo>
                    <a:pt x="1327" y="1343"/>
                  </a:lnTo>
                  <a:cubicBezTo>
                    <a:pt x="1327" y="1345"/>
                    <a:pt x="1327" y="1347"/>
                    <a:pt x="1327" y="1349"/>
                  </a:cubicBezTo>
                  <a:cubicBezTo>
                    <a:pt x="1327" y="1352"/>
                    <a:pt x="1327" y="1356"/>
                    <a:pt x="1328" y="1359"/>
                  </a:cubicBezTo>
                  <a:cubicBezTo>
                    <a:pt x="1324" y="1354"/>
                    <a:pt x="1322" y="1349"/>
                    <a:pt x="1319" y="1343"/>
                  </a:cubicBezTo>
                  <a:lnTo>
                    <a:pt x="1321" y="1342"/>
                  </a:lnTo>
                  <a:moveTo>
                    <a:pt x="1335" y="1212"/>
                  </a:moveTo>
                  <a:cubicBezTo>
                    <a:pt x="1331" y="1209"/>
                    <a:pt x="1327" y="1206"/>
                    <a:pt x="1323" y="1204"/>
                  </a:cubicBezTo>
                  <a:cubicBezTo>
                    <a:pt x="1312" y="1198"/>
                    <a:pt x="1301" y="1193"/>
                    <a:pt x="1290" y="1190"/>
                  </a:cubicBezTo>
                  <a:cubicBezTo>
                    <a:pt x="1258" y="1179"/>
                    <a:pt x="1234" y="1156"/>
                    <a:pt x="1205" y="1140"/>
                  </a:cubicBezTo>
                  <a:cubicBezTo>
                    <a:pt x="1161" y="1116"/>
                    <a:pt x="1118" y="1060"/>
                    <a:pt x="1089" y="1019"/>
                  </a:cubicBezTo>
                  <a:cubicBezTo>
                    <a:pt x="1087" y="1016"/>
                    <a:pt x="1085" y="1012"/>
                    <a:pt x="1083" y="1009"/>
                  </a:cubicBezTo>
                  <a:cubicBezTo>
                    <a:pt x="1082" y="1008"/>
                    <a:pt x="1081" y="1007"/>
                    <a:pt x="1081" y="1005"/>
                  </a:cubicBezTo>
                  <a:cubicBezTo>
                    <a:pt x="1081" y="1005"/>
                    <a:pt x="1081" y="1004"/>
                    <a:pt x="1081" y="1003"/>
                  </a:cubicBezTo>
                  <a:cubicBezTo>
                    <a:pt x="1081" y="1001"/>
                    <a:pt x="1080" y="1000"/>
                    <a:pt x="1080" y="999"/>
                  </a:cubicBezTo>
                  <a:cubicBezTo>
                    <a:pt x="1079" y="998"/>
                    <a:pt x="1080" y="998"/>
                    <a:pt x="1080" y="998"/>
                  </a:cubicBezTo>
                  <a:cubicBezTo>
                    <a:pt x="1065" y="978"/>
                    <a:pt x="1072" y="944"/>
                    <a:pt x="1049" y="934"/>
                  </a:cubicBezTo>
                  <a:cubicBezTo>
                    <a:pt x="1048" y="934"/>
                    <a:pt x="1047" y="934"/>
                    <a:pt x="1046" y="934"/>
                  </a:cubicBezTo>
                  <a:cubicBezTo>
                    <a:pt x="1045" y="934"/>
                    <a:pt x="1044" y="934"/>
                    <a:pt x="1043" y="935"/>
                  </a:cubicBezTo>
                  <a:cubicBezTo>
                    <a:pt x="1042" y="935"/>
                    <a:pt x="1041" y="936"/>
                    <a:pt x="1041" y="937"/>
                  </a:cubicBezTo>
                  <a:cubicBezTo>
                    <a:pt x="1040" y="938"/>
                    <a:pt x="1040" y="939"/>
                    <a:pt x="1040" y="939"/>
                  </a:cubicBezTo>
                  <a:cubicBezTo>
                    <a:pt x="1040" y="941"/>
                    <a:pt x="1040" y="943"/>
                    <a:pt x="1040" y="945"/>
                  </a:cubicBezTo>
                  <a:cubicBezTo>
                    <a:pt x="1040" y="960"/>
                    <a:pt x="1044" y="976"/>
                    <a:pt x="1052" y="990"/>
                  </a:cubicBezTo>
                  <a:lnTo>
                    <a:pt x="1052" y="991"/>
                  </a:lnTo>
                  <a:cubicBezTo>
                    <a:pt x="1020" y="976"/>
                    <a:pt x="998" y="932"/>
                    <a:pt x="976" y="908"/>
                  </a:cubicBezTo>
                  <a:cubicBezTo>
                    <a:pt x="945" y="875"/>
                    <a:pt x="928" y="843"/>
                    <a:pt x="886" y="821"/>
                  </a:cubicBezTo>
                  <a:cubicBezTo>
                    <a:pt x="862" y="810"/>
                    <a:pt x="836" y="804"/>
                    <a:pt x="809" y="804"/>
                  </a:cubicBezTo>
                  <a:cubicBezTo>
                    <a:pt x="808" y="804"/>
                    <a:pt x="806" y="804"/>
                    <a:pt x="805" y="805"/>
                  </a:cubicBezTo>
                  <a:cubicBezTo>
                    <a:pt x="804" y="804"/>
                    <a:pt x="802" y="804"/>
                    <a:pt x="801" y="804"/>
                  </a:cubicBezTo>
                  <a:cubicBezTo>
                    <a:pt x="788" y="804"/>
                    <a:pt x="776" y="805"/>
                    <a:pt x="764" y="807"/>
                  </a:cubicBezTo>
                  <a:cubicBezTo>
                    <a:pt x="774" y="802"/>
                    <a:pt x="784" y="798"/>
                    <a:pt x="795" y="796"/>
                  </a:cubicBezTo>
                  <a:cubicBezTo>
                    <a:pt x="826" y="787"/>
                    <a:pt x="859" y="782"/>
                    <a:pt x="891" y="782"/>
                  </a:cubicBezTo>
                  <a:cubicBezTo>
                    <a:pt x="946" y="786"/>
                    <a:pt x="1002" y="830"/>
                    <a:pt x="1052" y="852"/>
                  </a:cubicBezTo>
                  <a:cubicBezTo>
                    <a:pt x="1082" y="864"/>
                    <a:pt x="1112" y="878"/>
                    <a:pt x="1140" y="895"/>
                  </a:cubicBezTo>
                  <a:cubicBezTo>
                    <a:pt x="1150" y="901"/>
                    <a:pt x="1160" y="907"/>
                    <a:pt x="1170" y="913"/>
                  </a:cubicBezTo>
                  <a:cubicBezTo>
                    <a:pt x="1192" y="992"/>
                    <a:pt x="1261" y="1038"/>
                    <a:pt x="1305" y="1104"/>
                  </a:cubicBezTo>
                  <a:cubicBezTo>
                    <a:pt x="1316" y="1117"/>
                    <a:pt x="1326" y="1132"/>
                    <a:pt x="1334" y="1147"/>
                  </a:cubicBezTo>
                  <a:cubicBezTo>
                    <a:pt x="1344" y="1165"/>
                    <a:pt x="1353" y="1183"/>
                    <a:pt x="1360" y="1202"/>
                  </a:cubicBezTo>
                  <a:cubicBezTo>
                    <a:pt x="1369" y="1227"/>
                    <a:pt x="1375" y="1253"/>
                    <a:pt x="1380" y="1279"/>
                  </a:cubicBezTo>
                  <a:cubicBezTo>
                    <a:pt x="1377" y="1271"/>
                    <a:pt x="1374" y="1265"/>
                    <a:pt x="1370" y="1258"/>
                  </a:cubicBezTo>
                  <a:cubicBezTo>
                    <a:pt x="1360" y="1241"/>
                    <a:pt x="1348" y="1226"/>
                    <a:pt x="1334" y="1213"/>
                  </a:cubicBezTo>
                  <a:lnTo>
                    <a:pt x="1335" y="1212"/>
                  </a:lnTo>
                  <a:moveTo>
                    <a:pt x="1187" y="924"/>
                  </a:moveTo>
                  <a:lnTo>
                    <a:pt x="1187" y="924"/>
                  </a:lnTo>
                  <a:moveTo>
                    <a:pt x="1221" y="979"/>
                  </a:moveTo>
                  <a:cubicBezTo>
                    <a:pt x="1227" y="986"/>
                    <a:pt x="1234" y="992"/>
                    <a:pt x="1239" y="998"/>
                  </a:cubicBezTo>
                  <a:lnTo>
                    <a:pt x="1247" y="1008"/>
                  </a:lnTo>
                  <a:cubicBezTo>
                    <a:pt x="1249" y="1011"/>
                    <a:pt x="1249" y="1014"/>
                    <a:pt x="1251" y="1017"/>
                  </a:cubicBezTo>
                  <a:cubicBezTo>
                    <a:pt x="1251" y="1018"/>
                    <a:pt x="1253" y="1019"/>
                    <a:pt x="1254" y="1021"/>
                  </a:cubicBezTo>
                  <a:cubicBezTo>
                    <a:pt x="1241" y="1008"/>
                    <a:pt x="1230" y="994"/>
                    <a:pt x="1219" y="980"/>
                  </a:cubicBezTo>
                  <a:lnTo>
                    <a:pt x="1221" y="979"/>
                  </a:lnTo>
                  <a:moveTo>
                    <a:pt x="1394" y="1184"/>
                  </a:moveTo>
                  <a:lnTo>
                    <a:pt x="1388" y="1170"/>
                  </a:lnTo>
                  <a:lnTo>
                    <a:pt x="1394" y="1181"/>
                  </a:lnTo>
                  <a:lnTo>
                    <a:pt x="1395" y="1184"/>
                  </a:lnTo>
                  <a:lnTo>
                    <a:pt x="1394" y="1184"/>
                  </a:lnTo>
                  <a:moveTo>
                    <a:pt x="1437" y="1108"/>
                  </a:moveTo>
                  <a:cubicBezTo>
                    <a:pt x="1456" y="1151"/>
                    <a:pt x="1468" y="1196"/>
                    <a:pt x="1471" y="1243"/>
                  </a:cubicBezTo>
                  <a:cubicBezTo>
                    <a:pt x="1471" y="1254"/>
                    <a:pt x="1476" y="1282"/>
                    <a:pt x="1475" y="1303"/>
                  </a:cubicBezTo>
                  <a:cubicBezTo>
                    <a:pt x="1458" y="1261"/>
                    <a:pt x="1439" y="1220"/>
                    <a:pt x="1416" y="1181"/>
                  </a:cubicBezTo>
                  <a:cubicBezTo>
                    <a:pt x="1414" y="1178"/>
                    <a:pt x="1413" y="1175"/>
                    <a:pt x="1411" y="1173"/>
                  </a:cubicBezTo>
                  <a:cubicBezTo>
                    <a:pt x="1408" y="1168"/>
                    <a:pt x="1406" y="1163"/>
                    <a:pt x="1403" y="1158"/>
                  </a:cubicBezTo>
                  <a:cubicBezTo>
                    <a:pt x="1391" y="1138"/>
                    <a:pt x="1377" y="1118"/>
                    <a:pt x="1362" y="1100"/>
                  </a:cubicBezTo>
                  <a:cubicBezTo>
                    <a:pt x="1358" y="1091"/>
                    <a:pt x="1354" y="1083"/>
                    <a:pt x="1349" y="1075"/>
                  </a:cubicBezTo>
                  <a:cubicBezTo>
                    <a:pt x="1337" y="1055"/>
                    <a:pt x="1324" y="1036"/>
                    <a:pt x="1308" y="1019"/>
                  </a:cubicBezTo>
                  <a:cubicBezTo>
                    <a:pt x="1292" y="1001"/>
                    <a:pt x="1274" y="984"/>
                    <a:pt x="1254" y="969"/>
                  </a:cubicBezTo>
                  <a:cubicBezTo>
                    <a:pt x="1240" y="954"/>
                    <a:pt x="1225" y="941"/>
                    <a:pt x="1209" y="928"/>
                  </a:cubicBezTo>
                  <a:cubicBezTo>
                    <a:pt x="1209" y="927"/>
                    <a:pt x="1208" y="926"/>
                    <a:pt x="1208" y="925"/>
                  </a:cubicBezTo>
                  <a:cubicBezTo>
                    <a:pt x="1207" y="924"/>
                    <a:pt x="1207" y="923"/>
                    <a:pt x="1206" y="923"/>
                  </a:cubicBezTo>
                  <a:lnTo>
                    <a:pt x="1199" y="918"/>
                  </a:lnTo>
                  <a:cubicBezTo>
                    <a:pt x="1199" y="918"/>
                    <a:pt x="1199" y="917"/>
                    <a:pt x="1198" y="917"/>
                  </a:cubicBezTo>
                  <a:cubicBezTo>
                    <a:pt x="1197" y="917"/>
                    <a:pt x="1196" y="916"/>
                    <a:pt x="1194" y="916"/>
                  </a:cubicBezTo>
                  <a:cubicBezTo>
                    <a:pt x="1176" y="902"/>
                    <a:pt x="1157" y="889"/>
                    <a:pt x="1137" y="877"/>
                  </a:cubicBezTo>
                  <a:cubicBezTo>
                    <a:pt x="1117" y="866"/>
                    <a:pt x="1095" y="855"/>
                    <a:pt x="1073" y="847"/>
                  </a:cubicBezTo>
                  <a:cubicBezTo>
                    <a:pt x="1017" y="824"/>
                    <a:pt x="964" y="788"/>
                    <a:pt x="905" y="774"/>
                  </a:cubicBezTo>
                  <a:cubicBezTo>
                    <a:pt x="895" y="772"/>
                    <a:pt x="886" y="772"/>
                    <a:pt x="876" y="772"/>
                  </a:cubicBezTo>
                  <a:cubicBezTo>
                    <a:pt x="857" y="772"/>
                    <a:pt x="838" y="774"/>
                    <a:pt x="820" y="779"/>
                  </a:cubicBezTo>
                  <a:cubicBezTo>
                    <a:pt x="767" y="789"/>
                    <a:pt x="767" y="795"/>
                    <a:pt x="722" y="820"/>
                  </a:cubicBezTo>
                  <a:cubicBezTo>
                    <a:pt x="722" y="820"/>
                    <a:pt x="721" y="820"/>
                    <a:pt x="721" y="821"/>
                  </a:cubicBezTo>
                  <a:lnTo>
                    <a:pt x="721" y="822"/>
                  </a:lnTo>
                  <a:cubicBezTo>
                    <a:pt x="717" y="824"/>
                    <a:pt x="713" y="828"/>
                    <a:pt x="711" y="832"/>
                  </a:cubicBezTo>
                  <a:cubicBezTo>
                    <a:pt x="764" y="710"/>
                    <a:pt x="930" y="661"/>
                    <a:pt x="1048" y="698"/>
                  </a:cubicBezTo>
                  <a:cubicBezTo>
                    <a:pt x="1074" y="707"/>
                    <a:pt x="1099" y="718"/>
                    <a:pt x="1124" y="731"/>
                  </a:cubicBezTo>
                  <a:cubicBezTo>
                    <a:pt x="1136" y="736"/>
                    <a:pt x="1149" y="742"/>
                    <a:pt x="1160" y="749"/>
                  </a:cubicBezTo>
                  <a:cubicBezTo>
                    <a:pt x="1175" y="757"/>
                    <a:pt x="1189" y="767"/>
                    <a:pt x="1202" y="778"/>
                  </a:cubicBezTo>
                  <a:cubicBezTo>
                    <a:pt x="1222" y="799"/>
                    <a:pt x="1249" y="806"/>
                    <a:pt x="1265" y="833"/>
                  </a:cubicBezTo>
                  <a:cubicBezTo>
                    <a:pt x="1280" y="857"/>
                    <a:pt x="1308" y="869"/>
                    <a:pt x="1316" y="898"/>
                  </a:cubicBezTo>
                  <a:cubicBezTo>
                    <a:pt x="1316" y="898"/>
                    <a:pt x="1316" y="899"/>
                    <a:pt x="1317" y="900"/>
                  </a:cubicBezTo>
                  <a:cubicBezTo>
                    <a:pt x="1317" y="901"/>
                    <a:pt x="1318" y="901"/>
                    <a:pt x="1320" y="902"/>
                  </a:cubicBezTo>
                  <a:cubicBezTo>
                    <a:pt x="1321" y="902"/>
                    <a:pt x="1322" y="903"/>
                    <a:pt x="1323" y="903"/>
                  </a:cubicBezTo>
                  <a:cubicBezTo>
                    <a:pt x="1324" y="903"/>
                    <a:pt x="1326" y="903"/>
                    <a:pt x="1327" y="902"/>
                  </a:cubicBezTo>
                  <a:cubicBezTo>
                    <a:pt x="1333" y="912"/>
                    <a:pt x="1339" y="922"/>
                    <a:pt x="1345" y="932"/>
                  </a:cubicBezTo>
                  <a:cubicBezTo>
                    <a:pt x="1378" y="989"/>
                    <a:pt x="1408" y="1049"/>
                    <a:pt x="1435" y="1110"/>
                  </a:cubicBezTo>
                  <a:lnTo>
                    <a:pt x="1437" y="110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919;p37">
              <a:extLst>
                <a:ext uri="{FF2B5EF4-FFF2-40B4-BE49-F238E27FC236}">
                  <a16:creationId xmlns:a16="http://schemas.microsoft.com/office/drawing/2014/main" id="{2DA0A9F4-134C-3F16-F7D4-32F8F708D868}"/>
                </a:ext>
              </a:extLst>
            </p:cNvPr>
            <p:cNvSpPr/>
            <p:nvPr/>
          </p:nvSpPr>
          <p:spPr>
            <a:xfrm>
              <a:off x="9291600" y="3664800"/>
              <a:ext cx="172080" cy="257400"/>
            </a:xfrm>
            <a:custGeom>
              <a:avLst/>
              <a:gdLst/>
              <a:ahLst/>
              <a:cxnLst/>
              <a:rect l="l" t="t" r="r" b="b"/>
              <a:pathLst>
                <a:path w="478" h="715" extrusionOk="0">
                  <a:moveTo>
                    <a:pt x="255" y="345"/>
                  </a:moveTo>
                  <a:cubicBezTo>
                    <a:pt x="282" y="401"/>
                    <a:pt x="323" y="450"/>
                    <a:pt x="355" y="503"/>
                  </a:cubicBezTo>
                  <a:cubicBezTo>
                    <a:pt x="373" y="530"/>
                    <a:pt x="391" y="558"/>
                    <a:pt x="407" y="586"/>
                  </a:cubicBezTo>
                  <a:cubicBezTo>
                    <a:pt x="430" y="627"/>
                    <a:pt x="452" y="668"/>
                    <a:pt x="471" y="710"/>
                  </a:cubicBezTo>
                  <a:cubicBezTo>
                    <a:pt x="473" y="714"/>
                    <a:pt x="477" y="712"/>
                    <a:pt x="477" y="709"/>
                  </a:cubicBezTo>
                  <a:cubicBezTo>
                    <a:pt x="474" y="648"/>
                    <a:pt x="425" y="579"/>
                    <a:pt x="392" y="530"/>
                  </a:cubicBezTo>
                  <a:cubicBezTo>
                    <a:pt x="355" y="474"/>
                    <a:pt x="324" y="412"/>
                    <a:pt x="283" y="360"/>
                  </a:cubicBezTo>
                  <a:cubicBezTo>
                    <a:pt x="267" y="338"/>
                    <a:pt x="253" y="315"/>
                    <a:pt x="240" y="292"/>
                  </a:cubicBezTo>
                  <a:cubicBezTo>
                    <a:pt x="235" y="284"/>
                    <a:pt x="231" y="276"/>
                    <a:pt x="226" y="268"/>
                  </a:cubicBezTo>
                  <a:cubicBezTo>
                    <a:pt x="207" y="233"/>
                    <a:pt x="181" y="204"/>
                    <a:pt x="162" y="170"/>
                  </a:cubicBezTo>
                  <a:cubicBezTo>
                    <a:pt x="142" y="136"/>
                    <a:pt x="103" y="106"/>
                    <a:pt x="78" y="72"/>
                  </a:cubicBezTo>
                  <a:cubicBezTo>
                    <a:pt x="55" y="46"/>
                    <a:pt x="31" y="22"/>
                    <a:pt x="4" y="1"/>
                  </a:cubicBezTo>
                  <a:cubicBezTo>
                    <a:pt x="4" y="0"/>
                    <a:pt x="3" y="0"/>
                    <a:pt x="3" y="0"/>
                  </a:cubicBezTo>
                  <a:cubicBezTo>
                    <a:pt x="2" y="0"/>
                    <a:pt x="3" y="0"/>
                    <a:pt x="2" y="1"/>
                  </a:cubicBezTo>
                  <a:cubicBezTo>
                    <a:pt x="1" y="2"/>
                    <a:pt x="1" y="1"/>
                    <a:pt x="1" y="1"/>
                  </a:cubicBezTo>
                  <a:cubicBezTo>
                    <a:pt x="0" y="2"/>
                    <a:pt x="0" y="2"/>
                    <a:pt x="0" y="3"/>
                  </a:cubicBezTo>
                  <a:lnTo>
                    <a:pt x="1" y="4"/>
                  </a:lnTo>
                  <a:cubicBezTo>
                    <a:pt x="29" y="32"/>
                    <a:pt x="55" y="62"/>
                    <a:pt x="79" y="94"/>
                  </a:cubicBezTo>
                  <a:cubicBezTo>
                    <a:pt x="104" y="128"/>
                    <a:pt x="136" y="153"/>
                    <a:pt x="156" y="190"/>
                  </a:cubicBezTo>
                  <a:cubicBezTo>
                    <a:pt x="185" y="242"/>
                    <a:pt x="229" y="290"/>
                    <a:pt x="255" y="3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920;p37">
              <a:extLst>
                <a:ext uri="{FF2B5EF4-FFF2-40B4-BE49-F238E27FC236}">
                  <a16:creationId xmlns:a16="http://schemas.microsoft.com/office/drawing/2014/main" id="{8C0C77CE-730E-A5EC-C29D-C1B894C9F03F}"/>
                </a:ext>
              </a:extLst>
            </p:cNvPr>
            <p:cNvSpPr/>
            <p:nvPr/>
          </p:nvSpPr>
          <p:spPr>
            <a:xfrm>
              <a:off x="9331560" y="3758400"/>
              <a:ext cx="177120" cy="390240"/>
            </a:xfrm>
            <a:custGeom>
              <a:avLst/>
              <a:gdLst/>
              <a:ahLst/>
              <a:cxnLst/>
              <a:rect l="l" t="t" r="r" b="b"/>
              <a:pathLst>
                <a:path w="492" h="1084" extrusionOk="0">
                  <a:moveTo>
                    <a:pt x="479" y="700"/>
                  </a:moveTo>
                  <a:cubicBezTo>
                    <a:pt x="473" y="750"/>
                    <a:pt x="470" y="799"/>
                    <a:pt x="470" y="849"/>
                  </a:cubicBezTo>
                  <a:cubicBezTo>
                    <a:pt x="470" y="872"/>
                    <a:pt x="471" y="896"/>
                    <a:pt x="472" y="919"/>
                  </a:cubicBezTo>
                  <a:cubicBezTo>
                    <a:pt x="472" y="947"/>
                    <a:pt x="468" y="975"/>
                    <a:pt x="461" y="1003"/>
                  </a:cubicBezTo>
                  <a:cubicBezTo>
                    <a:pt x="460" y="1007"/>
                    <a:pt x="458" y="1012"/>
                    <a:pt x="457" y="1017"/>
                  </a:cubicBezTo>
                  <a:cubicBezTo>
                    <a:pt x="457" y="1015"/>
                    <a:pt x="457" y="1014"/>
                    <a:pt x="457" y="1012"/>
                  </a:cubicBezTo>
                  <a:cubicBezTo>
                    <a:pt x="457" y="939"/>
                    <a:pt x="447" y="867"/>
                    <a:pt x="427" y="797"/>
                  </a:cubicBezTo>
                  <a:cubicBezTo>
                    <a:pt x="418" y="765"/>
                    <a:pt x="411" y="733"/>
                    <a:pt x="406" y="701"/>
                  </a:cubicBezTo>
                  <a:cubicBezTo>
                    <a:pt x="406" y="700"/>
                    <a:pt x="406" y="700"/>
                    <a:pt x="406" y="700"/>
                  </a:cubicBezTo>
                  <a:cubicBezTo>
                    <a:pt x="406" y="696"/>
                    <a:pt x="405" y="692"/>
                    <a:pt x="403" y="689"/>
                  </a:cubicBezTo>
                  <a:cubicBezTo>
                    <a:pt x="401" y="686"/>
                    <a:pt x="399" y="683"/>
                    <a:pt x="395" y="681"/>
                  </a:cubicBezTo>
                  <a:cubicBezTo>
                    <a:pt x="393" y="680"/>
                    <a:pt x="391" y="679"/>
                    <a:pt x="389" y="678"/>
                  </a:cubicBezTo>
                  <a:cubicBezTo>
                    <a:pt x="387" y="668"/>
                    <a:pt x="383" y="658"/>
                    <a:pt x="377" y="648"/>
                  </a:cubicBezTo>
                  <a:cubicBezTo>
                    <a:pt x="375" y="644"/>
                    <a:pt x="372" y="640"/>
                    <a:pt x="369" y="636"/>
                  </a:cubicBezTo>
                  <a:cubicBezTo>
                    <a:pt x="341" y="598"/>
                    <a:pt x="343" y="553"/>
                    <a:pt x="328" y="510"/>
                  </a:cubicBezTo>
                  <a:cubicBezTo>
                    <a:pt x="314" y="470"/>
                    <a:pt x="297" y="432"/>
                    <a:pt x="276" y="396"/>
                  </a:cubicBezTo>
                  <a:cubicBezTo>
                    <a:pt x="274" y="393"/>
                    <a:pt x="273" y="391"/>
                    <a:pt x="272" y="389"/>
                  </a:cubicBezTo>
                  <a:cubicBezTo>
                    <a:pt x="270" y="386"/>
                    <a:pt x="269" y="384"/>
                    <a:pt x="268" y="382"/>
                  </a:cubicBezTo>
                  <a:cubicBezTo>
                    <a:pt x="259" y="366"/>
                    <a:pt x="251" y="350"/>
                    <a:pt x="244" y="333"/>
                  </a:cubicBezTo>
                  <a:lnTo>
                    <a:pt x="241" y="324"/>
                  </a:lnTo>
                  <a:cubicBezTo>
                    <a:pt x="253" y="313"/>
                    <a:pt x="228" y="274"/>
                    <a:pt x="223" y="262"/>
                  </a:cubicBezTo>
                  <a:lnTo>
                    <a:pt x="223" y="261"/>
                  </a:lnTo>
                  <a:cubicBezTo>
                    <a:pt x="222" y="260"/>
                    <a:pt x="221" y="259"/>
                    <a:pt x="220" y="259"/>
                  </a:cubicBezTo>
                  <a:cubicBezTo>
                    <a:pt x="219" y="258"/>
                    <a:pt x="219" y="258"/>
                    <a:pt x="218" y="258"/>
                  </a:cubicBezTo>
                  <a:lnTo>
                    <a:pt x="211" y="258"/>
                  </a:lnTo>
                  <a:cubicBezTo>
                    <a:pt x="210" y="258"/>
                    <a:pt x="208" y="258"/>
                    <a:pt x="207" y="259"/>
                  </a:cubicBezTo>
                  <a:cubicBezTo>
                    <a:pt x="206" y="259"/>
                    <a:pt x="206" y="260"/>
                    <a:pt x="205" y="261"/>
                  </a:cubicBezTo>
                  <a:cubicBezTo>
                    <a:pt x="205" y="262"/>
                    <a:pt x="204" y="263"/>
                    <a:pt x="204" y="264"/>
                  </a:cubicBezTo>
                  <a:cubicBezTo>
                    <a:pt x="204" y="267"/>
                    <a:pt x="204" y="269"/>
                    <a:pt x="204" y="272"/>
                  </a:cubicBezTo>
                  <a:cubicBezTo>
                    <a:pt x="204" y="283"/>
                    <a:pt x="207" y="293"/>
                    <a:pt x="212" y="302"/>
                  </a:cubicBezTo>
                  <a:cubicBezTo>
                    <a:pt x="213" y="303"/>
                    <a:pt x="213" y="304"/>
                    <a:pt x="214" y="305"/>
                  </a:cubicBezTo>
                  <a:lnTo>
                    <a:pt x="211" y="302"/>
                  </a:lnTo>
                  <a:cubicBezTo>
                    <a:pt x="202" y="292"/>
                    <a:pt x="194" y="281"/>
                    <a:pt x="187" y="270"/>
                  </a:cubicBezTo>
                  <a:cubicBezTo>
                    <a:pt x="171" y="244"/>
                    <a:pt x="150" y="220"/>
                    <a:pt x="127" y="199"/>
                  </a:cubicBezTo>
                  <a:cubicBezTo>
                    <a:pt x="119" y="190"/>
                    <a:pt x="111" y="180"/>
                    <a:pt x="105" y="170"/>
                  </a:cubicBezTo>
                  <a:cubicBezTo>
                    <a:pt x="101" y="161"/>
                    <a:pt x="96" y="153"/>
                    <a:pt x="93" y="143"/>
                  </a:cubicBezTo>
                  <a:cubicBezTo>
                    <a:pt x="84" y="124"/>
                    <a:pt x="70" y="109"/>
                    <a:pt x="61" y="90"/>
                  </a:cubicBezTo>
                  <a:cubicBezTo>
                    <a:pt x="56" y="79"/>
                    <a:pt x="51" y="68"/>
                    <a:pt x="45" y="58"/>
                  </a:cubicBezTo>
                  <a:cubicBezTo>
                    <a:pt x="33" y="38"/>
                    <a:pt x="20" y="19"/>
                    <a:pt x="5" y="2"/>
                  </a:cubicBezTo>
                  <a:cubicBezTo>
                    <a:pt x="3" y="0"/>
                    <a:pt x="0" y="2"/>
                    <a:pt x="1" y="5"/>
                  </a:cubicBezTo>
                  <a:cubicBezTo>
                    <a:pt x="29" y="58"/>
                    <a:pt x="59" y="109"/>
                    <a:pt x="84" y="164"/>
                  </a:cubicBezTo>
                  <a:cubicBezTo>
                    <a:pt x="87" y="169"/>
                    <a:pt x="90" y="174"/>
                    <a:pt x="93" y="180"/>
                  </a:cubicBezTo>
                  <a:cubicBezTo>
                    <a:pt x="102" y="194"/>
                    <a:pt x="112" y="209"/>
                    <a:pt x="125" y="220"/>
                  </a:cubicBezTo>
                  <a:cubicBezTo>
                    <a:pt x="149" y="245"/>
                    <a:pt x="171" y="273"/>
                    <a:pt x="189" y="302"/>
                  </a:cubicBezTo>
                  <a:cubicBezTo>
                    <a:pt x="194" y="311"/>
                    <a:pt x="202" y="318"/>
                    <a:pt x="211" y="324"/>
                  </a:cubicBezTo>
                  <a:cubicBezTo>
                    <a:pt x="216" y="326"/>
                    <a:pt x="221" y="328"/>
                    <a:pt x="226" y="330"/>
                  </a:cubicBezTo>
                  <a:cubicBezTo>
                    <a:pt x="231" y="344"/>
                    <a:pt x="236" y="358"/>
                    <a:pt x="242" y="371"/>
                  </a:cubicBezTo>
                  <a:cubicBezTo>
                    <a:pt x="252" y="395"/>
                    <a:pt x="267" y="416"/>
                    <a:pt x="277" y="440"/>
                  </a:cubicBezTo>
                  <a:cubicBezTo>
                    <a:pt x="297" y="485"/>
                    <a:pt x="313" y="531"/>
                    <a:pt x="325" y="579"/>
                  </a:cubicBezTo>
                  <a:cubicBezTo>
                    <a:pt x="334" y="627"/>
                    <a:pt x="371" y="660"/>
                    <a:pt x="373" y="709"/>
                  </a:cubicBezTo>
                  <a:cubicBezTo>
                    <a:pt x="373" y="711"/>
                    <a:pt x="373" y="713"/>
                    <a:pt x="374" y="714"/>
                  </a:cubicBezTo>
                  <a:cubicBezTo>
                    <a:pt x="375" y="716"/>
                    <a:pt x="376" y="717"/>
                    <a:pt x="377" y="718"/>
                  </a:cubicBezTo>
                  <a:cubicBezTo>
                    <a:pt x="379" y="718"/>
                    <a:pt x="381" y="719"/>
                    <a:pt x="382" y="719"/>
                  </a:cubicBezTo>
                  <a:cubicBezTo>
                    <a:pt x="384" y="719"/>
                    <a:pt x="386" y="718"/>
                    <a:pt x="387" y="718"/>
                  </a:cubicBezTo>
                  <a:cubicBezTo>
                    <a:pt x="388" y="717"/>
                    <a:pt x="389" y="716"/>
                    <a:pt x="390" y="715"/>
                  </a:cubicBezTo>
                  <a:cubicBezTo>
                    <a:pt x="395" y="732"/>
                    <a:pt x="399" y="754"/>
                    <a:pt x="399" y="756"/>
                  </a:cubicBezTo>
                  <a:cubicBezTo>
                    <a:pt x="404" y="788"/>
                    <a:pt x="410" y="819"/>
                    <a:pt x="418" y="851"/>
                  </a:cubicBezTo>
                  <a:cubicBezTo>
                    <a:pt x="435" y="918"/>
                    <a:pt x="432" y="982"/>
                    <a:pt x="438" y="1050"/>
                  </a:cubicBezTo>
                  <a:cubicBezTo>
                    <a:pt x="438" y="1051"/>
                    <a:pt x="439" y="1052"/>
                    <a:pt x="439" y="1053"/>
                  </a:cubicBezTo>
                  <a:lnTo>
                    <a:pt x="440" y="1054"/>
                  </a:lnTo>
                  <a:cubicBezTo>
                    <a:pt x="439" y="1059"/>
                    <a:pt x="438" y="1063"/>
                    <a:pt x="437" y="1068"/>
                  </a:cubicBezTo>
                  <a:cubicBezTo>
                    <a:pt x="436" y="1079"/>
                    <a:pt x="452" y="1083"/>
                    <a:pt x="454" y="1072"/>
                  </a:cubicBezTo>
                  <a:cubicBezTo>
                    <a:pt x="459" y="1044"/>
                    <a:pt x="473" y="1021"/>
                    <a:pt x="482" y="994"/>
                  </a:cubicBezTo>
                  <a:cubicBezTo>
                    <a:pt x="486" y="975"/>
                    <a:pt x="489" y="956"/>
                    <a:pt x="489" y="936"/>
                  </a:cubicBezTo>
                  <a:cubicBezTo>
                    <a:pt x="491" y="911"/>
                    <a:pt x="491" y="886"/>
                    <a:pt x="491" y="860"/>
                  </a:cubicBezTo>
                  <a:cubicBezTo>
                    <a:pt x="491" y="807"/>
                    <a:pt x="488" y="753"/>
                    <a:pt x="482" y="701"/>
                  </a:cubicBezTo>
                  <a:cubicBezTo>
                    <a:pt x="483" y="698"/>
                    <a:pt x="479" y="697"/>
                    <a:pt x="479" y="70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921;p37">
              <a:extLst>
                <a:ext uri="{FF2B5EF4-FFF2-40B4-BE49-F238E27FC236}">
                  <a16:creationId xmlns:a16="http://schemas.microsoft.com/office/drawing/2014/main" id="{D718CF7D-2859-89B1-DB6E-36DDC24C2E71}"/>
                </a:ext>
              </a:extLst>
            </p:cNvPr>
            <p:cNvSpPr/>
            <p:nvPr/>
          </p:nvSpPr>
          <p:spPr>
            <a:xfrm>
              <a:off x="9148680" y="3291480"/>
              <a:ext cx="240120" cy="47520"/>
            </a:xfrm>
            <a:custGeom>
              <a:avLst/>
              <a:gdLst/>
              <a:ahLst/>
              <a:cxnLst/>
              <a:rect l="l" t="t" r="r" b="b"/>
              <a:pathLst>
                <a:path w="667" h="132" extrusionOk="0">
                  <a:moveTo>
                    <a:pt x="260" y="75"/>
                  </a:moveTo>
                  <a:cubicBezTo>
                    <a:pt x="215" y="88"/>
                    <a:pt x="164" y="94"/>
                    <a:pt x="117" y="104"/>
                  </a:cubicBezTo>
                  <a:cubicBezTo>
                    <a:pt x="78" y="112"/>
                    <a:pt x="40" y="122"/>
                    <a:pt x="1" y="128"/>
                  </a:cubicBezTo>
                  <a:cubicBezTo>
                    <a:pt x="0" y="128"/>
                    <a:pt x="0" y="128"/>
                    <a:pt x="0" y="128"/>
                  </a:cubicBezTo>
                  <a:cubicBezTo>
                    <a:pt x="0" y="129"/>
                    <a:pt x="0" y="129"/>
                    <a:pt x="0" y="129"/>
                  </a:cubicBezTo>
                  <a:lnTo>
                    <a:pt x="0" y="130"/>
                  </a:lnTo>
                  <a:lnTo>
                    <a:pt x="1" y="130"/>
                  </a:lnTo>
                  <a:cubicBezTo>
                    <a:pt x="2" y="131"/>
                    <a:pt x="1" y="131"/>
                    <a:pt x="1" y="131"/>
                  </a:cubicBezTo>
                  <a:cubicBezTo>
                    <a:pt x="46" y="126"/>
                    <a:pt x="91" y="118"/>
                    <a:pt x="136" y="109"/>
                  </a:cubicBezTo>
                  <a:cubicBezTo>
                    <a:pt x="186" y="100"/>
                    <a:pt x="246" y="80"/>
                    <a:pt x="298" y="82"/>
                  </a:cubicBezTo>
                  <a:cubicBezTo>
                    <a:pt x="303" y="83"/>
                    <a:pt x="308" y="83"/>
                    <a:pt x="313" y="83"/>
                  </a:cubicBezTo>
                  <a:cubicBezTo>
                    <a:pt x="364" y="83"/>
                    <a:pt x="414" y="74"/>
                    <a:pt x="463" y="57"/>
                  </a:cubicBezTo>
                  <a:cubicBezTo>
                    <a:pt x="484" y="50"/>
                    <a:pt x="511" y="44"/>
                    <a:pt x="536" y="35"/>
                  </a:cubicBezTo>
                  <a:cubicBezTo>
                    <a:pt x="579" y="32"/>
                    <a:pt x="621" y="28"/>
                    <a:pt x="664" y="22"/>
                  </a:cubicBezTo>
                  <a:cubicBezTo>
                    <a:pt x="666" y="22"/>
                    <a:pt x="666" y="20"/>
                    <a:pt x="664" y="20"/>
                  </a:cubicBezTo>
                  <a:cubicBezTo>
                    <a:pt x="631" y="20"/>
                    <a:pt x="597" y="21"/>
                    <a:pt x="564" y="21"/>
                  </a:cubicBezTo>
                  <a:cubicBezTo>
                    <a:pt x="569" y="18"/>
                    <a:pt x="575" y="14"/>
                    <a:pt x="579" y="9"/>
                  </a:cubicBezTo>
                  <a:cubicBezTo>
                    <a:pt x="583" y="5"/>
                    <a:pt x="578" y="0"/>
                    <a:pt x="573" y="2"/>
                  </a:cubicBezTo>
                  <a:cubicBezTo>
                    <a:pt x="554" y="10"/>
                    <a:pt x="534" y="16"/>
                    <a:pt x="514" y="22"/>
                  </a:cubicBezTo>
                  <a:cubicBezTo>
                    <a:pt x="413" y="22"/>
                    <a:pt x="312" y="22"/>
                    <a:pt x="212" y="27"/>
                  </a:cubicBezTo>
                  <a:cubicBezTo>
                    <a:pt x="211" y="27"/>
                    <a:pt x="211" y="28"/>
                    <a:pt x="210" y="28"/>
                  </a:cubicBezTo>
                  <a:cubicBezTo>
                    <a:pt x="209" y="28"/>
                    <a:pt x="209" y="29"/>
                    <a:pt x="209" y="29"/>
                  </a:cubicBezTo>
                  <a:cubicBezTo>
                    <a:pt x="208" y="30"/>
                    <a:pt x="208" y="30"/>
                    <a:pt x="208" y="31"/>
                  </a:cubicBezTo>
                  <a:cubicBezTo>
                    <a:pt x="208" y="32"/>
                    <a:pt x="208" y="32"/>
                    <a:pt x="209" y="33"/>
                  </a:cubicBezTo>
                  <a:cubicBezTo>
                    <a:pt x="209" y="33"/>
                    <a:pt x="209" y="34"/>
                    <a:pt x="210" y="34"/>
                  </a:cubicBezTo>
                  <a:cubicBezTo>
                    <a:pt x="211" y="34"/>
                    <a:pt x="211" y="34"/>
                    <a:pt x="212" y="34"/>
                  </a:cubicBezTo>
                  <a:cubicBezTo>
                    <a:pt x="297" y="39"/>
                    <a:pt x="383" y="41"/>
                    <a:pt x="469" y="38"/>
                  </a:cubicBezTo>
                  <a:cubicBezTo>
                    <a:pt x="449" y="44"/>
                    <a:pt x="430" y="50"/>
                    <a:pt x="412" y="55"/>
                  </a:cubicBezTo>
                  <a:cubicBezTo>
                    <a:pt x="363" y="67"/>
                    <a:pt x="308" y="59"/>
                    <a:pt x="260" y="7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922;p37">
              <a:extLst>
                <a:ext uri="{FF2B5EF4-FFF2-40B4-BE49-F238E27FC236}">
                  <a16:creationId xmlns:a16="http://schemas.microsoft.com/office/drawing/2014/main" id="{F789092B-F583-F4A9-0C02-2C74AB92A286}"/>
                </a:ext>
              </a:extLst>
            </p:cNvPr>
            <p:cNvSpPr/>
            <p:nvPr/>
          </p:nvSpPr>
          <p:spPr>
            <a:xfrm>
              <a:off x="9354960" y="3216240"/>
              <a:ext cx="475200" cy="225000"/>
            </a:xfrm>
            <a:custGeom>
              <a:avLst/>
              <a:gdLst/>
              <a:ahLst/>
              <a:cxnLst/>
              <a:rect l="l" t="t" r="r" b="b"/>
              <a:pathLst>
                <a:path w="1320" h="625" extrusionOk="0">
                  <a:moveTo>
                    <a:pt x="1266" y="568"/>
                  </a:moveTo>
                  <a:cubicBezTo>
                    <a:pt x="1244" y="546"/>
                    <a:pt x="1221" y="527"/>
                    <a:pt x="1199" y="506"/>
                  </a:cubicBezTo>
                  <a:cubicBezTo>
                    <a:pt x="1173" y="481"/>
                    <a:pt x="1144" y="460"/>
                    <a:pt x="1113" y="442"/>
                  </a:cubicBezTo>
                  <a:cubicBezTo>
                    <a:pt x="1092" y="430"/>
                    <a:pt x="1071" y="420"/>
                    <a:pt x="1050" y="412"/>
                  </a:cubicBezTo>
                  <a:cubicBezTo>
                    <a:pt x="993" y="388"/>
                    <a:pt x="932" y="367"/>
                    <a:pt x="882" y="330"/>
                  </a:cubicBezTo>
                  <a:cubicBezTo>
                    <a:pt x="879" y="327"/>
                    <a:pt x="875" y="325"/>
                    <a:pt x="872" y="323"/>
                  </a:cubicBezTo>
                  <a:cubicBezTo>
                    <a:pt x="856" y="314"/>
                    <a:pt x="840" y="307"/>
                    <a:pt x="823" y="300"/>
                  </a:cubicBezTo>
                  <a:cubicBezTo>
                    <a:pt x="789" y="284"/>
                    <a:pt x="752" y="249"/>
                    <a:pt x="720" y="227"/>
                  </a:cubicBezTo>
                  <a:cubicBezTo>
                    <a:pt x="720" y="227"/>
                    <a:pt x="719" y="227"/>
                    <a:pt x="719" y="226"/>
                  </a:cubicBezTo>
                  <a:cubicBezTo>
                    <a:pt x="719" y="226"/>
                    <a:pt x="718" y="226"/>
                    <a:pt x="717" y="226"/>
                  </a:cubicBezTo>
                  <a:cubicBezTo>
                    <a:pt x="716" y="226"/>
                    <a:pt x="715" y="225"/>
                    <a:pt x="714" y="226"/>
                  </a:cubicBezTo>
                  <a:cubicBezTo>
                    <a:pt x="713" y="227"/>
                    <a:pt x="713" y="227"/>
                    <a:pt x="712" y="228"/>
                  </a:cubicBezTo>
                  <a:cubicBezTo>
                    <a:pt x="711" y="229"/>
                    <a:pt x="712" y="230"/>
                    <a:pt x="712" y="231"/>
                  </a:cubicBezTo>
                  <a:cubicBezTo>
                    <a:pt x="712" y="232"/>
                    <a:pt x="712" y="233"/>
                    <a:pt x="712" y="233"/>
                  </a:cubicBezTo>
                  <a:cubicBezTo>
                    <a:pt x="713" y="234"/>
                    <a:pt x="713" y="234"/>
                    <a:pt x="713" y="235"/>
                  </a:cubicBezTo>
                  <a:cubicBezTo>
                    <a:pt x="739" y="256"/>
                    <a:pt x="715" y="248"/>
                    <a:pt x="705" y="245"/>
                  </a:cubicBezTo>
                  <a:cubicBezTo>
                    <a:pt x="670" y="236"/>
                    <a:pt x="636" y="222"/>
                    <a:pt x="603" y="206"/>
                  </a:cubicBezTo>
                  <a:cubicBezTo>
                    <a:pt x="584" y="195"/>
                    <a:pt x="565" y="187"/>
                    <a:pt x="544" y="180"/>
                  </a:cubicBezTo>
                  <a:cubicBezTo>
                    <a:pt x="525" y="170"/>
                    <a:pt x="504" y="161"/>
                    <a:pt x="483" y="153"/>
                  </a:cubicBezTo>
                  <a:cubicBezTo>
                    <a:pt x="481" y="152"/>
                    <a:pt x="480" y="151"/>
                    <a:pt x="478" y="150"/>
                  </a:cubicBezTo>
                  <a:cubicBezTo>
                    <a:pt x="462" y="140"/>
                    <a:pt x="444" y="134"/>
                    <a:pt x="426" y="129"/>
                  </a:cubicBezTo>
                  <a:cubicBezTo>
                    <a:pt x="374" y="110"/>
                    <a:pt x="322" y="88"/>
                    <a:pt x="269" y="73"/>
                  </a:cubicBezTo>
                  <a:cubicBezTo>
                    <a:pt x="224" y="60"/>
                    <a:pt x="182" y="26"/>
                    <a:pt x="136" y="21"/>
                  </a:cubicBezTo>
                  <a:cubicBezTo>
                    <a:pt x="110" y="18"/>
                    <a:pt x="86" y="13"/>
                    <a:pt x="61" y="4"/>
                  </a:cubicBezTo>
                  <a:cubicBezTo>
                    <a:pt x="52" y="0"/>
                    <a:pt x="48" y="8"/>
                    <a:pt x="36" y="2"/>
                  </a:cubicBezTo>
                  <a:cubicBezTo>
                    <a:pt x="34" y="2"/>
                    <a:pt x="33" y="4"/>
                    <a:pt x="34" y="5"/>
                  </a:cubicBezTo>
                  <a:cubicBezTo>
                    <a:pt x="36" y="6"/>
                    <a:pt x="38" y="8"/>
                    <a:pt x="40" y="9"/>
                  </a:cubicBezTo>
                  <a:cubicBezTo>
                    <a:pt x="48" y="13"/>
                    <a:pt x="57" y="16"/>
                    <a:pt x="66" y="17"/>
                  </a:cubicBezTo>
                  <a:cubicBezTo>
                    <a:pt x="119" y="22"/>
                    <a:pt x="170" y="47"/>
                    <a:pt x="219" y="67"/>
                  </a:cubicBezTo>
                  <a:cubicBezTo>
                    <a:pt x="265" y="87"/>
                    <a:pt x="313" y="104"/>
                    <a:pt x="362" y="117"/>
                  </a:cubicBezTo>
                  <a:cubicBezTo>
                    <a:pt x="402" y="126"/>
                    <a:pt x="440" y="141"/>
                    <a:pt x="475" y="161"/>
                  </a:cubicBezTo>
                  <a:cubicBezTo>
                    <a:pt x="476" y="162"/>
                    <a:pt x="477" y="162"/>
                    <a:pt x="478" y="162"/>
                  </a:cubicBezTo>
                  <a:cubicBezTo>
                    <a:pt x="401" y="152"/>
                    <a:pt x="324" y="147"/>
                    <a:pt x="247" y="147"/>
                  </a:cubicBezTo>
                  <a:cubicBezTo>
                    <a:pt x="167" y="144"/>
                    <a:pt x="87" y="155"/>
                    <a:pt x="8" y="153"/>
                  </a:cubicBezTo>
                  <a:cubicBezTo>
                    <a:pt x="7" y="153"/>
                    <a:pt x="6" y="153"/>
                    <a:pt x="5" y="154"/>
                  </a:cubicBezTo>
                  <a:cubicBezTo>
                    <a:pt x="3" y="155"/>
                    <a:pt x="3" y="156"/>
                    <a:pt x="2" y="157"/>
                  </a:cubicBezTo>
                  <a:cubicBezTo>
                    <a:pt x="1" y="158"/>
                    <a:pt x="0" y="159"/>
                    <a:pt x="0" y="161"/>
                  </a:cubicBezTo>
                  <a:cubicBezTo>
                    <a:pt x="0" y="162"/>
                    <a:pt x="1" y="164"/>
                    <a:pt x="2" y="166"/>
                  </a:cubicBezTo>
                  <a:cubicBezTo>
                    <a:pt x="3" y="168"/>
                    <a:pt x="3" y="168"/>
                    <a:pt x="5" y="169"/>
                  </a:cubicBezTo>
                  <a:cubicBezTo>
                    <a:pt x="5" y="169"/>
                    <a:pt x="6" y="169"/>
                    <a:pt x="7" y="170"/>
                  </a:cubicBezTo>
                  <a:cubicBezTo>
                    <a:pt x="22" y="175"/>
                    <a:pt x="36" y="181"/>
                    <a:pt x="50" y="189"/>
                  </a:cubicBezTo>
                  <a:cubicBezTo>
                    <a:pt x="76" y="199"/>
                    <a:pt x="104" y="203"/>
                    <a:pt x="129" y="212"/>
                  </a:cubicBezTo>
                  <a:cubicBezTo>
                    <a:pt x="138" y="215"/>
                    <a:pt x="147" y="218"/>
                    <a:pt x="156" y="222"/>
                  </a:cubicBezTo>
                  <a:cubicBezTo>
                    <a:pt x="158" y="231"/>
                    <a:pt x="154" y="234"/>
                    <a:pt x="145" y="231"/>
                  </a:cubicBezTo>
                  <a:cubicBezTo>
                    <a:pt x="136" y="231"/>
                    <a:pt x="128" y="231"/>
                    <a:pt x="119" y="231"/>
                  </a:cubicBezTo>
                  <a:cubicBezTo>
                    <a:pt x="118" y="231"/>
                    <a:pt x="118" y="233"/>
                    <a:pt x="119" y="233"/>
                  </a:cubicBezTo>
                  <a:cubicBezTo>
                    <a:pt x="129" y="235"/>
                    <a:pt x="138" y="236"/>
                    <a:pt x="148" y="236"/>
                  </a:cubicBezTo>
                  <a:cubicBezTo>
                    <a:pt x="155" y="236"/>
                    <a:pt x="162" y="235"/>
                    <a:pt x="169" y="234"/>
                  </a:cubicBezTo>
                  <a:cubicBezTo>
                    <a:pt x="170" y="234"/>
                    <a:pt x="170" y="233"/>
                    <a:pt x="171" y="233"/>
                  </a:cubicBezTo>
                  <a:lnTo>
                    <a:pt x="171" y="232"/>
                  </a:lnTo>
                  <a:cubicBezTo>
                    <a:pt x="175" y="217"/>
                    <a:pt x="154" y="211"/>
                    <a:pt x="143" y="206"/>
                  </a:cubicBezTo>
                  <a:cubicBezTo>
                    <a:pt x="132" y="201"/>
                    <a:pt x="117" y="196"/>
                    <a:pt x="104" y="191"/>
                  </a:cubicBezTo>
                  <a:cubicBezTo>
                    <a:pt x="87" y="186"/>
                    <a:pt x="71" y="178"/>
                    <a:pt x="55" y="172"/>
                  </a:cubicBezTo>
                  <a:cubicBezTo>
                    <a:pt x="76" y="170"/>
                    <a:pt x="98" y="168"/>
                    <a:pt x="119" y="168"/>
                  </a:cubicBezTo>
                  <a:cubicBezTo>
                    <a:pt x="168" y="168"/>
                    <a:pt x="218" y="167"/>
                    <a:pt x="266" y="168"/>
                  </a:cubicBezTo>
                  <a:cubicBezTo>
                    <a:pt x="300" y="170"/>
                    <a:pt x="335" y="175"/>
                    <a:pt x="369" y="177"/>
                  </a:cubicBezTo>
                  <a:cubicBezTo>
                    <a:pt x="410" y="179"/>
                    <a:pt x="455" y="187"/>
                    <a:pt x="495" y="178"/>
                  </a:cubicBezTo>
                  <a:lnTo>
                    <a:pt x="496" y="178"/>
                  </a:lnTo>
                  <a:cubicBezTo>
                    <a:pt x="497" y="177"/>
                    <a:pt x="498" y="177"/>
                    <a:pt x="498" y="176"/>
                  </a:cubicBezTo>
                  <a:cubicBezTo>
                    <a:pt x="499" y="175"/>
                    <a:pt x="499" y="174"/>
                    <a:pt x="499" y="174"/>
                  </a:cubicBezTo>
                  <a:cubicBezTo>
                    <a:pt x="503" y="177"/>
                    <a:pt x="507" y="180"/>
                    <a:pt x="511" y="182"/>
                  </a:cubicBezTo>
                  <a:cubicBezTo>
                    <a:pt x="516" y="185"/>
                    <a:pt x="522" y="188"/>
                    <a:pt x="528" y="190"/>
                  </a:cubicBezTo>
                  <a:cubicBezTo>
                    <a:pt x="556" y="198"/>
                    <a:pt x="583" y="210"/>
                    <a:pt x="608" y="224"/>
                  </a:cubicBezTo>
                  <a:cubicBezTo>
                    <a:pt x="610" y="225"/>
                    <a:pt x="612" y="226"/>
                    <a:pt x="613" y="227"/>
                  </a:cubicBezTo>
                  <a:cubicBezTo>
                    <a:pt x="637" y="239"/>
                    <a:pt x="663" y="249"/>
                    <a:pt x="689" y="254"/>
                  </a:cubicBezTo>
                  <a:cubicBezTo>
                    <a:pt x="705" y="261"/>
                    <a:pt x="722" y="267"/>
                    <a:pt x="739" y="271"/>
                  </a:cubicBezTo>
                  <a:cubicBezTo>
                    <a:pt x="740" y="271"/>
                    <a:pt x="741" y="272"/>
                    <a:pt x="742" y="271"/>
                  </a:cubicBezTo>
                  <a:cubicBezTo>
                    <a:pt x="743" y="270"/>
                    <a:pt x="744" y="269"/>
                    <a:pt x="744" y="269"/>
                  </a:cubicBezTo>
                  <a:cubicBezTo>
                    <a:pt x="745" y="268"/>
                    <a:pt x="745" y="267"/>
                    <a:pt x="745" y="266"/>
                  </a:cubicBezTo>
                  <a:cubicBezTo>
                    <a:pt x="745" y="265"/>
                    <a:pt x="745" y="265"/>
                    <a:pt x="745" y="265"/>
                  </a:cubicBezTo>
                  <a:lnTo>
                    <a:pt x="744" y="262"/>
                  </a:lnTo>
                  <a:cubicBezTo>
                    <a:pt x="784" y="292"/>
                    <a:pt x="826" y="320"/>
                    <a:pt x="869" y="345"/>
                  </a:cubicBezTo>
                  <a:cubicBezTo>
                    <a:pt x="911" y="369"/>
                    <a:pt x="953" y="390"/>
                    <a:pt x="997" y="409"/>
                  </a:cubicBezTo>
                  <a:cubicBezTo>
                    <a:pt x="1067" y="443"/>
                    <a:pt x="1129" y="464"/>
                    <a:pt x="1188" y="517"/>
                  </a:cubicBezTo>
                  <a:cubicBezTo>
                    <a:pt x="1218" y="544"/>
                    <a:pt x="1247" y="572"/>
                    <a:pt x="1276" y="600"/>
                  </a:cubicBezTo>
                  <a:cubicBezTo>
                    <a:pt x="1281" y="606"/>
                    <a:pt x="1288" y="612"/>
                    <a:pt x="1296" y="616"/>
                  </a:cubicBezTo>
                  <a:cubicBezTo>
                    <a:pt x="1301" y="619"/>
                    <a:pt x="1307" y="622"/>
                    <a:pt x="1314" y="624"/>
                  </a:cubicBezTo>
                  <a:lnTo>
                    <a:pt x="1315" y="624"/>
                  </a:lnTo>
                  <a:cubicBezTo>
                    <a:pt x="1315" y="624"/>
                    <a:pt x="1316" y="624"/>
                    <a:pt x="1317" y="623"/>
                  </a:cubicBezTo>
                  <a:lnTo>
                    <a:pt x="1318" y="622"/>
                  </a:lnTo>
                  <a:cubicBezTo>
                    <a:pt x="1318" y="621"/>
                    <a:pt x="1319" y="621"/>
                    <a:pt x="1319" y="620"/>
                  </a:cubicBezTo>
                  <a:cubicBezTo>
                    <a:pt x="1319" y="619"/>
                    <a:pt x="1319" y="619"/>
                    <a:pt x="1318" y="618"/>
                  </a:cubicBezTo>
                  <a:lnTo>
                    <a:pt x="1317" y="617"/>
                  </a:lnTo>
                  <a:cubicBezTo>
                    <a:pt x="1317" y="617"/>
                    <a:pt x="1316" y="617"/>
                    <a:pt x="1316" y="616"/>
                  </a:cubicBezTo>
                  <a:cubicBezTo>
                    <a:pt x="1298" y="602"/>
                    <a:pt x="1280" y="586"/>
                    <a:pt x="1266" y="5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923;p37">
              <a:extLst>
                <a:ext uri="{FF2B5EF4-FFF2-40B4-BE49-F238E27FC236}">
                  <a16:creationId xmlns:a16="http://schemas.microsoft.com/office/drawing/2014/main" id="{9D8643B0-00BB-5AD9-75CA-9F87E866FCC5}"/>
                </a:ext>
              </a:extLst>
            </p:cNvPr>
            <p:cNvSpPr/>
            <p:nvPr/>
          </p:nvSpPr>
          <p:spPr>
            <a:xfrm>
              <a:off x="8932320" y="3189240"/>
              <a:ext cx="1032480" cy="434160"/>
            </a:xfrm>
            <a:custGeom>
              <a:avLst/>
              <a:gdLst/>
              <a:ahLst/>
              <a:cxnLst/>
              <a:rect l="l" t="t" r="r" b="b"/>
              <a:pathLst>
                <a:path w="2868" h="1206" extrusionOk="0">
                  <a:moveTo>
                    <a:pt x="2866" y="1187"/>
                  </a:moveTo>
                  <a:cubicBezTo>
                    <a:pt x="2846" y="1164"/>
                    <a:pt x="2826" y="1141"/>
                    <a:pt x="2810" y="1116"/>
                  </a:cubicBezTo>
                  <a:lnTo>
                    <a:pt x="2807" y="1107"/>
                  </a:lnTo>
                  <a:cubicBezTo>
                    <a:pt x="2793" y="1067"/>
                    <a:pt x="2776" y="1027"/>
                    <a:pt x="2756" y="989"/>
                  </a:cubicBezTo>
                  <a:cubicBezTo>
                    <a:pt x="2738" y="952"/>
                    <a:pt x="2728" y="913"/>
                    <a:pt x="2707" y="876"/>
                  </a:cubicBezTo>
                  <a:cubicBezTo>
                    <a:pt x="2691" y="847"/>
                    <a:pt x="2673" y="820"/>
                    <a:pt x="2658" y="790"/>
                  </a:cubicBezTo>
                  <a:cubicBezTo>
                    <a:pt x="2643" y="756"/>
                    <a:pt x="2626" y="723"/>
                    <a:pt x="2607" y="690"/>
                  </a:cubicBezTo>
                  <a:cubicBezTo>
                    <a:pt x="2585" y="651"/>
                    <a:pt x="2559" y="613"/>
                    <a:pt x="2532" y="576"/>
                  </a:cubicBezTo>
                  <a:cubicBezTo>
                    <a:pt x="2482" y="514"/>
                    <a:pt x="2437" y="444"/>
                    <a:pt x="2377" y="391"/>
                  </a:cubicBezTo>
                  <a:cubicBezTo>
                    <a:pt x="2345" y="364"/>
                    <a:pt x="2319" y="333"/>
                    <a:pt x="2286" y="307"/>
                  </a:cubicBezTo>
                  <a:cubicBezTo>
                    <a:pt x="2270" y="294"/>
                    <a:pt x="2252" y="282"/>
                    <a:pt x="2234" y="272"/>
                  </a:cubicBezTo>
                  <a:cubicBezTo>
                    <a:pt x="2219" y="263"/>
                    <a:pt x="2203" y="255"/>
                    <a:pt x="2186" y="248"/>
                  </a:cubicBezTo>
                  <a:cubicBezTo>
                    <a:pt x="2113" y="217"/>
                    <a:pt x="2041" y="179"/>
                    <a:pt x="1966" y="152"/>
                  </a:cubicBezTo>
                  <a:cubicBezTo>
                    <a:pt x="1887" y="123"/>
                    <a:pt x="1805" y="100"/>
                    <a:pt x="1724" y="80"/>
                  </a:cubicBezTo>
                  <a:cubicBezTo>
                    <a:pt x="1643" y="59"/>
                    <a:pt x="1554" y="70"/>
                    <a:pt x="1472" y="68"/>
                  </a:cubicBezTo>
                  <a:cubicBezTo>
                    <a:pt x="1448" y="61"/>
                    <a:pt x="1423" y="57"/>
                    <a:pt x="1398" y="57"/>
                  </a:cubicBezTo>
                  <a:cubicBezTo>
                    <a:pt x="1397" y="57"/>
                    <a:pt x="1396" y="57"/>
                    <a:pt x="1395" y="57"/>
                  </a:cubicBezTo>
                  <a:cubicBezTo>
                    <a:pt x="1376" y="57"/>
                    <a:pt x="1357" y="55"/>
                    <a:pt x="1339" y="50"/>
                  </a:cubicBezTo>
                  <a:lnTo>
                    <a:pt x="1340" y="50"/>
                  </a:lnTo>
                  <a:cubicBezTo>
                    <a:pt x="1347" y="50"/>
                    <a:pt x="1347" y="40"/>
                    <a:pt x="1342" y="38"/>
                  </a:cubicBezTo>
                  <a:cubicBezTo>
                    <a:pt x="1314" y="28"/>
                    <a:pt x="1287" y="23"/>
                    <a:pt x="1260" y="12"/>
                  </a:cubicBezTo>
                  <a:cubicBezTo>
                    <a:pt x="1235" y="4"/>
                    <a:pt x="1210" y="0"/>
                    <a:pt x="1184" y="0"/>
                  </a:cubicBezTo>
                  <a:cubicBezTo>
                    <a:pt x="1179" y="0"/>
                    <a:pt x="1174" y="0"/>
                    <a:pt x="1169" y="0"/>
                  </a:cubicBezTo>
                  <a:cubicBezTo>
                    <a:pt x="1100" y="1"/>
                    <a:pt x="1030" y="8"/>
                    <a:pt x="962" y="23"/>
                  </a:cubicBezTo>
                  <a:cubicBezTo>
                    <a:pt x="940" y="26"/>
                    <a:pt x="920" y="34"/>
                    <a:pt x="900" y="44"/>
                  </a:cubicBezTo>
                  <a:cubicBezTo>
                    <a:pt x="881" y="51"/>
                    <a:pt x="861" y="59"/>
                    <a:pt x="839" y="65"/>
                  </a:cubicBezTo>
                  <a:cubicBezTo>
                    <a:pt x="793" y="80"/>
                    <a:pt x="748" y="100"/>
                    <a:pt x="705" y="124"/>
                  </a:cubicBezTo>
                  <a:cubicBezTo>
                    <a:pt x="704" y="125"/>
                    <a:pt x="703" y="126"/>
                    <a:pt x="702" y="126"/>
                  </a:cubicBezTo>
                  <a:cubicBezTo>
                    <a:pt x="639" y="162"/>
                    <a:pt x="580" y="201"/>
                    <a:pt x="539" y="259"/>
                  </a:cubicBezTo>
                  <a:cubicBezTo>
                    <a:pt x="545" y="233"/>
                    <a:pt x="555" y="203"/>
                    <a:pt x="577" y="191"/>
                  </a:cubicBezTo>
                  <a:cubicBezTo>
                    <a:pt x="583" y="188"/>
                    <a:pt x="580" y="179"/>
                    <a:pt x="573" y="181"/>
                  </a:cubicBezTo>
                  <a:cubicBezTo>
                    <a:pt x="547" y="189"/>
                    <a:pt x="521" y="200"/>
                    <a:pt x="497" y="214"/>
                  </a:cubicBezTo>
                  <a:cubicBezTo>
                    <a:pt x="474" y="227"/>
                    <a:pt x="454" y="242"/>
                    <a:pt x="434" y="259"/>
                  </a:cubicBezTo>
                  <a:cubicBezTo>
                    <a:pt x="416" y="277"/>
                    <a:pt x="399" y="296"/>
                    <a:pt x="384" y="316"/>
                  </a:cubicBezTo>
                  <a:cubicBezTo>
                    <a:pt x="383" y="316"/>
                    <a:pt x="383" y="316"/>
                    <a:pt x="383" y="316"/>
                  </a:cubicBezTo>
                  <a:cubicBezTo>
                    <a:pt x="383" y="316"/>
                    <a:pt x="382" y="316"/>
                    <a:pt x="381" y="316"/>
                  </a:cubicBezTo>
                  <a:lnTo>
                    <a:pt x="380" y="316"/>
                  </a:lnTo>
                  <a:cubicBezTo>
                    <a:pt x="379" y="316"/>
                    <a:pt x="379" y="316"/>
                    <a:pt x="379" y="316"/>
                  </a:cubicBezTo>
                  <a:cubicBezTo>
                    <a:pt x="268" y="383"/>
                    <a:pt x="168" y="458"/>
                    <a:pt x="104" y="573"/>
                  </a:cubicBezTo>
                  <a:cubicBezTo>
                    <a:pt x="48" y="673"/>
                    <a:pt x="33" y="796"/>
                    <a:pt x="25" y="909"/>
                  </a:cubicBezTo>
                  <a:cubicBezTo>
                    <a:pt x="20" y="899"/>
                    <a:pt x="16" y="888"/>
                    <a:pt x="14" y="876"/>
                  </a:cubicBezTo>
                  <a:cubicBezTo>
                    <a:pt x="13" y="869"/>
                    <a:pt x="0" y="869"/>
                    <a:pt x="1" y="876"/>
                  </a:cubicBezTo>
                  <a:cubicBezTo>
                    <a:pt x="2" y="934"/>
                    <a:pt x="8" y="991"/>
                    <a:pt x="18" y="1047"/>
                  </a:cubicBezTo>
                  <a:cubicBezTo>
                    <a:pt x="26" y="1089"/>
                    <a:pt x="49" y="1121"/>
                    <a:pt x="62" y="1160"/>
                  </a:cubicBezTo>
                  <a:cubicBezTo>
                    <a:pt x="62" y="1161"/>
                    <a:pt x="62" y="1160"/>
                    <a:pt x="63" y="1161"/>
                  </a:cubicBezTo>
                  <a:cubicBezTo>
                    <a:pt x="64" y="1162"/>
                    <a:pt x="64" y="1163"/>
                    <a:pt x="64" y="1163"/>
                  </a:cubicBezTo>
                  <a:cubicBezTo>
                    <a:pt x="65" y="1163"/>
                    <a:pt x="66" y="1163"/>
                    <a:pt x="66" y="1164"/>
                  </a:cubicBezTo>
                  <a:cubicBezTo>
                    <a:pt x="64" y="1165"/>
                    <a:pt x="63" y="1167"/>
                    <a:pt x="61" y="1169"/>
                  </a:cubicBezTo>
                  <a:cubicBezTo>
                    <a:pt x="59" y="1170"/>
                    <a:pt x="61" y="1171"/>
                    <a:pt x="62" y="1170"/>
                  </a:cubicBezTo>
                  <a:cubicBezTo>
                    <a:pt x="66" y="1169"/>
                    <a:pt x="69" y="1167"/>
                    <a:pt x="73" y="1165"/>
                  </a:cubicBezTo>
                  <a:cubicBezTo>
                    <a:pt x="88" y="1156"/>
                    <a:pt x="102" y="1143"/>
                    <a:pt x="111" y="1128"/>
                  </a:cubicBezTo>
                  <a:cubicBezTo>
                    <a:pt x="112" y="1127"/>
                    <a:pt x="112" y="1127"/>
                    <a:pt x="113" y="1127"/>
                  </a:cubicBezTo>
                  <a:cubicBezTo>
                    <a:pt x="114" y="1126"/>
                    <a:pt x="114" y="1126"/>
                    <a:pt x="115" y="1125"/>
                  </a:cubicBezTo>
                  <a:cubicBezTo>
                    <a:pt x="115" y="1124"/>
                    <a:pt x="115" y="1123"/>
                    <a:pt x="116" y="1123"/>
                  </a:cubicBezTo>
                  <a:cubicBezTo>
                    <a:pt x="120" y="1118"/>
                    <a:pt x="124" y="1113"/>
                    <a:pt x="128" y="1108"/>
                  </a:cubicBezTo>
                  <a:cubicBezTo>
                    <a:pt x="156" y="1082"/>
                    <a:pt x="221" y="1089"/>
                    <a:pt x="251" y="1104"/>
                  </a:cubicBezTo>
                  <a:cubicBezTo>
                    <a:pt x="252" y="1104"/>
                    <a:pt x="252" y="1104"/>
                    <a:pt x="252" y="1104"/>
                  </a:cubicBezTo>
                  <a:lnTo>
                    <a:pt x="253" y="1104"/>
                  </a:lnTo>
                  <a:cubicBezTo>
                    <a:pt x="254" y="1104"/>
                    <a:pt x="255" y="1104"/>
                    <a:pt x="255" y="1104"/>
                  </a:cubicBezTo>
                  <a:cubicBezTo>
                    <a:pt x="256" y="1104"/>
                    <a:pt x="256" y="1103"/>
                    <a:pt x="256" y="1103"/>
                  </a:cubicBezTo>
                  <a:cubicBezTo>
                    <a:pt x="257" y="1102"/>
                    <a:pt x="257" y="1102"/>
                    <a:pt x="257" y="1101"/>
                  </a:cubicBezTo>
                  <a:cubicBezTo>
                    <a:pt x="257" y="1101"/>
                    <a:pt x="257" y="1100"/>
                    <a:pt x="256" y="1099"/>
                  </a:cubicBezTo>
                  <a:cubicBezTo>
                    <a:pt x="251" y="1093"/>
                    <a:pt x="246" y="1089"/>
                    <a:pt x="239" y="1085"/>
                  </a:cubicBezTo>
                  <a:cubicBezTo>
                    <a:pt x="232" y="1081"/>
                    <a:pt x="223" y="1078"/>
                    <a:pt x="214" y="1077"/>
                  </a:cubicBezTo>
                  <a:lnTo>
                    <a:pt x="221" y="1073"/>
                  </a:lnTo>
                  <a:cubicBezTo>
                    <a:pt x="221" y="1074"/>
                    <a:pt x="222" y="1074"/>
                    <a:pt x="222" y="1074"/>
                  </a:cubicBezTo>
                  <a:cubicBezTo>
                    <a:pt x="223" y="1075"/>
                    <a:pt x="223" y="1075"/>
                    <a:pt x="224" y="1075"/>
                  </a:cubicBezTo>
                  <a:cubicBezTo>
                    <a:pt x="250" y="1069"/>
                    <a:pt x="267" y="1035"/>
                    <a:pt x="283" y="1016"/>
                  </a:cubicBezTo>
                  <a:cubicBezTo>
                    <a:pt x="307" y="990"/>
                    <a:pt x="320" y="959"/>
                    <a:pt x="342" y="933"/>
                  </a:cubicBezTo>
                  <a:cubicBezTo>
                    <a:pt x="390" y="878"/>
                    <a:pt x="416" y="809"/>
                    <a:pt x="456" y="748"/>
                  </a:cubicBezTo>
                  <a:cubicBezTo>
                    <a:pt x="458" y="745"/>
                    <a:pt x="454" y="742"/>
                    <a:pt x="451" y="744"/>
                  </a:cubicBezTo>
                  <a:cubicBezTo>
                    <a:pt x="400" y="783"/>
                    <a:pt x="381" y="864"/>
                    <a:pt x="340" y="914"/>
                  </a:cubicBezTo>
                  <a:cubicBezTo>
                    <a:pt x="320" y="937"/>
                    <a:pt x="309" y="963"/>
                    <a:pt x="291" y="987"/>
                  </a:cubicBezTo>
                  <a:cubicBezTo>
                    <a:pt x="281" y="998"/>
                    <a:pt x="271" y="1008"/>
                    <a:pt x="260" y="1019"/>
                  </a:cubicBezTo>
                  <a:cubicBezTo>
                    <a:pt x="250" y="1030"/>
                    <a:pt x="244" y="1044"/>
                    <a:pt x="234" y="1055"/>
                  </a:cubicBezTo>
                  <a:cubicBezTo>
                    <a:pt x="234" y="1048"/>
                    <a:pt x="230" y="1041"/>
                    <a:pt x="222" y="1044"/>
                  </a:cubicBezTo>
                  <a:lnTo>
                    <a:pt x="212" y="1046"/>
                  </a:lnTo>
                  <a:lnTo>
                    <a:pt x="230" y="1036"/>
                  </a:lnTo>
                  <a:cubicBezTo>
                    <a:pt x="240" y="1030"/>
                    <a:pt x="260" y="1025"/>
                    <a:pt x="260" y="1010"/>
                  </a:cubicBezTo>
                  <a:lnTo>
                    <a:pt x="260" y="1009"/>
                  </a:lnTo>
                  <a:cubicBezTo>
                    <a:pt x="260" y="1008"/>
                    <a:pt x="260" y="1007"/>
                    <a:pt x="259" y="1006"/>
                  </a:cubicBezTo>
                  <a:cubicBezTo>
                    <a:pt x="259" y="1006"/>
                    <a:pt x="258" y="1004"/>
                    <a:pt x="257" y="1004"/>
                  </a:cubicBezTo>
                  <a:cubicBezTo>
                    <a:pt x="256" y="1003"/>
                    <a:pt x="256" y="1004"/>
                    <a:pt x="255" y="1004"/>
                  </a:cubicBezTo>
                  <a:cubicBezTo>
                    <a:pt x="254" y="1004"/>
                    <a:pt x="253" y="1003"/>
                    <a:pt x="252" y="1004"/>
                  </a:cubicBezTo>
                  <a:cubicBezTo>
                    <a:pt x="251" y="1005"/>
                    <a:pt x="251" y="1005"/>
                    <a:pt x="251" y="1005"/>
                  </a:cubicBezTo>
                  <a:cubicBezTo>
                    <a:pt x="245" y="1009"/>
                    <a:pt x="231" y="1008"/>
                    <a:pt x="224" y="1011"/>
                  </a:cubicBezTo>
                  <a:cubicBezTo>
                    <a:pt x="221" y="1012"/>
                    <a:pt x="217" y="1014"/>
                    <a:pt x="214" y="1016"/>
                  </a:cubicBezTo>
                  <a:cubicBezTo>
                    <a:pt x="209" y="1019"/>
                    <a:pt x="204" y="1022"/>
                    <a:pt x="200" y="1025"/>
                  </a:cubicBezTo>
                  <a:lnTo>
                    <a:pt x="194" y="1029"/>
                  </a:lnTo>
                  <a:lnTo>
                    <a:pt x="196" y="1027"/>
                  </a:lnTo>
                  <a:cubicBezTo>
                    <a:pt x="208" y="1013"/>
                    <a:pt x="221" y="1000"/>
                    <a:pt x="236" y="989"/>
                  </a:cubicBezTo>
                  <a:cubicBezTo>
                    <a:pt x="243" y="983"/>
                    <a:pt x="247" y="975"/>
                    <a:pt x="254" y="969"/>
                  </a:cubicBezTo>
                  <a:cubicBezTo>
                    <a:pt x="254" y="968"/>
                    <a:pt x="255" y="968"/>
                    <a:pt x="255" y="967"/>
                  </a:cubicBezTo>
                  <a:cubicBezTo>
                    <a:pt x="256" y="966"/>
                    <a:pt x="257" y="964"/>
                    <a:pt x="257" y="963"/>
                  </a:cubicBezTo>
                  <a:cubicBezTo>
                    <a:pt x="257" y="962"/>
                    <a:pt x="256" y="960"/>
                    <a:pt x="255" y="959"/>
                  </a:cubicBezTo>
                  <a:cubicBezTo>
                    <a:pt x="254" y="958"/>
                    <a:pt x="254" y="957"/>
                    <a:pt x="253" y="956"/>
                  </a:cubicBezTo>
                  <a:cubicBezTo>
                    <a:pt x="252" y="955"/>
                    <a:pt x="252" y="955"/>
                    <a:pt x="251" y="955"/>
                  </a:cubicBezTo>
                  <a:cubicBezTo>
                    <a:pt x="249" y="955"/>
                    <a:pt x="247" y="955"/>
                    <a:pt x="246" y="955"/>
                  </a:cubicBezTo>
                  <a:cubicBezTo>
                    <a:pt x="240" y="955"/>
                    <a:pt x="235" y="956"/>
                    <a:pt x="230" y="959"/>
                  </a:cubicBezTo>
                  <a:cubicBezTo>
                    <a:pt x="228" y="960"/>
                    <a:pt x="226" y="962"/>
                    <a:pt x="223" y="964"/>
                  </a:cubicBezTo>
                  <a:cubicBezTo>
                    <a:pt x="212" y="973"/>
                    <a:pt x="201" y="983"/>
                    <a:pt x="190" y="994"/>
                  </a:cubicBezTo>
                  <a:lnTo>
                    <a:pt x="192" y="991"/>
                  </a:lnTo>
                  <a:cubicBezTo>
                    <a:pt x="214" y="952"/>
                    <a:pt x="242" y="918"/>
                    <a:pt x="266" y="880"/>
                  </a:cubicBezTo>
                  <a:lnTo>
                    <a:pt x="266" y="879"/>
                  </a:lnTo>
                  <a:cubicBezTo>
                    <a:pt x="267" y="878"/>
                    <a:pt x="267" y="876"/>
                    <a:pt x="267" y="875"/>
                  </a:cubicBezTo>
                  <a:cubicBezTo>
                    <a:pt x="267" y="873"/>
                    <a:pt x="267" y="871"/>
                    <a:pt x="266" y="870"/>
                  </a:cubicBezTo>
                  <a:cubicBezTo>
                    <a:pt x="265" y="869"/>
                    <a:pt x="264" y="867"/>
                    <a:pt x="262" y="867"/>
                  </a:cubicBezTo>
                  <a:cubicBezTo>
                    <a:pt x="260" y="866"/>
                    <a:pt x="260" y="865"/>
                    <a:pt x="258" y="865"/>
                  </a:cubicBezTo>
                  <a:cubicBezTo>
                    <a:pt x="257" y="865"/>
                    <a:pt x="256" y="866"/>
                    <a:pt x="255" y="866"/>
                  </a:cubicBezTo>
                  <a:cubicBezTo>
                    <a:pt x="253" y="867"/>
                    <a:pt x="251" y="868"/>
                    <a:pt x="249" y="869"/>
                  </a:cubicBezTo>
                  <a:cubicBezTo>
                    <a:pt x="230" y="880"/>
                    <a:pt x="215" y="895"/>
                    <a:pt x="205" y="913"/>
                  </a:cubicBezTo>
                  <a:lnTo>
                    <a:pt x="219" y="876"/>
                  </a:lnTo>
                  <a:cubicBezTo>
                    <a:pt x="238" y="871"/>
                    <a:pt x="256" y="863"/>
                    <a:pt x="273" y="853"/>
                  </a:cubicBezTo>
                  <a:cubicBezTo>
                    <a:pt x="281" y="849"/>
                    <a:pt x="288" y="844"/>
                    <a:pt x="295" y="839"/>
                  </a:cubicBezTo>
                  <a:cubicBezTo>
                    <a:pt x="313" y="822"/>
                    <a:pt x="338" y="809"/>
                    <a:pt x="357" y="794"/>
                  </a:cubicBezTo>
                  <a:cubicBezTo>
                    <a:pt x="375" y="778"/>
                    <a:pt x="391" y="762"/>
                    <a:pt x="406" y="745"/>
                  </a:cubicBezTo>
                  <a:cubicBezTo>
                    <a:pt x="445" y="704"/>
                    <a:pt x="493" y="671"/>
                    <a:pt x="533" y="632"/>
                  </a:cubicBezTo>
                  <a:cubicBezTo>
                    <a:pt x="574" y="593"/>
                    <a:pt x="604" y="556"/>
                    <a:pt x="651" y="525"/>
                  </a:cubicBezTo>
                  <a:cubicBezTo>
                    <a:pt x="654" y="524"/>
                    <a:pt x="655" y="518"/>
                    <a:pt x="651" y="517"/>
                  </a:cubicBezTo>
                  <a:lnTo>
                    <a:pt x="643" y="516"/>
                  </a:lnTo>
                  <a:cubicBezTo>
                    <a:pt x="676" y="507"/>
                    <a:pt x="708" y="496"/>
                    <a:pt x="739" y="483"/>
                  </a:cubicBezTo>
                  <a:cubicBezTo>
                    <a:pt x="781" y="466"/>
                    <a:pt x="817" y="431"/>
                    <a:pt x="859" y="410"/>
                  </a:cubicBezTo>
                  <a:lnTo>
                    <a:pt x="860" y="409"/>
                  </a:lnTo>
                  <a:cubicBezTo>
                    <a:pt x="861" y="408"/>
                    <a:pt x="860" y="408"/>
                    <a:pt x="860" y="407"/>
                  </a:cubicBezTo>
                  <a:lnTo>
                    <a:pt x="860" y="406"/>
                  </a:lnTo>
                  <a:cubicBezTo>
                    <a:pt x="859" y="406"/>
                    <a:pt x="859" y="405"/>
                    <a:pt x="859" y="405"/>
                  </a:cubicBezTo>
                  <a:cubicBezTo>
                    <a:pt x="858" y="405"/>
                    <a:pt x="858" y="405"/>
                    <a:pt x="857" y="405"/>
                  </a:cubicBezTo>
                  <a:cubicBezTo>
                    <a:pt x="808" y="417"/>
                    <a:pt x="767" y="454"/>
                    <a:pt x="720" y="472"/>
                  </a:cubicBezTo>
                  <a:cubicBezTo>
                    <a:pt x="663" y="493"/>
                    <a:pt x="604" y="509"/>
                    <a:pt x="544" y="518"/>
                  </a:cubicBezTo>
                  <a:cubicBezTo>
                    <a:pt x="543" y="518"/>
                    <a:pt x="542" y="518"/>
                    <a:pt x="541" y="519"/>
                  </a:cubicBezTo>
                  <a:cubicBezTo>
                    <a:pt x="540" y="519"/>
                    <a:pt x="539" y="520"/>
                    <a:pt x="538" y="522"/>
                  </a:cubicBezTo>
                  <a:cubicBezTo>
                    <a:pt x="537" y="523"/>
                    <a:pt x="537" y="523"/>
                    <a:pt x="537" y="525"/>
                  </a:cubicBezTo>
                  <a:cubicBezTo>
                    <a:pt x="537" y="526"/>
                    <a:pt x="537" y="528"/>
                    <a:pt x="538" y="529"/>
                  </a:cubicBezTo>
                  <a:cubicBezTo>
                    <a:pt x="539" y="530"/>
                    <a:pt x="540" y="531"/>
                    <a:pt x="541" y="532"/>
                  </a:cubicBezTo>
                  <a:cubicBezTo>
                    <a:pt x="542" y="533"/>
                    <a:pt x="543" y="533"/>
                    <a:pt x="544" y="533"/>
                  </a:cubicBezTo>
                  <a:cubicBezTo>
                    <a:pt x="545" y="533"/>
                    <a:pt x="545" y="533"/>
                    <a:pt x="545" y="533"/>
                  </a:cubicBezTo>
                  <a:cubicBezTo>
                    <a:pt x="564" y="531"/>
                    <a:pt x="583" y="529"/>
                    <a:pt x="602" y="525"/>
                  </a:cubicBezTo>
                  <a:lnTo>
                    <a:pt x="624" y="524"/>
                  </a:lnTo>
                  <a:cubicBezTo>
                    <a:pt x="649" y="522"/>
                    <a:pt x="631" y="526"/>
                    <a:pt x="624" y="531"/>
                  </a:cubicBezTo>
                  <a:cubicBezTo>
                    <a:pt x="612" y="539"/>
                    <a:pt x="600" y="547"/>
                    <a:pt x="588" y="556"/>
                  </a:cubicBezTo>
                  <a:cubicBezTo>
                    <a:pt x="570" y="574"/>
                    <a:pt x="553" y="592"/>
                    <a:pt x="537" y="612"/>
                  </a:cubicBezTo>
                  <a:cubicBezTo>
                    <a:pt x="515" y="637"/>
                    <a:pt x="488" y="657"/>
                    <a:pt x="465" y="680"/>
                  </a:cubicBezTo>
                  <a:cubicBezTo>
                    <a:pt x="447" y="697"/>
                    <a:pt x="425" y="710"/>
                    <a:pt x="408" y="726"/>
                  </a:cubicBezTo>
                  <a:cubicBezTo>
                    <a:pt x="380" y="752"/>
                    <a:pt x="356" y="780"/>
                    <a:pt x="326" y="805"/>
                  </a:cubicBezTo>
                  <a:cubicBezTo>
                    <a:pt x="309" y="817"/>
                    <a:pt x="292" y="828"/>
                    <a:pt x="274" y="839"/>
                  </a:cubicBezTo>
                  <a:cubicBezTo>
                    <a:pt x="258" y="848"/>
                    <a:pt x="242" y="856"/>
                    <a:pt x="225" y="864"/>
                  </a:cubicBezTo>
                  <a:cubicBezTo>
                    <a:pt x="240" y="826"/>
                    <a:pt x="254" y="788"/>
                    <a:pt x="267" y="750"/>
                  </a:cubicBezTo>
                  <a:lnTo>
                    <a:pt x="267" y="749"/>
                  </a:lnTo>
                  <a:cubicBezTo>
                    <a:pt x="267" y="748"/>
                    <a:pt x="267" y="748"/>
                    <a:pt x="267" y="747"/>
                  </a:cubicBezTo>
                  <a:cubicBezTo>
                    <a:pt x="275" y="734"/>
                    <a:pt x="284" y="720"/>
                    <a:pt x="292" y="706"/>
                  </a:cubicBezTo>
                  <a:cubicBezTo>
                    <a:pt x="325" y="651"/>
                    <a:pt x="380" y="610"/>
                    <a:pt x="407" y="553"/>
                  </a:cubicBezTo>
                  <a:cubicBezTo>
                    <a:pt x="408" y="552"/>
                    <a:pt x="408" y="550"/>
                    <a:pt x="408" y="549"/>
                  </a:cubicBezTo>
                  <a:cubicBezTo>
                    <a:pt x="408" y="547"/>
                    <a:pt x="408" y="546"/>
                    <a:pt x="407" y="545"/>
                  </a:cubicBezTo>
                  <a:cubicBezTo>
                    <a:pt x="406" y="544"/>
                    <a:pt x="405" y="543"/>
                    <a:pt x="404" y="542"/>
                  </a:cubicBezTo>
                  <a:cubicBezTo>
                    <a:pt x="403" y="541"/>
                    <a:pt x="401" y="541"/>
                    <a:pt x="400" y="541"/>
                  </a:cubicBezTo>
                  <a:cubicBezTo>
                    <a:pt x="399" y="541"/>
                    <a:pt x="397" y="541"/>
                    <a:pt x="396" y="542"/>
                  </a:cubicBezTo>
                  <a:cubicBezTo>
                    <a:pt x="395" y="542"/>
                    <a:pt x="395" y="542"/>
                    <a:pt x="395" y="543"/>
                  </a:cubicBezTo>
                  <a:cubicBezTo>
                    <a:pt x="364" y="567"/>
                    <a:pt x="337" y="595"/>
                    <a:pt x="314" y="626"/>
                  </a:cubicBezTo>
                  <a:cubicBezTo>
                    <a:pt x="378" y="529"/>
                    <a:pt x="456" y="442"/>
                    <a:pt x="546" y="367"/>
                  </a:cubicBezTo>
                  <a:cubicBezTo>
                    <a:pt x="618" y="309"/>
                    <a:pt x="694" y="257"/>
                    <a:pt x="775" y="210"/>
                  </a:cubicBezTo>
                  <a:cubicBezTo>
                    <a:pt x="813" y="188"/>
                    <a:pt x="852" y="167"/>
                    <a:pt x="892" y="148"/>
                  </a:cubicBezTo>
                  <a:cubicBezTo>
                    <a:pt x="947" y="124"/>
                    <a:pt x="1004" y="105"/>
                    <a:pt x="1062" y="92"/>
                  </a:cubicBezTo>
                  <a:cubicBezTo>
                    <a:pt x="1127" y="71"/>
                    <a:pt x="1193" y="59"/>
                    <a:pt x="1261" y="56"/>
                  </a:cubicBezTo>
                  <a:cubicBezTo>
                    <a:pt x="1303" y="58"/>
                    <a:pt x="1343" y="71"/>
                    <a:pt x="1385" y="72"/>
                  </a:cubicBezTo>
                  <a:cubicBezTo>
                    <a:pt x="1417" y="72"/>
                    <a:pt x="1447" y="84"/>
                    <a:pt x="1479" y="85"/>
                  </a:cubicBezTo>
                  <a:cubicBezTo>
                    <a:pt x="1499" y="86"/>
                    <a:pt x="1519" y="90"/>
                    <a:pt x="1538" y="99"/>
                  </a:cubicBezTo>
                  <a:cubicBezTo>
                    <a:pt x="1556" y="104"/>
                    <a:pt x="1576" y="107"/>
                    <a:pt x="1595" y="109"/>
                  </a:cubicBezTo>
                  <a:cubicBezTo>
                    <a:pt x="1621" y="114"/>
                    <a:pt x="1648" y="119"/>
                    <a:pt x="1674" y="125"/>
                  </a:cubicBezTo>
                  <a:cubicBezTo>
                    <a:pt x="1700" y="131"/>
                    <a:pt x="1725" y="147"/>
                    <a:pt x="1753" y="154"/>
                  </a:cubicBezTo>
                  <a:cubicBezTo>
                    <a:pt x="1787" y="167"/>
                    <a:pt x="1821" y="182"/>
                    <a:pt x="1853" y="198"/>
                  </a:cubicBezTo>
                  <a:cubicBezTo>
                    <a:pt x="1867" y="204"/>
                    <a:pt x="1881" y="210"/>
                    <a:pt x="1896" y="214"/>
                  </a:cubicBezTo>
                  <a:cubicBezTo>
                    <a:pt x="1890" y="213"/>
                    <a:pt x="1939" y="232"/>
                    <a:pt x="1940" y="234"/>
                  </a:cubicBezTo>
                  <a:cubicBezTo>
                    <a:pt x="1940" y="236"/>
                    <a:pt x="1947" y="235"/>
                    <a:pt x="1947" y="232"/>
                  </a:cubicBezTo>
                  <a:lnTo>
                    <a:pt x="1947" y="229"/>
                  </a:lnTo>
                  <a:cubicBezTo>
                    <a:pt x="1947" y="228"/>
                    <a:pt x="1947" y="227"/>
                    <a:pt x="1946" y="226"/>
                  </a:cubicBezTo>
                  <a:lnTo>
                    <a:pt x="1945" y="225"/>
                  </a:lnTo>
                  <a:cubicBezTo>
                    <a:pt x="1945" y="224"/>
                    <a:pt x="1944" y="224"/>
                    <a:pt x="1944" y="224"/>
                  </a:cubicBezTo>
                  <a:cubicBezTo>
                    <a:pt x="1919" y="214"/>
                    <a:pt x="1897" y="202"/>
                    <a:pt x="1872" y="192"/>
                  </a:cubicBezTo>
                  <a:cubicBezTo>
                    <a:pt x="1840" y="180"/>
                    <a:pt x="1806" y="157"/>
                    <a:pt x="1774" y="148"/>
                  </a:cubicBezTo>
                  <a:cubicBezTo>
                    <a:pt x="1746" y="141"/>
                    <a:pt x="1721" y="124"/>
                    <a:pt x="1695" y="117"/>
                  </a:cubicBezTo>
                  <a:cubicBezTo>
                    <a:pt x="1663" y="109"/>
                    <a:pt x="1630" y="104"/>
                    <a:pt x="1598" y="97"/>
                  </a:cubicBezTo>
                  <a:cubicBezTo>
                    <a:pt x="1565" y="89"/>
                    <a:pt x="1539" y="83"/>
                    <a:pt x="1508" y="78"/>
                  </a:cubicBezTo>
                  <a:cubicBezTo>
                    <a:pt x="1570" y="85"/>
                    <a:pt x="1634" y="74"/>
                    <a:pt x="1696" y="86"/>
                  </a:cubicBezTo>
                  <a:cubicBezTo>
                    <a:pt x="1780" y="102"/>
                    <a:pt x="1864" y="125"/>
                    <a:pt x="1945" y="155"/>
                  </a:cubicBezTo>
                  <a:cubicBezTo>
                    <a:pt x="2012" y="179"/>
                    <a:pt x="2074" y="210"/>
                    <a:pt x="2140" y="238"/>
                  </a:cubicBezTo>
                  <a:cubicBezTo>
                    <a:pt x="2172" y="249"/>
                    <a:pt x="2202" y="264"/>
                    <a:pt x="2232" y="280"/>
                  </a:cubicBezTo>
                  <a:cubicBezTo>
                    <a:pt x="2244" y="287"/>
                    <a:pt x="2255" y="295"/>
                    <a:pt x="2267" y="302"/>
                  </a:cubicBezTo>
                  <a:cubicBezTo>
                    <a:pt x="2303" y="332"/>
                    <a:pt x="2337" y="364"/>
                    <a:pt x="2368" y="398"/>
                  </a:cubicBezTo>
                  <a:cubicBezTo>
                    <a:pt x="2493" y="522"/>
                    <a:pt x="2583" y="673"/>
                    <a:pt x="2656" y="833"/>
                  </a:cubicBezTo>
                  <a:cubicBezTo>
                    <a:pt x="2672" y="866"/>
                    <a:pt x="2696" y="895"/>
                    <a:pt x="2712" y="927"/>
                  </a:cubicBezTo>
                  <a:cubicBezTo>
                    <a:pt x="2721" y="947"/>
                    <a:pt x="2729" y="967"/>
                    <a:pt x="2736" y="988"/>
                  </a:cubicBezTo>
                  <a:cubicBezTo>
                    <a:pt x="2723" y="967"/>
                    <a:pt x="2710" y="946"/>
                    <a:pt x="2695" y="927"/>
                  </a:cubicBezTo>
                  <a:cubicBezTo>
                    <a:pt x="2657" y="877"/>
                    <a:pt x="2620" y="827"/>
                    <a:pt x="2581" y="778"/>
                  </a:cubicBezTo>
                  <a:cubicBezTo>
                    <a:pt x="2562" y="752"/>
                    <a:pt x="2539" y="729"/>
                    <a:pt x="2518" y="705"/>
                  </a:cubicBezTo>
                  <a:cubicBezTo>
                    <a:pt x="2507" y="689"/>
                    <a:pt x="2494" y="675"/>
                    <a:pt x="2480" y="663"/>
                  </a:cubicBezTo>
                  <a:cubicBezTo>
                    <a:pt x="2479" y="663"/>
                    <a:pt x="2478" y="664"/>
                    <a:pt x="2478" y="664"/>
                  </a:cubicBezTo>
                  <a:cubicBezTo>
                    <a:pt x="2492" y="682"/>
                    <a:pt x="2505" y="700"/>
                    <a:pt x="2516" y="719"/>
                  </a:cubicBezTo>
                  <a:cubicBezTo>
                    <a:pt x="2516" y="721"/>
                    <a:pt x="2517" y="722"/>
                    <a:pt x="2518" y="723"/>
                  </a:cubicBezTo>
                  <a:cubicBezTo>
                    <a:pt x="2537" y="750"/>
                    <a:pt x="2561" y="773"/>
                    <a:pt x="2580" y="799"/>
                  </a:cubicBezTo>
                  <a:cubicBezTo>
                    <a:pt x="2617" y="849"/>
                    <a:pt x="2653" y="899"/>
                    <a:pt x="2690" y="949"/>
                  </a:cubicBezTo>
                  <a:cubicBezTo>
                    <a:pt x="2705" y="972"/>
                    <a:pt x="2720" y="996"/>
                    <a:pt x="2734" y="1020"/>
                  </a:cubicBezTo>
                  <a:cubicBezTo>
                    <a:pt x="2748" y="1044"/>
                    <a:pt x="2761" y="1070"/>
                    <a:pt x="2774" y="1095"/>
                  </a:cubicBezTo>
                  <a:cubicBezTo>
                    <a:pt x="2779" y="1105"/>
                    <a:pt x="2785" y="1115"/>
                    <a:pt x="2792" y="1127"/>
                  </a:cubicBezTo>
                  <a:cubicBezTo>
                    <a:pt x="2796" y="1144"/>
                    <a:pt x="2803" y="1160"/>
                    <a:pt x="2812" y="1175"/>
                  </a:cubicBezTo>
                  <a:cubicBezTo>
                    <a:pt x="2816" y="1182"/>
                    <a:pt x="2820" y="1189"/>
                    <a:pt x="2825" y="1195"/>
                  </a:cubicBezTo>
                  <a:cubicBezTo>
                    <a:pt x="2834" y="1205"/>
                    <a:pt x="2850" y="1192"/>
                    <a:pt x="2841" y="1182"/>
                  </a:cubicBezTo>
                  <a:lnTo>
                    <a:pt x="2840" y="1181"/>
                  </a:lnTo>
                  <a:cubicBezTo>
                    <a:pt x="2842" y="1183"/>
                    <a:pt x="2845" y="1185"/>
                    <a:pt x="2848" y="1187"/>
                  </a:cubicBezTo>
                  <a:cubicBezTo>
                    <a:pt x="2852" y="1189"/>
                    <a:pt x="2856" y="1191"/>
                    <a:pt x="2861" y="1193"/>
                  </a:cubicBezTo>
                  <a:lnTo>
                    <a:pt x="2862" y="1193"/>
                  </a:lnTo>
                  <a:cubicBezTo>
                    <a:pt x="2863" y="1193"/>
                    <a:pt x="2863" y="1192"/>
                    <a:pt x="2864" y="1192"/>
                  </a:cubicBezTo>
                  <a:cubicBezTo>
                    <a:pt x="2865" y="1191"/>
                    <a:pt x="2865" y="1192"/>
                    <a:pt x="2866" y="1191"/>
                  </a:cubicBezTo>
                  <a:cubicBezTo>
                    <a:pt x="2867" y="1190"/>
                    <a:pt x="2866" y="1189"/>
                    <a:pt x="2866" y="1189"/>
                  </a:cubicBezTo>
                  <a:cubicBezTo>
                    <a:pt x="2866" y="1188"/>
                    <a:pt x="2866" y="1188"/>
                    <a:pt x="2866" y="1187"/>
                  </a:cubicBezTo>
                  <a:moveTo>
                    <a:pt x="117" y="1105"/>
                  </a:moveTo>
                  <a:lnTo>
                    <a:pt x="117" y="1105"/>
                  </a:lnTo>
                  <a:moveTo>
                    <a:pt x="152" y="1083"/>
                  </a:moveTo>
                  <a:lnTo>
                    <a:pt x="152" y="1083"/>
                  </a:lnTo>
                  <a:moveTo>
                    <a:pt x="650" y="263"/>
                  </a:moveTo>
                  <a:cubicBezTo>
                    <a:pt x="626" y="282"/>
                    <a:pt x="597" y="296"/>
                    <a:pt x="573" y="317"/>
                  </a:cubicBezTo>
                  <a:cubicBezTo>
                    <a:pt x="540" y="347"/>
                    <a:pt x="505" y="376"/>
                    <a:pt x="470" y="404"/>
                  </a:cubicBezTo>
                  <a:cubicBezTo>
                    <a:pt x="422" y="441"/>
                    <a:pt x="382" y="498"/>
                    <a:pt x="345" y="546"/>
                  </a:cubicBezTo>
                  <a:cubicBezTo>
                    <a:pt x="331" y="563"/>
                    <a:pt x="319" y="581"/>
                    <a:pt x="306" y="600"/>
                  </a:cubicBezTo>
                  <a:cubicBezTo>
                    <a:pt x="268" y="626"/>
                    <a:pt x="247" y="680"/>
                    <a:pt x="226" y="720"/>
                  </a:cubicBezTo>
                  <a:cubicBezTo>
                    <a:pt x="216" y="739"/>
                    <a:pt x="206" y="759"/>
                    <a:pt x="196" y="779"/>
                  </a:cubicBezTo>
                  <a:cubicBezTo>
                    <a:pt x="197" y="772"/>
                    <a:pt x="198" y="765"/>
                    <a:pt x="198" y="758"/>
                  </a:cubicBezTo>
                  <a:cubicBezTo>
                    <a:pt x="198" y="751"/>
                    <a:pt x="197" y="744"/>
                    <a:pt x="196" y="737"/>
                  </a:cubicBezTo>
                  <a:cubicBezTo>
                    <a:pt x="196" y="736"/>
                    <a:pt x="195" y="735"/>
                    <a:pt x="195" y="734"/>
                  </a:cubicBezTo>
                  <a:cubicBezTo>
                    <a:pt x="194" y="733"/>
                    <a:pt x="194" y="731"/>
                    <a:pt x="192" y="731"/>
                  </a:cubicBezTo>
                  <a:cubicBezTo>
                    <a:pt x="191" y="730"/>
                    <a:pt x="189" y="729"/>
                    <a:pt x="187" y="729"/>
                  </a:cubicBezTo>
                  <a:cubicBezTo>
                    <a:pt x="185" y="729"/>
                    <a:pt x="184" y="730"/>
                    <a:pt x="182" y="731"/>
                  </a:cubicBezTo>
                  <a:cubicBezTo>
                    <a:pt x="181" y="731"/>
                    <a:pt x="180" y="733"/>
                    <a:pt x="179" y="734"/>
                  </a:cubicBezTo>
                  <a:cubicBezTo>
                    <a:pt x="179" y="734"/>
                    <a:pt x="179" y="735"/>
                    <a:pt x="178" y="735"/>
                  </a:cubicBezTo>
                  <a:cubicBezTo>
                    <a:pt x="162" y="775"/>
                    <a:pt x="150" y="817"/>
                    <a:pt x="143" y="860"/>
                  </a:cubicBezTo>
                  <a:cubicBezTo>
                    <a:pt x="143" y="855"/>
                    <a:pt x="143" y="850"/>
                    <a:pt x="143" y="844"/>
                  </a:cubicBezTo>
                  <a:cubicBezTo>
                    <a:pt x="143" y="814"/>
                    <a:pt x="141" y="783"/>
                    <a:pt x="137" y="753"/>
                  </a:cubicBezTo>
                  <a:cubicBezTo>
                    <a:pt x="136" y="747"/>
                    <a:pt x="127" y="748"/>
                    <a:pt x="126" y="753"/>
                  </a:cubicBezTo>
                  <a:cubicBezTo>
                    <a:pt x="119" y="804"/>
                    <a:pt x="115" y="854"/>
                    <a:pt x="115" y="905"/>
                  </a:cubicBezTo>
                  <a:cubicBezTo>
                    <a:pt x="115" y="913"/>
                    <a:pt x="115" y="920"/>
                    <a:pt x="115" y="928"/>
                  </a:cubicBezTo>
                  <a:cubicBezTo>
                    <a:pt x="115" y="948"/>
                    <a:pt x="115" y="968"/>
                    <a:pt x="115" y="989"/>
                  </a:cubicBezTo>
                  <a:cubicBezTo>
                    <a:pt x="115" y="974"/>
                    <a:pt x="112" y="960"/>
                    <a:pt x="104" y="947"/>
                  </a:cubicBezTo>
                  <a:cubicBezTo>
                    <a:pt x="103" y="945"/>
                    <a:pt x="101" y="942"/>
                    <a:pt x="99" y="940"/>
                  </a:cubicBezTo>
                  <a:cubicBezTo>
                    <a:pt x="98" y="939"/>
                    <a:pt x="98" y="939"/>
                    <a:pt x="97" y="938"/>
                  </a:cubicBezTo>
                  <a:cubicBezTo>
                    <a:pt x="96" y="937"/>
                    <a:pt x="95" y="938"/>
                    <a:pt x="94" y="938"/>
                  </a:cubicBezTo>
                  <a:cubicBezTo>
                    <a:pt x="93" y="938"/>
                    <a:pt x="92" y="938"/>
                    <a:pt x="92" y="938"/>
                  </a:cubicBezTo>
                  <a:cubicBezTo>
                    <a:pt x="91" y="939"/>
                    <a:pt x="91" y="940"/>
                    <a:pt x="90" y="941"/>
                  </a:cubicBezTo>
                  <a:cubicBezTo>
                    <a:pt x="89" y="942"/>
                    <a:pt x="89" y="942"/>
                    <a:pt x="89" y="943"/>
                  </a:cubicBezTo>
                  <a:cubicBezTo>
                    <a:pt x="89" y="944"/>
                    <a:pt x="89" y="945"/>
                    <a:pt x="89" y="945"/>
                  </a:cubicBezTo>
                  <a:cubicBezTo>
                    <a:pt x="93" y="969"/>
                    <a:pt x="96" y="994"/>
                    <a:pt x="97" y="1018"/>
                  </a:cubicBezTo>
                  <a:cubicBezTo>
                    <a:pt x="101" y="1052"/>
                    <a:pt x="97" y="1087"/>
                    <a:pt x="100" y="1121"/>
                  </a:cubicBezTo>
                  <a:cubicBezTo>
                    <a:pt x="90" y="1133"/>
                    <a:pt x="81" y="1146"/>
                    <a:pt x="70" y="1158"/>
                  </a:cubicBezTo>
                  <a:cubicBezTo>
                    <a:pt x="70" y="1131"/>
                    <a:pt x="54" y="1112"/>
                    <a:pt x="44" y="1088"/>
                  </a:cubicBezTo>
                  <a:cubicBezTo>
                    <a:pt x="26" y="1033"/>
                    <a:pt x="16" y="976"/>
                    <a:pt x="15" y="919"/>
                  </a:cubicBezTo>
                  <a:cubicBezTo>
                    <a:pt x="18" y="922"/>
                    <a:pt x="21" y="926"/>
                    <a:pt x="26" y="928"/>
                  </a:cubicBezTo>
                  <a:cubicBezTo>
                    <a:pt x="26" y="928"/>
                    <a:pt x="26" y="929"/>
                    <a:pt x="27" y="929"/>
                  </a:cubicBezTo>
                  <a:cubicBezTo>
                    <a:pt x="28" y="929"/>
                    <a:pt x="29" y="930"/>
                    <a:pt x="30" y="930"/>
                  </a:cubicBezTo>
                  <a:cubicBezTo>
                    <a:pt x="31" y="930"/>
                    <a:pt x="33" y="929"/>
                    <a:pt x="34" y="929"/>
                  </a:cubicBezTo>
                  <a:cubicBezTo>
                    <a:pt x="35" y="928"/>
                    <a:pt x="36" y="927"/>
                    <a:pt x="36" y="926"/>
                  </a:cubicBezTo>
                  <a:cubicBezTo>
                    <a:pt x="37" y="925"/>
                    <a:pt x="37" y="924"/>
                    <a:pt x="37" y="922"/>
                  </a:cubicBezTo>
                  <a:cubicBezTo>
                    <a:pt x="48" y="808"/>
                    <a:pt x="63" y="683"/>
                    <a:pt x="119" y="581"/>
                  </a:cubicBezTo>
                  <a:cubicBezTo>
                    <a:pt x="121" y="578"/>
                    <a:pt x="122" y="575"/>
                    <a:pt x="124" y="572"/>
                  </a:cubicBezTo>
                  <a:cubicBezTo>
                    <a:pt x="156" y="517"/>
                    <a:pt x="198" y="469"/>
                    <a:pt x="248" y="429"/>
                  </a:cubicBezTo>
                  <a:cubicBezTo>
                    <a:pt x="282" y="402"/>
                    <a:pt x="321" y="378"/>
                    <a:pt x="354" y="350"/>
                  </a:cubicBezTo>
                  <a:cubicBezTo>
                    <a:pt x="347" y="359"/>
                    <a:pt x="340" y="367"/>
                    <a:pt x="333" y="375"/>
                  </a:cubicBezTo>
                  <a:cubicBezTo>
                    <a:pt x="274" y="442"/>
                    <a:pt x="229" y="549"/>
                    <a:pt x="234" y="639"/>
                  </a:cubicBezTo>
                  <a:lnTo>
                    <a:pt x="235" y="640"/>
                  </a:lnTo>
                  <a:lnTo>
                    <a:pt x="236" y="641"/>
                  </a:lnTo>
                  <a:lnTo>
                    <a:pt x="237" y="641"/>
                  </a:lnTo>
                  <a:lnTo>
                    <a:pt x="238" y="641"/>
                  </a:lnTo>
                  <a:cubicBezTo>
                    <a:pt x="238" y="640"/>
                    <a:pt x="239" y="640"/>
                    <a:pt x="239" y="640"/>
                  </a:cubicBezTo>
                  <a:cubicBezTo>
                    <a:pt x="239" y="639"/>
                    <a:pt x="239" y="639"/>
                    <a:pt x="239" y="639"/>
                  </a:cubicBezTo>
                  <a:cubicBezTo>
                    <a:pt x="243" y="591"/>
                    <a:pt x="255" y="545"/>
                    <a:pt x="274" y="502"/>
                  </a:cubicBezTo>
                  <a:cubicBezTo>
                    <a:pt x="296" y="448"/>
                    <a:pt x="329" y="409"/>
                    <a:pt x="363" y="361"/>
                  </a:cubicBezTo>
                  <a:cubicBezTo>
                    <a:pt x="404" y="303"/>
                    <a:pt x="458" y="255"/>
                    <a:pt x="520" y="219"/>
                  </a:cubicBezTo>
                  <a:cubicBezTo>
                    <a:pt x="528" y="214"/>
                    <a:pt x="537" y="209"/>
                    <a:pt x="546" y="205"/>
                  </a:cubicBezTo>
                  <a:cubicBezTo>
                    <a:pt x="532" y="231"/>
                    <a:pt x="523" y="259"/>
                    <a:pt x="521" y="288"/>
                  </a:cubicBezTo>
                  <a:cubicBezTo>
                    <a:pt x="521" y="294"/>
                    <a:pt x="528" y="296"/>
                    <a:pt x="531" y="291"/>
                  </a:cubicBezTo>
                  <a:cubicBezTo>
                    <a:pt x="598" y="173"/>
                    <a:pt x="745" y="116"/>
                    <a:pt x="873" y="68"/>
                  </a:cubicBezTo>
                  <a:lnTo>
                    <a:pt x="871" y="71"/>
                  </a:lnTo>
                  <a:cubicBezTo>
                    <a:pt x="854" y="94"/>
                    <a:pt x="835" y="115"/>
                    <a:pt x="814" y="134"/>
                  </a:cubicBezTo>
                  <a:cubicBezTo>
                    <a:pt x="806" y="140"/>
                    <a:pt x="798" y="147"/>
                    <a:pt x="792" y="154"/>
                  </a:cubicBezTo>
                  <a:cubicBezTo>
                    <a:pt x="784" y="164"/>
                    <a:pt x="779" y="176"/>
                    <a:pt x="772" y="186"/>
                  </a:cubicBezTo>
                  <a:cubicBezTo>
                    <a:pt x="757" y="193"/>
                    <a:pt x="743" y="201"/>
                    <a:pt x="729" y="209"/>
                  </a:cubicBezTo>
                  <a:cubicBezTo>
                    <a:pt x="702" y="225"/>
                    <a:pt x="675" y="243"/>
                    <a:pt x="650" y="263"/>
                  </a:cubicBezTo>
                  <a:moveTo>
                    <a:pt x="1215" y="51"/>
                  </a:moveTo>
                  <a:lnTo>
                    <a:pt x="1215" y="52"/>
                  </a:lnTo>
                  <a:cubicBezTo>
                    <a:pt x="1214" y="52"/>
                    <a:pt x="1214" y="52"/>
                    <a:pt x="1214" y="53"/>
                  </a:cubicBezTo>
                  <a:lnTo>
                    <a:pt x="1213" y="53"/>
                  </a:lnTo>
                  <a:cubicBezTo>
                    <a:pt x="1083" y="59"/>
                    <a:pt x="956" y="94"/>
                    <a:pt x="840" y="154"/>
                  </a:cubicBezTo>
                  <a:lnTo>
                    <a:pt x="789" y="179"/>
                  </a:lnTo>
                  <a:cubicBezTo>
                    <a:pt x="800" y="157"/>
                    <a:pt x="822" y="143"/>
                    <a:pt x="838" y="124"/>
                  </a:cubicBezTo>
                  <a:cubicBezTo>
                    <a:pt x="846" y="115"/>
                    <a:pt x="908" y="64"/>
                    <a:pt x="907" y="65"/>
                  </a:cubicBezTo>
                  <a:cubicBezTo>
                    <a:pt x="908" y="64"/>
                    <a:pt x="910" y="63"/>
                    <a:pt x="911" y="62"/>
                  </a:cubicBezTo>
                  <a:cubicBezTo>
                    <a:pt x="932" y="51"/>
                    <a:pt x="954" y="43"/>
                    <a:pt x="978" y="39"/>
                  </a:cubicBezTo>
                  <a:cubicBezTo>
                    <a:pt x="1041" y="27"/>
                    <a:pt x="1105" y="21"/>
                    <a:pt x="1169" y="20"/>
                  </a:cubicBezTo>
                  <a:cubicBezTo>
                    <a:pt x="1173" y="20"/>
                    <a:pt x="1177" y="19"/>
                    <a:pt x="1182" y="19"/>
                  </a:cubicBezTo>
                  <a:cubicBezTo>
                    <a:pt x="1211" y="19"/>
                    <a:pt x="1240" y="26"/>
                    <a:pt x="1266" y="37"/>
                  </a:cubicBezTo>
                  <a:cubicBezTo>
                    <a:pt x="1269" y="39"/>
                    <a:pt x="1272" y="39"/>
                    <a:pt x="1274" y="40"/>
                  </a:cubicBezTo>
                  <a:cubicBezTo>
                    <a:pt x="1271" y="40"/>
                    <a:pt x="1268" y="40"/>
                    <a:pt x="1264" y="40"/>
                  </a:cubicBezTo>
                  <a:cubicBezTo>
                    <a:pt x="1247" y="40"/>
                    <a:pt x="1230" y="44"/>
                    <a:pt x="1215" y="52"/>
                  </a:cubicBezTo>
                  <a:lnTo>
                    <a:pt x="1215" y="5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924;p37">
              <a:extLst>
                <a:ext uri="{FF2B5EF4-FFF2-40B4-BE49-F238E27FC236}">
                  <a16:creationId xmlns:a16="http://schemas.microsoft.com/office/drawing/2014/main" id="{C9C154AA-D2ED-3122-A388-1E7DFE204AB3}"/>
                </a:ext>
              </a:extLst>
            </p:cNvPr>
            <p:cNvSpPr/>
            <p:nvPr/>
          </p:nvSpPr>
          <p:spPr>
            <a:xfrm>
              <a:off x="9064080" y="3953520"/>
              <a:ext cx="132480" cy="315000"/>
            </a:xfrm>
            <a:custGeom>
              <a:avLst/>
              <a:gdLst/>
              <a:ahLst/>
              <a:cxnLst/>
              <a:rect l="l" t="t" r="r" b="b"/>
              <a:pathLst>
                <a:path w="368" h="875" extrusionOk="0">
                  <a:moveTo>
                    <a:pt x="367" y="870"/>
                  </a:moveTo>
                  <a:cubicBezTo>
                    <a:pt x="351" y="781"/>
                    <a:pt x="342" y="688"/>
                    <a:pt x="313" y="601"/>
                  </a:cubicBezTo>
                  <a:cubicBezTo>
                    <a:pt x="299" y="557"/>
                    <a:pt x="285" y="512"/>
                    <a:pt x="274" y="466"/>
                  </a:cubicBezTo>
                  <a:cubicBezTo>
                    <a:pt x="268" y="443"/>
                    <a:pt x="260" y="420"/>
                    <a:pt x="250" y="398"/>
                  </a:cubicBezTo>
                  <a:cubicBezTo>
                    <a:pt x="243" y="382"/>
                    <a:pt x="240" y="354"/>
                    <a:pt x="232" y="340"/>
                  </a:cubicBezTo>
                  <a:cubicBezTo>
                    <a:pt x="213" y="306"/>
                    <a:pt x="204" y="259"/>
                    <a:pt x="193" y="220"/>
                  </a:cubicBezTo>
                  <a:cubicBezTo>
                    <a:pt x="189" y="206"/>
                    <a:pt x="175" y="193"/>
                    <a:pt x="170" y="179"/>
                  </a:cubicBezTo>
                  <a:cubicBezTo>
                    <a:pt x="165" y="165"/>
                    <a:pt x="158" y="151"/>
                    <a:pt x="151" y="138"/>
                  </a:cubicBezTo>
                  <a:cubicBezTo>
                    <a:pt x="148" y="134"/>
                    <a:pt x="146" y="130"/>
                    <a:pt x="143" y="125"/>
                  </a:cubicBezTo>
                  <a:cubicBezTo>
                    <a:pt x="112" y="72"/>
                    <a:pt x="64" y="15"/>
                    <a:pt x="0" y="0"/>
                  </a:cubicBezTo>
                  <a:lnTo>
                    <a:pt x="0" y="1"/>
                  </a:lnTo>
                  <a:cubicBezTo>
                    <a:pt x="20" y="9"/>
                    <a:pt x="16" y="10"/>
                    <a:pt x="29" y="21"/>
                  </a:cubicBezTo>
                  <a:cubicBezTo>
                    <a:pt x="48" y="38"/>
                    <a:pt x="91" y="64"/>
                    <a:pt x="102" y="89"/>
                  </a:cubicBezTo>
                  <a:cubicBezTo>
                    <a:pt x="109" y="100"/>
                    <a:pt x="116" y="110"/>
                    <a:pt x="124" y="120"/>
                  </a:cubicBezTo>
                  <a:cubicBezTo>
                    <a:pt x="127" y="123"/>
                    <a:pt x="129" y="127"/>
                    <a:pt x="131" y="131"/>
                  </a:cubicBezTo>
                  <a:cubicBezTo>
                    <a:pt x="140" y="147"/>
                    <a:pt x="149" y="165"/>
                    <a:pt x="157" y="183"/>
                  </a:cubicBezTo>
                  <a:cubicBezTo>
                    <a:pt x="168" y="212"/>
                    <a:pt x="181" y="237"/>
                    <a:pt x="191" y="268"/>
                  </a:cubicBezTo>
                  <a:cubicBezTo>
                    <a:pt x="200" y="298"/>
                    <a:pt x="211" y="329"/>
                    <a:pt x="220" y="360"/>
                  </a:cubicBezTo>
                  <a:cubicBezTo>
                    <a:pt x="230" y="398"/>
                    <a:pt x="249" y="433"/>
                    <a:pt x="259" y="470"/>
                  </a:cubicBezTo>
                  <a:cubicBezTo>
                    <a:pt x="272" y="515"/>
                    <a:pt x="284" y="561"/>
                    <a:pt x="298" y="605"/>
                  </a:cubicBezTo>
                  <a:cubicBezTo>
                    <a:pt x="327" y="691"/>
                    <a:pt x="335" y="783"/>
                    <a:pt x="361" y="870"/>
                  </a:cubicBezTo>
                  <a:cubicBezTo>
                    <a:pt x="362" y="874"/>
                    <a:pt x="367" y="873"/>
                    <a:pt x="367" y="8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925;p37">
              <a:extLst>
                <a:ext uri="{FF2B5EF4-FFF2-40B4-BE49-F238E27FC236}">
                  <a16:creationId xmlns:a16="http://schemas.microsoft.com/office/drawing/2014/main" id="{54E5501C-20D5-74B8-D664-2D148E705A0C}"/>
                </a:ext>
              </a:extLst>
            </p:cNvPr>
            <p:cNvSpPr/>
            <p:nvPr/>
          </p:nvSpPr>
          <p:spPr>
            <a:xfrm>
              <a:off x="9181440" y="4244760"/>
              <a:ext cx="72720" cy="296640"/>
            </a:xfrm>
            <a:custGeom>
              <a:avLst/>
              <a:gdLst/>
              <a:ahLst/>
              <a:cxnLst/>
              <a:rect l="l" t="t" r="r" b="b"/>
              <a:pathLst>
                <a:path w="202" h="824" extrusionOk="0">
                  <a:moveTo>
                    <a:pt x="101" y="5"/>
                  </a:moveTo>
                  <a:cubicBezTo>
                    <a:pt x="98" y="0"/>
                    <a:pt x="90" y="5"/>
                    <a:pt x="93" y="10"/>
                  </a:cubicBezTo>
                  <a:cubicBezTo>
                    <a:pt x="123" y="76"/>
                    <a:pt x="137" y="151"/>
                    <a:pt x="155" y="221"/>
                  </a:cubicBezTo>
                  <a:cubicBezTo>
                    <a:pt x="172" y="283"/>
                    <a:pt x="182" y="347"/>
                    <a:pt x="187" y="411"/>
                  </a:cubicBezTo>
                  <a:cubicBezTo>
                    <a:pt x="181" y="373"/>
                    <a:pt x="168" y="336"/>
                    <a:pt x="149" y="302"/>
                  </a:cubicBezTo>
                  <a:cubicBezTo>
                    <a:pt x="143" y="291"/>
                    <a:pt x="136" y="281"/>
                    <a:pt x="128" y="271"/>
                  </a:cubicBezTo>
                  <a:lnTo>
                    <a:pt x="127" y="270"/>
                  </a:lnTo>
                  <a:lnTo>
                    <a:pt x="126" y="270"/>
                  </a:lnTo>
                  <a:cubicBezTo>
                    <a:pt x="125" y="270"/>
                    <a:pt x="125" y="270"/>
                    <a:pt x="124" y="270"/>
                  </a:cubicBezTo>
                  <a:lnTo>
                    <a:pt x="123" y="271"/>
                  </a:lnTo>
                  <a:cubicBezTo>
                    <a:pt x="123" y="272"/>
                    <a:pt x="123" y="272"/>
                    <a:pt x="123" y="273"/>
                  </a:cubicBezTo>
                  <a:lnTo>
                    <a:pt x="123" y="274"/>
                  </a:lnTo>
                  <a:cubicBezTo>
                    <a:pt x="157" y="323"/>
                    <a:pt x="165" y="372"/>
                    <a:pt x="177" y="429"/>
                  </a:cubicBezTo>
                  <a:cubicBezTo>
                    <a:pt x="187" y="476"/>
                    <a:pt x="172" y="531"/>
                    <a:pt x="170" y="578"/>
                  </a:cubicBezTo>
                  <a:cubicBezTo>
                    <a:pt x="169" y="628"/>
                    <a:pt x="163" y="681"/>
                    <a:pt x="157" y="731"/>
                  </a:cubicBezTo>
                  <a:cubicBezTo>
                    <a:pt x="155" y="746"/>
                    <a:pt x="156" y="762"/>
                    <a:pt x="154" y="778"/>
                  </a:cubicBezTo>
                  <a:cubicBezTo>
                    <a:pt x="154" y="787"/>
                    <a:pt x="149" y="791"/>
                    <a:pt x="142" y="780"/>
                  </a:cubicBezTo>
                  <a:cubicBezTo>
                    <a:pt x="141" y="780"/>
                    <a:pt x="141" y="779"/>
                    <a:pt x="141" y="779"/>
                  </a:cubicBezTo>
                  <a:cubicBezTo>
                    <a:pt x="136" y="770"/>
                    <a:pt x="133" y="761"/>
                    <a:pt x="133" y="752"/>
                  </a:cubicBezTo>
                  <a:cubicBezTo>
                    <a:pt x="133" y="751"/>
                    <a:pt x="133" y="751"/>
                    <a:pt x="133" y="751"/>
                  </a:cubicBezTo>
                  <a:cubicBezTo>
                    <a:pt x="134" y="750"/>
                    <a:pt x="134" y="750"/>
                    <a:pt x="134" y="749"/>
                  </a:cubicBezTo>
                  <a:cubicBezTo>
                    <a:pt x="134" y="744"/>
                    <a:pt x="133" y="740"/>
                    <a:pt x="132" y="736"/>
                  </a:cubicBezTo>
                  <a:cubicBezTo>
                    <a:pt x="132" y="732"/>
                    <a:pt x="132" y="732"/>
                    <a:pt x="132" y="730"/>
                  </a:cubicBezTo>
                  <a:cubicBezTo>
                    <a:pt x="132" y="729"/>
                    <a:pt x="132" y="728"/>
                    <a:pt x="131" y="727"/>
                  </a:cubicBezTo>
                  <a:cubicBezTo>
                    <a:pt x="131" y="727"/>
                    <a:pt x="131" y="726"/>
                    <a:pt x="130" y="726"/>
                  </a:cubicBezTo>
                  <a:cubicBezTo>
                    <a:pt x="116" y="646"/>
                    <a:pt x="71" y="580"/>
                    <a:pt x="45" y="504"/>
                  </a:cubicBezTo>
                  <a:cubicBezTo>
                    <a:pt x="10" y="402"/>
                    <a:pt x="37" y="293"/>
                    <a:pt x="25" y="189"/>
                  </a:cubicBezTo>
                  <a:cubicBezTo>
                    <a:pt x="25" y="187"/>
                    <a:pt x="22" y="187"/>
                    <a:pt x="21" y="189"/>
                  </a:cubicBezTo>
                  <a:cubicBezTo>
                    <a:pt x="18" y="220"/>
                    <a:pt x="12" y="252"/>
                    <a:pt x="11" y="283"/>
                  </a:cubicBezTo>
                  <a:cubicBezTo>
                    <a:pt x="9" y="334"/>
                    <a:pt x="0" y="396"/>
                    <a:pt x="11" y="446"/>
                  </a:cubicBezTo>
                  <a:cubicBezTo>
                    <a:pt x="17" y="489"/>
                    <a:pt x="31" y="530"/>
                    <a:pt x="52" y="569"/>
                  </a:cubicBezTo>
                  <a:cubicBezTo>
                    <a:pt x="80" y="620"/>
                    <a:pt x="103" y="673"/>
                    <a:pt x="121" y="728"/>
                  </a:cubicBezTo>
                  <a:cubicBezTo>
                    <a:pt x="119" y="744"/>
                    <a:pt x="123" y="823"/>
                    <a:pt x="157" y="810"/>
                  </a:cubicBezTo>
                  <a:cubicBezTo>
                    <a:pt x="185" y="799"/>
                    <a:pt x="179" y="717"/>
                    <a:pt x="180" y="697"/>
                  </a:cubicBezTo>
                  <a:cubicBezTo>
                    <a:pt x="189" y="628"/>
                    <a:pt x="194" y="559"/>
                    <a:pt x="194" y="490"/>
                  </a:cubicBezTo>
                  <a:cubicBezTo>
                    <a:pt x="194" y="483"/>
                    <a:pt x="194" y="476"/>
                    <a:pt x="194" y="469"/>
                  </a:cubicBezTo>
                  <a:cubicBezTo>
                    <a:pt x="197" y="470"/>
                    <a:pt x="201" y="469"/>
                    <a:pt x="201" y="465"/>
                  </a:cubicBezTo>
                  <a:cubicBezTo>
                    <a:pt x="200" y="376"/>
                    <a:pt x="188" y="288"/>
                    <a:pt x="164" y="202"/>
                  </a:cubicBezTo>
                  <a:cubicBezTo>
                    <a:pt x="150" y="134"/>
                    <a:pt x="128" y="68"/>
                    <a:pt x="10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926;p37">
              <a:extLst>
                <a:ext uri="{FF2B5EF4-FFF2-40B4-BE49-F238E27FC236}">
                  <a16:creationId xmlns:a16="http://schemas.microsoft.com/office/drawing/2014/main" id="{DF9459DA-3731-30C1-CA7D-892FFB97A27F}"/>
                </a:ext>
              </a:extLst>
            </p:cNvPr>
            <p:cNvSpPr/>
            <p:nvPr/>
          </p:nvSpPr>
          <p:spPr>
            <a:xfrm>
              <a:off x="9190080" y="4134240"/>
              <a:ext cx="72000" cy="222480"/>
            </a:xfrm>
            <a:custGeom>
              <a:avLst/>
              <a:gdLst/>
              <a:ahLst/>
              <a:cxnLst/>
              <a:rect l="l" t="t" r="r" b="b"/>
              <a:pathLst>
                <a:path w="200" h="618" extrusionOk="0">
                  <a:moveTo>
                    <a:pt x="189" y="232"/>
                  </a:moveTo>
                  <a:cubicBezTo>
                    <a:pt x="185" y="290"/>
                    <a:pt x="190" y="348"/>
                    <a:pt x="179" y="405"/>
                  </a:cubicBezTo>
                  <a:cubicBezTo>
                    <a:pt x="178" y="416"/>
                    <a:pt x="177" y="427"/>
                    <a:pt x="177" y="437"/>
                  </a:cubicBezTo>
                  <a:cubicBezTo>
                    <a:pt x="177" y="441"/>
                    <a:pt x="177" y="444"/>
                    <a:pt x="178" y="448"/>
                  </a:cubicBezTo>
                  <a:cubicBezTo>
                    <a:pt x="177" y="456"/>
                    <a:pt x="175" y="464"/>
                    <a:pt x="171" y="471"/>
                  </a:cubicBezTo>
                  <a:cubicBezTo>
                    <a:pt x="169" y="458"/>
                    <a:pt x="167" y="445"/>
                    <a:pt x="165" y="432"/>
                  </a:cubicBezTo>
                  <a:cubicBezTo>
                    <a:pt x="155" y="381"/>
                    <a:pt x="156" y="330"/>
                    <a:pt x="145" y="279"/>
                  </a:cubicBezTo>
                  <a:cubicBezTo>
                    <a:pt x="125" y="178"/>
                    <a:pt x="81" y="75"/>
                    <a:pt x="6" y="2"/>
                  </a:cubicBezTo>
                  <a:cubicBezTo>
                    <a:pt x="4" y="0"/>
                    <a:pt x="0" y="4"/>
                    <a:pt x="2" y="6"/>
                  </a:cubicBezTo>
                  <a:cubicBezTo>
                    <a:pt x="67" y="77"/>
                    <a:pt x="105" y="175"/>
                    <a:pt x="125" y="267"/>
                  </a:cubicBezTo>
                  <a:cubicBezTo>
                    <a:pt x="138" y="322"/>
                    <a:pt x="137" y="378"/>
                    <a:pt x="147" y="433"/>
                  </a:cubicBezTo>
                  <a:cubicBezTo>
                    <a:pt x="158" y="492"/>
                    <a:pt x="153" y="555"/>
                    <a:pt x="164" y="614"/>
                  </a:cubicBezTo>
                  <a:cubicBezTo>
                    <a:pt x="164" y="615"/>
                    <a:pt x="164" y="614"/>
                    <a:pt x="165" y="615"/>
                  </a:cubicBezTo>
                  <a:lnTo>
                    <a:pt x="165" y="616"/>
                  </a:lnTo>
                  <a:cubicBezTo>
                    <a:pt x="166" y="617"/>
                    <a:pt x="166" y="617"/>
                    <a:pt x="167" y="617"/>
                  </a:cubicBezTo>
                  <a:cubicBezTo>
                    <a:pt x="167" y="617"/>
                    <a:pt x="168" y="617"/>
                    <a:pt x="168" y="616"/>
                  </a:cubicBezTo>
                  <a:cubicBezTo>
                    <a:pt x="168" y="616"/>
                    <a:pt x="169" y="616"/>
                    <a:pt x="169" y="615"/>
                  </a:cubicBezTo>
                  <a:lnTo>
                    <a:pt x="169" y="614"/>
                  </a:lnTo>
                  <a:cubicBezTo>
                    <a:pt x="174" y="589"/>
                    <a:pt x="176" y="564"/>
                    <a:pt x="176" y="538"/>
                  </a:cubicBezTo>
                  <a:cubicBezTo>
                    <a:pt x="176" y="519"/>
                    <a:pt x="175" y="499"/>
                    <a:pt x="172" y="480"/>
                  </a:cubicBezTo>
                  <a:cubicBezTo>
                    <a:pt x="182" y="451"/>
                    <a:pt x="188" y="421"/>
                    <a:pt x="192" y="390"/>
                  </a:cubicBezTo>
                  <a:cubicBezTo>
                    <a:pt x="196" y="361"/>
                    <a:pt x="199" y="331"/>
                    <a:pt x="199" y="301"/>
                  </a:cubicBezTo>
                  <a:cubicBezTo>
                    <a:pt x="199" y="277"/>
                    <a:pt x="197" y="254"/>
                    <a:pt x="194" y="230"/>
                  </a:cubicBezTo>
                  <a:cubicBezTo>
                    <a:pt x="194" y="229"/>
                    <a:pt x="194" y="229"/>
                    <a:pt x="193" y="229"/>
                  </a:cubicBezTo>
                  <a:lnTo>
                    <a:pt x="192" y="228"/>
                  </a:lnTo>
                  <a:cubicBezTo>
                    <a:pt x="191" y="228"/>
                    <a:pt x="191" y="229"/>
                    <a:pt x="191" y="229"/>
                  </a:cubicBezTo>
                  <a:cubicBezTo>
                    <a:pt x="190" y="229"/>
                    <a:pt x="190" y="229"/>
                    <a:pt x="190" y="230"/>
                  </a:cubicBezTo>
                  <a:cubicBezTo>
                    <a:pt x="189" y="230"/>
                    <a:pt x="189" y="231"/>
                    <a:pt x="189" y="231"/>
                  </a:cubicBezTo>
                  <a:lnTo>
                    <a:pt x="189" y="23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927;p37">
              <a:extLst>
                <a:ext uri="{FF2B5EF4-FFF2-40B4-BE49-F238E27FC236}">
                  <a16:creationId xmlns:a16="http://schemas.microsoft.com/office/drawing/2014/main" id="{41752D46-1260-F342-7719-0D22ECB610C0}"/>
                </a:ext>
              </a:extLst>
            </p:cNvPr>
            <p:cNvSpPr/>
            <p:nvPr/>
          </p:nvSpPr>
          <p:spPr>
            <a:xfrm>
              <a:off x="9260640" y="4150440"/>
              <a:ext cx="32040" cy="120240"/>
            </a:xfrm>
            <a:custGeom>
              <a:avLst/>
              <a:gdLst/>
              <a:ahLst/>
              <a:cxnLst/>
              <a:rect l="l" t="t" r="r" b="b"/>
              <a:pathLst>
                <a:path w="89" h="334" extrusionOk="0">
                  <a:moveTo>
                    <a:pt x="82" y="3"/>
                  </a:moveTo>
                  <a:cubicBezTo>
                    <a:pt x="82" y="3"/>
                    <a:pt x="83" y="3"/>
                    <a:pt x="82" y="2"/>
                  </a:cubicBezTo>
                  <a:cubicBezTo>
                    <a:pt x="82" y="1"/>
                    <a:pt x="81" y="2"/>
                    <a:pt x="80" y="1"/>
                  </a:cubicBezTo>
                  <a:cubicBezTo>
                    <a:pt x="80" y="0"/>
                    <a:pt x="79" y="0"/>
                    <a:pt x="78" y="0"/>
                  </a:cubicBezTo>
                  <a:cubicBezTo>
                    <a:pt x="78" y="0"/>
                    <a:pt x="77" y="0"/>
                    <a:pt x="76" y="1"/>
                  </a:cubicBezTo>
                  <a:lnTo>
                    <a:pt x="75" y="2"/>
                  </a:lnTo>
                  <a:cubicBezTo>
                    <a:pt x="75" y="3"/>
                    <a:pt x="75" y="3"/>
                    <a:pt x="75" y="3"/>
                  </a:cubicBezTo>
                  <a:cubicBezTo>
                    <a:pt x="67" y="64"/>
                    <a:pt x="56" y="124"/>
                    <a:pt x="44" y="184"/>
                  </a:cubicBezTo>
                  <a:cubicBezTo>
                    <a:pt x="37" y="215"/>
                    <a:pt x="37" y="268"/>
                    <a:pt x="16" y="292"/>
                  </a:cubicBezTo>
                  <a:cubicBezTo>
                    <a:pt x="15" y="294"/>
                    <a:pt x="14" y="296"/>
                    <a:pt x="12" y="298"/>
                  </a:cubicBezTo>
                  <a:cubicBezTo>
                    <a:pt x="7" y="307"/>
                    <a:pt x="4" y="317"/>
                    <a:pt x="2" y="327"/>
                  </a:cubicBezTo>
                  <a:cubicBezTo>
                    <a:pt x="0" y="331"/>
                    <a:pt x="5" y="333"/>
                    <a:pt x="7" y="330"/>
                  </a:cubicBezTo>
                  <a:cubicBezTo>
                    <a:pt x="40" y="288"/>
                    <a:pt x="47" y="254"/>
                    <a:pt x="55" y="202"/>
                  </a:cubicBezTo>
                  <a:cubicBezTo>
                    <a:pt x="67" y="138"/>
                    <a:pt x="88" y="69"/>
                    <a:pt x="8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928;p37">
              <a:extLst>
                <a:ext uri="{FF2B5EF4-FFF2-40B4-BE49-F238E27FC236}">
                  <a16:creationId xmlns:a16="http://schemas.microsoft.com/office/drawing/2014/main" id="{FA14D3C1-E7C7-F8E3-53DD-DC262AA6AA2D}"/>
                </a:ext>
              </a:extLst>
            </p:cNvPr>
            <p:cNvSpPr/>
            <p:nvPr/>
          </p:nvSpPr>
          <p:spPr>
            <a:xfrm>
              <a:off x="8670600" y="4024080"/>
              <a:ext cx="106920" cy="158400"/>
            </a:xfrm>
            <a:custGeom>
              <a:avLst/>
              <a:gdLst/>
              <a:ahLst/>
              <a:cxnLst/>
              <a:rect l="l" t="t" r="r" b="b"/>
              <a:pathLst>
                <a:path w="297" h="440" extrusionOk="0">
                  <a:moveTo>
                    <a:pt x="132" y="219"/>
                  </a:moveTo>
                  <a:cubicBezTo>
                    <a:pt x="119" y="204"/>
                    <a:pt x="104" y="189"/>
                    <a:pt x="89" y="176"/>
                  </a:cubicBezTo>
                  <a:cubicBezTo>
                    <a:pt x="53" y="143"/>
                    <a:pt x="35" y="100"/>
                    <a:pt x="4" y="63"/>
                  </a:cubicBezTo>
                  <a:cubicBezTo>
                    <a:pt x="3" y="62"/>
                    <a:pt x="3" y="62"/>
                    <a:pt x="2" y="62"/>
                  </a:cubicBezTo>
                  <a:lnTo>
                    <a:pt x="1" y="63"/>
                  </a:lnTo>
                  <a:cubicBezTo>
                    <a:pt x="0" y="64"/>
                    <a:pt x="0" y="63"/>
                    <a:pt x="0" y="64"/>
                  </a:cubicBezTo>
                  <a:lnTo>
                    <a:pt x="0" y="65"/>
                  </a:lnTo>
                  <a:lnTo>
                    <a:pt x="0" y="66"/>
                  </a:lnTo>
                  <a:cubicBezTo>
                    <a:pt x="21" y="102"/>
                    <a:pt x="37" y="146"/>
                    <a:pt x="69" y="174"/>
                  </a:cubicBezTo>
                  <a:cubicBezTo>
                    <a:pt x="101" y="201"/>
                    <a:pt x="124" y="230"/>
                    <a:pt x="156" y="253"/>
                  </a:cubicBezTo>
                  <a:cubicBezTo>
                    <a:pt x="156" y="253"/>
                    <a:pt x="155" y="253"/>
                    <a:pt x="156" y="254"/>
                  </a:cubicBezTo>
                  <a:cubicBezTo>
                    <a:pt x="157" y="255"/>
                    <a:pt x="157" y="254"/>
                    <a:pt x="158" y="254"/>
                  </a:cubicBezTo>
                  <a:lnTo>
                    <a:pt x="159" y="254"/>
                  </a:lnTo>
                  <a:cubicBezTo>
                    <a:pt x="159" y="253"/>
                    <a:pt x="160" y="253"/>
                    <a:pt x="160" y="253"/>
                  </a:cubicBezTo>
                  <a:cubicBezTo>
                    <a:pt x="160" y="252"/>
                    <a:pt x="160" y="252"/>
                    <a:pt x="160" y="251"/>
                  </a:cubicBezTo>
                  <a:lnTo>
                    <a:pt x="160" y="250"/>
                  </a:lnTo>
                  <a:cubicBezTo>
                    <a:pt x="137" y="208"/>
                    <a:pt x="118" y="164"/>
                    <a:pt x="104" y="119"/>
                  </a:cubicBezTo>
                  <a:cubicBezTo>
                    <a:pt x="122" y="150"/>
                    <a:pt x="139" y="182"/>
                    <a:pt x="158" y="213"/>
                  </a:cubicBezTo>
                  <a:cubicBezTo>
                    <a:pt x="176" y="244"/>
                    <a:pt x="205" y="277"/>
                    <a:pt x="228" y="308"/>
                  </a:cubicBezTo>
                  <a:cubicBezTo>
                    <a:pt x="234" y="317"/>
                    <a:pt x="239" y="326"/>
                    <a:pt x="245" y="336"/>
                  </a:cubicBezTo>
                  <a:cubicBezTo>
                    <a:pt x="263" y="367"/>
                    <a:pt x="278" y="400"/>
                    <a:pt x="288" y="435"/>
                  </a:cubicBezTo>
                  <a:cubicBezTo>
                    <a:pt x="290" y="439"/>
                    <a:pt x="296" y="437"/>
                    <a:pt x="296" y="433"/>
                  </a:cubicBezTo>
                  <a:cubicBezTo>
                    <a:pt x="296" y="366"/>
                    <a:pt x="244" y="285"/>
                    <a:pt x="200" y="236"/>
                  </a:cubicBezTo>
                  <a:cubicBezTo>
                    <a:pt x="164" y="197"/>
                    <a:pt x="143" y="148"/>
                    <a:pt x="114" y="103"/>
                  </a:cubicBezTo>
                  <a:cubicBezTo>
                    <a:pt x="102" y="86"/>
                    <a:pt x="91" y="67"/>
                    <a:pt x="80" y="49"/>
                  </a:cubicBezTo>
                  <a:cubicBezTo>
                    <a:pt x="77" y="44"/>
                    <a:pt x="73" y="39"/>
                    <a:pt x="69" y="35"/>
                  </a:cubicBezTo>
                  <a:cubicBezTo>
                    <a:pt x="64" y="24"/>
                    <a:pt x="58" y="15"/>
                    <a:pt x="52" y="5"/>
                  </a:cubicBezTo>
                  <a:cubicBezTo>
                    <a:pt x="52" y="4"/>
                    <a:pt x="52" y="4"/>
                    <a:pt x="52" y="4"/>
                  </a:cubicBezTo>
                  <a:cubicBezTo>
                    <a:pt x="51" y="3"/>
                    <a:pt x="50" y="2"/>
                    <a:pt x="49" y="1"/>
                  </a:cubicBezTo>
                  <a:cubicBezTo>
                    <a:pt x="48" y="0"/>
                    <a:pt x="47" y="0"/>
                    <a:pt x="46" y="0"/>
                  </a:cubicBezTo>
                  <a:cubicBezTo>
                    <a:pt x="44" y="0"/>
                    <a:pt x="43" y="0"/>
                    <a:pt x="42" y="1"/>
                  </a:cubicBezTo>
                  <a:cubicBezTo>
                    <a:pt x="41" y="2"/>
                    <a:pt x="41" y="3"/>
                    <a:pt x="40" y="4"/>
                  </a:cubicBezTo>
                  <a:cubicBezTo>
                    <a:pt x="39" y="5"/>
                    <a:pt x="39" y="6"/>
                    <a:pt x="39" y="7"/>
                  </a:cubicBezTo>
                  <a:cubicBezTo>
                    <a:pt x="39" y="8"/>
                    <a:pt x="39" y="8"/>
                    <a:pt x="39" y="9"/>
                  </a:cubicBezTo>
                  <a:cubicBezTo>
                    <a:pt x="41" y="20"/>
                    <a:pt x="45" y="30"/>
                    <a:pt x="51" y="40"/>
                  </a:cubicBezTo>
                  <a:cubicBezTo>
                    <a:pt x="55" y="46"/>
                    <a:pt x="59" y="52"/>
                    <a:pt x="64" y="58"/>
                  </a:cubicBezTo>
                  <a:cubicBezTo>
                    <a:pt x="89" y="114"/>
                    <a:pt x="106" y="174"/>
                    <a:pt x="138" y="226"/>
                  </a:cubicBezTo>
                  <a:cubicBezTo>
                    <a:pt x="158" y="258"/>
                    <a:pt x="141" y="230"/>
                    <a:pt x="132" y="2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929;p37">
              <a:extLst>
                <a:ext uri="{FF2B5EF4-FFF2-40B4-BE49-F238E27FC236}">
                  <a16:creationId xmlns:a16="http://schemas.microsoft.com/office/drawing/2014/main" id="{4BD44FD3-04F5-2759-4004-5B31BFE83A2B}"/>
                </a:ext>
              </a:extLst>
            </p:cNvPr>
            <p:cNvSpPr/>
            <p:nvPr/>
          </p:nvSpPr>
          <p:spPr>
            <a:xfrm>
              <a:off x="8680680" y="3866760"/>
              <a:ext cx="240840" cy="618120"/>
            </a:xfrm>
            <a:custGeom>
              <a:avLst/>
              <a:gdLst/>
              <a:ahLst/>
              <a:cxnLst/>
              <a:rect l="l" t="t" r="r" b="b"/>
              <a:pathLst>
                <a:path w="669" h="1717" extrusionOk="0">
                  <a:moveTo>
                    <a:pt x="235" y="273"/>
                  </a:moveTo>
                  <a:cubicBezTo>
                    <a:pt x="197" y="241"/>
                    <a:pt x="163" y="204"/>
                    <a:pt x="123" y="175"/>
                  </a:cubicBezTo>
                  <a:cubicBezTo>
                    <a:pt x="83" y="145"/>
                    <a:pt x="48" y="104"/>
                    <a:pt x="5" y="81"/>
                  </a:cubicBezTo>
                  <a:cubicBezTo>
                    <a:pt x="3" y="80"/>
                    <a:pt x="0" y="84"/>
                    <a:pt x="2" y="85"/>
                  </a:cubicBezTo>
                  <a:cubicBezTo>
                    <a:pt x="21" y="102"/>
                    <a:pt x="38" y="119"/>
                    <a:pt x="53" y="139"/>
                  </a:cubicBezTo>
                  <a:cubicBezTo>
                    <a:pt x="67" y="154"/>
                    <a:pt x="83" y="168"/>
                    <a:pt x="101" y="180"/>
                  </a:cubicBezTo>
                  <a:cubicBezTo>
                    <a:pt x="146" y="211"/>
                    <a:pt x="182" y="252"/>
                    <a:pt x="224" y="286"/>
                  </a:cubicBezTo>
                  <a:cubicBezTo>
                    <a:pt x="265" y="322"/>
                    <a:pt x="301" y="363"/>
                    <a:pt x="330" y="409"/>
                  </a:cubicBezTo>
                  <a:cubicBezTo>
                    <a:pt x="341" y="425"/>
                    <a:pt x="351" y="453"/>
                    <a:pt x="364" y="476"/>
                  </a:cubicBezTo>
                  <a:cubicBezTo>
                    <a:pt x="367" y="492"/>
                    <a:pt x="370" y="507"/>
                    <a:pt x="374" y="523"/>
                  </a:cubicBezTo>
                  <a:cubicBezTo>
                    <a:pt x="374" y="524"/>
                    <a:pt x="375" y="524"/>
                    <a:pt x="375" y="524"/>
                  </a:cubicBezTo>
                  <a:cubicBezTo>
                    <a:pt x="376" y="525"/>
                    <a:pt x="377" y="525"/>
                    <a:pt x="377" y="525"/>
                  </a:cubicBezTo>
                  <a:cubicBezTo>
                    <a:pt x="378" y="525"/>
                    <a:pt x="378" y="525"/>
                    <a:pt x="379" y="524"/>
                  </a:cubicBezTo>
                  <a:cubicBezTo>
                    <a:pt x="379" y="523"/>
                    <a:pt x="380" y="524"/>
                    <a:pt x="381" y="523"/>
                  </a:cubicBezTo>
                  <a:cubicBezTo>
                    <a:pt x="388" y="594"/>
                    <a:pt x="400" y="664"/>
                    <a:pt x="416" y="734"/>
                  </a:cubicBezTo>
                  <a:cubicBezTo>
                    <a:pt x="420" y="749"/>
                    <a:pt x="421" y="781"/>
                    <a:pt x="427" y="808"/>
                  </a:cubicBezTo>
                  <a:cubicBezTo>
                    <a:pt x="418" y="799"/>
                    <a:pt x="410" y="788"/>
                    <a:pt x="403" y="777"/>
                  </a:cubicBezTo>
                  <a:cubicBezTo>
                    <a:pt x="364" y="715"/>
                    <a:pt x="319" y="660"/>
                    <a:pt x="297" y="588"/>
                  </a:cubicBezTo>
                  <a:lnTo>
                    <a:pt x="296" y="587"/>
                  </a:lnTo>
                  <a:lnTo>
                    <a:pt x="296" y="585"/>
                  </a:lnTo>
                  <a:lnTo>
                    <a:pt x="296" y="584"/>
                  </a:lnTo>
                  <a:cubicBezTo>
                    <a:pt x="296" y="583"/>
                    <a:pt x="295" y="584"/>
                    <a:pt x="295" y="583"/>
                  </a:cubicBezTo>
                  <a:cubicBezTo>
                    <a:pt x="294" y="582"/>
                    <a:pt x="294" y="582"/>
                    <a:pt x="294" y="582"/>
                  </a:cubicBezTo>
                  <a:cubicBezTo>
                    <a:pt x="293" y="582"/>
                    <a:pt x="293" y="582"/>
                    <a:pt x="292" y="583"/>
                  </a:cubicBezTo>
                  <a:lnTo>
                    <a:pt x="291" y="584"/>
                  </a:lnTo>
                  <a:lnTo>
                    <a:pt x="291" y="585"/>
                  </a:lnTo>
                  <a:cubicBezTo>
                    <a:pt x="284" y="624"/>
                    <a:pt x="281" y="664"/>
                    <a:pt x="281" y="704"/>
                  </a:cubicBezTo>
                  <a:cubicBezTo>
                    <a:pt x="281" y="713"/>
                    <a:pt x="281" y="722"/>
                    <a:pt x="281" y="730"/>
                  </a:cubicBezTo>
                  <a:cubicBezTo>
                    <a:pt x="280" y="747"/>
                    <a:pt x="280" y="763"/>
                    <a:pt x="280" y="780"/>
                  </a:cubicBezTo>
                  <a:cubicBezTo>
                    <a:pt x="280" y="820"/>
                    <a:pt x="282" y="861"/>
                    <a:pt x="288" y="901"/>
                  </a:cubicBezTo>
                  <a:cubicBezTo>
                    <a:pt x="296" y="949"/>
                    <a:pt x="340" y="999"/>
                    <a:pt x="339" y="1049"/>
                  </a:cubicBezTo>
                  <a:cubicBezTo>
                    <a:pt x="339" y="1076"/>
                    <a:pt x="339" y="1103"/>
                    <a:pt x="364" y="1118"/>
                  </a:cubicBezTo>
                  <a:cubicBezTo>
                    <a:pt x="365" y="1118"/>
                    <a:pt x="366" y="1118"/>
                    <a:pt x="368" y="1118"/>
                  </a:cubicBezTo>
                  <a:cubicBezTo>
                    <a:pt x="369" y="1118"/>
                    <a:pt x="371" y="1117"/>
                    <a:pt x="372" y="1117"/>
                  </a:cubicBezTo>
                  <a:cubicBezTo>
                    <a:pt x="373" y="1116"/>
                    <a:pt x="374" y="1115"/>
                    <a:pt x="375" y="1114"/>
                  </a:cubicBezTo>
                  <a:cubicBezTo>
                    <a:pt x="376" y="1113"/>
                    <a:pt x="376" y="1112"/>
                    <a:pt x="377" y="1111"/>
                  </a:cubicBezTo>
                  <a:cubicBezTo>
                    <a:pt x="379" y="1107"/>
                    <a:pt x="381" y="1104"/>
                    <a:pt x="382" y="1100"/>
                  </a:cubicBezTo>
                  <a:cubicBezTo>
                    <a:pt x="391" y="1150"/>
                    <a:pt x="408" y="1198"/>
                    <a:pt x="434" y="1242"/>
                  </a:cubicBezTo>
                  <a:cubicBezTo>
                    <a:pt x="447" y="1266"/>
                    <a:pt x="464" y="1289"/>
                    <a:pt x="483" y="1310"/>
                  </a:cubicBezTo>
                  <a:cubicBezTo>
                    <a:pt x="486" y="1334"/>
                    <a:pt x="492" y="1357"/>
                    <a:pt x="497" y="1380"/>
                  </a:cubicBezTo>
                  <a:cubicBezTo>
                    <a:pt x="509" y="1424"/>
                    <a:pt x="521" y="1499"/>
                    <a:pt x="566" y="1523"/>
                  </a:cubicBezTo>
                  <a:cubicBezTo>
                    <a:pt x="567" y="1523"/>
                    <a:pt x="568" y="1524"/>
                    <a:pt x="569" y="1524"/>
                  </a:cubicBezTo>
                  <a:cubicBezTo>
                    <a:pt x="570" y="1524"/>
                    <a:pt x="570" y="1523"/>
                    <a:pt x="571" y="1523"/>
                  </a:cubicBezTo>
                  <a:cubicBezTo>
                    <a:pt x="572" y="1523"/>
                    <a:pt x="572" y="1522"/>
                    <a:pt x="573" y="1521"/>
                  </a:cubicBezTo>
                  <a:cubicBezTo>
                    <a:pt x="573" y="1521"/>
                    <a:pt x="573" y="1520"/>
                    <a:pt x="573" y="1519"/>
                  </a:cubicBezTo>
                  <a:cubicBezTo>
                    <a:pt x="573" y="1518"/>
                    <a:pt x="573" y="1517"/>
                    <a:pt x="573" y="1517"/>
                  </a:cubicBezTo>
                  <a:lnTo>
                    <a:pt x="573" y="1516"/>
                  </a:lnTo>
                  <a:lnTo>
                    <a:pt x="573" y="1515"/>
                  </a:lnTo>
                  <a:cubicBezTo>
                    <a:pt x="578" y="1500"/>
                    <a:pt x="582" y="1485"/>
                    <a:pt x="585" y="1470"/>
                  </a:cubicBezTo>
                  <a:cubicBezTo>
                    <a:pt x="585" y="1509"/>
                    <a:pt x="589" y="1548"/>
                    <a:pt x="595" y="1586"/>
                  </a:cubicBezTo>
                  <a:cubicBezTo>
                    <a:pt x="603" y="1622"/>
                    <a:pt x="616" y="1657"/>
                    <a:pt x="635" y="1689"/>
                  </a:cubicBezTo>
                  <a:cubicBezTo>
                    <a:pt x="639" y="1697"/>
                    <a:pt x="645" y="1705"/>
                    <a:pt x="650" y="1712"/>
                  </a:cubicBezTo>
                  <a:cubicBezTo>
                    <a:pt x="652" y="1716"/>
                    <a:pt x="658" y="1712"/>
                    <a:pt x="657" y="1709"/>
                  </a:cubicBezTo>
                  <a:cubicBezTo>
                    <a:pt x="646" y="1671"/>
                    <a:pt x="627" y="1638"/>
                    <a:pt x="616" y="1600"/>
                  </a:cubicBezTo>
                  <a:cubicBezTo>
                    <a:pt x="601" y="1542"/>
                    <a:pt x="593" y="1482"/>
                    <a:pt x="593" y="1421"/>
                  </a:cubicBezTo>
                  <a:cubicBezTo>
                    <a:pt x="593" y="1419"/>
                    <a:pt x="593" y="1416"/>
                    <a:pt x="593" y="1414"/>
                  </a:cubicBezTo>
                  <a:cubicBezTo>
                    <a:pt x="595" y="1383"/>
                    <a:pt x="596" y="1351"/>
                    <a:pt x="596" y="1321"/>
                  </a:cubicBezTo>
                  <a:cubicBezTo>
                    <a:pt x="596" y="1290"/>
                    <a:pt x="595" y="1260"/>
                    <a:pt x="593" y="1229"/>
                  </a:cubicBezTo>
                  <a:cubicBezTo>
                    <a:pt x="593" y="1225"/>
                    <a:pt x="587" y="1224"/>
                    <a:pt x="587" y="1229"/>
                  </a:cubicBezTo>
                  <a:cubicBezTo>
                    <a:pt x="587" y="1257"/>
                    <a:pt x="585" y="1286"/>
                    <a:pt x="585" y="1314"/>
                  </a:cubicBezTo>
                  <a:cubicBezTo>
                    <a:pt x="585" y="1342"/>
                    <a:pt x="579" y="1367"/>
                    <a:pt x="578" y="1393"/>
                  </a:cubicBezTo>
                  <a:cubicBezTo>
                    <a:pt x="577" y="1431"/>
                    <a:pt x="569" y="1468"/>
                    <a:pt x="568" y="1505"/>
                  </a:cubicBezTo>
                  <a:cubicBezTo>
                    <a:pt x="534" y="1440"/>
                    <a:pt x="510" y="1370"/>
                    <a:pt x="498" y="1297"/>
                  </a:cubicBezTo>
                  <a:lnTo>
                    <a:pt x="498" y="1296"/>
                  </a:lnTo>
                  <a:cubicBezTo>
                    <a:pt x="498" y="1295"/>
                    <a:pt x="498" y="1295"/>
                    <a:pt x="498" y="1294"/>
                  </a:cubicBezTo>
                  <a:cubicBezTo>
                    <a:pt x="498" y="1253"/>
                    <a:pt x="493" y="1214"/>
                    <a:pt x="493" y="1173"/>
                  </a:cubicBezTo>
                  <a:cubicBezTo>
                    <a:pt x="493" y="1164"/>
                    <a:pt x="493" y="1154"/>
                    <a:pt x="493" y="1145"/>
                  </a:cubicBezTo>
                  <a:cubicBezTo>
                    <a:pt x="493" y="1114"/>
                    <a:pt x="492" y="1083"/>
                    <a:pt x="489" y="1052"/>
                  </a:cubicBezTo>
                  <a:cubicBezTo>
                    <a:pt x="481" y="993"/>
                    <a:pt x="484" y="931"/>
                    <a:pt x="465" y="875"/>
                  </a:cubicBezTo>
                  <a:cubicBezTo>
                    <a:pt x="465" y="874"/>
                    <a:pt x="465" y="874"/>
                    <a:pt x="465" y="874"/>
                  </a:cubicBezTo>
                  <a:cubicBezTo>
                    <a:pt x="465" y="873"/>
                    <a:pt x="464" y="873"/>
                    <a:pt x="464" y="873"/>
                  </a:cubicBezTo>
                  <a:cubicBezTo>
                    <a:pt x="463" y="872"/>
                    <a:pt x="462" y="872"/>
                    <a:pt x="462" y="872"/>
                  </a:cubicBezTo>
                  <a:cubicBezTo>
                    <a:pt x="461" y="872"/>
                    <a:pt x="460" y="872"/>
                    <a:pt x="460" y="873"/>
                  </a:cubicBezTo>
                  <a:cubicBezTo>
                    <a:pt x="459" y="874"/>
                    <a:pt x="459" y="873"/>
                    <a:pt x="459" y="874"/>
                  </a:cubicBezTo>
                  <a:cubicBezTo>
                    <a:pt x="458" y="875"/>
                    <a:pt x="458" y="875"/>
                    <a:pt x="458" y="876"/>
                  </a:cubicBezTo>
                  <a:lnTo>
                    <a:pt x="458" y="877"/>
                  </a:lnTo>
                  <a:cubicBezTo>
                    <a:pt x="475" y="938"/>
                    <a:pt x="470" y="1006"/>
                    <a:pt x="478" y="1069"/>
                  </a:cubicBezTo>
                  <a:cubicBezTo>
                    <a:pt x="480" y="1097"/>
                    <a:pt x="481" y="1125"/>
                    <a:pt x="481" y="1153"/>
                  </a:cubicBezTo>
                  <a:cubicBezTo>
                    <a:pt x="481" y="1165"/>
                    <a:pt x="481" y="1178"/>
                    <a:pt x="480" y="1191"/>
                  </a:cubicBezTo>
                  <a:cubicBezTo>
                    <a:pt x="480" y="1192"/>
                    <a:pt x="480" y="1193"/>
                    <a:pt x="480" y="1195"/>
                  </a:cubicBezTo>
                  <a:cubicBezTo>
                    <a:pt x="479" y="1208"/>
                    <a:pt x="479" y="1221"/>
                    <a:pt x="479" y="1234"/>
                  </a:cubicBezTo>
                  <a:cubicBezTo>
                    <a:pt x="479" y="1252"/>
                    <a:pt x="480" y="1269"/>
                    <a:pt x="482" y="1287"/>
                  </a:cubicBezTo>
                  <a:cubicBezTo>
                    <a:pt x="460" y="1238"/>
                    <a:pt x="440" y="1190"/>
                    <a:pt x="418" y="1142"/>
                  </a:cubicBezTo>
                  <a:cubicBezTo>
                    <a:pt x="401" y="1099"/>
                    <a:pt x="393" y="1054"/>
                    <a:pt x="393" y="1008"/>
                  </a:cubicBezTo>
                  <a:cubicBezTo>
                    <a:pt x="393" y="1006"/>
                    <a:pt x="393" y="1005"/>
                    <a:pt x="393" y="1004"/>
                  </a:cubicBezTo>
                  <a:cubicBezTo>
                    <a:pt x="393" y="999"/>
                    <a:pt x="393" y="993"/>
                    <a:pt x="393" y="988"/>
                  </a:cubicBezTo>
                  <a:cubicBezTo>
                    <a:pt x="393" y="942"/>
                    <a:pt x="408" y="894"/>
                    <a:pt x="404" y="850"/>
                  </a:cubicBezTo>
                  <a:cubicBezTo>
                    <a:pt x="404" y="845"/>
                    <a:pt x="397" y="846"/>
                    <a:pt x="395" y="850"/>
                  </a:cubicBezTo>
                  <a:cubicBezTo>
                    <a:pt x="382" y="892"/>
                    <a:pt x="375" y="935"/>
                    <a:pt x="375" y="979"/>
                  </a:cubicBezTo>
                  <a:cubicBezTo>
                    <a:pt x="375" y="987"/>
                    <a:pt x="375" y="995"/>
                    <a:pt x="376" y="1003"/>
                  </a:cubicBezTo>
                  <a:cubicBezTo>
                    <a:pt x="376" y="1013"/>
                    <a:pt x="376" y="1023"/>
                    <a:pt x="376" y="1032"/>
                  </a:cubicBezTo>
                  <a:cubicBezTo>
                    <a:pt x="376" y="1033"/>
                    <a:pt x="376" y="1033"/>
                    <a:pt x="376" y="1034"/>
                  </a:cubicBezTo>
                  <a:cubicBezTo>
                    <a:pt x="376" y="1051"/>
                    <a:pt x="373" y="1068"/>
                    <a:pt x="369" y="1085"/>
                  </a:cubicBezTo>
                  <a:cubicBezTo>
                    <a:pt x="364" y="1107"/>
                    <a:pt x="357" y="1077"/>
                    <a:pt x="357" y="1070"/>
                  </a:cubicBezTo>
                  <a:cubicBezTo>
                    <a:pt x="355" y="1048"/>
                    <a:pt x="360" y="1028"/>
                    <a:pt x="350" y="1007"/>
                  </a:cubicBezTo>
                  <a:cubicBezTo>
                    <a:pt x="321" y="949"/>
                    <a:pt x="303" y="886"/>
                    <a:pt x="299" y="821"/>
                  </a:cubicBezTo>
                  <a:cubicBezTo>
                    <a:pt x="296" y="774"/>
                    <a:pt x="294" y="728"/>
                    <a:pt x="294" y="681"/>
                  </a:cubicBezTo>
                  <a:cubicBezTo>
                    <a:pt x="294" y="657"/>
                    <a:pt x="295" y="633"/>
                    <a:pt x="295" y="608"/>
                  </a:cubicBezTo>
                  <a:cubicBezTo>
                    <a:pt x="306" y="644"/>
                    <a:pt x="320" y="678"/>
                    <a:pt x="339" y="710"/>
                  </a:cubicBezTo>
                  <a:cubicBezTo>
                    <a:pt x="347" y="724"/>
                    <a:pt x="356" y="737"/>
                    <a:pt x="365" y="750"/>
                  </a:cubicBezTo>
                  <a:cubicBezTo>
                    <a:pt x="392" y="789"/>
                    <a:pt x="413" y="831"/>
                    <a:pt x="455" y="855"/>
                  </a:cubicBezTo>
                  <a:cubicBezTo>
                    <a:pt x="456" y="855"/>
                    <a:pt x="457" y="856"/>
                    <a:pt x="457" y="856"/>
                  </a:cubicBezTo>
                  <a:cubicBezTo>
                    <a:pt x="458" y="856"/>
                    <a:pt x="458" y="855"/>
                    <a:pt x="459" y="855"/>
                  </a:cubicBezTo>
                  <a:lnTo>
                    <a:pt x="460" y="855"/>
                  </a:lnTo>
                  <a:cubicBezTo>
                    <a:pt x="470" y="857"/>
                    <a:pt x="475" y="842"/>
                    <a:pt x="466" y="839"/>
                  </a:cubicBezTo>
                  <a:cubicBezTo>
                    <a:pt x="450" y="833"/>
                    <a:pt x="446" y="787"/>
                    <a:pt x="443" y="774"/>
                  </a:cubicBezTo>
                  <a:cubicBezTo>
                    <a:pt x="438" y="746"/>
                    <a:pt x="431" y="718"/>
                    <a:pt x="424" y="690"/>
                  </a:cubicBezTo>
                  <a:cubicBezTo>
                    <a:pt x="415" y="659"/>
                    <a:pt x="418" y="626"/>
                    <a:pt x="409" y="595"/>
                  </a:cubicBezTo>
                  <a:cubicBezTo>
                    <a:pt x="400" y="564"/>
                    <a:pt x="393" y="536"/>
                    <a:pt x="387" y="507"/>
                  </a:cubicBezTo>
                  <a:cubicBezTo>
                    <a:pt x="386" y="507"/>
                    <a:pt x="386" y="506"/>
                    <a:pt x="386" y="506"/>
                  </a:cubicBezTo>
                  <a:lnTo>
                    <a:pt x="386" y="505"/>
                  </a:lnTo>
                  <a:cubicBezTo>
                    <a:pt x="385" y="505"/>
                    <a:pt x="386" y="505"/>
                    <a:pt x="386" y="504"/>
                  </a:cubicBezTo>
                  <a:cubicBezTo>
                    <a:pt x="388" y="506"/>
                    <a:pt x="390" y="508"/>
                    <a:pt x="393" y="509"/>
                  </a:cubicBezTo>
                  <a:cubicBezTo>
                    <a:pt x="394" y="510"/>
                    <a:pt x="395" y="511"/>
                    <a:pt x="397" y="511"/>
                  </a:cubicBezTo>
                  <a:lnTo>
                    <a:pt x="398" y="512"/>
                  </a:lnTo>
                  <a:cubicBezTo>
                    <a:pt x="399" y="512"/>
                    <a:pt x="399" y="511"/>
                    <a:pt x="400" y="511"/>
                  </a:cubicBezTo>
                  <a:cubicBezTo>
                    <a:pt x="401" y="511"/>
                    <a:pt x="401" y="510"/>
                    <a:pt x="402" y="509"/>
                  </a:cubicBezTo>
                  <a:cubicBezTo>
                    <a:pt x="402" y="509"/>
                    <a:pt x="402" y="508"/>
                    <a:pt x="402" y="507"/>
                  </a:cubicBezTo>
                  <a:cubicBezTo>
                    <a:pt x="402" y="507"/>
                    <a:pt x="402" y="506"/>
                    <a:pt x="402" y="505"/>
                  </a:cubicBezTo>
                  <a:cubicBezTo>
                    <a:pt x="401" y="505"/>
                    <a:pt x="401" y="505"/>
                    <a:pt x="401" y="505"/>
                  </a:cubicBezTo>
                  <a:cubicBezTo>
                    <a:pt x="399" y="501"/>
                    <a:pt x="396" y="497"/>
                    <a:pt x="394" y="493"/>
                  </a:cubicBezTo>
                  <a:cubicBezTo>
                    <a:pt x="390" y="486"/>
                    <a:pt x="386" y="480"/>
                    <a:pt x="384" y="472"/>
                  </a:cubicBezTo>
                  <a:cubicBezTo>
                    <a:pt x="380" y="450"/>
                    <a:pt x="373" y="428"/>
                    <a:pt x="371" y="404"/>
                  </a:cubicBezTo>
                  <a:cubicBezTo>
                    <a:pt x="368" y="366"/>
                    <a:pt x="348" y="326"/>
                    <a:pt x="336" y="290"/>
                  </a:cubicBezTo>
                  <a:cubicBezTo>
                    <a:pt x="324" y="257"/>
                    <a:pt x="309" y="226"/>
                    <a:pt x="292" y="196"/>
                  </a:cubicBezTo>
                  <a:cubicBezTo>
                    <a:pt x="290" y="193"/>
                    <a:pt x="288" y="189"/>
                    <a:pt x="286" y="186"/>
                  </a:cubicBezTo>
                  <a:cubicBezTo>
                    <a:pt x="282" y="178"/>
                    <a:pt x="277" y="170"/>
                    <a:pt x="273" y="162"/>
                  </a:cubicBezTo>
                  <a:cubicBezTo>
                    <a:pt x="259" y="139"/>
                    <a:pt x="244" y="117"/>
                    <a:pt x="226" y="97"/>
                  </a:cubicBezTo>
                  <a:cubicBezTo>
                    <a:pt x="275" y="129"/>
                    <a:pt x="320" y="170"/>
                    <a:pt x="369" y="202"/>
                  </a:cubicBezTo>
                  <a:cubicBezTo>
                    <a:pt x="402" y="226"/>
                    <a:pt x="429" y="257"/>
                    <a:pt x="449" y="292"/>
                  </a:cubicBezTo>
                  <a:cubicBezTo>
                    <a:pt x="452" y="297"/>
                    <a:pt x="455" y="302"/>
                    <a:pt x="457" y="307"/>
                  </a:cubicBezTo>
                  <a:cubicBezTo>
                    <a:pt x="482" y="349"/>
                    <a:pt x="517" y="396"/>
                    <a:pt x="534" y="442"/>
                  </a:cubicBezTo>
                  <a:lnTo>
                    <a:pt x="534" y="444"/>
                  </a:lnTo>
                  <a:cubicBezTo>
                    <a:pt x="534" y="445"/>
                    <a:pt x="535" y="446"/>
                    <a:pt x="535" y="446"/>
                  </a:cubicBezTo>
                  <a:cubicBezTo>
                    <a:pt x="535" y="447"/>
                    <a:pt x="536" y="447"/>
                    <a:pt x="536" y="448"/>
                  </a:cubicBezTo>
                  <a:lnTo>
                    <a:pt x="536" y="450"/>
                  </a:lnTo>
                  <a:cubicBezTo>
                    <a:pt x="536" y="450"/>
                    <a:pt x="535" y="450"/>
                    <a:pt x="536" y="451"/>
                  </a:cubicBezTo>
                  <a:cubicBezTo>
                    <a:pt x="536" y="452"/>
                    <a:pt x="537" y="452"/>
                    <a:pt x="538" y="452"/>
                  </a:cubicBezTo>
                  <a:cubicBezTo>
                    <a:pt x="538" y="452"/>
                    <a:pt x="539" y="452"/>
                    <a:pt x="540" y="452"/>
                  </a:cubicBezTo>
                  <a:cubicBezTo>
                    <a:pt x="540" y="452"/>
                    <a:pt x="541" y="452"/>
                    <a:pt x="542" y="452"/>
                  </a:cubicBezTo>
                  <a:lnTo>
                    <a:pt x="543" y="451"/>
                  </a:lnTo>
                  <a:cubicBezTo>
                    <a:pt x="543" y="450"/>
                    <a:pt x="543" y="449"/>
                    <a:pt x="543" y="449"/>
                  </a:cubicBezTo>
                  <a:lnTo>
                    <a:pt x="543" y="448"/>
                  </a:lnTo>
                  <a:cubicBezTo>
                    <a:pt x="544" y="448"/>
                    <a:pt x="544" y="447"/>
                    <a:pt x="545" y="446"/>
                  </a:cubicBezTo>
                  <a:cubicBezTo>
                    <a:pt x="545" y="445"/>
                    <a:pt x="546" y="445"/>
                    <a:pt x="546" y="444"/>
                  </a:cubicBezTo>
                  <a:cubicBezTo>
                    <a:pt x="546" y="436"/>
                    <a:pt x="547" y="429"/>
                    <a:pt x="547" y="421"/>
                  </a:cubicBezTo>
                  <a:cubicBezTo>
                    <a:pt x="547" y="341"/>
                    <a:pt x="525" y="262"/>
                    <a:pt x="485" y="192"/>
                  </a:cubicBezTo>
                  <a:cubicBezTo>
                    <a:pt x="469" y="164"/>
                    <a:pt x="450" y="138"/>
                    <a:pt x="428" y="114"/>
                  </a:cubicBezTo>
                  <a:cubicBezTo>
                    <a:pt x="438" y="118"/>
                    <a:pt x="447" y="123"/>
                    <a:pt x="457" y="128"/>
                  </a:cubicBezTo>
                  <a:cubicBezTo>
                    <a:pt x="465" y="133"/>
                    <a:pt x="473" y="138"/>
                    <a:pt x="481" y="144"/>
                  </a:cubicBezTo>
                  <a:cubicBezTo>
                    <a:pt x="522" y="174"/>
                    <a:pt x="559" y="209"/>
                    <a:pt x="591" y="249"/>
                  </a:cubicBezTo>
                  <a:cubicBezTo>
                    <a:pt x="610" y="273"/>
                    <a:pt x="633" y="309"/>
                    <a:pt x="660" y="325"/>
                  </a:cubicBezTo>
                  <a:cubicBezTo>
                    <a:pt x="664" y="327"/>
                    <a:pt x="668" y="321"/>
                    <a:pt x="665" y="318"/>
                  </a:cubicBezTo>
                  <a:cubicBezTo>
                    <a:pt x="653" y="308"/>
                    <a:pt x="648" y="286"/>
                    <a:pt x="639" y="272"/>
                  </a:cubicBezTo>
                  <a:cubicBezTo>
                    <a:pt x="630" y="258"/>
                    <a:pt x="614" y="249"/>
                    <a:pt x="605" y="237"/>
                  </a:cubicBezTo>
                  <a:cubicBezTo>
                    <a:pt x="575" y="199"/>
                    <a:pt x="540" y="165"/>
                    <a:pt x="501" y="136"/>
                  </a:cubicBezTo>
                  <a:cubicBezTo>
                    <a:pt x="492" y="130"/>
                    <a:pt x="481" y="125"/>
                    <a:pt x="472" y="119"/>
                  </a:cubicBezTo>
                  <a:cubicBezTo>
                    <a:pt x="439" y="101"/>
                    <a:pt x="405" y="85"/>
                    <a:pt x="370" y="73"/>
                  </a:cubicBezTo>
                  <a:cubicBezTo>
                    <a:pt x="312" y="52"/>
                    <a:pt x="257" y="24"/>
                    <a:pt x="201" y="0"/>
                  </a:cubicBezTo>
                  <a:cubicBezTo>
                    <a:pt x="199" y="0"/>
                    <a:pt x="197" y="2"/>
                    <a:pt x="199" y="3"/>
                  </a:cubicBezTo>
                  <a:cubicBezTo>
                    <a:pt x="218" y="16"/>
                    <a:pt x="237" y="27"/>
                    <a:pt x="256" y="38"/>
                  </a:cubicBezTo>
                  <a:cubicBezTo>
                    <a:pt x="274" y="49"/>
                    <a:pt x="293" y="59"/>
                    <a:pt x="311" y="68"/>
                  </a:cubicBezTo>
                  <a:cubicBezTo>
                    <a:pt x="344" y="83"/>
                    <a:pt x="380" y="94"/>
                    <a:pt x="415" y="108"/>
                  </a:cubicBezTo>
                  <a:cubicBezTo>
                    <a:pt x="485" y="190"/>
                    <a:pt x="513" y="292"/>
                    <a:pt x="527" y="397"/>
                  </a:cubicBezTo>
                  <a:cubicBezTo>
                    <a:pt x="514" y="367"/>
                    <a:pt x="495" y="338"/>
                    <a:pt x="481" y="312"/>
                  </a:cubicBezTo>
                  <a:cubicBezTo>
                    <a:pt x="458" y="269"/>
                    <a:pt x="430" y="215"/>
                    <a:pt x="386" y="191"/>
                  </a:cubicBezTo>
                  <a:cubicBezTo>
                    <a:pt x="347" y="169"/>
                    <a:pt x="319" y="133"/>
                    <a:pt x="277" y="117"/>
                  </a:cubicBezTo>
                  <a:cubicBezTo>
                    <a:pt x="260" y="111"/>
                    <a:pt x="244" y="89"/>
                    <a:pt x="228" y="80"/>
                  </a:cubicBezTo>
                  <a:cubicBezTo>
                    <a:pt x="221" y="76"/>
                    <a:pt x="161" y="60"/>
                    <a:pt x="159" y="55"/>
                  </a:cubicBezTo>
                  <a:cubicBezTo>
                    <a:pt x="157" y="50"/>
                    <a:pt x="152" y="51"/>
                    <a:pt x="152" y="55"/>
                  </a:cubicBezTo>
                  <a:lnTo>
                    <a:pt x="152" y="59"/>
                  </a:lnTo>
                  <a:cubicBezTo>
                    <a:pt x="152" y="60"/>
                    <a:pt x="153" y="60"/>
                    <a:pt x="153" y="61"/>
                  </a:cubicBezTo>
                  <a:lnTo>
                    <a:pt x="154" y="62"/>
                  </a:lnTo>
                  <a:lnTo>
                    <a:pt x="155" y="62"/>
                  </a:lnTo>
                  <a:cubicBezTo>
                    <a:pt x="171" y="68"/>
                    <a:pt x="187" y="76"/>
                    <a:pt x="202" y="84"/>
                  </a:cubicBezTo>
                  <a:cubicBezTo>
                    <a:pt x="202" y="85"/>
                    <a:pt x="202" y="85"/>
                    <a:pt x="202" y="85"/>
                  </a:cubicBezTo>
                  <a:lnTo>
                    <a:pt x="202" y="86"/>
                  </a:lnTo>
                  <a:cubicBezTo>
                    <a:pt x="236" y="109"/>
                    <a:pt x="257" y="155"/>
                    <a:pt x="275" y="189"/>
                  </a:cubicBezTo>
                  <a:cubicBezTo>
                    <a:pt x="276" y="190"/>
                    <a:pt x="276" y="191"/>
                    <a:pt x="276" y="191"/>
                  </a:cubicBezTo>
                  <a:cubicBezTo>
                    <a:pt x="293" y="219"/>
                    <a:pt x="306" y="248"/>
                    <a:pt x="316" y="279"/>
                  </a:cubicBezTo>
                  <a:cubicBezTo>
                    <a:pt x="328" y="316"/>
                    <a:pt x="340" y="354"/>
                    <a:pt x="349" y="392"/>
                  </a:cubicBezTo>
                  <a:cubicBezTo>
                    <a:pt x="350" y="400"/>
                    <a:pt x="352" y="408"/>
                    <a:pt x="353" y="416"/>
                  </a:cubicBezTo>
                  <a:cubicBezTo>
                    <a:pt x="344" y="400"/>
                    <a:pt x="334" y="385"/>
                    <a:pt x="324" y="370"/>
                  </a:cubicBezTo>
                  <a:cubicBezTo>
                    <a:pt x="299" y="334"/>
                    <a:pt x="269" y="301"/>
                    <a:pt x="235" y="27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930;p37">
              <a:extLst>
                <a:ext uri="{FF2B5EF4-FFF2-40B4-BE49-F238E27FC236}">
                  <a16:creationId xmlns:a16="http://schemas.microsoft.com/office/drawing/2014/main" id="{15E68EEB-2F88-022F-B4E3-3422A556603F}"/>
                </a:ext>
              </a:extLst>
            </p:cNvPr>
            <p:cNvSpPr/>
            <p:nvPr/>
          </p:nvSpPr>
          <p:spPr>
            <a:xfrm>
              <a:off x="8829720" y="4052880"/>
              <a:ext cx="66960" cy="126000"/>
            </a:xfrm>
            <a:custGeom>
              <a:avLst/>
              <a:gdLst/>
              <a:ahLst/>
              <a:cxnLst/>
              <a:rect l="l" t="t" r="r" b="b"/>
              <a:pathLst>
                <a:path w="186" h="350" extrusionOk="0">
                  <a:moveTo>
                    <a:pt x="182" y="332"/>
                  </a:moveTo>
                  <a:cubicBezTo>
                    <a:pt x="177" y="288"/>
                    <a:pt x="164" y="244"/>
                    <a:pt x="155" y="202"/>
                  </a:cubicBezTo>
                  <a:cubicBezTo>
                    <a:pt x="142" y="133"/>
                    <a:pt x="119" y="67"/>
                    <a:pt x="86" y="5"/>
                  </a:cubicBezTo>
                  <a:cubicBezTo>
                    <a:pt x="83" y="0"/>
                    <a:pt x="76" y="4"/>
                    <a:pt x="78" y="9"/>
                  </a:cubicBezTo>
                  <a:cubicBezTo>
                    <a:pt x="106" y="63"/>
                    <a:pt x="115" y="123"/>
                    <a:pt x="133" y="181"/>
                  </a:cubicBezTo>
                  <a:cubicBezTo>
                    <a:pt x="146" y="225"/>
                    <a:pt x="157" y="270"/>
                    <a:pt x="164" y="315"/>
                  </a:cubicBezTo>
                  <a:cubicBezTo>
                    <a:pt x="127" y="280"/>
                    <a:pt x="84" y="241"/>
                    <a:pt x="64" y="196"/>
                  </a:cubicBezTo>
                  <a:cubicBezTo>
                    <a:pt x="54" y="171"/>
                    <a:pt x="42" y="147"/>
                    <a:pt x="29" y="124"/>
                  </a:cubicBezTo>
                  <a:cubicBezTo>
                    <a:pt x="22" y="112"/>
                    <a:pt x="14" y="100"/>
                    <a:pt x="7" y="88"/>
                  </a:cubicBezTo>
                  <a:cubicBezTo>
                    <a:pt x="6" y="88"/>
                    <a:pt x="6" y="88"/>
                    <a:pt x="6" y="88"/>
                  </a:cubicBezTo>
                  <a:cubicBezTo>
                    <a:pt x="5" y="87"/>
                    <a:pt x="5" y="87"/>
                    <a:pt x="4" y="87"/>
                  </a:cubicBezTo>
                  <a:cubicBezTo>
                    <a:pt x="3" y="87"/>
                    <a:pt x="3" y="87"/>
                    <a:pt x="2" y="88"/>
                  </a:cubicBezTo>
                  <a:lnTo>
                    <a:pt x="1" y="89"/>
                  </a:lnTo>
                  <a:cubicBezTo>
                    <a:pt x="0" y="90"/>
                    <a:pt x="0" y="90"/>
                    <a:pt x="0" y="91"/>
                  </a:cubicBezTo>
                  <a:lnTo>
                    <a:pt x="0" y="92"/>
                  </a:lnTo>
                  <a:cubicBezTo>
                    <a:pt x="9" y="107"/>
                    <a:pt x="16" y="130"/>
                    <a:pt x="24" y="146"/>
                  </a:cubicBezTo>
                  <a:cubicBezTo>
                    <a:pt x="38" y="173"/>
                    <a:pt x="51" y="202"/>
                    <a:pt x="66" y="228"/>
                  </a:cubicBezTo>
                  <a:cubicBezTo>
                    <a:pt x="85" y="254"/>
                    <a:pt x="107" y="279"/>
                    <a:pt x="131" y="300"/>
                  </a:cubicBezTo>
                  <a:cubicBezTo>
                    <a:pt x="142" y="312"/>
                    <a:pt x="153" y="323"/>
                    <a:pt x="166" y="332"/>
                  </a:cubicBezTo>
                  <a:cubicBezTo>
                    <a:pt x="166" y="335"/>
                    <a:pt x="167" y="339"/>
                    <a:pt x="168" y="342"/>
                  </a:cubicBezTo>
                  <a:cubicBezTo>
                    <a:pt x="168" y="343"/>
                    <a:pt x="168" y="344"/>
                    <a:pt x="169" y="345"/>
                  </a:cubicBezTo>
                  <a:cubicBezTo>
                    <a:pt x="169" y="346"/>
                    <a:pt x="170" y="348"/>
                    <a:pt x="172" y="348"/>
                  </a:cubicBezTo>
                  <a:cubicBezTo>
                    <a:pt x="174" y="349"/>
                    <a:pt x="173" y="349"/>
                    <a:pt x="175" y="349"/>
                  </a:cubicBezTo>
                  <a:cubicBezTo>
                    <a:pt x="176" y="349"/>
                    <a:pt x="178" y="349"/>
                    <a:pt x="179" y="348"/>
                  </a:cubicBezTo>
                  <a:cubicBezTo>
                    <a:pt x="180" y="348"/>
                    <a:pt x="181" y="346"/>
                    <a:pt x="182" y="345"/>
                  </a:cubicBezTo>
                  <a:cubicBezTo>
                    <a:pt x="183" y="344"/>
                    <a:pt x="183" y="342"/>
                    <a:pt x="183" y="341"/>
                  </a:cubicBezTo>
                  <a:lnTo>
                    <a:pt x="183" y="340"/>
                  </a:lnTo>
                  <a:lnTo>
                    <a:pt x="183" y="338"/>
                  </a:lnTo>
                  <a:lnTo>
                    <a:pt x="184" y="338"/>
                  </a:lnTo>
                  <a:lnTo>
                    <a:pt x="185" y="337"/>
                  </a:lnTo>
                  <a:cubicBezTo>
                    <a:pt x="185" y="336"/>
                    <a:pt x="185" y="336"/>
                    <a:pt x="185" y="335"/>
                  </a:cubicBezTo>
                  <a:cubicBezTo>
                    <a:pt x="185" y="334"/>
                    <a:pt x="185" y="334"/>
                    <a:pt x="185" y="333"/>
                  </a:cubicBezTo>
                  <a:lnTo>
                    <a:pt x="184" y="332"/>
                  </a:lnTo>
                  <a:cubicBezTo>
                    <a:pt x="183" y="332"/>
                    <a:pt x="183" y="332"/>
                    <a:pt x="182" y="3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931;p37">
              <a:extLst>
                <a:ext uri="{FF2B5EF4-FFF2-40B4-BE49-F238E27FC236}">
                  <a16:creationId xmlns:a16="http://schemas.microsoft.com/office/drawing/2014/main" id="{E1143940-76BF-E5A8-4DAC-3210A90EEA65}"/>
                </a:ext>
              </a:extLst>
            </p:cNvPr>
            <p:cNvSpPr/>
            <p:nvPr/>
          </p:nvSpPr>
          <p:spPr>
            <a:xfrm>
              <a:off x="8870400" y="4175640"/>
              <a:ext cx="39600" cy="119160"/>
            </a:xfrm>
            <a:custGeom>
              <a:avLst/>
              <a:gdLst/>
              <a:ahLst/>
              <a:cxnLst/>
              <a:rect l="l" t="t" r="r" b="b"/>
              <a:pathLst>
                <a:path w="110" h="331" extrusionOk="0">
                  <a:moveTo>
                    <a:pt x="30" y="329"/>
                  </a:moveTo>
                  <a:cubicBezTo>
                    <a:pt x="37" y="317"/>
                    <a:pt x="40" y="304"/>
                    <a:pt x="41" y="291"/>
                  </a:cubicBezTo>
                  <a:cubicBezTo>
                    <a:pt x="59" y="244"/>
                    <a:pt x="66" y="193"/>
                    <a:pt x="86" y="148"/>
                  </a:cubicBezTo>
                  <a:cubicBezTo>
                    <a:pt x="101" y="110"/>
                    <a:pt x="109" y="69"/>
                    <a:pt x="109" y="27"/>
                  </a:cubicBezTo>
                  <a:cubicBezTo>
                    <a:pt x="109" y="21"/>
                    <a:pt x="109" y="14"/>
                    <a:pt x="108" y="7"/>
                  </a:cubicBezTo>
                  <a:lnTo>
                    <a:pt x="108" y="6"/>
                  </a:lnTo>
                  <a:cubicBezTo>
                    <a:pt x="108" y="6"/>
                    <a:pt x="107" y="6"/>
                    <a:pt x="107" y="5"/>
                  </a:cubicBezTo>
                  <a:lnTo>
                    <a:pt x="106" y="5"/>
                  </a:lnTo>
                  <a:cubicBezTo>
                    <a:pt x="105" y="5"/>
                    <a:pt x="105" y="4"/>
                    <a:pt x="104" y="5"/>
                  </a:cubicBezTo>
                  <a:cubicBezTo>
                    <a:pt x="103" y="6"/>
                    <a:pt x="103" y="6"/>
                    <a:pt x="103" y="6"/>
                  </a:cubicBezTo>
                  <a:cubicBezTo>
                    <a:pt x="103" y="7"/>
                    <a:pt x="103" y="7"/>
                    <a:pt x="103" y="7"/>
                  </a:cubicBezTo>
                  <a:cubicBezTo>
                    <a:pt x="101" y="87"/>
                    <a:pt x="66" y="164"/>
                    <a:pt x="37" y="240"/>
                  </a:cubicBezTo>
                  <a:cubicBezTo>
                    <a:pt x="34" y="224"/>
                    <a:pt x="29" y="208"/>
                    <a:pt x="25" y="194"/>
                  </a:cubicBezTo>
                  <a:cubicBezTo>
                    <a:pt x="8" y="131"/>
                    <a:pt x="25" y="63"/>
                    <a:pt x="4" y="2"/>
                  </a:cubicBezTo>
                  <a:cubicBezTo>
                    <a:pt x="4" y="0"/>
                    <a:pt x="0" y="2"/>
                    <a:pt x="0" y="3"/>
                  </a:cubicBezTo>
                  <a:cubicBezTo>
                    <a:pt x="7" y="56"/>
                    <a:pt x="0" y="111"/>
                    <a:pt x="5" y="165"/>
                  </a:cubicBezTo>
                  <a:cubicBezTo>
                    <a:pt x="9" y="204"/>
                    <a:pt x="20" y="240"/>
                    <a:pt x="23" y="278"/>
                  </a:cubicBezTo>
                  <a:cubicBezTo>
                    <a:pt x="20" y="288"/>
                    <a:pt x="16" y="299"/>
                    <a:pt x="13" y="309"/>
                  </a:cubicBezTo>
                  <a:cubicBezTo>
                    <a:pt x="13" y="310"/>
                    <a:pt x="13" y="311"/>
                    <a:pt x="13" y="311"/>
                  </a:cubicBezTo>
                  <a:cubicBezTo>
                    <a:pt x="13" y="313"/>
                    <a:pt x="14" y="314"/>
                    <a:pt x="15" y="316"/>
                  </a:cubicBezTo>
                  <a:cubicBezTo>
                    <a:pt x="16" y="317"/>
                    <a:pt x="16" y="319"/>
                    <a:pt x="18" y="320"/>
                  </a:cubicBezTo>
                  <a:cubicBezTo>
                    <a:pt x="20" y="321"/>
                    <a:pt x="22" y="321"/>
                    <a:pt x="23" y="321"/>
                  </a:cubicBezTo>
                  <a:cubicBezTo>
                    <a:pt x="24" y="321"/>
                    <a:pt x="24" y="321"/>
                    <a:pt x="24" y="321"/>
                  </a:cubicBezTo>
                  <a:cubicBezTo>
                    <a:pt x="24" y="323"/>
                    <a:pt x="24" y="325"/>
                    <a:pt x="24" y="326"/>
                  </a:cubicBezTo>
                  <a:cubicBezTo>
                    <a:pt x="24" y="327"/>
                    <a:pt x="24" y="328"/>
                    <a:pt x="24" y="328"/>
                  </a:cubicBezTo>
                  <a:cubicBezTo>
                    <a:pt x="25" y="329"/>
                    <a:pt x="25" y="328"/>
                    <a:pt x="26" y="329"/>
                  </a:cubicBezTo>
                  <a:cubicBezTo>
                    <a:pt x="27" y="330"/>
                    <a:pt x="27" y="330"/>
                    <a:pt x="27" y="330"/>
                  </a:cubicBezTo>
                  <a:cubicBezTo>
                    <a:pt x="28" y="330"/>
                    <a:pt x="28" y="330"/>
                    <a:pt x="29" y="329"/>
                  </a:cubicBezTo>
                  <a:cubicBezTo>
                    <a:pt x="30" y="328"/>
                    <a:pt x="30" y="329"/>
                    <a:pt x="30" y="3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932;p37">
              <a:extLst>
                <a:ext uri="{FF2B5EF4-FFF2-40B4-BE49-F238E27FC236}">
                  <a16:creationId xmlns:a16="http://schemas.microsoft.com/office/drawing/2014/main" id="{FE2AE7B2-E398-EAA0-2D83-63A2B345CEC2}"/>
                </a:ext>
              </a:extLst>
            </p:cNvPr>
            <p:cNvSpPr/>
            <p:nvPr/>
          </p:nvSpPr>
          <p:spPr>
            <a:xfrm>
              <a:off x="8919360" y="4367520"/>
              <a:ext cx="45000" cy="219240"/>
            </a:xfrm>
            <a:custGeom>
              <a:avLst/>
              <a:gdLst/>
              <a:ahLst/>
              <a:cxnLst/>
              <a:rect l="l" t="t" r="r" b="b"/>
              <a:pathLst>
                <a:path w="125" h="609" extrusionOk="0">
                  <a:moveTo>
                    <a:pt x="2" y="305"/>
                  </a:moveTo>
                  <a:cubicBezTo>
                    <a:pt x="2" y="308"/>
                    <a:pt x="6" y="309"/>
                    <a:pt x="7" y="305"/>
                  </a:cubicBezTo>
                  <a:cubicBezTo>
                    <a:pt x="10" y="295"/>
                    <a:pt x="12" y="286"/>
                    <a:pt x="14" y="276"/>
                  </a:cubicBezTo>
                  <a:cubicBezTo>
                    <a:pt x="14" y="279"/>
                    <a:pt x="14" y="281"/>
                    <a:pt x="14" y="284"/>
                  </a:cubicBezTo>
                  <a:cubicBezTo>
                    <a:pt x="14" y="384"/>
                    <a:pt x="33" y="483"/>
                    <a:pt x="68" y="576"/>
                  </a:cubicBezTo>
                  <a:lnTo>
                    <a:pt x="69" y="577"/>
                  </a:lnTo>
                  <a:cubicBezTo>
                    <a:pt x="69" y="578"/>
                    <a:pt x="70" y="579"/>
                    <a:pt x="71" y="579"/>
                  </a:cubicBezTo>
                  <a:cubicBezTo>
                    <a:pt x="72" y="579"/>
                    <a:pt x="72" y="580"/>
                    <a:pt x="72" y="580"/>
                  </a:cubicBezTo>
                  <a:cubicBezTo>
                    <a:pt x="72" y="586"/>
                    <a:pt x="70" y="592"/>
                    <a:pt x="69" y="597"/>
                  </a:cubicBezTo>
                  <a:cubicBezTo>
                    <a:pt x="67" y="602"/>
                    <a:pt x="74" y="608"/>
                    <a:pt x="77" y="602"/>
                  </a:cubicBezTo>
                  <a:cubicBezTo>
                    <a:pt x="78" y="602"/>
                    <a:pt x="78" y="601"/>
                    <a:pt x="79" y="600"/>
                  </a:cubicBezTo>
                  <a:cubicBezTo>
                    <a:pt x="89" y="582"/>
                    <a:pt x="95" y="562"/>
                    <a:pt x="97" y="542"/>
                  </a:cubicBezTo>
                  <a:cubicBezTo>
                    <a:pt x="103" y="493"/>
                    <a:pt x="107" y="444"/>
                    <a:pt x="113" y="393"/>
                  </a:cubicBezTo>
                  <a:cubicBezTo>
                    <a:pt x="124" y="285"/>
                    <a:pt x="103" y="172"/>
                    <a:pt x="101" y="64"/>
                  </a:cubicBezTo>
                  <a:cubicBezTo>
                    <a:pt x="101" y="60"/>
                    <a:pt x="95" y="59"/>
                    <a:pt x="95" y="64"/>
                  </a:cubicBezTo>
                  <a:cubicBezTo>
                    <a:pt x="93" y="176"/>
                    <a:pt x="104" y="292"/>
                    <a:pt x="92" y="405"/>
                  </a:cubicBezTo>
                  <a:cubicBezTo>
                    <a:pt x="90" y="425"/>
                    <a:pt x="87" y="446"/>
                    <a:pt x="83" y="466"/>
                  </a:cubicBezTo>
                  <a:cubicBezTo>
                    <a:pt x="79" y="486"/>
                    <a:pt x="87" y="505"/>
                    <a:pt x="80" y="525"/>
                  </a:cubicBezTo>
                  <a:cubicBezTo>
                    <a:pt x="78" y="533"/>
                    <a:pt x="76" y="541"/>
                    <a:pt x="75" y="549"/>
                  </a:cubicBezTo>
                  <a:cubicBezTo>
                    <a:pt x="73" y="537"/>
                    <a:pt x="71" y="524"/>
                    <a:pt x="70" y="521"/>
                  </a:cubicBezTo>
                  <a:cubicBezTo>
                    <a:pt x="63" y="493"/>
                    <a:pt x="56" y="466"/>
                    <a:pt x="49" y="438"/>
                  </a:cubicBezTo>
                  <a:cubicBezTo>
                    <a:pt x="39" y="390"/>
                    <a:pt x="34" y="341"/>
                    <a:pt x="34" y="292"/>
                  </a:cubicBezTo>
                  <a:cubicBezTo>
                    <a:pt x="34" y="286"/>
                    <a:pt x="34" y="280"/>
                    <a:pt x="35" y="274"/>
                  </a:cubicBezTo>
                  <a:cubicBezTo>
                    <a:pt x="35" y="228"/>
                    <a:pt x="32" y="183"/>
                    <a:pt x="33" y="138"/>
                  </a:cubicBezTo>
                  <a:cubicBezTo>
                    <a:pt x="35" y="93"/>
                    <a:pt x="47" y="49"/>
                    <a:pt x="43" y="5"/>
                  </a:cubicBezTo>
                  <a:cubicBezTo>
                    <a:pt x="43" y="0"/>
                    <a:pt x="35" y="0"/>
                    <a:pt x="35" y="5"/>
                  </a:cubicBezTo>
                  <a:cubicBezTo>
                    <a:pt x="34" y="29"/>
                    <a:pt x="24" y="53"/>
                    <a:pt x="21" y="77"/>
                  </a:cubicBezTo>
                  <a:lnTo>
                    <a:pt x="20" y="76"/>
                  </a:lnTo>
                  <a:lnTo>
                    <a:pt x="19" y="76"/>
                  </a:lnTo>
                  <a:lnTo>
                    <a:pt x="18" y="76"/>
                  </a:lnTo>
                  <a:cubicBezTo>
                    <a:pt x="18" y="77"/>
                    <a:pt x="18" y="77"/>
                    <a:pt x="17" y="77"/>
                  </a:cubicBezTo>
                  <a:cubicBezTo>
                    <a:pt x="3" y="96"/>
                    <a:pt x="10" y="125"/>
                    <a:pt x="9" y="147"/>
                  </a:cubicBezTo>
                  <a:cubicBezTo>
                    <a:pt x="9" y="173"/>
                    <a:pt x="8" y="200"/>
                    <a:pt x="8" y="227"/>
                  </a:cubicBezTo>
                  <a:cubicBezTo>
                    <a:pt x="8" y="253"/>
                    <a:pt x="0" y="279"/>
                    <a:pt x="2" y="305"/>
                  </a:cubicBezTo>
                  <a:moveTo>
                    <a:pt x="21" y="82"/>
                  </a:moveTo>
                  <a:cubicBezTo>
                    <a:pt x="21" y="85"/>
                    <a:pt x="21" y="88"/>
                    <a:pt x="21" y="91"/>
                  </a:cubicBezTo>
                  <a:cubicBezTo>
                    <a:pt x="21" y="107"/>
                    <a:pt x="20" y="124"/>
                    <a:pt x="18" y="141"/>
                  </a:cubicBezTo>
                  <a:cubicBezTo>
                    <a:pt x="16" y="133"/>
                    <a:pt x="15" y="125"/>
                    <a:pt x="15" y="117"/>
                  </a:cubicBezTo>
                  <a:cubicBezTo>
                    <a:pt x="15" y="105"/>
                    <a:pt x="17" y="93"/>
                    <a:pt x="20" y="82"/>
                  </a:cubicBezTo>
                  <a:lnTo>
                    <a:pt x="21" y="8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933;p37">
              <a:extLst>
                <a:ext uri="{FF2B5EF4-FFF2-40B4-BE49-F238E27FC236}">
                  <a16:creationId xmlns:a16="http://schemas.microsoft.com/office/drawing/2014/main" id="{FEE698D1-4251-7A04-2082-27772B1AA01A}"/>
                </a:ext>
              </a:extLst>
            </p:cNvPr>
            <p:cNvSpPr/>
            <p:nvPr/>
          </p:nvSpPr>
          <p:spPr>
            <a:xfrm>
              <a:off x="7907400" y="4034880"/>
              <a:ext cx="110520" cy="65160"/>
            </a:xfrm>
            <a:custGeom>
              <a:avLst/>
              <a:gdLst/>
              <a:ahLst/>
              <a:cxnLst/>
              <a:rect l="l" t="t" r="r" b="b"/>
              <a:pathLst>
                <a:path w="307" h="181" extrusionOk="0">
                  <a:moveTo>
                    <a:pt x="300" y="134"/>
                  </a:moveTo>
                  <a:cubicBezTo>
                    <a:pt x="257" y="124"/>
                    <a:pt x="205" y="142"/>
                    <a:pt x="175" y="99"/>
                  </a:cubicBezTo>
                  <a:cubicBezTo>
                    <a:pt x="151" y="65"/>
                    <a:pt x="123" y="40"/>
                    <a:pt x="108" y="0"/>
                  </a:cubicBezTo>
                  <a:lnTo>
                    <a:pt x="107" y="0"/>
                  </a:lnTo>
                  <a:cubicBezTo>
                    <a:pt x="106" y="0"/>
                    <a:pt x="106" y="0"/>
                    <a:pt x="106" y="0"/>
                  </a:cubicBezTo>
                  <a:cubicBezTo>
                    <a:pt x="106" y="3"/>
                    <a:pt x="106" y="5"/>
                    <a:pt x="106" y="8"/>
                  </a:cubicBezTo>
                  <a:cubicBezTo>
                    <a:pt x="106" y="20"/>
                    <a:pt x="109" y="31"/>
                    <a:pt x="115" y="42"/>
                  </a:cubicBezTo>
                  <a:cubicBezTo>
                    <a:pt x="116" y="43"/>
                    <a:pt x="117" y="45"/>
                    <a:pt x="118" y="47"/>
                  </a:cubicBezTo>
                  <a:lnTo>
                    <a:pt x="119" y="49"/>
                  </a:lnTo>
                  <a:cubicBezTo>
                    <a:pt x="119" y="49"/>
                    <a:pt x="120" y="49"/>
                    <a:pt x="119" y="50"/>
                  </a:cubicBezTo>
                  <a:cubicBezTo>
                    <a:pt x="118" y="51"/>
                    <a:pt x="117" y="51"/>
                    <a:pt x="116" y="52"/>
                  </a:cubicBezTo>
                  <a:cubicBezTo>
                    <a:pt x="108" y="71"/>
                    <a:pt x="101" y="91"/>
                    <a:pt x="96" y="111"/>
                  </a:cubicBezTo>
                  <a:cubicBezTo>
                    <a:pt x="94" y="119"/>
                    <a:pt x="92" y="127"/>
                    <a:pt x="92" y="135"/>
                  </a:cubicBezTo>
                  <a:cubicBezTo>
                    <a:pt x="92" y="139"/>
                    <a:pt x="93" y="143"/>
                    <a:pt x="93" y="147"/>
                  </a:cubicBezTo>
                  <a:cubicBezTo>
                    <a:pt x="93" y="151"/>
                    <a:pt x="92" y="155"/>
                    <a:pt x="92" y="159"/>
                  </a:cubicBezTo>
                  <a:cubicBezTo>
                    <a:pt x="82" y="154"/>
                    <a:pt x="71" y="148"/>
                    <a:pt x="62" y="143"/>
                  </a:cubicBezTo>
                  <a:cubicBezTo>
                    <a:pt x="52" y="137"/>
                    <a:pt x="44" y="132"/>
                    <a:pt x="35" y="126"/>
                  </a:cubicBezTo>
                  <a:cubicBezTo>
                    <a:pt x="23" y="116"/>
                    <a:pt x="20" y="93"/>
                    <a:pt x="4" y="89"/>
                  </a:cubicBezTo>
                  <a:lnTo>
                    <a:pt x="3" y="89"/>
                  </a:lnTo>
                  <a:lnTo>
                    <a:pt x="2" y="90"/>
                  </a:lnTo>
                  <a:cubicBezTo>
                    <a:pt x="2" y="91"/>
                    <a:pt x="1" y="91"/>
                    <a:pt x="1" y="91"/>
                  </a:cubicBezTo>
                  <a:cubicBezTo>
                    <a:pt x="1" y="92"/>
                    <a:pt x="2" y="92"/>
                    <a:pt x="2" y="92"/>
                  </a:cubicBezTo>
                  <a:lnTo>
                    <a:pt x="3" y="95"/>
                  </a:lnTo>
                  <a:lnTo>
                    <a:pt x="5" y="95"/>
                  </a:lnTo>
                  <a:cubicBezTo>
                    <a:pt x="0" y="114"/>
                    <a:pt x="19" y="137"/>
                    <a:pt x="35" y="149"/>
                  </a:cubicBezTo>
                  <a:cubicBezTo>
                    <a:pt x="39" y="152"/>
                    <a:pt x="44" y="155"/>
                    <a:pt x="49" y="158"/>
                  </a:cubicBezTo>
                  <a:cubicBezTo>
                    <a:pt x="55" y="161"/>
                    <a:pt x="61" y="164"/>
                    <a:pt x="67" y="167"/>
                  </a:cubicBezTo>
                  <a:cubicBezTo>
                    <a:pt x="69" y="169"/>
                    <a:pt x="71" y="170"/>
                    <a:pt x="73" y="171"/>
                  </a:cubicBezTo>
                  <a:cubicBezTo>
                    <a:pt x="80" y="175"/>
                    <a:pt x="87" y="178"/>
                    <a:pt x="94" y="180"/>
                  </a:cubicBezTo>
                  <a:cubicBezTo>
                    <a:pt x="114" y="180"/>
                    <a:pt x="114" y="158"/>
                    <a:pt x="114" y="143"/>
                  </a:cubicBezTo>
                  <a:cubicBezTo>
                    <a:pt x="114" y="117"/>
                    <a:pt x="133" y="92"/>
                    <a:pt x="131" y="66"/>
                  </a:cubicBezTo>
                  <a:cubicBezTo>
                    <a:pt x="137" y="74"/>
                    <a:pt x="142" y="81"/>
                    <a:pt x="148" y="88"/>
                  </a:cubicBezTo>
                  <a:cubicBezTo>
                    <a:pt x="155" y="99"/>
                    <a:pt x="163" y="110"/>
                    <a:pt x="172" y="120"/>
                  </a:cubicBezTo>
                  <a:cubicBezTo>
                    <a:pt x="206" y="152"/>
                    <a:pt x="258" y="155"/>
                    <a:pt x="301" y="143"/>
                  </a:cubicBezTo>
                  <a:cubicBezTo>
                    <a:pt x="302" y="143"/>
                    <a:pt x="302" y="143"/>
                    <a:pt x="303" y="143"/>
                  </a:cubicBezTo>
                  <a:cubicBezTo>
                    <a:pt x="304" y="142"/>
                    <a:pt x="304" y="142"/>
                    <a:pt x="305" y="141"/>
                  </a:cubicBezTo>
                  <a:cubicBezTo>
                    <a:pt x="306" y="140"/>
                    <a:pt x="305" y="139"/>
                    <a:pt x="305" y="138"/>
                  </a:cubicBezTo>
                  <a:cubicBezTo>
                    <a:pt x="305" y="138"/>
                    <a:pt x="306" y="137"/>
                    <a:pt x="305" y="136"/>
                  </a:cubicBezTo>
                  <a:cubicBezTo>
                    <a:pt x="304" y="135"/>
                    <a:pt x="304" y="135"/>
                    <a:pt x="303" y="134"/>
                  </a:cubicBezTo>
                  <a:cubicBezTo>
                    <a:pt x="302" y="133"/>
                    <a:pt x="301" y="134"/>
                    <a:pt x="301" y="134"/>
                  </a:cubicBezTo>
                  <a:cubicBezTo>
                    <a:pt x="300" y="134"/>
                    <a:pt x="300" y="134"/>
                    <a:pt x="300" y="1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934;p37">
              <a:extLst>
                <a:ext uri="{FF2B5EF4-FFF2-40B4-BE49-F238E27FC236}">
                  <a16:creationId xmlns:a16="http://schemas.microsoft.com/office/drawing/2014/main" id="{A2C8D845-CBF4-55D7-49D1-8F5E9923C010}"/>
                </a:ext>
              </a:extLst>
            </p:cNvPr>
            <p:cNvSpPr/>
            <p:nvPr/>
          </p:nvSpPr>
          <p:spPr>
            <a:xfrm>
              <a:off x="7986240" y="3969720"/>
              <a:ext cx="105840" cy="106920"/>
            </a:xfrm>
            <a:custGeom>
              <a:avLst/>
              <a:gdLst/>
              <a:ahLst/>
              <a:cxnLst/>
              <a:rect l="l" t="t" r="r" b="b"/>
              <a:pathLst>
                <a:path w="294" h="297" extrusionOk="0">
                  <a:moveTo>
                    <a:pt x="144" y="221"/>
                  </a:moveTo>
                  <a:cubicBezTo>
                    <a:pt x="156" y="209"/>
                    <a:pt x="142" y="178"/>
                    <a:pt x="137" y="166"/>
                  </a:cubicBezTo>
                  <a:cubicBezTo>
                    <a:pt x="129" y="144"/>
                    <a:pt x="131" y="127"/>
                    <a:pt x="124" y="107"/>
                  </a:cubicBezTo>
                  <a:cubicBezTo>
                    <a:pt x="128" y="110"/>
                    <a:pt x="133" y="113"/>
                    <a:pt x="137" y="116"/>
                  </a:cubicBezTo>
                  <a:cubicBezTo>
                    <a:pt x="151" y="124"/>
                    <a:pt x="166" y="128"/>
                    <a:pt x="182" y="128"/>
                  </a:cubicBezTo>
                  <a:cubicBezTo>
                    <a:pt x="198" y="128"/>
                    <a:pt x="214" y="124"/>
                    <a:pt x="227" y="116"/>
                  </a:cubicBezTo>
                  <a:cubicBezTo>
                    <a:pt x="231" y="114"/>
                    <a:pt x="234" y="112"/>
                    <a:pt x="237" y="110"/>
                  </a:cubicBezTo>
                  <a:cubicBezTo>
                    <a:pt x="237" y="109"/>
                    <a:pt x="238" y="109"/>
                    <a:pt x="238" y="108"/>
                  </a:cubicBezTo>
                  <a:cubicBezTo>
                    <a:pt x="239" y="107"/>
                    <a:pt x="239" y="105"/>
                    <a:pt x="239" y="104"/>
                  </a:cubicBezTo>
                  <a:cubicBezTo>
                    <a:pt x="239" y="102"/>
                    <a:pt x="239" y="101"/>
                    <a:pt x="238" y="100"/>
                  </a:cubicBezTo>
                  <a:cubicBezTo>
                    <a:pt x="229" y="80"/>
                    <a:pt x="224" y="58"/>
                    <a:pt x="224" y="37"/>
                  </a:cubicBezTo>
                  <a:cubicBezTo>
                    <a:pt x="224" y="36"/>
                    <a:pt x="224" y="35"/>
                    <a:pt x="224" y="35"/>
                  </a:cubicBezTo>
                  <a:cubicBezTo>
                    <a:pt x="252" y="45"/>
                    <a:pt x="293" y="39"/>
                    <a:pt x="289" y="9"/>
                  </a:cubicBezTo>
                  <a:cubicBezTo>
                    <a:pt x="289" y="8"/>
                    <a:pt x="289" y="7"/>
                    <a:pt x="288" y="5"/>
                  </a:cubicBezTo>
                  <a:cubicBezTo>
                    <a:pt x="287" y="4"/>
                    <a:pt x="287" y="4"/>
                    <a:pt x="285" y="3"/>
                  </a:cubicBezTo>
                  <a:cubicBezTo>
                    <a:pt x="283" y="2"/>
                    <a:pt x="283" y="2"/>
                    <a:pt x="282" y="2"/>
                  </a:cubicBezTo>
                  <a:cubicBezTo>
                    <a:pt x="280" y="2"/>
                    <a:pt x="279" y="2"/>
                    <a:pt x="278" y="3"/>
                  </a:cubicBezTo>
                  <a:cubicBezTo>
                    <a:pt x="277" y="4"/>
                    <a:pt x="276" y="4"/>
                    <a:pt x="275" y="5"/>
                  </a:cubicBezTo>
                  <a:cubicBezTo>
                    <a:pt x="274" y="7"/>
                    <a:pt x="274" y="8"/>
                    <a:pt x="274" y="9"/>
                  </a:cubicBezTo>
                  <a:cubicBezTo>
                    <a:pt x="271" y="23"/>
                    <a:pt x="233" y="24"/>
                    <a:pt x="220" y="15"/>
                  </a:cubicBezTo>
                  <a:cubicBezTo>
                    <a:pt x="219" y="11"/>
                    <a:pt x="217" y="7"/>
                    <a:pt x="215" y="4"/>
                  </a:cubicBezTo>
                  <a:cubicBezTo>
                    <a:pt x="214" y="3"/>
                    <a:pt x="214" y="2"/>
                    <a:pt x="212" y="1"/>
                  </a:cubicBezTo>
                  <a:cubicBezTo>
                    <a:pt x="211" y="0"/>
                    <a:pt x="210" y="0"/>
                    <a:pt x="209" y="0"/>
                  </a:cubicBezTo>
                  <a:cubicBezTo>
                    <a:pt x="208" y="0"/>
                    <a:pt x="206" y="0"/>
                    <a:pt x="205" y="1"/>
                  </a:cubicBezTo>
                  <a:cubicBezTo>
                    <a:pt x="204" y="2"/>
                    <a:pt x="204" y="3"/>
                    <a:pt x="203" y="4"/>
                  </a:cubicBezTo>
                  <a:cubicBezTo>
                    <a:pt x="202" y="5"/>
                    <a:pt x="202" y="5"/>
                    <a:pt x="202" y="7"/>
                  </a:cubicBezTo>
                  <a:cubicBezTo>
                    <a:pt x="202" y="8"/>
                    <a:pt x="202" y="8"/>
                    <a:pt x="202" y="9"/>
                  </a:cubicBezTo>
                  <a:cubicBezTo>
                    <a:pt x="202" y="13"/>
                    <a:pt x="203" y="17"/>
                    <a:pt x="204" y="20"/>
                  </a:cubicBezTo>
                  <a:cubicBezTo>
                    <a:pt x="205" y="22"/>
                    <a:pt x="207" y="23"/>
                    <a:pt x="208" y="24"/>
                  </a:cubicBezTo>
                  <a:cubicBezTo>
                    <a:pt x="212" y="46"/>
                    <a:pt x="205" y="72"/>
                    <a:pt x="213" y="91"/>
                  </a:cubicBezTo>
                  <a:cubicBezTo>
                    <a:pt x="229" y="132"/>
                    <a:pt x="126" y="91"/>
                    <a:pt x="113" y="87"/>
                  </a:cubicBezTo>
                  <a:lnTo>
                    <a:pt x="112" y="87"/>
                  </a:lnTo>
                  <a:cubicBezTo>
                    <a:pt x="110" y="87"/>
                    <a:pt x="110" y="87"/>
                    <a:pt x="109" y="88"/>
                  </a:cubicBezTo>
                  <a:cubicBezTo>
                    <a:pt x="108" y="89"/>
                    <a:pt x="107" y="89"/>
                    <a:pt x="106" y="90"/>
                  </a:cubicBezTo>
                  <a:cubicBezTo>
                    <a:pt x="105" y="91"/>
                    <a:pt x="106" y="92"/>
                    <a:pt x="106" y="93"/>
                  </a:cubicBezTo>
                  <a:cubicBezTo>
                    <a:pt x="106" y="94"/>
                    <a:pt x="105" y="95"/>
                    <a:pt x="106" y="96"/>
                  </a:cubicBezTo>
                  <a:cubicBezTo>
                    <a:pt x="107" y="97"/>
                    <a:pt x="107" y="97"/>
                    <a:pt x="107" y="97"/>
                  </a:cubicBezTo>
                  <a:cubicBezTo>
                    <a:pt x="134" y="119"/>
                    <a:pt x="119" y="136"/>
                    <a:pt x="124" y="160"/>
                  </a:cubicBezTo>
                  <a:cubicBezTo>
                    <a:pt x="128" y="183"/>
                    <a:pt x="144" y="223"/>
                    <a:pt x="102" y="209"/>
                  </a:cubicBezTo>
                  <a:cubicBezTo>
                    <a:pt x="72" y="199"/>
                    <a:pt x="45" y="172"/>
                    <a:pt x="14" y="167"/>
                  </a:cubicBezTo>
                  <a:cubicBezTo>
                    <a:pt x="12" y="157"/>
                    <a:pt x="10" y="147"/>
                    <a:pt x="9" y="137"/>
                  </a:cubicBezTo>
                  <a:cubicBezTo>
                    <a:pt x="9" y="134"/>
                    <a:pt x="4" y="134"/>
                    <a:pt x="4" y="137"/>
                  </a:cubicBezTo>
                  <a:cubicBezTo>
                    <a:pt x="3" y="145"/>
                    <a:pt x="3" y="153"/>
                    <a:pt x="3" y="160"/>
                  </a:cubicBezTo>
                  <a:cubicBezTo>
                    <a:pt x="3" y="163"/>
                    <a:pt x="3" y="165"/>
                    <a:pt x="3" y="167"/>
                  </a:cubicBezTo>
                  <a:cubicBezTo>
                    <a:pt x="2" y="168"/>
                    <a:pt x="1" y="169"/>
                    <a:pt x="1" y="169"/>
                  </a:cubicBezTo>
                  <a:cubicBezTo>
                    <a:pt x="1" y="170"/>
                    <a:pt x="0" y="170"/>
                    <a:pt x="0" y="172"/>
                  </a:cubicBezTo>
                  <a:cubicBezTo>
                    <a:pt x="0" y="173"/>
                    <a:pt x="1" y="175"/>
                    <a:pt x="1" y="176"/>
                  </a:cubicBezTo>
                  <a:cubicBezTo>
                    <a:pt x="1" y="176"/>
                    <a:pt x="2" y="177"/>
                    <a:pt x="3" y="178"/>
                  </a:cubicBezTo>
                  <a:cubicBezTo>
                    <a:pt x="4" y="192"/>
                    <a:pt x="7" y="207"/>
                    <a:pt x="14" y="221"/>
                  </a:cubicBezTo>
                  <a:cubicBezTo>
                    <a:pt x="16" y="226"/>
                    <a:pt x="18" y="231"/>
                    <a:pt x="21" y="236"/>
                  </a:cubicBezTo>
                  <a:cubicBezTo>
                    <a:pt x="24" y="242"/>
                    <a:pt x="30" y="249"/>
                    <a:pt x="34" y="255"/>
                  </a:cubicBezTo>
                  <a:cubicBezTo>
                    <a:pt x="45" y="266"/>
                    <a:pt x="54" y="277"/>
                    <a:pt x="63" y="289"/>
                  </a:cubicBezTo>
                  <a:cubicBezTo>
                    <a:pt x="65" y="293"/>
                    <a:pt x="68" y="294"/>
                    <a:pt x="72" y="295"/>
                  </a:cubicBezTo>
                  <a:cubicBezTo>
                    <a:pt x="72" y="296"/>
                    <a:pt x="73" y="296"/>
                    <a:pt x="74" y="296"/>
                  </a:cubicBezTo>
                  <a:cubicBezTo>
                    <a:pt x="75" y="296"/>
                    <a:pt x="76" y="296"/>
                    <a:pt x="77" y="295"/>
                  </a:cubicBezTo>
                  <a:cubicBezTo>
                    <a:pt x="78" y="294"/>
                    <a:pt x="79" y="294"/>
                    <a:pt x="80" y="293"/>
                  </a:cubicBezTo>
                  <a:cubicBezTo>
                    <a:pt x="81" y="292"/>
                    <a:pt x="80" y="291"/>
                    <a:pt x="80" y="290"/>
                  </a:cubicBezTo>
                  <a:cubicBezTo>
                    <a:pt x="80" y="289"/>
                    <a:pt x="80" y="289"/>
                    <a:pt x="80" y="288"/>
                  </a:cubicBezTo>
                  <a:cubicBezTo>
                    <a:pt x="77" y="280"/>
                    <a:pt x="73" y="272"/>
                    <a:pt x="69" y="264"/>
                  </a:cubicBezTo>
                  <a:cubicBezTo>
                    <a:pt x="66" y="259"/>
                    <a:pt x="63" y="254"/>
                    <a:pt x="59" y="249"/>
                  </a:cubicBezTo>
                  <a:cubicBezTo>
                    <a:pt x="49" y="234"/>
                    <a:pt x="47" y="216"/>
                    <a:pt x="33" y="203"/>
                  </a:cubicBezTo>
                  <a:cubicBezTo>
                    <a:pt x="31" y="201"/>
                    <a:pt x="26" y="203"/>
                    <a:pt x="27" y="207"/>
                  </a:cubicBezTo>
                  <a:cubicBezTo>
                    <a:pt x="30" y="214"/>
                    <a:pt x="33" y="220"/>
                    <a:pt x="36" y="226"/>
                  </a:cubicBezTo>
                  <a:cubicBezTo>
                    <a:pt x="35" y="225"/>
                    <a:pt x="35" y="224"/>
                    <a:pt x="34" y="223"/>
                  </a:cubicBezTo>
                  <a:cubicBezTo>
                    <a:pt x="26" y="210"/>
                    <a:pt x="20" y="196"/>
                    <a:pt x="16" y="181"/>
                  </a:cubicBezTo>
                  <a:cubicBezTo>
                    <a:pt x="53" y="196"/>
                    <a:pt x="111" y="255"/>
                    <a:pt x="144" y="2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935;p37">
              <a:extLst>
                <a:ext uri="{FF2B5EF4-FFF2-40B4-BE49-F238E27FC236}">
                  <a16:creationId xmlns:a16="http://schemas.microsoft.com/office/drawing/2014/main" id="{40642425-8B81-CEBE-F50E-211DA4B5BC75}"/>
                </a:ext>
              </a:extLst>
            </p:cNvPr>
            <p:cNvSpPr/>
            <p:nvPr/>
          </p:nvSpPr>
          <p:spPr>
            <a:xfrm>
              <a:off x="7855920" y="3567600"/>
              <a:ext cx="131400" cy="722880"/>
            </a:xfrm>
            <a:custGeom>
              <a:avLst/>
              <a:gdLst/>
              <a:ahLst/>
              <a:cxnLst/>
              <a:rect l="l" t="t" r="r" b="b"/>
              <a:pathLst>
                <a:path w="365" h="2008" extrusionOk="0">
                  <a:moveTo>
                    <a:pt x="337" y="2005"/>
                  </a:moveTo>
                  <a:cubicBezTo>
                    <a:pt x="341" y="2007"/>
                    <a:pt x="345" y="2001"/>
                    <a:pt x="342" y="1998"/>
                  </a:cubicBezTo>
                  <a:cubicBezTo>
                    <a:pt x="322" y="1979"/>
                    <a:pt x="293" y="1973"/>
                    <a:pt x="271" y="1957"/>
                  </a:cubicBezTo>
                  <a:cubicBezTo>
                    <a:pt x="244" y="1937"/>
                    <a:pt x="221" y="1914"/>
                    <a:pt x="197" y="1892"/>
                  </a:cubicBezTo>
                  <a:cubicBezTo>
                    <a:pt x="173" y="1871"/>
                    <a:pt x="141" y="1842"/>
                    <a:pt x="130" y="1807"/>
                  </a:cubicBezTo>
                  <a:cubicBezTo>
                    <a:pt x="122" y="1781"/>
                    <a:pt x="117" y="1755"/>
                    <a:pt x="115" y="1728"/>
                  </a:cubicBezTo>
                  <a:cubicBezTo>
                    <a:pt x="129" y="1751"/>
                    <a:pt x="145" y="1773"/>
                    <a:pt x="159" y="1795"/>
                  </a:cubicBezTo>
                  <a:cubicBezTo>
                    <a:pt x="169" y="1811"/>
                    <a:pt x="180" y="1825"/>
                    <a:pt x="193" y="1838"/>
                  </a:cubicBezTo>
                  <a:cubicBezTo>
                    <a:pt x="193" y="1846"/>
                    <a:pt x="194" y="1853"/>
                    <a:pt x="196" y="1860"/>
                  </a:cubicBezTo>
                  <a:cubicBezTo>
                    <a:pt x="197" y="1868"/>
                    <a:pt x="206" y="1864"/>
                    <a:pt x="206" y="1859"/>
                  </a:cubicBezTo>
                  <a:cubicBezTo>
                    <a:pt x="205" y="1854"/>
                    <a:pt x="205" y="1852"/>
                    <a:pt x="204" y="1848"/>
                  </a:cubicBezTo>
                  <a:lnTo>
                    <a:pt x="208" y="1852"/>
                  </a:lnTo>
                  <a:lnTo>
                    <a:pt x="209" y="1852"/>
                  </a:lnTo>
                  <a:cubicBezTo>
                    <a:pt x="209" y="1853"/>
                    <a:pt x="210" y="1853"/>
                    <a:pt x="211" y="1853"/>
                  </a:cubicBezTo>
                  <a:lnTo>
                    <a:pt x="212" y="1852"/>
                  </a:lnTo>
                  <a:cubicBezTo>
                    <a:pt x="213" y="1852"/>
                    <a:pt x="213" y="1852"/>
                    <a:pt x="214" y="1851"/>
                  </a:cubicBezTo>
                  <a:cubicBezTo>
                    <a:pt x="215" y="1851"/>
                    <a:pt x="214" y="1850"/>
                    <a:pt x="214" y="1849"/>
                  </a:cubicBezTo>
                  <a:cubicBezTo>
                    <a:pt x="214" y="1848"/>
                    <a:pt x="214" y="1848"/>
                    <a:pt x="214" y="1847"/>
                  </a:cubicBezTo>
                  <a:cubicBezTo>
                    <a:pt x="210" y="1840"/>
                    <a:pt x="205" y="1833"/>
                    <a:pt x="201" y="1826"/>
                  </a:cubicBezTo>
                  <a:cubicBezTo>
                    <a:pt x="201" y="1824"/>
                    <a:pt x="201" y="1822"/>
                    <a:pt x="201" y="1820"/>
                  </a:cubicBezTo>
                  <a:cubicBezTo>
                    <a:pt x="201" y="1819"/>
                    <a:pt x="201" y="1817"/>
                    <a:pt x="201" y="1815"/>
                  </a:cubicBezTo>
                  <a:cubicBezTo>
                    <a:pt x="202" y="1809"/>
                    <a:pt x="202" y="1803"/>
                    <a:pt x="202" y="1797"/>
                  </a:cubicBezTo>
                  <a:cubicBezTo>
                    <a:pt x="202" y="1791"/>
                    <a:pt x="202" y="1785"/>
                    <a:pt x="201" y="1779"/>
                  </a:cubicBezTo>
                  <a:cubicBezTo>
                    <a:pt x="191" y="1741"/>
                    <a:pt x="185" y="1701"/>
                    <a:pt x="183" y="1661"/>
                  </a:cubicBezTo>
                  <a:cubicBezTo>
                    <a:pt x="201" y="1677"/>
                    <a:pt x="221" y="1689"/>
                    <a:pt x="238" y="1705"/>
                  </a:cubicBezTo>
                  <a:cubicBezTo>
                    <a:pt x="264" y="1726"/>
                    <a:pt x="304" y="1749"/>
                    <a:pt x="338" y="1739"/>
                  </a:cubicBezTo>
                  <a:cubicBezTo>
                    <a:pt x="339" y="1738"/>
                    <a:pt x="339" y="1738"/>
                    <a:pt x="339" y="1738"/>
                  </a:cubicBezTo>
                  <a:cubicBezTo>
                    <a:pt x="340" y="1738"/>
                    <a:pt x="340" y="1738"/>
                    <a:pt x="341" y="1737"/>
                  </a:cubicBezTo>
                  <a:cubicBezTo>
                    <a:pt x="342" y="1737"/>
                    <a:pt x="341" y="1735"/>
                    <a:pt x="341" y="1734"/>
                  </a:cubicBezTo>
                  <a:cubicBezTo>
                    <a:pt x="341" y="1734"/>
                    <a:pt x="342" y="1733"/>
                    <a:pt x="341" y="1732"/>
                  </a:cubicBezTo>
                  <a:cubicBezTo>
                    <a:pt x="340" y="1732"/>
                    <a:pt x="340" y="1731"/>
                    <a:pt x="339" y="1731"/>
                  </a:cubicBezTo>
                  <a:cubicBezTo>
                    <a:pt x="339" y="1731"/>
                    <a:pt x="339" y="1730"/>
                    <a:pt x="338" y="1730"/>
                  </a:cubicBezTo>
                  <a:cubicBezTo>
                    <a:pt x="334" y="1729"/>
                    <a:pt x="330" y="1727"/>
                    <a:pt x="326" y="1726"/>
                  </a:cubicBezTo>
                  <a:cubicBezTo>
                    <a:pt x="336" y="1706"/>
                    <a:pt x="330" y="1676"/>
                    <a:pt x="328" y="1655"/>
                  </a:cubicBezTo>
                  <a:cubicBezTo>
                    <a:pt x="325" y="1623"/>
                    <a:pt x="320" y="1582"/>
                    <a:pt x="295" y="1559"/>
                  </a:cubicBezTo>
                  <a:cubicBezTo>
                    <a:pt x="295" y="1559"/>
                    <a:pt x="295" y="1560"/>
                    <a:pt x="294" y="1559"/>
                  </a:cubicBezTo>
                  <a:cubicBezTo>
                    <a:pt x="293" y="1559"/>
                    <a:pt x="293" y="1558"/>
                    <a:pt x="292" y="1558"/>
                  </a:cubicBezTo>
                  <a:cubicBezTo>
                    <a:pt x="292" y="1558"/>
                    <a:pt x="292" y="1559"/>
                    <a:pt x="291" y="1559"/>
                  </a:cubicBezTo>
                  <a:cubicBezTo>
                    <a:pt x="290" y="1560"/>
                    <a:pt x="289" y="1559"/>
                    <a:pt x="289" y="1560"/>
                  </a:cubicBezTo>
                  <a:cubicBezTo>
                    <a:pt x="289" y="1561"/>
                    <a:pt x="289" y="1561"/>
                    <a:pt x="289" y="1562"/>
                  </a:cubicBezTo>
                  <a:lnTo>
                    <a:pt x="289" y="1563"/>
                  </a:lnTo>
                  <a:cubicBezTo>
                    <a:pt x="296" y="1584"/>
                    <a:pt x="302" y="1605"/>
                    <a:pt x="306" y="1626"/>
                  </a:cubicBezTo>
                  <a:cubicBezTo>
                    <a:pt x="310" y="1643"/>
                    <a:pt x="312" y="1661"/>
                    <a:pt x="314" y="1678"/>
                  </a:cubicBezTo>
                  <a:cubicBezTo>
                    <a:pt x="315" y="1685"/>
                    <a:pt x="316" y="1693"/>
                    <a:pt x="316" y="1700"/>
                  </a:cubicBezTo>
                  <a:cubicBezTo>
                    <a:pt x="316" y="1708"/>
                    <a:pt x="315" y="1716"/>
                    <a:pt x="314" y="1723"/>
                  </a:cubicBezTo>
                  <a:cubicBezTo>
                    <a:pt x="307" y="1722"/>
                    <a:pt x="301" y="1720"/>
                    <a:pt x="294" y="1719"/>
                  </a:cubicBezTo>
                  <a:cubicBezTo>
                    <a:pt x="285" y="1716"/>
                    <a:pt x="275" y="1712"/>
                    <a:pt x="267" y="1707"/>
                  </a:cubicBezTo>
                  <a:cubicBezTo>
                    <a:pt x="256" y="1700"/>
                    <a:pt x="246" y="1693"/>
                    <a:pt x="237" y="1684"/>
                  </a:cubicBezTo>
                  <a:cubicBezTo>
                    <a:pt x="209" y="1660"/>
                    <a:pt x="180" y="1637"/>
                    <a:pt x="152" y="1614"/>
                  </a:cubicBezTo>
                  <a:cubicBezTo>
                    <a:pt x="151" y="1614"/>
                    <a:pt x="152" y="1614"/>
                    <a:pt x="151" y="1613"/>
                  </a:cubicBezTo>
                  <a:cubicBezTo>
                    <a:pt x="150" y="1613"/>
                    <a:pt x="150" y="1613"/>
                    <a:pt x="149" y="1613"/>
                  </a:cubicBezTo>
                  <a:lnTo>
                    <a:pt x="148" y="1613"/>
                  </a:lnTo>
                  <a:cubicBezTo>
                    <a:pt x="147" y="1614"/>
                    <a:pt x="147" y="1614"/>
                    <a:pt x="146" y="1615"/>
                  </a:cubicBezTo>
                  <a:lnTo>
                    <a:pt x="146" y="1616"/>
                  </a:lnTo>
                  <a:cubicBezTo>
                    <a:pt x="146" y="1617"/>
                    <a:pt x="146" y="1617"/>
                    <a:pt x="146" y="1618"/>
                  </a:cubicBezTo>
                  <a:lnTo>
                    <a:pt x="147" y="1618"/>
                  </a:lnTo>
                  <a:cubicBezTo>
                    <a:pt x="156" y="1632"/>
                    <a:pt x="166" y="1644"/>
                    <a:pt x="177" y="1656"/>
                  </a:cubicBezTo>
                  <a:cubicBezTo>
                    <a:pt x="177" y="1691"/>
                    <a:pt x="179" y="1725"/>
                    <a:pt x="184" y="1759"/>
                  </a:cubicBezTo>
                  <a:cubicBezTo>
                    <a:pt x="185" y="1775"/>
                    <a:pt x="186" y="1790"/>
                    <a:pt x="187" y="1806"/>
                  </a:cubicBezTo>
                  <a:cubicBezTo>
                    <a:pt x="161" y="1764"/>
                    <a:pt x="132" y="1723"/>
                    <a:pt x="106" y="1681"/>
                  </a:cubicBezTo>
                  <a:cubicBezTo>
                    <a:pt x="105" y="1681"/>
                    <a:pt x="105" y="1680"/>
                    <a:pt x="105" y="1680"/>
                  </a:cubicBezTo>
                  <a:cubicBezTo>
                    <a:pt x="86" y="1646"/>
                    <a:pt x="71" y="1609"/>
                    <a:pt x="63" y="1571"/>
                  </a:cubicBezTo>
                  <a:cubicBezTo>
                    <a:pt x="59" y="1547"/>
                    <a:pt x="57" y="1522"/>
                    <a:pt x="57" y="1497"/>
                  </a:cubicBezTo>
                  <a:cubicBezTo>
                    <a:pt x="57" y="1493"/>
                    <a:pt x="57" y="1489"/>
                    <a:pt x="57" y="1484"/>
                  </a:cubicBezTo>
                  <a:lnTo>
                    <a:pt x="57" y="1485"/>
                  </a:lnTo>
                  <a:cubicBezTo>
                    <a:pt x="67" y="1520"/>
                    <a:pt x="102" y="1539"/>
                    <a:pt x="120" y="1569"/>
                  </a:cubicBezTo>
                  <a:cubicBezTo>
                    <a:pt x="123" y="1575"/>
                    <a:pt x="131" y="1571"/>
                    <a:pt x="131" y="1565"/>
                  </a:cubicBezTo>
                  <a:cubicBezTo>
                    <a:pt x="134" y="1551"/>
                    <a:pt x="138" y="1537"/>
                    <a:pt x="144" y="1523"/>
                  </a:cubicBezTo>
                  <a:cubicBezTo>
                    <a:pt x="146" y="1510"/>
                    <a:pt x="146" y="1486"/>
                    <a:pt x="148" y="1475"/>
                  </a:cubicBezTo>
                  <a:cubicBezTo>
                    <a:pt x="149" y="1464"/>
                    <a:pt x="150" y="1453"/>
                    <a:pt x="150" y="1442"/>
                  </a:cubicBezTo>
                  <a:cubicBezTo>
                    <a:pt x="150" y="1431"/>
                    <a:pt x="149" y="1420"/>
                    <a:pt x="148" y="1409"/>
                  </a:cubicBezTo>
                  <a:cubicBezTo>
                    <a:pt x="148" y="1409"/>
                    <a:pt x="148" y="1408"/>
                    <a:pt x="147" y="1408"/>
                  </a:cubicBezTo>
                  <a:cubicBezTo>
                    <a:pt x="147" y="1408"/>
                    <a:pt x="147" y="1407"/>
                    <a:pt x="146" y="1407"/>
                  </a:cubicBezTo>
                  <a:lnTo>
                    <a:pt x="145" y="1407"/>
                  </a:lnTo>
                  <a:lnTo>
                    <a:pt x="144" y="1407"/>
                  </a:lnTo>
                  <a:cubicBezTo>
                    <a:pt x="143" y="1407"/>
                    <a:pt x="143" y="1408"/>
                    <a:pt x="143" y="1408"/>
                  </a:cubicBezTo>
                  <a:cubicBezTo>
                    <a:pt x="142" y="1408"/>
                    <a:pt x="142" y="1409"/>
                    <a:pt x="142" y="1409"/>
                  </a:cubicBezTo>
                  <a:cubicBezTo>
                    <a:pt x="138" y="1441"/>
                    <a:pt x="133" y="1473"/>
                    <a:pt x="132" y="1505"/>
                  </a:cubicBezTo>
                  <a:cubicBezTo>
                    <a:pt x="130" y="1519"/>
                    <a:pt x="127" y="1533"/>
                    <a:pt x="122" y="1547"/>
                  </a:cubicBezTo>
                  <a:cubicBezTo>
                    <a:pt x="110" y="1527"/>
                    <a:pt x="94" y="1513"/>
                    <a:pt x="81" y="1494"/>
                  </a:cubicBezTo>
                  <a:cubicBezTo>
                    <a:pt x="58" y="1460"/>
                    <a:pt x="54" y="1409"/>
                    <a:pt x="55" y="1371"/>
                  </a:cubicBezTo>
                  <a:cubicBezTo>
                    <a:pt x="54" y="1355"/>
                    <a:pt x="53" y="1339"/>
                    <a:pt x="53" y="1323"/>
                  </a:cubicBezTo>
                  <a:cubicBezTo>
                    <a:pt x="53" y="1307"/>
                    <a:pt x="54" y="1291"/>
                    <a:pt x="55" y="1275"/>
                  </a:cubicBezTo>
                  <a:cubicBezTo>
                    <a:pt x="55" y="1273"/>
                    <a:pt x="55" y="1271"/>
                    <a:pt x="56" y="1270"/>
                  </a:cubicBezTo>
                  <a:lnTo>
                    <a:pt x="57" y="1270"/>
                  </a:lnTo>
                  <a:cubicBezTo>
                    <a:pt x="58" y="1271"/>
                    <a:pt x="59" y="1271"/>
                    <a:pt x="60" y="1271"/>
                  </a:cubicBezTo>
                  <a:cubicBezTo>
                    <a:pt x="61" y="1271"/>
                    <a:pt x="62" y="1271"/>
                    <a:pt x="63" y="1270"/>
                  </a:cubicBezTo>
                  <a:cubicBezTo>
                    <a:pt x="64" y="1270"/>
                    <a:pt x="65" y="1269"/>
                    <a:pt x="65" y="1268"/>
                  </a:cubicBezTo>
                  <a:cubicBezTo>
                    <a:pt x="85" y="1243"/>
                    <a:pt x="87" y="1205"/>
                    <a:pt x="92" y="1176"/>
                  </a:cubicBezTo>
                  <a:cubicBezTo>
                    <a:pt x="99" y="1140"/>
                    <a:pt x="117" y="1107"/>
                    <a:pt x="119" y="1071"/>
                  </a:cubicBezTo>
                  <a:cubicBezTo>
                    <a:pt x="119" y="1070"/>
                    <a:pt x="119" y="1071"/>
                    <a:pt x="118" y="1069"/>
                  </a:cubicBezTo>
                  <a:cubicBezTo>
                    <a:pt x="117" y="1068"/>
                    <a:pt x="118" y="1068"/>
                    <a:pt x="117" y="1067"/>
                  </a:cubicBezTo>
                  <a:cubicBezTo>
                    <a:pt x="116" y="1067"/>
                    <a:pt x="116" y="1067"/>
                    <a:pt x="115" y="1067"/>
                  </a:cubicBezTo>
                  <a:cubicBezTo>
                    <a:pt x="114" y="1067"/>
                    <a:pt x="113" y="1067"/>
                    <a:pt x="113" y="1067"/>
                  </a:cubicBezTo>
                  <a:cubicBezTo>
                    <a:pt x="112" y="1068"/>
                    <a:pt x="112" y="1068"/>
                    <a:pt x="111" y="1069"/>
                  </a:cubicBezTo>
                  <a:cubicBezTo>
                    <a:pt x="92" y="1120"/>
                    <a:pt x="77" y="1172"/>
                    <a:pt x="68" y="1226"/>
                  </a:cubicBezTo>
                  <a:cubicBezTo>
                    <a:pt x="67" y="1233"/>
                    <a:pt x="65" y="1239"/>
                    <a:pt x="63" y="1246"/>
                  </a:cubicBezTo>
                  <a:cubicBezTo>
                    <a:pt x="62" y="1248"/>
                    <a:pt x="62" y="1250"/>
                    <a:pt x="60" y="1252"/>
                  </a:cubicBezTo>
                  <a:cubicBezTo>
                    <a:pt x="59" y="1253"/>
                    <a:pt x="60" y="1253"/>
                    <a:pt x="59" y="1254"/>
                  </a:cubicBezTo>
                  <a:cubicBezTo>
                    <a:pt x="62" y="1244"/>
                    <a:pt x="64" y="1235"/>
                    <a:pt x="64" y="1225"/>
                  </a:cubicBezTo>
                  <a:cubicBezTo>
                    <a:pt x="64" y="1223"/>
                    <a:pt x="64" y="1220"/>
                    <a:pt x="63" y="1218"/>
                  </a:cubicBezTo>
                  <a:lnTo>
                    <a:pt x="63" y="1217"/>
                  </a:lnTo>
                  <a:lnTo>
                    <a:pt x="62" y="1216"/>
                  </a:lnTo>
                  <a:lnTo>
                    <a:pt x="61" y="1216"/>
                  </a:lnTo>
                  <a:cubicBezTo>
                    <a:pt x="60" y="1216"/>
                    <a:pt x="60" y="1216"/>
                    <a:pt x="59" y="1216"/>
                  </a:cubicBezTo>
                  <a:cubicBezTo>
                    <a:pt x="58" y="1217"/>
                    <a:pt x="59" y="1217"/>
                    <a:pt x="58" y="1217"/>
                  </a:cubicBezTo>
                  <a:cubicBezTo>
                    <a:pt x="57" y="1218"/>
                    <a:pt x="58" y="1218"/>
                    <a:pt x="58" y="1218"/>
                  </a:cubicBezTo>
                  <a:cubicBezTo>
                    <a:pt x="56" y="1228"/>
                    <a:pt x="53" y="1238"/>
                    <a:pt x="50" y="1247"/>
                  </a:cubicBezTo>
                  <a:cubicBezTo>
                    <a:pt x="46" y="1238"/>
                    <a:pt x="43" y="1229"/>
                    <a:pt x="42" y="1220"/>
                  </a:cubicBezTo>
                  <a:cubicBezTo>
                    <a:pt x="38" y="1203"/>
                    <a:pt x="32" y="1186"/>
                    <a:pt x="24" y="1171"/>
                  </a:cubicBezTo>
                  <a:cubicBezTo>
                    <a:pt x="2" y="1108"/>
                    <a:pt x="14" y="1034"/>
                    <a:pt x="30" y="966"/>
                  </a:cubicBezTo>
                  <a:cubicBezTo>
                    <a:pt x="30" y="968"/>
                    <a:pt x="31" y="969"/>
                    <a:pt x="32" y="971"/>
                  </a:cubicBezTo>
                  <a:cubicBezTo>
                    <a:pt x="33" y="973"/>
                    <a:pt x="34" y="974"/>
                    <a:pt x="36" y="976"/>
                  </a:cubicBezTo>
                  <a:cubicBezTo>
                    <a:pt x="36" y="977"/>
                    <a:pt x="37" y="977"/>
                    <a:pt x="37" y="977"/>
                  </a:cubicBezTo>
                  <a:cubicBezTo>
                    <a:pt x="38" y="978"/>
                    <a:pt x="39" y="978"/>
                    <a:pt x="41" y="978"/>
                  </a:cubicBezTo>
                  <a:cubicBezTo>
                    <a:pt x="42" y="978"/>
                    <a:pt x="43" y="978"/>
                    <a:pt x="44" y="977"/>
                  </a:cubicBezTo>
                  <a:cubicBezTo>
                    <a:pt x="45" y="977"/>
                    <a:pt x="45" y="977"/>
                    <a:pt x="46" y="976"/>
                  </a:cubicBezTo>
                  <a:cubicBezTo>
                    <a:pt x="74" y="954"/>
                    <a:pt x="92" y="909"/>
                    <a:pt x="106" y="875"/>
                  </a:cubicBezTo>
                  <a:cubicBezTo>
                    <a:pt x="106" y="876"/>
                    <a:pt x="106" y="876"/>
                    <a:pt x="106" y="877"/>
                  </a:cubicBezTo>
                  <a:cubicBezTo>
                    <a:pt x="106" y="888"/>
                    <a:pt x="109" y="898"/>
                    <a:pt x="114" y="908"/>
                  </a:cubicBezTo>
                  <a:cubicBezTo>
                    <a:pt x="117" y="919"/>
                    <a:pt x="122" y="930"/>
                    <a:pt x="127" y="939"/>
                  </a:cubicBezTo>
                  <a:cubicBezTo>
                    <a:pt x="133" y="950"/>
                    <a:pt x="140" y="958"/>
                    <a:pt x="148" y="967"/>
                  </a:cubicBezTo>
                  <a:cubicBezTo>
                    <a:pt x="149" y="967"/>
                    <a:pt x="149" y="968"/>
                    <a:pt x="149" y="968"/>
                  </a:cubicBezTo>
                  <a:cubicBezTo>
                    <a:pt x="150" y="968"/>
                    <a:pt x="152" y="969"/>
                    <a:pt x="153" y="969"/>
                  </a:cubicBezTo>
                  <a:cubicBezTo>
                    <a:pt x="154" y="969"/>
                    <a:pt x="156" y="969"/>
                    <a:pt x="157" y="968"/>
                  </a:cubicBezTo>
                  <a:cubicBezTo>
                    <a:pt x="158" y="968"/>
                    <a:pt x="158" y="967"/>
                    <a:pt x="159" y="966"/>
                  </a:cubicBezTo>
                  <a:cubicBezTo>
                    <a:pt x="166" y="953"/>
                    <a:pt x="173" y="939"/>
                    <a:pt x="179" y="925"/>
                  </a:cubicBezTo>
                  <a:cubicBezTo>
                    <a:pt x="185" y="914"/>
                    <a:pt x="192" y="905"/>
                    <a:pt x="198" y="895"/>
                  </a:cubicBezTo>
                  <a:cubicBezTo>
                    <a:pt x="206" y="900"/>
                    <a:pt x="210" y="914"/>
                    <a:pt x="215" y="920"/>
                  </a:cubicBezTo>
                  <a:cubicBezTo>
                    <a:pt x="218" y="923"/>
                    <a:pt x="221" y="926"/>
                    <a:pt x="224" y="927"/>
                  </a:cubicBezTo>
                  <a:cubicBezTo>
                    <a:pt x="228" y="930"/>
                    <a:pt x="232" y="931"/>
                    <a:pt x="237" y="931"/>
                  </a:cubicBezTo>
                  <a:cubicBezTo>
                    <a:pt x="238" y="932"/>
                    <a:pt x="239" y="932"/>
                    <a:pt x="240" y="932"/>
                  </a:cubicBezTo>
                  <a:cubicBezTo>
                    <a:pt x="243" y="932"/>
                    <a:pt x="247" y="931"/>
                    <a:pt x="250" y="929"/>
                  </a:cubicBezTo>
                  <a:cubicBezTo>
                    <a:pt x="253" y="927"/>
                    <a:pt x="255" y="925"/>
                    <a:pt x="257" y="922"/>
                  </a:cubicBezTo>
                  <a:cubicBezTo>
                    <a:pt x="259" y="919"/>
                    <a:pt x="259" y="915"/>
                    <a:pt x="259" y="912"/>
                  </a:cubicBezTo>
                  <a:cubicBezTo>
                    <a:pt x="259" y="909"/>
                    <a:pt x="259" y="905"/>
                    <a:pt x="257" y="902"/>
                  </a:cubicBezTo>
                  <a:lnTo>
                    <a:pt x="256" y="901"/>
                  </a:lnTo>
                  <a:cubicBezTo>
                    <a:pt x="256" y="900"/>
                    <a:pt x="255" y="901"/>
                    <a:pt x="254" y="900"/>
                  </a:cubicBezTo>
                  <a:cubicBezTo>
                    <a:pt x="253" y="900"/>
                    <a:pt x="253" y="899"/>
                    <a:pt x="252" y="899"/>
                  </a:cubicBezTo>
                  <a:cubicBezTo>
                    <a:pt x="251" y="899"/>
                    <a:pt x="251" y="900"/>
                    <a:pt x="250" y="900"/>
                  </a:cubicBezTo>
                  <a:cubicBezTo>
                    <a:pt x="249" y="901"/>
                    <a:pt x="249" y="900"/>
                    <a:pt x="248" y="901"/>
                  </a:cubicBezTo>
                  <a:cubicBezTo>
                    <a:pt x="237" y="924"/>
                    <a:pt x="225" y="899"/>
                    <a:pt x="218" y="889"/>
                  </a:cubicBezTo>
                  <a:cubicBezTo>
                    <a:pt x="218" y="889"/>
                    <a:pt x="218" y="888"/>
                    <a:pt x="217" y="888"/>
                  </a:cubicBezTo>
                  <a:cubicBezTo>
                    <a:pt x="215" y="884"/>
                    <a:pt x="212" y="882"/>
                    <a:pt x="208" y="879"/>
                  </a:cubicBezTo>
                  <a:cubicBezTo>
                    <a:pt x="204" y="877"/>
                    <a:pt x="200" y="875"/>
                    <a:pt x="195" y="875"/>
                  </a:cubicBezTo>
                  <a:lnTo>
                    <a:pt x="194" y="875"/>
                  </a:lnTo>
                  <a:cubicBezTo>
                    <a:pt x="193" y="875"/>
                    <a:pt x="192" y="875"/>
                    <a:pt x="190" y="876"/>
                  </a:cubicBezTo>
                  <a:cubicBezTo>
                    <a:pt x="188" y="877"/>
                    <a:pt x="187" y="878"/>
                    <a:pt x="186" y="880"/>
                  </a:cubicBezTo>
                  <a:lnTo>
                    <a:pt x="186" y="881"/>
                  </a:lnTo>
                  <a:cubicBezTo>
                    <a:pt x="179" y="896"/>
                    <a:pt x="168" y="909"/>
                    <a:pt x="160" y="924"/>
                  </a:cubicBezTo>
                  <a:cubicBezTo>
                    <a:pt x="156" y="932"/>
                    <a:pt x="155" y="940"/>
                    <a:pt x="151" y="949"/>
                  </a:cubicBezTo>
                  <a:cubicBezTo>
                    <a:pt x="150" y="946"/>
                    <a:pt x="147" y="944"/>
                    <a:pt x="146" y="941"/>
                  </a:cubicBezTo>
                  <a:cubicBezTo>
                    <a:pt x="141" y="934"/>
                    <a:pt x="138" y="925"/>
                    <a:pt x="134" y="917"/>
                  </a:cubicBezTo>
                  <a:cubicBezTo>
                    <a:pt x="125" y="900"/>
                    <a:pt x="117" y="882"/>
                    <a:pt x="111" y="863"/>
                  </a:cubicBezTo>
                  <a:cubicBezTo>
                    <a:pt x="111" y="863"/>
                    <a:pt x="112" y="863"/>
                    <a:pt x="111" y="862"/>
                  </a:cubicBezTo>
                  <a:cubicBezTo>
                    <a:pt x="110" y="862"/>
                    <a:pt x="110" y="862"/>
                    <a:pt x="110" y="862"/>
                  </a:cubicBezTo>
                  <a:cubicBezTo>
                    <a:pt x="109" y="862"/>
                    <a:pt x="109" y="862"/>
                    <a:pt x="109" y="862"/>
                  </a:cubicBezTo>
                  <a:cubicBezTo>
                    <a:pt x="108" y="863"/>
                    <a:pt x="108" y="863"/>
                    <a:pt x="108" y="863"/>
                  </a:cubicBezTo>
                  <a:cubicBezTo>
                    <a:pt x="108" y="864"/>
                    <a:pt x="108" y="865"/>
                    <a:pt x="108" y="867"/>
                  </a:cubicBezTo>
                  <a:cubicBezTo>
                    <a:pt x="107" y="866"/>
                    <a:pt x="107" y="866"/>
                    <a:pt x="107" y="866"/>
                  </a:cubicBezTo>
                  <a:cubicBezTo>
                    <a:pt x="106" y="866"/>
                    <a:pt x="106" y="865"/>
                    <a:pt x="105" y="865"/>
                  </a:cubicBezTo>
                  <a:cubicBezTo>
                    <a:pt x="105" y="865"/>
                    <a:pt x="104" y="866"/>
                    <a:pt x="103" y="866"/>
                  </a:cubicBezTo>
                  <a:lnTo>
                    <a:pt x="103" y="867"/>
                  </a:lnTo>
                  <a:cubicBezTo>
                    <a:pt x="93" y="876"/>
                    <a:pt x="84" y="888"/>
                    <a:pt x="77" y="899"/>
                  </a:cubicBezTo>
                  <a:cubicBezTo>
                    <a:pt x="74" y="905"/>
                    <a:pt x="71" y="909"/>
                    <a:pt x="69" y="915"/>
                  </a:cubicBezTo>
                  <a:cubicBezTo>
                    <a:pt x="62" y="927"/>
                    <a:pt x="55" y="940"/>
                    <a:pt x="48" y="952"/>
                  </a:cubicBezTo>
                  <a:cubicBezTo>
                    <a:pt x="43" y="960"/>
                    <a:pt x="41" y="943"/>
                    <a:pt x="39" y="927"/>
                  </a:cubicBezTo>
                  <a:cubicBezTo>
                    <a:pt x="43" y="914"/>
                    <a:pt x="46" y="901"/>
                    <a:pt x="49" y="889"/>
                  </a:cubicBezTo>
                  <a:cubicBezTo>
                    <a:pt x="49" y="886"/>
                    <a:pt x="45" y="884"/>
                    <a:pt x="44" y="887"/>
                  </a:cubicBezTo>
                  <a:lnTo>
                    <a:pt x="38" y="906"/>
                  </a:lnTo>
                  <a:cubicBezTo>
                    <a:pt x="38" y="904"/>
                    <a:pt x="38" y="904"/>
                    <a:pt x="38" y="903"/>
                  </a:cubicBezTo>
                  <a:cubicBezTo>
                    <a:pt x="38" y="842"/>
                    <a:pt x="48" y="781"/>
                    <a:pt x="67" y="722"/>
                  </a:cubicBezTo>
                  <a:cubicBezTo>
                    <a:pt x="68" y="723"/>
                    <a:pt x="69" y="724"/>
                    <a:pt x="71" y="724"/>
                  </a:cubicBezTo>
                  <a:cubicBezTo>
                    <a:pt x="72" y="724"/>
                    <a:pt x="74" y="723"/>
                    <a:pt x="75" y="722"/>
                  </a:cubicBezTo>
                  <a:cubicBezTo>
                    <a:pt x="76" y="722"/>
                    <a:pt x="76" y="722"/>
                    <a:pt x="76" y="722"/>
                  </a:cubicBezTo>
                  <a:cubicBezTo>
                    <a:pt x="95" y="709"/>
                    <a:pt x="112" y="695"/>
                    <a:pt x="128" y="679"/>
                  </a:cubicBezTo>
                  <a:cubicBezTo>
                    <a:pt x="135" y="672"/>
                    <a:pt x="141" y="665"/>
                    <a:pt x="147" y="657"/>
                  </a:cubicBezTo>
                  <a:cubicBezTo>
                    <a:pt x="152" y="650"/>
                    <a:pt x="176" y="607"/>
                    <a:pt x="173" y="637"/>
                  </a:cubicBezTo>
                  <a:cubicBezTo>
                    <a:pt x="170" y="668"/>
                    <a:pt x="171" y="720"/>
                    <a:pt x="198" y="745"/>
                  </a:cubicBezTo>
                  <a:cubicBezTo>
                    <a:pt x="198" y="746"/>
                    <a:pt x="198" y="747"/>
                    <a:pt x="199" y="747"/>
                  </a:cubicBezTo>
                  <a:cubicBezTo>
                    <a:pt x="201" y="748"/>
                    <a:pt x="201" y="748"/>
                    <a:pt x="203" y="748"/>
                  </a:cubicBezTo>
                  <a:cubicBezTo>
                    <a:pt x="204" y="748"/>
                    <a:pt x="206" y="748"/>
                    <a:pt x="208" y="747"/>
                  </a:cubicBezTo>
                  <a:cubicBezTo>
                    <a:pt x="209" y="747"/>
                    <a:pt x="209" y="746"/>
                    <a:pt x="209" y="745"/>
                  </a:cubicBezTo>
                  <a:cubicBezTo>
                    <a:pt x="221" y="732"/>
                    <a:pt x="219" y="715"/>
                    <a:pt x="227" y="699"/>
                  </a:cubicBezTo>
                  <a:cubicBezTo>
                    <a:pt x="234" y="684"/>
                    <a:pt x="242" y="667"/>
                    <a:pt x="249" y="650"/>
                  </a:cubicBezTo>
                  <a:cubicBezTo>
                    <a:pt x="255" y="678"/>
                    <a:pt x="266" y="713"/>
                    <a:pt x="291" y="714"/>
                  </a:cubicBezTo>
                  <a:cubicBezTo>
                    <a:pt x="311" y="714"/>
                    <a:pt x="321" y="681"/>
                    <a:pt x="318" y="666"/>
                  </a:cubicBezTo>
                  <a:lnTo>
                    <a:pt x="317" y="664"/>
                  </a:lnTo>
                  <a:cubicBezTo>
                    <a:pt x="317" y="664"/>
                    <a:pt x="316" y="663"/>
                    <a:pt x="315" y="662"/>
                  </a:cubicBezTo>
                  <a:cubicBezTo>
                    <a:pt x="314" y="662"/>
                    <a:pt x="313" y="661"/>
                    <a:pt x="312" y="661"/>
                  </a:cubicBezTo>
                  <a:cubicBezTo>
                    <a:pt x="310" y="661"/>
                    <a:pt x="309" y="662"/>
                    <a:pt x="308" y="662"/>
                  </a:cubicBezTo>
                  <a:cubicBezTo>
                    <a:pt x="307" y="663"/>
                    <a:pt x="306" y="663"/>
                    <a:pt x="306" y="664"/>
                  </a:cubicBezTo>
                  <a:cubicBezTo>
                    <a:pt x="306" y="665"/>
                    <a:pt x="305" y="666"/>
                    <a:pt x="305" y="666"/>
                  </a:cubicBezTo>
                  <a:cubicBezTo>
                    <a:pt x="290" y="721"/>
                    <a:pt x="266" y="651"/>
                    <a:pt x="257" y="627"/>
                  </a:cubicBezTo>
                  <a:cubicBezTo>
                    <a:pt x="256" y="626"/>
                    <a:pt x="256" y="625"/>
                    <a:pt x="255" y="624"/>
                  </a:cubicBezTo>
                  <a:cubicBezTo>
                    <a:pt x="254" y="624"/>
                    <a:pt x="252" y="623"/>
                    <a:pt x="251" y="623"/>
                  </a:cubicBezTo>
                  <a:cubicBezTo>
                    <a:pt x="249" y="623"/>
                    <a:pt x="249" y="624"/>
                    <a:pt x="248" y="624"/>
                  </a:cubicBezTo>
                  <a:cubicBezTo>
                    <a:pt x="247" y="625"/>
                    <a:pt x="246" y="626"/>
                    <a:pt x="246" y="627"/>
                  </a:cubicBezTo>
                  <a:cubicBezTo>
                    <a:pt x="242" y="632"/>
                    <a:pt x="240" y="637"/>
                    <a:pt x="237" y="642"/>
                  </a:cubicBezTo>
                  <a:cubicBezTo>
                    <a:pt x="222" y="667"/>
                    <a:pt x="210" y="695"/>
                    <a:pt x="202" y="724"/>
                  </a:cubicBezTo>
                  <a:cubicBezTo>
                    <a:pt x="199" y="708"/>
                    <a:pt x="195" y="693"/>
                    <a:pt x="190" y="678"/>
                  </a:cubicBezTo>
                  <a:cubicBezTo>
                    <a:pt x="188" y="655"/>
                    <a:pt x="187" y="631"/>
                    <a:pt x="183" y="609"/>
                  </a:cubicBezTo>
                  <a:cubicBezTo>
                    <a:pt x="183" y="608"/>
                    <a:pt x="183" y="607"/>
                    <a:pt x="182" y="606"/>
                  </a:cubicBezTo>
                  <a:cubicBezTo>
                    <a:pt x="182" y="606"/>
                    <a:pt x="181" y="606"/>
                    <a:pt x="180" y="605"/>
                  </a:cubicBezTo>
                  <a:cubicBezTo>
                    <a:pt x="179" y="605"/>
                    <a:pt x="179" y="605"/>
                    <a:pt x="178" y="605"/>
                  </a:cubicBezTo>
                  <a:cubicBezTo>
                    <a:pt x="177" y="605"/>
                    <a:pt x="176" y="605"/>
                    <a:pt x="175" y="605"/>
                  </a:cubicBezTo>
                  <a:cubicBezTo>
                    <a:pt x="161" y="614"/>
                    <a:pt x="150" y="626"/>
                    <a:pt x="141" y="639"/>
                  </a:cubicBezTo>
                  <a:cubicBezTo>
                    <a:pt x="123" y="661"/>
                    <a:pt x="102" y="680"/>
                    <a:pt x="80" y="698"/>
                  </a:cubicBezTo>
                  <a:cubicBezTo>
                    <a:pt x="80" y="690"/>
                    <a:pt x="81" y="683"/>
                    <a:pt x="82" y="675"/>
                  </a:cubicBezTo>
                  <a:cubicBezTo>
                    <a:pt x="83" y="667"/>
                    <a:pt x="86" y="664"/>
                    <a:pt x="88" y="658"/>
                  </a:cubicBezTo>
                  <a:cubicBezTo>
                    <a:pt x="88" y="656"/>
                    <a:pt x="87" y="654"/>
                    <a:pt x="85" y="654"/>
                  </a:cubicBezTo>
                  <a:cubicBezTo>
                    <a:pt x="90" y="624"/>
                    <a:pt x="97" y="593"/>
                    <a:pt x="102" y="566"/>
                  </a:cubicBezTo>
                  <a:cubicBezTo>
                    <a:pt x="106" y="546"/>
                    <a:pt x="111" y="527"/>
                    <a:pt x="119" y="507"/>
                  </a:cubicBezTo>
                  <a:cubicBezTo>
                    <a:pt x="119" y="510"/>
                    <a:pt x="121" y="512"/>
                    <a:pt x="122" y="515"/>
                  </a:cubicBezTo>
                  <a:cubicBezTo>
                    <a:pt x="124" y="517"/>
                    <a:pt x="125" y="520"/>
                    <a:pt x="127" y="522"/>
                  </a:cubicBezTo>
                  <a:cubicBezTo>
                    <a:pt x="128" y="523"/>
                    <a:pt x="128" y="523"/>
                    <a:pt x="129" y="524"/>
                  </a:cubicBezTo>
                  <a:cubicBezTo>
                    <a:pt x="131" y="525"/>
                    <a:pt x="132" y="525"/>
                    <a:pt x="134" y="525"/>
                  </a:cubicBezTo>
                  <a:cubicBezTo>
                    <a:pt x="136" y="525"/>
                    <a:pt x="137" y="525"/>
                    <a:pt x="139" y="524"/>
                  </a:cubicBezTo>
                  <a:cubicBezTo>
                    <a:pt x="140" y="523"/>
                    <a:pt x="140" y="523"/>
                    <a:pt x="141" y="522"/>
                  </a:cubicBezTo>
                  <a:cubicBezTo>
                    <a:pt x="154" y="505"/>
                    <a:pt x="167" y="489"/>
                    <a:pt x="181" y="473"/>
                  </a:cubicBezTo>
                  <a:cubicBezTo>
                    <a:pt x="194" y="456"/>
                    <a:pt x="209" y="429"/>
                    <a:pt x="223" y="463"/>
                  </a:cubicBezTo>
                  <a:cubicBezTo>
                    <a:pt x="228" y="475"/>
                    <a:pt x="237" y="506"/>
                    <a:pt x="257" y="499"/>
                  </a:cubicBezTo>
                  <a:cubicBezTo>
                    <a:pt x="260" y="498"/>
                    <a:pt x="262" y="497"/>
                    <a:pt x="264" y="496"/>
                  </a:cubicBezTo>
                  <a:cubicBezTo>
                    <a:pt x="270" y="492"/>
                    <a:pt x="276" y="487"/>
                    <a:pt x="279" y="481"/>
                  </a:cubicBezTo>
                  <a:cubicBezTo>
                    <a:pt x="280" y="479"/>
                    <a:pt x="281" y="477"/>
                    <a:pt x="282" y="475"/>
                  </a:cubicBezTo>
                  <a:cubicBezTo>
                    <a:pt x="284" y="471"/>
                    <a:pt x="292" y="495"/>
                    <a:pt x="294" y="499"/>
                  </a:cubicBezTo>
                  <a:cubicBezTo>
                    <a:pt x="295" y="500"/>
                    <a:pt x="295" y="500"/>
                    <a:pt x="296" y="502"/>
                  </a:cubicBezTo>
                  <a:cubicBezTo>
                    <a:pt x="298" y="505"/>
                    <a:pt x="301" y="509"/>
                    <a:pt x="305" y="511"/>
                  </a:cubicBezTo>
                  <a:cubicBezTo>
                    <a:pt x="309" y="513"/>
                    <a:pt x="313" y="514"/>
                    <a:pt x="317" y="514"/>
                  </a:cubicBezTo>
                  <a:cubicBezTo>
                    <a:pt x="321" y="514"/>
                    <a:pt x="324" y="514"/>
                    <a:pt x="327" y="513"/>
                  </a:cubicBezTo>
                  <a:cubicBezTo>
                    <a:pt x="328" y="512"/>
                    <a:pt x="329" y="512"/>
                    <a:pt x="329" y="512"/>
                  </a:cubicBezTo>
                  <a:cubicBezTo>
                    <a:pt x="331" y="511"/>
                    <a:pt x="331" y="510"/>
                    <a:pt x="332" y="509"/>
                  </a:cubicBezTo>
                  <a:cubicBezTo>
                    <a:pt x="333" y="507"/>
                    <a:pt x="333" y="506"/>
                    <a:pt x="333" y="505"/>
                  </a:cubicBezTo>
                  <a:cubicBezTo>
                    <a:pt x="333" y="504"/>
                    <a:pt x="333" y="504"/>
                    <a:pt x="333" y="503"/>
                  </a:cubicBezTo>
                  <a:lnTo>
                    <a:pt x="333" y="500"/>
                  </a:lnTo>
                  <a:cubicBezTo>
                    <a:pt x="333" y="499"/>
                    <a:pt x="333" y="498"/>
                    <a:pt x="332" y="498"/>
                  </a:cubicBezTo>
                  <a:cubicBezTo>
                    <a:pt x="331" y="497"/>
                    <a:pt x="331" y="495"/>
                    <a:pt x="330" y="495"/>
                  </a:cubicBezTo>
                  <a:cubicBezTo>
                    <a:pt x="329" y="494"/>
                    <a:pt x="328" y="495"/>
                    <a:pt x="327" y="495"/>
                  </a:cubicBezTo>
                  <a:cubicBezTo>
                    <a:pt x="326" y="495"/>
                    <a:pt x="324" y="494"/>
                    <a:pt x="323" y="495"/>
                  </a:cubicBezTo>
                  <a:cubicBezTo>
                    <a:pt x="322" y="495"/>
                    <a:pt x="321" y="497"/>
                    <a:pt x="321" y="498"/>
                  </a:cubicBezTo>
                  <a:cubicBezTo>
                    <a:pt x="317" y="505"/>
                    <a:pt x="301" y="466"/>
                    <a:pt x="300" y="464"/>
                  </a:cubicBezTo>
                  <a:cubicBezTo>
                    <a:pt x="298" y="461"/>
                    <a:pt x="295" y="458"/>
                    <a:pt x="291" y="456"/>
                  </a:cubicBezTo>
                  <a:cubicBezTo>
                    <a:pt x="288" y="454"/>
                    <a:pt x="284" y="453"/>
                    <a:pt x="280" y="452"/>
                  </a:cubicBezTo>
                  <a:lnTo>
                    <a:pt x="279" y="452"/>
                  </a:lnTo>
                  <a:cubicBezTo>
                    <a:pt x="278" y="452"/>
                    <a:pt x="277" y="452"/>
                    <a:pt x="275" y="454"/>
                  </a:cubicBezTo>
                  <a:cubicBezTo>
                    <a:pt x="273" y="455"/>
                    <a:pt x="272" y="456"/>
                    <a:pt x="271" y="457"/>
                  </a:cubicBezTo>
                  <a:lnTo>
                    <a:pt x="271" y="458"/>
                  </a:lnTo>
                  <a:cubicBezTo>
                    <a:pt x="253" y="501"/>
                    <a:pt x="233" y="436"/>
                    <a:pt x="221" y="419"/>
                  </a:cubicBezTo>
                  <a:cubicBezTo>
                    <a:pt x="221" y="418"/>
                    <a:pt x="220" y="417"/>
                    <a:pt x="219" y="417"/>
                  </a:cubicBezTo>
                  <a:cubicBezTo>
                    <a:pt x="217" y="415"/>
                    <a:pt x="216" y="416"/>
                    <a:pt x="214" y="416"/>
                  </a:cubicBezTo>
                  <a:cubicBezTo>
                    <a:pt x="213" y="416"/>
                    <a:pt x="212" y="416"/>
                    <a:pt x="211" y="417"/>
                  </a:cubicBezTo>
                  <a:cubicBezTo>
                    <a:pt x="191" y="424"/>
                    <a:pt x="179" y="445"/>
                    <a:pt x="167" y="462"/>
                  </a:cubicBezTo>
                  <a:cubicBezTo>
                    <a:pt x="158" y="476"/>
                    <a:pt x="145" y="487"/>
                    <a:pt x="135" y="501"/>
                  </a:cubicBezTo>
                  <a:cubicBezTo>
                    <a:pt x="141" y="488"/>
                    <a:pt x="144" y="474"/>
                    <a:pt x="145" y="459"/>
                  </a:cubicBezTo>
                  <a:cubicBezTo>
                    <a:pt x="146" y="454"/>
                    <a:pt x="147" y="448"/>
                    <a:pt x="149" y="443"/>
                  </a:cubicBezTo>
                  <a:cubicBezTo>
                    <a:pt x="150" y="437"/>
                    <a:pt x="158" y="427"/>
                    <a:pt x="162" y="419"/>
                  </a:cubicBezTo>
                  <a:cubicBezTo>
                    <a:pt x="163" y="417"/>
                    <a:pt x="160" y="415"/>
                    <a:pt x="158" y="417"/>
                  </a:cubicBezTo>
                  <a:lnTo>
                    <a:pt x="155" y="421"/>
                  </a:lnTo>
                  <a:cubicBezTo>
                    <a:pt x="170" y="369"/>
                    <a:pt x="191" y="318"/>
                    <a:pt x="218" y="271"/>
                  </a:cubicBezTo>
                  <a:cubicBezTo>
                    <a:pt x="219" y="270"/>
                    <a:pt x="219" y="269"/>
                    <a:pt x="220" y="268"/>
                  </a:cubicBezTo>
                  <a:cubicBezTo>
                    <a:pt x="220" y="281"/>
                    <a:pt x="220" y="293"/>
                    <a:pt x="220" y="305"/>
                  </a:cubicBezTo>
                  <a:cubicBezTo>
                    <a:pt x="220" y="306"/>
                    <a:pt x="220" y="306"/>
                    <a:pt x="220" y="306"/>
                  </a:cubicBezTo>
                  <a:cubicBezTo>
                    <a:pt x="220" y="308"/>
                    <a:pt x="220" y="309"/>
                    <a:pt x="221" y="311"/>
                  </a:cubicBezTo>
                  <a:cubicBezTo>
                    <a:pt x="222" y="312"/>
                    <a:pt x="223" y="313"/>
                    <a:pt x="225" y="314"/>
                  </a:cubicBezTo>
                  <a:cubicBezTo>
                    <a:pt x="227" y="315"/>
                    <a:pt x="227" y="315"/>
                    <a:pt x="229" y="315"/>
                  </a:cubicBezTo>
                  <a:cubicBezTo>
                    <a:pt x="230" y="315"/>
                    <a:pt x="232" y="315"/>
                    <a:pt x="234" y="314"/>
                  </a:cubicBezTo>
                  <a:cubicBezTo>
                    <a:pt x="236" y="313"/>
                    <a:pt x="236" y="312"/>
                    <a:pt x="237" y="311"/>
                  </a:cubicBezTo>
                  <a:cubicBezTo>
                    <a:pt x="237" y="310"/>
                    <a:pt x="238" y="310"/>
                    <a:pt x="238" y="309"/>
                  </a:cubicBezTo>
                  <a:cubicBezTo>
                    <a:pt x="247" y="288"/>
                    <a:pt x="271" y="284"/>
                    <a:pt x="286" y="268"/>
                  </a:cubicBezTo>
                  <a:cubicBezTo>
                    <a:pt x="304" y="250"/>
                    <a:pt x="298" y="277"/>
                    <a:pt x="296" y="292"/>
                  </a:cubicBezTo>
                  <a:cubicBezTo>
                    <a:pt x="294" y="312"/>
                    <a:pt x="289" y="334"/>
                    <a:pt x="302" y="350"/>
                  </a:cubicBezTo>
                  <a:cubicBezTo>
                    <a:pt x="303" y="351"/>
                    <a:pt x="303" y="350"/>
                    <a:pt x="304" y="351"/>
                  </a:cubicBezTo>
                  <a:cubicBezTo>
                    <a:pt x="305" y="351"/>
                    <a:pt x="307" y="352"/>
                    <a:pt x="308" y="352"/>
                  </a:cubicBezTo>
                  <a:cubicBezTo>
                    <a:pt x="309" y="352"/>
                    <a:pt x="310" y="352"/>
                    <a:pt x="310" y="352"/>
                  </a:cubicBezTo>
                  <a:cubicBezTo>
                    <a:pt x="324" y="349"/>
                    <a:pt x="330" y="338"/>
                    <a:pt x="342" y="332"/>
                  </a:cubicBezTo>
                  <a:cubicBezTo>
                    <a:pt x="351" y="328"/>
                    <a:pt x="344" y="313"/>
                    <a:pt x="335" y="317"/>
                  </a:cubicBezTo>
                  <a:cubicBezTo>
                    <a:pt x="316" y="324"/>
                    <a:pt x="310" y="337"/>
                    <a:pt x="311" y="307"/>
                  </a:cubicBezTo>
                  <a:cubicBezTo>
                    <a:pt x="312" y="300"/>
                    <a:pt x="312" y="293"/>
                    <a:pt x="312" y="285"/>
                  </a:cubicBezTo>
                  <a:cubicBezTo>
                    <a:pt x="312" y="270"/>
                    <a:pt x="311" y="255"/>
                    <a:pt x="308" y="240"/>
                  </a:cubicBezTo>
                  <a:lnTo>
                    <a:pt x="308" y="239"/>
                  </a:lnTo>
                  <a:cubicBezTo>
                    <a:pt x="307" y="238"/>
                    <a:pt x="306" y="237"/>
                    <a:pt x="306" y="237"/>
                  </a:cubicBezTo>
                  <a:cubicBezTo>
                    <a:pt x="305" y="236"/>
                    <a:pt x="304" y="236"/>
                    <a:pt x="302" y="236"/>
                  </a:cubicBezTo>
                  <a:lnTo>
                    <a:pt x="301" y="236"/>
                  </a:lnTo>
                  <a:cubicBezTo>
                    <a:pt x="281" y="245"/>
                    <a:pt x="268" y="262"/>
                    <a:pt x="249" y="273"/>
                  </a:cubicBezTo>
                  <a:cubicBezTo>
                    <a:pt x="245" y="275"/>
                    <a:pt x="242" y="277"/>
                    <a:pt x="240" y="279"/>
                  </a:cubicBezTo>
                  <a:cubicBezTo>
                    <a:pt x="240" y="256"/>
                    <a:pt x="242" y="233"/>
                    <a:pt x="244" y="210"/>
                  </a:cubicBezTo>
                  <a:cubicBezTo>
                    <a:pt x="247" y="174"/>
                    <a:pt x="269" y="142"/>
                    <a:pt x="287" y="112"/>
                  </a:cubicBezTo>
                  <a:cubicBezTo>
                    <a:pt x="304" y="81"/>
                    <a:pt x="330" y="32"/>
                    <a:pt x="360" y="7"/>
                  </a:cubicBezTo>
                  <a:cubicBezTo>
                    <a:pt x="364" y="4"/>
                    <a:pt x="360" y="0"/>
                    <a:pt x="356" y="2"/>
                  </a:cubicBezTo>
                  <a:cubicBezTo>
                    <a:pt x="335" y="11"/>
                    <a:pt x="321" y="37"/>
                    <a:pt x="307" y="56"/>
                  </a:cubicBezTo>
                  <a:cubicBezTo>
                    <a:pt x="286" y="85"/>
                    <a:pt x="271" y="118"/>
                    <a:pt x="248" y="147"/>
                  </a:cubicBezTo>
                  <a:cubicBezTo>
                    <a:pt x="223" y="180"/>
                    <a:pt x="221" y="222"/>
                    <a:pt x="221" y="263"/>
                  </a:cubicBezTo>
                  <a:cubicBezTo>
                    <a:pt x="220" y="263"/>
                    <a:pt x="220" y="263"/>
                    <a:pt x="220" y="263"/>
                  </a:cubicBezTo>
                  <a:lnTo>
                    <a:pt x="219" y="263"/>
                  </a:lnTo>
                  <a:lnTo>
                    <a:pt x="218" y="263"/>
                  </a:lnTo>
                  <a:lnTo>
                    <a:pt x="217" y="263"/>
                  </a:lnTo>
                  <a:cubicBezTo>
                    <a:pt x="204" y="283"/>
                    <a:pt x="191" y="303"/>
                    <a:pt x="180" y="323"/>
                  </a:cubicBezTo>
                  <a:cubicBezTo>
                    <a:pt x="166" y="346"/>
                    <a:pt x="154" y="370"/>
                    <a:pt x="143" y="394"/>
                  </a:cubicBezTo>
                  <a:cubicBezTo>
                    <a:pt x="130" y="422"/>
                    <a:pt x="122" y="451"/>
                    <a:pt x="118" y="480"/>
                  </a:cubicBezTo>
                  <a:cubicBezTo>
                    <a:pt x="105" y="506"/>
                    <a:pt x="95" y="534"/>
                    <a:pt x="89" y="562"/>
                  </a:cubicBezTo>
                  <a:cubicBezTo>
                    <a:pt x="80" y="609"/>
                    <a:pt x="64" y="658"/>
                    <a:pt x="64" y="707"/>
                  </a:cubicBezTo>
                  <a:cubicBezTo>
                    <a:pt x="47" y="753"/>
                    <a:pt x="35" y="800"/>
                    <a:pt x="29" y="848"/>
                  </a:cubicBezTo>
                  <a:cubicBezTo>
                    <a:pt x="25" y="867"/>
                    <a:pt x="23" y="887"/>
                    <a:pt x="23" y="907"/>
                  </a:cubicBezTo>
                  <a:cubicBezTo>
                    <a:pt x="23" y="921"/>
                    <a:pt x="24" y="936"/>
                    <a:pt x="26" y="951"/>
                  </a:cubicBezTo>
                  <a:cubicBezTo>
                    <a:pt x="10" y="1002"/>
                    <a:pt x="2" y="1055"/>
                    <a:pt x="0" y="1108"/>
                  </a:cubicBezTo>
                  <a:cubicBezTo>
                    <a:pt x="0" y="1152"/>
                    <a:pt x="15" y="1219"/>
                    <a:pt x="47" y="1257"/>
                  </a:cubicBezTo>
                  <a:cubicBezTo>
                    <a:pt x="41" y="1272"/>
                    <a:pt x="38" y="1288"/>
                    <a:pt x="37" y="1304"/>
                  </a:cubicBezTo>
                  <a:cubicBezTo>
                    <a:pt x="37" y="1331"/>
                    <a:pt x="39" y="1358"/>
                    <a:pt x="39" y="1386"/>
                  </a:cubicBezTo>
                  <a:cubicBezTo>
                    <a:pt x="39" y="1387"/>
                    <a:pt x="39" y="1388"/>
                    <a:pt x="39" y="1389"/>
                  </a:cubicBezTo>
                  <a:cubicBezTo>
                    <a:pt x="39" y="1413"/>
                    <a:pt x="43" y="1436"/>
                    <a:pt x="51" y="1458"/>
                  </a:cubicBezTo>
                  <a:cubicBezTo>
                    <a:pt x="50" y="1458"/>
                    <a:pt x="50" y="1459"/>
                    <a:pt x="50" y="1459"/>
                  </a:cubicBezTo>
                  <a:cubicBezTo>
                    <a:pt x="49" y="1459"/>
                    <a:pt x="49" y="1460"/>
                    <a:pt x="49" y="1460"/>
                  </a:cubicBezTo>
                  <a:cubicBezTo>
                    <a:pt x="48" y="1461"/>
                    <a:pt x="48" y="1461"/>
                    <a:pt x="48" y="1461"/>
                  </a:cubicBezTo>
                  <a:cubicBezTo>
                    <a:pt x="34" y="1538"/>
                    <a:pt x="54" y="1605"/>
                    <a:pt x="85" y="1674"/>
                  </a:cubicBezTo>
                  <a:cubicBezTo>
                    <a:pt x="90" y="1683"/>
                    <a:pt x="95" y="1693"/>
                    <a:pt x="100" y="1702"/>
                  </a:cubicBezTo>
                  <a:cubicBezTo>
                    <a:pt x="101" y="1703"/>
                    <a:pt x="101" y="1704"/>
                    <a:pt x="102" y="1705"/>
                  </a:cubicBezTo>
                  <a:cubicBezTo>
                    <a:pt x="99" y="1718"/>
                    <a:pt x="98" y="1730"/>
                    <a:pt x="98" y="1743"/>
                  </a:cubicBezTo>
                  <a:cubicBezTo>
                    <a:pt x="98" y="1776"/>
                    <a:pt x="107" y="1810"/>
                    <a:pt x="123" y="1837"/>
                  </a:cubicBezTo>
                  <a:cubicBezTo>
                    <a:pt x="127" y="1844"/>
                    <a:pt x="130" y="1848"/>
                    <a:pt x="134" y="1853"/>
                  </a:cubicBezTo>
                  <a:cubicBezTo>
                    <a:pt x="168" y="1892"/>
                    <a:pt x="206" y="1928"/>
                    <a:pt x="246" y="1960"/>
                  </a:cubicBezTo>
                  <a:cubicBezTo>
                    <a:pt x="277" y="1990"/>
                    <a:pt x="304" y="1991"/>
                    <a:pt x="337" y="20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936;p37">
              <a:extLst>
                <a:ext uri="{FF2B5EF4-FFF2-40B4-BE49-F238E27FC236}">
                  <a16:creationId xmlns:a16="http://schemas.microsoft.com/office/drawing/2014/main" id="{DB71A41F-DD9B-B610-1A86-697805D12DF5}"/>
                </a:ext>
              </a:extLst>
            </p:cNvPr>
            <p:cNvSpPr/>
            <p:nvPr/>
          </p:nvSpPr>
          <p:spPr>
            <a:xfrm>
              <a:off x="7923600" y="4258440"/>
              <a:ext cx="114480" cy="95040"/>
            </a:xfrm>
            <a:custGeom>
              <a:avLst/>
              <a:gdLst/>
              <a:ahLst/>
              <a:cxnLst/>
              <a:rect l="l" t="t" r="r" b="b"/>
              <a:pathLst>
                <a:path w="318" h="264" extrusionOk="0">
                  <a:moveTo>
                    <a:pt x="314" y="256"/>
                  </a:moveTo>
                  <a:cubicBezTo>
                    <a:pt x="246" y="236"/>
                    <a:pt x="182" y="186"/>
                    <a:pt x="124" y="147"/>
                  </a:cubicBezTo>
                  <a:cubicBezTo>
                    <a:pt x="100" y="130"/>
                    <a:pt x="78" y="110"/>
                    <a:pt x="59" y="88"/>
                  </a:cubicBezTo>
                  <a:cubicBezTo>
                    <a:pt x="36" y="63"/>
                    <a:pt x="26" y="29"/>
                    <a:pt x="6" y="1"/>
                  </a:cubicBezTo>
                  <a:lnTo>
                    <a:pt x="5" y="1"/>
                  </a:lnTo>
                  <a:lnTo>
                    <a:pt x="4" y="0"/>
                  </a:lnTo>
                  <a:cubicBezTo>
                    <a:pt x="3" y="0"/>
                    <a:pt x="2" y="1"/>
                    <a:pt x="2" y="1"/>
                  </a:cubicBezTo>
                  <a:cubicBezTo>
                    <a:pt x="1" y="1"/>
                    <a:pt x="1" y="1"/>
                    <a:pt x="0" y="2"/>
                  </a:cubicBezTo>
                  <a:cubicBezTo>
                    <a:pt x="0" y="3"/>
                    <a:pt x="0" y="3"/>
                    <a:pt x="0" y="4"/>
                  </a:cubicBezTo>
                  <a:lnTo>
                    <a:pt x="0" y="5"/>
                  </a:lnTo>
                  <a:cubicBezTo>
                    <a:pt x="14" y="31"/>
                    <a:pt x="20" y="63"/>
                    <a:pt x="37" y="87"/>
                  </a:cubicBezTo>
                  <a:cubicBezTo>
                    <a:pt x="59" y="115"/>
                    <a:pt x="84" y="140"/>
                    <a:pt x="113" y="161"/>
                  </a:cubicBezTo>
                  <a:cubicBezTo>
                    <a:pt x="171" y="201"/>
                    <a:pt x="240" y="254"/>
                    <a:pt x="313" y="262"/>
                  </a:cubicBezTo>
                  <a:cubicBezTo>
                    <a:pt x="317" y="263"/>
                    <a:pt x="317" y="257"/>
                    <a:pt x="314" y="25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937;p37">
              <a:extLst>
                <a:ext uri="{FF2B5EF4-FFF2-40B4-BE49-F238E27FC236}">
                  <a16:creationId xmlns:a16="http://schemas.microsoft.com/office/drawing/2014/main" id="{130F58A5-878D-676E-8893-A8F68CC33AD5}"/>
                </a:ext>
              </a:extLst>
            </p:cNvPr>
            <p:cNvSpPr/>
            <p:nvPr/>
          </p:nvSpPr>
          <p:spPr>
            <a:xfrm>
              <a:off x="7975080" y="4326120"/>
              <a:ext cx="108000" cy="75960"/>
            </a:xfrm>
            <a:custGeom>
              <a:avLst/>
              <a:gdLst/>
              <a:ahLst/>
              <a:cxnLst/>
              <a:rect l="l" t="t" r="r" b="b"/>
              <a:pathLst>
                <a:path w="300" h="211" extrusionOk="0">
                  <a:moveTo>
                    <a:pt x="219" y="171"/>
                  </a:moveTo>
                  <a:cubicBezTo>
                    <a:pt x="241" y="181"/>
                    <a:pt x="264" y="192"/>
                    <a:pt x="285" y="205"/>
                  </a:cubicBezTo>
                  <a:cubicBezTo>
                    <a:pt x="287" y="206"/>
                    <a:pt x="288" y="206"/>
                    <a:pt x="289" y="207"/>
                  </a:cubicBezTo>
                  <a:cubicBezTo>
                    <a:pt x="292" y="210"/>
                    <a:pt x="299" y="207"/>
                    <a:pt x="297" y="203"/>
                  </a:cubicBezTo>
                  <a:cubicBezTo>
                    <a:pt x="286" y="175"/>
                    <a:pt x="236" y="158"/>
                    <a:pt x="213" y="146"/>
                  </a:cubicBezTo>
                  <a:cubicBezTo>
                    <a:pt x="189" y="133"/>
                    <a:pt x="162" y="122"/>
                    <a:pt x="137" y="109"/>
                  </a:cubicBezTo>
                  <a:cubicBezTo>
                    <a:pt x="84" y="83"/>
                    <a:pt x="46" y="41"/>
                    <a:pt x="4" y="1"/>
                  </a:cubicBezTo>
                  <a:lnTo>
                    <a:pt x="4" y="0"/>
                  </a:lnTo>
                  <a:cubicBezTo>
                    <a:pt x="3" y="0"/>
                    <a:pt x="3" y="0"/>
                    <a:pt x="2" y="0"/>
                  </a:cubicBezTo>
                  <a:lnTo>
                    <a:pt x="1" y="0"/>
                  </a:lnTo>
                  <a:lnTo>
                    <a:pt x="1" y="1"/>
                  </a:lnTo>
                  <a:cubicBezTo>
                    <a:pt x="0" y="1"/>
                    <a:pt x="0" y="2"/>
                    <a:pt x="0" y="2"/>
                  </a:cubicBezTo>
                  <a:cubicBezTo>
                    <a:pt x="0" y="2"/>
                    <a:pt x="0" y="3"/>
                    <a:pt x="1" y="3"/>
                  </a:cubicBezTo>
                  <a:cubicBezTo>
                    <a:pt x="26" y="58"/>
                    <a:pt x="63" y="85"/>
                    <a:pt x="113" y="117"/>
                  </a:cubicBezTo>
                  <a:cubicBezTo>
                    <a:pt x="147" y="138"/>
                    <a:pt x="185" y="150"/>
                    <a:pt x="219" y="1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938;p37">
              <a:extLst>
                <a:ext uri="{FF2B5EF4-FFF2-40B4-BE49-F238E27FC236}">
                  <a16:creationId xmlns:a16="http://schemas.microsoft.com/office/drawing/2014/main" id="{8F2CB274-06D5-4D5F-D5AB-F2C4007D10EE}"/>
                </a:ext>
              </a:extLst>
            </p:cNvPr>
            <p:cNvSpPr/>
            <p:nvPr/>
          </p:nvSpPr>
          <p:spPr>
            <a:xfrm>
              <a:off x="7970040" y="4117680"/>
              <a:ext cx="38160" cy="33480"/>
            </a:xfrm>
            <a:custGeom>
              <a:avLst/>
              <a:gdLst/>
              <a:ahLst/>
              <a:cxnLst/>
              <a:rect l="l" t="t" r="r" b="b"/>
              <a:pathLst>
                <a:path w="106" h="93" extrusionOk="0">
                  <a:moveTo>
                    <a:pt x="85" y="79"/>
                  </a:moveTo>
                  <a:cubicBezTo>
                    <a:pt x="74" y="77"/>
                    <a:pt x="64" y="73"/>
                    <a:pt x="53" y="69"/>
                  </a:cubicBezTo>
                  <a:cubicBezTo>
                    <a:pt x="41" y="65"/>
                    <a:pt x="20" y="72"/>
                    <a:pt x="10" y="62"/>
                  </a:cubicBezTo>
                  <a:cubicBezTo>
                    <a:pt x="6" y="59"/>
                    <a:pt x="0" y="64"/>
                    <a:pt x="4" y="68"/>
                  </a:cubicBezTo>
                  <a:cubicBezTo>
                    <a:pt x="14" y="78"/>
                    <a:pt x="32" y="77"/>
                    <a:pt x="45" y="78"/>
                  </a:cubicBezTo>
                  <a:cubicBezTo>
                    <a:pt x="59" y="79"/>
                    <a:pt x="72" y="92"/>
                    <a:pt x="88" y="92"/>
                  </a:cubicBezTo>
                  <a:cubicBezTo>
                    <a:pt x="104" y="92"/>
                    <a:pt x="105" y="77"/>
                    <a:pt x="105" y="64"/>
                  </a:cubicBezTo>
                  <a:cubicBezTo>
                    <a:pt x="105" y="58"/>
                    <a:pt x="105" y="49"/>
                    <a:pt x="100" y="44"/>
                  </a:cubicBezTo>
                  <a:cubicBezTo>
                    <a:pt x="98" y="43"/>
                    <a:pt x="100" y="29"/>
                    <a:pt x="100" y="27"/>
                  </a:cubicBezTo>
                  <a:lnTo>
                    <a:pt x="100" y="26"/>
                  </a:lnTo>
                  <a:cubicBezTo>
                    <a:pt x="100" y="18"/>
                    <a:pt x="98" y="11"/>
                    <a:pt x="95" y="5"/>
                  </a:cubicBezTo>
                  <a:cubicBezTo>
                    <a:pt x="94" y="1"/>
                    <a:pt x="88" y="0"/>
                    <a:pt x="86" y="5"/>
                  </a:cubicBezTo>
                  <a:cubicBezTo>
                    <a:pt x="82" y="14"/>
                    <a:pt x="80" y="24"/>
                    <a:pt x="80" y="34"/>
                  </a:cubicBezTo>
                  <a:cubicBezTo>
                    <a:pt x="80" y="40"/>
                    <a:pt x="81" y="47"/>
                    <a:pt x="83" y="53"/>
                  </a:cubicBezTo>
                  <a:cubicBezTo>
                    <a:pt x="83" y="54"/>
                    <a:pt x="83" y="54"/>
                    <a:pt x="83" y="54"/>
                  </a:cubicBezTo>
                  <a:cubicBezTo>
                    <a:pt x="84" y="55"/>
                    <a:pt x="85" y="56"/>
                    <a:pt x="86" y="57"/>
                  </a:cubicBezTo>
                  <a:lnTo>
                    <a:pt x="86" y="56"/>
                  </a:lnTo>
                  <a:cubicBezTo>
                    <a:pt x="86" y="59"/>
                    <a:pt x="87" y="63"/>
                    <a:pt x="88" y="67"/>
                  </a:cubicBezTo>
                  <a:cubicBezTo>
                    <a:pt x="89" y="72"/>
                    <a:pt x="92" y="80"/>
                    <a:pt x="85" y="7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939;p37">
              <a:extLst>
                <a:ext uri="{FF2B5EF4-FFF2-40B4-BE49-F238E27FC236}">
                  <a16:creationId xmlns:a16="http://schemas.microsoft.com/office/drawing/2014/main" id="{4838D495-5B36-7616-CDDC-1C1EB6C6A5C3}"/>
                </a:ext>
              </a:extLst>
            </p:cNvPr>
            <p:cNvSpPr/>
            <p:nvPr/>
          </p:nvSpPr>
          <p:spPr>
            <a:xfrm>
              <a:off x="8022960" y="4072320"/>
              <a:ext cx="86040" cy="63720"/>
            </a:xfrm>
            <a:custGeom>
              <a:avLst/>
              <a:gdLst/>
              <a:ahLst/>
              <a:cxnLst/>
              <a:rect l="l" t="t" r="r" b="b"/>
              <a:pathLst>
                <a:path w="239" h="177" extrusionOk="0">
                  <a:moveTo>
                    <a:pt x="59" y="147"/>
                  </a:moveTo>
                  <a:cubicBezTo>
                    <a:pt x="86" y="156"/>
                    <a:pt x="133" y="176"/>
                    <a:pt x="162" y="165"/>
                  </a:cubicBezTo>
                  <a:cubicBezTo>
                    <a:pt x="169" y="162"/>
                    <a:pt x="183" y="145"/>
                    <a:pt x="180" y="137"/>
                  </a:cubicBezTo>
                  <a:cubicBezTo>
                    <a:pt x="174" y="125"/>
                    <a:pt x="168" y="114"/>
                    <a:pt x="162" y="103"/>
                  </a:cubicBezTo>
                  <a:cubicBezTo>
                    <a:pt x="150" y="82"/>
                    <a:pt x="137" y="63"/>
                    <a:pt x="123" y="44"/>
                  </a:cubicBezTo>
                  <a:cubicBezTo>
                    <a:pt x="141" y="51"/>
                    <a:pt x="158" y="58"/>
                    <a:pt x="175" y="66"/>
                  </a:cubicBezTo>
                  <a:cubicBezTo>
                    <a:pt x="183" y="69"/>
                    <a:pt x="198" y="79"/>
                    <a:pt x="207" y="76"/>
                  </a:cubicBezTo>
                  <a:cubicBezTo>
                    <a:pt x="233" y="67"/>
                    <a:pt x="238" y="28"/>
                    <a:pt x="234" y="4"/>
                  </a:cubicBezTo>
                  <a:cubicBezTo>
                    <a:pt x="234" y="3"/>
                    <a:pt x="233" y="3"/>
                    <a:pt x="233" y="2"/>
                  </a:cubicBezTo>
                  <a:cubicBezTo>
                    <a:pt x="233" y="2"/>
                    <a:pt x="232" y="1"/>
                    <a:pt x="231" y="0"/>
                  </a:cubicBezTo>
                  <a:cubicBezTo>
                    <a:pt x="230" y="0"/>
                    <a:pt x="229" y="0"/>
                    <a:pt x="229" y="0"/>
                  </a:cubicBezTo>
                  <a:cubicBezTo>
                    <a:pt x="228" y="0"/>
                    <a:pt x="227" y="0"/>
                    <a:pt x="226" y="0"/>
                  </a:cubicBezTo>
                  <a:cubicBezTo>
                    <a:pt x="225" y="1"/>
                    <a:pt x="224" y="2"/>
                    <a:pt x="224" y="2"/>
                  </a:cubicBezTo>
                  <a:cubicBezTo>
                    <a:pt x="220" y="12"/>
                    <a:pt x="216" y="21"/>
                    <a:pt x="214" y="31"/>
                  </a:cubicBezTo>
                  <a:cubicBezTo>
                    <a:pt x="206" y="57"/>
                    <a:pt x="187" y="52"/>
                    <a:pt x="167" y="45"/>
                  </a:cubicBezTo>
                  <a:cubicBezTo>
                    <a:pt x="148" y="35"/>
                    <a:pt x="128" y="29"/>
                    <a:pt x="108" y="27"/>
                  </a:cubicBezTo>
                  <a:cubicBezTo>
                    <a:pt x="107" y="27"/>
                    <a:pt x="105" y="28"/>
                    <a:pt x="104" y="28"/>
                  </a:cubicBezTo>
                  <a:cubicBezTo>
                    <a:pt x="103" y="29"/>
                    <a:pt x="103" y="30"/>
                    <a:pt x="102" y="31"/>
                  </a:cubicBezTo>
                  <a:cubicBezTo>
                    <a:pt x="101" y="32"/>
                    <a:pt x="101" y="34"/>
                    <a:pt x="101" y="35"/>
                  </a:cubicBezTo>
                  <a:cubicBezTo>
                    <a:pt x="101" y="37"/>
                    <a:pt x="101" y="37"/>
                    <a:pt x="102" y="38"/>
                  </a:cubicBezTo>
                  <a:cubicBezTo>
                    <a:pt x="102" y="39"/>
                    <a:pt x="102" y="39"/>
                    <a:pt x="102" y="39"/>
                  </a:cubicBezTo>
                  <a:cubicBezTo>
                    <a:pt x="109" y="50"/>
                    <a:pt x="174" y="134"/>
                    <a:pt x="158" y="146"/>
                  </a:cubicBezTo>
                  <a:cubicBezTo>
                    <a:pt x="141" y="158"/>
                    <a:pt x="110" y="142"/>
                    <a:pt x="94" y="138"/>
                  </a:cubicBezTo>
                  <a:cubicBezTo>
                    <a:pt x="73" y="133"/>
                    <a:pt x="52" y="125"/>
                    <a:pt x="32" y="113"/>
                  </a:cubicBezTo>
                  <a:cubicBezTo>
                    <a:pt x="23" y="108"/>
                    <a:pt x="14" y="102"/>
                    <a:pt x="6" y="95"/>
                  </a:cubicBezTo>
                  <a:cubicBezTo>
                    <a:pt x="5" y="95"/>
                    <a:pt x="5" y="95"/>
                    <a:pt x="4" y="95"/>
                  </a:cubicBezTo>
                  <a:cubicBezTo>
                    <a:pt x="3" y="95"/>
                    <a:pt x="3" y="95"/>
                    <a:pt x="2" y="95"/>
                  </a:cubicBezTo>
                  <a:cubicBezTo>
                    <a:pt x="1" y="95"/>
                    <a:pt x="1" y="96"/>
                    <a:pt x="1" y="96"/>
                  </a:cubicBezTo>
                  <a:cubicBezTo>
                    <a:pt x="0" y="97"/>
                    <a:pt x="0" y="98"/>
                    <a:pt x="0" y="98"/>
                  </a:cubicBezTo>
                  <a:cubicBezTo>
                    <a:pt x="0" y="99"/>
                    <a:pt x="0" y="100"/>
                    <a:pt x="1" y="100"/>
                  </a:cubicBezTo>
                  <a:lnTo>
                    <a:pt x="1" y="101"/>
                  </a:lnTo>
                  <a:cubicBezTo>
                    <a:pt x="15" y="117"/>
                    <a:pt x="31" y="131"/>
                    <a:pt x="49" y="141"/>
                  </a:cubicBezTo>
                  <a:cubicBezTo>
                    <a:pt x="52" y="143"/>
                    <a:pt x="56" y="145"/>
                    <a:pt x="59" y="1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940;p37">
              <a:extLst>
                <a:ext uri="{FF2B5EF4-FFF2-40B4-BE49-F238E27FC236}">
                  <a16:creationId xmlns:a16="http://schemas.microsoft.com/office/drawing/2014/main" id="{86EAE143-3BCF-7D71-7D82-DF72CA02843F}"/>
                </a:ext>
              </a:extLst>
            </p:cNvPr>
            <p:cNvSpPr/>
            <p:nvPr/>
          </p:nvSpPr>
          <p:spPr>
            <a:xfrm>
              <a:off x="7897320" y="3968280"/>
              <a:ext cx="70920" cy="42840"/>
            </a:xfrm>
            <a:custGeom>
              <a:avLst/>
              <a:gdLst/>
              <a:ahLst/>
              <a:cxnLst/>
              <a:rect l="l" t="t" r="r" b="b"/>
              <a:pathLst>
                <a:path w="197" h="119" extrusionOk="0">
                  <a:moveTo>
                    <a:pt x="121" y="85"/>
                  </a:moveTo>
                  <a:cubicBezTo>
                    <a:pt x="116" y="80"/>
                    <a:pt x="113" y="75"/>
                    <a:pt x="109" y="69"/>
                  </a:cubicBezTo>
                  <a:cubicBezTo>
                    <a:pt x="102" y="57"/>
                    <a:pt x="98" y="43"/>
                    <a:pt x="97" y="29"/>
                  </a:cubicBezTo>
                  <a:cubicBezTo>
                    <a:pt x="96" y="23"/>
                    <a:pt x="85" y="23"/>
                    <a:pt x="86" y="29"/>
                  </a:cubicBezTo>
                  <a:cubicBezTo>
                    <a:pt x="86" y="39"/>
                    <a:pt x="66" y="55"/>
                    <a:pt x="61" y="64"/>
                  </a:cubicBezTo>
                  <a:cubicBezTo>
                    <a:pt x="60" y="66"/>
                    <a:pt x="41" y="103"/>
                    <a:pt x="35" y="94"/>
                  </a:cubicBezTo>
                  <a:cubicBezTo>
                    <a:pt x="18" y="66"/>
                    <a:pt x="8" y="35"/>
                    <a:pt x="5" y="3"/>
                  </a:cubicBezTo>
                  <a:cubicBezTo>
                    <a:pt x="5" y="2"/>
                    <a:pt x="5" y="2"/>
                    <a:pt x="5" y="1"/>
                  </a:cubicBezTo>
                  <a:lnTo>
                    <a:pt x="4" y="0"/>
                  </a:lnTo>
                  <a:cubicBezTo>
                    <a:pt x="3" y="0"/>
                    <a:pt x="3" y="0"/>
                    <a:pt x="2" y="0"/>
                  </a:cubicBezTo>
                  <a:lnTo>
                    <a:pt x="1" y="0"/>
                  </a:lnTo>
                  <a:cubicBezTo>
                    <a:pt x="0" y="1"/>
                    <a:pt x="0" y="1"/>
                    <a:pt x="0" y="1"/>
                  </a:cubicBezTo>
                  <a:cubicBezTo>
                    <a:pt x="0" y="2"/>
                    <a:pt x="0" y="2"/>
                    <a:pt x="0" y="3"/>
                  </a:cubicBezTo>
                  <a:cubicBezTo>
                    <a:pt x="0" y="38"/>
                    <a:pt x="3" y="90"/>
                    <a:pt x="31" y="116"/>
                  </a:cubicBezTo>
                  <a:cubicBezTo>
                    <a:pt x="31" y="116"/>
                    <a:pt x="31" y="117"/>
                    <a:pt x="32" y="117"/>
                  </a:cubicBezTo>
                  <a:cubicBezTo>
                    <a:pt x="34" y="118"/>
                    <a:pt x="35" y="118"/>
                    <a:pt x="37" y="118"/>
                  </a:cubicBezTo>
                  <a:cubicBezTo>
                    <a:pt x="38" y="118"/>
                    <a:pt x="40" y="117"/>
                    <a:pt x="41" y="117"/>
                  </a:cubicBezTo>
                  <a:cubicBezTo>
                    <a:pt x="56" y="106"/>
                    <a:pt x="69" y="92"/>
                    <a:pt x="79" y="75"/>
                  </a:cubicBezTo>
                  <a:cubicBezTo>
                    <a:pt x="82" y="69"/>
                    <a:pt x="86" y="62"/>
                    <a:pt x="88" y="55"/>
                  </a:cubicBezTo>
                  <a:cubicBezTo>
                    <a:pt x="93" y="81"/>
                    <a:pt x="105" y="114"/>
                    <a:pt x="129" y="111"/>
                  </a:cubicBezTo>
                  <a:cubicBezTo>
                    <a:pt x="166" y="107"/>
                    <a:pt x="174" y="57"/>
                    <a:pt x="194" y="33"/>
                  </a:cubicBezTo>
                  <a:cubicBezTo>
                    <a:pt x="195" y="32"/>
                    <a:pt x="195" y="32"/>
                    <a:pt x="195" y="32"/>
                  </a:cubicBezTo>
                  <a:cubicBezTo>
                    <a:pt x="196" y="31"/>
                    <a:pt x="196" y="30"/>
                    <a:pt x="196" y="29"/>
                  </a:cubicBezTo>
                  <a:cubicBezTo>
                    <a:pt x="196" y="28"/>
                    <a:pt x="196" y="27"/>
                    <a:pt x="195" y="26"/>
                  </a:cubicBezTo>
                  <a:cubicBezTo>
                    <a:pt x="194" y="25"/>
                    <a:pt x="194" y="24"/>
                    <a:pt x="193" y="23"/>
                  </a:cubicBezTo>
                  <a:cubicBezTo>
                    <a:pt x="192" y="23"/>
                    <a:pt x="191" y="23"/>
                    <a:pt x="190" y="23"/>
                  </a:cubicBezTo>
                  <a:cubicBezTo>
                    <a:pt x="189" y="23"/>
                    <a:pt x="189" y="23"/>
                    <a:pt x="188" y="23"/>
                  </a:cubicBezTo>
                  <a:cubicBezTo>
                    <a:pt x="173" y="26"/>
                    <a:pt x="168" y="43"/>
                    <a:pt x="159" y="55"/>
                  </a:cubicBezTo>
                  <a:cubicBezTo>
                    <a:pt x="151" y="63"/>
                    <a:pt x="137" y="99"/>
                    <a:pt x="121" y="8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941;p37">
              <a:extLst>
                <a:ext uri="{FF2B5EF4-FFF2-40B4-BE49-F238E27FC236}">
                  <a16:creationId xmlns:a16="http://schemas.microsoft.com/office/drawing/2014/main" id="{EC0E540D-233A-C888-B40C-55A1D8E2934F}"/>
                </a:ext>
              </a:extLst>
            </p:cNvPr>
            <p:cNvSpPr/>
            <p:nvPr/>
          </p:nvSpPr>
          <p:spPr>
            <a:xfrm>
              <a:off x="8030520" y="4199040"/>
              <a:ext cx="68760" cy="103320"/>
            </a:xfrm>
            <a:custGeom>
              <a:avLst/>
              <a:gdLst/>
              <a:ahLst/>
              <a:cxnLst/>
              <a:rect l="l" t="t" r="r" b="b"/>
              <a:pathLst>
                <a:path w="191" h="287" extrusionOk="0">
                  <a:moveTo>
                    <a:pt x="156" y="168"/>
                  </a:moveTo>
                  <a:cubicBezTo>
                    <a:pt x="165" y="170"/>
                    <a:pt x="170" y="174"/>
                    <a:pt x="176" y="176"/>
                  </a:cubicBezTo>
                  <a:cubicBezTo>
                    <a:pt x="176" y="183"/>
                    <a:pt x="188" y="187"/>
                    <a:pt x="189" y="178"/>
                  </a:cubicBezTo>
                  <a:lnTo>
                    <a:pt x="189" y="176"/>
                  </a:lnTo>
                  <a:lnTo>
                    <a:pt x="190" y="175"/>
                  </a:lnTo>
                  <a:lnTo>
                    <a:pt x="190" y="174"/>
                  </a:lnTo>
                  <a:cubicBezTo>
                    <a:pt x="190" y="173"/>
                    <a:pt x="190" y="172"/>
                    <a:pt x="190" y="172"/>
                  </a:cubicBezTo>
                  <a:cubicBezTo>
                    <a:pt x="189" y="171"/>
                    <a:pt x="189" y="171"/>
                    <a:pt x="189" y="171"/>
                  </a:cubicBezTo>
                  <a:cubicBezTo>
                    <a:pt x="189" y="163"/>
                    <a:pt x="190" y="155"/>
                    <a:pt x="190" y="147"/>
                  </a:cubicBezTo>
                  <a:cubicBezTo>
                    <a:pt x="190" y="116"/>
                    <a:pt x="183" y="85"/>
                    <a:pt x="169" y="57"/>
                  </a:cubicBezTo>
                  <a:cubicBezTo>
                    <a:pt x="159" y="39"/>
                    <a:pt x="131" y="5"/>
                    <a:pt x="110" y="0"/>
                  </a:cubicBezTo>
                  <a:lnTo>
                    <a:pt x="109" y="0"/>
                  </a:lnTo>
                  <a:lnTo>
                    <a:pt x="108" y="0"/>
                  </a:lnTo>
                  <a:lnTo>
                    <a:pt x="108" y="1"/>
                  </a:lnTo>
                  <a:lnTo>
                    <a:pt x="107" y="1"/>
                  </a:lnTo>
                  <a:cubicBezTo>
                    <a:pt x="107" y="2"/>
                    <a:pt x="108" y="2"/>
                    <a:pt x="108" y="2"/>
                  </a:cubicBezTo>
                  <a:cubicBezTo>
                    <a:pt x="108" y="3"/>
                    <a:pt x="108" y="3"/>
                    <a:pt x="108" y="3"/>
                  </a:cubicBezTo>
                  <a:cubicBezTo>
                    <a:pt x="109" y="3"/>
                    <a:pt x="109" y="3"/>
                    <a:pt x="109" y="3"/>
                  </a:cubicBezTo>
                  <a:cubicBezTo>
                    <a:pt x="128" y="11"/>
                    <a:pt x="128" y="34"/>
                    <a:pt x="144" y="45"/>
                  </a:cubicBezTo>
                  <a:cubicBezTo>
                    <a:pt x="182" y="72"/>
                    <a:pt x="177" y="123"/>
                    <a:pt x="177" y="165"/>
                  </a:cubicBezTo>
                  <a:cubicBezTo>
                    <a:pt x="171" y="162"/>
                    <a:pt x="165" y="159"/>
                    <a:pt x="159" y="156"/>
                  </a:cubicBezTo>
                  <a:cubicBezTo>
                    <a:pt x="146" y="152"/>
                    <a:pt x="133" y="148"/>
                    <a:pt x="120" y="146"/>
                  </a:cubicBezTo>
                  <a:cubicBezTo>
                    <a:pt x="112" y="144"/>
                    <a:pt x="105" y="143"/>
                    <a:pt x="99" y="141"/>
                  </a:cubicBezTo>
                  <a:cubicBezTo>
                    <a:pt x="94" y="132"/>
                    <a:pt x="89" y="122"/>
                    <a:pt x="84" y="113"/>
                  </a:cubicBezTo>
                  <a:cubicBezTo>
                    <a:pt x="78" y="102"/>
                    <a:pt x="71" y="92"/>
                    <a:pt x="64" y="82"/>
                  </a:cubicBezTo>
                  <a:lnTo>
                    <a:pt x="63" y="81"/>
                  </a:lnTo>
                  <a:cubicBezTo>
                    <a:pt x="62" y="80"/>
                    <a:pt x="62" y="81"/>
                    <a:pt x="61" y="81"/>
                  </a:cubicBezTo>
                  <a:cubicBezTo>
                    <a:pt x="60" y="81"/>
                    <a:pt x="60" y="80"/>
                    <a:pt x="59" y="81"/>
                  </a:cubicBezTo>
                  <a:cubicBezTo>
                    <a:pt x="58" y="82"/>
                    <a:pt x="58" y="82"/>
                    <a:pt x="58" y="83"/>
                  </a:cubicBezTo>
                  <a:lnTo>
                    <a:pt x="58" y="84"/>
                  </a:lnTo>
                  <a:cubicBezTo>
                    <a:pt x="58" y="85"/>
                    <a:pt x="58" y="86"/>
                    <a:pt x="58" y="86"/>
                  </a:cubicBezTo>
                  <a:cubicBezTo>
                    <a:pt x="66" y="101"/>
                    <a:pt x="73" y="117"/>
                    <a:pt x="78" y="134"/>
                  </a:cubicBezTo>
                  <a:cubicBezTo>
                    <a:pt x="70" y="130"/>
                    <a:pt x="65" y="122"/>
                    <a:pt x="56" y="118"/>
                  </a:cubicBezTo>
                  <a:cubicBezTo>
                    <a:pt x="55" y="118"/>
                    <a:pt x="54" y="119"/>
                    <a:pt x="55" y="120"/>
                  </a:cubicBezTo>
                  <a:cubicBezTo>
                    <a:pt x="65" y="127"/>
                    <a:pt x="70" y="139"/>
                    <a:pt x="81" y="144"/>
                  </a:cubicBezTo>
                  <a:cubicBezTo>
                    <a:pt x="85" y="157"/>
                    <a:pt x="89" y="169"/>
                    <a:pt x="93" y="180"/>
                  </a:cubicBezTo>
                  <a:cubicBezTo>
                    <a:pt x="100" y="203"/>
                    <a:pt x="105" y="227"/>
                    <a:pt x="108" y="252"/>
                  </a:cubicBezTo>
                  <a:cubicBezTo>
                    <a:pt x="91" y="250"/>
                    <a:pt x="75" y="246"/>
                    <a:pt x="60" y="240"/>
                  </a:cubicBezTo>
                  <a:cubicBezTo>
                    <a:pt x="56" y="239"/>
                    <a:pt x="53" y="237"/>
                    <a:pt x="49" y="235"/>
                  </a:cubicBezTo>
                  <a:cubicBezTo>
                    <a:pt x="35" y="226"/>
                    <a:pt x="21" y="216"/>
                    <a:pt x="9" y="204"/>
                  </a:cubicBezTo>
                  <a:cubicBezTo>
                    <a:pt x="5" y="201"/>
                    <a:pt x="0" y="207"/>
                    <a:pt x="3" y="210"/>
                  </a:cubicBezTo>
                  <a:cubicBezTo>
                    <a:pt x="14" y="224"/>
                    <a:pt x="26" y="237"/>
                    <a:pt x="39" y="249"/>
                  </a:cubicBezTo>
                  <a:cubicBezTo>
                    <a:pt x="41" y="250"/>
                    <a:pt x="42" y="251"/>
                    <a:pt x="44" y="251"/>
                  </a:cubicBezTo>
                  <a:cubicBezTo>
                    <a:pt x="63" y="262"/>
                    <a:pt x="84" y="269"/>
                    <a:pt x="106" y="271"/>
                  </a:cubicBezTo>
                  <a:cubicBezTo>
                    <a:pt x="106" y="271"/>
                    <a:pt x="107" y="271"/>
                    <a:pt x="107" y="272"/>
                  </a:cubicBezTo>
                  <a:cubicBezTo>
                    <a:pt x="107" y="273"/>
                    <a:pt x="108" y="274"/>
                    <a:pt x="110" y="275"/>
                  </a:cubicBezTo>
                  <a:cubicBezTo>
                    <a:pt x="111" y="275"/>
                    <a:pt x="112" y="276"/>
                    <a:pt x="113" y="276"/>
                  </a:cubicBezTo>
                  <a:cubicBezTo>
                    <a:pt x="113" y="278"/>
                    <a:pt x="114" y="280"/>
                    <a:pt x="115" y="283"/>
                  </a:cubicBezTo>
                  <a:cubicBezTo>
                    <a:pt x="115" y="283"/>
                    <a:pt x="115" y="282"/>
                    <a:pt x="116" y="283"/>
                  </a:cubicBezTo>
                  <a:cubicBezTo>
                    <a:pt x="117" y="284"/>
                    <a:pt x="117" y="285"/>
                    <a:pt x="117" y="285"/>
                  </a:cubicBezTo>
                  <a:cubicBezTo>
                    <a:pt x="118" y="285"/>
                    <a:pt x="119" y="286"/>
                    <a:pt x="120" y="286"/>
                  </a:cubicBezTo>
                  <a:cubicBezTo>
                    <a:pt x="120" y="286"/>
                    <a:pt x="121" y="285"/>
                    <a:pt x="122" y="285"/>
                  </a:cubicBezTo>
                  <a:cubicBezTo>
                    <a:pt x="123" y="285"/>
                    <a:pt x="123" y="284"/>
                    <a:pt x="124" y="283"/>
                  </a:cubicBezTo>
                  <a:cubicBezTo>
                    <a:pt x="135" y="246"/>
                    <a:pt x="123" y="197"/>
                    <a:pt x="104" y="153"/>
                  </a:cubicBezTo>
                  <a:lnTo>
                    <a:pt x="108" y="155"/>
                  </a:lnTo>
                  <a:cubicBezTo>
                    <a:pt x="124" y="159"/>
                    <a:pt x="140" y="163"/>
                    <a:pt x="156" y="1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942;p37">
              <a:extLst>
                <a:ext uri="{FF2B5EF4-FFF2-40B4-BE49-F238E27FC236}">
                  <a16:creationId xmlns:a16="http://schemas.microsoft.com/office/drawing/2014/main" id="{3C3C4BB3-45F5-80F8-D8AE-8A7B796092CC}"/>
                </a:ext>
              </a:extLst>
            </p:cNvPr>
            <p:cNvSpPr/>
            <p:nvPr/>
          </p:nvSpPr>
          <p:spPr>
            <a:xfrm>
              <a:off x="8120160" y="4223520"/>
              <a:ext cx="60840" cy="73440"/>
            </a:xfrm>
            <a:custGeom>
              <a:avLst/>
              <a:gdLst/>
              <a:ahLst/>
              <a:cxnLst/>
              <a:rect l="l" t="t" r="r" b="b"/>
              <a:pathLst>
                <a:path w="169" h="204" extrusionOk="0">
                  <a:moveTo>
                    <a:pt x="113" y="169"/>
                  </a:moveTo>
                  <a:cubicBezTo>
                    <a:pt x="80" y="167"/>
                    <a:pt x="39" y="143"/>
                    <a:pt x="10" y="127"/>
                  </a:cubicBezTo>
                  <a:cubicBezTo>
                    <a:pt x="5" y="125"/>
                    <a:pt x="0" y="131"/>
                    <a:pt x="4" y="135"/>
                  </a:cubicBezTo>
                  <a:cubicBezTo>
                    <a:pt x="34" y="159"/>
                    <a:pt x="71" y="185"/>
                    <a:pt x="110" y="188"/>
                  </a:cubicBezTo>
                  <a:cubicBezTo>
                    <a:pt x="123" y="190"/>
                    <a:pt x="158" y="203"/>
                    <a:pt x="167" y="185"/>
                  </a:cubicBezTo>
                  <a:cubicBezTo>
                    <a:pt x="167" y="182"/>
                    <a:pt x="168" y="180"/>
                    <a:pt x="168" y="177"/>
                  </a:cubicBezTo>
                  <a:cubicBezTo>
                    <a:pt x="168" y="172"/>
                    <a:pt x="166" y="167"/>
                    <a:pt x="164" y="163"/>
                  </a:cubicBezTo>
                  <a:cubicBezTo>
                    <a:pt x="164" y="162"/>
                    <a:pt x="163" y="162"/>
                    <a:pt x="163" y="162"/>
                  </a:cubicBezTo>
                  <a:cubicBezTo>
                    <a:pt x="155" y="141"/>
                    <a:pt x="139" y="123"/>
                    <a:pt x="130" y="102"/>
                  </a:cubicBezTo>
                  <a:cubicBezTo>
                    <a:pt x="126" y="92"/>
                    <a:pt x="122" y="83"/>
                    <a:pt x="116" y="74"/>
                  </a:cubicBezTo>
                  <a:cubicBezTo>
                    <a:pt x="101" y="46"/>
                    <a:pt x="77" y="21"/>
                    <a:pt x="49" y="3"/>
                  </a:cubicBezTo>
                  <a:cubicBezTo>
                    <a:pt x="44" y="0"/>
                    <a:pt x="39" y="7"/>
                    <a:pt x="42" y="12"/>
                  </a:cubicBezTo>
                  <a:cubicBezTo>
                    <a:pt x="54" y="31"/>
                    <a:pt x="69" y="48"/>
                    <a:pt x="84" y="64"/>
                  </a:cubicBezTo>
                  <a:cubicBezTo>
                    <a:pt x="90" y="73"/>
                    <a:pt x="95" y="81"/>
                    <a:pt x="100" y="90"/>
                  </a:cubicBezTo>
                  <a:cubicBezTo>
                    <a:pt x="110" y="106"/>
                    <a:pt x="118" y="123"/>
                    <a:pt x="125" y="140"/>
                  </a:cubicBezTo>
                  <a:cubicBezTo>
                    <a:pt x="130" y="148"/>
                    <a:pt x="134" y="155"/>
                    <a:pt x="140" y="162"/>
                  </a:cubicBezTo>
                  <a:cubicBezTo>
                    <a:pt x="154" y="182"/>
                    <a:pt x="125" y="169"/>
                    <a:pt x="113" y="16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943;p37">
              <a:extLst>
                <a:ext uri="{FF2B5EF4-FFF2-40B4-BE49-F238E27FC236}">
                  <a16:creationId xmlns:a16="http://schemas.microsoft.com/office/drawing/2014/main" id="{153C67A5-FC97-4406-EE36-3BBC0B2707C9}"/>
                </a:ext>
              </a:extLst>
            </p:cNvPr>
            <p:cNvSpPr/>
            <p:nvPr/>
          </p:nvSpPr>
          <p:spPr>
            <a:xfrm>
              <a:off x="8103600" y="4312080"/>
              <a:ext cx="103680" cy="94680"/>
            </a:xfrm>
            <a:custGeom>
              <a:avLst/>
              <a:gdLst/>
              <a:ahLst/>
              <a:cxnLst/>
              <a:rect l="l" t="t" r="r" b="b"/>
              <a:pathLst>
                <a:path w="288" h="263" extrusionOk="0">
                  <a:moveTo>
                    <a:pt x="213" y="253"/>
                  </a:moveTo>
                  <a:cubicBezTo>
                    <a:pt x="230" y="227"/>
                    <a:pt x="206" y="174"/>
                    <a:pt x="189" y="154"/>
                  </a:cubicBezTo>
                  <a:cubicBezTo>
                    <a:pt x="184" y="148"/>
                    <a:pt x="179" y="143"/>
                    <a:pt x="173" y="137"/>
                  </a:cubicBezTo>
                  <a:cubicBezTo>
                    <a:pt x="196" y="144"/>
                    <a:pt x="219" y="150"/>
                    <a:pt x="242" y="155"/>
                  </a:cubicBezTo>
                  <a:cubicBezTo>
                    <a:pt x="256" y="158"/>
                    <a:pt x="277" y="155"/>
                    <a:pt x="280" y="138"/>
                  </a:cubicBezTo>
                  <a:cubicBezTo>
                    <a:pt x="287" y="92"/>
                    <a:pt x="245" y="51"/>
                    <a:pt x="208" y="33"/>
                  </a:cubicBezTo>
                  <a:cubicBezTo>
                    <a:pt x="204" y="31"/>
                    <a:pt x="201" y="36"/>
                    <a:pt x="203" y="39"/>
                  </a:cubicBezTo>
                  <a:cubicBezTo>
                    <a:pt x="214" y="55"/>
                    <a:pt x="228" y="70"/>
                    <a:pt x="243" y="83"/>
                  </a:cubicBezTo>
                  <a:cubicBezTo>
                    <a:pt x="247" y="89"/>
                    <a:pt x="272" y="129"/>
                    <a:pt x="259" y="137"/>
                  </a:cubicBezTo>
                  <a:cubicBezTo>
                    <a:pt x="249" y="143"/>
                    <a:pt x="227" y="133"/>
                    <a:pt x="217" y="130"/>
                  </a:cubicBezTo>
                  <a:cubicBezTo>
                    <a:pt x="205" y="127"/>
                    <a:pt x="193" y="125"/>
                    <a:pt x="180" y="125"/>
                  </a:cubicBezTo>
                  <a:cubicBezTo>
                    <a:pt x="175" y="125"/>
                    <a:pt x="170" y="125"/>
                    <a:pt x="165" y="126"/>
                  </a:cubicBezTo>
                  <a:cubicBezTo>
                    <a:pt x="164" y="126"/>
                    <a:pt x="164" y="126"/>
                    <a:pt x="164" y="126"/>
                  </a:cubicBezTo>
                  <a:cubicBezTo>
                    <a:pt x="163" y="126"/>
                    <a:pt x="163" y="126"/>
                    <a:pt x="163" y="127"/>
                  </a:cubicBezTo>
                  <a:cubicBezTo>
                    <a:pt x="120" y="83"/>
                    <a:pt x="74" y="42"/>
                    <a:pt x="25" y="4"/>
                  </a:cubicBezTo>
                  <a:cubicBezTo>
                    <a:pt x="21" y="0"/>
                    <a:pt x="17" y="7"/>
                    <a:pt x="20" y="10"/>
                  </a:cubicBezTo>
                  <a:cubicBezTo>
                    <a:pt x="42" y="43"/>
                    <a:pt x="69" y="72"/>
                    <a:pt x="101" y="95"/>
                  </a:cubicBezTo>
                  <a:cubicBezTo>
                    <a:pt x="124" y="114"/>
                    <a:pt x="145" y="135"/>
                    <a:pt x="165" y="157"/>
                  </a:cubicBezTo>
                  <a:cubicBezTo>
                    <a:pt x="175" y="168"/>
                    <a:pt x="221" y="261"/>
                    <a:pt x="179" y="237"/>
                  </a:cubicBezTo>
                  <a:cubicBezTo>
                    <a:pt x="161" y="226"/>
                    <a:pt x="140" y="220"/>
                    <a:pt x="119" y="217"/>
                  </a:cubicBezTo>
                  <a:cubicBezTo>
                    <a:pt x="75" y="211"/>
                    <a:pt x="48" y="178"/>
                    <a:pt x="10" y="163"/>
                  </a:cubicBezTo>
                  <a:cubicBezTo>
                    <a:pt x="3" y="160"/>
                    <a:pt x="0" y="170"/>
                    <a:pt x="5" y="174"/>
                  </a:cubicBezTo>
                  <a:cubicBezTo>
                    <a:pt x="35" y="196"/>
                    <a:pt x="66" y="229"/>
                    <a:pt x="105" y="234"/>
                  </a:cubicBezTo>
                  <a:cubicBezTo>
                    <a:pt x="134" y="240"/>
                    <a:pt x="163" y="248"/>
                    <a:pt x="191" y="261"/>
                  </a:cubicBezTo>
                  <a:cubicBezTo>
                    <a:pt x="193" y="261"/>
                    <a:pt x="195" y="262"/>
                    <a:pt x="198" y="262"/>
                  </a:cubicBezTo>
                  <a:cubicBezTo>
                    <a:pt x="201" y="262"/>
                    <a:pt x="204" y="262"/>
                    <a:pt x="206" y="260"/>
                  </a:cubicBezTo>
                  <a:cubicBezTo>
                    <a:pt x="209" y="259"/>
                    <a:pt x="211" y="256"/>
                    <a:pt x="213" y="25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944;p37">
              <a:extLst>
                <a:ext uri="{FF2B5EF4-FFF2-40B4-BE49-F238E27FC236}">
                  <a16:creationId xmlns:a16="http://schemas.microsoft.com/office/drawing/2014/main" id="{7E8D8F4A-AF2D-621F-D9CD-3CDA0F90DE1E}"/>
                </a:ext>
              </a:extLst>
            </p:cNvPr>
            <p:cNvSpPr/>
            <p:nvPr/>
          </p:nvSpPr>
          <p:spPr>
            <a:xfrm>
              <a:off x="8264520" y="4294080"/>
              <a:ext cx="346680" cy="160560"/>
            </a:xfrm>
            <a:custGeom>
              <a:avLst/>
              <a:gdLst/>
              <a:ahLst/>
              <a:cxnLst/>
              <a:rect l="l" t="t" r="r" b="b"/>
              <a:pathLst>
                <a:path w="963" h="446" extrusionOk="0">
                  <a:moveTo>
                    <a:pt x="142" y="184"/>
                  </a:moveTo>
                  <a:cubicBezTo>
                    <a:pt x="196" y="230"/>
                    <a:pt x="255" y="270"/>
                    <a:pt x="316" y="305"/>
                  </a:cubicBezTo>
                  <a:cubicBezTo>
                    <a:pt x="341" y="319"/>
                    <a:pt x="364" y="332"/>
                    <a:pt x="389" y="345"/>
                  </a:cubicBezTo>
                  <a:cubicBezTo>
                    <a:pt x="469" y="386"/>
                    <a:pt x="557" y="408"/>
                    <a:pt x="647" y="409"/>
                  </a:cubicBezTo>
                  <a:cubicBezTo>
                    <a:pt x="705" y="411"/>
                    <a:pt x="826" y="445"/>
                    <a:pt x="872" y="393"/>
                  </a:cubicBezTo>
                  <a:cubicBezTo>
                    <a:pt x="873" y="393"/>
                    <a:pt x="873" y="393"/>
                    <a:pt x="873" y="392"/>
                  </a:cubicBezTo>
                  <a:lnTo>
                    <a:pt x="872" y="391"/>
                  </a:lnTo>
                  <a:cubicBezTo>
                    <a:pt x="884" y="393"/>
                    <a:pt x="895" y="395"/>
                    <a:pt x="906" y="396"/>
                  </a:cubicBezTo>
                  <a:cubicBezTo>
                    <a:pt x="930" y="397"/>
                    <a:pt x="961" y="396"/>
                    <a:pt x="962" y="366"/>
                  </a:cubicBezTo>
                  <a:cubicBezTo>
                    <a:pt x="962" y="361"/>
                    <a:pt x="956" y="360"/>
                    <a:pt x="953" y="363"/>
                  </a:cubicBezTo>
                  <a:cubicBezTo>
                    <a:pt x="924" y="395"/>
                    <a:pt x="852" y="376"/>
                    <a:pt x="817" y="363"/>
                  </a:cubicBezTo>
                  <a:cubicBezTo>
                    <a:pt x="802" y="357"/>
                    <a:pt x="786" y="354"/>
                    <a:pt x="770" y="354"/>
                  </a:cubicBezTo>
                  <a:cubicBezTo>
                    <a:pt x="769" y="354"/>
                    <a:pt x="768" y="354"/>
                    <a:pt x="768" y="354"/>
                  </a:cubicBezTo>
                  <a:cubicBezTo>
                    <a:pt x="744" y="351"/>
                    <a:pt x="721" y="345"/>
                    <a:pt x="698" y="337"/>
                  </a:cubicBezTo>
                  <a:cubicBezTo>
                    <a:pt x="607" y="316"/>
                    <a:pt x="502" y="304"/>
                    <a:pt x="423" y="248"/>
                  </a:cubicBezTo>
                  <a:cubicBezTo>
                    <a:pt x="421" y="246"/>
                    <a:pt x="419" y="249"/>
                    <a:pt x="421" y="251"/>
                  </a:cubicBezTo>
                  <a:cubicBezTo>
                    <a:pt x="473" y="293"/>
                    <a:pt x="532" y="306"/>
                    <a:pt x="592" y="330"/>
                  </a:cubicBezTo>
                  <a:cubicBezTo>
                    <a:pt x="618" y="338"/>
                    <a:pt x="644" y="344"/>
                    <a:pt x="671" y="346"/>
                  </a:cubicBezTo>
                  <a:cubicBezTo>
                    <a:pt x="699" y="350"/>
                    <a:pt x="729" y="367"/>
                    <a:pt x="756" y="369"/>
                  </a:cubicBezTo>
                  <a:cubicBezTo>
                    <a:pt x="792" y="374"/>
                    <a:pt x="828" y="382"/>
                    <a:pt x="863" y="391"/>
                  </a:cubicBezTo>
                  <a:cubicBezTo>
                    <a:pt x="827" y="410"/>
                    <a:pt x="772" y="407"/>
                    <a:pt x="733" y="401"/>
                  </a:cubicBezTo>
                  <a:cubicBezTo>
                    <a:pt x="694" y="395"/>
                    <a:pt x="653" y="396"/>
                    <a:pt x="613" y="393"/>
                  </a:cubicBezTo>
                  <a:cubicBezTo>
                    <a:pt x="531" y="389"/>
                    <a:pt x="453" y="366"/>
                    <a:pt x="381" y="325"/>
                  </a:cubicBezTo>
                  <a:cubicBezTo>
                    <a:pt x="373" y="320"/>
                    <a:pt x="363" y="314"/>
                    <a:pt x="354" y="308"/>
                  </a:cubicBezTo>
                  <a:cubicBezTo>
                    <a:pt x="271" y="251"/>
                    <a:pt x="175" y="213"/>
                    <a:pt x="112" y="131"/>
                  </a:cubicBezTo>
                  <a:cubicBezTo>
                    <a:pt x="89" y="101"/>
                    <a:pt x="66" y="72"/>
                    <a:pt x="42" y="42"/>
                  </a:cubicBezTo>
                  <a:cubicBezTo>
                    <a:pt x="31" y="28"/>
                    <a:pt x="23" y="7"/>
                    <a:pt x="5" y="1"/>
                  </a:cubicBezTo>
                  <a:cubicBezTo>
                    <a:pt x="2" y="0"/>
                    <a:pt x="0" y="4"/>
                    <a:pt x="3" y="6"/>
                  </a:cubicBezTo>
                  <a:cubicBezTo>
                    <a:pt x="18" y="12"/>
                    <a:pt x="17" y="25"/>
                    <a:pt x="25" y="36"/>
                  </a:cubicBezTo>
                  <a:cubicBezTo>
                    <a:pt x="42" y="56"/>
                    <a:pt x="57" y="77"/>
                    <a:pt x="71" y="98"/>
                  </a:cubicBezTo>
                  <a:cubicBezTo>
                    <a:pt x="91" y="130"/>
                    <a:pt x="114" y="159"/>
                    <a:pt x="142" y="1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945;p37">
              <a:extLst>
                <a:ext uri="{FF2B5EF4-FFF2-40B4-BE49-F238E27FC236}">
                  <a16:creationId xmlns:a16="http://schemas.microsoft.com/office/drawing/2014/main" id="{6918596E-98F5-6025-AF04-5AC3B6D7F05D}"/>
                </a:ext>
              </a:extLst>
            </p:cNvPr>
            <p:cNvSpPr/>
            <p:nvPr/>
          </p:nvSpPr>
          <p:spPr>
            <a:xfrm>
              <a:off x="8479800" y="4352400"/>
              <a:ext cx="171000" cy="69840"/>
            </a:xfrm>
            <a:custGeom>
              <a:avLst/>
              <a:gdLst/>
              <a:ahLst/>
              <a:cxnLst/>
              <a:rect l="l" t="t" r="r" b="b"/>
              <a:pathLst>
                <a:path w="475" h="194" extrusionOk="0">
                  <a:moveTo>
                    <a:pt x="473" y="114"/>
                  </a:moveTo>
                  <a:cubicBezTo>
                    <a:pt x="474" y="113"/>
                    <a:pt x="474" y="112"/>
                    <a:pt x="474" y="111"/>
                  </a:cubicBezTo>
                  <a:cubicBezTo>
                    <a:pt x="474" y="110"/>
                    <a:pt x="474" y="109"/>
                    <a:pt x="473" y="108"/>
                  </a:cubicBezTo>
                  <a:cubicBezTo>
                    <a:pt x="473" y="108"/>
                    <a:pt x="472" y="107"/>
                    <a:pt x="471" y="106"/>
                  </a:cubicBezTo>
                  <a:cubicBezTo>
                    <a:pt x="470" y="105"/>
                    <a:pt x="469" y="106"/>
                    <a:pt x="468" y="106"/>
                  </a:cubicBezTo>
                  <a:lnTo>
                    <a:pt x="467" y="106"/>
                  </a:lnTo>
                  <a:cubicBezTo>
                    <a:pt x="456" y="108"/>
                    <a:pt x="435" y="115"/>
                    <a:pt x="425" y="116"/>
                  </a:cubicBezTo>
                  <a:cubicBezTo>
                    <a:pt x="425" y="116"/>
                    <a:pt x="424" y="116"/>
                    <a:pt x="423" y="116"/>
                  </a:cubicBezTo>
                  <a:cubicBezTo>
                    <a:pt x="420" y="116"/>
                    <a:pt x="417" y="116"/>
                    <a:pt x="414" y="115"/>
                  </a:cubicBezTo>
                  <a:cubicBezTo>
                    <a:pt x="414" y="114"/>
                    <a:pt x="414" y="114"/>
                    <a:pt x="414" y="114"/>
                  </a:cubicBezTo>
                  <a:cubicBezTo>
                    <a:pt x="413" y="113"/>
                    <a:pt x="413" y="113"/>
                    <a:pt x="412" y="112"/>
                  </a:cubicBezTo>
                  <a:cubicBezTo>
                    <a:pt x="411" y="111"/>
                    <a:pt x="411" y="111"/>
                    <a:pt x="410" y="111"/>
                  </a:cubicBezTo>
                  <a:cubicBezTo>
                    <a:pt x="409" y="111"/>
                    <a:pt x="408" y="112"/>
                    <a:pt x="407" y="112"/>
                  </a:cubicBezTo>
                  <a:lnTo>
                    <a:pt x="406" y="111"/>
                  </a:lnTo>
                  <a:cubicBezTo>
                    <a:pt x="402" y="109"/>
                    <a:pt x="398" y="107"/>
                    <a:pt x="394" y="106"/>
                  </a:cubicBezTo>
                  <a:cubicBezTo>
                    <a:pt x="379" y="101"/>
                    <a:pt x="365" y="94"/>
                    <a:pt x="351" y="87"/>
                  </a:cubicBezTo>
                  <a:cubicBezTo>
                    <a:pt x="341" y="81"/>
                    <a:pt x="331" y="74"/>
                    <a:pt x="322" y="66"/>
                  </a:cubicBezTo>
                  <a:cubicBezTo>
                    <a:pt x="319" y="65"/>
                    <a:pt x="316" y="63"/>
                    <a:pt x="313" y="61"/>
                  </a:cubicBezTo>
                  <a:cubicBezTo>
                    <a:pt x="298" y="52"/>
                    <a:pt x="282" y="45"/>
                    <a:pt x="266" y="40"/>
                  </a:cubicBezTo>
                  <a:cubicBezTo>
                    <a:pt x="244" y="30"/>
                    <a:pt x="222" y="19"/>
                    <a:pt x="202" y="7"/>
                  </a:cubicBezTo>
                  <a:cubicBezTo>
                    <a:pt x="198" y="5"/>
                    <a:pt x="194" y="3"/>
                    <a:pt x="190" y="1"/>
                  </a:cubicBezTo>
                  <a:cubicBezTo>
                    <a:pt x="190" y="0"/>
                    <a:pt x="190" y="0"/>
                    <a:pt x="190" y="0"/>
                  </a:cubicBezTo>
                  <a:cubicBezTo>
                    <a:pt x="189" y="0"/>
                    <a:pt x="189" y="0"/>
                    <a:pt x="188" y="0"/>
                  </a:cubicBezTo>
                  <a:lnTo>
                    <a:pt x="187" y="0"/>
                  </a:lnTo>
                  <a:cubicBezTo>
                    <a:pt x="186" y="1"/>
                    <a:pt x="186" y="1"/>
                    <a:pt x="186" y="1"/>
                  </a:cubicBezTo>
                  <a:cubicBezTo>
                    <a:pt x="185" y="2"/>
                    <a:pt x="185" y="2"/>
                    <a:pt x="185" y="3"/>
                  </a:cubicBezTo>
                  <a:cubicBezTo>
                    <a:pt x="185" y="4"/>
                    <a:pt x="185" y="4"/>
                    <a:pt x="186" y="5"/>
                  </a:cubicBezTo>
                  <a:lnTo>
                    <a:pt x="187" y="5"/>
                  </a:lnTo>
                  <a:cubicBezTo>
                    <a:pt x="241" y="47"/>
                    <a:pt x="308" y="73"/>
                    <a:pt x="362" y="115"/>
                  </a:cubicBezTo>
                  <a:cubicBezTo>
                    <a:pt x="366" y="118"/>
                    <a:pt x="370" y="121"/>
                    <a:pt x="374" y="123"/>
                  </a:cubicBezTo>
                  <a:cubicBezTo>
                    <a:pt x="382" y="127"/>
                    <a:pt x="390" y="131"/>
                    <a:pt x="398" y="133"/>
                  </a:cubicBezTo>
                  <a:cubicBezTo>
                    <a:pt x="397" y="140"/>
                    <a:pt x="395" y="147"/>
                    <a:pt x="392" y="153"/>
                  </a:cubicBezTo>
                  <a:cubicBezTo>
                    <a:pt x="379" y="189"/>
                    <a:pt x="294" y="142"/>
                    <a:pt x="283" y="137"/>
                  </a:cubicBezTo>
                  <a:cubicBezTo>
                    <a:pt x="255" y="124"/>
                    <a:pt x="224" y="117"/>
                    <a:pt x="196" y="105"/>
                  </a:cubicBezTo>
                  <a:cubicBezTo>
                    <a:pt x="133" y="79"/>
                    <a:pt x="60" y="58"/>
                    <a:pt x="2" y="22"/>
                  </a:cubicBezTo>
                  <a:cubicBezTo>
                    <a:pt x="1" y="22"/>
                    <a:pt x="0" y="23"/>
                    <a:pt x="1" y="23"/>
                  </a:cubicBezTo>
                  <a:cubicBezTo>
                    <a:pt x="78" y="79"/>
                    <a:pt x="176" y="108"/>
                    <a:pt x="263" y="145"/>
                  </a:cubicBezTo>
                  <a:cubicBezTo>
                    <a:pt x="304" y="162"/>
                    <a:pt x="346" y="193"/>
                    <a:pt x="392" y="181"/>
                  </a:cubicBezTo>
                  <a:cubicBezTo>
                    <a:pt x="409" y="176"/>
                    <a:pt x="415" y="156"/>
                    <a:pt x="416" y="137"/>
                  </a:cubicBezTo>
                  <a:cubicBezTo>
                    <a:pt x="420" y="138"/>
                    <a:pt x="424" y="139"/>
                    <a:pt x="428" y="139"/>
                  </a:cubicBezTo>
                  <a:cubicBezTo>
                    <a:pt x="437" y="139"/>
                    <a:pt x="447" y="136"/>
                    <a:pt x="455" y="131"/>
                  </a:cubicBezTo>
                  <a:cubicBezTo>
                    <a:pt x="462" y="127"/>
                    <a:pt x="468" y="121"/>
                    <a:pt x="473" y="1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946;p37">
              <a:extLst>
                <a:ext uri="{FF2B5EF4-FFF2-40B4-BE49-F238E27FC236}">
                  <a16:creationId xmlns:a16="http://schemas.microsoft.com/office/drawing/2014/main" id="{B9A87D1F-E2F8-6326-C0C5-FE0AB7240A80}"/>
                </a:ext>
              </a:extLst>
            </p:cNvPr>
            <p:cNvSpPr/>
            <p:nvPr/>
          </p:nvSpPr>
          <p:spPr>
            <a:xfrm>
              <a:off x="8582760" y="4275720"/>
              <a:ext cx="153720" cy="119880"/>
            </a:xfrm>
            <a:custGeom>
              <a:avLst/>
              <a:gdLst/>
              <a:ahLst/>
              <a:cxnLst/>
              <a:rect l="l" t="t" r="r" b="b"/>
              <a:pathLst>
                <a:path w="427" h="333" extrusionOk="0">
                  <a:moveTo>
                    <a:pt x="159" y="262"/>
                  </a:moveTo>
                  <a:cubicBezTo>
                    <a:pt x="139" y="244"/>
                    <a:pt x="119" y="226"/>
                    <a:pt x="101" y="206"/>
                  </a:cubicBezTo>
                  <a:cubicBezTo>
                    <a:pt x="72" y="177"/>
                    <a:pt x="39" y="153"/>
                    <a:pt x="8" y="125"/>
                  </a:cubicBezTo>
                  <a:cubicBezTo>
                    <a:pt x="5" y="123"/>
                    <a:pt x="0" y="127"/>
                    <a:pt x="3" y="130"/>
                  </a:cubicBezTo>
                  <a:cubicBezTo>
                    <a:pt x="48" y="176"/>
                    <a:pt x="90" y="223"/>
                    <a:pt x="138" y="267"/>
                  </a:cubicBezTo>
                  <a:cubicBezTo>
                    <a:pt x="186" y="310"/>
                    <a:pt x="238" y="332"/>
                    <a:pt x="284" y="272"/>
                  </a:cubicBezTo>
                  <a:cubicBezTo>
                    <a:pt x="284" y="272"/>
                    <a:pt x="285" y="272"/>
                    <a:pt x="285" y="271"/>
                  </a:cubicBezTo>
                  <a:cubicBezTo>
                    <a:pt x="285" y="271"/>
                    <a:pt x="286" y="270"/>
                    <a:pt x="286" y="269"/>
                  </a:cubicBezTo>
                  <a:cubicBezTo>
                    <a:pt x="340" y="294"/>
                    <a:pt x="426" y="277"/>
                    <a:pt x="405" y="204"/>
                  </a:cubicBezTo>
                  <a:cubicBezTo>
                    <a:pt x="403" y="198"/>
                    <a:pt x="395" y="200"/>
                    <a:pt x="393" y="204"/>
                  </a:cubicBezTo>
                  <a:cubicBezTo>
                    <a:pt x="386" y="217"/>
                    <a:pt x="380" y="229"/>
                    <a:pt x="373" y="241"/>
                  </a:cubicBezTo>
                  <a:cubicBezTo>
                    <a:pt x="353" y="274"/>
                    <a:pt x="284" y="241"/>
                    <a:pt x="273" y="230"/>
                  </a:cubicBezTo>
                  <a:cubicBezTo>
                    <a:pt x="245" y="200"/>
                    <a:pt x="223" y="159"/>
                    <a:pt x="196" y="126"/>
                  </a:cubicBezTo>
                  <a:cubicBezTo>
                    <a:pt x="182" y="109"/>
                    <a:pt x="175" y="88"/>
                    <a:pt x="160" y="72"/>
                  </a:cubicBezTo>
                  <a:cubicBezTo>
                    <a:pt x="139" y="48"/>
                    <a:pt x="118" y="23"/>
                    <a:pt x="95" y="0"/>
                  </a:cubicBezTo>
                  <a:lnTo>
                    <a:pt x="94" y="0"/>
                  </a:lnTo>
                  <a:cubicBezTo>
                    <a:pt x="156" y="75"/>
                    <a:pt x="197" y="167"/>
                    <a:pt x="255" y="244"/>
                  </a:cubicBezTo>
                  <a:cubicBezTo>
                    <a:pt x="259" y="249"/>
                    <a:pt x="264" y="254"/>
                    <a:pt x="269" y="258"/>
                  </a:cubicBezTo>
                  <a:cubicBezTo>
                    <a:pt x="232" y="294"/>
                    <a:pt x="199" y="294"/>
                    <a:pt x="159" y="26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947;p37">
              <a:extLst>
                <a:ext uri="{FF2B5EF4-FFF2-40B4-BE49-F238E27FC236}">
                  <a16:creationId xmlns:a16="http://schemas.microsoft.com/office/drawing/2014/main" id="{1F6C3F84-F1B5-D30F-4759-1FFC0CA2B146}"/>
                </a:ext>
              </a:extLst>
            </p:cNvPr>
            <p:cNvSpPr/>
            <p:nvPr/>
          </p:nvSpPr>
          <p:spPr>
            <a:xfrm>
              <a:off x="8642160" y="4249800"/>
              <a:ext cx="109080" cy="103320"/>
            </a:xfrm>
            <a:custGeom>
              <a:avLst/>
              <a:gdLst/>
              <a:ahLst/>
              <a:cxnLst/>
              <a:rect l="l" t="t" r="r" b="b"/>
              <a:pathLst>
                <a:path w="303" h="287" extrusionOk="0">
                  <a:moveTo>
                    <a:pt x="280" y="272"/>
                  </a:moveTo>
                  <a:cubicBezTo>
                    <a:pt x="302" y="262"/>
                    <a:pt x="298" y="228"/>
                    <a:pt x="288" y="213"/>
                  </a:cubicBezTo>
                  <a:cubicBezTo>
                    <a:pt x="288" y="212"/>
                    <a:pt x="287" y="211"/>
                    <a:pt x="286" y="211"/>
                  </a:cubicBezTo>
                  <a:cubicBezTo>
                    <a:pt x="285" y="210"/>
                    <a:pt x="284" y="210"/>
                    <a:pt x="283" y="210"/>
                  </a:cubicBezTo>
                  <a:cubicBezTo>
                    <a:pt x="282" y="210"/>
                    <a:pt x="281" y="210"/>
                    <a:pt x="280" y="211"/>
                  </a:cubicBezTo>
                  <a:cubicBezTo>
                    <a:pt x="279" y="211"/>
                    <a:pt x="278" y="212"/>
                    <a:pt x="278" y="213"/>
                  </a:cubicBezTo>
                  <a:cubicBezTo>
                    <a:pt x="277" y="214"/>
                    <a:pt x="276" y="215"/>
                    <a:pt x="276" y="216"/>
                  </a:cubicBezTo>
                  <a:cubicBezTo>
                    <a:pt x="274" y="219"/>
                    <a:pt x="273" y="222"/>
                    <a:pt x="272" y="226"/>
                  </a:cubicBezTo>
                  <a:cubicBezTo>
                    <a:pt x="270" y="254"/>
                    <a:pt x="235" y="245"/>
                    <a:pt x="222" y="226"/>
                  </a:cubicBezTo>
                  <a:cubicBezTo>
                    <a:pt x="202" y="197"/>
                    <a:pt x="181" y="167"/>
                    <a:pt x="157" y="140"/>
                  </a:cubicBezTo>
                  <a:cubicBezTo>
                    <a:pt x="131" y="111"/>
                    <a:pt x="103" y="81"/>
                    <a:pt x="77" y="53"/>
                  </a:cubicBezTo>
                  <a:cubicBezTo>
                    <a:pt x="58" y="33"/>
                    <a:pt x="32" y="22"/>
                    <a:pt x="11" y="5"/>
                  </a:cubicBezTo>
                  <a:cubicBezTo>
                    <a:pt x="6" y="0"/>
                    <a:pt x="0" y="8"/>
                    <a:pt x="5" y="12"/>
                  </a:cubicBezTo>
                  <a:cubicBezTo>
                    <a:pt x="36" y="45"/>
                    <a:pt x="71" y="71"/>
                    <a:pt x="100" y="106"/>
                  </a:cubicBezTo>
                  <a:cubicBezTo>
                    <a:pt x="136" y="148"/>
                    <a:pt x="170" y="192"/>
                    <a:pt x="202" y="238"/>
                  </a:cubicBezTo>
                  <a:cubicBezTo>
                    <a:pt x="220" y="266"/>
                    <a:pt x="247" y="286"/>
                    <a:pt x="280" y="2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948;p37">
              <a:extLst>
                <a:ext uri="{FF2B5EF4-FFF2-40B4-BE49-F238E27FC236}">
                  <a16:creationId xmlns:a16="http://schemas.microsoft.com/office/drawing/2014/main" id="{ACB5ECA9-3CCD-4C9F-19DD-C5EAD2F79CDD}"/>
                </a:ext>
              </a:extLst>
            </p:cNvPr>
            <p:cNvSpPr/>
            <p:nvPr/>
          </p:nvSpPr>
          <p:spPr>
            <a:xfrm>
              <a:off x="8641080" y="4179240"/>
              <a:ext cx="131400" cy="142920"/>
            </a:xfrm>
            <a:custGeom>
              <a:avLst/>
              <a:gdLst/>
              <a:ahLst/>
              <a:cxnLst/>
              <a:rect l="l" t="t" r="r" b="b"/>
              <a:pathLst>
                <a:path w="365" h="397" extrusionOk="0">
                  <a:moveTo>
                    <a:pt x="275" y="355"/>
                  </a:moveTo>
                  <a:cubicBezTo>
                    <a:pt x="270" y="349"/>
                    <a:pt x="264" y="342"/>
                    <a:pt x="261" y="335"/>
                  </a:cubicBezTo>
                  <a:cubicBezTo>
                    <a:pt x="257" y="328"/>
                    <a:pt x="254" y="322"/>
                    <a:pt x="252" y="315"/>
                  </a:cubicBezTo>
                  <a:cubicBezTo>
                    <a:pt x="225" y="277"/>
                    <a:pt x="196" y="241"/>
                    <a:pt x="166" y="206"/>
                  </a:cubicBezTo>
                  <a:cubicBezTo>
                    <a:pt x="145" y="180"/>
                    <a:pt x="122" y="156"/>
                    <a:pt x="101" y="130"/>
                  </a:cubicBezTo>
                  <a:cubicBezTo>
                    <a:pt x="80" y="105"/>
                    <a:pt x="30" y="92"/>
                    <a:pt x="10" y="64"/>
                  </a:cubicBezTo>
                  <a:cubicBezTo>
                    <a:pt x="7" y="59"/>
                    <a:pt x="0" y="64"/>
                    <a:pt x="3" y="69"/>
                  </a:cubicBezTo>
                  <a:cubicBezTo>
                    <a:pt x="13" y="84"/>
                    <a:pt x="28" y="88"/>
                    <a:pt x="43" y="102"/>
                  </a:cubicBezTo>
                  <a:cubicBezTo>
                    <a:pt x="66" y="123"/>
                    <a:pt x="87" y="142"/>
                    <a:pt x="108" y="165"/>
                  </a:cubicBezTo>
                  <a:cubicBezTo>
                    <a:pt x="153" y="212"/>
                    <a:pt x="186" y="270"/>
                    <a:pt x="228" y="319"/>
                  </a:cubicBezTo>
                  <a:cubicBezTo>
                    <a:pt x="252" y="347"/>
                    <a:pt x="256" y="396"/>
                    <a:pt x="304" y="394"/>
                  </a:cubicBezTo>
                  <a:cubicBezTo>
                    <a:pt x="318" y="394"/>
                    <a:pt x="331" y="391"/>
                    <a:pt x="344" y="386"/>
                  </a:cubicBezTo>
                  <a:cubicBezTo>
                    <a:pt x="346" y="387"/>
                    <a:pt x="348" y="388"/>
                    <a:pt x="351" y="388"/>
                  </a:cubicBezTo>
                  <a:cubicBezTo>
                    <a:pt x="353" y="388"/>
                    <a:pt x="355" y="387"/>
                    <a:pt x="357" y="386"/>
                  </a:cubicBezTo>
                  <a:cubicBezTo>
                    <a:pt x="359" y="385"/>
                    <a:pt x="361" y="383"/>
                    <a:pt x="362" y="381"/>
                  </a:cubicBezTo>
                  <a:cubicBezTo>
                    <a:pt x="363" y="379"/>
                    <a:pt x="364" y="377"/>
                    <a:pt x="364" y="375"/>
                  </a:cubicBezTo>
                  <a:cubicBezTo>
                    <a:pt x="364" y="374"/>
                    <a:pt x="363" y="374"/>
                    <a:pt x="363" y="373"/>
                  </a:cubicBezTo>
                  <a:cubicBezTo>
                    <a:pt x="346" y="227"/>
                    <a:pt x="244" y="96"/>
                    <a:pt x="134" y="4"/>
                  </a:cubicBezTo>
                  <a:cubicBezTo>
                    <a:pt x="129" y="0"/>
                    <a:pt x="123" y="6"/>
                    <a:pt x="127" y="11"/>
                  </a:cubicBezTo>
                  <a:cubicBezTo>
                    <a:pt x="220" y="101"/>
                    <a:pt x="315" y="226"/>
                    <a:pt x="337" y="358"/>
                  </a:cubicBezTo>
                  <a:cubicBezTo>
                    <a:pt x="335" y="360"/>
                    <a:pt x="332" y="363"/>
                    <a:pt x="329" y="364"/>
                  </a:cubicBezTo>
                  <a:cubicBezTo>
                    <a:pt x="322" y="368"/>
                    <a:pt x="314" y="369"/>
                    <a:pt x="307" y="369"/>
                  </a:cubicBezTo>
                  <a:cubicBezTo>
                    <a:pt x="299" y="369"/>
                    <a:pt x="291" y="368"/>
                    <a:pt x="286" y="364"/>
                  </a:cubicBezTo>
                  <a:cubicBezTo>
                    <a:pt x="281" y="362"/>
                    <a:pt x="278" y="359"/>
                    <a:pt x="275" y="3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949;p37">
              <a:extLst>
                <a:ext uri="{FF2B5EF4-FFF2-40B4-BE49-F238E27FC236}">
                  <a16:creationId xmlns:a16="http://schemas.microsoft.com/office/drawing/2014/main" id="{0FF6D3ED-2A98-DDC0-1885-3938A0F9DA10}"/>
                </a:ext>
              </a:extLst>
            </p:cNvPr>
            <p:cNvSpPr/>
            <p:nvPr/>
          </p:nvSpPr>
          <p:spPr>
            <a:xfrm>
              <a:off x="8276400" y="4216680"/>
              <a:ext cx="139680" cy="79560"/>
            </a:xfrm>
            <a:custGeom>
              <a:avLst/>
              <a:gdLst/>
              <a:ahLst/>
              <a:cxnLst/>
              <a:rect l="l" t="t" r="r" b="b"/>
              <a:pathLst>
                <a:path w="388" h="221" extrusionOk="0">
                  <a:moveTo>
                    <a:pt x="380" y="84"/>
                  </a:moveTo>
                  <a:cubicBezTo>
                    <a:pt x="379" y="84"/>
                    <a:pt x="379" y="84"/>
                    <a:pt x="379" y="84"/>
                  </a:cubicBezTo>
                  <a:cubicBezTo>
                    <a:pt x="379" y="83"/>
                    <a:pt x="378" y="82"/>
                    <a:pt x="377" y="82"/>
                  </a:cubicBezTo>
                  <a:cubicBezTo>
                    <a:pt x="376" y="81"/>
                    <a:pt x="376" y="81"/>
                    <a:pt x="375" y="81"/>
                  </a:cubicBezTo>
                  <a:cubicBezTo>
                    <a:pt x="374" y="81"/>
                    <a:pt x="373" y="81"/>
                    <a:pt x="372" y="82"/>
                  </a:cubicBezTo>
                  <a:cubicBezTo>
                    <a:pt x="372" y="82"/>
                    <a:pt x="371" y="82"/>
                    <a:pt x="371" y="83"/>
                  </a:cubicBezTo>
                  <a:cubicBezTo>
                    <a:pt x="355" y="102"/>
                    <a:pt x="338" y="118"/>
                    <a:pt x="347" y="144"/>
                  </a:cubicBezTo>
                  <a:cubicBezTo>
                    <a:pt x="346" y="144"/>
                    <a:pt x="345" y="144"/>
                    <a:pt x="344" y="144"/>
                  </a:cubicBezTo>
                  <a:cubicBezTo>
                    <a:pt x="338" y="144"/>
                    <a:pt x="333" y="144"/>
                    <a:pt x="328" y="143"/>
                  </a:cubicBezTo>
                  <a:cubicBezTo>
                    <a:pt x="314" y="141"/>
                    <a:pt x="301" y="136"/>
                    <a:pt x="288" y="130"/>
                  </a:cubicBezTo>
                  <a:cubicBezTo>
                    <a:pt x="287" y="130"/>
                    <a:pt x="286" y="129"/>
                    <a:pt x="285" y="128"/>
                  </a:cubicBezTo>
                  <a:cubicBezTo>
                    <a:pt x="274" y="122"/>
                    <a:pt x="263" y="117"/>
                    <a:pt x="251" y="114"/>
                  </a:cubicBezTo>
                  <a:lnTo>
                    <a:pt x="251" y="113"/>
                  </a:lnTo>
                  <a:cubicBezTo>
                    <a:pt x="251" y="75"/>
                    <a:pt x="241" y="38"/>
                    <a:pt x="222" y="5"/>
                  </a:cubicBezTo>
                  <a:cubicBezTo>
                    <a:pt x="219" y="0"/>
                    <a:pt x="213" y="3"/>
                    <a:pt x="213" y="8"/>
                  </a:cubicBezTo>
                  <a:cubicBezTo>
                    <a:pt x="213" y="22"/>
                    <a:pt x="216" y="37"/>
                    <a:pt x="223" y="50"/>
                  </a:cubicBezTo>
                  <a:cubicBezTo>
                    <a:pt x="230" y="70"/>
                    <a:pt x="234" y="91"/>
                    <a:pt x="234" y="112"/>
                  </a:cubicBezTo>
                  <a:cubicBezTo>
                    <a:pt x="234" y="119"/>
                    <a:pt x="234" y="125"/>
                    <a:pt x="233" y="132"/>
                  </a:cubicBezTo>
                  <a:cubicBezTo>
                    <a:pt x="231" y="144"/>
                    <a:pt x="228" y="156"/>
                    <a:pt x="223" y="167"/>
                  </a:cubicBezTo>
                  <a:cubicBezTo>
                    <a:pt x="215" y="186"/>
                    <a:pt x="185" y="154"/>
                    <a:pt x="184" y="153"/>
                  </a:cubicBezTo>
                  <a:cubicBezTo>
                    <a:pt x="179" y="148"/>
                    <a:pt x="174" y="144"/>
                    <a:pt x="169" y="141"/>
                  </a:cubicBezTo>
                  <a:cubicBezTo>
                    <a:pt x="166" y="139"/>
                    <a:pt x="164" y="139"/>
                    <a:pt x="162" y="138"/>
                  </a:cubicBezTo>
                  <a:cubicBezTo>
                    <a:pt x="159" y="118"/>
                    <a:pt x="152" y="99"/>
                    <a:pt x="142" y="82"/>
                  </a:cubicBezTo>
                  <a:cubicBezTo>
                    <a:pt x="140" y="79"/>
                    <a:pt x="138" y="75"/>
                    <a:pt x="136" y="72"/>
                  </a:cubicBezTo>
                  <a:cubicBezTo>
                    <a:pt x="133" y="69"/>
                    <a:pt x="126" y="72"/>
                    <a:pt x="128" y="77"/>
                  </a:cubicBezTo>
                  <a:cubicBezTo>
                    <a:pt x="130" y="87"/>
                    <a:pt x="126" y="99"/>
                    <a:pt x="129" y="108"/>
                  </a:cubicBezTo>
                  <a:cubicBezTo>
                    <a:pt x="135" y="121"/>
                    <a:pt x="139" y="135"/>
                    <a:pt x="141" y="149"/>
                  </a:cubicBezTo>
                  <a:cubicBezTo>
                    <a:pt x="142" y="160"/>
                    <a:pt x="142" y="170"/>
                    <a:pt x="142" y="180"/>
                  </a:cubicBezTo>
                  <a:cubicBezTo>
                    <a:pt x="142" y="183"/>
                    <a:pt x="142" y="186"/>
                    <a:pt x="142" y="190"/>
                  </a:cubicBezTo>
                  <a:cubicBezTo>
                    <a:pt x="142" y="203"/>
                    <a:pt x="118" y="186"/>
                    <a:pt x="113" y="183"/>
                  </a:cubicBezTo>
                  <a:cubicBezTo>
                    <a:pt x="64" y="156"/>
                    <a:pt x="39" y="115"/>
                    <a:pt x="10" y="69"/>
                  </a:cubicBezTo>
                  <a:cubicBezTo>
                    <a:pt x="10" y="68"/>
                    <a:pt x="10" y="67"/>
                    <a:pt x="9" y="67"/>
                  </a:cubicBezTo>
                  <a:cubicBezTo>
                    <a:pt x="8" y="66"/>
                    <a:pt x="7" y="67"/>
                    <a:pt x="6" y="67"/>
                  </a:cubicBezTo>
                  <a:cubicBezTo>
                    <a:pt x="5" y="67"/>
                    <a:pt x="4" y="66"/>
                    <a:pt x="3" y="67"/>
                  </a:cubicBezTo>
                  <a:cubicBezTo>
                    <a:pt x="2" y="67"/>
                    <a:pt x="1" y="69"/>
                    <a:pt x="1" y="69"/>
                  </a:cubicBezTo>
                  <a:cubicBezTo>
                    <a:pt x="0" y="70"/>
                    <a:pt x="0" y="71"/>
                    <a:pt x="0" y="72"/>
                  </a:cubicBezTo>
                  <a:cubicBezTo>
                    <a:pt x="0" y="73"/>
                    <a:pt x="0" y="73"/>
                    <a:pt x="0" y="74"/>
                  </a:cubicBezTo>
                  <a:cubicBezTo>
                    <a:pt x="6" y="88"/>
                    <a:pt x="12" y="101"/>
                    <a:pt x="20" y="115"/>
                  </a:cubicBezTo>
                  <a:cubicBezTo>
                    <a:pt x="32" y="136"/>
                    <a:pt x="48" y="157"/>
                    <a:pt x="65" y="175"/>
                  </a:cubicBezTo>
                  <a:cubicBezTo>
                    <a:pt x="75" y="184"/>
                    <a:pt x="86" y="193"/>
                    <a:pt x="98" y="200"/>
                  </a:cubicBezTo>
                  <a:cubicBezTo>
                    <a:pt x="112" y="208"/>
                    <a:pt x="128" y="214"/>
                    <a:pt x="144" y="217"/>
                  </a:cubicBezTo>
                  <a:cubicBezTo>
                    <a:pt x="165" y="220"/>
                    <a:pt x="168" y="187"/>
                    <a:pt x="162" y="152"/>
                  </a:cubicBezTo>
                  <a:cubicBezTo>
                    <a:pt x="184" y="171"/>
                    <a:pt x="218" y="214"/>
                    <a:pt x="234" y="178"/>
                  </a:cubicBezTo>
                  <a:cubicBezTo>
                    <a:pt x="241" y="162"/>
                    <a:pt x="245" y="146"/>
                    <a:pt x="247" y="130"/>
                  </a:cubicBezTo>
                  <a:cubicBezTo>
                    <a:pt x="280" y="146"/>
                    <a:pt x="328" y="183"/>
                    <a:pt x="363" y="160"/>
                  </a:cubicBezTo>
                  <a:cubicBezTo>
                    <a:pt x="372" y="155"/>
                    <a:pt x="366" y="141"/>
                    <a:pt x="363" y="134"/>
                  </a:cubicBezTo>
                  <a:cubicBezTo>
                    <a:pt x="360" y="115"/>
                    <a:pt x="387" y="104"/>
                    <a:pt x="380"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950;p37">
              <a:extLst>
                <a:ext uri="{FF2B5EF4-FFF2-40B4-BE49-F238E27FC236}">
                  <a16:creationId xmlns:a16="http://schemas.microsoft.com/office/drawing/2014/main" id="{B640A515-FD33-5D46-F999-C0C62958F9B8}"/>
                </a:ext>
              </a:extLst>
            </p:cNvPr>
            <p:cNvSpPr/>
            <p:nvPr/>
          </p:nvSpPr>
          <p:spPr>
            <a:xfrm>
              <a:off x="8395920" y="4132080"/>
              <a:ext cx="251640" cy="127080"/>
            </a:xfrm>
            <a:custGeom>
              <a:avLst/>
              <a:gdLst/>
              <a:ahLst/>
              <a:cxnLst/>
              <a:rect l="l" t="t" r="r" b="b"/>
              <a:pathLst>
                <a:path w="699" h="353" extrusionOk="0">
                  <a:moveTo>
                    <a:pt x="665" y="4"/>
                  </a:moveTo>
                  <a:cubicBezTo>
                    <a:pt x="661" y="27"/>
                    <a:pt x="659" y="51"/>
                    <a:pt x="658" y="75"/>
                  </a:cubicBezTo>
                  <a:cubicBezTo>
                    <a:pt x="658" y="81"/>
                    <a:pt x="656" y="109"/>
                    <a:pt x="647" y="110"/>
                  </a:cubicBezTo>
                  <a:cubicBezTo>
                    <a:pt x="639" y="109"/>
                    <a:pt x="631" y="106"/>
                    <a:pt x="624" y="102"/>
                  </a:cubicBezTo>
                  <a:cubicBezTo>
                    <a:pt x="615" y="97"/>
                    <a:pt x="607" y="89"/>
                    <a:pt x="601" y="79"/>
                  </a:cubicBezTo>
                  <a:cubicBezTo>
                    <a:pt x="600" y="78"/>
                    <a:pt x="600" y="77"/>
                    <a:pt x="599" y="75"/>
                  </a:cubicBezTo>
                  <a:cubicBezTo>
                    <a:pt x="599" y="74"/>
                    <a:pt x="599" y="73"/>
                    <a:pt x="598" y="72"/>
                  </a:cubicBezTo>
                  <a:cubicBezTo>
                    <a:pt x="598" y="71"/>
                    <a:pt x="597" y="71"/>
                    <a:pt x="596" y="70"/>
                  </a:cubicBezTo>
                  <a:cubicBezTo>
                    <a:pt x="595" y="69"/>
                    <a:pt x="594" y="69"/>
                    <a:pt x="593" y="69"/>
                  </a:cubicBezTo>
                  <a:cubicBezTo>
                    <a:pt x="592" y="69"/>
                    <a:pt x="591" y="69"/>
                    <a:pt x="590" y="70"/>
                  </a:cubicBezTo>
                  <a:cubicBezTo>
                    <a:pt x="589" y="71"/>
                    <a:pt x="588" y="71"/>
                    <a:pt x="588" y="72"/>
                  </a:cubicBezTo>
                  <a:cubicBezTo>
                    <a:pt x="587" y="73"/>
                    <a:pt x="587" y="74"/>
                    <a:pt x="587" y="75"/>
                  </a:cubicBezTo>
                  <a:cubicBezTo>
                    <a:pt x="586" y="77"/>
                    <a:pt x="586" y="80"/>
                    <a:pt x="586" y="82"/>
                  </a:cubicBezTo>
                  <a:cubicBezTo>
                    <a:pt x="586" y="84"/>
                    <a:pt x="586" y="86"/>
                    <a:pt x="587" y="89"/>
                  </a:cubicBezTo>
                  <a:cubicBezTo>
                    <a:pt x="589" y="114"/>
                    <a:pt x="593" y="169"/>
                    <a:pt x="567" y="159"/>
                  </a:cubicBezTo>
                  <a:cubicBezTo>
                    <a:pt x="545" y="152"/>
                    <a:pt x="524" y="143"/>
                    <a:pt x="505" y="131"/>
                  </a:cubicBezTo>
                  <a:cubicBezTo>
                    <a:pt x="504" y="131"/>
                    <a:pt x="504" y="131"/>
                    <a:pt x="503" y="130"/>
                  </a:cubicBezTo>
                  <a:cubicBezTo>
                    <a:pt x="502" y="127"/>
                    <a:pt x="502" y="123"/>
                    <a:pt x="502" y="119"/>
                  </a:cubicBezTo>
                  <a:cubicBezTo>
                    <a:pt x="502" y="115"/>
                    <a:pt x="496" y="115"/>
                    <a:pt x="496" y="119"/>
                  </a:cubicBezTo>
                  <a:cubicBezTo>
                    <a:pt x="495" y="123"/>
                    <a:pt x="496" y="123"/>
                    <a:pt x="496" y="125"/>
                  </a:cubicBezTo>
                  <a:cubicBezTo>
                    <a:pt x="487" y="119"/>
                    <a:pt x="480" y="111"/>
                    <a:pt x="474" y="102"/>
                  </a:cubicBezTo>
                  <a:cubicBezTo>
                    <a:pt x="474" y="101"/>
                    <a:pt x="473" y="101"/>
                    <a:pt x="473" y="101"/>
                  </a:cubicBezTo>
                  <a:cubicBezTo>
                    <a:pt x="472" y="100"/>
                    <a:pt x="471" y="100"/>
                    <a:pt x="470" y="100"/>
                  </a:cubicBezTo>
                  <a:cubicBezTo>
                    <a:pt x="469" y="100"/>
                    <a:pt x="468" y="100"/>
                    <a:pt x="467" y="101"/>
                  </a:cubicBezTo>
                  <a:cubicBezTo>
                    <a:pt x="466" y="102"/>
                    <a:pt x="466" y="102"/>
                    <a:pt x="465" y="103"/>
                  </a:cubicBezTo>
                  <a:cubicBezTo>
                    <a:pt x="465" y="103"/>
                    <a:pt x="464" y="104"/>
                    <a:pt x="464" y="105"/>
                  </a:cubicBezTo>
                  <a:cubicBezTo>
                    <a:pt x="464" y="106"/>
                    <a:pt x="464" y="106"/>
                    <a:pt x="465" y="107"/>
                  </a:cubicBezTo>
                  <a:cubicBezTo>
                    <a:pt x="466" y="110"/>
                    <a:pt x="467" y="113"/>
                    <a:pt x="469" y="116"/>
                  </a:cubicBezTo>
                  <a:cubicBezTo>
                    <a:pt x="476" y="128"/>
                    <a:pt x="485" y="138"/>
                    <a:pt x="496" y="146"/>
                  </a:cubicBezTo>
                  <a:cubicBezTo>
                    <a:pt x="496" y="156"/>
                    <a:pt x="497" y="166"/>
                    <a:pt x="498" y="176"/>
                  </a:cubicBezTo>
                  <a:cubicBezTo>
                    <a:pt x="498" y="191"/>
                    <a:pt x="498" y="205"/>
                    <a:pt x="497" y="219"/>
                  </a:cubicBezTo>
                  <a:cubicBezTo>
                    <a:pt x="496" y="219"/>
                    <a:pt x="496" y="219"/>
                    <a:pt x="495" y="220"/>
                  </a:cubicBezTo>
                  <a:cubicBezTo>
                    <a:pt x="491" y="229"/>
                    <a:pt x="456" y="230"/>
                    <a:pt x="448" y="230"/>
                  </a:cubicBezTo>
                  <a:cubicBezTo>
                    <a:pt x="419" y="227"/>
                    <a:pt x="391" y="219"/>
                    <a:pt x="365" y="206"/>
                  </a:cubicBezTo>
                  <a:cubicBezTo>
                    <a:pt x="329" y="190"/>
                    <a:pt x="295" y="141"/>
                    <a:pt x="271" y="111"/>
                  </a:cubicBezTo>
                  <a:cubicBezTo>
                    <a:pt x="271" y="111"/>
                    <a:pt x="271" y="112"/>
                    <a:pt x="270" y="111"/>
                  </a:cubicBezTo>
                  <a:cubicBezTo>
                    <a:pt x="269" y="110"/>
                    <a:pt x="269" y="110"/>
                    <a:pt x="268" y="110"/>
                  </a:cubicBezTo>
                  <a:cubicBezTo>
                    <a:pt x="268" y="110"/>
                    <a:pt x="267" y="110"/>
                    <a:pt x="266" y="111"/>
                  </a:cubicBezTo>
                  <a:lnTo>
                    <a:pt x="265" y="112"/>
                  </a:lnTo>
                  <a:cubicBezTo>
                    <a:pt x="265" y="113"/>
                    <a:pt x="264" y="113"/>
                    <a:pt x="264" y="114"/>
                  </a:cubicBezTo>
                  <a:cubicBezTo>
                    <a:pt x="264" y="115"/>
                    <a:pt x="265" y="115"/>
                    <a:pt x="265" y="116"/>
                  </a:cubicBezTo>
                  <a:cubicBezTo>
                    <a:pt x="280" y="139"/>
                    <a:pt x="298" y="161"/>
                    <a:pt x="318" y="181"/>
                  </a:cubicBezTo>
                  <a:cubicBezTo>
                    <a:pt x="307" y="210"/>
                    <a:pt x="316" y="245"/>
                    <a:pt x="318" y="275"/>
                  </a:cubicBezTo>
                  <a:cubicBezTo>
                    <a:pt x="319" y="290"/>
                    <a:pt x="322" y="312"/>
                    <a:pt x="301" y="311"/>
                  </a:cubicBezTo>
                  <a:cubicBezTo>
                    <a:pt x="288" y="310"/>
                    <a:pt x="276" y="306"/>
                    <a:pt x="265" y="299"/>
                  </a:cubicBezTo>
                  <a:cubicBezTo>
                    <a:pt x="259" y="296"/>
                    <a:pt x="253" y="292"/>
                    <a:pt x="248" y="287"/>
                  </a:cubicBezTo>
                  <a:cubicBezTo>
                    <a:pt x="248" y="286"/>
                    <a:pt x="247" y="286"/>
                    <a:pt x="246" y="285"/>
                  </a:cubicBezTo>
                  <a:cubicBezTo>
                    <a:pt x="245" y="285"/>
                    <a:pt x="245" y="284"/>
                    <a:pt x="244" y="284"/>
                  </a:cubicBezTo>
                  <a:cubicBezTo>
                    <a:pt x="243" y="284"/>
                    <a:pt x="243" y="284"/>
                    <a:pt x="242" y="285"/>
                  </a:cubicBezTo>
                  <a:cubicBezTo>
                    <a:pt x="241" y="276"/>
                    <a:pt x="240" y="268"/>
                    <a:pt x="238" y="259"/>
                  </a:cubicBezTo>
                  <a:lnTo>
                    <a:pt x="237" y="259"/>
                  </a:lnTo>
                  <a:cubicBezTo>
                    <a:pt x="237" y="258"/>
                    <a:pt x="236" y="257"/>
                    <a:pt x="236" y="257"/>
                  </a:cubicBezTo>
                  <a:cubicBezTo>
                    <a:pt x="235" y="256"/>
                    <a:pt x="234" y="256"/>
                    <a:pt x="233" y="256"/>
                  </a:cubicBezTo>
                  <a:cubicBezTo>
                    <a:pt x="232" y="256"/>
                    <a:pt x="232" y="256"/>
                    <a:pt x="231" y="257"/>
                  </a:cubicBezTo>
                  <a:cubicBezTo>
                    <a:pt x="230" y="258"/>
                    <a:pt x="229" y="258"/>
                    <a:pt x="229" y="259"/>
                  </a:cubicBezTo>
                  <a:lnTo>
                    <a:pt x="228" y="259"/>
                  </a:lnTo>
                  <a:cubicBezTo>
                    <a:pt x="225" y="274"/>
                    <a:pt x="224" y="290"/>
                    <a:pt x="224" y="305"/>
                  </a:cubicBezTo>
                  <a:cubicBezTo>
                    <a:pt x="224" y="313"/>
                    <a:pt x="224" y="321"/>
                    <a:pt x="225" y="329"/>
                  </a:cubicBezTo>
                  <a:cubicBezTo>
                    <a:pt x="225" y="332"/>
                    <a:pt x="186" y="329"/>
                    <a:pt x="183" y="329"/>
                  </a:cubicBezTo>
                  <a:cubicBezTo>
                    <a:pt x="161" y="329"/>
                    <a:pt x="141" y="323"/>
                    <a:pt x="122" y="313"/>
                  </a:cubicBezTo>
                  <a:cubicBezTo>
                    <a:pt x="120" y="311"/>
                    <a:pt x="118" y="310"/>
                    <a:pt x="117" y="309"/>
                  </a:cubicBezTo>
                  <a:cubicBezTo>
                    <a:pt x="96" y="294"/>
                    <a:pt x="78" y="275"/>
                    <a:pt x="65" y="253"/>
                  </a:cubicBezTo>
                  <a:cubicBezTo>
                    <a:pt x="65" y="252"/>
                    <a:pt x="64" y="251"/>
                    <a:pt x="64" y="250"/>
                  </a:cubicBezTo>
                  <a:cubicBezTo>
                    <a:pt x="47" y="228"/>
                    <a:pt x="32" y="205"/>
                    <a:pt x="18" y="181"/>
                  </a:cubicBezTo>
                  <a:cubicBezTo>
                    <a:pt x="13" y="173"/>
                    <a:pt x="9" y="165"/>
                    <a:pt x="5" y="157"/>
                  </a:cubicBezTo>
                  <a:lnTo>
                    <a:pt x="4" y="157"/>
                  </a:lnTo>
                  <a:lnTo>
                    <a:pt x="4" y="156"/>
                  </a:lnTo>
                  <a:cubicBezTo>
                    <a:pt x="3" y="156"/>
                    <a:pt x="3" y="156"/>
                    <a:pt x="2" y="156"/>
                  </a:cubicBezTo>
                  <a:lnTo>
                    <a:pt x="1" y="156"/>
                  </a:lnTo>
                  <a:lnTo>
                    <a:pt x="0" y="157"/>
                  </a:lnTo>
                  <a:lnTo>
                    <a:pt x="0" y="158"/>
                  </a:lnTo>
                  <a:cubicBezTo>
                    <a:pt x="0" y="159"/>
                    <a:pt x="0" y="159"/>
                    <a:pt x="0" y="159"/>
                  </a:cubicBezTo>
                  <a:cubicBezTo>
                    <a:pt x="9" y="185"/>
                    <a:pt x="20" y="209"/>
                    <a:pt x="34" y="233"/>
                  </a:cubicBezTo>
                  <a:cubicBezTo>
                    <a:pt x="48" y="258"/>
                    <a:pt x="65" y="281"/>
                    <a:pt x="84" y="303"/>
                  </a:cubicBezTo>
                  <a:cubicBezTo>
                    <a:pt x="126" y="350"/>
                    <a:pt x="177" y="339"/>
                    <a:pt x="232" y="351"/>
                  </a:cubicBezTo>
                  <a:cubicBezTo>
                    <a:pt x="237" y="352"/>
                    <a:pt x="241" y="347"/>
                    <a:pt x="241" y="343"/>
                  </a:cubicBezTo>
                  <a:cubicBezTo>
                    <a:pt x="243" y="332"/>
                    <a:pt x="244" y="321"/>
                    <a:pt x="244" y="311"/>
                  </a:cubicBezTo>
                  <a:cubicBezTo>
                    <a:pt x="244" y="309"/>
                    <a:pt x="244" y="308"/>
                    <a:pt x="244" y="306"/>
                  </a:cubicBezTo>
                  <a:cubicBezTo>
                    <a:pt x="249" y="312"/>
                    <a:pt x="256" y="317"/>
                    <a:pt x="263" y="321"/>
                  </a:cubicBezTo>
                  <a:cubicBezTo>
                    <a:pt x="275" y="328"/>
                    <a:pt x="288" y="332"/>
                    <a:pt x="302" y="332"/>
                  </a:cubicBezTo>
                  <a:cubicBezTo>
                    <a:pt x="311" y="332"/>
                    <a:pt x="319" y="331"/>
                    <a:pt x="328" y="328"/>
                  </a:cubicBezTo>
                  <a:cubicBezTo>
                    <a:pt x="342" y="320"/>
                    <a:pt x="340" y="295"/>
                    <a:pt x="339" y="282"/>
                  </a:cubicBezTo>
                  <a:cubicBezTo>
                    <a:pt x="339" y="280"/>
                    <a:pt x="339" y="278"/>
                    <a:pt x="339" y="276"/>
                  </a:cubicBezTo>
                  <a:cubicBezTo>
                    <a:pt x="339" y="249"/>
                    <a:pt x="336" y="222"/>
                    <a:pt x="331" y="195"/>
                  </a:cubicBezTo>
                  <a:cubicBezTo>
                    <a:pt x="377" y="237"/>
                    <a:pt x="436" y="262"/>
                    <a:pt x="497" y="231"/>
                  </a:cubicBezTo>
                  <a:cubicBezTo>
                    <a:pt x="498" y="232"/>
                    <a:pt x="498" y="232"/>
                    <a:pt x="499" y="233"/>
                  </a:cubicBezTo>
                  <a:cubicBezTo>
                    <a:pt x="500" y="233"/>
                    <a:pt x="502" y="234"/>
                    <a:pt x="503" y="234"/>
                  </a:cubicBezTo>
                  <a:cubicBezTo>
                    <a:pt x="504" y="234"/>
                    <a:pt x="506" y="234"/>
                    <a:pt x="507" y="233"/>
                  </a:cubicBezTo>
                  <a:cubicBezTo>
                    <a:pt x="508" y="232"/>
                    <a:pt x="509" y="231"/>
                    <a:pt x="510" y="230"/>
                  </a:cubicBezTo>
                  <a:cubicBezTo>
                    <a:pt x="510" y="229"/>
                    <a:pt x="511" y="228"/>
                    <a:pt x="511" y="227"/>
                  </a:cubicBezTo>
                  <a:cubicBezTo>
                    <a:pt x="511" y="210"/>
                    <a:pt x="512" y="193"/>
                    <a:pt x="512" y="176"/>
                  </a:cubicBezTo>
                  <a:cubicBezTo>
                    <a:pt x="512" y="170"/>
                    <a:pt x="511" y="163"/>
                    <a:pt x="509" y="157"/>
                  </a:cubicBezTo>
                  <a:cubicBezTo>
                    <a:pt x="511" y="158"/>
                    <a:pt x="513" y="159"/>
                    <a:pt x="514" y="160"/>
                  </a:cubicBezTo>
                  <a:cubicBezTo>
                    <a:pt x="534" y="171"/>
                    <a:pt x="555" y="179"/>
                    <a:pt x="577" y="183"/>
                  </a:cubicBezTo>
                  <a:cubicBezTo>
                    <a:pt x="609" y="188"/>
                    <a:pt x="608" y="147"/>
                    <a:pt x="603" y="113"/>
                  </a:cubicBezTo>
                  <a:cubicBezTo>
                    <a:pt x="607" y="116"/>
                    <a:pt x="610" y="118"/>
                    <a:pt x="614" y="120"/>
                  </a:cubicBezTo>
                  <a:cubicBezTo>
                    <a:pt x="625" y="127"/>
                    <a:pt x="638" y="131"/>
                    <a:pt x="651" y="131"/>
                  </a:cubicBezTo>
                  <a:cubicBezTo>
                    <a:pt x="698" y="131"/>
                    <a:pt x="684" y="30"/>
                    <a:pt x="678" y="5"/>
                  </a:cubicBezTo>
                  <a:cubicBezTo>
                    <a:pt x="677" y="4"/>
                    <a:pt x="677" y="4"/>
                    <a:pt x="677" y="4"/>
                  </a:cubicBezTo>
                  <a:cubicBezTo>
                    <a:pt x="677" y="3"/>
                    <a:pt x="677" y="2"/>
                    <a:pt x="675" y="1"/>
                  </a:cubicBezTo>
                  <a:cubicBezTo>
                    <a:pt x="673" y="0"/>
                    <a:pt x="672" y="0"/>
                    <a:pt x="671" y="0"/>
                  </a:cubicBezTo>
                  <a:cubicBezTo>
                    <a:pt x="670" y="0"/>
                    <a:pt x="668" y="1"/>
                    <a:pt x="667" y="1"/>
                  </a:cubicBezTo>
                  <a:cubicBezTo>
                    <a:pt x="666" y="2"/>
                    <a:pt x="665" y="3"/>
                    <a:pt x="665"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951;p37">
              <a:extLst>
                <a:ext uri="{FF2B5EF4-FFF2-40B4-BE49-F238E27FC236}">
                  <a16:creationId xmlns:a16="http://schemas.microsoft.com/office/drawing/2014/main" id="{D013EC75-DA56-C372-27B0-EC3685D0909A}"/>
                </a:ext>
              </a:extLst>
            </p:cNvPr>
            <p:cNvSpPr/>
            <p:nvPr/>
          </p:nvSpPr>
          <p:spPr>
            <a:xfrm>
              <a:off x="8476920" y="4464360"/>
              <a:ext cx="140400" cy="147600"/>
            </a:xfrm>
            <a:custGeom>
              <a:avLst/>
              <a:gdLst/>
              <a:ahLst/>
              <a:cxnLst/>
              <a:rect l="l" t="t" r="r" b="b"/>
              <a:pathLst>
                <a:path w="390" h="410" extrusionOk="0">
                  <a:moveTo>
                    <a:pt x="349" y="145"/>
                  </a:moveTo>
                  <a:cubicBezTo>
                    <a:pt x="385" y="143"/>
                    <a:pt x="389" y="64"/>
                    <a:pt x="384" y="41"/>
                  </a:cubicBezTo>
                  <a:cubicBezTo>
                    <a:pt x="384" y="40"/>
                    <a:pt x="383" y="39"/>
                    <a:pt x="383" y="38"/>
                  </a:cubicBezTo>
                  <a:cubicBezTo>
                    <a:pt x="382" y="37"/>
                    <a:pt x="382" y="37"/>
                    <a:pt x="381" y="36"/>
                  </a:cubicBezTo>
                  <a:cubicBezTo>
                    <a:pt x="380" y="35"/>
                    <a:pt x="379" y="35"/>
                    <a:pt x="378" y="35"/>
                  </a:cubicBezTo>
                  <a:cubicBezTo>
                    <a:pt x="377" y="35"/>
                    <a:pt x="376" y="35"/>
                    <a:pt x="375" y="36"/>
                  </a:cubicBezTo>
                  <a:cubicBezTo>
                    <a:pt x="374" y="37"/>
                    <a:pt x="373" y="37"/>
                    <a:pt x="373" y="38"/>
                  </a:cubicBezTo>
                  <a:cubicBezTo>
                    <a:pt x="372" y="39"/>
                    <a:pt x="372" y="40"/>
                    <a:pt x="372" y="41"/>
                  </a:cubicBezTo>
                  <a:cubicBezTo>
                    <a:pt x="362" y="74"/>
                    <a:pt x="368" y="126"/>
                    <a:pt x="324" y="127"/>
                  </a:cubicBezTo>
                  <a:cubicBezTo>
                    <a:pt x="294" y="127"/>
                    <a:pt x="269" y="111"/>
                    <a:pt x="242" y="102"/>
                  </a:cubicBezTo>
                  <a:cubicBezTo>
                    <a:pt x="237" y="101"/>
                    <a:pt x="235" y="102"/>
                    <a:pt x="234" y="104"/>
                  </a:cubicBezTo>
                  <a:cubicBezTo>
                    <a:pt x="232" y="102"/>
                    <a:pt x="230" y="101"/>
                    <a:pt x="227" y="99"/>
                  </a:cubicBezTo>
                  <a:cubicBezTo>
                    <a:pt x="256" y="85"/>
                    <a:pt x="245" y="20"/>
                    <a:pt x="225" y="4"/>
                  </a:cubicBezTo>
                  <a:cubicBezTo>
                    <a:pt x="220" y="0"/>
                    <a:pt x="213" y="4"/>
                    <a:pt x="215" y="10"/>
                  </a:cubicBezTo>
                  <a:cubicBezTo>
                    <a:pt x="219" y="30"/>
                    <a:pt x="222" y="50"/>
                    <a:pt x="222" y="70"/>
                  </a:cubicBezTo>
                  <a:cubicBezTo>
                    <a:pt x="225" y="95"/>
                    <a:pt x="182" y="84"/>
                    <a:pt x="164" y="83"/>
                  </a:cubicBezTo>
                  <a:cubicBezTo>
                    <a:pt x="110" y="78"/>
                    <a:pt x="57" y="70"/>
                    <a:pt x="4" y="59"/>
                  </a:cubicBezTo>
                  <a:cubicBezTo>
                    <a:pt x="1" y="59"/>
                    <a:pt x="0" y="64"/>
                    <a:pt x="3" y="65"/>
                  </a:cubicBezTo>
                  <a:cubicBezTo>
                    <a:pt x="17" y="71"/>
                    <a:pt x="41" y="90"/>
                    <a:pt x="58" y="90"/>
                  </a:cubicBezTo>
                  <a:cubicBezTo>
                    <a:pt x="81" y="91"/>
                    <a:pt x="104" y="97"/>
                    <a:pt x="128" y="99"/>
                  </a:cubicBezTo>
                  <a:cubicBezTo>
                    <a:pt x="148" y="102"/>
                    <a:pt x="168" y="103"/>
                    <a:pt x="188" y="103"/>
                  </a:cubicBezTo>
                  <a:cubicBezTo>
                    <a:pt x="197" y="103"/>
                    <a:pt x="207" y="103"/>
                    <a:pt x="216" y="102"/>
                  </a:cubicBezTo>
                  <a:cubicBezTo>
                    <a:pt x="223" y="106"/>
                    <a:pt x="229" y="111"/>
                    <a:pt x="236" y="116"/>
                  </a:cubicBezTo>
                  <a:cubicBezTo>
                    <a:pt x="240" y="124"/>
                    <a:pt x="243" y="132"/>
                    <a:pt x="248" y="139"/>
                  </a:cubicBezTo>
                  <a:cubicBezTo>
                    <a:pt x="250" y="142"/>
                    <a:pt x="252" y="146"/>
                    <a:pt x="254" y="149"/>
                  </a:cubicBezTo>
                  <a:cubicBezTo>
                    <a:pt x="267" y="165"/>
                    <a:pt x="277" y="183"/>
                    <a:pt x="288" y="200"/>
                  </a:cubicBezTo>
                  <a:cubicBezTo>
                    <a:pt x="293" y="208"/>
                    <a:pt x="290" y="212"/>
                    <a:pt x="283" y="213"/>
                  </a:cubicBezTo>
                  <a:lnTo>
                    <a:pt x="282" y="212"/>
                  </a:lnTo>
                  <a:cubicBezTo>
                    <a:pt x="281" y="211"/>
                    <a:pt x="280" y="211"/>
                    <a:pt x="280" y="211"/>
                  </a:cubicBezTo>
                  <a:cubicBezTo>
                    <a:pt x="279" y="211"/>
                    <a:pt x="279" y="211"/>
                    <a:pt x="278" y="212"/>
                  </a:cubicBezTo>
                  <a:cubicBezTo>
                    <a:pt x="277" y="212"/>
                    <a:pt x="276" y="213"/>
                    <a:pt x="276" y="213"/>
                  </a:cubicBezTo>
                  <a:cubicBezTo>
                    <a:pt x="276" y="214"/>
                    <a:pt x="276" y="214"/>
                    <a:pt x="276" y="215"/>
                  </a:cubicBezTo>
                  <a:cubicBezTo>
                    <a:pt x="263" y="216"/>
                    <a:pt x="246" y="214"/>
                    <a:pt x="240" y="214"/>
                  </a:cubicBezTo>
                  <a:cubicBezTo>
                    <a:pt x="190" y="212"/>
                    <a:pt x="141" y="206"/>
                    <a:pt x="93" y="194"/>
                  </a:cubicBezTo>
                  <a:lnTo>
                    <a:pt x="92" y="194"/>
                  </a:lnTo>
                  <a:lnTo>
                    <a:pt x="91" y="195"/>
                  </a:lnTo>
                  <a:lnTo>
                    <a:pt x="91" y="196"/>
                  </a:lnTo>
                  <a:lnTo>
                    <a:pt x="91" y="197"/>
                  </a:lnTo>
                  <a:lnTo>
                    <a:pt x="92" y="198"/>
                  </a:lnTo>
                  <a:lnTo>
                    <a:pt x="93" y="198"/>
                  </a:lnTo>
                  <a:cubicBezTo>
                    <a:pt x="107" y="206"/>
                    <a:pt x="122" y="214"/>
                    <a:pt x="138" y="220"/>
                  </a:cubicBezTo>
                  <a:cubicBezTo>
                    <a:pt x="160" y="223"/>
                    <a:pt x="181" y="223"/>
                    <a:pt x="204" y="227"/>
                  </a:cubicBezTo>
                  <a:cubicBezTo>
                    <a:pt x="215" y="228"/>
                    <a:pt x="226" y="229"/>
                    <a:pt x="238" y="229"/>
                  </a:cubicBezTo>
                  <a:cubicBezTo>
                    <a:pt x="249" y="229"/>
                    <a:pt x="262" y="228"/>
                    <a:pt x="273" y="227"/>
                  </a:cubicBezTo>
                  <a:lnTo>
                    <a:pt x="278" y="227"/>
                  </a:lnTo>
                  <a:cubicBezTo>
                    <a:pt x="279" y="230"/>
                    <a:pt x="281" y="233"/>
                    <a:pt x="287" y="243"/>
                  </a:cubicBezTo>
                  <a:cubicBezTo>
                    <a:pt x="297" y="265"/>
                    <a:pt x="304" y="287"/>
                    <a:pt x="309" y="310"/>
                  </a:cubicBezTo>
                  <a:cubicBezTo>
                    <a:pt x="313" y="328"/>
                    <a:pt x="317" y="362"/>
                    <a:pt x="306" y="376"/>
                  </a:cubicBezTo>
                  <a:cubicBezTo>
                    <a:pt x="304" y="378"/>
                    <a:pt x="302" y="379"/>
                    <a:pt x="301" y="382"/>
                  </a:cubicBezTo>
                  <a:cubicBezTo>
                    <a:pt x="299" y="384"/>
                    <a:pt x="299" y="388"/>
                    <a:pt x="298" y="390"/>
                  </a:cubicBezTo>
                  <a:cubicBezTo>
                    <a:pt x="282" y="390"/>
                    <a:pt x="267" y="392"/>
                    <a:pt x="251" y="392"/>
                  </a:cubicBezTo>
                  <a:cubicBezTo>
                    <a:pt x="220" y="392"/>
                    <a:pt x="198" y="367"/>
                    <a:pt x="175" y="350"/>
                  </a:cubicBezTo>
                  <a:cubicBezTo>
                    <a:pt x="152" y="333"/>
                    <a:pt x="119" y="322"/>
                    <a:pt x="94" y="302"/>
                  </a:cubicBezTo>
                  <a:cubicBezTo>
                    <a:pt x="92" y="300"/>
                    <a:pt x="90" y="303"/>
                    <a:pt x="92" y="305"/>
                  </a:cubicBezTo>
                  <a:cubicBezTo>
                    <a:pt x="119" y="342"/>
                    <a:pt x="162" y="356"/>
                    <a:pt x="197" y="383"/>
                  </a:cubicBezTo>
                  <a:cubicBezTo>
                    <a:pt x="229" y="409"/>
                    <a:pt x="265" y="404"/>
                    <a:pt x="302" y="403"/>
                  </a:cubicBezTo>
                  <a:cubicBezTo>
                    <a:pt x="303" y="403"/>
                    <a:pt x="303" y="403"/>
                    <a:pt x="304" y="403"/>
                  </a:cubicBezTo>
                  <a:lnTo>
                    <a:pt x="305" y="403"/>
                  </a:lnTo>
                  <a:lnTo>
                    <a:pt x="312" y="403"/>
                  </a:lnTo>
                  <a:cubicBezTo>
                    <a:pt x="320" y="403"/>
                    <a:pt x="320" y="391"/>
                    <a:pt x="312" y="390"/>
                  </a:cubicBezTo>
                  <a:cubicBezTo>
                    <a:pt x="334" y="393"/>
                    <a:pt x="329" y="331"/>
                    <a:pt x="328" y="322"/>
                  </a:cubicBezTo>
                  <a:cubicBezTo>
                    <a:pt x="325" y="297"/>
                    <a:pt x="318" y="273"/>
                    <a:pt x="308" y="250"/>
                  </a:cubicBezTo>
                  <a:cubicBezTo>
                    <a:pt x="307" y="247"/>
                    <a:pt x="305" y="244"/>
                    <a:pt x="304" y="242"/>
                  </a:cubicBezTo>
                  <a:cubicBezTo>
                    <a:pt x="300" y="237"/>
                    <a:pt x="298" y="232"/>
                    <a:pt x="294" y="228"/>
                  </a:cubicBezTo>
                  <a:cubicBezTo>
                    <a:pt x="297" y="228"/>
                    <a:pt x="300" y="227"/>
                    <a:pt x="302" y="226"/>
                  </a:cubicBezTo>
                  <a:cubicBezTo>
                    <a:pt x="320" y="216"/>
                    <a:pt x="311" y="204"/>
                    <a:pt x="301" y="191"/>
                  </a:cubicBezTo>
                  <a:cubicBezTo>
                    <a:pt x="287" y="174"/>
                    <a:pt x="275" y="153"/>
                    <a:pt x="261" y="134"/>
                  </a:cubicBezTo>
                  <a:cubicBezTo>
                    <a:pt x="262" y="134"/>
                    <a:pt x="263" y="135"/>
                    <a:pt x="264" y="135"/>
                  </a:cubicBezTo>
                  <a:cubicBezTo>
                    <a:pt x="269" y="138"/>
                    <a:pt x="275" y="141"/>
                    <a:pt x="281" y="143"/>
                  </a:cubicBezTo>
                  <a:cubicBezTo>
                    <a:pt x="293" y="146"/>
                    <a:pt x="306" y="147"/>
                    <a:pt x="318" y="147"/>
                  </a:cubicBezTo>
                  <a:cubicBezTo>
                    <a:pt x="329" y="147"/>
                    <a:pt x="339" y="146"/>
                    <a:pt x="349" y="1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952;p37">
              <a:extLst>
                <a:ext uri="{FF2B5EF4-FFF2-40B4-BE49-F238E27FC236}">
                  <a16:creationId xmlns:a16="http://schemas.microsoft.com/office/drawing/2014/main" id="{BC18F5C5-4873-2537-E476-1BB7EBD01348}"/>
                </a:ext>
              </a:extLst>
            </p:cNvPr>
            <p:cNvSpPr/>
            <p:nvPr/>
          </p:nvSpPr>
          <p:spPr>
            <a:xfrm>
              <a:off x="8341560" y="4450680"/>
              <a:ext cx="127080" cy="115200"/>
            </a:xfrm>
            <a:custGeom>
              <a:avLst/>
              <a:gdLst/>
              <a:ahLst/>
              <a:cxnLst/>
              <a:rect l="l" t="t" r="r" b="b"/>
              <a:pathLst>
                <a:path w="353" h="320" extrusionOk="0">
                  <a:moveTo>
                    <a:pt x="20" y="191"/>
                  </a:moveTo>
                  <a:cubicBezTo>
                    <a:pt x="22" y="196"/>
                    <a:pt x="24" y="201"/>
                    <a:pt x="27" y="205"/>
                  </a:cubicBezTo>
                  <a:cubicBezTo>
                    <a:pt x="36" y="220"/>
                    <a:pt x="48" y="233"/>
                    <a:pt x="63" y="241"/>
                  </a:cubicBezTo>
                  <a:cubicBezTo>
                    <a:pt x="65" y="242"/>
                    <a:pt x="66" y="243"/>
                    <a:pt x="68" y="244"/>
                  </a:cubicBezTo>
                  <a:cubicBezTo>
                    <a:pt x="94" y="258"/>
                    <a:pt x="152" y="310"/>
                    <a:pt x="181" y="279"/>
                  </a:cubicBezTo>
                  <a:cubicBezTo>
                    <a:pt x="184" y="277"/>
                    <a:pt x="185" y="274"/>
                    <a:pt x="187" y="271"/>
                  </a:cubicBezTo>
                  <a:cubicBezTo>
                    <a:pt x="189" y="269"/>
                    <a:pt x="190" y="266"/>
                    <a:pt x="191" y="263"/>
                  </a:cubicBezTo>
                  <a:cubicBezTo>
                    <a:pt x="200" y="271"/>
                    <a:pt x="210" y="279"/>
                    <a:pt x="222" y="286"/>
                  </a:cubicBezTo>
                  <a:cubicBezTo>
                    <a:pt x="224" y="287"/>
                    <a:pt x="227" y="289"/>
                    <a:pt x="230" y="290"/>
                  </a:cubicBezTo>
                  <a:cubicBezTo>
                    <a:pt x="234" y="293"/>
                    <a:pt x="237" y="295"/>
                    <a:pt x="241" y="297"/>
                  </a:cubicBezTo>
                  <a:cubicBezTo>
                    <a:pt x="265" y="311"/>
                    <a:pt x="293" y="319"/>
                    <a:pt x="321" y="319"/>
                  </a:cubicBezTo>
                  <a:cubicBezTo>
                    <a:pt x="324" y="319"/>
                    <a:pt x="326" y="318"/>
                    <a:pt x="329" y="318"/>
                  </a:cubicBezTo>
                  <a:cubicBezTo>
                    <a:pt x="352" y="316"/>
                    <a:pt x="348" y="294"/>
                    <a:pt x="348" y="275"/>
                  </a:cubicBezTo>
                  <a:cubicBezTo>
                    <a:pt x="348" y="256"/>
                    <a:pt x="350" y="238"/>
                    <a:pt x="350" y="219"/>
                  </a:cubicBezTo>
                  <a:cubicBezTo>
                    <a:pt x="348" y="208"/>
                    <a:pt x="345" y="197"/>
                    <a:pt x="339" y="187"/>
                  </a:cubicBezTo>
                  <a:cubicBezTo>
                    <a:pt x="338" y="185"/>
                    <a:pt x="336" y="183"/>
                    <a:pt x="335" y="182"/>
                  </a:cubicBezTo>
                  <a:cubicBezTo>
                    <a:pt x="335" y="181"/>
                    <a:pt x="335" y="181"/>
                    <a:pt x="335" y="181"/>
                  </a:cubicBezTo>
                  <a:cubicBezTo>
                    <a:pt x="334" y="180"/>
                    <a:pt x="334" y="180"/>
                    <a:pt x="333" y="179"/>
                  </a:cubicBezTo>
                  <a:cubicBezTo>
                    <a:pt x="332" y="179"/>
                    <a:pt x="331" y="178"/>
                    <a:pt x="330" y="178"/>
                  </a:cubicBezTo>
                  <a:lnTo>
                    <a:pt x="326" y="178"/>
                  </a:lnTo>
                  <a:cubicBezTo>
                    <a:pt x="325" y="178"/>
                    <a:pt x="325" y="179"/>
                    <a:pt x="324" y="179"/>
                  </a:cubicBezTo>
                  <a:cubicBezTo>
                    <a:pt x="323" y="180"/>
                    <a:pt x="324" y="179"/>
                    <a:pt x="323" y="180"/>
                  </a:cubicBezTo>
                  <a:cubicBezTo>
                    <a:pt x="322" y="181"/>
                    <a:pt x="322" y="181"/>
                    <a:pt x="322" y="182"/>
                  </a:cubicBezTo>
                  <a:cubicBezTo>
                    <a:pt x="322" y="183"/>
                    <a:pt x="322" y="183"/>
                    <a:pt x="323" y="184"/>
                  </a:cubicBezTo>
                  <a:cubicBezTo>
                    <a:pt x="323" y="184"/>
                    <a:pt x="323" y="185"/>
                    <a:pt x="324" y="185"/>
                  </a:cubicBezTo>
                  <a:lnTo>
                    <a:pt x="325" y="185"/>
                  </a:lnTo>
                  <a:cubicBezTo>
                    <a:pt x="332" y="189"/>
                    <a:pt x="335" y="223"/>
                    <a:pt x="335" y="229"/>
                  </a:cubicBezTo>
                  <a:cubicBezTo>
                    <a:pt x="335" y="238"/>
                    <a:pt x="336" y="303"/>
                    <a:pt x="329" y="302"/>
                  </a:cubicBezTo>
                  <a:cubicBezTo>
                    <a:pt x="301" y="299"/>
                    <a:pt x="274" y="290"/>
                    <a:pt x="250" y="276"/>
                  </a:cubicBezTo>
                  <a:cubicBezTo>
                    <a:pt x="233" y="266"/>
                    <a:pt x="203" y="254"/>
                    <a:pt x="197" y="233"/>
                  </a:cubicBezTo>
                  <a:cubicBezTo>
                    <a:pt x="197" y="214"/>
                    <a:pt x="194" y="192"/>
                    <a:pt x="194" y="176"/>
                  </a:cubicBezTo>
                  <a:cubicBezTo>
                    <a:pt x="191" y="117"/>
                    <a:pt x="178" y="50"/>
                    <a:pt x="138" y="3"/>
                  </a:cubicBezTo>
                  <a:cubicBezTo>
                    <a:pt x="136" y="0"/>
                    <a:pt x="130" y="3"/>
                    <a:pt x="131" y="7"/>
                  </a:cubicBezTo>
                  <a:cubicBezTo>
                    <a:pt x="161" y="72"/>
                    <a:pt x="177" y="143"/>
                    <a:pt x="177" y="216"/>
                  </a:cubicBezTo>
                  <a:cubicBezTo>
                    <a:pt x="177" y="219"/>
                    <a:pt x="177" y="222"/>
                    <a:pt x="177" y="225"/>
                  </a:cubicBezTo>
                  <a:cubicBezTo>
                    <a:pt x="177" y="237"/>
                    <a:pt x="177" y="273"/>
                    <a:pt x="155" y="267"/>
                  </a:cubicBezTo>
                  <a:cubicBezTo>
                    <a:pt x="132" y="262"/>
                    <a:pt x="103" y="237"/>
                    <a:pt x="79" y="225"/>
                  </a:cubicBezTo>
                  <a:cubicBezTo>
                    <a:pt x="40" y="206"/>
                    <a:pt x="25" y="161"/>
                    <a:pt x="4" y="127"/>
                  </a:cubicBezTo>
                  <a:cubicBezTo>
                    <a:pt x="3" y="126"/>
                    <a:pt x="3" y="126"/>
                    <a:pt x="2" y="126"/>
                  </a:cubicBezTo>
                  <a:lnTo>
                    <a:pt x="1" y="127"/>
                  </a:lnTo>
                  <a:cubicBezTo>
                    <a:pt x="0" y="128"/>
                    <a:pt x="0" y="128"/>
                    <a:pt x="0" y="128"/>
                  </a:cubicBezTo>
                  <a:cubicBezTo>
                    <a:pt x="0" y="129"/>
                    <a:pt x="0" y="129"/>
                    <a:pt x="0" y="129"/>
                  </a:cubicBezTo>
                  <a:cubicBezTo>
                    <a:pt x="9" y="147"/>
                    <a:pt x="14" y="173"/>
                    <a:pt x="20" y="1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953;p37">
              <a:extLst>
                <a:ext uri="{FF2B5EF4-FFF2-40B4-BE49-F238E27FC236}">
                  <a16:creationId xmlns:a16="http://schemas.microsoft.com/office/drawing/2014/main" id="{FAB7DC93-9767-F349-95D2-3F40ADE5B530}"/>
                </a:ext>
              </a:extLst>
            </p:cNvPr>
            <p:cNvSpPr/>
            <p:nvPr/>
          </p:nvSpPr>
          <p:spPr>
            <a:xfrm>
              <a:off x="8445600" y="4600080"/>
              <a:ext cx="60480" cy="50760"/>
            </a:xfrm>
            <a:custGeom>
              <a:avLst/>
              <a:gdLst/>
              <a:ahLst/>
              <a:cxnLst/>
              <a:rect l="l" t="t" r="r" b="b"/>
              <a:pathLst>
                <a:path w="168" h="141" extrusionOk="0">
                  <a:moveTo>
                    <a:pt x="160" y="126"/>
                  </a:moveTo>
                  <a:cubicBezTo>
                    <a:pt x="161" y="126"/>
                    <a:pt x="162" y="126"/>
                    <a:pt x="162" y="125"/>
                  </a:cubicBezTo>
                  <a:cubicBezTo>
                    <a:pt x="163" y="124"/>
                    <a:pt x="164" y="124"/>
                    <a:pt x="164" y="123"/>
                  </a:cubicBezTo>
                  <a:cubicBezTo>
                    <a:pt x="165" y="122"/>
                    <a:pt x="165" y="122"/>
                    <a:pt x="165" y="121"/>
                  </a:cubicBezTo>
                  <a:cubicBezTo>
                    <a:pt x="166" y="107"/>
                    <a:pt x="167" y="92"/>
                    <a:pt x="167" y="78"/>
                  </a:cubicBezTo>
                  <a:cubicBezTo>
                    <a:pt x="167" y="68"/>
                    <a:pt x="167" y="58"/>
                    <a:pt x="166" y="48"/>
                  </a:cubicBezTo>
                  <a:cubicBezTo>
                    <a:pt x="166" y="46"/>
                    <a:pt x="167" y="43"/>
                    <a:pt x="167" y="41"/>
                  </a:cubicBezTo>
                  <a:cubicBezTo>
                    <a:pt x="167" y="30"/>
                    <a:pt x="164" y="19"/>
                    <a:pt x="158" y="9"/>
                  </a:cubicBezTo>
                  <a:cubicBezTo>
                    <a:pt x="157" y="6"/>
                    <a:pt x="155" y="4"/>
                    <a:pt x="153" y="1"/>
                  </a:cubicBezTo>
                  <a:lnTo>
                    <a:pt x="152" y="1"/>
                  </a:lnTo>
                  <a:cubicBezTo>
                    <a:pt x="152" y="0"/>
                    <a:pt x="151" y="0"/>
                    <a:pt x="151" y="0"/>
                  </a:cubicBezTo>
                  <a:cubicBezTo>
                    <a:pt x="150" y="0"/>
                    <a:pt x="150" y="0"/>
                    <a:pt x="149" y="1"/>
                  </a:cubicBezTo>
                  <a:cubicBezTo>
                    <a:pt x="149" y="1"/>
                    <a:pt x="148" y="1"/>
                    <a:pt x="148" y="2"/>
                  </a:cubicBezTo>
                  <a:lnTo>
                    <a:pt x="147" y="3"/>
                  </a:lnTo>
                  <a:cubicBezTo>
                    <a:pt x="147" y="4"/>
                    <a:pt x="148" y="4"/>
                    <a:pt x="148" y="4"/>
                  </a:cubicBezTo>
                  <a:cubicBezTo>
                    <a:pt x="158" y="31"/>
                    <a:pt x="154" y="58"/>
                    <a:pt x="156" y="85"/>
                  </a:cubicBezTo>
                  <a:cubicBezTo>
                    <a:pt x="156" y="91"/>
                    <a:pt x="161" y="115"/>
                    <a:pt x="149" y="116"/>
                  </a:cubicBezTo>
                  <a:cubicBezTo>
                    <a:pt x="134" y="116"/>
                    <a:pt x="121" y="111"/>
                    <a:pt x="107" y="104"/>
                  </a:cubicBezTo>
                  <a:cubicBezTo>
                    <a:pt x="105" y="102"/>
                    <a:pt x="101" y="101"/>
                    <a:pt x="98" y="99"/>
                  </a:cubicBezTo>
                  <a:cubicBezTo>
                    <a:pt x="61" y="76"/>
                    <a:pt x="38" y="38"/>
                    <a:pt x="5" y="10"/>
                  </a:cubicBezTo>
                  <a:lnTo>
                    <a:pt x="4" y="10"/>
                  </a:lnTo>
                  <a:cubicBezTo>
                    <a:pt x="3" y="10"/>
                    <a:pt x="2" y="10"/>
                    <a:pt x="2" y="10"/>
                  </a:cubicBezTo>
                  <a:cubicBezTo>
                    <a:pt x="1" y="11"/>
                    <a:pt x="1" y="10"/>
                    <a:pt x="0" y="11"/>
                  </a:cubicBezTo>
                  <a:cubicBezTo>
                    <a:pt x="0" y="12"/>
                    <a:pt x="0" y="13"/>
                    <a:pt x="0" y="13"/>
                  </a:cubicBezTo>
                  <a:cubicBezTo>
                    <a:pt x="0" y="14"/>
                    <a:pt x="0" y="14"/>
                    <a:pt x="0" y="15"/>
                  </a:cubicBezTo>
                  <a:lnTo>
                    <a:pt x="1" y="15"/>
                  </a:lnTo>
                  <a:cubicBezTo>
                    <a:pt x="43" y="62"/>
                    <a:pt x="85" y="140"/>
                    <a:pt x="160" y="1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954;p37">
              <a:extLst>
                <a:ext uri="{FF2B5EF4-FFF2-40B4-BE49-F238E27FC236}">
                  <a16:creationId xmlns:a16="http://schemas.microsoft.com/office/drawing/2014/main" id="{EDBA1DD1-048D-FF1B-FAD2-9D172FF39AAD}"/>
                </a:ext>
              </a:extLst>
            </p:cNvPr>
            <p:cNvSpPr/>
            <p:nvPr/>
          </p:nvSpPr>
          <p:spPr>
            <a:xfrm>
              <a:off x="8208360" y="4414320"/>
              <a:ext cx="29160" cy="29520"/>
            </a:xfrm>
            <a:custGeom>
              <a:avLst/>
              <a:gdLst/>
              <a:ahLst/>
              <a:cxnLst/>
              <a:rect l="l" t="t" r="r" b="b"/>
              <a:pathLst>
                <a:path w="81" h="82" extrusionOk="0">
                  <a:moveTo>
                    <a:pt x="4" y="0"/>
                  </a:moveTo>
                  <a:cubicBezTo>
                    <a:pt x="3" y="0"/>
                    <a:pt x="3" y="0"/>
                    <a:pt x="2" y="0"/>
                  </a:cubicBezTo>
                  <a:cubicBezTo>
                    <a:pt x="1" y="1"/>
                    <a:pt x="1" y="1"/>
                    <a:pt x="1" y="2"/>
                  </a:cubicBezTo>
                  <a:lnTo>
                    <a:pt x="0" y="3"/>
                  </a:lnTo>
                  <a:cubicBezTo>
                    <a:pt x="0" y="4"/>
                    <a:pt x="1" y="5"/>
                    <a:pt x="1" y="5"/>
                  </a:cubicBezTo>
                  <a:cubicBezTo>
                    <a:pt x="1" y="5"/>
                    <a:pt x="1" y="6"/>
                    <a:pt x="2" y="6"/>
                  </a:cubicBezTo>
                  <a:cubicBezTo>
                    <a:pt x="10" y="11"/>
                    <a:pt x="17" y="18"/>
                    <a:pt x="21" y="27"/>
                  </a:cubicBezTo>
                  <a:cubicBezTo>
                    <a:pt x="26" y="34"/>
                    <a:pt x="33" y="40"/>
                    <a:pt x="39" y="46"/>
                  </a:cubicBezTo>
                  <a:cubicBezTo>
                    <a:pt x="49" y="60"/>
                    <a:pt x="61" y="71"/>
                    <a:pt x="75" y="80"/>
                  </a:cubicBezTo>
                  <a:cubicBezTo>
                    <a:pt x="76" y="80"/>
                    <a:pt x="76" y="81"/>
                    <a:pt x="77" y="81"/>
                  </a:cubicBezTo>
                  <a:cubicBezTo>
                    <a:pt x="77" y="81"/>
                    <a:pt x="78" y="80"/>
                    <a:pt x="79" y="80"/>
                  </a:cubicBezTo>
                  <a:lnTo>
                    <a:pt x="80" y="79"/>
                  </a:lnTo>
                  <a:cubicBezTo>
                    <a:pt x="80" y="78"/>
                    <a:pt x="80" y="78"/>
                    <a:pt x="80" y="77"/>
                  </a:cubicBezTo>
                  <a:cubicBezTo>
                    <a:pt x="80" y="76"/>
                    <a:pt x="80" y="76"/>
                    <a:pt x="80" y="75"/>
                  </a:cubicBezTo>
                  <a:cubicBezTo>
                    <a:pt x="80" y="75"/>
                    <a:pt x="79" y="75"/>
                    <a:pt x="79" y="74"/>
                  </a:cubicBezTo>
                  <a:cubicBezTo>
                    <a:pt x="69" y="57"/>
                    <a:pt x="57" y="42"/>
                    <a:pt x="44" y="28"/>
                  </a:cubicBezTo>
                  <a:cubicBezTo>
                    <a:pt x="37" y="19"/>
                    <a:pt x="28" y="12"/>
                    <a:pt x="19" y="7"/>
                  </a:cubicBezTo>
                  <a:cubicBezTo>
                    <a:pt x="14" y="4"/>
                    <a:pt x="9" y="2"/>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955;p37">
              <a:extLst>
                <a:ext uri="{FF2B5EF4-FFF2-40B4-BE49-F238E27FC236}">
                  <a16:creationId xmlns:a16="http://schemas.microsoft.com/office/drawing/2014/main" id="{47CA28EF-003F-13E5-32F3-D1FEB644229F}"/>
                </a:ext>
              </a:extLst>
            </p:cNvPr>
            <p:cNvSpPr/>
            <p:nvPr/>
          </p:nvSpPr>
          <p:spPr>
            <a:xfrm>
              <a:off x="8263800" y="4476960"/>
              <a:ext cx="28080" cy="30960"/>
            </a:xfrm>
            <a:custGeom>
              <a:avLst/>
              <a:gdLst/>
              <a:ahLst/>
              <a:cxnLst/>
              <a:rect l="l" t="t" r="r" b="b"/>
              <a:pathLst>
                <a:path w="78" h="86" extrusionOk="0">
                  <a:moveTo>
                    <a:pt x="64" y="84"/>
                  </a:moveTo>
                  <a:cubicBezTo>
                    <a:pt x="65" y="84"/>
                    <a:pt x="66" y="84"/>
                    <a:pt x="67" y="84"/>
                  </a:cubicBezTo>
                  <a:cubicBezTo>
                    <a:pt x="67" y="84"/>
                    <a:pt x="68" y="85"/>
                    <a:pt x="69" y="84"/>
                  </a:cubicBezTo>
                  <a:cubicBezTo>
                    <a:pt x="70" y="84"/>
                    <a:pt x="70" y="83"/>
                    <a:pt x="71" y="82"/>
                  </a:cubicBezTo>
                  <a:lnTo>
                    <a:pt x="71" y="81"/>
                  </a:lnTo>
                  <a:cubicBezTo>
                    <a:pt x="77" y="67"/>
                    <a:pt x="59" y="60"/>
                    <a:pt x="51" y="50"/>
                  </a:cubicBezTo>
                  <a:cubicBezTo>
                    <a:pt x="38" y="33"/>
                    <a:pt x="25" y="18"/>
                    <a:pt x="10" y="3"/>
                  </a:cubicBezTo>
                  <a:cubicBezTo>
                    <a:pt x="7" y="0"/>
                    <a:pt x="0" y="3"/>
                    <a:pt x="3" y="8"/>
                  </a:cubicBezTo>
                  <a:cubicBezTo>
                    <a:pt x="14" y="26"/>
                    <a:pt x="23" y="44"/>
                    <a:pt x="35" y="61"/>
                  </a:cubicBezTo>
                  <a:cubicBezTo>
                    <a:pt x="40" y="68"/>
                    <a:pt x="47" y="75"/>
                    <a:pt x="55" y="79"/>
                  </a:cubicBezTo>
                  <a:cubicBezTo>
                    <a:pt x="58" y="81"/>
                    <a:pt x="61" y="82"/>
                    <a:pt x="64"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956;p37">
              <a:extLst>
                <a:ext uri="{FF2B5EF4-FFF2-40B4-BE49-F238E27FC236}">
                  <a16:creationId xmlns:a16="http://schemas.microsoft.com/office/drawing/2014/main" id="{7C9D8710-F6AE-19BB-6475-1CCC88B46D0D}"/>
                </a:ext>
              </a:extLst>
            </p:cNvPr>
            <p:cNvSpPr/>
            <p:nvPr/>
          </p:nvSpPr>
          <p:spPr>
            <a:xfrm>
              <a:off x="8626320" y="4538160"/>
              <a:ext cx="25920" cy="23040"/>
            </a:xfrm>
            <a:custGeom>
              <a:avLst/>
              <a:gdLst/>
              <a:ahLst/>
              <a:cxnLst/>
              <a:rect l="l" t="t" r="r" b="b"/>
              <a:pathLst>
                <a:path w="72" h="64" extrusionOk="0">
                  <a:moveTo>
                    <a:pt x="69" y="49"/>
                  </a:moveTo>
                  <a:cubicBezTo>
                    <a:pt x="64" y="48"/>
                    <a:pt x="60" y="46"/>
                    <a:pt x="56" y="44"/>
                  </a:cubicBezTo>
                  <a:cubicBezTo>
                    <a:pt x="54" y="42"/>
                    <a:pt x="52" y="41"/>
                    <a:pt x="50" y="40"/>
                  </a:cubicBezTo>
                  <a:cubicBezTo>
                    <a:pt x="45" y="34"/>
                    <a:pt x="41" y="29"/>
                    <a:pt x="35" y="24"/>
                  </a:cubicBezTo>
                  <a:cubicBezTo>
                    <a:pt x="29" y="19"/>
                    <a:pt x="10" y="11"/>
                    <a:pt x="6" y="2"/>
                  </a:cubicBezTo>
                  <a:cubicBezTo>
                    <a:pt x="6" y="1"/>
                    <a:pt x="5" y="1"/>
                    <a:pt x="5" y="1"/>
                  </a:cubicBezTo>
                  <a:cubicBezTo>
                    <a:pt x="5" y="1"/>
                    <a:pt x="5" y="0"/>
                    <a:pt x="4" y="0"/>
                  </a:cubicBezTo>
                  <a:lnTo>
                    <a:pt x="3" y="0"/>
                  </a:lnTo>
                  <a:cubicBezTo>
                    <a:pt x="2" y="0"/>
                    <a:pt x="2" y="0"/>
                    <a:pt x="1" y="0"/>
                  </a:cubicBezTo>
                  <a:lnTo>
                    <a:pt x="0" y="1"/>
                  </a:lnTo>
                  <a:cubicBezTo>
                    <a:pt x="0" y="1"/>
                    <a:pt x="0" y="2"/>
                    <a:pt x="0" y="3"/>
                  </a:cubicBezTo>
                  <a:cubicBezTo>
                    <a:pt x="4" y="21"/>
                    <a:pt x="20" y="28"/>
                    <a:pt x="30" y="41"/>
                  </a:cubicBezTo>
                  <a:cubicBezTo>
                    <a:pt x="40" y="54"/>
                    <a:pt x="53" y="63"/>
                    <a:pt x="69" y="55"/>
                  </a:cubicBezTo>
                  <a:cubicBezTo>
                    <a:pt x="70" y="55"/>
                    <a:pt x="70" y="54"/>
                    <a:pt x="70" y="54"/>
                  </a:cubicBezTo>
                  <a:cubicBezTo>
                    <a:pt x="70" y="53"/>
                    <a:pt x="71" y="53"/>
                    <a:pt x="71" y="52"/>
                  </a:cubicBezTo>
                  <a:cubicBezTo>
                    <a:pt x="71" y="52"/>
                    <a:pt x="70" y="51"/>
                    <a:pt x="70" y="50"/>
                  </a:cubicBezTo>
                  <a:lnTo>
                    <a:pt x="69" y="4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957;p37">
              <a:extLst>
                <a:ext uri="{FF2B5EF4-FFF2-40B4-BE49-F238E27FC236}">
                  <a16:creationId xmlns:a16="http://schemas.microsoft.com/office/drawing/2014/main" id="{05F9FE90-E4A9-7AED-05AB-C86C27931B85}"/>
                </a:ext>
              </a:extLst>
            </p:cNvPr>
            <p:cNvSpPr/>
            <p:nvPr/>
          </p:nvSpPr>
          <p:spPr>
            <a:xfrm>
              <a:off x="8673840" y="4579200"/>
              <a:ext cx="25920" cy="21960"/>
            </a:xfrm>
            <a:custGeom>
              <a:avLst/>
              <a:gdLst/>
              <a:ahLst/>
              <a:cxnLst/>
              <a:rect l="l" t="t" r="r" b="b"/>
              <a:pathLst>
                <a:path w="72" h="61" extrusionOk="0">
                  <a:moveTo>
                    <a:pt x="65" y="60"/>
                  </a:moveTo>
                  <a:cubicBezTo>
                    <a:pt x="66" y="60"/>
                    <a:pt x="66" y="60"/>
                    <a:pt x="67" y="60"/>
                  </a:cubicBezTo>
                  <a:cubicBezTo>
                    <a:pt x="67" y="60"/>
                    <a:pt x="68" y="60"/>
                    <a:pt x="69" y="59"/>
                  </a:cubicBezTo>
                  <a:cubicBezTo>
                    <a:pt x="69" y="59"/>
                    <a:pt x="70" y="59"/>
                    <a:pt x="70" y="58"/>
                  </a:cubicBezTo>
                  <a:cubicBezTo>
                    <a:pt x="71" y="57"/>
                    <a:pt x="71" y="57"/>
                    <a:pt x="71" y="56"/>
                  </a:cubicBezTo>
                  <a:cubicBezTo>
                    <a:pt x="71" y="56"/>
                    <a:pt x="71" y="55"/>
                    <a:pt x="70" y="55"/>
                  </a:cubicBezTo>
                  <a:cubicBezTo>
                    <a:pt x="63" y="30"/>
                    <a:pt x="31" y="14"/>
                    <a:pt x="10" y="2"/>
                  </a:cubicBezTo>
                  <a:cubicBezTo>
                    <a:pt x="6" y="0"/>
                    <a:pt x="0" y="6"/>
                    <a:pt x="4" y="10"/>
                  </a:cubicBezTo>
                  <a:cubicBezTo>
                    <a:pt x="20" y="29"/>
                    <a:pt x="39" y="45"/>
                    <a:pt x="60" y="57"/>
                  </a:cubicBezTo>
                  <a:cubicBezTo>
                    <a:pt x="62" y="59"/>
                    <a:pt x="63" y="59"/>
                    <a:pt x="65" y="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958;p37">
              <a:extLst>
                <a:ext uri="{FF2B5EF4-FFF2-40B4-BE49-F238E27FC236}">
                  <a16:creationId xmlns:a16="http://schemas.microsoft.com/office/drawing/2014/main" id="{406CA1BF-98CE-3FBF-C187-0F848F3A8325}"/>
                </a:ext>
              </a:extLst>
            </p:cNvPr>
            <p:cNvSpPr/>
            <p:nvPr/>
          </p:nvSpPr>
          <p:spPr>
            <a:xfrm>
              <a:off x="8722800" y="4613400"/>
              <a:ext cx="74520" cy="60480"/>
            </a:xfrm>
            <a:custGeom>
              <a:avLst/>
              <a:gdLst/>
              <a:ahLst/>
              <a:cxnLst/>
              <a:rect l="l" t="t" r="r" b="b"/>
              <a:pathLst>
                <a:path w="207" h="168" extrusionOk="0">
                  <a:moveTo>
                    <a:pt x="197" y="164"/>
                  </a:moveTo>
                  <a:cubicBezTo>
                    <a:pt x="197" y="165"/>
                    <a:pt x="198" y="165"/>
                    <a:pt x="198" y="165"/>
                  </a:cubicBezTo>
                  <a:cubicBezTo>
                    <a:pt x="199" y="166"/>
                    <a:pt x="198" y="166"/>
                    <a:pt x="199" y="166"/>
                  </a:cubicBezTo>
                  <a:cubicBezTo>
                    <a:pt x="201" y="167"/>
                    <a:pt x="200" y="167"/>
                    <a:pt x="201" y="167"/>
                  </a:cubicBezTo>
                  <a:cubicBezTo>
                    <a:pt x="202" y="167"/>
                    <a:pt x="203" y="167"/>
                    <a:pt x="203" y="166"/>
                  </a:cubicBezTo>
                  <a:cubicBezTo>
                    <a:pt x="204" y="166"/>
                    <a:pt x="205" y="166"/>
                    <a:pt x="205" y="165"/>
                  </a:cubicBezTo>
                  <a:cubicBezTo>
                    <a:pt x="206" y="164"/>
                    <a:pt x="205" y="164"/>
                    <a:pt x="205" y="163"/>
                  </a:cubicBezTo>
                  <a:lnTo>
                    <a:pt x="205" y="162"/>
                  </a:lnTo>
                  <a:cubicBezTo>
                    <a:pt x="200" y="125"/>
                    <a:pt x="154" y="103"/>
                    <a:pt x="128" y="81"/>
                  </a:cubicBezTo>
                  <a:cubicBezTo>
                    <a:pt x="108" y="64"/>
                    <a:pt x="87" y="48"/>
                    <a:pt x="64" y="34"/>
                  </a:cubicBezTo>
                  <a:cubicBezTo>
                    <a:pt x="50" y="26"/>
                    <a:pt x="17" y="17"/>
                    <a:pt x="7" y="3"/>
                  </a:cubicBezTo>
                  <a:cubicBezTo>
                    <a:pt x="5" y="0"/>
                    <a:pt x="0" y="3"/>
                    <a:pt x="2" y="7"/>
                  </a:cubicBezTo>
                  <a:cubicBezTo>
                    <a:pt x="2" y="8"/>
                    <a:pt x="2" y="8"/>
                    <a:pt x="3" y="9"/>
                  </a:cubicBezTo>
                  <a:cubicBezTo>
                    <a:pt x="6" y="14"/>
                    <a:pt x="10" y="18"/>
                    <a:pt x="14" y="20"/>
                  </a:cubicBezTo>
                  <a:cubicBezTo>
                    <a:pt x="16" y="21"/>
                    <a:pt x="18" y="22"/>
                    <a:pt x="21" y="23"/>
                  </a:cubicBezTo>
                  <a:cubicBezTo>
                    <a:pt x="29" y="27"/>
                    <a:pt x="36" y="31"/>
                    <a:pt x="44" y="36"/>
                  </a:cubicBezTo>
                  <a:cubicBezTo>
                    <a:pt x="60" y="45"/>
                    <a:pt x="75" y="55"/>
                    <a:pt x="90" y="67"/>
                  </a:cubicBezTo>
                  <a:cubicBezTo>
                    <a:pt x="108" y="80"/>
                    <a:pt x="124" y="96"/>
                    <a:pt x="142" y="109"/>
                  </a:cubicBezTo>
                  <a:cubicBezTo>
                    <a:pt x="165" y="123"/>
                    <a:pt x="184" y="142"/>
                    <a:pt x="197" y="16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959;p37">
              <a:extLst>
                <a:ext uri="{FF2B5EF4-FFF2-40B4-BE49-F238E27FC236}">
                  <a16:creationId xmlns:a16="http://schemas.microsoft.com/office/drawing/2014/main" id="{74CE3804-2009-7100-29AF-2D5CBEABE503}"/>
                </a:ext>
              </a:extLst>
            </p:cNvPr>
            <p:cNvSpPr/>
            <p:nvPr/>
          </p:nvSpPr>
          <p:spPr>
            <a:xfrm>
              <a:off x="8731080" y="4582800"/>
              <a:ext cx="82080" cy="68040"/>
            </a:xfrm>
            <a:custGeom>
              <a:avLst/>
              <a:gdLst/>
              <a:ahLst/>
              <a:cxnLst/>
              <a:rect l="l" t="t" r="r" b="b"/>
              <a:pathLst>
                <a:path w="228" h="189" extrusionOk="0">
                  <a:moveTo>
                    <a:pt x="220" y="187"/>
                  </a:moveTo>
                  <a:cubicBezTo>
                    <a:pt x="221" y="188"/>
                    <a:pt x="222" y="188"/>
                    <a:pt x="222" y="188"/>
                  </a:cubicBezTo>
                  <a:cubicBezTo>
                    <a:pt x="223" y="188"/>
                    <a:pt x="223" y="188"/>
                    <a:pt x="224" y="187"/>
                  </a:cubicBezTo>
                  <a:cubicBezTo>
                    <a:pt x="225" y="186"/>
                    <a:pt x="225" y="187"/>
                    <a:pt x="226" y="186"/>
                  </a:cubicBezTo>
                  <a:cubicBezTo>
                    <a:pt x="227" y="185"/>
                    <a:pt x="226" y="185"/>
                    <a:pt x="226" y="184"/>
                  </a:cubicBezTo>
                  <a:cubicBezTo>
                    <a:pt x="226" y="183"/>
                    <a:pt x="226" y="182"/>
                    <a:pt x="226" y="182"/>
                  </a:cubicBezTo>
                  <a:cubicBezTo>
                    <a:pt x="226" y="182"/>
                    <a:pt x="226" y="181"/>
                    <a:pt x="225" y="181"/>
                  </a:cubicBezTo>
                  <a:cubicBezTo>
                    <a:pt x="197" y="146"/>
                    <a:pt x="166" y="112"/>
                    <a:pt x="132" y="82"/>
                  </a:cubicBezTo>
                  <a:cubicBezTo>
                    <a:pt x="116" y="69"/>
                    <a:pt x="100" y="57"/>
                    <a:pt x="83" y="46"/>
                  </a:cubicBezTo>
                  <a:cubicBezTo>
                    <a:pt x="71" y="37"/>
                    <a:pt x="59" y="29"/>
                    <a:pt x="46" y="21"/>
                  </a:cubicBezTo>
                  <a:cubicBezTo>
                    <a:pt x="32" y="13"/>
                    <a:pt x="17" y="6"/>
                    <a:pt x="2" y="0"/>
                  </a:cubicBezTo>
                  <a:cubicBezTo>
                    <a:pt x="1" y="0"/>
                    <a:pt x="1" y="0"/>
                    <a:pt x="1" y="0"/>
                  </a:cubicBezTo>
                  <a:cubicBezTo>
                    <a:pt x="1" y="0"/>
                    <a:pt x="0" y="0"/>
                    <a:pt x="0" y="1"/>
                  </a:cubicBezTo>
                  <a:cubicBezTo>
                    <a:pt x="0" y="2"/>
                    <a:pt x="0" y="2"/>
                    <a:pt x="0" y="2"/>
                  </a:cubicBezTo>
                  <a:cubicBezTo>
                    <a:pt x="0" y="2"/>
                    <a:pt x="0" y="3"/>
                    <a:pt x="1" y="3"/>
                  </a:cubicBezTo>
                  <a:cubicBezTo>
                    <a:pt x="20" y="12"/>
                    <a:pt x="35" y="31"/>
                    <a:pt x="53" y="41"/>
                  </a:cubicBezTo>
                  <a:cubicBezTo>
                    <a:pt x="58" y="44"/>
                    <a:pt x="64" y="47"/>
                    <a:pt x="69" y="50"/>
                  </a:cubicBezTo>
                  <a:cubicBezTo>
                    <a:pt x="91" y="63"/>
                    <a:pt x="112" y="79"/>
                    <a:pt x="129" y="98"/>
                  </a:cubicBezTo>
                  <a:cubicBezTo>
                    <a:pt x="139" y="108"/>
                    <a:pt x="150" y="118"/>
                    <a:pt x="161" y="128"/>
                  </a:cubicBezTo>
                  <a:cubicBezTo>
                    <a:pt x="179" y="149"/>
                    <a:pt x="199" y="169"/>
                    <a:pt x="220" y="18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960;p37">
              <a:extLst>
                <a:ext uri="{FF2B5EF4-FFF2-40B4-BE49-F238E27FC236}">
                  <a16:creationId xmlns:a16="http://schemas.microsoft.com/office/drawing/2014/main" id="{1D51EA6C-30BC-C3F2-E855-B3FA63C8B02F}"/>
                </a:ext>
              </a:extLst>
            </p:cNvPr>
            <p:cNvSpPr/>
            <p:nvPr/>
          </p:nvSpPr>
          <p:spPr>
            <a:xfrm>
              <a:off x="8654760" y="4494600"/>
              <a:ext cx="41400" cy="25200"/>
            </a:xfrm>
            <a:custGeom>
              <a:avLst/>
              <a:gdLst/>
              <a:ahLst/>
              <a:cxnLst/>
              <a:rect l="l" t="t" r="r" b="b"/>
              <a:pathLst>
                <a:path w="115" h="70" extrusionOk="0">
                  <a:moveTo>
                    <a:pt x="110" y="63"/>
                  </a:moveTo>
                  <a:cubicBezTo>
                    <a:pt x="113" y="63"/>
                    <a:pt x="114" y="58"/>
                    <a:pt x="110" y="57"/>
                  </a:cubicBezTo>
                  <a:cubicBezTo>
                    <a:pt x="97" y="52"/>
                    <a:pt x="85" y="46"/>
                    <a:pt x="72" y="39"/>
                  </a:cubicBezTo>
                  <a:cubicBezTo>
                    <a:pt x="69" y="37"/>
                    <a:pt x="64" y="34"/>
                    <a:pt x="60" y="32"/>
                  </a:cubicBezTo>
                  <a:cubicBezTo>
                    <a:pt x="50" y="27"/>
                    <a:pt x="40" y="22"/>
                    <a:pt x="30" y="17"/>
                  </a:cubicBezTo>
                  <a:cubicBezTo>
                    <a:pt x="23" y="12"/>
                    <a:pt x="16" y="8"/>
                    <a:pt x="9" y="3"/>
                  </a:cubicBezTo>
                  <a:cubicBezTo>
                    <a:pt x="5" y="0"/>
                    <a:pt x="0" y="6"/>
                    <a:pt x="4" y="9"/>
                  </a:cubicBezTo>
                  <a:cubicBezTo>
                    <a:pt x="17" y="20"/>
                    <a:pt x="31" y="30"/>
                    <a:pt x="45" y="38"/>
                  </a:cubicBezTo>
                  <a:cubicBezTo>
                    <a:pt x="49" y="40"/>
                    <a:pt x="51" y="42"/>
                    <a:pt x="55" y="44"/>
                  </a:cubicBezTo>
                  <a:cubicBezTo>
                    <a:pt x="71" y="53"/>
                    <a:pt x="91" y="69"/>
                    <a:pt x="110" y="6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961;p37">
              <a:extLst>
                <a:ext uri="{FF2B5EF4-FFF2-40B4-BE49-F238E27FC236}">
                  <a16:creationId xmlns:a16="http://schemas.microsoft.com/office/drawing/2014/main" id="{561A0FD7-1114-815A-0FB0-0C933707174A}"/>
                </a:ext>
              </a:extLst>
            </p:cNvPr>
            <p:cNvSpPr/>
            <p:nvPr/>
          </p:nvSpPr>
          <p:spPr>
            <a:xfrm>
              <a:off x="8743320" y="4547880"/>
              <a:ext cx="98640" cy="86040"/>
            </a:xfrm>
            <a:custGeom>
              <a:avLst/>
              <a:gdLst/>
              <a:ahLst/>
              <a:cxnLst/>
              <a:rect l="l" t="t" r="r" b="b"/>
              <a:pathLst>
                <a:path w="274" h="239" extrusionOk="0">
                  <a:moveTo>
                    <a:pt x="264" y="235"/>
                  </a:moveTo>
                  <a:cubicBezTo>
                    <a:pt x="268" y="238"/>
                    <a:pt x="273" y="232"/>
                    <a:pt x="270" y="228"/>
                  </a:cubicBezTo>
                  <a:cubicBezTo>
                    <a:pt x="235" y="180"/>
                    <a:pt x="193" y="137"/>
                    <a:pt x="145" y="102"/>
                  </a:cubicBezTo>
                  <a:cubicBezTo>
                    <a:pt x="129" y="89"/>
                    <a:pt x="115" y="75"/>
                    <a:pt x="100" y="62"/>
                  </a:cubicBezTo>
                  <a:cubicBezTo>
                    <a:pt x="72" y="39"/>
                    <a:pt x="37" y="27"/>
                    <a:pt x="9" y="3"/>
                  </a:cubicBezTo>
                  <a:cubicBezTo>
                    <a:pt x="5" y="0"/>
                    <a:pt x="0" y="6"/>
                    <a:pt x="4" y="9"/>
                  </a:cubicBezTo>
                  <a:cubicBezTo>
                    <a:pt x="24" y="27"/>
                    <a:pt x="45" y="43"/>
                    <a:pt x="67" y="59"/>
                  </a:cubicBezTo>
                  <a:cubicBezTo>
                    <a:pt x="87" y="74"/>
                    <a:pt x="106" y="92"/>
                    <a:pt x="126" y="108"/>
                  </a:cubicBezTo>
                  <a:cubicBezTo>
                    <a:pt x="178" y="145"/>
                    <a:pt x="217" y="193"/>
                    <a:pt x="264" y="2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962;p37">
              <a:extLst>
                <a:ext uri="{FF2B5EF4-FFF2-40B4-BE49-F238E27FC236}">
                  <a16:creationId xmlns:a16="http://schemas.microsoft.com/office/drawing/2014/main" id="{DEC784F8-C5B0-1305-43A7-492884DB13B5}"/>
                </a:ext>
              </a:extLst>
            </p:cNvPr>
            <p:cNvSpPr/>
            <p:nvPr/>
          </p:nvSpPr>
          <p:spPr>
            <a:xfrm>
              <a:off x="8845560" y="4609080"/>
              <a:ext cx="41760" cy="77040"/>
            </a:xfrm>
            <a:custGeom>
              <a:avLst/>
              <a:gdLst/>
              <a:ahLst/>
              <a:cxnLst/>
              <a:rect l="l" t="t" r="r" b="b"/>
              <a:pathLst>
                <a:path w="116" h="214" extrusionOk="0">
                  <a:moveTo>
                    <a:pt x="1" y="3"/>
                  </a:moveTo>
                  <a:cubicBezTo>
                    <a:pt x="20" y="37"/>
                    <a:pt x="39" y="70"/>
                    <a:pt x="57" y="104"/>
                  </a:cubicBezTo>
                  <a:lnTo>
                    <a:pt x="57" y="105"/>
                  </a:lnTo>
                  <a:cubicBezTo>
                    <a:pt x="76" y="138"/>
                    <a:pt x="92" y="173"/>
                    <a:pt x="102" y="210"/>
                  </a:cubicBezTo>
                  <a:cubicBezTo>
                    <a:pt x="102" y="210"/>
                    <a:pt x="102" y="211"/>
                    <a:pt x="103" y="211"/>
                  </a:cubicBezTo>
                  <a:lnTo>
                    <a:pt x="104" y="212"/>
                  </a:lnTo>
                  <a:cubicBezTo>
                    <a:pt x="105" y="212"/>
                    <a:pt x="105" y="213"/>
                    <a:pt x="106" y="213"/>
                  </a:cubicBezTo>
                  <a:cubicBezTo>
                    <a:pt x="107" y="213"/>
                    <a:pt x="107" y="213"/>
                    <a:pt x="108" y="212"/>
                  </a:cubicBezTo>
                  <a:lnTo>
                    <a:pt x="109" y="211"/>
                  </a:lnTo>
                  <a:lnTo>
                    <a:pt x="109" y="210"/>
                  </a:lnTo>
                  <a:cubicBezTo>
                    <a:pt x="115" y="177"/>
                    <a:pt x="90" y="150"/>
                    <a:pt x="76" y="122"/>
                  </a:cubicBezTo>
                  <a:cubicBezTo>
                    <a:pt x="69" y="109"/>
                    <a:pt x="62" y="97"/>
                    <a:pt x="55" y="84"/>
                  </a:cubicBezTo>
                  <a:cubicBezTo>
                    <a:pt x="39" y="56"/>
                    <a:pt x="22" y="29"/>
                    <a:pt x="4" y="2"/>
                  </a:cubicBezTo>
                  <a:cubicBezTo>
                    <a:pt x="3" y="0"/>
                    <a:pt x="0" y="2"/>
                    <a:pt x="1"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963;p37">
              <a:extLst>
                <a:ext uri="{FF2B5EF4-FFF2-40B4-BE49-F238E27FC236}">
                  <a16:creationId xmlns:a16="http://schemas.microsoft.com/office/drawing/2014/main" id="{686397C5-5D21-1FCF-6A22-4ED056F8CF13}"/>
                </a:ext>
              </a:extLst>
            </p:cNvPr>
            <p:cNvSpPr/>
            <p:nvPr/>
          </p:nvSpPr>
          <p:spPr>
            <a:xfrm>
              <a:off x="8857800" y="4598280"/>
              <a:ext cx="28080" cy="40320"/>
            </a:xfrm>
            <a:custGeom>
              <a:avLst/>
              <a:gdLst/>
              <a:ahLst/>
              <a:cxnLst/>
              <a:rect l="l" t="t" r="r" b="b"/>
              <a:pathLst>
                <a:path w="78" h="112" extrusionOk="0">
                  <a:moveTo>
                    <a:pt x="37" y="72"/>
                  </a:moveTo>
                  <a:cubicBezTo>
                    <a:pt x="43" y="86"/>
                    <a:pt x="55" y="110"/>
                    <a:pt x="71" y="111"/>
                  </a:cubicBezTo>
                  <a:cubicBezTo>
                    <a:pt x="72" y="111"/>
                    <a:pt x="72" y="111"/>
                    <a:pt x="72" y="111"/>
                  </a:cubicBezTo>
                  <a:cubicBezTo>
                    <a:pt x="73" y="111"/>
                    <a:pt x="73" y="111"/>
                    <a:pt x="74" y="110"/>
                  </a:cubicBezTo>
                  <a:cubicBezTo>
                    <a:pt x="75" y="109"/>
                    <a:pt x="75" y="110"/>
                    <a:pt x="76" y="109"/>
                  </a:cubicBezTo>
                  <a:cubicBezTo>
                    <a:pt x="77" y="108"/>
                    <a:pt x="76" y="107"/>
                    <a:pt x="76" y="106"/>
                  </a:cubicBezTo>
                  <a:cubicBezTo>
                    <a:pt x="76" y="106"/>
                    <a:pt x="77" y="105"/>
                    <a:pt x="76" y="104"/>
                  </a:cubicBezTo>
                  <a:cubicBezTo>
                    <a:pt x="75" y="103"/>
                    <a:pt x="75" y="104"/>
                    <a:pt x="75" y="104"/>
                  </a:cubicBezTo>
                  <a:cubicBezTo>
                    <a:pt x="62" y="89"/>
                    <a:pt x="51" y="73"/>
                    <a:pt x="41" y="56"/>
                  </a:cubicBezTo>
                  <a:cubicBezTo>
                    <a:pt x="34" y="44"/>
                    <a:pt x="24" y="35"/>
                    <a:pt x="17" y="22"/>
                  </a:cubicBezTo>
                  <a:cubicBezTo>
                    <a:pt x="16" y="19"/>
                    <a:pt x="14" y="15"/>
                    <a:pt x="12" y="12"/>
                  </a:cubicBezTo>
                  <a:cubicBezTo>
                    <a:pt x="10" y="8"/>
                    <a:pt x="8" y="5"/>
                    <a:pt x="5" y="2"/>
                  </a:cubicBezTo>
                  <a:cubicBezTo>
                    <a:pt x="5" y="1"/>
                    <a:pt x="5" y="1"/>
                    <a:pt x="5" y="1"/>
                  </a:cubicBezTo>
                  <a:cubicBezTo>
                    <a:pt x="4" y="1"/>
                    <a:pt x="4" y="0"/>
                    <a:pt x="3" y="0"/>
                  </a:cubicBezTo>
                  <a:lnTo>
                    <a:pt x="2" y="1"/>
                  </a:lnTo>
                  <a:cubicBezTo>
                    <a:pt x="1" y="1"/>
                    <a:pt x="2" y="1"/>
                    <a:pt x="1" y="2"/>
                  </a:cubicBezTo>
                  <a:cubicBezTo>
                    <a:pt x="0" y="3"/>
                    <a:pt x="0" y="3"/>
                    <a:pt x="0" y="3"/>
                  </a:cubicBezTo>
                  <a:cubicBezTo>
                    <a:pt x="0" y="4"/>
                    <a:pt x="0" y="4"/>
                    <a:pt x="1" y="5"/>
                  </a:cubicBezTo>
                  <a:cubicBezTo>
                    <a:pt x="8" y="15"/>
                    <a:pt x="10" y="27"/>
                    <a:pt x="16" y="38"/>
                  </a:cubicBezTo>
                  <a:cubicBezTo>
                    <a:pt x="21" y="44"/>
                    <a:pt x="25" y="51"/>
                    <a:pt x="29" y="58"/>
                  </a:cubicBezTo>
                  <a:cubicBezTo>
                    <a:pt x="32" y="63"/>
                    <a:pt x="34" y="68"/>
                    <a:pt x="37" y="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964;p37">
              <a:extLst>
                <a:ext uri="{FF2B5EF4-FFF2-40B4-BE49-F238E27FC236}">
                  <a16:creationId xmlns:a16="http://schemas.microsoft.com/office/drawing/2014/main" id="{A80A82A3-B669-094D-33C9-B380B79FBC53}"/>
                </a:ext>
              </a:extLst>
            </p:cNvPr>
            <p:cNvSpPr/>
            <p:nvPr/>
          </p:nvSpPr>
          <p:spPr>
            <a:xfrm>
              <a:off x="8648640" y="4436280"/>
              <a:ext cx="276840" cy="84600"/>
            </a:xfrm>
            <a:custGeom>
              <a:avLst/>
              <a:gdLst/>
              <a:ahLst/>
              <a:cxnLst/>
              <a:rect l="l" t="t" r="r" b="b"/>
              <a:pathLst>
                <a:path w="769" h="235" extrusionOk="0">
                  <a:moveTo>
                    <a:pt x="451" y="105"/>
                  </a:moveTo>
                  <a:cubicBezTo>
                    <a:pt x="445" y="99"/>
                    <a:pt x="437" y="108"/>
                    <a:pt x="442" y="114"/>
                  </a:cubicBezTo>
                  <a:cubicBezTo>
                    <a:pt x="458" y="130"/>
                    <a:pt x="475" y="145"/>
                    <a:pt x="495" y="156"/>
                  </a:cubicBezTo>
                  <a:cubicBezTo>
                    <a:pt x="500" y="159"/>
                    <a:pt x="504" y="161"/>
                    <a:pt x="509" y="164"/>
                  </a:cubicBezTo>
                  <a:cubicBezTo>
                    <a:pt x="485" y="160"/>
                    <a:pt x="459" y="160"/>
                    <a:pt x="439" y="157"/>
                  </a:cubicBezTo>
                  <a:cubicBezTo>
                    <a:pt x="422" y="154"/>
                    <a:pt x="405" y="150"/>
                    <a:pt x="389" y="145"/>
                  </a:cubicBezTo>
                  <a:lnTo>
                    <a:pt x="387" y="145"/>
                  </a:lnTo>
                  <a:cubicBezTo>
                    <a:pt x="378" y="142"/>
                    <a:pt x="369" y="138"/>
                    <a:pt x="360" y="134"/>
                  </a:cubicBezTo>
                  <a:cubicBezTo>
                    <a:pt x="333" y="121"/>
                    <a:pt x="313" y="97"/>
                    <a:pt x="287" y="81"/>
                  </a:cubicBezTo>
                  <a:cubicBezTo>
                    <a:pt x="282" y="78"/>
                    <a:pt x="277" y="86"/>
                    <a:pt x="281" y="89"/>
                  </a:cubicBezTo>
                  <a:cubicBezTo>
                    <a:pt x="295" y="99"/>
                    <a:pt x="301" y="118"/>
                    <a:pt x="316" y="128"/>
                  </a:cubicBezTo>
                  <a:cubicBezTo>
                    <a:pt x="284" y="122"/>
                    <a:pt x="254" y="112"/>
                    <a:pt x="224" y="100"/>
                  </a:cubicBezTo>
                  <a:cubicBezTo>
                    <a:pt x="178" y="78"/>
                    <a:pt x="120" y="50"/>
                    <a:pt x="92" y="4"/>
                  </a:cubicBezTo>
                  <a:cubicBezTo>
                    <a:pt x="90" y="0"/>
                    <a:pt x="82" y="3"/>
                    <a:pt x="84" y="8"/>
                  </a:cubicBezTo>
                  <a:cubicBezTo>
                    <a:pt x="86" y="12"/>
                    <a:pt x="89" y="17"/>
                    <a:pt x="91" y="21"/>
                  </a:cubicBezTo>
                  <a:cubicBezTo>
                    <a:pt x="108" y="48"/>
                    <a:pt x="129" y="71"/>
                    <a:pt x="156" y="87"/>
                  </a:cubicBezTo>
                  <a:cubicBezTo>
                    <a:pt x="161" y="89"/>
                    <a:pt x="165" y="91"/>
                    <a:pt x="169" y="93"/>
                  </a:cubicBezTo>
                  <a:cubicBezTo>
                    <a:pt x="148" y="87"/>
                    <a:pt x="126" y="83"/>
                    <a:pt x="104" y="80"/>
                  </a:cubicBezTo>
                  <a:cubicBezTo>
                    <a:pt x="66" y="76"/>
                    <a:pt x="38" y="78"/>
                    <a:pt x="6" y="53"/>
                  </a:cubicBezTo>
                  <a:cubicBezTo>
                    <a:pt x="3" y="51"/>
                    <a:pt x="0" y="56"/>
                    <a:pt x="3" y="58"/>
                  </a:cubicBezTo>
                  <a:cubicBezTo>
                    <a:pt x="10" y="64"/>
                    <a:pt x="17" y="69"/>
                    <a:pt x="25" y="74"/>
                  </a:cubicBezTo>
                  <a:cubicBezTo>
                    <a:pt x="42" y="83"/>
                    <a:pt x="62" y="90"/>
                    <a:pt x="81" y="91"/>
                  </a:cubicBezTo>
                  <a:cubicBezTo>
                    <a:pt x="122" y="92"/>
                    <a:pt x="162" y="109"/>
                    <a:pt x="201" y="108"/>
                  </a:cubicBezTo>
                  <a:cubicBezTo>
                    <a:pt x="250" y="128"/>
                    <a:pt x="307" y="153"/>
                    <a:pt x="360" y="155"/>
                  </a:cubicBezTo>
                  <a:cubicBezTo>
                    <a:pt x="367" y="158"/>
                    <a:pt x="373" y="162"/>
                    <a:pt x="380" y="165"/>
                  </a:cubicBezTo>
                  <a:cubicBezTo>
                    <a:pt x="436" y="190"/>
                    <a:pt x="505" y="183"/>
                    <a:pt x="564" y="194"/>
                  </a:cubicBezTo>
                  <a:lnTo>
                    <a:pt x="565" y="194"/>
                  </a:lnTo>
                  <a:cubicBezTo>
                    <a:pt x="566" y="194"/>
                    <a:pt x="566" y="193"/>
                    <a:pt x="567" y="193"/>
                  </a:cubicBezTo>
                  <a:cubicBezTo>
                    <a:pt x="568" y="192"/>
                    <a:pt x="568" y="193"/>
                    <a:pt x="569" y="192"/>
                  </a:cubicBezTo>
                  <a:cubicBezTo>
                    <a:pt x="570" y="191"/>
                    <a:pt x="569" y="190"/>
                    <a:pt x="569" y="189"/>
                  </a:cubicBezTo>
                  <a:cubicBezTo>
                    <a:pt x="583" y="194"/>
                    <a:pt x="597" y="199"/>
                    <a:pt x="611" y="203"/>
                  </a:cubicBezTo>
                  <a:cubicBezTo>
                    <a:pt x="659" y="218"/>
                    <a:pt x="712" y="215"/>
                    <a:pt x="759" y="234"/>
                  </a:cubicBezTo>
                  <a:cubicBezTo>
                    <a:pt x="760" y="234"/>
                    <a:pt x="760" y="234"/>
                    <a:pt x="761" y="234"/>
                  </a:cubicBezTo>
                  <a:cubicBezTo>
                    <a:pt x="762" y="234"/>
                    <a:pt x="764" y="233"/>
                    <a:pt x="765" y="233"/>
                  </a:cubicBezTo>
                  <a:cubicBezTo>
                    <a:pt x="766" y="232"/>
                    <a:pt x="767" y="232"/>
                    <a:pt x="767" y="231"/>
                  </a:cubicBezTo>
                  <a:cubicBezTo>
                    <a:pt x="768" y="230"/>
                    <a:pt x="768" y="229"/>
                    <a:pt x="768" y="229"/>
                  </a:cubicBezTo>
                  <a:lnTo>
                    <a:pt x="768" y="222"/>
                  </a:lnTo>
                  <a:cubicBezTo>
                    <a:pt x="768" y="220"/>
                    <a:pt x="767" y="218"/>
                    <a:pt x="766" y="216"/>
                  </a:cubicBezTo>
                  <a:cubicBezTo>
                    <a:pt x="766" y="215"/>
                    <a:pt x="764" y="214"/>
                    <a:pt x="763" y="213"/>
                  </a:cubicBezTo>
                  <a:cubicBezTo>
                    <a:pt x="736" y="197"/>
                    <a:pt x="693" y="195"/>
                    <a:pt x="662" y="190"/>
                  </a:cubicBezTo>
                  <a:cubicBezTo>
                    <a:pt x="593" y="180"/>
                    <a:pt x="501" y="156"/>
                    <a:pt x="451" y="1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965;p37">
              <a:extLst>
                <a:ext uri="{FF2B5EF4-FFF2-40B4-BE49-F238E27FC236}">
                  <a16:creationId xmlns:a16="http://schemas.microsoft.com/office/drawing/2014/main" id="{55258CBF-0513-6DE5-31E2-D98E2A5CC704}"/>
                </a:ext>
              </a:extLst>
            </p:cNvPr>
            <p:cNvSpPr/>
            <p:nvPr/>
          </p:nvSpPr>
          <p:spPr>
            <a:xfrm>
              <a:off x="8083080" y="4401720"/>
              <a:ext cx="48960" cy="34200"/>
            </a:xfrm>
            <a:custGeom>
              <a:avLst/>
              <a:gdLst/>
              <a:ahLst/>
              <a:cxnLst/>
              <a:rect l="l" t="t" r="r" b="b"/>
              <a:pathLst>
                <a:path w="136" h="95" extrusionOk="0">
                  <a:moveTo>
                    <a:pt x="5" y="10"/>
                  </a:moveTo>
                  <a:cubicBezTo>
                    <a:pt x="6" y="7"/>
                    <a:pt x="27" y="24"/>
                    <a:pt x="31" y="25"/>
                  </a:cubicBezTo>
                  <a:cubicBezTo>
                    <a:pt x="32" y="26"/>
                    <a:pt x="33" y="27"/>
                    <a:pt x="35" y="28"/>
                  </a:cubicBezTo>
                  <a:cubicBezTo>
                    <a:pt x="46" y="34"/>
                    <a:pt x="55" y="42"/>
                    <a:pt x="64" y="51"/>
                  </a:cubicBezTo>
                  <a:cubicBezTo>
                    <a:pt x="83" y="69"/>
                    <a:pt x="103" y="94"/>
                    <a:pt x="132" y="85"/>
                  </a:cubicBezTo>
                  <a:cubicBezTo>
                    <a:pt x="133" y="85"/>
                    <a:pt x="133" y="85"/>
                    <a:pt x="133" y="85"/>
                  </a:cubicBezTo>
                  <a:cubicBezTo>
                    <a:pt x="134" y="85"/>
                    <a:pt x="134" y="84"/>
                    <a:pt x="134" y="84"/>
                  </a:cubicBezTo>
                  <a:cubicBezTo>
                    <a:pt x="135" y="83"/>
                    <a:pt x="135" y="82"/>
                    <a:pt x="135" y="82"/>
                  </a:cubicBezTo>
                  <a:cubicBezTo>
                    <a:pt x="135" y="81"/>
                    <a:pt x="135" y="81"/>
                    <a:pt x="134" y="80"/>
                  </a:cubicBezTo>
                  <a:cubicBezTo>
                    <a:pt x="133" y="79"/>
                    <a:pt x="134" y="80"/>
                    <a:pt x="133" y="79"/>
                  </a:cubicBezTo>
                  <a:cubicBezTo>
                    <a:pt x="132" y="78"/>
                    <a:pt x="133" y="78"/>
                    <a:pt x="132" y="78"/>
                  </a:cubicBezTo>
                  <a:cubicBezTo>
                    <a:pt x="125" y="75"/>
                    <a:pt x="117" y="71"/>
                    <a:pt x="110" y="67"/>
                  </a:cubicBezTo>
                  <a:cubicBezTo>
                    <a:pt x="101" y="62"/>
                    <a:pt x="92" y="56"/>
                    <a:pt x="83" y="49"/>
                  </a:cubicBezTo>
                  <a:cubicBezTo>
                    <a:pt x="73" y="37"/>
                    <a:pt x="61" y="27"/>
                    <a:pt x="48" y="18"/>
                  </a:cubicBezTo>
                  <a:cubicBezTo>
                    <a:pt x="40" y="16"/>
                    <a:pt x="33" y="12"/>
                    <a:pt x="26" y="8"/>
                  </a:cubicBezTo>
                  <a:cubicBezTo>
                    <a:pt x="24" y="7"/>
                    <a:pt x="22" y="6"/>
                    <a:pt x="21" y="5"/>
                  </a:cubicBezTo>
                  <a:cubicBezTo>
                    <a:pt x="19" y="4"/>
                    <a:pt x="18" y="4"/>
                    <a:pt x="17" y="3"/>
                  </a:cubicBezTo>
                  <a:cubicBezTo>
                    <a:pt x="15" y="1"/>
                    <a:pt x="12" y="0"/>
                    <a:pt x="9" y="0"/>
                  </a:cubicBezTo>
                  <a:cubicBezTo>
                    <a:pt x="3" y="0"/>
                    <a:pt x="0" y="2"/>
                    <a:pt x="0" y="8"/>
                  </a:cubicBezTo>
                  <a:lnTo>
                    <a:pt x="0" y="9"/>
                  </a:lnTo>
                  <a:lnTo>
                    <a:pt x="0" y="10"/>
                  </a:lnTo>
                  <a:cubicBezTo>
                    <a:pt x="0" y="11"/>
                    <a:pt x="1" y="11"/>
                    <a:pt x="1" y="11"/>
                  </a:cubicBezTo>
                  <a:lnTo>
                    <a:pt x="2" y="11"/>
                  </a:lnTo>
                  <a:cubicBezTo>
                    <a:pt x="3" y="11"/>
                    <a:pt x="3" y="11"/>
                    <a:pt x="3" y="11"/>
                  </a:cubicBezTo>
                  <a:cubicBezTo>
                    <a:pt x="4" y="11"/>
                    <a:pt x="4" y="11"/>
                    <a:pt x="4" y="10"/>
                  </a:cubicBezTo>
                  <a:lnTo>
                    <a:pt x="5"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966;p37">
              <a:extLst>
                <a:ext uri="{FF2B5EF4-FFF2-40B4-BE49-F238E27FC236}">
                  <a16:creationId xmlns:a16="http://schemas.microsoft.com/office/drawing/2014/main" id="{DEDD9AEF-28D9-77EE-20B1-1B91C0A5BCB3}"/>
                </a:ext>
              </a:extLst>
            </p:cNvPr>
            <p:cNvSpPr/>
            <p:nvPr/>
          </p:nvSpPr>
          <p:spPr>
            <a:xfrm>
              <a:off x="8142120" y="4442760"/>
              <a:ext cx="23040" cy="16920"/>
            </a:xfrm>
            <a:custGeom>
              <a:avLst/>
              <a:gdLst/>
              <a:ahLst/>
              <a:cxnLst/>
              <a:rect l="l" t="t" r="r" b="b"/>
              <a:pathLst>
                <a:path w="64" h="47" extrusionOk="0">
                  <a:moveTo>
                    <a:pt x="4" y="3"/>
                  </a:moveTo>
                  <a:cubicBezTo>
                    <a:pt x="0" y="3"/>
                    <a:pt x="0" y="12"/>
                    <a:pt x="4" y="12"/>
                  </a:cubicBezTo>
                  <a:cubicBezTo>
                    <a:pt x="9" y="13"/>
                    <a:pt x="11" y="19"/>
                    <a:pt x="14" y="22"/>
                  </a:cubicBezTo>
                  <a:cubicBezTo>
                    <a:pt x="18" y="25"/>
                    <a:pt x="21" y="28"/>
                    <a:pt x="25" y="31"/>
                  </a:cubicBezTo>
                  <a:cubicBezTo>
                    <a:pt x="29" y="35"/>
                    <a:pt x="34" y="38"/>
                    <a:pt x="39" y="41"/>
                  </a:cubicBezTo>
                  <a:cubicBezTo>
                    <a:pt x="42" y="43"/>
                    <a:pt x="45" y="45"/>
                    <a:pt x="49" y="46"/>
                  </a:cubicBezTo>
                  <a:lnTo>
                    <a:pt x="50" y="46"/>
                  </a:lnTo>
                  <a:cubicBezTo>
                    <a:pt x="51" y="46"/>
                    <a:pt x="52" y="46"/>
                    <a:pt x="52" y="46"/>
                  </a:cubicBezTo>
                  <a:cubicBezTo>
                    <a:pt x="53" y="45"/>
                    <a:pt x="53" y="45"/>
                    <a:pt x="54" y="44"/>
                  </a:cubicBezTo>
                  <a:cubicBezTo>
                    <a:pt x="63" y="32"/>
                    <a:pt x="41" y="23"/>
                    <a:pt x="33" y="18"/>
                  </a:cubicBezTo>
                  <a:cubicBezTo>
                    <a:pt x="26" y="14"/>
                    <a:pt x="16" y="0"/>
                    <a:pt x="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967;p37">
              <a:extLst>
                <a:ext uri="{FF2B5EF4-FFF2-40B4-BE49-F238E27FC236}">
                  <a16:creationId xmlns:a16="http://schemas.microsoft.com/office/drawing/2014/main" id="{2EACE43B-2913-1A6F-E090-03B0CF371B5B}"/>
                </a:ext>
              </a:extLst>
            </p:cNvPr>
            <p:cNvSpPr/>
            <p:nvPr/>
          </p:nvSpPr>
          <p:spPr>
            <a:xfrm>
              <a:off x="8169120" y="4465080"/>
              <a:ext cx="105120" cy="92880"/>
            </a:xfrm>
            <a:custGeom>
              <a:avLst/>
              <a:gdLst/>
              <a:ahLst/>
              <a:cxnLst/>
              <a:rect l="l" t="t" r="r" b="b"/>
              <a:pathLst>
                <a:path w="292" h="258" extrusionOk="0">
                  <a:moveTo>
                    <a:pt x="130" y="147"/>
                  </a:moveTo>
                  <a:cubicBezTo>
                    <a:pt x="148" y="166"/>
                    <a:pt x="169" y="182"/>
                    <a:pt x="192" y="196"/>
                  </a:cubicBezTo>
                  <a:cubicBezTo>
                    <a:pt x="221" y="217"/>
                    <a:pt x="251" y="236"/>
                    <a:pt x="282" y="255"/>
                  </a:cubicBezTo>
                  <a:cubicBezTo>
                    <a:pt x="287" y="257"/>
                    <a:pt x="291" y="251"/>
                    <a:pt x="289" y="247"/>
                  </a:cubicBezTo>
                  <a:cubicBezTo>
                    <a:pt x="251" y="189"/>
                    <a:pt x="171" y="165"/>
                    <a:pt x="124" y="112"/>
                  </a:cubicBezTo>
                  <a:cubicBezTo>
                    <a:pt x="91" y="74"/>
                    <a:pt x="51" y="24"/>
                    <a:pt x="6" y="0"/>
                  </a:cubicBezTo>
                  <a:cubicBezTo>
                    <a:pt x="6" y="0"/>
                    <a:pt x="5" y="0"/>
                    <a:pt x="4" y="0"/>
                  </a:cubicBezTo>
                  <a:cubicBezTo>
                    <a:pt x="3" y="0"/>
                    <a:pt x="3" y="0"/>
                    <a:pt x="2" y="0"/>
                  </a:cubicBezTo>
                  <a:cubicBezTo>
                    <a:pt x="1" y="1"/>
                    <a:pt x="1" y="1"/>
                    <a:pt x="0" y="2"/>
                  </a:cubicBezTo>
                  <a:cubicBezTo>
                    <a:pt x="0" y="2"/>
                    <a:pt x="0" y="3"/>
                    <a:pt x="0" y="4"/>
                  </a:cubicBezTo>
                  <a:cubicBezTo>
                    <a:pt x="0" y="5"/>
                    <a:pt x="0" y="6"/>
                    <a:pt x="0" y="6"/>
                  </a:cubicBezTo>
                  <a:cubicBezTo>
                    <a:pt x="0" y="7"/>
                    <a:pt x="1" y="7"/>
                    <a:pt x="1" y="7"/>
                  </a:cubicBezTo>
                  <a:cubicBezTo>
                    <a:pt x="43" y="55"/>
                    <a:pt x="87" y="100"/>
                    <a:pt x="130" y="1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968;p37">
              <a:extLst>
                <a:ext uri="{FF2B5EF4-FFF2-40B4-BE49-F238E27FC236}">
                  <a16:creationId xmlns:a16="http://schemas.microsoft.com/office/drawing/2014/main" id="{59A13933-88D9-7B40-CB38-77D21F00AFD8}"/>
                </a:ext>
              </a:extLst>
            </p:cNvPr>
            <p:cNvSpPr/>
            <p:nvPr/>
          </p:nvSpPr>
          <p:spPr>
            <a:xfrm>
              <a:off x="7957440" y="2995920"/>
              <a:ext cx="8280" cy="11520"/>
            </a:xfrm>
            <a:custGeom>
              <a:avLst/>
              <a:gdLst/>
              <a:ahLst/>
              <a:cxnLst/>
              <a:rect l="l" t="t" r="r" b="b"/>
              <a:pathLst>
                <a:path w="23" h="32" extrusionOk="0">
                  <a:moveTo>
                    <a:pt x="3" y="16"/>
                  </a:moveTo>
                  <a:cubicBezTo>
                    <a:pt x="4" y="17"/>
                    <a:pt x="6" y="19"/>
                    <a:pt x="6" y="20"/>
                  </a:cubicBezTo>
                  <a:cubicBezTo>
                    <a:pt x="9" y="24"/>
                    <a:pt x="12" y="28"/>
                    <a:pt x="16" y="30"/>
                  </a:cubicBezTo>
                  <a:lnTo>
                    <a:pt x="16" y="31"/>
                  </a:lnTo>
                  <a:cubicBezTo>
                    <a:pt x="17" y="31"/>
                    <a:pt x="17" y="31"/>
                    <a:pt x="18" y="31"/>
                  </a:cubicBezTo>
                  <a:cubicBezTo>
                    <a:pt x="18" y="31"/>
                    <a:pt x="19" y="31"/>
                    <a:pt x="20" y="30"/>
                  </a:cubicBezTo>
                  <a:lnTo>
                    <a:pt x="21" y="29"/>
                  </a:lnTo>
                  <a:cubicBezTo>
                    <a:pt x="22" y="28"/>
                    <a:pt x="22" y="27"/>
                    <a:pt x="22" y="27"/>
                  </a:cubicBezTo>
                  <a:cubicBezTo>
                    <a:pt x="22" y="26"/>
                    <a:pt x="22" y="25"/>
                    <a:pt x="21" y="25"/>
                  </a:cubicBezTo>
                  <a:cubicBezTo>
                    <a:pt x="20" y="23"/>
                    <a:pt x="18" y="25"/>
                    <a:pt x="17" y="23"/>
                  </a:cubicBezTo>
                  <a:cubicBezTo>
                    <a:pt x="18" y="22"/>
                    <a:pt x="18" y="22"/>
                    <a:pt x="19" y="21"/>
                  </a:cubicBezTo>
                  <a:cubicBezTo>
                    <a:pt x="20" y="20"/>
                    <a:pt x="20" y="17"/>
                    <a:pt x="20" y="15"/>
                  </a:cubicBezTo>
                  <a:cubicBezTo>
                    <a:pt x="20" y="14"/>
                    <a:pt x="20" y="13"/>
                    <a:pt x="20" y="12"/>
                  </a:cubicBezTo>
                  <a:cubicBezTo>
                    <a:pt x="19" y="11"/>
                    <a:pt x="19" y="9"/>
                    <a:pt x="18" y="7"/>
                  </a:cubicBezTo>
                  <a:cubicBezTo>
                    <a:pt x="15" y="3"/>
                    <a:pt x="10" y="2"/>
                    <a:pt x="6" y="0"/>
                  </a:cubicBezTo>
                  <a:cubicBezTo>
                    <a:pt x="6" y="0"/>
                    <a:pt x="5" y="0"/>
                    <a:pt x="4" y="0"/>
                  </a:cubicBezTo>
                  <a:cubicBezTo>
                    <a:pt x="3" y="0"/>
                    <a:pt x="3" y="0"/>
                    <a:pt x="2" y="0"/>
                  </a:cubicBezTo>
                  <a:cubicBezTo>
                    <a:pt x="1" y="1"/>
                    <a:pt x="1" y="1"/>
                    <a:pt x="0" y="2"/>
                  </a:cubicBezTo>
                  <a:cubicBezTo>
                    <a:pt x="0" y="3"/>
                    <a:pt x="0" y="4"/>
                    <a:pt x="0" y="5"/>
                  </a:cubicBezTo>
                  <a:cubicBezTo>
                    <a:pt x="0" y="6"/>
                    <a:pt x="0" y="8"/>
                    <a:pt x="0" y="9"/>
                  </a:cubicBezTo>
                  <a:cubicBezTo>
                    <a:pt x="1" y="10"/>
                    <a:pt x="1" y="9"/>
                    <a:pt x="1" y="9"/>
                  </a:cubicBezTo>
                  <a:cubicBezTo>
                    <a:pt x="1" y="11"/>
                    <a:pt x="2" y="13"/>
                    <a:pt x="3"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969;p37">
              <a:extLst>
                <a:ext uri="{FF2B5EF4-FFF2-40B4-BE49-F238E27FC236}">
                  <a16:creationId xmlns:a16="http://schemas.microsoft.com/office/drawing/2014/main" id="{671B0BAC-2A15-DE2C-4117-47EFE6D138EC}"/>
                </a:ext>
              </a:extLst>
            </p:cNvPr>
            <p:cNvSpPr/>
            <p:nvPr/>
          </p:nvSpPr>
          <p:spPr>
            <a:xfrm>
              <a:off x="8013960" y="2958120"/>
              <a:ext cx="9360" cy="16200"/>
            </a:xfrm>
            <a:custGeom>
              <a:avLst/>
              <a:gdLst/>
              <a:ahLst/>
              <a:cxnLst/>
              <a:rect l="l" t="t" r="r" b="b"/>
              <a:pathLst>
                <a:path w="26" h="45" extrusionOk="0">
                  <a:moveTo>
                    <a:pt x="15" y="42"/>
                  </a:moveTo>
                  <a:cubicBezTo>
                    <a:pt x="16" y="43"/>
                    <a:pt x="16" y="43"/>
                    <a:pt x="16" y="43"/>
                  </a:cubicBezTo>
                  <a:cubicBezTo>
                    <a:pt x="17" y="44"/>
                    <a:pt x="18" y="44"/>
                    <a:pt x="18" y="44"/>
                  </a:cubicBezTo>
                  <a:cubicBezTo>
                    <a:pt x="19" y="44"/>
                    <a:pt x="19" y="44"/>
                    <a:pt x="20" y="43"/>
                  </a:cubicBezTo>
                  <a:cubicBezTo>
                    <a:pt x="21" y="42"/>
                    <a:pt x="21" y="43"/>
                    <a:pt x="21" y="42"/>
                  </a:cubicBezTo>
                  <a:cubicBezTo>
                    <a:pt x="22" y="42"/>
                    <a:pt x="23" y="41"/>
                    <a:pt x="23" y="40"/>
                  </a:cubicBezTo>
                  <a:cubicBezTo>
                    <a:pt x="25" y="37"/>
                    <a:pt x="25" y="34"/>
                    <a:pt x="25" y="31"/>
                  </a:cubicBezTo>
                  <a:cubicBezTo>
                    <a:pt x="25" y="28"/>
                    <a:pt x="25" y="25"/>
                    <a:pt x="24" y="23"/>
                  </a:cubicBezTo>
                  <a:cubicBezTo>
                    <a:pt x="22" y="20"/>
                    <a:pt x="21" y="17"/>
                    <a:pt x="19" y="14"/>
                  </a:cubicBezTo>
                  <a:cubicBezTo>
                    <a:pt x="17" y="11"/>
                    <a:pt x="15" y="6"/>
                    <a:pt x="13" y="2"/>
                  </a:cubicBezTo>
                  <a:cubicBezTo>
                    <a:pt x="12" y="1"/>
                    <a:pt x="12" y="1"/>
                    <a:pt x="11" y="0"/>
                  </a:cubicBezTo>
                  <a:cubicBezTo>
                    <a:pt x="10" y="0"/>
                    <a:pt x="10" y="0"/>
                    <a:pt x="9" y="0"/>
                  </a:cubicBezTo>
                  <a:cubicBezTo>
                    <a:pt x="8" y="0"/>
                    <a:pt x="7" y="0"/>
                    <a:pt x="7" y="0"/>
                  </a:cubicBezTo>
                  <a:cubicBezTo>
                    <a:pt x="6" y="1"/>
                    <a:pt x="6" y="1"/>
                    <a:pt x="5" y="2"/>
                  </a:cubicBezTo>
                  <a:cubicBezTo>
                    <a:pt x="4" y="2"/>
                    <a:pt x="4" y="3"/>
                    <a:pt x="3" y="5"/>
                  </a:cubicBezTo>
                  <a:cubicBezTo>
                    <a:pt x="1" y="8"/>
                    <a:pt x="0" y="12"/>
                    <a:pt x="0" y="16"/>
                  </a:cubicBezTo>
                  <a:cubicBezTo>
                    <a:pt x="0" y="19"/>
                    <a:pt x="1" y="23"/>
                    <a:pt x="3" y="26"/>
                  </a:cubicBezTo>
                  <a:cubicBezTo>
                    <a:pt x="6" y="32"/>
                    <a:pt x="11" y="37"/>
                    <a:pt x="15" y="4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970;p37">
              <a:extLst>
                <a:ext uri="{FF2B5EF4-FFF2-40B4-BE49-F238E27FC236}">
                  <a16:creationId xmlns:a16="http://schemas.microsoft.com/office/drawing/2014/main" id="{9A4DEA26-7ED8-C8AB-FB48-EE64BCEA2AE3}"/>
                </a:ext>
              </a:extLst>
            </p:cNvPr>
            <p:cNvSpPr/>
            <p:nvPr/>
          </p:nvSpPr>
          <p:spPr>
            <a:xfrm>
              <a:off x="7965000" y="3022560"/>
              <a:ext cx="16200" cy="13320"/>
            </a:xfrm>
            <a:custGeom>
              <a:avLst/>
              <a:gdLst/>
              <a:ahLst/>
              <a:cxnLst/>
              <a:rect l="l" t="t" r="r" b="b"/>
              <a:pathLst>
                <a:path w="45" h="37" extrusionOk="0">
                  <a:moveTo>
                    <a:pt x="0" y="10"/>
                  </a:moveTo>
                  <a:cubicBezTo>
                    <a:pt x="1" y="12"/>
                    <a:pt x="2" y="14"/>
                    <a:pt x="3" y="16"/>
                  </a:cubicBezTo>
                  <a:cubicBezTo>
                    <a:pt x="6" y="22"/>
                    <a:pt x="10" y="26"/>
                    <a:pt x="15" y="29"/>
                  </a:cubicBezTo>
                  <a:cubicBezTo>
                    <a:pt x="17" y="30"/>
                    <a:pt x="18" y="30"/>
                    <a:pt x="20" y="31"/>
                  </a:cubicBezTo>
                  <a:cubicBezTo>
                    <a:pt x="23" y="32"/>
                    <a:pt x="27" y="34"/>
                    <a:pt x="30" y="35"/>
                  </a:cubicBezTo>
                  <a:cubicBezTo>
                    <a:pt x="32" y="35"/>
                    <a:pt x="34" y="36"/>
                    <a:pt x="36" y="36"/>
                  </a:cubicBezTo>
                  <a:cubicBezTo>
                    <a:pt x="38" y="36"/>
                    <a:pt x="40" y="35"/>
                    <a:pt x="42" y="35"/>
                  </a:cubicBezTo>
                  <a:cubicBezTo>
                    <a:pt x="43" y="34"/>
                    <a:pt x="42" y="34"/>
                    <a:pt x="43" y="33"/>
                  </a:cubicBezTo>
                  <a:cubicBezTo>
                    <a:pt x="44" y="32"/>
                    <a:pt x="44" y="32"/>
                    <a:pt x="44" y="31"/>
                  </a:cubicBezTo>
                  <a:cubicBezTo>
                    <a:pt x="44" y="30"/>
                    <a:pt x="44" y="30"/>
                    <a:pt x="43" y="29"/>
                  </a:cubicBezTo>
                  <a:cubicBezTo>
                    <a:pt x="42" y="26"/>
                    <a:pt x="43" y="22"/>
                    <a:pt x="40" y="19"/>
                  </a:cubicBezTo>
                  <a:cubicBezTo>
                    <a:pt x="38" y="18"/>
                    <a:pt x="36" y="16"/>
                    <a:pt x="34" y="15"/>
                  </a:cubicBezTo>
                  <a:cubicBezTo>
                    <a:pt x="32" y="14"/>
                    <a:pt x="30" y="13"/>
                    <a:pt x="28" y="12"/>
                  </a:cubicBezTo>
                  <a:cubicBezTo>
                    <a:pt x="26" y="12"/>
                    <a:pt x="24" y="10"/>
                    <a:pt x="23" y="9"/>
                  </a:cubicBezTo>
                  <a:cubicBezTo>
                    <a:pt x="20" y="8"/>
                    <a:pt x="17" y="7"/>
                    <a:pt x="14" y="5"/>
                  </a:cubicBezTo>
                  <a:lnTo>
                    <a:pt x="13" y="4"/>
                  </a:lnTo>
                  <a:cubicBezTo>
                    <a:pt x="13" y="3"/>
                    <a:pt x="13" y="2"/>
                    <a:pt x="11" y="1"/>
                  </a:cubicBezTo>
                  <a:cubicBezTo>
                    <a:pt x="9" y="0"/>
                    <a:pt x="8" y="0"/>
                    <a:pt x="7" y="0"/>
                  </a:cubicBezTo>
                  <a:cubicBezTo>
                    <a:pt x="6" y="0"/>
                    <a:pt x="4" y="0"/>
                    <a:pt x="3" y="1"/>
                  </a:cubicBezTo>
                  <a:cubicBezTo>
                    <a:pt x="2" y="2"/>
                    <a:pt x="2" y="3"/>
                    <a:pt x="1" y="4"/>
                  </a:cubicBezTo>
                  <a:cubicBezTo>
                    <a:pt x="0" y="5"/>
                    <a:pt x="0" y="6"/>
                    <a:pt x="0" y="8"/>
                  </a:cubicBezTo>
                  <a:cubicBezTo>
                    <a:pt x="0" y="8"/>
                    <a:pt x="0" y="9"/>
                    <a:pt x="0"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971;p37">
              <a:extLst>
                <a:ext uri="{FF2B5EF4-FFF2-40B4-BE49-F238E27FC236}">
                  <a16:creationId xmlns:a16="http://schemas.microsoft.com/office/drawing/2014/main" id="{938C8E0D-772B-D0ED-A45D-CEB4F4F2CE4D}"/>
                </a:ext>
              </a:extLst>
            </p:cNvPr>
            <p:cNvSpPr/>
            <p:nvPr/>
          </p:nvSpPr>
          <p:spPr>
            <a:xfrm>
              <a:off x="8035200" y="2955240"/>
              <a:ext cx="10080" cy="11520"/>
            </a:xfrm>
            <a:custGeom>
              <a:avLst/>
              <a:gdLst/>
              <a:ahLst/>
              <a:cxnLst/>
              <a:rect l="l" t="t" r="r" b="b"/>
              <a:pathLst>
                <a:path w="28" h="32" extrusionOk="0">
                  <a:moveTo>
                    <a:pt x="18" y="30"/>
                  </a:moveTo>
                  <a:cubicBezTo>
                    <a:pt x="19" y="31"/>
                    <a:pt x="20" y="31"/>
                    <a:pt x="21" y="31"/>
                  </a:cubicBezTo>
                  <a:cubicBezTo>
                    <a:pt x="22" y="31"/>
                    <a:pt x="23" y="31"/>
                    <a:pt x="24" y="30"/>
                  </a:cubicBezTo>
                  <a:cubicBezTo>
                    <a:pt x="25" y="30"/>
                    <a:pt x="26" y="28"/>
                    <a:pt x="26" y="28"/>
                  </a:cubicBezTo>
                  <a:cubicBezTo>
                    <a:pt x="27" y="27"/>
                    <a:pt x="27" y="25"/>
                    <a:pt x="27" y="24"/>
                  </a:cubicBezTo>
                  <a:cubicBezTo>
                    <a:pt x="27" y="23"/>
                    <a:pt x="27" y="23"/>
                    <a:pt x="27" y="22"/>
                  </a:cubicBezTo>
                  <a:cubicBezTo>
                    <a:pt x="26" y="21"/>
                    <a:pt x="26" y="20"/>
                    <a:pt x="25" y="18"/>
                  </a:cubicBezTo>
                  <a:cubicBezTo>
                    <a:pt x="23" y="15"/>
                    <a:pt x="21" y="13"/>
                    <a:pt x="17" y="11"/>
                  </a:cubicBezTo>
                  <a:cubicBezTo>
                    <a:pt x="17" y="11"/>
                    <a:pt x="17" y="10"/>
                    <a:pt x="16" y="10"/>
                  </a:cubicBezTo>
                  <a:lnTo>
                    <a:pt x="15" y="9"/>
                  </a:lnTo>
                  <a:cubicBezTo>
                    <a:pt x="12" y="7"/>
                    <a:pt x="11" y="6"/>
                    <a:pt x="9" y="4"/>
                  </a:cubicBezTo>
                  <a:cubicBezTo>
                    <a:pt x="7" y="0"/>
                    <a:pt x="0" y="2"/>
                    <a:pt x="1" y="6"/>
                  </a:cubicBezTo>
                  <a:cubicBezTo>
                    <a:pt x="2" y="10"/>
                    <a:pt x="3" y="13"/>
                    <a:pt x="4" y="16"/>
                  </a:cubicBezTo>
                  <a:cubicBezTo>
                    <a:pt x="5" y="17"/>
                    <a:pt x="5" y="18"/>
                    <a:pt x="5" y="18"/>
                  </a:cubicBezTo>
                  <a:cubicBezTo>
                    <a:pt x="8" y="23"/>
                    <a:pt x="12" y="27"/>
                    <a:pt x="16" y="29"/>
                  </a:cubicBezTo>
                  <a:cubicBezTo>
                    <a:pt x="17" y="30"/>
                    <a:pt x="17" y="30"/>
                    <a:pt x="18"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972;p37">
              <a:extLst>
                <a:ext uri="{FF2B5EF4-FFF2-40B4-BE49-F238E27FC236}">
                  <a16:creationId xmlns:a16="http://schemas.microsoft.com/office/drawing/2014/main" id="{48B654AA-57FA-619B-81E6-858806232623}"/>
                </a:ext>
              </a:extLst>
            </p:cNvPr>
            <p:cNvSpPr/>
            <p:nvPr/>
          </p:nvSpPr>
          <p:spPr>
            <a:xfrm>
              <a:off x="8168400" y="2873160"/>
              <a:ext cx="9360" cy="16560"/>
            </a:xfrm>
            <a:custGeom>
              <a:avLst/>
              <a:gdLst/>
              <a:ahLst/>
              <a:cxnLst/>
              <a:rect l="l" t="t" r="r" b="b"/>
              <a:pathLst>
                <a:path w="26" h="46" extrusionOk="0">
                  <a:moveTo>
                    <a:pt x="14" y="43"/>
                  </a:moveTo>
                  <a:cubicBezTo>
                    <a:pt x="14" y="43"/>
                    <a:pt x="15" y="44"/>
                    <a:pt x="16" y="44"/>
                  </a:cubicBezTo>
                  <a:cubicBezTo>
                    <a:pt x="17" y="45"/>
                    <a:pt x="18" y="45"/>
                    <a:pt x="19" y="45"/>
                  </a:cubicBezTo>
                  <a:cubicBezTo>
                    <a:pt x="20" y="45"/>
                    <a:pt x="21" y="45"/>
                    <a:pt x="22" y="44"/>
                  </a:cubicBezTo>
                  <a:cubicBezTo>
                    <a:pt x="23" y="44"/>
                    <a:pt x="24" y="44"/>
                    <a:pt x="25" y="42"/>
                  </a:cubicBezTo>
                  <a:cubicBezTo>
                    <a:pt x="25" y="41"/>
                    <a:pt x="25" y="41"/>
                    <a:pt x="25" y="40"/>
                  </a:cubicBezTo>
                  <a:lnTo>
                    <a:pt x="25" y="39"/>
                  </a:lnTo>
                  <a:cubicBezTo>
                    <a:pt x="25" y="38"/>
                    <a:pt x="25" y="37"/>
                    <a:pt x="25" y="37"/>
                  </a:cubicBezTo>
                  <a:cubicBezTo>
                    <a:pt x="25" y="33"/>
                    <a:pt x="23" y="31"/>
                    <a:pt x="23" y="28"/>
                  </a:cubicBezTo>
                  <a:cubicBezTo>
                    <a:pt x="22" y="22"/>
                    <a:pt x="20" y="18"/>
                    <a:pt x="17" y="13"/>
                  </a:cubicBezTo>
                  <a:cubicBezTo>
                    <a:pt x="15" y="10"/>
                    <a:pt x="12" y="5"/>
                    <a:pt x="8" y="1"/>
                  </a:cubicBezTo>
                  <a:lnTo>
                    <a:pt x="7" y="0"/>
                  </a:lnTo>
                  <a:cubicBezTo>
                    <a:pt x="6" y="0"/>
                    <a:pt x="5" y="0"/>
                    <a:pt x="4" y="0"/>
                  </a:cubicBezTo>
                  <a:cubicBezTo>
                    <a:pt x="4" y="0"/>
                    <a:pt x="3" y="0"/>
                    <a:pt x="2" y="0"/>
                  </a:cubicBezTo>
                  <a:cubicBezTo>
                    <a:pt x="1" y="1"/>
                    <a:pt x="2" y="2"/>
                    <a:pt x="1" y="2"/>
                  </a:cubicBezTo>
                  <a:cubicBezTo>
                    <a:pt x="0" y="3"/>
                    <a:pt x="0" y="3"/>
                    <a:pt x="0" y="4"/>
                  </a:cubicBezTo>
                  <a:lnTo>
                    <a:pt x="0" y="5"/>
                  </a:lnTo>
                  <a:cubicBezTo>
                    <a:pt x="1" y="12"/>
                    <a:pt x="4" y="20"/>
                    <a:pt x="5" y="27"/>
                  </a:cubicBezTo>
                  <a:cubicBezTo>
                    <a:pt x="5" y="30"/>
                    <a:pt x="7" y="33"/>
                    <a:pt x="8" y="35"/>
                  </a:cubicBezTo>
                  <a:cubicBezTo>
                    <a:pt x="10" y="38"/>
                    <a:pt x="11" y="41"/>
                    <a:pt x="14"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973;p37">
              <a:extLst>
                <a:ext uri="{FF2B5EF4-FFF2-40B4-BE49-F238E27FC236}">
                  <a16:creationId xmlns:a16="http://schemas.microsoft.com/office/drawing/2014/main" id="{B6A83D78-1376-F8EC-DF0E-529D340E18A9}"/>
                </a:ext>
              </a:extLst>
            </p:cNvPr>
            <p:cNvSpPr/>
            <p:nvPr/>
          </p:nvSpPr>
          <p:spPr>
            <a:xfrm>
              <a:off x="8224200" y="2887560"/>
              <a:ext cx="6120" cy="16560"/>
            </a:xfrm>
            <a:custGeom>
              <a:avLst/>
              <a:gdLst/>
              <a:ahLst/>
              <a:cxnLst/>
              <a:rect l="l" t="t" r="r" b="b"/>
              <a:pathLst>
                <a:path w="17" h="46" extrusionOk="0">
                  <a:moveTo>
                    <a:pt x="6" y="44"/>
                  </a:moveTo>
                  <a:cubicBezTo>
                    <a:pt x="6" y="44"/>
                    <a:pt x="7" y="45"/>
                    <a:pt x="8" y="45"/>
                  </a:cubicBezTo>
                  <a:cubicBezTo>
                    <a:pt x="8" y="45"/>
                    <a:pt x="9" y="44"/>
                    <a:pt x="10" y="44"/>
                  </a:cubicBezTo>
                  <a:lnTo>
                    <a:pt x="11" y="43"/>
                  </a:lnTo>
                  <a:cubicBezTo>
                    <a:pt x="12" y="42"/>
                    <a:pt x="13" y="42"/>
                    <a:pt x="14" y="41"/>
                  </a:cubicBezTo>
                  <a:cubicBezTo>
                    <a:pt x="14" y="40"/>
                    <a:pt x="15" y="40"/>
                    <a:pt x="15" y="39"/>
                  </a:cubicBezTo>
                  <a:cubicBezTo>
                    <a:pt x="15" y="35"/>
                    <a:pt x="16" y="31"/>
                    <a:pt x="16" y="27"/>
                  </a:cubicBezTo>
                  <a:cubicBezTo>
                    <a:pt x="16" y="20"/>
                    <a:pt x="15" y="12"/>
                    <a:pt x="13" y="5"/>
                  </a:cubicBezTo>
                  <a:cubicBezTo>
                    <a:pt x="11" y="0"/>
                    <a:pt x="4" y="2"/>
                    <a:pt x="3" y="5"/>
                  </a:cubicBezTo>
                  <a:cubicBezTo>
                    <a:pt x="1" y="12"/>
                    <a:pt x="0" y="19"/>
                    <a:pt x="0" y="26"/>
                  </a:cubicBezTo>
                  <a:cubicBezTo>
                    <a:pt x="0" y="30"/>
                    <a:pt x="0" y="34"/>
                    <a:pt x="1" y="38"/>
                  </a:cubicBezTo>
                  <a:cubicBezTo>
                    <a:pt x="1" y="39"/>
                    <a:pt x="1" y="40"/>
                    <a:pt x="2" y="41"/>
                  </a:cubicBezTo>
                  <a:cubicBezTo>
                    <a:pt x="2" y="42"/>
                    <a:pt x="3" y="43"/>
                    <a:pt x="4" y="44"/>
                  </a:cubicBezTo>
                  <a:cubicBezTo>
                    <a:pt x="5" y="44"/>
                    <a:pt x="5" y="44"/>
                    <a:pt x="6"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974;p37">
              <a:extLst>
                <a:ext uri="{FF2B5EF4-FFF2-40B4-BE49-F238E27FC236}">
                  <a16:creationId xmlns:a16="http://schemas.microsoft.com/office/drawing/2014/main" id="{79504FA1-9143-8CE4-9F08-3C2DBA961765}"/>
                </a:ext>
              </a:extLst>
            </p:cNvPr>
            <p:cNvSpPr/>
            <p:nvPr/>
          </p:nvSpPr>
          <p:spPr>
            <a:xfrm>
              <a:off x="8245080" y="2913480"/>
              <a:ext cx="8280" cy="18360"/>
            </a:xfrm>
            <a:custGeom>
              <a:avLst/>
              <a:gdLst/>
              <a:ahLst/>
              <a:cxnLst/>
              <a:rect l="l" t="t" r="r" b="b"/>
              <a:pathLst>
                <a:path w="23" h="51" extrusionOk="0">
                  <a:moveTo>
                    <a:pt x="11" y="49"/>
                  </a:moveTo>
                  <a:cubicBezTo>
                    <a:pt x="14" y="47"/>
                    <a:pt x="16" y="44"/>
                    <a:pt x="17" y="41"/>
                  </a:cubicBezTo>
                  <a:cubicBezTo>
                    <a:pt x="19" y="38"/>
                    <a:pt x="20" y="35"/>
                    <a:pt x="21" y="31"/>
                  </a:cubicBezTo>
                  <a:cubicBezTo>
                    <a:pt x="22" y="28"/>
                    <a:pt x="22" y="25"/>
                    <a:pt x="22" y="22"/>
                  </a:cubicBezTo>
                  <a:cubicBezTo>
                    <a:pt x="22" y="16"/>
                    <a:pt x="21" y="9"/>
                    <a:pt x="19" y="3"/>
                  </a:cubicBezTo>
                  <a:lnTo>
                    <a:pt x="19" y="2"/>
                  </a:lnTo>
                  <a:cubicBezTo>
                    <a:pt x="18" y="1"/>
                    <a:pt x="18" y="2"/>
                    <a:pt x="17" y="1"/>
                  </a:cubicBezTo>
                  <a:cubicBezTo>
                    <a:pt x="17" y="0"/>
                    <a:pt x="16" y="0"/>
                    <a:pt x="15" y="0"/>
                  </a:cubicBezTo>
                  <a:cubicBezTo>
                    <a:pt x="14" y="0"/>
                    <a:pt x="14" y="0"/>
                    <a:pt x="13" y="1"/>
                  </a:cubicBezTo>
                  <a:lnTo>
                    <a:pt x="12" y="2"/>
                  </a:lnTo>
                  <a:cubicBezTo>
                    <a:pt x="12" y="3"/>
                    <a:pt x="11" y="3"/>
                    <a:pt x="11" y="3"/>
                  </a:cubicBezTo>
                  <a:cubicBezTo>
                    <a:pt x="10" y="13"/>
                    <a:pt x="7" y="21"/>
                    <a:pt x="5" y="31"/>
                  </a:cubicBezTo>
                  <a:cubicBezTo>
                    <a:pt x="4" y="41"/>
                    <a:pt x="0" y="45"/>
                    <a:pt x="7" y="50"/>
                  </a:cubicBezTo>
                  <a:cubicBezTo>
                    <a:pt x="7" y="50"/>
                    <a:pt x="8" y="50"/>
                    <a:pt x="9" y="50"/>
                  </a:cubicBezTo>
                  <a:lnTo>
                    <a:pt x="10" y="50"/>
                  </a:lnTo>
                  <a:cubicBezTo>
                    <a:pt x="11" y="49"/>
                    <a:pt x="11" y="49"/>
                    <a:pt x="11"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975;p37">
              <a:extLst>
                <a:ext uri="{FF2B5EF4-FFF2-40B4-BE49-F238E27FC236}">
                  <a16:creationId xmlns:a16="http://schemas.microsoft.com/office/drawing/2014/main" id="{9306BE43-A264-E684-787A-B55248EA921A}"/>
                </a:ext>
              </a:extLst>
            </p:cNvPr>
            <p:cNvSpPr/>
            <p:nvPr/>
          </p:nvSpPr>
          <p:spPr>
            <a:xfrm>
              <a:off x="8316720" y="2916000"/>
              <a:ext cx="6840" cy="19080"/>
            </a:xfrm>
            <a:custGeom>
              <a:avLst/>
              <a:gdLst/>
              <a:ahLst/>
              <a:cxnLst/>
              <a:rect l="l" t="t" r="r" b="b"/>
              <a:pathLst>
                <a:path w="19" h="53" extrusionOk="0">
                  <a:moveTo>
                    <a:pt x="6" y="51"/>
                  </a:moveTo>
                  <a:cubicBezTo>
                    <a:pt x="7" y="52"/>
                    <a:pt x="8" y="52"/>
                    <a:pt x="9" y="52"/>
                  </a:cubicBezTo>
                  <a:cubicBezTo>
                    <a:pt x="10" y="52"/>
                    <a:pt x="11" y="52"/>
                    <a:pt x="12" y="51"/>
                  </a:cubicBezTo>
                  <a:cubicBezTo>
                    <a:pt x="18" y="47"/>
                    <a:pt x="18" y="41"/>
                    <a:pt x="18" y="34"/>
                  </a:cubicBezTo>
                  <a:cubicBezTo>
                    <a:pt x="18" y="26"/>
                    <a:pt x="18" y="18"/>
                    <a:pt x="17" y="10"/>
                  </a:cubicBezTo>
                  <a:cubicBezTo>
                    <a:pt x="17" y="2"/>
                    <a:pt x="3" y="0"/>
                    <a:pt x="2" y="10"/>
                  </a:cubicBezTo>
                  <a:cubicBezTo>
                    <a:pt x="1" y="18"/>
                    <a:pt x="1" y="25"/>
                    <a:pt x="1" y="33"/>
                  </a:cubicBezTo>
                  <a:cubicBezTo>
                    <a:pt x="1" y="34"/>
                    <a:pt x="1" y="34"/>
                    <a:pt x="1" y="34"/>
                  </a:cubicBezTo>
                  <a:cubicBezTo>
                    <a:pt x="1" y="40"/>
                    <a:pt x="0" y="47"/>
                    <a:pt x="6"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976;p37">
              <a:extLst>
                <a:ext uri="{FF2B5EF4-FFF2-40B4-BE49-F238E27FC236}">
                  <a16:creationId xmlns:a16="http://schemas.microsoft.com/office/drawing/2014/main" id="{D2FC0DE9-3285-72CB-4115-F5FC7BFA0BED}"/>
                </a:ext>
              </a:extLst>
            </p:cNvPr>
            <p:cNvSpPr/>
            <p:nvPr/>
          </p:nvSpPr>
          <p:spPr>
            <a:xfrm>
              <a:off x="8303040" y="2945880"/>
              <a:ext cx="16200" cy="29160"/>
            </a:xfrm>
            <a:custGeom>
              <a:avLst/>
              <a:gdLst/>
              <a:ahLst/>
              <a:cxnLst/>
              <a:rect l="l" t="t" r="r" b="b"/>
              <a:pathLst>
                <a:path w="45" h="81" extrusionOk="0">
                  <a:moveTo>
                    <a:pt x="4" y="57"/>
                  </a:moveTo>
                  <a:lnTo>
                    <a:pt x="3" y="58"/>
                  </a:lnTo>
                  <a:cubicBezTo>
                    <a:pt x="0" y="62"/>
                    <a:pt x="0" y="66"/>
                    <a:pt x="0" y="70"/>
                  </a:cubicBezTo>
                  <a:cubicBezTo>
                    <a:pt x="0" y="71"/>
                    <a:pt x="0" y="72"/>
                    <a:pt x="0" y="74"/>
                  </a:cubicBezTo>
                  <a:cubicBezTo>
                    <a:pt x="1" y="74"/>
                    <a:pt x="1" y="75"/>
                    <a:pt x="1" y="76"/>
                  </a:cubicBezTo>
                  <a:cubicBezTo>
                    <a:pt x="2" y="77"/>
                    <a:pt x="2" y="78"/>
                    <a:pt x="4" y="79"/>
                  </a:cubicBezTo>
                  <a:cubicBezTo>
                    <a:pt x="6" y="80"/>
                    <a:pt x="6" y="80"/>
                    <a:pt x="8" y="80"/>
                  </a:cubicBezTo>
                  <a:cubicBezTo>
                    <a:pt x="9" y="80"/>
                    <a:pt x="11" y="80"/>
                    <a:pt x="13" y="79"/>
                  </a:cubicBezTo>
                  <a:cubicBezTo>
                    <a:pt x="14" y="78"/>
                    <a:pt x="15" y="77"/>
                    <a:pt x="15" y="76"/>
                  </a:cubicBezTo>
                  <a:cubicBezTo>
                    <a:pt x="17" y="74"/>
                    <a:pt x="18" y="73"/>
                    <a:pt x="19" y="71"/>
                  </a:cubicBezTo>
                  <a:cubicBezTo>
                    <a:pt x="23" y="63"/>
                    <a:pt x="27" y="55"/>
                    <a:pt x="29" y="46"/>
                  </a:cubicBezTo>
                  <a:cubicBezTo>
                    <a:pt x="29" y="40"/>
                    <a:pt x="31" y="34"/>
                    <a:pt x="34" y="29"/>
                  </a:cubicBezTo>
                  <a:cubicBezTo>
                    <a:pt x="35" y="28"/>
                    <a:pt x="35" y="27"/>
                    <a:pt x="36" y="26"/>
                  </a:cubicBezTo>
                  <a:cubicBezTo>
                    <a:pt x="39" y="21"/>
                    <a:pt x="38" y="13"/>
                    <a:pt x="41" y="7"/>
                  </a:cubicBezTo>
                  <a:cubicBezTo>
                    <a:pt x="44" y="1"/>
                    <a:pt x="39" y="0"/>
                    <a:pt x="36" y="2"/>
                  </a:cubicBezTo>
                  <a:cubicBezTo>
                    <a:pt x="34" y="4"/>
                    <a:pt x="32" y="5"/>
                    <a:pt x="31" y="8"/>
                  </a:cubicBezTo>
                  <a:cubicBezTo>
                    <a:pt x="31" y="9"/>
                    <a:pt x="30" y="10"/>
                    <a:pt x="30" y="11"/>
                  </a:cubicBezTo>
                  <a:cubicBezTo>
                    <a:pt x="27" y="19"/>
                    <a:pt x="18" y="22"/>
                    <a:pt x="15" y="29"/>
                  </a:cubicBezTo>
                  <a:cubicBezTo>
                    <a:pt x="12" y="39"/>
                    <a:pt x="9" y="48"/>
                    <a:pt x="4"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977;p37">
              <a:extLst>
                <a:ext uri="{FF2B5EF4-FFF2-40B4-BE49-F238E27FC236}">
                  <a16:creationId xmlns:a16="http://schemas.microsoft.com/office/drawing/2014/main" id="{F8C53108-C8DA-2CF8-4693-DFBBF61DE8F7}"/>
                </a:ext>
              </a:extLst>
            </p:cNvPr>
            <p:cNvSpPr/>
            <p:nvPr/>
          </p:nvSpPr>
          <p:spPr>
            <a:xfrm>
              <a:off x="8300520" y="2904840"/>
              <a:ext cx="8640" cy="36360"/>
            </a:xfrm>
            <a:custGeom>
              <a:avLst/>
              <a:gdLst/>
              <a:ahLst/>
              <a:cxnLst/>
              <a:rect l="l" t="t" r="r" b="b"/>
              <a:pathLst>
                <a:path w="24" h="101" extrusionOk="0">
                  <a:moveTo>
                    <a:pt x="3" y="99"/>
                  </a:moveTo>
                  <a:cubicBezTo>
                    <a:pt x="4" y="100"/>
                    <a:pt x="4" y="100"/>
                    <a:pt x="5" y="100"/>
                  </a:cubicBezTo>
                  <a:cubicBezTo>
                    <a:pt x="6" y="100"/>
                    <a:pt x="6" y="99"/>
                    <a:pt x="7" y="99"/>
                  </a:cubicBezTo>
                  <a:cubicBezTo>
                    <a:pt x="8" y="99"/>
                    <a:pt x="8" y="98"/>
                    <a:pt x="9" y="97"/>
                  </a:cubicBezTo>
                  <a:cubicBezTo>
                    <a:pt x="18" y="79"/>
                    <a:pt x="23" y="58"/>
                    <a:pt x="23" y="38"/>
                  </a:cubicBezTo>
                  <a:cubicBezTo>
                    <a:pt x="23" y="26"/>
                    <a:pt x="22" y="14"/>
                    <a:pt x="19" y="3"/>
                  </a:cubicBezTo>
                  <a:lnTo>
                    <a:pt x="18" y="2"/>
                  </a:lnTo>
                  <a:cubicBezTo>
                    <a:pt x="18" y="1"/>
                    <a:pt x="17" y="1"/>
                    <a:pt x="17" y="1"/>
                  </a:cubicBezTo>
                  <a:cubicBezTo>
                    <a:pt x="16" y="0"/>
                    <a:pt x="16" y="0"/>
                    <a:pt x="15" y="0"/>
                  </a:cubicBezTo>
                  <a:cubicBezTo>
                    <a:pt x="15" y="0"/>
                    <a:pt x="14" y="0"/>
                    <a:pt x="13" y="1"/>
                  </a:cubicBezTo>
                  <a:cubicBezTo>
                    <a:pt x="13" y="1"/>
                    <a:pt x="12" y="1"/>
                    <a:pt x="12" y="2"/>
                  </a:cubicBezTo>
                  <a:lnTo>
                    <a:pt x="12" y="3"/>
                  </a:lnTo>
                  <a:cubicBezTo>
                    <a:pt x="9" y="16"/>
                    <a:pt x="10" y="30"/>
                    <a:pt x="7" y="44"/>
                  </a:cubicBezTo>
                  <a:cubicBezTo>
                    <a:pt x="4" y="57"/>
                    <a:pt x="2" y="66"/>
                    <a:pt x="0" y="77"/>
                  </a:cubicBezTo>
                  <a:cubicBezTo>
                    <a:pt x="0" y="80"/>
                    <a:pt x="0" y="93"/>
                    <a:pt x="0" y="94"/>
                  </a:cubicBezTo>
                  <a:lnTo>
                    <a:pt x="0" y="95"/>
                  </a:lnTo>
                  <a:cubicBezTo>
                    <a:pt x="0" y="96"/>
                    <a:pt x="0" y="96"/>
                    <a:pt x="0" y="97"/>
                  </a:cubicBezTo>
                  <a:lnTo>
                    <a:pt x="1" y="98"/>
                  </a:lnTo>
                  <a:lnTo>
                    <a:pt x="3" y="9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978;p37">
              <a:extLst>
                <a:ext uri="{FF2B5EF4-FFF2-40B4-BE49-F238E27FC236}">
                  <a16:creationId xmlns:a16="http://schemas.microsoft.com/office/drawing/2014/main" id="{FD3BA851-1221-35DC-CF96-FDF2672A95C1}"/>
                </a:ext>
              </a:extLst>
            </p:cNvPr>
            <p:cNvSpPr/>
            <p:nvPr/>
          </p:nvSpPr>
          <p:spPr>
            <a:xfrm>
              <a:off x="8212320" y="2846160"/>
              <a:ext cx="6840" cy="10440"/>
            </a:xfrm>
            <a:custGeom>
              <a:avLst/>
              <a:gdLst/>
              <a:ahLst/>
              <a:cxnLst/>
              <a:rect l="l" t="t" r="r" b="b"/>
              <a:pathLst>
                <a:path w="19" h="29" extrusionOk="0">
                  <a:moveTo>
                    <a:pt x="5" y="28"/>
                  </a:moveTo>
                  <a:cubicBezTo>
                    <a:pt x="6" y="28"/>
                    <a:pt x="7" y="28"/>
                    <a:pt x="8" y="28"/>
                  </a:cubicBezTo>
                  <a:cubicBezTo>
                    <a:pt x="9" y="28"/>
                    <a:pt x="9" y="28"/>
                    <a:pt x="10" y="28"/>
                  </a:cubicBezTo>
                  <a:cubicBezTo>
                    <a:pt x="11" y="27"/>
                    <a:pt x="11" y="27"/>
                    <a:pt x="12" y="26"/>
                  </a:cubicBezTo>
                  <a:cubicBezTo>
                    <a:pt x="13" y="25"/>
                    <a:pt x="15" y="23"/>
                    <a:pt x="15" y="21"/>
                  </a:cubicBezTo>
                  <a:cubicBezTo>
                    <a:pt x="15" y="18"/>
                    <a:pt x="15" y="15"/>
                    <a:pt x="16" y="14"/>
                  </a:cubicBezTo>
                  <a:cubicBezTo>
                    <a:pt x="16" y="13"/>
                    <a:pt x="16" y="13"/>
                    <a:pt x="16" y="13"/>
                  </a:cubicBezTo>
                  <a:cubicBezTo>
                    <a:pt x="17" y="11"/>
                    <a:pt x="18" y="9"/>
                    <a:pt x="18" y="8"/>
                  </a:cubicBezTo>
                  <a:cubicBezTo>
                    <a:pt x="18" y="6"/>
                    <a:pt x="17" y="6"/>
                    <a:pt x="16" y="4"/>
                  </a:cubicBezTo>
                  <a:cubicBezTo>
                    <a:pt x="15" y="2"/>
                    <a:pt x="15" y="1"/>
                    <a:pt x="13" y="0"/>
                  </a:cubicBezTo>
                  <a:cubicBezTo>
                    <a:pt x="12" y="0"/>
                    <a:pt x="12" y="0"/>
                    <a:pt x="11" y="0"/>
                  </a:cubicBezTo>
                  <a:cubicBezTo>
                    <a:pt x="11" y="0"/>
                    <a:pt x="10" y="0"/>
                    <a:pt x="9" y="1"/>
                  </a:cubicBezTo>
                  <a:lnTo>
                    <a:pt x="8" y="2"/>
                  </a:lnTo>
                  <a:cubicBezTo>
                    <a:pt x="6" y="4"/>
                    <a:pt x="4" y="6"/>
                    <a:pt x="2" y="8"/>
                  </a:cubicBezTo>
                  <a:cubicBezTo>
                    <a:pt x="1" y="10"/>
                    <a:pt x="1" y="12"/>
                    <a:pt x="0" y="14"/>
                  </a:cubicBezTo>
                  <a:cubicBezTo>
                    <a:pt x="0" y="15"/>
                    <a:pt x="0" y="16"/>
                    <a:pt x="0" y="16"/>
                  </a:cubicBezTo>
                  <a:cubicBezTo>
                    <a:pt x="0" y="18"/>
                    <a:pt x="0" y="20"/>
                    <a:pt x="1" y="22"/>
                  </a:cubicBezTo>
                  <a:cubicBezTo>
                    <a:pt x="1" y="23"/>
                    <a:pt x="1" y="23"/>
                    <a:pt x="1" y="24"/>
                  </a:cubicBezTo>
                  <a:cubicBezTo>
                    <a:pt x="1" y="24"/>
                    <a:pt x="0" y="25"/>
                    <a:pt x="1" y="26"/>
                  </a:cubicBezTo>
                  <a:cubicBezTo>
                    <a:pt x="2" y="27"/>
                    <a:pt x="2" y="26"/>
                    <a:pt x="3" y="27"/>
                  </a:cubicBezTo>
                  <a:cubicBezTo>
                    <a:pt x="4" y="28"/>
                    <a:pt x="4" y="28"/>
                    <a:pt x="5"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979;p37">
              <a:extLst>
                <a:ext uri="{FF2B5EF4-FFF2-40B4-BE49-F238E27FC236}">
                  <a16:creationId xmlns:a16="http://schemas.microsoft.com/office/drawing/2014/main" id="{9B0860A4-78E0-8BB1-91F8-6AA88F5D5215}"/>
                </a:ext>
              </a:extLst>
            </p:cNvPr>
            <p:cNvSpPr/>
            <p:nvPr/>
          </p:nvSpPr>
          <p:spPr>
            <a:xfrm>
              <a:off x="7983360" y="3073680"/>
              <a:ext cx="8280" cy="3960"/>
            </a:xfrm>
            <a:custGeom>
              <a:avLst/>
              <a:gdLst/>
              <a:ahLst/>
              <a:cxnLst/>
              <a:rect l="l" t="t" r="r" b="b"/>
              <a:pathLst>
                <a:path w="23" h="11" extrusionOk="0">
                  <a:moveTo>
                    <a:pt x="6" y="7"/>
                  </a:moveTo>
                  <a:cubicBezTo>
                    <a:pt x="11" y="8"/>
                    <a:pt x="17" y="10"/>
                    <a:pt x="21" y="7"/>
                  </a:cubicBezTo>
                  <a:lnTo>
                    <a:pt x="22" y="6"/>
                  </a:lnTo>
                  <a:lnTo>
                    <a:pt x="22" y="5"/>
                  </a:lnTo>
                  <a:lnTo>
                    <a:pt x="22" y="4"/>
                  </a:lnTo>
                  <a:cubicBezTo>
                    <a:pt x="21" y="4"/>
                    <a:pt x="21" y="4"/>
                    <a:pt x="21" y="4"/>
                  </a:cubicBezTo>
                  <a:cubicBezTo>
                    <a:pt x="17" y="0"/>
                    <a:pt x="10" y="2"/>
                    <a:pt x="5" y="4"/>
                  </a:cubicBezTo>
                  <a:cubicBezTo>
                    <a:pt x="0" y="6"/>
                    <a:pt x="3" y="6"/>
                    <a:pt x="6"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980;p37">
              <a:extLst>
                <a:ext uri="{FF2B5EF4-FFF2-40B4-BE49-F238E27FC236}">
                  <a16:creationId xmlns:a16="http://schemas.microsoft.com/office/drawing/2014/main" id="{79519B42-3E37-5E3D-EEC8-6BDCECCFFF29}"/>
                </a:ext>
              </a:extLst>
            </p:cNvPr>
            <p:cNvSpPr/>
            <p:nvPr/>
          </p:nvSpPr>
          <p:spPr>
            <a:xfrm>
              <a:off x="8030520" y="3217320"/>
              <a:ext cx="6120" cy="24840"/>
            </a:xfrm>
            <a:custGeom>
              <a:avLst/>
              <a:gdLst/>
              <a:ahLst/>
              <a:cxnLst/>
              <a:rect l="l" t="t" r="r" b="b"/>
              <a:pathLst>
                <a:path w="17" h="69" extrusionOk="0">
                  <a:moveTo>
                    <a:pt x="10" y="66"/>
                  </a:moveTo>
                  <a:cubicBezTo>
                    <a:pt x="12" y="68"/>
                    <a:pt x="16" y="65"/>
                    <a:pt x="14" y="63"/>
                  </a:cubicBezTo>
                  <a:cubicBezTo>
                    <a:pt x="9" y="57"/>
                    <a:pt x="14" y="45"/>
                    <a:pt x="14" y="39"/>
                  </a:cubicBezTo>
                  <a:cubicBezTo>
                    <a:pt x="14" y="26"/>
                    <a:pt x="11" y="13"/>
                    <a:pt x="7" y="2"/>
                  </a:cubicBezTo>
                  <a:cubicBezTo>
                    <a:pt x="6" y="1"/>
                    <a:pt x="6" y="1"/>
                    <a:pt x="6" y="1"/>
                  </a:cubicBezTo>
                  <a:cubicBezTo>
                    <a:pt x="6" y="1"/>
                    <a:pt x="7" y="1"/>
                    <a:pt x="6" y="0"/>
                  </a:cubicBezTo>
                  <a:cubicBezTo>
                    <a:pt x="5" y="0"/>
                    <a:pt x="5" y="0"/>
                    <a:pt x="5" y="0"/>
                  </a:cubicBezTo>
                  <a:cubicBezTo>
                    <a:pt x="4" y="0"/>
                    <a:pt x="4" y="0"/>
                    <a:pt x="4" y="0"/>
                  </a:cubicBezTo>
                  <a:cubicBezTo>
                    <a:pt x="3" y="1"/>
                    <a:pt x="3" y="1"/>
                    <a:pt x="3" y="1"/>
                  </a:cubicBezTo>
                  <a:lnTo>
                    <a:pt x="3" y="2"/>
                  </a:lnTo>
                  <a:cubicBezTo>
                    <a:pt x="1" y="7"/>
                    <a:pt x="0" y="13"/>
                    <a:pt x="0" y="19"/>
                  </a:cubicBezTo>
                  <a:cubicBezTo>
                    <a:pt x="0" y="20"/>
                    <a:pt x="0" y="22"/>
                    <a:pt x="0" y="23"/>
                  </a:cubicBezTo>
                  <a:cubicBezTo>
                    <a:pt x="1" y="28"/>
                    <a:pt x="2" y="33"/>
                    <a:pt x="2" y="39"/>
                  </a:cubicBezTo>
                  <a:cubicBezTo>
                    <a:pt x="2" y="41"/>
                    <a:pt x="2" y="43"/>
                    <a:pt x="2" y="45"/>
                  </a:cubicBezTo>
                  <a:cubicBezTo>
                    <a:pt x="2" y="50"/>
                    <a:pt x="3" y="56"/>
                    <a:pt x="6" y="61"/>
                  </a:cubicBezTo>
                  <a:cubicBezTo>
                    <a:pt x="7" y="63"/>
                    <a:pt x="8" y="65"/>
                    <a:pt x="10" y="6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981;p37">
              <a:extLst>
                <a:ext uri="{FF2B5EF4-FFF2-40B4-BE49-F238E27FC236}">
                  <a16:creationId xmlns:a16="http://schemas.microsoft.com/office/drawing/2014/main" id="{03D6FD16-30E9-3593-DDBB-4BF7517B8E4A}"/>
                </a:ext>
              </a:extLst>
            </p:cNvPr>
            <p:cNvSpPr/>
            <p:nvPr/>
          </p:nvSpPr>
          <p:spPr>
            <a:xfrm>
              <a:off x="8061840" y="3169080"/>
              <a:ext cx="7560" cy="24840"/>
            </a:xfrm>
            <a:custGeom>
              <a:avLst/>
              <a:gdLst/>
              <a:ahLst/>
              <a:cxnLst/>
              <a:rect l="l" t="t" r="r" b="b"/>
              <a:pathLst>
                <a:path w="21" h="69" extrusionOk="0">
                  <a:moveTo>
                    <a:pt x="6" y="65"/>
                  </a:moveTo>
                  <a:lnTo>
                    <a:pt x="6" y="66"/>
                  </a:lnTo>
                  <a:cubicBezTo>
                    <a:pt x="6" y="66"/>
                    <a:pt x="7" y="67"/>
                    <a:pt x="8" y="67"/>
                  </a:cubicBezTo>
                  <a:cubicBezTo>
                    <a:pt x="9" y="68"/>
                    <a:pt x="9" y="68"/>
                    <a:pt x="10" y="68"/>
                  </a:cubicBezTo>
                  <a:cubicBezTo>
                    <a:pt x="11" y="68"/>
                    <a:pt x="11" y="68"/>
                    <a:pt x="12" y="67"/>
                  </a:cubicBezTo>
                  <a:cubicBezTo>
                    <a:pt x="13" y="67"/>
                    <a:pt x="13" y="67"/>
                    <a:pt x="14" y="66"/>
                  </a:cubicBezTo>
                  <a:cubicBezTo>
                    <a:pt x="15" y="66"/>
                    <a:pt x="14" y="65"/>
                    <a:pt x="14" y="65"/>
                  </a:cubicBezTo>
                  <a:cubicBezTo>
                    <a:pt x="17" y="54"/>
                    <a:pt x="19" y="42"/>
                    <a:pt x="19" y="31"/>
                  </a:cubicBezTo>
                  <a:cubicBezTo>
                    <a:pt x="20" y="28"/>
                    <a:pt x="20" y="26"/>
                    <a:pt x="20" y="23"/>
                  </a:cubicBezTo>
                  <a:cubicBezTo>
                    <a:pt x="20" y="21"/>
                    <a:pt x="20" y="17"/>
                    <a:pt x="19" y="14"/>
                  </a:cubicBezTo>
                  <a:cubicBezTo>
                    <a:pt x="19" y="13"/>
                    <a:pt x="18" y="11"/>
                    <a:pt x="17" y="10"/>
                  </a:cubicBezTo>
                  <a:cubicBezTo>
                    <a:pt x="15" y="7"/>
                    <a:pt x="13" y="4"/>
                    <a:pt x="11" y="1"/>
                  </a:cubicBezTo>
                  <a:cubicBezTo>
                    <a:pt x="10" y="1"/>
                    <a:pt x="11" y="1"/>
                    <a:pt x="10" y="0"/>
                  </a:cubicBezTo>
                  <a:cubicBezTo>
                    <a:pt x="9" y="0"/>
                    <a:pt x="8" y="0"/>
                    <a:pt x="7" y="0"/>
                  </a:cubicBezTo>
                  <a:cubicBezTo>
                    <a:pt x="7" y="0"/>
                    <a:pt x="6" y="0"/>
                    <a:pt x="5" y="0"/>
                  </a:cubicBezTo>
                  <a:cubicBezTo>
                    <a:pt x="4" y="1"/>
                    <a:pt x="4" y="1"/>
                    <a:pt x="4" y="1"/>
                  </a:cubicBezTo>
                  <a:cubicBezTo>
                    <a:pt x="0" y="8"/>
                    <a:pt x="3" y="15"/>
                    <a:pt x="2" y="23"/>
                  </a:cubicBezTo>
                  <a:cubicBezTo>
                    <a:pt x="2" y="27"/>
                    <a:pt x="1" y="31"/>
                    <a:pt x="1" y="35"/>
                  </a:cubicBezTo>
                  <a:cubicBezTo>
                    <a:pt x="1" y="45"/>
                    <a:pt x="3" y="55"/>
                    <a:pt x="6" y="6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982;p37">
              <a:extLst>
                <a:ext uri="{FF2B5EF4-FFF2-40B4-BE49-F238E27FC236}">
                  <a16:creationId xmlns:a16="http://schemas.microsoft.com/office/drawing/2014/main" id="{D2E1F976-FC1D-78A2-D642-A62CAE2E4297}"/>
                </a:ext>
              </a:extLst>
            </p:cNvPr>
            <p:cNvSpPr/>
            <p:nvPr/>
          </p:nvSpPr>
          <p:spPr>
            <a:xfrm>
              <a:off x="8010720" y="3292200"/>
              <a:ext cx="8640" cy="42840"/>
            </a:xfrm>
            <a:custGeom>
              <a:avLst/>
              <a:gdLst/>
              <a:ahLst/>
              <a:cxnLst/>
              <a:rect l="l" t="t" r="r" b="b"/>
              <a:pathLst>
                <a:path w="24" h="119" extrusionOk="0">
                  <a:moveTo>
                    <a:pt x="12" y="2"/>
                  </a:moveTo>
                  <a:cubicBezTo>
                    <a:pt x="8" y="16"/>
                    <a:pt x="6" y="31"/>
                    <a:pt x="6" y="45"/>
                  </a:cubicBezTo>
                  <a:cubicBezTo>
                    <a:pt x="6" y="47"/>
                    <a:pt x="6" y="48"/>
                    <a:pt x="6" y="50"/>
                  </a:cubicBezTo>
                  <a:cubicBezTo>
                    <a:pt x="6" y="72"/>
                    <a:pt x="3" y="93"/>
                    <a:pt x="0" y="114"/>
                  </a:cubicBezTo>
                  <a:cubicBezTo>
                    <a:pt x="0" y="116"/>
                    <a:pt x="2" y="118"/>
                    <a:pt x="3" y="116"/>
                  </a:cubicBezTo>
                  <a:cubicBezTo>
                    <a:pt x="3" y="115"/>
                    <a:pt x="4" y="114"/>
                    <a:pt x="4" y="114"/>
                  </a:cubicBezTo>
                  <a:cubicBezTo>
                    <a:pt x="16" y="92"/>
                    <a:pt x="23" y="68"/>
                    <a:pt x="23" y="44"/>
                  </a:cubicBezTo>
                  <a:cubicBezTo>
                    <a:pt x="23" y="30"/>
                    <a:pt x="21" y="16"/>
                    <a:pt x="17" y="3"/>
                  </a:cubicBezTo>
                  <a:cubicBezTo>
                    <a:pt x="16" y="1"/>
                    <a:pt x="13" y="0"/>
                    <a:pt x="12"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983;p37">
              <a:extLst>
                <a:ext uri="{FF2B5EF4-FFF2-40B4-BE49-F238E27FC236}">
                  <a16:creationId xmlns:a16="http://schemas.microsoft.com/office/drawing/2014/main" id="{028B60B3-8955-4075-CA32-77C6113C0B9B}"/>
                </a:ext>
              </a:extLst>
            </p:cNvPr>
            <p:cNvSpPr/>
            <p:nvPr/>
          </p:nvSpPr>
          <p:spPr>
            <a:xfrm>
              <a:off x="8009640" y="3258000"/>
              <a:ext cx="7200" cy="19800"/>
            </a:xfrm>
            <a:custGeom>
              <a:avLst/>
              <a:gdLst/>
              <a:ahLst/>
              <a:cxnLst/>
              <a:rect l="l" t="t" r="r" b="b"/>
              <a:pathLst>
                <a:path w="20" h="55" extrusionOk="0">
                  <a:moveTo>
                    <a:pt x="17" y="49"/>
                  </a:moveTo>
                  <a:cubicBezTo>
                    <a:pt x="16" y="41"/>
                    <a:pt x="19" y="33"/>
                    <a:pt x="17" y="25"/>
                  </a:cubicBezTo>
                  <a:cubicBezTo>
                    <a:pt x="16" y="17"/>
                    <a:pt x="13" y="9"/>
                    <a:pt x="9" y="2"/>
                  </a:cubicBezTo>
                  <a:cubicBezTo>
                    <a:pt x="8" y="0"/>
                    <a:pt x="6" y="1"/>
                    <a:pt x="5" y="2"/>
                  </a:cubicBezTo>
                  <a:cubicBezTo>
                    <a:pt x="4" y="2"/>
                    <a:pt x="4" y="3"/>
                    <a:pt x="4" y="3"/>
                  </a:cubicBezTo>
                  <a:cubicBezTo>
                    <a:pt x="1" y="7"/>
                    <a:pt x="0" y="12"/>
                    <a:pt x="0" y="17"/>
                  </a:cubicBezTo>
                  <a:cubicBezTo>
                    <a:pt x="0" y="19"/>
                    <a:pt x="1" y="21"/>
                    <a:pt x="1" y="24"/>
                  </a:cubicBezTo>
                  <a:cubicBezTo>
                    <a:pt x="3" y="33"/>
                    <a:pt x="7" y="42"/>
                    <a:pt x="11" y="51"/>
                  </a:cubicBezTo>
                  <a:cubicBezTo>
                    <a:pt x="14" y="54"/>
                    <a:pt x="18" y="52"/>
                    <a:pt x="17"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984;p37">
              <a:extLst>
                <a:ext uri="{FF2B5EF4-FFF2-40B4-BE49-F238E27FC236}">
                  <a16:creationId xmlns:a16="http://schemas.microsoft.com/office/drawing/2014/main" id="{A73BE968-0B06-0012-E60F-4AD70B2799AD}"/>
                </a:ext>
              </a:extLst>
            </p:cNvPr>
            <p:cNvSpPr/>
            <p:nvPr/>
          </p:nvSpPr>
          <p:spPr>
            <a:xfrm>
              <a:off x="8031240" y="3319200"/>
              <a:ext cx="7920" cy="19440"/>
            </a:xfrm>
            <a:custGeom>
              <a:avLst/>
              <a:gdLst/>
              <a:ahLst/>
              <a:cxnLst/>
              <a:rect l="l" t="t" r="r" b="b"/>
              <a:pathLst>
                <a:path w="22" h="54" extrusionOk="0">
                  <a:moveTo>
                    <a:pt x="9" y="19"/>
                  </a:moveTo>
                  <a:cubicBezTo>
                    <a:pt x="8" y="25"/>
                    <a:pt x="6" y="30"/>
                    <a:pt x="4" y="35"/>
                  </a:cubicBezTo>
                  <a:cubicBezTo>
                    <a:pt x="2" y="40"/>
                    <a:pt x="3" y="44"/>
                    <a:pt x="2" y="48"/>
                  </a:cubicBezTo>
                  <a:cubicBezTo>
                    <a:pt x="0" y="53"/>
                    <a:pt x="2" y="52"/>
                    <a:pt x="5" y="51"/>
                  </a:cubicBezTo>
                  <a:cubicBezTo>
                    <a:pt x="7" y="50"/>
                    <a:pt x="10" y="48"/>
                    <a:pt x="11" y="44"/>
                  </a:cubicBezTo>
                  <a:cubicBezTo>
                    <a:pt x="12" y="38"/>
                    <a:pt x="14" y="32"/>
                    <a:pt x="17" y="27"/>
                  </a:cubicBezTo>
                  <a:cubicBezTo>
                    <a:pt x="18" y="22"/>
                    <a:pt x="17" y="15"/>
                    <a:pt x="19" y="11"/>
                  </a:cubicBezTo>
                  <a:cubicBezTo>
                    <a:pt x="20" y="10"/>
                    <a:pt x="20" y="10"/>
                    <a:pt x="20" y="10"/>
                  </a:cubicBezTo>
                  <a:cubicBezTo>
                    <a:pt x="21" y="9"/>
                    <a:pt x="21" y="7"/>
                    <a:pt x="21" y="6"/>
                  </a:cubicBezTo>
                  <a:cubicBezTo>
                    <a:pt x="21" y="5"/>
                    <a:pt x="21" y="4"/>
                    <a:pt x="21" y="3"/>
                  </a:cubicBezTo>
                  <a:cubicBezTo>
                    <a:pt x="21" y="2"/>
                    <a:pt x="20" y="2"/>
                    <a:pt x="20" y="2"/>
                  </a:cubicBezTo>
                  <a:cubicBezTo>
                    <a:pt x="20" y="1"/>
                    <a:pt x="20" y="1"/>
                    <a:pt x="19" y="0"/>
                  </a:cubicBezTo>
                  <a:cubicBezTo>
                    <a:pt x="17" y="0"/>
                    <a:pt x="18" y="0"/>
                    <a:pt x="17" y="0"/>
                  </a:cubicBezTo>
                  <a:lnTo>
                    <a:pt x="15" y="0"/>
                  </a:lnTo>
                  <a:cubicBezTo>
                    <a:pt x="14" y="1"/>
                    <a:pt x="14" y="1"/>
                    <a:pt x="14" y="2"/>
                  </a:cubicBezTo>
                  <a:lnTo>
                    <a:pt x="14" y="3"/>
                  </a:lnTo>
                  <a:cubicBezTo>
                    <a:pt x="14" y="5"/>
                    <a:pt x="12" y="5"/>
                    <a:pt x="11" y="7"/>
                  </a:cubicBezTo>
                  <a:cubicBezTo>
                    <a:pt x="10" y="10"/>
                    <a:pt x="9" y="14"/>
                    <a:pt x="9" y="17"/>
                  </a:cubicBezTo>
                  <a:cubicBezTo>
                    <a:pt x="9" y="18"/>
                    <a:pt x="9" y="19"/>
                    <a:pt x="9"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985;p37">
              <a:extLst>
                <a:ext uri="{FF2B5EF4-FFF2-40B4-BE49-F238E27FC236}">
                  <a16:creationId xmlns:a16="http://schemas.microsoft.com/office/drawing/2014/main" id="{DDE0434E-EF5F-0AE8-CFA1-36F73BE2BBAE}"/>
                </a:ext>
              </a:extLst>
            </p:cNvPr>
            <p:cNvSpPr/>
            <p:nvPr/>
          </p:nvSpPr>
          <p:spPr>
            <a:xfrm>
              <a:off x="8048160" y="3360600"/>
              <a:ext cx="10440" cy="27360"/>
            </a:xfrm>
            <a:custGeom>
              <a:avLst/>
              <a:gdLst/>
              <a:ahLst/>
              <a:cxnLst/>
              <a:rect l="l" t="t" r="r" b="b"/>
              <a:pathLst>
                <a:path w="29" h="76" extrusionOk="0">
                  <a:moveTo>
                    <a:pt x="9" y="75"/>
                  </a:moveTo>
                  <a:cubicBezTo>
                    <a:pt x="20" y="73"/>
                    <a:pt x="22" y="61"/>
                    <a:pt x="25" y="52"/>
                  </a:cubicBezTo>
                  <a:cubicBezTo>
                    <a:pt x="27" y="42"/>
                    <a:pt x="28" y="32"/>
                    <a:pt x="28" y="22"/>
                  </a:cubicBezTo>
                  <a:cubicBezTo>
                    <a:pt x="28" y="17"/>
                    <a:pt x="28" y="12"/>
                    <a:pt x="27" y="7"/>
                  </a:cubicBezTo>
                  <a:cubicBezTo>
                    <a:pt x="27" y="0"/>
                    <a:pt x="17" y="2"/>
                    <a:pt x="16" y="7"/>
                  </a:cubicBezTo>
                  <a:cubicBezTo>
                    <a:pt x="14" y="19"/>
                    <a:pt x="11" y="32"/>
                    <a:pt x="8" y="44"/>
                  </a:cubicBezTo>
                  <a:cubicBezTo>
                    <a:pt x="5" y="53"/>
                    <a:pt x="0" y="63"/>
                    <a:pt x="5" y="72"/>
                  </a:cubicBezTo>
                  <a:lnTo>
                    <a:pt x="5" y="73"/>
                  </a:lnTo>
                  <a:cubicBezTo>
                    <a:pt x="5" y="73"/>
                    <a:pt x="6" y="73"/>
                    <a:pt x="7" y="74"/>
                  </a:cubicBezTo>
                  <a:cubicBezTo>
                    <a:pt x="8" y="74"/>
                    <a:pt x="8" y="75"/>
                    <a:pt x="9" y="7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986;p37">
              <a:extLst>
                <a:ext uri="{FF2B5EF4-FFF2-40B4-BE49-F238E27FC236}">
                  <a16:creationId xmlns:a16="http://schemas.microsoft.com/office/drawing/2014/main" id="{37223591-89EE-FE75-8113-D08E51D0913E}"/>
                </a:ext>
              </a:extLst>
            </p:cNvPr>
            <p:cNvSpPr/>
            <p:nvPr/>
          </p:nvSpPr>
          <p:spPr>
            <a:xfrm>
              <a:off x="8089560" y="3320640"/>
              <a:ext cx="6120" cy="18360"/>
            </a:xfrm>
            <a:custGeom>
              <a:avLst/>
              <a:gdLst/>
              <a:ahLst/>
              <a:cxnLst/>
              <a:rect l="l" t="t" r="r" b="b"/>
              <a:pathLst>
                <a:path w="17" h="51" extrusionOk="0">
                  <a:moveTo>
                    <a:pt x="11" y="49"/>
                  </a:moveTo>
                  <a:cubicBezTo>
                    <a:pt x="12" y="48"/>
                    <a:pt x="13" y="47"/>
                    <a:pt x="13" y="46"/>
                  </a:cubicBezTo>
                  <a:cubicBezTo>
                    <a:pt x="15" y="43"/>
                    <a:pt x="16" y="39"/>
                    <a:pt x="16" y="36"/>
                  </a:cubicBezTo>
                  <a:cubicBezTo>
                    <a:pt x="16" y="35"/>
                    <a:pt x="16" y="34"/>
                    <a:pt x="16" y="33"/>
                  </a:cubicBezTo>
                  <a:cubicBezTo>
                    <a:pt x="16" y="24"/>
                    <a:pt x="15" y="15"/>
                    <a:pt x="14" y="6"/>
                  </a:cubicBezTo>
                  <a:cubicBezTo>
                    <a:pt x="14" y="5"/>
                    <a:pt x="15" y="4"/>
                    <a:pt x="14" y="3"/>
                  </a:cubicBezTo>
                  <a:cubicBezTo>
                    <a:pt x="13" y="2"/>
                    <a:pt x="12" y="2"/>
                    <a:pt x="11" y="1"/>
                  </a:cubicBezTo>
                  <a:cubicBezTo>
                    <a:pt x="10" y="0"/>
                    <a:pt x="9" y="0"/>
                    <a:pt x="8" y="0"/>
                  </a:cubicBezTo>
                  <a:cubicBezTo>
                    <a:pt x="7" y="0"/>
                    <a:pt x="6" y="0"/>
                    <a:pt x="5" y="1"/>
                  </a:cubicBezTo>
                  <a:cubicBezTo>
                    <a:pt x="4" y="2"/>
                    <a:pt x="4" y="2"/>
                    <a:pt x="3" y="3"/>
                  </a:cubicBezTo>
                  <a:cubicBezTo>
                    <a:pt x="2" y="4"/>
                    <a:pt x="2" y="5"/>
                    <a:pt x="2" y="6"/>
                  </a:cubicBezTo>
                  <a:cubicBezTo>
                    <a:pt x="2" y="14"/>
                    <a:pt x="1" y="23"/>
                    <a:pt x="1" y="31"/>
                  </a:cubicBezTo>
                  <a:cubicBezTo>
                    <a:pt x="0" y="32"/>
                    <a:pt x="0" y="34"/>
                    <a:pt x="0" y="35"/>
                  </a:cubicBezTo>
                  <a:cubicBezTo>
                    <a:pt x="0" y="39"/>
                    <a:pt x="1" y="43"/>
                    <a:pt x="3" y="46"/>
                  </a:cubicBezTo>
                  <a:cubicBezTo>
                    <a:pt x="4" y="47"/>
                    <a:pt x="4" y="48"/>
                    <a:pt x="5" y="49"/>
                  </a:cubicBezTo>
                  <a:lnTo>
                    <a:pt x="6" y="49"/>
                  </a:lnTo>
                  <a:cubicBezTo>
                    <a:pt x="7" y="50"/>
                    <a:pt x="8" y="50"/>
                    <a:pt x="8" y="50"/>
                  </a:cubicBezTo>
                  <a:cubicBezTo>
                    <a:pt x="9" y="50"/>
                    <a:pt x="10" y="50"/>
                    <a:pt x="11"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987;p37">
              <a:extLst>
                <a:ext uri="{FF2B5EF4-FFF2-40B4-BE49-F238E27FC236}">
                  <a16:creationId xmlns:a16="http://schemas.microsoft.com/office/drawing/2014/main" id="{5DCA691C-8BCF-2E4E-56B0-9A9265FE37DB}"/>
                </a:ext>
              </a:extLst>
            </p:cNvPr>
            <p:cNvSpPr/>
            <p:nvPr/>
          </p:nvSpPr>
          <p:spPr>
            <a:xfrm>
              <a:off x="8143920" y="2983320"/>
              <a:ext cx="33480" cy="7920"/>
            </a:xfrm>
            <a:custGeom>
              <a:avLst/>
              <a:gdLst/>
              <a:ahLst/>
              <a:cxnLst/>
              <a:rect l="l" t="t" r="r" b="b"/>
              <a:pathLst>
                <a:path w="93" h="22" extrusionOk="0">
                  <a:moveTo>
                    <a:pt x="88" y="13"/>
                  </a:moveTo>
                  <a:cubicBezTo>
                    <a:pt x="73" y="9"/>
                    <a:pt x="58" y="5"/>
                    <a:pt x="43" y="3"/>
                  </a:cubicBezTo>
                  <a:cubicBezTo>
                    <a:pt x="40" y="2"/>
                    <a:pt x="37" y="2"/>
                    <a:pt x="33" y="2"/>
                  </a:cubicBezTo>
                  <a:cubicBezTo>
                    <a:pt x="30" y="2"/>
                    <a:pt x="26" y="2"/>
                    <a:pt x="22" y="3"/>
                  </a:cubicBezTo>
                  <a:cubicBezTo>
                    <a:pt x="17" y="2"/>
                    <a:pt x="11" y="1"/>
                    <a:pt x="5" y="0"/>
                  </a:cubicBezTo>
                  <a:cubicBezTo>
                    <a:pt x="1" y="0"/>
                    <a:pt x="0" y="6"/>
                    <a:pt x="5" y="7"/>
                  </a:cubicBezTo>
                  <a:cubicBezTo>
                    <a:pt x="10" y="8"/>
                    <a:pt x="17" y="12"/>
                    <a:pt x="25" y="13"/>
                  </a:cubicBezTo>
                  <a:cubicBezTo>
                    <a:pt x="33" y="13"/>
                    <a:pt x="41" y="14"/>
                    <a:pt x="50" y="16"/>
                  </a:cubicBezTo>
                  <a:cubicBezTo>
                    <a:pt x="59" y="19"/>
                    <a:pt x="69" y="21"/>
                    <a:pt x="79" y="21"/>
                  </a:cubicBezTo>
                  <a:cubicBezTo>
                    <a:pt x="82" y="21"/>
                    <a:pt x="86" y="20"/>
                    <a:pt x="89" y="20"/>
                  </a:cubicBezTo>
                  <a:lnTo>
                    <a:pt x="90" y="20"/>
                  </a:lnTo>
                  <a:cubicBezTo>
                    <a:pt x="91" y="19"/>
                    <a:pt x="91" y="19"/>
                    <a:pt x="91" y="18"/>
                  </a:cubicBezTo>
                  <a:cubicBezTo>
                    <a:pt x="92" y="17"/>
                    <a:pt x="92" y="17"/>
                    <a:pt x="92" y="17"/>
                  </a:cubicBezTo>
                  <a:cubicBezTo>
                    <a:pt x="92" y="16"/>
                    <a:pt x="92" y="16"/>
                    <a:pt x="91" y="15"/>
                  </a:cubicBezTo>
                  <a:cubicBezTo>
                    <a:pt x="91" y="14"/>
                    <a:pt x="91" y="15"/>
                    <a:pt x="90" y="14"/>
                  </a:cubicBezTo>
                  <a:cubicBezTo>
                    <a:pt x="90" y="13"/>
                    <a:pt x="89" y="13"/>
                    <a:pt x="88"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988;p37">
              <a:extLst>
                <a:ext uri="{FF2B5EF4-FFF2-40B4-BE49-F238E27FC236}">
                  <a16:creationId xmlns:a16="http://schemas.microsoft.com/office/drawing/2014/main" id="{E113472C-E16A-1813-FC41-8FB3A8CCD44A}"/>
                </a:ext>
              </a:extLst>
            </p:cNvPr>
            <p:cNvSpPr/>
            <p:nvPr/>
          </p:nvSpPr>
          <p:spPr>
            <a:xfrm>
              <a:off x="8182080" y="2980800"/>
              <a:ext cx="19440" cy="10800"/>
            </a:xfrm>
            <a:custGeom>
              <a:avLst/>
              <a:gdLst/>
              <a:ahLst/>
              <a:cxnLst/>
              <a:rect l="l" t="t" r="r" b="b"/>
              <a:pathLst>
                <a:path w="54" h="30" extrusionOk="0">
                  <a:moveTo>
                    <a:pt x="3" y="0"/>
                  </a:moveTo>
                  <a:cubicBezTo>
                    <a:pt x="0" y="0"/>
                    <a:pt x="0" y="5"/>
                    <a:pt x="3" y="6"/>
                  </a:cubicBezTo>
                  <a:cubicBezTo>
                    <a:pt x="17" y="10"/>
                    <a:pt x="38" y="29"/>
                    <a:pt x="52" y="19"/>
                  </a:cubicBezTo>
                  <a:cubicBezTo>
                    <a:pt x="52" y="19"/>
                    <a:pt x="53" y="19"/>
                    <a:pt x="53" y="18"/>
                  </a:cubicBezTo>
                  <a:lnTo>
                    <a:pt x="53" y="17"/>
                  </a:lnTo>
                  <a:cubicBezTo>
                    <a:pt x="53" y="16"/>
                    <a:pt x="53" y="15"/>
                    <a:pt x="53" y="15"/>
                  </a:cubicBezTo>
                  <a:lnTo>
                    <a:pt x="52" y="14"/>
                  </a:lnTo>
                  <a:cubicBezTo>
                    <a:pt x="52" y="14"/>
                    <a:pt x="51" y="13"/>
                    <a:pt x="50" y="13"/>
                  </a:cubicBezTo>
                  <a:cubicBezTo>
                    <a:pt x="44" y="9"/>
                    <a:pt x="37" y="6"/>
                    <a:pt x="30" y="4"/>
                  </a:cubicBezTo>
                  <a:cubicBezTo>
                    <a:pt x="24" y="1"/>
                    <a:pt x="17" y="0"/>
                    <a:pt x="10" y="0"/>
                  </a:cubicBezTo>
                  <a:cubicBezTo>
                    <a:pt x="8" y="0"/>
                    <a:pt x="6" y="0"/>
                    <a:pt x="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989;p37">
              <a:extLst>
                <a:ext uri="{FF2B5EF4-FFF2-40B4-BE49-F238E27FC236}">
                  <a16:creationId xmlns:a16="http://schemas.microsoft.com/office/drawing/2014/main" id="{9224EA02-F491-623B-46BA-24E4CBF19158}"/>
                </a:ext>
              </a:extLst>
            </p:cNvPr>
            <p:cNvSpPr/>
            <p:nvPr/>
          </p:nvSpPr>
          <p:spPr>
            <a:xfrm>
              <a:off x="8220960" y="3027240"/>
              <a:ext cx="14400" cy="14040"/>
            </a:xfrm>
            <a:custGeom>
              <a:avLst/>
              <a:gdLst/>
              <a:ahLst/>
              <a:cxnLst/>
              <a:rect l="l" t="t" r="r" b="b"/>
              <a:pathLst>
                <a:path w="40" h="39" extrusionOk="0">
                  <a:moveTo>
                    <a:pt x="3" y="3"/>
                  </a:moveTo>
                  <a:cubicBezTo>
                    <a:pt x="3" y="3"/>
                    <a:pt x="2" y="3"/>
                    <a:pt x="2" y="4"/>
                  </a:cubicBezTo>
                  <a:cubicBezTo>
                    <a:pt x="2" y="4"/>
                    <a:pt x="1" y="4"/>
                    <a:pt x="1" y="5"/>
                  </a:cubicBezTo>
                  <a:lnTo>
                    <a:pt x="0" y="6"/>
                  </a:lnTo>
                  <a:cubicBezTo>
                    <a:pt x="0" y="7"/>
                    <a:pt x="1" y="8"/>
                    <a:pt x="1" y="8"/>
                  </a:cubicBezTo>
                  <a:cubicBezTo>
                    <a:pt x="1" y="9"/>
                    <a:pt x="2" y="9"/>
                    <a:pt x="2" y="9"/>
                  </a:cubicBezTo>
                  <a:cubicBezTo>
                    <a:pt x="3" y="10"/>
                    <a:pt x="3" y="10"/>
                    <a:pt x="4" y="10"/>
                  </a:cubicBezTo>
                  <a:cubicBezTo>
                    <a:pt x="8" y="10"/>
                    <a:pt x="10" y="14"/>
                    <a:pt x="11" y="16"/>
                  </a:cubicBezTo>
                  <a:cubicBezTo>
                    <a:pt x="13" y="19"/>
                    <a:pt x="15" y="21"/>
                    <a:pt x="17" y="23"/>
                  </a:cubicBezTo>
                  <a:cubicBezTo>
                    <a:pt x="22" y="27"/>
                    <a:pt x="27" y="32"/>
                    <a:pt x="31" y="37"/>
                  </a:cubicBezTo>
                  <a:cubicBezTo>
                    <a:pt x="31" y="38"/>
                    <a:pt x="32" y="38"/>
                    <a:pt x="32" y="38"/>
                  </a:cubicBezTo>
                  <a:lnTo>
                    <a:pt x="33" y="38"/>
                  </a:lnTo>
                  <a:lnTo>
                    <a:pt x="34" y="38"/>
                  </a:lnTo>
                  <a:cubicBezTo>
                    <a:pt x="35" y="38"/>
                    <a:pt x="35" y="38"/>
                    <a:pt x="35" y="37"/>
                  </a:cubicBezTo>
                  <a:cubicBezTo>
                    <a:pt x="39" y="28"/>
                    <a:pt x="28" y="20"/>
                    <a:pt x="22" y="15"/>
                  </a:cubicBezTo>
                  <a:cubicBezTo>
                    <a:pt x="16" y="10"/>
                    <a:pt x="12" y="0"/>
                    <a:pt x="3"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990;p37">
              <a:extLst>
                <a:ext uri="{FF2B5EF4-FFF2-40B4-BE49-F238E27FC236}">
                  <a16:creationId xmlns:a16="http://schemas.microsoft.com/office/drawing/2014/main" id="{0B0E45F0-70CB-9BCB-B797-100C5A55644C}"/>
                </a:ext>
              </a:extLst>
            </p:cNvPr>
            <p:cNvSpPr/>
            <p:nvPr/>
          </p:nvSpPr>
          <p:spPr>
            <a:xfrm>
              <a:off x="8236080" y="3040200"/>
              <a:ext cx="11880" cy="15840"/>
            </a:xfrm>
            <a:custGeom>
              <a:avLst/>
              <a:gdLst/>
              <a:ahLst/>
              <a:cxnLst/>
              <a:rect l="l" t="t" r="r" b="b"/>
              <a:pathLst>
                <a:path w="33" h="44" extrusionOk="0">
                  <a:moveTo>
                    <a:pt x="14" y="25"/>
                  </a:moveTo>
                  <a:cubicBezTo>
                    <a:pt x="15" y="27"/>
                    <a:pt x="16" y="29"/>
                    <a:pt x="17" y="31"/>
                  </a:cubicBezTo>
                  <a:cubicBezTo>
                    <a:pt x="19" y="35"/>
                    <a:pt x="21" y="38"/>
                    <a:pt x="24" y="41"/>
                  </a:cubicBezTo>
                  <a:lnTo>
                    <a:pt x="24" y="42"/>
                  </a:lnTo>
                  <a:cubicBezTo>
                    <a:pt x="25" y="43"/>
                    <a:pt x="26" y="42"/>
                    <a:pt x="27" y="42"/>
                  </a:cubicBezTo>
                  <a:cubicBezTo>
                    <a:pt x="28" y="42"/>
                    <a:pt x="29" y="42"/>
                    <a:pt x="29" y="42"/>
                  </a:cubicBezTo>
                  <a:cubicBezTo>
                    <a:pt x="30" y="41"/>
                    <a:pt x="31" y="41"/>
                    <a:pt x="31" y="40"/>
                  </a:cubicBezTo>
                  <a:cubicBezTo>
                    <a:pt x="32" y="39"/>
                    <a:pt x="32" y="39"/>
                    <a:pt x="32" y="38"/>
                  </a:cubicBezTo>
                  <a:lnTo>
                    <a:pt x="32" y="36"/>
                  </a:lnTo>
                  <a:cubicBezTo>
                    <a:pt x="32" y="35"/>
                    <a:pt x="32" y="34"/>
                    <a:pt x="32" y="34"/>
                  </a:cubicBezTo>
                  <a:cubicBezTo>
                    <a:pt x="32" y="33"/>
                    <a:pt x="32" y="32"/>
                    <a:pt x="32" y="31"/>
                  </a:cubicBezTo>
                  <a:cubicBezTo>
                    <a:pt x="31" y="29"/>
                    <a:pt x="29" y="27"/>
                    <a:pt x="28" y="24"/>
                  </a:cubicBezTo>
                  <a:cubicBezTo>
                    <a:pt x="27" y="23"/>
                    <a:pt x="27" y="21"/>
                    <a:pt x="26" y="20"/>
                  </a:cubicBezTo>
                  <a:cubicBezTo>
                    <a:pt x="21" y="13"/>
                    <a:pt x="14" y="7"/>
                    <a:pt x="7" y="2"/>
                  </a:cubicBezTo>
                  <a:cubicBezTo>
                    <a:pt x="3" y="0"/>
                    <a:pt x="0" y="6"/>
                    <a:pt x="3" y="9"/>
                  </a:cubicBezTo>
                  <a:cubicBezTo>
                    <a:pt x="6" y="13"/>
                    <a:pt x="9" y="17"/>
                    <a:pt x="12" y="22"/>
                  </a:cubicBezTo>
                  <a:cubicBezTo>
                    <a:pt x="12" y="23"/>
                    <a:pt x="13" y="24"/>
                    <a:pt x="14"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991;p37">
              <a:extLst>
                <a:ext uri="{FF2B5EF4-FFF2-40B4-BE49-F238E27FC236}">
                  <a16:creationId xmlns:a16="http://schemas.microsoft.com/office/drawing/2014/main" id="{D976AFA2-3139-69A9-5CF6-D93734747B37}"/>
                </a:ext>
              </a:extLst>
            </p:cNvPr>
            <p:cNvSpPr/>
            <p:nvPr/>
          </p:nvSpPr>
          <p:spPr>
            <a:xfrm>
              <a:off x="8232840" y="3025080"/>
              <a:ext cx="36000" cy="33120"/>
            </a:xfrm>
            <a:custGeom>
              <a:avLst/>
              <a:gdLst/>
              <a:ahLst/>
              <a:cxnLst/>
              <a:rect l="l" t="t" r="r" b="b"/>
              <a:pathLst>
                <a:path w="100" h="92" extrusionOk="0">
                  <a:moveTo>
                    <a:pt x="49" y="54"/>
                  </a:moveTo>
                  <a:cubicBezTo>
                    <a:pt x="60" y="62"/>
                    <a:pt x="70" y="71"/>
                    <a:pt x="80" y="81"/>
                  </a:cubicBezTo>
                  <a:cubicBezTo>
                    <a:pt x="85" y="87"/>
                    <a:pt x="87" y="91"/>
                    <a:pt x="95" y="90"/>
                  </a:cubicBezTo>
                  <a:cubicBezTo>
                    <a:pt x="96" y="90"/>
                    <a:pt x="97" y="90"/>
                    <a:pt x="97" y="90"/>
                  </a:cubicBezTo>
                  <a:cubicBezTo>
                    <a:pt x="98" y="90"/>
                    <a:pt x="98" y="89"/>
                    <a:pt x="98" y="89"/>
                  </a:cubicBezTo>
                  <a:cubicBezTo>
                    <a:pt x="99" y="88"/>
                    <a:pt x="99" y="88"/>
                    <a:pt x="99" y="87"/>
                  </a:cubicBezTo>
                  <a:lnTo>
                    <a:pt x="99" y="86"/>
                  </a:lnTo>
                  <a:cubicBezTo>
                    <a:pt x="89" y="61"/>
                    <a:pt x="64" y="47"/>
                    <a:pt x="44" y="30"/>
                  </a:cubicBezTo>
                  <a:cubicBezTo>
                    <a:pt x="35" y="22"/>
                    <a:pt x="26" y="14"/>
                    <a:pt x="17" y="5"/>
                  </a:cubicBezTo>
                  <a:cubicBezTo>
                    <a:pt x="16" y="3"/>
                    <a:pt x="15" y="2"/>
                    <a:pt x="14" y="1"/>
                  </a:cubicBezTo>
                  <a:cubicBezTo>
                    <a:pt x="12" y="0"/>
                    <a:pt x="10" y="0"/>
                    <a:pt x="8" y="0"/>
                  </a:cubicBezTo>
                  <a:cubicBezTo>
                    <a:pt x="5" y="0"/>
                    <a:pt x="3" y="0"/>
                    <a:pt x="2" y="1"/>
                  </a:cubicBezTo>
                  <a:cubicBezTo>
                    <a:pt x="1" y="2"/>
                    <a:pt x="1" y="2"/>
                    <a:pt x="1" y="2"/>
                  </a:cubicBezTo>
                  <a:cubicBezTo>
                    <a:pt x="0" y="3"/>
                    <a:pt x="0" y="4"/>
                    <a:pt x="0" y="4"/>
                  </a:cubicBezTo>
                  <a:cubicBezTo>
                    <a:pt x="0" y="5"/>
                    <a:pt x="0" y="5"/>
                    <a:pt x="1" y="6"/>
                  </a:cubicBezTo>
                  <a:cubicBezTo>
                    <a:pt x="1" y="6"/>
                    <a:pt x="1" y="7"/>
                    <a:pt x="2" y="7"/>
                  </a:cubicBezTo>
                  <a:cubicBezTo>
                    <a:pt x="10" y="12"/>
                    <a:pt x="14" y="21"/>
                    <a:pt x="21" y="28"/>
                  </a:cubicBezTo>
                  <a:cubicBezTo>
                    <a:pt x="28" y="35"/>
                    <a:pt x="41" y="45"/>
                    <a:pt x="49" y="5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992;p37">
              <a:extLst>
                <a:ext uri="{FF2B5EF4-FFF2-40B4-BE49-F238E27FC236}">
                  <a16:creationId xmlns:a16="http://schemas.microsoft.com/office/drawing/2014/main" id="{CD5BC2FA-C015-8077-C847-502F228CCDC5}"/>
                </a:ext>
              </a:extLst>
            </p:cNvPr>
            <p:cNvSpPr/>
            <p:nvPr/>
          </p:nvSpPr>
          <p:spPr>
            <a:xfrm>
              <a:off x="8249400" y="3028320"/>
              <a:ext cx="40680" cy="38880"/>
            </a:xfrm>
            <a:custGeom>
              <a:avLst/>
              <a:gdLst/>
              <a:ahLst/>
              <a:cxnLst/>
              <a:rect l="l" t="t" r="r" b="b"/>
              <a:pathLst>
                <a:path w="113" h="108" extrusionOk="0">
                  <a:moveTo>
                    <a:pt x="3" y="8"/>
                  </a:moveTo>
                  <a:cubicBezTo>
                    <a:pt x="15" y="10"/>
                    <a:pt x="25" y="24"/>
                    <a:pt x="34" y="30"/>
                  </a:cubicBezTo>
                  <a:cubicBezTo>
                    <a:pt x="44" y="37"/>
                    <a:pt x="48" y="50"/>
                    <a:pt x="57" y="57"/>
                  </a:cubicBezTo>
                  <a:cubicBezTo>
                    <a:pt x="69" y="67"/>
                    <a:pt x="79" y="78"/>
                    <a:pt x="87" y="91"/>
                  </a:cubicBezTo>
                  <a:cubicBezTo>
                    <a:pt x="87" y="92"/>
                    <a:pt x="88" y="93"/>
                    <a:pt x="88" y="93"/>
                  </a:cubicBezTo>
                  <a:cubicBezTo>
                    <a:pt x="91" y="97"/>
                    <a:pt x="95" y="101"/>
                    <a:pt x="99" y="103"/>
                  </a:cubicBezTo>
                  <a:cubicBezTo>
                    <a:pt x="102" y="105"/>
                    <a:pt x="105" y="106"/>
                    <a:pt x="108" y="107"/>
                  </a:cubicBezTo>
                  <a:lnTo>
                    <a:pt x="109" y="107"/>
                  </a:lnTo>
                  <a:lnTo>
                    <a:pt x="110" y="107"/>
                  </a:lnTo>
                  <a:cubicBezTo>
                    <a:pt x="111" y="107"/>
                    <a:pt x="111" y="106"/>
                    <a:pt x="111" y="106"/>
                  </a:cubicBezTo>
                  <a:cubicBezTo>
                    <a:pt x="112" y="105"/>
                    <a:pt x="112" y="105"/>
                    <a:pt x="112" y="104"/>
                  </a:cubicBezTo>
                  <a:cubicBezTo>
                    <a:pt x="112" y="104"/>
                    <a:pt x="112" y="103"/>
                    <a:pt x="111" y="103"/>
                  </a:cubicBezTo>
                  <a:cubicBezTo>
                    <a:pt x="108" y="96"/>
                    <a:pt x="103" y="94"/>
                    <a:pt x="98" y="88"/>
                  </a:cubicBezTo>
                  <a:cubicBezTo>
                    <a:pt x="94" y="82"/>
                    <a:pt x="92" y="75"/>
                    <a:pt x="87" y="68"/>
                  </a:cubicBezTo>
                  <a:cubicBezTo>
                    <a:pt x="79" y="57"/>
                    <a:pt x="66" y="51"/>
                    <a:pt x="58" y="39"/>
                  </a:cubicBezTo>
                  <a:cubicBezTo>
                    <a:pt x="51" y="29"/>
                    <a:pt x="42" y="21"/>
                    <a:pt x="32" y="15"/>
                  </a:cubicBezTo>
                  <a:cubicBezTo>
                    <a:pt x="22" y="8"/>
                    <a:pt x="17" y="0"/>
                    <a:pt x="4" y="2"/>
                  </a:cubicBezTo>
                  <a:cubicBezTo>
                    <a:pt x="3" y="2"/>
                    <a:pt x="3" y="2"/>
                    <a:pt x="3" y="2"/>
                  </a:cubicBezTo>
                  <a:cubicBezTo>
                    <a:pt x="3" y="2"/>
                    <a:pt x="3" y="3"/>
                    <a:pt x="2" y="3"/>
                  </a:cubicBezTo>
                  <a:cubicBezTo>
                    <a:pt x="2" y="4"/>
                    <a:pt x="1" y="3"/>
                    <a:pt x="0" y="4"/>
                  </a:cubicBezTo>
                  <a:lnTo>
                    <a:pt x="0" y="5"/>
                  </a:lnTo>
                  <a:cubicBezTo>
                    <a:pt x="0" y="6"/>
                    <a:pt x="0" y="7"/>
                    <a:pt x="0" y="7"/>
                  </a:cubicBezTo>
                  <a:cubicBezTo>
                    <a:pt x="1" y="8"/>
                    <a:pt x="1" y="8"/>
                    <a:pt x="2" y="8"/>
                  </a:cubicBezTo>
                  <a:lnTo>
                    <a:pt x="3"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993;p37">
              <a:extLst>
                <a:ext uri="{FF2B5EF4-FFF2-40B4-BE49-F238E27FC236}">
                  <a16:creationId xmlns:a16="http://schemas.microsoft.com/office/drawing/2014/main" id="{D9B777EC-FFAA-1A5B-EEB0-0C332A2E6ADF}"/>
                </a:ext>
              </a:extLst>
            </p:cNvPr>
            <p:cNvSpPr/>
            <p:nvPr/>
          </p:nvSpPr>
          <p:spPr>
            <a:xfrm>
              <a:off x="8257680" y="3009240"/>
              <a:ext cx="48960" cy="41760"/>
            </a:xfrm>
            <a:custGeom>
              <a:avLst/>
              <a:gdLst/>
              <a:ahLst/>
              <a:cxnLst/>
              <a:rect l="l" t="t" r="r" b="b"/>
              <a:pathLst>
                <a:path w="136" h="116" extrusionOk="0">
                  <a:moveTo>
                    <a:pt x="124" y="96"/>
                  </a:moveTo>
                  <a:cubicBezTo>
                    <a:pt x="109" y="86"/>
                    <a:pt x="95" y="75"/>
                    <a:pt x="82" y="63"/>
                  </a:cubicBezTo>
                  <a:cubicBezTo>
                    <a:pt x="58" y="41"/>
                    <a:pt x="28" y="27"/>
                    <a:pt x="7" y="2"/>
                  </a:cubicBezTo>
                  <a:cubicBezTo>
                    <a:pt x="4" y="0"/>
                    <a:pt x="0" y="2"/>
                    <a:pt x="2" y="6"/>
                  </a:cubicBezTo>
                  <a:cubicBezTo>
                    <a:pt x="20" y="28"/>
                    <a:pt x="47" y="43"/>
                    <a:pt x="66" y="63"/>
                  </a:cubicBezTo>
                  <a:cubicBezTo>
                    <a:pt x="75" y="73"/>
                    <a:pt x="85" y="83"/>
                    <a:pt x="96" y="91"/>
                  </a:cubicBezTo>
                  <a:cubicBezTo>
                    <a:pt x="106" y="100"/>
                    <a:pt x="120" y="105"/>
                    <a:pt x="130" y="114"/>
                  </a:cubicBezTo>
                  <a:cubicBezTo>
                    <a:pt x="130" y="114"/>
                    <a:pt x="130" y="115"/>
                    <a:pt x="131" y="115"/>
                  </a:cubicBezTo>
                  <a:lnTo>
                    <a:pt x="132" y="115"/>
                  </a:lnTo>
                  <a:cubicBezTo>
                    <a:pt x="133" y="115"/>
                    <a:pt x="133" y="115"/>
                    <a:pt x="134" y="115"/>
                  </a:cubicBezTo>
                  <a:lnTo>
                    <a:pt x="135" y="114"/>
                  </a:lnTo>
                  <a:cubicBezTo>
                    <a:pt x="135" y="113"/>
                    <a:pt x="135" y="113"/>
                    <a:pt x="135" y="112"/>
                  </a:cubicBezTo>
                  <a:cubicBezTo>
                    <a:pt x="135" y="109"/>
                    <a:pt x="134" y="107"/>
                    <a:pt x="133" y="105"/>
                  </a:cubicBezTo>
                  <a:cubicBezTo>
                    <a:pt x="130" y="101"/>
                    <a:pt x="127" y="98"/>
                    <a:pt x="124" y="9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994;p37">
              <a:extLst>
                <a:ext uri="{FF2B5EF4-FFF2-40B4-BE49-F238E27FC236}">
                  <a16:creationId xmlns:a16="http://schemas.microsoft.com/office/drawing/2014/main" id="{0E4084E1-3F3E-1934-EE1B-E7D30AB77012}"/>
                </a:ext>
              </a:extLst>
            </p:cNvPr>
            <p:cNvSpPr/>
            <p:nvPr/>
          </p:nvSpPr>
          <p:spPr>
            <a:xfrm>
              <a:off x="8292600" y="3077640"/>
              <a:ext cx="19080" cy="24480"/>
            </a:xfrm>
            <a:custGeom>
              <a:avLst/>
              <a:gdLst/>
              <a:ahLst/>
              <a:cxnLst/>
              <a:rect l="l" t="t" r="r" b="b"/>
              <a:pathLst>
                <a:path w="53" h="68" extrusionOk="0">
                  <a:moveTo>
                    <a:pt x="12" y="22"/>
                  </a:moveTo>
                  <a:cubicBezTo>
                    <a:pt x="14" y="26"/>
                    <a:pt x="16" y="30"/>
                    <a:pt x="18" y="33"/>
                  </a:cubicBezTo>
                  <a:cubicBezTo>
                    <a:pt x="19" y="35"/>
                    <a:pt x="20" y="36"/>
                    <a:pt x="21" y="38"/>
                  </a:cubicBezTo>
                  <a:cubicBezTo>
                    <a:pt x="25" y="45"/>
                    <a:pt x="30" y="51"/>
                    <a:pt x="34" y="58"/>
                  </a:cubicBezTo>
                  <a:cubicBezTo>
                    <a:pt x="34" y="59"/>
                    <a:pt x="35" y="59"/>
                    <a:pt x="35" y="59"/>
                  </a:cubicBezTo>
                  <a:cubicBezTo>
                    <a:pt x="36" y="62"/>
                    <a:pt x="38" y="64"/>
                    <a:pt x="40" y="65"/>
                  </a:cubicBezTo>
                  <a:cubicBezTo>
                    <a:pt x="43" y="66"/>
                    <a:pt x="45" y="67"/>
                    <a:pt x="47" y="67"/>
                  </a:cubicBezTo>
                  <a:cubicBezTo>
                    <a:pt x="48" y="67"/>
                    <a:pt x="49" y="67"/>
                    <a:pt x="50" y="66"/>
                  </a:cubicBezTo>
                  <a:lnTo>
                    <a:pt x="51" y="65"/>
                  </a:lnTo>
                  <a:cubicBezTo>
                    <a:pt x="52" y="64"/>
                    <a:pt x="52" y="63"/>
                    <a:pt x="52" y="62"/>
                  </a:cubicBezTo>
                  <a:cubicBezTo>
                    <a:pt x="52" y="61"/>
                    <a:pt x="52" y="61"/>
                    <a:pt x="51" y="60"/>
                  </a:cubicBezTo>
                  <a:lnTo>
                    <a:pt x="51" y="59"/>
                  </a:lnTo>
                  <a:cubicBezTo>
                    <a:pt x="50" y="58"/>
                    <a:pt x="50" y="57"/>
                    <a:pt x="49" y="57"/>
                  </a:cubicBezTo>
                  <a:cubicBezTo>
                    <a:pt x="46" y="51"/>
                    <a:pt x="43" y="44"/>
                    <a:pt x="40" y="38"/>
                  </a:cubicBezTo>
                  <a:cubicBezTo>
                    <a:pt x="35" y="31"/>
                    <a:pt x="30" y="26"/>
                    <a:pt x="26" y="19"/>
                  </a:cubicBezTo>
                  <a:cubicBezTo>
                    <a:pt x="23" y="12"/>
                    <a:pt x="16" y="0"/>
                    <a:pt x="4" y="0"/>
                  </a:cubicBezTo>
                  <a:cubicBezTo>
                    <a:pt x="0" y="0"/>
                    <a:pt x="0" y="7"/>
                    <a:pt x="4" y="8"/>
                  </a:cubicBezTo>
                  <a:cubicBezTo>
                    <a:pt x="9" y="9"/>
                    <a:pt x="11" y="19"/>
                    <a:pt x="12"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995;p37">
              <a:extLst>
                <a:ext uri="{FF2B5EF4-FFF2-40B4-BE49-F238E27FC236}">
                  <a16:creationId xmlns:a16="http://schemas.microsoft.com/office/drawing/2014/main" id="{6E9E7F75-A1E5-6DEC-3E9D-E1D27890C783}"/>
                </a:ext>
              </a:extLst>
            </p:cNvPr>
            <p:cNvSpPr/>
            <p:nvPr/>
          </p:nvSpPr>
          <p:spPr>
            <a:xfrm>
              <a:off x="8969400" y="3783600"/>
              <a:ext cx="20520" cy="20160"/>
            </a:xfrm>
            <a:custGeom>
              <a:avLst/>
              <a:gdLst/>
              <a:ahLst/>
              <a:cxnLst/>
              <a:rect l="l" t="t" r="r" b="b"/>
              <a:pathLst>
                <a:path w="57" h="56" extrusionOk="0">
                  <a:moveTo>
                    <a:pt x="49" y="0"/>
                  </a:moveTo>
                  <a:cubicBezTo>
                    <a:pt x="47" y="1"/>
                    <a:pt x="44" y="2"/>
                    <a:pt x="42" y="4"/>
                  </a:cubicBezTo>
                  <a:cubicBezTo>
                    <a:pt x="35" y="8"/>
                    <a:pt x="28" y="13"/>
                    <a:pt x="22" y="18"/>
                  </a:cubicBezTo>
                  <a:cubicBezTo>
                    <a:pt x="14" y="25"/>
                    <a:pt x="11" y="34"/>
                    <a:pt x="3" y="41"/>
                  </a:cubicBezTo>
                  <a:cubicBezTo>
                    <a:pt x="2" y="42"/>
                    <a:pt x="1" y="43"/>
                    <a:pt x="1" y="43"/>
                  </a:cubicBezTo>
                  <a:cubicBezTo>
                    <a:pt x="0" y="45"/>
                    <a:pt x="0" y="45"/>
                    <a:pt x="0" y="47"/>
                  </a:cubicBezTo>
                  <a:cubicBezTo>
                    <a:pt x="0" y="48"/>
                    <a:pt x="0" y="49"/>
                    <a:pt x="1" y="51"/>
                  </a:cubicBezTo>
                  <a:cubicBezTo>
                    <a:pt x="2" y="53"/>
                    <a:pt x="3" y="53"/>
                    <a:pt x="4" y="54"/>
                  </a:cubicBezTo>
                  <a:cubicBezTo>
                    <a:pt x="5" y="55"/>
                    <a:pt x="7" y="55"/>
                    <a:pt x="8" y="55"/>
                  </a:cubicBezTo>
                  <a:cubicBezTo>
                    <a:pt x="9" y="55"/>
                    <a:pt x="11" y="55"/>
                    <a:pt x="12" y="54"/>
                  </a:cubicBezTo>
                  <a:cubicBezTo>
                    <a:pt x="13" y="54"/>
                    <a:pt x="13" y="54"/>
                    <a:pt x="13" y="53"/>
                  </a:cubicBezTo>
                  <a:cubicBezTo>
                    <a:pt x="21" y="47"/>
                    <a:pt x="26" y="38"/>
                    <a:pt x="35" y="32"/>
                  </a:cubicBezTo>
                  <a:cubicBezTo>
                    <a:pt x="42" y="27"/>
                    <a:pt x="48" y="20"/>
                    <a:pt x="53" y="12"/>
                  </a:cubicBezTo>
                  <a:cubicBezTo>
                    <a:pt x="54" y="10"/>
                    <a:pt x="54" y="9"/>
                    <a:pt x="55" y="7"/>
                  </a:cubicBezTo>
                  <a:cubicBezTo>
                    <a:pt x="55" y="6"/>
                    <a:pt x="55" y="6"/>
                    <a:pt x="55" y="5"/>
                  </a:cubicBezTo>
                  <a:cubicBezTo>
                    <a:pt x="55" y="4"/>
                    <a:pt x="56" y="3"/>
                    <a:pt x="55" y="2"/>
                  </a:cubicBezTo>
                  <a:cubicBezTo>
                    <a:pt x="54" y="1"/>
                    <a:pt x="54" y="2"/>
                    <a:pt x="53" y="1"/>
                  </a:cubicBezTo>
                  <a:cubicBezTo>
                    <a:pt x="52" y="0"/>
                    <a:pt x="51" y="0"/>
                    <a:pt x="50" y="0"/>
                  </a:cubicBezTo>
                  <a:lnTo>
                    <a:pt x="4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996;p37">
              <a:extLst>
                <a:ext uri="{FF2B5EF4-FFF2-40B4-BE49-F238E27FC236}">
                  <a16:creationId xmlns:a16="http://schemas.microsoft.com/office/drawing/2014/main" id="{628E3ABE-CFB7-BB0D-4818-0E2B2CEA8505}"/>
                </a:ext>
              </a:extLst>
            </p:cNvPr>
            <p:cNvSpPr/>
            <p:nvPr/>
          </p:nvSpPr>
          <p:spPr>
            <a:xfrm>
              <a:off x="8962920" y="3761640"/>
              <a:ext cx="28080" cy="26280"/>
            </a:xfrm>
            <a:custGeom>
              <a:avLst/>
              <a:gdLst/>
              <a:ahLst/>
              <a:cxnLst/>
              <a:rect l="l" t="t" r="r" b="b"/>
              <a:pathLst>
                <a:path w="78" h="73" extrusionOk="0">
                  <a:moveTo>
                    <a:pt x="67" y="2"/>
                  </a:moveTo>
                  <a:cubicBezTo>
                    <a:pt x="65" y="3"/>
                    <a:pt x="63" y="4"/>
                    <a:pt x="60" y="5"/>
                  </a:cubicBezTo>
                  <a:cubicBezTo>
                    <a:pt x="50" y="11"/>
                    <a:pt x="40" y="18"/>
                    <a:pt x="31" y="26"/>
                  </a:cubicBezTo>
                  <a:cubicBezTo>
                    <a:pt x="21" y="37"/>
                    <a:pt x="11" y="48"/>
                    <a:pt x="1" y="61"/>
                  </a:cubicBezTo>
                  <a:cubicBezTo>
                    <a:pt x="0" y="62"/>
                    <a:pt x="0" y="64"/>
                    <a:pt x="0" y="65"/>
                  </a:cubicBezTo>
                  <a:cubicBezTo>
                    <a:pt x="0" y="66"/>
                    <a:pt x="0" y="68"/>
                    <a:pt x="1" y="69"/>
                  </a:cubicBezTo>
                  <a:cubicBezTo>
                    <a:pt x="2" y="71"/>
                    <a:pt x="3" y="71"/>
                    <a:pt x="4" y="71"/>
                  </a:cubicBezTo>
                  <a:cubicBezTo>
                    <a:pt x="5" y="72"/>
                    <a:pt x="5" y="72"/>
                    <a:pt x="7" y="72"/>
                  </a:cubicBezTo>
                  <a:cubicBezTo>
                    <a:pt x="8" y="72"/>
                    <a:pt x="10" y="72"/>
                    <a:pt x="11" y="71"/>
                  </a:cubicBezTo>
                  <a:cubicBezTo>
                    <a:pt x="11" y="71"/>
                    <a:pt x="12" y="71"/>
                    <a:pt x="12" y="70"/>
                  </a:cubicBezTo>
                  <a:cubicBezTo>
                    <a:pt x="22" y="61"/>
                    <a:pt x="29" y="51"/>
                    <a:pt x="39" y="40"/>
                  </a:cubicBezTo>
                  <a:cubicBezTo>
                    <a:pt x="49" y="30"/>
                    <a:pt x="63" y="21"/>
                    <a:pt x="73" y="10"/>
                  </a:cubicBezTo>
                  <a:cubicBezTo>
                    <a:pt x="77" y="6"/>
                    <a:pt x="72" y="0"/>
                    <a:pt x="67"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997;p37">
              <a:extLst>
                <a:ext uri="{FF2B5EF4-FFF2-40B4-BE49-F238E27FC236}">
                  <a16:creationId xmlns:a16="http://schemas.microsoft.com/office/drawing/2014/main" id="{E4867B39-96AC-96A2-70D6-06F9EDDFEBCF}"/>
                </a:ext>
              </a:extLst>
            </p:cNvPr>
            <p:cNvSpPr/>
            <p:nvPr/>
          </p:nvSpPr>
          <p:spPr>
            <a:xfrm>
              <a:off x="9012960" y="3796200"/>
              <a:ext cx="18360" cy="18720"/>
            </a:xfrm>
            <a:custGeom>
              <a:avLst/>
              <a:gdLst/>
              <a:ahLst/>
              <a:cxnLst/>
              <a:rect l="l" t="t" r="r" b="b"/>
              <a:pathLst>
                <a:path w="51" h="52" extrusionOk="0">
                  <a:moveTo>
                    <a:pt x="19" y="15"/>
                  </a:moveTo>
                  <a:cubicBezTo>
                    <a:pt x="13" y="21"/>
                    <a:pt x="7" y="28"/>
                    <a:pt x="2" y="35"/>
                  </a:cubicBezTo>
                  <a:lnTo>
                    <a:pt x="1" y="36"/>
                  </a:lnTo>
                  <a:cubicBezTo>
                    <a:pt x="0" y="38"/>
                    <a:pt x="0" y="40"/>
                    <a:pt x="0" y="41"/>
                  </a:cubicBezTo>
                  <a:cubicBezTo>
                    <a:pt x="0" y="43"/>
                    <a:pt x="0" y="45"/>
                    <a:pt x="1" y="46"/>
                  </a:cubicBezTo>
                  <a:cubicBezTo>
                    <a:pt x="2" y="47"/>
                    <a:pt x="3" y="50"/>
                    <a:pt x="5" y="50"/>
                  </a:cubicBezTo>
                  <a:cubicBezTo>
                    <a:pt x="7" y="51"/>
                    <a:pt x="7" y="51"/>
                    <a:pt x="9" y="51"/>
                  </a:cubicBezTo>
                  <a:cubicBezTo>
                    <a:pt x="10" y="51"/>
                    <a:pt x="13" y="51"/>
                    <a:pt x="14" y="50"/>
                  </a:cubicBezTo>
                  <a:cubicBezTo>
                    <a:pt x="15" y="50"/>
                    <a:pt x="15" y="49"/>
                    <a:pt x="15" y="49"/>
                  </a:cubicBezTo>
                  <a:cubicBezTo>
                    <a:pt x="21" y="43"/>
                    <a:pt x="26" y="37"/>
                    <a:pt x="32" y="31"/>
                  </a:cubicBezTo>
                  <a:cubicBezTo>
                    <a:pt x="38" y="26"/>
                    <a:pt x="45" y="22"/>
                    <a:pt x="49" y="15"/>
                  </a:cubicBezTo>
                  <a:cubicBezTo>
                    <a:pt x="50" y="14"/>
                    <a:pt x="50" y="13"/>
                    <a:pt x="50" y="12"/>
                  </a:cubicBezTo>
                  <a:cubicBezTo>
                    <a:pt x="50" y="11"/>
                    <a:pt x="50" y="11"/>
                    <a:pt x="49" y="10"/>
                  </a:cubicBezTo>
                  <a:cubicBezTo>
                    <a:pt x="48" y="9"/>
                    <a:pt x="49" y="8"/>
                    <a:pt x="48" y="8"/>
                  </a:cubicBezTo>
                  <a:cubicBezTo>
                    <a:pt x="39" y="0"/>
                    <a:pt x="26" y="9"/>
                    <a:pt x="19"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998;p37">
              <a:extLst>
                <a:ext uri="{FF2B5EF4-FFF2-40B4-BE49-F238E27FC236}">
                  <a16:creationId xmlns:a16="http://schemas.microsoft.com/office/drawing/2014/main" id="{31561131-F55A-B0F1-8FB3-F7B256709C9E}"/>
                </a:ext>
              </a:extLst>
            </p:cNvPr>
            <p:cNvSpPr/>
            <p:nvPr/>
          </p:nvSpPr>
          <p:spPr>
            <a:xfrm>
              <a:off x="9053640" y="3782520"/>
              <a:ext cx="10080" cy="7920"/>
            </a:xfrm>
            <a:custGeom>
              <a:avLst/>
              <a:gdLst/>
              <a:ahLst/>
              <a:cxnLst/>
              <a:rect l="l" t="t" r="r" b="b"/>
              <a:pathLst>
                <a:path w="28" h="22" extrusionOk="0">
                  <a:moveTo>
                    <a:pt x="21" y="3"/>
                  </a:moveTo>
                  <a:cubicBezTo>
                    <a:pt x="16" y="4"/>
                    <a:pt x="13" y="5"/>
                    <a:pt x="8" y="8"/>
                  </a:cubicBezTo>
                  <a:cubicBezTo>
                    <a:pt x="7" y="9"/>
                    <a:pt x="6" y="9"/>
                    <a:pt x="4" y="10"/>
                  </a:cubicBezTo>
                  <a:cubicBezTo>
                    <a:pt x="0" y="14"/>
                    <a:pt x="6" y="21"/>
                    <a:pt x="10" y="17"/>
                  </a:cubicBezTo>
                  <a:cubicBezTo>
                    <a:pt x="11" y="16"/>
                    <a:pt x="11" y="16"/>
                    <a:pt x="12" y="16"/>
                  </a:cubicBezTo>
                  <a:cubicBezTo>
                    <a:pt x="16" y="13"/>
                    <a:pt x="21" y="11"/>
                    <a:pt x="25" y="9"/>
                  </a:cubicBezTo>
                  <a:cubicBezTo>
                    <a:pt x="26" y="9"/>
                    <a:pt x="26" y="8"/>
                    <a:pt x="26" y="8"/>
                  </a:cubicBezTo>
                  <a:cubicBezTo>
                    <a:pt x="27" y="7"/>
                    <a:pt x="27" y="7"/>
                    <a:pt x="27" y="6"/>
                  </a:cubicBezTo>
                  <a:lnTo>
                    <a:pt x="27" y="3"/>
                  </a:lnTo>
                  <a:lnTo>
                    <a:pt x="26" y="2"/>
                  </a:lnTo>
                  <a:cubicBezTo>
                    <a:pt x="26" y="1"/>
                    <a:pt x="26" y="2"/>
                    <a:pt x="25" y="1"/>
                  </a:cubicBezTo>
                  <a:cubicBezTo>
                    <a:pt x="25" y="0"/>
                    <a:pt x="24" y="0"/>
                    <a:pt x="24" y="0"/>
                  </a:cubicBezTo>
                  <a:cubicBezTo>
                    <a:pt x="23" y="0"/>
                    <a:pt x="23" y="0"/>
                    <a:pt x="22" y="1"/>
                  </a:cubicBezTo>
                  <a:cubicBezTo>
                    <a:pt x="22" y="1"/>
                    <a:pt x="21" y="1"/>
                    <a:pt x="21" y="2"/>
                  </a:cubicBezTo>
                  <a:lnTo>
                    <a:pt x="21"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999;p37">
              <a:extLst>
                <a:ext uri="{FF2B5EF4-FFF2-40B4-BE49-F238E27FC236}">
                  <a16:creationId xmlns:a16="http://schemas.microsoft.com/office/drawing/2014/main" id="{682433E3-B918-1621-5679-01EB4794E9FE}"/>
                </a:ext>
              </a:extLst>
            </p:cNvPr>
            <p:cNvSpPr/>
            <p:nvPr/>
          </p:nvSpPr>
          <p:spPr>
            <a:xfrm>
              <a:off x="9047880" y="3984480"/>
              <a:ext cx="17280" cy="50400"/>
            </a:xfrm>
            <a:custGeom>
              <a:avLst/>
              <a:gdLst/>
              <a:ahLst/>
              <a:cxnLst/>
              <a:rect l="l" t="t" r="r" b="b"/>
              <a:pathLst>
                <a:path w="48" h="140" extrusionOk="0">
                  <a:moveTo>
                    <a:pt x="37" y="84"/>
                  </a:moveTo>
                  <a:cubicBezTo>
                    <a:pt x="33" y="71"/>
                    <a:pt x="29" y="58"/>
                    <a:pt x="26" y="44"/>
                  </a:cubicBezTo>
                  <a:cubicBezTo>
                    <a:pt x="24" y="30"/>
                    <a:pt x="20" y="17"/>
                    <a:pt x="14" y="6"/>
                  </a:cubicBezTo>
                  <a:cubicBezTo>
                    <a:pt x="13" y="5"/>
                    <a:pt x="12" y="4"/>
                    <a:pt x="12" y="3"/>
                  </a:cubicBezTo>
                  <a:cubicBezTo>
                    <a:pt x="11" y="2"/>
                    <a:pt x="11" y="2"/>
                    <a:pt x="10" y="1"/>
                  </a:cubicBezTo>
                  <a:cubicBezTo>
                    <a:pt x="9" y="1"/>
                    <a:pt x="8" y="0"/>
                    <a:pt x="7" y="0"/>
                  </a:cubicBezTo>
                  <a:cubicBezTo>
                    <a:pt x="6" y="0"/>
                    <a:pt x="4" y="0"/>
                    <a:pt x="3" y="1"/>
                  </a:cubicBezTo>
                  <a:cubicBezTo>
                    <a:pt x="2" y="2"/>
                    <a:pt x="2" y="3"/>
                    <a:pt x="1" y="4"/>
                  </a:cubicBezTo>
                  <a:cubicBezTo>
                    <a:pt x="0" y="5"/>
                    <a:pt x="0" y="6"/>
                    <a:pt x="0" y="7"/>
                  </a:cubicBezTo>
                  <a:cubicBezTo>
                    <a:pt x="0" y="8"/>
                    <a:pt x="0" y="9"/>
                    <a:pt x="1" y="10"/>
                  </a:cubicBezTo>
                  <a:cubicBezTo>
                    <a:pt x="1" y="11"/>
                    <a:pt x="1" y="11"/>
                    <a:pt x="2" y="11"/>
                  </a:cubicBezTo>
                  <a:cubicBezTo>
                    <a:pt x="4" y="18"/>
                    <a:pt x="6" y="24"/>
                    <a:pt x="7" y="31"/>
                  </a:cubicBezTo>
                  <a:cubicBezTo>
                    <a:pt x="9" y="48"/>
                    <a:pt x="13" y="65"/>
                    <a:pt x="18" y="82"/>
                  </a:cubicBezTo>
                  <a:cubicBezTo>
                    <a:pt x="23" y="100"/>
                    <a:pt x="25" y="124"/>
                    <a:pt x="39" y="138"/>
                  </a:cubicBezTo>
                  <a:cubicBezTo>
                    <a:pt x="40" y="138"/>
                    <a:pt x="40" y="139"/>
                    <a:pt x="41" y="139"/>
                  </a:cubicBezTo>
                  <a:cubicBezTo>
                    <a:pt x="41" y="139"/>
                    <a:pt x="42" y="139"/>
                    <a:pt x="43" y="139"/>
                  </a:cubicBezTo>
                  <a:cubicBezTo>
                    <a:pt x="44" y="139"/>
                    <a:pt x="44" y="139"/>
                    <a:pt x="45" y="139"/>
                  </a:cubicBezTo>
                  <a:cubicBezTo>
                    <a:pt x="46" y="139"/>
                    <a:pt x="46" y="138"/>
                    <a:pt x="47" y="137"/>
                  </a:cubicBezTo>
                  <a:cubicBezTo>
                    <a:pt x="47" y="137"/>
                    <a:pt x="47" y="136"/>
                    <a:pt x="47" y="135"/>
                  </a:cubicBezTo>
                  <a:cubicBezTo>
                    <a:pt x="47" y="134"/>
                    <a:pt x="47" y="134"/>
                    <a:pt x="47" y="133"/>
                  </a:cubicBezTo>
                  <a:cubicBezTo>
                    <a:pt x="42" y="117"/>
                    <a:pt x="39" y="101"/>
                    <a:pt x="37"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000;p37">
              <a:extLst>
                <a:ext uri="{FF2B5EF4-FFF2-40B4-BE49-F238E27FC236}">
                  <a16:creationId xmlns:a16="http://schemas.microsoft.com/office/drawing/2014/main" id="{0048354B-DAFD-8FBF-EC24-26ABB965E967}"/>
                </a:ext>
              </a:extLst>
            </p:cNvPr>
            <p:cNvSpPr/>
            <p:nvPr/>
          </p:nvSpPr>
          <p:spPr>
            <a:xfrm>
              <a:off x="9052560" y="4041000"/>
              <a:ext cx="18720" cy="41400"/>
            </a:xfrm>
            <a:custGeom>
              <a:avLst/>
              <a:gdLst/>
              <a:ahLst/>
              <a:cxnLst/>
              <a:rect l="l" t="t" r="r" b="b"/>
              <a:pathLst>
                <a:path w="52" h="115" extrusionOk="0">
                  <a:moveTo>
                    <a:pt x="1" y="15"/>
                  </a:moveTo>
                  <a:cubicBezTo>
                    <a:pt x="4" y="30"/>
                    <a:pt x="8" y="45"/>
                    <a:pt x="13" y="59"/>
                  </a:cubicBezTo>
                  <a:cubicBezTo>
                    <a:pt x="18" y="76"/>
                    <a:pt x="22" y="92"/>
                    <a:pt x="27" y="108"/>
                  </a:cubicBezTo>
                  <a:cubicBezTo>
                    <a:pt x="28" y="114"/>
                    <a:pt x="37" y="113"/>
                    <a:pt x="39" y="108"/>
                  </a:cubicBezTo>
                  <a:cubicBezTo>
                    <a:pt x="51" y="76"/>
                    <a:pt x="23" y="43"/>
                    <a:pt x="19" y="12"/>
                  </a:cubicBezTo>
                  <a:cubicBezTo>
                    <a:pt x="17" y="0"/>
                    <a:pt x="0" y="4"/>
                    <a:pt x="1"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001;p37">
              <a:extLst>
                <a:ext uri="{FF2B5EF4-FFF2-40B4-BE49-F238E27FC236}">
                  <a16:creationId xmlns:a16="http://schemas.microsoft.com/office/drawing/2014/main" id="{37191A90-501C-5950-C902-EF324952E327}"/>
                </a:ext>
              </a:extLst>
            </p:cNvPr>
            <p:cNvSpPr/>
            <p:nvPr/>
          </p:nvSpPr>
          <p:spPr>
            <a:xfrm>
              <a:off x="8365320" y="4736160"/>
              <a:ext cx="10440" cy="18360"/>
            </a:xfrm>
            <a:custGeom>
              <a:avLst/>
              <a:gdLst/>
              <a:ahLst/>
              <a:cxnLst/>
              <a:rect l="l" t="t" r="r" b="b"/>
              <a:pathLst>
                <a:path w="29" h="51" extrusionOk="0">
                  <a:moveTo>
                    <a:pt x="22" y="49"/>
                  </a:moveTo>
                  <a:cubicBezTo>
                    <a:pt x="23" y="48"/>
                    <a:pt x="25" y="46"/>
                    <a:pt x="25" y="45"/>
                  </a:cubicBezTo>
                  <a:cubicBezTo>
                    <a:pt x="28" y="41"/>
                    <a:pt x="28" y="38"/>
                    <a:pt x="28" y="34"/>
                  </a:cubicBezTo>
                  <a:cubicBezTo>
                    <a:pt x="28" y="31"/>
                    <a:pt x="28" y="28"/>
                    <a:pt x="26" y="25"/>
                  </a:cubicBezTo>
                  <a:cubicBezTo>
                    <a:pt x="25" y="23"/>
                    <a:pt x="24" y="21"/>
                    <a:pt x="23" y="19"/>
                  </a:cubicBezTo>
                  <a:cubicBezTo>
                    <a:pt x="20" y="13"/>
                    <a:pt x="16" y="8"/>
                    <a:pt x="11" y="2"/>
                  </a:cubicBezTo>
                  <a:cubicBezTo>
                    <a:pt x="10" y="2"/>
                    <a:pt x="10" y="1"/>
                    <a:pt x="9" y="1"/>
                  </a:cubicBezTo>
                  <a:cubicBezTo>
                    <a:pt x="8" y="0"/>
                    <a:pt x="7" y="0"/>
                    <a:pt x="6" y="0"/>
                  </a:cubicBezTo>
                  <a:cubicBezTo>
                    <a:pt x="5" y="0"/>
                    <a:pt x="4" y="0"/>
                    <a:pt x="3" y="1"/>
                  </a:cubicBezTo>
                  <a:cubicBezTo>
                    <a:pt x="2" y="2"/>
                    <a:pt x="1" y="2"/>
                    <a:pt x="0" y="3"/>
                  </a:cubicBezTo>
                  <a:cubicBezTo>
                    <a:pt x="0" y="4"/>
                    <a:pt x="0" y="5"/>
                    <a:pt x="0" y="6"/>
                  </a:cubicBezTo>
                  <a:cubicBezTo>
                    <a:pt x="0" y="7"/>
                    <a:pt x="0" y="7"/>
                    <a:pt x="0" y="8"/>
                  </a:cubicBezTo>
                  <a:cubicBezTo>
                    <a:pt x="3" y="16"/>
                    <a:pt x="5" y="24"/>
                    <a:pt x="7" y="32"/>
                  </a:cubicBezTo>
                  <a:cubicBezTo>
                    <a:pt x="8" y="36"/>
                    <a:pt x="10" y="40"/>
                    <a:pt x="12" y="44"/>
                  </a:cubicBezTo>
                  <a:cubicBezTo>
                    <a:pt x="13" y="46"/>
                    <a:pt x="14" y="48"/>
                    <a:pt x="16" y="49"/>
                  </a:cubicBezTo>
                  <a:lnTo>
                    <a:pt x="16" y="50"/>
                  </a:lnTo>
                  <a:cubicBezTo>
                    <a:pt x="17" y="50"/>
                    <a:pt x="18" y="50"/>
                    <a:pt x="19" y="50"/>
                  </a:cubicBezTo>
                  <a:cubicBezTo>
                    <a:pt x="20" y="50"/>
                    <a:pt x="21" y="50"/>
                    <a:pt x="21" y="50"/>
                  </a:cubicBezTo>
                  <a:cubicBezTo>
                    <a:pt x="22" y="50"/>
                    <a:pt x="22" y="49"/>
                    <a:pt x="22"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002;p37">
              <a:extLst>
                <a:ext uri="{FF2B5EF4-FFF2-40B4-BE49-F238E27FC236}">
                  <a16:creationId xmlns:a16="http://schemas.microsoft.com/office/drawing/2014/main" id="{AF82E116-2704-351B-F9D8-4AD0D29954C5}"/>
                </a:ext>
              </a:extLst>
            </p:cNvPr>
            <p:cNvSpPr/>
            <p:nvPr/>
          </p:nvSpPr>
          <p:spPr>
            <a:xfrm>
              <a:off x="8314200" y="4753440"/>
              <a:ext cx="10800" cy="20880"/>
            </a:xfrm>
            <a:custGeom>
              <a:avLst/>
              <a:gdLst/>
              <a:ahLst/>
              <a:cxnLst/>
              <a:rect l="l" t="t" r="r" b="b"/>
              <a:pathLst>
                <a:path w="30" h="58" extrusionOk="0">
                  <a:moveTo>
                    <a:pt x="6" y="3"/>
                  </a:moveTo>
                  <a:cubicBezTo>
                    <a:pt x="5" y="3"/>
                    <a:pt x="6" y="4"/>
                    <a:pt x="5" y="5"/>
                  </a:cubicBezTo>
                  <a:cubicBezTo>
                    <a:pt x="2" y="9"/>
                    <a:pt x="0" y="15"/>
                    <a:pt x="0" y="21"/>
                  </a:cubicBezTo>
                  <a:cubicBezTo>
                    <a:pt x="0" y="24"/>
                    <a:pt x="1" y="28"/>
                    <a:pt x="2" y="31"/>
                  </a:cubicBezTo>
                  <a:cubicBezTo>
                    <a:pt x="3" y="37"/>
                    <a:pt x="5" y="42"/>
                    <a:pt x="8" y="47"/>
                  </a:cubicBezTo>
                  <a:cubicBezTo>
                    <a:pt x="9" y="49"/>
                    <a:pt x="11" y="52"/>
                    <a:pt x="12" y="54"/>
                  </a:cubicBezTo>
                  <a:cubicBezTo>
                    <a:pt x="15" y="57"/>
                    <a:pt x="19" y="55"/>
                    <a:pt x="21" y="54"/>
                  </a:cubicBezTo>
                  <a:cubicBezTo>
                    <a:pt x="29" y="46"/>
                    <a:pt x="25" y="31"/>
                    <a:pt x="21" y="23"/>
                  </a:cubicBezTo>
                  <a:cubicBezTo>
                    <a:pt x="20" y="17"/>
                    <a:pt x="18" y="12"/>
                    <a:pt x="16" y="7"/>
                  </a:cubicBezTo>
                  <a:cubicBezTo>
                    <a:pt x="15" y="5"/>
                    <a:pt x="15" y="6"/>
                    <a:pt x="14" y="5"/>
                  </a:cubicBezTo>
                  <a:cubicBezTo>
                    <a:pt x="13" y="1"/>
                    <a:pt x="8" y="0"/>
                    <a:pt x="6"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003;p37">
              <a:extLst>
                <a:ext uri="{FF2B5EF4-FFF2-40B4-BE49-F238E27FC236}">
                  <a16:creationId xmlns:a16="http://schemas.microsoft.com/office/drawing/2014/main" id="{77E13467-0DB1-A016-7DD8-C3FB22A5961A}"/>
                </a:ext>
              </a:extLst>
            </p:cNvPr>
            <p:cNvSpPr/>
            <p:nvPr/>
          </p:nvSpPr>
          <p:spPr>
            <a:xfrm>
              <a:off x="8609760" y="4808880"/>
              <a:ext cx="16560" cy="21960"/>
            </a:xfrm>
            <a:custGeom>
              <a:avLst/>
              <a:gdLst/>
              <a:ahLst/>
              <a:cxnLst/>
              <a:rect l="l" t="t" r="r" b="b"/>
              <a:pathLst>
                <a:path w="46" h="61" extrusionOk="0">
                  <a:moveTo>
                    <a:pt x="19" y="36"/>
                  </a:moveTo>
                  <a:cubicBezTo>
                    <a:pt x="24" y="44"/>
                    <a:pt x="30" y="56"/>
                    <a:pt x="38" y="59"/>
                  </a:cubicBezTo>
                  <a:cubicBezTo>
                    <a:pt x="41" y="60"/>
                    <a:pt x="45" y="59"/>
                    <a:pt x="43" y="55"/>
                  </a:cubicBezTo>
                  <a:cubicBezTo>
                    <a:pt x="42" y="53"/>
                    <a:pt x="40" y="50"/>
                    <a:pt x="39" y="48"/>
                  </a:cubicBezTo>
                  <a:cubicBezTo>
                    <a:pt x="35" y="42"/>
                    <a:pt x="32" y="36"/>
                    <a:pt x="28" y="31"/>
                  </a:cubicBezTo>
                  <a:cubicBezTo>
                    <a:pt x="21" y="21"/>
                    <a:pt x="13" y="12"/>
                    <a:pt x="8" y="2"/>
                  </a:cubicBezTo>
                  <a:lnTo>
                    <a:pt x="7" y="1"/>
                  </a:lnTo>
                  <a:cubicBezTo>
                    <a:pt x="6" y="1"/>
                    <a:pt x="5" y="0"/>
                    <a:pt x="5" y="0"/>
                  </a:cubicBezTo>
                  <a:cubicBezTo>
                    <a:pt x="4" y="0"/>
                    <a:pt x="3" y="1"/>
                    <a:pt x="2" y="1"/>
                  </a:cubicBezTo>
                  <a:cubicBezTo>
                    <a:pt x="2" y="1"/>
                    <a:pt x="2" y="2"/>
                    <a:pt x="1" y="3"/>
                  </a:cubicBezTo>
                  <a:cubicBezTo>
                    <a:pt x="0" y="4"/>
                    <a:pt x="0" y="4"/>
                    <a:pt x="0" y="5"/>
                  </a:cubicBezTo>
                  <a:lnTo>
                    <a:pt x="0" y="6"/>
                  </a:lnTo>
                  <a:cubicBezTo>
                    <a:pt x="2" y="10"/>
                    <a:pt x="5" y="14"/>
                    <a:pt x="7" y="18"/>
                  </a:cubicBezTo>
                  <a:cubicBezTo>
                    <a:pt x="11" y="24"/>
                    <a:pt x="14" y="30"/>
                    <a:pt x="19"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004;p37">
              <a:extLst>
                <a:ext uri="{FF2B5EF4-FFF2-40B4-BE49-F238E27FC236}">
                  <a16:creationId xmlns:a16="http://schemas.microsoft.com/office/drawing/2014/main" id="{DE3B5E89-D754-9F8B-D9E1-B009FEFADAB3}"/>
                </a:ext>
              </a:extLst>
            </p:cNvPr>
            <p:cNvSpPr/>
            <p:nvPr/>
          </p:nvSpPr>
          <p:spPr>
            <a:xfrm>
              <a:off x="8634600" y="4848840"/>
              <a:ext cx="16920" cy="20160"/>
            </a:xfrm>
            <a:custGeom>
              <a:avLst/>
              <a:gdLst/>
              <a:ahLst/>
              <a:cxnLst/>
              <a:rect l="l" t="t" r="r" b="b"/>
              <a:pathLst>
                <a:path w="47" h="56" extrusionOk="0">
                  <a:moveTo>
                    <a:pt x="20" y="16"/>
                  </a:moveTo>
                  <a:cubicBezTo>
                    <a:pt x="20" y="16"/>
                    <a:pt x="19" y="15"/>
                    <a:pt x="19" y="14"/>
                  </a:cubicBezTo>
                  <a:cubicBezTo>
                    <a:pt x="18" y="13"/>
                    <a:pt x="17" y="11"/>
                    <a:pt x="15" y="10"/>
                  </a:cubicBezTo>
                  <a:cubicBezTo>
                    <a:pt x="13" y="8"/>
                    <a:pt x="10" y="6"/>
                    <a:pt x="9" y="3"/>
                  </a:cubicBezTo>
                  <a:cubicBezTo>
                    <a:pt x="9" y="3"/>
                    <a:pt x="10" y="3"/>
                    <a:pt x="9" y="2"/>
                  </a:cubicBezTo>
                  <a:cubicBezTo>
                    <a:pt x="8" y="1"/>
                    <a:pt x="8" y="2"/>
                    <a:pt x="7" y="1"/>
                  </a:cubicBezTo>
                  <a:cubicBezTo>
                    <a:pt x="6" y="0"/>
                    <a:pt x="5" y="0"/>
                    <a:pt x="5" y="0"/>
                  </a:cubicBezTo>
                  <a:cubicBezTo>
                    <a:pt x="4" y="0"/>
                    <a:pt x="3" y="0"/>
                    <a:pt x="2" y="1"/>
                  </a:cubicBezTo>
                  <a:lnTo>
                    <a:pt x="1" y="2"/>
                  </a:lnTo>
                  <a:cubicBezTo>
                    <a:pt x="0" y="3"/>
                    <a:pt x="0" y="4"/>
                    <a:pt x="0" y="4"/>
                  </a:cubicBezTo>
                  <a:cubicBezTo>
                    <a:pt x="0" y="7"/>
                    <a:pt x="1" y="9"/>
                    <a:pt x="2" y="12"/>
                  </a:cubicBezTo>
                  <a:cubicBezTo>
                    <a:pt x="3" y="13"/>
                    <a:pt x="3" y="14"/>
                    <a:pt x="4" y="15"/>
                  </a:cubicBezTo>
                  <a:cubicBezTo>
                    <a:pt x="8" y="20"/>
                    <a:pt x="9" y="27"/>
                    <a:pt x="13" y="34"/>
                  </a:cubicBezTo>
                  <a:cubicBezTo>
                    <a:pt x="17" y="41"/>
                    <a:pt x="31" y="55"/>
                    <a:pt x="41" y="54"/>
                  </a:cubicBezTo>
                  <a:cubicBezTo>
                    <a:pt x="42" y="54"/>
                    <a:pt x="42" y="55"/>
                    <a:pt x="43" y="54"/>
                  </a:cubicBezTo>
                  <a:cubicBezTo>
                    <a:pt x="44" y="53"/>
                    <a:pt x="44" y="53"/>
                    <a:pt x="44" y="52"/>
                  </a:cubicBezTo>
                  <a:lnTo>
                    <a:pt x="45" y="51"/>
                  </a:lnTo>
                  <a:cubicBezTo>
                    <a:pt x="46" y="41"/>
                    <a:pt x="35" y="34"/>
                    <a:pt x="29" y="28"/>
                  </a:cubicBezTo>
                  <a:cubicBezTo>
                    <a:pt x="26" y="26"/>
                    <a:pt x="23" y="22"/>
                    <a:pt x="21" y="19"/>
                  </a:cubicBezTo>
                  <a:cubicBezTo>
                    <a:pt x="21" y="18"/>
                    <a:pt x="20" y="17"/>
                    <a:pt x="20"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4005;p37">
              <a:extLst>
                <a:ext uri="{FF2B5EF4-FFF2-40B4-BE49-F238E27FC236}">
                  <a16:creationId xmlns:a16="http://schemas.microsoft.com/office/drawing/2014/main" id="{A2E3E08C-E44A-B2A4-CF42-8CC62B044E64}"/>
                </a:ext>
              </a:extLst>
            </p:cNvPr>
            <p:cNvSpPr/>
            <p:nvPr/>
          </p:nvSpPr>
          <p:spPr>
            <a:xfrm>
              <a:off x="8704440" y="4838760"/>
              <a:ext cx="17280" cy="21600"/>
            </a:xfrm>
            <a:custGeom>
              <a:avLst/>
              <a:gdLst/>
              <a:ahLst/>
              <a:cxnLst/>
              <a:rect l="l" t="t" r="r" b="b"/>
              <a:pathLst>
                <a:path w="48" h="60" extrusionOk="0">
                  <a:moveTo>
                    <a:pt x="21" y="14"/>
                  </a:moveTo>
                  <a:cubicBezTo>
                    <a:pt x="18" y="10"/>
                    <a:pt x="15" y="6"/>
                    <a:pt x="11" y="3"/>
                  </a:cubicBezTo>
                  <a:cubicBezTo>
                    <a:pt x="7" y="0"/>
                    <a:pt x="0" y="5"/>
                    <a:pt x="4" y="9"/>
                  </a:cubicBezTo>
                  <a:lnTo>
                    <a:pt x="12" y="17"/>
                  </a:lnTo>
                  <a:cubicBezTo>
                    <a:pt x="17" y="21"/>
                    <a:pt x="18" y="29"/>
                    <a:pt x="22" y="34"/>
                  </a:cubicBezTo>
                  <a:cubicBezTo>
                    <a:pt x="26" y="39"/>
                    <a:pt x="30" y="44"/>
                    <a:pt x="33" y="50"/>
                  </a:cubicBezTo>
                  <a:cubicBezTo>
                    <a:pt x="33" y="50"/>
                    <a:pt x="33" y="51"/>
                    <a:pt x="34" y="51"/>
                  </a:cubicBezTo>
                  <a:cubicBezTo>
                    <a:pt x="34" y="52"/>
                    <a:pt x="34" y="52"/>
                    <a:pt x="34" y="52"/>
                  </a:cubicBezTo>
                  <a:cubicBezTo>
                    <a:pt x="35" y="54"/>
                    <a:pt x="37" y="56"/>
                    <a:pt x="39" y="57"/>
                  </a:cubicBezTo>
                  <a:cubicBezTo>
                    <a:pt x="40" y="58"/>
                    <a:pt x="41" y="58"/>
                    <a:pt x="42" y="58"/>
                  </a:cubicBezTo>
                  <a:cubicBezTo>
                    <a:pt x="43" y="59"/>
                    <a:pt x="43" y="59"/>
                    <a:pt x="43" y="59"/>
                  </a:cubicBezTo>
                  <a:cubicBezTo>
                    <a:pt x="44" y="59"/>
                    <a:pt x="45" y="58"/>
                    <a:pt x="45" y="58"/>
                  </a:cubicBezTo>
                  <a:cubicBezTo>
                    <a:pt x="46" y="58"/>
                    <a:pt x="46" y="57"/>
                    <a:pt x="46" y="57"/>
                  </a:cubicBezTo>
                  <a:cubicBezTo>
                    <a:pt x="47" y="56"/>
                    <a:pt x="47" y="56"/>
                    <a:pt x="47" y="55"/>
                  </a:cubicBezTo>
                  <a:cubicBezTo>
                    <a:pt x="47" y="55"/>
                    <a:pt x="47" y="54"/>
                    <a:pt x="46" y="54"/>
                  </a:cubicBezTo>
                  <a:cubicBezTo>
                    <a:pt x="45" y="51"/>
                    <a:pt x="45" y="49"/>
                    <a:pt x="43" y="46"/>
                  </a:cubicBezTo>
                  <a:cubicBezTo>
                    <a:pt x="40" y="40"/>
                    <a:pt x="35" y="35"/>
                    <a:pt x="31" y="30"/>
                  </a:cubicBezTo>
                  <a:cubicBezTo>
                    <a:pt x="29" y="28"/>
                    <a:pt x="28" y="25"/>
                    <a:pt x="26" y="22"/>
                  </a:cubicBezTo>
                  <a:cubicBezTo>
                    <a:pt x="25" y="19"/>
                    <a:pt x="23" y="17"/>
                    <a:pt x="21"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006;p37">
              <a:extLst>
                <a:ext uri="{FF2B5EF4-FFF2-40B4-BE49-F238E27FC236}">
                  <a16:creationId xmlns:a16="http://schemas.microsoft.com/office/drawing/2014/main" id="{EBAC1E28-75B3-3EE6-7B80-D2A7DB222C3E}"/>
                </a:ext>
              </a:extLst>
            </p:cNvPr>
            <p:cNvSpPr/>
            <p:nvPr/>
          </p:nvSpPr>
          <p:spPr>
            <a:xfrm>
              <a:off x="8794440" y="4814280"/>
              <a:ext cx="18000" cy="32760"/>
            </a:xfrm>
            <a:custGeom>
              <a:avLst/>
              <a:gdLst/>
              <a:ahLst/>
              <a:cxnLst/>
              <a:rect l="l" t="t" r="r" b="b"/>
              <a:pathLst>
                <a:path w="50" h="91" extrusionOk="0">
                  <a:moveTo>
                    <a:pt x="22" y="57"/>
                  </a:moveTo>
                  <a:cubicBezTo>
                    <a:pt x="28" y="69"/>
                    <a:pt x="27" y="84"/>
                    <a:pt x="40" y="90"/>
                  </a:cubicBezTo>
                  <a:cubicBezTo>
                    <a:pt x="41" y="90"/>
                    <a:pt x="41" y="90"/>
                    <a:pt x="42" y="90"/>
                  </a:cubicBezTo>
                  <a:cubicBezTo>
                    <a:pt x="43" y="90"/>
                    <a:pt x="45" y="90"/>
                    <a:pt x="46" y="89"/>
                  </a:cubicBezTo>
                  <a:cubicBezTo>
                    <a:pt x="47" y="89"/>
                    <a:pt x="47" y="88"/>
                    <a:pt x="48" y="87"/>
                  </a:cubicBezTo>
                  <a:lnTo>
                    <a:pt x="48" y="86"/>
                  </a:lnTo>
                  <a:cubicBezTo>
                    <a:pt x="49" y="83"/>
                    <a:pt x="49" y="80"/>
                    <a:pt x="49" y="76"/>
                  </a:cubicBezTo>
                  <a:cubicBezTo>
                    <a:pt x="49" y="67"/>
                    <a:pt x="47" y="57"/>
                    <a:pt x="42" y="48"/>
                  </a:cubicBezTo>
                  <a:cubicBezTo>
                    <a:pt x="41" y="48"/>
                    <a:pt x="41" y="47"/>
                    <a:pt x="41" y="47"/>
                  </a:cubicBezTo>
                  <a:cubicBezTo>
                    <a:pt x="37" y="35"/>
                    <a:pt x="32" y="24"/>
                    <a:pt x="25" y="13"/>
                  </a:cubicBezTo>
                  <a:cubicBezTo>
                    <a:pt x="25" y="12"/>
                    <a:pt x="25" y="12"/>
                    <a:pt x="24" y="11"/>
                  </a:cubicBezTo>
                  <a:cubicBezTo>
                    <a:pt x="16" y="0"/>
                    <a:pt x="0" y="13"/>
                    <a:pt x="8" y="23"/>
                  </a:cubicBezTo>
                  <a:lnTo>
                    <a:pt x="8" y="24"/>
                  </a:lnTo>
                  <a:cubicBezTo>
                    <a:pt x="11" y="28"/>
                    <a:pt x="13" y="33"/>
                    <a:pt x="14" y="39"/>
                  </a:cubicBezTo>
                  <a:cubicBezTo>
                    <a:pt x="16" y="45"/>
                    <a:pt x="19" y="51"/>
                    <a:pt x="22"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007;p37">
              <a:extLst>
                <a:ext uri="{FF2B5EF4-FFF2-40B4-BE49-F238E27FC236}">
                  <a16:creationId xmlns:a16="http://schemas.microsoft.com/office/drawing/2014/main" id="{3E7ED151-67AF-583A-DEC8-5B3852DB2F2E}"/>
                </a:ext>
              </a:extLst>
            </p:cNvPr>
            <p:cNvSpPr/>
            <p:nvPr/>
          </p:nvSpPr>
          <p:spPr>
            <a:xfrm>
              <a:off x="8763120" y="4690440"/>
              <a:ext cx="16920" cy="10800"/>
            </a:xfrm>
            <a:custGeom>
              <a:avLst/>
              <a:gdLst/>
              <a:ahLst/>
              <a:cxnLst/>
              <a:rect l="l" t="t" r="r" b="b"/>
              <a:pathLst>
                <a:path w="47" h="30" extrusionOk="0">
                  <a:moveTo>
                    <a:pt x="2" y="10"/>
                  </a:moveTo>
                  <a:cubicBezTo>
                    <a:pt x="7" y="14"/>
                    <a:pt x="12" y="17"/>
                    <a:pt x="17" y="20"/>
                  </a:cubicBezTo>
                  <a:cubicBezTo>
                    <a:pt x="18" y="20"/>
                    <a:pt x="18" y="21"/>
                    <a:pt x="19" y="21"/>
                  </a:cubicBezTo>
                  <a:cubicBezTo>
                    <a:pt x="20" y="22"/>
                    <a:pt x="21" y="22"/>
                    <a:pt x="23" y="23"/>
                  </a:cubicBezTo>
                  <a:cubicBezTo>
                    <a:pt x="29" y="26"/>
                    <a:pt x="35" y="29"/>
                    <a:pt x="42" y="29"/>
                  </a:cubicBezTo>
                  <a:lnTo>
                    <a:pt x="43" y="29"/>
                  </a:lnTo>
                  <a:cubicBezTo>
                    <a:pt x="44" y="28"/>
                    <a:pt x="45" y="28"/>
                    <a:pt x="45" y="27"/>
                  </a:cubicBezTo>
                  <a:cubicBezTo>
                    <a:pt x="46" y="26"/>
                    <a:pt x="45" y="26"/>
                    <a:pt x="45" y="25"/>
                  </a:cubicBezTo>
                  <a:lnTo>
                    <a:pt x="45" y="24"/>
                  </a:lnTo>
                  <a:cubicBezTo>
                    <a:pt x="41" y="8"/>
                    <a:pt x="19" y="4"/>
                    <a:pt x="6" y="0"/>
                  </a:cubicBezTo>
                  <a:lnTo>
                    <a:pt x="5" y="0"/>
                  </a:lnTo>
                  <a:cubicBezTo>
                    <a:pt x="4" y="0"/>
                    <a:pt x="3" y="0"/>
                    <a:pt x="2" y="1"/>
                  </a:cubicBezTo>
                  <a:cubicBezTo>
                    <a:pt x="2" y="1"/>
                    <a:pt x="1" y="2"/>
                    <a:pt x="0" y="3"/>
                  </a:cubicBezTo>
                  <a:cubicBezTo>
                    <a:pt x="0" y="3"/>
                    <a:pt x="0" y="4"/>
                    <a:pt x="0" y="5"/>
                  </a:cubicBezTo>
                  <a:cubicBezTo>
                    <a:pt x="0" y="6"/>
                    <a:pt x="0" y="7"/>
                    <a:pt x="0" y="8"/>
                  </a:cubicBezTo>
                  <a:cubicBezTo>
                    <a:pt x="1" y="9"/>
                    <a:pt x="1" y="9"/>
                    <a:pt x="2"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008;p37">
              <a:extLst>
                <a:ext uri="{FF2B5EF4-FFF2-40B4-BE49-F238E27FC236}">
                  <a16:creationId xmlns:a16="http://schemas.microsoft.com/office/drawing/2014/main" id="{E5ABD901-0B05-07A2-2555-6DECE826B4FD}"/>
                </a:ext>
              </a:extLst>
            </p:cNvPr>
            <p:cNvSpPr/>
            <p:nvPr/>
          </p:nvSpPr>
          <p:spPr>
            <a:xfrm>
              <a:off x="7997400" y="4535640"/>
              <a:ext cx="1050120" cy="740160"/>
            </a:xfrm>
            <a:custGeom>
              <a:avLst/>
              <a:gdLst/>
              <a:ahLst/>
              <a:cxnLst/>
              <a:rect l="l" t="t" r="r" b="b"/>
              <a:pathLst>
                <a:path w="2917" h="2056" extrusionOk="0">
                  <a:moveTo>
                    <a:pt x="2879" y="1810"/>
                  </a:moveTo>
                  <a:lnTo>
                    <a:pt x="2877" y="1808"/>
                  </a:lnTo>
                  <a:cubicBezTo>
                    <a:pt x="2866" y="1785"/>
                    <a:pt x="2833" y="1786"/>
                    <a:pt x="2812" y="1787"/>
                  </a:cubicBezTo>
                  <a:cubicBezTo>
                    <a:pt x="2773" y="1789"/>
                    <a:pt x="2742" y="1791"/>
                    <a:pt x="2714" y="1820"/>
                  </a:cubicBezTo>
                  <a:lnTo>
                    <a:pt x="2703" y="1818"/>
                  </a:lnTo>
                  <a:cubicBezTo>
                    <a:pt x="2685" y="1815"/>
                    <a:pt x="2667" y="1813"/>
                    <a:pt x="2649" y="1813"/>
                  </a:cubicBezTo>
                  <a:cubicBezTo>
                    <a:pt x="2646" y="1813"/>
                    <a:pt x="2643" y="1813"/>
                    <a:pt x="2640" y="1813"/>
                  </a:cubicBezTo>
                  <a:cubicBezTo>
                    <a:pt x="2609" y="1812"/>
                    <a:pt x="2579" y="1805"/>
                    <a:pt x="2550" y="1794"/>
                  </a:cubicBezTo>
                  <a:cubicBezTo>
                    <a:pt x="2511" y="1781"/>
                    <a:pt x="2452" y="1771"/>
                    <a:pt x="2440" y="1726"/>
                  </a:cubicBezTo>
                  <a:cubicBezTo>
                    <a:pt x="2440" y="1721"/>
                    <a:pt x="2439" y="1717"/>
                    <a:pt x="2436" y="1713"/>
                  </a:cubicBezTo>
                  <a:cubicBezTo>
                    <a:pt x="2432" y="1698"/>
                    <a:pt x="2424" y="1682"/>
                    <a:pt x="2420" y="1667"/>
                  </a:cubicBezTo>
                  <a:cubicBezTo>
                    <a:pt x="2418" y="1659"/>
                    <a:pt x="2416" y="1651"/>
                    <a:pt x="2415" y="1644"/>
                  </a:cubicBezTo>
                  <a:cubicBezTo>
                    <a:pt x="2416" y="1638"/>
                    <a:pt x="2417" y="1632"/>
                    <a:pt x="2417" y="1626"/>
                  </a:cubicBezTo>
                  <a:cubicBezTo>
                    <a:pt x="2417" y="1620"/>
                    <a:pt x="2416" y="1614"/>
                    <a:pt x="2415" y="1608"/>
                  </a:cubicBezTo>
                  <a:cubicBezTo>
                    <a:pt x="2415" y="1606"/>
                    <a:pt x="2414" y="1602"/>
                    <a:pt x="2413" y="1601"/>
                  </a:cubicBezTo>
                  <a:cubicBezTo>
                    <a:pt x="2412" y="1600"/>
                    <a:pt x="2412" y="1600"/>
                    <a:pt x="2412" y="1599"/>
                  </a:cubicBezTo>
                  <a:lnTo>
                    <a:pt x="2410" y="1597"/>
                  </a:lnTo>
                  <a:cubicBezTo>
                    <a:pt x="2410" y="1594"/>
                    <a:pt x="2410" y="1591"/>
                    <a:pt x="2408" y="1588"/>
                  </a:cubicBezTo>
                  <a:cubicBezTo>
                    <a:pt x="2410" y="1587"/>
                    <a:pt x="2411" y="1585"/>
                    <a:pt x="2412" y="1583"/>
                  </a:cubicBezTo>
                  <a:cubicBezTo>
                    <a:pt x="2416" y="1576"/>
                    <a:pt x="2418" y="1567"/>
                    <a:pt x="2418" y="1558"/>
                  </a:cubicBezTo>
                  <a:cubicBezTo>
                    <a:pt x="2418" y="1556"/>
                    <a:pt x="2418" y="1554"/>
                    <a:pt x="2418" y="1552"/>
                  </a:cubicBezTo>
                  <a:cubicBezTo>
                    <a:pt x="2418" y="1547"/>
                    <a:pt x="2415" y="1542"/>
                    <a:pt x="2413" y="1537"/>
                  </a:cubicBezTo>
                  <a:cubicBezTo>
                    <a:pt x="2410" y="1532"/>
                    <a:pt x="2407" y="1528"/>
                    <a:pt x="2403" y="1526"/>
                  </a:cubicBezTo>
                  <a:cubicBezTo>
                    <a:pt x="2403" y="1510"/>
                    <a:pt x="2403" y="1495"/>
                    <a:pt x="2403" y="1480"/>
                  </a:cubicBezTo>
                  <a:cubicBezTo>
                    <a:pt x="2403" y="1476"/>
                    <a:pt x="2403" y="1473"/>
                    <a:pt x="2404" y="1470"/>
                  </a:cubicBezTo>
                  <a:cubicBezTo>
                    <a:pt x="2404" y="1468"/>
                    <a:pt x="2405" y="1464"/>
                    <a:pt x="2405" y="1462"/>
                  </a:cubicBezTo>
                  <a:cubicBezTo>
                    <a:pt x="2405" y="1459"/>
                    <a:pt x="2404" y="1457"/>
                    <a:pt x="2404" y="1454"/>
                  </a:cubicBezTo>
                  <a:cubicBezTo>
                    <a:pt x="2404" y="1450"/>
                    <a:pt x="2404" y="1446"/>
                    <a:pt x="2404" y="1442"/>
                  </a:cubicBezTo>
                  <a:cubicBezTo>
                    <a:pt x="2405" y="1437"/>
                    <a:pt x="2405" y="1431"/>
                    <a:pt x="2405" y="1425"/>
                  </a:cubicBezTo>
                  <a:cubicBezTo>
                    <a:pt x="2405" y="1393"/>
                    <a:pt x="2397" y="1362"/>
                    <a:pt x="2383" y="1334"/>
                  </a:cubicBezTo>
                  <a:lnTo>
                    <a:pt x="2382" y="1331"/>
                  </a:lnTo>
                  <a:cubicBezTo>
                    <a:pt x="2381" y="1324"/>
                    <a:pt x="2379" y="1317"/>
                    <a:pt x="2376" y="1311"/>
                  </a:cubicBezTo>
                  <a:cubicBezTo>
                    <a:pt x="2375" y="1310"/>
                    <a:pt x="2374" y="1309"/>
                    <a:pt x="2373" y="1307"/>
                  </a:cubicBezTo>
                  <a:cubicBezTo>
                    <a:pt x="2370" y="1297"/>
                    <a:pt x="2368" y="1286"/>
                    <a:pt x="2366" y="1276"/>
                  </a:cubicBezTo>
                  <a:cubicBezTo>
                    <a:pt x="2368" y="1274"/>
                    <a:pt x="2369" y="1272"/>
                    <a:pt x="2370" y="1270"/>
                  </a:cubicBezTo>
                  <a:cubicBezTo>
                    <a:pt x="2371" y="1269"/>
                    <a:pt x="2372" y="1267"/>
                    <a:pt x="2372" y="1266"/>
                  </a:cubicBezTo>
                  <a:cubicBezTo>
                    <a:pt x="2376" y="1251"/>
                    <a:pt x="2377" y="1223"/>
                    <a:pt x="2363" y="1212"/>
                  </a:cubicBezTo>
                  <a:lnTo>
                    <a:pt x="2361" y="1211"/>
                  </a:lnTo>
                  <a:cubicBezTo>
                    <a:pt x="2361" y="1190"/>
                    <a:pt x="2359" y="1168"/>
                    <a:pt x="2355" y="1147"/>
                  </a:cubicBezTo>
                  <a:cubicBezTo>
                    <a:pt x="2355" y="1147"/>
                    <a:pt x="2356" y="1147"/>
                    <a:pt x="2356" y="1146"/>
                  </a:cubicBezTo>
                  <a:cubicBezTo>
                    <a:pt x="2356" y="1145"/>
                    <a:pt x="2355" y="1145"/>
                    <a:pt x="2355" y="1144"/>
                  </a:cubicBezTo>
                  <a:lnTo>
                    <a:pt x="2354" y="1143"/>
                  </a:lnTo>
                  <a:lnTo>
                    <a:pt x="2353" y="1142"/>
                  </a:lnTo>
                  <a:lnTo>
                    <a:pt x="2351" y="1142"/>
                  </a:lnTo>
                  <a:lnTo>
                    <a:pt x="2350" y="1142"/>
                  </a:lnTo>
                  <a:cubicBezTo>
                    <a:pt x="2359" y="1132"/>
                    <a:pt x="2367" y="1122"/>
                    <a:pt x="2374" y="1111"/>
                  </a:cubicBezTo>
                  <a:cubicBezTo>
                    <a:pt x="2387" y="1089"/>
                    <a:pt x="2395" y="1065"/>
                    <a:pt x="2398" y="1039"/>
                  </a:cubicBezTo>
                  <a:lnTo>
                    <a:pt x="2399" y="1039"/>
                  </a:lnTo>
                  <a:cubicBezTo>
                    <a:pt x="2400" y="1038"/>
                    <a:pt x="2402" y="1036"/>
                    <a:pt x="2403" y="1035"/>
                  </a:cubicBezTo>
                  <a:cubicBezTo>
                    <a:pt x="2404" y="1033"/>
                    <a:pt x="2405" y="1030"/>
                    <a:pt x="2405" y="1028"/>
                  </a:cubicBezTo>
                  <a:cubicBezTo>
                    <a:pt x="2405" y="1028"/>
                    <a:pt x="2405" y="1027"/>
                    <a:pt x="2405" y="1026"/>
                  </a:cubicBezTo>
                  <a:cubicBezTo>
                    <a:pt x="2405" y="1022"/>
                    <a:pt x="2403" y="1018"/>
                    <a:pt x="2403" y="1014"/>
                  </a:cubicBezTo>
                  <a:lnTo>
                    <a:pt x="2404" y="1009"/>
                  </a:lnTo>
                  <a:cubicBezTo>
                    <a:pt x="2411" y="980"/>
                    <a:pt x="2412" y="953"/>
                    <a:pt x="2417" y="923"/>
                  </a:cubicBezTo>
                  <a:cubicBezTo>
                    <a:pt x="2417" y="920"/>
                    <a:pt x="2417" y="917"/>
                    <a:pt x="2417" y="913"/>
                  </a:cubicBezTo>
                  <a:cubicBezTo>
                    <a:pt x="2417" y="893"/>
                    <a:pt x="2414" y="874"/>
                    <a:pt x="2408" y="854"/>
                  </a:cubicBezTo>
                  <a:cubicBezTo>
                    <a:pt x="2405" y="833"/>
                    <a:pt x="2399" y="813"/>
                    <a:pt x="2390" y="794"/>
                  </a:cubicBezTo>
                  <a:cubicBezTo>
                    <a:pt x="2380" y="775"/>
                    <a:pt x="2371" y="756"/>
                    <a:pt x="2363" y="736"/>
                  </a:cubicBezTo>
                  <a:cubicBezTo>
                    <a:pt x="2370" y="736"/>
                    <a:pt x="2376" y="726"/>
                    <a:pt x="2378" y="717"/>
                  </a:cubicBezTo>
                  <a:cubicBezTo>
                    <a:pt x="2391" y="706"/>
                    <a:pt x="2406" y="689"/>
                    <a:pt x="2410" y="686"/>
                  </a:cubicBezTo>
                  <a:cubicBezTo>
                    <a:pt x="2451" y="655"/>
                    <a:pt x="2489" y="620"/>
                    <a:pt x="2523" y="581"/>
                  </a:cubicBezTo>
                  <a:cubicBezTo>
                    <a:pt x="2545" y="555"/>
                    <a:pt x="2551" y="515"/>
                    <a:pt x="2567" y="485"/>
                  </a:cubicBezTo>
                  <a:cubicBezTo>
                    <a:pt x="2578" y="463"/>
                    <a:pt x="2589" y="440"/>
                    <a:pt x="2600" y="417"/>
                  </a:cubicBezTo>
                  <a:cubicBezTo>
                    <a:pt x="2629" y="389"/>
                    <a:pt x="2657" y="361"/>
                    <a:pt x="2682" y="331"/>
                  </a:cubicBezTo>
                  <a:cubicBezTo>
                    <a:pt x="2712" y="310"/>
                    <a:pt x="2739" y="287"/>
                    <a:pt x="2744" y="254"/>
                  </a:cubicBezTo>
                  <a:cubicBezTo>
                    <a:pt x="2757" y="239"/>
                    <a:pt x="2768" y="224"/>
                    <a:pt x="2778" y="207"/>
                  </a:cubicBezTo>
                  <a:cubicBezTo>
                    <a:pt x="2788" y="189"/>
                    <a:pt x="2797" y="169"/>
                    <a:pt x="2803" y="148"/>
                  </a:cubicBezTo>
                  <a:cubicBezTo>
                    <a:pt x="2803" y="146"/>
                    <a:pt x="2800" y="144"/>
                    <a:pt x="2798" y="146"/>
                  </a:cubicBezTo>
                  <a:cubicBezTo>
                    <a:pt x="2781" y="169"/>
                    <a:pt x="2764" y="193"/>
                    <a:pt x="2749" y="218"/>
                  </a:cubicBezTo>
                  <a:cubicBezTo>
                    <a:pt x="2745" y="224"/>
                    <a:pt x="2741" y="229"/>
                    <a:pt x="2737" y="235"/>
                  </a:cubicBezTo>
                  <a:cubicBezTo>
                    <a:pt x="2735" y="234"/>
                    <a:pt x="2734" y="234"/>
                    <a:pt x="2733" y="234"/>
                  </a:cubicBezTo>
                  <a:cubicBezTo>
                    <a:pt x="2731" y="234"/>
                    <a:pt x="2729" y="234"/>
                    <a:pt x="2728" y="235"/>
                  </a:cubicBezTo>
                  <a:cubicBezTo>
                    <a:pt x="2726" y="236"/>
                    <a:pt x="2725" y="237"/>
                    <a:pt x="2725" y="238"/>
                  </a:cubicBezTo>
                  <a:cubicBezTo>
                    <a:pt x="2724" y="239"/>
                    <a:pt x="2725" y="240"/>
                    <a:pt x="2724" y="240"/>
                  </a:cubicBezTo>
                  <a:cubicBezTo>
                    <a:pt x="2722" y="246"/>
                    <a:pt x="2720" y="251"/>
                    <a:pt x="2717" y="256"/>
                  </a:cubicBezTo>
                  <a:cubicBezTo>
                    <a:pt x="2714" y="261"/>
                    <a:pt x="2710" y="266"/>
                    <a:pt x="2707" y="271"/>
                  </a:cubicBezTo>
                  <a:cubicBezTo>
                    <a:pt x="2702" y="276"/>
                    <a:pt x="2697" y="282"/>
                    <a:pt x="2692" y="287"/>
                  </a:cubicBezTo>
                  <a:cubicBezTo>
                    <a:pt x="2655" y="325"/>
                    <a:pt x="2602" y="349"/>
                    <a:pt x="2577" y="398"/>
                  </a:cubicBezTo>
                  <a:cubicBezTo>
                    <a:pt x="2564" y="425"/>
                    <a:pt x="2550" y="454"/>
                    <a:pt x="2535" y="482"/>
                  </a:cubicBezTo>
                  <a:lnTo>
                    <a:pt x="2530" y="475"/>
                  </a:lnTo>
                  <a:cubicBezTo>
                    <a:pt x="2526" y="469"/>
                    <a:pt x="2523" y="464"/>
                    <a:pt x="2518" y="459"/>
                  </a:cubicBezTo>
                  <a:cubicBezTo>
                    <a:pt x="2514" y="454"/>
                    <a:pt x="2508" y="448"/>
                    <a:pt x="2501" y="451"/>
                  </a:cubicBezTo>
                  <a:cubicBezTo>
                    <a:pt x="2493" y="454"/>
                    <a:pt x="2489" y="467"/>
                    <a:pt x="2498" y="471"/>
                  </a:cubicBezTo>
                  <a:cubicBezTo>
                    <a:pt x="2500" y="471"/>
                    <a:pt x="2502" y="477"/>
                    <a:pt x="2503" y="479"/>
                  </a:cubicBezTo>
                  <a:cubicBezTo>
                    <a:pt x="2506" y="484"/>
                    <a:pt x="2509" y="490"/>
                    <a:pt x="2512" y="495"/>
                  </a:cubicBezTo>
                  <a:lnTo>
                    <a:pt x="2512" y="496"/>
                  </a:lnTo>
                  <a:cubicBezTo>
                    <a:pt x="2515" y="500"/>
                    <a:pt x="2518" y="504"/>
                    <a:pt x="2522" y="507"/>
                  </a:cubicBezTo>
                  <a:cubicBezTo>
                    <a:pt x="2517" y="504"/>
                    <a:pt x="2513" y="501"/>
                    <a:pt x="2509" y="497"/>
                  </a:cubicBezTo>
                  <a:cubicBezTo>
                    <a:pt x="2495" y="485"/>
                    <a:pt x="2492" y="463"/>
                    <a:pt x="2475" y="456"/>
                  </a:cubicBezTo>
                  <a:cubicBezTo>
                    <a:pt x="2465" y="452"/>
                    <a:pt x="2458" y="468"/>
                    <a:pt x="2467" y="473"/>
                  </a:cubicBezTo>
                  <a:cubicBezTo>
                    <a:pt x="2472" y="476"/>
                    <a:pt x="2473" y="483"/>
                    <a:pt x="2475" y="487"/>
                  </a:cubicBezTo>
                  <a:cubicBezTo>
                    <a:pt x="2477" y="492"/>
                    <a:pt x="2479" y="496"/>
                    <a:pt x="2482" y="500"/>
                  </a:cubicBezTo>
                  <a:cubicBezTo>
                    <a:pt x="2482" y="501"/>
                    <a:pt x="2482" y="501"/>
                    <a:pt x="2482" y="502"/>
                  </a:cubicBezTo>
                  <a:cubicBezTo>
                    <a:pt x="2486" y="507"/>
                    <a:pt x="2490" y="512"/>
                    <a:pt x="2494" y="517"/>
                  </a:cubicBezTo>
                  <a:cubicBezTo>
                    <a:pt x="2499" y="521"/>
                    <a:pt x="2503" y="525"/>
                    <a:pt x="2508" y="529"/>
                  </a:cubicBezTo>
                  <a:lnTo>
                    <a:pt x="2500" y="541"/>
                  </a:lnTo>
                  <a:cubicBezTo>
                    <a:pt x="2493" y="537"/>
                    <a:pt x="2487" y="531"/>
                    <a:pt x="2482" y="525"/>
                  </a:cubicBezTo>
                  <a:cubicBezTo>
                    <a:pt x="2478" y="520"/>
                    <a:pt x="2472" y="515"/>
                    <a:pt x="2468" y="509"/>
                  </a:cubicBezTo>
                  <a:cubicBezTo>
                    <a:pt x="2467" y="506"/>
                    <a:pt x="2465" y="503"/>
                    <a:pt x="2464" y="501"/>
                  </a:cubicBezTo>
                  <a:cubicBezTo>
                    <a:pt x="2462" y="498"/>
                    <a:pt x="2461" y="496"/>
                    <a:pt x="2460" y="494"/>
                  </a:cubicBezTo>
                  <a:cubicBezTo>
                    <a:pt x="2457" y="491"/>
                    <a:pt x="2454" y="487"/>
                    <a:pt x="2451" y="483"/>
                  </a:cubicBezTo>
                  <a:cubicBezTo>
                    <a:pt x="2450" y="481"/>
                    <a:pt x="2449" y="480"/>
                    <a:pt x="2449" y="478"/>
                  </a:cubicBezTo>
                  <a:cubicBezTo>
                    <a:pt x="2447" y="473"/>
                    <a:pt x="2443" y="470"/>
                    <a:pt x="2441" y="465"/>
                  </a:cubicBezTo>
                  <a:cubicBezTo>
                    <a:pt x="2438" y="456"/>
                    <a:pt x="2421" y="459"/>
                    <a:pt x="2424" y="469"/>
                  </a:cubicBezTo>
                  <a:cubicBezTo>
                    <a:pt x="2427" y="478"/>
                    <a:pt x="2430" y="486"/>
                    <a:pt x="2434" y="494"/>
                  </a:cubicBezTo>
                  <a:cubicBezTo>
                    <a:pt x="2436" y="500"/>
                    <a:pt x="2442" y="505"/>
                    <a:pt x="2445" y="510"/>
                  </a:cubicBezTo>
                  <a:cubicBezTo>
                    <a:pt x="2446" y="513"/>
                    <a:pt x="2448" y="516"/>
                    <a:pt x="2450" y="519"/>
                  </a:cubicBezTo>
                  <a:cubicBezTo>
                    <a:pt x="2452" y="523"/>
                    <a:pt x="2454" y="526"/>
                    <a:pt x="2456" y="530"/>
                  </a:cubicBezTo>
                  <a:cubicBezTo>
                    <a:pt x="2464" y="542"/>
                    <a:pt x="2474" y="552"/>
                    <a:pt x="2486" y="560"/>
                  </a:cubicBezTo>
                  <a:cubicBezTo>
                    <a:pt x="2482" y="566"/>
                    <a:pt x="2477" y="571"/>
                    <a:pt x="2472" y="576"/>
                  </a:cubicBezTo>
                  <a:cubicBezTo>
                    <a:pt x="2471" y="575"/>
                    <a:pt x="2469" y="574"/>
                    <a:pt x="2468" y="572"/>
                  </a:cubicBezTo>
                  <a:cubicBezTo>
                    <a:pt x="2457" y="563"/>
                    <a:pt x="2448" y="552"/>
                    <a:pt x="2441" y="540"/>
                  </a:cubicBezTo>
                  <a:cubicBezTo>
                    <a:pt x="2435" y="529"/>
                    <a:pt x="2430" y="518"/>
                    <a:pt x="2423" y="506"/>
                  </a:cubicBezTo>
                  <a:cubicBezTo>
                    <a:pt x="2415" y="492"/>
                    <a:pt x="2405" y="478"/>
                    <a:pt x="2396" y="464"/>
                  </a:cubicBezTo>
                  <a:cubicBezTo>
                    <a:pt x="2390" y="457"/>
                    <a:pt x="2378" y="464"/>
                    <a:pt x="2384" y="472"/>
                  </a:cubicBezTo>
                  <a:cubicBezTo>
                    <a:pt x="2394" y="488"/>
                    <a:pt x="2423" y="567"/>
                    <a:pt x="2455" y="593"/>
                  </a:cubicBezTo>
                  <a:lnTo>
                    <a:pt x="2444" y="602"/>
                  </a:lnTo>
                  <a:cubicBezTo>
                    <a:pt x="2434" y="589"/>
                    <a:pt x="2426" y="575"/>
                    <a:pt x="2418" y="561"/>
                  </a:cubicBezTo>
                  <a:cubicBezTo>
                    <a:pt x="2412" y="552"/>
                    <a:pt x="2407" y="542"/>
                    <a:pt x="2402" y="532"/>
                  </a:cubicBezTo>
                  <a:cubicBezTo>
                    <a:pt x="2400" y="529"/>
                    <a:pt x="2399" y="526"/>
                    <a:pt x="2397" y="523"/>
                  </a:cubicBezTo>
                  <a:cubicBezTo>
                    <a:pt x="2386" y="504"/>
                    <a:pt x="2374" y="485"/>
                    <a:pt x="2360" y="467"/>
                  </a:cubicBezTo>
                  <a:cubicBezTo>
                    <a:pt x="2355" y="460"/>
                    <a:pt x="2343" y="467"/>
                    <a:pt x="2347" y="474"/>
                  </a:cubicBezTo>
                  <a:cubicBezTo>
                    <a:pt x="2365" y="509"/>
                    <a:pt x="2384" y="545"/>
                    <a:pt x="2406" y="578"/>
                  </a:cubicBezTo>
                  <a:cubicBezTo>
                    <a:pt x="2407" y="581"/>
                    <a:pt x="2408" y="583"/>
                    <a:pt x="2409" y="585"/>
                  </a:cubicBezTo>
                  <a:cubicBezTo>
                    <a:pt x="2415" y="595"/>
                    <a:pt x="2422" y="605"/>
                    <a:pt x="2430" y="614"/>
                  </a:cubicBezTo>
                  <a:lnTo>
                    <a:pt x="2417" y="625"/>
                  </a:lnTo>
                  <a:cubicBezTo>
                    <a:pt x="2420" y="625"/>
                    <a:pt x="2415" y="619"/>
                    <a:pt x="2414" y="617"/>
                  </a:cubicBezTo>
                  <a:cubicBezTo>
                    <a:pt x="2410" y="609"/>
                    <a:pt x="2406" y="602"/>
                    <a:pt x="2402" y="596"/>
                  </a:cubicBezTo>
                  <a:cubicBezTo>
                    <a:pt x="2398" y="589"/>
                    <a:pt x="2396" y="586"/>
                    <a:pt x="2393" y="582"/>
                  </a:cubicBezTo>
                  <a:cubicBezTo>
                    <a:pt x="2389" y="577"/>
                    <a:pt x="2387" y="577"/>
                    <a:pt x="2387" y="572"/>
                  </a:cubicBezTo>
                  <a:cubicBezTo>
                    <a:pt x="2386" y="567"/>
                    <a:pt x="2376" y="567"/>
                    <a:pt x="2375" y="572"/>
                  </a:cubicBezTo>
                  <a:cubicBezTo>
                    <a:pt x="2375" y="582"/>
                    <a:pt x="2382" y="585"/>
                    <a:pt x="2385" y="594"/>
                  </a:cubicBezTo>
                  <a:cubicBezTo>
                    <a:pt x="2388" y="602"/>
                    <a:pt x="2390" y="610"/>
                    <a:pt x="2392" y="618"/>
                  </a:cubicBezTo>
                  <a:cubicBezTo>
                    <a:pt x="2394" y="623"/>
                    <a:pt x="2396" y="627"/>
                    <a:pt x="2398" y="631"/>
                  </a:cubicBezTo>
                  <a:cubicBezTo>
                    <a:pt x="2400" y="634"/>
                    <a:pt x="2401" y="636"/>
                    <a:pt x="2403" y="638"/>
                  </a:cubicBezTo>
                  <a:lnTo>
                    <a:pt x="2398" y="644"/>
                  </a:lnTo>
                  <a:cubicBezTo>
                    <a:pt x="2366" y="596"/>
                    <a:pt x="2341" y="540"/>
                    <a:pt x="2301" y="498"/>
                  </a:cubicBezTo>
                  <a:cubicBezTo>
                    <a:pt x="2299" y="496"/>
                    <a:pt x="2295" y="500"/>
                    <a:pt x="2297" y="502"/>
                  </a:cubicBezTo>
                  <a:cubicBezTo>
                    <a:pt x="2306" y="515"/>
                    <a:pt x="2315" y="529"/>
                    <a:pt x="2323" y="543"/>
                  </a:cubicBezTo>
                  <a:cubicBezTo>
                    <a:pt x="2336" y="565"/>
                    <a:pt x="2347" y="588"/>
                    <a:pt x="2357" y="612"/>
                  </a:cubicBezTo>
                  <a:lnTo>
                    <a:pt x="2358" y="615"/>
                  </a:lnTo>
                  <a:cubicBezTo>
                    <a:pt x="2328" y="565"/>
                    <a:pt x="2270" y="531"/>
                    <a:pt x="2225" y="497"/>
                  </a:cubicBezTo>
                  <a:lnTo>
                    <a:pt x="2224" y="497"/>
                  </a:lnTo>
                  <a:cubicBezTo>
                    <a:pt x="2223" y="497"/>
                    <a:pt x="2223" y="497"/>
                    <a:pt x="2222" y="497"/>
                  </a:cubicBezTo>
                  <a:lnTo>
                    <a:pt x="2221" y="498"/>
                  </a:lnTo>
                  <a:cubicBezTo>
                    <a:pt x="2220" y="499"/>
                    <a:pt x="2221" y="499"/>
                    <a:pt x="2221" y="499"/>
                  </a:cubicBezTo>
                  <a:cubicBezTo>
                    <a:pt x="2221" y="500"/>
                    <a:pt x="2220" y="500"/>
                    <a:pt x="2221" y="501"/>
                  </a:cubicBezTo>
                  <a:cubicBezTo>
                    <a:pt x="2222" y="502"/>
                    <a:pt x="2222" y="501"/>
                    <a:pt x="2222" y="502"/>
                  </a:cubicBezTo>
                  <a:cubicBezTo>
                    <a:pt x="2255" y="530"/>
                    <a:pt x="2286" y="562"/>
                    <a:pt x="2314" y="595"/>
                  </a:cubicBezTo>
                  <a:cubicBezTo>
                    <a:pt x="2313" y="595"/>
                    <a:pt x="2313" y="595"/>
                    <a:pt x="2312" y="595"/>
                  </a:cubicBezTo>
                  <a:cubicBezTo>
                    <a:pt x="2311" y="595"/>
                    <a:pt x="2309" y="595"/>
                    <a:pt x="2308" y="596"/>
                  </a:cubicBezTo>
                  <a:cubicBezTo>
                    <a:pt x="2307" y="597"/>
                    <a:pt x="2306" y="597"/>
                    <a:pt x="2305" y="599"/>
                  </a:cubicBezTo>
                  <a:cubicBezTo>
                    <a:pt x="2305" y="599"/>
                    <a:pt x="2304" y="600"/>
                    <a:pt x="2304" y="601"/>
                  </a:cubicBezTo>
                  <a:cubicBezTo>
                    <a:pt x="2304" y="605"/>
                    <a:pt x="2303" y="608"/>
                    <a:pt x="2303" y="611"/>
                  </a:cubicBezTo>
                  <a:cubicBezTo>
                    <a:pt x="2303" y="616"/>
                    <a:pt x="2304" y="621"/>
                    <a:pt x="2305" y="625"/>
                  </a:cubicBezTo>
                  <a:cubicBezTo>
                    <a:pt x="2303" y="622"/>
                    <a:pt x="2301" y="619"/>
                    <a:pt x="2299" y="615"/>
                  </a:cubicBezTo>
                  <a:cubicBezTo>
                    <a:pt x="2298" y="613"/>
                    <a:pt x="2296" y="611"/>
                    <a:pt x="2295" y="609"/>
                  </a:cubicBezTo>
                  <a:cubicBezTo>
                    <a:pt x="2293" y="604"/>
                    <a:pt x="2289" y="600"/>
                    <a:pt x="2285" y="597"/>
                  </a:cubicBezTo>
                  <a:cubicBezTo>
                    <a:pt x="2281" y="593"/>
                    <a:pt x="2283" y="587"/>
                    <a:pt x="2279" y="584"/>
                  </a:cubicBezTo>
                  <a:cubicBezTo>
                    <a:pt x="2271" y="578"/>
                    <a:pt x="2249" y="568"/>
                    <a:pt x="2244" y="560"/>
                  </a:cubicBezTo>
                  <a:cubicBezTo>
                    <a:pt x="2237" y="548"/>
                    <a:pt x="2223" y="547"/>
                    <a:pt x="2213" y="537"/>
                  </a:cubicBezTo>
                  <a:lnTo>
                    <a:pt x="2212" y="537"/>
                  </a:lnTo>
                  <a:cubicBezTo>
                    <a:pt x="2211" y="537"/>
                    <a:pt x="2211" y="537"/>
                    <a:pt x="2211" y="537"/>
                  </a:cubicBezTo>
                  <a:cubicBezTo>
                    <a:pt x="2210" y="537"/>
                    <a:pt x="2210" y="537"/>
                    <a:pt x="2210" y="538"/>
                  </a:cubicBezTo>
                  <a:lnTo>
                    <a:pt x="2210" y="539"/>
                  </a:lnTo>
                  <a:lnTo>
                    <a:pt x="2210" y="540"/>
                  </a:lnTo>
                  <a:cubicBezTo>
                    <a:pt x="2214" y="545"/>
                    <a:pt x="2219" y="548"/>
                    <a:pt x="2224" y="551"/>
                  </a:cubicBezTo>
                  <a:cubicBezTo>
                    <a:pt x="2225" y="552"/>
                    <a:pt x="2226" y="552"/>
                    <a:pt x="2227" y="553"/>
                  </a:cubicBezTo>
                  <a:cubicBezTo>
                    <a:pt x="2237" y="559"/>
                    <a:pt x="2236" y="573"/>
                    <a:pt x="2245" y="577"/>
                  </a:cubicBezTo>
                  <a:cubicBezTo>
                    <a:pt x="2246" y="577"/>
                    <a:pt x="2247" y="578"/>
                    <a:pt x="2248" y="579"/>
                  </a:cubicBezTo>
                  <a:cubicBezTo>
                    <a:pt x="2254" y="582"/>
                    <a:pt x="2260" y="587"/>
                    <a:pt x="2266" y="591"/>
                  </a:cubicBezTo>
                  <a:cubicBezTo>
                    <a:pt x="2270" y="595"/>
                    <a:pt x="2271" y="602"/>
                    <a:pt x="2275" y="606"/>
                  </a:cubicBezTo>
                  <a:cubicBezTo>
                    <a:pt x="2285" y="617"/>
                    <a:pt x="2295" y="652"/>
                    <a:pt x="2314" y="649"/>
                  </a:cubicBezTo>
                  <a:cubicBezTo>
                    <a:pt x="2318" y="660"/>
                    <a:pt x="2321" y="671"/>
                    <a:pt x="2322" y="672"/>
                  </a:cubicBezTo>
                  <a:cubicBezTo>
                    <a:pt x="2330" y="690"/>
                    <a:pt x="2333" y="710"/>
                    <a:pt x="2341" y="727"/>
                  </a:cubicBezTo>
                  <a:cubicBezTo>
                    <a:pt x="2356" y="756"/>
                    <a:pt x="2381" y="797"/>
                    <a:pt x="2386" y="830"/>
                  </a:cubicBezTo>
                  <a:cubicBezTo>
                    <a:pt x="2392" y="871"/>
                    <a:pt x="2403" y="912"/>
                    <a:pt x="2395" y="953"/>
                  </a:cubicBezTo>
                  <a:lnTo>
                    <a:pt x="2393" y="963"/>
                  </a:lnTo>
                  <a:cubicBezTo>
                    <a:pt x="2375" y="901"/>
                    <a:pt x="2352" y="842"/>
                    <a:pt x="2323" y="786"/>
                  </a:cubicBezTo>
                  <a:cubicBezTo>
                    <a:pt x="2320" y="781"/>
                    <a:pt x="2312" y="784"/>
                    <a:pt x="2315" y="790"/>
                  </a:cubicBezTo>
                  <a:cubicBezTo>
                    <a:pt x="2328" y="819"/>
                    <a:pt x="2337" y="850"/>
                    <a:pt x="2343" y="881"/>
                  </a:cubicBezTo>
                  <a:cubicBezTo>
                    <a:pt x="2355" y="931"/>
                    <a:pt x="2368" y="977"/>
                    <a:pt x="2377" y="1027"/>
                  </a:cubicBezTo>
                  <a:cubicBezTo>
                    <a:pt x="2377" y="1028"/>
                    <a:pt x="2378" y="1029"/>
                    <a:pt x="2378" y="1030"/>
                  </a:cubicBezTo>
                  <a:cubicBezTo>
                    <a:pt x="2375" y="1042"/>
                    <a:pt x="2371" y="1054"/>
                    <a:pt x="2366" y="1066"/>
                  </a:cubicBezTo>
                  <a:cubicBezTo>
                    <a:pt x="2362" y="984"/>
                    <a:pt x="2342" y="904"/>
                    <a:pt x="2307" y="830"/>
                  </a:cubicBezTo>
                  <a:cubicBezTo>
                    <a:pt x="2305" y="825"/>
                    <a:pt x="2296" y="829"/>
                    <a:pt x="2298" y="834"/>
                  </a:cubicBezTo>
                  <a:cubicBezTo>
                    <a:pt x="2312" y="869"/>
                    <a:pt x="2320" y="908"/>
                    <a:pt x="2330" y="944"/>
                  </a:cubicBezTo>
                  <a:cubicBezTo>
                    <a:pt x="2345" y="998"/>
                    <a:pt x="2342" y="1049"/>
                    <a:pt x="2344" y="1103"/>
                  </a:cubicBezTo>
                  <a:cubicBezTo>
                    <a:pt x="2338" y="1110"/>
                    <a:pt x="2332" y="1115"/>
                    <a:pt x="2325" y="1120"/>
                  </a:cubicBezTo>
                  <a:cubicBezTo>
                    <a:pt x="2318" y="1058"/>
                    <a:pt x="2307" y="996"/>
                    <a:pt x="2292" y="936"/>
                  </a:cubicBezTo>
                  <a:cubicBezTo>
                    <a:pt x="2290" y="930"/>
                    <a:pt x="2280" y="930"/>
                    <a:pt x="2280" y="937"/>
                  </a:cubicBezTo>
                  <a:cubicBezTo>
                    <a:pt x="2283" y="1000"/>
                    <a:pt x="2297" y="1063"/>
                    <a:pt x="2299" y="1126"/>
                  </a:cubicBezTo>
                  <a:lnTo>
                    <a:pt x="2283" y="1126"/>
                  </a:lnTo>
                  <a:cubicBezTo>
                    <a:pt x="2283" y="1103"/>
                    <a:pt x="2271" y="1081"/>
                    <a:pt x="2269" y="1057"/>
                  </a:cubicBezTo>
                  <a:lnTo>
                    <a:pt x="2269" y="1056"/>
                  </a:lnTo>
                  <a:cubicBezTo>
                    <a:pt x="2269" y="1044"/>
                    <a:pt x="2268" y="1031"/>
                    <a:pt x="2265" y="1019"/>
                  </a:cubicBezTo>
                  <a:cubicBezTo>
                    <a:pt x="2257" y="1000"/>
                    <a:pt x="2250" y="978"/>
                    <a:pt x="2243" y="958"/>
                  </a:cubicBezTo>
                  <a:cubicBezTo>
                    <a:pt x="2243" y="958"/>
                    <a:pt x="2242" y="958"/>
                    <a:pt x="2242" y="957"/>
                  </a:cubicBezTo>
                  <a:cubicBezTo>
                    <a:pt x="2241" y="956"/>
                    <a:pt x="2241" y="956"/>
                    <a:pt x="2240" y="955"/>
                  </a:cubicBezTo>
                  <a:cubicBezTo>
                    <a:pt x="2239" y="954"/>
                    <a:pt x="2238" y="954"/>
                    <a:pt x="2237" y="954"/>
                  </a:cubicBezTo>
                  <a:cubicBezTo>
                    <a:pt x="2236" y="954"/>
                    <a:pt x="2235" y="954"/>
                    <a:pt x="2234" y="955"/>
                  </a:cubicBezTo>
                  <a:cubicBezTo>
                    <a:pt x="2233" y="956"/>
                    <a:pt x="2232" y="956"/>
                    <a:pt x="2232" y="957"/>
                  </a:cubicBezTo>
                  <a:cubicBezTo>
                    <a:pt x="2231" y="958"/>
                    <a:pt x="2231" y="959"/>
                    <a:pt x="2231" y="960"/>
                  </a:cubicBezTo>
                  <a:cubicBezTo>
                    <a:pt x="2231" y="961"/>
                    <a:pt x="2231" y="961"/>
                    <a:pt x="2231" y="962"/>
                  </a:cubicBezTo>
                  <a:cubicBezTo>
                    <a:pt x="2242" y="1016"/>
                    <a:pt x="2245" y="1071"/>
                    <a:pt x="2255" y="1126"/>
                  </a:cubicBezTo>
                  <a:lnTo>
                    <a:pt x="2253" y="1126"/>
                  </a:lnTo>
                  <a:cubicBezTo>
                    <a:pt x="2242" y="1051"/>
                    <a:pt x="2215" y="979"/>
                    <a:pt x="2178" y="914"/>
                  </a:cubicBezTo>
                  <a:cubicBezTo>
                    <a:pt x="2166" y="894"/>
                    <a:pt x="2154" y="874"/>
                    <a:pt x="2140" y="855"/>
                  </a:cubicBezTo>
                  <a:cubicBezTo>
                    <a:pt x="2136" y="850"/>
                    <a:pt x="2127" y="856"/>
                    <a:pt x="2130" y="862"/>
                  </a:cubicBezTo>
                  <a:cubicBezTo>
                    <a:pt x="2175" y="943"/>
                    <a:pt x="2206" y="1031"/>
                    <a:pt x="2224" y="1123"/>
                  </a:cubicBezTo>
                  <a:cubicBezTo>
                    <a:pt x="2214" y="1091"/>
                    <a:pt x="2202" y="1061"/>
                    <a:pt x="2187" y="1031"/>
                  </a:cubicBezTo>
                  <a:cubicBezTo>
                    <a:pt x="2165" y="994"/>
                    <a:pt x="2137" y="964"/>
                    <a:pt x="2114" y="928"/>
                  </a:cubicBezTo>
                  <a:cubicBezTo>
                    <a:pt x="2113" y="928"/>
                    <a:pt x="2113" y="927"/>
                    <a:pt x="2112" y="927"/>
                  </a:cubicBezTo>
                  <a:cubicBezTo>
                    <a:pt x="2111" y="926"/>
                    <a:pt x="2111" y="926"/>
                    <a:pt x="2110" y="926"/>
                  </a:cubicBezTo>
                  <a:cubicBezTo>
                    <a:pt x="2109" y="926"/>
                    <a:pt x="2108" y="926"/>
                    <a:pt x="2107" y="927"/>
                  </a:cubicBezTo>
                  <a:cubicBezTo>
                    <a:pt x="2107" y="927"/>
                    <a:pt x="2107" y="928"/>
                    <a:pt x="2106" y="929"/>
                  </a:cubicBezTo>
                  <a:cubicBezTo>
                    <a:pt x="2105" y="930"/>
                    <a:pt x="2105" y="930"/>
                    <a:pt x="2105" y="931"/>
                  </a:cubicBezTo>
                  <a:cubicBezTo>
                    <a:pt x="2105" y="932"/>
                    <a:pt x="2105" y="933"/>
                    <a:pt x="2106" y="933"/>
                  </a:cubicBezTo>
                  <a:cubicBezTo>
                    <a:pt x="2112" y="948"/>
                    <a:pt x="2119" y="963"/>
                    <a:pt x="2127" y="977"/>
                  </a:cubicBezTo>
                  <a:cubicBezTo>
                    <a:pt x="2134" y="989"/>
                    <a:pt x="2142" y="1001"/>
                    <a:pt x="2150" y="1012"/>
                  </a:cubicBezTo>
                  <a:cubicBezTo>
                    <a:pt x="2155" y="1018"/>
                    <a:pt x="2158" y="1024"/>
                    <a:pt x="2162" y="1030"/>
                  </a:cubicBezTo>
                  <a:cubicBezTo>
                    <a:pt x="2173" y="1049"/>
                    <a:pt x="2181" y="1069"/>
                    <a:pt x="2185" y="1091"/>
                  </a:cubicBezTo>
                  <a:cubicBezTo>
                    <a:pt x="2181" y="1086"/>
                    <a:pt x="2177" y="1080"/>
                    <a:pt x="2174" y="1074"/>
                  </a:cubicBezTo>
                  <a:cubicBezTo>
                    <a:pt x="2172" y="1072"/>
                    <a:pt x="2171" y="1070"/>
                    <a:pt x="2170" y="1067"/>
                  </a:cubicBezTo>
                  <a:cubicBezTo>
                    <a:pt x="2166" y="1057"/>
                    <a:pt x="2150" y="1046"/>
                    <a:pt x="2143" y="1038"/>
                  </a:cubicBezTo>
                  <a:cubicBezTo>
                    <a:pt x="2117" y="1009"/>
                    <a:pt x="2091" y="981"/>
                    <a:pt x="2064" y="954"/>
                  </a:cubicBezTo>
                  <a:cubicBezTo>
                    <a:pt x="2061" y="950"/>
                    <a:pt x="2054" y="954"/>
                    <a:pt x="2057" y="958"/>
                  </a:cubicBezTo>
                  <a:cubicBezTo>
                    <a:pt x="2081" y="998"/>
                    <a:pt x="2111" y="1033"/>
                    <a:pt x="2139" y="1071"/>
                  </a:cubicBezTo>
                  <a:lnTo>
                    <a:pt x="2140" y="1072"/>
                  </a:lnTo>
                  <a:cubicBezTo>
                    <a:pt x="2149" y="1088"/>
                    <a:pt x="2159" y="1102"/>
                    <a:pt x="2170" y="1115"/>
                  </a:cubicBezTo>
                  <a:cubicBezTo>
                    <a:pt x="2154" y="1109"/>
                    <a:pt x="2138" y="1103"/>
                    <a:pt x="2122" y="1095"/>
                  </a:cubicBezTo>
                  <a:cubicBezTo>
                    <a:pt x="2103" y="1088"/>
                    <a:pt x="2085" y="1079"/>
                    <a:pt x="2068" y="1069"/>
                  </a:cubicBezTo>
                  <a:cubicBezTo>
                    <a:pt x="2060" y="1065"/>
                    <a:pt x="2053" y="1061"/>
                    <a:pt x="2046" y="1056"/>
                  </a:cubicBezTo>
                  <a:lnTo>
                    <a:pt x="2045" y="1055"/>
                  </a:lnTo>
                  <a:lnTo>
                    <a:pt x="2044" y="1055"/>
                  </a:lnTo>
                  <a:cubicBezTo>
                    <a:pt x="2043" y="1055"/>
                    <a:pt x="2043" y="1054"/>
                    <a:pt x="2042" y="1055"/>
                  </a:cubicBezTo>
                  <a:cubicBezTo>
                    <a:pt x="2041" y="1056"/>
                    <a:pt x="2042" y="1055"/>
                    <a:pt x="2041" y="1056"/>
                  </a:cubicBezTo>
                  <a:cubicBezTo>
                    <a:pt x="2040" y="1057"/>
                    <a:pt x="2041" y="1057"/>
                    <a:pt x="2041" y="1058"/>
                  </a:cubicBezTo>
                  <a:cubicBezTo>
                    <a:pt x="2041" y="1059"/>
                    <a:pt x="2041" y="1059"/>
                    <a:pt x="2041" y="1059"/>
                  </a:cubicBezTo>
                  <a:cubicBezTo>
                    <a:pt x="2041" y="1060"/>
                    <a:pt x="2042" y="1060"/>
                    <a:pt x="2042" y="1060"/>
                  </a:cubicBezTo>
                  <a:cubicBezTo>
                    <a:pt x="2058" y="1079"/>
                    <a:pt x="2077" y="1095"/>
                    <a:pt x="2098" y="1109"/>
                  </a:cubicBezTo>
                  <a:cubicBezTo>
                    <a:pt x="2107" y="1116"/>
                    <a:pt x="2118" y="1123"/>
                    <a:pt x="2129" y="1130"/>
                  </a:cubicBezTo>
                  <a:cubicBezTo>
                    <a:pt x="2132" y="1132"/>
                    <a:pt x="2136" y="1134"/>
                    <a:pt x="2140" y="1136"/>
                  </a:cubicBezTo>
                  <a:cubicBezTo>
                    <a:pt x="2137" y="1136"/>
                    <a:pt x="2134" y="1136"/>
                    <a:pt x="2130" y="1136"/>
                  </a:cubicBezTo>
                  <a:cubicBezTo>
                    <a:pt x="2124" y="1136"/>
                    <a:pt x="2117" y="1135"/>
                    <a:pt x="2111" y="1133"/>
                  </a:cubicBezTo>
                  <a:cubicBezTo>
                    <a:pt x="2079" y="1121"/>
                    <a:pt x="2048" y="1107"/>
                    <a:pt x="2019" y="1090"/>
                  </a:cubicBezTo>
                  <a:cubicBezTo>
                    <a:pt x="1958" y="1050"/>
                    <a:pt x="1912" y="981"/>
                    <a:pt x="1845" y="951"/>
                  </a:cubicBezTo>
                  <a:cubicBezTo>
                    <a:pt x="1843" y="950"/>
                    <a:pt x="1840" y="954"/>
                    <a:pt x="1843" y="956"/>
                  </a:cubicBezTo>
                  <a:cubicBezTo>
                    <a:pt x="1873" y="975"/>
                    <a:pt x="1891" y="1009"/>
                    <a:pt x="1918" y="1034"/>
                  </a:cubicBezTo>
                  <a:cubicBezTo>
                    <a:pt x="1948" y="1065"/>
                    <a:pt x="1979" y="1094"/>
                    <a:pt x="2012" y="1121"/>
                  </a:cubicBezTo>
                  <a:cubicBezTo>
                    <a:pt x="2022" y="1129"/>
                    <a:pt x="2033" y="1136"/>
                    <a:pt x="2044" y="1142"/>
                  </a:cubicBezTo>
                  <a:cubicBezTo>
                    <a:pt x="2056" y="1149"/>
                    <a:pt x="2068" y="1155"/>
                    <a:pt x="2081" y="1161"/>
                  </a:cubicBezTo>
                  <a:cubicBezTo>
                    <a:pt x="2052" y="1159"/>
                    <a:pt x="2024" y="1154"/>
                    <a:pt x="1997" y="1146"/>
                  </a:cubicBezTo>
                  <a:cubicBezTo>
                    <a:pt x="1985" y="1141"/>
                    <a:pt x="1974" y="1134"/>
                    <a:pt x="1963" y="1128"/>
                  </a:cubicBezTo>
                  <a:cubicBezTo>
                    <a:pt x="1938" y="1113"/>
                    <a:pt x="1916" y="1097"/>
                    <a:pt x="1895" y="1077"/>
                  </a:cubicBezTo>
                  <a:cubicBezTo>
                    <a:pt x="1837" y="1027"/>
                    <a:pt x="1789" y="962"/>
                    <a:pt x="1740" y="903"/>
                  </a:cubicBezTo>
                  <a:cubicBezTo>
                    <a:pt x="1701" y="854"/>
                    <a:pt x="1666" y="805"/>
                    <a:pt x="1615" y="765"/>
                  </a:cubicBezTo>
                  <a:cubicBezTo>
                    <a:pt x="1562" y="725"/>
                    <a:pt x="1511" y="682"/>
                    <a:pt x="1463" y="635"/>
                  </a:cubicBezTo>
                  <a:cubicBezTo>
                    <a:pt x="1429" y="600"/>
                    <a:pt x="1400" y="560"/>
                    <a:pt x="1375" y="517"/>
                  </a:cubicBezTo>
                  <a:cubicBezTo>
                    <a:pt x="1375" y="517"/>
                    <a:pt x="1375" y="515"/>
                    <a:pt x="1375" y="514"/>
                  </a:cubicBezTo>
                  <a:lnTo>
                    <a:pt x="1375" y="513"/>
                  </a:lnTo>
                  <a:cubicBezTo>
                    <a:pt x="1374" y="512"/>
                    <a:pt x="1374" y="511"/>
                    <a:pt x="1373" y="511"/>
                  </a:cubicBezTo>
                  <a:cubicBezTo>
                    <a:pt x="1372" y="511"/>
                    <a:pt x="1372" y="510"/>
                    <a:pt x="1371" y="510"/>
                  </a:cubicBezTo>
                  <a:cubicBezTo>
                    <a:pt x="1360" y="491"/>
                    <a:pt x="1349" y="473"/>
                    <a:pt x="1337" y="455"/>
                  </a:cubicBezTo>
                  <a:lnTo>
                    <a:pt x="1335" y="451"/>
                  </a:lnTo>
                  <a:cubicBezTo>
                    <a:pt x="1335" y="450"/>
                    <a:pt x="1334" y="449"/>
                    <a:pt x="1334" y="448"/>
                  </a:cubicBezTo>
                  <a:cubicBezTo>
                    <a:pt x="1333" y="447"/>
                    <a:pt x="1332" y="446"/>
                    <a:pt x="1331" y="445"/>
                  </a:cubicBezTo>
                  <a:lnTo>
                    <a:pt x="1330" y="445"/>
                  </a:lnTo>
                  <a:cubicBezTo>
                    <a:pt x="1293" y="396"/>
                    <a:pt x="1252" y="351"/>
                    <a:pt x="1208" y="310"/>
                  </a:cubicBezTo>
                  <a:cubicBezTo>
                    <a:pt x="1182" y="282"/>
                    <a:pt x="1155" y="256"/>
                    <a:pt x="1127" y="230"/>
                  </a:cubicBezTo>
                  <a:lnTo>
                    <a:pt x="1123" y="219"/>
                  </a:lnTo>
                  <a:cubicBezTo>
                    <a:pt x="1121" y="214"/>
                    <a:pt x="1117" y="215"/>
                    <a:pt x="1114" y="219"/>
                  </a:cubicBezTo>
                  <a:cubicBezTo>
                    <a:pt x="1039" y="150"/>
                    <a:pt x="961" y="84"/>
                    <a:pt x="887" y="14"/>
                  </a:cubicBezTo>
                  <a:cubicBezTo>
                    <a:pt x="886" y="12"/>
                    <a:pt x="883" y="15"/>
                    <a:pt x="885" y="16"/>
                  </a:cubicBezTo>
                  <a:cubicBezTo>
                    <a:pt x="919" y="57"/>
                    <a:pt x="955" y="97"/>
                    <a:pt x="993" y="134"/>
                  </a:cubicBezTo>
                  <a:cubicBezTo>
                    <a:pt x="1028" y="194"/>
                    <a:pt x="1052" y="260"/>
                    <a:pt x="1064" y="328"/>
                  </a:cubicBezTo>
                  <a:cubicBezTo>
                    <a:pt x="1064" y="329"/>
                    <a:pt x="1065" y="329"/>
                    <a:pt x="1065" y="330"/>
                  </a:cubicBezTo>
                  <a:cubicBezTo>
                    <a:pt x="1065" y="331"/>
                    <a:pt x="1066" y="331"/>
                    <a:pt x="1067" y="332"/>
                  </a:cubicBezTo>
                  <a:cubicBezTo>
                    <a:pt x="1067" y="332"/>
                    <a:pt x="1068" y="332"/>
                    <a:pt x="1069" y="332"/>
                  </a:cubicBezTo>
                  <a:cubicBezTo>
                    <a:pt x="1069" y="332"/>
                    <a:pt x="1070" y="333"/>
                    <a:pt x="1071" y="332"/>
                  </a:cubicBezTo>
                  <a:cubicBezTo>
                    <a:pt x="1072" y="331"/>
                    <a:pt x="1071" y="331"/>
                    <a:pt x="1072" y="330"/>
                  </a:cubicBezTo>
                  <a:cubicBezTo>
                    <a:pt x="1073" y="329"/>
                    <a:pt x="1073" y="329"/>
                    <a:pt x="1073" y="328"/>
                  </a:cubicBezTo>
                  <a:cubicBezTo>
                    <a:pt x="1077" y="280"/>
                    <a:pt x="1055" y="228"/>
                    <a:pt x="1040" y="183"/>
                  </a:cubicBezTo>
                  <a:cubicBezTo>
                    <a:pt x="1040" y="181"/>
                    <a:pt x="1038" y="179"/>
                    <a:pt x="1038" y="178"/>
                  </a:cubicBezTo>
                  <a:lnTo>
                    <a:pt x="1068" y="206"/>
                  </a:lnTo>
                  <a:cubicBezTo>
                    <a:pt x="1070" y="214"/>
                    <a:pt x="1072" y="223"/>
                    <a:pt x="1074" y="230"/>
                  </a:cubicBezTo>
                  <a:cubicBezTo>
                    <a:pt x="1078" y="244"/>
                    <a:pt x="1083" y="258"/>
                    <a:pt x="1089" y="271"/>
                  </a:cubicBezTo>
                  <a:cubicBezTo>
                    <a:pt x="1089" y="272"/>
                    <a:pt x="1089" y="272"/>
                    <a:pt x="1089" y="272"/>
                  </a:cubicBezTo>
                  <a:cubicBezTo>
                    <a:pt x="1090" y="273"/>
                    <a:pt x="1091" y="274"/>
                    <a:pt x="1092" y="275"/>
                  </a:cubicBezTo>
                  <a:cubicBezTo>
                    <a:pt x="1093" y="276"/>
                    <a:pt x="1094" y="275"/>
                    <a:pt x="1095" y="275"/>
                  </a:cubicBezTo>
                  <a:cubicBezTo>
                    <a:pt x="1096" y="275"/>
                    <a:pt x="1097" y="276"/>
                    <a:pt x="1098" y="275"/>
                  </a:cubicBezTo>
                  <a:cubicBezTo>
                    <a:pt x="1099" y="274"/>
                    <a:pt x="1100" y="273"/>
                    <a:pt x="1101" y="272"/>
                  </a:cubicBezTo>
                  <a:lnTo>
                    <a:pt x="1101" y="271"/>
                  </a:lnTo>
                  <a:cubicBezTo>
                    <a:pt x="1103" y="266"/>
                    <a:pt x="1103" y="261"/>
                    <a:pt x="1103" y="256"/>
                  </a:cubicBezTo>
                  <a:cubicBezTo>
                    <a:pt x="1103" y="249"/>
                    <a:pt x="1102" y="243"/>
                    <a:pt x="1099" y="237"/>
                  </a:cubicBezTo>
                  <a:lnTo>
                    <a:pt x="1117" y="253"/>
                  </a:lnTo>
                  <a:cubicBezTo>
                    <a:pt x="1119" y="264"/>
                    <a:pt x="1122" y="276"/>
                    <a:pt x="1125" y="287"/>
                  </a:cubicBezTo>
                  <a:cubicBezTo>
                    <a:pt x="1138" y="331"/>
                    <a:pt x="1147" y="375"/>
                    <a:pt x="1152" y="420"/>
                  </a:cubicBezTo>
                  <a:cubicBezTo>
                    <a:pt x="1153" y="425"/>
                    <a:pt x="1161" y="427"/>
                    <a:pt x="1162" y="420"/>
                  </a:cubicBezTo>
                  <a:cubicBezTo>
                    <a:pt x="1163" y="410"/>
                    <a:pt x="1164" y="400"/>
                    <a:pt x="1164" y="390"/>
                  </a:cubicBezTo>
                  <a:cubicBezTo>
                    <a:pt x="1164" y="352"/>
                    <a:pt x="1156" y="314"/>
                    <a:pt x="1143" y="278"/>
                  </a:cubicBezTo>
                  <a:lnTo>
                    <a:pt x="1166" y="300"/>
                  </a:lnTo>
                  <a:cubicBezTo>
                    <a:pt x="1172" y="320"/>
                    <a:pt x="1176" y="341"/>
                    <a:pt x="1178" y="363"/>
                  </a:cubicBezTo>
                  <a:cubicBezTo>
                    <a:pt x="1181" y="384"/>
                    <a:pt x="1183" y="405"/>
                    <a:pt x="1187" y="426"/>
                  </a:cubicBezTo>
                  <a:cubicBezTo>
                    <a:pt x="1187" y="427"/>
                    <a:pt x="1188" y="428"/>
                    <a:pt x="1188" y="428"/>
                  </a:cubicBezTo>
                  <a:cubicBezTo>
                    <a:pt x="1188" y="429"/>
                    <a:pt x="1189" y="429"/>
                    <a:pt x="1190" y="430"/>
                  </a:cubicBezTo>
                  <a:cubicBezTo>
                    <a:pt x="1191" y="431"/>
                    <a:pt x="1192" y="431"/>
                    <a:pt x="1193" y="431"/>
                  </a:cubicBezTo>
                  <a:cubicBezTo>
                    <a:pt x="1194" y="431"/>
                    <a:pt x="1194" y="431"/>
                    <a:pt x="1195" y="430"/>
                  </a:cubicBezTo>
                  <a:cubicBezTo>
                    <a:pt x="1196" y="429"/>
                    <a:pt x="1196" y="429"/>
                    <a:pt x="1197" y="428"/>
                  </a:cubicBezTo>
                  <a:cubicBezTo>
                    <a:pt x="1198" y="427"/>
                    <a:pt x="1198" y="427"/>
                    <a:pt x="1198" y="426"/>
                  </a:cubicBezTo>
                  <a:cubicBezTo>
                    <a:pt x="1199" y="416"/>
                    <a:pt x="1200" y="406"/>
                    <a:pt x="1200" y="396"/>
                  </a:cubicBezTo>
                  <a:cubicBezTo>
                    <a:pt x="1200" y="373"/>
                    <a:pt x="1197" y="350"/>
                    <a:pt x="1191" y="328"/>
                  </a:cubicBezTo>
                  <a:lnTo>
                    <a:pt x="1189" y="322"/>
                  </a:lnTo>
                  <a:lnTo>
                    <a:pt x="1201" y="334"/>
                  </a:lnTo>
                  <a:cubicBezTo>
                    <a:pt x="1200" y="335"/>
                    <a:pt x="1200" y="336"/>
                    <a:pt x="1200" y="337"/>
                  </a:cubicBezTo>
                  <a:cubicBezTo>
                    <a:pt x="1200" y="338"/>
                    <a:pt x="1200" y="339"/>
                    <a:pt x="1201" y="340"/>
                  </a:cubicBezTo>
                  <a:cubicBezTo>
                    <a:pt x="1205" y="355"/>
                    <a:pt x="1208" y="370"/>
                    <a:pt x="1208" y="385"/>
                  </a:cubicBezTo>
                  <a:cubicBezTo>
                    <a:pt x="1208" y="392"/>
                    <a:pt x="1207" y="399"/>
                    <a:pt x="1206" y="406"/>
                  </a:cubicBezTo>
                  <a:cubicBezTo>
                    <a:pt x="1206" y="412"/>
                    <a:pt x="1206" y="418"/>
                    <a:pt x="1206" y="423"/>
                  </a:cubicBezTo>
                  <a:cubicBezTo>
                    <a:pt x="1206" y="444"/>
                    <a:pt x="1208" y="465"/>
                    <a:pt x="1211" y="485"/>
                  </a:cubicBezTo>
                  <a:cubicBezTo>
                    <a:pt x="1213" y="490"/>
                    <a:pt x="1221" y="492"/>
                    <a:pt x="1222" y="485"/>
                  </a:cubicBezTo>
                  <a:cubicBezTo>
                    <a:pt x="1226" y="460"/>
                    <a:pt x="1228" y="435"/>
                    <a:pt x="1228" y="410"/>
                  </a:cubicBezTo>
                  <a:cubicBezTo>
                    <a:pt x="1228" y="402"/>
                    <a:pt x="1228" y="393"/>
                    <a:pt x="1227" y="384"/>
                  </a:cubicBezTo>
                  <a:cubicBezTo>
                    <a:pt x="1227" y="383"/>
                    <a:pt x="1227" y="383"/>
                    <a:pt x="1227" y="383"/>
                  </a:cubicBezTo>
                  <a:cubicBezTo>
                    <a:pt x="1227" y="375"/>
                    <a:pt x="1226" y="367"/>
                    <a:pt x="1224" y="359"/>
                  </a:cubicBezTo>
                  <a:cubicBezTo>
                    <a:pt x="1231" y="366"/>
                    <a:pt x="1237" y="373"/>
                    <a:pt x="1244" y="380"/>
                  </a:cubicBezTo>
                  <a:cubicBezTo>
                    <a:pt x="1244" y="382"/>
                    <a:pt x="1244" y="384"/>
                    <a:pt x="1244" y="386"/>
                  </a:cubicBezTo>
                  <a:cubicBezTo>
                    <a:pt x="1244" y="395"/>
                    <a:pt x="1245" y="405"/>
                    <a:pt x="1248" y="413"/>
                  </a:cubicBezTo>
                  <a:cubicBezTo>
                    <a:pt x="1252" y="428"/>
                    <a:pt x="1247" y="444"/>
                    <a:pt x="1252" y="459"/>
                  </a:cubicBezTo>
                  <a:cubicBezTo>
                    <a:pt x="1253" y="460"/>
                    <a:pt x="1254" y="461"/>
                    <a:pt x="1254" y="461"/>
                  </a:cubicBezTo>
                  <a:cubicBezTo>
                    <a:pt x="1255" y="462"/>
                    <a:pt x="1256" y="462"/>
                    <a:pt x="1257" y="462"/>
                  </a:cubicBezTo>
                  <a:cubicBezTo>
                    <a:pt x="1258" y="462"/>
                    <a:pt x="1259" y="462"/>
                    <a:pt x="1260" y="461"/>
                  </a:cubicBezTo>
                  <a:cubicBezTo>
                    <a:pt x="1260" y="461"/>
                    <a:pt x="1261" y="460"/>
                    <a:pt x="1262" y="459"/>
                  </a:cubicBezTo>
                  <a:cubicBezTo>
                    <a:pt x="1265" y="449"/>
                    <a:pt x="1267" y="439"/>
                    <a:pt x="1267" y="429"/>
                  </a:cubicBezTo>
                  <a:cubicBezTo>
                    <a:pt x="1267" y="419"/>
                    <a:pt x="1265" y="409"/>
                    <a:pt x="1262" y="400"/>
                  </a:cubicBezTo>
                  <a:lnTo>
                    <a:pt x="1275" y="416"/>
                  </a:lnTo>
                  <a:cubicBezTo>
                    <a:pt x="1285" y="439"/>
                    <a:pt x="1280" y="473"/>
                    <a:pt x="1282" y="497"/>
                  </a:cubicBezTo>
                  <a:cubicBezTo>
                    <a:pt x="1286" y="530"/>
                    <a:pt x="1282" y="563"/>
                    <a:pt x="1284" y="596"/>
                  </a:cubicBezTo>
                  <a:cubicBezTo>
                    <a:pt x="1284" y="597"/>
                    <a:pt x="1284" y="597"/>
                    <a:pt x="1285" y="598"/>
                  </a:cubicBezTo>
                  <a:cubicBezTo>
                    <a:pt x="1286" y="599"/>
                    <a:pt x="1287" y="599"/>
                    <a:pt x="1288" y="600"/>
                  </a:cubicBezTo>
                  <a:cubicBezTo>
                    <a:pt x="1289" y="601"/>
                    <a:pt x="1290" y="601"/>
                    <a:pt x="1291" y="601"/>
                  </a:cubicBezTo>
                  <a:cubicBezTo>
                    <a:pt x="1292" y="601"/>
                    <a:pt x="1293" y="601"/>
                    <a:pt x="1294" y="600"/>
                  </a:cubicBezTo>
                  <a:cubicBezTo>
                    <a:pt x="1295" y="599"/>
                    <a:pt x="1296" y="599"/>
                    <a:pt x="1297" y="598"/>
                  </a:cubicBezTo>
                  <a:lnTo>
                    <a:pt x="1297" y="597"/>
                  </a:lnTo>
                  <a:cubicBezTo>
                    <a:pt x="1305" y="574"/>
                    <a:pt x="1308" y="550"/>
                    <a:pt x="1308" y="526"/>
                  </a:cubicBezTo>
                  <a:cubicBezTo>
                    <a:pt x="1308" y="512"/>
                    <a:pt x="1307" y="499"/>
                    <a:pt x="1305" y="485"/>
                  </a:cubicBezTo>
                  <a:cubicBezTo>
                    <a:pt x="1303" y="474"/>
                    <a:pt x="1302" y="462"/>
                    <a:pt x="1301" y="450"/>
                  </a:cubicBezTo>
                  <a:lnTo>
                    <a:pt x="1320" y="475"/>
                  </a:lnTo>
                  <a:cubicBezTo>
                    <a:pt x="1320" y="529"/>
                    <a:pt x="1324" y="584"/>
                    <a:pt x="1325" y="638"/>
                  </a:cubicBezTo>
                  <a:cubicBezTo>
                    <a:pt x="1325" y="639"/>
                    <a:pt x="1325" y="639"/>
                    <a:pt x="1326" y="640"/>
                  </a:cubicBezTo>
                  <a:cubicBezTo>
                    <a:pt x="1327" y="641"/>
                    <a:pt x="1327" y="642"/>
                    <a:pt x="1327" y="642"/>
                  </a:cubicBezTo>
                  <a:cubicBezTo>
                    <a:pt x="1328" y="643"/>
                    <a:pt x="1329" y="643"/>
                    <a:pt x="1330" y="643"/>
                  </a:cubicBezTo>
                  <a:cubicBezTo>
                    <a:pt x="1331" y="643"/>
                    <a:pt x="1331" y="643"/>
                    <a:pt x="1332" y="642"/>
                  </a:cubicBezTo>
                  <a:cubicBezTo>
                    <a:pt x="1333" y="641"/>
                    <a:pt x="1334" y="641"/>
                    <a:pt x="1334" y="640"/>
                  </a:cubicBezTo>
                  <a:cubicBezTo>
                    <a:pt x="1343" y="613"/>
                    <a:pt x="1347" y="586"/>
                    <a:pt x="1347" y="558"/>
                  </a:cubicBezTo>
                  <a:cubicBezTo>
                    <a:pt x="1347" y="541"/>
                    <a:pt x="1345" y="523"/>
                    <a:pt x="1342" y="506"/>
                  </a:cubicBezTo>
                  <a:lnTo>
                    <a:pt x="1361" y="533"/>
                  </a:lnTo>
                  <a:lnTo>
                    <a:pt x="1363" y="535"/>
                  </a:lnTo>
                  <a:cubicBezTo>
                    <a:pt x="1361" y="557"/>
                    <a:pt x="1361" y="578"/>
                    <a:pt x="1360" y="600"/>
                  </a:cubicBezTo>
                  <a:cubicBezTo>
                    <a:pt x="1359" y="612"/>
                    <a:pt x="1358" y="623"/>
                    <a:pt x="1358" y="634"/>
                  </a:cubicBezTo>
                  <a:cubicBezTo>
                    <a:pt x="1358" y="641"/>
                    <a:pt x="1358" y="648"/>
                    <a:pt x="1359" y="656"/>
                  </a:cubicBezTo>
                  <a:cubicBezTo>
                    <a:pt x="1360" y="661"/>
                    <a:pt x="1367" y="659"/>
                    <a:pt x="1368" y="656"/>
                  </a:cubicBezTo>
                  <a:cubicBezTo>
                    <a:pt x="1377" y="635"/>
                    <a:pt x="1381" y="613"/>
                    <a:pt x="1381" y="592"/>
                  </a:cubicBezTo>
                  <a:cubicBezTo>
                    <a:pt x="1381" y="591"/>
                    <a:pt x="1381" y="591"/>
                    <a:pt x="1381" y="590"/>
                  </a:cubicBezTo>
                  <a:cubicBezTo>
                    <a:pt x="1381" y="580"/>
                    <a:pt x="1380" y="570"/>
                    <a:pt x="1379" y="560"/>
                  </a:cubicBezTo>
                  <a:cubicBezTo>
                    <a:pt x="1389" y="573"/>
                    <a:pt x="1399" y="587"/>
                    <a:pt x="1408" y="601"/>
                  </a:cubicBezTo>
                  <a:cubicBezTo>
                    <a:pt x="1407" y="602"/>
                    <a:pt x="1407" y="603"/>
                    <a:pt x="1406" y="604"/>
                  </a:cubicBezTo>
                  <a:cubicBezTo>
                    <a:pt x="1405" y="605"/>
                    <a:pt x="1405" y="606"/>
                    <a:pt x="1405" y="607"/>
                  </a:cubicBezTo>
                  <a:cubicBezTo>
                    <a:pt x="1397" y="648"/>
                    <a:pt x="1388" y="688"/>
                    <a:pt x="1376" y="727"/>
                  </a:cubicBezTo>
                  <a:cubicBezTo>
                    <a:pt x="1376" y="726"/>
                    <a:pt x="1376" y="725"/>
                    <a:pt x="1376" y="723"/>
                  </a:cubicBezTo>
                  <a:cubicBezTo>
                    <a:pt x="1376" y="722"/>
                    <a:pt x="1376" y="721"/>
                    <a:pt x="1376" y="720"/>
                  </a:cubicBezTo>
                  <a:cubicBezTo>
                    <a:pt x="1375" y="719"/>
                    <a:pt x="1374" y="718"/>
                    <a:pt x="1373" y="718"/>
                  </a:cubicBezTo>
                  <a:cubicBezTo>
                    <a:pt x="1372" y="717"/>
                    <a:pt x="1371" y="717"/>
                    <a:pt x="1370" y="717"/>
                  </a:cubicBezTo>
                  <a:cubicBezTo>
                    <a:pt x="1369" y="717"/>
                    <a:pt x="1368" y="717"/>
                    <a:pt x="1367" y="718"/>
                  </a:cubicBezTo>
                  <a:lnTo>
                    <a:pt x="1366" y="719"/>
                  </a:lnTo>
                  <a:cubicBezTo>
                    <a:pt x="1343" y="739"/>
                    <a:pt x="1333" y="773"/>
                    <a:pt x="1319" y="798"/>
                  </a:cubicBezTo>
                  <a:cubicBezTo>
                    <a:pt x="1312" y="811"/>
                    <a:pt x="1306" y="824"/>
                    <a:pt x="1299" y="837"/>
                  </a:cubicBezTo>
                  <a:cubicBezTo>
                    <a:pt x="1293" y="848"/>
                    <a:pt x="1285" y="858"/>
                    <a:pt x="1277" y="868"/>
                  </a:cubicBezTo>
                  <a:cubicBezTo>
                    <a:pt x="1268" y="877"/>
                    <a:pt x="1277" y="866"/>
                    <a:pt x="1277" y="866"/>
                  </a:cubicBezTo>
                  <a:cubicBezTo>
                    <a:pt x="1277" y="865"/>
                    <a:pt x="1277" y="866"/>
                    <a:pt x="1277" y="866"/>
                  </a:cubicBezTo>
                  <a:lnTo>
                    <a:pt x="1279" y="860"/>
                  </a:lnTo>
                  <a:cubicBezTo>
                    <a:pt x="1300" y="816"/>
                    <a:pt x="1319" y="771"/>
                    <a:pt x="1335" y="725"/>
                  </a:cubicBezTo>
                  <a:cubicBezTo>
                    <a:pt x="1336" y="721"/>
                    <a:pt x="1332" y="716"/>
                    <a:pt x="1328" y="719"/>
                  </a:cubicBezTo>
                  <a:cubicBezTo>
                    <a:pt x="1308" y="734"/>
                    <a:pt x="1303" y="760"/>
                    <a:pt x="1293" y="782"/>
                  </a:cubicBezTo>
                  <a:cubicBezTo>
                    <a:pt x="1285" y="798"/>
                    <a:pt x="1277" y="825"/>
                    <a:pt x="1266" y="851"/>
                  </a:cubicBezTo>
                  <a:lnTo>
                    <a:pt x="1263" y="851"/>
                  </a:lnTo>
                  <a:cubicBezTo>
                    <a:pt x="1267" y="843"/>
                    <a:pt x="1270" y="835"/>
                    <a:pt x="1274" y="828"/>
                  </a:cubicBezTo>
                  <a:cubicBezTo>
                    <a:pt x="1274" y="827"/>
                    <a:pt x="1275" y="826"/>
                    <a:pt x="1275" y="825"/>
                  </a:cubicBezTo>
                  <a:cubicBezTo>
                    <a:pt x="1275" y="824"/>
                    <a:pt x="1274" y="823"/>
                    <a:pt x="1274" y="822"/>
                  </a:cubicBezTo>
                  <a:cubicBezTo>
                    <a:pt x="1273" y="821"/>
                    <a:pt x="1272" y="821"/>
                    <a:pt x="1271" y="820"/>
                  </a:cubicBezTo>
                  <a:cubicBezTo>
                    <a:pt x="1270" y="819"/>
                    <a:pt x="1270" y="819"/>
                    <a:pt x="1269" y="819"/>
                  </a:cubicBezTo>
                  <a:cubicBezTo>
                    <a:pt x="1257" y="819"/>
                    <a:pt x="1247" y="832"/>
                    <a:pt x="1240" y="845"/>
                  </a:cubicBezTo>
                  <a:cubicBezTo>
                    <a:pt x="1241" y="840"/>
                    <a:pt x="1242" y="835"/>
                    <a:pt x="1242" y="829"/>
                  </a:cubicBezTo>
                  <a:cubicBezTo>
                    <a:pt x="1245" y="823"/>
                    <a:pt x="1248" y="818"/>
                    <a:pt x="1251" y="813"/>
                  </a:cubicBezTo>
                  <a:cubicBezTo>
                    <a:pt x="1252" y="812"/>
                    <a:pt x="1252" y="813"/>
                    <a:pt x="1253" y="812"/>
                  </a:cubicBezTo>
                  <a:cubicBezTo>
                    <a:pt x="1255" y="810"/>
                    <a:pt x="1257" y="809"/>
                    <a:pt x="1258" y="806"/>
                  </a:cubicBezTo>
                  <a:cubicBezTo>
                    <a:pt x="1259" y="805"/>
                    <a:pt x="1259" y="805"/>
                    <a:pt x="1259" y="804"/>
                  </a:cubicBezTo>
                  <a:cubicBezTo>
                    <a:pt x="1259" y="801"/>
                    <a:pt x="1259" y="800"/>
                    <a:pt x="1261" y="798"/>
                  </a:cubicBezTo>
                  <a:cubicBezTo>
                    <a:pt x="1263" y="795"/>
                    <a:pt x="1265" y="792"/>
                    <a:pt x="1267" y="789"/>
                  </a:cubicBezTo>
                  <a:cubicBezTo>
                    <a:pt x="1268" y="788"/>
                    <a:pt x="1269" y="786"/>
                    <a:pt x="1269" y="785"/>
                  </a:cubicBezTo>
                  <a:cubicBezTo>
                    <a:pt x="1269" y="785"/>
                    <a:pt x="1269" y="784"/>
                    <a:pt x="1270" y="785"/>
                  </a:cubicBezTo>
                  <a:cubicBezTo>
                    <a:pt x="1271" y="786"/>
                    <a:pt x="1271" y="786"/>
                    <a:pt x="1272" y="787"/>
                  </a:cubicBezTo>
                  <a:cubicBezTo>
                    <a:pt x="1273" y="787"/>
                    <a:pt x="1274" y="788"/>
                    <a:pt x="1275" y="788"/>
                  </a:cubicBezTo>
                  <a:cubicBezTo>
                    <a:pt x="1276" y="788"/>
                    <a:pt x="1277" y="787"/>
                    <a:pt x="1278" y="787"/>
                  </a:cubicBezTo>
                  <a:cubicBezTo>
                    <a:pt x="1279" y="786"/>
                    <a:pt x="1279" y="786"/>
                    <a:pt x="1280" y="785"/>
                  </a:cubicBezTo>
                  <a:cubicBezTo>
                    <a:pt x="1287" y="768"/>
                    <a:pt x="1293" y="750"/>
                    <a:pt x="1297" y="732"/>
                  </a:cubicBezTo>
                  <a:cubicBezTo>
                    <a:pt x="1301" y="722"/>
                    <a:pt x="1304" y="711"/>
                    <a:pt x="1304" y="699"/>
                  </a:cubicBezTo>
                  <a:cubicBezTo>
                    <a:pt x="1304" y="695"/>
                    <a:pt x="1303" y="690"/>
                    <a:pt x="1302" y="685"/>
                  </a:cubicBezTo>
                  <a:cubicBezTo>
                    <a:pt x="1302" y="684"/>
                    <a:pt x="1301" y="683"/>
                    <a:pt x="1300" y="683"/>
                  </a:cubicBezTo>
                  <a:cubicBezTo>
                    <a:pt x="1300" y="683"/>
                    <a:pt x="1299" y="682"/>
                    <a:pt x="1298" y="682"/>
                  </a:cubicBezTo>
                  <a:cubicBezTo>
                    <a:pt x="1297" y="682"/>
                    <a:pt x="1296" y="683"/>
                    <a:pt x="1295" y="683"/>
                  </a:cubicBezTo>
                  <a:cubicBezTo>
                    <a:pt x="1294" y="683"/>
                    <a:pt x="1294" y="684"/>
                    <a:pt x="1293" y="685"/>
                  </a:cubicBezTo>
                  <a:cubicBezTo>
                    <a:pt x="1287" y="703"/>
                    <a:pt x="1282" y="722"/>
                    <a:pt x="1279" y="741"/>
                  </a:cubicBezTo>
                  <a:cubicBezTo>
                    <a:pt x="1279" y="737"/>
                    <a:pt x="1278" y="734"/>
                    <a:pt x="1276" y="731"/>
                  </a:cubicBezTo>
                  <a:cubicBezTo>
                    <a:pt x="1275" y="730"/>
                    <a:pt x="1274" y="729"/>
                    <a:pt x="1273" y="727"/>
                  </a:cubicBezTo>
                  <a:cubicBezTo>
                    <a:pt x="1275" y="723"/>
                    <a:pt x="1273" y="716"/>
                    <a:pt x="1275" y="711"/>
                  </a:cubicBezTo>
                  <a:cubicBezTo>
                    <a:pt x="1276" y="707"/>
                    <a:pt x="1276" y="702"/>
                    <a:pt x="1276" y="697"/>
                  </a:cubicBezTo>
                  <a:cubicBezTo>
                    <a:pt x="1276" y="685"/>
                    <a:pt x="1274" y="673"/>
                    <a:pt x="1271" y="661"/>
                  </a:cubicBezTo>
                  <a:cubicBezTo>
                    <a:pt x="1271" y="661"/>
                    <a:pt x="1271" y="660"/>
                    <a:pt x="1271" y="659"/>
                  </a:cubicBezTo>
                  <a:cubicBezTo>
                    <a:pt x="1270" y="658"/>
                    <a:pt x="1269" y="658"/>
                    <a:pt x="1268" y="657"/>
                  </a:cubicBezTo>
                  <a:cubicBezTo>
                    <a:pt x="1267" y="656"/>
                    <a:pt x="1266" y="656"/>
                    <a:pt x="1265" y="656"/>
                  </a:cubicBezTo>
                  <a:cubicBezTo>
                    <a:pt x="1264" y="656"/>
                    <a:pt x="1263" y="656"/>
                    <a:pt x="1262" y="657"/>
                  </a:cubicBezTo>
                  <a:cubicBezTo>
                    <a:pt x="1260" y="658"/>
                    <a:pt x="1260" y="658"/>
                    <a:pt x="1259" y="659"/>
                  </a:cubicBezTo>
                  <a:cubicBezTo>
                    <a:pt x="1258" y="660"/>
                    <a:pt x="1259" y="661"/>
                    <a:pt x="1258" y="661"/>
                  </a:cubicBezTo>
                  <a:cubicBezTo>
                    <a:pt x="1258" y="678"/>
                    <a:pt x="1256" y="694"/>
                    <a:pt x="1251" y="710"/>
                  </a:cubicBezTo>
                  <a:cubicBezTo>
                    <a:pt x="1250" y="715"/>
                    <a:pt x="1249" y="719"/>
                    <a:pt x="1248" y="724"/>
                  </a:cubicBezTo>
                  <a:lnTo>
                    <a:pt x="1245" y="724"/>
                  </a:lnTo>
                  <a:cubicBezTo>
                    <a:pt x="1244" y="724"/>
                    <a:pt x="1242" y="724"/>
                    <a:pt x="1241" y="724"/>
                  </a:cubicBezTo>
                  <a:cubicBezTo>
                    <a:pt x="1239" y="724"/>
                    <a:pt x="1238" y="724"/>
                    <a:pt x="1236" y="724"/>
                  </a:cubicBezTo>
                  <a:cubicBezTo>
                    <a:pt x="1236" y="715"/>
                    <a:pt x="1236" y="704"/>
                    <a:pt x="1236" y="698"/>
                  </a:cubicBezTo>
                  <a:cubicBezTo>
                    <a:pt x="1233" y="683"/>
                    <a:pt x="1229" y="669"/>
                    <a:pt x="1223" y="655"/>
                  </a:cubicBezTo>
                  <a:cubicBezTo>
                    <a:pt x="1223" y="651"/>
                    <a:pt x="1217" y="652"/>
                    <a:pt x="1216" y="655"/>
                  </a:cubicBezTo>
                  <a:cubicBezTo>
                    <a:pt x="1215" y="669"/>
                    <a:pt x="1216" y="684"/>
                    <a:pt x="1216" y="698"/>
                  </a:cubicBezTo>
                  <a:cubicBezTo>
                    <a:pt x="1215" y="707"/>
                    <a:pt x="1215" y="715"/>
                    <a:pt x="1215" y="724"/>
                  </a:cubicBezTo>
                  <a:cubicBezTo>
                    <a:pt x="1215" y="726"/>
                    <a:pt x="1215" y="729"/>
                    <a:pt x="1215" y="731"/>
                  </a:cubicBezTo>
                  <a:lnTo>
                    <a:pt x="1211" y="732"/>
                  </a:lnTo>
                  <a:lnTo>
                    <a:pt x="1210" y="732"/>
                  </a:lnTo>
                  <a:cubicBezTo>
                    <a:pt x="1208" y="732"/>
                    <a:pt x="1206" y="732"/>
                    <a:pt x="1204" y="732"/>
                  </a:cubicBezTo>
                  <a:cubicBezTo>
                    <a:pt x="1202" y="732"/>
                    <a:pt x="1200" y="732"/>
                    <a:pt x="1199" y="732"/>
                  </a:cubicBezTo>
                  <a:cubicBezTo>
                    <a:pt x="1199" y="730"/>
                    <a:pt x="1199" y="727"/>
                    <a:pt x="1199" y="725"/>
                  </a:cubicBezTo>
                  <a:cubicBezTo>
                    <a:pt x="1199" y="711"/>
                    <a:pt x="1197" y="698"/>
                    <a:pt x="1194" y="684"/>
                  </a:cubicBezTo>
                  <a:cubicBezTo>
                    <a:pt x="1187" y="663"/>
                    <a:pt x="1181" y="641"/>
                    <a:pt x="1177" y="618"/>
                  </a:cubicBezTo>
                  <a:cubicBezTo>
                    <a:pt x="1177" y="618"/>
                    <a:pt x="1178" y="618"/>
                    <a:pt x="1177" y="617"/>
                  </a:cubicBezTo>
                  <a:cubicBezTo>
                    <a:pt x="1176" y="616"/>
                    <a:pt x="1176" y="616"/>
                    <a:pt x="1175" y="616"/>
                  </a:cubicBezTo>
                  <a:lnTo>
                    <a:pt x="1174" y="616"/>
                  </a:lnTo>
                  <a:cubicBezTo>
                    <a:pt x="1173" y="616"/>
                    <a:pt x="1172" y="616"/>
                    <a:pt x="1172" y="616"/>
                  </a:cubicBezTo>
                  <a:cubicBezTo>
                    <a:pt x="1171" y="616"/>
                    <a:pt x="1171" y="617"/>
                    <a:pt x="1171" y="617"/>
                  </a:cubicBezTo>
                  <a:cubicBezTo>
                    <a:pt x="1170" y="618"/>
                    <a:pt x="1170" y="618"/>
                    <a:pt x="1170" y="618"/>
                  </a:cubicBezTo>
                  <a:cubicBezTo>
                    <a:pt x="1174" y="637"/>
                    <a:pt x="1175" y="656"/>
                    <a:pt x="1175" y="675"/>
                  </a:cubicBezTo>
                  <a:cubicBezTo>
                    <a:pt x="1175" y="677"/>
                    <a:pt x="1175" y="679"/>
                    <a:pt x="1175" y="680"/>
                  </a:cubicBezTo>
                  <a:cubicBezTo>
                    <a:pt x="1175" y="686"/>
                    <a:pt x="1178" y="693"/>
                    <a:pt x="1178" y="700"/>
                  </a:cubicBezTo>
                  <a:cubicBezTo>
                    <a:pt x="1178" y="711"/>
                    <a:pt x="1176" y="723"/>
                    <a:pt x="1176" y="734"/>
                  </a:cubicBezTo>
                  <a:lnTo>
                    <a:pt x="1166" y="735"/>
                  </a:lnTo>
                  <a:cubicBezTo>
                    <a:pt x="1166" y="728"/>
                    <a:pt x="1164" y="720"/>
                    <a:pt x="1163" y="712"/>
                  </a:cubicBezTo>
                  <a:cubicBezTo>
                    <a:pt x="1162" y="699"/>
                    <a:pt x="1155" y="686"/>
                    <a:pt x="1154" y="673"/>
                  </a:cubicBezTo>
                  <a:cubicBezTo>
                    <a:pt x="1154" y="666"/>
                    <a:pt x="1142" y="665"/>
                    <a:pt x="1141" y="673"/>
                  </a:cubicBezTo>
                  <a:lnTo>
                    <a:pt x="1141" y="674"/>
                  </a:lnTo>
                  <a:cubicBezTo>
                    <a:pt x="1141" y="685"/>
                    <a:pt x="1143" y="695"/>
                    <a:pt x="1145" y="705"/>
                  </a:cubicBezTo>
                  <a:cubicBezTo>
                    <a:pt x="1145" y="710"/>
                    <a:pt x="1145" y="714"/>
                    <a:pt x="1145" y="718"/>
                  </a:cubicBezTo>
                  <a:cubicBezTo>
                    <a:pt x="1145" y="722"/>
                    <a:pt x="1145" y="727"/>
                    <a:pt x="1145" y="731"/>
                  </a:cubicBezTo>
                  <a:cubicBezTo>
                    <a:pt x="1145" y="734"/>
                    <a:pt x="1145" y="736"/>
                    <a:pt x="1145" y="739"/>
                  </a:cubicBezTo>
                  <a:lnTo>
                    <a:pt x="1133" y="742"/>
                  </a:lnTo>
                  <a:cubicBezTo>
                    <a:pt x="1128" y="706"/>
                    <a:pt x="1120" y="669"/>
                    <a:pt x="1110" y="633"/>
                  </a:cubicBezTo>
                  <a:cubicBezTo>
                    <a:pt x="1106" y="616"/>
                    <a:pt x="1100" y="599"/>
                    <a:pt x="1091" y="583"/>
                  </a:cubicBezTo>
                  <a:cubicBezTo>
                    <a:pt x="1089" y="581"/>
                    <a:pt x="1088" y="580"/>
                    <a:pt x="1087" y="578"/>
                  </a:cubicBezTo>
                  <a:cubicBezTo>
                    <a:pt x="1085" y="574"/>
                    <a:pt x="1079" y="578"/>
                    <a:pt x="1081" y="581"/>
                  </a:cubicBezTo>
                  <a:cubicBezTo>
                    <a:pt x="1091" y="602"/>
                    <a:pt x="1097" y="624"/>
                    <a:pt x="1099" y="647"/>
                  </a:cubicBezTo>
                  <a:cubicBezTo>
                    <a:pt x="1107" y="679"/>
                    <a:pt x="1112" y="712"/>
                    <a:pt x="1114" y="745"/>
                  </a:cubicBezTo>
                  <a:cubicBezTo>
                    <a:pt x="1114" y="746"/>
                    <a:pt x="1114" y="746"/>
                    <a:pt x="1114" y="747"/>
                  </a:cubicBezTo>
                  <a:lnTo>
                    <a:pt x="1114" y="748"/>
                  </a:lnTo>
                  <a:lnTo>
                    <a:pt x="1101" y="753"/>
                  </a:lnTo>
                  <a:cubicBezTo>
                    <a:pt x="1101" y="721"/>
                    <a:pt x="1098" y="689"/>
                    <a:pt x="1091" y="657"/>
                  </a:cubicBezTo>
                  <a:cubicBezTo>
                    <a:pt x="1090" y="653"/>
                    <a:pt x="1083" y="653"/>
                    <a:pt x="1082" y="657"/>
                  </a:cubicBezTo>
                  <a:cubicBezTo>
                    <a:pt x="1080" y="677"/>
                    <a:pt x="1079" y="697"/>
                    <a:pt x="1079" y="716"/>
                  </a:cubicBezTo>
                  <a:cubicBezTo>
                    <a:pt x="1079" y="727"/>
                    <a:pt x="1079" y="738"/>
                    <a:pt x="1080" y="748"/>
                  </a:cubicBezTo>
                  <a:cubicBezTo>
                    <a:pt x="1077" y="752"/>
                    <a:pt x="1080" y="757"/>
                    <a:pt x="1084" y="760"/>
                  </a:cubicBezTo>
                  <a:lnTo>
                    <a:pt x="1074" y="764"/>
                  </a:lnTo>
                  <a:cubicBezTo>
                    <a:pt x="1072" y="757"/>
                    <a:pt x="1073" y="749"/>
                    <a:pt x="1071" y="741"/>
                  </a:cubicBezTo>
                  <a:cubicBezTo>
                    <a:pt x="1068" y="728"/>
                    <a:pt x="1066" y="715"/>
                    <a:pt x="1064" y="702"/>
                  </a:cubicBezTo>
                  <a:lnTo>
                    <a:pt x="1064" y="701"/>
                  </a:lnTo>
                  <a:cubicBezTo>
                    <a:pt x="1064" y="685"/>
                    <a:pt x="1060" y="670"/>
                    <a:pt x="1052" y="656"/>
                  </a:cubicBezTo>
                  <a:cubicBezTo>
                    <a:pt x="1052" y="655"/>
                    <a:pt x="1051" y="655"/>
                    <a:pt x="1051" y="654"/>
                  </a:cubicBezTo>
                  <a:cubicBezTo>
                    <a:pt x="1047" y="650"/>
                    <a:pt x="1041" y="656"/>
                    <a:pt x="1043" y="661"/>
                  </a:cubicBezTo>
                  <a:cubicBezTo>
                    <a:pt x="1044" y="664"/>
                    <a:pt x="1044" y="666"/>
                    <a:pt x="1044" y="669"/>
                  </a:cubicBezTo>
                  <a:cubicBezTo>
                    <a:pt x="1044" y="671"/>
                    <a:pt x="1044" y="675"/>
                    <a:pt x="1043" y="678"/>
                  </a:cubicBezTo>
                  <a:cubicBezTo>
                    <a:pt x="1044" y="684"/>
                    <a:pt x="1044" y="689"/>
                    <a:pt x="1044" y="694"/>
                  </a:cubicBezTo>
                  <a:cubicBezTo>
                    <a:pt x="1044" y="699"/>
                    <a:pt x="1044" y="704"/>
                    <a:pt x="1043" y="710"/>
                  </a:cubicBezTo>
                  <a:cubicBezTo>
                    <a:pt x="1044" y="720"/>
                    <a:pt x="1046" y="730"/>
                    <a:pt x="1049" y="740"/>
                  </a:cubicBezTo>
                  <a:cubicBezTo>
                    <a:pt x="1049" y="746"/>
                    <a:pt x="1049" y="751"/>
                    <a:pt x="1050" y="757"/>
                  </a:cubicBezTo>
                  <a:cubicBezTo>
                    <a:pt x="1049" y="755"/>
                    <a:pt x="1048" y="752"/>
                    <a:pt x="1046" y="750"/>
                  </a:cubicBezTo>
                  <a:cubicBezTo>
                    <a:pt x="1035" y="731"/>
                    <a:pt x="1026" y="710"/>
                    <a:pt x="1019" y="689"/>
                  </a:cubicBezTo>
                  <a:lnTo>
                    <a:pt x="1019" y="688"/>
                  </a:lnTo>
                  <a:cubicBezTo>
                    <a:pt x="1018" y="687"/>
                    <a:pt x="1018" y="686"/>
                    <a:pt x="1017" y="686"/>
                  </a:cubicBezTo>
                  <a:cubicBezTo>
                    <a:pt x="1016" y="685"/>
                    <a:pt x="1016" y="686"/>
                    <a:pt x="1015" y="686"/>
                  </a:cubicBezTo>
                  <a:cubicBezTo>
                    <a:pt x="1014" y="686"/>
                    <a:pt x="1013" y="685"/>
                    <a:pt x="1012" y="686"/>
                  </a:cubicBezTo>
                  <a:cubicBezTo>
                    <a:pt x="1011" y="687"/>
                    <a:pt x="1011" y="687"/>
                    <a:pt x="1011" y="688"/>
                  </a:cubicBezTo>
                  <a:cubicBezTo>
                    <a:pt x="1010" y="689"/>
                    <a:pt x="1010" y="689"/>
                    <a:pt x="1010" y="690"/>
                  </a:cubicBezTo>
                  <a:cubicBezTo>
                    <a:pt x="1010" y="693"/>
                    <a:pt x="1010" y="696"/>
                    <a:pt x="1010" y="699"/>
                  </a:cubicBezTo>
                  <a:cubicBezTo>
                    <a:pt x="1010" y="723"/>
                    <a:pt x="1014" y="747"/>
                    <a:pt x="1022" y="769"/>
                  </a:cubicBezTo>
                  <a:lnTo>
                    <a:pt x="1012" y="773"/>
                  </a:lnTo>
                  <a:cubicBezTo>
                    <a:pt x="1006" y="764"/>
                    <a:pt x="996" y="745"/>
                    <a:pt x="993" y="741"/>
                  </a:cubicBezTo>
                  <a:cubicBezTo>
                    <a:pt x="973" y="710"/>
                    <a:pt x="977" y="670"/>
                    <a:pt x="963" y="637"/>
                  </a:cubicBezTo>
                  <a:lnTo>
                    <a:pt x="963" y="636"/>
                  </a:lnTo>
                  <a:cubicBezTo>
                    <a:pt x="963" y="636"/>
                    <a:pt x="962" y="634"/>
                    <a:pt x="961" y="634"/>
                  </a:cubicBezTo>
                  <a:cubicBezTo>
                    <a:pt x="960" y="633"/>
                    <a:pt x="960" y="634"/>
                    <a:pt x="959" y="634"/>
                  </a:cubicBezTo>
                  <a:cubicBezTo>
                    <a:pt x="958" y="634"/>
                    <a:pt x="957" y="633"/>
                    <a:pt x="956" y="634"/>
                  </a:cubicBezTo>
                  <a:cubicBezTo>
                    <a:pt x="955" y="634"/>
                    <a:pt x="955" y="635"/>
                    <a:pt x="954" y="636"/>
                  </a:cubicBezTo>
                  <a:cubicBezTo>
                    <a:pt x="953" y="637"/>
                    <a:pt x="954" y="638"/>
                    <a:pt x="954" y="639"/>
                  </a:cubicBezTo>
                  <a:lnTo>
                    <a:pt x="954" y="640"/>
                  </a:lnTo>
                  <a:cubicBezTo>
                    <a:pt x="957" y="656"/>
                    <a:pt x="959" y="672"/>
                    <a:pt x="959" y="688"/>
                  </a:cubicBezTo>
                  <a:cubicBezTo>
                    <a:pt x="959" y="689"/>
                    <a:pt x="959" y="691"/>
                    <a:pt x="959" y="692"/>
                  </a:cubicBezTo>
                  <a:cubicBezTo>
                    <a:pt x="961" y="709"/>
                    <a:pt x="966" y="726"/>
                    <a:pt x="972" y="742"/>
                  </a:cubicBezTo>
                  <a:cubicBezTo>
                    <a:pt x="976" y="752"/>
                    <a:pt x="981" y="762"/>
                    <a:pt x="986" y="772"/>
                  </a:cubicBezTo>
                  <a:cubicBezTo>
                    <a:pt x="989" y="776"/>
                    <a:pt x="991" y="779"/>
                    <a:pt x="993" y="783"/>
                  </a:cubicBezTo>
                  <a:cubicBezTo>
                    <a:pt x="986" y="787"/>
                    <a:pt x="979" y="791"/>
                    <a:pt x="972" y="795"/>
                  </a:cubicBezTo>
                  <a:cubicBezTo>
                    <a:pt x="970" y="792"/>
                    <a:pt x="968" y="789"/>
                    <a:pt x="967" y="787"/>
                  </a:cubicBezTo>
                  <a:cubicBezTo>
                    <a:pt x="960" y="777"/>
                    <a:pt x="957" y="765"/>
                    <a:pt x="951" y="755"/>
                  </a:cubicBezTo>
                  <a:cubicBezTo>
                    <a:pt x="950" y="754"/>
                    <a:pt x="950" y="753"/>
                    <a:pt x="949" y="753"/>
                  </a:cubicBezTo>
                  <a:cubicBezTo>
                    <a:pt x="948" y="753"/>
                    <a:pt x="947" y="752"/>
                    <a:pt x="946" y="752"/>
                  </a:cubicBezTo>
                  <a:cubicBezTo>
                    <a:pt x="945" y="752"/>
                    <a:pt x="944" y="752"/>
                    <a:pt x="943" y="753"/>
                  </a:cubicBezTo>
                  <a:cubicBezTo>
                    <a:pt x="942" y="754"/>
                    <a:pt x="941" y="754"/>
                    <a:pt x="941" y="755"/>
                  </a:cubicBezTo>
                  <a:cubicBezTo>
                    <a:pt x="940" y="756"/>
                    <a:pt x="941" y="757"/>
                    <a:pt x="941" y="758"/>
                  </a:cubicBezTo>
                  <a:lnTo>
                    <a:pt x="941" y="759"/>
                  </a:lnTo>
                  <a:cubicBezTo>
                    <a:pt x="945" y="771"/>
                    <a:pt x="947" y="784"/>
                    <a:pt x="952" y="796"/>
                  </a:cubicBezTo>
                  <a:cubicBezTo>
                    <a:pt x="953" y="798"/>
                    <a:pt x="954" y="799"/>
                    <a:pt x="955" y="801"/>
                  </a:cubicBezTo>
                  <a:cubicBezTo>
                    <a:pt x="956" y="802"/>
                    <a:pt x="956" y="803"/>
                    <a:pt x="957" y="804"/>
                  </a:cubicBezTo>
                  <a:cubicBezTo>
                    <a:pt x="950" y="808"/>
                    <a:pt x="944" y="813"/>
                    <a:pt x="937" y="817"/>
                  </a:cubicBezTo>
                  <a:cubicBezTo>
                    <a:pt x="928" y="802"/>
                    <a:pt x="922" y="784"/>
                    <a:pt x="919" y="766"/>
                  </a:cubicBezTo>
                  <a:cubicBezTo>
                    <a:pt x="913" y="754"/>
                    <a:pt x="909" y="741"/>
                    <a:pt x="906" y="727"/>
                  </a:cubicBezTo>
                  <a:cubicBezTo>
                    <a:pt x="906" y="727"/>
                    <a:pt x="906" y="726"/>
                    <a:pt x="905" y="726"/>
                  </a:cubicBezTo>
                  <a:cubicBezTo>
                    <a:pt x="905" y="726"/>
                    <a:pt x="905" y="725"/>
                    <a:pt x="904" y="725"/>
                  </a:cubicBezTo>
                  <a:lnTo>
                    <a:pt x="903" y="725"/>
                  </a:lnTo>
                  <a:cubicBezTo>
                    <a:pt x="902" y="725"/>
                    <a:pt x="901" y="725"/>
                    <a:pt x="901" y="725"/>
                  </a:cubicBezTo>
                  <a:cubicBezTo>
                    <a:pt x="900" y="725"/>
                    <a:pt x="900" y="726"/>
                    <a:pt x="900" y="726"/>
                  </a:cubicBezTo>
                  <a:lnTo>
                    <a:pt x="899" y="727"/>
                  </a:lnTo>
                  <a:cubicBezTo>
                    <a:pt x="897" y="736"/>
                    <a:pt x="896" y="745"/>
                    <a:pt x="896" y="755"/>
                  </a:cubicBezTo>
                  <a:cubicBezTo>
                    <a:pt x="896" y="764"/>
                    <a:pt x="897" y="774"/>
                    <a:pt x="899" y="783"/>
                  </a:cubicBezTo>
                  <a:cubicBezTo>
                    <a:pt x="902" y="801"/>
                    <a:pt x="908" y="819"/>
                    <a:pt x="916" y="835"/>
                  </a:cubicBezTo>
                  <a:cubicBezTo>
                    <a:pt x="910" y="841"/>
                    <a:pt x="904" y="847"/>
                    <a:pt x="898" y="853"/>
                  </a:cubicBezTo>
                  <a:lnTo>
                    <a:pt x="898" y="852"/>
                  </a:lnTo>
                  <a:cubicBezTo>
                    <a:pt x="895" y="848"/>
                    <a:pt x="893" y="843"/>
                    <a:pt x="892" y="838"/>
                  </a:cubicBezTo>
                  <a:cubicBezTo>
                    <a:pt x="882" y="805"/>
                    <a:pt x="872" y="772"/>
                    <a:pt x="864" y="738"/>
                  </a:cubicBezTo>
                  <a:cubicBezTo>
                    <a:pt x="851" y="671"/>
                    <a:pt x="857" y="605"/>
                    <a:pt x="843" y="538"/>
                  </a:cubicBezTo>
                  <a:cubicBezTo>
                    <a:pt x="831" y="477"/>
                    <a:pt x="818" y="417"/>
                    <a:pt x="804" y="356"/>
                  </a:cubicBezTo>
                  <a:cubicBezTo>
                    <a:pt x="795" y="302"/>
                    <a:pt x="790" y="248"/>
                    <a:pt x="790" y="193"/>
                  </a:cubicBezTo>
                  <a:cubicBezTo>
                    <a:pt x="790" y="192"/>
                    <a:pt x="790" y="191"/>
                    <a:pt x="790" y="190"/>
                  </a:cubicBezTo>
                  <a:cubicBezTo>
                    <a:pt x="793" y="193"/>
                    <a:pt x="796" y="196"/>
                    <a:pt x="799" y="200"/>
                  </a:cubicBezTo>
                  <a:cubicBezTo>
                    <a:pt x="831" y="231"/>
                    <a:pt x="852" y="262"/>
                    <a:pt x="892" y="286"/>
                  </a:cubicBezTo>
                  <a:cubicBezTo>
                    <a:pt x="896" y="288"/>
                    <a:pt x="901" y="284"/>
                    <a:pt x="898" y="280"/>
                  </a:cubicBezTo>
                  <a:cubicBezTo>
                    <a:pt x="889" y="265"/>
                    <a:pt x="877" y="251"/>
                    <a:pt x="864" y="239"/>
                  </a:cubicBezTo>
                  <a:cubicBezTo>
                    <a:pt x="843" y="220"/>
                    <a:pt x="827" y="196"/>
                    <a:pt x="806" y="175"/>
                  </a:cubicBezTo>
                  <a:cubicBezTo>
                    <a:pt x="799" y="168"/>
                    <a:pt x="792" y="159"/>
                    <a:pt x="786" y="150"/>
                  </a:cubicBezTo>
                  <a:cubicBezTo>
                    <a:pt x="783" y="145"/>
                    <a:pt x="779" y="140"/>
                    <a:pt x="775" y="134"/>
                  </a:cubicBezTo>
                  <a:cubicBezTo>
                    <a:pt x="804" y="152"/>
                    <a:pt x="832" y="172"/>
                    <a:pt x="859" y="193"/>
                  </a:cubicBezTo>
                  <a:cubicBezTo>
                    <a:pt x="862" y="196"/>
                    <a:pt x="867" y="192"/>
                    <a:pt x="865" y="188"/>
                  </a:cubicBezTo>
                  <a:cubicBezTo>
                    <a:pt x="851" y="158"/>
                    <a:pt x="804" y="138"/>
                    <a:pt x="778" y="119"/>
                  </a:cubicBezTo>
                  <a:cubicBezTo>
                    <a:pt x="770" y="113"/>
                    <a:pt x="762" y="106"/>
                    <a:pt x="753" y="99"/>
                  </a:cubicBezTo>
                  <a:lnTo>
                    <a:pt x="751" y="95"/>
                  </a:lnTo>
                  <a:cubicBezTo>
                    <a:pt x="748" y="91"/>
                    <a:pt x="745" y="88"/>
                    <a:pt x="740" y="85"/>
                  </a:cubicBezTo>
                  <a:cubicBezTo>
                    <a:pt x="738" y="84"/>
                    <a:pt x="736" y="83"/>
                    <a:pt x="734" y="83"/>
                  </a:cubicBezTo>
                  <a:cubicBezTo>
                    <a:pt x="725" y="74"/>
                    <a:pt x="717" y="66"/>
                    <a:pt x="709" y="57"/>
                  </a:cubicBezTo>
                  <a:cubicBezTo>
                    <a:pt x="694" y="39"/>
                    <a:pt x="670" y="24"/>
                    <a:pt x="663" y="2"/>
                  </a:cubicBezTo>
                  <a:lnTo>
                    <a:pt x="663" y="1"/>
                  </a:lnTo>
                  <a:cubicBezTo>
                    <a:pt x="662" y="1"/>
                    <a:pt x="662" y="0"/>
                    <a:pt x="661" y="0"/>
                  </a:cubicBezTo>
                  <a:lnTo>
                    <a:pt x="660" y="0"/>
                  </a:lnTo>
                  <a:cubicBezTo>
                    <a:pt x="659" y="0"/>
                    <a:pt x="659" y="0"/>
                    <a:pt x="658" y="0"/>
                  </a:cubicBezTo>
                  <a:lnTo>
                    <a:pt x="657" y="1"/>
                  </a:lnTo>
                  <a:cubicBezTo>
                    <a:pt x="657" y="2"/>
                    <a:pt x="656" y="2"/>
                    <a:pt x="656" y="3"/>
                  </a:cubicBezTo>
                  <a:lnTo>
                    <a:pt x="657" y="4"/>
                  </a:lnTo>
                  <a:cubicBezTo>
                    <a:pt x="664" y="41"/>
                    <a:pt x="707" y="84"/>
                    <a:pt x="735" y="106"/>
                  </a:cubicBezTo>
                  <a:cubicBezTo>
                    <a:pt x="747" y="124"/>
                    <a:pt x="757" y="148"/>
                    <a:pt x="767" y="163"/>
                  </a:cubicBezTo>
                  <a:cubicBezTo>
                    <a:pt x="770" y="166"/>
                    <a:pt x="772" y="169"/>
                    <a:pt x="775" y="172"/>
                  </a:cubicBezTo>
                  <a:cubicBezTo>
                    <a:pt x="767" y="299"/>
                    <a:pt x="804" y="417"/>
                    <a:pt x="824" y="541"/>
                  </a:cubicBezTo>
                  <a:cubicBezTo>
                    <a:pt x="835" y="609"/>
                    <a:pt x="834" y="677"/>
                    <a:pt x="844" y="744"/>
                  </a:cubicBezTo>
                  <a:cubicBezTo>
                    <a:pt x="848" y="774"/>
                    <a:pt x="855" y="803"/>
                    <a:pt x="865" y="832"/>
                  </a:cubicBezTo>
                  <a:cubicBezTo>
                    <a:pt x="870" y="845"/>
                    <a:pt x="874" y="858"/>
                    <a:pt x="879" y="871"/>
                  </a:cubicBezTo>
                  <a:cubicBezTo>
                    <a:pt x="879" y="872"/>
                    <a:pt x="879" y="872"/>
                    <a:pt x="880" y="873"/>
                  </a:cubicBezTo>
                  <a:cubicBezTo>
                    <a:pt x="882" y="875"/>
                    <a:pt x="883" y="878"/>
                    <a:pt x="886" y="879"/>
                  </a:cubicBezTo>
                  <a:cubicBezTo>
                    <a:pt x="885" y="881"/>
                    <a:pt x="885" y="883"/>
                    <a:pt x="885" y="884"/>
                  </a:cubicBezTo>
                  <a:cubicBezTo>
                    <a:pt x="885" y="889"/>
                    <a:pt x="886" y="894"/>
                    <a:pt x="889" y="898"/>
                  </a:cubicBezTo>
                  <a:cubicBezTo>
                    <a:pt x="891" y="902"/>
                    <a:pt x="894" y="905"/>
                    <a:pt x="898" y="908"/>
                  </a:cubicBezTo>
                  <a:lnTo>
                    <a:pt x="899" y="908"/>
                  </a:lnTo>
                  <a:cubicBezTo>
                    <a:pt x="902" y="910"/>
                    <a:pt x="905" y="911"/>
                    <a:pt x="909" y="911"/>
                  </a:cubicBezTo>
                  <a:cubicBezTo>
                    <a:pt x="912" y="911"/>
                    <a:pt x="916" y="910"/>
                    <a:pt x="919" y="908"/>
                  </a:cubicBezTo>
                  <a:lnTo>
                    <a:pt x="920" y="908"/>
                  </a:lnTo>
                  <a:lnTo>
                    <a:pt x="917" y="925"/>
                  </a:lnTo>
                  <a:lnTo>
                    <a:pt x="913" y="926"/>
                  </a:lnTo>
                  <a:cubicBezTo>
                    <a:pt x="912" y="926"/>
                    <a:pt x="911" y="926"/>
                    <a:pt x="910" y="927"/>
                  </a:cubicBezTo>
                  <a:cubicBezTo>
                    <a:pt x="909" y="927"/>
                    <a:pt x="908" y="928"/>
                    <a:pt x="907" y="930"/>
                  </a:cubicBezTo>
                  <a:cubicBezTo>
                    <a:pt x="906" y="931"/>
                    <a:pt x="905" y="933"/>
                    <a:pt x="905" y="935"/>
                  </a:cubicBezTo>
                  <a:cubicBezTo>
                    <a:pt x="905" y="936"/>
                    <a:pt x="906" y="938"/>
                    <a:pt x="907" y="940"/>
                  </a:cubicBezTo>
                  <a:cubicBezTo>
                    <a:pt x="908" y="941"/>
                    <a:pt x="909" y="942"/>
                    <a:pt x="910" y="943"/>
                  </a:cubicBezTo>
                  <a:cubicBezTo>
                    <a:pt x="911" y="943"/>
                    <a:pt x="912" y="944"/>
                    <a:pt x="913" y="944"/>
                  </a:cubicBezTo>
                  <a:lnTo>
                    <a:pt x="914" y="944"/>
                  </a:lnTo>
                  <a:cubicBezTo>
                    <a:pt x="910" y="962"/>
                    <a:pt x="906" y="978"/>
                    <a:pt x="900" y="978"/>
                  </a:cubicBezTo>
                  <a:cubicBezTo>
                    <a:pt x="878" y="981"/>
                    <a:pt x="862" y="1021"/>
                    <a:pt x="853" y="1037"/>
                  </a:cubicBezTo>
                  <a:cubicBezTo>
                    <a:pt x="847" y="1048"/>
                    <a:pt x="852" y="1077"/>
                    <a:pt x="845" y="1078"/>
                  </a:cubicBezTo>
                  <a:cubicBezTo>
                    <a:pt x="844" y="1079"/>
                    <a:pt x="843" y="1079"/>
                    <a:pt x="841" y="1080"/>
                  </a:cubicBezTo>
                  <a:cubicBezTo>
                    <a:pt x="823" y="1086"/>
                    <a:pt x="791" y="1111"/>
                    <a:pt x="793" y="1132"/>
                  </a:cubicBezTo>
                  <a:cubicBezTo>
                    <a:pt x="796" y="1157"/>
                    <a:pt x="791" y="1151"/>
                    <a:pt x="775" y="1160"/>
                  </a:cubicBezTo>
                  <a:cubicBezTo>
                    <a:pt x="765" y="1167"/>
                    <a:pt x="756" y="1175"/>
                    <a:pt x="749" y="1184"/>
                  </a:cubicBezTo>
                  <a:cubicBezTo>
                    <a:pt x="746" y="1187"/>
                    <a:pt x="743" y="1190"/>
                    <a:pt x="741" y="1194"/>
                  </a:cubicBezTo>
                  <a:cubicBezTo>
                    <a:pt x="739" y="1198"/>
                    <a:pt x="737" y="1203"/>
                    <a:pt x="736" y="1208"/>
                  </a:cubicBezTo>
                  <a:cubicBezTo>
                    <a:pt x="736" y="1208"/>
                    <a:pt x="736" y="1209"/>
                    <a:pt x="736" y="1210"/>
                  </a:cubicBezTo>
                  <a:cubicBezTo>
                    <a:pt x="736" y="1210"/>
                    <a:pt x="736" y="1211"/>
                    <a:pt x="736" y="1212"/>
                  </a:cubicBezTo>
                  <a:cubicBezTo>
                    <a:pt x="736" y="1214"/>
                    <a:pt x="736" y="1216"/>
                    <a:pt x="736" y="1218"/>
                  </a:cubicBezTo>
                  <a:cubicBezTo>
                    <a:pt x="735" y="1218"/>
                    <a:pt x="734" y="1218"/>
                    <a:pt x="734" y="1218"/>
                  </a:cubicBezTo>
                  <a:cubicBezTo>
                    <a:pt x="732" y="1218"/>
                    <a:pt x="730" y="1218"/>
                    <a:pt x="729" y="1219"/>
                  </a:cubicBezTo>
                  <a:cubicBezTo>
                    <a:pt x="727" y="1220"/>
                    <a:pt x="727" y="1221"/>
                    <a:pt x="726" y="1222"/>
                  </a:cubicBezTo>
                  <a:cubicBezTo>
                    <a:pt x="715" y="1244"/>
                    <a:pt x="681" y="1258"/>
                    <a:pt x="660" y="1271"/>
                  </a:cubicBezTo>
                  <a:cubicBezTo>
                    <a:pt x="634" y="1288"/>
                    <a:pt x="611" y="1307"/>
                    <a:pt x="586" y="1325"/>
                  </a:cubicBezTo>
                  <a:cubicBezTo>
                    <a:pt x="547" y="1353"/>
                    <a:pt x="502" y="1373"/>
                    <a:pt x="464" y="1402"/>
                  </a:cubicBezTo>
                  <a:cubicBezTo>
                    <a:pt x="387" y="1458"/>
                    <a:pt x="292" y="1495"/>
                    <a:pt x="218" y="1555"/>
                  </a:cubicBezTo>
                  <a:cubicBezTo>
                    <a:pt x="196" y="1519"/>
                    <a:pt x="125" y="1551"/>
                    <a:pt x="95" y="1562"/>
                  </a:cubicBezTo>
                  <a:cubicBezTo>
                    <a:pt x="89" y="1565"/>
                    <a:pt x="84" y="1567"/>
                    <a:pt x="78" y="1571"/>
                  </a:cubicBezTo>
                  <a:cubicBezTo>
                    <a:pt x="54" y="1584"/>
                    <a:pt x="34" y="1604"/>
                    <a:pt x="21" y="1628"/>
                  </a:cubicBezTo>
                  <a:cubicBezTo>
                    <a:pt x="7" y="1652"/>
                    <a:pt x="0" y="1679"/>
                    <a:pt x="0" y="1707"/>
                  </a:cubicBezTo>
                  <a:cubicBezTo>
                    <a:pt x="0" y="1722"/>
                    <a:pt x="2" y="1736"/>
                    <a:pt x="6" y="1751"/>
                  </a:cubicBezTo>
                  <a:cubicBezTo>
                    <a:pt x="6" y="1751"/>
                    <a:pt x="6" y="1752"/>
                    <a:pt x="6" y="1753"/>
                  </a:cubicBezTo>
                  <a:cubicBezTo>
                    <a:pt x="7" y="1754"/>
                    <a:pt x="8" y="1754"/>
                    <a:pt x="9" y="1755"/>
                  </a:cubicBezTo>
                  <a:cubicBezTo>
                    <a:pt x="10" y="1756"/>
                    <a:pt x="10" y="1756"/>
                    <a:pt x="12" y="1756"/>
                  </a:cubicBezTo>
                  <a:cubicBezTo>
                    <a:pt x="13" y="1756"/>
                    <a:pt x="15" y="1756"/>
                    <a:pt x="16" y="1755"/>
                  </a:cubicBezTo>
                  <a:cubicBezTo>
                    <a:pt x="17" y="1754"/>
                    <a:pt x="17" y="1754"/>
                    <a:pt x="18" y="1753"/>
                  </a:cubicBezTo>
                  <a:cubicBezTo>
                    <a:pt x="30" y="1736"/>
                    <a:pt x="43" y="1719"/>
                    <a:pt x="58" y="1704"/>
                  </a:cubicBezTo>
                  <a:cubicBezTo>
                    <a:pt x="59" y="1704"/>
                    <a:pt x="59" y="1704"/>
                    <a:pt x="59" y="1705"/>
                  </a:cubicBezTo>
                  <a:cubicBezTo>
                    <a:pt x="59" y="1705"/>
                    <a:pt x="60" y="1705"/>
                    <a:pt x="61" y="1705"/>
                  </a:cubicBezTo>
                  <a:lnTo>
                    <a:pt x="62" y="1705"/>
                  </a:lnTo>
                  <a:cubicBezTo>
                    <a:pt x="63" y="1704"/>
                    <a:pt x="63" y="1704"/>
                    <a:pt x="63" y="1703"/>
                  </a:cubicBezTo>
                  <a:lnTo>
                    <a:pt x="64" y="1703"/>
                  </a:lnTo>
                  <a:cubicBezTo>
                    <a:pt x="64" y="1702"/>
                    <a:pt x="64" y="1701"/>
                    <a:pt x="65" y="1700"/>
                  </a:cubicBezTo>
                  <a:cubicBezTo>
                    <a:pt x="66" y="1698"/>
                    <a:pt x="67" y="1697"/>
                    <a:pt x="69" y="1695"/>
                  </a:cubicBezTo>
                  <a:cubicBezTo>
                    <a:pt x="73" y="1692"/>
                    <a:pt x="78" y="1688"/>
                    <a:pt x="83" y="1685"/>
                  </a:cubicBezTo>
                  <a:cubicBezTo>
                    <a:pt x="84" y="1685"/>
                    <a:pt x="85" y="1684"/>
                    <a:pt x="86" y="1684"/>
                  </a:cubicBezTo>
                  <a:lnTo>
                    <a:pt x="86" y="1683"/>
                  </a:lnTo>
                  <a:lnTo>
                    <a:pt x="88" y="1682"/>
                  </a:lnTo>
                  <a:cubicBezTo>
                    <a:pt x="90" y="1680"/>
                    <a:pt x="92" y="1678"/>
                    <a:pt x="95" y="1677"/>
                  </a:cubicBezTo>
                  <a:cubicBezTo>
                    <a:pt x="102" y="1673"/>
                    <a:pt x="110" y="1670"/>
                    <a:pt x="118" y="1670"/>
                  </a:cubicBezTo>
                  <a:cubicBezTo>
                    <a:pt x="115" y="1682"/>
                    <a:pt x="114" y="1695"/>
                    <a:pt x="114" y="1707"/>
                  </a:cubicBezTo>
                  <a:cubicBezTo>
                    <a:pt x="114" y="1716"/>
                    <a:pt x="115" y="1724"/>
                    <a:pt x="116" y="1733"/>
                  </a:cubicBezTo>
                  <a:cubicBezTo>
                    <a:pt x="116" y="1733"/>
                    <a:pt x="116" y="1734"/>
                    <a:pt x="117" y="1735"/>
                  </a:cubicBezTo>
                  <a:cubicBezTo>
                    <a:pt x="117" y="1736"/>
                    <a:pt x="118" y="1737"/>
                    <a:pt x="120" y="1738"/>
                  </a:cubicBezTo>
                  <a:cubicBezTo>
                    <a:pt x="122" y="1739"/>
                    <a:pt x="122" y="1739"/>
                    <a:pt x="124" y="1739"/>
                  </a:cubicBezTo>
                  <a:cubicBezTo>
                    <a:pt x="125" y="1739"/>
                    <a:pt x="126" y="1739"/>
                    <a:pt x="127" y="1738"/>
                  </a:cubicBezTo>
                  <a:cubicBezTo>
                    <a:pt x="129" y="1738"/>
                    <a:pt x="131" y="1737"/>
                    <a:pt x="132" y="1736"/>
                  </a:cubicBezTo>
                  <a:cubicBezTo>
                    <a:pt x="134" y="1735"/>
                    <a:pt x="136" y="1734"/>
                    <a:pt x="137" y="1732"/>
                  </a:cubicBezTo>
                  <a:cubicBezTo>
                    <a:pt x="151" y="1711"/>
                    <a:pt x="168" y="1693"/>
                    <a:pt x="188" y="1678"/>
                  </a:cubicBezTo>
                  <a:cubicBezTo>
                    <a:pt x="217" y="1656"/>
                    <a:pt x="258" y="1674"/>
                    <a:pt x="289" y="1663"/>
                  </a:cubicBezTo>
                  <a:cubicBezTo>
                    <a:pt x="289" y="1662"/>
                    <a:pt x="290" y="1662"/>
                    <a:pt x="290" y="1662"/>
                  </a:cubicBezTo>
                  <a:cubicBezTo>
                    <a:pt x="293" y="1660"/>
                    <a:pt x="296" y="1657"/>
                    <a:pt x="298" y="1654"/>
                  </a:cubicBezTo>
                  <a:cubicBezTo>
                    <a:pt x="300" y="1651"/>
                    <a:pt x="301" y="1648"/>
                    <a:pt x="301" y="1644"/>
                  </a:cubicBezTo>
                  <a:cubicBezTo>
                    <a:pt x="305" y="1644"/>
                    <a:pt x="308" y="1644"/>
                    <a:pt x="314" y="1640"/>
                  </a:cubicBezTo>
                  <a:cubicBezTo>
                    <a:pt x="337" y="1630"/>
                    <a:pt x="361" y="1621"/>
                    <a:pt x="386" y="1613"/>
                  </a:cubicBezTo>
                  <a:cubicBezTo>
                    <a:pt x="405" y="1603"/>
                    <a:pt x="424" y="1594"/>
                    <a:pt x="445" y="1587"/>
                  </a:cubicBezTo>
                  <a:cubicBezTo>
                    <a:pt x="454" y="1584"/>
                    <a:pt x="463" y="1580"/>
                    <a:pt x="472" y="1575"/>
                  </a:cubicBezTo>
                  <a:cubicBezTo>
                    <a:pt x="472" y="1575"/>
                    <a:pt x="473" y="1574"/>
                    <a:pt x="474" y="1574"/>
                  </a:cubicBezTo>
                  <a:cubicBezTo>
                    <a:pt x="459" y="1584"/>
                    <a:pt x="447" y="1597"/>
                    <a:pt x="438" y="1612"/>
                  </a:cubicBezTo>
                  <a:cubicBezTo>
                    <a:pt x="435" y="1617"/>
                    <a:pt x="433" y="1623"/>
                    <a:pt x="431" y="1628"/>
                  </a:cubicBezTo>
                  <a:cubicBezTo>
                    <a:pt x="427" y="1638"/>
                    <a:pt x="425" y="1649"/>
                    <a:pt x="425" y="1661"/>
                  </a:cubicBezTo>
                  <a:cubicBezTo>
                    <a:pt x="425" y="1676"/>
                    <a:pt x="429" y="1692"/>
                    <a:pt x="436" y="1705"/>
                  </a:cubicBezTo>
                  <a:cubicBezTo>
                    <a:pt x="443" y="1717"/>
                    <a:pt x="452" y="1727"/>
                    <a:pt x="463" y="1734"/>
                  </a:cubicBezTo>
                  <a:lnTo>
                    <a:pt x="465" y="1736"/>
                  </a:lnTo>
                  <a:cubicBezTo>
                    <a:pt x="467" y="1737"/>
                    <a:pt x="469" y="1738"/>
                    <a:pt x="471" y="1739"/>
                  </a:cubicBezTo>
                  <a:cubicBezTo>
                    <a:pt x="472" y="1740"/>
                    <a:pt x="474" y="1741"/>
                    <a:pt x="476" y="1741"/>
                  </a:cubicBezTo>
                  <a:cubicBezTo>
                    <a:pt x="478" y="1741"/>
                    <a:pt x="479" y="1740"/>
                    <a:pt x="481" y="1739"/>
                  </a:cubicBezTo>
                  <a:cubicBezTo>
                    <a:pt x="482" y="1738"/>
                    <a:pt x="484" y="1737"/>
                    <a:pt x="485" y="1735"/>
                  </a:cubicBezTo>
                  <a:cubicBezTo>
                    <a:pt x="486" y="1734"/>
                    <a:pt x="487" y="1732"/>
                    <a:pt x="487" y="1730"/>
                  </a:cubicBezTo>
                  <a:cubicBezTo>
                    <a:pt x="488" y="1725"/>
                    <a:pt x="489" y="1720"/>
                    <a:pt x="491" y="1715"/>
                  </a:cubicBezTo>
                  <a:cubicBezTo>
                    <a:pt x="491" y="1716"/>
                    <a:pt x="492" y="1716"/>
                    <a:pt x="492" y="1716"/>
                  </a:cubicBezTo>
                  <a:cubicBezTo>
                    <a:pt x="495" y="1716"/>
                    <a:pt x="497" y="1715"/>
                    <a:pt x="499" y="1714"/>
                  </a:cubicBezTo>
                  <a:cubicBezTo>
                    <a:pt x="501" y="1712"/>
                    <a:pt x="503" y="1711"/>
                    <a:pt x="504" y="1709"/>
                  </a:cubicBezTo>
                  <a:cubicBezTo>
                    <a:pt x="505" y="1708"/>
                    <a:pt x="505" y="1707"/>
                    <a:pt x="506" y="1705"/>
                  </a:cubicBezTo>
                  <a:cubicBezTo>
                    <a:pt x="506" y="1704"/>
                    <a:pt x="529" y="1691"/>
                    <a:pt x="529" y="1691"/>
                  </a:cubicBezTo>
                  <a:cubicBezTo>
                    <a:pt x="536" y="1684"/>
                    <a:pt x="542" y="1676"/>
                    <a:pt x="548" y="1668"/>
                  </a:cubicBezTo>
                  <a:lnTo>
                    <a:pt x="573" y="1657"/>
                  </a:lnTo>
                  <a:lnTo>
                    <a:pt x="574" y="1657"/>
                  </a:lnTo>
                  <a:cubicBezTo>
                    <a:pt x="576" y="1656"/>
                    <a:pt x="578" y="1654"/>
                    <a:pt x="579" y="1652"/>
                  </a:cubicBezTo>
                  <a:cubicBezTo>
                    <a:pt x="581" y="1650"/>
                    <a:pt x="582" y="1649"/>
                    <a:pt x="583" y="1647"/>
                  </a:cubicBezTo>
                  <a:cubicBezTo>
                    <a:pt x="585" y="1643"/>
                    <a:pt x="586" y="1639"/>
                    <a:pt x="586" y="1635"/>
                  </a:cubicBezTo>
                  <a:cubicBezTo>
                    <a:pt x="586" y="1634"/>
                    <a:pt x="586" y="1632"/>
                    <a:pt x="586" y="1630"/>
                  </a:cubicBezTo>
                  <a:cubicBezTo>
                    <a:pt x="609" y="1628"/>
                    <a:pt x="633" y="1624"/>
                    <a:pt x="641" y="1597"/>
                  </a:cubicBezTo>
                  <a:cubicBezTo>
                    <a:pt x="643" y="1589"/>
                    <a:pt x="636" y="1580"/>
                    <a:pt x="644" y="1581"/>
                  </a:cubicBezTo>
                  <a:cubicBezTo>
                    <a:pt x="646" y="1581"/>
                    <a:pt x="648" y="1581"/>
                    <a:pt x="649" y="1581"/>
                  </a:cubicBezTo>
                  <a:cubicBezTo>
                    <a:pt x="657" y="1581"/>
                    <a:pt x="664" y="1578"/>
                    <a:pt x="670" y="1575"/>
                  </a:cubicBezTo>
                  <a:cubicBezTo>
                    <a:pt x="673" y="1573"/>
                    <a:pt x="675" y="1572"/>
                    <a:pt x="677" y="1571"/>
                  </a:cubicBezTo>
                  <a:cubicBezTo>
                    <a:pt x="679" y="1568"/>
                    <a:pt x="681" y="1566"/>
                    <a:pt x="683" y="1563"/>
                  </a:cubicBezTo>
                  <a:cubicBezTo>
                    <a:pt x="685" y="1559"/>
                    <a:pt x="686" y="1555"/>
                    <a:pt x="687" y="1551"/>
                  </a:cubicBezTo>
                  <a:cubicBezTo>
                    <a:pt x="687" y="1548"/>
                    <a:pt x="688" y="1546"/>
                    <a:pt x="689" y="1543"/>
                  </a:cubicBezTo>
                  <a:lnTo>
                    <a:pt x="692" y="1541"/>
                  </a:lnTo>
                  <a:cubicBezTo>
                    <a:pt x="697" y="1541"/>
                    <a:pt x="702" y="1540"/>
                    <a:pt x="706" y="1538"/>
                  </a:cubicBezTo>
                  <a:cubicBezTo>
                    <a:pt x="709" y="1537"/>
                    <a:pt x="712" y="1536"/>
                    <a:pt x="714" y="1535"/>
                  </a:cubicBezTo>
                  <a:cubicBezTo>
                    <a:pt x="723" y="1529"/>
                    <a:pt x="731" y="1522"/>
                    <a:pt x="736" y="1512"/>
                  </a:cubicBezTo>
                  <a:cubicBezTo>
                    <a:pt x="737" y="1511"/>
                    <a:pt x="738" y="1509"/>
                    <a:pt x="739" y="1507"/>
                  </a:cubicBezTo>
                  <a:cubicBezTo>
                    <a:pt x="766" y="1492"/>
                    <a:pt x="803" y="1481"/>
                    <a:pt x="822" y="1459"/>
                  </a:cubicBezTo>
                  <a:cubicBezTo>
                    <a:pt x="823" y="1458"/>
                    <a:pt x="824" y="1456"/>
                    <a:pt x="825" y="1454"/>
                  </a:cubicBezTo>
                  <a:cubicBezTo>
                    <a:pt x="831" y="1444"/>
                    <a:pt x="835" y="1433"/>
                    <a:pt x="837" y="1421"/>
                  </a:cubicBezTo>
                  <a:cubicBezTo>
                    <a:pt x="839" y="1420"/>
                    <a:pt x="841" y="1418"/>
                    <a:pt x="842" y="1416"/>
                  </a:cubicBezTo>
                  <a:cubicBezTo>
                    <a:pt x="843" y="1415"/>
                    <a:pt x="843" y="1415"/>
                    <a:pt x="843" y="1415"/>
                  </a:cubicBezTo>
                  <a:cubicBezTo>
                    <a:pt x="843" y="1414"/>
                    <a:pt x="844" y="1414"/>
                    <a:pt x="844" y="1413"/>
                  </a:cubicBezTo>
                  <a:lnTo>
                    <a:pt x="847" y="1416"/>
                  </a:lnTo>
                  <a:cubicBezTo>
                    <a:pt x="847" y="1417"/>
                    <a:pt x="847" y="1418"/>
                    <a:pt x="847" y="1420"/>
                  </a:cubicBezTo>
                  <a:cubicBezTo>
                    <a:pt x="847" y="1421"/>
                    <a:pt x="847" y="1423"/>
                    <a:pt x="847" y="1424"/>
                  </a:cubicBezTo>
                  <a:cubicBezTo>
                    <a:pt x="845" y="1425"/>
                    <a:pt x="842" y="1426"/>
                    <a:pt x="839" y="1427"/>
                  </a:cubicBezTo>
                  <a:cubicBezTo>
                    <a:pt x="838" y="1428"/>
                    <a:pt x="837" y="1428"/>
                    <a:pt x="837" y="1429"/>
                  </a:cubicBezTo>
                  <a:cubicBezTo>
                    <a:pt x="836" y="1430"/>
                    <a:pt x="837" y="1431"/>
                    <a:pt x="837" y="1431"/>
                  </a:cubicBezTo>
                  <a:cubicBezTo>
                    <a:pt x="837" y="1432"/>
                    <a:pt x="837" y="1432"/>
                    <a:pt x="837" y="1433"/>
                  </a:cubicBezTo>
                  <a:lnTo>
                    <a:pt x="837" y="1436"/>
                  </a:lnTo>
                  <a:lnTo>
                    <a:pt x="837" y="1437"/>
                  </a:lnTo>
                  <a:cubicBezTo>
                    <a:pt x="838" y="1437"/>
                    <a:pt x="838" y="1438"/>
                    <a:pt x="838" y="1438"/>
                  </a:cubicBezTo>
                  <a:cubicBezTo>
                    <a:pt x="839" y="1438"/>
                    <a:pt x="839" y="1438"/>
                    <a:pt x="840" y="1438"/>
                  </a:cubicBezTo>
                  <a:lnTo>
                    <a:pt x="841" y="1438"/>
                  </a:lnTo>
                  <a:cubicBezTo>
                    <a:pt x="842" y="1438"/>
                    <a:pt x="842" y="1437"/>
                    <a:pt x="842" y="1437"/>
                  </a:cubicBezTo>
                  <a:cubicBezTo>
                    <a:pt x="849" y="1428"/>
                    <a:pt x="914" y="1473"/>
                    <a:pt x="929" y="1480"/>
                  </a:cubicBezTo>
                  <a:cubicBezTo>
                    <a:pt x="957" y="1493"/>
                    <a:pt x="987" y="1500"/>
                    <a:pt x="1018" y="1500"/>
                  </a:cubicBezTo>
                  <a:cubicBezTo>
                    <a:pt x="1020" y="1500"/>
                    <a:pt x="1022" y="1500"/>
                    <a:pt x="1024" y="1500"/>
                  </a:cubicBezTo>
                  <a:cubicBezTo>
                    <a:pt x="1079" y="1500"/>
                    <a:pt x="1133" y="1497"/>
                    <a:pt x="1175" y="1460"/>
                  </a:cubicBezTo>
                  <a:cubicBezTo>
                    <a:pt x="1192" y="1464"/>
                    <a:pt x="1185" y="1460"/>
                    <a:pt x="1208" y="1459"/>
                  </a:cubicBezTo>
                  <a:cubicBezTo>
                    <a:pt x="1236" y="1460"/>
                    <a:pt x="1263" y="1464"/>
                    <a:pt x="1290" y="1471"/>
                  </a:cubicBezTo>
                  <a:cubicBezTo>
                    <a:pt x="1306" y="1475"/>
                    <a:pt x="1322" y="1477"/>
                    <a:pt x="1339" y="1477"/>
                  </a:cubicBezTo>
                  <a:cubicBezTo>
                    <a:pt x="1350" y="1477"/>
                    <a:pt x="1361" y="1476"/>
                    <a:pt x="1373" y="1474"/>
                  </a:cubicBezTo>
                  <a:cubicBezTo>
                    <a:pt x="1375" y="1473"/>
                    <a:pt x="1376" y="1471"/>
                    <a:pt x="1377" y="1470"/>
                  </a:cubicBezTo>
                  <a:cubicBezTo>
                    <a:pt x="1378" y="1468"/>
                    <a:pt x="1378" y="1467"/>
                    <a:pt x="1378" y="1466"/>
                  </a:cubicBezTo>
                  <a:cubicBezTo>
                    <a:pt x="1378" y="1464"/>
                    <a:pt x="1378" y="1463"/>
                    <a:pt x="1377" y="1462"/>
                  </a:cubicBezTo>
                  <a:cubicBezTo>
                    <a:pt x="1358" y="1405"/>
                    <a:pt x="1329" y="1357"/>
                    <a:pt x="1262" y="1352"/>
                  </a:cubicBezTo>
                  <a:cubicBezTo>
                    <a:pt x="1227" y="1350"/>
                    <a:pt x="1138" y="1375"/>
                    <a:pt x="1132" y="1418"/>
                  </a:cubicBezTo>
                  <a:cubicBezTo>
                    <a:pt x="1099" y="1406"/>
                    <a:pt x="1059" y="1406"/>
                    <a:pt x="1025" y="1393"/>
                  </a:cubicBezTo>
                  <a:cubicBezTo>
                    <a:pt x="949" y="1365"/>
                    <a:pt x="1035" y="1243"/>
                    <a:pt x="1056" y="1201"/>
                  </a:cubicBezTo>
                  <a:cubicBezTo>
                    <a:pt x="1068" y="1176"/>
                    <a:pt x="1081" y="1150"/>
                    <a:pt x="1093" y="1124"/>
                  </a:cubicBezTo>
                  <a:lnTo>
                    <a:pt x="1096" y="1124"/>
                  </a:lnTo>
                  <a:cubicBezTo>
                    <a:pt x="1099" y="1124"/>
                    <a:pt x="1101" y="1123"/>
                    <a:pt x="1104" y="1122"/>
                  </a:cubicBezTo>
                  <a:cubicBezTo>
                    <a:pt x="1107" y="1120"/>
                    <a:pt x="1109" y="1118"/>
                    <a:pt x="1111" y="1115"/>
                  </a:cubicBezTo>
                  <a:cubicBezTo>
                    <a:pt x="1112" y="1113"/>
                    <a:pt x="1113" y="1110"/>
                    <a:pt x="1113" y="1108"/>
                  </a:cubicBezTo>
                  <a:cubicBezTo>
                    <a:pt x="1122" y="1083"/>
                    <a:pt x="1133" y="1058"/>
                    <a:pt x="1146" y="1036"/>
                  </a:cubicBezTo>
                  <a:cubicBezTo>
                    <a:pt x="1154" y="1022"/>
                    <a:pt x="1162" y="1009"/>
                    <a:pt x="1171" y="997"/>
                  </a:cubicBezTo>
                  <a:cubicBezTo>
                    <a:pt x="1172" y="996"/>
                    <a:pt x="1173" y="994"/>
                    <a:pt x="1174" y="993"/>
                  </a:cubicBezTo>
                  <a:cubicBezTo>
                    <a:pt x="1180" y="981"/>
                    <a:pt x="1186" y="969"/>
                    <a:pt x="1190" y="956"/>
                  </a:cubicBezTo>
                  <a:cubicBezTo>
                    <a:pt x="1208" y="944"/>
                    <a:pt x="1229" y="935"/>
                    <a:pt x="1247" y="923"/>
                  </a:cubicBezTo>
                  <a:lnTo>
                    <a:pt x="1248" y="923"/>
                  </a:lnTo>
                  <a:lnTo>
                    <a:pt x="1249" y="923"/>
                  </a:lnTo>
                  <a:lnTo>
                    <a:pt x="1250" y="922"/>
                  </a:lnTo>
                  <a:cubicBezTo>
                    <a:pt x="1253" y="921"/>
                    <a:pt x="1256" y="918"/>
                    <a:pt x="1258" y="915"/>
                  </a:cubicBezTo>
                  <a:cubicBezTo>
                    <a:pt x="1287" y="896"/>
                    <a:pt x="1314" y="872"/>
                    <a:pt x="1336" y="845"/>
                  </a:cubicBezTo>
                  <a:cubicBezTo>
                    <a:pt x="1383" y="786"/>
                    <a:pt x="1408" y="700"/>
                    <a:pt x="1424" y="626"/>
                  </a:cubicBezTo>
                  <a:cubicBezTo>
                    <a:pt x="1442" y="651"/>
                    <a:pt x="1463" y="674"/>
                    <a:pt x="1486" y="695"/>
                  </a:cubicBezTo>
                  <a:cubicBezTo>
                    <a:pt x="1533" y="736"/>
                    <a:pt x="1586" y="769"/>
                    <a:pt x="1632" y="814"/>
                  </a:cubicBezTo>
                  <a:cubicBezTo>
                    <a:pt x="1689" y="871"/>
                    <a:pt x="1734" y="939"/>
                    <a:pt x="1787" y="1001"/>
                  </a:cubicBezTo>
                  <a:cubicBezTo>
                    <a:pt x="1874" y="1102"/>
                    <a:pt x="1964" y="1189"/>
                    <a:pt x="2105" y="1185"/>
                  </a:cubicBezTo>
                  <a:cubicBezTo>
                    <a:pt x="2107" y="1210"/>
                    <a:pt x="2112" y="1234"/>
                    <a:pt x="2121" y="1257"/>
                  </a:cubicBezTo>
                  <a:cubicBezTo>
                    <a:pt x="2123" y="1266"/>
                    <a:pt x="2127" y="1275"/>
                    <a:pt x="2132" y="1283"/>
                  </a:cubicBezTo>
                  <a:cubicBezTo>
                    <a:pt x="2133" y="1284"/>
                    <a:pt x="2133" y="1285"/>
                    <a:pt x="2134" y="1286"/>
                  </a:cubicBezTo>
                  <a:cubicBezTo>
                    <a:pt x="2133" y="1286"/>
                    <a:pt x="2133" y="1286"/>
                    <a:pt x="2133" y="1286"/>
                  </a:cubicBezTo>
                  <a:cubicBezTo>
                    <a:pt x="2132" y="1287"/>
                    <a:pt x="2132" y="1288"/>
                    <a:pt x="2132" y="1289"/>
                  </a:cubicBezTo>
                  <a:cubicBezTo>
                    <a:pt x="2132" y="1290"/>
                    <a:pt x="2132" y="1290"/>
                    <a:pt x="2133" y="1291"/>
                  </a:cubicBezTo>
                  <a:cubicBezTo>
                    <a:pt x="2133" y="1292"/>
                    <a:pt x="2134" y="1292"/>
                    <a:pt x="2135" y="1293"/>
                  </a:cubicBezTo>
                  <a:lnTo>
                    <a:pt x="2137" y="1293"/>
                  </a:lnTo>
                  <a:cubicBezTo>
                    <a:pt x="2138" y="1296"/>
                    <a:pt x="2139" y="1300"/>
                    <a:pt x="2139" y="1304"/>
                  </a:cubicBezTo>
                  <a:cubicBezTo>
                    <a:pt x="2140" y="1320"/>
                    <a:pt x="2144" y="1337"/>
                    <a:pt x="2145" y="1353"/>
                  </a:cubicBezTo>
                  <a:cubicBezTo>
                    <a:pt x="2152" y="1411"/>
                    <a:pt x="2147" y="1477"/>
                    <a:pt x="2167" y="1533"/>
                  </a:cubicBezTo>
                  <a:cubicBezTo>
                    <a:pt x="2175" y="1562"/>
                    <a:pt x="2180" y="1591"/>
                    <a:pt x="2184" y="1621"/>
                  </a:cubicBezTo>
                  <a:cubicBezTo>
                    <a:pt x="2187" y="1637"/>
                    <a:pt x="2191" y="1653"/>
                    <a:pt x="2194" y="1669"/>
                  </a:cubicBezTo>
                  <a:cubicBezTo>
                    <a:pt x="2193" y="1672"/>
                    <a:pt x="2191" y="1673"/>
                    <a:pt x="2190" y="1676"/>
                  </a:cubicBezTo>
                  <a:cubicBezTo>
                    <a:pt x="2177" y="1697"/>
                    <a:pt x="2161" y="1714"/>
                    <a:pt x="2141" y="1726"/>
                  </a:cubicBezTo>
                  <a:cubicBezTo>
                    <a:pt x="2134" y="1730"/>
                    <a:pt x="2128" y="1733"/>
                    <a:pt x="2121" y="1736"/>
                  </a:cubicBezTo>
                  <a:cubicBezTo>
                    <a:pt x="2096" y="1743"/>
                    <a:pt x="2070" y="1749"/>
                    <a:pt x="2044" y="1753"/>
                  </a:cubicBezTo>
                  <a:cubicBezTo>
                    <a:pt x="2015" y="1760"/>
                    <a:pt x="1986" y="1770"/>
                    <a:pt x="1958" y="1778"/>
                  </a:cubicBezTo>
                  <a:cubicBezTo>
                    <a:pt x="1922" y="1788"/>
                    <a:pt x="1891" y="1811"/>
                    <a:pt x="1856" y="1823"/>
                  </a:cubicBezTo>
                  <a:cubicBezTo>
                    <a:pt x="1819" y="1837"/>
                    <a:pt x="1781" y="1848"/>
                    <a:pt x="1742" y="1858"/>
                  </a:cubicBezTo>
                  <a:cubicBezTo>
                    <a:pt x="1725" y="1861"/>
                    <a:pt x="1700" y="1864"/>
                    <a:pt x="1691" y="1881"/>
                  </a:cubicBezTo>
                  <a:cubicBezTo>
                    <a:pt x="1660" y="1879"/>
                    <a:pt x="1626" y="1878"/>
                    <a:pt x="1601" y="1899"/>
                  </a:cubicBezTo>
                  <a:cubicBezTo>
                    <a:pt x="1561" y="1931"/>
                    <a:pt x="1491" y="1947"/>
                    <a:pt x="1486" y="2008"/>
                  </a:cubicBezTo>
                  <a:cubicBezTo>
                    <a:pt x="1484" y="2011"/>
                    <a:pt x="1483" y="2015"/>
                    <a:pt x="1482" y="2018"/>
                  </a:cubicBezTo>
                  <a:cubicBezTo>
                    <a:pt x="1482" y="2019"/>
                    <a:pt x="1482" y="2019"/>
                    <a:pt x="1482" y="2019"/>
                  </a:cubicBezTo>
                  <a:cubicBezTo>
                    <a:pt x="1482" y="2021"/>
                    <a:pt x="1483" y="2022"/>
                    <a:pt x="1484" y="2024"/>
                  </a:cubicBezTo>
                  <a:cubicBezTo>
                    <a:pt x="1485" y="2025"/>
                    <a:pt x="1486" y="2027"/>
                    <a:pt x="1487" y="2028"/>
                  </a:cubicBezTo>
                  <a:cubicBezTo>
                    <a:pt x="1489" y="2029"/>
                    <a:pt x="1490" y="2029"/>
                    <a:pt x="1492" y="2029"/>
                  </a:cubicBezTo>
                  <a:lnTo>
                    <a:pt x="1496" y="2029"/>
                  </a:lnTo>
                  <a:cubicBezTo>
                    <a:pt x="1496" y="2030"/>
                    <a:pt x="1497" y="2030"/>
                    <a:pt x="1497" y="2030"/>
                  </a:cubicBezTo>
                  <a:cubicBezTo>
                    <a:pt x="1499" y="2030"/>
                    <a:pt x="1500" y="2029"/>
                    <a:pt x="1502" y="2028"/>
                  </a:cubicBezTo>
                  <a:cubicBezTo>
                    <a:pt x="1503" y="2027"/>
                    <a:pt x="1504" y="2026"/>
                    <a:pt x="1505" y="2025"/>
                  </a:cubicBezTo>
                  <a:cubicBezTo>
                    <a:pt x="1505" y="2023"/>
                    <a:pt x="1507" y="2022"/>
                    <a:pt x="1507" y="2020"/>
                  </a:cubicBezTo>
                  <a:cubicBezTo>
                    <a:pt x="1507" y="2019"/>
                    <a:pt x="1506" y="2017"/>
                    <a:pt x="1506" y="2016"/>
                  </a:cubicBezTo>
                  <a:cubicBezTo>
                    <a:pt x="1507" y="2015"/>
                    <a:pt x="1509" y="2013"/>
                    <a:pt x="1510" y="2012"/>
                  </a:cubicBezTo>
                  <a:cubicBezTo>
                    <a:pt x="1532" y="2003"/>
                    <a:pt x="1555" y="1998"/>
                    <a:pt x="1578" y="1996"/>
                  </a:cubicBezTo>
                  <a:lnTo>
                    <a:pt x="1599" y="1996"/>
                  </a:lnTo>
                  <a:lnTo>
                    <a:pt x="1611" y="1996"/>
                  </a:lnTo>
                  <a:cubicBezTo>
                    <a:pt x="1638" y="1996"/>
                    <a:pt x="1680" y="2020"/>
                    <a:pt x="1703" y="1993"/>
                  </a:cubicBezTo>
                  <a:cubicBezTo>
                    <a:pt x="1706" y="1989"/>
                    <a:pt x="1710" y="1984"/>
                    <a:pt x="1713" y="1979"/>
                  </a:cubicBezTo>
                  <a:cubicBezTo>
                    <a:pt x="1714" y="1977"/>
                    <a:pt x="1715" y="1975"/>
                    <a:pt x="1715" y="1973"/>
                  </a:cubicBezTo>
                  <a:cubicBezTo>
                    <a:pt x="1720" y="1970"/>
                    <a:pt x="1724" y="1965"/>
                    <a:pt x="1727" y="1960"/>
                  </a:cubicBezTo>
                  <a:cubicBezTo>
                    <a:pt x="1727" y="1960"/>
                    <a:pt x="1727" y="1959"/>
                    <a:pt x="1728" y="1959"/>
                  </a:cubicBezTo>
                  <a:lnTo>
                    <a:pt x="1747" y="1952"/>
                  </a:lnTo>
                  <a:cubicBezTo>
                    <a:pt x="1753" y="1954"/>
                    <a:pt x="1760" y="1955"/>
                    <a:pt x="1766" y="1956"/>
                  </a:cubicBezTo>
                  <a:cubicBezTo>
                    <a:pt x="1769" y="1957"/>
                    <a:pt x="1772" y="1957"/>
                    <a:pt x="1774" y="1957"/>
                  </a:cubicBezTo>
                  <a:cubicBezTo>
                    <a:pt x="1782" y="1957"/>
                    <a:pt x="1790" y="1955"/>
                    <a:pt x="1797" y="1951"/>
                  </a:cubicBezTo>
                  <a:cubicBezTo>
                    <a:pt x="1804" y="1947"/>
                    <a:pt x="1810" y="1941"/>
                    <a:pt x="1814" y="1934"/>
                  </a:cubicBezTo>
                  <a:lnTo>
                    <a:pt x="1823" y="1932"/>
                  </a:lnTo>
                  <a:cubicBezTo>
                    <a:pt x="1829" y="1934"/>
                    <a:pt x="1836" y="1935"/>
                    <a:pt x="1842" y="1935"/>
                  </a:cubicBezTo>
                  <a:cubicBezTo>
                    <a:pt x="1853" y="1935"/>
                    <a:pt x="1863" y="1931"/>
                    <a:pt x="1872" y="1927"/>
                  </a:cubicBezTo>
                  <a:cubicBezTo>
                    <a:pt x="1875" y="1925"/>
                    <a:pt x="1877" y="1924"/>
                    <a:pt x="1880" y="1922"/>
                  </a:cubicBezTo>
                  <a:cubicBezTo>
                    <a:pt x="1887" y="1922"/>
                    <a:pt x="1893" y="1920"/>
                    <a:pt x="1901" y="1919"/>
                  </a:cubicBezTo>
                  <a:cubicBezTo>
                    <a:pt x="1909" y="1923"/>
                    <a:pt x="1919" y="1925"/>
                    <a:pt x="1929" y="1925"/>
                  </a:cubicBezTo>
                  <a:lnTo>
                    <a:pt x="1930" y="1925"/>
                  </a:lnTo>
                  <a:cubicBezTo>
                    <a:pt x="1938" y="1925"/>
                    <a:pt x="1945" y="1923"/>
                    <a:pt x="1952" y="1920"/>
                  </a:cubicBezTo>
                  <a:cubicBezTo>
                    <a:pt x="1959" y="1916"/>
                    <a:pt x="1964" y="1910"/>
                    <a:pt x="1968" y="1904"/>
                  </a:cubicBezTo>
                  <a:cubicBezTo>
                    <a:pt x="1968" y="1903"/>
                    <a:pt x="1969" y="1902"/>
                    <a:pt x="1969" y="1901"/>
                  </a:cubicBezTo>
                  <a:lnTo>
                    <a:pt x="1992" y="1893"/>
                  </a:lnTo>
                  <a:cubicBezTo>
                    <a:pt x="2009" y="1888"/>
                    <a:pt x="2020" y="1892"/>
                    <a:pt x="2036" y="1889"/>
                  </a:cubicBezTo>
                  <a:cubicBezTo>
                    <a:pt x="2052" y="1885"/>
                    <a:pt x="2069" y="1882"/>
                    <a:pt x="2085" y="1877"/>
                  </a:cubicBezTo>
                  <a:cubicBezTo>
                    <a:pt x="2083" y="1879"/>
                    <a:pt x="2081" y="1882"/>
                    <a:pt x="2079" y="1884"/>
                  </a:cubicBezTo>
                  <a:cubicBezTo>
                    <a:pt x="2070" y="1892"/>
                    <a:pt x="2061" y="1901"/>
                    <a:pt x="2051" y="1908"/>
                  </a:cubicBezTo>
                  <a:lnTo>
                    <a:pt x="2045" y="1903"/>
                  </a:lnTo>
                  <a:cubicBezTo>
                    <a:pt x="2034" y="1898"/>
                    <a:pt x="2021" y="1896"/>
                    <a:pt x="2008" y="1896"/>
                  </a:cubicBezTo>
                  <a:cubicBezTo>
                    <a:pt x="2003" y="1896"/>
                    <a:pt x="1998" y="1896"/>
                    <a:pt x="1993" y="1897"/>
                  </a:cubicBezTo>
                  <a:cubicBezTo>
                    <a:pt x="1959" y="1901"/>
                    <a:pt x="1940" y="1945"/>
                    <a:pt x="1934" y="1983"/>
                  </a:cubicBezTo>
                  <a:cubicBezTo>
                    <a:pt x="1933" y="1985"/>
                    <a:pt x="1931" y="1987"/>
                    <a:pt x="1930" y="1989"/>
                  </a:cubicBezTo>
                  <a:cubicBezTo>
                    <a:pt x="1925" y="1997"/>
                    <a:pt x="1923" y="2007"/>
                    <a:pt x="1923" y="2017"/>
                  </a:cubicBezTo>
                  <a:cubicBezTo>
                    <a:pt x="1923" y="2027"/>
                    <a:pt x="1925" y="2037"/>
                    <a:pt x="1930" y="2045"/>
                  </a:cubicBezTo>
                  <a:cubicBezTo>
                    <a:pt x="1931" y="2046"/>
                    <a:pt x="1931" y="2046"/>
                    <a:pt x="1931" y="2047"/>
                  </a:cubicBezTo>
                  <a:cubicBezTo>
                    <a:pt x="1933" y="2050"/>
                    <a:pt x="1934" y="2051"/>
                    <a:pt x="1937" y="2053"/>
                  </a:cubicBezTo>
                  <a:cubicBezTo>
                    <a:pt x="1939" y="2054"/>
                    <a:pt x="1941" y="2055"/>
                    <a:pt x="1944" y="2055"/>
                  </a:cubicBezTo>
                  <a:cubicBezTo>
                    <a:pt x="1946" y="2055"/>
                    <a:pt x="1949" y="2054"/>
                    <a:pt x="1951" y="2053"/>
                  </a:cubicBezTo>
                  <a:cubicBezTo>
                    <a:pt x="1953" y="2051"/>
                    <a:pt x="1954" y="2050"/>
                    <a:pt x="1956" y="2047"/>
                  </a:cubicBezTo>
                  <a:cubicBezTo>
                    <a:pt x="1957" y="2046"/>
                    <a:pt x="1958" y="2044"/>
                    <a:pt x="1958" y="2042"/>
                  </a:cubicBezTo>
                  <a:cubicBezTo>
                    <a:pt x="1959" y="2032"/>
                    <a:pt x="1961" y="2022"/>
                    <a:pt x="1967" y="2013"/>
                  </a:cubicBezTo>
                  <a:cubicBezTo>
                    <a:pt x="1969" y="2009"/>
                    <a:pt x="1973" y="2004"/>
                    <a:pt x="1976" y="2001"/>
                  </a:cubicBezTo>
                  <a:cubicBezTo>
                    <a:pt x="1987" y="1992"/>
                    <a:pt x="1999" y="1984"/>
                    <a:pt x="2011" y="1977"/>
                  </a:cubicBezTo>
                  <a:cubicBezTo>
                    <a:pt x="2016" y="1974"/>
                    <a:pt x="2020" y="1971"/>
                    <a:pt x="2025" y="1969"/>
                  </a:cubicBezTo>
                  <a:cubicBezTo>
                    <a:pt x="2033" y="1966"/>
                    <a:pt x="2041" y="1965"/>
                    <a:pt x="2050" y="1965"/>
                  </a:cubicBezTo>
                  <a:cubicBezTo>
                    <a:pt x="2054" y="1965"/>
                    <a:pt x="2059" y="1965"/>
                    <a:pt x="2063" y="1966"/>
                  </a:cubicBezTo>
                  <a:cubicBezTo>
                    <a:pt x="2072" y="1968"/>
                    <a:pt x="2080" y="1969"/>
                    <a:pt x="2089" y="1969"/>
                  </a:cubicBezTo>
                  <a:cubicBezTo>
                    <a:pt x="2097" y="1969"/>
                    <a:pt x="2106" y="1968"/>
                    <a:pt x="2114" y="1966"/>
                  </a:cubicBezTo>
                  <a:cubicBezTo>
                    <a:pt x="2121" y="1965"/>
                    <a:pt x="2128" y="1963"/>
                    <a:pt x="2135" y="1959"/>
                  </a:cubicBezTo>
                  <a:cubicBezTo>
                    <a:pt x="2144" y="1954"/>
                    <a:pt x="2151" y="1946"/>
                    <a:pt x="2156" y="1937"/>
                  </a:cubicBezTo>
                  <a:cubicBezTo>
                    <a:pt x="2160" y="1930"/>
                    <a:pt x="2163" y="1922"/>
                    <a:pt x="2164" y="1914"/>
                  </a:cubicBezTo>
                  <a:lnTo>
                    <a:pt x="2165" y="1912"/>
                  </a:lnTo>
                  <a:cubicBezTo>
                    <a:pt x="2166" y="1911"/>
                    <a:pt x="2168" y="1910"/>
                    <a:pt x="2169" y="1909"/>
                  </a:cubicBezTo>
                  <a:cubicBezTo>
                    <a:pt x="2171" y="1910"/>
                    <a:pt x="2173" y="1910"/>
                    <a:pt x="2175" y="1910"/>
                  </a:cubicBezTo>
                  <a:cubicBezTo>
                    <a:pt x="2186" y="1910"/>
                    <a:pt x="2196" y="1907"/>
                    <a:pt x="2205" y="1902"/>
                  </a:cubicBezTo>
                  <a:cubicBezTo>
                    <a:pt x="2214" y="1897"/>
                    <a:pt x="2220" y="1889"/>
                    <a:pt x="2226" y="1880"/>
                  </a:cubicBezTo>
                  <a:cubicBezTo>
                    <a:pt x="2227" y="1877"/>
                    <a:pt x="2229" y="1876"/>
                    <a:pt x="2230" y="1873"/>
                  </a:cubicBezTo>
                  <a:lnTo>
                    <a:pt x="2246" y="1867"/>
                  </a:lnTo>
                  <a:cubicBezTo>
                    <a:pt x="2249" y="1868"/>
                    <a:pt x="2251" y="1868"/>
                    <a:pt x="2254" y="1868"/>
                  </a:cubicBezTo>
                  <a:cubicBezTo>
                    <a:pt x="2263" y="1868"/>
                    <a:pt x="2272" y="1865"/>
                    <a:pt x="2280" y="1861"/>
                  </a:cubicBezTo>
                  <a:cubicBezTo>
                    <a:pt x="2287" y="1856"/>
                    <a:pt x="2293" y="1849"/>
                    <a:pt x="2298" y="1842"/>
                  </a:cubicBezTo>
                  <a:cubicBezTo>
                    <a:pt x="2298" y="1841"/>
                    <a:pt x="2299" y="1842"/>
                    <a:pt x="2299" y="1841"/>
                  </a:cubicBezTo>
                  <a:lnTo>
                    <a:pt x="2303" y="1838"/>
                  </a:lnTo>
                  <a:cubicBezTo>
                    <a:pt x="2306" y="1836"/>
                    <a:pt x="2310" y="1834"/>
                    <a:pt x="2313" y="1831"/>
                  </a:cubicBezTo>
                  <a:cubicBezTo>
                    <a:pt x="2314" y="1836"/>
                    <a:pt x="2315" y="1840"/>
                    <a:pt x="2318" y="1845"/>
                  </a:cubicBezTo>
                  <a:cubicBezTo>
                    <a:pt x="2321" y="1852"/>
                    <a:pt x="2328" y="1857"/>
                    <a:pt x="2335" y="1861"/>
                  </a:cubicBezTo>
                  <a:cubicBezTo>
                    <a:pt x="2335" y="1862"/>
                    <a:pt x="2335" y="1862"/>
                    <a:pt x="2336" y="1862"/>
                  </a:cubicBezTo>
                  <a:cubicBezTo>
                    <a:pt x="2339" y="1865"/>
                    <a:pt x="2343" y="1868"/>
                    <a:pt x="2347" y="1871"/>
                  </a:cubicBezTo>
                  <a:cubicBezTo>
                    <a:pt x="2352" y="1874"/>
                    <a:pt x="2358" y="1876"/>
                    <a:pt x="2364" y="1877"/>
                  </a:cubicBezTo>
                  <a:cubicBezTo>
                    <a:pt x="2369" y="1878"/>
                    <a:pt x="2374" y="1878"/>
                    <a:pt x="2379" y="1878"/>
                  </a:cubicBezTo>
                  <a:cubicBezTo>
                    <a:pt x="2384" y="1878"/>
                    <a:pt x="2389" y="1878"/>
                    <a:pt x="2393" y="1877"/>
                  </a:cubicBezTo>
                  <a:cubicBezTo>
                    <a:pt x="2408" y="1880"/>
                    <a:pt x="2423" y="1882"/>
                    <a:pt x="2437" y="1884"/>
                  </a:cubicBezTo>
                  <a:cubicBezTo>
                    <a:pt x="2442" y="1886"/>
                    <a:pt x="2448" y="1887"/>
                    <a:pt x="2453" y="1888"/>
                  </a:cubicBezTo>
                  <a:cubicBezTo>
                    <a:pt x="2462" y="1890"/>
                    <a:pt x="2472" y="1891"/>
                    <a:pt x="2482" y="1891"/>
                  </a:cubicBezTo>
                  <a:cubicBezTo>
                    <a:pt x="2493" y="1891"/>
                    <a:pt x="2504" y="1890"/>
                    <a:pt x="2515" y="1887"/>
                  </a:cubicBezTo>
                  <a:cubicBezTo>
                    <a:pt x="2520" y="1893"/>
                    <a:pt x="2527" y="1899"/>
                    <a:pt x="2534" y="1903"/>
                  </a:cubicBezTo>
                  <a:cubicBezTo>
                    <a:pt x="2546" y="1910"/>
                    <a:pt x="2560" y="1914"/>
                    <a:pt x="2574" y="1914"/>
                  </a:cubicBezTo>
                  <a:cubicBezTo>
                    <a:pt x="2587" y="1914"/>
                    <a:pt x="2601" y="1910"/>
                    <a:pt x="2613" y="1903"/>
                  </a:cubicBezTo>
                  <a:cubicBezTo>
                    <a:pt x="2614" y="1902"/>
                    <a:pt x="2616" y="1901"/>
                    <a:pt x="2618" y="1900"/>
                  </a:cubicBezTo>
                  <a:cubicBezTo>
                    <a:pt x="2621" y="1903"/>
                    <a:pt x="2624" y="1906"/>
                    <a:pt x="2628" y="1908"/>
                  </a:cubicBezTo>
                  <a:cubicBezTo>
                    <a:pt x="2637" y="1913"/>
                    <a:pt x="2646" y="1916"/>
                    <a:pt x="2657" y="1916"/>
                  </a:cubicBezTo>
                  <a:cubicBezTo>
                    <a:pt x="2667" y="1916"/>
                    <a:pt x="2678" y="1913"/>
                    <a:pt x="2687" y="1908"/>
                  </a:cubicBezTo>
                  <a:cubicBezTo>
                    <a:pt x="2691" y="1906"/>
                    <a:pt x="2694" y="1903"/>
                    <a:pt x="2697" y="1900"/>
                  </a:cubicBezTo>
                  <a:cubicBezTo>
                    <a:pt x="2707" y="1905"/>
                    <a:pt x="2717" y="1907"/>
                    <a:pt x="2728" y="1907"/>
                  </a:cubicBezTo>
                  <a:cubicBezTo>
                    <a:pt x="2738" y="1907"/>
                    <a:pt x="2748" y="1905"/>
                    <a:pt x="2758" y="1900"/>
                  </a:cubicBezTo>
                  <a:cubicBezTo>
                    <a:pt x="2773" y="1894"/>
                    <a:pt x="2775" y="1887"/>
                    <a:pt x="2787" y="1884"/>
                  </a:cubicBezTo>
                  <a:cubicBezTo>
                    <a:pt x="2795" y="1886"/>
                    <a:pt x="2804" y="1887"/>
                    <a:pt x="2812" y="1887"/>
                  </a:cubicBezTo>
                  <a:cubicBezTo>
                    <a:pt x="2820" y="1887"/>
                    <a:pt x="2829" y="1886"/>
                    <a:pt x="2837" y="1884"/>
                  </a:cubicBezTo>
                  <a:cubicBezTo>
                    <a:pt x="2840" y="1883"/>
                    <a:pt x="2843" y="1881"/>
                    <a:pt x="2846" y="1879"/>
                  </a:cubicBezTo>
                  <a:cubicBezTo>
                    <a:pt x="2856" y="1874"/>
                    <a:pt x="2864" y="1866"/>
                    <a:pt x="2869" y="1857"/>
                  </a:cubicBezTo>
                  <a:cubicBezTo>
                    <a:pt x="2872" y="1861"/>
                    <a:pt x="2874" y="1864"/>
                    <a:pt x="2877" y="1867"/>
                  </a:cubicBezTo>
                  <a:cubicBezTo>
                    <a:pt x="2888" y="1879"/>
                    <a:pt x="2913" y="1877"/>
                    <a:pt x="2913" y="1857"/>
                  </a:cubicBezTo>
                  <a:cubicBezTo>
                    <a:pt x="2913" y="1844"/>
                    <a:pt x="2916" y="1823"/>
                    <a:pt x="2904" y="1813"/>
                  </a:cubicBezTo>
                  <a:cubicBezTo>
                    <a:pt x="2903" y="1813"/>
                    <a:pt x="2902" y="1812"/>
                    <a:pt x="2902" y="1812"/>
                  </a:cubicBezTo>
                  <a:cubicBezTo>
                    <a:pt x="2898" y="1810"/>
                    <a:pt x="2893" y="1808"/>
                    <a:pt x="2888" y="1808"/>
                  </a:cubicBezTo>
                  <a:cubicBezTo>
                    <a:pt x="2885" y="1808"/>
                    <a:pt x="2882" y="1809"/>
                    <a:pt x="2879" y="1810"/>
                  </a:cubicBezTo>
                  <a:moveTo>
                    <a:pt x="1353" y="1448"/>
                  </a:moveTo>
                  <a:lnTo>
                    <a:pt x="1357" y="1458"/>
                  </a:lnTo>
                  <a:lnTo>
                    <a:pt x="1352" y="1458"/>
                  </a:lnTo>
                  <a:cubicBezTo>
                    <a:pt x="1353" y="1456"/>
                    <a:pt x="1353" y="1453"/>
                    <a:pt x="1353" y="1450"/>
                  </a:cubicBezTo>
                  <a:cubicBezTo>
                    <a:pt x="1353" y="1449"/>
                    <a:pt x="1353" y="1449"/>
                    <a:pt x="1353" y="1448"/>
                  </a:cubicBezTo>
                  <a:moveTo>
                    <a:pt x="1147" y="1422"/>
                  </a:moveTo>
                  <a:cubicBezTo>
                    <a:pt x="1151" y="1411"/>
                    <a:pt x="1169" y="1403"/>
                    <a:pt x="1178" y="1395"/>
                  </a:cubicBezTo>
                  <a:cubicBezTo>
                    <a:pt x="1181" y="1394"/>
                    <a:pt x="1183" y="1392"/>
                    <a:pt x="1186" y="1391"/>
                  </a:cubicBezTo>
                  <a:cubicBezTo>
                    <a:pt x="1208" y="1378"/>
                    <a:pt x="1234" y="1371"/>
                    <a:pt x="1259" y="1371"/>
                  </a:cubicBezTo>
                  <a:cubicBezTo>
                    <a:pt x="1260" y="1371"/>
                    <a:pt x="1261" y="1371"/>
                    <a:pt x="1262" y="1371"/>
                  </a:cubicBezTo>
                  <a:cubicBezTo>
                    <a:pt x="1263" y="1371"/>
                    <a:pt x="1264" y="1371"/>
                    <a:pt x="1265" y="1371"/>
                  </a:cubicBezTo>
                  <a:cubicBezTo>
                    <a:pt x="1279" y="1371"/>
                    <a:pt x="1292" y="1374"/>
                    <a:pt x="1304" y="1381"/>
                  </a:cubicBezTo>
                  <a:cubicBezTo>
                    <a:pt x="1316" y="1387"/>
                    <a:pt x="1326" y="1398"/>
                    <a:pt x="1333" y="1410"/>
                  </a:cubicBezTo>
                  <a:cubicBezTo>
                    <a:pt x="1315" y="1391"/>
                    <a:pt x="1288" y="1388"/>
                    <a:pt x="1251" y="1389"/>
                  </a:cubicBezTo>
                  <a:cubicBezTo>
                    <a:pt x="1217" y="1400"/>
                    <a:pt x="1184" y="1412"/>
                    <a:pt x="1151" y="1426"/>
                  </a:cubicBezTo>
                  <a:lnTo>
                    <a:pt x="1146" y="1423"/>
                  </a:lnTo>
                  <a:cubicBezTo>
                    <a:pt x="1146" y="1423"/>
                    <a:pt x="1147" y="1423"/>
                    <a:pt x="1147" y="1422"/>
                  </a:cubicBezTo>
                  <a:moveTo>
                    <a:pt x="256" y="1542"/>
                  </a:moveTo>
                  <a:cubicBezTo>
                    <a:pt x="256" y="1544"/>
                    <a:pt x="255" y="1545"/>
                    <a:pt x="255" y="1546"/>
                  </a:cubicBezTo>
                  <a:cubicBezTo>
                    <a:pt x="255" y="1547"/>
                    <a:pt x="256" y="1549"/>
                    <a:pt x="256" y="1550"/>
                  </a:cubicBezTo>
                  <a:lnTo>
                    <a:pt x="228" y="1559"/>
                  </a:lnTo>
                  <a:lnTo>
                    <a:pt x="256" y="1542"/>
                  </a:lnTo>
                  <a:moveTo>
                    <a:pt x="29" y="1715"/>
                  </a:moveTo>
                  <a:cubicBezTo>
                    <a:pt x="31" y="1712"/>
                    <a:pt x="33" y="1710"/>
                    <a:pt x="35" y="1707"/>
                  </a:cubicBezTo>
                  <a:lnTo>
                    <a:pt x="36" y="1707"/>
                  </a:lnTo>
                  <a:cubicBezTo>
                    <a:pt x="37" y="1707"/>
                    <a:pt x="37" y="1707"/>
                    <a:pt x="37" y="1707"/>
                  </a:cubicBezTo>
                  <a:cubicBezTo>
                    <a:pt x="35" y="1710"/>
                    <a:pt x="32" y="1712"/>
                    <a:pt x="30" y="1715"/>
                  </a:cubicBezTo>
                  <a:lnTo>
                    <a:pt x="29" y="1715"/>
                  </a:lnTo>
                  <a:moveTo>
                    <a:pt x="55" y="1693"/>
                  </a:moveTo>
                  <a:lnTo>
                    <a:pt x="50" y="1697"/>
                  </a:lnTo>
                  <a:cubicBezTo>
                    <a:pt x="52" y="1694"/>
                    <a:pt x="54" y="1692"/>
                    <a:pt x="56" y="1689"/>
                  </a:cubicBezTo>
                  <a:lnTo>
                    <a:pt x="56" y="1690"/>
                  </a:lnTo>
                  <a:cubicBezTo>
                    <a:pt x="56" y="1691"/>
                    <a:pt x="56" y="1692"/>
                    <a:pt x="56" y="1693"/>
                  </a:cubicBezTo>
                  <a:lnTo>
                    <a:pt x="55" y="1693"/>
                  </a:lnTo>
                  <a:moveTo>
                    <a:pt x="120" y="1655"/>
                  </a:moveTo>
                  <a:lnTo>
                    <a:pt x="119" y="1655"/>
                  </a:lnTo>
                  <a:lnTo>
                    <a:pt x="113" y="1655"/>
                  </a:lnTo>
                  <a:lnTo>
                    <a:pt x="114" y="1655"/>
                  </a:lnTo>
                  <a:lnTo>
                    <a:pt x="122" y="1651"/>
                  </a:lnTo>
                  <a:lnTo>
                    <a:pt x="120" y="1655"/>
                  </a:lnTo>
                  <a:moveTo>
                    <a:pt x="99" y="1618"/>
                  </a:moveTo>
                  <a:cubicBezTo>
                    <a:pt x="95" y="1620"/>
                    <a:pt x="90" y="1623"/>
                    <a:pt x="86" y="1625"/>
                  </a:cubicBezTo>
                  <a:cubicBezTo>
                    <a:pt x="71" y="1634"/>
                    <a:pt x="58" y="1645"/>
                    <a:pt x="46" y="1658"/>
                  </a:cubicBezTo>
                  <a:cubicBezTo>
                    <a:pt x="35" y="1669"/>
                    <a:pt x="24" y="1681"/>
                    <a:pt x="15" y="1695"/>
                  </a:cubicBezTo>
                  <a:cubicBezTo>
                    <a:pt x="17" y="1675"/>
                    <a:pt x="23" y="1656"/>
                    <a:pt x="33" y="1639"/>
                  </a:cubicBezTo>
                  <a:cubicBezTo>
                    <a:pt x="46" y="1617"/>
                    <a:pt x="64" y="1599"/>
                    <a:pt x="86" y="1586"/>
                  </a:cubicBezTo>
                  <a:cubicBezTo>
                    <a:pt x="90" y="1584"/>
                    <a:pt x="95" y="1581"/>
                    <a:pt x="100" y="1579"/>
                  </a:cubicBezTo>
                  <a:cubicBezTo>
                    <a:pt x="118" y="1571"/>
                    <a:pt x="188" y="1543"/>
                    <a:pt x="202" y="1566"/>
                  </a:cubicBezTo>
                  <a:lnTo>
                    <a:pt x="201" y="1567"/>
                  </a:lnTo>
                  <a:lnTo>
                    <a:pt x="202" y="1567"/>
                  </a:lnTo>
                  <a:cubicBezTo>
                    <a:pt x="195" y="1570"/>
                    <a:pt x="188" y="1572"/>
                    <a:pt x="182" y="1575"/>
                  </a:cubicBezTo>
                  <a:cubicBezTo>
                    <a:pt x="179" y="1576"/>
                    <a:pt x="176" y="1577"/>
                    <a:pt x="173" y="1579"/>
                  </a:cubicBezTo>
                  <a:cubicBezTo>
                    <a:pt x="169" y="1581"/>
                    <a:pt x="166" y="1584"/>
                    <a:pt x="162" y="1587"/>
                  </a:cubicBezTo>
                  <a:cubicBezTo>
                    <a:pt x="161" y="1586"/>
                    <a:pt x="159" y="1586"/>
                    <a:pt x="158" y="1586"/>
                  </a:cubicBezTo>
                  <a:cubicBezTo>
                    <a:pt x="156" y="1586"/>
                    <a:pt x="155" y="1586"/>
                    <a:pt x="153" y="1587"/>
                  </a:cubicBezTo>
                  <a:cubicBezTo>
                    <a:pt x="152" y="1586"/>
                    <a:pt x="152" y="1585"/>
                    <a:pt x="151" y="1585"/>
                  </a:cubicBezTo>
                  <a:cubicBezTo>
                    <a:pt x="150" y="1584"/>
                    <a:pt x="149" y="1584"/>
                    <a:pt x="148" y="1584"/>
                  </a:cubicBezTo>
                  <a:cubicBezTo>
                    <a:pt x="128" y="1580"/>
                    <a:pt x="112" y="1602"/>
                    <a:pt x="100" y="1618"/>
                  </a:cubicBezTo>
                  <a:lnTo>
                    <a:pt x="99" y="1618"/>
                  </a:lnTo>
                  <a:moveTo>
                    <a:pt x="128" y="1711"/>
                  </a:moveTo>
                  <a:lnTo>
                    <a:pt x="128" y="1711"/>
                  </a:lnTo>
                  <a:moveTo>
                    <a:pt x="251" y="1607"/>
                  </a:moveTo>
                  <a:cubicBezTo>
                    <a:pt x="249" y="1610"/>
                    <a:pt x="244" y="1618"/>
                    <a:pt x="248" y="1617"/>
                  </a:cubicBezTo>
                  <a:cubicBezTo>
                    <a:pt x="240" y="1617"/>
                    <a:pt x="232" y="1617"/>
                    <a:pt x="223" y="1617"/>
                  </a:cubicBezTo>
                  <a:cubicBezTo>
                    <a:pt x="206" y="1618"/>
                    <a:pt x="188" y="1623"/>
                    <a:pt x="173" y="1632"/>
                  </a:cubicBezTo>
                  <a:cubicBezTo>
                    <a:pt x="168" y="1635"/>
                    <a:pt x="164" y="1637"/>
                    <a:pt x="160" y="1640"/>
                  </a:cubicBezTo>
                  <a:cubicBezTo>
                    <a:pt x="149" y="1648"/>
                    <a:pt x="139" y="1659"/>
                    <a:pt x="132" y="1670"/>
                  </a:cubicBezTo>
                  <a:cubicBezTo>
                    <a:pt x="135" y="1657"/>
                    <a:pt x="140" y="1644"/>
                    <a:pt x="146" y="1633"/>
                  </a:cubicBezTo>
                  <a:cubicBezTo>
                    <a:pt x="152" y="1622"/>
                    <a:pt x="159" y="1613"/>
                    <a:pt x="168" y="1605"/>
                  </a:cubicBezTo>
                  <a:cubicBezTo>
                    <a:pt x="168" y="1605"/>
                    <a:pt x="169" y="1604"/>
                    <a:pt x="170" y="1604"/>
                  </a:cubicBezTo>
                  <a:cubicBezTo>
                    <a:pt x="171" y="1603"/>
                    <a:pt x="172" y="1602"/>
                    <a:pt x="173" y="1601"/>
                  </a:cubicBezTo>
                  <a:lnTo>
                    <a:pt x="173" y="1600"/>
                  </a:lnTo>
                  <a:cubicBezTo>
                    <a:pt x="179" y="1595"/>
                    <a:pt x="185" y="1590"/>
                    <a:pt x="192" y="1586"/>
                  </a:cubicBezTo>
                  <a:cubicBezTo>
                    <a:pt x="195" y="1584"/>
                    <a:pt x="199" y="1583"/>
                    <a:pt x="203" y="1581"/>
                  </a:cubicBezTo>
                  <a:cubicBezTo>
                    <a:pt x="220" y="1573"/>
                    <a:pt x="239" y="1567"/>
                    <a:pt x="257" y="1561"/>
                  </a:cubicBezTo>
                  <a:cubicBezTo>
                    <a:pt x="261" y="1573"/>
                    <a:pt x="265" y="1584"/>
                    <a:pt x="270" y="1596"/>
                  </a:cubicBezTo>
                  <a:lnTo>
                    <a:pt x="269" y="1596"/>
                  </a:lnTo>
                  <a:cubicBezTo>
                    <a:pt x="266" y="1596"/>
                    <a:pt x="262" y="1596"/>
                    <a:pt x="259" y="1598"/>
                  </a:cubicBezTo>
                  <a:cubicBezTo>
                    <a:pt x="256" y="1600"/>
                    <a:pt x="254" y="1602"/>
                    <a:pt x="252" y="1605"/>
                  </a:cubicBezTo>
                  <a:cubicBezTo>
                    <a:pt x="252" y="1606"/>
                    <a:pt x="252" y="1606"/>
                    <a:pt x="251" y="1607"/>
                  </a:cubicBezTo>
                  <a:moveTo>
                    <a:pt x="273" y="1540"/>
                  </a:moveTo>
                  <a:cubicBezTo>
                    <a:pt x="272" y="1540"/>
                    <a:pt x="272" y="1539"/>
                    <a:pt x="272" y="1539"/>
                  </a:cubicBezTo>
                  <a:cubicBezTo>
                    <a:pt x="271" y="1538"/>
                    <a:pt x="270" y="1537"/>
                    <a:pt x="269" y="1536"/>
                  </a:cubicBezTo>
                  <a:cubicBezTo>
                    <a:pt x="268" y="1535"/>
                    <a:pt x="268" y="1535"/>
                    <a:pt x="267" y="1535"/>
                  </a:cubicBezTo>
                  <a:cubicBezTo>
                    <a:pt x="339" y="1492"/>
                    <a:pt x="411" y="1448"/>
                    <a:pt x="482" y="1403"/>
                  </a:cubicBezTo>
                  <a:cubicBezTo>
                    <a:pt x="529" y="1374"/>
                    <a:pt x="580" y="1352"/>
                    <a:pt x="624" y="1318"/>
                  </a:cubicBezTo>
                  <a:cubicBezTo>
                    <a:pt x="642" y="1305"/>
                    <a:pt x="660" y="1293"/>
                    <a:pt x="679" y="1283"/>
                  </a:cubicBezTo>
                  <a:cubicBezTo>
                    <a:pt x="682" y="1281"/>
                    <a:pt x="684" y="1280"/>
                    <a:pt x="686" y="1279"/>
                  </a:cubicBezTo>
                  <a:cubicBezTo>
                    <a:pt x="680" y="1287"/>
                    <a:pt x="674" y="1296"/>
                    <a:pt x="668" y="1306"/>
                  </a:cubicBezTo>
                  <a:cubicBezTo>
                    <a:pt x="653" y="1326"/>
                    <a:pt x="633" y="1343"/>
                    <a:pt x="611" y="1356"/>
                  </a:cubicBezTo>
                  <a:cubicBezTo>
                    <a:pt x="609" y="1357"/>
                    <a:pt x="607" y="1358"/>
                    <a:pt x="605" y="1359"/>
                  </a:cubicBezTo>
                  <a:cubicBezTo>
                    <a:pt x="577" y="1376"/>
                    <a:pt x="553" y="1397"/>
                    <a:pt x="527" y="1415"/>
                  </a:cubicBezTo>
                  <a:cubicBezTo>
                    <a:pt x="513" y="1423"/>
                    <a:pt x="500" y="1431"/>
                    <a:pt x="487" y="1439"/>
                  </a:cubicBezTo>
                  <a:cubicBezTo>
                    <a:pt x="463" y="1453"/>
                    <a:pt x="439" y="1466"/>
                    <a:pt x="414" y="1477"/>
                  </a:cubicBezTo>
                  <a:cubicBezTo>
                    <a:pt x="379" y="1497"/>
                    <a:pt x="344" y="1519"/>
                    <a:pt x="308" y="1538"/>
                  </a:cubicBezTo>
                  <a:lnTo>
                    <a:pt x="305" y="1539"/>
                  </a:lnTo>
                  <a:cubicBezTo>
                    <a:pt x="295" y="1543"/>
                    <a:pt x="284" y="1545"/>
                    <a:pt x="274" y="1545"/>
                  </a:cubicBezTo>
                  <a:cubicBezTo>
                    <a:pt x="274" y="1544"/>
                    <a:pt x="274" y="1542"/>
                    <a:pt x="273" y="1540"/>
                  </a:cubicBezTo>
                  <a:moveTo>
                    <a:pt x="300" y="1627"/>
                  </a:moveTo>
                  <a:cubicBezTo>
                    <a:pt x="300" y="1625"/>
                    <a:pt x="300" y="1623"/>
                    <a:pt x="300" y="1621"/>
                  </a:cubicBezTo>
                  <a:lnTo>
                    <a:pt x="306" y="1623"/>
                  </a:lnTo>
                  <a:lnTo>
                    <a:pt x="300" y="1627"/>
                  </a:lnTo>
                  <a:moveTo>
                    <a:pt x="464" y="1524"/>
                  </a:moveTo>
                  <a:cubicBezTo>
                    <a:pt x="460" y="1538"/>
                    <a:pt x="434" y="1535"/>
                    <a:pt x="423" y="1537"/>
                  </a:cubicBezTo>
                  <a:cubicBezTo>
                    <a:pt x="421" y="1537"/>
                    <a:pt x="420" y="1537"/>
                    <a:pt x="418" y="1538"/>
                  </a:cubicBezTo>
                  <a:cubicBezTo>
                    <a:pt x="415" y="1539"/>
                    <a:pt x="414" y="1542"/>
                    <a:pt x="412" y="1544"/>
                  </a:cubicBezTo>
                  <a:cubicBezTo>
                    <a:pt x="411" y="1545"/>
                    <a:pt x="411" y="1546"/>
                    <a:pt x="411" y="1548"/>
                  </a:cubicBezTo>
                  <a:lnTo>
                    <a:pt x="385" y="1552"/>
                  </a:lnTo>
                  <a:cubicBezTo>
                    <a:pt x="384" y="1551"/>
                    <a:pt x="382" y="1550"/>
                    <a:pt x="381" y="1549"/>
                  </a:cubicBezTo>
                  <a:cubicBezTo>
                    <a:pt x="378" y="1547"/>
                    <a:pt x="375" y="1547"/>
                    <a:pt x="372" y="1547"/>
                  </a:cubicBezTo>
                  <a:cubicBezTo>
                    <a:pt x="369" y="1547"/>
                    <a:pt x="367" y="1547"/>
                    <a:pt x="364" y="1549"/>
                  </a:cubicBezTo>
                  <a:cubicBezTo>
                    <a:pt x="361" y="1550"/>
                    <a:pt x="359" y="1552"/>
                    <a:pt x="358" y="1555"/>
                  </a:cubicBezTo>
                  <a:cubicBezTo>
                    <a:pt x="357" y="1557"/>
                    <a:pt x="356" y="1559"/>
                    <a:pt x="356" y="1562"/>
                  </a:cubicBezTo>
                  <a:lnTo>
                    <a:pt x="356" y="1563"/>
                  </a:lnTo>
                  <a:cubicBezTo>
                    <a:pt x="356" y="1568"/>
                    <a:pt x="354" y="1574"/>
                    <a:pt x="352" y="1580"/>
                  </a:cubicBezTo>
                  <a:cubicBezTo>
                    <a:pt x="352" y="1578"/>
                    <a:pt x="351" y="1577"/>
                    <a:pt x="350" y="1575"/>
                  </a:cubicBezTo>
                  <a:cubicBezTo>
                    <a:pt x="349" y="1573"/>
                    <a:pt x="347" y="1571"/>
                    <a:pt x="345" y="1570"/>
                  </a:cubicBezTo>
                  <a:cubicBezTo>
                    <a:pt x="342" y="1568"/>
                    <a:pt x="340" y="1568"/>
                    <a:pt x="337" y="1568"/>
                  </a:cubicBezTo>
                  <a:cubicBezTo>
                    <a:pt x="334" y="1568"/>
                    <a:pt x="331" y="1568"/>
                    <a:pt x="329" y="1570"/>
                  </a:cubicBezTo>
                  <a:cubicBezTo>
                    <a:pt x="326" y="1571"/>
                    <a:pt x="325" y="1573"/>
                    <a:pt x="324" y="1575"/>
                  </a:cubicBezTo>
                  <a:cubicBezTo>
                    <a:pt x="322" y="1577"/>
                    <a:pt x="322" y="1580"/>
                    <a:pt x="321" y="1582"/>
                  </a:cubicBezTo>
                  <a:lnTo>
                    <a:pt x="298" y="1590"/>
                  </a:lnTo>
                  <a:cubicBezTo>
                    <a:pt x="296" y="1584"/>
                    <a:pt x="295" y="1579"/>
                    <a:pt x="291" y="1573"/>
                  </a:cubicBezTo>
                  <a:cubicBezTo>
                    <a:pt x="289" y="1571"/>
                    <a:pt x="287" y="1568"/>
                    <a:pt x="285" y="1565"/>
                  </a:cubicBezTo>
                  <a:cubicBezTo>
                    <a:pt x="295" y="1562"/>
                    <a:pt x="304" y="1558"/>
                    <a:pt x="313" y="1553"/>
                  </a:cubicBezTo>
                  <a:cubicBezTo>
                    <a:pt x="314" y="1552"/>
                    <a:pt x="315" y="1552"/>
                    <a:pt x="316" y="1551"/>
                  </a:cubicBezTo>
                  <a:cubicBezTo>
                    <a:pt x="342" y="1537"/>
                    <a:pt x="368" y="1524"/>
                    <a:pt x="395" y="1511"/>
                  </a:cubicBezTo>
                  <a:cubicBezTo>
                    <a:pt x="397" y="1510"/>
                    <a:pt x="398" y="1509"/>
                    <a:pt x="400" y="1508"/>
                  </a:cubicBezTo>
                  <a:lnTo>
                    <a:pt x="401" y="1507"/>
                  </a:lnTo>
                  <a:cubicBezTo>
                    <a:pt x="440" y="1488"/>
                    <a:pt x="477" y="1470"/>
                    <a:pt x="513" y="1448"/>
                  </a:cubicBezTo>
                  <a:cubicBezTo>
                    <a:pt x="508" y="1455"/>
                    <a:pt x="505" y="1468"/>
                    <a:pt x="495" y="1468"/>
                  </a:cubicBezTo>
                  <a:cubicBezTo>
                    <a:pt x="495" y="1468"/>
                    <a:pt x="494" y="1469"/>
                    <a:pt x="495" y="1469"/>
                  </a:cubicBezTo>
                  <a:cubicBezTo>
                    <a:pt x="506" y="1471"/>
                    <a:pt x="510" y="1457"/>
                    <a:pt x="516" y="1450"/>
                  </a:cubicBezTo>
                  <a:cubicBezTo>
                    <a:pt x="517" y="1448"/>
                    <a:pt x="516" y="1447"/>
                    <a:pt x="514" y="1448"/>
                  </a:cubicBezTo>
                  <a:cubicBezTo>
                    <a:pt x="522" y="1443"/>
                    <a:pt x="531" y="1438"/>
                    <a:pt x="539" y="1433"/>
                  </a:cubicBezTo>
                  <a:cubicBezTo>
                    <a:pt x="547" y="1427"/>
                    <a:pt x="559" y="1420"/>
                    <a:pt x="568" y="1413"/>
                  </a:cubicBezTo>
                  <a:cubicBezTo>
                    <a:pt x="562" y="1420"/>
                    <a:pt x="555" y="1426"/>
                    <a:pt x="547" y="1430"/>
                  </a:cubicBezTo>
                  <a:cubicBezTo>
                    <a:pt x="541" y="1433"/>
                    <a:pt x="535" y="1436"/>
                    <a:pt x="529" y="1438"/>
                  </a:cubicBezTo>
                  <a:cubicBezTo>
                    <a:pt x="523" y="1440"/>
                    <a:pt x="529" y="1439"/>
                    <a:pt x="529" y="1439"/>
                  </a:cubicBezTo>
                  <a:cubicBezTo>
                    <a:pt x="546" y="1439"/>
                    <a:pt x="560" y="1422"/>
                    <a:pt x="573" y="1410"/>
                  </a:cubicBezTo>
                  <a:cubicBezTo>
                    <a:pt x="589" y="1399"/>
                    <a:pt x="605" y="1388"/>
                    <a:pt x="621" y="1376"/>
                  </a:cubicBezTo>
                  <a:cubicBezTo>
                    <a:pt x="617" y="1382"/>
                    <a:pt x="614" y="1387"/>
                    <a:pt x="610" y="1392"/>
                  </a:cubicBezTo>
                  <a:cubicBezTo>
                    <a:pt x="606" y="1397"/>
                    <a:pt x="610" y="1400"/>
                    <a:pt x="614" y="1397"/>
                  </a:cubicBezTo>
                  <a:cubicBezTo>
                    <a:pt x="627" y="1388"/>
                    <a:pt x="638" y="1377"/>
                    <a:pt x="647" y="1365"/>
                  </a:cubicBezTo>
                  <a:cubicBezTo>
                    <a:pt x="660" y="1348"/>
                    <a:pt x="680" y="1345"/>
                    <a:pt x="695" y="1334"/>
                  </a:cubicBezTo>
                  <a:cubicBezTo>
                    <a:pt x="703" y="1329"/>
                    <a:pt x="713" y="1324"/>
                    <a:pt x="715" y="1313"/>
                  </a:cubicBezTo>
                  <a:cubicBezTo>
                    <a:pt x="715" y="1309"/>
                    <a:pt x="715" y="1306"/>
                    <a:pt x="715" y="1303"/>
                  </a:cubicBezTo>
                  <a:cubicBezTo>
                    <a:pt x="715" y="1299"/>
                    <a:pt x="715" y="1296"/>
                    <a:pt x="715" y="1293"/>
                  </a:cubicBezTo>
                  <a:cubicBezTo>
                    <a:pt x="720" y="1299"/>
                    <a:pt x="725" y="1304"/>
                    <a:pt x="732" y="1309"/>
                  </a:cubicBezTo>
                  <a:cubicBezTo>
                    <a:pt x="734" y="1311"/>
                    <a:pt x="737" y="1313"/>
                    <a:pt x="741" y="1315"/>
                  </a:cubicBezTo>
                  <a:cubicBezTo>
                    <a:pt x="747" y="1318"/>
                    <a:pt x="753" y="1321"/>
                    <a:pt x="760" y="1324"/>
                  </a:cubicBezTo>
                  <a:cubicBezTo>
                    <a:pt x="752" y="1327"/>
                    <a:pt x="745" y="1331"/>
                    <a:pt x="738" y="1335"/>
                  </a:cubicBezTo>
                  <a:cubicBezTo>
                    <a:pt x="711" y="1350"/>
                    <a:pt x="687" y="1372"/>
                    <a:pt x="669" y="1397"/>
                  </a:cubicBezTo>
                  <a:cubicBezTo>
                    <a:pt x="668" y="1399"/>
                    <a:pt x="666" y="1401"/>
                    <a:pt x="665" y="1403"/>
                  </a:cubicBezTo>
                  <a:cubicBezTo>
                    <a:pt x="664" y="1405"/>
                    <a:pt x="663" y="1407"/>
                    <a:pt x="662" y="1409"/>
                  </a:cubicBezTo>
                  <a:cubicBezTo>
                    <a:pt x="661" y="1415"/>
                    <a:pt x="660" y="1420"/>
                    <a:pt x="657" y="1425"/>
                  </a:cubicBezTo>
                  <a:cubicBezTo>
                    <a:pt x="655" y="1428"/>
                    <a:pt x="653" y="1431"/>
                    <a:pt x="651" y="1433"/>
                  </a:cubicBezTo>
                  <a:cubicBezTo>
                    <a:pt x="653" y="1431"/>
                    <a:pt x="655" y="1428"/>
                    <a:pt x="657" y="1425"/>
                  </a:cubicBezTo>
                  <a:cubicBezTo>
                    <a:pt x="657" y="1424"/>
                    <a:pt x="657" y="1423"/>
                    <a:pt x="658" y="1422"/>
                  </a:cubicBezTo>
                  <a:cubicBezTo>
                    <a:pt x="661" y="1415"/>
                    <a:pt x="651" y="1407"/>
                    <a:pt x="646" y="1414"/>
                  </a:cubicBezTo>
                  <a:cubicBezTo>
                    <a:pt x="639" y="1423"/>
                    <a:pt x="631" y="1432"/>
                    <a:pt x="621" y="1439"/>
                  </a:cubicBezTo>
                  <a:cubicBezTo>
                    <a:pt x="597" y="1435"/>
                    <a:pt x="596" y="1460"/>
                    <a:pt x="575" y="1462"/>
                  </a:cubicBezTo>
                  <a:cubicBezTo>
                    <a:pt x="567" y="1462"/>
                    <a:pt x="563" y="1470"/>
                    <a:pt x="562" y="1477"/>
                  </a:cubicBezTo>
                  <a:cubicBezTo>
                    <a:pt x="563" y="1488"/>
                    <a:pt x="558" y="1492"/>
                    <a:pt x="546" y="1487"/>
                  </a:cubicBezTo>
                  <a:cubicBezTo>
                    <a:pt x="545" y="1486"/>
                    <a:pt x="544" y="1485"/>
                    <a:pt x="542" y="1484"/>
                  </a:cubicBezTo>
                  <a:cubicBezTo>
                    <a:pt x="540" y="1482"/>
                    <a:pt x="537" y="1482"/>
                    <a:pt x="534" y="1482"/>
                  </a:cubicBezTo>
                  <a:cubicBezTo>
                    <a:pt x="531" y="1482"/>
                    <a:pt x="529" y="1482"/>
                    <a:pt x="526" y="1484"/>
                  </a:cubicBezTo>
                  <a:cubicBezTo>
                    <a:pt x="523" y="1485"/>
                    <a:pt x="521" y="1487"/>
                    <a:pt x="519" y="1490"/>
                  </a:cubicBezTo>
                  <a:cubicBezTo>
                    <a:pt x="519" y="1491"/>
                    <a:pt x="518" y="1492"/>
                    <a:pt x="518" y="1493"/>
                  </a:cubicBezTo>
                  <a:cubicBezTo>
                    <a:pt x="517" y="1509"/>
                    <a:pt x="506" y="1516"/>
                    <a:pt x="485" y="1513"/>
                  </a:cubicBezTo>
                  <a:cubicBezTo>
                    <a:pt x="484" y="1513"/>
                    <a:pt x="483" y="1513"/>
                    <a:pt x="481" y="1513"/>
                  </a:cubicBezTo>
                  <a:cubicBezTo>
                    <a:pt x="478" y="1513"/>
                    <a:pt x="476" y="1513"/>
                    <a:pt x="473" y="1515"/>
                  </a:cubicBezTo>
                  <a:cubicBezTo>
                    <a:pt x="470" y="1516"/>
                    <a:pt x="468" y="1518"/>
                    <a:pt x="467" y="1521"/>
                  </a:cubicBezTo>
                  <a:cubicBezTo>
                    <a:pt x="466" y="1522"/>
                    <a:pt x="466" y="1523"/>
                    <a:pt x="465" y="1525"/>
                  </a:cubicBezTo>
                  <a:lnTo>
                    <a:pt x="464" y="1524"/>
                  </a:lnTo>
                  <a:moveTo>
                    <a:pt x="484" y="1650"/>
                  </a:moveTo>
                  <a:cubicBezTo>
                    <a:pt x="477" y="1656"/>
                    <a:pt x="471" y="1663"/>
                    <a:pt x="467" y="1671"/>
                  </a:cubicBezTo>
                  <a:cubicBezTo>
                    <a:pt x="462" y="1679"/>
                    <a:pt x="459" y="1687"/>
                    <a:pt x="457" y="1695"/>
                  </a:cubicBezTo>
                  <a:cubicBezTo>
                    <a:pt x="450" y="1684"/>
                    <a:pt x="447" y="1670"/>
                    <a:pt x="447" y="1656"/>
                  </a:cubicBezTo>
                  <a:cubicBezTo>
                    <a:pt x="447" y="1643"/>
                    <a:pt x="450" y="1629"/>
                    <a:pt x="457" y="1617"/>
                  </a:cubicBezTo>
                  <a:cubicBezTo>
                    <a:pt x="464" y="1605"/>
                    <a:pt x="474" y="1595"/>
                    <a:pt x="486" y="1588"/>
                  </a:cubicBezTo>
                  <a:cubicBezTo>
                    <a:pt x="487" y="1587"/>
                    <a:pt x="489" y="1587"/>
                    <a:pt x="490" y="1586"/>
                  </a:cubicBezTo>
                  <a:cubicBezTo>
                    <a:pt x="491" y="1586"/>
                    <a:pt x="491" y="1585"/>
                    <a:pt x="492" y="1585"/>
                  </a:cubicBezTo>
                  <a:cubicBezTo>
                    <a:pt x="494" y="1584"/>
                    <a:pt x="496" y="1582"/>
                    <a:pt x="498" y="1581"/>
                  </a:cubicBezTo>
                  <a:cubicBezTo>
                    <a:pt x="506" y="1584"/>
                    <a:pt x="515" y="1588"/>
                    <a:pt x="523" y="1593"/>
                  </a:cubicBezTo>
                  <a:cubicBezTo>
                    <a:pt x="528" y="1596"/>
                    <a:pt x="533" y="1599"/>
                    <a:pt x="539" y="1603"/>
                  </a:cubicBezTo>
                  <a:cubicBezTo>
                    <a:pt x="532" y="1605"/>
                    <a:pt x="526" y="1608"/>
                    <a:pt x="520" y="1611"/>
                  </a:cubicBezTo>
                  <a:cubicBezTo>
                    <a:pt x="508" y="1618"/>
                    <a:pt x="496" y="1629"/>
                    <a:pt x="489" y="1642"/>
                  </a:cubicBezTo>
                  <a:cubicBezTo>
                    <a:pt x="487" y="1645"/>
                    <a:pt x="486" y="1647"/>
                    <a:pt x="485" y="1650"/>
                  </a:cubicBezTo>
                  <a:lnTo>
                    <a:pt x="484" y="1650"/>
                  </a:lnTo>
                  <a:moveTo>
                    <a:pt x="1113" y="1429"/>
                  </a:moveTo>
                  <a:cubicBezTo>
                    <a:pt x="1113" y="1429"/>
                    <a:pt x="1112" y="1430"/>
                    <a:pt x="1111" y="1431"/>
                  </a:cubicBezTo>
                  <a:cubicBezTo>
                    <a:pt x="1110" y="1432"/>
                    <a:pt x="1111" y="1432"/>
                    <a:pt x="1111" y="1433"/>
                  </a:cubicBezTo>
                  <a:cubicBezTo>
                    <a:pt x="1112" y="1430"/>
                    <a:pt x="1073" y="1469"/>
                    <a:pt x="1073" y="1442"/>
                  </a:cubicBezTo>
                  <a:cubicBezTo>
                    <a:pt x="1073" y="1439"/>
                    <a:pt x="1072" y="1435"/>
                    <a:pt x="1070" y="1432"/>
                  </a:cubicBezTo>
                  <a:cubicBezTo>
                    <a:pt x="1068" y="1429"/>
                    <a:pt x="1066" y="1427"/>
                    <a:pt x="1063" y="1425"/>
                  </a:cubicBezTo>
                  <a:cubicBezTo>
                    <a:pt x="1062" y="1424"/>
                    <a:pt x="1062" y="1425"/>
                    <a:pt x="1062" y="1424"/>
                  </a:cubicBezTo>
                  <a:cubicBezTo>
                    <a:pt x="1077" y="1426"/>
                    <a:pt x="1097" y="1426"/>
                    <a:pt x="1115" y="1429"/>
                  </a:cubicBezTo>
                  <a:lnTo>
                    <a:pt x="1113" y="1429"/>
                  </a:lnTo>
                  <a:moveTo>
                    <a:pt x="1133" y="978"/>
                  </a:moveTo>
                  <a:cubicBezTo>
                    <a:pt x="1133" y="974"/>
                    <a:pt x="1132" y="970"/>
                    <a:pt x="1131" y="967"/>
                  </a:cubicBezTo>
                  <a:lnTo>
                    <a:pt x="1139" y="965"/>
                  </a:lnTo>
                  <a:cubicBezTo>
                    <a:pt x="1137" y="969"/>
                    <a:pt x="1135" y="974"/>
                    <a:pt x="1134" y="978"/>
                  </a:cubicBezTo>
                  <a:lnTo>
                    <a:pt x="1133" y="978"/>
                  </a:lnTo>
                  <a:moveTo>
                    <a:pt x="1153" y="791"/>
                  </a:moveTo>
                  <a:cubicBezTo>
                    <a:pt x="1151" y="793"/>
                    <a:pt x="1149" y="795"/>
                    <a:pt x="1148" y="797"/>
                  </a:cubicBezTo>
                  <a:cubicBezTo>
                    <a:pt x="1146" y="800"/>
                    <a:pt x="1145" y="803"/>
                    <a:pt x="1145" y="807"/>
                  </a:cubicBezTo>
                  <a:cubicBezTo>
                    <a:pt x="1145" y="810"/>
                    <a:pt x="1146" y="814"/>
                    <a:pt x="1148" y="817"/>
                  </a:cubicBezTo>
                  <a:cubicBezTo>
                    <a:pt x="1149" y="819"/>
                    <a:pt x="1151" y="821"/>
                    <a:pt x="1154" y="823"/>
                  </a:cubicBezTo>
                  <a:cubicBezTo>
                    <a:pt x="1173" y="836"/>
                    <a:pt x="1151" y="850"/>
                    <a:pt x="1139" y="859"/>
                  </a:cubicBezTo>
                  <a:cubicBezTo>
                    <a:pt x="1137" y="860"/>
                    <a:pt x="1135" y="862"/>
                    <a:pt x="1134" y="865"/>
                  </a:cubicBezTo>
                  <a:cubicBezTo>
                    <a:pt x="1132" y="868"/>
                    <a:pt x="1131" y="871"/>
                    <a:pt x="1131" y="875"/>
                  </a:cubicBezTo>
                  <a:cubicBezTo>
                    <a:pt x="1131" y="878"/>
                    <a:pt x="1132" y="881"/>
                    <a:pt x="1134" y="884"/>
                  </a:cubicBezTo>
                  <a:cubicBezTo>
                    <a:pt x="1135" y="887"/>
                    <a:pt x="1137" y="889"/>
                    <a:pt x="1139" y="890"/>
                  </a:cubicBezTo>
                  <a:cubicBezTo>
                    <a:pt x="1141" y="893"/>
                    <a:pt x="1144" y="895"/>
                    <a:pt x="1147" y="897"/>
                  </a:cubicBezTo>
                  <a:cubicBezTo>
                    <a:pt x="1147" y="897"/>
                    <a:pt x="1148" y="898"/>
                    <a:pt x="1149" y="898"/>
                  </a:cubicBezTo>
                  <a:cubicBezTo>
                    <a:pt x="1169" y="904"/>
                    <a:pt x="1137" y="926"/>
                    <a:pt x="1127" y="929"/>
                  </a:cubicBezTo>
                  <a:cubicBezTo>
                    <a:pt x="1117" y="930"/>
                    <a:pt x="1107" y="933"/>
                    <a:pt x="1098" y="939"/>
                  </a:cubicBezTo>
                  <a:cubicBezTo>
                    <a:pt x="1097" y="939"/>
                    <a:pt x="1095" y="941"/>
                    <a:pt x="1094" y="942"/>
                  </a:cubicBezTo>
                  <a:cubicBezTo>
                    <a:pt x="1092" y="943"/>
                    <a:pt x="1089" y="945"/>
                    <a:pt x="1088" y="947"/>
                  </a:cubicBezTo>
                  <a:cubicBezTo>
                    <a:pt x="1086" y="950"/>
                    <a:pt x="1086" y="954"/>
                    <a:pt x="1086" y="957"/>
                  </a:cubicBezTo>
                  <a:cubicBezTo>
                    <a:pt x="1086" y="960"/>
                    <a:pt x="1086" y="963"/>
                    <a:pt x="1087" y="965"/>
                  </a:cubicBezTo>
                  <a:cubicBezTo>
                    <a:pt x="1107" y="1003"/>
                    <a:pt x="1050" y="1010"/>
                    <a:pt x="1046" y="1040"/>
                  </a:cubicBezTo>
                  <a:cubicBezTo>
                    <a:pt x="1046" y="1041"/>
                    <a:pt x="1046" y="1041"/>
                    <a:pt x="1046" y="1042"/>
                  </a:cubicBezTo>
                  <a:cubicBezTo>
                    <a:pt x="1046" y="1048"/>
                    <a:pt x="1048" y="1054"/>
                    <a:pt x="1051" y="1059"/>
                  </a:cubicBezTo>
                  <a:cubicBezTo>
                    <a:pt x="1052" y="1061"/>
                    <a:pt x="1053" y="1062"/>
                    <a:pt x="1054" y="1063"/>
                  </a:cubicBezTo>
                  <a:cubicBezTo>
                    <a:pt x="1075" y="1091"/>
                    <a:pt x="1043" y="1109"/>
                    <a:pt x="1020" y="1122"/>
                  </a:cubicBezTo>
                  <a:cubicBezTo>
                    <a:pt x="1019" y="1123"/>
                    <a:pt x="1018" y="1123"/>
                    <a:pt x="1017" y="1124"/>
                  </a:cubicBezTo>
                  <a:cubicBezTo>
                    <a:pt x="1014" y="1126"/>
                    <a:pt x="1011" y="1128"/>
                    <a:pt x="1010" y="1131"/>
                  </a:cubicBezTo>
                  <a:cubicBezTo>
                    <a:pt x="1008" y="1134"/>
                    <a:pt x="1008" y="1137"/>
                    <a:pt x="1008" y="1141"/>
                  </a:cubicBezTo>
                  <a:cubicBezTo>
                    <a:pt x="1008" y="1144"/>
                    <a:pt x="1008" y="1148"/>
                    <a:pt x="1010" y="1151"/>
                  </a:cubicBezTo>
                  <a:cubicBezTo>
                    <a:pt x="1011" y="1153"/>
                    <a:pt x="1014" y="1155"/>
                    <a:pt x="1016" y="1157"/>
                  </a:cubicBezTo>
                  <a:cubicBezTo>
                    <a:pt x="1044" y="1177"/>
                    <a:pt x="1000" y="1186"/>
                    <a:pt x="985" y="1199"/>
                  </a:cubicBezTo>
                  <a:cubicBezTo>
                    <a:pt x="984" y="1200"/>
                    <a:pt x="983" y="1201"/>
                    <a:pt x="982" y="1203"/>
                  </a:cubicBezTo>
                  <a:cubicBezTo>
                    <a:pt x="980" y="1206"/>
                    <a:pt x="979" y="1209"/>
                    <a:pt x="979" y="1213"/>
                  </a:cubicBezTo>
                  <a:cubicBezTo>
                    <a:pt x="979" y="1216"/>
                    <a:pt x="980" y="1220"/>
                    <a:pt x="982" y="1223"/>
                  </a:cubicBezTo>
                  <a:cubicBezTo>
                    <a:pt x="982" y="1224"/>
                    <a:pt x="983" y="1225"/>
                    <a:pt x="983" y="1225"/>
                  </a:cubicBezTo>
                  <a:cubicBezTo>
                    <a:pt x="994" y="1242"/>
                    <a:pt x="973" y="1270"/>
                    <a:pt x="964" y="1283"/>
                  </a:cubicBezTo>
                  <a:cubicBezTo>
                    <a:pt x="955" y="1296"/>
                    <a:pt x="964" y="1324"/>
                    <a:pt x="970" y="1342"/>
                  </a:cubicBezTo>
                  <a:cubicBezTo>
                    <a:pt x="968" y="1347"/>
                    <a:pt x="967" y="1353"/>
                    <a:pt x="967" y="1359"/>
                  </a:cubicBezTo>
                  <a:cubicBezTo>
                    <a:pt x="967" y="1361"/>
                    <a:pt x="967" y="1364"/>
                    <a:pt x="968" y="1367"/>
                  </a:cubicBezTo>
                  <a:cubicBezTo>
                    <a:pt x="969" y="1372"/>
                    <a:pt x="971" y="1378"/>
                    <a:pt x="973" y="1383"/>
                  </a:cubicBezTo>
                  <a:cubicBezTo>
                    <a:pt x="977" y="1390"/>
                    <a:pt x="983" y="1396"/>
                    <a:pt x="990" y="1400"/>
                  </a:cubicBezTo>
                  <a:cubicBezTo>
                    <a:pt x="992" y="1401"/>
                    <a:pt x="994" y="1402"/>
                    <a:pt x="996" y="1402"/>
                  </a:cubicBezTo>
                  <a:cubicBezTo>
                    <a:pt x="1014" y="1410"/>
                    <a:pt x="1033" y="1417"/>
                    <a:pt x="1052" y="1423"/>
                  </a:cubicBezTo>
                  <a:cubicBezTo>
                    <a:pt x="1049" y="1423"/>
                    <a:pt x="1046" y="1423"/>
                    <a:pt x="1043" y="1425"/>
                  </a:cubicBezTo>
                  <a:cubicBezTo>
                    <a:pt x="1040" y="1426"/>
                    <a:pt x="1039" y="1428"/>
                    <a:pt x="1038" y="1431"/>
                  </a:cubicBezTo>
                  <a:cubicBezTo>
                    <a:pt x="1036" y="1433"/>
                    <a:pt x="1035" y="1437"/>
                    <a:pt x="1035" y="1439"/>
                  </a:cubicBezTo>
                  <a:cubicBezTo>
                    <a:pt x="1035" y="1440"/>
                    <a:pt x="1035" y="1440"/>
                    <a:pt x="1035" y="1440"/>
                  </a:cubicBezTo>
                  <a:cubicBezTo>
                    <a:pt x="1033" y="1445"/>
                    <a:pt x="1029" y="1448"/>
                    <a:pt x="1024" y="1451"/>
                  </a:cubicBezTo>
                  <a:cubicBezTo>
                    <a:pt x="1019" y="1454"/>
                    <a:pt x="1014" y="1455"/>
                    <a:pt x="1008" y="1455"/>
                  </a:cubicBezTo>
                  <a:cubicBezTo>
                    <a:pt x="1007" y="1455"/>
                    <a:pt x="1006" y="1455"/>
                    <a:pt x="1005" y="1455"/>
                  </a:cubicBezTo>
                  <a:cubicBezTo>
                    <a:pt x="993" y="1455"/>
                    <a:pt x="994" y="1450"/>
                    <a:pt x="990" y="1457"/>
                  </a:cubicBezTo>
                  <a:cubicBezTo>
                    <a:pt x="991" y="1454"/>
                    <a:pt x="992" y="1451"/>
                    <a:pt x="992" y="1448"/>
                  </a:cubicBezTo>
                  <a:cubicBezTo>
                    <a:pt x="992" y="1445"/>
                    <a:pt x="990" y="1441"/>
                    <a:pt x="989" y="1439"/>
                  </a:cubicBezTo>
                  <a:cubicBezTo>
                    <a:pt x="987" y="1436"/>
                    <a:pt x="985" y="1434"/>
                    <a:pt x="983" y="1433"/>
                  </a:cubicBezTo>
                  <a:cubicBezTo>
                    <a:pt x="980" y="1431"/>
                    <a:pt x="976" y="1430"/>
                    <a:pt x="973" y="1430"/>
                  </a:cubicBezTo>
                  <a:cubicBezTo>
                    <a:pt x="969" y="1430"/>
                    <a:pt x="967" y="1431"/>
                    <a:pt x="964" y="1433"/>
                  </a:cubicBezTo>
                  <a:cubicBezTo>
                    <a:pt x="962" y="1434"/>
                    <a:pt x="960" y="1436"/>
                    <a:pt x="958" y="1439"/>
                  </a:cubicBezTo>
                  <a:cubicBezTo>
                    <a:pt x="956" y="1441"/>
                    <a:pt x="902" y="1454"/>
                    <a:pt x="938" y="1412"/>
                  </a:cubicBezTo>
                  <a:cubicBezTo>
                    <a:pt x="952" y="1395"/>
                    <a:pt x="925" y="1377"/>
                    <a:pt x="912" y="1392"/>
                  </a:cubicBezTo>
                  <a:cubicBezTo>
                    <a:pt x="910" y="1394"/>
                    <a:pt x="909" y="1395"/>
                    <a:pt x="907" y="1397"/>
                  </a:cubicBezTo>
                  <a:cubicBezTo>
                    <a:pt x="906" y="1396"/>
                    <a:pt x="906" y="1395"/>
                    <a:pt x="905" y="1394"/>
                  </a:cubicBezTo>
                  <a:cubicBezTo>
                    <a:pt x="903" y="1391"/>
                    <a:pt x="900" y="1389"/>
                    <a:pt x="897" y="1387"/>
                  </a:cubicBezTo>
                  <a:cubicBezTo>
                    <a:pt x="893" y="1385"/>
                    <a:pt x="889" y="1383"/>
                    <a:pt x="884" y="1383"/>
                  </a:cubicBezTo>
                  <a:cubicBezTo>
                    <a:pt x="882" y="1383"/>
                    <a:pt x="879" y="1384"/>
                    <a:pt x="877" y="1385"/>
                  </a:cubicBezTo>
                  <a:cubicBezTo>
                    <a:pt x="875" y="1385"/>
                    <a:pt x="873" y="1385"/>
                    <a:pt x="872" y="1386"/>
                  </a:cubicBezTo>
                  <a:cubicBezTo>
                    <a:pt x="870" y="1387"/>
                    <a:pt x="869" y="1388"/>
                    <a:pt x="868" y="1390"/>
                  </a:cubicBezTo>
                  <a:cubicBezTo>
                    <a:pt x="865" y="1389"/>
                    <a:pt x="862" y="1388"/>
                    <a:pt x="859" y="1388"/>
                  </a:cubicBezTo>
                  <a:cubicBezTo>
                    <a:pt x="849" y="1384"/>
                    <a:pt x="850" y="1363"/>
                    <a:pt x="848" y="1355"/>
                  </a:cubicBezTo>
                  <a:cubicBezTo>
                    <a:pt x="848" y="1354"/>
                    <a:pt x="847" y="1353"/>
                    <a:pt x="847" y="1352"/>
                  </a:cubicBezTo>
                  <a:cubicBezTo>
                    <a:pt x="846" y="1350"/>
                    <a:pt x="844" y="1349"/>
                    <a:pt x="843" y="1348"/>
                  </a:cubicBezTo>
                  <a:cubicBezTo>
                    <a:pt x="841" y="1347"/>
                    <a:pt x="839" y="1347"/>
                    <a:pt x="838" y="1347"/>
                  </a:cubicBezTo>
                  <a:cubicBezTo>
                    <a:pt x="836" y="1347"/>
                    <a:pt x="835" y="1347"/>
                    <a:pt x="833" y="1348"/>
                  </a:cubicBezTo>
                  <a:cubicBezTo>
                    <a:pt x="832" y="1349"/>
                    <a:pt x="831" y="1350"/>
                    <a:pt x="830" y="1351"/>
                  </a:cubicBezTo>
                  <a:cubicBezTo>
                    <a:pt x="829" y="1350"/>
                    <a:pt x="828" y="1350"/>
                    <a:pt x="827" y="1350"/>
                  </a:cubicBezTo>
                  <a:cubicBezTo>
                    <a:pt x="824" y="1350"/>
                    <a:pt x="822" y="1350"/>
                    <a:pt x="819" y="1352"/>
                  </a:cubicBezTo>
                  <a:cubicBezTo>
                    <a:pt x="816" y="1353"/>
                    <a:pt x="815" y="1356"/>
                    <a:pt x="814" y="1358"/>
                  </a:cubicBezTo>
                  <a:cubicBezTo>
                    <a:pt x="813" y="1360"/>
                    <a:pt x="812" y="1362"/>
                    <a:pt x="812" y="1364"/>
                  </a:cubicBezTo>
                  <a:cubicBezTo>
                    <a:pt x="812" y="1384"/>
                    <a:pt x="812" y="1394"/>
                    <a:pt x="798" y="1406"/>
                  </a:cubicBezTo>
                  <a:cubicBezTo>
                    <a:pt x="791" y="1412"/>
                    <a:pt x="790" y="1434"/>
                    <a:pt x="775" y="1430"/>
                  </a:cubicBezTo>
                  <a:cubicBezTo>
                    <a:pt x="774" y="1429"/>
                    <a:pt x="772" y="1429"/>
                    <a:pt x="770" y="1429"/>
                  </a:cubicBezTo>
                  <a:cubicBezTo>
                    <a:pt x="767" y="1429"/>
                    <a:pt x="764" y="1429"/>
                    <a:pt x="761" y="1431"/>
                  </a:cubicBezTo>
                  <a:cubicBezTo>
                    <a:pt x="758" y="1432"/>
                    <a:pt x="756" y="1435"/>
                    <a:pt x="754" y="1438"/>
                  </a:cubicBezTo>
                  <a:cubicBezTo>
                    <a:pt x="753" y="1440"/>
                    <a:pt x="752" y="1443"/>
                    <a:pt x="752" y="1446"/>
                  </a:cubicBezTo>
                  <a:cubicBezTo>
                    <a:pt x="754" y="1459"/>
                    <a:pt x="747" y="1463"/>
                    <a:pt x="730" y="1459"/>
                  </a:cubicBezTo>
                  <a:cubicBezTo>
                    <a:pt x="729" y="1458"/>
                    <a:pt x="727" y="1458"/>
                    <a:pt x="726" y="1458"/>
                  </a:cubicBezTo>
                  <a:cubicBezTo>
                    <a:pt x="723" y="1458"/>
                    <a:pt x="720" y="1459"/>
                    <a:pt x="717" y="1461"/>
                  </a:cubicBezTo>
                  <a:cubicBezTo>
                    <a:pt x="714" y="1462"/>
                    <a:pt x="712" y="1464"/>
                    <a:pt x="710" y="1467"/>
                  </a:cubicBezTo>
                  <a:cubicBezTo>
                    <a:pt x="708" y="1470"/>
                    <a:pt x="708" y="1473"/>
                    <a:pt x="708" y="1476"/>
                  </a:cubicBezTo>
                  <a:cubicBezTo>
                    <a:pt x="706" y="1514"/>
                    <a:pt x="674" y="1493"/>
                    <a:pt x="660" y="1516"/>
                  </a:cubicBezTo>
                  <a:lnTo>
                    <a:pt x="659" y="1516"/>
                  </a:lnTo>
                  <a:cubicBezTo>
                    <a:pt x="655" y="1524"/>
                    <a:pt x="652" y="1533"/>
                    <a:pt x="651" y="1542"/>
                  </a:cubicBezTo>
                  <a:cubicBezTo>
                    <a:pt x="651" y="1547"/>
                    <a:pt x="625" y="1546"/>
                    <a:pt x="619" y="1547"/>
                  </a:cubicBezTo>
                  <a:cubicBezTo>
                    <a:pt x="617" y="1547"/>
                    <a:pt x="615" y="1548"/>
                    <a:pt x="614" y="1549"/>
                  </a:cubicBezTo>
                  <a:cubicBezTo>
                    <a:pt x="611" y="1551"/>
                    <a:pt x="609" y="1553"/>
                    <a:pt x="607" y="1556"/>
                  </a:cubicBezTo>
                  <a:cubicBezTo>
                    <a:pt x="607" y="1556"/>
                    <a:pt x="606" y="1557"/>
                    <a:pt x="606" y="1558"/>
                  </a:cubicBezTo>
                  <a:cubicBezTo>
                    <a:pt x="605" y="1565"/>
                    <a:pt x="602" y="1572"/>
                    <a:pt x="599" y="1577"/>
                  </a:cubicBezTo>
                  <a:cubicBezTo>
                    <a:pt x="598" y="1579"/>
                    <a:pt x="597" y="1581"/>
                    <a:pt x="595" y="1583"/>
                  </a:cubicBezTo>
                  <a:cubicBezTo>
                    <a:pt x="591" y="1586"/>
                    <a:pt x="587" y="1589"/>
                    <a:pt x="583" y="1592"/>
                  </a:cubicBezTo>
                  <a:cubicBezTo>
                    <a:pt x="578" y="1594"/>
                    <a:pt x="573" y="1595"/>
                    <a:pt x="567" y="1596"/>
                  </a:cubicBezTo>
                  <a:cubicBezTo>
                    <a:pt x="565" y="1596"/>
                    <a:pt x="563" y="1597"/>
                    <a:pt x="561" y="1597"/>
                  </a:cubicBezTo>
                  <a:cubicBezTo>
                    <a:pt x="554" y="1586"/>
                    <a:pt x="544" y="1576"/>
                    <a:pt x="533" y="1570"/>
                  </a:cubicBezTo>
                  <a:cubicBezTo>
                    <a:pt x="528" y="1567"/>
                    <a:pt x="523" y="1565"/>
                    <a:pt x="518" y="1563"/>
                  </a:cubicBezTo>
                  <a:cubicBezTo>
                    <a:pt x="527" y="1558"/>
                    <a:pt x="535" y="1551"/>
                    <a:pt x="543" y="1544"/>
                  </a:cubicBezTo>
                  <a:cubicBezTo>
                    <a:pt x="553" y="1540"/>
                    <a:pt x="562" y="1536"/>
                    <a:pt x="571" y="1530"/>
                  </a:cubicBezTo>
                  <a:cubicBezTo>
                    <a:pt x="574" y="1528"/>
                    <a:pt x="578" y="1526"/>
                    <a:pt x="581" y="1524"/>
                  </a:cubicBezTo>
                  <a:cubicBezTo>
                    <a:pt x="589" y="1513"/>
                    <a:pt x="597" y="1502"/>
                    <a:pt x="603" y="1490"/>
                  </a:cubicBezTo>
                  <a:cubicBezTo>
                    <a:pt x="604" y="1488"/>
                    <a:pt x="605" y="1487"/>
                    <a:pt x="606" y="1485"/>
                  </a:cubicBezTo>
                  <a:cubicBezTo>
                    <a:pt x="614" y="1479"/>
                    <a:pt x="622" y="1473"/>
                    <a:pt x="630" y="1468"/>
                  </a:cubicBezTo>
                  <a:cubicBezTo>
                    <a:pt x="632" y="1466"/>
                    <a:pt x="633" y="1465"/>
                    <a:pt x="634" y="1463"/>
                  </a:cubicBezTo>
                  <a:cubicBezTo>
                    <a:pt x="635" y="1462"/>
                    <a:pt x="635" y="1461"/>
                    <a:pt x="635" y="1460"/>
                  </a:cubicBezTo>
                  <a:cubicBezTo>
                    <a:pt x="636" y="1460"/>
                    <a:pt x="637" y="1459"/>
                    <a:pt x="638" y="1459"/>
                  </a:cubicBezTo>
                  <a:cubicBezTo>
                    <a:pt x="645" y="1454"/>
                    <a:pt x="652" y="1449"/>
                    <a:pt x="658" y="1443"/>
                  </a:cubicBezTo>
                  <a:cubicBezTo>
                    <a:pt x="670" y="1431"/>
                    <a:pt x="669" y="1420"/>
                    <a:pt x="678" y="1405"/>
                  </a:cubicBezTo>
                  <a:cubicBezTo>
                    <a:pt x="702" y="1370"/>
                    <a:pt x="737" y="1355"/>
                    <a:pt x="768" y="1328"/>
                  </a:cubicBezTo>
                  <a:cubicBezTo>
                    <a:pt x="774" y="1330"/>
                    <a:pt x="779" y="1330"/>
                    <a:pt x="785" y="1330"/>
                  </a:cubicBezTo>
                  <a:cubicBezTo>
                    <a:pt x="794" y="1330"/>
                    <a:pt x="803" y="1328"/>
                    <a:pt x="812" y="1324"/>
                  </a:cubicBezTo>
                  <a:cubicBezTo>
                    <a:pt x="813" y="1323"/>
                    <a:pt x="814" y="1322"/>
                    <a:pt x="815" y="1321"/>
                  </a:cubicBezTo>
                  <a:cubicBezTo>
                    <a:pt x="815" y="1320"/>
                    <a:pt x="816" y="1319"/>
                    <a:pt x="816" y="1318"/>
                  </a:cubicBezTo>
                  <a:cubicBezTo>
                    <a:pt x="816" y="1317"/>
                    <a:pt x="815" y="1316"/>
                    <a:pt x="815" y="1315"/>
                  </a:cubicBezTo>
                  <a:cubicBezTo>
                    <a:pt x="814" y="1314"/>
                    <a:pt x="813" y="1313"/>
                    <a:pt x="812" y="1312"/>
                  </a:cubicBezTo>
                  <a:cubicBezTo>
                    <a:pt x="796" y="1303"/>
                    <a:pt x="776" y="1302"/>
                    <a:pt x="760" y="1294"/>
                  </a:cubicBezTo>
                  <a:cubicBezTo>
                    <a:pt x="757" y="1293"/>
                    <a:pt x="755" y="1292"/>
                    <a:pt x="753" y="1291"/>
                  </a:cubicBezTo>
                  <a:cubicBezTo>
                    <a:pt x="750" y="1289"/>
                    <a:pt x="747" y="1287"/>
                    <a:pt x="743" y="1284"/>
                  </a:cubicBezTo>
                  <a:cubicBezTo>
                    <a:pt x="736" y="1280"/>
                    <a:pt x="733" y="1272"/>
                    <a:pt x="726" y="1266"/>
                  </a:cubicBezTo>
                  <a:lnTo>
                    <a:pt x="725" y="1266"/>
                  </a:lnTo>
                  <a:cubicBezTo>
                    <a:pt x="730" y="1260"/>
                    <a:pt x="736" y="1253"/>
                    <a:pt x="740" y="1245"/>
                  </a:cubicBezTo>
                  <a:lnTo>
                    <a:pt x="741" y="1245"/>
                  </a:lnTo>
                  <a:cubicBezTo>
                    <a:pt x="747" y="1247"/>
                    <a:pt x="752" y="1250"/>
                    <a:pt x="757" y="1253"/>
                  </a:cubicBezTo>
                  <a:cubicBezTo>
                    <a:pt x="758" y="1254"/>
                    <a:pt x="760" y="1255"/>
                    <a:pt x="761" y="1255"/>
                  </a:cubicBezTo>
                  <a:cubicBezTo>
                    <a:pt x="769" y="1260"/>
                    <a:pt x="778" y="1262"/>
                    <a:pt x="787" y="1262"/>
                  </a:cubicBezTo>
                  <a:cubicBezTo>
                    <a:pt x="796" y="1262"/>
                    <a:pt x="805" y="1260"/>
                    <a:pt x="813" y="1255"/>
                  </a:cubicBezTo>
                  <a:cubicBezTo>
                    <a:pt x="814" y="1255"/>
                    <a:pt x="814" y="1254"/>
                    <a:pt x="815" y="1253"/>
                  </a:cubicBezTo>
                  <a:cubicBezTo>
                    <a:pt x="815" y="1252"/>
                    <a:pt x="816" y="1251"/>
                    <a:pt x="816" y="1250"/>
                  </a:cubicBezTo>
                  <a:cubicBezTo>
                    <a:pt x="816" y="1249"/>
                    <a:pt x="815" y="1248"/>
                    <a:pt x="815" y="1247"/>
                  </a:cubicBezTo>
                  <a:cubicBezTo>
                    <a:pt x="814" y="1246"/>
                    <a:pt x="814" y="1245"/>
                    <a:pt x="813" y="1245"/>
                  </a:cubicBezTo>
                  <a:cubicBezTo>
                    <a:pt x="799" y="1237"/>
                    <a:pt x="782" y="1239"/>
                    <a:pt x="768" y="1231"/>
                  </a:cubicBezTo>
                  <a:cubicBezTo>
                    <a:pt x="767" y="1230"/>
                    <a:pt x="766" y="1230"/>
                    <a:pt x="765" y="1229"/>
                  </a:cubicBezTo>
                  <a:cubicBezTo>
                    <a:pt x="761" y="1227"/>
                    <a:pt x="757" y="1225"/>
                    <a:pt x="752" y="1224"/>
                  </a:cubicBezTo>
                  <a:lnTo>
                    <a:pt x="750" y="1221"/>
                  </a:lnTo>
                  <a:cubicBezTo>
                    <a:pt x="751" y="1213"/>
                    <a:pt x="754" y="1206"/>
                    <a:pt x="758" y="1199"/>
                  </a:cubicBezTo>
                  <a:cubicBezTo>
                    <a:pt x="763" y="1190"/>
                    <a:pt x="770" y="1182"/>
                    <a:pt x="779" y="1177"/>
                  </a:cubicBezTo>
                  <a:cubicBezTo>
                    <a:pt x="780" y="1178"/>
                    <a:pt x="781" y="1178"/>
                    <a:pt x="782" y="1179"/>
                  </a:cubicBezTo>
                  <a:lnTo>
                    <a:pt x="783" y="1179"/>
                  </a:lnTo>
                  <a:cubicBezTo>
                    <a:pt x="784" y="1180"/>
                    <a:pt x="785" y="1180"/>
                    <a:pt x="786" y="1181"/>
                  </a:cubicBezTo>
                  <a:cubicBezTo>
                    <a:pt x="800" y="1189"/>
                    <a:pt x="816" y="1196"/>
                    <a:pt x="832" y="1202"/>
                  </a:cubicBezTo>
                  <a:cubicBezTo>
                    <a:pt x="838" y="1203"/>
                    <a:pt x="844" y="1204"/>
                    <a:pt x="851" y="1204"/>
                  </a:cubicBezTo>
                  <a:cubicBezTo>
                    <a:pt x="861" y="1204"/>
                    <a:pt x="872" y="1201"/>
                    <a:pt x="882" y="1197"/>
                  </a:cubicBezTo>
                  <a:cubicBezTo>
                    <a:pt x="883" y="1196"/>
                    <a:pt x="884" y="1197"/>
                    <a:pt x="885" y="1195"/>
                  </a:cubicBezTo>
                  <a:cubicBezTo>
                    <a:pt x="885" y="1193"/>
                    <a:pt x="886" y="1192"/>
                    <a:pt x="886" y="1191"/>
                  </a:cubicBezTo>
                  <a:cubicBezTo>
                    <a:pt x="886" y="1190"/>
                    <a:pt x="885" y="1189"/>
                    <a:pt x="885" y="1188"/>
                  </a:cubicBezTo>
                  <a:cubicBezTo>
                    <a:pt x="884" y="1187"/>
                    <a:pt x="883" y="1186"/>
                    <a:pt x="882" y="1185"/>
                  </a:cubicBezTo>
                  <a:cubicBezTo>
                    <a:pt x="862" y="1176"/>
                    <a:pt x="840" y="1179"/>
                    <a:pt x="821" y="1171"/>
                  </a:cubicBezTo>
                  <a:cubicBezTo>
                    <a:pt x="815" y="1169"/>
                    <a:pt x="810" y="1167"/>
                    <a:pt x="805" y="1165"/>
                  </a:cubicBezTo>
                  <a:cubicBezTo>
                    <a:pt x="806" y="1164"/>
                    <a:pt x="806" y="1163"/>
                    <a:pt x="807" y="1161"/>
                  </a:cubicBezTo>
                  <a:cubicBezTo>
                    <a:pt x="808" y="1158"/>
                    <a:pt x="810" y="1156"/>
                    <a:pt x="810" y="1153"/>
                  </a:cubicBezTo>
                  <a:cubicBezTo>
                    <a:pt x="810" y="1141"/>
                    <a:pt x="813" y="1129"/>
                    <a:pt x="820" y="1118"/>
                  </a:cubicBezTo>
                  <a:cubicBezTo>
                    <a:pt x="825" y="1109"/>
                    <a:pt x="831" y="1102"/>
                    <a:pt x="839" y="1096"/>
                  </a:cubicBezTo>
                  <a:cubicBezTo>
                    <a:pt x="850" y="1106"/>
                    <a:pt x="864" y="1107"/>
                    <a:pt x="876" y="1115"/>
                  </a:cubicBezTo>
                  <a:cubicBezTo>
                    <a:pt x="877" y="1117"/>
                    <a:pt x="879" y="1118"/>
                    <a:pt x="881" y="1120"/>
                  </a:cubicBezTo>
                  <a:cubicBezTo>
                    <a:pt x="886" y="1123"/>
                    <a:pt x="892" y="1124"/>
                    <a:pt x="898" y="1124"/>
                  </a:cubicBezTo>
                  <a:cubicBezTo>
                    <a:pt x="904" y="1124"/>
                    <a:pt x="910" y="1123"/>
                    <a:pt x="915" y="1120"/>
                  </a:cubicBezTo>
                  <a:cubicBezTo>
                    <a:pt x="916" y="1119"/>
                    <a:pt x="917" y="1118"/>
                    <a:pt x="918" y="1118"/>
                  </a:cubicBezTo>
                  <a:cubicBezTo>
                    <a:pt x="919" y="1117"/>
                    <a:pt x="919" y="1116"/>
                    <a:pt x="920" y="1115"/>
                  </a:cubicBezTo>
                  <a:cubicBezTo>
                    <a:pt x="921" y="1114"/>
                    <a:pt x="921" y="1113"/>
                    <a:pt x="921" y="1112"/>
                  </a:cubicBezTo>
                  <a:cubicBezTo>
                    <a:pt x="921" y="1110"/>
                    <a:pt x="921" y="1109"/>
                    <a:pt x="920" y="1108"/>
                  </a:cubicBezTo>
                  <a:cubicBezTo>
                    <a:pt x="919" y="1107"/>
                    <a:pt x="919" y="1106"/>
                    <a:pt x="918" y="1106"/>
                  </a:cubicBezTo>
                  <a:cubicBezTo>
                    <a:pt x="917" y="1105"/>
                    <a:pt x="917" y="1105"/>
                    <a:pt x="916" y="1105"/>
                  </a:cubicBezTo>
                  <a:cubicBezTo>
                    <a:pt x="912" y="1102"/>
                    <a:pt x="907" y="1101"/>
                    <a:pt x="903" y="1101"/>
                  </a:cubicBezTo>
                  <a:cubicBezTo>
                    <a:pt x="899" y="1101"/>
                    <a:pt x="895" y="1099"/>
                    <a:pt x="891" y="1097"/>
                  </a:cubicBezTo>
                  <a:cubicBezTo>
                    <a:pt x="890" y="1096"/>
                    <a:pt x="888" y="1095"/>
                    <a:pt x="887" y="1094"/>
                  </a:cubicBezTo>
                  <a:cubicBezTo>
                    <a:pt x="879" y="1090"/>
                    <a:pt x="870" y="1087"/>
                    <a:pt x="862" y="1085"/>
                  </a:cubicBezTo>
                  <a:cubicBezTo>
                    <a:pt x="862" y="1084"/>
                    <a:pt x="862" y="1084"/>
                    <a:pt x="862" y="1083"/>
                  </a:cubicBezTo>
                  <a:lnTo>
                    <a:pt x="862" y="1082"/>
                  </a:lnTo>
                  <a:cubicBezTo>
                    <a:pt x="861" y="1078"/>
                    <a:pt x="861" y="1075"/>
                    <a:pt x="861" y="1071"/>
                  </a:cubicBezTo>
                  <a:cubicBezTo>
                    <a:pt x="861" y="1056"/>
                    <a:pt x="865" y="1042"/>
                    <a:pt x="872" y="1030"/>
                  </a:cubicBezTo>
                  <a:cubicBezTo>
                    <a:pt x="877" y="1021"/>
                    <a:pt x="884" y="1013"/>
                    <a:pt x="892" y="1006"/>
                  </a:cubicBezTo>
                  <a:cubicBezTo>
                    <a:pt x="892" y="1007"/>
                    <a:pt x="892" y="1008"/>
                    <a:pt x="892" y="1009"/>
                  </a:cubicBezTo>
                  <a:cubicBezTo>
                    <a:pt x="892" y="1010"/>
                    <a:pt x="891" y="1011"/>
                    <a:pt x="892" y="1012"/>
                  </a:cubicBezTo>
                  <a:cubicBezTo>
                    <a:pt x="892" y="1013"/>
                    <a:pt x="893" y="1013"/>
                    <a:pt x="894" y="1014"/>
                  </a:cubicBezTo>
                  <a:cubicBezTo>
                    <a:pt x="895" y="1015"/>
                    <a:pt x="896" y="1014"/>
                    <a:pt x="897" y="1015"/>
                  </a:cubicBezTo>
                  <a:cubicBezTo>
                    <a:pt x="902" y="1015"/>
                    <a:pt x="906" y="1025"/>
                    <a:pt x="911" y="1028"/>
                  </a:cubicBezTo>
                  <a:cubicBezTo>
                    <a:pt x="921" y="1032"/>
                    <a:pt x="932" y="1035"/>
                    <a:pt x="943" y="1036"/>
                  </a:cubicBezTo>
                  <a:cubicBezTo>
                    <a:pt x="959" y="1038"/>
                    <a:pt x="987" y="1039"/>
                    <a:pt x="993" y="1020"/>
                  </a:cubicBezTo>
                  <a:cubicBezTo>
                    <a:pt x="993" y="1020"/>
                    <a:pt x="993" y="1019"/>
                    <a:pt x="993" y="1018"/>
                  </a:cubicBezTo>
                  <a:cubicBezTo>
                    <a:pt x="993" y="1017"/>
                    <a:pt x="993" y="1016"/>
                    <a:pt x="992" y="1015"/>
                  </a:cubicBezTo>
                  <a:cubicBezTo>
                    <a:pt x="991" y="1014"/>
                    <a:pt x="990" y="1012"/>
                    <a:pt x="989" y="1012"/>
                  </a:cubicBezTo>
                  <a:cubicBezTo>
                    <a:pt x="987" y="1011"/>
                    <a:pt x="987" y="1011"/>
                    <a:pt x="986" y="1011"/>
                  </a:cubicBezTo>
                  <a:cubicBezTo>
                    <a:pt x="985" y="1011"/>
                    <a:pt x="985" y="1011"/>
                    <a:pt x="984" y="1011"/>
                  </a:cubicBezTo>
                  <a:cubicBezTo>
                    <a:pt x="975" y="1013"/>
                    <a:pt x="966" y="1014"/>
                    <a:pt x="957" y="1014"/>
                  </a:cubicBezTo>
                  <a:cubicBezTo>
                    <a:pt x="950" y="1014"/>
                    <a:pt x="943" y="1014"/>
                    <a:pt x="936" y="1013"/>
                  </a:cubicBezTo>
                  <a:cubicBezTo>
                    <a:pt x="922" y="1012"/>
                    <a:pt x="911" y="998"/>
                    <a:pt x="897" y="1002"/>
                  </a:cubicBezTo>
                  <a:cubicBezTo>
                    <a:pt x="904" y="996"/>
                    <a:pt x="911" y="991"/>
                    <a:pt x="917" y="984"/>
                  </a:cubicBezTo>
                  <a:cubicBezTo>
                    <a:pt x="921" y="981"/>
                    <a:pt x="920" y="974"/>
                    <a:pt x="919" y="970"/>
                  </a:cubicBezTo>
                  <a:cubicBezTo>
                    <a:pt x="919" y="966"/>
                    <a:pt x="919" y="962"/>
                    <a:pt x="919" y="958"/>
                  </a:cubicBezTo>
                  <a:cubicBezTo>
                    <a:pt x="919" y="954"/>
                    <a:pt x="919" y="950"/>
                    <a:pt x="919" y="946"/>
                  </a:cubicBezTo>
                  <a:cubicBezTo>
                    <a:pt x="920" y="946"/>
                    <a:pt x="921" y="946"/>
                    <a:pt x="921" y="946"/>
                  </a:cubicBezTo>
                  <a:cubicBezTo>
                    <a:pt x="941" y="946"/>
                    <a:pt x="960" y="943"/>
                    <a:pt x="978" y="938"/>
                  </a:cubicBezTo>
                  <a:cubicBezTo>
                    <a:pt x="992" y="935"/>
                    <a:pt x="1014" y="928"/>
                    <a:pt x="1015" y="911"/>
                  </a:cubicBezTo>
                  <a:lnTo>
                    <a:pt x="1015" y="910"/>
                  </a:lnTo>
                  <a:cubicBezTo>
                    <a:pt x="1015" y="909"/>
                    <a:pt x="1015" y="908"/>
                    <a:pt x="1015" y="907"/>
                  </a:cubicBezTo>
                  <a:cubicBezTo>
                    <a:pt x="1014" y="906"/>
                    <a:pt x="1013" y="904"/>
                    <a:pt x="1012" y="904"/>
                  </a:cubicBezTo>
                  <a:cubicBezTo>
                    <a:pt x="1011" y="903"/>
                    <a:pt x="1010" y="904"/>
                    <a:pt x="1009" y="904"/>
                  </a:cubicBezTo>
                  <a:cubicBezTo>
                    <a:pt x="1008" y="904"/>
                    <a:pt x="1007" y="903"/>
                    <a:pt x="1006" y="904"/>
                  </a:cubicBezTo>
                  <a:cubicBezTo>
                    <a:pt x="1005" y="905"/>
                    <a:pt x="1005" y="905"/>
                    <a:pt x="1004" y="906"/>
                  </a:cubicBezTo>
                  <a:cubicBezTo>
                    <a:pt x="996" y="909"/>
                    <a:pt x="988" y="911"/>
                    <a:pt x="980" y="911"/>
                  </a:cubicBezTo>
                  <a:cubicBezTo>
                    <a:pt x="973" y="911"/>
                    <a:pt x="966" y="913"/>
                    <a:pt x="960" y="914"/>
                  </a:cubicBezTo>
                  <a:cubicBezTo>
                    <a:pt x="948" y="916"/>
                    <a:pt x="936" y="919"/>
                    <a:pt x="923" y="922"/>
                  </a:cubicBezTo>
                  <a:cubicBezTo>
                    <a:pt x="926" y="910"/>
                    <a:pt x="929" y="899"/>
                    <a:pt x="931" y="888"/>
                  </a:cubicBezTo>
                  <a:cubicBezTo>
                    <a:pt x="931" y="887"/>
                    <a:pt x="931" y="887"/>
                    <a:pt x="931" y="887"/>
                  </a:cubicBezTo>
                  <a:cubicBezTo>
                    <a:pt x="931" y="886"/>
                    <a:pt x="931" y="885"/>
                    <a:pt x="931" y="884"/>
                  </a:cubicBezTo>
                  <a:cubicBezTo>
                    <a:pt x="930" y="883"/>
                    <a:pt x="930" y="883"/>
                    <a:pt x="929" y="882"/>
                  </a:cubicBezTo>
                  <a:cubicBezTo>
                    <a:pt x="930" y="880"/>
                    <a:pt x="931" y="878"/>
                    <a:pt x="932" y="875"/>
                  </a:cubicBezTo>
                  <a:cubicBezTo>
                    <a:pt x="932" y="873"/>
                    <a:pt x="934" y="870"/>
                    <a:pt x="935" y="868"/>
                  </a:cubicBezTo>
                  <a:lnTo>
                    <a:pt x="935" y="867"/>
                  </a:lnTo>
                  <a:cubicBezTo>
                    <a:pt x="943" y="868"/>
                    <a:pt x="950" y="869"/>
                    <a:pt x="958" y="869"/>
                  </a:cubicBezTo>
                  <a:cubicBezTo>
                    <a:pt x="983" y="869"/>
                    <a:pt x="1008" y="864"/>
                    <a:pt x="1032" y="854"/>
                  </a:cubicBezTo>
                  <a:lnTo>
                    <a:pt x="1033" y="853"/>
                  </a:lnTo>
                  <a:cubicBezTo>
                    <a:pt x="1034" y="852"/>
                    <a:pt x="1035" y="851"/>
                    <a:pt x="1036" y="850"/>
                  </a:cubicBezTo>
                  <a:cubicBezTo>
                    <a:pt x="1037" y="849"/>
                    <a:pt x="1037" y="847"/>
                    <a:pt x="1037" y="846"/>
                  </a:cubicBezTo>
                  <a:cubicBezTo>
                    <a:pt x="1037" y="844"/>
                    <a:pt x="1037" y="843"/>
                    <a:pt x="1037" y="842"/>
                  </a:cubicBezTo>
                  <a:lnTo>
                    <a:pt x="1037" y="840"/>
                  </a:lnTo>
                  <a:cubicBezTo>
                    <a:pt x="1035" y="836"/>
                    <a:pt x="1029" y="832"/>
                    <a:pt x="1025" y="837"/>
                  </a:cubicBezTo>
                  <a:cubicBezTo>
                    <a:pt x="1019" y="838"/>
                    <a:pt x="1012" y="839"/>
                    <a:pt x="1006" y="839"/>
                  </a:cubicBezTo>
                  <a:lnTo>
                    <a:pt x="981" y="844"/>
                  </a:lnTo>
                  <a:cubicBezTo>
                    <a:pt x="973" y="845"/>
                    <a:pt x="965" y="846"/>
                    <a:pt x="957" y="846"/>
                  </a:cubicBezTo>
                  <a:cubicBezTo>
                    <a:pt x="958" y="845"/>
                    <a:pt x="958" y="845"/>
                    <a:pt x="959" y="844"/>
                  </a:cubicBezTo>
                  <a:cubicBezTo>
                    <a:pt x="963" y="842"/>
                    <a:pt x="967" y="841"/>
                    <a:pt x="971" y="840"/>
                  </a:cubicBezTo>
                  <a:cubicBezTo>
                    <a:pt x="978" y="837"/>
                    <a:pt x="984" y="834"/>
                    <a:pt x="991" y="830"/>
                  </a:cubicBezTo>
                  <a:cubicBezTo>
                    <a:pt x="998" y="826"/>
                    <a:pt x="1006" y="821"/>
                    <a:pt x="1012" y="814"/>
                  </a:cubicBezTo>
                  <a:cubicBezTo>
                    <a:pt x="1044" y="800"/>
                    <a:pt x="1076" y="786"/>
                    <a:pt x="1110" y="775"/>
                  </a:cubicBezTo>
                  <a:lnTo>
                    <a:pt x="1111" y="775"/>
                  </a:lnTo>
                  <a:cubicBezTo>
                    <a:pt x="1120" y="775"/>
                    <a:pt x="1129" y="774"/>
                    <a:pt x="1139" y="772"/>
                  </a:cubicBezTo>
                  <a:cubicBezTo>
                    <a:pt x="1144" y="771"/>
                    <a:pt x="1150" y="770"/>
                    <a:pt x="1155" y="770"/>
                  </a:cubicBezTo>
                  <a:cubicBezTo>
                    <a:pt x="1157" y="770"/>
                    <a:pt x="1158" y="770"/>
                    <a:pt x="1160" y="771"/>
                  </a:cubicBezTo>
                  <a:cubicBezTo>
                    <a:pt x="1160" y="772"/>
                    <a:pt x="1161" y="774"/>
                    <a:pt x="1162" y="776"/>
                  </a:cubicBezTo>
                  <a:cubicBezTo>
                    <a:pt x="1163" y="778"/>
                    <a:pt x="1165" y="780"/>
                    <a:pt x="1166" y="781"/>
                  </a:cubicBezTo>
                  <a:cubicBezTo>
                    <a:pt x="1160" y="777"/>
                    <a:pt x="1161" y="783"/>
                    <a:pt x="1152" y="791"/>
                  </a:cubicBezTo>
                  <a:lnTo>
                    <a:pt x="1153" y="791"/>
                  </a:lnTo>
                  <a:moveTo>
                    <a:pt x="1229" y="862"/>
                  </a:moveTo>
                  <a:cubicBezTo>
                    <a:pt x="1227" y="866"/>
                    <a:pt x="1225" y="870"/>
                    <a:pt x="1223" y="873"/>
                  </a:cubicBezTo>
                  <a:cubicBezTo>
                    <a:pt x="1225" y="867"/>
                    <a:pt x="1228" y="860"/>
                    <a:pt x="1231" y="853"/>
                  </a:cubicBezTo>
                  <a:cubicBezTo>
                    <a:pt x="1232" y="852"/>
                    <a:pt x="1233" y="852"/>
                    <a:pt x="1234" y="851"/>
                  </a:cubicBezTo>
                  <a:cubicBezTo>
                    <a:pt x="1235" y="850"/>
                    <a:pt x="1235" y="850"/>
                    <a:pt x="1236" y="850"/>
                  </a:cubicBezTo>
                  <a:lnTo>
                    <a:pt x="1229" y="862"/>
                  </a:lnTo>
                  <a:moveTo>
                    <a:pt x="1326" y="832"/>
                  </a:moveTo>
                  <a:cubicBezTo>
                    <a:pt x="1335" y="815"/>
                    <a:pt x="1344" y="797"/>
                    <a:pt x="1354" y="780"/>
                  </a:cubicBezTo>
                  <a:cubicBezTo>
                    <a:pt x="1356" y="775"/>
                    <a:pt x="1359" y="771"/>
                    <a:pt x="1361" y="766"/>
                  </a:cubicBezTo>
                  <a:cubicBezTo>
                    <a:pt x="1356" y="780"/>
                    <a:pt x="1350" y="794"/>
                    <a:pt x="1342" y="806"/>
                  </a:cubicBezTo>
                  <a:cubicBezTo>
                    <a:pt x="1336" y="815"/>
                    <a:pt x="1332" y="824"/>
                    <a:pt x="1326" y="832"/>
                  </a:cubicBezTo>
                  <a:moveTo>
                    <a:pt x="1687" y="1896"/>
                  </a:moveTo>
                  <a:lnTo>
                    <a:pt x="1686" y="1896"/>
                  </a:lnTo>
                  <a:cubicBezTo>
                    <a:pt x="1685" y="1896"/>
                    <a:pt x="1684" y="1896"/>
                    <a:pt x="1683" y="1897"/>
                  </a:cubicBezTo>
                  <a:cubicBezTo>
                    <a:pt x="1682" y="1897"/>
                    <a:pt x="1681" y="1898"/>
                    <a:pt x="1681" y="1899"/>
                  </a:cubicBezTo>
                  <a:cubicBezTo>
                    <a:pt x="1680" y="1900"/>
                    <a:pt x="1680" y="1901"/>
                    <a:pt x="1680" y="1902"/>
                  </a:cubicBezTo>
                  <a:cubicBezTo>
                    <a:pt x="1680" y="1903"/>
                    <a:pt x="1681" y="1905"/>
                    <a:pt x="1681" y="1905"/>
                  </a:cubicBezTo>
                  <a:cubicBezTo>
                    <a:pt x="1682" y="1906"/>
                    <a:pt x="1682" y="1907"/>
                    <a:pt x="1683" y="1907"/>
                  </a:cubicBezTo>
                  <a:cubicBezTo>
                    <a:pt x="1681" y="1908"/>
                    <a:pt x="1680" y="1908"/>
                    <a:pt x="1678" y="1909"/>
                  </a:cubicBezTo>
                  <a:cubicBezTo>
                    <a:pt x="1676" y="1910"/>
                    <a:pt x="1674" y="1911"/>
                    <a:pt x="1672" y="1912"/>
                  </a:cubicBezTo>
                  <a:cubicBezTo>
                    <a:pt x="1665" y="1916"/>
                    <a:pt x="1659" y="1922"/>
                    <a:pt x="1654" y="1928"/>
                  </a:cubicBezTo>
                  <a:cubicBezTo>
                    <a:pt x="1636" y="1953"/>
                    <a:pt x="1601" y="1958"/>
                    <a:pt x="1573" y="1963"/>
                  </a:cubicBezTo>
                  <a:cubicBezTo>
                    <a:pt x="1551" y="1966"/>
                    <a:pt x="1531" y="1972"/>
                    <a:pt x="1512" y="1982"/>
                  </a:cubicBezTo>
                  <a:cubicBezTo>
                    <a:pt x="1529" y="1956"/>
                    <a:pt x="1564" y="1937"/>
                    <a:pt x="1588" y="1923"/>
                  </a:cubicBezTo>
                  <a:cubicBezTo>
                    <a:pt x="1607" y="1912"/>
                    <a:pt x="1657" y="1886"/>
                    <a:pt x="1692" y="1892"/>
                  </a:cubicBezTo>
                  <a:lnTo>
                    <a:pt x="1692" y="1893"/>
                  </a:lnTo>
                  <a:cubicBezTo>
                    <a:pt x="1693" y="1894"/>
                    <a:pt x="1693" y="1894"/>
                    <a:pt x="1694" y="1894"/>
                  </a:cubicBezTo>
                  <a:lnTo>
                    <a:pt x="1698" y="1897"/>
                  </a:lnTo>
                  <a:cubicBezTo>
                    <a:pt x="1698" y="1898"/>
                    <a:pt x="1698" y="1899"/>
                    <a:pt x="1698" y="1901"/>
                  </a:cubicBezTo>
                  <a:cubicBezTo>
                    <a:pt x="1694" y="1899"/>
                    <a:pt x="1691" y="1898"/>
                    <a:pt x="1687" y="1896"/>
                  </a:cubicBezTo>
                  <a:moveTo>
                    <a:pt x="1986" y="1940"/>
                  </a:moveTo>
                  <a:cubicBezTo>
                    <a:pt x="1976" y="1946"/>
                    <a:pt x="1966" y="1952"/>
                    <a:pt x="1958" y="1959"/>
                  </a:cubicBezTo>
                  <a:cubicBezTo>
                    <a:pt x="1962" y="1949"/>
                    <a:pt x="1967" y="1938"/>
                    <a:pt x="1972" y="1927"/>
                  </a:cubicBezTo>
                  <a:cubicBezTo>
                    <a:pt x="1988" y="1890"/>
                    <a:pt x="2015" y="1903"/>
                    <a:pt x="2036" y="1921"/>
                  </a:cubicBezTo>
                  <a:cubicBezTo>
                    <a:pt x="2020" y="1924"/>
                    <a:pt x="2004" y="1929"/>
                    <a:pt x="1990" y="1937"/>
                  </a:cubicBezTo>
                  <a:cubicBezTo>
                    <a:pt x="1989" y="1938"/>
                    <a:pt x="1987" y="1939"/>
                    <a:pt x="1986" y="1940"/>
                  </a:cubicBezTo>
                  <a:moveTo>
                    <a:pt x="2384" y="1404"/>
                  </a:moveTo>
                  <a:cubicBezTo>
                    <a:pt x="2384" y="1408"/>
                    <a:pt x="2385" y="1411"/>
                    <a:pt x="2385" y="1415"/>
                  </a:cubicBezTo>
                  <a:cubicBezTo>
                    <a:pt x="2385" y="1419"/>
                    <a:pt x="2384" y="1423"/>
                    <a:pt x="2384" y="1427"/>
                  </a:cubicBezTo>
                  <a:lnTo>
                    <a:pt x="2379" y="1423"/>
                  </a:lnTo>
                  <a:cubicBezTo>
                    <a:pt x="2381" y="1417"/>
                    <a:pt x="2383" y="1410"/>
                    <a:pt x="2384" y="1404"/>
                  </a:cubicBezTo>
                  <a:moveTo>
                    <a:pt x="2120" y="1188"/>
                  </a:moveTo>
                  <a:lnTo>
                    <a:pt x="2120" y="1189"/>
                  </a:lnTo>
                  <a:cubicBezTo>
                    <a:pt x="2120" y="1190"/>
                    <a:pt x="2120" y="1191"/>
                    <a:pt x="2120" y="1192"/>
                  </a:cubicBezTo>
                  <a:cubicBezTo>
                    <a:pt x="2120" y="1193"/>
                    <a:pt x="2120" y="1194"/>
                    <a:pt x="2120" y="1195"/>
                  </a:cubicBezTo>
                  <a:cubicBezTo>
                    <a:pt x="2120" y="1193"/>
                    <a:pt x="2120" y="1190"/>
                    <a:pt x="2120" y="1187"/>
                  </a:cubicBezTo>
                  <a:lnTo>
                    <a:pt x="2120" y="1188"/>
                  </a:lnTo>
                  <a:moveTo>
                    <a:pt x="2075" y="1824"/>
                  </a:moveTo>
                  <a:cubicBezTo>
                    <a:pt x="2074" y="1823"/>
                    <a:pt x="2074" y="1821"/>
                    <a:pt x="2073" y="1820"/>
                  </a:cubicBezTo>
                  <a:cubicBezTo>
                    <a:pt x="2071" y="1818"/>
                    <a:pt x="2069" y="1815"/>
                    <a:pt x="2066" y="1814"/>
                  </a:cubicBezTo>
                  <a:cubicBezTo>
                    <a:pt x="2063" y="1812"/>
                    <a:pt x="2060" y="1811"/>
                    <a:pt x="2057" y="1811"/>
                  </a:cubicBezTo>
                  <a:cubicBezTo>
                    <a:pt x="2054" y="1811"/>
                    <a:pt x="2051" y="1812"/>
                    <a:pt x="2048" y="1814"/>
                  </a:cubicBezTo>
                  <a:cubicBezTo>
                    <a:pt x="2045" y="1815"/>
                    <a:pt x="2043" y="1818"/>
                    <a:pt x="2041" y="1820"/>
                  </a:cubicBezTo>
                  <a:cubicBezTo>
                    <a:pt x="2041" y="1821"/>
                    <a:pt x="2041" y="1821"/>
                    <a:pt x="2041" y="1821"/>
                  </a:cubicBezTo>
                  <a:cubicBezTo>
                    <a:pt x="2024" y="1854"/>
                    <a:pt x="2003" y="1854"/>
                    <a:pt x="1971" y="1842"/>
                  </a:cubicBezTo>
                  <a:cubicBezTo>
                    <a:pt x="1969" y="1841"/>
                    <a:pt x="1967" y="1841"/>
                    <a:pt x="1965" y="1841"/>
                  </a:cubicBezTo>
                  <a:cubicBezTo>
                    <a:pt x="1962" y="1841"/>
                    <a:pt x="1958" y="1841"/>
                    <a:pt x="1956" y="1843"/>
                  </a:cubicBezTo>
                  <a:cubicBezTo>
                    <a:pt x="1953" y="1844"/>
                    <a:pt x="1951" y="1847"/>
                    <a:pt x="1950" y="1850"/>
                  </a:cubicBezTo>
                  <a:cubicBezTo>
                    <a:pt x="1949" y="1851"/>
                    <a:pt x="1948" y="1852"/>
                    <a:pt x="1948" y="1854"/>
                  </a:cubicBezTo>
                  <a:cubicBezTo>
                    <a:pt x="1947" y="1865"/>
                    <a:pt x="1943" y="1876"/>
                    <a:pt x="1938" y="1885"/>
                  </a:cubicBezTo>
                  <a:cubicBezTo>
                    <a:pt x="1937" y="1886"/>
                    <a:pt x="1937" y="1887"/>
                    <a:pt x="1936" y="1888"/>
                  </a:cubicBezTo>
                  <a:lnTo>
                    <a:pt x="1925" y="1891"/>
                  </a:lnTo>
                  <a:cubicBezTo>
                    <a:pt x="1916" y="1886"/>
                    <a:pt x="1909" y="1879"/>
                    <a:pt x="1904" y="1870"/>
                  </a:cubicBezTo>
                  <a:lnTo>
                    <a:pt x="1903" y="1870"/>
                  </a:lnTo>
                  <a:cubicBezTo>
                    <a:pt x="1903" y="1868"/>
                    <a:pt x="1902" y="1866"/>
                    <a:pt x="1901" y="1865"/>
                  </a:cubicBezTo>
                  <a:cubicBezTo>
                    <a:pt x="1899" y="1862"/>
                    <a:pt x="1898" y="1860"/>
                    <a:pt x="1895" y="1858"/>
                  </a:cubicBezTo>
                  <a:cubicBezTo>
                    <a:pt x="1892" y="1856"/>
                    <a:pt x="1889" y="1856"/>
                    <a:pt x="1886" y="1856"/>
                  </a:cubicBezTo>
                  <a:cubicBezTo>
                    <a:pt x="1883" y="1856"/>
                    <a:pt x="1880" y="1856"/>
                    <a:pt x="1877" y="1858"/>
                  </a:cubicBezTo>
                  <a:cubicBezTo>
                    <a:pt x="1874" y="1860"/>
                    <a:pt x="1872" y="1862"/>
                    <a:pt x="1870" y="1865"/>
                  </a:cubicBezTo>
                  <a:cubicBezTo>
                    <a:pt x="1869" y="1867"/>
                    <a:pt x="1868" y="1870"/>
                    <a:pt x="1868" y="1872"/>
                  </a:cubicBezTo>
                  <a:cubicBezTo>
                    <a:pt x="1868" y="1870"/>
                    <a:pt x="1834" y="1912"/>
                    <a:pt x="1823" y="1888"/>
                  </a:cubicBezTo>
                  <a:cubicBezTo>
                    <a:pt x="1817" y="1873"/>
                    <a:pt x="1793" y="1871"/>
                    <a:pt x="1790" y="1890"/>
                  </a:cubicBezTo>
                  <a:cubicBezTo>
                    <a:pt x="1791" y="1913"/>
                    <a:pt x="1775" y="1917"/>
                    <a:pt x="1743" y="1901"/>
                  </a:cubicBezTo>
                  <a:cubicBezTo>
                    <a:pt x="1743" y="1900"/>
                    <a:pt x="1742" y="1900"/>
                    <a:pt x="1742" y="1899"/>
                  </a:cubicBezTo>
                  <a:cubicBezTo>
                    <a:pt x="1740" y="1896"/>
                    <a:pt x="1738" y="1894"/>
                    <a:pt x="1736" y="1893"/>
                  </a:cubicBezTo>
                  <a:cubicBezTo>
                    <a:pt x="1733" y="1892"/>
                    <a:pt x="1731" y="1891"/>
                    <a:pt x="1728" y="1891"/>
                  </a:cubicBezTo>
                  <a:cubicBezTo>
                    <a:pt x="1726" y="1891"/>
                    <a:pt x="1725" y="1891"/>
                    <a:pt x="1723" y="1891"/>
                  </a:cubicBezTo>
                  <a:lnTo>
                    <a:pt x="1722" y="1889"/>
                  </a:lnTo>
                  <a:cubicBezTo>
                    <a:pt x="1721" y="1888"/>
                    <a:pt x="1719" y="1887"/>
                    <a:pt x="1718" y="1886"/>
                  </a:cubicBezTo>
                  <a:cubicBezTo>
                    <a:pt x="1714" y="1884"/>
                    <a:pt x="1710" y="1883"/>
                    <a:pt x="1706" y="1882"/>
                  </a:cubicBezTo>
                  <a:cubicBezTo>
                    <a:pt x="1717" y="1872"/>
                    <a:pt x="1745" y="1871"/>
                    <a:pt x="1758" y="1869"/>
                  </a:cubicBezTo>
                  <a:cubicBezTo>
                    <a:pt x="1774" y="1864"/>
                    <a:pt x="1791" y="1859"/>
                    <a:pt x="1807" y="1853"/>
                  </a:cubicBezTo>
                  <a:cubicBezTo>
                    <a:pt x="1851" y="1842"/>
                    <a:pt x="1894" y="1826"/>
                    <a:pt x="1935" y="1805"/>
                  </a:cubicBezTo>
                  <a:cubicBezTo>
                    <a:pt x="2015" y="1761"/>
                    <a:pt x="2150" y="1781"/>
                    <a:pt x="2199" y="1694"/>
                  </a:cubicBezTo>
                  <a:cubicBezTo>
                    <a:pt x="2199" y="1696"/>
                    <a:pt x="2199" y="1699"/>
                    <a:pt x="2199" y="1701"/>
                  </a:cubicBezTo>
                  <a:cubicBezTo>
                    <a:pt x="2199" y="1713"/>
                    <a:pt x="2197" y="1724"/>
                    <a:pt x="2194" y="1734"/>
                  </a:cubicBezTo>
                  <a:cubicBezTo>
                    <a:pt x="2178" y="1750"/>
                    <a:pt x="2161" y="1763"/>
                    <a:pt x="2142" y="1774"/>
                  </a:cubicBezTo>
                  <a:cubicBezTo>
                    <a:pt x="2140" y="1775"/>
                    <a:pt x="2139" y="1776"/>
                    <a:pt x="2137" y="1777"/>
                  </a:cubicBezTo>
                  <a:cubicBezTo>
                    <a:pt x="2133" y="1779"/>
                    <a:pt x="2081" y="1847"/>
                    <a:pt x="2074" y="1823"/>
                  </a:cubicBezTo>
                  <a:lnTo>
                    <a:pt x="2075" y="1824"/>
                  </a:lnTo>
                  <a:moveTo>
                    <a:pt x="2712" y="1856"/>
                  </a:moveTo>
                  <a:cubicBezTo>
                    <a:pt x="2712" y="1857"/>
                    <a:pt x="2711" y="1856"/>
                    <a:pt x="2710" y="1857"/>
                  </a:cubicBezTo>
                  <a:cubicBezTo>
                    <a:pt x="2709" y="1858"/>
                    <a:pt x="2709" y="1858"/>
                    <a:pt x="2709" y="1858"/>
                  </a:cubicBezTo>
                  <a:cubicBezTo>
                    <a:pt x="2707" y="1856"/>
                    <a:pt x="2705" y="1854"/>
                    <a:pt x="2702" y="1852"/>
                  </a:cubicBezTo>
                  <a:cubicBezTo>
                    <a:pt x="2699" y="1850"/>
                    <a:pt x="2695" y="1849"/>
                    <a:pt x="2692" y="1849"/>
                  </a:cubicBezTo>
                  <a:cubicBezTo>
                    <a:pt x="2688" y="1849"/>
                    <a:pt x="2685" y="1850"/>
                    <a:pt x="2682" y="1852"/>
                  </a:cubicBezTo>
                  <a:cubicBezTo>
                    <a:pt x="2679" y="1854"/>
                    <a:pt x="2677" y="1856"/>
                    <a:pt x="2675" y="1859"/>
                  </a:cubicBezTo>
                  <a:cubicBezTo>
                    <a:pt x="2673" y="1862"/>
                    <a:pt x="2672" y="1866"/>
                    <a:pt x="2672" y="1869"/>
                  </a:cubicBezTo>
                  <a:lnTo>
                    <a:pt x="2672" y="1870"/>
                  </a:lnTo>
                  <a:cubicBezTo>
                    <a:pt x="2672" y="1879"/>
                    <a:pt x="2642" y="1877"/>
                    <a:pt x="2643" y="1859"/>
                  </a:cubicBezTo>
                  <a:cubicBezTo>
                    <a:pt x="2645" y="1837"/>
                    <a:pt x="2610" y="1835"/>
                    <a:pt x="2604" y="1856"/>
                  </a:cubicBezTo>
                  <a:cubicBezTo>
                    <a:pt x="2598" y="1876"/>
                    <a:pt x="2545" y="1878"/>
                    <a:pt x="2545" y="1852"/>
                  </a:cubicBezTo>
                  <a:cubicBezTo>
                    <a:pt x="2545" y="1831"/>
                    <a:pt x="2515" y="1829"/>
                    <a:pt x="2507" y="1846"/>
                  </a:cubicBezTo>
                  <a:cubicBezTo>
                    <a:pt x="2503" y="1846"/>
                    <a:pt x="2499" y="1847"/>
                    <a:pt x="2495" y="1847"/>
                  </a:cubicBezTo>
                  <a:cubicBezTo>
                    <a:pt x="2491" y="1847"/>
                    <a:pt x="2487" y="1846"/>
                    <a:pt x="2483" y="1846"/>
                  </a:cubicBezTo>
                  <a:cubicBezTo>
                    <a:pt x="2462" y="1846"/>
                    <a:pt x="2444" y="1853"/>
                    <a:pt x="2439" y="1820"/>
                  </a:cubicBezTo>
                  <a:cubicBezTo>
                    <a:pt x="2439" y="1818"/>
                    <a:pt x="2438" y="1817"/>
                    <a:pt x="2437" y="1815"/>
                  </a:cubicBezTo>
                  <a:cubicBezTo>
                    <a:pt x="2436" y="1812"/>
                    <a:pt x="2433" y="1809"/>
                    <a:pt x="2431" y="1808"/>
                  </a:cubicBezTo>
                  <a:cubicBezTo>
                    <a:pt x="2428" y="1806"/>
                    <a:pt x="2425" y="1806"/>
                    <a:pt x="2422" y="1806"/>
                  </a:cubicBezTo>
                  <a:cubicBezTo>
                    <a:pt x="2419" y="1806"/>
                    <a:pt x="2415" y="1806"/>
                    <a:pt x="2413" y="1808"/>
                  </a:cubicBezTo>
                  <a:cubicBezTo>
                    <a:pt x="2410" y="1809"/>
                    <a:pt x="2408" y="1812"/>
                    <a:pt x="2406" y="1815"/>
                  </a:cubicBezTo>
                  <a:cubicBezTo>
                    <a:pt x="2405" y="1817"/>
                    <a:pt x="2404" y="1820"/>
                    <a:pt x="2404" y="1823"/>
                  </a:cubicBezTo>
                  <a:cubicBezTo>
                    <a:pt x="2404" y="1862"/>
                    <a:pt x="2351" y="1766"/>
                    <a:pt x="2356" y="1800"/>
                  </a:cubicBezTo>
                  <a:cubicBezTo>
                    <a:pt x="2354" y="1787"/>
                    <a:pt x="2352" y="1773"/>
                    <a:pt x="2350" y="1761"/>
                  </a:cubicBezTo>
                  <a:cubicBezTo>
                    <a:pt x="2350" y="1760"/>
                    <a:pt x="2349" y="1758"/>
                    <a:pt x="2349" y="1757"/>
                  </a:cubicBezTo>
                  <a:cubicBezTo>
                    <a:pt x="2348" y="1756"/>
                    <a:pt x="2346" y="1755"/>
                    <a:pt x="2345" y="1754"/>
                  </a:cubicBezTo>
                  <a:cubicBezTo>
                    <a:pt x="2344" y="1753"/>
                    <a:pt x="2343" y="1753"/>
                    <a:pt x="2342" y="1753"/>
                  </a:cubicBezTo>
                  <a:cubicBezTo>
                    <a:pt x="2342" y="1752"/>
                    <a:pt x="2342" y="1752"/>
                    <a:pt x="2342" y="1752"/>
                  </a:cubicBezTo>
                  <a:cubicBezTo>
                    <a:pt x="2340" y="1749"/>
                    <a:pt x="2338" y="1747"/>
                    <a:pt x="2336" y="1746"/>
                  </a:cubicBezTo>
                  <a:cubicBezTo>
                    <a:pt x="2334" y="1745"/>
                    <a:pt x="2331" y="1744"/>
                    <a:pt x="2328" y="1744"/>
                  </a:cubicBezTo>
                  <a:cubicBezTo>
                    <a:pt x="2325" y="1744"/>
                    <a:pt x="2322" y="1745"/>
                    <a:pt x="2320" y="1746"/>
                  </a:cubicBezTo>
                  <a:cubicBezTo>
                    <a:pt x="2317" y="1747"/>
                    <a:pt x="2316" y="1749"/>
                    <a:pt x="2315" y="1752"/>
                  </a:cubicBezTo>
                  <a:cubicBezTo>
                    <a:pt x="2314" y="1753"/>
                    <a:pt x="2314" y="1754"/>
                    <a:pt x="2313" y="1755"/>
                  </a:cubicBezTo>
                  <a:cubicBezTo>
                    <a:pt x="2313" y="1763"/>
                    <a:pt x="2310" y="1771"/>
                    <a:pt x="2306" y="1778"/>
                  </a:cubicBezTo>
                  <a:cubicBezTo>
                    <a:pt x="2302" y="1784"/>
                    <a:pt x="2299" y="1789"/>
                    <a:pt x="2294" y="1793"/>
                  </a:cubicBezTo>
                  <a:cubicBezTo>
                    <a:pt x="2293" y="1793"/>
                    <a:pt x="2292" y="1793"/>
                    <a:pt x="2291" y="1793"/>
                  </a:cubicBezTo>
                  <a:cubicBezTo>
                    <a:pt x="2288" y="1793"/>
                    <a:pt x="2284" y="1793"/>
                    <a:pt x="2281" y="1795"/>
                  </a:cubicBezTo>
                  <a:cubicBezTo>
                    <a:pt x="2278" y="1796"/>
                    <a:pt x="2276" y="1799"/>
                    <a:pt x="2274" y="1802"/>
                  </a:cubicBezTo>
                  <a:cubicBezTo>
                    <a:pt x="2273" y="1804"/>
                    <a:pt x="2273" y="1806"/>
                    <a:pt x="2272" y="1808"/>
                  </a:cubicBezTo>
                  <a:cubicBezTo>
                    <a:pt x="2268" y="1834"/>
                    <a:pt x="2253" y="1839"/>
                    <a:pt x="2228" y="1821"/>
                  </a:cubicBezTo>
                  <a:cubicBezTo>
                    <a:pt x="2226" y="1821"/>
                    <a:pt x="2224" y="1820"/>
                    <a:pt x="2222" y="1820"/>
                  </a:cubicBezTo>
                  <a:cubicBezTo>
                    <a:pt x="2219" y="1820"/>
                    <a:pt x="2215" y="1821"/>
                    <a:pt x="2212" y="1823"/>
                  </a:cubicBezTo>
                  <a:cubicBezTo>
                    <a:pt x="2209" y="1825"/>
                    <a:pt x="2207" y="1827"/>
                    <a:pt x="2205" y="1830"/>
                  </a:cubicBezTo>
                  <a:cubicBezTo>
                    <a:pt x="2204" y="1832"/>
                    <a:pt x="2203" y="1835"/>
                    <a:pt x="2203" y="1837"/>
                  </a:cubicBezTo>
                  <a:cubicBezTo>
                    <a:pt x="2198" y="1869"/>
                    <a:pt x="2180" y="1874"/>
                    <a:pt x="2152" y="1865"/>
                  </a:cubicBezTo>
                  <a:cubicBezTo>
                    <a:pt x="2151" y="1864"/>
                    <a:pt x="2149" y="1864"/>
                    <a:pt x="2148" y="1864"/>
                  </a:cubicBezTo>
                  <a:cubicBezTo>
                    <a:pt x="2145" y="1864"/>
                    <a:pt x="2141" y="1865"/>
                    <a:pt x="2138" y="1867"/>
                  </a:cubicBezTo>
                  <a:cubicBezTo>
                    <a:pt x="2135" y="1868"/>
                    <a:pt x="2133" y="1871"/>
                    <a:pt x="2131" y="1874"/>
                  </a:cubicBezTo>
                  <a:cubicBezTo>
                    <a:pt x="2130" y="1876"/>
                    <a:pt x="2129" y="1878"/>
                    <a:pt x="2129" y="1880"/>
                  </a:cubicBezTo>
                  <a:cubicBezTo>
                    <a:pt x="2124" y="1923"/>
                    <a:pt x="2105" y="1921"/>
                    <a:pt x="2070" y="1919"/>
                  </a:cubicBezTo>
                  <a:cubicBezTo>
                    <a:pt x="2070" y="1918"/>
                    <a:pt x="2069" y="1917"/>
                    <a:pt x="2069" y="1916"/>
                  </a:cubicBezTo>
                  <a:cubicBezTo>
                    <a:pt x="2067" y="1914"/>
                    <a:pt x="2066" y="1913"/>
                    <a:pt x="2064" y="1912"/>
                  </a:cubicBezTo>
                  <a:cubicBezTo>
                    <a:pt x="2063" y="1911"/>
                    <a:pt x="2062" y="1911"/>
                    <a:pt x="2062" y="1911"/>
                  </a:cubicBezTo>
                  <a:cubicBezTo>
                    <a:pt x="2109" y="1892"/>
                    <a:pt x="2138" y="1849"/>
                    <a:pt x="2166" y="1808"/>
                  </a:cubicBezTo>
                  <a:cubicBezTo>
                    <a:pt x="2169" y="1804"/>
                    <a:pt x="2171" y="1801"/>
                    <a:pt x="2174" y="1798"/>
                  </a:cubicBezTo>
                  <a:cubicBezTo>
                    <a:pt x="2177" y="1795"/>
                    <a:pt x="2185" y="1790"/>
                    <a:pt x="2191" y="1786"/>
                  </a:cubicBezTo>
                  <a:cubicBezTo>
                    <a:pt x="2202" y="1776"/>
                    <a:pt x="2210" y="1764"/>
                    <a:pt x="2218" y="1752"/>
                  </a:cubicBezTo>
                  <a:cubicBezTo>
                    <a:pt x="2221" y="1748"/>
                    <a:pt x="2223" y="1744"/>
                    <a:pt x="2224" y="1740"/>
                  </a:cubicBezTo>
                  <a:lnTo>
                    <a:pt x="2225" y="1739"/>
                  </a:lnTo>
                  <a:cubicBezTo>
                    <a:pt x="2225" y="1738"/>
                    <a:pt x="2226" y="1736"/>
                    <a:pt x="2226" y="1734"/>
                  </a:cubicBezTo>
                  <a:cubicBezTo>
                    <a:pt x="2226" y="1732"/>
                    <a:pt x="2226" y="1730"/>
                    <a:pt x="2225" y="1728"/>
                  </a:cubicBezTo>
                  <a:cubicBezTo>
                    <a:pt x="2224" y="1727"/>
                    <a:pt x="2223" y="1726"/>
                    <a:pt x="2222" y="1725"/>
                  </a:cubicBezTo>
                  <a:cubicBezTo>
                    <a:pt x="2224" y="1718"/>
                    <a:pt x="2225" y="1711"/>
                    <a:pt x="2225" y="1704"/>
                  </a:cubicBezTo>
                  <a:cubicBezTo>
                    <a:pt x="2225" y="1704"/>
                    <a:pt x="2225" y="1703"/>
                    <a:pt x="2225" y="1702"/>
                  </a:cubicBezTo>
                  <a:cubicBezTo>
                    <a:pt x="2233" y="1705"/>
                    <a:pt x="2242" y="1706"/>
                    <a:pt x="2250" y="1707"/>
                  </a:cubicBezTo>
                  <a:cubicBezTo>
                    <a:pt x="2272" y="1708"/>
                    <a:pt x="2301" y="1713"/>
                    <a:pt x="2316" y="1694"/>
                  </a:cubicBezTo>
                  <a:cubicBezTo>
                    <a:pt x="2316" y="1694"/>
                    <a:pt x="2317" y="1694"/>
                    <a:pt x="2317" y="1693"/>
                  </a:cubicBezTo>
                  <a:cubicBezTo>
                    <a:pt x="2317" y="1692"/>
                    <a:pt x="2318" y="1691"/>
                    <a:pt x="2318" y="1690"/>
                  </a:cubicBezTo>
                  <a:cubicBezTo>
                    <a:pt x="2318" y="1689"/>
                    <a:pt x="2317" y="1688"/>
                    <a:pt x="2317" y="1687"/>
                  </a:cubicBezTo>
                  <a:cubicBezTo>
                    <a:pt x="2316" y="1686"/>
                    <a:pt x="2315" y="1686"/>
                    <a:pt x="2314" y="1685"/>
                  </a:cubicBezTo>
                  <a:cubicBezTo>
                    <a:pt x="2313" y="1684"/>
                    <a:pt x="2313" y="1684"/>
                    <a:pt x="2313" y="1684"/>
                  </a:cubicBezTo>
                  <a:cubicBezTo>
                    <a:pt x="2303" y="1683"/>
                    <a:pt x="2294" y="1683"/>
                    <a:pt x="2285" y="1683"/>
                  </a:cubicBezTo>
                  <a:cubicBezTo>
                    <a:pt x="2276" y="1683"/>
                    <a:pt x="2267" y="1683"/>
                    <a:pt x="2258" y="1684"/>
                  </a:cubicBezTo>
                  <a:cubicBezTo>
                    <a:pt x="2254" y="1685"/>
                    <a:pt x="2250" y="1685"/>
                    <a:pt x="2246" y="1685"/>
                  </a:cubicBezTo>
                  <a:cubicBezTo>
                    <a:pt x="2238" y="1685"/>
                    <a:pt x="2230" y="1684"/>
                    <a:pt x="2223" y="1681"/>
                  </a:cubicBezTo>
                  <a:cubicBezTo>
                    <a:pt x="2221" y="1670"/>
                    <a:pt x="2219" y="1659"/>
                    <a:pt x="2216" y="1649"/>
                  </a:cubicBezTo>
                  <a:cubicBezTo>
                    <a:pt x="2224" y="1652"/>
                    <a:pt x="2232" y="1656"/>
                    <a:pt x="2240" y="1659"/>
                  </a:cubicBezTo>
                  <a:cubicBezTo>
                    <a:pt x="2247" y="1661"/>
                    <a:pt x="2254" y="1662"/>
                    <a:pt x="2261" y="1662"/>
                  </a:cubicBezTo>
                  <a:cubicBezTo>
                    <a:pt x="2263" y="1662"/>
                    <a:pt x="2266" y="1661"/>
                    <a:pt x="2268" y="1661"/>
                  </a:cubicBezTo>
                  <a:cubicBezTo>
                    <a:pt x="2282" y="1661"/>
                    <a:pt x="2303" y="1658"/>
                    <a:pt x="2308" y="1644"/>
                  </a:cubicBezTo>
                  <a:cubicBezTo>
                    <a:pt x="2309" y="1643"/>
                    <a:pt x="2309" y="1642"/>
                    <a:pt x="2309" y="1642"/>
                  </a:cubicBezTo>
                  <a:cubicBezTo>
                    <a:pt x="2309" y="1640"/>
                    <a:pt x="2308" y="1639"/>
                    <a:pt x="2308" y="1638"/>
                  </a:cubicBezTo>
                  <a:cubicBezTo>
                    <a:pt x="2307" y="1637"/>
                    <a:pt x="2306" y="1636"/>
                    <a:pt x="2305" y="1636"/>
                  </a:cubicBezTo>
                  <a:lnTo>
                    <a:pt x="2305" y="1635"/>
                  </a:lnTo>
                  <a:cubicBezTo>
                    <a:pt x="2290" y="1629"/>
                    <a:pt x="2270" y="1638"/>
                    <a:pt x="2254" y="1637"/>
                  </a:cubicBezTo>
                  <a:cubicBezTo>
                    <a:pt x="2238" y="1635"/>
                    <a:pt x="2227" y="1629"/>
                    <a:pt x="2212" y="1628"/>
                  </a:cubicBezTo>
                  <a:cubicBezTo>
                    <a:pt x="2211" y="1621"/>
                    <a:pt x="2210" y="1612"/>
                    <a:pt x="2209" y="1604"/>
                  </a:cubicBezTo>
                  <a:cubicBezTo>
                    <a:pt x="2213" y="1604"/>
                    <a:pt x="2217" y="1605"/>
                    <a:pt x="2221" y="1605"/>
                  </a:cubicBezTo>
                  <a:cubicBezTo>
                    <a:pt x="2225" y="1605"/>
                    <a:pt x="2228" y="1604"/>
                    <a:pt x="2232" y="1604"/>
                  </a:cubicBezTo>
                  <a:cubicBezTo>
                    <a:pt x="2249" y="1603"/>
                    <a:pt x="2278" y="1610"/>
                    <a:pt x="2287" y="1590"/>
                  </a:cubicBezTo>
                  <a:cubicBezTo>
                    <a:pt x="2289" y="1586"/>
                    <a:pt x="2286" y="1579"/>
                    <a:pt x="2280" y="1581"/>
                  </a:cubicBezTo>
                  <a:cubicBezTo>
                    <a:pt x="2275" y="1582"/>
                    <a:pt x="2269" y="1583"/>
                    <a:pt x="2263" y="1583"/>
                  </a:cubicBezTo>
                  <a:cubicBezTo>
                    <a:pt x="2255" y="1583"/>
                    <a:pt x="2247" y="1582"/>
                    <a:pt x="2240" y="1580"/>
                  </a:cubicBezTo>
                  <a:cubicBezTo>
                    <a:pt x="2231" y="1580"/>
                    <a:pt x="2209" y="1586"/>
                    <a:pt x="2206" y="1578"/>
                  </a:cubicBezTo>
                  <a:cubicBezTo>
                    <a:pt x="2204" y="1570"/>
                    <a:pt x="2202" y="1561"/>
                    <a:pt x="2200" y="1553"/>
                  </a:cubicBezTo>
                  <a:cubicBezTo>
                    <a:pt x="2203" y="1553"/>
                    <a:pt x="2206" y="1554"/>
                    <a:pt x="2209" y="1554"/>
                  </a:cubicBezTo>
                  <a:cubicBezTo>
                    <a:pt x="2214" y="1555"/>
                    <a:pt x="2220" y="1555"/>
                    <a:pt x="2225" y="1555"/>
                  </a:cubicBezTo>
                  <a:cubicBezTo>
                    <a:pt x="2246" y="1555"/>
                    <a:pt x="2266" y="1550"/>
                    <a:pt x="2283" y="1540"/>
                  </a:cubicBezTo>
                  <a:cubicBezTo>
                    <a:pt x="2284" y="1539"/>
                    <a:pt x="2285" y="1538"/>
                    <a:pt x="2286" y="1538"/>
                  </a:cubicBezTo>
                  <a:cubicBezTo>
                    <a:pt x="2287" y="1537"/>
                    <a:pt x="2287" y="1537"/>
                    <a:pt x="2288" y="1536"/>
                  </a:cubicBezTo>
                  <a:cubicBezTo>
                    <a:pt x="2288" y="1535"/>
                    <a:pt x="2288" y="1534"/>
                    <a:pt x="2288" y="1533"/>
                  </a:cubicBezTo>
                  <a:cubicBezTo>
                    <a:pt x="2288" y="1532"/>
                    <a:pt x="2288" y="1531"/>
                    <a:pt x="2288" y="1530"/>
                  </a:cubicBezTo>
                  <a:cubicBezTo>
                    <a:pt x="2287" y="1529"/>
                    <a:pt x="2287" y="1528"/>
                    <a:pt x="2286" y="1528"/>
                  </a:cubicBezTo>
                  <a:cubicBezTo>
                    <a:pt x="2273" y="1519"/>
                    <a:pt x="2259" y="1528"/>
                    <a:pt x="2245" y="1531"/>
                  </a:cubicBezTo>
                  <a:cubicBezTo>
                    <a:pt x="2239" y="1532"/>
                    <a:pt x="2232" y="1532"/>
                    <a:pt x="2225" y="1532"/>
                  </a:cubicBezTo>
                  <a:cubicBezTo>
                    <a:pt x="2218" y="1532"/>
                    <a:pt x="2211" y="1532"/>
                    <a:pt x="2204" y="1531"/>
                  </a:cubicBezTo>
                  <a:cubicBezTo>
                    <a:pt x="2201" y="1530"/>
                    <a:pt x="2198" y="1529"/>
                    <a:pt x="2196" y="1528"/>
                  </a:cubicBezTo>
                  <a:cubicBezTo>
                    <a:pt x="2194" y="1527"/>
                    <a:pt x="2192" y="1525"/>
                    <a:pt x="2190" y="1524"/>
                  </a:cubicBezTo>
                  <a:cubicBezTo>
                    <a:pt x="2186" y="1510"/>
                    <a:pt x="2181" y="1495"/>
                    <a:pt x="2178" y="1480"/>
                  </a:cubicBezTo>
                  <a:cubicBezTo>
                    <a:pt x="2184" y="1480"/>
                    <a:pt x="2190" y="1480"/>
                    <a:pt x="2195" y="1480"/>
                  </a:cubicBezTo>
                  <a:cubicBezTo>
                    <a:pt x="2213" y="1480"/>
                    <a:pt x="2251" y="1488"/>
                    <a:pt x="2258" y="1465"/>
                  </a:cubicBezTo>
                  <a:cubicBezTo>
                    <a:pt x="2259" y="1465"/>
                    <a:pt x="2259" y="1464"/>
                    <a:pt x="2259" y="1463"/>
                  </a:cubicBezTo>
                  <a:cubicBezTo>
                    <a:pt x="2259" y="1462"/>
                    <a:pt x="2258" y="1461"/>
                    <a:pt x="2258" y="1460"/>
                  </a:cubicBezTo>
                  <a:cubicBezTo>
                    <a:pt x="2257" y="1459"/>
                    <a:pt x="2256" y="1457"/>
                    <a:pt x="2255" y="1457"/>
                  </a:cubicBezTo>
                  <a:cubicBezTo>
                    <a:pt x="2254" y="1456"/>
                    <a:pt x="2253" y="1456"/>
                    <a:pt x="2252" y="1456"/>
                  </a:cubicBezTo>
                  <a:cubicBezTo>
                    <a:pt x="2251" y="1456"/>
                    <a:pt x="2250" y="1457"/>
                    <a:pt x="2249" y="1457"/>
                  </a:cubicBezTo>
                  <a:cubicBezTo>
                    <a:pt x="2242" y="1458"/>
                    <a:pt x="2235" y="1459"/>
                    <a:pt x="2228" y="1459"/>
                  </a:cubicBezTo>
                  <a:cubicBezTo>
                    <a:pt x="2220" y="1459"/>
                    <a:pt x="2213" y="1458"/>
                    <a:pt x="2206" y="1457"/>
                  </a:cubicBezTo>
                  <a:cubicBezTo>
                    <a:pt x="2192" y="1456"/>
                    <a:pt x="2182" y="1459"/>
                    <a:pt x="2172" y="1450"/>
                  </a:cubicBezTo>
                  <a:cubicBezTo>
                    <a:pt x="2169" y="1435"/>
                    <a:pt x="2167" y="1419"/>
                    <a:pt x="2167" y="1403"/>
                  </a:cubicBezTo>
                  <a:cubicBezTo>
                    <a:pt x="2183" y="1411"/>
                    <a:pt x="2200" y="1416"/>
                    <a:pt x="2218" y="1416"/>
                  </a:cubicBezTo>
                  <a:cubicBezTo>
                    <a:pt x="2228" y="1416"/>
                    <a:pt x="2239" y="1414"/>
                    <a:pt x="2249" y="1411"/>
                  </a:cubicBezTo>
                  <a:cubicBezTo>
                    <a:pt x="2254" y="1409"/>
                    <a:pt x="2257" y="1400"/>
                    <a:pt x="2251" y="1398"/>
                  </a:cubicBezTo>
                  <a:cubicBezTo>
                    <a:pt x="2235" y="1392"/>
                    <a:pt x="2218" y="1390"/>
                    <a:pt x="2201" y="1389"/>
                  </a:cubicBezTo>
                  <a:cubicBezTo>
                    <a:pt x="2192" y="1388"/>
                    <a:pt x="2176" y="1388"/>
                    <a:pt x="2170" y="1380"/>
                  </a:cubicBezTo>
                  <a:cubicBezTo>
                    <a:pt x="2169" y="1379"/>
                    <a:pt x="2169" y="1378"/>
                    <a:pt x="2168" y="1378"/>
                  </a:cubicBezTo>
                  <a:cubicBezTo>
                    <a:pt x="2168" y="1378"/>
                    <a:pt x="2167" y="1378"/>
                    <a:pt x="2167" y="1377"/>
                  </a:cubicBezTo>
                  <a:cubicBezTo>
                    <a:pt x="2166" y="1367"/>
                    <a:pt x="2165" y="1356"/>
                    <a:pt x="2163" y="1346"/>
                  </a:cubicBezTo>
                  <a:cubicBezTo>
                    <a:pt x="2174" y="1348"/>
                    <a:pt x="2185" y="1349"/>
                    <a:pt x="2196" y="1349"/>
                  </a:cubicBezTo>
                  <a:cubicBezTo>
                    <a:pt x="2209" y="1349"/>
                    <a:pt x="2222" y="1348"/>
                    <a:pt x="2235" y="1345"/>
                  </a:cubicBezTo>
                  <a:cubicBezTo>
                    <a:pt x="2236" y="1344"/>
                    <a:pt x="2236" y="1344"/>
                    <a:pt x="2237" y="1343"/>
                  </a:cubicBezTo>
                  <a:cubicBezTo>
                    <a:pt x="2238" y="1342"/>
                    <a:pt x="2238" y="1341"/>
                    <a:pt x="2238" y="1340"/>
                  </a:cubicBezTo>
                  <a:cubicBezTo>
                    <a:pt x="2238" y="1339"/>
                    <a:pt x="2238" y="1338"/>
                    <a:pt x="2237" y="1337"/>
                  </a:cubicBezTo>
                  <a:cubicBezTo>
                    <a:pt x="2236" y="1336"/>
                    <a:pt x="2236" y="1336"/>
                    <a:pt x="2235" y="1335"/>
                  </a:cubicBezTo>
                  <a:cubicBezTo>
                    <a:pt x="2225" y="1332"/>
                    <a:pt x="2214" y="1330"/>
                    <a:pt x="2204" y="1330"/>
                  </a:cubicBezTo>
                  <a:cubicBezTo>
                    <a:pt x="2200" y="1330"/>
                    <a:pt x="2197" y="1331"/>
                    <a:pt x="2193" y="1331"/>
                  </a:cubicBezTo>
                  <a:cubicBezTo>
                    <a:pt x="2188" y="1331"/>
                    <a:pt x="2164" y="1337"/>
                    <a:pt x="2163" y="1329"/>
                  </a:cubicBezTo>
                  <a:lnTo>
                    <a:pt x="2163" y="1328"/>
                  </a:lnTo>
                  <a:cubicBezTo>
                    <a:pt x="2162" y="1327"/>
                    <a:pt x="2162" y="1327"/>
                    <a:pt x="2161" y="1326"/>
                  </a:cubicBezTo>
                  <a:lnTo>
                    <a:pt x="2160" y="1326"/>
                  </a:lnTo>
                  <a:cubicBezTo>
                    <a:pt x="2158" y="1317"/>
                    <a:pt x="2157" y="1309"/>
                    <a:pt x="2157" y="1300"/>
                  </a:cubicBezTo>
                  <a:lnTo>
                    <a:pt x="2157" y="1296"/>
                  </a:lnTo>
                  <a:cubicBezTo>
                    <a:pt x="2163" y="1297"/>
                    <a:pt x="2169" y="1298"/>
                    <a:pt x="2175" y="1298"/>
                  </a:cubicBezTo>
                  <a:cubicBezTo>
                    <a:pt x="2178" y="1298"/>
                    <a:pt x="2181" y="1298"/>
                    <a:pt x="2185" y="1297"/>
                  </a:cubicBezTo>
                  <a:cubicBezTo>
                    <a:pt x="2187" y="1297"/>
                    <a:pt x="2189" y="1297"/>
                    <a:pt x="2191" y="1297"/>
                  </a:cubicBezTo>
                  <a:cubicBezTo>
                    <a:pt x="2202" y="1297"/>
                    <a:pt x="2213" y="1296"/>
                    <a:pt x="2224" y="1294"/>
                  </a:cubicBezTo>
                  <a:cubicBezTo>
                    <a:pt x="2227" y="1294"/>
                    <a:pt x="2227" y="1289"/>
                    <a:pt x="2224" y="1288"/>
                  </a:cubicBezTo>
                  <a:cubicBezTo>
                    <a:pt x="2211" y="1285"/>
                    <a:pt x="2199" y="1284"/>
                    <a:pt x="2186" y="1284"/>
                  </a:cubicBezTo>
                  <a:cubicBezTo>
                    <a:pt x="2183" y="1284"/>
                    <a:pt x="2181" y="1284"/>
                    <a:pt x="2178" y="1284"/>
                  </a:cubicBezTo>
                  <a:cubicBezTo>
                    <a:pt x="2170" y="1284"/>
                    <a:pt x="2162" y="1283"/>
                    <a:pt x="2154" y="1282"/>
                  </a:cubicBezTo>
                  <a:cubicBezTo>
                    <a:pt x="2154" y="1281"/>
                    <a:pt x="2153" y="1279"/>
                    <a:pt x="2152" y="1277"/>
                  </a:cubicBezTo>
                  <a:cubicBezTo>
                    <a:pt x="2151" y="1275"/>
                    <a:pt x="2149" y="1274"/>
                    <a:pt x="2148" y="1272"/>
                  </a:cubicBezTo>
                  <a:lnTo>
                    <a:pt x="2148" y="1271"/>
                  </a:lnTo>
                  <a:cubicBezTo>
                    <a:pt x="2143" y="1263"/>
                    <a:pt x="2139" y="1254"/>
                    <a:pt x="2136" y="1245"/>
                  </a:cubicBezTo>
                  <a:cubicBezTo>
                    <a:pt x="2144" y="1248"/>
                    <a:pt x="2152" y="1249"/>
                    <a:pt x="2161" y="1249"/>
                  </a:cubicBezTo>
                  <a:cubicBezTo>
                    <a:pt x="2166" y="1250"/>
                    <a:pt x="2172" y="1251"/>
                    <a:pt x="2177" y="1251"/>
                  </a:cubicBezTo>
                  <a:cubicBezTo>
                    <a:pt x="2192" y="1251"/>
                    <a:pt x="2207" y="1247"/>
                    <a:pt x="2221" y="1241"/>
                  </a:cubicBezTo>
                  <a:cubicBezTo>
                    <a:pt x="2222" y="1241"/>
                    <a:pt x="2221" y="1240"/>
                    <a:pt x="2222" y="1239"/>
                  </a:cubicBezTo>
                  <a:cubicBezTo>
                    <a:pt x="2223" y="1238"/>
                    <a:pt x="2223" y="1238"/>
                    <a:pt x="2223" y="1237"/>
                  </a:cubicBezTo>
                  <a:cubicBezTo>
                    <a:pt x="2223" y="1236"/>
                    <a:pt x="2223" y="1235"/>
                    <a:pt x="2222" y="1234"/>
                  </a:cubicBezTo>
                  <a:cubicBezTo>
                    <a:pt x="2222" y="1234"/>
                    <a:pt x="2222" y="1233"/>
                    <a:pt x="2221" y="1233"/>
                  </a:cubicBezTo>
                  <a:cubicBezTo>
                    <a:pt x="2212" y="1229"/>
                    <a:pt x="2201" y="1227"/>
                    <a:pt x="2191" y="1227"/>
                  </a:cubicBezTo>
                  <a:cubicBezTo>
                    <a:pt x="2186" y="1227"/>
                    <a:pt x="2181" y="1227"/>
                    <a:pt x="2176" y="1228"/>
                  </a:cubicBezTo>
                  <a:cubicBezTo>
                    <a:pt x="2168" y="1228"/>
                    <a:pt x="2143" y="1232"/>
                    <a:pt x="2137" y="1223"/>
                  </a:cubicBezTo>
                  <a:cubicBezTo>
                    <a:pt x="2136" y="1222"/>
                    <a:pt x="2135" y="1221"/>
                    <a:pt x="2134" y="1220"/>
                  </a:cubicBezTo>
                  <a:cubicBezTo>
                    <a:pt x="2132" y="1219"/>
                    <a:pt x="2130" y="1218"/>
                    <a:pt x="2129" y="1218"/>
                  </a:cubicBezTo>
                  <a:cubicBezTo>
                    <a:pt x="2128" y="1218"/>
                    <a:pt x="2127" y="1218"/>
                    <a:pt x="2127" y="1219"/>
                  </a:cubicBezTo>
                  <a:cubicBezTo>
                    <a:pt x="2125" y="1211"/>
                    <a:pt x="2123" y="1202"/>
                    <a:pt x="2122" y="1194"/>
                  </a:cubicBezTo>
                  <a:cubicBezTo>
                    <a:pt x="2122" y="1195"/>
                    <a:pt x="2122" y="1196"/>
                    <a:pt x="2123" y="1197"/>
                  </a:cubicBezTo>
                  <a:cubicBezTo>
                    <a:pt x="2124" y="1200"/>
                    <a:pt x="2128" y="1203"/>
                    <a:pt x="2131" y="1205"/>
                  </a:cubicBezTo>
                  <a:cubicBezTo>
                    <a:pt x="2134" y="1206"/>
                    <a:pt x="2136" y="1207"/>
                    <a:pt x="2140" y="1207"/>
                  </a:cubicBezTo>
                  <a:cubicBezTo>
                    <a:pt x="2143" y="1207"/>
                    <a:pt x="2147" y="1206"/>
                    <a:pt x="2150" y="1205"/>
                  </a:cubicBezTo>
                  <a:cubicBezTo>
                    <a:pt x="2152" y="1204"/>
                    <a:pt x="2153" y="1203"/>
                    <a:pt x="2154" y="1202"/>
                  </a:cubicBezTo>
                  <a:cubicBezTo>
                    <a:pt x="2158" y="1198"/>
                    <a:pt x="2161" y="1194"/>
                    <a:pt x="2163" y="1189"/>
                  </a:cubicBezTo>
                  <a:lnTo>
                    <a:pt x="2164" y="1189"/>
                  </a:lnTo>
                  <a:lnTo>
                    <a:pt x="2165" y="1189"/>
                  </a:lnTo>
                  <a:cubicBezTo>
                    <a:pt x="2168" y="1189"/>
                    <a:pt x="2171" y="1187"/>
                    <a:pt x="2173" y="1186"/>
                  </a:cubicBezTo>
                  <a:cubicBezTo>
                    <a:pt x="2174" y="1185"/>
                    <a:pt x="2176" y="1185"/>
                    <a:pt x="2177" y="1184"/>
                  </a:cubicBezTo>
                  <a:cubicBezTo>
                    <a:pt x="2178" y="1182"/>
                    <a:pt x="2179" y="1180"/>
                    <a:pt x="2180" y="1179"/>
                  </a:cubicBezTo>
                  <a:cubicBezTo>
                    <a:pt x="2182" y="1175"/>
                    <a:pt x="2184" y="1170"/>
                    <a:pt x="2184" y="1166"/>
                  </a:cubicBezTo>
                  <a:cubicBezTo>
                    <a:pt x="2189" y="1165"/>
                    <a:pt x="2194" y="1165"/>
                    <a:pt x="2199" y="1165"/>
                  </a:cubicBezTo>
                  <a:cubicBezTo>
                    <a:pt x="2208" y="1165"/>
                    <a:pt x="2218" y="1166"/>
                    <a:pt x="2227" y="1169"/>
                  </a:cubicBezTo>
                  <a:cubicBezTo>
                    <a:pt x="2248" y="1173"/>
                    <a:pt x="2288" y="1161"/>
                    <a:pt x="2312" y="1166"/>
                  </a:cubicBezTo>
                  <a:cubicBezTo>
                    <a:pt x="2308" y="1188"/>
                    <a:pt x="2294" y="1214"/>
                    <a:pt x="2312" y="1231"/>
                  </a:cubicBezTo>
                  <a:cubicBezTo>
                    <a:pt x="2321" y="1239"/>
                    <a:pt x="2350" y="1244"/>
                    <a:pt x="2325" y="1263"/>
                  </a:cubicBezTo>
                  <a:cubicBezTo>
                    <a:pt x="2321" y="1266"/>
                    <a:pt x="2317" y="1270"/>
                    <a:pt x="2314" y="1275"/>
                  </a:cubicBezTo>
                  <a:cubicBezTo>
                    <a:pt x="2311" y="1281"/>
                    <a:pt x="2309" y="1287"/>
                    <a:pt x="2309" y="1294"/>
                  </a:cubicBezTo>
                  <a:lnTo>
                    <a:pt x="2309" y="1295"/>
                  </a:lnTo>
                  <a:cubicBezTo>
                    <a:pt x="2309" y="1298"/>
                    <a:pt x="2310" y="1302"/>
                    <a:pt x="2312" y="1305"/>
                  </a:cubicBezTo>
                  <a:cubicBezTo>
                    <a:pt x="2313" y="1308"/>
                    <a:pt x="2316" y="1310"/>
                    <a:pt x="2319" y="1312"/>
                  </a:cubicBezTo>
                  <a:cubicBezTo>
                    <a:pt x="2334" y="1320"/>
                    <a:pt x="2346" y="1334"/>
                    <a:pt x="2331" y="1348"/>
                  </a:cubicBezTo>
                  <a:cubicBezTo>
                    <a:pt x="2330" y="1349"/>
                    <a:pt x="2329" y="1351"/>
                    <a:pt x="2328" y="1352"/>
                  </a:cubicBezTo>
                  <a:cubicBezTo>
                    <a:pt x="2326" y="1356"/>
                    <a:pt x="2325" y="1359"/>
                    <a:pt x="2325" y="1363"/>
                  </a:cubicBezTo>
                  <a:cubicBezTo>
                    <a:pt x="2325" y="1366"/>
                    <a:pt x="2326" y="1370"/>
                    <a:pt x="2328" y="1373"/>
                  </a:cubicBezTo>
                  <a:cubicBezTo>
                    <a:pt x="2330" y="1376"/>
                    <a:pt x="2332" y="1380"/>
                    <a:pt x="2335" y="1381"/>
                  </a:cubicBezTo>
                  <a:cubicBezTo>
                    <a:pt x="2337" y="1382"/>
                    <a:pt x="2338" y="1382"/>
                    <a:pt x="2339" y="1382"/>
                  </a:cubicBezTo>
                  <a:lnTo>
                    <a:pt x="2344" y="1384"/>
                  </a:lnTo>
                  <a:cubicBezTo>
                    <a:pt x="2344" y="1386"/>
                    <a:pt x="2344" y="1387"/>
                    <a:pt x="2344" y="1388"/>
                  </a:cubicBezTo>
                  <a:cubicBezTo>
                    <a:pt x="2344" y="1398"/>
                    <a:pt x="2342" y="1408"/>
                    <a:pt x="2337" y="1417"/>
                  </a:cubicBezTo>
                  <a:cubicBezTo>
                    <a:pt x="2335" y="1420"/>
                    <a:pt x="2334" y="1424"/>
                    <a:pt x="2334" y="1428"/>
                  </a:cubicBezTo>
                  <a:cubicBezTo>
                    <a:pt x="2334" y="1431"/>
                    <a:pt x="2335" y="1435"/>
                    <a:pt x="2337" y="1438"/>
                  </a:cubicBezTo>
                  <a:cubicBezTo>
                    <a:pt x="2338" y="1441"/>
                    <a:pt x="2340" y="1443"/>
                    <a:pt x="2343" y="1445"/>
                  </a:cubicBezTo>
                  <a:cubicBezTo>
                    <a:pt x="2359" y="1457"/>
                    <a:pt x="2368" y="1455"/>
                    <a:pt x="2362" y="1481"/>
                  </a:cubicBezTo>
                  <a:cubicBezTo>
                    <a:pt x="2359" y="1495"/>
                    <a:pt x="2340" y="1502"/>
                    <a:pt x="2336" y="1517"/>
                  </a:cubicBezTo>
                  <a:cubicBezTo>
                    <a:pt x="2335" y="1520"/>
                    <a:pt x="2334" y="1523"/>
                    <a:pt x="2334" y="1525"/>
                  </a:cubicBezTo>
                  <a:cubicBezTo>
                    <a:pt x="2334" y="1529"/>
                    <a:pt x="2335" y="1532"/>
                    <a:pt x="2337" y="1535"/>
                  </a:cubicBezTo>
                  <a:cubicBezTo>
                    <a:pt x="2339" y="1538"/>
                    <a:pt x="2341" y="1540"/>
                    <a:pt x="2344" y="1542"/>
                  </a:cubicBezTo>
                  <a:cubicBezTo>
                    <a:pt x="2347" y="1544"/>
                    <a:pt x="2349" y="1545"/>
                    <a:pt x="2352" y="1545"/>
                  </a:cubicBezTo>
                  <a:cubicBezTo>
                    <a:pt x="2393" y="1553"/>
                    <a:pt x="2362" y="1567"/>
                    <a:pt x="2363" y="1586"/>
                  </a:cubicBezTo>
                  <a:cubicBezTo>
                    <a:pt x="2363" y="1592"/>
                    <a:pt x="2363" y="1602"/>
                    <a:pt x="2369" y="1607"/>
                  </a:cubicBezTo>
                  <a:cubicBezTo>
                    <a:pt x="2389" y="1625"/>
                    <a:pt x="2380" y="1637"/>
                    <a:pt x="2369" y="1658"/>
                  </a:cubicBezTo>
                  <a:cubicBezTo>
                    <a:pt x="2354" y="1684"/>
                    <a:pt x="2393" y="1704"/>
                    <a:pt x="2415" y="1723"/>
                  </a:cubicBezTo>
                  <a:cubicBezTo>
                    <a:pt x="2417" y="1732"/>
                    <a:pt x="2421" y="1741"/>
                    <a:pt x="2425" y="1748"/>
                  </a:cubicBezTo>
                  <a:cubicBezTo>
                    <a:pt x="2444" y="1779"/>
                    <a:pt x="2482" y="1793"/>
                    <a:pt x="2514" y="1806"/>
                  </a:cubicBezTo>
                  <a:cubicBezTo>
                    <a:pt x="2549" y="1819"/>
                    <a:pt x="2586" y="1828"/>
                    <a:pt x="2624" y="1832"/>
                  </a:cubicBezTo>
                  <a:cubicBezTo>
                    <a:pt x="2627" y="1832"/>
                    <a:pt x="2631" y="1832"/>
                    <a:pt x="2634" y="1832"/>
                  </a:cubicBezTo>
                  <a:cubicBezTo>
                    <a:pt x="2647" y="1832"/>
                    <a:pt x="2660" y="1831"/>
                    <a:pt x="2673" y="1830"/>
                  </a:cubicBezTo>
                  <a:cubicBezTo>
                    <a:pt x="2675" y="1830"/>
                    <a:pt x="2676" y="1830"/>
                    <a:pt x="2678" y="1830"/>
                  </a:cubicBezTo>
                  <a:cubicBezTo>
                    <a:pt x="2686" y="1830"/>
                    <a:pt x="2693" y="1831"/>
                    <a:pt x="2700" y="1833"/>
                  </a:cubicBezTo>
                  <a:lnTo>
                    <a:pt x="2712" y="1835"/>
                  </a:lnTo>
                  <a:cubicBezTo>
                    <a:pt x="2719" y="1836"/>
                    <a:pt x="2719" y="1843"/>
                    <a:pt x="2712" y="1856"/>
                  </a:cubicBezTo>
                  <a:moveTo>
                    <a:pt x="2761" y="1855"/>
                  </a:moveTo>
                  <a:lnTo>
                    <a:pt x="2755" y="1853"/>
                  </a:lnTo>
                  <a:cubicBezTo>
                    <a:pt x="2756" y="1853"/>
                    <a:pt x="2756" y="1852"/>
                    <a:pt x="2756" y="1851"/>
                  </a:cubicBezTo>
                  <a:cubicBezTo>
                    <a:pt x="2756" y="1850"/>
                    <a:pt x="2756" y="1849"/>
                    <a:pt x="2755" y="1849"/>
                  </a:cubicBezTo>
                  <a:cubicBezTo>
                    <a:pt x="2755" y="1845"/>
                    <a:pt x="2754" y="1842"/>
                    <a:pt x="2752" y="1839"/>
                  </a:cubicBezTo>
                  <a:cubicBezTo>
                    <a:pt x="2749" y="1835"/>
                    <a:pt x="2745" y="1831"/>
                    <a:pt x="2741" y="1828"/>
                  </a:cubicBezTo>
                  <a:cubicBezTo>
                    <a:pt x="2740" y="1827"/>
                    <a:pt x="2738" y="1827"/>
                    <a:pt x="2737" y="1826"/>
                  </a:cubicBezTo>
                  <a:cubicBezTo>
                    <a:pt x="2739" y="1825"/>
                    <a:pt x="2742" y="1823"/>
                    <a:pt x="2744" y="1822"/>
                  </a:cubicBezTo>
                  <a:cubicBezTo>
                    <a:pt x="2757" y="1815"/>
                    <a:pt x="2770" y="1811"/>
                    <a:pt x="2785" y="1811"/>
                  </a:cubicBezTo>
                  <a:cubicBezTo>
                    <a:pt x="2795" y="1810"/>
                    <a:pt x="2805" y="1809"/>
                    <a:pt x="2816" y="1809"/>
                  </a:cubicBezTo>
                  <a:cubicBezTo>
                    <a:pt x="2826" y="1809"/>
                    <a:pt x="2836" y="1810"/>
                    <a:pt x="2846" y="1811"/>
                  </a:cubicBezTo>
                  <a:cubicBezTo>
                    <a:pt x="2843" y="1812"/>
                    <a:pt x="2841" y="1814"/>
                    <a:pt x="2838" y="1815"/>
                  </a:cubicBezTo>
                  <a:cubicBezTo>
                    <a:pt x="2813" y="1830"/>
                    <a:pt x="2788" y="1843"/>
                    <a:pt x="2761" y="18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93" name="Diagram 192">
            <a:extLst>
              <a:ext uri="{FF2B5EF4-FFF2-40B4-BE49-F238E27FC236}">
                <a16:creationId xmlns:a16="http://schemas.microsoft.com/office/drawing/2014/main" id="{C0ACA4BF-652F-7E8E-29FD-2FB604754524}"/>
              </a:ext>
            </a:extLst>
          </p:cNvPr>
          <p:cNvGraphicFramePr/>
          <p:nvPr/>
        </p:nvGraphicFramePr>
        <p:xfrm>
          <a:off x="129505" y="1217083"/>
          <a:ext cx="7095384" cy="400967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mc:AlternateContent xmlns:mc="http://schemas.openxmlformats.org/markup-compatibility/2006" xmlns:pslz="http://schemas.microsoft.com/office/powerpoint/2016/slidezoom">
        <mc:Choice Requires="pslz">
          <p:graphicFrame>
            <p:nvGraphicFramePr>
              <p:cNvPr id="195" name="Slide Zoom 194">
                <a:extLst>
                  <a:ext uri="{FF2B5EF4-FFF2-40B4-BE49-F238E27FC236}">
                    <a16:creationId xmlns:a16="http://schemas.microsoft.com/office/drawing/2014/main" id="{6EA40141-E08F-C6BB-D6A3-E6BF18782B22}"/>
                  </a:ext>
                </a:extLst>
              </p:cNvPr>
              <p:cNvGraphicFramePr>
                <a:graphicFrameLocks noChangeAspect="1"/>
              </p:cNvGraphicFramePr>
              <p:nvPr/>
            </p:nvGraphicFramePr>
            <p:xfrm>
              <a:off x="338667" y="2901773"/>
              <a:ext cx="1821589" cy="1024644"/>
            </p:xfrm>
            <a:graphic>
              <a:graphicData uri="http://schemas.microsoft.com/office/powerpoint/2016/slidezoom">
                <pslz:sldZm>
                  <pslz:sldZmObj sldId="265" cId="0">
                    <pslz:zmPr id="{BD0C61E1-A955-43AC-8565-EC779497AD06}" returnToParent="0" transitionDur="1000">
                      <p166:blipFill xmlns:p166="http://schemas.microsoft.com/office/powerpoint/2016/6/main">
                        <a:blip r:embed="rId8"/>
                        <a:stretch>
                          <a:fillRect/>
                        </a:stretch>
                      </p166:blipFill>
                      <p166:spPr xmlns:p166="http://schemas.microsoft.com/office/powerpoint/2016/6/main">
                        <a:xfrm>
                          <a:off x="0" y="0"/>
                          <a:ext cx="1821589" cy="1024644"/>
                        </a:xfrm>
                        <a:prstGeom prst="rect">
                          <a:avLst/>
                        </a:prstGeom>
                        <a:ln w="3175">
                          <a:solidFill>
                            <a:prstClr val="ltGray"/>
                          </a:solidFill>
                        </a:ln>
                      </p166:spPr>
                    </pslz:zmPr>
                  </pslz:sldZmObj>
                </pslz:sldZm>
              </a:graphicData>
            </a:graphic>
          </p:graphicFrame>
        </mc:Choice>
        <mc:Fallback xmlns="">
          <p:pic>
            <p:nvPicPr>
              <p:cNvPr id="195" name="Slide Zoom 194">
                <a:hlinkClick r:id="rId9" action="ppaction://hlinksldjump"/>
                <a:extLst>
                  <a:ext uri="{FF2B5EF4-FFF2-40B4-BE49-F238E27FC236}">
                    <a16:creationId xmlns:a16="http://schemas.microsoft.com/office/drawing/2014/main" id="{6EA40141-E08F-C6BB-D6A3-E6BF18782B22}"/>
                  </a:ext>
                </a:extLst>
              </p:cNvPr>
              <p:cNvPicPr>
                <a:picLocks noGrp="1" noRot="1" noChangeAspect="1" noMove="1" noResize="1" noEditPoints="1" noAdjustHandles="1" noChangeArrowheads="1" noChangeShapeType="1"/>
              </p:cNvPicPr>
              <p:nvPr/>
            </p:nvPicPr>
            <p:blipFill>
              <a:blip r:embed="rId10"/>
              <a:stretch>
                <a:fillRect/>
              </a:stretch>
            </p:blipFill>
            <p:spPr>
              <a:xfrm>
                <a:off x="338667" y="2901773"/>
                <a:ext cx="1821589" cy="1024644"/>
              </a:xfrm>
              <a:prstGeom prst="rect">
                <a:avLst/>
              </a:prstGeom>
              <a:ln w="3175">
                <a:solidFill>
                  <a:prstClr val="ltGray"/>
                </a:solidFill>
              </a:ln>
            </p:spPr>
          </p:pic>
        </mc:Fallback>
      </mc:AlternateContent>
      <mc:AlternateContent xmlns:mc="http://schemas.openxmlformats.org/markup-compatibility/2006" xmlns:pslz="http://schemas.microsoft.com/office/powerpoint/2016/slidezoom">
        <mc:Choice Requires="pslz">
          <p:graphicFrame>
            <p:nvGraphicFramePr>
              <p:cNvPr id="197" name="Slide Zoom 196">
                <a:extLst>
                  <a:ext uri="{FF2B5EF4-FFF2-40B4-BE49-F238E27FC236}">
                    <a16:creationId xmlns:a16="http://schemas.microsoft.com/office/drawing/2014/main" id="{DC0D7456-397E-CA11-21FE-F21F72885D67}"/>
                  </a:ext>
                </a:extLst>
              </p:cNvPr>
              <p:cNvGraphicFramePr>
                <a:graphicFrameLocks noChangeAspect="1"/>
              </p:cNvGraphicFramePr>
              <p:nvPr/>
            </p:nvGraphicFramePr>
            <p:xfrm>
              <a:off x="2400304" y="3138312"/>
              <a:ext cx="2002210" cy="1126243"/>
            </p:xfrm>
            <a:graphic>
              <a:graphicData uri="http://schemas.microsoft.com/office/powerpoint/2016/slidezoom">
                <pslz:sldZm>
                  <pslz:sldZmObj sldId="305" cId="1821859668">
                    <pslz:zmPr id="{1ADF3E20-69CD-4F6E-8143-D3A740006790}" returnToParent="0" transitionDur="1000">
                      <p166:blipFill xmlns:p166="http://schemas.microsoft.com/office/powerpoint/2016/6/main">
                        <a:blip r:embed="rId11"/>
                        <a:stretch>
                          <a:fillRect/>
                        </a:stretch>
                      </p166:blipFill>
                      <p166:spPr xmlns:p166="http://schemas.microsoft.com/office/powerpoint/2016/6/main">
                        <a:xfrm>
                          <a:off x="0" y="0"/>
                          <a:ext cx="2002210" cy="1126243"/>
                        </a:xfrm>
                        <a:prstGeom prst="rect">
                          <a:avLst/>
                        </a:prstGeom>
                        <a:ln w="3175">
                          <a:solidFill>
                            <a:prstClr val="ltGray"/>
                          </a:solidFill>
                        </a:ln>
                      </p166:spPr>
                    </pslz:zmPr>
                  </pslz:sldZmObj>
                </pslz:sldZm>
              </a:graphicData>
            </a:graphic>
          </p:graphicFrame>
        </mc:Choice>
        <mc:Fallback xmlns="">
          <p:pic>
            <p:nvPicPr>
              <p:cNvPr id="197" name="Slide Zoom 196">
                <a:hlinkClick r:id="rId12" action="ppaction://hlinksldjump"/>
                <a:extLst>
                  <a:ext uri="{FF2B5EF4-FFF2-40B4-BE49-F238E27FC236}">
                    <a16:creationId xmlns:a16="http://schemas.microsoft.com/office/drawing/2014/main" id="{DC0D7456-397E-CA11-21FE-F21F72885D67}"/>
                  </a:ext>
                </a:extLst>
              </p:cNvPr>
              <p:cNvPicPr>
                <a:picLocks noGrp="1" noRot="1" noChangeAspect="1" noMove="1" noResize="1" noEditPoints="1" noAdjustHandles="1" noChangeArrowheads="1" noChangeShapeType="1"/>
              </p:cNvPicPr>
              <p:nvPr/>
            </p:nvPicPr>
            <p:blipFill>
              <a:blip r:embed="rId13"/>
              <a:stretch>
                <a:fillRect/>
              </a:stretch>
            </p:blipFill>
            <p:spPr>
              <a:xfrm>
                <a:off x="2400304" y="3138312"/>
                <a:ext cx="2002210" cy="1126243"/>
              </a:xfrm>
              <a:prstGeom prst="rect">
                <a:avLst/>
              </a:prstGeom>
              <a:ln w="3175">
                <a:solidFill>
                  <a:prstClr val="ltGray"/>
                </a:solidFill>
              </a:ln>
            </p:spPr>
          </p:pic>
        </mc:Fallback>
      </mc:AlternateContent>
      <mc:AlternateContent xmlns:mc="http://schemas.openxmlformats.org/markup-compatibility/2006" xmlns:pslz="http://schemas.microsoft.com/office/powerpoint/2016/slidezoom">
        <mc:Choice Requires="pslz">
          <p:graphicFrame>
            <p:nvGraphicFramePr>
              <p:cNvPr id="199" name="Slide Zoom 198">
                <a:extLst>
                  <a:ext uri="{FF2B5EF4-FFF2-40B4-BE49-F238E27FC236}">
                    <a16:creationId xmlns:a16="http://schemas.microsoft.com/office/drawing/2014/main" id="{385D6C86-D78E-9F09-EF50-FE10D8B2773B}"/>
                  </a:ext>
                </a:extLst>
              </p:cNvPr>
              <p:cNvGraphicFramePr>
                <a:graphicFrameLocks noChangeAspect="1"/>
              </p:cNvGraphicFramePr>
              <p:nvPr/>
            </p:nvGraphicFramePr>
            <p:xfrm>
              <a:off x="4572000" y="3425562"/>
              <a:ext cx="2002210" cy="1126243"/>
            </p:xfrm>
            <a:graphic>
              <a:graphicData uri="http://schemas.microsoft.com/office/powerpoint/2016/slidezoom">
                <pslz:sldZm>
                  <pslz:sldZmObj sldId="306" cId="1377609315">
                    <pslz:zmPr id="{9BA1525B-D449-4001-A3B9-2058B03065B4}" returnToParent="0" transitionDur="1000">
                      <p166:blipFill xmlns:p166="http://schemas.microsoft.com/office/powerpoint/2016/6/main">
                        <a:blip r:embed="rId14"/>
                        <a:stretch>
                          <a:fillRect/>
                        </a:stretch>
                      </p166:blipFill>
                      <p166:spPr xmlns:p166="http://schemas.microsoft.com/office/powerpoint/2016/6/main">
                        <a:xfrm>
                          <a:off x="0" y="0"/>
                          <a:ext cx="2002210" cy="1126243"/>
                        </a:xfrm>
                        <a:prstGeom prst="rect">
                          <a:avLst/>
                        </a:prstGeom>
                        <a:ln w="3175">
                          <a:solidFill>
                            <a:prstClr val="ltGray"/>
                          </a:solidFill>
                        </a:ln>
                      </p166:spPr>
                    </pslz:zmPr>
                  </pslz:sldZmObj>
                </pslz:sldZm>
              </a:graphicData>
            </a:graphic>
          </p:graphicFrame>
        </mc:Choice>
        <mc:Fallback xmlns="">
          <p:pic>
            <p:nvPicPr>
              <p:cNvPr id="199" name="Slide Zoom 198">
                <a:hlinkClick r:id="rId15" action="ppaction://hlinksldjump"/>
                <a:extLst>
                  <a:ext uri="{FF2B5EF4-FFF2-40B4-BE49-F238E27FC236}">
                    <a16:creationId xmlns:a16="http://schemas.microsoft.com/office/drawing/2014/main" id="{385D6C86-D78E-9F09-EF50-FE10D8B2773B}"/>
                  </a:ext>
                </a:extLst>
              </p:cNvPr>
              <p:cNvPicPr>
                <a:picLocks noGrp="1" noRot="1" noChangeAspect="1" noMove="1" noResize="1" noEditPoints="1" noAdjustHandles="1" noChangeArrowheads="1" noChangeShapeType="1"/>
              </p:cNvPicPr>
              <p:nvPr/>
            </p:nvPicPr>
            <p:blipFill>
              <a:blip r:embed="rId16"/>
              <a:stretch>
                <a:fillRect/>
              </a:stretch>
            </p:blipFill>
            <p:spPr>
              <a:xfrm>
                <a:off x="4572000" y="3425562"/>
                <a:ext cx="2002210" cy="1126243"/>
              </a:xfrm>
              <a:prstGeom prst="rect">
                <a:avLst/>
              </a:prstGeom>
              <a:ln w="3175">
                <a:solidFill>
                  <a:prstClr val="ltGray"/>
                </a:solidFill>
              </a:ln>
            </p:spPr>
          </p:pic>
        </mc:Fallback>
      </mc:AlternateContent>
    </p:spTree>
    <p:extLst>
      <p:ext uri="{BB962C8B-B14F-4D97-AF65-F5344CB8AC3E}">
        <p14:creationId xmlns:p14="http://schemas.microsoft.com/office/powerpoint/2010/main" val="828324631"/>
      </p:ext>
    </p:extLst>
  </p:cSld>
  <p:clrMapOvr>
    <a:masterClrMapping/>
  </p:clrMapOvr>
  <p:transition spd="slow">
    <p:randomBar dir="vert"/>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779">
          <a:extLst>
            <a:ext uri="{FF2B5EF4-FFF2-40B4-BE49-F238E27FC236}">
              <a16:creationId xmlns:a16="http://schemas.microsoft.com/office/drawing/2014/main" id="{4C13FABA-1165-CC8D-1A37-0F9985A8AE46}"/>
            </a:ext>
          </a:extLst>
        </p:cNvPr>
        <p:cNvGrpSpPr/>
        <p:nvPr/>
      </p:nvGrpSpPr>
      <p:grpSpPr>
        <a:xfrm>
          <a:off x="0" y="0"/>
          <a:ext cx="0" cy="0"/>
          <a:chOff x="0" y="0"/>
          <a:chExt cx="0" cy="0"/>
        </a:xfrm>
      </p:grpSpPr>
      <p:sp>
        <p:nvSpPr>
          <p:cNvPr id="14" name="Google Shape;2138;p31">
            <a:extLst>
              <a:ext uri="{FF2B5EF4-FFF2-40B4-BE49-F238E27FC236}">
                <a16:creationId xmlns:a16="http://schemas.microsoft.com/office/drawing/2014/main" id="{1DD7A0CD-BCF1-F683-D993-099CBCCE860C}"/>
              </a:ext>
            </a:extLst>
          </p:cNvPr>
          <p:cNvSpPr txBox="1">
            <a:spLocks noGrp="1"/>
          </p:cNvSpPr>
          <p:nvPr>
            <p:ph type="title"/>
          </p:nvPr>
        </p:nvSpPr>
        <p:spPr>
          <a:xfrm>
            <a:off x="129505" y="251378"/>
            <a:ext cx="5323028" cy="730755"/>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b="1" dirty="0">
                <a:latin typeface="Times New Roman" panose="02020603050405020304" pitchFamily="18" charset="0"/>
                <a:cs typeface="Times New Roman" panose="02020603050405020304" pitchFamily="18" charset="0"/>
              </a:rPr>
              <a:t>II. </a:t>
            </a:r>
            <a:r>
              <a:rPr lang="en-US" sz="2000" b="1" dirty="0" err="1">
                <a:latin typeface="Times New Roman" panose="02020603050405020304" pitchFamily="18" charset="0"/>
                <a:cs typeface="Times New Roman" panose="02020603050405020304" pitchFamily="18" charset="0"/>
              </a:rPr>
              <a:t>Đọc</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hiểu</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văn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bản</a:t>
            </a:r>
            <a:r>
              <a:rPr lang="en-US" sz="2000" b="1" dirty="0">
                <a:latin typeface="Times New Roman" panose="02020603050405020304" pitchFamily="18" charset="0"/>
                <a:cs typeface="Times New Roman" panose="02020603050405020304" pitchFamily="18" charset="0"/>
              </a:rPr>
              <a:t> </a:t>
            </a:r>
            <a:br>
              <a:rPr lang="en-US" sz="2000" b="1" dirty="0">
                <a:latin typeface="Times New Roman" panose="02020603050405020304" pitchFamily="18" charset="0"/>
                <a:cs typeface="Times New Roman" panose="02020603050405020304" pitchFamily="18" charset="0"/>
              </a:rPr>
            </a:br>
            <a:r>
              <a:rPr lang="en-US" sz="2000" b="1" dirty="0">
                <a:latin typeface="Times New Roman" panose="02020603050405020304" pitchFamily="18" charset="0"/>
                <a:cs typeface="Times New Roman" panose="02020603050405020304" pitchFamily="18" charset="0"/>
              </a:rPr>
              <a:t>2. </a:t>
            </a:r>
            <a:r>
              <a:rPr lang="en-US" sz="2000" b="1" dirty="0" err="1">
                <a:latin typeface="Times New Roman" panose="02020603050405020304" pitchFamily="18" charset="0"/>
                <a:cs typeface="Times New Roman" panose="02020603050405020304" pitchFamily="18" charset="0"/>
              </a:rPr>
              <a:t>Nghệ</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thuật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băm</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thịt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gà</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của</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anh</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mõ</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làng</a:t>
            </a:r>
            <a:r>
              <a:rPr lang="en-US" sz="2000" b="1" dirty="0">
                <a:latin typeface="Times New Roman" panose="02020603050405020304" pitchFamily="18" charset="0"/>
                <a:cs typeface="Times New Roman" panose="02020603050405020304" pitchFamily="18" charset="0"/>
              </a:rPr>
              <a:t>.</a:t>
            </a:r>
            <a:endParaRPr sz="2000" b="1" dirty="0">
              <a:latin typeface="Times New Roman" panose="02020603050405020304" pitchFamily="18" charset="0"/>
              <a:cs typeface="Times New Roman" panose="02020603050405020304" pitchFamily="18" charset="0"/>
            </a:endParaRPr>
          </a:p>
        </p:txBody>
      </p:sp>
      <p:grpSp>
        <p:nvGrpSpPr>
          <p:cNvPr id="15" name="Group 14">
            <a:extLst>
              <a:ext uri="{FF2B5EF4-FFF2-40B4-BE49-F238E27FC236}">
                <a16:creationId xmlns:a16="http://schemas.microsoft.com/office/drawing/2014/main" id="{B47BCFEE-85FC-0AA8-AEE8-68623A760A65}"/>
              </a:ext>
            </a:extLst>
          </p:cNvPr>
          <p:cNvGrpSpPr/>
          <p:nvPr/>
        </p:nvGrpSpPr>
        <p:grpSpPr>
          <a:xfrm>
            <a:off x="225777" y="1106311"/>
            <a:ext cx="5283692" cy="541867"/>
            <a:chOff x="417688" y="1365956"/>
            <a:chExt cx="5283692" cy="541867"/>
          </a:xfrm>
        </p:grpSpPr>
        <p:sp>
          <p:nvSpPr>
            <p:cNvPr id="16" name="Rectangle: Rounded Corners 15">
              <a:extLst>
                <a:ext uri="{FF2B5EF4-FFF2-40B4-BE49-F238E27FC236}">
                  <a16:creationId xmlns:a16="http://schemas.microsoft.com/office/drawing/2014/main" id="{377A3EF8-A9B1-AA5D-896B-6701364E8B57}"/>
                </a:ext>
              </a:extLst>
            </p:cNvPr>
            <p:cNvSpPr/>
            <p:nvPr/>
          </p:nvSpPr>
          <p:spPr>
            <a:xfrm>
              <a:off x="417688" y="1365956"/>
              <a:ext cx="553155" cy="541867"/>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a:latin typeface="Times New Roman" panose="02020603050405020304" pitchFamily="18" charset="0"/>
                  <a:cs typeface="Times New Roman" panose="02020603050405020304" pitchFamily="18" charset="0"/>
                </a:rPr>
                <a:t>b.</a:t>
              </a:r>
            </a:p>
          </p:txBody>
        </p:sp>
        <p:sp>
          <p:nvSpPr>
            <p:cNvPr id="17" name="TextBox 16">
              <a:extLst>
                <a:ext uri="{FF2B5EF4-FFF2-40B4-BE49-F238E27FC236}">
                  <a16:creationId xmlns:a16="http://schemas.microsoft.com/office/drawing/2014/main" id="{D505EBC2-B18E-800F-52C8-D21FBB0B8882}"/>
                </a:ext>
              </a:extLst>
            </p:cNvPr>
            <p:cNvSpPr txBox="1"/>
            <p:nvPr/>
          </p:nvSpPr>
          <p:spPr>
            <a:xfrm>
              <a:off x="970843" y="1371454"/>
              <a:ext cx="4730537" cy="400110"/>
            </a:xfrm>
            <a:prstGeom prst="rect">
              <a:avLst/>
            </a:prstGeom>
            <a:noFill/>
          </p:spPr>
          <p:txBody>
            <a:bodyPr wrap="square" rtlCol="0">
              <a:spAutoFit/>
            </a:bodyPr>
            <a:lstStyle/>
            <a:p>
              <a:pPr algn="just"/>
              <a:r>
                <a:rPr lang="en-US" sz="2000" b="1" dirty="0" err="1">
                  <a:effectLst/>
                  <a:latin typeface="Times New Roman" panose="02020603050405020304" pitchFamily="18" charset="0"/>
                  <a:ea typeface="Times New Roman" panose="02020603050405020304" pitchFamily="18" charset="0"/>
                </a:rPr>
                <a:t>Nghệ</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thuật</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băm</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thịt</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gà</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của</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anh</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mõ</a:t>
              </a:r>
              <a:endParaRPr lang="en-US" sz="2800" b="1" dirty="0">
                <a:latin typeface="Times New Roman" panose="02020603050405020304" pitchFamily="18" charset="0"/>
                <a:cs typeface="Times New Roman" panose="02020603050405020304" pitchFamily="18" charset="0"/>
              </a:endParaRPr>
            </a:p>
          </p:txBody>
        </p:sp>
      </p:grpSp>
      <p:sp>
        <p:nvSpPr>
          <p:cNvPr id="19" name="TextBox 18">
            <a:extLst>
              <a:ext uri="{FF2B5EF4-FFF2-40B4-BE49-F238E27FC236}">
                <a16:creationId xmlns:a16="http://schemas.microsoft.com/office/drawing/2014/main" id="{3633F8DE-E3EE-B73E-9612-45CF16C0D4C5}"/>
              </a:ext>
            </a:extLst>
          </p:cNvPr>
          <p:cNvSpPr txBox="1"/>
          <p:nvPr/>
        </p:nvSpPr>
        <p:spPr>
          <a:xfrm>
            <a:off x="64752" y="1641595"/>
            <a:ext cx="9014495" cy="3457357"/>
          </a:xfrm>
          <a:prstGeom prst="rect">
            <a:avLst/>
          </a:prstGeom>
          <a:noFill/>
        </p:spPr>
        <p:txBody>
          <a:bodyPr wrap="square">
            <a:spAutoFit/>
          </a:bodyPr>
          <a:lstStyle/>
          <a:p>
            <a:pPr algn="just">
              <a:spcAft>
                <a:spcPts val="800"/>
              </a:spcAft>
            </a:pPr>
            <a:r>
              <a:rPr lang="en-US" sz="2400" b="1" i="1" dirty="0">
                <a:effectLst/>
                <a:latin typeface="Times New Roman" panose="02020603050405020304" pitchFamily="18" charset="0"/>
                <a:ea typeface="Times New Roman" panose="02020603050405020304" pitchFamily="18" charset="0"/>
              </a:rPr>
              <a:t>Trong </a:t>
            </a:r>
            <a:r>
              <a:rPr lang="en-US" sz="2400" b="1" i="1" dirty="0" err="1">
                <a:effectLst/>
                <a:latin typeface="Times New Roman" panose="02020603050405020304" pitchFamily="18" charset="0"/>
                <a:ea typeface="Times New Roman" panose="02020603050405020304" pitchFamily="18" charset="0"/>
              </a:rPr>
              <a:t>khi</a:t>
            </a:r>
            <a:r>
              <a:rPr lang="en-US" sz="2400" b="1" i="1" dirty="0">
                <a:effectLst/>
                <a:latin typeface="Times New Roman" panose="02020603050405020304" pitchFamily="18" charset="0"/>
                <a:ea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rPr>
              <a:t>băm</a:t>
            </a:r>
            <a:r>
              <a:rPr lang="en-US" sz="2400" b="1" i="1" dirty="0">
                <a:effectLst/>
                <a:latin typeface="Times New Roman" panose="02020603050405020304" pitchFamily="18" charset="0"/>
                <a:ea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rPr>
              <a:t>thịt</a:t>
            </a:r>
            <a:r>
              <a:rPr lang="en-US" sz="2400" b="1" i="1" dirty="0">
                <a:effectLst/>
                <a:latin typeface="Times New Roman" panose="02020603050405020304" pitchFamily="18" charset="0"/>
                <a:ea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rPr>
              <a:t>gà</a:t>
            </a:r>
            <a:r>
              <a:rPr lang="en-US" sz="2400" b="1" i="1" dirty="0">
                <a:effectLst/>
                <a:latin typeface="Times New Roman" panose="02020603050405020304" pitchFamily="18" charset="0"/>
                <a:ea typeface="Times New Roman" panose="02020603050405020304" pitchFamily="18" charset="0"/>
              </a:rPr>
              <a:t>:</a:t>
            </a:r>
            <a:endParaRPr lang="en-US" sz="2400" dirty="0">
              <a:effectLst/>
              <a:latin typeface="Calibri" panose="020F0502020204030204" pitchFamily="34" charset="0"/>
              <a:ea typeface="Calibri" panose="020F0502020204030204" pitchFamily="34" charset="0"/>
            </a:endParaRPr>
          </a:p>
          <a:p>
            <a:pPr algn="just">
              <a:spcAft>
                <a:spcPts val="800"/>
              </a:spcAft>
            </a:pPr>
            <a:r>
              <a:rPr lang="en-US" sz="2400"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Động</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tác</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cử</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chỉ</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thuần</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thục</a:t>
            </a:r>
            <a:r>
              <a:rPr lang="en-US" sz="2400" b="1" dirty="0">
                <a:latin typeface="Times New Roman" panose="02020603050405020304" pitchFamily="18" charset="0"/>
                <a:ea typeface="Times New Roman" panose="02020603050405020304" pitchFamily="18" charset="0"/>
              </a:rPr>
              <a:t> chia </a:t>
            </a:r>
            <a:r>
              <a:rPr lang="en-US" sz="2400" b="1" dirty="0" err="1">
                <a:latin typeface="Times New Roman" panose="02020603050405020304" pitchFamily="18" charset="0"/>
                <a:ea typeface="Times New Roman" panose="02020603050405020304" pitchFamily="18" charset="0"/>
              </a:rPr>
              <a:t>sỏ</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gà</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phao</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gà</a:t>
            </a:r>
            <a:r>
              <a:rPr lang="en-US" sz="2400" b="1" dirty="0">
                <a:latin typeface="Times New Roman" panose="02020603050405020304" pitchFamily="18" charset="0"/>
                <a:ea typeface="Times New Roman" panose="02020603050405020304" pitchFamily="18" charset="0"/>
              </a:rPr>
              <a:t>: </a:t>
            </a:r>
            <a:r>
              <a:rPr lang="vi-VN" sz="2400" i="1" dirty="0">
                <a:latin typeface="Times New Roman" panose="02020603050405020304" pitchFamily="18" charset="0"/>
                <a:ea typeface="Times New Roman" panose="02020603050405020304" pitchFamily="18" charset="0"/>
              </a:rPr>
              <a:t>“năm miếng, miếng nào cũng dính một tý mỏ”, và “bốn miếng phao gà, miếng nào cũng dính một tý đầu, bầu nhọn, chẳng khác một cái chũm cau chẻ tư”.</a:t>
            </a:r>
            <a:r>
              <a:rPr lang="en-US" sz="2400" i="1" dirty="0">
                <a:latin typeface="Times New Roman" panose="02020603050405020304" pitchFamily="18" charset="0"/>
                <a:ea typeface="Times New Roman" panose="02020603050405020304" pitchFamily="18" charset="0"/>
              </a:rPr>
              <a:t> </a:t>
            </a:r>
          </a:p>
          <a:p>
            <a:pPr algn="just">
              <a:spcAft>
                <a:spcPts val="800"/>
              </a:spcAft>
            </a:pPr>
            <a:r>
              <a:rPr lang="en-US" sz="2400" dirty="0">
                <a:latin typeface="Times New Roman" panose="02020603050405020304" pitchFamily="18" charset="0"/>
                <a:ea typeface="Times New Roman" panose="02020603050405020304" pitchFamily="18" charset="0"/>
              </a:rPr>
              <a:t>- </a:t>
            </a:r>
            <a:r>
              <a:rPr lang="en-US" sz="2400" b="1" dirty="0">
                <a:latin typeface="Times New Roman" panose="02020603050405020304" pitchFamily="18" charset="0"/>
                <a:ea typeface="Times New Roman" panose="02020603050405020304" pitchFamily="18" charset="0"/>
              </a:rPr>
              <a:t>Chia </a:t>
            </a:r>
            <a:r>
              <a:rPr lang="en-US" sz="2400" b="1" dirty="0" err="1">
                <a:latin typeface="Times New Roman" panose="02020603050405020304" pitchFamily="18" charset="0"/>
                <a:ea typeface="Times New Roman" panose="02020603050405020304" pitchFamily="18" charset="0"/>
              </a:rPr>
              <a:t>mình</a:t>
            </a:r>
            <a:r>
              <a:rPr lang="en-US" sz="2400" b="1" dirty="0">
                <a:latin typeface="Times New Roman" panose="02020603050405020304" pitchFamily="18" charset="0"/>
                <a:ea typeface="Times New Roman" panose="02020603050405020304" pitchFamily="18" charset="0"/>
              </a:rPr>
              <a:t> con </a:t>
            </a:r>
            <a:r>
              <a:rPr lang="en-US" sz="2400" b="1" dirty="0" err="1">
                <a:latin typeface="Times New Roman" panose="02020603050405020304" pitchFamily="18" charset="0"/>
                <a:ea typeface="Times New Roman" panose="02020603050405020304" pitchFamily="18" charset="0"/>
              </a:rPr>
              <a:t>gà</a:t>
            </a:r>
            <a:r>
              <a:rPr lang="en-US" sz="2400" dirty="0">
                <a:latin typeface="Times New Roman" panose="02020603050405020304" pitchFamily="18" charset="0"/>
                <a:ea typeface="Times New Roman" panose="02020603050405020304" pitchFamily="18" charset="0"/>
              </a:rPr>
              <a:t>: </a:t>
            </a:r>
            <a:r>
              <a:rPr lang="en-US" sz="2400" i="1" dirty="0">
                <a:latin typeface="Times New Roman" panose="02020603050405020304" pitchFamily="18" charset="0"/>
                <a:ea typeface="Times New Roman" panose="02020603050405020304" pitchFamily="18" charset="0"/>
              </a:rPr>
              <a:t>Chia con </a:t>
            </a:r>
            <a:r>
              <a:rPr lang="en-US" sz="2400" i="1" dirty="0" err="1">
                <a:latin typeface="Times New Roman" panose="02020603050405020304" pitchFamily="18" charset="0"/>
                <a:ea typeface="Times New Roman" panose="02020603050405020304" pitchFamily="18" charset="0"/>
              </a:rPr>
              <a:t>gà</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thành</a:t>
            </a:r>
            <a:r>
              <a:rPr lang="en-US" sz="2400" i="1" dirty="0">
                <a:latin typeface="Times New Roman" panose="02020603050405020304" pitchFamily="18" charset="0"/>
                <a:ea typeface="Times New Roman" panose="02020603050405020304" pitchFamily="18" charset="0"/>
              </a:rPr>
              <a:t> 92 </a:t>
            </a:r>
            <a:r>
              <a:rPr lang="en-US" sz="2400" i="1" dirty="0" err="1">
                <a:latin typeface="Times New Roman" panose="02020603050405020304" pitchFamily="18" charset="0"/>
                <a:ea typeface="Times New Roman" panose="02020603050405020304" pitchFamily="18" charset="0"/>
              </a:rPr>
              <a:t>miếng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cho</a:t>
            </a:r>
            <a:r>
              <a:rPr lang="en-US" sz="2400" i="1" dirty="0">
                <a:latin typeface="Times New Roman" panose="02020603050405020304" pitchFamily="18" charset="0"/>
                <a:ea typeface="Times New Roman" panose="02020603050405020304" pitchFamily="18" charset="0"/>
              </a:rPr>
              <a:t> 23 </a:t>
            </a:r>
            <a:r>
              <a:rPr lang="en-US" sz="2400" i="1" dirty="0" err="1">
                <a:latin typeface="Times New Roman" panose="02020603050405020304" pitchFamily="18" charset="0"/>
                <a:ea typeface="Times New Roman" panose="02020603050405020304" pitchFamily="18" charset="0"/>
              </a:rPr>
              <a:t>cỗ</a:t>
            </a:r>
            <a:r>
              <a:rPr lang="en-US" sz="2400" i="1" dirty="0">
                <a:latin typeface="Times New Roman" panose="02020603050405020304" pitchFamily="18" charset="0"/>
                <a:ea typeface="Times New Roman" panose="02020603050405020304" pitchFamily="18" charset="0"/>
              </a:rPr>
              <a:t>.</a:t>
            </a:r>
          </a:p>
          <a:p>
            <a:pPr algn="just">
              <a:spcAft>
                <a:spcPts val="800"/>
              </a:spcAft>
            </a:pPr>
            <a:r>
              <a:rPr lang="en-US" sz="2400"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Kĩ</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thuật</a:t>
            </a:r>
            <a:r>
              <a:rPr lang="en-US" sz="2400" b="1" dirty="0">
                <a:latin typeface="Times New Roman" panose="02020603050405020304" pitchFamily="18" charset="0"/>
                <a:ea typeface="Times New Roman" panose="02020603050405020304" pitchFamily="18" charset="0"/>
              </a:rPr>
              <a:t> chia </a:t>
            </a:r>
            <a:r>
              <a:rPr lang="en-US" sz="2400" b="1" dirty="0" err="1">
                <a:latin typeface="Times New Roman" panose="02020603050405020304" pitchFamily="18" charset="0"/>
                <a:ea typeface="Times New Roman" panose="02020603050405020304" pitchFamily="18" charset="0"/>
              </a:rPr>
              <a:t>gà</a:t>
            </a:r>
            <a:r>
              <a:rPr lang="en-US" sz="2400" dirty="0">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miếng</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nào</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như</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miếng</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ấy</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đứt</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suốt</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từ</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xương</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đến</a:t>
            </a:r>
            <a:r>
              <a:rPr lang="en-US" sz="2400" i="1" dirty="0">
                <a:effectLst/>
                <a:latin typeface="Times New Roman" panose="02020603050405020304" pitchFamily="18" charset="0"/>
                <a:ea typeface="Times New Roman" panose="02020603050405020304" pitchFamily="18" charset="0"/>
              </a:rPr>
              <a:t> da, </a:t>
            </a:r>
            <a:r>
              <a:rPr lang="en-US" sz="2400" i="1" dirty="0" err="1">
                <a:effectLst/>
                <a:latin typeface="Times New Roman" panose="02020603050405020304" pitchFamily="18" charset="0"/>
                <a:ea typeface="Times New Roman" panose="02020603050405020304" pitchFamily="18" charset="0"/>
              </a:rPr>
              <a:t>không</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còn</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dính</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nhau</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mảy</a:t>
            </a:r>
            <a:r>
              <a:rPr lang="en-US" sz="2400" i="1" dirty="0">
                <a:effectLst/>
                <a:latin typeface="Times New Roman" panose="02020603050405020304" pitchFamily="18" charset="0"/>
                <a:ea typeface="Times New Roman" panose="02020603050405020304" pitchFamily="18" charset="0"/>
              </a:rPr>
              <a:t> may</a:t>
            </a:r>
            <a:endParaRPr lang="en-US" sz="2400" i="1" dirty="0">
              <a:latin typeface="Times New Roman" panose="02020603050405020304" pitchFamily="18" charset="0"/>
              <a:ea typeface="Times New Roman" panose="02020603050405020304" pitchFamily="18" charset="0"/>
            </a:endParaRPr>
          </a:p>
          <a:p>
            <a:pPr algn="just">
              <a:spcAft>
                <a:spcPts val="800"/>
              </a:spcAft>
            </a:pPr>
            <a:endParaRPr lang="en-US" sz="2400" b="1"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1821859668"/>
      </p:ext>
    </p:extLst>
  </p:cSld>
  <p:clrMapOvr>
    <a:masterClrMapping/>
  </p:clrMapOvr>
  <p:transition spd="slow">
    <p:randomBar dir="vert"/>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84"/>
        <p:cNvGrpSpPr/>
        <p:nvPr/>
      </p:nvGrpSpPr>
      <p:grpSpPr>
        <a:xfrm>
          <a:off x="0" y="0"/>
          <a:ext cx="0" cy="0"/>
          <a:chOff x="0" y="0"/>
          <a:chExt cx="0" cy="0"/>
        </a:xfrm>
      </p:grpSpPr>
      <p:grpSp>
        <p:nvGrpSpPr>
          <p:cNvPr id="390" name="Google Shape;390;p29"/>
          <p:cNvGrpSpPr/>
          <p:nvPr/>
        </p:nvGrpSpPr>
        <p:grpSpPr>
          <a:xfrm>
            <a:off x="-620729" y="3883322"/>
            <a:ext cx="1632282" cy="1193093"/>
            <a:chOff x="2784600" y="3349080"/>
            <a:chExt cx="1331280" cy="973080"/>
          </a:xfrm>
        </p:grpSpPr>
        <p:sp>
          <p:nvSpPr>
            <p:cNvPr id="391" name="Google Shape;391;p29"/>
            <p:cNvSpPr/>
            <p:nvPr/>
          </p:nvSpPr>
          <p:spPr>
            <a:xfrm>
              <a:off x="2950920" y="4102200"/>
              <a:ext cx="764280" cy="219960"/>
            </a:xfrm>
            <a:custGeom>
              <a:avLst/>
              <a:gdLst/>
              <a:ahLst/>
              <a:cxnLst/>
              <a:rect l="l" t="t" r="r" b="b"/>
              <a:pathLst>
                <a:path w="2123" h="611" extrusionOk="0">
                  <a:moveTo>
                    <a:pt x="1212" y="172"/>
                  </a:moveTo>
                  <a:cubicBezTo>
                    <a:pt x="1213" y="177"/>
                    <a:pt x="1215" y="182"/>
                    <a:pt x="1218" y="187"/>
                  </a:cubicBezTo>
                  <a:cubicBezTo>
                    <a:pt x="1222" y="195"/>
                    <a:pt x="1228" y="201"/>
                    <a:pt x="1236" y="206"/>
                  </a:cubicBezTo>
                  <a:cubicBezTo>
                    <a:pt x="1241" y="209"/>
                    <a:pt x="1246" y="211"/>
                    <a:pt x="1252" y="212"/>
                  </a:cubicBezTo>
                  <a:cubicBezTo>
                    <a:pt x="1351" y="238"/>
                    <a:pt x="1448" y="271"/>
                    <a:pt x="1547" y="297"/>
                  </a:cubicBezTo>
                  <a:cubicBezTo>
                    <a:pt x="1618" y="314"/>
                    <a:pt x="1690" y="323"/>
                    <a:pt x="1763" y="323"/>
                  </a:cubicBezTo>
                  <a:cubicBezTo>
                    <a:pt x="1821" y="324"/>
                    <a:pt x="1878" y="332"/>
                    <a:pt x="1934" y="345"/>
                  </a:cubicBezTo>
                  <a:cubicBezTo>
                    <a:pt x="1966" y="352"/>
                    <a:pt x="1996" y="363"/>
                    <a:pt x="2023" y="379"/>
                  </a:cubicBezTo>
                  <a:cubicBezTo>
                    <a:pt x="2049" y="394"/>
                    <a:pt x="2073" y="413"/>
                    <a:pt x="2093" y="435"/>
                  </a:cubicBezTo>
                  <a:cubicBezTo>
                    <a:pt x="2104" y="446"/>
                    <a:pt x="2122" y="457"/>
                    <a:pt x="2113" y="476"/>
                  </a:cubicBezTo>
                  <a:cubicBezTo>
                    <a:pt x="2104" y="494"/>
                    <a:pt x="2087" y="483"/>
                    <a:pt x="2073" y="483"/>
                  </a:cubicBezTo>
                  <a:cubicBezTo>
                    <a:pt x="2007" y="483"/>
                    <a:pt x="1953" y="445"/>
                    <a:pt x="1891" y="434"/>
                  </a:cubicBezTo>
                  <a:cubicBezTo>
                    <a:pt x="1866" y="427"/>
                    <a:pt x="1840" y="424"/>
                    <a:pt x="1814" y="424"/>
                  </a:cubicBezTo>
                  <a:cubicBezTo>
                    <a:pt x="1803" y="424"/>
                    <a:pt x="1792" y="424"/>
                    <a:pt x="1781" y="426"/>
                  </a:cubicBezTo>
                  <a:cubicBezTo>
                    <a:pt x="1822" y="445"/>
                    <a:pt x="1864" y="460"/>
                    <a:pt x="1908" y="469"/>
                  </a:cubicBezTo>
                  <a:cubicBezTo>
                    <a:pt x="1919" y="472"/>
                    <a:pt x="1929" y="476"/>
                    <a:pt x="1939" y="482"/>
                  </a:cubicBezTo>
                  <a:cubicBezTo>
                    <a:pt x="1957" y="492"/>
                    <a:pt x="1972" y="506"/>
                    <a:pt x="1982" y="524"/>
                  </a:cubicBezTo>
                  <a:cubicBezTo>
                    <a:pt x="1987" y="532"/>
                    <a:pt x="1990" y="541"/>
                    <a:pt x="1993" y="550"/>
                  </a:cubicBezTo>
                  <a:cubicBezTo>
                    <a:pt x="1996" y="559"/>
                    <a:pt x="2000" y="568"/>
                    <a:pt x="1991" y="577"/>
                  </a:cubicBezTo>
                  <a:cubicBezTo>
                    <a:pt x="1990" y="578"/>
                    <a:pt x="1988" y="580"/>
                    <a:pt x="1986" y="581"/>
                  </a:cubicBezTo>
                  <a:cubicBezTo>
                    <a:pt x="1983" y="582"/>
                    <a:pt x="1979" y="583"/>
                    <a:pt x="1976" y="583"/>
                  </a:cubicBezTo>
                  <a:cubicBezTo>
                    <a:pt x="1972" y="583"/>
                    <a:pt x="1969" y="582"/>
                    <a:pt x="1966" y="581"/>
                  </a:cubicBezTo>
                  <a:cubicBezTo>
                    <a:pt x="1965" y="580"/>
                    <a:pt x="1965" y="580"/>
                    <a:pt x="1964" y="580"/>
                  </a:cubicBezTo>
                  <a:cubicBezTo>
                    <a:pt x="1921" y="542"/>
                    <a:pt x="1863" y="544"/>
                    <a:pt x="1813" y="531"/>
                  </a:cubicBezTo>
                  <a:cubicBezTo>
                    <a:pt x="1707" y="505"/>
                    <a:pt x="1601" y="467"/>
                    <a:pt x="1489" y="482"/>
                  </a:cubicBezTo>
                  <a:cubicBezTo>
                    <a:pt x="1464" y="487"/>
                    <a:pt x="1438" y="490"/>
                    <a:pt x="1412" y="490"/>
                  </a:cubicBezTo>
                  <a:cubicBezTo>
                    <a:pt x="1404" y="490"/>
                    <a:pt x="1397" y="490"/>
                    <a:pt x="1389" y="489"/>
                  </a:cubicBezTo>
                  <a:cubicBezTo>
                    <a:pt x="1366" y="487"/>
                    <a:pt x="1342" y="486"/>
                    <a:pt x="1319" y="486"/>
                  </a:cubicBezTo>
                  <a:cubicBezTo>
                    <a:pt x="1295" y="486"/>
                    <a:pt x="1271" y="487"/>
                    <a:pt x="1248" y="489"/>
                  </a:cubicBezTo>
                  <a:cubicBezTo>
                    <a:pt x="1244" y="490"/>
                    <a:pt x="1240" y="490"/>
                    <a:pt x="1235" y="490"/>
                  </a:cubicBezTo>
                  <a:cubicBezTo>
                    <a:pt x="1215" y="490"/>
                    <a:pt x="1195" y="485"/>
                    <a:pt x="1178" y="475"/>
                  </a:cubicBezTo>
                  <a:cubicBezTo>
                    <a:pt x="1162" y="465"/>
                    <a:pt x="1148" y="452"/>
                    <a:pt x="1138" y="436"/>
                  </a:cubicBezTo>
                  <a:cubicBezTo>
                    <a:pt x="1088" y="357"/>
                    <a:pt x="1014" y="331"/>
                    <a:pt x="924" y="335"/>
                  </a:cubicBezTo>
                  <a:cubicBezTo>
                    <a:pt x="915" y="335"/>
                    <a:pt x="906" y="335"/>
                    <a:pt x="897" y="335"/>
                  </a:cubicBezTo>
                  <a:cubicBezTo>
                    <a:pt x="876" y="335"/>
                    <a:pt x="856" y="334"/>
                    <a:pt x="835" y="331"/>
                  </a:cubicBezTo>
                  <a:cubicBezTo>
                    <a:pt x="797" y="327"/>
                    <a:pt x="762" y="325"/>
                    <a:pt x="729" y="293"/>
                  </a:cubicBezTo>
                  <a:cubicBezTo>
                    <a:pt x="724" y="289"/>
                    <a:pt x="718" y="285"/>
                    <a:pt x="712" y="281"/>
                  </a:cubicBezTo>
                  <a:cubicBezTo>
                    <a:pt x="692" y="270"/>
                    <a:pt x="670" y="264"/>
                    <a:pt x="648" y="264"/>
                  </a:cubicBezTo>
                  <a:cubicBezTo>
                    <a:pt x="636" y="264"/>
                    <a:pt x="624" y="266"/>
                    <a:pt x="613" y="269"/>
                  </a:cubicBezTo>
                  <a:cubicBezTo>
                    <a:pt x="605" y="271"/>
                    <a:pt x="597" y="272"/>
                    <a:pt x="589" y="272"/>
                  </a:cubicBezTo>
                  <a:cubicBezTo>
                    <a:pt x="576" y="272"/>
                    <a:pt x="563" y="269"/>
                    <a:pt x="551" y="264"/>
                  </a:cubicBezTo>
                  <a:cubicBezTo>
                    <a:pt x="550" y="263"/>
                    <a:pt x="549" y="263"/>
                    <a:pt x="548" y="262"/>
                  </a:cubicBezTo>
                  <a:cubicBezTo>
                    <a:pt x="537" y="256"/>
                    <a:pt x="525" y="252"/>
                    <a:pt x="512" y="252"/>
                  </a:cubicBezTo>
                  <a:cubicBezTo>
                    <a:pt x="504" y="252"/>
                    <a:pt x="495" y="254"/>
                    <a:pt x="487" y="257"/>
                  </a:cubicBezTo>
                  <a:cubicBezTo>
                    <a:pt x="506" y="318"/>
                    <a:pt x="543" y="346"/>
                    <a:pt x="603" y="343"/>
                  </a:cubicBezTo>
                  <a:cubicBezTo>
                    <a:pt x="610" y="342"/>
                    <a:pt x="617" y="342"/>
                    <a:pt x="624" y="342"/>
                  </a:cubicBezTo>
                  <a:cubicBezTo>
                    <a:pt x="654" y="342"/>
                    <a:pt x="684" y="348"/>
                    <a:pt x="712" y="360"/>
                  </a:cubicBezTo>
                  <a:cubicBezTo>
                    <a:pt x="732" y="369"/>
                    <a:pt x="753" y="374"/>
                    <a:pt x="775" y="374"/>
                  </a:cubicBezTo>
                  <a:cubicBezTo>
                    <a:pt x="783" y="374"/>
                    <a:pt x="791" y="373"/>
                    <a:pt x="799" y="372"/>
                  </a:cubicBezTo>
                  <a:cubicBezTo>
                    <a:pt x="809" y="371"/>
                    <a:pt x="818" y="371"/>
                    <a:pt x="828" y="371"/>
                  </a:cubicBezTo>
                  <a:cubicBezTo>
                    <a:pt x="874" y="371"/>
                    <a:pt x="920" y="381"/>
                    <a:pt x="962" y="400"/>
                  </a:cubicBezTo>
                  <a:cubicBezTo>
                    <a:pt x="982" y="409"/>
                    <a:pt x="1006" y="417"/>
                    <a:pt x="1002" y="446"/>
                  </a:cubicBezTo>
                  <a:cubicBezTo>
                    <a:pt x="1000" y="466"/>
                    <a:pt x="966" y="487"/>
                    <a:pt x="941" y="487"/>
                  </a:cubicBezTo>
                  <a:cubicBezTo>
                    <a:pt x="935" y="487"/>
                    <a:pt x="930" y="486"/>
                    <a:pt x="924" y="484"/>
                  </a:cubicBezTo>
                  <a:cubicBezTo>
                    <a:pt x="900" y="480"/>
                    <a:pt x="875" y="478"/>
                    <a:pt x="850" y="478"/>
                  </a:cubicBezTo>
                  <a:cubicBezTo>
                    <a:pt x="827" y="478"/>
                    <a:pt x="805" y="479"/>
                    <a:pt x="782" y="483"/>
                  </a:cubicBezTo>
                  <a:cubicBezTo>
                    <a:pt x="792" y="506"/>
                    <a:pt x="815" y="504"/>
                    <a:pt x="832" y="509"/>
                  </a:cubicBezTo>
                  <a:cubicBezTo>
                    <a:pt x="852" y="514"/>
                    <a:pt x="871" y="522"/>
                    <a:pt x="889" y="532"/>
                  </a:cubicBezTo>
                  <a:cubicBezTo>
                    <a:pt x="900" y="539"/>
                    <a:pt x="911" y="546"/>
                    <a:pt x="921" y="555"/>
                  </a:cubicBezTo>
                  <a:cubicBezTo>
                    <a:pt x="944" y="578"/>
                    <a:pt x="938" y="596"/>
                    <a:pt x="905" y="606"/>
                  </a:cubicBezTo>
                  <a:cubicBezTo>
                    <a:pt x="901" y="607"/>
                    <a:pt x="896" y="608"/>
                    <a:pt x="891" y="608"/>
                  </a:cubicBezTo>
                  <a:cubicBezTo>
                    <a:pt x="883" y="608"/>
                    <a:pt x="875" y="606"/>
                    <a:pt x="867" y="604"/>
                  </a:cubicBezTo>
                  <a:cubicBezTo>
                    <a:pt x="799" y="586"/>
                    <a:pt x="728" y="577"/>
                    <a:pt x="658" y="577"/>
                  </a:cubicBezTo>
                  <a:cubicBezTo>
                    <a:pt x="637" y="577"/>
                    <a:pt x="616" y="578"/>
                    <a:pt x="595" y="579"/>
                  </a:cubicBezTo>
                  <a:cubicBezTo>
                    <a:pt x="592" y="580"/>
                    <a:pt x="589" y="580"/>
                    <a:pt x="586" y="580"/>
                  </a:cubicBezTo>
                  <a:cubicBezTo>
                    <a:pt x="569" y="580"/>
                    <a:pt x="552" y="575"/>
                    <a:pt x="537" y="567"/>
                  </a:cubicBezTo>
                  <a:cubicBezTo>
                    <a:pt x="530" y="563"/>
                    <a:pt x="524" y="558"/>
                    <a:pt x="519" y="553"/>
                  </a:cubicBezTo>
                  <a:cubicBezTo>
                    <a:pt x="504" y="539"/>
                    <a:pt x="485" y="530"/>
                    <a:pt x="469" y="516"/>
                  </a:cubicBezTo>
                  <a:cubicBezTo>
                    <a:pt x="410" y="463"/>
                    <a:pt x="341" y="467"/>
                    <a:pt x="269" y="481"/>
                  </a:cubicBezTo>
                  <a:cubicBezTo>
                    <a:pt x="259" y="483"/>
                    <a:pt x="250" y="487"/>
                    <a:pt x="241" y="492"/>
                  </a:cubicBezTo>
                  <a:cubicBezTo>
                    <a:pt x="227" y="500"/>
                    <a:pt x="216" y="511"/>
                    <a:pt x="208" y="524"/>
                  </a:cubicBezTo>
                  <a:cubicBezTo>
                    <a:pt x="204" y="531"/>
                    <a:pt x="201" y="538"/>
                    <a:pt x="199" y="546"/>
                  </a:cubicBezTo>
                  <a:cubicBezTo>
                    <a:pt x="195" y="558"/>
                    <a:pt x="194" y="572"/>
                    <a:pt x="191" y="584"/>
                  </a:cubicBezTo>
                  <a:cubicBezTo>
                    <a:pt x="187" y="595"/>
                    <a:pt x="182" y="610"/>
                    <a:pt x="167" y="610"/>
                  </a:cubicBezTo>
                  <a:cubicBezTo>
                    <a:pt x="151" y="610"/>
                    <a:pt x="142" y="597"/>
                    <a:pt x="136" y="584"/>
                  </a:cubicBezTo>
                  <a:cubicBezTo>
                    <a:pt x="134" y="578"/>
                    <a:pt x="133" y="573"/>
                    <a:pt x="133" y="567"/>
                  </a:cubicBezTo>
                  <a:cubicBezTo>
                    <a:pt x="133" y="559"/>
                    <a:pt x="135" y="552"/>
                    <a:pt x="138" y="546"/>
                  </a:cubicBezTo>
                  <a:cubicBezTo>
                    <a:pt x="163" y="478"/>
                    <a:pt x="197" y="422"/>
                    <a:pt x="278" y="412"/>
                  </a:cubicBezTo>
                  <a:cubicBezTo>
                    <a:pt x="301" y="409"/>
                    <a:pt x="335" y="406"/>
                    <a:pt x="341" y="383"/>
                  </a:cubicBezTo>
                  <a:cubicBezTo>
                    <a:pt x="347" y="359"/>
                    <a:pt x="319" y="342"/>
                    <a:pt x="303" y="326"/>
                  </a:cubicBezTo>
                  <a:cubicBezTo>
                    <a:pt x="282" y="307"/>
                    <a:pt x="262" y="287"/>
                    <a:pt x="244" y="266"/>
                  </a:cubicBezTo>
                  <a:cubicBezTo>
                    <a:pt x="229" y="247"/>
                    <a:pt x="227" y="233"/>
                    <a:pt x="254" y="225"/>
                  </a:cubicBezTo>
                  <a:cubicBezTo>
                    <a:pt x="262" y="224"/>
                    <a:pt x="270" y="221"/>
                    <a:pt x="277" y="217"/>
                  </a:cubicBezTo>
                  <a:cubicBezTo>
                    <a:pt x="284" y="213"/>
                    <a:pt x="291" y="207"/>
                    <a:pt x="296" y="201"/>
                  </a:cubicBezTo>
                  <a:cubicBezTo>
                    <a:pt x="199" y="148"/>
                    <a:pt x="81" y="132"/>
                    <a:pt x="0" y="42"/>
                  </a:cubicBezTo>
                  <a:cubicBezTo>
                    <a:pt x="10" y="37"/>
                    <a:pt x="15" y="34"/>
                    <a:pt x="16" y="35"/>
                  </a:cubicBezTo>
                  <a:cubicBezTo>
                    <a:pt x="70" y="87"/>
                    <a:pt x="146" y="103"/>
                    <a:pt x="210" y="140"/>
                  </a:cubicBezTo>
                  <a:cubicBezTo>
                    <a:pt x="220" y="146"/>
                    <a:pt x="233" y="154"/>
                    <a:pt x="242" y="135"/>
                  </a:cubicBezTo>
                  <a:cubicBezTo>
                    <a:pt x="247" y="125"/>
                    <a:pt x="254" y="131"/>
                    <a:pt x="259" y="137"/>
                  </a:cubicBezTo>
                  <a:cubicBezTo>
                    <a:pt x="302" y="188"/>
                    <a:pt x="365" y="203"/>
                    <a:pt x="429" y="230"/>
                  </a:cubicBezTo>
                  <a:cubicBezTo>
                    <a:pt x="422" y="210"/>
                    <a:pt x="409" y="206"/>
                    <a:pt x="401" y="199"/>
                  </a:cubicBezTo>
                  <a:cubicBezTo>
                    <a:pt x="393" y="191"/>
                    <a:pt x="385" y="188"/>
                    <a:pt x="386" y="184"/>
                  </a:cubicBezTo>
                  <a:cubicBezTo>
                    <a:pt x="396" y="131"/>
                    <a:pt x="350" y="140"/>
                    <a:pt x="324" y="129"/>
                  </a:cubicBezTo>
                  <a:cubicBezTo>
                    <a:pt x="285" y="116"/>
                    <a:pt x="248" y="98"/>
                    <a:pt x="213" y="78"/>
                  </a:cubicBezTo>
                  <a:cubicBezTo>
                    <a:pt x="201" y="71"/>
                    <a:pt x="190" y="65"/>
                    <a:pt x="179" y="58"/>
                  </a:cubicBezTo>
                  <a:cubicBezTo>
                    <a:pt x="175" y="53"/>
                    <a:pt x="170" y="50"/>
                    <a:pt x="164" y="47"/>
                  </a:cubicBezTo>
                  <a:cubicBezTo>
                    <a:pt x="150" y="38"/>
                    <a:pt x="133" y="34"/>
                    <a:pt x="116" y="34"/>
                  </a:cubicBezTo>
                  <a:cubicBezTo>
                    <a:pt x="115" y="34"/>
                    <a:pt x="114" y="34"/>
                    <a:pt x="113" y="34"/>
                  </a:cubicBezTo>
                  <a:lnTo>
                    <a:pt x="137" y="0"/>
                  </a:lnTo>
                  <a:cubicBezTo>
                    <a:pt x="159" y="23"/>
                    <a:pt x="183" y="43"/>
                    <a:pt x="209" y="60"/>
                  </a:cubicBezTo>
                  <a:cubicBezTo>
                    <a:pt x="258" y="96"/>
                    <a:pt x="318" y="106"/>
                    <a:pt x="373" y="123"/>
                  </a:cubicBezTo>
                  <a:cubicBezTo>
                    <a:pt x="400" y="133"/>
                    <a:pt x="427" y="144"/>
                    <a:pt x="453" y="158"/>
                  </a:cubicBezTo>
                  <a:cubicBezTo>
                    <a:pt x="445" y="174"/>
                    <a:pt x="433" y="159"/>
                    <a:pt x="424" y="164"/>
                  </a:cubicBezTo>
                  <a:cubicBezTo>
                    <a:pt x="450" y="202"/>
                    <a:pt x="468" y="212"/>
                    <a:pt x="508" y="209"/>
                  </a:cubicBezTo>
                  <a:cubicBezTo>
                    <a:pt x="510" y="208"/>
                    <a:pt x="511" y="208"/>
                    <a:pt x="513" y="208"/>
                  </a:cubicBezTo>
                  <a:cubicBezTo>
                    <a:pt x="518" y="208"/>
                    <a:pt x="523" y="210"/>
                    <a:pt x="527" y="212"/>
                  </a:cubicBezTo>
                  <a:cubicBezTo>
                    <a:pt x="528" y="212"/>
                    <a:pt x="528" y="213"/>
                    <a:pt x="528" y="213"/>
                  </a:cubicBezTo>
                  <a:cubicBezTo>
                    <a:pt x="620" y="272"/>
                    <a:pt x="726" y="266"/>
                    <a:pt x="832" y="282"/>
                  </a:cubicBezTo>
                  <a:cubicBezTo>
                    <a:pt x="823" y="259"/>
                    <a:pt x="801" y="271"/>
                    <a:pt x="792" y="249"/>
                  </a:cubicBezTo>
                  <a:cubicBezTo>
                    <a:pt x="872" y="249"/>
                    <a:pt x="951" y="269"/>
                    <a:pt x="1029" y="253"/>
                  </a:cubicBezTo>
                  <a:lnTo>
                    <a:pt x="1029" y="240"/>
                  </a:lnTo>
                  <a:lnTo>
                    <a:pt x="847" y="219"/>
                  </a:lnTo>
                  <a:cubicBezTo>
                    <a:pt x="860" y="213"/>
                    <a:pt x="875" y="210"/>
                    <a:pt x="889" y="210"/>
                  </a:cubicBezTo>
                  <a:cubicBezTo>
                    <a:pt x="898" y="210"/>
                    <a:pt x="908" y="211"/>
                    <a:pt x="917" y="214"/>
                  </a:cubicBezTo>
                  <a:cubicBezTo>
                    <a:pt x="952" y="220"/>
                    <a:pt x="987" y="224"/>
                    <a:pt x="1023" y="226"/>
                  </a:cubicBezTo>
                  <a:cubicBezTo>
                    <a:pt x="1031" y="227"/>
                    <a:pt x="1039" y="227"/>
                    <a:pt x="1048" y="227"/>
                  </a:cubicBezTo>
                  <a:cubicBezTo>
                    <a:pt x="1078" y="227"/>
                    <a:pt x="1109" y="220"/>
                    <a:pt x="1136" y="206"/>
                  </a:cubicBezTo>
                  <a:cubicBezTo>
                    <a:pt x="1160" y="192"/>
                    <a:pt x="1192" y="198"/>
                    <a:pt x="1212" y="174"/>
                  </a:cubicBezTo>
                  <a:lnTo>
                    <a:pt x="1212" y="172"/>
                  </a:lnTo>
                  <a:moveTo>
                    <a:pt x="1283" y="366"/>
                  </a:moveTo>
                  <a:cubicBezTo>
                    <a:pt x="1279" y="366"/>
                    <a:pt x="1276" y="366"/>
                    <a:pt x="1273" y="366"/>
                  </a:cubicBezTo>
                  <a:cubicBezTo>
                    <a:pt x="1256" y="366"/>
                    <a:pt x="1239" y="368"/>
                    <a:pt x="1223" y="371"/>
                  </a:cubicBezTo>
                  <a:cubicBezTo>
                    <a:pt x="1205" y="377"/>
                    <a:pt x="1213" y="386"/>
                    <a:pt x="1227" y="388"/>
                  </a:cubicBezTo>
                  <a:cubicBezTo>
                    <a:pt x="1282" y="446"/>
                    <a:pt x="1297" y="450"/>
                    <a:pt x="1361" y="422"/>
                  </a:cubicBezTo>
                  <a:cubicBezTo>
                    <a:pt x="1367" y="422"/>
                    <a:pt x="1372" y="423"/>
                    <a:pt x="1378" y="423"/>
                  </a:cubicBezTo>
                  <a:cubicBezTo>
                    <a:pt x="1383" y="423"/>
                    <a:pt x="1389" y="422"/>
                    <a:pt x="1394" y="422"/>
                  </a:cubicBezTo>
                  <a:cubicBezTo>
                    <a:pt x="1429" y="410"/>
                    <a:pt x="1466" y="405"/>
                    <a:pt x="1503" y="405"/>
                  </a:cubicBezTo>
                  <a:cubicBezTo>
                    <a:pt x="1521" y="405"/>
                    <a:pt x="1538" y="406"/>
                    <a:pt x="1556" y="409"/>
                  </a:cubicBezTo>
                  <a:cubicBezTo>
                    <a:pt x="1560" y="409"/>
                    <a:pt x="1562" y="406"/>
                    <a:pt x="1560" y="402"/>
                  </a:cubicBezTo>
                  <a:cubicBezTo>
                    <a:pt x="1500" y="376"/>
                    <a:pt x="1496" y="376"/>
                    <a:pt x="1458" y="384"/>
                  </a:cubicBezTo>
                  <a:cubicBezTo>
                    <a:pt x="1448" y="350"/>
                    <a:pt x="1424" y="355"/>
                    <a:pt x="1397" y="361"/>
                  </a:cubicBezTo>
                  <a:cubicBezTo>
                    <a:pt x="1341" y="376"/>
                    <a:pt x="1285" y="394"/>
                    <a:pt x="1226" y="390"/>
                  </a:cubicBezTo>
                  <a:cubicBezTo>
                    <a:pt x="1231" y="375"/>
                    <a:pt x="1244" y="377"/>
                    <a:pt x="1256" y="376"/>
                  </a:cubicBezTo>
                  <a:cubicBezTo>
                    <a:pt x="1267" y="374"/>
                    <a:pt x="1278" y="378"/>
                    <a:pt x="1283" y="365"/>
                  </a:cubicBezTo>
                  <a:cubicBezTo>
                    <a:pt x="1296" y="365"/>
                    <a:pt x="1311" y="371"/>
                    <a:pt x="1322" y="357"/>
                  </a:cubicBezTo>
                  <a:cubicBezTo>
                    <a:pt x="1308" y="362"/>
                    <a:pt x="1292" y="350"/>
                    <a:pt x="1283" y="367"/>
                  </a:cubicBezTo>
                  <a:lnTo>
                    <a:pt x="1283" y="366"/>
                  </a:lnTo>
                  <a:moveTo>
                    <a:pt x="746" y="401"/>
                  </a:moveTo>
                  <a:cubicBezTo>
                    <a:pt x="780" y="418"/>
                    <a:pt x="789" y="418"/>
                    <a:pt x="838" y="399"/>
                  </a:cubicBezTo>
                  <a:cubicBezTo>
                    <a:pt x="825" y="397"/>
                    <a:pt x="812" y="396"/>
                    <a:pt x="799" y="396"/>
                  </a:cubicBezTo>
                  <a:cubicBezTo>
                    <a:pt x="781" y="396"/>
                    <a:pt x="763" y="398"/>
                    <a:pt x="745" y="403"/>
                  </a:cubicBezTo>
                  <a:cubicBezTo>
                    <a:pt x="742" y="399"/>
                    <a:pt x="740" y="397"/>
                    <a:pt x="736" y="395"/>
                  </a:cubicBezTo>
                  <a:cubicBezTo>
                    <a:pt x="732" y="392"/>
                    <a:pt x="727" y="391"/>
                    <a:pt x="722" y="391"/>
                  </a:cubicBezTo>
                  <a:cubicBezTo>
                    <a:pt x="717" y="391"/>
                    <a:pt x="713" y="392"/>
                    <a:pt x="709" y="394"/>
                  </a:cubicBezTo>
                  <a:cubicBezTo>
                    <a:pt x="679" y="407"/>
                    <a:pt x="647" y="399"/>
                    <a:pt x="617" y="406"/>
                  </a:cubicBezTo>
                  <a:cubicBezTo>
                    <a:pt x="557" y="416"/>
                    <a:pt x="496" y="422"/>
                    <a:pt x="435" y="425"/>
                  </a:cubicBezTo>
                  <a:cubicBezTo>
                    <a:pt x="408" y="426"/>
                    <a:pt x="381" y="431"/>
                    <a:pt x="356" y="440"/>
                  </a:cubicBezTo>
                  <a:cubicBezTo>
                    <a:pt x="388" y="440"/>
                    <a:pt x="417" y="463"/>
                    <a:pt x="448" y="459"/>
                  </a:cubicBezTo>
                  <a:cubicBezTo>
                    <a:pt x="473" y="456"/>
                    <a:pt x="498" y="454"/>
                    <a:pt x="524" y="454"/>
                  </a:cubicBezTo>
                  <a:cubicBezTo>
                    <a:pt x="541" y="454"/>
                    <a:pt x="558" y="455"/>
                    <a:pt x="575" y="457"/>
                  </a:cubicBezTo>
                  <a:cubicBezTo>
                    <a:pt x="592" y="457"/>
                    <a:pt x="624" y="443"/>
                    <a:pt x="624" y="472"/>
                  </a:cubicBezTo>
                  <a:cubicBezTo>
                    <a:pt x="624" y="497"/>
                    <a:pt x="592" y="490"/>
                    <a:pt x="573" y="494"/>
                  </a:cubicBezTo>
                  <a:cubicBezTo>
                    <a:pt x="571" y="495"/>
                    <a:pt x="569" y="495"/>
                    <a:pt x="567" y="495"/>
                  </a:cubicBezTo>
                  <a:cubicBezTo>
                    <a:pt x="563" y="495"/>
                    <a:pt x="560" y="495"/>
                    <a:pt x="556" y="493"/>
                  </a:cubicBezTo>
                  <a:cubicBezTo>
                    <a:pt x="553" y="492"/>
                    <a:pt x="551" y="488"/>
                    <a:pt x="549" y="485"/>
                  </a:cubicBezTo>
                  <a:cubicBezTo>
                    <a:pt x="560" y="465"/>
                    <a:pt x="585" y="485"/>
                    <a:pt x="599" y="470"/>
                  </a:cubicBezTo>
                  <a:cubicBezTo>
                    <a:pt x="576" y="468"/>
                    <a:pt x="553" y="466"/>
                    <a:pt x="531" y="466"/>
                  </a:cubicBezTo>
                  <a:cubicBezTo>
                    <a:pt x="524" y="465"/>
                    <a:pt x="517" y="465"/>
                    <a:pt x="510" y="465"/>
                  </a:cubicBezTo>
                  <a:cubicBezTo>
                    <a:pt x="493" y="465"/>
                    <a:pt x="476" y="467"/>
                    <a:pt x="460" y="471"/>
                  </a:cubicBezTo>
                  <a:cubicBezTo>
                    <a:pt x="552" y="563"/>
                    <a:pt x="587" y="573"/>
                    <a:pt x="698" y="538"/>
                  </a:cubicBezTo>
                  <a:cubicBezTo>
                    <a:pt x="668" y="524"/>
                    <a:pt x="636" y="541"/>
                    <a:pt x="607" y="521"/>
                  </a:cubicBezTo>
                  <a:lnTo>
                    <a:pt x="751" y="521"/>
                  </a:lnTo>
                  <a:cubicBezTo>
                    <a:pt x="745" y="513"/>
                    <a:pt x="737" y="507"/>
                    <a:pt x="729" y="502"/>
                  </a:cubicBezTo>
                  <a:cubicBezTo>
                    <a:pt x="717" y="495"/>
                    <a:pt x="703" y="491"/>
                    <a:pt x="689" y="491"/>
                  </a:cubicBezTo>
                  <a:cubicBezTo>
                    <a:pt x="675" y="491"/>
                    <a:pt x="661" y="495"/>
                    <a:pt x="649" y="502"/>
                  </a:cubicBezTo>
                  <a:cubicBezTo>
                    <a:pt x="626" y="510"/>
                    <a:pt x="602" y="515"/>
                    <a:pt x="578" y="515"/>
                  </a:cubicBezTo>
                  <a:cubicBezTo>
                    <a:pt x="561" y="515"/>
                    <a:pt x="544" y="513"/>
                    <a:pt x="527" y="508"/>
                  </a:cubicBezTo>
                  <a:cubicBezTo>
                    <a:pt x="554" y="490"/>
                    <a:pt x="578" y="498"/>
                    <a:pt x="601" y="500"/>
                  </a:cubicBezTo>
                  <a:cubicBezTo>
                    <a:pt x="618" y="501"/>
                    <a:pt x="638" y="503"/>
                    <a:pt x="644" y="483"/>
                  </a:cubicBezTo>
                  <a:cubicBezTo>
                    <a:pt x="653" y="452"/>
                    <a:pt x="675" y="453"/>
                    <a:pt x="697" y="459"/>
                  </a:cubicBezTo>
                  <a:cubicBezTo>
                    <a:pt x="711" y="463"/>
                    <a:pt x="725" y="465"/>
                    <a:pt x="740" y="465"/>
                  </a:cubicBezTo>
                  <a:cubicBezTo>
                    <a:pt x="748" y="465"/>
                    <a:pt x="755" y="465"/>
                    <a:pt x="763" y="464"/>
                  </a:cubicBezTo>
                  <a:cubicBezTo>
                    <a:pt x="797" y="458"/>
                    <a:pt x="831" y="456"/>
                    <a:pt x="866" y="456"/>
                  </a:cubicBezTo>
                  <a:cubicBezTo>
                    <a:pt x="885" y="456"/>
                    <a:pt x="905" y="457"/>
                    <a:pt x="924" y="458"/>
                  </a:cubicBezTo>
                  <a:cubicBezTo>
                    <a:pt x="941" y="460"/>
                    <a:pt x="958" y="461"/>
                    <a:pt x="969" y="439"/>
                  </a:cubicBezTo>
                  <a:cubicBezTo>
                    <a:pt x="963" y="433"/>
                    <a:pt x="956" y="428"/>
                    <a:pt x="949" y="424"/>
                  </a:cubicBezTo>
                  <a:cubicBezTo>
                    <a:pt x="932" y="414"/>
                    <a:pt x="912" y="409"/>
                    <a:pt x="893" y="409"/>
                  </a:cubicBezTo>
                  <a:cubicBezTo>
                    <a:pt x="883" y="409"/>
                    <a:pt x="873" y="410"/>
                    <a:pt x="864" y="413"/>
                  </a:cubicBezTo>
                  <a:cubicBezTo>
                    <a:pt x="831" y="425"/>
                    <a:pt x="797" y="431"/>
                    <a:pt x="762" y="431"/>
                  </a:cubicBezTo>
                  <a:cubicBezTo>
                    <a:pt x="749" y="431"/>
                    <a:pt x="735" y="430"/>
                    <a:pt x="722" y="428"/>
                  </a:cubicBezTo>
                  <a:cubicBezTo>
                    <a:pt x="708" y="425"/>
                    <a:pt x="695" y="424"/>
                    <a:pt x="681" y="424"/>
                  </a:cubicBezTo>
                  <a:cubicBezTo>
                    <a:pt x="667" y="424"/>
                    <a:pt x="654" y="425"/>
                    <a:pt x="640" y="428"/>
                  </a:cubicBezTo>
                  <a:cubicBezTo>
                    <a:pt x="612" y="432"/>
                    <a:pt x="583" y="438"/>
                    <a:pt x="549" y="444"/>
                  </a:cubicBezTo>
                  <a:cubicBezTo>
                    <a:pt x="564" y="419"/>
                    <a:pt x="582" y="424"/>
                    <a:pt x="598" y="422"/>
                  </a:cubicBezTo>
                  <a:cubicBezTo>
                    <a:pt x="609" y="421"/>
                    <a:pt x="615" y="417"/>
                    <a:pt x="617" y="407"/>
                  </a:cubicBezTo>
                  <a:cubicBezTo>
                    <a:pt x="661" y="419"/>
                    <a:pt x="703" y="402"/>
                    <a:pt x="746" y="402"/>
                  </a:cubicBezTo>
                  <a:lnTo>
                    <a:pt x="746" y="401"/>
                  </a:lnTo>
                  <a:moveTo>
                    <a:pt x="328" y="313"/>
                  </a:moveTo>
                  <a:cubicBezTo>
                    <a:pt x="328" y="314"/>
                    <a:pt x="328" y="316"/>
                    <a:pt x="328" y="317"/>
                  </a:cubicBezTo>
                  <a:cubicBezTo>
                    <a:pt x="328" y="320"/>
                    <a:pt x="328" y="323"/>
                    <a:pt x="330" y="325"/>
                  </a:cubicBezTo>
                  <a:cubicBezTo>
                    <a:pt x="331" y="327"/>
                    <a:pt x="333" y="329"/>
                    <a:pt x="335" y="331"/>
                  </a:cubicBezTo>
                  <a:cubicBezTo>
                    <a:pt x="336" y="332"/>
                    <a:pt x="336" y="331"/>
                    <a:pt x="336" y="331"/>
                  </a:cubicBezTo>
                  <a:cubicBezTo>
                    <a:pt x="375" y="348"/>
                    <a:pt x="410" y="320"/>
                    <a:pt x="453" y="319"/>
                  </a:cubicBezTo>
                  <a:cubicBezTo>
                    <a:pt x="445" y="327"/>
                    <a:pt x="437" y="334"/>
                    <a:pt x="427" y="340"/>
                  </a:cubicBezTo>
                  <a:cubicBezTo>
                    <a:pt x="414" y="347"/>
                    <a:pt x="400" y="352"/>
                    <a:pt x="385" y="354"/>
                  </a:cubicBezTo>
                  <a:cubicBezTo>
                    <a:pt x="368" y="360"/>
                    <a:pt x="368" y="369"/>
                    <a:pt x="369" y="384"/>
                  </a:cubicBezTo>
                  <a:cubicBezTo>
                    <a:pt x="370" y="398"/>
                    <a:pt x="374" y="407"/>
                    <a:pt x="391" y="410"/>
                  </a:cubicBezTo>
                  <a:cubicBezTo>
                    <a:pt x="396" y="410"/>
                    <a:pt x="400" y="410"/>
                    <a:pt x="404" y="410"/>
                  </a:cubicBezTo>
                  <a:cubicBezTo>
                    <a:pt x="463" y="410"/>
                    <a:pt x="521" y="401"/>
                    <a:pt x="576" y="382"/>
                  </a:cubicBezTo>
                  <a:cubicBezTo>
                    <a:pt x="538" y="359"/>
                    <a:pt x="495" y="339"/>
                    <a:pt x="478" y="300"/>
                  </a:cubicBezTo>
                  <a:cubicBezTo>
                    <a:pt x="476" y="296"/>
                    <a:pt x="474" y="293"/>
                    <a:pt x="472" y="289"/>
                  </a:cubicBezTo>
                  <a:cubicBezTo>
                    <a:pt x="462" y="271"/>
                    <a:pt x="447" y="256"/>
                    <a:pt x="429" y="246"/>
                  </a:cubicBezTo>
                  <a:cubicBezTo>
                    <a:pt x="414" y="237"/>
                    <a:pt x="398" y="232"/>
                    <a:pt x="381" y="230"/>
                  </a:cubicBezTo>
                  <a:cubicBezTo>
                    <a:pt x="372" y="229"/>
                    <a:pt x="363" y="225"/>
                    <a:pt x="355" y="221"/>
                  </a:cubicBezTo>
                  <a:cubicBezTo>
                    <a:pt x="354" y="220"/>
                    <a:pt x="353" y="219"/>
                    <a:pt x="352" y="219"/>
                  </a:cubicBezTo>
                  <a:cubicBezTo>
                    <a:pt x="345" y="215"/>
                    <a:pt x="338" y="213"/>
                    <a:pt x="331" y="213"/>
                  </a:cubicBezTo>
                  <a:cubicBezTo>
                    <a:pt x="323" y="213"/>
                    <a:pt x="316" y="215"/>
                    <a:pt x="310" y="219"/>
                  </a:cubicBezTo>
                  <a:cubicBezTo>
                    <a:pt x="306" y="221"/>
                    <a:pt x="302" y="224"/>
                    <a:pt x="299" y="227"/>
                  </a:cubicBezTo>
                  <a:cubicBezTo>
                    <a:pt x="290" y="236"/>
                    <a:pt x="275" y="237"/>
                    <a:pt x="267" y="249"/>
                  </a:cubicBezTo>
                  <a:cubicBezTo>
                    <a:pt x="291" y="316"/>
                    <a:pt x="342" y="286"/>
                    <a:pt x="387" y="281"/>
                  </a:cubicBezTo>
                  <a:cubicBezTo>
                    <a:pt x="389" y="335"/>
                    <a:pt x="345" y="298"/>
                    <a:pt x="328" y="313"/>
                  </a:cubicBezTo>
                  <a:moveTo>
                    <a:pt x="963" y="305"/>
                  </a:moveTo>
                  <a:cubicBezTo>
                    <a:pt x="1015" y="315"/>
                    <a:pt x="1066" y="328"/>
                    <a:pt x="1116" y="344"/>
                  </a:cubicBezTo>
                  <a:cubicBezTo>
                    <a:pt x="1143" y="353"/>
                    <a:pt x="1172" y="357"/>
                    <a:pt x="1200" y="357"/>
                  </a:cubicBezTo>
                  <a:cubicBezTo>
                    <a:pt x="1222" y="357"/>
                    <a:pt x="1244" y="355"/>
                    <a:pt x="1265" y="350"/>
                  </a:cubicBezTo>
                  <a:cubicBezTo>
                    <a:pt x="1305" y="342"/>
                    <a:pt x="1352" y="348"/>
                    <a:pt x="1383" y="323"/>
                  </a:cubicBezTo>
                  <a:cubicBezTo>
                    <a:pt x="1426" y="288"/>
                    <a:pt x="1462" y="334"/>
                    <a:pt x="1501" y="321"/>
                  </a:cubicBezTo>
                  <a:cubicBezTo>
                    <a:pt x="1503" y="321"/>
                    <a:pt x="1504" y="318"/>
                    <a:pt x="1508" y="315"/>
                  </a:cubicBezTo>
                  <a:cubicBezTo>
                    <a:pt x="1506" y="314"/>
                    <a:pt x="1505" y="313"/>
                    <a:pt x="1503" y="313"/>
                  </a:cubicBezTo>
                  <a:cubicBezTo>
                    <a:pt x="1475" y="297"/>
                    <a:pt x="1444" y="288"/>
                    <a:pt x="1412" y="288"/>
                  </a:cubicBezTo>
                  <a:cubicBezTo>
                    <a:pt x="1395" y="288"/>
                    <a:pt x="1379" y="291"/>
                    <a:pt x="1363" y="295"/>
                  </a:cubicBezTo>
                  <a:cubicBezTo>
                    <a:pt x="1320" y="309"/>
                    <a:pt x="1274" y="310"/>
                    <a:pt x="1233" y="326"/>
                  </a:cubicBezTo>
                  <a:cubicBezTo>
                    <a:pt x="1177" y="349"/>
                    <a:pt x="1138" y="311"/>
                    <a:pt x="1091" y="295"/>
                  </a:cubicBezTo>
                  <a:lnTo>
                    <a:pt x="1200" y="263"/>
                  </a:lnTo>
                  <a:cubicBezTo>
                    <a:pt x="1114" y="249"/>
                    <a:pt x="1040" y="285"/>
                    <a:pt x="962" y="305"/>
                  </a:cubicBezTo>
                  <a:lnTo>
                    <a:pt x="963" y="305"/>
                  </a:lnTo>
                  <a:moveTo>
                    <a:pt x="1133" y="371"/>
                  </a:moveTo>
                  <a:cubicBezTo>
                    <a:pt x="1135" y="383"/>
                    <a:pt x="1140" y="395"/>
                    <a:pt x="1147" y="407"/>
                  </a:cubicBezTo>
                  <a:cubicBezTo>
                    <a:pt x="1157" y="425"/>
                    <a:pt x="1172" y="439"/>
                    <a:pt x="1190" y="450"/>
                  </a:cubicBezTo>
                  <a:cubicBezTo>
                    <a:pt x="1207" y="460"/>
                    <a:pt x="1228" y="466"/>
                    <a:pt x="1248" y="466"/>
                  </a:cubicBezTo>
                  <a:cubicBezTo>
                    <a:pt x="1260" y="466"/>
                    <a:pt x="1271" y="464"/>
                    <a:pt x="1282" y="461"/>
                  </a:cubicBezTo>
                  <a:cubicBezTo>
                    <a:pt x="1213" y="401"/>
                    <a:pt x="1194" y="390"/>
                    <a:pt x="1132" y="371"/>
                  </a:cubicBezTo>
                  <a:lnTo>
                    <a:pt x="1133" y="371"/>
                  </a:lnTo>
                  <a:moveTo>
                    <a:pt x="1338" y="448"/>
                  </a:moveTo>
                  <a:cubicBezTo>
                    <a:pt x="1383" y="485"/>
                    <a:pt x="1424" y="463"/>
                    <a:pt x="1465" y="460"/>
                  </a:cubicBezTo>
                  <a:cubicBezTo>
                    <a:pt x="1505" y="457"/>
                    <a:pt x="1546" y="455"/>
                    <a:pt x="1587" y="453"/>
                  </a:cubicBezTo>
                  <a:cubicBezTo>
                    <a:pt x="1585" y="452"/>
                    <a:pt x="1583" y="451"/>
                    <a:pt x="1581" y="450"/>
                  </a:cubicBezTo>
                  <a:cubicBezTo>
                    <a:pt x="1562" y="439"/>
                    <a:pt x="1540" y="433"/>
                    <a:pt x="1517" y="433"/>
                  </a:cubicBezTo>
                  <a:cubicBezTo>
                    <a:pt x="1505" y="433"/>
                    <a:pt x="1493" y="435"/>
                    <a:pt x="1481" y="438"/>
                  </a:cubicBezTo>
                  <a:cubicBezTo>
                    <a:pt x="1465" y="445"/>
                    <a:pt x="1448" y="448"/>
                    <a:pt x="1430" y="448"/>
                  </a:cubicBezTo>
                  <a:cubicBezTo>
                    <a:pt x="1422" y="448"/>
                    <a:pt x="1413" y="448"/>
                    <a:pt x="1405" y="446"/>
                  </a:cubicBezTo>
                  <a:cubicBezTo>
                    <a:pt x="1382" y="438"/>
                    <a:pt x="1365" y="446"/>
                    <a:pt x="1336" y="448"/>
                  </a:cubicBezTo>
                  <a:lnTo>
                    <a:pt x="1338" y="448"/>
                  </a:lnTo>
                  <a:moveTo>
                    <a:pt x="1750" y="455"/>
                  </a:moveTo>
                  <a:cubicBezTo>
                    <a:pt x="1687" y="423"/>
                    <a:pt x="1629" y="409"/>
                    <a:pt x="1594" y="417"/>
                  </a:cubicBezTo>
                  <a:cubicBezTo>
                    <a:pt x="1634" y="466"/>
                    <a:pt x="1689" y="455"/>
                    <a:pt x="1749" y="456"/>
                  </a:cubicBezTo>
                  <a:lnTo>
                    <a:pt x="1750" y="455"/>
                  </a:lnTo>
                  <a:moveTo>
                    <a:pt x="773" y="555"/>
                  </a:moveTo>
                  <a:lnTo>
                    <a:pt x="891" y="584"/>
                  </a:lnTo>
                  <a:cubicBezTo>
                    <a:pt x="896" y="585"/>
                    <a:pt x="901" y="582"/>
                    <a:pt x="906" y="572"/>
                  </a:cubicBezTo>
                  <a:cubicBezTo>
                    <a:pt x="867" y="540"/>
                    <a:pt x="822" y="542"/>
                    <a:pt x="773" y="555"/>
                  </a:cubicBezTo>
                  <a:moveTo>
                    <a:pt x="1759" y="387"/>
                  </a:moveTo>
                  <a:cubicBezTo>
                    <a:pt x="1814" y="406"/>
                    <a:pt x="1872" y="394"/>
                    <a:pt x="1928" y="398"/>
                  </a:cubicBezTo>
                  <a:cubicBezTo>
                    <a:pt x="1903" y="389"/>
                    <a:pt x="1876" y="383"/>
                    <a:pt x="1849" y="381"/>
                  </a:cubicBezTo>
                  <a:cubicBezTo>
                    <a:pt x="1838" y="378"/>
                    <a:pt x="1826" y="377"/>
                    <a:pt x="1814" y="377"/>
                  </a:cubicBezTo>
                  <a:cubicBezTo>
                    <a:pt x="1796" y="377"/>
                    <a:pt x="1777" y="380"/>
                    <a:pt x="1759" y="387"/>
                  </a:cubicBezTo>
                  <a:moveTo>
                    <a:pt x="1197" y="295"/>
                  </a:moveTo>
                  <a:cubicBezTo>
                    <a:pt x="1254" y="294"/>
                    <a:pt x="1307" y="274"/>
                    <a:pt x="1372" y="278"/>
                  </a:cubicBezTo>
                  <a:cubicBezTo>
                    <a:pt x="1302" y="231"/>
                    <a:pt x="1253" y="286"/>
                    <a:pt x="1198" y="295"/>
                  </a:cubicBezTo>
                  <a:lnTo>
                    <a:pt x="1197" y="295"/>
                  </a:lnTo>
                  <a:moveTo>
                    <a:pt x="1481" y="348"/>
                  </a:moveTo>
                  <a:cubicBezTo>
                    <a:pt x="1535" y="372"/>
                    <a:pt x="1537" y="372"/>
                    <a:pt x="1586" y="359"/>
                  </a:cubicBezTo>
                  <a:cubicBezTo>
                    <a:pt x="1564" y="350"/>
                    <a:pt x="1541" y="345"/>
                    <a:pt x="1517" y="345"/>
                  </a:cubicBezTo>
                  <a:cubicBezTo>
                    <a:pt x="1505" y="345"/>
                    <a:pt x="1493" y="346"/>
                    <a:pt x="1481" y="348"/>
                  </a:cubicBezTo>
                  <a:moveTo>
                    <a:pt x="1628" y="382"/>
                  </a:moveTo>
                  <a:cubicBezTo>
                    <a:pt x="1630" y="384"/>
                    <a:pt x="1632" y="386"/>
                    <a:pt x="1635" y="387"/>
                  </a:cubicBezTo>
                  <a:cubicBezTo>
                    <a:pt x="1651" y="397"/>
                    <a:pt x="1672" y="402"/>
                    <a:pt x="1692" y="402"/>
                  </a:cubicBezTo>
                  <a:cubicBezTo>
                    <a:pt x="1704" y="402"/>
                    <a:pt x="1716" y="400"/>
                    <a:pt x="1727" y="396"/>
                  </a:cubicBezTo>
                  <a:cubicBezTo>
                    <a:pt x="1705" y="385"/>
                    <a:pt x="1681" y="379"/>
                    <a:pt x="1657" y="379"/>
                  </a:cubicBezTo>
                  <a:cubicBezTo>
                    <a:pt x="1647" y="379"/>
                    <a:pt x="1638" y="380"/>
                    <a:pt x="1629" y="382"/>
                  </a:cubicBezTo>
                  <a:lnTo>
                    <a:pt x="1628" y="382"/>
                  </a:lnTo>
                  <a:moveTo>
                    <a:pt x="869" y="308"/>
                  </a:moveTo>
                  <a:cubicBezTo>
                    <a:pt x="868" y="307"/>
                    <a:pt x="868" y="307"/>
                    <a:pt x="867" y="306"/>
                  </a:cubicBezTo>
                  <a:cubicBezTo>
                    <a:pt x="848" y="295"/>
                    <a:pt x="826" y="289"/>
                    <a:pt x="804" y="289"/>
                  </a:cubicBezTo>
                  <a:cubicBezTo>
                    <a:pt x="793" y="289"/>
                    <a:pt x="783" y="291"/>
                    <a:pt x="772" y="294"/>
                  </a:cubicBezTo>
                  <a:cubicBezTo>
                    <a:pt x="794" y="304"/>
                    <a:pt x="818" y="310"/>
                    <a:pt x="842" y="310"/>
                  </a:cubicBezTo>
                  <a:cubicBezTo>
                    <a:pt x="852" y="310"/>
                    <a:pt x="861" y="309"/>
                    <a:pt x="870" y="308"/>
                  </a:cubicBezTo>
                  <a:lnTo>
                    <a:pt x="869" y="308"/>
                  </a:lnTo>
                  <a:moveTo>
                    <a:pt x="1226" y="230"/>
                  </a:moveTo>
                  <a:cubicBezTo>
                    <a:pt x="1173" y="207"/>
                    <a:pt x="1173" y="207"/>
                    <a:pt x="1144" y="247"/>
                  </a:cubicBezTo>
                  <a:cubicBezTo>
                    <a:pt x="1175" y="228"/>
                    <a:pt x="1201" y="240"/>
                    <a:pt x="1227" y="230"/>
                  </a:cubicBezTo>
                  <a:lnTo>
                    <a:pt x="1226" y="230"/>
                  </a:lnTo>
                  <a:moveTo>
                    <a:pt x="1955" y="427"/>
                  </a:moveTo>
                  <a:cubicBezTo>
                    <a:pt x="1959" y="429"/>
                    <a:pt x="1962" y="432"/>
                    <a:pt x="1966" y="434"/>
                  </a:cubicBezTo>
                  <a:cubicBezTo>
                    <a:pt x="1984" y="445"/>
                    <a:pt x="2006" y="451"/>
                    <a:pt x="2027" y="453"/>
                  </a:cubicBezTo>
                  <a:cubicBezTo>
                    <a:pt x="2021" y="446"/>
                    <a:pt x="2014" y="440"/>
                    <a:pt x="2007" y="436"/>
                  </a:cubicBezTo>
                  <a:cubicBezTo>
                    <a:pt x="1995" y="429"/>
                    <a:pt x="1982" y="426"/>
                    <a:pt x="1969" y="426"/>
                  </a:cubicBezTo>
                  <a:cubicBezTo>
                    <a:pt x="1965" y="426"/>
                    <a:pt x="1961" y="426"/>
                    <a:pt x="1956" y="427"/>
                  </a:cubicBezTo>
                  <a:lnTo>
                    <a:pt x="1955" y="427"/>
                  </a:lnTo>
                  <a:moveTo>
                    <a:pt x="664" y="374"/>
                  </a:moveTo>
                  <a:cubicBezTo>
                    <a:pt x="634" y="360"/>
                    <a:pt x="634" y="360"/>
                    <a:pt x="612" y="369"/>
                  </a:cubicBezTo>
                  <a:cubicBezTo>
                    <a:pt x="623" y="374"/>
                    <a:pt x="634" y="377"/>
                    <a:pt x="647" y="377"/>
                  </a:cubicBezTo>
                  <a:cubicBezTo>
                    <a:pt x="653" y="377"/>
                    <a:pt x="659" y="376"/>
                    <a:pt x="665" y="375"/>
                  </a:cubicBezTo>
                  <a:lnTo>
                    <a:pt x="664" y="374"/>
                  </a:lnTo>
                  <a:moveTo>
                    <a:pt x="1982" y="393"/>
                  </a:moveTo>
                  <a:cubicBezTo>
                    <a:pt x="1999" y="419"/>
                    <a:pt x="2024" y="415"/>
                    <a:pt x="2041" y="425"/>
                  </a:cubicBezTo>
                  <a:cubicBezTo>
                    <a:pt x="2035" y="417"/>
                    <a:pt x="2027" y="411"/>
                    <a:pt x="2018" y="406"/>
                  </a:cubicBezTo>
                  <a:cubicBezTo>
                    <a:pt x="2007" y="400"/>
                    <a:pt x="1996" y="396"/>
                    <a:pt x="1983" y="394"/>
                  </a:cubicBezTo>
                  <a:lnTo>
                    <a:pt x="1982" y="393"/>
                  </a:lnTo>
                  <a:moveTo>
                    <a:pt x="1627" y="350"/>
                  </a:moveTo>
                  <a:cubicBezTo>
                    <a:pt x="1654" y="369"/>
                    <a:pt x="1670" y="353"/>
                    <a:pt x="1688" y="350"/>
                  </a:cubicBezTo>
                  <a:cubicBezTo>
                    <a:pt x="1678" y="347"/>
                    <a:pt x="1667" y="346"/>
                    <a:pt x="1657" y="346"/>
                  </a:cubicBezTo>
                  <a:cubicBezTo>
                    <a:pt x="1646" y="346"/>
                    <a:pt x="1637" y="347"/>
                    <a:pt x="1627" y="350"/>
                  </a:cubicBezTo>
                  <a:moveTo>
                    <a:pt x="165" y="595"/>
                  </a:moveTo>
                  <a:cubicBezTo>
                    <a:pt x="166" y="594"/>
                    <a:pt x="166" y="593"/>
                    <a:pt x="167" y="592"/>
                  </a:cubicBezTo>
                  <a:cubicBezTo>
                    <a:pt x="173" y="583"/>
                    <a:pt x="175" y="573"/>
                    <a:pt x="175" y="562"/>
                  </a:cubicBezTo>
                  <a:cubicBezTo>
                    <a:pt x="175" y="555"/>
                    <a:pt x="174" y="549"/>
                    <a:pt x="172" y="542"/>
                  </a:cubicBezTo>
                  <a:cubicBezTo>
                    <a:pt x="156" y="557"/>
                    <a:pt x="151" y="571"/>
                    <a:pt x="165" y="595"/>
                  </a:cubicBezTo>
                  <a:moveTo>
                    <a:pt x="1946" y="542"/>
                  </a:moveTo>
                  <a:cubicBezTo>
                    <a:pt x="1935" y="518"/>
                    <a:pt x="1918" y="525"/>
                    <a:pt x="1901" y="531"/>
                  </a:cubicBezTo>
                  <a:lnTo>
                    <a:pt x="1946" y="542"/>
                  </a:lnTo>
                  <a:moveTo>
                    <a:pt x="915" y="267"/>
                  </a:moveTo>
                  <a:cubicBezTo>
                    <a:pt x="897" y="267"/>
                    <a:pt x="882" y="260"/>
                    <a:pt x="874" y="279"/>
                  </a:cubicBezTo>
                  <a:cubicBezTo>
                    <a:pt x="876" y="279"/>
                    <a:pt x="879" y="280"/>
                    <a:pt x="882" y="280"/>
                  </a:cubicBezTo>
                  <a:cubicBezTo>
                    <a:pt x="891" y="280"/>
                    <a:pt x="901" y="277"/>
                    <a:pt x="910" y="272"/>
                  </a:cubicBezTo>
                  <a:cubicBezTo>
                    <a:pt x="912" y="271"/>
                    <a:pt x="914" y="270"/>
                    <a:pt x="915" y="268"/>
                  </a:cubicBezTo>
                  <a:lnTo>
                    <a:pt x="915" y="267"/>
                  </a:lnTo>
                  <a:moveTo>
                    <a:pt x="1841" y="360"/>
                  </a:moveTo>
                  <a:cubicBezTo>
                    <a:pt x="1841" y="367"/>
                    <a:pt x="1838" y="358"/>
                    <a:pt x="1845" y="360"/>
                  </a:cubicBezTo>
                  <a:cubicBezTo>
                    <a:pt x="1847" y="361"/>
                    <a:pt x="1848" y="361"/>
                    <a:pt x="1850" y="361"/>
                  </a:cubicBezTo>
                  <a:cubicBezTo>
                    <a:pt x="1851" y="361"/>
                    <a:pt x="1854" y="361"/>
                    <a:pt x="1855" y="360"/>
                  </a:cubicBezTo>
                  <a:cubicBezTo>
                    <a:pt x="1858" y="353"/>
                    <a:pt x="1858" y="362"/>
                    <a:pt x="1851" y="360"/>
                  </a:cubicBezTo>
                  <a:cubicBezTo>
                    <a:pt x="1851" y="360"/>
                    <a:pt x="1850" y="360"/>
                    <a:pt x="1849" y="360"/>
                  </a:cubicBezTo>
                  <a:cubicBezTo>
                    <a:pt x="1847" y="360"/>
                    <a:pt x="1844" y="361"/>
                    <a:pt x="1841" y="361"/>
                  </a:cubicBezTo>
                  <a:lnTo>
                    <a:pt x="1841" y="36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9"/>
            <p:cNvSpPr/>
            <p:nvPr/>
          </p:nvSpPr>
          <p:spPr>
            <a:xfrm>
              <a:off x="3464640" y="3349080"/>
              <a:ext cx="651240" cy="560520"/>
            </a:xfrm>
            <a:custGeom>
              <a:avLst/>
              <a:gdLst/>
              <a:ahLst/>
              <a:cxnLst/>
              <a:rect l="l" t="t" r="r" b="b"/>
              <a:pathLst>
                <a:path w="1809" h="1557" extrusionOk="0">
                  <a:moveTo>
                    <a:pt x="1686" y="965"/>
                  </a:moveTo>
                  <a:cubicBezTo>
                    <a:pt x="1706" y="963"/>
                    <a:pt x="1694" y="988"/>
                    <a:pt x="1709" y="992"/>
                  </a:cubicBezTo>
                  <a:cubicBezTo>
                    <a:pt x="1715" y="971"/>
                    <a:pt x="1717" y="949"/>
                    <a:pt x="1717" y="928"/>
                  </a:cubicBezTo>
                  <a:cubicBezTo>
                    <a:pt x="1717" y="914"/>
                    <a:pt x="1716" y="901"/>
                    <a:pt x="1714" y="888"/>
                  </a:cubicBezTo>
                  <a:cubicBezTo>
                    <a:pt x="1708" y="820"/>
                    <a:pt x="1707" y="751"/>
                    <a:pt x="1697" y="683"/>
                  </a:cubicBezTo>
                  <a:cubicBezTo>
                    <a:pt x="1682" y="590"/>
                    <a:pt x="1637" y="507"/>
                    <a:pt x="1591" y="427"/>
                  </a:cubicBezTo>
                  <a:cubicBezTo>
                    <a:pt x="1575" y="400"/>
                    <a:pt x="1571" y="368"/>
                    <a:pt x="1554" y="342"/>
                  </a:cubicBezTo>
                  <a:cubicBezTo>
                    <a:pt x="1524" y="298"/>
                    <a:pt x="1492" y="248"/>
                    <a:pt x="1448" y="229"/>
                  </a:cubicBezTo>
                  <a:cubicBezTo>
                    <a:pt x="1380" y="201"/>
                    <a:pt x="1331" y="140"/>
                    <a:pt x="1256" y="128"/>
                  </a:cubicBezTo>
                  <a:cubicBezTo>
                    <a:pt x="1173" y="113"/>
                    <a:pt x="1101" y="67"/>
                    <a:pt x="1021" y="42"/>
                  </a:cubicBezTo>
                  <a:cubicBezTo>
                    <a:pt x="982" y="31"/>
                    <a:pt x="941" y="25"/>
                    <a:pt x="901" y="25"/>
                  </a:cubicBezTo>
                  <a:cubicBezTo>
                    <a:pt x="875" y="25"/>
                    <a:pt x="849" y="27"/>
                    <a:pt x="823" y="32"/>
                  </a:cubicBezTo>
                  <a:cubicBezTo>
                    <a:pt x="807" y="34"/>
                    <a:pt x="799" y="48"/>
                    <a:pt x="786" y="55"/>
                  </a:cubicBezTo>
                  <a:cubicBezTo>
                    <a:pt x="769" y="65"/>
                    <a:pt x="755" y="84"/>
                    <a:pt x="731" y="72"/>
                  </a:cubicBezTo>
                  <a:lnTo>
                    <a:pt x="732" y="72"/>
                  </a:lnTo>
                  <a:cubicBezTo>
                    <a:pt x="736" y="68"/>
                    <a:pt x="742" y="65"/>
                    <a:pt x="744" y="61"/>
                  </a:cubicBezTo>
                  <a:cubicBezTo>
                    <a:pt x="746" y="52"/>
                    <a:pt x="737" y="54"/>
                    <a:pt x="733" y="55"/>
                  </a:cubicBezTo>
                  <a:cubicBezTo>
                    <a:pt x="685" y="65"/>
                    <a:pt x="638" y="82"/>
                    <a:pt x="596" y="107"/>
                  </a:cubicBezTo>
                  <a:cubicBezTo>
                    <a:pt x="593" y="108"/>
                    <a:pt x="591" y="110"/>
                    <a:pt x="588" y="111"/>
                  </a:cubicBezTo>
                  <a:cubicBezTo>
                    <a:pt x="566" y="126"/>
                    <a:pt x="547" y="147"/>
                    <a:pt x="514" y="136"/>
                  </a:cubicBezTo>
                  <a:lnTo>
                    <a:pt x="513" y="136"/>
                  </a:lnTo>
                  <a:cubicBezTo>
                    <a:pt x="504" y="136"/>
                    <a:pt x="494" y="139"/>
                    <a:pt x="486" y="143"/>
                  </a:cubicBezTo>
                  <a:cubicBezTo>
                    <a:pt x="480" y="147"/>
                    <a:pt x="475" y="152"/>
                    <a:pt x="470" y="157"/>
                  </a:cubicBezTo>
                  <a:cubicBezTo>
                    <a:pt x="437" y="207"/>
                    <a:pt x="386" y="223"/>
                    <a:pt x="332" y="232"/>
                  </a:cubicBezTo>
                  <a:cubicBezTo>
                    <a:pt x="328" y="232"/>
                    <a:pt x="324" y="233"/>
                    <a:pt x="321" y="234"/>
                  </a:cubicBezTo>
                  <a:cubicBezTo>
                    <a:pt x="244" y="275"/>
                    <a:pt x="162" y="249"/>
                    <a:pt x="81" y="253"/>
                  </a:cubicBezTo>
                  <a:lnTo>
                    <a:pt x="80" y="253"/>
                  </a:lnTo>
                  <a:cubicBezTo>
                    <a:pt x="56" y="253"/>
                    <a:pt x="32" y="247"/>
                    <a:pt x="11" y="236"/>
                  </a:cubicBezTo>
                  <a:cubicBezTo>
                    <a:pt x="4" y="233"/>
                    <a:pt x="0" y="227"/>
                    <a:pt x="6" y="215"/>
                  </a:cubicBezTo>
                  <a:cubicBezTo>
                    <a:pt x="79" y="246"/>
                    <a:pt x="157" y="225"/>
                    <a:pt x="234" y="233"/>
                  </a:cubicBezTo>
                  <a:cubicBezTo>
                    <a:pt x="260" y="236"/>
                    <a:pt x="291" y="220"/>
                    <a:pt x="320" y="212"/>
                  </a:cubicBezTo>
                  <a:cubicBezTo>
                    <a:pt x="343" y="205"/>
                    <a:pt x="366" y="196"/>
                    <a:pt x="390" y="191"/>
                  </a:cubicBezTo>
                  <a:cubicBezTo>
                    <a:pt x="413" y="186"/>
                    <a:pt x="435" y="183"/>
                    <a:pt x="442" y="152"/>
                  </a:cubicBezTo>
                  <a:cubicBezTo>
                    <a:pt x="446" y="136"/>
                    <a:pt x="469" y="131"/>
                    <a:pt x="482" y="123"/>
                  </a:cubicBezTo>
                  <a:cubicBezTo>
                    <a:pt x="599" y="62"/>
                    <a:pt x="727" y="22"/>
                    <a:pt x="859" y="7"/>
                  </a:cubicBezTo>
                  <a:cubicBezTo>
                    <a:pt x="884" y="2"/>
                    <a:pt x="910" y="0"/>
                    <a:pt x="935" y="0"/>
                  </a:cubicBezTo>
                  <a:cubicBezTo>
                    <a:pt x="997" y="0"/>
                    <a:pt x="1058" y="14"/>
                    <a:pt x="1113" y="41"/>
                  </a:cubicBezTo>
                  <a:cubicBezTo>
                    <a:pt x="1162" y="68"/>
                    <a:pt x="1214" y="88"/>
                    <a:pt x="1263" y="113"/>
                  </a:cubicBezTo>
                  <a:cubicBezTo>
                    <a:pt x="1297" y="130"/>
                    <a:pt x="1341" y="127"/>
                    <a:pt x="1367" y="160"/>
                  </a:cubicBezTo>
                  <a:cubicBezTo>
                    <a:pt x="1367" y="161"/>
                    <a:pt x="1371" y="163"/>
                    <a:pt x="1372" y="163"/>
                  </a:cubicBezTo>
                  <a:cubicBezTo>
                    <a:pt x="1415" y="134"/>
                    <a:pt x="1425" y="180"/>
                    <a:pt x="1448" y="197"/>
                  </a:cubicBezTo>
                  <a:cubicBezTo>
                    <a:pt x="1450" y="197"/>
                    <a:pt x="1451" y="200"/>
                    <a:pt x="1452" y="201"/>
                  </a:cubicBezTo>
                  <a:cubicBezTo>
                    <a:pt x="1466" y="213"/>
                    <a:pt x="1492" y="188"/>
                    <a:pt x="1501" y="220"/>
                  </a:cubicBezTo>
                  <a:cubicBezTo>
                    <a:pt x="1503" y="229"/>
                    <a:pt x="1506" y="239"/>
                    <a:pt x="1511" y="247"/>
                  </a:cubicBezTo>
                  <a:cubicBezTo>
                    <a:pt x="1516" y="255"/>
                    <a:pt x="1521" y="262"/>
                    <a:pt x="1528" y="268"/>
                  </a:cubicBezTo>
                  <a:cubicBezTo>
                    <a:pt x="1581" y="304"/>
                    <a:pt x="1597" y="363"/>
                    <a:pt x="1618" y="416"/>
                  </a:cubicBezTo>
                  <a:cubicBezTo>
                    <a:pt x="1657" y="511"/>
                    <a:pt x="1710" y="601"/>
                    <a:pt x="1716" y="709"/>
                  </a:cubicBezTo>
                  <a:cubicBezTo>
                    <a:pt x="1722" y="816"/>
                    <a:pt x="1743" y="923"/>
                    <a:pt x="1728" y="1031"/>
                  </a:cubicBezTo>
                  <a:cubicBezTo>
                    <a:pt x="1728" y="1040"/>
                    <a:pt x="1723" y="1051"/>
                    <a:pt x="1728" y="1057"/>
                  </a:cubicBezTo>
                  <a:cubicBezTo>
                    <a:pt x="1755" y="1085"/>
                    <a:pt x="1746" y="1120"/>
                    <a:pt x="1747" y="1153"/>
                  </a:cubicBezTo>
                  <a:cubicBezTo>
                    <a:pt x="1747" y="1183"/>
                    <a:pt x="1752" y="1214"/>
                    <a:pt x="1763" y="1243"/>
                  </a:cubicBezTo>
                  <a:cubicBezTo>
                    <a:pt x="1788" y="1317"/>
                    <a:pt x="1802" y="1395"/>
                    <a:pt x="1803" y="1473"/>
                  </a:cubicBezTo>
                  <a:cubicBezTo>
                    <a:pt x="1803" y="1485"/>
                    <a:pt x="1808" y="1503"/>
                    <a:pt x="1789" y="1504"/>
                  </a:cubicBezTo>
                  <a:cubicBezTo>
                    <a:pt x="1776" y="1504"/>
                    <a:pt x="1768" y="1491"/>
                    <a:pt x="1768" y="1477"/>
                  </a:cubicBezTo>
                  <a:cubicBezTo>
                    <a:pt x="1773" y="1472"/>
                    <a:pt x="1794" y="1482"/>
                    <a:pt x="1785" y="1467"/>
                  </a:cubicBezTo>
                  <a:cubicBezTo>
                    <a:pt x="1779" y="1453"/>
                    <a:pt x="1775" y="1438"/>
                    <a:pt x="1775" y="1423"/>
                  </a:cubicBezTo>
                  <a:cubicBezTo>
                    <a:pt x="1774" y="1376"/>
                    <a:pt x="1764" y="1331"/>
                    <a:pt x="1744" y="1289"/>
                  </a:cubicBezTo>
                  <a:cubicBezTo>
                    <a:pt x="1743" y="1287"/>
                    <a:pt x="1742" y="1285"/>
                    <a:pt x="1741" y="1283"/>
                  </a:cubicBezTo>
                  <a:cubicBezTo>
                    <a:pt x="1730" y="1265"/>
                    <a:pt x="1724" y="1244"/>
                    <a:pt x="1723" y="1222"/>
                  </a:cubicBezTo>
                  <a:cubicBezTo>
                    <a:pt x="1723" y="1201"/>
                    <a:pt x="1721" y="1179"/>
                    <a:pt x="1720" y="1158"/>
                  </a:cubicBezTo>
                  <a:cubicBezTo>
                    <a:pt x="1705" y="1179"/>
                    <a:pt x="1680" y="1197"/>
                    <a:pt x="1693" y="1225"/>
                  </a:cubicBezTo>
                  <a:cubicBezTo>
                    <a:pt x="1698" y="1235"/>
                    <a:pt x="1700" y="1245"/>
                    <a:pt x="1700" y="1257"/>
                  </a:cubicBezTo>
                  <a:cubicBezTo>
                    <a:pt x="1700" y="1268"/>
                    <a:pt x="1698" y="1280"/>
                    <a:pt x="1693" y="1290"/>
                  </a:cubicBezTo>
                  <a:cubicBezTo>
                    <a:pt x="1669" y="1286"/>
                    <a:pt x="1663" y="1231"/>
                    <a:pt x="1624" y="1270"/>
                  </a:cubicBezTo>
                  <a:cubicBezTo>
                    <a:pt x="1667" y="1313"/>
                    <a:pt x="1704" y="1361"/>
                    <a:pt x="1734" y="1414"/>
                  </a:cubicBezTo>
                  <a:cubicBezTo>
                    <a:pt x="1746" y="1435"/>
                    <a:pt x="1758" y="1457"/>
                    <a:pt x="1768" y="1479"/>
                  </a:cubicBezTo>
                  <a:cubicBezTo>
                    <a:pt x="1759" y="1479"/>
                    <a:pt x="1748" y="1476"/>
                    <a:pt x="1746" y="1490"/>
                  </a:cubicBezTo>
                  <a:cubicBezTo>
                    <a:pt x="1746" y="1496"/>
                    <a:pt x="1746" y="1503"/>
                    <a:pt x="1746" y="1509"/>
                  </a:cubicBezTo>
                  <a:cubicBezTo>
                    <a:pt x="1746" y="1515"/>
                    <a:pt x="1746" y="1522"/>
                    <a:pt x="1746" y="1528"/>
                  </a:cubicBezTo>
                  <a:cubicBezTo>
                    <a:pt x="1746" y="1537"/>
                    <a:pt x="1749" y="1547"/>
                    <a:pt x="1738" y="1552"/>
                  </a:cubicBezTo>
                  <a:cubicBezTo>
                    <a:pt x="1726" y="1556"/>
                    <a:pt x="1722" y="1547"/>
                    <a:pt x="1715" y="1542"/>
                  </a:cubicBezTo>
                  <a:cubicBezTo>
                    <a:pt x="1698" y="1528"/>
                    <a:pt x="1683" y="1511"/>
                    <a:pt x="1671" y="1492"/>
                  </a:cubicBezTo>
                  <a:cubicBezTo>
                    <a:pt x="1658" y="1472"/>
                    <a:pt x="1641" y="1456"/>
                    <a:pt x="1620" y="1444"/>
                  </a:cubicBezTo>
                  <a:cubicBezTo>
                    <a:pt x="1604" y="1435"/>
                    <a:pt x="1588" y="1429"/>
                    <a:pt x="1570" y="1426"/>
                  </a:cubicBezTo>
                  <a:cubicBezTo>
                    <a:pt x="1561" y="1416"/>
                    <a:pt x="1551" y="1407"/>
                    <a:pt x="1540" y="1401"/>
                  </a:cubicBezTo>
                  <a:cubicBezTo>
                    <a:pt x="1527" y="1393"/>
                    <a:pt x="1513" y="1388"/>
                    <a:pt x="1498" y="1386"/>
                  </a:cubicBezTo>
                  <a:cubicBezTo>
                    <a:pt x="1452" y="1373"/>
                    <a:pt x="1404" y="1365"/>
                    <a:pt x="1356" y="1362"/>
                  </a:cubicBezTo>
                  <a:cubicBezTo>
                    <a:pt x="1344" y="1362"/>
                    <a:pt x="1329" y="1366"/>
                    <a:pt x="1321" y="1350"/>
                  </a:cubicBezTo>
                  <a:cubicBezTo>
                    <a:pt x="1331" y="1330"/>
                    <a:pt x="1351" y="1332"/>
                    <a:pt x="1368" y="1330"/>
                  </a:cubicBezTo>
                  <a:cubicBezTo>
                    <a:pt x="1381" y="1330"/>
                    <a:pt x="1394" y="1326"/>
                    <a:pt x="1405" y="1320"/>
                  </a:cubicBezTo>
                  <a:cubicBezTo>
                    <a:pt x="1410" y="1317"/>
                    <a:pt x="1413" y="1314"/>
                    <a:pt x="1417" y="1311"/>
                  </a:cubicBezTo>
                  <a:cubicBezTo>
                    <a:pt x="1429" y="1301"/>
                    <a:pt x="1438" y="1281"/>
                    <a:pt x="1423" y="1273"/>
                  </a:cubicBezTo>
                  <a:cubicBezTo>
                    <a:pt x="1394" y="1258"/>
                    <a:pt x="1387" y="1209"/>
                    <a:pt x="1335" y="1228"/>
                  </a:cubicBezTo>
                  <a:cubicBezTo>
                    <a:pt x="1347" y="1202"/>
                    <a:pt x="1365" y="1202"/>
                    <a:pt x="1375" y="1207"/>
                  </a:cubicBezTo>
                  <a:cubicBezTo>
                    <a:pt x="1453" y="1237"/>
                    <a:pt x="1537" y="1212"/>
                    <a:pt x="1613" y="1236"/>
                  </a:cubicBezTo>
                  <a:cubicBezTo>
                    <a:pt x="1634" y="1242"/>
                    <a:pt x="1649" y="1228"/>
                    <a:pt x="1660" y="1213"/>
                  </a:cubicBezTo>
                  <a:cubicBezTo>
                    <a:pt x="1665" y="1206"/>
                    <a:pt x="1669" y="1199"/>
                    <a:pt x="1674" y="1191"/>
                  </a:cubicBezTo>
                  <a:cubicBezTo>
                    <a:pt x="1695" y="1154"/>
                    <a:pt x="1709" y="1113"/>
                    <a:pt x="1715" y="1071"/>
                  </a:cubicBezTo>
                  <a:cubicBezTo>
                    <a:pt x="1688" y="1071"/>
                    <a:pt x="1695" y="1097"/>
                    <a:pt x="1678" y="1105"/>
                  </a:cubicBezTo>
                  <a:cubicBezTo>
                    <a:pt x="1663" y="1065"/>
                    <a:pt x="1670" y="1021"/>
                    <a:pt x="1649" y="970"/>
                  </a:cubicBezTo>
                  <a:cubicBezTo>
                    <a:pt x="1683" y="999"/>
                    <a:pt x="1676" y="1030"/>
                    <a:pt x="1683" y="1055"/>
                  </a:cubicBezTo>
                  <a:cubicBezTo>
                    <a:pt x="1687" y="1038"/>
                    <a:pt x="1690" y="1021"/>
                    <a:pt x="1690" y="1004"/>
                  </a:cubicBezTo>
                  <a:cubicBezTo>
                    <a:pt x="1690" y="991"/>
                    <a:pt x="1688" y="977"/>
                    <a:pt x="1685" y="964"/>
                  </a:cubicBezTo>
                  <a:lnTo>
                    <a:pt x="1686" y="965"/>
                  </a:lnTo>
                  <a:moveTo>
                    <a:pt x="1549" y="1256"/>
                  </a:moveTo>
                  <a:cubicBezTo>
                    <a:pt x="1583" y="1270"/>
                    <a:pt x="1608" y="1299"/>
                    <a:pt x="1642" y="1312"/>
                  </a:cubicBezTo>
                  <a:cubicBezTo>
                    <a:pt x="1618" y="1280"/>
                    <a:pt x="1591" y="1254"/>
                    <a:pt x="1549" y="1256"/>
                  </a:cubicBezTo>
                  <a:moveTo>
                    <a:pt x="1486" y="1349"/>
                  </a:moveTo>
                  <a:cubicBezTo>
                    <a:pt x="1464" y="1334"/>
                    <a:pt x="1448" y="1322"/>
                    <a:pt x="1425" y="1333"/>
                  </a:cubicBezTo>
                  <a:cubicBezTo>
                    <a:pt x="1441" y="1350"/>
                    <a:pt x="1458" y="1351"/>
                    <a:pt x="1486" y="13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9"/>
            <p:cNvSpPr/>
            <p:nvPr/>
          </p:nvSpPr>
          <p:spPr>
            <a:xfrm>
              <a:off x="2784600" y="3408840"/>
              <a:ext cx="149760" cy="682560"/>
            </a:xfrm>
            <a:custGeom>
              <a:avLst/>
              <a:gdLst/>
              <a:ahLst/>
              <a:cxnLst/>
              <a:rect l="l" t="t" r="r" b="b"/>
              <a:pathLst>
                <a:path w="416" h="1896" extrusionOk="0">
                  <a:moveTo>
                    <a:pt x="413" y="44"/>
                  </a:moveTo>
                  <a:cubicBezTo>
                    <a:pt x="413" y="53"/>
                    <a:pt x="415" y="65"/>
                    <a:pt x="400" y="62"/>
                  </a:cubicBezTo>
                  <a:cubicBezTo>
                    <a:pt x="385" y="59"/>
                    <a:pt x="364" y="54"/>
                    <a:pt x="347" y="50"/>
                  </a:cubicBezTo>
                  <a:cubicBezTo>
                    <a:pt x="344" y="48"/>
                    <a:pt x="341" y="47"/>
                    <a:pt x="337" y="47"/>
                  </a:cubicBezTo>
                  <a:cubicBezTo>
                    <a:pt x="332" y="47"/>
                    <a:pt x="328" y="49"/>
                    <a:pt x="324" y="51"/>
                  </a:cubicBezTo>
                  <a:cubicBezTo>
                    <a:pt x="323" y="52"/>
                    <a:pt x="322" y="52"/>
                    <a:pt x="321" y="53"/>
                  </a:cubicBezTo>
                  <a:cubicBezTo>
                    <a:pt x="314" y="57"/>
                    <a:pt x="307" y="62"/>
                    <a:pt x="301" y="65"/>
                  </a:cubicBezTo>
                  <a:cubicBezTo>
                    <a:pt x="263" y="87"/>
                    <a:pt x="221" y="100"/>
                    <a:pt x="178" y="102"/>
                  </a:cubicBezTo>
                  <a:cubicBezTo>
                    <a:pt x="143" y="106"/>
                    <a:pt x="109" y="117"/>
                    <a:pt x="80" y="134"/>
                  </a:cubicBezTo>
                  <a:cubicBezTo>
                    <a:pt x="77" y="136"/>
                    <a:pt x="76" y="137"/>
                    <a:pt x="74" y="138"/>
                  </a:cubicBezTo>
                  <a:cubicBezTo>
                    <a:pt x="39" y="158"/>
                    <a:pt x="34" y="173"/>
                    <a:pt x="42" y="212"/>
                  </a:cubicBezTo>
                  <a:cubicBezTo>
                    <a:pt x="42" y="218"/>
                    <a:pt x="44" y="223"/>
                    <a:pt x="46" y="228"/>
                  </a:cubicBezTo>
                  <a:cubicBezTo>
                    <a:pt x="77" y="281"/>
                    <a:pt x="69" y="339"/>
                    <a:pt x="69" y="395"/>
                  </a:cubicBezTo>
                  <a:cubicBezTo>
                    <a:pt x="69" y="471"/>
                    <a:pt x="80" y="543"/>
                    <a:pt x="130" y="605"/>
                  </a:cubicBezTo>
                  <a:cubicBezTo>
                    <a:pt x="136" y="612"/>
                    <a:pt x="141" y="621"/>
                    <a:pt x="146" y="629"/>
                  </a:cubicBezTo>
                  <a:cubicBezTo>
                    <a:pt x="168" y="667"/>
                    <a:pt x="180" y="711"/>
                    <a:pt x="180" y="756"/>
                  </a:cubicBezTo>
                  <a:cubicBezTo>
                    <a:pt x="182" y="793"/>
                    <a:pt x="187" y="830"/>
                    <a:pt x="197" y="866"/>
                  </a:cubicBezTo>
                  <a:cubicBezTo>
                    <a:pt x="210" y="917"/>
                    <a:pt x="216" y="969"/>
                    <a:pt x="216" y="1021"/>
                  </a:cubicBezTo>
                  <a:cubicBezTo>
                    <a:pt x="216" y="1047"/>
                    <a:pt x="214" y="1073"/>
                    <a:pt x="211" y="1099"/>
                  </a:cubicBezTo>
                  <a:cubicBezTo>
                    <a:pt x="204" y="1184"/>
                    <a:pt x="203" y="1270"/>
                    <a:pt x="203" y="1355"/>
                  </a:cubicBezTo>
                  <a:cubicBezTo>
                    <a:pt x="203" y="1404"/>
                    <a:pt x="216" y="1452"/>
                    <a:pt x="240" y="1494"/>
                  </a:cubicBezTo>
                  <a:cubicBezTo>
                    <a:pt x="247" y="1508"/>
                    <a:pt x="255" y="1521"/>
                    <a:pt x="263" y="1535"/>
                  </a:cubicBezTo>
                  <a:cubicBezTo>
                    <a:pt x="296" y="1592"/>
                    <a:pt x="334" y="1646"/>
                    <a:pt x="377" y="1697"/>
                  </a:cubicBezTo>
                  <a:cubicBezTo>
                    <a:pt x="384" y="1705"/>
                    <a:pt x="412" y="1715"/>
                    <a:pt x="377" y="1731"/>
                  </a:cubicBezTo>
                  <a:cubicBezTo>
                    <a:pt x="364" y="1737"/>
                    <a:pt x="397" y="1758"/>
                    <a:pt x="394" y="1779"/>
                  </a:cubicBezTo>
                  <a:cubicBezTo>
                    <a:pt x="363" y="1765"/>
                    <a:pt x="352" y="1734"/>
                    <a:pt x="338" y="1708"/>
                  </a:cubicBezTo>
                  <a:cubicBezTo>
                    <a:pt x="335" y="1701"/>
                    <a:pt x="331" y="1695"/>
                    <a:pt x="328" y="1689"/>
                  </a:cubicBezTo>
                  <a:cubicBezTo>
                    <a:pt x="314" y="1665"/>
                    <a:pt x="297" y="1642"/>
                    <a:pt x="278" y="1621"/>
                  </a:cubicBezTo>
                  <a:cubicBezTo>
                    <a:pt x="243" y="1582"/>
                    <a:pt x="211" y="1540"/>
                    <a:pt x="185" y="1494"/>
                  </a:cubicBezTo>
                  <a:cubicBezTo>
                    <a:pt x="181" y="1488"/>
                    <a:pt x="178" y="1482"/>
                    <a:pt x="175" y="1476"/>
                  </a:cubicBezTo>
                  <a:cubicBezTo>
                    <a:pt x="177" y="1532"/>
                    <a:pt x="193" y="1587"/>
                    <a:pt x="221" y="1635"/>
                  </a:cubicBezTo>
                  <a:cubicBezTo>
                    <a:pt x="225" y="1643"/>
                    <a:pt x="229" y="1650"/>
                    <a:pt x="234" y="1657"/>
                  </a:cubicBezTo>
                  <a:cubicBezTo>
                    <a:pt x="284" y="1728"/>
                    <a:pt x="330" y="1802"/>
                    <a:pt x="386" y="1868"/>
                  </a:cubicBezTo>
                  <a:cubicBezTo>
                    <a:pt x="408" y="1895"/>
                    <a:pt x="392" y="1895"/>
                    <a:pt x="371" y="1892"/>
                  </a:cubicBezTo>
                  <a:lnTo>
                    <a:pt x="373" y="1894"/>
                  </a:lnTo>
                  <a:cubicBezTo>
                    <a:pt x="320" y="1835"/>
                    <a:pt x="262" y="1784"/>
                    <a:pt x="221" y="1716"/>
                  </a:cubicBezTo>
                  <a:cubicBezTo>
                    <a:pt x="204" y="1690"/>
                    <a:pt x="189" y="1662"/>
                    <a:pt x="174" y="1634"/>
                  </a:cubicBezTo>
                  <a:cubicBezTo>
                    <a:pt x="168" y="1622"/>
                    <a:pt x="159" y="1607"/>
                    <a:pt x="162" y="1597"/>
                  </a:cubicBezTo>
                  <a:cubicBezTo>
                    <a:pt x="183" y="1536"/>
                    <a:pt x="146" y="1482"/>
                    <a:pt x="142" y="1424"/>
                  </a:cubicBezTo>
                  <a:cubicBezTo>
                    <a:pt x="140" y="1389"/>
                    <a:pt x="137" y="1353"/>
                    <a:pt x="137" y="1318"/>
                  </a:cubicBezTo>
                  <a:cubicBezTo>
                    <a:pt x="137" y="1298"/>
                    <a:pt x="137" y="1276"/>
                    <a:pt x="157" y="1263"/>
                  </a:cubicBezTo>
                  <a:cubicBezTo>
                    <a:pt x="172" y="1253"/>
                    <a:pt x="168" y="1236"/>
                    <a:pt x="169" y="1222"/>
                  </a:cubicBezTo>
                  <a:cubicBezTo>
                    <a:pt x="173" y="1174"/>
                    <a:pt x="175" y="1126"/>
                    <a:pt x="179" y="1078"/>
                  </a:cubicBezTo>
                  <a:cubicBezTo>
                    <a:pt x="181" y="1058"/>
                    <a:pt x="182" y="1038"/>
                    <a:pt x="182" y="1018"/>
                  </a:cubicBezTo>
                  <a:cubicBezTo>
                    <a:pt x="182" y="967"/>
                    <a:pt x="175" y="917"/>
                    <a:pt x="161" y="868"/>
                  </a:cubicBezTo>
                  <a:cubicBezTo>
                    <a:pt x="151" y="833"/>
                    <a:pt x="146" y="797"/>
                    <a:pt x="146" y="761"/>
                  </a:cubicBezTo>
                  <a:cubicBezTo>
                    <a:pt x="146" y="756"/>
                    <a:pt x="146" y="751"/>
                    <a:pt x="146" y="746"/>
                  </a:cubicBezTo>
                  <a:cubicBezTo>
                    <a:pt x="146" y="743"/>
                    <a:pt x="146" y="740"/>
                    <a:pt x="146" y="736"/>
                  </a:cubicBezTo>
                  <a:cubicBezTo>
                    <a:pt x="146" y="707"/>
                    <a:pt x="139" y="677"/>
                    <a:pt x="124" y="651"/>
                  </a:cubicBezTo>
                  <a:cubicBezTo>
                    <a:pt x="114" y="635"/>
                    <a:pt x="102" y="620"/>
                    <a:pt x="87" y="607"/>
                  </a:cubicBezTo>
                  <a:cubicBezTo>
                    <a:pt x="70" y="593"/>
                    <a:pt x="56" y="576"/>
                    <a:pt x="45" y="557"/>
                  </a:cubicBezTo>
                  <a:cubicBezTo>
                    <a:pt x="28" y="527"/>
                    <a:pt x="19" y="494"/>
                    <a:pt x="19" y="460"/>
                  </a:cubicBezTo>
                  <a:cubicBezTo>
                    <a:pt x="19" y="449"/>
                    <a:pt x="20" y="438"/>
                    <a:pt x="22" y="427"/>
                  </a:cubicBezTo>
                  <a:cubicBezTo>
                    <a:pt x="26" y="386"/>
                    <a:pt x="27" y="345"/>
                    <a:pt x="32" y="305"/>
                  </a:cubicBezTo>
                  <a:cubicBezTo>
                    <a:pt x="33" y="301"/>
                    <a:pt x="33" y="298"/>
                    <a:pt x="33" y="295"/>
                  </a:cubicBezTo>
                  <a:cubicBezTo>
                    <a:pt x="33" y="272"/>
                    <a:pt x="28" y="250"/>
                    <a:pt x="20" y="228"/>
                  </a:cubicBezTo>
                  <a:cubicBezTo>
                    <a:pt x="0" y="158"/>
                    <a:pt x="12" y="137"/>
                    <a:pt x="78" y="106"/>
                  </a:cubicBezTo>
                  <a:cubicBezTo>
                    <a:pt x="119" y="87"/>
                    <a:pt x="164" y="78"/>
                    <a:pt x="202" y="50"/>
                  </a:cubicBezTo>
                  <a:cubicBezTo>
                    <a:pt x="215" y="40"/>
                    <a:pt x="235" y="48"/>
                    <a:pt x="251" y="51"/>
                  </a:cubicBezTo>
                  <a:cubicBezTo>
                    <a:pt x="267" y="54"/>
                    <a:pt x="283" y="61"/>
                    <a:pt x="288" y="50"/>
                  </a:cubicBezTo>
                  <a:cubicBezTo>
                    <a:pt x="309" y="0"/>
                    <a:pt x="342" y="30"/>
                    <a:pt x="372" y="35"/>
                  </a:cubicBezTo>
                  <a:cubicBezTo>
                    <a:pt x="386" y="38"/>
                    <a:pt x="400" y="43"/>
                    <a:pt x="415" y="47"/>
                  </a:cubicBezTo>
                  <a:lnTo>
                    <a:pt x="413" y="4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9"/>
            <p:cNvSpPr/>
            <p:nvPr/>
          </p:nvSpPr>
          <p:spPr>
            <a:xfrm>
              <a:off x="3332520" y="3857400"/>
              <a:ext cx="698760" cy="310680"/>
            </a:xfrm>
            <a:custGeom>
              <a:avLst/>
              <a:gdLst/>
              <a:ahLst/>
              <a:cxnLst/>
              <a:rect l="l" t="t" r="r" b="b"/>
              <a:pathLst>
                <a:path w="1941" h="863" extrusionOk="0">
                  <a:moveTo>
                    <a:pt x="1457" y="191"/>
                  </a:moveTo>
                  <a:cubicBezTo>
                    <a:pt x="1476" y="203"/>
                    <a:pt x="1493" y="190"/>
                    <a:pt x="1510" y="183"/>
                  </a:cubicBezTo>
                  <a:cubicBezTo>
                    <a:pt x="1579" y="153"/>
                    <a:pt x="1650" y="125"/>
                    <a:pt x="1721" y="102"/>
                  </a:cubicBezTo>
                  <a:cubicBezTo>
                    <a:pt x="1767" y="84"/>
                    <a:pt x="1811" y="62"/>
                    <a:pt x="1853" y="38"/>
                  </a:cubicBezTo>
                  <a:cubicBezTo>
                    <a:pt x="1858" y="35"/>
                    <a:pt x="1863" y="32"/>
                    <a:pt x="1868" y="29"/>
                  </a:cubicBezTo>
                  <a:cubicBezTo>
                    <a:pt x="1891" y="17"/>
                    <a:pt x="1912" y="0"/>
                    <a:pt x="1940" y="13"/>
                  </a:cubicBezTo>
                  <a:cubicBezTo>
                    <a:pt x="1912" y="44"/>
                    <a:pt x="1872" y="58"/>
                    <a:pt x="1837" y="78"/>
                  </a:cubicBezTo>
                  <a:cubicBezTo>
                    <a:pt x="1807" y="96"/>
                    <a:pt x="1775" y="112"/>
                    <a:pt x="1743" y="126"/>
                  </a:cubicBezTo>
                  <a:cubicBezTo>
                    <a:pt x="1728" y="134"/>
                    <a:pt x="1712" y="140"/>
                    <a:pt x="1696" y="142"/>
                  </a:cubicBezTo>
                  <a:cubicBezTo>
                    <a:pt x="1586" y="151"/>
                    <a:pt x="1509" y="219"/>
                    <a:pt x="1437" y="291"/>
                  </a:cubicBezTo>
                  <a:cubicBezTo>
                    <a:pt x="1367" y="362"/>
                    <a:pt x="1289" y="426"/>
                    <a:pt x="1204" y="480"/>
                  </a:cubicBezTo>
                  <a:cubicBezTo>
                    <a:pt x="1132" y="523"/>
                    <a:pt x="1065" y="574"/>
                    <a:pt x="990" y="612"/>
                  </a:cubicBezTo>
                  <a:cubicBezTo>
                    <a:pt x="970" y="623"/>
                    <a:pt x="954" y="645"/>
                    <a:pt x="926" y="625"/>
                  </a:cubicBezTo>
                  <a:cubicBezTo>
                    <a:pt x="915" y="617"/>
                    <a:pt x="903" y="633"/>
                    <a:pt x="891" y="639"/>
                  </a:cubicBezTo>
                  <a:cubicBezTo>
                    <a:pt x="744" y="708"/>
                    <a:pt x="597" y="779"/>
                    <a:pt x="438" y="821"/>
                  </a:cubicBezTo>
                  <a:cubicBezTo>
                    <a:pt x="368" y="837"/>
                    <a:pt x="297" y="850"/>
                    <a:pt x="225" y="859"/>
                  </a:cubicBezTo>
                  <a:cubicBezTo>
                    <a:pt x="216" y="861"/>
                    <a:pt x="207" y="862"/>
                    <a:pt x="198" y="862"/>
                  </a:cubicBezTo>
                  <a:cubicBezTo>
                    <a:pt x="182" y="862"/>
                    <a:pt x="167" y="859"/>
                    <a:pt x="153" y="854"/>
                  </a:cubicBezTo>
                  <a:lnTo>
                    <a:pt x="154" y="854"/>
                  </a:lnTo>
                  <a:cubicBezTo>
                    <a:pt x="162" y="834"/>
                    <a:pt x="149" y="817"/>
                    <a:pt x="142" y="801"/>
                  </a:cubicBezTo>
                  <a:cubicBezTo>
                    <a:pt x="126" y="763"/>
                    <a:pt x="115" y="724"/>
                    <a:pt x="108" y="683"/>
                  </a:cubicBezTo>
                  <a:cubicBezTo>
                    <a:pt x="105" y="664"/>
                    <a:pt x="99" y="646"/>
                    <a:pt x="89" y="629"/>
                  </a:cubicBezTo>
                  <a:cubicBezTo>
                    <a:pt x="88" y="628"/>
                    <a:pt x="88" y="627"/>
                    <a:pt x="87" y="626"/>
                  </a:cubicBezTo>
                  <a:cubicBezTo>
                    <a:pt x="71" y="599"/>
                    <a:pt x="56" y="574"/>
                    <a:pt x="20" y="576"/>
                  </a:cubicBezTo>
                  <a:cubicBezTo>
                    <a:pt x="10" y="576"/>
                    <a:pt x="0" y="572"/>
                    <a:pt x="3" y="560"/>
                  </a:cubicBezTo>
                  <a:cubicBezTo>
                    <a:pt x="6" y="547"/>
                    <a:pt x="17" y="551"/>
                    <a:pt x="26" y="553"/>
                  </a:cubicBezTo>
                  <a:cubicBezTo>
                    <a:pt x="27" y="553"/>
                    <a:pt x="28" y="553"/>
                    <a:pt x="30" y="553"/>
                  </a:cubicBezTo>
                  <a:cubicBezTo>
                    <a:pt x="32" y="553"/>
                    <a:pt x="34" y="553"/>
                    <a:pt x="36" y="552"/>
                  </a:cubicBezTo>
                  <a:cubicBezTo>
                    <a:pt x="38" y="551"/>
                    <a:pt x="38" y="548"/>
                    <a:pt x="40" y="547"/>
                  </a:cubicBezTo>
                  <a:cubicBezTo>
                    <a:pt x="40" y="546"/>
                    <a:pt x="41" y="546"/>
                    <a:pt x="41" y="545"/>
                  </a:cubicBezTo>
                  <a:lnTo>
                    <a:pt x="5" y="443"/>
                  </a:lnTo>
                  <a:cubicBezTo>
                    <a:pt x="0" y="431"/>
                    <a:pt x="1" y="420"/>
                    <a:pt x="15" y="417"/>
                  </a:cubicBezTo>
                  <a:cubicBezTo>
                    <a:pt x="28" y="413"/>
                    <a:pt x="35" y="423"/>
                    <a:pt x="36" y="435"/>
                  </a:cubicBezTo>
                  <a:cubicBezTo>
                    <a:pt x="46" y="482"/>
                    <a:pt x="63" y="527"/>
                    <a:pt x="86" y="568"/>
                  </a:cubicBezTo>
                  <a:cubicBezTo>
                    <a:pt x="93" y="580"/>
                    <a:pt x="101" y="592"/>
                    <a:pt x="109" y="603"/>
                  </a:cubicBezTo>
                  <a:cubicBezTo>
                    <a:pt x="110" y="605"/>
                    <a:pt x="112" y="608"/>
                    <a:pt x="113" y="611"/>
                  </a:cubicBezTo>
                  <a:cubicBezTo>
                    <a:pt x="131" y="642"/>
                    <a:pt x="142" y="677"/>
                    <a:pt x="145" y="713"/>
                  </a:cubicBezTo>
                  <a:cubicBezTo>
                    <a:pt x="145" y="722"/>
                    <a:pt x="145" y="732"/>
                    <a:pt x="145" y="741"/>
                  </a:cubicBezTo>
                  <a:cubicBezTo>
                    <a:pt x="153" y="812"/>
                    <a:pt x="180" y="830"/>
                    <a:pt x="247" y="808"/>
                  </a:cubicBezTo>
                  <a:cubicBezTo>
                    <a:pt x="286" y="795"/>
                    <a:pt x="324" y="781"/>
                    <a:pt x="372" y="766"/>
                  </a:cubicBezTo>
                  <a:cubicBezTo>
                    <a:pt x="349" y="801"/>
                    <a:pt x="312" y="796"/>
                    <a:pt x="291" y="818"/>
                  </a:cubicBezTo>
                  <a:cubicBezTo>
                    <a:pt x="306" y="826"/>
                    <a:pt x="318" y="818"/>
                    <a:pt x="332" y="816"/>
                  </a:cubicBezTo>
                  <a:cubicBezTo>
                    <a:pt x="395" y="806"/>
                    <a:pt x="455" y="787"/>
                    <a:pt x="518" y="773"/>
                  </a:cubicBezTo>
                  <a:cubicBezTo>
                    <a:pt x="568" y="762"/>
                    <a:pt x="615" y="743"/>
                    <a:pt x="660" y="718"/>
                  </a:cubicBezTo>
                  <a:cubicBezTo>
                    <a:pt x="667" y="714"/>
                    <a:pt x="674" y="709"/>
                    <a:pt x="681" y="705"/>
                  </a:cubicBezTo>
                  <a:cubicBezTo>
                    <a:pt x="692" y="697"/>
                    <a:pt x="704" y="690"/>
                    <a:pt x="716" y="683"/>
                  </a:cubicBezTo>
                  <a:cubicBezTo>
                    <a:pt x="765" y="655"/>
                    <a:pt x="818" y="633"/>
                    <a:pt x="873" y="618"/>
                  </a:cubicBezTo>
                  <a:cubicBezTo>
                    <a:pt x="901" y="607"/>
                    <a:pt x="928" y="595"/>
                    <a:pt x="954" y="581"/>
                  </a:cubicBezTo>
                  <a:cubicBezTo>
                    <a:pt x="968" y="575"/>
                    <a:pt x="983" y="559"/>
                    <a:pt x="1000" y="577"/>
                  </a:cubicBezTo>
                  <a:cubicBezTo>
                    <a:pt x="1006" y="585"/>
                    <a:pt x="1014" y="577"/>
                    <a:pt x="1019" y="574"/>
                  </a:cubicBezTo>
                  <a:cubicBezTo>
                    <a:pt x="1063" y="536"/>
                    <a:pt x="1118" y="516"/>
                    <a:pt x="1165" y="484"/>
                  </a:cubicBezTo>
                  <a:cubicBezTo>
                    <a:pt x="1228" y="447"/>
                    <a:pt x="1284" y="401"/>
                    <a:pt x="1333" y="348"/>
                  </a:cubicBezTo>
                  <a:cubicBezTo>
                    <a:pt x="1343" y="337"/>
                    <a:pt x="1355" y="328"/>
                    <a:pt x="1368" y="320"/>
                  </a:cubicBezTo>
                  <a:cubicBezTo>
                    <a:pt x="1405" y="297"/>
                    <a:pt x="1414" y="250"/>
                    <a:pt x="1451" y="226"/>
                  </a:cubicBezTo>
                  <a:cubicBezTo>
                    <a:pt x="1458" y="220"/>
                    <a:pt x="1451" y="199"/>
                    <a:pt x="1459" y="189"/>
                  </a:cubicBezTo>
                  <a:lnTo>
                    <a:pt x="1457" y="19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9"/>
            <p:cNvSpPr/>
            <p:nvPr/>
          </p:nvSpPr>
          <p:spPr>
            <a:xfrm>
              <a:off x="3070080" y="3465000"/>
              <a:ext cx="527400" cy="497160"/>
            </a:xfrm>
            <a:custGeom>
              <a:avLst/>
              <a:gdLst/>
              <a:ahLst/>
              <a:cxnLst/>
              <a:rect l="l" t="t" r="r" b="b"/>
              <a:pathLst>
                <a:path w="1465" h="1381" extrusionOk="0">
                  <a:moveTo>
                    <a:pt x="1" y="852"/>
                  </a:moveTo>
                  <a:cubicBezTo>
                    <a:pt x="142" y="978"/>
                    <a:pt x="314" y="1058"/>
                    <a:pt x="460" y="1177"/>
                  </a:cubicBezTo>
                  <a:cubicBezTo>
                    <a:pt x="482" y="1195"/>
                    <a:pt x="506" y="1213"/>
                    <a:pt x="531" y="1227"/>
                  </a:cubicBezTo>
                  <a:cubicBezTo>
                    <a:pt x="600" y="1267"/>
                    <a:pt x="677" y="1290"/>
                    <a:pt x="756" y="1297"/>
                  </a:cubicBezTo>
                  <a:cubicBezTo>
                    <a:pt x="784" y="1300"/>
                    <a:pt x="812" y="1309"/>
                    <a:pt x="837" y="1323"/>
                  </a:cubicBezTo>
                  <a:cubicBezTo>
                    <a:pt x="844" y="1327"/>
                    <a:pt x="852" y="1332"/>
                    <a:pt x="859" y="1337"/>
                  </a:cubicBezTo>
                  <a:cubicBezTo>
                    <a:pt x="863" y="1341"/>
                    <a:pt x="867" y="1344"/>
                    <a:pt x="872" y="1346"/>
                  </a:cubicBezTo>
                  <a:cubicBezTo>
                    <a:pt x="891" y="1357"/>
                    <a:pt x="913" y="1363"/>
                    <a:pt x="935" y="1363"/>
                  </a:cubicBezTo>
                  <a:cubicBezTo>
                    <a:pt x="950" y="1363"/>
                    <a:pt x="966" y="1360"/>
                    <a:pt x="980" y="1355"/>
                  </a:cubicBezTo>
                  <a:cubicBezTo>
                    <a:pt x="1026" y="1341"/>
                    <a:pt x="1071" y="1321"/>
                    <a:pt x="1113" y="1297"/>
                  </a:cubicBezTo>
                  <a:cubicBezTo>
                    <a:pt x="1209" y="1241"/>
                    <a:pt x="1290" y="1161"/>
                    <a:pt x="1345" y="1065"/>
                  </a:cubicBezTo>
                  <a:cubicBezTo>
                    <a:pt x="1346" y="1064"/>
                    <a:pt x="1346" y="1063"/>
                    <a:pt x="1347" y="1062"/>
                  </a:cubicBezTo>
                  <a:cubicBezTo>
                    <a:pt x="1348" y="1060"/>
                    <a:pt x="1349" y="1058"/>
                    <a:pt x="1351" y="1055"/>
                  </a:cubicBezTo>
                  <a:cubicBezTo>
                    <a:pt x="1360" y="1037"/>
                    <a:pt x="1367" y="1017"/>
                    <a:pt x="1367" y="997"/>
                  </a:cubicBezTo>
                  <a:cubicBezTo>
                    <a:pt x="1367" y="996"/>
                    <a:pt x="1367" y="995"/>
                    <a:pt x="1367" y="994"/>
                  </a:cubicBezTo>
                  <a:cubicBezTo>
                    <a:pt x="1366" y="988"/>
                    <a:pt x="1366" y="982"/>
                    <a:pt x="1366" y="977"/>
                  </a:cubicBezTo>
                  <a:cubicBezTo>
                    <a:pt x="1366" y="933"/>
                    <a:pt x="1378" y="889"/>
                    <a:pt x="1400" y="851"/>
                  </a:cubicBezTo>
                  <a:cubicBezTo>
                    <a:pt x="1401" y="849"/>
                    <a:pt x="1402" y="847"/>
                    <a:pt x="1404" y="844"/>
                  </a:cubicBezTo>
                  <a:cubicBezTo>
                    <a:pt x="1405" y="843"/>
                    <a:pt x="1406" y="841"/>
                    <a:pt x="1407" y="839"/>
                  </a:cubicBezTo>
                  <a:cubicBezTo>
                    <a:pt x="1421" y="816"/>
                    <a:pt x="1428" y="789"/>
                    <a:pt x="1428" y="762"/>
                  </a:cubicBezTo>
                  <a:cubicBezTo>
                    <a:pt x="1428" y="747"/>
                    <a:pt x="1425" y="731"/>
                    <a:pt x="1421" y="717"/>
                  </a:cubicBezTo>
                  <a:cubicBezTo>
                    <a:pt x="1410" y="666"/>
                    <a:pt x="1403" y="614"/>
                    <a:pt x="1401" y="562"/>
                  </a:cubicBezTo>
                  <a:lnTo>
                    <a:pt x="1401" y="561"/>
                  </a:lnTo>
                  <a:cubicBezTo>
                    <a:pt x="1401" y="533"/>
                    <a:pt x="1397" y="506"/>
                    <a:pt x="1389" y="480"/>
                  </a:cubicBezTo>
                  <a:cubicBezTo>
                    <a:pt x="1332" y="350"/>
                    <a:pt x="1303" y="204"/>
                    <a:pt x="1180" y="112"/>
                  </a:cubicBezTo>
                  <a:cubicBezTo>
                    <a:pt x="1151" y="88"/>
                    <a:pt x="1123" y="63"/>
                    <a:pt x="1097" y="37"/>
                  </a:cubicBezTo>
                  <a:cubicBezTo>
                    <a:pt x="1089" y="30"/>
                    <a:pt x="1078" y="24"/>
                    <a:pt x="1083" y="10"/>
                  </a:cubicBezTo>
                  <a:cubicBezTo>
                    <a:pt x="1093" y="0"/>
                    <a:pt x="1098" y="10"/>
                    <a:pt x="1105" y="17"/>
                  </a:cubicBezTo>
                  <a:cubicBezTo>
                    <a:pt x="1145" y="53"/>
                    <a:pt x="1184" y="90"/>
                    <a:pt x="1225" y="125"/>
                  </a:cubicBezTo>
                  <a:cubicBezTo>
                    <a:pt x="1258" y="151"/>
                    <a:pt x="1284" y="183"/>
                    <a:pt x="1305" y="218"/>
                  </a:cubicBezTo>
                  <a:cubicBezTo>
                    <a:pt x="1314" y="234"/>
                    <a:pt x="1322" y="251"/>
                    <a:pt x="1329" y="268"/>
                  </a:cubicBezTo>
                  <a:cubicBezTo>
                    <a:pt x="1362" y="361"/>
                    <a:pt x="1414" y="447"/>
                    <a:pt x="1428" y="546"/>
                  </a:cubicBezTo>
                  <a:cubicBezTo>
                    <a:pt x="1435" y="598"/>
                    <a:pt x="1431" y="652"/>
                    <a:pt x="1444" y="702"/>
                  </a:cubicBezTo>
                  <a:cubicBezTo>
                    <a:pt x="1464" y="780"/>
                    <a:pt x="1444" y="848"/>
                    <a:pt x="1412" y="916"/>
                  </a:cubicBezTo>
                  <a:cubicBezTo>
                    <a:pt x="1405" y="931"/>
                    <a:pt x="1400" y="948"/>
                    <a:pt x="1398" y="964"/>
                  </a:cubicBezTo>
                  <a:cubicBezTo>
                    <a:pt x="1379" y="1084"/>
                    <a:pt x="1307" y="1172"/>
                    <a:pt x="1219" y="1246"/>
                  </a:cubicBezTo>
                  <a:cubicBezTo>
                    <a:pt x="1192" y="1268"/>
                    <a:pt x="1163" y="1289"/>
                    <a:pt x="1132" y="1307"/>
                  </a:cubicBezTo>
                  <a:cubicBezTo>
                    <a:pt x="1080" y="1336"/>
                    <a:pt x="1025" y="1359"/>
                    <a:pt x="967" y="1373"/>
                  </a:cubicBezTo>
                  <a:cubicBezTo>
                    <a:pt x="953" y="1377"/>
                    <a:pt x="939" y="1380"/>
                    <a:pt x="925" y="1380"/>
                  </a:cubicBezTo>
                  <a:cubicBezTo>
                    <a:pt x="902" y="1380"/>
                    <a:pt x="879" y="1374"/>
                    <a:pt x="859" y="1363"/>
                  </a:cubicBezTo>
                  <a:cubicBezTo>
                    <a:pt x="826" y="1345"/>
                    <a:pt x="790" y="1334"/>
                    <a:pt x="753" y="1332"/>
                  </a:cubicBezTo>
                  <a:cubicBezTo>
                    <a:pt x="673" y="1328"/>
                    <a:pt x="595" y="1304"/>
                    <a:pt x="526" y="1264"/>
                  </a:cubicBezTo>
                  <a:cubicBezTo>
                    <a:pt x="506" y="1253"/>
                    <a:pt x="487" y="1240"/>
                    <a:pt x="469" y="1226"/>
                  </a:cubicBezTo>
                  <a:cubicBezTo>
                    <a:pt x="425" y="1195"/>
                    <a:pt x="384" y="1161"/>
                    <a:pt x="342" y="1126"/>
                  </a:cubicBezTo>
                  <a:cubicBezTo>
                    <a:pt x="278" y="1075"/>
                    <a:pt x="212" y="1027"/>
                    <a:pt x="142" y="983"/>
                  </a:cubicBezTo>
                  <a:cubicBezTo>
                    <a:pt x="96" y="955"/>
                    <a:pt x="54" y="921"/>
                    <a:pt x="17" y="881"/>
                  </a:cubicBezTo>
                  <a:cubicBezTo>
                    <a:pt x="10" y="873"/>
                    <a:pt x="0" y="866"/>
                    <a:pt x="3" y="853"/>
                  </a:cubicBezTo>
                  <a:lnTo>
                    <a:pt x="1" y="85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9"/>
            <p:cNvSpPr/>
            <p:nvPr/>
          </p:nvSpPr>
          <p:spPr>
            <a:xfrm>
              <a:off x="2933280" y="3372480"/>
              <a:ext cx="536400" cy="173160"/>
            </a:xfrm>
            <a:custGeom>
              <a:avLst/>
              <a:gdLst/>
              <a:ahLst/>
              <a:cxnLst/>
              <a:rect l="l" t="t" r="r" b="b"/>
              <a:pathLst>
                <a:path w="1490" h="481" extrusionOk="0">
                  <a:moveTo>
                    <a:pt x="1" y="147"/>
                  </a:moveTo>
                  <a:cubicBezTo>
                    <a:pt x="2" y="127"/>
                    <a:pt x="6" y="109"/>
                    <a:pt x="33" y="114"/>
                  </a:cubicBezTo>
                  <a:cubicBezTo>
                    <a:pt x="73" y="122"/>
                    <a:pt x="118" y="97"/>
                    <a:pt x="154" y="135"/>
                  </a:cubicBezTo>
                  <a:cubicBezTo>
                    <a:pt x="158" y="139"/>
                    <a:pt x="180" y="125"/>
                    <a:pt x="193" y="122"/>
                  </a:cubicBezTo>
                  <a:cubicBezTo>
                    <a:pt x="225" y="116"/>
                    <a:pt x="255" y="112"/>
                    <a:pt x="273" y="79"/>
                  </a:cubicBezTo>
                  <a:cubicBezTo>
                    <a:pt x="280" y="64"/>
                    <a:pt x="299" y="65"/>
                    <a:pt x="313" y="62"/>
                  </a:cubicBezTo>
                  <a:cubicBezTo>
                    <a:pt x="382" y="49"/>
                    <a:pt x="452" y="37"/>
                    <a:pt x="521" y="26"/>
                  </a:cubicBezTo>
                  <a:cubicBezTo>
                    <a:pt x="523" y="26"/>
                    <a:pt x="524" y="26"/>
                    <a:pt x="525" y="26"/>
                  </a:cubicBezTo>
                  <a:cubicBezTo>
                    <a:pt x="535" y="26"/>
                    <a:pt x="545" y="28"/>
                    <a:pt x="554" y="30"/>
                  </a:cubicBezTo>
                  <a:cubicBezTo>
                    <a:pt x="569" y="34"/>
                    <a:pt x="583" y="35"/>
                    <a:pt x="598" y="35"/>
                  </a:cubicBezTo>
                  <a:cubicBezTo>
                    <a:pt x="620" y="35"/>
                    <a:pt x="642" y="32"/>
                    <a:pt x="663" y="25"/>
                  </a:cubicBezTo>
                  <a:cubicBezTo>
                    <a:pt x="704" y="11"/>
                    <a:pt x="745" y="0"/>
                    <a:pt x="791" y="28"/>
                  </a:cubicBezTo>
                  <a:cubicBezTo>
                    <a:pt x="816" y="43"/>
                    <a:pt x="856" y="33"/>
                    <a:pt x="889" y="32"/>
                  </a:cubicBezTo>
                  <a:cubicBezTo>
                    <a:pt x="894" y="31"/>
                    <a:pt x="900" y="31"/>
                    <a:pt x="905" y="31"/>
                  </a:cubicBezTo>
                  <a:cubicBezTo>
                    <a:pt x="926" y="31"/>
                    <a:pt x="948" y="38"/>
                    <a:pt x="967" y="48"/>
                  </a:cubicBezTo>
                  <a:cubicBezTo>
                    <a:pt x="971" y="51"/>
                    <a:pt x="974" y="52"/>
                    <a:pt x="978" y="55"/>
                  </a:cubicBezTo>
                  <a:cubicBezTo>
                    <a:pt x="981" y="57"/>
                    <a:pt x="984" y="59"/>
                    <a:pt x="987" y="60"/>
                  </a:cubicBezTo>
                  <a:cubicBezTo>
                    <a:pt x="1012" y="75"/>
                    <a:pt x="1041" y="83"/>
                    <a:pt x="1070" y="83"/>
                  </a:cubicBezTo>
                  <a:cubicBezTo>
                    <a:pt x="1072" y="83"/>
                    <a:pt x="1074" y="83"/>
                    <a:pt x="1076" y="83"/>
                  </a:cubicBezTo>
                  <a:cubicBezTo>
                    <a:pt x="1080" y="82"/>
                    <a:pt x="1084" y="82"/>
                    <a:pt x="1087" y="82"/>
                  </a:cubicBezTo>
                  <a:cubicBezTo>
                    <a:pt x="1143" y="82"/>
                    <a:pt x="1198" y="97"/>
                    <a:pt x="1246" y="125"/>
                  </a:cubicBezTo>
                  <a:cubicBezTo>
                    <a:pt x="1249" y="127"/>
                    <a:pt x="1253" y="129"/>
                    <a:pt x="1256" y="131"/>
                  </a:cubicBezTo>
                  <a:cubicBezTo>
                    <a:pt x="1258" y="132"/>
                    <a:pt x="1260" y="134"/>
                    <a:pt x="1261" y="134"/>
                  </a:cubicBezTo>
                  <a:cubicBezTo>
                    <a:pt x="1274" y="143"/>
                    <a:pt x="1288" y="146"/>
                    <a:pt x="1303" y="148"/>
                  </a:cubicBezTo>
                  <a:cubicBezTo>
                    <a:pt x="1362" y="158"/>
                    <a:pt x="1416" y="186"/>
                    <a:pt x="1476" y="189"/>
                  </a:cubicBezTo>
                  <a:lnTo>
                    <a:pt x="1477" y="189"/>
                  </a:lnTo>
                  <a:cubicBezTo>
                    <a:pt x="1479" y="189"/>
                    <a:pt x="1481" y="190"/>
                    <a:pt x="1483" y="191"/>
                  </a:cubicBezTo>
                  <a:cubicBezTo>
                    <a:pt x="1485" y="192"/>
                    <a:pt x="1486" y="193"/>
                    <a:pt x="1487" y="195"/>
                  </a:cubicBezTo>
                  <a:cubicBezTo>
                    <a:pt x="1488" y="197"/>
                    <a:pt x="1489" y="199"/>
                    <a:pt x="1489" y="201"/>
                  </a:cubicBezTo>
                  <a:cubicBezTo>
                    <a:pt x="1489" y="202"/>
                    <a:pt x="1489" y="203"/>
                    <a:pt x="1489" y="203"/>
                  </a:cubicBezTo>
                  <a:cubicBezTo>
                    <a:pt x="1489" y="213"/>
                    <a:pt x="1479" y="214"/>
                    <a:pt x="1472" y="214"/>
                  </a:cubicBezTo>
                  <a:cubicBezTo>
                    <a:pt x="1469" y="214"/>
                    <a:pt x="1467" y="214"/>
                    <a:pt x="1464" y="214"/>
                  </a:cubicBezTo>
                  <a:cubicBezTo>
                    <a:pt x="1431" y="214"/>
                    <a:pt x="1399" y="207"/>
                    <a:pt x="1369" y="194"/>
                  </a:cubicBezTo>
                  <a:cubicBezTo>
                    <a:pt x="1339" y="180"/>
                    <a:pt x="1307" y="169"/>
                    <a:pt x="1275" y="163"/>
                  </a:cubicBezTo>
                  <a:cubicBezTo>
                    <a:pt x="1250" y="157"/>
                    <a:pt x="1226" y="147"/>
                    <a:pt x="1204" y="135"/>
                  </a:cubicBezTo>
                  <a:cubicBezTo>
                    <a:pt x="1199" y="132"/>
                    <a:pt x="1195" y="129"/>
                    <a:pt x="1191" y="127"/>
                  </a:cubicBezTo>
                  <a:cubicBezTo>
                    <a:pt x="1156" y="104"/>
                    <a:pt x="1109" y="110"/>
                    <a:pt x="1066" y="110"/>
                  </a:cubicBezTo>
                  <a:cubicBezTo>
                    <a:pt x="1060" y="111"/>
                    <a:pt x="1055" y="111"/>
                    <a:pt x="1050" y="111"/>
                  </a:cubicBezTo>
                  <a:cubicBezTo>
                    <a:pt x="1020" y="111"/>
                    <a:pt x="991" y="104"/>
                    <a:pt x="965" y="88"/>
                  </a:cubicBezTo>
                  <a:cubicBezTo>
                    <a:pt x="955" y="83"/>
                    <a:pt x="946" y="76"/>
                    <a:pt x="937" y="68"/>
                  </a:cubicBezTo>
                  <a:cubicBezTo>
                    <a:pt x="934" y="66"/>
                    <a:pt x="932" y="64"/>
                    <a:pt x="929" y="62"/>
                  </a:cubicBezTo>
                  <a:cubicBezTo>
                    <a:pt x="921" y="58"/>
                    <a:pt x="912" y="55"/>
                    <a:pt x="903" y="55"/>
                  </a:cubicBezTo>
                  <a:cubicBezTo>
                    <a:pt x="899" y="55"/>
                    <a:pt x="895" y="56"/>
                    <a:pt x="891" y="57"/>
                  </a:cubicBezTo>
                  <a:cubicBezTo>
                    <a:pt x="845" y="60"/>
                    <a:pt x="799" y="61"/>
                    <a:pt x="754" y="61"/>
                  </a:cubicBezTo>
                  <a:cubicBezTo>
                    <a:pt x="697" y="61"/>
                    <a:pt x="641" y="59"/>
                    <a:pt x="584" y="55"/>
                  </a:cubicBezTo>
                  <a:cubicBezTo>
                    <a:pt x="498" y="48"/>
                    <a:pt x="420" y="68"/>
                    <a:pt x="339" y="79"/>
                  </a:cubicBezTo>
                  <a:cubicBezTo>
                    <a:pt x="329" y="79"/>
                    <a:pt x="320" y="83"/>
                    <a:pt x="312" y="87"/>
                  </a:cubicBezTo>
                  <a:cubicBezTo>
                    <a:pt x="304" y="92"/>
                    <a:pt x="298" y="98"/>
                    <a:pt x="293" y="106"/>
                  </a:cubicBezTo>
                  <a:cubicBezTo>
                    <a:pt x="359" y="91"/>
                    <a:pt x="418" y="112"/>
                    <a:pt x="480" y="94"/>
                  </a:cubicBezTo>
                  <a:cubicBezTo>
                    <a:pt x="474" y="103"/>
                    <a:pt x="466" y="111"/>
                    <a:pt x="456" y="116"/>
                  </a:cubicBezTo>
                  <a:cubicBezTo>
                    <a:pt x="448" y="121"/>
                    <a:pt x="439" y="123"/>
                    <a:pt x="430" y="125"/>
                  </a:cubicBezTo>
                  <a:cubicBezTo>
                    <a:pt x="394" y="137"/>
                    <a:pt x="359" y="147"/>
                    <a:pt x="324" y="160"/>
                  </a:cubicBezTo>
                  <a:cubicBezTo>
                    <a:pt x="297" y="170"/>
                    <a:pt x="297" y="180"/>
                    <a:pt x="316" y="200"/>
                  </a:cubicBezTo>
                  <a:cubicBezTo>
                    <a:pt x="332" y="216"/>
                    <a:pt x="350" y="229"/>
                    <a:pt x="367" y="244"/>
                  </a:cubicBezTo>
                  <a:cubicBezTo>
                    <a:pt x="443" y="307"/>
                    <a:pt x="518" y="371"/>
                    <a:pt x="593" y="435"/>
                  </a:cubicBezTo>
                  <a:cubicBezTo>
                    <a:pt x="607" y="447"/>
                    <a:pt x="620" y="461"/>
                    <a:pt x="640" y="480"/>
                  </a:cubicBezTo>
                  <a:cubicBezTo>
                    <a:pt x="630" y="479"/>
                    <a:pt x="620" y="476"/>
                    <a:pt x="612" y="471"/>
                  </a:cubicBezTo>
                  <a:cubicBezTo>
                    <a:pt x="605" y="467"/>
                    <a:pt x="600" y="462"/>
                    <a:pt x="595" y="457"/>
                  </a:cubicBezTo>
                  <a:cubicBezTo>
                    <a:pt x="559" y="427"/>
                    <a:pt x="523" y="397"/>
                    <a:pt x="489" y="367"/>
                  </a:cubicBezTo>
                  <a:cubicBezTo>
                    <a:pt x="458" y="337"/>
                    <a:pt x="424" y="313"/>
                    <a:pt x="387" y="291"/>
                  </a:cubicBezTo>
                  <a:cubicBezTo>
                    <a:pt x="375" y="284"/>
                    <a:pt x="362" y="277"/>
                    <a:pt x="349" y="271"/>
                  </a:cubicBezTo>
                  <a:lnTo>
                    <a:pt x="349" y="261"/>
                  </a:lnTo>
                  <a:cubicBezTo>
                    <a:pt x="328" y="231"/>
                    <a:pt x="301" y="205"/>
                    <a:pt x="272" y="183"/>
                  </a:cubicBezTo>
                  <a:cubicBezTo>
                    <a:pt x="235" y="152"/>
                    <a:pt x="185" y="162"/>
                    <a:pt x="139" y="172"/>
                  </a:cubicBezTo>
                  <a:cubicBezTo>
                    <a:pt x="126" y="175"/>
                    <a:pt x="105" y="193"/>
                    <a:pt x="109" y="157"/>
                  </a:cubicBezTo>
                  <a:cubicBezTo>
                    <a:pt x="111" y="144"/>
                    <a:pt x="98" y="146"/>
                    <a:pt x="89" y="146"/>
                  </a:cubicBezTo>
                  <a:lnTo>
                    <a:pt x="0" y="146"/>
                  </a:lnTo>
                  <a:lnTo>
                    <a:pt x="1" y="147"/>
                  </a:lnTo>
                  <a:moveTo>
                    <a:pt x="333" y="126"/>
                  </a:moveTo>
                  <a:cubicBezTo>
                    <a:pt x="324" y="124"/>
                    <a:pt x="314" y="123"/>
                    <a:pt x="305" y="123"/>
                  </a:cubicBezTo>
                  <a:cubicBezTo>
                    <a:pt x="282" y="123"/>
                    <a:pt x="261" y="129"/>
                    <a:pt x="242" y="140"/>
                  </a:cubicBezTo>
                  <a:cubicBezTo>
                    <a:pt x="240" y="141"/>
                    <a:pt x="239" y="142"/>
                    <a:pt x="238" y="142"/>
                  </a:cubicBezTo>
                  <a:cubicBezTo>
                    <a:pt x="247" y="145"/>
                    <a:pt x="257" y="146"/>
                    <a:pt x="267" y="146"/>
                  </a:cubicBezTo>
                  <a:cubicBezTo>
                    <a:pt x="289" y="146"/>
                    <a:pt x="310" y="140"/>
                    <a:pt x="328" y="130"/>
                  </a:cubicBezTo>
                  <a:cubicBezTo>
                    <a:pt x="330" y="129"/>
                    <a:pt x="332" y="128"/>
                    <a:pt x="334" y="126"/>
                  </a:cubicBezTo>
                  <a:lnTo>
                    <a:pt x="333" y="12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9"/>
            <p:cNvSpPr/>
            <p:nvPr/>
          </p:nvSpPr>
          <p:spPr>
            <a:xfrm>
              <a:off x="2991240" y="3610440"/>
              <a:ext cx="288720" cy="245160"/>
            </a:xfrm>
            <a:custGeom>
              <a:avLst/>
              <a:gdLst/>
              <a:ahLst/>
              <a:cxnLst/>
              <a:rect l="l" t="t" r="r" b="b"/>
              <a:pathLst>
                <a:path w="802" h="681" extrusionOk="0">
                  <a:moveTo>
                    <a:pt x="20" y="0"/>
                  </a:moveTo>
                  <a:cubicBezTo>
                    <a:pt x="47" y="12"/>
                    <a:pt x="47" y="40"/>
                    <a:pt x="67" y="57"/>
                  </a:cubicBezTo>
                  <a:cubicBezTo>
                    <a:pt x="47" y="63"/>
                    <a:pt x="46" y="43"/>
                    <a:pt x="30" y="49"/>
                  </a:cubicBezTo>
                  <a:cubicBezTo>
                    <a:pt x="40" y="71"/>
                    <a:pt x="38" y="99"/>
                    <a:pt x="72" y="105"/>
                  </a:cubicBezTo>
                  <a:cubicBezTo>
                    <a:pt x="75" y="105"/>
                    <a:pt x="76" y="118"/>
                    <a:pt x="78" y="125"/>
                  </a:cubicBezTo>
                  <a:cubicBezTo>
                    <a:pt x="81" y="130"/>
                    <a:pt x="84" y="136"/>
                    <a:pt x="87" y="141"/>
                  </a:cubicBezTo>
                  <a:cubicBezTo>
                    <a:pt x="112" y="184"/>
                    <a:pt x="145" y="221"/>
                    <a:pt x="185" y="250"/>
                  </a:cubicBezTo>
                  <a:cubicBezTo>
                    <a:pt x="221" y="280"/>
                    <a:pt x="258" y="307"/>
                    <a:pt x="298" y="331"/>
                  </a:cubicBezTo>
                  <a:cubicBezTo>
                    <a:pt x="299" y="331"/>
                    <a:pt x="300" y="332"/>
                    <a:pt x="301" y="333"/>
                  </a:cubicBezTo>
                  <a:cubicBezTo>
                    <a:pt x="311" y="338"/>
                    <a:pt x="319" y="346"/>
                    <a:pt x="325" y="356"/>
                  </a:cubicBezTo>
                  <a:cubicBezTo>
                    <a:pt x="330" y="365"/>
                    <a:pt x="333" y="378"/>
                    <a:pt x="333" y="389"/>
                  </a:cubicBezTo>
                  <a:cubicBezTo>
                    <a:pt x="333" y="390"/>
                    <a:pt x="333" y="391"/>
                    <a:pt x="333" y="391"/>
                  </a:cubicBezTo>
                  <a:cubicBezTo>
                    <a:pt x="299" y="391"/>
                    <a:pt x="280" y="360"/>
                    <a:pt x="249" y="353"/>
                  </a:cubicBezTo>
                  <a:cubicBezTo>
                    <a:pt x="247" y="356"/>
                    <a:pt x="246" y="360"/>
                    <a:pt x="245" y="363"/>
                  </a:cubicBezTo>
                  <a:cubicBezTo>
                    <a:pt x="306" y="407"/>
                    <a:pt x="355" y="467"/>
                    <a:pt x="423" y="502"/>
                  </a:cubicBezTo>
                  <a:cubicBezTo>
                    <a:pt x="440" y="510"/>
                    <a:pt x="456" y="528"/>
                    <a:pt x="478" y="510"/>
                  </a:cubicBezTo>
                  <a:cubicBezTo>
                    <a:pt x="479" y="509"/>
                    <a:pt x="479" y="509"/>
                    <a:pt x="480" y="509"/>
                  </a:cubicBezTo>
                  <a:cubicBezTo>
                    <a:pt x="481" y="508"/>
                    <a:pt x="483" y="507"/>
                    <a:pt x="485" y="507"/>
                  </a:cubicBezTo>
                  <a:cubicBezTo>
                    <a:pt x="487" y="507"/>
                    <a:pt x="489" y="508"/>
                    <a:pt x="491" y="509"/>
                  </a:cubicBezTo>
                  <a:cubicBezTo>
                    <a:pt x="492" y="509"/>
                    <a:pt x="493" y="510"/>
                    <a:pt x="493" y="511"/>
                  </a:cubicBezTo>
                  <a:cubicBezTo>
                    <a:pt x="549" y="567"/>
                    <a:pt x="623" y="570"/>
                    <a:pt x="694" y="584"/>
                  </a:cubicBezTo>
                  <a:cubicBezTo>
                    <a:pt x="687" y="601"/>
                    <a:pt x="671" y="591"/>
                    <a:pt x="661" y="598"/>
                  </a:cubicBezTo>
                  <a:cubicBezTo>
                    <a:pt x="691" y="604"/>
                    <a:pt x="722" y="606"/>
                    <a:pt x="752" y="606"/>
                  </a:cubicBezTo>
                  <a:cubicBezTo>
                    <a:pt x="768" y="606"/>
                    <a:pt x="785" y="605"/>
                    <a:pt x="801" y="604"/>
                  </a:cubicBezTo>
                  <a:cubicBezTo>
                    <a:pt x="777" y="626"/>
                    <a:pt x="776" y="627"/>
                    <a:pt x="718" y="624"/>
                  </a:cubicBezTo>
                  <a:cubicBezTo>
                    <a:pt x="687" y="624"/>
                    <a:pt x="657" y="611"/>
                    <a:pt x="622" y="624"/>
                  </a:cubicBezTo>
                  <a:lnTo>
                    <a:pt x="774" y="680"/>
                  </a:lnTo>
                  <a:cubicBezTo>
                    <a:pt x="692" y="677"/>
                    <a:pt x="483" y="604"/>
                    <a:pt x="448" y="568"/>
                  </a:cubicBezTo>
                  <a:cubicBezTo>
                    <a:pt x="472" y="566"/>
                    <a:pt x="488" y="583"/>
                    <a:pt x="507" y="586"/>
                  </a:cubicBezTo>
                  <a:cubicBezTo>
                    <a:pt x="514" y="586"/>
                    <a:pt x="521" y="592"/>
                    <a:pt x="524" y="580"/>
                  </a:cubicBezTo>
                  <a:cubicBezTo>
                    <a:pt x="527" y="568"/>
                    <a:pt x="532" y="563"/>
                    <a:pt x="519" y="558"/>
                  </a:cubicBezTo>
                  <a:cubicBezTo>
                    <a:pt x="508" y="552"/>
                    <a:pt x="496" y="546"/>
                    <a:pt x="484" y="542"/>
                  </a:cubicBezTo>
                  <a:cubicBezTo>
                    <a:pt x="397" y="523"/>
                    <a:pt x="330" y="468"/>
                    <a:pt x="258" y="423"/>
                  </a:cubicBezTo>
                  <a:cubicBezTo>
                    <a:pt x="238" y="378"/>
                    <a:pt x="181" y="362"/>
                    <a:pt x="166" y="312"/>
                  </a:cubicBezTo>
                  <a:cubicBezTo>
                    <a:pt x="165" y="310"/>
                    <a:pt x="165" y="309"/>
                    <a:pt x="164" y="307"/>
                  </a:cubicBezTo>
                  <a:cubicBezTo>
                    <a:pt x="160" y="300"/>
                    <a:pt x="154" y="294"/>
                    <a:pt x="147" y="290"/>
                  </a:cubicBezTo>
                  <a:cubicBezTo>
                    <a:pt x="143" y="288"/>
                    <a:pt x="139" y="286"/>
                    <a:pt x="135" y="285"/>
                  </a:cubicBezTo>
                  <a:cubicBezTo>
                    <a:pt x="133" y="315"/>
                    <a:pt x="159" y="334"/>
                    <a:pt x="161" y="361"/>
                  </a:cubicBezTo>
                  <a:cubicBezTo>
                    <a:pt x="144" y="359"/>
                    <a:pt x="143" y="342"/>
                    <a:pt x="137" y="331"/>
                  </a:cubicBezTo>
                  <a:cubicBezTo>
                    <a:pt x="135" y="329"/>
                    <a:pt x="134" y="327"/>
                    <a:pt x="133" y="325"/>
                  </a:cubicBezTo>
                  <a:cubicBezTo>
                    <a:pt x="127" y="316"/>
                    <a:pt x="124" y="306"/>
                    <a:pt x="121" y="296"/>
                  </a:cubicBezTo>
                  <a:cubicBezTo>
                    <a:pt x="114" y="257"/>
                    <a:pt x="84" y="226"/>
                    <a:pt x="82" y="183"/>
                  </a:cubicBezTo>
                  <a:cubicBezTo>
                    <a:pt x="80" y="156"/>
                    <a:pt x="55" y="130"/>
                    <a:pt x="37" y="107"/>
                  </a:cubicBezTo>
                  <a:cubicBezTo>
                    <a:pt x="13" y="74"/>
                    <a:pt x="0" y="40"/>
                    <a:pt x="20" y="1"/>
                  </a:cubicBez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9"/>
            <p:cNvSpPr/>
            <p:nvPr/>
          </p:nvSpPr>
          <p:spPr>
            <a:xfrm>
              <a:off x="3895920" y="3645720"/>
              <a:ext cx="109440" cy="82440"/>
            </a:xfrm>
            <a:custGeom>
              <a:avLst/>
              <a:gdLst/>
              <a:ahLst/>
              <a:cxnLst/>
              <a:rect l="l" t="t" r="r" b="b"/>
              <a:pathLst>
                <a:path w="304" h="229" extrusionOk="0">
                  <a:moveTo>
                    <a:pt x="2" y="0"/>
                  </a:moveTo>
                  <a:cubicBezTo>
                    <a:pt x="58" y="24"/>
                    <a:pt x="116" y="26"/>
                    <a:pt x="172" y="36"/>
                  </a:cubicBezTo>
                  <a:cubicBezTo>
                    <a:pt x="228" y="45"/>
                    <a:pt x="294" y="120"/>
                    <a:pt x="302" y="180"/>
                  </a:cubicBezTo>
                  <a:cubicBezTo>
                    <a:pt x="303" y="183"/>
                    <a:pt x="303" y="186"/>
                    <a:pt x="303" y="189"/>
                  </a:cubicBezTo>
                  <a:cubicBezTo>
                    <a:pt x="303" y="194"/>
                    <a:pt x="302" y="197"/>
                    <a:pt x="300" y="202"/>
                  </a:cubicBezTo>
                  <a:cubicBezTo>
                    <a:pt x="297" y="206"/>
                    <a:pt x="294" y="210"/>
                    <a:pt x="290" y="212"/>
                  </a:cubicBezTo>
                  <a:cubicBezTo>
                    <a:pt x="286" y="214"/>
                    <a:pt x="282" y="216"/>
                    <a:pt x="277" y="216"/>
                  </a:cubicBezTo>
                  <a:cubicBezTo>
                    <a:pt x="276" y="216"/>
                    <a:pt x="276" y="216"/>
                    <a:pt x="275" y="216"/>
                  </a:cubicBezTo>
                  <a:cubicBezTo>
                    <a:pt x="210" y="228"/>
                    <a:pt x="110" y="189"/>
                    <a:pt x="82" y="132"/>
                  </a:cubicBezTo>
                  <a:cubicBezTo>
                    <a:pt x="78" y="122"/>
                    <a:pt x="74" y="111"/>
                    <a:pt x="69" y="101"/>
                  </a:cubicBezTo>
                  <a:cubicBezTo>
                    <a:pt x="54" y="73"/>
                    <a:pt x="44" y="40"/>
                    <a:pt x="8" y="28"/>
                  </a:cubicBezTo>
                  <a:cubicBezTo>
                    <a:pt x="3" y="26"/>
                    <a:pt x="0" y="18"/>
                    <a:pt x="2" y="0"/>
                  </a:cubicBezTo>
                  <a:moveTo>
                    <a:pt x="216" y="160"/>
                  </a:moveTo>
                  <a:cubicBezTo>
                    <a:pt x="225" y="152"/>
                    <a:pt x="229" y="149"/>
                    <a:pt x="233" y="145"/>
                  </a:cubicBezTo>
                  <a:cubicBezTo>
                    <a:pt x="237" y="141"/>
                    <a:pt x="251" y="133"/>
                    <a:pt x="242" y="124"/>
                  </a:cubicBezTo>
                  <a:cubicBezTo>
                    <a:pt x="232" y="115"/>
                    <a:pt x="221" y="124"/>
                    <a:pt x="216" y="133"/>
                  </a:cubicBezTo>
                  <a:cubicBezTo>
                    <a:pt x="216" y="138"/>
                    <a:pt x="215" y="143"/>
                    <a:pt x="215" y="148"/>
                  </a:cubicBezTo>
                  <a:cubicBezTo>
                    <a:pt x="215" y="152"/>
                    <a:pt x="215" y="156"/>
                    <a:pt x="216" y="1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9"/>
            <p:cNvSpPr/>
            <p:nvPr/>
          </p:nvSpPr>
          <p:spPr>
            <a:xfrm>
              <a:off x="3299040" y="3427200"/>
              <a:ext cx="165240" cy="85680"/>
            </a:xfrm>
            <a:custGeom>
              <a:avLst/>
              <a:gdLst/>
              <a:ahLst/>
              <a:cxnLst/>
              <a:rect l="l" t="t" r="r" b="b"/>
              <a:pathLst>
                <a:path w="459" h="238" extrusionOk="0">
                  <a:moveTo>
                    <a:pt x="68" y="47"/>
                  </a:moveTo>
                  <a:cubicBezTo>
                    <a:pt x="50" y="26"/>
                    <a:pt x="20" y="28"/>
                    <a:pt x="0" y="10"/>
                  </a:cubicBezTo>
                  <a:cubicBezTo>
                    <a:pt x="13" y="0"/>
                    <a:pt x="23" y="10"/>
                    <a:pt x="34" y="14"/>
                  </a:cubicBezTo>
                  <a:cubicBezTo>
                    <a:pt x="47" y="20"/>
                    <a:pt x="61" y="23"/>
                    <a:pt x="75" y="23"/>
                  </a:cubicBezTo>
                  <a:cubicBezTo>
                    <a:pt x="83" y="23"/>
                    <a:pt x="90" y="22"/>
                    <a:pt x="98" y="20"/>
                  </a:cubicBezTo>
                  <a:cubicBezTo>
                    <a:pt x="123" y="18"/>
                    <a:pt x="146" y="35"/>
                    <a:pt x="171" y="39"/>
                  </a:cubicBezTo>
                  <a:cubicBezTo>
                    <a:pt x="241" y="51"/>
                    <a:pt x="308" y="75"/>
                    <a:pt x="370" y="110"/>
                  </a:cubicBezTo>
                  <a:cubicBezTo>
                    <a:pt x="379" y="116"/>
                    <a:pt x="388" y="122"/>
                    <a:pt x="398" y="128"/>
                  </a:cubicBezTo>
                  <a:cubicBezTo>
                    <a:pt x="404" y="132"/>
                    <a:pt x="410" y="136"/>
                    <a:pt x="415" y="142"/>
                  </a:cubicBezTo>
                  <a:cubicBezTo>
                    <a:pt x="417" y="144"/>
                    <a:pt x="417" y="148"/>
                    <a:pt x="420" y="158"/>
                  </a:cubicBezTo>
                  <a:cubicBezTo>
                    <a:pt x="367" y="134"/>
                    <a:pt x="323" y="95"/>
                    <a:pt x="256" y="83"/>
                  </a:cubicBezTo>
                  <a:cubicBezTo>
                    <a:pt x="331" y="137"/>
                    <a:pt x="402" y="177"/>
                    <a:pt x="458" y="237"/>
                  </a:cubicBezTo>
                  <a:cubicBezTo>
                    <a:pt x="410" y="215"/>
                    <a:pt x="373" y="177"/>
                    <a:pt x="323" y="151"/>
                  </a:cubicBezTo>
                  <a:cubicBezTo>
                    <a:pt x="319" y="165"/>
                    <a:pt x="334" y="169"/>
                    <a:pt x="334" y="180"/>
                  </a:cubicBezTo>
                  <a:cubicBezTo>
                    <a:pt x="324" y="189"/>
                    <a:pt x="320" y="178"/>
                    <a:pt x="314" y="173"/>
                  </a:cubicBezTo>
                  <a:cubicBezTo>
                    <a:pt x="241" y="112"/>
                    <a:pt x="153" y="81"/>
                    <a:pt x="66" y="46"/>
                  </a:cubicBezTo>
                  <a:lnTo>
                    <a:pt x="68" y="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9"/>
            <p:cNvSpPr/>
            <p:nvPr/>
          </p:nvSpPr>
          <p:spPr>
            <a:xfrm>
              <a:off x="2990520" y="3515760"/>
              <a:ext cx="114840" cy="187920"/>
            </a:xfrm>
            <a:custGeom>
              <a:avLst/>
              <a:gdLst/>
              <a:ahLst/>
              <a:cxnLst/>
              <a:rect l="l" t="t" r="r" b="b"/>
              <a:pathLst>
                <a:path w="319" h="522" extrusionOk="0">
                  <a:moveTo>
                    <a:pt x="207" y="488"/>
                  </a:moveTo>
                  <a:cubicBezTo>
                    <a:pt x="159" y="461"/>
                    <a:pt x="124" y="419"/>
                    <a:pt x="79" y="388"/>
                  </a:cubicBezTo>
                  <a:cubicBezTo>
                    <a:pt x="96" y="390"/>
                    <a:pt x="114" y="384"/>
                    <a:pt x="126" y="403"/>
                  </a:cubicBezTo>
                  <a:cubicBezTo>
                    <a:pt x="130" y="410"/>
                    <a:pt x="139" y="409"/>
                    <a:pt x="145" y="403"/>
                  </a:cubicBezTo>
                  <a:cubicBezTo>
                    <a:pt x="150" y="396"/>
                    <a:pt x="156" y="392"/>
                    <a:pt x="150" y="384"/>
                  </a:cubicBezTo>
                  <a:cubicBezTo>
                    <a:pt x="144" y="375"/>
                    <a:pt x="133" y="360"/>
                    <a:pt x="124" y="348"/>
                  </a:cubicBezTo>
                  <a:cubicBezTo>
                    <a:pt x="108" y="328"/>
                    <a:pt x="94" y="306"/>
                    <a:pt x="81" y="283"/>
                  </a:cubicBezTo>
                  <a:cubicBezTo>
                    <a:pt x="43" y="217"/>
                    <a:pt x="17" y="145"/>
                    <a:pt x="3" y="71"/>
                  </a:cubicBezTo>
                  <a:cubicBezTo>
                    <a:pt x="1" y="64"/>
                    <a:pt x="0" y="57"/>
                    <a:pt x="0" y="49"/>
                  </a:cubicBezTo>
                  <a:cubicBezTo>
                    <a:pt x="0" y="38"/>
                    <a:pt x="4" y="27"/>
                    <a:pt x="9" y="17"/>
                  </a:cubicBezTo>
                  <a:cubicBezTo>
                    <a:pt x="12" y="12"/>
                    <a:pt x="15" y="7"/>
                    <a:pt x="18" y="4"/>
                  </a:cubicBezTo>
                  <a:cubicBezTo>
                    <a:pt x="19" y="3"/>
                    <a:pt x="19" y="3"/>
                    <a:pt x="20" y="2"/>
                  </a:cubicBezTo>
                  <a:cubicBezTo>
                    <a:pt x="23" y="0"/>
                    <a:pt x="26" y="0"/>
                    <a:pt x="28" y="0"/>
                  </a:cubicBezTo>
                  <a:cubicBezTo>
                    <a:pt x="30" y="0"/>
                    <a:pt x="32" y="0"/>
                    <a:pt x="33" y="1"/>
                  </a:cubicBezTo>
                  <a:cubicBezTo>
                    <a:pt x="40" y="5"/>
                    <a:pt x="43" y="12"/>
                    <a:pt x="33" y="17"/>
                  </a:cubicBezTo>
                  <a:cubicBezTo>
                    <a:pt x="15" y="29"/>
                    <a:pt x="19" y="47"/>
                    <a:pt x="22" y="63"/>
                  </a:cubicBezTo>
                  <a:cubicBezTo>
                    <a:pt x="31" y="103"/>
                    <a:pt x="27" y="148"/>
                    <a:pt x="64" y="178"/>
                  </a:cubicBezTo>
                  <a:cubicBezTo>
                    <a:pt x="67" y="181"/>
                    <a:pt x="67" y="188"/>
                    <a:pt x="69" y="193"/>
                  </a:cubicBezTo>
                  <a:cubicBezTo>
                    <a:pt x="70" y="198"/>
                    <a:pt x="73" y="208"/>
                    <a:pt x="75" y="215"/>
                  </a:cubicBezTo>
                  <a:cubicBezTo>
                    <a:pt x="91" y="286"/>
                    <a:pt x="130" y="335"/>
                    <a:pt x="207" y="345"/>
                  </a:cubicBezTo>
                  <a:lnTo>
                    <a:pt x="222" y="363"/>
                  </a:lnTo>
                  <a:cubicBezTo>
                    <a:pt x="195" y="372"/>
                    <a:pt x="178" y="346"/>
                    <a:pt x="143" y="342"/>
                  </a:cubicBezTo>
                  <a:cubicBezTo>
                    <a:pt x="172" y="380"/>
                    <a:pt x="195" y="412"/>
                    <a:pt x="219" y="443"/>
                  </a:cubicBezTo>
                  <a:cubicBezTo>
                    <a:pt x="242" y="473"/>
                    <a:pt x="284" y="488"/>
                    <a:pt x="318" y="519"/>
                  </a:cubicBezTo>
                  <a:cubicBezTo>
                    <a:pt x="288" y="521"/>
                    <a:pt x="272" y="493"/>
                    <a:pt x="246" y="499"/>
                  </a:cubicBezTo>
                  <a:lnTo>
                    <a:pt x="207" y="48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9"/>
            <p:cNvSpPr/>
            <p:nvPr/>
          </p:nvSpPr>
          <p:spPr>
            <a:xfrm>
              <a:off x="3152520" y="3400560"/>
              <a:ext cx="148680" cy="42120"/>
            </a:xfrm>
            <a:custGeom>
              <a:avLst/>
              <a:gdLst/>
              <a:ahLst/>
              <a:cxnLst/>
              <a:rect l="l" t="t" r="r" b="b"/>
              <a:pathLst>
                <a:path w="413" h="117" extrusionOk="0">
                  <a:moveTo>
                    <a:pt x="95" y="57"/>
                  </a:moveTo>
                  <a:cubicBezTo>
                    <a:pt x="121" y="38"/>
                    <a:pt x="145" y="57"/>
                    <a:pt x="167" y="35"/>
                  </a:cubicBezTo>
                  <a:cubicBezTo>
                    <a:pt x="108" y="35"/>
                    <a:pt x="53" y="37"/>
                    <a:pt x="0" y="7"/>
                  </a:cubicBezTo>
                  <a:cubicBezTo>
                    <a:pt x="37" y="2"/>
                    <a:pt x="75" y="0"/>
                    <a:pt x="113" y="0"/>
                  </a:cubicBezTo>
                  <a:cubicBezTo>
                    <a:pt x="183" y="0"/>
                    <a:pt x="253" y="8"/>
                    <a:pt x="322" y="24"/>
                  </a:cubicBezTo>
                  <a:cubicBezTo>
                    <a:pt x="328" y="44"/>
                    <a:pt x="302" y="50"/>
                    <a:pt x="311" y="67"/>
                  </a:cubicBezTo>
                  <a:cubicBezTo>
                    <a:pt x="320" y="83"/>
                    <a:pt x="333" y="79"/>
                    <a:pt x="345" y="84"/>
                  </a:cubicBezTo>
                  <a:cubicBezTo>
                    <a:pt x="356" y="88"/>
                    <a:pt x="377" y="95"/>
                    <a:pt x="392" y="101"/>
                  </a:cubicBezTo>
                  <a:cubicBezTo>
                    <a:pt x="399" y="106"/>
                    <a:pt x="406" y="111"/>
                    <a:pt x="412" y="116"/>
                  </a:cubicBezTo>
                  <a:cubicBezTo>
                    <a:pt x="300" y="93"/>
                    <a:pt x="205" y="56"/>
                    <a:pt x="95" y="57"/>
                  </a:cubicBezTo>
                  <a:moveTo>
                    <a:pt x="269" y="27"/>
                  </a:moveTo>
                  <a:lnTo>
                    <a:pt x="241" y="29"/>
                  </a:lnTo>
                  <a:cubicBezTo>
                    <a:pt x="247" y="31"/>
                    <a:pt x="254" y="33"/>
                    <a:pt x="269" y="26"/>
                  </a:cubicBezTo>
                  <a:lnTo>
                    <a:pt x="269" y="2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9"/>
            <p:cNvSpPr/>
            <p:nvPr/>
          </p:nvSpPr>
          <p:spPr>
            <a:xfrm>
              <a:off x="2938320" y="3431520"/>
              <a:ext cx="213480" cy="152280"/>
            </a:xfrm>
            <a:custGeom>
              <a:avLst/>
              <a:gdLst/>
              <a:ahLst/>
              <a:cxnLst/>
              <a:rect l="l" t="t" r="r" b="b"/>
              <a:pathLst>
                <a:path w="593" h="423" extrusionOk="0">
                  <a:moveTo>
                    <a:pt x="592" y="419"/>
                  </a:moveTo>
                  <a:cubicBezTo>
                    <a:pt x="576" y="422"/>
                    <a:pt x="569" y="410"/>
                    <a:pt x="560" y="401"/>
                  </a:cubicBezTo>
                  <a:cubicBezTo>
                    <a:pt x="452" y="307"/>
                    <a:pt x="345" y="213"/>
                    <a:pt x="238" y="118"/>
                  </a:cubicBezTo>
                  <a:cubicBezTo>
                    <a:pt x="233" y="113"/>
                    <a:pt x="227" y="109"/>
                    <a:pt x="221" y="105"/>
                  </a:cubicBezTo>
                  <a:cubicBezTo>
                    <a:pt x="213" y="100"/>
                    <a:pt x="204" y="97"/>
                    <a:pt x="195" y="95"/>
                  </a:cubicBezTo>
                  <a:cubicBezTo>
                    <a:pt x="129" y="84"/>
                    <a:pt x="70" y="50"/>
                    <a:pt x="8" y="26"/>
                  </a:cubicBezTo>
                  <a:cubicBezTo>
                    <a:pt x="4" y="25"/>
                    <a:pt x="3" y="17"/>
                    <a:pt x="0" y="13"/>
                  </a:cubicBezTo>
                  <a:cubicBezTo>
                    <a:pt x="15" y="0"/>
                    <a:pt x="27" y="13"/>
                    <a:pt x="37" y="16"/>
                  </a:cubicBezTo>
                  <a:cubicBezTo>
                    <a:pt x="73" y="35"/>
                    <a:pt x="110" y="51"/>
                    <a:pt x="149" y="64"/>
                  </a:cubicBezTo>
                  <a:cubicBezTo>
                    <a:pt x="164" y="68"/>
                    <a:pt x="179" y="90"/>
                    <a:pt x="192" y="57"/>
                  </a:cubicBezTo>
                  <a:cubicBezTo>
                    <a:pt x="196" y="47"/>
                    <a:pt x="209" y="76"/>
                    <a:pt x="224" y="77"/>
                  </a:cubicBezTo>
                  <a:cubicBezTo>
                    <a:pt x="316" y="169"/>
                    <a:pt x="416" y="250"/>
                    <a:pt x="511" y="338"/>
                  </a:cubicBezTo>
                  <a:cubicBezTo>
                    <a:pt x="539" y="365"/>
                    <a:pt x="575" y="382"/>
                    <a:pt x="590" y="419"/>
                  </a:cubicBezTo>
                  <a:lnTo>
                    <a:pt x="592" y="41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9"/>
            <p:cNvSpPr/>
            <p:nvPr/>
          </p:nvSpPr>
          <p:spPr>
            <a:xfrm>
              <a:off x="3998520" y="3528720"/>
              <a:ext cx="75600" cy="168120"/>
            </a:xfrm>
            <a:custGeom>
              <a:avLst/>
              <a:gdLst/>
              <a:ahLst/>
              <a:cxnLst/>
              <a:rect l="l" t="t" r="r" b="b"/>
              <a:pathLst>
                <a:path w="210" h="467" extrusionOk="0">
                  <a:moveTo>
                    <a:pt x="204" y="465"/>
                  </a:moveTo>
                  <a:cubicBezTo>
                    <a:pt x="187" y="288"/>
                    <a:pt x="74" y="153"/>
                    <a:pt x="0" y="0"/>
                  </a:cubicBezTo>
                  <a:cubicBezTo>
                    <a:pt x="64" y="57"/>
                    <a:pt x="74" y="154"/>
                    <a:pt x="150" y="202"/>
                  </a:cubicBezTo>
                  <a:cubicBezTo>
                    <a:pt x="151" y="196"/>
                    <a:pt x="151" y="190"/>
                    <a:pt x="151" y="184"/>
                  </a:cubicBezTo>
                  <a:cubicBezTo>
                    <a:pt x="151" y="164"/>
                    <a:pt x="146" y="145"/>
                    <a:pt x="137" y="127"/>
                  </a:cubicBezTo>
                  <a:cubicBezTo>
                    <a:pt x="136" y="126"/>
                    <a:pt x="135" y="125"/>
                    <a:pt x="134" y="124"/>
                  </a:cubicBezTo>
                  <a:cubicBezTo>
                    <a:pt x="125" y="108"/>
                    <a:pt x="120" y="90"/>
                    <a:pt x="119" y="72"/>
                  </a:cubicBezTo>
                  <a:cubicBezTo>
                    <a:pt x="133" y="79"/>
                    <a:pt x="144" y="91"/>
                    <a:pt x="152" y="104"/>
                  </a:cubicBezTo>
                  <a:cubicBezTo>
                    <a:pt x="160" y="117"/>
                    <a:pt x="164" y="132"/>
                    <a:pt x="164" y="148"/>
                  </a:cubicBezTo>
                  <a:cubicBezTo>
                    <a:pt x="169" y="223"/>
                    <a:pt x="198" y="293"/>
                    <a:pt x="205" y="368"/>
                  </a:cubicBezTo>
                  <a:cubicBezTo>
                    <a:pt x="208" y="384"/>
                    <a:pt x="209" y="400"/>
                    <a:pt x="209" y="417"/>
                  </a:cubicBezTo>
                  <a:cubicBezTo>
                    <a:pt x="209" y="434"/>
                    <a:pt x="208" y="450"/>
                    <a:pt x="205" y="466"/>
                  </a:cubicBezTo>
                  <a:lnTo>
                    <a:pt x="204" y="46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9"/>
            <p:cNvSpPr/>
            <p:nvPr/>
          </p:nvSpPr>
          <p:spPr>
            <a:xfrm>
              <a:off x="2865240" y="3779640"/>
              <a:ext cx="22680" cy="146520"/>
            </a:xfrm>
            <a:custGeom>
              <a:avLst/>
              <a:gdLst/>
              <a:ahLst/>
              <a:cxnLst/>
              <a:rect l="l" t="t" r="r" b="b"/>
              <a:pathLst>
                <a:path w="63" h="407" extrusionOk="0">
                  <a:moveTo>
                    <a:pt x="54" y="406"/>
                  </a:moveTo>
                  <a:cubicBezTo>
                    <a:pt x="28" y="389"/>
                    <a:pt x="41" y="343"/>
                    <a:pt x="1" y="338"/>
                  </a:cubicBezTo>
                  <a:cubicBezTo>
                    <a:pt x="0" y="323"/>
                    <a:pt x="0" y="307"/>
                    <a:pt x="0" y="291"/>
                  </a:cubicBezTo>
                  <a:cubicBezTo>
                    <a:pt x="0" y="275"/>
                    <a:pt x="0" y="260"/>
                    <a:pt x="1" y="244"/>
                  </a:cubicBezTo>
                  <a:cubicBezTo>
                    <a:pt x="1" y="243"/>
                    <a:pt x="1" y="242"/>
                    <a:pt x="1" y="241"/>
                  </a:cubicBezTo>
                  <a:cubicBezTo>
                    <a:pt x="1" y="179"/>
                    <a:pt x="5" y="117"/>
                    <a:pt x="11" y="55"/>
                  </a:cubicBezTo>
                  <a:cubicBezTo>
                    <a:pt x="11" y="53"/>
                    <a:pt x="11" y="51"/>
                    <a:pt x="11" y="48"/>
                  </a:cubicBezTo>
                  <a:cubicBezTo>
                    <a:pt x="11" y="35"/>
                    <a:pt x="14" y="22"/>
                    <a:pt x="21" y="10"/>
                  </a:cubicBezTo>
                  <a:cubicBezTo>
                    <a:pt x="23" y="7"/>
                    <a:pt x="25" y="3"/>
                    <a:pt x="28" y="0"/>
                  </a:cubicBezTo>
                  <a:cubicBezTo>
                    <a:pt x="40" y="33"/>
                    <a:pt x="12" y="64"/>
                    <a:pt x="33" y="96"/>
                  </a:cubicBezTo>
                  <a:cubicBezTo>
                    <a:pt x="53" y="127"/>
                    <a:pt x="40" y="161"/>
                    <a:pt x="62" y="196"/>
                  </a:cubicBezTo>
                  <a:cubicBezTo>
                    <a:pt x="32" y="186"/>
                    <a:pt x="39" y="162"/>
                    <a:pt x="23" y="144"/>
                  </a:cubicBezTo>
                  <a:cubicBezTo>
                    <a:pt x="1" y="238"/>
                    <a:pt x="38" y="321"/>
                    <a:pt x="54" y="40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9"/>
            <p:cNvSpPr/>
            <p:nvPr/>
          </p:nvSpPr>
          <p:spPr>
            <a:xfrm>
              <a:off x="3006720" y="3480120"/>
              <a:ext cx="83160" cy="136440"/>
            </a:xfrm>
            <a:custGeom>
              <a:avLst/>
              <a:gdLst/>
              <a:ahLst/>
              <a:cxnLst/>
              <a:rect l="l" t="t" r="r" b="b"/>
              <a:pathLst>
                <a:path w="231" h="379" extrusionOk="0">
                  <a:moveTo>
                    <a:pt x="227" y="378"/>
                  </a:moveTo>
                  <a:cubicBezTo>
                    <a:pt x="119" y="304"/>
                    <a:pt x="71" y="193"/>
                    <a:pt x="22" y="82"/>
                  </a:cubicBezTo>
                  <a:cubicBezTo>
                    <a:pt x="10" y="56"/>
                    <a:pt x="0" y="29"/>
                    <a:pt x="23" y="0"/>
                  </a:cubicBezTo>
                  <a:cubicBezTo>
                    <a:pt x="27" y="56"/>
                    <a:pt x="44" y="110"/>
                    <a:pt x="71" y="158"/>
                  </a:cubicBezTo>
                  <a:cubicBezTo>
                    <a:pt x="78" y="170"/>
                    <a:pt x="86" y="182"/>
                    <a:pt x="94" y="193"/>
                  </a:cubicBezTo>
                  <a:cubicBezTo>
                    <a:pt x="129" y="249"/>
                    <a:pt x="170" y="303"/>
                    <a:pt x="215" y="352"/>
                  </a:cubicBezTo>
                  <a:cubicBezTo>
                    <a:pt x="221" y="357"/>
                    <a:pt x="230" y="361"/>
                    <a:pt x="227" y="3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9"/>
            <p:cNvSpPr/>
            <p:nvPr/>
          </p:nvSpPr>
          <p:spPr>
            <a:xfrm>
              <a:off x="2952720" y="3772440"/>
              <a:ext cx="74880" cy="156960"/>
            </a:xfrm>
            <a:custGeom>
              <a:avLst/>
              <a:gdLst/>
              <a:ahLst/>
              <a:cxnLst/>
              <a:rect l="l" t="t" r="r" b="b"/>
              <a:pathLst>
                <a:path w="208" h="436" extrusionOk="0">
                  <a:moveTo>
                    <a:pt x="203" y="435"/>
                  </a:moveTo>
                  <a:cubicBezTo>
                    <a:pt x="167" y="391"/>
                    <a:pt x="134" y="344"/>
                    <a:pt x="106" y="294"/>
                  </a:cubicBezTo>
                  <a:cubicBezTo>
                    <a:pt x="63" y="220"/>
                    <a:pt x="29" y="141"/>
                    <a:pt x="6" y="58"/>
                  </a:cubicBezTo>
                  <a:cubicBezTo>
                    <a:pt x="2" y="49"/>
                    <a:pt x="0" y="39"/>
                    <a:pt x="0" y="29"/>
                  </a:cubicBezTo>
                  <a:cubicBezTo>
                    <a:pt x="0" y="19"/>
                    <a:pt x="2" y="9"/>
                    <a:pt x="6" y="0"/>
                  </a:cubicBezTo>
                  <a:cubicBezTo>
                    <a:pt x="16" y="0"/>
                    <a:pt x="22" y="4"/>
                    <a:pt x="22" y="13"/>
                  </a:cubicBezTo>
                  <a:cubicBezTo>
                    <a:pt x="22" y="86"/>
                    <a:pt x="51" y="150"/>
                    <a:pt x="83" y="213"/>
                  </a:cubicBezTo>
                  <a:cubicBezTo>
                    <a:pt x="99" y="245"/>
                    <a:pt x="115" y="277"/>
                    <a:pt x="133" y="308"/>
                  </a:cubicBezTo>
                  <a:cubicBezTo>
                    <a:pt x="151" y="338"/>
                    <a:pt x="169" y="368"/>
                    <a:pt x="189" y="397"/>
                  </a:cubicBezTo>
                  <a:cubicBezTo>
                    <a:pt x="193" y="401"/>
                    <a:pt x="196" y="406"/>
                    <a:pt x="199" y="411"/>
                  </a:cubicBezTo>
                  <a:cubicBezTo>
                    <a:pt x="203" y="417"/>
                    <a:pt x="205" y="424"/>
                    <a:pt x="207" y="431"/>
                  </a:cubicBezTo>
                  <a:lnTo>
                    <a:pt x="203" y="43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9"/>
            <p:cNvSpPr/>
            <p:nvPr/>
          </p:nvSpPr>
          <p:spPr>
            <a:xfrm>
              <a:off x="2892600" y="3778200"/>
              <a:ext cx="50760" cy="167040"/>
            </a:xfrm>
            <a:custGeom>
              <a:avLst/>
              <a:gdLst/>
              <a:ahLst/>
              <a:cxnLst/>
              <a:rect l="l" t="t" r="r" b="b"/>
              <a:pathLst>
                <a:path w="141" h="464" extrusionOk="0">
                  <a:moveTo>
                    <a:pt x="6" y="0"/>
                  </a:moveTo>
                  <a:cubicBezTo>
                    <a:pt x="34" y="159"/>
                    <a:pt x="79" y="314"/>
                    <a:pt x="140" y="463"/>
                  </a:cubicBezTo>
                  <a:cubicBezTo>
                    <a:pt x="85" y="405"/>
                    <a:pt x="0" y="115"/>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9"/>
            <p:cNvSpPr/>
            <p:nvPr/>
          </p:nvSpPr>
          <p:spPr>
            <a:xfrm>
              <a:off x="3295800" y="3672720"/>
              <a:ext cx="167400" cy="31320"/>
            </a:xfrm>
            <a:custGeom>
              <a:avLst/>
              <a:gdLst/>
              <a:ahLst/>
              <a:cxnLst/>
              <a:rect l="l" t="t" r="r" b="b"/>
              <a:pathLst>
                <a:path w="465" h="87" extrusionOk="0">
                  <a:moveTo>
                    <a:pt x="464" y="12"/>
                  </a:moveTo>
                  <a:cubicBezTo>
                    <a:pt x="461" y="13"/>
                    <a:pt x="459" y="14"/>
                    <a:pt x="457" y="16"/>
                  </a:cubicBezTo>
                  <a:cubicBezTo>
                    <a:pt x="429" y="32"/>
                    <a:pt x="399" y="42"/>
                    <a:pt x="368" y="48"/>
                  </a:cubicBezTo>
                  <a:cubicBezTo>
                    <a:pt x="310" y="62"/>
                    <a:pt x="252" y="74"/>
                    <a:pt x="194" y="85"/>
                  </a:cubicBezTo>
                  <a:cubicBezTo>
                    <a:pt x="191" y="85"/>
                    <a:pt x="188" y="86"/>
                    <a:pt x="184" y="86"/>
                  </a:cubicBezTo>
                  <a:cubicBezTo>
                    <a:pt x="179" y="86"/>
                    <a:pt x="173" y="85"/>
                    <a:pt x="168" y="84"/>
                  </a:cubicBezTo>
                  <a:cubicBezTo>
                    <a:pt x="110" y="71"/>
                    <a:pt x="54" y="53"/>
                    <a:pt x="0" y="31"/>
                  </a:cubicBezTo>
                  <a:cubicBezTo>
                    <a:pt x="3" y="30"/>
                    <a:pt x="6" y="30"/>
                    <a:pt x="10" y="30"/>
                  </a:cubicBezTo>
                  <a:cubicBezTo>
                    <a:pt x="35" y="30"/>
                    <a:pt x="61" y="36"/>
                    <a:pt x="84" y="47"/>
                  </a:cubicBezTo>
                  <a:cubicBezTo>
                    <a:pt x="118" y="59"/>
                    <a:pt x="154" y="65"/>
                    <a:pt x="190" y="65"/>
                  </a:cubicBezTo>
                  <a:cubicBezTo>
                    <a:pt x="219" y="65"/>
                    <a:pt x="247" y="61"/>
                    <a:pt x="275" y="53"/>
                  </a:cubicBezTo>
                  <a:cubicBezTo>
                    <a:pt x="328" y="42"/>
                    <a:pt x="379" y="27"/>
                    <a:pt x="430" y="9"/>
                  </a:cubicBezTo>
                  <a:cubicBezTo>
                    <a:pt x="440" y="5"/>
                    <a:pt x="450" y="3"/>
                    <a:pt x="460" y="0"/>
                  </a:cubicBezTo>
                  <a:lnTo>
                    <a:pt x="464"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9"/>
            <p:cNvSpPr/>
            <p:nvPr/>
          </p:nvSpPr>
          <p:spPr>
            <a:xfrm>
              <a:off x="3360600" y="3678480"/>
              <a:ext cx="142200" cy="50400"/>
            </a:xfrm>
            <a:custGeom>
              <a:avLst/>
              <a:gdLst/>
              <a:ahLst/>
              <a:cxnLst/>
              <a:rect l="l" t="t" r="r" b="b"/>
              <a:pathLst>
                <a:path w="395" h="140" extrusionOk="0">
                  <a:moveTo>
                    <a:pt x="394" y="0"/>
                  </a:moveTo>
                  <a:cubicBezTo>
                    <a:pt x="344" y="64"/>
                    <a:pt x="117" y="139"/>
                    <a:pt x="0" y="129"/>
                  </a:cubicBezTo>
                  <a:cubicBezTo>
                    <a:pt x="68" y="115"/>
                    <a:pt x="136" y="101"/>
                    <a:pt x="202" y="81"/>
                  </a:cubicBezTo>
                  <a:cubicBezTo>
                    <a:pt x="268" y="62"/>
                    <a:pt x="331" y="35"/>
                    <a:pt x="391" y="1"/>
                  </a:cubicBezTo>
                  <a:cubicBezTo>
                    <a:pt x="392" y="1"/>
                    <a:pt x="393" y="0"/>
                    <a:pt x="39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9"/>
            <p:cNvSpPr/>
            <p:nvPr/>
          </p:nvSpPr>
          <p:spPr>
            <a:xfrm>
              <a:off x="2936160" y="4036320"/>
              <a:ext cx="118800" cy="77760"/>
            </a:xfrm>
            <a:custGeom>
              <a:avLst/>
              <a:gdLst/>
              <a:ahLst/>
              <a:cxnLst/>
              <a:rect l="l" t="t" r="r" b="b"/>
              <a:pathLst>
                <a:path w="330" h="216" extrusionOk="0">
                  <a:moveTo>
                    <a:pt x="329" y="214"/>
                  </a:moveTo>
                  <a:cubicBezTo>
                    <a:pt x="242" y="177"/>
                    <a:pt x="144" y="159"/>
                    <a:pt x="79" y="82"/>
                  </a:cubicBezTo>
                  <a:cubicBezTo>
                    <a:pt x="57" y="55"/>
                    <a:pt x="22" y="42"/>
                    <a:pt x="0" y="0"/>
                  </a:cubicBezTo>
                  <a:cubicBezTo>
                    <a:pt x="50" y="26"/>
                    <a:pt x="74" y="73"/>
                    <a:pt x="122" y="83"/>
                  </a:cubicBezTo>
                  <a:lnTo>
                    <a:pt x="148" y="102"/>
                  </a:lnTo>
                  <a:cubicBezTo>
                    <a:pt x="150" y="134"/>
                    <a:pt x="179" y="135"/>
                    <a:pt x="199" y="145"/>
                  </a:cubicBezTo>
                  <a:cubicBezTo>
                    <a:pt x="244" y="165"/>
                    <a:pt x="291" y="180"/>
                    <a:pt x="327" y="215"/>
                  </a:cubicBezTo>
                  <a:lnTo>
                    <a:pt x="329" y="2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9"/>
            <p:cNvSpPr/>
            <p:nvPr/>
          </p:nvSpPr>
          <p:spPr>
            <a:xfrm>
              <a:off x="3829680" y="3620520"/>
              <a:ext cx="68400" cy="50760"/>
            </a:xfrm>
            <a:custGeom>
              <a:avLst/>
              <a:gdLst/>
              <a:ahLst/>
              <a:cxnLst/>
              <a:rect l="l" t="t" r="r" b="b"/>
              <a:pathLst>
                <a:path w="190" h="141" extrusionOk="0">
                  <a:moveTo>
                    <a:pt x="38" y="49"/>
                  </a:moveTo>
                  <a:cubicBezTo>
                    <a:pt x="30" y="35"/>
                    <a:pt x="9" y="44"/>
                    <a:pt x="0" y="29"/>
                  </a:cubicBezTo>
                  <a:cubicBezTo>
                    <a:pt x="4" y="12"/>
                    <a:pt x="16" y="18"/>
                    <a:pt x="27" y="20"/>
                  </a:cubicBezTo>
                  <a:cubicBezTo>
                    <a:pt x="42" y="23"/>
                    <a:pt x="55" y="30"/>
                    <a:pt x="72" y="15"/>
                  </a:cubicBezTo>
                  <a:cubicBezTo>
                    <a:pt x="89" y="0"/>
                    <a:pt x="111" y="15"/>
                    <a:pt x="126" y="28"/>
                  </a:cubicBezTo>
                  <a:cubicBezTo>
                    <a:pt x="129" y="30"/>
                    <a:pt x="131" y="32"/>
                    <a:pt x="133" y="35"/>
                  </a:cubicBezTo>
                  <a:cubicBezTo>
                    <a:pt x="135" y="38"/>
                    <a:pt x="136" y="42"/>
                    <a:pt x="136" y="46"/>
                  </a:cubicBezTo>
                  <a:cubicBezTo>
                    <a:pt x="136" y="50"/>
                    <a:pt x="135" y="53"/>
                    <a:pt x="133" y="57"/>
                  </a:cubicBezTo>
                  <a:cubicBezTo>
                    <a:pt x="131" y="60"/>
                    <a:pt x="129" y="62"/>
                    <a:pt x="126" y="64"/>
                  </a:cubicBezTo>
                  <a:cubicBezTo>
                    <a:pt x="115" y="72"/>
                    <a:pt x="124" y="79"/>
                    <a:pt x="131" y="86"/>
                  </a:cubicBezTo>
                  <a:cubicBezTo>
                    <a:pt x="153" y="101"/>
                    <a:pt x="172" y="119"/>
                    <a:pt x="189" y="140"/>
                  </a:cubicBezTo>
                  <a:cubicBezTo>
                    <a:pt x="174" y="136"/>
                    <a:pt x="159" y="130"/>
                    <a:pt x="146" y="122"/>
                  </a:cubicBezTo>
                  <a:cubicBezTo>
                    <a:pt x="125" y="110"/>
                    <a:pt x="107" y="94"/>
                    <a:pt x="92" y="75"/>
                  </a:cubicBezTo>
                  <a:cubicBezTo>
                    <a:pt x="87" y="67"/>
                    <a:pt x="80" y="62"/>
                    <a:pt x="72" y="57"/>
                  </a:cubicBezTo>
                  <a:cubicBezTo>
                    <a:pt x="63" y="52"/>
                    <a:pt x="52" y="48"/>
                    <a:pt x="40" y="48"/>
                  </a:cubicBezTo>
                  <a:cubicBezTo>
                    <a:pt x="39" y="48"/>
                    <a:pt x="38" y="48"/>
                    <a:pt x="37" y="48"/>
                  </a:cubicBezTo>
                  <a:lnTo>
                    <a:pt x="38" y="4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9"/>
            <p:cNvSpPr/>
            <p:nvPr/>
          </p:nvSpPr>
          <p:spPr>
            <a:xfrm>
              <a:off x="3366720" y="3703320"/>
              <a:ext cx="134640" cy="56520"/>
            </a:xfrm>
            <a:custGeom>
              <a:avLst/>
              <a:gdLst/>
              <a:ahLst/>
              <a:cxnLst/>
              <a:rect l="l" t="t" r="r" b="b"/>
              <a:pathLst>
                <a:path w="374" h="157" extrusionOk="0">
                  <a:moveTo>
                    <a:pt x="373" y="0"/>
                  </a:moveTo>
                  <a:cubicBezTo>
                    <a:pt x="327" y="73"/>
                    <a:pt x="100" y="156"/>
                    <a:pt x="0" y="138"/>
                  </a:cubicBezTo>
                  <a:cubicBezTo>
                    <a:pt x="134" y="113"/>
                    <a:pt x="263" y="82"/>
                    <a:pt x="37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9"/>
            <p:cNvSpPr/>
            <p:nvPr/>
          </p:nvSpPr>
          <p:spPr>
            <a:xfrm>
              <a:off x="3116880" y="3974400"/>
              <a:ext cx="82440" cy="71280"/>
            </a:xfrm>
            <a:custGeom>
              <a:avLst/>
              <a:gdLst/>
              <a:ahLst/>
              <a:cxnLst/>
              <a:rect l="l" t="t" r="r" b="b"/>
              <a:pathLst>
                <a:path w="229" h="198" extrusionOk="0">
                  <a:moveTo>
                    <a:pt x="0" y="1"/>
                  </a:moveTo>
                  <a:cubicBezTo>
                    <a:pt x="2" y="0"/>
                    <a:pt x="4" y="0"/>
                    <a:pt x="7" y="0"/>
                  </a:cubicBezTo>
                  <a:cubicBezTo>
                    <a:pt x="11" y="0"/>
                    <a:pt x="16" y="1"/>
                    <a:pt x="20" y="4"/>
                  </a:cubicBezTo>
                  <a:cubicBezTo>
                    <a:pt x="22" y="5"/>
                    <a:pt x="25" y="7"/>
                    <a:pt x="27" y="9"/>
                  </a:cubicBezTo>
                  <a:cubicBezTo>
                    <a:pt x="56" y="52"/>
                    <a:pt x="100" y="83"/>
                    <a:pt x="124" y="130"/>
                  </a:cubicBezTo>
                  <a:cubicBezTo>
                    <a:pt x="132" y="142"/>
                    <a:pt x="142" y="152"/>
                    <a:pt x="155" y="159"/>
                  </a:cubicBezTo>
                  <a:cubicBezTo>
                    <a:pt x="160" y="162"/>
                    <a:pt x="165" y="165"/>
                    <a:pt x="171" y="166"/>
                  </a:cubicBezTo>
                  <a:cubicBezTo>
                    <a:pt x="189" y="176"/>
                    <a:pt x="208" y="183"/>
                    <a:pt x="228" y="191"/>
                  </a:cubicBezTo>
                  <a:cubicBezTo>
                    <a:pt x="228" y="192"/>
                    <a:pt x="227" y="192"/>
                    <a:pt x="226" y="193"/>
                  </a:cubicBezTo>
                  <a:cubicBezTo>
                    <a:pt x="222" y="195"/>
                    <a:pt x="216" y="197"/>
                    <a:pt x="211" y="197"/>
                  </a:cubicBezTo>
                  <a:cubicBezTo>
                    <a:pt x="205" y="197"/>
                    <a:pt x="200" y="196"/>
                    <a:pt x="195" y="193"/>
                  </a:cubicBezTo>
                  <a:cubicBezTo>
                    <a:pt x="194" y="192"/>
                    <a:pt x="194" y="192"/>
                    <a:pt x="193" y="191"/>
                  </a:cubicBezTo>
                  <a:cubicBezTo>
                    <a:pt x="176" y="185"/>
                    <a:pt x="160" y="177"/>
                    <a:pt x="144" y="168"/>
                  </a:cubicBezTo>
                  <a:cubicBezTo>
                    <a:pt x="117" y="152"/>
                    <a:pt x="91" y="132"/>
                    <a:pt x="68" y="109"/>
                  </a:cubicBezTo>
                  <a:cubicBezTo>
                    <a:pt x="63" y="104"/>
                    <a:pt x="54" y="99"/>
                    <a:pt x="54" y="93"/>
                  </a:cubicBezTo>
                  <a:cubicBezTo>
                    <a:pt x="51" y="54"/>
                    <a:pt x="19" y="32"/>
                    <a:pt x="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9"/>
            <p:cNvSpPr/>
            <p:nvPr/>
          </p:nvSpPr>
          <p:spPr>
            <a:xfrm>
              <a:off x="2881080" y="3867480"/>
              <a:ext cx="33840" cy="81000"/>
            </a:xfrm>
            <a:custGeom>
              <a:avLst/>
              <a:gdLst/>
              <a:ahLst/>
              <a:cxnLst/>
              <a:rect l="l" t="t" r="r" b="b"/>
              <a:pathLst>
                <a:path w="94" h="225" extrusionOk="0">
                  <a:moveTo>
                    <a:pt x="93" y="223"/>
                  </a:moveTo>
                  <a:cubicBezTo>
                    <a:pt x="75" y="204"/>
                    <a:pt x="45" y="199"/>
                    <a:pt x="36" y="170"/>
                  </a:cubicBezTo>
                  <a:cubicBezTo>
                    <a:pt x="14" y="116"/>
                    <a:pt x="2" y="58"/>
                    <a:pt x="0" y="0"/>
                  </a:cubicBezTo>
                  <a:cubicBezTo>
                    <a:pt x="6" y="44"/>
                    <a:pt x="61" y="67"/>
                    <a:pt x="48" y="120"/>
                  </a:cubicBezTo>
                  <a:cubicBezTo>
                    <a:pt x="48" y="122"/>
                    <a:pt x="48" y="123"/>
                    <a:pt x="48" y="124"/>
                  </a:cubicBezTo>
                  <a:cubicBezTo>
                    <a:pt x="48" y="134"/>
                    <a:pt x="50" y="143"/>
                    <a:pt x="55" y="151"/>
                  </a:cubicBezTo>
                  <a:cubicBezTo>
                    <a:pt x="58" y="156"/>
                    <a:pt x="62" y="161"/>
                    <a:pt x="66" y="165"/>
                  </a:cubicBezTo>
                  <a:cubicBezTo>
                    <a:pt x="71" y="170"/>
                    <a:pt x="76" y="176"/>
                    <a:pt x="79" y="182"/>
                  </a:cubicBezTo>
                  <a:cubicBezTo>
                    <a:pt x="87" y="195"/>
                    <a:pt x="91" y="209"/>
                    <a:pt x="91" y="224"/>
                  </a:cubicBezTo>
                  <a:lnTo>
                    <a:pt x="93" y="2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9"/>
            <p:cNvSpPr/>
            <p:nvPr/>
          </p:nvSpPr>
          <p:spPr>
            <a:xfrm>
              <a:off x="3182760" y="3529440"/>
              <a:ext cx="119520" cy="67680"/>
            </a:xfrm>
            <a:custGeom>
              <a:avLst/>
              <a:gdLst/>
              <a:ahLst/>
              <a:cxnLst/>
              <a:rect l="l" t="t" r="r" b="b"/>
              <a:pathLst>
                <a:path w="332" h="188" extrusionOk="0">
                  <a:moveTo>
                    <a:pt x="331" y="187"/>
                  </a:moveTo>
                  <a:cubicBezTo>
                    <a:pt x="217" y="131"/>
                    <a:pt x="98" y="84"/>
                    <a:pt x="0" y="0"/>
                  </a:cubicBezTo>
                  <a:cubicBezTo>
                    <a:pt x="107" y="70"/>
                    <a:pt x="223" y="120"/>
                    <a:pt x="331" y="18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9"/>
            <p:cNvSpPr/>
            <p:nvPr/>
          </p:nvSpPr>
          <p:spPr>
            <a:xfrm>
              <a:off x="3038760" y="3497400"/>
              <a:ext cx="91440" cy="98640"/>
            </a:xfrm>
            <a:custGeom>
              <a:avLst/>
              <a:gdLst/>
              <a:ahLst/>
              <a:cxnLst/>
              <a:rect l="l" t="t" r="r" b="b"/>
              <a:pathLst>
                <a:path w="254" h="274" extrusionOk="0">
                  <a:moveTo>
                    <a:pt x="253" y="273"/>
                  </a:moveTo>
                  <a:cubicBezTo>
                    <a:pt x="191" y="242"/>
                    <a:pt x="20" y="61"/>
                    <a:pt x="0" y="0"/>
                  </a:cubicBezTo>
                  <a:cubicBezTo>
                    <a:pt x="85" y="99"/>
                    <a:pt x="166" y="189"/>
                    <a:pt x="253" y="27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9"/>
            <p:cNvSpPr/>
            <p:nvPr/>
          </p:nvSpPr>
          <p:spPr>
            <a:xfrm>
              <a:off x="3100320" y="3430440"/>
              <a:ext cx="132840" cy="25200"/>
            </a:xfrm>
            <a:custGeom>
              <a:avLst/>
              <a:gdLst/>
              <a:ahLst/>
              <a:cxnLst/>
              <a:rect l="l" t="t" r="r" b="b"/>
              <a:pathLst>
                <a:path w="369" h="70" extrusionOk="0">
                  <a:moveTo>
                    <a:pt x="334" y="48"/>
                  </a:moveTo>
                  <a:lnTo>
                    <a:pt x="368" y="69"/>
                  </a:lnTo>
                  <a:cubicBezTo>
                    <a:pt x="245" y="44"/>
                    <a:pt x="122" y="23"/>
                    <a:pt x="0" y="0"/>
                  </a:cubicBezTo>
                  <a:cubicBezTo>
                    <a:pt x="90" y="0"/>
                    <a:pt x="176" y="26"/>
                    <a:pt x="264" y="35"/>
                  </a:cubicBezTo>
                  <a:lnTo>
                    <a:pt x="334" y="4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9"/>
            <p:cNvSpPr/>
            <p:nvPr/>
          </p:nvSpPr>
          <p:spPr>
            <a:xfrm>
              <a:off x="2863440" y="3656160"/>
              <a:ext cx="27000" cy="78120"/>
            </a:xfrm>
            <a:custGeom>
              <a:avLst/>
              <a:gdLst/>
              <a:ahLst/>
              <a:cxnLst/>
              <a:rect l="l" t="t" r="r" b="b"/>
              <a:pathLst>
                <a:path w="75" h="217" extrusionOk="0">
                  <a:moveTo>
                    <a:pt x="0" y="0"/>
                  </a:moveTo>
                  <a:cubicBezTo>
                    <a:pt x="29" y="67"/>
                    <a:pt x="70" y="130"/>
                    <a:pt x="74" y="216"/>
                  </a:cubicBezTo>
                  <a:cubicBezTo>
                    <a:pt x="50" y="180"/>
                    <a:pt x="49" y="146"/>
                    <a:pt x="33" y="114"/>
                  </a:cubicBezTo>
                  <a:cubicBezTo>
                    <a:pt x="21" y="146"/>
                    <a:pt x="45" y="175"/>
                    <a:pt x="33" y="213"/>
                  </a:cubicBezTo>
                  <a:cubicBezTo>
                    <a:pt x="17" y="143"/>
                    <a:pt x="6" y="7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9"/>
            <p:cNvSpPr/>
            <p:nvPr/>
          </p:nvSpPr>
          <p:spPr>
            <a:xfrm>
              <a:off x="3504960" y="3867480"/>
              <a:ext cx="69480" cy="74160"/>
            </a:xfrm>
            <a:custGeom>
              <a:avLst/>
              <a:gdLst/>
              <a:ahLst/>
              <a:cxnLst/>
              <a:rect l="l" t="t" r="r" b="b"/>
              <a:pathLst>
                <a:path w="193" h="206" extrusionOk="0">
                  <a:moveTo>
                    <a:pt x="5" y="205"/>
                  </a:moveTo>
                  <a:cubicBezTo>
                    <a:pt x="0" y="185"/>
                    <a:pt x="18" y="181"/>
                    <a:pt x="28" y="172"/>
                  </a:cubicBezTo>
                  <a:cubicBezTo>
                    <a:pt x="64" y="143"/>
                    <a:pt x="95" y="108"/>
                    <a:pt x="119" y="68"/>
                  </a:cubicBezTo>
                  <a:cubicBezTo>
                    <a:pt x="136" y="41"/>
                    <a:pt x="159" y="19"/>
                    <a:pt x="186" y="3"/>
                  </a:cubicBezTo>
                  <a:cubicBezTo>
                    <a:pt x="188" y="2"/>
                    <a:pt x="190" y="1"/>
                    <a:pt x="192" y="0"/>
                  </a:cubicBezTo>
                  <a:cubicBezTo>
                    <a:pt x="189" y="6"/>
                    <a:pt x="186" y="12"/>
                    <a:pt x="183" y="18"/>
                  </a:cubicBezTo>
                  <a:cubicBezTo>
                    <a:pt x="176" y="30"/>
                    <a:pt x="167" y="41"/>
                    <a:pt x="157" y="49"/>
                  </a:cubicBezTo>
                  <a:cubicBezTo>
                    <a:pt x="144" y="65"/>
                    <a:pt x="125" y="76"/>
                    <a:pt x="125" y="99"/>
                  </a:cubicBezTo>
                  <a:cubicBezTo>
                    <a:pt x="125" y="110"/>
                    <a:pt x="116" y="115"/>
                    <a:pt x="109" y="121"/>
                  </a:cubicBezTo>
                  <a:cubicBezTo>
                    <a:pt x="81" y="142"/>
                    <a:pt x="56" y="166"/>
                    <a:pt x="33" y="194"/>
                  </a:cubicBezTo>
                  <a:cubicBezTo>
                    <a:pt x="26" y="204"/>
                    <a:pt x="14" y="203"/>
                    <a:pt x="3" y="204"/>
                  </a:cubicBezTo>
                  <a:lnTo>
                    <a:pt x="5" y="20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9"/>
            <p:cNvSpPr/>
            <p:nvPr/>
          </p:nvSpPr>
          <p:spPr>
            <a:xfrm>
              <a:off x="3031200" y="4052880"/>
              <a:ext cx="93960" cy="65520"/>
            </a:xfrm>
            <a:custGeom>
              <a:avLst/>
              <a:gdLst/>
              <a:ahLst/>
              <a:cxnLst/>
              <a:rect l="l" t="t" r="r" b="b"/>
              <a:pathLst>
                <a:path w="261" h="182" extrusionOk="0">
                  <a:moveTo>
                    <a:pt x="55" y="79"/>
                  </a:moveTo>
                  <a:cubicBezTo>
                    <a:pt x="40" y="55"/>
                    <a:pt x="10" y="41"/>
                    <a:pt x="0" y="0"/>
                  </a:cubicBezTo>
                  <a:cubicBezTo>
                    <a:pt x="38" y="20"/>
                    <a:pt x="53" y="52"/>
                    <a:pt x="80" y="71"/>
                  </a:cubicBezTo>
                  <a:cubicBezTo>
                    <a:pt x="92" y="81"/>
                    <a:pt x="105" y="90"/>
                    <a:pt x="119" y="98"/>
                  </a:cubicBezTo>
                  <a:cubicBezTo>
                    <a:pt x="137" y="109"/>
                    <a:pt x="157" y="117"/>
                    <a:pt x="177" y="124"/>
                  </a:cubicBezTo>
                  <a:cubicBezTo>
                    <a:pt x="190" y="127"/>
                    <a:pt x="202" y="132"/>
                    <a:pt x="214" y="139"/>
                  </a:cubicBezTo>
                  <a:cubicBezTo>
                    <a:pt x="232" y="149"/>
                    <a:pt x="248" y="163"/>
                    <a:pt x="260" y="181"/>
                  </a:cubicBezTo>
                  <a:lnTo>
                    <a:pt x="66" y="92"/>
                  </a:lnTo>
                  <a:lnTo>
                    <a:pt x="55" y="7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9"/>
            <p:cNvSpPr/>
            <p:nvPr/>
          </p:nvSpPr>
          <p:spPr>
            <a:xfrm>
              <a:off x="3219120" y="3764160"/>
              <a:ext cx="99000" cy="19080"/>
            </a:xfrm>
            <a:custGeom>
              <a:avLst/>
              <a:gdLst/>
              <a:ahLst/>
              <a:cxnLst/>
              <a:rect l="l" t="t" r="r" b="b"/>
              <a:pathLst>
                <a:path w="275" h="53" extrusionOk="0">
                  <a:moveTo>
                    <a:pt x="274" y="22"/>
                  </a:moveTo>
                  <a:cubicBezTo>
                    <a:pt x="207" y="52"/>
                    <a:pt x="79" y="41"/>
                    <a:pt x="0" y="0"/>
                  </a:cubicBezTo>
                  <a:cubicBezTo>
                    <a:pt x="68" y="16"/>
                    <a:pt x="137" y="25"/>
                    <a:pt x="207" y="25"/>
                  </a:cubicBezTo>
                  <a:cubicBezTo>
                    <a:pt x="229" y="25"/>
                    <a:pt x="252" y="24"/>
                    <a:pt x="274"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9"/>
            <p:cNvSpPr/>
            <p:nvPr/>
          </p:nvSpPr>
          <p:spPr>
            <a:xfrm>
              <a:off x="3395880" y="3635280"/>
              <a:ext cx="114480" cy="10080"/>
            </a:xfrm>
            <a:custGeom>
              <a:avLst/>
              <a:gdLst/>
              <a:ahLst/>
              <a:cxnLst/>
              <a:rect l="l" t="t" r="r" b="b"/>
              <a:pathLst>
                <a:path w="318" h="28" extrusionOk="0">
                  <a:moveTo>
                    <a:pt x="317" y="27"/>
                  </a:moveTo>
                  <a:cubicBezTo>
                    <a:pt x="263" y="17"/>
                    <a:pt x="209" y="11"/>
                    <a:pt x="154" y="11"/>
                  </a:cubicBezTo>
                  <a:cubicBezTo>
                    <a:pt x="102" y="11"/>
                    <a:pt x="51" y="16"/>
                    <a:pt x="0" y="26"/>
                  </a:cubicBezTo>
                  <a:cubicBezTo>
                    <a:pt x="50" y="9"/>
                    <a:pt x="103" y="0"/>
                    <a:pt x="156" y="0"/>
                  </a:cubicBezTo>
                  <a:cubicBezTo>
                    <a:pt x="211" y="0"/>
                    <a:pt x="265" y="9"/>
                    <a:pt x="317"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9"/>
            <p:cNvSpPr/>
            <p:nvPr/>
          </p:nvSpPr>
          <p:spPr>
            <a:xfrm>
              <a:off x="3176280" y="3432240"/>
              <a:ext cx="109800" cy="31320"/>
            </a:xfrm>
            <a:custGeom>
              <a:avLst/>
              <a:gdLst/>
              <a:ahLst/>
              <a:cxnLst/>
              <a:rect l="l" t="t" r="r" b="b"/>
              <a:pathLst>
                <a:path w="305" h="87" extrusionOk="0">
                  <a:moveTo>
                    <a:pt x="123" y="43"/>
                  </a:moveTo>
                  <a:lnTo>
                    <a:pt x="54" y="30"/>
                  </a:lnTo>
                  <a:cubicBezTo>
                    <a:pt x="42" y="9"/>
                    <a:pt x="12" y="22"/>
                    <a:pt x="0" y="0"/>
                  </a:cubicBezTo>
                  <a:cubicBezTo>
                    <a:pt x="105" y="14"/>
                    <a:pt x="207" y="42"/>
                    <a:pt x="304" y="86"/>
                  </a:cubicBezTo>
                  <a:cubicBezTo>
                    <a:pt x="242" y="77"/>
                    <a:pt x="185" y="49"/>
                    <a:pt x="123"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9"/>
            <p:cNvSpPr/>
            <p:nvPr/>
          </p:nvSpPr>
          <p:spPr>
            <a:xfrm>
              <a:off x="3064680" y="3430800"/>
              <a:ext cx="91440" cy="40680"/>
            </a:xfrm>
            <a:custGeom>
              <a:avLst/>
              <a:gdLst/>
              <a:ahLst/>
              <a:cxnLst/>
              <a:rect l="l" t="t" r="r" b="b"/>
              <a:pathLst>
                <a:path w="254" h="113" extrusionOk="0">
                  <a:moveTo>
                    <a:pt x="253" y="112"/>
                  </a:moveTo>
                  <a:cubicBezTo>
                    <a:pt x="177" y="64"/>
                    <a:pt x="92" y="40"/>
                    <a:pt x="0" y="6"/>
                  </a:cubicBezTo>
                  <a:cubicBezTo>
                    <a:pt x="62" y="0"/>
                    <a:pt x="206" y="60"/>
                    <a:pt x="253" y="1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9"/>
            <p:cNvSpPr/>
            <p:nvPr/>
          </p:nvSpPr>
          <p:spPr>
            <a:xfrm>
              <a:off x="3329640" y="3882960"/>
              <a:ext cx="54360" cy="21240"/>
            </a:xfrm>
            <a:custGeom>
              <a:avLst/>
              <a:gdLst/>
              <a:ahLst/>
              <a:cxnLst/>
              <a:rect l="l" t="t" r="r" b="b"/>
              <a:pathLst>
                <a:path w="151" h="59" extrusionOk="0">
                  <a:moveTo>
                    <a:pt x="0" y="29"/>
                  </a:moveTo>
                  <a:cubicBezTo>
                    <a:pt x="19" y="23"/>
                    <a:pt x="38" y="19"/>
                    <a:pt x="58" y="18"/>
                  </a:cubicBezTo>
                  <a:cubicBezTo>
                    <a:pt x="76" y="18"/>
                    <a:pt x="107" y="0"/>
                    <a:pt x="112" y="25"/>
                  </a:cubicBezTo>
                  <a:cubicBezTo>
                    <a:pt x="118" y="58"/>
                    <a:pt x="150" y="19"/>
                    <a:pt x="149" y="53"/>
                  </a:cubicBezTo>
                  <a:lnTo>
                    <a:pt x="6" y="53"/>
                  </a:lnTo>
                  <a:cubicBezTo>
                    <a:pt x="16" y="41"/>
                    <a:pt x="32" y="50"/>
                    <a:pt x="46" y="45"/>
                  </a:cubicBezTo>
                  <a:cubicBezTo>
                    <a:pt x="44" y="32"/>
                    <a:pt x="33" y="38"/>
                    <a:pt x="27" y="37"/>
                  </a:cubicBezTo>
                  <a:cubicBezTo>
                    <a:pt x="21" y="36"/>
                    <a:pt x="9" y="40"/>
                    <a:pt x="0"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9"/>
            <p:cNvSpPr/>
            <p:nvPr/>
          </p:nvSpPr>
          <p:spPr>
            <a:xfrm>
              <a:off x="3272760" y="4152600"/>
              <a:ext cx="91080" cy="21240"/>
            </a:xfrm>
            <a:custGeom>
              <a:avLst/>
              <a:gdLst/>
              <a:ahLst/>
              <a:cxnLst/>
              <a:rect l="l" t="t" r="r" b="b"/>
              <a:pathLst>
                <a:path w="253" h="59" extrusionOk="0">
                  <a:moveTo>
                    <a:pt x="252" y="21"/>
                  </a:moveTo>
                  <a:cubicBezTo>
                    <a:pt x="168" y="24"/>
                    <a:pt x="82" y="58"/>
                    <a:pt x="0" y="5"/>
                  </a:cubicBezTo>
                  <a:cubicBezTo>
                    <a:pt x="28" y="9"/>
                    <a:pt x="56" y="12"/>
                    <a:pt x="84" y="18"/>
                  </a:cubicBezTo>
                  <a:cubicBezTo>
                    <a:pt x="95" y="21"/>
                    <a:pt x="107" y="22"/>
                    <a:pt x="119" y="22"/>
                  </a:cubicBezTo>
                  <a:cubicBezTo>
                    <a:pt x="135" y="22"/>
                    <a:pt x="151" y="20"/>
                    <a:pt x="166" y="14"/>
                  </a:cubicBezTo>
                  <a:cubicBezTo>
                    <a:pt x="199" y="0"/>
                    <a:pt x="224" y="16"/>
                    <a:pt x="252"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9"/>
            <p:cNvSpPr/>
            <p:nvPr/>
          </p:nvSpPr>
          <p:spPr>
            <a:xfrm>
              <a:off x="3080520" y="4051440"/>
              <a:ext cx="79560" cy="61200"/>
            </a:xfrm>
            <a:custGeom>
              <a:avLst/>
              <a:gdLst/>
              <a:ahLst/>
              <a:cxnLst/>
              <a:rect l="l" t="t" r="r" b="b"/>
              <a:pathLst>
                <a:path w="221" h="170" extrusionOk="0">
                  <a:moveTo>
                    <a:pt x="0" y="0"/>
                  </a:moveTo>
                  <a:cubicBezTo>
                    <a:pt x="63" y="65"/>
                    <a:pt x="135" y="120"/>
                    <a:pt x="213" y="165"/>
                  </a:cubicBezTo>
                  <a:cubicBezTo>
                    <a:pt x="216" y="166"/>
                    <a:pt x="218" y="168"/>
                    <a:pt x="220" y="169"/>
                  </a:cubicBezTo>
                  <a:cubicBezTo>
                    <a:pt x="192" y="160"/>
                    <a:pt x="164" y="147"/>
                    <a:pt x="139" y="133"/>
                  </a:cubicBezTo>
                  <a:cubicBezTo>
                    <a:pt x="82" y="100"/>
                    <a:pt x="35" y="55"/>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9"/>
            <p:cNvSpPr/>
            <p:nvPr/>
          </p:nvSpPr>
          <p:spPr>
            <a:xfrm>
              <a:off x="3110760" y="3750840"/>
              <a:ext cx="90000" cy="50760"/>
            </a:xfrm>
            <a:custGeom>
              <a:avLst/>
              <a:gdLst/>
              <a:ahLst/>
              <a:cxnLst/>
              <a:rect l="l" t="t" r="r" b="b"/>
              <a:pathLst>
                <a:path w="250" h="141" extrusionOk="0">
                  <a:moveTo>
                    <a:pt x="0" y="2"/>
                  </a:moveTo>
                  <a:cubicBezTo>
                    <a:pt x="33" y="0"/>
                    <a:pt x="61" y="22"/>
                    <a:pt x="86" y="35"/>
                  </a:cubicBezTo>
                  <a:cubicBezTo>
                    <a:pt x="140" y="64"/>
                    <a:pt x="193" y="98"/>
                    <a:pt x="249" y="129"/>
                  </a:cubicBezTo>
                  <a:cubicBezTo>
                    <a:pt x="234" y="140"/>
                    <a:pt x="225" y="129"/>
                    <a:pt x="216" y="125"/>
                  </a:cubicBezTo>
                  <a:cubicBezTo>
                    <a:pt x="147" y="88"/>
                    <a:pt x="78" y="51"/>
                    <a:pt x="10" y="13"/>
                  </a:cubicBezTo>
                  <a:cubicBezTo>
                    <a:pt x="6" y="11"/>
                    <a:pt x="4" y="5"/>
                    <a:pt x="1" y="1"/>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9"/>
            <p:cNvSpPr/>
            <p:nvPr/>
          </p:nvSpPr>
          <p:spPr>
            <a:xfrm>
              <a:off x="2828520" y="3506040"/>
              <a:ext cx="45720" cy="76680"/>
            </a:xfrm>
            <a:custGeom>
              <a:avLst/>
              <a:gdLst/>
              <a:ahLst/>
              <a:cxnLst/>
              <a:rect l="l" t="t" r="r" b="b"/>
              <a:pathLst>
                <a:path w="127" h="213" extrusionOk="0">
                  <a:moveTo>
                    <a:pt x="2" y="0"/>
                  </a:moveTo>
                  <a:cubicBezTo>
                    <a:pt x="16" y="37"/>
                    <a:pt x="34" y="72"/>
                    <a:pt x="53" y="106"/>
                  </a:cubicBezTo>
                  <a:cubicBezTo>
                    <a:pt x="75" y="143"/>
                    <a:pt x="99" y="179"/>
                    <a:pt x="126" y="212"/>
                  </a:cubicBezTo>
                  <a:cubicBezTo>
                    <a:pt x="65" y="176"/>
                    <a:pt x="0" y="62"/>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9"/>
            <p:cNvSpPr/>
            <p:nvPr/>
          </p:nvSpPr>
          <p:spPr>
            <a:xfrm>
              <a:off x="3396960" y="3801240"/>
              <a:ext cx="80280" cy="47160"/>
            </a:xfrm>
            <a:custGeom>
              <a:avLst/>
              <a:gdLst/>
              <a:ahLst/>
              <a:cxnLst/>
              <a:rect l="l" t="t" r="r" b="b"/>
              <a:pathLst>
                <a:path w="223" h="131" extrusionOk="0">
                  <a:moveTo>
                    <a:pt x="222" y="0"/>
                  </a:moveTo>
                  <a:cubicBezTo>
                    <a:pt x="182" y="27"/>
                    <a:pt x="142" y="52"/>
                    <a:pt x="100" y="76"/>
                  </a:cubicBezTo>
                  <a:cubicBezTo>
                    <a:pt x="67" y="95"/>
                    <a:pt x="34" y="113"/>
                    <a:pt x="0" y="130"/>
                  </a:cubicBezTo>
                  <a:cubicBezTo>
                    <a:pt x="41" y="86"/>
                    <a:pt x="186" y="1"/>
                    <a:pt x="22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9"/>
            <p:cNvSpPr/>
            <p:nvPr/>
          </p:nvSpPr>
          <p:spPr>
            <a:xfrm>
              <a:off x="3124440" y="4140360"/>
              <a:ext cx="89280" cy="38160"/>
            </a:xfrm>
            <a:custGeom>
              <a:avLst/>
              <a:gdLst/>
              <a:ahLst/>
              <a:cxnLst/>
              <a:rect l="l" t="t" r="r" b="b"/>
              <a:pathLst>
                <a:path w="248" h="106" extrusionOk="0">
                  <a:moveTo>
                    <a:pt x="246" y="96"/>
                  </a:moveTo>
                  <a:cubicBezTo>
                    <a:pt x="245" y="96"/>
                    <a:pt x="245" y="96"/>
                    <a:pt x="245" y="96"/>
                  </a:cubicBezTo>
                  <a:cubicBezTo>
                    <a:pt x="236" y="102"/>
                    <a:pt x="225" y="105"/>
                    <a:pt x="214" y="105"/>
                  </a:cubicBezTo>
                  <a:cubicBezTo>
                    <a:pt x="210" y="105"/>
                    <a:pt x="207" y="104"/>
                    <a:pt x="203" y="104"/>
                  </a:cubicBezTo>
                  <a:cubicBezTo>
                    <a:pt x="146" y="95"/>
                    <a:pt x="91" y="79"/>
                    <a:pt x="38" y="55"/>
                  </a:cubicBezTo>
                  <a:cubicBezTo>
                    <a:pt x="35" y="54"/>
                    <a:pt x="31" y="52"/>
                    <a:pt x="28" y="51"/>
                  </a:cubicBezTo>
                  <a:cubicBezTo>
                    <a:pt x="19" y="46"/>
                    <a:pt x="13" y="39"/>
                    <a:pt x="8" y="30"/>
                  </a:cubicBezTo>
                  <a:cubicBezTo>
                    <a:pt x="3" y="21"/>
                    <a:pt x="0" y="13"/>
                    <a:pt x="0" y="3"/>
                  </a:cubicBezTo>
                  <a:cubicBezTo>
                    <a:pt x="0" y="2"/>
                    <a:pt x="0" y="1"/>
                    <a:pt x="0" y="0"/>
                  </a:cubicBezTo>
                  <a:cubicBezTo>
                    <a:pt x="74" y="69"/>
                    <a:pt x="162" y="80"/>
                    <a:pt x="247" y="97"/>
                  </a:cubicBezTo>
                  <a:lnTo>
                    <a:pt x="246" y="9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9"/>
            <p:cNvSpPr/>
            <p:nvPr/>
          </p:nvSpPr>
          <p:spPr>
            <a:xfrm>
              <a:off x="2817000" y="3537000"/>
              <a:ext cx="37440" cy="81360"/>
            </a:xfrm>
            <a:custGeom>
              <a:avLst/>
              <a:gdLst/>
              <a:ahLst/>
              <a:cxnLst/>
              <a:rect l="l" t="t" r="r" b="b"/>
              <a:pathLst>
                <a:path w="104" h="226" extrusionOk="0">
                  <a:moveTo>
                    <a:pt x="103" y="225"/>
                  </a:moveTo>
                  <a:cubicBezTo>
                    <a:pt x="18" y="168"/>
                    <a:pt x="0" y="88"/>
                    <a:pt x="5" y="0"/>
                  </a:cubicBezTo>
                  <a:cubicBezTo>
                    <a:pt x="23" y="37"/>
                    <a:pt x="13" y="83"/>
                    <a:pt x="34" y="117"/>
                  </a:cubicBezTo>
                  <a:cubicBezTo>
                    <a:pt x="54" y="151"/>
                    <a:pt x="86" y="179"/>
                    <a:pt x="103" y="2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9"/>
            <p:cNvSpPr/>
            <p:nvPr/>
          </p:nvSpPr>
          <p:spPr>
            <a:xfrm>
              <a:off x="2882880" y="3512160"/>
              <a:ext cx="63000" cy="65880"/>
            </a:xfrm>
            <a:custGeom>
              <a:avLst/>
              <a:gdLst/>
              <a:ahLst/>
              <a:cxnLst/>
              <a:rect l="l" t="t" r="r" b="b"/>
              <a:pathLst>
                <a:path w="175" h="183" extrusionOk="0">
                  <a:moveTo>
                    <a:pt x="174" y="168"/>
                  </a:moveTo>
                  <a:cubicBezTo>
                    <a:pt x="171" y="176"/>
                    <a:pt x="164" y="182"/>
                    <a:pt x="157" y="178"/>
                  </a:cubicBezTo>
                  <a:cubicBezTo>
                    <a:pt x="131" y="165"/>
                    <a:pt x="18" y="39"/>
                    <a:pt x="0" y="0"/>
                  </a:cubicBezTo>
                  <a:cubicBezTo>
                    <a:pt x="53" y="41"/>
                    <a:pt x="83" y="94"/>
                    <a:pt x="128" y="129"/>
                  </a:cubicBezTo>
                  <a:lnTo>
                    <a:pt x="174" y="16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9"/>
            <p:cNvSpPr/>
            <p:nvPr/>
          </p:nvSpPr>
          <p:spPr>
            <a:xfrm>
              <a:off x="3051360" y="3966480"/>
              <a:ext cx="66600" cy="73080"/>
            </a:xfrm>
            <a:custGeom>
              <a:avLst/>
              <a:gdLst/>
              <a:ahLst/>
              <a:cxnLst/>
              <a:rect l="l" t="t" r="r" b="b"/>
              <a:pathLst>
                <a:path w="185" h="203" extrusionOk="0">
                  <a:moveTo>
                    <a:pt x="97" y="94"/>
                  </a:moveTo>
                  <a:cubicBezTo>
                    <a:pt x="103" y="120"/>
                    <a:pt x="127" y="134"/>
                    <a:pt x="144" y="153"/>
                  </a:cubicBezTo>
                  <a:cubicBezTo>
                    <a:pt x="158" y="169"/>
                    <a:pt x="172" y="185"/>
                    <a:pt x="184" y="202"/>
                  </a:cubicBezTo>
                  <a:cubicBezTo>
                    <a:pt x="143" y="188"/>
                    <a:pt x="126" y="144"/>
                    <a:pt x="87" y="128"/>
                  </a:cubicBezTo>
                  <a:lnTo>
                    <a:pt x="89" y="129"/>
                  </a:lnTo>
                  <a:cubicBezTo>
                    <a:pt x="83" y="104"/>
                    <a:pt x="61" y="92"/>
                    <a:pt x="45" y="74"/>
                  </a:cubicBezTo>
                  <a:cubicBezTo>
                    <a:pt x="33" y="63"/>
                    <a:pt x="23" y="50"/>
                    <a:pt x="15" y="36"/>
                  </a:cubicBezTo>
                  <a:cubicBezTo>
                    <a:pt x="9" y="25"/>
                    <a:pt x="4" y="13"/>
                    <a:pt x="0" y="0"/>
                  </a:cubicBezTo>
                  <a:cubicBezTo>
                    <a:pt x="42" y="33"/>
                    <a:pt x="57" y="80"/>
                    <a:pt x="98" y="96"/>
                  </a:cubicBezTo>
                  <a:lnTo>
                    <a:pt x="97" y="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9"/>
            <p:cNvSpPr/>
            <p:nvPr/>
          </p:nvSpPr>
          <p:spPr>
            <a:xfrm>
              <a:off x="3248280" y="3693960"/>
              <a:ext cx="89280" cy="39960"/>
            </a:xfrm>
            <a:custGeom>
              <a:avLst/>
              <a:gdLst/>
              <a:ahLst/>
              <a:cxnLst/>
              <a:rect l="l" t="t" r="r" b="b"/>
              <a:pathLst>
                <a:path w="248" h="111" extrusionOk="0">
                  <a:moveTo>
                    <a:pt x="0" y="0"/>
                  </a:moveTo>
                  <a:cubicBezTo>
                    <a:pt x="79" y="19"/>
                    <a:pt x="156" y="45"/>
                    <a:pt x="229" y="79"/>
                  </a:cubicBezTo>
                  <a:cubicBezTo>
                    <a:pt x="238" y="83"/>
                    <a:pt x="247" y="87"/>
                    <a:pt x="241" y="99"/>
                  </a:cubicBezTo>
                  <a:cubicBezTo>
                    <a:pt x="234" y="110"/>
                    <a:pt x="228" y="103"/>
                    <a:pt x="222" y="99"/>
                  </a:cubicBezTo>
                  <a:cubicBezTo>
                    <a:pt x="162" y="60"/>
                    <a:pt x="93" y="41"/>
                    <a:pt x="29" y="13"/>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9"/>
            <p:cNvSpPr/>
            <p:nvPr/>
          </p:nvSpPr>
          <p:spPr>
            <a:xfrm>
              <a:off x="3082680" y="3988080"/>
              <a:ext cx="70560" cy="61560"/>
            </a:xfrm>
            <a:custGeom>
              <a:avLst/>
              <a:gdLst/>
              <a:ahLst/>
              <a:cxnLst/>
              <a:rect l="l" t="t" r="r" b="b"/>
              <a:pathLst>
                <a:path w="196" h="171" extrusionOk="0">
                  <a:moveTo>
                    <a:pt x="13" y="36"/>
                  </a:moveTo>
                  <a:cubicBezTo>
                    <a:pt x="18" y="24"/>
                    <a:pt x="0" y="17"/>
                    <a:pt x="9" y="0"/>
                  </a:cubicBezTo>
                  <a:cubicBezTo>
                    <a:pt x="69" y="55"/>
                    <a:pt x="112" y="127"/>
                    <a:pt x="195" y="169"/>
                  </a:cubicBezTo>
                  <a:cubicBezTo>
                    <a:pt x="192" y="169"/>
                    <a:pt x="189" y="170"/>
                    <a:pt x="186" y="170"/>
                  </a:cubicBezTo>
                  <a:cubicBezTo>
                    <a:pt x="173" y="170"/>
                    <a:pt x="160" y="166"/>
                    <a:pt x="150" y="160"/>
                  </a:cubicBezTo>
                  <a:cubicBezTo>
                    <a:pt x="144" y="157"/>
                    <a:pt x="140" y="153"/>
                    <a:pt x="136" y="149"/>
                  </a:cubicBezTo>
                  <a:cubicBezTo>
                    <a:pt x="104" y="126"/>
                    <a:pt x="76" y="100"/>
                    <a:pt x="51" y="70"/>
                  </a:cubicBezTo>
                  <a:cubicBezTo>
                    <a:pt x="39" y="56"/>
                    <a:pt x="31" y="38"/>
                    <a:pt x="10" y="34"/>
                  </a:cubicBezTo>
                  <a:lnTo>
                    <a:pt x="13" y="3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9"/>
            <p:cNvSpPr/>
            <p:nvPr/>
          </p:nvSpPr>
          <p:spPr>
            <a:xfrm>
              <a:off x="3162600" y="4089240"/>
              <a:ext cx="74880" cy="47880"/>
            </a:xfrm>
            <a:custGeom>
              <a:avLst/>
              <a:gdLst/>
              <a:ahLst/>
              <a:cxnLst/>
              <a:rect l="l" t="t" r="r" b="b"/>
              <a:pathLst>
                <a:path w="208" h="133" extrusionOk="0">
                  <a:moveTo>
                    <a:pt x="207" y="132"/>
                  </a:moveTo>
                  <a:cubicBezTo>
                    <a:pt x="120" y="124"/>
                    <a:pt x="20" y="58"/>
                    <a:pt x="0" y="0"/>
                  </a:cubicBezTo>
                  <a:cubicBezTo>
                    <a:pt x="35" y="35"/>
                    <a:pt x="75" y="65"/>
                    <a:pt x="118" y="90"/>
                  </a:cubicBezTo>
                  <a:cubicBezTo>
                    <a:pt x="146" y="107"/>
                    <a:pt x="176" y="121"/>
                    <a:pt x="207" y="1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9"/>
            <p:cNvSpPr/>
            <p:nvPr/>
          </p:nvSpPr>
          <p:spPr>
            <a:xfrm>
              <a:off x="3336840" y="3916440"/>
              <a:ext cx="69840" cy="9720"/>
            </a:xfrm>
            <a:custGeom>
              <a:avLst/>
              <a:gdLst/>
              <a:ahLst/>
              <a:cxnLst/>
              <a:rect l="l" t="t" r="r" b="b"/>
              <a:pathLst>
                <a:path w="194" h="27" extrusionOk="0">
                  <a:moveTo>
                    <a:pt x="0" y="0"/>
                  </a:moveTo>
                  <a:lnTo>
                    <a:pt x="193" y="0"/>
                  </a:lnTo>
                  <a:cubicBezTo>
                    <a:pt x="150" y="26"/>
                    <a:pt x="39" y="26"/>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9"/>
            <p:cNvSpPr/>
            <p:nvPr/>
          </p:nvSpPr>
          <p:spPr>
            <a:xfrm>
              <a:off x="3297960" y="3835080"/>
              <a:ext cx="70920" cy="11880"/>
            </a:xfrm>
            <a:custGeom>
              <a:avLst/>
              <a:gdLst/>
              <a:ahLst/>
              <a:cxnLst/>
              <a:rect l="l" t="t" r="r" b="b"/>
              <a:pathLst>
                <a:path w="197" h="33" extrusionOk="0">
                  <a:moveTo>
                    <a:pt x="0" y="8"/>
                  </a:moveTo>
                  <a:cubicBezTo>
                    <a:pt x="65" y="1"/>
                    <a:pt x="132" y="10"/>
                    <a:pt x="196" y="0"/>
                  </a:cubicBezTo>
                  <a:cubicBezTo>
                    <a:pt x="131" y="20"/>
                    <a:pt x="66" y="32"/>
                    <a:pt x="0"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9"/>
            <p:cNvSpPr/>
            <p:nvPr/>
          </p:nvSpPr>
          <p:spPr>
            <a:xfrm>
              <a:off x="3209400" y="3950280"/>
              <a:ext cx="66240" cy="35640"/>
            </a:xfrm>
            <a:custGeom>
              <a:avLst/>
              <a:gdLst/>
              <a:ahLst/>
              <a:cxnLst/>
              <a:rect l="l" t="t" r="r" b="b"/>
              <a:pathLst>
                <a:path w="184" h="99" extrusionOk="0">
                  <a:moveTo>
                    <a:pt x="0" y="0"/>
                  </a:moveTo>
                  <a:cubicBezTo>
                    <a:pt x="47" y="51"/>
                    <a:pt x="111" y="71"/>
                    <a:pt x="183" y="98"/>
                  </a:cubicBezTo>
                  <a:cubicBezTo>
                    <a:pt x="92" y="93"/>
                    <a:pt x="16" y="5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9"/>
            <p:cNvSpPr/>
            <p:nvPr/>
          </p:nvSpPr>
          <p:spPr>
            <a:xfrm>
              <a:off x="3150720" y="3963960"/>
              <a:ext cx="64440" cy="54000"/>
            </a:xfrm>
            <a:custGeom>
              <a:avLst/>
              <a:gdLst/>
              <a:ahLst/>
              <a:cxnLst/>
              <a:rect l="l" t="t" r="r" b="b"/>
              <a:pathLst>
                <a:path w="179" h="150" extrusionOk="0">
                  <a:moveTo>
                    <a:pt x="3" y="0"/>
                  </a:moveTo>
                  <a:cubicBezTo>
                    <a:pt x="5" y="1"/>
                    <a:pt x="6" y="2"/>
                    <a:pt x="8" y="3"/>
                  </a:cubicBezTo>
                  <a:cubicBezTo>
                    <a:pt x="17" y="8"/>
                    <a:pt x="26" y="15"/>
                    <a:pt x="34" y="23"/>
                  </a:cubicBezTo>
                  <a:cubicBezTo>
                    <a:pt x="77" y="71"/>
                    <a:pt x="125" y="113"/>
                    <a:pt x="178" y="149"/>
                  </a:cubicBezTo>
                  <a:cubicBezTo>
                    <a:pt x="161" y="142"/>
                    <a:pt x="145" y="134"/>
                    <a:pt x="129" y="125"/>
                  </a:cubicBezTo>
                  <a:cubicBezTo>
                    <a:pt x="77" y="95"/>
                    <a:pt x="33" y="54"/>
                    <a:pt x="0" y="4"/>
                  </a:cubicBezTo>
                  <a:lnTo>
                    <a:pt x="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9"/>
            <p:cNvSpPr/>
            <p:nvPr/>
          </p:nvSpPr>
          <p:spPr>
            <a:xfrm>
              <a:off x="3417120" y="3819600"/>
              <a:ext cx="71280" cy="45360"/>
            </a:xfrm>
            <a:custGeom>
              <a:avLst/>
              <a:gdLst/>
              <a:ahLst/>
              <a:cxnLst/>
              <a:rect l="l" t="t" r="r" b="b"/>
              <a:pathLst>
                <a:path w="198" h="126" extrusionOk="0">
                  <a:moveTo>
                    <a:pt x="0" y="125"/>
                  </a:moveTo>
                  <a:cubicBezTo>
                    <a:pt x="6" y="122"/>
                    <a:pt x="12" y="119"/>
                    <a:pt x="19" y="115"/>
                  </a:cubicBezTo>
                  <a:cubicBezTo>
                    <a:pt x="80" y="80"/>
                    <a:pt x="139" y="41"/>
                    <a:pt x="197" y="0"/>
                  </a:cubicBezTo>
                  <a:cubicBezTo>
                    <a:pt x="166" y="34"/>
                    <a:pt x="130" y="63"/>
                    <a:pt x="90" y="85"/>
                  </a:cubicBezTo>
                  <a:cubicBezTo>
                    <a:pt x="61" y="102"/>
                    <a:pt x="31" y="115"/>
                    <a:pt x="0" y="1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9"/>
            <p:cNvSpPr/>
            <p:nvPr/>
          </p:nvSpPr>
          <p:spPr>
            <a:xfrm>
              <a:off x="3238920" y="3881160"/>
              <a:ext cx="66240" cy="6840"/>
            </a:xfrm>
            <a:custGeom>
              <a:avLst/>
              <a:gdLst/>
              <a:ahLst/>
              <a:cxnLst/>
              <a:rect l="l" t="t" r="r" b="b"/>
              <a:pathLst>
                <a:path w="184" h="19" extrusionOk="0">
                  <a:moveTo>
                    <a:pt x="0" y="0"/>
                  </a:moveTo>
                  <a:lnTo>
                    <a:pt x="183" y="0"/>
                  </a:lnTo>
                  <a:cubicBezTo>
                    <a:pt x="154" y="12"/>
                    <a:pt x="123" y="18"/>
                    <a:pt x="92" y="18"/>
                  </a:cubicBezTo>
                  <a:cubicBezTo>
                    <a:pt x="60" y="18"/>
                    <a:pt x="29" y="1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9"/>
            <p:cNvSpPr/>
            <p:nvPr/>
          </p:nvSpPr>
          <p:spPr>
            <a:xfrm>
              <a:off x="3040920" y="3612960"/>
              <a:ext cx="42840" cy="34560"/>
            </a:xfrm>
            <a:custGeom>
              <a:avLst/>
              <a:gdLst/>
              <a:ahLst/>
              <a:cxnLst/>
              <a:rect l="l" t="t" r="r" b="b"/>
              <a:pathLst>
                <a:path w="119" h="96" extrusionOk="0">
                  <a:moveTo>
                    <a:pt x="83" y="92"/>
                  </a:moveTo>
                  <a:lnTo>
                    <a:pt x="68" y="74"/>
                  </a:lnTo>
                  <a:cubicBezTo>
                    <a:pt x="48" y="57"/>
                    <a:pt x="30" y="40"/>
                    <a:pt x="13" y="21"/>
                  </a:cubicBezTo>
                  <a:cubicBezTo>
                    <a:pt x="0" y="5"/>
                    <a:pt x="19" y="6"/>
                    <a:pt x="27" y="3"/>
                  </a:cubicBezTo>
                  <a:lnTo>
                    <a:pt x="40" y="0"/>
                  </a:lnTo>
                  <a:lnTo>
                    <a:pt x="118" y="90"/>
                  </a:lnTo>
                  <a:cubicBezTo>
                    <a:pt x="112" y="93"/>
                    <a:pt x="106" y="95"/>
                    <a:pt x="99" y="95"/>
                  </a:cubicBezTo>
                  <a:cubicBezTo>
                    <a:pt x="95" y="95"/>
                    <a:pt x="92" y="94"/>
                    <a:pt x="89" y="93"/>
                  </a:cubicBezTo>
                  <a:lnTo>
                    <a:pt x="85" y="93"/>
                  </a:lnTo>
                  <a:lnTo>
                    <a:pt x="83" y="9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9"/>
            <p:cNvSpPr/>
            <p:nvPr/>
          </p:nvSpPr>
          <p:spPr>
            <a:xfrm>
              <a:off x="3372840" y="4013640"/>
              <a:ext cx="20880" cy="61920"/>
            </a:xfrm>
            <a:custGeom>
              <a:avLst/>
              <a:gdLst/>
              <a:ahLst/>
              <a:cxnLst/>
              <a:rect l="l" t="t" r="r" b="b"/>
              <a:pathLst>
                <a:path w="58" h="172" extrusionOk="0">
                  <a:moveTo>
                    <a:pt x="47" y="171"/>
                  </a:moveTo>
                  <a:cubicBezTo>
                    <a:pt x="44" y="167"/>
                    <a:pt x="42" y="163"/>
                    <a:pt x="39" y="159"/>
                  </a:cubicBezTo>
                  <a:cubicBezTo>
                    <a:pt x="13" y="114"/>
                    <a:pt x="0" y="63"/>
                    <a:pt x="0" y="11"/>
                  </a:cubicBezTo>
                  <a:cubicBezTo>
                    <a:pt x="0" y="7"/>
                    <a:pt x="0" y="4"/>
                    <a:pt x="0" y="0"/>
                  </a:cubicBezTo>
                  <a:cubicBezTo>
                    <a:pt x="29" y="40"/>
                    <a:pt x="10" y="85"/>
                    <a:pt x="37" y="118"/>
                  </a:cubicBezTo>
                  <a:cubicBezTo>
                    <a:pt x="50" y="104"/>
                    <a:pt x="34" y="84"/>
                    <a:pt x="55" y="68"/>
                  </a:cubicBezTo>
                  <a:cubicBezTo>
                    <a:pt x="56" y="79"/>
                    <a:pt x="57" y="91"/>
                    <a:pt x="57" y="103"/>
                  </a:cubicBezTo>
                  <a:cubicBezTo>
                    <a:pt x="57" y="126"/>
                    <a:pt x="54" y="149"/>
                    <a:pt x="47" y="1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9"/>
            <p:cNvSpPr/>
            <p:nvPr/>
          </p:nvSpPr>
          <p:spPr>
            <a:xfrm>
              <a:off x="3519720" y="3809160"/>
              <a:ext cx="27360" cy="66240"/>
            </a:xfrm>
            <a:custGeom>
              <a:avLst/>
              <a:gdLst/>
              <a:ahLst/>
              <a:cxnLst/>
              <a:rect l="l" t="t" r="r" b="b"/>
              <a:pathLst>
                <a:path w="76" h="184" extrusionOk="0">
                  <a:moveTo>
                    <a:pt x="0" y="183"/>
                  </a:moveTo>
                  <a:cubicBezTo>
                    <a:pt x="26" y="125"/>
                    <a:pt x="46" y="69"/>
                    <a:pt x="71" y="0"/>
                  </a:cubicBezTo>
                  <a:cubicBezTo>
                    <a:pt x="74" y="9"/>
                    <a:pt x="75" y="17"/>
                    <a:pt x="75" y="26"/>
                  </a:cubicBezTo>
                  <a:cubicBezTo>
                    <a:pt x="75" y="39"/>
                    <a:pt x="72" y="51"/>
                    <a:pt x="66" y="62"/>
                  </a:cubicBezTo>
                  <a:cubicBezTo>
                    <a:pt x="64" y="65"/>
                    <a:pt x="62" y="68"/>
                    <a:pt x="60" y="71"/>
                  </a:cubicBezTo>
                  <a:cubicBezTo>
                    <a:pt x="48" y="91"/>
                    <a:pt x="56" y="116"/>
                    <a:pt x="44" y="134"/>
                  </a:cubicBezTo>
                  <a:cubicBezTo>
                    <a:pt x="30" y="151"/>
                    <a:pt x="15" y="167"/>
                    <a:pt x="0" y="18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9"/>
            <p:cNvSpPr/>
            <p:nvPr/>
          </p:nvSpPr>
          <p:spPr>
            <a:xfrm>
              <a:off x="3429360" y="3563280"/>
              <a:ext cx="76320" cy="27720"/>
            </a:xfrm>
            <a:custGeom>
              <a:avLst/>
              <a:gdLst/>
              <a:ahLst/>
              <a:cxnLst/>
              <a:rect l="l" t="t" r="r" b="b"/>
              <a:pathLst>
                <a:path w="212" h="77" extrusionOk="0">
                  <a:moveTo>
                    <a:pt x="0" y="0"/>
                  </a:moveTo>
                  <a:cubicBezTo>
                    <a:pt x="68" y="8"/>
                    <a:pt x="134" y="30"/>
                    <a:pt x="193" y="65"/>
                  </a:cubicBezTo>
                  <a:cubicBezTo>
                    <a:pt x="199" y="68"/>
                    <a:pt x="205" y="72"/>
                    <a:pt x="211" y="76"/>
                  </a:cubicBezTo>
                  <a:cubicBezTo>
                    <a:pt x="142" y="49"/>
                    <a:pt x="70" y="25"/>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9"/>
            <p:cNvSpPr/>
            <p:nvPr/>
          </p:nvSpPr>
          <p:spPr>
            <a:xfrm>
              <a:off x="3280320" y="4131360"/>
              <a:ext cx="51120" cy="24120"/>
            </a:xfrm>
            <a:custGeom>
              <a:avLst/>
              <a:gdLst/>
              <a:ahLst/>
              <a:cxnLst/>
              <a:rect l="l" t="t" r="r" b="b"/>
              <a:pathLst>
                <a:path w="142" h="67" extrusionOk="0">
                  <a:moveTo>
                    <a:pt x="88" y="0"/>
                  </a:moveTo>
                  <a:cubicBezTo>
                    <a:pt x="104" y="15"/>
                    <a:pt x="141" y="15"/>
                    <a:pt x="136" y="36"/>
                  </a:cubicBezTo>
                  <a:cubicBezTo>
                    <a:pt x="131" y="66"/>
                    <a:pt x="97" y="51"/>
                    <a:pt x="75" y="52"/>
                  </a:cubicBezTo>
                  <a:cubicBezTo>
                    <a:pt x="72" y="53"/>
                    <a:pt x="68" y="53"/>
                    <a:pt x="64" y="53"/>
                  </a:cubicBezTo>
                  <a:cubicBezTo>
                    <a:pt x="52" y="53"/>
                    <a:pt x="39" y="49"/>
                    <a:pt x="28" y="43"/>
                  </a:cubicBezTo>
                  <a:cubicBezTo>
                    <a:pt x="17" y="37"/>
                    <a:pt x="8" y="28"/>
                    <a:pt x="2" y="17"/>
                  </a:cubicBezTo>
                  <a:cubicBezTo>
                    <a:pt x="1" y="15"/>
                    <a:pt x="1" y="14"/>
                    <a:pt x="0" y="13"/>
                  </a:cubicBezTo>
                  <a:cubicBezTo>
                    <a:pt x="31" y="23"/>
                    <a:pt x="53" y="31"/>
                    <a:pt x="77" y="38"/>
                  </a:cubicBezTo>
                  <a:cubicBezTo>
                    <a:pt x="83" y="40"/>
                    <a:pt x="95" y="38"/>
                    <a:pt x="97" y="36"/>
                  </a:cubicBezTo>
                  <a:cubicBezTo>
                    <a:pt x="102" y="25"/>
                    <a:pt x="88" y="22"/>
                    <a:pt x="85" y="14"/>
                  </a:cubicBezTo>
                  <a:cubicBezTo>
                    <a:pt x="84" y="11"/>
                    <a:pt x="86" y="8"/>
                    <a:pt x="8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9"/>
            <p:cNvSpPr/>
            <p:nvPr/>
          </p:nvSpPr>
          <p:spPr>
            <a:xfrm>
              <a:off x="3391560" y="3780360"/>
              <a:ext cx="68400" cy="42480"/>
            </a:xfrm>
            <a:custGeom>
              <a:avLst/>
              <a:gdLst/>
              <a:ahLst/>
              <a:cxnLst/>
              <a:rect l="l" t="t" r="r" b="b"/>
              <a:pathLst>
                <a:path w="190" h="118" extrusionOk="0">
                  <a:moveTo>
                    <a:pt x="0" y="117"/>
                  </a:moveTo>
                  <a:cubicBezTo>
                    <a:pt x="59" y="77"/>
                    <a:pt x="122" y="48"/>
                    <a:pt x="189" y="0"/>
                  </a:cubicBezTo>
                  <a:cubicBezTo>
                    <a:pt x="165" y="43"/>
                    <a:pt x="81" y="93"/>
                    <a:pt x="0" y="1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9"/>
            <p:cNvSpPr/>
            <p:nvPr/>
          </p:nvSpPr>
          <p:spPr>
            <a:xfrm>
              <a:off x="3169800" y="4073040"/>
              <a:ext cx="70560" cy="45360"/>
            </a:xfrm>
            <a:custGeom>
              <a:avLst/>
              <a:gdLst/>
              <a:ahLst/>
              <a:cxnLst/>
              <a:rect l="l" t="t" r="r" b="b"/>
              <a:pathLst>
                <a:path w="196" h="126" extrusionOk="0">
                  <a:moveTo>
                    <a:pt x="195" y="123"/>
                  </a:moveTo>
                  <a:cubicBezTo>
                    <a:pt x="118" y="105"/>
                    <a:pt x="58" y="59"/>
                    <a:pt x="0" y="11"/>
                  </a:cubicBezTo>
                  <a:lnTo>
                    <a:pt x="6" y="0"/>
                  </a:lnTo>
                  <a:cubicBezTo>
                    <a:pt x="37" y="21"/>
                    <a:pt x="67" y="41"/>
                    <a:pt x="98" y="63"/>
                  </a:cubicBezTo>
                  <a:cubicBezTo>
                    <a:pt x="128" y="85"/>
                    <a:pt x="168" y="94"/>
                    <a:pt x="194" y="125"/>
                  </a:cubicBezTo>
                  <a:lnTo>
                    <a:pt x="195" y="1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9"/>
            <p:cNvSpPr/>
            <p:nvPr/>
          </p:nvSpPr>
          <p:spPr>
            <a:xfrm>
              <a:off x="3072600" y="3645720"/>
              <a:ext cx="43560" cy="26640"/>
            </a:xfrm>
            <a:custGeom>
              <a:avLst/>
              <a:gdLst/>
              <a:ahLst/>
              <a:cxnLst/>
              <a:rect l="l" t="t" r="r" b="b"/>
              <a:pathLst>
                <a:path w="121" h="74" extrusionOk="0">
                  <a:moveTo>
                    <a:pt x="0" y="3"/>
                  </a:moveTo>
                  <a:cubicBezTo>
                    <a:pt x="4" y="4"/>
                    <a:pt x="7" y="5"/>
                    <a:pt x="11" y="5"/>
                  </a:cubicBezTo>
                  <a:cubicBezTo>
                    <a:pt x="17" y="5"/>
                    <a:pt x="24" y="3"/>
                    <a:pt x="30" y="0"/>
                  </a:cubicBezTo>
                  <a:lnTo>
                    <a:pt x="120" y="51"/>
                  </a:lnTo>
                  <a:cubicBezTo>
                    <a:pt x="113" y="66"/>
                    <a:pt x="103" y="73"/>
                    <a:pt x="93" y="66"/>
                  </a:cubicBezTo>
                  <a:cubicBezTo>
                    <a:pt x="61" y="46"/>
                    <a:pt x="17" y="44"/>
                    <a:pt x="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9"/>
            <p:cNvSpPr/>
            <p:nvPr/>
          </p:nvSpPr>
          <p:spPr>
            <a:xfrm>
              <a:off x="3012480" y="3546000"/>
              <a:ext cx="43200" cy="68400"/>
            </a:xfrm>
            <a:custGeom>
              <a:avLst/>
              <a:gdLst/>
              <a:ahLst/>
              <a:cxnLst/>
              <a:rect l="l" t="t" r="r" b="b"/>
              <a:pathLst>
                <a:path w="120" h="190" extrusionOk="0">
                  <a:moveTo>
                    <a:pt x="119" y="187"/>
                  </a:moveTo>
                  <a:lnTo>
                    <a:pt x="106" y="189"/>
                  </a:lnTo>
                  <a:cubicBezTo>
                    <a:pt x="79" y="146"/>
                    <a:pt x="46" y="110"/>
                    <a:pt x="24" y="64"/>
                  </a:cubicBezTo>
                  <a:cubicBezTo>
                    <a:pt x="16" y="46"/>
                    <a:pt x="0" y="30"/>
                    <a:pt x="16" y="0"/>
                  </a:cubicBezTo>
                  <a:cubicBezTo>
                    <a:pt x="38" y="74"/>
                    <a:pt x="86" y="125"/>
                    <a:pt x="119" y="18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9"/>
            <p:cNvSpPr/>
            <p:nvPr/>
          </p:nvSpPr>
          <p:spPr>
            <a:xfrm>
              <a:off x="3184920" y="3969000"/>
              <a:ext cx="54720" cy="43920"/>
            </a:xfrm>
            <a:custGeom>
              <a:avLst/>
              <a:gdLst/>
              <a:ahLst/>
              <a:cxnLst/>
              <a:rect l="l" t="t" r="r" b="b"/>
              <a:pathLst>
                <a:path w="152" h="122" extrusionOk="0">
                  <a:moveTo>
                    <a:pt x="151" y="121"/>
                  </a:moveTo>
                  <a:cubicBezTo>
                    <a:pt x="133" y="115"/>
                    <a:pt x="115" y="108"/>
                    <a:pt x="98" y="98"/>
                  </a:cubicBezTo>
                  <a:cubicBezTo>
                    <a:pt x="57" y="74"/>
                    <a:pt x="24" y="41"/>
                    <a:pt x="0" y="0"/>
                  </a:cubicBezTo>
                  <a:cubicBezTo>
                    <a:pt x="27" y="17"/>
                    <a:pt x="51" y="37"/>
                    <a:pt x="73" y="60"/>
                  </a:cubicBezTo>
                  <a:cubicBezTo>
                    <a:pt x="96" y="79"/>
                    <a:pt x="120" y="97"/>
                    <a:pt x="151" y="1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9"/>
            <p:cNvSpPr/>
            <p:nvPr/>
          </p:nvSpPr>
          <p:spPr>
            <a:xfrm>
              <a:off x="3312720" y="3586320"/>
              <a:ext cx="77400" cy="28800"/>
            </a:xfrm>
            <a:custGeom>
              <a:avLst/>
              <a:gdLst/>
              <a:ahLst/>
              <a:cxnLst/>
              <a:rect l="l" t="t" r="r" b="b"/>
              <a:pathLst>
                <a:path w="215" h="80" extrusionOk="0">
                  <a:moveTo>
                    <a:pt x="5" y="0"/>
                  </a:moveTo>
                  <a:lnTo>
                    <a:pt x="214" y="79"/>
                  </a:lnTo>
                  <a:cubicBezTo>
                    <a:pt x="139" y="68"/>
                    <a:pt x="71" y="38"/>
                    <a:pt x="0" y="14"/>
                  </a:cubicBezTo>
                  <a:lnTo>
                    <a:pt x="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9"/>
            <p:cNvSpPr/>
            <p:nvPr/>
          </p:nvSpPr>
          <p:spPr>
            <a:xfrm>
              <a:off x="3307320" y="3849840"/>
              <a:ext cx="70200" cy="9720"/>
            </a:xfrm>
            <a:custGeom>
              <a:avLst/>
              <a:gdLst/>
              <a:ahLst/>
              <a:cxnLst/>
              <a:rect l="l" t="t" r="r" b="b"/>
              <a:pathLst>
                <a:path w="195" h="27" extrusionOk="0">
                  <a:moveTo>
                    <a:pt x="0" y="18"/>
                  </a:moveTo>
                  <a:lnTo>
                    <a:pt x="194" y="0"/>
                  </a:lnTo>
                  <a:lnTo>
                    <a:pt x="194" y="12"/>
                  </a:lnTo>
                  <a:cubicBezTo>
                    <a:pt x="158" y="21"/>
                    <a:pt x="121" y="26"/>
                    <a:pt x="84" y="26"/>
                  </a:cubicBezTo>
                  <a:cubicBezTo>
                    <a:pt x="56" y="26"/>
                    <a:pt x="28" y="23"/>
                    <a:pt x="0"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9"/>
            <p:cNvSpPr/>
            <p:nvPr/>
          </p:nvSpPr>
          <p:spPr>
            <a:xfrm>
              <a:off x="3301200" y="3625920"/>
              <a:ext cx="81360" cy="28800"/>
            </a:xfrm>
            <a:custGeom>
              <a:avLst/>
              <a:gdLst/>
              <a:ahLst/>
              <a:cxnLst/>
              <a:rect l="l" t="t" r="r" b="b"/>
              <a:pathLst>
                <a:path w="226" h="80" extrusionOk="0">
                  <a:moveTo>
                    <a:pt x="219" y="79"/>
                  </a:moveTo>
                  <a:cubicBezTo>
                    <a:pt x="144" y="60"/>
                    <a:pt x="70" y="34"/>
                    <a:pt x="0" y="0"/>
                  </a:cubicBezTo>
                  <a:lnTo>
                    <a:pt x="225" y="69"/>
                  </a:lnTo>
                  <a:lnTo>
                    <a:pt x="219" y="7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9"/>
            <p:cNvSpPr/>
            <p:nvPr/>
          </p:nvSpPr>
          <p:spPr>
            <a:xfrm>
              <a:off x="3222720" y="3744000"/>
              <a:ext cx="77400" cy="16920"/>
            </a:xfrm>
            <a:custGeom>
              <a:avLst/>
              <a:gdLst/>
              <a:ahLst/>
              <a:cxnLst/>
              <a:rect l="l" t="t" r="r" b="b"/>
              <a:pathLst>
                <a:path w="215" h="47" extrusionOk="0">
                  <a:moveTo>
                    <a:pt x="214" y="46"/>
                  </a:moveTo>
                  <a:cubicBezTo>
                    <a:pt x="141" y="45"/>
                    <a:pt x="70" y="35"/>
                    <a:pt x="0" y="15"/>
                  </a:cubicBezTo>
                  <a:lnTo>
                    <a:pt x="3" y="0"/>
                  </a:lnTo>
                  <a:lnTo>
                    <a:pt x="214" y="4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9"/>
            <p:cNvSpPr/>
            <p:nvPr/>
          </p:nvSpPr>
          <p:spPr>
            <a:xfrm>
              <a:off x="3404520" y="3618720"/>
              <a:ext cx="82080" cy="12600"/>
            </a:xfrm>
            <a:custGeom>
              <a:avLst/>
              <a:gdLst/>
              <a:ahLst/>
              <a:cxnLst/>
              <a:rect l="l" t="t" r="r" b="b"/>
              <a:pathLst>
                <a:path w="228" h="35" extrusionOk="0">
                  <a:moveTo>
                    <a:pt x="0" y="7"/>
                  </a:moveTo>
                  <a:cubicBezTo>
                    <a:pt x="25" y="2"/>
                    <a:pt x="51" y="0"/>
                    <a:pt x="76" y="0"/>
                  </a:cubicBezTo>
                  <a:cubicBezTo>
                    <a:pt x="128" y="0"/>
                    <a:pt x="179" y="9"/>
                    <a:pt x="227" y="27"/>
                  </a:cubicBezTo>
                  <a:cubicBezTo>
                    <a:pt x="198" y="34"/>
                    <a:pt x="171" y="21"/>
                    <a:pt x="143" y="17"/>
                  </a:cubicBezTo>
                  <a:cubicBezTo>
                    <a:pt x="107" y="13"/>
                    <a:pt x="72" y="0"/>
                    <a:pt x="37" y="21"/>
                  </a:cubicBezTo>
                  <a:cubicBezTo>
                    <a:pt x="28" y="26"/>
                    <a:pt x="15" y="21"/>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9"/>
            <p:cNvSpPr/>
            <p:nvPr/>
          </p:nvSpPr>
          <p:spPr>
            <a:xfrm>
              <a:off x="3315960" y="3616560"/>
              <a:ext cx="78480" cy="22320"/>
            </a:xfrm>
            <a:custGeom>
              <a:avLst/>
              <a:gdLst/>
              <a:ahLst/>
              <a:cxnLst/>
              <a:rect l="l" t="t" r="r" b="b"/>
              <a:pathLst>
                <a:path w="218" h="62" extrusionOk="0">
                  <a:moveTo>
                    <a:pt x="214" y="61"/>
                  </a:moveTo>
                  <a:lnTo>
                    <a:pt x="0" y="0"/>
                  </a:lnTo>
                  <a:cubicBezTo>
                    <a:pt x="75" y="5"/>
                    <a:pt x="148" y="21"/>
                    <a:pt x="217" y="50"/>
                  </a:cubicBezTo>
                  <a:lnTo>
                    <a:pt x="214" y="6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9"/>
            <p:cNvSpPr/>
            <p:nvPr/>
          </p:nvSpPr>
          <p:spPr>
            <a:xfrm>
              <a:off x="3223800" y="3722760"/>
              <a:ext cx="74880" cy="26640"/>
            </a:xfrm>
            <a:custGeom>
              <a:avLst/>
              <a:gdLst/>
              <a:ahLst/>
              <a:cxnLst/>
              <a:rect l="l" t="t" r="r" b="b"/>
              <a:pathLst>
                <a:path w="208" h="74" extrusionOk="0">
                  <a:moveTo>
                    <a:pt x="3" y="0"/>
                  </a:moveTo>
                  <a:cubicBezTo>
                    <a:pt x="51" y="13"/>
                    <a:pt x="98" y="26"/>
                    <a:pt x="146" y="41"/>
                  </a:cubicBezTo>
                  <a:cubicBezTo>
                    <a:pt x="167" y="47"/>
                    <a:pt x="187" y="54"/>
                    <a:pt x="207" y="61"/>
                  </a:cubicBezTo>
                  <a:lnTo>
                    <a:pt x="204" y="73"/>
                  </a:lnTo>
                  <a:lnTo>
                    <a:pt x="0" y="10"/>
                  </a:lnTo>
                  <a:lnTo>
                    <a:pt x="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9"/>
            <p:cNvSpPr/>
            <p:nvPr/>
          </p:nvSpPr>
          <p:spPr>
            <a:xfrm>
              <a:off x="3034080" y="3519360"/>
              <a:ext cx="49680" cy="60120"/>
            </a:xfrm>
            <a:custGeom>
              <a:avLst/>
              <a:gdLst/>
              <a:ahLst/>
              <a:cxnLst/>
              <a:rect l="l" t="t" r="r" b="b"/>
              <a:pathLst>
                <a:path w="138" h="167" extrusionOk="0">
                  <a:moveTo>
                    <a:pt x="0" y="0"/>
                  </a:moveTo>
                  <a:lnTo>
                    <a:pt x="137" y="166"/>
                  </a:lnTo>
                  <a:cubicBezTo>
                    <a:pt x="100" y="153"/>
                    <a:pt x="19" y="57"/>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9"/>
            <p:cNvSpPr/>
            <p:nvPr/>
          </p:nvSpPr>
          <p:spPr>
            <a:xfrm>
              <a:off x="3216600" y="3493440"/>
              <a:ext cx="65160" cy="28440"/>
            </a:xfrm>
            <a:custGeom>
              <a:avLst/>
              <a:gdLst/>
              <a:ahLst/>
              <a:cxnLst/>
              <a:rect l="l" t="t" r="r" b="b"/>
              <a:pathLst>
                <a:path w="181" h="79" extrusionOk="0">
                  <a:moveTo>
                    <a:pt x="6" y="0"/>
                  </a:moveTo>
                  <a:cubicBezTo>
                    <a:pt x="54" y="11"/>
                    <a:pt x="100" y="30"/>
                    <a:pt x="143" y="55"/>
                  </a:cubicBezTo>
                  <a:cubicBezTo>
                    <a:pt x="156" y="62"/>
                    <a:pt x="168" y="70"/>
                    <a:pt x="180" y="78"/>
                  </a:cubicBezTo>
                  <a:lnTo>
                    <a:pt x="0" y="11"/>
                  </a:lnTo>
                  <a:lnTo>
                    <a:pt x="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9"/>
            <p:cNvSpPr/>
            <p:nvPr/>
          </p:nvSpPr>
          <p:spPr>
            <a:xfrm>
              <a:off x="3045960" y="3888360"/>
              <a:ext cx="47880" cy="50760"/>
            </a:xfrm>
            <a:custGeom>
              <a:avLst/>
              <a:gdLst/>
              <a:ahLst/>
              <a:cxnLst/>
              <a:rect l="l" t="t" r="r" b="b"/>
              <a:pathLst>
                <a:path w="133" h="141" extrusionOk="0">
                  <a:moveTo>
                    <a:pt x="0" y="0"/>
                  </a:moveTo>
                  <a:cubicBezTo>
                    <a:pt x="43" y="47"/>
                    <a:pt x="85" y="96"/>
                    <a:pt x="132" y="140"/>
                  </a:cubicBezTo>
                  <a:cubicBezTo>
                    <a:pt x="130" y="139"/>
                    <a:pt x="129" y="138"/>
                    <a:pt x="128" y="137"/>
                  </a:cubicBezTo>
                  <a:cubicBezTo>
                    <a:pt x="79" y="109"/>
                    <a:pt x="38" y="68"/>
                    <a:pt x="10" y="19"/>
                  </a:cubicBezTo>
                  <a:cubicBezTo>
                    <a:pt x="6" y="13"/>
                    <a:pt x="3" y="7"/>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9"/>
            <p:cNvSpPr/>
            <p:nvPr/>
          </p:nvSpPr>
          <p:spPr>
            <a:xfrm>
              <a:off x="3129840" y="3606840"/>
              <a:ext cx="58320" cy="39960"/>
            </a:xfrm>
            <a:custGeom>
              <a:avLst/>
              <a:gdLst/>
              <a:ahLst/>
              <a:cxnLst/>
              <a:rect l="l" t="t" r="r" b="b"/>
              <a:pathLst>
                <a:path w="162" h="111" extrusionOk="0">
                  <a:moveTo>
                    <a:pt x="161" y="110"/>
                  </a:moveTo>
                  <a:cubicBezTo>
                    <a:pt x="106" y="93"/>
                    <a:pt x="26" y="42"/>
                    <a:pt x="0" y="0"/>
                  </a:cubicBezTo>
                  <a:cubicBezTo>
                    <a:pt x="27" y="18"/>
                    <a:pt x="53" y="34"/>
                    <a:pt x="80" y="53"/>
                  </a:cubicBezTo>
                  <a:cubicBezTo>
                    <a:pt x="106" y="71"/>
                    <a:pt x="141" y="80"/>
                    <a:pt x="159" y="110"/>
                  </a:cubicBezTo>
                  <a:lnTo>
                    <a:pt x="161" y="1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9"/>
            <p:cNvSpPr/>
            <p:nvPr/>
          </p:nvSpPr>
          <p:spPr>
            <a:xfrm>
              <a:off x="3085200" y="3889800"/>
              <a:ext cx="42480" cy="42840"/>
            </a:xfrm>
            <a:custGeom>
              <a:avLst/>
              <a:gdLst/>
              <a:ahLst/>
              <a:cxnLst/>
              <a:rect l="l" t="t" r="r" b="b"/>
              <a:pathLst>
                <a:path w="118" h="119" extrusionOk="0">
                  <a:moveTo>
                    <a:pt x="117" y="118"/>
                  </a:moveTo>
                  <a:cubicBezTo>
                    <a:pt x="105" y="114"/>
                    <a:pt x="94" y="109"/>
                    <a:pt x="84" y="103"/>
                  </a:cubicBezTo>
                  <a:cubicBezTo>
                    <a:pt x="56" y="87"/>
                    <a:pt x="32" y="63"/>
                    <a:pt x="16" y="35"/>
                  </a:cubicBezTo>
                  <a:cubicBezTo>
                    <a:pt x="9" y="24"/>
                    <a:pt x="4" y="12"/>
                    <a:pt x="0" y="0"/>
                  </a:cubicBezTo>
                  <a:cubicBezTo>
                    <a:pt x="39" y="38"/>
                    <a:pt x="70" y="85"/>
                    <a:pt x="117" y="1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9"/>
            <p:cNvSpPr/>
            <p:nvPr/>
          </p:nvSpPr>
          <p:spPr>
            <a:xfrm>
              <a:off x="3179160" y="3498840"/>
              <a:ext cx="56520" cy="37080"/>
            </a:xfrm>
            <a:custGeom>
              <a:avLst/>
              <a:gdLst/>
              <a:ahLst/>
              <a:cxnLst/>
              <a:rect l="l" t="t" r="r" b="b"/>
              <a:pathLst>
                <a:path w="157" h="103" extrusionOk="0">
                  <a:moveTo>
                    <a:pt x="0" y="0"/>
                  </a:moveTo>
                  <a:cubicBezTo>
                    <a:pt x="49" y="36"/>
                    <a:pt x="100" y="69"/>
                    <a:pt x="153" y="100"/>
                  </a:cubicBezTo>
                  <a:cubicBezTo>
                    <a:pt x="154" y="100"/>
                    <a:pt x="155" y="101"/>
                    <a:pt x="156" y="102"/>
                  </a:cubicBezTo>
                  <a:cubicBezTo>
                    <a:pt x="130" y="96"/>
                    <a:pt x="104" y="86"/>
                    <a:pt x="81" y="73"/>
                  </a:cubicBezTo>
                  <a:cubicBezTo>
                    <a:pt x="49" y="54"/>
                    <a:pt x="21" y="3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9"/>
            <p:cNvSpPr/>
            <p:nvPr/>
          </p:nvSpPr>
          <p:spPr>
            <a:xfrm>
              <a:off x="2963160" y="3662640"/>
              <a:ext cx="30240" cy="54000"/>
            </a:xfrm>
            <a:custGeom>
              <a:avLst/>
              <a:gdLst/>
              <a:ahLst/>
              <a:cxnLst/>
              <a:rect l="l" t="t" r="r" b="b"/>
              <a:pathLst>
                <a:path w="84" h="150" extrusionOk="0">
                  <a:moveTo>
                    <a:pt x="83" y="149"/>
                  </a:moveTo>
                  <a:cubicBezTo>
                    <a:pt x="61" y="131"/>
                    <a:pt x="43" y="110"/>
                    <a:pt x="29" y="86"/>
                  </a:cubicBezTo>
                  <a:cubicBezTo>
                    <a:pt x="14" y="59"/>
                    <a:pt x="4" y="30"/>
                    <a:pt x="0" y="0"/>
                  </a:cubicBezTo>
                  <a:cubicBezTo>
                    <a:pt x="29" y="50"/>
                    <a:pt x="49" y="103"/>
                    <a:pt x="83" y="1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9"/>
            <p:cNvSpPr/>
            <p:nvPr/>
          </p:nvSpPr>
          <p:spPr>
            <a:xfrm>
              <a:off x="3394800" y="3662280"/>
              <a:ext cx="65880" cy="13680"/>
            </a:xfrm>
            <a:custGeom>
              <a:avLst/>
              <a:gdLst/>
              <a:ahLst/>
              <a:cxnLst/>
              <a:rect l="l" t="t" r="r" b="b"/>
              <a:pathLst>
                <a:path w="183" h="38" extrusionOk="0">
                  <a:moveTo>
                    <a:pt x="182" y="1"/>
                  </a:moveTo>
                  <a:lnTo>
                    <a:pt x="0" y="37"/>
                  </a:lnTo>
                  <a:cubicBezTo>
                    <a:pt x="49" y="13"/>
                    <a:pt x="103" y="0"/>
                    <a:pt x="157" y="0"/>
                  </a:cubicBezTo>
                  <a:cubicBezTo>
                    <a:pt x="166" y="0"/>
                    <a:pt x="174" y="1"/>
                    <a:pt x="182"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9"/>
            <p:cNvSpPr/>
            <p:nvPr/>
          </p:nvSpPr>
          <p:spPr>
            <a:xfrm>
              <a:off x="2916000" y="3530160"/>
              <a:ext cx="38520" cy="45720"/>
            </a:xfrm>
            <a:custGeom>
              <a:avLst/>
              <a:gdLst/>
              <a:ahLst/>
              <a:cxnLst/>
              <a:rect l="l" t="t" r="r" b="b"/>
              <a:pathLst>
                <a:path w="107" h="127" extrusionOk="0">
                  <a:moveTo>
                    <a:pt x="82" y="118"/>
                  </a:moveTo>
                  <a:lnTo>
                    <a:pt x="35" y="79"/>
                  </a:lnTo>
                  <a:cubicBezTo>
                    <a:pt x="32" y="49"/>
                    <a:pt x="0" y="34"/>
                    <a:pt x="2" y="0"/>
                  </a:cubicBezTo>
                  <a:cubicBezTo>
                    <a:pt x="34" y="38"/>
                    <a:pt x="67" y="76"/>
                    <a:pt x="100" y="115"/>
                  </a:cubicBezTo>
                  <a:cubicBezTo>
                    <a:pt x="102" y="118"/>
                    <a:pt x="106" y="126"/>
                    <a:pt x="97" y="126"/>
                  </a:cubicBezTo>
                  <a:cubicBezTo>
                    <a:pt x="89" y="126"/>
                    <a:pt x="87" y="121"/>
                    <a:pt x="82" y="1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9"/>
            <p:cNvSpPr/>
            <p:nvPr/>
          </p:nvSpPr>
          <p:spPr>
            <a:xfrm>
              <a:off x="2897640" y="3672720"/>
              <a:ext cx="18360" cy="60480"/>
            </a:xfrm>
            <a:custGeom>
              <a:avLst/>
              <a:gdLst/>
              <a:ahLst/>
              <a:cxnLst/>
              <a:rect l="l" t="t" r="r" b="b"/>
              <a:pathLst>
                <a:path w="51" h="168" extrusionOk="0">
                  <a:moveTo>
                    <a:pt x="0" y="0"/>
                  </a:moveTo>
                  <a:cubicBezTo>
                    <a:pt x="23" y="53"/>
                    <a:pt x="28" y="113"/>
                    <a:pt x="50" y="167"/>
                  </a:cubicBezTo>
                  <a:cubicBezTo>
                    <a:pt x="47" y="162"/>
                    <a:pt x="44" y="157"/>
                    <a:pt x="41" y="151"/>
                  </a:cubicBezTo>
                  <a:cubicBezTo>
                    <a:pt x="14" y="105"/>
                    <a:pt x="0" y="53"/>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9"/>
            <p:cNvSpPr/>
            <p:nvPr/>
          </p:nvSpPr>
          <p:spPr>
            <a:xfrm>
              <a:off x="3479400" y="3524400"/>
              <a:ext cx="41040" cy="44280"/>
            </a:xfrm>
            <a:custGeom>
              <a:avLst/>
              <a:gdLst/>
              <a:ahLst/>
              <a:cxnLst/>
              <a:rect l="l" t="t" r="r" b="b"/>
              <a:pathLst>
                <a:path w="114" h="123" extrusionOk="0">
                  <a:moveTo>
                    <a:pt x="0" y="0"/>
                  </a:moveTo>
                  <a:cubicBezTo>
                    <a:pt x="50" y="30"/>
                    <a:pt x="95" y="64"/>
                    <a:pt x="113" y="122"/>
                  </a:cubicBezTo>
                  <a:cubicBezTo>
                    <a:pt x="77" y="81"/>
                    <a:pt x="38" y="4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9"/>
            <p:cNvSpPr/>
            <p:nvPr/>
          </p:nvSpPr>
          <p:spPr>
            <a:xfrm>
              <a:off x="3025800" y="3872880"/>
              <a:ext cx="38160" cy="55440"/>
            </a:xfrm>
            <a:custGeom>
              <a:avLst/>
              <a:gdLst/>
              <a:ahLst/>
              <a:cxnLst/>
              <a:rect l="l" t="t" r="r" b="b"/>
              <a:pathLst>
                <a:path w="106" h="154" extrusionOk="0">
                  <a:moveTo>
                    <a:pt x="0" y="0"/>
                  </a:moveTo>
                  <a:cubicBezTo>
                    <a:pt x="6" y="13"/>
                    <a:pt x="13" y="25"/>
                    <a:pt x="20" y="38"/>
                  </a:cubicBezTo>
                  <a:cubicBezTo>
                    <a:pt x="44" y="79"/>
                    <a:pt x="73" y="118"/>
                    <a:pt x="105" y="153"/>
                  </a:cubicBezTo>
                  <a:cubicBezTo>
                    <a:pt x="104" y="152"/>
                    <a:pt x="102" y="151"/>
                    <a:pt x="101" y="150"/>
                  </a:cubicBezTo>
                  <a:cubicBezTo>
                    <a:pt x="69" y="132"/>
                    <a:pt x="43" y="106"/>
                    <a:pt x="25" y="75"/>
                  </a:cubicBezTo>
                  <a:cubicBezTo>
                    <a:pt x="12" y="52"/>
                    <a:pt x="3" y="26"/>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9"/>
            <p:cNvSpPr/>
            <p:nvPr/>
          </p:nvSpPr>
          <p:spPr>
            <a:xfrm>
              <a:off x="3123000" y="3873240"/>
              <a:ext cx="43920" cy="45720"/>
            </a:xfrm>
            <a:custGeom>
              <a:avLst/>
              <a:gdLst/>
              <a:ahLst/>
              <a:cxnLst/>
              <a:rect l="l" t="t" r="r" b="b"/>
              <a:pathLst>
                <a:path w="122" h="127" extrusionOk="0">
                  <a:moveTo>
                    <a:pt x="5" y="38"/>
                  </a:moveTo>
                  <a:lnTo>
                    <a:pt x="0" y="0"/>
                  </a:lnTo>
                  <a:cubicBezTo>
                    <a:pt x="38" y="45"/>
                    <a:pt x="78" y="87"/>
                    <a:pt x="121" y="126"/>
                  </a:cubicBezTo>
                  <a:cubicBezTo>
                    <a:pt x="112" y="123"/>
                    <a:pt x="104" y="119"/>
                    <a:pt x="95" y="114"/>
                  </a:cubicBezTo>
                  <a:cubicBezTo>
                    <a:pt x="77" y="104"/>
                    <a:pt x="61" y="90"/>
                    <a:pt x="48" y="75"/>
                  </a:cubicBezTo>
                  <a:cubicBezTo>
                    <a:pt x="33" y="62"/>
                    <a:pt x="28" y="38"/>
                    <a:pt x="4" y="36"/>
                  </a:cubicBezTo>
                  <a:lnTo>
                    <a:pt x="5" y="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9"/>
            <p:cNvSpPr/>
            <p:nvPr/>
          </p:nvSpPr>
          <p:spPr>
            <a:xfrm>
              <a:off x="3381480" y="3778920"/>
              <a:ext cx="56160" cy="21960"/>
            </a:xfrm>
            <a:custGeom>
              <a:avLst/>
              <a:gdLst/>
              <a:ahLst/>
              <a:cxnLst/>
              <a:rect l="l" t="t" r="r" b="b"/>
              <a:pathLst>
                <a:path w="156" h="61" extrusionOk="0">
                  <a:moveTo>
                    <a:pt x="155" y="13"/>
                  </a:moveTo>
                  <a:cubicBezTo>
                    <a:pt x="106" y="38"/>
                    <a:pt x="54" y="54"/>
                    <a:pt x="0" y="60"/>
                  </a:cubicBezTo>
                  <a:lnTo>
                    <a:pt x="148" y="0"/>
                  </a:lnTo>
                  <a:lnTo>
                    <a:pt x="155"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9"/>
            <p:cNvSpPr/>
            <p:nvPr/>
          </p:nvSpPr>
          <p:spPr>
            <a:xfrm>
              <a:off x="3660480" y="3703320"/>
              <a:ext cx="42840" cy="42120"/>
            </a:xfrm>
            <a:custGeom>
              <a:avLst/>
              <a:gdLst/>
              <a:ahLst/>
              <a:cxnLst/>
              <a:rect l="l" t="t" r="r" b="b"/>
              <a:pathLst>
                <a:path w="119" h="117" extrusionOk="0">
                  <a:moveTo>
                    <a:pt x="0" y="116"/>
                  </a:moveTo>
                  <a:lnTo>
                    <a:pt x="109" y="0"/>
                  </a:lnTo>
                  <a:lnTo>
                    <a:pt x="118" y="9"/>
                  </a:lnTo>
                  <a:cubicBezTo>
                    <a:pt x="84" y="50"/>
                    <a:pt x="44" y="86"/>
                    <a:pt x="0" y="1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9"/>
            <p:cNvSpPr/>
            <p:nvPr/>
          </p:nvSpPr>
          <p:spPr>
            <a:xfrm>
              <a:off x="3265560" y="3941640"/>
              <a:ext cx="42840" cy="25200"/>
            </a:xfrm>
            <a:custGeom>
              <a:avLst/>
              <a:gdLst/>
              <a:ahLst/>
              <a:cxnLst/>
              <a:rect l="l" t="t" r="r" b="b"/>
              <a:pathLst>
                <a:path w="119" h="70" extrusionOk="0">
                  <a:moveTo>
                    <a:pt x="0" y="0"/>
                  </a:moveTo>
                  <a:cubicBezTo>
                    <a:pt x="19" y="9"/>
                    <a:pt x="38" y="18"/>
                    <a:pt x="56" y="29"/>
                  </a:cubicBezTo>
                  <a:cubicBezTo>
                    <a:pt x="77" y="41"/>
                    <a:pt x="98" y="54"/>
                    <a:pt x="118" y="69"/>
                  </a:cubicBezTo>
                  <a:cubicBezTo>
                    <a:pt x="95" y="65"/>
                    <a:pt x="74" y="58"/>
                    <a:pt x="54" y="46"/>
                  </a:cubicBezTo>
                  <a:cubicBezTo>
                    <a:pt x="33" y="34"/>
                    <a:pt x="15" y="18"/>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9"/>
            <p:cNvSpPr/>
            <p:nvPr/>
          </p:nvSpPr>
          <p:spPr>
            <a:xfrm>
              <a:off x="3567240" y="3498120"/>
              <a:ext cx="55440" cy="12600"/>
            </a:xfrm>
            <a:custGeom>
              <a:avLst/>
              <a:gdLst/>
              <a:ahLst/>
              <a:cxnLst/>
              <a:rect l="l" t="t" r="r" b="b"/>
              <a:pathLst>
                <a:path w="154" h="35" extrusionOk="0">
                  <a:moveTo>
                    <a:pt x="153" y="0"/>
                  </a:moveTo>
                  <a:cubicBezTo>
                    <a:pt x="153" y="0"/>
                    <a:pt x="152" y="0"/>
                    <a:pt x="152" y="1"/>
                  </a:cubicBezTo>
                  <a:cubicBezTo>
                    <a:pt x="115" y="22"/>
                    <a:pt x="72" y="34"/>
                    <a:pt x="29" y="34"/>
                  </a:cubicBezTo>
                  <a:cubicBezTo>
                    <a:pt x="19" y="34"/>
                    <a:pt x="9" y="33"/>
                    <a:pt x="0" y="32"/>
                  </a:cubicBezTo>
                  <a:cubicBezTo>
                    <a:pt x="51" y="15"/>
                    <a:pt x="104" y="15"/>
                    <a:pt x="15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9"/>
            <p:cNvSpPr/>
            <p:nvPr/>
          </p:nvSpPr>
          <p:spPr>
            <a:xfrm>
              <a:off x="3631320" y="3596760"/>
              <a:ext cx="34560" cy="21600"/>
            </a:xfrm>
            <a:custGeom>
              <a:avLst/>
              <a:gdLst/>
              <a:ahLst/>
              <a:cxnLst/>
              <a:rect l="l" t="t" r="r" b="b"/>
              <a:pathLst>
                <a:path w="96" h="60" extrusionOk="0">
                  <a:moveTo>
                    <a:pt x="95" y="0"/>
                  </a:moveTo>
                  <a:cubicBezTo>
                    <a:pt x="66" y="26"/>
                    <a:pt x="30" y="38"/>
                    <a:pt x="0" y="59"/>
                  </a:cubicBezTo>
                  <a:cubicBezTo>
                    <a:pt x="10" y="5"/>
                    <a:pt x="60" y="13"/>
                    <a:pt x="9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9"/>
            <p:cNvSpPr/>
            <p:nvPr/>
          </p:nvSpPr>
          <p:spPr>
            <a:xfrm>
              <a:off x="2992680" y="3801960"/>
              <a:ext cx="29520" cy="43560"/>
            </a:xfrm>
            <a:custGeom>
              <a:avLst/>
              <a:gdLst/>
              <a:ahLst/>
              <a:cxnLst/>
              <a:rect l="l" t="t" r="r" b="b"/>
              <a:pathLst>
                <a:path w="82" h="121" extrusionOk="0">
                  <a:moveTo>
                    <a:pt x="20" y="0"/>
                  </a:moveTo>
                  <a:cubicBezTo>
                    <a:pt x="24" y="27"/>
                    <a:pt x="33" y="52"/>
                    <a:pt x="46" y="75"/>
                  </a:cubicBezTo>
                  <a:cubicBezTo>
                    <a:pt x="56" y="91"/>
                    <a:pt x="67" y="106"/>
                    <a:pt x="81" y="120"/>
                  </a:cubicBezTo>
                  <a:cubicBezTo>
                    <a:pt x="21" y="85"/>
                    <a:pt x="0" y="46"/>
                    <a:pt x="2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9"/>
            <p:cNvSpPr/>
            <p:nvPr/>
          </p:nvSpPr>
          <p:spPr>
            <a:xfrm>
              <a:off x="3395160" y="4113720"/>
              <a:ext cx="50400" cy="26280"/>
            </a:xfrm>
            <a:custGeom>
              <a:avLst/>
              <a:gdLst/>
              <a:ahLst/>
              <a:cxnLst/>
              <a:rect l="l" t="t" r="r" b="b"/>
              <a:pathLst>
                <a:path w="140" h="73" extrusionOk="0">
                  <a:moveTo>
                    <a:pt x="17" y="12"/>
                  </a:moveTo>
                  <a:lnTo>
                    <a:pt x="17" y="46"/>
                  </a:lnTo>
                  <a:cubicBezTo>
                    <a:pt x="61" y="31"/>
                    <a:pt x="96" y="1"/>
                    <a:pt x="139" y="0"/>
                  </a:cubicBezTo>
                  <a:cubicBezTo>
                    <a:pt x="139" y="1"/>
                    <a:pt x="139" y="1"/>
                    <a:pt x="139" y="1"/>
                  </a:cubicBezTo>
                  <a:cubicBezTo>
                    <a:pt x="139" y="5"/>
                    <a:pt x="139" y="8"/>
                    <a:pt x="137" y="11"/>
                  </a:cubicBezTo>
                  <a:cubicBezTo>
                    <a:pt x="135" y="14"/>
                    <a:pt x="133" y="16"/>
                    <a:pt x="130" y="18"/>
                  </a:cubicBezTo>
                  <a:cubicBezTo>
                    <a:pt x="128" y="19"/>
                    <a:pt x="126" y="20"/>
                    <a:pt x="124" y="20"/>
                  </a:cubicBezTo>
                  <a:cubicBezTo>
                    <a:pt x="102" y="24"/>
                    <a:pt x="82" y="33"/>
                    <a:pt x="62" y="44"/>
                  </a:cubicBezTo>
                  <a:cubicBezTo>
                    <a:pt x="55" y="49"/>
                    <a:pt x="47" y="53"/>
                    <a:pt x="40" y="58"/>
                  </a:cubicBezTo>
                  <a:cubicBezTo>
                    <a:pt x="31" y="63"/>
                    <a:pt x="22" y="72"/>
                    <a:pt x="11" y="63"/>
                  </a:cubicBezTo>
                  <a:cubicBezTo>
                    <a:pt x="0" y="54"/>
                    <a:pt x="7" y="46"/>
                    <a:pt x="7" y="36"/>
                  </a:cubicBezTo>
                  <a:cubicBezTo>
                    <a:pt x="8" y="26"/>
                    <a:pt x="7" y="18"/>
                    <a:pt x="19" y="14"/>
                  </a:cubicBezTo>
                  <a:lnTo>
                    <a:pt x="17"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9"/>
            <p:cNvSpPr/>
            <p:nvPr/>
          </p:nvSpPr>
          <p:spPr>
            <a:xfrm>
              <a:off x="2934360" y="3868200"/>
              <a:ext cx="29160" cy="60120"/>
            </a:xfrm>
            <a:custGeom>
              <a:avLst/>
              <a:gdLst/>
              <a:ahLst/>
              <a:cxnLst/>
              <a:rect l="l" t="t" r="r" b="b"/>
              <a:pathLst>
                <a:path w="81" h="167" extrusionOk="0">
                  <a:moveTo>
                    <a:pt x="80" y="164"/>
                  </a:moveTo>
                  <a:cubicBezTo>
                    <a:pt x="78" y="164"/>
                    <a:pt x="75" y="166"/>
                    <a:pt x="74" y="164"/>
                  </a:cubicBezTo>
                  <a:cubicBezTo>
                    <a:pt x="30" y="118"/>
                    <a:pt x="15" y="59"/>
                    <a:pt x="0" y="0"/>
                  </a:cubicBezTo>
                  <a:cubicBezTo>
                    <a:pt x="25" y="55"/>
                    <a:pt x="52" y="110"/>
                    <a:pt x="79" y="164"/>
                  </a:cubicBezTo>
                  <a:lnTo>
                    <a:pt x="80" y="1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9"/>
            <p:cNvSpPr/>
            <p:nvPr/>
          </p:nvSpPr>
          <p:spPr>
            <a:xfrm>
              <a:off x="3320280" y="3872160"/>
              <a:ext cx="60840" cy="7560"/>
            </a:xfrm>
            <a:custGeom>
              <a:avLst/>
              <a:gdLst/>
              <a:ahLst/>
              <a:cxnLst/>
              <a:rect l="l" t="t" r="r" b="b"/>
              <a:pathLst>
                <a:path w="169" h="21" extrusionOk="0">
                  <a:moveTo>
                    <a:pt x="0" y="17"/>
                  </a:moveTo>
                  <a:cubicBezTo>
                    <a:pt x="46" y="6"/>
                    <a:pt x="93" y="0"/>
                    <a:pt x="140" y="0"/>
                  </a:cubicBezTo>
                  <a:cubicBezTo>
                    <a:pt x="149" y="0"/>
                    <a:pt x="159" y="0"/>
                    <a:pt x="168" y="0"/>
                  </a:cubicBezTo>
                  <a:cubicBezTo>
                    <a:pt x="128" y="13"/>
                    <a:pt x="87" y="20"/>
                    <a:pt x="44" y="20"/>
                  </a:cubicBezTo>
                  <a:cubicBezTo>
                    <a:pt x="30" y="20"/>
                    <a:pt x="15" y="19"/>
                    <a:pt x="0"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9"/>
            <p:cNvSpPr/>
            <p:nvPr/>
          </p:nvSpPr>
          <p:spPr>
            <a:xfrm>
              <a:off x="3008880" y="4052520"/>
              <a:ext cx="46800" cy="37800"/>
            </a:xfrm>
            <a:custGeom>
              <a:avLst/>
              <a:gdLst/>
              <a:ahLst/>
              <a:cxnLst/>
              <a:rect l="l" t="t" r="r" b="b"/>
              <a:pathLst>
                <a:path w="130" h="105" extrusionOk="0">
                  <a:moveTo>
                    <a:pt x="117" y="80"/>
                  </a:moveTo>
                  <a:lnTo>
                    <a:pt x="129" y="93"/>
                  </a:lnTo>
                  <a:cubicBezTo>
                    <a:pt x="128" y="99"/>
                    <a:pt x="122" y="104"/>
                    <a:pt x="118" y="102"/>
                  </a:cubicBezTo>
                  <a:cubicBezTo>
                    <a:pt x="109" y="98"/>
                    <a:pt x="101" y="94"/>
                    <a:pt x="92" y="89"/>
                  </a:cubicBezTo>
                  <a:cubicBezTo>
                    <a:pt x="55" y="68"/>
                    <a:pt x="23" y="37"/>
                    <a:pt x="0" y="0"/>
                  </a:cubicBezTo>
                  <a:cubicBezTo>
                    <a:pt x="42" y="21"/>
                    <a:pt x="67" y="68"/>
                    <a:pt x="117" y="8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9"/>
            <p:cNvSpPr/>
            <p:nvPr/>
          </p:nvSpPr>
          <p:spPr>
            <a:xfrm>
              <a:off x="3830040" y="3637800"/>
              <a:ext cx="24480" cy="31320"/>
            </a:xfrm>
            <a:custGeom>
              <a:avLst/>
              <a:gdLst/>
              <a:ahLst/>
              <a:cxnLst/>
              <a:rect l="l" t="t" r="r" b="b"/>
              <a:pathLst>
                <a:path w="68" h="87" extrusionOk="0">
                  <a:moveTo>
                    <a:pt x="35" y="0"/>
                  </a:moveTo>
                  <a:cubicBezTo>
                    <a:pt x="43" y="6"/>
                    <a:pt x="50" y="14"/>
                    <a:pt x="55" y="23"/>
                  </a:cubicBezTo>
                  <a:cubicBezTo>
                    <a:pt x="62" y="37"/>
                    <a:pt x="67" y="52"/>
                    <a:pt x="67" y="68"/>
                  </a:cubicBezTo>
                  <a:cubicBezTo>
                    <a:pt x="67" y="74"/>
                    <a:pt x="66" y="80"/>
                    <a:pt x="65" y="86"/>
                  </a:cubicBezTo>
                  <a:cubicBezTo>
                    <a:pt x="52" y="69"/>
                    <a:pt x="39" y="52"/>
                    <a:pt x="24" y="36"/>
                  </a:cubicBezTo>
                  <a:cubicBezTo>
                    <a:pt x="0" y="13"/>
                    <a:pt x="15" y="6"/>
                    <a:pt x="37" y="1"/>
                  </a:cubicBezTo>
                  <a:lnTo>
                    <a:pt x="3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9"/>
            <p:cNvSpPr/>
            <p:nvPr/>
          </p:nvSpPr>
          <p:spPr>
            <a:xfrm>
              <a:off x="3621600" y="3643920"/>
              <a:ext cx="49680" cy="27000"/>
            </a:xfrm>
            <a:custGeom>
              <a:avLst/>
              <a:gdLst/>
              <a:ahLst/>
              <a:cxnLst/>
              <a:rect l="l" t="t" r="r" b="b"/>
              <a:pathLst>
                <a:path w="138" h="75" extrusionOk="0">
                  <a:moveTo>
                    <a:pt x="137" y="9"/>
                  </a:moveTo>
                  <a:cubicBezTo>
                    <a:pt x="95" y="31"/>
                    <a:pt x="54" y="53"/>
                    <a:pt x="12" y="74"/>
                  </a:cubicBezTo>
                  <a:cubicBezTo>
                    <a:pt x="11" y="74"/>
                    <a:pt x="10" y="74"/>
                    <a:pt x="10" y="74"/>
                  </a:cubicBezTo>
                  <a:cubicBezTo>
                    <a:pt x="8" y="74"/>
                    <a:pt x="6" y="74"/>
                    <a:pt x="5" y="73"/>
                  </a:cubicBezTo>
                  <a:cubicBezTo>
                    <a:pt x="4" y="72"/>
                    <a:pt x="2" y="71"/>
                    <a:pt x="2" y="70"/>
                  </a:cubicBezTo>
                  <a:cubicBezTo>
                    <a:pt x="1" y="69"/>
                    <a:pt x="1" y="67"/>
                    <a:pt x="0" y="66"/>
                  </a:cubicBezTo>
                  <a:lnTo>
                    <a:pt x="0" y="65"/>
                  </a:lnTo>
                  <a:cubicBezTo>
                    <a:pt x="0" y="63"/>
                    <a:pt x="2" y="61"/>
                    <a:pt x="2" y="60"/>
                  </a:cubicBezTo>
                  <a:cubicBezTo>
                    <a:pt x="3" y="58"/>
                    <a:pt x="3" y="57"/>
                    <a:pt x="4" y="57"/>
                  </a:cubicBezTo>
                  <a:cubicBezTo>
                    <a:pt x="47" y="37"/>
                    <a:pt x="90" y="19"/>
                    <a:pt x="132" y="0"/>
                  </a:cubicBezTo>
                  <a:lnTo>
                    <a:pt x="137"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9"/>
            <p:cNvSpPr/>
            <p:nvPr/>
          </p:nvSpPr>
          <p:spPr>
            <a:xfrm>
              <a:off x="3353760" y="3976200"/>
              <a:ext cx="15120" cy="53280"/>
            </a:xfrm>
            <a:custGeom>
              <a:avLst/>
              <a:gdLst/>
              <a:ahLst/>
              <a:cxnLst/>
              <a:rect l="l" t="t" r="r" b="b"/>
              <a:pathLst>
                <a:path w="42" h="148" extrusionOk="0">
                  <a:moveTo>
                    <a:pt x="41" y="147"/>
                  </a:moveTo>
                  <a:cubicBezTo>
                    <a:pt x="33" y="139"/>
                    <a:pt x="26" y="129"/>
                    <a:pt x="20" y="118"/>
                  </a:cubicBezTo>
                  <a:cubicBezTo>
                    <a:pt x="7" y="96"/>
                    <a:pt x="0" y="70"/>
                    <a:pt x="0" y="44"/>
                  </a:cubicBezTo>
                  <a:cubicBezTo>
                    <a:pt x="0" y="29"/>
                    <a:pt x="2" y="14"/>
                    <a:pt x="7" y="0"/>
                  </a:cubicBezTo>
                  <a:cubicBezTo>
                    <a:pt x="23" y="32"/>
                    <a:pt x="14" y="57"/>
                    <a:pt x="22" y="79"/>
                  </a:cubicBezTo>
                  <a:cubicBezTo>
                    <a:pt x="30" y="100"/>
                    <a:pt x="35" y="125"/>
                    <a:pt x="41" y="1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9"/>
            <p:cNvSpPr/>
            <p:nvPr/>
          </p:nvSpPr>
          <p:spPr>
            <a:xfrm>
              <a:off x="3362400" y="3485160"/>
              <a:ext cx="42480" cy="22320"/>
            </a:xfrm>
            <a:custGeom>
              <a:avLst/>
              <a:gdLst/>
              <a:ahLst/>
              <a:cxnLst/>
              <a:rect l="l" t="t" r="r" b="b"/>
              <a:pathLst>
                <a:path w="118" h="62" extrusionOk="0">
                  <a:moveTo>
                    <a:pt x="43" y="39"/>
                  </a:moveTo>
                  <a:cubicBezTo>
                    <a:pt x="35" y="22"/>
                    <a:pt x="13" y="21"/>
                    <a:pt x="0" y="0"/>
                  </a:cubicBezTo>
                  <a:cubicBezTo>
                    <a:pt x="26" y="7"/>
                    <a:pt x="50" y="17"/>
                    <a:pt x="73" y="30"/>
                  </a:cubicBezTo>
                  <a:cubicBezTo>
                    <a:pt x="89" y="39"/>
                    <a:pt x="103" y="50"/>
                    <a:pt x="117" y="61"/>
                  </a:cubicBezTo>
                  <a:lnTo>
                    <a:pt x="71" y="54"/>
                  </a:lnTo>
                  <a:lnTo>
                    <a:pt x="43" y="3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9"/>
            <p:cNvSpPr/>
            <p:nvPr/>
          </p:nvSpPr>
          <p:spPr>
            <a:xfrm>
              <a:off x="3400560" y="4057560"/>
              <a:ext cx="16200" cy="61200"/>
            </a:xfrm>
            <a:custGeom>
              <a:avLst/>
              <a:gdLst/>
              <a:ahLst/>
              <a:cxnLst/>
              <a:rect l="l" t="t" r="r" b="b"/>
              <a:pathLst>
                <a:path w="45" h="170" extrusionOk="0">
                  <a:moveTo>
                    <a:pt x="3" y="169"/>
                  </a:moveTo>
                  <a:cubicBezTo>
                    <a:pt x="0" y="112"/>
                    <a:pt x="20" y="59"/>
                    <a:pt x="27" y="0"/>
                  </a:cubicBezTo>
                  <a:cubicBezTo>
                    <a:pt x="44" y="26"/>
                    <a:pt x="34" y="82"/>
                    <a:pt x="1" y="168"/>
                  </a:cubicBezTo>
                  <a:lnTo>
                    <a:pt x="3" y="16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9"/>
            <p:cNvSpPr/>
            <p:nvPr/>
          </p:nvSpPr>
          <p:spPr>
            <a:xfrm>
              <a:off x="3185280" y="4145040"/>
              <a:ext cx="51480" cy="14400"/>
            </a:xfrm>
            <a:custGeom>
              <a:avLst/>
              <a:gdLst/>
              <a:ahLst/>
              <a:cxnLst/>
              <a:rect l="l" t="t" r="r" b="b"/>
              <a:pathLst>
                <a:path w="143" h="40" extrusionOk="0">
                  <a:moveTo>
                    <a:pt x="142" y="39"/>
                  </a:moveTo>
                  <a:cubicBezTo>
                    <a:pt x="93" y="35"/>
                    <a:pt x="45" y="25"/>
                    <a:pt x="0" y="8"/>
                  </a:cubicBezTo>
                  <a:cubicBezTo>
                    <a:pt x="44" y="0"/>
                    <a:pt x="82" y="9"/>
                    <a:pt x="142" y="3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9"/>
            <p:cNvSpPr/>
            <p:nvPr/>
          </p:nvSpPr>
          <p:spPr>
            <a:xfrm>
              <a:off x="3070800" y="4006800"/>
              <a:ext cx="34920" cy="48960"/>
            </a:xfrm>
            <a:custGeom>
              <a:avLst/>
              <a:gdLst/>
              <a:ahLst/>
              <a:cxnLst/>
              <a:rect l="l" t="t" r="r" b="b"/>
              <a:pathLst>
                <a:path w="97" h="136" extrusionOk="0">
                  <a:moveTo>
                    <a:pt x="34" y="16"/>
                  </a:moveTo>
                  <a:cubicBezTo>
                    <a:pt x="31" y="42"/>
                    <a:pt x="53" y="59"/>
                    <a:pt x="64" y="79"/>
                  </a:cubicBezTo>
                  <a:cubicBezTo>
                    <a:pt x="70" y="87"/>
                    <a:pt x="75" y="96"/>
                    <a:pt x="80" y="104"/>
                  </a:cubicBezTo>
                  <a:cubicBezTo>
                    <a:pt x="86" y="115"/>
                    <a:pt x="92" y="125"/>
                    <a:pt x="96" y="135"/>
                  </a:cubicBezTo>
                  <a:cubicBezTo>
                    <a:pt x="69" y="112"/>
                    <a:pt x="45" y="85"/>
                    <a:pt x="27" y="53"/>
                  </a:cubicBezTo>
                  <a:cubicBezTo>
                    <a:pt x="23" y="46"/>
                    <a:pt x="18" y="37"/>
                    <a:pt x="15" y="29"/>
                  </a:cubicBezTo>
                  <a:cubicBezTo>
                    <a:pt x="0" y="0"/>
                    <a:pt x="30" y="25"/>
                    <a:pt x="35" y="17"/>
                  </a:cubicBezTo>
                  <a:lnTo>
                    <a:pt x="34" y="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9"/>
            <p:cNvSpPr/>
            <p:nvPr/>
          </p:nvSpPr>
          <p:spPr>
            <a:xfrm>
              <a:off x="3315600" y="4084560"/>
              <a:ext cx="43560" cy="18360"/>
            </a:xfrm>
            <a:custGeom>
              <a:avLst/>
              <a:gdLst/>
              <a:ahLst/>
              <a:cxnLst/>
              <a:rect l="l" t="t" r="r" b="b"/>
              <a:pathLst>
                <a:path w="121" h="51" extrusionOk="0">
                  <a:moveTo>
                    <a:pt x="0" y="0"/>
                  </a:moveTo>
                  <a:cubicBezTo>
                    <a:pt x="32" y="3"/>
                    <a:pt x="62" y="12"/>
                    <a:pt x="90" y="28"/>
                  </a:cubicBezTo>
                  <a:cubicBezTo>
                    <a:pt x="101" y="35"/>
                    <a:pt x="111" y="42"/>
                    <a:pt x="120" y="50"/>
                  </a:cubicBezTo>
                  <a:cubicBezTo>
                    <a:pt x="83" y="36"/>
                    <a:pt x="38" y="43"/>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9"/>
            <p:cNvSpPr/>
            <p:nvPr/>
          </p:nvSpPr>
          <p:spPr>
            <a:xfrm>
              <a:off x="3153600" y="3877920"/>
              <a:ext cx="34200" cy="38160"/>
            </a:xfrm>
            <a:custGeom>
              <a:avLst/>
              <a:gdLst/>
              <a:ahLst/>
              <a:cxnLst/>
              <a:rect l="l" t="t" r="r" b="b"/>
              <a:pathLst>
                <a:path w="95" h="106" extrusionOk="0">
                  <a:moveTo>
                    <a:pt x="94" y="105"/>
                  </a:moveTo>
                  <a:cubicBezTo>
                    <a:pt x="41" y="88"/>
                    <a:pt x="26" y="39"/>
                    <a:pt x="0" y="0"/>
                  </a:cubicBezTo>
                  <a:cubicBezTo>
                    <a:pt x="36" y="18"/>
                    <a:pt x="47" y="61"/>
                    <a:pt x="79" y="83"/>
                  </a:cubicBezTo>
                  <a:lnTo>
                    <a:pt x="94" y="10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9"/>
            <p:cNvSpPr/>
            <p:nvPr/>
          </p:nvSpPr>
          <p:spPr>
            <a:xfrm>
              <a:off x="3283200" y="4003920"/>
              <a:ext cx="46800" cy="29160"/>
            </a:xfrm>
            <a:custGeom>
              <a:avLst/>
              <a:gdLst/>
              <a:ahLst/>
              <a:cxnLst/>
              <a:rect l="l" t="t" r="r" b="b"/>
              <a:pathLst>
                <a:path w="130" h="81" extrusionOk="0">
                  <a:moveTo>
                    <a:pt x="122" y="80"/>
                  </a:moveTo>
                  <a:lnTo>
                    <a:pt x="0" y="0"/>
                  </a:lnTo>
                  <a:cubicBezTo>
                    <a:pt x="53" y="9"/>
                    <a:pt x="87" y="45"/>
                    <a:pt x="129" y="70"/>
                  </a:cubicBezTo>
                  <a:lnTo>
                    <a:pt x="122" y="8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9"/>
            <p:cNvSpPr/>
            <p:nvPr/>
          </p:nvSpPr>
          <p:spPr>
            <a:xfrm>
              <a:off x="3270600" y="4105080"/>
              <a:ext cx="51480" cy="18000"/>
            </a:xfrm>
            <a:custGeom>
              <a:avLst/>
              <a:gdLst/>
              <a:ahLst/>
              <a:cxnLst/>
              <a:rect l="l" t="t" r="r" b="b"/>
              <a:pathLst>
                <a:path w="143" h="50" extrusionOk="0">
                  <a:moveTo>
                    <a:pt x="142" y="48"/>
                  </a:moveTo>
                  <a:cubicBezTo>
                    <a:pt x="138" y="48"/>
                    <a:pt x="134" y="49"/>
                    <a:pt x="130" y="49"/>
                  </a:cubicBezTo>
                  <a:cubicBezTo>
                    <a:pt x="95" y="49"/>
                    <a:pt x="61" y="39"/>
                    <a:pt x="31" y="22"/>
                  </a:cubicBezTo>
                  <a:cubicBezTo>
                    <a:pt x="20" y="16"/>
                    <a:pt x="9" y="8"/>
                    <a:pt x="0" y="0"/>
                  </a:cubicBezTo>
                  <a:lnTo>
                    <a:pt x="142" y="4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9"/>
            <p:cNvSpPr/>
            <p:nvPr/>
          </p:nvSpPr>
          <p:spPr>
            <a:xfrm>
              <a:off x="3494880" y="4094280"/>
              <a:ext cx="47880" cy="28080"/>
            </a:xfrm>
            <a:custGeom>
              <a:avLst/>
              <a:gdLst/>
              <a:ahLst/>
              <a:cxnLst/>
              <a:rect l="l" t="t" r="r" b="b"/>
              <a:pathLst>
                <a:path w="133" h="78" extrusionOk="0">
                  <a:moveTo>
                    <a:pt x="132" y="0"/>
                  </a:moveTo>
                  <a:cubicBezTo>
                    <a:pt x="115" y="20"/>
                    <a:pt x="94" y="37"/>
                    <a:pt x="71" y="50"/>
                  </a:cubicBezTo>
                  <a:cubicBezTo>
                    <a:pt x="49" y="63"/>
                    <a:pt x="25" y="72"/>
                    <a:pt x="0" y="77"/>
                  </a:cubicBezTo>
                  <a:cubicBezTo>
                    <a:pt x="17" y="56"/>
                    <a:pt x="44" y="52"/>
                    <a:pt x="66" y="39"/>
                  </a:cubicBezTo>
                  <a:cubicBezTo>
                    <a:pt x="88" y="26"/>
                    <a:pt x="110" y="13"/>
                    <a:pt x="13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9"/>
            <p:cNvSpPr/>
            <p:nvPr/>
          </p:nvSpPr>
          <p:spPr>
            <a:xfrm>
              <a:off x="2921400" y="3521160"/>
              <a:ext cx="32400" cy="37800"/>
            </a:xfrm>
            <a:custGeom>
              <a:avLst/>
              <a:gdLst/>
              <a:ahLst/>
              <a:cxnLst/>
              <a:rect l="l" t="t" r="r" b="b"/>
              <a:pathLst>
                <a:path w="90" h="105" extrusionOk="0">
                  <a:moveTo>
                    <a:pt x="55" y="29"/>
                  </a:moveTo>
                  <a:cubicBezTo>
                    <a:pt x="60" y="55"/>
                    <a:pt x="86" y="73"/>
                    <a:pt x="89" y="104"/>
                  </a:cubicBezTo>
                  <a:cubicBezTo>
                    <a:pt x="62" y="74"/>
                    <a:pt x="34" y="45"/>
                    <a:pt x="9" y="13"/>
                  </a:cubicBezTo>
                  <a:cubicBezTo>
                    <a:pt x="0" y="1"/>
                    <a:pt x="15" y="1"/>
                    <a:pt x="24" y="0"/>
                  </a:cubicBezTo>
                  <a:cubicBezTo>
                    <a:pt x="31" y="12"/>
                    <a:pt x="41" y="21"/>
                    <a:pt x="53" y="28"/>
                  </a:cubicBezTo>
                  <a:cubicBezTo>
                    <a:pt x="54" y="28"/>
                    <a:pt x="54" y="28"/>
                    <a:pt x="55"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9"/>
            <p:cNvSpPr/>
            <p:nvPr/>
          </p:nvSpPr>
          <p:spPr>
            <a:xfrm>
              <a:off x="3327120" y="3493080"/>
              <a:ext cx="33480" cy="20160"/>
            </a:xfrm>
            <a:custGeom>
              <a:avLst/>
              <a:gdLst/>
              <a:ahLst/>
              <a:cxnLst/>
              <a:rect l="l" t="t" r="r" b="b"/>
              <a:pathLst>
                <a:path w="93" h="56" extrusionOk="0">
                  <a:moveTo>
                    <a:pt x="92" y="37"/>
                  </a:moveTo>
                  <a:cubicBezTo>
                    <a:pt x="78" y="33"/>
                    <a:pt x="64" y="28"/>
                    <a:pt x="50" y="25"/>
                  </a:cubicBezTo>
                  <a:cubicBezTo>
                    <a:pt x="42" y="23"/>
                    <a:pt x="31" y="18"/>
                    <a:pt x="29" y="32"/>
                  </a:cubicBezTo>
                  <a:cubicBezTo>
                    <a:pt x="29" y="37"/>
                    <a:pt x="36" y="44"/>
                    <a:pt x="43" y="55"/>
                  </a:cubicBezTo>
                  <a:cubicBezTo>
                    <a:pt x="38" y="54"/>
                    <a:pt x="34" y="52"/>
                    <a:pt x="29" y="49"/>
                  </a:cubicBezTo>
                  <a:cubicBezTo>
                    <a:pt x="20" y="44"/>
                    <a:pt x="11" y="34"/>
                    <a:pt x="6" y="26"/>
                  </a:cubicBezTo>
                  <a:cubicBezTo>
                    <a:pt x="3" y="21"/>
                    <a:pt x="2" y="17"/>
                    <a:pt x="0" y="13"/>
                  </a:cubicBezTo>
                  <a:cubicBezTo>
                    <a:pt x="37" y="0"/>
                    <a:pt x="53" y="5"/>
                    <a:pt x="91" y="38"/>
                  </a:cubicBezTo>
                  <a:lnTo>
                    <a:pt x="92" y="3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9"/>
            <p:cNvSpPr/>
            <p:nvPr/>
          </p:nvSpPr>
          <p:spPr>
            <a:xfrm>
              <a:off x="3220560" y="3780720"/>
              <a:ext cx="55440" cy="8640"/>
            </a:xfrm>
            <a:custGeom>
              <a:avLst/>
              <a:gdLst/>
              <a:ahLst/>
              <a:cxnLst/>
              <a:rect l="l" t="t" r="r" b="b"/>
              <a:pathLst>
                <a:path w="154" h="24" extrusionOk="0">
                  <a:moveTo>
                    <a:pt x="153" y="23"/>
                  </a:moveTo>
                  <a:cubicBezTo>
                    <a:pt x="102" y="23"/>
                    <a:pt x="50" y="20"/>
                    <a:pt x="0" y="13"/>
                  </a:cubicBezTo>
                  <a:cubicBezTo>
                    <a:pt x="52" y="8"/>
                    <a:pt x="104" y="0"/>
                    <a:pt x="153"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9"/>
            <p:cNvSpPr/>
            <p:nvPr/>
          </p:nvSpPr>
          <p:spPr>
            <a:xfrm>
              <a:off x="2923560" y="3484800"/>
              <a:ext cx="42120" cy="32040"/>
            </a:xfrm>
            <a:custGeom>
              <a:avLst/>
              <a:gdLst/>
              <a:ahLst/>
              <a:cxnLst/>
              <a:rect l="l" t="t" r="r" b="b"/>
              <a:pathLst>
                <a:path w="117" h="89" extrusionOk="0">
                  <a:moveTo>
                    <a:pt x="0" y="0"/>
                  </a:moveTo>
                  <a:cubicBezTo>
                    <a:pt x="6" y="3"/>
                    <a:pt x="12" y="6"/>
                    <a:pt x="17" y="9"/>
                  </a:cubicBezTo>
                  <a:cubicBezTo>
                    <a:pt x="54" y="30"/>
                    <a:pt x="87" y="57"/>
                    <a:pt x="116" y="88"/>
                  </a:cubicBezTo>
                  <a:cubicBezTo>
                    <a:pt x="106" y="83"/>
                    <a:pt x="97" y="78"/>
                    <a:pt x="88" y="73"/>
                  </a:cubicBezTo>
                  <a:cubicBezTo>
                    <a:pt x="54" y="53"/>
                    <a:pt x="25" y="29"/>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9"/>
            <p:cNvSpPr/>
            <p:nvPr/>
          </p:nvSpPr>
          <p:spPr>
            <a:xfrm>
              <a:off x="3128760" y="4125960"/>
              <a:ext cx="39240" cy="18720"/>
            </a:xfrm>
            <a:custGeom>
              <a:avLst/>
              <a:gdLst/>
              <a:ahLst/>
              <a:cxnLst/>
              <a:rect l="l" t="t" r="r" b="b"/>
              <a:pathLst>
                <a:path w="109" h="52" extrusionOk="0">
                  <a:moveTo>
                    <a:pt x="108" y="51"/>
                  </a:moveTo>
                  <a:cubicBezTo>
                    <a:pt x="74" y="49"/>
                    <a:pt x="42" y="40"/>
                    <a:pt x="12" y="24"/>
                  </a:cubicBezTo>
                  <a:cubicBezTo>
                    <a:pt x="5" y="21"/>
                    <a:pt x="0" y="15"/>
                    <a:pt x="3" y="7"/>
                  </a:cubicBezTo>
                  <a:lnTo>
                    <a:pt x="4" y="6"/>
                  </a:lnTo>
                  <a:cubicBezTo>
                    <a:pt x="5" y="4"/>
                    <a:pt x="6" y="3"/>
                    <a:pt x="8" y="2"/>
                  </a:cubicBezTo>
                  <a:cubicBezTo>
                    <a:pt x="10" y="1"/>
                    <a:pt x="12" y="0"/>
                    <a:pt x="14" y="0"/>
                  </a:cubicBezTo>
                  <a:cubicBezTo>
                    <a:pt x="16" y="0"/>
                    <a:pt x="18" y="1"/>
                    <a:pt x="20" y="2"/>
                  </a:cubicBezTo>
                  <a:cubicBezTo>
                    <a:pt x="20" y="2"/>
                    <a:pt x="21" y="3"/>
                    <a:pt x="22" y="4"/>
                  </a:cubicBezTo>
                  <a:cubicBezTo>
                    <a:pt x="46" y="29"/>
                    <a:pt x="84" y="26"/>
                    <a:pt x="108"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9"/>
            <p:cNvSpPr/>
            <p:nvPr/>
          </p:nvSpPr>
          <p:spPr>
            <a:xfrm>
              <a:off x="3036960" y="4008960"/>
              <a:ext cx="29880" cy="42120"/>
            </a:xfrm>
            <a:custGeom>
              <a:avLst/>
              <a:gdLst/>
              <a:ahLst/>
              <a:cxnLst/>
              <a:rect l="l" t="t" r="r" b="b"/>
              <a:pathLst>
                <a:path w="83" h="117" extrusionOk="0">
                  <a:moveTo>
                    <a:pt x="82" y="116"/>
                  </a:moveTo>
                  <a:cubicBezTo>
                    <a:pt x="56" y="96"/>
                    <a:pt x="34" y="71"/>
                    <a:pt x="17" y="42"/>
                  </a:cubicBezTo>
                  <a:cubicBezTo>
                    <a:pt x="10" y="31"/>
                    <a:pt x="5" y="19"/>
                    <a:pt x="0" y="6"/>
                  </a:cubicBezTo>
                  <a:lnTo>
                    <a:pt x="10" y="0"/>
                  </a:lnTo>
                  <a:lnTo>
                    <a:pt x="82" y="1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9"/>
            <p:cNvSpPr/>
            <p:nvPr/>
          </p:nvSpPr>
          <p:spPr>
            <a:xfrm>
              <a:off x="3327120" y="3546000"/>
              <a:ext cx="48600" cy="28080"/>
            </a:xfrm>
            <a:custGeom>
              <a:avLst/>
              <a:gdLst/>
              <a:ahLst/>
              <a:cxnLst/>
              <a:rect l="l" t="t" r="r" b="b"/>
              <a:pathLst>
                <a:path w="135" h="78" extrusionOk="0">
                  <a:moveTo>
                    <a:pt x="9" y="0"/>
                  </a:moveTo>
                  <a:lnTo>
                    <a:pt x="134" y="68"/>
                  </a:lnTo>
                  <a:lnTo>
                    <a:pt x="129" y="77"/>
                  </a:lnTo>
                  <a:lnTo>
                    <a:pt x="0" y="12"/>
                  </a:lnTo>
                  <a:lnTo>
                    <a:pt x="9" y="0"/>
                  </a:lnTo>
                </a:path>
              </a:pathLst>
            </a:custGeom>
            <a:solidFill>
              <a:schemeClr val="dk1"/>
            </a:solidFill>
            <a:ln>
              <a:noFill/>
            </a:ln>
          </p:spPr>
        </p:sp>
        <p:sp>
          <p:nvSpPr>
            <p:cNvPr id="503" name="Google Shape;503;p29"/>
            <p:cNvSpPr/>
            <p:nvPr/>
          </p:nvSpPr>
          <p:spPr>
            <a:xfrm>
              <a:off x="3021840" y="3814560"/>
              <a:ext cx="28800" cy="37800"/>
            </a:xfrm>
            <a:custGeom>
              <a:avLst/>
              <a:gdLst/>
              <a:ahLst/>
              <a:cxnLst/>
              <a:rect l="l" t="t" r="r" b="b"/>
              <a:pathLst>
                <a:path w="80" h="105" extrusionOk="0">
                  <a:moveTo>
                    <a:pt x="79" y="104"/>
                  </a:moveTo>
                  <a:cubicBezTo>
                    <a:pt x="39" y="90"/>
                    <a:pt x="24" y="56"/>
                    <a:pt x="5" y="25"/>
                  </a:cubicBezTo>
                  <a:cubicBezTo>
                    <a:pt x="1" y="18"/>
                    <a:pt x="0" y="9"/>
                    <a:pt x="8" y="5"/>
                  </a:cubicBezTo>
                  <a:cubicBezTo>
                    <a:pt x="16" y="0"/>
                    <a:pt x="22" y="5"/>
                    <a:pt x="25" y="14"/>
                  </a:cubicBezTo>
                  <a:cubicBezTo>
                    <a:pt x="31" y="28"/>
                    <a:pt x="38" y="42"/>
                    <a:pt x="46" y="56"/>
                  </a:cubicBezTo>
                  <a:cubicBezTo>
                    <a:pt x="56" y="73"/>
                    <a:pt x="67" y="89"/>
                    <a:pt x="79" y="10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9"/>
            <p:cNvSpPr/>
            <p:nvPr/>
          </p:nvSpPr>
          <p:spPr>
            <a:xfrm>
              <a:off x="3426840" y="3847320"/>
              <a:ext cx="41040" cy="24840"/>
            </a:xfrm>
            <a:custGeom>
              <a:avLst/>
              <a:gdLst/>
              <a:ahLst/>
              <a:cxnLst/>
              <a:rect l="l" t="t" r="r" b="b"/>
              <a:pathLst>
                <a:path w="114" h="69" extrusionOk="0">
                  <a:moveTo>
                    <a:pt x="0" y="68"/>
                  </a:moveTo>
                  <a:lnTo>
                    <a:pt x="113" y="0"/>
                  </a:lnTo>
                  <a:cubicBezTo>
                    <a:pt x="99" y="35"/>
                    <a:pt x="67" y="55"/>
                    <a:pt x="0" y="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9"/>
            <p:cNvSpPr/>
            <p:nvPr/>
          </p:nvSpPr>
          <p:spPr>
            <a:xfrm>
              <a:off x="2991960" y="3914280"/>
              <a:ext cx="31320" cy="47520"/>
            </a:xfrm>
            <a:custGeom>
              <a:avLst/>
              <a:gdLst/>
              <a:ahLst/>
              <a:cxnLst/>
              <a:rect l="l" t="t" r="r" b="b"/>
              <a:pathLst>
                <a:path w="87" h="132" extrusionOk="0">
                  <a:moveTo>
                    <a:pt x="58" y="114"/>
                  </a:moveTo>
                  <a:cubicBezTo>
                    <a:pt x="35" y="78"/>
                    <a:pt x="7" y="44"/>
                    <a:pt x="0" y="0"/>
                  </a:cubicBezTo>
                  <a:cubicBezTo>
                    <a:pt x="33" y="37"/>
                    <a:pt x="47" y="85"/>
                    <a:pt x="86" y="118"/>
                  </a:cubicBezTo>
                  <a:cubicBezTo>
                    <a:pt x="69" y="131"/>
                    <a:pt x="63" y="118"/>
                    <a:pt x="56" y="113"/>
                  </a:cubicBezTo>
                  <a:lnTo>
                    <a:pt x="58" y="1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9"/>
            <p:cNvSpPr/>
            <p:nvPr/>
          </p:nvSpPr>
          <p:spPr>
            <a:xfrm>
              <a:off x="3247920" y="4043160"/>
              <a:ext cx="37800" cy="23400"/>
            </a:xfrm>
            <a:custGeom>
              <a:avLst/>
              <a:gdLst/>
              <a:ahLst/>
              <a:cxnLst/>
              <a:rect l="l" t="t" r="r" b="b"/>
              <a:pathLst>
                <a:path w="105" h="65" extrusionOk="0">
                  <a:moveTo>
                    <a:pt x="104" y="64"/>
                  </a:moveTo>
                  <a:cubicBezTo>
                    <a:pt x="61" y="57"/>
                    <a:pt x="17" y="49"/>
                    <a:pt x="0" y="0"/>
                  </a:cubicBezTo>
                  <a:cubicBezTo>
                    <a:pt x="20" y="16"/>
                    <a:pt x="41" y="30"/>
                    <a:pt x="62" y="43"/>
                  </a:cubicBezTo>
                  <a:cubicBezTo>
                    <a:pt x="76" y="51"/>
                    <a:pt x="90" y="58"/>
                    <a:pt x="104" y="6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9"/>
            <p:cNvSpPr/>
            <p:nvPr/>
          </p:nvSpPr>
          <p:spPr>
            <a:xfrm>
              <a:off x="3443760" y="3860640"/>
              <a:ext cx="43920" cy="32760"/>
            </a:xfrm>
            <a:custGeom>
              <a:avLst/>
              <a:gdLst/>
              <a:ahLst/>
              <a:cxnLst/>
              <a:rect l="l" t="t" r="r" b="b"/>
              <a:pathLst>
                <a:path w="122" h="91" extrusionOk="0">
                  <a:moveTo>
                    <a:pt x="121" y="0"/>
                  </a:moveTo>
                  <a:lnTo>
                    <a:pt x="0" y="90"/>
                  </a:lnTo>
                  <a:cubicBezTo>
                    <a:pt x="1" y="88"/>
                    <a:pt x="2" y="87"/>
                    <a:pt x="3" y="85"/>
                  </a:cubicBezTo>
                  <a:cubicBezTo>
                    <a:pt x="19" y="58"/>
                    <a:pt x="41" y="35"/>
                    <a:pt x="68" y="20"/>
                  </a:cubicBezTo>
                  <a:cubicBezTo>
                    <a:pt x="85" y="10"/>
                    <a:pt x="102" y="4"/>
                    <a:pt x="12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9"/>
            <p:cNvSpPr/>
            <p:nvPr/>
          </p:nvSpPr>
          <p:spPr>
            <a:xfrm>
              <a:off x="3201480" y="3471120"/>
              <a:ext cx="54720" cy="14760"/>
            </a:xfrm>
            <a:custGeom>
              <a:avLst/>
              <a:gdLst/>
              <a:ahLst/>
              <a:cxnLst/>
              <a:rect l="l" t="t" r="r" b="b"/>
              <a:pathLst>
                <a:path w="152" h="41" extrusionOk="0">
                  <a:moveTo>
                    <a:pt x="151" y="40"/>
                  </a:moveTo>
                  <a:lnTo>
                    <a:pt x="0" y="0"/>
                  </a:lnTo>
                  <a:cubicBezTo>
                    <a:pt x="1" y="0"/>
                    <a:pt x="1" y="0"/>
                    <a:pt x="2" y="0"/>
                  </a:cubicBezTo>
                  <a:cubicBezTo>
                    <a:pt x="54" y="0"/>
                    <a:pt x="106" y="14"/>
                    <a:pt x="151" y="4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9"/>
            <p:cNvSpPr/>
            <p:nvPr/>
          </p:nvSpPr>
          <p:spPr>
            <a:xfrm>
              <a:off x="2971080" y="4052880"/>
              <a:ext cx="44280" cy="28800"/>
            </a:xfrm>
            <a:custGeom>
              <a:avLst/>
              <a:gdLst/>
              <a:ahLst/>
              <a:cxnLst/>
              <a:rect l="l" t="t" r="r" b="b"/>
              <a:pathLst>
                <a:path w="123" h="80" extrusionOk="0">
                  <a:moveTo>
                    <a:pt x="53" y="56"/>
                  </a:moveTo>
                  <a:lnTo>
                    <a:pt x="26" y="37"/>
                  </a:lnTo>
                  <a:lnTo>
                    <a:pt x="0" y="5"/>
                  </a:lnTo>
                  <a:lnTo>
                    <a:pt x="5" y="0"/>
                  </a:lnTo>
                  <a:lnTo>
                    <a:pt x="122" y="74"/>
                  </a:lnTo>
                  <a:cubicBezTo>
                    <a:pt x="91" y="79"/>
                    <a:pt x="76" y="54"/>
                    <a:pt x="53" y="5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9"/>
            <p:cNvSpPr/>
            <p:nvPr/>
          </p:nvSpPr>
          <p:spPr>
            <a:xfrm>
              <a:off x="3193560" y="4156200"/>
              <a:ext cx="42840" cy="23400"/>
            </a:xfrm>
            <a:custGeom>
              <a:avLst/>
              <a:gdLst/>
              <a:ahLst/>
              <a:cxnLst/>
              <a:rect l="l" t="t" r="r" b="b"/>
              <a:pathLst>
                <a:path w="119" h="65" extrusionOk="0">
                  <a:moveTo>
                    <a:pt x="55" y="53"/>
                  </a:moveTo>
                  <a:cubicBezTo>
                    <a:pt x="43" y="32"/>
                    <a:pt x="11" y="35"/>
                    <a:pt x="0" y="0"/>
                  </a:cubicBezTo>
                  <a:lnTo>
                    <a:pt x="118" y="51"/>
                  </a:lnTo>
                  <a:cubicBezTo>
                    <a:pt x="91" y="64"/>
                    <a:pt x="74" y="41"/>
                    <a:pt x="54" y="51"/>
                  </a:cubicBezTo>
                  <a:lnTo>
                    <a:pt x="55" y="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9"/>
            <p:cNvSpPr/>
            <p:nvPr/>
          </p:nvSpPr>
          <p:spPr>
            <a:xfrm>
              <a:off x="3144600" y="3699720"/>
              <a:ext cx="48600" cy="25200"/>
            </a:xfrm>
            <a:custGeom>
              <a:avLst/>
              <a:gdLst/>
              <a:ahLst/>
              <a:cxnLst/>
              <a:rect l="l" t="t" r="r" b="b"/>
              <a:pathLst>
                <a:path w="135" h="70" extrusionOk="0">
                  <a:moveTo>
                    <a:pt x="134" y="69"/>
                  </a:moveTo>
                  <a:cubicBezTo>
                    <a:pt x="105" y="65"/>
                    <a:pt x="77" y="55"/>
                    <a:pt x="52" y="41"/>
                  </a:cubicBezTo>
                  <a:cubicBezTo>
                    <a:pt x="33" y="30"/>
                    <a:pt x="16" y="16"/>
                    <a:pt x="0" y="0"/>
                  </a:cubicBezTo>
                  <a:lnTo>
                    <a:pt x="134" y="6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9"/>
            <p:cNvSpPr/>
            <p:nvPr/>
          </p:nvSpPr>
          <p:spPr>
            <a:xfrm>
              <a:off x="3001320" y="3676680"/>
              <a:ext cx="25920" cy="43920"/>
            </a:xfrm>
            <a:custGeom>
              <a:avLst/>
              <a:gdLst/>
              <a:ahLst/>
              <a:cxnLst/>
              <a:rect l="l" t="t" r="r" b="b"/>
              <a:pathLst>
                <a:path w="72" h="122" extrusionOk="0">
                  <a:moveTo>
                    <a:pt x="33" y="91"/>
                  </a:moveTo>
                  <a:cubicBezTo>
                    <a:pt x="28" y="65"/>
                    <a:pt x="0" y="43"/>
                    <a:pt x="7" y="0"/>
                  </a:cubicBezTo>
                  <a:lnTo>
                    <a:pt x="71" y="121"/>
                  </a:lnTo>
                  <a:cubicBezTo>
                    <a:pt x="46" y="121"/>
                    <a:pt x="48" y="95"/>
                    <a:pt x="33" y="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9"/>
            <p:cNvSpPr/>
            <p:nvPr/>
          </p:nvSpPr>
          <p:spPr>
            <a:xfrm>
              <a:off x="3221640" y="4062240"/>
              <a:ext cx="40320" cy="23760"/>
            </a:xfrm>
            <a:custGeom>
              <a:avLst/>
              <a:gdLst/>
              <a:ahLst/>
              <a:cxnLst/>
              <a:rect l="l" t="t" r="r" b="b"/>
              <a:pathLst>
                <a:path w="112" h="66" extrusionOk="0">
                  <a:moveTo>
                    <a:pt x="111" y="65"/>
                  </a:moveTo>
                  <a:cubicBezTo>
                    <a:pt x="107" y="65"/>
                    <a:pt x="104" y="65"/>
                    <a:pt x="101" y="65"/>
                  </a:cubicBezTo>
                  <a:cubicBezTo>
                    <a:pt x="81" y="65"/>
                    <a:pt x="63" y="60"/>
                    <a:pt x="46" y="50"/>
                  </a:cubicBezTo>
                  <a:cubicBezTo>
                    <a:pt x="29" y="40"/>
                    <a:pt x="15" y="27"/>
                    <a:pt x="5" y="10"/>
                  </a:cubicBezTo>
                  <a:cubicBezTo>
                    <a:pt x="3" y="7"/>
                    <a:pt x="2" y="4"/>
                    <a:pt x="0" y="0"/>
                  </a:cubicBezTo>
                  <a:cubicBezTo>
                    <a:pt x="17" y="13"/>
                    <a:pt x="34" y="26"/>
                    <a:pt x="51" y="37"/>
                  </a:cubicBezTo>
                  <a:cubicBezTo>
                    <a:pt x="70" y="48"/>
                    <a:pt x="91" y="56"/>
                    <a:pt x="111" y="6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9"/>
            <p:cNvSpPr/>
            <p:nvPr/>
          </p:nvSpPr>
          <p:spPr>
            <a:xfrm>
              <a:off x="2910960" y="3665520"/>
              <a:ext cx="15120" cy="46080"/>
            </a:xfrm>
            <a:custGeom>
              <a:avLst/>
              <a:gdLst/>
              <a:ahLst/>
              <a:cxnLst/>
              <a:rect l="l" t="t" r="r" b="b"/>
              <a:pathLst>
                <a:path w="42" h="128" extrusionOk="0">
                  <a:moveTo>
                    <a:pt x="0" y="0"/>
                  </a:moveTo>
                  <a:lnTo>
                    <a:pt x="41" y="127"/>
                  </a:lnTo>
                  <a:cubicBezTo>
                    <a:pt x="35" y="120"/>
                    <a:pt x="29" y="111"/>
                    <a:pt x="24" y="103"/>
                  </a:cubicBezTo>
                  <a:cubicBezTo>
                    <a:pt x="8" y="75"/>
                    <a:pt x="0" y="44"/>
                    <a:pt x="0" y="12"/>
                  </a:cubicBezTo>
                  <a:cubicBezTo>
                    <a:pt x="0" y="8"/>
                    <a:pt x="0" y="4"/>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9"/>
            <p:cNvSpPr/>
            <p:nvPr/>
          </p:nvSpPr>
          <p:spPr>
            <a:xfrm>
              <a:off x="3231000" y="3855960"/>
              <a:ext cx="41400" cy="17280"/>
            </a:xfrm>
            <a:custGeom>
              <a:avLst/>
              <a:gdLst/>
              <a:ahLst/>
              <a:cxnLst/>
              <a:rect l="l" t="t" r="r" b="b"/>
              <a:pathLst>
                <a:path w="115" h="48" extrusionOk="0">
                  <a:moveTo>
                    <a:pt x="0" y="0"/>
                  </a:moveTo>
                  <a:lnTo>
                    <a:pt x="114" y="47"/>
                  </a:lnTo>
                  <a:cubicBezTo>
                    <a:pt x="71" y="44"/>
                    <a:pt x="29" y="4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9"/>
            <p:cNvSpPr/>
            <p:nvPr/>
          </p:nvSpPr>
          <p:spPr>
            <a:xfrm>
              <a:off x="3585600" y="3927600"/>
              <a:ext cx="33480" cy="33480"/>
            </a:xfrm>
            <a:custGeom>
              <a:avLst/>
              <a:gdLst/>
              <a:ahLst/>
              <a:cxnLst/>
              <a:rect l="l" t="t" r="r" b="b"/>
              <a:pathLst>
                <a:path w="93" h="93" extrusionOk="0">
                  <a:moveTo>
                    <a:pt x="92" y="9"/>
                  </a:moveTo>
                  <a:lnTo>
                    <a:pt x="0" y="92"/>
                  </a:lnTo>
                  <a:cubicBezTo>
                    <a:pt x="22" y="57"/>
                    <a:pt x="51" y="26"/>
                    <a:pt x="84" y="0"/>
                  </a:cubicBezTo>
                  <a:lnTo>
                    <a:pt x="92"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9"/>
            <p:cNvSpPr/>
            <p:nvPr/>
          </p:nvSpPr>
          <p:spPr>
            <a:xfrm>
              <a:off x="2929680" y="3513600"/>
              <a:ext cx="28440" cy="29160"/>
            </a:xfrm>
            <a:custGeom>
              <a:avLst/>
              <a:gdLst/>
              <a:ahLst/>
              <a:cxnLst/>
              <a:rect l="l" t="t" r="r" b="b"/>
              <a:pathLst>
                <a:path w="79" h="81" extrusionOk="0">
                  <a:moveTo>
                    <a:pt x="31" y="50"/>
                  </a:moveTo>
                  <a:cubicBezTo>
                    <a:pt x="30" y="49"/>
                    <a:pt x="29" y="50"/>
                    <a:pt x="28" y="49"/>
                  </a:cubicBezTo>
                  <a:cubicBezTo>
                    <a:pt x="17" y="43"/>
                    <a:pt x="7" y="32"/>
                    <a:pt x="0" y="21"/>
                  </a:cubicBezTo>
                  <a:cubicBezTo>
                    <a:pt x="2" y="8"/>
                    <a:pt x="9" y="0"/>
                    <a:pt x="21" y="10"/>
                  </a:cubicBezTo>
                  <a:cubicBezTo>
                    <a:pt x="41" y="24"/>
                    <a:pt x="58" y="43"/>
                    <a:pt x="70" y="63"/>
                  </a:cubicBezTo>
                  <a:cubicBezTo>
                    <a:pt x="73" y="69"/>
                    <a:pt x="76" y="73"/>
                    <a:pt x="78" y="78"/>
                  </a:cubicBezTo>
                  <a:cubicBezTo>
                    <a:pt x="57" y="80"/>
                    <a:pt x="51" y="53"/>
                    <a:pt x="31"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9"/>
            <p:cNvSpPr/>
            <p:nvPr/>
          </p:nvSpPr>
          <p:spPr>
            <a:xfrm>
              <a:off x="3440520" y="4062960"/>
              <a:ext cx="34560" cy="34560"/>
            </a:xfrm>
            <a:custGeom>
              <a:avLst/>
              <a:gdLst/>
              <a:ahLst/>
              <a:cxnLst/>
              <a:rect l="l" t="t" r="r" b="b"/>
              <a:pathLst>
                <a:path w="96" h="96" extrusionOk="0">
                  <a:moveTo>
                    <a:pt x="93" y="0"/>
                  </a:moveTo>
                  <a:lnTo>
                    <a:pt x="0" y="89"/>
                  </a:lnTo>
                  <a:lnTo>
                    <a:pt x="5" y="95"/>
                  </a:lnTo>
                  <a:lnTo>
                    <a:pt x="95" y="4"/>
                  </a:lnTo>
                  <a:lnTo>
                    <a:pt x="93" y="0"/>
                  </a:lnTo>
                </a:path>
              </a:pathLst>
            </a:custGeom>
            <a:solidFill>
              <a:schemeClr val="dk1"/>
            </a:solidFill>
            <a:ln>
              <a:noFill/>
            </a:ln>
          </p:spPr>
        </p:sp>
        <p:sp>
          <p:nvSpPr>
            <p:cNvPr id="519" name="Google Shape;519;p29"/>
            <p:cNvSpPr/>
            <p:nvPr/>
          </p:nvSpPr>
          <p:spPr>
            <a:xfrm>
              <a:off x="3464280" y="3873960"/>
              <a:ext cx="32400" cy="25920"/>
            </a:xfrm>
            <a:custGeom>
              <a:avLst/>
              <a:gdLst/>
              <a:ahLst/>
              <a:cxnLst/>
              <a:rect l="l" t="t" r="r" b="b"/>
              <a:pathLst>
                <a:path w="90" h="72" extrusionOk="0">
                  <a:moveTo>
                    <a:pt x="89" y="0"/>
                  </a:moveTo>
                  <a:cubicBezTo>
                    <a:pt x="68" y="33"/>
                    <a:pt x="31" y="46"/>
                    <a:pt x="0" y="71"/>
                  </a:cubicBezTo>
                  <a:cubicBezTo>
                    <a:pt x="16" y="37"/>
                    <a:pt x="33" y="22"/>
                    <a:pt x="8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9"/>
            <p:cNvSpPr/>
            <p:nvPr/>
          </p:nvSpPr>
          <p:spPr>
            <a:xfrm>
              <a:off x="3573360" y="3878280"/>
              <a:ext cx="30240" cy="32400"/>
            </a:xfrm>
            <a:custGeom>
              <a:avLst/>
              <a:gdLst/>
              <a:ahLst/>
              <a:cxnLst/>
              <a:rect l="l" t="t" r="r" b="b"/>
              <a:pathLst>
                <a:path w="84" h="90" extrusionOk="0">
                  <a:moveTo>
                    <a:pt x="0" y="89"/>
                  </a:moveTo>
                  <a:cubicBezTo>
                    <a:pt x="22" y="55"/>
                    <a:pt x="50" y="25"/>
                    <a:pt x="83" y="0"/>
                  </a:cubicBezTo>
                  <a:lnTo>
                    <a:pt x="0" y="8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9"/>
            <p:cNvSpPr/>
            <p:nvPr/>
          </p:nvSpPr>
          <p:spPr>
            <a:xfrm>
              <a:off x="3051000" y="3439440"/>
              <a:ext cx="47880" cy="26280"/>
            </a:xfrm>
            <a:custGeom>
              <a:avLst/>
              <a:gdLst/>
              <a:ahLst/>
              <a:cxnLst/>
              <a:rect l="l" t="t" r="r" b="b"/>
              <a:pathLst>
                <a:path w="133" h="73" extrusionOk="0">
                  <a:moveTo>
                    <a:pt x="132" y="71"/>
                  </a:moveTo>
                  <a:cubicBezTo>
                    <a:pt x="104" y="63"/>
                    <a:pt x="78" y="51"/>
                    <a:pt x="53" y="37"/>
                  </a:cubicBezTo>
                  <a:cubicBezTo>
                    <a:pt x="34" y="26"/>
                    <a:pt x="16" y="14"/>
                    <a:pt x="0" y="0"/>
                  </a:cubicBezTo>
                  <a:cubicBezTo>
                    <a:pt x="26" y="7"/>
                    <a:pt x="51" y="18"/>
                    <a:pt x="75" y="32"/>
                  </a:cubicBezTo>
                  <a:cubicBezTo>
                    <a:pt x="95" y="43"/>
                    <a:pt x="114" y="57"/>
                    <a:pt x="131" y="72"/>
                  </a:cubicBezTo>
                  <a:lnTo>
                    <a:pt x="132" y="7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9"/>
            <p:cNvSpPr/>
            <p:nvPr/>
          </p:nvSpPr>
          <p:spPr>
            <a:xfrm>
              <a:off x="2885400" y="3446280"/>
              <a:ext cx="41400" cy="16560"/>
            </a:xfrm>
            <a:custGeom>
              <a:avLst/>
              <a:gdLst/>
              <a:ahLst/>
              <a:cxnLst/>
              <a:rect l="l" t="t" r="r" b="b"/>
              <a:pathLst>
                <a:path w="115" h="46" extrusionOk="0">
                  <a:moveTo>
                    <a:pt x="114" y="1"/>
                  </a:moveTo>
                  <a:cubicBezTo>
                    <a:pt x="77" y="21"/>
                    <a:pt x="35" y="15"/>
                    <a:pt x="7" y="45"/>
                  </a:cubicBezTo>
                  <a:cubicBezTo>
                    <a:pt x="0" y="38"/>
                    <a:pt x="1" y="28"/>
                    <a:pt x="7" y="25"/>
                  </a:cubicBezTo>
                  <a:cubicBezTo>
                    <a:pt x="8" y="24"/>
                    <a:pt x="10" y="23"/>
                    <a:pt x="12" y="22"/>
                  </a:cubicBezTo>
                  <a:cubicBezTo>
                    <a:pt x="37" y="8"/>
                    <a:pt x="65" y="0"/>
                    <a:pt x="94" y="0"/>
                  </a:cubicBezTo>
                  <a:cubicBezTo>
                    <a:pt x="101" y="0"/>
                    <a:pt x="107" y="1"/>
                    <a:pt x="114"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9"/>
            <p:cNvSpPr/>
            <p:nvPr/>
          </p:nvSpPr>
          <p:spPr>
            <a:xfrm>
              <a:off x="2913840" y="3947760"/>
              <a:ext cx="15120" cy="39960"/>
            </a:xfrm>
            <a:custGeom>
              <a:avLst/>
              <a:gdLst/>
              <a:ahLst/>
              <a:cxnLst/>
              <a:rect l="l" t="t" r="r" b="b"/>
              <a:pathLst>
                <a:path w="42" h="111" extrusionOk="0">
                  <a:moveTo>
                    <a:pt x="0" y="1"/>
                  </a:moveTo>
                  <a:cubicBezTo>
                    <a:pt x="30" y="29"/>
                    <a:pt x="33" y="68"/>
                    <a:pt x="41" y="110"/>
                  </a:cubicBezTo>
                  <a:cubicBezTo>
                    <a:pt x="31" y="101"/>
                    <a:pt x="23" y="91"/>
                    <a:pt x="16" y="79"/>
                  </a:cubicBezTo>
                  <a:cubicBezTo>
                    <a:pt x="6" y="61"/>
                    <a:pt x="0" y="41"/>
                    <a:pt x="0" y="20"/>
                  </a:cubicBezTo>
                  <a:cubicBezTo>
                    <a:pt x="0" y="14"/>
                    <a:pt x="1" y="7"/>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9"/>
            <p:cNvSpPr/>
            <p:nvPr/>
          </p:nvSpPr>
          <p:spPr>
            <a:xfrm>
              <a:off x="2930040" y="3601080"/>
              <a:ext cx="35280" cy="27000"/>
            </a:xfrm>
            <a:custGeom>
              <a:avLst/>
              <a:gdLst/>
              <a:ahLst/>
              <a:cxnLst/>
              <a:rect l="l" t="t" r="r" b="b"/>
              <a:pathLst>
                <a:path w="98" h="75" extrusionOk="0">
                  <a:moveTo>
                    <a:pt x="0" y="0"/>
                  </a:moveTo>
                  <a:cubicBezTo>
                    <a:pt x="35" y="25"/>
                    <a:pt x="58" y="56"/>
                    <a:pt x="97" y="74"/>
                  </a:cubicBezTo>
                  <a:cubicBezTo>
                    <a:pt x="96" y="74"/>
                    <a:pt x="95" y="74"/>
                    <a:pt x="94" y="74"/>
                  </a:cubicBezTo>
                  <a:cubicBezTo>
                    <a:pt x="77" y="74"/>
                    <a:pt x="60" y="70"/>
                    <a:pt x="45" y="61"/>
                  </a:cubicBezTo>
                  <a:cubicBezTo>
                    <a:pt x="30" y="52"/>
                    <a:pt x="18" y="40"/>
                    <a:pt x="10" y="25"/>
                  </a:cubicBezTo>
                  <a:cubicBezTo>
                    <a:pt x="5" y="17"/>
                    <a:pt x="2" y="9"/>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9"/>
            <p:cNvSpPr/>
            <p:nvPr/>
          </p:nvSpPr>
          <p:spPr>
            <a:xfrm>
              <a:off x="3250800" y="3951000"/>
              <a:ext cx="37080" cy="23760"/>
            </a:xfrm>
            <a:custGeom>
              <a:avLst/>
              <a:gdLst/>
              <a:ahLst/>
              <a:cxnLst/>
              <a:rect l="l" t="t" r="r" b="b"/>
              <a:pathLst>
                <a:path w="103" h="66" extrusionOk="0">
                  <a:moveTo>
                    <a:pt x="0" y="0"/>
                  </a:moveTo>
                  <a:cubicBezTo>
                    <a:pt x="18" y="16"/>
                    <a:pt x="37" y="30"/>
                    <a:pt x="57" y="42"/>
                  </a:cubicBezTo>
                  <a:cubicBezTo>
                    <a:pt x="72" y="50"/>
                    <a:pt x="86" y="57"/>
                    <a:pt x="102" y="63"/>
                  </a:cubicBezTo>
                  <a:cubicBezTo>
                    <a:pt x="47" y="65"/>
                    <a:pt x="21" y="49"/>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9"/>
            <p:cNvSpPr/>
            <p:nvPr/>
          </p:nvSpPr>
          <p:spPr>
            <a:xfrm>
              <a:off x="3096720" y="3825360"/>
              <a:ext cx="32760" cy="25920"/>
            </a:xfrm>
            <a:custGeom>
              <a:avLst/>
              <a:gdLst/>
              <a:ahLst/>
              <a:cxnLst/>
              <a:rect l="l" t="t" r="r" b="b"/>
              <a:pathLst>
                <a:path w="91" h="72" extrusionOk="0">
                  <a:moveTo>
                    <a:pt x="90" y="71"/>
                  </a:moveTo>
                  <a:cubicBezTo>
                    <a:pt x="88" y="70"/>
                    <a:pt x="86" y="69"/>
                    <a:pt x="83" y="67"/>
                  </a:cubicBezTo>
                  <a:cubicBezTo>
                    <a:pt x="52" y="49"/>
                    <a:pt x="24" y="26"/>
                    <a:pt x="0" y="0"/>
                  </a:cubicBezTo>
                  <a:cubicBezTo>
                    <a:pt x="33" y="5"/>
                    <a:pt x="45" y="15"/>
                    <a:pt x="90" y="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9"/>
            <p:cNvSpPr/>
            <p:nvPr/>
          </p:nvSpPr>
          <p:spPr>
            <a:xfrm>
              <a:off x="2986920" y="3673440"/>
              <a:ext cx="26640" cy="37080"/>
            </a:xfrm>
            <a:custGeom>
              <a:avLst/>
              <a:gdLst/>
              <a:ahLst/>
              <a:cxnLst/>
              <a:rect l="l" t="t" r="r" b="b"/>
              <a:pathLst>
                <a:path w="74" h="103" extrusionOk="0">
                  <a:moveTo>
                    <a:pt x="72" y="99"/>
                  </a:moveTo>
                  <a:cubicBezTo>
                    <a:pt x="68" y="101"/>
                    <a:pt x="63" y="102"/>
                    <a:pt x="58" y="102"/>
                  </a:cubicBezTo>
                  <a:cubicBezTo>
                    <a:pt x="52" y="102"/>
                    <a:pt x="47" y="101"/>
                    <a:pt x="42" y="98"/>
                  </a:cubicBezTo>
                  <a:cubicBezTo>
                    <a:pt x="37" y="95"/>
                    <a:pt x="33" y="91"/>
                    <a:pt x="30" y="86"/>
                  </a:cubicBezTo>
                  <a:lnTo>
                    <a:pt x="30" y="85"/>
                  </a:lnTo>
                  <a:lnTo>
                    <a:pt x="29" y="85"/>
                  </a:lnTo>
                  <a:cubicBezTo>
                    <a:pt x="14" y="59"/>
                    <a:pt x="4" y="30"/>
                    <a:pt x="0" y="0"/>
                  </a:cubicBezTo>
                  <a:cubicBezTo>
                    <a:pt x="26" y="7"/>
                    <a:pt x="19" y="26"/>
                    <a:pt x="24" y="37"/>
                  </a:cubicBezTo>
                  <a:cubicBezTo>
                    <a:pt x="34" y="64"/>
                    <a:pt x="41" y="90"/>
                    <a:pt x="73" y="100"/>
                  </a:cubicBezTo>
                  <a:lnTo>
                    <a:pt x="72" y="9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9"/>
            <p:cNvSpPr/>
            <p:nvPr/>
          </p:nvSpPr>
          <p:spPr>
            <a:xfrm>
              <a:off x="3013920" y="3452760"/>
              <a:ext cx="45720" cy="23400"/>
            </a:xfrm>
            <a:custGeom>
              <a:avLst/>
              <a:gdLst/>
              <a:ahLst/>
              <a:cxnLst/>
              <a:rect l="l" t="t" r="r" b="b"/>
              <a:pathLst>
                <a:path w="127" h="65" extrusionOk="0">
                  <a:moveTo>
                    <a:pt x="126" y="37"/>
                  </a:moveTo>
                  <a:lnTo>
                    <a:pt x="126" y="46"/>
                  </a:lnTo>
                  <a:cubicBezTo>
                    <a:pt x="98" y="62"/>
                    <a:pt x="95" y="64"/>
                    <a:pt x="79" y="46"/>
                  </a:cubicBezTo>
                  <a:cubicBezTo>
                    <a:pt x="73" y="41"/>
                    <a:pt x="66" y="36"/>
                    <a:pt x="59" y="32"/>
                  </a:cubicBezTo>
                  <a:cubicBezTo>
                    <a:pt x="46" y="24"/>
                    <a:pt x="31" y="19"/>
                    <a:pt x="15" y="18"/>
                  </a:cubicBezTo>
                  <a:cubicBezTo>
                    <a:pt x="0" y="17"/>
                    <a:pt x="15" y="18"/>
                    <a:pt x="15" y="18"/>
                  </a:cubicBezTo>
                  <a:cubicBezTo>
                    <a:pt x="56" y="0"/>
                    <a:pt x="88" y="33"/>
                    <a:pt x="126"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9"/>
            <p:cNvSpPr/>
            <p:nvPr/>
          </p:nvSpPr>
          <p:spPr>
            <a:xfrm>
              <a:off x="3597840" y="3513960"/>
              <a:ext cx="43560" cy="10080"/>
            </a:xfrm>
            <a:custGeom>
              <a:avLst/>
              <a:gdLst/>
              <a:ahLst/>
              <a:cxnLst/>
              <a:rect l="l" t="t" r="r" b="b"/>
              <a:pathLst>
                <a:path w="121" h="28" extrusionOk="0">
                  <a:moveTo>
                    <a:pt x="120" y="4"/>
                  </a:moveTo>
                  <a:cubicBezTo>
                    <a:pt x="82" y="7"/>
                    <a:pt x="47" y="27"/>
                    <a:pt x="0" y="14"/>
                  </a:cubicBezTo>
                  <a:cubicBezTo>
                    <a:pt x="25" y="5"/>
                    <a:pt x="52" y="0"/>
                    <a:pt x="78" y="0"/>
                  </a:cubicBezTo>
                  <a:cubicBezTo>
                    <a:pt x="92" y="0"/>
                    <a:pt x="106" y="2"/>
                    <a:pt x="12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9"/>
            <p:cNvSpPr/>
            <p:nvPr/>
          </p:nvSpPr>
          <p:spPr>
            <a:xfrm>
              <a:off x="2885400" y="3541680"/>
              <a:ext cx="30240" cy="32040"/>
            </a:xfrm>
            <a:custGeom>
              <a:avLst/>
              <a:gdLst/>
              <a:ahLst/>
              <a:cxnLst/>
              <a:rect l="l" t="t" r="r" b="b"/>
              <a:pathLst>
                <a:path w="84" h="89" extrusionOk="0">
                  <a:moveTo>
                    <a:pt x="0" y="1"/>
                  </a:moveTo>
                  <a:cubicBezTo>
                    <a:pt x="38" y="20"/>
                    <a:pt x="55" y="60"/>
                    <a:pt x="83" y="88"/>
                  </a:cubicBezTo>
                  <a:cubicBezTo>
                    <a:pt x="82" y="87"/>
                    <a:pt x="81" y="86"/>
                    <a:pt x="79" y="86"/>
                  </a:cubicBezTo>
                  <a:cubicBezTo>
                    <a:pt x="50" y="69"/>
                    <a:pt x="26" y="44"/>
                    <a:pt x="9" y="15"/>
                  </a:cubicBezTo>
                  <a:cubicBezTo>
                    <a:pt x="6" y="10"/>
                    <a:pt x="3" y="5"/>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9"/>
            <p:cNvSpPr/>
            <p:nvPr/>
          </p:nvSpPr>
          <p:spPr>
            <a:xfrm>
              <a:off x="2857320" y="3600360"/>
              <a:ext cx="26280" cy="30600"/>
            </a:xfrm>
            <a:custGeom>
              <a:avLst/>
              <a:gdLst/>
              <a:ahLst/>
              <a:cxnLst/>
              <a:rect l="l" t="t" r="r" b="b"/>
              <a:pathLst>
                <a:path w="73" h="85" extrusionOk="0">
                  <a:moveTo>
                    <a:pt x="72" y="84"/>
                  </a:moveTo>
                  <a:cubicBezTo>
                    <a:pt x="66" y="82"/>
                    <a:pt x="60" y="79"/>
                    <a:pt x="54" y="76"/>
                  </a:cubicBezTo>
                  <a:cubicBezTo>
                    <a:pt x="37" y="66"/>
                    <a:pt x="23" y="52"/>
                    <a:pt x="13" y="35"/>
                  </a:cubicBezTo>
                  <a:cubicBezTo>
                    <a:pt x="7" y="24"/>
                    <a:pt x="3" y="12"/>
                    <a:pt x="0" y="0"/>
                  </a:cubicBezTo>
                  <a:cubicBezTo>
                    <a:pt x="28" y="25"/>
                    <a:pt x="42" y="63"/>
                    <a:pt x="72"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9"/>
            <p:cNvSpPr/>
            <p:nvPr/>
          </p:nvSpPr>
          <p:spPr>
            <a:xfrm>
              <a:off x="2957760" y="3894120"/>
              <a:ext cx="25200" cy="39240"/>
            </a:xfrm>
            <a:custGeom>
              <a:avLst/>
              <a:gdLst/>
              <a:ahLst/>
              <a:cxnLst/>
              <a:rect l="l" t="t" r="r" b="b"/>
              <a:pathLst>
                <a:path w="70" h="109" extrusionOk="0">
                  <a:moveTo>
                    <a:pt x="69" y="106"/>
                  </a:moveTo>
                  <a:cubicBezTo>
                    <a:pt x="27" y="82"/>
                    <a:pt x="16" y="39"/>
                    <a:pt x="0" y="0"/>
                  </a:cubicBezTo>
                  <a:cubicBezTo>
                    <a:pt x="24" y="35"/>
                    <a:pt x="53" y="66"/>
                    <a:pt x="67" y="108"/>
                  </a:cubicBezTo>
                  <a:lnTo>
                    <a:pt x="69" y="10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9"/>
            <p:cNvSpPr/>
            <p:nvPr/>
          </p:nvSpPr>
          <p:spPr>
            <a:xfrm>
              <a:off x="3315960" y="3563640"/>
              <a:ext cx="45000" cy="19440"/>
            </a:xfrm>
            <a:custGeom>
              <a:avLst/>
              <a:gdLst/>
              <a:ahLst/>
              <a:cxnLst/>
              <a:rect l="l" t="t" r="r" b="b"/>
              <a:pathLst>
                <a:path w="125" h="54" extrusionOk="0">
                  <a:moveTo>
                    <a:pt x="124" y="51"/>
                  </a:moveTo>
                  <a:cubicBezTo>
                    <a:pt x="88" y="45"/>
                    <a:pt x="54" y="32"/>
                    <a:pt x="23" y="14"/>
                  </a:cubicBezTo>
                  <a:cubicBezTo>
                    <a:pt x="15" y="10"/>
                    <a:pt x="8" y="5"/>
                    <a:pt x="0" y="0"/>
                  </a:cubicBezTo>
                  <a:cubicBezTo>
                    <a:pt x="33" y="5"/>
                    <a:pt x="65" y="16"/>
                    <a:pt x="93" y="33"/>
                  </a:cubicBezTo>
                  <a:cubicBezTo>
                    <a:pt x="104" y="39"/>
                    <a:pt x="114" y="46"/>
                    <a:pt x="123" y="53"/>
                  </a:cubicBezTo>
                  <a:lnTo>
                    <a:pt x="124" y="5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9"/>
            <p:cNvSpPr/>
            <p:nvPr/>
          </p:nvSpPr>
          <p:spPr>
            <a:xfrm>
              <a:off x="3231000" y="4059360"/>
              <a:ext cx="38520" cy="16920"/>
            </a:xfrm>
            <a:custGeom>
              <a:avLst/>
              <a:gdLst/>
              <a:ahLst/>
              <a:cxnLst/>
              <a:rect l="l" t="t" r="r" b="b"/>
              <a:pathLst>
                <a:path w="107" h="47" extrusionOk="0">
                  <a:moveTo>
                    <a:pt x="0" y="0"/>
                  </a:moveTo>
                  <a:cubicBezTo>
                    <a:pt x="38" y="11"/>
                    <a:pt x="69" y="34"/>
                    <a:pt x="106" y="46"/>
                  </a:cubicBezTo>
                  <a:cubicBezTo>
                    <a:pt x="105" y="46"/>
                    <a:pt x="104" y="46"/>
                    <a:pt x="102" y="46"/>
                  </a:cubicBezTo>
                  <a:cubicBezTo>
                    <a:pt x="79" y="46"/>
                    <a:pt x="55" y="40"/>
                    <a:pt x="35" y="28"/>
                  </a:cubicBezTo>
                  <a:cubicBezTo>
                    <a:pt x="22" y="21"/>
                    <a:pt x="10" y="1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9"/>
            <p:cNvSpPr/>
            <p:nvPr/>
          </p:nvSpPr>
          <p:spPr>
            <a:xfrm>
              <a:off x="3318840" y="3523680"/>
              <a:ext cx="38160" cy="22680"/>
            </a:xfrm>
            <a:custGeom>
              <a:avLst/>
              <a:gdLst/>
              <a:ahLst/>
              <a:cxnLst/>
              <a:rect l="l" t="t" r="r" b="b"/>
              <a:pathLst>
                <a:path w="106" h="63" extrusionOk="0">
                  <a:moveTo>
                    <a:pt x="105" y="61"/>
                  </a:moveTo>
                  <a:cubicBezTo>
                    <a:pt x="85" y="56"/>
                    <a:pt x="66" y="48"/>
                    <a:pt x="48" y="37"/>
                  </a:cubicBezTo>
                  <a:cubicBezTo>
                    <a:pt x="30" y="27"/>
                    <a:pt x="14" y="15"/>
                    <a:pt x="0" y="0"/>
                  </a:cubicBezTo>
                  <a:cubicBezTo>
                    <a:pt x="19" y="5"/>
                    <a:pt x="38" y="12"/>
                    <a:pt x="56" y="22"/>
                  </a:cubicBezTo>
                  <a:cubicBezTo>
                    <a:pt x="74" y="33"/>
                    <a:pt x="91" y="46"/>
                    <a:pt x="105" y="62"/>
                  </a:cubicBezTo>
                  <a:lnTo>
                    <a:pt x="105" y="6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9"/>
            <p:cNvSpPr/>
            <p:nvPr/>
          </p:nvSpPr>
          <p:spPr>
            <a:xfrm>
              <a:off x="3526920" y="3728520"/>
              <a:ext cx="19800" cy="38520"/>
            </a:xfrm>
            <a:custGeom>
              <a:avLst/>
              <a:gdLst/>
              <a:ahLst/>
              <a:cxnLst/>
              <a:rect l="l" t="t" r="r" b="b"/>
              <a:pathLst>
                <a:path w="55" h="107" extrusionOk="0">
                  <a:moveTo>
                    <a:pt x="40" y="0"/>
                  </a:moveTo>
                  <a:cubicBezTo>
                    <a:pt x="54" y="5"/>
                    <a:pt x="53" y="15"/>
                    <a:pt x="47" y="26"/>
                  </a:cubicBezTo>
                  <a:cubicBezTo>
                    <a:pt x="34" y="50"/>
                    <a:pt x="21" y="73"/>
                    <a:pt x="1" y="106"/>
                  </a:cubicBezTo>
                  <a:cubicBezTo>
                    <a:pt x="0" y="60"/>
                    <a:pt x="32" y="38"/>
                    <a:pt x="32" y="6"/>
                  </a:cubicBezTo>
                  <a:cubicBezTo>
                    <a:pt x="35" y="4"/>
                    <a:pt x="38" y="2"/>
                    <a:pt x="4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9"/>
            <p:cNvSpPr/>
            <p:nvPr/>
          </p:nvSpPr>
          <p:spPr>
            <a:xfrm>
              <a:off x="3577320" y="3915360"/>
              <a:ext cx="28080" cy="26280"/>
            </a:xfrm>
            <a:custGeom>
              <a:avLst/>
              <a:gdLst/>
              <a:ahLst/>
              <a:cxnLst/>
              <a:rect l="l" t="t" r="r" b="b"/>
              <a:pathLst>
                <a:path w="78" h="73" extrusionOk="0">
                  <a:moveTo>
                    <a:pt x="77" y="0"/>
                  </a:moveTo>
                  <a:lnTo>
                    <a:pt x="0" y="72"/>
                  </a:lnTo>
                  <a:cubicBezTo>
                    <a:pt x="1" y="69"/>
                    <a:pt x="2" y="66"/>
                    <a:pt x="4" y="63"/>
                  </a:cubicBezTo>
                  <a:cubicBezTo>
                    <a:pt x="17" y="40"/>
                    <a:pt x="36" y="21"/>
                    <a:pt x="59" y="8"/>
                  </a:cubicBezTo>
                  <a:cubicBezTo>
                    <a:pt x="65" y="5"/>
                    <a:pt x="71" y="2"/>
                    <a:pt x="7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9"/>
            <p:cNvSpPr/>
            <p:nvPr/>
          </p:nvSpPr>
          <p:spPr>
            <a:xfrm>
              <a:off x="3419280" y="3745080"/>
              <a:ext cx="38520" cy="18000"/>
            </a:xfrm>
            <a:custGeom>
              <a:avLst/>
              <a:gdLst/>
              <a:ahLst/>
              <a:cxnLst/>
              <a:rect l="l" t="t" r="r" b="b"/>
              <a:pathLst>
                <a:path w="107" h="50" extrusionOk="0">
                  <a:moveTo>
                    <a:pt x="106" y="11"/>
                  </a:moveTo>
                  <a:lnTo>
                    <a:pt x="16" y="47"/>
                  </a:lnTo>
                  <a:cubicBezTo>
                    <a:pt x="14" y="48"/>
                    <a:pt x="12" y="49"/>
                    <a:pt x="10" y="49"/>
                  </a:cubicBezTo>
                  <a:cubicBezTo>
                    <a:pt x="8" y="49"/>
                    <a:pt x="5" y="48"/>
                    <a:pt x="3" y="47"/>
                  </a:cubicBezTo>
                  <a:cubicBezTo>
                    <a:pt x="2" y="46"/>
                    <a:pt x="1" y="45"/>
                    <a:pt x="0" y="44"/>
                  </a:cubicBezTo>
                  <a:cubicBezTo>
                    <a:pt x="2" y="43"/>
                    <a:pt x="3" y="42"/>
                    <a:pt x="5" y="41"/>
                  </a:cubicBezTo>
                  <a:cubicBezTo>
                    <a:pt x="36" y="23"/>
                    <a:pt x="68" y="9"/>
                    <a:pt x="102" y="0"/>
                  </a:cubicBezTo>
                  <a:lnTo>
                    <a:pt x="106"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9"/>
            <p:cNvSpPr/>
            <p:nvPr/>
          </p:nvSpPr>
          <p:spPr>
            <a:xfrm>
              <a:off x="3652920" y="3670920"/>
              <a:ext cx="28080" cy="17280"/>
            </a:xfrm>
            <a:custGeom>
              <a:avLst/>
              <a:gdLst/>
              <a:ahLst/>
              <a:cxnLst/>
              <a:rect l="l" t="t" r="r" b="b"/>
              <a:pathLst>
                <a:path w="78" h="48" extrusionOk="0">
                  <a:moveTo>
                    <a:pt x="29" y="47"/>
                  </a:moveTo>
                  <a:cubicBezTo>
                    <a:pt x="25" y="42"/>
                    <a:pt x="20" y="37"/>
                    <a:pt x="14" y="34"/>
                  </a:cubicBezTo>
                  <a:cubicBezTo>
                    <a:pt x="9" y="31"/>
                    <a:pt x="5" y="30"/>
                    <a:pt x="0" y="28"/>
                  </a:cubicBezTo>
                  <a:cubicBezTo>
                    <a:pt x="4" y="25"/>
                    <a:pt x="9" y="22"/>
                    <a:pt x="13" y="20"/>
                  </a:cubicBezTo>
                  <a:cubicBezTo>
                    <a:pt x="33" y="8"/>
                    <a:pt x="54" y="2"/>
                    <a:pt x="77" y="0"/>
                  </a:cubicBezTo>
                  <a:cubicBezTo>
                    <a:pt x="76" y="2"/>
                    <a:pt x="75" y="4"/>
                    <a:pt x="74" y="6"/>
                  </a:cubicBezTo>
                  <a:cubicBezTo>
                    <a:pt x="65" y="20"/>
                    <a:pt x="54" y="32"/>
                    <a:pt x="39" y="40"/>
                  </a:cubicBezTo>
                  <a:cubicBezTo>
                    <a:pt x="36" y="42"/>
                    <a:pt x="32" y="44"/>
                    <a:pt x="28" y="46"/>
                  </a:cubicBezTo>
                  <a:lnTo>
                    <a:pt x="29" y="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9"/>
            <p:cNvSpPr/>
            <p:nvPr/>
          </p:nvSpPr>
          <p:spPr>
            <a:xfrm>
              <a:off x="3227400" y="3618360"/>
              <a:ext cx="36360" cy="16920"/>
            </a:xfrm>
            <a:custGeom>
              <a:avLst/>
              <a:gdLst/>
              <a:ahLst/>
              <a:cxnLst/>
              <a:rect l="l" t="t" r="r" b="b"/>
              <a:pathLst>
                <a:path w="101" h="47" extrusionOk="0">
                  <a:moveTo>
                    <a:pt x="0" y="0"/>
                  </a:moveTo>
                  <a:cubicBezTo>
                    <a:pt x="34" y="9"/>
                    <a:pt x="68" y="21"/>
                    <a:pt x="100" y="36"/>
                  </a:cubicBezTo>
                  <a:cubicBezTo>
                    <a:pt x="57" y="46"/>
                    <a:pt x="57" y="46"/>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9"/>
            <p:cNvSpPr/>
            <p:nvPr/>
          </p:nvSpPr>
          <p:spPr>
            <a:xfrm>
              <a:off x="2977560" y="3591720"/>
              <a:ext cx="21240" cy="19440"/>
            </a:xfrm>
            <a:custGeom>
              <a:avLst/>
              <a:gdLst/>
              <a:ahLst/>
              <a:cxnLst/>
              <a:rect l="l" t="t" r="r" b="b"/>
              <a:pathLst>
                <a:path w="59" h="54" extrusionOk="0">
                  <a:moveTo>
                    <a:pt x="58" y="51"/>
                  </a:moveTo>
                  <a:cubicBezTo>
                    <a:pt x="54" y="52"/>
                    <a:pt x="49" y="53"/>
                    <a:pt x="45" y="53"/>
                  </a:cubicBezTo>
                  <a:cubicBezTo>
                    <a:pt x="36" y="53"/>
                    <a:pt x="27" y="51"/>
                    <a:pt x="20" y="47"/>
                  </a:cubicBezTo>
                  <a:cubicBezTo>
                    <a:pt x="20" y="29"/>
                    <a:pt x="5" y="18"/>
                    <a:pt x="0" y="0"/>
                  </a:cubicBezTo>
                  <a:cubicBezTo>
                    <a:pt x="48" y="19"/>
                    <a:pt x="48" y="19"/>
                    <a:pt x="57" y="51"/>
                  </a:cubicBezTo>
                  <a:lnTo>
                    <a:pt x="58" y="5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9"/>
            <p:cNvSpPr/>
            <p:nvPr/>
          </p:nvSpPr>
          <p:spPr>
            <a:xfrm>
              <a:off x="3275280" y="3492720"/>
              <a:ext cx="35280" cy="14040"/>
            </a:xfrm>
            <a:custGeom>
              <a:avLst/>
              <a:gdLst/>
              <a:ahLst/>
              <a:cxnLst/>
              <a:rect l="l" t="t" r="r" b="b"/>
              <a:pathLst>
                <a:path w="98" h="39" extrusionOk="0">
                  <a:moveTo>
                    <a:pt x="0" y="0"/>
                  </a:moveTo>
                  <a:cubicBezTo>
                    <a:pt x="1" y="0"/>
                    <a:pt x="3" y="0"/>
                    <a:pt x="4" y="0"/>
                  </a:cubicBezTo>
                  <a:cubicBezTo>
                    <a:pt x="27" y="0"/>
                    <a:pt x="50" y="6"/>
                    <a:pt x="70" y="17"/>
                  </a:cubicBezTo>
                  <a:cubicBezTo>
                    <a:pt x="80" y="23"/>
                    <a:pt x="89" y="30"/>
                    <a:pt x="97" y="38"/>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9"/>
            <p:cNvSpPr/>
            <p:nvPr/>
          </p:nvSpPr>
          <p:spPr>
            <a:xfrm>
              <a:off x="3417480" y="3647880"/>
              <a:ext cx="41760" cy="6480"/>
            </a:xfrm>
            <a:custGeom>
              <a:avLst/>
              <a:gdLst/>
              <a:ahLst/>
              <a:cxnLst/>
              <a:rect l="l" t="t" r="r" b="b"/>
              <a:pathLst>
                <a:path w="116" h="18" extrusionOk="0">
                  <a:moveTo>
                    <a:pt x="115" y="2"/>
                  </a:moveTo>
                  <a:cubicBezTo>
                    <a:pt x="84" y="12"/>
                    <a:pt x="52" y="17"/>
                    <a:pt x="20" y="17"/>
                  </a:cubicBezTo>
                  <a:cubicBezTo>
                    <a:pt x="13" y="17"/>
                    <a:pt x="6" y="17"/>
                    <a:pt x="0" y="16"/>
                  </a:cubicBezTo>
                  <a:cubicBezTo>
                    <a:pt x="26" y="5"/>
                    <a:pt x="53" y="0"/>
                    <a:pt x="81" y="0"/>
                  </a:cubicBezTo>
                  <a:cubicBezTo>
                    <a:pt x="93" y="0"/>
                    <a:pt x="104" y="0"/>
                    <a:pt x="11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9"/>
            <p:cNvSpPr/>
            <p:nvPr/>
          </p:nvSpPr>
          <p:spPr>
            <a:xfrm>
              <a:off x="3138840" y="3716280"/>
              <a:ext cx="26640" cy="20520"/>
            </a:xfrm>
            <a:custGeom>
              <a:avLst/>
              <a:gdLst/>
              <a:ahLst/>
              <a:cxnLst/>
              <a:rect l="l" t="t" r="r" b="b"/>
              <a:pathLst>
                <a:path w="74" h="57" extrusionOk="0">
                  <a:moveTo>
                    <a:pt x="0" y="0"/>
                  </a:moveTo>
                  <a:lnTo>
                    <a:pt x="73" y="56"/>
                  </a:lnTo>
                  <a:cubicBezTo>
                    <a:pt x="37" y="50"/>
                    <a:pt x="23" y="4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9"/>
            <p:cNvSpPr/>
            <p:nvPr/>
          </p:nvSpPr>
          <p:spPr>
            <a:xfrm>
              <a:off x="3687480" y="3732480"/>
              <a:ext cx="20880" cy="17640"/>
            </a:xfrm>
            <a:custGeom>
              <a:avLst/>
              <a:gdLst/>
              <a:ahLst/>
              <a:cxnLst/>
              <a:rect l="l" t="t" r="r" b="b"/>
              <a:pathLst>
                <a:path w="58" h="49" extrusionOk="0">
                  <a:moveTo>
                    <a:pt x="57" y="0"/>
                  </a:moveTo>
                  <a:lnTo>
                    <a:pt x="0" y="48"/>
                  </a:lnTo>
                  <a:cubicBezTo>
                    <a:pt x="16" y="29"/>
                    <a:pt x="36" y="12"/>
                    <a:pt x="5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9"/>
            <p:cNvSpPr/>
            <p:nvPr/>
          </p:nvSpPr>
          <p:spPr>
            <a:xfrm>
              <a:off x="3537720" y="3750120"/>
              <a:ext cx="14040" cy="30960"/>
            </a:xfrm>
            <a:custGeom>
              <a:avLst/>
              <a:gdLst/>
              <a:ahLst/>
              <a:cxnLst/>
              <a:rect l="l" t="t" r="r" b="b"/>
              <a:pathLst>
                <a:path w="39" h="86" extrusionOk="0">
                  <a:moveTo>
                    <a:pt x="0" y="85"/>
                  </a:moveTo>
                  <a:cubicBezTo>
                    <a:pt x="6" y="57"/>
                    <a:pt x="16" y="30"/>
                    <a:pt x="30" y="6"/>
                  </a:cubicBezTo>
                  <a:cubicBezTo>
                    <a:pt x="31" y="4"/>
                    <a:pt x="32" y="2"/>
                    <a:pt x="33" y="0"/>
                  </a:cubicBezTo>
                  <a:cubicBezTo>
                    <a:pt x="38" y="39"/>
                    <a:pt x="36" y="42"/>
                    <a:pt x="0" y="8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9"/>
            <p:cNvSpPr/>
            <p:nvPr/>
          </p:nvSpPr>
          <p:spPr>
            <a:xfrm>
              <a:off x="3385080" y="3771000"/>
              <a:ext cx="41760" cy="17280"/>
            </a:xfrm>
            <a:custGeom>
              <a:avLst/>
              <a:gdLst/>
              <a:ahLst/>
              <a:cxnLst/>
              <a:rect l="l" t="t" r="r" b="b"/>
              <a:pathLst>
                <a:path w="116" h="48" extrusionOk="0">
                  <a:moveTo>
                    <a:pt x="1" y="47"/>
                  </a:moveTo>
                  <a:cubicBezTo>
                    <a:pt x="31" y="21"/>
                    <a:pt x="73" y="21"/>
                    <a:pt x="115" y="0"/>
                  </a:cubicBezTo>
                  <a:cubicBezTo>
                    <a:pt x="86" y="32"/>
                    <a:pt x="62" y="41"/>
                    <a:pt x="0" y="46"/>
                  </a:cubicBezTo>
                  <a:lnTo>
                    <a:pt x="1" y="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9"/>
            <p:cNvSpPr/>
            <p:nvPr/>
          </p:nvSpPr>
          <p:spPr>
            <a:xfrm>
              <a:off x="3330000" y="3782160"/>
              <a:ext cx="25920" cy="9000"/>
            </a:xfrm>
            <a:custGeom>
              <a:avLst/>
              <a:gdLst/>
              <a:ahLst/>
              <a:cxnLst/>
              <a:rect l="l" t="t" r="r" b="b"/>
              <a:pathLst>
                <a:path w="72" h="25" extrusionOk="0">
                  <a:moveTo>
                    <a:pt x="71" y="24"/>
                  </a:moveTo>
                  <a:lnTo>
                    <a:pt x="0" y="24"/>
                  </a:lnTo>
                  <a:cubicBezTo>
                    <a:pt x="27" y="0"/>
                    <a:pt x="27" y="0"/>
                    <a:pt x="71" y="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9"/>
            <p:cNvSpPr/>
            <p:nvPr/>
          </p:nvSpPr>
          <p:spPr>
            <a:xfrm>
              <a:off x="3233520" y="3799800"/>
              <a:ext cx="46800" cy="6840"/>
            </a:xfrm>
            <a:custGeom>
              <a:avLst/>
              <a:gdLst/>
              <a:ahLst/>
              <a:cxnLst/>
              <a:rect l="l" t="t" r="r" b="b"/>
              <a:pathLst>
                <a:path w="130" h="19" extrusionOk="0">
                  <a:moveTo>
                    <a:pt x="0" y="6"/>
                  </a:moveTo>
                  <a:cubicBezTo>
                    <a:pt x="24" y="2"/>
                    <a:pt x="48" y="0"/>
                    <a:pt x="72" y="0"/>
                  </a:cubicBezTo>
                  <a:cubicBezTo>
                    <a:pt x="91" y="0"/>
                    <a:pt x="110" y="1"/>
                    <a:pt x="129" y="4"/>
                  </a:cubicBezTo>
                  <a:cubicBezTo>
                    <a:pt x="86" y="18"/>
                    <a:pt x="43" y="8"/>
                    <a:pt x="0"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9"/>
            <p:cNvSpPr/>
            <p:nvPr/>
          </p:nvSpPr>
          <p:spPr>
            <a:xfrm>
              <a:off x="3455280" y="3987720"/>
              <a:ext cx="21960" cy="21240"/>
            </a:xfrm>
            <a:custGeom>
              <a:avLst/>
              <a:gdLst/>
              <a:ahLst/>
              <a:cxnLst/>
              <a:rect l="l" t="t" r="r" b="b"/>
              <a:pathLst>
                <a:path w="61" h="59" extrusionOk="0">
                  <a:moveTo>
                    <a:pt x="31" y="47"/>
                  </a:moveTo>
                  <a:cubicBezTo>
                    <a:pt x="24" y="54"/>
                    <a:pt x="15" y="58"/>
                    <a:pt x="8" y="51"/>
                  </a:cubicBezTo>
                  <a:cubicBezTo>
                    <a:pt x="0" y="44"/>
                    <a:pt x="9" y="39"/>
                    <a:pt x="14" y="35"/>
                  </a:cubicBezTo>
                  <a:cubicBezTo>
                    <a:pt x="25" y="23"/>
                    <a:pt x="38" y="13"/>
                    <a:pt x="52" y="4"/>
                  </a:cubicBezTo>
                  <a:cubicBezTo>
                    <a:pt x="60" y="0"/>
                    <a:pt x="60" y="12"/>
                    <a:pt x="60" y="18"/>
                  </a:cubicBezTo>
                  <a:lnTo>
                    <a:pt x="31" y="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9"/>
            <p:cNvSpPr/>
            <p:nvPr/>
          </p:nvSpPr>
          <p:spPr>
            <a:xfrm>
              <a:off x="3603600" y="3525480"/>
              <a:ext cx="32760" cy="6480"/>
            </a:xfrm>
            <a:custGeom>
              <a:avLst/>
              <a:gdLst/>
              <a:ahLst/>
              <a:cxnLst/>
              <a:rect l="l" t="t" r="r" b="b"/>
              <a:pathLst>
                <a:path w="91" h="18" extrusionOk="0">
                  <a:moveTo>
                    <a:pt x="90" y="5"/>
                  </a:moveTo>
                  <a:cubicBezTo>
                    <a:pt x="73" y="13"/>
                    <a:pt x="54" y="17"/>
                    <a:pt x="35" y="17"/>
                  </a:cubicBezTo>
                  <a:cubicBezTo>
                    <a:pt x="23" y="17"/>
                    <a:pt x="11" y="16"/>
                    <a:pt x="0" y="13"/>
                  </a:cubicBezTo>
                  <a:cubicBezTo>
                    <a:pt x="18" y="5"/>
                    <a:pt x="37" y="0"/>
                    <a:pt x="56" y="0"/>
                  </a:cubicBezTo>
                  <a:cubicBezTo>
                    <a:pt x="68" y="0"/>
                    <a:pt x="79" y="2"/>
                    <a:pt x="90"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9"/>
            <p:cNvSpPr/>
            <p:nvPr/>
          </p:nvSpPr>
          <p:spPr>
            <a:xfrm>
              <a:off x="2914920" y="3462120"/>
              <a:ext cx="28080" cy="12600"/>
            </a:xfrm>
            <a:custGeom>
              <a:avLst/>
              <a:gdLst/>
              <a:ahLst/>
              <a:cxnLst/>
              <a:rect l="l" t="t" r="r" b="b"/>
              <a:pathLst>
                <a:path w="78" h="35" extrusionOk="0">
                  <a:moveTo>
                    <a:pt x="77" y="29"/>
                  </a:moveTo>
                  <a:cubicBezTo>
                    <a:pt x="64" y="32"/>
                    <a:pt x="51" y="34"/>
                    <a:pt x="38" y="34"/>
                  </a:cubicBezTo>
                  <a:cubicBezTo>
                    <a:pt x="25" y="34"/>
                    <a:pt x="12" y="32"/>
                    <a:pt x="0" y="29"/>
                  </a:cubicBezTo>
                  <a:cubicBezTo>
                    <a:pt x="38" y="0"/>
                    <a:pt x="44" y="0"/>
                    <a:pt x="77"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9"/>
            <p:cNvSpPr/>
            <p:nvPr/>
          </p:nvSpPr>
          <p:spPr>
            <a:xfrm>
              <a:off x="3678840" y="3752280"/>
              <a:ext cx="26640" cy="26640"/>
            </a:xfrm>
            <a:custGeom>
              <a:avLst/>
              <a:gdLst/>
              <a:ahLst/>
              <a:cxnLst/>
              <a:rect l="l" t="t" r="r" b="b"/>
              <a:pathLst>
                <a:path w="74" h="74" extrusionOk="0">
                  <a:moveTo>
                    <a:pt x="0" y="64"/>
                  </a:moveTo>
                  <a:cubicBezTo>
                    <a:pt x="15" y="41"/>
                    <a:pt x="35" y="22"/>
                    <a:pt x="58" y="8"/>
                  </a:cubicBezTo>
                  <a:cubicBezTo>
                    <a:pt x="63" y="5"/>
                    <a:pt x="68" y="3"/>
                    <a:pt x="73" y="0"/>
                  </a:cubicBezTo>
                  <a:lnTo>
                    <a:pt x="8" y="70"/>
                  </a:lnTo>
                  <a:cubicBezTo>
                    <a:pt x="6" y="73"/>
                    <a:pt x="2" y="71"/>
                    <a:pt x="0" y="6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9"/>
            <p:cNvSpPr/>
            <p:nvPr/>
          </p:nvSpPr>
          <p:spPr>
            <a:xfrm>
              <a:off x="3974040" y="3762720"/>
              <a:ext cx="26640" cy="14760"/>
            </a:xfrm>
            <a:custGeom>
              <a:avLst/>
              <a:gdLst/>
              <a:ahLst/>
              <a:cxnLst/>
              <a:rect l="l" t="t" r="r" b="b"/>
              <a:pathLst>
                <a:path w="74" h="41" extrusionOk="0">
                  <a:moveTo>
                    <a:pt x="0" y="2"/>
                  </a:moveTo>
                  <a:cubicBezTo>
                    <a:pt x="9" y="0"/>
                    <a:pt x="18" y="0"/>
                    <a:pt x="26" y="0"/>
                  </a:cubicBezTo>
                  <a:cubicBezTo>
                    <a:pt x="42" y="0"/>
                    <a:pt x="58" y="2"/>
                    <a:pt x="73" y="6"/>
                  </a:cubicBezTo>
                  <a:cubicBezTo>
                    <a:pt x="61" y="8"/>
                    <a:pt x="49" y="13"/>
                    <a:pt x="38" y="19"/>
                  </a:cubicBezTo>
                  <a:cubicBezTo>
                    <a:pt x="28" y="25"/>
                    <a:pt x="19" y="32"/>
                    <a:pt x="12" y="40"/>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9"/>
            <p:cNvSpPr/>
            <p:nvPr/>
          </p:nvSpPr>
          <p:spPr>
            <a:xfrm>
              <a:off x="3521520" y="3672000"/>
              <a:ext cx="18360" cy="35280"/>
            </a:xfrm>
            <a:custGeom>
              <a:avLst/>
              <a:gdLst/>
              <a:ahLst/>
              <a:cxnLst/>
              <a:rect l="l" t="t" r="r" b="b"/>
              <a:pathLst>
                <a:path w="51" h="98" extrusionOk="0">
                  <a:moveTo>
                    <a:pt x="1" y="97"/>
                  </a:moveTo>
                  <a:cubicBezTo>
                    <a:pt x="3" y="58"/>
                    <a:pt x="37" y="35"/>
                    <a:pt x="47" y="0"/>
                  </a:cubicBezTo>
                  <a:cubicBezTo>
                    <a:pt x="50" y="35"/>
                    <a:pt x="40" y="55"/>
                    <a:pt x="0" y="96"/>
                  </a:cubicBezTo>
                  <a:lnTo>
                    <a:pt x="1" y="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9"/>
            <p:cNvSpPr/>
            <p:nvPr/>
          </p:nvSpPr>
          <p:spPr>
            <a:xfrm>
              <a:off x="3309120" y="4100040"/>
              <a:ext cx="36720" cy="18360"/>
            </a:xfrm>
            <a:custGeom>
              <a:avLst/>
              <a:gdLst/>
              <a:ahLst/>
              <a:cxnLst/>
              <a:rect l="l" t="t" r="r" b="b"/>
              <a:pathLst>
                <a:path w="102" h="51" extrusionOk="0">
                  <a:moveTo>
                    <a:pt x="0" y="0"/>
                  </a:moveTo>
                  <a:cubicBezTo>
                    <a:pt x="38" y="16"/>
                    <a:pt x="64" y="33"/>
                    <a:pt x="101" y="27"/>
                  </a:cubicBezTo>
                  <a:cubicBezTo>
                    <a:pt x="65" y="50"/>
                    <a:pt x="41" y="44"/>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9"/>
            <p:cNvSpPr/>
            <p:nvPr/>
          </p:nvSpPr>
          <p:spPr>
            <a:xfrm>
              <a:off x="3025800" y="3927600"/>
              <a:ext cx="26280" cy="29160"/>
            </a:xfrm>
            <a:custGeom>
              <a:avLst/>
              <a:gdLst/>
              <a:ahLst/>
              <a:cxnLst/>
              <a:rect l="l" t="t" r="r" b="b"/>
              <a:pathLst>
                <a:path w="73" h="81" extrusionOk="0">
                  <a:moveTo>
                    <a:pt x="4" y="0"/>
                  </a:moveTo>
                  <a:lnTo>
                    <a:pt x="72" y="72"/>
                  </a:lnTo>
                  <a:lnTo>
                    <a:pt x="63" y="80"/>
                  </a:lnTo>
                  <a:cubicBezTo>
                    <a:pt x="40" y="63"/>
                    <a:pt x="21" y="42"/>
                    <a:pt x="7" y="18"/>
                  </a:cubicBezTo>
                  <a:cubicBezTo>
                    <a:pt x="5" y="13"/>
                    <a:pt x="2" y="9"/>
                    <a:pt x="0" y="4"/>
                  </a:cubicBezTo>
                  <a:lnTo>
                    <a:pt x="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9"/>
            <p:cNvSpPr/>
            <p:nvPr/>
          </p:nvSpPr>
          <p:spPr>
            <a:xfrm>
              <a:off x="3562200" y="3724560"/>
              <a:ext cx="10800" cy="33840"/>
            </a:xfrm>
            <a:custGeom>
              <a:avLst/>
              <a:gdLst/>
              <a:ahLst/>
              <a:cxnLst/>
              <a:rect l="l" t="t" r="r" b="b"/>
              <a:pathLst>
                <a:path w="30" h="94" extrusionOk="0">
                  <a:moveTo>
                    <a:pt x="5" y="93"/>
                  </a:moveTo>
                  <a:cubicBezTo>
                    <a:pt x="2" y="84"/>
                    <a:pt x="0" y="74"/>
                    <a:pt x="0" y="65"/>
                  </a:cubicBezTo>
                  <a:cubicBezTo>
                    <a:pt x="0" y="50"/>
                    <a:pt x="5" y="35"/>
                    <a:pt x="12" y="22"/>
                  </a:cubicBezTo>
                  <a:cubicBezTo>
                    <a:pt x="17" y="13"/>
                    <a:pt x="22" y="6"/>
                    <a:pt x="29" y="0"/>
                  </a:cubicBezTo>
                  <a:cubicBezTo>
                    <a:pt x="25" y="39"/>
                    <a:pt x="3" y="63"/>
                    <a:pt x="5" y="9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9"/>
            <p:cNvSpPr/>
            <p:nvPr/>
          </p:nvSpPr>
          <p:spPr>
            <a:xfrm>
              <a:off x="2953800" y="3486600"/>
              <a:ext cx="22320" cy="17280"/>
            </a:xfrm>
            <a:custGeom>
              <a:avLst/>
              <a:gdLst/>
              <a:ahLst/>
              <a:cxnLst/>
              <a:rect l="l" t="t" r="r" b="b"/>
              <a:pathLst>
                <a:path w="62" h="48" extrusionOk="0">
                  <a:moveTo>
                    <a:pt x="0" y="0"/>
                  </a:moveTo>
                  <a:cubicBezTo>
                    <a:pt x="9" y="2"/>
                    <a:pt x="18" y="6"/>
                    <a:pt x="26" y="10"/>
                  </a:cubicBezTo>
                  <a:cubicBezTo>
                    <a:pt x="40" y="18"/>
                    <a:pt x="51" y="30"/>
                    <a:pt x="59" y="43"/>
                  </a:cubicBezTo>
                  <a:cubicBezTo>
                    <a:pt x="60" y="45"/>
                    <a:pt x="61" y="46"/>
                    <a:pt x="61" y="47"/>
                  </a:cubicBezTo>
                  <a:cubicBezTo>
                    <a:pt x="54" y="44"/>
                    <a:pt x="47" y="41"/>
                    <a:pt x="41" y="38"/>
                  </a:cubicBezTo>
                  <a:cubicBezTo>
                    <a:pt x="25" y="28"/>
                    <a:pt x="11" y="15"/>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9"/>
            <p:cNvSpPr/>
            <p:nvPr/>
          </p:nvSpPr>
          <p:spPr>
            <a:xfrm>
              <a:off x="3254400" y="4032000"/>
              <a:ext cx="22680" cy="18000"/>
            </a:xfrm>
            <a:custGeom>
              <a:avLst/>
              <a:gdLst/>
              <a:ahLst/>
              <a:cxnLst/>
              <a:rect l="l" t="t" r="r" b="b"/>
              <a:pathLst>
                <a:path w="63" h="50" extrusionOk="0">
                  <a:moveTo>
                    <a:pt x="58" y="49"/>
                  </a:moveTo>
                  <a:cubicBezTo>
                    <a:pt x="51" y="47"/>
                    <a:pt x="44" y="44"/>
                    <a:pt x="38" y="41"/>
                  </a:cubicBezTo>
                  <a:cubicBezTo>
                    <a:pt x="23" y="32"/>
                    <a:pt x="11" y="20"/>
                    <a:pt x="2" y="5"/>
                  </a:cubicBezTo>
                  <a:cubicBezTo>
                    <a:pt x="1" y="4"/>
                    <a:pt x="1" y="2"/>
                    <a:pt x="0" y="0"/>
                  </a:cubicBezTo>
                  <a:cubicBezTo>
                    <a:pt x="8" y="3"/>
                    <a:pt x="16" y="7"/>
                    <a:pt x="23" y="11"/>
                  </a:cubicBezTo>
                  <a:cubicBezTo>
                    <a:pt x="38" y="20"/>
                    <a:pt x="51" y="31"/>
                    <a:pt x="62" y="44"/>
                  </a:cubicBezTo>
                  <a:lnTo>
                    <a:pt x="58" y="4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9"/>
            <p:cNvSpPr/>
            <p:nvPr/>
          </p:nvSpPr>
          <p:spPr>
            <a:xfrm>
              <a:off x="3436920" y="4060440"/>
              <a:ext cx="21240" cy="25200"/>
            </a:xfrm>
            <a:custGeom>
              <a:avLst/>
              <a:gdLst/>
              <a:ahLst/>
              <a:cxnLst/>
              <a:rect l="l" t="t" r="r" b="b"/>
              <a:pathLst>
                <a:path w="59" h="70" extrusionOk="0">
                  <a:moveTo>
                    <a:pt x="58" y="0"/>
                  </a:moveTo>
                  <a:lnTo>
                    <a:pt x="0" y="69"/>
                  </a:lnTo>
                  <a:cubicBezTo>
                    <a:pt x="3" y="37"/>
                    <a:pt x="8" y="31"/>
                    <a:pt x="5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9"/>
            <p:cNvSpPr/>
            <p:nvPr/>
          </p:nvSpPr>
          <p:spPr>
            <a:xfrm>
              <a:off x="3462120" y="3993120"/>
              <a:ext cx="21600" cy="19440"/>
            </a:xfrm>
            <a:custGeom>
              <a:avLst/>
              <a:gdLst/>
              <a:ahLst/>
              <a:cxnLst/>
              <a:rect l="l" t="t" r="r" b="b"/>
              <a:pathLst>
                <a:path w="60" h="54" extrusionOk="0">
                  <a:moveTo>
                    <a:pt x="13" y="32"/>
                  </a:moveTo>
                  <a:lnTo>
                    <a:pt x="41" y="3"/>
                  </a:lnTo>
                  <a:cubicBezTo>
                    <a:pt x="51" y="0"/>
                    <a:pt x="59" y="3"/>
                    <a:pt x="52" y="12"/>
                  </a:cubicBezTo>
                  <a:cubicBezTo>
                    <a:pt x="37" y="27"/>
                    <a:pt x="22" y="40"/>
                    <a:pt x="5" y="53"/>
                  </a:cubicBezTo>
                  <a:cubicBezTo>
                    <a:pt x="0" y="44"/>
                    <a:pt x="7" y="38"/>
                    <a:pt x="13" y="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9"/>
            <p:cNvSpPr/>
            <p:nvPr/>
          </p:nvSpPr>
          <p:spPr>
            <a:xfrm>
              <a:off x="2971800" y="3992760"/>
              <a:ext cx="18360" cy="25200"/>
            </a:xfrm>
            <a:custGeom>
              <a:avLst/>
              <a:gdLst/>
              <a:ahLst/>
              <a:cxnLst/>
              <a:rect l="l" t="t" r="r" b="b"/>
              <a:pathLst>
                <a:path w="51" h="70" extrusionOk="0">
                  <a:moveTo>
                    <a:pt x="50" y="69"/>
                  </a:moveTo>
                  <a:cubicBezTo>
                    <a:pt x="46" y="68"/>
                    <a:pt x="43" y="66"/>
                    <a:pt x="40" y="64"/>
                  </a:cubicBezTo>
                  <a:cubicBezTo>
                    <a:pt x="28" y="57"/>
                    <a:pt x="18" y="47"/>
                    <a:pt x="11" y="35"/>
                  </a:cubicBezTo>
                  <a:cubicBezTo>
                    <a:pt x="5" y="24"/>
                    <a:pt x="1" y="13"/>
                    <a:pt x="0" y="0"/>
                  </a:cubicBezTo>
                  <a:lnTo>
                    <a:pt x="50" y="6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9"/>
            <p:cNvSpPr/>
            <p:nvPr/>
          </p:nvSpPr>
          <p:spPr>
            <a:xfrm>
              <a:off x="3151080" y="3582000"/>
              <a:ext cx="27360" cy="22680"/>
            </a:xfrm>
            <a:custGeom>
              <a:avLst/>
              <a:gdLst/>
              <a:ahLst/>
              <a:cxnLst/>
              <a:rect l="l" t="t" r="r" b="b"/>
              <a:pathLst>
                <a:path w="76" h="63" extrusionOk="0">
                  <a:moveTo>
                    <a:pt x="0" y="1"/>
                  </a:moveTo>
                  <a:cubicBezTo>
                    <a:pt x="6" y="2"/>
                    <a:pt x="12" y="1"/>
                    <a:pt x="16" y="5"/>
                  </a:cubicBezTo>
                  <a:cubicBezTo>
                    <a:pt x="37" y="22"/>
                    <a:pt x="57" y="41"/>
                    <a:pt x="75" y="62"/>
                  </a:cubicBezTo>
                  <a:cubicBezTo>
                    <a:pt x="66" y="60"/>
                    <a:pt x="58" y="56"/>
                    <a:pt x="50" y="51"/>
                  </a:cubicBezTo>
                  <a:cubicBezTo>
                    <a:pt x="31" y="40"/>
                    <a:pt x="16" y="25"/>
                    <a:pt x="5" y="6"/>
                  </a:cubicBezTo>
                  <a:cubicBezTo>
                    <a:pt x="4" y="4"/>
                    <a:pt x="2" y="2"/>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9"/>
            <p:cNvSpPr/>
            <p:nvPr/>
          </p:nvSpPr>
          <p:spPr>
            <a:xfrm>
              <a:off x="3333960" y="3967560"/>
              <a:ext cx="13680" cy="30600"/>
            </a:xfrm>
            <a:custGeom>
              <a:avLst/>
              <a:gdLst/>
              <a:ahLst/>
              <a:cxnLst/>
              <a:rect l="l" t="t" r="r" b="b"/>
              <a:pathLst>
                <a:path w="38" h="85" extrusionOk="0">
                  <a:moveTo>
                    <a:pt x="0" y="0"/>
                  </a:moveTo>
                  <a:cubicBezTo>
                    <a:pt x="14" y="27"/>
                    <a:pt x="27" y="55"/>
                    <a:pt x="37" y="84"/>
                  </a:cubicBezTo>
                  <a:cubicBezTo>
                    <a:pt x="28" y="76"/>
                    <a:pt x="21" y="67"/>
                    <a:pt x="16" y="58"/>
                  </a:cubicBezTo>
                  <a:cubicBezTo>
                    <a:pt x="5" y="40"/>
                    <a:pt x="0" y="2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9"/>
            <p:cNvSpPr/>
            <p:nvPr/>
          </p:nvSpPr>
          <p:spPr>
            <a:xfrm>
              <a:off x="3848040" y="3903480"/>
              <a:ext cx="18000" cy="27720"/>
            </a:xfrm>
            <a:custGeom>
              <a:avLst/>
              <a:gdLst/>
              <a:ahLst/>
              <a:cxnLst/>
              <a:rect l="l" t="t" r="r" b="b"/>
              <a:pathLst>
                <a:path w="50" h="77" extrusionOk="0">
                  <a:moveTo>
                    <a:pt x="26" y="61"/>
                  </a:moveTo>
                  <a:lnTo>
                    <a:pt x="26" y="62"/>
                  </a:lnTo>
                  <a:cubicBezTo>
                    <a:pt x="23" y="66"/>
                    <a:pt x="20" y="69"/>
                    <a:pt x="15" y="72"/>
                  </a:cubicBezTo>
                  <a:cubicBezTo>
                    <a:pt x="10" y="75"/>
                    <a:pt x="6" y="76"/>
                    <a:pt x="1" y="76"/>
                  </a:cubicBezTo>
                  <a:lnTo>
                    <a:pt x="0" y="76"/>
                  </a:lnTo>
                  <a:cubicBezTo>
                    <a:pt x="3" y="62"/>
                    <a:pt x="8" y="49"/>
                    <a:pt x="15" y="37"/>
                  </a:cubicBezTo>
                  <a:cubicBezTo>
                    <a:pt x="23" y="23"/>
                    <a:pt x="34" y="10"/>
                    <a:pt x="47" y="0"/>
                  </a:cubicBezTo>
                  <a:cubicBezTo>
                    <a:pt x="49" y="29"/>
                    <a:pt x="22" y="41"/>
                    <a:pt x="24" y="63"/>
                  </a:cubicBezTo>
                  <a:lnTo>
                    <a:pt x="26" y="6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9"/>
            <p:cNvSpPr/>
            <p:nvPr/>
          </p:nvSpPr>
          <p:spPr>
            <a:xfrm>
              <a:off x="3548520" y="3633480"/>
              <a:ext cx="11160" cy="29520"/>
            </a:xfrm>
            <a:custGeom>
              <a:avLst/>
              <a:gdLst/>
              <a:ahLst/>
              <a:cxnLst/>
              <a:rect l="l" t="t" r="r" b="b"/>
              <a:pathLst>
                <a:path w="31" h="82" extrusionOk="0">
                  <a:moveTo>
                    <a:pt x="10" y="0"/>
                  </a:moveTo>
                  <a:cubicBezTo>
                    <a:pt x="29" y="21"/>
                    <a:pt x="30" y="45"/>
                    <a:pt x="22" y="81"/>
                  </a:cubicBezTo>
                  <a:cubicBezTo>
                    <a:pt x="9" y="48"/>
                    <a:pt x="0" y="26"/>
                    <a:pt x="1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9"/>
            <p:cNvSpPr/>
            <p:nvPr/>
          </p:nvSpPr>
          <p:spPr>
            <a:xfrm>
              <a:off x="3613320" y="3642120"/>
              <a:ext cx="33480" cy="15480"/>
            </a:xfrm>
            <a:custGeom>
              <a:avLst/>
              <a:gdLst/>
              <a:ahLst/>
              <a:cxnLst/>
              <a:rect l="l" t="t" r="r" b="b"/>
              <a:pathLst>
                <a:path w="93" h="43" extrusionOk="0">
                  <a:moveTo>
                    <a:pt x="91" y="0"/>
                  </a:moveTo>
                  <a:cubicBezTo>
                    <a:pt x="68" y="29"/>
                    <a:pt x="32" y="31"/>
                    <a:pt x="0" y="42"/>
                  </a:cubicBezTo>
                  <a:cubicBezTo>
                    <a:pt x="8" y="35"/>
                    <a:pt x="17" y="29"/>
                    <a:pt x="26" y="24"/>
                  </a:cubicBezTo>
                  <a:cubicBezTo>
                    <a:pt x="46" y="12"/>
                    <a:pt x="69" y="4"/>
                    <a:pt x="92" y="1"/>
                  </a:cubicBezTo>
                  <a:lnTo>
                    <a:pt x="9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9"/>
            <p:cNvSpPr/>
            <p:nvPr/>
          </p:nvSpPr>
          <p:spPr>
            <a:xfrm>
              <a:off x="3313080" y="3647880"/>
              <a:ext cx="31320" cy="9720"/>
            </a:xfrm>
            <a:custGeom>
              <a:avLst/>
              <a:gdLst/>
              <a:ahLst/>
              <a:cxnLst/>
              <a:rect l="l" t="t" r="r" b="b"/>
              <a:pathLst>
                <a:path w="87" h="27" extrusionOk="0">
                  <a:moveTo>
                    <a:pt x="86" y="26"/>
                  </a:moveTo>
                  <a:cubicBezTo>
                    <a:pt x="56" y="24"/>
                    <a:pt x="27" y="16"/>
                    <a:pt x="1" y="1"/>
                  </a:cubicBezTo>
                  <a:cubicBezTo>
                    <a:pt x="1" y="0"/>
                    <a:pt x="0" y="0"/>
                    <a:pt x="0" y="0"/>
                  </a:cubicBezTo>
                  <a:cubicBezTo>
                    <a:pt x="29" y="1"/>
                    <a:pt x="58" y="10"/>
                    <a:pt x="83" y="24"/>
                  </a:cubicBezTo>
                  <a:cubicBezTo>
                    <a:pt x="84" y="25"/>
                    <a:pt x="85" y="25"/>
                    <a:pt x="86"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9"/>
            <p:cNvSpPr/>
            <p:nvPr/>
          </p:nvSpPr>
          <p:spPr>
            <a:xfrm>
              <a:off x="3885120" y="3881880"/>
              <a:ext cx="30240" cy="10800"/>
            </a:xfrm>
            <a:custGeom>
              <a:avLst/>
              <a:gdLst/>
              <a:ahLst/>
              <a:cxnLst/>
              <a:rect l="l" t="t" r="r" b="b"/>
              <a:pathLst>
                <a:path w="84" h="30" extrusionOk="0">
                  <a:moveTo>
                    <a:pt x="83" y="0"/>
                  </a:moveTo>
                  <a:cubicBezTo>
                    <a:pt x="60" y="16"/>
                    <a:pt x="32" y="16"/>
                    <a:pt x="0" y="29"/>
                  </a:cubicBezTo>
                  <a:cubicBezTo>
                    <a:pt x="33" y="2"/>
                    <a:pt x="37" y="1"/>
                    <a:pt x="8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9"/>
            <p:cNvSpPr/>
            <p:nvPr/>
          </p:nvSpPr>
          <p:spPr>
            <a:xfrm>
              <a:off x="3279600" y="3659400"/>
              <a:ext cx="31320" cy="10800"/>
            </a:xfrm>
            <a:custGeom>
              <a:avLst/>
              <a:gdLst/>
              <a:ahLst/>
              <a:cxnLst/>
              <a:rect l="l" t="t" r="r" b="b"/>
              <a:pathLst>
                <a:path w="87" h="30" extrusionOk="0">
                  <a:moveTo>
                    <a:pt x="86" y="29"/>
                  </a:moveTo>
                  <a:cubicBezTo>
                    <a:pt x="86" y="29"/>
                    <a:pt x="85" y="29"/>
                    <a:pt x="84" y="29"/>
                  </a:cubicBezTo>
                  <a:cubicBezTo>
                    <a:pt x="60" y="29"/>
                    <a:pt x="37" y="24"/>
                    <a:pt x="16" y="11"/>
                  </a:cubicBezTo>
                  <a:cubicBezTo>
                    <a:pt x="11" y="8"/>
                    <a:pt x="5" y="4"/>
                    <a:pt x="0" y="0"/>
                  </a:cubicBezTo>
                  <a:cubicBezTo>
                    <a:pt x="38" y="0"/>
                    <a:pt x="60" y="21"/>
                    <a:pt x="86"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9"/>
            <p:cNvSpPr/>
            <p:nvPr/>
          </p:nvSpPr>
          <p:spPr>
            <a:xfrm>
              <a:off x="3637080" y="4025520"/>
              <a:ext cx="22320" cy="13320"/>
            </a:xfrm>
            <a:custGeom>
              <a:avLst/>
              <a:gdLst/>
              <a:ahLst/>
              <a:cxnLst/>
              <a:rect l="l" t="t" r="r" b="b"/>
              <a:pathLst>
                <a:path w="62" h="37" extrusionOk="0">
                  <a:moveTo>
                    <a:pt x="61" y="0"/>
                  </a:moveTo>
                  <a:lnTo>
                    <a:pt x="0" y="36"/>
                  </a:lnTo>
                  <a:cubicBezTo>
                    <a:pt x="11" y="8"/>
                    <a:pt x="34" y="2"/>
                    <a:pt x="6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9"/>
            <p:cNvSpPr/>
            <p:nvPr/>
          </p:nvSpPr>
          <p:spPr>
            <a:xfrm>
              <a:off x="3436200" y="4021920"/>
              <a:ext cx="18360" cy="23400"/>
            </a:xfrm>
            <a:custGeom>
              <a:avLst/>
              <a:gdLst/>
              <a:ahLst/>
              <a:cxnLst/>
              <a:rect l="l" t="t" r="r" b="b"/>
              <a:pathLst>
                <a:path w="51" h="65" extrusionOk="0">
                  <a:moveTo>
                    <a:pt x="0" y="56"/>
                  </a:moveTo>
                  <a:lnTo>
                    <a:pt x="50" y="0"/>
                  </a:lnTo>
                  <a:cubicBezTo>
                    <a:pt x="47" y="30"/>
                    <a:pt x="25" y="45"/>
                    <a:pt x="9" y="64"/>
                  </a:cubicBezTo>
                  <a:lnTo>
                    <a:pt x="0" y="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9"/>
            <p:cNvSpPr/>
            <p:nvPr/>
          </p:nvSpPr>
          <p:spPr>
            <a:xfrm>
              <a:off x="3422520" y="3965040"/>
              <a:ext cx="28080" cy="11160"/>
            </a:xfrm>
            <a:custGeom>
              <a:avLst/>
              <a:gdLst/>
              <a:ahLst/>
              <a:cxnLst/>
              <a:rect l="l" t="t" r="r" b="b"/>
              <a:pathLst>
                <a:path w="78" h="31" extrusionOk="0">
                  <a:moveTo>
                    <a:pt x="77" y="0"/>
                  </a:moveTo>
                  <a:cubicBezTo>
                    <a:pt x="72" y="3"/>
                    <a:pt x="66" y="7"/>
                    <a:pt x="61" y="10"/>
                  </a:cubicBezTo>
                  <a:cubicBezTo>
                    <a:pt x="42" y="21"/>
                    <a:pt x="22" y="28"/>
                    <a:pt x="0" y="30"/>
                  </a:cubicBezTo>
                  <a:cubicBezTo>
                    <a:pt x="6" y="25"/>
                    <a:pt x="13" y="20"/>
                    <a:pt x="20" y="16"/>
                  </a:cubicBezTo>
                  <a:cubicBezTo>
                    <a:pt x="37" y="6"/>
                    <a:pt x="57" y="1"/>
                    <a:pt x="7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9"/>
            <p:cNvSpPr/>
            <p:nvPr/>
          </p:nvSpPr>
          <p:spPr>
            <a:xfrm>
              <a:off x="3054600" y="4112280"/>
              <a:ext cx="32040" cy="12240"/>
            </a:xfrm>
            <a:custGeom>
              <a:avLst/>
              <a:gdLst/>
              <a:ahLst/>
              <a:cxnLst/>
              <a:rect l="l" t="t" r="r" b="b"/>
              <a:pathLst>
                <a:path w="89" h="34" extrusionOk="0">
                  <a:moveTo>
                    <a:pt x="0" y="4"/>
                  </a:moveTo>
                  <a:cubicBezTo>
                    <a:pt x="33" y="0"/>
                    <a:pt x="58" y="24"/>
                    <a:pt x="88" y="32"/>
                  </a:cubicBezTo>
                  <a:cubicBezTo>
                    <a:pt x="84" y="33"/>
                    <a:pt x="81" y="33"/>
                    <a:pt x="77" y="33"/>
                  </a:cubicBezTo>
                  <a:cubicBezTo>
                    <a:pt x="57" y="33"/>
                    <a:pt x="38" y="28"/>
                    <a:pt x="20" y="18"/>
                  </a:cubicBezTo>
                  <a:cubicBezTo>
                    <a:pt x="12" y="14"/>
                    <a:pt x="7" y="9"/>
                    <a:pt x="1" y="3"/>
                  </a:cubicBezTo>
                  <a:lnTo>
                    <a:pt x="0"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9"/>
            <p:cNvSpPr/>
            <p:nvPr/>
          </p:nvSpPr>
          <p:spPr>
            <a:xfrm>
              <a:off x="3465720" y="3750840"/>
              <a:ext cx="20880" cy="20160"/>
            </a:xfrm>
            <a:custGeom>
              <a:avLst/>
              <a:gdLst/>
              <a:ahLst/>
              <a:cxnLst/>
              <a:rect l="l" t="t" r="r" b="b"/>
              <a:pathLst>
                <a:path w="58" h="56" extrusionOk="0">
                  <a:moveTo>
                    <a:pt x="16" y="55"/>
                  </a:moveTo>
                  <a:cubicBezTo>
                    <a:pt x="8" y="55"/>
                    <a:pt x="0" y="47"/>
                    <a:pt x="5" y="41"/>
                  </a:cubicBezTo>
                  <a:cubicBezTo>
                    <a:pt x="16" y="26"/>
                    <a:pt x="28" y="13"/>
                    <a:pt x="41" y="0"/>
                  </a:cubicBezTo>
                  <a:cubicBezTo>
                    <a:pt x="57" y="14"/>
                    <a:pt x="42" y="17"/>
                    <a:pt x="41" y="23"/>
                  </a:cubicBezTo>
                  <a:cubicBezTo>
                    <a:pt x="39" y="29"/>
                    <a:pt x="35" y="35"/>
                    <a:pt x="31" y="42"/>
                  </a:cubicBezTo>
                  <a:lnTo>
                    <a:pt x="16" y="5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9"/>
            <p:cNvSpPr/>
            <p:nvPr/>
          </p:nvSpPr>
          <p:spPr>
            <a:xfrm>
              <a:off x="3511800" y="3719160"/>
              <a:ext cx="18360" cy="15480"/>
            </a:xfrm>
            <a:custGeom>
              <a:avLst/>
              <a:gdLst/>
              <a:ahLst/>
              <a:cxnLst/>
              <a:rect l="l" t="t" r="r" b="b"/>
              <a:pathLst>
                <a:path w="51" h="43" extrusionOk="0">
                  <a:moveTo>
                    <a:pt x="50" y="0"/>
                  </a:moveTo>
                  <a:cubicBezTo>
                    <a:pt x="39" y="15"/>
                    <a:pt x="25" y="28"/>
                    <a:pt x="9" y="37"/>
                  </a:cubicBezTo>
                  <a:cubicBezTo>
                    <a:pt x="6" y="39"/>
                    <a:pt x="3" y="40"/>
                    <a:pt x="0" y="42"/>
                  </a:cubicBezTo>
                  <a:lnTo>
                    <a:pt x="5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9"/>
            <p:cNvSpPr/>
            <p:nvPr/>
          </p:nvSpPr>
          <p:spPr>
            <a:xfrm>
              <a:off x="3186720" y="3671640"/>
              <a:ext cx="30600" cy="12240"/>
            </a:xfrm>
            <a:custGeom>
              <a:avLst/>
              <a:gdLst/>
              <a:ahLst/>
              <a:cxnLst/>
              <a:rect l="l" t="t" r="r" b="b"/>
              <a:pathLst>
                <a:path w="85" h="34" extrusionOk="0">
                  <a:moveTo>
                    <a:pt x="84" y="33"/>
                  </a:moveTo>
                  <a:cubicBezTo>
                    <a:pt x="59" y="29"/>
                    <a:pt x="35" y="20"/>
                    <a:pt x="13" y="8"/>
                  </a:cubicBezTo>
                  <a:cubicBezTo>
                    <a:pt x="8" y="5"/>
                    <a:pt x="4" y="3"/>
                    <a:pt x="0" y="0"/>
                  </a:cubicBezTo>
                  <a:cubicBezTo>
                    <a:pt x="23" y="2"/>
                    <a:pt x="46" y="9"/>
                    <a:pt x="66" y="21"/>
                  </a:cubicBezTo>
                  <a:cubicBezTo>
                    <a:pt x="72" y="24"/>
                    <a:pt x="78" y="28"/>
                    <a:pt x="84" y="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9"/>
            <p:cNvSpPr/>
            <p:nvPr/>
          </p:nvSpPr>
          <p:spPr>
            <a:xfrm>
              <a:off x="2873520" y="3549240"/>
              <a:ext cx="22680" cy="21600"/>
            </a:xfrm>
            <a:custGeom>
              <a:avLst/>
              <a:gdLst/>
              <a:ahLst/>
              <a:cxnLst/>
              <a:rect l="l" t="t" r="r" b="b"/>
              <a:pathLst>
                <a:path w="63" h="60" extrusionOk="0">
                  <a:moveTo>
                    <a:pt x="2" y="0"/>
                  </a:moveTo>
                  <a:lnTo>
                    <a:pt x="62" y="55"/>
                  </a:lnTo>
                  <a:cubicBezTo>
                    <a:pt x="33" y="59"/>
                    <a:pt x="25" y="30"/>
                    <a:pt x="3" y="26"/>
                  </a:cubicBezTo>
                  <a:lnTo>
                    <a:pt x="5" y="26"/>
                  </a:lnTo>
                  <a:lnTo>
                    <a:pt x="0" y="1"/>
                  </a:lnTo>
                  <a:lnTo>
                    <a:pt x="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9"/>
            <p:cNvSpPr/>
            <p:nvPr/>
          </p:nvSpPr>
          <p:spPr>
            <a:xfrm>
              <a:off x="3369960" y="3497400"/>
              <a:ext cx="27000" cy="18720"/>
            </a:xfrm>
            <a:custGeom>
              <a:avLst/>
              <a:gdLst/>
              <a:ahLst/>
              <a:cxnLst/>
              <a:rect l="l" t="t" r="r" b="b"/>
              <a:pathLst>
                <a:path w="75" h="52" extrusionOk="0">
                  <a:moveTo>
                    <a:pt x="22" y="5"/>
                  </a:moveTo>
                  <a:lnTo>
                    <a:pt x="50" y="20"/>
                  </a:lnTo>
                  <a:cubicBezTo>
                    <a:pt x="61" y="26"/>
                    <a:pt x="72" y="32"/>
                    <a:pt x="74" y="46"/>
                  </a:cubicBezTo>
                  <a:cubicBezTo>
                    <a:pt x="56" y="51"/>
                    <a:pt x="44" y="32"/>
                    <a:pt x="27" y="35"/>
                  </a:cubicBezTo>
                  <a:lnTo>
                    <a:pt x="15" y="28"/>
                  </a:lnTo>
                  <a:cubicBezTo>
                    <a:pt x="9" y="22"/>
                    <a:pt x="0" y="16"/>
                    <a:pt x="6" y="6"/>
                  </a:cubicBezTo>
                  <a:cubicBezTo>
                    <a:pt x="10" y="0"/>
                    <a:pt x="17" y="2"/>
                    <a:pt x="22"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9"/>
            <p:cNvSpPr/>
            <p:nvPr/>
          </p:nvSpPr>
          <p:spPr>
            <a:xfrm>
              <a:off x="3985200" y="3450600"/>
              <a:ext cx="16560" cy="19440"/>
            </a:xfrm>
            <a:custGeom>
              <a:avLst/>
              <a:gdLst/>
              <a:ahLst/>
              <a:cxnLst/>
              <a:rect l="l" t="t" r="r" b="b"/>
              <a:pathLst>
                <a:path w="46" h="54" extrusionOk="0">
                  <a:moveTo>
                    <a:pt x="45" y="53"/>
                  </a:moveTo>
                  <a:cubicBezTo>
                    <a:pt x="40" y="51"/>
                    <a:pt x="35" y="49"/>
                    <a:pt x="31" y="47"/>
                  </a:cubicBezTo>
                  <a:cubicBezTo>
                    <a:pt x="21" y="42"/>
                    <a:pt x="14" y="34"/>
                    <a:pt x="8" y="24"/>
                  </a:cubicBezTo>
                  <a:cubicBezTo>
                    <a:pt x="4" y="17"/>
                    <a:pt x="1" y="9"/>
                    <a:pt x="0" y="0"/>
                  </a:cubicBezTo>
                  <a:lnTo>
                    <a:pt x="45" y="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9"/>
            <p:cNvSpPr/>
            <p:nvPr/>
          </p:nvSpPr>
          <p:spPr>
            <a:xfrm>
              <a:off x="3264120" y="3716280"/>
              <a:ext cx="29160" cy="10080"/>
            </a:xfrm>
            <a:custGeom>
              <a:avLst/>
              <a:gdLst/>
              <a:ahLst/>
              <a:cxnLst/>
              <a:rect l="l" t="t" r="r" b="b"/>
              <a:pathLst>
                <a:path w="81" h="28" extrusionOk="0">
                  <a:moveTo>
                    <a:pt x="80" y="27"/>
                  </a:moveTo>
                  <a:cubicBezTo>
                    <a:pt x="54" y="25"/>
                    <a:pt x="28" y="17"/>
                    <a:pt x="6" y="4"/>
                  </a:cubicBezTo>
                  <a:cubicBezTo>
                    <a:pt x="4" y="3"/>
                    <a:pt x="2" y="1"/>
                    <a:pt x="0" y="0"/>
                  </a:cubicBezTo>
                  <a:cubicBezTo>
                    <a:pt x="24" y="1"/>
                    <a:pt x="47" y="7"/>
                    <a:pt x="68" y="19"/>
                  </a:cubicBezTo>
                  <a:cubicBezTo>
                    <a:pt x="72" y="21"/>
                    <a:pt x="76" y="24"/>
                    <a:pt x="80"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9"/>
            <p:cNvSpPr/>
            <p:nvPr/>
          </p:nvSpPr>
          <p:spPr>
            <a:xfrm>
              <a:off x="3316320" y="3795120"/>
              <a:ext cx="30960" cy="7200"/>
            </a:xfrm>
            <a:custGeom>
              <a:avLst/>
              <a:gdLst/>
              <a:ahLst/>
              <a:cxnLst/>
              <a:rect l="l" t="t" r="r" b="b"/>
              <a:pathLst>
                <a:path w="86" h="20" extrusionOk="0">
                  <a:moveTo>
                    <a:pt x="0" y="9"/>
                  </a:moveTo>
                  <a:cubicBezTo>
                    <a:pt x="15" y="3"/>
                    <a:pt x="30" y="0"/>
                    <a:pt x="45" y="0"/>
                  </a:cubicBezTo>
                  <a:cubicBezTo>
                    <a:pt x="59" y="0"/>
                    <a:pt x="72" y="2"/>
                    <a:pt x="85" y="7"/>
                  </a:cubicBezTo>
                  <a:cubicBezTo>
                    <a:pt x="57" y="19"/>
                    <a:pt x="29" y="5"/>
                    <a:pt x="0"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9"/>
            <p:cNvSpPr/>
            <p:nvPr/>
          </p:nvSpPr>
          <p:spPr>
            <a:xfrm>
              <a:off x="3646080" y="3631320"/>
              <a:ext cx="25560" cy="11520"/>
            </a:xfrm>
            <a:custGeom>
              <a:avLst/>
              <a:gdLst/>
              <a:ahLst/>
              <a:cxnLst/>
              <a:rect l="l" t="t" r="r" b="b"/>
              <a:pathLst>
                <a:path w="71" h="32" extrusionOk="0">
                  <a:moveTo>
                    <a:pt x="1" y="31"/>
                  </a:moveTo>
                  <a:cubicBezTo>
                    <a:pt x="8" y="25"/>
                    <a:pt x="15" y="20"/>
                    <a:pt x="22" y="16"/>
                  </a:cubicBezTo>
                  <a:cubicBezTo>
                    <a:pt x="37" y="7"/>
                    <a:pt x="53" y="2"/>
                    <a:pt x="70" y="0"/>
                  </a:cubicBezTo>
                  <a:cubicBezTo>
                    <a:pt x="64" y="6"/>
                    <a:pt x="57" y="12"/>
                    <a:pt x="49" y="16"/>
                  </a:cubicBezTo>
                  <a:cubicBezTo>
                    <a:pt x="34" y="25"/>
                    <a:pt x="17" y="30"/>
                    <a:pt x="0" y="30"/>
                  </a:cubicBezTo>
                  <a:lnTo>
                    <a:pt x="1" y="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9"/>
            <p:cNvSpPr/>
            <p:nvPr/>
          </p:nvSpPr>
          <p:spPr>
            <a:xfrm>
              <a:off x="3519720" y="3809880"/>
              <a:ext cx="12600" cy="24840"/>
            </a:xfrm>
            <a:custGeom>
              <a:avLst/>
              <a:gdLst/>
              <a:ahLst/>
              <a:cxnLst/>
              <a:rect l="l" t="t" r="r" b="b"/>
              <a:pathLst>
                <a:path w="35" h="69" extrusionOk="0">
                  <a:moveTo>
                    <a:pt x="34" y="0"/>
                  </a:moveTo>
                  <a:cubicBezTo>
                    <a:pt x="31" y="16"/>
                    <a:pt x="26" y="31"/>
                    <a:pt x="18" y="44"/>
                  </a:cubicBezTo>
                  <a:cubicBezTo>
                    <a:pt x="13" y="53"/>
                    <a:pt x="7" y="61"/>
                    <a:pt x="0" y="68"/>
                  </a:cubicBezTo>
                  <a:cubicBezTo>
                    <a:pt x="1" y="53"/>
                    <a:pt x="5" y="39"/>
                    <a:pt x="13" y="25"/>
                  </a:cubicBezTo>
                  <a:cubicBezTo>
                    <a:pt x="18" y="16"/>
                    <a:pt x="25" y="7"/>
                    <a:pt x="3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9"/>
            <p:cNvSpPr/>
            <p:nvPr/>
          </p:nvSpPr>
          <p:spPr>
            <a:xfrm>
              <a:off x="3415680" y="3603600"/>
              <a:ext cx="30600" cy="10800"/>
            </a:xfrm>
            <a:custGeom>
              <a:avLst/>
              <a:gdLst/>
              <a:ahLst/>
              <a:cxnLst/>
              <a:rect l="l" t="t" r="r" b="b"/>
              <a:pathLst>
                <a:path w="85" h="30" extrusionOk="0">
                  <a:moveTo>
                    <a:pt x="84" y="28"/>
                  </a:moveTo>
                  <a:cubicBezTo>
                    <a:pt x="82" y="26"/>
                    <a:pt x="79" y="24"/>
                    <a:pt x="77" y="23"/>
                  </a:cubicBezTo>
                  <a:cubicBezTo>
                    <a:pt x="70" y="19"/>
                    <a:pt x="62" y="17"/>
                    <a:pt x="54" y="17"/>
                  </a:cubicBezTo>
                  <a:cubicBezTo>
                    <a:pt x="47" y="17"/>
                    <a:pt x="40" y="19"/>
                    <a:pt x="33" y="22"/>
                  </a:cubicBezTo>
                  <a:cubicBezTo>
                    <a:pt x="30" y="24"/>
                    <a:pt x="25" y="25"/>
                    <a:pt x="21" y="25"/>
                  </a:cubicBezTo>
                  <a:cubicBezTo>
                    <a:pt x="16" y="25"/>
                    <a:pt x="11" y="23"/>
                    <a:pt x="6" y="21"/>
                  </a:cubicBezTo>
                  <a:cubicBezTo>
                    <a:pt x="4" y="19"/>
                    <a:pt x="2" y="17"/>
                    <a:pt x="0" y="15"/>
                  </a:cubicBezTo>
                  <a:cubicBezTo>
                    <a:pt x="36" y="0"/>
                    <a:pt x="63" y="4"/>
                    <a:pt x="84" y="29"/>
                  </a:cubicBezTo>
                  <a:lnTo>
                    <a:pt x="84" y="2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9"/>
            <p:cNvSpPr/>
            <p:nvPr/>
          </p:nvSpPr>
          <p:spPr>
            <a:xfrm>
              <a:off x="2958120" y="3595320"/>
              <a:ext cx="26640" cy="15120"/>
            </a:xfrm>
            <a:custGeom>
              <a:avLst/>
              <a:gdLst/>
              <a:ahLst/>
              <a:cxnLst/>
              <a:rect l="l" t="t" r="r" b="b"/>
              <a:pathLst>
                <a:path w="74" h="42" extrusionOk="0">
                  <a:moveTo>
                    <a:pt x="73" y="37"/>
                  </a:moveTo>
                  <a:cubicBezTo>
                    <a:pt x="33" y="41"/>
                    <a:pt x="33" y="41"/>
                    <a:pt x="0" y="0"/>
                  </a:cubicBezTo>
                  <a:cubicBezTo>
                    <a:pt x="33" y="5"/>
                    <a:pt x="48" y="31"/>
                    <a:pt x="73"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9"/>
            <p:cNvSpPr/>
            <p:nvPr/>
          </p:nvSpPr>
          <p:spPr>
            <a:xfrm>
              <a:off x="3321720" y="3811320"/>
              <a:ext cx="31680" cy="3600"/>
            </a:xfrm>
            <a:custGeom>
              <a:avLst/>
              <a:gdLst/>
              <a:ahLst/>
              <a:cxnLst/>
              <a:rect l="l" t="t" r="r" b="b"/>
              <a:pathLst>
                <a:path w="88" h="10" extrusionOk="0">
                  <a:moveTo>
                    <a:pt x="87" y="9"/>
                  </a:moveTo>
                  <a:lnTo>
                    <a:pt x="0" y="9"/>
                  </a:lnTo>
                  <a:cubicBezTo>
                    <a:pt x="14" y="3"/>
                    <a:pt x="29" y="0"/>
                    <a:pt x="44" y="0"/>
                  </a:cubicBezTo>
                  <a:cubicBezTo>
                    <a:pt x="58" y="0"/>
                    <a:pt x="73" y="3"/>
                    <a:pt x="87"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9"/>
            <p:cNvSpPr/>
            <p:nvPr/>
          </p:nvSpPr>
          <p:spPr>
            <a:xfrm>
              <a:off x="3205440" y="4075560"/>
              <a:ext cx="18360" cy="15840"/>
            </a:xfrm>
            <a:custGeom>
              <a:avLst/>
              <a:gdLst/>
              <a:ahLst/>
              <a:cxnLst/>
              <a:rect l="l" t="t" r="r" b="b"/>
              <a:pathLst>
                <a:path w="51" h="44" extrusionOk="0">
                  <a:moveTo>
                    <a:pt x="0" y="0"/>
                  </a:moveTo>
                  <a:lnTo>
                    <a:pt x="50" y="43"/>
                  </a:lnTo>
                  <a:cubicBezTo>
                    <a:pt x="21" y="38"/>
                    <a:pt x="21" y="38"/>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9"/>
            <p:cNvSpPr/>
            <p:nvPr/>
          </p:nvSpPr>
          <p:spPr>
            <a:xfrm>
              <a:off x="3605040" y="4017240"/>
              <a:ext cx="18720" cy="15120"/>
            </a:xfrm>
            <a:custGeom>
              <a:avLst/>
              <a:gdLst/>
              <a:ahLst/>
              <a:cxnLst/>
              <a:rect l="l" t="t" r="r" b="b"/>
              <a:pathLst>
                <a:path w="52" h="42" extrusionOk="0">
                  <a:moveTo>
                    <a:pt x="0" y="41"/>
                  </a:moveTo>
                  <a:cubicBezTo>
                    <a:pt x="11" y="27"/>
                    <a:pt x="25" y="15"/>
                    <a:pt x="41" y="6"/>
                  </a:cubicBezTo>
                  <a:cubicBezTo>
                    <a:pt x="44" y="4"/>
                    <a:pt x="48" y="2"/>
                    <a:pt x="51" y="0"/>
                  </a:cubicBezTo>
                  <a:cubicBezTo>
                    <a:pt x="51" y="2"/>
                    <a:pt x="50" y="4"/>
                    <a:pt x="49" y="6"/>
                  </a:cubicBezTo>
                  <a:cubicBezTo>
                    <a:pt x="42" y="17"/>
                    <a:pt x="32" y="27"/>
                    <a:pt x="21" y="33"/>
                  </a:cubicBezTo>
                  <a:cubicBezTo>
                    <a:pt x="14" y="37"/>
                    <a:pt x="7" y="40"/>
                    <a:pt x="0" y="4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9"/>
            <p:cNvSpPr/>
            <p:nvPr/>
          </p:nvSpPr>
          <p:spPr>
            <a:xfrm>
              <a:off x="2946960" y="3684240"/>
              <a:ext cx="15840" cy="27000"/>
            </a:xfrm>
            <a:custGeom>
              <a:avLst/>
              <a:gdLst/>
              <a:ahLst/>
              <a:cxnLst/>
              <a:rect l="l" t="t" r="r" b="b"/>
              <a:pathLst>
                <a:path w="44" h="75" extrusionOk="0">
                  <a:moveTo>
                    <a:pt x="43" y="73"/>
                  </a:moveTo>
                  <a:cubicBezTo>
                    <a:pt x="14" y="57"/>
                    <a:pt x="10" y="27"/>
                    <a:pt x="0" y="0"/>
                  </a:cubicBezTo>
                  <a:cubicBezTo>
                    <a:pt x="10" y="9"/>
                    <a:pt x="18" y="20"/>
                    <a:pt x="25" y="32"/>
                  </a:cubicBezTo>
                  <a:cubicBezTo>
                    <a:pt x="33" y="45"/>
                    <a:pt x="38" y="59"/>
                    <a:pt x="42" y="74"/>
                  </a:cubicBezTo>
                  <a:lnTo>
                    <a:pt x="43" y="7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9"/>
            <p:cNvSpPr/>
            <p:nvPr/>
          </p:nvSpPr>
          <p:spPr>
            <a:xfrm>
              <a:off x="3634920" y="3445560"/>
              <a:ext cx="26640" cy="7920"/>
            </a:xfrm>
            <a:custGeom>
              <a:avLst/>
              <a:gdLst/>
              <a:ahLst/>
              <a:cxnLst/>
              <a:rect l="l" t="t" r="r" b="b"/>
              <a:pathLst>
                <a:path w="74" h="22" extrusionOk="0">
                  <a:moveTo>
                    <a:pt x="0" y="21"/>
                  </a:moveTo>
                  <a:cubicBezTo>
                    <a:pt x="4" y="16"/>
                    <a:pt x="9" y="12"/>
                    <a:pt x="15" y="9"/>
                  </a:cubicBezTo>
                  <a:cubicBezTo>
                    <a:pt x="26" y="3"/>
                    <a:pt x="38" y="0"/>
                    <a:pt x="50" y="0"/>
                  </a:cubicBezTo>
                  <a:cubicBezTo>
                    <a:pt x="58" y="0"/>
                    <a:pt x="66" y="1"/>
                    <a:pt x="73" y="4"/>
                  </a:cubicBezTo>
                  <a:cubicBezTo>
                    <a:pt x="50" y="14"/>
                    <a:pt x="25" y="20"/>
                    <a:pt x="0"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9"/>
            <p:cNvSpPr/>
            <p:nvPr/>
          </p:nvSpPr>
          <p:spPr>
            <a:xfrm>
              <a:off x="3550320" y="3673080"/>
              <a:ext cx="11520" cy="33120"/>
            </a:xfrm>
            <a:custGeom>
              <a:avLst/>
              <a:gdLst/>
              <a:ahLst/>
              <a:cxnLst/>
              <a:rect l="l" t="t" r="r" b="b"/>
              <a:pathLst>
                <a:path w="32" h="92" extrusionOk="0">
                  <a:moveTo>
                    <a:pt x="9" y="91"/>
                  </a:moveTo>
                  <a:cubicBezTo>
                    <a:pt x="3" y="75"/>
                    <a:pt x="0" y="71"/>
                    <a:pt x="1" y="69"/>
                  </a:cubicBezTo>
                  <a:cubicBezTo>
                    <a:pt x="4" y="47"/>
                    <a:pt x="8" y="26"/>
                    <a:pt x="13" y="0"/>
                  </a:cubicBezTo>
                  <a:cubicBezTo>
                    <a:pt x="31" y="32"/>
                    <a:pt x="6" y="53"/>
                    <a:pt x="9" y="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9"/>
            <p:cNvSpPr/>
            <p:nvPr/>
          </p:nvSpPr>
          <p:spPr>
            <a:xfrm>
              <a:off x="2934360" y="3817800"/>
              <a:ext cx="16560" cy="20160"/>
            </a:xfrm>
            <a:custGeom>
              <a:avLst/>
              <a:gdLst/>
              <a:ahLst/>
              <a:cxnLst/>
              <a:rect l="l" t="t" r="r" b="b"/>
              <a:pathLst>
                <a:path w="46" h="56" extrusionOk="0">
                  <a:moveTo>
                    <a:pt x="45" y="55"/>
                  </a:moveTo>
                  <a:lnTo>
                    <a:pt x="0" y="0"/>
                  </a:lnTo>
                  <a:cubicBezTo>
                    <a:pt x="28" y="5"/>
                    <a:pt x="28" y="5"/>
                    <a:pt x="45" y="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9"/>
            <p:cNvSpPr/>
            <p:nvPr/>
          </p:nvSpPr>
          <p:spPr>
            <a:xfrm>
              <a:off x="3740760" y="3853440"/>
              <a:ext cx="15120" cy="26640"/>
            </a:xfrm>
            <a:custGeom>
              <a:avLst/>
              <a:gdLst/>
              <a:ahLst/>
              <a:cxnLst/>
              <a:rect l="l" t="t" r="r" b="b"/>
              <a:pathLst>
                <a:path w="42" h="74" extrusionOk="0">
                  <a:moveTo>
                    <a:pt x="0" y="73"/>
                  </a:moveTo>
                  <a:cubicBezTo>
                    <a:pt x="2" y="58"/>
                    <a:pt x="7" y="44"/>
                    <a:pt x="15" y="32"/>
                  </a:cubicBezTo>
                  <a:cubicBezTo>
                    <a:pt x="22" y="20"/>
                    <a:pt x="31" y="9"/>
                    <a:pt x="41" y="0"/>
                  </a:cubicBezTo>
                  <a:cubicBezTo>
                    <a:pt x="37" y="14"/>
                    <a:pt x="31" y="27"/>
                    <a:pt x="24" y="40"/>
                  </a:cubicBezTo>
                  <a:cubicBezTo>
                    <a:pt x="17" y="51"/>
                    <a:pt x="9" y="62"/>
                    <a:pt x="0" y="7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9"/>
            <p:cNvSpPr/>
            <p:nvPr/>
          </p:nvSpPr>
          <p:spPr>
            <a:xfrm>
              <a:off x="3124080" y="3952800"/>
              <a:ext cx="11520" cy="12960"/>
            </a:xfrm>
            <a:custGeom>
              <a:avLst/>
              <a:gdLst/>
              <a:ahLst/>
              <a:cxnLst/>
              <a:rect l="l" t="t" r="r" b="b"/>
              <a:pathLst>
                <a:path w="32" h="36" extrusionOk="0">
                  <a:moveTo>
                    <a:pt x="31" y="35"/>
                  </a:moveTo>
                  <a:cubicBezTo>
                    <a:pt x="18" y="26"/>
                    <a:pt x="7" y="14"/>
                    <a:pt x="0" y="0"/>
                  </a:cubicBezTo>
                  <a:lnTo>
                    <a:pt x="31" y="3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9"/>
            <p:cNvSpPr/>
            <p:nvPr/>
          </p:nvSpPr>
          <p:spPr>
            <a:xfrm>
              <a:off x="2960280" y="4007160"/>
              <a:ext cx="14760" cy="22320"/>
            </a:xfrm>
            <a:custGeom>
              <a:avLst/>
              <a:gdLst/>
              <a:ahLst/>
              <a:cxnLst/>
              <a:rect l="l" t="t" r="r" b="b"/>
              <a:pathLst>
                <a:path w="41" h="62" extrusionOk="0">
                  <a:moveTo>
                    <a:pt x="40" y="60"/>
                  </a:moveTo>
                  <a:cubicBezTo>
                    <a:pt x="11" y="52"/>
                    <a:pt x="9" y="23"/>
                    <a:pt x="0" y="0"/>
                  </a:cubicBezTo>
                  <a:cubicBezTo>
                    <a:pt x="11" y="9"/>
                    <a:pt x="21" y="19"/>
                    <a:pt x="28" y="31"/>
                  </a:cubicBezTo>
                  <a:cubicBezTo>
                    <a:pt x="33" y="41"/>
                    <a:pt x="37" y="51"/>
                    <a:pt x="39" y="61"/>
                  </a:cubicBezTo>
                  <a:lnTo>
                    <a:pt x="40" y="6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9"/>
            <p:cNvSpPr/>
            <p:nvPr/>
          </p:nvSpPr>
          <p:spPr>
            <a:xfrm>
              <a:off x="3261600" y="4012920"/>
              <a:ext cx="17280" cy="15480"/>
            </a:xfrm>
            <a:custGeom>
              <a:avLst/>
              <a:gdLst/>
              <a:ahLst/>
              <a:cxnLst/>
              <a:rect l="l" t="t" r="r" b="b"/>
              <a:pathLst>
                <a:path w="48" h="43" extrusionOk="0">
                  <a:moveTo>
                    <a:pt x="0" y="0"/>
                  </a:moveTo>
                  <a:cubicBezTo>
                    <a:pt x="5" y="2"/>
                    <a:pt x="9" y="5"/>
                    <a:pt x="13" y="7"/>
                  </a:cubicBezTo>
                  <a:cubicBezTo>
                    <a:pt x="27" y="15"/>
                    <a:pt x="38" y="25"/>
                    <a:pt x="46" y="39"/>
                  </a:cubicBezTo>
                  <a:cubicBezTo>
                    <a:pt x="46" y="40"/>
                    <a:pt x="47" y="41"/>
                    <a:pt x="47" y="42"/>
                  </a:cubicBezTo>
                  <a:cubicBezTo>
                    <a:pt x="41" y="40"/>
                    <a:pt x="34" y="38"/>
                    <a:pt x="28" y="34"/>
                  </a:cubicBezTo>
                  <a:cubicBezTo>
                    <a:pt x="19" y="29"/>
                    <a:pt x="11" y="21"/>
                    <a:pt x="5" y="11"/>
                  </a:cubicBezTo>
                  <a:cubicBezTo>
                    <a:pt x="3" y="8"/>
                    <a:pt x="1" y="4"/>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9"/>
            <p:cNvSpPr/>
            <p:nvPr/>
          </p:nvSpPr>
          <p:spPr>
            <a:xfrm>
              <a:off x="2973960" y="4028760"/>
              <a:ext cx="21960" cy="16200"/>
            </a:xfrm>
            <a:custGeom>
              <a:avLst/>
              <a:gdLst/>
              <a:ahLst/>
              <a:cxnLst/>
              <a:rect l="l" t="t" r="r" b="b"/>
              <a:pathLst>
                <a:path w="61" h="45" extrusionOk="0">
                  <a:moveTo>
                    <a:pt x="0" y="1"/>
                  </a:moveTo>
                  <a:cubicBezTo>
                    <a:pt x="23" y="6"/>
                    <a:pt x="31" y="29"/>
                    <a:pt x="60" y="44"/>
                  </a:cubicBezTo>
                  <a:cubicBezTo>
                    <a:pt x="16" y="33"/>
                    <a:pt x="16" y="33"/>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9"/>
            <p:cNvSpPr/>
            <p:nvPr/>
          </p:nvSpPr>
          <p:spPr>
            <a:xfrm>
              <a:off x="3438000" y="4043520"/>
              <a:ext cx="14040" cy="16200"/>
            </a:xfrm>
            <a:custGeom>
              <a:avLst/>
              <a:gdLst/>
              <a:ahLst/>
              <a:cxnLst/>
              <a:rect l="l" t="t" r="r" b="b"/>
              <a:pathLst>
                <a:path w="39" h="45" extrusionOk="0">
                  <a:moveTo>
                    <a:pt x="0" y="44"/>
                  </a:moveTo>
                  <a:cubicBezTo>
                    <a:pt x="2" y="40"/>
                    <a:pt x="4" y="35"/>
                    <a:pt x="6" y="32"/>
                  </a:cubicBezTo>
                  <a:cubicBezTo>
                    <a:pt x="13" y="19"/>
                    <a:pt x="24" y="8"/>
                    <a:pt x="37" y="0"/>
                  </a:cubicBezTo>
                  <a:lnTo>
                    <a:pt x="38" y="0"/>
                  </a:lnTo>
                  <a:cubicBezTo>
                    <a:pt x="37" y="5"/>
                    <a:pt x="35" y="10"/>
                    <a:pt x="32" y="15"/>
                  </a:cubicBezTo>
                  <a:cubicBezTo>
                    <a:pt x="26" y="26"/>
                    <a:pt x="17" y="34"/>
                    <a:pt x="7" y="40"/>
                  </a:cubicBezTo>
                  <a:cubicBezTo>
                    <a:pt x="5" y="42"/>
                    <a:pt x="2" y="43"/>
                    <a:pt x="0"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9"/>
            <p:cNvSpPr/>
            <p:nvPr/>
          </p:nvSpPr>
          <p:spPr>
            <a:xfrm>
              <a:off x="2925720" y="4099680"/>
              <a:ext cx="25920" cy="19080"/>
            </a:xfrm>
            <a:custGeom>
              <a:avLst/>
              <a:gdLst/>
              <a:ahLst/>
              <a:cxnLst/>
              <a:rect l="l" t="t" r="r" b="b"/>
              <a:pathLst>
                <a:path w="72" h="53" extrusionOk="0">
                  <a:moveTo>
                    <a:pt x="0" y="5"/>
                  </a:moveTo>
                  <a:cubicBezTo>
                    <a:pt x="19" y="0"/>
                    <a:pt x="35" y="14"/>
                    <a:pt x="53" y="16"/>
                  </a:cubicBezTo>
                  <a:cubicBezTo>
                    <a:pt x="71" y="19"/>
                    <a:pt x="58" y="31"/>
                    <a:pt x="55" y="38"/>
                  </a:cubicBezTo>
                  <a:cubicBezTo>
                    <a:pt x="50" y="52"/>
                    <a:pt x="47" y="40"/>
                    <a:pt x="43" y="35"/>
                  </a:cubicBezTo>
                  <a:cubicBezTo>
                    <a:pt x="33" y="20"/>
                    <a:pt x="8" y="25"/>
                    <a:pt x="1" y="5"/>
                  </a:cubicBezTo>
                  <a:lnTo>
                    <a:pt x="0"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9"/>
            <p:cNvSpPr/>
            <p:nvPr/>
          </p:nvSpPr>
          <p:spPr>
            <a:xfrm>
              <a:off x="3059280" y="3484080"/>
              <a:ext cx="17280" cy="14760"/>
            </a:xfrm>
            <a:custGeom>
              <a:avLst/>
              <a:gdLst/>
              <a:ahLst/>
              <a:cxnLst/>
              <a:rect l="l" t="t" r="r" b="b"/>
              <a:pathLst>
                <a:path w="48" h="41" extrusionOk="0">
                  <a:moveTo>
                    <a:pt x="47" y="40"/>
                  </a:moveTo>
                  <a:lnTo>
                    <a:pt x="0" y="0"/>
                  </a:lnTo>
                  <a:cubicBezTo>
                    <a:pt x="30" y="8"/>
                    <a:pt x="30" y="8"/>
                    <a:pt x="47" y="4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9"/>
            <p:cNvSpPr/>
            <p:nvPr/>
          </p:nvSpPr>
          <p:spPr>
            <a:xfrm>
              <a:off x="3360240" y="3581280"/>
              <a:ext cx="25560" cy="11160"/>
            </a:xfrm>
            <a:custGeom>
              <a:avLst/>
              <a:gdLst/>
              <a:ahLst/>
              <a:cxnLst/>
              <a:rect l="l" t="t" r="r" b="b"/>
              <a:pathLst>
                <a:path w="71" h="31" extrusionOk="0">
                  <a:moveTo>
                    <a:pt x="0" y="3"/>
                  </a:moveTo>
                  <a:cubicBezTo>
                    <a:pt x="28" y="0"/>
                    <a:pt x="48" y="18"/>
                    <a:pt x="70" y="30"/>
                  </a:cubicBezTo>
                  <a:lnTo>
                    <a:pt x="69" y="30"/>
                  </a:lnTo>
                  <a:cubicBezTo>
                    <a:pt x="52" y="30"/>
                    <a:pt x="36" y="25"/>
                    <a:pt x="21" y="17"/>
                  </a:cubicBezTo>
                  <a:cubicBezTo>
                    <a:pt x="14" y="13"/>
                    <a:pt x="7" y="7"/>
                    <a:pt x="1" y="1"/>
                  </a:cubicBezTo>
                  <a:lnTo>
                    <a:pt x="0"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9"/>
            <p:cNvSpPr/>
            <p:nvPr/>
          </p:nvSpPr>
          <p:spPr>
            <a:xfrm>
              <a:off x="2878920" y="3610800"/>
              <a:ext cx="17280" cy="14400"/>
            </a:xfrm>
            <a:custGeom>
              <a:avLst/>
              <a:gdLst/>
              <a:ahLst/>
              <a:cxnLst/>
              <a:rect l="l" t="t" r="r" b="b"/>
              <a:pathLst>
                <a:path w="48" h="40" extrusionOk="0">
                  <a:moveTo>
                    <a:pt x="47" y="39"/>
                  </a:moveTo>
                  <a:cubicBezTo>
                    <a:pt x="41" y="37"/>
                    <a:pt x="36" y="35"/>
                    <a:pt x="30" y="32"/>
                  </a:cubicBezTo>
                  <a:cubicBezTo>
                    <a:pt x="18" y="24"/>
                    <a:pt x="8" y="14"/>
                    <a:pt x="1" y="2"/>
                  </a:cubicBezTo>
                  <a:cubicBezTo>
                    <a:pt x="0" y="1"/>
                    <a:pt x="0" y="1"/>
                    <a:pt x="0" y="0"/>
                  </a:cubicBezTo>
                  <a:cubicBezTo>
                    <a:pt x="22" y="4"/>
                    <a:pt x="34" y="22"/>
                    <a:pt x="47" y="3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9"/>
            <p:cNvSpPr/>
            <p:nvPr/>
          </p:nvSpPr>
          <p:spPr>
            <a:xfrm>
              <a:off x="3445920" y="3606480"/>
              <a:ext cx="35280" cy="12600"/>
            </a:xfrm>
            <a:custGeom>
              <a:avLst/>
              <a:gdLst/>
              <a:ahLst/>
              <a:cxnLst/>
              <a:rect l="l" t="t" r="r" b="b"/>
              <a:pathLst>
                <a:path w="98" h="35" extrusionOk="0">
                  <a:moveTo>
                    <a:pt x="0" y="20"/>
                  </a:moveTo>
                  <a:cubicBezTo>
                    <a:pt x="31" y="0"/>
                    <a:pt x="60" y="16"/>
                    <a:pt x="97" y="28"/>
                  </a:cubicBezTo>
                  <a:cubicBezTo>
                    <a:pt x="58" y="34"/>
                    <a:pt x="30" y="13"/>
                    <a:pt x="0" y="19"/>
                  </a:cubicBezTo>
                  <a:lnTo>
                    <a:pt x="0" y="2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9"/>
            <p:cNvSpPr/>
            <p:nvPr/>
          </p:nvSpPr>
          <p:spPr>
            <a:xfrm>
              <a:off x="3630600" y="3671640"/>
              <a:ext cx="18000" cy="9720"/>
            </a:xfrm>
            <a:custGeom>
              <a:avLst/>
              <a:gdLst/>
              <a:ahLst/>
              <a:cxnLst/>
              <a:rect l="l" t="t" r="r" b="b"/>
              <a:pathLst>
                <a:path w="50" h="27" extrusionOk="0">
                  <a:moveTo>
                    <a:pt x="0" y="26"/>
                  </a:moveTo>
                  <a:cubicBezTo>
                    <a:pt x="11" y="5"/>
                    <a:pt x="31" y="7"/>
                    <a:pt x="49" y="0"/>
                  </a:cubicBezTo>
                  <a:cubicBezTo>
                    <a:pt x="44" y="8"/>
                    <a:pt x="37" y="14"/>
                    <a:pt x="29" y="19"/>
                  </a:cubicBezTo>
                  <a:cubicBezTo>
                    <a:pt x="21" y="24"/>
                    <a:pt x="11" y="26"/>
                    <a:pt x="1" y="26"/>
                  </a:cubicBezTo>
                  <a:lnTo>
                    <a:pt x="0" y="2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9"/>
            <p:cNvSpPr/>
            <p:nvPr/>
          </p:nvSpPr>
          <p:spPr>
            <a:xfrm>
              <a:off x="3895200" y="3730320"/>
              <a:ext cx="13320" cy="11520"/>
            </a:xfrm>
            <a:custGeom>
              <a:avLst/>
              <a:gdLst/>
              <a:ahLst/>
              <a:cxnLst/>
              <a:rect l="l" t="t" r="r" b="b"/>
              <a:pathLst>
                <a:path w="37" h="32" extrusionOk="0">
                  <a:moveTo>
                    <a:pt x="36" y="31"/>
                  </a:moveTo>
                  <a:cubicBezTo>
                    <a:pt x="14" y="31"/>
                    <a:pt x="2" y="25"/>
                    <a:pt x="0" y="7"/>
                  </a:cubicBezTo>
                  <a:cubicBezTo>
                    <a:pt x="0" y="5"/>
                    <a:pt x="4" y="0"/>
                    <a:pt x="6" y="1"/>
                  </a:cubicBezTo>
                  <a:cubicBezTo>
                    <a:pt x="11" y="1"/>
                    <a:pt x="16" y="2"/>
                    <a:pt x="20" y="5"/>
                  </a:cubicBezTo>
                  <a:cubicBezTo>
                    <a:pt x="25" y="8"/>
                    <a:pt x="30" y="12"/>
                    <a:pt x="32" y="16"/>
                  </a:cubicBezTo>
                  <a:cubicBezTo>
                    <a:pt x="35" y="21"/>
                    <a:pt x="36" y="26"/>
                    <a:pt x="36" y="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9"/>
            <p:cNvSpPr/>
            <p:nvPr/>
          </p:nvSpPr>
          <p:spPr>
            <a:xfrm>
              <a:off x="3334320" y="3763800"/>
              <a:ext cx="25560" cy="2880"/>
            </a:xfrm>
            <a:custGeom>
              <a:avLst/>
              <a:gdLst/>
              <a:ahLst/>
              <a:cxnLst/>
              <a:rect l="l" t="t" r="r" b="b"/>
              <a:pathLst>
                <a:path w="71" h="8" extrusionOk="0">
                  <a:moveTo>
                    <a:pt x="70" y="7"/>
                  </a:moveTo>
                  <a:lnTo>
                    <a:pt x="0" y="7"/>
                  </a:lnTo>
                  <a:cubicBezTo>
                    <a:pt x="11" y="2"/>
                    <a:pt x="23" y="0"/>
                    <a:pt x="35" y="0"/>
                  </a:cubicBezTo>
                  <a:cubicBezTo>
                    <a:pt x="47" y="0"/>
                    <a:pt x="59" y="2"/>
                    <a:pt x="7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9"/>
            <p:cNvSpPr/>
            <p:nvPr/>
          </p:nvSpPr>
          <p:spPr>
            <a:xfrm>
              <a:off x="3484800" y="3767400"/>
              <a:ext cx="15120" cy="16560"/>
            </a:xfrm>
            <a:custGeom>
              <a:avLst/>
              <a:gdLst/>
              <a:ahLst/>
              <a:cxnLst/>
              <a:rect l="l" t="t" r="r" b="b"/>
              <a:pathLst>
                <a:path w="42" h="46" extrusionOk="0">
                  <a:moveTo>
                    <a:pt x="0" y="45"/>
                  </a:moveTo>
                  <a:lnTo>
                    <a:pt x="41" y="0"/>
                  </a:lnTo>
                  <a:cubicBezTo>
                    <a:pt x="38" y="28"/>
                    <a:pt x="38" y="28"/>
                    <a:pt x="0" y="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9"/>
            <p:cNvSpPr/>
            <p:nvPr/>
          </p:nvSpPr>
          <p:spPr>
            <a:xfrm>
              <a:off x="3713040" y="3827520"/>
              <a:ext cx="15120" cy="23040"/>
            </a:xfrm>
            <a:custGeom>
              <a:avLst/>
              <a:gdLst/>
              <a:ahLst/>
              <a:cxnLst/>
              <a:rect l="l" t="t" r="r" b="b"/>
              <a:pathLst>
                <a:path w="42" h="64" extrusionOk="0">
                  <a:moveTo>
                    <a:pt x="39" y="0"/>
                  </a:moveTo>
                  <a:cubicBezTo>
                    <a:pt x="36" y="27"/>
                    <a:pt x="14" y="43"/>
                    <a:pt x="0" y="63"/>
                  </a:cubicBezTo>
                  <a:cubicBezTo>
                    <a:pt x="1" y="51"/>
                    <a:pt x="4" y="41"/>
                    <a:pt x="10" y="31"/>
                  </a:cubicBezTo>
                  <a:cubicBezTo>
                    <a:pt x="17" y="19"/>
                    <a:pt x="26" y="9"/>
                    <a:pt x="38" y="2"/>
                  </a:cubicBezTo>
                  <a:cubicBezTo>
                    <a:pt x="39" y="2"/>
                    <a:pt x="40" y="2"/>
                    <a:pt x="41" y="1"/>
                  </a:cubicBezTo>
                  <a:lnTo>
                    <a:pt x="3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9"/>
            <p:cNvSpPr/>
            <p:nvPr/>
          </p:nvSpPr>
          <p:spPr>
            <a:xfrm>
              <a:off x="3455280" y="3907440"/>
              <a:ext cx="23040" cy="15480"/>
            </a:xfrm>
            <a:custGeom>
              <a:avLst/>
              <a:gdLst/>
              <a:ahLst/>
              <a:cxnLst/>
              <a:rect l="l" t="t" r="r" b="b"/>
              <a:pathLst>
                <a:path w="64" h="43" extrusionOk="0">
                  <a:moveTo>
                    <a:pt x="63" y="4"/>
                  </a:moveTo>
                  <a:cubicBezTo>
                    <a:pt x="54" y="14"/>
                    <a:pt x="44" y="22"/>
                    <a:pt x="33" y="29"/>
                  </a:cubicBezTo>
                  <a:cubicBezTo>
                    <a:pt x="23" y="35"/>
                    <a:pt x="12" y="39"/>
                    <a:pt x="0" y="42"/>
                  </a:cubicBezTo>
                  <a:cubicBezTo>
                    <a:pt x="10" y="29"/>
                    <a:pt x="22" y="19"/>
                    <a:pt x="35" y="11"/>
                  </a:cubicBezTo>
                  <a:cubicBezTo>
                    <a:pt x="43" y="6"/>
                    <a:pt x="51" y="3"/>
                    <a:pt x="60" y="0"/>
                  </a:cubicBezTo>
                  <a:lnTo>
                    <a:pt x="63"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9"/>
            <p:cNvSpPr/>
            <p:nvPr/>
          </p:nvSpPr>
          <p:spPr>
            <a:xfrm>
              <a:off x="3817440" y="3926520"/>
              <a:ext cx="11520" cy="19440"/>
            </a:xfrm>
            <a:custGeom>
              <a:avLst/>
              <a:gdLst/>
              <a:ahLst/>
              <a:cxnLst/>
              <a:rect l="l" t="t" r="r" b="b"/>
              <a:pathLst>
                <a:path w="32" h="54" extrusionOk="0">
                  <a:moveTo>
                    <a:pt x="31" y="0"/>
                  </a:moveTo>
                  <a:cubicBezTo>
                    <a:pt x="30" y="10"/>
                    <a:pt x="26" y="20"/>
                    <a:pt x="21" y="29"/>
                  </a:cubicBezTo>
                  <a:cubicBezTo>
                    <a:pt x="16" y="38"/>
                    <a:pt x="9" y="47"/>
                    <a:pt x="0" y="53"/>
                  </a:cubicBezTo>
                  <a:cubicBezTo>
                    <a:pt x="1" y="43"/>
                    <a:pt x="5" y="33"/>
                    <a:pt x="10" y="24"/>
                  </a:cubicBezTo>
                  <a:cubicBezTo>
                    <a:pt x="15" y="15"/>
                    <a:pt x="22" y="7"/>
                    <a:pt x="3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9"/>
            <p:cNvSpPr/>
            <p:nvPr/>
          </p:nvSpPr>
          <p:spPr>
            <a:xfrm>
              <a:off x="3394080" y="3928680"/>
              <a:ext cx="23760" cy="7920"/>
            </a:xfrm>
            <a:custGeom>
              <a:avLst/>
              <a:gdLst/>
              <a:ahLst/>
              <a:cxnLst/>
              <a:rect l="l" t="t" r="r" b="b"/>
              <a:pathLst>
                <a:path w="66" h="22" extrusionOk="0">
                  <a:moveTo>
                    <a:pt x="65" y="2"/>
                  </a:moveTo>
                  <a:cubicBezTo>
                    <a:pt x="62" y="4"/>
                    <a:pt x="60" y="5"/>
                    <a:pt x="57" y="7"/>
                  </a:cubicBezTo>
                  <a:cubicBezTo>
                    <a:pt x="42" y="15"/>
                    <a:pt x="25" y="21"/>
                    <a:pt x="8" y="21"/>
                  </a:cubicBezTo>
                  <a:cubicBezTo>
                    <a:pt x="5" y="21"/>
                    <a:pt x="3" y="21"/>
                    <a:pt x="0" y="20"/>
                  </a:cubicBezTo>
                  <a:cubicBezTo>
                    <a:pt x="4" y="16"/>
                    <a:pt x="9" y="13"/>
                    <a:pt x="14" y="10"/>
                  </a:cubicBezTo>
                  <a:cubicBezTo>
                    <a:pt x="25" y="4"/>
                    <a:pt x="36" y="0"/>
                    <a:pt x="48" y="0"/>
                  </a:cubicBezTo>
                  <a:cubicBezTo>
                    <a:pt x="54" y="0"/>
                    <a:pt x="60" y="1"/>
                    <a:pt x="6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9"/>
            <p:cNvSpPr/>
            <p:nvPr/>
          </p:nvSpPr>
          <p:spPr>
            <a:xfrm>
              <a:off x="2981880" y="3932280"/>
              <a:ext cx="16560" cy="18000"/>
            </a:xfrm>
            <a:custGeom>
              <a:avLst/>
              <a:gdLst/>
              <a:ahLst/>
              <a:cxnLst/>
              <a:rect l="l" t="t" r="r" b="b"/>
              <a:pathLst>
                <a:path w="46" h="50" extrusionOk="0">
                  <a:moveTo>
                    <a:pt x="0" y="1"/>
                  </a:moveTo>
                  <a:cubicBezTo>
                    <a:pt x="26" y="8"/>
                    <a:pt x="30" y="33"/>
                    <a:pt x="45" y="49"/>
                  </a:cubicBezTo>
                  <a:cubicBezTo>
                    <a:pt x="26" y="37"/>
                    <a:pt x="2" y="28"/>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9"/>
            <p:cNvSpPr/>
            <p:nvPr/>
          </p:nvSpPr>
          <p:spPr>
            <a:xfrm>
              <a:off x="3138480" y="3942360"/>
              <a:ext cx="13680" cy="23400"/>
            </a:xfrm>
            <a:custGeom>
              <a:avLst/>
              <a:gdLst/>
              <a:ahLst/>
              <a:cxnLst/>
              <a:rect l="l" t="t" r="r" b="b"/>
              <a:pathLst>
                <a:path w="38" h="65" extrusionOk="0">
                  <a:moveTo>
                    <a:pt x="34" y="64"/>
                  </a:moveTo>
                  <a:cubicBezTo>
                    <a:pt x="25" y="57"/>
                    <a:pt x="16" y="48"/>
                    <a:pt x="11" y="39"/>
                  </a:cubicBezTo>
                  <a:cubicBezTo>
                    <a:pt x="4" y="27"/>
                    <a:pt x="1" y="14"/>
                    <a:pt x="0" y="0"/>
                  </a:cubicBezTo>
                  <a:cubicBezTo>
                    <a:pt x="10" y="9"/>
                    <a:pt x="19" y="19"/>
                    <a:pt x="25" y="30"/>
                  </a:cubicBezTo>
                  <a:cubicBezTo>
                    <a:pt x="31" y="39"/>
                    <a:pt x="35" y="50"/>
                    <a:pt x="37" y="60"/>
                  </a:cubicBezTo>
                  <a:lnTo>
                    <a:pt x="34" y="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9"/>
            <p:cNvSpPr/>
            <p:nvPr/>
          </p:nvSpPr>
          <p:spPr>
            <a:xfrm>
              <a:off x="3512520" y="3794040"/>
              <a:ext cx="11520" cy="23040"/>
            </a:xfrm>
            <a:custGeom>
              <a:avLst/>
              <a:gdLst/>
              <a:ahLst/>
              <a:cxnLst/>
              <a:rect l="l" t="t" r="r" b="b"/>
              <a:pathLst>
                <a:path w="32" h="64" extrusionOk="0">
                  <a:moveTo>
                    <a:pt x="9" y="63"/>
                  </a:moveTo>
                  <a:cubicBezTo>
                    <a:pt x="0" y="41"/>
                    <a:pt x="9" y="24"/>
                    <a:pt x="20" y="0"/>
                  </a:cubicBezTo>
                  <a:cubicBezTo>
                    <a:pt x="31" y="29"/>
                    <a:pt x="12" y="44"/>
                    <a:pt x="9" y="6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9"/>
            <p:cNvSpPr/>
            <p:nvPr/>
          </p:nvSpPr>
          <p:spPr>
            <a:xfrm>
              <a:off x="3737160" y="3829680"/>
              <a:ext cx="12240" cy="15480"/>
            </a:xfrm>
            <a:custGeom>
              <a:avLst/>
              <a:gdLst/>
              <a:ahLst/>
              <a:cxnLst/>
              <a:rect l="l" t="t" r="r" b="b"/>
              <a:pathLst>
                <a:path w="34" h="43" extrusionOk="0">
                  <a:moveTo>
                    <a:pt x="33" y="0"/>
                  </a:moveTo>
                  <a:cubicBezTo>
                    <a:pt x="32" y="6"/>
                    <a:pt x="30" y="11"/>
                    <a:pt x="27" y="16"/>
                  </a:cubicBezTo>
                  <a:cubicBezTo>
                    <a:pt x="21" y="26"/>
                    <a:pt x="12" y="35"/>
                    <a:pt x="1" y="41"/>
                  </a:cubicBezTo>
                  <a:lnTo>
                    <a:pt x="0" y="42"/>
                  </a:lnTo>
                  <a:cubicBezTo>
                    <a:pt x="1" y="37"/>
                    <a:pt x="3" y="32"/>
                    <a:pt x="6" y="28"/>
                  </a:cubicBezTo>
                  <a:cubicBezTo>
                    <a:pt x="13" y="16"/>
                    <a:pt x="22" y="7"/>
                    <a:pt x="33" y="1"/>
                  </a:cubicBezTo>
                  <a:lnTo>
                    <a:pt x="3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9"/>
            <p:cNvSpPr/>
            <p:nvPr/>
          </p:nvSpPr>
          <p:spPr>
            <a:xfrm>
              <a:off x="3471120" y="3758040"/>
              <a:ext cx="20880" cy="15840"/>
            </a:xfrm>
            <a:custGeom>
              <a:avLst/>
              <a:gdLst/>
              <a:ahLst/>
              <a:cxnLst/>
              <a:rect l="l" t="t" r="r" b="b"/>
              <a:pathLst>
                <a:path w="58" h="44" extrusionOk="0">
                  <a:moveTo>
                    <a:pt x="0" y="35"/>
                  </a:moveTo>
                  <a:lnTo>
                    <a:pt x="14" y="22"/>
                  </a:lnTo>
                  <a:lnTo>
                    <a:pt x="57" y="0"/>
                  </a:lnTo>
                  <a:cubicBezTo>
                    <a:pt x="38" y="27"/>
                    <a:pt x="26" y="40"/>
                    <a:pt x="4" y="43"/>
                  </a:cubicBezTo>
                  <a:cubicBezTo>
                    <a:pt x="4" y="43"/>
                    <a:pt x="1" y="42"/>
                    <a:pt x="0" y="40"/>
                  </a:cubicBezTo>
                  <a:cubicBezTo>
                    <a:pt x="0" y="39"/>
                    <a:pt x="0" y="39"/>
                    <a:pt x="0" y="38"/>
                  </a:cubicBezTo>
                  <a:cubicBezTo>
                    <a:pt x="0" y="37"/>
                    <a:pt x="0" y="36"/>
                    <a:pt x="0"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9"/>
            <p:cNvSpPr/>
            <p:nvPr/>
          </p:nvSpPr>
          <p:spPr>
            <a:xfrm>
              <a:off x="3065040" y="3691440"/>
              <a:ext cx="22320" cy="13680"/>
            </a:xfrm>
            <a:custGeom>
              <a:avLst/>
              <a:gdLst/>
              <a:ahLst/>
              <a:cxnLst/>
              <a:rect l="l" t="t" r="r" b="b"/>
              <a:pathLst>
                <a:path w="62" h="38" extrusionOk="0">
                  <a:moveTo>
                    <a:pt x="0" y="0"/>
                  </a:moveTo>
                  <a:lnTo>
                    <a:pt x="41" y="11"/>
                  </a:lnTo>
                  <a:lnTo>
                    <a:pt x="61" y="37"/>
                  </a:lnTo>
                  <a:cubicBezTo>
                    <a:pt x="50" y="35"/>
                    <a:pt x="39" y="30"/>
                    <a:pt x="30" y="25"/>
                  </a:cubicBezTo>
                  <a:cubicBezTo>
                    <a:pt x="18" y="18"/>
                    <a:pt x="8" y="1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9"/>
            <p:cNvSpPr/>
            <p:nvPr/>
          </p:nvSpPr>
          <p:spPr>
            <a:xfrm>
              <a:off x="3177720" y="3680640"/>
              <a:ext cx="21600" cy="9720"/>
            </a:xfrm>
            <a:custGeom>
              <a:avLst/>
              <a:gdLst/>
              <a:ahLst/>
              <a:cxnLst/>
              <a:rect l="l" t="t" r="r" b="b"/>
              <a:pathLst>
                <a:path w="60" h="27" extrusionOk="0">
                  <a:moveTo>
                    <a:pt x="0" y="0"/>
                  </a:moveTo>
                  <a:cubicBezTo>
                    <a:pt x="14" y="1"/>
                    <a:pt x="28" y="6"/>
                    <a:pt x="40" y="13"/>
                  </a:cubicBezTo>
                  <a:cubicBezTo>
                    <a:pt x="47" y="17"/>
                    <a:pt x="53" y="21"/>
                    <a:pt x="59" y="26"/>
                  </a:cubicBezTo>
                  <a:cubicBezTo>
                    <a:pt x="45" y="25"/>
                    <a:pt x="31" y="21"/>
                    <a:pt x="19" y="14"/>
                  </a:cubicBezTo>
                  <a:cubicBezTo>
                    <a:pt x="12" y="10"/>
                    <a:pt x="6" y="5"/>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9"/>
            <p:cNvSpPr/>
            <p:nvPr/>
          </p:nvSpPr>
          <p:spPr>
            <a:xfrm>
              <a:off x="3851280" y="3674160"/>
              <a:ext cx="13680" cy="17640"/>
            </a:xfrm>
            <a:custGeom>
              <a:avLst/>
              <a:gdLst/>
              <a:ahLst/>
              <a:cxnLst/>
              <a:rect l="l" t="t" r="r" b="b"/>
              <a:pathLst>
                <a:path w="38" h="49" extrusionOk="0">
                  <a:moveTo>
                    <a:pt x="36" y="44"/>
                  </a:moveTo>
                  <a:cubicBezTo>
                    <a:pt x="29" y="47"/>
                    <a:pt x="17" y="48"/>
                    <a:pt x="17" y="42"/>
                  </a:cubicBezTo>
                  <a:cubicBezTo>
                    <a:pt x="17" y="26"/>
                    <a:pt x="4" y="16"/>
                    <a:pt x="0" y="0"/>
                  </a:cubicBezTo>
                  <a:cubicBezTo>
                    <a:pt x="37" y="0"/>
                    <a:pt x="18" y="35"/>
                    <a:pt x="35" y="45"/>
                  </a:cubicBezTo>
                  <a:lnTo>
                    <a:pt x="36" y="4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9"/>
            <p:cNvSpPr/>
            <p:nvPr/>
          </p:nvSpPr>
          <p:spPr>
            <a:xfrm>
              <a:off x="3141360" y="3659400"/>
              <a:ext cx="19440" cy="11520"/>
            </a:xfrm>
            <a:custGeom>
              <a:avLst/>
              <a:gdLst/>
              <a:ahLst/>
              <a:cxnLst/>
              <a:rect l="l" t="t" r="r" b="b"/>
              <a:pathLst>
                <a:path w="54" h="32" extrusionOk="0">
                  <a:moveTo>
                    <a:pt x="0" y="0"/>
                  </a:moveTo>
                  <a:cubicBezTo>
                    <a:pt x="9" y="2"/>
                    <a:pt x="18" y="6"/>
                    <a:pt x="27" y="11"/>
                  </a:cubicBezTo>
                  <a:cubicBezTo>
                    <a:pt x="37" y="16"/>
                    <a:pt x="45" y="23"/>
                    <a:pt x="53" y="31"/>
                  </a:cubicBezTo>
                  <a:cubicBezTo>
                    <a:pt x="52" y="31"/>
                    <a:pt x="51" y="31"/>
                    <a:pt x="50" y="31"/>
                  </a:cubicBezTo>
                  <a:cubicBezTo>
                    <a:pt x="40" y="31"/>
                    <a:pt x="31" y="29"/>
                    <a:pt x="22" y="24"/>
                  </a:cubicBezTo>
                  <a:cubicBezTo>
                    <a:pt x="13" y="19"/>
                    <a:pt x="7" y="12"/>
                    <a:pt x="2" y="4"/>
                  </a:cubicBezTo>
                  <a:cubicBezTo>
                    <a:pt x="1" y="2"/>
                    <a:pt x="0" y="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9"/>
            <p:cNvSpPr/>
            <p:nvPr/>
          </p:nvSpPr>
          <p:spPr>
            <a:xfrm>
              <a:off x="3144600" y="3644280"/>
              <a:ext cx="18000" cy="12240"/>
            </a:xfrm>
            <a:custGeom>
              <a:avLst/>
              <a:gdLst/>
              <a:ahLst/>
              <a:cxnLst/>
              <a:rect l="l" t="t" r="r" b="b"/>
              <a:pathLst>
                <a:path w="50" h="34" extrusionOk="0">
                  <a:moveTo>
                    <a:pt x="49" y="32"/>
                  </a:moveTo>
                  <a:cubicBezTo>
                    <a:pt x="46" y="33"/>
                    <a:pt x="43" y="33"/>
                    <a:pt x="40" y="33"/>
                  </a:cubicBezTo>
                  <a:cubicBezTo>
                    <a:pt x="33" y="33"/>
                    <a:pt x="26" y="32"/>
                    <a:pt x="20" y="28"/>
                  </a:cubicBezTo>
                  <a:cubicBezTo>
                    <a:pt x="14" y="24"/>
                    <a:pt x="9" y="19"/>
                    <a:pt x="5" y="13"/>
                  </a:cubicBezTo>
                  <a:cubicBezTo>
                    <a:pt x="3" y="9"/>
                    <a:pt x="1" y="5"/>
                    <a:pt x="0" y="0"/>
                  </a:cubicBezTo>
                  <a:lnTo>
                    <a:pt x="49" y="3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9"/>
            <p:cNvSpPr/>
            <p:nvPr/>
          </p:nvSpPr>
          <p:spPr>
            <a:xfrm>
              <a:off x="3359880" y="3506040"/>
              <a:ext cx="20520" cy="9360"/>
            </a:xfrm>
            <a:custGeom>
              <a:avLst/>
              <a:gdLst/>
              <a:ahLst/>
              <a:cxnLst/>
              <a:rect l="l" t="t" r="r" b="b"/>
              <a:pathLst>
                <a:path w="57" h="26" extrusionOk="0">
                  <a:moveTo>
                    <a:pt x="45" y="2"/>
                  </a:moveTo>
                  <a:lnTo>
                    <a:pt x="56" y="9"/>
                  </a:lnTo>
                  <a:cubicBezTo>
                    <a:pt x="54" y="19"/>
                    <a:pt x="47" y="25"/>
                    <a:pt x="37" y="20"/>
                  </a:cubicBezTo>
                  <a:cubicBezTo>
                    <a:pt x="26" y="15"/>
                    <a:pt x="11" y="12"/>
                    <a:pt x="1" y="0"/>
                  </a:cubicBezTo>
                  <a:lnTo>
                    <a:pt x="0" y="1"/>
                  </a:lnTo>
                  <a:cubicBezTo>
                    <a:pt x="6" y="0"/>
                    <a:pt x="13" y="0"/>
                    <a:pt x="19" y="0"/>
                  </a:cubicBezTo>
                  <a:cubicBezTo>
                    <a:pt x="28" y="0"/>
                    <a:pt x="36" y="1"/>
                    <a:pt x="4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9"/>
            <p:cNvSpPr/>
            <p:nvPr/>
          </p:nvSpPr>
          <p:spPr>
            <a:xfrm>
              <a:off x="3637080" y="3460680"/>
              <a:ext cx="21240" cy="12600"/>
            </a:xfrm>
            <a:custGeom>
              <a:avLst/>
              <a:gdLst/>
              <a:ahLst/>
              <a:cxnLst/>
              <a:rect l="l" t="t" r="r" b="b"/>
              <a:pathLst>
                <a:path w="59" h="35" extrusionOk="0">
                  <a:moveTo>
                    <a:pt x="0" y="19"/>
                  </a:moveTo>
                  <a:cubicBezTo>
                    <a:pt x="20" y="10"/>
                    <a:pt x="37" y="0"/>
                    <a:pt x="58" y="7"/>
                  </a:cubicBezTo>
                  <a:cubicBezTo>
                    <a:pt x="39" y="11"/>
                    <a:pt x="26" y="34"/>
                    <a:pt x="0"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9"/>
            <p:cNvSpPr/>
            <p:nvPr/>
          </p:nvSpPr>
          <p:spPr>
            <a:xfrm>
              <a:off x="3110400" y="3866040"/>
              <a:ext cx="14760" cy="26640"/>
            </a:xfrm>
            <a:custGeom>
              <a:avLst/>
              <a:gdLst/>
              <a:ahLst/>
              <a:cxnLst/>
              <a:rect l="l" t="t" r="r" b="b"/>
              <a:pathLst>
                <a:path w="41" h="74" extrusionOk="0">
                  <a:moveTo>
                    <a:pt x="36" y="72"/>
                  </a:moveTo>
                  <a:cubicBezTo>
                    <a:pt x="12" y="58"/>
                    <a:pt x="6" y="36"/>
                    <a:pt x="0" y="0"/>
                  </a:cubicBezTo>
                  <a:lnTo>
                    <a:pt x="40" y="58"/>
                  </a:lnTo>
                  <a:lnTo>
                    <a:pt x="40" y="57"/>
                  </a:lnTo>
                  <a:cubicBezTo>
                    <a:pt x="39" y="62"/>
                    <a:pt x="37" y="68"/>
                    <a:pt x="35" y="73"/>
                  </a:cubicBezTo>
                  <a:lnTo>
                    <a:pt x="36" y="7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9"/>
            <p:cNvSpPr/>
            <p:nvPr/>
          </p:nvSpPr>
          <p:spPr>
            <a:xfrm>
              <a:off x="3917520" y="3882960"/>
              <a:ext cx="22680" cy="10080"/>
            </a:xfrm>
            <a:custGeom>
              <a:avLst/>
              <a:gdLst/>
              <a:ahLst/>
              <a:cxnLst/>
              <a:rect l="l" t="t" r="r" b="b"/>
              <a:pathLst>
                <a:path w="63" h="28" extrusionOk="0">
                  <a:moveTo>
                    <a:pt x="61" y="0"/>
                  </a:moveTo>
                  <a:cubicBezTo>
                    <a:pt x="49" y="27"/>
                    <a:pt x="23" y="23"/>
                    <a:pt x="0" y="27"/>
                  </a:cubicBezTo>
                  <a:cubicBezTo>
                    <a:pt x="6" y="21"/>
                    <a:pt x="12" y="17"/>
                    <a:pt x="18" y="13"/>
                  </a:cubicBezTo>
                  <a:cubicBezTo>
                    <a:pt x="32" y="5"/>
                    <a:pt x="47" y="1"/>
                    <a:pt x="62" y="0"/>
                  </a:cubicBezTo>
                  <a:lnTo>
                    <a:pt x="6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9"/>
            <p:cNvSpPr/>
            <p:nvPr/>
          </p:nvSpPr>
          <p:spPr>
            <a:xfrm>
              <a:off x="2949480" y="4081320"/>
              <a:ext cx="14760" cy="17640"/>
            </a:xfrm>
            <a:custGeom>
              <a:avLst/>
              <a:gdLst/>
              <a:ahLst/>
              <a:cxnLst/>
              <a:rect l="l" t="t" r="r" b="b"/>
              <a:pathLst>
                <a:path w="41" h="49" extrusionOk="0">
                  <a:moveTo>
                    <a:pt x="0" y="1"/>
                  </a:moveTo>
                  <a:cubicBezTo>
                    <a:pt x="24" y="8"/>
                    <a:pt x="31" y="29"/>
                    <a:pt x="40" y="48"/>
                  </a:cubicBezTo>
                  <a:cubicBezTo>
                    <a:pt x="27" y="40"/>
                    <a:pt x="16" y="29"/>
                    <a:pt x="9" y="16"/>
                  </a:cubicBezTo>
                  <a:cubicBezTo>
                    <a:pt x="6" y="11"/>
                    <a:pt x="3" y="6"/>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9"/>
            <p:cNvSpPr/>
            <p:nvPr/>
          </p:nvSpPr>
          <p:spPr>
            <a:xfrm>
              <a:off x="3007080" y="3954960"/>
              <a:ext cx="15840" cy="26280"/>
            </a:xfrm>
            <a:custGeom>
              <a:avLst/>
              <a:gdLst/>
              <a:ahLst/>
              <a:cxnLst/>
              <a:rect l="l" t="t" r="r" b="b"/>
              <a:pathLst>
                <a:path w="44" h="73" extrusionOk="0">
                  <a:moveTo>
                    <a:pt x="43" y="71"/>
                  </a:moveTo>
                  <a:cubicBezTo>
                    <a:pt x="16" y="55"/>
                    <a:pt x="0" y="34"/>
                    <a:pt x="16" y="1"/>
                  </a:cubicBezTo>
                  <a:lnTo>
                    <a:pt x="14" y="0"/>
                  </a:lnTo>
                  <a:cubicBezTo>
                    <a:pt x="26" y="23"/>
                    <a:pt x="34" y="47"/>
                    <a:pt x="41" y="72"/>
                  </a:cubicBezTo>
                  <a:lnTo>
                    <a:pt x="43" y="7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9"/>
            <p:cNvSpPr/>
            <p:nvPr/>
          </p:nvSpPr>
          <p:spPr>
            <a:xfrm>
              <a:off x="3476880" y="3895200"/>
              <a:ext cx="20520" cy="14040"/>
            </a:xfrm>
            <a:custGeom>
              <a:avLst/>
              <a:gdLst/>
              <a:ahLst/>
              <a:cxnLst/>
              <a:rect l="l" t="t" r="r" b="b"/>
              <a:pathLst>
                <a:path w="57" h="39" extrusionOk="0">
                  <a:moveTo>
                    <a:pt x="0" y="34"/>
                  </a:moveTo>
                  <a:cubicBezTo>
                    <a:pt x="7" y="25"/>
                    <a:pt x="16" y="17"/>
                    <a:pt x="26" y="11"/>
                  </a:cubicBezTo>
                  <a:cubicBezTo>
                    <a:pt x="35" y="5"/>
                    <a:pt x="45" y="2"/>
                    <a:pt x="56" y="0"/>
                  </a:cubicBezTo>
                  <a:cubicBezTo>
                    <a:pt x="48" y="12"/>
                    <a:pt x="38" y="22"/>
                    <a:pt x="26" y="29"/>
                  </a:cubicBezTo>
                  <a:cubicBezTo>
                    <a:pt x="19" y="33"/>
                    <a:pt x="11" y="36"/>
                    <a:pt x="3" y="38"/>
                  </a:cubicBezTo>
                  <a:lnTo>
                    <a:pt x="0" y="3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9"/>
            <p:cNvSpPr/>
            <p:nvPr/>
          </p:nvSpPr>
          <p:spPr>
            <a:xfrm>
              <a:off x="3313800" y="3443400"/>
              <a:ext cx="21960" cy="16200"/>
            </a:xfrm>
            <a:custGeom>
              <a:avLst/>
              <a:gdLst/>
              <a:ahLst/>
              <a:cxnLst/>
              <a:rect l="l" t="t" r="r" b="b"/>
              <a:pathLst>
                <a:path w="61" h="45" extrusionOk="0">
                  <a:moveTo>
                    <a:pt x="25" y="0"/>
                  </a:moveTo>
                  <a:cubicBezTo>
                    <a:pt x="29" y="20"/>
                    <a:pt x="52" y="18"/>
                    <a:pt x="60" y="33"/>
                  </a:cubicBezTo>
                  <a:cubicBezTo>
                    <a:pt x="48" y="44"/>
                    <a:pt x="40" y="31"/>
                    <a:pt x="31" y="27"/>
                  </a:cubicBezTo>
                  <a:cubicBezTo>
                    <a:pt x="21" y="23"/>
                    <a:pt x="12" y="18"/>
                    <a:pt x="2" y="13"/>
                  </a:cubicBezTo>
                  <a:cubicBezTo>
                    <a:pt x="1" y="12"/>
                    <a:pt x="0" y="12"/>
                    <a:pt x="0" y="11"/>
                  </a:cubicBezTo>
                  <a:lnTo>
                    <a:pt x="26" y="2"/>
                  </a:lnTo>
                  <a:lnTo>
                    <a:pt x="2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9"/>
            <p:cNvSpPr/>
            <p:nvPr/>
          </p:nvSpPr>
          <p:spPr>
            <a:xfrm>
              <a:off x="3444840" y="4098600"/>
              <a:ext cx="18360" cy="15480"/>
            </a:xfrm>
            <a:custGeom>
              <a:avLst/>
              <a:gdLst/>
              <a:ahLst/>
              <a:cxnLst/>
              <a:rect l="l" t="t" r="r" b="b"/>
              <a:pathLst>
                <a:path w="51" h="43" extrusionOk="0">
                  <a:moveTo>
                    <a:pt x="1" y="42"/>
                  </a:moveTo>
                  <a:cubicBezTo>
                    <a:pt x="8" y="16"/>
                    <a:pt x="33" y="13"/>
                    <a:pt x="50" y="0"/>
                  </a:cubicBezTo>
                  <a:cubicBezTo>
                    <a:pt x="49" y="2"/>
                    <a:pt x="48" y="5"/>
                    <a:pt x="47" y="7"/>
                  </a:cubicBezTo>
                  <a:cubicBezTo>
                    <a:pt x="40" y="18"/>
                    <a:pt x="31" y="27"/>
                    <a:pt x="20" y="33"/>
                  </a:cubicBezTo>
                  <a:cubicBezTo>
                    <a:pt x="14" y="37"/>
                    <a:pt x="7" y="40"/>
                    <a:pt x="0" y="41"/>
                  </a:cubicBezTo>
                  <a:lnTo>
                    <a:pt x="1" y="4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9"/>
            <p:cNvSpPr/>
            <p:nvPr/>
          </p:nvSpPr>
          <p:spPr>
            <a:xfrm>
              <a:off x="3275280" y="4048200"/>
              <a:ext cx="26640" cy="12240"/>
            </a:xfrm>
            <a:custGeom>
              <a:avLst/>
              <a:gdLst/>
              <a:ahLst/>
              <a:cxnLst/>
              <a:rect l="l" t="t" r="r" b="b"/>
              <a:pathLst>
                <a:path w="74" h="34" extrusionOk="0">
                  <a:moveTo>
                    <a:pt x="4" y="0"/>
                  </a:moveTo>
                  <a:lnTo>
                    <a:pt x="73" y="32"/>
                  </a:lnTo>
                  <a:cubicBezTo>
                    <a:pt x="69" y="33"/>
                    <a:pt x="64" y="33"/>
                    <a:pt x="60" y="33"/>
                  </a:cubicBezTo>
                  <a:cubicBezTo>
                    <a:pt x="46" y="33"/>
                    <a:pt x="32" y="30"/>
                    <a:pt x="20" y="23"/>
                  </a:cubicBezTo>
                  <a:cubicBezTo>
                    <a:pt x="12" y="18"/>
                    <a:pt x="5" y="12"/>
                    <a:pt x="0" y="6"/>
                  </a:cubicBezTo>
                  <a:lnTo>
                    <a:pt x="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9"/>
            <p:cNvSpPr/>
            <p:nvPr/>
          </p:nvSpPr>
          <p:spPr>
            <a:xfrm>
              <a:off x="3182400" y="3899520"/>
              <a:ext cx="18000" cy="17640"/>
            </a:xfrm>
            <a:custGeom>
              <a:avLst/>
              <a:gdLst/>
              <a:ahLst/>
              <a:cxnLst/>
              <a:rect l="l" t="t" r="r" b="b"/>
              <a:pathLst>
                <a:path w="50" h="49" extrusionOk="0">
                  <a:moveTo>
                    <a:pt x="14" y="46"/>
                  </a:moveTo>
                  <a:lnTo>
                    <a:pt x="0" y="24"/>
                  </a:lnTo>
                  <a:cubicBezTo>
                    <a:pt x="30" y="0"/>
                    <a:pt x="36" y="33"/>
                    <a:pt x="49" y="46"/>
                  </a:cubicBezTo>
                  <a:lnTo>
                    <a:pt x="47" y="48"/>
                  </a:lnTo>
                  <a:lnTo>
                    <a:pt x="14" y="4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9"/>
            <p:cNvSpPr/>
            <p:nvPr/>
          </p:nvSpPr>
          <p:spPr>
            <a:xfrm>
              <a:off x="3491280" y="4095720"/>
              <a:ext cx="17640" cy="13320"/>
            </a:xfrm>
            <a:custGeom>
              <a:avLst/>
              <a:gdLst/>
              <a:ahLst/>
              <a:cxnLst/>
              <a:rect l="l" t="t" r="r" b="b"/>
              <a:pathLst>
                <a:path w="49" h="37" extrusionOk="0">
                  <a:moveTo>
                    <a:pt x="47" y="0"/>
                  </a:moveTo>
                  <a:cubicBezTo>
                    <a:pt x="35" y="21"/>
                    <a:pt x="35" y="21"/>
                    <a:pt x="3" y="36"/>
                  </a:cubicBezTo>
                  <a:cubicBezTo>
                    <a:pt x="0" y="22"/>
                    <a:pt x="13" y="22"/>
                    <a:pt x="20" y="17"/>
                  </a:cubicBezTo>
                  <a:cubicBezTo>
                    <a:pt x="28" y="12"/>
                    <a:pt x="39" y="6"/>
                    <a:pt x="48" y="1"/>
                  </a:cubicBezTo>
                  <a:lnTo>
                    <a:pt x="4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9"/>
            <p:cNvSpPr/>
            <p:nvPr/>
          </p:nvSpPr>
          <p:spPr>
            <a:xfrm>
              <a:off x="3754800" y="3888360"/>
              <a:ext cx="9720" cy="19440"/>
            </a:xfrm>
            <a:custGeom>
              <a:avLst/>
              <a:gdLst/>
              <a:ahLst/>
              <a:cxnLst/>
              <a:rect l="l" t="t" r="r" b="b"/>
              <a:pathLst>
                <a:path w="27" h="54" extrusionOk="0">
                  <a:moveTo>
                    <a:pt x="20" y="0"/>
                  </a:moveTo>
                  <a:cubicBezTo>
                    <a:pt x="26" y="27"/>
                    <a:pt x="15" y="36"/>
                    <a:pt x="4" y="53"/>
                  </a:cubicBezTo>
                  <a:cubicBezTo>
                    <a:pt x="0" y="31"/>
                    <a:pt x="11" y="20"/>
                    <a:pt x="2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9"/>
            <p:cNvSpPr/>
            <p:nvPr/>
          </p:nvSpPr>
          <p:spPr>
            <a:xfrm>
              <a:off x="3187800" y="3646440"/>
              <a:ext cx="20160" cy="12600"/>
            </a:xfrm>
            <a:custGeom>
              <a:avLst/>
              <a:gdLst/>
              <a:ahLst/>
              <a:cxnLst/>
              <a:rect l="l" t="t" r="r" b="b"/>
              <a:pathLst>
                <a:path w="56" h="35" extrusionOk="0">
                  <a:moveTo>
                    <a:pt x="55" y="34"/>
                  </a:moveTo>
                  <a:cubicBezTo>
                    <a:pt x="44" y="33"/>
                    <a:pt x="34" y="30"/>
                    <a:pt x="25" y="24"/>
                  </a:cubicBezTo>
                  <a:cubicBezTo>
                    <a:pt x="14" y="18"/>
                    <a:pt x="6" y="10"/>
                    <a:pt x="0" y="0"/>
                  </a:cubicBezTo>
                  <a:cubicBezTo>
                    <a:pt x="10" y="0"/>
                    <a:pt x="21" y="2"/>
                    <a:pt x="31" y="8"/>
                  </a:cubicBezTo>
                  <a:cubicBezTo>
                    <a:pt x="40" y="13"/>
                    <a:pt x="48" y="22"/>
                    <a:pt x="54" y="31"/>
                  </a:cubicBezTo>
                  <a:cubicBezTo>
                    <a:pt x="55" y="32"/>
                    <a:pt x="55" y="33"/>
                    <a:pt x="55" y="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9"/>
            <p:cNvSpPr/>
            <p:nvPr/>
          </p:nvSpPr>
          <p:spPr>
            <a:xfrm>
              <a:off x="3726720" y="3813120"/>
              <a:ext cx="13320" cy="15120"/>
            </a:xfrm>
            <a:custGeom>
              <a:avLst/>
              <a:gdLst/>
              <a:ahLst/>
              <a:cxnLst/>
              <a:rect l="l" t="t" r="r" b="b"/>
              <a:pathLst>
                <a:path w="37" h="42" extrusionOk="0">
                  <a:moveTo>
                    <a:pt x="1" y="41"/>
                  </a:moveTo>
                  <a:cubicBezTo>
                    <a:pt x="1" y="17"/>
                    <a:pt x="17" y="8"/>
                    <a:pt x="36" y="0"/>
                  </a:cubicBezTo>
                  <a:cubicBezTo>
                    <a:pt x="27" y="16"/>
                    <a:pt x="22" y="35"/>
                    <a:pt x="0" y="40"/>
                  </a:cubicBezTo>
                  <a:lnTo>
                    <a:pt x="1" y="4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9"/>
            <p:cNvSpPr/>
            <p:nvPr/>
          </p:nvSpPr>
          <p:spPr>
            <a:xfrm>
              <a:off x="3195360" y="3598200"/>
              <a:ext cx="18360" cy="11160"/>
            </a:xfrm>
            <a:custGeom>
              <a:avLst/>
              <a:gdLst/>
              <a:ahLst/>
              <a:cxnLst/>
              <a:rect l="l" t="t" r="r" b="b"/>
              <a:pathLst>
                <a:path w="51" h="31" extrusionOk="0">
                  <a:moveTo>
                    <a:pt x="0" y="1"/>
                  </a:moveTo>
                  <a:cubicBezTo>
                    <a:pt x="10" y="1"/>
                    <a:pt x="20" y="4"/>
                    <a:pt x="29" y="9"/>
                  </a:cubicBezTo>
                  <a:cubicBezTo>
                    <a:pt x="38" y="14"/>
                    <a:pt x="45" y="21"/>
                    <a:pt x="50" y="30"/>
                  </a:cubicBezTo>
                  <a:cubicBezTo>
                    <a:pt x="41" y="30"/>
                    <a:pt x="32" y="27"/>
                    <a:pt x="23" y="22"/>
                  </a:cubicBezTo>
                  <a:cubicBezTo>
                    <a:pt x="14" y="17"/>
                    <a:pt x="7" y="9"/>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9"/>
            <p:cNvSpPr/>
            <p:nvPr/>
          </p:nvSpPr>
          <p:spPr>
            <a:xfrm>
              <a:off x="3356280" y="3544560"/>
              <a:ext cx="19440" cy="11520"/>
            </a:xfrm>
            <a:custGeom>
              <a:avLst/>
              <a:gdLst/>
              <a:ahLst/>
              <a:cxnLst/>
              <a:rect l="l" t="t" r="r" b="b"/>
              <a:pathLst>
                <a:path w="54" h="32" extrusionOk="0">
                  <a:moveTo>
                    <a:pt x="0" y="4"/>
                  </a:moveTo>
                  <a:cubicBezTo>
                    <a:pt x="24" y="0"/>
                    <a:pt x="36" y="21"/>
                    <a:pt x="53" y="31"/>
                  </a:cubicBezTo>
                  <a:cubicBezTo>
                    <a:pt x="52" y="31"/>
                    <a:pt x="51" y="31"/>
                    <a:pt x="50" y="31"/>
                  </a:cubicBezTo>
                  <a:cubicBezTo>
                    <a:pt x="41" y="31"/>
                    <a:pt x="32" y="28"/>
                    <a:pt x="23" y="23"/>
                  </a:cubicBezTo>
                  <a:cubicBezTo>
                    <a:pt x="14" y="18"/>
                    <a:pt x="7" y="12"/>
                    <a:pt x="3" y="3"/>
                  </a:cubicBezTo>
                  <a:cubicBezTo>
                    <a:pt x="2" y="3"/>
                    <a:pt x="2" y="3"/>
                    <a:pt x="2" y="3"/>
                  </a:cubicBezTo>
                  <a:lnTo>
                    <a:pt x="0"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9"/>
            <p:cNvSpPr/>
            <p:nvPr/>
          </p:nvSpPr>
          <p:spPr>
            <a:xfrm>
              <a:off x="2861640" y="3534480"/>
              <a:ext cx="12960" cy="15840"/>
            </a:xfrm>
            <a:custGeom>
              <a:avLst/>
              <a:gdLst/>
              <a:ahLst/>
              <a:cxnLst/>
              <a:rect l="l" t="t" r="r" b="b"/>
              <a:pathLst>
                <a:path w="36" h="44" extrusionOk="0">
                  <a:moveTo>
                    <a:pt x="32" y="43"/>
                  </a:moveTo>
                  <a:cubicBezTo>
                    <a:pt x="31" y="43"/>
                    <a:pt x="30" y="43"/>
                    <a:pt x="29" y="42"/>
                  </a:cubicBezTo>
                  <a:cubicBezTo>
                    <a:pt x="20" y="36"/>
                    <a:pt x="12" y="29"/>
                    <a:pt x="7" y="20"/>
                  </a:cubicBezTo>
                  <a:cubicBezTo>
                    <a:pt x="4" y="14"/>
                    <a:pt x="1" y="7"/>
                    <a:pt x="0" y="0"/>
                  </a:cubicBezTo>
                  <a:cubicBezTo>
                    <a:pt x="26" y="5"/>
                    <a:pt x="29" y="24"/>
                    <a:pt x="35" y="41"/>
                  </a:cubicBezTo>
                  <a:lnTo>
                    <a:pt x="32" y="4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9"/>
            <p:cNvSpPr/>
            <p:nvPr/>
          </p:nvSpPr>
          <p:spPr>
            <a:xfrm>
              <a:off x="3396600" y="3512880"/>
              <a:ext cx="19440" cy="11520"/>
            </a:xfrm>
            <a:custGeom>
              <a:avLst/>
              <a:gdLst/>
              <a:ahLst/>
              <a:cxnLst/>
              <a:rect l="l" t="t" r="r" b="b"/>
              <a:pathLst>
                <a:path w="54" h="32" extrusionOk="0">
                  <a:moveTo>
                    <a:pt x="0" y="3"/>
                  </a:moveTo>
                  <a:cubicBezTo>
                    <a:pt x="24" y="0"/>
                    <a:pt x="38" y="16"/>
                    <a:pt x="53" y="31"/>
                  </a:cubicBezTo>
                  <a:cubicBezTo>
                    <a:pt x="43" y="31"/>
                    <a:pt x="33" y="28"/>
                    <a:pt x="24" y="23"/>
                  </a:cubicBezTo>
                  <a:cubicBezTo>
                    <a:pt x="15" y="18"/>
                    <a:pt x="8" y="10"/>
                    <a:pt x="2" y="2"/>
                  </a:cubicBezTo>
                  <a:lnTo>
                    <a:pt x="0"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9"/>
            <p:cNvSpPr/>
            <p:nvPr/>
          </p:nvSpPr>
          <p:spPr>
            <a:xfrm>
              <a:off x="2964600" y="3468600"/>
              <a:ext cx="21240" cy="13680"/>
            </a:xfrm>
            <a:custGeom>
              <a:avLst/>
              <a:gdLst/>
              <a:ahLst/>
              <a:cxnLst/>
              <a:rect l="l" t="t" r="r" b="b"/>
              <a:pathLst>
                <a:path w="59" h="38" extrusionOk="0">
                  <a:moveTo>
                    <a:pt x="0" y="0"/>
                  </a:moveTo>
                  <a:cubicBezTo>
                    <a:pt x="12" y="3"/>
                    <a:pt x="23" y="8"/>
                    <a:pt x="33" y="14"/>
                  </a:cubicBezTo>
                  <a:cubicBezTo>
                    <a:pt x="43" y="19"/>
                    <a:pt x="51" y="25"/>
                    <a:pt x="58" y="33"/>
                  </a:cubicBezTo>
                  <a:cubicBezTo>
                    <a:pt x="31" y="37"/>
                    <a:pt x="21" y="2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9"/>
            <p:cNvSpPr/>
            <p:nvPr/>
          </p:nvSpPr>
          <p:spPr>
            <a:xfrm>
              <a:off x="3098520" y="3464640"/>
              <a:ext cx="22680" cy="12600"/>
            </a:xfrm>
            <a:custGeom>
              <a:avLst/>
              <a:gdLst/>
              <a:ahLst/>
              <a:cxnLst/>
              <a:rect l="l" t="t" r="r" b="b"/>
              <a:pathLst>
                <a:path w="63" h="35" extrusionOk="0">
                  <a:moveTo>
                    <a:pt x="0" y="2"/>
                  </a:moveTo>
                  <a:cubicBezTo>
                    <a:pt x="23" y="0"/>
                    <a:pt x="37" y="17"/>
                    <a:pt x="62" y="34"/>
                  </a:cubicBezTo>
                  <a:cubicBezTo>
                    <a:pt x="49" y="34"/>
                    <a:pt x="37" y="31"/>
                    <a:pt x="26" y="25"/>
                  </a:cubicBezTo>
                  <a:cubicBezTo>
                    <a:pt x="16" y="19"/>
                    <a:pt x="8" y="11"/>
                    <a:pt x="1" y="1"/>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9"/>
            <p:cNvSpPr/>
            <p:nvPr/>
          </p:nvSpPr>
          <p:spPr>
            <a:xfrm>
              <a:off x="3669120" y="3418560"/>
              <a:ext cx="15120" cy="11880"/>
            </a:xfrm>
            <a:custGeom>
              <a:avLst/>
              <a:gdLst/>
              <a:ahLst/>
              <a:cxnLst/>
              <a:rect l="l" t="t" r="r" b="b"/>
              <a:pathLst>
                <a:path w="42" h="33" extrusionOk="0">
                  <a:moveTo>
                    <a:pt x="41" y="11"/>
                  </a:moveTo>
                  <a:cubicBezTo>
                    <a:pt x="29" y="24"/>
                    <a:pt x="18" y="32"/>
                    <a:pt x="0" y="23"/>
                  </a:cubicBezTo>
                  <a:cubicBezTo>
                    <a:pt x="10" y="0"/>
                    <a:pt x="29" y="13"/>
                    <a:pt x="41"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9"/>
            <p:cNvSpPr/>
            <p:nvPr/>
          </p:nvSpPr>
          <p:spPr>
            <a:xfrm>
              <a:off x="3529080" y="3718440"/>
              <a:ext cx="15120" cy="16200"/>
            </a:xfrm>
            <a:custGeom>
              <a:avLst/>
              <a:gdLst/>
              <a:ahLst/>
              <a:cxnLst/>
              <a:rect l="l" t="t" r="r" b="b"/>
              <a:pathLst>
                <a:path w="42" h="45" extrusionOk="0">
                  <a:moveTo>
                    <a:pt x="34" y="28"/>
                  </a:moveTo>
                  <a:cubicBezTo>
                    <a:pt x="31" y="30"/>
                    <a:pt x="29" y="32"/>
                    <a:pt x="26" y="34"/>
                  </a:cubicBezTo>
                  <a:lnTo>
                    <a:pt x="7" y="44"/>
                  </a:lnTo>
                  <a:cubicBezTo>
                    <a:pt x="0" y="29"/>
                    <a:pt x="12" y="19"/>
                    <a:pt x="21" y="14"/>
                  </a:cubicBezTo>
                  <a:cubicBezTo>
                    <a:pt x="41" y="0"/>
                    <a:pt x="30" y="23"/>
                    <a:pt x="34"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9"/>
            <p:cNvSpPr/>
            <p:nvPr/>
          </p:nvSpPr>
          <p:spPr>
            <a:xfrm>
              <a:off x="3727800" y="3375360"/>
              <a:ext cx="18000" cy="12960"/>
            </a:xfrm>
            <a:custGeom>
              <a:avLst/>
              <a:gdLst/>
              <a:ahLst/>
              <a:cxnLst/>
              <a:rect l="l" t="t" r="r" b="b"/>
              <a:pathLst>
                <a:path w="50" h="36" extrusionOk="0">
                  <a:moveTo>
                    <a:pt x="0" y="0"/>
                  </a:moveTo>
                  <a:cubicBezTo>
                    <a:pt x="18" y="6"/>
                    <a:pt x="26" y="29"/>
                    <a:pt x="49" y="30"/>
                  </a:cubicBezTo>
                  <a:cubicBezTo>
                    <a:pt x="8" y="35"/>
                    <a:pt x="8" y="35"/>
                    <a:pt x="1" y="0"/>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9"/>
            <p:cNvSpPr/>
            <p:nvPr/>
          </p:nvSpPr>
          <p:spPr>
            <a:xfrm>
              <a:off x="3137760" y="3679560"/>
              <a:ext cx="19440" cy="11160"/>
            </a:xfrm>
            <a:custGeom>
              <a:avLst/>
              <a:gdLst/>
              <a:ahLst/>
              <a:cxnLst/>
              <a:rect l="l" t="t" r="r" b="b"/>
              <a:pathLst>
                <a:path w="54" h="31" extrusionOk="0">
                  <a:moveTo>
                    <a:pt x="53" y="30"/>
                  </a:moveTo>
                  <a:cubicBezTo>
                    <a:pt x="42" y="29"/>
                    <a:pt x="32" y="26"/>
                    <a:pt x="22" y="21"/>
                  </a:cubicBezTo>
                  <a:cubicBezTo>
                    <a:pt x="13" y="16"/>
                    <a:pt x="6" y="9"/>
                    <a:pt x="0" y="0"/>
                  </a:cubicBezTo>
                  <a:cubicBezTo>
                    <a:pt x="10" y="2"/>
                    <a:pt x="20" y="5"/>
                    <a:pt x="29" y="11"/>
                  </a:cubicBezTo>
                  <a:cubicBezTo>
                    <a:pt x="38" y="16"/>
                    <a:pt x="46" y="22"/>
                    <a:pt x="53"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9"/>
            <p:cNvSpPr/>
            <p:nvPr/>
          </p:nvSpPr>
          <p:spPr>
            <a:xfrm>
              <a:off x="3237480" y="3675600"/>
              <a:ext cx="18000" cy="9720"/>
            </a:xfrm>
            <a:custGeom>
              <a:avLst/>
              <a:gdLst/>
              <a:ahLst/>
              <a:cxnLst/>
              <a:rect l="l" t="t" r="r" b="b"/>
              <a:pathLst>
                <a:path w="50" h="27" extrusionOk="0">
                  <a:moveTo>
                    <a:pt x="7" y="0"/>
                  </a:moveTo>
                  <a:cubicBezTo>
                    <a:pt x="14" y="2"/>
                    <a:pt x="20" y="6"/>
                    <a:pt x="26" y="9"/>
                  </a:cubicBezTo>
                  <a:cubicBezTo>
                    <a:pt x="35" y="14"/>
                    <a:pt x="42" y="19"/>
                    <a:pt x="49" y="26"/>
                  </a:cubicBezTo>
                  <a:cubicBezTo>
                    <a:pt x="38" y="25"/>
                    <a:pt x="27" y="22"/>
                    <a:pt x="17" y="16"/>
                  </a:cubicBezTo>
                  <a:cubicBezTo>
                    <a:pt x="12" y="13"/>
                    <a:pt x="8" y="10"/>
                    <a:pt x="4" y="7"/>
                  </a:cubicBezTo>
                  <a:cubicBezTo>
                    <a:pt x="0" y="4"/>
                    <a:pt x="1" y="1"/>
                    <a:pt x="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9"/>
            <p:cNvSpPr/>
            <p:nvPr/>
          </p:nvSpPr>
          <p:spPr>
            <a:xfrm>
              <a:off x="3207240" y="3658320"/>
              <a:ext cx="19440" cy="11160"/>
            </a:xfrm>
            <a:custGeom>
              <a:avLst/>
              <a:gdLst/>
              <a:ahLst/>
              <a:cxnLst/>
              <a:rect l="l" t="t" r="r" b="b"/>
              <a:pathLst>
                <a:path w="54" h="31" extrusionOk="0">
                  <a:moveTo>
                    <a:pt x="0" y="4"/>
                  </a:moveTo>
                  <a:cubicBezTo>
                    <a:pt x="24" y="0"/>
                    <a:pt x="36" y="19"/>
                    <a:pt x="53" y="30"/>
                  </a:cubicBezTo>
                  <a:lnTo>
                    <a:pt x="52" y="30"/>
                  </a:lnTo>
                  <a:cubicBezTo>
                    <a:pt x="41" y="30"/>
                    <a:pt x="31" y="26"/>
                    <a:pt x="22" y="22"/>
                  </a:cubicBezTo>
                  <a:cubicBezTo>
                    <a:pt x="14" y="17"/>
                    <a:pt x="7" y="11"/>
                    <a:pt x="2" y="4"/>
                  </a:cubicBezTo>
                  <a:lnTo>
                    <a:pt x="0"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9"/>
            <p:cNvSpPr/>
            <p:nvPr/>
          </p:nvSpPr>
          <p:spPr>
            <a:xfrm>
              <a:off x="3492720" y="3780360"/>
              <a:ext cx="16200" cy="11520"/>
            </a:xfrm>
            <a:custGeom>
              <a:avLst/>
              <a:gdLst/>
              <a:ahLst/>
              <a:cxnLst/>
              <a:rect l="l" t="t" r="r" b="b"/>
              <a:pathLst>
                <a:path w="45" h="32" extrusionOk="0">
                  <a:moveTo>
                    <a:pt x="44" y="0"/>
                  </a:moveTo>
                  <a:cubicBezTo>
                    <a:pt x="36" y="22"/>
                    <a:pt x="22" y="25"/>
                    <a:pt x="0" y="31"/>
                  </a:cubicBezTo>
                  <a:cubicBezTo>
                    <a:pt x="1" y="31"/>
                    <a:pt x="1" y="31"/>
                    <a:pt x="1" y="31"/>
                  </a:cubicBezTo>
                  <a:cubicBezTo>
                    <a:pt x="6" y="21"/>
                    <a:pt x="14" y="13"/>
                    <a:pt x="24" y="8"/>
                  </a:cubicBezTo>
                  <a:cubicBezTo>
                    <a:pt x="30" y="4"/>
                    <a:pt x="37" y="1"/>
                    <a:pt x="4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9"/>
            <p:cNvSpPr/>
            <p:nvPr/>
          </p:nvSpPr>
          <p:spPr>
            <a:xfrm>
              <a:off x="3471840" y="4097880"/>
              <a:ext cx="13320" cy="11520"/>
            </a:xfrm>
            <a:custGeom>
              <a:avLst/>
              <a:gdLst/>
              <a:ahLst/>
              <a:cxnLst/>
              <a:rect l="l" t="t" r="r" b="b"/>
              <a:pathLst>
                <a:path w="37" h="32" extrusionOk="0">
                  <a:moveTo>
                    <a:pt x="0" y="31"/>
                  </a:moveTo>
                  <a:lnTo>
                    <a:pt x="36" y="0"/>
                  </a:lnTo>
                  <a:cubicBezTo>
                    <a:pt x="35" y="17"/>
                    <a:pt x="27" y="25"/>
                    <a:pt x="0" y="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9"/>
            <p:cNvSpPr/>
            <p:nvPr/>
          </p:nvSpPr>
          <p:spPr>
            <a:xfrm>
              <a:off x="2912040" y="4089600"/>
              <a:ext cx="14040" cy="12600"/>
            </a:xfrm>
            <a:custGeom>
              <a:avLst/>
              <a:gdLst/>
              <a:ahLst/>
              <a:cxnLst/>
              <a:rect l="l" t="t" r="r" b="b"/>
              <a:pathLst>
                <a:path w="39" h="35" extrusionOk="0">
                  <a:moveTo>
                    <a:pt x="16" y="0"/>
                  </a:moveTo>
                  <a:cubicBezTo>
                    <a:pt x="16" y="15"/>
                    <a:pt x="38" y="17"/>
                    <a:pt x="37" y="33"/>
                  </a:cubicBezTo>
                  <a:cubicBezTo>
                    <a:pt x="36" y="33"/>
                    <a:pt x="35" y="34"/>
                    <a:pt x="33" y="34"/>
                  </a:cubicBezTo>
                  <a:cubicBezTo>
                    <a:pt x="28" y="34"/>
                    <a:pt x="23" y="33"/>
                    <a:pt x="18" y="30"/>
                  </a:cubicBezTo>
                  <a:cubicBezTo>
                    <a:pt x="13" y="27"/>
                    <a:pt x="9" y="23"/>
                    <a:pt x="7" y="19"/>
                  </a:cubicBezTo>
                  <a:cubicBezTo>
                    <a:pt x="5" y="16"/>
                    <a:pt x="5" y="14"/>
                    <a:pt x="4" y="11"/>
                  </a:cubicBezTo>
                  <a:cubicBezTo>
                    <a:pt x="0" y="2"/>
                    <a:pt x="9" y="0"/>
                    <a:pt x="17" y="2"/>
                  </a:cubicBezTo>
                  <a:lnTo>
                    <a:pt x="1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9"/>
            <p:cNvSpPr/>
            <p:nvPr/>
          </p:nvSpPr>
          <p:spPr>
            <a:xfrm>
              <a:off x="3471840" y="4080960"/>
              <a:ext cx="14040" cy="11520"/>
            </a:xfrm>
            <a:custGeom>
              <a:avLst/>
              <a:gdLst/>
              <a:ahLst/>
              <a:cxnLst/>
              <a:rect l="l" t="t" r="r" b="b"/>
              <a:pathLst>
                <a:path w="39" h="32" extrusionOk="0">
                  <a:moveTo>
                    <a:pt x="37" y="0"/>
                  </a:moveTo>
                  <a:cubicBezTo>
                    <a:pt x="33" y="21"/>
                    <a:pt x="16" y="27"/>
                    <a:pt x="0" y="31"/>
                  </a:cubicBezTo>
                  <a:cubicBezTo>
                    <a:pt x="9" y="17"/>
                    <a:pt x="18" y="3"/>
                    <a:pt x="38" y="1"/>
                  </a:cubicBezTo>
                  <a:lnTo>
                    <a:pt x="3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9"/>
            <p:cNvSpPr/>
            <p:nvPr/>
          </p:nvSpPr>
          <p:spPr>
            <a:xfrm>
              <a:off x="3485160" y="4071240"/>
              <a:ext cx="14400" cy="10800"/>
            </a:xfrm>
            <a:custGeom>
              <a:avLst/>
              <a:gdLst/>
              <a:ahLst/>
              <a:cxnLst/>
              <a:rect l="l" t="t" r="r" b="b"/>
              <a:pathLst>
                <a:path w="40" h="30" extrusionOk="0">
                  <a:moveTo>
                    <a:pt x="1" y="28"/>
                  </a:moveTo>
                  <a:cubicBezTo>
                    <a:pt x="7" y="9"/>
                    <a:pt x="24" y="7"/>
                    <a:pt x="39" y="0"/>
                  </a:cubicBezTo>
                  <a:cubicBezTo>
                    <a:pt x="29" y="13"/>
                    <a:pt x="20" y="29"/>
                    <a:pt x="0" y="27"/>
                  </a:cubicBezTo>
                  <a:lnTo>
                    <a:pt x="1" y="2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9"/>
            <p:cNvSpPr/>
            <p:nvPr/>
          </p:nvSpPr>
          <p:spPr>
            <a:xfrm>
              <a:off x="2937960" y="4065120"/>
              <a:ext cx="12240" cy="16560"/>
            </a:xfrm>
            <a:custGeom>
              <a:avLst/>
              <a:gdLst/>
              <a:ahLst/>
              <a:cxnLst/>
              <a:rect l="l" t="t" r="r" b="b"/>
              <a:pathLst>
                <a:path w="34" h="46" extrusionOk="0">
                  <a:moveTo>
                    <a:pt x="33" y="45"/>
                  </a:moveTo>
                  <a:cubicBezTo>
                    <a:pt x="31" y="44"/>
                    <a:pt x="29" y="43"/>
                    <a:pt x="27" y="42"/>
                  </a:cubicBezTo>
                  <a:cubicBezTo>
                    <a:pt x="19" y="37"/>
                    <a:pt x="12" y="31"/>
                    <a:pt x="7" y="22"/>
                  </a:cubicBezTo>
                  <a:cubicBezTo>
                    <a:pt x="4" y="15"/>
                    <a:pt x="1" y="8"/>
                    <a:pt x="0" y="0"/>
                  </a:cubicBezTo>
                  <a:cubicBezTo>
                    <a:pt x="3" y="1"/>
                    <a:pt x="5" y="2"/>
                    <a:pt x="7" y="3"/>
                  </a:cubicBezTo>
                  <a:cubicBezTo>
                    <a:pt x="15" y="8"/>
                    <a:pt x="22" y="15"/>
                    <a:pt x="27" y="23"/>
                  </a:cubicBezTo>
                  <a:cubicBezTo>
                    <a:pt x="31" y="30"/>
                    <a:pt x="33" y="37"/>
                    <a:pt x="33" y="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9"/>
            <p:cNvSpPr/>
            <p:nvPr/>
          </p:nvSpPr>
          <p:spPr>
            <a:xfrm>
              <a:off x="3132360" y="4053600"/>
              <a:ext cx="12240" cy="12600"/>
            </a:xfrm>
            <a:custGeom>
              <a:avLst/>
              <a:gdLst/>
              <a:ahLst/>
              <a:cxnLst/>
              <a:rect l="l" t="t" r="r" b="b"/>
              <a:pathLst>
                <a:path w="34" h="35" extrusionOk="0">
                  <a:moveTo>
                    <a:pt x="3" y="0"/>
                  </a:moveTo>
                  <a:cubicBezTo>
                    <a:pt x="6" y="1"/>
                    <a:pt x="9" y="2"/>
                    <a:pt x="11" y="3"/>
                  </a:cubicBezTo>
                  <a:cubicBezTo>
                    <a:pt x="18" y="7"/>
                    <a:pt x="24" y="13"/>
                    <a:pt x="28" y="20"/>
                  </a:cubicBezTo>
                  <a:cubicBezTo>
                    <a:pt x="30" y="24"/>
                    <a:pt x="32" y="29"/>
                    <a:pt x="33" y="34"/>
                  </a:cubicBezTo>
                  <a:cubicBezTo>
                    <a:pt x="17" y="21"/>
                    <a:pt x="0" y="22"/>
                    <a:pt x="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9"/>
            <p:cNvSpPr/>
            <p:nvPr/>
          </p:nvSpPr>
          <p:spPr>
            <a:xfrm>
              <a:off x="2926080" y="4048560"/>
              <a:ext cx="12240" cy="16920"/>
            </a:xfrm>
            <a:custGeom>
              <a:avLst/>
              <a:gdLst/>
              <a:ahLst/>
              <a:cxnLst/>
              <a:rect l="l" t="t" r="r" b="b"/>
              <a:pathLst>
                <a:path w="34" h="47" extrusionOk="0">
                  <a:moveTo>
                    <a:pt x="33" y="46"/>
                  </a:moveTo>
                  <a:cubicBezTo>
                    <a:pt x="30" y="45"/>
                    <a:pt x="27" y="44"/>
                    <a:pt x="24" y="42"/>
                  </a:cubicBezTo>
                  <a:cubicBezTo>
                    <a:pt x="17" y="38"/>
                    <a:pt x="12" y="32"/>
                    <a:pt x="7" y="24"/>
                  </a:cubicBezTo>
                  <a:cubicBezTo>
                    <a:pt x="3" y="17"/>
                    <a:pt x="0" y="9"/>
                    <a:pt x="0" y="0"/>
                  </a:cubicBezTo>
                  <a:cubicBezTo>
                    <a:pt x="1" y="1"/>
                    <a:pt x="2" y="1"/>
                    <a:pt x="4" y="2"/>
                  </a:cubicBezTo>
                  <a:cubicBezTo>
                    <a:pt x="13" y="7"/>
                    <a:pt x="21" y="15"/>
                    <a:pt x="26" y="25"/>
                  </a:cubicBezTo>
                  <a:cubicBezTo>
                    <a:pt x="30" y="31"/>
                    <a:pt x="32" y="38"/>
                    <a:pt x="33" y="4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9"/>
            <p:cNvSpPr/>
            <p:nvPr/>
          </p:nvSpPr>
          <p:spPr>
            <a:xfrm>
              <a:off x="3063240" y="4029120"/>
              <a:ext cx="11160" cy="16200"/>
            </a:xfrm>
            <a:custGeom>
              <a:avLst/>
              <a:gdLst/>
              <a:ahLst/>
              <a:cxnLst/>
              <a:rect l="l" t="t" r="r" b="b"/>
              <a:pathLst>
                <a:path w="31" h="45" extrusionOk="0">
                  <a:moveTo>
                    <a:pt x="2" y="0"/>
                  </a:moveTo>
                  <a:cubicBezTo>
                    <a:pt x="12" y="7"/>
                    <a:pt x="19" y="15"/>
                    <a:pt x="25" y="25"/>
                  </a:cubicBezTo>
                  <a:cubicBezTo>
                    <a:pt x="27" y="29"/>
                    <a:pt x="29" y="32"/>
                    <a:pt x="30" y="36"/>
                  </a:cubicBezTo>
                  <a:cubicBezTo>
                    <a:pt x="26" y="44"/>
                    <a:pt x="21" y="40"/>
                    <a:pt x="19" y="36"/>
                  </a:cubicBezTo>
                  <a:cubicBezTo>
                    <a:pt x="12" y="26"/>
                    <a:pt x="0" y="20"/>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9"/>
            <p:cNvSpPr/>
            <p:nvPr/>
          </p:nvSpPr>
          <p:spPr>
            <a:xfrm>
              <a:off x="2939040" y="4003200"/>
              <a:ext cx="10080" cy="11160"/>
            </a:xfrm>
            <a:custGeom>
              <a:avLst/>
              <a:gdLst/>
              <a:ahLst/>
              <a:cxnLst/>
              <a:rect l="l" t="t" r="r" b="b"/>
              <a:pathLst>
                <a:path w="28" h="31" extrusionOk="0">
                  <a:moveTo>
                    <a:pt x="27" y="30"/>
                  </a:moveTo>
                  <a:cubicBezTo>
                    <a:pt x="25" y="29"/>
                    <a:pt x="23" y="28"/>
                    <a:pt x="21" y="27"/>
                  </a:cubicBezTo>
                  <a:cubicBezTo>
                    <a:pt x="14" y="23"/>
                    <a:pt x="8" y="18"/>
                    <a:pt x="4" y="11"/>
                  </a:cubicBezTo>
                  <a:cubicBezTo>
                    <a:pt x="3" y="8"/>
                    <a:pt x="1" y="4"/>
                    <a:pt x="0" y="1"/>
                  </a:cubicBezTo>
                  <a:cubicBezTo>
                    <a:pt x="20" y="0"/>
                    <a:pt x="20" y="19"/>
                    <a:pt x="27"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9"/>
            <p:cNvSpPr/>
            <p:nvPr/>
          </p:nvSpPr>
          <p:spPr>
            <a:xfrm>
              <a:off x="3440160" y="3989520"/>
              <a:ext cx="17280" cy="12240"/>
            </a:xfrm>
            <a:custGeom>
              <a:avLst/>
              <a:gdLst/>
              <a:ahLst/>
              <a:cxnLst/>
              <a:rect l="l" t="t" r="r" b="b"/>
              <a:pathLst>
                <a:path w="48" h="34" extrusionOk="0">
                  <a:moveTo>
                    <a:pt x="47" y="0"/>
                  </a:moveTo>
                  <a:cubicBezTo>
                    <a:pt x="40" y="10"/>
                    <a:pt x="31" y="18"/>
                    <a:pt x="20" y="24"/>
                  </a:cubicBezTo>
                  <a:cubicBezTo>
                    <a:pt x="14" y="28"/>
                    <a:pt x="7" y="31"/>
                    <a:pt x="0" y="33"/>
                  </a:cubicBezTo>
                  <a:cubicBezTo>
                    <a:pt x="6" y="22"/>
                    <a:pt x="14" y="14"/>
                    <a:pt x="24" y="8"/>
                  </a:cubicBezTo>
                  <a:cubicBezTo>
                    <a:pt x="31" y="4"/>
                    <a:pt x="39" y="1"/>
                    <a:pt x="4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9"/>
            <p:cNvSpPr/>
            <p:nvPr/>
          </p:nvSpPr>
          <p:spPr>
            <a:xfrm>
              <a:off x="2984400" y="3992400"/>
              <a:ext cx="10800" cy="11880"/>
            </a:xfrm>
            <a:custGeom>
              <a:avLst/>
              <a:gdLst/>
              <a:ahLst/>
              <a:cxnLst/>
              <a:rect l="l" t="t" r="r" b="b"/>
              <a:pathLst>
                <a:path w="30" h="33" extrusionOk="0">
                  <a:moveTo>
                    <a:pt x="26" y="32"/>
                  </a:moveTo>
                  <a:cubicBezTo>
                    <a:pt x="23" y="31"/>
                    <a:pt x="19" y="29"/>
                    <a:pt x="16" y="28"/>
                  </a:cubicBezTo>
                  <a:cubicBezTo>
                    <a:pt x="11" y="24"/>
                    <a:pt x="7" y="21"/>
                    <a:pt x="4" y="16"/>
                  </a:cubicBezTo>
                  <a:cubicBezTo>
                    <a:pt x="2" y="12"/>
                    <a:pt x="0" y="8"/>
                    <a:pt x="0" y="4"/>
                  </a:cubicBezTo>
                  <a:cubicBezTo>
                    <a:pt x="29" y="0"/>
                    <a:pt x="22" y="20"/>
                    <a:pt x="26" y="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9"/>
            <p:cNvSpPr/>
            <p:nvPr/>
          </p:nvSpPr>
          <p:spPr>
            <a:xfrm>
              <a:off x="3430440" y="3982320"/>
              <a:ext cx="14040" cy="9000"/>
            </a:xfrm>
            <a:custGeom>
              <a:avLst/>
              <a:gdLst/>
              <a:ahLst/>
              <a:cxnLst/>
              <a:rect l="l" t="t" r="r" b="b"/>
              <a:pathLst>
                <a:path w="39" h="25" extrusionOk="0">
                  <a:moveTo>
                    <a:pt x="38" y="0"/>
                  </a:moveTo>
                  <a:cubicBezTo>
                    <a:pt x="25" y="14"/>
                    <a:pt x="18" y="24"/>
                    <a:pt x="0" y="24"/>
                  </a:cubicBezTo>
                  <a:cubicBezTo>
                    <a:pt x="4" y="17"/>
                    <a:pt x="11" y="11"/>
                    <a:pt x="18" y="7"/>
                  </a:cubicBezTo>
                  <a:cubicBezTo>
                    <a:pt x="24" y="3"/>
                    <a:pt x="31" y="1"/>
                    <a:pt x="3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9"/>
            <p:cNvSpPr/>
            <p:nvPr/>
          </p:nvSpPr>
          <p:spPr>
            <a:xfrm>
              <a:off x="3471480" y="3958200"/>
              <a:ext cx="12600" cy="9720"/>
            </a:xfrm>
            <a:custGeom>
              <a:avLst/>
              <a:gdLst/>
              <a:ahLst/>
              <a:cxnLst/>
              <a:rect l="l" t="t" r="r" b="b"/>
              <a:pathLst>
                <a:path w="35" h="27" extrusionOk="0">
                  <a:moveTo>
                    <a:pt x="0" y="26"/>
                  </a:moveTo>
                  <a:cubicBezTo>
                    <a:pt x="0" y="25"/>
                    <a:pt x="1" y="23"/>
                    <a:pt x="2" y="22"/>
                  </a:cubicBezTo>
                  <a:cubicBezTo>
                    <a:pt x="6" y="15"/>
                    <a:pt x="12" y="9"/>
                    <a:pt x="19" y="5"/>
                  </a:cubicBezTo>
                  <a:cubicBezTo>
                    <a:pt x="23" y="2"/>
                    <a:pt x="29" y="0"/>
                    <a:pt x="34" y="0"/>
                  </a:cubicBezTo>
                  <a:lnTo>
                    <a:pt x="34" y="1"/>
                  </a:lnTo>
                  <a:cubicBezTo>
                    <a:pt x="29" y="9"/>
                    <a:pt x="22" y="15"/>
                    <a:pt x="14" y="20"/>
                  </a:cubicBezTo>
                  <a:cubicBezTo>
                    <a:pt x="10" y="23"/>
                    <a:pt x="5" y="25"/>
                    <a:pt x="0"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9"/>
            <p:cNvSpPr/>
            <p:nvPr/>
          </p:nvSpPr>
          <p:spPr>
            <a:xfrm>
              <a:off x="3492360" y="3939120"/>
              <a:ext cx="14760" cy="11520"/>
            </a:xfrm>
            <a:custGeom>
              <a:avLst/>
              <a:gdLst/>
              <a:ahLst/>
              <a:cxnLst/>
              <a:rect l="l" t="t" r="r" b="b"/>
              <a:pathLst>
                <a:path w="41" h="32" extrusionOk="0">
                  <a:moveTo>
                    <a:pt x="38" y="5"/>
                  </a:moveTo>
                  <a:cubicBezTo>
                    <a:pt x="32" y="13"/>
                    <a:pt x="25" y="19"/>
                    <a:pt x="16" y="24"/>
                  </a:cubicBezTo>
                  <a:cubicBezTo>
                    <a:pt x="11" y="27"/>
                    <a:pt x="6" y="30"/>
                    <a:pt x="0" y="31"/>
                  </a:cubicBezTo>
                  <a:cubicBezTo>
                    <a:pt x="11" y="19"/>
                    <a:pt x="17" y="0"/>
                    <a:pt x="40" y="5"/>
                  </a:cubicBezTo>
                  <a:lnTo>
                    <a:pt x="38"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9"/>
            <p:cNvSpPr/>
            <p:nvPr/>
          </p:nvSpPr>
          <p:spPr>
            <a:xfrm>
              <a:off x="3199320" y="3915720"/>
              <a:ext cx="14760" cy="11520"/>
            </a:xfrm>
            <a:custGeom>
              <a:avLst/>
              <a:gdLst/>
              <a:ahLst/>
              <a:cxnLst/>
              <a:rect l="l" t="t" r="r" b="b"/>
              <a:pathLst>
                <a:path w="41" h="32" extrusionOk="0">
                  <a:moveTo>
                    <a:pt x="2" y="0"/>
                  </a:moveTo>
                  <a:cubicBezTo>
                    <a:pt x="21" y="3"/>
                    <a:pt x="31" y="17"/>
                    <a:pt x="40" y="31"/>
                  </a:cubicBezTo>
                  <a:cubicBezTo>
                    <a:pt x="33" y="31"/>
                    <a:pt x="27" y="29"/>
                    <a:pt x="20" y="25"/>
                  </a:cubicBezTo>
                  <a:cubicBezTo>
                    <a:pt x="13" y="21"/>
                    <a:pt x="7" y="15"/>
                    <a:pt x="3" y="8"/>
                  </a:cubicBezTo>
                  <a:cubicBezTo>
                    <a:pt x="2" y="6"/>
                    <a:pt x="1" y="4"/>
                    <a:pt x="0" y="2"/>
                  </a:cubicBezTo>
                  <a:lnTo>
                    <a:pt x="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9"/>
            <p:cNvSpPr/>
            <p:nvPr/>
          </p:nvSpPr>
          <p:spPr>
            <a:xfrm>
              <a:off x="3122640" y="3891960"/>
              <a:ext cx="10800" cy="14040"/>
            </a:xfrm>
            <a:custGeom>
              <a:avLst/>
              <a:gdLst/>
              <a:ahLst/>
              <a:cxnLst/>
              <a:rect l="l" t="t" r="r" b="b"/>
              <a:pathLst>
                <a:path w="30" h="39" extrusionOk="0">
                  <a:moveTo>
                    <a:pt x="1" y="1"/>
                  </a:moveTo>
                  <a:cubicBezTo>
                    <a:pt x="21" y="6"/>
                    <a:pt x="22" y="24"/>
                    <a:pt x="29" y="38"/>
                  </a:cubicBezTo>
                  <a:cubicBezTo>
                    <a:pt x="14" y="30"/>
                    <a:pt x="0" y="20"/>
                    <a:pt x="3" y="0"/>
                  </a:cubicBez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9"/>
            <p:cNvSpPr/>
            <p:nvPr/>
          </p:nvSpPr>
          <p:spPr>
            <a:xfrm>
              <a:off x="3939480" y="3877560"/>
              <a:ext cx="15840" cy="6840"/>
            </a:xfrm>
            <a:custGeom>
              <a:avLst/>
              <a:gdLst/>
              <a:ahLst/>
              <a:cxnLst/>
              <a:rect l="l" t="t" r="r" b="b"/>
              <a:pathLst>
                <a:path w="44" h="19" extrusionOk="0">
                  <a:moveTo>
                    <a:pt x="1" y="16"/>
                  </a:moveTo>
                  <a:cubicBezTo>
                    <a:pt x="12" y="3"/>
                    <a:pt x="28" y="5"/>
                    <a:pt x="43" y="0"/>
                  </a:cubicBezTo>
                  <a:cubicBezTo>
                    <a:pt x="42" y="1"/>
                    <a:pt x="42" y="1"/>
                    <a:pt x="42" y="2"/>
                  </a:cubicBezTo>
                  <a:cubicBezTo>
                    <a:pt x="39" y="7"/>
                    <a:pt x="35" y="11"/>
                    <a:pt x="30" y="14"/>
                  </a:cubicBezTo>
                  <a:cubicBezTo>
                    <a:pt x="25" y="17"/>
                    <a:pt x="20" y="18"/>
                    <a:pt x="14" y="18"/>
                  </a:cubicBezTo>
                  <a:cubicBezTo>
                    <a:pt x="9" y="18"/>
                    <a:pt x="4" y="17"/>
                    <a:pt x="0" y="15"/>
                  </a:cubicBezTo>
                  <a:lnTo>
                    <a:pt x="1" y="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9"/>
            <p:cNvSpPr/>
            <p:nvPr/>
          </p:nvSpPr>
          <p:spPr>
            <a:xfrm>
              <a:off x="2926800" y="3821760"/>
              <a:ext cx="6840" cy="12600"/>
            </a:xfrm>
            <a:custGeom>
              <a:avLst/>
              <a:gdLst/>
              <a:ahLst/>
              <a:cxnLst/>
              <a:rect l="l" t="t" r="r" b="b"/>
              <a:pathLst>
                <a:path w="19" h="35" extrusionOk="0">
                  <a:moveTo>
                    <a:pt x="18" y="22"/>
                  </a:moveTo>
                  <a:cubicBezTo>
                    <a:pt x="18" y="26"/>
                    <a:pt x="16" y="32"/>
                    <a:pt x="15" y="32"/>
                  </a:cubicBezTo>
                  <a:cubicBezTo>
                    <a:pt x="2" y="34"/>
                    <a:pt x="0" y="24"/>
                    <a:pt x="0" y="15"/>
                  </a:cubicBezTo>
                  <a:cubicBezTo>
                    <a:pt x="0" y="10"/>
                    <a:pt x="2" y="5"/>
                    <a:pt x="4" y="0"/>
                  </a:cubicBezTo>
                  <a:lnTo>
                    <a:pt x="18" y="2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9"/>
            <p:cNvSpPr/>
            <p:nvPr/>
          </p:nvSpPr>
          <p:spPr>
            <a:xfrm>
              <a:off x="3366000" y="3787200"/>
              <a:ext cx="20160" cy="7560"/>
            </a:xfrm>
            <a:custGeom>
              <a:avLst/>
              <a:gdLst/>
              <a:ahLst/>
              <a:cxnLst/>
              <a:rect l="l" t="t" r="r" b="b"/>
              <a:pathLst>
                <a:path w="56" h="21" extrusionOk="0">
                  <a:moveTo>
                    <a:pt x="53" y="1"/>
                  </a:moveTo>
                  <a:cubicBezTo>
                    <a:pt x="37" y="20"/>
                    <a:pt x="18" y="9"/>
                    <a:pt x="0" y="8"/>
                  </a:cubicBezTo>
                  <a:cubicBezTo>
                    <a:pt x="12" y="3"/>
                    <a:pt x="24" y="0"/>
                    <a:pt x="37" y="0"/>
                  </a:cubicBezTo>
                  <a:cubicBezTo>
                    <a:pt x="43" y="0"/>
                    <a:pt x="49" y="1"/>
                    <a:pt x="55" y="2"/>
                  </a:cubicBezTo>
                  <a:lnTo>
                    <a:pt x="5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9"/>
            <p:cNvSpPr/>
            <p:nvPr/>
          </p:nvSpPr>
          <p:spPr>
            <a:xfrm>
              <a:off x="3041280" y="3790080"/>
              <a:ext cx="10440" cy="15120"/>
            </a:xfrm>
            <a:custGeom>
              <a:avLst/>
              <a:gdLst/>
              <a:ahLst/>
              <a:cxnLst/>
              <a:rect l="l" t="t" r="r" b="b"/>
              <a:pathLst>
                <a:path w="29" h="42" extrusionOk="0">
                  <a:moveTo>
                    <a:pt x="8" y="0"/>
                  </a:moveTo>
                  <a:cubicBezTo>
                    <a:pt x="16" y="13"/>
                    <a:pt x="28" y="22"/>
                    <a:pt x="21" y="41"/>
                  </a:cubicBezTo>
                  <a:cubicBezTo>
                    <a:pt x="14" y="28"/>
                    <a:pt x="0" y="19"/>
                    <a:pt x="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9"/>
            <p:cNvSpPr/>
            <p:nvPr/>
          </p:nvSpPr>
          <p:spPr>
            <a:xfrm>
              <a:off x="3697200" y="3769200"/>
              <a:ext cx="11520" cy="10080"/>
            </a:xfrm>
            <a:custGeom>
              <a:avLst/>
              <a:gdLst/>
              <a:ahLst/>
              <a:cxnLst/>
              <a:rect l="l" t="t" r="r" b="b"/>
              <a:pathLst>
                <a:path w="32" h="28" extrusionOk="0">
                  <a:moveTo>
                    <a:pt x="0" y="27"/>
                  </a:moveTo>
                  <a:cubicBezTo>
                    <a:pt x="3" y="16"/>
                    <a:pt x="12" y="0"/>
                    <a:pt x="18" y="5"/>
                  </a:cubicBezTo>
                  <a:cubicBezTo>
                    <a:pt x="31" y="13"/>
                    <a:pt x="13" y="17"/>
                    <a:pt x="10" y="24"/>
                  </a:cubicBezTo>
                  <a:cubicBezTo>
                    <a:pt x="9" y="26"/>
                    <a:pt x="4" y="26"/>
                    <a:pt x="0"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9"/>
            <p:cNvSpPr/>
            <p:nvPr/>
          </p:nvSpPr>
          <p:spPr>
            <a:xfrm>
              <a:off x="3058200" y="3755880"/>
              <a:ext cx="12960" cy="16200"/>
            </a:xfrm>
            <a:custGeom>
              <a:avLst/>
              <a:gdLst/>
              <a:ahLst/>
              <a:cxnLst/>
              <a:rect l="l" t="t" r="r" b="b"/>
              <a:pathLst>
                <a:path w="36" h="45" extrusionOk="0">
                  <a:moveTo>
                    <a:pt x="35" y="42"/>
                  </a:moveTo>
                  <a:cubicBezTo>
                    <a:pt x="15" y="39"/>
                    <a:pt x="9" y="22"/>
                    <a:pt x="0" y="0"/>
                  </a:cubicBezTo>
                  <a:cubicBezTo>
                    <a:pt x="3" y="2"/>
                    <a:pt x="7" y="3"/>
                    <a:pt x="10" y="5"/>
                  </a:cubicBezTo>
                  <a:cubicBezTo>
                    <a:pt x="18" y="9"/>
                    <a:pt x="24" y="15"/>
                    <a:pt x="28" y="23"/>
                  </a:cubicBezTo>
                  <a:cubicBezTo>
                    <a:pt x="32" y="29"/>
                    <a:pt x="34" y="36"/>
                    <a:pt x="34" y="44"/>
                  </a:cubicBezTo>
                  <a:lnTo>
                    <a:pt x="35" y="4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9"/>
            <p:cNvSpPr/>
            <p:nvPr/>
          </p:nvSpPr>
          <p:spPr>
            <a:xfrm>
              <a:off x="2961360" y="3710520"/>
              <a:ext cx="11880" cy="12600"/>
            </a:xfrm>
            <a:custGeom>
              <a:avLst/>
              <a:gdLst/>
              <a:ahLst/>
              <a:cxnLst/>
              <a:rect l="l" t="t" r="r" b="b"/>
              <a:pathLst>
                <a:path w="33" h="35" extrusionOk="0">
                  <a:moveTo>
                    <a:pt x="2" y="1"/>
                  </a:moveTo>
                  <a:cubicBezTo>
                    <a:pt x="16" y="6"/>
                    <a:pt x="22" y="20"/>
                    <a:pt x="32" y="34"/>
                  </a:cubicBezTo>
                  <a:cubicBezTo>
                    <a:pt x="9" y="30"/>
                    <a:pt x="0" y="20"/>
                    <a:pt x="3" y="0"/>
                  </a:cubicBezTo>
                  <a:lnTo>
                    <a:pt x="2"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9"/>
            <p:cNvSpPr/>
            <p:nvPr/>
          </p:nvSpPr>
          <p:spPr>
            <a:xfrm>
              <a:off x="3511440" y="3706920"/>
              <a:ext cx="10800" cy="14760"/>
            </a:xfrm>
            <a:custGeom>
              <a:avLst/>
              <a:gdLst/>
              <a:ahLst/>
              <a:cxnLst/>
              <a:rect l="l" t="t" r="r" b="b"/>
              <a:pathLst>
                <a:path w="30" h="41" extrusionOk="0">
                  <a:moveTo>
                    <a:pt x="28" y="0"/>
                  </a:moveTo>
                  <a:cubicBezTo>
                    <a:pt x="28" y="21"/>
                    <a:pt x="15" y="30"/>
                    <a:pt x="0" y="40"/>
                  </a:cubicBezTo>
                  <a:cubicBezTo>
                    <a:pt x="6" y="23"/>
                    <a:pt x="8" y="5"/>
                    <a:pt x="29" y="1"/>
                  </a:cubicBezTo>
                  <a:lnTo>
                    <a:pt x="2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9"/>
            <p:cNvSpPr/>
            <p:nvPr/>
          </p:nvSpPr>
          <p:spPr>
            <a:xfrm>
              <a:off x="3179880" y="3702240"/>
              <a:ext cx="18000" cy="10440"/>
            </a:xfrm>
            <a:custGeom>
              <a:avLst/>
              <a:gdLst/>
              <a:ahLst/>
              <a:cxnLst/>
              <a:rect l="l" t="t" r="r" b="b"/>
              <a:pathLst>
                <a:path w="50" h="29" extrusionOk="0">
                  <a:moveTo>
                    <a:pt x="49" y="19"/>
                  </a:moveTo>
                  <a:cubicBezTo>
                    <a:pt x="28" y="28"/>
                    <a:pt x="20" y="12"/>
                    <a:pt x="0" y="10"/>
                  </a:cubicBezTo>
                  <a:cubicBezTo>
                    <a:pt x="23" y="0"/>
                    <a:pt x="33" y="14"/>
                    <a:pt x="49"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9"/>
            <p:cNvSpPr/>
            <p:nvPr/>
          </p:nvSpPr>
          <p:spPr>
            <a:xfrm>
              <a:off x="2930400" y="3691440"/>
              <a:ext cx="7920" cy="16920"/>
            </a:xfrm>
            <a:custGeom>
              <a:avLst/>
              <a:gdLst/>
              <a:ahLst/>
              <a:cxnLst/>
              <a:rect l="l" t="t" r="r" b="b"/>
              <a:pathLst>
                <a:path w="22" h="47" extrusionOk="0">
                  <a:moveTo>
                    <a:pt x="21" y="46"/>
                  </a:moveTo>
                  <a:cubicBezTo>
                    <a:pt x="8" y="24"/>
                    <a:pt x="0" y="14"/>
                    <a:pt x="2" y="0"/>
                  </a:cubicBezTo>
                  <a:cubicBezTo>
                    <a:pt x="17" y="6"/>
                    <a:pt x="20" y="18"/>
                    <a:pt x="21" y="4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9"/>
            <p:cNvSpPr/>
            <p:nvPr/>
          </p:nvSpPr>
          <p:spPr>
            <a:xfrm>
              <a:off x="3672720" y="3682080"/>
              <a:ext cx="15120" cy="12240"/>
            </a:xfrm>
            <a:custGeom>
              <a:avLst/>
              <a:gdLst/>
              <a:ahLst/>
              <a:cxnLst/>
              <a:rect l="l" t="t" r="r" b="b"/>
              <a:pathLst>
                <a:path w="42" h="34" extrusionOk="0">
                  <a:moveTo>
                    <a:pt x="0" y="33"/>
                  </a:moveTo>
                  <a:cubicBezTo>
                    <a:pt x="5" y="15"/>
                    <a:pt x="17" y="6"/>
                    <a:pt x="41" y="0"/>
                  </a:cubicBezTo>
                  <a:lnTo>
                    <a:pt x="41" y="1"/>
                  </a:lnTo>
                  <a:cubicBezTo>
                    <a:pt x="35" y="11"/>
                    <a:pt x="26" y="20"/>
                    <a:pt x="16" y="26"/>
                  </a:cubicBezTo>
                  <a:cubicBezTo>
                    <a:pt x="11" y="29"/>
                    <a:pt x="5" y="31"/>
                    <a:pt x="0" y="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9"/>
            <p:cNvSpPr/>
            <p:nvPr/>
          </p:nvSpPr>
          <p:spPr>
            <a:xfrm>
              <a:off x="3266280" y="3667680"/>
              <a:ext cx="16560" cy="11520"/>
            </a:xfrm>
            <a:custGeom>
              <a:avLst/>
              <a:gdLst/>
              <a:ahLst/>
              <a:cxnLst/>
              <a:rect l="l" t="t" r="r" b="b"/>
              <a:pathLst>
                <a:path w="46" h="32" extrusionOk="0">
                  <a:moveTo>
                    <a:pt x="0" y="1"/>
                  </a:moveTo>
                  <a:cubicBezTo>
                    <a:pt x="11" y="14"/>
                    <a:pt x="32" y="12"/>
                    <a:pt x="45" y="31"/>
                  </a:cubicBezTo>
                  <a:cubicBezTo>
                    <a:pt x="23" y="26"/>
                    <a:pt x="1" y="31"/>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9"/>
            <p:cNvSpPr/>
            <p:nvPr/>
          </p:nvSpPr>
          <p:spPr>
            <a:xfrm>
              <a:off x="3495960" y="3620520"/>
              <a:ext cx="15120" cy="10080"/>
            </a:xfrm>
            <a:custGeom>
              <a:avLst/>
              <a:gdLst/>
              <a:ahLst/>
              <a:cxnLst/>
              <a:rect l="l" t="t" r="r" b="b"/>
              <a:pathLst>
                <a:path w="42" h="28" extrusionOk="0">
                  <a:moveTo>
                    <a:pt x="41" y="22"/>
                  </a:moveTo>
                  <a:cubicBezTo>
                    <a:pt x="22" y="27"/>
                    <a:pt x="12" y="17"/>
                    <a:pt x="0" y="11"/>
                  </a:cubicBezTo>
                  <a:cubicBezTo>
                    <a:pt x="16" y="0"/>
                    <a:pt x="26" y="12"/>
                    <a:pt x="41"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9"/>
            <p:cNvSpPr/>
            <p:nvPr/>
          </p:nvSpPr>
          <p:spPr>
            <a:xfrm>
              <a:off x="3486240" y="3600720"/>
              <a:ext cx="18720" cy="8640"/>
            </a:xfrm>
            <a:custGeom>
              <a:avLst/>
              <a:gdLst/>
              <a:ahLst/>
              <a:cxnLst/>
              <a:rect l="l" t="t" r="r" b="b"/>
              <a:pathLst>
                <a:path w="52" h="24" extrusionOk="0">
                  <a:moveTo>
                    <a:pt x="0" y="1"/>
                  </a:moveTo>
                  <a:cubicBezTo>
                    <a:pt x="15" y="4"/>
                    <a:pt x="28" y="10"/>
                    <a:pt x="41" y="17"/>
                  </a:cubicBezTo>
                  <a:cubicBezTo>
                    <a:pt x="44" y="19"/>
                    <a:pt x="48" y="21"/>
                    <a:pt x="51" y="23"/>
                  </a:cubicBezTo>
                  <a:cubicBezTo>
                    <a:pt x="25" y="23"/>
                    <a:pt x="9" y="21"/>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9"/>
            <p:cNvSpPr/>
            <p:nvPr/>
          </p:nvSpPr>
          <p:spPr>
            <a:xfrm>
              <a:off x="3466080" y="3594600"/>
              <a:ext cx="21240" cy="10080"/>
            </a:xfrm>
            <a:custGeom>
              <a:avLst/>
              <a:gdLst/>
              <a:ahLst/>
              <a:cxnLst/>
              <a:rect l="l" t="t" r="r" b="b"/>
              <a:pathLst>
                <a:path w="59" h="28" extrusionOk="0">
                  <a:moveTo>
                    <a:pt x="58" y="17"/>
                  </a:moveTo>
                  <a:cubicBezTo>
                    <a:pt x="37" y="27"/>
                    <a:pt x="23" y="16"/>
                    <a:pt x="0" y="0"/>
                  </a:cubicBezTo>
                  <a:cubicBezTo>
                    <a:pt x="17" y="1"/>
                    <a:pt x="35" y="6"/>
                    <a:pt x="50" y="15"/>
                  </a:cubicBezTo>
                  <a:cubicBezTo>
                    <a:pt x="52" y="16"/>
                    <a:pt x="54" y="17"/>
                    <a:pt x="56" y="18"/>
                  </a:cubicBezTo>
                  <a:lnTo>
                    <a:pt x="58" y="1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9"/>
            <p:cNvSpPr/>
            <p:nvPr/>
          </p:nvSpPr>
          <p:spPr>
            <a:xfrm>
              <a:off x="2859480" y="3551040"/>
              <a:ext cx="15840" cy="15840"/>
            </a:xfrm>
            <a:custGeom>
              <a:avLst/>
              <a:gdLst/>
              <a:ahLst/>
              <a:cxnLst/>
              <a:rect l="l" t="t" r="r" b="b"/>
              <a:pathLst>
                <a:path w="44" h="44" extrusionOk="0">
                  <a:moveTo>
                    <a:pt x="42" y="21"/>
                  </a:moveTo>
                  <a:cubicBezTo>
                    <a:pt x="33" y="21"/>
                    <a:pt x="42" y="43"/>
                    <a:pt x="28" y="34"/>
                  </a:cubicBezTo>
                  <a:cubicBezTo>
                    <a:pt x="17" y="24"/>
                    <a:pt x="8" y="13"/>
                    <a:pt x="0" y="0"/>
                  </a:cubicBezTo>
                  <a:cubicBezTo>
                    <a:pt x="23" y="0"/>
                    <a:pt x="26" y="27"/>
                    <a:pt x="43" y="22"/>
                  </a:cubicBezTo>
                  <a:lnTo>
                    <a:pt x="42" y="2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9"/>
            <p:cNvSpPr/>
            <p:nvPr/>
          </p:nvSpPr>
          <p:spPr>
            <a:xfrm>
              <a:off x="4033800" y="3535560"/>
              <a:ext cx="10080" cy="19440"/>
            </a:xfrm>
            <a:custGeom>
              <a:avLst/>
              <a:gdLst/>
              <a:ahLst/>
              <a:cxnLst/>
              <a:rect l="l" t="t" r="r" b="b"/>
              <a:pathLst>
                <a:path w="28" h="54" extrusionOk="0">
                  <a:moveTo>
                    <a:pt x="21" y="53"/>
                  </a:moveTo>
                  <a:cubicBezTo>
                    <a:pt x="16" y="48"/>
                    <a:pt x="11" y="43"/>
                    <a:pt x="8" y="37"/>
                  </a:cubicBezTo>
                  <a:cubicBezTo>
                    <a:pt x="3" y="27"/>
                    <a:pt x="0" y="17"/>
                    <a:pt x="0" y="6"/>
                  </a:cubicBezTo>
                  <a:cubicBezTo>
                    <a:pt x="0" y="4"/>
                    <a:pt x="0" y="2"/>
                    <a:pt x="0" y="0"/>
                  </a:cubicBezTo>
                  <a:cubicBezTo>
                    <a:pt x="17" y="18"/>
                    <a:pt x="27" y="32"/>
                    <a:pt x="20" y="53"/>
                  </a:cubicBezTo>
                  <a:lnTo>
                    <a:pt x="21" y="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9"/>
            <p:cNvSpPr/>
            <p:nvPr/>
          </p:nvSpPr>
          <p:spPr>
            <a:xfrm>
              <a:off x="3625560" y="3532680"/>
              <a:ext cx="13320" cy="11880"/>
            </a:xfrm>
            <a:custGeom>
              <a:avLst/>
              <a:gdLst/>
              <a:ahLst/>
              <a:cxnLst/>
              <a:rect l="l" t="t" r="r" b="b"/>
              <a:pathLst>
                <a:path w="37" h="33" extrusionOk="0">
                  <a:moveTo>
                    <a:pt x="36" y="8"/>
                  </a:moveTo>
                  <a:cubicBezTo>
                    <a:pt x="29" y="18"/>
                    <a:pt x="17" y="32"/>
                    <a:pt x="8" y="16"/>
                  </a:cubicBezTo>
                  <a:cubicBezTo>
                    <a:pt x="0" y="0"/>
                    <a:pt x="18" y="5"/>
                    <a:pt x="27" y="3"/>
                  </a:cubicBezTo>
                  <a:cubicBezTo>
                    <a:pt x="30" y="3"/>
                    <a:pt x="33" y="6"/>
                    <a:pt x="36"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9"/>
            <p:cNvSpPr/>
            <p:nvPr/>
          </p:nvSpPr>
          <p:spPr>
            <a:xfrm>
              <a:off x="3244320" y="3516840"/>
              <a:ext cx="18000" cy="8280"/>
            </a:xfrm>
            <a:custGeom>
              <a:avLst/>
              <a:gdLst/>
              <a:ahLst/>
              <a:cxnLst/>
              <a:rect l="l" t="t" r="r" b="b"/>
              <a:pathLst>
                <a:path w="50" h="23" extrusionOk="0">
                  <a:moveTo>
                    <a:pt x="0" y="1"/>
                  </a:moveTo>
                  <a:cubicBezTo>
                    <a:pt x="13" y="2"/>
                    <a:pt x="26" y="6"/>
                    <a:pt x="37" y="12"/>
                  </a:cubicBezTo>
                  <a:cubicBezTo>
                    <a:pt x="41" y="15"/>
                    <a:pt x="45" y="18"/>
                    <a:pt x="49" y="21"/>
                  </a:cubicBezTo>
                  <a:cubicBezTo>
                    <a:pt x="26" y="22"/>
                    <a:pt x="10" y="21"/>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9"/>
            <p:cNvSpPr/>
            <p:nvPr/>
          </p:nvSpPr>
          <p:spPr>
            <a:xfrm>
              <a:off x="3224880" y="3510360"/>
              <a:ext cx="20520" cy="9360"/>
            </a:xfrm>
            <a:custGeom>
              <a:avLst/>
              <a:gdLst/>
              <a:ahLst/>
              <a:cxnLst/>
              <a:rect l="l" t="t" r="r" b="b"/>
              <a:pathLst>
                <a:path w="57" h="26" extrusionOk="0">
                  <a:moveTo>
                    <a:pt x="56" y="17"/>
                  </a:moveTo>
                  <a:cubicBezTo>
                    <a:pt x="36" y="25"/>
                    <a:pt x="21" y="12"/>
                    <a:pt x="0" y="2"/>
                  </a:cubicBezTo>
                  <a:cubicBezTo>
                    <a:pt x="5" y="1"/>
                    <a:pt x="9" y="0"/>
                    <a:pt x="14" y="0"/>
                  </a:cubicBezTo>
                  <a:cubicBezTo>
                    <a:pt x="23" y="0"/>
                    <a:pt x="32" y="4"/>
                    <a:pt x="40" y="8"/>
                  </a:cubicBezTo>
                  <a:cubicBezTo>
                    <a:pt x="45" y="11"/>
                    <a:pt x="49" y="14"/>
                    <a:pt x="53" y="18"/>
                  </a:cubicBezTo>
                  <a:lnTo>
                    <a:pt x="56" y="1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9"/>
            <p:cNvSpPr/>
            <p:nvPr/>
          </p:nvSpPr>
          <p:spPr>
            <a:xfrm>
              <a:off x="3132360" y="3422520"/>
              <a:ext cx="23040" cy="7200"/>
            </a:xfrm>
            <a:custGeom>
              <a:avLst/>
              <a:gdLst/>
              <a:ahLst/>
              <a:cxnLst/>
              <a:rect l="l" t="t" r="r" b="b"/>
              <a:pathLst>
                <a:path w="64" h="20" extrusionOk="0">
                  <a:moveTo>
                    <a:pt x="63" y="18"/>
                  </a:moveTo>
                  <a:cubicBezTo>
                    <a:pt x="59" y="19"/>
                    <a:pt x="54" y="19"/>
                    <a:pt x="50" y="19"/>
                  </a:cubicBezTo>
                  <a:cubicBezTo>
                    <a:pt x="33" y="19"/>
                    <a:pt x="16" y="16"/>
                    <a:pt x="0" y="10"/>
                  </a:cubicBezTo>
                  <a:cubicBezTo>
                    <a:pt x="27" y="9"/>
                    <a:pt x="47" y="0"/>
                    <a:pt x="62" y="19"/>
                  </a:cubicBezTo>
                  <a:lnTo>
                    <a:pt x="63" y="1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9"/>
            <p:cNvSpPr/>
            <p:nvPr/>
          </p:nvSpPr>
          <p:spPr>
            <a:xfrm>
              <a:off x="3239640" y="4116240"/>
              <a:ext cx="17640" cy="9360"/>
            </a:xfrm>
            <a:custGeom>
              <a:avLst/>
              <a:gdLst/>
              <a:ahLst/>
              <a:cxnLst/>
              <a:rect l="l" t="t" r="r" b="b"/>
              <a:pathLst>
                <a:path w="49" h="26" extrusionOk="0">
                  <a:moveTo>
                    <a:pt x="0" y="5"/>
                  </a:moveTo>
                  <a:cubicBezTo>
                    <a:pt x="17" y="0"/>
                    <a:pt x="29" y="7"/>
                    <a:pt x="48" y="25"/>
                  </a:cubicBezTo>
                  <a:cubicBezTo>
                    <a:pt x="23" y="21"/>
                    <a:pt x="9" y="19"/>
                    <a:pt x="1" y="3"/>
                  </a:cubicBezTo>
                  <a:lnTo>
                    <a:pt x="0"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9"/>
            <p:cNvSpPr/>
            <p:nvPr/>
          </p:nvSpPr>
          <p:spPr>
            <a:xfrm>
              <a:off x="3798720" y="3929400"/>
              <a:ext cx="10440" cy="10080"/>
            </a:xfrm>
            <a:custGeom>
              <a:avLst/>
              <a:gdLst/>
              <a:ahLst/>
              <a:cxnLst/>
              <a:rect l="l" t="t" r="r" b="b"/>
              <a:pathLst>
                <a:path w="29" h="28" extrusionOk="0">
                  <a:moveTo>
                    <a:pt x="19" y="0"/>
                  </a:moveTo>
                  <a:cubicBezTo>
                    <a:pt x="22" y="11"/>
                    <a:pt x="28" y="27"/>
                    <a:pt x="14" y="27"/>
                  </a:cubicBezTo>
                  <a:cubicBezTo>
                    <a:pt x="0" y="27"/>
                    <a:pt x="7" y="15"/>
                    <a:pt x="10" y="8"/>
                  </a:cubicBezTo>
                  <a:cubicBezTo>
                    <a:pt x="13" y="5"/>
                    <a:pt x="16" y="3"/>
                    <a:pt x="1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9"/>
            <p:cNvSpPr/>
            <p:nvPr/>
          </p:nvSpPr>
          <p:spPr>
            <a:xfrm>
              <a:off x="2876040" y="3530160"/>
              <a:ext cx="10080" cy="12240"/>
            </a:xfrm>
            <a:custGeom>
              <a:avLst/>
              <a:gdLst/>
              <a:ahLst/>
              <a:cxnLst/>
              <a:rect l="l" t="t" r="r" b="b"/>
              <a:pathLst>
                <a:path w="28" h="34" extrusionOk="0">
                  <a:moveTo>
                    <a:pt x="27" y="32"/>
                  </a:moveTo>
                  <a:cubicBezTo>
                    <a:pt x="11" y="30"/>
                    <a:pt x="4" y="20"/>
                    <a:pt x="0" y="0"/>
                  </a:cubicBezTo>
                  <a:cubicBezTo>
                    <a:pt x="18" y="9"/>
                    <a:pt x="27" y="17"/>
                    <a:pt x="27" y="33"/>
                  </a:cubicBezTo>
                  <a:lnTo>
                    <a:pt x="27" y="3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9"/>
            <p:cNvSpPr/>
            <p:nvPr/>
          </p:nvSpPr>
          <p:spPr>
            <a:xfrm>
              <a:off x="2959920" y="3927600"/>
              <a:ext cx="9720" cy="12600"/>
            </a:xfrm>
            <a:custGeom>
              <a:avLst/>
              <a:gdLst/>
              <a:ahLst/>
              <a:cxnLst/>
              <a:rect l="l" t="t" r="r" b="b"/>
              <a:pathLst>
                <a:path w="27" h="35" extrusionOk="0">
                  <a:moveTo>
                    <a:pt x="7" y="1"/>
                  </a:moveTo>
                  <a:cubicBezTo>
                    <a:pt x="8" y="1"/>
                    <a:pt x="8" y="1"/>
                    <a:pt x="8" y="1"/>
                  </a:cubicBezTo>
                  <a:cubicBezTo>
                    <a:pt x="14" y="4"/>
                    <a:pt x="18" y="8"/>
                    <a:pt x="22" y="14"/>
                  </a:cubicBezTo>
                  <a:cubicBezTo>
                    <a:pt x="25" y="20"/>
                    <a:pt x="26" y="26"/>
                    <a:pt x="26" y="32"/>
                  </a:cubicBezTo>
                  <a:cubicBezTo>
                    <a:pt x="26" y="33"/>
                    <a:pt x="26" y="33"/>
                    <a:pt x="26" y="34"/>
                  </a:cubicBezTo>
                  <a:cubicBezTo>
                    <a:pt x="14" y="23"/>
                    <a:pt x="0" y="18"/>
                    <a:pt x="9" y="0"/>
                  </a:cubicBezTo>
                  <a:lnTo>
                    <a:pt x="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9"/>
            <p:cNvSpPr/>
            <p:nvPr/>
          </p:nvSpPr>
          <p:spPr>
            <a:xfrm>
              <a:off x="3987360" y="3502800"/>
              <a:ext cx="10080" cy="12600"/>
            </a:xfrm>
            <a:custGeom>
              <a:avLst/>
              <a:gdLst/>
              <a:ahLst/>
              <a:cxnLst/>
              <a:rect l="l" t="t" r="r" b="b"/>
              <a:pathLst>
                <a:path w="28" h="35" extrusionOk="0">
                  <a:moveTo>
                    <a:pt x="7" y="0"/>
                  </a:moveTo>
                  <a:cubicBezTo>
                    <a:pt x="19" y="3"/>
                    <a:pt x="22" y="14"/>
                    <a:pt x="27" y="23"/>
                  </a:cubicBezTo>
                  <a:cubicBezTo>
                    <a:pt x="16" y="34"/>
                    <a:pt x="14" y="23"/>
                    <a:pt x="10" y="18"/>
                  </a:cubicBezTo>
                  <a:cubicBezTo>
                    <a:pt x="7" y="13"/>
                    <a:pt x="0" y="7"/>
                    <a:pt x="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9"/>
            <p:cNvSpPr/>
            <p:nvPr/>
          </p:nvSpPr>
          <p:spPr>
            <a:xfrm>
              <a:off x="3863880" y="3690000"/>
              <a:ext cx="11160" cy="14040"/>
            </a:xfrm>
            <a:custGeom>
              <a:avLst/>
              <a:gdLst/>
              <a:ahLst/>
              <a:cxnLst/>
              <a:rect l="l" t="t" r="r" b="b"/>
              <a:pathLst>
                <a:path w="31" h="39" extrusionOk="0">
                  <a:moveTo>
                    <a:pt x="0" y="1"/>
                  </a:moveTo>
                  <a:cubicBezTo>
                    <a:pt x="12" y="9"/>
                    <a:pt x="22" y="20"/>
                    <a:pt x="29" y="32"/>
                  </a:cubicBezTo>
                  <a:cubicBezTo>
                    <a:pt x="29" y="33"/>
                    <a:pt x="30" y="33"/>
                    <a:pt x="30" y="34"/>
                  </a:cubicBezTo>
                  <a:cubicBezTo>
                    <a:pt x="1" y="38"/>
                    <a:pt x="6" y="15"/>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9"/>
            <p:cNvSpPr/>
            <p:nvPr/>
          </p:nvSpPr>
          <p:spPr>
            <a:xfrm>
              <a:off x="3653280" y="3685680"/>
              <a:ext cx="10800" cy="8640"/>
            </a:xfrm>
            <a:custGeom>
              <a:avLst/>
              <a:gdLst/>
              <a:ahLst/>
              <a:cxnLst/>
              <a:rect l="l" t="t" r="r" b="b"/>
              <a:pathLst>
                <a:path w="30" h="24" extrusionOk="0">
                  <a:moveTo>
                    <a:pt x="27" y="5"/>
                  </a:moveTo>
                  <a:cubicBezTo>
                    <a:pt x="26" y="7"/>
                    <a:pt x="26" y="8"/>
                    <a:pt x="25" y="10"/>
                  </a:cubicBezTo>
                  <a:cubicBezTo>
                    <a:pt x="22" y="14"/>
                    <a:pt x="19" y="18"/>
                    <a:pt x="15" y="20"/>
                  </a:cubicBezTo>
                  <a:cubicBezTo>
                    <a:pt x="11" y="22"/>
                    <a:pt x="6" y="23"/>
                    <a:pt x="2" y="23"/>
                  </a:cubicBezTo>
                  <a:cubicBezTo>
                    <a:pt x="1" y="23"/>
                    <a:pt x="1" y="23"/>
                    <a:pt x="0" y="23"/>
                  </a:cubicBezTo>
                  <a:cubicBezTo>
                    <a:pt x="9" y="12"/>
                    <a:pt x="12" y="0"/>
                    <a:pt x="29" y="6"/>
                  </a:cubicBezTo>
                  <a:lnTo>
                    <a:pt x="27"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9"/>
            <p:cNvSpPr/>
            <p:nvPr/>
          </p:nvSpPr>
          <p:spPr>
            <a:xfrm>
              <a:off x="3155040" y="3426840"/>
              <a:ext cx="21600" cy="8640"/>
            </a:xfrm>
            <a:custGeom>
              <a:avLst/>
              <a:gdLst/>
              <a:ahLst/>
              <a:cxnLst/>
              <a:rect l="l" t="t" r="r" b="b"/>
              <a:pathLst>
                <a:path w="60" h="24" extrusionOk="0">
                  <a:moveTo>
                    <a:pt x="59" y="16"/>
                  </a:moveTo>
                  <a:cubicBezTo>
                    <a:pt x="38" y="18"/>
                    <a:pt x="18" y="23"/>
                    <a:pt x="0" y="6"/>
                  </a:cubicBezTo>
                  <a:cubicBezTo>
                    <a:pt x="20" y="6"/>
                    <a:pt x="41" y="0"/>
                    <a:pt x="59" y="15"/>
                  </a:cubicBezTo>
                  <a:lnTo>
                    <a:pt x="59" y="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9"/>
            <p:cNvSpPr/>
            <p:nvPr/>
          </p:nvSpPr>
          <p:spPr>
            <a:xfrm>
              <a:off x="3910320" y="3409920"/>
              <a:ext cx="13680" cy="8640"/>
            </a:xfrm>
            <a:custGeom>
              <a:avLst/>
              <a:gdLst/>
              <a:ahLst/>
              <a:cxnLst/>
              <a:rect l="l" t="t" r="r" b="b"/>
              <a:pathLst>
                <a:path w="38" h="24" extrusionOk="0">
                  <a:moveTo>
                    <a:pt x="0" y="2"/>
                  </a:moveTo>
                  <a:cubicBezTo>
                    <a:pt x="3" y="1"/>
                    <a:pt x="7" y="0"/>
                    <a:pt x="10" y="0"/>
                  </a:cubicBezTo>
                  <a:cubicBezTo>
                    <a:pt x="16" y="0"/>
                    <a:pt x="21" y="1"/>
                    <a:pt x="26" y="4"/>
                  </a:cubicBezTo>
                  <a:cubicBezTo>
                    <a:pt x="31" y="7"/>
                    <a:pt x="34" y="11"/>
                    <a:pt x="37" y="15"/>
                  </a:cubicBezTo>
                  <a:lnTo>
                    <a:pt x="37" y="16"/>
                  </a:lnTo>
                  <a:cubicBezTo>
                    <a:pt x="20" y="23"/>
                    <a:pt x="14" y="11"/>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9"/>
            <p:cNvSpPr/>
            <p:nvPr/>
          </p:nvSpPr>
          <p:spPr>
            <a:xfrm>
              <a:off x="3249000" y="3664080"/>
              <a:ext cx="18000" cy="9000"/>
            </a:xfrm>
            <a:custGeom>
              <a:avLst/>
              <a:gdLst/>
              <a:ahLst/>
              <a:cxnLst/>
              <a:rect l="l" t="t" r="r" b="b"/>
              <a:pathLst>
                <a:path w="50" h="25" extrusionOk="0">
                  <a:moveTo>
                    <a:pt x="49" y="10"/>
                  </a:moveTo>
                  <a:cubicBezTo>
                    <a:pt x="33" y="24"/>
                    <a:pt x="19" y="19"/>
                    <a:pt x="0" y="0"/>
                  </a:cubicBezTo>
                  <a:lnTo>
                    <a:pt x="48" y="12"/>
                  </a:lnTo>
                  <a:lnTo>
                    <a:pt x="49"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9"/>
            <p:cNvSpPr/>
            <p:nvPr/>
          </p:nvSpPr>
          <p:spPr>
            <a:xfrm>
              <a:off x="3172680" y="4119480"/>
              <a:ext cx="11160" cy="6840"/>
            </a:xfrm>
            <a:custGeom>
              <a:avLst/>
              <a:gdLst/>
              <a:ahLst/>
              <a:cxnLst/>
              <a:rect l="l" t="t" r="r" b="b"/>
              <a:pathLst>
                <a:path w="31" h="19" extrusionOk="0">
                  <a:moveTo>
                    <a:pt x="0" y="0"/>
                  </a:moveTo>
                  <a:cubicBezTo>
                    <a:pt x="1" y="0"/>
                    <a:pt x="2" y="0"/>
                    <a:pt x="3" y="0"/>
                  </a:cubicBezTo>
                  <a:cubicBezTo>
                    <a:pt x="9" y="0"/>
                    <a:pt x="16" y="2"/>
                    <a:pt x="21" y="5"/>
                  </a:cubicBezTo>
                  <a:cubicBezTo>
                    <a:pt x="25" y="7"/>
                    <a:pt x="28" y="10"/>
                    <a:pt x="30" y="12"/>
                  </a:cubicBezTo>
                  <a:cubicBezTo>
                    <a:pt x="24" y="18"/>
                    <a:pt x="17" y="15"/>
                    <a:pt x="12" y="11"/>
                  </a:cubicBezTo>
                  <a:cubicBezTo>
                    <a:pt x="8" y="7"/>
                    <a:pt x="4" y="4"/>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9"/>
            <p:cNvSpPr/>
            <p:nvPr/>
          </p:nvSpPr>
          <p:spPr>
            <a:xfrm>
              <a:off x="3705120" y="3395880"/>
              <a:ext cx="11520" cy="5760"/>
            </a:xfrm>
            <a:custGeom>
              <a:avLst/>
              <a:gdLst/>
              <a:ahLst/>
              <a:cxnLst/>
              <a:rect l="l" t="t" r="r" b="b"/>
              <a:pathLst>
                <a:path w="32" h="16" extrusionOk="0">
                  <a:moveTo>
                    <a:pt x="31" y="5"/>
                  </a:moveTo>
                  <a:cubicBezTo>
                    <a:pt x="25" y="15"/>
                    <a:pt x="17" y="14"/>
                    <a:pt x="8" y="12"/>
                  </a:cubicBezTo>
                  <a:cubicBezTo>
                    <a:pt x="0" y="10"/>
                    <a:pt x="2" y="7"/>
                    <a:pt x="8" y="4"/>
                  </a:cubicBezTo>
                  <a:lnTo>
                    <a:pt x="9" y="3"/>
                  </a:lnTo>
                  <a:cubicBezTo>
                    <a:pt x="13" y="1"/>
                    <a:pt x="16" y="0"/>
                    <a:pt x="19" y="0"/>
                  </a:cubicBezTo>
                  <a:cubicBezTo>
                    <a:pt x="23" y="0"/>
                    <a:pt x="27" y="1"/>
                    <a:pt x="29" y="3"/>
                  </a:cubicBezTo>
                  <a:cubicBezTo>
                    <a:pt x="31" y="4"/>
                    <a:pt x="30" y="4"/>
                    <a:pt x="3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9"/>
            <p:cNvSpPr/>
            <p:nvPr/>
          </p:nvSpPr>
          <p:spPr>
            <a:xfrm>
              <a:off x="3218760" y="3626640"/>
              <a:ext cx="12600" cy="9000"/>
            </a:xfrm>
            <a:custGeom>
              <a:avLst/>
              <a:gdLst/>
              <a:ahLst/>
              <a:cxnLst/>
              <a:rect l="l" t="t" r="r" b="b"/>
              <a:pathLst>
                <a:path w="35" h="25" extrusionOk="0">
                  <a:moveTo>
                    <a:pt x="33" y="18"/>
                  </a:moveTo>
                  <a:cubicBezTo>
                    <a:pt x="29" y="24"/>
                    <a:pt x="23" y="22"/>
                    <a:pt x="18" y="20"/>
                  </a:cubicBezTo>
                  <a:cubicBezTo>
                    <a:pt x="13" y="18"/>
                    <a:pt x="1" y="14"/>
                    <a:pt x="0" y="3"/>
                  </a:cubicBezTo>
                  <a:cubicBezTo>
                    <a:pt x="0" y="3"/>
                    <a:pt x="3" y="0"/>
                    <a:pt x="4" y="0"/>
                  </a:cubicBezTo>
                  <a:cubicBezTo>
                    <a:pt x="10" y="0"/>
                    <a:pt x="15" y="1"/>
                    <a:pt x="20" y="4"/>
                  </a:cubicBezTo>
                  <a:cubicBezTo>
                    <a:pt x="24" y="6"/>
                    <a:pt x="28" y="10"/>
                    <a:pt x="31" y="14"/>
                  </a:cubicBezTo>
                  <a:cubicBezTo>
                    <a:pt x="34" y="18"/>
                    <a:pt x="33" y="17"/>
                    <a:pt x="33"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9"/>
            <p:cNvSpPr/>
            <p:nvPr/>
          </p:nvSpPr>
          <p:spPr>
            <a:xfrm>
              <a:off x="3507840" y="4089600"/>
              <a:ext cx="15480" cy="9720"/>
            </a:xfrm>
            <a:custGeom>
              <a:avLst/>
              <a:gdLst/>
              <a:ahLst/>
              <a:cxnLst/>
              <a:rect l="l" t="t" r="r" b="b"/>
              <a:pathLst>
                <a:path w="43" h="27" extrusionOk="0">
                  <a:moveTo>
                    <a:pt x="1" y="18"/>
                  </a:moveTo>
                  <a:lnTo>
                    <a:pt x="42" y="0"/>
                  </a:lnTo>
                  <a:cubicBezTo>
                    <a:pt x="26" y="22"/>
                    <a:pt x="15" y="26"/>
                    <a:pt x="0" y="17"/>
                  </a:cubicBezTo>
                  <a:lnTo>
                    <a:pt x="1" y="1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9"/>
            <p:cNvSpPr/>
            <p:nvPr/>
          </p:nvSpPr>
          <p:spPr>
            <a:xfrm>
              <a:off x="3034440" y="3992040"/>
              <a:ext cx="14040" cy="14040"/>
            </a:xfrm>
            <a:custGeom>
              <a:avLst/>
              <a:gdLst/>
              <a:ahLst/>
              <a:cxnLst/>
              <a:rect l="l" t="t" r="r" b="b"/>
              <a:pathLst>
                <a:path w="39" h="39" extrusionOk="0">
                  <a:moveTo>
                    <a:pt x="0" y="2"/>
                  </a:moveTo>
                  <a:cubicBezTo>
                    <a:pt x="20" y="0"/>
                    <a:pt x="28" y="11"/>
                    <a:pt x="38" y="38"/>
                  </a:cubicBezTo>
                  <a:cubicBezTo>
                    <a:pt x="17" y="24"/>
                    <a:pt x="5" y="17"/>
                    <a:pt x="1" y="1"/>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9"/>
            <p:cNvSpPr/>
            <p:nvPr/>
          </p:nvSpPr>
          <p:spPr>
            <a:xfrm>
              <a:off x="3458520" y="4113360"/>
              <a:ext cx="10440" cy="10080"/>
            </a:xfrm>
            <a:custGeom>
              <a:avLst/>
              <a:gdLst/>
              <a:ahLst/>
              <a:cxnLst/>
              <a:rect l="l" t="t" r="r" b="b"/>
              <a:pathLst>
                <a:path w="29" h="28" extrusionOk="0">
                  <a:moveTo>
                    <a:pt x="0" y="22"/>
                  </a:moveTo>
                  <a:cubicBezTo>
                    <a:pt x="3" y="11"/>
                    <a:pt x="14" y="0"/>
                    <a:pt x="21" y="6"/>
                  </a:cubicBezTo>
                  <a:cubicBezTo>
                    <a:pt x="28" y="11"/>
                    <a:pt x="16" y="18"/>
                    <a:pt x="10" y="23"/>
                  </a:cubicBezTo>
                  <a:cubicBezTo>
                    <a:pt x="4" y="27"/>
                    <a:pt x="3" y="22"/>
                    <a:pt x="0"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9"/>
            <p:cNvSpPr/>
            <p:nvPr/>
          </p:nvSpPr>
          <p:spPr>
            <a:xfrm>
              <a:off x="3184200" y="3590640"/>
              <a:ext cx="11880" cy="9000"/>
            </a:xfrm>
            <a:custGeom>
              <a:avLst/>
              <a:gdLst/>
              <a:ahLst/>
              <a:cxnLst/>
              <a:rect l="l" t="t" r="r" b="b"/>
              <a:pathLst>
                <a:path w="33" h="25" extrusionOk="0">
                  <a:moveTo>
                    <a:pt x="32" y="21"/>
                  </a:moveTo>
                  <a:cubicBezTo>
                    <a:pt x="15" y="24"/>
                    <a:pt x="8" y="13"/>
                    <a:pt x="0" y="0"/>
                  </a:cubicBezTo>
                  <a:cubicBezTo>
                    <a:pt x="2" y="0"/>
                    <a:pt x="4" y="0"/>
                    <a:pt x="5" y="0"/>
                  </a:cubicBezTo>
                  <a:cubicBezTo>
                    <a:pt x="10" y="0"/>
                    <a:pt x="14" y="0"/>
                    <a:pt x="18" y="3"/>
                  </a:cubicBezTo>
                  <a:cubicBezTo>
                    <a:pt x="22" y="6"/>
                    <a:pt x="26" y="9"/>
                    <a:pt x="28" y="13"/>
                  </a:cubicBezTo>
                  <a:cubicBezTo>
                    <a:pt x="30" y="16"/>
                    <a:pt x="31" y="19"/>
                    <a:pt x="31" y="22"/>
                  </a:cubicBezTo>
                  <a:lnTo>
                    <a:pt x="32" y="2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9"/>
            <p:cNvSpPr/>
            <p:nvPr/>
          </p:nvSpPr>
          <p:spPr>
            <a:xfrm>
              <a:off x="3022560" y="3980880"/>
              <a:ext cx="12240" cy="12240"/>
            </a:xfrm>
            <a:custGeom>
              <a:avLst/>
              <a:gdLst/>
              <a:ahLst/>
              <a:cxnLst/>
              <a:rect l="l" t="t" r="r" b="b"/>
              <a:pathLst>
                <a:path w="34" h="34" extrusionOk="0">
                  <a:moveTo>
                    <a:pt x="0" y="0"/>
                  </a:moveTo>
                  <a:cubicBezTo>
                    <a:pt x="4" y="1"/>
                    <a:pt x="9" y="3"/>
                    <a:pt x="13" y="5"/>
                  </a:cubicBezTo>
                  <a:cubicBezTo>
                    <a:pt x="20" y="9"/>
                    <a:pt x="25" y="14"/>
                    <a:pt x="28" y="20"/>
                  </a:cubicBezTo>
                  <a:cubicBezTo>
                    <a:pt x="31" y="24"/>
                    <a:pt x="33" y="29"/>
                    <a:pt x="33" y="33"/>
                  </a:cubicBezTo>
                  <a:cubicBezTo>
                    <a:pt x="27" y="33"/>
                    <a:pt x="21" y="32"/>
                    <a:pt x="16" y="29"/>
                  </a:cubicBezTo>
                  <a:cubicBezTo>
                    <a:pt x="11" y="26"/>
                    <a:pt x="7" y="22"/>
                    <a:pt x="4" y="17"/>
                  </a:cubicBezTo>
                  <a:cubicBezTo>
                    <a:pt x="1" y="12"/>
                    <a:pt x="0" y="6"/>
                    <a:pt x="0" y="1"/>
                  </a:cubicBezTo>
                  <a:cubicBezTo>
                    <a:pt x="0" y="0"/>
                    <a:pt x="0"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9"/>
            <p:cNvSpPr/>
            <p:nvPr/>
          </p:nvSpPr>
          <p:spPr>
            <a:xfrm>
              <a:off x="2957400" y="3541680"/>
              <a:ext cx="9720" cy="11160"/>
            </a:xfrm>
            <a:custGeom>
              <a:avLst/>
              <a:gdLst/>
              <a:ahLst/>
              <a:cxnLst/>
              <a:rect l="l" t="t" r="r" b="b"/>
              <a:pathLst>
                <a:path w="27" h="31" extrusionOk="0">
                  <a:moveTo>
                    <a:pt x="1" y="1"/>
                  </a:moveTo>
                  <a:cubicBezTo>
                    <a:pt x="16" y="1"/>
                    <a:pt x="23" y="10"/>
                    <a:pt x="26" y="30"/>
                  </a:cubicBezTo>
                  <a:cubicBezTo>
                    <a:pt x="11" y="22"/>
                    <a:pt x="0" y="18"/>
                    <a:pt x="2" y="0"/>
                  </a:cubicBez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9"/>
            <p:cNvSpPr/>
            <p:nvPr/>
          </p:nvSpPr>
          <p:spPr>
            <a:xfrm>
              <a:off x="3089160" y="4235040"/>
              <a:ext cx="33480" cy="10080"/>
            </a:xfrm>
            <a:custGeom>
              <a:avLst/>
              <a:gdLst/>
              <a:ahLst/>
              <a:cxnLst/>
              <a:rect l="l" t="t" r="r" b="b"/>
              <a:pathLst>
                <a:path w="93" h="28" extrusionOk="0">
                  <a:moveTo>
                    <a:pt x="0" y="3"/>
                  </a:moveTo>
                  <a:cubicBezTo>
                    <a:pt x="8" y="1"/>
                    <a:pt x="17" y="0"/>
                    <a:pt x="26" y="0"/>
                  </a:cubicBezTo>
                  <a:cubicBezTo>
                    <a:pt x="49" y="0"/>
                    <a:pt x="71" y="6"/>
                    <a:pt x="92" y="16"/>
                  </a:cubicBezTo>
                  <a:cubicBezTo>
                    <a:pt x="63" y="14"/>
                    <a:pt x="31" y="27"/>
                    <a:pt x="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9"/>
            <p:cNvSpPr/>
            <p:nvPr/>
          </p:nvSpPr>
          <p:spPr>
            <a:xfrm>
              <a:off x="3056400" y="4195080"/>
              <a:ext cx="31320" cy="7200"/>
            </a:xfrm>
            <a:custGeom>
              <a:avLst/>
              <a:gdLst/>
              <a:ahLst/>
              <a:cxnLst/>
              <a:rect l="l" t="t" r="r" b="b"/>
              <a:pathLst>
                <a:path w="87" h="20" extrusionOk="0">
                  <a:moveTo>
                    <a:pt x="0" y="17"/>
                  </a:moveTo>
                  <a:cubicBezTo>
                    <a:pt x="21" y="6"/>
                    <a:pt x="45" y="0"/>
                    <a:pt x="69" y="0"/>
                  </a:cubicBezTo>
                  <a:cubicBezTo>
                    <a:pt x="75" y="0"/>
                    <a:pt x="80" y="0"/>
                    <a:pt x="86" y="1"/>
                  </a:cubicBezTo>
                  <a:cubicBezTo>
                    <a:pt x="85" y="2"/>
                    <a:pt x="83" y="3"/>
                    <a:pt x="82" y="3"/>
                  </a:cubicBezTo>
                  <a:cubicBezTo>
                    <a:pt x="64" y="14"/>
                    <a:pt x="43" y="19"/>
                    <a:pt x="22" y="19"/>
                  </a:cubicBezTo>
                  <a:cubicBezTo>
                    <a:pt x="15" y="19"/>
                    <a:pt x="7" y="19"/>
                    <a:pt x="0"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9"/>
            <p:cNvSpPr/>
            <p:nvPr/>
          </p:nvSpPr>
          <p:spPr>
            <a:xfrm>
              <a:off x="3425760" y="4250160"/>
              <a:ext cx="16200" cy="6120"/>
            </a:xfrm>
            <a:custGeom>
              <a:avLst/>
              <a:gdLst/>
              <a:ahLst/>
              <a:cxnLst/>
              <a:rect l="l" t="t" r="r" b="b"/>
              <a:pathLst>
                <a:path w="45" h="17" extrusionOk="0">
                  <a:moveTo>
                    <a:pt x="44" y="1"/>
                  </a:moveTo>
                  <a:lnTo>
                    <a:pt x="44" y="13"/>
                  </a:lnTo>
                  <a:cubicBezTo>
                    <a:pt x="30" y="8"/>
                    <a:pt x="14" y="16"/>
                    <a:pt x="0" y="7"/>
                  </a:cubicBezTo>
                  <a:cubicBezTo>
                    <a:pt x="10" y="3"/>
                    <a:pt x="21" y="0"/>
                    <a:pt x="32" y="0"/>
                  </a:cubicBezTo>
                  <a:cubicBezTo>
                    <a:pt x="36" y="0"/>
                    <a:pt x="40" y="0"/>
                    <a:pt x="44"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29"/>
          <p:cNvGrpSpPr/>
          <p:nvPr/>
        </p:nvGrpSpPr>
        <p:grpSpPr>
          <a:xfrm rot="-4993406">
            <a:off x="7468806" y="3487723"/>
            <a:ext cx="3131121" cy="857256"/>
            <a:chOff x="5" y="-1281455"/>
            <a:chExt cx="3587040" cy="982080"/>
          </a:xfrm>
        </p:grpSpPr>
        <p:sp>
          <p:nvSpPr>
            <p:cNvPr id="712" name="Google Shape;712;p29"/>
            <p:cNvSpPr/>
            <p:nvPr/>
          </p:nvSpPr>
          <p:spPr>
            <a:xfrm>
              <a:off x="3030845" y="-706175"/>
              <a:ext cx="543240" cy="164520"/>
            </a:xfrm>
            <a:custGeom>
              <a:avLst/>
              <a:gdLst/>
              <a:ahLst/>
              <a:cxnLst/>
              <a:rect l="l" t="t" r="r" b="b"/>
              <a:pathLst>
                <a:path w="1509" h="457" extrusionOk="0">
                  <a:moveTo>
                    <a:pt x="1490" y="392"/>
                  </a:moveTo>
                  <a:cubicBezTo>
                    <a:pt x="1484" y="396"/>
                    <a:pt x="1475" y="388"/>
                    <a:pt x="1481" y="382"/>
                  </a:cubicBezTo>
                  <a:lnTo>
                    <a:pt x="1481" y="381"/>
                  </a:lnTo>
                  <a:cubicBezTo>
                    <a:pt x="1463" y="389"/>
                    <a:pt x="1444" y="396"/>
                    <a:pt x="1425" y="401"/>
                  </a:cubicBezTo>
                  <a:cubicBezTo>
                    <a:pt x="1397" y="406"/>
                    <a:pt x="1368" y="410"/>
                    <a:pt x="1339" y="416"/>
                  </a:cubicBezTo>
                  <a:cubicBezTo>
                    <a:pt x="1280" y="426"/>
                    <a:pt x="1219" y="431"/>
                    <a:pt x="1158" y="431"/>
                  </a:cubicBezTo>
                  <a:cubicBezTo>
                    <a:pt x="1144" y="431"/>
                    <a:pt x="1130" y="431"/>
                    <a:pt x="1116" y="431"/>
                  </a:cubicBezTo>
                  <a:cubicBezTo>
                    <a:pt x="973" y="428"/>
                    <a:pt x="825" y="439"/>
                    <a:pt x="686" y="398"/>
                  </a:cubicBezTo>
                  <a:cubicBezTo>
                    <a:pt x="537" y="355"/>
                    <a:pt x="364" y="287"/>
                    <a:pt x="246" y="184"/>
                  </a:cubicBezTo>
                  <a:cubicBezTo>
                    <a:pt x="205" y="149"/>
                    <a:pt x="161" y="112"/>
                    <a:pt x="117" y="80"/>
                  </a:cubicBezTo>
                  <a:cubicBezTo>
                    <a:pt x="83" y="55"/>
                    <a:pt x="54" y="16"/>
                    <a:pt x="15" y="0"/>
                  </a:cubicBezTo>
                  <a:lnTo>
                    <a:pt x="10" y="3"/>
                  </a:lnTo>
                  <a:cubicBezTo>
                    <a:pt x="11" y="5"/>
                    <a:pt x="11" y="6"/>
                    <a:pt x="11" y="8"/>
                  </a:cubicBezTo>
                  <a:cubicBezTo>
                    <a:pt x="11" y="10"/>
                    <a:pt x="11" y="12"/>
                    <a:pt x="10" y="13"/>
                  </a:cubicBezTo>
                  <a:cubicBezTo>
                    <a:pt x="10" y="14"/>
                    <a:pt x="9" y="15"/>
                    <a:pt x="9" y="15"/>
                  </a:cubicBezTo>
                  <a:cubicBezTo>
                    <a:pt x="7" y="19"/>
                    <a:pt x="4" y="23"/>
                    <a:pt x="0" y="25"/>
                  </a:cubicBezTo>
                  <a:cubicBezTo>
                    <a:pt x="24" y="42"/>
                    <a:pt x="46" y="61"/>
                    <a:pt x="65" y="83"/>
                  </a:cubicBezTo>
                  <a:cubicBezTo>
                    <a:pt x="86" y="102"/>
                    <a:pt x="110" y="117"/>
                    <a:pt x="131" y="136"/>
                  </a:cubicBezTo>
                  <a:cubicBezTo>
                    <a:pt x="183" y="186"/>
                    <a:pt x="241" y="230"/>
                    <a:pt x="304" y="266"/>
                  </a:cubicBezTo>
                  <a:cubicBezTo>
                    <a:pt x="306" y="267"/>
                    <a:pt x="308" y="269"/>
                    <a:pt x="311" y="270"/>
                  </a:cubicBezTo>
                  <a:cubicBezTo>
                    <a:pt x="438" y="341"/>
                    <a:pt x="575" y="394"/>
                    <a:pt x="717" y="426"/>
                  </a:cubicBezTo>
                  <a:cubicBezTo>
                    <a:pt x="863" y="456"/>
                    <a:pt x="1015" y="448"/>
                    <a:pt x="1163" y="448"/>
                  </a:cubicBezTo>
                  <a:cubicBezTo>
                    <a:pt x="1228" y="446"/>
                    <a:pt x="1294" y="440"/>
                    <a:pt x="1359" y="430"/>
                  </a:cubicBezTo>
                  <a:cubicBezTo>
                    <a:pt x="1412" y="423"/>
                    <a:pt x="1455" y="402"/>
                    <a:pt x="1504" y="388"/>
                  </a:cubicBezTo>
                  <a:lnTo>
                    <a:pt x="1505" y="388"/>
                  </a:lnTo>
                  <a:cubicBezTo>
                    <a:pt x="1506" y="387"/>
                    <a:pt x="1507" y="388"/>
                    <a:pt x="1508" y="386"/>
                  </a:cubicBezTo>
                  <a:cubicBezTo>
                    <a:pt x="1508" y="384"/>
                    <a:pt x="1508" y="383"/>
                    <a:pt x="1508" y="382"/>
                  </a:cubicBezTo>
                  <a:cubicBezTo>
                    <a:pt x="1508" y="381"/>
                    <a:pt x="1508" y="380"/>
                    <a:pt x="1508" y="379"/>
                  </a:cubicBezTo>
                  <a:cubicBezTo>
                    <a:pt x="1507" y="378"/>
                    <a:pt x="1507" y="378"/>
                    <a:pt x="1506" y="377"/>
                  </a:cubicBezTo>
                  <a:cubicBezTo>
                    <a:pt x="1502" y="383"/>
                    <a:pt x="1497" y="389"/>
                    <a:pt x="1490" y="39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9"/>
            <p:cNvSpPr/>
            <p:nvPr/>
          </p:nvSpPr>
          <p:spPr>
            <a:xfrm>
              <a:off x="3489485" y="-590255"/>
              <a:ext cx="6480" cy="5040"/>
            </a:xfrm>
            <a:custGeom>
              <a:avLst/>
              <a:gdLst/>
              <a:ahLst/>
              <a:cxnLst/>
              <a:rect l="l" t="t" r="r" b="b"/>
              <a:pathLst>
                <a:path w="18" h="14" extrusionOk="0">
                  <a:moveTo>
                    <a:pt x="5" y="5"/>
                  </a:moveTo>
                  <a:cubicBezTo>
                    <a:pt x="4" y="8"/>
                    <a:pt x="2" y="11"/>
                    <a:pt x="0" y="13"/>
                  </a:cubicBezTo>
                  <a:cubicBezTo>
                    <a:pt x="4" y="11"/>
                    <a:pt x="8" y="10"/>
                    <a:pt x="12" y="9"/>
                  </a:cubicBezTo>
                  <a:cubicBezTo>
                    <a:pt x="13" y="9"/>
                    <a:pt x="13" y="9"/>
                    <a:pt x="14" y="8"/>
                  </a:cubicBezTo>
                  <a:cubicBezTo>
                    <a:pt x="15" y="8"/>
                    <a:pt x="15" y="8"/>
                    <a:pt x="16" y="7"/>
                  </a:cubicBezTo>
                  <a:cubicBezTo>
                    <a:pt x="17" y="6"/>
                    <a:pt x="16" y="5"/>
                    <a:pt x="16" y="4"/>
                  </a:cubicBezTo>
                  <a:cubicBezTo>
                    <a:pt x="16" y="3"/>
                    <a:pt x="17" y="2"/>
                    <a:pt x="16" y="1"/>
                  </a:cubicBezTo>
                  <a:cubicBezTo>
                    <a:pt x="15" y="0"/>
                    <a:pt x="15" y="0"/>
                    <a:pt x="14" y="0"/>
                  </a:cubicBezTo>
                  <a:cubicBezTo>
                    <a:pt x="13" y="1"/>
                    <a:pt x="12" y="2"/>
                    <a:pt x="11" y="3"/>
                  </a:cubicBezTo>
                  <a:cubicBezTo>
                    <a:pt x="11" y="4"/>
                    <a:pt x="10" y="4"/>
                    <a:pt x="10" y="4"/>
                  </a:cubicBezTo>
                  <a:cubicBezTo>
                    <a:pt x="8" y="5"/>
                    <a:pt x="7" y="5"/>
                    <a:pt x="5"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9"/>
            <p:cNvSpPr/>
            <p:nvPr/>
          </p:nvSpPr>
          <p:spPr>
            <a:xfrm>
              <a:off x="3363845" y="-593855"/>
              <a:ext cx="7560" cy="3600"/>
            </a:xfrm>
            <a:custGeom>
              <a:avLst/>
              <a:gdLst/>
              <a:ahLst/>
              <a:cxnLst/>
              <a:rect l="l" t="t" r="r" b="b"/>
              <a:pathLst>
                <a:path w="21" h="10" extrusionOk="0">
                  <a:moveTo>
                    <a:pt x="6" y="1"/>
                  </a:moveTo>
                  <a:cubicBezTo>
                    <a:pt x="4" y="1"/>
                    <a:pt x="2" y="0"/>
                    <a:pt x="0" y="0"/>
                  </a:cubicBezTo>
                  <a:cubicBezTo>
                    <a:pt x="0" y="2"/>
                    <a:pt x="0" y="3"/>
                    <a:pt x="0" y="5"/>
                  </a:cubicBezTo>
                  <a:cubicBezTo>
                    <a:pt x="7" y="7"/>
                    <a:pt x="13" y="8"/>
                    <a:pt x="20" y="9"/>
                  </a:cubicBezTo>
                  <a:lnTo>
                    <a:pt x="15" y="7"/>
                  </a:lnTo>
                  <a:cubicBezTo>
                    <a:pt x="11" y="6"/>
                    <a:pt x="10" y="3"/>
                    <a:pt x="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9"/>
            <p:cNvSpPr/>
            <p:nvPr/>
          </p:nvSpPr>
          <p:spPr>
            <a:xfrm>
              <a:off x="3312725" y="-869975"/>
              <a:ext cx="39600" cy="39960"/>
            </a:xfrm>
            <a:custGeom>
              <a:avLst/>
              <a:gdLst/>
              <a:ahLst/>
              <a:cxnLst/>
              <a:rect l="l" t="t" r="r" b="b"/>
              <a:pathLst>
                <a:path w="110" h="111" extrusionOk="0">
                  <a:moveTo>
                    <a:pt x="109" y="0"/>
                  </a:moveTo>
                  <a:cubicBezTo>
                    <a:pt x="73" y="23"/>
                    <a:pt x="42" y="51"/>
                    <a:pt x="16" y="85"/>
                  </a:cubicBezTo>
                  <a:cubicBezTo>
                    <a:pt x="11" y="92"/>
                    <a:pt x="6" y="100"/>
                    <a:pt x="2" y="107"/>
                  </a:cubicBezTo>
                  <a:cubicBezTo>
                    <a:pt x="1" y="108"/>
                    <a:pt x="0" y="109"/>
                    <a:pt x="0" y="110"/>
                  </a:cubicBezTo>
                  <a:cubicBezTo>
                    <a:pt x="32" y="70"/>
                    <a:pt x="69" y="33"/>
                    <a:pt x="10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9"/>
            <p:cNvSpPr/>
            <p:nvPr/>
          </p:nvSpPr>
          <p:spPr>
            <a:xfrm>
              <a:off x="3260165" y="-809135"/>
              <a:ext cx="59040" cy="202680"/>
            </a:xfrm>
            <a:custGeom>
              <a:avLst/>
              <a:gdLst/>
              <a:ahLst/>
              <a:cxnLst/>
              <a:rect l="l" t="t" r="r" b="b"/>
              <a:pathLst>
                <a:path w="164" h="563" extrusionOk="0">
                  <a:moveTo>
                    <a:pt x="58" y="459"/>
                  </a:moveTo>
                  <a:cubicBezTo>
                    <a:pt x="83" y="502"/>
                    <a:pt x="119" y="537"/>
                    <a:pt x="162" y="561"/>
                  </a:cubicBezTo>
                  <a:cubicBezTo>
                    <a:pt x="162" y="562"/>
                    <a:pt x="163" y="562"/>
                    <a:pt x="163" y="562"/>
                  </a:cubicBezTo>
                  <a:cubicBezTo>
                    <a:pt x="161" y="558"/>
                    <a:pt x="159" y="553"/>
                    <a:pt x="159" y="548"/>
                  </a:cubicBezTo>
                  <a:cubicBezTo>
                    <a:pt x="159" y="547"/>
                    <a:pt x="159" y="547"/>
                    <a:pt x="159" y="546"/>
                  </a:cubicBezTo>
                  <a:cubicBezTo>
                    <a:pt x="160" y="545"/>
                    <a:pt x="160" y="544"/>
                    <a:pt x="160" y="544"/>
                  </a:cubicBezTo>
                  <a:cubicBezTo>
                    <a:pt x="160" y="543"/>
                    <a:pt x="161" y="543"/>
                    <a:pt x="161" y="543"/>
                  </a:cubicBezTo>
                  <a:cubicBezTo>
                    <a:pt x="57" y="461"/>
                    <a:pt x="0" y="309"/>
                    <a:pt x="41" y="184"/>
                  </a:cubicBezTo>
                  <a:cubicBezTo>
                    <a:pt x="46" y="169"/>
                    <a:pt x="51" y="154"/>
                    <a:pt x="56" y="139"/>
                  </a:cubicBezTo>
                  <a:cubicBezTo>
                    <a:pt x="58" y="104"/>
                    <a:pt x="63" y="69"/>
                    <a:pt x="72" y="35"/>
                  </a:cubicBezTo>
                  <a:cubicBezTo>
                    <a:pt x="72" y="34"/>
                    <a:pt x="72" y="33"/>
                    <a:pt x="72" y="33"/>
                  </a:cubicBezTo>
                  <a:cubicBezTo>
                    <a:pt x="73" y="31"/>
                    <a:pt x="74" y="31"/>
                    <a:pt x="76" y="30"/>
                  </a:cubicBezTo>
                  <a:cubicBezTo>
                    <a:pt x="78" y="29"/>
                    <a:pt x="78" y="28"/>
                    <a:pt x="80" y="28"/>
                  </a:cubicBezTo>
                  <a:cubicBezTo>
                    <a:pt x="81" y="28"/>
                    <a:pt x="82" y="29"/>
                    <a:pt x="84" y="30"/>
                  </a:cubicBezTo>
                  <a:cubicBezTo>
                    <a:pt x="86" y="31"/>
                    <a:pt x="87" y="31"/>
                    <a:pt x="88" y="33"/>
                  </a:cubicBezTo>
                  <a:cubicBezTo>
                    <a:pt x="88" y="34"/>
                    <a:pt x="89" y="35"/>
                    <a:pt x="89" y="37"/>
                  </a:cubicBezTo>
                  <a:cubicBezTo>
                    <a:pt x="89" y="44"/>
                    <a:pt x="88" y="51"/>
                    <a:pt x="87" y="59"/>
                  </a:cubicBezTo>
                  <a:cubicBezTo>
                    <a:pt x="95" y="40"/>
                    <a:pt x="102" y="22"/>
                    <a:pt x="111" y="4"/>
                  </a:cubicBezTo>
                  <a:cubicBezTo>
                    <a:pt x="106" y="12"/>
                    <a:pt x="100" y="19"/>
                    <a:pt x="95" y="26"/>
                  </a:cubicBezTo>
                  <a:cubicBezTo>
                    <a:pt x="90" y="31"/>
                    <a:pt x="78" y="28"/>
                    <a:pt x="80" y="20"/>
                  </a:cubicBezTo>
                  <a:cubicBezTo>
                    <a:pt x="82" y="12"/>
                    <a:pt x="84" y="6"/>
                    <a:pt x="86" y="0"/>
                  </a:cubicBezTo>
                  <a:cubicBezTo>
                    <a:pt x="70" y="32"/>
                    <a:pt x="57" y="65"/>
                    <a:pt x="46" y="99"/>
                  </a:cubicBezTo>
                  <a:cubicBezTo>
                    <a:pt x="32" y="136"/>
                    <a:pt x="8" y="177"/>
                    <a:pt x="7" y="219"/>
                  </a:cubicBezTo>
                  <a:cubicBezTo>
                    <a:pt x="7" y="266"/>
                    <a:pt x="10" y="313"/>
                    <a:pt x="11" y="360"/>
                  </a:cubicBezTo>
                  <a:cubicBezTo>
                    <a:pt x="10" y="394"/>
                    <a:pt x="42" y="430"/>
                    <a:pt x="58" y="45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9"/>
            <p:cNvSpPr/>
            <p:nvPr/>
          </p:nvSpPr>
          <p:spPr>
            <a:xfrm>
              <a:off x="3400565" y="-917495"/>
              <a:ext cx="63360" cy="16560"/>
            </a:xfrm>
            <a:custGeom>
              <a:avLst/>
              <a:gdLst/>
              <a:ahLst/>
              <a:cxnLst/>
              <a:rect l="l" t="t" r="r" b="b"/>
              <a:pathLst>
                <a:path w="176" h="46" extrusionOk="0">
                  <a:moveTo>
                    <a:pt x="171" y="7"/>
                  </a:moveTo>
                  <a:cubicBezTo>
                    <a:pt x="171" y="6"/>
                    <a:pt x="172" y="4"/>
                    <a:pt x="172" y="3"/>
                  </a:cubicBezTo>
                  <a:cubicBezTo>
                    <a:pt x="173" y="2"/>
                    <a:pt x="174" y="1"/>
                    <a:pt x="175" y="0"/>
                  </a:cubicBezTo>
                  <a:cubicBezTo>
                    <a:pt x="114" y="0"/>
                    <a:pt x="54" y="16"/>
                    <a:pt x="0" y="45"/>
                  </a:cubicBezTo>
                  <a:cubicBezTo>
                    <a:pt x="22" y="39"/>
                    <a:pt x="44" y="34"/>
                    <a:pt x="65" y="29"/>
                  </a:cubicBezTo>
                  <a:cubicBezTo>
                    <a:pt x="100" y="20"/>
                    <a:pt x="135" y="13"/>
                    <a:pt x="171"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9"/>
            <p:cNvSpPr/>
            <p:nvPr/>
          </p:nvSpPr>
          <p:spPr>
            <a:xfrm>
              <a:off x="3299765" y="-830375"/>
              <a:ext cx="13320" cy="23040"/>
            </a:xfrm>
            <a:custGeom>
              <a:avLst/>
              <a:gdLst/>
              <a:ahLst/>
              <a:cxnLst/>
              <a:rect l="l" t="t" r="r" b="b"/>
              <a:pathLst>
                <a:path w="37" h="64" extrusionOk="0">
                  <a:moveTo>
                    <a:pt x="7" y="47"/>
                  </a:moveTo>
                  <a:cubicBezTo>
                    <a:pt x="5" y="52"/>
                    <a:pt x="3" y="58"/>
                    <a:pt x="0" y="63"/>
                  </a:cubicBezTo>
                  <a:cubicBezTo>
                    <a:pt x="13" y="43"/>
                    <a:pt x="24" y="21"/>
                    <a:pt x="36" y="0"/>
                  </a:cubicBezTo>
                  <a:cubicBezTo>
                    <a:pt x="29" y="9"/>
                    <a:pt x="23" y="18"/>
                    <a:pt x="18" y="28"/>
                  </a:cubicBezTo>
                  <a:cubicBezTo>
                    <a:pt x="14" y="34"/>
                    <a:pt x="11" y="41"/>
                    <a:pt x="7" y="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9"/>
            <p:cNvSpPr/>
            <p:nvPr/>
          </p:nvSpPr>
          <p:spPr>
            <a:xfrm>
              <a:off x="3291125" y="-909215"/>
              <a:ext cx="170280" cy="100080"/>
            </a:xfrm>
            <a:custGeom>
              <a:avLst/>
              <a:gdLst/>
              <a:ahLst/>
              <a:cxnLst/>
              <a:rect l="l" t="t" r="r" b="b"/>
              <a:pathLst>
                <a:path w="473" h="278" extrusionOk="0">
                  <a:moveTo>
                    <a:pt x="71" y="176"/>
                  </a:moveTo>
                  <a:cubicBezTo>
                    <a:pt x="108" y="145"/>
                    <a:pt x="146" y="116"/>
                    <a:pt x="186" y="89"/>
                  </a:cubicBezTo>
                  <a:cubicBezTo>
                    <a:pt x="188" y="88"/>
                    <a:pt x="190" y="89"/>
                    <a:pt x="188" y="91"/>
                  </a:cubicBezTo>
                  <a:lnTo>
                    <a:pt x="169" y="110"/>
                  </a:lnTo>
                  <a:cubicBezTo>
                    <a:pt x="173" y="107"/>
                    <a:pt x="177" y="104"/>
                    <a:pt x="181" y="102"/>
                  </a:cubicBezTo>
                  <a:cubicBezTo>
                    <a:pt x="194" y="94"/>
                    <a:pt x="208" y="88"/>
                    <a:pt x="222" y="83"/>
                  </a:cubicBezTo>
                  <a:cubicBezTo>
                    <a:pt x="304" y="55"/>
                    <a:pt x="386" y="20"/>
                    <a:pt x="472" y="0"/>
                  </a:cubicBezTo>
                  <a:cubicBezTo>
                    <a:pt x="404" y="9"/>
                    <a:pt x="336" y="13"/>
                    <a:pt x="273" y="49"/>
                  </a:cubicBezTo>
                  <a:lnTo>
                    <a:pt x="272" y="49"/>
                  </a:lnTo>
                  <a:cubicBezTo>
                    <a:pt x="271" y="49"/>
                    <a:pt x="271" y="49"/>
                    <a:pt x="271" y="49"/>
                  </a:cubicBezTo>
                  <a:cubicBezTo>
                    <a:pt x="270" y="48"/>
                    <a:pt x="270" y="48"/>
                    <a:pt x="270" y="48"/>
                  </a:cubicBezTo>
                  <a:cubicBezTo>
                    <a:pt x="270" y="47"/>
                    <a:pt x="269" y="47"/>
                    <a:pt x="269" y="46"/>
                  </a:cubicBezTo>
                  <a:cubicBezTo>
                    <a:pt x="269" y="46"/>
                    <a:pt x="270" y="46"/>
                    <a:pt x="270" y="45"/>
                  </a:cubicBezTo>
                  <a:cubicBezTo>
                    <a:pt x="279" y="38"/>
                    <a:pt x="289" y="32"/>
                    <a:pt x="298" y="26"/>
                  </a:cubicBezTo>
                  <a:cubicBezTo>
                    <a:pt x="301" y="25"/>
                    <a:pt x="303" y="24"/>
                    <a:pt x="305" y="22"/>
                  </a:cubicBezTo>
                  <a:cubicBezTo>
                    <a:pt x="269" y="32"/>
                    <a:pt x="234" y="46"/>
                    <a:pt x="201" y="64"/>
                  </a:cubicBezTo>
                  <a:cubicBezTo>
                    <a:pt x="110" y="114"/>
                    <a:pt x="31" y="176"/>
                    <a:pt x="0" y="277"/>
                  </a:cubicBezTo>
                  <a:cubicBezTo>
                    <a:pt x="1" y="275"/>
                    <a:pt x="2" y="273"/>
                    <a:pt x="3" y="271"/>
                  </a:cubicBezTo>
                  <a:cubicBezTo>
                    <a:pt x="25" y="237"/>
                    <a:pt x="40" y="204"/>
                    <a:pt x="71" y="17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9"/>
            <p:cNvSpPr/>
            <p:nvPr/>
          </p:nvSpPr>
          <p:spPr>
            <a:xfrm>
              <a:off x="3288245" y="-877535"/>
              <a:ext cx="71640" cy="80280"/>
            </a:xfrm>
            <a:custGeom>
              <a:avLst/>
              <a:gdLst/>
              <a:ahLst/>
              <a:cxnLst/>
              <a:rect l="l" t="t" r="r" b="b"/>
              <a:pathLst>
                <a:path w="199" h="223" extrusionOk="0">
                  <a:moveTo>
                    <a:pt x="16" y="216"/>
                  </a:moveTo>
                  <a:cubicBezTo>
                    <a:pt x="22" y="209"/>
                    <a:pt x="28" y="202"/>
                    <a:pt x="33" y="194"/>
                  </a:cubicBezTo>
                  <a:cubicBezTo>
                    <a:pt x="35" y="189"/>
                    <a:pt x="37" y="184"/>
                    <a:pt x="40" y="178"/>
                  </a:cubicBezTo>
                  <a:cubicBezTo>
                    <a:pt x="54" y="154"/>
                    <a:pt x="69" y="130"/>
                    <a:pt x="84" y="106"/>
                  </a:cubicBezTo>
                  <a:cubicBezTo>
                    <a:pt x="110" y="73"/>
                    <a:pt x="141" y="44"/>
                    <a:pt x="177" y="22"/>
                  </a:cubicBezTo>
                  <a:lnTo>
                    <a:pt x="197" y="3"/>
                  </a:lnTo>
                  <a:cubicBezTo>
                    <a:pt x="198" y="2"/>
                    <a:pt x="197" y="0"/>
                    <a:pt x="195" y="1"/>
                  </a:cubicBezTo>
                  <a:cubicBezTo>
                    <a:pt x="155" y="28"/>
                    <a:pt x="116" y="57"/>
                    <a:pt x="80" y="88"/>
                  </a:cubicBezTo>
                  <a:cubicBezTo>
                    <a:pt x="48" y="116"/>
                    <a:pt x="33" y="149"/>
                    <a:pt x="11" y="183"/>
                  </a:cubicBezTo>
                  <a:cubicBezTo>
                    <a:pt x="10" y="185"/>
                    <a:pt x="9" y="187"/>
                    <a:pt x="8" y="189"/>
                  </a:cubicBezTo>
                  <a:cubicBezTo>
                    <a:pt x="6" y="196"/>
                    <a:pt x="4" y="202"/>
                    <a:pt x="2" y="209"/>
                  </a:cubicBezTo>
                  <a:cubicBezTo>
                    <a:pt x="0" y="218"/>
                    <a:pt x="11" y="222"/>
                    <a:pt x="16" y="2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9"/>
            <p:cNvSpPr/>
            <p:nvPr/>
          </p:nvSpPr>
          <p:spPr>
            <a:xfrm>
              <a:off x="3388325" y="-914615"/>
              <a:ext cx="74520" cy="23040"/>
            </a:xfrm>
            <a:custGeom>
              <a:avLst/>
              <a:gdLst/>
              <a:ahLst/>
              <a:cxnLst/>
              <a:rect l="l" t="t" r="r" b="b"/>
              <a:pathLst>
                <a:path w="207" h="64" extrusionOk="0">
                  <a:moveTo>
                    <a:pt x="3" y="63"/>
                  </a:moveTo>
                  <a:cubicBezTo>
                    <a:pt x="66" y="27"/>
                    <a:pt x="134" y="24"/>
                    <a:pt x="202" y="15"/>
                  </a:cubicBezTo>
                  <a:lnTo>
                    <a:pt x="206" y="15"/>
                  </a:lnTo>
                  <a:cubicBezTo>
                    <a:pt x="205" y="14"/>
                    <a:pt x="205" y="13"/>
                    <a:pt x="205" y="12"/>
                  </a:cubicBezTo>
                  <a:cubicBezTo>
                    <a:pt x="205" y="11"/>
                    <a:pt x="205" y="10"/>
                    <a:pt x="206" y="9"/>
                  </a:cubicBezTo>
                  <a:cubicBezTo>
                    <a:pt x="205" y="8"/>
                    <a:pt x="205" y="6"/>
                    <a:pt x="205" y="5"/>
                  </a:cubicBezTo>
                  <a:cubicBezTo>
                    <a:pt x="205" y="3"/>
                    <a:pt x="205" y="2"/>
                    <a:pt x="206" y="0"/>
                  </a:cubicBezTo>
                  <a:cubicBezTo>
                    <a:pt x="170" y="6"/>
                    <a:pt x="135" y="13"/>
                    <a:pt x="100" y="22"/>
                  </a:cubicBezTo>
                  <a:cubicBezTo>
                    <a:pt x="79" y="27"/>
                    <a:pt x="57" y="32"/>
                    <a:pt x="35" y="38"/>
                  </a:cubicBezTo>
                  <a:cubicBezTo>
                    <a:pt x="33" y="39"/>
                    <a:pt x="30" y="41"/>
                    <a:pt x="28" y="42"/>
                  </a:cubicBezTo>
                  <a:cubicBezTo>
                    <a:pt x="18" y="48"/>
                    <a:pt x="9" y="54"/>
                    <a:pt x="0" y="60"/>
                  </a:cubicBezTo>
                  <a:cubicBezTo>
                    <a:pt x="0" y="61"/>
                    <a:pt x="0" y="61"/>
                    <a:pt x="0" y="61"/>
                  </a:cubicBezTo>
                  <a:lnTo>
                    <a:pt x="0" y="62"/>
                  </a:lnTo>
                  <a:cubicBezTo>
                    <a:pt x="1" y="63"/>
                    <a:pt x="1" y="63"/>
                    <a:pt x="1" y="63"/>
                  </a:cubicBezTo>
                  <a:cubicBezTo>
                    <a:pt x="2" y="63"/>
                    <a:pt x="2" y="63"/>
                    <a:pt x="2" y="63"/>
                  </a:cubicBezTo>
                  <a:cubicBezTo>
                    <a:pt x="3" y="63"/>
                    <a:pt x="3" y="63"/>
                    <a:pt x="3" y="6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9"/>
            <p:cNvSpPr/>
            <p:nvPr/>
          </p:nvSpPr>
          <p:spPr>
            <a:xfrm>
              <a:off x="3462845" y="-920375"/>
              <a:ext cx="54000" cy="330120"/>
            </a:xfrm>
            <a:custGeom>
              <a:avLst/>
              <a:gdLst/>
              <a:ahLst/>
              <a:cxnLst/>
              <a:rect l="l" t="t" r="r" b="b"/>
              <a:pathLst>
                <a:path w="150" h="917" extrusionOk="0">
                  <a:moveTo>
                    <a:pt x="51" y="15"/>
                  </a:moveTo>
                  <a:lnTo>
                    <a:pt x="52" y="15"/>
                  </a:lnTo>
                  <a:cubicBezTo>
                    <a:pt x="52" y="15"/>
                    <a:pt x="52" y="14"/>
                    <a:pt x="53" y="15"/>
                  </a:cubicBezTo>
                  <a:cubicBezTo>
                    <a:pt x="54" y="16"/>
                    <a:pt x="53" y="15"/>
                    <a:pt x="54" y="16"/>
                  </a:cubicBezTo>
                  <a:cubicBezTo>
                    <a:pt x="55" y="17"/>
                    <a:pt x="54" y="17"/>
                    <a:pt x="54" y="18"/>
                  </a:cubicBezTo>
                  <a:lnTo>
                    <a:pt x="54" y="19"/>
                  </a:lnTo>
                  <a:cubicBezTo>
                    <a:pt x="53" y="19"/>
                    <a:pt x="53" y="20"/>
                    <a:pt x="53" y="20"/>
                  </a:cubicBezTo>
                  <a:cubicBezTo>
                    <a:pt x="52" y="20"/>
                    <a:pt x="52" y="20"/>
                    <a:pt x="52" y="20"/>
                  </a:cubicBezTo>
                  <a:lnTo>
                    <a:pt x="51" y="20"/>
                  </a:lnTo>
                  <a:cubicBezTo>
                    <a:pt x="50" y="21"/>
                    <a:pt x="50" y="21"/>
                    <a:pt x="50" y="21"/>
                  </a:cubicBezTo>
                  <a:cubicBezTo>
                    <a:pt x="49" y="21"/>
                    <a:pt x="49" y="21"/>
                    <a:pt x="49" y="22"/>
                  </a:cubicBezTo>
                  <a:cubicBezTo>
                    <a:pt x="40" y="23"/>
                    <a:pt x="32" y="25"/>
                    <a:pt x="23" y="26"/>
                  </a:cubicBezTo>
                  <a:cubicBezTo>
                    <a:pt x="23" y="27"/>
                    <a:pt x="23" y="27"/>
                    <a:pt x="23" y="28"/>
                  </a:cubicBezTo>
                  <a:lnTo>
                    <a:pt x="23" y="29"/>
                  </a:lnTo>
                  <a:lnTo>
                    <a:pt x="23" y="34"/>
                  </a:lnTo>
                  <a:cubicBezTo>
                    <a:pt x="24" y="34"/>
                    <a:pt x="24" y="34"/>
                    <a:pt x="25" y="34"/>
                  </a:cubicBezTo>
                  <a:cubicBezTo>
                    <a:pt x="32" y="34"/>
                    <a:pt x="39" y="34"/>
                    <a:pt x="46" y="35"/>
                  </a:cubicBezTo>
                  <a:cubicBezTo>
                    <a:pt x="63" y="38"/>
                    <a:pt x="69" y="69"/>
                    <a:pt x="76" y="84"/>
                  </a:cubicBezTo>
                  <a:cubicBezTo>
                    <a:pt x="89" y="112"/>
                    <a:pt x="88" y="141"/>
                    <a:pt x="99" y="168"/>
                  </a:cubicBezTo>
                  <a:cubicBezTo>
                    <a:pt x="134" y="253"/>
                    <a:pt x="127" y="356"/>
                    <a:pt x="126" y="447"/>
                  </a:cubicBezTo>
                  <a:cubicBezTo>
                    <a:pt x="126" y="510"/>
                    <a:pt x="121" y="578"/>
                    <a:pt x="115" y="641"/>
                  </a:cubicBezTo>
                  <a:cubicBezTo>
                    <a:pt x="110" y="690"/>
                    <a:pt x="98" y="738"/>
                    <a:pt x="94" y="786"/>
                  </a:cubicBezTo>
                  <a:cubicBezTo>
                    <a:pt x="92" y="820"/>
                    <a:pt x="87" y="853"/>
                    <a:pt x="79" y="886"/>
                  </a:cubicBezTo>
                  <a:cubicBezTo>
                    <a:pt x="80" y="887"/>
                    <a:pt x="80" y="887"/>
                    <a:pt x="80" y="888"/>
                  </a:cubicBezTo>
                  <a:cubicBezTo>
                    <a:pt x="81" y="889"/>
                    <a:pt x="82" y="891"/>
                    <a:pt x="82" y="892"/>
                  </a:cubicBezTo>
                  <a:cubicBezTo>
                    <a:pt x="83" y="895"/>
                    <a:pt x="83" y="898"/>
                    <a:pt x="83" y="901"/>
                  </a:cubicBezTo>
                  <a:cubicBezTo>
                    <a:pt x="83" y="906"/>
                    <a:pt x="82" y="911"/>
                    <a:pt x="80" y="916"/>
                  </a:cubicBezTo>
                  <a:lnTo>
                    <a:pt x="85" y="916"/>
                  </a:lnTo>
                  <a:lnTo>
                    <a:pt x="86" y="916"/>
                  </a:lnTo>
                  <a:cubicBezTo>
                    <a:pt x="103" y="899"/>
                    <a:pt x="102" y="864"/>
                    <a:pt x="106" y="843"/>
                  </a:cubicBezTo>
                  <a:cubicBezTo>
                    <a:pt x="116" y="796"/>
                    <a:pt x="119" y="747"/>
                    <a:pt x="126" y="700"/>
                  </a:cubicBezTo>
                  <a:cubicBezTo>
                    <a:pt x="140" y="604"/>
                    <a:pt x="147" y="507"/>
                    <a:pt x="147" y="410"/>
                  </a:cubicBezTo>
                  <a:cubicBezTo>
                    <a:pt x="148" y="394"/>
                    <a:pt x="149" y="379"/>
                    <a:pt x="149" y="363"/>
                  </a:cubicBezTo>
                  <a:cubicBezTo>
                    <a:pt x="149" y="333"/>
                    <a:pt x="147" y="302"/>
                    <a:pt x="143" y="272"/>
                  </a:cubicBezTo>
                  <a:cubicBezTo>
                    <a:pt x="137" y="226"/>
                    <a:pt x="121" y="180"/>
                    <a:pt x="117" y="134"/>
                  </a:cubicBezTo>
                  <a:cubicBezTo>
                    <a:pt x="112" y="98"/>
                    <a:pt x="100" y="63"/>
                    <a:pt x="82" y="31"/>
                  </a:cubicBezTo>
                  <a:cubicBezTo>
                    <a:pt x="81" y="31"/>
                    <a:pt x="81" y="30"/>
                    <a:pt x="81" y="30"/>
                  </a:cubicBezTo>
                  <a:cubicBezTo>
                    <a:pt x="64" y="0"/>
                    <a:pt x="41" y="14"/>
                    <a:pt x="14" y="3"/>
                  </a:cubicBezTo>
                  <a:cubicBezTo>
                    <a:pt x="12" y="2"/>
                    <a:pt x="10" y="2"/>
                    <a:pt x="9" y="2"/>
                  </a:cubicBezTo>
                  <a:cubicBezTo>
                    <a:pt x="7" y="2"/>
                    <a:pt x="4" y="3"/>
                    <a:pt x="2" y="4"/>
                  </a:cubicBezTo>
                  <a:cubicBezTo>
                    <a:pt x="1" y="4"/>
                    <a:pt x="0" y="5"/>
                    <a:pt x="0" y="6"/>
                  </a:cubicBezTo>
                  <a:cubicBezTo>
                    <a:pt x="15" y="6"/>
                    <a:pt x="31" y="8"/>
                    <a:pt x="46" y="12"/>
                  </a:cubicBezTo>
                  <a:cubicBezTo>
                    <a:pt x="47" y="12"/>
                    <a:pt x="47" y="12"/>
                    <a:pt x="47" y="12"/>
                  </a:cubicBezTo>
                  <a:cubicBezTo>
                    <a:pt x="48" y="12"/>
                    <a:pt x="49" y="12"/>
                    <a:pt x="49" y="12"/>
                  </a:cubicBezTo>
                  <a:cubicBezTo>
                    <a:pt x="50" y="13"/>
                    <a:pt x="50" y="13"/>
                    <a:pt x="51" y="14"/>
                  </a:cubicBezTo>
                  <a:lnTo>
                    <a:pt x="51" y="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9"/>
            <p:cNvSpPr/>
            <p:nvPr/>
          </p:nvSpPr>
          <p:spPr>
            <a:xfrm>
              <a:off x="3491285" y="-590615"/>
              <a:ext cx="3960" cy="2520"/>
            </a:xfrm>
            <a:custGeom>
              <a:avLst/>
              <a:gdLst/>
              <a:ahLst/>
              <a:cxnLst/>
              <a:rect l="l" t="t" r="r" b="b"/>
              <a:pathLst>
                <a:path w="11" h="7" extrusionOk="0">
                  <a:moveTo>
                    <a:pt x="3" y="0"/>
                  </a:moveTo>
                  <a:cubicBezTo>
                    <a:pt x="2" y="2"/>
                    <a:pt x="1" y="4"/>
                    <a:pt x="0" y="6"/>
                  </a:cubicBezTo>
                  <a:cubicBezTo>
                    <a:pt x="2" y="6"/>
                    <a:pt x="3" y="6"/>
                    <a:pt x="5" y="5"/>
                  </a:cubicBezTo>
                  <a:lnTo>
                    <a:pt x="6" y="4"/>
                  </a:lnTo>
                  <a:cubicBezTo>
                    <a:pt x="7" y="3"/>
                    <a:pt x="8" y="2"/>
                    <a:pt x="9" y="1"/>
                  </a:cubicBezTo>
                  <a:cubicBezTo>
                    <a:pt x="10" y="0"/>
                    <a:pt x="9" y="1"/>
                    <a:pt x="7" y="1"/>
                  </a:cubicBezTo>
                  <a:lnTo>
                    <a:pt x="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9"/>
            <p:cNvSpPr/>
            <p:nvPr/>
          </p:nvSpPr>
          <p:spPr>
            <a:xfrm>
              <a:off x="3462125" y="-917495"/>
              <a:ext cx="19080" cy="2880"/>
            </a:xfrm>
            <a:custGeom>
              <a:avLst/>
              <a:gdLst/>
              <a:ahLst/>
              <a:cxnLst/>
              <a:rect l="l" t="t" r="r" b="b"/>
              <a:pathLst>
                <a:path w="53" h="8" extrusionOk="0">
                  <a:moveTo>
                    <a:pt x="0" y="7"/>
                  </a:moveTo>
                  <a:cubicBezTo>
                    <a:pt x="8" y="6"/>
                    <a:pt x="17" y="6"/>
                    <a:pt x="26" y="6"/>
                  </a:cubicBezTo>
                  <a:cubicBezTo>
                    <a:pt x="35" y="6"/>
                    <a:pt x="43" y="6"/>
                    <a:pt x="52" y="7"/>
                  </a:cubicBezTo>
                  <a:lnTo>
                    <a:pt x="51" y="6"/>
                  </a:lnTo>
                  <a:lnTo>
                    <a:pt x="50" y="6"/>
                  </a:lnTo>
                  <a:cubicBezTo>
                    <a:pt x="35" y="2"/>
                    <a:pt x="19" y="0"/>
                    <a:pt x="3" y="0"/>
                  </a:cubicBezTo>
                  <a:cubicBezTo>
                    <a:pt x="3" y="1"/>
                    <a:pt x="1" y="1"/>
                    <a:pt x="1" y="2"/>
                  </a:cubicBezTo>
                  <a:cubicBezTo>
                    <a:pt x="0" y="4"/>
                    <a:pt x="0" y="6"/>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9"/>
            <p:cNvSpPr/>
            <p:nvPr/>
          </p:nvSpPr>
          <p:spPr>
            <a:xfrm>
              <a:off x="3471125" y="-913175"/>
              <a:ext cx="10440" cy="2520"/>
            </a:xfrm>
            <a:custGeom>
              <a:avLst/>
              <a:gdLst/>
              <a:ahLst/>
              <a:cxnLst/>
              <a:rect l="l" t="t" r="r" b="b"/>
              <a:pathLst>
                <a:path w="29" h="7" extrusionOk="0">
                  <a:moveTo>
                    <a:pt x="1" y="6"/>
                  </a:moveTo>
                  <a:cubicBezTo>
                    <a:pt x="9" y="5"/>
                    <a:pt x="17" y="3"/>
                    <a:pt x="26" y="1"/>
                  </a:cubicBezTo>
                  <a:lnTo>
                    <a:pt x="27" y="1"/>
                  </a:lnTo>
                  <a:lnTo>
                    <a:pt x="28" y="0"/>
                  </a:lnTo>
                  <a:cubicBezTo>
                    <a:pt x="18" y="1"/>
                    <a:pt x="9" y="3"/>
                    <a:pt x="0" y="5"/>
                  </a:cubicBezTo>
                  <a:lnTo>
                    <a:pt x="1"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9"/>
            <p:cNvSpPr/>
            <p:nvPr/>
          </p:nvSpPr>
          <p:spPr>
            <a:xfrm>
              <a:off x="3481205" y="-914975"/>
              <a:ext cx="1440" cy="2520"/>
            </a:xfrm>
            <a:custGeom>
              <a:avLst/>
              <a:gdLst/>
              <a:ahLst/>
              <a:cxnLst/>
              <a:rect l="l" t="t" r="r" b="b"/>
              <a:pathLst>
                <a:path w="4" h="7" extrusionOk="0">
                  <a:moveTo>
                    <a:pt x="0" y="6"/>
                  </a:moveTo>
                  <a:lnTo>
                    <a:pt x="1" y="6"/>
                  </a:lnTo>
                  <a:cubicBezTo>
                    <a:pt x="2" y="6"/>
                    <a:pt x="2" y="5"/>
                    <a:pt x="2" y="5"/>
                  </a:cubicBezTo>
                  <a:cubicBezTo>
                    <a:pt x="2" y="5"/>
                    <a:pt x="3" y="5"/>
                    <a:pt x="3" y="4"/>
                  </a:cubicBezTo>
                  <a:lnTo>
                    <a:pt x="3" y="3"/>
                  </a:lnTo>
                  <a:lnTo>
                    <a:pt x="3" y="2"/>
                  </a:lnTo>
                  <a:cubicBezTo>
                    <a:pt x="3" y="1"/>
                    <a:pt x="2" y="1"/>
                    <a:pt x="2" y="1"/>
                  </a:cubicBezTo>
                  <a:lnTo>
                    <a:pt x="1" y="0"/>
                  </a:lnTo>
                  <a:lnTo>
                    <a:pt x="0" y="0"/>
                  </a:lnTo>
                  <a:cubicBezTo>
                    <a:pt x="1" y="1"/>
                    <a:pt x="1" y="2"/>
                    <a:pt x="1" y="3"/>
                  </a:cubicBezTo>
                  <a:cubicBezTo>
                    <a:pt x="1" y="4"/>
                    <a:pt x="1" y="4"/>
                    <a:pt x="0" y="5"/>
                  </a:cubicBezTo>
                  <a:lnTo>
                    <a:pt x="0"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9"/>
            <p:cNvSpPr/>
            <p:nvPr/>
          </p:nvSpPr>
          <p:spPr>
            <a:xfrm>
              <a:off x="3462125" y="-915335"/>
              <a:ext cx="19800" cy="4680"/>
            </a:xfrm>
            <a:custGeom>
              <a:avLst/>
              <a:gdLst/>
              <a:ahLst/>
              <a:cxnLst/>
              <a:rect l="l" t="t" r="r" b="b"/>
              <a:pathLst>
                <a:path w="55" h="13" extrusionOk="0">
                  <a:moveTo>
                    <a:pt x="25" y="12"/>
                  </a:moveTo>
                  <a:cubicBezTo>
                    <a:pt x="34" y="11"/>
                    <a:pt x="43" y="9"/>
                    <a:pt x="53" y="8"/>
                  </a:cubicBezTo>
                  <a:cubicBezTo>
                    <a:pt x="53" y="7"/>
                    <a:pt x="53" y="7"/>
                    <a:pt x="53" y="7"/>
                  </a:cubicBezTo>
                  <a:cubicBezTo>
                    <a:pt x="54" y="6"/>
                    <a:pt x="54" y="6"/>
                    <a:pt x="54" y="5"/>
                  </a:cubicBezTo>
                  <a:cubicBezTo>
                    <a:pt x="54" y="4"/>
                    <a:pt x="54" y="4"/>
                    <a:pt x="53" y="3"/>
                  </a:cubicBezTo>
                  <a:cubicBezTo>
                    <a:pt x="52" y="2"/>
                    <a:pt x="53" y="2"/>
                    <a:pt x="53" y="2"/>
                  </a:cubicBezTo>
                  <a:cubicBezTo>
                    <a:pt x="44" y="1"/>
                    <a:pt x="35" y="0"/>
                    <a:pt x="27" y="0"/>
                  </a:cubicBezTo>
                  <a:cubicBezTo>
                    <a:pt x="18" y="0"/>
                    <a:pt x="9" y="1"/>
                    <a:pt x="0" y="2"/>
                  </a:cubicBezTo>
                  <a:cubicBezTo>
                    <a:pt x="0" y="3"/>
                    <a:pt x="0" y="5"/>
                    <a:pt x="0" y="7"/>
                  </a:cubicBezTo>
                  <a:cubicBezTo>
                    <a:pt x="0" y="8"/>
                    <a:pt x="0" y="10"/>
                    <a:pt x="0" y="11"/>
                  </a:cubicBezTo>
                  <a:cubicBezTo>
                    <a:pt x="1" y="11"/>
                    <a:pt x="1" y="10"/>
                    <a:pt x="1" y="10"/>
                  </a:cubicBezTo>
                  <a:cubicBezTo>
                    <a:pt x="2" y="8"/>
                    <a:pt x="4" y="6"/>
                    <a:pt x="6" y="5"/>
                  </a:cubicBezTo>
                  <a:cubicBezTo>
                    <a:pt x="8" y="4"/>
                    <a:pt x="9" y="3"/>
                    <a:pt x="12" y="3"/>
                  </a:cubicBezTo>
                  <a:cubicBezTo>
                    <a:pt x="14" y="3"/>
                    <a:pt x="17" y="4"/>
                    <a:pt x="19" y="5"/>
                  </a:cubicBezTo>
                  <a:cubicBezTo>
                    <a:pt x="21" y="6"/>
                    <a:pt x="23" y="8"/>
                    <a:pt x="24" y="10"/>
                  </a:cubicBezTo>
                  <a:cubicBezTo>
                    <a:pt x="24" y="11"/>
                    <a:pt x="25" y="12"/>
                    <a:pt x="25"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9"/>
            <p:cNvSpPr/>
            <p:nvPr/>
          </p:nvSpPr>
          <p:spPr>
            <a:xfrm>
              <a:off x="3461405" y="-909575"/>
              <a:ext cx="25920" cy="313920"/>
            </a:xfrm>
            <a:custGeom>
              <a:avLst/>
              <a:gdLst/>
              <a:ahLst/>
              <a:cxnLst/>
              <a:rect l="l" t="t" r="r" b="b"/>
              <a:pathLst>
                <a:path w="72" h="872" extrusionOk="0">
                  <a:moveTo>
                    <a:pt x="9" y="0"/>
                  </a:moveTo>
                  <a:lnTo>
                    <a:pt x="3" y="0"/>
                  </a:lnTo>
                  <a:cubicBezTo>
                    <a:pt x="17" y="78"/>
                    <a:pt x="20" y="158"/>
                    <a:pt x="33" y="237"/>
                  </a:cubicBezTo>
                  <a:cubicBezTo>
                    <a:pt x="48" y="322"/>
                    <a:pt x="44" y="404"/>
                    <a:pt x="46" y="490"/>
                  </a:cubicBezTo>
                  <a:cubicBezTo>
                    <a:pt x="49" y="585"/>
                    <a:pt x="26" y="682"/>
                    <a:pt x="15" y="777"/>
                  </a:cubicBezTo>
                  <a:cubicBezTo>
                    <a:pt x="13" y="793"/>
                    <a:pt x="0" y="805"/>
                    <a:pt x="6" y="822"/>
                  </a:cubicBezTo>
                  <a:lnTo>
                    <a:pt x="18" y="822"/>
                  </a:lnTo>
                  <a:cubicBezTo>
                    <a:pt x="19" y="822"/>
                    <a:pt x="20" y="822"/>
                    <a:pt x="21" y="823"/>
                  </a:cubicBezTo>
                  <a:cubicBezTo>
                    <a:pt x="22" y="824"/>
                    <a:pt x="23" y="825"/>
                    <a:pt x="24" y="826"/>
                  </a:cubicBezTo>
                  <a:cubicBezTo>
                    <a:pt x="25" y="827"/>
                    <a:pt x="25" y="827"/>
                    <a:pt x="25" y="829"/>
                  </a:cubicBezTo>
                  <a:cubicBezTo>
                    <a:pt x="25" y="830"/>
                    <a:pt x="25" y="832"/>
                    <a:pt x="24" y="833"/>
                  </a:cubicBezTo>
                  <a:cubicBezTo>
                    <a:pt x="23" y="834"/>
                    <a:pt x="23" y="834"/>
                    <a:pt x="23" y="834"/>
                  </a:cubicBezTo>
                  <a:cubicBezTo>
                    <a:pt x="23" y="834"/>
                    <a:pt x="23" y="835"/>
                    <a:pt x="24" y="834"/>
                  </a:cubicBezTo>
                  <a:cubicBezTo>
                    <a:pt x="25" y="833"/>
                    <a:pt x="25" y="833"/>
                    <a:pt x="26" y="833"/>
                  </a:cubicBezTo>
                  <a:cubicBezTo>
                    <a:pt x="27" y="833"/>
                    <a:pt x="28" y="833"/>
                    <a:pt x="29" y="834"/>
                  </a:cubicBezTo>
                  <a:lnTo>
                    <a:pt x="30" y="834"/>
                  </a:lnTo>
                  <a:cubicBezTo>
                    <a:pt x="31" y="836"/>
                    <a:pt x="32" y="838"/>
                    <a:pt x="33" y="840"/>
                  </a:cubicBezTo>
                  <a:cubicBezTo>
                    <a:pt x="36" y="844"/>
                    <a:pt x="38" y="849"/>
                    <a:pt x="39" y="854"/>
                  </a:cubicBezTo>
                  <a:cubicBezTo>
                    <a:pt x="39" y="855"/>
                    <a:pt x="39" y="855"/>
                    <a:pt x="39" y="856"/>
                  </a:cubicBezTo>
                  <a:cubicBezTo>
                    <a:pt x="39" y="856"/>
                    <a:pt x="39" y="857"/>
                    <a:pt x="39" y="858"/>
                  </a:cubicBezTo>
                  <a:cubicBezTo>
                    <a:pt x="44" y="862"/>
                    <a:pt x="49" y="866"/>
                    <a:pt x="53" y="871"/>
                  </a:cubicBezTo>
                  <a:cubicBezTo>
                    <a:pt x="55" y="869"/>
                    <a:pt x="56" y="868"/>
                    <a:pt x="57" y="866"/>
                  </a:cubicBezTo>
                  <a:cubicBezTo>
                    <a:pt x="58" y="864"/>
                    <a:pt x="59" y="862"/>
                    <a:pt x="60" y="860"/>
                  </a:cubicBezTo>
                  <a:cubicBezTo>
                    <a:pt x="60" y="858"/>
                    <a:pt x="60" y="857"/>
                    <a:pt x="61" y="856"/>
                  </a:cubicBezTo>
                  <a:cubicBezTo>
                    <a:pt x="62" y="854"/>
                    <a:pt x="64" y="852"/>
                    <a:pt x="66" y="851"/>
                  </a:cubicBezTo>
                  <a:cubicBezTo>
                    <a:pt x="67" y="851"/>
                    <a:pt x="67" y="850"/>
                    <a:pt x="67" y="850"/>
                  </a:cubicBezTo>
                  <a:cubicBezTo>
                    <a:pt x="60" y="839"/>
                    <a:pt x="51" y="830"/>
                    <a:pt x="40" y="823"/>
                  </a:cubicBezTo>
                  <a:cubicBezTo>
                    <a:pt x="23" y="813"/>
                    <a:pt x="48" y="737"/>
                    <a:pt x="50" y="725"/>
                  </a:cubicBezTo>
                  <a:cubicBezTo>
                    <a:pt x="64" y="629"/>
                    <a:pt x="71" y="533"/>
                    <a:pt x="71" y="436"/>
                  </a:cubicBezTo>
                  <a:cubicBezTo>
                    <a:pt x="71" y="434"/>
                    <a:pt x="71" y="432"/>
                    <a:pt x="71" y="430"/>
                  </a:cubicBezTo>
                  <a:cubicBezTo>
                    <a:pt x="68" y="286"/>
                    <a:pt x="54" y="144"/>
                    <a:pt x="29" y="3"/>
                  </a:cubicBezTo>
                  <a:cubicBezTo>
                    <a:pt x="23" y="3"/>
                    <a:pt x="17" y="2"/>
                    <a:pt x="11" y="0"/>
                  </a:cubicBezTo>
                  <a:lnTo>
                    <a:pt x="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9"/>
            <p:cNvSpPr/>
            <p:nvPr/>
          </p:nvSpPr>
          <p:spPr>
            <a:xfrm>
              <a:off x="3467165" y="-608615"/>
              <a:ext cx="2520" cy="2520"/>
            </a:xfrm>
            <a:custGeom>
              <a:avLst/>
              <a:gdLst/>
              <a:ahLst/>
              <a:cxnLst/>
              <a:rect l="l" t="t" r="r" b="b"/>
              <a:pathLst>
                <a:path w="7" h="7" extrusionOk="0">
                  <a:moveTo>
                    <a:pt x="3" y="6"/>
                  </a:moveTo>
                  <a:cubicBezTo>
                    <a:pt x="3" y="5"/>
                    <a:pt x="3" y="4"/>
                    <a:pt x="4" y="3"/>
                  </a:cubicBezTo>
                  <a:cubicBezTo>
                    <a:pt x="4" y="2"/>
                    <a:pt x="5" y="1"/>
                    <a:pt x="6" y="0"/>
                  </a:cubicBezTo>
                  <a:cubicBezTo>
                    <a:pt x="6" y="1"/>
                    <a:pt x="5" y="1"/>
                    <a:pt x="5" y="1"/>
                  </a:cubicBezTo>
                  <a:cubicBezTo>
                    <a:pt x="4" y="2"/>
                    <a:pt x="3" y="2"/>
                    <a:pt x="2" y="2"/>
                  </a:cubicBezTo>
                  <a:lnTo>
                    <a:pt x="0" y="2"/>
                  </a:lnTo>
                  <a:lnTo>
                    <a:pt x="3"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9"/>
            <p:cNvSpPr/>
            <p:nvPr/>
          </p:nvSpPr>
          <p:spPr>
            <a:xfrm>
              <a:off x="3462485" y="-909215"/>
              <a:ext cx="2520" cy="720"/>
            </a:xfrm>
            <a:custGeom>
              <a:avLst/>
              <a:gdLst/>
              <a:ahLst/>
              <a:cxnLst/>
              <a:rect l="l" t="t" r="r" b="b"/>
              <a:pathLst>
                <a:path w="7" h="2" extrusionOk="0">
                  <a:moveTo>
                    <a:pt x="0" y="0"/>
                  </a:moveTo>
                  <a:lnTo>
                    <a:pt x="6" y="0"/>
                  </a:lnTo>
                  <a:lnTo>
                    <a:pt x="5" y="0"/>
                  </a:lnTo>
                  <a:lnTo>
                    <a:pt x="0" y="1"/>
                  </a:lnTo>
                  <a:lnTo>
                    <a:pt x="0" y="1"/>
                  </a:lnTo>
                  <a:lnTo>
                    <a:pt x="0" y="0"/>
                  </a:lnTo>
                </a:path>
              </a:pathLst>
            </a:custGeom>
            <a:solidFill>
              <a:schemeClr val="dk1"/>
            </a:solidFill>
            <a:ln>
              <a:noFill/>
            </a:ln>
          </p:spPr>
        </p:sp>
        <p:sp>
          <p:nvSpPr>
            <p:cNvPr id="731" name="Google Shape;731;p29"/>
            <p:cNvSpPr/>
            <p:nvPr/>
          </p:nvSpPr>
          <p:spPr>
            <a:xfrm>
              <a:off x="3462485" y="-911735"/>
              <a:ext cx="2520" cy="2520"/>
            </a:xfrm>
            <a:custGeom>
              <a:avLst/>
              <a:gdLst/>
              <a:ahLst/>
              <a:cxnLst/>
              <a:rect l="l" t="t" r="r" b="b"/>
              <a:pathLst>
                <a:path w="7" h="7" extrusionOk="0">
                  <a:moveTo>
                    <a:pt x="0" y="0"/>
                  </a:moveTo>
                  <a:cubicBezTo>
                    <a:pt x="0" y="1"/>
                    <a:pt x="0" y="2"/>
                    <a:pt x="0" y="3"/>
                  </a:cubicBezTo>
                  <a:cubicBezTo>
                    <a:pt x="0" y="4"/>
                    <a:pt x="0" y="5"/>
                    <a:pt x="0" y="6"/>
                  </a:cubicBezTo>
                  <a:lnTo>
                    <a:pt x="6" y="5"/>
                  </a:lnTo>
                  <a:cubicBezTo>
                    <a:pt x="5" y="5"/>
                    <a:pt x="5" y="5"/>
                    <a:pt x="5" y="5"/>
                  </a:cubicBezTo>
                  <a:cubicBezTo>
                    <a:pt x="3" y="4"/>
                    <a:pt x="1" y="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9"/>
            <p:cNvSpPr/>
            <p:nvPr/>
          </p:nvSpPr>
          <p:spPr>
            <a:xfrm>
              <a:off x="3465365" y="-910655"/>
              <a:ext cx="6840" cy="2880"/>
            </a:xfrm>
            <a:custGeom>
              <a:avLst/>
              <a:gdLst/>
              <a:ahLst/>
              <a:cxnLst/>
              <a:rect l="l" t="t" r="r" b="b"/>
              <a:pathLst>
                <a:path w="19" h="8" extrusionOk="0">
                  <a:moveTo>
                    <a:pt x="0" y="4"/>
                  </a:moveTo>
                  <a:cubicBezTo>
                    <a:pt x="6" y="6"/>
                    <a:pt x="12" y="7"/>
                    <a:pt x="18" y="7"/>
                  </a:cubicBezTo>
                  <a:lnTo>
                    <a:pt x="18" y="2"/>
                  </a:lnTo>
                  <a:cubicBezTo>
                    <a:pt x="18" y="1"/>
                    <a:pt x="18" y="1"/>
                    <a:pt x="18" y="1"/>
                  </a:cubicBezTo>
                  <a:cubicBezTo>
                    <a:pt x="18" y="0"/>
                    <a:pt x="18" y="0"/>
                    <a:pt x="18" y="0"/>
                  </a:cubicBezTo>
                  <a:lnTo>
                    <a:pt x="0" y="3"/>
                  </a:lnTo>
                  <a:lnTo>
                    <a:pt x="0"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9"/>
            <p:cNvSpPr/>
            <p:nvPr/>
          </p:nvSpPr>
          <p:spPr>
            <a:xfrm>
              <a:off x="3464285" y="-911375"/>
              <a:ext cx="7560" cy="1800"/>
            </a:xfrm>
            <a:custGeom>
              <a:avLst/>
              <a:gdLst/>
              <a:ahLst/>
              <a:cxnLst/>
              <a:rect l="l" t="t" r="r" b="b"/>
              <a:pathLst>
                <a:path w="21" h="5" extrusionOk="0">
                  <a:moveTo>
                    <a:pt x="0" y="4"/>
                  </a:moveTo>
                  <a:lnTo>
                    <a:pt x="1" y="4"/>
                  </a:lnTo>
                  <a:lnTo>
                    <a:pt x="20" y="1"/>
                  </a:lnTo>
                  <a:lnTo>
                    <a:pt x="20" y="0"/>
                  </a:lnTo>
                  <a:lnTo>
                    <a:pt x="0" y="4"/>
                  </a:lnTo>
                </a:path>
              </a:pathLst>
            </a:custGeom>
            <a:solidFill>
              <a:schemeClr val="dk1"/>
            </a:solidFill>
            <a:ln>
              <a:noFill/>
            </a:ln>
          </p:spPr>
        </p:sp>
        <p:sp>
          <p:nvSpPr>
            <p:cNvPr id="734" name="Google Shape;734;p29"/>
            <p:cNvSpPr/>
            <p:nvPr/>
          </p:nvSpPr>
          <p:spPr>
            <a:xfrm>
              <a:off x="3462845" y="-913895"/>
              <a:ext cx="9000" cy="4320"/>
            </a:xfrm>
            <a:custGeom>
              <a:avLst/>
              <a:gdLst/>
              <a:ahLst/>
              <a:cxnLst/>
              <a:rect l="l" t="t" r="r" b="b"/>
              <a:pathLst>
                <a:path w="25" h="12" extrusionOk="0">
                  <a:moveTo>
                    <a:pt x="4" y="11"/>
                  </a:moveTo>
                  <a:lnTo>
                    <a:pt x="24" y="7"/>
                  </a:lnTo>
                  <a:cubicBezTo>
                    <a:pt x="24" y="7"/>
                    <a:pt x="23" y="7"/>
                    <a:pt x="23" y="6"/>
                  </a:cubicBezTo>
                  <a:cubicBezTo>
                    <a:pt x="22" y="4"/>
                    <a:pt x="20" y="3"/>
                    <a:pt x="18" y="1"/>
                  </a:cubicBezTo>
                  <a:cubicBezTo>
                    <a:pt x="16" y="0"/>
                    <a:pt x="14" y="0"/>
                    <a:pt x="12" y="0"/>
                  </a:cubicBezTo>
                  <a:cubicBezTo>
                    <a:pt x="9" y="0"/>
                    <a:pt x="7" y="0"/>
                    <a:pt x="5" y="1"/>
                  </a:cubicBezTo>
                  <a:cubicBezTo>
                    <a:pt x="3" y="3"/>
                    <a:pt x="1" y="4"/>
                    <a:pt x="0" y="6"/>
                  </a:cubicBezTo>
                  <a:cubicBezTo>
                    <a:pt x="0" y="7"/>
                    <a:pt x="1" y="7"/>
                    <a:pt x="1" y="7"/>
                  </a:cubicBezTo>
                  <a:cubicBezTo>
                    <a:pt x="2" y="9"/>
                    <a:pt x="3" y="10"/>
                    <a:pt x="4"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9"/>
            <p:cNvSpPr/>
            <p:nvPr/>
          </p:nvSpPr>
          <p:spPr>
            <a:xfrm>
              <a:off x="3277445" y="-787895"/>
              <a:ext cx="189720" cy="183960"/>
            </a:xfrm>
            <a:custGeom>
              <a:avLst/>
              <a:gdLst/>
              <a:ahLst/>
              <a:cxnLst/>
              <a:rect l="l" t="t" r="r" b="b"/>
              <a:pathLst>
                <a:path w="527" h="511" extrusionOk="0">
                  <a:moveTo>
                    <a:pt x="111" y="417"/>
                  </a:moveTo>
                  <a:cubicBezTo>
                    <a:pt x="130" y="432"/>
                    <a:pt x="150" y="446"/>
                    <a:pt x="170" y="458"/>
                  </a:cubicBezTo>
                  <a:cubicBezTo>
                    <a:pt x="171" y="458"/>
                    <a:pt x="171" y="457"/>
                    <a:pt x="171" y="457"/>
                  </a:cubicBezTo>
                  <a:cubicBezTo>
                    <a:pt x="172" y="455"/>
                    <a:pt x="173" y="454"/>
                    <a:pt x="173" y="453"/>
                  </a:cubicBezTo>
                  <a:cubicBezTo>
                    <a:pt x="174" y="453"/>
                    <a:pt x="174" y="453"/>
                    <a:pt x="174" y="453"/>
                  </a:cubicBezTo>
                  <a:cubicBezTo>
                    <a:pt x="176" y="452"/>
                    <a:pt x="178" y="452"/>
                    <a:pt x="179" y="452"/>
                  </a:cubicBezTo>
                  <a:cubicBezTo>
                    <a:pt x="181" y="452"/>
                    <a:pt x="182" y="452"/>
                    <a:pt x="183" y="453"/>
                  </a:cubicBezTo>
                  <a:cubicBezTo>
                    <a:pt x="184" y="453"/>
                    <a:pt x="184" y="453"/>
                    <a:pt x="184" y="453"/>
                  </a:cubicBezTo>
                  <a:lnTo>
                    <a:pt x="187" y="455"/>
                  </a:lnTo>
                  <a:cubicBezTo>
                    <a:pt x="187" y="456"/>
                    <a:pt x="188" y="456"/>
                    <a:pt x="188" y="457"/>
                  </a:cubicBezTo>
                  <a:cubicBezTo>
                    <a:pt x="189" y="458"/>
                    <a:pt x="189" y="459"/>
                    <a:pt x="189" y="460"/>
                  </a:cubicBezTo>
                  <a:cubicBezTo>
                    <a:pt x="189" y="461"/>
                    <a:pt x="189" y="462"/>
                    <a:pt x="188" y="463"/>
                  </a:cubicBezTo>
                  <a:cubicBezTo>
                    <a:pt x="188" y="464"/>
                    <a:pt x="187" y="464"/>
                    <a:pt x="187" y="465"/>
                  </a:cubicBezTo>
                  <a:cubicBezTo>
                    <a:pt x="187" y="465"/>
                    <a:pt x="187" y="466"/>
                    <a:pt x="187" y="467"/>
                  </a:cubicBezTo>
                  <a:cubicBezTo>
                    <a:pt x="187" y="467"/>
                    <a:pt x="187" y="468"/>
                    <a:pt x="187" y="469"/>
                  </a:cubicBezTo>
                  <a:cubicBezTo>
                    <a:pt x="200" y="475"/>
                    <a:pt x="213" y="481"/>
                    <a:pt x="226" y="487"/>
                  </a:cubicBezTo>
                  <a:cubicBezTo>
                    <a:pt x="227" y="486"/>
                    <a:pt x="228" y="484"/>
                    <a:pt x="229" y="483"/>
                  </a:cubicBezTo>
                  <a:cubicBezTo>
                    <a:pt x="230" y="483"/>
                    <a:pt x="230" y="483"/>
                    <a:pt x="231" y="482"/>
                  </a:cubicBezTo>
                  <a:cubicBezTo>
                    <a:pt x="232" y="482"/>
                    <a:pt x="234" y="481"/>
                    <a:pt x="235" y="481"/>
                  </a:cubicBezTo>
                  <a:cubicBezTo>
                    <a:pt x="237" y="481"/>
                    <a:pt x="238" y="481"/>
                    <a:pt x="239" y="482"/>
                  </a:cubicBezTo>
                  <a:cubicBezTo>
                    <a:pt x="240" y="482"/>
                    <a:pt x="240" y="483"/>
                    <a:pt x="240" y="483"/>
                  </a:cubicBezTo>
                  <a:cubicBezTo>
                    <a:pt x="241" y="484"/>
                    <a:pt x="242" y="485"/>
                    <a:pt x="243" y="487"/>
                  </a:cubicBezTo>
                  <a:cubicBezTo>
                    <a:pt x="244" y="489"/>
                    <a:pt x="245" y="491"/>
                    <a:pt x="245" y="493"/>
                  </a:cubicBezTo>
                  <a:cubicBezTo>
                    <a:pt x="251" y="495"/>
                    <a:pt x="257" y="497"/>
                    <a:pt x="264" y="499"/>
                  </a:cubicBezTo>
                  <a:cubicBezTo>
                    <a:pt x="265" y="498"/>
                    <a:pt x="265" y="498"/>
                    <a:pt x="265" y="498"/>
                  </a:cubicBezTo>
                  <a:cubicBezTo>
                    <a:pt x="267" y="495"/>
                    <a:pt x="268" y="493"/>
                    <a:pt x="271" y="491"/>
                  </a:cubicBezTo>
                  <a:cubicBezTo>
                    <a:pt x="271" y="490"/>
                    <a:pt x="272" y="490"/>
                    <a:pt x="272" y="490"/>
                  </a:cubicBezTo>
                  <a:cubicBezTo>
                    <a:pt x="274" y="489"/>
                    <a:pt x="274" y="489"/>
                    <a:pt x="275" y="489"/>
                  </a:cubicBezTo>
                  <a:cubicBezTo>
                    <a:pt x="277" y="489"/>
                    <a:pt x="278" y="489"/>
                    <a:pt x="279" y="490"/>
                  </a:cubicBezTo>
                  <a:cubicBezTo>
                    <a:pt x="280" y="490"/>
                    <a:pt x="281" y="491"/>
                    <a:pt x="282" y="492"/>
                  </a:cubicBezTo>
                  <a:cubicBezTo>
                    <a:pt x="282" y="493"/>
                    <a:pt x="284" y="494"/>
                    <a:pt x="284" y="495"/>
                  </a:cubicBezTo>
                  <a:cubicBezTo>
                    <a:pt x="287" y="498"/>
                    <a:pt x="286" y="501"/>
                    <a:pt x="287" y="504"/>
                  </a:cubicBezTo>
                  <a:cubicBezTo>
                    <a:pt x="295" y="505"/>
                    <a:pt x="302" y="506"/>
                    <a:pt x="310" y="507"/>
                  </a:cubicBezTo>
                  <a:cubicBezTo>
                    <a:pt x="312" y="504"/>
                    <a:pt x="314" y="501"/>
                    <a:pt x="317" y="499"/>
                  </a:cubicBezTo>
                  <a:cubicBezTo>
                    <a:pt x="319" y="498"/>
                    <a:pt x="321" y="498"/>
                    <a:pt x="322" y="497"/>
                  </a:cubicBezTo>
                  <a:cubicBezTo>
                    <a:pt x="326" y="496"/>
                    <a:pt x="329" y="499"/>
                    <a:pt x="331" y="502"/>
                  </a:cubicBezTo>
                  <a:cubicBezTo>
                    <a:pt x="331" y="502"/>
                    <a:pt x="332" y="502"/>
                    <a:pt x="332" y="503"/>
                  </a:cubicBezTo>
                  <a:cubicBezTo>
                    <a:pt x="334" y="505"/>
                    <a:pt x="333" y="507"/>
                    <a:pt x="334" y="509"/>
                  </a:cubicBezTo>
                  <a:cubicBezTo>
                    <a:pt x="347" y="510"/>
                    <a:pt x="361" y="510"/>
                    <a:pt x="374" y="510"/>
                  </a:cubicBezTo>
                  <a:cubicBezTo>
                    <a:pt x="398" y="510"/>
                    <a:pt x="422" y="509"/>
                    <a:pt x="447" y="507"/>
                  </a:cubicBezTo>
                  <a:cubicBezTo>
                    <a:pt x="447" y="505"/>
                    <a:pt x="448" y="504"/>
                    <a:pt x="449" y="502"/>
                  </a:cubicBezTo>
                  <a:cubicBezTo>
                    <a:pt x="450" y="500"/>
                    <a:pt x="451" y="499"/>
                    <a:pt x="452" y="497"/>
                  </a:cubicBezTo>
                  <a:cubicBezTo>
                    <a:pt x="453" y="497"/>
                    <a:pt x="453" y="497"/>
                    <a:pt x="454" y="496"/>
                  </a:cubicBezTo>
                  <a:cubicBezTo>
                    <a:pt x="454" y="496"/>
                    <a:pt x="456" y="495"/>
                    <a:pt x="457" y="495"/>
                  </a:cubicBezTo>
                  <a:cubicBezTo>
                    <a:pt x="459" y="495"/>
                    <a:pt x="460" y="495"/>
                    <a:pt x="460" y="496"/>
                  </a:cubicBezTo>
                  <a:cubicBezTo>
                    <a:pt x="461" y="497"/>
                    <a:pt x="461" y="497"/>
                    <a:pt x="461" y="497"/>
                  </a:cubicBezTo>
                  <a:cubicBezTo>
                    <a:pt x="462" y="498"/>
                    <a:pt x="463" y="499"/>
                    <a:pt x="463" y="500"/>
                  </a:cubicBezTo>
                  <a:cubicBezTo>
                    <a:pt x="465" y="502"/>
                    <a:pt x="464" y="503"/>
                    <a:pt x="465" y="505"/>
                  </a:cubicBezTo>
                  <a:lnTo>
                    <a:pt x="486" y="503"/>
                  </a:lnTo>
                  <a:cubicBezTo>
                    <a:pt x="487" y="501"/>
                    <a:pt x="488" y="498"/>
                    <a:pt x="489" y="496"/>
                  </a:cubicBezTo>
                  <a:cubicBezTo>
                    <a:pt x="490" y="495"/>
                    <a:pt x="491" y="494"/>
                    <a:pt x="491" y="493"/>
                  </a:cubicBezTo>
                  <a:cubicBezTo>
                    <a:pt x="492" y="492"/>
                    <a:pt x="493" y="492"/>
                    <a:pt x="493" y="492"/>
                  </a:cubicBezTo>
                  <a:cubicBezTo>
                    <a:pt x="495" y="491"/>
                    <a:pt x="495" y="491"/>
                    <a:pt x="496" y="491"/>
                  </a:cubicBezTo>
                  <a:cubicBezTo>
                    <a:pt x="497" y="491"/>
                    <a:pt x="499" y="491"/>
                    <a:pt x="500" y="492"/>
                  </a:cubicBezTo>
                  <a:cubicBezTo>
                    <a:pt x="500" y="492"/>
                    <a:pt x="501" y="492"/>
                    <a:pt x="501" y="493"/>
                  </a:cubicBezTo>
                  <a:cubicBezTo>
                    <a:pt x="502" y="494"/>
                    <a:pt x="503" y="495"/>
                    <a:pt x="504" y="497"/>
                  </a:cubicBezTo>
                  <a:cubicBezTo>
                    <a:pt x="505" y="498"/>
                    <a:pt x="506" y="500"/>
                    <a:pt x="506" y="502"/>
                  </a:cubicBezTo>
                  <a:lnTo>
                    <a:pt x="526" y="501"/>
                  </a:lnTo>
                  <a:cubicBezTo>
                    <a:pt x="523" y="498"/>
                    <a:pt x="522" y="494"/>
                    <a:pt x="519" y="491"/>
                  </a:cubicBezTo>
                  <a:cubicBezTo>
                    <a:pt x="519" y="490"/>
                    <a:pt x="518" y="489"/>
                    <a:pt x="517" y="488"/>
                  </a:cubicBezTo>
                  <a:cubicBezTo>
                    <a:pt x="517" y="486"/>
                    <a:pt x="517" y="486"/>
                    <a:pt x="517" y="485"/>
                  </a:cubicBezTo>
                  <a:cubicBezTo>
                    <a:pt x="445" y="482"/>
                    <a:pt x="375" y="497"/>
                    <a:pt x="303" y="481"/>
                  </a:cubicBezTo>
                  <a:cubicBezTo>
                    <a:pt x="241" y="467"/>
                    <a:pt x="165" y="440"/>
                    <a:pt x="123" y="392"/>
                  </a:cubicBezTo>
                  <a:cubicBezTo>
                    <a:pt x="108" y="374"/>
                    <a:pt x="94" y="355"/>
                    <a:pt x="82" y="335"/>
                  </a:cubicBezTo>
                  <a:cubicBezTo>
                    <a:pt x="53" y="284"/>
                    <a:pt x="36" y="227"/>
                    <a:pt x="34" y="168"/>
                  </a:cubicBezTo>
                  <a:cubicBezTo>
                    <a:pt x="32" y="133"/>
                    <a:pt x="29" y="97"/>
                    <a:pt x="29" y="61"/>
                  </a:cubicBezTo>
                  <a:cubicBezTo>
                    <a:pt x="31" y="41"/>
                    <a:pt x="34" y="20"/>
                    <a:pt x="39" y="0"/>
                  </a:cubicBezTo>
                  <a:cubicBezTo>
                    <a:pt x="28" y="26"/>
                    <a:pt x="18" y="53"/>
                    <a:pt x="8" y="80"/>
                  </a:cubicBezTo>
                  <a:cubicBezTo>
                    <a:pt x="0" y="203"/>
                    <a:pt x="23" y="348"/>
                    <a:pt x="111" y="4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9"/>
            <p:cNvSpPr/>
            <p:nvPr/>
          </p:nvSpPr>
          <p:spPr>
            <a:xfrm>
              <a:off x="3280325" y="-799055"/>
              <a:ext cx="12240" cy="40320"/>
            </a:xfrm>
            <a:custGeom>
              <a:avLst/>
              <a:gdLst/>
              <a:ahLst/>
              <a:cxnLst/>
              <a:rect l="l" t="t" r="r" b="b"/>
              <a:pathLst>
                <a:path w="34" h="112" extrusionOk="0">
                  <a:moveTo>
                    <a:pt x="33" y="9"/>
                  </a:moveTo>
                  <a:cubicBezTo>
                    <a:pt x="33" y="7"/>
                    <a:pt x="32" y="6"/>
                    <a:pt x="32" y="5"/>
                  </a:cubicBezTo>
                  <a:cubicBezTo>
                    <a:pt x="31" y="3"/>
                    <a:pt x="30" y="2"/>
                    <a:pt x="28" y="1"/>
                  </a:cubicBezTo>
                  <a:cubicBezTo>
                    <a:pt x="26" y="0"/>
                    <a:pt x="25" y="0"/>
                    <a:pt x="24" y="0"/>
                  </a:cubicBezTo>
                  <a:cubicBezTo>
                    <a:pt x="22" y="0"/>
                    <a:pt x="21" y="0"/>
                    <a:pt x="19" y="1"/>
                  </a:cubicBezTo>
                  <a:cubicBezTo>
                    <a:pt x="17" y="2"/>
                    <a:pt x="17" y="3"/>
                    <a:pt x="16" y="5"/>
                  </a:cubicBezTo>
                  <a:cubicBezTo>
                    <a:pt x="16" y="5"/>
                    <a:pt x="16" y="6"/>
                    <a:pt x="15" y="6"/>
                  </a:cubicBezTo>
                  <a:cubicBezTo>
                    <a:pt x="7" y="41"/>
                    <a:pt x="2" y="76"/>
                    <a:pt x="0" y="111"/>
                  </a:cubicBezTo>
                  <a:cubicBezTo>
                    <a:pt x="10" y="84"/>
                    <a:pt x="20" y="57"/>
                    <a:pt x="31" y="30"/>
                  </a:cubicBezTo>
                  <a:cubicBezTo>
                    <a:pt x="32" y="23"/>
                    <a:pt x="33" y="16"/>
                    <a:pt x="33"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9"/>
            <p:cNvSpPr/>
            <p:nvPr/>
          </p:nvSpPr>
          <p:spPr>
            <a:xfrm>
              <a:off x="3463205" y="-612935"/>
              <a:ext cx="6840" cy="5760"/>
            </a:xfrm>
            <a:custGeom>
              <a:avLst/>
              <a:gdLst/>
              <a:ahLst/>
              <a:cxnLst/>
              <a:rect l="l" t="t" r="r" b="b"/>
              <a:pathLst>
                <a:path w="19" h="16" extrusionOk="0">
                  <a:moveTo>
                    <a:pt x="16" y="12"/>
                  </a:moveTo>
                  <a:cubicBezTo>
                    <a:pt x="17" y="12"/>
                    <a:pt x="17" y="11"/>
                    <a:pt x="17" y="11"/>
                  </a:cubicBezTo>
                  <a:cubicBezTo>
                    <a:pt x="18" y="10"/>
                    <a:pt x="18" y="8"/>
                    <a:pt x="18" y="7"/>
                  </a:cubicBezTo>
                  <a:cubicBezTo>
                    <a:pt x="18" y="6"/>
                    <a:pt x="18" y="5"/>
                    <a:pt x="17" y="3"/>
                  </a:cubicBezTo>
                  <a:cubicBezTo>
                    <a:pt x="16" y="1"/>
                    <a:pt x="16" y="1"/>
                    <a:pt x="15" y="1"/>
                  </a:cubicBezTo>
                  <a:cubicBezTo>
                    <a:pt x="13" y="0"/>
                    <a:pt x="12" y="0"/>
                    <a:pt x="11" y="0"/>
                  </a:cubicBezTo>
                  <a:lnTo>
                    <a:pt x="0" y="0"/>
                  </a:lnTo>
                  <a:cubicBezTo>
                    <a:pt x="0" y="0"/>
                    <a:pt x="0" y="1"/>
                    <a:pt x="0" y="2"/>
                  </a:cubicBezTo>
                  <a:cubicBezTo>
                    <a:pt x="0" y="3"/>
                    <a:pt x="1" y="4"/>
                    <a:pt x="1" y="5"/>
                  </a:cubicBezTo>
                  <a:cubicBezTo>
                    <a:pt x="3" y="9"/>
                    <a:pt x="6" y="12"/>
                    <a:pt x="8" y="15"/>
                  </a:cubicBezTo>
                  <a:lnTo>
                    <a:pt x="10" y="15"/>
                  </a:lnTo>
                  <a:cubicBezTo>
                    <a:pt x="12" y="15"/>
                    <a:pt x="13" y="15"/>
                    <a:pt x="14" y="14"/>
                  </a:cubicBezTo>
                  <a:cubicBezTo>
                    <a:pt x="15" y="14"/>
                    <a:pt x="16" y="13"/>
                    <a:pt x="16"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9"/>
            <p:cNvSpPr/>
            <p:nvPr/>
          </p:nvSpPr>
          <p:spPr>
            <a:xfrm>
              <a:off x="3555365" y="-980855"/>
              <a:ext cx="31680" cy="412200"/>
            </a:xfrm>
            <a:custGeom>
              <a:avLst/>
              <a:gdLst/>
              <a:ahLst/>
              <a:cxnLst/>
              <a:rect l="l" t="t" r="r" b="b"/>
              <a:pathLst>
                <a:path w="88" h="1145" extrusionOk="0">
                  <a:moveTo>
                    <a:pt x="8" y="29"/>
                  </a:moveTo>
                  <a:lnTo>
                    <a:pt x="0" y="30"/>
                  </a:lnTo>
                  <a:cubicBezTo>
                    <a:pt x="9" y="67"/>
                    <a:pt x="16" y="106"/>
                    <a:pt x="21" y="144"/>
                  </a:cubicBezTo>
                  <a:cubicBezTo>
                    <a:pt x="21" y="169"/>
                    <a:pt x="24" y="194"/>
                    <a:pt x="29" y="218"/>
                  </a:cubicBezTo>
                  <a:cubicBezTo>
                    <a:pt x="40" y="275"/>
                    <a:pt x="46" y="333"/>
                    <a:pt x="46" y="391"/>
                  </a:cubicBezTo>
                  <a:cubicBezTo>
                    <a:pt x="46" y="397"/>
                    <a:pt x="46" y="402"/>
                    <a:pt x="46" y="408"/>
                  </a:cubicBezTo>
                  <a:cubicBezTo>
                    <a:pt x="46" y="461"/>
                    <a:pt x="46" y="512"/>
                    <a:pt x="46" y="564"/>
                  </a:cubicBezTo>
                  <a:cubicBezTo>
                    <a:pt x="46" y="671"/>
                    <a:pt x="42" y="777"/>
                    <a:pt x="41" y="883"/>
                  </a:cubicBezTo>
                  <a:cubicBezTo>
                    <a:pt x="41" y="933"/>
                    <a:pt x="41" y="983"/>
                    <a:pt x="41" y="1032"/>
                  </a:cubicBezTo>
                  <a:cubicBezTo>
                    <a:pt x="41" y="1061"/>
                    <a:pt x="47" y="1120"/>
                    <a:pt x="25" y="1144"/>
                  </a:cubicBezTo>
                  <a:cubicBezTo>
                    <a:pt x="32" y="1142"/>
                    <a:pt x="38" y="1140"/>
                    <a:pt x="45" y="1139"/>
                  </a:cubicBezTo>
                  <a:lnTo>
                    <a:pt x="46" y="1139"/>
                  </a:lnTo>
                  <a:cubicBezTo>
                    <a:pt x="47" y="1139"/>
                    <a:pt x="48" y="1139"/>
                    <a:pt x="49" y="1140"/>
                  </a:cubicBezTo>
                  <a:cubicBezTo>
                    <a:pt x="50" y="1140"/>
                    <a:pt x="50" y="1140"/>
                    <a:pt x="50" y="1141"/>
                  </a:cubicBezTo>
                  <a:cubicBezTo>
                    <a:pt x="87" y="1096"/>
                    <a:pt x="67" y="992"/>
                    <a:pt x="67" y="947"/>
                  </a:cubicBezTo>
                  <a:cubicBezTo>
                    <a:pt x="67" y="834"/>
                    <a:pt x="72" y="721"/>
                    <a:pt x="72" y="609"/>
                  </a:cubicBezTo>
                  <a:cubicBezTo>
                    <a:pt x="72" y="542"/>
                    <a:pt x="72" y="475"/>
                    <a:pt x="72" y="409"/>
                  </a:cubicBezTo>
                  <a:cubicBezTo>
                    <a:pt x="72" y="407"/>
                    <a:pt x="72" y="405"/>
                    <a:pt x="72" y="404"/>
                  </a:cubicBezTo>
                  <a:cubicBezTo>
                    <a:pt x="72" y="383"/>
                    <a:pt x="71" y="362"/>
                    <a:pt x="67" y="341"/>
                  </a:cubicBezTo>
                  <a:cubicBezTo>
                    <a:pt x="63" y="312"/>
                    <a:pt x="70" y="283"/>
                    <a:pt x="65" y="255"/>
                  </a:cubicBezTo>
                  <a:cubicBezTo>
                    <a:pt x="57" y="216"/>
                    <a:pt x="55" y="178"/>
                    <a:pt x="48" y="140"/>
                  </a:cubicBezTo>
                  <a:cubicBezTo>
                    <a:pt x="44" y="117"/>
                    <a:pt x="47" y="90"/>
                    <a:pt x="41" y="67"/>
                  </a:cubicBezTo>
                  <a:cubicBezTo>
                    <a:pt x="35" y="49"/>
                    <a:pt x="29" y="30"/>
                    <a:pt x="25" y="11"/>
                  </a:cubicBezTo>
                  <a:cubicBezTo>
                    <a:pt x="25" y="9"/>
                    <a:pt x="25" y="8"/>
                    <a:pt x="24" y="6"/>
                  </a:cubicBezTo>
                  <a:cubicBezTo>
                    <a:pt x="23" y="4"/>
                    <a:pt x="21" y="3"/>
                    <a:pt x="19" y="1"/>
                  </a:cubicBezTo>
                  <a:cubicBezTo>
                    <a:pt x="17" y="0"/>
                    <a:pt x="15" y="0"/>
                    <a:pt x="13" y="0"/>
                  </a:cubicBezTo>
                  <a:cubicBezTo>
                    <a:pt x="10" y="0"/>
                    <a:pt x="8" y="0"/>
                    <a:pt x="6" y="1"/>
                  </a:cubicBezTo>
                  <a:cubicBezTo>
                    <a:pt x="5" y="2"/>
                    <a:pt x="5" y="2"/>
                    <a:pt x="4" y="3"/>
                  </a:cubicBezTo>
                  <a:cubicBezTo>
                    <a:pt x="7" y="6"/>
                    <a:pt x="9" y="9"/>
                    <a:pt x="11" y="13"/>
                  </a:cubicBezTo>
                  <a:cubicBezTo>
                    <a:pt x="12" y="14"/>
                    <a:pt x="13" y="16"/>
                    <a:pt x="13" y="17"/>
                  </a:cubicBezTo>
                  <a:cubicBezTo>
                    <a:pt x="14" y="18"/>
                    <a:pt x="14" y="20"/>
                    <a:pt x="14" y="21"/>
                  </a:cubicBezTo>
                  <a:cubicBezTo>
                    <a:pt x="14" y="22"/>
                    <a:pt x="14" y="24"/>
                    <a:pt x="13" y="25"/>
                  </a:cubicBezTo>
                  <a:cubicBezTo>
                    <a:pt x="12" y="26"/>
                    <a:pt x="12" y="27"/>
                    <a:pt x="10" y="28"/>
                  </a:cubicBezTo>
                  <a:cubicBezTo>
                    <a:pt x="10" y="28"/>
                    <a:pt x="9" y="28"/>
                    <a:pt x="8"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9"/>
            <p:cNvSpPr/>
            <p:nvPr/>
          </p:nvSpPr>
          <p:spPr>
            <a:xfrm>
              <a:off x="3562205" y="-571175"/>
              <a:ext cx="11880" cy="7560"/>
            </a:xfrm>
            <a:custGeom>
              <a:avLst/>
              <a:gdLst/>
              <a:ahLst/>
              <a:cxnLst/>
              <a:rect l="l" t="t" r="r" b="b"/>
              <a:pathLst>
                <a:path w="33" h="21" extrusionOk="0">
                  <a:moveTo>
                    <a:pt x="26" y="0"/>
                  </a:moveTo>
                  <a:cubicBezTo>
                    <a:pt x="19" y="1"/>
                    <a:pt x="12" y="3"/>
                    <a:pt x="6" y="5"/>
                  </a:cubicBezTo>
                  <a:lnTo>
                    <a:pt x="6" y="6"/>
                  </a:lnTo>
                  <a:cubicBezTo>
                    <a:pt x="0" y="12"/>
                    <a:pt x="9" y="20"/>
                    <a:pt x="15" y="16"/>
                  </a:cubicBezTo>
                  <a:cubicBezTo>
                    <a:pt x="16" y="16"/>
                    <a:pt x="16" y="16"/>
                    <a:pt x="16" y="16"/>
                  </a:cubicBezTo>
                  <a:cubicBezTo>
                    <a:pt x="22" y="12"/>
                    <a:pt x="28" y="8"/>
                    <a:pt x="32" y="2"/>
                  </a:cubicBezTo>
                  <a:cubicBezTo>
                    <a:pt x="32" y="1"/>
                    <a:pt x="31" y="2"/>
                    <a:pt x="30" y="1"/>
                  </a:cubicBezTo>
                  <a:cubicBezTo>
                    <a:pt x="29" y="0"/>
                    <a:pt x="29" y="0"/>
                    <a:pt x="28" y="0"/>
                  </a:cubicBezTo>
                  <a:cubicBezTo>
                    <a:pt x="27" y="0"/>
                    <a:pt x="26" y="0"/>
                    <a:pt x="2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9"/>
            <p:cNvSpPr/>
            <p:nvPr/>
          </p:nvSpPr>
          <p:spPr>
            <a:xfrm>
              <a:off x="3468605" y="-1000295"/>
              <a:ext cx="15120" cy="7200"/>
            </a:xfrm>
            <a:custGeom>
              <a:avLst/>
              <a:gdLst/>
              <a:ahLst/>
              <a:cxnLst/>
              <a:rect l="l" t="t" r="r" b="b"/>
              <a:pathLst>
                <a:path w="42" h="20" extrusionOk="0">
                  <a:moveTo>
                    <a:pt x="14" y="19"/>
                  </a:moveTo>
                  <a:lnTo>
                    <a:pt x="40" y="19"/>
                  </a:lnTo>
                  <a:cubicBezTo>
                    <a:pt x="39" y="18"/>
                    <a:pt x="38" y="16"/>
                    <a:pt x="37" y="15"/>
                  </a:cubicBezTo>
                  <a:cubicBezTo>
                    <a:pt x="37" y="14"/>
                    <a:pt x="36" y="14"/>
                    <a:pt x="36" y="14"/>
                  </a:cubicBezTo>
                  <a:cubicBezTo>
                    <a:pt x="35" y="12"/>
                    <a:pt x="35" y="11"/>
                    <a:pt x="35" y="9"/>
                  </a:cubicBezTo>
                  <a:cubicBezTo>
                    <a:pt x="35" y="7"/>
                    <a:pt x="35" y="6"/>
                    <a:pt x="36" y="4"/>
                  </a:cubicBezTo>
                  <a:cubicBezTo>
                    <a:pt x="37" y="2"/>
                    <a:pt x="38" y="1"/>
                    <a:pt x="40" y="0"/>
                  </a:cubicBezTo>
                  <a:lnTo>
                    <a:pt x="41" y="0"/>
                  </a:lnTo>
                  <a:cubicBezTo>
                    <a:pt x="28" y="0"/>
                    <a:pt x="14" y="0"/>
                    <a:pt x="0" y="0"/>
                  </a:cubicBezTo>
                  <a:cubicBezTo>
                    <a:pt x="5" y="4"/>
                    <a:pt x="9" y="9"/>
                    <a:pt x="12" y="14"/>
                  </a:cubicBezTo>
                  <a:cubicBezTo>
                    <a:pt x="13" y="16"/>
                    <a:pt x="14" y="17"/>
                    <a:pt x="14"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9"/>
            <p:cNvSpPr/>
            <p:nvPr/>
          </p:nvSpPr>
          <p:spPr>
            <a:xfrm>
              <a:off x="3190325" y="-999575"/>
              <a:ext cx="274320" cy="37440"/>
            </a:xfrm>
            <a:custGeom>
              <a:avLst/>
              <a:gdLst/>
              <a:ahLst/>
              <a:cxnLst/>
              <a:rect l="l" t="t" r="r" b="b"/>
              <a:pathLst>
                <a:path w="762" h="104" extrusionOk="0">
                  <a:moveTo>
                    <a:pt x="58" y="95"/>
                  </a:moveTo>
                  <a:cubicBezTo>
                    <a:pt x="57" y="93"/>
                    <a:pt x="56" y="92"/>
                    <a:pt x="56" y="90"/>
                  </a:cubicBezTo>
                  <a:cubicBezTo>
                    <a:pt x="56" y="89"/>
                    <a:pt x="57" y="88"/>
                    <a:pt x="58" y="86"/>
                  </a:cubicBezTo>
                  <a:cubicBezTo>
                    <a:pt x="59" y="84"/>
                    <a:pt x="60" y="83"/>
                    <a:pt x="61" y="82"/>
                  </a:cubicBezTo>
                  <a:cubicBezTo>
                    <a:pt x="62" y="82"/>
                    <a:pt x="63" y="82"/>
                    <a:pt x="63" y="81"/>
                  </a:cubicBezTo>
                  <a:cubicBezTo>
                    <a:pt x="66" y="81"/>
                    <a:pt x="69" y="81"/>
                    <a:pt x="72" y="81"/>
                  </a:cubicBezTo>
                  <a:cubicBezTo>
                    <a:pt x="80" y="81"/>
                    <a:pt x="88" y="83"/>
                    <a:pt x="95" y="87"/>
                  </a:cubicBezTo>
                  <a:lnTo>
                    <a:pt x="121" y="82"/>
                  </a:lnTo>
                  <a:cubicBezTo>
                    <a:pt x="121" y="81"/>
                    <a:pt x="120" y="80"/>
                    <a:pt x="120" y="79"/>
                  </a:cubicBezTo>
                  <a:cubicBezTo>
                    <a:pt x="120" y="78"/>
                    <a:pt x="120" y="77"/>
                    <a:pt x="121" y="76"/>
                  </a:cubicBezTo>
                  <a:cubicBezTo>
                    <a:pt x="122" y="75"/>
                    <a:pt x="122" y="74"/>
                    <a:pt x="123" y="74"/>
                  </a:cubicBezTo>
                  <a:cubicBezTo>
                    <a:pt x="124" y="73"/>
                    <a:pt x="124" y="73"/>
                    <a:pt x="124" y="73"/>
                  </a:cubicBezTo>
                  <a:cubicBezTo>
                    <a:pt x="129" y="71"/>
                    <a:pt x="133" y="71"/>
                    <a:pt x="138" y="71"/>
                  </a:cubicBezTo>
                  <a:cubicBezTo>
                    <a:pt x="145" y="71"/>
                    <a:pt x="152" y="72"/>
                    <a:pt x="158" y="76"/>
                  </a:cubicBezTo>
                  <a:cubicBezTo>
                    <a:pt x="178" y="72"/>
                    <a:pt x="198" y="70"/>
                    <a:pt x="219" y="68"/>
                  </a:cubicBezTo>
                  <a:cubicBezTo>
                    <a:pt x="220" y="68"/>
                    <a:pt x="221" y="68"/>
                    <a:pt x="223" y="68"/>
                  </a:cubicBezTo>
                  <a:cubicBezTo>
                    <a:pt x="224" y="68"/>
                    <a:pt x="226" y="68"/>
                    <a:pt x="227" y="68"/>
                  </a:cubicBezTo>
                  <a:cubicBezTo>
                    <a:pt x="248" y="66"/>
                    <a:pt x="268" y="65"/>
                    <a:pt x="288" y="64"/>
                  </a:cubicBezTo>
                  <a:cubicBezTo>
                    <a:pt x="288" y="64"/>
                    <a:pt x="287" y="64"/>
                    <a:pt x="286" y="63"/>
                  </a:cubicBezTo>
                  <a:cubicBezTo>
                    <a:pt x="285" y="62"/>
                    <a:pt x="283" y="62"/>
                    <a:pt x="282" y="61"/>
                  </a:cubicBezTo>
                  <a:cubicBezTo>
                    <a:pt x="281" y="61"/>
                    <a:pt x="280" y="61"/>
                    <a:pt x="279" y="60"/>
                  </a:cubicBezTo>
                  <a:cubicBezTo>
                    <a:pt x="277" y="59"/>
                    <a:pt x="276" y="59"/>
                    <a:pt x="275" y="57"/>
                  </a:cubicBezTo>
                  <a:cubicBezTo>
                    <a:pt x="274" y="55"/>
                    <a:pt x="274" y="54"/>
                    <a:pt x="274" y="52"/>
                  </a:cubicBezTo>
                  <a:cubicBezTo>
                    <a:pt x="274" y="50"/>
                    <a:pt x="274" y="49"/>
                    <a:pt x="275" y="47"/>
                  </a:cubicBezTo>
                  <a:cubicBezTo>
                    <a:pt x="276" y="45"/>
                    <a:pt x="277" y="45"/>
                    <a:pt x="279" y="44"/>
                  </a:cubicBezTo>
                  <a:cubicBezTo>
                    <a:pt x="280" y="43"/>
                    <a:pt x="281" y="43"/>
                    <a:pt x="282" y="43"/>
                  </a:cubicBezTo>
                  <a:cubicBezTo>
                    <a:pt x="291" y="43"/>
                    <a:pt x="301" y="46"/>
                    <a:pt x="309" y="50"/>
                  </a:cubicBezTo>
                  <a:cubicBezTo>
                    <a:pt x="315" y="54"/>
                    <a:pt x="320" y="58"/>
                    <a:pt x="324" y="62"/>
                  </a:cubicBezTo>
                  <a:lnTo>
                    <a:pt x="335" y="61"/>
                  </a:lnTo>
                  <a:lnTo>
                    <a:pt x="330" y="59"/>
                  </a:lnTo>
                  <a:cubicBezTo>
                    <a:pt x="323" y="56"/>
                    <a:pt x="327" y="45"/>
                    <a:pt x="333" y="43"/>
                  </a:cubicBezTo>
                  <a:cubicBezTo>
                    <a:pt x="337" y="42"/>
                    <a:pt x="341" y="41"/>
                    <a:pt x="345" y="41"/>
                  </a:cubicBezTo>
                  <a:cubicBezTo>
                    <a:pt x="353" y="41"/>
                    <a:pt x="360" y="43"/>
                    <a:pt x="366" y="47"/>
                  </a:cubicBezTo>
                  <a:cubicBezTo>
                    <a:pt x="370" y="49"/>
                    <a:pt x="374" y="52"/>
                    <a:pt x="377" y="56"/>
                  </a:cubicBezTo>
                  <a:lnTo>
                    <a:pt x="382" y="56"/>
                  </a:lnTo>
                  <a:cubicBezTo>
                    <a:pt x="386" y="56"/>
                    <a:pt x="391" y="55"/>
                    <a:pt x="396" y="54"/>
                  </a:cubicBezTo>
                  <a:cubicBezTo>
                    <a:pt x="396" y="53"/>
                    <a:pt x="396" y="53"/>
                    <a:pt x="397" y="52"/>
                  </a:cubicBezTo>
                  <a:cubicBezTo>
                    <a:pt x="397" y="51"/>
                    <a:pt x="398" y="51"/>
                    <a:pt x="399" y="50"/>
                  </a:cubicBezTo>
                  <a:cubicBezTo>
                    <a:pt x="400" y="49"/>
                    <a:pt x="400" y="49"/>
                    <a:pt x="401" y="49"/>
                  </a:cubicBezTo>
                  <a:cubicBezTo>
                    <a:pt x="403" y="49"/>
                    <a:pt x="406" y="48"/>
                    <a:pt x="408" y="48"/>
                  </a:cubicBezTo>
                  <a:cubicBezTo>
                    <a:pt x="414" y="48"/>
                    <a:pt x="420" y="50"/>
                    <a:pt x="425" y="52"/>
                  </a:cubicBezTo>
                  <a:cubicBezTo>
                    <a:pt x="426" y="52"/>
                    <a:pt x="426" y="52"/>
                    <a:pt x="427" y="52"/>
                  </a:cubicBezTo>
                  <a:cubicBezTo>
                    <a:pt x="444" y="52"/>
                    <a:pt x="461" y="51"/>
                    <a:pt x="478" y="48"/>
                  </a:cubicBezTo>
                  <a:lnTo>
                    <a:pt x="482" y="48"/>
                  </a:lnTo>
                  <a:cubicBezTo>
                    <a:pt x="481" y="48"/>
                    <a:pt x="482" y="48"/>
                    <a:pt x="481" y="47"/>
                  </a:cubicBezTo>
                  <a:cubicBezTo>
                    <a:pt x="480" y="46"/>
                    <a:pt x="479" y="46"/>
                    <a:pt x="478" y="45"/>
                  </a:cubicBezTo>
                  <a:cubicBezTo>
                    <a:pt x="477" y="44"/>
                    <a:pt x="478" y="43"/>
                    <a:pt x="478" y="42"/>
                  </a:cubicBezTo>
                  <a:cubicBezTo>
                    <a:pt x="478" y="41"/>
                    <a:pt x="477" y="40"/>
                    <a:pt x="478" y="39"/>
                  </a:cubicBezTo>
                  <a:cubicBezTo>
                    <a:pt x="479" y="38"/>
                    <a:pt x="480" y="37"/>
                    <a:pt x="481" y="37"/>
                  </a:cubicBezTo>
                  <a:cubicBezTo>
                    <a:pt x="481" y="37"/>
                    <a:pt x="481" y="36"/>
                    <a:pt x="482" y="36"/>
                  </a:cubicBezTo>
                  <a:cubicBezTo>
                    <a:pt x="485" y="36"/>
                    <a:pt x="488" y="35"/>
                    <a:pt x="490" y="35"/>
                  </a:cubicBezTo>
                  <a:cubicBezTo>
                    <a:pt x="497" y="35"/>
                    <a:pt x="503" y="37"/>
                    <a:pt x="508" y="40"/>
                  </a:cubicBezTo>
                  <a:cubicBezTo>
                    <a:pt x="510" y="41"/>
                    <a:pt x="513" y="43"/>
                    <a:pt x="515" y="45"/>
                  </a:cubicBezTo>
                  <a:cubicBezTo>
                    <a:pt x="527" y="45"/>
                    <a:pt x="538" y="45"/>
                    <a:pt x="550" y="45"/>
                  </a:cubicBezTo>
                  <a:cubicBezTo>
                    <a:pt x="550" y="38"/>
                    <a:pt x="559" y="30"/>
                    <a:pt x="565" y="36"/>
                  </a:cubicBezTo>
                  <a:lnTo>
                    <a:pt x="573" y="43"/>
                  </a:lnTo>
                  <a:lnTo>
                    <a:pt x="584" y="41"/>
                  </a:lnTo>
                  <a:cubicBezTo>
                    <a:pt x="597" y="38"/>
                    <a:pt x="609" y="36"/>
                    <a:pt x="621" y="35"/>
                  </a:cubicBezTo>
                  <a:cubicBezTo>
                    <a:pt x="622" y="34"/>
                    <a:pt x="622" y="34"/>
                    <a:pt x="622" y="34"/>
                  </a:cubicBezTo>
                  <a:cubicBezTo>
                    <a:pt x="623" y="32"/>
                    <a:pt x="624" y="32"/>
                    <a:pt x="626" y="30"/>
                  </a:cubicBezTo>
                  <a:cubicBezTo>
                    <a:pt x="627" y="29"/>
                    <a:pt x="627" y="29"/>
                    <a:pt x="628" y="29"/>
                  </a:cubicBezTo>
                  <a:cubicBezTo>
                    <a:pt x="637" y="27"/>
                    <a:pt x="648" y="24"/>
                    <a:pt x="655" y="29"/>
                  </a:cubicBezTo>
                  <a:lnTo>
                    <a:pt x="656" y="30"/>
                  </a:lnTo>
                  <a:lnTo>
                    <a:pt x="682" y="27"/>
                  </a:lnTo>
                  <a:lnTo>
                    <a:pt x="692" y="26"/>
                  </a:lnTo>
                  <a:cubicBezTo>
                    <a:pt x="692" y="26"/>
                    <a:pt x="691" y="25"/>
                    <a:pt x="691" y="24"/>
                  </a:cubicBezTo>
                  <a:cubicBezTo>
                    <a:pt x="690" y="23"/>
                    <a:pt x="689" y="20"/>
                    <a:pt x="689" y="19"/>
                  </a:cubicBezTo>
                  <a:cubicBezTo>
                    <a:pt x="689" y="17"/>
                    <a:pt x="690" y="16"/>
                    <a:pt x="691" y="14"/>
                  </a:cubicBezTo>
                  <a:cubicBezTo>
                    <a:pt x="692" y="12"/>
                    <a:pt x="693" y="11"/>
                    <a:pt x="695" y="10"/>
                  </a:cubicBezTo>
                  <a:cubicBezTo>
                    <a:pt x="696" y="9"/>
                    <a:pt x="698" y="9"/>
                    <a:pt x="700" y="9"/>
                  </a:cubicBezTo>
                  <a:cubicBezTo>
                    <a:pt x="702" y="9"/>
                    <a:pt x="703" y="9"/>
                    <a:pt x="705" y="10"/>
                  </a:cubicBezTo>
                  <a:cubicBezTo>
                    <a:pt x="706" y="10"/>
                    <a:pt x="707" y="12"/>
                    <a:pt x="707" y="13"/>
                  </a:cubicBezTo>
                  <a:cubicBezTo>
                    <a:pt x="711" y="16"/>
                    <a:pt x="714" y="19"/>
                    <a:pt x="718" y="23"/>
                  </a:cubicBezTo>
                  <a:cubicBezTo>
                    <a:pt x="732" y="22"/>
                    <a:pt x="746" y="21"/>
                    <a:pt x="761" y="20"/>
                  </a:cubicBezTo>
                  <a:cubicBezTo>
                    <a:pt x="760" y="19"/>
                    <a:pt x="760" y="18"/>
                    <a:pt x="759" y="18"/>
                  </a:cubicBezTo>
                  <a:cubicBezTo>
                    <a:pt x="758" y="15"/>
                    <a:pt x="756" y="12"/>
                    <a:pt x="754" y="10"/>
                  </a:cubicBezTo>
                  <a:cubicBezTo>
                    <a:pt x="753" y="9"/>
                    <a:pt x="753" y="9"/>
                    <a:pt x="752" y="8"/>
                  </a:cubicBezTo>
                  <a:cubicBezTo>
                    <a:pt x="752" y="7"/>
                    <a:pt x="751" y="5"/>
                    <a:pt x="751" y="4"/>
                  </a:cubicBezTo>
                  <a:cubicBezTo>
                    <a:pt x="751" y="2"/>
                    <a:pt x="752" y="2"/>
                    <a:pt x="752" y="0"/>
                  </a:cubicBezTo>
                  <a:cubicBezTo>
                    <a:pt x="734" y="0"/>
                    <a:pt x="715" y="2"/>
                    <a:pt x="698" y="5"/>
                  </a:cubicBezTo>
                  <a:cubicBezTo>
                    <a:pt x="556" y="25"/>
                    <a:pt x="412" y="31"/>
                    <a:pt x="270" y="43"/>
                  </a:cubicBezTo>
                  <a:cubicBezTo>
                    <a:pt x="194" y="50"/>
                    <a:pt x="120" y="63"/>
                    <a:pt x="47" y="83"/>
                  </a:cubicBezTo>
                  <a:lnTo>
                    <a:pt x="0" y="95"/>
                  </a:lnTo>
                  <a:cubicBezTo>
                    <a:pt x="9" y="95"/>
                    <a:pt x="17" y="97"/>
                    <a:pt x="24" y="101"/>
                  </a:cubicBezTo>
                  <a:cubicBezTo>
                    <a:pt x="25" y="102"/>
                    <a:pt x="26" y="102"/>
                    <a:pt x="26" y="103"/>
                  </a:cubicBezTo>
                  <a:lnTo>
                    <a:pt x="58" y="9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9"/>
            <p:cNvSpPr/>
            <p:nvPr/>
          </p:nvSpPr>
          <p:spPr>
            <a:xfrm>
              <a:off x="3025445" y="-874295"/>
              <a:ext cx="10080" cy="7560"/>
            </a:xfrm>
            <a:custGeom>
              <a:avLst/>
              <a:gdLst/>
              <a:ahLst/>
              <a:cxnLst/>
              <a:rect l="l" t="t" r="r" b="b"/>
              <a:pathLst>
                <a:path w="28" h="21" extrusionOk="0">
                  <a:moveTo>
                    <a:pt x="27" y="13"/>
                  </a:moveTo>
                  <a:lnTo>
                    <a:pt x="26" y="13"/>
                  </a:lnTo>
                  <a:cubicBezTo>
                    <a:pt x="24" y="13"/>
                    <a:pt x="23" y="13"/>
                    <a:pt x="21" y="12"/>
                  </a:cubicBezTo>
                  <a:cubicBezTo>
                    <a:pt x="20" y="11"/>
                    <a:pt x="18" y="9"/>
                    <a:pt x="17" y="7"/>
                  </a:cubicBezTo>
                  <a:cubicBezTo>
                    <a:pt x="16" y="5"/>
                    <a:pt x="15" y="4"/>
                    <a:pt x="15" y="1"/>
                  </a:cubicBezTo>
                  <a:lnTo>
                    <a:pt x="16" y="0"/>
                  </a:lnTo>
                  <a:cubicBezTo>
                    <a:pt x="11" y="6"/>
                    <a:pt x="6" y="12"/>
                    <a:pt x="0" y="18"/>
                  </a:cubicBezTo>
                  <a:lnTo>
                    <a:pt x="1" y="18"/>
                  </a:lnTo>
                  <a:cubicBezTo>
                    <a:pt x="7" y="18"/>
                    <a:pt x="13" y="18"/>
                    <a:pt x="20" y="20"/>
                  </a:cubicBezTo>
                  <a:lnTo>
                    <a:pt x="27"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9"/>
            <p:cNvSpPr/>
            <p:nvPr/>
          </p:nvSpPr>
          <p:spPr>
            <a:xfrm>
              <a:off x="3096005" y="-963575"/>
              <a:ext cx="88560" cy="34200"/>
            </a:xfrm>
            <a:custGeom>
              <a:avLst/>
              <a:gdLst/>
              <a:ahLst/>
              <a:cxnLst/>
              <a:rect l="l" t="t" r="r" b="b"/>
              <a:pathLst>
                <a:path w="246" h="95" extrusionOk="0">
                  <a:moveTo>
                    <a:pt x="44" y="94"/>
                  </a:moveTo>
                  <a:lnTo>
                    <a:pt x="73" y="81"/>
                  </a:lnTo>
                  <a:lnTo>
                    <a:pt x="69" y="80"/>
                  </a:lnTo>
                  <a:cubicBezTo>
                    <a:pt x="63" y="78"/>
                    <a:pt x="61" y="69"/>
                    <a:pt x="68" y="67"/>
                  </a:cubicBezTo>
                  <a:cubicBezTo>
                    <a:pt x="73" y="65"/>
                    <a:pt x="80" y="64"/>
                    <a:pt x="86" y="64"/>
                  </a:cubicBezTo>
                  <a:cubicBezTo>
                    <a:pt x="92" y="64"/>
                    <a:pt x="98" y="65"/>
                    <a:pt x="104" y="67"/>
                  </a:cubicBezTo>
                  <a:lnTo>
                    <a:pt x="124" y="58"/>
                  </a:lnTo>
                  <a:cubicBezTo>
                    <a:pt x="123" y="58"/>
                    <a:pt x="122" y="58"/>
                    <a:pt x="121" y="57"/>
                  </a:cubicBezTo>
                  <a:cubicBezTo>
                    <a:pt x="120" y="57"/>
                    <a:pt x="119" y="56"/>
                    <a:pt x="118" y="54"/>
                  </a:cubicBezTo>
                  <a:cubicBezTo>
                    <a:pt x="117" y="52"/>
                    <a:pt x="117" y="51"/>
                    <a:pt x="117" y="50"/>
                  </a:cubicBezTo>
                  <a:cubicBezTo>
                    <a:pt x="117" y="48"/>
                    <a:pt x="117" y="47"/>
                    <a:pt x="118" y="45"/>
                  </a:cubicBezTo>
                  <a:cubicBezTo>
                    <a:pt x="119" y="43"/>
                    <a:pt x="120" y="43"/>
                    <a:pt x="121" y="42"/>
                  </a:cubicBezTo>
                  <a:cubicBezTo>
                    <a:pt x="122" y="41"/>
                    <a:pt x="123" y="41"/>
                    <a:pt x="124" y="41"/>
                  </a:cubicBezTo>
                  <a:cubicBezTo>
                    <a:pt x="127" y="40"/>
                    <a:pt x="131" y="40"/>
                    <a:pt x="135" y="40"/>
                  </a:cubicBezTo>
                  <a:cubicBezTo>
                    <a:pt x="144" y="40"/>
                    <a:pt x="152" y="41"/>
                    <a:pt x="160" y="44"/>
                  </a:cubicBezTo>
                  <a:lnTo>
                    <a:pt x="187" y="34"/>
                  </a:lnTo>
                  <a:cubicBezTo>
                    <a:pt x="187" y="33"/>
                    <a:pt x="187" y="33"/>
                    <a:pt x="186" y="33"/>
                  </a:cubicBezTo>
                  <a:cubicBezTo>
                    <a:pt x="185" y="32"/>
                    <a:pt x="184" y="31"/>
                    <a:pt x="183" y="30"/>
                  </a:cubicBezTo>
                  <a:cubicBezTo>
                    <a:pt x="182" y="29"/>
                    <a:pt x="182" y="27"/>
                    <a:pt x="182" y="26"/>
                  </a:cubicBezTo>
                  <a:cubicBezTo>
                    <a:pt x="182" y="24"/>
                    <a:pt x="182" y="23"/>
                    <a:pt x="183" y="22"/>
                  </a:cubicBezTo>
                  <a:cubicBezTo>
                    <a:pt x="184" y="21"/>
                    <a:pt x="185" y="19"/>
                    <a:pt x="186" y="19"/>
                  </a:cubicBezTo>
                  <a:cubicBezTo>
                    <a:pt x="187" y="18"/>
                    <a:pt x="188" y="18"/>
                    <a:pt x="189" y="18"/>
                  </a:cubicBezTo>
                  <a:cubicBezTo>
                    <a:pt x="191" y="17"/>
                    <a:pt x="193" y="17"/>
                    <a:pt x="195" y="17"/>
                  </a:cubicBezTo>
                  <a:cubicBezTo>
                    <a:pt x="203" y="17"/>
                    <a:pt x="211" y="19"/>
                    <a:pt x="218" y="23"/>
                  </a:cubicBezTo>
                  <a:lnTo>
                    <a:pt x="245" y="15"/>
                  </a:lnTo>
                  <a:lnTo>
                    <a:pt x="244" y="15"/>
                  </a:lnTo>
                  <a:cubicBezTo>
                    <a:pt x="244" y="15"/>
                    <a:pt x="243" y="14"/>
                    <a:pt x="242" y="14"/>
                  </a:cubicBezTo>
                  <a:cubicBezTo>
                    <a:pt x="241" y="13"/>
                    <a:pt x="240" y="12"/>
                    <a:pt x="239" y="11"/>
                  </a:cubicBezTo>
                  <a:cubicBezTo>
                    <a:pt x="238" y="10"/>
                    <a:pt x="238" y="8"/>
                    <a:pt x="238" y="7"/>
                  </a:cubicBezTo>
                  <a:cubicBezTo>
                    <a:pt x="238" y="5"/>
                    <a:pt x="238" y="4"/>
                    <a:pt x="239" y="3"/>
                  </a:cubicBezTo>
                  <a:cubicBezTo>
                    <a:pt x="240" y="2"/>
                    <a:pt x="240" y="1"/>
                    <a:pt x="241" y="0"/>
                  </a:cubicBezTo>
                  <a:cubicBezTo>
                    <a:pt x="202" y="9"/>
                    <a:pt x="164" y="21"/>
                    <a:pt x="127" y="36"/>
                  </a:cubicBezTo>
                  <a:cubicBezTo>
                    <a:pt x="84" y="53"/>
                    <a:pt x="41" y="72"/>
                    <a:pt x="0" y="93"/>
                  </a:cubicBezTo>
                  <a:cubicBezTo>
                    <a:pt x="7" y="91"/>
                    <a:pt x="14" y="90"/>
                    <a:pt x="21" y="90"/>
                  </a:cubicBezTo>
                  <a:cubicBezTo>
                    <a:pt x="29" y="90"/>
                    <a:pt x="37" y="92"/>
                    <a:pt x="44" y="9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9"/>
            <p:cNvSpPr/>
            <p:nvPr/>
          </p:nvSpPr>
          <p:spPr>
            <a:xfrm>
              <a:off x="3033725" y="-928295"/>
              <a:ext cx="66240" cy="50400"/>
            </a:xfrm>
            <a:custGeom>
              <a:avLst/>
              <a:gdLst/>
              <a:ahLst/>
              <a:cxnLst/>
              <a:rect l="l" t="t" r="r" b="b"/>
              <a:pathLst>
                <a:path w="184" h="140" extrusionOk="0">
                  <a:moveTo>
                    <a:pt x="26" y="138"/>
                  </a:moveTo>
                  <a:lnTo>
                    <a:pt x="44" y="117"/>
                  </a:lnTo>
                  <a:lnTo>
                    <a:pt x="42" y="117"/>
                  </a:lnTo>
                  <a:cubicBezTo>
                    <a:pt x="41" y="117"/>
                    <a:pt x="40" y="117"/>
                    <a:pt x="39" y="116"/>
                  </a:cubicBezTo>
                  <a:cubicBezTo>
                    <a:pt x="38" y="115"/>
                    <a:pt x="38" y="115"/>
                    <a:pt x="37" y="114"/>
                  </a:cubicBezTo>
                  <a:cubicBezTo>
                    <a:pt x="36" y="113"/>
                    <a:pt x="36" y="112"/>
                    <a:pt x="36" y="111"/>
                  </a:cubicBezTo>
                  <a:cubicBezTo>
                    <a:pt x="36" y="110"/>
                    <a:pt x="36" y="109"/>
                    <a:pt x="37" y="108"/>
                  </a:cubicBezTo>
                  <a:cubicBezTo>
                    <a:pt x="38" y="107"/>
                    <a:pt x="38" y="107"/>
                    <a:pt x="39" y="106"/>
                  </a:cubicBezTo>
                  <a:cubicBezTo>
                    <a:pt x="40" y="105"/>
                    <a:pt x="41" y="105"/>
                    <a:pt x="42" y="105"/>
                  </a:cubicBezTo>
                  <a:cubicBezTo>
                    <a:pt x="45" y="105"/>
                    <a:pt x="49" y="105"/>
                    <a:pt x="53" y="105"/>
                  </a:cubicBezTo>
                  <a:cubicBezTo>
                    <a:pt x="57" y="101"/>
                    <a:pt x="60" y="97"/>
                    <a:pt x="64" y="94"/>
                  </a:cubicBezTo>
                  <a:cubicBezTo>
                    <a:pt x="68" y="91"/>
                    <a:pt x="75" y="85"/>
                    <a:pt x="80" y="80"/>
                  </a:cubicBezTo>
                  <a:cubicBezTo>
                    <a:pt x="80" y="79"/>
                    <a:pt x="80" y="78"/>
                    <a:pt x="80" y="78"/>
                  </a:cubicBezTo>
                  <a:cubicBezTo>
                    <a:pt x="80" y="76"/>
                    <a:pt x="80" y="75"/>
                    <a:pt x="81" y="73"/>
                  </a:cubicBezTo>
                  <a:cubicBezTo>
                    <a:pt x="82" y="71"/>
                    <a:pt x="82" y="70"/>
                    <a:pt x="84" y="69"/>
                  </a:cubicBezTo>
                  <a:cubicBezTo>
                    <a:pt x="86" y="68"/>
                    <a:pt x="88" y="68"/>
                    <a:pt x="89" y="68"/>
                  </a:cubicBezTo>
                  <a:cubicBezTo>
                    <a:pt x="90" y="68"/>
                    <a:pt x="90" y="68"/>
                    <a:pt x="90" y="68"/>
                  </a:cubicBezTo>
                  <a:lnTo>
                    <a:pt x="94" y="68"/>
                  </a:lnTo>
                  <a:cubicBezTo>
                    <a:pt x="104" y="61"/>
                    <a:pt x="113" y="55"/>
                    <a:pt x="123" y="48"/>
                  </a:cubicBezTo>
                  <a:cubicBezTo>
                    <a:pt x="123" y="48"/>
                    <a:pt x="123" y="47"/>
                    <a:pt x="123" y="46"/>
                  </a:cubicBezTo>
                  <a:cubicBezTo>
                    <a:pt x="123" y="45"/>
                    <a:pt x="123" y="44"/>
                    <a:pt x="124" y="43"/>
                  </a:cubicBezTo>
                  <a:cubicBezTo>
                    <a:pt x="125" y="42"/>
                    <a:pt x="125" y="41"/>
                    <a:pt x="126" y="40"/>
                  </a:cubicBezTo>
                  <a:cubicBezTo>
                    <a:pt x="127" y="40"/>
                    <a:pt x="128" y="40"/>
                    <a:pt x="129" y="39"/>
                  </a:cubicBezTo>
                  <a:cubicBezTo>
                    <a:pt x="132" y="39"/>
                    <a:pt x="135" y="39"/>
                    <a:pt x="138" y="39"/>
                  </a:cubicBezTo>
                  <a:cubicBezTo>
                    <a:pt x="153" y="31"/>
                    <a:pt x="168" y="22"/>
                    <a:pt x="183" y="14"/>
                  </a:cubicBezTo>
                  <a:lnTo>
                    <a:pt x="169" y="10"/>
                  </a:lnTo>
                  <a:lnTo>
                    <a:pt x="168" y="10"/>
                  </a:lnTo>
                  <a:cubicBezTo>
                    <a:pt x="167" y="9"/>
                    <a:pt x="166" y="8"/>
                    <a:pt x="165" y="7"/>
                  </a:cubicBezTo>
                  <a:cubicBezTo>
                    <a:pt x="164" y="6"/>
                    <a:pt x="164" y="4"/>
                    <a:pt x="164" y="3"/>
                  </a:cubicBezTo>
                  <a:cubicBezTo>
                    <a:pt x="164" y="2"/>
                    <a:pt x="164" y="1"/>
                    <a:pt x="165" y="0"/>
                  </a:cubicBezTo>
                  <a:cubicBezTo>
                    <a:pt x="154" y="6"/>
                    <a:pt x="144" y="11"/>
                    <a:pt x="134" y="17"/>
                  </a:cubicBezTo>
                  <a:cubicBezTo>
                    <a:pt x="121" y="25"/>
                    <a:pt x="107" y="33"/>
                    <a:pt x="94" y="42"/>
                  </a:cubicBezTo>
                  <a:cubicBezTo>
                    <a:pt x="63" y="62"/>
                    <a:pt x="36" y="87"/>
                    <a:pt x="14" y="117"/>
                  </a:cubicBezTo>
                  <a:cubicBezTo>
                    <a:pt x="10" y="123"/>
                    <a:pt x="5" y="131"/>
                    <a:pt x="0" y="139"/>
                  </a:cubicBezTo>
                  <a:lnTo>
                    <a:pt x="1" y="139"/>
                  </a:lnTo>
                  <a:cubicBezTo>
                    <a:pt x="6" y="138"/>
                    <a:pt x="10" y="137"/>
                    <a:pt x="15" y="137"/>
                  </a:cubicBezTo>
                  <a:cubicBezTo>
                    <a:pt x="19" y="137"/>
                    <a:pt x="23" y="138"/>
                    <a:pt x="26" y="13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9"/>
            <p:cNvSpPr/>
            <p:nvPr/>
          </p:nvSpPr>
          <p:spPr>
            <a:xfrm>
              <a:off x="3538805" y="-976895"/>
              <a:ext cx="8280" cy="8640"/>
            </a:xfrm>
            <a:custGeom>
              <a:avLst/>
              <a:gdLst/>
              <a:ahLst/>
              <a:cxnLst/>
              <a:rect l="l" t="t" r="r" b="b"/>
              <a:pathLst>
                <a:path w="23" h="24" extrusionOk="0">
                  <a:moveTo>
                    <a:pt x="11" y="0"/>
                  </a:moveTo>
                  <a:lnTo>
                    <a:pt x="0" y="0"/>
                  </a:lnTo>
                  <a:lnTo>
                    <a:pt x="3" y="8"/>
                  </a:lnTo>
                  <a:cubicBezTo>
                    <a:pt x="5" y="13"/>
                    <a:pt x="8" y="18"/>
                    <a:pt x="10" y="23"/>
                  </a:cubicBezTo>
                  <a:lnTo>
                    <a:pt x="22" y="22"/>
                  </a:lnTo>
                  <a:cubicBezTo>
                    <a:pt x="19" y="15"/>
                    <a:pt x="13" y="10"/>
                    <a:pt x="11" y="2"/>
                  </a:cubicBezTo>
                  <a:lnTo>
                    <a:pt x="1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9"/>
            <p:cNvSpPr/>
            <p:nvPr/>
          </p:nvSpPr>
          <p:spPr>
            <a:xfrm>
              <a:off x="3503165" y="-974735"/>
              <a:ext cx="11880" cy="8640"/>
            </a:xfrm>
            <a:custGeom>
              <a:avLst/>
              <a:gdLst/>
              <a:ahLst/>
              <a:cxnLst/>
              <a:rect l="l" t="t" r="r" b="b"/>
              <a:pathLst>
                <a:path w="33" h="24" extrusionOk="0">
                  <a:moveTo>
                    <a:pt x="22" y="0"/>
                  </a:moveTo>
                  <a:lnTo>
                    <a:pt x="8" y="0"/>
                  </a:lnTo>
                  <a:cubicBezTo>
                    <a:pt x="6" y="0"/>
                    <a:pt x="4" y="1"/>
                    <a:pt x="2" y="2"/>
                  </a:cubicBezTo>
                  <a:cubicBezTo>
                    <a:pt x="2" y="2"/>
                    <a:pt x="1" y="3"/>
                    <a:pt x="0" y="4"/>
                  </a:cubicBezTo>
                  <a:cubicBezTo>
                    <a:pt x="2" y="7"/>
                    <a:pt x="3" y="11"/>
                    <a:pt x="5" y="15"/>
                  </a:cubicBezTo>
                  <a:cubicBezTo>
                    <a:pt x="5" y="18"/>
                    <a:pt x="6" y="21"/>
                    <a:pt x="6" y="23"/>
                  </a:cubicBezTo>
                  <a:lnTo>
                    <a:pt x="8" y="23"/>
                  </a:lnTo>
                  <a:lnTo>
                    <a:pt x="32" y="23"/>
                  </a:lnTo>
                  <a:cubicBezTo>
                    <a:pt x="32" y="23"/>
                    <a:pt x="31" y="22"/>
                    <a:pt x="31" y="21"/>
                  </a:cubicBezTo>
                  <a:cubicBezTo>
                    <a:pt x="29" y="17"/>
                    <a:pt x="27" y="13"/>
                    <a:pt x="25" y="9"/>
                  </a:cubicBezTo>
                  <a:lnTo>
                    <a:pt x="2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9"/>
            <p:cNvSpPr/>
            <p:nvPr/>
          </p:nvSpPr>
          <p:spPr>
            <a:xfrm>
              <a:off x="3485165" y="-1001375"/>
              <a:ext cx="72000" cy="30600"/>
            </a:xfrm>
            <a:custGeom>
              <a:avLst/>
              <a:gdLst/>
              <a:ahLst/>
              <a:cxnLst/>
              <a:rect l="l" t="t" r="r" b="b"/>
              <a:pathLst>
                <a:path w="200" h="85" extrusionOk="0">
                  <a:moveTo>
                    <a:pt x="16" y="22"/>
                  </a:moveTo>
                  <a:lnTo>
                    <a:pt x="46" y="22"/>
                  </a:lnTo>
                  <a:lnTo>
                    <a:pt x="45" y="20"/>
                  </a:lnTo>
                  <a:cubicBezTo>
                    <a:pt x="40" y="11"/>
                    <a:pt x="55" y="1"/>
                    <a:pt x="56" y="5"/>
                  </a:cubicBezTo>
                  <a:cubicBezTo>
                    <a:pt x="56" y="4"/>
                    <a:pt x="67" y="11"/>
                    <a:pt x="69" y="12"/>
                  </a:cubicBezTo>
                  <a:cubicBezTo>
                    <a:pt x="71" y="15"/>
                    <a:pt x="73" y="18"/>
                    <a:pt x="75" y="22"/>
                  </a:cubicBezTo>
                  <a:lnTo>
                    <a:pt x="108" y="22"/>
                  </a:lnTo>
                  <a:cubicBezTo>
                    <a:pt x="109" y="21"/>
                    <a:pt x="109" y="21"/>
                    <a:pt x="110" y="20"/>
                  </a:cubicBezTo>
                  <a:cubicBezTo>
                    <a:pt x="111" y="20"/>
                    <a:pt x="112" y="19"/>
                    <a:pt x="114" y="19"/>
                  </a:cubicBezTo>
                  <a:cubicBezTo>
                    <a:pt x="115" y="19"/>
                    <a:pt x="117" y="20"/>
                    <a:pt x="118" y="20"/>
                  </a:cubicBezTo>
                  <a:cubicBezTo>
                    <a:pt x="119" y="21"/>
                    <a:pt x="119" y="21"/>
                    <a:pt x="120" y="22"/>
                  </a:cubicBezTo>
                  <a:cubicBezTo>
                    <a:pt x="130" y="23"/>
                    <a:pt x="140" y="26"/>
                    <a:pt x="149" y="31"/>
                  </a:cubicBezTo>
                  <a:cubicBezTo>
                    <a:pt x="151" y="32"/>
                    <a:pt x="152" y="33"/>
                    <a:pt x="153" y="34"/>
                  </a:cubicBezTo>
                  <a:cubicBezTo>
                    <a:pt x="154" y="33"/>
                    <a:pt x="155" y="32"/>
                    <a:pt x="157" y="31"/>
                  </a:cubicBezTo>
                  <a:cubicBezTo>
                    <a:pt x="158" y="30"/>
                    <a:pt x="159" y="30"/>
                    <a:pt x="161" y="30"/>
                  </a:cubicBezTo>
                  <a:cubicBezTo>
                    <a:pt x="162" y="30"/>
                    <a:pt x="164" y="30"/>
                    <a:pt x="166" y="31"/>
                  </a:cubicBezTo>
                  <a:cubicBezTo>
                    <a:pt x="167" y="32"/>
                    <a:pt x="168" y="33"/>
                    <a:pt x="169" y="34"/>
                  </a:cubicBezTo>
                  <a:cubicBezTo>
                    <a:pt x="170" y="35"/>
                    <a:pt x="170" y="36"/>
                    <a:pt x="171" y="37"/>
                  </a:cubicBezTo>
                  <a:cubicBezTo>
                    <a:pt x="174" y="42"/>
                    <a:pt x="176" y="48"/>
                    <a:pt x="178" y="54"/>
                  </a:cubicBezTo>
                  <a:cubicBezTo>
                    <a:pt x="179" y="62"/>
                    <a:pt x="185" y="66"/>
                    <a:pt x="189" y="73"/>
                  </a:cubicBezTo>
                  <a:cubicBezTo>
                    <a:pt x="191" y="77"/>
                    <a:pt x="192" y="80"/>
                    <a:pt x="193" y="84"/>
                  </a:cubicBezTo>
                  <a:lnTo>
                    <a:pt x="195" y="84"/>
                  </a:lnTo>
                  <a:cubicBezTo>
                    <a:pt x="195" y="80"/>
                    <a:pt x="193" y="75"/>
                    <a:pt x="193" y="71"/>
                  </a:cubicBezTo>
                  <a:cubicBezTo>
                    <a:pt x="193" y="70"/>
                    <a:pt x="193" y="70"/>
                    <a:pt x="193" y="69"/>
                  </a:cubicBezTo>
                  <a:cubicBezTo>
                    <a:pt x="193" y="67"/>
                    <a:pt x="193" y="64"/>
                    <a:pt x="194" y="62"/>
                  </a:cubicBezTo>
                  <a:cubicBezTo>
                    <a:pt x="196" y="60"/>
                    <a:pt x="197" y="59"/>
                    <a:pt x="199" y="58"/>
                  </a:cubicBezTo>
                  <a:lnTo>
                    <a:pt x="199" y="57"/>
                  </a:lnTo>
                  <a:cubicBezTo>
                    <a:pt x="189" y="41"/>
                    <a:pt x="176" y="27"/>
                    <a:pt x="159" y="18"/>
                  </a:cubicBezTo>
                  <a:cubicBezTo>
                    <a:pt x="147" y="11"/>
                    <a:pt x="133" y="6"/>
                    <a:pt x="119" y="4"/>
                  </a:cubicBezTo>
                  <a:cubicBezTo>
                    <a:pt x="80" y="3"/>
                    <a:pt x="40" y="1"/>
                    <a:pt x="0" y="0"/>
                  </a:cubicBezTo>
                  <a:lnTo>
                    <a:pt x="1" y="0"/>
                  </a:lnTo>
                  <a:cubicBezTo>
                    <a:pt x="2" y="1"/>
                    <a:pt x="3" y="2"/>
                    <a:pt x="3" y="2"/>
                  </a:cubicBezTo>
                  <a:cubicBezTo>
                    <a:pt x="8" y="9"/>
                    <a:pt x="12" y="15"/>
                    <a:pt x="16"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9"/>
            <p:cNvSpPr/>
            <p:nvPr/>
          </p:nvSpPr>
          <p:spPr>
            <a:xfrm>
              <a:off x="3520805" y="-976175"/>
              <a:ext cx="12240" cy="9720"/>
            </a:xfrm>
            <a:custGeom>
              <a:avLst/>
              <a:gdLst/>
              <a:ahLst/>
              <a:cxnLst/>
              <a:rect l="l" t="t" r="r" b="b"/>
              <a:pathLst>
                <a:path w="34" h="27" extrusionOk="0">
                  <a:moveTo>
                    <a:pt x="0" y="3"/>
                  </a:moveTo>
                  <a:cubicBezTo>
                    <a:pt x="3" y="10"/>
                    <a:pt x="5" y="18"/>
                    <a:pt x="8" y="26"/>
                  </a:cubicBezTo>
                  <a:lnTo>
                    <a:pt x="33" y="24"/>
                  </a:lnTo>
                  <a:cubicBezTo>
                    <a:pt x="30" y="16"/>
                    <a:pt x="26" y="8"/>
                    <a:pt x="23" y="0"/>
                  </a:cubicBezTo>
                  <a:lnTo>
                    <a:pt x="0"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9"/>
            <p:cNvSpPr/>
            <p:nvPr/>
          </p:nvSpPr>
          <p:spPr>
            <a:xfrm>
              <a:off x="3554645" y="-979775"/>
              <a:ext cx="6120" cy="10080"/>
            </a:xfrm>
            <a:custGeom>
              <a:avLst/>
              <a:gdLst/>
              <a:ahLst/>
              <a:cxnLst/>
              <a:rect l="l" t="t" r="r" b="b"/>
              <a:pathLst>
                <a:path w="17" h="28" extrusionOk="0">
                  <a:moveTo>
                    <a:pt x="0" y="13"/>
                  </a:moveTo>
                  <a:cubicBezTo>
                    <a:pt x="0" y="18"/>
                    <a:pt x="2" y="22"/>
                    <a:pt x="2" y="27"/>
                  </a:cubicBezTo>
                  <a:lnTo>
                    <a:pt x="10" y="26"/>
                  </a:lnTo>
                  <a:cubicBezTo>
                    <a:pt x="11" y="25"/>
                    <a:pt x="11" y="25"/>
                    <a:pt x="12" y="25"/>
                  </a:cubicBezTo>
                  <a:cubicBezTo>
                    <a:pt x="13" y="24"/>
                    <a:pt x="14" y="23"/>
                    <a:pt x="15" y="22"/>
                  </a:cubicBezTo>
                  <a:cubicBezTo>
                    <a:pt x="16" y="21"/>
                    <a:pt x="16" y="19"/>
                    <a:pt x="16" y="18"/>
                  </a:cubicBezTo>
                  <a:cubicBezTo>
                    <a:pt x="16" y="17"/>
                    <a:pt x="16" y="16"/>
                    <a:pt x="15" y="15"/>
                  </a:cubicBezTo>
                  <a:cubicBezTo>
                    <a:pt x="15" y="13"/>
                    <a:pt x="14" y="12"/>
                    <a:pt x="13" y="10"/>
                  </a:cubicBezTo>
                  <a:cubicBezTo>
                    <a:pt x="11" y="7"/>
                    <a:pt x="9" y="3"/>
                    <a:pt x="6" y="0"/>
                  </a:cubicBezTo>
                  <a:cubicBezTo>
                    <a:pt x="5" y="1"/>
                    <a:pt x="3" y="3"/>
                    <a:pt x="2" y="5"/>
                  </a:cubicBezTo>
                  <a:cubicBezTo>
                    <a:pt x="1" y="7"/>
                    <a:pt x="0" y="9"/>
                    <a:pt x="0" y="12"/>
                  </a:cubicBezTo>
                  <a:lnTo>
                    <a:pt x="0"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9"/>
            <p:cNvSpPr/>
            <p:nvPr/>
          </p:nvSpPr>
          <p:spPr>
            <a:xfrm>
              <a:off x="3462845" y="-970415"/>
              <a:ext cx="18000" cy="6840"/>
            </a:xfrm>
            <a:custGeom>
              <a:avLst/>
              <a:gdLst/>
              <a:ahLst/>
              <a:cxnLst/>
              <a:rect l="l" t="t" r="r" b="b"/>
              <a:pathLst>
                <a:path w="50" h="19" extrusionOk="0">
                  <a:moveTo>
                    <a:pt x="37" y="8"/>
                  </a:moveTo>
                  <a:cubicBezTo>
                    <a:pt x="36" y="8"/>
                    <a:pt x="35" y="7"/>
                    <a:pt x="34" y="6"/>
                  </a:cubicBezTo>
                  <a:cubicBezTo>
                    <a:pt x="31" y="5"/>
                    <a:pt x="28" y="3"/>
                    <a:pt x="26" y="0"/>
                  </a:cubicBezTo>
                  <a:cubicBezTo>
                    <a:pt x="25" y="0"/>
                    <a:pt x="24" y="0"/>
                    <a:pt x="23" y="0"/>
                  </a:cubicBezTo>
                  <a:cubicBezTo>
                    <a:pt x="22" y="0"/>
                    <a:pt x="21" y="0"/>
                    <a:pt x="20" y="0"/>
                  </a:cubicBezTo>
                  <a:cubicBezTo>
                    <a:pt x="19" y="0"/>
                    <a:pt x="18" y="0"/>
                    <a:pt x="18" y="0"/>
                  </a:cubicBezTo>
                  <a:cubicBezTo>
                    <a:pt x="13" y="0"/>
                    <a:pt x="9" y="1"/>
                    <a:pt x="5" y="3"/>
                  </a:cubicBezTo>
                  <a:cubicBezTo>
                    <a:pt x="4" y="4"/>
                    <a:pt x="3" y="4"/>
                    <a:pt x="2" y="5"/>
                  </a:cubicBezTo>
                  <a:cubicBezTo>
                    <a:pt x="2" y="6"/>
                    <a:pt x="1" y="6"/>
                    <a:pt x="1" y="6"/>
                  </a:cubicBezTo>
                  <a:cubicBezTo>
                    <a:pt x="1" y="7"/>
                    <a:pt x="0" y="8"/>
                    <a:pt x="0" y="8"/>
                  </a:cubicBezTo>
                  <a:cubicBezTo>
                    <a:pt x="0" y="9"/>
                    <a:pt x="1" y="10"/>
                    <a:pt x="1" y="11"/>
                  </a:cubicBezTo>
                  <a:cubicBezTo>
                    <a:pt x="1" y="11"/>
                    <a:pt x="2" y="11"/>
                    <a:pt x="2" y="12"/>
                  </a:cubicBezTo>
                  <a:cubicBezTo>
                    <a:pt x="6" y="15"/>
                    <a:pt x="7" y="16"/>
                    <a:pt x="12" y="17"/>
                  </a:cubicBezTo>
                  <a:cubicBezTo>
                    <a:pt x="14" y="17"/>
                    <a:pt x="17" y="18"/>
                    <a:pt x="19" y="18"/>
                  </a:cubicBezTo>
                  <a:cubicBezTo>
                    <a:pt x="21" y="18"/>
                    <a:pt x="24" y="17"/>
                    <a:pt x="26" y="17"/>
                  </a:cubicBezTo>
                  <a:cubicBezTo>
                    <a:pt x="33" y="16"/>
                    <a:pt x="40" y="15"/>
                    <a:pt x="46" y="13"/>
                  </a:cubicBezTo>
                  <a:cubicBezTo>
                    <a:pt x="46" y="13"/>
                    <a:pt x="47" y="13"/>
                    <a:pt x="47" y="12"/>
                  </a:cubicBezTo>
                  <a:lnTo>
                    <a:pt x="48" y="11"/>
                  </a:lnTo>
                  <a:cubicBezTo>
                    <a:pt x="49" y="10"/>
                    <a:pt x="49" y="9"/>
                    <a:pt x="49" y="9"/>
                  </a:cubicBezTo>
                  <a:cubicBezTo>
                    <a:pt x="49" y="8"/>
                    <a:pt x="49" y="7"/>
                    <a:pt x="48" y="6"/>
                  </a:cubicBezTo>
                  <a:lnTo>
                    <a:pt x="47" y="5"/>
                  </a:lnTo>
                  <a:cubicBezTo>
                    <a:pt x="47" y="5"/>
                    <a:pt x="46" y="5"/>
                    <a:pt x="46" y="4"/>
                  </a:cubicBezTo>
                  <a:cubicBezTo>
                    <a:pt x="46" y="5"/>
                    <a:pt x="46" y="5"/>
                    <a:pt x="46" y="5"/>
                  </a:cubicBezTo>
                  <a:cubicBezTo>
                    <a:pt x="45" y="6"/>
                    <a:pt x="44" y="6"/>
                    <a:pt x="43" y="7"/>
                  </a:cubicBezTo>
                  <a:cubicBezTo>
                    <a:pt x="42" y="8"/>
                    <a:pt x="41" y="8"/>
                    <a:pt x="39" y="8"/>
                  </a:cubicBezTo>
                  <a:cubicBezTo>
                    <a:pt x="39" y="8"/>
                    <a:pt x="38" y="8"/>
                    <a:pt x="37"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9"/>
            <p:cNvSpPr/>
            <p:nvPr/>
          </p:nvSpPr>
          <p:spPr>
            <a:xfrm>
              <a:off x="3419285" y="-969695"/>
              <a:ext cx="11520" cy="7560"/>
            </a:xfrm>
            <a:custGeom>
              <a:avLst/>
              <a:gdLst/>
              <a:ahLst/>
              <a:cxnLst/>
              <a:rect l="l" t="t" r="r" b="b"/>
              <a:pathLst>
                <a:path w="32" h="21" extrusionOk="0">
                  <a:moveTo>
                    <a:pt x="21" y="1"/>
                  </a:moveTo>
                  <a:lnTo>
                    <a:pt x="20" y="1"/>
                  </a:lnTo>
                  <a:cubicBezTo>
                    <a:pt x="19" y="0"/>
                    <a:pt x="18" y="0"/>
                    <a:pt x="17" y="0"/>
                  </a:cubicBezTo>
                  <a:cubicBezTo>
                    <a:pt x="13" y="0"/>
                    <a:pt x="9" y="1"/>
                    <a:pt x="6" y="3"/>
                  </a:cubicBezTo>
                  <a:cubicBezTo>
                    <a:pt x="4" y="5"/>
                    <a:pt x="2" y="6"/>
                    <a:pt x="1" y="7"/>
                  </a:cubicBezTo>
                  <a:cubicBezTo>
                    <a:pt x="0" y="8"/>
                    <a:pt x="0" y="8"/>
                    <a:pt x="0" y="8"/>
                  </a:cubicBezTo>
                  <a:cubicBezTo>
                    <a:pt x="0" y="9"/>
                    <a:pt x="0" y="9"/>
                    <a:pt x="0" y="10"/>
                  </a:cubicBezTo>
                  <a:cubicBezTo>
                    <a:pt x="0" y="11"/>
                    <a:pt x="0" y="12"/>
                    <a:pt x="0" y="12"/>
                  </a:cubicBezTo>
                  <a:cubicBezTo>
                    <a:pt x="0" y="13"/>
                    <a:pt x="0" y="13"/>
                    <a:pt x="1" y="13"/>
                  </a:cubicBezTo>
                  <a:cubicBezTo>
                    <a:pt x="2" y="15"/>
                    <a:pt x="4" y="16"/>
                    <a:pt x="5" y="17"/>
                  </a:cubicBezTo>
                  <a:cubicBezTo>
                    <a:pt x="9" y="19"/>
                    <a:pt x="13" y="20"/>
                    <a:pt x="17" y="20"/>
                  </a:cubicBezTo>
                  <a:cubicBezTo>
                    <a:pt x="18" y="20"/>
                    <a:pt x="18" y="20"/>
                    <a:pt x="19" y="20"/>
                  </a:cubicBezTo>
                  <a:lnTo>
                    <a:pt x="20" y="20"/>
                  </a:lnTo>
                  <a:cubicBezTo>
                    <a:pt x="23" y="20"/>
                    <a:pt x="27" y="19"/>
                    <a:pt x="31" y="18"/>
                  </a:cubicBezTo>
                  <a:lnTo>
                    <a:pt x="22" y="2"/>
                  </a:lnTo>
                  <a:lnTo>
                    <a:pt x="2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9"/>
            <p:cNvSpPr/>
            <p:nvPr/>
          </p:nvSpPr>
          <p:spPr>
            <a:xfrm>
              <a:off x="3359885" y="-964655"/>
              <a:ext cx="22680" cy="7200"/>
            </a:xfrm>
            <a:custGeom>
              <a:avLst/>
              <a:gdLst/>
              <a:ahLst/>
              <a:cxnLst/>
              <a:rect l="l" t="t" r="r" b="b"/>
              <a:pathLst>
                <a:path w="63" h="20" extrusionOk="0">
                  <a:moveTo>
                    <a:pt x="57" y="0"/>
                  </a:moveTo>
                  <a:cubicBezTo>
                    <a:pt x="39" y="0"/>
                    <a:pt x="19" y="0"/>
                    <a:pt x="0" y="2"/>
                  </a:cubicBezTo>
                  <a:cubicBezTo>
                    <a:pt x="3" y="7"/>
                    <a:pt x="7" y="13"/>
                    <a:pt x="10" y="19"/>
                  </a:cubicBezTo>
                  <a:lnTo>
                    <a:pt x="62" y="8"/>
                  </a:lnTo>
                  <a:lnTo>
                    <a:pt x="59" y="3"/>
                  </a:lnTo>
                  <a:lnTo>
                    <a:pt x="5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9"/>
            <p:cNvSpPr/>
            <p:nvPr/>
          </p:nvSpPr>
          <p:spPr>
            <a:xfrm>
              <a:off x="3299045" y="-958535"/>
              <a:ext cx="37080" cy="14400"/>
            </a:xfrm>
            <a:custGeom>
              <a:avLst/>
              <a:gdLst/>
              <a:ahLst/>
              <a:cxnLst/>
              <a:rect l="l" t="t" r="r" b="b"/>
              <a:pathLst>
                <a:path w="103" h="40" extrusionOk="0">
                  <a:moveTo>
                    <a:pt x="84" y="0"/>
                  </a:moveTo>
                  <a:lnTo>
                    <a:pt x="56" y="4"/>
                  </a:lnTo>
                  <a:cubicBezTo>
                    <a:pt x="55" y="4"/>
                    <a:pt x="55" y="5"/>
                    <a:pt x="55" y="6"/>
                  </a:cubicBezTo>
                  <a:cubicBezTo>
                    <a:pt x="54" y="7"/>
                    <a:pt x="53" y="8"/>
                    <a:pt x="52" y="9"/>
                  </a:cubicBezTo>
                  <a:cubicBezTo>
                    <a:pt x="51" y="10"/>
                    <a:pt x="50" y="10"/>
                    <a:pt x="48" y="10"/>
                  </a:cubicBezTo>
                  <a:cubicBezTo>
                    <a:pt x="47" y="10"/>
                    <a:pt x="46" y="9"/>
                    <a:pt x="45" y="9"/>
                  </a:cubicBezTo>
                  <a:lnTo>
                    <a:pt x="44" y="8"/>
                  </a:lnTo>
                  <a:cubicBezTo>
                    <a:pt x="42" y="7"/>
                    <a:pt x="41" y="7"/>
                    <a:pt x="40" y="6"/>
                  </a:cubicBezTo>
                  <a:cubicBezTo>
                    <a:pt x="27" y="8"/>
                    <a:pt x="15" y="12"/>
                    <a:pt x="3" y="17"/>
                  </a:cubicBezTo>
                  <a:cubicBezTo>
                    <a:pt x="3" y="18"/>
                    <a:pt x="3" y="18"/>
                    <a:pt x="3" y="18"/>
                  </a:cubicBezTo>
                  <a:cubicBezTo>
                    <a:pt x="2" y="18"/>
                    <a:pt x="1" y="19"/>
                    <a:pt x="1" y="20"/>
                  </a:cubicBezTo>
                  <a:cubicBezTo>
                    <a:pt x="1" y="20"/>
                    <a:pt x="0" y="21"/>
                    <a:pt x="0" y="22"/>
                  </a:cubicBezTo>
                  <a:cubicBezTo>
                    <a:pt x="0" y="23"/>
                    <a:pt x="1" y="24"/>
                    <a:pt x="1" y="24"/>
                  </a:cubicBezTo>
                  <a:cubicBezTo>
                    <a:pt x="1" y="25"/>
                    <a:pt x="2" y="26"/>
                    <a:pt x="3" y="26"/>
                  </a:cubicBezTo>
                  <a:lnTo>
                    <a:pt x="3" y="27"/>
                  </a:lnTo>
                  <a:cubicBezTo>
                    <a:pt x="31" y="39"/>
                    <a:pt x="72" y="30"/>
                    <a:pt x="102" y="21"/>
                  </a:cubicBezTo>
                  <a:lnTo>
                    <a:pt x="97" y="17"/>
                  </a:lnTo>
                  <a:cubicBezTo>
                    <a:pt x="93" y="11"/>
                    <a:pt x="88" y="6"/>
                    <a:pt x="8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9"/>
            <p:cNvSpPr/>
            <p:nvPr/>
          </p:nvSpPr>
          <p:spPr>
            <a:xfrm>
              <a:off x="3339725" y="-962495"/>
              <a:ext cx="12960" cy="9360"/>
            </a:xfrm>
            <a:custGeom>
              <a:avLst/>
              <a:gdLst/>
              <a:ahLst/>
              <a:cxnLst/>
              <a:rect l="l" t="t" r="r" b="b"/>
              <a:pathLst>
                <a:path w="36" h="26" extrusionOk="0">
                  <a:moveTo>
                    <a:pt x="24" y="0"/>
                  </a:moveTo>
                  <a:cubicBezTo>
                    <a:pt x="16" y="2"/>
                    <a:pt x="8" y="3"/>
                    <a:pt x="0" y="5"/>
                  </a:cubicBezTo>
                  <a:lnTo>
                    <a:pt x="6" y="13"/>
                  </a:lnTo>
                  <a:cubicBezTo>
                    <a:pt x="9" y="17"/>
                    <a:pt x="13" y="21"/>
                    <a:pt x="15" y="25"/>
                  </a:cubicBezTo>
                  <a:lnTo>
                    <a:pt x="35" y="20"/>
                  </a:lnTo>
                  <a:cubicBezTo>
                    <a:pt x="33" y="14"/>
                    <a:pt x="29" y="7"/>
                    <a:pt x="2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9"/>
            <p:cNvSpPr/>
            <p:nvPr/>
          </p:nvSpPr>
          <p:spPr>
            <a:xfrm>
              <a:off x="3189605" y="-926135"/>
              <a:ext cx="19440" cy="12960"/>
            </a:xfrm>
            <a:custGeom>
              <a:avLst/>
              <a:gdLst/>
              <a:ahLst/>
              <a:cxnLst/>
              <a:rect l="l" t="t" r="r" b="b"/>
              <a:pathLst>
                <a:path w="54" h="36" extrusionOk="0">
                  <a:moveTo>
                    <a:pt x="0" y="12"/>
                  </a:moveTo>
                  <a:cubicBezTo>
                    <a:pt x="4" y="17"/>
                    <a:pt x="7" y="21"/>
                    <a:pt x="9" y="26"/>
                  </a:cubicBezTo>
                  <a:cubicBezTo>
                    <a:pt x="11" y="29"/>
                    <a:pt x="12" y="32"/>
                    <a:pt x="14" y="35"/>
                  </a:cubicBezTo>
                  <a:cubicBezTo>
                    <a:pt x="24" y="31"/>
                    <a:pt x="33" y="27"/>
                    <a:pt x="42" y="21"/>
                  </a:cubicBezTo>
                  <a:lnTo>
                    <a:pt x="53" y="16"/>
                  </a:lnTo>
                  <a:cubicBezTo>
                    <a:pt x="49" y="14"/>
                    <a:pt x="46" y="13"/>
                    <a:pt x="43" y="11"/>
                  </a:cubicBezTo>
                  <a:cubicBezTo>
                    <a:pt x="38" y="8"/>
                    <a:pt x="32" y="4"/>
                    <a:pt x="27" y="0"/>
                  </a:cubicBezTo>
                  <a:lnTo>
                    <a:pt x="0"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9"/>
            <p:cNvSpPr/>
            <p:nvPr/>
          </p:nvSpPr>
          <p:spPr>
            <a:xfrm>
              <a:off x="3164765" y="-916775"/>
              <a:ext cx="21960" cy="16560"/>
            </a:xfrm>
            <a:custGeom>
              <a:avLst/>
              <a:gdLst/>
              <a:ahLst/>
              <a:cxnLst/>
              <a:rect l="l" t="t" r="r" b="b"/>
              <a:pathLst>
                <a:path w="61" h="46" extrusionOk="0">
                  <a:moveTo>
                    <a:pt x="0" y="19"/>
                  </a:moveTo>
                  <a:cubicBezTo>
                    <a:pt x="4" y="26"/>
                    <a:pt x="7" y="31"/>
                    <a:pt x="10" y="37"/>
                  </a:cubicBezTo>
                  <a:cubicBezTo>
                    <a:pt x="10" y="38"/>
                    <a:pt x="11" y="39"/>
                    <a:pt x="11" y="40"/>
                  </a:cubicBezTo>
                  <a:cubicBezTo>
                    <a:pt x="11" y="41"/>
                    <a:pt x="11" y="42"/>
                    <a:pt x="10" y="44"/>
                  </a:cubicBezTo>
                  <a:cubicBezTo>
                    <a:pt x="10" y="45"/>
                    <a:pt x="9" y="45"/>
                    <a:pt x="9" y="45"/>
                  </a:cubicBezTo>
                  <a:cubicBezTo>
                    <a:pt x="16" y="40"/>
                    <a:pt x="23" y="36"/>
                    <a:pt x="29" y="32"/>
                  </a:cubicBezTo>
                  <a:cubicBezTo>
                    <a:pt x="39" y="27"/>
                    <a:pt x="49" y="22"/>
                    <a:pt x="60" y="18"/>
                  </a:cubicBezTo>
                  <a:cubicBezTo>
                    <a:pt x="52" y="13"/>
                    <a:pt x="45" y="7"/>
                    <a:pt x="39" y="0"/>
                  </a:cubicBezTo>
                  <a:cubicBezTo>
                    <a:pt x="25" y="6"/>
                    <a:pt x="12" y="13"/>
                    <a:pt x="0"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9"/>
            <p:cNvSpPr/>
            <p:nvPr/>
          </p:nvSpPr>
          <p:spPr>
            <a:xfrm>
              <a:off x="3139925" y="-905975"/>
              <a:ext cx="27720" cy="15120"/>
            </a:xfrm>
            <a:custGeom>
              <a:avLst/>
              <a:gdLst/>
              <a:ahLst/>
              <a:cxnLst/>
              <a:rect l="l" t="t" r="r" b="b"/>
              <a:pathLst>
                <a:path w="77" h="42" extrusionOk="0">
                  <a:moveTo>
                    <a:pt x="69" y="16"/>
                  </a:moveTo>
                  <a:cubicBezTo>
                    <a:pt x="61" y="12"/>
                    <a:pt x="54" y="6"/>
                    <a:pt x="48" y="0"/>
                  </a:cubicBezTo>
                  <a:lnTo>
                    <a:pt x="33" y="7"/>
                  </a:lnTo>
                  <a:lnTo>
                    <a:pt x="34" y="8"/>
                  </a:lnTo>
                  <a:cubicBezTo>
                    <a:pt x="35" y="8"/>
                    <a:pt x="35" y="9"/>
                    <a:pt x="35" y="10"/>
                  </a:cubicBezTo>
                  <a:cubicBezTo>
                    <a:pt x="36" y="11"/>
                    <a:pt x="37" y="12"/>
                    <a:pt x="37" y="14"/>
                  </a:cubicBezTo>
                  <a:cubicBezTo>
                    <a:pt x="37" y="15"/>
                    <a:pt x="36" y="16"/>
                    <a:pt x="35" y="18"/>
                  </a:cubicBezTo>
                  <a:cubicBezTo>
                    <a:pt x="35" y="20"/>
                    <a:pt x="34" y="20"/>
                    <a:pt x="32" y="21"/>
                  </a:cubicBezTo>
                  <a:cubicBezTo>
                    <a:pt x="31" y="21"/>
                    <a:pt x="30" y="22"/>
                    <a:pt x="29" y="22"/>
                  </a:cubicBezTo>
                  <a:cubicBezTo>
                    <a:pt x="27" y="23"/>
                    <a:pt x="26" y="23"/>
                    <a:pt x="25" y="23"/>
                  </a:cubicBezTo>
                  <a:cubicBezTo>
                    <a:pt x="21" y="23"/>
                    <a:pt x="18" y="22"/>
                    <a:pt x="14" y="20"/>
                  </a:cubicBezTo>
                  <a:cubicBezTo>
                    <a:pt x="13" y="20"/>
                    <a:pt x="13" y="19"/>
                    <a:pt x="12" y="19"/>
                  </a:cubicBezTo>
                  <a:cubicBezTo>
                    <a:pt x="8" y="22"/>
                    <a:pt x="6" y="26"/>
                    <a:pt x="3" y="30"/>
                  </a:cubicBezTo>
                  <a:cubicBezTo>
                    <a:pt x="3" y="31"/>
                    <a:pt x="2" y="32"/>
                    <a:pt x="1" y="33"/>
                  </a:cubicBezTo>
                  <a:cubicBezTo>
                    <a:pt x="0" y="36"/>
                    <a:pt x="1" y="41"/>
                    <a:pt x="5" y="41"/>
                  </a:cubicBezTo>
                  <a:lnTo>
                    <a:pt x="6" y="41"/>
                  </a:lnTo>
                  <a:cubicBezTo>
                    <a:pt x="25" y="41"/>
                    <a:pt x="44" y="36"/>
                    <a:pt x="61" y="27"/>
                  </a:cubicBezTo>
                  <a:cubicBezTo>
                    <a:pt x="66" y="24"/>
                    <a:pt x="71" y="20"/>
                    <a:pt x="75" y="16"/>
                  </a:cubicBezTo>
                  <a:cubicBezTo>
                    <a:pt x="75" y="16"/>
                    <a:pt x="76" y="16"/>
                    <a:pt x="75" y="17"/>
                  </a:cubicBezTo>
                  <a:cubicBezTo>
                    <a:pt x="75" y="18"/>
                    <a:pt x="73" y="17"/>
                    <a:pt x="72" y="17"/>
                  </a:cubicBezTo>
                  <a:cubicBezTo>
                    <a:pt x="71" y="17"/>
                    <a:pt x="70" y="17"/>
                    <a:pt x="69" y="17"/>
                  </a:cubicBezTo>
                  <a:cubicBezTo>
                    <a:pt x="69" y="16"/>
                    <a:pt x="69" y="16"/>
                    <a:pt x="69"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9"/>
            <p:cNvSpPr/>
            <p:nvPr/>
          </p:nvSpPr>
          <p:spPr>
            <a:xfrm>
              <a:off x="3208685" y="-935495"/>
              <a:ext cx="18000" cy="13320"/>
            </a:xfrm>
            <a:custGeom>
              <a:avLst/>
              <a:gdLst/>
              <a:ahLst/>
              <a:cxnLst/>
              <a:rect l="l" t="t" r="r" b="b"/>
              <a:pathLst>
                <a:path w="50" h="37" extrusionOk="0">
                  <a:moveTo>
                    <a:pt x="34" y="3"/>
                  </a:moveTo>
                  <a:lnTo>
                    <a:pt x="31" y="0"/>
                  </a:lnTo>
                  <a:cubicBezTo>
                    <a:pt x="21" y="4"/>
                    <a:pt x="10" y="9"/>
                    <a:pt x="0" y="14"/>
                  </a:cubicBezTo>
                  <a:cubicBezTo>
                    <a:pt x="3" y="18"/>
                    <a:pt x="6" y="22"/>
                    <a:pt x="8" y="26"/>
                  </a:cubicBezTo>
                  <a:cubicBezTo>
                    <a:pt x="9" y="29"/>
                    <a:pt x="11" y="31"/>
                    <a:pt x="12" y="33"/>
                  </a:cubicBezTo>
                  <a:cubicBezTo>
                    <a:pt x="12" y="34"/>
                    <a:pt x="12" y="34"/>
                    <a:pt x="12" y="35"/>
                  </a:cubicBezTo>
                  <a:lnTo>
                    <a:pt x="12" y="36"/>
                  </a:lnTo>
                  <a:cubicBezTo>
                    <a:pt x="24" y="29"/>
                    <a:pt x="37" y="23"/>
                    <a:pt x="49" y="17"/>
                  </a:cubicBezTo>
                  <a:cubicBezTo>
                    <a:pt x="43" y="13"/>
                    <a:pt x="38" y="8"/>
                    <a:pt x="3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9"/>
            <p:cNvSpPr/>
            <p:nvPr/>
          </p:nvSpPr>
          <p:spPr>
            <a:xfrm>
              <a:off x="3269525" y="-950615"/>
              <a:ext cx="13320" cy="6480"/>
            </a:xfrm>
            <a:custGeom>
              <a:avLst/>
              <a:gdLst/>
              <a:ahLst/>
              <a:cxnLst/>
              <a:rect l="l" t="t" r="r" b="b"/>
              <a:pathLst>
                <a:path w="37" h="18" extrusionOk="0">
                  <a:moveTo>
                    <a:pt x="10" y="17"/>
                  </a:moveTo>
                  <a:cubicBezTo>
                    <a:pt x="17" y="15"/>
                    <a:pt x="23" y="13"/>
                    <a:pt x="28" y="9"/>
                  </a:cubicBezTo>
                  <a:cubicBezTo>
                    <a:pt x="30" y="9"/>
                    <a:pt x="31" y="8"/>
                    <a:pt x="33" y="6"/>
                  </a:cubicBezTo>
                  <a:cubicBezTo>
                    <a:pt x="36" y="4"/>
                    <a:pt x="33" y="0"/>
                    <a:pt x="30" y="1"/>
                  </a:cubicBezTo>
                  <a:cubicBezTo>
                    <a:pt x="23" y="3"/>
                    <a:pt x="16" y="4"/>
                    <a:pt x="9" y="4"/>
                  </a:cubicBezTo>
                  <a:cubicBezTo>
                    <a:pt x="6" y="4"/>
                    <a:pt x="3" y="4"/>
                    <a:pt x="0" y="4"/>
                  </a:cubicBezTo>
                  <a:lnTo>
                    <a:pt x="5" y="11"/>
                  </a:lnTo>
                  <a:lnTo>
                    <a:pt x="10" y="1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9"/>
            <p:cNvSpPr/>
            <p:nvPr/>
          </p:nvSpPr>
          <p:spPr>
            <a:xfrm>
              <a:off x="3226685" y="-941975"/>
              <a:ext cx="15840" cy="11160"/>
            </a:xfrm>
            <a:custGeom>
              <a:avLst/>
              <a:gdLst/>
              <a:ahLst/>
              <a:cxnLst/>
              <a:rect l="l" t="t" r="r" b="b"/>
              <a:pathLst>
                <a:path w="44" h="31" extrusionOk="0">
                  <a:moveTo>
                    <a:pt x="28" y="0"/>
                  </a:moveTo>
                  <a:lnTo>
                    <a:pt x="0" y="10"/>
                  </a:lnTo>
                  <a:cubicBezTo>
                    <a:pt x="2" y="16"/>
                    <a:pt x="5" y="21"/>
                    <a:pt x="8" y="26"/>
                  </a:cubicBezTo>
                  <a:cubicBezTo>
                    <a:pt x="8" y="27"/>
                    <a:pt x="9" y="27"/>
                    <a:pt x="9" y="28"/>
                  </a:cubicBezTo>
                  <a:lnTo>
                    <a:pt x="9" y="29"/>
                  </a:lnTo>
                  <a:lnTo>
                    <a:pt x="9" y="30"/>
                  </a:lnTo>
                  <a:cubicBezTo>
                    <a:pt x="20" y="25"/>
                    <a:pt x="32" y="21"/>
                    <a:pt x="43" y="17"/>
                  </a:cubicBezTo>
                  <a:cubicBezTo>
                    <a:pt x="38" y="13"/>
                    <a:pt x="33" y="8"/>
                    <a:pt x="30" y="2"/>
                  </a:cubicBezTo>
                  <a:cubicBezTo>
                    <a:pt x="29" y="1"/>
                    <a:pt x="29" y="1"/>
                    <a:pt x="2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9"/>
            <p:cNvSpPr/>
            <p:nvPr/>
          </p:nvSpPr>
          <p:spPr>
            <a:xfrm>
              <a:off x="3246485" y="-947735"/>
              <a:ext cx="16200" cy="10440"/>
            </a:xfrm>
            <a:custGeom>
              <a:avLst/>
              <a:gdLst/>
              <a:ahLst/>
              <a:cxnLst/>
              <a:rect l="l" t="t" r="r" b="b"/>
              <a:pathLst>
                <a:path w="45" h="29" extrusionOk="0">
                  <a:moveTo>
                    <a:pt x="0" y="7"/>
                  </a:moveTo>
                  <a:cubicBezTo>
                    <a:pt x="2" y="14"/>
                    <a:pt x="4" y="20"/>
                    <a:pt x="5" y="27"/>
                  </a:cubicBezTo>
                  <a:lnTo>
                    <a:pt x="5" y="28"/>
                  </a:lnTo>
                  <a:cubicBezTo>
                    <a:pt x="13" y="26"/>
                    <a:pt x="21" y="23"/>
                    <a:pt x="29" y="21"/>
                  </a:cubicBezTo>
                  <a:cubicBezTo>
                    <a:pt x="37" y="19"/>
                    <a:pt x="39" y="18"/>
                    <a:pt x="44" y="17"/>
                  </a:cubicBezTo>
                  <a:lnTo>
                    <a:pt x="30" y="0"/>
                  </a:lnTo>
                  <a:cubicBezTo>
                    <a:pt x="19" y="2"/>
                    <a:pt x="9" y="4"/>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9"/>
            <p:cNvSpPr/>
            <p:nvPr/>
          </p:nvSpPr>
          <p:spPr>
            <a:xfrm>
              <a:off x="3114725" y="-884735"/>
              <a:ext cx="11880" cy="12960"/>
            </a:xfrm>
            <a:custGeom>
              <a:avLst/>
              <a:gdLst/>
              <a:ahLst/>
              <a:cxnLst/>
              <a:rect l="l" t="t" r="r" b="b"/>
              <a:pathLst>
                <a:path w="33" h="36" extrusionOk="0">
                  <a:moveTo>
                    <a:pt x="14" y="33"/>
                  </a:moveTo>
                  <a:cubicBezTo>
                    <a:pt x="17" y="30"/>
                    <a:pt x="20" y="27"/>
                    <a:pt x="22" y="23"/>
                  </a:cubicBezTo>
                  <a:cubicBezTo>
                    <a:pt x="22" y="22"/>
                    <a:pt x="23" y="21"/>
                    <a:pt x="24" y="20"/>
                  </a:cubicBezTo>
                  <a:cubicBezTo>
                    <a:pt x="24" y="18"/>
                    <a:pt x="25" y="16"/>
                    <a:pt x="26" y="14"/>
                  </a:cubicBezTo>
                  <a:cubicBezTo>
                    <a:pt x="27" y="12"/>
                    <a:pt x="29" y="10"/>
                    <a:pt x="30" y="9"/>
                  </a:cubicBezTo>
                  <a:cubicBezTo>
                    <a:pt x="31" y="8"/>
                    <a:pt x="31" y="8"/>
                    <a:pt x="31" y="7"/>
                  </a:cubicBezTo>
                  <a:cubicBezTo>
                    <a:pt x="32" y="6"/>
                    <a:pt x="32" y="6"/>
                    <a:pt x="32" y="5"/>
                  </a:cubicBezTo>
                  <a:cubicBezTo>
                    <a:pt x="32" y="4"/>
                    <a:pt x="32" y="3"/>
                    <a:pt x="31" y="2"/>
                  </a:cubicBezTo>
                  <a:cubicBezTo>
                    <a:pt x="30" y="1"/>
                    <a:pt x="30" y="1"/>
                    <a:pt x="29" y="0"/>
                  </a:cubicBezTo>
                  <a:lnTo>
                    <a:pt x="28" y="0"/>
                  </a:lnTo>
                  <a:cubicBezTo>
                    <a:pt x="16" y="0"/>
                    <a:pt x="8" y="9"/>
                    <a:pt x="0" y="17"/>
                  </a:cubicBezTo>
                  <a:cubicBezTo>
                    <a:pt x="4" y="23"/>
                    <a:pt x="8" y="28"/>
                    <a:pt x="11" y="34"/>
                  </a:cubicBezTo>
                  <a:cubicBezTo>
                    <a:pt x="11" y="35"/>
                    <a:pt x="12" y="35"/>
                    <a:pt x="12" y="35"/>
                  </a:cubicBezTo>
                  <a:lnTo>
                    <a:pt x="14" y="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9"/>
            <p:cNvSpPr/>
            <p:nvPr/>
          </p:nvSpPr>
          <p:spPr>
            <a:xfrm>
              <a:off x="3106805" y="-872855"/>
              <a:ext cx="9000" cy="10080"/>
            </a:xfrm>
            <a:custGeom>
              <a:avLst/>
              <a:gdLst/>
              <a:ahLst/>
              <a:cxnLst/>
              <a:rect l="l" t="t" r="r" b="b"/>
              <a:pathLst>
                <a:path w="25" h="28" extrusionOk="0">
                  <a:moveTo>
                    <a:pt x="5" y="4"/>
                  </a:moveTo>
                  <a:cubicBezTo>
                    <a:pt x="3" y="7"/>
                    <a:pt x="0" y="14"/>
                    <a:pt x="2" y="18"/>
                  </a:cubicBezTo>
                  <a:cubicBezTo>
                    <a:pt x="6" y="27"/>
                    <a:pt x="19" y="18"/>
                    <a:pt x="23" y="14"/>
                  </a:cubicBezTo>
                  <a:lnTo>
                    <a:pt x="24" y="12"/>
                  </a:lnTo>
                  <a:cubicBezTo>
                    <a:pt x="18" y="8"/>
                    <a:pt x="13" y="4"/>
                    <a:pt x="7" y="0"/>
                  </a:cubicBezTo>
                  <a:cubicBezTo>
                    <a:pt x="7" y="1"/>
                    <a:pt x="5" y="1"/>
                    <a:pt x="5" y="2"/>
                  </a:cubicBezTo>
                  <a:cubicBezTo>
                    <a:pt x="4" y="3"/>
                    <a:pt x="5" y="4"/>
                    <a:pt x="5"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9"/>
            <p:cNvSpPr/>
            <p:nvPr/>
          </p:nvSpPr>
          <p:spPr>
            <a:xfrm>
              <a:off x="3092405" y="-855575"/>
              <a:ext cx="6480" cy="6840"/>
            </a:xfrm>
            <a:custGeom>
              <a:avLst/>
              <a:gdLst/>
              <a:ahLst/>
              <a:cxnLst/>
              <a:rect l="l" t="t" r="r" b="b"/>
              <a:pathLst>
                <a:path w="18" h="19" extrusionOk="0">
                  <a:moveTo>
                    <a:pt x="4" y="15"/>
                  </a:moveTo>
                  <a:cubicBezTo>
                    <a:pt x="4" y="15"/>
                    <a:pt x="4" y="17"/>
                    <a:pt x="4" y="18"/>
                  </a:cubicBezTo>
                  <a:cubicBezTo>
                    <a:pt x="4" y="17"/>
                    <a:pt x="5" y="16"/>
                    <a:pt x="5" y="15"/>
                  </a:cubicBezTo>
                  <a:cubicBezTo>
                    <a:pt x="7" y="12"/>
                    <a:pt x="10" y="10"/>
                    <a:pt x="13" y="8"/>
                  </a:cubicBezTo>
                  <a:cubicBezTo>
                    <a:pt x="14" y="7"/>
                    <a:pt x="14" y="7"/>
                    <a:pt x="14" y="7"/>
                  </a:cubicBezTo>
                  <a:cubicBezTo>
                    <a:pt x="15" y="7"/>
                    <a:pt x="15" y="7"/>
                    <a:pt x="15" y="7"/>
                  </a:cubicBezTo>
                  <a:cubicBezTo>
                    <a:pt x="16" y="6"/>
                    <a:pt x="15" y="6"/>
                    <a:pt x="16" y="5"/>
                  </a:cubicBezTo>
                  <a:cubicBezTo>
                    <a:pt x="17" y="4"/>
                    <a:pt x="17" y="4"/>
                    <a:pt x="17" y="4"/>
                  </a:cubicBezTo>
                  <a:cubicBezTo>
                    <a:pt x="17" y="3"/>
                    <a:pt x="17" y="3"/>
                    <a:pt x="16" y="2"/>
                  </a:cubicBezTo>
                  <a:cubicBezTo>
                    <a:pt x="15" y="1"/>
                    <a:pt x="16" y="2"/>
                    <a:pt x="15" y="1"/>
                  </a:cubicBezTo>
                  <a:cubicBezTo>
                    <a:pt x="14" y="0"/>
                    <a:pt x="14" y="0"/>
                    <a:pt x="14" y="0"/>
                  </a:cubicBezTo>
                  <a:cubicBezTo>
                    <a:pt x="13" y="0"/>
                    <a:pt x="13" y="0"/>
                    <a:pt x="13" y="0"/>
                  </a:cubicBezTo>
                  <a:cubicBezTo>
                    <a:pt x="10" y="1"/>
                    <a:pt x="8" y="2"/>
                    <a:pt x="6" y="3"/>
                  </a:cubicBezTo>
                  <a:cubicBezTo>
                    <a:pt x="5" y="4"/>
                    <a:pt x="3" y="5"/>
                    <a:pt x="2" y="6"/>
                  </a:cubicBezTo>
                  <a:lnTo>
                    <a:pt x="0" y="7"/>
                  </a:lnTo>
                  <a:cubicBezTo>
                    <a:pt x="1" y="8"/>
                    <a:pt x="2" y="9"/>
                    <a:pt x="2" y="10"/>
                  </a:cubicBezTo>
                  <a:cubicBezTo>
                    <a:pt x="3" y="11"/>
                    <a:pt x="4" y="13"/>
                    <a:pt x="4"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9"/>
            <p:cNvSpPr/>
            <p:nvPr/>
          </p:nvSpPr>
          <p:spPr>
            <a:xfrm>
              <a:off x="3154685" y="-640655"/>
              <a:ext cx="94320" cy="56520"/>
            </a:xfrm>
            <a:custGeom>
              <a:avLst/>
              <a:gdLst/>
              <a:ahLst/>
              <a:cxnLst/>
              <a:rect l="l" t="t" r="r" b="b"/>
              <a:pathLst>
                <a:path w="262" h="157" extrusionOk="0">
                  <a:moveTo>
                    <a:pt x="109" y="96"/>
                  </a:moveTo>
                  <a:cubicBezTo>
                    <a:pt x="122" y="111"/>
                    <a:pt x="162" y="117"/>
                    <a:pt x="181" y="124"/>
                  </a:cubicBezTo>
                  <a:cubicBezTo>
                    <a:pt x="206" y="133"/>
                    <a:pt x="233" y="155"/>
                    <a:pt x="260" y="156"/>
                  </a:cubicBezTo>
                  <a:cubicBezTo>
                    <a:pt x="261" y="155"/>
                    <a:pt x="261" y="155"/>
                    <a:pt x="261" y="155"/>
                  </a:cubicBezTo>
                  <a:lnTo>
                    <a:pt x="261" y="154"/>
                  </a:lnTo>
                  <a:cubicBezTo>
                    <a:pt x="261" y="154"/>
                    <a:pt x="261" y="153"/>
                    <a:pt x="260" y="153"/>
                  </a:cubicBezTo>
                  <a:cubicBezTo>
                    <a:pt x="239" y="148"/>
                    <a:pt x="222" y="125"/>
                    <a:pt x="202" y="117"/>
                  </a:cubicBezTo>
                  <a:cubicBezTo>
                    <a:pt x="176" y="107"/>
                    <a:pt x="132" y="94"/>
                    <a:pt x="115" y="72"/>
                  </a:cubicBezTo>
                  <a:cubicBezTo>
                    <a:pt x="98" y="50"/>
                    <a:pt x="67" y="42"/>
                    <a:pt x="50" y="22"/>
                  </a:cubicBezTo>
                  <a:cubicBezTo>
                    <a:pt x="45" y="16"/>
                    <a:pt x="39" y="12"/>
                    <a:pt x="32" y="8"/>
                  </a:cubicBezTo>
                  <a:cubicBezTo>
                    <a:pt x="26" y="4"/>
                    <a:pt x="19" y="2"/>
                    <a:pt x="12" y="0"/>
                  </a:cubicBezTo>
                  <a:lnTo>
                    <a:pt x="11" y="0"/>
                  </a:lnTo>
                  <a:cubicBezTo>
                    <a:pt x="10" y="0"/>
                    <a:pt x="9" y="0"/>
                    <a:pt x="8" y="1"/>
                  </a:cubicBezTo>
                  <a:cubicBezTo>
                    <a:pt x="8" y="1"/>
                    <a:pt x="7" y="2"/>
                    <a:pt x="6" y="3"/>
                  </a:cubicBezTo>
                  <a:lnTo>
                    <a:pt x="6" y="4"/>
                  </a:lnTo>
                  <a:cubicBezTo>
                    <a:pt x="0" y="44"/>
                    <a:pt x="87" y="74"/>
                    <a:pt x="109" y="9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9"/>
            <p:cNvSpPr/>
            <p:nvPr/>
          </p:nvSpPr>
          <p:spPr>
            <a:xfrm>
              <a:off x="3121565" y="-674855"/>
              <a:ext cx="21960" cy="21960"/>
            </a:xfrm>
            <a:custGeom>
              <a:avLst/>
              <a:gdLst/>
              <a:ahLst/>
              <a:cxnLst/>
              <a:rect l="l" t="t" r="r" b="b"/>
              <a:pathLst>
                <a:path w="61" h="61" extrusionOk="0">
                  <a:moveTo>
                    <a:pt x="17" y="31"/>
                  </a:moveTo>
                  <a:cubicBezTo>
                    <a:pt x="27" y="41"/>
                    <a:pt x="39" y="50"/>
                    <a:pt x="51" y="57"/>
                  </a:cubicBezTo>
                  <a:cubicBezTo>
                    <a:pt x="52" y="57"/>
                    <a:pt x="53" y="58"/>
                    <a:pt x="54" y="59"/>
                  </a:cubicBezTo>
                  <a:cubicBezTo>
                    <a:pt x="57" y="60"/>
                    <a:pt x="60" y="57"/>
                    <a:pt x="58" y="55"/>
                  </a:cubicBezTo>
                  <a:cubicBezTo>
                    <a:pt x="58" y="54"/>
                    <a:pt x="57" y="53"/>
                    <a:pt x="57" y="53"/>
                  </a:cubicBezTo>
                  <a:cubicBezTo>
                    <a:pt x="51" y="42"/>
                    <a:pt x="44" y="31"/>
                    <a:pt x="35" y="22"/>
                  </a:cubicBezTo>
                  <a:cubicBezTo>
                    <a:pt x="29" y="14"/>
                    <a:pt x="18" y="0"/>
                    <a:pt x="7" y="2"/>
                  </a:cubicBezTo>
                  <a:cubicBezTo>
                    <a:pt x="6" y="2"/>
                    <a:pt x="6" y="3"/>
                    <a:pt x="5" y="3"/>
                  </a:cubicBezTo>
                  <a:cubicBezTo>
                    <a:pt x="4" y="4"/>
                    <a:pt x="4" y="4"/>
                    <a:pt x="3" y="5"/>
                  </a:cubicBezTo>
                  <a:cubicBezTo>
                    <a:pt x="3" y="5"/>
                    <a:pt x="3" y="6"/>
                    <a:pt x="3" y="7"/>
                  </a:cubicBezTo>
                  <a:cubicBezTo>
                    <a:pt x="0" y="17"/>
                    <a:pt x="11" y="25"/>
                    <a:pt x="17" y="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9"/>
            <p:cNvSpPr/>
            <p:nvPr/>
          </p:nvSpPr>
          <p:spPr>
            <a:xfrm>
              <a:off x="3083765" y="-855215"/>
              <a:ext cx="9000" cy="5760"/>
            </a:xfrm>
            <a:custGeom>
              <a:avLst/>
              <a:gdLst/>
              <a:ahLst/>
              <a:cxnLst/>
              <a:rect l="l" t="t" r="r" b="b"/>
              <a:pathLst>
                <a:path w="25" h="16" extrusionOk="0">
                  <a:moveTo>
                    <a:pt x="13" y="15"/>
                  </a:moveTo>
                  <a:lnTo>
                    <a:pt x="16" y="12"/>
                  </a:lnTo>
                  <a:cubicBezTo>
                    <a:pt x="19" y="10"/>
                    <a:pt x="21" y="8"/>
                    <a:pt x="24" y="6"/>
                  </a:cubicBezTo>
                  <a:cubicBezTo>
                    <a:pt x="23" y="5"/>
                    <a:pt x="21" y="3"/>
                    <a:pt x="20" y="2"/>
                  </a:cubicBezTo>
                  <a:cubicBezTo>
                    <a:pt x="17" y="1"/>
                    <a:pt x="14" y="0"/>
                    <a:pt x="11" y="0"/>
                  </a:cubicBezTo>
                  <a:cubicBezTo>
                    <a:pt x="10" y="0"/>
                    <a:pt x="8" y="0"/>
                    <a:pt x="7" y="1"/>
                  </a:cubicBezTo>
                  <a:lnTo>
                    <a:pt x="4" y="1"/>
                  </a:lnTo>
                  <a:cubicBezTo>
                    <a:pt x="3" y="1"/>
                    <a:pt x="2" y="1"/>
                    <a:pt x="1" y="2"/>
                  </a:cubicBezTo>
                  <a:cubicBezTo>
                    <a:pt x="1" y="2"/>
                    <a:pt x="0" y="2"/>
                    <a:pt x="0" y="3"/>
                  </a:cubicBezTo>
                  <a:cubicBezTo>
                    <a:pt x="5" y="6"/>
                    <a:pt x="9" y="11"/>
                    <a:pt x="13"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9"/>
            <p:cNvSpPr/>
            <p:nvPr/>
          </p:nvSpPr>
          <p:spPr>
            <a:xfrm>
              <a:off x="3066125" y="-849815"/>
              <a:ext cx="40680" cy="162000"/>
            </a:xfrm>
            <a:custGeom>
              <a:avLst/>
              <a:gdLst/>
              <a:ahLst/>
              <a:cxnLst/>
              <a:rect l="l" t="t" r="r" b="b"/>
              <a:pathLst>
                <a:path w="113" h="450" extrusionOk="0">
                  <a:moveTo>
                    <a:pt x="11" y="166"/>
                  </a:moveTo>
                  <a:cubicBezTo>
                    <a:pt x="8" y="189"/>
                    <a:pt x="5" y="212"/>
                    <a:pt x="0" y="235"/>
                  </a:cubicBezTo>
                  <a:cubicBezTo>
                    <a:pt x="1" y="244"/>
                    <a:pt x="4" y="253"/>
                    <a:pt x="7" y="261"/>
                  </a:cubicBezTo>
                  <a:cubicBezTo>
                    <a:pt x="26" y="318"/>
                    <a:pt x="48" y="414"/>
                    <a:pt x="107" y="448"/>
                  </a:cubicBezTo>
                  <a:cubicBezTo>
                    <a:pt x="110" y="449"/>
                    <a:pt x="112" y="446"/>
                    <a:pt x="110" y="444"/>
                  </a:cubicBezTo>
                  <a:cubicBezTo>
                    <a:pt x="85" y="421"/>
                    <a:pt x="67" y="363"/>
                    <a:pt x="54" y="331"/>
                  </a:cubicBezTo>
                  <a:cubicBezTo>
                    <a:pt x="40" y="293"/>
                    <a:pt x="33" y="253"/>
                    <a:pt x="33" y="212"/>
                  </a:cubicBezTo>
                  <a:cubicBezTo>
                    <a:pt x="33" y="202"/>
                    <a:pt x="33" y="193"/>
                    <a:pt x="34" y="183"/>
                  </a:cubicBezTo>
                  <a:cubicBezTo>
                    <a:pt x="38" y="133"/>
                    <a:pt x="69" y="85"/>
                    <a:pt x="76" y="33"/>
                  </a:cubicBezTo>
                  <a:cubicBezTo>
                    <a:pt x="72" y="30"/>
                    <a:pt x="68" y="27"/>
                    <a:pt x="64" y="24"/>
                  </a:cubicBezTo>
                  <a:cubicBezTo>
                    <a:pt x="63" y="23"/>
                    <a:pt x="62" y="21"/>
                    <a:pt x="60" y="20"/>
                  </a:cubicBezTo>
                  <a:cubicBezTo>
                    <a:pt x="60" y="20"/>
                    <a:pt x="60" y="19"/>
                    <a:pt x="59" y="19"/>
                  </a:cubicBezTo>
                  <a:cubicBezTo>
                    <a:pt x="59" y="19"/>
                    <a:pt x="58" y="19"/>
                    <a:pt x="58" y="18"/>
                  </a:cubicBezTo>
                  <a:lnTo>
                    <a:pt x="57" y="17"/>
                  </a:lnTo>
                  <a:cubicBezTo>
                    <a:pt x="57" y="16"/>
                    <a:pt x="57" y="15"/>
                    <a:pt x="56" y="15"/>
                  </a:cubicBezTo>
                  <a:lnTo>
                    <a:pt x="52" y="9"/>
                  </a:lnTo>
                  <a:cubicBezTo>
                    <a:pt x="49" y="5"/>
                    <a:pt x="47" y="3"/>
                    <a:pt x="43" y="0"/>
                  </a:cubicBezTo>
                  <a:cubicBezTo>
                    <a:pt x="43" y="3"/>
                    <a:pt x="44" y="5"/>
                    <a:pt x="45" y="7"/>
                  </a:cubicBezTo>
                  <a:cubicBezTo>
                    <a:pt x="46" y="9"/>
                    <a:pt x="47" y="10"/>
                    <a:pt x="48" y="11"/>
                  </a:cubicBezTo>
                  <a:cubicBezTo>
                    <a:pt x="34" y="44"/>
                    <a:pt x="22" y="77"/>
                    <a:pt x="12" y="111"/>
                  </a:cubicBezTo>
                  <a:cubicBezTo>
                    <a:pt x="12" y="117"/>
                    <a:pt x="12" y="124"/>
                    <a:pt x="12" y="131"/>
                  </a:cubicBezTo>
                  <a:cubicBezTo>
                    <a:pt x="12" y="143"/>
                    <a:pt x="12" y="154"/>
                    <a:pt x="11" y="16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9"/>
            <p:cNvSpPr/>
            <p:nvPr/>
          </p:nvSpPr>
          <p:spPr>
            <a:xfrm>
              <a:off x="3091685" y="-849095"/>
              <a:ext cx="2520" cy="5760"/>
            </a:xfrm>
            <a:custGeom>
              <a:avLst/>
              <a:gdLst/>
              <a:ahLst/>
              <a:cxnLst/>
              <a:rect l="l" t="t" r="r" b="b"/>
              <a:pathLst>
                <a:path w="7" h="16" extrusionOk="0">
                  <a:moveTo>
                    <a:pt x="0" y="8"/>
                  </a:moveTo>
                  <a:cubicBezTo>
                    <a:pt x="2" y="10"/>
                    <a:pt x="4" y="13"/>
                    <a:pt x="6" y="15"/>
                  </a:cubicBezTo>
                  <a:cubicBezTo>
                    <a:pt x="6" y="12"/>
                    <a:pt x="6" y="9"/>
                    <a:pt x="6" y="7"/>
                  </a:cubicBezTo>
                  <a:cubicBezTo>
                    <a:pt x="6" y="4"/>
                    <a:pt x="6" y="2"/>
                    <a:pt x="6" y="0"/>
                  </a:cubicBezTo>
                  <a:lnTo>
                    <a:pt x="3" y="5"/>
                  </a:lnTo>
                  <a:lnTo>
                    <a:pt x="0"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9"/>
            <p:cNvSpPr/>
            <p:nvPr/>
          </p:nvSpPr>
          <p:spPr>
            <a:xfrm>
              <a:off x="3086285" y="-844775"/>
              <a:ext cx="1800" cy="2160"/>
            </a:xfrm>
            <a:custGeom>
              <a:avLst/>
              <a:gdLst/>
              <a:ahLst/>
              <a:cxnLst/>
              <a:rect l="l" t="t" r="r" b="b"/>
              <a:pathLst>
                <a:path w="5" h="6" extrusionOk="0">
                  <a:moveTo>
                    <a:pt x="2" y="4"/>
                  </a:moveTo>
                  <a:cubicBezTo>
                    <a:pt x="2" y="4"/>
                    <a:pt x="2" y="5"/>
                    <a:pt x="3" y="5"/>
                  </a:cubicBezTo>
                  <a:lnTo>
                    <a:pt x="4" y="5"/>
                  </a:lnTo>
                  <a:lnTo>
                    <a:pt x="0" y="0"/>
                  </a:lnTo>
                  <a:cubicBezTo>
                    <a:pt x="0" y="1"/>
                    <a:pt x="0" y="2"/>
                    <a:pt x="1" y="3"/>
                  </a:cubicBezTo>
                  <a:cubicBezTo>
                    <a:pt x="1" y="3"/>
                    <a:pt x="1" y="4"/>
                    <a:pt x="2"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9"/>
            <p:cNvSpPr/>
            <p:nvPr/>
          </p:nvSpPr>
          <p:spPr>
            <a:xfrm>
              <a:off x="3088445" y="-853055"/>
              <a:ext cx="5760" cy="7200"/>
            </a:xfrm>
            <a:custGeom>
              <a:avLst/>
              <a:gdLst/>
              <a:ahLst/>
              <a:cxnLst/>
              <a:rect l="l" t="t" r="r" b="b"/>
              <a:pathLst>
                <a:path w="16" h="20" extrusionOk="0">
                  <a:moveTo>
                    <a:pt x="0" y="9"/>
                  </a:moveTo>
                  <a:cubicBezTo>
                    <a:pt x="1" y="11"/>
                    <a:pt x="3" y="11"/>
                    <a:pt x="4" y="13"/>
                  </a:cubicBezTo>
                  <a:cubicBezTo>
                    <a:pt x="5" y="15"/>
                    <a:pt x="7" y="17"/>
                    <a:pt x="9" y="19"/>
                  </a:cubicBezTo>
                  <a:lnTo>
                    <a:pt x="11" y="16"/>
                  </a:lnTo>
                  <a:lnTo>
                    <a:pt x="15" y="11"/>
                  </a:lnTo>
                  <a:cubicBezTo>
                    <a:pt x="15" y="11"/>
                    <a:pt x="15" y="9"/>
                    <a:pt x="15" y="8"/>
                  </a:cubicBezTo>
                  <a:cubicBezTo>
                    <a:pt x="14" y="6"/>
                    <a:pt x="14" y="4"/>
                    <a:pt x="13" y="2"/>
                  </a:cubicBezTo>
                  <a:cubicBezTo>
                    <a:pt x="12" y="1"/>
                    <a:pt x="12" y="1"/>
                    <a:pt x="11" y="0"/>
                  </a:cubicBezTo>
                  <a:cubicBezTo>
                    <a:pt x="8" y="2"/>
                    <a:pt x="6" y="3"/>
                    <a:pt x="3" y="6"/>
                  </a:cubicBezTo>
                  <a:lnTo>
                    <a:pt x="0"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9"/>
            <p:cNvSpPr/>
            <p:nvPr/>
          </p:nvSpPr>
          <p:spPr>
            <a:xfrm>
              <a:off x="3048125" y="-855935"/>
              <a:ext cx="21960" cy="112680"/>
            </a:xfrm>
            <a:custGeom>
              <a:avLst/>
              <a:gdLst/>
              <a:ahLst/>
              <a:cxnLst/>
              <a:rect l="l" t="t" r="r" b="b"/>
              <a:pathLst>
                <a:path w="61" h="313" extrusionOk="0">
                  <a:moveTo>
                    <a:pt x="29" y="303"/>
                  </a:moveTo>
                  <a:cubicBezTo>
                    <a:pt x="29" y="304"/>
                    <a:pt x="29" y="305"/>
                    <a:pt x="29" y="307"/>
                  </a:cubicBezTo>
                  <a:cubicBezTo>
                    <a:pt x="29" y="308"/>
                    <a:pt x="29" y="310"/>
                    <a:pt x="29" y="312"/>
                  </a:cubicBezTo>
                  <a:cubicBezTo>
                    <a:pt x="38" y="293"/>
                    <a:pt x="44" y="273"/>
                    <a:pt x="49" y="253"/>
                  </a:cubicBezTo>
                  <a:cubicBezTo>
                    <a:pt x="45" y="238"/>
                    <a:pt x="44" y="222"/>
                    <a:pt x="44" y="207"/>
                  </a:cubicBezTo>
                  <a:cubicBezTo>
                    <a:pt x="44" y="191"/>
                    <a:pt x="45" y="176"/>
                    <a:pt x="49" y="161"/>
                  </a:cubicBezTo>
                  <a:lnTo>
                    <a:pt x="60" y="128"/>
                  </a:lnTo>
                  <a:cubicBezTo>
                    <a:pt x="57" y="77"/>
                    <a:pt x="40" y="29"/>
                    <a:pt x="1" y="0"/>
                  </a:cubicBezTo>
                  <a:cubicBezTo>
                    <a:pt x="1" y="1"/>
                    <a:pt x="1" y="1"/>
                    <a:pt x="2" y="2"/>
                  </a:cubicBezTo>
                  <a:cubicBezTo>
                    <a:pt x="3" y="4"/>
                    <a:pt x="4" y="7"/>
                    <a:pt x="4" y="10"/>
                  </a:cubicBezTo>
                  <a:cubicBezTo>
                    <a:pt x="4" y="13"/>
                    <a:pt x="4" y="16"/>
                    <a:pt x="2" y="19"/>
                  </a:cubicBezTo>
                  <a:cubicBezTo>
                    <a:pt x="1" y="20"/>
                    <a:pt x="1" y="20"/>
                    <a:pt x="1" y="20"/>
                  </a:cubicBezTo>
                  <a:cubicBezTo>
                    <a:pt x="7" y="26"/>
                    <a:pt x="12" y="33"/>
                    <a:pt x="17" y="40"/>
                  </a:cubicBezTo>
                  <a:cubicBezTo>
                    <a:pt x="17" y="41"/>
                    <a:pt x="17" y="41"/>
                    <a:pt x="17" y="42"/>
                  </a:cubicBezTo>
                  <a:cubicBezTo>
                    <a:pt x="19" y="44"/>
                    <a:pt x="20" y="46"/>
                    <a:pt x="21" y="48"/>
                  </a:cubicBezTo>
                  <a:cubicBezTo>
                    <a:pt x="34" y="70"/>
                    <a:pt x="41" y="95"/>
                    <a:pt x="41" y="120"/>
                  </a:cubicBezTo>
                  <a:lnTo>
                    <a:pt x="41" y="121"/>
                  </a:lnTo>
                  <a:cubicBezTo>
                    <a:pt x="41" y="123"/>
                    <a:pt x="41" y="124"/>
                    <a:pt x="40" y="126"/>
                  </a:cubicBezTo>
                  <a:cubicBezTo>
                    <a:pt x="39" y="128"/>
                    <a:pt x="37" y="130"/>
                    <a:pt x="35" y="131"/>
                  </a:cubicBezTo>
                  <a:cubicBezTo>
                    <a:pt x="35" y="131"/>
                    <a:pt x="34" y="131"/>
                    <a:pt x="33" y="131"/>
                  </a:cubicBezTo>
                  <a:cubicBezTo>
                    <a:pt x="32" y="185"/>
                    <a:pt x="21" y="237"/>
                    <a:pt x="0" y="286"/>
                  </a:cubicBezTo>
                  <a:lnTo>
                    <a:pt x="2" y="286"/>
                  </a:lnTo>
                  <a:cubicBezTo>
                    <a:pt x="5" y="285"/>
                    <a:pt x="7" y="285"/>
                    <a:pt x="9" y="285"/>
                  </a:cubicBezTo>
                  <a:cubicBezTo>
                    <a:pt x="13" y="285"/>
                    <a:pt x="16" y="286"/>
                    <a:pt x="19" y="288"/>
                  </a:cubicBezTo>
                  <a:cubicBezTo>
                    <a:pt x="22" y="289"/>
                    <a:pt x="24" y="292"/>
                    <a:pt x="26" y="295"/>
                  </a:cubicBezTo>
                  <a:cubicBezTo>
                    <a:pt x="27" y="297"/>
                    <a:pt x="29" y="300"/>
                    <a:pt x="29" y="30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9"/>
            <p:cNvSpPr/>
            <p:nvPr/>
          </p:nvSpPr>
          <p:spPr>
            <a:xfrm>
              <a:off x="3064685" y="-809855"/>
              <a:ext cx="6480" cy="45000"/>
            </a:xfrm>
            <a:custGeom>
              <a:avLst/>
              <a:gdLst/>
              <a:ahLst/>
              <a:cxnLst/>
              <a:rect l="l" t="t" r="r" b="b"/>
              <a:pathLst>
                <a:path w="18" h="125" extrusionOk="0">
                  <a:moveTo>
                    <a:pt x="4" y="124"/>
                  </a:moveTo>
                  <a:cubicBezTo>
                    <a:pt x="9" y="101"/>
                    <a:pt x="13" y="78"/>
                    <a:pt x="15" y="55"/>
                  </a:cubicBezTo>
                  <a:cubicBezTo>
                    <a:pt x="16" y="43"/>
                    <a:pt x="17" y="31"/>
                    <a:pt x="17" y="19"/>
                  </a:cubicBezTo>
                  <a:cubicBezTo>
                    <a:pt x="17" y="12"/>
                    <a:pt x="16" y="6"/>
                    <a:pt x="16" y="0"/>
                  </a:cubicBezTo>
                  <a:lnTo>
                    <a:pt x="5" y="33"/>
                  </a:lnTo>
                  <a:cubicBezTo>
                    <a:pt x="1" y="49"/>
                    <a:pt x="0" y="65"/>
                    <a:pt x="0" y="80"/>
                  </a:cubicBezTo>
                  <a:cubicBezTo>
                    <a:pt x="0" y="95"/>
                    <a:pt x="1" y="110"/>
                    <a:pt x="4" y="1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9"/>
            <p:cNvSpPr/>
            <p:nvPr/>
          </p:nvSpPr>
          <p:spPr>
            <a:xfrm>
              <a:off x="1511285" y="-713735"/>
              <a:ext cx="1520640" cy="31320"/>
            </a:xfrm>
            <a:custGeom>
              <a:avLst/>
              <a:gdLst/>
              <a:ahLst/>
              <a:cxnLst/>
              <a:rect l="l" t="t" r="r" b="b"/>
              <a:pathLst>
                <a:path w="4224" h="87" extrusionOk="0">
                  <a:moveTo>
                    <a:pt x="4199" y="34"/>
                  </a:moveTo>
                  <a:cubicBezTo>
                    <a:pt x="4198" y="34"/>
                    <a:pt x="4198" y="34"/>
                    <a:pt x="4197" y="34"/>
                  </a:cubicBezTo>
                  <a:cubicBezTo>
                    <a:pt x="4188" y="34"/>
                    <a:pt x="4178" y="32"/>
                    <a:pt x="4170" y="27"/>
                  </a:cubicBezTo>
                  <a:cubicBezTo>
                    <a:pt x="4168" y="26"/>
                    <a:pt x="4166" y="25"/>
                    <a:pt x="4165" y="23"/>
                  </a:cubicBezTo>
                  <a:cubicBezTo>
                    <a:pt x="4164" y="21"/>
                    <a:pt x="4164" y="19"/>
                    <a:pt x="4164" y="17"/>
                  </a:cubicBezTo>
                  <a:cubicBezTo>
                    <a:pt x="4102" y="23"/>
                    <a:pt x="4032" y="8"/>
                    <a:pt x="3976" y="8"/>
                  </a:cubicBezTo>
                  <a:cubicBezTo>
                    <a:pt x="3897" y="8"/>
                    <a:pt x="3819" y="4"/>
                    <a:pt x="3740" y="1"/>
                  </a:cubicBezTo>
                  <a:cubicBezTo>
                    <a:pt x="3672" y="11"/>
                    <a:pt x="3600" y="0"/>
                    <a:pt x="3533" y="15"/>
                  </a:cubicBezTo>
                  <a:cubicBezTo>
                    <a:pt x="3491" y="25"/>
                    <a:pt x="3447" y="15"/>
                    <a:pt x="3404" y="17"/>
                  </a:cubicBezTo>
                  <a:cubicBezTo>
                    <a:pt x="3370" y="19"/>
                    <a:pt x="3336" y="24"/>
                    <a:pt x="3301" y="26"/>
                  </a:cubicBezTo>
                  <a:cubicBezTo>
                    <a:pt x="3266" y="28"/>
                    <a:pt x="3227" y="35"/>
                    <a:pt x="3189" y="35"/>
                  </a:cubicBezTo>
                  <a:cubicBezTo>
                    <a:pt x="3168" y="34"/>
                    <a:pt x="3147" y="33"/>
                    <a:pt x="3126" y="33"/>
                  </a:cubicBezTo>
                  <a:cubicBezTo>
                    <a:pt x="3105" y="33"/>
                    <a:pt x="3084" y="34"/>
                    <a:pt x="3063" y="35"/>
                  </a:cubicBezTo>
                  <a:cubicBezTo>
                    <a:pt x="2985" y="45"/>
                    <a:pt x="2907" y="50"/>
                    <a:pt x="2828" y="50"/>
                  </a:cubicBezTo>
                  <a:cubicBezTo>
                    <a:pt x="2823" y="50"/>
                    <a:pt x="2819" y="50"/>
                    <a:pt x="2814" y="50"/>
                  </a:cubicBezTo>
                  <a:cubicBezTo>
                    <a:pt x="2724" y="52"/>
                    <a:pt x="2635" y="57"/>
                    <a:pt x="2544" y="57"/>
                  </a:cubicBezTo>
                  <a:lnTo>
                    <a:pt x="1949" y="56"/>
                  </a:lnTo>
                  <a:lnTo>
                    <a:pt x="1357" y="54"/>
                  </a:lnTo>
                  <a:cubicBezTo>
                    <a:pt x="1183" y="54"/>
                    <a:pt x="1014" y="45"/>
                    <a:pt x="840" y="45"/>
                  </a:cubicBezTo>
                  <a:cubicBezTo>
                    <a:pt x="648" y="45"/>
                    <a:pt x="456" y="42"/>
                    <a:pt x="264" y="45"/>
                  </a:cubicBezTo>
                  <a:cubicBezTo>
                    <a:pt x="183" y="45"/>
                    <a:pt x="94" y="35"/>
                    <a:pt x="16" y="53"/>
                  </a:cubicBezTo>
                  <a:lnTo>
                    <a:pt x="10" y="54"/>
                  </a:lnTo>
                  <a:lnTo>
                    <a:pt x="10" y="55"/>
                  </a:lnTo>
                  <a:cubicBezTo>
                    <a:pt x="10" y="60"/>
                    <a:pt x="9" y="64"/>
                    <a:pt x="9" y="69"/>
                  </a:cubicBezTo>
                  <a:cubicBezTo>
                    <a:pt x="8" y="70"/>
                    <a:pt x="8" y="71"/>
                    <a:pt x="7" y="73"/>
                  </a:cubicBezTo>
                  <a:cubicBezTo>
                    <a:pt x="6" y="74"/>
                    <a:pt x="5" y="76"/>
                    <a:pt x="3" y="77"/>
                  </a:cubicBezTo>
                  <a:cubicBezTo>
                    <a:pt x="2" y="77"/>
                    <a:pt x="1" y="78"/>
                    <a:pt x="0" y="78"/>
                  </a:cubicBezTo>
                  <a:cubicBezTo>
                    <a:pt x="24" y="73"/>
                    <a:pt x="48" y="70"/>
                    <a:pt x="72" y="70"/>
                  </a:cubicBezTo>
                  <a:cubicBezTo>
                    <a:pt x="259" y="76"/>
                    <a:pt x="446" y="74"/>
                    <a:pt x="632" y="74"/>
                  </a:cubicBezTo>
                  <a:lnTo>
                    <a:pt x="929" y="74"/>
                  </a:lnTo>
                  <a:cubicBezTo>
                    <a:pt x="969" y="74"/>
                    <a:pt x="1008" y="74"/>
                    <a:pt x="1047" y="73"/>
                  </a:cubicBezTo>
                  <a:cubicBezTo>
                    <a:pt x="1080" y="73"/>
                    <a:pt x="1111" y="83"/>
                    <a:pt x="1145" y="83"/>
                  </a:cubicBezTo>
                  <a:lnTo>
                    <a:pt x="2331" y="86"/>
                  </a:lnTo>
                  <a:lnTo>
                    <a:pt x="2641" y="86"/>
                  </a:lnTo>
                  <a:cubicBezTo>
                    <a:pt x="2685" y="86"/>
                    <a:pt x="2728" y="83"/>
                    <a:pt x="2772" y="80"/>
                  </a:cubicBezTo>
                  <a:cubicBezTo>
                    <a:pt x="2816" y="77"/>
                    <a:pt x="2858" y="82"/>
                    <a:pt x="2900" y="78"/>
                  </a:cubicBezTo>
                  <a:cubicBezTo>
                    <a:pt x="3056" y="60"/>
                    <a:pt x="3215" y="71"/>
                    <a:pt x="3370" y="49"/>
                  </a:cubicBezTo>
                  <a:cubicBezTo>
                    <a:pt x="3452" y="37"/>
                    <a:pt x="3539" y="44"/>
                    <a:pt x="3622" y="39"/>
                  </a:cubicBezTo>
                  <a:cubicBezTo>
                    <a:pt x="3704" y="33"/>
                    <a:pt x="3779" y="22"/>
                    <a:pt x="3861" y="23"/>
                  </a:cubicBezTo>
                  <a:cubicBezTo>
                    <a:pt x="3955" y="25"/>
                    <a:pt x="4050" y="18"/>
                    <a:pt x="4142" y="48"/>
                  </a:cubicBezTo>
                  <a:cubicBezTo>
                    <a:pt x="4167" y="56"/>
                    <a:pt x="4203" y="64"/>
                    <a:pt x="4223" y="47"/>
                  </a:cubicBezTo>
                  <a:lnTo>
                    <a:pt x="4222" y="46"/>
                  </a:lnTo>
                  <a:cubicBezTo>
                    <a:pt x="4217" y="43"/>
                    <a:pt x="4211" y="40"/>
                    <a:pt x="4204" y="38"/>
                  </a:cubicBezTo>
                  <a:cubicBezTo>
                    <a:pt x="4204" y="38"/>
                    <a:pt x="4203" y="38"/>
                    <a:pt x="4202" y="37"/>
                  </a:cubicBezTo>
                  <a:cubicBezTo>
                    <a:pt x="4201" y="36"/>
                    <a:pt x="4200" y="35"/>
                    <a:pt x="4199" y="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9"/>
            <p:cNvSpPr/>
            <p:nvPr/>
          </p:nvSpPr>
          <p:spPr>
            <a:xfrm>
              <a:off x="1420925" y="-688175"/>
              <a:ext cx="360" cy="720"/>
            </a:xfrm>
            <a:custGeom>
              <a:avLst/>
              <a:gdLst/>
              <a:ahLst/>
              <a:cxnLst/>
              <a:rect l="l" t="t" r="r" b="b"/>
              <a:pathLst>
                <a:path w="1" h="2" extrusionOk="0">
                  <a:moveTo>
                    <a:pt x="0" y="0"/>
                  </a:moveTo>
                  <a:lnTo>
                    <a:pt x="0" y="1"/>
                  </a:lnTo>
                  <a:lnTo>
                    <a:pt x="0" y="0"/>
                  </a:lnTo>
                </a:path>
              </a:pathLst>
            </a:custGeom>
            <a:solidFill>
              <a:schemeClr val="dk1"/>
            </a:solidFill>
            <a:ln>
              <a:noFill/>
            </a:ln>
          </p:spPr>
        </p:sp>
        <p:sp>
          <p:nvSpPr>
            <p:cNvPr id="776" name="Google Shape;776;p29"/>
            <p:cNvSpPr/>
            <p:nvPr/>
          </p:nvSpPr>
          <p:spPr>
            <a:xfrm>
              <a:off x="1428125" y="-693215"/>
              <a:ext cx="82440" cy="11520"/>
            </a:xfrm>
            <a:custGeom>
              <a:avLst/>
              <a:gdLst/>
              <a:ahLst/>
              <a:cxnLst/>
              <a:rect l="l" t="t" r="r" b="b"/>
              <a:pathLst>
                <a:path w="229" h="32" extrusionOk="0">
                  <a:moveTo>
                    <a:pt x="219" y="17"/>
                  </a:moveTo>
                  <a:lnTo>
                    <a:pt x="217" y="16"/>
                  </a:lnTo>
                  <a:cubicBezTo>
                    <a:pt x="217" y="15"/>
                    <a:pt x="216" y="14"/>
                    <a:pt x="216" y="14"/>
                  </a:cubicBezTo>
                  <a:cubicBezTo>
                    <a:pt x="215" y="12"/>
                    <a:pt x="214" y="10"/>
                    <a:pt x="214" y="8"/>
                  </a:cubicBezTo>
                  <a:cubicBezTo>
                    <a:pt x="214" y="7"/>
                    <a:pt x="215" y="5"/>
                    <a:pt x="216" y="3"/>
                  </a:cubicBezTo>
                  <a:cubicBezTo>
                    <a:pt x="216" y="2"/>
                    <a:pt x="216" y="1"/>
                    <a:pt x="216" y="0"/>
                  </a:cubicBezTo>
                  <a:cubicBezTo>
                    <a:pt x="206" y="2"/>
                    <a:pt x="197" y="3"/>
                    <a:pt x="188" y="3"/>
                  </a:cubicBezTo>
                  <a:cubicBezTo>
                    <a:pt x="188" y="6"/>
                    <a:pt x="188" y="9"/>
                    <a:pt x="188" y="12"/>
                  </a:cubicBezTo>
                  <a:cubicBezTo>
                    <a:pt x="188" y="29"/>
                    <a:pt x="160" y="29"/>
                    <a:pt x="162" y="12"/>
                  </a:cubicBezTo>
                  <a:cubicBezTo>
                    <a:pt x="162" y="10"/>
                    <a:pt x="162" y="8"/>
                    <a:pt x="162" y="6"/>
                  </a:cubicBezTo>
                  <a:cubicBezTo>
                    <a:pt x="151" y="6"/>
                    <a:pt x="140" y="6"/>
                    <a:pt x="129" y="7"/>
                  </a:cubicBezTo>
                  <a:cubicBezTo>
                    <a:pt x="128" y="8"/>
                    <a:pt x="126" y="9"/>
                    <a:pt x="125" y="10"/>
                  </a:cubicBezTo>
                  <a:cubicBezTo>
                    <a:pt x="123" y="11"/>
                    <a:pt x="120" y="12"/>
                    <a:pt x="118" y="12"/>
                  </a:cubicBezTo>
                  <a:cubicBezTo>
                    <a:pt x="116" y="12"/>
                    <a:pt x="113" y="11"/>
                    <a:pt x="111" y="10"/>
                  </a:cubicBezTo>
                  <a:cubicBezTo>
                    <a:pt x="109" y="9"/>
                    <a:pt x="108" y="8"/>
                    <a:pt x="107" y="7"/>
                  </a:cubicBezTo>
                  <a:lnTo>
                    <a:pt x="89" y="7"/>
                  </a:lnTo>
                  <a:cubicBezTo>
                    <a:pt x="88" y="8"/>
                    <a:pt x="86" y="10"/>
                    <a:pt x="84" y="11"/>
                  </a:cubicBezTo>
                  <a:cubicBezTo>
                    <a:pt x="82" y="12"/>
                    <a:pt x="79" y="13"/>
                    <a:pt x="77" y="13"/>
                  </a:cubicBezTo>
                  <a:cubicBezTo>
                    <a:pt x="74" y="13"/>
                    <a:pt x="73" y="12"/>
                    <a:pt x="71" y="11"/>
                  </a:cubicBezTo>
                  <a:cubicBezTo>
                    <a:pt x="69" y="10"/>
                    <a:pt x="67" y="8"/>
                    <a:pt x="66" y="7"/>
                  </a:cubicBezTo>
                  <a:lnTo>
                    <a:pt x="47" y="7"/>
                  </a:lnTo>
                  <a:cubicBezTo>
                    <a:pt x="47" y="7"/>
                    <a:pt x="47" y="8"/>
                    <a:pt x="47" y="9"/>
                  </a:cubicBezTo>
                  <a:cubicBezTo>
                    <a:pt x="47" y="28"/>
                    <a:pt x="16" y="23"/>
                    <a:pt x="21" y="6"/>
                  </a:cubicBezTo>
                  <a:lnTo>
                    <a:pt x="2" y="6"/>
                  </a:lnTo>
                  <a:cubicBezTo>
                    <a:pt x="2" y="12"/>
                    <a:pt x="1" y="18"/>
                    <a:pt x="0" y="24"/>
                  </a:cubicBezTo>
                  <a:cubicBezTo>
                    <a:pt x="0" y="25"/>
                    <a:pt x="0" y="26"/>
                    <a:pt x="0" y="26"/>
                  </a:cubicBezTo>
                  <a:cubicBezTo>
                    <a:pt x="0" y="27"/>
                    <a:pt x="0" y="27"/>
                    <a:pt x="0" y="28"/>
                  </a:cubicBezTo>
                  <a:cubicBezTo>
                    <a:pt x="50" y="28"/>
                    <a:pt x="100" y="31"/>
                    <a:pt x="151" y="31"/>
                  </a:cubicBezTo>
                  <a:cubicBezTo>
                    <a:pt x="177" y="30"/>
                    <a:pt x="202" y="27"/>
                    <a:pt x="228" y="21"/>
                  </a:cubicBezTo>
                  <a:cubicBezTo>
                    <a:pt x="226" y="21"/>
                    <a:pt x="224" y="21"/>
                    <a:pt x="222" y="20"/>
                  </a:cubicBezTo>
                  <a:cubicBezTo>
                    <a:pt x="221" y="19"/>
                    <a:pt x="220" y="18"/>
                    <a:pt x="219"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9"/>
            <p:cNvSpPr/>
            <p:nvPr/>
          </p:nvSpPr>
          <p:spPr>
            <a:xfrm>
              <a:off x="3022565" y="-704735"/>
              <a:ext cx="12960" cy="8280"/>
            </a:xfrm>
            <a:custGeom>
              <a:avLst/>
              <a:gdLst/>
              <a:ahLst/>
              <a:cxnLst/>
              <a:rect l="l" t="t" r="r" b="b"/>
              <a:pathLst>
                <a:path w="36" h="23" extrusionOk="0">
                  <a:moveTo>
                    <a:pt x="34" y="9"/>
                  </a:moveTo>
                  <a:cubicBezTo>
                    <a:pt x="34" y="8"/>
                    <a:pt x="35" y="6"/>
                    <a:pt x="35" y="5"/>
                  </a:cubicBezTo>
                  <a:cubicBezTo>
                    <a:pt x="35" y="3"/>
                    <a:pt x="34" y="1"/>
                    <a:pt x="34" y="0"/>
                  </a:cubicBezTo>
                  <a:cubicBezTo>
                    <a:pt x="23" y="6"/>
                    <a:pt x="12" y="9"/>
                    <a:pt x="0" y="9"/>
                  </a:cubicBezTo>
                  <a:cubicBezTo>
                    <a:pt x="1" y="10"/>
                    <a:pt x="2" y="12"/>
                    <a:pt x="3" y="12"/>
                  </a:cubicBezTo>
                  <a:cubicBezTo>
                    <a:pt x="4" y="13"/>
                    <a:pt x="5" y="13"/>
                    <a:pt x="5" y="13"/>
                  </a:cubicBezTo>
                  <a:cubicBezTo>
                    <a:pt x="12" y="16"/>
                    <a:pt x="18" y="18"/>
                    <a:pt x="23" y="22"/>
                  </a:cubicBezTo>
                  <a:cubicBezTo>
                    <a:pt x="24" y="22"/>
                    <a:pt x="24" y="22"/>
                    <a:pt x="24" y="22"/>
                  </a:cubicBezTo>
                  <a:cubicBezTo>
                    <a:pt x="27" y="19"/>
                    <a:pt x="30" y="15"/>
                    <a:pt x="33" y="11"/>
                  </a:cubicBezTo>
                  <a:cubicBezTo>
                    <a:pt x="33" y="11"/>
                    <a:pt x="33" y="10"/>
                    <a:pt x="34"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9"/>
            <p:cNvSpPr/>
            <p:nvPr/>
          </p:nvSpPr>
          <p:spPr>
            <a:xfrm>
              <a:off x="2211845" y="-835415"/>
              <a:ext cx="85320" cy="15120"/>
            </a:xfrm>
            <a:custGeom>
              <a:avLst/>
              <a:gdLst/>
              <a:ahLst/>
              <a:cxnLst/>
              <a:rect l="l" t="t" r="r" b="b"/>
              <a:pathLst>
                <a:path w="237" h="42" extrusionOk="0">
                  <a:moveTo>
                    <a:pt x="69" y="36"/>
                  </a:moveTo>
                  <a:lnTo>
                    <a:pt x="52" y="36"/>
                  </a:lnTo>
                  <a:lnTo>
                    <a:pt x="52" y="38"/>
                  </a:lnTo>
                  <a:cubicBezTo>
                    <a:pt x="62" y="39"/>
                    <a:pt x="73" y="40"/>
                    <a:pt x="83" y="41"/>
                  </a:cubicBezTo>
                  <a:cubicBezTo>
                    <a:pt x="83" y="36"/>
                    <a:pt x="85" y="31"/>
                    <a:pt x="87" y="27"/>
                  </a:cubicBezTo>
                  <a:cubicBezTo>
                    <a:pt x="88" y="26"/>
                    <a:pt x="88" y="25"/>
                    <a:pt x="89" y="25"/>
                  </a:cubicBezTo>
                  <a:cubicBezTo>
                    <a:pt x="88" y="24"/>
                    <a:pt x="88" y="24"/>
                    <a:pt x="88" y="24"/>
                  </a:cubicBezTo>
                  <a:cubicBezTo>
                    <a:pt x="87" y="23"/>
                    <a:pt x="87" y="22"/>
                    <a:pt x="87" y="21"/>
                  </a:cubicBezTo>
                  <a:cubicBezTo>
                    <a:pt x="87" y="20"/>
                    <a:pt x="87" y="19"/>
                    <a:pt x="88" y="18"/>
                  </a:cubicBezTo>
                  <a:cubicBezTo>
                    <a:pt x="89" y="17"/>
                    <a:pt x="89" y="17"/>
                    <a:pt x="90" y="16"/>
                  </a:cubicBezTo>
                  <a:cubicBezTo>
                    <a:pt x="91" y="15"/>
                    <a:pt x="92" y="15"/>
                    <a:pt x="93" y="15"/>
                  </a:cubicBezTo>
                  <a:cubicBezTo>
                    <a:pt x="101" y="16"/>
                    <a:pt x="108" y="16"/>
                    <a:pt x="116" y="16"/>
                  </a:cubicBezTo>
                  <a:cubicBezTo>
                    <a:pt x="156" y="16"/>
                    <a:pt x="196" y="14"/>
                    <a:pt x="236" y="9"/>
                  </a:cubicBezTo>
                  <a:lnTo>
                    <a:pt x="132" y="9"/>
                  </a:lnTo>
                  <a:cubicBezTo>
                    <a:pt x="89" y="9"/>
                    <a:pt x="49" y="3"/>
                    <a:pt x="6" y="0"/>
                  </a:cubicBezTo>
                  <a:lnTo>
                    <a:pt x="0" y="0"/>
                  </a:lnTo>
                  <a:cubicBezTo>
                    <a:pt x="24" y="2"/>
                    <a:pt x="48" y="7"/>
                    <a:pt x="71" y="14"/>
                  </a:cubicBezTo>
                  <a:cubicBezTo>
                    <a:pt x="83" y="18"/>
                    <a:pt x="83" y="37"/>
                    <a:pt x="69"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9"/>
            <p:cNvSpPr/>
            <p:nvPr/>
          </p:nvSpPr>
          <p:spPr>
            <a:xfrm>
              <a:off x="1428485" y="-873215"/>
              <a:ext cx="35280" cy="9000"/>
            </a:xfrm>
            <a:custGeom>
              <a:avLst/>
              <a:gdLst/>
              <a:ahLst/>
              <a:cxnLst/>
              <a:rect l="l" t="t" r="r" b="b"/>
              <a:pathLst>
                <a:path w="98" h="25" extrusionOk="0">
                  <a:moveTo>
                    <a:pt x="7" y="6"/>
                  </a:moveTo>
                  <a:cubicBezTo>
                    <a:pt x="10" y="12"/>
                    <a:pt x="13" y="18"/>
                    <a:pt x="15" y="24"/>
                  </a:cubicBezTo>
                  <a:cubicBezTo>
                    <a:pt x="18" y="21"/>
                    <a:pt x="21" y="19"/>
                    <a:pt x="25" y="17"/>
                  </a:cubicBezTo>
                  <a:cubicBezTo>
                    <a:pt x="26" y="16"/>
                    <a:pt x="26" y="16"/>
                    <a:pt x="27" y="15"/>
                  </a:cubicBezTo>
                  <a:cubicBezTo>
                    <a:pt x="30" y="14"/>
                    <a:pt x="32" y="13"/>
                    <a:pt x="35" y="13"/>
                  </a:cubicBezTo>
                  <a:cubicBezTo>
                    <a:pt x="35" y="12"/>
                    <a:pt x="35" y="12"/>
                    <a:pt x="36" y="11"/>
                  </a:cubicBezTo>
                  <a:cubicBezTo>
                    <a:pt x="38" y="9"/>
                    <a:pt x="38" y="7"/>
                    <a:pt x="40" y="6"/>
                  </a:cubicBezTo>
                  <a:cubicBezTo>
                    <a:pt x="42" y="5"/>
                    <a:pt x="44" y="5"/>
                    <a:pt x="46" y="5"/>
                  </a:cubicBezTo>
                  <a:cubicBezTo>
                    <a:pt x="47" y="5"/>
                    <a:pt x="47" y="5"/>
                    <a:pt x="48" y="5"/>
                  </a:cubicBezTo>
                  <a:lnTo>
                    <a:pt x="52" y="5"/>
                  </a:lnTo>
                  <a:cubicBezTo>
                    <a:pt x="53" y="5"/>
                    <a:pt x="55" y="6"/>
                    <a:pt x="56" y="7"/>
                  </a:cubicBezTo>
                  <a:cubicBezTo>
                    <a:pt x="57" y="7"/>
                    <a:pt x="58" y="8"/>
                    <a:pt x="59" y="9"/>
                  </a:cubicBezTo>
                  <a:cubicBezTo>
                    <a:pt x="66" y="9"/>
                    <a:pt x="74" y="9"/>
                    <a:pt x="80" y="11"/>
                  </a:cubicBezTo>
                  <a:cubicBezTo>
                    <a:pt x="82" y="11"/>
                    <a:pt x="84" y="11"/>
                    <a:pt x="85" y="12"/>
                  </a:cubicBezTo>
                  <a:lnTo>
                    <a:pt x="90" y="12"/>
                  </a:lnTo>
                  <a:cubicBezTo>
                    <a:pt x="91" y="11"/>
                    <a:pt x="92" y="10"/>
                    <a:pt x="93" y="9"/>
                  </a:cubicBezTo>
                  <a:cubicBezTo>
                    <a:pt x="94" y="8"/>
                    <a:pt x="96" y="8"/>
                    <a:pt x="97" y="8"/>
                  </a:cubicBezTo>
                  <a:cubicBezTo>
                    <a:pt x="65" y="4"/>
                    <a:pt x="33" y="1"/>
                    <a:pt x="0" y="0"/>
                  </a:cubicBezTo>
                  <a:cubicBezTo>
                    <a:pt x="1" y="1"/>
                    <a:pt x="1" y="0"/>
                    <a:pt x="2" y="1"/>
                  </a:cubicBezTo>
                  <a:cubicBezTo>
                    <a:pt x="4" y="3"/>
                    <a:pt x="6" y="4"/>
                    <a:pt x="7"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9"/>
            <p:cNvSpPr/>
            <p:nvPr/>
          </p:nvSpPr>
          <p:spPr>
            <a:xfrm>
              <a:off x="2301485" y="-822455"/>
              <a:ext cx="3960" cy="720"/>
            </a:xfrm>
            <a:custGeom>
              <a:avLst/>
              <a:gdLst/>
              <a:ahLst/>
              <a:cxnLst/>
              <a:rect l="l" t="t" r="r" b="b"/>
              <a:pathLst>
                <a:path w="11" h="2" extrusionOk="0">
                  <a:moveTo>
                    <a:pt x="10" y="1"/>
                  </a:moveTo>
                  <a:lnTo>
                    <a:pt x="10" y="0"/>
                  </a:lnTo>
                  <a:lnTo>
                    <a:pt x="0" y="0"/>
                  </a:lnTo>
                  <a:lnTo>
                    <a:pt x="0" y="1"/>
                  </a:lnTo>
                  <a:lnTo>
                    <a:pt x="10" y="1"/>
                  </a:lnTo>
                </a:path>
              </a:pathLst>
            </a:custGeom>
            <a:solidFill>
              <a:schemeClr val="dk1"/>
            </a:solidFill>
            <a:ln>
              <a:noFill/>
            </a:ln>
          </p:spPr>
        </p:sp>
        <p:sp>
          <p:nvSpPr>
            <p:cNvPr id="781" name="Google Shape;781;p29"/>
            <p:cNvSpPr/>
            <p:nvPr/>
          </p:nvSpPr>
          <p:spPr>
            <a:xfrm>
              <a:off x="2250365" y="-823895"/>
              <a:ext cx="11520" cy="3600"/>
            </a:xfrm>
            <a:custGeom>
              <a:avLst/>
              <a:gdLst/>
              <a:ahLst/>
              <a:cxnLst/>
              <a:rect l="l" t="t" r="r" b="b"/>
              <a:pathLst>
                <a:path w="32" h="10" extrusionOk="0">
                  <a:moveTo>
                    <a:pt x="2" y="6"/>
                  </a:moveTo>
                  <a:cubicBezTo>
                    <a:pt x="1" y="7"/>
                    <a:pt x="1" y="8"/>
                    <a:pt x="0" y="9"/>
                  </a:cubicBezTo>
                  <a:lnTo>
                    <a:pt x="27" y="9"/>
                  </a:lnTo>
                  <a:cubicBezTo>
                    <a:pt x="28" y="8"/>
                    <a:pt x="28" y="7"/>
                    <a:pt x="29" y="6"/>
                  </a:cubicBezTo>
                  <a:cubicBezTo>
                    <a:pt x="29" y="5"/>
                    <a:pt x="30" y="4"/>
                    <a:pt x="31" y="3"/>
                  </a:cubicBezTo>
                  <a:cubicBezTo>
                    <a:pt x="21" y="3"/>
                    <a:pt x="12" y="2"/>
                    <a:pt x="3" y="0"/>
                  </a:cubicBezTo>
                  <a:cubicBezTo>
                    <a:pt x="3" y="2"/>
                    <a:pt x="3" y="4"/>
                    <a:pt x="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9"/>
            <p:cNvSpPr/>
            <p:nvPr/>
          </p:nvSpPr>
          <p:spPr>
            <a:xfrm>
              <a:off x="1406525" y="-872135"/>
              <a:ext cx="4320" cy="6120"/>
            </a:xfrm>
            <a:custGeom>
              <a:avLst/>
              <a:gdLst/>
              <a:ahLst/>
              <a:cxnLst/>
              <a:rect l="l" t="t" r="r" b="b"/>
              <a:pathLst>
                <a:path w="12" h="17" extrusionOk="0">
                  <a:moveTo>
                    <a:pt x="6" y="0"/>
                  </a:moveTo>
                  <a:cubicBezTo>
                    <a:pt x="0" y="5"/>
                    <a:pt x="0" y="16"/>
                    <a:pt x="9" y="16"/>
                  </a:cubicBezTo>
                  <a:lnTo>
                    <a:pt x="11" y="16"/>
                  </a:lnTo>
                  <a:lnTo>
                    <a:pt x="11" y="15"/>
                  </a:lnTo>
                  <a:cubicBezTo>
                    <a:pt x="9" y="10"/>
                    <a:pt x="8" y="5"/>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9"/>
            <p:cNvSpPr/>
            <p:nvPr/>
          </p:nvSpPr>
          <p:spPr>
            <a:xfrm>
              <a:off x="1465205" y="-869975"/>
              <a:ext cx="2880" cy="720"/>
            </a:xfrm>
            <a:custGeom>
              <a:avLst/>
              <a:gdLst/>
              <a:ahLst/>
              <a:cxnLst/>
              <a:rect l="l" t="t" r="r" b="b"/>
              <a:pathLst>
                <a:path w="8" h="2" extrusionOk="0">
                  <a:moveTo>
                    <a:pt x="7" y="0"/>
                  </a:moveTo>
                  <a:lnTo>
                    <a:pt x="0" y="0"/>
                  </a:lnTo>
                  <a:lnTo>
                    <a:pt x="2" y="1"/>
                  </a:lnTo>
                  <a:lnTo>
                    <a:pt x="7" y="0"/>
                  </a:lnTo>
                </a:path>
              </a:pathLst>
            </a:custGeom>
            <a:solidFill>
              <a:schemeClr val="dk1"/>
            </a:solidFill>
            <a:ln>
              <a:noFill/>
            </a:ln>
          </p:spPr>
        </p:sp>
        <p:sp>
          <p:nvSpPr>
            <p:cNvPr id="784" name="Google Shape;784;p29"/>
            <p:cNvSpPr/>
            <p:nvPr/>
          </p:nvSpPr>
          <p:spPr>
            <a:xfrm>
              <a:off x="2119325" y="-839375"/>
              <a:ext cx="44640" cy="4320"/>
            </a:xfrm>
            <a:custGeom>
              <a:avLst/>
              <a:gdLst/>
              <a:ahLst/>
              <a:cxnLst/>
              <a:rect l="l" t="t" r="r" b="b"/>
              <a:pathLst>
                <a:path w="124" h="12" extrusionOk="0">
                  <a:moveTo>
                    <a:pt x="123" y="11"/>
                  </a:moveTo>
                  <a:cubicBezTo>
                    <a:pt x="86" y="8"/>
                    <a:pt x="50" y="0"/>
                    <a:pt x="13" y="0"/>
                  </a:cubicBezTo>
                  <a:lnTo>
                    <a:pt x="0" y="0"/>
                  </a:lnTo>
                  <a:cubicBezTo>
                    <a:pt x="13" y="2"/>
                    <a:pt x="26" y="3"/>
                    <a:pt x="40" y="5"/>
                  </a:cubicBezTo>
                  <a:cubicBezTo>
                    <a:pt x="64" y="9"/>
                    <a:pt x="88" y="11"/>
                    <a:pt x="113" y="11"/>
                  </a:cubicBezTo>
                  <a:cubicBezTo>
                    <a:pt x="116" y="11"/>
                    <a:pt x="119" y="11"/>
                    <a:pt x="123"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9"/>
            <p:cNvSpPr/>
            <p:nvPr/>
          </p:nvSpPr>
          <p:spPr>
            <a:xfrm>
              <a:off x="3013205" y="-848375"/>
              <a:ext cx="2520" cy="720"/>
            </a:xfrm>
            <a:custGeom>
              <a:avLst/>
              <a:gdLst/>
              <a:ahLst/>
              <a:cxnLst/>
              <a:rect l="l" t="t" r="r" b="b"/>
              <a:pathLst>
                <a:path w="7" h="2" extrusionOk="0">
                  <a:moveTo>
                    <a:pt x="6" y="0"/>
                  </a:moveTo>
                  <a:lnTo>
                    <a:pt x="0" y="1"/>
                  </a:lnTo>
                  <a:lnTo>
                    <a:pt x="6" y="1"/>
                  </a:lnTo>
                  <a:lnTo>
                    <a:pt x="6" y="0"/>
                  </a:lnTo>
                </a:path>
              </a:pathLst>
            </a:custGeom>
            <a:solidFill>
              <a:schemeClr val="dk1"/>
            </a:solidFill>
            <a:ln>
              <a:noFill/>
            </a:ln>
          </p:spPr>
        </p:sp>
        <p:sp>
          <p:nvSpPr>
            <p:cNvPr id="786" name="Google Shape;786;p29"/>
            <p:cNvSpPr/>
            <p:nvPr/>
          </p:nvSpPr>
          <p:spPr>
            <a:xfrm>
              <a:off x="1566005" y="-855935"/>
              <a:ext cx="11520" cy="6120"/>
            </a:xfrm>
            <a:custGeom>
              <a:avLst/>
              <a:gdLst/>
              <a:ahLst/>
              <a:cxnLst/>
              <a:rect l="l" t="t" r="r" b="b"/>
              <a:pathLst>
                <a:path w="32" h="17" extrusionOk="0">
                  <a:moveTo>
                    <a:pt x="26" y="16"/>
                  </a:moveTo>
                  <a:cubicBezTo>
                    <a:pt x="27" y="12"/>
                    <a:pt x="29" y="8"/>
                    <a:pt x="31" y="4"/>
                  </a:cubicBezTo>
                  <a:lnTo>
                    <a:pt x="1" y="0"/>
                  </a:lnTo>
                  <a:cubicBezTo>
                    <a:pt x="1" y="6"/>
                    <a:pt x="0" y="11"/>
                    <a:pt x="0" y="16"/>
                  </a:cubicBezTo>
                  <a:lnTo>
                    <a:pt x="26" y="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9"/>
            <p:cNvSpPr/>
            <p:nvPr/>
          </p:nvSpPr>
          <p:spPr>
            <a:xfrm>
              <a:off x="1836005" y="-840455"/>
              <a:ext cx="3240" cy="720"/>
            </a:xfrm>
            <a:custGeom>
              <a:avLst/>
              <a:gdLst/>
              <a:ahLst/>
              <a:cxnLst/>
              <a:rect l="l" t="t" r="r" b="b"/>
              <a:pathLst>
                <a:path w="9" h="2" extrusionOk="0">
                  <a:moveTo>
                    <a:pt x="8" y="1"/>
                  </a:moveTo>
                  <a:lnTo>
                    <a:pt x="0" y="0"/>
                  </a:lnTo>
                  <a:lnTo>
                    <a:pt x="0" y="1"/>
                  </a:lnTo>
                  <a:lnTo>
                    <a:pt x="8" y="1"/>
                  </a:lnTo>
                </a:path>
              </a:pathLst>
            </a:custGeom>
            <a:solidFill>
              <a:schemeClr val="dk1"/>
            </a:solidFill>
            <a:ln>
              <a:noFill/>
            </a:ln>
          </p:spPr>
        </p:sp>
        <p:sp>
          <p:nvSpPr>
            <p:cNvPr id="788" name="Google Shape;788;p29"/>
            <p:cNvSpPr/>
            <p:nvPr/>
          </p:nvSpPr>
          <p:spPr>
            <a:xfrm>
              <a:off x="1768325" y="-844055"/>
              <a:ext cx="63000" cy="4680"/>
            </a:xfrm>
            <a:custGeom>
              <a:avLst/>
              <a:gdLst/>
              <a:ahLst/>
              <a:cxnLst/>
              <a:rect l="l" t="t" r="r" b="b"/>
              <a:pathLst>
                <a:path w="175" h="13" extrusionOk="0">
                  <a:moveTo>
                    <a:pt x="11" y="0"/>
                  </a:moveTo>
                  <a:cubicBezTo>
                    <a:pt x="27" y="0"/>
                    <a:pt x="44" y="4"/>
                    <a:pt x="60" y="6"/>
                  </a:cubicBezTo>
                  <a:cubicBezTo>
                    <a:pt x="73" y="8"/>
                    <a:pt x="87" y="10"/>
                    <a:pt x="101" y="11"/>
                  </a:cubicBezTo>
                  <a:cubicBezTo>
                    <a:pt x="101" y="8"/>
                    <a:pt x="102" y="6"/>
                    <a:pt x="103" y="4"/>
                  </a:cubicBezTo>
                  <a:cubicBezTo>
                    <a:pt x="104" y="3"/>
                    <a:pt x="105" y="2"/>
                    <a:pt x="105" y="2"/>
                  </a:cubicBezTo>
                  <a:cubicBezTo>
                    <a:pt x="106" y="1"/>
                    <a:pt x="107" y="1"/>
                    <a:pt x="108" y="1"/>
                  </a:cubicBezTo>
                  <a:cubicBezTo>
                    <a:pt x="109" y="1"/>
                    <a:pt x="110" y="1"/>
                    <a:pt x="111" y="2"/>
                  </a:cubicBezTo>
                  <a:cubicBezTo>
                    <a:pt x="112" y="2"/>
                    <a:pt x="113" y="3"/>
                    <a:pt x="113" y="4"/>
                  </a:cubicBezTo>
                  <a:cubicBezTo>
                    <a:pt x="114" y="6"/>
                    <a:pt x="115" y="9"/>
                    <a:pt x="116" y="12"/>
                  </a:cubicBezTo>
                  <a:lnTo>
                    <a:pt x="172" y="12"/>
                  </a:lnTo>
                  <a:cubicBezTo>
                    <a:pt x="172" y="11"/>
                    <a:pt x="173" y="10"/>
                    <a:pt x="174" y="8"/>
                  </a:cubicBezTo>
                  <a:lnTo>
                    <a:pt x="168" y="8"/>
                  </a:lnTo>
                  <a:cubicBezTo>
                    <a:pt x="134" y="4"/>
                    <a:pt x="99" y="1"/>
                    <a:pt x="64" y="1"/>
                  </a:cubicBezTo>
                  <a:cubicBezTo>
                    <a:pt x="53" y="1"/>
                    <a:pt x="42" y="2"/>
                    <a:pt x="31" y="2"/>
                  </a:cubicBezTo>
                  <a:cubicBezTo>
                    <a:pt x="20" y="2"/>
                    <a:pt x="11" y="2"/>
                    <a:pt x="0" y="0"/>
                  </a:cubicBezTo>
                  <a:lnTo>
                    <a:pt x="1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9"/>
            <p:cNvSpPr/>
            <p:nvPr/>
          </p:nvSpPr>
          <p:spPr>
            <a:xfrm>
              <a:off x="2907365" y="-851255"/>
              <a:ext cx="36360" cy="4320"/>
            </a:xfrm>
            <a:custGeom>
              <a:avLst/>
              <a:gdLst/>
              <a:ahLst/>
              <a:cxnLst/>
              <a:rect l="l" t="t" r="r" b="b"/>
              <a:pathLst>
                <a:path w="101" h="12" extrusionOk="0">
                  <a:moveTo>
                    <a:pt x="0" y="11"/>
                  </a:moveTo>
                  <a:cubicBezTo>
                    <a:pt x="34" y="9"/>
                    <a:pt x="67" y="5"/>
                    <a:pt x="100" y="0"/>
                  </a:cubicBezTo>
                  <a:cubicBezTo>
                    <a:pt x="67" y="0"/>
                    <a:pt x="33" y="4"/>
                    <a:pt x="0"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9"/>
            <p:cNvSpPr/>
            <p:nvPr/>
          </p:nvSpPr>
          <p:spPr>
            <a:xfrm>
              <a:off x="1584005" y="-853775"/>
              <a:ext cx="6480" cy="4320"/>
            </a:xfrm>
            <a:custGeom>
              <a:avLst/>
              <a:gdLst/>
              <a:ahLst/>
              <a:cxnLst/>
              <a:rect l="l" t="t" r="r" b="b"/>
              <a:pathLst>
                <a:path w="18" h="12" extrusionOk="0">
                  <a:moveTo>
                    <a:pt x="7" y="11"/>
                  </a:moveTo>
                  <a:lnTo>
                    <a:pt x="17" y="11"/>
                  </a:lnTo>
                  <a:cubicBezTo>
                    <a:pt x="17" y="8"/>
                    <a:pt x="17" y="5"/>
                    <a:pt x="17" y="2"/>
                  </a:cubicBezTo>
                  <a:lnTo>
                    <a:pt x="0" y="0"/>
                  </a:lnTo>
                  <a:cubicBezTo>
                    <a:pt x="1" y="3"/>
                    <a:pt x="2" y="7"/>
                    <a:pt x="2" y="10"/>
                  </a:cubicBezTo>
                  <a:lnTo>
                    <a:pt x="2" y="11"/>
                  </a:lnTo>
                  <a:lnTo>
                    <a:pt x="7"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9"/>
            <p:cNvSpPr/>
            <p:nvPr/>
          </p:nvSpPr>
          <p:spPr>
            <a:xfrm>
              <a:off x="1519205" y="-857735"/>
              <a:ext cx="23040" cy="6480"/>
            </a:xfrm>
            <a:custGeom>
              <a:avLst/>
              <a:gdLst/>
              <a:ahLst/>
              <a:cxnLst/>
              <a:rect l="l" t="t" r="r" b="b"/>
              <a:pathLst>
                <a:path w="64" h="18" extrusionOk="0">
                  <a:moveTo>
                    <a:pt x="44" y="16"/>
                  </a:moveTo>
                  <a:lnTo>
                    <a:pt x="63" y="17"/>
                  </a:lnTo>
                  <a:cubicBezTo>
                    <a:pt x="63" y="12"/>
                    <a:pt x="63" y="7"/>
                    <a:pt x="63" y="2"/>
                  </a:cubicBezTo>
                  <a:cubicBezTo>
                    <a:pt x="63" y="1"/>
                    <a:pt x="63" y="1"/>
                    <a:pt x="63" y="1"/>
                  </a:cubicBezTo>
                  <a:lnTo>
                    <a:pt x="63" y="0"/>
                  </a:lnTo>
                  <a:lnTo>
                    <a:pt x="50" y="0"/>
                  </a:lnTo>
                  <a:lnTo>
                    <a:pt x="0" y="0"/>
                  </a:lnTo>
                  <a:cubicBezTo>
                    <a:pt x="0" y="4"/>
                    <a:pt x="0" y="8"/>
                    <a:pt x="0" y="12"/>
                  </a:cubicBezTo>
                  <a:lnTo>
                    <a:pt x="25" y="15"/>
                  </a:lnTo>
                  <a:cubicBezTo>
                    <a:pt x="26" y="14"/>
                    <a:pt x="26" y="14"/>
                    <a:pt x="26" y="14"/>
                  </a:cubicBezTo>
                  <a:cubicBezTo>
                    <a:pt x="27" y="12"/>
                    <a:pt x="27" y="11"/>
                    <a:pt x="29" y="10"/>
                  </a:cubicBezTo>
                  <a:cubicBezTo>
                    <a:pt x="31" y="9"/>
                    <a:pt x="33" y="9"/>
                    <a:pt x="35" y="9"/>
                  </a:cubicBezTo>
                  <a:cubicBezTo>
                    <a:pt x="36" y="9"/>
                    <a:pt x="38" y="9"/>
                    <a:pt x="40" y="10"/>
                  </a:cubicBezTo>
                  <a:cubicBezTo>
                    <a:pt x="42" y="11"/>
                    <a:pt x="42" y="12"/>
                    <a:pt x="43" y="14"/>
                  </a:cubicBezTo>
                  <a:cubicBezTo>
                    <a:pt x="43" y="15"/>
                    <a:pt x="44" y="15"/>
                    <a:pt x="44"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9"/>
            <p:cNvSpPr/>
            <p:nvPr/>
          </p:nvSpPr>
          <p:spPr>
            <a:xfrm>
              <a:off x="1482845" y="-857735"/>
              <a:ext cx="27000" cy="3600"/>
            </a:xfrm>
            <a:custGeom>
              <a:avLst/>
              <a:gdLst/>
              <a:ahLst/>
              <a:cxnLst/>
              <a:rect l="l" t="t" r="r" b="b"/>
              <a:pathLst>
                <a:path w="75" h="10" extrusionOk="0">
                  <a:moveTo>
                    <a:pt x="39" y="5"/>
                  </a:moveTo>
                  <a:cubicBezTo>
                    <a:pt x="40" y="4"/>
                    <a:pt x="41" y="4"/>
                    <a:pt x="42" y="3"/>
                  </a:cubicBezTo>
                  <a:cubicBezTo>
                    <a:pt x="43" y="2"/>
                    <a:pt x="45" y="2"/>
                    <a:pt x="47" y="2"/>
                  </a:cubicBezTo>
                  <a:cubicBezTo>
                    <a:pt x="49" y="2"/>
                    <a:pt x="50" y="2"/>
                    <a:pt x="52" y="3"/>
                  </a:cubicBezTo>
                  <a:cubicBezTo>
                    <a:pt x="54" y="4"/>
                    <a:pt x="55" y="5"/>
                    <a:pt x="56" y="7"/>
                  </a:cubicBezTo>
                  <a:lnTo>
                    <a:pt x="74" y="9"/>
                  </a:lnTo>
                  <a:cubicBezTo>
                    <a:pt x="74" y="6"/>
                    <a:pt x="74" y="3"/>
                    <a:pt x="74" y="0"/>
                  </a:cubicBezTo>
                  <a:cubicBezTo>
                    <a:pt x="54" y="0"/>
                    <a:pt x="35" y="0"/>
                    <a:pt x="14" y="0"/>
                  </a:cubicBezTo>
                  <a:lnTo>
                    <a:pt x="0" y="0"/>
                  </a:lnTo>
                  <a:lnTo>
                    <a:pt x="39"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9"/>
            <p:cNvSpPr/>
            <p:nvPr/>
          </p:nvSpPr>
          <p:spPr>
            <a:xfrm>
              <a:off x="3023645" y="-850175"/>
              <a:ext cx="4320" cy="2160"/>
            </a:xfrm>
            <a:custGeom>
              <a:avLst/>
              <a:gdLst/>
              <a:ahLst/>
              <a:cxnLst/>
              <a:rect l="l" t="t" r="r" b="b"/>
              <a:pathLst>
                <a:path w="12" h="6" extrusionOk="0">
                  <a:moveTo>
                    <a:pt x="0" y="1"/>
                  </a:moveTo>
                  <a:cubicBezTo>
                    <a:pt x="0" y="2"/>
                    <a:pt x="0" y="3"/>
                    <a:pt x="0" y="5"/>
                  </a:cubicBezTo>
                  <a:lnTo>
                    <a:pt x="1" y="5"/>
                  </a:lnTo>
                  <a:cubicBezTo>
                    <a:pt x="4" y="5"/>
                    <a:pt x="6" y="4"/>
                    <a:pt x="8" y="3"/>
                  </a:cubicBezTo>
                  <a:cubicBezTo>
                    <a:pt x="9" y="2"/>
                    <a:pt x="10" y="1"/>
                    <a:pt x="11" y="0"/>
                  </a:cubicBezTo>
                  <a:cubicBezTo>
                    <a:pt x="7" y="0"/>
                    <a:pt x="4" y="1"/>
                    <a:pt x="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9"/>
            <p:cNvSpPr/>
            <p:nvPr/>
          </p:nvSpPr>
          <p:spPr>
            <a:xfrm>
              <a:off x="2266565" y="-822455"/>
              <a:ext cx="26640" cy="2160"/>
            </a:xfrm>
            <a:custGeom>
              <a:avLst/>
              <a:gdLst/>
              <a:ahLst/>
              <a:cxnLst/>
              <a:rect l="l" t="t" r="r" b="b"/>
              <a:pathLst>
                <a:path w="74" h="6" extrusionOk="0">
                  <a:moveTo>
                    <a:pt x="34" y="4"/>
                  </a:moveTo>
                  <a:cubicBezTo>
                    <a:pt x="34" y="3"/>
                    <a:pt x="35" y="1"/>
                    <a:pt x="36" y="1"/>
                  </a:cubicBezTo>
                  <a:cubicBezTo>
                    <a:pt x="38" y="0"/>
                    <a:pt x="39" y="0"/>
                    <a:pt x="41" y="0"/>
                  </a:cubicBezTo>
                  <a:cubicBezTo>
                    <a:pt x="42" y="0"/>
                    <a:pt x="44" y="1"/>
                    <a:pt x="45" y="1"/>
                  </a:cubicBezTo>
                  <a:cubicBezTo>
                    <a:pt x="46" y="2"/>
                    <a:pt x="47" y="3"/>
                    <a:pt x="48" y="4"/>
                  </a:cubicBezTo>
                  <a:lnTo>
                    <a:pt x="73" y="2"/>
                  </a:lnTo>
                  <a:cubicBezTo>
                    <a:pt x="73" y="2"/>
                    <a:pt x="73" y="1"/>
                    <a:pt x="73" y="0"/>
                  </a:cubicBezTo>
                  <a:lnTo>
                    <a:pt x="65" y="0"/>
                  </a:lnTo>
                  <a:cubicBezTo>
                    <a:pt x="44" y="0"/>
                    <a:pt x="22" y="0"/>
                    <a:pt x="0" y="0"/>
                  </a:cubicBezTo>
                  <a:cubicBezTo>
                    <a:pt x="0" y="1"/>
                    <a:pt x="1" y="1"/>
                    <a:pt x="1" y="2"/>
                  </a:cubicBezTo>
                  <a:cubicBezTo>
                    <a:pt x="2" y="3"/>
                    <a:pt x="2" y="4"/>
                    <a:pt x="3" y="5"/>
                  </a:cubicBezTo>
                  <a:lnTo>
                    <a:pt x="34"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9"/>
            <p:cNvSpPr/>
            <p:nvPr/>
          </p:nvSpPr>
          <p:spPr>
            <a:xfrm>
              <a:off x="1752125" y="-845855"/>
              <a:ext cx="7920" cy="1080"/>
            </a:xfrm>
            <a:custGeom>
              <a:avLst/>
              <a:gdLst/>
              <a:ahLst/>
              <a:cxnLst/>
              <a:rect l="l" t="t" r="r" b="b"/>
              <a:pathLst>
                <a:path w="22" h="3" extrusionOk="0">
                  <a:moveTo>
                    <a:pt x="21" y="2"/>
                  </a:moveTo>
                  <a:lnTo>
                    <a:pt x="0" y="0"/>
                  </a:lnTo>
                  <a:lnTo>
                    <a:pt x="21" y="2"/>
                  </a:lnTo>
                </a:path>
              </a:pathLst>
            </a:custGeom>
            <a:solidFill>
              <a:schemeClr val="dk1"/>
            </a:solidFill>
            <a:ln>
              <a:noFill/>
            </a:ln>
          </p:spPr>
        </p:sp>
        <p:sp>
          <p:nvSpPr>
            <p:cNvPr id="796" name="Google Shape;796;p29"/>
            <p:cNvSpPr/>
            <p:nvPr/>
          </p:nvSpPr>
          <p:spPr>
            <a:xfrm>
              <a:off x="1596605" y="-852335"/>
              <a:ext cx="6840" cy="3240"/>
            </a:xfrm>
            <a:custGeom>
              <a:avLst/>
              <a:gdLst/>
              <a:ahLst/>
              <a:cxnLst/>
              <a:rect l="l" t="t" r="r" b="b"/>
              <a:pathLst>
                <a:path w="19" h="9" extrusionOk="0">
                  <a:moveTo>
                    <a:pt x="18" y="8"/>
                  </a:moveTo>
                  <a:cubicBezTo>
                    <a:pt x="18" y="6"/>
                    <a:pt x="18" y="4"/>
                    <a:pt x="18" y="2"/>
                  </a:cubicBezTo>
                  <a:lnTo>
                    <a:pt x="0" y="0"/>
                  </a:lnTo>
                  <a:cubicBezTo>
                    <a:pt x="0" y="3"/>
                    <a:pt x="0" y="5"/>
                    <a:pt x="0" y="7"/>
                  </a:cubicBezTo>
                  <a:lnTo>
                    <a:pt x="18"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9"/>
            <p:cNvSpPr/>
            <p:nvPr/>
          </p:nvSpPr>
          <p:spPr>
            <a:xfrm>
              <a:off x="1711445" y="-847655"/>
              <a:ext cx="7920" cy="720"/>
            </a:xfrm>
            <a:custGeom>
              <a:avLst/>
              <a:gdLst/>
              <a:ahLst/>
              <a:cxnLst/>
              <a:rect l="l" t="t" r="r" b="b"/>
              <a:pathLst>
                <a:path w="22" h="2" extrusionOk="0">
                  <a:moveTo>
                    <a:pt x="21" y="1"/>
                  </a:moveTo>
                  <a:lnTo>
                    <a:pt x="0" y="0"/>
                  </a:lnTo>
                  <a:lnTo>
                    <a:pt x="0" y="1"/>
                  </a:lnTo>
                  <a:lnTo>
                    <a:pt x="21" y="1"/>
                  </a:lnTo>
                </a:path>
              </a:pathLst>
            </a:custGeom>
            <a:solidFill>
              <a:schemeClr val="dk1"/>
            </a:solidFill>
            <a:ln>
              <a:noFill/>
            </a:ln>
          </p:spPr>
        </p:sp>
        <p:sp>
          <p:nvSpPr>
            <p:cNvPr id="798" name="Google Shape;798;p29"/>
            <p:cNvSpPr/>
            <p:nvPr/>
          </p:nvSpPr>
          <p:spPr>
            <a:xfrm>
              <a:off x="1550165" y="-857375"/>
              <a:ext cx="7200" cy="6840"/>
            </a:xfrm>
            <a:custGeom>
              <a:avLst/>
              <a:gdLst/>
              <a:ahLst/>
              <a:cxnLst/>
              <a:rect l="l" t="t" r="r" b="b"/>
              <a:pathLst>
                <a:path w="20" h="19" extrusionOk="0">
                  <a:moveTo>
                    <a:pt x="17" y="18"/>
                  </a:moveTo>
                  <a:cubicBezTo>
                    <a:pt x="17" y="15"/>
                    <a:pt x="17" y="11"/>
                    <a:pt x="18" y="8"/>
                  </a:cubicBezTo>
                  <a:cubicBezTo>
                    <a:pt x="19" y="6"/>
                    <a:pt x="19" y="4"/>
                    <a:pt x="19" y="2"/>
                  </a:cubicBezTo>
                  <a:lnTo>
                    <a:pt x="0" y="0"/>
                  </a:lnTo>
                  <a:cubicBezTo>
                    <a:pt x="0" y="6"/>
                    <a:pt x="0" y="12"/>
                    <a:pt x="0" y="17"/>
                  </a:cubicBezTo>
                  <a:lnTo>
                    <a:pt x="17" y="1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9"/>
            <p:cNvSpPr/>
            <p:nvPr/>
          </p:nvSpPr>
          <p:spPr>
            <a:xfrm>
              <a:off x="1675085" y="-849815"/>
              <a:ext cx="13320" cy="2880"/>
            </a:xfrm>
            <a:custGeom>
              <a:avLst/>
              <a:gdLst/>
              <a:ahLst/>
              <a:cxnLst/>
              <a:rect l="l" t="t" r="r" b="b"/>
              <a:pathLst>
                <a:path w="37" h="8" extrusionOk="0">
                  <a:moveTo>
                    <a:pt x="3" y="7"/>
                  </a:moveTo>
                  <a:lnTo>
                    <a:pt x="22" y="7"/>
                  </a:lnTo>
                  <a:lnTo>
                    <a:pt x="33" y="7"/>
                  </a:lnTo>
                  <a:cubicBezTo>
                    <a:pt x="34" y="5"/>
                    <a:pt x="35" y="3"/>
                    <a:pt x="36" y="0"/>
                  </a:cubicBezTo>
                  <a:lnTo>
                    <a:pt x="0" y="0"/>
                  </a:lnTo>
                  <a:cubicBezTo>
                    <a:pt x="1" y="1"/>
                    <a:pt x="1" y="2"/>
                    <a:pt x="2" y="3"/>
                  </a:cubicBezTo>
                  <a:cubicBezTo>
                    <a:pt x="3" y="4"/>
                    <a:pt x="3" y="5"/>
                    <a:pt x="3" y="6"/>
                  </a:cubicBezTo>
                  <a:cubicBezTo>
                    <a:pt x="3" y="7"/>
                    <a:pt x="3" y="7"/>
                    <a:pt x="3"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9"/>
            <p:cNvSpPr/>
            <p:nvPr/>
          </p:nvSpPr>
          <p:spPr>
            <a:xfrm>
              <a:off x="1692725" y="-849095"/>
              <a:ext cx="11520" cy="2880"/>
            </a:xfrm>
            <a:custGeom>
              <a:avLst/>
              <a:gdLst/>
              <a:ahLst/>
              <a:cxnLst/>
              <a:rect l="l" t="t" r="r" b="b"/>
              <a:pathLst>
                <a:path w="32" h="8" extrusionOk="0">
                  <a:moveTo>
                    <a:pt x="31" y="6"/>
                  </a:moveTo>
                  <a:cubicBezTo>
                    <a:pt x="31" y="5"/>
                    <a:pt x="31" y="4"/>
                    <a:pt x="31" y="2"/>
                  </a:cubicBezTo>
                  <a:cubicBezTo>
                    <a:pt x="20" y="2"/>
                    <a:pt x="11" y="1"/>
                    <a:pt x="0" y="0"/>
                  </a:cubicBezTo>
                  <a:cubicBezTo>
                    <a:pt x="1" y="2"/>
                    <a:pt x="2" y="4"/>
                    <a:pt x="3" y="7"/>
                  </a:cubicBezTo>
                  <a:lnTo>
                    <a:pt x="31"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9"/>
            <p:cNvSpPr/>
            <p:nvPr/>
          </p:nvSpPr>
          <p:spPr>
            <a:xfrm>
              <a:off x="2667965" y="-836495"/>
              <a:ext cx="97200" cy="1440"/>
            </a:xfrm>
            <a:custGeom>
              <a:avLst/>
              <a:gdLst/>
              <a:ahLst/>
              <a:cxnLst/>
              <a:rect l="l" t="t" r="r" b="b"/>
              <a:pathLst>
                <a:path w="270" h="4" extrusionOk="0">
                  <a:moveTo>
                    <a:pt x="269" y="0"/>
                  </a:moveTo>
                  <a:cubicBezTo>
                    <a:pt x="192" y="0"/>
                    <a:pt x="116" y="0"/>
                    <a:pt x="39" y="0"/>
                  </a:cubicBezTo>
                  <a:lnTo>
                    <a:pt x="0" y="0"/>
                  </a:lnTo>
                  <a:lnTo>
                    <a:pt x="48" y="0"/>
                  </a:lnTo>
                  <a:cubicBezTo>
                    <a:pt x="124" y="1"/>
                    <a:pt x="196" y="3"/>
                    <a:pt x="26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9"/>
            <p:cNvSpPr/>
            <p:nvPr/>
          </p:nvSpPr>
          <p:spPr>
            <a:xfrm>
              <a:off x="1610285" y="-850895"/>
              <a:ext cx="17640" cy="2520"/>
            </a:xfrm>
            <a:custGeom>
              <a:avLst/>
              <a:gdLst/>
              <a:ahLst/>
              <a:cxnLst/>
              <a:rect l="l" t="t" r="r" b="b"/>
              <a:pathLst>
                <a:path w="49" h="7" extrusionOk="0">
                  <a:moveTo>
                    <a:pt x="48" y="6"/>
                  </a:moveTo>
                  <a:cubicBezTo>
                    <a:pt x="48" y="5"/>
                    <a:pt x="48" y="4"/>
                    <a:pt x="48" y="3"/>
                  </a:cubicBezTo>
                  <a:cubicBezTo>
                    <a:pt x="32" y="3"/>
                    <a:pt x="15" y="2"/>
                    <a:pt x="0" y="0"/>
                  </a:cubicBezTo>
                  <a:cubicBezTo>
                    <a:pt x="0" y="2"/>
                    <a:pt x="0" y="3"/>
                    <a:pt x="0" y="4"/>
                  </a:cubicBezTo>
                  <a:lnTo>
                    <a:pt x="48"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9"/>
            <p:cNvSpPr/>
            <p:nvPr/>
          </p:nvSpPr>
          <p:spPr>
            <a:xfrm>
              <a:off x="2530445" y="-838295"/>
              <a:ext cx="9360" cy="360"/>
            </a:xfrm>
            <a:custGeom>
              <a:avLst/>
              <a:gdLst/>
              <a:ahLst/>
              <a:cxnLst/>
              <a:rect l="l" t="t" r="r" b="b"/>
              <a:pathLst>
                <a:path w="26" h="1" extrusionOk="0">
                  <a:moveTo>
                    <a:pt x="0" y="0"/>
                  </a:moveTo>
                  <a:lnTo>
                    <a:pt x="25" y="0"/>
                  </a:lnTo>
                  <a:cubicBezTo>
                    <a:pt x="17" y="0"/>
                    <a:pt x="9"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9"/>
            <p:cNvSpPr/>
            <p:nvPr/>
          </p:nvSpPr>
          <p:spPr>
            <a:xfrm>
              <a:off x="1635125" y="-849455"/>
              <a:ext cx="37080" cy="2520"/>
            </a:xfrm>
            <a:custGeom>
              <a:avLst/>
              <a:gdLst/>
              <a:ahLst/>
              <a:cxnLst/>
              <a:rect l="l" t="t" r="r" b="b"/>
              <a:pathLst>
                <a:path w="103" h="7" extrusionOk="0">
                  <a:moveTo>
                    <a:pt x="34" y="5"/>
                  </a:moveTo>
                  <a:cubicBezTo>
                    <a:pt x="34" y="4"/>
                    <a:pt x="35" y="3"/>
                    <a:pt x="37" y="2"/>
                  </a:cubicBezTo>
                  <a:cubicBezTo>
                    <a:pt x="38" y="1"/>
                    <a:pt x="40" y="1"/>
                    <a:pt x="42" y="1"/>
                  </a:cubicBezTo>
                  <a:cubicBezTo>
                    <a:pt x="44" y="1"/>
                    <a:pt x="46" y="1"/>
                    <a:pt x="47" y="2"/>
                  </a:cubicBezTo>
                  <a:cubicBezTo>
                    <a:pt x="48" y="3"/>
                    <a:pt x="49" y="4"/>
                    <a:pt x="50" y="5"/>
                  </a:cubicBezTo>
                  <a:lnTo>
                    <a:pt x="97" y="6"/>
                  </a:lnTo>
                  <a:cubicBezTo>
                    <a:pt x="97" y="5"/>
                    <a:pt x="98" y="4"/>
                    <a:pt x="98" y="3"/>
                  </a:cubicBezTo>
                  <a:cubicBezTo>
                    <a:pt x="99" y="2"/>
                    <a:pt x="100" y="1"/>
                    <a:pt x="101" y="0"/>
                  </a:cubicBezTo>
                  <a:cubicBezTo>
                    <a:pt x="102" y="0"/>
                    <a:pt x="102" y="0"/>
                    <a:pt x="102" y="0"/>
                  </a:cubicBezTo>
                  <a:lnTo>
                    <a:pt x="0" y="0"/>
                  </a:lnTo>
                  <a:cubicBezTo>
                    <a:pt x="0" y="1"/>
                    <a:pt x="0" y="2"/>
                    <a:pt x="0" y="3"/>
                  </a:cubicBezTo>
                  <a:lnTo>
                    <a:pt x="34"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9"/>
            <p:cNvSpPr/>
            <p:nvPr/>
          </p:nvSpPr>
          <p:spPr>
            <a:xfrm>
              <a:off x="1421645" y="-709775"/>
              <a:ext cx="2520" cy="5760"/>
            </a:xfrm>
            <a:custGeom>
              <a:avLst/>
              <a:gdLst/>
              <a:ahLst/>
              <a:cxnLst/>
              <a:rect l="l" t="t" r="r" b="b"/>
              <a:pathLst>
                <a:path w="7" h="16" extrusionOk="0">
                  <a:moveTo>
                    <a:pt x="6" y="15"/>
                  </a:moveTo>
                  <a:cubicBezTo>
                    <a:pt x="6" y="10"/>
                    <a:pt x="6" y="5"/>
                    <a:pt x="5" y="0"/>
                  </a:cubicBezTo>
                  <a:lnTo>
                    <a:pt x="0" y="0"/>
                  </a:lnTo>
                  <a:lnTo>
                    <a:pt x="0" y="15"/>
                  </a:lnTo>
                  <a:lnTo>
                    <a:pt x="6" y="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9"/>
            <p:cNvSpPr/>
            <p:nvPr/>
          </p:nvSpPr>
          <p:spPr>
            <a:xfrm>
              <a:off x="1422005" y="-721295"/>
              <a:ext cx="1440" cy="3600"/>
            </a:xfrm>
            <a:custGeom>
              <a:avLst/>
              <a:gdLst/>
              <a:ahLst/>
              <a:cxnLst/>
              <a:rect l="l" t="t" r="r" b="b"/>
              <a:pathLst>
                <a:path w="4" h="10" extrusionOk="0">
                  <a:moveTo>
                    <a:pt x="2" y="0"/>
                  </a:moveTo>
                  <a:lnTo>
                    <a:pt x="0" y="0"/>
                  </a:lnTo>
                  <a:lnTo>
                    <a:pt x="0" y="9"/>
                  </a:lnTo>
                  <a:lnTo>
                    <a:pt x="3" y="9"/>
                  </a:lnTo>
                  <a:cubicBezTo>
                    <a:pt x="2" y="7"/>
                    <a:pt x="2" y="4"/>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9"/>
            <p:cNvSpPr/>
            <p:nvPr/>
          </p:nvSpPr>
          <p:spPr>
            <a:xfrm>
              <a:off x="1422365" y="-752975"/>
              <a:ext cx="720" cy="24120"/>
            </a:xfrm>
            <a:custGeom>
              <a:avLst/>
              <a:gdLst/>
              <a:ahLst/>
              <a:cxnLst/>
              <a:rect l="l" t="t" r="r" b="b"/>
              <a:pathLst>
                <a:path w="2" h="67" extrusionOk="0">
                  <a:moveTo>
                    <a:pt x="1" y="0"/>
                  </a:moveTo>
                  <a:cubicBezTo>
                    <a:pt x="1" y="22"/>
                    <a:pt x="1" y="44"/>
                    <a:pt x="0" y="66"/>
                  </a:cubicBezTo>
                  <a:lnTo>
                    <a:pt x="1" y="66"/>
                  </a:lnTo>
                  <a:cubicBezTo>
                    <a:pt x="1" y="44"/>
                    <a:pt x="1" y="22"/>
                    <a:pt x="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9"/>
            <p:cNvSpPr/>
            <p:nvPr/>
          </p:nvSpPr>
          <p:spPr>
            <a:xfrm>
              <a:off x="1414085" y="-681335"/>
              <a:ext cx="14400" cy="50760"/>
            </a:xfrm>
            <a:custGeom>
              <a:avLst/>
              <a:gdLst/>
              <a:ahLst/>
              <a:cxnLst/>
              <a:rect l="l" t="t" r="r" b="b"/>
              <a:pathLst>
                <a:path w="40" h="141" extrusionOk="0">
                  <a:moveTo>
                    <a:pt x="28" y="4"/>
                  </a:moveTo>
                  <a:cubicBezTo>
                    <a:pt x="25" y="3"/>
                    <a:pt x="21" y="2"/>
                    <a:pt x="17" y="1"/>
                  </a:cubicBezTo>
                  <a:cubicBezTo>
                    <a:pt x="17" y="10"/>
                    <a:pt x="16" y="20"/>
                    <a:pt x="14" y="29"/>
                  </a:cubicBezTo>
                  <a:cubicBezTo>
                    <a:pt x="15" y="30"/>
                    <a:pt x="16" y="31"/>
                    <a:pt x="17" y="32"/>
                  </a:cubicBezTo>
                  <a:cubicBezTo>
                    <a:pt x="18" y="34"/>
                    <a:pt x="19" y="37"/>
                    <a:pt x="19" y="39"/>
                  </a:cubicBezTo>
                  <a:cubicBezTo>
                    <a:pt x="19" y="41"/>
                    <a:pt x="18" y="43"/>
                    <a:pt x="17" y="45"/>
                  </a:cubicBezTo>
                  <a:cubicBezTo>
                    <a:pt x="16" y="47"/>
                    <a:pt x="14" y="49"/>
                    <a:pt x="12" y="50"/>
                  </a:cubicBezTo>
                  <a:cubicBezTo>
                    <a:pt x="9" y="70"/>
                    <a:pt x="5" y="90"/>
                    <a:pt x="0" y="109"/>
                  </a:cubicBezTo>
                  <a:lnTo>
                    <a:pt x="3" y="109"/>
                  </a:lnTo>
                  <a:cubicBezTo>
                    <a:pt x="4" y="109"/>
                    <a:pt x="4" y="109"/>
                    <a:pt x="5" y="110"/>
                  </a:cubicBezTo>
                  <a:cubicBezTo>
                    <a:pt x="6" y="110"/>
                    <a:pt x="6" y="111"/>
                    <a:pt x="7" y="112"/>
                  </a:cubicBezTo>
                  <a:cubicBezTo>
                    <a:pt x="8" y="113"/>
                    <a:pt x="8" y="114"/>
                    <a:pt x="8" y="115"/>
                  </a:cubicBezTo>
                  <a:cubicBezTo>
                    <a:pt x="8" y="116"/>
                    <a:pt x="8" y="117"/>
                    <a:pt x="7" y="118"/>
                  </a:cubicBezTo>
                  <a:cubicBezTo>
                    <a:pt x="6" y="119"/>
                    <a:pt x="6" y="119"/>
                    <a:pt x="5" y="120"/>
                  </a:cubicBezTo>
                  <a:cubicBezTo>
                    <a:pt x="4" y="120"/>
                    <a:pt x="4" y="120"/>
                    <a:pt x="3" y="120"/>
                  </a:cubicBezTo>
                  <a:lnTo>
                    <a:pt x="1" y="120"/>
                  </a:lnTo>
                  <a:cubicBezTo>
                    <a:pt x="2" y="122"/>
                    <a:pt x="3" y="123"/>
                    <a:pt x="4" y="124"/>
                  </a:cubicBezTo>
                  <a:cubicBezTo>
                    <a:pt x="7" y="129"/>
                    <a:pt x="8" y="134"/>
                    <a:pt x="8" y="140"/>
                  </a:cubicBezTo>
                  <a:cubicBezTo>
                    <a:pt x="22" y="94"/>
                    <a:pt x="32" y="47"/>
                    <a:pt x="39" y="0"/>
                  </a:cubicBezTo>
                  <a:cubicBezTo>
                    <a:pt x="38" y="1"/>
                    <a:pt x="37" y="2"/>
                    <a:pt x="35" y="3"/>
                  </a:cubicBezTo>
                  <a:cubicBezTo>
                    <a:pt x="34" y="4"/>
                    <a:pt x="32" y="4"/>
                    <a:pt x="30" y="4"/>
                  </a:cubicBezTo>
                  <a:cubicBezTo>
                    <a:pt x="30" y="4"/>
                    <a:pt x="29" y="4"/>
                    <a:pt x="28"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9"/>
            <p:cNvSpPr/>
            <p:nvPr/>
          </p:nvSpPr>
          <p:spPr>
            <a:xfrm>
              <a:off x="1159925" y="-623735"/>
              <a:ext cx="255240" cy="276480"/>
            </a:xfrm>
            <a:custGeom>
              <a:avLst/>
              <a:gdLst/>
              <a:ahLst/>
              <a:cxnLst/>
              <a:rect l="l" t="t" r="r" b="b"/>
              <a:pathLst>
                <a:path w="709" h="768" extrusionOk="0">
                  <a:moveTo>
                    <a:pt x="681" y="17"/>
                  </a:moveTo>
                  <a:lnTo>
                    <a:pt x="680" y="20"/>
                  </a:lnTo>
                  <a:cubicBezTo>
                    <a:pt x="645" y="92"/>
                    <a:pt x="625" y="178"/>
                    <a:pt x="575" y="241"/>
                  </a:cubicBezTo>
                  <a:cubicBezTo>
                    <a:pt x="529" y="298"/>
                    <a:pt x="480" y="353"/>
                    <a:pt x="428" y="405"/>
                  </a:cubicBezTo>
                  <a:cubicBezTo>
                    <a:pt x="385" y="450"/>
                    <a:pt x="345" y="505"/>
                    <a:pt x="297" y="545"/>
                  </a:cubicBezTo>
                  <a:cubicBezTo>
                    <a:pt x="236" y="596"/>
                    <a:pt x="179" y="656"/>
                    <a:pt x="115" y="701"/>
                  </a:cubicBezTo>
                  <a:cubicBezTo>
                    <a:pt x="97" y="713"/>
                    <a:pt x="78" y="725"/>
                    <a:pt x="60" y="736"/>
                  </a:cubicBezTo>
                  <a:cubicBezTo>
                    <a:pt x="40" y="747"/>
                    <a:pt x="20" y="757"/>
                    <a:pt x="0" y="767"/>
                  </a:cubicBezTo>
                  <a:cubicBezTo>
                    <a:pt x="56" y="749"/>
                    <a:pt x="105" y="708"/>
                    <a:pt x="153" y="676"/>
                  </a:cubicBezTo>
                  <a:cubicBezTo>
                    <a:pt x="168" y="667"/>
                    <a:pt x="186" y="656"/>
                    <a:pt x="205" y="646"/>
                  </a:cubicBezTo>
                  <a:lnTo>
                    <a:pt x="256" y="605"/>
                  </a:lnTo>
                  <a:lnTo>
                    <a:pt x="257" y="604"/>
                  </a:lnTo>
                  <a:cubicBezTo>
                    <a:pt x="259" y="602"/>
                    <a:pt x="261" y="599"/>
                    <a:pt x="263" y="596"/>
                  </a:cubicBezTo>
                  <a:cubicBezTo>
                    <a:pt x="264" y="594"/>
                    <a:pt x="265" y="593"/>
                    <a:pt x="265" y="591"/>
                  </a:cubicBezTo>
                  <a:cubicBezTo>
                    <a:pt x="267" y="587"/>
                    <a:pt x="273" y="589"/>
                    <a:pt x="272" y="593"/>
                  </a:cubicBezTo>
                  <a:cubicBezTo>
                    <a:pt x="292" y="580"/>
                    <a:pt x="310" y="564"/>
                    <a:pt x="326" y="546"/>
                  </a:cubicBezTo>
                  <a:cubicBezTo>
                    <a:pt x="412" y="428"/>
                    <a:pt x="549" y="349"/>
                    <a:pt x="616" y="216"/>
                  </a:cubicBezTo>
                  <a:cubicBezTo>
                    <a:pt x="652" y="146"/>
                    <a:pt x="682" y="74"/>
                    <a:pt x="708" y="0"/>
                  </a:cubicBezTo>
                  <a:cubicBezTo>
                    <a:pt x="704" y="5"/>
                    <a:pt x="699" y="9"/>
                    <a:pt x="694" y="13"/>
                  </a:cubicBezTo>
                  <a:cubicBezTo>
                    <a:pt x="690" y="15"/>
                    <a:pt x="685" y="17"/>
                    <a:pt x="681"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9"/>
            <p:cNvSpPr/>
            <p:nvPr/>
          </p:nvSpPr>
          <p:spPr>
            <a:xfrm>
              <a:off x="1421285" y="-697535"/>
              <a:ext cx="7920" cy="9720"/>
            </a:xfrm>
            <a:custGeom>
              <a:avLst/>
              <a:gdLst/>
              <a:ahLst/>
              <a:cxnLst/>
              <a:rect l="l" t="t" r="r" b="b"/>
              <a:pathLst>
                <a:path w="22" h="27" extrusionOk="0">
                  <a:moveTo>
                    <a:pt x="12" y="9"/>
                  </a:moveTo>
                  <a:cubicBezTo>
                    <a:pt x="12" y="6"/>
                    <a:pt x="12" y="3"/>
                    <a:pt x="10" y="0"/>
                  </a:cubicBezTo>
                  <a:cubicBezTo>
                    <a:pt x="10" y="1"/>
                    <a:pt x="9" y="1"/>
                    <a:pt x="9" y="1"/>
                  </a:cubicBezTo>
                  <a:cubicBezTo>
                    <a:pt x="8" y="1"/>
                    <a:pt x="7" y="1"/>
                    <a:pt x="7" y="0"/>
                  </a:cubicBezTo>
                  <a:lnTo>
                    <a:pt x="0" y="0"/>
                  </a:lnTo>
                  <a:lnTo>
                    <a:pt x="0" y="6"/>
                  </a:lnTo>
                  <a:cubicBezTo>
                    <a:pt x="0" y="12"/>
                    <a:pt x="0" y="19"/>
                    <a:pt x="0" y="26"/>
                  </a:cubicBezTo>
                  <a:cubicBezTo>
                    <a:pt x="0" y="24"/>
                    <a:pt x="1" y="23"/>
                    <a:pt x="1" y="22"/>
                  </a:cubicBezTo>
                  <a:cubicBezTo>
                    <a:pt x="2" y="20"/>
                    <a:pt x="4" y="19"/>
                    <a:pt x="6" y="17"/>
                  </a:cubicBezTo>
                  <a:lnTo>
                    <a:pt x="7" y="17"/>
                  </a:lnTo>
                  <a:lnTo>
                    <a:pt x="21" y="17"/>
                  </a:lnTo>
                  <a:lnTo>
                    <a:pt x="21" y="13"/>
                  </a:lnTo>
                  <a:cubicBezTo>
                    <a:pt x="20" y="14"/>
                    <a:pt x="19" y="14"/>
                    <a:pt x="18" y="14"/>
                  </a:cubicBezTo>
                  <a:cubicBezTo>
                    <a:pt x="17" y="14"/>
                    <a:pt x="16" y="14"/>
                    <a:pt x="15" y="13"/>
                  </a:cubicBezTo>
                  <a:cubicBezTo>
                    <a:pt x="14" y="12"/>
                    <a:pt x="13" y="12"/>
                    <a:pt x="12" y="10"/>
                  </a:cubicBezTo>
                  <a:lnTo>
                    <a:pt x="12"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9"/>
            <p:cNvSpPr/>
            <p:nvPr/>
          </p:nvSpPr>
          <p:spPr>
            <a:xfrm>
              <a:off x="1420925" y="-691775"/>
              <a:ext cx="8280" cy="7200"/>
            </a:xfrm>
            <a:custGeom>
              <a:avLst/>
              <a:gdLst/>
              <a:ahLst/>
              <a:cxnLst/>
              <a:rect l="l" t="t" r="r" b="b"/>
              <a:pathLst>
                <a:path w="23" h="20" extrusionOk="0">
                  <a:moveTo>
                    <a:pt x="11" y="1"/>
                  </a:moveTo>
                  <a:lnTo>
                    <a:pt x="8" y="1"/>
                  </a:lnTo>
                  <a:cubicBezTo>
                    <a:pt x="7" y="1"/>
                    <a:pt x="6" y="1"/>
                    <a:pt x="5" y="2"/>
                  </a:cubicBezTo>
                  <a:cubicBezTo>
                    <a:pt x="3" y="3"/>
                    <a:pt x="2" y="5"/>
                    <a:pt x="1" y="6"/>
                  </a:cubicBezTo>
                  <a:cubicBezTo>
                    <a:pt x="0" y="7"/>
                    <a:pt x="0" y="8"/>
                    <a:pt x="0" y="9"/>
                  </a:cubicBezTo>
                  <a:lnTo>
                    <a:pt x="0" y="11"/>
                  </a:lnTo>
                  <a:cubicBezTo>
                    <a:pt x="4" y="11"/>
                    <a:pt x="9" y="12"/>
                    <a:pt x="14" y="13"/>
                  </a:cubicBezTo>
                  <a:cubicBezTo>
                    <a:pt x="15" y="13"/>
                    <a:pt x="16" y="14"/>
                    <a:pt x="16" y="14"/>
                  </a:cubicBezTo>
                  <a:cubicBezTo>
                    <a:pt x="18" y="15"/>
                    <a:pt x="19" y="16"/>
                    <a:pt x="20" y="18"/>
                  </a:cubicBezTo>
                  <a:lnTo>
                    <a:pt x="20" y="19"/>
                  </a:lnTo>
                  <a:cubicBezTo>
                    <a:pt x="21" y="13"/>
                    <a:pt x="22" y="7"/>
                    <a:pt x="22" y="0"/>
                  </a:cubicBezTo>
                  <a:lnTo>
                    <a:pt x="11" y="0"/>
                  </a:lnTo>
                  <a:lnTo>
                    <a:pt x="1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9"/>
            <p:cNvSpPr/>
            <p:nvPr/>
          </p:nvSpPr>
          <p:spPr>
            <a:xfrm>
              <a:off x="109445" y="-409895"/>
              <a:ext cx="1148040" cy="110520"/>
            </a:xfrm>
            <a:custGeom>
              <a:avLst/>
              <a:gdLst/>
              <a:ahLst/>
              <a:cxnLst/>
              <a:rect l="l" t="t" r="r" b="b"/>
              <a:pathLst>
                <a:path w="3189" h="307" extrusionOk="0">
                  <a:moveTo>
                    <a:pt x="3123" y="52"/>
                  </a:moveTo>
                  <a:cubicBezTo>
                    <a:pt x="3100" y="71"/>
                    <a:pt x="3077" y="89"/>
                    <a:pt x="3054" y="106"/>
                  </a:cubicBezTo>
                  <a:cubicBezTo>
                    <a:pt x="3028" y="126"/>
                    <a:pt x="3000" y="144"/>
                    <a:pt x="2971" y="161"/>
                  </a:cubicBezTo>
                  <a:cubicBezTo>
                    <a:pt x="2932" y="184"/>
                    <a:pt x="2890" y="203"/>
                    <a:pt x="2847" y="219"/>
                  </a:cubicBezTo>
                  <a:cubicBezTo>
                    <a:pt x="2846" y="219"/>
                    <a:pt x="2846" y="219"/>
                    <a:pt x="2845" y="219"/>
                  </a:cubicBezTo>
                  <a:cubicBezTo>
                    <a:pt x="2844" y="219"/>
                    <a:pt x="2844" y="219"/>
                    <a:pt x="2843" y="218"/>
                  </a:cubicBezTo>
                  <a:cubicBezTo>
                    <a:pt x="2842" y="217"/>
                    <a:pt x="2842" y="217"/>
                    <a:pt x="2841" y="216"/>
                  </a:cubicBezTo>
                  <a:cubicBezTo>
                    <a:pt x="2840" y="215"/>
                    <a:pt x="2840" y="215"/>
                    <a:pt x="2840" y="214"/>
                  </a:cubicBezTo>
                  <a:cubicBezTo>
                    <a:pt x="2840" y="213"/>
                    <a:pt x="2840" y="212"/>
                    <a:pt x="2841" y="211"/>
                  </a:cubicBezTo>
                  <a:cubicBezTo>
                    <a:pt x="2841" y="211"/>
                    <a:pt x="2842" y="210"/>
                    <a:pt x="2843" y="209"/>
                  </a:cubicBezTo>
                  <a:cubicBezTo>
                    <a:pt x="2868" y="197"/>
                    <a:pt x="2893" y="185"/>
                    <a:pt x="2918" y="173"/>
                  </a:cubicBezTo>
                  <a:cubicBezTo>
                    <a:pt x="2912" y="175"/>
                    <a:pt x="2906" y="177"/>
                    <a:pt x="2900" y="178"/>
                  </a:cubicBezTo>
                  <a:cubicBezTo>
                    <a:pt x="2836" y="192"/>
                    <a:pt x="2775" y="219"/>
                    <a:pt x="2709" y="223"/>
                  </a:cubicBezTo>
                  <a:cubicBezTo>
                    <a:pt x="2643" y="226"/>
                    <a:pt x="2579" y="234"/>
                    <a:pt x="2513" y="237"/>
                  </a:cubicBezTo>
                  <a:cubicBezTo>
                    <a:pt x="2446" y="239"/>
                    <a:pt x="2383" y="253"/>
                    <a:pt x="2319" y="253"/>
                  </a:cubicBezTo>
                  <a:cubicBezTo>
                    <a:pt x="2192" y="253"/>
                    <a:pt x="2065" y="280"/>
                    <a:pt x="1939" y="280"/>
                  </a:cubicBezTo>
                  <a:cubicBezTo>
                    <a:pt x="1770" y="280"/>
                    <a:pt x="1601" y="266"/>
                    <a:pt x="1432" y="266"/>
                  </a:cubicBezTo>
                  <a:cubicBezTo>
                    <a:pt x="1340" y="266"/>
                    <a:pt x="1247" y="270"/>
                    <a:pt x="1155" y="262"/>
                  </a:cubicBezTo>
                  <a:cubicBezTo>
                    <a:pt x="1086" y="257"/>
                    <a:pt x="1015" y="251"/>
                    <a:pt x="945" y="249"/>
                  </a:cubicBezTo>
                  <a:cubicBezTo>
                    <a:pt x="869" y="248"/>
                    <a:pt x="793" y="243"/>
                    <a:pt x="717" y="233"/>
                  </a:cubicBezTo>
                  <a:cubicBezTo>
                    <a:pt x="688" y="227"/>
                    <a:pt x="659" y="223"/>
                    <a:pt x="630" y="222"/>
                  </a:cubicBezTo>
                  <a:cubicBezTo>
                    <a:pt x="621" y="222"/>
                    <a:pt x="613" y="221"/>
                    <a:pt x="605" y="220"/>
                  </a:cubicBezTo>
                  <a:cubicBezTo>
                    <a:pt x="527" y="217"/>
                    <a:pt x="450" y="217"/>
                    <a:pt x="372" y="207"/>
                  </a:cubicBezTo>
                  <a:cubicBezTo>
                    <a:pt x="372" y="206"/>
                    <a:pt x="371" y="206"/>
                    <a:pt x="370" y="206"/>
                  </a:cubicBezTo>
                  <a:cubicBezTo>
                    <a:pt x="370" y="206"/>
                    <a:pt x="370" y="205"/>
                    <a:pt x="369" y="204"/>
                  </a:cubicBezTo>
                  <a:cubicBezTo>
                    <a:pt x="368" y="203"/>
                    <a:pt x="368" y="202"/>
                    <a:pt x="368" y="202"/>
                  </a:cubicBezTo>
                  <a:cubicBezTo>
                    <a:pt x="368" y="201"/>
                    <a:pt x="368" y="200"/>
                    <a:pt x="369" y="199"/>
                  </a:cubicBezTo>
                  <a:cubicBezTo>
                    <a:pt x="370" y="198"/>
                    <a:pt x="369" y="198"/>
                    <a:pt x="370" y="197"/>
                  </a:cubicBezTo>
                  <a:cubicBezTo>
                    <a:pt x="371" y="196"/>
                    <a:pt x="372" y="197"/>
                    <a:pt x="372" y="197"/>
                  </a:cubicBezTo>
                  <a:cubicBezTo>
                    <a:pt x="384" y="195"/>
                    <a:pt x="396" y="194"/>
                    <a:pt x="408" y="193"/>
                  </a:cubicBezTo>
                  <a:lnTo>
                    <a:pt x="399" y="191"/>
                  </a:lnTo>
                  <a:cubicBezTo>
                    <a:pt x="358" y="180"/>
                    <a:pt x="315" y="179"/>
                    <a:pt x="274" y="168"/>
                  </a:cubicBezTo>
                  <a:cubicBezTo>
                    <a:pt x="246" y="162"/>
                    <a:pt x="218" y="159"/>
                    <a:pt x="189" y="158"/>
                  </a:cubicBezTo>
                  <a:cubicBezTo>
                    <a:pt x="146" y="154"/>
                    <a:pt x="104" y="141"/>
                    <a:pt x="65" y="122"/>
                  </a:cubicBezTo>
                  <a:cubicBezTo>
                    <a:pt x="58" y="123"/>
                    <a:pt x="52" y="123"/>
                    <a:pt x="45" y="123"/>
                  </a:cubicBezTo>
                  <a:cubicBezTo>
                    <a:pt x="30" y="123"/>
                    <a:pt x="15" y="122"/>
                    <a:pt x="0" y="120"/>
                  </a:cubicBezTo>
                  <a:lnTo>
                    <a:pt x="9" y="125"/>
                  </a:lnTo>
                  <a:cubicBezTo>
                    <a:pt x="14" y="128"/>
                    <a:pt x="19" y="131"/>
                    <a:pt x="24" y="134"/>
                  </a:cubicBezTo>
                  <a:cubicBezTo>
                    <a:pt x="39" y="143"/>
                    <a:pt x="56" y="151"/>
                    <a:pt x="73" y="157"/>
                  </a:cubicBezTo>
                  <a:cubicBezTo>
                    <a:pt x="105" y="166"/>
                    <a:pt x="137" y="184"/>
                    <a:pt x="171" y="185"/>
                  </a:cubicBezTo>
                  <a:cubicBezTo>
                    <a:pt x="172" y="185"/>
                    <a:pt x="172" y="185"/>
                    <a:pt x="173" y="185"/>
                  </a:cubicBezTo>
                  <a:cubicBezTo>
                    <a:pt x="217" y="185"/>
                    <a:pt x="260" y="191"/>
                    <a:pt x="303" y="202"/>
                  </a:cubicBezTo>
                  <a:cubicBezTo>
                    <a:pt x="326" y="209"/>
                    <a:pt x="353" y="202"/>
                    <a:pt x="377" y="208"/>
                  </a:cubicBezTo>
                  <a:lnTo>
                    <a:pt x="440" y="225"/>
                  </a:lnTo>
                  <a:cubicBezTo>
                    <a:pt x="476" y="234"/>
                    <a:pt x="514" y="227"/>
                    <a:pt x="550" y="234"/>
                  </a:cubicBezTo>
                  <a:cubicBezTo>
                    <a:pt x="582" y="241"/>
                    <a:pt x="617" y="237"/>
                    <a:pt x="648" y="244"/>
                  </a:cubicBezTo>
                  <a:cubicBezTo>
                    <a:pt x="686" y="253"/>
                    <a:pt x="725" y="260"/>
                    <a:pt x="764" y="265"/>
                  </a:cubicBezTo>
                  <a:cubicBezTo>
                    <a:pt x="835" y="274"/>
                    <a:pt x="907" y="279"/>
                    <a:pt x="980" y="280"/>
                  </a:cubicBezTo>
                  <a:cubicBezTo>
                    <a:pt x="1050" y="277"/>
                    <a:pt x="1121" y="294"/>
                    <a:pt x="1191" y="293"/>
                  </a:cubicBezTo>
                  <a:cubicBezTo>
                    <a:pt x="1361" y="291"/>
                    <a:pt x="1532" y="303"/>
                    <a:pt x="1702" y="301"/>
                  </a:cubicBezTo>
                  <a:cubicBezTo>
                    <a:pt x="1850" y="300"/>
                    <a:pt x="1995" y="306"/>
                    <a:pt x="2143" y="289"/>
                  </a:cubicBezTo>
                  <a:cubicBezTo>
                    <a:pt x="2281" y="273"/>
                    <a:pt x="2424" y="267"/>
                    <a:pt x="2563" y="262"/>
                  </a:cubicBezTo>
                  <a:cubicBezTo>
                    <a:pt x="2681" y="258"/>
                    <a:pt x="2819" y="243"/>
                    <a:pt x="2927" y="193"/>
                  </a:cubicBezTo>
                  <a:cubicBezTo>
                    <a:pt x="2941" y="186"/>
                    <a:pt x="2954" y="178"/>
                    <a:pt x="2968" y="170"/>
                  </a:cubicBezTo>
                  <a:cubicBezTo>
                    <a:pt x="3007" y="148"/>
                    <a:pt x="3043" y="123"/>
                    <a:pt x="3078" y="94"/>
                  </a:cubicBezTo>
                  <a:cubicBezTo>
                    <a:pt x="3111" y="70"/>
                    <a:pt x="3171" y="40"/>
                    <a:pt x="3188" y="0"/>
                  </a:cubicBezTo>
                  <a:lnTo>
                    <a:pt x="3174" y="10"/>
                  </a:lnTo>
                  <a:cubicBezTo>
                    <a:pt x="3161" y="26"/>
                    <a:pt x="3144" y="40"/>
                    <a:pt x="3126" y="50"/>
                  </a:cubicBezTo>
                  <a:cubicBezTo>
                    <a:pt x="3125" y="51"/>
                    <a:pt x="3124" y="52"/>
                    <a:pt x="3123" y="5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9"/>
            <p:cNvSpPr/>
            <p:nvPr/>
          </p:nvSpPr>
          <p:spPr>
            <a:xfrm>
              <a:off x="33845" y="-468215"/>
              <a:ext cx="360" cy="1440"/>
            </a:xfrm>
            <a:custGeom>
              <a:avLst/>
              <a:gdLst/>
              <a:ahLst/>
              <a:cxnLst/>
              <a:rect l="l" t="t" r="r" b="b"/>
              <a:pathLst>
                <a:path w="1" h="4" extrusionOk="0">
                  <a:moveTo>
                    <a:pt x="0" y="0"/>
                  </a:moveTo>
                  <a:cubicBezTo>
                    <a:pt x="0" y="1"/>
                    <a:pt x="0" y="1"/>
                    <a:pt x="0" y="2"/>
                  </a:cubicBezTo>
                  <a:lnTo>
                    <a:pt x="0" y="3"/>
                  </a:lnTo>
                  <a:lnTo>
                    <a:pt x="0" y="2"/>
                  </a:lnTo>
                  <a:cubicBezTo>
                    <a:pt x="0" y="1"/>
                    <a:pt x="0" y="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9"/>
            <p:cNvSpPr/>
            <p:nvPr/>
          </p:nvSpPr>
          <p:spPr>
            <a:xfrm>
              <a:off x="34205" y="-463895"/>
              <a:ext cx="68760" cy="89280"/>
            </a:xfrm>
            <a:custGeom>
              <a:avLst/>
              <a:gdLst/>
              <a:ahLst/>
              <a:cxnLst/>
              <a:rect l="l" t="t" r="r" b="b"/>
              <a:pathLst>
                <a:path w="191" h="248" extrusionOk="0">
                  <a:moveTo>
                    <a:pt x="159" y="233"/>
                  </a:moveTo>
                  <a:cubicBezTo>
                    <a:pt x="169" y="229"/>
                    <a:pt x="179" y="227"/>
                    <a:pt x="190" y="226"/>
                  </a:cubicBezTo>
                  <a:lnTo>
                    <a:pt x="184" y="223"/>
                  </a:lnTo>
                  <a:cubicBezTo>
                    <a:pt x="157" y="211"/>
                    <a:pt x="130" y="210"/>
                    <a:pt x="109" y="194"/>
                  </a:cubicBezTo>
                  <a:cubicBezTo>
                    <a:pt x="100" y="193"/>
                    <a:pt x="91" y="192"/>
                    <a:pt x="82" y="190"/>
                  </a:cubicBezTo>
                  <a:cubicBezTo>
                    <a:pt x="67" y="188"/>
                    <a:pt x="63" y="186"/>
                    <a:pt x="56" y="172"/>
                  </a:cubicBezTo>
                  <a:cubicBezTo>
                    <a:pt x="49" y="158"/>
                    <a:pt x="67" y="142"/>
                    <a:pt x="79" y="152"/>
                  </a:cubicBezTo>
                  <a:lnTo>
                    <a:pt x="80" y="152"/>
                  </a:lnTo>
                  <a:lnTo>
                    <a:pt x="67" y="125"/>
                  </a:lnTo>
                  <a:lnTo>
                    <a:pt x="50" y="124"/>
                  </a:lnTo>
                  <a:cubicBezTo>
                    <a:pt x="37" y="124"/>
                    <a:pt x="34" y="102"/>
                    <a:pt x="48" y="100"/>
                  </a:cubicBezTo>
                  <a:lnTo>
                    <a:pt x="56" y="100"/>
                  </a:lnTo>
                  <a:cubicBezTo>
                    <a:pt x="52" y="90"/>
                    <a:pt x="48" y="81"/>
                    <a:pt x="44" y="69"/>
                  </a:cubicBezTo>
                  <a:lnTo>
                    <a:pt x="29" y="67"/>
                  </a:lnTo>
                  <a:cubicBezTo>
                    <a:pt x="5" y="63"/>
                    <a:pt x="20" y="33"/>
                    <a:pt x="35" y="36"/>
                  </a:cubicBezTo>
                  <a:cubicBezTo>
                    <a:pt x="33" y="27"/>
                    <a:pt x="32" y="16"/>
                    <a:pt x="30" y="8"/>
                  </a:cubicBezTo>
                  <a:lnTo>
                    <a:pt x="20" y="9"/>
                  </a:lnTo>
                  <a:cubicBezTo>
                    <a:pt x="19" y="9"/>
                    <a:pt x="17" y="10"/>
                    <a:pt x="15" y="10"/>
                  </a:cubicBezTo>
                  <a:cubicBezTo>
                    <a:pt x="13" y="10"/>
                    <a:pt x="10" y="10"/>
                    <a:pt x="7" y="8"/>
                  </a:cubicBezTo>
                  <a:cubicBezTo>
                    <a:pt x="4" y="6"/>
                    <a:pt x="3" y="4"/>
                    <a:pt x="1" y="2"/>
                  </a:cubicBezTo>
                  <a:cubicBezTo>
                    <a:pt x="0" y="1"/>
                    <a:pt x="1" y="0"/>
                    <a:pt x="0" y="0"/>
                  </a:cubicBezTo>
                  <a:cubicBezTo>
                    <a:pt x="13" y="44"/>
                    <a:pt x="6" y="91"/>
                    <a:pt x="34" y="132"/>
                  </a:cubicBezTo>
                  <a:cubicBezTo>
                    <a:pt x="57" y="166"/>
                    <a:pt x="68" y="213"/>
                    <a:pt x="109" y="231"/>
                  </a:cubicBezTo>
                  <a:cubicBezTo>
                    <a:pt x="124" y="237"/>
                    <a:pt x="140" y="242"/>
                    <a:pt x="155" y="247"/>
                  </a:cubicBezTo>
                  <a:lnTo>
                    <a:pt x="155" y="246"/>
                  </a:lnTo>
                  <a:cubicBezTo>
                    <a:pt x="154" y="245"/>
                    <a:pt x="153" y="242"/>
                    <a:pt x="153" y="241"/>
                  </a:cubicBezTo>
                  <a:cubicBezTo>
                    <a:pt x="153" y="239"/>
                    <a:pt x="154" y="239"/>
                    <a:pt x="155" y="237"/>
                  </a:cubicBezTo>
                  <a:cubicBezTo>
                    <a:pt x="156" y="235"/>
                    <a:pt x="157" y="234"/>
                    <a:pt x="158" y="233"/>
                  </a:cubicBezTo>
                  <a:lnTo>
                    <a:pt x="159" y="2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9"/>
            <p:cNvSpPr/>
            <p:nvPr/>
          </p:nvSpPr>
          <p:spPr>
            <a:xfrm>
              <a:off x="1252805" y="-412415"/>
              <a:ext cx="5760" cy="6480"/>
            </a:xfrm>
            <a:custGeom>
              <a:avLst/>
              <a:gdLst/>
              <a:ahLst/>
              <a:cxnLst/>
              <a:rect l="l" t="t" r="r" b="b"/>
              <a:pathLst>
                <a:path w="16" h="18" extrusionOk="0">
                  <a:moveTo>
                    <a:pt x="8" y="4"/>
                  </a:moveTo>
                  <a:cubicBezTo>
                    <a:pt x="7" y="6"/>
                    <a:pt x="6" y="7"/>
                    <a:pt x="5" y="9"/>
                  </a:cubicBezTo>
                  <a:cubicBezTo>
                    <a:pt x="3" y="12"/>
                    <a:pt x="2" y="15"/>
                    <a:pt x="0" y="17"/>
                  </a:cubicBezTo>
                  <a:lnTo>
                    <a:pt x="14" y="7"/>
                  </a:lnTo>
                  <a:cubicBezTo>
                    <a:pt x="15" y="2"/>
                    <a:pt x="9" y="0"/>
                    <a:pt x="8"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9"/>
            <p:cNvSpPr/>
            <p:nvPr/>
          </p:nvSpPr>
          <p:spPr>
            <a:xfrm>
              <a:off x="1131845" y="-391175"/>
              <a:ext cx="102240" cy="60480"/>
            </a:xfrm>
            <a:custGeom>
              <a:avLst/>
              <a:gdLst/>
              <a:ahLst/>
              <a:cxnLst/>
              <a:rect l="l" t="t" r="r" b="b"/>
              <a:pathLst>
                <a:path w="284" h="168" extrusionOk="0">
                  <a:moveTo>
                    <a:pt x="7" y="167"/>
                  </a:moveTo>
                  <a:cubicBezTo>
                    <a:pt x="50" y="151"/>
                    <a:pt x="92" y="132"/>
                    <a:pt x="132" y="109"/>
                  </a:cubicBezTo>
                  <a:cubicBezTo>
                    <a:pt x="160" y="92"/>
                    <a:pt x="188" y="74"/>
                    <a:pt x="214" y="54"/>
                  </a:cubicBezTo>
                  <a:cubicBezTo>
                    <a:pt x="237" y="37"/>
                    <a:pt x="260" y="19"/>
                    <a:pt x="283" y="0"/>
                  </a:cubicBezTo>
                  <a:cubicBezTo>
                    <a:pt x="265" y="11"/>
                    <a:pt x="246" y="20"/>
                    <a:pt x="231" y="30"/>
                  </a:cubicBezTo>
                  <a:cubicBezTo>
                    <a:pt x="183" y="62"/>
                    <a:pt x="134" y="103"/>
                    <a:pt x="78" y="121"/>
                  </a:cubicBezTo>
                  <a:cubicBezTo>
                    <a:pt x="54" y="133"/>
                    <a:pt x="28" y="145"/>
                    <a:pt x="3" y="157"/>
                  </a:cubicBezTo>
                  <a:cubicBezTo>
                    <a:pt x="2" y="158"/>
                    <a:pt x="2" y="158"/>
                    <a:pt x="1" y="159"/>
                  </a:cubicBezTo>
                  <a:cubicBezTo>
                    <a:pt x="0" y="160"/>
                    <a:pt x="0" y="161"/>
                    <a:pt x="0" y="162"/>
                  </a:cubicBezTo>
                  <a:cubicBezTo>
                    <a:pt x="0" y="163"/>
                    <a:pt x="1" y="164"/>
                    <a:pt x="1" y="164"/>
                  </a:cubicBezTo>
                  <a:cubicBezTo>
                    <a:pt x="2" y="165"/>
                    <a:pt x="2" y="165"/>
                    <a:pt x="3" y="166"/>
                  </a:cubicBezTo>
                  <a:cubicBezTo>
                    <a:pt x="4" y="167"/>
                    <a:pt x="5" y="167"/>
                    <a:pt x="6" y="167"/>
                  </a:cubicBezTo>
                  <a:lnTo>
                    <a:pt x="7" y="16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9"/>
            <p:cNvSpPr/>
            <p:nvPr/>
          </p:nvSpPr>
          <p:spPr>
            <a:xfrm>
              <a:off x="670325" y="-336455"/>
              <a:ext cx="121680" cy="12960"/>
            </a:xfrm>
            <a:custGeom>
              <a:avLst/>
              <a:gdLst/>
              <a:ahLst/>
              <a:cxnLst/>
              <a:rect l="l" t="t" r="r" b="b"/>
              <a:pathLst>
                <a:path w="338" h="36" extrusionOk="0">
                  <a:moveTo>
                    <a:pt x="335" y="13"/>
                  </a:moveTo>
                  <a:cubicBezTo>
                    <a:pt x="283" y="0"/>
                    <a:pt x="229" y="17"/>
                    <a:pt x="177" y="24"/>
                  </a:cubicBezTo>
                  <a:cubicBezTo>
                    <a:pt x="119" y="32"/>
                    <a:pt x="59" y="27"/>
                    <a:pt x="1" y="29"/>
                  </a:cubicBezTo>
                  <a:cubicBezTo>
                    <a:pt x="0" y="29"/>
                    <a:pt x="0" y="33"/>
                    <a:pt x="1" y="33"/>
                  </a:cubicBezTo>
                  <a:cubicBezTo>
                    <a:pt x="24" y="34"/>
                    <a:pt x="47" y="35"/>
                    <a:pt x="70" y="35"/>
                  </a:cubicBezTo>
                  <a:cubicBezTo>
                    <a:pt x="106" y="35"/>
                    <a:pt x="142" y="34"/>
                    <a:pt x="178" y="31"/>
                  </a:cubicBezTo>
                  <a:cubicBezTo>
                    <a:pt x="231" y="27"/>
                    <a:pt x="285" y="31"/>
                    <a:pt x="335" y="18"/>
                  </a:cubicBezTo>
                  <a:lnTo>
                    <a:pt x="336" y="18"/>
                  </a:lnTo>
                  <a:lnTo>
                    <a:pt x="337" y="17"/>
                  </a:lnTo>
                  <a:lnTo>
                    <a:pt x="337" y="16"/>
                  </a:lnTo>
                  <a:cubicBezTo>
                    <a:pt x="337" y="15"/>
                    <a:pt x="337" y="15"/>
                    <a:pt x="337" y="15"/>
                  </a:cubicBezTo>
                  <a:cubicBezTo>
                    <a:pt x="336" y="14"/>
                    <a:pt x="336" y="14"/>
                    <a:pt x="336" y="14"/>
                  </a:cubicBezTo>
                  <a:cubicBezTo>
                    <a:pt x="335" y="13"/>
                    <a:pt x="335" y="13"/>
                    <a:pt x="335"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9"/>
            <p:cNvSpPr/>
            <p:nvPr/>
          </p:nvSpPr>
          <p:spPr>
            <a:xfrm>
              <a:off x="822965" y="-333935"/>
              <a:ext cx="37440" cy="4680"/>
            </a:xfrm>
            <a:custGeom>
              <a:avLst/>
              <a:gdLst/>
              <a:ahLst/>
              <a:cxnLst/>
              <a:rect l="l" t="t" r="r" b="b"/>
              <a:pathLst>
                <a:path w="104" h="13" extrusionOk="0">
                  <a:moveTo>
                    <a:pt x="52" y="0"/>
                  </a:moveTo>
                  <a:cubicBezTo>
                    <a:pt x="35" y="0"/>
                    <a:pt x="20" y="6"/>
                    <a:pt x="4" y="6"/>
                  </a:cubicBezTo>
                  <a:cubicBezTo>
                    <a:pt x="0" y="6"/>
                    <a:pt x="0" y="12"/>
                    <a:pt x="4" y="12"/>
                  </a:cubicBezTo>
                  <a:cubicBezTo>
                    <a:pt x="16" y="12"/>
                    <a:pt x="27" y="10"/>
                    <a:pt x="39" y="11"/>
                  </a:cubicBezTo>
                  <a:cubicBezTo>
                    <a:pt x="44" y="11"/>
                    <a:pt x="50" y="11"/>
                    <a:pt x="55" y="11"/>
                  </a:cubicBezTo>
                  <a:cubicBezTo>
                    <a:pt x="70" y="11"/>
                    <a:pt x="86" y="10"/>
                    <a:pt x="101" y="7"/>
                  </a:cubicBezTo>
                  <a:lnTo>
                    <a:pt x="102" y="7"/>
                  </a:lnTo>
                  <a:cubicBezTo>
                    <a:pt x="102" y="7"/>
                    <a:pt x="101" y="7"/>
                    <a:pt x="102" y="6"/>
                  </a:cubicBezTo>
                  <a:cubicBezTo>
                    <a:pt x="103" y="5"/>
                    <a:pt x="103" y="6"/>
                    <a:pt x="103" y="5"/>
                  </a:cubicBezTo>
                  <a:lnTo>
                    <a:pt x="102" y="4"/>
                  </a:lnTo>
                  <a:cubicBezTo>
                    <a:pt x="101" y="4"/>
                    <a:pt x="101" y="3"/>
                    <a:pt x="101" y="3"/>
                  </a:cubicBezTo>
                  <a:cubicBezTo>
                    <a:pt x="87" y="1"/>
                    <a:pt x="73" y="0"/>
                    <a:pt x="58" y="0"/>
                  </a:cubicBezTo>
                  <a:cubicBezTo>
                    <a:pt x="56" y="0"/>
                    <a:pt x="54" y="0"/>
                    <a:pt x="5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9"/>
            <p:cNvSpPr/>
            <p:nvPr/>
          </p:nvSpPr>
          <p:spPr>
            <a:xfrm>
              <a:off x="893165" y="-596735"/>
              <a:ext cx="418320" cy="263880"/>
            </a:xfrm>
            <a:custGeom>
              <a:avLst/>
              <a:gdLst/>
              <a:ahLst/>
              <a:cxnLst/>
              <a:rect l="l" t="t" r="r" b="b"/>
              <a:pathLst>
                <a:path w="1162" h="733" extrusionOk="0">
                  <a:moveTo>
                    <a:pt x="1146" y="12"/>
                  </a:moveTo>
                  <a:cubicBezTo>
                    <a:pt x="1146" y="12"/>
                    <a:pt x="1147" y="12"/>
                    <a:pt x="1146" y="13"/>
                  </a:cubicBezTo>
                  <a:cubicBezTo>
                    <a:pt x="1145" y="14"/>
                    <a:pt x="1144" y="13"/>
                    <a:pt x="1143" y="13"/>
                  </a:cubicBezTo>
                  <a:cubicBezTo>
                    <a:pt x="1142" y="13"/>
                    <a:pt x="1142" y="14"/>
                    <a:pt x="1141" y="13"/>
                  </a:cubicBezTo>
                  <a:cubicBezTo>
                    <a:pt x="1140" y="12"/>
                    <a:pt x="1140" y="12"/>
                    <a:pt x="1139" y="11"/>
                  </a:cubicBezTo>
                  <a:cubicBezTo>
                    <a:pt x="1138" y="10"/>
                    <a:pt x="1139" y="10"/>
                    <a:pt x="1139" y="9"/>
                  </a:cubicBezTo>
                  <a:cubicBezTo>
                    <a:pt x="1139" y="7"/>
                    <a:pt x="1139" y="5"/>
                    <a:pt x="1139" y="3"/>
                  </a:cubicBezTo>
                  <a:cubicBezTo>
                    <a:pt x="1136" y="12"/>
                    <a:pt x="1133" y="20"/>
                    <a:pt x="1129" y="27"/>
                  </a:cubicBezTo>
                  <a:cubicBezTo>
                    <a:pt x="1092" y="89"/>
                    <a:pt x="1079" y="157"/>
                    <a:pt x="1041" y="218"/>
                  </a:cubicBezTo>
                  <a:cubicBezTo>
                    <a:pt x="1002" y="279"/>
                    <a:pt x="945" y="337"/>
                    <a:pt x="896" y="395"/>
                  </a:cubicBezTo>
                  <a:cubicBezTo>
                    <a:pt x="848" y="446"/>
                    <a:pt x="797" y="492"/>
                    <a:pt x="742" y="534"/>
                  </a:cubicBezTo>
                  <a:cubicBezTo>
                    <a:pt x="624" y="633"/>
                    <a:pt x="479" y="652"/>
                    <a:pt x="336" y="684"/>
                  </a:cubicBezTo>
                  <a:cubicBezTo>
                    <a:pt x="227" y="708"/>
                    <a:pt x="106" y="686"/>
                    <a:pt x="1" y="727"/>
                  </a:cubicBezTo>
                  <a:lnTo>
                    <a:pt x="0" y="728"/>
                  </a:lnTo>
                  <a:lnTo>
                    <a:pt x="0" y="729"/>
                  </a:lnTo>
                  <a:cubicBezTo>
                    <a:pt x="0" y="730"/>
                    <a:pt x="0" y="730"/>
                    <a:pt x="0" y="730"/>
                  </a:cubicBezTo>
                  <a:cubicBezTo>
                    <a:pt x="0" y="731"/>
                    <a:pt x="1" y="731"/>
                    <a:pt x="1" y="731"/>
                  </a:cubicBezTo>
                  <a:lnTo>
                    <a:pt x="2" y="732"/>
                  </a:lnTo>
                  <a:cubicBezTo>
                    <a:pt x="2" y="732"/>
                    <a:pt x="3" y="732"/>
                    <a:pt x="3" y="731"/>
                  </a:cubicBezTo>
                  <a:cubicBezTo>
                    <a:pt x="123" y="695"/>
                    <a:pt x="258" y="729"/>
                    <a:pt x="381" y="702"/>
                  </a:cubicBezTo>
                  <a:cubicBezTo>
                    <a:pt x="459" y="685"/>
                    <a:pt x="534" y="674"/>
                    <a:pt x="608" y="643"/>
                  </a:cubicBezTo>
                  <a:cubicBezTo>
                    <a:pt x="637" y="631"/>
                    <a:pt x="665" y="616"/>
                    <a:pt x="693" y="600"/>
                  </a:cubicBezTo>
                  <a:cubicBezTo>
                    <a:pt x="726" y="581"/>
                    <a:pt x="758" y="560"/>
                    <a:pt x="788" y="536"/>
                  </a:cubicBezTo>
                  <a:cubicBezTo>
                    <a:pt x="883" y="462"/>
                    <a:pt x="962" y="363"/>
                    <a:pt x="1030" y="265"/>
                  </a:cubicBezTo>
                  <a:cubicBezTo>
                    <a:pt x="1058" y="224"/>
                    <a:pt x="1095" y="174"/>
                    <a:pt x="1109" y="126"/>
                  </a:cubicBezTo>
                  <a:cubicBezTo>
                    <a:pt x="1120" y="93"/>
                    <a:pt x="1134" y="62"/>
                    <a:pt x="1151" y="32"/>
                  </a:cubicBezTo>
                  <a:cubicBezTo>
                    <a:pt x="1153" y="30"/>
                    <a:pt x="1154" y="27"/>
                    <a:pt x="1156" y="25"/>
                  </a:cubicBezTo>
                  <a:cubicBezTo>
                    <a:pt x="1159" y="17"/>
                    <a:pt x="1161" y="8"/>
                    <a:pt x="1161" y="0"/>
                  </a:cubicBezTo>
                  <a:cubicBezTo>
                    <a:pt x="1157" y="4"/>
                    <a:pt x="1152" y="8"/>
                    <a:pt x="1146"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9"/>
            <p:cNvSpPr/>
            <p:nvPr/>
          </p:nvSpPr>
          <p:spPr>
            <a:xfrm>
              <a:off x="1303205" y="-625895"/>
              <a:ext cx="99360" cy="30240"/>
            </a:xfrm>
            <a:custGeom>
              <a:avLst/>
              <a:gdLst/>
              <a:ahLst/>
              <a:cxnLst/>
              <a:rect l="l" t="t" r="r" b="b"/>
              <a:pathLst>
                <a:path w="276" h="84" extrusionOk="0">
                  <a:moveTo>
                    <a:pt x="267" y="23"/>
                  </a:moveTo>
                  <a:cubicBezTo>
                    <a:pt x="264" y="24"/>
                    <a:pt x="261" y="25"/>
                    <a:pt x="258" y="25"/>
                  </a:cubicBezTo>
                  <a:cubicBezTo>
                    <a:pt x="242" y="25"/>
                    <a:pt x="226" y="26"/>
                    <a:pt x="211" y="26"/>
                  </a:cubicBezTo>
                  <a:cubicBezTo>
                    <a:pt x="195" y="26"/>
                    <a:pt x="180" y="25"/>
                    <a:pt x="165" y="25"/>
                  </a:cubicBezTo>
                  <a:cubicBezTo>
                    <a:pt x="138" y="18"/>
                    <a:pt x="112" y="10"/>
                    <a:pt x="86" y="0"/>
                  </a:cubicBezTo>
                  <a:lnTo>
                    <a:pt x="81" y="0"/>
                  </a:lnTo>
                  <a:cubicBezTo>
                    <a:pt x="80" y="2"/>
                    <a:pt x="78" y="4"/>
                    <a:pt x="75" y="5"/>
                  </a:cubicBezTo>
                  <a:lnTo>
                    <a:pt x="74" y="6"/>
                  </a:lnTo>
                  <a:cubicBezTo>
                    <a:pt x="66" y="9"/>
                    <a:pt x="58" y="11"/>
                    <a:pt x="50" y="11"/>
                  </a:cubicBezTo>
                  <a:cubicBezTo>
                    <a:pt x="50" y="14"/>
                    <a:pt x="49" y="17"/>
                    <a:pt x="49" y="19"/>
                  </a:cubicBezTo>
                  <a:cubicBezTo>
                    <a:pt x="47" y="25"/>
                    <a:pt x="40" y="26"/>
                    <a:pt x="40" y="31"/>
                  </a:cubicBezTo>
                  <a:cubicBezTo>
                    <a:pt x="40" y="32"/>
                    <a:pt x="40" y="32"/>
                    <a:pt x="40" y="33"/>
                  </a:cubicBezTo>
                  <a:lnTo>
                    <a:pt x="39" y="34"/>
                  </a:lnTo>
                  <a:cubicBezTo>
                    <a:pt x="38" y="34"/>
                    <a:pt x="38" y="35"/>
                    <a:pt x="37" y="35"/>
                  </a:cubicBezTo>
                  <a:cubicBezTo>
                    <a:pt x="37" y="35"/>
                    <a:pt x="36" y="34"/>
                    <a:pt x="35" y="34"/>
                  </a:cubicBezTo>
                  <a:cubicBezTo>
                    <a:pt x="35" y="34"/>
                    <a:pt x="35" y="33"/>
                    <a:pt x="34" y="33"/>
                  </a:cubicBezTo>
                  <a:lnTo>
                    <a:pt x="34" y="32"/>
                  </a:lnTo>
                  <a:lnTo>
                    <a:pt x="28" y="38"/>
                  </a:lnTo>
                  <a:lnTo>
                    <a:pt x="27" y="39"/>
                  </a:lnTo>
                  <a:cubicBezTo>
                    <a:pt x="26" y="40"/>
                    <a:pt x="26" y="39"/>
                    <a:pt x="25" y="39"/>
                  </a:cubicBezTo>
                  <a:cubicBezTo>
                    <a:pt x="24" y="39"/>
                    <a:pt x="24" y="40"/>
                    <a:pt x="23" y="39"/>
                  </a:cubicBezTo>
                  <a:cubicBezTo>
                    <a:pt x="22" y="38"/>
                    <a:pt x="22" y="38"/>
                    <a:pt x="21" y="37"/>
                  </a:cubicBezTo>
                  <a:cubicBezTo>
                    <a:pt x="21" y="36"/>
                    <a:pt x="21" y="36"/>
                    <a:pt x="21" y="35"/>
                  </a:cubicBezTo>
                  <a:cubicBezTo>
                    <a:pt x="21" y="33"/>
                    <a:pt x="21" y="30"/>
                    <a:pt x="21" y="27"/>
                  </a:cubicBezTo>
                  <a:cubicBezTo>
                    <a:pt x="16" y="31"/>
                    <a:pt x="12" y="36"/>
                    <a:pt x="9" y="42"/>
                  </a:cubicBezTo>
                  <a:cubicBezTo>
                    <a:pt x="3" y="53"/>
                    <a:pt x="0" y="65"/>
                    <a:pt x="0" y="77"/>
                  </a:cubicBezTo>
                  <a:cubicBezTo>
                    <a:pt x="0" y="79"/>
                    <a:pt x="0" y="81"/>
                    <a:pt x="0" y="83"/>
                  </a:cubicBezTo>
                  <a:cubicBezTo>
                    <a:pt x="7" y="60"/>
                    <a:pt x="10" y="40"/>
                    <a:pt x="41" y="37"/>
                  </a:cubicBezTo>
                  <a:cubicBezTo>
                    <a:pt x="46" y="37"/>
                    <a:pt x="46" y="43"/>
                    <a:pt x="41" y="44"/>
                  </a:cubicBezTo>
                  <a:cubicBezTo>
                    <a:pt x="28" y="46"/>
                    <a:pt x="24" y="63"/>
                    <a:pt x="21" y="78"/>
                  </a:cubicBezTo>
                  <a:cubicBezTo>
                    <a:pt x="41" y="56"/>
                    <a:pt x="54" y="30"/>
                    <a:pt x="93" y="29"/>
                  </a:cubicBezTo>
                  <a:cubicBezTo>
                    <a:pt x="97" y="29"/>
                    <a:pt x="101" y="29"/>
                    <a:pt x="105" y="29"/>
                  </a:cubicBezTo>
                  <a:cubicBezTo>
                    <a:pt x="131" y="29"/>
                    <a:pt x="158" y="31"/>
                    <a:pt x="184" y="35"/>
                  </a:cubicBezTo>
                  <a:cubicBezTo>
                    <a:pt x="194" y="38"/>
                    <a:pt x="205" y="39"/>
                    <a:pt x="215" y="39"/>
                  </a:cubicBezTo>
                  <a:cubicBezTo>
                    <a:pt x="236" y="39"/>
                    <a:pt x="257" y="34"/>
                    <a:pt x="275" y="24"/>
                  </a:cubicBezTo>
                  <a:lnTo>
                    <a:pt x="274" y="24"/>
                  </a:lnTo>
                  <a:cubicBezTo>
                    <a:pt x="271" y="24"/>
                    <a:pt x="269" y="24"/>
                    <a:pt x="267"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9"/>
            <p:cNvSpPr/>
            <p:nvPr/>
          </p:nvSpPr>
          <p:spPr>
            <a:xfrm>
              <a:off x="1302845" y="-612935"/>
              <a:ext cx="16920" cy="21240"/>
            </a:xfrm>
            <a:custGeom>
              <a:avLst/>
              <a:gdLst/>
              <a:ahLst/>
              <a:cxnLst/>
              <a:rect l="l" t="t" r="r" b="b"/>
              <a:pathLst>
                <a:path w="47" h="59" extrusionOk="0">
                  <a:moveTo>
                    <a:pt x="41" y="8"/>
                  </a:moveTo>
                  <a:cubicBezTo>
                    <a:pt x="46" y="8"/>
                    <a:pt x="45" y="0"/>
                    <a:pt x="41" y="1"/>
                  </a:cubicBezTo>
                  <a:cubicBezTo>
                    <a:pt x="10" y="4"/>
                    <a:pt x="7" y="24"/>
                    <a:pt x="0" y="48"/>
                  </a:cubicBezTo>
                  <a:cubicBezTo>
                    <a:pt x="0" y="50"/>
                    <a:pt x="0" y="52"/>
                    <a:pt x="0" y="54"/>
                  </a:cubicBezTo>
                  <a:lnTo>
                    <a:pt x="1" y="55"/>
                  </a:lnTo>
                  <a:cubicBezTo>
                    <a:pt x="2" y="56"/>
                    <a:pt x="2" y="57"/>
                    <a:pt x="2" y="57"/>
                  </a:cubicBezTo>
                  <a:cubicBezTo>
                    <a:pt x="3" y="57"/>
                    <a:pt x="4" y="58"/>
                    <a:pt x="5" y="58"/>
                  </a:cubicBezTo>
                  <a:cubicBezTo>
                    <a:pt x="6" y="58"/>
                    <a:pt x="6" y="57"/>
                    <a:pt x="7" y="57"/>
                  </a:cubicBezTo>
                  <a:cubicBezTo>
                    <a:pt x="7" y="57"/>
                    <a:pt x="8" y="57"/>
                    <a:pt x="8" y="56"/>
                  </a:cubicBezTo>
                  <a:cubicBezTo>
                    <a:pt x="13" y="52"/>
                    <a:pt x="18" y="48"/>
                    <a:pt x="22" y="43"/>
                  </a:cubicBezTo>
                  <a:cubicBezTo>
                    <a:pt x="25" y="27"/>
                    <a:pt x="28" y="11"/>
                    <a:pt x="41"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9"/>
            <p:cNvSpPr/>
            <p:nvPr/>
          </p:nvSpPr>
          <p:spPr>
            <a:xfrm>
              <a:off x="1315085" y="-621575"/>
              <a:ext cx="6480" cy="8640"/>
            </a:xfrm>
            <a:custGeom>
              <a:avLst/>
              <a:gdLst/>
              <a:ahLst/>
              <a:cxnLst/>
              <a:rect l="l" t="t" r="r" b="b"/>
              <a:pathLst>
                <a:path w="18" h="24" extrusionOk="0">
                  <a:moveTo>
                    <a:pt x="9" y="10"/>
                  </a:moveTo>
                  <a:cubicBezTo>
                    <a:pt x="7" y="14"/>
                    <a:pt x="4" y="18"/>
                    <a:pt x="0" y="21"/>
                  </a:cubicBezTo>
                  <a:cubicBezTo>
                    <a:pt x="1" y="22"/>
                    <a:pt x="1" y="21"/>
                    <a:pt x="2" y="22"/>
                  </a:cubicBezTo>
                  <a:cubicBezTo>
                    <a:pt x="3" y="23"/>
                    <a:pt x="3" y="23"/>
                    <a:pt x="3" y="23"/>
                  </a:cubicBezTo>
                  <a:cubicBezTo>
                    <a:pt x="4" y="23"/>
                    <a:pt x="4" y="23"/>
                    <a:pt x="5" y="22"/>
                  </a:cubicBezTo>
                  <a:cubicBezTo>
                    <a:pt x="6" y="21"/>
                    <a:pt x="5" y="22"/>
                    <a:pt x="6" y="21"/>
                  </a:cubicBezTo>
                  <a:cubicBezTo>
                    <a:pt x="7" y="20"/>
                    <a:pt x="7" y="20"/>
                    <a:pt x="7" y="20"/>
                  </a:cubicBezTo>
                  <a:cubicBezTo>
                    <a:pt x="7" y="15"/>
                    <a:pt x="13" y="13"/>
                    <a:pt x="15" y="8"/>
                  </a:cubicBezTo>
                  <a:cubicBezTo>
                    <a:pt x="16" y="5"/>
                    <a:pt x="16" y="2"/>
                    <a:pt x="17" y="0"/>
                  </a:cubicBezTo>
                  <a:lnTo>
                    <a:pt x="15" y="0"/>
                  </a:lnTo>
                  <a:cubicBezTo>
                    <a:pt x="14" y="0"/>
                    <a:pt x="10" y="9"/>
                    <a:pt x="9"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9"/>
            <p:cNvSpPr/>
            <p:nvPr/>
          </p:nvSpPr>
          <p:spPr>
            <a:xfrm>
              <a:off x="1306445" y="-639575"/>
              <a:ext cx="5760" cy="3960"/>
            </a:xfrm>
            <a:custGeom>
              <a:avLst/>
              <a:gdLst/>
              <a:ahLst/>
              <a:cxnLst/>
              <a:rect l="l" t="t" r="r" b="b"/>
              <a:pathLst>
                <a:path w="16" h="11" extrusionOk="0">
                  <a:moveTo>
                    <a:pt x="11" y="10"/>
                  </a:moveTo>
                  <a:cubicBezTo>
                    <a:pt x="12" y="10"/>
                    <a:pt x="13" y="10"/>
                    <a:pt x="13" y="10"/>
                  </a:cubicBezTo>
                  <a:cubicBezTo>
                    <a:pt x="14" y="9"/>
                    <a:pt x="14" y="9"/>
                    <a:pt x="15" y="8"/>
                  </a:cubicBezTo>
                  <a:cubicBezTo>
                    <a:pt x="15" y="8"/>
                    <a:pt x="15" y="7"/>
                    <a:pt x="15" y="6"/>
                  </a:cubicBezTo>
                  <a:lnTo>
                    <a:pt x="15" y="5"/>
                  </a:lnTo>
                  <a:cubicBezTo>
                    <a:pt x="14" y="4"/>
                    <a:pt x="14" y="4"/>
                    <a:pt x="13" y="3"/>
                  </a:cubicBezTo>
                  <a:cubicBezTo>
                    <a:pt x="13" y="3"/>
                    <a:pt x="12" y="3"/>
                    <a:pt x="11" y="3"/>
                  </a:cubicBezTo>
                  <a:cubicBezTo>
                    <a:pt x="8" y="3"/>
                    <a:pt x="7" y="0"/>
                    <a:pt x="4" y="0"/>
                  </a:cubicBezTo>
                  <a:cubicBezTo>
                    <a:pt x="0" y="0"/>
                    <a:pt x="4" y="0"/>
                    <a:pt x="3" y="0"/>
                  </a:cubicBezTo>
                  <a:lnTo>
                    <a:pt x="3" y="3"/>
                  </a:lnTo>
                  <a:cubicBezTo>
                    <a:pt x="2" y="8"/>
                    <a:pt x="7" y="10"/>
                    <a:pt x="11"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9"/>
            <p:cNvSpPr/>
            <p:nvPr/>
          </p:nvSpPr>
          <p:spPr>
            <a:xfrm>
              <a:off x="1405445" y="-643175"/>
              <a:ext cx="9000" cy="4320"/>
            </a:xfrm>
            <a:custGeom>
              <a:avLst/>
              <a:gdLst/>
              <a:ahLst/>
              <a:cxnLst/>
              <a:rect l="l" t="t" r="r" b="b"/>
              <a:pathLst>
                <a:path w="25" h="12" extrusionOk="0">
                  <a:moveTo>
                    <a:pt x="13" y="5"/>
                  </a:moveTo>
                  <a:cubicBezTo>
                    <a:pt x="16" y="7"/>
                    <a:pt x="19" y="9"/>
                    <a:pt x="21" y="11"/>
                  </a:cubicBezTo>
                  <a:lnTo>
                    <a:pt x="24" y="3"/>
                  </a:lnTo>
                  <a:cubicBezTo>
                    <a:pt x="16" y="2"/>
                    <a:pt x="8" y="1"/>
                    <a:pt x="0" y="0"/>
                  </a:cubicBezTo>
                  <a:cubicBezTo>
                    <a:pt x="5" y="1"/>
                    <a:pt x="9" y="3"/>
                    <a:pt x="13"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9"/>
            <p:cNvSpPr/>
            <p:nvPr/>
          </p:nvSpPr>
          <p:spPr>
            <a:xfrm>
              <a:off x="1321925" y="-696455"/>
              <a:ext cx="56520" cy="61560"/>
            </a:xfrm>
            <a:custGeom>
              <a:avLst/>
              <a:gdLst/>
              <a:ahLst/>
              <a:cxnLst/>
              <a:rect l="l" t="t" r="r" b="b"/>
              <a:pathLst>
                <a:path w="157" h="171" extrusionOk="0">
                  <a:moveTo>
                    <a:pt x="21" y="139"/>
                  </a:moveTo>
                  <a:cubicBezTo>
                    <a:pt x="22" y="148"/>
                    <a:pt x="17" y="156"/>
                    <a:pt x="23" y="163"/>
                  </a:cubicBezTo>
                  <a:cubicBezTo>
                    <a:pt x="30" y="161"/>
                    <a:pt x="37" y="160"/>
                    <a:pt x="44" y="160"/>
                  </a:cubicBezTo>
                  <a:cubicBezTo>
                    <a:pt x="51" y="160"/>
                    <a:pt x="58" y="161"/>
                    <a:pt x="65" y="163"/>
                  </a:cubicBezTo>
                  <a:cubicBezTo>
                    <a:pt x="81" y="166"/>
                    <a:pt x="96" y="169"/>
                    <a:pt x="112" y="170"/>
                  </a:cubicBezTo>
                  <a:cubicBezTo>
                    <a:pt x="116" y="167"/>
                    <a:pt x="120" y="163"/>
                    <a:pt x="124" y="161"/>
                  </a:cubicBezTo>
                  <a:cubicBezTo>
                    <a:pt x="134" y="155"/>
                    <a:pt x="145" y="152"/>
                    <a:pt x="156" y="152"/>
                  </a:cubicBezTo>
                  <a:lnTo>
                    <a:pt x="143" y="152"/>
                  </a:lnTo>
                  <a:cubicBezTo>
                    <a:pt x="115" y="152"/>
                    <a:pt x="4" y="169"/>
                    <a:pt x="30" y="109"/>
                  </a:cubicBezTo>
                  <a:cubicBezTo>
                    <a:pt x="42" y="79"/>
                    <a:pt x="48" y="46"/>
                    <a:pt x="48" y="13"/>
                  </a:cubicBezTo>
                  <a:cubicBezTo>
                    <a:pt x="48" y="9"/>
                    <a:pt x="48" y="6"/>
                    <a:pt x="48" y="2"/>
                  </a:cubicBezTo>
                  <a:cubicBezTo>
                    <a:pt x="47" y="3"/>
                    <a:pt x="47" y="4"/>
                    <a:pt x="46" y="4"/>
                  </a:cubicBezTo>
                  <a:cubicBezTo>
                    <a:pt x="44" y="5"/>
                    <a:pt x="42" y="5"/>
                    <a:pt x="41" y="5"/>
                  </a:cubicBezTo>
                  <a:cubicBezTo>
                    <a:pt x="39" y="5"/>
                    <a:pt x="38" y="5"/>
                    <a:pt x="37" y="4"/>
                  </a:cubicBezTo>
                  <a:cubicBezTo>
                    <a:pt x="36" y="3"/>
                    <a:pt x="35" y="2"/>
                    <a:pt x="34" y="1"/>
                  </a:cubicBezTo>
                  <a:cubicBezTo>
                    <a:pt x="34" y="0"/>
                    <a:pt x="34" y="0"/>
                    <a:pt x="34" y="0"/>
                  </a:cubicBezTo>
                  <a:cubicBezTo>
                    <a:pt x="30" y="25"/>
                    <a:pt x="24" y="50"/>
                    <a:pt x="20" y="71"/>
                  </a:cubicBezTo>
                  <a:cubicBezTo>
                    <a:pt x="17" y="83"/>
                    <a:pt x="5" y="104"/>
                    <a:pt x="0" y="123"/>
                  </a:cubicBezTo>
                  <a:cubicBezTo>
                    <a:pt x="1" y="123"/>
                    <a:pt x="1" y="123"/>
                    <a:pt x="2" y="123"/>
                  </a:cubicBezTo>
                  <a:cubicBezTo>
                    <a:pt x="5" y="123"/>
                    <a:pt x="9" y="124"/>
                    <a:pt x="12" y="126"/>
                  </a:cubicBezTo>
                  <a:cubicBezTo>
                    <a:pt x="15" y="128"/>
                    <a:pt x="17" y="130"/>
                    <a:pt x="19" y="133"/>
                  </a:cubicBezTo>
                  <a:cubicBezTo>
                    <a:pt x="20" y="135"/>
                    <a:pt x="21" y="137"/>
                    <a:pt x="21" y="13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9"/>
            <p:cNvSpPr/>
            <p:nvPr/>
          </p:nvSpPr>
          <p:spPr>
            <a:xfrm>
              <a:off x="1413005" y="-642095"/>
              <a:ext cx="4320" cy="4680"/>
            </a:xfrm>
            <a:custGeom>
              <a:avLst/>
              <a:gdLst/>
              <a:ahLst/>
              <a:cxnLst/>
              <a:rect l="l" t="t" r="r" b="b"/>
              <a:pathLst>
                <a:path w="12" h="13" extrusionOk="0">
                  <a:moveTo>
                    <a:pt x="4" y="12"/>
                  </a:moveTo>
                  <a:lnTo>
                    <a:pt x="6" y="12"/>
                  </a:lnTo>
                  <a:cubicBezTo>
                    <a:pt x="7" y="12"/>
                    <a:pt x="6" y="12"/>
                    <a:pt x="7" y="11"/>
                  </a:cubicBezTo>
                  <a:cubicBezTo>
                    <a:pt x="8" y="10"/>
                    <a:pt x="9" y="10"/>
                    <a:pt x="10" y="9"/>
                  </a:cubicBezTo>
                  <a:cubicBezTo>
                    <a:pt x="11" y="8"/>
                    <a:pt x="10" y="7"/>
                    <a:pt x="10" y="6"/>
                  </a:cubicBezTo>
                  <a:cubicBezTo>
                    <a:pt x="10" y="5"/>
                    <a:pt x="11" y="4"/>
                    <a:pt x="10" y="3"/>
                  </a:cubicBezTo>
                  <a:cubicBezTo>
                    <a:pt x="9" y="2"/>
                    <a:pt x="8" y="2"/>
                    <a:pt x="7" y="1"/>
                  </a:cubicBezTo>
                  <a:lnTo>
                    <a:pt x="6" y="0"/>
                  </a:lnTo>
                  <a:lnTo>
                    <a:pt x="2" y="0"/>
                  </a:lnTo>
                  <a:lnTo>
                    <a:pt x="0" y="9"/>
                  </a:lnTo>
                  <a:cubicBezTo>
                    <a:pt x="1" y="10"/>
                    <a:pt x="3" y="11"/>
                    <a:pt x="4"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9"/>
            <p:cNvSpPr/>
            <p:nvPr/>
          </p:nvSpPr>
          <p:spPr>
            <a:xfrm>
              <a:off x="1081805" y="-1188935"/>
              <a:ext cx="7200" cy="2880"/>
            </a:xfrm>
            <a:custGeom>
              <a:avLst/>
              <a:gdLst/>
              <a:ahLst/>
              <a:cxnLst/>
              <a:rect l="l" t="t" r="r" b="b"/>
              <a:pathLst>
                <a:path w="20" h="8" extrusionOk="0">
                  <a:moveTo>
                    <a:pt x="0" y="0"/>
                  </a:moveTo>
                  <a:cubicBezTo>
                    <a:pt x="6" y="3"/>
                    <a:pt x="13" y="5"/>
                    <a:pt x="19" y="7"/>
                  </a:cubicBezTo>
                  <a:cubicBezTo>
                    <a:pt x="13" y="5"/>
                    <a:pt x="6" y="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9"/>
            <p:cNvSpPr/>
            <p:nvPr/>
          </p:nvSpPr>
          <p:spPr>
            <a:xfrm>
              <a:off x="1089365" y="-1182095"/>
              <a:ext cx="256320" cy="486360"/>
            </a:xfrm>
            <a:custGeom>
              <a:avLst/>
              <a:gdLst/>
              <a:ahLst/>
              <a:cxnLst/>
              <a:rect l="l" t="t" r="r" b="b"/>
              <a:pathLst>
                <a:path w="712" h="1351" extrusionOk="0">
                  <a:moveTo>
                    <a:pt x="689" y="1280"/>
                  </a:moveTo>
                  <a:cubicBezTo>
                    <a:pt x="692" y="1302"/>
                    <a:pt x="693" y="1326"/>
                    <a:pt x="693" y="1350"/>
                  </a:cubicBezTo>
                  <a:cubicBezTo>
                    <a:pt x="694" y="1350"/>
                    <a:pt x="695" y="1350"/>
                    <a:pt x="695" y="1349"/>
                  </a:cubicBezTo>
                  <a:cubicBezTo>
                    <a:pt x="696" y="1347"/>
                    <a:pt x="696" y="1346"/>
                    <a:pt x="696" y="1345"/>
                  </a:cubicBezTo>
                  <a:cubicBezTo>
                    <a:pt x="700" y="1310"/>
                    <a:pt x="711" y="1275"/>
                    <a:pt x="711" y="1241"/>
                  </a:cubicBezTo>
                  <a:cubicBezTo>
                    <a:pt x="711" y="1190"/>
                    <a:pt x="711" y="1140"/>
                    <a:pt x="711" y="1089"/>
                  </a:cubicBezTo>
                  <a:cubicBezTo>
                    <a:pt x="711" y="1008"/>
                    <a:pt x="698" y="928"/>
                    <a:pt x="676" y="850"/>
                  </a:cubicBezTo>
                  <a:cubicBezTo>
                    <a:pt x="663" y="806"/>
                    <a:pt x="643" y="765"/>
                    <a:pt x="630" y="722"/>
                  </a:cubicBezTo>
                  <a:cubicBezTo>
                    <a:pt x="616" y="674"/>
                    <a:pt x="611" y="621"/>
                    <a:pt x="591" y="575"/>
                  </a:cubicBezTo>
                  <a:cubicBezTo>
                    <a:pt x="569" y="528"/>
                    <a:pt x="545" y="482"/>
                    <a:pt x="519" y="437"/>
                  </a:cubicBezTo>
                  <a:cubicBezTo>
                    <a:pt x="512" y="425"/>
                    <a:pt x="505" y="412"/>
                    <a:pt x="498" y="400"/>
                  </a:cubicBezTo>
                  <a:cubicBezTo>
                    <a:pt x="466" y="343"/>
                    <a:pt x="414" y="293"/>
                    <a:pt x="367" y="249"/>
                  </a:cubicBezTo>
                  <a:cubicBezTo>
                    <a:pt x="342" y="226"/>
                    <a:pt x="315" y="190"/>
                    <a:pt x="289" y="171"/>
                  </a:cubicBezTo>
                  <a:cubicBezTo>
                    <a:pt x="254" y="147"/>
                    <a:pt x="234" y="107"/>
                    <a:pt x="197" y="84"/>
                  </a:cubicBezTo>
                  <a:cubicBezTo>
                    <a:pt x="187" y="78"/>
                    <a:pt x="176" y="72"/>
                    <a:pt x="165" y="65"/>
                  </a:cubicBezTo>
                  <a:cubicBezTo>
                    <a:pt x="122" y="40"/>
                    <a:pt x="77" y="18"/>
                    <a:pt x="31" y="0"/>
                  </a:cubicBezTo>
                  <a:lnTo>
                    <a:pt x="31" y="1"/>
                  </a:lnTo>
                  <a:cubicBezTo>
                    <a:pt x="31" y="2"/>
                    <a:pt x="31" y="2"/>
                    <a:pt x="31" y="2"/>
                  </a:cubicBezTo>
                  <a:lnTo>
                    <a:pt x="31" y="6"/>
                  </a:lnTo>
                  <a:cubicBezTo>
                    <a:pt x="33" y="18"/>
                    <a:pt x="11" y="22"/>
                    <a:pt x="9" y="10"/>
                  </a:cubicBezTo>
                  <a:cubicBezTo>
                    <a:pt x="9" y="13"/>
                    <a:pt x="6" y="14"/>
                    <a:pt x="0" y="14"/>
                  </a:cubicBezTo>
                  <a:lnTo>
                    <a:pt x="24" y="25"/>
                  </a:lnTo>
                  <a:cubicBezTo>
                    <a:pt x="89" y="51"/>
                    <a:pt x="177" y="80"/>
                    <a:pt x="224" y="134"/>
                  </a:cubicBezTo>
                  <a:cubicBezTo>
                    <a:pt x="312" y="235"/>
                    <a:pt x="432" y="320"/>
                    <a:pt x="495" y="440"/>
                  </a:cubicBezTo>
                  <a:cubicBezTo>
                    <a:pt x="512" y="474"/>
                    <a:pt x="534" y="503"/>
                    <a:pt x="550" y="537"/>
                  </a:cubicBezTo>
                  <a:cubicBezTo>
                    <a:pt x="568" y="577"/>
                    <a:pt x="583" y="619"/>
                    <a:pt x="593" y="662"/>
                  </a:cubicBezTo>
                  <a:cubicBezTo>
                    <a:pt x="615" y="748"/>
                    <a:pt x="649" y="829"/>
                    <a:pt x="666" y="916"/>
                  </a:cubicBezTo>
                  <a:cubicBezTo>
                    <a:pt x="673" y="950"/>
                    <a:pt x="691" y="995"/>
                    <a:pt x="690" y="1029"/>
                  </a:cubicBezTo>
                  <a:cubicBezTo>
                    <a:pt x="688" y="1069"/>
                    <a:pt x="688" y="1107"/>
                    <a:pt x="688" y="1147"/>
                  </a:cubicBezTo>
                  <a:cubicBezTo>
                    <a:pt x="688" y="1186"/>
                    <a:pt x="695" y="1239"/>
                    <a:pt x="679" y="1279"/>
                  </a:cubicBezTo>
                  <a:cubicBezTo>
                    <a:pt x="677" y="1290"/>
                    <a:pt x="675" y="1301"/>
                    <a:pt x="675" y="1312"/>
                  </a:cubicBezTo>
                  <a:cubicBezTo>
                    <a:pt x="675" y="1323"/>
                    <a:pt x="677" y="1334"/>
                    <a:pt x="679" y="1345"/>
                  </a:cubicBezTo>
                  <a:cubicBezTo>
                    <a:pt x="679" y="1346"/>
                    <a:pt x="679" y="1346"/>
                    <a:pt x="679" y="1347"/>
                  </a:cubicBezTo>
                  <a:lnTo>
                    <a:pt x="679" y="1348"/>
                  </a:lnTo>
                  <a:cubicBezTo>
                    <a:pt x="683" y="1326"/>
                    <a:pt x="685" y="1304"/>
                    <a:pt x="685" y="1281"/>
                  </a:cubicBezTo>
                  <a:cubicBezTo>
                    <a:pt x="685" y="1278"/>
                    <a:pt x="689" y="1278"/>
                    <a:pt x="689" y="128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9"/>
            <p:cNvSpPr/>
            <p:nvPr/>
          </p:nvSpPr>
          <p:spPr>
            <a:xfrm>
              <a:off x="1040045" y="-1196855"/>
              <a:ext cx="18720" cy="6840"/>
            </a:xfrm>
            <a:custGeom>
              <a:avLst/>
              <a:gdLst/>
              <a:ahLst/>
              <a:cxnLst/>
              <a:rect l="l" t="t" r="r" b="b"/>
              <a:pathLst>
                <a:path w="52" h="19" extrusionOk="0">
                  <a:moveTo>
                    <a:pt x="0" y="0"/>
                  </a:moveTo>
                  <a:cubicBezTo>
                    <a:pt x="17" y="5"/>
                    <a:pt x="34" y="12"/>
                    <a:pt x="51" y="18"/>
                  </a:cubicBezTo>
                  <a:cubicBezTo>
                    <a:pt x="41" y="14"/>
                    <a:pt x="31" y="10"/>
                    <a:pt x="22" y="6"/>
                  </a:cubicBezTo>
                  <a:cubicBezTo>
                    <a:pt x="13" y="2"/>
                    <a:pt x="7" y="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9"/>
            <p:cNvSpPr/>
            <p:nvPr/>
          </p:nvSpPr>
          <p:spPr>
            <a:xfrm>
              <a:off x="1333805" y="-722015"/>
              <a:ext cx="5400" cy="27360"/>
            </a:xfrm>
            <a:custGeom>
              <a:avLst/>
              <a:gdLst/>
              <a:ahLst/>
              <a:cxnLst/>
              <a:rect l="l" t="t" r="r" b="b"/>
              <a:pathLst>
                <a:path w="15" h="76" extrusionOk="0">
                  <a:moveTo>
                    <a:pt x="14" y="71"/>
                  </a:moveTo>
                  <a:cubicBezTo>
                    <a:pt x="14" y="47"/>
                    <a:pt x="12" y="23"/>
                    <a:pt x="10" y="1"/>
                  </a:cubicBezTo>
                  <a:cubicBezTo>
                    <a:pt x="10" y="0"/>
                    <a:pt x="6" y="0"/>
                    <a:pt x="6" y="1"/>
                  </a:cubicBezTo>
                  <a:cubicBezTo>
                    <a:pt x="6" y="24"/>
                    <a:pt x="4" y="47"/>
                    <a:pt x="0" y="69"/>
                  </a:cubicBezTo>
                  <a:lnTo>
                    <a:pt x="0" y="70"/>
                  </a:lnTo>
                  <a:cubicBezTo>
                    <a:pt x="1" y="71"/>
                    <a:pt x="2" y="72"/>
                    <a:pt x="4" y="73"/>
                  </a:cubicBezTo>
                  <a:cubicBezTo>
                    <a:pt x="6" y="75"/>
                    <a:pt x="6" y="74"/>
                    <a:pt x="8" y="74"/>
                  </a:cubicBezTo>
                  <a:cubicBezTo>
                    <a:pt x="9" y="74"/>
                    <a:pt x="11" y="74"/>
                    <a:pt x="12" y="73"/>
                  </a:cubicBezTo>
                  <a:cubicBezTo>
                    <a:pt x="13" y="73"/>
                    <a:pt x="13" y="72"/>
                    <a:pt x="14" y="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9"/>
            <p:cNvSpPr/>
            <p:nvPr/>
          </p:nvSpPr>
          <p:spPr>
            <a:xfrm>
              <a:off x="1382045" y="-950975"/>
              <a:ext cx="8280" cy="24840"/>
            </a:xfrm>
            <a:custGeom>
              <a:avLst/>
              <a:gdLst/>
              <a:ahLst/>
              <a:cxnLst/>
              <a:rect l="l" t="t" r="r" b="b"/>
              <a:pathLst>
                <a:path w="23" h="69" extrusionOk="0">
                  <a:moveTo>
                    <a:pt x="6" y="0"/>
                  </a:moveTo>
                  <a:cubicBezTo>
                    <a:pt x="5" y="0"/>
                    <a:pt x="4" y="0"/>
                    <a:pt x="3" y="0"/>
                  </a:cubicBezTo>
                  <a:cubicBezTo>
                    <a:pt x="2" y="0"/>
                    <a:pt x="1" y="0"/>
                    <a:pt x="0" y="0"/>
                  </a:cubicBezTo>
                  <a:cubicBezTo>
                    <a:pt x="6" y="22"/>
                    <a:pt x="14" y="45"/>
                    <a:pt x="22" y="68"/>
                  </a:cubicBezTo>
                  <a:cubicBezTo>
                    <a:pt x="16" y="45"/>
                    <a:pt x="10" y="22"/>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9"/>
            <p:cNvSpPr/>
            <p:nvPr/>
          </p:nvSpPr>
          <p:spPr>
            <a:xfrm>
              <a:off x="1274765" y="-1126295"/>
              <a:ext cx="63000" cy="70560"/>
            </a:xfrm>
            <a:custGeom>
              <a:avLst/>
              <a:gdLst/>
              <a:ahLst/>
              <a:cxnLst/>
              <a:rect l="l" t="t" r="r" b="b"/>
              <a:pathLst>
                <a:path w="175" h="196" extrusionOk="0">
                  <a:moveTo>
                    <a:pt x="174" y="195"/>
                  </a:moveTo>
                  <a:cubicBezTo>
                    <a:pt x="158" y="171"/>
                    <a:pt x="142" y="147"/>
                    <a:pt x="125" y="124"/>
                  </a:cubicBezTo>
                  <a:cubicBezTo>
                    <a:pt x="106" y="101"/>
                    <a:pt x="85" y="80"/>
                    <a:pt x="61" y="61"/>
                  </a:cubicBezTo>
                  <a:cubicBezTo>
                    <a:pt x="42" y="46"/>
                    <a:pt x="27" y="22"/>
                    <a:pt x="7" y="6"/>
                  </a:cubicBezTo>
                  <a:lnTo>
                    <a:pt x="0" y="0"/>
                  </a:lnTo>
                  <a:cubicBezTo>
                    <a:pt x="44" y="43"/>
                    <a:pt x="80" y="94"/>
                    <a:pt x="123" y="138"/>
                  </a:cubicBezTo>
                  <a:cubicBezTo>
                    <a:pt x="139" y="157"/>
                    <a:pt x="157" y="176"/>
                    <a:pt x="174" y="19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9"/>
            <p:cNvSpPr/>
            <p:nvPr/>
          </p:nvSpPr>
          <p:spPr>
            <a:xfrm>
              <a:off x="1110965" y="-1238615"/>
              <a:ext cx="153360" cy="102600"/>
            </a:xfrm>
            <a:custGeom>
              <a:avLst/>
              <a:gdLst/>
              <a:ahLst/>
              <a:cxnLst/>
              <a:rect l="l" t="t" r="r" b="b"/>
              <a:pathLst>
                <a:path w="426" h="285" extrusionOk="0">
                  <a:moveTo>
                    <a:pt x="51" y="21"/>
                  </a:moveTo>
                  <a:lnTo>
                    <a:pt x="51" y="24"/>
                  </a:lnTo>
                  <a:cubicBezTo>
                    <a:pt x="51" y="25"/>
                    <a:pt x="51" y="26"/>
                    <a:pt x="51" y="26"/>
                  </a:cubicBezTo>
                  <a:cubicBezTo>
                    <a:pt x="51" y="28"/>
                    <a:pt x="51" y="31"/>
                    <a:pt x="50" y="33"/>
                  </a:cubicBezTo>
                  <a:cubicBezTo>
                    <a:pt x="49" y="35"/>
                    <a:pt x="47" y="36"/>
                    <a:pt x="45" y="37"/>
                  </a:cubicBezTo>
                  <a:cubicBezTo>
                    <a:pt x="43" y="38"/>
                    <a:pt x="41" y="39"/>
                    <a:pt x="39" y="39"/>
                  </a:cubicBezTo>
                  <a:cubicBezTo>
                    <a:pt x="80" y="52"/>
                    <a:pt x="119" y="69"/>
                    <a:pt x="156" y="91"/>
                  </a:cubicBezTo>
                  <a:cubicBezTo>
                    <a:pt x="171" y="99"/>
                    <a:pt x="185" y="108"/>
                    <a:pt x="199" y="117"/>
                  </a:cubicBezTo>
                  <a:cubicBezTo>
                    <a:pt x="234" y="140"/>
                    <a:pt x="268" y="166"/>
                    <a:pt x="299" y="193"/>
                  </a:cubicBezTo>
                  <a:lnTo>
                    <a:pt x="332" y="226"/>
                  </a:lnTo>
                  <a:cubicBezTo>
                    <a:pt x="328" y="221"/>
                    <a:pt x="324" y="216"/>
                    <a:pt x="321" y="211"/>
                  </a:cubicBezTo>
                  <a:cubicBezTo>
                    <a:pt x="315" y="200"/>
                    <a:pt x="311" y="189"/>
                    <a:pt x="309" y="178"/>
                  </a:cubicBezTo>
                  <a:cubicBezTo>
                    <a:pt x="309" y="174"/>
                    <a:pt x="313" y="173"/>
                    <a:pt x="316" y="175"/>
                  </a:cubicBezTo>
                  <a:cubicBezTo>
                    <a:pt x="355" y="203"/>
                    <a:pt x="388" y="249"/>
                    <a:pt x="425" y="284"/>
                  </a:cubicBezTo>
                  <a:cubicBezTo>
                    <a:pt x="379" y="237"/>
                    <a:pt x="338" y="182"/>
                    <a:pt x="285" y="146"/>
                  </a:cubicBezTo>
                  <a:cubicBezTo>
                    <a:pt x="205" y="91"/>
                    <a:pt x="103" y="18"/>
                    <a:pt x="0" y="0"/>
                  </a:cubicBezTo>
                  <a:cubicBezTo>
                    <a:pt x="14" y="4"/>
                    <a:pt x="28" y="8"/>
                    <a:pt x="42" y="13"/>
                  </a:cubicBezTo>
                  <a:cubicBezTo>
                    <a:pt x="44" y="13"/>
                    <a:pt x="45" y="13"/>
                    <a:pt x="46" y="14"/>
                  </a:cubicBezTo>
                  <a:cubicBezTo>
                    <a:pt x="48" y="15"/>
                    <a:pt x="49" y="17"/>
                    <a:pt x="50" y="18"/>
                  </a:cubicBezTo>
                  <a:cubicBezTo>
                    <a:pt x="51" y="19"/>
                    <a:pt x="51" y="20"/>
                    <a:pt x="51"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9"/>
            <p:cNvSpPr/>
            <p:nvPr/>
          </p:nvSpPr>
          <p:spPr>
            <a:xfrm>
              <a:off x="1410485" y="-866375"/>
              <a:ext cx="5400" cy="28440"/>
            </a:xfrm>
            <a:custGeom>
              <a:avLst/>
              <a:gdLst/>
              <a:ahLst/>
              <a:cxnLst/>
              <a:rect l="l" t="t" r="r" b="b"/>
              <a:pathLst>
                <a:path w="15" h="79" extrusionOk="0">
                  <a:moveTo>
                    <a:pt x="0" y="0"/>
                  </a:moveTo>
                  <a:cubicBezTo>
                    <a:pt x="4" y="24"/>
                    <a:pt x="9" y="52"/>
                    <a:pt x="14" y="78"/>
                  </a:cubicBezTo>
                  <a:cubicBezTo>
                    <a:pt x="14" y="70"/>
                    <a:pt x="13" y="62"/>
                    <a:pt x="12" y="54"/>
                  </a:cubicBezTo>
                  <a:cubicBezTo>
                    <a:pt x="10" y="36"/>
                    <a:pt x="6" y="18"/>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9"/>
            <p:cNvSpPr/>
            <p:nvPr/>
          </p:nvSpPr>
          <p:spPr>
            <a:xfrm>
              <a:off x="1103405" y="-1232495"/>
              <a:ext cx="19800" cy="7560"/>
            </a:xfrm>
            <a:custGeom>
              <a:avLst/>
              <a:gdLst/>
              <a:ahLst/>
              <a:cxnLst/>
              <a:rect l="l" t="t" r="r" b="b"/>
              <a:pathLst>
                <a:path w="55" h="21" extrusionOk="0">
                  <a:moveTo>
                    <a:pt x="51" y="14"/>
                  </a:moveTo>
                  <a:cubicBezTo>
                    <a:pt x="35" y="6"/>
                    <a:pt x="17" y="2"/>
                    <a:pt x="0" y="0"/>
                  </a:cubicBezTo>
                  <a:lnTo>
                    <a:pt x="54" y="20"/>
                  </a:lnTo>
                  <a:cubicBezTo>
                    <a:pt x="53" y="19"/>
                    <a:pt x="53" y="18"/>
                    <a:pt x="52" y="17"/>
                  </a:cubicBezTo>
                  <a:cubicBezTo>
                    <a:pt x="51" y="16"/>
                    <a:pt x="51" y="15"/>
                    <a:pt x="51"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9"/>
            <p:cNvSpPr/>
            <p:nvPr/>
          </p:nvSpPr>
          <p:spPr>
            <a:xfrm>
              <a:off x="1354325" y="-1010375"/>
              <a:ext cx="10800" cy="21240"/>
            </a:xfrm>
            <a:custGeom>
              <a:avLst/>
              <a:gdLst/>
              <a:ahLst/>
              <a:cxnLst/>
              <a:rect l="l" t="t" r="r" b="b"/>
              <a:pathLst>
                <a:path w="30" h="59" extrusionOk="0">
                  <a:moveTo>
                    <a:pt x="29" y="58"/>
                  </a:moveTo>
                  <a:cubicBezTo>
                    <a:pt x="22" y="41"/>
                    <a:pt x="14" y="25"/>
                    <a:pt x="5" y="9"/>
                  </a:cubicBezTo>
                  <a:cubicBezTo>
                    <a:pt x="4" y="7"/>
                    <a:pt x="3" y="6"/>
                    <a:pt x="2" y="4"/>
                  </a:cubicBezTo>
                  <a:lnTo>
                    <a:pt x="0" y="0"/>
                  </a:lnTo>
                  <a:cubicBezTo>
                    <a:pt x="4" y="9"/>
                    <a:pt x="9" y="18"/>
                    <a:pt x="13" y="27"/>
                  </a:cubicBezTo>
                  <a:cubicBezTo>
                    <a:pt x="17" y="36"/>
                    <a:pt x="24" y="48"/>
                    <a:pt x="29" y="5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9"/>
            <p:cNvSpPr/>
            <p:nvPr/>
          </p:nvSpPr>
          <p:spPr>
            <a:xfrm>
              <a:off x="1058405" y="-1190375"/>
              <a:ext cx="31680" cy="14040"/>
            </a:xfrm>
            <a:custGeom>
              <a:avLst/>
              <a:gdLst/>
              <a:ahLst/>
              <a:cxnLst/>
              <a:rect l="l" t="t" r="r" b="b"/>
              <a:pathLst>
                <a:path w="88" h="39" extrusionOk="0">
                  <a:moveTo>
                    <a:pt x="68" y="35"/>
                  </a:moveTo>
                  <a:cubicBezTo>
                    <a:pt x="73" y="37"/>
                    <a:pt x="79" y="38"/>
                    <a:pt x="84" y="38"/>
                  </a:cubicBezTo>
                  <a:cubicBezTo>
                    <a:pt x="85" y="38"/>
                    <a:pt x="86" y="38"/>
                    <a:pt x="87" y="38"/>
                  </a:cubicBezTo>
                  <a:cubicBezTo>
                    <a:pt x="58" y="25"/>
                    <a:pt x="30" y="12"/>
                    <a:pt x="0" y="0"/>
                  </a:cubicBezTo>
                  <a:cubicBezTo>
                    <a:pt x="23" y="11"/>
                    <a:pt x="44" y="23"/>
                    <a:pt x="68"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9"/>
            <p:cNvSpPr/>
            <p:nvPr/>
          </p:nvSpPr>
          <p:spPr>
            <a:xfrm>
              <a:off x="68045" y="-1244375"/>
              <a:ext cx="1014120" cy="55440"/>
            </a:xfrm>
            <a:custGeom>
              <a:avLst/>
              <a:gdLst/>
              <a:ahLst/>
              <a:cxnLst/>
              <a:rect l="l" t="t" r="r" b="b"/>
              <a:pathLst>
                <a:path w="2817" h="154" extrusionOk="0">
                  <a:moveTo>
                    <a:pt x="13" y="51"/>
                  </a:moveTo>
                  <a:cubicBezTo>
                    <a:pt x="65" y="29"/>
                    <a:pt x="127" y="38"/>
                    <a:pt x="182" y="29"/>
                  </a:cubicBezTo>
                  <a:cubicBezTo>
                    <a:pt x="217" y="24"/>
                    <a:pt x="253" y="22"/>
                    <a:pt x="289" y="22"/>
                  </a:cubicBezTo>
                  <a:cubicBezTo>
                    <a:pt x="299" y="22"/>
                    <a:pt x="310" y="22"/>
                    <a:pt x="321" y="23"/>
                  </a:cubicBezTo>
                  <a:cubicBezTo>
                    <a:pt x="479" y="20"/>
                    <a:pt x="638" y="23"/>
                    <a:pt x="796" y="23"/>
                  </a:cubicBezTo>
                  <a:cubicBezTo>
                    <a:pt x="943" y="24"/>
                    <a:pt x="1089" y="23"/>
                    <a:pt x="1235" y="22"/>
                  </a:cubicBezTo>
                  <a:cubicBezTo>
                    <a:pt x="1290" y="22"/>
                    <a:pt x="1342" y="32"/>
                    <a:pt x="1396" y="35"/>
                  </a:cubicBezTo>
                  <a:cubicBezTo>
                    <a:pt x="1465" y="39"/>
                    <a:pt x="1536" y="33"/>
                    <a:pt x="1604" y="42"/>
                  </a:cubicBezTo>
                  <a:cubicBezTo>
                    <a:pt x="1727" y="58"/>
                    <a:pt x="1854" y="45"/>
                    <a:pt x="1978" y="53"/>
                  </a:cubicBezTo>
                  <a:cubicBezTo>
                    <a:pt x="2082" y="60"/>
                    <a:pt x="2187" y="69"/>
                    <a:pt x="2291" y="71"/>
                  </a:cubicBezTo>
                  <a:cubicBezTo>
                    <a:pt x="2338" y="71"/>
                    <a:pt x="2384" y="89"/>
                    <a:pt x="2431" y="88"/>
                  </a:cubicBezTo>
                  <a:cubicBezTo>
                    <a:pt x="2480" y="89"/>
                    <a:pt x="2528" y="96"/>
                    <a:pt x="2576" y="110"/>
                  </a:cubicBezTo>
                  <a:cubicBezTo>
                    <a:pt x="2615" y="119"/>
                    <a:pt x="2660" y="121"/>
                    <a:pt x="2700" y="131"/>
                  </a:cubicBezTo>
                  <a:cubicBezTo>
                    <a:pt x="2693" y="129"/>
                    <a:pt x="2685" y="127"/>
                    <a:pt x="2677" y="125"/>
                  </a:cubicBezTo>
                  <a:lnTo>
                    <a:pt x="2676" y="125"/>
                  </a:lnTo>
                  <a:cubicBezTo>
                    <a:pt x="2676" y="124"/>
                    <a:pt x="2676" y="124"/>
                    <a:pt x="2676" y="124"/>
                  </a:cubicBezTo>
                  <a:cubicBezTo>
                    <a:pt x="2675" y="123"/>
                    <a:pt x="2675" y="123"/>
                    <a:pt x="2675" y="123"/>
                  </a:cubicBezTo>
                  <a:cubicBezTo>
                    <a:pt x="2675" y="122"/>
                    <a:pt x="2675" y="123"/>
                    <a:pt x="2676" y="122"/>
                  </a:cubicBezTo>
                  <a:cubicBezTo>
                    <a:pt x="2677" y="121"/>
                    <a:pt x="2676" y="121"/>
                    <a:pt x="2676" y="121"/>
                  </a:cubicBezTo>
                  <a:lnTo>
                    <a:pt x="2677" y="121"/>
                  </a:lnTo>
                  <a:cubicBezTo>
                    <a:pt x="2724" y="127"/>
                    <a:pt x="2771" y="138"/>
                    <a:pt x="2816" y="153"/>
                  </a:cubicBezTo>
                  <a:cubicBezTo>
                    <a:pt x="2800" y="147"/>
                    <a:pt x="2786" y="138"/>
                    <a:pt x="2768" y="131"/>
                  </a:cubicBezTo>
                  <a:cubicBezTo>
                    <a:pt x="2735" y="118"/>
                    <a:pt x="2701" y="109"/>
                    <a:pt x="2666" y="102"/>
                  </a:cubicBezTo>
                  <a:cubicBezTo>
                    <a:pt x="2617" y="91"/>
                    <a:pt x="2565" y="84"/>
                    <a:pt x="2517" y="70"/>
                  </a:cubicBezTo>
                  <a:cubicBezTo>
                    <a:pt x="2476" y="59"/>
                    <a:pt x="2430" y="62"/>
                    <a:pt x="2389" y="56"/>
                  </a:cubicBezTo>
                  <a:cubicBezTo>
                    <a:pt x="2343" y="48"/>
                    <a:pt x="2297" y="43"/>
                    <a:pt x="2251" y="40"/>
                  </a:cubicBezTo>
                  <a:cubicBezTo>
                    <a:pt x="2204" y="40"/>
                    <a:pt x="2159" y="34"/>
                    <a:pt x="2113" y="33"/>
                  </a:cubicBezTo>
                  <a:cubicBezTo>
                    <a:pt x="2044" y="30"/>
                    <a:pt x="1973" y="33"/>
                    <a:pt x="1904" y="25"/>
                  </a:cubicBezTo>
                  <a:cubicBezTo>
                    <a:pt x="1781" y="11"/>
                    <a:pt x="1653" y="41"/>
                    <a:pt x="1530" y="23"/>
                  </a:cubicBezTo>
                  <a:cubicBezTo>
                    <a:pt x="1492" y="18"/>
                    <a:pt x="1453" y="15"/>
                    <a:pt x="1415" y="15"/>
                  </a:cubicBezTo>
                  <a:cubicBezTo>
                    <a:pt x="1405" y="15"/>
                    <a:pt x="1395" y="16"/>
                    <a:pt x="1385" y="16"/>
                  </a:cubicBezTo>
                  <a:cubicBezTo>
                    <a:pt x="1321" y="18"/>
                    <a:pt x="1255" y="9"/>
                    <a:pt x="1192" y="7"/>
                  </a:cubicBezTo>
                  <a:cubicBezTo>
                    <a:pt x="1044" y="0"/>
                    <a:pt x="897" y="5"/>
                    <a:pt x="749" y="5"/>
                  </a:cubicBezTo>
                  <a:cubicBezTo>
                    <a:pt x="590" y="5"/>
                    <a:pt x="431" y="5"/>
                    <a:pt x="272" y="3"/>
                  </a:cubicBezTo>
                  <a:cubicBezTo>
                    <a:pt x="219" y="4"/>
                    <a:pt x="166" y="8"/>
                    <a:pt x="114" y="17"/>
                  </a:cubicBezTo>
                  <a:cubicBezTo>
                    <a:pt x="72" y="23"/>
                    <a:pt x="38" y="20"/>
                    <a:pt x="0" y="40"/>
                  </a:cubicBezTo>
                  <a:cubicBezTo>
                    <a:pt x="2" y="41"/>
                    <a:pt x="5" y="41"/>
                    <a:pt x="7" y="41"/>
                  </a:cubicBezTo>
                  <a:cubicBezTo>
                    <a:pt x="8" y="41"/>
                    <a:pt x="8" y="41"/>
                    <a:pt x="8" y="41"/>
                  </a:cubicBezTo>
                  <a:cubicBezTo>
                    <a:pt x="9" y="41"/>
                    <a:pt x="10" y="42"/>
                    <a:pt x="11" y="42"/>
                  </a:cubicBezTo>
                  <a:cubicBezTo>
                    <a:pt x="12" y="43"/>
                    <a:pt x="12" y="44"/>
                    <a:pt x="13" y="45"/>
                  </a:cubicBezTo>
                  <a:cubicBezTo>
                    <a:pt x="14" y="46"/>
                    <a:pt x="14" y="47"/>
                    <a:pt x="14" y="48"/>
                  </a:cubicBezTo>
                  <a:cubicBezTo>
                    <a:pt x="14" y="49"/>
                    <a:pt x="14" y="50"/>
                    <a:pt x="13"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9"/>
            <p:cNvSpPr/>
            <p:nvPr/>
          </p:nvSpPr>
          <p:spPr>
            <a:xfrm>
              <a:off x="1088645" y="-1186415"/>
              <a:ext cx="11880" cy="4680"/>
            </a:xfrm>
            <a:custGeom>
              <a:avLst/>
              <a:gdLst/>
              <a:ahLst/>
              <a:cxnLst/>
              <a:rect l="l" t="t" r="r" b="b"/>
              <a:pathLst>
                <a:path w="33" h="13" extrusionOk="0">
                  <a:moveTo>
                    <a:pt x="24" y="4"/>
                  </a:moveTo>
                  <a:cubicBezTo>
                    <a:pt x="16" y="4"/>
                    <a:pt x="8" y="2"/>
                    <a:pt x="0" y="0"/>
                  </a:cubicBezTo>
                  <a:cubicBezTo>
                    <a:pt x="11" y="4"/>
                    <a:pt x="21" y="8"/>
                    <a:pt x="32" y="12"/>
                  </a:cubicBezTo>
                  <a:cubicBezTo>
                    <a:pt x="32" y="11"/>
                    <a:pt x="31" y="10"/>
                    <a:pt x="31" y="9"/>
                  </a:cubicBezTo>
                  <a:cubicBezTo>
                    <a:pt x="30" y="8"/>
                    <a:pt x="29" y="6"/>
                    <a:pt x="27" y="5"/>
                  </a:cubicBezTo>
                  <a:cubicBezTo>
                    <a:pt x="26" y="5"/>
                    <a:pt x="25" y="4"/>
                    <a:pt x="24"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9"/>
            <p:cNvSpPr/>
            <p:nvPr/>
          </p:nvSpPr>
          <p:spPr>
            <a:xfrm>
              <a:off x="1031765" y="-1200815"/>
              <a:ext cx="70200" cy="27360"/>
            </a:xfrm>
            <a:custGeom>
              <a:avLst/>
              <a:gdLst/>
              <a:ahLst/>
              <a:cxnLst/>
              <a:rect l="l" t="t" r="r" b="b"/>
              <a:pathLst>
                <a:path w="195" h="76" extrusionOk="0">
                  <a:moveTo>
                    <a:pt x="169" y="62"/>
                  </a:moveTo>
                  <a:cubicBezTo>
                    <a:pt x="172" y="75"/>
                    <a:pt x="194" y="70"/>
                    <a:pt x="191" y="58"/>
                  </a:cubicBezTo>
                  <a:lnTo>
                    <a:pt x="191" y="55"/>
                  </a:lnTo>
                  <a:cubicBezTo>
                    <a:pt x="192" y="54"/>
                    <a:pt x="192" y="54"/>
                    <a:pt x="192" y="53"/>
                  </a:cubicBezTo>
                  <a:cubicBezTo>
                    <a:pt x="192" y="53"/>
                    <a:pt x="192" y="52"/>
                    <a:pt x="191" y="52"/>
                  </a:cubicBezTo>
                  <a:cubicBezTo>
                    <a:pt x="181" y="48"/>
                    <a:pt x="170" y="44"/>
                    <a:pt x="160" y="40"/>
                  </a:cubicBezTo>
                  <a:cubicBezTo>
                    <a:pt x="153" y="38"/>
                    <a:pt x="147" y="36"/>
                    <a:pt x="140" y="33"/>
                  </a:cubicBezTo>
                  <a:cubicBezTo>
                    <a:pt x="95" y="17"/>
                    <a:pt x="49" y="6"/>
                    <a:pt x="2" y="0"/>
                  </a:cubicBezTo>
                  <a:cubicBezTo>
                    <a:pt x="1" y="0"/>
                    <a:pt x="1" y="0"/>
                    <a:pt x="1" y="0"/>
                  </a:cubicBezTo>
                  <a:cubicBezTo>
                    <a:pt x="1" y="0"/>
                    <a:pt x="1" y="1"/>
                    <a:pt x="0" y="1"/>
                  </a:cubicBezTo>
                  <a:lnTo>
                    <a:pt x="0" y="2"/>
                  </a:lnTo>
                  <a:lnTo>
                    <a:pt x="0" y="3"/>
                  </a:lnTo>
                  <a:cubicBezTo>
                    <a:pt x="1" y="3"/>
                    <a:pt x="1" y="4"/>
                    <a:pt x="1" y="4"/>
                  </a:cubicBezTo>
                  <a:lnTo>
                    <a:pt x="2" y="4"/>
                  </a:lnTo>
                  <a:cubicBezTo>
                    <a:pt x="9" y="6"/>
                    <a:pt x="17" y="8"/>
                    <a:pt x="25" y="11"/>
                  </a:cubicBezTo>
                  <a:cubicBezTo>
                    <a:pt x="33" y="13"/>
                    <a:pt x="40" y="14"/>
                    <a:pt x="47" y="17"/>
                  </a:cubicBezTo>
                  <a:cubicBezTo>
                    <a:pt x="54" y="20"/>
                    <a:pt x="67" y="25"/>
                    <a:pt x="76" y="29"/>
                  </a:cubicBezTo>
                  <a:cubicBezTo>
                    <a:pt x="105" y="41"/>
                    <a:pt x="135" y="54"/>
                    <a:pt x="163" y="66"/>
                  </a:cubicBezTo>
                  <a:cubicBezTo>
                    <a:pt x="166" y="66"/>
                    <a:pt x="170" y="65"/>
                    <a:pt x="169" y="6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9"/>
            <p:cNvSpPr/>
            <p:nvPr/>
          </p:nvSpPr>
          <p:spPr>
            <a:xfrm>
              <a:off x="70565" y="-1226015"/>
              <a:ext cx="2520" cy="2160"/>
            </a:xfrm>
            <a:custGeom>
              <a:avLst/>
              <a:gdLst/>
              <a:ahLst/>
              <a:cxnLst/>
              <a:rect l="l" t="t" r="r" b="b"/>
              <a:pathLst>
                <a:path w="7" h="6" extrusionOk="0">
                  <a:moveTo>
                    <a:pt x="6" y="0"/>
                  </a:moveTo>
                  <a:lnTo>
                    <a:pt x="0" y="3"/>
                  </a:lnTo>
                  <a:lnTo>
                    <a:pt x="0" y="4"/>
                  </a:lnTo>
                  <a:lnTo>
                    <a:pt x="0" y="5"/>
                  </a:lnTo>
                  <a:cubicBezTo>
                    <a:pt x="1" y="5"/>
                    <a:pt x="2" y="4"/>
                    <a:pt x="3" y="4"/>
                  </a:cubicBezTo>
                  <a:cubicBezTo>
                    <a:pt x="4" y="3"/>
                    <a:pt x="5" y="2"/>
                    <a:pt x="6" y="1"/>
                  </a:cubicBezTo>
                  <a:lnTo>
                    <a:pt x="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9"/>
            <p:cNvSpPr/>
            <p:nvPr/>
          </p:nvSpPr>
          <p:spPr>
            <a:xfrm>
              <a:off x="56885" y="-1281455"/>
              <a:ext cx="1054440" cy="56160"/>
            </a:xfrm>
            <a:custGeom>
              <a:avLst/>
              <a:gdLst/>
              <a:ahLst/>
              <a:cxnLst/>
              <a:rect l="l" t="t" r="r" b="b"/>
              <a:pathLst>
                <a:path w="2929" h="156" extrusionOk="0">
                  <a:moveTo>
                    <a:pt x="22" y="150"/>
                  </a:moveTo>
                  <a:cubicBezTo>
                    <a:pt x="22" y="149"/>
                    <a:pt x="22" y="148"/>
                    <a:pt x="23" y="147"/>
                  </a:cubicBezTo>
                  <a:cubicBezTo>
                    <a:pt x="23" y="146"/>
                    <a:pt x="24" y="146"/>
                    <a:pt x="25" y="145"/>
                  </a:cubicBezTo>
                  <a:lnTo>
                    <a:pt x="26" y="145"/>
                  </a:lnTo>
                  <a:lnTo>
                    <a:pt x="30" y="143"/>
                  </a:lnTo>
                  <a:cubicBezTo>
                    <a:pt x="10" y="134"/>
                    <a:pt x="28" y="94"/>
                    <a:pt x="43" y="86"/>
                  </a:cubicBezTo>
                  <a:lnTo>
                    <a:pt x="74" y="68"/>
                  </a:lnTo>
                  <a:cubicBezTo>
                    <a:pt x="95" y="55"/>
                    <a:pt x="119" y="37"/>
                    <a:pt x="145" y="33"/>
                  </a:cubicBezTo>
                  <a:cubicBezTo>
                    <a:pt x="194" y="27"/>
                    <a:pt x="245" y="24"/>
                    <a:pt x="295" y="24"/>
                  </a:cubicBezTo>
                  <a:cubicBezTo>
                    <a:pt x="305" y="24"/>
                    <a:pt x="316" y="24"/>
                    <a:pt x="327" y="25"/>
                  </a:cubicBezTo>
                  <a:cubicBezTo>
                    <a:pt x="471" y="26"/>
                    <a:pt x="615" y="27"/>
                    <a:pt x="759" y="27"/>
                  </a:cubicBezTo>
                  <a:cubicBezTo>
                    <a:pt x="895" y="27"/>
                    <a:pt x="1030" y="36"/>
                    <a:pt x="1165" y="37"/>
                  </a:cubicBezTo>
                  <a:cubicBezTo>
                    <a:pt x="1294" y="37"/>
                    <a:pt x="1424" y="37"/>
                    <a:pt x="1553" y="50"/>
                  </a:cubicBezTo>
                  <a:cubicBezTo>
                    <a:pt x="1612" y="56"/>
                    <a:pt x="1671" y="50"/>
                    <a:pt x="1728" y="50"/>
                  </a:cubicBezTo>
                  <a:cubicBezTo>
                    <a:pt x="1771" y="50"/>
                    <a:pt x="1814" y="64"/>
                    <a:pt x="1856" y="64"/>
                  </a:cubicBezTo>
                  <a:cubicBezTo>
                    <a:pt x="1959" y="64"/>
                    <a:pt x="2062" y="72"/>
                    <a:pt x="2166" y="71"/>
                  </a:cubicBezTo>
                  <a:cubicBezTo>
                    <a:pt x="2295" y="71"/>
                    <a:pt x="2424" y="77"/>
                    <a:pt x="2553" y="78"/>
                  </a:cubicBezTo>
                  <a:cubicBezTo>
                    <a:pt x="2644" y="78"/>
                    <a:pt x="2727" y="106"/>
                    <a:pt x="2816" y="121"/>
                  </a:cubicBezTo>
                  <a:cubicBezTo>
                    <a:pt x="2824" y="122"/>
                    <a:pt x="2869" y="129"/>
                    <a:pt x="2907" y="136"/>
                  </a:cubicBezTo>
                  <a:cubicBezTo>
                    <a:pt x="2893" y="131"/>
                    <a:pt x="2880" y="126"/>
                    <a:pt x="2867" y="121"/>
                  </a:cubicBezTo>
                  <a:lnTo>
                    <a:pt x="2866" y="121"/>
                  </a:lnTo>
                  <a:lnTo>
                    <a:pt x="2865" y="120"/>
                  </a:lnTo>
                  <a:cubicBezTo>
                    <a:pt x="2865" y="119"/>
                    <a:pt x="2865" y="119"/>
                    <a:pt x="2865" y="118"/>
                  </a:cubicBezTo>
                  <a:cubicBezTo>
                    <a:pt x="2865" y="117"/>
                    <a:pt x="2865" y="117"/>
                    <a:pt x="2865" y="116"/>
                  </a:cubicBezTo>
                  <a:lnTo>
                    <a:pt x="2866" y="115"/>
                  </a:lnTo>
                  <a:cubicBezTo>
                    <a:pt x="2867" y="115"/>
                    <a:pt x="2867" y="115"/>
                    <a:pt x="2867" y="115"/>
                  </a:cubicBezTo>
                  <a:cubicBezTo>
                    <a:pt x="2872" y="115"/>
                    <a:pt x="2876" y="114"/>
                    <a:pt x="2881" y="114"/>
                  </a:cubicBezTo>
                  <a:cubicBezTo>
                    <a:pt x="2897" y="114"/>
                    <a:pt x="2912" y="116"/>
                    <a:pt x="2928" y="119"/>
                  </a:cubicBezTo>
                  <a:cubicBezTo>
                    <a:pt x="2843" y="93"/>
                    <a:pt x="2756" y="74"/>
                    <a:pt x="2667" y="63"/>
                  </a:cubicBezTo>
                  <a:cubicBezTo>
                    <a:pt x="2530" y="44"/>
                    <a:pt x="2386" y="49"/>
                    <a:pt x="2247" y="49"/>
                  </a:cubicBezTo>
                  <a:cubicBezTo>
                    <a:pt x="2122" y="49"/>
                    <a:pt x="1997" y="38"/>
                    <a:pt x="1874" y="40"/>
                  </a:cubicBezTo>
                  <a:cubicBezTo>
                    <a:pt x="1815" y="40"/>
                    <a:pt x="1756" y="27"/>
                    <a:pt x="1695" y="26"/>
                  </a:cubicBezTo>
                  <a:cubicBezTo>
                    <a:pt x="1622" y="26"/>
                    <a:pt x="1547" y="26"/>
                    <a:pt x="1474" y="23"/>
                  </a:cubicBezTo>
                  <a:cubicBezTo>
                    <a:pt x="1386" y="18"/>
                    <a:pt x="1299" y="14"/>
                    <a:pt x="1211" y="14"/>
                  </a:cubicBezTo>
                  <a:cubicBezTo>
                    <a:pt x="1136" y="14"/>
                    <a:pt x="1063" y="6"/>
                    <a:pt x="989" y="6"/>
                  </a:cubicBezTo>
                  <a:cubicBezTo>
                    <a:pt x="812" y="6"/>
                    <a:pt x="632" y="13"/>
                    <a:pt x="454" y="7"/>
                  </a:cubicBezTo>
                  <a:cubicBezTo>
                    <a:pt x="383" y="5"/>
                    <a:pt x="311" y="7"/>
                    <a:pt x="240" y="6"/>
                  </a:cubicBezTo>
                  <a:cubicBezTo>
                    <a:pt x="189" y="6"/>
                    <a:pt x="132" y="0"/>
                    <a:pt x="88" y="29"/>
                  </a:cubicBezTo>
                  <a:cubicBezTo>
                    <a:pt x="54" y="51"/>
                    <a:pt x="2" y="65"/>
                    <a:pt x="0" y="113"/>
                  </a:cubicBezTo>
                  <a:cubicBezTo>
                    <a:pt x="0" y="135"/>
                    <a:pt x="0" y="149"/>
                    <a:pt x="11" y="155"/>
                  </a:cubicBezTo>
                  <a:cubicBezTo>
                    <a:pt x="12" y="154"/>
                    <a:pt x="13" y="153"/>
                    <a:pt x="14" y="153"/>
                  </a:cubicBezTo>
                  <a:cubicBezTo>
                    <a:pt x="17" y="151"/>
                    <a:pt x="19" y="150"/>
                    <a:pt x="22" y="1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9"/>
            <p:cNvSpPr/>
            <p:nvPr/>
          </p:nvSpPr>
          <p:spPr>
            <a:xfrm>
              <a:off x="1122845" y="-1225295"/>
              <a:ext cx="2880" cy="1080"/>
            </a:xfrm>
            <a:custGeom>
              <a:avLst/>
              <a:gdLst/>
              <a:ahLst/>
              <a:cxnLst/>
              <a:rect l="l" t="t" r="r" b="b"/>
              <a:pathLst>
                <a:path w="8" h="3" extrusionOk="0">
                  <a:moveTo>
                    <a:pt x="7" y="2"/>
                  </a:moveTo>
                  <a:lnTo>
                    <a:pt x="0" y="0"/>
                  </a:lnTo>
                  <a:cubicBezTo>
                    <a:pt x="1" y="0"/>
                    <a:pt x="1" y="0"/>
                    <a:pt x="2" y="0"/>
                  </a:cubicBezTo>
                  <a:cubicBezTo>
                    <a:pt x="3" y="1"/>
                    <a:pt x="5" y="2"/>
                    <a:pt x="6" y="2"/>
                  </a:cubicBezTo>
                  <a:lnTo>
                    <a:pt x="7"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9"/>
            <p:cNvSpPr/>
            <p:nvPr/>
          </p:nvSpPr>
          <p:spPr>
            <a:xfrm>
              <a:off x="1088285" y="-1240415"/>
              <a:ext cx="42120" cy="16200"/>
            </a:xfrm>
            <a:custGeom>
              <a:avLst/>
              <a:gdLst/>
              <a:ahLst/>
              <a:cxnLst/>
              <a:rect l="l" t="t" r="r" b="b"/>
              <a:pathLst>
                <a:path w="117" h="45" extrusionOk="0">
                  <a:moveTo>
                    <a:pt x="3" y="1"/>
                  </a:moveTo>
                  <a:lnTo>
                    <a:pt x="2" y="1"/>
                  </a:lnTo>
                  <a:lnTo>
                    <a:pt x="1" y="2"/>
                  </a:lnTo>
                  <a:cubicBezTo>
                    <a:pt x="1" y="3"/>
                    <a:pt x="0" y="3"/>
                    <a:pt x="0" y="4"/>
                  </a:cubicBezTo>
                  <a:cubicBezTo>
                    <a:pt x="0" y="4"/>
                    <a:pt x="1" y="5"/>
                    <a:pt x="1" y="6"/>
                  </a:cubicBezTo>
                  <a:cubicBezTo>
                    <a:pt x="1" y="6"/>
                    <a:pt x="2" y="6"/>
                    <a:pt x="2" y="7"/>
                  </a:cubicBezTo>
                  <a:lnTo>
                    <a:pt x="3" y="7"/>
                  </a:lnTo>
                  <a:cubicBezTo>
                    <a:pt x="16" y="12"/>
                    <a:pt x="29" y="17"/>
                    <a:pt x="42" y="22"/>
                  </a:cubicBezTo>
                  <a:cubicBezTo>
                    <a:pt x="60" y="24"/>
                    <a:pt x="77" y="28"/>
                    <a:pt x="93" y="35"/>
                  </a:cubicBezTo>
                  <a:cubicBezTo>
                    <a:pt x="93" y="36"/>
                    <a:pt x="94" y="37"/>
                    <a:pt x="94" y="38"/>
                  </a:cubicBezTo>
                  <a:cubicBezTo>
                    <a:pt x="95" y="40"/>
                    <a:pt x="96" y="41"/>
                    <a:pt x="97" y="41"/>
                  </a:cubicBezTo>
                  <a:lnTo>
                    <a:pt x="103" y="44"/>
                  </a:lnTo>
                  <a:cubicBezTo>
                    <a:pt x="105" y="44"/>
                    <a:pt x="107" y="43"/>
                    <a:pt x="109" y="42"/>
                  </a:cubicBezTo>
                  <a:cubicBezTo>
                    <a:pt x="111" y="41"/>
                    <a:pt x="113" y="39"/>
                    <a:pt x="114" y="37"/>
                  </a:cubicBezTo>
                  <a:cubicBezTo>
                    <a:pt x="115" y="35"/>
                    <a:pt x="116" y="33"/>
                    <a:pt x="116" y="31"/>
                  </a:cubicBezTo>
                  <a:cubicBezTo>
                    <a:pt x="116" y="30"/>
                    <a:pt x="116" y="30"/>
                    <a:pt x="115" y="29"/>
                  </a:cubicBezTo>
                  <a:lnTo>
                    <a:pt x="115" y="26"/>
                  </a:lnTo>
                  <a:cubicBezTo>
                    <a:pt x="115" y="25"/>
                    <a:pt x="115" y="24"/>
                    <a:pt x="114" y="23"/>
                  </a:cubicBezTo>
                  <a:cubicBezTo>
                    <a:pt x="113" y="22"/>
                    <a:pt x="112" y="20"/>
                    <a:pt x="110" y="19"/>
                  </a:cubicBezTo>
                  <a:cubicBezTo>
                    <a:pt x="109" y="18"/>
                    <a:pt x="108" y="18"/>
                    <a:pt x="107" y="18"/>
                  </a:cubicBezTo>
                  <a:cubicBezTo>
                    <a:pt x="93" y="13"/>
                    <a:pt x="79" y="9"/>
                    <a:pt x="65" y="5"/>
                  </a:cubicBezTo>
                  <a:cubicBezTo>
                    <a:pt x="49" y="2"/>
                    <a:pt x="33" y="0"/>
                    <a:pt x="18" y="0"/>
                  </a:cubicBezTo>
                  <a:cubicBezTo>
                    <a:pt x="13" y="0"/>
                    <a:pt x="8" y="0"/>
                    <a:pt x="3"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9"/>
            <p:cNvSpPr/>
            <p:nvPr/>
          </p:nvSpPr>
          <p:spPr>
            <a:xfrm>
              <a:off x="64805" y="-1229975"/>
              <a:ext cx="8640" cy="5400"/>
            </a:xfrm>
            <a:custGeom>
              <a:avLst/>
              <a:gdLst/>
              <a:ahLst/>
              <a:cxnLst/>
              <a:rect l="l" t="t" r="r" b="b"/>
              <a:pathLst>
                <a:path w="24" h="15" extrusionOk="0">
                  <a:moveTo>
                    <a:pt x="16" y="14"/>
                  </a:moveTo>
                  <a:lnTo>
                    <a:pt x="22" y="11"/>
                  </a:lnTo>
                  <a:cubicBezTo>
                    <a:pt x="23" y="10"/>
                    <a:pt x="23" y="9"/>
                    <a:pt x="23" y="8"/>
                  </a:cubicBezTo>
                  <a:cubicBezTo>
                    <a:pt x="23" y="7"/>
                    <a:pt x="23" y="6"/>
                    <a:pt x="22" y="5"/>
                  </a:cubicBezTo>
                  <a:cubicBezTo>
                    <a:pt x="21" y="4"/>
                    <a:pt x="21" y="3"/>
                    <a:pt x="20" y="2"/>
                  </a:cubicBezTo>
                  <a:cubicBezTo>
                    <a:pt x="19" y="1"/>
                    <a:pt x="18" y="1"/>
                    <a:pt x="16" y="1"/>
                  </a:cubicBezTo>
                  <a:lnTo>
                    <a:pt x="15" y="1"/>
                  </a:lnTo>
                  <a:cubicBezTo>
                    <a:pt x="13" y="1"/>
                    <a:pt x="10" y="1"/>
                    <a:pt x="8" y="0"/>
                  </a:cubicBezTo>
                  <a:lnTo>
                    <a:pt x="4" y="2"/>
                  </a:lnTo>
                  <a:cubicBezTo>
                    <a:pt x="3" y="2"/>
                    <a:pt x="3" y="2"/>
                    <a:pt x="3" y="2"/>
                  </a:cubicBezTo>
                  <a:cubicBezTo>
                    <a:pt x="2" y="3"/>
                    <a:pt x="1" y="3"/>
                    <a:pt x="1" y="4"/>
                  </a:cubicBezTo>
                  <a:cubicBezTo>
                    <a:pt x="0" y="5"/>
                    <a:pt x="0" y="6"/>
                    <a:pt x="0" y="7"/>
                  </a:cubicBezTo>
                  <a:cubicBezTo>
                    <a:pt x="1" y="6"/>
                    <a:pt x="3" y="6"/>
                    <a:pt x="4" y="6"/>
                  </a:cubicBezTo>
                  <a:cubicBezTo>
                    <a:pt x="6" y="6"/>
                    <a:pt x="9" y="7"/>
                    <a:pt x="11" y="8"/>
                  </a:cubicBezTo>
                  <a:cubicBezTo>
                    <a:pt x="13" y="9"/>
                    <a:pt x="15" y="11"/>
                    <a:pt x="16" y="13"/>
                  </a:cubicBezTo>
                  <a:lnTo>
                    <a:pt x="16"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9"/>
            <p:cNvSpPr/>
            <p:nvPr/>
          </p:nvSpPr>
          <p:spPr>
            <a:xfrm>
              <a:off x="43205" y="-472175"/>
              <a:ext cx="72000" cy="11520"/>
            </a:xfrm>
            <a:custGeom>
              <a:avLst/>
              <a:gdLst/>
              <a:ahLst/>
              <a:cxnLst/>
              <a:rect l="l" t="t" r="r" b="b"/>
              <a:pathLst>
                <a:path w="200" h="32" extrusionOk="0">
                  <a:moveTo>
                    <a:pt x="196" y="16"/>
                  </a:moveTo>
                  <a:cubicBezTo>
                    <a:pt x="133" y="11"/>
                    <a:pt x="69" y="16"/>
                    <a:pt x="7" y="0"/>
                  </a:cubicBezTo>
                  <a:cubicBezTo>
                    <a:pt x="7" y="2"/>
                    <a:pt x="6" y="5"/>
                    <a:pt x="5" y="7"/>
                  </a:cubicBezTo>
                  <a:cubicBezTo>
                    <a:pt x="3" y="9"/>
                    <a:pt x="2" y="11"/>
                    <a:pt x="0" y="13"/>
                  </a:cubicBezTo>
                  <a:cubicBezTo>
                    <a:pt x="2" y="19"/>
                    <a:pt x="3" y="25"/>
                    <a:pt x="5" y="31"/>
                  </a:cubicBezTo>
                  <a:cubicBezTo>
                    <a:pt x="67" y="22"/>
                    <a:pt x="133" y="27"/>
                    <a:pt x="196" y="22"/>
                  </a:cubicBezTo>
                  <a:lnTo>
                    <a:pt x="197" y="22"/>
                  </a:lnTo>
                  <a:cubicBezTo>
                    <a:pt x="198" y="21"/>
                    <a:pt x="198" y="21"/>
                    <a:pt x="198" y="21"/>
                  </a:cubicBezTo>
                  <a:cubicBezTo>
                    <a:pt x="198" y="20"/>
                    <a:pt x="199" y="20"/>
                    <a:pt x="199" y="19"/>
                  </a:cubicBezTo>
                  <a:lnTo>
                    <a:pt x="198" y="18"/>
                  </a:lnTo>
                  <a:cubicBezTo>
                    <a:pt x="198" y="17"/>
                    <a:pt x="198" y="17"/>
                    <a:pt x="197" y="17"/>
                  </a:cubicBezTo>
                  <a:lnTo>
                    <a:pt x="196" y="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9"/>
            <p:cNvSpPr/>
            <p:nvPr/>
          </p:nvSpPr>
          <p:spPr>
            <a:xfrm>
              <a:off x="33845" y="-472895"/>
              <a:ext cx="4320" cy="5040"/>
            </a:xfrm>
            <a:custGeom>
              <a:avLst/>
              <a:gdLst/>
              <a:ahLst/>
              <a:cxnLst/>
              <a:rect l="l" t="t" r="r" b="b"/>
              <a:pathLst>
                <a:path w="12" h="14" extrusionOk="0">
                  <a:moveTo>
                    <a:pt x="11" y="4"/>
                  </a:moveTo>
                  <a:cubicBezTo>
                    <a:pt x="11" y="3"/>
                    <a:pt x="10" y="1"/>
                    <a:pt x="10" y="0"/>
                  </a:cubicBezTo>
                  <a:lnTo>
                    <a:pt x="9" y="0"/>
                  </a:lnTo>
                  <a:cubicBezTo>
                    <a:pt x="6" y="2"/>
                    <a:pt x="4" y="4"/>
                    <a:pt x="2" y="7"/>
                  </a:cubicBezTo>
                  <a:cubicBezTo>
                    <a:pt x="1" y="9"/>
                    <a:pt x="1" y="11"/>
                    <a:pt x="0" y="13"/>
                  </a:cubicBezTo>
                  <a:cubicBezTo>
                    <a:pt x="1" y="12"/>
                    <a:pt x="1" y="11"/>
                    <a:pt x="1" y="11"/>
                  </a:cubicBezTo>
                  <a:cubicBezTo>
                    <a:pt x="3" y="9"/>
                    <a:pt x="4" y="7"/>
                    <a:pt x="6" y="6"/>
                  </a:cubicBezTo>
                  <a:cubicBezTo>
                    <a:pt x="8" y="5"/>
                    <a:pt x="9" y="4"/>
                    <a:pt x="1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9"/>
            <p:cNvSpPr/>
            <p:nvPr/>
          </p:nvSpPr>
          <p:spPr>
            <a:xfrm>
              <a:off x="33845" y="-467135"/>
              <a:ext cx="1080" cy="3600"/>
            </a:xfrm>
            <a:custGeom>
              <a:avLst/>
              <a:gdLst/>
              <a:ahLst/>
              <a:cxnLst/>
              <a:rect l="l" t="t" r="r" b="b"/>
              <a:pathLst>
                <a:path w="3" h="10" extrusionOk="0">
                  <a:moveTo>
                    <a:pt x="0" y="0"/>
                  </a:moveTo>
                  <a:cubicBezTo>
                    <a:pt x="0" y="1"/>
                    <a:pt x="0" y="1"/>
                    <a:pt x="0" y="1"/>
                  </a:cubicBezTo>
                  <a:cubicBezTo>
                    <a:pt x="0" y="4"/>
                    <a:pt x="1" y="6"/>
                    <a:pt x="2" y="9"/>
                  </a:cubicBezTo>
                  <a:cubicBezTo>
                    <a:pt x="2" y="7"/>
                    <a:pt x="2" y="6"/>
                    <a:pt x="0" y="4"/>
                  </a:cubicBezTo>
                  <a:cubicBezTo>
                    <a:pt x="0" y="3"/>
                    <a:pt x="0" y="2"/>
                    <a:pt x="0" y="1"/>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9"/>
            <p:cNvSpPr/>
            <p:nvPr/>
          </p:nvSpPr>
          <p:spPr>
            <a:xfrm>
              <a:off x="33845" y="-471455"/>
              <a:ext cx="11520" cy="11520"/>
            </a:xfrm>
            <a:custGeom>
              <a:avLst/>
              <a:gdLst/>
              <a:ahLst/>
              <a:cxnLst/>
              <a:rect l="l" t="t" r="r" b="b"/>
              <a:pathLst>
                <a:path w="32" h="32" extrusionOk="0">
                  <a:moveTo>
                    <a:pt x="21" y="30"/>
                  </a:moveTo>
                  <a:lnTo>
                    <a:pt x="31" y="29"/>
                  </a:lnTo>
                  <a:cubicBezTo>
                    <a:pt x="29" y="23"/>
                    <a:pt x="28" y="17"/>
                    <a:pt x="26" y="11"/>
                  </a:cubicBezTo>
                  <a:lnTo>
                    <a:pt x="25" y="11"/>
                  </a:lnTo>
                  <a:cubicBezTo>
                    <a:pt x="23" y="12"/>
                    <a:pt x="21" y="13"/>
                    <a:pt x="20" y="13"/>
                  </a:cubicBezTo>
                  <a:cubicBezTo>
                    <a:pt x="18" y="13"/>
                    <a:pt x="17" y="12"/>
                    <a:pt x="16" y="12"/>
                  </a:cubicBezTo>
                  <a:cubicBezTo>
                    <a:pt x="15" y="12"/>
                    <a:pt x="15" y="12"/>
                    <a:pt x="15" y="12"/>
                  </a:cubicBezTo>
                  <a:cubicBezTo>
                    <a:pt x="15" y="11"/>
                    <a:pt x="14" y="11"/>
                    <a:pt x="14" y="10"/>
                  </a:cubicBezTo>
                  <a:lnTo>
                    <a:pt x="14" y="9"/>
                  </a:lnTo>
                  <a:cubicBezTo>
                    <a:pt x="14" y="8"/>
                    <a:pt x="14" y="8"/>
                    <a:pt x="14" y="7"/>
                  </a:cubicBezTo>
                  <a:cubicBezTo>
                    <a:pt x="13" y="5"/>
                    <a:pt x="12" y="3"/>
                    <a:pt x="11" y="0"/>
                  </a:cubicBezTo>
                  <a:cubicBezTo>
                    <a:pt x="9" y="0"/>
                    <a:pt x="8" y="1"/>
                    <a:pt x="6" y="2"/>
                  </a:cubicBezTo>
                  <a:cubicBezTo>
                    <a:pt x="4" y="3"/>
                    <a:pt x="3" y="5"/>
                    <a:pt x="1" y="7"/>
                  </a:cubicBezTo>
                  <a:cubicBezTo>
                    <a:pt x="1" y="7"/>
                    <a:pt x="1" y="8"/>
                    <a:pt x="0" y="9"/>
                  </a:cubicBezTo>
                  <a:cubicBezTo>
                    <a:pt x="0" y="10"/>
                    <a:pt x="0" y="10"/>
                    <a:pt x="0" y="11"/>
                  </a:cubicBezTo>
                  <a:lnTo>
                    <a:pt x="0" y="12"/>
                  </a:lnTo>
                  <a:cubicBezTo>
                    <a:pt x="0" y="13"/>
                    <a:pt x="0" y="14"/>
                    <a:pt x="0" y="14"/>
                  </a:cubicBezTo>
                  <a:cubicBezTo>
                    <a:pt x="0" y="15"/>
                    <a:pt x="0" y="16"/>
                    <a:pt x="0" y="16"/>
                  </a:cubicBezTo>
                  <a:cubicBezTo>
                    <a:pt x="0" y="18"/>
                    <a:pt x="0" y="20"/>
                    <a:pt x="1" y="21"/>
                  </a:cubicBezTo>
                  <a:cubicBezTo>
                    <a:pt x="2" y="22"/>
                    <a:pt x="1" y="22"/>
                    <a:pt x="2" y="23"/>
                  </a:cubicBezTo>
                  <a:cubicBezTo>
                    <a:pt x="4" y="25"/>
                    <a:pt x="5" y="27"/>
                    <a:pt x="8" y="29"/>
                  </a:cubicBezTo>
                  <a:cubicBezTo>
                    <a:pt x="11" y="31"/>
                    <a:pt x="14" y="31"/>
                    <a:pt x="16" y="31"/>
                  </a:cubicBezTo>
                  <a:cubicBezTo>
                    <a:pt x="18" y="31"/>
                    <a:pt x="19" y="31"/>
                    <a:pt x="21"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9"/>
            <p:cNvSpPr/>
            <p:nvPr/>
          </p:nvSpPr>
          <p:spPr>
            <a:xfrm>
              <a:off x="32405" y="-505295"/>
              <a:ext cx="14760" cy="33480"/>
            </a:xfrm>
            <a:custGeom>
              <a:avLst/>
              <a:gdLst/>
              <a:ahLst/>
              <a:cxnLst/>
              <a:rect l="l" t="t" r="r" b="b"/>
              <a:pathLst>
                <a:path w="41" h="93" extrusionOk="0">
                  <a:moveTo>
                    <a:pt x="27" y="89"/>
                  </a:moveTo>
                  <a:lnTo>
                    <a:pt x="37" y="92"/>
                  </a:lnTo>
                  <a:cubicBezTo>
                    <a:pt x="39" y="85"/>
                    <a:pt x="40" y="79"/>
                    <a:pt x="40" y="72"/>
                  </a:cubicBezTo>
                  <a:lnTo>
                    <a:pt x="40" y="71"/>
                  </a:lnTo>
                  <a:cubicBezTo>
                    <a:pt x="39" y="61"/>
                    <a:pt x="36" y="52"/>
                    <a:pt x="33" y="43"/>
                  </a:cubicBezTo>
                  <a:cubicBezTo>
                    <a:pt x="32" y="36"/>
                    <a:pt x="27" y="22"/>
                    <a:pt x="32" y="16"/>
                  </a:cubicBezTo>
                  <a:cubicBezTo>
                    <a:pt x="32" y="15"/>
                    <a:pt x="32" y="15"/>
                    <a:pt x="33" y="14"/>
                  </a:cubicBezTo>
                  <a:cubicBezTo>
                    <a:pt x="33" y="13"/>
                    <a:pt x="34" y="11"/>
                    <a:pt x="35" y="9"/>
                  </a:cubicBezTo>
                  <a:cubicBezTo>
                    <a:pt x="28" y="8"/>
                    <a:pt x="21" y="5"/>
                    <a:pt x="15" y="2"/>
                  </a:cubicBezTo>
                  <a:cubicBezTo>
                    <a:pt x="13" y="1"/>
                    <a:pt x="12" y="0"/>
                    <a:pt x="11" y="0"/>
                  </a:cubicBezTo>
                  <a:cubicBezTo>
                    <a:pt x="0" y="12"/>
                    <a:pt x="3" y="28"/>
                    <a:pt x="7" y="44"/>
                  </a:cubicBezTo>
                  <a:cubicBezTo>
                    <a:pt x="11" y="56"/>
                    <a:pt x="14" y="68"/>
                    <a:pt x="14" y="81"/>
                  </a:cubicBezTo>
                  <a:cubicBezTo>
                    <a:pt x="13" y="82"/>
                    <a:pt x="13" y="83"/>
                    <a:pt x="13" y="85"/>
                  </a:cubicBezTo>
                  <a:cubicBezTo>
                    <a:pt x="13" y="86"/>
                    <a:pt x="13" y="88"/>
                    <a:pt x="14" y="89"/>
                  </a:cubicBezTo>
                  <a:cubicBezTo>
                    <a:pt x="16" y="89"/>
                    <a:pt x="18" y="88"/>
                    <a:pt x="20" y="88"/>
                  </a:cubicBezTo>
                  <a:cubicBezTo>
                    <a:pt x="22" y="88"/>
                    <a:pt x="25" y="89"/>
                    <a:pt x="27" y="8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9"/>
            <p:cNvSpPr/>
            <p:nvPr/>
          </p:nvSpPr>
          <p:spPr>
            <a:xfrm>
              <a:off x="37445" y="-473615"/>
              <a:ext cx="8640" cy="6480"/>
            </a:xfrm>
            <a:custGeom>
              <a:avLst/>
              <a:gdLst/>
              <a:ahLst/>
              <a:cxnLst/>
              <a:rect l="l" t="t" r="r" b="b"/>
              <a:pathLst>
                <a:path w="24" h="18" extrusionOk="0">
                  <a:moveTo>
                    <a:pt x="16" y="15"/>
                  </a:moveTo>
                  <a:lnTo>
                    <a:pt x="16" y="17"/>
                  </a:lnTo>
                  <a:cubicBezTo>
                    <a:pt x="17" y="15"/>
                    <a:pt x="19" y="13"/>
                    <a:pt x="20" y="11"/>
                  </a:cubicBezTo>
                  <a:cubicBezTo>
                    <a:pt x="21" y="9"/>
                    <a:pt x="22" y="6"/>
                    <a:pt x="23" y="4"/>
                  </a:cubicBezTo>
                  <a:lnTo>
                    <a:pt x="12" y="2"/>
                  </a:lnTo>
                  <a:cubicBezTo>
                    <a:pt x="10" y="1"/>
                    <a:pt x="8" y="0"/>
                    <a:pt x="6" y="0"/>
                  </a:cubicBezTo>
                  <a:cubicBezTo>
                    <a:pt x="4" y="0"/>
                    <a:pt x="2" y="1"/>
                    <a:pt x="0" y="2"/>
                  </a:cubicBezTo>
                  <a:cubicBezTo>
                    <a:pt x="0" y="3"/>
                    <a:pt x="0" y="5"/>
                    <a:pt x="1" y="6"/>
                  </a:cubicBezTo>
                  <a:cubicBezTo>
                    <a:pt x="2" y="6"/>
                    <a:pt x="3" y="6"/>
                    <a:pt x="4" y="6"/>
                  </a:cubicBezTo>
                  <a:cubicBezTo>
                    <a:pt x="6" y="6"/>
                    <a:pt x="8" y="5"/>
                    <a:pt x="10" y="7"/>
                  </a:cubicBezTo>
                  <a:cubicBezTo>
                    <a:pt x="12" y="9"/>
                    <a:pt x="13" y="10"/>
                    <a:pt x="14" y="12"/>
                  </a:cubicBezTo>
                  <a:cubicBezTo>
                    <a:pt x="15" y="13"/>
                    <a:pt x="15" y="14"/>
                    <a:pt x="16"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9"/>
            <p:cNvSpPr/>
            <p:nvPr/>
          </p:nvSpPr>
          <p:spPr>
            <a:xfrm>
              <a:off x="37805" y="-471455"/>
              <a:ext cx="5760" cy="5040"/>
            </a:xfrm>
            <a:custGeom>
              <a:avLst/>
              <a:gdLst/>
              <a:ahLst/>
              <a:cxnLst/>
              <a:rect l="l" t="t" r="r" b="b"/>
              <a:pathLst>
                <a:path w="16" h="14" extrusionOk="0">
                  <a:moveTo>
                    <a:pt x="0" y="0"/>
                  </a:moveTo>
                  <a:cubicBezTo>
                    <a:pt x="1" y="3"/>
                    <a:pt x="2" y="5"/>
                    <a:pt x="3" y="7"/>
                  </a:cubicBezTo>
                  <a:cubicBezTo>
                    <a:pt x="3" y="8"/>
                    <a:pt x="3" y="8"/>
                    <a:pt x="3" y="9"/>
                  </a:cubicBezTo>
                  <a:lnTo>
                    <a:pt x="3" y="10"/>
                  </a:lnTo>
                  <a:cubicBezTo>
                    <a:pt x="3" y="11"/>
                    <a:pt x="3" y="11"/>
                    <a:pt x="4" y="12"/>
                  </a:cubicBezTo>
                  <a:cubicBezTo>
                    <a:pt x="5" y="13"/>
                    <a:pt x="5" y="12"/>
                    <a:pt x="5" y="12"/>
                  </a:cubicBezTo>
                  <a:cubicBezTo>
                    <a:pt x="6" y="12"/>
                    <a:pt x="7" y="13"/>
                    <a:pt x="9" y="13"/>
                  </a:cubicBezTo>
                  <a:cubicBezTo>
                    <a:pt x="11" y="13"/>
                    <a:pt x="12" y="12"/>
                    <a:pt x="14" y="11"/>
                  </a:cubicBezTo>
                  <a:lnTo>
                    <a:pt x="15" y="11"/>
                  </a:lnTo>
                  <a:lnTo>
                    <a:pt x="15" y="9"/>
                  </a:lnTo>
                  <a:cubicBezTo>
                    <a:pt x="15" y="8"/>
                    <a:pt x="15" y="7"/>
                    <a:pt x="14" y="6"/>
                  </a:cubicBezTo>
                  <a:cubicBezTo>
                    <a:pt x="13" y="4"/>
                    <a:pt x="11" y="4"/>
                    <a:pt x="9" y="2"/>
                  </a:cubicBezTo>
                  <a:cubicBezTo>
                    <a:pt x="7" y="0"/>
                    <a:pt x="5" y="0"/>
                    <a:pt x="3" y="0"/>
                  </a:cubicBezTo>
                  <a:cubicBezTo>
                    <a:pt x="2" y="0"/>
                    <a:pt x="1"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9"/>
            <p:cNvSpPr/>
            <p:nvPr/>
          </p:nvSpPr>
          <p:spPr>
            <a:xfrm>
              <a:off x="34925" y="-582335"/>
              <a:ext cx="3600" cy="10800"/>
            </a:xfrm>
            <a:custGeom>
              <a:avLst/>
              <a:gdLst/>
              <a:ahLst/>
              <a:cxnLst/>
              <a:rect l="l" t="t" r="r" b="b"/>
              <a:pathLst>
                <a:path w="10" h="30" extrusionOk="0">
                  <a:moveTo>
                    <a:pt x="8" y="0"/>
                  </a:moveTo>
                  <a:lnTo>
                    <a:pt x="0" y="0"/>
                  </a:lnTo>
                  <a:cubicBezTo>
                    <a:pt x="0" y="7"/>
                    <a:pt x="2" y="13"/>
                    <a:pt x="3" y="20"/>
                  </a:cubicBezTo>
                  <a:cubicBezTo>
                    <a:pt x="3" y="23"/>
                    <a:pt x="4" y="26"/>
                    <a:pt x="5" y="29"/>
                  </a:cubicBezTo>
                  <a:lnTo>
                    <a:pt x="8" y="29"/>
                  </a:lnTo>
                  <a:cubicBezTo>
                    <a:pt x="9" y="26"/>
                    <a:pt x="9" y="23"/>
                    <a:pt x="9" y="20"/>
                  </a:cubicBezTo>
                  <a:cubicBezTo>
                    <a:pt x="9" y="13"/>
                    <a:pt x="8" y="7"/>
                    <a:pt x="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9"/>
            <p:cNvSpPr/>
            <p:nvPr/>
          </p:nvSpPr>
          <p:spPr>
            <a:xfrm>
              <a:off x="37445" y="-680975"/>
              <a:ext cx="25560" cy="18720"/>
            </a:xfrm>
            <a:custGeom>
              <a:avLst/>
              <a:gdLst/>
              <a:ahLst/>
              <a:cxnLst/>
              <a:rect l="l" t="t" r="r" b="b"/>
              <a:pathLst>
                <a:path w="71" h="52" extrusionOk="0">
                  <a:moveTo>
                    <a:pt x="38" y="8"/>
                  </a:moveTo>
                  <a:cubicBezTo>
                    <a:pt x="43" y="5"/>
                    <a:pt x="49" y="11"/>
                    <a:pt x="46" y="16"/>
                  </a:cubicBezTo>
                  <a:cubicBezTo>
                    <a:pt x="41" y="25"/>
                    <a:pt x="38" y="34"/>
                    <a:pt x="36" y="44"/>
                  </a:cubicBezTo>
                  <a:cubicBezTo>
                    <a:pt x="43" y="32"/>
                    <a:pt x="52" y="22"/>
                    <a:pt x="63" y="14"/>
                  </a:cubicBezTo>
                  <a:cubicBezTo>
                    <a:pt x="65" y="13"/>
                    <a:pt x="67" y="11"/>
                    <a:pt x="68" y="9"/>
                  </a:cubicBezTo>
                  <a:cubicBezTo>
                    <a:pt x="69" y="8"/>
                    <a:pt x="69" y="6"/>
                    <a:pt x="70" y="5"/>
                  </a:cubicBezTo>
                  <a:cubicBezTo>
                    <a:pt x="66" y="7"/>
                    <a:pt x="62" y="8"/>
                    <a:pt x="58" y="10"/>
                  </a:cubicBezTo>
                  <a:cubicBezTo>
                    <a:pt x="56" y="10"/>
                    <a:pt x="55" y="11"/>
                    <a:pt x="53" y="11"/>
                  </a:cubicBezTo>
                  <a:cubicBezTo>
                    <a:pt x="51" y="11"/>
                    <a:pt x="48" y="11"/>
                    <a:pt x="46" y="9"/>
                  </a:cubicBezTo>
                  <a:cubicBezTo>
                    <a:pt x="44" y="7"/>
                    <a:pt x="42" y="6"/>
                    <a:pt x="41" y="4"/>
                  </a:cubicBezTo>
                  <a:cubicBezTo>
                    <a:pt x="40" y="2"/>
                    <a:pt x="40" y="1"/>
                    <a:pt x="39" y="0"/>
                  </a:cubicBezTo>
                  <a:cubicBezTo>
                    <a:pt x="27" y="12"/>
                    <a:pt x="0" y="14"/>
                    <a:pt x="0" y="41"/>
                  </a:cubicBezTo>
                  <a:cubicBezTo>
                    <a:pt x="0" y="43"/>
                    <a:pt x="0" y="44"/>
                    <a:pt x="0" y="46"/>
                  </a:cubicBezTo>
                  <a:cubicBezTo>
                    <a:pt x="0" y="48"/>
                    <a:pt x="0" y="49"/>
                    <a:pt x="0" y="51"/>
                  </a:cubicBezTo>
                  <a:cubicBezTo>
                    <a:pt x="0" y="50"/>
                    <a:pt x="1" y="49"/>
                    <a:pt x="2" y="48"/>
                  </a:cubicBezTo>
                  <a:cubicBezTo>
                    <a:pt x="11" y="32"/>
                    <a:pt x="23" y="18"/>
                    <a:pt x="38"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9"/>
            <p:cNvSpPr/>
            <p:nvPr/>
          </p:nvSpPr>
          <p:spPr>
            <a:xfrm>
              <a:off x="22685" y="-551375"/>
              <a:ext cx="102240" cy="52200"/>
            </a:xfrm>
            <a:custGeom>
              <a:avLst/>
              <a:gdLst/>
              <a:ahLst/>
              <a:cxnLst/>
              <a:rect l="l" t="t" r="r" b="b"/>
              <a:pathLst>
                <a:path w="284" h="145" extrusionOk="0">
                  <a:moveTo>
                    <a:pt x="62" y="138"/>
                  </a:moveTo>
                  <a:cubicBezTo>
                    <a:pt x="87" y="143"/>
                    <a:pt x="119" y="139"/>
                    <a:pt x="140" y="142"/>
                  </a:cubicBezTo>
                  <a:cubicBezTo>
                    <a:pt x="159" y="144"/>
                    <a:pt x="179" y="144"/>
                    <a:pt x="198" y="144"/>
                  </a:cubicBezTo>
                  <a:cubicBezTo>
                    <a:pt x="225" y="144"/>
                    <a:pt x="251" y="143"/>
                    <a:pt x="278" y="140"/>
                  </a:cubicBezTo>
                  <a:cubicBezTo>
                    <a:pt x="283" y="140"/>
                    <a:pt x="283" y="130"/>
                    <a:pt x="278" y="130"/>
                  </a:cubicBezTo>
                  <a:cubicBezTo>
                    <a:pt x="240" y="128"/>
                    <a:pt x="203" y="123"/>
                    <a:pt x="166" y="119"/>
                  </a:cubicBezTo>
                  <a:cubicBezTo>
                    <a:pt x="134" y="115"/>
                    <a:pt x="105" y="94"/>
                    <a:pt x="74" y="93"/>
                  </a:cubicBezTo>
                  <a:cubicBezTo>
                    <a:pt x="72" y="93"/>
                    <a:pt x="71" y="92"/>
                    <a:pt x="70" y="92"/>
                  </a:cubicBezTo>
                  <a:cubicBezTo>
                    <a:pt x="68" y="91"/>
                    <a:pt x="67" y="89"/>
                    <a:pt x="66" y="88"/>
                  </a:cubicBezTo>
                  <a:cubicBezTo>
                    <a:pt x="59" y="89"/>
                    <a:pt x="52" y="90"/>
                    <a:pt x="46" y="91"/>
                  </a:cubicBezTo>
                  <a:cubicBezTo>
                    <a:pt x="45" y="92"/>
                    <a:pt x="43" y="92"/>
                    <a:pt x="42" y="92"/>
                  </a:cubicBezTo>
                  <a:cubicBezTo>
                    <a:pt x="38" y="92"/>
                    <a:pt x="34" y="91"/>
                    <a:pt x="31" y="89"/>
                  </a:cubicBezTo>
                  <a:cubicBezTo>
                    <a:pt x="28" y="87"/>
                    <a:pt x="25" y="85"/>
                    <a:pt x="23" y="81"/>
                  </a:cubicBezTo>
                  <a:cubicBezTo>
                    <a:pt x="22" y="80"/>
                    <a:pt x="22" y="78"/>
                    <a:pt x="21" y="76"/>
                  </a:cubicBezTo>
                  <a:lnTo>
                    <a:pt x="19" y="67"/>
                  </a:lnTo>
                  <a:lnTo>
                    <a:pt x="19" y="66"/>
                  </a:lnTo>
                  <a:cubicBezTo>
                    <a:pt x="19" y="63"/>
                    <a:pt x="19" y="60"/>
                    <a:pt x="21" y="58"/>
                  </a:cubicBezTo>
                  <a:cubicBezTo>
                    <a:pt x="23" y="56"/>
                    <a:pt x="24" y="54"/>
                    <a:pt x="27" y="52"/>
                  </a:cubicBezTo>
                  <a:cubicBezTo>
                    <a:pt x="29" y="51"/>
                    <a:pt x="31" y="50"/>
                    <a:pt x="34" y="50"/>
                  </a:cubicBezTo>
                  <a:lnTo>
                    <a:pt x="45" y="50"/>
                  </a:lnTo>
                  <a:cubicBezTo>
                    <a:pt x="43" y="45"/>
                    <a:pt x="41" y="41"/>
                    <a:pt x="40" y="37"/>
                  </a:cubicBezTo>
                  <a:cubicBezTo>
                    <a:pt x="34" y="36"/>
                    <a:pt x="29" y="35"/>
                    <a:pt x="24" y="34"/>
                  </a:cubicBezTo>
                  <a:cubicBezTo>
                    <a:pt x="22" y="33"/>
                    <a:pt x="20" y="33"/>
                    <a:pt x="19" y="32"/>
                  </a:cubicBezTo>
                  <a:cubicBezTo>
                    <a:pt x="15" y="30"/>
                    <a:pt x="13" y="27"/>
                    <a:pt x="11" y="24"/>
                  </a:cubicBezTo>
                  <a:cubicBezTo>
                    <a:pt x="9" y="21"/>
                    <a:pt x="8" y="17"/>
                    <a:pt x="8" y="13"/>
                  </a:cubicBezTo>
                  <a:cubicBezTo>
                    <a:pt x="8" y="11"/>
                    <a:pt x="8" y="9"/>
                    <a:pt x="9" y="8"/>
                  </a:cubicBezTo>
                  <a:cubicBezTo>
                    <a:pt x="7" y="5"/>
                    <a:pt x="5" y="2"/>
                    <a:pt x="4" y="0"/>
                  </a:cubicBezTo>
                  <a:cubicBezTo>
                    <a:pt x="2" y="14"/>
                    <a:pt x="1" y="29"/>
                    <a:pt x="0" y="43"/>
                  </a:cubicBezTo>
                  <a:cubicBezTo>
                    <a:pt x="1" y="64"/>
                    <a:pt x="7" y="85"/>
                    <a:pt x="18" y="104"/>
                  </a:cubicBezTo>
                  <a:cubicBezTo>
                    <a:pt x="22" y="112"/>
                    <a:pt x="28" y="119"/>
                    <a:pt x="34" y="126"/>
                  </a:cubicBezTo>
                  <a:cubicBezTo>
                    <a:pt x="35" y="126"/>
                    <a:pt x="36" y="128"/>
                    <a:pt x="37" y="128"/>
                  </a:cubicBezTo>
                  <a:cubicBezTo>
                    <a:pt x="38" y="127"/>
                    <a:pt x="40" y="126"/>
                    <a:pt x="41" y="125"/>
                  </a:cubicBezTo>
                  <a:cubicBezTo>
                    <a:pt x="52" y="117"/>
                    <a:pt x="63" y="128"/>
                    <a:pt x="62" y="13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9"/>
            <p:cNvSpPr/>
            <p:nvPr/>
          </p:nvSpPr>
          <p:spPr>
            <a:xfrm>
              <a:off x="33485" y="-621575"/>
              <a:ext cx="3600" cy="28800"/>
            </a:xfrm>
            <a:custGeom>
              <a:avLst/>
              <a:gdLst/>
              <a:ahLst/>
              <a:cxnLst/>
              <a:rect l="l" t="t" r="r" b="b"/>
              <a:pathLst>
                <a:path w="10" h="80" extrusionOk="0">
                  <a:moveTo>
                    <a:pt x="4" y="22"/>
                  </a:moveTo>
                  <a:cubicBezTo>
                    <a:pt x="4" y="15"/>
                    <a:pt x="4" y="9"/>
                    <a:pt x="5" y="2"/>
                  </a:cubicBezTo>
                  <a:lnTo>
                    <a:pt x="2" y="0"/>
                  </a:lnTo>
                  <a:cubicBezTo>
                    <a:pt x="1" y="8"/>
                    <a:pt x="0" y="16"/>
                    <a:pt x="0" y="24"/>
                  </a:cubicBezTo>
                  <a:cubicBezTo>
                    <a:pt x="0" y="26"/>
                    <a:pt x="0" y="28"/>
                    <a:pt x="0" y="29"/>
                  </a:cubicBezTo>
                  <a:cubicBezTo>
                    <a:pt x="0" y="46"/>
                    <a:pt x="0" y="63"/>
                    <a:pt x="2" y="79"/>
                  </a:cubicBezTo>
                  <a:lnTo>
                    <a:pt x="9" y="79"/>
                  </a:lnTo>
                  <a:cubicBezTo>
                    <a:pt x="7" y="60"/>
                    <a:pt x="4" y="40"/>
                    <a:pt x="4"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9"/>
            <p:cNvSpPr/>
            <p:nvPr/>
          </p:nvSpPr>
          <p:spPr>
            <a:xfrm>
              <a:off x="37085" y="-639935"/>
              <a:ext cx="2520" cy="5760"/>
            </a:xfrm>
            <a:custGeom>
              <a:avLst/>
              <a:gdLst/>
              <a:ahLst/>
              <a:cxnLst/>
              <a:rect l="l" t="t" r="r" b="b"/>
              <a:pathLst>
                <a:path w="7" h="16" extrusionOk="0">
                  <a:moveTo>
                    <a:pt x="6" y="0"/>
                  </a:moveTo>
                  <a:cubicBezTo>
                    <a:pt x="4" y="5"/>
                    <a:pt x="2" y="10"/>
                    <a:pt x="0" y="15"/>
                  </a:cubicBezTo>
                  <a:lnTo>
                    <a:pt x="1" y="15"/>
                  </a:lnTo>
                  <a:cubicBezTo>
                    <a:pt x="3" y="11"/>
                    <a:pt x="4" y="5"/>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9"/>
            <p:cNvSpPr/>
            <p:nvPr/>
          </p:nvSpPr>
          <p:spPr>
            <a:xfrm>
              <a:off x="36365" y="-509255"/>
              <a:ext cx="9360" cy="7920"/>
            </a:xfrm>
            <a:custGeom>
              <a:avLst/>
              <a:gdLst/>
              <a:ahLst/>
              <a:cxnLst/>
              <a:rect l="l" t="t" r="r" b="b"/>
              <a:pathLst>
                <a:path w="26" h="22" extrusionOk="0">
                  <a:moveTo>
                    <a:pt x="4" y="8"/>
                  </a:moveTo>
                  <a:cubicBezTo>
                    <a:pt x="3" y="9"/>
                    <a:pt x="1" y="10"/>
                    <a:pt x="0" y="11"/>
                  </a:cubicBezTo>
                  <a:cubicBezTo>
                    <a:pt x="2" y="12"/>
                    <a:pt x="3" y="12"/>
                    <a:pt x="4" y="13"/>
                  </a:cubicBezTo>
                  <a:cubicBezTo>
                    <a:pt x="10" y="16"/>
                    <a:pt x="17" y="19"/>
                    <a:pt x="24" y="21"/>
                  </a:cubicBezTo>
                  <a:cubicBezTo>
                    <a:pt x="25" y="11"/>
                    <a:pt x="14" y="0"/>
                    <a:pt x="4"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9"/>
            <p:cNvSpPr/>
            <p:nvPr/>
          </p:nvSpPr>
          <p:spPr>
            <a:xfrm>
              <a:off x="51845" y="-721655"/>
              <a:ext cx="300600" cy="42480"/>
            </a:xfrm>
            <a:custGeom>
              <a:avLst/>
              <a:gdLst/>
              <a:ahLst/>
              <a:cxnLst/>
              <a:rect l="l" t="t" r="r" b="b"/>
              <a:pathLst>
                <a:path w="835" h="118" extrusionOk="0">
                  <a:moveTo>
                    <a:pt x="349" y="49"/>
                  </a:moveTo>
                  <a:cubicBezTo>
                    <a:pt x="508" y="46"/>
                    <a:pt x="674" y="49"/>
                    <a:pt x="832" y="22"/>
                  </a:cubicBezTo>
                  <a:cubicBezTo>
                    <a:pt x="832" y="22"/>
                    <a:pt x="833" y="22"/>
                    <a:pt x="833" y="21"/>
                  </a:cubicBezTo>
                  <a:lnTo>
                    <a:pt x="834" y="21"/>
                  </a:lnTo>
                  <a:cubicBezTo>
                    <a:pt x="834" y="20"/>
                    <a:pt x="834" y="20"/>
                    <a:pt x="834" y="19"/>
                  </a:cubicBezTo>
                  <a:lnTo>
                    <a:pt x="834" y="18"/>
                  </a:lnTo>
                  <a:cubicBezTo>
                    <a:pt x="834" y="18"/>
                    <a:pt x="833" y="18"/>
                    <a:pt x="833" y="17"/>
                  </a:cubicBezTo>
                  <a:lnTo>
                    <a:pt x="832" y="17"/>
                  </a:lnTo>
                  <a:cubicBezTo>
                    <a:pt x="641" y="23"/>
                    <a:pt x="448" y="4"/>
                    <a:pt x="257" y="1"/>
                  </a:cubicBezTo>
                  <a:cubicBezTo>
                    <a:pt x="187" y="0"/>
                    <a:pt x="115" y="1"/>
                    <a:pt x="56" y="40"/>
                  </a:cubicBezTo>
                  <a:cubicBezTo>
                    <a:pt x="42" y="50"/>
                    <a:pt x="29" y="57"/>
                    <a:pt x="18" y="65"/>
                  </a:cubicBezTo>
                  <a:cubicBezTo>
                    <a:pt x="18" y="66"/>
                    <a:pt x="18" y="68"/>
                    <a:pt x="18" y="70"/>
                  </a:cubicBezTo>
                  <a:cubicBezTo>
                    <a:pt x="18" y="69"/>
                    <a:pt x="19" y="69"/>
                    <a:pt x="19" y="69"/>
                  </a:cubicBezTo>
                  <a:cubicBezTo>
                    <a:pt x="28" y="64"/>
                    <a:pt x="37" y="61"/>
                    <a:pt x="47" y="61"/>
                  </a:cubicBezTo>
                  <a:cubicBezTo>
                    <a:pt x="52" y="61"/>
                    <a:pt x="57" y="62"/>
                    <a:pt x="61" y="63"/>
                  </a:cubicBezTo>
                  <a:cubicBezTo>
                    <a:pt x="62" y="63"/>
                    <a:pt x="62" y="64"/>
                    <a:pt x="62" y="64"/>
                  </a:cubicBezTo>
                  <a:lnTo>
                    <a:pt x="62" y="65"/>
                  </a:lnTo>
                  <a:lnTo>
                    <a:pt x="62" y="66"/>
                  </a:lnTo>
                  <a:lnTo>
                    <a:pt x="61" y="66"/>
                  </a:lnTo>
                  <a:lnTo>
                    <a:pt x="61" y="67"/>
                  </a:lnTo>
                  <a:cubicBezTo>
                    <a:pt x="0" y="75"/>
                    <a:pt x="34" y="99"/>
                    <a:pt x="29" y="117"/>
                  </a:cubicBezTo>
                  <a:cubicBezTo>
                    <a:pt x="55" y="104"/>
                    <a:pt x="81" y="81"/>
                    <a:pt x="109" y="68"/>
                  </a:cubicBezTo>
                  <a:cubicBezTo>
                    <a:pt x="179" y="36"/>
                    <a:pt x="274" y="50"/>
                    <a:pt x="349"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9"/>
            <p:cNvSpPr/>
            <p:nvPr/>
          </p:nvSpPr>
          <p:spPr>
            <a:xfrm>
              <a:off x="51125" y="-694295"/>
              <a:ext cx="4320" cy="13680"/>
            </a:xfrm>
            <a:custGeom>
              <a:avLst/>
              <a:gdLst/>
              <a:ahLst/>
              <a:cxnLst/>
              <a:rect l="l" t="t" r="r" b="b"/>
              <a:pathLst>
                <a:path w="12" h="38" extrusionOk="0">
                  <a:moveTo>
                    <a:pt x="11" y="8"/>
                  </a:moveTo>
                  <a:lnTo>
                    <a:pt x="11" y="7"/>
                  </a:lnTo>
                  <a:cubicBezTo>
                    <a:pt x="11" y="4"/>
                    <a:pt x="10" y="2"/>
                    <a:pt x="9" y="0"/>
                  </a:cubicBezTo>
                  <a:cubicBezTo>
                    <a:pt x="8" y="1"/>
                    <a:pt x="7" y="3"/>
                    <a:pt x="6" y="4"/>
                  </a:cubicBezTo>
                  <a:cubicBezTo>
                    <a:pt x="3" y="11"/>
                    <a:pt x="0" y="18"/>
                    <a:pt x="0" y="26"/>
                  </a:cubicBezTo>
                  <a:cubicBezTo>
                    <a:pt x="0" y="29"/>
                    <a:pt x="1" y="32"/>
                    <a:pt x="1" y="35"/>
                  </a:cubicBezTo>
                  <a:lnTo>
                    <a:pt x="1" y="36"/>
                  </a:lnTo>
                  <a:lnTo>
                    <a:pt x="1" y="37"/>
                  </a:lnTo>
                  <a:cubicBezTo>
                    <a:pt x="3" y="35"/>
                    <a:pt x="4" y="34"/>
                    <a:pt x="5" y="32"/>
                  </a:cubicBezTo>
                  <a:cubicBezTo>
                    <a:pt x="7" y="30"/>
                    <a:pt x="7" y="27"/>
                    <a:pt x="8" y="25"/>
                  </a:cubicBezTo>
                  <a:cubicBezTo>
                    <a:pt x="8" y="19"/>
                    <a:pt x="9" y="13"/>
                    <a:pt x="11"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9"/>
            <p:cNvSpPr/>
            <p:nvPr/>
          </p:nvSpPr>
          <p:spPr>
            <a:xfrm>
              <a:off x="51845" y="-698975"/>
              <a:ext cx="23040" cy="22320"/>
            </a:xfrm>
            <a:custGeom>
              <a:avLst/>
              <a:gdLst/>
              <a:ahLst/>
              <a:cxnLst/>
              <a:rect l="l" t="t" r="r" b="b"/>
              <a:pathLst>
                <a:path w="64" h="62" extrusionOk="0">
                  <a:moveTo>
                    <a:pt x="18" y="60"/>
                  </a:moveTo>
                  <a:cubicBezTo>
                    <a:pt x="22" y="59"/>
                    <a:pt x="26" y="57"/>
                    <a:pt x="30" y="55"/>
                  </a:cubicBezTo>
                  <a:cubicBezTo>
                    <a:pt x="34" y="37"/>
                    <a:pt x="0" y="13"/>
                    <a:pt x="61" y="5"/>
                  </a:cubicBezTo>
                  <a:lnTo>
                    <a:pt x="62" y="5"/>
                  </a:lnTo>
                  <a:cubicBezTo>
                    <a:pt x="62" y="4"/>
                    <a:pt x="62" y="4"/>
                    <a:pt x="62" y="4"/>
                  </a:cubicBezTo>
                  <a:lnTo>
                    <a:pt x="63" y="3"/>
                  </a:lnTo>
                  <a:lnTo>
                    <a:pt x="62" y="2"/>
                  </a:lnTo>
                  <a:lnTo>
                    <a:pt x="62" y="1"/>
                  </a:lnTo>
                  <a:lnTo>
                    <a:pt x="61" y="1"/>
                  </a:lnTo>
                  <a:cubicBezTo>
                    <a:pt x="57" y="0"/>
                    <a:pt x="52" y="0"/>
                    <a:pt x="48" y="0"/>
                  </a:cubicBezTo>
                  <a:cubicBezTo>
                    <a:pt x="38" y="0"/>
                    <a:pt x="28" y="2"/>
                    <a:pt x="19" y="7"/>
                  </a:cubicBezTo>
                  <a:cubicBezTo>
                    <a:pt x="19" y="7"/>
                    <a:pt x="19" y="8"/>
                    <a:pt x="18" y="8"/>
                  </a:cubicBezTo>
                  <a:cubicBezTo>
                    <a:pt x="18" y="10"/>
                    <a:pt x="18" y="11"/>
                    <a:pt x="18" y="13"/>
                  </a:cubicBezTo>
                  <a:cubicBezTo>
                    <a:pt x="18" y="14"/>
                    <a:pt x="18" y="17"/>
                    <a:pt x="18" y="19"/>
                  </a:cubicBezTo>
                  <a:cubicBezTo>
                    <a:pt x="18" y="20"/>
                    <a:pt x="18" y="20"/>
                    <a:pt x="18" y="21"/>
                  </a:cubicBezTo>
                  <a:cubicBezTo>
                    <a:pt x="17" y="22"/>
                    <a:pt x="17" y="21"/>
                    <a:pt x="16" y="22"/>
                  </a:cubicBezTo>
                  <a:cubicBezTo>
                    <a:pt x="15" y="23"/>
                    <a:pt x="15" y="23"/>
                    <a:pt x="14" y="23"/>
                  </a:cubicBezTo>
                  <a:cubicBezTo>
                    <a:pt x="13" y="23"/>
                    <a:pt x="13" y="23"/>
                    <a:pt x="12" y="22"/>
                  </a:cubicBezTo>
                  <a:cubicBezTo>
                    <a:pt x="11" y="21"/>
                    <a:pt x="11" y="22"/>
                    <a:pt x="10" y="21"/>
                  </a:cubicBezTo>
                  <a:cubicBezTo>
                    <a:pt x="8" y="27"/>
                    <a:pt x="7" y="32"/>
                    <a:pt x="7" y="38"/>
                  </a:cubicBezTo>
                  <a:cubicBezTo>
                    <a:pt x="6" y="41"/>
                    <a:pt x="6" y="43"/>
                    <a:pt x="4" y="45"/>
                  </a:cubicBezTo>
                  <a:cubicBezTo>
                    <a:pt x="3" y="47"/>
                    <a:pt x="2" y="49"/>
                    <a:pt x="0" y="50"/>
                  </a:cubicBezTo>
                  <a:cubicBezTo>
                    <a:pt x="1" y="51"/>
                    <a:pt x="1" y="52"/>
                    <a:pt x="2" y="54"/>
                  </a:cubicBezTo>
                  <a:cubicBezTo>
                    <a:pt x="3" y="56"/>
                    <a:pt x="5" y="58"/>
                    <a:pt x="7" y="59"/>
                  </a:cubicBezTo>
                  <a:cubicBezTo>
                    <a:pt x="9" y="60"/>
                    <a:pt x="12" y="61"/>
                    <a:pt x="14" y="61"/>
                  </a:cubicBezTo>
                  <a:cubicBezTo>
                    <a:pt x="15" y="61"/>
                    <a:pt x="17" y="60"/>
                    <a:pt x="18" y="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9"/>
            <p:cNvSpPr/>
            <p:nvPr/>
          </p:nvSpPr>
          <p:spPr>
            <a:xfrm>
              <a:off x="28805" y="-723455"/>
              <a:ext cx="29880" cy="29520"/>
            </a:xfrm>
            <a:custGeom>
              <a:avLst/>
              <a:gdLst/>
              <a:ahLst/>
              <a:cxnLst/>
              <a:rect l="l" t="t" r="r" b="b"/>
              <a:pathLst>
                <a:path w="83" h="82" extrusionOk="0">
                  <a:moveTo>
                    <a:pt x="82" y="71"/>
                  </a:moveTo>
                  <a:cubicBezTo>
                    <a:pt x="82" y="64"/>
                    <a:pt x="80" y="58"/>
                    <a:pt x="77" y="53"/>
                  </a:cubicBezTo>
                  <a:cubicBezTo>
                    <a:pt x="76" y="51"/>
                    <a:pt x="75" y="50"/>
                    <a:pt x="74" y="48"/>
                  </a:cubicBezTo>
                  <a:cubicBezTo>
                    <a:pt x="70" y="45"/>
                    <a:pt x="65" y="41"/>
                    <a:pt x="61" y="38"/>
                  </a:cubicBezTo>
                  <a:cubicBezTo>
                    <a:pt x="53" y="33"/>
                    <a:pt x="45" y="31"/>
                    <a:pt x="36" y="30"/>
                  </a:cubicBezTo>
                  <a:cubicBezTo>
                    <a:pt x="36" y="28"/>
                    <a:pt x="36" y="27"/>
                    <a:pt x="36" y="25"/>
                  </a:cubicBezTo>
                  <a:cubicBezTo>
                    <a:pt x="36" y="21"/>
                    <a:pt x="35" y="16"/>
                    <a:pt x="34" y="12"/>
                  </a:cubicBezTo>
                  <a:cubicBezTo>
                    <a:pt x="32" y="10"/>
                    <a:pt x="31" y="7"/>
                    <a:pt x="29" y="4"/>
                  </a:cubicBezTo>
                  <a:lnTo>
                    <a:pt x="28" y="4"/>
                  </a:lnTo>
                  <a:cubicBezTo>
                    <a:pt x="19" y="4"/>
                    <a:pt x="9" y="3"/>
                    <a:pt x="0" y="0"/>
                  </a:cubicBezTo>
                  <a:cubicBezTo>
                    <a:pt x="1" y="5"/>
                    <a:pt x="3" y="9"/>
                    <a:pt x="5" y="14"/>
                  </a:cubicBezTo>
                  <a:lnTo>
                    <a:pt x="6" y="15"/>
                  </a:lnTo>
                  <a:cubicBezTo>
                    <a:pt x="7" y="16"/>
                    <a:pt x="7" y="17"/>
                    <a:pt x="8" y="19"/>
                  </a:cubicBezTo>
                  <a:cubicBezTo>
                    <a:pt x="12" y="25"/>
                    <a:pt x="14" y="32"/>
                    <a:pt x="15" y="40"/>
                  </a:cubicBezTo>
                  <a:cubicBezTo>
                    <a:pt x="15" y="41"/>
                    <a:pt x="15" y="42"/>
                    <a:pt x="16" y="43"/>
                  </a:cubicBezTo>
                  <a:cubicBezTo>
                    <a:pt x="17" y="45"/>
                    <a:pt x="18" y="46"/>
                    <a:pt x="20" y="47"/>
                  </a:cubicBezTo>
                  <a:cubicBezTo>
                    <a:pt x="20" y="47"/>
                    <a:pt x="21" y="48"/>
                    <a:pt x="22" y="48"/>
                  </a:cubicBezTo>
                  <a:cubicBezTo>
                    <a:pt x="34" y="51"/>
                    <a:pt x="57" y="50"/>
                    <a:pt x="63" y="63"/>
                  </a:cubicBezTo>
                  <a:cubicBezTo>
                    <a:pt x="66" y="69"/>
                    <a:pt x="69" y="75"/>
                    <a:pt x="70" y="81"/>
                  </a:cubicBezTo>
                  <a:cubicBezTo>
                    <a:pt x="74" y="77"/>
                    <a:pt x="78" y="74"/>
                    <a:pt x="82" y="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9"/>
            <p:cNvSpPr/>
            <p:nvPr/>
          </p:nvSpPr>
          <p:spPr>
            <a:xfrm>
              <a:off x="54365" y="-698255"/>
              <a:ext cx="4320" cy="7560"/>
            </a:xfrm>
            <a:custGeom>
              <a:avLst/>
              <a:gdLst/>
              <a:ahLst/>
              <a:cxnLst/>
              <a:rect l="l" t="t" r="r" b="b"/>
              <a:pathLst>
                <a:path w="12" h="21" extrusionOk="0">
                  <a:moveTo>
                    <a:pt x="2" y="19"/>
                  </a:moveTo>
                  <a:cubicBezTo>
                    <a:pt x="3" y="17"/>
                    <a:pt x="4" y="15"/>
                    <a:pt x="5" y="13"/>
                  </a:cubicBezTo>
                  <a:cubicBezTo>
                    <a:pt x="6" y="10"/>
                    <a:pt x="9" y="8"/>
                    <a:pt x="11" y="5"/>
                  </a:cubicBezTo>
                  <a:cubicBezTo>
                    <a:pt x="11" y="4"/>
                    <a:pt x="11" y="2"/>
                    <a:pt x="11" y="0"/>
                  </a:cubicBezTo>
                  <a:cubicBezTo>
                    <a:pt x="7" y="3"/>
                    <a:pt x="3" y="7"/>
                    <a:pt x="0" y="11"/>
                  </a:cubicBezTo>
                  <a:cubicBezTo>
                    <a:pt x="0" y="13"/>
                    <a:pt x="1" y="15"/>
                    <a:pt x="2" y="18"/>
                  </a:cubicBezTo>
                  <a:cubicBezTo>
                    <a:pt x="2" y="20"/>
                    <a:pt x="2" y="19"/>
                    <a:pt x="2"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9"/>
            <p:cNvSpPr/>
            <p:nvPr/>
          </p:nvSpPr>
          <p:spPr>
            <a:xfrm>
              <a:off x="55085" y="-696455"/>
              <a:ext cx="3600" cy="6120"/>
            </a:xfrm>
            <a:custGeom>
              <a:avLst/>
              <a:gdLst/>
              <a:ahLst/>
              <a:cxnLst/>
              <a:rect l="l" t="t" r="r" b="b"/>
              <a:pathLst>
                <a:path w="10" h="17" extrusionOk="0">
                  <a:moveTo>
                    <a:pt x="0" y="14"/>
                  </a:moveTo>
                  <a:cubicBezTo>
                    <a:pt x="1" y="14"/>
                    <a:pt x="1" y="15"/>
                    <a:pt x="2" y="15"/>
                  </a:cubicBezTo>
                  <a:cubicBezTo>
                    <a:pt x="2" y="15"/>
                    <a:pt x="3" y="16"/>
                    <a:pt x="4" y="16"/>
                  </a:cubicBezTo>
                  <a:cubicBezTo>
                    <a:pt x="5" y="16"/>
                    <a:pt x="5" y="15"/>
                    <a:pt x="6" y="15"/>
                  </a:cubicBezTo>
                  <a:cubicBezTo>
                    <a:pt x="7" y="15"/>
                    <a:pt x="7" y="15"/>
                    <a:pt x="8" y="14"/>
                  </a:cubicBezTo>
                  <a:cubicBezTo>
                    <a:pt x="9" y="13"/>
                    <a:pt x="8" y="12"/>
                    <a:pt x="8" y="12"/>
                  </a:cubicBezTo>
                  <a:cubicBezTo>
                    <a:pt x="8" y="10"/>
                    <a:pt x="8" y="8"/>
                    <a:pt x="8" y="6"/>
                  </a:cubicBezTo>
                  <a:cubicBezTo>
                    <a:pt x="8" y="4"/>
                    <a:pt x="8" y="2"/>
                    <a:pt x="8" y="0"/>
                  </a:cubicBezTo>
                  <a:cubicBezTo>
                    <a:pt x="6" y="2"/>
                    <a:pt x="5" y="4"/>
                    <a:pt x="3" y="7"/>
                  </a:cubicBezTo>
                  <a:cubicBezTo>
                    <a:pt x="2" y="9"/>
                    <a:pt x="1" y="11"/>
                    <a:pt x="0"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9"/>
            <p:cNvSpPr/>
            <p:nvPr/>
          </p:nvSpPr>
          <p:spPr>
            <a:xfrm>
              <a:off x="18365" y="-781055"/>
              <a:ext cx="130680" cy="59400"/>
            </a:xfrm>
            <a:custGeom>
              <a:avLst/>
              <a:gdLst/>
              <a:ahLst/>
              <a:cxnLst/>
              <a:rect l="l" t="t" r="r" b="b"/>
              <a:pathLst>
                <a:path w="363" h="165" extrusionOk="0">
                  <a:moveTo>
                    <a:pt x="50" y="151"/>
                  </a:moveTo>
                  <a:cubicBezTo>
                    <a:pt x="52" y="153"/>
                    <a:pt x="54" y="155"/>
                    <a:pt x="55" y="157"/>
                  </a:cubicBezTo>
                  <a:cubicBezTo>
                    <a:pt x="57" y="160"/>
                    <a:pt x="57" y="162"/>
                    <a:pt x="58" y="164"/>
                  </a:cubicBezTo>
                  <a:cubicBezTo>
                    <a:pt x="107" y="164"/>
                    <a:pt x="159" y="136"/>
                    <a:pt x="208" y="146"/>
                  </a:cubicBezTo>
                  <a:cubicBezTo>
                    <a:pt x="251" y="155"/>
                    <a:pt x="311" y="150"/>
                    <a:pt x="355" y="148"/>
                  </a:cubicBezTo>
                  <a:cubicBezTo>
                    <a:pt x="361" y="148"/>
                    <a:pt x="362" y="139"/>
                    <a:pt x="355" y="139"/>
                  </a:cubicBezTo>
                  <a:cubicBezTo>
                    <a:pt x="301" y="136"/>
                    <a:pt x="249" y="121"/>
                    <a:pt x="196" y="119"/>
                  </a:cubicBezTo>
                  <a:cubicBezTo>
                    <a:pt x="174" y="116"/>
                    <a:pt x="152" y="114"/>
                    <a:pt x="130" y="114"/>
                  </a:cubicBezTo>
                  <a:cubicBezTo>
                    <a:pt x="102" y="116"/>
                    <a:pt x="75" y="123"/>
                    <a:pt x="46" y="123"/>
                  </a:cubicBezTo>
                  <a:cubicBezTo>
                    <a:pt x="46" y="120"/>
                    <a:pt x="46" y="116"/>
                    <a:pt x="46" y="112"/>
                  </a:cubicBezTo>
                  <a:cubicBezTo>
                    <a:pt x="46" y="109"/>
                    <a:pt x="46" y="105"/>
                    <a:pt x="46" y="101"/>
                  </a:cubicBezTo>
                  <a:lnTo>
                    <a:pt x="32" y="100"/>
                  </a:lnTo>
                  <a:cubicBezTo>
                    <a:pt x="10" y="99"/>
                    <a:pt x="14" y="64"/>
                    <a:pt x="36" y="66"/>
                  </a:cubicBezTo>
                  <a:lnTo>
                    <a:pt x="42" y="68"/>
                  </a:lnTo>
                  <a:cubicBezTo>
                    <a:pt x="42" y="67"/>
                    <a:pt x="41" y="66"/>
                    <a:pt x="41" y="65"/>
                  </a:cubicBezTo>
                  <a:cubicBezTo>
                    <a:pt x="40" y="64"/>
                    <a:pt x="40" y="63"/>
                    <a:pt x="40" y="63"/>
                  </a:cubicBezTo>
                  <a:cubicBezTo>
                    <a:pt x="39" y="62"/>
                    <a:pt x="39" y="61"/>
                    <a:pt x="39" y="61"/>
                  </a:cubicBezTo>
                  <a:cubicBezTo>
                    <a:pt x="34" y="53"/>
                    <a:pt x="31" y="44"/>
                    <a:pt x="31" y="34"/>
                  </a:cubicBezTo>
                  <a:cubicBezTo>
                    <a:pt x="31" y="27"/>
                    <a:pt x="33" y="21"/>
                    <a:pt x="35" y="14"/>
                  </a:cubicBezTo>
                  <a:cubicBezTo>
                    <a:pt x="34" y="14"/>
                    <a:pt x="33" y="14"/>
                    <a:pt x="32" y="14"/>
                  </a:cubicBezTo>
                  <a:cubicBezTo>
                    <a:pt x="26" y="14"/>
                    <a:pt x="20" y="13"/>
                    <a:pt x="15" y="10"/>
                  </a:cubicBezTo>
                  <a:cubicBezTo>
                    <a:pt x="13" y="8"/>
                    <a:pt x="10" y="7"/>
                    <a:pt x="8" y="5"/>
                  </a:cubicBezTo>
                  <a:cubicBezTo>
                    <a:pt x="8" y="4"/>
                    <a:pt x="8" y="4"/>
                    <a:pt x="8" y="4"/>
                  </a:cubicBezTo>
                  <a:cubicBezTo>
                    <a:pt x="7" y="3"/>
                    <a:pt x="7" y="1"/>
                    <a:pt x="6" y="0"/>
                  </a:cubicBezTo>
                  <a:cubicBezTo>
                    <a:pt x="2" y="10"/>
                    <a:pt x="0" y="21"/>
                    <a:pt x="0" y="32"/>
                  </a:cubicBezTo>
                  <a:cubicBezTo>
                    <a:pt x="0" y="37"/>
                    <a:pt x="0" y="42"/>
                    <a:pt x="1" y="46"/>
                  </a:cubicBezTo>
                  <a:cubicBezTo>
                    <a:pt x="1" y="47"/>
                    <a:pt x="1" y="47"/>
                    <a:pt x="1" y="48"/>
                  </a:cubicBezTo>
                  <a:cubicBezTo>
                    <a:pt x="1" y="55"/>
                    <a:pt x="3" y="63"/>
                    <a:pt x="7" y="70"/>
                  </a:cubicBezTo>
                  <a:cubicBezTo>
                    <a:pt x="7" y="71"/>
                    <a:pt x="8" y="71"/>
                    <a:pt x="8" y="72"/>
                  </a:cubicBezTo>
                  <a:cubicBezTo>
                    <a:pt x="18" y="90"/>
                    <a:pt x="10" y="122"/>
                    <a:pt x="11" y="142"/>
                  </a:cubicBezTo>
                  <a:cubicBezTo>
                    <a:pt x="11" y="146"/>
                    <a:pt x="13" y="149"/>
                    <a:pt x="14" y="151"/>
                  </a:cubicBezTo>
                  <a:cubicBezTo>
                    <a:pt x="16" y="154"/>
                    <a:pt x="18" y="157"/>
                    <a:pt x="21" y="159"/>
                  </a:cubicBezTo>
                  <a:lnTo>
                    <a:pt x="28" y="161"/>
                  </a:lnTo>
                  <a:lnTo>
                    <a:pt x="28" y="159"/>
                  </a:lnTo>
                  <a:cubicBezTo>
                    <a:pt x="25" y="141"/>
                    <a:pt x="42" y="140"/>
                    <a:pt x="50" y="1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9"/>
            <p:cNvSpPr/>
            <p:nvPr/>
          </p:nvSpPr>
          <p:spPr>
            <a:xfrm>
              <a:off x="27725" y="-730655"/>
              <a:ext cx="11880" cy="9000"/>
            </a:xfrm>
            <a:custGeom>
              <a:avLst/>
              <a:gdLst/>
              <a:ahLst/>
              <a:cxnLst/>
              <a:rect l="l" t="t" r="r" b="b"/>
              <a:pathLst>
                <a:path w="33" h="25" extrusionOk="0">
                  <a:moveTo>
                    <a:pt x="32" y="23"/>
                  </a:moveTo>
                  <a:cubicBezTo>
                    <a:pt x="31" y="22"/>
                    <a:pt x="30" y="20"/>
                    <a:pt x="29" y="18"/>
                  </a:cubicBezTo>
                  <a:cubicBezTo>
                    <a:pt x="28" y="15"/>
                    <a:pt x="26" y="13"/>
                    <a:pt x="24" y="11"/>
                  </a:cubicBezTo>
                  <a:cubicBezTo>
                    <a:pt x="16" y="0"/>
                    <a:pt x="0" y="2"/>
                    <a:pt x="3" y="18"/>
                  </a:cubicBezTo>
                  <a:lnTo>
                    <a:pt x="3" y="20"/>
                  </a:lnTo>
                  <a:cubicBezTo>
                    <a:pt x="11" y="22"/>
                    <a:pt x="20" y="24"/>
                    <a:pt x="29" y="24"/>
                  </a:cubicBezTo>
                  <a:cubicBezTo>
                    <a:pt x="30" y="24"/>
                    <a:pt x="31" y="24"/>
                    <a:pt x="32"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9"/>
            <p:cNvSpPr/>
            <p:nvPr/>
          </p:nvSpPr>
          <p:spPr>
            <a:xfrm>
              <a:off x="9005" y="-814535"/>
              <a:ext cx="70920" cy="38520"/>
            </a:xfrm>
            <a:custGeom>
              <a:avLst/>
              <a:gdLst/>
              <a:ahLst/>
              <a:cxnLst/>
              <a:rect l="l" t="t" r="r" b="b"/>
              <a:pathLst>
                <a:path w="197" h="107" extrusionOk="0">
                  <a:moveTo>
                    <a:pt x="59" y="77"/>
                  </a:moveTo>
                  <a:cubicBezTo>
                    <a:pt x="61" y="78"/>
                    <a:pt x="63" y="79"/>
                    <a:pt x="64" y="80"/>
                  </a:cubicBezTo>
                  <a:cubicBezTo>
                    <a:pt x="67" y="81"/>
                    <a:pt x="69" y="83"/>
                    <a:pt x="72" y="85"/>
                  </a:cubicBezTo>
                  <a:cubicBezTo>
                    <a:pt x="72" y="86"/>
                    <a:pt x="73" y="87"/>
                    <a:pt x="74" y="88"/>
                  </a:cubicBezTo>
                  <a:cubicBezTo>
                    <a:pt x="74" y="89"/>
                    <a:pt x="75" y="90"/>
                    <a:pt x="75" y="91"/>
                  </a:cubicBezTo>
                  <a:cubicBezTo>
                    <a:pt x="75" y="92"/>
                    <a:pt x="74" y="93"/>
                    <a:pt x="74" y="94"/>
                  </a:cubicBezTo>
                  <a:cubicBezTo>
                    <a:pt x="73" y="95"/>
                    <a:pt x="72" y="95"/>
                    <a:pt x="72" y="96"/>
                  </a:cubicBezTo>
                  <a:cubicBezTo>
                    <a:pt x="69" y="98"/>
                    <a:pt x="66" y="101"/>
                    <a:pt x="64" y="104"/>
                  </a:cubicBezTo>
                  <a:cubicBezTo>
                    <a:pt x="64" y="104"/>
                    <a:pt x="63" y="105"/>
                    <a:pt x="63" y="106"/>
                  </a:cubicBezTo>
                  <a:cubicBezTo>
                    <a:pt x="76" y="106"/>
                    <a:pt x="90" y="104"/>
                    <a:pt x="98" y="106"/>
                  </a:cubicBezTo>
                  <a:cubicBezTo>
                    <a:pt x="128" y="106"/>
                    <a:pt x="159" y="104"/>
                    <a:pt x="189" y="100"/>
                  </a:cubicBezTo>
                  <a:cubicBezTo>
                    <a:pt x="195" y="100"/>
                    <a:pt x="196" y="91"/>
                    <a:pt x="189" y="91"/>
                  </a:cubicBezTo>
                  <a:cubicBezTo>
                    <a:pt x="150" y="89"/>
                    <a:pt x="108" y="78"/>
                    <a:pt x="69" y="78"/>
                  </a:cubicBezTo>
                  <a:cubicBezTo>
                    <a:pt x="52" y="78"/>
                    <a:pt x="61" y="67"/>
                    <a:pt x="54" y="56"/>
                  </a:cubicBezTo>
                  <a:cubicBezTo>
                    <a:pt x="49" y="50"/>
                    <a:pt x="43" y="45"/>
                    <a:pt x="39" y="38"/>
                  </a:cubicBezTo>
                  <a:cubicBezTo>
                    <a:pt x="38" y="37"/>
                    <a:pt x="38" y="36"/>
                    <a:pt x="37" y="34"/>
                  </a:cubicBezTo>
                  <a:cubicBezTo>
                    <a:pt x="35" y="35"/>
                    <a:pt x="32" y="36"/>
                    <a:pt x="30" y="36"/>
                  </a:cubicBezTo>
                  <a:cubicBezTo>
                    <a:pt x="26" y="36"/>
                    <a:pt x="22" y="36"/>
                    <a:pt x="20" y="34"/>
                  </a:cubicBezTo>
                  <a:cubicBezTo>
                    <a:pt x="17" y="32"/>
                    <a:pt x="15" y="30"/>
                    <a:pt x="14" y="27"/>
                  </a:cubicBezTo>
                  <a:cubicBezTo>
                    <a:pt x="12" y="24"/>
                    <a:pt x="11" y="21"/>
                    <a:pt x="11" y="18"/>
                  </a:cubicBezTo>
                  <a:cubicBezTo>
                    <a:pt x="11" y="15"/>
                    <a:pt x="12" y="12"/>
                    <a:pt x="13" y="9"/>
                  </a:cubicBezTo>
                  <a:cubicBezTo>
                    <a:pt x="15" y="6"/>
                    <a:pt x="18" y="3"/>
                    <a:pt x="20" y="0"/>
                  </a:cubicBezTo>
                  <a:cubicBezTo>
                    <a:pt x="0" y="11"/>
                    <a:pt x="2" y="28"/>
                    <a:pt x="9" y="47"/>
                  </a:cubicBezTo>
                  <a:cubicBezTo>
                    <a:pt x="12" y="56"/>
                    <a:pt x="21" y="60"/>
                    <a:pt x="26" y="67"/>
                  </a:cubicBezTo>
                  <a:cubicBezTo>
                    <a:pt x="31" y="74"/>
                    <a:pt x="31" y="84"/>
                    <a:pt x="35" y="92"/>
                  </a:cubicBezTo>
                  <a:cubicBezTo>
                    <a:pt x="35" y="91"/>
                    <a:pt x="35" y="91"/>
                    <a:pt x="36" y="90"/>
                  </a:cubicBezTo>
                  <a:cubicBezTo>
                    <a:pt x="38" y="86"/>
                    <a:pt x="40" y="83"/>
                    <a:pt x="43" y="80"/>
                  </a:cubicBezTo>
                  <a:cubicBezTo>
                    <a:pt x="44" y="79"/>
                    <a:pt x="44" y="79"/>
                    <a:pt x="45" y="78"/>
                  </a:cubicBezTo>
                  <a:cubicBezTo>
                    <a:pt x="48" y="77"/>
                    <a:pt x="50" y="76"/>
                    <a:pt x="53" y="76"/>
                  </a:cubicBezTo>
                  <a:cubicBezTo>
                    <a:pt x="55" y="76"/>
                    <a:pt x="57" y="77"/>
                    <a:pt x="59" y="7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9"/>
            <p:cNvSpPr/>
            <p:nvPr/>
          </p:nvSpPr>
          <p:spPr>
            <a:xfrm>
              <a:off x="20525" y="-787175"/>
              <a:ext cx="15480" cy="11160"/>
            </a:xfrm>
            <a:custGeom>
              <a:avLst/>
              <a:gdLst/>
              <a:ahLst/>
              <a:cxnLst/>
              <a:rect l="l" t="t" r="r" b="b"/>
              <a:pathLst>
                <a:path w="43" h="31" extrusionOk="0">
                  <a:moveTo>
                    <a:pt x="30" y="30"/>
                  </a:moveTo>
                  <a:cubicBezTo>
                    <a:pt x="31" y="29"/>
                    <a:pt x="31" y="29"/>
                    <a:pt x="31" y="28"/>
                  </a:cubicBezTo>
                  <a:cubicBezTo>
                    <a:pt x="33" y="25"/>
                    <a:pt x="36" y="22"/>
                    <a:pt x="39" y="20"/>
                  </a:cubicBezTo>
                  <a:cubicBezTo>
                    <a:pt x="40" y="20"/>
                    <a:pt x="40" y="19"/>
                    <a:pt x="41" y="18"/>
                  </a:cubicBezTo>
                  <a:cubicBezTo>
                    <a:pt x="41" y="17"/>
                    <a:pt x="42" y="16"/>
                    <a:pt x="42" y="15"/>
                  </a:cubicBezTo>
                  <a:cubicBezTo>
                    <a:pt x="42" y="14"/>
                    <a:pt x="41" y="13"/>
                    <a:pt x="41" y="12"/>
                  </a:cubicBezTo>
                  <a:cubicBezTo>
                    <a:pt x="40" y="11"/>
                    <a:pt x="40" y="10"/>
                    <a:pt x="39" y="10"/>
                  </a:cubicBezTo>
                  <a:cubicBezTo>
                    <a:pt x="37" y="8"/>
                    <a:pt x="34" y="6"/>
                    <a:pt x="32" y="4"/>
                  </a:cubicBezTo>
                  <a:cubicBezTo>
                    <a:pt x="30" y="3"/>
                    <a:pt x="28" y="2"/>
                    <a:pt x="26" y="2"/>
                  </a:cubicBezTo>
                  <a:cubicBezTo>
                    <a:pt x="24" y="0"/>
                    <a:pt x="21" y="0"/>
                    <a:pt x="19" y="0"/>
                  </a:cubicBezTo>
                  <a:cubicBezTo>
                    <a:pt x="16" y="0"/>
                    <a:pt x="14" y="0"/>
                    <a:pt x="11" y="2"/>
                  </a:cubicBezTo>
                  <a:cubicBezTo>
                    <a:pt x="10" y="2"/>
                    <a:pt x="9" y="3"/>
                    <a:pt x="8" y="4"/>
                  </a:cubicBezTo>
                  <a:cubicBezTo>
                    <a:pt x="6" y="7"/>
                    <a:pt x="3" y="11"/>
                    <a:pt x="1" y="14"/>
                  </a:cubicBezTo>
                  <a:cubicBezTo>
                    <a:pt x="1" y="15"/>
                    <a:pt x="1" y="15"/>
                    <a:pt x="0" y="16"/>
                  </a:cubicBezTo>
                  <a:cubicBezTo>
                    <a:pt x="1" y="17"/>
                    <a:pt x="1" y="18"/>
                    <a:pt x="2" y="19"/>
                  </a:cubicBezTo>
                  <a:cubicBezTo>
                    <a:pt x="2" y="20"/>
                    <a:pt x="2" y="20"/>
                    <a:pt x="2" y="20"/>
                  </a:cubicBezTo>
                  <a:cubicBezTo>
                    <a:pt x="4" y="22"/>
                    <a:pt x="7" y="24"/>
                    <a:pt x="9" y="25"/>
                  </a:cubicBezTo>
                  <a:cubicBezTo>
                    <a:pt x="14" y="28"/>
                    <a:pt x="20" y="30"/>
                    <a:pt x="27" y="30"/>
                  </a:cubicBezTo>
                  <a:cubicBezTo>
                    <a:pt x="28" y="30"/>
                    <a:pt x="29" y="30"/>
                    <a:pt x="30"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9"/>
            <p:cNvSpPr/>
            <p:nvPr/>
          </p:nvSpPr>
          <p:spPr>
            <a:xfrm>
              <a:off x="21605" y="-824975"/>
              <a:ext cx="146880" cy="23040"/>
            </a:xfrm>
            <a:custGeom>
              <a:avLst/>
              <a:gdLst/>
              <a:ahLst/>
              <a:cxnLst/>
              <a:rect l="l" t="t" r="r" b="b"/>
              <a:pathLst>
                <a:path w="408" h="64" extrusionOk="0">
                  <a:moveTo>
                    <a:pt x="120" y="28"/>
                  </a:moveTo>
                  <a:cubicBezTo>
                    <a:pt x="215" y="26"/>
                    <a:pt x="309" y="23"/>
                    <a:pt x="404" y="20"/>
                  </a:cubicBezTo>
                  <a:lnTo>
                    <a:pt x="405" y="20"/>
                  </a:lnTo>
                  <a:cubicBezTo>
                    <a:pt x="406" y="19"/>
                    <a:pt x="407" y="19"/>
                    <a:pt x="407" y="18"/>
                  </a:cubicBezTo>
                  <a:cubicBezTo>
                    <a:pt x="407" y="17"/>
                    <a:pt x="407" y="17"/>
                    <a:pt x="407" y="16"/>
                  </a:cubicBezTo>
                  <a:cubicBezTo>
                    <a:pt x="407" y="15"/>
                    <a:pt x="407" y="15"/>
                    <a:pt x="407" y="14"/>
                  </a:cubicBezTo>
                  <a:cubicBezTo>
                    <a:pt x="407" y="14"/>
                    <a:pt x="406" y="14"/>
                    <a:pt x="405" y="13"/>
                  </a:cubicBezTo>
                  <a:cubicBezTo>
                    <a:pt x="404" y="12"/>
                    <a:pt x="404" y="12"/>
                    <a:pt x="404" y="12"/>
                  </a:cubicBezTo>
                  <a:cubicBezTo>
                    <a:pt x="340" y="10"/>
                    <a:pt x="276" y="7"/>
                    <a:pt x="212" y="4"/>
                  </a:cubicBezTo>
                  <a:cubicBezTo>
                    <a:pt x="189" y="2"/>
                    <a:pt x="166" y="0"/>
                    <a:pt x="143" y="0"/>
                  </a:cubicBezTo>
                  <a:cubicBezTo>
                    <a:pt x="125" y="0"/>
                    <a:pt x="106" y="1"/>
                    <a:pt x="88" y="3"/>
                  </a:cubicBezTo>
                  <a:cubicBezTo>
                    <a:pt x="53" y="9"/>
                    <a:pt x="29" y="0"/>
                    <a:pt x="8" y="10"/>
                  </a:cubicBezTo>
                  <a:cubicBezTo>
                    <a:pt x="8" y="12"/>
                    <a:pt x="8" y="14"/>
                    <a:pt x="8" y="16"/>
                  </a:cubicBezTo>
                  <a:cubicBezTo>
                    <a:pt x="8" y="20"/>
                    <a:pt x="7" y="23"/>
                    <a:pt x="6" y="27"/>
                  </a:cubicBezTo>
                  <a:cubicBezTo>
                    <a:pt x="5" y="28"/>
                    <a:pt x="4" y="29"/>
                    <a:pt x="3" y="30"/>
                  </a:cubicBezTo>
                  <a:cubicBezTo>
                    <a:pt x="2" y="30"/>
                    <a:pt x="1" y="31"/>
                    <a:pt x="0" y="31"/>
                  </a:cubicBezTo>
                  <a:cubicBezTo>
                    <a:pt x="1" y="32"/>
                    <a:pt x="2" y="33"/>
                    <a:pt x="3" y="34"/>
                  </a:cubicBezTo>
                  <a:cubicBezTo>
                    <a:pt x="5" y="37"/>
                    <a:pt x="5" y="40"/>
                    <a:pt x="5" y="43"/>
                  </a:cubicBezTo>
                  <a:cubicBezTo>
                    <a:pt x="5" y="46"/>
                    <a:pt x="5" y="49"/>
                    <a:pt x="3" y="52"/>
                  </a:cubicBezTo>
                  <a:cubicBezTo>
                    <a:pt x="3" y="52"/>
                    <a:pt x="2" y="53"/>
                    <a:pt x="2" y="54"/>
                  </a:cubicBezTo>
                  <a:cubicBezTo>
                    <a:pt x="2" y="57"/>
                    <a:pt x="2" y="60"/>
                    <a:pt x="3" y="63"/>
                  </a:cubicBezTo>
                  <a:lnTo>
                    <a:pt x="4" y="63"/>
                  </a:lnTo>
                  <a:cubicBezTo>
                    <a:pt x="5" y="62"/>
                    <a:pt x="6" y="61"/>
                    <a:pt x="7" y="60"/>
                  </a:cubicBezTo>
                  <a:cubicBezTo>
                    <a:pt x="32" y="29"/>
                    <a:pt x="79" y="29"/>
                    <a:pt x="120"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9"/>
            <p:cNvSpPr/>
            <p:nvPr/>
          </p:nvSpPr>
          <p:spPr>
            <a:xfrm>
              <a:off x="16205" y="-816335"/>
              <a:ext cx="2160" cy="2160"/>
            </a:xfrm>
            <a:custGeom>
              <a:avLst/>
              <a:gdLst/>
              <a:ahLst/>
              <a:cxnLst/>
              <a:rect l="l" t="t" r="r" b="b"/>
              <a:pathLst>
                <a:path w="6" h="6" extrusionOk="0">
                  <a:moveTo>
                    <a:pt x="5" y="3"/>
                  </a:moveTo>
                  <a:lnTo>
                    <a:pt x="3" y="0"/>
                  </a:lnTo>
                  <a:lnTo>
                    <a:pt x="0" y="5"/>
                  </a:lnTo>
                  <a:cubicBezTo>
                    <a:pt x="1" y="4"/>
                    <a:pt x="3" y="3"/>
                    <a:pt x="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9"/>
            <p:cNvSpPr/>
            <p:nvPr/>
          </p:nvSpPr>
          <p:spPr>
            <a:xfrm>
              <a:off x="13325" y="-814895"/>
              <a:ext cx="10080" cy="13320"/>
            </a:xfrm>
            <a:custGeom>
              <a:avLst/>
              <a:gdLst/>
              <a:ahLst/>
              <a:cxnLst/>
              <a:rect l="l" t="t" r="r" b="b"/>
              <a:pathLst>
                <a:path w="28" h="37" extrusionOk="0">
                  <a:moveTo>
                    <a:pt x="25" y="35"/>
                  </a:moveTo>
                  <a:cubicBezTo>
                    <a:pt x="24" y="32"/>
                    <a:pt x="24" y="29"/>
                    <a:pt x="24" y="26"/>
                  </a:cubicBezTo>
                  <a:cubicBezTo>
                    <a:pt x="24" y="25"/>
                    <a:pt x="25" y="24"/>
                    <a:pt x="25" y="24"/>
                  </a:cubicBezTo>
                  <a:cubicBezTo>
                    <a:pt x="27" y="21"/>
                    <a:pt x="27" y="18"/>
                    <a:pt x="27" y="15"/>
                  </a:cubicBezTo>
                  <a:cubicBezTo>
                    <a:pt x="27" y="12"/>
                    <a:pt x="27" y="9"/>
                    <a:pt x="25" y="6"/>
                  </a:cubicBezTo>
                  <a:cubicBezTo>
                    <a:pt x="24" y="5"/>
                    <a:pt x="24" y="4"/>
                    <a:pt x="22" y="3"/>
                  </a:cubicBezTo>
                  <a:cubicBezTo>
                    <a:pt x="22" y="3"/>
                    <a:pt x="21" y="3"/>
                    <a:pt x="20" y="3"/>
                  </a:cubicBezTo>
                  <a:cubicBezTo>
                    <a:pt x="19" y="3"/>
                    <a:pt x="17" y="3"/>
                    <a:pt x="16" y="2"/>
                  </a:cubicBezTo>
                  <a:cubicBezTo>
                    <a:pt x="15" y="1"/>
                    <a:pt x="14" y="1"/>
                    <a:pt x="13" y="0"/>
                  </a:cubicBezTo>
                  <a:cubicBezTo>
                    <a:pt x="12" y="0"/>
                    <a:pt x="10" y="0"/>
                    <a:pt x="8" y="1"/>
                  </a:cubicBezTo>
                  <a:cubicBezTo>
                    <a:pt x="6" y="4"/>
                    <a:pt x="3" y="7"/>
                    <a:pt x="1" y="11"/>
                  </a:cubicBezTo>
                  <a:cubicBezTo>
                    <a:pt x="0" y="13"/>
                    <a:pt x="0" y="15"/>
                    <a:pt x="0" y="18"/>
                  </a:cubicBezTo>
                  <a:cubicBezTo>
                    <a:pt x="0" y="21"/>
                    <a:pt x="0" y="24"/>
                    <a:pt x="2" y="27"/>
                  </a:cubicBezTo>
                  <a:cubicBezTo>
                    <a:pt x="4" y="30"/>
                    <a:pt x="6" y="32"/>
                    <a:pt x="9" y="34"/>
                  </a:cubicBezTo>
                  <a:cubicBezTo>
                    <a:pt x="12" y="36"/>
                    <a:pt x="15" y="36"/>
                    <a:pt x="18" y="36"/>
                  </a:cubicBezTo>
                  <a:cubicBezTo>
                    <a:pt x="20" y="36"/>
                    <a:pt x="23" y="36"/>
                    <a:pt x="25"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9"/>
            <p:cNvSpPr/>
            <p:nvPr/>
          </p:nvSpPr>
          <p:spPr>
            <a:xfrm>
              <a:off x="5405" y="-852695"/>
              <a:ext cx="19080" cy="36720"/>
            </a:xfrm>
            <a:custGeom>
              <a:avLst/>
              <a:gdLst/>
              <a:ahLst/>
              <a:cxnLst/>
              <a:rect l="l" t="t" r="r" b="b"/>
              <a:pathLst>
                <a:path w="53" h="102" extrusionOk="0">
                  <a:moveTo>
                    <a:pt x="52" y="87"/>
                  </a:moveTo>
                  <a:cubicBezTo>
                    <a:pt x="50" y="83"/>
                    <a:pt x="48" y="80"/>
                    <a:pt x="46" y="76"/>
                  </a:cubicBezTo>
                  <a:cubicBezTo>
                    <a:pt x="43" y="70"/>
                    <a:pt x="38" y="64"/>
                    <a:pt x="33" y="59"/>
                  </a:cubicBezTo>
                  <a:cubicBezTo>
                    <a:pt x="25" y="48"/>
                    <a:pt x="28" y="38"/>
                    <a:pt x="27" y="24"/>
                  </a:cubicBezTo>
                  <a:cubicBezTo>
                    <a:pt x="27" y="20"/>
                    <a:pt x="27" y="16"/>
                    <a:pt x="28" y="13"/>
                  </a:cubicBezTo>
                  <a:cubicBezTo>
                    <a:pt x="25" y="11"/>
                    <a:pt x="21" y="10"/>
                    <a:pt x="18" y="8"/>
                  </a:cubicBezTo>
                  <a:cubicBezTo>
                    <a:pt x="14" y="6"/>
                    <a:pt x="11" y="3"/>
                    <a:pt x="7" y="0"/>
                  </a:cubicBezTo>
                  <a:cubicBezTo>
                    <a:pt x="2" y="10"/>
                    <a:pt x="0" y="22"/>
                    <a:pt x="0" y="33"/>
                  </a:cubicBezTo>
                  <a:cubicBezTo>
                    <a:pt x="0" y="40"/>
                    <a:pt x="1" y="47"/>
                    <a:pt x="3" y="53"/>
                  </a:cubicBezTo>
                  <a:cubicBezTo>
                    <a:pt x="4" y="58"/>
                    <a:pt x="6" y="62"/>
                    <a:pt x="8" y="66"/>
                  </a:cubicBezTo>
                  <a:cubicBezTo>
                    <a:pt x="11" y="70"/>
                    <a:pt x="14" y="75"/>
                    <a:pt x="18" y="78"/>
                  </a:cubicBezTo>
                  <a:cubicBezTo>
                    <a:pt x="23" y="85"/>
                    <a:pt x="28" y="92"/>
                    <a:pt x="32" y="99"/>
                  </a:cubicBezTo>
                  <a:cubicBezTo>
                    <a:pt x="33" y="100"/>
                    <a:pt x="33" y="101"/>
                    <a:pt x="33" y="101"/>
                  </a:cubicBezTo>
                  <a:cubicBezTo>
                    <a:pt x="37" y="96"/>
                    <a:pt x="42" y="92"/>
                    <a:pt x="48" y="89"/>
                  </a:cubicBezTo>
                  <a:cubicBezTo>
                    <a:pt x="49" y="89"/>
                    <a:pt x="50" y="88"/>
                    <a:pt x="52" y="8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9"/>
            <p:cNvSpPr/>
            <p:nvPr/>
          </p:nvSpPr>
          <p:spPr>
            <a:xfrm>
              <a:off x="17285" y="-821375"/>
              <a:ext cx="7200" cy="7920"/>
            </a:xfrm>
            <a:custGeom>
              <a:avLst/>
              <a:gdLst/>
              <a:ahLst/>
              <a:cxnLst/>
              <a:rect l="l" t="t" r="r" b="b"/>
              <a:pathLst>
                <a:path w="20" h="22" extrusionOk="0">
                  <a:moveTo>
                    <a:pt x="11" y="21"/>
                  </a:moveTo>
                  <a:cubicBezTo>
                    <a:pt x="12" y="21"/>
                    <a:pt x="13" y="20"/>
                    <a:pt x="13" y="20"/>
                  </a:cubicBezTo>
                  <a:cubicBezTo>
                    <a:pt x="15" y="19"/>
                    <a:pt x="16" y="18"/>
                    <a:pt x="16" y="17"/>
                  </a:cubicBezTo>
                  <a:lnTo>
                    <a:pt x="17" y="17"/>
                  </a:lnTo>
                  <a:cubicBezTo>
                    <a:pt x="18" y="13"/>
                    <a:pt x="19" y="10"/>
                    <a:pt x="19" y="6"/>
                  </a:cubicBezTo>
                  <a:cubicBezTo>
                    <a:pt x="19" y="4"/>
                    <a:pt x="19" y="2"/>
                    <a:pt x="18" y="0"/>
                  </a:cubicBezTo>
                  <a:cubicBezTo>
                    <a:pt x="17" y="1"/>
                    <a:pt x="16" y="2"/>
                    <a:pt x="14" y="2"/>
                  </a:cubicBezTo>
                  <a:cubicBezTo>
                    <a:pt x="9" y="5"/>
                    <a:pt x="4" y="10"/>
                    <a:pt x="0" y="14"/>
                  </a:cubicBezTo>
                  <a:lnTo>
                    <a:pt x="2" y="17"/>
                  </a:lnTo>
                  <a:cubicBezTo>
                    <a:pt x="4" y="17"/>
                    <a:pt x="6" y="17"/>
                    <a:pt x="8" y="19"/>
                  </a:cubicBezTo>
                  <a:cubicBezTo>
                    <a:pt x="9" y="20"/>
                    <a:pt x="10" y="20"/>
                    <a:pt x="11"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9"/>
            <p:cNvSpPr/>
            <p:nvPr/>
          </p:nvSpPr>
          <p:spPr>
            <a:xfrm>
              <a:off x="18005" y="-815255"/>
              <a:ext cx="3600" cy="1440"/>
            </a:xfrm>
            <a:custGeom>
              <a:avLst/>
              <a:gdLst/>
              <a:ahLst/>
              <a:cxnLst/>
              <a:rect l="l" t="t" r="r" b="b"/>
              <a:pathLst>
                <a:path w="10" h="4" extrusionOk="0">
                  <a:moveTo>
                    <a:pt x="0" y="0"/>
                  </a:moveTo>
                  <a:cubicBezTo>
                    <a:pt x="1" y="1"/>
                    <a:pt x="1" y="2"/>
                    <a:pt x="2" y="2"/>
                  </a:cubicBezTo>
                  <a:cubicBezTo>
                    <a:pt x="4" y="3"/>
                    <a:pt x="5" y="3"/>
                    <a:pt x="7" y="3"/>
                  </a:cubicBezTo>
                  <a:cubicBezTo>
                    <a:pt x="7" y="3"/>
                    <a:pt x="8" y="3"/>
                    <a:pt x="9" y="3"/>
                  </a:cubicBezTo>
                  <a:cubicBezTo>
                    <a:pt x="8" y="2"/>
                    <a:pt x="8" y="3"/>
                    <a:pt x="7" y="2"/>
                  </a:cubicBezTo>
                  <a:cubicBezTo>
                    <a:pt x="5" y="0"/>
                    <a:pt x="3" y="0"/>
                    <a:pt x="1" y="0"/>
                  </a:cubicBezTo>
                  <a:cubicBezTo>
                    <a:pt x="0" y="0"/>
                    <a:pt x="0"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9"/>
            <p:cNvSpPr/>
            <p:nvPr/>
          </p:nvSpPr>
          <p:spPr>
            <a:xfrm>
              <a:off x="49325" y="-837575"/>
              <a:ext cx="64440" cy="10440"/>
            </a:xfrm>
            <a:custGeom>
              <a:avLst/>
              <a:gdLst/>
              <a:ahLst/>
              <a:cxnLst/>
              <a:rect l="l" t="t" r="r" b="b"/>
              <a:pathLst>
                <a:path w="179" h="29" extrusionOk="0">
                  <a:moveTo>
                    <a:pt x="174" y="19"/>
                  </a:moveTo>
                  <a:cubicBezTo>
                    <a:pt x="141" y="17"/>
                    <a:pt x="109" y="13"/>
                    <a:pt x="77" y="8"/>
                  </a:cubicBezTo>
                  <a:cubicBezTo>
                    <a:pt x="61" y="3"/>
                    <a:pt x="44" y="0"/>
                    <a:pt x="27" y="0"/>
                  </a:cubicBezTo>
                  <a:cubicBezTo>
                    <a:pt x="19" y="0"/>
                    <a:pt x="11" y="1"/>
                    <a:pt x="4" y="2"/>
                  </a:cubicBezTo>
                  <a:cubicBezTo>
                    <a:pt x="3" y="2"/>
                    <a:pt x="3" y="1"/>
                    <a:pt x="2" y="2"/>
                  </a:cubicBezTo>
                  <a:cubicBezTo>
                    <a:pt x="1" y="3"/>
                    <a:pt x="2" y="3"/>
                    <a:pt x="1" y="4"/>
                  </a:cubicBezTo>
                  <a:cubicBezTo>
                    <a:pt x="0" y="5"/>
                    <a:pt x="0" y="5"/>
                    <a:pt x="0" y="6"/>
                  </a:cubicBezTo>
                  <a:cubicBezTo>
                    <a:pt x="0" y="7"/>
                    <a:pt x="0" y="7"/>
                    <a:pt x="1" y="8"/>
                  </a:cubicBezTo>
                  <a:cubicBezTo>
                    <a:pt x="2" y="9"/>
                    <a:pt x="1" y="9"/>
                    <a:pt x="2" y="10"/>
                  </a:cubicBezTo>
                  <a:cubicBezTo>
                    <a:pt x="3" y="11"/>
                    <a:pt x="3" y="10"/>
                    <a:pt x="4" y="10"/>
                  </a:cubicBezTo>
                  <a:cubicBezTo>
                    <a:pt x="45" y="22"/>
                    <a:pt x="87" y="28"/>
                    <a:pt x="130" y="28"/>
                  </a:cubicBezTo>
                  <a:cubicBezTo>
                    <a:pt x="145" y="28"/>
                    <a:pt x="159" y="28"/>
                    <a:pt x="174" y="26"/>
                  </a:cubicBezTo>
                  <a:cubicBezTo>
                    <a:pt x="178" y="26"/>
                    <a:pt x="178" y="19"/>
                    <a:pt x="174"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9"/>
            <p:cNvSpPr/>
            <p:nvPr/>
          </p:nvSpPr>
          <p:spPr>
            <a:xfrm>
              <a:off x="5" y="-932615"/>
              <a:ext cx="84240" cy="89640"/>
            </a:xfrm>
            <a:custGeom>
              <a:avLst/>
              <a:gdLst/>
              <a:ahLst/>
              <a:cxnLst/>
              <a:rect l="l" t="t" r="r" b="b"/>
              <a:pathLst>
                <a:path w="234" h="249" extrusionOk="0">
                  <a:moveTo>
                    <a:pt x="42" y="225"/>
                  </a:moveTo>
                  <a:cubicBezTo>
                    <a:pt x="43" y="227"/>
                    <a:pt x="43" y="228"/>
                    <a:pt x="43" y="230"/>
                  </a:cubicBezTo>
                  <a:cubicBezTo>
                    <a:pt x="43" y="232"/>
                    <a:pt x="43" y="233"/>
                    <a:pt x="42" y="235"/>
                  </a:cubicBezTo>
                  <a:cubicBezTo>
                    <a:pt x="57" y="240"/>
                    <a:pt x="72" y="243"/>
                    <a:pt x="88" y="244"/>
                  </a:cubicBezTo>
                  <a:cubicBezTo>
                    <a:pt x="111" y="247"/>
                    <a:pt x="135" y="248"/>
                    <a:pt x="158" y="248"/>
                  </a:cubicBezTo>
                  <a:cubicBezTo>
                    <a:pt x="182" y="248"/>
                    <a:pt x="206" y="247"/>
                    <a:pt x="229" y="244"/>
                  </a:cubicBezTo>
                  <a:cubicBezTo>
                    <a:pt x="230" y="244"/>
                    <a:pt x="230" y="244"/>
                    <a:pt x="231" y="244"/>
                  </a:cubicBezTo>
                  <a:lnTo>
                    <a:pt x="232" y="243"/>
                  </a:lnTo>
                  <a:cubicBezTo>
                    <a:pt x="233" y="242"/>
                    <a:pt x="232" y="242"/>
                    <a:pt x="232" y="241"/>
                  </a:cubicBezTo>
                  <a:lnTo>
                    <a:pt x="232" y="240"/>
                  </a:lnTo>
                  <a:cubicBezTo>
                    <a:pt x="231" y="240"/>
                    <a:pt x="231" y="239"/>
                    <a:pt x="231" y="239"/>
                  </a:cubicBezTo>
                  <a:cubicBezTo>
                    <a:pt x="230" y="239"/>
                    <a:pt x="230" y="239"/>
                    <a:pt x="229" y="239"/>
                  </a:cubicBezTo>
                  <a:cubicBezTo>
                    <a:pt x="195" y="235"/>
                    <a:pt x="162" y="228"/>
                    <a:pt x="128" y="223"/>
                  </a:cubicBezTo>
                  <a:cubicBezTo>
                    <a:pt x="88" y="217"/>
                    <a:pt x="39" y="217"/>
                    <a:pt x="43" y="168"/>
                  </a:cubicBezTo>
                  <a:lnTo>
                    <a:pt x="33" y="168"/>
                  </a:lnTo>
                  <a:cubicBezTo>
                    <a:pt x="8" y="168"/>
                    <a:pt x="11" y="129"/>
                    <a:pt x="36" y="129"/>
                  </a:cubicBezTo>
                  <a:lnTo>
                    <a:pt x="44" y="129"/>
                  </a:lnTo>
                  <a:cubicBezTo>
                    <a:pt x="44" y="93"/>
                    <a:pt x="40" y="58"/>
                    <a:pt x="42" y="23"/>
                  </a:cubicBezTo>
                  <a:cubicBezTo>
                    <a:pt x="40" y="24"/>
                    <a:pt x="38" y="24"/>
                    <a:pt x="36" y="24"/>
                  </a:cubicBezTo>
                  <a:cubicBezTo>
                    <a:pt x="34" y="24"/>
                    <a:pt x="32" y="24"/>
                    <a:pt x="31" y="23"/>
                  </a:cubicBezTo>
                  <a:cubicBezTo>
                    <a:pt x="29" y="22"/>
                    <a:pt x="28" y="21"/>
                    <a:pt x="27" y="20"/>
                  </a:cubicBezTo>
                  <a:cubicBezTo>
                    <a:pt x="26" y="18"/>
                    <a:pt x="25" y="17"/>
                    <a:pt x="24" y="15"/>
                  </a:cubicBezTo>
                  <a:cubicBezTo>
                    <a:pt x="22" y="11"/>
                    <a:pt x="20" y="5"/>
                    <a:pt x="19" y="0"/>
                  </a:cubicBezTo>
                  <a:cubicBezTo>
                    <a:pt x="16" y="13"/>
                    <a:pt x="15" y="27"/>
                    <a:pt x="15" y="40"/>
                  </a:cubicBezTo>
                  <a:cubicBezTo>
                    <a:pt x="15" y="45"/>
                    <a:pt x="15" y="50"/>
                    <a:pt x="15" y="54"/>
                  </a:cubicBezTo>
                  <a:cubicBezTo>
                    <a:pt x="15" y="81"/>
                    <a:pt x="14" y="108"/>
                    <a:pt x="13" y="135"/>
                  </a:cubicBezTo>
                  <a:cubicBezTo>
                    <a:pt x="13" y="154"/>
                    <a:pt x="0" y="179"/>
                    <a:pt x="5" y="197"/>
                  </a:cubicBezTo>
                  <a:cubicBezTo>
                    <a:pt x="7" y="201"/>
                    <a:pt x="8" y="205"/>
                    <a:pt x="10" y="208"/>
                  </a:cubicBezTo>
                  <a:cubicBezTo>
                    <a:pt x="13" y="213"/>
                    <a:pt x="17" y="218"/>
                    <a:pt x="21" y="221"/>
                  </a:cubicBezTo>
                  <a:cubicBezTo>
                    <a:pt x="22" y="221"/>
                    <a:pt x="22" y="220"/>
                    <a:pt x="23" y="219"/>
                  </a:cubicBezTo>
                  <a:lnTo>
                    <a:pt x="24" y="218"/>
                  </a:lnTo>
                  <a:cubicBezTo>
                    <a:pt x="26" y="216"/>
                    <a:pt x="28" y="217"/>
                    <a:pt x="30" y="217"/>
                  </a:cubicBezTo>
                  <a:cubicBezTo>
                    <a:pt x="33" y="217"/>
                    <a:pt x="35" y="217"/>
                    <a:pt x="37" y="218"/>
                  </a:cubicBezTo>
                  <a:cubicBezTo>
                    <a:pt x="39" y="219"/>
                    <a:pt x="40" y="221"/>
                    <a:pt x="41" y="223"/>
                  </a:cubicBezTo>
                  <a:cubicBezTo>
                    <a:pt x="42" y="224"/>
                    <a:pt x="42" y="224"/>
                    <a:pt x="42" y="2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9"/>
            <p:cNvSpPr/>
            <p:nvPr/>
          </p:nvSpPr>
          <p:spPr>
            <a:xfrm>
              <a:off x="7565" y="-854495"/>
              <a:ext cx="8280" cy="6840"/>
            </a:xfrm>
            <a:custGeom>
              <a:avLst/>
              <a:gdLst/>
              <a:ahLst/>
              <a:cxnLst/>
              <a:rect l="l" t="t" r="r" b="b"/>
              <a:pathLst>
                <a:path w="23" h="19" extrusionOk="0">
                  <a:moveTo>
                    <a:pt x="21" y="8"/>
                  </a:moveTo>
                  <a:lnTo>
                    <a:pt x="21" y="7"/>
                  </a:lnTo>
                  <a:cubicBezTo>
                    <a:pt x="20" y="5"/>
                    <a:pt x="18" y="3"/>
                    <a:pt x="16" y="2"/>
                  </a:cubicBezTo>
                  <a:cubicBezTo>
                    <a:pt x="14" y="1"/>
                    <a:pt x="12" y="0"/>
                    <a:pt x="10" y="0"/>
                  </a:cubicBezTo>
                  <a:cubicBezTo>
                    <a:pt x="8" y="0"/>
                    <a:pt x="5" y="1"/>
                    <a:pt x="3" y="2"/>
                  </a:cubicBezTo>
                  <a:lnTo>
                    <a:pt x="2" y="3"/>
                  </a:lnTo>
                  <a:cubicBezTo>
                    <a:pt x="1" y="4"/>
                    <a:pt x="1" y="4"/>
                    <a:pt x="0" y="5"/>
                  </a:cubicBezTo>
                  <a:cubicBezTo>
                    <a:pt x="3" y="8"/>
                    <a:pt x="7" y="11"/>
                    <a:pt x="11" y="13"/>
                  </a:cubicBezTo>
                  <a:cubicBezTo>
                    <a:pt x="14" y="15"/>
                    <a:pt x="18" y="16"/>
                    <a:pt x="21" y="18"/>
                  </a:cubicBezTo>
                  <a:cubicBezTo>
                    <a:pt x="22" y="16"/>
                    <a:pt x="22" y="14"/>
                    <a:pt x="22" y="13"/>
                  </a:cubicBezTo>
                  <a:cubicBezTo>
                    <a:pt x="22" y="11"/>
                    <a:pt x="22" y="10"/>
                    <a:pt x="21"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9"/>
            <p:cNvSpPr/>
            <p:nvPr/>
          </p:nvSpPr>
          <p:spPr>
            <a:xfrm>
              <a:off x="5765" y="-951695"/>
              <a:ext cx="128880" cy="27720"/>
            </a:xfrm>
            <a:custGeom>
              <a:avLst/>
              <a:gdLst/>
              <a:ahLst/>
              <a:cxnLst/>
              <a:rect l="l" t="t" r="r" b="b"/>
              <a:pathLst>
                <a:path w="358" h="77" extrusionOk="0">
                  <a:moveTo>
                    <a:pt x="25" y="27"/>
                  </a:moveTo>
                  <a:cubicBezTo>
                    <a:pt x="30" y="26"/>
                    <a:pt x="33" y="31"/>
                    <a:pt x="32" y="35"/>
                  </a:cubicBezTo>
                  <a:cubicBezTo>
                    <a:pt x="29" y="48"/>
                    <a:pt x="28" y="62"/>
                    <a:pt x="27" y="76"/>
                  </a:cubicBezTo>
                  <a:cubicBezTo>
                    <a:pt x="27" y="76"/>
                    <a:pt x="28" y="76"/>
                    <a:pt x="29" y="75"/>
                  </a:cubicBezTo>
                  <a:cubicBezTo>
                    <a:pt x="30" y="75"/>
                    <a:pt x="31" y="73"/>
                    <a:pt x="32" y="72"/>
                  </a:cubicBezTo>
                  <a:cubicBezTo>
                    <a:pt x="38" y="62"/>
                    <a:pt x="46" y="54"/>
                    <a:pt x="56" y="48"/>
                  </a:cubicBezTo>
                  <a:cubicBezTo>
                    <a:pt x="66" y="42"/>
                    <a:pt x="77" y="39"/>
                    <a:pt x="89" y="39"/>
                  </a:cubicBezTo>
                  <a:cubicBezTo>
                    <a:pt x="111" y="36"/>
                    <a:pt x="134" y="35"/>
                    <a:pt x="156" y="35"/>
                  </a:cubicBezTo>
                  <a:cubicBezTo>
                    <a:pt x="165" y="35"/>
                    <a:pt x="174" y="35"/>
                    <a:pt x="184" y="35"/>
                  </a:cubicBezTo>
                  <a:cubicBezTo>
                    <a:pt x="239" y="41"/>
                    <a:pt x="296" y="28"/>
                    <a:pt x="351" y="34"/>
                  </a:cubicBezTo>
                  <a:cubicBezTo>
                    <a:pt x="356" y="34"/>
                    <a:pt x="357" y="26"/>
                    <a:pt x="353" y="25"/>
                  </a:cubicBezTo>
                  <a:cubicBezTo>
                    <a:pt x="306" y="18"/>
                    <a:pt x="259" y="15"/>
                    <a:pt x="212" y="14"/>
                  </a:cubicBezTo>
                  <a:cubicBezTo>
                    <a:pt x="169" y="12"/>
                    <a:pt x="127" y="0"/>
                    <a:pt x="83" y="3"/>
                  </a:cubicBezTo>
                  <a:cubicBezTo>
                    <a:pt x="74" y="3"/>
                    <a:pt x="65" y="5"/>
                    <a:pt x="56" y="7"/>
                  </a:cubicBezTo>
                  <a:cubicBezTo>
                    <a:pt x="57" y="7"/>
                    <a:pt x="58" y="8"/>
                    <a:pt x="60" y="9"/>
                  </a:cubicBezTo>
                  <a:cubicBezTo>
                    <a:pt x="61" y="10"/>
                    <a:pt x="63" y="10"/>
                    <a:pt x="65" y="11"/>
                  </a:cubicBezTo>
                  <a:cubicBezTo>
                    <a:pt x="66" y="11"/>
                    <a:pt x="66" y="12"/>
                    <a:pt x="67" y="12"/>
                  </a:cubicBezTo>
                  <a:cubicBezTo>
                    <a:pt x="69" y="13"/>
                    <a:pt x="70" y="15"/>
                    <a:pt x="71" y="16"/>
                  </a:cubicBezTo>
                  <a:cubicBezTo>
                    <a:pt x="72" y="18"/>
                    <a:pt x="72" y="19"/>
                    <a:pt x="72" y="21"/>
                  </a:cubicBezTo>
                  <a:cubicBezTo>
                    <a:pt x="72" y="23"/>
                    <a:pt x="72" y="24"/>
                    <a:pt x="71" y="26"/>
                  </a:cubicBezTo>
                  <a:cubicBezTo>
                    <a:pt x="70" y="28"/>
                    <a:pt x="69" y="30"/>
                    <a:pt x="67" y="30"/>
                  </a:cubicBezTo>
                  <a:cubicBezTo>
                    <a:pt x="66" y="31"/>
                    <a:pt x="66" y="30"/>
                    <a:pt x="65" y="31"/>
                  </a:cubicBezTo>
                  <a:cubicBezTo>
                    <a:pt x="62" y="32"/>
                    <a:pt x="59" y="32"/>
                    <a:pt x="56" y="32"/>
                  </a:cubicBezTo>
                  <a:cubicBezTo>
                    <a:pt x="50" y="32"/>
                    <a:pt x="45" y="31"/>
                    <a:pt x="40" y="28"/>
                  </a:cubicBezTo>
                  <a:cubicBezTo>
                    <a:pt x="35" y="26"/>
                    <a:pt x="32" y="21"/>
                    <a:pt x="29" y="16"/>
                  </a:cubicBezTo>
                  <a:cubicBezTo>
                    <a:pt x="28" y="16"/>
                    <a:pt x="28" y="16"/>
                    <a:pt x="28" y="15"/>
                  </a:cubicBezTo>
                  <a:cubicBezTo>
                    <a:pt x="12" y="23"/>
                    <a:pt x="0" y="35"/>
                    <a:pt x="4" y="53"/>
                  </a:cubicBezTo>
                  <a:cubicBezTo>
                    <a:pt x="4" y="49"/>
                    <a:pt x="5" y="46"/>
                    <a:pt x="8" y="41"/>
                  </a:cubicBezTo>
                  <a:cubicBezTo>
                    <a:pt x="10" y="37"/>
                    <a:pt x="14" y="33"/>
                    <a:pt x="19" y="30"/>
                  </a:cubicBezTo>
                  <a:cubicBezTo>
                    <a:pt x="21" y="29"/>
                    <a:pt x="23" y="28"/>
                    <a:pt x="25"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9"/>
            <p:cNvSpPr/>
            <p:nvPr/>
          </p:nvSpPr>
          <p:spPr>
            <a:xfrm>
              <a:off x="7205" y="-941975"/>
              <a:ext cx="10080" cy="18720"/>
            </a:xfrm>
            <a:custGeom>
              <a:avLst/>
              <a:gdLst/>
              <a:ahLst/>
              <a:cxnLst/>
              <a:rect l="l" t="t" r="r" b="b"/>
              <a:pathLst>
                <a:path w="28" h="52" extrusionOk="0">
                  <a:moveTo>
                    <a:pt x="22" y="50"/>
                  </a:moveTo>
                  <a:cubicBezTo>
                    <a:pt x="23" y="36"/>
                    <a:pt x="25" y="22"/>
                    <a:pt x="27" y="9"/>
                  </a:cubicBezTo>
                  <a:cubicBezTo>
                    <a:pt x="27" y="5"/>
                    <a:pt x="25" y="0"/>
                    <a:pt x="20" y="1"/>
                  </a:cubicBezTo>
                  <a:cubicBezTo>
                    <a:pt x="18" y="2"/>
                    <a:pt x="17" y="2"/>
                    <a:pt x="15" y="3"/>
                  </a:cubicBezTo>
                  <a:cubicBezTo>
                    <a:pt x="10" y="6"/>
                    <a:pt x="7" y="10"/>
                    <a:pt x="4" y="15"/>
                  </a:cubicBezTo>
                  <a:cubicBezTo>
                    <a:pt x="2" y="19"/>
                    <a:pt x="0" y="23"/>
                    <a:pt x="0" y="27"/>
                  </a:cubicBezTo>
                  <a:cubicBezTo>
                    <a:pt x="1" y="33"/>
                    <a:pt x="3" y="38"/>
                    <a:pt x="5" y="42"/>
                  </a:cubicBezTo>
                  <a:cubicBezTo>
                    <a:pt x="6" y="44"/>
                    <a:pt x="7" y="46"/>
                    <a:pt x="8" y="47"/>
                  </a:cubicBezTo>
                  <a:cubicBezTo>
                    <a:pt x="9" y="48"/>
                    <a:pt x="10" y="49"/>
                    <a:pt x="11" y="50"/>
                  </a:cubicBezTo>
                  <a:cubicBezTo>
                    <a:pt x="13" y="51"/>
                    <a:pt x="15" y="51"/>
                    <a:pt x="17" y="51"/>
                  </a:cubicBezTo>
                  <a:cubicBezTo>
                    <a:pt x="19" y="51"/>
                    <a:pt x="21" y="51"/>
                    <a:pt x="22"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9"/>
            <p:cNvSpPr/>
            <p:nvPr/>
          </p:nvSpPr>
          <p:spPr>
            <a:xfrm>
              <a:off x="10085" y="-974375"/>
              <a:ext cx="16560" cy="28800"/>
            </a:xfrm>
            <a:custGeom>
              <a:avLst/>
              <a:gdLst/>
              <a:ahLst/>
              <a:cxnLst/>
              <a:rect l="l" t="t" r="r" b="b"/>
              <a:pathLst>
                <a:path w="46" h="80" extrusionOk="0">
                  <a:moveTo>
                    <a:pt x="28" y="47"/>
                  </a:moveTo>
                  <a:cubicBezTo>
                    <a:pt x="27" y="35"/>
                    <a:pt x="30" y="22"/>
                    <a:pt x="28" y="9"/>
                  </a:cubicBezTo>
                  <a:cubicBezTo>
                    <a:pt x="28" y="7"/>
                    <a:pt x="27" y="5"/>
                    <a:pt x="26" y="3"/>
                  </a:cubicBezTo>
                  <a:cubicBezTo>
                    <a:pt x="26" y="2"/>
                    <a:pt x="25" y="1"/>
                    <a:pt x="24" y="0"/>
                  </a:cubicBezTo>
                  <a:cubicBezTo>
                    <a:pt x="22" y="1"/>
                    <a:pt x="21" y="2"/>
                    <a:pt x="21" y="3"/>
                  </a:cubicBezTo>
                  <a:cubicBezTo>
                    <a:pt x="20" y="4"/>
                    <a:pt x="19" y="6"/>
                    <a:pt x="19" y="7"/>
                  </a:cubicBezTo>
                  <a:cubicBezTo>
                    <a:pt x="19" y="9"/>
                    <a:pt x="18" y="12"/>
                    <a:pt x="17" y="13"/>
                  </a:cubicBezTo>
                  <a:cubicBezTo>
                    <a:pt x="16" y="16"/>
                    <a:pt x="14" y="17"/>
                    <a:pt x="11" y="19"/>
                  </a:cubicBezTo>
                  <a:cubicBezTo>
                    <a:pt x="8" y="21"/>
                    <a:pt x="6" y="21"/>
                    <a:pt x="4" y="21"/>
                  </a:cubicBezTo>
                  <a:cubicBezTo>
                    <a:pt x="2" y="21"/>
                    <a:pt x="1" y="21"/>
                    <a:pt x="0" y="21"/>
                  </a:cubicBezTo>
                  <a:cubicBezTo>
                    <a:pt x="0" y="26"/>
                    <a:pt x="1" y="32"/>
                    <a:pt x="1" y="38"/>
                  </a:cubicBezTo>
                  <a:cubicBezTo>
                    <a:pt x="0" y="39"/>
                    <a:pt x="0" y="41"/>
                    <a:pt x="0" y="42"/>
                  </a:cubicBezTo>
                  <a:cubicBezTo>
                    <a:pt x="0" y="47"/>
                    <a:pt x="1" y="52"/>
                    <a:pt x="3" y="57"/>
                  </a:cubicBezTo>
                  <a:cubicBezTo>
                    <a:pt x="5" y="61"/>
                    <a:pt x="8" y="62"/>
                    <a:pt x="9" y="66"/>
                  </a:cubicBezTo>
                  <a:cubicBezTo>
                    <a:pt x="11" y="68"/>
                    <a:pt x="12" y="71"/>
                    <a:pt x="13" y="73"/>
                  </a:cubicBezTo>
                  <a:cubicBezTo>
                    <a:pt x="14" y="75"/>
                    <a:pt x="15" y="77"/>
                    <a:pt x="17" y="79"/>
                  </a:cubicBezTo>
                  <a:cubicBezTo>
                    <a:pt x="26" y="75"/>
                    <a:pt x="35" y="72"/>
                    <a:pt x="45" y="70"/>
                  </a:cubicBezTo>
                  <a:cubicBezTo>
                    <a:pt x="39" y="64"/>
                    <a:pt x="35" y="58"/>
                    <a:pt x="31" y="51"/>
                  </a:cubicBezTo>
                  <a:cubicBezTo>
                    <a:pt x="30" y="50"/>
                    <a:pt x="29" y="48"/>
                    <a:pt x="28" y="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9"/>
            <p:cNvSpPr/>
            <p:nvPr/>
          </p:nvSpPr>
          <p:spPr>
            <a:xfrm>
              <a:off x="16205" y="-948815"/>
              <a:ext cx="16200" cy="9360"/>
            </a:xfrm>
            <a:custGeom>
              <a:avLst/>
              <a:gdLst/>
              <a:ahLst/>
              <a:cxnLst/>
              <a:rect l="l" t="t" r="r" b="b"/>
              <a:pathLst>
                <a:path w="45" h="26" extrusionOk="0">
                  <a:moveTo>
                    <a:pt x="37" y="24"/>
                  </a:moveTo>
                  <a:cubicBezTo>
                    <a:pt x="37" y="23"/>
                    <a:pt x="38" y="23"/>
                    <a:pt x="39" y="23"/>
                  </a:cubicBezTo>
                  <a:cubicBezTo>
                    <a:pt x="41" y="22"/>
                    <a:pt x="42" y="21"/>
                    <a:pt x="43" y="19"/>
                  </a:cubicBezTo>
                  <a:cubicBezTo>
                    <a:pt x="44" y="17"/>
                    <a:pt x="44" y="16"/>
                    <a:pt x="44" y="14"/>
                  </a:cubicBezTo>
                  <a:cubicBezTo>
                    <a:pt x="44" y="12"/>
                    <a:pt x="44" y="11"/>
                    <a:pt x="43" y="9"/>
                  </a:cubicBezTo>
                  <a:cubicBezTo>
                    <a:pt x="42" y="7"/>
                    <a:pt x="41" y="6"/>
                    <a:pt x="39" y="5"/>
                  </a:cubicBezTo>
                  <a:cubicBezTo>
                    <a:pt x="38" y="5"/>
                    <a:pt x="37" y="4"/>
                    <a:pt x="37" y="4"/>
                  </a:cubicBezTo>
                  <a:cubicBezTo>
                    <a:pt x="35" y="3"/>
                    <a:pt x="33" y="3"/>
                    <a:pt x="31" y="2"/>
                  </a:cubicBezTo>
                  <a:cubicBezTo>
                    <a:pt x="30" y="1"/>
                    <a:pt x="29" y="0"/>
                    <a:pt x="28" y="0"/>
                  </a:cubicBezTo>
                  <a:cubicBezTo>
                    <a:pt x="19" y="1"/>
                    <a:pt x="9" y="4"/>
                    <a:pt x="0" y="8"/>
                  </a:cubicBezTo>
                  <a:cubicBezTo>
                    <a:pt x="0" y="9"/>
                    <a:pt x="1" y="9"/>
                    <a:pt x="1" y="9"/>
                  </a:cubicBezTo>
                  <a:cubicBezTo>
                    <a:pt x="3" y="14"/>
                    <a:pt x="7" y="18"/>
                    <a:pt x="12" y="21"/>
                  </a:cubicBezTo>
                  <a:cubicBezTo>
                    <a:pt x="17" y="24"/>
                    <a:pt x="23" y="25"/>
                    <a:pt x="28" y="25"/>
                  </a:cubicBezTo>
                  <a:cubicBezTo>
                    <a:pt x="31" y="25"/>
                    <a:pt x="34" y="24"/>
                    <a:pt x="37" y="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9"/>
            <p:cNvSpPr/>
            <p:nvPr/>
          </p:nvSpPr>
          <p:spPr>
            <a:xfrm>
              <a:off x="4685" y="-989135"/>
              <a:ext cx="122040" cy="22680"/>
            </a:xfrm>
            <a:custGeom>
              <a:avLst/>
              <a:gdLst/>
              <a:ahLst/>
              <a:cxnLst/>
              <a:rect l="l" t="t" r="r" b="b"/>
              <a:pathLst>
                <a:path w="339" h="63" extrusionOk="0">
                  <a:moveTo>
                    <a:pt x="14" y="62"/>
                  </a:moveTo>
                  <a:cubicBezTo>
                    <a:pt x="14" y="61"/>
                    <a:pt x="14" y="60"/>
                    <a:pt x="14" y="59"/>
                  </a:cubicBezTo>
                  <a:cubicBezTo>
                    <a:pt x="14" y="54"/>
                    <a:pt x="15" y="49"/>
                    <a:pt x="18" y="44"/>
                  </a:cubicBezTo>
                  <a:lnTo>
                    <a:pt x="18" y="43"/>
                  </a:lnTo>
                  <a:cubicBezTo>
                    <a:pt x="19" y="41"/>
                    <a:pt x="21" y="40"/>
                    <a:pt x="23" y="39"/>
                  </a:cubicBezTo>
                  <a:cubicBezTo>
                    <a:pt x="25" y="38"/>
                    <a:pt x="27" y="37"/>
                    <a:pt x="29" y="37"/>
                  </a:cubicBezTo>
                  <a:cubicBezTo>
                    <a:pt x="31" y="37"/>
                    <a:pt x="34" y="38"/>
                    <a:pt x="36" y="39"/>
                  </a:cubicBezTo>
                  <a:cubicBezTo>
                    <a:pt x="36" y="39"/>
                    <a:pt x="37" y="40"/>
                    <a:pt x="38" y="41"/>
                  </a:cubicBezTo>
                  <a:cubicBezTo>
                    <a:pt x="59" y="24"/>
                    <a:pt x="151" y="36"/>
                    <a:pt x="166" y="35"/>
                  </a:cubicBezTo>
                  <a:cubicBezTo>
                    <a:pt x="197" y="34"/>
                    <a:pt x="226" y="42"/>
                    <a:pt x="258" y="40"/>
                  </a:cubicBezTo>
                  <a:cubicBezTo>
                    <a:pt x="283" y="38"/>
                    <a:pt x="309" y="36"/>
                    <a:pt x="335" y="33"/>
                  </a:cubicBezTo>
                  <a:cubicBezTo>
                    <a:pt x="338" y="33"/>
                    <a:pt x="338" y="27"/>
                    <a:pt x="335" y="27"/>
                  </a:cubicBezTo>
                  <a:cubicBezTo>
                    <a:pt x="254" y="19"/>
                    <a:pt x="174" y="7"/>
                    <a:pt x="93" y="2"/>
                  </a:cubicBezTo>
                  <a:cubicBezTo>
                    <a:pt x="85" y="1"/>
                    <a:pt x="76" y="0"/>
                    <a:pt x="67" y="0"/>
                  </a:cubicBezTo>
                  <a:cubicBezTo>
                    <a:pt x="61" y="0"/>
                    <a:pt x="55" y="1"/>
                    <a:pt x="49" y="1"/>
                  </a:cubicBezTo>
                  <a:cubicBezTo>
                    <a:pt x="49" y="7"/>
                    <a:pt x="47" y="13"/>
                    <a:pt x="46" y="19"/>
                  </a:cubicBezTo>
                  <a:cubicBezTo>
                    <a:pt x="45" y="25"/>
                    <a:pt x="31" y="28"/>
                    <a:pt x="30" y="19"/>
                  </a:cubicBezTo>
                  <a:cubicBezTo>
                    <a:pt x="30" y="14"/>
                    <a:pt x="28" y="9"/>
                    <a:pt x="28" y="5"/>
                  </a:cubicBezTo>
                  <a:cubicBezTo>
                    <a:pt x="25" y="6"/>
                    <a:pt x="22" y="7"/>
                    <a:pt x="20" y="8"/>
                  </a:cubicBezTo>
                  <a:cubicBezTo>
                    <a:pt x="14" y="12"/>
                    <a:pt x="10" y="17"/>
                    <a:pt x="6" y="23"/>
                  </a:cubicBezTo>
                  <a:cubicBezTo>
                    <a:pt x="2" y="29"/>
                    <a:pt x="0" y="35"/>
                    <a:pt x="0" y="42"/>
                  </a:cubicBezTo>
                  <a:cubicBezTo>
                    <a:pt x="0" y="44"/>
                    <a:pt x="0" y="45"/>
                    <a:pt x="0" y="46"/>
                  </a:cubicBezTo>
                  <a:lnTo>
                    <a:pt x="0" y="47"/>
                  </a:lnTo>
                  <a:cubicBezTo>
                    <a:pt x="0" y="49"/>
                    <a:pt x="0" y="51"/>
                    <a:pt x="2" y="54"/>
                  </a:cubicBezTo>
                  <a:cubicBezTo>
                    <a:pt x="4" y="57"/>
                    <a:pt x="6" y="58"/>
                    <a:pt x="8" y="60"/>
                  </a:cubicBezTo>
                  <a:cubicBezTo>
                    <a:pt x="10" y="61"/>
                    <a:pt x="12" y="62"/>
                    <a:pt x="14" y="6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9"/>
            <p:cNvSpPr/>
            <p:nvPr/>
          </p:nvSpPr>
          <p:spPr>
            <a:xfrm>
              <a:off x="9725" y="-975815"/>
              <a:ext cx="9000" cy="9360"/>
            </a:xfrm>
            <a:custGeom>
              <a:avLst/>
              <a:gdLst/>
              <a:ahLst/>
              <a:cxnLst/>
              <a:rect l="l" t="t" r="r" b="b"/>
              <a:pathLst>
                <a:path w="25" h="26" extrusionOk="0">
                  <a:moveTo>
                    <a:pt x="20" y="11"/>
                  </a:moveTo>
                  <a:cubicBezTo>
                    <a:pt x="20" y="10"/>
                    <a:pt x="21" y="8"/>
                    <a:pt x="21" y="7"/>
                  </a:cubicBezTo>
                  <a:cubicBezTo>
                    <a:pt x="22" y="6"/>
                    <a:pt x="23" y="5"/>
                    <a:pt x="24" y="4"/>
                  </a:cubicBezTo>
                  <a:cubicBezTo>
                    <a:pt x="24" y="3"/>
                    <a:pt x="23" y="2"/>
                    <a:pt x="22" y="2"/>
                  </a:cubicBezTo>
                  <a:cubicBezTo>
                    <a:pt x="20" y="1"/>
                    <a:pt x="18" y="0"/>
                    <a:pt x="16" y="0"/>
                  </a:cubicBezTo>
                  <a:cubicBezTo>
                    <a:pt x="13" y="0"/>
                    <a:pt x="11" y="1"/>
                    <a:pt x="9" y="2"/>
                  </a:cubicBezTo>
                  <a:cubicBezTo>
                    <a:pt x="7" y="3"/>
                    <a:pt x="6" y="4"/>
                    <a:pt x="5" y="6"/>
                  </a:cubicBezTo>
                  <a:cubicBezTo>
                    <a:pt x="5" y="7"/>
                    <a:pt x="4" y="7"/>
                    <a:pt x="4" y="7"/>
                  </a:cubicBezTo>
                  <a:cubicBezTo>
                    <a:pt x="2" y="12"/>
                    <a:pt x="0" y="17"/>
                    <a:pt x="0" y="22"/>
                  </a:cubicBezTo>
                  <a:cubicBezTo>
                    <a:pt x="0" y="23"/>
                    <a:pt x="0" y="24"/>
                    <a:pt x="0" y="25"/>
                  </a:cubicBezTo>
                  <a:cubicBezTo>
                    <a:pt x="2" y="25"/>
                    <a:pt x="3" y="25"/>
                    <a:pt x="4" y="25"/>
                  </a:cubicBezTo>
                  <a:cubicBezTo>
                    <a:pt x="7" y="25"/>
                    <a:pt x="9" y="25"/>
                    <a:pt x="12" y="23"/>
                  </a:cubicBezTo>
                  <a:cubicBezTo>
                    <a:pt x="15" y="21"/>
                    <a:pt x="17" y="20"/>
                    <a:pt x="18" y="17"/>
                  </a:cubicBezTo>
                  <a:cubicBezTo>
                    <a:pt x="19" y="16"/>
                    <a:pt x="20" y="13"/>
                    <a:pt x="20"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9"/>
            <p:cNvSpPr/>
            <p:nvPr/>
          </p:nvSpPr>
          <p:spPr>
            <a:xfrm>
              <a:off x="14045" y="-1108295"/>
              <a:ext cx="47160" cy="106200"/>
            </a:xfrm>
            <a:custGeom>
              <a:avLst/>
              <a:gdLst/>
              <a:ahLst/>
              <a:cxnLst/>
              <a:rect l="l" t="t" r="r" b="b"/>
              <a:pathLst>
                <a:path w="131" h="295" extrusionOk="0">
                  <a:moveTo>
                    <a:pt x="15" y="286"/>
                  </a:moveTo>
                  <a:lnTo>
                    <a:pt x="28" y="286"/>
                  </a:lnTo>
                  <a:cubicBezTo>
                    <a:pt x="28" y="277"/>
                    <a:pt x="30" y="268"/>
                    <a:pt x="31" y="258"/>
                  </a:cubicBezTo>
                  <a:cubicBezTo>
                    <a:pt x="30" y="258"/>
                    <a:pt x="29" y="258"/>
                    <a:pt x="28" y="257"/>
                  </a:cubicBezTo>
                  <a:cubicBezTo>
                    <a:pt x="26" y="256"/>
                    <a:pt x="24" y="253"/>
                    <a:pt x="22" y="251"/>
                  </a:cubicBezTo>
                  <a:cubicBezTo>
                    <a:pt x="20" y="248"/>
                    <a:pt x="20" y="246"/>
                    <a:pt x="20" y="243"/>
                  </a:cubicBezTo>
                  <a:cubicBezTo>
                    <a:pt x="20" y="240"/>
                    <a:pt x="20" y="238"/>
                    <a:pt x="22" y="235"/>
                  </a:cubicBezTo>
                  <a:cubicBezTo>
                    <a:pt x="24" y="232"/>
                    <a:pt x="26" y="231"/>
                    <a:pt x="28" y="229"/>
                  </a:cubicBezTo>
                  <a:lnTo>
                    <a:pt x="29" y="229"/>
                  </a:lnTo>
                  <a:cubicBezTo>
                    <a:pt x="31" y="228"/>
                    <a:pt x="33" y="227"/>
                    <a:pt x="35" y="227"/>
                  </a:cubicBezTo>
                  <a:cubicBezTo>
                    <a:pt x="35" y="222"/>
                    <a:pt x="36" y="216"/>
                    <a:pt x="37" y="211"/>
                  </a:cubicBezTo>
                  <a:cubicBezTo>
                    <a:pt x="37" y="211"/>
                    <a:pt x="37" y="209"/>
                    <a:pt x="37" y="208"/>
                  </a:cubicBezTo>
                  <a:lnTo>
                    <a:pt x="33" y="208"/>
                  </a:lnTo>
                  <a:cubicBezTo>
                    <a:pt x="12" y="206"/>
                    <a:pt x="14" y="173"/>
                    <a:pt x="36" y="175"/>
                  </a:cubicBezTo>
                  <a:lnTo>
                    <a:pt x="52" y="176"/>
                  </a:lnTo>
                  <a:lnTo>
                    <a:pt x="61" y="163"/>
                  </a:lnTo>
                  <a:cubicBezTo>
                    <a:pt x="69" y="152"/>
                    <a:pt x="58" y="148"/>
                    <a:pt x="69" y="132"/>
                  </a:cubicBezTo>
                  <a:cubicBezTo>
                    <a:pt x="68" y="132"/>
                    <a:pt x="66" y="131"/>
                    <a:pt x="65" y="131"/>
                  </a:cubicBezTo>
                  <a:cubicBezTo>
                    <a:pt x="62" y="129"/>
                    <a:pt x="59" y="126"/>
                    <a:pt x="58" y="124"/>
                  </a:cubicBezTo>
                  <a:cubicBezTo>
                    <a:pt x="56" y="121"/>
                    <a:pt x="56" y="119"/>
                    <a:pt x="56" y="116"/>
                  </a:cubicBezTo>
                  <a:cubicBezTo>
                    <a:pt x="56" y="113"/>
                    <a:pt x="56" y="110"/>
                    <a:pt x="58" y="107"/>
                  </a:cubicBezTo>
                  <a:cubicBezTo>
                    <a:pt x="60" y="104"/>
                    <a:pt x="62" y="103"/>
                    <a:pt x="65" y="101"/>
                  </a:cubicBezTo>
                  <a:cubicBezTo>
                    <a:pt x="67" y="100"/>
                    <a:pt x="69" y="99"/>
                    <a:pt x="71" y="98"/>
                  </a:cubicBezTo>
                  <a:lnTo>
                    <a:pt x="92" y="96"/>
                  </a:lnTo>
                  <a:cubicBezTo>
                    <a:pt x="96" y="89"/>
                    <a:pt x="100" y="82"/>
                    <a:pt x="103" y="75"/>
                  </a:cubicBezTo>
                  <a:cubicBezTo>
                    <a:pt x="83" y="75"/>
                    <a:pt x="86" y="45"/>
                    <a:pt x="105" y="45"/>
                  </a:cubicBezTo>
                  <a:lnTo>
                    <a:pt x="118" y="45"/>
                  </a:lnTo>
                  <a:lnTo>
                    <a:pt x="120" y="41"/>
                  </a:lnTo>
                  <a:cubicBezTo>
                    <a:pt x="124" y="29"/>
                    <a:pt x="128" y="16"/>
                    <a:pt x="130" y="4"/>
                  </a:cubicBezTo>
                  <a:cubicBezTo>
                    <a:pt x="124" y="9"/>
                    <a:pt x="118" y="15"/>
                    <a:pt x="111" y="21"/>
                  </a:cubicBezTo>
                  <a:cubicBezTo>
                    <a:pt x="110" y="21"/>
                    <a:pt x="110" y="21"/>
                    <a:pt x="110" y="21"/>
                  </a:cubicBezTo>
                  <a:cubicBezTo>
                    <a:pt x="108" y="22"/>
                    <a:pt x="106" y="23"/>
                    <a:pt x="104" y="23"/>
                  </a:cubicBezTo>
                  <a:cubicBezTo>
                    <a:pt x="102" y="23"/>
                    <a:pt x="100" y="22"/>
                    <a:pt x="98" y="21"/>
                  </a:cubicBezTo>
                  <a:cubicBezTo>
                    <a:pt x="96" y="20"/>
                    <a:pt x="95" y="19"/>
                    <a:pt x="94" y="17"/>
                  </a:cubicBezTo>
                  <a:cubicBezTo>
                    <a:pt x="93" y="15"/>
                    <a:pt x="93" y="14"/>
                    <a:pt x="93" y="12"/>
                  </a:cubicBezTo>
                  <a:cubicBezTo>
                    <a:pt x="93" y="8"/>
                    <a:pt x="93" y="4"/>
                    <a:pt x="94" y="0"/>
                  </a:cubicBezTo>
                  <a:cubicBezTo>
                    <a:pt x="93" y="4"/>
                    <a:pt x="92" y="8"/>
                    <a:pt x="92" y="12"/>
                  </a:cubicBezTo>
                  <a:cubicBezTo>
                    <a:pt x="92" y="16"/>
                    <a:pt x="93" y="20"/>
                    <a:pt x="94" y="24"/>
                  </a:cubicBezTo>
                  <a:cubicBezTo>
                    <a:pt x="97" y="32"/>
                    <a:pt x="76" y="41"/>
                    <a:pt x="72" y="48"/>
                  </a:cubicBezTo>
                  <a:cubicBezTo>
                    <a:pt x="58" y="72"/>
                    <a:pt x="62" y="100"/>
                    <a:pt x="42" y="123"/>
                  </a:cubicBezTo>
                  <a:cubicBezTo>
                    <a:pt x="41" y="124"/>
                    <a:pt x="39" y="126"/>
                    <a:pt x="38" y="128"/>
                  </a:cubicBezTo>
                  <a:cubicBezTo>
                    <a:pt x="35" y="133"/>
                    <a:pt x="34" y="138"/>
                    <a:pt x="34" y="144"/>
                  </a:cubicBezTo>
                  <a:cubicBezTo>
                    <a:pt x="34" y="145"/>
                    <a:pt x="34" y="146"/>
                    <a:pt x="34" y="148"/>
                  </a:cubicBezTo>
                  <a:cubicBezTo>
                    <a:pt x="37" y="156"/>
                    <a:pt x="13" y="181"/>
                    <a:pt x="12" y="193"/>
                  </a:cubicBezTo>
                  <a:cubicBezTo>
                    <a:pt x="9" y="226"/>
                    <a:pt x="2" y="260"/>
                    <a:pt x="0" y="294"/>
                  </a:cubicBezTo>
                  <a:cubicBezTo>
                    <a:pt x="2" y="292"/>
                    <a:pt x="4" y="289"/>
                    <a:pt x="6" y="288"/>
                  </a:cubicBezTo>
                  <a:cubicBezTo>
                    <a:pt x="9" y="286"/>
                    <a:pt x="11" y="286"/>
                    <a:pt x="14" y="286"/>
                  </a:cubicBezTo>
                  <a:cubicBezTo>
                    <a:pt x="15" y="286"/>
                    <a:pt x="15" y="286"/>
                    <a:pt x="15" y="28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9"/>
            <p:cNvSpPr/>
            <p:nvPr/>
          </p:nvSpPr>
          <p:spPr>
            <a:xfrm>
              <a:off x="14045" y="-995255"/>
              <a:ext cx="9000" cy="8640"/>
            </a:xfrm>
            <a:custGeom>
              <a:avLst/>
              <a:gdLst/>
              <a:ahLst/>
              <a:cxnLst/>
              <a:rect l="l" t="t" r="r" b="b"/>
              <a:pathLst>
                <a:path w="25" h="24" extrusionOk="0">
                  <a:moveTo>
                    <a:pt x="24" y="8"/>
                  </a:moveTo>
                  <a:lnTo>
                    <a:pt x="14" y="8"/>
                  </a:lnTo>
                  <a:cubicBezTo>
                    <a:pt x="11" y="8"/>
                    <a:pt x="9" y="7"/>
                    <a:pt x="6" y="6"/>
                  </a:cubicBezTo>
                  <a:cubicBezTo>
                    <a:pt x="3" y="5"/>
                    <a:pt x="1" y="3"/>
                    <a:pt x="0" y="0"/>
                  </a:cubicBezTo>
                  <a:cubicBezTo>
                    <a:pt x="0" y="8"/>
                    <a:pt x="1" y="15"/>
                    <a:pt x="1" y="23"/>
                  </a:cubicBezTo>
                  <a:cubicBezTo>
                    <a:pt x="8" y="20"/>
                    <a:pt x="16" y="19"/>
                    <a:pt x="23" y="18"/>
                  </a:cubicBezTo>
                  <a:cubicBezTo>
                    <a:pt x="23" y="15"/>
                    <a:pt x="23" y="12"/>
                    <a:pt x="24"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9"/>
            <p:cNvSpPr/>
            <p:nvPr/>
          </p:nvSpPr>
          <p:spPr>
            <a:xfrm>
              <a:off x="14405" y="-988775"/>
              <a:ext cx="7920" cy="10440"/>
            </a:xfrm>
            <a:custGeom>
              <a:avLst/>
              <a:gdLst/>
              <a:ahLst/>
              <a:cxnLst/>
              <a:rect l="l" t="t" r="r" b="b"/>
              <a:pathLst>
                <a:path w="22" h="29" extrusionOk="0">
                  <a:moveTo>
                    <a:pt x="18" y="18"/>
                  </a:moveTo>
                  <a:cubicBezTo>
                    <a:pt x="20" y="12"/>
                    <a:pt x="20" y="7"/>
                    <a:pt x="21" y="0"/>
                  </a:cubicBezTo>
                  <a:cubicBezTo>
                    <a:pt x="14" y="1"/>
                    <a:pt x="7" y="3"/>
                    <a:pt x="0" y="5"/>
                  </a:cubicBezTo>
                  <a:cubicBezTo>
                    <a:pt x="0" y="10"/>
                    <a:pt x="1" y="14"/>
                    <a:pt x="2" y="19"/>
                  </a:cubicBezTo>
                  <a:cubicBezTo>
                    <a:pt x="4" y="28"/>
                    <a:pt x="17" y="26"/>
                    <a:pt x="18"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9"/>
            <p:cNvSpPr/>
            <p:nvPr/>
          </p:nvSpPr>
          <p:spPr>
            <a:xfrm>
              <a:off x="47525" y="-1129535"/>
              <a:ext cx="186120" cy="23040"/>
            </a:xfrm>
            <a:custGeom>
              <a:avLst/>
              <a:gdLst/>
              <a:ahLst/>
              <a:cxnLst/>
              <a:rect l="l" t="t" r="r" b="b"/>
              <a:pathLst>
                <a:path w="517" h="64" extrusionOk="0">
                  <a:moveTo>
                    <a:pt x="41" y="40"/>
                  </a:moveTo>
                  <a:cubicBezTo>
                    <a:pt x="41" y="40"/>
                    <a:pt x="42" y="40"/>
                    <a:pt x="43" y="41"/>
                  </a:cubicBezTo>
                  <a:cubicBezTo>
                    <a:pt x="44" y="41"/>
                    <a:pt x="44" y="42"/>
                    <a:pt x="45" y="43"/>
                  </a:cubicBezTo>
                  <a:cubicBezTo>
                    <a:pt x="46" y="44"/>
                    <a:pt x="46" y="45"/>
                    <a:pt x="46" y="47"/>
                  </a:cubicBezTo>
                  <a:cubicBezTo>
                    <a:pt x="46" y="48"/>
                    <a:pt x="46" y="49"/>
                    <a:pt x="45" y="50"/>
                  </a:cubicBezTo>
                  <a:cubicBezTo>
                    <a:pt x="43" y="53"/>
                    <a:pt x="42" y="55"/>
                    <a:pt x="40" y="57"/>
                  </a:cubicBezTo>
                  <a:cubicBezTo>
                    <a:pt x="39" y="59"/>
                    <a:pt x="38" y="61"/>
                    <a:pt x="37" y="63"/>
                  </a:cubicBezTo>
                  <a:cubicBezTo>
                    <a:pt x="44" y="55"/>
                    <a:pt x="52" y="49"/>
                    <a:pt x="61" y="44"/>
                  </a:cubicBezTo>
                  <a:cubicBezTo>
                    <a:pt x="75" y="36"/>
                    <a:pt x="92" y="31"/>
                    <a:pt x="108" y="31"/>
                  </a:cubicBezTo>
                  <a:cubicBezTo>
                    <a:pt x="145" y="29"/>
                    <a:pt x="182" y="31"/>
                    <a:pt x="217" y="31"/>
                  </a:cubicBezTo>
                  <a:cubicBezTo>
                    <a:pt x="316" y="28"/>
                    <a:pt x="414" y="39"/>
                    <a:pt x="512" y="35"/>
                  </a:cubicBezTo>
                  <a:cubicBezTo>
                    <a:pt x="513" y="35"/>
                    <a:pt x="513" y="35"/>
                    <a:pt x="514" y="35"/>
                  </a:cubicBezTo>
                  <a:lnTo>
                    <a:pt x="515" y="34"/>
                  </a:lnTo>
                  <a:cubicBezTo>
                    <a:pt x="516" y="33"/>
                    <a:pt x="515" y="33"/>
                    <a:pt x="515" y="33"/>
                  </a:cubicBezTo>
                  <a:cubicBezTo>
                    <a:pt x="515" y="32"/>
                    <a:pt x="516" y="32"/>
                    <a:pt x="515" y="31"/>
                  </a:cubicBezTo>
                  <a:cubicBezTo>
                    <a:pt x="514" y="30"/>
                    <a:pt x="515" y="31"/>
                    <a:pt x="514" y="30"/>
                  </a:cubicBezTo>
                  <a:cubicBezTo>
                    <a:pt x="513" y="29"/>
                    <a:pt x="513" y="30"/>
                    <a:pt x="512" y="30"/>
                  </a:cubicBezTo>
                  <a:cubicBezTo>
                    <a:pt x="397" y="25"/>
                    <a:pt x="283" y="9"/>
                    <a:pt x="168" y="2"/>
                  </a:cubicBezTo>
                  <a:cubicBezTo>
                    <a:pt x="151" y="1"/>
                    <a:pt x="134" y="0"/>
                    <a:pt x="118" y="0"/>
                  </a:cubicBezTo>
                  <a:cubicBezTo>
                    <a:pt x="101" y="0"/>
                    <a:pt x="84" y="1"/>
                    <a:pt x="67" y="2"/>
                  </a:cubicBezTo>
                  <a:cubicBezTo>
                    <a:pt x="68" y="5"/>
                    <a:pt x="68" y="6"/>
                    <a:pt x="68" y="9"/>
                  </a:cubicBezTo>
                  <a:cubicBezTo>
                    <a:pt x="68" y="11"/>
                    <a:pt x="68" y="14"/>
                    <a:pt x="67" y="16"/>
                  </a:cubicBezTo>
                  <a:cubicBezTo>
                    <a:pt x="67" y="17"/>
                    <a:pt x="67" y="19"/>
                    <a:pt x="66" y="20"/>
                  </a:cubicBezTo>
                  <a:cubicBezTo>
                    <a:pt x="65" y="21"/>
                    <a:pt x="65" y="22"/>
                    <a:pt x="63" y="23"/>
                  </a:cubicBezTo>
                  <a:cubicBezTo>
                    <a:pt x="61" y="24"/>
                    <a:pt x="60" y="24"/>
                    <a:pt x="58" y="24"/>
                  </a:cubicBezTo>
                  <a:cubicBezTo>
                    <a:pt x="56" y="24"/>
                    <a:pt x="55" y="24"/>
                    <a:pt x="53" y="23"/>
                  </a:cubicBezTo>
                  <a:cubicBezTo>
                    <a:pt x="51" y="22"/>
                    <a:pt x="51" y="21"/>
                    <a:pt x="50" y="20"/>
                  </a:cubicBezTo>
                  <a:cubicBezTo>
                    <a:pt x="50" y="19"/>
                    <a:pt x="50" y="19"/>
                    <a:pt x="50" y="19"/>
                  </a:cubicBezTo>
                  <a:cubicBezTo>
                    <a:pt x="48" y="15"/>
                    <a:pt x="46" y="12"/>
                    <a:pt x="44" y="8"/>
                  </a:cubicBezTo>
                  <a:cubicBezTo>
                    <a:pt x="40" y="10"/>
                    <a:pt x="36" y="12"/>
                    <a:pt x="32" y="14"/>
                  </a:cubicBezTo>
                  <a:cubicBezTo>
                    <a:pt x="22" y="20"/>
                    <a:pt x="13" y="28"/>
                    <a:pt x="8" y="37"/>
                  </a:cubicBezTo>
                  <a:cubicBezTo>
                    <a:pt x="3" y="45"/>
                    <a:pt x="1" y="52"/>
                    <a:pt x="0" y="61"/>
                  </a:cubicBezTo>
                  <a:cubicBezTo>
                    <a:pt x="1" y="59"/>
                    <a:pt x="1" y="58"/>
                    <a:pt x="2" y="57"/>
                  </a:cubicBezTo>
                  <a:cubicBezTo>
                    <a:pt x="5" y="52"/>
                    <a:pt x="9" y="47"/>
                    <a:pt x="15" y="44"/>
                  </a:cubicBezTo>
                  <a:cubicBezTo>
                    <a:pt x="21" y="41"/>
                    <a:pt x="27" y="39"/>
                    <a:pt x="33" y="39"/>
                  </a:cubicBezTo>
                  <a:cubicBezTo>
                    <a:pt x="36" y="39"/>
                    <a:pt x="38" y="40"/>
                    <a:pt x="41" y="4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9"/>
            <p:cNvSpPr/>
            <p:nvPr/>
          </p:nvSpPr>
          <p:spPr>
            <a:xfrm>
              <a:off x="47525" y="-1115495"/>
              <a:ext cx="16920" cy="15840"/>
            </a:xfrm>
            <a:custGeom>
              <a:avLst/>
              <a:gdLst/>
              <a:ahLst/>
              <a:cxnLst/>
              <a:rect l="l" t="t" r="r" b="b"/>
              <a:pathLst>
                <a:path w="47" h="44" extrusionOk="0">
                  <a:moveTo>
                    <a:pt x="18" y="41"/>
                  </a:moveTo>
                  <a:cubicBezTo>
                    <a:pt x="25" y="35"/>
                    <a:pt x="31" y="29"/>
                    <a:pt x="37" y="24"/>
                  </a:cubicBezTo>
                  <a:cubicBezTo>
                    <a:pt x="38" y="22"/>
                    <a:pt x="39" y="20"/>
                    <a:pt x="40" y="18"/>
                  </a:cubicBezTo>
                  <a:cubicBezTo>
                    <a:pt x="42" y="16"/>
                    <a:pt x="43" y="14"/>
                    <a:pt x="45" y="11"/>
                  </a:cubicBezTo>
                  <a:cubicBezTo>
                    <a:pt x="46" y="10"/>
                    <a:pt x="46" y="9"/>
                    <a:pt x="46" y="8"/>
                  </a:cubicBezTo>
                  <a:cubicBezTo>
                    <a:pt x="46" y="6"/>
                    <a:pt x="46" y="5"/>
                    <a:pt x="45" y="4"/>
                  </a:cubicBezTo>
                  <a:cubicBezTo>
                    <a:pt x="44" y="3"/>
                    <a:pt x="44" y="2"/>
                    <a:pt x="43" y="2"/>
                  </a:cubicBezTo>
                  <a:cubicBezTo>
                    <a:pt x="42" y="1"/>
                    <a:pt x="41" y="1"/>
                    <a:pt x="41" y="1"/>
                  </a:cubicBezTo>
                  <a:cubicBezTo>
                    <a:pt x="38" y="1"/>
                    <a:pt x="36" y="0"/>
                    <a:pt x="34" y="0"/>
                  </a:cubicBezTo>
                  <a:cubicBezTo>
                    <a:pt x="27" y="0"/>
                    <a:pt x="22" y="2"/>
                    <a:pt x="16" y="5"/>
                  </a:cubicBezTo>
                  <a:cubicBezTo>
                    <a:pt x="10" y="8"/>
                    <a:pt x="6" y="13"/>
                    <a:pt x="2" y="19"/>
                  </a:cubicBezTo>
                  <a:cubicBezTo>
                    <a:pt x="2" y="19"/>
                    <a:pt x="2" y="20"/>
                    <a:pt x="1" y="21"/>
                  </a:cubicBezTo>
                  <a:cubicBezTo>
                    <a:pt x="0" y="25"/>
                    <a:pt x="0" y="29"/>
                    <a:pt x="0" y="33"/>
                  </a:cubicBezTo>
                  <a:cubicBezTo>
                    <a:pt x="0" y="34"/>
                    <a:pt x="0" y="36"/>
                    <a:pt x="1" y="37"/>
                  </a:cubicBezTo>
                  <a:cubicBezTo>
                    <a:pt x="2" y="39"/>
                    <a:pt x="3" y="40"/>
                    <a:pt x="5" y="41"/>
                  </a:cubicBezTo>
                  <a:cubicBezTo>
                    <a:pt x="7" y="42"/>
                    <a:pt x="9" y="43"/>
                    <a:pt x="11" y="43"/>
                  </a:cubicBezTo>
                  <a:cubicBezTo>
                    <a:pt x="13" y="43"/>
                    <a:pt x="15" y="42"/>
                    <a:pt x="17" y="41"/>
                  </a:cubicBezTo>
                  <a:lnTo>
                    <a:pt x="18" y="4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9"/>
            <p:cNvSpPr/>
            <p:nvPr/>
          </p:nvSpPr>
          <p:spPr>
            <a:xfrm>
              <a:off x="61925" y="-1147895"/>
              <a:ext cx="12960" cy="21240"/>
            </a:xfrm>
            <a:custGeom>
              <a:avLst/>
              <a:gdLst/>
              <a:ahLst/>
              <a:cxnLst/>
              <a:rect l="l" t="t" r="r" b="b"/>
              <a:pathLst>
                <a:path w="36" h="59" extrusionOk="0">
                  <a:moveTo>
                    <a:pt x="28" y="27"/>
                  </a:moveTo>
                  <a:cubicBezTo>
                    <a:pt x="31" y="22"/>
                    <a:pt x="33" y="16"/>
                    <a:pt x="35" y="11"/>
                  </a:cubicBezTo>
                  <a:cubicBezTo>
                    <a:pt x="28" y="9"/>
                    <a:pt x="21" y="6"/>
                    <a:pt x="13" y="4"/>
                  </a:cubicBezTo>
                  <a:cubicBezTo>
                    <a:pt x="13" y="3"/>
                    <a:pt x="12" y="3"/>
                    <a:pt x="12" y="3"/>
                  </a:cubicBezTo>
                  <a:cubicBezTo>
                    <a:pt x="11" y="2"/>
                    <a:pt x="10" y="1"/>
                    <a:pt x="9" y="0"/>
                  </a:cubicBezTo>
                  <a:cubicBezTo>
                    <a:pt x="5" y="9"/>
                    <a:pt x="2" y="19"/>
                    <a:pt x="0" y="29"/>
                  </a:cubicBezTo>
                  <a:cubicBezTo>
                    <a:pt x="0" y="30"/>
                    <a:pt x="0" y="31"/>
                    <a:pt x="0" y="32"/>
                  </a:cubicBezTo>
                  <a:cubicBezTo>
                    <a:pt x="0" y="41"/>
                    <a:pt x="2" y="50"/>
                    <a:pt x="6" y="58"/>
                  </a:cubicBezTo>
                  <a:cubicBezTo>
                    <a:pt x="14" y="56"/>
                    <a:pt x="21" y="54"/>
                    <a:pt x="29" y="52"/>
                  </a:cubicBezTo>
                  <a:cubicBezTo>
                    <a:pt x="27" y="48"/>
                    <a:pt x="26" y="43"/>
                    <a:pt x="26" y="38"/>
                  </a:cubicBezTo>
                  <a:cubicBezTo>
                    <a:pt x="26" y="34"/>
                    <a:pt x="27" y="31"/>
                    <a:pt x="28"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9"/>
            <p:cNvSpPr/>
            <p:nvPr/>
          </p:nvSpPr>
          <p:spPr>
            <a:xfrm>
              <a:off x="62285" y="-1182095"/>
              <a:ext cx="13680" cy="26640"/>
            </a:xfrm>
            <a:custGeom>
              <a:avLst/>
              <a:gdLst/>
              <a:ahLst/>
              <a:cxnLst/>
              <a:rect l="l" t="t" r="r" b="b"/>
              <a:pathLst>
                <a:path w="38" h="74" extrusionOk="0">
                  <a:moveTo>
                    <a:pt x="27" y="70"/>
                  </a:moveTo>
                  <a:lnTo>
                    <a:pt x="36" y="73"/>
                  </a:lnTo>
                  <a:cubicBezTo>
                    <a:pt x="37" y="71"/>
                    <a:pt x="37" y="70"/>
                    <a:pt x="37" y="68"/>
                  </a:cubicBezTo>
                  <a:cubicBezTo>
                    <a:pt x="37" y="60"/>
                    <a:pt x="35" y="53"/>
                    <a:pt x="32" y="46"/>
                  </a:cubicBezTo>
                  <a:cubicBezTo>
                    <a:pt x="24" y="34"/>
                    <a:pt x="32" y="24"/>
                    <a:pt x="33" y="12"/>
                  </a:cubicBezTo>
                  <a:cubicBezTo>
                    <a:pt x="33" y="12"/>
                    <a:pt x="34" y="12"/>
                    <a:pt x="34" y="11"/>
                  </a:cubicBezTo>
                  <a:lnTo>
                    <a:pt x="33" y="10"/>
                  </a:lnTo>
                  <a:cubicBezTo>
                    <a:pt x="31" y="9"/>
                    <a:pt x="29" y="8"/>
                    <a:pt x="28" y="7"/>
                  </a:cubicBezTo>
                  <a:cubicBezTo>
                    <a:pt x="27" y="7"/>
                    <a:pt x="26" y="6"/>
                    <a:pt x="25" y="5"/>
                  </a:cubicBezTo>
                  <a:lnTo>
                    <a:pt x="23" y="4"/>
                  </a:lnTo>
                  <a:cubicBezTo>
                    <a:pt x="1" y="0"/>
                    <a:pt x="0" y="43"/>
                    <a:pt x="10" y="57"/>
                  </a:cubicBezTo>
                  <a:lnTo>
                    <a:pt x="10" y="58"/>
                  </a:lnTo>
                  <a:cubicBezTo>
                    <a:pt x="12" y="62"/>
                    <a:pt x="13" y="66"/>
                    <a:pt x="13" y="71"/>
                  </a:cubicBezTo>
                  <a:cubicBezTo>
                    <a:pt x="16" y="70"/>
                    <a:pt x="18" y="69"/>
                    <a:pt x="21" y="69"/>
                  </a:cubicBezTo>
                  <a:cubicBezTo>
                    <a:pt x="23" y="69"/>
                    <a:pt x="25" y="70"/>
                    <a:pt x="27" y="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9"/>
            <p:cNvSpPr/>
            <p:nvPr/>
          </p:nvSpPr>
          <p:spPr>
            <a:xfrm>
              <a:off x="64445" y="-1129175"/>
              <a:ext cx="8640" cy="7920"/>
            </a:xfrm>
            <a:custGeom>
              <a:avLst/>
              <a:gdLst/>
              <a:ahLst/>
              <a:cxnLst/>
              <a:rect l="l" t="t" r="r" b="b"/>
              <a:pathLst>
                <a:path w="24" h="22" extrusionOk="0">
                  <a:moveTo>
                    <a:pt x="22" y="14"/>
                  </a:moveTo>
                  <a:cubicBezTo>
                    <a:pt x="22" y="12"/>
                    <a:pt x="23" y="9"/>
                    <a:pt x="23" y="7"/>
                  </a:cubicBezTo>
                  <a:cubicBezTo>
                    <a:pt x="23" y="4"/>
                    <a:pt x="22" y="3"/>
                    <a:pt x="22" y="0"/>
                  </a:cubicBezTo>
                  <a:cubicBezTo>
                    <a:pt x="14" y="2"/>
                    <a:pt x="7" y="4"/>
                    <a:pt x="0" y="6"/>
                  </a:cubicBezTo>
                  <a:cubicBezTo>
                    <a:pt x="1" y="10"/>
                    <a:pt x="3" y="13"/>
                    <a:pt x="5" y="17"/>
                  </a:cubicBezTo>
                  <a:cubicBezTo>
                    <a:pt x="6" y="18"/>
                    <a:pt x="7" y="19"/>
                    <a:pt x="8" y="20"/>
                  </a:cubicBezTo>
                  <a:cubicBezTo>
                    <a:pt x="10" y="21"/>
                    <a:pt x="11" y="21"/>
                    <a:pt x="13" y="21"/>
                  </a:cubicBezTo>
                  <a:cubicBezTo>
                    <a:pt x="15" y="21"/>
                    <a:pt x="16" y="21"/>
                    <a:pt x="18" y="20"/>
                  </a:cubicBezTo>
                  <a:cubicBezTo>
                    <a:pt x="20" y="19"/>
                    <a:pt x="20" y="18"/>
                    <a:pt x="21" y="17"/>
                  </a:cubicBezTo>
                  <a:cubicBezTo>
                    <a:pt x="21" y="16"/>
                    <a:pt x="22" y="15"/>
                    <a:pt x="22"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9"/>
            <p:cNvSpPr/>
            <p:nvPr/>
          </p:nvSpPr>
          <p:spPr>
            <a:xfrm>
              <a:off x="56885" y="-1225655"/>
              <a:ext cx="76320" cy="48240"/>
            </a:xfrm>
            <a:custGeom>
              <a:avLst/>
              <a:gdLst/>
              <a:ahLst/>
              <a:cxnLst/>
              <a:rect l="l" t="t" r="r" b="b"/>
              <a:pathLst>
                <a:path w="212" h="134" extrusionOk="0">
                  <a:moveTo>
                    <a:pt x="48" y="131"/>
                  </a:moveTo>
                  <a:cubicBezTo>
                    <a:pt x="56" y="132"/>
                    <a:pt x="65" y="133"/>
                    <a:pt x="73" y="133"/>
                  </a:cubicBezTo>
                  <a:cubicBezTo>
                    <a:pt x="84" y="133"/>
                    <a:pt x="94" y="132"/>
                    <a:pt x="105" y="130"/>
                  </a:cubicBezTo>
                  <a:cubicBezTo>
                    <a:pt x="132" y="126"/>
                    <a:pt x="159" y="124"/>
                    <a:pt x="186" y="124"/>
                  </a:cubicBezTo>
                  <a:cubicBezTo>
                    <a:pt x="192" y="124"/>
                    <a:pt x="199" y="124"/>
                    <a:pt x="206" y="125"/>
                  </a:cubicBezTo>
                  <a:cubicBezTo>
                    <a:pt x="211" y="125"/>
                    <a:pt x="211" y="119"/>
                    <a:pt x="206" y="118"/>
                  </a:cubicBezTo>
                  <a:cubicBezTo>
                    <a:pt x="164" y="109"/>
                    <a:pt x="121" y="103"/>
                    <a:pt x="77" y="102"/>
                  </a:cubicBezTo>
                  <a:cubicBezTo>
                    <a:pt x="50" y="102"/>
                    <a:pt x="58" y="69"/>
                    <a:pt x="54" y="50"/>
                  </a:cubicBezTo>
                  <a:cubicBezTo>
                    <a:pt x="51" y="35"/>
                    <a:pt x="40" y="25"/>
                    <a:pt x="39" y="8"/>
                  </a:cubicBezTo>
                  <a:cubicBezTo>
                    <a:pt x="39" y="7"/>
                    <a:pt x="39" y="6"/>
                    <a:pt x="39" y="6"/>
                  </a:cubicBezTo>
                  <a:cubicBezTo>
                    <a:pt x="39" y="5"/>
                    <a:pt x="39" y="4"/>
                    <a:pt x="39" y="3"/>
                  </a:cubicBezTo>
                  <a:lnTo>
                    <a:pt x="32" y="3"/>
                  </a:lnTo>
                  <a:cubicBezTo>
                    <a:pt x="31" y="4"/>
                    <a:pt x="29" y="4"/>
                    <a:pt x="27" y="4"/>
                  </a:cubicBezTo>
                  <a:cubicBezTo>
                    <a:pt x="22" y="4"/>
                    <a:pt x="16" y="2"/>
                    <a:pt x="12" y="0"/>
                  </a:cubicBezTo>
                  <a:cubicBezTo>
                    <a:pt x="10" y="1"/>
                    <a:pt x="9" y="2"/>
                    <a:pt x="8" y="4"/>
                  </a:cubicBezTo>
                  <a:cubicBezTo>
                    <a:pt x="0" y="20"/>
                    <a:pt x="11" y="43"/>
                    <a:pt x="20" y="58"/>
                  </a:cubicBezTo>
                  <a:cubicBezTo>
                    <a:pt x="28" y="73"/>
                    <a:pt x="17" y="92"/>
                    <a:pt x="24" y="106"/>
                  </a:cubicBezTo>
                  <a:cubicBezTo>
                    <a:pt x="25" y="108"/>
                    <a:pt x="26" y="109"/>
                    <a:pt x="27" y="111"/>
                  </a:cubicBezTo>
                  <a:cubicBezTo>
                    <a:pt x="30" y="116"/>
                    <a:pt x="33" y="120"/>
                    <a:pt x="38" y="124"/>
                  </a:cubicBezTo>
                  <a:cubicBezTo>
                    <a:pt x="40" y="124"/>
                    <a:pt x="43" y="125"/>
                    <a:pt x="45" y="126"/>
                  </a:cubicBezTo>
                  <a:cubicBezTo>
                    <a:pt x="46" y="127"/>
                    <a:pt x="46" y="127"/>
                    <a:pt x="47" y="128"/>
                  </a:cubicBezTo>
                  <a:cubicBezTo>
                    <a:pt x="47" y="129"/>
                    <a:pt x="47" y="130"/>
                    <a:pt x="48" y="1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9"/>
            <p:cNvSpPr/>
            <p:nvPr/>
          </p:nvSpPr>
          <p:spPr>
            <a:xfrm>
              <a:off x="60485" y="-1227455"/>
              <a:ext cx="7920" cy="3600"/>
            </a:xfrm>
            <a:custGeom>
              <a:avLst/>
              <a:gdLst/>
              <a:ahLst/>
              <a:cxnLst/>
              <a:rect l="l" t="t" r="r" b="b"/>
              <a:pathLst>
                <a:path w="22" h="10" extrusionOk="0">
                  <a:moveTo>
                    <a:pt x="21" y="9"/>
                  </a:moveTo>
                  <a:cubicBezTo>
                    <a:pt x="19" y="9"/>
                    <a:pt x="18" y="9"/>
                    <a:pt x="16" y="8"/>
                  </a:cubicBezTo>
                  <a:cubicBezTo>
                    <a:pt x="14" y="7"/>
                    <a:pt x="14" y="7"/>
                    <a:pt x="13" y="5"/>
                  </a:cubicBezTo>
                  <a:cubicBezTo>
                    <a:pt x="12" y="3"/>
                    <a:pt x="12" y="2"/>
                    <a:pt x="12" y="0"/>
                  </a:cubicBezTo>
                  <a:cubicBezTo>
                    <a:pt x="9" y="0"/>
                    <a:pt x="7" y="1"/>
                    <a:pt x="4" y="3"/>
                  </a:cubicBezTo>
                  <a:cubicBezTo>
                    <a:pt x="3" y="3"/>
                    <a:pt x="2" y="4"/>
                    <a:pt x="0" y="5"/>
                  </a:cubicBezTo>
                  <a:cubicBezTo>
                    <a:pt x="5" y="8"/>
                    <a:pt x="11" y="9"/>
                    <a:pt x="16" y="9"/>
                  </a:cubicBezTo>
                  <a:cubicBezTo>
                    <a:pt x="18" y="9"/>
                    <a:pt x="20" y="9"/>
                    <a:pt x="21"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9"/>
            <p:cNvSpPr/>
            <p:nvPr/>
          </p:nvSpPr>
          <p:spPr>
            <a:xfrm>
              <a:off x="68405" y="-1225295"/>
              <a:ext cx="2880" cy="1080"/>
            </a:xfrm>
            <a:custGeom>
              <a:avLst/>
              <a:gdLst/>
              <a:ahLst/>
              <a:cxnLst/>
              <a:rect l="l" t="t" r="r" b="b"/>
              <a:pathLst>
                <a:path w="8" h="3" extrusionOk="0">
                  <a:moveTo>
                    <a:pt x="3" y="2"/>
                  </a:moveTo>
                  <a:lnTo>
                    <a:pt x="2" y="2"/>
                  </a:lnTo>
                  <a:cubicBezTo>
                    <a:pt x="1" y="2"/>
                    <a:pt x="1" y="2"/>
                    <a:pt x="0" y="2"/>
                  </a:cubicBezTo>
                  <a:lnTo>
                    <a:pt x="7" y="2"/>
                  </a:lnTo>
                  <a:lnTo>
                    <a:pt x="7" y="1"/>
                  </a:lnTo>
                  <a:lnTo>
                    <a:pt x="7" y="0"/>
                  </a:lnTo>
                  <a:lnTo>
                    <a:pt x="3"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9"/>
            <p:cNvSpPr/>
            <p:nvPr/>
          </p:nvSpPr>
          <p:spPr>
            <a:xfrm>
              <a:off x="64805" y="-1227815"/>
              <a:ext cx="6120" cy="3960"/>
            </a:xfrm>
            <a:custGeom>
              <a:avLst/>
              <a:gdLst/>
              <a:ahLst/>
              <a:cxnLst/>
              <a:rect l="l" t="t" r="r" b="b"/>
              <a:pathLst>
                <a:path w="17" h="11" extrusionOk="0">
                  <a:moveTo>
                    <a:pt x="16" y="8"/>
                  </a:moveTo>
                  <a:lnTo>
                    <a:pt x="16" y="7"/>
                  </a:lnTo>
                  <a:cubicBezTo>
                    <a:pt x="15" y="5"/>
                    <a:pt x="13" y="3"/>
                    <a:pt x="11" y="2"/>
                  </a:cubicBezTo>
                  <a:cubicBezTo>
                    <a:pt x="9" y="1"/>
                    <a:pt x="6" y="0"/>
                    <a:pt x="4" y="0"/>
                  </a:cubicBezTo>
                  <a:cubicBezTo>
                    <a:pt x="3" y="0"/>
                    <a:pt x="1" y="0"/>
                    <a:pt x="0" y="1"/>
                  </a:cubicBezTo>
                  <a:cubicBezTo>
                    <a:pt x="0" y="3"/>
                    <a:pt x="0" y="4"/>
                    <a:pt x="1" y="6"/>
                  </a:cubicBezTo>
                  <a:cubicBezTo>
                    <a:pt x="2" y="8"/>
                    <a:pt x="3" y="8"/>
                    <a:pt x="5" y="9"/>
                  </a:cubicBezTo>
                  <a:cubicBezTo>
                    <a:pt x="7" y="10"/>
                    <a:pt x="7" y="10"/>
                    <a:pt x="9" y="10"/>
                  </a:cubicBezTo>
                  <a:cubicBezTo>
                    <a:pt x="10" y="10"/>
                    <a:pt x="10" y="10"/>
                    <a:pt x="11" y="10"/>
                  </a:cubicBezTo>
                  <a:cubicBezTo>
                    <a:pt x="12" y="10"/>
                    <a:pt x="12" y="10"/>
                    <a:pt x="13" y="10"/>
                  </a:cubicBezTo>
                  <a:lnTo>
                    <a:pt x="16"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9"/>
            <p:cNvSpPr/>
            <p:nvPr/>
          </p:nvSpPr>
          <p:spPr>
            <a:xfrm>
              <a:off x="70205" y="-1180655"/>
              <a:ext cx="4320" cy="2520"/>
            </a:xfrm>
            <a:custGeom>
              <a:avLst/>
              <a:gdLst/>
              <a:ahLst/>
              <a:cxnLst/>
              <a:rect l="l" t="t" r="r" b="b"/>
              <a:pathLst>
                <a:path w="12" h="7" extrusionOk="0">
                  <a:moveTo>
                    <a:pt x="11" y="6"/>
                  </a:moveTo>
                  <a:cubicBezTo>
                    <a:pt x="10" y="6"/>
                    <a:pt x="10" y="5"/>
                    <a:pt x="10" y="5"/>
                  </a:cubicBezTo>
                  <a:cubicBezTo>
                    <a:pt x="9" y="4"/>
                    <a:pt x="8" y="3"/>
                    <a:pt x="7" y="2"/>
                  </a:cubicBezTo>
                  <a:cubicBezTo>
                    <a:pt x="5" y="1"/>
                    <a:pt x="2" y="0"/>
                    <a:pt x="0" y="0"/>
                  </a:cubicBezTo>
                  <a:lnTo>
                    <a:pt x="2" y="2"/>
                  </a:lnTo>
                  <a:cubicBezTo>
                    <a:pt x="3" y="2"/>
                    <a:pt x="4" y="3"/>
                    <a:pt x="5" y="3"/>
                  </a:cubicBezTo>
                  <a:cubicBezTo>
                    <a:pt x="7" y="4"/>
                    <a:pt x="9" y="5"/>
                    <a:pt x="11"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9"/>
            <p:cNvSpPr/>
            <p:nvPr/>
          </p:nvSpPr>
          <p:spPr>
            <a:xfrm>
              <a:off x="1220765" y="-620135"/>
              <a:ext cx="38160" cy="57960"/>
            </a:xfrm>
            <a:custGeom>
              <a:avLst/>
              <a:gdLst/>
              <a:ahLst/>
              <a:cxnLst/>
              <a:rect l="l" t="t" r="r" b="b"/>
              <a:pathLst>
                <a:path w="106" h="161" extrusionOk="0">
                  <a:moveTo>
                    <a:pt x="5" y="160"/>
                  </a:moveTo>
                  <a:cubicBezTo>
                    <a:pt x="34" y="151"/>
                    <a:pt x="50" y="119"/>
                    <a:pt x="67" y="97"/>
                  </a:cubicBezTo>
                  <a:cubicBezTo>
                    <a:pt x="84" y="75"/>
                    <a:pt x="105" y="36"/>
                    <a:pt x="100" y="4"/>
                  </a:cubicBezTo>
                  <a:cubicBezTo>
                    <a:pt x="100" y="3"/>
                    <a:pt x="100" y="3"/>
                    <a:pt x="100" y="2"/>
                  </a:cubicBezTo>
                  <a:cubicBezTo>
                    <a:pt x="100" y="1"/>
                    <a:pt x="99" y="1"/>
                    <a:pt x="99" y="1"/>
                  </a:cubicBezTo>
                  <a:cubicBezTo>
                    <a:pt x="98" y="0"/>
                    <a:pt x="97" y="0"/>
                    <a:pt x="97" y="0"/>
                  </a:cubicBezTo>
                  <a:cubicBezTo>
                    <a:pt x="96" y="0"/>
                    <a:pt x="96" y="0"/>
                    <a:pt x="95" y="1"/>
                  </a:cubicBezTo>
                  <a:lnTo>
                    <a:pt x="94" y="2"/>
                  </a:lnTo>
                  <a:cubicBezTo>
                    <a:pt x="93" y="3"/>
                    <a:pt x="93" y="3"/>
                    <a:pt x="93" y="4"/>
                  </a:cubicBezTo>
                  <a:cubicBezTo>
                    <a:pt x="84" y="38"/>
                    <a:pt x="60" y="68"/>
                    <a:pt x="41" y="97"/>
                  </a:cubicBezTo>
                  <a:cubicBezTo>
                    <a:pt x="29" y="116"/>
                    <a:pt x="15" y="136"/>
                    <a:pt x="1" y="154"/>
                  </a:cubicBezTo>
                  <a:lnTo>
                    <a:pt x="1" y="155"/>
                  </a:lnTo>
                  <a:lnTo>
                    <a:pt x="0" y="156"/>
                  </a:lnTo>
                  <a:cubicBezTo>
                    <a:pt x="0" y="157"/>
                    <a:pt x="1" y="158"/>
                    <a:pt x="1" y="158"/>
                  </a:cubicBezTo>
                  <a:cubicBezTo>
                    <a:pt x="1" y="159"/>
                    <a:pt x="2" y="160"/>
                    <a:pt x="2" y="160"/>
                  </a:cubicBezTo>
                  <a:cubicBezTo>
                    <a:pt x="3" y="160"/>
                    <a:pt x="4" y="160"/>
                    <a:pt x="4" y="160"/>
                  </a:cubicBezTo>
                  <a:cubicBezTo>
                    <a:pt x="5" y="160"/>
                    <a:pt x="5" y="160"/>
                    <a:pt x="5" y="1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9"/>
            <p:cNvSpPr/>
            <p:nvPr/>
          </p:nvSpPr>
          <p:spPr>
            <a:xfrm>
              <a:off x="1165325" y="-535535"/>
              <a:ext cx="29520" cy="24120"/>
            </a:xfrm>
            <a:custGeom>
              <a:avLst/>
              <a:gdLst/>
              <a:ahLst/>
              <a:cxnLst/>
              <a:rect l="l" t="t" r="r" b="b"/>
              <a:pathLst>
                <a:path w="82" h="67" extrusionOk="0">
                  <a:moveTo>
                    <a:pt x="0" y="60"/>
                  </a:moveTo>
                  <a:lnTo>
                    <a:pt x="0" y="61"/>
                  </a:lnTo>
                  <a:cubicBezTo>
                    <a:pt x="0" y="62"/>
                    <a:pt x="0" y="63"/>
                    <a:pt x="0" y="64"/>
                  </a:cubicBezTo>
                  <a:cubicBezTo>
                    <a:pt x="1" y="64"/>
                    <a:pt x="1" y="64"/>
                    <a:pt x="2" y="65"/>
                  </a:cubicBezTo>
                  <a:cubicBezTo>
                    <a:pt x="3" y="65"/>
                    <a:pt x="4" y="66"/>
                    <a:pt x="4" y="66"/>
                  </a:cubicBezTo>
                  <a:cubicBezTo>
                    <a:pt x="5" y="66"/>
                    <a:pt x="6" y="66"/>
                    <a:pt x="6" y="66"/>
                  </a:cubicBezTo>
                  <a:cubicBezTo>
                    <a:pt x="9" y="64"/>
                    <a:pt x="12" y="63"/>
                    <a:pt x="15" y="61"/>
                  </a:cubicBezTo>
                  <a:cubicBezTo>
                    <a:pt x="39" y="47"/>
                    <a:pt x="61" y="28"/>
                    <a:pt x="79" y="7"/>
                  </a:cubicBezTo>
                  <a:cubicBezTo>
                    <a:pt x="81" y="4"/>
                    <a:pt x="79" y="0"/>
                    <a:pt x="75" y="2"/>
                  </a:cubicBezTo>
                  <a:cubicBezTo>
                    <a:pt x="61" y="11"/>
                    <a:pt x="45" y="18"/>
                    <a:pt x="31" y="28"/>
                  </a:cubicBezTo>
                  <a:cubicBezTo>
                    <a:pt x="20" y="36"/>
                    <a:pt x="4" y="48"/>
                    <a:pt x="0" y="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9"/>
            <p:cNvSpPr/>
            <p:nvPr/>
          </p:nvSpPr>
          <p:spPr>
            <a:xfrm>
              <a:off x="752045" y="-497015"/>
              <a:ext cx="393480" cy="61920"/>
            </a:xfrm>
            <a:custGeom>
              <a:avLst/>
              <a:gdLst/>
              <a:ahLst/>
              <a:cxnLst/>
              <a:rect l="l" t="t" r="r" b="b"/>
              <a:pathLst>
                <a:path w="1093" h="172" extrusionOk="0">
                  <a:moveTo>
                    <a:pt x="745" y="124"/>
                  </a:moveTo>
                  <a:cubicBezTo>
                    <a:pt x="792" y="123"/>
                    <a:pt x="841" y="98"/>
                    <a:pt x="886" y="87"/>
                  </a:cubicBezTo>
                  <a:cubicBezTo>
                    <a:pt x="958" y="70"/>
                    <a:pt x="1021" y="28"/>
                    <a:pt x="1090" y="5"/>
                  </a:cubicBezTo>
                  <a:lnTo>
                    <a:pt x="1091" y="5"/>
                  </a:lnTo>
                  <a:cubicBezTo>
                    <a:pt x="1091" y="4"/>
                    <a:pt x="1091" y="4"/>
                    <a:pt x="1091" y="4"/>
                  </a:cubicBezTo>
                  <a:cubicBezTo>
                    <a:pt x="1092" y="3"/>
                    <a:pt x="1092" y="3"/>
                    <a:pt x="1092" y="2"/>
                  </a:cubicBezTo>
                  <a:lnTo>
                    <a:pt x="1091" y="1"/>
                  </a:lnTo>
                  <a:lnTo>
                    <a:pt x="1091" y="0"/>
                  </a:lnTo>
                  <a:lnTo>
                    <a:pt x="1090" y="0"/>
                  </a:lnTo>
                  <a:cubicBezTo>
                    <a:pt x="1048" y="5"/>
                    <a:pt x="1000" y="34"/>
                    <a:pt x="959" y="47"/>
                  </a:cubicBezTo>
                  <a:cubicBezTo>
                    <a:pt x="918" y="60"/>
                    <a:pt x="871" y="71"/>
                    <a:pt x="827" y="83"/>
                  </a:cubicBezTo>
                  <a:cubicBezTo>
                    <a:pt x="771" y="97"/>
                    <a:pt x="714" y="106"/>
                    <a:pt x="656" y="112"/>
                  </a:cubicBezTo>
                  <a:cubicBezTo>
                    <a:pt x="620" y="118"/>
                    <a:pt x="585" y="122"/>
                    <a:pt x="549" y="123"/>
                  </a:cubicBezTo>
                  <a:cubicBezTo>
                    <a:pt x="473" y="119"/>
                    <a:pt x="398" y="133"/>
                    <a:pt x="323" y="139"/>
                  </a:cubicBezTo>
                  <a:cubicBezTo>
                    <a:pt x="216" y="148"/>
                    <a:pt x="107" y="128"/>
                    <a:pt x="2" y="146"/>
                  </a:cubicBezTo>
                  <a:lnTo>
                    <a:pt x="1" y="146"/>
                  </a:lnTo>
                  <a:lnTo>
                    <a:pt x="0" y="147"/>
                  </a:lnTo>
                  <a:cubicBezTo>
                    <a:pt x="0" y="148"/>
                    <a:pt x="0" y="148"/>
                    <a:pt x="0" y="149"/>
                  </a:cubicBezTo>
                  <a:lnTo>
                    <a:pt x="0" y="150"/>
                  </a:lnTo>
                  <a:cubicBezTo>
                    <a:pt x="1" y="150"/>
                    <a:pt x="1" y="151"/>
                    <a:pt x="1" y="151"/>
                  </a:cubicBezTo>
                  <a:lnTo>
                    <a:pt x="2" y="151"/>
                  </a:lnTo>
                  <a:cubicBezTo>
                    <a:pt x="115" y="171"/>
                    <a:pt x="228" y="159"/>
                    <a:pt x="342" y="162"/>
                  </a:cubicBezTo>
                  <a:cubicBezTo>
                    <a:pt x="381" y="162"/>
                    <a:pt x="419" y="151"/>
                    <a:pt x="458" y="150"/>
                  </a:cubicBezTo>
                  <a:cubicBezTo>
                    <a:pt x="505" y="148"/>
                    <a:pt x="559" y="152"/>
                    <a:pt x="605" y="141"/>
                  </a:cubicBezTo>
                  <a:cubicBezTo>
                    <a:pt x="651" y="131"/>
                    <a:pt x="698" y="126"/>
                    <a:pt x="745" y="1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9"/>
            <p:cNvSpPr/>
            <p:nvPr/>
          </p:nvSpPr>
          <p:spPr>
            <a:xfrm>
              <a:off x="1018805" y="-530855"/>
              <a:ext cx="192240" cy="92160"/>
            </a:xfrm>
            <a:custGeom>
              <a:avLst/>
              <a:gdLst/>
              <a:ahLst/>
              <a:cxnLst/>
              <a:rect l="l" t="t" r="r" b="b"/>
              <a:pathLst>
                <a:path w="534" h="256" extrusionOk="0">
                  <a:moveTo>
                    <a:pt x="531" y="0"/>
                  </a:moveTo>
                  <a:cubicBezTo>
                    <a:pt x="435" y="68"/>
                    <a:pt x="342" y="145"/>
                    <a:pt x="227" y="181"/>
                  </a:cubicBezTo>
                  <a:cubicBezTo>
                    <a:pt x="166" y="200"/>
                    <a:pt x="104" y="216"/>
                    <a:pt x="41" y="228"/>
                  </a:cubicBezTo>
                  <a:cubicBezTo>
                    <a:pt x="26" y="231"/>
                    <a:pt x="11" y="232"/>
                    <a:pt x="2" y="246"/>
                  </a:cubicBezTo>
                  <a:cubicBezTo>
                    <a:pt x="0" y="250"/>
                    <a:pt x="4" y="255"/>
                    <a:pt x="8" y="253"/>
                  </a:cubicBezTo>
                  <a:cubicBezTo>
                    <a:pt x="29" y="240"/>
                    <a:pt x="60" y="245"/>
                    <a:pt x="82" y="240"/>
                  </a:cubicBezTo>
                  <a:cubicBezTo>
                    <a:pt x="111" y="235"/>
                    <a:pt x="139" y="230"/>
                    <a:pt x="167" y="222"/>
                  </a:cubicBezTo>
                  <a:cubicBezTo>
                    <a:pt x="215" y="209"/>
                    <a:pt x="261" y="191"/>
                    <a:pt x="305" y="168"/>
                  </a:cubicBezTo>
                  <a:cubicBezTo>
                    <a:pt x="316" y="163"/>
                    <a:pt x="327" y="157"/>
                    <a:pt x="337" y="150"/>
                  </a:cubicBezTo>
                  <a:cubicBezTo>
                    <a:pt x="409" y="109"/>
                    <a:pt x="474" y="59"/>
                    <a:pt x="532" y="2"/>
                  </a:cubicBezTo>
                  <a:cubicBezTo>
                    <a:pt x="533" y="2"/>
                    <a:pt x="533" y="2"/>
                    <a:pt x="533" y="2"/>
                  </a:cubicBezTo>
                  <a:cubicBezTo>
                    <a:pt x="533" y="1"/>
                    <a:pt x="533" y="1"/>
                    <a:pt x="533" y="1"/>
                  </a:cubicBezTo>
                  <a:lnTo>
                    <a:pt x="533" y="0"/>
                  </a:lnTo>
                  <a:lnTo>
                    <a:pt x="532" y="0"/>
                  </a:lnTo>
                  <a:cubicBezTo>
                    <a:pt x="531" y="0"/>
                    <a:pt x="531" y="0"/>
                    <a:pt x="53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9"/>
            <p:cNvSpPr/>
            <p:nvPr/>
          </p:nvSpPr>
          <p:spPr>
            <a:xfrm>
              <a:off x="978845" y="-459575"/>
              <a:ext cx="153720" cy="37080"/>
            </a:xfrm>
            <a:custGeom>
              <a:avLst/>
              <a:gdLst/>
              <a:ahLst/>
              <a:cxnLst/>
              <a:rect l="l" t="t" r="r" b="b"/>
              <a:pathLst>
                <a:path w="427" h="103" extrusionOk="0">
                  <a:moveTo>
                    <a:pt x="422" y="1"/>
                  </a:moveTo>
                  <a:cubicBezTo>
                    <a:pt x="388" y="23"/>
                    <a:pt x="343" y="27"/>
                    <a:pt x="305" y="40"/>
                  </a:cubicBezTo>
                  <a:cubicBezTo>
                    <a:pt x="272" y="52"/>
                    <a:pt x="238" y="60"/>
                    <a:pt x="203" y="63"/>
                  </a:cubicBezTo>
                  <a:cubicBezTo>
                    <a:pt x="136" y="65"/>
                    <a:pt x="70" y="74"/>
                    <a:pt x="4" y="90"/>
                  </a:cubicBezTo>
                  <a:cubicBezTo>
                    <a:pt x="1" y="90"/>
                    <a:pt x="0" y="96"/>
                    <a:pt x="4" y="96"/>
                  </a:cubicBezTo>
                  <a:cubicBezTo>
                    <a:pt x="83" y="102"/>
                    <a:pt x="172" y="85"/>
                    <a:pt x="249" y="69"/>
                  </a:cubicBezTo>
                  <a:cubicBezTo>
                    <a:pt x="290" y="61"/>
                    <a:pt x="329" y="42"/>
                    <a:pt x="369" y="30"/>
                  </a:cubicBezTo>
                  <a:cubicBezTo>
                    <a:pt x="381" y="27"/>
                    <a:pt x="394" y="22"/>
                    <a:pt x="405" y="16"/>
                  </a:cubicBezTo>
                  <a:cubicBezTo>
                    <a:pt x="412" y="12"/>
                    <a:pt x="418" y="8"/>
                    <a:pt x="424" y="3"/>
                  </a:cubicBezTo>
                  <a:cubicBezTo>
                    <a:pt x="426" y="2"/>
                    <a:pt x="423" y="0"/>
                    <a:pt x="422"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9"/>
            <p:cNvSpPr/>
            <p:nvPr/>
          </p:nvSpPr>
          <p:spPr>
            <a:xfrm>
              <a:off x="940325" y="-421775"/>
              <a:ext cx="132480" cy="15120"/>
            </a:xfrm>
            <a:custGeom>
              <a:avLst/>
              <a:gdLst/>
              <a:ahLst/>
              <a:cxnLst/>
              <a:rect l="l" t="t" r="r" b="b"/>
              <a:pathLst>
                <a:path w="368" h="42" extrusionOk="0">
                  <a:moveTo>
                    <a:pt x="364" y="0"/>
                  </a:moveTo>
                  <a:cubicBezTo>
                    <a:pt x="339" y="14"/>
                    <a:pt x="291" y="11"/>
                    <a:pt x="263" y="15"/>
                  </a:cubicBezTo>
                  <a:cubicBezTo>
                    <a:pt x="226" y="21"/>
                    <a:pt x="189" y="24"/>
                    <a:pt x="152" y="24"/>
                  </a:cubicBezTo>
                  <a:cubicBezTo>
                    <a:pt x="118" y="24"/>
                    <a:pt x="85" y="30"/>
                    <a:pt x="51" y="28"/>
                  </a:cubicBezTo>
                  <a:cubicBezTo>
                    <a:pt x="46" y="27"/>
                    <a:pt x="41" y="26"/>
                    <a:pt x="36" y="26"/>
                  </a:cubicBezTo>
                  <a:cubicBezTo>
                    <a:pt x="24" y="26"/>
                    <a:pt x="13" y="29"/>
                    <a:pt x="2" y="35"/>
                  </a:cubicBezTo>
                  <a:cubicBezTo>
                    <a:pt x="0" y="36"/>
                    <a:pt x="1" y="41"/>
                    <a:pt x="4" y="40"/>
                  </a:cubicBezTo>
                  <a:cubicBezTo>
                    <a:pt x="31" y="35"/>
                    <a:pt x="58" y="33"/>
                    <a:pt x="85" y="33"/>
                  </a:cubicBezTo>
                  <a:cubicBezTo>
                    <a:pt x="96" y="33"/>
                    <a:pt x="107" y="34"/>
                    <a:pt x="118" y="34"/>
                  </a:cubicBezTo>
                  <a:cubicBezTo>
                    <a:pt x="123" y="34"/>
                    <a:pt x="127" y="34"/>
                    <a:pt x="132" y="34"/>
                  </a:cubicBezTo>
                  <a:cubicBezTo>
                    <a:pt x="163" y="34"/>
                    <a:pt x="194" y="33"/>
                    <a:pt x="225" y="29"/>
                  </a:cubicBezTo>
                  <a:cubicBezTo>
                    <a:pt x="265" y="25"/>
                    <a:pt x="334" y="27"/>
                    <a:pt x="366" y="4"/>
                  </a:cubicBezTo>
                  <a:cubicBezTo>
                    <a:pt x="367" y="4"/>
                    <a:pt x="367" y="4"/>
                    <a:pt x="367" y="3"/>
                  </a:cubicBezTo>
                  <a:lnTo>
                    <a:pt x="367" y="2"/>
                  </a:lnTo>
                  <a:lnTo>
                    <a:pt x="367" y="1"/>
                  </a:lnTo>
                  <a:cubicBezTo>
                    <a:pt x="367" y="0"/>
                    <a:pt x="367" y="0"/>
                    <a:pt x="366" y="0"/>
                  </a:cubicBezTo>
                  <a:lnTo>
                    <a:pt x="365" y="0"/>
                  </a:lnTo>
                  <a:lnTo>
                    <a:pt x="36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9"/>
            <p:cNvSpPr/>
            <p:nvPr/>
          </p:nvSpPr>
          <p:spPr>
            <a:xfrm>
              <a:off x="948245" y="-407375"/>
              <a:ext cx="78480" cy="10440"/>
            </a:xfrm>
            <a:custGeom>
              <a:avLst/>
              <a:gdLst/>
              <a:ahLst/>
              <a:cxnLst/>
              <a:rect l="l" t="t" r="r" b="b"/>
              <a:pathLst>
                <a:path w="218" h="29" extrusionOk="0">
                  <a:moveTo>
                    <a:pt x="211" y="9"/>
                  </a:moveTo>
                  <a:cubicBezTo>
                    <a:pt x="155" y="9"/>
                    <a:pt x="97" y="5"/>
                    <a:pt x="41" y="2"/>
                  </a:cubicBezTo>
                  <a:cubicBezTo>
                    <a:pt x="25" y="2"/>
                    <a:pt x="2" y="0"/>
                    <a:pt x="0" y="22"/>
                  </a:cubicBezTo>
                  <a:cubicBezTo>
                    <a:pt x="0" y="23"/>
                    <a:pt x="0" y="24"/>
                    <a:pt x="1" y="25"/>
                  </a:cubicBezTo>
                  <a:cubicBezTo>
                    <a:pt x="2" y="26"/>
                    <a:pt x="2" y="27"/>
                    <a:pt x="3" y="27"/>
                  </a:cubicBezTo>
                  <a:cubicBezTo>
                    <a:pt x="4" y="28"/>
                    <a:pt x="5" y="28"/>
                    <a:pt x="6" y="28"/>
                  </a:cubicBezTo>
                  <a:cubicBezTo>
                    <a:pt x="7" y="28"/>
                    <a:pt x="8" y="28"/>
                    <a:pt x="8" y="27"/>
                  </a:cubicBezTo>
                  <a:cubicBezTo>
                    <a:pt x="19" y="25"/>
                    <a:pt x="30" y="24"/>
                    <a:pt x="42" y="24"/>
                  </a:cubicBezTo>
                  <a:cubicBezTo>
                    <a:pt x="48" y="24"/>
                    <a:pt x="54" y="24"/>
                    <a:pt x="61" y="25"/>
                  </a:cubicBezTo>
                  <a:cubicBezTo>
                    <a:pt x="77" y="25"/>
                    <a:pt x="93" y="25"/>
                    <a:pt x="109" y="25"/>
                  </a:cubicBezTo>
                  <a:cubicBezTo>
                    <a:pt x="143" y="23"/>
                    <a:pt x="177" y="20"/>
                    <a:pt x="210" y="20"/>
                  </a:cubicBezTo>
                  <a:cubicBezTo>
                    <a:pt x="216" y="18"/>
                    <a:pt x="217" y="9"/>
                    <a:pt x="211"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9"/>
            <p:cNvSpPr/>
            <p:nvPr/>
          </p:nvSpPr>
          <p:spPr>
            <a:xfrm>
              <a:off x="1198085" y="-645695"/>
              <a:ext cx="85320" cy="146880"/>
            </a:xfrm>
            <a:custGeom>
              <a:avLst/>
              <a:gdLst/>
              <a:ahLst/>
              <a:cxnLst/>
              <a:rect l="l" t="t" r="r" b="b"/>
              <a:pathLst>
                <a:path w="237" h="408" extrusionOk="0">
                  <a:moveTo>
                    <a:pt x="234" y="9"/>
                  </a:moveTo>
                  <a:cubicBezTo>
                    <a:pt x="236" y="5"/>
                    <a:pt x="230" y="0"/>
                    <a:pt x="226" y="3"/>
                  </a:cubicBezTo>
                  <a:cubicBezTo>
                    <a:pt x="205" y="26"/>
                    <a:pt x="202" y="54"/>
                    <a:pt x="192" y="82"/>
                  </a:cubicBezTo>
                  <a:cubicBezTo>
                    <a:pt x="176" y="124"/>
                    <a:pt x="157" y="164"/>
                    <a:pt x="135" y="202"/>
                  </a:cubicBezTo>
                  <a:cubicBezTo>
                    <a:pt x="134" y="203"/>
                    <a:pt x="134" y="204"/>
                    <a:pt x="133" y="205"/>
                  </a:cubicBezTo>
                  <a:cubicBezTo>
                    <a:pt x="98" y="271"/>
                    <a:pt x="54" y="349"/>
                    <a:pt x="1" y="401"/>
                  </a:cubicBezTo>
                  <a:cubicBezTo>
                    <a:pt x="0" y="402"/>
                    <a:pt x="0" y="403"/>
                    <a:pt x="0" y="403"/>
                  </a:cubicBezTo>
                  <a:cubicBezTo>
                    <a:pt x="0" y="404"/>
                    <a:pt x="0" y="404"/>
                    <a:pt x="1" y="405"/>
                  </a:cubicBezTo>
                  <a:cubicBezTo>
                    <a:pt x="1" y="405"/>
                    <a:pt x="1" y="406"/>
                    <a:pt x="2" y="406"/>
                  </a:cubicBezTo>
                  <a:cubicBezTo>
                    <a:pt x="2" y="406"/>
                    <a:pt x="3" y="407"/>
                    <a:pt x="4" y="407"/>
                  </a:cubicBezTo>
                  <a:lnTo>
                    <a:pt x="5" y="406"/>
                  </a:lnTo>
                  <a:lnTo>
                    <a:pt x="6" y="406"/>
                  </a:lnTo>
                  <a:cubicBezTo>
                    <a:pt x="30" y="388"/>
                    <a:pt x="45" y="357"/>
                    <a:pt x="65" y="334"/>
                  </a:cubicBezTo>
                  <a:cubicBezTo>
                    <a:pt x="96" y="300"/>
                    <a:pt x="123" y="262"/>
                    <a:pt x="146" y="221"/>
                  </a:cubicBezTo>
                  <a:cubicBezTo>
                    <a:pt x="148" y="219"/>
                    <a:pt x="149" y="217"/>
                    <a:pt x="150" y="215"/>
                  </a:cubicBezTo>
                  <a:cubicBezTo>
                    <a:pt x="170" y="181"/>
                    <a:pt x="187" y="147"/>
                    <a:pt x="203" y="111"/>
                  </a:cubicBezTo>
                  <a:cubicBezTo>
                    <a:pt x="217" y="78"/>
                    <a:pt x="219" y="42"/>
                    <a:pt x="234"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9"/>
            <p:cNvSpPr/>
            <p:nvPr/>
          </p:nvSpPr>
          <p:spPr>
            <a:xfrm>
              <a:off x="1268645" y="-672695"/>
              <a:ext cx="32760" cy="93600"/>
            </a:xfrm>
            <a:custGeom>
              <a:avLst/>
              <a:gdLst/>
              <a:ahLst/>
              <a:cxnLst/>
              <a:rect l="l" t="t" r="r" b="b"/>
              <a:pathLst>
                <a:path w="91" h="260" extrusionOk="0">
                  <a:moveTo>
                    <a:pt x="89" y="7"/>
                  </a:moveTo>
                  <a:cubicBezTo>
                    <a:pt x="89" y="3"/>
                    <a:pt x="83" y="0"/>
                    <a:pt x="81" y="4"/>
                  </a:cubicBezTo>
                  <a:cubicBezTo>
                    <a:pt x="69" y="34"/>
                    <a:pt x="60" y="65"/>
                    <a:pt x="54" y="96"/>
                  </a:cubicBezTo>
                  <a:cubicBezTo>
                    <a:pt x="43" y="143"/>
                    <a:pt x="27" y="215"/>
                    <a:pt x="2" y="254"/>
                  </a:cubicBezTo>
                  <a:cubicBezTo>
                    <a:pt x="0" y="256"/>
                    <a:pt x="4" y="259"/>
                    <a:pt x="6" y="257"/>
                  </a:cubicBezTo>
                  <a:cubicBezTo>
                    <a:pt x="38" y="219"/>
                    <a:pt x="49" y="163"/>
                    <a:pt x="63" y="116"/>
                  </a:cubicBezTo>
                  <a:cubicBezTo>
                    <a:pt x="74" y="82"/>
                    <a:pt x="90" y="42"/>
                    <a:pt x="89"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9"/>
            <p:cNvSpPr/>
            <p:nvPr/>
          </p:nvSpPr>
          <p:spPr>
            <a:xfrm>
              <a:off x="1276565" y="-695375"/>
              <a:ext cx="42480" cy="124200"/>
            </a:xfrm>
            <a:custGeom>
              <a:avLst/>
              <a:gdLst/>
              <a:ahLst/>
              <a:cxnLst/>
              <a:rect l="l" t="t" r="r" b="b"/>
              <a:pathLst>
                <a:path w="118" h="345" extrusionOk="0">
                  <a:moveTo>
                    <a:pt x="107" y="3"/>
                  </a:moveTo>
                  <a:cubicBezTo>
                    <a:pt x="87" y="51"/>
                    <a:pt x="84" y="101"/>
                    <a:pt x="69" y="151"/>
                  </a:cubicBezTo>
                  <a:cubicBezTo>
                    <a:pt x="52" y="209"/>
                    <a:pt x="35" y="293"/>
                    <a:pt x="0" y="340"/>
                  </a:cubicBezTo>
                  <a:lnTo>
                    <a:pt x="0" y="341"/>
                  </a:lnTo>
                  <a:lnTo>
                    <a:pt x="0" y="342"/>
                  </a:lnTo>
                  <a:lnTo>
                    <a:pt x="0" y="343"/>
                  </a:lnTo>
                  <a:lnTo>
                    <a:pt x="1" y="344"/>
                  </a:lnTo>
                  <a:lnTo>
                    <a:pt x="2" y="344"/>
                  </a:lnTo>
                  <a:lnTo>
                    <a:pt x="3" y="344"/>
                  </a:lnTo>
                  <a:lnTo>
                    <a:pt x="4" y="343"/>
                  </a:lnTo>
                  <a:cubicBezTo>
                    <a:pt x="35" y="308"/>
                    <a:pt x="42" y="262"/>
                    <a:pt x="59" y="219"/>
                  </a:cubicBezTo>
                  <a:cubicBezTo>
                    <a:pt x="68" y="200"/>
                    <a:pt x="78" y="180"/>
                    <a:pt x="85" y="159"/>
                  </a:cubicBezTo>
                  <a:lnTo>
                    <a:pt x="85" y="158"/>
                  </a:lnTo>
                  <a:lnTo>
                    <a:pt x="85" y="157"/>
                  </a:lnTo>
                  <a:lnTo>
                    <a:pt x="86" y="156"/>
                  </a:lnTo>
                  <a:cubicBezTo>
                    <a:pt x="88" y="149"/>
                    <a:pt x="90" y="143"/>
                    <a:pt x="91" y="136"/>
                  </a:cubicBezTo>
                  <a:cubicBezTo>
                    <a:pt x="99" y="93"/>
                    <a:pt x="117" y="50"/>
                    <a:pt x="116" y="6"/>
                  </a:cubicBezTo>
                  <a:cubicBezTo>
                    <a:pt x="116" y="5"/>
                    <a:pt x="116" y="5"/>
                    <a:pt x="116" y="5"/>
                  </a:cubicBezTo>
                  <a:cubicBezTo>
                    <a:pt x="116" y="4"/>
                    <a:pt x="117" y="3"/>
                    <a:pt x="116" y="2"/>
                  </a:cubicBezTo>
                  <a:cubicBezTo>
                    <a:pt x="115" y="1"/>
                    <a:pt x="115" y="1"/>
                    <a:pt x="114" y="0"/>
                  </a:cubicBezTo>
                  <a:cubicBezTo>
                    <a:pt x="113" y="0"/>
                    <a:pt x="112" y="0"/>
                    <a:pt x="111" y="0"/>
                  </a:cubicBezTo>
                  <a:cubicBezTo>
                    <a:pt x="111" y="0"/>
                    <a:pt x="110" y="0"/>
                    <a:pt x="109" y="0"/>
                  </a:cubicBezTo>
                  <a:cubicBezTo>
                    <a:pt x="108" y="1"/>
                    <a:pt x="108" y="1"/>
                    <a:pt x="107" y="2"/>
                  </a:cubicBezTo>
                  <a:lnTo>
                    <a:pt x="107"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9"/>
            <p:cNvSpPr/>
            <p:nvPr/>
          </p:nvSpPr>
          <p:spPr>
            <a:xfrm>
              <a:off x="1306445" y="-639215"/>
              <a:ext cx="1080" cy="1440"/>
            </a:xfrm>
            <a:custGeom>
              <a:avLst/>
              <a:gdLst/>
              <a:ahLst/>
              <a:cxnLst/>
              <a:rect l="l" t="t" r="r" b="b"/>
              <a:pathLst>
                <a:path w="3" h="4" extrusionOk="0">
                  <a:moveTo>
                    <a:pt x="2" y="3"/>
                  </a:moveTo>
                  <a:lnTo>
                    <a:pt x="2" y="0"/>
                  </a:lnTo>
                  <a:cubicBezTo>
                    <a:pt x="2" y="0"/>
                    <a:pt x="1" y="0"/>
                    <a:pt x="0" y="1"/>
                  </a:cubicBezTo>
                  <a:cubicBezTo>
                    <a:pt x="1" y="1"/>
                    <a:pt x="1" y="2"/>
                    <a:pt x="1" y="2"/>
                  </a:cubicBezTo>
                  <a:cubicBezTo>
                    <a:pt x="1" y="2"/>
                    <a:pt x="1" y="3"/>
                    <a:pt x="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9"/>
            <p:cNvSpPr/>
            <p:nvPr/>
          </p:nvSpPr>
          <p:spPr>
            <a:xfrm>
              <a:off x="1087205" y="-1154375"/>
              <a:ext cx="126720" cy="96480"/>
            </a:xfrm>
            <a:custGeom>
              <a:avLst/>
              <a:gdLst/>
              <a:ahLst/>
              <a:cxnLst/>
              <a:rect l="l" t="t" r="r" b="b"/>
              <a:pathLst>
                <a:path w="352" h="268" extrusionOk="0">
                  <a:moveTo>
                    <a:pt x="195" y="118"/>
                  </a:moveTo>
                  <a:cubicBezTo>
                    <a:pt x="222" y="144"/>
                    <a:pt x="248" y="172"/>
                    <a:pt x="276" y="197"/>
                  </a:cubicBezTo>
                  <a:cubicBezTo>
                    <a:pt x="301" y="220"/>
                    <a:pt x="335" y="236"/>
                    <a:pt x="350" y="267"/>
                  </a:cubicBezTo>
                  <a:lnTo>
                    <a:pt x="351" y="267"/>
                  </a:lnTo>
                  <a:cubicBezTo>
                    <a:pt x="349" y="259"/>
                    <a:pt x="346" y="251"/>
                    <a:pt x="342" y="244"/>
                  </a:cubicBezTo>
                  <a:cubicBezTo>
                    <a:pt x="334" y="231"/>
                    <a:pt x="323" y="219"/>
                    <a:pt x="309" y="211"/>
                  </a:cubicBezTo>
                  <a:cubicBezTo>
                    <a:pt x="270" y="183"/>
                    <a:pt x="240" y="142"/>
                    <a:pt x="205" y="107"/>
                  </a:cubicBezTo>
                  <a:cubicBezTo>
                    <a:pt x="175" y="77"/>
                    <a:pt x="135" y="63"/>
                    <a:pt x="100" y="39"/>
                  </a:cubicBezTo>
                  <a:cubicBezTo>
                    <a:pt x="95" y="36"/>
                    <a:pt x="91" y="33"/>
                    <a:pt x="86" y="30"/>
                  </a:cubicBezTo>
                  <a:cubicBezTo>
                    <a:pt x="61" y="16"/>
                    <a:pt x="35" y="6"/>
                    <a:pt x="8" y="0"/>
                  </a:cubicBezTo>
                  <a:cubicBezTo>
                    <a:pt x="7" y="0"/>
                    <a:pt x="6" y="0"/>
                    <a:pt x="6" y="0"/>
                  </a:cubicBezTo>
                  <a:cubicBezTo>
                    <a:pt x="5" y="0"/>
                    <a:pt x="4" y="0"/>
                    <a:pt x="3" y="0"/>
                  </a:cubicBezTo>
                  <a:cubicBezTo>
                    <a:pt x="2" y="1"/>
                    <a:pt x="2" y="2"/>
                    <a:pt x="1" y="3"/>
                  </a:cubicBezTo>
                  <a:cubicBezTo>
                    <a:pt x="0" y="4"/>
                    <a:pt x="0" y="5"/>
                    <a:pt x="0" y="6"/>
                  </a:cubicBezTo>
                  <a:cubicBezTo>
                    <a:pt x="0" y="7"/>
                    <a:pt x="0" y="8"/>
                    <a:pt x="1" y="9"/>
                  </a:cubicBezTo>
                  <a:cubicBezTo>
                    <a:pt x="1" y="9"/>
                    <a:pt x="2" y="10"/>
                    <a:pt x="3" y="11"/>
                  </a:cubicBezTo>
                  <a:cubicBezTo>
                    <a:pt x="62" y="51"/>
                    <a:pt x="141" y="68"/>
                    <a:pt x="195" y="1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9"/>
            <p:cNvSpPr/>
            <p:nvPr/>
          </p:nvSpPr>
          <p:spPr>
            <a:xfrm>
              <a:off x="1027445" y="-1180655"/>
              <a:ext cx="35640" cy="19440"/>
            </a:xfrm>
            <a:custGeom>
              <a:avLst/>
              <a:gdLst/>
              <a:ahLst/>
              <a:cxnLst/>
              <a:rect l="l" t="t" r="r" b="b"/>
              <a:pathLst>
                <a:path w="99" h="54" extrusionOk="0">
                  <a:moveTo>
                    <a:pt x="47" y="36"/>
                  </a:moveTo>
                  <a:cubicBezTo>
                    <a:pt x="60" y="42"/>
                    <a:pt x="79" y="42"/>
                    <a:pt x="89" y="50"/>
                  </a:cubicBezTo>
                  <a:cubicBezTo>
                    <a:pt x="93" y="53"/>
                    <a:pt x="98" y="47"/>
                    <a:pt x="95" y="44"/>
                  </a:cubicBezTo>
                  <a:cubicBezTo>
                    <a:pt x="93" y="42"/>
                    <a:pt x="91" y="40"/>
                    <a:pt x="89" y="39"/>
                  </a:cubicBezTo>
                  <a:cubicBezTo>
                    <a:pt x="86" y="37"/>
                    <a:pt x="84" y="37"/>
                    <a:pt x="81" y="36"/>
                  </a:cubicBezTo>
                  <a:cubicBezTo>
                    <a:pt x="73" y="33"/>
                    <a:pt x="66" y="30"/>
                    <a:pt x="59" y="26"/>
                  </a:cubicBezTo>
                  <a:cubicBezTo>
                    <a:pt x="56" y="24"/>
                    <a:pt x="53" y="22"/>
                    <a:pt x="50" y="20"/>
                  </a:cubicBezTo>
                  <a:cubicBezTo>
                    <a:pt x="36" y="11"/>
                    <a:pt x="19" y="0"/>
                    <a:pt x="2" y="6"/>
                  </a:cubicBezTo>
                  <a:cubicBezTo>
                    <a:pt x="2" y="7"/>
                    <a:pt x="2" y="7"/>
                    <a:pt x="2" y="7"/>
                  </a:cubicBezTo>
                  <a:cubicBezTo>
                    <a:pt x="1" y="7"/>
                    <a:pt x="1" y="8"/>
                    <a:pt x="1" y="8"/>
                  </a:cubicBezTo>
                  <a:cubicBezTo>
                    <a:pt x="0" y="9"/>
                    <a:pt x="0" y="9"/>
                    <a:pt x="0" y="10"/>
                  </a:cubicBezTo>
                  <a:cubicBezTo>
                    <a:pt x="0" y="11"/>
                    <a:pt x="0" y="11"/>
                    <a:pt x="1" y="12"/>
                  </a:cubicBezTo>
                  <a:cubicBezTo>
                    <a:pt x="2" y="12"/>
                    <a:pt x="1" y="13"/>
                    <a:pt x="2" y="14"/>
                  </a:cubicBezTo>
                  <a:cubicBezTo>
                    <a:pt x="16" y="22"/>
                    <a:pt x="32" y="29"/>
                    <a:pt x="47"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9"/>
            <p:cNvSpPr/>
            <p:nvPr/>
          </p:nvSpPr>
          <p:spPr>
            <a:xfrm>
              <a:off x="688685" y="-1218095"/>
              <a:ext cx="304920" cy="33480"/>
            </a:xfrm>
            <a:custGeom>
              <a:avLst/>
              <a:gdLst/>
              <a:ahLst/>
              <a:cxnLst/>
              <a:rect l="l" t="t" r="r" b="b"/>
              <a:pathLst>
                <a:path w="847" h="93" extrusionOk="0">
                  <a:moveTo>
                    <a:pt x="8" y="23"/>
                  </a:moveTo>
                  <a:cubicBezTo>
                    <a:pt x="78" y="32"/>
                    <a:pt x="150" y="32"/>
                    <a:pt x="220" y="36"/>
                  </a:cubicBezTo>
                  <a:cubicBezTo>
                    <a:pt x="281" y="38"/>
                    <a:pt x="341" y="52"/>
                    <a:pt x="402" y="52"/>
                  </a:cubicBezTo>
                  <a:cubicBezTo>
                    <a:pt x="420" y="51"/>
                    <a:pt x="438" y="51"/>
                    <a:pt x="456" y="51"/>
                  </a:cubicBezTo>
                  <a:cubicBezTo>
                    <a:pt x="517" y="51"/>
                    <a:pt x="579" y="54"/>
                    <a:pt x="640" y="61"/>
                  </a:cubicBezTo>
                  <a:cubicBezTo>
                    <a:pt x="681" y="67"/>
                    <a:pt x="723" y="67"/>
                    <a:pt x="764" y="77"/>
                  </a:cubicBezTo>
                  <a:cubicBezTo>
                    <a:pt x="775" y="79"/>
                    <a:pt x="840" y="83"/>
                    <a:pt x="843" y="90"/>
                  </a:cubicBezTo>
                  <a:cubicBezTo>
                    <a:pt x="843" y="91"/>
                    <a:pt x="843" y="91"/>
                    <a:pt x="843" y="91"/>
                  </a:cubicBezTo>
                  <a:lnTo>
                    <a:pt x="844" y="91"/>
                  </a:lnTo>
                  <a:cubicBezTo>
                    <a:pt x="844" y="92"/>
                    <a:pt x="844" y="92"/>
                    <a:pt x="845" y="92"/>
                  </a:cubicBezTo>
                  <a:lnTo>
                    <a:pt x="846" y="91"/>
                  </a:lnTo>
                  <a:lnTo>
                    <a:pt x="846" y="90"/>
                  </a:lnTo>
                  <a:lnTo>
                    <a:pt x="846" y="87"/>
                  </a:lnTo>
                  <a:lnTo>
                    <a:pt x="846" y="86"/>
                  </a:lnTo>
                  <a:lnTo>
                    <a:pt x="845" y="86"/>
                  </a:lnTo>
                  <a:cubicBezTo>
                    <a:pt x="773" y="59"/>
                    <a:pt x="699" y="57"/>
                    <a:pt x="624" y="44"/>
                  </a:cubicBezTo>
                  <a:cubicBezTo>
                    <a:pt x="549" y="30"/>
                    <a:pt x="468" y="43"/>
                    <a:pt x="392" y="29"/>
                  </a:cubicBezTo>
                  <a:cubicBezTo>
                    <a:pt x="333" y="18"/>
                    <a:pt x="272" y="18"/>
                    <a:pt x="213" y="11"/>
                  </a:cubicBezTo>
                  <a:cubicBezTo>
                    <a:pt x="187" y="9"/>
                    <a:pt x="161" y="8"/>
                    <a:pt x="135" y="8"/>
                  </a:cubicBezTo>
                  <a:cubicBezTo>
                    <a:pt x="128" y="8"/>
                    <a:pt x="122" y="8"/>
                    <a:pt x="115" y="8"/>
                  </a:cubicBezTo>
                  <a:cubicBezTo>
                    <a:pt x="76" y="8"/>
                    <a:pt x="44" y="0"/>
                    <a:pt x="7" y="8"/>
                  </a:cubicBezTo>
                  <a:cubicBezTo>
                    <a:pt x="6" y="8"/>
                    <a:pt x="5" y="8"/>
                    <a:pt x="4" y="9"/>
                  </a:cubicBezTo>
                  <a:cubicBezTo>
                    <a:pt x="2" y="9"/>
                    <a:pt x="2" y="10"/>
                    <a:pt x="1" y="12"/>
                  </a:cubicBezTo>
                  <a:cubicBezTo>
                    <a:pt x="0" y="13"/>
                    <a:pt x="0" y="13"/>
                    <a:pt x="0" y="15"/>
                  </a:cubicBezTo>
                  <a:cubicBezTo>
                    <a:pt x="0" y="16"/>
                    <a:pt x="0" y="17"/>
                    <a:pt x="1" y="19"/>
                  </a:cubicBezTo>
                  <a:cubicBezTo>
                    <a:pt x="2" y="20"/>
                    <a:pt x="2" y="21"/>
                    <a:pt x="4" y="22"/>
                  </a:cubicBezTo>
                  <a:cubicBezTo>
                    <a:pt x="6" y="22"/>
                    <a:pt x="6" y="23"/>
                    <a:pt x="7" y="23"/>
                  </a:cubicBezTo>
                  <a:lnTo>
                    <a:pt x="8" y="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9"/>
            <p:cNvSpPr/>
            <p:nvPr/>
          </p:nvSpPr>
          <p:spPr>
            <a:xfrm>
              <a:off x="389885" y="-1219895"/>
              <a:ext cx="284040" cy="12600"/>
            </a:xfrm>
            <a:custGeom>
              <a:avLst/>
              <a:gdLst/>
              <a:ahLst/>
              <a:cxnLst/>
              <a:rect l="l" t="t" r="r" b="b"/>
              <a:pathLst>
                <a:path w="789" h="35" extrusionOk="0">
                  <a:moveTo>
                    <a:pt x="4" y="10"/>
                  </a:moveTo>
                  <a:cubicBezTo>
                    <a:pt x="85" y="26"/>
                    <a:pt x="172" y="19"/>
                    <a:pt x="255" y="20"/>
                  </a:cubicBezTo>
                  <a:cubicBezTo>
                    <a:pt x="311" y="20"/>
                    <a:pt x="366" y="27"/>
                    <a:pt x="421" y="26"/>
                  </a:cubicBezTo>
                  <a:cubicBezTo>
                    <a:pt x="543" y="23"/>
                    <a:pt x="662" y="34"/>
                    <a:pt x="783" y="29"/>
                  </a:cubicBezTo>
                  <a:cubicBezTo>
                    <a:pt x="788" y="29"/>
                    <a:pt x="788" y="20"/>
                    <a:pt x="783" y="20"/>
                  </a:cubicBezTo>
                  <a:cubicBezTo>
                    <a:pt x="722" y="17"/>
                    <a:pt x="644" y="31"/>
                    <a:pt x="584" y="14"/>
                  </a:cubicBezTo>
                  <a:cubicBezTo>
                    <a:pt x="535" y="0"/>
                    <a:pt x="473" y="8"/>
                    <a:pt x="421" y="7"/>
                  </a:cubicBezTo>
                  <a:cubicBezTo>
                    <a:pt x="284" y="5"/>
                    <a:pt x="144" y="7"/>
                    <a:pt x="5" y="4"/>
                  </a:cubicBezTo>
                  <a:cubicBezTo>
                    <a:pt x="1" y="4"/>
                    <a:pt x="0" y="9"/>
                    <a:pt x="4"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9"/>
            <p:cNvSpPr/>
            <p:nvPr/>
          </p:nvSpPr>
          <p:spPr>
            <a:xfrm>
              <a:off x="877685" y="-1183895"/>
              <a:ext cx="216720" cy="55440"/>
            </a:xfrm>
            <a:custGeom>
              <a:avLst/>
              <a:gdLst/>
              <a:ahLst/>
              <a:cxnLst/>
              <a:rect l="l" t="t" r="r" b="b"/>
              <a:pathLst>
                <a:path w="602" h="154" extrusionOk="0">
                  <a:moveTo>
                    <a:pt x="6" y="0"/>
                  </a:moveTo>
                  <a:cubicBezTo>
                    <a:pt x="5" y="0"/>
                    <a:pt x="4" y="0"/>
                    <a:pt x="3" y="1"/>
                  </a:cubicBezTo>
                  <a:cubicBezTo>
                    <a:pt x="2" y="2"/>
                    <a:pt x="2" y="2"/>
                    <a:pt x="1" y="3"/>
                  </a:cubicBezTo>
                  <a:cubicBezTo>
                    <a:pt x="0" y="4"/>
                    <a:pt x="0" y="5"/>
                    <a:pt x="0" y="6"/>
                  </a:cubicBezTo>
                  <a:cubicBezTo>
                    <a:pt x="0" y="7"/>
                    <a:pt x="0" y="8"/>
                    <a:pt x="1" y="9"/>
                  </a:cubicBezTo>
                  <a:cubicBezTo>
                    <a:pt x="2" y="10"/>
                    <a:pt x="2" y="10"/>
                    <a:pt x="3" y="11"/>
                  </a:cubicBezTo>
                  <a:cubicBezTo>
                    <a:pt x="4" y="12"/>
                    <a:pt x="5" y="12"/>
                    <a:pt x="6" y="12"/>
                  </a:cubicBezTo>
                  <a:cubicBezTo>
                    <a:pt x="109" y="26"/>
                    <a:pt x="215" y="35"/>
                    <a:pt x="317" y="58"/>
                  </a:cubicBezTo>
                  <a:cubicBezTo>
                    <a:pt x="366" y="72"/>
                    <a:pt x="415" y="90"/>
                    <a:pt x="462" y="111"/>
                  </a:cubicBezTo>
                  <a:cubicBezTo>
                    <a:pt x="506" y="130"/>
                    <a:pt x="557" y="131"/>
                    <a:pt x="599" y="153"/>
                  </a:cubicBezTo>
                  <a:cubicBezTo>
                    <a:pt x="601" y="153"/>
                    <a:pt x="601" y="152"/>
                    <a:pt x="599" y="151"/>
                  </a:cubicBezTo>
                  <a:cubicBezTo>
                    <a:pt x="565" y="128"/>
                    <a:pt x="521" y="119"/>
                    <a:pt x="481" y="106"/>
                  </a:cubicBezTo>
                  <a:cubicBezTo>
                    <a:pt x="426" y="88"/>
                    <a:pt x="379" y="60"/>
                    <a:pt x="321" y="47"/>
                  </a:cubicBezTo>
                  <a:cubicBezTo>
                    <a:pt x="267" y="35"/>
                    <a:pt x="213" y="29"/>
                    <a:pt x="160" y="18"/>
                  </a:cubicBezTo>
                  <a:cubicBezTo>
                    <a:pt x="114" y="6"/>
                    <a:pt x="67" y="0"/>
                    <a:pt x="20" y="0"/>
                  </a:cubicBezTo>
                  <a:cubicBezTo>
                    <a:pt x="16" y="0"/>
                    <a:pt x="11" y="0"/>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9"/>
            <p:cNvSpPr/>
            <p:nvPr/>
          </p:nvSpPr>
          <p:spPr>
            <a:xfrm>
              <a:off x="810365" y="-1188935"/>
              <a:ext cx="33480" cy="6480"/>
            </a:xfrm>
            <a:custGeom>
              <a:avLst/>
              <a:gdLst/>
              <a:ahLst/>
              <a:cxnLst/>
              <a:rect l="l" t="t" r="r" b="b"/>
              <a:pathLst>
                <a:path w="93" h="18" extrusionOk="0">
                  <a:moveTo>
                    <a:pt x="89" y="7"/>
                  </a:moveTo>
                  <a:cubicBezTo>
                    <a:pt x="76" y="7"/>
                    <a:pt x="62" y="5"/>
                    <a:pt x="48" y="3"/>
                  </a:cubicBezTo>
                  <a:cubicBezTo>
                    <a:pt x="41" y="1"/>
                    <a:pt x="33" y="0"/>
                    <a:pt x="26" y="0"/>
                  </a:cubicBezTo>
                  <a:cubicBezTo>
                    <a:pt x="18" y="0"/>
                    <a:pt x="11" y="1"/>
                    <a:pt x="3" y="3"/>
                  </a:cubicBezTo>
                  <a:cubicBezTo>
                    <a:pt x="3" y="3"/>
                    <a:pt x="3" y="2"/>
                    <a:pt x="2" y="3"/>
                  </a:cubicBezTo>
                  <a:cubicBezTo>
                    <a:pt x="1" y="4"/>
                    <a:pt x="2" y="4"/>
                    <a:pt x="1" y="5"/>
                  </a:cubicBezTo>
                  <a:cubicBezTo>
                    <a:pt x="0" y="6"/>
                    <a:pt x="0" y="6"/>
                    <a:pt x="0" y="7"/>
                  </a:cubicBezTo>
                  <a:cubicBezTo>
                    <a:pt x="0" y="8"/>
                    <a:pt x="0" y="8"/>
                    <a:pt x="1" y="9"/>
                  </a:cubicBezTo>
                  <a:cubicBezTo>
                    <a:pt x="2" y="10"/>
                    <a:pt x="1" y="10"/>
                    <a:pt x="2" y="11"/>
                  </a:cubicBezTo>
                  <a:cubicBezTo>
                    <a:pt x="3" y="12"/>
                    <a:pt x="3" y="11"/>
                    <a:pt x="3" y="11"/>
                  </a:cubicBezTo>
                  <a:cubicBezTo>
                    <a:pt x="17" y="14"/>
                    <a:pt x="31" y="15"/>
                    <a:pt x="45" y="16"/>
                  </a:cubicBezTo>
                  <a:cubicBezTo>
                    <a:pt x="52" y="17"/>
                    <a:pt x="59" y="17"/>
                    <a:pt x="67" y="17"/>
                  </a:cubicBezTo>
                  <a:cubicBezTo>
                    <a:pt x="74" y="17"/>
                    <a:pt x="82" y="17"/>
                    <a:pt x="89" y="16"/>
                  </a:cubicBezTo>
                  <a:cubicBezTo>
                    <a:pt x="90" y="15"/>
                    <a:pt x="90" y="15"/>
                    <a:pt x="91" y="14"/>
                  </a:cubicBezTo>
                  <a:cubicBezTo>
                    <a:pt x="92" y="13"/>
                    <a:pt x="92" y="12"/>
                    <a:pt x="92" y="11"/>
                  </a:cubicBezTo>
                  <a:cubicBezTo>
                    <a:pt x="92" y="11"/>
                    <a:pt x="92" y="10"/>
                    <a:pt x="91" y="9"/>
                  </a:cubicBezTo>
                  <a:cubicBezTo>
                    <a:pt x="90" y="8"/>
                    <a:pt x="90" y="8"/>
                    <a:pt x="89"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9"/>
            <p:cNvSpPr/>
            <p:nvPr/>
          </p:nvSpPr>
          <p:spPr>
            <a:xfrm>
              <a:off x="596885" y="-1197935"/>
              <a:ext cx="193320" cy="16920"/>
            </a:xfrm>
            <a:custGeom>
              <a:avLst/>
              <a:gdLst/>
              <a:ahLst/>
              <a:cxnLst/>
              <a:rect l="l" t="t" r="r" b="b"/>
              <a:pathLst>
                <a:path w="537" h="47" extrusionOk="0">
                  <a:moveTo>
                    <a:pt x="5" y="8"/>
                  </a:moveTo>
                  <a:cubicBezTo>
                    <a:pt x="5" y="8"/>
                    <a:pt x="5" y="9"/>
                    <a:pt x="4" y="9"/>
                  </a:cubicBezTo>
                  <a:cubicBezTo>
                    <a:pt x="3" y="10"/>
                    <a:pt x="2" y="10"/>
                    <a:pt x="1" y="11"/>
                  </a:cubicBezTo>
                  <a:cubicBezTo>
                    <a:pt x="0" y="13"/>
                    <a:pt x="0" y="14"/>
                    <a:pt x="0" y="15"/>
                  </a:cubicBezTo>
                  <a:cubicBezTo>
                    <a:pt x="0" y="16"/>
                    <a:pt x="0" y="18"/>
                    <a:pt x="1" y="19"/>
                  </a:cubicBezTo>
                  <a:cubicBezTo>
                    <a:pt x="2" y="20"/>
                    <a:pt x="3" y="22"/>
                    <a:pt x="4" y="22"/>
                  </a:cubicBezTo>
                  <a:cubicBezTo>
                    <a:pt x="5" y="23"/>
                    <a:pt x="5" y="22"/>
                    <a:pt x="5" y="22"/>
                  </a:cubicBezTo>
                  <a:cubicBezTo>
                    <a:pt x="91" y="38"/>
                    <a:pt x="184" y="31"/>
                    <a:pt x="271" y="30"/>
                  </a:cubicBezTo>
                  <a:cubicBezTo>
                    <a:pt x="358" y="29"/>
                    <a:pt x="448" y="46"/>
                    <a:pt x="534" y="32"/>
                  </a:cubicBezTo>
                  <a:cubicBezTo>
                    <a:pt x="534" y="32"/>
                    <a:pt x="534" y="31"/>
                    <a:pt x="535" y="31"/>
                  </a:cubicBezTo>
                  <a:cubicBezTo>
                    <a:pt x="535" y="31"/>
                    <a:pt x="536" y="31"/>
                    <a:pt x="536" y="30"/>
                  </a:cubicBezTo>
                  <a:cubicBezTo>
                    <a:pt x="536" y="30"/>
                    <a:pt x="536" y="29"/>
                    <a:pt x="536" y="28"/>
                  </a:cubicBezTo>
                  <a:lnTo>
                    <a:pt x="536" y="27"/>
                  </a:lnTo>
                  <a:cubicBezTo>
                    <a:pt x="536" y="26"/>
                    <a:pt x="535" y="26"/>
                    <a:pt x="535" y="26"/>
                  </a:cubicBezTo>
                  <a:cubicBezTo>
                    <a:pt x="534" y="25"/>
                    <a:pt x="534" y="25"/>
                    <a:pt x="534" y="25"/>
                  </a:cubicBezTo>
                  <a:cubicBezTo>
                    <a:pt x="462" y="16"/>
                    <a:pt x="389" y="11"/>
                    <a:pt x="316" y="11"/>
                  </a:cubicBezTo>
                  <a:cubicBezTo>
                    <a:pt x="308" y="11"/>
                    <a:pt x="300" y="11"/>
                    <a:pt x="292" y="11"/>
                  </a:cubicBezTo>
                  <a:cubicBezTo>
                    <a:pt x="240" y="11"/>
                    <a:pt x="189" y="8"/>
                    <a:pt x="138" y="9"/>
                  </a:cubicBezTo>
                  <a:cubicBezTo>
                    <a:pt x="93" y="9"/>
                    <a:pt x="50" y="0"/>
                    <a:pt x="5"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9"/>
            <p:cNvSpPr/>
            <p:nvPr/>
          </p:nvSpPr>
          <p:spPr>
            <a:xfrm>
              <a:off x="470885" y="-1196855"/>
              <a:ext cx="84240" cy="13320"/>
            </a:xfrm>
            <a:custGeom>
              <a:avLst/>
              <a:gdLst/>
              <a:ahLst/>
              <a:cxnLst/>
              <a:rect l="l" t="t" r="r" b="b"/>
              <a:pathLst>
                <a:path w="234" h="37" extrusionOk="0">
                  <a:moveTo>
                    <a:pt x="103" y="6"/>
                  </a:moveTo>
                  <a:cubicBezTo>
                    <a:pt x="99" y="6"/>
                    <a:pt x="94" y="6"/>
                    <a:pt x="90" y="6"/>
                  </a:cubicBezTo>
                  <a:cubicBezTo>
                    <a:pt x="60" y="6"/>
                    <a:pt x="31" y="9"/>
                    <a:pt x="3" y="16"/>
                  </a:cubicBezTo>
                  <a:lnTo>
                    <a:pt x="2" y="16"/>
                  </a:lnTo>
                  <a:cubicBezTo>
                    <a:pt x="1" y="16"/>
                    <a:pt x="1" y="17"/>
                    <a:pt x="1" y="17"/>
                  </a:cubicBezTo>
                  <a:cubicBezTo>
                    <a:pt x="0" y="18"/>
                    <a:pt x="0" y="19"/>
                    <a:pt x="0" y="19"/>
                  </a:cubicBezTo>
                  <a:cubicBezTo>
                    <a:pt x="0" y="20"/>
                    <a:pt x="0" y="20"/>
                    <a:pt x="1" y="21"/>
                  </a:cubicBezTo>
                  <a:cubicBezTo>
                    <a:pt x="2" y="21"/>
                    <a:pt x="1" y="23"/>
                    <a:pt x="2" y="23"/>
                  </a:cubicBezTo>
                  <a:lnTo>
                    <a:pt x="3" y="23"/>
                  </a:lnTo>
                  <a:cubicBezTo>
                    <a:pt x="39" y="32"/>
                    <a:pt x="75" y="36"/>
                    <a:pt x="112" y="36"/>
                  </a:cubicBezTo>
                  <a:cubicBezTo>
                    <a:pt x="151" y="36"/>
                    <a:pt x="191" y="31"/>
                    <a:pt x="229" y="22"/>
                  </a:cubicBezTo>
                  <a:cubicBezTo>
                    <a:pt x="229" y="21"/>
                    <a:pt x="229" y="21"/>
                    <a:pt x="230" y="21"/>
                  </a:cubicBezTo>
                  <a:cubicBezTo>
                    <a:pt x="231" y="21"/>
                    <a:pt x="231" y="20"/>
                    <a:pt x="232" y="19"/>
                  </a:cubicBezTo>
                  <a:cubicBezTo>
                    <a:pt x="233" y="18"/>
                    <a:pt x="233" y="17"/>
                    <a:pt x="233" y="16"/>
                  </a:cubicBezTo>
                  <a:cubicBezTo>
                    <a:pt x="233" y="15"/>
                    <a:pt x="233" y="14"/>
                    <a:pt x="232" y="13"/>
                  </a:cubicBezTo>
                  <a:cubicBezTo>
                    <a:pt x="231" y="12"/>
                    <a:pt x="231" y="11"/>
                    <a:pt x="230" y="11"/>
                  </a:cubicBezTo>
                  <a:cubicBezTo>
                    <a:pt x="229" y="10"/>
                    <a:pt x="229" y="11"/>
                    <a:pt x="229" y="11"/>
                  </a:cubicBezTo>
                  <a:cubicBezTo>
                    <a:pt x="189" y="0"/>
                    <a:pt x="145" y="6"/>
                    <a:pt x="103"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9"/>
            <p:cNvSpPr/>
            <p:nvPr/>
          </p:nvSpPr>
          <p:spPr>
            <a:xfrm>
              <a:off x="173525" y="-1201175"/>
              <a:ext cx="264960" cy="12240"/>
            </a:xfrm>
            <a:custGeom>
              <a:avLst/>
              <a:gdLst/>
              <a:ahLst/>
              <a:cxnLst/>
              <a:rect l="l" t="t" r="r" b="b"/>
              <a:pathLst>
                <a:path w="736" h="34" extrusionOk="0">
                  <a:moveTo>
                    <a:pt x="579" y="30"/>
                  </a:moveTo>
                  <a:cubicBezTo>
                    <a:pt x="589" y="30"/>
                    <a:pt x="599" y="31"/>
                    <a:pt x="609" y="31"/>
                  </a:cubicBezTo>
                  <a:cubicBezTo>
                    <a:pt x="650" y="31"/>
                    <a:pt x="690" y="28"/>
                    <a:pt x="731" y="23"/>
                  </a:cubicBezTo>
                  <a:cubicBezTo>
                    <a:pt x="735" y="23"/>
                    <a:pt x="734" y="16"/>
                    <a:pt x="731" y="15"/>
                  </a:cubicBezTo>
                  <a:cubicBezTo>
                    <a:pt x="670" y="4"/>
                    <a:pt x="605" y="8"/>
                    <a:pt x="543" y="4"/>
                  </a:cubicBezTo>
                  <a:cubicBezTo>
                    <a:pt x="478" y="0"/>
                    <a:pt x="411" y="3"/>
                    <a:pt x="345" y="3"/>
                  </a:cubicBezTo>
                  <a:cubicBezTo>
                    <a:pt x="269" y="3"/>
                    <a:pt x="193" y="5"/>
                    <a:pt x="118" y="5"/>
                  </a:cubicBezTo>
                  <a:cubicBezTo>
                    <a:pt x="82" y="5"/>
                    <a:pt x="43" y="0"/>
                    <a:pt x="8" y="10"/>
                  </a:cubicBezTo>
                  <a:cubicBezTo>
                    <a:pt x="8" y="10"/>
                    <a:pt x="7" y="10"/>
                    <a:pt x="6" y="11"/>
                  </a:cubicBezTo>
                  <a:cubicBezTo>
                    <a:pt x="4" y="12"/>
                    <a:pt x="3" y="13"/>
                    <a:pt x="2" y="15"/>
                  </a:cubicBezTo>
                  <a:cubicBezTo>
                    <a:pt x="1" y="17"/>
                    <a:pt x="0" y="19"/>
                    <a:pt x="0" y="21"/>
                  </a:cubicBezTo>
                  <a:cubicBezTo>
                    <a:pt x="0" y="23"/>
                    <a:pt x="1" y="25"/>
                    <a:pt x="2" y="27"/>
                  </a:cubicBezTo>
                  <a:cubicBezTo>
                    <a:pt x="3" y="29"/>
                    <a:pt x="4" y="30"/>
                    <a:pt x="6" y="31"/>
                  </a:cubicBezTo>
                  <a:cubicBezTo>
                    <a:pt x="8" y="32"/>
                    <a:pt x="10" y="33"/>
                    <a:pt x="11" y="33"/>
                  </a:cubicBezTo>
                  <a:cubicBezTo>
                    <a:pt x="130" y="31"/>
                    <a:pt x="249" y="25"/>
                    <a:pt x="368" y="25"/>
                  </a:cubicBezTo>
                  <a:cubicBezTo>
                    <a:pt x="438" y="26"/>
                    <a:pt x="509" y="31"/>
                    <a:pt x="579"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9"/>
            <p:cNvSpPr/>
            <p:nvPr/>
          </p:nvSpPr>
          <p:spPr>
            <a:xfrm>
              <a:off x="93605" y="-1222415"/>
              <a:ext cx="263520" cy="18000"/>
            </a:xfrm>
            <a:custGeom>
              <a:avLst/>
              <a:gdLst/>
              <a:ahLst/>
              <a:cxnLst/>
              <a:rect l="l" t="t" r="r" b="b"/>
              <a:pathLst>
                <a:path w="732" h="50" extrusionOk="0">
                  <a:moveTo>
                    <a:pt x="728" y="17"/>
                  </a:moveTo>
                  <a:cubicBezTo>
                    <a:pt x="731" y="17"/>
                    <a:pt x="731" y="11"/>
                    <a:pt x="728" y="10"/>
                  </a:cubicBezTo>
                  <a:cubicBezTo>
                    <a:pt x="601" y="0"/>
                    <a:pt x="476" y="5"/>
                    <a:pt x="350" y="3"/>
                  </a:cubicBezTo>
                  <a:cubicBezTo>
                    <a:pt x="287" y="2"/>
                    <a:pt x="223" y="10"/>
                    <a:pt x="160" y="10"/>
                  </a:cubicBezTo>
                  <a:cubicBezTo>
                    <a:pt x="148" y="9"/>
                    <a:pt x="136" y="9"/>
                    <a:pt x="124" y="9"/>
                  </a:cubicBezTo>
                  <a:cubicBezTo>
                    <a:pt x="87" y="9"/>
                    <a:pt x="51" y="12"/>
                    <a:pt x="16" y="18"/>
                  </a:cubicBezTo>
                  <a:cubicBezTo>
                    <a:pt x="0" y="22"/>
                    <a:pt x="6" y="49"/>
                    <a:pt x="22" y="46"/>
                  </a:cubicBezTo>
                  <a:cubicBezTo>
                    <a:pt x="62" y="40"/>
                    <a:pt x="103" y="36"/>
                    <a:pt x="145" y="36"/>
                  </a:cubicBezTo>
                  <a:cubicBezTo>
                    <a:pt x="164" y="36"/>
                    <a:pt x="183" y="37"/>
                    <a:pt x="202" y="39"/>
                  </a:cubicBezTo>
                  <a:cubicBezTo>
                    <a:pt x="258" y="40"/>
                    <a:pt x="314" y="30"/>
                    <a:pt x="370" y="30"/>
                  </a:cubicBezTo>
                  <a:cubicBezTo>
                    <a:pt x="490" y="29"/>
                    <a:pt x="608" y="25"/>
                    <a:pt x="728"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9"/>
            <p:cNvSpPr/>
            <p:nvPr/>
          </p:nvSpPr>
          <p:spPr>
            <a:xfrm>
              <a:off x="451805" y="-451655"/>
              <a:ext cx="51840" cy="6480"/>
            </a:xfrm>
            <a:custGeom>
              <a:avLst/>
              <a:gdLst/>
              <a:ahLst/>
              <a:cxnLst/>
              <a:rect l="l" t="t" r="r" b="b"/>
              <a:pathLst>
                <a:path w="144" h="18" extrusionOk="0">
                  <a:moveTo>
                    <a:pt x="3" y="5"/>
                  </a:moveTo>
                  <a:cubicBezTo>
                    <a:pt x="2" y="5"/>
                    <a:pt x="2" y="5"/>
                    <a:pt x="2" y="5"/>
                  </a:cubicBezTo>
                  <a:cubicBezTo>
                    <a:pt x="1" y="6"/>
                    <a:pt x="1" y="6"/>
                    <a:pt x="0" y="7"/>
                  </a:cubicBezTo>
                  <a:cubicBezTo>
                    <a:pt x="0" y="7"/>
                    <a:pt x="0" y="8"/>
                    <a:pt x="0" y="9"/>
                  </a:cubicBezTo>
                  <a:cubicBezTo>
                    <a:pt x="0" y="9"/>
                    <a:pt x="0" y="10"/>
                    <a:pt x="0" y="11"/>
                  </a:cubicBezTo>
                  <a:cubicBezTo>
                    <a:pt x="1" y="12"/>
                    <a:pt x="1" y="12"/>
                    <a:pt x="2" y="12"/>
                  </a:cubicBezTo>
                  <a:lnTo>
                    <a:pt x="3" y="13"/>
                  </a:lnTo>
                  <a:cubicBezTo>
                    <a:pt x="16" y="16"/>
                    <a:pt x="30" y="17"/>
                    <a:pt x="44" y="17"/>
                  </a:cubicBezTo>
                  <a:cubicBezTo>
                    <a:pt x="51" y="17"/>
                    <a:pt x="59" y="17"/>
                    <a:pt x="67" y="16"/>
                  </a:cubicBezTo>
                  <a:cubicBezTo>
                    <a:pt x="92" y="15"/>
                    <a:pt x="116" y="13"/>
                    <a:pt x="140" y="12"/>
                  </a:cubicBezTo>
                  <a:cubicBezTo>
                    <a:pt x="141" y="12"/>
                    <a:pt x="141" y="11"/>
                    <a:pt x="142" y="11"/>
                  </a:cubicBezTo>
                  <a:lnTo>
                    <a:pt x="142" y="10"/>
                  </a:lnTo>
                  <a:cubicBezTo>
                    <a:pt x="143" y="9"/>
                    <a:pt x="143" y="9"/>
                    <a:pt x="143" y="9"/>
                  </a:cubicBezTo>
                  <a:lnTo>
                    <a:pt x="142" y="8"/>
                  </a:lnTo>
                  <a:cubicBezTo>
                    <a:pt x="142" y="7"/>
                    <a:pt x="142" y="7"/>
                    <a:pt x="142" y="7"/>
                  </a:cubicBezTo>
                  <a:cubicBezTo>
                    <a:pt x="141" y="7"/>
                    <a:pt x="141" y="6"/>
                    <a:pt x="140" y="6"/>
                  </a:cubicBezTo>
                  <a:cubicBezTo>
                    <a:pt x="113" y="4"/>
                    <a:pt x="85" y="2"/>
                    <a:pt x="57" y="1"/>
                  </a:cubicBezTo>
                  <a:cubicBezTo>
                    <a:pt x="51" y="1"/>
                    <a:pt x="46" y="0"/>
                    <a:pt x="40" y="0"/>
                  </a:cubicBezTo>
                  <a:cubicBezTo>
                    <a:pt x="28" y="0"/>
                    <a:pt x="15" y="2"/>
                    <a:pt x="3"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9"/>
            <p:cNvSpPr/>
            <p:nvPr/>
          </p:nvSpPr>
          <p:spPr>
            <a:xfrm>
              <a:off x="164885" y="-470735"/>
              <a:ext cx="245880" cy="27720"/>
            </a:xfrm>
            <a:custGeom>
              <a:avLst/>
              <a:gdLst/>
              <a:ahLst/>
              <a:cxnLst/>
              <a:rect l="l" t="t" r="r" b="b"/>
              <a:pathLst>
                <a:path w="683" h="77" extrusionOk="0">
                  <a:moveTo>
                    <a:pt x="312" y="29"/>
                  </a:moveTo>
                  <a:cubicBezTo>
                    <a:pt x="267" y="22"/>
                    <a:pt x="220" y="18"/>
                    <a:pt x="174" y="16"/>
                  </a:cubicBezTo>
                  <a:cubicBezTo>
                    <a:pt x="140" y="14"/>
                    <a:pt x="105" y="14"/>
                    <a:pt x="70" y="11"/>
                  </a:cubicBezTo>
                  <a:cubicBezTo>
                    <a:pt x="66" y="12"/>
                    <a:pt x="62" y="12"/>
                    <a:pt x="58" y="12"/>
                  </a:cubicBezTo>
                  <a:cubicBezTo>
                    <a:pt x="47" y="12"/>
                    <a:pt x="36" y="11"/>
                    <a:pt x="25" y="9"/>
                  </a:cubicBezTo>
                  <a:cubicBezTo>
                    <a:pt x="15" y="0"/>
                    <a:pt x="0" y="14"/>
                    <a:pt x="10" y="23"/>
                  </a:cubicBezTo>
                  <a:cubicBezTo>
                    <a:pt x="36" y="44"/>
                    <a:pt x="99" y="34"/>
                    <a:pt x="131" y="35"/>
                  </a:cubicBezTo>
                  <a:cubicBezTo>
                    <a:pt x="190" y="38"/>
                    <a:pt x="250" y="44"/>
                    <a:pt x="309" y="50"/>
                  </a:cubicBezTo>
                  <a:cubicBezTo>
                    <a:pt x="432" y="63"/>
                    <a:pt x="557" y="76"/>
                    <a:pt x="680" y="63"/>
                  </a:cubicBezTo>
                  <a:cubicBezTo>
                    <a:pt x="682" y="63"/>
                    <a:pt x="681" y="60"/>
                    <a:pt x="680" y="60"/>
                  </a:cubicBezTo>
                  <a:cubicBezTo>
                    <a:pt x="558" y="49"/>
                    <a:pt x="435" y="47"/>
                    <a:pt x="312"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9"/>
            <p:cNvSpPr/>
            <p:nvPr/>
          </p:nvSpPr>
          <p:spPr>
            <a:xfrm>
              <a:off x="281165" y="-537335"/>
              <a:ext cx="26640" cy="8280"/>
            </a:xfrm>
            <a:custGeom>
              <a:avLst/>
              <a:gdLst/>
              <a:ahLst/>
              <a:cxnLst/>
              <a:rect l="l" t="t" r="r" b="b"/>
              <a:pathLst>
                <a:path w="74" h="23" extrusionOk="0">
                  <a:moveTo>
                    <a:pt x="2" y="11"/>
                  </a:moveTo>
                  <a:cubicBezTo>
                    <a:pt x="13" y="17"/>
                    <a:pt x="24" y="20"/>
                    <a:pt x="36" y="20"/>
                  </a:cubicBezTo>
                  <a:cubicBezTo>
                    <a:pt x="38" y="20"/>
                    <a:pt x="40" y="20"/>
                    <a:pt x="41" y="20"/>
                  </a:cubicBezTo>
                  <a:cubicBezTo>
                    <a:pt x="45" y="20"/>
                    <a:pt x="46" y="18"/>
                    <a:pt x="48" y="20"/>
                  </a:cubicBezTo>
                  <a:cubicBezTo>
                    <a:pt x="49" y="20"/>
                    <a:pt x="49" y="20"/>
                    <a:pt x="49" y="20"/>
                  </a:cubicBezTo>
                  <a:cubicBezTo>
                    <a:pt x="50" y="21"/>
                    <a:pt x="51" y="21"/>
                    <a:pt x="52" y="21"/>
                  </a:cubicBezTo>
                  <a:cubicBezTo>
                    <a:pt x="54" y="22"/>
                    <a:pt x="57" y="22"/>
                    <a:pt x="59" y="22"/>
                  </a:cubicBezTo>
                  <a:cubicBezTo>
                    <a:pt x="61" y="22"/>
                    <a:pt x="63" y="22"/>
                    <a:pt x="66" y="21"/>
                  </a:cubicBezTo>
                  <a:cubicBezTo>
                    <a:pt x="73" y="21"/>
                    <a:pt x="72" y="10"/>
                    <a:pt x="66" y="9"/>
                  </a:cubicBezTo>
                  <a:cubicBezTo>
                    <a:pt x="60" y="8"/>
                    <a:pt x="58" y="6"/>
                    <a:pt x="53" y="3"/>
                  </a:cubicBezTo>
                  <a:cubicBezTo>
                    <a:pt x="50" y="3"/>
                    <a:pt x="46" y="2"/>
                    <a:pt x="42" y="2"/>
                  </a:cubicBezTo>
                  <a:cubicBezTo>
                    <a:pt x="41" y="2"/>
                    <a:pt x="40" y="2"/>
                    <a:pt x="38" y="2"/>
                  </a:cubicBezTo>
                  <a:cubicBezTo>
                    <a:pt x="33" y="1"/>
                    <a:pt x="27" y="0"/>
                    <a:pt x="21" y="0"/>
                  </a:cubicBezTo>
                  <a:cubicBezTo>
                    <a:pt x="15" y="0"/>
                    <a:pt x="9" y="1"/>
                    <a:pt x="3" y="2"/>
                  </a:cubicBezTo>
                  <a:lnTo>
                    <a:pt x="3" y="3"/>
                  </a:lnTo>
                  <a:cubicBezTo>
                    <a:pt x="2" y="3"/>
                    <a:pt x="2" y="4"/>
                    <a:pt x="1" y="5"/>
                  </a:cubicBezTo>
                  <a:cubicBezTo>
                    <a:pt x="0" y="6"/>
                    <a:pt x="0" y="6"/>
                    <a:pt x="0" y="7"/>
                  </a:cubicBezTo>
                  <a:cubicBezTo>
                    <a:pt x="0" y="8"/>
                    <a:pt x="0" y="9"/>
                    <a:pt x="1" y="10"/>
                  </a:cubicBezTo>
                  <a:cubicBezTo>
                    <a:pt x="1" y="10"/>
                    <a:pt x="1" y="11"/>
                    <a:pt x="2"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9"/>
            <p:cNvSpPr/>
            <p:nvPr/>
          </p:nvSpPr>
          <p:spPr>
            <a:xfrm>
              <a:off x="37085" y="-552095"/>
              <a:ext cx="203400" cy="21240"/>
            </a:xfrm>
            <a:custGeom>
              <a:avLst/>
              <a:gdLst/>
              <a:ahLst/>
              <a:cxnLst/>
              <a:rect l="l" t="t" r="r" b="b"/>
              <a:pathLst>
                <a:path w="565" h="59" extrusionOk="0">
                  <a:moveTo>
                    <a:pt x="56" y="40"/>
                  </a:moveTo>
                  <a:cubicBezTo>
                    <a:pt x="84" y="38"/>
                    <a:pt x="112" y="43"/>
                    <a:pt x="140" y="42"/>
                  </a:cubicBezTo>
                  <a:cubicBezTo>
                    <a:pt x="198" y="41"/>
                    <a:pt x="255" y="42"/>
                    <a:pt x="312" y="42"/>
                  </a:cubicBezTo>
                  <a:cubicBezTo>
                    <a:pt x="395" y="41"/>
                    <a:pt x="479" y="58"/>
                    <a:pt x="562" y="45"/>
                  </a:cubicBezTo>
                  <a:cubicBezTo>
                    <a:pt x="564" y="45"/>
                    <a:pt x="563" y="42"/>
                    <a:pt x="562" y="42"/>
                  </a:cubicBezTo>
                  <a:cubicBezTo>
                    <a:pt x="472" y="28"/>
                    <a:pt x="382" y="19"/>
                    <a:pt x="291" y="17"/>
                  </a:cubicBezTo>
                  <a:cubicBezTo>
                    <a:pt x="246" y="16"/>
                    <a:pt x="203" y="9"/>
                    <a:pt x="159" y="8"/>
                  </a:cubicBezTo>
                  <a:cubicBezTo>
                    <a:pt x="135" y="8"/>
                    <a:pt x="113" y="0"/>
                    <a:pt x="89" y="0"/>
                  </a:cubicBezTo>
                  <a:cubicBezTo>
                    <a:pt x="77" y="1"/>
                    <a:pt x="65" y="1"/>
                    <a:pt x="53" y="1"/>
                  </a:cubicBezTo>
                  <a:cubicBezTo>
                    <a:pt x="41" y="1"/>
                    <a:pt x="29" y="1"/>
                    <a:pt x="17" y="0"/>
                  </a:cubicBezTo>
                  <a:cubicBezTo>
                    <a:pt x="20" y="7"/>
                    <a:pt x="21" y="15"/>
                    <a:pt x="22" y="22"/>
                  </a:cubicBezTo>
                  <a:cubicBezTo>
                    <a:pt x="22" y="23"/>
                    <a:pt x="22" y="23"/>
                    <a:pt x="22" y="24"/>
                  </a:cubicBezTo>
                  <a:cubicBezTo>
                    <a:pt x="22" y="26"/>
                    <a:pt x="22" y="29"/>
                    <a:pt x="20" y="31"/>
                  </a:cubicBezTo>
                  <a:cubicBezTo>
                    <a:pt x="18" y="33"/>
                    <a:pt x="17" y="35"/>
                    <a:pt x="15" y="36"/>
                  </a:cubicBezTo>
                  <a:cubicBezTo>
                    <a:pt x="13" y="37"/>
                    <a:pt x="11" y="38"/>
                    <a:pt x="8" y="38"/>
                  </a:cubicBezTo>
                  <a:cubicBezTo>
                    <a:pt x="6" y="38"/>
                    <a:pt x="4" y="37"/>
                    <a:pt x="3" y="37"/>
                  </a:cubicBezTo>
                  <a:lnTo>
                    <a:pt x="0" y="35"/>
                  </a:lnTo>
                  <a:lnTo>
                    <a:pt x="1" y="38"/>
                  </a:lnTo>
                  <a:cubicBezTo>
                    <a:pt x="13" y="40"/>
                    <a:pt x="24" y="41"/>
                    <a:pt x="36" y="41"/>
                  </a:cubicBezTo>
                  <a:cubicBezTo>
                    <a:pt x="42" y="41"/>
                    <a:pt x="49" y="40"/>
                    <a:pt x="56" y="4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9"/>
            <p:cNvSpPr/>
            <p:nvPr/>
          </p:nvSpPr>
          <p:spPr>
            <a:xfrm>
              <a:off x="25925" y="-548855"/>
              <a:ext cx="11880" cy="11160"/>
            </a:xfrm>
            <a:custGeom>
              <a:avLst/>
              <a:gdLst/>
              <a:ahLst/>
              <a:cxnLst/>
              <a:rect l="l" t="t" r="r" b="b"/>
              <a:pathLst>
                <a:path w="33" h="31" extrusionOk="0">
                  <a:moveTo>
                    <a:pt x="1" y="0"/>
                  </a:moveTo>
                  <a:cubicBezTo>
                    <a:pt x="0" y="2"/>
                    <a:pt x="0" y="4"/>
                    <a:pt x="0" y="6"/>
                  </a:cubicBezTo>
                  <a:cubicBezTo>
                    <a:pt x="0" y="10"/>
                    <a:pt x="1" y="13"/>
                    <a:pt x="3" y="17"/>
                  </a:cubicBezTo>
                  <a:cubicBezTo>
                    <a:pt x="5" y="21"/>
                    <a:pt x="7" y="23"/>
                    <a:pt x="11" y="25"/>
                  </a:cubicBezTo>
                  <a:cubicBezTo>
                    <a:pt x="12" y="26"/>
                    <a:pt x="14" y="26"/>
                    <a:pt x="16" y="27"/>
                  </a:cubicBezTo>
                  <a:cubicBezTo>
                    <a:pt x="21" y="28"/>
                    <a:pt x="26" y="29"/>
                    <a:pt x="32" y="30"/>
                  </a:cubicBezTo>
                  <a:lnTo>
                    <a:pt x="30" y="26"/>
                  </a:lnTo>
                  <a:cubicBezTo>
                    <a:pt x="29" y="26"/>
                    <a:pt x="28" y="25"/>
                    <a:pt x="26" y="24"/>
                  </a:cubicBezTo>
                  <a:cubicBezTo>
                    <a:pt x="16" y="18"/>
                    <a:pt x="7" y="10"/>
                    <a:pt x="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9"/>
            <p:cNvSpPr/>
            <p:nvPr/>
          </p:nvSpPr>
          <p:spPr>
            <a:xfrm>
              <a:off x="39245" y="-536255"/>
              <a:ext cx="121680" cy="19440"/>
            </a:xfrm>
            <a:custGeom>
              <a:avLst/>
              <a:gdLst/>
              <a:ahLst/>
              <a:cxnLst/>
              <a:rect l="l" t="t" r="r" b="b"/>
              <a:pathLst>
                <a:path w="338" h="54" extrusionOk="0">
                  <a:moveTo>
                    <a:pt x="332" y="51"/>
                  </a:moveTo>
                  <a:cubicBezTo>
                    <a:pt x="332" y="52"/>
                    <a:pt x="333" y="52"/>
                    <a:pt x="333" y="52"/>
                  </a:cubicBezTo>
                  <a:cubicBezTo>
                    <a:pt x="334" y="53"/>
                    <a:pt x="334" y="53"/>
                    <a:pt x="335" y="53"/>
                  </a:cubicBezTo>
                  <a:lnTo>
                    <a:pt x="336" y="52"/>
                  </a:lnTo>
                  <a:cubicBezTo>
                    <a:pt x="337" y="51"/>
                    <a:pt x="337" y="52"/>
                    <a:pt x="337" y="51"/>
                  </a:cubicBezTo>
                  <a:lnTo>
                    <a:pt x="337" y="50"/>
                  </a:lnTo>
                  <a:lnTo>
                    <a:pt x="337" y="49"/>
                  </a:lnTo>
                  <a:lnTo>
                    <a:pt x="337" y="46"/>
                  </a:lnTo>
                  <a:lnTo>
                    <a:pt x="337" y="45"/>
                  </a:lnTo>
                  <a:lnTo>
                    <a:pt x="336" y="44"/>
                  </a:lnTo>
                  <a:lnTo>
                    <a:pt x="335" y="43"/>
                  </a:lnTo>
                  <a:cubicBezTo>
                    <a:pt x="278" y="36"/>
                    <a:pt x="222" y="26"/>
                    <a:pt x="167" y="13"/>
                  </a:cubicBezTo>
                  <a:cubicBezTo>
                    <a:pt x="111" y="0"/>
                    <a:pt x="56" y="6"/>
                    <a:pt x="0" y="8"/>
                  </a:cubicBezTo>
                  <a:cubicBezTo>
                    <a:pt x="4" y="17"/>
                    <a:pt x="8" y="26"/>
                    <a:pt x="12" y="34"/>
                  </a:cubicBezTo>
                  <a:cubicBezTo>
                    <a:pt x="15" y="38"/>
                    <a:pt x="17" y="42"/>
                    <a:pt x="20" y="46"/>
                  </a:cubicBezTo>
                  <a:cubicBezTo>
                    <a:pt x="64" y="42"/>
                    <a:pt x="109" y="40"/>
                    <a:pt x="153" y="40"/>
                  </a:cubicBezTo>
                  <a:cubicBezTo>
                    <a:pt x="165" y="40"/>
                    <a:pt x="176" y="40"/>
                    <a:pt x="187" y="40"/>
                  </a:cubicBezTo>
                  <a:cubicBezTo>
                    <a:pt x="194" y="41"/>
                    <a:pt x="330" y="43"/>
                    <a:pt x="332"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9"/>
            <p:cNvSpPr/>
            <p:nvPr/>
          </p:nvSpPr>
          <p:spPr>
            <a:xfrm>
              <a:off x="29885" y="-533375"/>
              <a:ext cx="16920" cy="15480"/>
            </a:xfrm>
            <a:custGeom>
              <a:avLst/>
              <a:gdLst/>
              <a:ahLst/>
              <a:cxnLst/>
              <a:rect l="l" t="t" r="r" b="b"/>
              <a:pathLst>
                <a:path w="47" h="43" extrusionOk="0">
                  <a:moveTo>
                    <a:pt x="15" y="0"/>
                  </a:moveTo>
                  <a:cubicBezTo>
                    <a:pt x="12" y="0"/>
                    <a:pt x="10" y="1"/>
                    <a:pt x="8" y="2"/>
                  </a:cubicBezTo>
                  <a:cubicBezTo>
                    <a:pt x="5" y="4"/>
                    <a:pt x="4" y="6"/>
                    <a:pt x="2" y="8"/>
                  </a:cubicBezTo>
                  <a:cubicBezTo>
                    <a:pt x="0" y="10"/>
                    <a:pt x="0" y="13"/>
                    <a:pt x="0" y="16"/>
                  </a:cubicBezTo>
                  <a:lnTo>
                    <a:pt x="0" y="17"/>
                  </a:lnTo>
                  <a:lnTo>
                    <a:pt x="1" y="26"/>
                  </a:lnTo>
                  <a:cubicBezTo>
                    <a:pt x="1" y="28"/>
                    <a:pt x="2" y="30"/>
                    <a:pt x="3" y="31"/>
                  </a:cubicBezTo>
                  <a:cubicBezTo>
                    <a:pt x="5" y="35"/>
                    <a:pt x="8" y="37"/>
                    <a:pt x="11" y="39"/>
                  </a:cubicBezTo>
                  <a:cubicBezTo>
                    <a:pt x="14" y="41"/>
                    <a:pt x="18" y="42"/>
                    <a:pt x="21" y="42"/>
                  </a:cubicBezTo>
                  <a:cubicBezTo>
                    <a:pt x="23" y="42"/>
                    <a:pt x="24" y="42"/>
                    <a:pt x="26" y="41"/>
                  </a:cubicBezTo>
                  <a:cubicBezTo>
                    <a:pt x="33" y="40"/>
                    <a:pt x="39" y="39"/>
                    <a:pt x="46" y="38"/>
                  </a:cubicBezTo>
                  <a:cubicBezTo>
                    <a:pt x="43" y="34"/>
                    <a:pt x="41" y="30"/>
                    <a:pt x="38" y="26"/>
                  </a:cubicBezTo>
                  <a:cubicBezTo>
                    <a:pt x="33" y="18"/>
                    <a:pt x="29" y="9"/>
                    <a:pt x="26" y="0"/>
                  </a:cubicBezTo>
                  <a:lnTo>
                    <a:pt x="1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9"/>
            <p:cNvSpPr/>
            <p:nvPr/>
          </p:nvSpPr>
          <p:spPr>
            <a:xfrm>
              <a:off x="28085" y="-572255"/>
              <a:ext cx="102600" cy="14760"/>
            </a:xfrm>
            <a:custGeom>
              <a:avLst/>
              <a:gdLst/>
              <a:ahLst/>
              <a:cxnLst/>
              <a:rect l="l" t="t" r="r" b="b"/>
              <a:pathLst>
                <a:path w="285" h="41" extrusionOk="0">
                  <a:moveTo>
                    <a:pt x="27" y="10"/>
                  </a:moveTo>
                  <a:cubicBezTo>
                    <a:pt x="30" y="20"/>
                    <a:pt x="33" y="29"/>
                    <a:pt x="36" y="39"/>
                  </a:cubicBezTo>
                  <a:cubicBezTo>
                    <a:pt x="41" y="39"/>
                    <a:pt x="46" y="40"/>
                    <a:pt x="51" y="40"/>
                  </a:cubicBezTo>
                  <a:cubicBezTo>
                    <a:pt x="78" y="40"/>
                    <a:pt x="104" y="37"/>
                    <a:pt x="130" y="32"/>
                  </a:cubicBezTo>
                  <a:cubicBezTo>
                    <a:pt x="160" y="27"/>
                    <a:pt x="189" y="30"/>
                    <a:pt x="219" y="25"/>
                  </a:cubicBezTo>
                  <a:cubicBezTo>
                    <a:pt x="239" y="22"/>
                    <a:pt x="258" y="16"/>
                    <a:pt x="279" y="13"/>
                  </a:cubicBezTo>
                  <a:cubicBezTo>
                    <a:pt x="284" y="13"/>
                    <a:pt x="283" y="5"/>
                    <a:pt x="279" y="4"/>
                  </a:cubicBezTo>
                  <a:cubicBezTo>
                    <a:pt x="224" y="2"/>
                    <a:pt x="168" y="8"/>
                    <a:pt x="113" y="6"/>
                  </a:cubicBezTo>
                  <a:cubicBezTo>
                    <a:pt x="85" y="2"/>
                    <a:pt x="57" y="0"/>
                    <a:pt x="28" y="0"/>
                  </a:cubicBezTo>
                  <a:cubicBezTo>
                    <a:pt x="0" y="0"/>
                    <a:pt x="28" y="0"/>
                    <a:pt x="28" y="1"/>
                  </a:cubicBezTo>
                  <a:cubicBezTo>
                    <a:pt x="28" y="2"/>
                    <a:pt x="27" y="7"/>
                    <a:pt x="27"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9"/>
            <p:cNvSpPr/>
            <p:nvPr/>
          </p:nvSpPr>
          <p:spPr>
            <a:xfrm>
              <a:off x="36365" y="-572255"/>
              <a:ext cx="1800" cy="3600"/>
            </a:xfrm>
            <a:custGeom>
              <a:avLst/>
              <a:gdLst/>
              <a:ahLst/>
              <a:cxnLst/>
              <a:rect l="l" t="t" r="r" b="b"/>
              <a:pathLst>
                <a:path w="5" h="10" extrusionOk="0">
                  <a:moveTo>
                    <a:pt x="4" y="1"/>
                  </a:moveTo>
                  <a:lnTo>
                    <a:pt x="4" y="0"/>
                  </a:lnTo>
                  <a:lnTo>
                    <a:pt x="0" y="0"/>
                  </a:lnTo>
                  <a:cubicBezTo>
                    <a:pt x="0" y="3"/>
                    <a:pt x="2" y="6"/>
                    <a:pt x="3" y="9"/>
                  </a:cubicBezTo>
                  <a:cubicBezTo>
                    <a:pt x="4" y="7"/>
                    <a:pt x="4" y="3"/>
                    <a:pt x="4"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9"/>
            <p:cNvSpPr/>
            <p:nvPr/>
          </p:nvSpPr>
          <p:spPr>
            <a:xfrm>
              <a:off x="36725" y="-593135"/>
              <a:ext cx="61920" cy="11520"/>
            </a:xfrm>
            <a:custGeom>
              <a:avLst/>
              <a:gdLst/>
              <a:ahLst/>
              <a:cxnLst/>
              <a:rect l="l" t="t" r="r" b="b"/>
              <a:pathLst>
                <a:path w="172" h="32" extrusionOk="0">
                  <a:moveTo>
                    <a:pt x="166" y="18"/>
                  </a:moveTo>
                  <a:cubicBezTo>
                    <a:pt x="167" y="18"/>
                    <a:pt x="168" y="18"/>
                    <a:pt x="168" y="18"/>
                  </a:cubicBezTo>
                  <a:cubicBezTo>
                    <a:pt x="169" y="18"/>
                    <a:pt x="169" y="17"/>
                    <a:pt x="170" y="16"/>
                  </a:cubicBezTo>
                  <a:cubicBezTo>
                    <a:pt x="170" y="16"/>
                    <a:pt x="170" y="15"/>
                    <a:pt x="170" y="14"/>
                  </a:cubicBezTo>
                  <a:cubicBezTo>
                    <a:pt x="170" y="14"/>
                    <a:pt x="171" y="13"/>
                    <a:pt x="170" y="12"/>
                  </a:cubicBezTo>
                  <a:cubicBezTo>
                    <a:pt x="169" y="11"/>
                    <a:pt x="169" y="11"/>
                    <a:pt x="168" y="11"/>
                  </a:cubicBezTo>
                  <a:cubicBezTo>
                    <a:pt x="168" y="11"/>
                    <a:pt x="167" y="11"/>
                    <a:pt x="166" y="11"/>
                  </a:cubicBezTo>
                  <a:cubicBezTo>
                    <a:pt x="110" y="6"/>
                    <a:pt x="56" y="4"/>
                    <a:pt x="0" y="0"/>
                  </a:cubicBezTo>
                  <a:cubicBezTo>
                    <a:pt x="2" y="10"/>
                    <a:pt x="2" y="20"/>
                    <a:pt x="3" y="30"/>
                  </a:cubicBezTo>
                  <a:cubicBezTo>
                    <a:pt x="58" y="31"/>
                    <a:pt x="110" y="22"/>
                    <a:pt x="166"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9"/>
            <p:cNvSpPr/>
            <p:nvPr/>
          </p:nvSpPr>
          <p:spPr>
            <a:xfrm>
              <a:off x="33845" y="-593135"/>
              <a:ext cx="3960" cy="11520"/>
            </a:xfrm>
            <a:custGeom>
              <a:avLst/>
              <a:gdLst/>
              <a:ahLst/>
              <a:cxnLst/>
              <a:rect l="l" t="t" r="r" b="b"/>
              <a:pathLst>
                <a:path w="11" h="32" extrusionOk="0">
                  <a:moveTo>
                    <a:pt x="7" y="0"/>
                  </a:moveTo>
                  <a:lnTo>
                    <a:pt x="0" y="0"/>
                  </a:lnTo>
                  <a:cubicBezTo>
                    <a:pt x="0" y="10"/>
                    <a:pt x="1" y="20"/>
                    <a:pt x="3" y="31"/>
                  </a:cubicBezTo>
                  <a:lnTo>
                    <a:pt x="10" y="31"/>
                  </a:lnTo>
                  <a:cubicBezTo>
                    <a:pt x="10" y="20"/>
                    <a:pt x="9" y="10"/>
                    <a:pt x="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9"/>
            <p:cNvSpPr/>
            <p:nvPr/>
          </p:nvSpPr>
          <p:spPr>
            <a:xfrm>
              <a:off x="195485" y="-628775"/>
              <a:ext cx="70560" cy="18000"/>
            </a:xfrm>
            <a:custGeom>
              <a:avLst/>
              <a:gdLst/>
              <a:ahLst/>
              <a:cxnLst/>
              <a:rect l="l" t="t" r="r" b="b"/>
              <a:pathLst>
                <a:path w="196" h="50" extrusionOk="0">
                  <a:moveTo>
                    <a:pt x="191" y="43"/>
                  </a:moveTo>
                  <a:lnTo>
                    <a:pt x="192" y="43"/>
                  </a:lnTo>
                  <a:cubicBezTo>
                    <a:pt x="193" y="42"/>
                    <a:pt x="194" y="42"/>
                    <a:pt x="194" y="41"/>
                  </a:cubicBezTo>
                  <a:cubicBezTo>
                    <a:pt x="195" y="40"/>
                    <a:pt x="194" y="39"/>
                    <a:pt x="194" y="39"/>
                  </a:cubicBezTo>
                  <a:cubicBezTo>
                    <a:pt x="194" y="38"/>
                    <a:pt x="195" y="37"/>
                    <a:pt x="194" y="36"/>
                  </a:cubicBezTo>
                  <a:cubicBezTo>
                    <a:pt x="194" y="36"/>
                    <a:pt x="193" y="36"/>
                    <a:pt x="192" y="35"/>
                  </a:cubicBezTo>
                  <a:lnTo>
                    <a:pt x="191" y="34"/>
                  </a:lnTo>
                  <a:cubicBezTo>
                    <a:pt x="135" y="24"/>
                    <a:pt x="64" y="0"/>
                    <a:pt x="8" y="14"/>
                  </a:cubicBezTo>
                  <a:cubicBezTo>
                    <a:pt x="0" y="16"/>
                    <a:pt x="2" y="26"/>
                    <a:pt x="8" y="28"/>
                  </a:cubicBezTo>
                  <a:cubicBezTo>
                    <a:pt x="66" y="49"/>
                    <a:pt x="132" y="41"/>
                    <a:pt x="191"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9"/>
            <p:cNvSpPr/>
            <p:nvPr/>
          </p:nvSpPr>
          <p:spPr>
            <a:xfrm>
              <a:off x="34925" y="-634535"/>
              <a:ext cx="135360" cy="23040"/>
            </a:xfrm>
            <a:custGeom>
              <a:avLst/>
              <a:gdLst/>
              <a:ahLst/>
              <a:cxnLst/>
              <a:rect l="l" t="t" r="r" b="b"/>
              <a:pathLst>
                <a:path w="376" h="64" extrusionOk="0">
                  <a:moveTo>
                    <a:pt x="135" y="56"/>
                  </a:moveTo>
                  <a:cubicBezTo>
                    <a:pt x="213" y="53"/>
                    <a:pt x="289" y="40"/>
                    <a:pt x="366" y="36"/>
                  </a:cubicBezTo>
                  <a:cubicBezTo>
                    <a:pt x="367" y="36"/>
                    <a:pt x="368" y="36"/>
                    <a:pt x="370" y="35"/>
                  </a:cubicBezTo>
                  <a:cubicBezTo>
                    <a:pt x="372" y="34"/>
                    <a:pt x="373" y="33"/>
                    <a:pt x="374" y="31"/>
                  </a:cubicBezTo>
                  <a:cubicBezTo>
                    <a:pt x="375" y="29"/>
                    <a:pt x="375" y="28"/>
                    <a:pt x="375" y="26"/>
                  </a:cubicBezTo>
                  <a:cubicBezTo>
                    <a:pt x="375" y="24"/>
                    <a:pt x="375" y="23"/>
                    <a:pt x="374" y="21"/>
                  </a:cubicBezTo>
                  <a:cubicBezTo>
                    <a:pt x="373" y="19"/>
                    <a:pt x="372" y="19"/>
                    <a:pt x="370" y="18"/>
                  </a:cubicBezTo>
                  <a:cubicBezTo>
                    <a:pt x="368" y="17"/>
                    <a:pt x="367" y="16"/>
                    <a:pt x="366" y="16"/>
                  </a:cubicBezTo>
                  <a:cubicBezTo>
                    <a:pt x="342" y="13"/>
                    <a:pt x="319" y="12"/>
                    <a:pt x="296" y="12"/>
                  </a:cubicBezTo>
                  <a:cubicBezTo>
                    <a:pt x="272" y="12"/>
                    <a:pt x="249" y="13"/>
                    <a:pt x="226" y="16"/>
                  </a:cubicBezTo>
                  <a:cubicBezTo>
                    <a:pt x="182" y="25"/>
                    <a:pt x="133" y="16"/>
                    <a:pt x="88" y="16"/>
                  </a:cubicBezTo>
                  <a:cubicBezTo>
                    <a:pt x="85" y="16"/>
                    <a:pt x="81" y="17"/>
                    <a:pt x="78" y="17"/>
                  </a:cubicBezTo>
                  <a:cubicBezTo>
                    <a:pt x="53" y="17"/>
                    <a:pt x="29" y="11"/>
                    <a:pt x="7" y="0"/>
                  </a:cubicBezTo>
                  <a:cubicBezTo>
                    <a:pt x="4" y="12"/>
                    <a:pt x="2" y="25"/>
                    <a:pt x="0" y="37"/>
                  </a:cubicBezTo>
                  <a:cubicBezTo>
                    <a:pt x="35" y="63"/>
                    <a:pt x="103" y="56"/>
                    <a:pt x="135" y="5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9"/>
            <p:cNvSpPr/>
            <p:nvPr/>
          </p:nvSpPr>
          <p:spPr>
            <a:xfrm>
              <a:off x="34205" y="-634175"/>
              <a:ext cx="3600" cy="14040"/>
            </a:xfrm>
            <a:custGeom>
              <a:avLst/>
              <a:gdLst/>
              <a:ahLst/>
              <a:cxnLst/>
              <a:rect l="l" t="t" r="r" b="b"/>
              <a:pathLst>
                <a:path w="10" h="39" extrusionOk="0">
                  <a:moveTo>
                    <a:pt x="9" y="0"/>
                  </a:moveTo>
                  <a:lnTo>
                    <a:pt x="8" y="0"/>
                  </a:lnTo>
                  <a:cubicBezTo>
                    <a:pt x="4" y="12"/>
                    <a:pt x="2" y="24"/>
                    <a:pt x="0" y="35"/>
                  </a:cubicBezTo>
                  <a:lnTo>
                    <a:pt x="3" y="38"/>
                  </a:lnTo>
                  <a:cubicBezTo>
                    <a:pt x="5" y="25"/>
                    <a:pt x="7" y="13"/>
                    <a:pt x="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9"/>
            <p:cNvSpPr/>
            <p:nvPr/>
          </p:nvSpPr>
          <p:spPr>
            <a:xfrm>
              <a:off x="39245" y="-652175"/>
              <a:ext cx="5760" cy="12600"/>
            </a:xfrm>
            <a:custGeom>
              <a:avLst/>
              <a:gdLst/>
              <a:ahLst/>
              <a:cxnLst/>
              <a:rect l="l" t="t" r="r" b="b"/>
              <a:pathLst>
                <a:path w="16" h="35" extrusionOk="0">
                  <a:moveTo>
                    <a:pt x="12" y="0"/>
                  </a:moveTo>
                  <a:cubicBezTo>
                    <a:pt x="7" y="11"/>
                    <a:pt x="3" y="23"/>
                    <a:pt x="0" y="34"/>
                  </a:cubicBezTo>
                  <a:cubicBezTo>
                    <a:pt x="4" y="23"/>
                    <a:pt x="9" y="12"/>
                    <a:pt x="15" y="2"/>
                  </a:cubicBezTo>
                  <a:lnTo>
                    <a:pt x="1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9"/>
            <p:cNvSpPr/>
            <p:nvPr/>
          </p:nvSpPr>
          <p:spPr>
            <a:xfrm>
              <a:off x="50045" y="-665135"/>
              <a:ext cx="1080" cy="1440"/>
            </a:xfrm>
            <a:custGeom>
              <a:avLst/>
              <a:gdLst/>
              <a:ahLst/>
              <a:cxnLst/>
              <a:rect l="l" t="t" r="r" b="b"/>
              <a:pathLst>
                <a:path w="3" h="4" extrusionOk="0">
                  <a:moveTo>
                    <a:pt x="2" y="0"/>
                  </a:moveTo>
                  <a:lnTo>
                    <a:pt x="0" y="3"/>
                  </a:lnTo>
                  <a:lnTo>
                    <a:pt x="1" y="3"/>
                  </a:lnTo>
                  <a:lnTo>
                    <a:pt x="2" y="0"/>
                  </a:lnTo>
                </a:path>
              </a:pathLst>
            </a:custGeom>
            <a:solidFill>
              <a:schemeClr val="dk1"/>
            </a:solidFill>
            <a:ln>
              <a:noFill/>
            </a:ln>
          </p:spPr>
        </p:sp>
        <p:sp>
          <p:nvSpPr>
            <p:cNvPr id="934" name="Google Shape;934;p29"/>
            <p:cNvSpPr/>
            <p:nvPr/>
          </p:nvSpPr>
          <p:spPr>
            <a:xfrm>
              <a:off x="16205" y="-662615"/>
              <a:ext cx="21600" cy="111600"/>
            </a:xfrm>
            <a:custGeom>
              <a:avLst/>
              <a:gdLst/>
              <a:ahLst/>
              <a:cxnLst/>
              <a:rect l="l" t="t" r="r" b="b"/>
              <a:pathLst>
                <a:path w="60" h="310" extrusionOk="0">
                  <a:moveTo>
                    <a:pt x="26" y="228"/>
                  </a:moveTo>
                  <a:lnTo>
                    <a:pt x="26" y="222"/>
                  </a:lnTo>
                  <a:lnTo>
                    <a:pt x="25" y="222"/>
                  </a:lnTo>
                  <a:cubicBezTo>
                    <a:pt x="7" y="220"/>
                    <a:pt x="9" y="195"/>
                    <a:pt x="24" y="192"/>
                  </a:cubicBezTo>
                  <a:cubicBezTo>
                    <a:pt x="22" y="179"/>
                    <a:pt x="21" y="166"/>
                    <a:pt x="21" y="154"/>
                  </a:cubicBezTo>
                  <a:cubicBezTo>
                    <a:pt x="21" y="134"/>
                    <a:pt x="23" y="115"/>
                    <a:pt x="27" y="95"/>
                  </a:cubicBezTo>
                  <a:cubicBezTo>
                    <a:pt x="36" y="63"/>
                    <a:pt x="56" y="35"/>
                    <a:pt x="59" y="0"/>
                  </a:cubicBezTo>
                  <a:cubicBezTo>
                    <a:pt x="49" y="17"/>
                    <a:pt x="39" y="35"/>
                    <a:pt x="30" y="50"/>
                  </a:cubicBezTo>
                  <a:cubicBezTo>
                    <a:pt x="6" y="86"/>
                    <a:pt x="7" y="121"/>
                    <a:pt x="4" y="163"/>
                  </a:cubicBezTo>
                  <a:cubicBezTo>
                    <a:pt x="2" y="205"/>
                    <a:pt x="0" y="267"/>
                    <a:pt x="24" y="309"/>
                  </a:cubicBezTo>
                  <a:cubicBezTo>
                    <a:pt x="26" y="292"/>
                    <a:pt x="27" y="274"/>
                    <a:pt x="27" y="257"/>
                  </a:cubicBezTo>
                  <a:cubicBezTo>
                    <a:pt x="27" y="247"/>
                    <a:pt x="27" y="238"/>
                    <a:pt x="26" y="2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9"/>
            <p:cNvSpPr/>
            <p:nvPr/>
          </p:nvSpPr>
          <p:spPr>
            <a:xfrm>
              <a:off x="34925" y="-558935"/>
              <a:ext cx="8640" cy="7200"/>
            </a:xfrm>
            <a:custGeom>
              <a:avLst/>
              <a:gdLst/>
              <a:ahLst/>
              <a:cxnLst/>
              <a:rect l="l" t="t" r="r" b="b"/>
              <a:pathLst>
                <a:path w="24" h="20" extrusionOk="0">
                  <a:moveTo>
                    <a:pt x="17" y="2"/>
                  </a:moveTo>
                  <a:cubicBezTo>
                    <a:pt x="12" y="2"/>
                    <a:pt x="7" y="1"/>
                    <a:pt x="3" y="0"/>
                  </a:cubicBezTo>
                  <a:cubicBezTo>
                    <a:pt x="2" y="5"/>
                    <a:pt x="1" y="10"/>
                    <a:pt x="0" y="16"/>
                  </a:cubicBezTo>
                  <a:cubicBezTo>
                    <a:pt x="8" y="17"/>
                    <a:pt x="15" y="19"/>
                    <a:pt x="23" y="19"/>
                  </a:cubicBezTo>
                  <a:cubicBezTo>
                    <a:pt x="21" y="13"/>
                    <a:pt x="19" y="8"/>
                    <a:pt x="17"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9"/>
            <p:cNvSpPr/>
            <p:nvPr/>
          </p:nvSpPr>
          <p:spPr>
            <a:xfrm>
              <a:off x="24125" y="-583055"/>
              <a:ext cx="12960" cy="34200"/>
            </a:xfrm>
            <a:custGeom>
              <a:avLst/>
              <a:gdLst/>
              <a:ahLst/>
              <a:cxnLst/>
              <a:rect l="l" t="t" r="r" b="b"/>
              <a:pathLst>
                <a:path w="36" h="95" extrusionOk="0">
                  <a:moveTo>
                    <a:pt x="26" y="82"/>
                  </a:moveTo>
                  <a:lnTo>
                    <a:pt x="30" y="82"/>
                  </a:lnTo>
                  <a:cubicBezTo>
                    <a:pt x="30" y="77"/>
                    <a:pt x="31" y="72"/>
                    <a:pt x="32" y="66"/>
                  </a:cubicBezTo>
                  <a:cubicBezTo>
                    <a:pt x="26" y="65"/>
                    <a:pt x="20" y="64"/>
                    <a:pt x="14" y="61"/>
                  </a:cubicBezTo>
                  <a:cubicBezTo>
                    <a:pt x="11" y="59"/>
                    <a:pt x="10" y="58"/>
                    <a:pt x="8" y="55"/>
                  </a:cubicBezTo>
                  <a:cubicBezTo>
                    <a:pt x="6" y="52"/>
                    <a:pt x="6" y="50"/>
                    <a:pt x="6" y="48"/>
                  </a:cubicBezTo>
                  <a:cubicBezTo>
                    <a:pt x="6" y="45"/>
                    <a:pt x="7" y="43"/>
                    <a:pt x="8" y="41"/>
                  </a:cubicBezTo>
                  <a:cubicBezTo>
                    <a:pt x="9" y="39"/>
                    <a:pt x="11" y="38"/>
                    <a:pt x="13" y="37"/>
                  </a:cubicBezTo>
                  <a:cubicBezTo>
                    <a:pt x="13" y="36"/>
                    <a:pt x="13" y="36"/>
                    <a:pt x="13" y="36"/>
                  </a:cubicBezTo>
                  <a:cubicBezTo>
                    <a:pt x="20" y="32"/>
                    <a:pt x="28" y="30"/>
                    <a:pt x="35" y="30"/>
                  </a:cubicBezTo>
                  <a:cubicBezTo>
                    <a:pt x="35" y="27"/>
                    <a:pt x="33" y="24"/>
                    <a:pt x="33" y="21"/>
                  </a:cubicBezTo>
                  <a:cubicBezTo>
                    <a:pt x="32" y="14"/>
                    <a:pt x="31" y="8"/>
                    <a:pt x="30" y="1"/>
                  </a:cubicBezTo>
                  <a:cubicBezTo>
                    <a:pt x="21" y="1"/>
                    <a:pt x="13" y="1"/>
                    <a:pt x="3" y="0"/>
                  </a:cubicBezTo>
                  <a:lnTo>
                    <a:pt x="3" y="6"/>
                  </a:lnTo>
                  <a:cubicBezTo>
                    <a:pt x="4" y="13"/>
                    <a:pt x="4" y="19"/>
                    <a:pt x="4" y="25"/>
                  </a:cubicBezTo>
                  <a:cubicBezTo>
                    <a:pt x="4" y="46"/>
                    <a:pt x="3" y="66"/>
                    <a:pt x="0" y="86"/>
                  </a:cubicBezTo>
                  <a:cubicBezTo>
                    <a:pt x="2" y="89"/>
                    <a:pt x="3" y="92"/>
                    <a:pt x="5" y="94"/>
                  </a:cubicBezTo>
                  <a:cubicBezTo>
                    <a:pt x="5" y="93"/>
                    <a:pt x="6" y="91"/>
                    <a:pt x="7" y="89"/>
                  </a:cubicBezTo>
                  <a:cubicBezTo>
                    <a:pt x="8" y="87"/>
                    <a:pt x="10" y="84"/>
                    <a:pt x="13" y="83"/>
                  </a:cubicBezTo>
                  <a:cubicBezTo>
                    <a:pt x="16" y="81"/>
                    <a:pt x="18" y="81"/>
                    <a:pt x="21" y="81"/>
                  </a:cubicBezTo>
                  <a:cubicBezTo>
                    <a:pt x="23" y="81"/>
                    <a:pt x="25" y="81"/>
                    <a:pt x="26" y="8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9"/>
            <p:cNvSpPr/>
            <p:nvPr/>
          </p:nvSpPr>
          <p:spPr>
            <a:xfrm>
              <a:off x="23405" y="-679175"/>
              <a:ext cx="31680" cy="86040"/>
            </a:xfrm>
            <a:custGeom>
              <a:avLst/>
              <a:gdLst/>
              <a:ahLst/>
              <a:cxnLst/>
              <a:rect l="l" t="t" r="r" b="b"/>
              <a:pathLst>
                <a:path w="88" h="239" extrusionOk="0">
                  <a:moveTo>
                    <a:pt x="3" y="237"/>
                  </a:moveTo>
                  <a:cubicBezTo>
                    <a:pt x="4" y="236"/>
                    <a:pt x="5" y="236"/>
                    <a:pt x="6" y="236"/>
                  </a:cubicBezTo>
                  <a:cubicBezTo>
                    <a:pt x="7" y="236"/>
                    <a:pt x="8" y="236"/>
                    <a:pt x="8" y="237"/>
                  </a:cubicBezTo>
                  <a:lnTo>
                    <a:pt x="30" y="238"/>
                  </a:lnTo>
                  <a:cubicBezTo>
                    <a:pt x="30" y="222"/>
                    <a:pt x="30" y="205"/>
                    <a:pt x="28" y="188"/>
                  </a:cubicBezTo>
                  <a:cubicBezTo>
                    <a:pt x="28" y="186"/>
                    <a:pt x="28" y="184"/>
                    <a:pt x="28" y="183"/>
                  </a:cubicBezTo>
                  <a:cubicBezTo>
                    <a:pt x="28" y="175"/>
                    <a:pt x="29" y="167"/>
                    <a:pt x="30" y="159"/>
                  </a:cubicBezTo>
                  <a:cubicBezTo>
                    <a:pt x="26" y="156"/>
                    <a:pt x="22" y="151"/>
                    <a:pt x="20" y="147"/>
                  </a:cubicBezTo>
                  <a:cubicBezTo>
                    <a:pt x="17" y="143"/>
                    <a:pt x="15" y="138"/>
                    <a:pt x="15" y="133"/>
                  </a:cubicBezTo>
                  <a:lnTo>
                    <a:pt x="14" y="132"/>
                  </a:lnTo>
                  <a:cubicBezTo>
                    <a:pt x="14" y="130"/>
                    <a:pt x="15" y="128"/>
                    <a:pt x="16" y="126"/>
                  </a:cubicBezTo>
                  <a:cubicBezTo>
                    <a:pt x="17" y="124"/>
                    <a:pt x="19" y="122"/>
                    <a:pt x="21" y="121"/>
                  </a:cubicBezTo>
                  <a:cubicBezTo>
                    <a:pt x="23" y="120"/>
                    <a:pt x="25" y="120"/>
                    <a:pt x="27" y="120"/>
                  </a:cubicBezTo>
                  <a:cubicBezTo>
                    <a:pt x="29" y="120"/>
                    <a:pt x="31" y="121"/>
                    <a:pt x="33" y="121"/>
                  </a:cubicBezTo>
                  <a:cubicBezTo>
                    <a:pt x="34" y="122"/>
                    <a:pt x="34" y="122"/>
                    <a:pt x="34" y="122"/>
                  </a:cubicBezTo>
                  <a:lnTo>
                    <a:pt x="38" y="124"/>
                  </a:lnTo>
                  <a:cubicBezTo>
                    <a:pt x="39" y="119"/>
                    <a:pt x="41" y="114"/>
                    <a:pt x="43" y="109"/>
                  </a:cubicBezTo>
                  <a:cubicBezTo>
                    <a:pt x="46" y="97"/>
                    <a:pt x="50" y="86"/>
                    <a:pt x="55" y="75"/>
                  </a:cubicBezTo>
                  <a:cubicBezTo>
                    <a:pt x="41" y="67"/>
                    <a:pt x="43" y="41"/>
                    <a:pt x="62" y="42"/>
                  </a:cubicBezTo>
                  <a:lnTo>
                    <a:pt x="73" y="42"/>
                  </a:lnTo>
                  <a:lnTo>
                    <a:pt x="74" y="39"/>
                  </a:lnTo>
                  <a:cubicBezTo>
                    <a:pt x="76" y="29"/>
                    <a:pt x="79" y="19"/>
                    <a:pt x="84" y="10"/>
                  </a:cubicBezTo>
                  <a:cubicBezTo>
                    <a:pt x="87" y="5"/>
                    <a:pt x="81" y="0"/>
                    <a:pt x="76" y="2"/>
                  </a:cubicBezTo>
                  <a:cubicBezTo>
                    <a:pt x="61" y="13"/>
                    <a:pt x="48" y="27"/>
                    <a:pt x="38" y="43"/>
                  </a:cubicBezTo>
                  <a:cubicBezTo>
                    <a:pt x="38" y="44"/>
                    <a:pt x="37" y="45"/>
                    <a:pt x="37" y="45"/>
                  </a:cubicBezTo>
                  <a:cubicBezTo>
                    <a:pt x="34" y="80"/>
                    <a:pt x="14" y="108"/>
                    <a:pt x="5" y="140"/>
                  </a:cubicBezTo>
                  <a:cubicBezTo>
                    <a:pt x="1" y="158"/>
                    <a:pt x="0" y="176"/>
                    <a:pt x="0" y="194"/>
                  </a:cubicBezTo>
                  <a:cubicBezTo>
                    <a:pt x="0" y="208"/>
                    <a:pt x="1" y="222"/>
                    <a:pt x="3" y="2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9"/>
            <p:cNvSpPr/>
            <p:nvPr/>
          </p:nvSpPr>
          <p:spPr>
            <a:xfrm>
              <a:off x="34565" y="-553175"/>
              <a:ext cx="10800" cy="15120"/>
            </a:xfrm>
            <a:custGeom>
              <a:avLst/>
              <a:gdLst/>
              <a:ahLst/>
              <a:cxnLst/>
              <a:rect l="l" t="t" r="r" b="b"/>
              <a:pathLst>
                <a:path w="30" h="42" extrusionOk="0">
                  <a:moveTo>
                    <a:pt x="2" y="27"/>
                  </a:moveTo>
                  <a:cubicBezTo>
                    <a:pt x="2" y="29"/>
                    <a:pt x="4" y="33"/>
                    <a:pt x="6" y="38"/>
                  </a:cubicBezTo>
                  <a:lnTo>
                    <a:pt x="9" y="40"/>
                  </a:lnTo>
                  <a:cubicBezTo>
                    <a:pt x="11" y="41"/>
                    <a:pt x="13" y="41"/>
                    <a:pt x="15" y="41"/>
                  </a:cubicBezTo>
                  <a:cubicBezTo>
                    <a:pt x="17" y="41"/>
                    <a:pt x="20" y="40"/>
                    <a:pt x="22" y="39"/>
                  </a:cubicBezTo>
                  <a:cubicBezTo>
                    <a:pt x="24" y="38"/>
                    <a:pt x="26" y="36"/>
                    <a:pt x="27" y="34"/>
                  </a:cubicBezTo>
                  <a:cubicBezTo>
                    <a:pt x="28" y="32"/>
                    <a:pt x="29" y="29"/>
                    <a:pt x="29" y="27"/>
                  </a:cubicBezTo>
                  <a:cubicBezTo>
                    <a:pt x="29" y="26"/>
                    <a:pt x="29" y="26"/>
                    <a:pt x="29" y="26"/>
                  </a:cubicBezTo>
                  <a:cubicBezTo>
                    <a:pt x="28" y="18"/>
                    <a:pt x="26" y="11"/>
                    <a:pt x="24" y="3"/>
                  </a:cubicBezTo>
                  <a:cubicBezTo>
                    <a:pt x="16" y="3"/>
                    <a:pt x="9" y="2"/>
                    <a:pt x="1" y="0"/>
                  </a:cubicBezTo>
                  <a:cubicBezTo>
                    <a:pt x="1" y="3"/>
                    <a:pt x="0" y="6"/>
                    <a:pt x="0" y="9"/>
                  </a:cubicBezTo>
                  <a:cubicBezTo>
                    <a:pt x="0" y="15"/>
                    <a:pt x="1" y="21"/>
                    <a:pt x="2"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9"/>
            <p:cNvSpPr/>
            <p:nvPr/>
          </p:nvSpPr>
          <p:spPr>
            <a:xfrm>
              <a:off x="25925" y="-553535"/>
              <a:ext cx="10800" cy="14400"/>
            </a:xfrm>
            <a:custGeom>
              <a:avLst/>
              <a:gdLst/>
              <a:ahLst/>
              <a:cxnLst/>
              <a:rect l="l" t="t" r="r" b="b"/>
              <a:pathLst>
                <a:path w="30" h="40" extrusionOk="0">
                  <a:moveTo>
                    <a:pt x="29" y="39"/>
                  </a:moveTo>
                  <a:cubicBezTo>
                    <a:pt x="27" y="34"/>
                    <a:pt x="26" y="29"/>
                    <a:pt x="25" y="28"/>
                  </a:cubicBezTo>
                  <a:cubicBezTo>
                    <a:pt x="24" y="22"/>
                    <a:pt x="23" y="16"/>
                    <a:pt x="23" y="10"/>
                  </a:cubicBezTo>
                  <a:cubicBezTo>
                    <a:pt x="23" y="7"/>
                    <a:pt x="24" y="4"/>
                    <a:pt x="24" y="1"/>
                  </a:cubicBezTo>
                  <a:lnTo>
                    <a:pt x="20" y="1"/>
                  </a:lnTo>
                  <a:cubicBezTo>
                    <a:pt x="19" y="0"/>
                    <a:pt x="17" y="0"/>
                    <a:pt x="16" y="0"/>
                  </a:cubicBezTo>
                  <a:cubicBezTo>
                    <a:pt x="13" y="0"/>
                    <a:pt x="11" y="1"/>
                    <a:pt x="8" y="2"/>
                  </a:cubicBezTo>
                  <a:cubicBezTo>
                    <a:pt x="5" y="3"/>
                    <a:pt x="3" y="5"/>
                    <a:pt x="2" y="8"/>
                  </a:cubicBezTo>
                  <a:cubicBezTo>
                    <a:pt x="1" y="10"/>
                    <a:pt x="0" y="12"/>
                    <a:pt x="0" y="14"/>
                  </a:cubicBezTo>
                  <a:cubicBezTo>
                    <a:pt x="6" y="23"/>
                    <a:pt x="15" y="31"/>
                    <a:pt x="25" y="37"/>
                  </a:cubicBezTo>
                  <a:cubicBezTo>
                    <a:pt x="26" y="38"/>
                    <a:pt x="28" y="39"/>
                    <a:pt x="29" y="3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9"/>
            <p:cNvSpPr/>
            <p:nvPr/>
          </p:nvSpPr>
          <p:spPr>
            <a:xfrm>
              <a:off x="36005" y="-568655"/>
              <a:ext cx="5400" cy="10800"/>
            </a:xfrm>
            <a:custGeom>
              <a:avLst/>
              <a:gdLst/>
              <a:ahLst/>
              <a:cxnLst/>
              <a:rect l="l" t="t" r="r" b="b"/>
              <a:pathLst>
                <a:path w="15" h="30" extrusionOk="0">
                  <a:moveTo>
                    <a:pt x="5" y="0"/>
                  </a:moveTo>
                  <a:cubicBezTo>
                    <a:pt x="4" y="9"/>
                    <a:pt x="1" y="18"/>
                    <a:pt x="0" y="27"/>
                  </a:cubicBezTo>
                  <a:cubicBezTo>
                    <a:pt x="4" y="28"/>
                    <a:pt x="9" y="29"/>
                    <a:pt x="14" y="29"/>
                  </a:cubicBezTo>
                  <a:cubicBezTo>
                    <a:pt x="11" y="20"/>
                    <a:pt x="8" y="10"/>
                    <a:pt x="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9"/>
            <p:cNvSpPr/>
            <p:nvPr/>
          </p:nvSpPr>
          <p:spPr>
            <a:xfrm>
              <a:off x="26285" y="-572255"/>
              <a:ext cx="11520" cy="13680"/>
            </a:xfrm>
            <a:custGeom>
              <a:avLst/>
              <a:gdLst/>
              <a:ahLst/>
              <a:cxnLst/>
              <a:rect l="l" t="t" r="r" b="b"/>
              <a:pathLst>
                <a:path w="32" h="38" extrusionOk="0">
                  <a:moveTo>
                    <a:pt x="28" y="0"/>
                  </a:moveTo>
                  <a:cubicBezTo>
                    <a:pt x="21" y="1"/>
                    <a:pt x="13" y="3"/>
                    <a:pt x="7" y="7"/>
                  </a:cubicBezTo>
                  <a:cubicBezTo>
                    <a:pt x="6" y="7"/>
                    <a:pt x="6" y="7"/>
                    <a:pt x="6" y="7"/>
                  </a:cubicBezTo>
                  <a:cubicBezTo>
                    <a:pt x="4" y="8"/>
                    <a:pt x="3" y="10"/>
                    <a:pt x="2" y="12"/>
                  </a:cubicBezTo>
                  <a:cubicBezTo>
                    <a:pt x="0" y="14"/>
                    <a:pt x="0" y="16"/>
                    <a:pt x="0" y="19"/>
                  </a:cubicBezTo>
                  <a:cubicBezTo>
                    <a:pt x="0" y="21"/>
                    <a:pt x="0" y="24"/>
                    <a:pt x="2" y="26"/>
                  </a:cubicBezTo>
                  <a:cubicBezTo>
                    <a:pt x="4" y="28"/>
                    <a:pt x="5" y="30"/>
                    <a:pt x="7" y="31"/>
                  </a:cubicBezTo>
                  <a:cubicBezTo>
                    <a:pt x="7" y="31"/>
                    <a:pt x="7" y="32"/>
                    <a:pt x="8" y="32"/>
                  </a:cubicBezTo>
                  <a:cubicBezTo>
                    <a:pt x="13" y="34"/>
                    <a:pt x="19" y="36"/>
                    <a:pt x="26" y="37"/>
                  </a:cubicBezTo>
                  <a:cubicBezTo>
                    <a:pt x="27" y="28"/>
                    <a:pt x="30" y="19"/>
                    <a:pt x="31" y="10"/>
                  </a:cubicBezTo>
                  <a:cubicBezTo>
                    <a:pt x="31" y="7"/>
                    <a:pt x="30" y="3"/>
                    <a:pt x="2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9"/>
            <p:cNvSpPr/>
            <p:nvPr/>
          </p:nvSpPr>
          <p:spPr>
            <a:xfrm>
              <a:off x="18365" y="-593855"/>
              <a:ext cx="7560" cy="11520"/>
            </a:xfrm>
            <a:custGeom>
              <a:avLst/>
              <a:gdLst/>
              <a:ahLst/>
              <a:cxnLst/>
              <a:rect l="l" t="t" r="r" b="b"/>
              <a:pathLst>
                <a:path w="21" h="32" extrusionOk="0">
                  <a:moveTo>
                    <a:pt x="18" y="31"/>
                  </a:moveTo>
                  <a:lnTo>
                    <a:pt x="20" y="31"/>
                  </a:lnTo>
                  <a:cubicBezTo>
                    <a:pt x="20" y="21"/>
                    <a:pt x="18" y="11"/>
                    <a:pt x="17" y="0"/>
                  </a:cubicBezTo>
                  <a:cubicBezTo>
                    <a:pt x="2" y="4"/>
                    <a:pt x="0" y="29"/>
                    <a:pt x="18" y="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9"/>
            <p:cNvSpPr/>
            <p:nvPr/>
          </p:nvSpPr>
          <p:spPr>
            <a:xfrm>
              <a:off x="24485" y="-593855"/>
              <a:ext cx="10800" cy="11880"/>
            </a:xfrm>
            <a:custGeom>
              <a:avLst/>
              <a:gdLst/>
              <a:ahLst/>
              <a:cxnLst/>
              <a:rect l="l" t="t" r="r" b="b"/>
              <a:pathLst>
                <a:path w="30" h="33" extrusionOk="0">
                  <a:moveTo>
                    <a:pt x="5" y="0"/>
                  </a:moveTo>
                  <a:cubicBezTo>
                    <a:pt x="5" y="0"/>
                    <a:pt x="4" y="0"/>
                    <a:pt x="3" y="0"/>
                  </a:cubicBezTo>
                  <a:cubicBezTo>
                    <a:pt x="2" y="0"/>
                    <a:pt x="1" y="0"/>
                    <a:pt x="0" y="0"/>
                  </a:cubicBezTo>
                  <a:cubicBezTo>
                    <a:pt x="0" y="11"/>
                    <a:pt x="2" y="21"/>
                    <a:pt x="2" y="30"/>
                  </a:cubicBezTo>
                  <a:cubicBezTo>
                    <a:pt x="12" y="30"/>
                    <a:pt x="20" y="31"/>
                    <a:pt x="29" y="32"/>
                  </a:cubicBezTo>
                  <a:cubicBezTo>
                    <a:pt x="28" y="21"/>
                    <a:pt x="27" y="12"/>
                    <a:pt x="27" y="1"/>
                  </a:cubicBezTo>
                  <a:lnTo>
                    <a:pt x="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9"/>
            <p:cNvSpPr/>
            <p:nvPr/>
          </p:nvSpPr>
          <p:spPr>
            <a:xfrm>
              <a:off x="28805" y="-635975"/>
              <a:ext cx="9000" cy="14400"/>
            </a:xfrm>
            <a:custGeom>
              <a:avLst/>
              <a:gdLst/>
              <a:ahLst/>
              <a:cxnLst/>
              <a:rect l="l" t="t" r="r" b="b"/>
              <a:pathLst>
                <a:path w="25" h="40" extrusionOk="0">
                  <a:moveTo>
                    <a:pt x="20" y="2"/>
                  </a:moveTo>
                  <a:lnTo>
                    <a:pt x="19" y="2"/>
                  </a:lnTo>
                  <a:cubicBezTo>
                    <a:pt x="17" y="1"/>
                    <a:pt x="15" y="0"/>
                    <a:pt x="13" y="0"/>
                  </a:cubicBezTo>
                  <a:cubicBezTo>
                    <a:pt x="10" y="0"/>
                    <a:pt x="8" y="1"/>
                    <a:pt x="6" y="2"/>
                  </a:cubicBezTo>
                  <a:cubicBezTo>
                    <a:pt x="4" y="3"/>
                    <a:pt x="3" y="4"/>
                    <a:pt x="2" y="6"/>
                  </a:cubicBezTo>
                  <a:cubicBezTo>
                    <a:pt x="1" y="8"/>
                    <a:pt x="0" y="10"/>
                    <a:pt x="0" y="13"/>
                  </a:cubicBezTo>
                  <a:cubicBezTo>
                    <a:pt x="1" y="18"/>
                    <a:pt x="3" y="23"/>
                    <a:pt x="5" y="27"/>
                  </a:cubicBezTo>
                  <a:cubicBezTo>
                    <a:pt x="8" y="32"/>
                    <a:pt x="12" y="36"/>
                    <a:pt x="16" y="39"/>
                  </a:cubicBezTo>
                  <a:cubicBezTo>
                    <a:pt x="17" y="28"/>
                    <a:pt x="20" y="16"/>
                    <a:pt x="24" y="4"/>
                  </a:cubicBezTo>
                  <a:lnTo>
                    <a:pt x="2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9"/>
            <p:cNvSpPr/>
            <p:nvPr/>
          </p:nvSpPr>
          <p:spPr>
            <a:xfrm>
              <a:off x="44645" y="-672695"/>
              <a:ext cx="99000" cy="21600"/>
            </a:xfrm>
            <a:custGeom>
              <a:avLst/>
              <a:gdLst/>
              <a:ahLst/>
              <a:cxnLst/>
              <a:rect l="l" t="t" r="r" b="b"/>
              <a:pathLst>
                <a:path w="275" h="60" extrusionOk="0">
                  <a:moveTo>
                    <a:pt x="0" y="58"/>
                  </a:moveTo>
                  <a:cubicBezTo>
                    <a:pt x="2" y="59"/>
                    <a:pt x="4" y="59"/>
                    <a:pt x="5" y="59"/>
                  </a:cubicBezTo>
                  <a:cubicBezTo>
                    <a:pt x="6" y="59"/>
                    <a:pt x="7" y="59"/>
                    <a:pt x="8" y="59"/>
                  </a:cubicBezTo>
                  <a:cubicBezTo>
                    <a:pt x="38" y="59"/>
                    <a:pt x="68" y="54"/>
                    <a:pt x="95" y="43"/>
                  </a:cubicBezTo>
                  <a:cubicBezTo>
                    <a:pt x="144" y="19"/>
                    <a:pt x="217" y="30"/>
                    <a:pt x="270" y="26"/>
                  </a:cubicBezTo>
                  <a:cubicBezTo>
                    <a:pt x="274" y="26"/>
                    <a:pt x="273" y="20"/>
                    <a:pt x="270" y="20"/>
                  </a:cubicBezTo>
                  <a:cubicBezTo>
                    <a:pt x="217" y="15"/>
                    <a:pt x="149" y="0"/>
                    <a:pt x="97" y="14"/>
                  </a:cubicBezTo>
                  <a:cubicBezTo>
                    <a:pt x="70" y="21"/>
                    <a:pt x="43" y="24"/>
                    <a:pt x="16" y="24"/>
                  </a:cubicBezTo>
                  <a:cubicBezTo>
                    <a:pt x="14" y="31"/>
                    <a:pt x="12" y="37"/>
                    <a:pt x="9" y="42"/>
                  </a:cubicBezTo>
                  <a:cubicBezTo>
                    <a:pt x="6" y="48"/>
                    <a:pt x="3" y="53"/>
                    <a:pt x="0" y="5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9"/>
            <p:cNvSpPr/>
            <p:nvPr/>
          </p:nvSpPr>
          <p:spPr>
            <a:xfrm>
              <a:off x="43565" y="-664055"/>
              <a:ext cx="7200" cy="12600"/>
            </a:xfrm>
            <a:custGeom>
              <a:avLst/>
              <a:gdLst/>
              <a:ahLst/>
              <a:cxnLst/>
              <a:rect l="l" t="t" r="r" b="b"/>
              <a:pathLst>
                <a:path w="20" h="35" extrusionOk="0">
                  <a:moveTo>
                    <a:pt x="12" y="18"/>
                  </a:moveTo>
                  <a:cubicBezTo>
                    <a:pt x="15" y="13"/>
                    <a:pt x="17" y="7"/>
                    <a:pt x="19" y="0"/>
                  </a:cubicBezTo>
                  <a:lnTo>
                    <a:pt x="18" y="0"/>
                  </a:lnTo>
                  <a:cubicBezTo>
                    <a:pt x="12" y="9"/>
                    <a:pt x="7" y="19"/>
                    <a:pt x="2" y="28"/>
                  </a:cubicBezTo>
                  <a:cubicBezTo>
                    <a:pt x="2" y="30"/>
                    <a:pt x="1" y="32"/>
                    <a:pt x="0" y="33"/>
                  </a:cubicBezTo>
                  <a:lnTo>
                    <a:pt x="3" y="34"/>
                  </a:lnTo>
                  <a:cubicBezTo>
                    <a:pt x="6" y="29"/>
                    <a:pt x="9" y="24"/>
                    <a:pt x="12"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9"/>
            <p:cNvSpPr/>
            <p:nvPr/>
          </p:nvSpPr>
          <p:spPr>
            <a:xfrm>
              <a:off x="38525" y="-664055"/>
              <a:ext cx="11880" cy="12240"/>
            </a:xfrm>
            <a:custGeom>
              <a:avLst/>
              <a:gdLst/>
              <a:ahLst/>
              <a:cxnLst/>
              <a:rect l="l" t="t" r="r" b="b"/>
              <a:pathLst>
                <a:path w="33" h="34" extrusionOk="0">
                  <a:moveTo>
                    <a:pt x="32" y="0"/>
                  </a:moveTo>
                  <a:lnTo>
                    <a:pt x="21" y="0"/>
                  </a:lnTo>
                  <a:cubicBezTo>
                    <a:pt x="1" y="0"/>
                    <a:pt x="0" y="25"/>
                    <a:pt x="14" y="33"/>
                  </a:cubicBezTo>
                  <a:cubicBezTo>
                    <a:pt x="14" y="32"/>
                    <a:pt x="15" y="30"/>
                    <a:pt x="16" y="28"/>
                  </a:cubicBezTo>
                  <a:cubicBezTo>
                    <a:pt x="21" y="19"/>
                    <a:pt x="26" y="9"/>
                    <a:pt x="3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9"/>
            <p:cNvSpPr/>
            <p:nvPr/>
          </p:nvSpPr>
          <p:spPr>
            <a:xfrm>
              <a:off x="33845" y="-757295"/>
              <a:ext cx="110520" cy="18360"/>
            </a:xfrm>
            <a:custGeom>
              <a:avLst/>
              <a:gdLst/>
              <a:ahLst/>
              <a:cxnLst/>
              <a:rect l="l" t="t" r="r" b="b"/>
              <a:pathLst>
                <a:path w="307" h="51" extrusionOk="0">
                  <a:moveTo>
                    <a:pt x="151" y="38"/>
                  </a:moveTo>
                  <a:cubicBezTo>
                    <a:pt x="201" y="26"/>
                    <a:pt x="252" y="33"/>
                    <a:pt x="302" y="22"/>
                  </a:cubicBezTo>
                  <a:lnTo>
                    <a:pt x="303" y="22"/>
                  </a:lnTo>
                  <a:cubicBezTo>
                    <a:pt x="304" y="21"/>
                    <a:pt x="304" y="21"/>
                    <a:pt x="305" y="20"/>
                  </a:cubicBezTo>
                  <a:cubicBezTo>
                    <a:pt x="306" y="19"/>
                    <a:pt x="305" y="18"/>
                    <a:pt x="305" y="18"/>
                  </a:cubicBezTo>
                  <a:cubicBezTo>
                    <a:pt x="305" y="17"/>
                    <a:pt x="306" y="16"/>
                    <a:pt x="305" y="15"/>
                  </a:cubicBezTo>
                  <a:cubicBezTo>
                    <a:pt x="304" y="14"/>
                    <a:pt x="304" y="15"/>
                    <a:pt x="303" y="14"/>
                  </a:cubicBezTo>
                  <a:cubicBezTo>
                    <a:pt x="302" y="13"/>
                    <a:pt x="301" y="13"/>
                    <a:pt x="301" y="13"/>
                  </a:cubicBezTo>
                  <a:cubicBezTo>
                    <a:pt x="300" y="13"/>
                    <a:pt x="300" y="13"/>
                    <a:pt x="300" y="13"/>
                  </a:cubicBezTo>
                  <a:cubicBezTo>
                    <a:pt x="256" y="16"/>
                    <a:pt x="211" y="18"/>
                    <a:pt x="167" y="18"/>
                  </a:cubicBezTo>
                  <a:cubicBezTo>
                    <a:pt x="144" y="18"/>
                    <a:pt x="120" y="17"/>
                    <a:pt x="97" y="16"/>
                  </a:cubicBezTo>
                  <a:cubicBezTo>
                    <a:pt x="64" y="13"/>
                    <a:pt x="32" y="8"/>
                    <a:pt x="0" y="0"/>
                  </a:cubicBezTo>
                  <a:cubicBezTo>
                    <a:pt x="3" y="8"/>
                    <a:pt x="5" y="16"/>
                    <a:pt x="5" y="25"/>
                  </a:cubicBezTo>
                  <a:cubicBezTo>
                    <a:pt x="5" y="28"/>
                    <a:pt x="5" y="31"/>
                    <a:pt x="4" y="34"/>
                  </a:cubicBezTo>
                  <a:cubicBezTo>
                    <a:pt x="53" y="39"/>
                    <a:pt x="101" y="50"/>
                    <a:pt x="151" y="3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9"/>
            <p:cNvSpPr/>
            <p:nvPr/>
          </p:nvSpPr>
          <p:spPr>
            <a:xfrm>
              <a:off x="22325" y="-758735"/>
              <a:ext cx="13680" cy="14040"/>
            </a:xfrm>
            <a:custGeom>
              <a:avLst/>
              <a:gdLst/>
              <a:ahLst/>
              <a:cxnLst/>
              <a:rect l="l" t="t" r="r" b="b"/>
              <a:pathLst>
                <a:path w="38" h="39" extrusionOk="0">
                  <a:moveTo>
                    <a:pt x="32" y="4"/>
                  </a:moveTo>
                  <a:lnTo>
                    <a:pt x="26" y="3"/>
                  </a:lnTo>
                  <a:cubicBezTo>
                    <a:pt x="4" y="0"/>
                    <a:pt x="0" y="35"/>
                    <a:pt x="22" y="37"/>
                  </a:cubicBezTo>
                  <a:lnTo>
                    <a:pt x="36" y="38"/>
                  </a:lnTo>
                  <a:cubicBezTo>
                    <a:pt x="37" y="35"/>
                    <a:pt x="37" y="32"/>
                    <a:pt x="37" y="29"/>
                  </a:cubicBezTo>
                  <a:cubicBezTo>
                    <a:pt x="37" y="20"/>
                    <a:pt x="35" y="12"/>
                    <a:pt x="32"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9"/>
            <p:cNvSpPr/>
            <p:nvPr/>
          </p:nvSpPr>
          <p:spPr>
            <a:xfrm>
              <a:off x="192965" y="-878975"/>
              <a:ext cx="43560" cy="8280"/>
            </a:xfrm>
            <a:custGeom>
              <a:avLst/>
              <a:gdLst/>
              <a:ahLst/>
              <a:cxnLst/>
              <a:rect l="l" t="t" r="r" b="b"/>
              <a:pathLst>
                <a:path w="121" h="23" extrusionOk="0">
                  <a:moveTo>
                    <a:pt x="3" y="16"/>
                  </a:moveTo>
                  <a:cubicBezTo>
                    <a:pt x="16" y="20"/>
                    <a:pt x="30" y="22"/>
                    <a:pt x="43" y="22"/>
                  </a:cubicBezTo>
                  <a:cubicBezTo>
                    <a:pt x="48" y="22"/>
                    <a:pt x="52" y="22"/>
                    <a:pt x="57" y="21"/>
                  </a:cubicBezTo>
                  <a:cubicBezTo>
                    <a:pt x="68" y="20"/>
                    <a:pt x="80" y="19"/>
                    <a:pt x="92" y="19"/>
                  </a:cubicBezTo>
                  <a:cubicBezTo>
                    <a:pt x="93" y="19"/>
                    <a:pt x="94" y="19"/>
                    <a:pt x="95" y="19"/>
                  </a:cubicBezTo>
                  <a:cubicBezTo>
                    <a:pt x="101" y="19"/>
                    <a:pt x="107" y="20"/>
                    <a:pt x="114" y="20"/>
                  </a:cubicBezTo>
                  <a:cubicBezTo>
                    <a:pt x="120" y="20"/>
                    <a:pt x="120" y="11"/>
                    <a:pt x="114" y="10"/>
                  </a:cubicBezTo>
                  <a:cubicBezTo>
                    <a:pt x="108" y="9"/>
                    <a:pt x="100" y="6"/>
                    <a:pt x="91" y="4"/>
                  </a:cubicBezTo>
                  <a:cubicBezTo>
                    <a:pt x="80" y="2"/>
                    <a:pt x="68" y="1"/>
                    <a:pt x="57" y="1"/>
                  </a:cubicBezTo>
                  <a:cubicBezTo>
                    <a:pt x="52" y="0"/>
                    <a:pt x="47" y="0"/>
                    <a:pt x="42" y="0"/>
                  </a:cubicBezTo>
                  <a:cubicBezTo>
                    <a:pt x="29" y="0"/>
                    <a:pt x="16" y="2"/>
                    <a:pt x="3" y="6"/>
                  </a:cubicBezTo>
                  <a:cubicBezTo>
                    <a:pt x="2" y="7"/>
                    <a:pt x="1" y="8"/>
                    <a:pt x="1" y="8"/>
                  </a:cubicBezTo>
                  <a:cubicBezTo>
                    <a:pt x="0" y="9"/>
                    <a:pt x="0" y="10"/>
                    <a:pt x="0" y="11"/>
                  </a:cubicBezTo>
                  <a:cubicBezTo>
                    <a:pt x="0" y="12"/>
                    <a:pt x="0" y="13"/>
                    <a:pt x="1" y="14"/>
                  </a:cubicBezTo>
                  <a:cubicBezTo>
                    <a:pt x="1" y="14"/>
                    <a:pt x="2" y="15"/>
                    <a:pt x="3"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9"/>
            <p:cNvSpPr/>
            <p:nvPr/>
          </p:nvSpPr>
          <p:spPr>
            <a:xfrm>
              <a:off x="115205" y="-881495"/>
              <a:ext cx="51840" cy="9720"/>
            </a:xfrm>
            <a:custGeom>
              <a:avLst/>
              <a:gdLst/>
              <a:ahLst/>
              <a:cxnLst/>
              <a:rect l="l" t="t" r="r" b="b"/>
              <a:pathLst>
                <a:path w="144" h="27" extrusionOk="0">
                  <a:moveTo>
                    <a:pt x="2" y="9"/>
                  </a:moveTo>
                  <a:cubicBezTo>
                    <a:pt x="1" y="9"/>
                    <a:pt x="1" y="9"/>
                    <a:pt x="0" y="10"/>
                  </a:cubicBezTo>
                  <a:cubicBezTo>
                    <a:pt x="0" y="11"/>
                    <a:pt x="0" y="12"/>
                    <a:pt x="0" y="13"/>
                  </a:cubicBezTo>
                  <a:cubicBezTo>
                    <a:pt x="0" y="14"/>
                    <a:pt x="0" y="15"/>
                    <a:pt x="0" y="15"/>
                  </a:cubicBezTo>
                  <a:cubicBezTo>
                    <a:pt x="1" y="16"/>
                    <a:pt x="1" y="16"/>
                    <a:pt x="2" y="17"/>
                  </a:cubicBezTo>
                  <a:cubicBezTo>
                    <a:pt x="16" y="23"/>
                    <a:pt x="32" y="26"/>
                    <a:pt x="48" y="26"/>
                  </a:cubicBezTo>
                  <a:cubicBezTo>
                    <a:pt x="54" y="26"/>
                    <a:pt x="59" y="26"/>
                    <a:pt x="65" y="25"/>
                  </a:cubicBezTo>
                  <a:cubicBezTo>
                    <a:pt x="89" y="25"/>
                    <a:pt x="112" y="22"/>
                    <a:pt x="137" y="20"/>
                  </a:cubicBezTo>
                  <a:cubicBezTo>
                    <a:pt x="138" y="20"/>
                    <a:pt x="139" y="19"/>
                    <a:pt x="140" y="19"/>
                  </a:cubicBezTo>
                  <a:cubicBezTo>
                    <a:pt x="142" y="18"/>
                    <a:pt x="142" y="18"/>
                    <a:pt x="142" y="17"/>
                  </a:cubicBezTo>
                  <a:cubicBezTo>
                    <a:pt x="143" y="16"/>
                    <a:pt x="143" y="15"/>
                    <a:pt x="143" y="14"/>
                  </a:cubicBezTo>
                  <a:cubicBezTo>
                    <a:pt x="143" y="13"/>
                    <a:pt x="143" y="12"/>
                    <a:pt x="142" y="11"/>
                  </a:cubicBezTo>
                  <a:cubicBezTo>
                    <a:pt x="142" y="10"/>
                    <a:pt x="141" y="9"/>
                    <a:pt x="140" y="9"/>
                  </a:cubicBezTo>
                  <a:cubicBezTo>
                    <a:pt x="139" y="8"/>
                    <a:pt x="138" y="8"/>
                    <a:pt x="137" y="8"/>
                  </a:cubicBezTo>
                  <a:cubicBezTo>
                    <a:pt x="113" y="6"/>
                    <a:pt x="90" y="1"/>
                    <a:pt x="66" y="1"/>
                  </a:cubicBezTo>
                  <a:cubicBezTo>
                    <a:pt x="60" y="0"/>
                    <a:pt x="54" y="0"/>
                    <a:pt x="47" y="0"/>
                  </a:cubicBezTo>
                  <a:cubicBezTo>
                    <a:pt x="32" y="0"/>
                    <a:pt x="16" y="3"/>
                    <a:pt x="2"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9"/>
            <p:cNvSpPr/>
            <p:nvPr/>
          </p:nvSpPr>
          <p:spPr>
            <a:xfrm>
              <a:off x="16205" y="-886175"/>
              <a:ext cx="81000" cy="14400"/>
            </a:xfrm>
            <a:custGeom>
              <a:avLst/>
              <a:gdLst/>
              <a:ahLst/>
              <a:cxnLst/>
              <a:rect l="l" t="t" r="r" b="b"/>
              <a:pathLst>
                <a:path w="225" h="40" extrusionOk="0">
                  <a:moveTo>
                    <a:pt x="217" y="10"/>
                  </a:moveTo>
                  <a:cubicBezTo>
                    <a:pt x="184" y="5"/>
                    <a:pt x="151" y="3"/>
                    <a:pt x="118" y="3"/>
                  </a:cubicBezTo>
                  <a:cubicBezTo>
                    <a:pt x="112" y="3"/>
                    <a:pt x="106" y="3"/>
                    <a:pt x="99" y="3"/>
                  </a:cubicBezTo>
                  <a:cubicBezTo>
                    <a:pt x="66" y="2"/>
                    <a:pt x="33" y="1"/>
                    <a:pt x="0" y="0"/>
                  </a:cubicBezTo>
                  <a:cubicBezTo>
                    <a:pt x="0" y="13"/>
                    <a:pt x="0" y="26"/>
                    <a:pt x="0" y="39"/>
                  </a:cubicBezTo>
                  <a:cubicBezTo>
                    <a:pt x="2" y="39"/>
                    <a:pt x="4" y="39"/>
                    <a:pt x="7" y="39"/>
                  </a:cubicBezTo>
                  <a:cubicBezTo>
                    <a:pt x="77" y="39"/>
                    <a:pt x="148" y="34"/>
                    <a:pt x="218" y="24"/>
                  </a:cubicBezTo>
                  <a:cubicBezTo>
                    <a:pt x="224" y="23"/>
                    <a:pt x="224" y="12"/>
                    <a:pt x="217"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9"/>
            <p:cNvSpPr/>
            <p:nvPr/>
          </p:nvSpPr>
          <p:spPr>
            <a:xfrm>
              <a:off x="3245" y="-885815"/>
              <a:ext cx="13320" cy="14400"/>
            </a:xfrm>
            <a:custGeom>
              <a:avLst/>
              <a:gdLst/>
              <a:ahLst/>
              <a:cxnLst/>
              <a:rect l="l" t="t" r="r" b="b"/>
              <a:pathLst>
                <a:path w="37" h="40" extrusionOk="0">
                  <a:moveTo>
                    <a:pt x="36" y="0"/>
                  </a:moveTo>
                  <a:lnTo>
                    <a:pt x="28" y="0"/>
                  </a:lnTo>
                  <a:cubicBezTo>
                    <a:pt x="3" y="0"/>
                    <a:pt x="0" y="39"/>
                    <a:pt x="25" y="39"/>
                  </a:cubicBezTo>
                  <a:lnTo>
                    <a:pt x="35" y="39"/>
                  </a:lnTo>
                  <a:cubicBezTo>
                    <a:pt x="36" y="26"/>
                    <a:pt x="36" y="13"/>
                    <a:pt x="3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9"/>
            <p:cNvSpPr/>
            <p:nvPr/>
          </p:nvSpPr>
          <p:spPr>
            <a:xfrm>
              <a:off x="1221845" y="-1049975"/>
              <a:ext cx="21960" cy="28440"/>
            </a:xfrm>
            <a:custGeom>
              <a:avLst/>
              <a:gdLst/>
              <a:ahLst/>
              <a:cxnLst/>
              <a:rect l="l" t="t" r="r" b="b"/>
              <a:pathLst>
                <a:path w="61" h="79" extrusionOk="0">
                  <a:moveTo>
                    <a:pt x="45" y="72"/>
                  </a:moveTo>
                  <a:cubicBezTo>
                    <a:pt x="50" y="78"/>
                    <a:pt x="60" y="72"/>
                    <a:pt x="60" y="65"/>
                  </a:cubicBezTo>
                  <a:cubicBezTo>
                    <a:pt x="60" y="50"/>
                    <a:pt x="50" y="42"/>
                    <a:pt x="41" y="31"/>
                  </a:cubicBezTo>
                  <a:cubicBezTo>
                    <a:pt x="38" y="25"/>
                    <a:pt x="34" y="20"/>
                    <a:pt x="29" y="15"/>
                  </a:cubicBezTo>
                  <a:cubicBezTo>
                    <a:pt x="27" y="13"/>
                    <a:pt x="25" y="10"/>
                    <a:pt x="23" y="8"/>
                  </a:cubicBezTo>
                  <a:cubicBezTo>
                    <a:pt x="23" y="7"/>
                    <a:pt x="23" y="7"/>
                    <a:pt x="22" y="6"/>
                  </a:cubicBezTo>
                  <a:cubicBezTo>
                    <a:pt x="21" y="4"/>
                    <a:pt x="20" y="3"/>
                    <a:pt x="18" y="2"/>
                  </a:cubicBezTo>
                  <a:cubicBezTo>
                    <a:pt x="16" y="1"/>
                    <a:pt x="14" y="0"/>
                    <a:pt x="12" y="0"/>
                  </a:cubicBezTo>
                  <a:cubicBezTo>
                    <a:pt x="10" y="0"/>
                    <a:pt x="8" y="1"/>
                    <a:pt x="6" y="2"/>
                  </a:cubicBezTo>
                  <a:cubicBezTo>
                    <a:pt x="4" y="3"/>
                    <a:pt x="2" y="3"/>
                    <a:pt x="1" y="6"/>
                  </a:cubicBezTo>
                  <a:cubicBezTo>
                    <a:pt x="0" y="8"/>
                    <a:pt x="0" y="9"/>
                    <a:pt x="0" y="11"/>
                  </a:cubicBezTo>
                  <a:cubicBezTo>
                    <a:pt x="0" y="25"/>
                    <a:pt x="9" y="32"/>
                    <a:pt x="17" y="43"/>
                  </a:cubicBezTo>
                  <a:cubicBezTo>
                    <a:pt x="25" y="54"/>
                    <a:pt x="37" y="61"/>
                    <a:pt x="45" y="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9"/>
            <p:cNvSpPr/>
            <p:nvPr/>
          </p:nvSpPr>
          <p:spPr>
            <a:xfrm>
              <a:off x="1247405" y="-1012535"/>
              <a:ext cx="81720" cy="304200"/>
            </a:xfrm>
            <a:custGeom>
              <a:avLst/>
              <a:gdLst/>
              <a:ahLst/>
              <a:cxnLst/>
              <a:rect l="l" t="t" r="r" b="b"/>
              <a:pathLst>
                <a:path w="227" h="845" extrusionOk="0">
                  <a:moveTo>
                    <a:pt x="138" y="437"/>
                  </a:moveTo>
                  <a:cubicBezTo>
                    <a:pt x="155" y="501"/>
                    <a:pt x="165" y="566"/>
                    <a:pt x="169" y="632"/>
                  </a:cubicBezTo>
                  <a:cubicBezTo>
                    <a:pt x="173" y="698"/>
                    <a:pt x="167" y="773"/>
                    <a:pt x="181" y="838"/>
                  </a:cubicBezTo>
                  <a:cubicBezTo>
                    <a:pt x="181" y="839"/>
                    <a:pt x="182" y="839"/>
                    <a:pt x="182" y="840"/>
                  </a:cubicBezTo>
                  <a:cubicBezTo>
                    <a:pt x="183" y="841"/>
                    <a:pt x="183" y="842"/>
                    <a:pt x="184" y="843"/>
                  </a:cubicBezTo>
                  <a:cubicBezTo>
                    <a:pt x="185" y="843"/>
                    <a:pt x="187" y="844"/>
                    <a:pt x="188" y="844"/>
                  </a:cubicBezTo>
                  <a:cubicBezTo>
                    <a:pt x="189" y="844"/>
                    <a:pt x="191" y="843"/>
                    <a:pt x="192" y="843"/>
                  </a:cubicBezTo>
                  <a:cubicBezTo>
                    <a:pt x="194" y="842"/>
                    <a:pt x="194" y="841"/>
                    <a:pt x="194" y="840"/>
                  </a:cubicBezTo>
                  <a:cubicBezTo>
                    <a:pt x="195" y="839"/>
                    <a:pt x="195" y="839"/>
                    <a:pt x="195" y="838"/>
                  </a:cubicBezTo>
                  <a:cubicBezTo>
                    <a:pt x="226" y="700"/>
                    <a:pt x="180" y="555"/>
                    <a:pt x="162" y="419"/>
                  </a:cubicBezTo>
                  <a:cubicBezTo>
                    <a:pt x="142" y="281"/>
                    <a:pt x="96" y="149"/>
                    <a:pt x="26" y="29"/>
                  </a:cubicBezTo>
                  <a:cubicBezTo>
                    <a:pt x="22" y="21"/>
                    <a:pt x="17" y="13"/>
                    <a:pt x="13" y="6"/>
                  </a:cubicBezTo>
                  <a:cubicBezTo>
                    <a:pt x="9" y="0"/>
                    <a:pt x="0" y="4"/>
                    <a:pt x="2" y="10"/>
                  </a:cubicBezTo>
                  <a:cubicBezTo>
                    <a:pt x="34" y="91"/>
                    <a:pt x="81" y="167"/>
                    <a:pt x="101" y="252"/>
                  </a:cubicBezTo>
                  <a:cubicBezTo>
                    <a:pt x="115" y="313"/>
                    <a:pt x="121" y="377"/>
                    <a:pt x="138" y="4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9"/>
            <p:cNvSpPr/>
            <p:nvPr/>
          </p:nvSpPr>
          <p:spPr>
            <a:xfrm>
              <a:off x="1294565" y="-718775"/>
              <a:ext cx="6840" cy="25200"/>
            </a:xfrm>
            <a:custGeom>
              <a:avLst/>
              <a:gdLst/>
              <a:ahLst/>
              <a:cxnLst/>
              <a:rect l="l" t="t" r="r" b="b"/>
              <a:pathLst>
                <a:path w="19" h="70" extrusionOk="0">
                  <a:moveTo>
                    <a:pt x="5" y="3"/>
                  </a:moveTo>
                  <a:cubicBezTo>
                    <a:pt x="2" y="14"/>
                    <a:pt x="0" y="25"/>
                    <a:pt x="0" y="37"/>
                  </a:cubicBezTo>
                  <a:cubicBezTo>
                    <a:pt x="0" y="45"/>
                    <a:pt x="1" y="54"/>
                    <a:pt x="3" y="62"/>
                  </a:cubicBezTo>
                  <a:cubicBezTo>
                    <a:pt x="3" y="69"/>
                    <a:pt x="14" y="68"/>
                    <a:pt x="15" y="62"/>
                  </a:cubicBezTo>
                  <a:cubicBezTo>
                    <a:pt x="17" y="53"/>
                    <a:pt x="18" y="45"/>
                    <a:pt x="18" y="36"/>
                  </a:cubicBezTo>
                  <a:cubicBezTo>
                    <a:pt x="18" y="25"/>
                    <a:pt x="16" y="15"/>
                    <a:pt x="13" y="4"/>
                  </a:cubicBezTo>
                  <a:cubicBezTo>
                    <a:pt x="13" y="3"/>
                    <a:pt x="14" y="3"/>
                    <a:pt x="13" y="2"/>
                  </a:cubicBezTo>
                  <a:cubicBezTo>
                    <a:pt x="12" y="1"/>
                    <a:pt x="12" y="2"/>
                    <a:pt x="11" y="1"/>
                  </a:cubicBezTo>
                  <a:cubicBezTo>
                    <a:pt x="10" y="0"/>
                    <a:pt x="10" y="0"/>
                    <a:pt x="9" y="0"/>
                  </a:cubicBezTo>
                  <a:cubicBezTo>
                    <a:pt x="8" y="0"/>
                    <a:pt x="8" y="0"/>
                    <a:pt x="7" y="1"/>
                  </a:cubicBezTo>
                  <a:cubicBezTo>
                    <a:pt x="6" y="2"/>
                    <a:pt x="6" y="1"/>
                    <a:pt x="5" y="2"/>
                  </a:cubicBezTo>
                  <a:cubicBezTo>
                    <a:pt x="4" y="3"/>
                    <a:pt x="5" y="3"/>
                    <a:pt x="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9"/>
            <p:cNvSpPr/>
            <p:nvPr/>
          </p:nvSpPr>
          <p:spPr>
            <a:xfrm>
              <a:off x="1187285" y="-1062935"/>
              <a:ext cx="114120" cy="306360"/>
            </a:xfrm>
            <a:custGeom>
              <a:avLst/>
              <a:gdLst/>
              <a:ahLst/>
              <a:cxnLst/>
              <a:rect l="l" t="t" r="r" b="b"/>
              <a:pathLst>
                <a:path w="317" h="851" extrusionOk="0">
                  <a:moveTo>
                    <a:pt x="290" y="620"/>
                  </a:moveTo>
                  <a:cubicBezTo>
                    <a:pt x="266" y="539"/>
                    <a:pt x="257" y="452"/>
                    <a:pt x="231" y="371"/>
                  </a:cubicBezTo>
                  <a:cubicBezTo>
                    <a:pt x="207" y="303"/>
                    <a:pt x="177" y="237"/>
                    <a:pt x="141" y="175"/>
                  </a:cubicBezTo>
                  <a:cubicBezTo>
                    <a:pt x="135" y="165"/>
                    <a:pt x="129" y="155"/>
                    <a:pt x="123" y="145"/>
                  </a:cubicBezTo>
                  <a:cubicBezTo>
                    <a:pt x="94" y="95"/>
                    <a:pt x="64" y="29"/>
                    <a:pt x="11" y="1"/>
                  </a:cubicBezTo>
                  <a:cubicBezTo>
                    <a:pt x="10" y="0"/>
                    <a:pt x="9" y="0"/>
                    <a:pt x="8" y="0"/>
                  </a:cubicBezTo>
                  <a:cubicBezTo>
                    <a:pt x="6" y="0"/>
                    <a:pt x="5" y="0"/>
                    <a:pt x="4" y="1"/>
                  </a:cubicBezTo>
                  <a:cubicBezTo>
                    <a:pt x="3" y="2"/>
                    <a:pt x="2" y="3"/>
                    <a:pt x="1" y="4"/>
                  </a:cubicBezTo>
                  <a:cubicBezTo>
                    <a:pt x="0" y="5"/>
                    <a:pt x="0" y="6"/>
                    <a:pt x="0" y="7"/>
                  </a:cubicBezTo>
                  <a:cubicBezTo>
                    <a:pt x="0" y="8"/>
                    <a:pt x="0" y="8"/>
                    <a:pt x="1" y="9"/>
                  </a:cubicBezTo>
                  <a:cubicBezTo>
                    <a:pt x="11" y="58"/>
                    <a:pt x="65" y="90"/>
                    <a:pt x="85" y="135"/>
                  </a:cubicBezTo>
                  <a:cubicBezTo>
                    <a:pt x="101" y="172"/>
                    <a:pt x="132" y="202"/>
                    <a:pt x="148" y="240"/>
                  </a:cubicBezTo>
                  <a:cubicBezTo>
                    <a:pt x="162" y="274"/>
                    <a:pt x="179" y="308"/>
                    <a:pt x="192" y="343"/>
                  </a:cubicBezTo>
                  <a:cubicBezTo>
                    <a:pt x="225" y="430"/>
                    <a:pt x="236" y="524"/>
                    <a:pt x="263" y="613"/>
                  </a:cubicBezTo>
                  <a:cubicBezTo>
                    <a:pt x="285" y="687"/>
                    <a:pt x="277" y="770"/>
                    <a:pt x="296" y="844"/>
                  </a:cubicBezTo>
                  <a:cubicBezTo>
                    <a:pt x="297" y="849"/>
                    <a:pt x="303" y="850"/>
                    <a:pt x="304" y="844"/>
                  </a:cubicBezTo>
                  <a:cubicBezTo>
                    <a:pt x="316" y="800"/>
                    <a:pt x="302" y="758"/>
                    <a:pt x="301" y="713"/>
                  </a:cubicBezTo>
                  <a:cubicBezTo>
                    <a:pt x="301" y="712"/>
                    <a:pt x="301" y="712"/>
                    <a:pt x="301" y="712"/>
                  </a:cubicBezTo>
                  <a:cubicBezTo>
                    <a:pt x="301" y="681"/>
                    <a:pt x="297" y="650"/>
                    <a:pt x="290" y="6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9"/>
            <p:cNvSpPr/>
            <p:nvPr/>
          </p:nvSpPr>
          <p:spPr>
            <a:xfrm>
              <a:off x="1106645" y="-1119815"/>
              <a:ext cx="67680" cy="50760"/>
            </a:xfrm>
            <a:custGeom>
              <a:avLst/>
              <a:gdLst/>
              <a:ahLst/>
              <a:cxnLst/>
              <a:rect l="l" t="t" r="r" b="b"/>
              <a:pathLst>
                <a:path w="188" h="141" extrusionOk="0">
                  <a:moveTo>
                    <a:pt x="163" y="98"/>
                  </a:moveTo>
                  <a:cubicBezTo>
                    <a:pt x="146" y="87"/>
                    <a:pt x="132" y="73"/>
                    <a:pt x="115" y="61"/>
                  </a:cubicBezTo>
                  <a:cubicBezTo>
                    <a:pt x="100" y="48"/>
                    <a:pt x="83" y="37"/>
                    <a:pt x="66" y="27"/>
                  </a:cubicBezTo>
                  <a:cubicBezTo>
                    <a:pt x="48" y="17"/>
                    <a:pt x="30" y="8"/>
                    <a:pt x="10" y="0"/>
                  </a:cubicBezTo>
                  <a:cubicBezTo>
                    <a:pt x="10" y="0"/>
                    <a:pt x="9" y="0"/>
                    <a:pt x="8" y="0"/>
                  </a:cubicBezTo>
                  <a:cubicBezTo>
                    <a:pt x="7" y="0"/>
                    <a:pt x="5" y="0"/>
                    <a:pt x="4" y="1"/>
                  </a:cubicBezTo>
                  <a:cubicBezTo>
                    <a:pt x="3" y="2"/>
                    <a:pt x="2" y="3"/>
                    <a:pt x="1" y="4"/>
                  </a:cubicBezTo>
                  <a:cubicBezTo>
                    <a:pt x="0" y="5"/>
                    <a:pt x="0" y="6"/>
                    <a:pt x="0" y="8"/>
                  </a:cubicBezTo>
                  <a:cubicBezTo>
                    <a:pt x="0" y="9"/>
                    <a:pt x="1" y="10"/>
                    <a:pt x="1" y="11"/>
                  </a:cubicBezTo>
                  <a:cubicBezTo>
                    <a:pt x="2" y="12"/>
                    <a:pt x="2" y="12"/>
                    <a:pt x="2" y="12"/>
                  </a:cubicBezTo>
                  <a:cubicBezTo>
                    <a:pt x="10" y="23"/>
                    <a:pt x="21" y="32"/>
                    <a:pt x="32" y="39"/>
                  </a:cubicBezTo>
                  <a:cubicBezTo>
                    <a:pt x="36" y="41"/>
                    <a:pt x="40" y="43"/>
                    <a:pt x="44" y="45"/>
                  </a:cubicBezTo>
                  <a:cubicBezTo>
                    <a:pt x="47" y="46"/>
                    <a:pt x="50" y="48"/>
                    <a:pt x="53" y="49"/>
                  </a:cubicBezTo>
                  <a:cubicBezTo>
                    <a:pt x="67" y="57"/>
                    <a:pt x="80" y="67"/>
                    <a:pt x="93" y="78"/>
                  </a:cubicBezTo>
                  <a:cubicBezTo>
                    <a:pt x="119" y="97"/>
                    <a:pt x="146" y="133"/>
                    <a:pt x="178" y="140"/>
                  </a:cubicBezTo>
                  <a:cubicBezTo>
                    <a:pt x="179" y="140"/>
                    <a:pt x="179" y="140"/>
                    <a:pt x="180" y="140"/>
                  </a:cubicBezTo>
                  <a:cubicBezTo>
                    <a:pt x="181" y="140"/>
                    <a:pt x="182" y="140"/>
                    <a:pt x="183" y="139"/>
                  </a:cubicBezTo>
                  <a:cubicBezTo>
                    <a:pt x="184" y="138"/>
                    <a:pt x="185" y="138"/>
                    <a:pt x="186" y="136"/>
                  </a:cubicBezTo>
                  <a:cubicBezTo>
                    <a:pt x="187" y="134"/>
                    <a:pt x="187" y="134"/>
                    <a:pt x="187" y="133"/>
                  </a:cubicBezTo>
                  <a:cubicBezTo>
                    <a:pt x="187" y="132"/>
                    <a:pt x="187" y="132"/>
                    <a:pt x="187" y="131"/>
                  </a:cubicBezTo>
                  <a:cubicBezTo>
                    <a:pt x="186" y="126"/>
                    <a:pt x="184" y="121"/>
                    <a:pt x="181" y="116"/>
                  </a:cubicBezTo>
                  <a:cubicBezTo>
                    <a:pt x="177" y="109"/>
                    <a:pt x="171" y="103"/>
                    <a:pt x="164" y="98"/>
                  </a:cubicBezTo>
                  <a:lnTo>
                    <a:pt x="163" y="9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9"/>
            <p:cNvSpPr/>
            <p:nvPr/>
          </p:nvSpPr>
          <p:spPr>
            <a:xfrm>
              <a:off x="1257485" y="-717695"/>
              <a:ext cx="24480" cy="76680"/>
            </a:xfrm>
            <a:custGeom>
              <a:avLst/>
              <a:gdLst/>
              <a:ahLst/>
              <a:cxnLst/>
              <a:rect l="l" t="t" r="r" b="b"/>
              <a:pathLst>
                <a:path w="68" h="213" extrusionOk="0">
                  <a:moveTo>
                    <a:pt x="25" y="208"/>
                  </a:moveTo>
                  <a:cubicBezTo>
                    <a:pt x="39" y="173"/>
                    <a:pt x="48" y="137"/>
                    <a:pt x="51" y="100"/>
                  </a:cubicBezTo>
                  <a:cubicBezTo>
                    <a:pt x="53" y="68"/>
                    <a:pt x="67" y="33"/>
                    <a:pt x="53" y="3"/>
                  </a:cubicBezTo>
                  <a:lnTo>
                    <a:pt x="53" y="2"/>
                  </a:lnTo>
                  <a:cubicBezTo>
                    <a:pt x="53" y="2"/>
                    <a:pt x="52" y="1"/>
                    <a:pt x="51" y="0"/>
                  </a:cubicBezTo>
                  <a:cubicBezTo>
                    <a:pt x="50" y="0"/>
                    <a:pt x="49" y="0"/>
                    <a:pt x="48" y="0"/>
                  </a:cubicBezTo>
                  <a:cubicBezTo>
                    <a:pt x="48" y="0"/>
                    <a:pt x="47" y="0"/>
                    <a:pt x="46" y="0"/>
                  </a:cubicBezTo>
                  <a:cubicBezTo>
                    <a:pt x="45" y="1"/>
                    <a:pt x="44" y="2"/>
                    <a:pt x="44" y="2"/>
                  </a:cubicBezTo>
                  <a:cubicBezTo>
                    <a:pt x="44" y="3"/>
                    <a:pt x="44" y="3"/>
                    <a:pt x="44" y="3"/>
                  </a:cubicBezTo>
                  <a:cubicBezTo>
                    <a:pt x="27" y="38"/>
                    <a:pt x="28" y="81"/>
                    <a:pt x="22" y="119"/>
                  </a:cubicBezTo>
                  <a:cubicBezTo>
                    <a:pt x="17" y="149"/>
                    <a:pt x="0" y="179"/>
                    <a:pt x="13" y="208"/>
                  </a:cubicBezTo>
                  <a:lnTo>
                    <a:pt x="14" y="208"/>
                  </a:lnTo>
                  <a:cubicBezTo>
                    <a:pt x="14" y="209"/>
                    <a:pt x="15" y="211"/>
                    <a:pt x="16" y="211"/>
                  </a:cubicBezTo>
                  <a:cubicBezTo>
                    <a:pt x="17" y="212"/>
                    <a:pt x="18" y="212"/>
                    <a:pt x="19" y="212"/>
                  </a:cubicBezTo>
                  <a:cubicBezTo>
                    <a:pt x="20" y="212"/>
                    <a:pt x="21" y="212"/>
                    <a:pt x="22" y="211"/>
                  </a:cubicBezTo>
                  <a:cubicBezTo>
                    <a:pt x="23" y="211"/>
                    <a:pt x="24" y="209"/>
                    <a:pt x="25" y="20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9"/>
            <p:cNvSpPr/>
            <p:nvPr/>
          </p:nvSpPr>
          <p:spPr>
            <a:xfrm>
              <a:off x="1270445" y="-762695"/>
              <a:ext cx="12600" cy="30240"/>
            </a:xfrm>
            <a:custGeom>
              <a:avLst/>
              <a:gdLst/>
              <a:ahLst/>
              <a:cxnLst/>
              <a:rect l="l" t="t" r="r" b="b"/>
              <a:pathLst>
                <a:path w="35" h="84" extrusionOk="0">
                  <a:moveTo>
                    <a:pt x="21" y="2"/>
                  </a:moveTo>
                  <a:cubicBezTo>
                    <a:pt x="21" y="1"/>
                    <a:pt x="21" y="1"/>
                    <a:pt x="20" y="0"/>
                  </a:cubicBezTo>
                  <a:cubicBezTo>
                    <a:pt x="19" y="0"/>
                    <a:pt x="18" y="0"/>
                    <a:pt x="17" y="0"/>
                  </a:cubicBezTo>
                  <a:cubicBezTo>
                    <a:pt x="16" y="0"/>
                    <a:pt x="16" y="0"/>
                    <a:pt x="15" y="0"/>
                  </a:cubicBezTo>
                  <a:cubicBezTo>
                    <a:pt x="14" y="1"/>
                    <a:pt x="14" y="1"/>
                    <a:pt x="13" y="2"/>
                  </a:cubicBezTo>
                  <a:cubicBezTo>
                    <a:pt x="0" y="23"/>
                    <a:pt x="8" y="56"/>
                    <a:pt x="11" y="78"/>
                  </a:cubicBezTo>
                  <a:cubicBezTo>
                    <a:pt x="11" y="79"/>
                    <a:pt x="12" y="79"/>
                    <a:pt x="12" y="79"/>
                  </a:cubicBezTo>
                  <a:cubicBezTo>
                    <a:pt x="12" y="80"/>
                    <a:pt x="13" y="82"/>
                    <a:pt x="14" y="82"/>
                  </a:cubicBezTo>
                  <a:cubicBezTo>
                    <a:pt x="15" y="83"/>
                    <a:pt x="16" y="82"/>
                    <a:pt x="17" y="82"/>
                  </a:cubicBezTo>
                  <a:cubicBezTo>
                    <a:pt x="18" y="82"/>
                    <a:pt x="19" y="83"/>
                    <a:pt x="20" y="82"/>
                  </a:cubicBezTo>
                  <a:cubicBezTo>
                    <a:pt x="21" y="82"/>
                    <a:pt x="21" y="80"/>
                    <a:pt x="22" y="79"/>
                  </a:cubicBezTo>
                  <a:lnTo>
                    <a:pt x="22" y="78"/>
                  </a:lnTo>
                  <a:cubicBezTo>
                    <a:pt x="26" y="56"/>
                    <a:pt x="34" y="23"/>
                    <a:pt x="21"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9"/>
            <p:cNvSpPr/>
            <p:nvPr/>
          </p:nvSpPr>
          <p:spPr>
            <a:xfrm>
              <a:off x="1220045" y="-968615"/>
              <a:ext cx="60840" cy="177480"/>
            </a:xfrm>
            <a:custGeom>
              <a:avLst/>
              <a:gdLst/>
              <a:ahLst/>
              <a:cxnLst/>
              <a:rect l="l" t="t" r="r" b="b"/>
              <a:pathLst>
                <a:path w="169" h="493" extrusionOk="0">
                  <a:moveTo>
                    <a:pt x="164" y="489"/>
                  </a:moveTo>
                  <a:cubicBezTo>
                    <a:pt x="168" y="393"/>
                    <a:pt x="141" y="298"/>
                    <a:pt x="112" y="207"/>
                  </a:cubicBezTo>
                  <a:cubicBezTo>
                    <a:pt x="97" y="158"/>
                    <a:pt x="73" y="115"/>
                    <a:pt x="53" y="69"/>
                  </a:cubicBezTo>
                  <a:cubicBezTo>
                    <a:pt x="43" y="44"/>
                    <a:pt x="34" y="16"/>
                    <a:pt x="11" y="1"/>
                  </a:cubicBezTo>
                  <a:cubicBezTo>
                    <a:pt x="10" y="1"/>
                    <a:pt x="9" y="0"/>
                    <a:pt x="8" y="0"/>
                  </a:cubicBezTo>
                  <a:cubicBezTo>
                    <a:pt x="7" y="0"/>
                    <a:pt x="5" y="0"/>
                    <a:pt x="4" y="1"/>
                  </a:cubicBezTo>
                  <a:cubicBezTo>
                    <a:pt x="3" y="2"/>
                    <a:pt x="3" y="2"/>
                    <a:pt x="2" y="3"/>
                  </a:cubicBezTo>
                  <a:cubicBezTo>
                    <a:pt x="1" y="4"/>
                    <a:pt x="1" y="5"/>
                    <a:pt x="1" y="6"/>
                  </a:cubicBezTo>
                  <a:cubicBezTo>
                    <a:pt x="0" y="42"/>
                    <a:pt x="34" y="78"/>
                    <a:pt x="47" y="112"/>
                  </a:cubicBezTo>
                  <a:cubicBezTo>
                    <a:pt x="63" y="153"/>
                    <a:pt x="82" y="190"/>
                    <a:pt x="96" y="234"/>
                  </a:cubicBezTo>
                  <a:cubicBezTo>
                    <a:pt x="124" y="317"/>
                    <a:pt x="135" y="405"/>
                    <a:pt x="159" y="489"/>
                  </a:cubicBezTo>
                  <a:cubicBezTo>
                    <a:pt x="159" y="490"/>
                    <a:pt x="159" y="490"/>
                    <a:pt x="159" y="490"/>
                  </a:cubicBezTo>
                  <a:cubicBezTo>
                    <a:pt x="160" y="491"/>
                    <a:pt x="160" y="491"/>
                    <a:pt x="160" y="491"/>
                  </a:cubicBezTo>
                  <a:cubicBezTo>
                    <a:pt x="161" y="492"/>
                    <a:pt x="161" y="492"/>
                    <a:pt x="162" y="492"/>
                  </a:cubicBezTo>
                  <a:lnTo>
                    <a:pt x="163" y="491"/>
                  </a:lnTo>
                  <a:cubicBezTo>
                    <a:pt x="163" y="491"/>
                    <a:pt x="164" y="491"/>
                    <a:pt x="164" y="490"/>
                  </a:cubicBezTo>
                  <a:lnTo>
                    <a:pt x="164" y="48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9"/>
            <p:cNvSpPr/>
            <p:nvPr/>
          </p:nvSpPr>
          <p:spPr>
            <a:xfrm>
              <a:off x="1185845" y="-1023695"/>
              <a:ext cx="34200" cy="41400"/>
            </a:xfrm>
            <a:custGeom>
              <a:avLst/>
              <a:gdLst/>
              <a:ahLst/>
              <a:cxnLst/>
              <a:rect l="l" t="t" r="r" b="b"/>
              <a:pathLst>
                <a:path w="95" h="115" extrusionOk="0">
                  <a:moveTo>
                    <a:pt x="1" y="13"/>
                  </a:moveTo>
                  <a:cubicBezTo>
                    <a:pt x="11" y="29"/>
                    <a:pt x="24" y="45"/>
                    <a:pt x="38" y="59"/>
                  </a:cubicBezTo>
                  <a:cubicBezTo>
                    <a:pt x="50" y="76"/>
                    <a:pt x="64" y="93"/>
                    <a:pt x="78" y="108"/>
                  </a:cubicBezTo>
                  <a:cubicBezTo>
                    <a:pt x="84" y="114"/>
                    <a:pt x="94" y="106"/>
                    <a:pt x="89" y="99"/>
                  </a:cubicBezTo>
                  <a:cubicBezTo>
                    <a:pt x="79" y="87"/>
                    <a:pt x="76" y="73"/>
                    <a:pt x="67" y="60"/>
                  </a:cubicBezTo>
                  <a:cubicBezTo>
                    <a:pt x="61" y="51"/>
                    <a:pt x="55" y="43"/>
                    <a:pt x="47" y="35"/>
                  </a:cubicBezTo>
                  <a:cubicBezTo>
                    <a:pt x="38" y="22"/>
                    <a:pt x="24" y="0"/>
                    <a:pt x="5" y="3"/>
                  </a:cubicBezTo>
                  <a:cubicBezTo>
                    <a:pt x="5" y="3"/>
                    <a:pt x="4" y="4"/>
                    <a:pt x="3" y="4"/>
                  </a:cubicBezTo>
                  <a:cubicBezTo>
                    <a:pt x="2" y="5"/>
                    <a:pt x="2" y="5"/>
                    <a:pt x="1" y="6"/>
                  </a:cubicBezTo>
                  <a:cubicBezTo>
                    <a:pt x="0" y="7"/>
                    <a:pt x="0" y="8"/>
                    <a:pt x="0" y="10"/>
                  </a:cubicBezTo>
                  <a:cubicBezTo>
                    <a:pt x="0" y="11"/>
                    <a:pt x="0" y="12"/>
                    <a:pt x="1"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9"/>
            <p:cNvSpPr/>
            <p:nvPr/>
          </p:nvSpPr>
          <p:spPr>
            <a:xfrm>
              <a:off x="1189805" y="-612935"/>
              <a:ext cx="42120" cy="57960"/>
            </a:xfrm>
            <a:custGeom>
              <a:avLst/>
              <a:gdLst/>
              <a:ahLst/>
              <a:cxnLst/>
              <a:rect l="l" t="t" r="r" b="b"/>
              <a:pathLst>
                <a:path w="117" h="161" extrusionOk="0">
                  <a:moveTo>
                    <a:pt x="73" y="100"/>
                  </a:moveTo>
                  <a:cubicBezTo>
                    <a:pt x="74" y="97"/>
                    <a:pt x="76" y="94"/>
                    <a:pt x="77" y="92"/>
                  </a:cubicBezTo>
                  <a:cubicBezTo>
                    <a:pt x="84" y="80"/>
                    <a:pt x="89" y="69"/>
                    <a:pt x="94" y="56"/>
                  </a:cubicBezTo>
                  <a:cubicBezTo>
                    <a:pt x="95" y="55"/>
                    <a:pt x="95" y="54"/>
                    <a:pt x="96" y="53"/>
                  </a:cubicBezTo>
                  <a:cubicBezTo>
                    <a:pt x="105" y="38"/>
                    <a:pt x="111" y="23"/>
                    <a:pt x="116" y="7"/>
                  </a:cubicBezTo>
                  <a:lnTo>
                    <a:pt x="116" y="6"/>
                  </a:lnTo>
                  <a:cubicBezTo>
                    <a:pt x="116" y="5"/>
                    <a:pt x="116" y="4"/>
                    <a:pt x="115" y="3"/>
                  </a:cubicBezTo>
                  <a:cubicBezTo>
                    <a:pt x="114" y="2"/>
                    <a:pt x="114" y="2"/>
                    <a:pt x="113" y="1"/>
                  </a:cubicBezTo>
                  <a:cubicBezTo>
                    <a:pt x="112" y="0"/>
                    <a:pt x="110" y="0"/>
                    <a:pt x="109" y="0"/>
                  </a:cubicBezTo>
                  <a:cubicBezTo>
                    <a:pt x="109" y="0"/>
                    <a:pt x="108" y="0"/>
                    <a:pt x="107" y="0"/>
                  </a:cubicBezTo>
                  <a:cubicBezTo>
                    <a:pt x="79" y="11"/>
                    <a:pt x="76" y="53"/>
                    <a:pt x="64" y="77"/>
                  </a:cubicBezTo>
                  <a:cubicBezTo>
                    <a:pt x="64" y="78"/>
                    <a:pt x="64" y="78"/>
                    <a:pt x="63" y="79"/>
                  </a:cubicBezTo>
                  <a:cubicBezTo>
                    <a:pt x="59" y="86"/>
                    <a:pt x="54" y="93"/>
                    <a:pt x="48" y="99"/>
                  </a:cubicBezTo>
                  <a:cubicBezTo>
                    <a:pt x="44" y="103"/>
                    <a:pt x="45" y="108"/>
                    <a:pt x="41" y="113"/>
                  </a:cubicBezTo>
                  <a:cubicBezTo>
                    <a:pt x="31" y="128"/>
                    <a:pt x="17" y="140"/>
                    <a:pt x="2" y="149"/>
                  </a:cubicBezTo>
                  <a:cubicBezTo>
                    <a:pt x="1" y="150"/>
                    <a:pt x="1" y="150"/>
                    <a:pt x="0" y="151"/>
                  </a:cubicBezTo>
                  <a:cubicBezTo>
                    <a:pt x="0" y="152"/>
                    <a:pt x="0" y="153"/>
                    <a:pt x="0" y="154"/>
                  </a:cubicBezTo>
                  <a:cubicBezTo>
                    <a:pt x="0" y="155"/>
                    <a:pt x="0" y="156"/>
                    <a:pt x="0" y="157"/>
                  </a:cubicBezTo>
                  <a:cubicBezTo>
                    <a:pt x="1" y="158"/>
                    <a:pt x="2" y="158"/>
                    <a:pt x="2" y="159"/>
                  </a:cubicBezTo>
                  <a:cubicBezTo>
                    <a:pt x="3" y="160"/>
                    <a:pt x="4" y="159"/>
                    <a:pt x="5" y="159"/>
                  </a:cubicBezTo>
                  <a:cubicBezTo>
                    <a:pt x="6" y="159"/>
                    <a:pt x="6" y="159"/>
                    <a:pt x="6" y="159"/>
                  </a:cubicBezTo>
                  <a:cubicBezTo>
                    <a:pt x="11" y="157"/>
                    <a:pt x="15" y="155"/>
                    <a:pt x="19" y="153"/>
                  </a:cubicBezTo>
                  <a:cubicBezTo>
                    <a:pt x="41" y="140"/>
                    <a:pt x="60" y="122"/>
                    <a:pt x="73" y="10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9"/>
            <p:cNvSpPr/>
            <p:nvPr/>
          </p:nvSpPr>
          <p:spPr>
            <a:xfrm>
              <a:off x="1234805" y="-697175"/>
              <a:ext cx="20880" cy="71280"/>
            </a:xfrm>
            <a:custGeom>
              <a:avLst/>
              <a:gdLst/>
              <a:ahLst/>
              <a:cxnLst/>
              <a:rect l="l" t="t" r="r" b="b"/>
              <a:pathLst>
                <a:path w="58" h="198" extrusionOk="0">
                  <a:moveTo>
                    <a:pt x="0" y="193"/>
                  </a:moveTo>
                  <a:cubicBezTo>
                    <a:pt x="1" y="193"/>
                    <a:pt x="1" y="194"/>
                    <a:pt x="1" y="194"/>
                  </a:cubicBezTo>
                  <a:cubicBezTo>
                    <a:pt x="1" y="195"/>
                    <a:pt x="2" y="195"/>
                    <a:pt x="3" y="196"/>
                  </a:cubicBezTo>
                  <a:cubicBezTo>
                    <a:pt x="4" y="197"/>
                    <a:pt x="5" y="197"/>
                    <a:pt x="6" y="197"/>
                  </a:cubicBezTo>
                  <a:cubicBezTo>
                    <a:pt x="7" y="197"/>
                    <a:pt x="8" y="197"/>
                    <a:pt x="9" y="196"/>
                  </a:cubicBezTo>
                  <a:cubicBezTo>
                    <a:pt x="10" y="195"/>
                    <a:pt x="10" y="195"/>
                    <a:pt x="11" y="194"/>
                  </a:cubicBezTo>
                  <a:cubicBezTo>
                    <a:pt x="22" y="169"/>
                    <a:pt x="30" y="142"/>
                    <a:pt x="35" y="115"/>
                  </a:cubicBezTo>
                  <a:cubicBezTo>
                    <a:pt x="41" y="94"/>
                    <a:pt x="45" y="73"/>
                    <a:pt x="48" y="51"/>
                  </a:cubicBezTo>
                  <a:cubicBezTo>
                    <a:pt x="50" y="32"/>
                    <a:pt x="57" y="22"/>
                    <a:pt x="50" y="5"/>
                  </a:cubicBezTo>
                  <a:cubicBezTo>
                    <a:pt x="50" y="4"/>
                    <a:pt x="49" y="4"/>
                    <a:pt x="49" y="3"/>
                  </a:cubicBezTo>
                  <a:cubicBezTo>
                    <a:pt x="49" y="2"/>
                    <a:pt x="49" y="2"/>
                    <a:pt x="47" y="1"/>
                  </a:cubicBezTo>
                  <a:cubicBezTo>
                    <a:pt x="45" y="0"/>
                    <a:pt x="44" y="0"/>
                    <a:pt x="43" y="0"/>
                  </a:cubicBezTo>
                  <a:cubicBezTo>
                    <a:pt x="42" y="0"/>
                    <a:pt x="41" y="0"/>
                    <a:pt x="39" y="1"/>
                  </a:cubicBezTo>
                  <a:cubicBezTo>
                    <a:pt x="37" y="2"/>
                    <a:pt x="38" y="2"/>
                    <a:pt x="37" y="3"/>
                  </a:cubicBezTo>
                  <a:cubicBezTo>
                    <a:pt x="35" y="5"/>
                    <a:pt x="34" y="8"/>
                    <a:pt x="32" y="10"/>
                  </a:cubicBezTo>
                  <a:cubicBezTo>
                    <a:pt x="26" y="19"/>
                    <a:pt x="24" y="29"/>
                    <a:pt x="23" y="39"/>
                  </a:cubicBezTo>
                  <a:cubicBezTo>
                    <a:pt x="20" y="64"/>
                    <a:pt x="14" y="87"/>
                    <a:pt x="10" y="111"/>
                  </a:cubicBezTo>
                  <a:cubicBezTo>
                    <a:pt x="3" y="133"/>
                    <a:pt x="0" y="156"/>
                    <a:pt x="0" y="179"/>
                  </a:cubicBezTo>
                  <a:cubicBezTo>
                    <a:pt x="0" y="183"/>
                    <a:pt x="0" y="188"/>
                    <a:pt x="0" y="19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9"/>
            <p:cNvSpPr/>
            <p:nvPr/>
          </p:nvSpPr>
          <p:spPr>
            <a:xfrm>
              <a:off x="1249925" y="-741455"/>
              <a:ext cx="13320" cy="31320"/>
            </a:xfrm>
            <a:custGeom>
              <a:avLst/>
              <a:gdLst/>
              <a:ahLst/>
              <a:cxnLst/>
              <a:rect l="l" t="t" r="r" b="b"/>
              <a:pathLst>
                <a:path w="37" h="87" extrusionOk="0">
                  <a:moveTo>
                    <a:pt x="18" y="2"/>
                  </a:moveTo>
                  <a:lnTo>
                    <a:pt x="17" y="1"/>
                  </a:lnTo>
                  <a:cubicBezTo>
                    <a:pt x="16" y="1"/>
                    <a:pt x="15" y="0"/>
                    <a:pt x="14" y="0"/>
                  </a:cubicBezTo>
                  <a:cubicBezTo>
                    <a:pt x="13" y="0"/>
                    <a:pt x="12" y="1"/>
                    <a:pt x="11" y="1"/>
                  </a:cubicBezTo>
                  <a:cubicBezTo>
                    <a:pt x="10" y="1"/>
                    <a:pt x="10" y="2"/>
                    <a:pt x="10" y="2"/>
                  </a:cubicBezTo>
                  <a:cubicBezTo>
                    <a:pt x="9" y="3"/>
                    <a:pt x="8" y="4"/>
                    <a:pt x="8" y="5"/>
                  </a:cubicBezTo>
                  <a:cubicBezTo>
                    <a:pt x="4" y="12"/>
                    <a:pt x="2" y="20"/>
                    <a:pt x="2" y="28"/>
                  </a:cubicBezTo>
                  <a:cubicBezTo>
                    <a:pt x="2" y="30"/>
                    <a:pt x="2" y="32"/>
                    <a:pt x="2" y="34"/>
                  </a:cubicBezTo>
                  <a:cubicBezTo>
                    <a:pt x="1" y="43"/>
                    <a:pt x="0" y="52"/>
                    <a:pt x="0" y="61"/>
                  </a:cubicBezTo>
                  <a:cubicBezTo>
                    <a:pt x="0" y="66"/>
                    <a:pt x="1" y="72"/>
                    <a:pt x="1" y="77"/>
                  </a:cubicBezTo>
                  <a:cubicBezTo>
                    <a:pt x="2" y="86"/>
                    <a:pt x="16" y="85"/>
                    <a:pt x="18" y="77"/>
                  </a:cubicBezTo>
                  <a:cubicBezTo>
                    <a:pt x="23" y="55"/>
                    <a:pt x="36" y="21"/>
                    <a:pt x="18"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9"/>
            <p:cNvSpPr/>
            <p:nvPr/>
          </p:nvSpPr>
          <p:spPr>
            <a:xfrm>
              <a:off x="1217885" y="-926495"/>
              <a:ext cx="47880" cy="169920"/>
            </a:xfrm>
            <a:custGeom>
              <a:avLst/>
              <a:gdLst/>
              <a:ahLst/>
              <a:cxnLst/>
              <a:rect l="l" t="t" r="r" b="b"/>
              <a:pathLst>
                <a:path w="133" h="472" extrusionOk="0">
                  <a:moveTo>
                    <a:pt x="78" y="198"/>
                  </a:moveTo>
                  <a:cubicBezTo>
                    <a:pt x="60" y="145"/>
                    <a:pt x="44" y="92"/>
                    <a:pt x="32" y="37"/>
                  </a:cubicBezTo>
                  <a:cubicBezTo>
                    <a:pt x="28" y="21"/>
                    <a:pt x="24" y="4"/>
                    <a:pt x="7" y="0"/>
                  </a:cubicBezTo>
                  <a:cubicBezTo>
                    <a:pt x="6" y="0"/>
                    <a:pt x="6" y="0"/>
                    <a:pt x="5" y="0"/>
                  </a:cubicBezTo>
                  <a:cubicBezTo>
                    <a:pt x="4" y="0"/>
                    <a:pt x="3" y="0"/>
                    <a:pt x="2" y="1"/>
                  </a:cubicBezTo>
                  <a:cubicBezTo>
                    <a:pt x="2" y="2"/>
                    <a:pt x="1" y="2"/>
                    <a:pt x="0" y="3"/>
                  </a:cubicBezTo>
                  <a:cubicBezTo>
                    <a:pt x="0" y="4"/>
                    <a:pt x="0" y="5"/>
                    <a:pt x="0" y="6"/>
                  </a:cubicBezTo>
                  <a:cubicBezTo>
                    <a:pt x="0" y="7"/>
                    <a:pt x="0" y="8"/>
                    <a:pt x="0" y="9"/>
                  </a:cubicBezTo>
                  <a:cubicBezTo>
                    <a:pt x="13" y="30"/>
                    <a:pt x="14" y="80"/>
                    <a:pt x="22" y="105"/>
                  </a:cubicBezTo>
                  <a:cubicBezTo>
                    <a:pt x="30" y="134"/>
                    <a:pt x="40" y="164"/>
                    <a:pt x="49" y="192"/>
                  </a:cubicBezTo>
                  <a:cubicBezTo>
                    <a:pt x="61" y="224"/>
                    <a:pt x="69" y="257"/>
                    <a:pt x="80" y="290"/>
                  </a:cubicBezTo>
                  <a:cubicBezTo>
                    <a:pt x="99" y="349"/>
                    <a:pt x="91" y="406"/>
                    <a:pt x="102" y="465"/>
                  </a:cubicBezTo>
                  <a:cubicBezTo>
                    <a:pt x="102" y="466"/>
                    <a:pt x="102" y="467"/>
                    <a:pt x="102" y="468"/>
                  </a:cubicBezTo>
                  <a:cubicBezTo>
                    <a:pt x="103" y="469"/>
                    <a:pt x="103" y="469"/>
                    <a:pt x="104" y="470"/>
                  </a:cubicBezTo>
                  <a:cubicBezTo>
                    <a:pt x="105" y="471"/>
                    <a:pt x="106" y="470"/>
                    <a:pt x="107" y="470"/>
                  </a:cubicBezTo>
                  <a:cubicBezTo>
                    <a:pt x="108" y="470"/>
                    <a:pt x="109" y="470"/>
                    <a:pt x="109" y="470"/>
                  </a:cubicBezTo>
                  <a:cubicBezTo>
                    <a:pt x="110" y="469"/>
                    <a:pt x="111" y="469"/>
                    <a:pt x="111" y="468"/>
                  </a:cubicBezTo>
                  <a:cubicBezTo>
                    <a:pt x="112" y="467"/>
                    <a:pt x="112" y="466"/>
                    <a:pt x="112" y="465"/>
                  </a:cubicBezTo>
                  <a:cubicBezTo>
                    <a:pt x="132" y="371"/>
                    <a:pt x="108" y="287"/>
                    <a:pt x="78" y="19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9"/>
            <p:cNvSpPr/>
            <p:nvPr/>
          </p:nvSpPr>
          <p:spPr>
            <a:xfrm>
              <a:off x="1202405" y="-823895"/>
              <a:ext cx="38880" cy="210960"/>
            </a:xfrm>
            <a:custGeom>
              <a:avLst/>
              <a:gdLst/>
              <a:ahLst/>
              <a:cxnLst/>
              <a:rect l="l" t="t" r="r" b="b"/>
              <a:pathLst>
                <a:path w="108" h="586" extrusionOk="0">
                  <a:moveTo>
                    <a:pt x="31" y="455"/>
                  </a:moveTo>
                  <a:cubicBezTo>
                    <a:pt x="28" y="499"/>
                    <a:pt x="6" y="537"/>
                    <a:pt x="0" y="579"/>
                  </a:cubicBezTo>
                  <a:cubicBezTo>
                    <a:pt x="0" y="583"/>
                    <a:pt x="5" y="585"/>
                    <a:pt x="7" y="581"/>
                  </a:cubicBezTo>
                  <a:cubicBezTo>
                    <a:pt x="21" y="538"/>
                    <a:pt x="46" y="504"/>
                    <a:pt x="54" y="458"/>
                  </a:cubicBezTo>
                  <a:cubicBezTo>
                    <a:pt x="64" y="405"/>
                    <a:pt x="74" y="352"/>
                    <a:pt x="84" y="299"/>
                  </a:cubicBezTo>
                  <a:cubicBezTo>
                    <a:pt x="92" y="261"/>
                    <a:pt x="96" y="222"/>
                    <a:pt x="97" y="183"/>
                  </a:cubicBezTo>
                  <a:cubicBezTo>
                    <a:pt x="97" y="129"/>
                    <a:pt x="107" y="62"/>
                    <a:pt x="92" y="9"/>
                  </a:cubicBezTo>
                  <a:cubicBezTo>
                    <a:pt x="92" y="8"/>
                    <a:pt x="91" y="7"/>
                    <a:pt x="91" y="6"/>
                  </a:cubicBezTo>
                  <a:cubicBezTo>
                    <a:pt x="90" y="4"/>
                    <a:pt x="89" y="3"/>
                    <a:pt x="87" y="2"/>
                  </a:cubicBezTo>
                  <a:cubicBezTo>
                    <a:pt x="85" y="1"/>
                    <a:pt x="84" y="0"/>
                    <a:pt x="82" y="0"/>
                  </a:cubicBezTo>
                  <a:cubicBezTo>
                    <a:pt x="81" y="0"/>
                    <a:pt x="80" y="0"/>
                    <a:pt x="80" y="1"/>
                  </a:cubicBezTo>
                  <a:lnTo>
                    <a:pt x="76" y="2"/>
                  </a:lnTo>
                  <a:cubicBezTo>
                    <a:pt x="76" y="2"/>
                    <a:pt x="75" y="2"/>
                    <a:pt x="74" y="2"/>
                  </a:cubicBezTo>
                  <a:cubicBezTo>
                    <a:pt x="73" y="3"/>
                    <a:pt x="72" y="4"/>
                    <a:pt x="71" y="6"/>
                  </a:cubicBezTo>
                  <a:cubicBezTo>
                    <a:pt x="70" y="8"/>
                    <a:pt x="70" y="8"/>
                    <a:pt x="70" y="10"/>
                  </a:cubicBezTo>
                  <a:cubicBezTo>
                    <a:pt x="70" y="12"/>
                    <a:pt x="70" y="13"/>
                    <a:pt x="71" y="14"/>
                  </a:cubicBezTo>
                  <a:cubicBezTo>
                    <a:pt x="71" y="15"/>
                    <a:pt x="72" y="16"/>
                    <a:pt x="72" y="16"/>
                  </a:cubicBezTo>
                  <a:cubicBezTo>
                    <a:pt x="73" y="17"/>
                    <a:pt x="66" y="84"/>
                    <a:pt x="66" y="90"/>
                  </a:cubicBezTo>
                  <a:cubicBezTo>
                    <a:pt x="66" y="120"/>
                    <a:pt x="66" y="150"/>
                    <a:pt x="66" y="180"/>
                  </a:cubicBezTo>
                  <a:cubicBezTo>
                    <a:pt x="65" y="224"/>
                    <a:pt x="60" y="266"/>
                    <a:pt x="52" y="309"/>
                  </a:cubicBezTo>
                  <a:cubicBezTo>
                    <a:pt x="44" y="357"/>
                    <a:pt x="36" y="407"/>
                    <a:pt x="31" y="4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9"/>
            <p:cNvSpPr/>
            <p:nvPr/>
          </p:nvSpPr>
          <p:spPr>
            <a:xfrm>
              <a:off x="1201685" y="-766295"/>
              <a:ext cx="16200" cy="84240"/>
            </a:xfrm>
            <a:custGeom>
              <a:avLst/>
              <a:gdLst/>
              <a:ahLst/>
              <a:cxnLst/>
              <a:rect l="l" t="t" r="r" b="b"/>
              <a:pathLst>
                <a:path w="45" h="234" extrusionOk="0">
                  <a:moveTo>
                    <a:pt x="17" y="8"/>
                  </a:moveTo>
                  <a:cubicBezTo>
                    <a:pt x="7" y="32"/>
                    <a:pt x="10" y="57"/>
                    <a:pt x="7" y="82"/>
                  </a:cubicBezTo>
                  <a:cubicBezTo>
                    <a:pt x="3" y="97"/>
                    <a:pt x="2" y="113"/>
                    <a:pt x="2" y="128"/>
                  </a:cubicBezTo>
                  <a:cubicBezTo>
                    <a:pt x="2" y="131"/>
                    <a:pt x="2" y="134"/>
                    <a:pt x="2" y="137"/>
                  </a:cubicBezTo>
                  <a:cubicBezTo>
                    <a:pt x="5" y="166"/>
                    <a:pt x="0" y="194"/>
                    <a:pt x="3" y="223"/>
                  </a:cubicBezTo>
                  <a:cubicBezTo>
                    <a:pt x="3" y="231"/>
                    <a:pt x="16" y="233"/>
                    <a:pt x="17" y="225"/>
                  </a:cubicBezTo>
                  <a:cubicBezTo>
                    <a:pt x="22" y="188"/>
                    <a:pt x="23" y="148"/>
                    <a:pt x="30" y="112"/>
                  </a:cubicBezTo>
                  <a:cubicBezTo>
                    <a:pt x="36" y="76"/>
                    <a:pt x="44" y="41"/>
                    <a:pt x="30" y="7"/>
                  </a:cubicBezTo>
                  <a:cubicBezTo>
                    <a:pt x="27" y="0"/>
                    <a:pt x="19" y="3"/>
                    <a:pt x="17"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9"/>
            <p:cNvSpPr/>
            <p:nvPr/>
          </p:nvSpPr>
          <p:spPr>
            <a:xfrm>
              <a:off x="1187645" y="-746135"/>
              <a:ext cx="13320" cy="40320"/>
            </a:xfrm>
            <a:custGeom>
              <a:avLst/>
              <a:gdLst/>
              <a:ahLst/>
              <a:cxnLst/>
              <a:rect l="l" t="t" r="r" b="b"/>
              <a:pathLst>
                <a:path w="37" h="112" extrusionOk="0">
                  <a:moveTo>
                    <a:pt x="24" y="100"/>
                  </a:moveTo>
                  <a:cubicBezTo>
                    <a:pt x="27" y="71"/>
                    <a:pt x="36" y="37"/>
                    <a:pt x="24" y="8"/>
                  </a:cubicBezTo>
                  <a:cubicBezTo>
                    <a:pt x="23" y="4"/>
                    <a:pt x="14" y="0"/>
                    <a:pt x="11" y="7"/>
                  </a:cubicBezTo>
                  <a:cubicBezTo>
                    <a:pt x="4" y="28"/>
                    <a:pt x="0" y="51"/>
                    <a:pt x="0" y="73"/>
                  </a:cubicBezTo>
                  <a:cubicBezTo>
                    <a:pt x="0" y="82"/>
                    <a:pt x="1" y="91"/>
                    <a:pt x="2" y="100"/>
                  </a:cubicBezTo>
                  <a:cubicBezTo>
                    <a:pt x="2" y="102"/>
                    <a:pt x="3" y="104"/>
                    <a:pt x="4" y="106"/>
                  </a:cubicBezTo>
                  <a:cubicBezTo>
                    <a:pt x="5" y="107"/>
                    <a:pt x="6" y="109"/>
                    <a:pt x="8" y="110"/>
                  </a:cubicBezTo>
                  <a:cubicBezTo>
                    <a:pt x="10" y="111"/>
                    <a:pt x="11" y="111"/>
                    <a:pt x="13" y="111"/>
                  </a:cubicBezTo>
                  <a:cubicBezTo>
                    <a:pt x="15" y="111"/>
                    <a:pt x="17" y="111"/>
                    <a:pt x="19" y="110"/>
                  </a:cubicBezTo>
                  <a:cubicBezTo>
                    <a:pt x="21" y="109"/>
                    <a:pt x="22" y="107"/>
                    <a:pt x="23" y="106"/>
                  </a:cubicBezTo>
                  <a:cubicBezTo>
                    <a:pt x="24" y="104"/>
                    <a:pt x="24" y="102"/>
                    <a:pt x="24" y="10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9"/>
            <p:cNvSpPr/>
            <p:nvPr/>
          </p:nvSpPr>
          <p:spPr>
            <a:xfrm>
              <a:off x="342005" y="-1025495"/>
              <a:ext cx="36360" cy="11520"/>
            </a:xfrm>
            <a:custGeom>
              <a:avLst/>
              <a:gdLst/>
              <a:ahLst/>
              <a:cxnLst/>
              <a:rect l="l" t="t" r="r" b="b"/>
              <a:pathLst>
                <a:path w="101" h="32" extrusionOk="0">
                  <a:moveTo>
                    <a:pt x="97" y="23"/>
                  </a:moveTo>
                  <a:lnTo>
                    <a:pt x="98" y="23"/>
                  </a:lnTo>
                  <a:cubicBezTo>
                    <a:pt x="98" y="23"/>
                    <a:pt x="98" y="22"/>
                    <a:pt x="99" y="21"/>
                  </a:cubicBezTo>
                  <a:cubicBezTo>
                    <a:pt x="100" y="20"/>
                    <a:pt x="100" y="20"/>
                    <a:pt x="100" y="19"/>
                  </a:cubicBezTo>
                  <a:cubicBezTo>
                    <a:pt x="100" y="18"/>
                    <a:pt x="100" y="17"/>
                    <a:pt x="99" y="16"/>
                  </a:cubicBezTo>
                  <a:lnTo>
                    <a:pt x="98" y="15"/>
                  </a:lnTo>
                  <a:cubicBezTo>
                    <a:pt x="97" y="14"/>
                    <a:pt x="97" y="14"/>
                    <a:pt x="97" y="14"/>
                  </a:cubicBezTo>
                  <a:cubicBezTo>
                    <a:pt x="81" y="8"/>
                    <a:pt x="63" y="4"/>
                    <a:pt x="46" y="2"/>
                  </a:cubicBezTo>
                  <a:cubicBezTo>
                    <a:pt x="40" y="1"/>
                    <a:pt x="34" y="0"/>
                    <a:pt x="29" y="0"/>
                  </a:cubicBezTo>
                  <a:cubicBezTo>
                    <a:pt x="20" y="0"/>
                    <a:pt x="12" y="1"/>
                    <a:pt x="4" y="4"/>
                  </a:cubicBezTo>
                  <a:cubicBezTo>
                    <a:pt x="4" y="5"/>
                    <a:pt x="4" y="5"/>
                    <a:pt x="4" y="5"/>
                  </a:cubicBezTo>
                  <a:cubicBezTo>
                    <a:pt x="3" y="5"/>
                    <a:pt x="2" y="6"/>
                    <a:pt x="1" y="7"/>
                  </a:cubicBezTo>
                  <a:cubicBezTo>
                    <a:pt x="0" y="8"/>
                    <a:pt x="0" y="8"/>
                    <a:pt x="0" y="10"/>
                  </a:cubicBezTo>
                  <a:cubicBezTo>
                    <a:pt x="0" y="11"/>
                    <a:pt x="0" y="13"/>
                    <a:pt x="1" y="14"/>
                  </a:cubicBezTo>
                  <a:cubicBezTo>
                    <a:pt x="2" y="15"/>
                    <a:pt x="3" y="16"/>
                    <a:pt x="4" y="16"/>
                  </a:cubicBezTo>
                  <a:cubicBezTo>
                    <a:pt x="20" y="23"/>
                    <a:pt x="37" y="28"/>
                    <a:pt x="54" y="29"/>
                  </a:cubicBezTo>
                  <a:cubicBezTo>
                    <a:pt x="59" y="30"/>
                    <a:pt x="63" y="31"/>
                    <a:pt x="68" y="31"/>
                  </a:cubicBezTo>
                  <a:cubicBezTo>
                    <a:pt x="78" y="31"/>
                    <a:pt x="88" y="28"/>
                    <a:pt x="97"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9"/>
            <p:cNvSpPr/>
            <p:nvPr/>
          </p:nvSpPr>
          <p:spPr>
            <a:xfrm>
              <a:off x="270365" y="-1028375"/>
              <a:ext cx="24120" cy="9000"/>
            </a:xfrm>
            <a:custGeom>
              <a:avLst/>
              <a:gdLst/>
              <a:ahLst/>
              <a:cxnLst/>
              <a:rect l="l" t="t" r="r" b="b"/>
              <a:pathLst>
                <a:path w="67" h="25" extrusionOk="0">
                  <a:moveTo>
                    <a:pt x="55" y="6"/>
                  </a:moveTo>
                  <a:cubicBezTo>
                    <a:pt x="46" y="4"/>
                    <a:pt x="37" y="4"/>
                    <a:pt x="27" y="3"/>
                  </a:cubicBezTo>
                  <a:cubicBezTo>
                    <a:pt x="18" y="3"/>
                    <a:pt x="9" y="0"/>
                    <a:pt x="2" y="5"/>
                  </a:cubicBezTo>
                  <a:cubicBezTo>
                    <a:pt x="2" y="6"/>
                    <a:pt x="1" y="6"/>
                    <a:pt x="0" y="7"/>
                  </a:cubicBezTo>
                  <a:cubicBezTo>
                    <a:pt x="0" y="8"/>
                    <a:pt x="0" y="9"/>
                    <a:pt x="0" y="10"/>
                  </a:cubicBezTo>
                  <a:cubicBezTo>
                    <a:pt x="0" y="11"/>
                    <a:pt x="0" y="12"/>
                    <a:pt x="0" y="12"/>
                  </a:cubicBezTo>
                  <a:cubicBezTo>
                    <a:pt x="1" y="13"/>
                    <a:pt x="2" y="14"/>
                    <a:pt x="2" y="14"/>
                  </a:cubicBezTo>
                  <a:cubicBezTo>
                    <a:pt x="8" y="17"/>
                    <a:pt x="11" y="22"/>
                    <a:pt x="17" y="23"/>
                  </a:cubicBezTo>
                  <a:cubicBezTo>
                    <a:pt x="19" y="24"/>
                    <a:pt x="22" y="24"/>
                    <a:pt x="24" y="24"/>
                  </a:cubicBezTo>
                  <a:cubicBezTo>
                    <a:pt x="26" y="24"/>
                    <a:pt x="28" y="24"/>
                    <a:pt x="30" y="23"/>
                  </a:cubicBezTo>
                  <a:cubicBezTo>
                    <a:pt x="38" y="23"/>
                    <a:pt x="45" y="24"/>
                    <a:pt x="53" y="22"/>
                  </a:cubicBezTo>
                  <a:cubicBezTo>
                    <a:pt x="61" y="21"/>
                    <a:pt x="66" y="7"/>
                    <a:pt x="55"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9"/>
            <p:cNvSpPr/>
            <p:nvPr/>
          </p:nvSpPr>
          <p:spPr>
            <a:xfrm>
              <a:off x="27365" y="-1044575"/>
              <a:ext cx="192600" cy="18720"/>
            </a:xfrm>
            <a:custGeom>
              <a:avLst/>
              <a:gdLst/>
              <a:ahLst/>
              <a:cxnLst/>
              <a:rect l="l" t="t" r="r" b="b"/>
              <a:pathLst>
                <a:path w="535" h="52" extrusionOk="0">
                  <a:moveTo>
                    <a:pt x="141" y="34"/>
                  </a:moveTo>
                  <a:cubicBezTo>
                    <a:pt x="177" y="36"/>
                    <a:pt x="210" y="41"/>
                    <a:pt x="246" y="39"/>
                  </a:cubicBezTo>
                  <a:cubicBezTo>
                    <a:pt x="340" y="34"/>
                    <a:pt x="433" y="51"/>
                    <a:pt x="528" y="48"/>
                  </a:cubicBezTo>
                  <a:cubicBezTo>
                    <a:pt x="529" y="48"/>
                    <a:pt x="530" y="48"/>
                    <a:pt x="531" y="47"/>
                  </a:cubicBezTo>
                  <a:cubicBezTo>
                    <a:pt x="532" y="46"/>
                    <a:pt x="532" y="46"/>
                    <a:pt x="533" y="45"/>
                  </a:cubicBezTo>
                  <a:cubicBezTo>
                    <a:pt x="534" y="44"/>
                    <a:pt x="534" y="43"/>
                    <a:pt x="534" y="42"/>
                  </a:cubicBezTo>
                  <a:cubicBezTo>
                    <a:pt x="534" y="41"/>
                    <a:pt x="534" y="40"/>
                    <a:pt x="533" y="39"/>
                  </a:cubicBezTo>
                  <a:cubicBezTo>
                    <a:pt x="532" y="38"/>
                    <a:pt x="532" y="38"/>
                    <a:pt x="531" y="37"/>
                  </a:cubicBezTo>
                  <a:cubicBezTo>
                    <a:pt x="530" y="36"/>
                    <a:pt x="529" y="36"/>
                    <a:pt x="528" y="36"/>
                  </a:cubicBezTo>
                  <a:cubicBezTo>
                    <a:pt x="434" y="32"/>
                    <a:pt x="341" y="23"/>
                    <a:pt x="248" y="18"/>
                  </a:cubicBezTo>
                  <a:cubicBezTo>
                    <a:pt x="199" y="15"/>
                    <a:pt x="153" y="5"/>
                    <a:pt x="104" y="3"/>
                  </a:cubicBezTo>
                  <a:cubicBezTo>
                    <a:pt x="74" y="3"/>
                    <a:pt x="45" y="2"/>
                    <a:pt x="16" y="0"/>
                  </a:cubicBezTo>
                  <a:cubicBezTo>
                    <a:pt x="13" y="3"/>
                    <a:pt x="12" y="5"/>
                    <a:pt x="10" y="8"/>
                  </a:cubicBezTo>
                  <a:cubicBezTo>
                    <a:pt x="6" y="16"/>
                    <a:pt x="2" y="24"/>
                    <a:pt x="0" y="32"/>
                  </a:cubicBezTo>
                  <a:cubicBezTo>
                    <a:pt x="47" y="37"/>
                    <a:pt x="93" y="32"/>
                    <a:pt x="141" y="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9"/>
            <p:cNvSpPr/>
            <p:nvPr/>
          </p:nvSpPr>
          <p:spPr>
            <a:xfrm>
              <a:off x="18725" y="-1046015"/>
              <a:ext cx="14760" cy="12960"/>
            </a:xfrm>
            <a:custGeom>
              <a:avLst/>
              <a:gdLst/>
              <a:ahLst/>
              <a:cxnLst/>
              <a:rect l="l" t="t" r="r" b="b"/>
              <a:pathLst>
                <a:path w="41" h="36" extrusionOk="0">
                  <a:moveTo>
                    <a:pt x="23" y="2"/>
                  </a:moveTo>
                  <a:cubicBezTo>
                    <a:pt x="2" y="0"/>
                    <a:pt x="0" y="32"/>
                    <a:pt x="21" y="35"/>
                  </a:cubicBezTo>
                  <a:lnTo>
                    <a:pt x="24" y="35"/>
                  </a:lnTo>
                  <a:cubicBezTo>
                    <a:pt x="27" y="27"/>
                    <a:pt x="30" y="19"/>
                    <a:pt x="34" y="12"/>
                  </a:cubicBezTo>
                  <a:cubicBezTo>
                    <a:pt x="36" y="9"/>
                    <a:pt x="38" y="6"/>
                    <a:pt x="40" y="3"/>
                  </a:cubicBezTo>
                  <a:lnTo>
                    <a:pt x="23"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9"/>
            <p:cNvSpPr/>
            <p:nvPr/>
          </p:nvSpPr>
          <p:spPr>
            <a:xfrm>
              <a:off x="25205" y="-1028375"/>
              <a:ext cx="97920" cy="17280"/>
            </a:xfrm>
            <a:custGeom>
              <a:avLst/>
              <a:gdLst/>
              <a:ahLst/>
              <a:cxnLst/>
              <a:rect l="l" t="t" r="r" b="b"/>
              <a:pathLst>
                <a:path w="272" h="48" extrusionOk="0">
                  <a:moveTo>
                    <a:pt x="13" y="36"/>
                  </a:moveTo>
                  <a:cubicBezTo>
                    <a:pt x="47" y="19"/>
                    <a:pt x="121" y="33"/>
                    <a:pt x="155" y="36"/>
                  </a:cubicBezTo>
                  <a:cubicBezTo>
                    <a:pt x="191" y="42"/>
                    <a:pt x="228" y="46"/>
                    <a:pt x="265" y="47"/>
                  </a:cubicBezTo>
                  <a:cubicBezTo>
                    <a:pt x="266" y="46"/>
                    <a:pt x="266" y="46"/>
                    <a:pt x="267" y="46"/>
                  </a:cubicBezTo>
                  <a:cubicBezTo>
                    <a:pt x="268" y="45"/>
                    <a:pt x="269" y="44"/>
                    <a:pt x="270" y="43"/>
                  </a:cubicBezTo>
                  <a:cubicBezTo>
                    <a:pt x="271" y="42"/>
                    <a:pt x="271" y="40"/>
                    <a:pt x="271" y="39"/>
                  </a:cubicBezTo>
                  <a:cubicBezTo>
                    <a:pt x="271" y="37"/>
                    <a:pt x="271" y="37"/>
                    <a:pt x="270" y="36"/>
                  </a:cubicBezTo>
                  <a:cubicBezTo>
                    <a:pt x="269" y="35"/>
                    <a:pt x="268" y="34"/>
                    <a:pt x="267" y="33"/>
                  </a:cubicBezTo>
                  <a:cubicBezTo>
                    <a:pt x="266" y="33"/>
                    <a:pt x="266" y="32"/>
                    <a:pt x="265" y="32"/>
                  </a:cubicBezTo>
                  <a:cubicBezTo>
                    <a:pt x="208" y="30"/>
                    <a:pt x="151" y="21"/>
                    <a:pt x="96" y="7"/>
                  </a:cubicBezTo>
                  <a:cubicBezTo>
                    <a:pt x="80" y="2"/>
                    <a:pt x="63" y="0"/>
                    <a:pt x="46" y="0"/>
                  </a:cubicBezTo>
                  <a:cubicBezTo>
                    <a:pt x="32" y="0"/>
                    <a:pt x="17" y="1"/>
                    <a:pt x="3" y="5"/>
                  </a:cubicBezTo>
                  <a:cubicBezTo>
                    <a:pt x="2" y="15"/>
                    <a:pt x="1" y="26"/>
                    <a:pt x="0" y="37"/>
                  </a:cubicBezTo>
                  <a:cubicBezTo>
                    <a:pt x="2" y="38"/>
                    <a:pt x="4" y="38"/>
                    <a:pt x="6" y="38"/>
                  </a:cubicBezTo>
                  <a:cubicBezTo>
                    <a:pt x="9" y="38"/>
                    <a:pt x="11" y="37"/>
                    <a:pt x="13"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9"/>
            <p:cNvSpPr/>
            <p:nvPr/>
          </p:nvSpPr>
          <p:spPr>
            <a:xfrm>
              <a:off x="21245" y="-1026575"/>
              <a:ext cx="5400" cy="11880"/>
            </a:xfrm>
            <a:custGeom>
              <a:avLst/>
              <a:gdLst/>
              <a:ahLst/>
              <a:cxnLst/>
              <a:rect l="l" t="t" r="r" b="b"/>
              <a:pathLst>
                <a:path w="15" h="33" extrusionOk="0">
                  <a:moveTo>
                    <a:pt x="9" y="3"/>
                  </a:moveTo>
                  <a:cubicBezTo>
                    <a:pt x="8" y="3"/>
                    <a:pt x="8" y="3"/>
                    <a:pt x="8" y="3"/>
                  </a:cubicBezTo>
                  <a:cubicBezTo>
                    <a:pt x="6" y="4"/>
                    <a:pt x="4" y="6"/>
                    <a:pt x="2" y="9"/>
                  </a:cubicBezTo>
                  <a:cubicBezTo>
                    <a:pt x="0" y="12"/>
                    <a:pt x="0" y="14"/>
                    <a:pt x="0" y="17"/>
                  </a:cubicBezTo>
                  <a:cubicBezTo>
                    <a:pt x="0" y="20"/>
                    <a:pt x="0" y="22"/>
                    <a:pt x="2" y="25"/>
                  </a:cubicBezTo>
                  <a:cubicBezTo>
                    <a:pt x="4" y="28"/>
                    <a:pt x="6" y="29"/>
                    <a:pt x="8" y="31"/>
                  </a:cubicBezTo>
                  <a:cubicBezTo>
                    <a:pt x="9" y="32"/>
                    <a:pt x="10" y="32"/>
                    <a:pt x="11" y="32"/>
                  </a:cubicBezTo>
                  <a:cubicBezTo>
                    <a:pt x="11" y="21"/>
                    <a:pt x="13" y="11"/>
                    <a:pt x="14" y="0"/>
                  </a:cubicBezTo>
                  <a:cubicBezTo>
                    <a:pt x="12" y="1"/>
                    <a:pt x="10" y="2"/>
                    <a:pt x="9"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9"/>
            <p:cNvSpPr/>
            <p:nvPr/>
          </p:nvSpPr>
          <p:spPr>
            <a:xfrm>
              <a:off x="22685" y="-1004975"/>
              <a:ext cx="119160" cy="18000"/>
            </a:xfrm>
            <a:custGeom>
              <a:avLst/>
              <a:gdLst/>
              <a:ahLst/>
              <a:cxnLst/>
              <a:rect l="l" t="t" r="r" b="b"/>
              <a:pathLst>
                <a:path w="331" h="50" extrusionOk="0">
                  <a:moveTo>
                    <a:pt x="170" y="43"/>
                  </a:moveTo>
                  <a:cubicBezTo>
                    <a:pt x="200" y="47"/>
                    <a:pt x="229" y="49"/>
                    <a:pt x="259" y="49"/>
                  </a:cubicBezTo>
                  <a:cubicBezTo>
                    <a:pt x="282" y="49"/>
                    <a:pt x="305" y="48"/>
                    <a:pt x="327" y="46"/>
                  </a:cubicBezTo>
                  <a:cubicBezTo>
                    <a:pt x="328" y="46"/>
                    <a:pt x="328" y="46"/>
                    <a:pt x="329" y="45"/>
                  </a:cubicBezTo>
                  <a:cubicBezTo>
                    <a:pt x="329" y="45"/>
                    <a:pt x="330" y="45"/>
                    <a:pt x="330" y="44"/>
                  </a:cubicBezTo>
                  <a:lnTo>
                    <a:pt x="330" y="43"/>
                  </a:lnTo>
                  <a:cubicBezTo>
                    <a:pt x="330" y="42"/>
                    <a:pt x="330" y="42"/>
                    <a:pt x="330" y="42"/>
                  </a:cubicBezTo>
                  <a:cubicBezTo>
                    <a:pt x="330" y="41"/>
                    <a:pt x="330" y="41"/>
                    <a:pt x="329" y="40"/>
                  </a:cubicBezTo>
                  <a:cubicBezTo>
                    <a:pt x="328" y="39"/>
                    <a:pt x="328" y="40"/>
                    <a:pt x="327" y="40"/>
                  </a:cubicBezTo>
                  <a:cubicBezTo>
                    <a:pt x="218" y="31"/>
                    <a:pt x="113" y="2"/>
                    <a:pt x="4" y="0"/>
                  </a:cubicBezTo>
                  <a:cubicBezTo>
                    <a:pt x="3" y="11"/>
                    <a:pt x="2" y="23"/>
                    <a:pt x="0" y="35"/>
                  </a:cubicBezTo>
                  <a:cubicBezTo>
                    <a:pt x="10" y="35"/>
                    <a:pt x="19" y="35"/>
                    <a:pt x="29" y="35"/>
                  </a:cubicBezTo>
                  <a:cubicBezTo>
                    <a:pt x="76" y="35"/>
                    <a:pt x="123" y="38"/>
                    <a:pt x="170"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9"/>
            <p:cNvSpPr/>
            <p:nvPr/>
          </p:nvSpPr>
          <p:spPr>
            <a:xfrm>
              <a:off x="13325" y="-1002455"/>
              <a:ext cx="1080" cy="7560"/>
            </a:xfrm>
            <a:custGeom>
              <a:avLst/>
              <a:gdLst/>
              <a:ahLst/>
              <a:cxnLst/>
              <a:rect l="l" t="t" r="r" b="b"/>
              <a:pathLst>
                <a:path w="3" h="21" extrusionOk="0">
                  <a:moveTo>
                    <a:pt x="2" y="0"/>
                  </a:moveTo>
                  <a:cubicBezTo>
                    <a:pt x="1" y="3"/>
                    <a:pt x="0" y="6"/>
                    <a:pt x="0" y="10"/>
                  </a:cubicBezTo>
                  <a:cubicBezTo>
                    <a:pt x="0" y="13"/>
                    <a:pt x="1" y="17"/>
                    <a:pt x="2" y="20"/>
                  </a:cubicBezTo>
                  <a:cubicBezTo>
                    <a:pt x="2" y="13"/>
                    <a:pt x="2" y="7"/>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9"/>
            <p:cNvSpPr/>
            <p:nvPr/>
          </p:nvSpPr>
          <p:spPr>
            <a:xfrm>
              <a:off x="14045" y="-1004975"/>
              <a:ext cx="10440" cy="12960"/>
            </a:xfrm>
            <a:custGeom>
              <a:avLst/>
              <a:gdLst/>
              <a:ahLst/>
              <a:cxnLst/>
              <a:rect l="l" t="t" r="r" b="b"/>
              <a:pathLst>
                <a:path w="29" h="36" extrusionOk="0">
                  <a:moveTo>
                    <a:pt x="14" y="35"/>
                  </a:moveTo>
                  <a:lnTo>
                    <a:pt x="24" y="35"/>
                  </a:lnTo>
                  <a:cubicBezTo>
                    <a:pt x="26" y="23"/>
                    <a:pt x="27" y="12"/>
                    <a:pt x="28" y="0"/>
                  </a:cubicBezTo>
                  <a:lnTo>
                    <a:pt x="15" y="0"/>
                  </a:lnTo>
                  <a:lnTo>
                    <a:pt x="14" y="0"/>
                  </a:lnTo>
                  <a:cubicBezTo>
                    <a:pt x="11" y="0"/>
                    <a:pt x="9" y="1"/>
                    <a:pt x="6" y="2"/>
                  </a:cubicBezTo>
                  <a:cubicBezTo>
                    <a:pt x="4" y="3"/>
                    <a:pt x="2" y="5"/>
                    <a:pt x="0" y="8"/>
                  </a:cubicBezTo>
                  <a:cubicBezTo>
                    <a:pt x="0" y="14"/>
                    <a:pt x="0" y="21"/>
                    <a:pt x="0" y="27"/>
                  </a:cubicBezTo>
                  <a:cubicBezTo>
                    <a:pt x="2" y="30"/>
                    <a:pt x="4" y="32"/>
                    <a:pt x="6" y="33"/>
                  </a:cubicBezTo>
                  <a:cubicBezTo>
                    <a:pt x="8" y="34"/>
                    <a:pt x="11" y="35"/>
                    <a:pt x="14"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9"/>
            <p:cNvSpPr/>
            <p:nvPr/>
          </p:nvSpPr>
          <p:spPr>
            <a:xfrm>
              <a:off x="230045" y="-1066175"/>
              <a:ext cx="31320" cy="10800"/>
            </a:xfrm>
            <a:custGeom>
              <a:avLst/>
              <a:gdLst/>
              <a:ahLst/>
              <a:cxnLst/>
              <a:rect l="l" t="t" r="r" b="b"/>
              <a:pathLst>
                <a:path w="87" h="30" extrusionOk="0">
                  <a:moveTo>
                    <a:pt x="79" y="20"/>
                  </a:moveTo>
                  <a:cubicBezTo>
                    <a:pt x="86" y="19"/>
                    <a:pt x="85" y="9"/>
                    <a:pt x="79" y="8"/>
                  </a:cubicBezTo>
                  <a:cubicBezTo>
                    <a:pt x="65" y="5"/>
                    <a:pt x="52" y="4"/>
                    <a:pt x="38" y="2"/>
                  </a:cubicBezTo>
                  <a:cubicBezTo>
                    <a:pt x="33" y="1"/>
                    <a:pt x="28" y="0"/>
                    <a:pt x="23" y="0"/>
                  </a:cubicBezTo>
                  <a:cubicBezTo>
                    <a:pt x="17" y="0"/>
                    <a:pt x="10" y="1"/>
                    <a:pt x="3" y="4"/>
                  </a:cubicBezTo>
                  <a:cubicBezTo>
                    <a:pt x="2" y="4"/>
                    <a:pt x="2" y="5"/>
                    <a:pt x="1" y="6"/>
                  </a:cubicBezTo>
                  <a:cubicBezTo>
                    <a:pt x="0" y="7"/>
                    <a:pt x="0" y="7"/>
                    <a:pt x="0" y="9"/>
                  </a:cubicBezTo>
                  <a:cubicBezTo>
                    <a:pt x="0" y="10"/>
                    <a:pt x="0" y="12"/>
                    <a:pt x="1" y="13"/>
                  </a:cubicBezTo>
                  <a:lnTo>
                    <a:pt x="2" y="14"/>
                  </a:lnTo>
                  <a:cubicBezTo>
                    <a:pt x="25" y="29"/>
                    <a:pt x="54" y="24"/>
                    <a:pt x="79"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9"/>
            <p:cNvSpPr/>
            <p:nvPr/>
          </p:nvSpPr>
          <p:spPr>
            <a:xfrm>
              <a:off x="164885" y="-1072295"/>
              <a:ext cx="36360" cy="12960"/>
            </a:xfrm>
            <a:custGeom>
              <a:avLst/>
              <a:gdLst/>
              <a:ahLst/>
              <a:cxnLst/>
              <a:rect l="l" t="t" r="r" b="b"/>
              <a:pathLst>
                <a:path w="101" h="36" extrusionOk="0">
                  <a:moveTo>
                    <a:pt x="92" y="11"/>
                  </a:moveTo>
                  <a:cubicBezTo>
                    <a:pt x="64" y="8"/>
                    <a:pt x="29" y="0"/>
                    <a:pt x="3" y="11"/>
                  </a:cubicBezTo>
                  <a:cubicBezTo>
                    <a:pt x="2" y="12"/>
                    <a:pt x="2" y="12"/>
                    <a:pt x="1" y="14"/>
                  </a:cubicBezTo>
                  <a:cubicBezTo>
                    <a:pt x="1" y="15"/>
                    <a:pt x="0" y="16"/>
                    <a:pt x="0" y="17"/>
                  </a:cubicBezTo>
                  <a:cubicBezTo>
                    <a:pt x="0" y="18"/>
                    <a:pt x="1" y="19"/>
                    <a:pt x="1" y="20"/>
                  </a:cubicBezTo>
                  <a:cubicBezTo>
                    <a:pt x="2" y="21"/>
                    <a:pt x="2" y="21"/>
                    <a:pt x="3" y="22"/>
                  </a:cubicBezTo>
                  <a:cubicBezTo>
                    <a:pt x="29" y="35"/>
                    <a:pt x="63" y="27"/>
                    <a:pt x="91" y="24"/>
                  </a:cubicBezTo>
                  <a:cubicBezTo>
                    <a:pt x="98" y="24"/>
                    <a:pt x="100" y="12"/>
                    <a:pt x="92"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9"/>
            <p:cNvSpPr/>
            <p:nvPr/>
          </p:nvSpPr>
          <p:spPr>
            <a:xfrm>
              <a:off x="39245" y="-1075895"/>
              <a:ext cx="99360" cy="15480"/>
            </a:xfrm>
            <a:custGeom>
              <a:avLst/>
              <a:gdLst/>
              <a:ahLst/>
              <a:cxnLst/>
              <a:rect l="l" t="t" r="r" b="b"/>
              <a:pathLst>
                <a:path w="276" h="43" extrusionOk="0">
                  <a:moveTo>
                    <a:pt x="268" y="21"/>
                  </a:moveTo>
                  <a:cubicBezTo>
                    <a:pt x="273" y="21"/>
                    <a:pt x="275" y="11"/>
                    <a:pt x="268" y="10"/>
                  </a:cubicBezTo>
                  <a:cubicBezTo>
                    <a:pt x="222" y="4"/>
                    <a:pt x="175" y="0"/>
                    <a:pt x="129" y="0"/>
                  </a:cubicBezTo>
                  <a:cubicBezTo>
                    <a:pt x="93" y="0"/>
                    <a:pt x="58" y="2"/>
                    <a:pt x="22" y="6"/>
                  </a:cubicBezTo>
                  <a:cubicBezTo>
                    <a:pt x="21" y="10"/>
                    <a:pt x="19" y="13"/>
                    <a:pt x="17" y="17"/>
                  </a:cubicBezTo>
                  <a:cubicBezTo>
                    <a:pt x="12" y="25"/>
                    <a:pt x="7" y="32"/>
                    <a:pt x="1" y="40"/>
                  </a:cubicBezTo>
                  <a:lnTo>
                    <a:pt x="0" y="42"/>
                  </a:lnTo>
                  <a:cubicBezTo>
                    <a:pt x="0" y="42"/>
                    <a:pt x="1" y="42"/>
                    <a:pt x="2" y="42"/>
                  </a:cubicBezTo>
                  <a:cubicBezTo>
                    <a:pt x="3" y="42"/>
                    <a:pt x="4" y="42"/>
                    <a:pt x="4" y="42"/>
                  </a:cubicBezTo>
                  <a:cubicBezTo>
                    <a:pt x="92" y="33"/>
                    <a:pt x="180" y="32"/>
                    <a:pt x="268"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9"/>
            <p:cNvSpPr/>
            <p:nvPr/>
          </p:nvSpPr>
          <p:spPr>
            <a:xfrm>
              <a:off x="34205" y="-1073735"/>
              <a:ext cx="13320" cy="13320"/>
            </a:xfrm>
            <a:custGeom>
              <a:avLst/>
              <a:gdLst/>
              <a:ahLst/>
              <a:cxnLst/>
              <a:rect l="l" t="t" r="r" b="b"/>
              <a:pathLst>
                <a:path w="37" h="37" extrusionOk="0">
                  <a:moveTo>
                    <a:pt x="36" y="0"/>
                  </a:moveTo>
                  <a:lnTo>
                    <a:pt x="16" y="2"/>
                  </a:lnTo>
                  <a:cubicBezTo>
                    <a:pt x="13" y="3"/>
                    <a:pt x="11" y="3"/>
                    <a:pt x="9" y="4"/>
                  </a:cubicBezTo>
                  <a:cubicBezTo>
                    <a:pt x="6" y="6"/>
                    <a:pt x="5" y="8"/>
                    <a:pt x="3" y="11"/>
                  </a:cubicBezTo>
                  <a:cubicBezTo>
                    <a:pt x="1" y="14"/>
                    <a:pt x="0" y="16"/>
                    <a:pt x="0" y="19"/>
                  </a:cubicBezTo>
                  <a:cubicBezTo>
                    <a:pt x="0" y="22"/>
                    <a:pt x="1" y="25"/>
                    <a:pt x="3" y="28"/>
                  </a:cubicBezTo>
                  <a:cubicBezTo>
                    <a:pt x="5" y="31"/>
                    <a:pt x="6" y="33"/>
                    <a:pt x="9" y="34"/>
                  </a:cubicBezTo>
                  <a:cubicBezTo>
                    <a:pt x="10" y="35"/>
                    <a:pt x="12" y="36"/>
                    <a:pt x="14" y="36"/>
                  </a:cubicBezTo>
                  <a:lnTo>
                    <a:pt x="15" y="34"/>
                  </a:lnTo>
                  <a:cubicBezTo>
                    <a:pt x="21" y="26"/>
                    <a:pt x="26" y="19"/>
                    <a:pt x="31" y="11"/>
                  </a:cubicBezTo>
                  <a:cubicBezTo>
                    <a:pt x="33" y="7"/>
                    <a:pt x="35" y="4"/>
                    <a:pt x="3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9"/>
            <p:cNvSpPr/>
            <p:nvPr/>
          </p:nvSpPr>
          <p:spPr>
            <a:xfrm>
              <a:off x="51485" y="-1092815"/>
              <a:ext cx="45000" cy="11880"/>
            </a:xfrm>
            <a:custGeom>
              <a:avLst/>
              <a:gdLst/>
              <a:ahLst/>
              <a:cxnLst/>
              <a:rect l="l" t="t" r="r" b="b"/>
              <a:pathLst>
                <a:path w="125" h="33" extrusionOk="0">
                  <a:moveTo>
                    <a:pt x="118" y="8"/>
                  </a:moveTo>
                  <a:cubicBezTo>
                    <a:pt x="102" y="3"/>
                    <a:pt x="85" y="0"/>
                    <a:pt x="68" y="0"/>
                  </a:cubicBezTo>
                  <a:cubicBezTo>
                    <a:pt x="67" y="0"/>
                    <a:pt x="65" y="0"/>
                    <a:pt x="64" y="0"/>
                  </a:cubicBezTo>
                  <a:cubicBezTo>
                    <a:pt x="52" y="2"/>
                    <a:pt x="41" y="2"/>
                    <a:pt x="29" y="2"/>
                  </a:cubicBezTo>
                  <a:cubicBezTo>
                    <a:pt x="24" y="2"/>
                    <a:pt x="19" y="2"/>
                    <a:pt x="14" y="2"/>
                  </a:cubicBezTo>
                  <a:cubicBezTo>
                    <a:pt x="9" y="11"/>
                    <a:pt x="5" y="22"/>
                    <a:pt x="0" y="32"/>
                  </a:cubicBezTo>
                  <a:cubicBezTo>
                    <a:pt x="39" y="31"/>
                    <a:pt x="79" y="27"/>
                    <a:pt x="118" y="19"/>
                  </a:cubicBezTo>
                  <a:cubicBezTo>
                    <a:pt x="124" y="18"/>
                    <a:pt x="124" y="9"/>
                    <a:pt x="118"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9"/>
            <p:cNvSpPr/>
            <p:nvPr/>
          </p:nvSpPr>
          <p:spPr>
            <a:xfrm>
              <a:off x="43925" y="-1092095"/>
              <a:ext cx="12960" cy="11160"/>
            </a:xfrm>
            <a:custGeom>
              <a:avLst/>
              <a:gdLst/>
              <a:ahLst/>
              <a:cxnLst/>
              <a:rect l="l" t="t" r="r" b="b"/>
              <a:pathLst>
                <a:path w="36" h="31" extrusionOk="0">
                  <a:moveTo>
                    <a:pt x="22" y="0"/>
                  </a:moveTo>
                  <a:cubicBezTo>
                    <a:pt x="2" y="0"/>
                    <a:pt x="0" y="29"/>
                    <a:pt x="20" y="30"/>
                  </a:cubicBezTo>
                  <a:cubicBezTo>
                    <a:pt x="25" y="19"/>
                    <a:pt x="30" y="10"/>
                    <a:pt x="35" y="0"/>
                  </a:cubicBezTo>
                  <a:lnTo>
                    <a:pt x="2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9"/>
            <p:cNvSpPr/>
            <p:nvPr/>
          </p:nvSpPr>
          <p:spPr>
            <a:xfrm>
              <a:off x="74525" y="-1155815"/>
              <a:ext cx="159840" cy="17640"/>
            </a:xfrm>
            <a:custGeom>
              <a:avLst/>
              <a:gdLst/>
              <a:ahLst/>
              <a:cxnLst/>
              <a:rect l="l" t="t" r="r" b="b"/>
              <a:pathLst>
                <a:path w="444" h="49" extrusionOk="0">
                  <a:moveTo>
                    <a:pt x="152" y="47"/>
                  </a:moveTo>
                  <a:cubicBezTo>
                    <a:pt x="246" y="46"/>
                    <a:pt x="341" y="47"/>
                    <a:pt x="436" y="40"/>
                  </a:cubicBezTo>
                  <a:cubicBezTo>
                    <a:pt x="443" y="40"/>
                    <a:pt x="443" y="28"/>
                    <a:pt x="436" y="28"/>
                  </a:cubicBezTo>
                  <a:cubicBezTo>
                    <a:pt x="352" y="21"/>
                    <a:pt x="269" y="20"/>
                    <a:pt x="185" y="18"/>
                  </a:cubicBezTo>
                  <a:cubicBezTo>
                    <a:pt x="128" y="17"/>
                    <a:pt x="58" y="18"/>
                    <a:pt x="3" y="0"/>
                  </a:cubicBezTo>
                  <a:cubicBezTo>
                    <a:pt x="3" y="6"/>
                    <a:pt x="3" y="11"/>
                    <a:pt x="3" y="16"/>
                  </a:cubicBezTo>
                  <a:cubicBezTo>
                    <a:pt x="3" y="17"/>
                    <a:pt x="3" y="17"/>
                    <a:pt x="3" y="18"/>
                  </a:cubicBezTo>
                  <a:cubicBezTo>
                    <a:pt x="3" y="23"/>
                    <a:pt x="2" y="28"/>
                    <a:pt x="0" y="33"/>
                  </a:cubicBezTo>
                  <a:cubicBezTo>
                    <a:pt x="42" y="43"/>
                    <a:pt x="85" y="48"/>
                    <a:pt x="128" y="48"/>
                  </a:cubicBezTo>
                  <a:cubicBezTo>
                    <a:pt x="136" y="48"/>
                    <a:pt x="144" y="48"/>
                    <a:pt x="152" y="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9"/>
            <p:cNvSpPr/>
            <p:nvPr/>
          </p:nvSpPr>
          <p:spPr>
            <a:xfrm>
              <a:off x="63365" y="-1156535"/>
              <a:ext cx="3960" cy="9000"/>
            </a:xfrm>
            <a:custGeom>
              <a:avLst/>
              <a:gdLst/>
              <a:ahLst/>
              <a:cxnLst/>
              <a:rect l="l" t="t" r="r" b="b"/>
              <a:pathLst>
                <a:path w="11" h="25" extrusionOk="0">
                  <a:moveTo>
                    <a:pt x="10" y="0"/>
                  </a:moveTo>
                  <a:cubicBezTo>
                    <a:pt x="9" y="0"/>
                    <a:pt x="9" y="1"/>
                    <a:pt x="8" y="1"/>
                  </a:cubicBezTo>
                  <a:cubicBezTo>
                    <a:pt x="6" y="2"/>
                    <a:pt x="4" y="4"/>
                    <a:pt x="2" y="7"/>
                  </a:cubicBezTo>
                  <a:cubicBezTo>
                    <a:pt x="0" y="10"/>
                    <a:pt x="0" y="11"/>
                    <a:pt x="0" y="14"/>
                  </a:cubicBezTo>
                  <a:cubicBezTo>
                    <a:pt x="0" y="16"/>
                    <a:pt x="1" y="20"/>
                    <a:pt x="2" y="22"/>
                  </a:cubicBezTo>
                  <a:cubicBezTo>
                    <a:pt x="3" y="23"/>
                    <a:pt x="4" y="24"/>
                    <a:pt x="4" y="24"/>
                  </a:cubicBezTo>
                  <a:cubicBezTo>
                    <a:pt x="7" y="17"/>
                    <a:pt x="9" y="9"/>
                    <a:pt x="1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9"/>
            <p:cNvSpPr/>
            <p:nvPr/>
          </p:nvSpPr>
          <p:spPr>
            <a:xfrm>
              <a:off x="64805" y="-1157255"/>
              <a:ext cx="10800" cy="13680"/>
            </a:xfrm>
            <a:custGeom>
              <a:avLst/>
              <a:gdLst/>
              <a:ahLst/>
              <a:cxnLst/>
              <a:rect l="l" t="t" r="r" b="b"/>
              <a:pathLst>
                <a:path w="30" h="38" extrusionOk="0">
                  <a:moveTo>
                    <a:pt x="27" y="37"/>
                  </a:moveTo>
                  <a:cubicBezTo>
                    <a:pt x="28" y="32"/>
                    <a:pt x="29" y="27"/>
                    <a:pt x="29" y="22"/>
                  </a:cubicBezTo>
                  <a:cubicBezTo>
                    <a:pt x="29" y="21"/>
                    <a:pt x="29" y="21"/>
                    <a:pt x="29" y="20"/>
                  </a:cubicBezTo>
                  <a:cubicBezTo>
                    <a:pt x="29" y="15"/>
                    <a:pt x="29" y="10"/>
                    <a:pt x="29" y="4"/>
                  </a:cubicBezTo>
                  <a:lnTo>
                    <a:pt x="19" y="1"/>
                  </a:lnTo>
                  <a:cubicBezTo>
                    <a:pt x="17" y="0"/>
                    <a:pt x="14" y="0"/>
                    <a:pt x="12" y="0"/>
                  </a:cubicBezTo>
                  <a:cubicBezTo>
                    <a:pt x="9" y="0"/>
                    <a:pt x="7" y="0"/>
                    <a:pt x="5" y="1"/>
                  </a:cubicBezTo>
                  <a:cubicBezTo>
                    <a:pt x="5" y="10"/>
                    <a:pt x="3" y="18"/>
                    <a:pt x="0" y="25"/>
                  </a:cubicBezTo>
                  <a:cubicBezTo>
                    <a:pt x="1" y="26"/>
                    <a:pt x="2" y="27"/>
                    <a:pt x="3" y="28"/>
                  </a:cubicBezTo>
                  <a:cubicBezTo>
                    <a:pt x="3" y="28"/>
                    <a:pt x="4" y="28"/>
                    <a:pt x="5" y="29"/>
                  </a:cubicBezTo>
                  <a:cubicBezTo>
                    <a:pt x="12" y="32"/>
                    <a:pt x="19" y="34"/>
                    <a:pt x="27"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9"/>
            <p:cNvSpPr/>
            <p:nvPr/>
          </p:nvSpPr>
          <p:spPr>
            <a:xfrm>
              <a:off x="266765" y="-1143935"/>
              <a:ext cx="24480" cy="8640"/>
            </a:xfrm>
            <a:custGeom>
              <a:avLst/>
              <a:gdLst/>
              <a:ahLst/>
              <a:cxnLst/>
              <a:rect l="l" t="t" r="r" b="b"/>
              <a:pathLst>
                <a:path w="68" h="24" extrusionOk="0">
                  <a:moveTo>
                    <a:pt x="62" y="23"/>
                  </a:moveTo>
                  <a:cubicBezTo>
                    <a:pt x="67" y="23"/>
                    <a:pt x="67" y="15"/>
                    <a:pt x="63" y="13"/>
                  </a:cubicBezTo>
                  <a:cubicBezTo>
                    <a:pt x="47" y="5"/>
                    <a:pt x="30" y="1"/>
                    <a:pt x="13" y="0"/>
                  </a:cubicBezTo>
                  <a:cubicBezTo>
                    <a:pt x="0" y="0"/>
                    <a:pt x="1" y="19"/>
                    <a:pt x="14" y="19"/>
                  </a:cubicBezTo>
                  <a:cubicBezTo>
                    <a:pt x="29" y="20"/>
                    <a:pt x="46" y="23"/>
                    <a:pt x="62"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9"/>
            <p:cNvSpPr/>
            <p:nvPr/>
          </p:nvSpPr>
          <p:spPr>
            <a:xfrm>
              <a:off x="811085" y="-1166615"/>
              <a:ext cx="75600" cy="11880"/>
            </a:xfrm>
            <a:custGeom>
              <a:avLst/>
              <a:gdLst/>
              <a:ahLst/>
              <a:cxnLst/>
              <a:rect l="l" t="t" r="r" b="b"/>
              <a:pathLst>
                <a:path w="210" h="33" extrusionOk="0">
                  <a:moveTo>
                    <a:pt x="6" y="4"/>
                  </a:moveTo>
                  <a:cubicBezTo>
                    <a:pt x="0" y="4"/>
                    <a:pt x="1" y="12"/>
                    <a:pt x="6" y="13"/>
                  </a:cubicBezTo>
                  <a:cubicBezTo>
                    <a:pt x="71" y="23"/>
                    <a:pt x="138" y="24"/>
                    <a:pt x="202" y="32"/>
                  </a:cubicBezTo>
                  <a:cubicBezTo>
                    <a:pt x="203" y="32"/>
                    <a:pt x="203" y="32"/>
                    <a:pt x="203" y="32"/>
                  </a:cubicBezTo>
                  <a:cubicBezTo>
                    <a:pt x="204" y="32"/>
                    <a:pt x="205" y="32"/>
                    <a:pt x="206" y="31"/>
                  </a:cubicBezTo>
                  <a:cubicBezTo>
                    <a:pt x="207" y="30"/>
                    <a:pt x="208" y="29"/>
                    <a:pt x="208" y="29"/>
                  </a:cubicBezTo>
                  <a:cubicBezTo>
                    <a:pt x="209" y="28"/>
                    <a:pt x="209" y="27"/>
                    <a:pt x="209" y="26"/>
                  </a:cubicBezTo>
                  <a:cubicBezTo>
                    <a:pt x="209" y="25"/>
                    <a:pt x="209" y="24"/>
                    <a:pt x="208" y="23"/>
                  </a:cubicBezTo>
                  <a:cubicBezTo>
                    <a:pt x="197" y="5"/>
                    <a:pt x="174" y="3"/>
                    <a:pt x="155" y="3"/>
                  </a:cubicBezTo>
                  <a:cubicBezTo>
                    <a:pt x="131" y="1"/>
                    <a:pt x="108" y="0"/>
                    <a:pt x="84" y="0"/>
                  </a:cubicBezTo>
                  <a:cubicBezTo>
                    <a:pt x="58" y="0"/>
                    <a:pt x="32" y="1"/>
                    <a:pt x="6"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9"/>
            <p:cNvSpPr/>
            <p:nvPr/>
          </p:nvSpPr>
          <p:spPr>
            <a:xfrm>
              <a:off x="917645" y="-1152935"/>
              <a:ext cx="239400" cy="111240"/>
            </a:xfrm>
            <a:custGeom>
              <a:avLst/>
              <a:gdLst/>
              <a:ahLst/>
              <a:cxnLst/>
              <a:rect l="l" t="t" r="r" b="b"/>
              <a:pathLst>
                <a:path w="665" h="309" extrusionOk="0">
                  <a:moveTo>
                    <a:pt x="341" y="95"/>
                  </a:moveTo>
                  <a:cubicBezTo>
                    <a:pt x="284" y="68"/>
                    <a:pt x="224" y="48"/>
                    <a:pt x="162" y="34"/>
                  </a:cubicBezTo>
                  <a:cubicBezTo>
                    <a:pt x="135" y="28"/>
                    <a:pt x="106" y="25"/>
                    <a:pt x="80" y="17"/>
                  </a:cubicBezTo>
                  <a:cubicBezTo>
                    <a:pt x="55" y="13"/>
                    <a:pt x="30" y="8"/>
                    <a:pt x="6" y="0"/>
                  </a:cubicBezTo>
                  <a:cubicBezTo>
                    <a:pt x="5" y="0"/>
                    <a:pt x="4" y="0"/>
                    <a:pt x="4" y="0"/>
                  </a:cubicBezTo>
                  <a:cubicBezTo>
                    <a:pt x="3" y="0"/>
                    <a:pt x="3" y="0"/>
                    <a:pt x="2" y="1"/>
                  </a:cubicBezTo>
                  <a:cubicBezTo>
                    <a:pt x="2" y="2"/>
                    <a:pt x="1" y="1"/>
                    <a:pt x="0" y="2"/>
                  </a:cubicBezTo>
                  <a:cubicBezTo>
                    <a:pt x="0" y="3"/>
                    <a:pt x="0" y="3"/>
                    <a:pt x="0" y="4"/>
                  </a:cubicBezTo>
                  <a:cubicBezTo>
                    <a:pt x="0" y="5"/>
                    <a:pt x="0" y="5"/>
                    <a:pt x="0" y="6"/>
                  </a:cubicBezTo>
                  <a:cubicBezTo>
                    <a:pt x="1" y="7"/>
                    <a:pt x="1" y="7"/>
                    <a:pt x="2" y="7"/>
                  </a:cubicBezTo>
                  <a:lnTo>
                    <a:pt x="2" y="8"/>
                  </a:lnTo>
                  <a:cubicBezTo>
                    <a:pt x="45" y="34"/>
                    <a:pt x="108" y="41"/>
                    <a:pt x="157" y="54"/>
                  </a:cubicBezTo>
                  <a:cubicBezTo>
                    <a:pt x="223" y="73"/>
                    <a:pt x="288" y="98"/>
                    <a:pt x="350" y="128"/>
                  </a:cubicBezTo>
                  <a:cubicBezTo>
                    <a:pt x="413" y="158"/>
                    <a:pt x="471" y="199"/>
                    <a:pt x="533" y="232"/>
                  </a:cubicBezTo>
                  <a:cubicBezTo>
                    <a:pt x="572" y="253"/>
                    <a:pt x="600" y="298"/>
                    <a:pt x="646" y="307"/>
                  </a:cubicBezTo>
                  <a:cubicBezTo>
                    <a:pt x="655" y="308"/>
                    <a:pt x="664" y="296"/>
                    <a:pt x="655" y="289"/>
                  </a:cubicBezTo>
                  <a:cubicBezTo>
                    <a:pt x="609" y="254"/>
                    <a:pt x="567" y="221"/>
                    <a:pt x="518" y="191"/>
                  </a:cubicBezTo>
                  <a:cubicBezTo>
                    <a:pt x="460" y="155"/>
                    <a:pt x="402" y="125"/>
                    <a:pt x="341" y="9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9"/>
            <p:cNvSpPr/>
            <p:nvPr/>
          </p:nvSpPr>
          <p:spPr>
            <a:xfrm>
              <a:off x="1041125" y="-1084175"/>
              <a:ext cx="176040" cy="153000"/>
            </a:xfrm>
            <a:custGeom>
              <a:avLst/>
              <a:gdLst/>
              <a:ahLst/>
              <a:cxnLst/>
              <a:rect l="l" t="t" r="r" b="b"/>
              <a:pathLst>
                <a:path w="489" h="425" extrusionOk="0">
                  <a:moveTo>
                    <a:pt x="266" y="135"/>
                  </a:moveTo>
                  <a:cubicBezTo>
                    <a:pt x="246" y="120"/>
                    <a:pt x="224" y="106"/>
                    <a:pt x="202" y="93"/>
                  </a:cubicBezTo>
                  <a:cubicBezTo>
                    <a:pt x="188" y="85"/>
                    <a:pt x="174" y="77"/>
                    <a:pt x="160" y="70"/>
                  </a:cubicBezTo>
                  <a:cubicBezTo>
                    <a:pt x="132" y="57"/>
                    <a:pt x="106" y="40"/>
                    <a:pt x="78" y="27"/>
                  </a:cubicBezTo>
                  <a:cubicBezTo>
                    <a:pt x="57" y="16"/>
                    <a:pt x="32" y="14"/>
                    <a:pt x="11" y="3"/>
                  </a:cubicBezTo>
                  <a:cubicBezTo>
                    <a:pt x="6" y="0"/>
                    <a:pt x="0" y="8"/>
                    <a:pt x="5" y="12"/>
                  </a:cubicBezTo>
                  <a:cubicBezTo>
                    <a:pt x="15" y="17"/>
                    <a:pt x="24" y="23"/>
                    <a:pt x="34" y="29"/>
                  </a:cubicBezTo>
                  <a:cubicBezTo>
                    <a:pt x="60" y="44"/>
                    <a:pt x="86" y="58"/>
                    <a:pt x="113" y="71"/>
                  </a:cubicBezTo>
                  <a:cubicBezTo>
                    <a:pt x="123" y="76"/>
                    <a:pt x="134" y="82"/>
                    <a:pt x="144" y="88"/>
                  </a:cubicBezTo>
                  <a:cubicBezTo>
                    <a:pt x="185" y="112"/>
                    <a:pt x="225" y="138"/>
                    <a:pt x="263" y="167"/>
                  </a:cubicBezTo>
                  <a:cubicBezTo>
                    <a:pt x="330" y="223"/>
                    <a:pt x="387" y="290"/>
                    <a:pt x="430" y="365"/>
                  </a:cubicBezTo>
                  <a:cubicBezTo>
                    <a:pt x="439" y="380"/>
                    <a:pt x="447" y="395"/>
                    <a:pt x="454" y="410"/>
                  </a:cubicBezTo>
                  <a:cubicBezTo>
                    <a:pt x="462" y="424"/>
                    <a:pt x="488" y="419"/>
                    <a:pt x="483" y="401"/>
                  </a:cubicBezTo>
                  <a:cubicBezTo>
                    <a:pt x="478" y="388"/>
                    <a:pt x="472" y="375"/>
                    <a:pt x="465" y="362"/>
                  </a:cubicBezTo>
                  <a:cubicBezTo>
                    <a:pt x="459" y="351"/>
                    <a:pt x="452" y="341"/>
                    <a:pt x="444" y="331"/>
                  </a:cubicBezTo>
                  <a:cubicBezTo>
                    <a:pt x="443" y="328"/>
                    <a:pt x="441" y="325"/>
                    <a:pt x="439" y="323"/>
                  </a:cubicBezTo>
                  <a:cubicBezTo>
                    <a:pt x="429" y="305"/>
                    <a:pt x="418" y="288"/>
                    <a:pt x="405" y="272"/>
                  </a:cubicBezTo>
                  <a:cubicBezTo>
                    <a:pt x="365" y="221"/>
                    <a:pt x="318" y="175"/>
                    <a:pt x="266" y="1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9"/>
            <p:cNvSpPr/>
            <p:nvPr/>
          </p:nvSpPr>
          <p:spPr>
            <a:xfrm>
              <a:off x="47165" y="-450575"/>
              <a:ext cx="263520" cy="38520"/>
            </a:xfrm>
            <a:custGeom>
              <a:avLst/>
              <a:gdLst/>
              <a:ahLst/>
              <a:cxnLst/>
              <a:rect l="l" t="t" r="r" b="b"/>
              <a:pathLst>
                <a:path w="732" h="107" extrusionOk="0">
                  <a:moveTo>
                    <a:pt x="372" y="73"/>
                  </a:moveTo>
                  <a:cubicBezTo>
                    <a:pt x="443" y="84"/>
                    <a:pt x="516" y="86"/>
                    <a:pt x="586" y="98"/>
                  </a:cubicBezTo>
                  <a:cubicBezTo>
                    <a:pt x="633" y="106"/>
                    <a:pt x="682" y="98"/>
                    <a:pt x="728" y="102"/>
                  </a:cubicBezTo>
                  <a:cubicBezTo>
                    <a:pt x="729" y="102"/>
                    <a:pt x="729" y="101"/>
                    <a:pt x="729" y="101"/>
                  </a:cubicBezTo>
                  <a:cubicBezTo>
                    <a:pt x="730" y="101"/>
                    <a:pt x="730" y="101"/>
                    <a:pt x="730" y="100"/>
                  </a:cubicBezTo>
                  <a:cubicBezTo>
                    <a:pt x="730" y="100"/>
                    <a:pt x="731" y="100"/>
                    <a:pt x="731" y="99"/>
                  </a:cubicBezTo>
                  <a:cubicBezTo>
                    <a:pt x="731" y="99"/>
                    <a:pt x="730" y="99"/>
                    <a:pt x="730" y="98"/>
                  </a:cubicBezTo>
                  <a:lnTo>
                    <a:pt x="729" y="97"/>
                  </a:lnTo>
                  <a:lnTo>
                    <a:pt x="728" y="97"/>
                  </a:lnTo>
                  <a:cubicBezTo>
                    <a:pt x="606" y="70"/>
                    <a:pt x="478" y="61"/>
                    <a:pt x="355" y="44"/>
                  </a:cubicBezTo>
                  <a:cubicBezTo>
                    <a:pt x="309" y="38"/>
                    <a:pt x="264" y="26"/>
                    <a:pt x="219" y="19"/>
                  </a:cubicBezTo>
                  <a:cubicBezTo>
                    <a:pt x="193" y="14"/>
                    <a:pt x="166" y="18"/>
                    <a:pt x="140" y="13"/>
                  </a:cubicBezTo>
                  <a:cubicBezTo>
                    <a:pt x="95" y="6"/>
                    <a:pt x="49" y="2"/>
                    <a:pt x="3" y="0"/>
                  </a:cubicBezTo>
                  <a:cubicBezTo>
                    <a:pt x="2" y="0"/>
                    <a:pt x="2" y="0"/>
                    <a:pt x="1" y="0"/>
                  </a:cubicBezTo>
                  <a:lnTo>
                    <a:pt x="0" y="0"/>
                  </a:lnTo>
                  <a:lnTo>
                    <a:pt x="0" y="4"/>
                  </a:lnTo>
                  <a:cubicBezTo>
                    <a:pt x="2" y="14"/>
                    <a:pt x="5" y="23"/>
                    <a:pt x="8" y="33"/>
                  </a:cubicBezTo>
                  <a:cubicBezTo>
                    <a:pt x="57" y="40"/>
                    <a:pt x="106" y="42"/>
                    <a:pt x="155" y="45"/>
                  </a:cubicBezTo>
                  <a:cubicBezTo>
                    <a:pt x="228" y="51"/>
                    <a:pt x="300" y="60"/>
                    <a:pt x="372" y="7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9"/>
            <p:cNvSpPr/>
            <p:nvPr/>
          </p:nvSpPr>
          <p:spPr>
            <a:xfrm>
              <a:off x="35645" y="-452375"/>
              <a:ext cx="14760" cy="13680"/>
            </a:xfrm>
            <a:custGeom>
              <a:avLst/>
              <a:gdLst/>
              <a:ahLst/>
              <a:cxnLst/>
              <a:rect l="l" t="t" r="r" b="b"/>
              <a:pathLst>
                <a:path w="41" h="38" extrusionOk="0">
                  <a:moveTo>
                    <a:pt x="31" y="3"/>
                  </a:moveTo>
                  <a:cubicBezTo>
                    <a:pt x="16" y="0"/>
                    <a:pt x="0" y="30"/>
                    <a:pt x="25" y="35"/>
                  </a:cubicBezTo>
                  <a:lnTo>
                    <a:pt x="40" y="37"/>
                  </a:lnTo>
                  <a:cubicBezTo>
                    <a:pt x="37" y="27"/>
                    <a:pt x="34" y="17"/>
                    <a:pt x="32" y="7"/>
                  </a:cubicBezTo>
                  <a:lnTo>
                    <a:pt x="31"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9"/>
            <p:cNvSpPr/>
            <p:nvPr/>
          </p:nvSpPr>
          <p:spPr>
            <a:xfrm>
              <a:off x="54005" y="-427895"/>
              <a:ext cx="80640" cy="11880"/>
            </a:xfrm>
            <a:custGeom>
              <a:avLst/>
              <a:gdLst/>
              <a:ahLst/>
              <a:cxnLst/>
              <a:rect l="l" t="t" r="r" b="b"/>
              <a:pathLst>
                <a:path w="224" h="33" extrusionOk="0">
                  <a:moveTo>
                    <a:pt x="216" y="27"/>
                  </a:moveTo>
                  <a:cubicBezTo>
                    <a:pt x="222" y="27"/>
                    <a:pt x="223" y="17"/>
                    <a:pt x="216" y="16"/>
                  </a:cubicBezTo>
                  <a:cubicBezTo>
                    <a:pt x="171" y="13"/>
                    <a:pt x="125" y="12"/>
                    <a:pt x="79" y="7"/>
                  </a:cubicBezTo>
                  <a:cubicBezTo>
                    <a:pt x="53" y="3"/>
                    <a:pt x="28" y="0"/>
                    <a:pt x="2" y="0"/>
                  </a:cubicBezTo>
                  <a:cubicBezTo>
                    <a:pt x="1" y="0"/>
                    <a:pt x="1" y="0"/>
                    <a:pt x="0" y="0"/>
                  </a:cubicBezTo>
                  <a:cubicBezTo>
                    <a:pt x="4" y="9"/>
                    <a:pt x="7" y="17"/>
                    <a:pt x="11" y="25"/>
                  </a:cubicBezTo>
                  <a:cubicBezTo>
                    <a:pt x="43" y="29"/>
                    <a:pt x="75" y="32"/>
                    <a:pt x="108" y="32"/>
                  </a:cubicBezTo>
                  <a:cubicBezTo>
                    <a:pt x="145" y="31"/>
                    <a:pt x="180" y="29"/>
                    <a:pt x="216"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9"/>
            <p:cNvSpPr/>
            <p:nvPr/>
          </p:nvSpPr>
          <p:spPr>
            <a:xfrm>
              <a:off x="46445" y="-427895"/>
              <a:ext cx="12240" cy="9360"/>
            </a:xfrm>
            <a:custGeom>
              <a:avLst/>
              <a:gdLst/>
              <a:ahLst/>
              <a:cxnLst/>
              <a:rect l="l" t="t" r="r" b="b"/>
              <a:pathLst>
                <a:path w="34" h="26" extrusionOk="0">
                  <a:moveTo>
                    <a:pt x="13" y="1"/>
                  </a:moveTo>
                  <a:cubicBezTo>
                    <a:pt x="0" y="2"/>
                    <a:pt x="3" y="24"/>
                    <a:pt x="16" y="24"/>
                  </a:cubicBezTo>
                  <a:lnTo>
                    <a:pt x="33" y="25"/>
                  </a:lnTo>
                  <a:cubicBezTo>
                    <a:pt x="29" y="17"/>
                    <a:pt x="26" y="9"/>
                    <a:pt x="22" y="0"/>
                  </a:cubicBezTo>
                  <a:lnTo>
                    <a:pt x="1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9"/>
            <p:cNvSpPr/>
            <p:nvPr/>
          </p:nvSpPr>
          <p:spPr>
            <a:xfrm>
              <a:off x="62645" y="-409175"/>
              <a:ext cx="252720" cy="33480"/>
            </a:xfrm>
            <a:custGeom>
              <a:avLst/>
              <a:gdLst/>
              <a:ahLst/>
              <a:cxnLst/>
              <a:rect l="l" t="t" r="r" b="b"/>
              <a:pathLst>
                <a:path w="702" h="93" extrusionOk="0">
                  <a:moveTo>
                    <a:pt x="313" y="73"/>
                  </a:moveTo>
                  <a:cubicBezTo>
                    <a:pt x="374" y="73"/>
                    <a:pt x="436" y="88"/>
                    <a:pt x="496" y="87"/>
                  </a:cubicBezTo>
                  <a:cubicBezTo>
                    <a:pt x="563" y="87"/>
                    <a:pt x="629" y="92"/>
                    <a:pt x="697" y="92"/>
                  </a:cubicBezTo>
                  <a:cubicBezTo>
                    <a:pt x="700" y="92"/>
                    <a:pt x="701" y="86"/>
                    <a:pt x="697" y="86"/>
                  </a:cubicBezTo>
                  <a:cubicBezTo>
                    <a:pt x="569" y="83"/>
                    <a:pt x="442" y="65"/>
                    <a:pt x="315" y="52"/>
                  </a:cubicBezTo>
                  <a:cubicBezTo>
                    <a:pt x="258" y="49"/>
                    <a:pt x="202" y="42"/>
                    <a:pt x="145" y="32"/>
                  </a:cubicBezTo>
                  <a:cubicBezTo>
                    <a:pt x="118" y="26"/>
                    <a:pt x="82" y="9"/>
                    <a:pt x="53" y="8"/>
                  </a:cubicBezTo>
                  <a:cubicBezTo>
                    <a:pt x="35" y="7"/>
                    <a:pt x="18" y="5"/>
                    <a:pt x="0" y="0"/>
                  </a:cubicBezTo>
                  <a:lnTo>
                    <a:pt x="5" y="10"/>
                  </a:lnTo>
                  <a:cubicBezTo>
                    <a:pt x="6" y="13"/>
                    <a:pt x="8" y="16"/>
                    <a:pt x="9" y="18"/>
                  </a:cubicBezTo>
                  <a:cubicBezTo>
                    <a:pt x="15" y="27"/>
                    <a:pt x="22" y="35"/>
                    <a:pt x="30" y="42"/>
                  </a:cubicBezTo>
                  <a:cubicBezTo>
                    <a:pt x="59" y="44"/>
                    <a:pt x="89" y="48"/>
                    <a:pt x="117" y="54"/>
                  </a:cubicBezTo>
                  <a:cubicBezTo>
                    <a:pt x="178" y="67"/>
                    <a:pt x="240" y="73"/>
                    <a:pt x="303" y="73"/>
                  </a:cubicBezTo>
                  <a:cubicBezTo>
                    <a:pt x="306" y="73"/>
                    <a:pt x="310" y="73"/>
                    <a:pt x="313" y="7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9"/>
            <p:cNvSpPr/>
            <p:nvPr/>
          </p:nvSpPr>
          <p:spPr>
            <a:xfrm>
              <a:off x="52205" y="-413135"/>
              <a:ext cx="21600" cy="19440"/>
            </a:xfrm>
            <a:custGeom>
              <a:avLst/>
              <a:gdLst/>
              <a:ahLst/>
              <a:cxnLst/>
              <a:rect l="l" t="t" r="r" b="b"/>
              <a:pathLst>
                <a:path w="60" h="54" extrusionOk="0">
                  <a:moveTo>
                    <a:pt x="35" y="21"/>
                  </a:moveTo>
                  <a:lnTo>
                    <a:pt x="30" y="11"/>
                  </a:lnTo>
                  <a:lnTo>
                    <a:pt x="29" y="11"/>
                  </a:lnTo>
                  <a:cubicBezTo>
                    <a:pt x="17" y="0"/>
                    <a:pt x="0" y="18"/>
                    <a:pt x="6" y="31"/>
                  </a:cubicBezTo>
                  <a:cubicBezTo>
                    <a:pt x="12" y="45"/>
                    <a:pt x="17" y="46"/>
                    <a:pt x="32" y="49"/>
                  </a:cubicBezTo>
                  <a:cubicBezTo>
                    <a:pt x="41" y="51"/>
                    <a:pt x="50" y="52"/>
                    <a:pt x="59" y="53"/>
                  </a:cubicBezTo>
                  <a:cubicBezTo>
                    <a:pt x="51" y="47"/>
                    <a:pt x="45" y="40"/>
                    <a:pt x="40" y="31"/>
                  </a:cubicBezTo>
                  <a:cubicBezTo>
                    <a:pt x="38" y="28"/>
                    <a:pt x="36" y="24"/>
                    <a:pt x="35"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9"/>
            <p:cNvSpPr/>
            <p:nvPr/>
          </p:nvSpPr>
          <p:spPr>
            <a:xfrm>
              <a:off x="90005" y="-374615"/>
              <a:ext cx="19800" cy="8280"/>
            </a:xfrm>
            <a:custGeom>
              <a:avLst/>
              <a:gdLst/>
              <a:ahLst/>
              <a:cxnLst/>
              <a:rect l="l" t="t" r="r" b="b"/>
              <a:pathLst>
                <a:path w="55" h="23" extrusionOk="0">
                  <a:moveTo>
                    <a:pt x="1" y="1"/>
                  </a:moveTo>
                  <a:cubicBezTo>
                    <a:pt x="5" y="4"/>
                    <a:pt x="9" y="7"/>
                    <a:pt x="14" y="10"/>
                  </a:cubicBezTo>
                  <a:cubicBezTo>
                    <a:pt x="26" y="17"/>
                    <a:pt x="40" y="21"/>
                    <a:pt x="54" y="22"/>
                  </a:cubicBezTo>
                  <a:cubicBezTo>
                    <a:pt x="37" y="13"/>
                    <a:pt x="19" y="6"/>
                    <a:pt x="0" y="0"/>
                  </a:cubicBez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9"/>
            <p:cNvSpPr/>
            <p:nvPr/>
          </p:nvSpPr>
          <p:spPr>
            <a:xfrm>
              <a:off x="102965" y="-384335"/>
              <a:ext cx="318960" cy="38160"/>
            </a:xfrm>
            <a:custGeom>
              <a:avLst/>
              <a:gdLst/>
              <a:ahLst/>
              <a:cxnLst/>
              <a:rect l="l" t="t" r="r" b="b"/>
              <a:pathLst>
                <a:path w="886" h="106" extrusionOk="0">
                  <a:moveTo>
                    <a:pt x="136" y="50"/>
                  </a:moveTo>
                  <a:cubicBezTo>
                    <a:pt x="182" y="57"/>
                    <a:pt x="229" y="53"/>
                    <a:pt x="275" y="59"/>
                  </a:cubicBezTo>
                  <a:cubicBezTo>
                    <a:pt x="313" y="63"/>
                    <a:pt x="350" y="72"/>
                    <a:pt x="388" y="76"/>
                  </a:cubicBezTo>
                  <a:cubicBezTo>
                    <a:pt x="551" y="94"/>
                    <a:pt x="720" y="105"/>
                    <a:pt x="882" y="87"/>
                  </a:cubicBezTo>
                  <a:cubicBezTo>
                    <a:pt x="883" y="87"/>
                    <a:pt x="883" y="86"/>
                    <a:pt x="883" y="86"/>
                  </a:cubicBezTo>
                  <a:cubicBezTo>
                    <a:pt x="884" y="86"/>
                    <a:pt x="883" y="86"/>
                    <a:pt x="884" y="85"/>
                  </a:cubicBezTo>
                  <a:cubicBezTo>
                    <a:pt x="885" y="85"/>
                    <a:pt x="885" y="84"/>
                    <a:pt x="885" y="84"/>
                  </a:cubicBezTo>
                  <a:cubicBezTo>
                    <a:pt x="885" y="83"/>
                    <a:pt x="885" y="82"/>
                    <a:pt x="884" y="82"/>
                  </a:cubicBezTo>
                  <a:cubicBezTo>
                    <a:pt x="884" y="82"/>
                    <a:pt x="884" y="81"/>
                    <a:pt x="883" y="81"/>
                  </a:cubicBezTo>
                  <a:lnTo>
                    <a:pt x="882" y="81"/>
                  </a:lnTo>
                  <a:cubicBezTo>
                    <a:pt x="787" y="81"/>
                    <a:pt x="690" y="84"/>
                    <a:pt x="596" y="68"/>
                  </a:cubicBezTo>
                  <a:cubicBezTo>
                    <a:pt x="519" y="56"/>
                    <a:pt x="441" y="62"/>
                    <a:pt x="364" y="44"/>
                  </a:cubicBezTo>
                  <a:cubicBezTo>
                    <a:pt x="329" y="35"/>
                    <a:pt x="292" y="30"/>
                    <a:pt x="256" y="28"/>
                  </a:cubicBezTo>
                  <a:cubicBezTo>
                    <a:pt x="213" y="27"/>
                    <a:pt x="169" y="15"/>
                    <a:pt x="127" y="14"/>
                  </a:cubicBezTo>
                  <a:cubicBezTo>
                    <a:pt x="91" y="14"/>
                    <a:pt x="41" y="0"/>
                    <a:pt x="0" y="3"/>
                  </a:cubicBezTo>
                  <a:cubicBezTo>
                    <a:pt x="26" y="16"/>
                    <a:pt x="49" y="34"/>
                    <a:pt x="76" y="46"/>
                  </a:cubicBezTo>
                  <a:lnTo>
                    <a:pt x="84" y="49"/>
                  </a:lnTo>
                  <a:cubicBezTo>
                    <a:pt x="90" y="49"/>
                    <a:pt x="96" y="49"/>
                    <a:pt x="102" y="49"/>
                  </a:cubicBezTo>
                  <a:cubicBezTo>
                    <a:pt x="114" y="49"/>
                    <a:pt x="125" y="49"/>
                    <a:pt x="136"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9"/>
            <p:cNvSpPr/>
            <p:nvPr/>
          </p:nvSpPr>
          <p:spPr>
            <a:xfrm>
              <a:off x="88925" y="-382535"/>
              <a:ext cx="44280" cy="17280"/>
            </a:xfrm>
            <a:custGeom>
              <a:avLst/>
              <a:gdLst/>
              <a:ahLst/>
              <a:cxnLst/>
              <a:rect l="l" t="t" r="r" b="b"/>
              <a:pathLst>
                <a:path w="123" h="48" extrusionOk="0">
                  <a:moveTo>
                    <a:pt x="122" y="46"/>
                  </a:moveTo>
                  <a:lnTo>
                    <a:pt x="114" y="43"/>
                  </a:lnTo>
                  <a:cubicBezTo>
                    <a:pt x="88" y="31"/>
                    <a:pt x="64" y="13"/>
                    <a:pt x="38" y="0"/>
                  </a:cubicBezTo>
                  <a:cubicBezTo>
                    <a:pt x="27" y="0"/>
                    <a:pt x="16" y="3"/>
                    <a:pt x="6" y="7"/>
                  </a:cubicBezTo>
                  <a:lnTo>
                    <a:pt x="5" y="7"/>
                  </a:lnTo>
                  <a:cubicBezTo>
                    <a:pt x="4" y="8"/>
                    <a:pt x="3" y="9"/>
                    <a:pt x="2" y="11"/>
                  </a:cubicBezTo>
                  <a:cubicBezTo>
                    <a:pt x="1" y="13"/>
                    <a:pt x="0" y="14"/>
                    <a:pt x="0" y="16"/>
                  </a:cubicBezTo>
                  <a:cubicBezTo>
                    <a:pt x="0" y="17"/>
                    <a:pt x="1" y="19"/>
                    <a:pt x="2" y="20"/>
                  </a:cubicBezTo>
                  <a:cubicBezTo>
                    <a:pt x="2" y="21"/>
                    <a:pt x="3" y="22"/>
                    <a:pt x="3" y="22"/>
                  </a:cubicBezTo>
                  <a:cubicBezTo>
                    <a:pt x="22" y="28"/>
                    <a:pt x="40" y="36"/>
                    <a:pt x="57" y="44"/>
                  </a:cubicBezTo>
                  <a:cubicBezTo>
                    <a:pt x="72" y="46"/>
                    <a:pt x="87" y="47"/>
                    <a:pt x="102" y="47"/>
                  </a:cubicBezTo>
                  <a:cubicBezTo>
                    <a:pt x="109" y="47"/>
                    <a:pt x="115" y="47"/>
                    <a:pt x="122" y="4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9"/>
            <p:cNvSpPr/>
            <p:nvPr/>
          </p:nvSpPr>
          <p:spPr>
            <a:xfrm>
              <a:off x="451445" y="-352295"/>
              <a:ext cx="43200" cy="9720"/>
            </a:xfrm>
            <a:custGeom>
              <a:avLst/>
              <a:gdLst/>
              <a:ahLst/>
              <a:cxnLst/>
              <a:rect l="l" t="t" r="r" b="b"/>
              <a:pathLst>
                <a:path w="120" h="27" extrusionOk="0">
                  <a:moveTo>
                    <a:pt x="116" y="8"/>
                  </a:moveTo>
                  <a:cubicBezTo>
                    <a:pt x="98" y="3"/>
                    <a:pt x="79" y="0"/>
                    <a:pt x="60" y="0"/>
                  </a:cubicBezTo>
                  <a:cubicBezTo>
                    <a:pt x="41" y="0"/>
                    <a:pt x="22" y="3"/>
                    <a:pt x="4" y="8"/>
                  </a:cubicBezTo>
                  <a:lnTo>
                    <a:pt x="3" y="9"/>
                  </a:lnTo>
                  <a:cubicBezTo>
                    <a:pt x="2" y="10"/>
                    <a:pt x="2" y="10"/>
                    <a:pt x="1" y="11"/>
                  </a:cubicBezTo>
                  <a:cubicBezTo>
                    <a:pt x="0" y="12"/>
                    <a:pt x="0" y="12"/>
                    <a:pt x="0" y="13"/>
                  </a:cubicBezTo>
                  <a:cubicBezTo>
                    <a:pt x="0" y="14"/>
                    <a:pt x="0" y="15"/>
                    <a:pt x="1" y="16"/>
                  </a:cubicBezTo>
                  <a:cubicBezTo>
                    <a:pt x="2" y="17"/>
                    <a:pt x="2" y="18"/>
                    <a:pt x="3" y="18"/>
                  </a:cubicBezTo>
                  <a:lnTo>
                    <a:pt x="4" y="19"/>
                  </a:lnTo>
                  <a:cubicBezTo>
                    <a:pt x="22" y="24"/>
                    <a:pt x="41" y="26"/>
                    <a:pt x="60" y="26"/>
                  </a:cubicBezTo>
                  <a:cubicBezTo>
                    <a:pt x="79" y="26"/>
                    <a:pt x="97" y="24"/>
                    <a:pt x="115" y="19"/>
                  </a:cubicBezTo>
                  <a:cubicBezTo>
                    <a:pt x="116" y="19"/>
                    <a:pt x="116" y="18"/>
                    <a:pt x="116" y="18"/>
                  </a:cubicBezTo>
                  <a:cubicBezTo>
                    <a:pt x="117" y="18"/>
                    <a:pt x="117" y="17"/>
                    <a:pt x="118" y="16"/>
                  </a:cubicBezTo>
                  <a:cubicBezTo>
                    <a:pt x="119" y="15"/>
                    <a:pt x="119" y="14"/>
                    <a:pt x="119" y="13"/>
                  </a:cubicBezTo>
                  <a:cubicBezTo>
                    <a:pt x="119" y="12"/>
                    <a:pt x="119" y="11"/>
                    <a:pt x="118" y="10"/>
                  </a:cubicBezTo>
                  <a:cubicBezTo>
                    <a:pt x="117" y="9"/>
                    <a:pt x="117" y="9"/>
                    <a:pt x="116"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9"/>
            <p:cNvSpPr/>
            <p:nvPr/>
          </p:nvSpPr>
          <p:spPr>
            <a:xfrm>
              <a:off x="860765" y="-349775"/>
              <a:ext cx="51480" cy="7560"/>
            </a:xfrm>
            <a:custGeom>
              <a:avLst/>
              <a:gdLst/>
              <a:ahLst/>
              <a:cxnLst/>
              <a:rect l="l" t="t" r="r" b="b"/>
              <a:pathLst>
                <a:path w="143" h="21" extrusionOk="0">
                  <a:moveTo>
                    <a:pt x="32" y="14"/>
                  </a:moveTo>
                  <a:cubicBezTo>
                    <a:pt x="21" y="17"/>
                    <a:pt x="11" y="19"/>
                    <a:pt x="0" y="20"/>
                  </a:cubicBezTo>
                  <a:cubicBezTo>
                    <a:pt x="2" y="20"/>
                    <a:pt x="4" y="20"/>
                    <a:pt x="5" y="20"/>
                  </a:cubicBezTo>
                  <a:cubicBezTo>
                    <a:pt x="27" y="20"/>
                    <a:pt x="48" y="19"/>
                    <a:pt x="69" y="16"/>
                  </a:cubicBezTo>
                  <a:cubicBezTo>
                    <a:pt x="91" y="13"/>
                    <a:pt x="124" y="15"/>
                    <a:pt x="142" y="1"/>
                  </a:cubicBezTo>
                  <a:lnTo>
                    <a:pt x="142" y="0"/>
                  </a:lnTo>
                  <a:cubicBezTo>
                    <a:pt x="109" y="17"/>
                    <a:pt x="65" y="6"/>
                    <a:pt x="32"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9"/>
            <p:cNvSpPr/>
            <p:nvPr/>
          </p:nvSpPr>
          <p:spPr>
            <a:xfrm>
              <a:off x="537485" y="-350855"/>
              <a:ext cx="307800" cy="15840"/>
            </a:xfrm>
            <a:custGeom>
              <a:avLst/>
              <a:gdLst/>
              <a:ahLst/>
              <a:cxnLst/>
              <a:rect l="l" t="t" r="r" b="b"/>
              <a:pathLst>
                <a:path w="855" h="44" extrusionOk="0">
                  <a:moveTo>
                    <a:pt x="531" y="21"/>
                  </a:moveTo>
                  <a:cubicBezTo>
                    <a:pt x="447" y="21"/>
                    <a:pt x="364" y="14"/>
                    <a:pt x="279" y="13"/>
                  </a:cubicBezTo>
                  <a:cubicBezTo>
                    <a:pt x="188" y="12"/>
                    <a:pt x="95" y="0"/>
                    <a:pt x="4" y="10"/>
                  </a:cubicBezTo>
                  <a:cubicBezTo>
                    <a:pt x="3" y="10"/>
                    <a:pt x="3" y="10"/>
                    <a:pt x="2" y="11"/>
                  </a:cubicBezTo>
                  <a:lnTo>
                    <a:pt x="1" y="12"/>
                  </a:lnTo>
                  <a:cubicBezTo>
                    <a:pt x="1" y="13"/>
                    <a:pt x="0" y="14"/>
                    <a:pt x="0" y="14"/>
                  </a:cubicBezTo>
                  <a:cubicBezTo>
                    <a:pt x="0" y="15"/>
                    <a:pt x="1" y="16"/>
                    <a:pt x="1" y="17"/>
                  </a:cubicBezTo>
                  <a:lnTo>
                    <a:pt x="2" y="18"/>
                  </a:lnTo>
                  <a:cubicBezTo>
                    <a:pt x="3" y="18"/>
                    <a:pt x="3" y="19"/>
                    <a:pt x="4" y="19"/>
                  </a:cubicBezTo>
                  <a:cubicBezTo>
                    <a:pt x="109" y="31"/>
                    <a:pt x="219" y="27"/>
                    <a:pt x="324" y="27"/>
                  </a:cubicBezTo>
                  <a:cubicBezTo>
                    <a:pt x="368" y="28"/>
                    <a:pt x="412" y="31"/>
                    <a:pt x="456" y="37"/>
                  </a:cubicBezTo>
                  <a:cubicBezTo>
                    <a:pt x="507" y="43"/>
                    <a:pt x="561" y="33"/>
                    <a:pt x="612" y="39"/>
                  </a:cubicBezTo>
                  <a:cubicBezTo>
                    <a:pt x="640" y="42"/>
                    <a:pt x="669" y="43"/>
                    <a:pt x="697" y="43"/>
                  </a:cubicBezTo>
                  <a:cubicBezTo>
                    <a:pt x="713" y="43"/>
                    <a:pt x="730" y="43"/>
                    <a:pt x="746" y="42"/>
                  </a:cubicBezTo>
                  <a:cubicBezTo>
                    <a:pt x="751" y="42"/>
                    <a:pt x="755" y="42"/>
                    <a:pt x="759" y="42"/>
                  </a:cubicBezTo>
                  <a:cubicBezTo>
                    <a:pt x="778" y="42"/>
                    <a:pt x="798" y="40"/>
                    <a:pt x="817" y="36"/>
                  </a:cubicBezTo>
                  <a:cubicBezTo>
                    <a:pt x="829" y="31"/>
                    <a:pt x="841" y="28"/>
                    <a:pt x="854" y="27"/>
                  </a:cubicBezTo>
                  <a:cubicBezTo>
                    <a:pt x="830" y="27"/>
                    <a:pt x="805" y="27"/>
                    <a:pt x="784" y="25"/>
                  </a:cubicBezTo>
                  <a:cubicBezTo>
                    <a:pt x="700" y="21"/>
                    <a:pt x="614" y="21"/>
                    <a:pt x="531"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9"/>
            <p:cNvSpPr/>
            <p:nvPr/>
          </p:nvSpPr>
          <p:spPr>
            <a:xfrm>
              <a:off x="844925" y="-342575"/>
              <a:ext cx="16560" cy="1440"/>
            </a:xfrm>
            <a:custGeom>
              <a:avLst/>
              <a:gdLst/>
              <a:ahLst/>
              <a:cxnLst/>
              <a:rect l="l" t="t" r="r" b="b"/>
              <a:pathLst>
                <a:path w="46" h="4" extrusionOk="0">
                  <a:moveTo>
                    <a:pt x="45" y="0"/>
                  </a:moveTo>
                  <a:cubicBezTo>
                    <a:pt x="30" y="0"/>
                    <a:pt x="15" y="1"/>
                    <a:pt x="0" y="3"/>
                  </a:cubicBezTo>
                  <a:cubicBezTo>
                    <a:pt x="15" y="3"/>
                    <a:pt x="30" y="2"/>
                    <a:pt x="4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9"/>
            <p:cNvSpPr/>
            <p:nvPr/>
          </p:nvSpPr>
          <p:spPr>
            <a:xfrm>
              <a:off x="257045" y="-342215"/>
              <a:ext cx="200160" cy="25200"/>
            </a:xfrm>
            <a:custGeom>
              <a:avLst/>
              <a:gdLst/>
              <a:ahLst/>
              <a:cxnLst/>
              <a:rect l="l" t="t" r="r" b="b"/>
              <a:pathLst>
                <a:path w="556" h="70" extrusionOk="0">
                  <a:moveTo>
                    <a:pt x="547" y="55"/>
                  </a:moveTo>
                  <a:cubicBezTo>
                    <a:pt x="548" y="54"/>
                    <a:pt x="549" y="54"/>
                    <a:pt x="550" y="54"/>
                  </a:cubicBezTo>
                  <a:cubicBezTo>
                    <a:pt x="552" y="53"/>
                    <a:pt x="553" y="51"/>
                    <a:pt x="554" y="50"/>
                  </a:cubicBezTo>
                  <a:cubicBezTo>
                    <a:pt x="555" y="49"/>
                    <a:pt x="555" y="47"/>
                    <a:pt x="555" y="45"/>
                  </a:cubicBezTo>
                  <a:cubicBezTo>
                    <a:pt x="555" y="44"/>
                    <a:pt x="554" y="43"/>
                    <a:pt x="554" y="41"/>
                  </a:cubicBezTo>
                  <a:cubicBezTo>
                    <a:pt x="553" y="39"/>
                    <a:pt x="552" y="38"/>
                    <a:pt x="550" y="37"/>
                  </a:cubicBezTo>
                  <a:cubicBezTo>
                    <a:pt x="549" y="37"/>
                    <a:pt x="548" y="36"/>
                    <a:pt x="547" y="36"/>
                  </a:cubicBezTo>
                  <a:cubicBezTo>
                    <a:pt x="500" y="29"/>
                    <a:pt x="452" y="25"/>
                    <a:pt x="403" y="24"/>
                  </a:cubicBezTo>
                  <a:cubicBezTo>
                    <a:pt x="357" y="23"/>
                    <a:pt x="312" y="13"/>
                    <a:pt x="266" y="12"/>
                  </a:cubicBezTo>
                  <a:cubicBezTo>
                    <a:pt x="178" y="9"/>
                    <a:pt x="89" y="0"/>
                    <a:pt x="0" y="6"/>
                  </a:cubicBezTo>
                  <a:cubicBezTo>
                    <a:pt x="34" y="16"/>
                    <a:pt x="69" y="22"/>
                    <a:pt x="105" y="22"/>
                  </a:cubicBezTo>
                  <a:cubicBezTo>
                    <a:pt x="136" y="24"/>
                    <a:pt x="167" y="27"/>
                    <a:pt x="197" y="33"/>
                  </a:cubicBezTo>
                  <a:cubicBezTo>
                    <a:pt x="219" y="33"/>
                    <a:pt x="241" y="35"/>
                    <a:pt x="263" y="37"/>
                  </a:cubicBezTo>
                  <a:cubicBezTo>
                    <a:pt x="355" y="43"/>
                    <a:pt x="454" y="69"/>
                    <a:pt x="547" y="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9"/>
            <p:cNvSpPr/>
            <p:nvPr/>
          </p:nvSpPr>
          <p:spPr>
            <a:xfrm>
              <a:off x="242285" y="-340055"/>
              <a:ext cx="85680" cy="10080"/>
            </a:xfrm>
            <a:custGeom>
              <a:avLst/>
              <a:gdLst/>
              <a:ahLst/>
              <a:cxnLst/>
              <a:rect l="l" t="t" r="r" b="b"/>
              <a:pathLst>
                <a:path w="238" h="28" extrusionOk="0">
                  <a:moveTo>
                    <a:pt x="40" y="0"/>
                  </a:moveTo>
                  <a:cubicBezTo>
                    <a:pt x="28" y="0"/>
                    <a:pt x="16" y="2"/>
                    <a:pt x="4" y="3"/>
                  </a:cubicBezTo>
                  <a:lnTo>
                    <a:pt x="3" y="4"/>
                  </a:lnTo>
                  <a:cubicBezTo>
                    <a:pt x="2" y="5"/>
                    <a:pt x="1" y="5"/>
                    <a:pt x="1" y="5"/>
                  </a:cubicBezTo>
                  <a:cubicBezTo>
                    <a:pt x="0" y="6"/>
                    <a:pt x="0" y="7"/>
                    <a:pt x="0" y="8"/>
                  </a:cubicBezTo>
                  <a:cubicBezTo>
                    <a:pt x="0" y="9"/>
                    <a:pt x="0" y="10"/>
                    <a:pt x="1" y="11"/>
                  </a:cubicBezTo>
                  <a:cubicBezTo>
                    <a:pt x="1" y="11"/>
                    <a:pt x="2" y="11"/>
                    <a:pt x="3" y="12"/>
                  </a:cubicBezTo>
                  <a:cubicBezTo>
                    <a:pt x="4" y="13"/>
                    <a:pt x="4" y="13"/>
                    <a:pt x="4" y="13"/>
                  </a:cubicBezTo>
                  <a:cubicBezTo>
                    <a:pt x="83" y="23"/>
                    <a:pt x="160" y="24"/>
                    <a:pt x="237" y="27"/>
                  </a:cubicBezTo>
                  <a:cubicBezTo>
                    <a:pt x="207" y="21"/>
                    <a:pt x="176" y="17"/>
                    <a:pt x="145" y="16"/>
                  </a:cubicBezTo>
                  <a:cubicBezTo>
                    <a:pt x="109" y="15"/>
                    <a:pt x="74" y="10"/>
                    <a:pt x="4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9"/>
            <p:cNvSpPr/>
            <p:nvPr/>
          </p:nvSpPr>
          <p:spPr>
            <a:xfrm>
              <a:off x="496445" y="-328895"/>
              <a:ext cx="60120" cy="7200"/>
            </a:xfrm>
            <a:custGeom>
              <a:avLst/>
              <a:gdLst/>
              <a:ahLst/>
              <a:cxnLst/>
              <a:rect l="l" t="t" r="r" b="b"/>
              <a:pathLst>
                <a:path w="167" h="20" extrusionOk="0">
                  <a:moveTo>
                    <a:pt x="163" y="6"/>
                  </a:moveTo>
                  <a:cubicBezTo>
                    <a:pt x="146" y="2"/>
                    <a:pt x="128" y="0"/>
                    <a:pt x="110" y="0"/>
                  </a:cubicBezTo>
                  <a:cubicBezTo>
                    <a:pt x="103" y="0"/>
                    <a:pt x="96" y="0"/>
                    <a:pt x="89" y="1"/>
                  </a:cubicBezTo>
                  <a:cubicBezTo>
                    <a:pt x="61" y="1"/>
                    <a:pt x="33" y="2"/>
                    <a:pt x="5" y="3"/>
                  </a:cubicBezTo>
                  <a:cubicBezTo>
                    <a:pt x="4" y="4"/>
                    <a:pt x="4" y="4"/>
                    <a:pt x="3" y="4"/>
                  </a:cubicBezTo>
                  <a:cubicBezTo>
                    <a:pt x="2" y="5"/>
                    <a:pt x="2" y="5"/>
                    <a:pt x="1" y="6"/>
                  </a:cubicBezTo>
                  <a:cubicBezTo>
                    <a:pt x="0" y="7"/>
                    <a:pt x="0" y="8"/>
                    <a:pt x="0" y="9"/>
                  </a:cubicBezTo>
                  <a:cubicBezTo>
                    <a:pt x="0" y="10"/>
                    <a:pt x="0" y="11"/>
                    <a:pt x="1" y="12"/>
                  </a:cubicBezTo>
                  <a:cubicBezTo>
                    <a:pt x="2" y="13"/>
                    <a:pt x="2" y="13"/>
                    <a:pt x="3" y="14"/>
                  </a:cubicBezTo>
                  <a:cubicBezTo>
                    <a:pt x="4" y="14"/>
                    <a:pt x="4" y="15"/>
                    <a:pt x="5" y="15"/>
                  </a:cubicBezTo>
                  <a:cubicBezTo>
                    <a:pt x="37" y="17"/>
                    <a:pt x="69" y="18"/>
                    <a:pt x="101" y="18"/>
                  </a:cubicBezTo>
                  <a:cubicBezTo>
                    <a:pt x="107" y="19"/>
                    <a:pt x="113" y="19"/>
                    <a:pt x="118" y="19"/>
                  </a:cubicBezTo>
                  <a:cubicBezTo>
                    <a:pt x="133" y="19"/>
                    <a:pt x="148" y="17"/>
                    <a:pt x="163" y="13"/>
                  </a:cubicBezTo>
                  <a:cubicBezTo>
                    <a:pt x="166" y="12"/>
                    <a:pt x="166" y="8"/>
                    <a:pt x="163"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9"/>
            <p:cNvSpPr/>
            <p:nvPr/>
          </p:nvSpPr>
          <p:spPr>
            <a:xfrm>
              <a:off x="585365" y="-330695"/>
              <a:ext cx="61560" cy="10440"/>
            </a:xfrm>
            <a:custGeom>
              <a:avLst/>
              <a:gdLst/>
              <a:ahLst/>
              <a:cxnLst/>
              <a:rect l="l" t="t" r="r" b="b"/>
              <a:pathLst>
                <a:path w="171" h="29" extrusionOk="0">
                  <a:moveTo>
                    <a:pt x="105" y="3"/>
                  </a:moveTo>
                  <a:cubicBezTo>
                    <a:pt x="72" y="3"/>
                    <a:pt x="39" y="7"/>
                    <a:pt x="7" y="9"/>
                  </a:cubicBezTo>
                  <a:cubicBezTo>
                    <a:pt x="1" y="9"/>
                    <a:pt x="0" y="19"/>
                    <a:pt x="7" y="20"/>
                  </a:cubicBezTo>
                  <a:cubicBezTo>
                    <a:pt x="41" y="22"/>
                    <a:pt x="74" y="26"/>
                    <a:pt x="108" y="26"/>
                  </a:cubicBezTo>
                  <a:cubicBezTo>
                    <a:pt x="120" y="28"/>
                    <a:pt x="133" y="28"/>
                    <a:pt x="146" y="28"/>
                  </a:cubicBezTo>
                  <a:cubicBezTo>
                    <a:pt x="148" y="28"/>
                    <a:pt x="151" y="28"/>
                    <a:pt x="154" y="28"/>
                  </a:cubicBezTo>
                  <a:cubicBezTo>
                    <a:pt x="158" y="28"/>
                    <a:pt x="162" y="28"/>
                    <a:pt x="166" y="25"/>
                  </a:cubicBezTo>
                  <a:cubicBezTo>
                    <a:pt x="167" y="25"/>
                    <a:pt x="167" y="24"/>
                    <a:pt x="167" y="24"/>
                  </a:cubicBezTo>
                  <a:cubicBezTo>
                    <a:pt x="168" y="23"/>
                    <a:pt x="168" y="24"/>
                    <a:pt x="169" y="22"/>
                  </a:cubicBezTo>
                  <a:cubicBezTo>
                    <a:pt x="169" y="21"/>
                    <a:pt x="170" y="20"/>
                    <a:pt x="170" y="19"/>
                  </a:cubicBezTo>
                  <a:cubicBezTo>
                    <a:pt x="170" y="18"/>
                    <a:pt x="169" y="17"/>
                    <a:pt x="169" y="17"/>
                  </a:cubicBezTo>
                  <a:cubicBezTo>
                    <a:pt x="168" y="16"/>
                    <a:pt x="168" y="16"/>
                    <a:pt x="167" y="15"/>
                  </a:cubicBezTo>
                  <a:cubicBezTo>
                    <a:pt x="147" y="0"/>
                    <a:pt x="130" y="3"/>
                    <a:pt x="10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9"/>
            <p:cNvSpPr/>
            <p:nvPr/>
          </p:nvSpPr>
          <p:spPr>
            <a:xfrm>
              <a:off x="1378085" y="-643535"/>
              <a:ext cx="27720" cy="1800"/>
            </a:xfrm>
            <a:custGeom>
              <a:avLst/>
              <a:gdLst/>
              <a:ahLst/>
              <a:cxnLst/>
              <a:rect l="l" t="t" r="r" b="b"/>
              <a:pathLst>
                <a:path w="77" h="5" extrusionOk="0">
                  <a:moveTo>
                    <a:pt x="76" y="2"/>
                  </a:moveTo>
                  <a:cubicBezTo>
                    <a:pt x="67" y="1"/>
                    <a:pt x="59" y="0"/>
                    <a:pt x="50" y="0"/>
                  </a:cubicBezTo>
                  <a:cubicBezTo>
                    <a:pt x="37" y="0"/>
                    <a:pt x="25" y="1"/>
                    <a:pt x="13" y="3"/>
                  </a:cubicBezTo>
                  <a:lnTo>
                    <a:pt x="0" y="4"/>
                  </a:lnTo>
                  <a:cubicBezTo>
                    <a:pt x="26" y="4"/>
                    <a:pt x="51" y="1"/>
                    <a:pt x="76"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9"/>
            <p:cNvSpPr/>
            <p:nvPr/>
          </p:nvSpPr>
          <p:spPr>
            <a:xfrm>
              <a:off x="1332365" y="-637775"/>
              <a:ext cx="80640" cy="28800"/>
            </a:xfrm>
            <a:custGeom>
              <a:avLst/>
              <a:gdLst/>
              <a:ahLst/>
              <a:cxnLst/>
              <a:rect l="l" t="t" r="r" b="b"/>
              <a:pathLst>
                <a:path w="224" h="80" extrusionOk="0">
                  <a:moveTo>
                    <a:pt x="1" y="10"/>
                  </a:moveTo>
                  <a:cubicBezTo>
                    <a:pt x="2" y="13"/>
                    <a:pt x="3" y="17"/>
                    <a:pt x="3" y="21"/>
                  </a:cubicBezTo>
                  <a:cubicBezTo>
                    <a:pt x="3" y="22"/>
                    <a:pt x="3" y="24"/>
                    <a:pt x="3" y="26"/>
                  </a:cubicBezTo>
                  <a:cubicBezTo>
                    <a:pt x="2" y="28"/>
                    <a:pt x="3" y="30"/>
                    <a:pt x="1" y="32"/>
                  </a:cubicBezTo>
                  <a:cubicBezTo>
                    <a:pt x="0" y="33"/>
                    <a:pt x="0" y="33"/>
                    <a:pt x="0" y="33"/>
                  </a:cubicBezTo>
                  <a:lnTo>
                    <a:pt x="2" y="32"/>
                  </a:lnTo>
                  <a:lnTo>
                    <a:pt x="5" y="33"/>
                  </a:lnTo>
                  <a:cubicBezTo>
                    <a:pt x="71" y="31"/>
                    <a:pt x="156" y="79"/>
                    <a:pt x="212" y="34"/>
                  </a:cubicBezTo>
                  <a:cubicBezTo>
                    <a:pt x="216" y="23"/>
                    <a:pt x="219" y="12"/>
                    <a:pt x="223" y="0"/>
                  </a:cubicBezTo>
                  <a:cubicBezTo>
                    <a:pt x="186" y="4"/>
                    <a:pt x="150" y="7"/>
                    <a:pt x="113" y="7"/>
                  </a:cubicBezTo>
                  <a:cubicBezTo>
                    <a:pt x="91" y="8"/>
                    <a:pt x="36" y="17"/>
                    <a:pt x="1"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9"/>
            <p:cNvSpPr/>
            <p:nvPr/>
          </p:nvSpPr>
          <p:spPr>
            <a:xfrm>
              <a:off x="1414445" y="-630935"/>
              <a:ext cx="2520" cy="7560"/>
            </a:xfrm>
            <a:custGeom>
              <a:avLst/>
              <a:gdLst/>
              <a:ahLst/>
              <a:cxnLst/>
              <a:rect l="l" t="t" r="r" b="b"/>
              <a:pathLst>
                <a:path w="7" h="21" extrusionOk="0">
                  <a:moveTo>
                    <a:pt x="6" y="0"/>
                  </a:moveTo>
                  <a:cubicBezTo>
                    <a:pt x="4" y="6"/>
                    <a:pt x="2" y="13"/>
                    <a:pt x="0" y="20"/>
                  </a:cubicBezTo>
                  <a:cubicBezTo>
                    <a:pt x="1" y="19"/>
                    <a:pt x="1" y="19"/>
                    <a:pt x="2" y="18"/>
                  </a:cubicBezTo>
                  <a:cubicBezTo>
                    <a:pt x="5" y="13"/>
                    <a:pt x="6" y="6"/>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9"/>
            <p:cNvSpPr/>
            <p:nvPr/>
          </p:nvSpPr>
          <p:spPr>
            <a:xfrm>
              <a:off x="1402565" y="-619775"/>
              <a:ext cx="3960" cy="2880"/>
            </a:xfrm>
            <a:custGeom>
              <a:avLst/>
              <a:gdLst/>
              <a:ahLst/>
              <a:cxnLst/>
              <a:rect l="l" t="t" r="r" b="b"/>
              <a:pathLst>
                <a:path w="11" h="8" extrusionOk="0">
                  <a:moveTo>
                    <a:pt x="7" y="6"/>
                  </a:moveTo>
                  <a:lnTo>
                    <a:pt x="10" y="0"/>
                  </a:lnTo>
                  <a:cubicBezTo>
                    <a:pt x="7" y="3"/>
                    <a:pt x="3" y="5"/>
                    <a:pt x="0" y="7"/>
                  </a:cubicBezTo>
                  <a:cubicBezTo>
                    <a:pt x="2" y="7"/>
                    <a:pt x="5" y="7"/>
                    <a:pt x="7"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9"/>
            <p:cNvSpPr/>
            <p:nvPr/>
          </p:nvSpPr>
          <p:spPr>
            <a:xfrm>
              <a:off x="1405085" y="-637775"/>
              <a:ext cx="11880" cy="20520"/>
            </a:xfrm>
            <a:custGeom>
              <a:avLst/>
              <a:gdLst/>
              <a:ahLst/>
              <a:cxnLst/>
              <a:rect l="l" t="t" r="r" b="b"/>
              <a:pathLst>
                <a:path w="33" h="57" extrusionOk="0">
                  <a:moveTo>
                    <a:pt x="26" y="0"/>
                  </a:moveTo>
                  <a:lnTo>
                    <a:pt x="21" y="0"/>
                  </a:lnTo>
                  <a:cubicBezTo>
                    <a:pt x="18" y="11"/>
                    <a:pt x="14" y="23"/>
                    <a:pt x="10" y="33"/>
                  </a:cubicBezTo>
                  <a:cubicBezTo>
                    <a:pt x="14" y="30"/>
                    <a:pt x="17" y="27"/>
                    <a:pt x="21" y="23"/>
                  </a:cubicBezTo>
                  <a:cubicBezTo>
                    <a:pt x="23" y="21"/>
                    <a:pt x="27" y="25"/>
                    <a:pt x="25" y="27"/>
                  </a:cubicBezTo>
                  <a:cubicBezTo>
                    <a:pt x="19" y="35"/>
                    <a:pt x="11" y="43"/>
                    <a:pt x="3" y="49"/>
                  </a:cubicBezTo>
                  <a:lnTo>
                    <a:pt x="0" y="56"/>
                  </a:lnTo>
                  <a:cubicBezTo>
                    <a:pt x="4" y="55"/>
                    <a:pt x="8" y="53"/>
                    <a:pt x="12" y="51"/>
                  </a:cubicBezTo>
                  <a:cubicBezTo>
                    <a:pt x="18" y="48"/>
                    <a:pt x="23" y="43"/>
                    <a:pt x="26" y="38"/>
                  </a:cubicBezTo>
                  <a:cubicBezTo>
                    <a:pt x="28" y="31"/>
                    <a:pt x="30" y="25"/>
                    <a:pt x="32" y="18"/>
                  </a:cubicBezTo>
                  <a:cubicBezTo>
                    <a:pt x="32" y="13"/>
                    <a:pt x="31" y="8"/>
                    <a:pt x="28" y="3"/>
                  </a:cubicBezTo>
                  <a:cubicBezTo>
                    <a:pt x="28" y="2"/>
                    <a:pt x="27" y="1"/>
                    <a:pt x="2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9"/>
            <p:cNvSpPr/>
            <p:nvPr/>
          </p:nvSpPr>
          <p:spPr>
            <a:xfrm>
              <a:off x="1334165" y="-626615"/>
              <a:ext cx="74880" cy="17640"/>
            </a:xfrm>
            <a:custGeom>
              <a:avLst/>
              <a:gdLst/>
              <a:ahLst/>
              <a:cxnLst/>
              <a:rect l="l" t="t" r="r" b="b"/>
              <a:pathLst>
                <a:path w="208" h="49" extrusionOk="0">
                  <a:moveTo>
                    <a:pt x="0" y="2"/>
                  </a:moveTo>
                  <a:cubicBezTo>
                    <a:pt x="26" y="12"/>
                    <a:pt x="52" y="20"/>
                    <a:pt x="79" y="27"/>
                  </a:cubicBezTo>
                  <a:cubicBezTo>
                    <a:pt x="94" y="27"/>
                    <a:pt x="109" y="28"/>
                    <a:pt x="125" y="28"/>
                  </a:cubicBezTo>
                  <a:cubicBezTo>
                    <a:pt x="140" y="28"/>
                    <a:pt x="156" y="27"/>
                    <a:pt x="172" y="27"/>
                  </a:cubicBezTo>
                  <a:cubicBezTo>
                    <a:pt x="175" y="27"/>
                    <a:pt x="178" y="26"/>
                    <a:pt x="181" y="25"/>
                  </a:cubicBezTo>
                  <a:cubicBezTo>
                    <a:pt x="182" y="25"/>
                    <a:pt x="184" y="26"/>
                    <a:pt x="185" y="26"/>
                  </a:cubicBezTo>
                  <a:cubicBezTo>
                    <a:pt x="187" y="26"/>
                    <a:pt x="188" y="25"/>
                    <a:pt x="189" y="25"/>
                  </a:cubicBezTo>
                  <a:cubicBezTo>
                    <a:pt x="193" y="23"/>
                    <a:pt x="196" y="21"/>
                    <a:pt x="200" y="18"/>
                  </a:cubicBezTo>
                  <a:cubicBezTo>
                    <a:pt x="202" y="13"/>
                    <a:pt x="205" y="8"/>
                    <a:pt x="207" y="2"/>
                  </a:cubicBezTo>
                  <a:cubicBezTo>
                    <a:pt x="151" y="48"/>
                    <a:pt x="66" y="0"/>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9"/>
            <p:cNvSpPr/>
            <p:nvPr/>
          </p:nvSpPr>
          <p:spPr>
            <a:xfrm>
              <a:off x="1406165" y="-630215"/>
              <a:ext cx="9000" cy="10800"/>
            </a:xfrm>
            <a:custGeom>
              <a:avLst/>
              <a:gdLst/>
              <a:ahLst/>
              <a:cxnLst/>
              <a:rect l="l" t="t" r="r" b="b"/>
              <a:pathLst>
                <a:path w="25" h="30" extrusionOk="0">
                  <a:moveTo>
                    <a:pt x="22" y="7"/>
                  </a:moveTo>
                  <a:cubicBezTo>
                    <a:pt x="24" y="4"/>
                    <a:pt x="20" y="0"/>
                    <a:pt x="18" y="3"/>
                  </a:cubicBezTo>
                  <a:cubicBezTo>
                    <a:pt x="14" y="7"/>
                    <a:pt x="11" y="10"/>
                    <a:pt x="7" y="13"/>
                  </a:cubicBezTo>
                  <a:cubicBezTo>
                    <a:pt x="5" y="19"/>
                    <a:pt x="2" y="24"/>
                    <a:pt x="0" y="29"/>
                  </a:cubicBezTo>
                  <a:cubicBezTo>
                    <a:pt x="8" y="22"/>
                    <a:pt x="16" y="15"/>
                    <a:pt x="22"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9"/>
            <p:cNvSpPr/>
            <p:nvPr/>
          </p:nvSpPr>
          <p:spPr>
            <a:xfrm>
              <a:off x="1330205" y="-643175"/>
              <a:ext cx="82800" cy="11520"/>
            </a:xfrm>
            <a:custGeom>
              <a:avLst/>
              <a:gdLst/>
              <a:ahLst/>
              <a:cxnLst/>
              <a:rect l="l" t="t" r="r" b="b"/>
              <a:pathLst>
                <a:path w="230" h="32" extrusionOk="0">
                  <a:moveTo>
                    <a:pt x="222" y="5"/>
                  </a:moveTo>
                  <a:cubicBezTo>
                    <a:pt x="218" y="3"/>
                    <a:pt x="214" y="1"/>
                    <a:pt x="209" y="0"/>
                  </a:cubicBezTo>
                  <a:cubicBezTo>
                    <a:pt x="184" y="0"/>
                    <a:pt x="159" y="2"/>
                    <a:pt x="133" y="3"/>
                  </a:cubicBezTo>
                  <a:cubicBezTo>
                    <a:pt x="122" y="4"/>
                    <a:pt x="111" y="7"/>
                    <a:pt x="101" y="13"/>
                  </a:cubicBezTo>
                  <a:cubicBezTo>
                    <a:pt x="97" y="15"/>
                    <a:pt x="93" y="18"/>
                    <a:pt x="89" y="21"/>
                  </a:cubicBezTo>
                  <a:cubicBezTo>
                    <a:pt x="73" y="20"/>
                    <a:pt x="57" y="18"/>
                    <a:pt x="42" y="14"/>
                  </a:cubicBezTo>
                  <a:cubicBezTo>
                    <a:pt x="35" y="12"/>
                    <a:pt x="28" y="11"/>
                    <a:pt x="21" y="11"/>
                  </a:cubicBezTo>
                  <a:cubicBezTo>
                    <a:pt x="14" y="11"/>
                    <a:pt x="7" y="12"/>
                    <a:pt x="0" y="14"/>
                  </a:cubicBezTo>
                  <a:lnTo>
                    <a:pt x="0" y="15"/>
                  </a:lnTo>
                  <a:cubicBezTo>
                    <a:pt x="2" y="17"/>
                    <a:pt x="3" y="19"/>
                    <a:pt x="5" y="21"/>
                  </a:cubicBezTo>
                  <a:cubicBezTo>
                    <a:pt x="6" y="22"/>
                    <a:pt x="6" y="23"/>
                    <a:pt x="6" y="24"/>
                  </a:cubicBezTo>
                  <a:cubicBezTo>
                    <a:pt x="41" y="31"/>
                    <a:pt x="96" y="22"/>
                    <a:pt x="118" y="22"/>
                  </a:cubicBezTo>
                  <a:cubicBezTo>
                    <a:pt x="155" y="22"/>
                    <a:pt x="192" y="19"/>
                    <a:pt x="228" y="15"/>
                  </a:cubicBezTo>
                  <a:lnTo>
                    <a:pt x="229" y="11"/>
                  </a:lnTo>
                  <a:cubicBezTo>
                    <a:pt x="227" y="9"/>
                    <a:pt x="225" y="7"/>
                    <a:pt x="222"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9"/>
            <p:cNvSpPr/>
            <p:nvPr/>
          </p:nvSpPr>
          <p:spPr>
            <a:xfrm>
              <a:off x="1412645" y="-638855"/>
              <a:ext cx="2160" cy="1440"/>
            </a:xfrm>
            <a:custGeom>
              <a:avLst/>
              <a:gdLst/>
              <a:ahLst/>
              <a:cxnLst/>
              <a:rect l="l" t="t" r="r" b="b"/>
              <a:pathLst>
                <a:path w="6" h="4" extrusionOk="0">
                  <a:moveTo>
                    <a:pt x="0" y="3"/>
                  </a:moveTo>
                  <a:lnTo>
                    <a:pt x="5" y="3"/>
                  </a:lnTo>
                  <a:cubicBezTo>
                    <a:pt x="4" y="2"/>
                    <a:pt x="3" y="1"/>
                    <a:pt x="1" y="0"/>
                  </a:cubicBezTo>
                  <a:lnTo>
                    <a:pt x="0"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9"/>
            <p:cNvSpPr/>
            <p:nvPr/>
          </p:nvSpPr>
          <p:spPr>
            <a:xfrm>
              <a:off x="1310405" y="-651815"/>
              <a:ext cx="18000" cy="36360"/>
            </a:xfrm>
            <a:custGeom>
              <a:avLst/>
              <a:gdLst/>
              <a:ahLst/>
              <a:cxnLst/>
              <a:rect l="l" t="t" r="r" b="b"/>
              <a:pathLst>
                <a:path w="50" h="101" extrusionOk="0">
                  <a:moveTo>
                    <a:pt x="12" y="89"/>
                  </a:moveTo>
                  <a:cubicBezTo>
                    <a:pt x="12" y="85"/>
                    <a:pt x="12" y="81"/>
                    <a:pt x="12" y="77"/>
                  </a:cubicBezTo>
                  <a:cubicBezTo>
                    <a:pt x="12" y="70"/>
                    <a:pt x="9" y="58"/>
                    <a:pt x="20" y="56"/>
                  </a:cubicBezTo>
                  <a:cubicBezTo>
                    <a:pt x="30" y="54"/>
                    <a:pt x="31" y="66"/>
                    <a:pt x="31" y="72"/>
                  </a:cubicBezTo>
                  <a:cubicBezTo>
                    <a:pt x="31" y="77"/>
                    <a:pt x="31" y="76"/>
                    <a:pt x="31" y="79"/>
                  </a:cubicBezTo>
                  <a:cubicBezTo>
                    <a:pt x="35" y="77"/>
                    <a:pt x="39" y="76"/>
                    <a:pt x="44" y="74"/>
                  </a:cubicBezTo>
                  <a:lnTo>
                    <a:pt x="49" y="74"/>
                  </a:lnTo>
                  <a:cubicBezTo>
                    <a:pt x="48" y="74"/>
                    <a:pt x="48" y="74"/>
                    <a:pt x="47" y="73"/>
                  </a:cubicBezTo>
                  <a:cubicBezTo>
                    <a:pt x="44" y="71"/>
                    <a:pt x="42" y="69"/>
                    <a:pt x="40" y="67"/>
                  </a:cubicBezTo>
                  <a:cubicBezTo>
                    <a:pt x="39" y="66"/>
                    <a:pt x="39" y="65"/>
                    <a:pt x="39" y="64"/>
                  </a:cubicBezTo>
                  <a:lnTo>
                    <a:pt x="38" y="60"/>
                  </a:lnTo>
                  <a:cubicBezTo>
                    <a:pt x="38" y="59"/>
                    <a:pt x="37" y="58"/>
                    <a:pt x="37" y="57"/>
                  </a:cubicBezTo>
                  <a:cubicBezTo>
                    <a:pt x="37" y="54"/>
                    <a:pt x="38" y="51"/>
                    <a:pt x="40" y="49"/>
                  </a:cubicBezTo>
                  <a:cubicBezTo>
                    <a:pt x="41" y="47"/>
                    <a:pt x="43" y="45"/>
                    <a:pt x="45" y="43"/>
                  </a:cubicBezTo>
                  <a:cubicBezTo>
                    <a:pt x="44" y="43"/>
                    <a:pt x="44" y="43"/>
                    <a:pt x="44" y="43"/>
                  </a:cubicBezTo>
                  <a:cubicBezTo>
                    <a:pt x="41" y="41"/>
                    <a:pt x="39" y="39"/>
                    <a:pt x="37" y="37"/>
                  </a:cubicBezTo>
                  <a:cubicBezTo>
                    <a:pt x="36" y="36"/>
                    <a:pt x="35" y="36"/>
                    <a:pt x="35" y="35"/>
                  </a:cubicBezTo>
                  <a:cubicBezTo>
                    <a:pt x="32" y="29"/>
                    <a:pt x="30" y="22"/>
                    <a:pt x="30" y="15"/>
                  </a:cubicBezTo>
                  <a:cubicBezTo>
                    <a:pt x="30" y="10"/>
                    <a:pt x="31" y="5"/>
                    <a:pt x="33" y="0"/>
                  </a:cubicBezTo>
                  <a:cubicBezTo>
                    <a:pt x="31" y="0"/>
                    <a:pt x="30" y="0"/>
                    <a:pt x="28" y="1"/>
                  </a:cubicBezTo>
                  <a:cubicBezTo>
                    <a:pt x="25" y="2"/>
                    <a:pt x="25" y="4"/>
                    <a:pt x="24" y="6"/>
                  </a:cubicBezTo>
                  <a:cubicBezTo>
                    <a:pt x="23" y="8"/>
                    <a:pt x="22" y="9"/>
                    <a:pt x="22" y="11"/>
                  </a:cubicBezTo>
                  <a:cubicBezTo>
                    <a:pt x="21" y="16"/>
                    <a:pt x="21" y="20"/>
                    <a:pt x="21" y="24"/>
                  </a:cubicBezTo>
                  <a:cubicBezTo>
                    <a:pt x="21" y="32"/>
                    <a:pt x="22" y="40"/>
                    <a:pt x="25" y="48"/>
                  </a:cubicBezTo>
                  <a:cubicBezTo>
                    <a:pt x="25" y="49"/>
                    <a:pt x="26" y="51"/>
                    <a:pt x="27" y="52"/>
                  </a:cubicBezTo>
                  <a:cubicBezTo>
                    <a:pt x="24" y="52"/>
                    <a:pt x="21" y="53"/>
                    <a:pt x="18" y="54"/>
                  </a:cubicBezTo>
                  <a:cubicBezTo>
                    <a:pt x="17" y="54"/>
                    <a:pt x="16" y="55"/>
                    <a:pt x="15" y="56"/>
                  </a:cubicBezTo>
                  <a:cubicBezTo>
                    <a:pt x="11" y="58"/>
                    <a:pt x="7" y="61"/>
                    <a:pt x="5" y="66"/>
                  </a:cubicBezTo>
                  <a:cubicBezTo>
                    <a:pt x="5" y="66"/>
                    <a:pt x="4" y="67"/>
                    <a:pt x="4" y="68"/>
                  </a:cubicBezTo>
                  <a:cubicBezTo>
                    <a:pt x="1" y="75"/>
                    <a:pt x="0" y="82"/>
                    <a:pt x="0" y="89"/>
                  </a:cubicBezTo>
                  <a:cubicBezTo>
                    <a:pt x="0" y="93"/>
                    <a:pt x="0" y="96"/>
                    <a:pt x="1" y="100"/>
                  </a:cubicBezTo>
                  <a:cubicBezTo>
                    <a:pt x="4" y="96"/>
                    <a:pt x="8" y="92"/>
                    <a:pt x="12" y="8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9"/>
            <p:cNvSpPr/>
            <p:nvPr/>
          </p:nvSpPr>
          <p:spPr>
            <a:xfrm>
              <a:off x="1310405" y="-619775"/>
              <a:ext cx="5040" cy="8640"/>
            </a:xfrm>
            <a:custGeom>
              <a:avLst/>
              <a:gdLst/>
              <a:ahLst/>
              <a:cxnLst/>
              <a:rect l="l" t="t" r="r" b="b"/>
              <a:pathLst>
                <a:path w="14" h="24" extrusionOk="0">
                  <a:moveTo>
                    <a:pt x="7" y="21"/>
                  </a:moveTo>
                  <a:lnTo>
                    <a:pt x="13" y="16"/>
                  </a:lnTo>
                  <a:cubicBezTo>
                    <a:pt x="13" y="10"/>
                    <a:pt x="12" y="5"/>
                    <a:pt x="12" y="0"/>
                  </a:cubicBezTo>
                  <a:cubicBezTo>
                    <a:pt x="8" y="3"/>
                    <a:pt x="4" y="6"/>
                    <a:pt x="0" y="10"/>
                  </a:cubicBezTo>
                  <a:cubicBezTo>
                    <a:pt x="0" y="13"/>
                    <a:pt x="0" y="16"/>
                    <a:pt x="0" y="18"/>
                  </a:cubicBezTo>
                  <a:cubicBezTo>
                    <a:pt x="0" y="19"/>
                    <a:pt x="0" y="19"/>
                    <a:pt x="1" y="20"/>
                  </a:cubicBezTo>
                  <a:cubicBezTo>
                    <a:pt x="2" y="21"/>
                    <a:pt x="1" y="21"/>
                    <a:pt x="2" y="22"/>
                  </a:cubicBezTo>
                  <a:cubicBezTo>
                    <a:pt x="3" y="23"/>
                    <a:pt x="4" y="22"/>
                    <a:pt x="4" y="22"/>
                  </a:cubicBezTo>
                  <a:cubicBezTo>
                    <a:pt x="5" y="22"/>
                    <a:pt x="6" y="22"/>
                    <a:pt x="6" y="22"/>
                  </a:cubicBezTo>
                  <a:cubicBezTo>
                    <a:pt x="7" y="22"/>
                    <a:pt x="7" y="21"/>
                    <a:pt x="7"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9"/>
            <p:cNvSpPr/>
            <p:nvPr/>
          </p:nvSpPr>
          <p:spPr>
            <a:xfrm>
              <a:off x="1321205" y="-626255"/>
              <a:ext cx="11520" cy="4680"/>
            </a:xfrm>
            <a:custGeom>
              <a:avLst/>
              <a:gdLst/>
              <a:ahLst/>
              <a:cxnLst/>
              <a:rect l="l" t="t" r="r" b="b"/>
              <a:pathLst>
                <a:path w="32" h="13" extrusionOk="0">
                  <a:moveTo>
                    <a:pt x="19" y="3"/>
                  </a:moveTo>
                  <a:lnTo>
                    <a:pt x="13" y="3"/>
                  </a:lnTo>
                  <a:cubicBezTo>
                    <a:pt x="9" y="4"/>
                    <a:pt x="4" y="5"/>
                    <a:pt x="0" y="7"/>
                  </a:cubicBezTo>
                  <a:cubicBezTo>
                    <a:pt x="0" y="9"/>
                    <a:pt x="0" y="11"/>
                    <a:pt x="0" y="12"/>
                  </a:cubicBezTo>
                  <a:cubicBezTo>
                    <a:pt x="8" y="11"/>
                    <a:pt x="16" y="10"/>
                    <a:pt x="24" y="7"/>
                  </a:cubicBezTo>
                  <a:cubicBezTo>
                    <a:pt x="24" y="6"/>
                    <a:pt x="25" y="6"/>
                    <a:pt x="25" y="6"/>
                  </a:cubicBezTo>
                  <a:cubicBezTo>
                    <a:pt x="28" y="4"/>
                    <a:pt x="30" y="3"/>
                    <a:pt x="31" y="0"/>
                  </a:cubicBezTo>
                  <a:cubicBezTo>
                    <a:pt x="31" y="1"/>
                    <a:pt x="30" y="1"/>
                    <a:pt x="29" y="2"/>
                  </a:cubicBezTo>
                  <a:cubicBezTo>
                    <a:pt x="27" y="3"/>
                    <a:pt x="25" y="3"/>
                    <a:pt x="23" y="3"/>
                  </a:cubicBezTo>
                  <a:cubicBezTo>
                    <a:pt x="22" y="3"/>
                    <a:pt x="20" y="3"/>
                    <a:pt x="19"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9"/>
            <p:cNvSpPr/>
            <p:nvPr/>
          </p:nvSpPr>
          <p:spPr>
            <a:xfrm>
              <a:off x="1314005" y="-632375"/>
              <a:ext cx="7560" cy="12960"/>
            </a:xfrm>
            <a:custGeom>
              <a:avLst/>
              <a:gdLst/>
              <a:ahLst/>
              <a:cxnLst/>
              <a:rect l="l" t="t" r="r" b="b"/>
              <a:pathLst>
                <a:path w="21" h="36" extrusionOk="0">
                  <a:moveTo>
                    <a:pt x="20" y="18"/>
                  </a:moveTo>
                  <a:cubicBezTo>
                    <a:pt x="20" y="12"/>
                    <a:pt x="18" y="0"/>
                    <a:pt x="9" y="2"/>
                  </a:cubicBezTo>
                  <a:cubicBezTo>
                    <a:pt x="1" y="4"/>
                    <a:pt x="0" y="16"/>
                    <a:pt x="1" y="24"/>
                  </a:cubicBezTo>
                  <a:cubicBezTo>
                    <a:pt x="1" y="27"/>
                    <a:pt x="1" y="31"/>
                    <a:pt x="1" y="35"/>
                  </a:cubicBezTo>
                  <a:cubicBezTo>
                    <a:pt x="3" y="33"/>
                    <a:pt x="6" y="32"/>
                    <a:pt x="8" y="30"/>
                  </a:cubicBezTo>
                  <a:cubicBezTo>
                    <a:pt x="12" y="28"/>
                    <a:pt x="15" y="26"/>
                    <a:pt x="19" y="25"/>
                  </a:cubicBezTo>
                  <a:cubicBezTo>
                    <a:pt x="20" y="23"/>
                    <a:pt x="20" y="20"/>
                    <a:pt x="20"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9"/>
            <p:cNvSpPr/>
            <p:nvPr/>
          </p:nvSpPr>
          <p:spPr>
            <a:xfrm>
              <a:off x="1314725" y="-623375"/>
              <a:ext cx="6840" cy="9720"/>
            </a:xfrm>
            <a:custGeom>
              <a:avLst/>
              <a:gdLst/>
              <a:ahLst/>
              <a:cxnLst/>
              <a:rect l="l" t="t" r="r" b="b"/>
              <a:pathLst>
                <a:path w="19" h="27" extrusionOk="0">
                  <a:moveTo>
                    <a:pt x="0" y="10"/>
                  </a:moveTo>
                  <a:cubicBezTo>
                    <a:pt x="0" y="15"/>
                    <a:pt x="1" y="20"/>
                    <a:pt x="1" y="26"/>
                  </a:cubicBezTo>
                  <a:cubicBezTo>
                    <a:pt x="5" y="23"/>
                    <a:pt x="8" y="19"/>
                    <a:pt x="11" y="15"/>
                  </a:cubicBezTo>
                  <a:cubicBezTo>
                    <a:pt x="11" y="14"/>
                    <a:pt x="15" y="5"/>
                    <a:pt x="16" y="5"/>
                  </a:cubicBezTo>
                  <a:lnTo>
                    <a:pt x="18" y="5"/>
                  </a:lnTo>
                  <a:cubicBezTo>
                    <a:pt x="18" y="3"/>
                    <a:pt x="18" y="2"/>
                    <a:pt x="18" y="0"/>
                  </a:cubicBezTo>
                  <a:cubicBezTo>
                    <a:pt x="14" y="1"/>
                    <a:pt x="11" y="3"/>
                    <a:pt x="8" y="5"/>
                  </a:cubicBezTo>
                  <a:cubicBezTo>
                    <a:pt x="5" y="6"/>
                    <a:pt x="3" y="8"/>
                    <a:pt x="0"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9"/>
            <p:cNvSpPr/>
            <p:nvPr/>
          </p:nvSpPr>
          <p:spPr>
            <a:xfrm>
              <a:off x="1320845" y="-652175"/>
              <a:ext cx="9720" cy="16200"/>
            </a:xfrm>
            <a:custGeom>
              <a:avLst/>
              <a:gdLst/>
              <a:ahLst/>
              <a:cxnLst/>
              <a:rect l="l" t="t" r="r" b="b"/>
              <a:pathLst>
                <a:path w="27" h="45" extrusionOk="0">
                  <a:moveTo>
                    <a:pt x="7" y="37"/>
                  </a:moveTo>
                  <a:cubicBezTo>
                    <a:pt x="9" y="40"/>
                    <a:pt x="11" y="42"/>
                    <a:pt x="14" y="43"/>
                  </a:cubicBezTo>
                  <a:cubicBezTo>
                    <a:pt x="14" y="43"/>
                    <a:pt x="15" y="43"/>
                    <a:pt x="15" y="44"/>
                  </a:cubicBezTo>
                  <a:cubicBezTo>
                    <a:pt x="16" y="43"/>
                    <a:pt x="16" y="44"/>
                    <a:pt x="17" y="43"/>
                  </a:cubicBezTo>
                  <a:cubicBezTo>
                    <a:pt x="18" y="42"/>
                    <a:pt x="17" y="42"/>
                    <a:pt x="17" y="42"/>
                  </a:cubicBezTo>
                  <a:cubicBezTo>
                    <a:pt x="20" y="41"/>
                    <a:pt x="23" y="40"/>
                    <a:pt x="26" y="40"/>
                  </a:cubicBezTo>
                  <a:cubicBezTo>
                    <a:pt x="20" y="33"/>
                    <a:pt x="26" y="25"/>
                    <a:pt x="24" y="16"/>
                  </a:cubicBezTo>
                  <a:cubicBezTo>
                    <a:pt x="24" y="14"/>
                    <a:pt x="23" y="12"/>
                    <a:pt x="22" y="10"/>
                  </a:cubicBezTo>
                  <a:cubicBezTo>
                    <a:pt x="20" y="7"/>
                    <a:pt x="18" y="5"/>
                    <a:pt x="15" y="3"/>
                  </a:cubicBezTo>
                  <a:cubicBezTo>
                    <a:pt x="12" y="1"/>
                    <a:pt x="8" y="0"/>
                    <a:pt x="5" y="0"/>
                  </a:cubicBezTo>
                  <a:cubicBezTo>
                    <a:pt x="4" y="0"/>
                    <a:pt x="4" y="0"/>
                    <a:pt x="3" y="0"/>
                  </a:cubicBezTo>
                  <a:cubicBezTo>
                    <a:pt x="1" y="5"/>
                    <a:pt x="0" y="10"/>
                    <a:pt x="0" y="15"/>
                  </a:cubicBezTo>
                  <a:cubicBezTo>
                    <a:pt x="0" y="22"/>
                    <a:pt x="2" y="29"/>
                    <a:pt x="5" y="35"/>
                  </a:cubicBezTo>
                  <a:cubicBezTo>
                    <a:pt x="6" y="36"/>
                    <a:pt x="6" y="37"/>
                    <a:pt x="7"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9"/>
            <p:cNvSpPr/>
            <p:nvPr/>
          </p:nvSpPr>
          <p:spPr>
            <a:xfrm>
              <a:off x="1323725" y="-636335"/>
              <a:ext cx="10080" cy="11520"/>
            </a:xfrm>
            <a:custGeom>
              <a:avLst/>
              <a:gdLst/>
              <a:ahLst/>
              <a:cxnLst/>
              <a:rect l="l" t="t" r="r" b="b"/>
              <a:pathLst>
                <a:path w="28" h="32" extrusionOk="0">
                  <a:moveTo>
                    <a:pt x="0" y="16"/>
                  </a:moveTo>
                  <a:lnTo>
                    <a:pt x="1" y="20"/>
                  </a:lnTo>
                  <a:cubicBezTo>
                    <a:pt x="2" y="21"/>
                    <a:pt x="2" y="22"/>
                    <a:pt x="3" y="23"/>
                  </a:cubicBezTo>
                  <a:cubicBezTo>
                    <a:pt x="4" y="26"/>
                    <a:pt x="6" y="28"/>
                    <a:pt x="9" y="29"/>
                  </a:cubicBezTo>
                  <a:cubicBezTo>
                    <a:pt x="10" y="30"/>
                    <a:pt x="11" y="30"/>
                    <a:pt x="12" y="31"/>
                  </a:cubicBezTo>
                  <a:cubicBezTo>
                    <a:pt x="16" y="30"/>
                    <a:pt x="20" y="29"/>
                    <a:pt x="24" y="29"/>
                  </a:cubicBezTo>
                  <a:lnTo>
                    <a:pt x="25" y="28"/>
                  </a:lnTo>
                  <a:cubicBezTo>
                    <a:pt x="27" y="26"/>
                    <a:pt x="26" y="24"/>
                    <a:pt x="27" y="22"/>
                  </a:cubicBezTo>
                  <a:cubicBezTo>
                    <a:pt x="27" y="20"/>
                    <a:pt x="27" y="18"/>
                    <a:pt x="27" y="17"/>
                  </a:cubicBezTo>
                  <a:cubicBezTo>
                    <a:pt x="27" y="13"/>
                    <a:pt x="26" y="9"/>
                    <a:pt x="25" y="6"/>
                  </a:cubicBezTo>
                  <a:cubicBezTo>
                    <a:pt x="19" y="5"/>
                    <a:pt x="13" y="3"/>
                    <a:pt x="7" y="0"/>
                  </a:cubicBezTo>
                  <a:cubicBezTo>
                    <a:pt x="5" y="1"/>
                    <a:pt x="3" y="3"/>
                    <a:pt x="2" y="5"/>
                  </a:cubicBezTo>
                  <a:cubicBezTo>
                    <a:pt x="1" y="7"/>
                    <a:pt x="0" y="10"/>
                    <a:pt x="0" y="13"/>
                  </a:cubicBezTo>
                  <a:cubicBezTo>
                    <a:pt x="0" y="14"/>
                    <a:pt x="0" y="15"/>
                    <a:pt x="0"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9"/>
            <p:cNvSpPr/>
            <p:nvPr/>
          </p:nvSpPr>
          <p:spPr>
            <a:xfrm>
              <a:off x="1327685" y="-625895"/>
              <a:ext cx="4680" cy="1440"/>
            </a:xfrm>
            <a:custGeom>
              <a:avLst/>
              <a:gdLst/>
              <a:ahLst/>
              <a:cxnLst/>
              <a:rect l="l" t="t" r="r" b="b"/>
              <a:pathLst>
                <a:path w="13" h="4" extrusionOk="0">
                  <a:moveTo>
                    <a:pt x="12" y="0"/>
                  </a:moveTo>
                  <a:cubicBezTo>
                    <a:pt x="8" y="1"/>
                    <a:pt x="4" y="1"/>
                    <a:pt x="0" y="2"/>
                  </a:cubicBezTo>
                  <a:cubicBezTo>
                    <a:pt x="2" y="3"/>
                    <a:pt x="3" y="3"/>
                    <a:pt x="5" y="3"/>
                  </a:cubicBezTo>
                  <a:cubicBezTo>
                    <a:pt x="7" y="3"/>
                    <a:pt x="9" y="2"/>
                    <a:pt x="11" y="1"/>
                  </a:cubicBezTo>
                  <a:cubicBezTo>
                    <a:pt x="12" y="1"/>
                    <a:pt x="12" y="1"/>
                    <a:pt x="1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9"/>
            <p:cNvSpPr/>
            <p:nvPr/>
          </p:nvSpPr>
          <p:spPr>
            <a:xfrm>
              <a:off x="1326245" y="-638135"/>
              <a:ext cx="6840" cy="4320"/>
            </a:xfrm>
            <a:custGeom>
              <a:avLst/>
              <a:gdLst/>
              <a:ahLst/>
              <a:cxnLst/>
              <a:rect l="l" t="t" r="r" b="b"/>
              <a:pathLst>
                <a:path w="19" h="12" extrusionOk="0">
                  <a:moveTo>
                    <a:pt x="0" y="5"/>
                  </a:moveTo>
                  <a:cubicBezTo>
                    <a:pt x="6" y="8"/>
                    <a:pt x="12" y="10"/>
                    <a:pt x="18" y="11"/>
                  </a:cubicBezTo>
                  <a:cubicBezTo>
                    <a:pt x="18" y="10"/>
                    <a:pt x="18" y="8"/>
                    <a:pt x="17" y="7"/>
                  </a:cubicBezTo>
                  <a:cubicBezTo>
                    <a:pt x="15" y="5"/>
                    <a:pt x="14" y="3"/>
                    <a:pt x="12" y="2"/>
                  </a:cubicBezTo>
                  <a:lnTo>
                    <a:pt x="12" y="0"/>
                  </a:lnTo>
                  <a:cubicBezTo>
                    <a:pt x="9" y="0"/>
                    <a:pt x="6" y="2"/>
                    <a:pt x="3" y="3"/>
                  </a:cubicBezTo>
                  <a:cubicBezTo>
                    <a:pt x="2" y="3"/>
                    <a:pt x="2" y="4"/>
                    <a:pt x="1" y="4"/>
                  </a:cubicBezTo>
                  <a:cubicBezTo>
                    <a:pt x="1" y="4"/>
                    <a:pt x="0" y="4"/>
                    <a:pt x="0"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9"/>
            <p:cNvSpPr/>
            <p:nvPr/>
          </p:nvSpPr>
          <p:spPr>
            <a:xfrm>
              <a:off x="1375565" y="-671975"/>
              <a:ext cx="44280" cy="9360"/>
            </a:xfrm>
            <a:custGeom>
              <a:avLst/>
              <a:gdLst/>
              <a:ahLst/>
              <a:cxnLst/>
              <a:rect l="l" t="t" r="r" b="b"/>
              <a:pathLst>
                <a:path w="123" h="26" extrusionOk="0">
                  <a:moveTo>
                    <a:pt x="46" y="1"/>
                  </a:moveTo>
                  <a:cubicBezTo>
                    <a:pt x="45" y="1"/>
                    <a:pt x="43" y="1"/>
                    <a:pt x="42" y="1"/>
                  </a:cubicBezTo>
                  <a:cubicBezTo>
                    <a:pt x="36" y="1"/>
                    <a:pt x="30" y="2"/>
                    <a:pt x="25" y="4"/>
                  </a:cubicBezTo>
                  <a:cubicBezTo>
                    <a:pt x="24" y="4"/>
                    <a:pt x="23" y="4"/>
                    <a:pt x="22" y="5"/>
                  </a:cubicBezTo>
                  <a:cubicBezTo>
                    <a:pt x="18" y="8"/>
                    <a:pt x="13" y="9"/>
                    <a:pt x="9" y="10"/>
                  </a:cubicBezTo>
                  <a:cubicBezTo>
                    <a:pt x="3" y="10"/>
                    <a:pt x="0" y="20"/>
                    <a:pt x="7" y="22"/>
                  </a:cubicBezTo>
                  <a:cubicBezTo>
                    <a:pt x="23" y="25"/>
                    <a:pt x="37" y="22"/>
                    <a:pt x="54" y="23"/>
                  </a:cubicBezTo>
                  <a:cubicBezTo>
                    <a:pt x="67" y="24"/>
                    <a:pt x="80" y="25"/>
                    <a:pt x="93" y="25"/>
                  </a:cubicBezTo>
                  <a:cubicBezTo>
                    <a:pt x="100" y="25"/>
                    <a:pt x="107" y="25"/>
                    <a:pt x="114" y="24"/>
                  </a:cubicBezTo>
                  <a:cubicBezTo>
                    <a:pt x="115" y="25"/>
                    <a:pt x="116" y="25"/>
                    <a:pt x="117" y="25"/>
                  </a:cubicBezTo>
                  <a:cubicBezTo>
                    <a:pt x="117" y="25"/>
                    <a:pt x="118" y="25"/>
                    <a:pt x="119" y="24"/>
                  </a:cubicBezTo>
                  <a:cubicBezTo>
                    <a:pt x="120" y="18"/>
                    <a:pt x="121" y="11"/>
                    <a:pt x="122" y="4"/>
                  </a:cubicBezTo>
                  <a:cubicBezTo>
                    <a:pt x="121" y="3"/>
                    <a:pt x="120" y="2"/>
                    <a:pt x="119" y="2"/>
                  </a:cubicBezTo>
                  <a:cubicBezTo>
                    <a:pt x="117" y="1"/>
                    <a:pt x="115" y="0"/>
                    <a:pt x="113" y="0"/>
                  </a:cubicBezTo>
                  <a:lnTo>
                    <a:pt x="112" y="0"/>
                  </a:lnTo>
                  <a:lnTo>
                    <a:pt x="46"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9"/>
            <p:cNvSpPr/>
            <p:nvPr/>
          </p:nvSpPr>
          <p:spPr>
            <a:xfrm>
              <a:off x="1418405" y="-670895"/>
              <a:ext cx="2880" cy="7920"/>
            </a:xfrm>
            <a:custGeom>
              <a:avLst/>
              <a:gdLst/>
              <a:ahLst/>
              <a:cxnLst/>
              <a:rect l="l" t="t" r="r" b="b"/>
              <a:pathLst>
                <a:path w="8" h="22" extrusionOk="0">
                  <a:moveTo>
                    <a:pt x="2" y="0"/>
                  </a:moveTo>
                  <a:cubicBezTo>
                    <a:pt x="2" y="7"/>
                    <a:pt x="1" y="14"/>
                    <a:pt x="0" y="21"/>
                  </a:cubicBezTo>
                  <a:cubicBezTo>
                    <a:pt x="2" y="20"/>
                    <a:pt x="4" y="18"/>
                    <a:pt x="5" y="16"/>
                  </a:cubicBezTo>
                  <a:cubicBezTo>
                    <a:pt x="6" y="14"/>
                    <a:pt x="7" y="12"/>
                    <a:pt x="7" y="10"/>
                  </a:cubicBezTo>
                  <a:cubicBezTo>
                    <a:pt x="7" y="8"/>
                    <a:pt x="6" y="5"/>
                    <a:pt x="5" y="3"/>
                  </a:cubicBezTo>
                  <a:cubicBezTo>
                    <a:pt x="4" y="2"/>
                    <a:pt x="3" y="1"/>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9"/>
            <p:cNvSpPr/>
            <p:nvPr/>
          </p:nvSpPr>
          <p:spPr>
            <a:xfrm>
              <a:off x="1427765" y="-683495"/>
              <a:ext cx="1080" cy="2520"/>
            </a:xfrm>
            <a:custGeom>
              <a:avLst/>
              <a:gdLst/>
              <a:ahLst/>
              <a:cxnLst/>
              <a:rect l="l" t="t" r="r" b="b"/>
              <a:pathLst>
                <a:path w="3" h="7" extrusionOk="0">
                  <a:moveTo>
                    <a:pt x="0" y="6"/>
                  </a:moveTo>
                  <a:lnTo>
                    <a:pt x="1" y="5"/>
                  </a:lnTo>
                  <a:cubicBezTo>
                    <a:pt x="2" y="4"/>
                    <a:pt x="2" y="2"/>
                    <a:pt x="2" y="0"/>
                  </a:cubicBezTo>
                  <a:lnTo>
                    <a:pt x="1" y="0"/>
                  </a:lnTo>
                  <a:lnTo>
                    <a:pt x="0"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9"/>
            <p:cNvSpPr/>
            <p:nvPr/>
          </p:nvSpPr>
          <p:spPr>
            <a:xfrm>
              <a:off x="1398965" y="-687815"/>
              <a:ext cx="22320" cy="6840"/>
            </a:xfrm>
            <a:custGeom>
              <a:avLst/>
              <a:gdLst/>
              <a:ahLst/>
              <a:cxnLst/>
              <a:rect l="l" t="t" r="r" b="b"/>
              <a:pathLst>
                <a:path w="62" h="19" extrusionOk="0">
                  <a:moveTo>
                    <a:pt x="61" y="0"/>
                  </a:moveTo>
                  <a:cubicBezTo>
                    <a:pt x="57" y="0"/>
                    <a:pt x="52" y="0"/>
                    <a:pt x="48" y="0"/>
                  </a:cubicBezTo>
                  <a:cubicBezTo>
                    <a:pt x="43" y="0"/>
                    <a:pt x="40" y="0"/>
                    <a:pt x="36" y="0"/>
                  </a:cubicBezTo>
                  <a:cubicBezTo>
                    <a:pt x="26" y="0"/>
                    <a:pt x="15" y="0"/>
                    <a:pt x="4" y="0"/>
                  </a:cubicBezTo>
                  <a:cubicBezTo>
                    <a:pt x="0" y="0"/>
                    <a:pt x="0" y="7"/>
                    <a:pt x="4" y="8"/>
                  </a:cubicBezTo>
                  <a:cubicBezTo>
                    <a:pt x="13" y="9"/>
                    <a:pt x="22" y="13"/>
                    <a:pt x="31" y="15"/>
                  </a:cubicBezTo>
                  <a:cubicBezTo>
                    <a:pt x="40" y="15"/>
                    <a:pt x="49" y="16"/>
                    <a:pt x="57" y="18"/>
                  </a:cubicBezTo>
                  <a:lnTo>
                    <a:pt x="60" y="18"/>
                  </a:lnTo>
                  <a:cubicBezTo>
                    <a:pt x="60" y="13"/>
                    <a:pt x="60" y="8"/>
                    <a:pt x="61" y="4"/>
                  </a:cubicBezTo>
                  <a:cubicBezTo>
                    <a:pt x="61" y="3"/>
                    <a:pt x="61" y="2"/>
                    <a:pt x="61" y="1"/>
                  </a:cubicBezTo>
                  <a:lnTo>
                    <a:pt x="6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9"/>
            <p:cNvSpPr/>
            <p:nvPr/>
          </p:nvSpPr>
          <p:spPr>
            <a:xfrm>
              <a:off x="1428125" y="-684935"/>
              <a:ext cx="720" cy="1800"/>
            </a:xfrm>
            <a:custGeom>
              <a:avLst/>
              <a:gdLst/>
              <a:ahLst/>
              <a:cxnLst/>
              <a:rect l="l" t="t" r="r" b="b"/>
              <a:pathLst>
                <a:path w="2" h="5" extrusionOk="0">
                  <a:moveTo>
                    <a:pt x="0" y="0"/>
                  </a:moveTo>
                  <a:lnTo>
                    <a:pt x="0" y="4"/>
                  </a:lnTo>
                  <a:lnTo>
                    <a:pt x="1" y="4"/>
                  </a:lnTo>
                  <a:cubicBezTo>
                    <a:pt x="1" y="2"/>
                    <a:pt x="1" y="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9"/>
            <p:cNvSpPr/>
            <p:nvPr/>
          </p:nvSpPr>
          <p:spPr>
            <a:xfrm>
              <a:off x="1420565" y="-687815"/>
              <a:ext cx="720" cy="1800"/>
            </a:xfrm>
            <a:custGeom>
              <a:avLst/>
              <a:gdLst/>
              <a:ahLst/>
              <a:cxnLst/>
              <a:rect l="l" t="t" r="r" b="b"/>
              <a:pathLst>
                <a:path w="2" h="5" extrusionOk="0">
                  <a:moveTo>
                    <a:pt x="1" y="0"/>
                  </a:moveTo>
                  <a:cubicBezTo>
                    <a:pt x="0" y="1"/>
                    <a:pt x="0" y="2"/>
                    <a:pt x="0" y="2"/>
                  </a:cubicBezTo>
                  <a:cubicBezTo>
                    <a:pt x="0" y="3"/>
                    <a:pt x="0" y="4"/>
                    <a:pt x="1" y="4"/>
                  </a:cubicBezTo>
                  <a:cubicBezTo>
                    <a:pt x="1" y="3"/>
                    <a:pt x="1" y="2"/>
                    <a:pt x="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9"/>
            <p:cNvSpPr/>
            <p:nvPr/>
          </p:nvSpPr>
          <p:spPr>
            <a:xfrm>
              <a:off x="1420205" y="-686375"/>
              <a:ext cx="7920" cy="6840"/>
            </a:xfrm>
            <a:custGeom>
              <a:avLst/>
              <a:gdLst/>
              <a:ahLst/>
              <a:cxnLst/>
              <a:rect l="l" t="t" r="r" b="b"/>
              <a:pathLst>
                <a:path w="22" h="19" extrusionOk="0">
                  <a:moveTo>
                    <a:pt x="10" y="7"/>
                  </a:moveTo>
                  <a:cubicBezTo>
                    <a:pt x="8" y="7"/>
                    <a:pt x="7" y="7"/>
                    <a:pt x="5" y="6"/>
                  </a:cubicBezTo>
                  <a:cubicBezTo>
                    <a:pt x="3" y="5"/>
                    <a:pt x="3" y="5"/>
                    <a:pt x="2" y="3"/>
                  </a:cubicBezTo>
                  <a:cubicBezTo>
                    <a:pt x="2" y="2"/>
                    <a:pt x="1" y="1"/>
                    <a:pt x="1" y="0"/>
                  </a:cubicBezTo>
                  <a:cubicBezTo>
                    <a:pt x="1" y="5"/>
                    <a:pt x="1" y="10"/>
                    <a:pt x="0" y="15"/>
                  </a:cubicBezTo>
                  <a:cubicBezTo>
                    <a:pt x="3" y="16"/>
                    <a:pt x="7" y="17"/>
                    <a:pt x="11" y="18"/>
                  </a:cubicBezTo>
                  <a:cubicBezTo>
                    <a:pt x="11" y="18"/>
                    <a:pt x="12" y="18"/>
                    <a:pt x="13" y="18"/>
                  </a:cubicBezTo>
                  <a:cubicBezTo>
                    <a:pt x="14" y="18"/>
                    <a:pt x="16" y="18"/>
                    <a:pt x="18" y="17"/>
                  </a:cubicBezTo>
                  <a:cubicBezTo>
                    <a:pt x="19" y="16"/>
                    <a:pt x="20" y="15"/>
                    <a:pt x="21" y="14"/>
                  </a:cubicBezTo>
                  <a:lnTo>
                    <a:pt x="21" y="8"/>
                  </a:lnTo>
                  <a:lnTo>
                    <a:pt x="10"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9"/>
            <p:cNvSpPr/>
            <p:nvPr/>
          </p:nvSpPr>
          <p:spPr>
            <a:xfrm>
              <a:off x="1420925" y="-687815"/>
              <a:ext cx="7560" cy="4320"/>
            </a:xfrm>
            <a:custGeom>
              <a:avLst/>
              <a:gdLst/>
              <a:ahLst/>
              <a:cxnLst/>
              <a:rect l="l" t="t" r="r" b="b"/>
              <a:pathLst>
                <a:path w="21" h="12" extrusionOk="0">
                  <a:moveTo>
                    <a:pt x="14" y="3"/>
                  </a:moveTo>
                  <a:cubicBezTo>
                    <a:pt x="9" y="1"/>
                    <a:pt x="4" y="1"/>
                    <a:pt x="0" y="0"/>
                  </a:cubicBezTo>
                  <a:cubicBezTo>
                    <a:pt x="0" y="2"/>
                    <a:pt x="0" y="3"/>
                    <a:pt x="0" y="4"/>
                  </a:cubicBezTo>
                  <a:cubicBezTo>
                    <a:pt x="0" y="5"/>
                    <a:pt x="0" y="6"/>
                    <a:pt x="1" y="7"/>
                  </a:cubicBezTo>
                  <a:cubicBezTo>
                    <a:pt x="2" y="9"/>
                    <a:pt x="3" y="9"/>
                    <a:pt x="4" y="10"/>
                  </a:cubicBezTo>
                  <a:cubicBezTo>
                    <a:pt x="5" y="11"/>
                    <a:pt x="7" y="11"/>
                    <a:pt x="8" y="11"/>
                  </a:cubicBezTo>
                  <a:lnTo>
                    <a:pt x="9" y="11"/>
                  </a:lnTo>
                  <a:lnTo>
                    <a:pt x="20" y="11"/>
                  </a:lnTo>
                  <a:lnTo>
                    <a:pt x="20" y="8"/>
                  </a:lnTo>
                  <a:lnTo>
                    <a:pt x="20" y="7"/>
                  </a:lnTo>
                  <a:cubicBezTo>
                    <a:pt x="19" y="6"/>
                    <a:pt x="18" y="5"/>
                    <a:pt x="16" y="4"/>
                  </a:cubicBezTo>
                  <a:cubicBezTo>
                    <a:pt x="15" y="4"/>
                    <a:pt x="15" y="3"/>
                    <a:pt x="1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9"/>
            <p:cNvSpPr/>
            <p:nvPr/>
          </p:nvSpPr>
          <p:spPr>
            <a:xfrm>
              <a:off x="1366205" y="-708335"/>
              <a:ext cx="55440" cy="11520"/>
            </a:xfrm>
            <a:custGeom>
              <a:avLst/>
              <a:gdLst/>
              <a:ahLst/>
              <a:cxnLst/>
              <a:rect l="l" t="t" r="r" b="b"/>
              <a:pathLst>
                <a:path w="154" h="32" extrusionOk="0">
                  <a:moveTo>
                    <a:pt x="75" y="7"/>
                  </a:moveTo>
                  <a:cubicBezTo>
                    <a:pt x="51" y="4"/>
                    <a:pt x="27" y="1"/>
                    <a:pt x="3" y="0"/>
                  </a:cubicBezTo>
                  <a:lnTo>
                    <a:pt x="2" y="0"/>
                  </a:lnTo>
                  <a:cubicBezTo>
                    <a:pt x="2" y="1"/>
                    <a:pt x="2" y="1"/>
                    <a:pt x="1" y="2"/>
                  </a:cubicBezTo>
                  <a:cubicBezTo>
                    <a:pt x="0" y="3"/>
                    <a:pt x="0" y="3"/>
                    <a:pt x="0" y="4"/>
                  </a:cubicBezTo>
                  <a:cubicBezTo>
                    <a:pt x="0" y="4"/>
                    <a:pt x="0" y="5"/>
                    <a:pt x="1" y="6"/>
                  </a:cubicBezTo>
                  <a:lnTo>
                    <a:pt x="2" y="7"/>
                  </a:lnTo>
                  <a:lnTo>
                    <a:pt x="3" y="7"/>
                  </a:lnTo>
                  <a:cubicBezTo>
                    <a:pt x="30" y="15"/>
                    <a:pt x="56" y="21"/>
                    <a:pt x="84" y="25"/>
                  </a:cubicBezTo>
                  <a:cubicBezTo>
                    <a:pt x="108" y="26"/>
                    <a:pt x="130" y="30"/>
                    <a:pt x="153" y="31"/>
                  </a:cubicBezTo>
                  <a:lnTo>
                    <a:pt x="153" y="11"/>
                  </a:lnTo>
                  <a:cubicBezTo>
                    <a:pt x="127" y="11"/>
                    <a:pt x="101" y="9"/>
                    <a:pt x="75"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9"/>
            <p:cNvSpPr/>
            <p:nvPr/>
          </p:nvSpPr>
          <p:spPr>
            <a:xfrm>
              <a:off x="1421645" y="-704375"/>
              <a:ext cx="3600" cy="7560"/>
            </a:xfrm>
            <a:custGeom>
              <a:avLst/>
              <a:gdLst/>
              <a:ahLst/>
              <a:cxnLst/>
              <a:rect l="l" t="t" r="r" b="b"/>
              <a:pathLst>
                <a:path w="10" h="21" extrusionOk="0">
                  <a:moveTo>
                    <a:pt x="9" y="19"/>
                  </a:moveTo>
                  <a:cubicBezTo>
                    <a:pt x="8" y="13"/>
                    <a:pt x="7" y="7"/>
                    <a:pt x="6" y="0"/>
                  </a:cubicBezTo>
                  <a:lnTo>
                    <a:pt x="0" y="0"/>
                  </a:lnTo>
                  <a:lnTo>
                    <a:pt x="0" y="19"/>
                  </a:lnTo>
                  <a:lnTo>
                    <a:pt x="6" y="19"/>
                  </a:lnTo>
                  <a:cubicBezTo>
                    <a:pt x="7" y="20"/>
                    <a:pt x="7" y="20"/>
                    <a:pt x="8" y="20"/>
                  </a:cubicBezTo>
                  <a:cubicBezTo>
                    <a:pt x="8" y="20"/>
                    <a:pt x="9" y="20"/>
                    <a:pt x="9"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9"/>
            <p:cNvSpPr/>
            <p:nvPr/>
          </p:nvSpPr>
          <p:spPr>
            <a:xfrm>
              <a:off x="1390685" y="-719135"/>
              <a:ext cx="31320" cy="10080"/>
            </a:xfrm>
            <a:custGeom>
              <a:avLst/>
              <a:gdLst/>
              <a:ahLst/>
              <a:cxnLst/>
              <a:rect l="l" t="t" r="r" b="b"/>
              <a:pathLst>
                <a:path w="87" h="28" extrusionOk="0">
                  <a:moveTo>
                    <a:pt x="58" y="1"/>
                  </a:moveTo>
                  <a:cubicBezTo>
                    <a:pt x="54" y="1"/>
                    <a:pt x="49" y="0"/>
                    <a:pt x="45" y="0"/>
                  </a:cubicBezTo>
                  <a:cubicBezTo>
                    <a:pt x="32" y="0"/>
                    <a:pt x="19" y="2"/>
                    <a:pt x="7" y="4"/>
                  </a:cubicBezTo>
                  <a:cubicBezTo>
                    <a:pt x="6" y="4"/>
                    <a:pt x="5" y="5"/>
                    <a:pt x="4" y="5"/>
                  </a:cubicBezTo>
                  <a:cubicBezTo>
                    <a:pt x="3" y="6"/>
                    <a:pt x="2" y="6"/>
                    <a:pt x="1" y="7"/>
                  </a:cubicBezTo>
                  <a:cubicBezTo>
                    <a:pt x="0" y="8"/>
                    <a:pt x="0" y="9"/>
                    <a:pt x="0" y="11"/>
                  </a:cubicBezTo>
                  <a:cubicBezTo>
                    <a:pt x="0" y="12"/>
                    <a:pt x="0" y="13"/>
                    <a:pt x="1" y="14"/>
                  </a:cubicBezTo>
                  <a:cubicBezTo>
                    <a:pt x="2" y="15"/>
                    <a:pt x="3" y="15"/>
                    <a:pt x="4" y="16"/>
                  </a:cubicBezTo>
                  <a:cubicBezTo>
                    <a:pt x="5" y="17"/>
                    <a:pt x="6" y="17"/>
                    <a:pt x="7" y="17"/>
                  </a:cubicBezTo>
                  <a:cubicBezTo>
                    <a:pt x="25" y="18"/>
                    <a:pt x="44" y="20"/>
                    <a:pt x="62" y="24"/>
                  </a:cubicBezTo>
                  <a:cubicBezTo>
                    <a:pt x="69" y="26"/>
                    <a:pt x="75" y="27"/>
                    <a:pt x="81" y="27"/>
                  </a:cubicBezTo>
                  <a:cubicBezTo>
                    <a:pt x="83" y="27"/>
                    <a:pt x="84" y="27"/>
                    <a:pt x="86" y="27"/>
                  </a:cubicBezTo>
                  <a:lnTo>
                    <a:pt x="86" y="3"/>
                  </a:lnTo>
                  <a:cubicBezTo>
                    <a:pt x="77" y="3"/>
                    <a:pt x="68" y="2"/>
                    <a:pt x="58"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9"/>
            <p:cNvSpPr/>
            <p:nvPr/>
          </p:nvSpPr>
          <p:spPr>
            <a:xfrm>
              <a:off x="1422005" y="-718055"/>
              <a:ext cx="2160" cy="9000"/>
            </a:xfrm>
            <a:custGeom>
              <a:avLst/>
              <a:gdLst/>
              <a:ahLst/>
              <a:cxnLst/>
              <a:rect l="l" t="t" r="r" b="b"/>
              <a:pathLst>
                <a:path w="6" h="25" extrusionOk="0">
                  <a:moveTo>
                    <a:pt x="2" y="0"/>
                  </a:moveTo>
                  <a:lnTo>
                    <a:pt x="0" y="0"/>
                  </a:lnTo>
                  <a:lnTo>
                    <a:pt x="0" y="24"/>
                  </a:lnTo>
                  <a:lnTo>
                    <a:pt x="5" y="24"/>
                  </a:lnTo>
                  <a:cubicBezTo>
                    <a:pt x="3" y="16"/>
                    <a:pt x="3" y="8"/>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9"/>
            <p:cNvSpPr/>
            <p:nvPr/>
          </p:nvSpPr>
          <p:spPr>
            <a:xfrm>
              <a:off x="1406885" y="-729215"/>
              <a:ext cx="15480" cy="8280"/>
            </a:xfrm>
            <a:custGeom>
              <a:avLst/>
              <a:gdLst/>
              <a:ahLst/>
              <a:cxnLst/>
              <a:rect l="l" t="t" r="r" b="b"/>
              <a:pathLst>
                <a:path w="43" h="23" extrusionOk="0">
                  <a:moveTo>
                    <a:pt x="42" y="0"/>
                  </a:moveTo>
                  <a:cubicBezTo>
                    <a:pt x="39" y="0"/>
                    <a:pt x="36" y="0"/>
                    <a:pt x="33" y="0"/>
                  </a:cubicBezTo>
                  <a:cubicBezTo>
                    <a:pt x="24" y="0"/>
                    <a:pt x="14" y="1"/>
                    <a:pt x="5" y="4"/>
                  </a:cubicBezTo>
                  <a:cubicBezTo>
                    <a:pt x="4" y="4"/>
                    <a:pt x="4" y="4"/>
                    <a:pt x="3" y="5"/>
                  </a:cubicBezTo>
                  <a:cubicBezTo>
                    <a:pt x="2" y="5"/>
                    <a:pt x="2" y="6"/>
                    <a:pt x="1" y="7"/>
                  </a:cubicBezTo>
                  <a:cubicBezTo>
                    <a:pt x="0" y="8"/>
                    <a:pt x="0" y="9"/>
                    <a:pt x="0" y="11"/>
                  </a:cubicBezTo>
                  <a:cubicBezTo>
                    <a:pt x="0" y="12"/>
                    <a:pt x="0" y="13"/>
                    <a:pt x="1" y="14"/>
                  </a:cubicBezTo>
                  <a:cubicBezTo>
                    <a:pt x="2" y="15"/>
                    <a:pt x="2" y="16"/>
                    <a:pt x="3" y="17"/>
                  </a:cubicBezTo>
                  <a:cubicBezTo>
                    <a:pt x="4" y="17"/>
                    <a:pt x="4" y="17"/>
                    <a:pt x="5" y="18"/>
                  </a:cubicBezTo>
                  <a:cubicBezTo>
                    <a:pt x="16" y="21"/>
                    <a:pt x="28" y="22"/>
                    <a:pt x="40" y="22"/>
                  </a:cubicBezTo>
                  <a:cubicBezTo>
                    <a:pt x="41" y="22"/>
                    <a:pt x="41" y="22"/>
                    <a:pt x="42" y="22"/>
                  </a:cubicBezTo>
                  <a:cubicBezTo>
                    <a:pt x="42" y="15"/>
                    <a:pt x="42" y="7"/>
                    <a:pt x="4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9"/>
            <p:cNvSpPr/>
            <p:nvPr/>
          </p:nvSpPr>
          <p:spPr>
            <a:xfrm>
              <a:off x="1422365" y="-729215"/>
              <a:ext cx="1080" cy="8280"/>
            </a:xfrm>
            <a:custGeom>
              <a:avLst/>
              <a:gdLst/>
              <a:ahLst/>
              <a:cxnLst/>
              <a:rect l="l" t="t" r="r" b="b"/>
              <a:pathLst>
                <a:path w="3" h="23" extrusionOk="0">
                  <a:moveTo>
                    <a:pt x="1" y="0"/>
                  </a:moveTo>
                  <a:lnTo>
                    <a:pt x="0" y="0"/>
                  </a:lnTo>
                  <a:cubicBezTo>
                    <a:pt x="0" y="8"/>
                    <a:pt x="0" y="15"/>
                    <a:pt x="0" y="22"/>
                  </a:cubicBezTo>
                  <a:lnTo>
                    <a:pt x="2" y="22"/>
                  </a:lnTo>
                  <a:cubicBezTo>
                    <a:pt x="1" y="15"/>
                    <a:pt x="1" y="8"/>
                    <a:pt x="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9"/>
            <p:cNvSpPr/>
            <p:nvPr/>
          </p:nvSpPr>
          <p:spPr>
            <a:xfrm>
              <a:off x="1442525" y="-753695"/>
              <a:ext cx="9720" cy="16200"/>
            </a:xfrm>
            <a:custGeom>
              <a:avLst/>
              <a:gdLst/>
              <a:ahLst/>
              <a:cxnLst/>
              <a:rect l="l" t="t" r="r" b="b"/>
              <a:pathLst>
                <a:path w="27" h="45" extrusionOk="0">
                  <a:moveTo>
                    <a:pt x="4" y="5"/>
                  </a:moveTo>
                  <a:cubicBezTo>
                    <a:pt x="1" y="12"/>
                    <a:pt x="0" y="20"/>
                    <a:pt x="0" y="28"/>
                  </a:cubicBezTo>
                  <a:cubicBezTo>
                    <a:pt x="0" y="29"/>
                    <a:pt x="0" y="30"/>
                    <a:pt x="0" y="32"/>
                  </a:cubicBezTo>
                  <a:cubicBezTo>
                    <a:pt x="0" y="34"/>
                    <a:pt x="0" y="35"/>
                    <a:pt x="1" y="37"/>
                  </a:cubicBezTo>
                  <a:cubicBezTo>
                    <a:pt x="3" y="39"/>
                    <a:pt x="4" y="41"/>
                    <a:pt x="6" y="42"/>
                  </a:cubicBezTo>
                  <a:cubicBezTo>
                    <a:pt x="8" y="43"/>
                    <a:pt x="10" y="44"/>
                    <a:pt x="13" y="44"/>
                  </a:cubicBezTo>
                  <a:cubicBezTo>
                    <a:pt x="15" y="43"/>
                    <a:pt x="17" y="43"/>
                    <a:pt x="19" y="42"/>
                  </a:cubicBezTo>
                  <a:cubicBezTo>
                    <a:pt x="21" y="41"/>
                    <a:pt x="23" y="39"/>
                    <a:pt x="24" y="37"/>
                  </a:cubicBezTo>
                  <a:cubicBezTo>
                    <a:pt x="26" y="35"/>
                    <a:pt x="25" y="33"/>
                    <a:pt x="25" y="31"/>
                  </a:cubicBezTo>
                  <a:cubicBezTo>
                    <a:pt x="25" y="30"/>
                    <a:pt x="25" y="30"/>
                    <a:pt x="25" y="30"/>
                  </a:cubicBezTo>
                  <a:cubicBezTo>
                    <a:pt x="25" y="28"/>
                    <a:pt x="26" y="27"/>
                    <a:pt x="26" y="25"/>
                  </a:cubicBezTo>
                  <a:cubicBezTo>
                    <a:pt x="26" y="19"/>
                    <a:pt x="24" y="12"/>
                    <a:pt x="22" y="6"/>
                  </a:cubicBezTo>
                  <a:lnTo>
                    <a:pt x="21" y="5"/>
                  </a:lnTo>
                  <a:cubicBezTo>
                    <a:pt x="19" y="3"/>
                    <a:pt x="20" y="2"/>
                    <a:pt x="18" y="1"/>
                  </a:cubicBezTo>
                  <a:cubicBezTo>
                    <a:pt x="17" y="0"/>
                    <a:pt x="15" y="0"/>
                    <a:pt x="13" y="0"/>
                  </a:cubicBezTo>
                  <a:cubicBezTo>
                    <a:pt x="12" y="0"/>
                    <a:pt x="10" y="0"/>
                    <a:pt x="8" y="1"/>
                  </a:cubicBezTo>
                  <a:cubicBezTo>
                    <a:pt x="7" y="2"/>
                    <a:pt x="5" y="3"/>
                    <a:pt x="4"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9"/>
            <p:cNvSpPr/>
            <p:nvPr/>
          </p:nvSpPr>
          <p:spPr>
            <a:xfrm>
              <a:off x="1432085" y="-846215"/>
              <a:ext cx="14760" cy="70560"/>
            </a:xfrm>
            <a:custGeom>
              <a:avLst/>
              <a:gdLst/>
              <a:ahLst/>
              <a:cxnLst/>
              <a:rect l="l" t="t" r="r" b="b"/>
              <a:pathLst>
                <a:path w="41" h="196" extrusionOk="0">
                  <a:moveTo>
                    <a:pt x="0" y="6"/>
                  </a:moveTo>
                  <a:cubicBezTo>
                    <a:pt x="4" y="32"/>
                    <a:pt x="8" y="58"/>
                    <a:pt x="11" y="85"/>
                  </a:cubicBezTo>
                  <a:cubicBezTo>
                    <a:pt x="16" y="121"/>
                    <a:pt x="19" y="157"/>
                    <a:pt x="28" y="192"/>
                  </a:cubicBezTo>
                  <a:cubicBezTo>
                    <a:pt x="28" y="195"/>
                    <a:pt x="32" y="194"/>
                    <a:pt x="32" y="192"/>
                  </a:cubicBezTo>
                  <a:cubicBezTo>
                    <a:pt x="38" y="171"/>
                    <a:pt x="40" y="149"/>
                    <a:pt x="40" y="127"/>
                  </a:cubicBezTo>
                  <a:cubicBezTo>
                    <a:pt x="40" y="105"/>
                    <a:pt x="38" y="83"/>
                    <a:pt x="32" y="61"/>
                  </a:cubicBezTo>
                  <a:cubicBezTo>
                    <a:pt x="27" y="41"/>
                    <a:pt x="23" y="20"/>
                    <a:pt x="19" y="0"/>
                  </a:cubicBezTo>
                  <a:cubicBezTo>
                    <a:pt x="17" y="1"/>
                    <a:pt x="16" y="2"/>
                    <a:pt x="14" y="3"/>
                  </a:cubicBezTo>
                  <a:cubicBezTo>
                    <a:pt x="12" y="4"/>
                    <a:pt x="9" y="5"/>
                    <a:pt x="7" y="7"/>
                  </a:cubicBezTo>
                  <a:cubicBezTo>
                    <a:pt x="6" y="7"/>
                    <a:pt x="5" y="7"/>
                    <a:pt x="4" y="7"/>
                  </a:cubicBezTo>
                  <a:cubicBezTo>
                    <a:pt x="2" y="7"/>
                    <a:pt x="1" y="7"/>
                    <a:pt x="0"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9"/>
            <p:cNvSpPr/>
            <p:nvPr/>
          </p:nvSpPr>
          <p:spPr>
            <a:xfrm>
              <a:off x="1425245" y="-873215"/>
              <a:ext cx="3600" cy="360"/>
            </a:xfrm>
            <a:custGeom>
              <a:avLst/>
              <a:gdLst/>
              <a:ahLst/>
              <a:cxnLst/>
              <a:rect l="l" t="t" r="r" b="b"/>
              <a:pathLst>
                <a:path w="10" h="1" extrusionOk="0">
                  <a:moveTo>
                    <a:pt x="9" y="0"/>
                  </a:moveTo>
                  <a:cubicBezTo>
                    <a:pt x="7" y="0"/>
                    <a:pt x="5" y="0"/>
                    <a:pt x="4" y="0"/>
                  </a:cubicBezTo>
                  <a:cubicBezTo>
                    <a:pt x="2" y="0"/>
                    <a:pt x="1" y="0"/>
                    <a:pt x="0" y="0"/>
                  </a:cubicBezTo>
                  <a:lnTo>
                    <a:pt x="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9"/>
            <p:cNvSpPr/>
            <p:nvPr/>
          </p:nvSpPr>
          <p:spPr>
            <a:xfrm>
              <a:off x="1427765" y="-864935"/>
              <a:ext cx="6120" cy="4680"/>
            </a:xfrm>
            <a:custGeom>
              <a:avLst/>
              <a:gdLst/>
              <a:ahLst/>
              <a:cxnLst/>
              <a:rect l="l" t="t" r="r" b="b"/>
              <a:pathLst>
                <a:path w="17" h="13" extrusionOk="0">
                  <a:moveTo>
                    <a:pt x="16" y="1"/>
                  </a:moveTo>
                  <a:lnTo>
                    <a:pt x="0" y="0"/>
                  </a:lnTo>
                  <a:cubicBezTo>
                    <a:pt x="1" y="4"/>
                    <a:pt x="2" y="8"/>
                    <a:pt x="3" y="12"/>
                  </a:cubicBezTo>
                  <a:cubicBezTo>
                    <a:pt x="7" y="10"/>
                    <a:pt x="11" y="5"/>
                    <a:pt x="1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9"/>
            <p:cNvSpPr/>
            <p:nvPr/>
          </p:nvSpPr>
          <p:spPr>
            <a:xfrm>
              <a:off x="1424885" y="-872855"/>
              <a:ext cx="9000" cy="8640"/>
            </a:xfrm>
            <a:custGeom>
              <a:avLst/>
              <a:gdLst/>
              <a:ahLst/>
              <a:cxnLst/>
              <a:rect l="l" t="t" r="r" b="b"/>
              <a:pathLst>
                <a:path w="25" h="24" extrusionOk="0">
                  <a:moveTo>
                    <a:pt x="8" y="22"/>
                  </a:moveTo>
                  <a:lnTo>
                    <a:pt x="24" y="23"/>
                  </a:lnTo>
                  <a:cubicBezTo>
                    <a:pt x="21" y="17"/>
                    <a:pt x="19" y="12"/>
                    <a:pt x="16" y="6"/>
                  </a:cubicBezTo>
                  <a:cubicBezTo>
                    <a:pt x="15" y="6"/>
                    <a:pt x="15" y="6"/>
                    <a:pt x="15" y="5"/>
                  </a:cubicBezTo>
                  <a:cubicBezTo>
                    <a:pt x="14" y="3"/>
                    <a:pt x="13" y="3"/>
                    <a:pt x="10" y="1"/>
                  </a:cubicBezTo>
                  <a:cubicBezTo>
                    <a:pt x="9" y="0"/>
                    <a:pt x="10" y="0"/>
                    <a:pt x="9" y="0"/>
                  </a:cubicBezTo>
                  <a:lnTo>
                    <a:pt x="0" y="0"/>
                  </a:lnTo>
                  <a:cubicBezTo>
                    <a:pt x="3" y="7"/>
                    <a:pt x="5" y="14"/>
                    <a:pt x="8"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9"/>
            <p:cNvSpPr/>
            <p:nvPr/>
          </p:nvSpPr>
          <p:spPr>
            <a:xfrm>
              <a:off x="1446125" y="-855575"/>
              <a:ext cx="18360" cy="75600"/>
            </a:xfrm>
            <a:custGeom>
              <a:avLst/>
              <a:gdLst/>
              <a:ahLst/>
              <a:cxnLst/>
              <a:rect l="l" t="t" r="r" b="b"/>
              <a:pathLst>
                <a:path w="51" h="210" extrusionOk="0">
                  <a:moveTo>
                    <a:pt x="6" y="45"/>
                  </a:moveTo>
                  <a:cubicBezTo>
                    <a:pt x="13" y="70"/>
                    <a:pt x="18" y="96"/>
                    <a:pt x="19" y="122"/>
                  </a:cubicBezTo>
                  <a:cubicBezTo>
                    <a:pt x="20" y="151"/>
                    <a:pt x="35" y="178"/>
                    <a:pt x="37" y="206"/>
                  </a:cubicBezTo>
                  <a:cubicBezTo>
                    <a:pt x="37" y="208"/>
                    <a:pt x="41" y="209"/>
                    <a:pt x="41" y="206"/>
                  </a:cubicBezTo>
                  <a:cubicBezTo>
                    <a:pt x="50" y="141"/>
                    <a:pt x="34" y="67"/>
                    <a:pt x="19" y="0"/>
                  </a:cubicBezTo>
                  <a:cubicBezTo>
                    <a:pt x="17" y="1"/>
                    <a:pt x="15" y="2"/>
                    <a:pt x="13" y="3"/>
                  </a:cubicBezTo>
                  <a:cubicBezTo>
                    <a:pt x="8" y="6"/>
                    <a:pt x="4" y="9"/>
                    <a:pt x="0" y="12"/>
                  </a:cubicBezTo>
                  <a:cubicBezTo>
                    <a:pt x="2" y="26"/>
                    <a:pt x="4" y="40"/>
                    <a:pt x="6" y="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9"/>
            <p:cNvSpPr/>
            <p:nvPr/>
          </p:nvSpPr>
          <p:spPr>
            <a:xfrm>
              <a:off x="1440725" y="-871055"/>
              <a:ext cx="9000" cy="3240"/>
            </a:xfrm>
            <a:custGeom>
              <a:avLst/>
              <a:gdLst/>
              <a:ahLst/>
              <a:cxnLst/>
              <a:rect l="l" t="t" r="r" b="b"/>
              <a:pathLst>
                <a:path w="25" h="9" extrusionOk="0">
                  <a:moveTo>
                    <a:pt x="24" y="4"/>
                  </a:moveTo>
                  <a:cubicBezTo>
                    <a:pt x="23" y="3"/>
                    <a:pt x="22" y="2"/>
                    <a:pt x="21" y="1"/>
                  </a:cubicBezTo>
                  <a:cubicBezTo>
                    <a:pt x="20" y="1"/>
                    <a:pt x="19" y="0"/>
                    <a:pt x="17" y="0"/>
                  </a:cubicBezTo>
                  <a:lnTo>
                    <a:pt x="14" y="0"/>
                  </a:lnTo>
                  <a:cubicBezTo>
                    <a:pt x="13" y="0"/>
                    <a:pt x="12" y="0"/>
                    <a:pt x="11" y="0"/>
                  </a:cubicBezTo>
                  <a:cubicBezTo>
                    <a:pt x="9" y="0"/>
                    <a:pt x="7" y="0"/>
                    <a:pt x="5" y="1"/>
                  </a:cubicBezTo>
                  <a:cubicBezTo>
                    <a:pt x="3" y="2"/>
                    <a:pt x="2" y="4"/>
                    <a:pt x="1" y="5"/>
                  </a:cubicBezTo>
                  <a:cubicBezTo>
                    <a:pt x="1" y="6"/>
                    <a:pt x="0" y="7"/>
                    <a:pt x="0" y="8"/>
                  </a:cubicBezTo>
                  <a:cubicBezTo>
                    <a:pt x="8" y="5"/>
                    <a:pt x="16" y="4"/>
                    <a:pt x="24"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9"/>
            <p:cNvSpPr/>
            <p:nvPr/>
          </p:nvSpPr>
          <p:spPr>
            <a:xfrm>
              <a:off x="1461245" y="-858095"/>
              <a:ext cx="14400" cy="27360"/>
            </a:xfrm>
            <a:custGeom>
              <a:avLst/>
              <a:gdLst/>
              <a:ahLst/>
              <a:cxnLst/>
              <a:rect l="l" t="t" r="r" b="b"/>
              <a:pathLst>
                <a:path w="40" h="76" extrusionOk="0">
                  <a:moveTo>
                    <a:pt x="7" y="28"/>
                  </a:moveTo>
                  <a:cubicBezTo>
                    <a:pt x="12" y="30"/>
                    <a:pt x="13" y="35"/>
                    <a:pt x="11" y="42"/>
                  </a:cubicBezTo>
                  <a:cubicBezTo>
                    <a:pt x="12" y="51"/>
                    <a:pt x="12" y="60"/>
                    <a:pt x="13" y="69"/>
                  </a:cubicBezTo>
                  <a:cubicBezTo>
                    <a:pt x="13" y="75"/>
                    <a:pt x="22" y="74"/>
                    <a:pt x="23" y="69"/>
                  </a:cubicBezTo>
                  <a:cubicBezTo>
                    <a:pt x="25" y="58"/>
                    <a:pt x="39" y="24"/>
                    <a:pt x="26" y="13"/>
                  </a:cubicBezTo>
                  <a:cubicBezTo>
                    <a:pt x="29" y="16"/>
                    <a:pt x="27" y="10"/>
                    <a:pt x="26" y="6"/>
                  </a:cubicBezTo>
                  <a:cubicBezTo>
                    <a:pt x="25" y="2"/>
                    <a:pt x="26" y="2"/>
                    <a:pt x="26" y="0"/>
                  </a:cubicBezTo>
                  <a:cubicBezTo>
                    <a:pt x="17" y="0"/>
                    <a:pt x="9" y="0"/>
                    <a:pt x="0" y="1"/>
                  </a:cubicBezTo>
                  <a:cubicBezTo>
                    <a:pt x="2" y="8"/>
                    <a:pt x="3" y="15"/>
                    <a:pt x="4" y="23"/>
                  </a:cubicBezTo>
                  <a:cubicBezTo>
                    <a:pt x="4" y="23"/>
                    <a:pt x="4" y="24"/>
                    <a:pt x="5" y="25"/>
                  </a:cubicBezTo>
                  <a:cubicBezTo>
                    <a:pt x="5" y="26"/>
                    <a:pt x="6" y="27"/>
                    <a:pt x="7"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9"/>
            <p:cNvSpPr/>
            <p:nvPr/>
          </p:nvSpPr>
          <p:spPr>
            <a:xfrm>
              <a:off x="1463405" y="-870695"/>
              <a:ext cx="2160" cy="360"/>
            </a:xfrm>
            <a:custGeom>
              <a:avLst/>
              <a:gdLst/>
              <a:ahLst/>
              <a:cxnLst/>
              <a:rect l="l" t="t" r="r" b="b"/>
              <a:pathLst>
                <a:path w="6" h="1" extrusionOk="0">
                  <a:moveTo>
                    <a:pt x="0" y="0"/>
                  </a:moveTo>
                  <a:lnTo>
                    <a:pt x="5" y="0"/>
                  </a:lnTo>
                  <a:cubicBezTo>
                    <a:pt x="4" y="0"/>
                    <a:pt x="3" y="0"/>
                    <a:pt x="2" y="0"/>
                  </a:cubicBezTo>
                  <a:cubicBezTo>
                    <a:pt x="1" y="0"/>
                    <a:pt x="1"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9"/>
            <p:cNvSpPr/>
            <p:nvPr/>
          </p:nvSpPr>
          <p:spPr>
            <a:xfrm>
              <a:off x="1460525" y="-870335"/>
              <a:ext cx="5760" cy="1800"/>
            </a:xfrm>
            <a:custGeom>
              <a:avLst/>
              <a:gdLst/>
              <a:ahLst/>
              <a:cxnLst/>
              <a:rect l="l" t="t" r="r" b="b"/>
              <a:pathLst>
                <a:path w="16" h="5" extrusionOk="0">
                  <a:moveTo>
                    <a:pt x="0" y="4"/>
                  </a:moveTo>
                  <a:cubicBezTo>
                    <a:pt x="5" y="3"/>
                    <a:pt x="10" y="2"/>
                    <a:pt x="15" y="1"/>
                  </a:cubicBezTo>
                  <a:lnTo>
                    <a:pt x="13" y="0"/>
                  </a:lnTo>
                  <a:lnTo>
                    <a:pt x="8" y="0"/>
                  </a:lnTo>
                  <a:cubicBezTo>
                    <a:pt x="6" y="0"/>
                    <a:pt x="5" y="0"/>
                    <a:pt x="3" y="1"/>
                  </a:cubicBezTo>
                  <a:cubicBezTo>
                    <a:pt x="2" y="1"/>
                    <a:pt x="1" y="3"/>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9"/>
            <p:cNvSpPr/>
            <p:nvPr/>
          </p:nvSpPr>
          <p:spPr>
            <a:xfrm>
              <a:off x="1478885" y="-806255"/>
              <a:ext cx="6840" cy="26640"/>
            </a:xfrm>
            <a:custGeom>
              <a:avLst/>
              <a:gdLst/>
              <a:ahLst/>
              <a:cxnLst/>
              <a:rect l="l" t="t" r="r" b="b"/>
              <a:pathLst>
                <a:path w="19" h="74" extrusionOk="0">
                  <a:moveTo>
                    <a:pt x="4" y="2"/>
                  </a:moveTo>
                  <a:cubicBezTo>
                    <a:pt x="2" y="8"/>
                    <a:pt x="0" y="15"/>
                    <a:pt x="0" y="22"/>
                  </a:cubicBezTo>
                  <a:cubicBezTo>
                    <a:pt x="0" y="24"/>
                    <a:pt x="0" y="26"/>
                    <a:pt x="1" y="29"/>
                  </a:cubicBezTo>
                  <a:cubicBezTo>
                    <a:pt x="1" y="41"/>
                    <a:pt x="2" y="54"/>
                    <a:pt x="3" y="66"/>
                  </a:cubicBezTo>
                  <a:cubicBezTo>
                    <a:pt x="3" y="73"/>
                    <a:pt x="14" y="72"/>
                    <a:pt x="15" y="66"/>
                  </a:cubicBezTo>
                  <a:cubicBezTo>
                    <a:pt x="15" y="56"/>
                    <a:pt x="17" y="45"/>
                    <a:pt x="17" y="34"/>
                  </a:cubicBezTo>
                  <a:cubicBezTo>
                    <a:pt x="17" y="31"/>
                    <a:pt x="18" y="28"/>
                    <a:pt x="18" y="24"/>
                  </a:cubicBezTo>
                  <a:cubicBezTo>
                    <a:pt x="18" y="17"/>
                    <a:pt x="16" y="9"/>
                    <a:pt x="14" y="2"/>
                  </a:cubicBezTo>
                  <a:cubicBezTo>
                    <a:pt x="13" y="2"/>
                    <a:pt x="12" y="1"/>
                    <a:pt x="12" y="1"/>
                  </a:cubicBezTo>
                  <a:cubicBezTo>
                    <a:pt x="11" y="0"/>
                    <a:pt x="10" y="0"/>
                    <a:pt x="9" y="0"/>
                  </a:cubicBezTo>
                  <a:cubicBezTo>
                    <a:pt x="8" y="0"/>
                    <a:pt x="7" y="0"/>
                    <a:pt x="6" y="1"/>
                  </a:cubicBezTo>
                  <a:cubicBezTo>
                    <a:pt x="5" y="1"/>
                    <a:pt x="5" y="2"/>
                    <a:pt x="4"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9"/>
            <p:cNvSpPr/>
            <p:nvPr/>
          </p:nvSpPr>
          <p:spPr>
            <a:xfrm>
              <a:off x="1472405" y="-858815"/>
              <a:ext cx="11520" cy="32040"/>
            </a:xfrm>
            <a:custGeom>
              <a:avLst/>
              <a:gdLst/>
              <a:ahLst/>
              <a:cxnLst/>
              <a:rect l="l" t="t" r="r" b="b"/>
              <a:pathLst>
                <a:path w="32" h="89" extrusionOk="0">
                  <a:moveTo>
                    <a:pt x="4" y="8"/>
                  </a:moveTo>
                  <a:cubicBezTo>
                    <a:pt x="4" y="11"/>
                    <a:pt x="5" y="15"/>
                    <a:pt x="6" y="18"/>
                  </a:cubicBezTo>
                  <a:cubicBezTo>
                    <a:pt x="10" y="40"/>
                    <a:pt x="9" y="62"/>
                    <a:pt x="14" y="84"/>
                  </a:cubicBezTo>
                  <a:cubicBezTo>
                    <a:pt x="14" y="85"/>
                    <a:pt x="14" y="85"/>
                    <a:pt x="14" y="85"/>
                  </a:cubicBezTo>
                  <a:cubicBezTo>
                    <a:pt x="15" y="86"/>
                    <a:pt x="16" y="87"/>
                    <a:pt x="16" y="87"/>
                  </a:cubicBezTo>
                  <a:cubicBezTo>
                    <a:pt x="17" y="88"/>
                    <a:pt x="18" y="88"/>
                    <a:pt x="19" y="88"/>
                  </a:cubicBezTo>
                  <a:cubicBezTo>
                    <a:pt x="20" y="88"/>
                    <a:pt x="21" y="88"/>
                    <a:pt x="22" y="87"/>
                  </a:cubicBezTo>
                  <a:cubicBezTo>
                    <a:pt x="23" y="87"/>
                    <a:pt x="24" y="86"/>
                    <a:pt x="24" y="85"/>
                  </a:cubicBezTo>
                  <a:cubicBezTo>
                    <a:pt x="24" y="85"/>
                    <a:pt x="25" y="85"/>
                    <a:pt x="25" y="84"/>
                  </a:cubicBezTo>
                  <a:cubicBezTo>
                    <a:pt x="29" y="67"/>
                    <a:pt x="31" y="50"/>
                    <a:pt x="31" y="32"/>
                  </a:cubicBezTo>
                  <a:cubicBezTo>
                    <a:pt x="31" y="25"/>
                    <a:pt x="31" y="19"/>
                    <a:pt x="30" y="12"/>
                  </a:cubicBezTo>
                  <a:cubicBezTo>
                    <a:pt x="30" y="9"/>
                    <a:pt x="29" y="6"/>
                    <a:pt x="29" y="3"/>
                  </a:cubicBezTo>
                  <a:lnTo>
                    <a:pt x="22" y="3"/>
                  </a:lnTo>
                  <a:lnTo>
                    <a:pt x="2" y="3"/>
                  </a:lnTo>
                  <a:cubicBezTo>
                    <a:pt x="3" y="3"/>
                    <a:pt x="3" y="3"/>
                    <a:pt x="3" y="3"/>
                  </a:cubicBezTo>
                  <a:cubicBezTo>
                    <a:pt x="3" y="4"/>
                    <a:pt x="4" y="5"/>
                    <a:pt x="5" y="6"/>
                  </a:cubicBezTo>
                  <a:cubicBezTo>
                    <a:pt x="0" y="0"/>
                    <a:pt x="4" y="4"/>
                    <a:pt x="4"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9"/>
            <p:cNvSpPr/>
            <p:nvPr/>
          </p:nvSpPr>
          <p:spPr>
            <a:xfrm>
              <a:off x="1434965" y="-720935"/>
              <a:ext cx="12240" cy="33120"/>
            </a:xfrm>
            <a:custGeom>
              <a:avLst/>
              <a:gdLst/>
              <a:ahLst/>
              <a:cxnLst/>
              <a:rect l="l" t="t" r="r" b="b"/>
              <a:pathLst>
                <a:path w="34" h="92" extrusionOk="0">
                  <a:moveTo>
                    <a:pt x="32" y="44"/>
                  </a:moveTo>
                  <a:cubicBezTo>
                    <a:pt x="32" y="30"/>
                    <a:pt x="30" y="16"/>
                    <a:pt x="25" y="3"/>
                  </a:cubicBezTo>
                  <a:lnTo>
                    <a:pt x="25" y="2"/>
                  </a:lnTo>
                  <a:cubicBezTo>
                    <a:pt x="24" y="1"/>
                    <a:pt x="23" y="2"/>
                    <a:pt x="23" y="1"/>
                  </a:cubicBezTo>
                  <a:cubicBezTo>
                    <a:pt x="22" y="0"/>
                    <a:pt x="22" y="0"/>
                    <a:pt x="21" y="0"/>
                  </a:cubicBezTo>
                  <a:cubicBezTo>
                    <a:pt x="21" y="0"/>
                    <a:pt x="20" y="0"/>
                    <a:pt x="19" y="1"/>
                  </a:cubicBezTo>
                  <a:cubicBezTo>
                    <a:pt x="19" y="1"/>
                    <a:pt x="18" y="1"/>
                    <a:pt x="18" y="2"/>
                  </a:cubicBezTo>
                  <a:lnTo>
                    <a:pt x="17" y="3"/>
                  </a:lnTo>
                  <a:cubicBezTo>
                    <a:pt x="12" y="18"/>
                    <a:pt x="10" y="34"/>
                    <a:pt x="10" y="50"/>
                  </a:cubicBezTo>
                  <a:cubicBezTo>
                    <a:pt x="10" y="60"/>
                    <a:pt x="8" y="71"/>
                    <a:pt x="4" y="81"/>
                  </a:cubicBezTo>
                  <a:cubicBezTo>
                    <a:pt x="0" y="91"/>
                    <a:pt x="4" y="81"/>
                    <a:pt x="4" y="82"/>
                  </a:cubicBezTo>
                  <a:lnTo>
                    <a:pt x="31" y="82"/>
                  </a:lnTo>
                  <a:cubicBezTo>
                    <a:pt x="32" y="76"/>
                    <a:pt x="33" y="70"/>
                    <a:pt x="33" y="64"/>
                  </a:cubicBezTo>
                  <a:cubicBezTo>
                    <a:pt x="33" y="58"/>
                    <a:pt x="33" y="51"/>
                    <a:pt x="32"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9"/>
            <p:cNvSpPr/>
            <p:nvPr/>
          </p:nvSpPr>
          <p:spPr>
            <a:xfrm>
              <a:off x="1434605" y="-691415"/>
              <a:ext cx="11520" cy="8280"/>
            </a:xfrm>
            <a:custGeom>
              <a:avLst/>
              <a:gdLst/>
              <a:ahLst/>
              <a:cxnLst/>
              <a:rect l="l" t="t" r="r" b="b"/>
              <a:pathLst>
                <a:path w="32" h="23" extrusionOk="0">
                  <a:moveTo>
                    <a:pt x="5" y="0"/>
                  </a:moveTo>
                  <a:cubicBezTo>
                    <a:pt x="0" y="16"/>
                    <a:pt x="31" y="22"/>
                    <a:pt x="31" y="3"/>
                  </a:cubicBezTo>
                  <a:cubicBezTo>
                    <a:pt x="31" y="3"/>
                    <a:pt x="31" y="1"/>
                    <a:pt x="31" y="0"/>
                  </a:cubicBezTo>
                  <a:lnTo>
                    <a:pt x="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9"/>
            <p:cNvSpPr/>
            <p:nvPr/>
          </p:nvSpPr>
          <p:spPr>
            <a:xfrm>
              <a:off x="1452245" y="-722375"/>
              <a:ext cx="10800" cy="31680"/>
            </a:xfrm>
            <a:custGeom>
              <a:avLst/>
              <a:gdLst/>
              <a:ahLst/>
              <a:cxnLst/>
              <a:rect l="l" t="t" r="r" b="b"/>
              <a:pathLst>
                <a:path w="30" h="88" extrusionOk="0">
                  <a:moveTo>
                    <a:pt x="29" y="65"/>
                  </a:moveTo>
                  <a:cubicBezTo>
                    <a:pt x="29" y="64"/>
                    <a:pt x="29" y="62"/>
                    <a:pt x="29" y="61"/>
                  </a:cubicBezTo>
                  <a:cubicBezTo>
                    <a:pt x="29" y="56"/>
                    <a:pt x="29" y="51"/>
                    <a:pt x="28" y="47"/>
                  </a:cubicBezTo>
                  <a:cubicBezTo>
                    <a:pt x="27" y="33"/>
                    <a:pt x="25" y="20"/>
                    <a:pt x="23" y="7"/>
                  </a:cubicBezTo>
                  <a:cubicBezTo>
                    <a:pt x="23" y="0"/>
                    <a:pt x="12" y="2"/>
                    <a:pt x="12" y="9"/>
                  </a:cubicBezTo>
                  <a:cubicBezTo>
                    <a:pt x="9" y="23"/>
                    <a:pt x="8" y="39"/>
                    <a:pt x="7" y="54"/>
                  </a:cubicBezTo>
                  <a:cubicBezTo>
                    <a:pt x="7" y="63"/>
                    <a:pt x="1" y="71"/>
                    <a:pt x="0" y="81"/>
                  </a:cubicBezTo>
                  <a:cubicBezTo>
                    <a:pt x="0" y="82"/>
                    <a:pt x="0" y="82"/>
                    <a:pt x="0" y="82"/>
                  </a:cubicBezTo>
                  <a:cubicBezTo>
                    <a:pt x="0" y="84"/>
                    <a:pt x="0" y="86"/>
                    <a:pt x="1" y="87"/>
                  </a:cubicBezTo>
                  <a:lnTo>
                    <a:pt x="24" y="87"/>
                  </a:lnTo>
                  <a:cubicBezTo>
                    <a:pt x="24" y="87"/>
                    <a:pt x="25" y="87"/>
                    <a:pt x="25" y="86"/>
                  </a:cubicBezTo>
                  <a:cubicBezTo>
                    <a:pt x="26" y="85"/>
                    <a:pt x="26" y="83"/>
                    <a:pt x="26" y="80"/>
                  </a:cubicBezTo>
                  <a:cubicBezTo>
                    <a:pt x="26" y="74"/>
                    <a:pt x="29" y="70"/>
                    <a:pt x="29" y="6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9"/>
            <p:cNvSpPr/>
            <p:nvPr/>
          </p:nvSpPr>
          <p:spPr>
            <a:xfrm>
              <a:off x="1452605" y="-691055"/>
              <a:ext cx="8640" cy="2880"/>
            </a:xfrm>
            <a:custGeom>
              <a:avLst/>
              <a:gdLst/>
              <a:ahLst/>
              <a:cxnLst/>
              <a:rect l="l" t="t" r="r" b="b"/>
              <a:pathLst>
                <a:path w="24" h="8" extrusionOk="0">
                  <a:moveTo>
                    <a:pt x="23" y="0"/>
                  </a:moveTo>
                  <a:lnTo>
                    <a:pt x="0" y="0"/>
                  </a:lnTo>
                  <a:cubicBezTo>
                    <a:pt x="1" y="2"/>
                    <a:pt x="3" y="4"/>
                    <a:pt x="4" y="5"/>
                  </a:cubicBezTo>
                  <a:cubicBezTo>
                    <a:pt x="7" y="6"/>
                    <a:pt x="8" y="7"/>
                    <a:pt x="11" y="7"/>
                  </a:cubicBezTo>
                  <a:cubicBezTo>
                    <a:pt x="13" y="7"/>
                    <a:pt x="16" y="6"/>
                    <a:pt x="18" y="5"/>
                  </a:cubicBezTo>
                  <a:cubicBezTo>
                    <a:pt x="20" y="4"/>
                    <a:pt x="22" y="2"/>
                    <a:pt x="2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9"/>
            <p:cNvSpPr/>
            <p:nvPr/>
          </p:nvSpPr>
          <p:spPr>
            <a:xfrm>
              <a:off x="1466645" y="-726335"/>
              <a:ext cx="12600" cy="35640"/>
            </a:xfrm>
            <a:custGeom>
              <a:avLst/>
              <a:gdLst/>
              <a:ahLst/>
              <a:cxnLst/>
              <a:rect l="l" t="t" r="r" b="b"/>
              <a:pathLst>
                <a:path w="35" h="99" extrusionOk="0">
                  <a:moveTo>
                    <a:pt x="33" y="48"/>
                  </a:moveTo>
                  <a:cubicBezTo>
                    <a:pt x="31" y="38"/>
                    <a:pt x="34" y="28"/>
                    <a:pt x="33" y="18"/>
                  </a:cubicBezTo>
                  <a:cubicBezTo>
                    <a:pt x="33" y="13"/>
                    <a:pt x="29" y="8"/>
                    <a:pt x="29" y="3"/>
                  </a:cubicBezTo>
                  <a:lnTo>
                    <a:pt x="28" y="2"/>
                  </a:lnTo>
                  <a:cubicBezTo>
                    <a:pt x="28" y="2"/>
                    <a:pt x="28" y="1"/>
                    <a:pt x="27" y="1"/>
                  </a:cubicBezTo>
                  <a:cubicBezTo>
                    <a:pt x="27" y="1"/>
                    <a:pt x="26" y="0"/>
                    <a:pt x="25" y="0"/>
                  </a:cubicBezTo>
                  <a:lnTo>
                    <a:pt x="24" y="1"/>
                  </a:lnTo>
                  <a:cubicBezTo>
                    <a:pt x="23" y="1"/>
                    <a:pt x="23" y="2"/>
                    <a:pt x="23" y="2"/>
                  </a:cubicBezTo>
                  <a:cubicBezTo>
                    <a:pt x="22" y="2"/>
                    <a:pt x="22" y="3"/>
                    <a:pt x="22" y="3"/>
                  </a:cubicBezTo>
                  <a:cubicBezTo>
                    <a:pt x="19" y="16"/>
                    <a:pt x="16" y="28"/>
                    <a:pt x="11" y="41"/>
                  </a:cubicBezTo>
                  <a:cubicBezTo>
                    <a:pt x="11" y="51"/>
                    <a:pt x="9" y="61"/>
                    <a:pt x="7" y="71"/>
                  </a:cubicBezTo>
                  <a:cubicBezTo>
                    <a:pt x="4" y="77"/>
                    <a:pt x="2" y="83"/>
                    <a:pt x="0" y="90"/>
                  </a:cubicBezTo>
                  <a:cubicBezTo>
                    <a:pt x="0" y="90"/>
                    <a:pt x="0" y="91"/>
                    <a:pt x="0" y="92"/>
                  </a:cubicBezTo>
                  <a:cubicBezTo>
                    <a:pt x="0" y="94"/>
                    <a:pt x="0" y="96"/>
                    <a:pt x="1" y="98"/>
                  </a:cubicBezTo>
                  <a:lnTo>
                    <a:pt x="2" y="98"/>
                  </a:lnTo>
                  <a:lnTo>
                    <a:pt x="24" y="98"/>
                  </a:lnTo>
                  <a:lnTo>
                    <a:pt x="24" y="97"/>
                  </a:lnTo>
                  <a:cubicBezTo>
                    <a:pt x="25" y="96"/>
                    <a:pt x="25" y="95"/>
                    <a:pt x="26" y="94"/>
                  </a:cubicBezTo>
                  <a:cubicBezTo>
                    <a:pt x="30" y="81"/>
                    <a:pt x="33" y="68"/>
                    <a:pt x="33" y="54"/>
                  </a:cubicBezTo>
                  <a:cubicBezTo>
                    <a:pt x="33" y="52"/>
                    <a:pt x="33" y="50"/>
                    <a:pt x="33" y="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9"/>
            <p:cNvSpPr/>
            <p:nvPr/>
          </p:nvSpPr>
          <p:spPr>
            <a:xfrm>
              <a:off x="1467365" y="-691055"/>
              <a:ext cx="8280" cy="2520"/>
            </a:xfrm>
            <a:custGeom>
              <a:avLst/>
              <a:gdLst/>
              <a:ahLst/>
              <a:cxnLst/>
              <a:rect l="l" t="t" r="r" b="b"/>
              <a:pathLst>
                <a:path w="23" h="7" extrusionOk="0">
                  <a:moveTo>
                    <a:pt x="0" y="0"/>
                  </a:moveTo>
                  <a:cubicBezTo>
                    <a:pt x="1" y="2"/>
                    <a:pt x="2" y="3"/>
                    <a:pt x="4" y="4"/>
                  </a:cubicBezTo>
                  <a:cubicBezTo>
                    <a:pt x="6" y="5"/>
                    <a:pt x="8" y="6"/>
                    <a:pt x="11" y="6"/>
                  </a:cubicBezTo>
                  <a:cubicBezTo>
                    <a:pt x="13" y="6"/>
                    <a:pt x="16" y="5"/>
                    <a:pt x="18" y="4"/>
                  </a:cubicBezTo>
                  <a:cubicBezTo>
                    <a:pt x="19" y="3"/>
                    <a:pt x="21" y="2"/>
                    <a:pt x="22" y="0"/>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9"/>
            <p:cNvSpPr/>
            <p:nvPr/>
          </p:nvSpPr>
          <p:spPr>
            <a:xfrm>
              <a:off x="1486805" y="-722375"/>
              <a:ext cx="9720" cy="31320"/>
            </a:xfrm>
            <a:custGeom>
              <a:avLst/>
              <a:gdLst/>
              <a:ahLst/>
              <a:cxnLst/>
              <a:rect l="l" t="t" r="r" b="b"/>
              <a:pathLst>
                <a:path w="27" h="87" extrusionOk="0">
                  <a:moveTo>
                    <a:pt x="7" y="7"/>
                  </a:moveTo>
                  <a:cubicBezTo>
                    <a:pt x="5" y="33"/>
                    <a:pt x="3" y="59"/>
                    <a:pt x="0" y="86"/>
                  </a:cubicBezTo>
                  <a:cubicBezTo>
                    <a:pt x="9" y="86"/>
                    <a:pt x="17" y="86"/>
                    <a:pt x="26" y="84"/>
                  </a:cubicBezTo>
                  <a:cubicBezTo>
                    <a:pt x="24" y="58"/>
                    <a:pt x="22" y="33"/>
                    <a:pt x="20" y="8"/>
                  </a:cubicBezTo>
                  <a:cubicBezTo>
                    <a:pt x="20" y="1"/>
                    <a:pt x="8" y="0"/>
                    <a:pt x="7"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9"/>
            <p:cNvSpPr/>
            <p:nvPr/>
          </p:nvSpPr>
          <p:spPr>
            <a:xfrm>
              <a:off x="1486445" y="-692135"/>
              <a:ext cx="10440" cy="10080"/>
            </a:xfrm>
            <a:custGeom>
              <a:avLst/>
              <a:gdLst/>
              <a:ahLst/>
              <a:cxnLst/>
              <a:rect l="l" t="t" r="r" b="b"/>
              <a:pathLst>
                <a:path w="29" h="28" extrusionOk="0">
                  <a:moveTo>
                    <a:pt x="1" y="9"/>
                  </a:moveTo>
                  <a:cubicBezTo>
                    <a:pt x="0" y="26"/>
                    <a:pt x="28" y="27"/>
                    <a:pt x="28" y="9"/>
                  </a:cubicBezTo>
                  <a:cubicBezTo>
                    <a:pt x="28" y="6"/>
                    <a:pt x="28" y="3"/>
                    <a:pt x="28" y="0"/>
                  </a:cubicBezTo>
                  <a:cubicBezTo>
                    <a:pt x="19" y="0"/>
                    <a:pt x="11" y="2"/>
                    <a:pt x="2" y="2"/>
                  </a:cubicBezTo>
                  <a:cubicBezTo>
                    <a:pt x="1" y="5"/>
                    <a:pt x="1" y="7"/>
                    <a:pt x="1"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9"/>
            <p:cNvSpPr/>
            <p:nvPr/>
          </p:nvSpPr>
          <p:spPr>
            <a:xfrm>
              <a:off x="1505885" y="-729935"/>
              <a:ext cx="9720" cy="37440"/>
            </a:xfrm>
            <a:custGeom>
              <a:avLst/>
              <a:gdLst/>
              <a:ahLst/>
              <a:cxnLst/>
              <a:rect l="l" t="t" r="r" b="b"/>
              <a:pathLst>
                <a:path w="27" h="104" extrusionOk="0">
                  <a:moveTo>
                    <a:pt x="16" y="5"/>
                  </a:moveTo>
                  <a:cubicBezTo>
                    <a:pt x="16" y="5"/>
                    <a:pt x="15" y="4"/>
                    <a:pt x="15" y="3"/>
                  </a:cubicBezTo>
                  <a:cubicBezTo>
                    <a:pt x="14" y="2"/>
                    <a:pt x="13" y="2"/>
                    <a:pt x="12" y="1"/>
                  </a:cubicBezTo>
                  <a:cubicBezTo>
                    <a:pt x="11" y="0"/>
                    <a:pt x="10" y="0"/>
                    <a:pt x="9" y="0"/>
                  </a:cubicBezTo>
                  <a:cubicBezTo>
                    <a:pt x="8" y="0"/>
                    <a:pt x="7" y="0"/>
                    <a:pt x="6" y="1"/>
                  </a:cubicBezTo>
                  <a:cubicBezTo>
                    <a:pt x="5" y="2"/>
                    <a:pt x="4" y="2"/>
                    <a:pt x="3" y="3"/>
                  </a:cubicBezTo>
                  <a:cubicBezTo>
                    <a:pt x="3" y="4"/>
                    <a:pt x="3" y="5"/>
                    <a:pt x="2" y="5"/>
                  </a:cubicBezTo>
                  <a:cubicBezTo>
                    <a:pt x="0" y="25"/>
                    <a:pt x="2" y="39"/>
                    <a:pt x="2" y="58"/>
                  </a:cubicBezTo>
                  <a:cubicBezTo>
                    <a:pt x="3" y="63"/>
                    <a:pt x="3" y="68"/>
                    <a:pt x="3" y="73"/>
                  </a:cubicBezTo>
                  <a:cubicBezTo>
                    <a:pt x="3" y="83"/>
                    <a:pt x="2" y="93"/>
                    <a:pt x="0" y="103"/>
                  </a:cubicBezTo>
                  <a:cubicBezTo>
                    <a:pt x="9" y="102"/>
                    <a:pt x="17" y="100"/>
                    <a:pt x="26" y="98"/>
                  </a:cubicBezTo>
                  <a:cubicBezTo>
                    <a:pt x="26" y="85"/>
                    <a:pt x="23" y="72"/>
                    <a:pt x="23" y="59"/>
                  </a:cubicBezTo>
                  <a:cubicBezTo>
                    <a:pt x="23" y="40"/>
                    <a:pt x="16" y="24"/>
                    <a:pt x="16"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9"/>
            <p:cNvSpPr/>
            <p:nvPr/>
          </p:nvSpPr>
          <p:spPr>
            <a:xfrm>
              <a:off x="1510565" y="-686015"/>
              <a:ext cx="1440" cy="360"/>
            </a:xfrm>
            <a:custGeom>
              <a:avLst/>
              <a:gdLst/>
              <a:ahLst/>
              <a:cxnLst/>
              <a:rect l="l" t="t" r="r" b="b"/>
              <a:pathLst>
                <a:path w="4" h="1" extrusionOk="0">
                  <a:moveTo>
                    <a:pt x="3" y="0"/>
                  </a:moveTo>
                  <a:lnTo>
                    <a:pt x="0" y="0"/>
                  </a:lnTo>
                  <a:cubicBezTo>
                    <a:pt x="1" y="0"/>
                    <a:pt x="1" y="0"/>
                    <a:pt x="2" y="0"/>
                  </a:cubicBezTo>
                  <a:lnTo>
                    <a:pt x="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9"/>
            <p:cNvSpPr/>
            <p:nvPr/>
          </p:nvSpPr>
          <p:spPr>
            <a:xfrm>
              <a:off x="1505525" y="-694655"/>
              <a:ext cx="10080" cy="9360"/>
            </a:xfrm>
            <a:custGeom>
              <a:avLst/>
              <a:gdLst/>
              <a:ahLst/>
              <a:cxnLst/>
              <a:rect l="l" t="t" r="r" b="b"/>
              <a:pathLst>
                <a:path w="28" h="26" extrusionOk="0">
                  <a:moveTo>
                    <a:pt x="25" y="15"/>
                  </a:moveTo>
                  <a:cubicBezTo>
                    <a:pt x="26" y="10"/>
                    <a:pt x="27" y="5"/>
                    <a:pt x="27" y="1"/>
                  </a:cubicBezTo>
                  <a:cubicBezTo>
                    <a:pt x="27" y="0"/>
                    <a:pt x="27" y="0"/>
                    <a:pt x="27" y="0"/>
                  </a:cubicBezTo>
                  <a:cubicBezTo>
                    <a:pt x="18" y="2"/>
                    <a:pt x="10" y="3"/>
                    <a:pt x="1" y="4"/>
                  </a:cubicBezTo>
                  <a:cubicBezTo>
                    <a:pt x="1" y="5"/>
                    <a:pt x="1" y="7"/>
                    <a:pt x="1" y="8"/>
                  </a:cubicBezTo>
                  <a:cubicBezTo>
                    <a:pt x="1" y="9"/>
                    <a:pt x="0" y="11"/>
                    <a:pt x="0" y="13"/>
                  </a:cubicBezTo>
                  <a:cubicBezTo>
                    <a:pt x="0" y="14"/>
                    <a:pt x="1" y="16"/>
                    <a:pt x="2" y="18"/>
                  </a:cubicBezTo>
                  <a:cubicBezTo>
                    <a:pt x="2" y="18"/>
                    <a:pt x="3" y="19"/>
                    <a:pt x="3" y="20"/>
                  </a:cubicBezTo>
                  <a:lnTo>
                    <a:pt x="5" y="22"/>
                  </a:lnTo>
                  <a:cubicBezTo>
                    <a:pt x="6" y="22"/>
                    <a:pt x="6" y="23"/>
                    <a:pt x="7" y="23"/>
                  </a:cubicBezTo>
                  <a:cubicBezTo>
                    <a:pt x="9" y="24"/>
                    <a:pt x="11" y="25"/>
                    <a:pt x="13" y="25"/>
                  </a:cubicBezTo>
                  <a:cubicBezTo>
                    <a:pt x="14" y="25"/>
                    <a:pt x="14" y="24"/>
                    <a:pt x="15" y="24"/>
                  </a:cubicBezTo>
                  <a:lnTo>
                    <a:pt x="18" y="24"/>
                  </a:lnTo>
                  <a:cubicBezTo>
                    <a:pt x="19" y="24"/>
                    <a:pt x="19" y="24"/>
                    <a:pt x="20" y="24"/>
                  </a:cubicBezTo>
                  <a:cubicBezTo>
                    <a:pt x="21" y="23"/>
                    <a:pt x="23" y="21"/>
                    <a:pt x="24" y="19"/>
                  </a:cubicBezTo>
                  <a:cubicBezTo>
                    <a:pt x="25" y="18"/>
                    <a:pt x="25" y="16"/>
                    <a:pt x="25"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9"/>
            <p:cNvSpPr/>
            <p:nvPr/>
          </p:nvSpPr>
          <p:spPr>
            <a:xfrm>
              <a:off x="1498685" y="-810215"/>
              <a:ext cx="10440" cy="19440"/>
            </a:xfrm>
            <a:custGeom>
              <a:avLst/>
              <a:gdLst/>
              <a:ahLst/>
              <a:cxnLst/>
              <a:rect l="l" t="t" r="r" b="b"/>
              <a:pathLst>
                <a:path w="29" h="54" extrusionOk="0">
                  <a:moveTo>
                    <a:pt x="5" y="5"/>
                  </a:moveTo>
                  <a:cubicBezTo>
                    <a:pt x="2" y="12"/>
                    <a:pt x="0" y="20"/>
                    <a:pt x="0" y="29"/>
                  </a:cubicBezTo>
                  <a:cubicBezTo>
                    <a:pt x="0" y="33"/>
                    <a:pt x="0" y="37"/>
                    <a:pt x="1" y="42"/>
                  </a:cubicBezTo>
                  <a:cubicBezTo>
                    <a:pt x="2" y="43"/>
                    <a:pt x="2" y="45"/>
                    <a:pt x="3" y="46"/>
                  </a:cubicBezTo>
                  <a:cubicBezTo>
                    <a:pt x="4" y="48"/>
                    <a:pt x="6" y="50"/>
                    <a:pt x="8" y="51"/>
                  </a:cubicBezTo>
                  <a:cubicBezTo>
                    <a:pt x="10" y="52"/>
                    <a:pt x="12" y="53"/>
                    <a:pt x="14" y="53"/>
                  </a:cubicBezTo>
                  <a:cubicBezTo>
                    <a:pt x="16" y="53"/>
                    <a:pt x="19" y="52"/>
                    <a:pt x="21" y="51"/>
                  </a:cubicBezTo>
                  <a:cubicBezTo>
                    <a:pt x="23" y="50"/>
                    <a:pt x="24" y="48"/>
                    <a:pt x="25" y="46"/>
                  </a:cubicBezTo>
                  <a:cubicBezTo>
                    <a:pt x="26" y="45"/>
                    <a:pt x="26" y="44"/>
                    <a:pt x="27" y="43"/>
                  </a:cubicBezTo>
                  <a:cubicBezTo>
                    <a:pt x="28" y="38"/>
                    <a:pt x="28" y="33"/>
                    <a:pt x="28" y="28"/>
                  </a:cubicBezTo>
                  <a:cubicBezTo>
                    <a:pt x="28" y="20"/>
                    <a:pt x="26" y="11"/>
                    <a:pt x="22" y="3"/>
                  </a:cubicBezTo>
                  <a:cubicBezTo>
                    <a:pt x="22" y="3"/>
                    <a:pt x="21" y="2"/>
                    <a:pt x="20" y="1"/>
                  </a:cubicBezTo>
                  <a:cubicBezTo>
                    <a:pt x="18" y="0"/>
                    <a:pt x="15" y="0"/>
                    <a:pt x="14" y="0"/>
                  </a:cubicBezTo>
                  <a:cubicBezTo>
                    <a:pt x="12" y="0"/>
                    <a:pt x="11" y="0"/>
                    <a:pt x="9" y="1"/>
                  </a:cubicBezTo>
                  <a:cubicBezTo>
                    <a:pt x="8" y="2"/>
                    <a:pt x="6" y="3"/>
                    <a:pt x="5"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9"/>
            <p:cNvSpPr/>
            <p:nvPr/>
          </p:nvSpPr>
          <p:spPr>
            <a:xfrm>
              <a:off x="1495445" y="-855575"/>
              <a:ext cx="8640" cy="37800"/>
            </a:xfrm>
            <a:custGeom>
              <a:avLst/>
              <a:gdLst/>
              <a:ahLst/>
              <a:cxnLst/>
              <a:rect l="l" t="t" r="r" b="b"/>
              <a:pathLst>
                <a:path w="24" h="105" extrusionOk="0">
                  <a:moveTo>
                    <a:pt x="4" y="94"/>
                  </a:moveTo>
                  <a:cubicBezTo>
                    <a:pt x="6" y="101"/>
                    <a:pt x="17" y="104"/>
                    <a:pt x="18" y="96"/>
                  </a:cubicBezTo>
                  <a:cubicBezTo>
                    <a:pt x="22" y="75"/>
                    <a:pt x="23" y="55"/>
                    <a:pt x="23" y="34"/>
                  </a:cubicBezTo>
                  <a:cubicBezTo>
                    <a:pt x="23" y="25"/>
                    <a:pt x="23" y="15"/>
                    <a:pt x="22" y="6"/>
                  </a:cubicBezTo>
                  <a:cubicBezTo>
                    <a:pt x="22" y="4"/>
                    <a:pt x="22" y="2"/>
                    <a:pt x="21" y="1"/>
                  </a:cubicBezTo>
                  <a:lnTo>
                    <a:pt x="11" y="0"/>
                  </a:lnTo>
                  <a:lnTo>
                    <a:pt x="5" y="0"/>
                  </a:lnTo>
                  <a:cubicBezTo>
                    <a:pt x="4" y="1"/>
                    <a:pt x="4" y="1"/>
                    <a:pt x="3" y="2"/>
                  </a:cubicBezTo>
                  <a:cubicBezTo>
                    <a:pt x="2" y="3"/>
                    <a:pt x="2" y="5"/>
                    <a:pt x="2" y="7"/>
                  </a:cubicBezTo>
                  <a:cubicBezTo>
                    <a:pt x="1" y="18"/>
                    <a:pt x="0" y="29"/>
                    <a:pt x="0" y="40"/>
                  </a:cubicBezTo>
                  <a:cubicBezTo>
                    <a:pt x="0" y="58"/>
                    <a:pt x="2" y="76"/>
                    <a:pt x="4" y="9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9"/>
            <p:cNvSpPr/>
            <p:nvPr/>
          </p:nvSpPr>
          <p:spPr>
            <a:xfrm>
              <a:off x="1496885" y="-857015"/>
              <a:ext cx="6480" cy="2160"/>
            </a:xfrm>
            <a:custGeom>
              <a:avLst/>
              <a:gdLst/>
              <a:ahLst/>
              <a:cxnLst/>
              <a:rect l="l" t="t" r="r" b="b"/>
              <a:pathLst>
                <a:path w="18" h="6" extrusionOk="0">
                  <a:moveTo>
                    <a:pt x="17" y="5"/>
                  </a:moveTo>
                  <a:cubicBezTo>
                    <a:pt x="16" y="3"/>
                    <a:pt x="15" y="2"/>
                    <a:pt x="13" y="1"/>
                  </a:cubicBezTo>
                  <a:cubicBezTo>
                    <a:pt x="11" y="0"/>
                    <a:pt x="10" y="0"/>
                    <a:pt x="8" y="0"/>
                  </a:cubicBezTo>
                  <a:cubicBezTo>
                    <a:pt x="6" y="0"/>
                    <a:pt x="4" y="0"/>
                    <a:pt x="3" y="1"/>
                  </a:cubicBezTo>
                  <a:cubicBezTo>
                    <a:pt x="2" y="2"/>
                    <a:pt x="1" y="2"/>
                    <a:pt x="0" y="3"/>
                  </a:cubicBezTo>
                  <a:lnTo>
                    <a:pt x="7" y="3"/>
                  </a:lnTo>
                  <a:lnTo>
                    <a:pt x="17"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9"/>
            <p:cNvSpPr/>
            <p:nvPr/>
          </p:nvSpPr>
          <p:spPr>
            <a:xfrm>
              <a:off x="1514165" y="-844775"/>
              <a:ext cx="3600" cy="24120"/>
            </a:xfrm>
            <a:custGeom>
              <a:avLst/>
              <a:gdLst/>
              <a:ahLst/>
              <a:cxnLst/>
              <a:rect l="l" t="t" r="r" b="b"/>
              <a:pathLst>
                <a:path w="10" h="67" extrusionOk="0">
                  <a:moveTo>
                    <a:pt x="0" y="7"/>
                  </a:moveTo>
                  <a:cubicBezTo>
                    <a:pt x="0" y="14"/>
                    <a:pt x="0" y="22"/>
                    <a:pt x="0" y="30"/>
                  </a:cubicBezTo>
                  <a:cubicBezTo>
                    <a:pt x="0" y="41"/>
                    <a:pt x="0" y="53"/>
                    <a:pt x="1" y="64"/>
                  </a:cubicBezTo>
                  <a:cubicBezTo>
                    <a:pt x="1" y="66"/>
                    <a:pt x="4" y="66"/>
                    <a:pt x="4" y="64"/>
                  </a:cubicBezTo>
                  <a:cubicBezTo>
                    <a:pt x="5" y="50"/>
                    <a:pt x="5" y="36"/>
                    <a:pt x="7" y="21"/>
                  </a:cubicBezTo>
                  <a:cubicBezTo>
                    <a:pt x="7" y="14"/>
                    <a:pt x="9" y="7"/>
                    <a:pt x="9" y="0"/>
                  </a:cubicBezTo>
                  <a:lnTo>
                    <a:pt x="9" y="1"/>
                  </a:lnTo>
                  <a:cubicBezTo>
                    <a:pt x="8" y="3"/>
                    <a:pt x="6" y="4"/>
                    <a:pt x="5" y="5"/>
                  </a:cubicBezTo>
                  <a:cubicBezTo>
                    <a:pt x="3" y="6"/>
                    <a:pt x="1" y="7"/>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9"/>
            <p:cNvSpPr/>
            <p:nvPr/>
          </p:nvSpPr>
          <p:spPr>
            <a:xfrm>
              <a:off x="1526765" y="-852695"/>
              <a:ext cx="9000" cy="46440"/>
            </a:xfrm>
            <a:custGeom>
              <a:avLst/>
              <a:gdLst/>
              <a:ahLst/>
              <a:cxnLst/>
              <a:rect l="l" t="t" r="r" b="b"/>
              <a:pathLst>
                <a:path w="25" h="129" extrusionOk="0">
                  <a:moveTo>
                    <a:pt x="2" y="2"/>
                  </a:moveTo>
                  <a:cubicBezTo>
                    <a:pt x="0" y="41"/>
                    <a:pt x="8" y="81"/>
                    <a:pt x="9" y="120"/>
                  </a:cubicBezTo>
                  <a:cubicBezTo>
                    <a:pt x="9" y="127"/>
                    <a:pt x="22" y="128"/>
                    <a:pt x="22" y="120"/>
                  </a:cubicBezTo>
                  <a:cubicBezTo>
                    <a:pt x="24" y="81"/>
                    <a:pt x="22" y="41"/>
                    <a:pt x="22" y="2"/>
                  </a:cubicBezTo>
                  <a:lnTo>
                    <a:pt x="2" y="0"/>
                  </a:lnTo>
                  <a:lnTo>
                    <a:pt x="2" y="1"/>
                  </a:lnTo>
                  <a:lnTo>
                    <a:pt x="2"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9"/>
            <p:cNvSpPr/>
            <p:nvPr/>
          </p:nvSpPr>
          <p:spPr>
            <a:xfrm>
              <a:off x="1527845" y="-855215"/>
              <a:ext cx="7560" cy="3600"/>
            </a:xfrm>
            <a:custGeom>
              <a:avLst/>
              <a:gdLst/>
              <a:ahLst/>
              <a:cxnLst/>
              <a:rect l="l" t="t" r="r" b="b"/>
              <a:pathLst>
                <a:path w="21" h="10" extrusionOk="0">
                  <a:moveTo>
                    <a:pt x="0" y="7"/>
                  </a:moveTo>
                  <a:lnTo>
                    <a:pt x="20" y="9"/>
                  </a:lnTo>
                  <a:cubicBezTo>
                    <a:pt x="20" y="8"/>
                    <a:pt x="19" y="6"/>
                    <a:pt x="19" y="5"/>
                  </a:cubicBezTo>
                  <a:cubicBezTo>
                    <a:pt x="18" y="4"/>
                    <a:pt x="17" y="3"/>
                    <a:pt x="15" y="2"/>
                  </a:cubicBezTo>
                  <a:cubicBezTo>
                    <a:pt x="13" y="1"/>
                    <a:pt x="11" y="0"/>
                    <a:pt x="10" y="0"/>
                  </a:cubicBezTo>
                  <a:cubicBezTo>
                    <a:pt x="8" y="0"/>
                    <a:pt x="7" y="1"/>
                    <a:pt x="5" y="2"/>
                  </a:cubicBezTo>
                  <a:cubicBezTo>
                    <a:pt x="3" y="3"/>
                    <a:pt x="2" y="4"/>
                    <a:pt x="1" y="5"/>
                  </a:cubicBezTo>
                  <a:cubicBezTo>
                    <a:pt x="1" y="6"/>
                    <a:pt x="0" y="7"/>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9"/>
            <p:cNvSpPr/>
            <p:nvPr/>
          </p:nvSpPr>
          <p:spPr>
            <a:xfrm>
              <a:off x="1509485" y="-854495"/>
              <a:ext cx="9360" cy="12600"/>
            </a:xfrm>
            <a:custGeom>
              <a:avLst/>
              <a:gdLst/>
              <a:ahLst/>
              <a:cxnLst/>
              <a:rect l="l" t="t" r="r" b="b"/>
              <a:pathLst>
                <a:path w="26" h="35" extrusionOk="0">
                  <a:moveTo>
                    <a:pt x="13" y="34"/>
                  </a:moveTo>
                  <a:cubicBezTo>
                    <a:pt x="12" y="29"/>
                    <a:pt x="12" y="25"/>
                    <a:pt x="10" y="21"/>
                  </a:cubicBezTo>
                  <a:cubicBezTo>
                    <a:pt x="10" y="21"/>
                    <a:pt x="11" y="21"/>
                    <a:pt x="10" y="20"/>
                  </a:cubicBezTo>
                  <a:cubicBezTo>
                    <a:pt x="9" y="19"/>
                    <a:pt x="8" y="19"/>
                    <a:pt x="7" y="18"/>
                  </a:cubicBezTo>
                  <a:cubicBezTo>
                    <a:pt x="6" y="17"/>
                    <a:pt x="6" y="16"/>
                    <a:pt x="6" y="15"/>
                  </a:cubicBezTo>
                  <a:cubicBezTo>
                    <a:pt x="6" y="14"/>
                    <a:pt x="6" y="13"/>
                    <a:pt x="7" y="12"/>
                  </a:cubicBezTo>
                  <a:cubicBezTo>
                    <a:pt x="8" y="11"/>
                    <a:pt x="9" y="10"/>
                    <a:pt x="10" y="9"/>
                  </a:cubicBezTo>
                  <a:cubicBezTo>
                    <a:pt x="11" y="8"/>
                    <a:pt x="12" y="8"/>
                    <a:pt x="13" y="8"/>
                  </a:cubicBezTo>
                  <a:lnTo>
                    <a:pt x="14" y="8"/>
                  </a:lnTo>
                  <a:lnTo>
                    <a:pt x="18" y="8"/>
                  </a:lnTo>
                  <a:cubicBezTo>
                    <a:pt x="18" y="9"/>
                    <a:pt x="19" y="9"/>
                    <a:pt x="20" y="9"/>
                  </a:cubicBezTo>
                  <a:cubicBezTo>
                    <a:pt x="21" y="10"/>
                    <a:pt x="22" y="11"/>
                    <a:pt x="22" y="12"/>
                  </a:cubicBezTo>
                  <a:cubicBezTo>
                    <a:pt x="23" y="13"/>
                    <a:pt x="23" y="14"/>
                    <a:pt x="23" y="15"/>
                  </a:cubicBezTo>
                  <a:cubicBezTo>
                    <a:pt x="23" y="17"/>
                    <a:pt x="23" y="18"/>
                    <a:pt x="23" y="20"/>
                  </a:cubicBezTo>
                  <a:cubicBezTo>
                    <a:pt x="23" y="21"/>
                    <a:pt x="23" y="24"/>
                    <a:pt x="23" y="26"/>
                  </a:cubicBezTo>
                  <a:lnTo>
                    <a:pt x="23" y="25"/>
                  </a:lnTo>
                  <a:lnTo>
                    <a:pt x="23" y="24"/>
                  </a:lnTo>
                  <a:cubicBezTo>
                    <a:pt x="23" y="17"/>
                    <a:pt x="25" y="10"/>
                    <a:pt x="25" y="3"/>
                  </a:cubicBezTo>
                  <a:lnTo>
                    <a:pt x="0" y="0"/>
                  </a:lnTo>
                  <a:cubicBezTo>
                    <a:pt x="0" y="8"/>
                    <a:pt x="1" y="16"/>
                    <a:pt x="2" y="24"/>
                  </a:cubicBezTo>
                  <a:cubicBezTo>
                    <a:pt x="2" y="26"/>
                    <a:pt x="2" y="27"/>
                    <a:pt x="3" y="29"/>
                  </a:cubicBezTo>
                  <a:cubicBezTo>
                    <a:pt x="4" y="30"/>
                    <a:pt x="5" y="31"/>
                    <a:pt x="7" y="32"/>
                  </a:cubicBezTo>
                  <a:cubicBezTo>
                    <a:pt x="9" y="33"/>
                    <a:pt x="10" y="34"/>
                    <a:pt x="12" y="34"/>
                  </a:cubicBezTo>
                  <a:lnTo>
                    <a:pt x="13" y="3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9"/>
            <p:cNvSpPr/>
            <p:nvPr/>
          </p:nvSpPr>
          <p:spPr>
            <a:xfrm>
              <a:off x="1508765" y="-857735"/>
              <a:ext cx="10440" cy="4680"/>
            </a:xfrm>
            <a:custGeom>
              <a:avLst/>
              <a:gdLst/>
              <a:ahLst/>
              <a:cxnLst/>
              <a:rect l="l" t="t" r="r" b="b"/>
              <a:pathLst>
                <a:path w="29" h="13" extrusionOk="0">
                  <a:moveTo>
                    <a:pt x="28" y="12"/>
                  </a:moveTo>
                  <a:cubicBezTo>
                    <a:pt x="28" y="8"/>
                    <a:pt x="28" y="4"/>
                    <a:pt x="28" y="0"/>
                  </a:cubicBezTo>
                  <a:lnTo>
                    <a:pt x="0" y="0"/>
                  </a:lnTo>
                  <a:cubicBezTo>
                    <a:pt x="0" y="3"/>
                    <a:pt x="0" y="6"/>
                    <a:pt x="0" y="9"/>
                  </a:cubicBezTo>
                  <a:lnTo>
                    <a:pt x="28"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9"/>
            <p:cNvSpPr/>
            <p:nvPr/>
          </p:nvSpPr>
          <p:spPr>
            <a:xfrm>
              <a:off x="1511645" y="-851255"/>
              <a:ext cx="6480" cy="9360"/>
            </a:xfrm>
            <a:custGeom>
              <a:avLst/>
              <a:gdLst/>
              <a:ahLst/>
              <a:cxnLst/>
              <a:rect l="l" t="t" r="r" b="b"/>
              <a:pathLst>
                <a:path w="18" h="26" extrusionOk="0">
                  <a:moveTo>
                    <a:pt x="12" y="0"/>
                  </a:moveTo>
                  <a:lnTo>
                    <a:pt x="8" y="0"/>
                  </a:lnTo>
                  <a:lnTo>
                    <a:pt x="7" y="0"/>
                  </a:lnTo>
                  <a:cubicBezTo>
                    <a:pt x="6" y="0"/>
                    <a:pt x="5" y="0"/>
                    <a:pt x="4" y="1"/>
                  </a:cubicBezTo>
                  <a:cubicBezTo>
                    <a:pt x="3" y="2"/>
                    <a:pt x="2" y="2"/>
                    <a:pt x="1" y="3"/>
                  </a:cubicBezTo>
                  <a:cubicBezTo>
                    <a:pt x="0" y="4"/>
                    <a:pt x="0" y="4"/>
                    <a:pt x="0" y="6"/>
                  </a:cubicBezTo>
                  <a:cubicBezTo>
                    <a:pt x="0" y="7"/>
                    <a:pt x="0" y="9"/>
                    <a:pt x="1" y="10"/>
                  </a:cubicBezTo>
                  <a:cubicBezTo>
                    <a:pt x="2" y="11"/>
                    <a:pt x="3" y="12"/>
                    <a:pt x="4" y="12"/>
                  </a:cubicBezTo>
                  <a:cubicBezTo>
                    <a:pt x="6" y="17"/>
                    <a:pt x="6" y="21"/>
                    <a:pt x="7" y="25"/>
                  </a:cubicBezTo>
                  <a:cubicBezTo>
                    <a:pt x="9" y="25"/>
                    <a:pt x="10" y="25"/>
                    <a:pt x="12" y="24"/>
                  </a:cubicBezTo>
                  <a:cubicBezTo>
                    <a:pt x="14" y="23"/>
                    <a:pt x="15" y="22"/>
                    <a:pt x="16" y="20"/>
                  </a:cubicBezTo>
                  <a:cubicBezTo>
                    <a:pt x="16" y="19"/>
                    <a:pt x="17" y="19"/>
                    <a:pt x="17" y="18"/>
                  </a:cubicBezTo>
                  <a:cubicBezTo>
                    <a:pt x="17" y="16"/>
                    <a:pt x="17" y="15"/>
                    <a:pt x="17" y="13"/>
                  </a:cubicBezTo>
                  <a:cubicBezTo>
                    <a:pt x="17" y="11"/>
                    <a:pt x="17" y="9"/>
                    <a:pt x="17" y="7"/>
                  </a:cubicBezTo>
                  <a:cubicBezTo>
                    <a:pt x="17" y="6"/>
                    <a:pt x="17" y="4"/>
                    <a:pt x="16" y="3"/>
                  </a:cubicBezTo>
                  <a:cubicBezTo>
                    <a:pt x="15" y="2"/>
                    <a:pt x="15" y="1"/>
                    <a:pt x="14" y="1"/>
                  </a:cubicBezTo>
                  <a:cubicBezTo>
                    <a:pt x="13" y="0"/>
                    <a:pt x="12" y="0"/>
                    <a:pt x="1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9"/>
            <p:cNvSpPr/>
            <p:nvPr/>
          </p:nvSpPr>
          <p:spPr>
            <a:xfrm>
              <a:off x="1541885" y="-851615"/>
              <a:ext cx="9000" cy="45000"/>
            </a:xfrm>
            <a:custGeom>
              <a:avLst/>
              <a:gdLst/>
              <a:ahLst/>
              <a:cxnLst/>
              <a:rect l="l" t="t" r="r" b="b"/>
              <a:pathLst>
                <a:path w="25" h="125" extrusionOk="0">
                  <a:moveTo>
                    <a:pt x="11" y="120"/>
                  </a:moveTo>
                  <a:cubicBezTo>
                    <a:pt x="11" y="121"/>
                    <a:pt x="11" y="121"/>
                    <a:pt x="11" y="122"/>
                  </a:cubicBezTo>
                  <a:cubicBezTo>
                    <a:pt x="11" y="123"/>
                    <a:pt x="12" y="122"/>
                    <a:pt x="13" y="123"/>
                  </a:cubicBezTo>
                  <a:cubicBezTo>
                    <a:pt x="14" y="124"/>
                    <a:pt x="14" y="124"/>
                    <a:pt x="15" y="124"/>
                  </a:cubicBezTo>
                  <a:cubicBezTo>
                    <a:pt x="15" y="124"/>
                    <a:pt x="16" y="124"/>
                    <a:pt x="17" y="123"/>
                  </a:cubicBezTo>
                  <a:cubicBezTo>
                    <a:pt x="17" y="123"/>
                    <a:pt x="18" y="123"/>
                    <a:pt x="18" y="122"/>
                  </a:cubicBezTo>
                  <a:cubicBezTo>
                    <a:pt x="18" y="121"/>
                    <a:pt x="18" y="121"/>
                    <a:pt x="18" y="120"/>
                  </a:cubicBezTo>
                  <a:cubicBezTo>
                    <a:pt x="22" y="96"/>
                    <a:pt x="24" y="72"/>
                    <a:pt x="24" y="48"/>
                  </a:cubicBezTo>
                  <a:cubicBezTo>
                    <a:pt x="24" y="45"/>
                    <a:pt x="24" y="42"/>
                    <a:pt x="24" y="38"/>
                  </a:cubicBezTo>
                  <a:cubicBezTo>
                    <a:pt x="23" y="32"/>
                    <a:pt x="23" y="26"/>
                    <a:pt x="23" y="20"/>
                  </a:cubicBezTo>
                  <a:cubicBezTo>
                    <a:pt x="23" y="14"/>
                    <a:pt x="23" y="8"/>
                    <a:pt x="24" y="2"/>
                  </a:cubicBezTo>
                  <a:lnTo>
                    <a:pt x="0" y="0"/>
                  </a:lnTo>
                  <a:cubicBezTo>
                    <a:pt x="1" y="40"/>
                    <a:pt x="9" y="79"/>
                    <a:pt x="11" y="1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9"/>
            <p:cNvSpPr/>
            <p:nvPr/>
          </p:nvSpPr>
          <p:spPr>
            <a:xfrm>
              <a:off x="1541525" y="-857375"/>
              <a:ext cx="9000" cy="6840"/>
            </a:xfrm>
            <a:custGeom>
              <a:avLst/>
              <a:gdLst/>
              <a:ahLst/>
              <a:cxnLst/>
              <a:rect l="l" t="t" r="r" b="b"/>
              <a:pathLst>
                <a:path w="25" h="19" extrusionOk="0">
                  <a:moveTo>
                    <a:pt x="1" y="16"/>
                  </a:moveTo>
                  <a:lnTo>
                    <a:pt x="24" y="18"/>
                  </a:lnTo>
                  <a:cubicBezTo>
                    <a:pt x="24" y="12"/>
                    <a:pt x="24" y="6"/>
                    <a:pt x="24" y="1"/>
                  </a:cubicBezTo>
                  <a:lnTo>
                    <a:pt x="0" y="0"/>
                  </a:lnTo>
                  <a:lnTo>
                    <a:pt x="0" y="1"/>
                  </a:lnTo>
                  <a:cubicBezTo>
                    <a:pt x="0" y="6"/>
                    <a:pt x="0" y="11"/>
                    <a:pt x="1"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9"/>
            <p:cNvSpPr/>
            <p:nvPr/>
          </p:nvSpPr>
          <p:spPr>
            <a:xfrm>
              <a:off x="1553765" y="-850535"/>
              <a:ext cx="12600" cy="29520"/>
            </a:xfrm>
            <a:custGeom>
              <a:avLst/>
              <a:gdLst/>
              <a:ahLst/>
              <a:cxnLst/>
              <a:rect l="l" t="t" r="r" b="b"/>
              <a:pathLst>
                <a:path w="35" h="82" extrusionOk="0">
                  <a:moveTo>
                    <a:pt x="6" y="21"/>
                  </a:moveTo>
                  <a:cubicBezTo>
                    <a:pt x="6" y="26"/>
                    <a:pt x="7" y="31"/>
                    <a:pt x="7" y="36"/>
                  </a:cubicBezTo>
                  <a:cubicBezTo>
                    <a:pt x="7" y="45"/>
                    <a:pt x="6" y="53"/>
                    <a:pt x="4" y="62"/>
                  </a:cubicBezTo>
                  <a:cubicBezTo>
                    <a:pt x="0" y="73"/>
                    <a:pt x="18" y="81"/>
                    <a:pt x="24" y="70"/>
                  </a:cubicBezTo>
                  <a:cubicBezTo>
                    <a:pt x="28" y="59"/>
                    <a:pt x="31" y="47"/>
                    <a:pt x="31" y="34"/>
                  </a:cubicBezTo>
                  <a:cubicBezTo>
                    <a:pt x="31" y="23"/>
                    <a:pt x="33" y="12"/>
                    <a:pt x="34" y="1"/>
                  </a:cubicBezTo>
                  <a:lnTo>
                    <a:pt x="8" y="0"/>
                  </a:lnTo>
                  <a:cubicBezTo>
                    <a:pt x="7" y="7"/>
                    <a:pt x="6" y="14"/>
                    <a:pt x="6"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9"/>
            <p:cNvSpPr/>
            <p:nvPr/>
          </p:nvSpPr>
          <p:spPr>
            <a:xfrm>
              <a:off x="1556285" y="-856655"/>
              <a:ext cx="10440" cy="6840"/>
            </a:xfrm>
            <a:custGeom>
              <a:avLst/>
              <a:gdLst/>
              <a:ahLst/>
              <a:cxnLst/>
              <a:rect l="l" t="t" r="r" b="b"/>
              <a:pathLst>
                <a:path w="29" h="19" extrusionOk="0">
                  <a:moveTo>
                    <a:pt x="0" y="16"/>
                  </a:moveTo>
                  <a:lnTo>
                    <a:pt x="27" y="18"/>
                  </a:lnTo>
                  <a:cubicBezTo>
                    <a:pt x="27" y="12"/>
                    <a:pt x="28" y="7"/>
                    <a:pt x="28" y="2"/>
                  </a:cubicBezTo>
                  <a:lnTo>
                    <a:pt x="3" y="0"/>
                  </a:lnTo>
                  <a:cubicBezTo>
                    <a:pt x="2" y="2"/>
                    <a:pt x="2" y="4"/>
                    <a:pt x="2" y="6"/>
                  </a:cubicBezTo>
                  <a:cubicBezTo>
                    <a:pt x="1" y="10"/>
                    <a:pt x="1" y="13"/>
                    <a:pt x="0"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9"/>
            <p:cNvSpPr/>
            <p:nvPr/>
          </p:nvSpPr>
          <p:spPr>
            <a:xfrm>
              <a:off x="1574645" y="-850175"/>
              <a:ext cx="10800" cy="34920"/>
            </a:xfrm>
            <a:custGeom>
              <a:avLst/>
              <a:gdLst/>
              <a:ahLst/>
              <a:cxnLst/>
              <a:rect l="l" t="t" r="r" b="b"/>
              <a:pathLst>
                <a:path w="30" h="97" extrusionOk="0">
                  <a:moveTo>
                    <a:pt x="1" y="29"/>
                  </a:moveTo>
                  <a:cubicBezTo>
                    <a:pt x="3" y="49"/>
                    <a:pt x="4" y="68"/>
                    <a:pt x="5" y="88"/>
                  </a:cubicBezTo>
                  <a:cubicBezTo>
                    <a:pt x="5" y="95"/>
                    <a:pt x="18" y="96"/>
                    <a:pt x="19" y="88"/>
                  </a:cubicBezTo>
                  <a:cubicBezTo>
                    <a:pt x="20" y="72"/>
                    <a:pt x="22" y="55"/>
                    <a:pt x="23" y="39"/>
                  </a:cubicBezTo>
                  <a:cubicBezTo>
                    <a:pt x="23" y="26"/>
                    <a:pt x="29" y="12"/>
                    <a:pt x="29" y="0"/>
                  </a:cubicBezTo>
                  <a:lnTo>
                    <a:pt x="2" y="0"/>
                  </a:lnTo>
                  <a:cubicBezTo>
                    <a:pt x="1" y="6"/>
                    <a:pt x="0" y="12"/>
                    <a:pt x="0" y="19"/>
                  </a:cubicBezTo>
                  <a:cubicBezTo>
                    <a:pt x="0" y="22"/>
                    <a:pt x="1" y="26"/>
                    <a:pt x="1"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9"/>
            <p:cNvSpPr/>
            <p:nvPr/>
          </p:nvSpPr>
          <p:spPr>
            <a:xfrm>
              <a:off x="1575725" y="-854495"/>
              <a:ext cx="9720" cy="5040"/>
            </a:xfrm>
            <a:custGeom>
              <a:avLst/>
              <a:gdLst/>
              <a:ahLst/>
              <a:cxnLst/>
              <a:rect l="l" t="t" r="r" b="b"/>
              <a:pathLst>
                <a:path w="27" h="14" extrusionOk="0">
                  <a:moveTo>
                    <a:pt x="26" y="13"/>
                  </a:moveTo>
                  <a:cubicBezTo>
                    <a:pt x="26" y="12"/>
                    <a:pt x="26" y="12"/>
                    <a:pt x="26" y="12"/>
                  </a:cubicBezTo>
                  <a:cubicBezTo>
                    <a:pt x="26" y="9"/>
                    <a:pt x="25" y="5"/>
                    <a:pt x="24" y="2"/>
                  </a:cubicBezTo>
                  <a:lnTo>
                    <a:pt x="5" y="0"/>
                  </a:lnTo>
                  <a:cubicBezTo>
                    <a:pt x="3" y="3"/>
                    <a:pt x="1" y="8"/>
                    <a:pt x="0" y="12"/>
                  </a:cubicBezTo>
                  <a:lnTo>
                    <a:pt x="26"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9"/>
            <p:cNvSpPr/>
            <p:nvPr/>
          </p:nvSpPr>
          <p:spPr>
            <a:xfrm>
              <a:off x="1378445" y="-761975"/>
              <a:ext cx="44640" cy="10080"/>
            </a:xfrm>
            <a:custGeom>
              <a:avLst/>
              <a:gdLst/>
              <a:ahLst/>
              <a:cxnLst/>
              <a:rect l="l" t="t" r="r" b="b"/>
              <a:pathLst>
                <a:path w="124" h="28" extrusionOk="0">
                  <a:moveTo>
                    <a:pt x="123" y="2"/>
                  </a:moveTo>
                  <a:cubicBezTo>
                    <a:pt x="103" y="0"/>
                    <a:pt x="82" y="1"/>
                    <a:pt x="61" y="1"/>
                  </a:cubicBezTo>
                  <a:cubicBezTo>
                    <a:pt x="56" y="0"/>
                    <a:pt x="50" y="0"/>
                    <a:pt x="45" y="0"/>
                  </a:cubicBezTo>
                  <a:cubicBezTo>
                    <a:pt x="33" y="0"/>
                    <a:pt x="21" y="1"/>
                    <a:pt x="9" y="2"/>
                  </a:cubicBezTo>
                  <a:cubicBezTo>
                    <a:pt x="8" y="2"/>
                    <a:pt x="6" y="3"/>
                    <a:pt x="5" y="3"/>
                  </a:cubicBezTo>
                  <a:cubicBezTo>
                    <a:pt x="4" y="4"/>
                    <a:pt x="2" y="5"/>
                    <a:pt x="1" y="7"/>
                  </a:cubicBezTo>
                  <a:cubicBezTo>
                    <a:pt x="0" y="9"/>
                    <a:pt x="0" y="11"/>
                    <a:pt x="0" y="13"/>
                  </a:cubicBezTo>
                  <a:cubicBezTo>
                    <a:pt x="0" y="15"/>
                    <a:pt x="0" y="16"/>
                    <a:pt x="1" y="18"/>
                  </a:cubicBezTo>
                  <a:cubicBezTo>
                    <a:pt x="2" y="20"/>
                    <a:pt x="4" y="22"/>
                    <a:pt x="5" y="22"/>
                  </a:cubicBezTo>
                  <a:cubicBezTo>
                    <a:pt x="6" y="23"/>
                    <a:pt x="8" y="24"/>
                    <a:pt x="9" y="24"/>
                  </a:cubicBezTo>
                  <a:cubicBezTo>
                    <a:pt x="24" y="26"/>
                    <a:pt x="39" y="27"/>
                    <a:pt x="55" y="27"/>
                  </a:cubicBezTo>
                  <a:cubicBezTo>
                    <a:pt x="60" y="27"/>
                    <a:pt x="66" y="26"/>
                    <a:pt x="72" y="26"/>
                  </a:cubicBezTo>
                  <a:cubicBezTo>
                    <a:pt x="80" y="27"/>
                    <a:pt x="88" y="27"/>
                    <a:pt x="97" y="27"/>
                  </a:cubicBezTo>
                  <a:cubicBezTo>
                    <a:pt x="105" y="27"/>
                    <a:pt x="114" y="27"/>
                    <a:pt x="122" y="26"/>
                  </a:cubicBezTo>
                  <a:lnTo>
                    <a:pt x="123" y="26"/>
                  </a:lnTo>
                  <a:cubicBezTo>
                    <a:pt x="123" y="23"/>
                    <a:pt x="123" y="19"/>
                    <a:pt x="123" y="16"/>
                  </a:cubicBezTo>
                  <a:cubicBezTo>
                    <a:pt x="123" y="12"/>
                    <a:pt x="123" y="6"/>
                    <a:pt x="123"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9"/>
            <p:cNvSpPr/>
            <p:nvPr/>
          </p:nvSpPr>
          <p:spPr>
            <a:xfrm>
              <a:off x="1401125" y="-776015"/>
              <a:ext cx="21960" cy="9360"/>
            </a:xfrm>
            <a:custGeom>
              <a:avLst/>
              <a:gdLst/>
              <a:ahLst/>
              <a:cxnLst/>
              <a:rect l="l" t="t" r="r" b="b"/>
              <a:pathLst>
                <a:path w="61" h="26" extrusionOk="0">
                  <a:moveTo>
                    <a:pt x="35" y="0"/>
                  </a:moveTo>
                  <a:cubicBezTo>
                    <a:pt x="26" y="0"/>
                    <a:pt x="16" y="2"/>
                    <a:pt x="7" y="4"/>
                  </a:cubicBezTo>
                  <a:cubicBezTo>
                    <a:pt x="6" y="4"/>
                    <a:pt x="5" y="4"/>
                    <a:pt x="4" y="5"/>
                  </a:cubicBezTo>
                  <a:cubicBezTo>
                    <a:pt x="3" y="6"/>
                    <a:pt x="2" y="7"/>
                    <a:pt x="1" y="8"/>
                  </a:cubicBezTo>
                  <a:cubicBezTo>
                    <a:pt x="0" y="9"/>
                    <a:pt x="0" y="10"/>
                    <a:pt x="0" y="12"/>
                  </a:cubicBezTo>
                  <a:cubicBezTo>
                    <a:pt x="0" y="13"/>
                    <a:pt x="0" y="15"/>
                    <a:pt x="1" y="16"/>
                  </a:cubicBezTo>
                  <a:cubicBezTo>
                    <a:pt x="2" y="17"/>
                    <a:pt x="3" y="18"/>
                    <a:pt x="4" y="19"/>
                  </a:cubicBezTo>
                  <a:cubicBezTo>
                    <a:pt x="5" y="20"/>
                    <a:pt x="6" y="20"/>
                    <a:pt x="7" y="20"/>
                  </a:cubicBezTo>
                  <a:cubicBezTo>
                    <a:pt x="20" y="22"/>
                    <a:pt x="34" y="24"/>
                    <a:pt x="47" y="25"/>
                  </a:cubicBezTo>
                  <a:cubicBezTo>
                    <a:pt x="49" y="25"/>
                    <a:pt x="52" y="25"/>
                    <a:pt x="54" y="25"/>
                  </a:cubicBezTo>
                  <a:cubicBezTo>
                    <a:pt x="56" y="25"/>
                    <a:pt x="58" y="25"/>
                    <a:pt x="60" y="25"/>
                  </a:cubicBezTo>
                  <a:cubicBezTo>
                    <a:pt x="60" y="17"/>
                    <a:pt x="59" y="8"/>
                    <a:pt x="58" y="0"/>
                  </a:cubicBezTo>
                  <a:cubicBezTo>
                    <a:pt x="50" y="1"/>
                    <a:pt x="42" y="0"/>
                    <a:pt x="3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9"/>
            <p:cNvSpPr/>
            <p:nvPr/>
          </p:nvSpPr>
          <p:spPr>
            <a:xfrm>
              <a:off x="1383845" y="-798695"/>
              <a:ext cx="36360" cy="11160"/>
            </a:xfrm>
            <a:custGeom>
              <a:avLst/>
              <a:gdLst/>
              <a:ahLst/>
              <a:cxnLst/>
              <a:rect l="l" t="t" r="r" b="b"/>
              <a:pathLst>
                <a:path w="101" h="31" extrusionOk="0">
                  <a:moveTo>
                    <a:pt x="64" y="8"/>
                  </a:moveTo>
                  <a:cubicBezTo>
                    <a:pt x="46" y="8"/>
                    <a:pt x="29" y="8"/>
                    <a:pt x="11" y="10"/>
                  </a:cubicBezTo>
                  <a:cubicBezTo>
                    <a:pt x="2" y="11"/>
                    <a:pt x="0" y="25"/>
                    <a:pt x="10" y="27"/>
                  </a:cubicBezTo>
                  <a:cubicBezTo>
                    <a:pt x="23" y="29"/>
                    <a:pt x="37" y="30"/>
                    <a:pt x="50" y="30"/>
                  </a:cubicBezTo>
                  <a:cubicBezTo>
                    <a:pt x="60" y="30"/>
                    <a:pt x="70" y="30"/>
                    <a:pt x="80" y="28"/>
                  </a:cubicBezTo>
                  <a:cubicBezTo>
                    <a:pt x="87" y="27"/>
                    <a:pt x="93" y="26"/>
                    <a:pt x="100" y="24"/>
                  </a:cubicBezTo>
                  <a:cubicBezTo>
                    <a:pt x="100" y="16"/>
                    <a:pt x="98" y="8"/>
                    <a:pt x="97" y="0"/>
                  </a:cubicBezTo>
                  <a:cubicBezTo>
                    <a:pt x="87" y="4"/>
                    <a:pt x="75" y="7"/>
                    <a:pt x="64"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9"/>
            <p:cNvSpPr/>
            <p:nvPr/>
          </p:nvSpPr>
          <p:spPr>
            <a:xfrm>
              <a:off x="1395365" y="-817055"/>
              <a:ext cx="23040" cy="9000"/>
            </a:xfrm>
            <a:custGeom>
              <a:avLst/>
              <a:gdLst/>
              <a:ahLst/>
              <a:cxnLst/>
              <a:rect l="l" t="t" r="r" b="b"/>
              <a:pathLst>
                <a:path w="64" h="25" extrusionOk="0">
                  <a:moveTo>
                    <a:pt x="7" y="7"/>
                  </a:moveTo>
                  <a:cubicBezTo>
                    <a:pt x="2" y="9"/>
                    <a:pt x="0" y="18"/>
                    <a:pt x="6" y="19"/>
                  </a:cubicBezTo>
                  <a:cubicBezTo>
                    <a:pt x="22" y="22"/>
                    <a:pt x="37" y="24"/>
                    <a:pt x="53" y="24"/>
                  </a:cubicBezTo>
                  <a:cubicBezTo>
                    <a:pt x="56" y="24"/>
                    <a:pt x="60" y="24"/>
                    <a:pt x="63" y="24"/>
                  </a:cubicBezTo>
                  <a:cubicBezTo>
                    <a:pt x="63" y="16"/>
                    <a:pt x="62" y="8"/>
                    <a:pt x="61" y="0"/>
                  </a:cubicBezTo>
                  <a:cubicBezTo>
                    <a:pt x="43" y="1"/>
                    <a:pt x="25" y="4"/>
                    <a:pt x="7"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9"/>
            <p:cNvSpPr/>
            <p:nvPr/>
          </p:nvSpPr>
          <p:spPr>
            <a:xfrm>
              <a:off x="1390685" y="-837935"/>
              <a:ext cx="26280" cy="10080"/>
            </a:xfrm>
            <a:custGeom>
              <a:avLst/>
              <a:gdLst/>
              <a:ahLst/>
              <a:cxnLst/>
              <a:rect l="l" t="t" r="r" b="b"/>
              <a:pathLst>
                <a:path w="73" h="28" extrusionOk="0">
                  <a:moveTo>
                    <a:pt x="8" y="8"/>
                  </a:moveTo>
                  <a:cubicBezTo>
                    <a:pt x="1" y="9"/>
                    <a:pt x="0" y="21"/>
                    <a:pt x="8" y="22"/>
                  </a:cubicBezTo>
                  <a:cubicBezTo>
                    <a:pt x="19" y="25"/>
                    <a:pt x="30" y="27"/>
                    <a:pt x="41" y="27"/>
                  </a:cubicBezTo>
                  <a:cubicBezTo>
                    <a:pt x="41" y="27"/>
                    <a:pt x="42" y="27"/>
                    <a:pt x="43" y="27"/>
                  </a:cubicBezTo>
                  <a:lnTo>
                    <a:pt x="72" y="23"/>
                  </a:lnTo>
                  <a:cubicBezTo>
                    <a:pt x="72" y="15"/>
                    <a:pt x="70" y="7"/>
                    <a:pt x="70" y="0"/>
                  </a:cubicBezTo>
                  <a:cubicBezTo>
                    <a:pt x="49" y="1"/>
                    <a:pt x="28" y="4"/>
                    <a:pt x="8"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9"/>
            <p:cNvSpPr/>
            <p:nvPr/>
          </p:nvSpPr>
          <p:spPr>
            <a:xfrm>
              <a:off x="1387805" y="-972215"/>
              <a:ext cx="37800" cy="99360"/>
            </a:xfrm>
            <a:custGeom>
              <a:avLst/>
              <a:gdLst/>
              <a:ahLst/>
              <a:cxnLst/>
              <a:rect l="l" t="t" r="r" b="b"/>
              <a:pathLst>
                <a:path w="105" h="276" extrusionOk="0">
                  <a:moveTo>
                    <a:pt x="1" y="33"/>
                  </a:moveTo>
                  <a:cubicBezTo>
                    <a:pt x="6" y="45"/>
                    <a:pt x="12" y="58"/>
                    <a:pt x="18" y="71"/>
                  </a:cubicBezTo>
                  <a:cubicBezTo>
                    <a:pt x="48" y="136"/>
                    <a:pt x="72" y="205"/>
                    <a:pt x="90" y="275"/>
                  </a:cubicBezTo>
                  <a:lnTo>
                    <a:pt x="102" y="275"/>
                  </a:lnTo>
                  <a:lnTo>
                    <a:pt x="104" y="275"/>
                  </a:lnTo>
                  <a:cubicBezTo>
                    <a:pt x="84" y="210"/>
                    <a:pt x="56" y="145"/>
                    <a:pt x="33" y="84"/>
                  </a:cubicBezTo>
                  <a:cubicBezTo>
                    <a:pt x="24" y="59"/>
                    <a:pt x="17" y="22"/>
                    <a:pt x="0" y="0"/>
                  </a:cubicBezTo>
                  <a:cubicBezTo>
                    <a:pt x="1" y="6"/>
                    <a:pt x="2" y="12"/>
                    <a:pt x="2" y="18"/>
                  </a:cubicBezTo>
                  <a:cubicBezTo>
                    <a:pt x="2" y="23"/>
                    <a:pt x="1" y="28"/>
                    <a:pt x="1" y="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9"/>
            <p:cNvSpPr/>
            <p:nvPr/>
          </p:nvSpPr>
          <p:spPr>
            <a:xfrm>
              <a:off x="1418045" y="-809135"/>
              <a:ext cx="5040" cy="10800"/>
            </a:xfrm>
            <a:custGeom>
              <a:avLst/>
              <a:gdLst/>
              <a:ahLst/>
              <a:cxnLst/>
              <a:rect l="l" t="t" r="r" b="b"/>
              <a:pathLst>
                <a:path w="14" h="30" extrusionOk="0">
                  <a:moveTo>
                    <a:pt x="12" y="0"/>
                  </a:moveTo>
                  <a:cubicBezTo>
                    <a:pt x="8" y="1"/>
                    <a:pt x="4" y="1"/>
                    <a:pt x="0" y="2"/>
                  </a:cubicBezTo>
                  <a:cubicBezTo>
                    <a:pt x="0" y="11"/>
                    <a:pt x="2" y="20"/>
                    <a:pt x="3" y="29"/>
                  </a:cubicBezTo>
                  <a:lnTo>
                    <a:pt x="13" y="25"/>
                  </a:lnTo>
                  <a:cubicBezTo>
                    <a:pt x="13" y="17"/>
                    <a:pt x="13" y="8"/>
                    <a:pt x="1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9"/>
            <p:cNvSpPr/>
            <p:nvPr/>
          </p:nvSpPr>
          <p:spPr>
            <a:xfrm>
              <a:off x="1421645" y="-865655"/>
              <a:ext cx="3960" cy="9720"/>
            </a:xfrm>
            <a:custGeom>
              <a:avLst/>
              <a:gdLst/>
              <a:ahLst/>
              <a:cxnLst/>
              <a:rect l="l" t="t" r="r" b="b"/>
              <a:pathLst>
                <a:path w="11" h="27" extrusionOk="0">
                  <a:moveTo>
                    <a:pt x="0" y="20"/>
                  </a:moveTo>
                  <a:lnTo>
                    <a:pt x="2" y="26"/>
                  </a:lnTo>
                  <a:lnTo>
                    <a:pt x="3" y="26"/>
                  </a:lnTo>
                  <a:cubicBezTo>
                    <a:pt x="4" y="24"/>
                    <a:pt x="6" y="22"/>
                    <a:pt x="8" y="20"/>
                  </a:cubicBezTo>
                  <a:cubicBezTo>
                    <a:pt x="9" y="19"/>
                    <a:pt x="9" y="20"/>
                    <a:pt x="10" y="20"/>
                  </a:cubicBezTo>
                  <a:cubicBezTo>
                    <a:pt x="7" y="13"/>
                    <a:pt x="3" y="7"/>
                    <a:pt x="0" y="0"/>
                  </a:cubicBezTo>
                  <a:cubicBezTo>
                    <a:pt x="0" y="7"/>
                    <a:pt x="0" y="13"/>
                    <a:pt x="0"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9"/>
            <p:cNvSpPr/>
            <p:nvPr/>
          </p:nvSpPr>
          <p:spPr>
            <a:xfrm>
              <a:off x="1389965" y="-926855"/>
              <a:ext cx="19800" cy="54720"/>
            </a:xfrm>
            <a:custGeom>
              <a:avLst/>
              <a:gdLst/>
              <a:ahLst/>
              <a:cxnLst/>
              <a:rect l="l" t="t" r="r" b="b"/>
              <a:pathLst>
                <a:path w="55" h="152" extrusionOk="0">
                  <a:moveTo>
                    <a:pt x="47" y="118"/>
                  </a:moveTo>
                  <a:cubicBezTo>
                    <a:pt x="31" y="80"/>
                    <a:pt x="15" y="41"/>
                    <a:pt x="0" y="0"/>
                  </a:cubicBezTo>
                  <a:lnTo>
                    <a:pt x="7" y="28"/>
                  </a:lnTo>
                  <a:cubicBezTo>
                    <a:pt x="19" y="70"/>
                    <a:pt x="38" y="110"/>
                    <a:pt x="52" y="151"/>
                  </a:cubicBezTo>
                  <a:lnTo>
                    <a:pt x="54" y="150"/>
                  </a:lnTo>
                  <a:cubicBezTo>
                    <a:pt x="52" y="139"/>
                    <a:pt x="50" y="129"/>
                    <a:pt x="47" y="1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9"/>
            <p:cNvSpPr/>
            <p:nvPr/>
          </p:nvSpPr>
          <p:spPr>
            <a:xfrm>
              <a:off x="1416605" y="-830015"/>
              <a:ext cx="5400" cy="12960"/>
            </a:xfrm>
            <a:custGeom>
              <a:avLst/>
              <a:gdLst/>
              <a:ahLst/>
              <a:cxnLst/>
              <a:rect l="l" t="t" r="r" b="b"/>
              <a:pathLst>
                <a:path w="15" h="36" extrusionOk="0">
                  <a:moveTo>
                    <a:pt x="2" y="0"/>
                  </a:moveTo>
                  <a:lnTo>
                    <a:pt x="1" y="0"/>
                  </a:lnTo>
                  <a:lnTo>
                    <a:pt x="0" y="0"/>
                  </a:lnTo>
                  <a:lnTo>
                    <a:pt x="3" y="35"/>
                  </a:lnTo>
                  <a:lnTo>
                    <a:pt x="14" y="34"/>
                  </a:lnTo>
                  <a:cubicBezTo>
                    <a:pt x="9" y="23"/>
                    <a:pt x="5" y="12"/>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9"/>
            <p:cNvSpPr/>
            <p:nvPr/>
          </p:nvSpPr>
          <p:spPr>
            <a:xfrm>
              <a:off x="1419845" y="-791135"/>
              <a:ext cx="3600" cy="15480"/>
            </a:xfrm>
            <a:custGeom>
              <a:avLst/>
              <a:gdLst/>
              <a:ahLst/>
              <a:cxnLst/>
              <a:rect l="l" t="t" r="r" b="b"/>
              <a:pathLst>
                <a:path w="10" h="43" extrusionOk="0">
                  <a:moveTo>
                    <a:pt x="8" y="0"/>
                  </a:moveTo>
                  <a:lnTo>
                    <a:pt x="0" y="2"/>
                  </a:lnTo>
                  <a:cubicBezTo>
                    <a:pt x="2" y="12"/>
                    <a:pt x="3" y="22"/>
                    <a:pt x="4" y="32"/>
                  </a:cubicBezTo>
                  <a:cubicBezTo>
                    <a:pt x="4" y="35"/>
                    <a:pt x="4" y="39"/>
                    <a:pt x="5" y="42"/>
                  </a:cubicBezTo>
                  <a:lnTo>
                    <a:pt x="9" y="42"/>
                  </a:lnTo>
                  <a:cubicBezTo>
                    <a:pt x="9" y="28"/>
                    <a:pt x="9" y="14"/>
                    <a:pt x="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9"/>
            <p:cNvSpPr/>
            <p:nvPr/>
          </p:nvSpPr>
          <p:spPr>
            <a:xfrm>
              <a:off x="1422365" y="-767015"/>
              <a:ext cx="1080" cy="6120"/>
            </a:xfrm>
            <a:custGeom>
              <a:avLst/>
              <a:gdLst/>
              <a:ahLst/>
              <a:cxnLst/>
              <a:rect l="l" t="t" r="r" b="b"/>
              <a:pathLst>
                <a:path w="3" h="17" extrusionOk="0">
                  <a:moveTo>
                    <a:pt x="2" y="0"/>
                  </a:moveTo>
                  <a:lnTo>
                    <a:pt x="0" y="0"/>
                  </a:lnTo>
                  <a:cubicBezTo>
                    <a:pt x="0" y="5"/>
                    <a:pt x="0" y="10"/>
                    <a:pt x="0" y="16"/>
                  </a:cubicBezTo>
                  <a:cubicBezTo>
                    <a:pt x="2" y="11"/>
                    <a:pt x="2" y="5"/>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9"/>
            <p:cNvSpPr/>
            <p:nvPr/>
          </p:nvSpPr>
          <p:spPr>
            <a:xfrm>
              <a:off x="1424885" y="-849455"/>
              <a:ext cx="14040" cy="156600"/>
            </a:xfrm>
            <a:custGeom>
              <a:avLst/>
              <a:gdLst/>
              <a:ahLst/>
              <a:cxnLst/>
              <a:rect l="l" t="t" r="r" b="b"/>
              <a:pathLst>
                <a:path w="39" h="435" extrusionOk="0">
                  <a:moveTo>
                    <a:pt x="0" y="0"/>
                  </a:moveTo>
                  <a:cubicBezTo>
                    <a:pt x="2" y="6"/>
                    <a:pt x="4" y="12"/>
                    <a:pt x="6" y="18"/>
                  </a:cubicBezTo>
                  <a:cubicBezTo>
                    <a:pt x="9" y="38"/>
                    <a:pt x="11" y="59"/>
                    <a:pt x="11" y="80"/>
                  </a:cubicBezTo>
                  <a:cubicBezTo>
                    <a:pt x="11" y="87"/>
                    <a:pt x="11" y="94"/>
                    <a:pt x="11" y="101"/>
                  </a:cubicBezTo>
                  <a:cubicBezTo>
                    <a:pt x="11" y="112"/>
                    <a:pt x="11" y="123"/>
                    <a:pt x="12" y="134"/>
                  </a:cubicBezTo>
                  <a:cubicBezTo>
                    <a:pt x="23" y="134"/>
                    <a:pt x="32" y="150"/>
                    <a:pt x="18" y="154"/>
                  </a:cubicBezTo>
                  <a:lnTo>
                    <a:pt x="14" y="155"/>
                  </a:lnTo>
                  <a:cubicBezTo>
                    <a:pt x="17" y="180"/>
                    <a:pt x="19" y="205"/>
                    <a:pt x="20" y="229"/>
                  </a:cubicBezTo>
                  <a:cubicBezTo>
                    <a:pt x="20" y="264"/>
                    <a:pt x="18" y="299"/>
                    <a:pt x="16" y="334"/>
                  </a:cubicBezTo>
                  <a:lnTo>
                    <a:pt x="19" y="334"/>
                  </a:lnTo>
                  <a:cubicBezTo>
                    <a:pt x="20" y="334"/>
                    <a:pt x="20" y="334"/>
                    <a:pt x="20" y="334"/>
                  </a:cubicBezTo>
                  <a:cubicBezTo>
                    <a:pt x="21" y="335"/>
                    <a:pt x="22" y="336"/>
                    <a:pt x="23" y="337"/>
                  </a:cubicBezTo>
                  <a:cubicBezTo>
                    <a:pt x="23" y="337"/>
                    <a:pt x="23" y="338"/>
                    <a:pt x="23" y="339"/>
                  </a:cubicBezTo>
                  <a:cubicBezTo>
                    <a:pt x="24" y="340"/>
                    <a:pt x="24" y="340"/>
                    <a:pt x="24" y="341"/>
                  </a:cubicBezTo>
                  <a:cubicBezTo>
                    <a:pt x="24" y="343"/>
                    <a:pt x="23" y="346"/>
                    <a:pt x="22" y="348"/>
                  </a:cubicBezTo>
                  <a:cubicBezTo>
                    <a:pt x="21" y="350"/>
                    <a:pt x="19" y="350"/>
                    <a:pt x="17" y="352"/>
                  </a:cubicBezTo>
                  <a:cubicBezTo>
                    <a:pt x="16" y="353"/>
                    <a:pt x="16" y="353"/>
                    <a:pt x="16" y="353"/>
                  </a:cubicBezTo>
                  <a:cubicBezTo>
                    <a:pt x="16" y="364"/>
                    <a:pt x="16" y="374"/>
                    <a:pt x="15" y="384"/>
                  </a:cubicBezTo>
                  <a:cubicBezTo>
                    <a:pt x="15" y="401"/>
                    <a:pt x="13" y="418"/>
                    <a:pt x="11" y="434"/>
                  </a:cubicBezTo>
                  <a:cubicBezTo>
                    <a:pt x="12" y="434"/>
                    <a:pt x="12" y="434"/>
                    <a:pt x="12" y="434"/>
                  </a:cubicBezTo>
                  <a:cubicBezTo>
                    <a:pt x="13" y="433"/>
                    <a:pt x="14" y="432"/>
                    <a:pt x="15" y="431"/>
                  </a:cubicBezTo>
                  <a:lnTo>
                    <a:pt x="15" y="430"/>
                  </a:lnTo>
                  <a:cubicBezTo>
                    <a:pt x="30" y="358"/>
                    <a:pt x="38" y="285"/>
                    <a:pt x="38" y="212"/>
                  </a:cubicBezTo>
                  <a:cubicBezTo>
                    <a:pt x="38" y="172"/>
                    <a:pt x="36" y="133"/>
                    <a:pt x="31" y="93"/>
                  </a:cubicBezTo>
                  <a:cubicBezTo>
                    <a:pt x="28" y="61"/>
                    <a:pt x="21" y="31"/>
                    <a:pt x="11" y="1"/>
                  </a:cubicBezTo>
                  <a:cubicBezTo>
                    <a:pt x="10" y="1"/>
                    <a:pt x="9" y="1"/>
                    <a:pt x="8" y="1"/>
                  </a:cubicBezTo>
                  <a:cubicBezTo>
                    <a:pt x="5" y="1"/>
                    <a:pt x="3"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9"/>
            <p:cNvSpPr/>
            <p:nvPr/>
          </p:nvSpPr>
          <p:spPr>
            <a:xfrm>
              <a:off x="1421285" y="-866375"/>
              <a:ext cx="360" cy="1440"/>
            </a:xfrm>
            <a:custGeom>
              <a:avLst/>
              <a:gdLst/>
              <a:ahLst/>
              <a:cxnLst/>
              <a:rect l="l" t="t" r="r" b="b"/>
              <a:pathLst>
                <a:path w="1" h="4" extrusionOk="0">
                  <a:moveTo>
                    <a:pt x="0" y="2"/>
                  </a:moveTo>
                  <a:cubicBezTo>
                    <a:pt x="0" y="1"/>
                    <a:pt x="0" y="1"/>
                    <a:pt x="0" y="1"/>
                  </a:cubicBezTo>
                  <a:lnTo>
                    <a:pt x="0" y="0"/>
                  </a:lnTo>
                  <a:lnTo>
                    <a:pt x="0" y="3"/>
                  </a:ln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9"/>
            <p:cNvSpPr/>
            <p:nvPr/>
          </p:nvSpPr>
          <p:spPr>
            <a:xfrm>
              <a:off x="1420205" y="-873215"/>
              <a:ext cx="4680" cy="4320"/>
            </a:xfrm>
            <a:custGeom>
              <a:avLst/>
              <a:gdLst/>
              <a:ahLst/>
              <a:cxnLst/>
              <a:rect l="l" t="t" r="r" b="b"/>
              <a:pathLst>
                <a:path w="13" h="12" extrusionOk="0">
                  <a:moveTo>
                    <a:pt x="2" y="11"/>
                  </a:moveTo>
                  <a:cubicBezTo>
                    <a:pt x="2" y="10"/>
                    <a:pt x="2" y="8"/>
                    <a:pt x="3" y="7"/>
                  </a:cubicBezTo>
                  <a:cubicBezTo>
                    <a:pt x="5" y="5"/>
                    <a:pt x="7" y="3"/>
                    <a:pt x="9" y="1"/>
                  </a:cubicBezTo>
                  <a:cubicBezTo>
                    <a:pt x="10" y="0"/>
                    <a:pt x="11" y="0"/>
                    <a:pt x="12" y="0"/>
                  </a:cubicBezTo>
                  <a:lnTo>
                    <a:pt x="0" y="0"/>
                  </a:lnTo>
                  <a:lnTo>
                    <a:pt x="0" y="3"/>
                  </a:lnTo>
                  <a:cubicBezTo>
                    <a:pt x="1" y="6"/>
                    <a:pt x="1" y="8"/>
                    <a:pt x="2"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9"/>
            <p:cNvSpPr/>
            <p:nvPr/>
          </p:nvSpPr>
          <p:spPr>
            <a:xfrm>
              <a:off x="1409045" y="-872855"/>
              <a:ext cx="1800" cy="6480"/>
            </a:xfrm>
            <a:custGeom>
              <a:avLst/>
              <a:gdLst/>
              <a:ahLst/>
              <a:cxnLst/>
              <a:rect l="l" t="t" r="r" b="b"/>
              <a:pathLst>
                <a:path w="5" h="18" extrusionOk="0">
                  <a:moveTo>
                    <a:pt x="2" y="0"/>
                  </a:moveTo>
                  <a:lnTo>
                    <a:pt x="0" y="2"/>
                  </a:lnTo>
                  <a:cubicBezTo>
                    <a:pt x="1" y="7"/>
                    <a:pt x="3" y="12"/>
                    <a:pt x="4" y="17"/>
                  </a:cubicBezTo>
                  <a:lnTo>
                    <a:pt x="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9"/>
            <p:cNvSpPr/>
            <p:nvPr/>
          </p:nvSpPr>
          <p:spPr>
            <a:xfrm>
              <a:off x="1422725" y="-793295"/>
              <a:ext cx="9720" cy="64800"/>
            </a:xfrm>
            <a:custGeom>
              <a:avLst/>
              <a:gdLst/>
              <a:ahLst/>
              <a:cxnLst/>
              <a:rect l="l" t="t" r="r" b="b"/>
              <a:pathLst>
                <a:path w="27" h="180" extrusionOk="0">
                  <a:moveTo>
                    <a:pt x="23" y="178"/>
                  </a:moveTo>
                  <a:cubicBezTo>
                    <a:pt x="24" y="144"/>
                    <a:pt x="26" y="109"/>
                    <a:pt x="26" y="74"/>
                  </a:cubicBezTo>
                  <a:cubicBezTo>
                    <a:pt x="25" y="49"/>
                    <a:pt x="23" y="24"/>
                    <a:pt x="20" y="0"/>
                  </a:cubicBezTo>
                  <a:lnTo>
                    <a:pt x="0" y="6"/>
                  </a:lnTo>
                  <a:cubicBezTo>
                    <a:pt x="0" y="20"/>
                    <a:pt x="0" y="34"/>
                    <a:pt x="0" y="48"/>
                  </a:cubicBezTo>
                  <a:cubicBezTo>
                    <a:pt x="2" y="47"/>
                    <a:pt x="5" y="47"/>
                    <a:pt x="7" y="46"/>
                  </a:cubicBezTo>
                  <a:cubicBezTo>
                    <a:pt x="17" y="41"/>
                    <a:pt x="26" y="57"/>
                    <a:pt x="18" y="66"/>
                  </a:cubicBezTo>
                  <a:cubicBezTo>
                    <a:pt x="17" y="67"/>
                    <a:pt x="15" y="69"/>
                    <a:pt x="12" y="70"/>
                  </a:cubicBezTo>
                  <a:cubicBezTo>
                    <a:pt x="9" y="72"/>
                    <a:pt x="4" y="74"/>
                    <a:pt x="0" y="74"/>
                  </a:cubicBezTo>
                  <a:cubicBezTo>
                    <a:pt x="0" y="79"/>
                    <a:pt x="0" y="85"/>
                    <a:pt x="0" y="90"/>
                  </a:cubicBezTo>
                  <a:cubicBezTo>
                    <a:pt x="2" y="90"/>
                    <a:pt x="4" y="89"/>
                    <a:pt x="6" y="91"/>
                  </a:cubicBezTo>
                  <a:cubicBezTo>
                    <a:pt x="8" y="93"/>
                    <a:pt x="9" y="94"/>
                    <a:pt x="10" y="96"/>
                  </a:cubicBezTo>
                  <a:cubicBezTo>
                    <a:pt x="11" y="98"/>
                    <a:pt x="12" y="99"/>
                    <a:pt x="12" y="102"/>
                  </a:cubicBezTo>
                  <a:cubicBezTo>
                    <a:pt x="12" y="104"/>
                    <a:pt x="11" y="105"/>
                    <a:pt x="10" y="107"/>
                  </a:cubicBezTo>
                  <a:cubicBezTo>
                    <a:pt x="9" y="109"/>
                    <a:pt x="8" y="111"/>
                    <a:pt x="6" y="112"/>
                  </a:cubicBezTo>
                  <a:cubicBezTo>
                    <a:pt x="4" y="113"/>
                    <a:pt x="2" y="113"/>
                    <a:pt x="0" y="113"/>
                  </a:cubicBezTo>
                  <a:cubicBezTo>
                    <a:pt x="0" y="135"/>
                    <a:pt x="0" y="157"/>
                    <a:pt x="0" y="179"/>
                  </a:cubicBezTo>
                  <a:cubicBezTo>
                    <a:pt x="5" y="179"/>
                    <a:pt x="10" y="178"/>
                    <a:pt x="15" y="178"/>
                  </a:cubicBezTo>
                  <a:cubicBezTo>
                    <a:pt x="18" y="178"/>
                    <a:pt x="20" y="178"/>
                    <a:pt x="23" y="1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9"/>
            <p:cNvSpPr/>
            <p:nvPr/>
          </p:nvSpPr>
          <p:spPr>
            <a:xfrm>
              <a:off x="1421285" y="-858455"/>
              <a:ext cx="8280" cy="58320"/>
            </a:xfrm>
            <a:custGeom>
              <a:avLst/>
              <a:gdLst/>
              <a:ahLst/>
              <a:cxnLst/>
              <a:rect l="l" t="t" r="r" b="b"/>
              <a:pathLst>
                <a:path w="23" h="162" extrusionOk="0">
                  <a:moveTo>
                    <a:pt x="21" y="126"/>
                  </a:moveTo>
                  <a:cubicBezTo>
                    <a:pt x="21" y="119"/>
                    <a:pt x="21" y="112"/>
                    <a:pt x="21" y="105"/>
                  </a:cubicBezTo>
                  <a:cubicBezTo>
                    <a:pt x="21" y="84"/>
                    <a:pt x="19" y="63"/>
                    <a:pt x="16" y="43"/>
                  </a:cubicBezTo>
                  <a:cubicBezTo>
                    <a:pt x="14" y="37"/>
                    <a:pt x="12" y="31"/>
                    <a:pt x="10" y="25"/>
                  </a:cubicBezTo>
                  <a:lnTo>
                    <a:pt x="8" y="24"/>
                  </a:lnTo>
                  <a:cubicBezTo>
                    <a:pt x="6" y="22"/>
                    <a:pt x="5" y="21"/>
                    <a:pt x="3" y="19"/>
                  </a:cubicBezTo>
                  <a:cubicBezTo>
                    <a:pt x="2" y="17"/>
                    <a:pt x="2" y="15"/>
                    <a:pt x="2" y="12"/>
                  </a:cubicBezTo>
                  <a:cubicBezTo>
                    <a:pt x="2" y="10"/>
                    <a:pt x="2" y="8"/>
                    <a:pt x="3" y="6"/>
                  </a:cubicBezTo>
                  <a:lnTo>
                    <a:pt x="1" y="0"/>
                  </a:lnTo>
                  <a:cubicBezTo>
                    <a:pt x="0" y="5"/>
                    <a:pt x="0" y="10"/>
                    <a:pt x="0" y="15"/>
                  </a:cubicBezTo>
                  <a:cubicBezTo>
                    <a:pt x="0" y="30"/>
                    <a:pt x="1" y="44"/>
                    <a:pt x="4" y="59"/>
                  </a:cubicBezTo>
                  <a:cubicBezTo>
                    <a:pt x="5" y="67"/>
                    <a:pt x="7" y="98"/>
                    <a:pt x="12" y="117"/>
                  </a:cubicBezTo>
                  <a:lnTo>
                    <a:pt x="13" y="119"/>
                  </a:lnTo>
                  <a:cubicBezTo>
                    <a:pt x="15" y="121"/>
                    <a:pt x="15" y="123"/>
                    <a:pt x="15" y="125"/>
                  </a:cubicBezTo>
                  <a:lnTo>
                    <a:pt x="15" y="126"/>
                  </a:lnTo>
                  <a:lnTo>
                    <a:pt x="16" y="127"/>
                  </a:lnTo>
                  <a:cubicBezTo>
                    <a:pt x="17" y="129"/>
                    <a:pt x="18" y="130"/>
                    <a:pt x="19" y="131"/>
                  </a:cubicBezTo>
                  <a:cubicBezTo>
                    <a:pt x="20" y="131"/>
                    <a:pt x="20" y="131"/>
                    <a:pt x="20" y="131"/>
                  </a:cubicBezTo>
                  <a:cubicBezTo>
                    <a:pt x="21" y="131"/>
                    <a:pt x="21" y="131"/>
                    <a:pt x="21" y="132"/>
                  </a:cubicBezTo>
                  <a:lnTo>
                    <a:pt x="21" y="133"/>
                  </a:lnTo>
                  <a:cubicBezTo>
                    <a:pt x="21" y="134"/>
                    <a:pt x="21" y="134"/>
                    <a:pt x="20" y="134"/>
                  </a:cubicBezTo>
                  <a:lnTo>
                    <a:pt x="19" y="134"/>
                  </a:lnTo>
                  <a:cubicBezTo>
                    <a:pt x="18" y="134"/>
                    <a:pt x="16" y="134"/>
                    <a:pt x="15" y="133"/>
                  </a:cubicBezTo>
                  <a:cubicBezTo>
                    <a:pt x="14" y="132"/>
                    <a:pt x="14" y="132"/>
                    <a:pt x="13" y="132"/>
                  </a:cubicBezTo>
                  <a:cubicBezTo>
                    <a:pt x="12" y="132"/>
                    <a:pt x="12" y="133"/>
                    <a:pt x="11" y="133"/>
                  </a:cubicBezTo>
                  <a:cubicBezTo>
                    <a:pt x="9" y="134"/>
                    <a:pt x="6" y="135"/>
                    <a:pt x="4" y="136"/>
                  </a:cubicBezTo>
                  <a:cubicBezTo>
                    <a:pt x="4" y="144"/>
                    <a:pt x="4" y="153"/>
                    <a:pt x="4" y="161"/>
                  </a:cubicBezTo>
                  <a:cubicBezTo>
                    <a:pt x="10" y="159"/>
                    <a:pt x="16" y="158"/>
                    <a:pt x="22" y="158"/>
                  </a:cubicBezTo>
                  <a:cubicBezTo>
                    <a:pt x="21" y="148"/>
                    <a:pt x="21" y="137"/>
                    <a:pt x="21" y="1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9"/>
            <p:cNvSpPr/>
            <p:nvPr/>
          </p:nvSpPr>
          <p:spPr>
            <a:xfrm>
              <a:off x="1423085" y="-722015"/>
              <a:ext cx="8280" cy="29520"/>
            </a:xfrm>
            <a:custGeom>
              <a:avLst/>
              <a:gdLst/>
              <a:ahLst/>
              <a:cxnLst/>
              <a:rect l="l" t="t" r="r" b="b"/>
              <a:pathLst>
                <a:path w="23" h="82" extrusionOk="0">
                  <a:moveTo>
                    <a:pt x="22" y="0"/>
                  </a:moveTo>
                  <a:cubicBezTo>
                    <a:pt x="17" y="2"/>
                    <a:pt x="12" y="3"/>
                    <a:pt x="7" y="3"/>
                  </a:cubicBezTo>
                  <a:cubicBezTo>
                    <a:pt x="6" y="3"/>
                    <a:pt x="4" y="3"/>
                    <a:pt x="3" y="3"/>
                  </a:cubicBezTo>
                  <a:lnTo>
                    <a:pt x="0" y="3"/>
                  </a:lnTo>
                  <a:cubicBezTo>
                    <a:pt x="0" y="6"/>
                    <a:pt x="0" y="9"/>
                    <a:pt x="0" y="12"/>
                  </a:cubicBezTo>
                  <a:lnTo>
                    <a:pt x="10" y="12"/>
                  </a:lnTo>
                  <a:cubicBezTo>
                    <a:pt x="12" y="12"/>
                    <a:pt x="13" y="12"/>
                    <a:pt x="14" y="13"/>
                  </a:cubicBezTo>
                  <a:cubicBezTo>
                    <a:pt x="16" y="14"/>
                    <a:pt x="17" y="15"/>
                    <a:pt x="18" y="17"/>
                  </a:cubicBezTo>
                  <a:cubicBezTo>
                    <a:pt x="19" y="19"/>
                    <a:pt x="20" y="20"/>
                    <a:pt x="20" y="22"/>
                  </a:cubicBezTo>
                  <a:cubicBezTo>
                    <a:pt x="20" y="24"/>
                    <a:pt x="19" y="26"/>
                    <a:pt x="18" y="28"/>
                  </a:cubicBezTo>
                  <a:cubicBezTo>
                    <a:pt x="17" y="30"/>
                    <a:pt x="16" y="31"/>
                    <a:pt x="14" y="32"/>
                  </a:cubicBezTo>
                  <a:cubicBezTo>
                    <a:pt x="13" y="32"/>
                    <a:pt x="12" y="33"/>
                    <a:pt x="10" y="33"/>
                  </a:cubicBezTo>
                  <a:lnTo>
                    <a:pt x="1" y="33"/>
                  </a:lnTo>
                  <a:cubicBezTo>
                    <a:pt x="1" y="38"/>
                    <a:pt x="1" y="43"/>
                    <a:pt x="2" y="48"/>
                  </a:cubicBezTo>
                  <a:lnTo>
                    <a:pt x="3" y="48"/>
                  </a:lnTo>
                  <a:cubicBezTo>
                    <a:pt x="4" y="48"/>
                    <a:pt x="6" y="48"/>
                    <a:pt x="8" y="49"/>
                  </a:cubicBezTo>
                  <a:cubicBezTo>
                    <a:pt x="10" y="50"/>
                    <a:pt x="10" y="51"/>
                    <a:pt x="11" y="53"/>
                  </a:cubicBezTo>
                  <a:cubicBezTo>
                    <a:pt x="12" y="55"/>
                    <a:pt x="13" y="56"/>
                    <a:pt x="13" y="58"/>
                  </a:cubicBezTo>
                  <a:cubicBezTo>
                    <a:pt x="13" y="59"/>
                    <a:pt x="12" y="61"/>
                    <a:pt x="11" y="63"/>
                  </a:cubicBezTo>
                  <a:cubicBezTo>
                    <a:pt x="10" y="65"/>
                    <a:pt x="9" y="65"/>
                    <a:pt x="8" y="66"/>
                  </a:cubicBezTo>
                  <a:cubicBezTo>
                    <a:pt x="7" y="67"/>
                    <a:pt x="6" y="67"/>
                    <a:pt x="5" y="67"/>
                  </a:cubicBezTo>
                  <a:cubicBezTo>
                    <a:pt x="5" y="70"/>
                    <a:pt x="5" y="73"/>
                    <a:pt x="7" y="76"/>
                  </a:cubicBezTo>
                  <a:cubicBezTo>
                    <a:pt x="7" y="77"/>
                    <a:pt x="7" y="77"/>
                    <a:pt x="7" y="78"/>
                  </a:cubicBezTo>
                  <a:cubicBezTo>
                    <a:pt x="8" y="79"/>
                    <a:pt x="9" y="79"/>
                    <a:pt x="10" y="80"/>
                  </a:cubicBezTo>
                  <a:cubicBezTo>
                    <a:pt x="11" y="81"/>
                    <a:pt x="12" y="81"/>
                    <a:pt x="13" y="81"/>
                  </a:cubicBezTo>
                  <a:cubicBezTo>
                    <a:pt x="15" y="81"/>
                    <a:pt x="16" y="81"/>
                    <a:pt x="17" y="80"/>
                  </a:cubicBezTo>
                  <a:cubicBezTo>
                    <a:pt x="18" y="64"/>
                    <a:pt x="19" y="47"/>
                    <a:pt x="20" y="30"/>
                  </a:cubicBezTo>
                  <a:cubicBezTo>
                    <a:pt x="20" y="21"/>
                    <a:pt x="21" y="11"/>
                    <a:pt x="2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9"/>
            <p:cNvSpPr/>
            <p:nvPr/>
          </p:nvSpPr>
          <p:spPr>
            <a:xfrm>
              <a:off x="1384205" y="-959975"/>
              <a:ext cx="36000" cy="87480"/>
            </a:xfrm>
            <a:custGeom>
              <a:avLst/>
              <a:gdLst/>
              <a:ahLst/>
              <a:cxnLst/>
              <a:rect l="l" t="t" r="r" b="b"/>
              <a:pathLst>
                <a:path w="100" h="243" extrusionOk="0">
                  <a:moveTo>
                    <a:pt x="63" y="210"/>
                  </a:moveTo>
                  <a:cubicBezTo>
                    <a:pt x="66" y="221"/>
                    <a:pt x="68" y="232"/>
                    <a:pt x="70" y="242"/>
                  </a:cubicBezTo>
                  <a:lnTo>
                    <a:pt x="72" y="242"/>
                  </a:lnTo>
                  <a:lnTo>
                    <a:pt x="82" y="242"/>
                  </a:lnTo>
                  <a:cubicBezTo>
                    <a:pt x="83" y="242"/>
                    <a:pt x="85" y="242"/>
                    <a:pt x="86" y="242"/>
                  </a:cubicBezTo>
                  <a:cubicBezTo>
                    <a:pt x="87" y="242"/>
                    <a:pt x="88" y="242"/>
                    <a:pt x="89" y="242"/>
                  </a:cubicBezTo>
                  <a:lnTo>
                    <a:pt x="99" y="242"/>
                  </a:lnTo>
                  <a:cubicBezTo>
                    <a:pt x="82" y="172"/>
                    <a:pt x="58" y="104"/>
                    <a:pt x="28" y="38"/>
                  </a:cubicBezTo>
                  <a:cubicBezTo>
                    <a:pt x="22" y="25"/>
                    <a:pt x="16" y="12"/>
                    <a:pt x="11" y="0"/>
                  </a:cubicBezTo>
                  <a:cubicBezTo>
                    <a:pt x="10" y="7"/>
                    <a:pt x="8" y="15"/>
                    <a:pt x="5" y="22"/>
                  </a:cubicBezTo>
                  <a:cubicBezTo>
                    <a:pt x="5" y="22"/>
                    <a:pt x="5" y="21"/>
                    <a:pt x="4" y="22"/>
                  </a:cubicBezTo>
                  <a:cubicBezTo>
                    <a:pt x="3" y="23"/>
                    <a:pt x="3" y="24"/>
                    <a:pt x="2" y="25"/>
                  </a:cubicBezTo>
                  <a:cubicBezTo>
                    <a:pt x="1" y="25"/>
                    <a:pt x="0" y="25"/>
                    <a:pt x="0" y="26"/>
                  </a:cubicBezTo>
                  <a:cubicBezTo>
                    <a:pt x="4" y="48"/>
                    <a:pt x="10" y="71"/>
                    <a:pt x="16" y="94"/>
                  </a:cubicBezTo>
                  <a:cubicBezTo>
                    <a:pt x="31" y="133"/>
                    <a:pt x="47" y="172"/>
                    <a:pt x="63" y="2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9"/>
            <p:cNvSpPr/>
            <p:nvPr/>
          </p:nvSpPr>
          <p:spPr>
            <a:xfrm>
              <a:off x="1419125" y="-865295"/>
              <a:ext cx="2880" cy="7200"/>
            </a:xfrm>
            <a:custGeom>
              <a:avLst/>
              <a:gdLst/>
              <a:ahLst/>
              <a:cxnLst/>
              <a:rect l="l" t="t" r="r" b="b"/>
              <a:pathLst>
                <a:path w="8" h="20" extrusionOk="0">
                  <a:moveTo>
                    <a:pt x="6" y="0"/>
                  </a:moveTo>
                  <a:lnTo>
                    <a:pt x="0" y="0"/>
                  </a:lnTo>
                  <a:cubicBezTo>
                    <a:pt x="2" y="6"/>
                    <a:pt x="4" y="13"/>
                    <a:pt x="7" y="19"/>
                  </a:cubicBezTo>
                  <a:cubicBezTo>
                    <a:pt x="7" y="12"/>
                    <a:pt x="7" y="6"/>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9"/>
            <p:cNvSpPr/>
            <p:nvPr/>
          </p:nvSpPr>
          <p:spPr>
            <a:xfrm>
              <a:off x="1410485" y="-866015"/>
              <a:ext cx="12240" cy="48960"/>
            </a:xfrm>
            <a:custGeom>
              <a:avLst/>
              <a:gdLst/>
              <a:ahLst/>
              <a:cxnLst/>
              <a:rect l="l" t="t" r="r" b="b"/>
              <a:pathLst>
                <a:path w="34" h="136" extrusionOk="0">
                  <a:moveTo>
                    <a:pt x="14" y="78"/>
                  </a:moveTo>
                  <a:cubicBezTo>
                    <a:pt x="16" y="78"/>
                    <a:pt x="18" y="78"/>
                    <a:pt x="20" y="79"/>
                  </a:cubicBezTo>
                  <a:cubicBezTo>
                    <a:pt x="21" y="80"/>
                    <a:pt x="23" y="82"/>
                    <a:pt x="24" y="84"/>
                  </a:cubicBezTo>
                  <a:cubicBezTo>
                    <a:pt x="25" y="86"/>
                    <a:pt x="26" y="88"/>
                    <a:pt x="26" y="90"/>
                  </a:cubicBezTo>
                  <a:cubicBezTo>
                    <a:pt x="26" y="92"/>
                    <a:pt x="25" y="94"/>
                    <a:pt x="24" y="96"/>
                  </a:cubicBezTo>
                  <a:cubicBezTo>
                    <a:pt x="23" y="98"/>
                    <a:pt x="21" y="99"/>
                    <a:pt x="20" y="100"/>
                  </a:cubicBezTo>
                  <a:cubicBezTo>
                    <a:pt x="19" y="100"/>
                    <a:pt x="19" y="100"/>
                    <a:pt x="19" y="100"/>
                  </a:cubicBezTo>
                  <a:cubicBezTo>
                    <a:pt x="22" y="112"/>
                    <a:pt x="26" y="124"/>
                    <a:pt x="30" y="135"/>
                  </a:cubicBezTo>
                  <a:lnTo>
                    <a:pt x="33" y="135"/>
                  </a:lnTo>
                  <a:cubicBezTo>
                    <a:pt x="32" y="116"/>
                    <a:pt x="31" y="98"/>
                    <a:pt x="28" y="80"/>
                  </a:cubicBezTo>
                  <a:cubicBezTo>
                    <a:pt x="24" y="52"/>
                    <a:pt x="11" y="27"/>
                    <a:pt x="7" y="0"/>
                  </a:cubicBezTo>
                  <a:lnTo>
                    <a:pt x="0" y="0"/>
                  </a:lnTo>
                  <a:cubicBezTo>
                    <a:pt x="6" y="18"/>
                    <a:pt x="9" y="35"/>
                    <a:pt x="11" y="54"/>
                  </a:cubicBezTo>
                  <a:cubicBezTo>
                    <a:pt x="11" y="62"/>
                    <a:pt x="13" y="70"/>
                    <a:pt x="14" y="78"/>
                  </a:cubicBezTo>
                  <a:lnTo>
                    <a:pt x="14" y="79"/>
                  </a:lnTo>
                  <a:lnTo>
                    <a:pt x="14" y="7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9"/>
            <p:cNvSpPr/>
            <p:nvPr/>
          </p:nvSpPr>
          <p:spPr>
            <a:xfrm>
              <a:off x="1416605" y="-873575"/>
              <a:ext cx="5040" cy="8280"/>
            </a:xfrm>
            <a:custGeom>
              <a:avLst/>
              <a:gdLst/>
              <a:ahLst/>
              <a:cxnLst/>
              <a:rect l="l" t="t" r="r" b="b"/>
              <a:pathLst>
                <a:path w="14" h="23" extrusionOk="0">
                  <a:moveTo>
                    <a:pt x="3" y="6"/>
                  </a:moveTo>
                  <a:cubicBezTo>
                    <a:pt x="4" y="12"/>
                    <a:pt x="5" y="17"/>
                    <a:pt x="7" y="22"/>
                  </a:cubicBezTo>
                  <a:lnTo>
                    <a:pt x="13" y="22"/>
                  </a:lnTo>
                  <a:lnTo>
                    <a:pt x="13" y="20"/>
                  </a:lnTo>
                  <a:cubicBezTo>
                    <a:pt x="12" y="18"/>
                    <a:pt x="12" y="16"/>
                    <a:pt x="12" y="14"/>
                  </a:cubicBezTo>
                  <a:cubicBezTo>
                    <a:pt x="12" y="13"/>
                    <a:pt x="12" y="12"/>
                    <a:pt x="12" y="11"/>
                  </a:cubicBezTo>
                  <a:cubicBezTo>
                    <a:pt x="12" y="9"/>
                    <a:pt x="12" y="6"/>
                    <a:pt x="11" y="3"/>
                  </a:cubicBezTo>
                  <a:lnTo>
                    <a:pt x="11" y="0"/>
                  </a:lnTo>
                  <a:lnTo>
                    <a:pt x="0" y="0"/>
                  </a:lnTo>
                  <a:cubicBezTo>
                    <a:pt x="1" y="1"/>
                    <a:pt x="2" y="1"/>
                    <a:pt x="2" y="2"/>
                  </a:cubicBezTo>
                  <a:cubicBezTo>
                    <a:pt x="3" y="3"/>
                    <a:pt x="3" y="5"/>
                    <a:pt x="3"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9"/>
            <p:cNvSpPr/>
            <p:nvPr/>
          </p:nvSpPr>
          <p:spPr>
            <a:xfrm>
              <a:off x="1409765" y="-873575"/>
              <a:ext cx="4680" cy="7560"/>
            </a:xfrm>
            <a:custGeom>
              <a:avLst/>
              <a:gdLst/>
              <a:ahLst/>
              <a:cxnLst/>
              <a:rect l="l" t="t" r="r" b="b"/>
              <a:pathLst>
                <a:path w="13" h="21" extrusionOk="0">
                  <a:moveTo>
                    <a:pt x="2" y="20"/>
                  </a:moveTo>
                  <a:lnTo>
                    <a:pt x="9" y="20"/>
                  </a:lnTo>
                  <a:cubicBezTo>
                    <a:pt x="9" y="18"/>
                    <a:pt x="9" y="15"/>
                    <a:pt x="9" y="13"/>
                  </a:cubicBezTo>
                  <a:cubicBezTo>
                    <a:pt x="9" y="10"/>
                    <a:pt x="9" y="9"/>
                    <a:pt x="9" y="6"/>
                  </a:cubicBezTo>
                  <a:cubicBezTo>
                    <a:pt x="9" y="5"/>
                    <a:pt x="9" y="4"/>
                    <a:pt x="10" y="3"/>
                  </a:cubicBezTo>
                  <a:cubicBezTo>
                    <a:pt x="11" y="2"/>
                    <a:pt x="11" y="1"/>
                    <a:pt x="12" y="0"/>
                  </a:cubicBezTo>
                  <a:lnTo>
                    <a:pt x="2" y="0"/>
                  </a:lnTo>
                  <a:lnTo>
                    <a:pt x="0" y="0"/>
                  </a:lnTo>
                  <a:lnTo>
                    <a:pt x="3" y="17"/>
                  </a:lnTo>
                  <a:lnTo>
                    <a:pt x="2" y="2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9"/>
            <p:cNvSpPr/>
            <p:nvPr/>
          </p:nvSpPr>
          <p:spPr>
            <a:xfrm>
              <a:off x="1412645" y="-865655"/>
              <a:ext cx="12960" cy="50040"/>
            </a:xfrm>
            <a:custGeom>
              <a:avLst/>
              <a:gdLst/>
              <a:ahLst/>
              <a:cxnLst/>
              <a:rect l="l" t="t" r="r" b="b"/>
              <a:pathLst>
                <a:path w="36" h="139" extrusionOk="0">
                  <a:moveTo>
                    <a:pt x="22" y="79"/>
                  </a:moveTo>
                  <a:cubicBezTo>
                    <a:pt x="25" y="97"/>
                    <a:pt x="26" y="115"/>
                    <a:pt x="27" y="133"/>
                  </a:cubicBezTo>
                  <a:cubicBezTo>
                    <a:pt x="29" y="133"/>
                    <a:pt x="31" y="134"/>
                    <a:pt x="32" y="135"/>
                  </a:cubicBezTo>
                  <a:cubicBezTo>
                    <a:pt x="33" y="136"/>
                    <a:pt x="35" y="137"/>
                    <a:pt x="35" y="138"/>
                  </a:cubicBezTo>
                  <a:cubicBezTo>
                    <a:pt x="30" y="119"/>
                    <a:pt x="29" y="88"/>
                    <a:pt x="27" y="80"/>
                  </a:cubicBezTo>
                  <a:cubicBezTo>
                    <a:pt x="25" y="65"/>
                    <a:pt x="24" y="51"/>
                    <a:pt x="24" y="36"/>
                  </a:cubicBezTo>
                  <a:cubicBezTo>
                    <a:pt x="24" y="31"/>
                    <a:pt x="24" y="26"/>
                    <a:pt x="24" y="21"/>
                  </a:cubicBezTo>
                  <a:cubicBezTo>
                    <a:pt x="21" y="14"/>
                    <a:pt x="19" y="8"/>
                    <a:pt x="17" y="1"/>
                  </a:cubicBezTo>
                  <a:lnTo>
                    <a:pt x="0" y="0"/>
                  </a:lnTo>
                  <a:cubicBezTo>
                    <a:pt x="5" y="26"/>
                    <a:pt x="18" y="51"/>
                    <a:pt x="22" y="7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9"/>
            <p:cNvSpPr/>
            <p:nvPr/>
          </p:nvSpPr>
          <p:spPr>
            <a:xfrm>
              <a:off x="1425605" y="-812735"/>
              <a:ext cx="3240" cy="3240"/>
            </a:xfrm>
            <a:custGeom>
              <a:avLst/>
              <a:gdLst/>
              <a:ahLst/>
              <a:cxnLst/>
              <a:rect l="l" t="t" r="r" b="b"/>
              <a:pathLst>
                <a:path w="9" h="9" extrusionOk="0">
                  <a:moveTo>
                    <a:pt x="0" y="6"/>
                  </a:moveTo>
                  <a:cubicBezTo>
                    <a:pt x="1" y="6"/>
                    <a:pt x="1" y="6"/>
                    <a:pt x="2" y="7"/>
                  </a:cubicBezTo>
                  <a:cubicBezTo>
                    <a:pt x="3" y="8"/>
                    <a:pt x="5" y="8"/>
                    <a:pt x="7" y="8"/>
                  </a:cubicBezTo>
                  <a:lnTo>
                    <a:pt x="8" y="8"/>
                  </a:lnTo>
                  <a:lnTo>
                    <a:pt x="8" y="7"/>
                  </a:lnTo>
                  <a:lnTo>
                    <a:pt x="8" y="6"/>
                  </a:lnTo>
                  <a:cubicBezTo>
                    <a:pt x="8" y="5"/>
                    <a:pt x="8" y="5"/>
                    <a:pt x="8" y="5"/>
                  </a:cubicBezTo>
                  <a:cubicBezTo>
                    <a:pt x="7" y="5"/>
                    <a:pt x="7" y="5"/>
                    <a:pt x="7" y="5"/>
                  </a:cubicBezTo>
                  <a:cubicBezTo>
                    <a:pt x="5" y="4"/>
                    <a:pt x="4" y="3"/>
                    <a:pt x="3" y="1"/>
                  </a:cubicBezTo>
                  <a:lnTo>
                    <a:pt x="2" y="0"/>
                  </a:lnTo>
                  <a:cubicBezTo>
                    <a:pt x="2" y="2"/>
                    <a:pt x="2" y="3"/>
                    <a:pt x="1" y="4"/>
                  </a:cubicBezTo>
                  <a:cubicBezTo>
                    <a:pt x="1" y="5"/>
                    <a:pt x="1" y="5"/>
                    <a:pt x="0"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9"/>
            <p:cNvSpPr/>
            <p:nvPr/>
          </p:nvSpPr>
          <p:spPr>
            <a:xfrm>
              <a:off x="1414085" y="-873575"/>
              <a:ext cx="2880" cy="720"/>
            </a:xfrm>
            <a:custGeom>
              <a:avLst/>
              <a:gdLst/>
              <a:ahLst/>
              <a:cxnLst/>
              <a:rect l="l" t="t" r="r" b="b"/>
              <a:pathLst>
                <a:path w="8" h="2" extrusionOk="0">
                  <a:moveTo>
                    <a:pt x="0" y="1"/>
                  </a:moveTo>
                  <a:lnTo>
                    <a:pt x="7" y="1"/>
                  </a:lnTo>
                  <a:cubicBezTo>
                    <a:pt x="6" y="0"/>
                    <a:pt x="4" y="0"/>
                    <a:pt x="3" y="0"/>
                  </a:cubicBezTo>
                  <a:cubicBezTo>
                    <a:pt x="1" y="0"/>
                    <a:pt x="1" y="0"/>
                    <a:pt x="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9"/>
            <p:cNvSpPr/>
            <p:nvPr/>
          </p:nvSpPr>
          <p:spPr>
            <a:xfrm>
              <a:off x="1412645" y="-873215"/>
              <a:ext cx="6480" cy="7920"/>
            </a:xfrm>
            <a:custGeom>
              <a:avLst/>
              <a:gdLst/>
              <a:ahLst/>
              <a:cxnLst/>
              <a:rect l="l" t="t" r="r" b="b"/>
              <a:pathLst>
                <a:path w="18" h="22" extrusionOk="0">
                  <a:moveTo>
                    <a:pt x="0" y="6"/>
                  </a:moveTo>
                  <a:cubicBezTo>
                    <a:pt x="0" y="8"/>
                    <a:pt x="0" y="11"/>
                    <a:pt x="0" y="13"/>
                  </a:cubicBezTo>
                  <a:cubicBezTo>
                    <a:pt x="0" y="15"/>
                    <a:pt x="0" y="18"/>
                    <a:pt x="0" y="20"/>
                  </a:cubicBezTo>
                  <a:lnTo>
                    <a:pt x="17" y="21"/>
                  </a:lnTo>
                  <a:cubicBezTo>
                    <a:pt x="15" y="16"/>
                    <a:pt x="14" y="11"/>
                    <a:pt x="13" y="6"/>
                  </a:cubicBezTo>
                  <a:cubicBezTo>
                    <a:pt x="13" y="5"/>
                    <a:pt x="13" y="4"/>
                    <a:pt x="12" y="3"/>
                  </a:cubicBezTo>
                  <a:cubicBezTo>
                    <a:pt x="12" y="2"/>
                    <a:pt x="11" y="1"/>
                    <a:pt x="10" y="0"/>
                  </a:cubicBezTo>
                  <a:lnTo>
                    <a:pt x="9" y="0"/>
                  </a:lnTo>
                  <a:lnTo>
                    <a:pt x="3" y="0"/>
                  </a:lnTo>
                  <a:cubicBezTo>
                    <a:pt x="2" y="1"/>
                    <a:pt x="1" y="1"/>
                    <a:pt x="1" y="2"/>
                  </a:cubicBezTo>
                  <a:cubicBezTo>
                    <a:pt x="0" y="3"/>
                    <a:pt x="0" y="4"/>
                    <a:pt x="0" y="5"/>
                  </a:cubicBezTo>
                  <a:lnTo>
                    <a:pt x="0"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9"/>
            <p:cNvSpPr/>
            <p:nvPr/>
          </p:nvSpPr>
          <p:spPr>
            <a:xfrm>
              <a:off x="1423805" y="-704375"/>
              <a:ext cx="3960" cy="7560"/>
            </a:xfrm>
            <a:custGeom>
              <a:avLst/>
              <a:gdLst/>
              <a:ahLst/>
              <a:cxnLst/>
              <a:rect l="l" t="t" r="r" b="b"/>
              <a:pathLst>
                <a:path w="11" h="21" extrusionOk="0">
                  <a:moveTo>
                    <a:pt x="0" y="0"/>
                  </a:moveTo>
                  <a:cubicBezTo>
                    <a:pt x="0" y="7"/>
                    <a:pt x="2" y="13"/>
                    <a:pt x="3" y="20"/>
                  </a:cubicBezTo>
                  <a:cubicBezTo>
                    <a:pt x="4" y="19"/>
                    <a:pt x="5" y="19"/>
                    <a:pt x="5" y="19"/>
                  </a:cubicBezTo>
                  <a:cubicBezTo>
                    <a:pt x="7" y="18"/>
                    <a:pt x="8" y="17"/>
                    <a:pt x="9" y="15"/>
                  </a:cubicBezTo>
                  <a:cubicBezTo>
                    <a:pt x="10" y="13"/>
                    <a:pt x="10" y="12"/>
                    <a:pt x="10" y="10"/>
                  </a:cubicBezTo>
                  <a:cubicBezTo>
                    <a:pt x="10" y="8"/>
                    <a:pt x="10" y="7"/>
                    <a:pt x="9" y="5"/>
                  </a:cubicBezTo>
                  <a:cubicBezTo>
                    <a:pt x="8" y="3"/>
                    <a:pt x="7" y="2"/>
                    <a:pt x="5" y="1"/>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9"/>
            <p:cNvSpPr/>
            <p:nvPr/>
          </p:nvSpPr>
          <p:spPr>
            <a:xfrm>
              <a:off x="1422725" y="-717695"/>
              <a:ext cx="8280" cy="8640"/>
            </a:xfrm>
            <a:custGeom>
              <a:avLst/>
              <a:gdLst/>
              <a:ahLst/>
              <a:cxnLst/>
              <a:rect l="l" t="t" r="r" b="b"/>
              <a:pathLst>
                <a:path w="23" h="24" extrusionOk="0">
                  <a:moveTo>
                    <a:pt x="11" y="0"/>
                  </a:moveTo>
                  <a:lnTo>
                    <a:pt x="0" y="0"/>
                  </a:lnTo>
                  <a:cubicBezTo>
                    <a:pt x="0" y="8"/>
                    <a:pt x="0" y="16"/>
                    <a:pt x="2" y="23"/>
                  </a:cubicBezTo>
                  <a:lnTo>
                    <a:pt x="11" y="23"/>
                  </a:lnTo>
                  <a:cubicBezTo>
                    <a:pt x="13" y="23"/>
                    <a:pt x="15" y="23"/>
                    <a:pt x="17" y="22"/>
                  </a:cubicBezTo>
                  <a:cubicBezTo>
                    <a:pt x="18" y="21"/>
                    <a:pt x="20" y="20"/>
                    <a:pt x="21" y="18"/>
                  </a:cubicBezTo>
                  <a:cubicBezTo>
                    <a:pt x="22" y="16"/>
                    <a:pt x="22" y="14"/>
                    <a:pt x="22" y="12"/>
                  </a:cubicBezTo>
                  <a:cubicBezTo>
                    <a:pt x="22" y="10"/>
                    <a:pt x="22" y="8"/>
                    <a:pt x="21" y="6"/>
                  </a:cubicBezTo>
                  <a:cubicBezTo>
                    <a:pt x="20" y="4"/>
                    <a:pt x="19" y="3"/>
                    <a:pt x="17" y="2"/>
                  </a:cubicBezTo>
                  <a:cubicBezTo>
                    <a:pt x="15" y="1"/>
                    <a:pt x="13" y="0"/>
                    <a:pt x="1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9"/>
            <p:cNvSpPr/>
            <p:nvPr/>
          </p:nvSpPr>
          <p:spPr>
            <a:xfrm>
              <a:off x="1431005" y="-728855"/>
              <a:ext cx="2880" cy="7560"/>
            </a:xfrm>
            <a:custGeom>
              <a:avLst/>
              <a:gdLst/>
              <a:ahLst/>
              <a:cxnLst/>
              <a:rect l="l" t="t" r="r" b="b"/>
              <a:pathLst>
                <a:path w="8" h="21" extrusionOk="0">
                  <a:moveTo>
                    <a:pt x="7" y="6"/>
                  </a:moveTo>
                  <a:cubicBezTo>
                    <a:pt x="6" y="5"/>
                    <a:pt x="6" y="4"/>
                    <a:pt x="6" y="3"/>
                  </a:cubicBezTo>
                  <a:cubicBezTo>
                    <a:pt x="5" y="2"/>
                    <a:pt x="4" y="1"/>
                    <a:pt x="3" y="1"/>
                  </a:cubicBezTo>
                  <a:lnTo>
                    <a:pt x="3" y="0"/>
                  </a:lnTo>
                  <a:lnTo>
                    <a:pt x="0" y="0"/>
                  </a:lnTo>
                  <a:cubicBezTo>
                    <a:pt x="0" y="7"/>
                    <a:pt x="0" y="14"/>
                    <a:pt x="0" y="20"/>
                  </a:cubicBezTo>
                  <a:cubicBezTo>
                    <a:pt x="2" y="19"/>
                    <a:pt x="4" y="17"/>
                    <a:pt x="5" y="15"/>
                  </a:cubicBezTo>
                  <a:cubicBezTo>
                    <a:pt x="6" y="13"/>
                    <a:pt x="7" y="11"/>
                    <a:pt x="7" y="8"/>
                  </a:cubicBezTo>
                  <a:cubicBezTo>
                    <a:pt x="7" y="7"/>
                    <a:pt x="7" y="6"/>
                    <a:pt x="7"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9"/>
            <p:cNvSpPr/>
            <p:nvPr/>
          </p:nvSpPr>
          <p:spPr>
            <a:xfrm>
              <a:off x="1422725" y="-729215"/>
              <a:ext cx="8640" cy="8640"/>
            </a:xfrm>
            <a:custGeom>
              <a:avLst/>
              <a:gdLst/>
              <a:ahLst/>
              <a:cxnLst/>
              <a:rect l="l" t="t" r="r" b="b"/>
              <a:pathLst>
                <a:path w="24" h="24" extrusionOk="0">
                  <a:moveTo>
                    <a:pt x="23" y="20"/>
                  </a:moveTo>
                  <a:cubicBezTo>
                    <a:pt x="23" y="14"/>
                    <a:pt x="23" y="7"/>
                    <a:pt x="23" y="1"/>
                  </a:cubicBezTo>
                  <a:cubicBezTo>
                    <a:pt x="19" y="0"/>
                    <a:pt x="15" y="0"/>
                    <a:pt x="11" y="0"/>
                  </a:cubicBezTo>
                  <a:cubicBezTo>
                    <a:pt x="7" y="0"/>
                    <a:pt x="4" y="0"/>
                    <a:pt x="0" y="1"/>
                  </a:cubicBezTo>
                  <a:cubicBezTo>
                    <a:pt x="0" y="8"/>
                    <a:pt x="0" y="16"/>
                    <a:pt x="0" y="23"/>
                  </a:cubicBezTo>
                  <a:lnTo>
                    <a:pt x="3" y="23"/>
                  </a:lnTo>
                  <a:cubicBezTo>
                    <a:pt x="4" y="23"/>
                    <a:pt x="6" y="23"/>
                    <a:pt x="7" y="23"/>
                  </a:cubicBezTo>
                  <a:cubicBezTo>
                    <a:pt x="12" y="23"/>
                    <a:pt x="18" y="22"/>
                    <a:pt x="23"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9"/>
            <p:cNvSpPr/>
            <p:nvPr/>
          </p:nvSpPr>
          <p:spPr>
            <a:xfrm>
              <a:off x="1421285" y="-865295"/>
              <a:ext cx="7560" cy="7200"/>
            </a:xfrm>
            <a:custGeom>
              <a:avLst/>
              <a:gdLst/>
              <a:ahLst/>
              <a:cxnLst/>
              <a:rect l="l" t="t" r="r" b="b"/>
              <a:pathLst>
                <a:path w="21" h="20" extrusionOk="0">
                  <a:moveTo>
                    <a:pt x="11" y="19"/>
                  </a:moveTo>
                  <a:cubicBezTo>
                    <a:pt x="13" y="18"/>
                    <a:pt x="15" y="17"/>
                    <a:pt x="16" y="16"/>
                  </a:cubicBezTo>
                  <a:cubicBezTo>
                    <a:pt x="17" y="15"/>
                    <a:pt x="19" y="15"/>
                    <a:pt x="20" y="14"/>
                  </a:cubicBezTo>
                  <a:cubicBezTo>
                    <a:pt x="19" y="10"/>
                    <a:pt x="18" y="6"/>
                    <a:pt x="17" y="1"/>
                  </a:cubicBezTo>
                  <a:lnTo>
                    <a:pt x="0" y="0"/>
                  </a:lnTo>
                  <a:cubicBezTo>
                    <a:pt x="4" y="6"/>
                    <a:pt x="7" y="12"/>
                    <a:pt x="11"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9"/>
            <p:cNvSpPr/>
            <p:nvPr/>
          </p:nvSpPr>
          <p:spPr>
            <a:xfrm>
              <a:off x="1428845" y="-848735"/>
              <a:ext cx="7560" cy="33480"/>
            </a:xfrm>
            <a:custGeom>
              <a:avLst/>
              <a:gdLst/>
              <a:ahLst/>
              <a:cxnLst/>
              <a:rect l="l" t="t" r="r" b="b"/>
              <a:pathLst>
                <a:path w="21" h="93" extrusionOk="0">
                  <a:moveTo>
                    <a:pt x="20" y="92"/>
                  </a:moveTo>
                  <a:cubicBezTo>
                    <a:pt x="17" y="65"/>
                    <a:pt x="13" y="39"/>
                    <a:pt x="9" y="13"/>
                  </a:cubicBezTo>
                  <a:cubicBezTo>
                    <a:pt x="8" y="13"/>
                    <a:pt x="8" y="13"/>
                    <a:pt x="7" y="13"/>
                  </a:cubicBezTo>
                  <a:cubicBezTo>
                    <a:pt x="6" y="12"/>
                    <a:pt x="5" y="11"/>
                    <a:pt x="4" y="10"/>
                  </a:cubicBezTo>
                  <a:cubicBezTo>
                    <a:pt x="3" y="9"/>
                    <a:pt x="3" y="7"/>
                    <a:pt x="3" y="6"/>
                  </a:cubicBezTo>
                  <a:cubicBezTo>
                    <a:pt x="3" y="4"/>
                    <a:pt x="4" y="3"/>
                    <a:pt x="4" y="2"/>
                  </a:cubicBezTo>
                  <a:cubicBezTo>
                    <a:pt x="5" y="1"/>
                    <a:pt x="5" y="0"/>
                    <a:pt x="6" y="0"/>
                  </a:cubicBezTo>
                  <a:lnTo>
                    <a:pt x="0" y="0"/>
                  </a:lnTo>
                  <a:cubicBezTo>
                    <a:pt x="10" y="30"/>
                    <a:pt x="17" y="61"/>
                    <a:pt x="20" y="9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9"/>
            <p:cNvSpPr/>
            <p:nvPr/>
          </p:nvSpPr>
          <p:spPr>
            <a:xfrm>
              <a:off x="1420925" y="-873575"/>
              <a:ext cx="6480" cy="8640"/>
            </a:xfrm>
            <a:custGeom>
              <a:avLst/>
              <a:gdLst/>
              <a:ahLst/>
              <a:cxnLst/>
              <a:rect l="l" t="t" r="r" b="b"/>
              <a:pathLst>
                <a:path w="18" h="24" extrusionOk="0">
                  <a:moveTo>
                    <a:pt x="0" y="12"/>
                  </a:moveTo>
                  <a:cubicBezTo>
                    <a:pt x="0" y="15"/>
                    <a:pt x="0" y="17"/>
                    <a:pt x="1" y="20"/>
                  </a:cubicBezTo>
                  <a:lnTo>
                    <a:pt x="1" y="21"/>
                  </a:lnTo>
                  <a:lnTo>
                    <a:pt x="1" y="22"/>
                  </a:lnTo>
                  <a:lnTo>
                    <a:pt x="17" y="23"/>
                  </a:lnTo>
                  <a:cubicBezTo>
                    <a:pt x="16" y="16"/>
                    <a:pt x="13" y="8"/>
                    <a:pt x="11" y="0"/>
                  </a:cubicBezTo>
                  <a:lnTo>
                    <a:pt x="9" y="0"/>
                  </a:lnTo>
                  <a:cubicBezTo>
                    <a:pt x="8" y="1"/>
                    <a:pt x="8" y="0"/>
                    <a:pt x="7" y="1"/>
                  </a:cubicBezTo>
                  <a:cubicBezTo>
                    <a:pt x="5" y="3"/>
                    <a:pt x="3" y="4"/>
                    <a:pt x="2" y="7"/>
                  </a:cubicBezTo>
                  <a:cubicBezTo>
                    <a:pt x="1" y="8"/>
                    <a:pt x="0" y="10"/>
                    <a:pt x="0"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9"/>
            <p:cNvSpPr/>
            <p:nvPr/>
          </p:nvSpPr>
          <p:spPr>
            <a:xfrm>
              <a:off x="1420565" y="-869255"/>
              <a:ext cx="1080" cy="3240"/>
            </a:xfrm>
            <a:custGeom>
              <a:avLst/>
              <a:gdLst/>
              <a:ahLst/>
              <a:cxnLst/>
              <a:rect l="l" t="t" r="r" b="b"/>
              <a:pathLst>
                <a:path w="3" h="9" extrusionOk="0">
                  <a:moveTo>
                    <a:pt x="2" y="8"/>
                  </a:moveTo>
                  <a:cubicBezTo>
                    <a:pt x="2" y="5"/>
                    <a:pt x="2" y="3"/>
                    <a:pt x="1" y="0"/>
                  </a:cubicBezTo>
                  <a:cubicBezTo>
                    <a:pt x="1" y="1"/>
                    <a:pt x="0" y="2"/>
                    <a:pt x="0" y="3"/>
                  </a:cubicBezTo>
                  <a:cubicBezTo>
                    <a:pt x="0" y="5"/>
                    <a:pt x="1" y="6"/>
                    <a:pt x="2"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9"/>
            <p:cNvSpPr/>
            <p:nvPr/>
          </p:nvSpPr>
          <p:spPr>
            <a:xfrm>
              <a:off x="1423085" y="-761255"/>
              <a:ext cx="4320" cy="8640"/>
            </a:xfrm>
            <a:custGeom>
              <a:avLst/>
              <a:gdLst/>
              <a:ahLst/>
              <a:cxnLst/>
              <a:rect l="l" t="t" r="r" b="b"/>
              <a:pathLst>
                <a:path w="12" h="24" extrusionOk="0">
                  <a:moveTo>
                    <a:pt x="0" y="0"/>
                  </a:moveTo>
                  <a:cubicBezTo>
                    <a:pt x="0" y="4"/>
                    <a:pt x="0" y="8"/>
                    <a:pt x="0" y="13"/>
                  </a:cubicBezTo>
                  <a:cubicBezTo>
                    <a:pt x="0" y="16"/>
                    <a:pt x="0" y="20"/>
                    <a:pt x="0" y="23"/>
                  </a:cubicBezTo>
                  <a:cubicBezTo>
                    <a:pt x="2" y="23"/>
                    <a:pt x="3" y="23"/>
                    <a:pt x="5" y="22"/>
                  </a:cubicBezTo>
                  <a:cubicBezTo>
                    <a:pt x="7" y="21"/>
                    <a:pt x="9" y="19"/>
                    <a:pt x="10" y="17"/>
                  </a:cubicBezTo>
                  <a:cubicBezTo>
                    <a:pt x="11" y="15"/>
                    <a:pt x="11" y="14"/>
                    <a:pt x="11" y="12"/>
                  </a:cubicBezTo>
                  <a:cubicBezTo>
                    <a:pt x="11" y="10"/>
                    <a:pt x="11" y="8"/>
                    <a:pt x="10" y="6"/>
                  </a:cubicBezTo>
                  <a:cubicBezTo>
                    <a:pt x="9" y="4"/>
                    <a:pt x="7" y="4"/>
                    <a:pt x="5" y="2"/>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9"/>
            <p:cNvSpPr/>
            <p:nvPr/>
          </p:nvSpPr>
          <p:spPr>
            <a:xfrm>
              <a:off x="1421645" y="-776375"/>
              <a:ext cx="1800" cy="9360"/>
            </a:xfrm>
            <a:custGeom>
              <a:avLst/>
              <a:gdLst/>
              <a:ahLst/>
              <a:cxnLst/>
              <a:rect l="l" t="t" r="r" b="b"/>
              <a:pathLst>
                <a:path w="5" h="26" extrusionOk="0">
                  <a:moveTo>
                    <a:pt x="4" y="0"/>
                  </a:moveTo>
                  <a:lnTo>
                    <a:pt x="0" y="0"/>
                  </a:lnTo>
                  <a:cubicBezTo>
                    <a:pt x="1" y="8"/>
                    <a:pt x="2" y="17"/>
                    <a:pt x="2" y="25"/>
                  </a:cubicBezTo>
                  <a:lnTo>
                    <a:pt x="4" y="25"/>
                  </a:lnTo>
                  <a:cubicBezTo>
                    <a:pt x="4" y="18"/>
                    <a:pt x="4" y="9"/>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9"/>
            <p:cNvSpPr/>
            <p:nvPr/>
          </p:nvSpPr>
          <p:spPr>
            <a:xfrm>
              <a:off x="1423085" y="-778535"/>
              <a:ext cx="9720" cy="11880"/>
            </a:xfrm>
            <a:custGeom>
              <a:avLst/>
              <a:gdLst/>
              <a:ahLst/>
              <a:cxnLst/>
              <a:rect l="l" t="t" r="r" b="b"/>
              <a:pathLst>
                <a:path w="27" h="33" extrusionOk="0">
                  <a:moveTo>
                    <a:pt x="6" y="5"/>
                  </a:moveTo>
                  <a:cubicBezTo>
                    <a:pt x="4" y="6"/>
                    <a:pt x="2" y="6"/>
                    <a:pt x="0" y="6"/>
                  </a:cubicBezTo>
                  <a:cubicBezTo>
                    <a:pt x="0" y="15"/>
                    <a:pt x="0" y="23"/>
                    <a:pt x="0" y="32"/>
                  </a:cubicBezTo>
                  <a:cubicBezTo>
                    <a:pt x="4" y="32"/>
                    <a:pt x="8" y="30"/>
                    <a:pt x="12" y="28"/>
                  </a:cubicBezTo>
                  <a:cubicBezTo>
                    <a:pt x="14" y="27"/>
                    <a:pt x="16" y="25"/>
                    <a:pt x="18" y="23"/>
                  </a:cubicBezTo>
                  <a:cubicBezTo>
                    <a:pt x="26" y="16"/>
                    <a:pt x="17" y="0"/>
                    <a:pt x="6"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9"/>
            <p:cNvSpPr/>
            <p:nvPr/>
          </p:nvSpPr>
          <p:spPr>
            <a:xfrm>
              <a:off x="1429205" y="-801575"/>
              <a:ext cx="7200" cy="8640"/>
            </a:xfrm>
            <a:custGeom>
              <a:avLst/>
              <a:gdLst/>
              <a:ahLst/>
              <a:cxnLst/>
              <a:rect l="l" t="t" r="r" b="b"/>
              <a:pathLst>
                <a:path w="20" h="24" extrusionOk="0">
                  <a:moveTo>
                    <a:pt x="7" y="21"/>
                  </a:moveTo>
                  <a:cubicBezTo>
                    <a:pt x="19" y="17"/>
                    <a:pt x="12" y="0"/>
                    <a:pt x="0" y="1"/>
                  </a:cubicBezTo>
                  <a:cubicBezTo>
                    <a:pt x="0" y="9"/>
                    <a:pt x="2" y="16"/>
                    <a:pt x="3" y="23"/>
                  </a:cubicBezTo>
                  <a:lnTo>
                    <a:pt x="7" y="2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9"/>
            <p:cNvSpPr/>
            <p:nvPr/>
          </p:nvSpPr>
          <p:spPr>
            <a:xfrm>
              <a:off x="1419125" y="-800135"/>
              <a:ext cx="4320" cy="10440"/>
            </a:xfrm>
            <a:custGeom>
              <a:avLst/>
              <a:gdLst/>
              <a:ahLst/>
              <a:cxnLst/>
              <a:rect l="l" t="t" r="r" b="b"/>
              <a:pathLst>
                <a:path w="12" h="29" extrusionOk="0">
                  <a:moveTo>
                    <a:pt x="10" y="8"/>
                  </a:moveTo>
                  <a:cubicBezTo>
                    <a:pt x="10" y="6"/>
                    <a:pt x="10" y="3"/>
                    <a:pt x="10" y="0"/>
                  </a:cubicBezTo>
                  <a:lnTo>
                    <a:pt x="0" y="4"/>
                  </a:lnTo>
                  <a:cubicBezTo>
                    <a:pt x="0" y="12"/>
                    <a:pt x="2" y="20"/>
                    <a:pt x="3" y="28"/>
                  </a:cubicBezTo>
                  <a:lnTo>
                    <a:pt x="11" y="25"/>
                  </a:lnTo>
                  <a:cubicBezTo>
                    <a:pt x="10" y="19"/>
                    <a:pt x="10" y="14"/>
                    <a:pt x="10"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9"/>
            <p:cNvSpPr/>
            <p:nvPr/>
          </p:nvSpPr>
          <p:spPr>
            <a:xfrm>
              <a:off x="1422725" y="-801215"/>
              <a:ext cx="7560" cy="10440"/>
            </a:xfrm>
            <a:custGeom>
              <a:avLst/>
              <a:gdLst/>
              <a:ahLst/>
              <a:cxnLst/>
              <a:rect l="l" t="t" r="r" b="b"/>
              <a:pathLst>
                <a:path w="21" h="29" extrusionOk="0">
                  <a:moveTo>
                    <a:pt x="18" y="0"/>
                  </a:moveTo>
                  <a:cubicBezTo>
                    <a:pt x="12" y="0"/>
                    <a:pt x="6" y="1"/>
                    <a:pt x="0" y="3"/>
                  </a:cubicBezTo>
                  <a:cubicBezTo>
                    <a:pt x="0" y="6"/>
                    <a:pt x="0" y="9"/>
                    <a:pt x="0" y="11"/>
                  </a:cubicBezTo>
                  <a:cubicBezTo>
                    <a:pt x="0" y="17"/>
                    <a:pt x="0" y="22"/>
                    <a:pt x="0" y="28"/>
                  </a:cubicBezTo>
                  <a:lnTo>
                    <a:pt x="20" y="21"/>
                  </a:lnTo>
                  <a:cubicBezTo>
                    <a:pt x="19" y="14"/>
                    <a:pt x="19" y="7"/>
                    <a:pt x="1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9"/>
            <p:cNvSpPr/>
            <p:nvPr/>
          </p:nvSpPr>
          <p:spPr>
            <a:xfrm>
              <a:off x="1417325" y="-817415"/>
              <a:ext cx="5400" cy="9360"/>
            </a:xfrm>
            <a:custGeom>
              <a:avLst/>
              <a:gdLst/>
              <a:ahLst/>
              <a:cxnLst/>
              <a:rect l="l" t="t" r="r" b="b"/>
              <a:pathLst>
                <a:path w="15" h="26" extrusionOk="0">
                  <a:moveTo>
                    <a:pt x="14" y="6"/>
                  </a:moveTo>
                  <a:lnTo>
                    <a:pt x="11" y="0"/>
                  </a:lnTo>
                  <a:lnTo>
                    <a:pt x="0" y="1"/>
                  </a:lnTo>
                  <a:cubicBezTo>
                    <a:pt x="0" y="9"/>
                    <a:pt x="1" y="17"/>
                    <a:pt x="2" y="25"/>
                  </a:cubicBezTo>
                  <a:cubicBezTo>
                    <a:pt x="6" y="24"/>
                    <a:pt x="10" y="24"/>
                    <a:pt x="14" y="23"/>
                  </a:cubicBezTo>
                  <a:cubicBezTo>
                    <a:pt x="14" y="17"/>
                    <a:pt x="14" y="11"/>
                    <a:pt x="14"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9"/>
            <p:cNvSpPr/>
            <p:nvPr/>
          </p:nvSpPr>
          <p:spPr>
            <a:xfrm>
              <a:off x="1422365" y="-815255"/>
              <a:ext cx="3600" cy="6480"/>
            </a:xfrm>
            <a:custGeom>
              <a:avLst/>
              <a:gdLst/>
              <a:ahLst/>
              <a:cxnLst/>
              <a:rect l="l" t="t" r="r" b="b"/>
              <a:pathLst>
                <a:path w="10" h="18" extrusionOk="0">
                  <a:moveTo>
                    <a:pt x="0" y="0"/>
                  </a:moveTo>
                  <a:cubicBezTo>
                    <a:pt x="0" y="5"/>
                    <a:pt x="0" y="11"/>
                    <a:pt x="0" y="17"/>
                  </a:cubicBezTo>
                  <a:cubicBezTo>
                    <a:pt x="2" y="16"/>
                    <a:pt x="4" y="15"/>
                    <a:pt x="7" y="14"/>
                  </a:cubicBezTo>
                  <a:cubicBezTo>
                    <a:pt x="7" y="14"/>
                    <a:pt x="8" y="13"/>
                    <a:pt x="9" y="13"/>
                  </a:cubicBezTo>
                  <a:cubicBezTo>
                    <a:pt x="6" y="10"/>
                    <a:pt x="4" y="7"/>
                    <a:pt x="2" y="4"/>
                  </a:cubicBezTo>
                  <a:cubicBezTo>
                    <a:pt x="1" y="2"/>
                    <a:pt x="1" y="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9"/>
            <p:cNvSpPr/>
            <p:nvPr/>
          </p:nvSpPr>
          <p:spPr>
            <a:xfrm>
              <a:off x="1425605" y="-816335"/>
              <a:ext cx="1440" cy="3600"/>
            </a:xfrm>
            <a:custGeom>
              <a:avLst/>
              <a:gdLst/>
              <a:ahLst/>
              <a:cxnLst/>
              <a:rect l="l" t="t" r="r" b="b"/>
              <a:pathLst>
                <a:path w="4" h="10" extrusionOk="0">
                  <a:moveTo>
                    <a:pt x="2" y="2"/>
                  </a:moveTo>
                  <a:lnTo>
                    <a:pt x="0" y="0"/>
                  </a:lnTo>
                  <a:cubicBezTo>
                    <a:pt x="1" y="3"/>
                    <a:pt x="2" y="7"/>
                    <a:pt x="3" y="9"/>
                  </a:cubicBezTo>
                  <a:cubicBezTo>
                    <a:pt x="3" y="7"/>
                    <a:pt x="3" y="4"/>
                    <a:pt x="2"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9"/>
            <p:cNvSpPr/>
            <p:nvPr/>
          </p:nvSpPr>
          <p:spPr>
            <a:xfrm>
              <a:off x="1421285" y="-817775"/>
              <a:ext cx="1440" cy="2880"/>
            </a:xfrm>
            <a:custGeom>
              <a:avLst/>
              <a:gdLst/>
              <a:ahLst/>
              <a:cxnLst/>
              <a:rect l="l" t="t" r="r" b="b"/>
              <a:pathLst>
                <a:path w="4" h="8" extrusionOk="0">
                  <a:moveTo>
                    <a:pt x="0" y="1"/>
                  </a:moveTo>
                  <a:lnTo>
                    <a:pt x="3" y="7"/>
                  </a:lnTo>
                  <a:cubicBezTo>
                    <a:pt x="3" y="5"/>
                    <a:pt x="3" y="2"/>
                    <a:pt x="3"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9"/>
            <p:cNvSpPr/>
            <p:nvPr/>
          </p:nvSpPr>
          <p:spPr>
            <a:xfrm>
              <a:off x="1422365" y="-817775"/>
              <a:ext cx="4680" cy="7560"/>
            </a:xfrm>
            <a:custGeom>
              <a:avLst/>
              <a:gdLst/>
              <a:ahLst/>
              <a:cxnLst/>
              <a:rect l="l" t="t" r="r" b="b"/>
              <a:pathLst>
                <a:path w="13" h="21" extrusionOk="0">
                  <a:moveTo>
                    <a:pt x="12" y="14"/>
                  </a:moveTo>
                  <a:cubicBezTo>
                    <a:pt x="11" y="11"/>
                    <a:pt x="10" y="8"/>
                    <a:pt x="9" y="5"/>
                  </a:cubicBezTo>
                  <a:cubicBezTo>
                    <a:pt x="8" y="4"/>
                    <a:pt x="7" y="3"/>
                    <a:pt x="6" y="2"/>
                  </a:cubicBezTo>
                  <a:cubicBezTo>
                    <a:pt x="4" y="1"/>
                    <a:pt x="2" y="0"/>
                    <a:pt x="1" y="0"/>
                  </a:cubicBezTo>
                  <a:lnTo>
                    <a:pt x="0" y="0"/>
                  </a:lnTo>
                  <a:cubicBezTo>
                    <a:pt x="0" y="2"/>
                    <a:pt x="0" y="5"/>
                    <a:pt x="0" y="7"/>
                  </a:cubicBezTo>
                  <a:cubicBezTo>
                    <a:pt x="1" y="8"/>
                    <a:pt x="2" y="9"/>
                    <a:pt x="2" y="10"/>
                  </a:cubicBezTo>
                  <a:cubicBezTo>
                    <a:pt x="4" y="14"/>
                    <a:pt x="7" y="17"/>
                    <a:pt x="10" y="20"/>
                  </a:cubicBezTo>
                  <a:cubicBezTo>
                    <a:pt x="10" y="19"/>
                    <a:pt x="11" y="18"/>
                    <a:pt x="11" y="18"/>
                  </a:cubicBezTo>
                  <a:cubicBezTo>
                    <a:pt x="12" y="17"/>
                    <a:pt x="12" y="15"/>
                    <a:pt x="12"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9"/>
            <p:cNvSpPr/>
            <p:nvPr/>
          </p:nvSpPr>
          <p:spPr>
            <a:xfrm>
              <a:off x="1415525" y="-837935"/>
              <a:ext cx="2160" cy="8640"/>
            </a:xfrm>
            <a:custGeom>
              <a:avLst/>
              <a:gdLst/>
              <a:ahLst/>
              <a:cxnLst/>
              <a:rect l="l" t="t" r="r" b="b"/>
              <a:pathLst>
                <a:path w="6" h="24" extrusionOk="0">
                  <a:moveTo>
                    <a:pt x="5" y="22"/>
                  </a:moveTo>
                  <a:cubicBezTo>
                    <a:pt x="3" y="15"/>
                    <a:pt x="2" y="8"/>
                    <a:pt x="0" y="0"/>
                  </a:cubicBezTo>
                  <a:cubicBezTo>
                    <a:pt x="0" y="8"/>
                    <a:pt x="1" y="15"/>
                    <a:pt x="2" y="23"/>
                  </a:cubicBezTo>
                  <a:cubicBezTo>
                    <a:pt x="3" y="23"/>
                    <a:pt x="4" y="23"/>
                    <a:pt x="5"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9"/>
            <p:cNvSpPr/>
            <p:nvPr/>
          </p:nvSpPr>
          <p:spPr>
            <a:xfrm>
              <a:off x="1415525" y="-837935"/>
              <a:ext cx="5040" cy="8280"/>
            </a:xfrm>
            <a:custGeom>
              <a:avLst/>
              <a:gdLst/>
              <a:ahLst/>
              <a:cxnLst/>
              <a:rect l="l" t="t" r="r" b="b"/>
              <a:pathLst>
                <a:path w="14" h="23" extrusionOk="0">
                  <a:moveTo>
                    <a:pt x="0" y="0"/>
                  </a:moveTo>
                  <a:cubicBezTo>
                    <a:pt x="2" y="8"/>
                    <a:pt x="4" y="15"/>
                    <a:pt x="6" y="22"/>
                  </a:cubicBezTo>
                  <a:cubicBezTo>
                    <a:pt x="8" y="21"/>
                    <a:pt x="9" y="20"/>
                    <a:pt x="11" y="18"/>
                  </a:cubicBezTo>
                  <a:cubicBezTo>
                    <a:pt x="13" y="16"/>
                    <a:pt x="12" y="14"/>
                    <a:pt x="12" y="12"/>
                  </a:cubicBezTo>
                  <a:cubicBezTo>
                    <a:pt x="12" y="10"/>
                    <a:pt x="13" y="8"/>
                    <a:pt x="11" y="6"/>
                  </a:cubicBezTo>
                  <a:cubicBezTo>
                    <a:pt x="9" y="4"/>
                    <a:pt x="8" y="2"/>
                    <a:pt x="6" y="1"/>
                  </a:cubicBezTo>
                  <a:cubicBezTo>
                    <a:pt x="4" y="0"/>
                    <a:pt x="2"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9"/>
            <p:cNvSpPr/>
            <p:nvPr/>
          </p:nvSpPr>
          <p:spPr>
            <a:xfrm>
              <a:off x="1337405" y="-1056095"/>
              <a:ext cx="50760" cy="83880"/>
            </a:xfrm>
            <a:custGeom>
              <a:avLst/>
              <a:gdLst/>
              <a:ahLst/>
              <a:cxnLst/>
              <a:rect l="l" t="t" r="r" b="b"/>
              <a:pathLst>
                <a:path w="141" h="233" extrusionOk="0">
                  <a:moveTo>
                    <a:pt x="126" y="219"/>
                  </a:moveTo>
                  <a:cubicBezTo>
                    <a:pt x="132" y="223"/>
                    <a:pt x="136" y="227"/>
                    <a:pt x="140" y="232"/>
                  </a:cubicBezTo>
                  <a:cubicBezTo>
                    <a:pt x="133" y="202"/>
                    <a:pt x="121" y="172"/>
                    <a:pt x="105" y="145"/>
                  </a:cubicBezTo>
                  <a:cubicBezTo>
                    <a:pt x="101" y="137"/>
                    <a:pt x="97" y="130"/>
                    <a:pt x="92" y="123"/>
                  </a:cubicBezTo>
                  <a:cubicBezTo>
                    <a:pt x="64" y="80"/>
                    <a:pt x="34" y="39"/>
                    <a:pt x="0" y="0"/>
                  </a:cubicBezTo>
                  <a:cubicBezTo>
                    <a:pt x="14" y="22"/>
                    <a:pt x="27" y="45"/>
                    <a:pt x="40" y="67"/>
                  </a:cubicBezTo>
                  <a:cubicBezTo>
                    <a:pt x="69" y="117"/>
                    <a:pt x="95" y="168"/>
                    <a:pt x="120" y="220"/>
                  </a:cubicBezTo>
                  <a:cubicBezTo>
                    <a:pt x="120" y="219"/>
                    <a:pt x="120" y="219"/>
                    <a:pt x="121" y="219"/>
                  </a:cubicBezTo>
                  <a:cubicBezTo>
                    <a:pt x="122" y="218"/>
                    <a:pt x="123" y="218"/>
                    <a:pt x="124" y="218"/>
                  </a:cubicBezTo>
                  <a:cubicBezTo>
                    <a:pt x="124" y="218"/>
                    <a:pt x="125" y="218"/>
                    <a:pt x="126" y="2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9"/>
            <p:cNvSpPr/>
            <p:nvPr/>
          </p:nvSpPr>
          <p:spPr>
            <a:xfrm>
              <a:off x="1258205" y="-1129535"/>
              <a:ext cx="96480" cy="119520"/>
            </a:xfrm>
            <a:custGeom>
              <a:avLst/>
              <a:gdLst/>
              <a:ahLst/>
              <a:cxnLst/>
              <a:rect l="l" t="t" r="r" b="b"/>
              <a:pathLst>
                <a:path w="268" h="332" extrusionOk="0">
                  <a:moveTo>
                    <a:pt x="155" y="185"/>
                  </a:moveTo>
                  <a:cubicBezTo>
                    <a:pt x="189" y="236"/>
                    <a:pt x="234" y="279"/>
                    <a:pt x="267" y="331"/>
                  </a:cubicBezTo>
                  <a:cubicBezTo>
                    <a:pt x="252" y="301"/>
                    <a:pt x="235" y="270"/>
                    <a:pt x="217" y="241"/>
                  </a:cubicBezTo>
                  <a:cubicBezTo>
                    <a:pt x="159" y="148"/>
                    <a:pt x="79" y="75"/>
                    <a:pt x="0" y="0"/>
                  </a:cubicBezTo>
                  <a:cubicBezTo>
                    <a:pt x="59" y="55"/>
                    <a:pt x="111" y="117"/>
                    <a:pt x="155" y="18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9"/>
            <p:cNvSpPr/>
            <p:nvPr/>
          </p:nvSpPr>
          <p:spPr>
            <a:xfrm>
              <a:off x="1365125" y="-989495"/>
              <a:ext cx="17280" cy="38880"/>
            </a:xfrm>
            <a:custGeom>
              <a:avLst/>
              <a:gdLst/>
              <a:ahLst/>
              <a:cxnLst/>
              <a:rect l="l" t="t" r="r" b="b"/>
              <a:pathLst>
                <a:path w="48" h="108" extrusionOk="0">
                  <a:moveTo>
                    <a:pt x="47" y="107"/>
                  </a:moveTo>
                  <a:cubicBezTo>
                    <a:pt x="44" y="98"/>
                    <a:pt x="41" y="90"/>
                    <a:pt x="39" y="81"/>
                  </a:cubicBezTo>
                  <a:cubicBezTo>
                    <a:pt x="32" y="59"/>
                    <a:pt x="22" y="38"/>
                    <a:pt x="11" y="18"/>
                  </a:cubicBezTo>
                  <a:cubicBezTo>
                    <a:pt x="7" y="12"/>
                    <a:pt x="4" y="6"/>
                    <a:pt x="0" y="0"/>
                  </a:cubicBezTo>
                  <a:cubicBezTo>
                    <a:pt x="14" y="34"/>
                    <a:pt x="26" y="70"/>
                    <a:pt x="43" y="104"/>
                  </a:cubicBezTo>
                  <a:cubicBezTo>
                    <a:pt x="44" y="104"/>
                    <a:pt x="44" y="104"/>
                    <a:pt x="44" y="104"/>
                  </a:cubicBezTo>
                  <a:cubicBezTo>
                    <a:pt x="44" y="105"/>
                    <a:pt x="45" y="106"/>
                    <a:pt x="46" y="106"/>
                  </a:cubicBezTo>
                  <a:cubicBezTo>
                    <a:pt x="46" y="106"/>
                    <a:pt x="46" y="107"/>
                    <a:pt x="47" y="10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9"/>
            <p:cNvSpPr/>
            <p:nvPr/>
          </p:nvSpPr>
          <p:spPr>
            <a:xfrm>
              <a:off x="1230845" y="-1157255"/>
              <a:ext cx="26640" cy="26280"/>
            </a:xfrm>
            <a:custGeom>
              <a:avLst/>
              <a:gdLst/>
              <a:ahLst/>
              <a:cxnLst/>
              <a:rect l="l" t="t" r="r" b="b"/>
              <a:pathLst>
                <a:path w="74" h="73" extrusionOk="0">
                  <a:moveTo>
                    <a:pt x="48" y="50"/>
                  </a:moveTo>
                  <a:cubicBezTo>
                    <a:pt x="56" y="57"/>
                    <a:pt x="64" y="65"/>
                    <a:pt x="73" y="72"/>
                  </a:cubicBezTo>
                  <a:lnTo>
                    <a:pt x="51" y="51"/>
                  </a:lnTo>
                  <a:lnTo>
                    <a:pt x="0" y="0"/>
                  </a:lnTo>
                  <a:cubicBezTo>
                    <a:pt x="14" y="18"/>
                    <a:pt x="30" y="35"/>
                    <a:pt x="48"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9"/>
            <p:cNvSpPr/>
            <p:nvPr/>
          </p:nvSpPr>
          <p:spPr>
            <a:xfrm>
              <a:off x="1263965" y="-1136015"/>
              <a:ext cx="11160" cy="10440"/>
            </a:xfrm>
            <a:custGeom>
              <a:avLst/>
              <a:gdLst/>
              <a:ahLst/>
              <a:cxnLst/>
              <a:rect l="l" t="t" r="r" b="b"/>
              <a:pathLst>
                <a:path w="31" h="29" extrusionOk="0">
                  <a:moveTo>
                    <a:pt x="7" y="6"/>
                  </a:moveTo>
                  <a:lnTo>
                    <a:pt x="0" y="0"/>
                  </a:lnTo>
                  <a:cubicBezTo>
                    <a:pt x="10" y="9"/>
                    <a:pt x="20" y="20"/>
                    <a:pt x="30" y="28"/>
                  </a:cubicBezTo>
                  <a:cubicBezTo>
                    <a:pt x="23" y="20"/>
                    <a:pt x="15" y="13"/>
                    <a:pt x="7"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9"/>
            <p:cNvSpPr/>
            <p:nvPr/>
          </p:nvSpPr>
          <p:spPr>
            <a:xfrm>
              <a:off x="1222205" y="-1175975"/>
              <a:ext cx="162360" cy="225360"/>
            </a:xfrm>
            <a:custGeom>
              <a:avLst/>
              <a:gdLst/>
              <a:ahLst/>
              <a:cxnLst/>
              <a:rect l="l" t="t" r="r" b="b"/>
              <a:pathLst>
                <a:path w="451" h="626" extrusionOk="0">
                  <a:moveTo>
                    <a:pt x="8" y="2"/>
                  </a:moveTo>
                  <a:cubicBezTo>
                    <a:pt x="5" y="0"/>
                    <a:pt x="0" y="2"/>
                    <a:pt x="1" y="5"/>
                  </a:cubicBezTo>
                  <a:cubicBezTo>
                    <a:pt x="3" y="16"/>
                    <a:pt x="7" y="27"/>
                    <a:pt x="13" y="38"/>
                  </a:cubicBezTo>
                  <a:cubicBezTo>
                    <a:pt x="16" y="43"/>
                    <a:pt x="19" y="48"/>
                    <a:pt x="23" y="53"/>
                  </a:cubicBezTo>
                  <a:lnTo>
                    <a:pt x="74" y="103"/>
                  </a:lnTo>
                  <a:lnTo>
                    <a:pt x="97" y="125"/>
                  </a:lnTo>
                  <a:lnTo>
                    <a:pt x="101" y="129"/>
                  </a:lnTo>
                  <a:cubicBezTo>
                    <a:pt x="180" y="204"/>
                    <a:pt x="258" y="277"/>
                    <a:pt x="317" y="370"/>
                  </a:cubicBezTo>
                  <a:cubicBezTo>
                    <a:pt x="335" y="399"/>
                    <a:pt x="352" y="429"/>
                    <a:pt x="368" y="460"/>
                  </a:cubicBezTo>
                  <a:lnTo>
                    <a:pt x="370" y="464"/>
                  </a:lnTo>
                  <a:cubicBezTo>
                    <a:pt x="371" y="466"/>
                    <a:pt x="372" y="467"/>
                    <a:pt x="373" y="469"/>
                  </a:cubicBezTo>
                  <a:cubicBezTo>
                    <a:pt x="382" y="485"/>
                    <a:pt x="390" y="501"/>
                    <a:pt x="397" y="518"/>
                  </a:cubicBezTo>
                  <a:cubicBezTo>
                    <a:pt x="401" y="524"/>
                    <a:pt x="405" y="530"/>
                    <a:pt x="408" y="536"/>
                  </a:cubicBezTo>
                  <a:cubicBezTo>
                    <a:pt x="420" y="556"/>
                    <a:pt x="429" y="577"/>
                    <a:pt x="436" y="599"/>
                  </a:cubicBezTo>
                  <a:cubicBezTo>
                    <a:pt x="439" y="608"/>
                    <a:pt x="441" y="616"/>
                    <a:pt x="444" y="625"/>
                  </a:cubicBezTo>
                  <a:cubicBezTo>
                    <a:pt x="445" y="625"/>
                    <a:pt x="446" y="625"/>
                    <a:pt x="447" y="625"/>
                  </a:cubicBezTo>
                  <a:cubicBezTo>
                    <a:pt x="448" y="625"/>
                    <a:pt x="449" y="625"/>
                    <a:pt x="450" y="625"/>
                  </a:cubicBezTo>
                  <a:cubicBezTo>
                    <a:pt x="445" y="603"/>
                    <a:pt x="441" y="581"/>
                    <a:pt x="438" y="558"/>
                  </a:cubicBezTo>
                  <a:cubicBezTo>
                    <a:pt x="438" y="556"/>
                    <a:pt x="439" y="555"/>
                    <a:pt x="439" y="554"/>
                  </a:cubicBezTo>
                  <a:cubicBezTo>
                    <a:pt x="439" y="554"/>
                    <a:pt x="440" y="554"/>
                    <a:pt x="440" y="553"/>
                  </a:cubicBezTo>
                  <a:cubicBezTo>
                    <a:pt x="416" y="501"/>
                    <a:pt x="390" y="449"/>
                    <a:pt x="361" y="400"/>
                  </a:cubicBezTo>
                  <a:cubicBezTo>
                    <a:pt x="348" y="377"/>
                    <a:pt x="334" y="355"/>
                    <a:pt x="320" y="333"/>
                  </a:cubicBezTo>
                  <a:cubicBezTo>
                    <a:pt x="303" y="314"/>
                    <a:pt x="286" y="295"/>
                    <a:pt x="269" y="277"/>
                  </a:cubicBezTo>
                  <a:cubicBezTo>
                    <a:pt x="227" y="232"/>
                    <a:pt x="191" y="182"/>
                    <a:pt x="147" y="139"/>
                  </a:cubicBezTo>
                  <a:cubicBezTo>
                    <a:pt x="137" y="131"/>
                    <a:pt x="127" y="121"/>
                    <a:pt x="117" y="112"/>
                  </a:cubicBezTo>
                  <a:cubicBezTo>
                    <a:pt x="79" y="76"/>
                    <a:pt x="47" y="30"/>
                    <a:pt x="8"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9"/>
            <p:cNvSpPr/>
            <p:nvPr/>
          </p:nvSpPr>
          <p:spPr>
            <a:xfrm>
              <a:off x="1380605" y="-977615"/>
              <a:ext cx="8280" cy="17640"/>
            </a:xfrm>
            <a:custGeom>
              <a:avLst/>
              <a:gdLst/>
              <a:ahLst/>
              <a:cxnLst/>
              <a:rect l="l" t="t" r="r" b="b"/>
              <a:pathLst>
                <a:path w="23" h="49" extrusionOk="0">
                  <a:moveTo>
                    <a:pt x="6" y="1"/>
                  </a:moveTo>
                  <a:cubicBezTo>
                    <a:pt x="5" y="0"/>
                    <a:pt x="4" y="0"/>
                    <a:pt x="4" y="0"/>
                  </a:cubicBezTo>
                  <a:cubicBezTo>
                    <a:pt x="3" y="0"/>
                    <a:pt x="2" y="0"/>
                    <a:pt x="1" y="1"/>
                  </a:cubicBezTo>
                  <a:cubicBezTo>
                    <a:pt x="0" y="1"/>
                    <a:pt x="0" y="1"/>
                    <a:pt x="0" y="2"/>
                  </a:cubicBezTo>
                  <a:cubicBezTo>
                    <a:pt x="7" y="17"/>
                    <a:pt x="14" y="33"/>
                    <a:pt x="21" y="48"/>
                  </a:cubicBezTo>
                  <a:cubicBezTo>
                    <a:pt x="22" y="42"/>
                    <a:pt x="22" y="36"/>
                    <a:pt x="22" y="31"/>
                  </a:cubicBezTo>
                  <a:cubicBezTo>
                    <a:pt x="22" y="25"/>
                    <a:pt x="22" y="20"/>
                    <a:pt x="21" y="14"/>
                  </a:cubicBezTo>
                  <a:cubicBezTo>
                    <a:pt x="17" y="9"/>
                    <a:pt x="12" y="5"/>
                    <a:pt x="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9"/>
            <p:cNvSpPr/>
            <p:nvPr/>
          </p:nvSpPr>
          <p:spPr>
            <a:xfrm>
              <a:off x="1379885" y="-976895"/>
              <a:ext cx="8640" cy="26280"/>
            </a:xfrm>
            <a:custGeom>
              <a:avLst/>
              <a:gdLst/>
              <a:ahLst/>
              <a:cxnLst/>
              <a:rect l="l" t="t" r="r" b="b"/>
              <a:pathLst>
                <a:path w="24" h="73" extrusionOk="0">
                  <a:moveTo>
                    <a:pt x="17" y="68"/>
                  </a:moveTo>
                  <a:cubicBezTo>
                    <a:pt x="20" y="61"/>
                    <a:pt x="22" y="53"/>
                    <a:pt x="23" y="46"/>
                  </a:cubicBezTo>
                  <a:cubicBezTo>
                    <a:pt x="16" y="31"/>
                    <a:pt x="9" y="15"/>
                    <a:pt x="2" y="0"/>
                  </a:cubicBezTo>
                  <a:cubicBezTo>
                    <a:pt x="1" y="0"/>
                    <a:pt x="1" y="1"/>
                    <a:pt x="1" y="1"/>
                  </a:cubicBezTo>
                  <a:cubicBezTo>
                    <a:pt x="0" y="2"/>
                    <a:pt x="0" y="3"/>
                    <a:pt x="0" y="4"/>
                  </a:cubicBezTo>
                  <a:cubicBezTo>
                    <a:pt x="0" y="5"/>
                    <a:pt x="0" y="5"/>
                    <a:pt x="0" y="5"/>
                  </a:cubicBezTo>
                  <a:cubicBezTo>
                    <a:pt x="3" y="28"/>
                    <a:pt x="7" y="50"/>
                    <a:pt x="12" y="72"/>
                  </a:cubicBezTo>
                  <a:cubicBezTo>
                    <a:pt x="12" y="71"/>
                    <a:pt x="13" y="71"/>
                    <a:pt x="14" y="71"/>
                  </a:cubicBezTo>
                  <a:cubicBezTo>
                    <a:pt x="15" y="70"/>
                    <a:pt x="16" y="69"/>
                    <a:pt x="16" y="68"/>
                  </a:cubicBezTo>
                  <a:cubicBezTo>
                    <a:pt x="17" y="68"/>
                    <a:pt x="17" y="68"/>
                    <a:pt x="17" y="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9"/>
            <p:cNvSpPr/>
            <p:nvPr/>
          </p:nvSpPr>
          <p:spPr>
            <a:xfrm>
              <a:off x="1589405" y="-849815"/>
              <a:ext cx="9720" cy="45000"/>
            </a:xfrm>
            <a:custGeom>
              <a:avLst/>
              <a:gdLst/>
              <a:ahLst/>
              <a:cxnLst/>
              <a:rect l="l" t="t" r="r" b="b"/>
              <a:pathLst>
                <a:path w="27" h="125" extrusionOk="0">
                  <a:moveTo>
                    <a:pt x="12" y="118"/>
                  </a:moveTo>
                  <a:cubicBezTo>
                    <a:pt x="13" y="124"/>
                    <a:pt x="24" y="124"/>
                    <a:pt x="25" y="117"/>
                  </a:cubicBezTo>
                  <a:cubicBezTo>
                    <a:pt x="26" y="100"/>
                    <a:pt x="19" y="83"/>
                    <a:pt x="19" y="66"/>
                  </a:cubicBezTo>
                  <a:cubicBezTo>
                    <a:pt x="19" y="44"/>
                    <a:pt x="19" y="22"/>
                    <a:pt x="19" y="0"/>
                  </a:cubicBezTo>
                  <a:lnTo>
                    <a:pt x="1" y="0"/>
                  </a:lnTo>
                  <a:cubicBezTo>
                    <a:pt x="1" y="7"/>
                    <a:pt x="0" y="14"/>
                    <a:pt x="0" y="21"/>
                  </a:cubicBezTo>
                  <a:cubicBezTo>
                    <a:pt x="0" y="53"/>
                    <a:pt x="4" y="86"/>
                    <a:pt x="12" y="1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9"/>
            <p:cNvSpPr/>
            <p:nvPr/>
          </p:nvSpPr>
          <p:spPr>
            <a:xfrm>
              <a:off x="1590485" y="-853055"/>
              <a:ext cx="6480" cy="3600"/>
            </a:xfrm>
            <a:custGeom>
              <a:avLst/>
              <a:gdLst/>
              <a:ahLst/>
              <a:cxnLst/>
              <a:rect l="l" t="t" r="r" b="b"/>
              <a:pathLst>
                <a:path w="18" h="10" extrusionOk="0">
                  <a:moveTo>
                    <a:pt x="17" y="9"/>
                  </a:moveTo>
                  <a:cubicBezTo>
                    <a:pt x="17" y="7"/>
                    <a:pt x="17" y="5"/>
                    <a:pt x="17" y="2"/>
                  </a:cubicBezTo>
                  <a:lnTo>
                    <a:pt x="0" y="0"/>
                  </a:lnTo>
                  <a:cubicBezTo>
                    <a:pt x="0" y="3"/>
                    <a:pt x="0" y="6"/>
                    <a:pt x="0" y="9"/>
                  </a:cubicBezTo>
                  <a:lnTo>
                    <a:pt x="17"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9"/>
            <p:cNvSpPr/>
            <p:nvPr/>
          </p:nvSpPr>
          <p:spPr>
            <a:xfrm>
              <a:off x="1603085" y="-849815"/>
              <a:ext cx="7560" cy="17640"/>
            </a:xfrm>
            <a:custGeom>
              <a:avLst/>
              <a:gdLst/>
              <a:ahLst/>
              <a:cxnLst/>
              <a:rect l="l" t="t" r="r" b="b"/>
              <a:pathLst>
                <a:path w="21" h="49" extrusionOk="0">
                  <a:moveTo>
                    <a:pt x="4" y="41"/>
                  </a:moveTo>
                  <a:cubicBezTo>
                    <a:pt x="4" y="48"/>
                    <a:pt x="15" y="45"/>
                    <a:pt x="15" y="40"/>
                  </a:cubicBezTo>
                  <a:cubicBezTo>
                    <a:pt x="18" y="26"/>
                    <a:pt x="19" y="13"/>
                    <a:pt x="20" y="0"/>
                  </a:cubicBezTo>
                  <a:lnTo>
                    <a:pt x="0" y="0"/>
                  </a:lnTo>
                  <a:cubicBezTo>
                    <a:pt x="1" y="14"/>
                    <a:pt x="2" y="27"/>
                    <a:pt x="4" y="4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9"/>
            <p:cNvSpPr/>
            <p:nvPr/>
          </p:nvSpPr>
          <p:spPr>
            <a:xfrm>
              <a:off x="1603085" y="-851615"/>
              <a:ext cx="7560" cy="2520"/>
            </a:xfrm>
            <a:custGeom>
              <a:avLst/>
              <a:gdLst/>
              <a:ahLst/>
              <a:cxnLst/>
              <a:rect l="l" t="t" r="r" b="b"/>
              <a:pathLst>
                <a:path w="21" h="7" extrusionOk="0">
                  <a:moveTo>
                    <a:pt x="20" y="6"/>
                  </a:moveTo>
                  <a:cubicBezTo>
                    <a:pt x="20" y="5"/>
                    <a:pt x="20" y="4"/>
                    <a:pt x="20" y="2"/>
                  </a:cubicBezTo>
                  <a:lnTo>
                    <a:pt x="0" y="0"/>
                  </a:lnTo>
                  <a:cubicBezTo>
                    <a:pt x="0" y="2"/>
                    <a:pt x="0" y="4"/>
                    <a:pt x="0" y="6"/>
                  </a:cubicBezTo>
                  <a:lnTo>
                    <a:pt x="20"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9"/>
            <p:cNvSpPr/>
            <p:nvPr/>
          </p:nvSpPr>
          <p:spPr>
            <a:xfrm>
              <a:off x="1626845" y="-848015"/>
              <a:ext cx="8640" cy="49320"/>
            </a:xfrm>
            <a:custGeom>
              <a:avLst/>
              <a:gdLst/>
              <a:ahLst/>
              <a:cxnLst/>
              <a:rect l="l" t="t" r="r" b="b"/>
              <a:pathLst>
                <a:path w="24" h="137" extrusionOk="0">
                  <a:moveTo>
                    <a:pt x="6" y="132"/>
                  </a:moveTo>
                  <a:lnTo>
                    <a:pt x="7" y="133"/>
                  </a:lnTo>
                  <a:cubicBezTo>
                    <a:pt x="8" y="134"/>
                    <a:pt x="7" y="134"/>
                    <a:pt x="8" y="135"/>
                  </a:cubicBezTo>
                  <a:cubicBezTo>
                    <a:pt x="9" y="136"/>
                    <a:pt x="10" y="136"/>
                    <a:pt x="11" y="136"/>
                  </a:cubicBezTo>
                  <a:cubicBezTo>
                    <a:pt x="12" y="136"/>
                    <a:pt x="13" y="135"/>
                    <a:pt x="13" y="135"/>
                  </a:cubicBezTo>
                  <a:cubicBezTo>
                    <a:pt x="14" y="134"/>
                    <a:pt x="15" y="134"/>
                    <a:pt x="15" y="133"/>
                  </a:cubicBezTo>
                  <a:lnTo>
                    <a:pt x="16" y="132"/>
                  </a:lnTo>
                  <a:cubicBezTo>
                    <a:pt x="20" y="98"/>
                    <a:pt x="23" y="63"/>
                    <a:pt x="23" y="29"/>
                  </a:cubicBezTo>
                  <a:cubicBezTo>
                    <a:pt x="23" y="19"/>
                    <a:pt x="23" y="9"/>
                    <a:pt x="22" y="0"/>
                  </a:cubicBezTo>
                  <a:lnTo>
                    <a:pt x="1" y="0"/>
                  </a:lnTo>
                  <a:cubicBezTo>
                    <a:pt x="0" y="12"/>
                    <a:pt x="0" y="24"/>
                    <a:pt x="0" y="36"/>
                  </a:cubicBezTo>
                  <a:cubicBezTo>
                    <a:pt x="0" y="68"/>
                    <a:pt x="2" y="100"/>
                    <a:pt x="6" y="1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9"/>
            <p:cNvSpPr/>
            <p:nvPr/>
          </p:nvSpPr>
          <p:spPr>
            <a:xfrm>
              <a:off x="1627565" y="-849455"/>
              <a:ext cx="7920" cy="1440"/>
            </a:xfrm>
            <a:custGeom>
              <a:avLst/>
              <a:gdLst/>
              <a:ahLst/>
              <a:cxnLst/>
              <a:rect l="l" t="t" r="r" b="b"/>
              <a:pathLst>
                <a:path w="22" h="4" extrusionOk="0">
                  <a:moveTo>
                    <a:pt x="21" y="3"/>
                  </a:moveTo>
                  <a:cubicBezTo>
                    <a:pt x="21" y="2"/>
                    <a:pt x="21" y="1"/>
                    <a:pt x="21" y="0"/>
                  </a:cubicBezTo>
                  <a:lnTo>
                    <a:pt x="9" y="0"/>
                  </a:lnTo>
                  <a:lnTo>
                    <a:pt x="0" y="0"/>
                  </a:lnTo>
                  <a:cubicBezTo>
                    <a:pt x="0" y="1"/>
                    <a:pt x="0" y="2"/>
                    <a:pt x="0" y="3"/>
                  </a:cubicBezTo>
                  <a:lnTo>
                    <a:pt x="21"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9"/>
            <p:cNvSpPr/>
            <p:nvPr/>
          </p:nvSpPr>
          <p:spPr>
            <a:xfrm>
              <a:off x="1642685" y="-847295"/>
              <a:ext cx="11160" cy="35280"/>
            </a:xfrm>
            <a:custGeom>
              <a:avLst/>
              <a:gdLst/>
              <a:ahLst/>
              <a:cxnLst/>
              <a:rect l="l" t="t" r="r" b="b"/>
              <a:pathLst>
                <a:path w="31" h="98" extrusionOk="0">
                  <a:moveTo>
                    <a:pt x="11" y="0"/>
                  </a:moveTo>
                  <a:cubicBezTo>
                    <a:pt x="10" y="2"/>
                    <a:pt x="8" y="4"/>
                    <a:pt x="7" y="6"/>
                  </a:cubicBezTo>
                  <a:cubicBezTo>
                    <a:pt x="2" y="14"/>
                    <a:pt x="0" y="23"/>
                    <a:pt x="0" y="33"/>
                  </a:cubicBezTo>
                  <a:cubicBezTo>
                    <a:pt x="2" y="51"/>
                    <a:pt x="2" y="69"/>
                    <a:pt x="3" y="86"/>
                  </a:cubicBezTo>
                  <a:cubicBezTo>
                    <a:pt x="3" y="95"/>
                    <a:pt x="19" y="97"/>
                    <a:pt x="20" y="88"/>
                  </a:cubicBezTo>
                  <a:cubicBezTo>
                    <a:pt x="21" y="74"/>
                    <a:pt x="22" y="61"/>
                    <a:pt x="22" y="48"/>
                  </a:cubicBezTo>
                  <a:cubicBezTo>
                    <a:pt x="22" y="45"/>
                    <a:pt x="22" y="43"/>
                    <a:pt x="22" y="40"/>
                  </a:cubicBezTo>
                  <a:cubicBezTo>
                    <a:pt x="22" y="39"/>
                    <a:pt x="22" y="37"/>
                    <a:pt x="22" y="35"/>
                  </a:cubicBezTo>
                  <a:cubicBezTo>
                    <a:pt x="22" y="30"/>
                    <a:pt x="23" y="24"/>
                    <a:pt x="26" y="19"/>
                  </a:cubicBezTo>
                  <a:cubicBezTo>
                    <a:pt x="26" y="18"/>
                    <a:pt x="27" y="18"/>
                    <a:pt x="27" y="17"/>
                  </a:cubicBezTo>
                  <a:cubicBezTo>
                    <a:pt x="29" y="13"/>
                    <a:pt x="30" y="10"/>
                    <a:pt x="30" y="6"/>
                  </a:cubicBezTo>
                  <a:cubicBezTo>
                    <a:pt x="30" y="5"/>
                    <a:pt x="30" y="5"/>
                    <a:pt x="30" y="5"/>
                  </a:cubicBezTo>
                  <a:cubicBezTo>
                    <a:pt x="30" y="3"/>
                    <a:pt x="30" y="2"/>
                    <a:pt x="29" y="0"/>
                  </a:cubicBezTo>
                  <a:lnTo>
                    <a:pt x="12" y="0"/>
                  </a:lnTo>
                  <a:lnTo>
                    <a:pt x="1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9"/>
            <p:cNvSpPr/>
            <p:nvPr/>
          </p:nvSpPr>
          <p:spPr>
            <a:xfrm>
              <a:off x="1647365" y="-849095"/>
              <a:ext cx="6120" cy="1800"/>
            </a:xfrm>
            <a:custGeom>
              <a:avLst/>
              <a:gdLst/>
              <a:ahLst/>
              <a:cxnLst/>
              <a:rect l="l" t="t" r="r" b="b"/>
              <a:pathLst>
                <a:path w="17" h="5" extrusionOk="0">
                  <a:moveTo>
                    <a:pt x="0" y="4"/>
                  </a:moveTo>
                  <a:lnTo>
                    <a:pt x="16" y="4"/>
                  </a:lnTo>
                  <a:cubicBezTo>
                    <a:pt x="15" y="3"/>
                    <a:pt x="14" y="2"/>
                    <a:pt x="13" y="1"/>
                  </a:cubicBezTo>
                  <a:cubicBezTo>
                    <a:pt x="12" y="0"/>
                    <a:pt x="10" y="0"/>
                    <a:pt x="8" y="0"/>
                  </a:cubicBezTo>
                  <a:cubicBezTo>
                    <a:pt x="6" y="0"/>
                    <a:pt x="4" y="0"/>
                    <a:pt x="3" y="1"/>
                  </a:cubicBezTo>
                  <a:cubicBezTo>
                    <a:pt x="1" y="2"/>
                    <a:pt x="0" y="3"/>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9"/>
            <p:cNvSpPr/>
            <p:nvPr/>
          </p:nvSpPr>
          <p:spPr>
            <a:xfrm>
              <a:off x="1670045" y="-846935"/>
              <a:ext cx="6480" cy="35280"/>
            </a:xfrm>
            <a:custGeom>
              <a:avLst/>
              <a:gdLst/>
              <a:ahLst/>
              <a:cxnLst/>
              <a:rect l="l" t="t" r="r" b="b"/>
              <a:pathLst>
                <a:path w="18" h="98" extrusionOk="0">
                  <a:moveTo>
                    <a:pt x="0" y="1"/>
                  </a:moveTo>
                  <a:cubicBezTo>
                    <a:pt x="1" y="32"/>
                    <a:pt x="3" y="63"/>
                    <a:pt x="7" y="93"/>
                  </a:cubicBezTo>
                  <a:cubicBezTo>
                    <a:pt x="7" y="94"/>
                    <a:pt x="7" y="94"/>
                    <a:pt x="8" y="95"/>
                  </a:cubicBezTo>
                  <a:lnTo>
                    <a:pt x="9" y="96"/>
                  </a:lnTo>
                  <a:cubicBezTo>
                    <a:pt x="10" y="97"/>
                    <a:pt x="11" y="97"/>
                    <a:pt x="12" y="97"/>
                  </a:cubicBezTo>
                  <a:cubicBezTo>
                    <a:pt x="13" y="97"/>
                    <a:pt x="13" y="97"/>
                    <a:pt x="14" y="96"/>
                  </a:cubicBezTo>
                  <a:cubicBezTo>
                    <a:pt x="15" y="95"/>
                    <a:pt x="16" y="95"/>
                    <a:pt x="16" y="95"/>
                  </a:cubicBezTo>
                  <a:cubicBezTo>
                    <a:pt x="16" y="94"/>
                    <a:pt x="16" y="94"/>
                    <a:pt x="17" y="93"/>
                  </a:cubicBezTo>
                  <a:cubicBezTo>
                    <a:pt x="17" y="79"/>
                    <a:pt x="14" y="65"/>
                    <a:pt x="15" y="50"/>
                  </a:cubicBezTo>
                  <a:cubicBezTo>
                    <a:pt x="15" y="35"/>
                    <a:pt x="17" y="17"/>
                    <a:pt x="17" y="0"/>
                  </a:cubicBezTo>
                  <a:lnTo>
                    <a:pt x="0" y="0"/>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9"/>
            <p:cNvSpPr/>
            <p:nvPr/>
          </p:nvSpPr>
          <p:spPr>
            <a:xfrm>
              <a:off x="1670045" y="-849455"/>
              <a:ext cx="6480" cy="2520"/>
            </a:xfrm>
            <a:custGeom>
              <a:avLst/>
              <a:gdLst/>
              <a:ahLst/>
              <a:cxnLst/>
              <a:rect l="l" t="t" r="r" b="b"/>
              <a:pathLst>
                <a:path w="18" h="7" extrusionOk="0">
                  <a:moveTo>
                    <a:pt x="0" y="6"/>
                  </a:moveTo>
                  <a:lnTo>
                    <a:pt x="17" y="6"/>
                  </a:lnTo>
                  <a:cubicBezTo>
                    <a:pt x="17" y="5"/>
                    <a:pt x="17" y="4"/>
                    <a:pt x="16" y="2"/>
                  </a:cubicBezTo>
                  <a:cubicBezTo>
                    <a:pt x="15" y="0"/>
                    <a:pt x="14" y="0"/>
                    <a:pt x="13" y="0"/>
                  </a:cubicBezTo>
                  <a:lnTo>
                    <a:pt x="4" y="0"/>
                  </a:lnTo>
                  <a:cubicBezTo>
                    <a:pt x="3" y="1"/>
                    <a:pt x="2" y="2"/>
                    <a:pt x="1" y="3"/>
                  </a:cubicBezTo>
                  <a:cubicBezTo>
                    <a:pt x="1" y="4"/>
                    <a:pt x="0" y="5"/>
                    <a:pt x="0"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9"/>
            <p:cNvSpPr/>
            <p:nvPr/>
          </p:nvSpPr>
          <p:spPr>
            <a:xfrm>
              <a:off x="1686245" y="-846935"/>
              <a:ext cx="8640" cy="40680"/>
            </a:xfrm>
            <a:custGeom>
              <a:avLst/>
              <a:gdLst/>
              <a:ahLst/>
              <a:cxnLst/>
              <a:rect l="l" t="t" r="r" b="b"/>
              <a:pathLst>
                <a:path w="24" h="113" extrusionOk="0">
                  <a:moveTo>
                    <a:pt x="1" y="43"/>
                  </a:moveTo>
                  <a:cubicBezTo>
                    <a:pt x="1" y="63"/>
                    <a:pt x="3" y="82"/>
                    <a:pt x="3" y="101"/>
                  </a:cubicBezTo>
                  <a:cubicBezTo>
                    <a:pt x="3" y="110"/>
                    <a:pt x="18" y="112"/>
                    <a:pt x="19" y="101"/>
                  </a:cubicBezTo>
                  <a:cubicBezTo>
                    <a:pt x="20" y="79"/>
                    <a:pt x="21" y="57"/>
                    <a:pt x="22" y="34"/>
                  </a:cubicBezTo>
                  <a:cubicBezTo>
                    <a:pt x="22" y="29"/>
                    <a:pt x="23" y="22"/>
                    <a:pt x="23" y="17"/>
                  </a:cubicBezTo>
                  <a:cubicBezTo>
                    <a:pt x="23" y="11"/>
                    <a:pt x="22" y="6"/>
                    <a:pt x="22" y="0"/>
                  </a:cubicBezTo>
                  <a:lnTo>
                    <a:pt x="2" y="0"/>
                  </a:lnTo>
                  <a:cubicBezTo>
                    <a:pt x="1" y="8"/>
                    <a:pt x="0" y="16"/>
                    <a:pt x="0" y="24"/>
                  </a:cubicBezTo>
                  <a:cubicBezTo>
                    <a:pt x="0" y="30"/>
                    <a:pt x="1" y="37"/>
                    <a:pt x="1"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9"/>
            <p:cNvSpPr/>
            <p:nvPr/>
          </p:nvSpPr>
          <p:spPr>
            <a:xfrm>
              <a:off x="1686965" y="-849095"/>
              <a:ext cx="7200" cy="2880"/>
            </a:xfrm>
            <a:custGeom>
              <a:avLst/>
              <a:gdLst/>
              <a:ahLst/>
              <a:cxnLst/>
              <a:rect l="l" t="t" r="r" b="b"/>
              <a:pathLst>
                <a:path w="20" h="8" extrusionOk="0">
                  <a:moveTo>
                    <a:pt x="19" y="6"/>
                  </a:moveTo>
                  <a:cubicBezTo>
                    <a:pt x="19" y="4"/>
                    <a:pt x="18" y="2"/>
                    <a:pt x="17" y="0"/>
                  </a:cubicBezTo>
                  <a:lnTo>
                    <a:pt x="5" y="0"/>
                  </a:lnTo>
                  <a:lnTo>
                    <a:pt x="2" y="0"/>
                  </a:lnTo>
                  <a:cubicBezTo>
                    <a:pt x="1" y="2"/>
                    <a:pt x="0" y="5"/>
                    <a:pt x="0" y="7"/>
                  </a:cubicBezTo>
                  <a:lnTo>
                    <a:pt x="19"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9"/>
            <p:cNvSpPr/>
            <p:nvPr/>
          </p:nvSpPr>
          <p:spPr>
            <a:xfrm>
              <a:off x="1703165" y="-846935"/>
              <a:ext cx="9000" cy="47160"/>
            </a:xfrm>
            <a:custGeom>
              <a:avLst/>
              <a:gdLst/>
              <a:ahLst/>
              <a:cxnLst/>
              <a:rect l="l" t="t" r="r" b="b"/>
              <a:pathLst>
                <a:path w="25" h="131" extrusionOk="0">
                  <a:moveTo>
                    <a:pt x="5" y="122"/>
                  </a:moveTo>
                  <a:cubicBezTo>
                    <a:pt x="5" y="130"/>
                    <a:pt x="18" y="130"/>
                    <a:pt x="19" y="122"/>
                  </a:cubicBezTo>
                  <a:cubicBezTo>
                    <a:pt x="22" y="93"/>
                    <a:pt x="24" y="63"/>
                    <a:pt x="24" y="33"/>
                  </a:cubicBezTo>
                  <a:cubicBezTo>
                    <a:pt x="24" y="22"/>
                    <a:pt x="24" y="11"/>
                    <a:pt x="23" y="0"/>
                  </a:cubicBezTo>
                  <a:lnTo>
                    <a:pt x="2" y="0"/>
                  </a:lnTo>
                  <a:cubicBezTo>
                    <a:pt x="1" y="13"/>
                    <a:pt x="0" y="27"/>
                    <a:pt x="0" y="40"/>
                  </a:cubicBezTo>
                  <a:cubicBezTo>
                    <a:pt x="0" y="68"/>
                    <a:pt x="2" y="95"/>
                    <a:pt x="5" y="1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9"/>
            <p:cNvSpPr/>
            <p:nvPr/>
          </p:nvSpPr>
          <p:spPr>
            <a:xfrm>
              <a:off x="1704245" y="-848735"/>
              <a:ext cx="7560" cy="1800"/>
            </a:xfrm>
            <a:custGeom>
              <a:avLst/>
              <a:gdLst/>
              <a:ahLst/>
              <a:cxnLst/>
              <a:rect l="l" t="t" r="r" b="b"/>
              <a:pathLst>
                <a:path w="21" h="5" extrusionOk="0">
                  <a:moveTo>
                    <a:pt x="20" y="4"/>
                  </a:moveTo>
                  <a:lnTo>
                    <a:pt x="20" y="2"/>
                  </a:lnTo>
                  <a:lnTo>
                    <a:pt x="0" y="0"/>
                  </a:lnTo>
                  <a:cubicBezTo>
                    <a:pt x="0" y="2"/>
                    <a:pt x="0" y="3"/>
                    <a:pt x="0" y="4"/>
                  </a:cubicBezTo>
                  <a:lnTo>
                    <a:pt x="20"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9"/>
            <p:cNvSpPr/>
            <p:nvPr/>
          </p:nvSpPr>
          <p:spPr>
            <a:xfrm>
              <a:off x="1724405" y="-847295"/>
              <a:ext cx="11160" cy="37440"/>
            </a:xfrm>
            <a:custGeom>
              <a:avLst/>
              <a:gdLst/>
              <a:ahLst/>
              <a:cxnLst/>
              <a:rect l="l" t="t" r="r" b="b"/>
              <a:pathLst>
                <a:path w="31" h="104" extrusionOk="0">
                  <a:moveTo>
                    <a:pt x="0" y="0"/>
                  </a:moveTo>
                  <a:cubicBezTo>
                    <a:pt x="1" y="9"/>
                    <a:pt x="3" y="18"/>
                    <a:pt x="4" y="27"/>
                  </a:cubicBezTo>
                  <a:cubicBezTo>
                    <a:pt x="6" y="48"/>
                    <a:pt x="7" y="69"/>
                    <a:pt x="8" y="90"/>
                  </a:cubicBezTo>
                  <a:cubicBezTo>
                    <a:pt x="8" y="103"/>
                    <a:pt x="27" y="102"/>
                    <a:pt x="27" y="89"/>
                  </a:cubicBezTo>
                  <a:cubicBezTo>
                    <a:pt x="29" y="73"/>
                    <a:pt x="30" y="56"/>
                    <a:pt x="30" y="40"/>
                  </a:cubicBezTo>
                  <a:cubicBezTo>
                    <a:pt x="30" y="27"/>
                    <a:pt x="29" y="14"/>
                    <a:pt x="28" y="1"/>
                  </a:cubicBezTo>
                  <a:lnTo>
                    <a:pt x="18" y="1"/>
                  </a:lnTo>
                  <a:cubicBezTo>
                    <a:pt x="12" y="2"/>
                    <a:pt x="6" y="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9"/>
            <p:cNvSpPr/>
            <p:nvPr/>
          </p:nvSpPr>
          <p:spPr>
            <a:xfrm>
              <a:off x="1742765" y="-846215"/>
              <a:ext cx="8640" cy="46080"/>
            </a:xfrm>
            <a:custGeom>
              <a:avLst/>
              <a:gdLst/>
              <a:ahLst/>
              <a:cxnLst/>
              <a:rect l="l" t="t" r="r" b="b"/>
              <a:pathLst>
                <a:path w="24" h="128" extrusionOk="0">
                  <a:moveTo>
                    <a:pt x="9" y="121"/>
                  </a:moveTo>
                  <a:cubicBezTo>
                    <a:pt x="9" y="127"/>
                    <a:pt x="20" y="126"/>
                    <a:pt x="19" y="119"/>
                  </a:cubicBezTo>
                  <a:cubicBezTo>
                    <a:pt x="19" y="80"/>
                    <a:pt x="23" y="41"/>
                    <a:pt x="22" y="1"/>
                  </a:cubicBezTo>
                  <a:lnTo>
                    <a:pt x="0" y="0"/>
                  </a:lnTo>
                  <a:cubicBezTo>
                    <a:pt x="1" y="40"/>
                    <a:pt x="4" y="80"/>
                    <a:pt x="9" y="1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9"/>
            <p:cNvSpPr/>
            <p:nvPr/>
          </p:nvSpPr>
          <p:spPr>
            <a:xfrm>
              <a:off x="1759325" y="-845135"/>
              <a:ext cx="9360" cy="27360"/>
            </a:xfrm>
            <a:custGeom>
              <a:avLst/>
              <a:gdLst/>
              <a:ahLst/>
              <a:cxnLst/>
              <a:rect l="l" t="t" r="r" b="b"/>
              <a:pathLst>
                <a:path w="26" h="76" extrusionOk="0">
                  <a:moveTo>
                    <a:pt x="6" y="65"/>
                  </a:moveTo>
                  <a:cubicBezTo>
                    <a:pt x="6" y="73"/>
                    <a:pt x="19" y="75"/>
                    <a:pt x="20" y="67"/>
                  </a:cubicBezTo>
                  <a:cubicBezTo>
                    <a:pt x="23" y="45"/>
                    <a:pt x="24" y="24"/>
                    <a:pt x="25" y="3"/>
                  </a:cubicBezTo>
                  <a:lnTo>
                    <a:pt x="1" y="0"/>
                  </a:lnTo>
                  <a:cubicBezTo>
                    <a:pt x="0" y="5"/>
                    <a:pt x="0" y="9"/>
                    <a:pt x="0" y="13"/>
                  </a:cubicBezTo>
                  <a:cubicBezTo>
                    <a:pt x="0" y="30"/>
                    <a:pt x="2" y="48"/>
                    <a:pt x="6" y="6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9"/>
            <p:cNvSpPr/>
            <p:nvPr/>
          </p:nvSpPr>
          <p:spPr>
            <a:xfrm>
              <a:off x="1759685" y="-844775"/>
              <a:ext cx="9000" cy="1080"/>
            </a:xfrm>
            <a:custGeom>
              <a:avLst/>
              <a:gdLst/>
              <a:ahLst/>
              <a:cxnLst/>
              <a:rect l="l" t="t" r="r" b="b"/>
              <a:pathLst>
                <a:path w="25" h="3" extrusionOk="0">
                  <a:moveTo>
                    <a:pt x="24" y="2"/>
                  </a:moveTo>
                  <a:lnTo>
                    <a:pt x="24" y="2"/>
                  </a:lnTo>
                  <a:lnTo>
                    <a:pt x="0" y="0"/>
                  </a:lnTo>
                  <a:lnTo>
                    <a:pt x="0" y="0"/>
                  </a:lnTo>
                  <a:lnTo>
                    <a:pt x="24" y="2"/>
                  </a:lnTo>
                </a:path>
              </a:pathLst>
            </a:custGeom>
            <a:solidFill>
              <a:schemeClr val="dk1"/>
            </a:solidFill>
            <a:ln>
              <a:noFill/>
            </a:ln>
          </p:spPr>
        </p:sp>
        <p:sp>
          <p:nvSpPr>
            <p:cNvPr id="1154" name="Google Shape;1154;p29"/>
            <p:cNvSpPr/>
            <p:nvPr/>
          </p:nvSpPr>
          <p:spPr>
            <a:xfrm>
              <a:off x="1783085" y="-841895"/>
              <a:ext cx="9720" cy="44640"/>
            </a:xfrm>
            <a:custGeom>
              <a:avLst/>
              <a:gdLst/>
              <a:ahLst/>
              <a:cxnLst/>
              <a:rect l="l" t="t" r="r" b="b"/>
              <a:pathLst>
                <a:path w="27" h="124" extrusionOk="0">
                  <a:moveTo>
                    <a:pt x="13" y="1"/>
                  </a:moveTo>
                  <a:cubicBezTo>
                    <a:pt x="0" y="10"/>
                    <a:pt x="0" y="29"/>
                    <a:pt x="2" y="43"/>
                  </a:cubicBezTo>
                  <a:cubicBezTo>
                    <a:pt x="3" y="67"/>
                    <a:pt x="5" y="92"/>
                    <a:pt x="5" y="117"/>
                  </a:cubicBezTo>
                  <a:cubicBezTo>
                    <a:pt x="5" y="118"/>
                    <a:pt x="5" y="119"/>
                    <a:pt x="6" y="120"/>
                  </a:cubicBezTo>
                  <a:cubicBezTo>
                    <a:pt x="7" y="121"/>
                    <a:pt x="7" y="121"/>
                    <a:pt x="8" y="122"/>
                  </a:cubicBezTo>
                  <a:cubicBezTo>
                    <a:pt x="9" y="123"/>
                    <a:pt x="10" y="122"/>
                    <a:pt x="11" y="122"/>
                  </a:cubicBezTo>
                  <a:cubicBezTo>
                    <a:pt x="12" y="122"/>
                    <a:pt x="13" y="123"/>
                    <a:pt x="14" y="122"/>
                  </a:cubicBezTo>
                  <a:cubicBezTo>
                    <a:pt x="15" y="121"/>
                    <a:pt x="15" y="121"/>
                    <a:pt x="16" y="120"/>
                  </a:cubicBezTo>
                  <a:cubicBezTo>
                    <a:pt x="17" y="119"/>
                    <a:pt x="16" y="118"/>
                    <a:pt x="16" y="117"/>
                  </a:cubicBezTo>
                  <a:cubicBezTo>
                    <a:pt x="17" y="97"/>
                    <a:pt x="19" y="77"/>
                    <a:pt x="19" y="58"/>
                  </a:cubicBezTo>
                  <a:cubicBezTo>
                    <a:pt x="19" y="47"/>
                    <a:pt x="15" y="24"/>
                    <a:pt x="23" y="16"/>
                  </a:cubicBezTo>
                  <a:cubicBezTo>
                    <a:pt x="24" y="16"/>
                    <a:pt x="24" y="15"/>
                    <a:pt x="24" y="15"/>
                  </a:cubicBezTo>
                  <a:cubicBezTo>
                    <a:pt x="25" y="13"/>
                    <a:pt x="26" y="12"/>
                    <a:pt x="26" y="10"/>
                  </a:cubicBezTo>
                  <a:cubicBezTo>
                    <a:pt x="26" y="8"/>
                    <a:pt x="25" y="7"/>
                    <a:pt x="24" y="5"/>
                  </a:cubicBezTo>
                  <a:cubicBezTo>
                    <a:pt x="23" y="3"/>
                    <a:pt x="22" y="3"/>
                    <a:pt x="21" y="2"/>
                  </a:cubicBezTo>
                  <a:cubicBezTo>
                    <a:pt x="20" y="1"/>
                    <a:pt x="20" y="1"/>
                    <a:pt x="19" y="1"/>
                  </a:cubicBezTo>
                  <a:cubicBezTo>
                    <a:pt x="18" y="1"/>
                    <a:pt x="17" y="0"/>
                    <a:pt x="16" y="0"/>
                  </a:cubicBezTo>
                  <a:cubicBezTo>
                    <a:pt x="15" y="0"/>
                    <a:pt x="14" y="1"/>
                    <a:pt x="13"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9"/>
            <p:cNvSpPr/>
            <p:nvPr/>
          </p:nvSpPr>
          <p:spPr>
            <a:xfrm>
              <a:off x="1803605" y="-839735"/>
              <a:ext cx="7560" cy="38880"/>
            </a:xfrm>
            <a:custGeom>
              <a:avLst/>
              <a:gdLst/>
              <a:ahLst/>
              <a:cxnLst/>
              <a:rect l="l" t="t" r="r" b="b"/>
              <a:pathLst>
                <a:path w="21" h="108" extrusionOk="0">
                  <a:moveTo>
                    <a:pt x="1" y="44"/>
                  </a:moveTo>
                  <a:cubicBezTo>
                    <a:pt x="2" y="62"/>
                    <a:pt x="3" y="81"/>
                    <a:pt x="4" y="100"/>
                  </a:cubicBezTo>
                  <a:cubicBezTo>
                    <a:pt x="4" y="107"/>
                    <a:pt x="16" y="107"/>
                    <a:pt x="16" y="100"/>
                  </a:cubicBezTo>
                  <a:cubicBezTo>
                    <a:pt x="17" y="78"/>
                    <a:pt x="20" y="56"/>
                    <a:pt x="20" y="34"/>
                  </a:cubicBezTo>
                  <a:cubicBezTo>
                    <a:pt x="20" y="30"/>
                    <a:pt x="20" y="27"/>
                    <a:pt x="20" y="23"/>
                  </a:cubicBezTo>
                  <a:cubicBezTo>
                    <a:pt x="20" y="15"/>
                    <a:pt x="20" y="8"/>
                    <a:pt x="18" y="0"/>
                  </a:cubicBezTo>
                  <a:cubicBezTo>
                    <a:pt x="13" y="0"/>
                    <a:pt x="8" y="0"/>
                    <a:pt x="3" y="0"/>
                  </a:cubicBezTo>
                  <a:cubicBezTo>
                    <a:pt x="1" y="9"/>
                    <a:pt x="0" y="18"/>
                    <a:pt x="0" y="27"/>
                  </a:cubicBezTo>
                  <a:cubicBezTo>
                    <a:pt x="0" y="33"/>
                    <a:pt x="0" y="38"/>
                    <a:pt x="1"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9"/>
            <p:cNvSpPr/>
            <p:nvPr/>
          </p:nvSpPr>
          <p:spPr>
            <a:xfrm>
              <a:off x="1804685" y="-844055"/>
              <a:ext cx="6120" cy="4320"/>
            </a:xfrm>
            <a:custGeom>
              <a:avLst/>
              <a:gdLst/>
              <a:ahLst/>
              <a:cxnLst/>
              <a:rect l="l" t="t" r="r" b="b"/>
              <a:pathLst>
                <a:path w="17" h="12" extrusionOk="0">
                  <a:moveTo>
                    <a:pt x="3" y="4"/>
                  </a:moveTo>
                  <a:cubicBezTo>
                    <a:pt x="2" y="6"/>
                    <a:pt x="1" y="8"/>
                    <a:pt x="0" y="11"/>
                  </a:cubicBezTo>
                  <a:cubicBezTo>
                    <a:pt x="5" y="11"/>
                    <a:pt x="10" y="11"/>
                    <a:pt x="16" y="11"/>
                  </a:cubicBezTo>
                  <a:cubicBezTo>
                    <a:pt x="15" y="8"/>
                    <a:pt x="14" y="5"/>
                    <a:pt x="13" y="3"/>
                  </a:cubicBezTo>
                  <a:cubicBezTo>
                    <a:pt x="12" y="2"/>
                    <a:pt x="12" y="1"/>
                    <a:pt x="11" y="1"/>
                  </a:cubicBezTo>
                  <a:cubicBezTo>
                    <a:pt x="10" y="1"/>
                    <a:pt x="9" y="0"/>
                    <a:pt x="8" y="0"/>
                  </a:cubicBezTo>
                  <a:cubicBezTo>
                    <a:pt x="7" y="0"/>
                    <a:pt x="6" y="0"/>
                    <a:pt x="5" y="1"/>
                  </a:cubicBezTo>
                  <a:cubicBezTo>
                    <a:pt x="4" y="2"/>
                    <a:pt x="4" y="2"/>
                    <a:pt x="3" y="3"/>
                  </a:cubicBezTo>
                  <a:lnTo>
                    <a:pt x="3"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9"/>
            <p:cNvSpPr/>
            <p:nvPr/>
          </p:nvSpPr>
          <p:spPr>
            <a:xfrm>
              <a:off x="1829525" y="-840095"/>
              <a:ext cx="7920" cy="40320"/>
            </a:xfrm>
            <a:custGeom>
              <a:avLst/>
              <a:gdLst/>
              <a:ahLst/>
              <a:cxnLst/>
              <a:rect l="l" t="t" r="r" b="b"/>
              <a:pathLst>
                <a:path w="22" h="112" extrusionOk="0">
                  <a:moveTo>
                    <a:pt x="3" y="0"/>
                  </a:moveTo>
                  <a:cubicBezTo>
                    <a:pt x="1" y="10"/>
                    <a:pt x="0" y="20"/>
                    <a:pt x="0" y="30"/>
                  </a:cubicBezTo>
                  <a:cubicBezTo>
                    <a:pt x="0" y="35"/>
                    <a:pt x="0" y="41"/>
                    <a:pt x="1" y="46"/>
                  </a:cubicBezTo>
                  <a:cubicBezTo>
                    <a:pt x="1" y="65"/>
                    <a:pt x="1" y="85"/>
                    <a:pt x="1" y="104"/>
                  </a:cubicBezTo>
                  <a:cubicBezTo>
                    <a:pt x="1" y="105"/>
                    <a:pt x="1" y="106"/>
                    <a:pt x="2" y="107"/>
                  </a:cubicBezTo>
                  <a:cubicBezTo>
                    <a:pt x="2" y="108"/>
                    <a:pt x="4" y="109"/>
                    <a:pt x="5" y="110"/>
                  </a:cubicBezTo>
                  <a:cubicBezTo>
                    <a:pt x="6" y="111"/>
                    <a:pt x="7" y="111"/>
                    <a:pt x="9" y="111"/>
                  </a:cubicBezTo>
                  <a:cubicBezTo>
                    <a:pt x="10" y="111"/>
                    <a:pt x="12" y="111"/>
                    <a:pt x="14" y="110"/>
                  </a:cubicBezTo>
                  <a:cubicBezTo>
                    <a:pt x="16" y="109"/>
                    <a:pt x="16" y="108"/>
                    <a:pt x="17" y="107"/>
                  </a:cubicBezTo>
                  <a:cubicBezTo>
                    <a:pt x="18" y="106"/>
                    <a:pt x="18" y="105"/>
                    <a:pt x="18" y="104"/>
                  </a:cubicBezTo>
                  <a:cubicBezTo>
                    <a:pt x="18" y="82"/>
                    <a:pt x="19" y="59"/>
                    <a:pt x="20" y="37"/>
                  </a:cubicBezTo>
                  <a:cubicBezTo>
                    <a:pt x="20" y="33"/>
                    <a:pt x="21" y="29"/>
                    <a:pt x="21" y="25"/>
                  </a:cubicBezTo>
                  <a:cubicBezTo>
                    <a:pt x="21" y="17"/>
                    <a:pt x="19" y="8"/>
                    <a:pt x="17" y="0"/>
                  </a:cubicBezTo>
                  <a:lnTo>
                    <a:pt x="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9"/>
            <p:cNvSpPr/>
            <p:nvPr/>
          </p:nvSpPr>
          <p:spPr>
            <a:xfrm>
              <a:off x="1830965" y="-841175"/>
              <a:ext cx="5400" cy="1440"/>
            </a:xfrm>
            <a:custGeom>
              <a:avLst/>
              <a:gdLst/>
              <a:ahLst/>
              <a:cxnLst/>
              <a:rect l="l" t="t" r="r" b="b"/>
              <a:pathLst>
                <a:path w="15" h="4" extrusionOk="0">
                  <a:moveTo>
                    <a:pt x="14" y="3"/>
                  </a:moveTo>
                  <a:lnTo>
                    <a:pt x="14" y="2"/>
                  </a:lnTo>
                  <a:lnTo>
                    <a:pt x="1" y="0"/>
                  </a:lnTo>
                  <a:cubicBezTo>
                    <a:pt x="1" y="1"/>
                    <a:pt x="0" y="2"/>
                    <a:pt x="0" y="3"/>
                  </a:cubicBezTo>
                  <a:lnTo>
                    <a:pt x="14"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9"/>
            <p:cNvSpPr/>
            <p:nvPr/>
          </p:nvSpPr>
          <p:spPr>
            <a:xfrm>
              <a:off x="1848245" y="-839015"/>
              <a:ext cx="8280" cy="32400"/>
            </a:xfrm>
            <a:custGeom>
              <a:avLst/>
              <a:gdLst/>
              <a:ahLst/>
              <a:cxnLst/>
              <a:rect l="l" t="t" r="r" b="b"/>
              <a:pathLst>
                <a:path w="23" h="90" extrusionOk="0">
                  <a:moveTo>
                    <a:pt x="1" y="29"/>
                  </a:moveTo>
                  <a:cubicBezTo>
                    <a:pt x="1" y="46"/>
                    <a:pt x="2" y="64"/>
                    <a:pt x="3" y="81"/>
                  </a:cubicBezTo>
                  <a:cubicBezTo>
                    <a:pt x="3" y="83"/>
                    <a:pt x="4" y="84"/>
                    <a:pt x="4" y="85"/>
                  </a:cubicBezTo>
                  <a:cubicBezTo>
                    <a:pt x="5" y="86"/>
                    <a:pt x="6" y="87"/>
                    <a:pt x="7" y="88"/>
                  </a:cubicBezTo>
                  <a:cubicBezTo>
                    <a:pt x="8" y="89"/>
                    <a:pt x="10" y="89"/>
                    <a:pt x="11" y="89"/>
                  </a:cubicBezTo>
                  <a:cubicBezTo>
                    <a:pt x="12" y="89"/>
                    <a:pt x="14" y="89"/>
                    <a:pt x="15" y="88"/>
                  </a:cubicBezTo>
                  <a:cubicBezTo>
                    <a:pt x="16" y="87"/>
                    <a:pt x="17" y="86"/>
                    <a:pt x="17" y="85"/>
                  </a:cubicBezTo>
                  <a:cubicBezTo>
                    <a:pt x="18" y="84"/>
                    <a:pt x="18" y="83"/>
                    <a:pt x="18" y="81"/>
                  </a:cubicBezTo>
                  <a:cubicBezTo>
                    <a:pt x="20" y="64"/>
                    <a:pt x="21" y="47"/>
                    <a:pt x="22" y="30"/>
                  </a:cubicBezTo>
                  <a:cubicBezTo>
                    <a:pt x="22" y="25"/>
                    <a:pt x="22" y="20"/>
                    <a:pt x="22" y="16"/>
                  </a:cubicBezTo>
                  <a:cubicBezTo>
                    <a:pt x="22" y="11"/>
                    <a:pt x="22" y="7"/>
                    <a:pt x="22" y="2"/>
                  </a:cubicBezTo>
                  <a:lnTo>
                    <a:pt x="2" y="0"/>
                  </a:lnTo>
                  <a:cubicBezTo>
                    <a:pt x="1" y="7"/>
                    <a:pt x="0" y="14"/>
                    <a:pt x="0" y="20"/>
                  </a:cubicBezTo>
                  <a:cubicBezTo>
                    <a:pt x="0" y="23"/>
                    <a:pt x="1" y="26"/>
                    <a:pt x="1"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9"/>
            <p:cNvSpPr/>
            <p:nvPr/>
          </p:nvSpPr>
          <p:spPr>
            <a:xfrm>
              <a:off x="1865525" y="-837215"/>
              <a:ext cx="11160" cy="46080"/>
            </a:xfrm>
            <a:custGeom>
              <a:avLst/>
              <a:gdLst/>
              <a:ahLst/>
              <a:cxnLst/>
              <a:rect l="l" t="t" r="r" b="b"/>
              <a:pathLst>
                <a:path w="31" h="128" extrusionOk="0">
                  <a:moveTo>
                    <a:pt x="2" y="44"/>
                  </a:moveTo>
                  <a:cubicBezTo>
                    <a:pt x="2" y="68"/>
                    <a:pt x="5" y="93"/>
                    <a:pt x="7" y="117"/>
                  </a:cubicBezTo>
                  <a:cubicBezTo>
                    <a:pt x="7" y="125"/>
                    <a:pt x="20" y="127"/>
                    <a:pt x="21" y="119"/>
                  </a:cubicBezTo>
                  <a:cubicBezTo>
                    <a:pt x="25" y="90"/>
                    <a:pt x="27" y="62"/>
                    <a:pt x="28" y="33"/>
                  </a:cubicBezTo>
                  <a:cubicBezTo>
                    <a:pt x="28" y="23"/>
                    <a:pt x="30" y="13"/>
                    <a:pt x="29" y="3"/>
                  </a:cubicBezTo>
                  <a:lnTo>
                    <a:pt x="1" y="0"/>
                  </a:lnTo>
                  <a:cubicBezTo>
                    <a:pt x="1" y="5"/>
                    <a:pt x="0" y="9"/>
                    <a:pt x="0" y="14"/>
                  </a:cubicBezTo>
                  <a:cubicBezTo>
                    <a:pt x="0" y="24"/>
                    <a:pt x="1" y="34"/>
                    <a:pt x="2"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9"/>
            <p:cNvSpPr/>
            <p:nvPr/>
          </p:nvSpPr>
          <p:spPr>
            <a:xfrm>
              <a:off x="1883885" y="-833615"/>
              <a:ext cx="13680" cy="32760"/>
            </a:xfrm>
            <a:custGeom>
              <a:avLst/>
              <a:gdLst/>
              <a:ahLst/>
              <a:cxnLst/>
              <a:rect l="l" t="t" r="r" b="b"/>
              <a:pathLst>
                <a:path w="38" h="91" extrusionOk="0">
                  <a:moveTo>
                    <a:pt x="12" y="12"/>
                  </a:moveTo>
                  <a:cubicBezTo>
                    <a:pt x="11" y="10"/>
                    <a:pt x="11" y="7"/>
                    <a:pt x="10" y="4"/>
                  </a:cubicBezTo>
                  <a:cubicBezTo>
                    <a:pt x="10" y="5"/>
                    <a:pt x="9" y="5"/>
                    <a:pt x="9" y="6"/>
                  </a:cubicBezTo>
                  <a:cubicBezTo>
                    <a:pt x="4" y="14"/>
                    <a:pt x="1" y="24"/>
                    <a:pt x="1" y="33"/>
                  </a:cubicBezTo>
                  <a:cubicBezTo>
                    <a:pt x="1" y="38"/>
                    <a:pt x="0" y="43"/>
                    <a:pt x="0" y="48"/>
                  </a:cubicBezTo>
                  <a:cubicBezTo>
                    <a:pt x="0" y="60"/>
                    <a:pt x="2" y="73"/>
                    <a:pt x="5" y="85"/>
                  </a:cubicBezTo>
                  <a:lnTo>
                    <a:pt x="5" y="86"/>
                  </a:lnTo>
                  <a:cubicBezTo>
                    <a:pt x="6" y="87"/>
                    <a:pt x="7" y="88"/>
                    <a:pt x="8" y="89"/>
                  </a:cubicBezTo>
                  <a:cubicBezTo>
                    <a:pt x="9" y="90"/>
                    <a:pt x="11" y="90"/>
                    <a:pt x="12" y="90"/>
                  </a:cubicBezTo>
                  <a:cubicBezTo>
                    <a:pt x="13" y="90"/>
                    <a:pt x="14" y="90"/>
                    <a:pt x="16" y="89"/>
                  </a:cubicBezTo>
                  <a:cubicBezTo>
                    <a:pt x="18" y="88"/>
                    <a:pt x="17" y="87"/>
                    <a:pt x="18" y="86"/>
                  </a:cubicBezTo>
                  <a:cubicBezTo>
                    <a:pt x="19" y="85"/>
                    <a:pt x="19" y="85"/>
                    <a:pt x="19" y="85"/>
                  </a:cubicBezTo>
                  <a:cubicBezTo>
                    <a:pt x="23" y="65"/>
                    <a:pt x="18" y="43"/>
                    <a:pt x="24" y="24"/>
                  </a:cubicBezTo>
                  <a:cubicBezTo>
                    <a:pt x="27" y="18"/>
                    <a:pt x="37" y="6"/>
                    <a:pt x="31" y="0"/>
                  </a:cubicBezTo>
                  <a:cubicBezTo>
                    <a:pt x="31" y="4"/>
                    <a:pt x="30" y="8"/>
                    <a:pt x="29" y="11"/>
                  </a:cubicBezTo>
                  <a:cubicBezTo>
                    <a:pt x="29" y="12"/>
                    <a:pt x="29" y="12"/>
                    <a:pt x="28" y="13"/>
                  </a:cubicBezTo>
                  <a:cubicBezTo>
                    <a:pt x="27" y="14"/>
                    <a:pt x="27" y="15"/>
                    <a:pt x="25" y="16"/>
                  </a:cubicBezTo>
                  <a:cubicBezTo>
                    <a:pt x="23" y="17"/>
                    <a:pt x="21" y="17"/>
                    <a:pt x="20" y="17"/>
                  </a:cubicBezTo>
                  <a:cubicBezTo>
                    <a:pt x="18" y="17"/>
                    <a:pt x="18" y="17"/>
                    <a:pt x="16" y="16"/>
                  </a:cubicBezTo>
                  <a:cubicBezTo>
                    <a:pt x="14" y="15"/>
                    <a:pt x="13" y="14"/>
                    <a:pt x="12" y="13"/>
                  </a:cubicBezTo>
                  <a:lnTo>
                    <a:pt x="12"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9"/>
            <p:cNvSpPr/>
            <p:nvPr/>
          </p:nvSpPr>
          <p:spPr>
            <a:xfrm>
              <a:off x="1902605" y="-833255"/>
              <a:ext cx="8280" cy="24120"/>
            </a:xfrm>
            <a:custGeom>
              <a:avLst/>
              <a:gdLst/>
              <a:ahLst/>
              <a:cxnLst/>
              <a:rect l="l" t="t" r="r" b="b"/>
              <a:pathLst>
                <a:path w="23" h="67" extrusionOk="0">
                  <a:moveTo>
                    <a:pt x="0" y="17"/>
                  </a:moveTo>
                  <a:cubicBezTo>
                    <a:pt x="1" y="32"/>
                    <a:pt x="2" y="47"/>
                    <a:pt x="4" y="62"/>
                  </a:cubicBezTo>
                  <a:cubicBezTo>
                    <a:pt x="4" y="63"/>
                    <a:pt x="4" y="63"/>
                    <a:pt x="4" y="63"/>
                  </a:cubicBezTo>
                  <a:cubicBezTo>
                    <a:pt x="5" y="64"/>
                    <a:pt x="5" y="65"/>
                    <a:pt x="6" y="65"/>
                  </a:cubicBezTo>
                  <a:cubicBezTo>
                    <a:pt x="7" y="65"/>
                    <a:pt x="7" y="66"/>
                    <a:pt x="8" y="66"/>
                  </a:cubicBezTo>
                  <a:cubicBezTo>
                    <a:pt x="9" y="66"/>
                    <a:pt x="10" y="65"/>
                    <a:pt x="10" y="65"/>
                  </a:cubicBezTo>
                  <a:cubicBezTo>
                    <a:pt x="11" y="65"/>
                    <a:pt x="11" y="64"/>
                    <a:pt x="12" y="63"/>
                  </a:cubicBezTo>
                  <a:lnTo>
                    <a:pt x="12" y="62"/>
                  </a:lnTo>
                  <a:cubicBezTo>
                    <a:pt x="13" y="46"/>
                    <a:pt x="15" y="31"/>
                    <a:pt x="18" y="15"/>
                  </a:cubicBezTo>
                  <a:cubicBezTo>
                    <a:pt x="20" y="10"/>
                    <a:pt x="21" y="5"/>
                    <a:pt x="22" y="0"/>
                  </a:cubicBezTo>
                  <a:lnTo>
                    <a:pt x="2" y="0"/>
                  </a:lnTo>
                  <a:cubicBezTo>
                    <a:pt x="1" y="5"/>
                    <a:pt x="0" y="11"/>
                    <a:pt x="0"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9"/>
            <p:cNvSpPr/>
            <p:nvPr/>
          </p:nvSpPr>
          <p:spPr>
            <a:xfrm>
              <a:off x="1886765" y="-835055"/>
              <a:ext cx="5040" cy="3240"/>
            </a:xfrm>
            <a:custGeom>
              <a:avLst/>
              <a:gdLst/>
              <a:ahLst/>
              <a:cxnLst/>
              <a:rect l="l" t="t" r="r" b="b"/>
              <a:pathLst>
                <a:path w="14" h="9" extrusionOk="0">
                  <a:moveTo>
                    <a:pt x="13" y="2"/>
                  </a:moveTo>
                  <a:lnTo>
                    <a:pt x="0" y="0"/>
                  </a:lnTo>
                  <a:cubicBezTo>
                    <a:pt x="0" y="3"/>
                    <a:pt x="1" y="6"/>
                    <a:pt x="2" y="8"/>
                  </a:cubicBezTo>
                  <a:cubicBezTo>
                    <a:pt x="3" y="6"/>
                    <a:pt x="5" y="5"/>
                    <a:pt x="7" y="4"/>
                  </a:cubicBezTo>
                  <a:cubicBezTo>
                    <a:pt x="9" y="3"/>
                    <a:pt x="11" y="2"/>
                    <a:pt x="13"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9"/>
            <p:cNvSpPr/>
            <p:nvPr/>
          </p:nvSpPr>
          <p:spPr>
            <a:xfrm>
              <a:off x="1893605" y="-833975"/>
              <a:ext cx="1800" cy="1080"/>
            </a:xfrm>
            <a:custGeom>
              <a:avLst/>
              <a:gdLst/>
              <a:ahLst/>
              <a:cxnLst/>
              <a:rect l="l" t="t" r="r" b="b"/>
              <a:pathLst>
                <a:path w="5" h="3" extrusionOk="0">
                  <a:moveTo>
                    <a:pt x="4" y="2"/>
                  </a:moveTo>
                  <a:lnTo>
                    <a:pt x="4" y="0"/>
                  </a:lnTo>
                  <a:lnTo>
                    <a:pt x="0" y="0"/>
                  </a:lnTo>
                  <a:cubicBezTo>
                    <a:pt x="1" y="0"/>
                    <a:pt x="2" y="0"/>
                    <a:pt x="3" y="1"/>
                  </a:cubicBezTo>
                  <a:cubicBezTo>
                    <a:pt x="4" y="1"/>
                    <a:pt x="4" y="1"/>
                    <a:pt x="4"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9"/>
            <p:cNvSpPr/>
            <p:nvPr/>
          </p:nvSpPr>
          <p:spPr>
            <a:xfrm>
              <a:off x="1887485" y="-834335"/>
              <a:ext cx="7920" cy="7560"/>
            </a:xfrm>
            <a:custGeom>
              <a:avLst/>
              <a:gdLst/>
              <a:ahLst/>
              <a:cxnLst/>
              <a:rect l="l" t="t" r="r" b="b"/>
              <a:pathLst>
                <a:path w="22" h="21" extrusionOk="0">
                  <a:moveTo>
                    <a:pt x="11" y="0"/>
                  </a:moveTo>
                  <a:cubicBezTo>
                    <a:pt x="9" y="0"/>
                    <a:pt x="7" y="1"/>
                    <a:pt x="5" y="2"/>
                  </a:cubicBezTo>
                  <a:cubicBezTo>
                    <a:pt x="3" y="3"/>
                    <a:pt x="1" y="4"/>
                    <a:pt x="0" y="6"/>
                  </a:cubicBezTo>
                  <a:cubicBezTo>
                    <a:pt x="0" y="9"/>
                    <a:pt x="1" y="12"/>
                    <a:pt x="2" y="14"/>
                  </a:cubicBezTo>
                  <a:cubicBezTo>
                    <a:pt x="2" y="15"/>
                    <a:pt x="2" y="15"/>
                    <a:pt x="2" y="15"/>
                  </a:cubicBezTo>
                  <a:cubicBezTo>
                    <a:pt x="3" y="17"/>
                    <a:pt x="4" y="18"/>
                    <a:pt x="6" y="19"/>
                  </a:cubicBezTo>
                  <a:cubicBezTo>
                    <a:pt x="8" y="20"/>
                    <a:pt x="8" y="20"/>
                    <a:pt x="10" y="20"/>
                  </a:cubicBezTo>
                  <a:cubicBezTo>
                    <a:pt x="11" y="20"/>
                    <a:pt x="14" y="20"/>
                    <a:pt x="15" y="19"/>
                  </a:cubicBezTo>
                  <a:cubicBezTo>
                    <a:pt x="16" y="18"/>
                    <a:pt x="17" y="17"/>
                    <a:pt x="18" y="15"/>
                  </a:cubicBezTo>
                  <a:cubicBezTo>
                    <a:pt x="18" y="15"/>
                    <a:pt x="19" y="15"/>
                    <a:pt x="19" y="14"/>
                  </a:cubicBezTo>
                  <a:cubicBezTo>
                    <a:pt x="20" y="11"/>
                    <a:pt x="21" y="7"/>
                    <a:pt x="21" y="3"/>
                  </a:cubicBezTo>
                  <a:lnTo>
                    <a:pt x="20" y="2"/>
                  </a:lnTo>
                  <a:cubicBezTo>
                    <a:pt x="19" y="1"/>
                    <a:pt x="18" y="1"/>
                    <a:pt x="17" y="1"/>
                  </a:cubicBezTo>
                  <a:lnTo>
                    <a:pt x="1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9"/>
            <p:cNvSpPr/>
            <p:nvPr/>
          </p:nvSpPr>
          <p:spPr>
            <a:xfrm>
              <a:off x="1921325" y="-832895"/>
              <a:ext cx="8280" cy="35640"/>
            </a:xfrm>
            <a:custGeom>
              <a:avLst/>
              <a:gdLst/>
              <a:ahLst/>
              <a:cxnLst/>
              <a:rect l="l" t="t" r="r" b="b"/>
              <a:pathLst>
                <a:path w="23" h="99" extrusionOk="0">
                  <a:moveTo>
                    <a:pt x="0" y="26"/>
                  </a:moveTo>
                  <a:cubicBezTo>
                    <a:pt x="0" y="49"/>
                    <a:pt x="2" y="71"/>
                    <a:pt x="3" y="94"/>
                  </a:cubicBezTo>
                  <a:lnTo>
                    <a:pt x="3" y="95"/>
                  </a:lnTo>
                  <a:cubicBezTo>
                    <a:pt x="4" y="96"/>
                    <a:pt x="4" y="96"/>
                    <a:pt x="5" y="97"/>
                  </a:cubicBezTo>
                  <a:cubicBezTo>
                    <a:pt x="6" y="98"/>
                    <a:pt x="7" y="98"/>
                    <a:pt x="8" y="98"/>
                  </a:cubicBezTo>
                  <a:cubicBezTo>
                    <a:pt x="9" y="98"/>
                    <a:pt x="10" y="98"/>
                    <a:pt x="11" y="97"/>
                  </a:cubicBezTo>
                  <a:cubicBezTo>
                    <a:pt x="12" y="96"/>
                    <a:pt x="13" y="96"/>
                    <a:pt x="13" y="95"/>
                  </a:cubicBezTo>
                  <a:lnTo>
                    <a:pt x="14" y="94"/>
                  </a:lnTo>
                  <a:cubicBezTo>
                    <a:pt x="14" y="62"/>
                    <a:pt x="17" y="31"/>
                    <a:pt x="22" y="0"/>
                  </a:cubicBezTo>
                  <a:lnTo>
                    <a:pt x="3" y="0"/>
                  </a:lnTo>
                  <a:cubicBezTo>
                    <a:pt x="1" y="7"/>
                    <a:pt x="0" y="15"/>
                    <a:pt x="0" y="22"/>
                  </a:cubicBezTo>
                  <a:cubicBezTo>
                    <a:pt x="0" y="24"/>
                    <a:pt x="0" y="25"/>
                    <a:pt x="0"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9"/>
            <p:cNvSpPr/>
            <p:nvPr/>
          </p:nvSpPr>
          <p:spPr>
            <a:xfrm>
              <a:off x="1941125" y="-832895"/>
              <a:ext cx="7200" cy="39600"/>
            </a:xfrm>
            <a:custGeom>
              <a:avLst/>
              <a:gdLst/>
              <a:ahLst/>
              <a:cxnLst/>
              <a:rect l="l" t="t" r="r" b="b"/>
              <a:pathLst>
                <a:path w="20" h="110" extrusionOk="0">
                  <a:moveTo>
                    <a:pt x="4" y="102"/>
                  </a:moveTo>
                  <a:cubicBezTo>
                    <a:pt x="4" y="108"/>
                    <a:pt x="14" y="109"/>
                    <a:pt x="14" y="102"/>
                  </a:cubicBezTo>
                  <a:cubicBezTo>
                    <a:pt x="17" y="72"/>
                    <a:pt x="19" y="41"/>
                    <a:pt x="19" y="10"/>
                  </a:cubicBezTo>
                  <a:cubicBezTo>
                    <a:pt x="19" y="6"/>
                    <a:pt x="19" y="3"/>
                    <a:pt x="19" y="0"/>
                  </a:cubicBezTo>
                  <a:lnTo>
                    <a:pt x="0" y="0"/>
                  </a:lnTo>
                  <a:cubicBezTo>
                    <a:pt x="0" y="7"/>
                    <a:pt x="0" y="13"/>
                    <a:pt x="0" y="19"/>
                  </a:cubicBezTo>
                  <a:cubicBezTo>
                    <a:pt x="0" y="47"/>
                    <a:pt x="2" y="75"/>
                    <a:pt x="4" y="10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9"/>
            <p:cNvSpPr/>
            <p:nvPr/>
          </p:nvSpPr>
          <p:spPr>
            <a:xfrm>
              <a:off x="1959485" y="-832535"/>
              <a:ext cx="8280" cy="35640"/>
            </a:xfrm>
            <a:custGeom>
              <a:avLst/>
              <a:gdLst/>
              <a:ahLst/>
              <a:cxnLst/>
              <a:rect l="l" t="t" r="r" b="b"/>
              <a:pathLst>
                <a:path w="23" h="99" extrusionOk="0">
                  <a:moveTo>
                    <a:pt x="5" y="89"/>
                  </a:moveTo>
                  <a:cubicBezTo>
                    <a:pt x="5" y="96"/>
                    <a:pt x="16" y="98"/>
                    <a:pt x="17" y="89"/>
                  </a:cubicBezTo>
                  <a:cubicBezTo>
                    <a:pt x="18" y="60"/>
                    <a:pt x="22" y="30"/>
                    <a:pt x="22" y="0"/>
                  </a:cubicBezTo>
                  <a:lnTo>
                    <a:pt x="0" y="0"/>
                  </a:lnTo>
                  <a:cubicBezTo>
                    <a:pt x="0" y="30"/>
                    <a:pt x="3" y="60"/>
                    <a:pt x="5" y="8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9"/>
            <p:cNvSpPr/>
            <p:nvPr/>
          </p:nvSpPr>
          <p:spPr>
            <a:xfrm>
              <a:off x="1976045" y="-831815"/>
              <a:ext cx="9360" cy="35280"/>
            </a:xfrm>
            <a:custGeom>
              <a:avLst/>
              <a:gdLst/>
              <a:ahLst/>
              <a:cxnLst/>
              <a:rect l="l" t="t" r="r" b="b"/>
              <a:pathLst>
                <a:path w="26" h="98" extrusionOk="0">
                  <a:moveTo>
                    <a:pt x="1" y="16"/>
                  </a:moveTo>
                  <a:cubicBezTo>
                    <a:pt x="1" y="40"/>
                    <a:pt x="4" y="64"/>
                    <a:pt x="6" y="88"/>
                  </a:cubicBezTo>
                  <a:cubicBezTo>
                    <a:pt x="6" y="95"/>
                    <a:pt x="19" y="97"/>
                    <a:pt x="19" y="89"/>
                  </a:cubicBezTo>
                  <a:cubicBezTo>
                    <a:pt x="22" y="65"/>
                    <a:pt x="24" y="40"/>
                    <a:pt x="25" y="16"/>
                  </a:cubicBezTo>
                  <a:cubicBezTo>
                    <a:pt x="25" y="10"/>
                    <a:pt x="25" y="5"/>
                    <a:pt x="25" y="0"/>
                  </a:cubicBezTo>
                  <a:lnTo>
                    <a:pt x="0" y="0"/>
                  </a:lnTo>
                  <a:cubicBezTo>
                    <a:pt x="1" y="5"/>
                    <a:pt x="1" y="11"/>
                    <a:pt x="1"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9"/>
            <p:cNvSpPr/>
            <p:nvPr/>
          </p:nvSpPr>
          <p:spPr>
            <a:xfrm>
              <a:off x="1995485" y="-830735"/>
              <a:ext cx="9000" cy="34560"/>
            </a:xfrm>
            <a:custGeom>
              <a:avLst/>
              <a:gdLst/>
              <a:ahLst/>
              <a:cxnLst/>
              <a:rect l="l" t="t" r="r" b="b"/>
              <a:pathLst>
                <a:path w="25" h="96" extrusionOk="0">
                  <a:moveTo>
                    <a:pt x="6" y="4"/>
                  </a:moveTo>
                  <a:cubicBezTo>
                    <a:pt x="4" y="4"/>
                    <a:pt x="2" y="3"/>
                    <a:pt x="1" y="3"/>
                  </a:cubicBezTo>
                  <a:cubicBezTo>
                    <a:pt x="0" y="7"/>
                    <a:pt x="0" y="12"/>
                    <a:pt x="0" y="17"/>
                  </a:cubicBezTo>
                  <a:cubicBezTo>
                    <a:pt x="0" y="22"/>
                    <a:pt x="0" y="27"/>
                    <a:pt x="1" y="31"/>
                  </a:cubicBezTo>
                  <a:cubicBezTo>
                    <a:pt x="1" y="50"/>
                    <a:pt x="2" y="68"/>
                    <a:pt x="4" y="86"/>
                  </a:cubicBezTo>
                  <a:cubicBezTo>
                    <a:pt x="4" y="95"/>
                    <a:pt x="19" y="94"/>
                    <a:pt x="19" y="86"/>
                  </a:cubicBezTo>
                  <a:cubicBezTo>
                    <a:pt x="21" y="70"/>
                    <a:pt x="22" y="55"/>
                    <a:pt x="23" y="39"/>
                  </a:cubicBezTo>
                  <a:cubicBezTo>
                    <a:pt x="24" y="34"/>
                    <a:pt x="24" y="29"/>
                    <a:pt x="24" y="24"/>
                  </a:cubicBezTo>
                  <a:cubicBezTo>
                    <a:pt x="24" y="16"/>
                    <a:pt x="23" y="8"/>
                    <a:pt x="21" y="0"/>
                  </a:cubicBezTo>
                  <a:lnTo>
                    <a:pt x="18" y="0"/>
                  </a:lnTo>
                  <a:cubicBezTo>
                    <a:pt x="17" y="1"/>
                    <a:pt x="17" y="1"/>
                    <a:pt x="16" y="2"/>
                  </a:cubicBezTo>
                  <a:cubicBezTo>
                    <a:pt x="13" y="3"/>
                    <a:pt x="11" y="4"/>
                    <a:pt x="8" y="4"/>
                  </a:cubicBezTo>
                  <a:cubicBezTo>
                    <a:pt x="7" y="4"/>
                    <a:pt x="6" y="4"/>
                    <a:pt x="6"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9"/>
            <p:cNvSpPr/>
            <p:nvPr/>
          </p:nvSpPr>
          <p:spPr>
            <a:xfrm>
              <a:off x="2014565" y="-831095"/>
              <a:ext cx="10800" cy="41760"/>
            </a:xfrm>
            <a:custGeom>
              <a:avLst/>
              <a:gdLst/>
              <a:ahLst/>
              <a:cxnLst/>
              <a:rect l="l" t="t" r="r" b="b"/>
              <a:pathLst>
                <a:path w="30" h="116" extrusionOk="0">
                  <a:moveTo>
                    <a:pt x="3" y="37"/>
                  </a:moveTo>
                  <a:cubicBezTo>
                    <a:pt x="4" y="60"/>
                    <a:pt x="6" y="83"/>
                    <a:pt x="7" y="107"/>
                  </a:cubicBezTo>
                  <a:cubicBezTo>
                    <a:pt x="7" y="114"/>
                    <a:pt x="20" y="115"/>
                    <a:pt x="21" y="107"/>
                  </a:cubicBezTo>
                  <a:cubicBezTo>
                    <a:pt x="23" y="80"/>
                    <a:pt x="25" y="54"/>
                    <a:pt x="27" y="28"/>
                  </a:cubicBezTo>
                  <a:cubicBezTo>
                    <a:pt x="27" y="19"/>
                    <a:pt x="29" y="11"/>
                    <a:pt x="29" y="2"/>
                  </a:cubicBezTo>
                  <a:lnTo>
                    <a:pt x="0" y="0"/>
                  </a:lnTo>
                  <a:cubicBezTo>
                    <a:pt x="0" y="13"/>
                    <a:pt x="2" y="26"/>
                    <a:pt x="3"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9"/>
            <p:cNvSpPr/>
            <p:nvPr/>
          </p:nvSpPr>
          <p:spPr>
            <a:xfrm>
              <a:off x="1993325" y="-831455"/>
              <a:ext cx="3600" cy="2160"/>
            </a:xfrm>
            <a:custGeom>
              <a:avLst/>
              <a:gdLst/>
              <a:ahLst/>
              <a:cxnLst/>
              <a:rect l="l" t="t" r="r" b="b"/>
              <a:pathLst>
                <a:path w="10" h="6" extrusionOk="0">
                  <a:moveTo>
                    <a:pt x="0" y="0"/>
                  </a:moveTo>
                  <a:cubicBezTo>
                    <a:pt x="1" y="1"/>
                    <a:pt x="3" y="3"/>
                    <a:pt x="5" y="4"/>
                  </a:cubicBezTo>
                  <a:cubicBezTo>
                    <a:pt x="5" y="4"/>
                    <a:pt x="6" y="4"/>
                    <a:pt x="7" y="5"/>
                  </a:cubicBezTo>
                  <a:cubicBezTo>
                    <a:pt x="7" y="3"/>
                    <a:pt x="8" y="1"/>
                    <a:pt x="9" y="0"/>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9"/>
            <p:cNvSpPr/>
            <p:nvPr/>
          </p:nvSpPr>
          <p:spPr>
            <a:xfrm>
              <a:off x="1995845" y="-831095"/>
              <a:ext cx="6120" cy="2160"/>
            </a:xfrm>
            <a:custGeom>
              <a:avLst/>
              <a:gdLst/>
              <a:ahLst/>
              <a:cxnLst/>
              <a:rect l="l" t="t" r="r" b="b"/>
              <a:pathLst>
                <a:path w="17" h="6" extrusionOk="0">
                  <a:moveTo>
                    <a:pt x="16" y="0"/>
                  </a:moveTo>
                  <a:lnTo>
                    <a:pt x="2" y="0"/>
                  </a:lnTo>
                  <a:cubicBezTo>
                    <a:pt x="1" y="1"/>
                    <a:pt x="0" y="3"/>
                    <a:pt x="0" y="4"/>
                  </a:cubicBezTo>
                  <a:cubicBezTo>
                    <a:pt x="1" y="5"/>
                    <a:pt x="3" y="5"/>
                    <a:pt x="5" y="5"/>
                  </a:cubicBezTo>
                  <a:cubicBezTo>
                    <a:pt x="7" y="5"/>
                    <a:pt x="10" y="5"/>
                    <a:pt x="12" y="3"/>
                  </a:cubicBezTo>
                  <a:cubicBezTo>
                    <a:pt x="14" y="2"/>
                    <a:pt x="15" y="1"/>
                    <a:pt x="1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9"/>
            <p:cNvSpPr/>
            <p:nvPr/>
          </p:nvSpPr>
          <p:spPr>
            <a:xfrm>
              <a:off x="2039045" y="-829295"/>
              <a:ext cx="10080" cy="29520"/>
            </a:xfrm>
            <a:custGeom>
              <a:avLst/>
              <a:gdLst/>
              <a:ahLst/>
              <a:cxnLst/>
              <a:rect l="l" t="t" r="r" b="b"/>
              <a:pathLst>
                <a:path w="28" h="82" extrusionOk="0">
                  <a:moveTo>
                    <a:pt x="0" y="24"/>
                  </a:moveTo>
                  <a:cubicBezTo>
                    <a:pt x="2" y="42"/>
                    <a:pt x="4" y="60"/>
                    <a:pt x="7" y="78"/>
                  </a:cubicBezTo>
                  <a:lnTo>
                    <a:pt x="7" y="79"/>
                  </a:lnTo>
                  <a:lnTo>
                    <a:pt x="8" y="80"/>
                  </a:lnTo>
                  <a:cubicBezTo>
                    <a:pt x="9" y="80"/>
                    <a:pt x="10" y="81"/>
                    <a:pt x="10" y="81"/>
                  </a:cubicBezTo>
                  <a:cubicBezTo>
                    <a:pt x="11" y="81"/>
                    <a:pt x="12" y="80"/>
                    <a:pt x="12" y="80"/>
                  </a:cubicBezTo>
                  <a:cubicBezTo>
                    <a:pt x="13" y="80"/>
                    <a:pt x="13" y="80"/>
                    <a:pt x="14" y="79"/>
                  </a:cubicBezTo>
                  <a:cubicBezTo>
                    <a:pt x="15" y="78"/>
                    <a:pt x="14" y="78"/>
                    <a:pt x="14" y="78"/>
                  </a:cubicBezTo>
                  <a:cubicBezTo>
                    <a:pt x="17" y="62"/>
                    <a:pt x="19" y="47"/>
                    <a:pt x="20" y="31"/>
                  </a:cubicBezTo>
                  <a:cubicBezTo>
                    <a:pt x="20" y="20"/>
                    <a:pt x="23" y="10"/>
                    <a:pt x="27" y="0"/>
                  </a:cubicBezTo>
                  <a:lnTo>
                    <a:pt x="4" y="0"/>
                  </a:lnTo>
                  <a:cubicBezTo>
                    <a:pt x="2" y="7"/>
                    <a:pt x="0" y="14"/>
                    <a:pt x="0" y="21"/>
                  </a:cubicBezTo>
                  <a:cubicBezTo>
                    <a:pt x="0" y="22"/>
                    <a:pt x="0" y="23"/>
                    <a:pt x="0" y="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9"/>
            <p:cNvSpPr/>
            <p:nvPr/>
          </p:nvSpPr>
          <p:spPr>
            <a:xfrm>
              <a:off x="2056325" y="-828935"/>
              <a:ext cx="8280" cy="19080"/>
            </a:xfrm>
            <a:custGeom>
              <a:avLst/>
              <a:gdLst/>
              <a:ahLst/>
              <a:cxnLst/>
              <a:rect l="l" t="t" r="r" b="b"/>
              <a:pathLst>
                <a:path w="23" h="53" extrusionOk="0">
                  <a:moveTo>
                    <a:pt x="0" y="0"/>
                  </a:moveTo>
                  <a:cubicBezTo>
                    <a:pt x="0" y="4"/>
                    <a:pt x="0" y="9"/>
                    <a:pt x="0" y="13"/>
                  </a:cubicBezTo>
                  <a:cubicBezTo>
                    <a:pt x="0" y="25"/>
                    <a:pt x="1" y="36"/>
                    <a:pt x="4" y="47"/>
                  </a:cubicBezTo>
                  <a:lnTo>
                    <a:pt x="5" y="48"/>
                  </a:lnTo>
                  <a:cubicBezTo>
                    <a:pt x="6" y="49"/>
                    <a:pt x="6" y="50"/>
                    <a:pt x="7" y="51"/>
                  </a:cubicBezTo>
                  <a:cubicBezTo>
                    <a:pt x="8" y="52"/>
                    <a:pt x="9" y="52"/>
                    <a:pt x="11" y="52"/>
                  </a:cubicBezTo>
                  <a:cubicBezTo>
                    <a:pt x="12" y="52"/>
                    <a:pt x="13" y="52"/>
                    <a:pt x="14" y="51"/>
                  </a:cubicBezTo>
                  <a:cubicBezTo>
                    <a:pt x="15" y="50"/>
                    <a:pt x="16" y="49"/>
                    <a:pt x="17" y="48"/>
                  </a:cubicBezTo>
                  <a:lnTo>
                    <a:pt x="17" y="47"/>
                  </a:lnTo>
                  <a:cubicBezTo>
                    <a:pt x="20" y="36"/>
                    <a:pt x="22" y="24"/>
                    <a:pt x="22" y="13"/>
                  </a:cubicBezTo>
                  <a:cubicBezTo>
                    <a:pt x="22" y="9"/>
                    <a:pt x="22" y="5"/>
                    <a:pt x="21" y="1"/>
                  </a:cubicBezTo>
                  <a:lnTo>
                    <a:pt x="21" y="0"/>
                  </a:lnTo>
                  <a:lnTo>
                    <a:pt x="2"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9"/>
            <p:cNvSpPr/>
            <p:nvPr/>
          </p:nvSpPr>
          <p:spPr>
            <a:xfrm>
              <a:off x="2072525" y="-829295"/>
              <a:ext cx="7560" cy="41040"/>
            </a:xfrm>
            <a:custGeom>
              <a:avLst/>
              <a:gdLst/>
              <a:ahLst/>
              <a:cxnLst/>
              <a:rect l="l" t="t" r="r" b="b"/>
              <a:pathLst>
                <a:path w="21" h="114" extrusionOk="0">
                  <a:moveTo>
                    <a:pt x="1" y="0"/>
                  </a:moveTo>
                  <a:cubicBezTo>
                    <a:pt x="0" y="14"/>
                    <a:pt x="0" y="27"/>
                    <a:pt x="0" y="41"/>
                  </a:cubicBezTo>
                  <a:cubicBezTo>
                    <a:pt x="0" y="63"/>
                    <a:pt x="1" y="85"/>
                    <a:pt x="4" y="106"/>
                  </a:cubicBezTo>
                  <a:cubicBezTo>
                    <a:pt x="4" y="113"/>
                    <a:pt x="14" y="112"/>
                    <a:pt x="15" y="106"/>
                  </a:cubicBezTo>
                  <a:cubicBezTo>
                    <a:pt x="18" y="83"/>
                    <a:pt x="20" y="60"/>
                    <a:pt x="20" y="37"/>
                  </a:cubicBezTo>
                  <a:cubicBezTo>
                    <a:pt x="20" y="25"/>
                    <a:pt x="20" y="13"/>
                    <a:pt x="19" y="1"/>
                  </a:cubicBez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9"/>
            <p:cNvSpPr/>
            <p:nvPr/>
          </p:nvSpPr>
          <p:spPr>
            <a:xfrm>
              <a:off x="2091245" y="-828935"/>
              <a:ext cx="7200" cy="21240"/>
            </a:xfrm>
            <a:custGeom>
              <a:avLst/>
              <a:gdLst/>
              <a:ahLst/>
              <a:cxnLst/>
              <a:rect l="l" t="t" r="r" b="b"/>
              <a:pathLst>
                <a:path w="20" h="59" extrusionOk="0">
                  <a:moveTo>
                    <a:pt x="0" y="0"/>
                  </a:moveTo>
                  <a:cubicBezTo>
                    <a:pt x="0" y="3"/>
                    <a:pt x="0" y="6"/>
                    <a:pt x="0" y="9"/>
                  </a:cubicBezTo>
                  <a:cubicBezTo>
                    <a:pt x="1" y="23"/>
                    <a:pt x="2" y="37"/>
                    <a:pt x="4" y="51"/>
                  </a:cubicBezTo>
                  <a:cubicBezTo>
                    <a:pt x="4" y="58"/>
                    <a:pt x="14" y="55"/>
                    <a:pt x="15" y="49"/>
                  </a:cubicBezTo>
                  <a:cubicBezTo>
                    <a:pt x="17" y="33"/>
                    <a:pt x="18" y="17"/>
                    <a:pt x="19" y="2"/>
                  </a:cubicBezTo>
                  <a:lnTo>
                    <a:pt x="2"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9"/>
            <p:cNvSpPr/>
            <p:nvPr/>
          </p:nvSpPr>
          <p:spPr>
            <a:xfrm>
              <a:off x="2105645" y="-827495"/>
              <a:ext cx="10440" cy="39600"/>
            </a:xfrm>
            <a:custGeom>
              <a:avLst/>
              <a:gdLst/>
              <a:ahLst/>
              <a:cxnLst/>
              <a:rect l="l" t="t" r="r" b="b"/>
              <a:pathLst>
                <a:path w="29" h="110" extrusionOk="0">
                  <a:moveTo>
                    <a:pt x="4" y="13"/>
                  </a:moveTo>
                  <a:cubicBezTo>
                    <a:pt x="2" y="25"/>
                    <a:pt x="0" y="37"/>
                    <a:pt x="0" y="49"/>
                  </a:cubicBezTo>
                  <a:cubicBezTo>
                    <a:pt x="1" y="67"/>
                    <a:pt x="2" y="84"/>
                    <a:pt x="3" y="102"/>
                  </a:cubicBezTo>
                  <a:cubicBezTo>
                    <a:pt x="3" y="103"/>
                    <a:pt x="3" y="104"/>
                    <a:pt x="4" y="105"/>
                  </a:cubicBezTo>
                  <a:cubicBezTo>
                    <a:pt x="5" y="106"/>
                    <a:pt x="5" y="107"/>
                    <a:pt x="6" y="108"/>
                  </a:cubicBezTo>
                  <a:cubicBezTo>
                    <a:pt x="7" y="109"/>
                    <a:pt x="9" y="109"/>
                    <a:pt x="10" y="109"/>
                  </a:cubicBezTo>
                  <a:cubicBezTo>
                    <a:pt x="11" y="109"/>
                    <a:pt x="12" y="109"/>
                    <a:pt x="13" y="108"/>
                  </a:cubicBezTo>
                  <a:cubicBezTo>
                    <a:pt x="14" y="107"/>
                    <a:pt x="15" y="106"/>
                    <a:pt x="16" y="105"/>
                  </a:cubicBezTo>
                  <a:cubicBezTo>
                    <a:pt x="17" y="104"/>
                    <a:pt x="17" y="103"/>
                    <a:pt x="17" y="102"/>
                  </a:cubicBezTo>
                  <a:cubicBezTo>
                    <a:pt x="19" y="69"/>
                    <a:pt x="24" y="36"/>
                    <a:pt x="28" y="3"/>
                  </a:cubicBezTo>
                  <a:lnTo>
                    <a:pt x="4" y="0"/>
                  </a:lnTo>
                  <a:cubicBezTo>
                    <a:pt x="4" y="4"/>
                    <a:pt x="4" y="9"/>
                    <a:pt x="4"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9"/>
            <p:cNvSpPr/>
            <p:nvPr/>
          </p:nvSpPr>
          <p:spPr>
            <a:xfrm>
              <a:off x="2124005" y="-825335"/>
              <a:ext cx="9000" cy="25200"/>
            </a:xfrm>
            <a:custGeom>
              <a:avLst/>
              <a:gdLst/>
              <a:ahLst/>
              <a:cxnLst/>
              <a:rect l="l" t="t" r="r" b="b"/>
              <a:pathLst>
                <a:path w="25" h="70" extrusionOk="0">
                  <a:moveTo>
                    <a:pt x="4" y="60"/>
                  </a:moveTo>
                  <a:cubicBezTo>
                    <a:pt x="4" y="68"/>
                    <a:pt x="17" y="69"/>
                    <a:pt x="18" y="60"/>
                  </a:cubicBezTo>
                  <a:cubicBezTo>
                    <a:pt x="20" y="41"/>
                    <a:pt x="20" y="21"/>
                    <a:pt x="24" y="2"/>
                  </a:cubicBezTo>
                  <a:lnTo>
                    <a:pt x="0" y="0"/>
                  </a:lnTo>
                  <a:cubicBezTo>
                    <a:pt x="0" y="1"/>
                    <a:pt x="0" y="3"/>
                    <a:pt x="0" y="4"/>
                  </a:cubicBezTo>
                  <a:cubicBezTo>
                    <a:pt x="0" y="23"/>
                    <a:pt x="1" y="42"/>
                    <a:pt x="4" y="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9"/>
            <p:cNvSpPr/>
            <p:nvPr/>
          </p:nvSpPr>
          <p:spPr>
            <a:xfrm>
              <a:off x="2145965" y="-822815"/>
              <a:ext cx="9360" cy="45360"/>
            </a:xfrm>
            <a:custGeom>
              <a:avLst/>
              <a:gdLst/>
              <a:ahLst/>
              <a:cxnLst/>
              <a:rect l="l" t="t" r="r" b="b"/>
              <a:pathLst>
                <a:path w="26" h="126" extrusionOk="0">
                  <a:moveTo>
                    <a:pt x="4" y="118"/>
                  </a:moveTo>
                  <a:cubicBezTo>
                    <a:pt x="4" y="119"/>
                    <a:pt x="4" y="120"/>
                    <a:pt x="5" y="121"/>
                  </a:cubicBezTo>
                  <a:cubicBezTo>
                    <a:pt x="5" y="122"/>
                    <a:pt x="6" y="123"/>
                    <a:pt x="7" y="124"/>
                  </a:cubicBezTo>
                  <a:cubicBezTo>
                    <a:pt x="8" y="125"/>
                    <a:pt x="9" y="124"/>
                    <a:pt x="10" y="124"/>
                  </a:cubicBezTo>
                  <a:cubicBezTo>
                    <a:pt x="11" y="124"/>
                    <a:pt x="12" y="125"/>
                    <a:pt x="13" y="124"/>
                  </a:cubicBezTo>
                  <a:cubicBezTo>
                    <a:pt x="14" y="123"/>
                    <a:pt x="15" y="122"/>
                    <a:pt x="16" y="121"/>
                  </a:cubicBezTo>
                  <a:cubicBezTo>
                    <a:pt x="16" y="120"/>
                    <a:pt x="16" y="119"/>
                    <a:pt x="16" y="118"/>
                  </a:cubicBezTo>
                  <a:cubicBezTo>
                    <a:pt x="22" y="79"/>
                    <a:pt x="18" y="39"/>
                    <a:pt x="25" y="0"/>
                  </a:cubicBezTo>
                  <a:lnTo>
                    <a:pt x="6" y="0"/>
                  </a:lnTo>
                  <a:cubicBezTo>
                    <a:pt x="2" y="21"/>
                    <a:pt x="0" y="43"/>
                    <a:pt x="0" y="64"/>
                  </a:cubicBezTo>
                  <a:cubicBezTo>
                    <a:pt x="0" y="82"/>
                    <a:pt x="1" y="100"/>
                    <a:pt x="4" y="1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9"/>
            <p:cNvSpPr/>
            <p:nvPr/>
          </p:nvSpPr>
          <p:spPr>
            <a:xfrm>
              <a:off x="2164685" y="-822455"/>
              <a:ext cx="7560" cy="21240"/>
            </a:xfrm>
            <a:custGeom>
              <a:avLst/>
              <a:gdLst/>
              <a:ahLst/>
              <a:cxnLst/>
              <a:rect l="l" t="t" r="r" b="b"/>
              <a:pathLst>
                <a:path w="21" h="59" extrusionOk="0">
                  <a:moveTo>
                    <a:pt x="0" y="2"/>
                  </a:moveTo>
                  <a:cubicBezTo>
                    <a:pt x="1" y="19"/>
                    <a:pt x="1" y="36"/>
                    <a:pt x="4" y="53"/>
                  </a:cubicBezTo>
                  <a:cubicBezTo>
                    <a:pt x="4" y="54"/>
                    <a:pt x="5" y="54"/>
                    <a:pt x="5" y="55"/>
                  </a:cubicBezTo>
                  <a:cubicBezTo>
                    <a:pt x="5" y="56"/>
                    <a:pt x="6" y="56"/>
                    <a:pt x="7" y="57"/>
                  </a:cubicBezTo>
                  <a:cubicBezTo>
                    <a:pt x="8" y="58"/>
                    <a:pt x="9" y="58"/>
                    <a:pt x="11" y="58"/>
                  </a:cubicBezTo>
                  <a:cubicBezTo>
                    <a:pt x="12" y="58"/>
                    <a:pt x="13" y="58"/>
                    <a:pt x="14" y="57"/>
                  </a:cubicBezTo>
                  <a:cubicBezTo>
                    <a:pt x="15" y="56"/>
                    <a:pt x="16" y="56"/>
                    <a:pt x="16" y="55"/>
                  </a:cubicBezTo>
                  <a:cubicBezTo>
                    <a:pt x="17" y="54"/>
                    <a:pt x="17" y="54"/>
                    <a:pt x="17" y="53"/>
                  </a:cubicBezTo>
                  <a:cubicBezTo>
                    <a:pt x="19" y="38"/>
                    <a:pt x="20" y="22"/>
                    <a:pt x="20" y="6"/>
                  </a:cubicBezTo>
                  <a:cubicBezTo>
                    <a:pt x="20" y="4"/>
                    <a:pt x="20" y="2"/>
                    <a:pt x="20" y="0"/>
                  </a:cubicBezTo>
                  <a:lnTo>
                    <a:pt x="0" y="0"/>
                  </a:lnTo>
                  <a:cubicBezTo>
                    <a:pt x="0" y="0"/>
                    <a:pt x="0" y="1"/>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9"/>
            <p:cNvSpPr/>
            <p:nvPr/>
          </p:nvSpPr>
          <p:spPr>
            <a:xfrm>
              <a:off x="2184485" y="-822455"/>
              <a:ext cx="8640" cy="45000"/>
            </a:xfrm>
            <a:custGeom>
              <a:avLst/>
              <a:gdLst/>
              <a:ahLst/>
              <a:cxnLst/>
              <a:rect l="l" t="t" r="r" b="b"/>
              <a:pathLst>
                <a:path w="24" h="125" extrusionOk="0">
                  <a:moveTo>
                    <a:pt x="1" y="0"/>
                  </a:moveTo>
                  <a:cubicBezTo>
                    <a:pt x="0" y="9"/>
                    <a:pt x="0" y="17"/>
                    <a:pt x="0" y="26"/>
                  </a:cubicBezTo>
                  <a:cubicBezTo>
                    <a:pt x="0" y="34"/>
                    <a:pt x="0" y="43"/>
                    <a:pt x="1" y="51"/>
                  </a:cubicBezTo>
                  <a:cubicBezTo>
                    <a:pt x="1" y="73"/>
                    <a:pt x="3" y="95"/>
                    <a:pt x="5" y="118"/>
                  </a:cubicBezTo>
                  <a:cubicBezTo>
                    <a:pt x="5" y="119"/>
                    <a:pt x="6" y="120"/>
                    <a:pt x="6" y="121"/>
                  </a:cubicBezTo>
                  <a:cubicBezTo>
                    <a:pt x="7" y="122"/>
                    <a:pt x="8" y="122"/>
                    <a:pt x="9" y="123"/>
                  </a:cubicBezTo>
                  <a:cubicBezTo>
                    <a:pt x="10" y="124"/>
                    <a:pt x="11" y="124"/>
                    <a:pt x="12" y="124"/>
                  </a:cubicBezTo>
                  <a:cubicBezTo>
                    <a:pt x="13" y="124"/>
                    <a:pt x="14" y="124"/>
                    <a:pt x="15" y="123"/>
                  </a:cubicBezTo>
                  <a:cubicBezTo>
                    <a:pt x="16" y="122"/>
                    <a:pt x="17" y="122"/>
                    <a:pt x="17" y="121"/>
                  </a:cubicBezTo>
                  <a:cubicBezTo>
                    <a:pt x="18" y="120"/>
                    <a:pt x="18" y="119"/>
                    <a:pt x="18" y="118"/>
                  </a:cubicBezTo>
                  <a:cubicBezTo>
                    <a:pt x="22" y="78"/>
                    <a:pt x="19" y="39"/>
                    <a:pt x="23" y="0"/>
                  </a:cubicBez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9"/>
            <p:cNvSpPr/>
            <p:nvPr/>
          </p:nvSpPr>
          <p:spPr>
            <a:xfrm>
              <a:off x="2203565" y="-822815"/>
              <a:ext cx="10080" cy="32040"/>
            </a:xfrm>
            <a:custGeom>
              <a:avLst/>
              <a:gdLst/>
              <a:ahLst/>
              <a:cxnLst/>
              <a:rect l="l" t="t" r="r" b="b"/>
              <a:pathLst>
                <a:path w="28" h="89" extrusionOk="0">
                  <a:moveTo>
                    <a:pt x="2" y="1"/>
                  </a:moveTo>
                  <a:cubicBezTo>
                    <a:pt x="0" y="13"/>
                    <a:pt x="0" y="25"/>
                    <a:pt x="0" y="38"/>
                  </a:cubicBezTo>
                  <a:cubicBezTo>
                    <a:pt x="0" y="53"/>
                    <a:pt x="1" y="67"/>
                    <a:pt x="3" y="82"/>
                  </a:cubicBezTo>
                  <a:cubicBezTo>
                    <a:pt x="4" y="83"/>
                    <a:pt x="4" y="84"/>
                    <a:pt x="4" y="84"/>
                  </a:cubicBezTo>
                  <a:cubicBezTo>
                    <a:pt x="5" y="85"/>
                    <a:pt x="6" y="86"/>
                    <a:pt x="7" y="87"/>
                  </a:cubicBezTo>
                  <a:cubicBezTo>
                    <a:pt x="8" y="88"/>
                    <a:pt x="9" y="88"/>
                    <a:pt x="11" y="88"/>
                  </a:cubicBezTo>
                  <a:cubicBezTo>
                    <a:pt x="12" y="88"/>
                    <a:pt x="13" y="88"/>
                    <a:pt x="14" y="87"/>
                  </a:cubicBezTo>
                  <a:cubicBezTo>
                    <a:pt x="15" y="86"/>
                    <a:pt x="16" y="85"/>
                    <a:pt x="17" y="84"/>
                  </a:cubicBezTo>
                  <a:cubicBezTo>
                    <a:pt x="17" y="84"/>
                    <a:pt x="18" y="83"/>
                    <a:pt x="18" y="82"/>
                  </a:cubicBezTo>
                  <a:cubicBezTo>
                    <a:pt x="20" y="61"/>
                    <a:pt x="22" y="40"/>
                    <a:pt x="23" y="20"/>
                  </a:cubicBezTo>
                  <a:cubicBezTo>
                    <a:pt x="23" y="13"/>
                    <a:pt x="25" y="6"/>
                    <a:pt x="27" y="0"/>
                  </a:cubicBezTo>
                  <a:lnTo>
                    <a:pt x="2"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9"/>
            <p:cNvSpPr/>
            <p:nvPr/>
          </p:nvSpPr>
          <p:spPr>
            <a:xfrm>
              <a:off x="2221565" y="-822455"/>
              <a:ext cx="9360" cy="41040"/>
            </a:xfrm>
            <a:custGeom>
              <a:avLst/>
              <a:gdLst/>
              <a:ahLst/>
              <a:cxnLst/>
              <a:rect l="l" t="t" r="r" b="b"/>
              <a:pathLst>
                <a:path w="26" h="114" extrusionOk="0">
                  <a:moveTo>
                    <a:pt x="4" y="0"/>
                  </a:moveTo>
                  <a:cubicBezTo>
                    <a:pt x="1" y="21"/>
                    <a:pt x="0" y="42"/>
                    <a:pt x="0" y="63"/>
                  </a:cubicBezTo>
                  <a:cubicBezTo>
                    <a:pt x="0" y="77"/>
                    <a:pt x="1" y="91"/>
                    <a:pt x="2" y="105"/>
                  </a:cubicBezTo>
                  <a:cubicBezTo>
                    <a:pt x="2" y="107"/>
                    <a:pt x="2" y="108"/>
                    <a:pt x="3" y="109"/>
                  </a:cubicBezTo>
                  <a:cubicBezTo>
                    <a:pt x="4" y="110"/>
                    <a:pt x="4" y="111"/>
                    <a:pt x="5" y="112"/>
                  </a:cubicBezTo>
                  <a:cubicBezTo>
                    <a:pt x="6" y="113"/>
                    <a:pt x="8" y="113"/>
                    <a:pt x="9" y="113"/>
                  </a:cubicBezTo>
                  <a:cubicBezTo>
                    <a:pt x="10" y="113"/>
                    <a:pt x="10" y="113"/>
                    <a:pt x="12" y="112"/>
                  </a:cubicBezTo>
                  <a:cubicBezTo>
                    <a:pt x="14" y="111"/>
                    <a:pt x="14" y="110"/>
                    <a:pt x="15" y="109"/>
                  </a:cubicBezTo>
                  <a:cubicBezTo>
                    <a:pt x="16" y="108"/>
                    <a:pt x="16" y="107"/>
                    <a:pt x="16" y="105"/>
                  </a:cubicBezTo>
                  <a:cubicBezTo>
                    <a:pt x="18" y="71"/>
                    <a:pt x="23" y="36"/>
                    <a:pt x="25" y="2"/>
                  </a:cubicBezTo>
                  <a:lnTo>
                    <a:pt x="17" y="1"/>
                  </a:lnTo>
                  <a:lnTo>
                    <a:pt x="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9"/>
            <p:cNvSpPr/>
            <p:nvPr/>
          </p:nvSpPr>
          <p:spPr>
            <a:xfrm>
              <a:off x="2227685" y="-822455"/>
              <a:ext cx="3240" cy="720"/>
            </a:xfrm>
            <a:custGeom>
              <a:avLst/>
              <a:gdLst/>
              <a:ahLst/>
              <a:cxnLst/>
              <a:rect l="l" t="t" r="r" b="b"/>
              <a:pathLst>
                <a:path w="9" h="2" extrusionOk="0">
                  <a:moveTo>
                    <a:pt x="8" y="1"/>
                  </a:moveTo>
                  <a:lnTo>
                    <a:pt x="8" y="0"/>
                  </a:lnTo>
                  <a:lnTo>
                    <a:pt x="0" y="0"/>
                  </a:lnTo>
                  <a:lnTo>
                    <a:pt x="8" y="1"/>
                  </a:lnTo>
                </a:path>
              </a:pathLst>
            </a:custGeom>
            <a:solidFill>
              <a:schemeClr val="dk1"/>
            </a:solidFill>
            <a:ln>
              <a:noFill/>
            </a:ln>
          </p:spPr>
        </p:sp>
        <p:sp>
          <p:nvSpPr>
            <p:cNvPr id="1186" name="Google Shape;1186;p29"/>
            <p:cNvSpPr/>
            <p:nvPr/>
          </p:nvSpPr>
          <p:spPr>
            <a:xfrm>
              <a:off x="2240645" y="-820655"/>
              <a:ext cx="10080" cy="23040"/>
            </a:xfrm>
            <a:custGeom>
              <a:avLst/>
              <a:gdLst/>
              <a:ahLst/>
              <a:cxnLst/>
              <a:rect l="l" t="t" r="r" b="b"/>
              <a:pathLst>
                <a:path w="28" h="64" extrusionOk="0">
                  <a:moveTo>
                    <a:pt x="1" y="54"/>
                  </a:moveTo>
                  <a:cubicBezTo>
                    <a:pt x="2" y="63"/>
                    <a:pt x="15" y="61"/>
                    <a:pt x="16" y="53"/>
                  </a:cubicBezTo>
                  <a:cubicBezTo>
                    <a:pt x="17" y="42"/>
                    <a:pt x="20" y="32"/>
                    <a:pt x="22" y="22"/>
                  </a:cubicBezTo>
                  <a:cubicBezTo>
                    <a:pt x="23" y="14"/>
                    <a:pt x="25" y="7"/>
                    <a:pt x="27" y="0"/>
                  </a:cubicBezTo>
                  <a:lnTo>
                    <a:pt x="3" y="0"/>
                  </a:lnTo>
                  <a:cubicBezTo>
                    <a:pt x="3" y="5"/>
                    <a:pt x="3" y="11"/>
                    <a:pt x="1" y="17"/>
                  </a:cubicBezTo>
                  <a:cubicBezTo>
                    <a:pt x="0" y="23"/>
                    <a:pt x="0" y="29"/>
                    <a:pt x="0" y="36"/>
                  </a:cubicBezTo>
                  <a:cubicBezTo>
                    <a:pt x="0" y="42"/>
                    <a:pt x="0" y="48"/>
                    <a:pt x="1" y="5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9"/>
            <p:cNvSpPr/>
            <p:nvPr/>
          </p:nvSpPr>
          <p:spPr>
            <a:xfrm>
              <a:off x="2241725" y="-826775"/>
              <a:ext cx="10440" cy="6120"/>
            </a:xfrm>
            <a:custGeom>
              <a:avLst/>
              <a:gdLst/>
              <a:ahLst/>
              <a:cxnLst/>
              <a:rect l="l" t="t" r="r" b="b"/>
              <a:pathLst>
                <a:path w="29" h="17" extrusionOk="0">
                  <a:moveTo>
                    <a:pt x="26" y="14"/>
                  </a:moveTo>
                  <a:lnTo>
                    <a:pt x="26" y="13"/>
                  </a:lnTo>
                  <a:cubicBezTo>
                    <a:pt x="27" y="12"/>
                    <a:pt x="28" y="10"/>
                    <a:pt x="28" y="8"/>
                  </a:cubicBezTo>
                  <a:cubicBezTo>
                    <a:pt x="21" y="7"/>
                    <a:pt x="14" y="5"/>
                    <a:pt x="8" y="3"/>
                  </a:cubicBezTo>
                  <a:cubicBezTo>
                    <a:pt x="8" y="3"/>
                    <a:pt x="8" y="2"/>
                    <a:pt x="7" y="2"/>
                  </a:cubicBezTo>
                  <a:cubicBezTo>
                    <a:pt x="7" y="2"/>
                    <a:pt x="6" y="1"/>
                    <a:pt x="5" y="0"/>
                  </a:cubicBezTo>
                  <a:cubicBezTo>
                    <a:pt x="5" y="1"/>
                    <a:pt x="5" y="2"/>
                    <a:pt x="4" y="3"/>
                  </a:cubicBezTo>
                  <a:cubicBezTo>
                    <a:pt x="2" y="7"/>
                    <a:pt x="0" y="12"/>
                    <a:pt x="0" y="16"/>
                  </a:cubicBezTo>
                  <a:lnTo>
                    <a:pt x="24" y="16"/>
                  </a:lnTo>
                  <a:cubicBezTo>
                    <a:pt x="25" y="15"/>
                    <a:pt x="25" y="15"/>
                    <a:pt x="26"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9"/>
            <p:cNvSpPr/>
            <p:nvPr/>
          </p:nvSpPr>
          <p:spPr>
            <a:xfrm>
              <a:off x="2259365" y="-820295"/>
              <a:ext cx="9360" cy="30240"/>
            </a:xfrm>
            <a:custGeom>
              <a:avLst/>
              <a:gdLst/>
              <a:ahLst/>
              <a:cxnLst/>
              <a:rect l="l" t="t" r="r" b="b"/>
              <a:pathLst>
                <a:path w="26" h="84" extrusionOk="0">
                  <a:moveTo>
                    <a:pt x="1" y="31"/>
                  </a:moveTo>
                  <a:cubicBezTo>
                    <a:pt x="1" y="33"/>
                    <a:pt x="1" y="35"/>
                    <a:pt x="1" y="37"/>
                  </a:cubicBezTo>
                  <a:cubicBezTo>
                    <a:pt x="1" y="49"/>
                    <a:pt x="2" y="61"/>
                    <a:pt x="5" y="73"/>
                  </a:cubicBezTo>
                  <a:cubicBezTo>
                    <a:pt x="6" y="80"/>
                    <a:pt x="17" y="83"/>
                    <a:pt x="20" y="75"/>
                  </a:cubicBezTo>
                  <a:cubicBezTo>
                    <a:pt x="23" y="59"/>
                    <a:pt x="25" y="44"/>
                    <a:pt x="25" y="28"/>
                  </a:cubicBezTo>
                  <a:cubicBezTo>
                    <a:pt x="25" y="25"/>
                    <a:pt x="25" y="22"/>
                    <a:pt x="24" y="19"/>
                  </a:cubicBezTo>
                  <a:cubicBezTo>
                    <a:pt x="25" y="18"/>
                    <a:pt x="25" y="16"/>
                    <a:pt x="25" y="14"/>
                  </a:cubicBezTo>
                  <a:cubicBezTo>
                    <a:pt x="25" y="9"/>
                    <a:pt x="24" y="4"/>
                    <a:pt x="23" y="0"/>
                  </a:cubicBezTo>
                  <a:lnTo>
                    <a:pt x="3" y="0"/>
                  </a:lnTo>
                  <a:cubicBezTo>
                    <a:pt x="1" y="7"/>
                    <a:pt x="0" y="14"/>
                    <a:pt x="0" y="21"/>
                  </a:cubicBezTo>
                  <a:cubicBezTo>
                    <a:pt x="0" y="25"/>
                    <a:pt x="1" y="28"/>
                    <a:pt x="1" y="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9"/>
            <p:cNvSpPr/>
            <p:nvPr/>
          </p:nvSpPr>
          <p:spPr>
            <a:xfrm>
              <a:off x="2260085" y="-822815"/>
              <a:ext cx="7920" cy="2880"/>
            </a:xfrm>
            <a:custGeom>
              <a:avLst/>
              <a:gdLst/>
              <a:ahLst/>
              <a:cxnLst/>
              <a:rect l="l" t="t" r="r" b="b"/>
              <a:pathLst>
                <a:path w="22" h="8" extrusionOk="0">
                  <a:moveTo>
                    <a:pt x="21" y="6"/>
                  </a:moveTo>
                  <a:cubicBezTo>
                    <a:pt x="20" y="5"/>
                    <a:pt x="20" y="4"/>
                    <a:pt x="19" y="3"/>
                  </a:cubicBezTo>
                  <a:cubicBezTo>
                    <a:pt x="19" y="2"/>
                    <a:pt x="18" y="1"/>
                    <a:pt x="18" y="0"/>
                  </a:cubicBezTo>
                  <a:lnTo>
                    <a:pt x="4" y="0"/>
                  </a:lnTo>
                  <a:cubicBezTo>
                    <a:pt x="3" y="1"/>
                    <a:pt x="3" y="2"/>
                    <a:pt x="2" y="3"/>
                  </a:cubicBezTo>
                  <a:cubicBezTo>
                    <a:pt x="1" y="4"/>
                    <a:pt x="1" y="5"/>
                    <a:pt x="0" y="7"/>
                  </a:cubicBezTo>
                  <a:lnTo>
                    <a:pt x="21"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9"/>
            <p:cNvSpPr/>
            <p:nvPr/>
          </p:nvSpPr>
          <p:spPr>
            <a:xfrm>
              <a:off x="2277005" y="-821375"/>
              <a:ext cx="8640" cy="42120"/>
            </a:xfrm>
            <a:custGeom>
              <a:avLst/>
              <a:gdLst/>
              <a:ahLst/>
              <a:cxnLst/>
              <a:rect l="l" t="t" r="r" b="b"/>
              <a:pathLst>
                <a:path w="24" h="117" extrusionOk="0">
                  <a:moveTo>
                    <a:pt x="4" y="2"/>
                  </a:moveTo>
                  <a:cubicBezTo>
                    <a:pt x="1" y="11"/>
                    <a:pt x="0" y="20"/>
                    <a:pt x="0" y="29"/>
                  </a:cubicBezTo>
                  <a:cubicBezTo>
                    <a:pt x="0" y="35"/>
                    <a:pt x="0" y="41"/>
                    <a:pt x="2" y="47"/>
                  </a:cubicBezTo>
                  <a:cubicBezTo>
                    <a:pt x="4" y="68"/>
                    <a:pt x="7" y="90"/>
                    <a:pt x="8" y="112"/>
                  </a:cubicBezTo>
                  <a:cubicBezTo>
                    <a:pt x="8" y="115"/>
                    <a:pt x="15" y="116"/>
                    <a:pt x="15" y="112"/>
                  </a:cubicBezTo>
                  <a:cubicBezTo>
                    <a:pt x="16" y="92"/>
                    <a:pt x="19" y="74"/>
                    <a:pt x="21" y="56"/>
                  </a:cubicBezTo>
                  <a:cubicBezTo>
                    <a:pt x="23" y="41"/>
                    <a:pt x="20" y="25"/>
                    <a:pt x="23" y="10"/>
                  </a:cubicBezTo>
                  <a:cubicBezTo>
                    <a:pt x="23" y="9"/>
                    <a:pt x="23" y="9"/>
                    <a:pt x="23" y="8"/>
                  </a:cubicBezTo>
                  <a:cubicBezTo>
                    <a:pt x="23" y="6"/>
                    <a:pt x="22" y="4"/>
                    <a:pt x="21" y="3"/>
                  </a:cubicBezTo>
                  <a:cubicBezTo>
                    <a:pt x="21" y="2"/>
                    <a:pt x="20" y="1"/>
                    <a:pt x="19" y="0"/>
                  </a:cubicBezTo>
                  <a:lnTo>
                    <a:pt x="5" y="0"/>
                  </a:lnTo>
                  <a:cubicBezTo>
                    <a:pt x="4" y="1"/>
                    <a:pt x="4" y="2"/>
                    <a:pt x="4"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9"/>
            <p:cNvSpPr/>
            <p:nvPr/>
          </p:nvSpPr>
          <p:spPr>
            <a:xfrm>
              <a:off x="2278805" y="-822455"/>
              <a:ext cx="5400" cy="1800"/>
            </a:xfrm>
            <a:custGeom>
              <a:avLst/>
              <a:gdLst/>
              <a:ahLst/>
              <a:cxnLst/>
              <a:rect l="l" t="t" r="r" b="b"/>
              <a:pathLst>
                <a:path w="15" h="5" extrusionOk="0">
                  <a:moveTo>
                    <a:pt x="0" y="4"/>
                  </a:moveTo>
                  <a:lnTo>
                    <a:pt x="14" y="4"/>
                  </a:lnTo>
                  <a:cubicBezTo>
                    <a:pt x="13" y="3"/>
                    <a:pt x="12" y="2"/>
                    <a:pt x="11" y="1"/>
                  </a:cubicBezTo>
                  <a:cubicBezTo>
                    <a:pt x="10" y="1"/>
                    <a:pt x="8" y="0"/>
                    <a:pt x="7" y="0"/>
                  </a:cubicBezTo>
                  <a:cubicBezTo>
                    <a:pt x="5" y="0"/>
                    <a:pt x="4" y="0"/>
                    <a:pt x="2" y="1"/>
                  </a:cubicBezTo>
                  <a:cubicBezTo>
                    <a:pt x="1" y="1"/>
                    <a:pt x="0" y="3"/>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9"/>
            <p:cNvSpPr/>
            <p:nvPr/>
          </p:nvSpPr>
          <p:spPr>
            <a:xfrm>
              <a:off x="2292485" y="-822095"/>
              <a:ext cx="9360" cy="25560"/>
            </a:xfrm>
            <a:custGeom>
              <a:avLst/>
              <a:gdLst/>
              <a:ahLst/>
              <a:cxnLst/>
              <a:rect l="l" t="t" r="r" b="b"/>
              <a:pathLst>
                <a:path w="26" h="71" extrusionOk="0">
                  <a:moveTo>
                    <a:pt x="1" y="19"/>
                  </a:moveTo>
                  <a:cubicBezTo>
                    <a:pt x="1" y="34"/>
                    <a:pt x="2" y="49"/>
                    <a:pt x="4" y="64"/>
                  </a:cubicBezTo>
                  <a:cubicBezTo>
                    <a:pt x="5" y="64"/>
                    <a:pt x="5" y="65"/>
                    <a:pt x="5" y="66"/>
                  </a:cubicBezTo>
                  <a:cubicBezTo>
                    <a:pt x="6" y="67"/>
                    <a:pt x="6" y="68"/>
                    <a:pt x="8" y="69"/>
                  </a:cubicBezTo>
                  <a:cubicBezTo>
                    <a:pt x="10" y="70"/>
                    <a:pt x="11" y="70"/>
                    <a:pt x="13" y="70"/>
                  </a:cubicBezTo>
                  <a:cubicBezTo>
                    <a:pt x="14" y="70"/>
                    <a:pt x="16" y="70"/>
                    <a:pt x="17" y="69"/>
                  </a:cubicBezTo>
                  <a:cubicBezTo>
                    <a:pt x="18" y="68"/>
                    <a:pt x="20" y="67"/>
                    <a:pt x="20" y="66"/>
                  </a:cubicBezTo>
                  <a:cubicBezTo>
                    <a:pt x="21" y="65"/>
                    <a:pt x="21" y="64"/>
                    <a:pt x="21" y="64"/>
                  </a:cubicBezTo>
                  <a:cubicBezTo>
                    <a:pt x="24" y="48"/>
                    <a:pt x="25" y="33"/>
                    <a:pt x="25" y="17"/>
                  </a:cubicBezTo>
                  <a:lnTo>
                    <a:pt x="25" y="16"/>
                  </a:lnTo>
                  <a:cubicBezTo>
                    <a:pt x="25" y="10"/>
                    <a:pt x="25" y="5"/>
                    <a:pt x="25" y="0"/>
                  </a:cubicBezTo>
                  <a:lnTo>
                    <a:pt x="0" y="0"/>
                  </a:lnTo>
                  <a:cubicBezTo>
                    <a:pt x="1" y="7"/>
                    <a:pt x="1" y="13"/>
                    <a:pt x="1"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9"/>
            <p:cNvSpPr/>
            <p:nvPr/>
          </p:nvSpPr>
          <p:spPr>
            <a:xfrm>
              <a:off x="2292845" y="-822455"/>
              <a:ext cx="9000" cy="1080"/>
            </a:xfrm>
            <a:custGeom>
              <a:avLst/>
              <a:gdLst/>
              <a:ahLst/>
              <a:cxnLst/>
              <a:rect l="l" t="t" r="r" b="b"/>
              <a:pathLst>
                <a:path w="25" h="3" extrusionOk="0">
                  <a:moveTo>
                    <a:pt x="0" y="2"/>
                  </a:moveTo>
                  <a:lnTo>
                    <a:pt x="24" y="2"/>
                  </a:lnTo>
                  <a:lnTo>
                    <a:pt x="24" y="0"/>
                  </a:lnTo>
                  <a:lnTo>
                    <a:pt x="0" y="0"/>
                  </a:lnTo>
                  <a:cubicBezTo>
                    <a:pt x="0" y="0"/>
                    <a:pt x="0" y="1"/>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9"/>
            <p:cNvSpPr/>
            <p:nvPr/>
          </p:nvSpPr>
          <p:spPr>
            <a:xfrm>
              <a:off x="2304365" y="-822455"/>
              <a:ext cx="10080" cy="47880"/>
            </a:xfrm>
            <a:custGeom>
              <a:avLst/>
              <a:gdLst/>
              <a:ahLst/>
              <a:cxnLst/>
              <a:rect l="l" t="t" r="r" b="b"/>
              <a:pathLst>
                <a:path w="28" h="133" extrusionOk="0">
                  <a:moveTo>
                    <a:pt x="2" y="1"/>
                  </a:moveTo>
                  <a:cubicBezTo>
                    <a:pt x="1" y="11"/>
                    <a:pt x="0" y="21"/>
                    <a:pt x="0" y="32"/>
                  </a:cubicBezTo>
                  <a:cubicBezTo>
                    <a:pt x="0" y="36"/>
                    <a:pt x="0" y="40"/>
                    <a:pt x="1" y="44"/>
                  </a:cubicBezTo>
                  <a:cubicBezTo>
                    <a:pt x="1" y="70"/>
                    <a:pt x="2" y="97"/>
                    <a:pt x="5" y="123"/>
                  </a:cubicBezTo>
                  <a:cubicBezTo>
                    <a:pt x="5" y="130"/>
                    <a:pt x="17" y="132"/>
                    <a:pt x="18" y="124"/>
                  </a:cubicBezTo>
                  <a:cubicBezTo>
                    <a:pt x="21" y="97"/>
                    <a:pt x="23" y="70"/>
                    <a:pt x="23" y="43"/>
                  </a:cubicBezTo>
                  <a:cubicBezTo>
                    <a:pt x="23" y="40"/>
                    <a:pt x="23" y="37"/>
                    <a:pt x="23" y="34"/>
                  </a:cubicBezTo>
                  <a:cubicBezTo>
                    <a:pt x="23" y="23"/>
                    <a:pt x="24" y="11"/>
                    <a:pt x="27" y="0"/>
                  </a:cubicBezTo>
                  <a:lnTo>
                    <a:pt x="2" y="0"/>
                  </a:lnTo>
                  <a:lnTo>
                    <a:pt x="2"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9"/>
            <p:cNvSpPr/>
            <p:nvPr/>
          </p:nvSpPr>
          <p:spPr>
            <a:xfrm>
              <a:off x="2305085" y="-822095"/>
              <a:ext cx="9360" cy="720"/>
            </a:xfrm>
            <a:custGeom>
              <a:avLst/>
              <a:gdLst/>
              <a:ahLst/>
              <a:cxnLst/>
              <a:rect l="l" t="t" r="r" b="b"/>
              <a:pathLst>
                <a:path w="26" h="2" extrusionOk="0">
                  <a:moveTo>
                    <a:pt x="16" y="0"/>
                  </a:moveTo>
                  <a:lnTo>
                    <a:pt x="25" y="0"/>
                  </a:lnTo>
                  <a:lnTo>
                    <a:pt x="25" y="0"/>
                  </a:lnTo>
                  <a:lnTo>
                    <a:pt x="0" y="0"/>
                  </a:lnTo>
                  <a:lnTo>
                    <a:pt x="0" y="1"/>
                  </a:lnTo>
                  <a:lnTo>
                    <a:pt x="16" y="0"/>
                  </a:lnTo>
                </a:path>
              </a:pathLst>
            </a:custGeom>
            <a:solidFill>
              <a:schemeClr val="dk1"/>
            </a:solidFill>
            <a:ln>
              <a:noFill/>
            </a:ln>
          </p:spPr>
        </p:sp>
        <p:sp>
          <p:nvSpPr>
            <p:cNvPr id="1196" name="Google Shape;1196;p29"/>
            <p:cNvSpPr/>
            <p:nvPr/>
          </p:nvSpPr>
          <p:spPr>
            <a:xfrm>
              <a:off x="2324165" y="-822455"/>
              <a:ext cx="10080" cy="25560"/>
            </a:xfrm>
            <a:custGeom>
              <a:avLst/>
              <a:gdLst/>
              <a:ahLst/>
              <a:cxnLst/>
              <a:rect l="l" t="t" r="r" b="b"/>
              <a:pathLst>
                <a:path w="28" h="71" extrusionOk="0">
                  <a:moveTo>
                    <a:pt x="1" y="0"/>
                  </a:moveTo>
                  <a:cubicBezTo>
                    <a:pt x="0" y="7"/>
                    <a:pt x="0" y="13"/>
                    <a:pt x="0" y="19"/>
                  </a:cubicBezTo>
                  <a:cubicBezTo>
                    <a:pt x="0" y="33"/>
                    <a:pt x="1" y="46"/>
                    <a:pt x="2" y="59"/>
                  </a:cubicBezTo>
                  <a:cubicBezTo>
                    <a:pt x="2" y="61"/>
                    <a:pt x="3" y="63"/>
                    <a:pt x="4" y="65"/>
                  </a:cubicBezTo>
                  <a:cubicBezTo>
                    <a:pt x="5" y="67"/>
                    <a:pt x="6" y="68"/>
                    <a:pt x="8" y="69"/>
                  </a:cubicBezTo>
                  <a:cubicBezTo>
                    <a:pt x="10" y="70"/>
                    <a:pt x="11" y="70"/>
                    <a:pt x="13" y="70"/>
                  </a:cubicBezTo>
                  <a:cubicBezTo>
                    <a:pt x="15" y="70"/>
                    <a:pt x="17" y="70"/>
                    <a:pt x="19" y="69"/>
                  </a:cubicBezTo>
                  <a:cubicBezTo>
                    <a:pt x="21" y="68"/>
                    <a:pt x="22" y="67"/>
                    <a:pt x="23" y="65"/>
                  </a:cubicBezTo>
                  <a:cubicBezTo>
                    <a:pt x="24" y="63"/>
                    <a:pt x="24" y="61"/>
                    <a:pt x="24" y="59"/>
                  </a:cubicBezTo>
                  <a:cubicBezTo>
                    <a:pt x="24" y="44"/>
                    <a:pt x="27" y="29"/>
                    <a:pt x="27" y="14"/>
                  </a:cubicBezTo>
                  <a:cubicBezTo>
                    <a:pt x="27" y="11"/>
                    <a:pt x="27" y="9"/>
                    <a:pt x="27" y="7"/>
                  </a:cubicBezTo>
                  <a:cubicBezTo>
                    <a:pt x="27" y="5"/>
                    <a:pt x="27" y="2"/>
                    <a:pt x="27" y="0"/>
                  </a:cubicBezTo>
                  <a:lnTo>
                    <a:pt x="2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9"/>
            <p:cNvSpPr/>
            <p:nvPr/>
          </p:nvSpPr>
          <p:spPr>
            <a:xfrm>
              <a:off x="1453325" y="-857375"/>
              <a:ext cx="7560" cy="2160"/>
            </a:xfrm>
            <a:custGeom>
              <a:avLst/>
              <a:gdLst/>
              <a:ahLst/>
              <a:cxnLst/>
              <a:rect l="l" t="t" r="r" b="b"/>
              <a:pathLst>
                <a:path w="21" h="6" extrusionOk="0">
                  <a:moveTo>
                    <a:pt x="2" y="5"/>
                  </a:moveTo>
                  <a:lnTo>
                    <a:pt x="8" y="5"/>
                  </a:lnTo>
                  <a:cubicBezTo>
                    <a:pt x="11" y="5"/>
                    <a:pt x="14" y="4"/>
                    <a:pt x="16" y="3"/>
                  </a:cubicBezTo>
                  <a:cubicBezTo>
                    <a:pt x="18" y="2"/>
                    <a:pt x="19" y="1"/>
                    <a:pt x="20" y="0"/>
                  </a:cubicBezTo>
                  <a:cubicBezTo>
                    <a:pt x="13" y="0"/>
                    <a:pt x="7" y="2"/>
                    <a:pt x="0" y="5"/>
                  </a:cubicBezTo>
                  <a:lnTo>
                    <a:pt x="2"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9"/>
            <p:cNvSpPr/>
            <p:nvPr/>
          </p:nvSpPr>
          <p:spPr>
            <a:xfrm>
              <a:off x="1433525" y="-864575"/>
              <a:ext cx="10800" cy="10080"/>
            </a:xfrm>
            <a:custGeom>
              <a:avLst/>
              <a:gdLst/>
              <a:ahLst/>
              <a:cxnLst/>
              <a:rect l="l" t="t" r="r" b="b"/>
              <a:pathLst>
                <a:path w="30" h="28" extrusionOk="0">
                  <a:moveTo>
                    <a:pt x="29" y="8"/>
                  </a:moveTo>
                  <a:lnTo>
                    <a:pt x="29" y="6"/>
                  </a:lnTo>
                  <a:cubicBezTo>
                    <a:pt x="28" y="6"/>
                    <a:pt x="27" y="6"/>
                    <a:pt x="26" y="5"/>
                  </a:cubicBezTo>
                  <a:cubicBezTo>
                    <a:pt x="25" y="5"/>
                    <a:pt x="24" y="4"/>
                    <a:pt x="24" y="3"/>
                  </a:cubicBezTo>
                  <a:lnTo>
                    <a:pt x="0" y="0"/>
                  </a:lnTo>
                  <a:cubicBezTo>
                    <a:pt x="4" y="9"/>
                    <a:pt x="7" y="18"/>
                    <a:pt x="9" y="27"/>
                  </a:cubicBezTo>
                  <a:cubicBezTo>
                    <a:pt x="15" y="20"/>
                    <a:pt x="22" y="13"/>
                    <a:pt x="29"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9"/>
            <p:cNvSpPr/>
            <p:nvPr/>
          </p:nvSpPr>
          <p:spPr>
            <a:xfrm>
              <a:off x="1433525" y="-868535"/>
              <a:ext cx="9000" cy="5400"/>
            </a:xfrm>
            <a:custGeom>
              <a:avLst/>
              <a:gdLst/>
              <a:ahLst/>
              <a:cxnLst/>
              <a:rect l="l" t="t" r="r" b="b"/>
              <a:pathLst>
                <a:path w="25" h="15" extrusionOk="0">
                  <a:moveTo>
                    <a:pt x="24" y="14"/>
                  </a:moveTo>
                  <a:cubicBezTo>
                    <a:pt x="23" y="13"/>
                    <a:pt x="22" y="12"/>
                    <a:pt x="21" y="11"/>
                  </a:cubicBezTo>
                  <a:cubicBezTo>
                    <a:pt x="20" y="9"/>
                    <a:pt x="19" y="7"/>
                    <a:pt x="19" y="4"/>
                  </a:cubicBezTo>
                  <a:cubicBezTo>
                    <a:pt x="19" y="3"/>
                    <a:pt x="20" y="1"/>
                    <a:pt x="20" y="0"/>
                  </a:cubicBezTo>
                  <a:cubicBezTo>
                    <a:pt x="18" y="0"/>
                    <a:pt x="15" y="1"/>
                    <a:pt x="13" y="2"/>
                  </a:cubicBezTo>
                  <a:cubicBezTo>
                    <a:pt x="12" y="3"/>
                    <a:pt x="11" y="3"/>
                    <a:pt x="10" y="4"/>
                  </a:cubicBezTo>
                  <a:cubicBezTo>
                    <a:pt x="7" y="6"/>
                    <a:pt x="3" y="8"/>
                    <a:pt x="0" y="11"/>
                  </a:cubicBezTo>
                  <a:lnTo>
                    <a:pt x="24"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9"/>
            <p:cNvSpPr/>
            <p:nvPr/>
          </p:nvSpPr>
          <p:spPr>
            <a:xfrm>
              <a:off x="1449725" y="-869615"/>
              <a:ext cx="9720" cy="3960"/>
            </a:xfrm>
            <a:custGeom>
              <a:avLst/>
              <a:gdLst/>
              <a:ahLst/>
              <a:cxnLst/>
              <a:rect l="l" t="t" r="r" b="b"/>
              <a:pathLst>
                <a:path w="27" h="11" extrusionOk="0">
                  <a:moveTo>
                    <a:pt x="3" y="10"/>
                  </a:moveTo>
                  <a:lnTo>
                    <a:pt x="8" y="8"/>
                  </a:lnTo>
                  <a:cubicBezTo>
                    <a:pt x="14" y="6"/>
                    <a:pt x="20" y="4"/>
                    <a:pt x="26" y="2"/>
                  </a:cubicBezTo>
                  <a:cubicBezTo>
                    <a:pt x="24" y="2"/>
                    <a:pt x="23" y="1"/>
                    <a:pt x="21" y="1"/>
                  </a:cubicBezTo>
                  <a:cubicBezTo>
                    <a:pt x="14" y="1"/>
                    <a:pt x="7" y="0"/>
                    <a:pt x="0" y="0"/>
                  </a:cubicBezTo>
                  <a:cubicBezTo>
                    <a:pt x="0" y="1"/>
                    <a:pt x="1" y="1"/>
                    <a:pt x="1" y="2"/>
                  </a:cubicBezTo>
                  <a:cubicBezTo>
                    <a:pt x="2" y="3"/>
                    <a:pt x="2" y="3"/>
                    <a:pt x="2" y="4"/>
                  </a:cubicBezTo>
                  <a:lnTo>
                    <a:pt x="3"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9"/>
            <p:cNvSpPr/>
            <p:nvPr/>
          </p:nvSpPr>
          <p:spPr>
            <a:xfrm>
              <a:off x="1428845" y="-864575"/>
              <a:ext cx="8280" cy="15840"/>
            </a:xfrm>
            <a:custGeom>
              <a:avLst/>
              <a:gdLst/>
              <a:ahLst/>
              <a:cxnLst/>
              <a:rect l="l" t="t" r="r" b="b"/>
              <a:pathLst>
                <a:path w="23" h="44" extrusionOk="0">
                  <a:moveTo>
                    <a:pt x="3" y="26"/>
                  </a:moveTo>
                  <a:cubicBezTo>
                    <a:pt x="4" y="32"/>
                    <a:pt x="5" y="37"/>
                    <a:pt x="6" y="43"/>
                  </a:cubicBezTo>
                  <a:cubicBezTo>
                    <a:pt x="12" y="37"/>
                    <a:pt x="17" y="32"/>
                    <a:pt x="22" y="27"/>
                  </a:cubicBezTo>
                  <a:cubicBezTo>
                    <a:pt x="20" y="18"/>
                    <a:pt x="17" y="9"/>
                    <a:pt x="14" y="0"/>
                  </a:cubicBezTo>
                  <a:cubicBezTo>
                    <a:pt x="9" y="4"/>
                    <a:pt x="5" y="8"/>
                    <a:pt x="0" y="11"/>
                  </a:cubicBezTo>
                  <a:cubicBezTo>
                    <a:pt x="1" y="16"/>
                    <a:pt x="2" y="21"/>
                    <a:pt x="3"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9"/>
            <p:cNvSpPr/>
            <p:nvPr/>
          </p:nvSpPr>
          <p:spPr>
            <a:xfrm>
              <a:off x="1442165" y="-863495"/>
              <a:ext cx="3600" cy="2160"/>
            </a:xfrm>
            <a:custGeom>
              <a:avLst/>
              <a:gdLst/>
              <a:ahLst/>
              <a:cxnLst/>
              <a:rect l="l" t="t" r="r" b="b"/>
              <a:pathLst>
                <a:path w="10" h="6" extrusionOk="0">
                  <a:moveTo>
                    <a:pt x="5" y="3"/>
                  </a:moveTo>
                  <a:lnTo>
                    <a:pt x="5" y="5"/>
                  </a:lnTo>
                  <a:lnTo>
                    <a:pt x="9" y="2"/>
                  </a:lnTo>
                  <a:lnTo>
                    <a:pt x="0" y="0"/>
                  </a:lnTo>
                  <a:cubicBezTo>
                    <a:pt x="1" y="1"/>
                    <a:pt x="2" y="1"/>
                    <a:pt x="3" y="2"/>
                  </a:cubicBezTo>
                  <a:cubicBezTo>
                    <a:pt x="4" y="3"/>
                    <a:pt x="4" y="3"/>
                    <a:pt x="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9"/>
            <p:cNvSpPr/>
            <p:nvPr/>
          </p:nvSpPr>
          <p:spPr>
            <a:xfrm>
              <a:off x="1440725" y="-869615"/>
              <a:ext cx="10440" cy="7200"/>
            </a:xfrm>
            <a:custGeom>
              <a:avLst/>
              <a:gdLst/>
              <a:ahLst/>
              <a:cxnLst/>
              <a:rect l="l" t="t" r="r" b="b"/>
              <a:pathLst>
                <a:path w="29" h="20" extrusionOk="0">
                  <a:moveTo>
                    <a:pt x="4" y="17"/>
                  </a:moveTo>
                  <a:lnTo>
                    <a:pt x="13" y="19"/>
                  </a:lnTo>
                  <a:cubicBezTo>
                    <a:pt x="15" y="17"/>
                    <a:pt x="17" y="16"/>
                    <a:pt x="18" y="15"/>
                  </a:cubicBezTo>
                  <a:cubicBezTo>
                    <a:pt x="22" y="14"/>
                    <a:pt x="25" y="12"/>
                    <a:pt x="28" y="10"/>
                  </a:cubicBezTo>
                  <a:lnTo>
                    <a:pt x="27" y="5"/>
                  </a:lnTo>
                  <a:cubicBezTo>
                    <a:pt x="27" y="4"/>
                    <a:pt x="27" y="3"/>
                    <a:pt x="26" y="2"/>
                  </a:cubicBezTo>
                  <a:cubicBezTo>
                    <a:pt x="26" y="2"/>
                    <a:pt x="25" y="1"/>
                    <a:pt x="25" y="0"/>
                  </a:cubicBezTo>
                  <a:cubicBezTo>
                    <a:pt x="24" y="0"/>
                    <a:pt x="23" y="0"/>
                    <a:pt x="22" y="0"/>
                  </a:cubicBezTo>
                  <a:cubicBezTo>
                    <a:pt x="15" y="0"/>
                    <a:pt x="7" y="1"/>
                    <a:pt x="0" y="3"/>
                  </a:cubicBezTo>
                  <a:cubicBezTo>
                    <a:pt x="0" y="5"/>
                    <a:pt x="0" y="6"/>
                    <a:pt x="0" y="8"/>
                  </a:cubicBezTo>
                  <a:cubicBezTo>
                    <a:pt x="0" y="10"/>
                    <a:pt x="0" y="12"/>
                    <a:pt x="1" y="14"/>
                  </a:cubicBezTo>
                  <a:cubicBezTo>
                    <a:pt x="2" y="15"/>
                    <a:pt x="3" y="17"/>
                    <a:pt x="4"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9"/>
            <p:cNvSpPr/>
            <p:nvPr/>
          </p:nvSpPr>
          <p:spPr>
            <a:xfrm>
              <a:off x="1422365" y="-858455"/>
              <a:ext cx="7200" cy="10080"/>
            </a:xfrm>
            <a:custGeom>
              <a:avLst/>
              <a:gdLst/>
              <a:ahLst/>
              <a:cxnLst/>
              <a:rect l="l" t="t" r="r" b="b"/>
              <a:pathLst>
                <a:path w="20" h="28" extrusionOk="0">
                  <a:moveTo>
                    <a:pt x="0" y="6"/>
                  </a:moveTo>
                  <a:cubicBezTo>
                    <a:pt x="2" y="12"/>
                    <a:pt x="5" y="18"/>
                    <a:pt x="7" y="25"/>
                  </a:cubicBezTo>
                  <a:cubicBezTo>
                    <a:pt x="10" y="26"/>
                    <a:pt x="14" y="27"/>
                    <a:pt x="17" y="27"/>
                  </a:cubicBezTo>
                  <a:cubicBezTo>
                    <a:pt x="18" y="27"/>
                    <a:pt x="18" y="27"/>
                    <a:pt x="19" y="27"/>
                  </a:cubicBezTo>
                  <a:cubicBezTo>
                    <a:pt x="15" y="18"/>
                    <a:pt x="12" y="8"/>
                    <a:pt x="8" y="0"/>
                  </a:cubicBezTo>
                  <a:cubicBezTo>
                    <a:pt x="7" y="0"/>
                    <a:pt x="6" y="0"/>
                    <a:pt x="6" y="0"/>
                  </a:cubicBezTo>
                  <a:cubicBezTo>
                    <a:pt x="4" y="2"/>
                    <a:pt x="2" y="4"/>
                    <a:pt x="0"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9"/>
            <p:cNvSpPr/>
            <p:nvPr/>
          </p:nvSpPr>
          <p:spPr>
            <a:xfrm>
              <a:off x="1422005" y="-856295"/>
              <a:ext cx="3240" cy="7200"/>
            </a:xfrm>
            <a:custGeom>
              <a:avLst/>
              <a:gdLst/>
              <a:ahLst/>
              <a:cxnLst/>
              <a:rect l="l" t="t" r="r" b="b"/>
              <a:pathLst>
                <a:path w="9" h="20" extrusionOk="0">
                  <a:moveTo>
                    <a:pt x="6" y="18"/>
                  </a:moveTo>
                  <a:lnTo>
                    <a:pt x="8" y="19"/>
                  </a:lnTo>
                  <a:cubicBezTo>
                    <a:pt x="6" y="12"/>
                    <a:pt x="4" y="7"/>
                    <a:pt x="1" y="0"/>
                  </a:cubicBezTo>
                  <a:cubicBezTo>
                    <a:pt x="0" y="2"/>
                    <a:pt x="0" y="4"/>
                    <a:pt x="0" y="7"/>
                  </a:cubicBezTo>
                  <a:cubicBezTo>
                    <a:pt x="0" y="9"/>
                    <a:pt x="0" y="11"/>
                    <a:pt x="2" y="13"/>
                  </a:cubicBezTo>
                  <a:cubicBezTo>
                    <a:pt x="3" y="15"/>
                    <a:pt x="4" y="16"/>
                    <a:pt x="6"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9"/>
            <p:cNvSpPr/>
            <p:nvPr/>
          </p:nvSpPr>
          <p:spPr>
            <a:xfrm>
              <a:off x="1425245" y="-860255"/>
              <a:ext cx="6120" cy="11880"/>
            </a:xfrm>
            <a:custGeom>
              <a:avLst/>
              <a:gdLst/>
              <a:ahLst/>
              <a:cxnLst/>
              <a:rect l="l" t="t" r="r" b="b"/>
              <a:pathLst>
                <a:path w="17" h="33" extrusionOk="0">
                  <a:moveTo>
                    <a:pt x="16" y="31"/>
                  </a:moveTo>
                  <a:cubicBezTo>
                    <a:pt x="15" y="26"/>
                    <a:pt x="15" y="20"/>
                    <a:pt x="13" y="14"/>
                  </a:cubicBezTo>
                  <a:cubicBezTo>
                    <a:pt x="11" y="8"/>
                    <a:pt x="10" y="5"/>
                    <a:pt x="9" y="0"/>
                  </a:cubicBezTo>
                  <a:cubicBezTo>
                    <a:pt x="8" y="0"/>
                    <a:pt x="7" y="1"/>
                    <a:pt x="6" y="2"/>
                  </a:cubicBezTo>
                  <a:cubicBezTo>
                    <a:pt x="4" y="3"/>
                    <a:pt x="2" y="4"/>
                    <a:pt x="0" y="4"/>
                  </a:cubicBezTo>
                  <a:cubicBezTo>
                    <a:pt x="4" y="13"/>
                    <a:pt x="8" y="22"/>
                    <a:pt x="11" y="32"/>
                  </a:cubicBezTo>
                  <a:lnTo>
                    <a:pt x="16" y="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9"/>
            <p:cNvSpPr/>
            <p:nvPr/>
          </p:nvSpPr>
          <p:spPr>
            <a:xfrm>
              <a:off x="2192045" y="-826055"/>
              <a:ext cx="13680" cy="3960"/>
            </a:xfrm>
            <a:custGeom>
              <a:avLst/>
              <a:gdLst/>
              <a:ahLst/>
              <a:cxnLst/>
              <a:rect l="l" t="t" r="r" b="b"/>
              <a:pathLst>
                <a:path w="38" h="11" extrusionOk="0">
                  <a:moveTo>
                    <a:pt x="2" y="10"/>
                  </a:moveTo>
                  <a:lnTo>
                    <a:pt x="35" y="10"/>
                  </a:lnTo>
                  <a:cubicBezTo>
                    <a:pt x="35" y="7"/>
                    <a:pt x="36" y="4"/>
                    <a:pt x="37" y="0"/>
                  </a:cubicBezTo>
                  <a:cubicBezTo>
                    <a:pt x="25" y="0"/>
                    <a:pt x="13" y="0"/>
                    <a:pt x="0" y="0"/>
                  </a:cubicBezTo>
                  <a:cubicBezTo>
                    <a:pt x="1" y="1"/>
                    <a:pt x="1" y="1"/>
                    <a:pt x="1" y="1"/>
                  </a:cubicBezTo>
                  <a:cubicBezTo>
                    <a:pt x="2" y="3"/>
                    <a:pt x="2" y="4"/>
                    <a:pt x="2" y="6"/>
                  </a:cubicBezTo>
                  <a:lnTo>
                    <a:pt x="2" y="7"/>
                  </a:lnTo>
                  <a:cubicBezTo>
                    <a:pt x="2" y="8"/>
                    <a:pt x="2" y="9"/>
                    <a:pt x="2"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9"/>
            <p:cNvSpPr/>
            <p:nvPr/>
          </p:nvSpPr>
          <p:spPr>
            <a:xfrm>
              <a:off x="2172245" y="-825695"/>
              <a:ext cx="14400" cy="3600"/>
            </a:xfrm>
            <a:custGeom>
              <a:avLst/>
              <a:gdLst/>
              <a:ahLst/>
              <a:cxnLst/>
              <a:rect l="l" t="t" r="r" b="b"/>
              <a:pathLst>
                <a:path w="40" h="10" extrusionOk="0">
                  <a:moveTo>
                    <a:pt x="35" y="9"/>
                  </a:moveTo>
                  <a:cubicBezTo>
                    <a:pt x="36" y="7"/>
                    <a:pt x="36" y="5"/>
                    <a:pt x="37" y="3"/>
                  </a:cubicBezTo>
                  <a:lnTo>
                    <a:pt x="37" y="2"/>
                  </a:lnTo>
                  <a:cubicBezTo>
                    <a:pt x="38" y="1"/>
                    <a:pt x="38" y="0"/>
                    <a:pt x="39" y="0"/>
                  </a:cubicBezTo>
                  <a:cubicBezTo>
                    <a:pt x="26" y="0"/>
                    <a:pt x="12" y="1"/>
                    <a:pt x="0" y="1"/>
                  </a:cubicBezTo>
                  <a:cubicBezTo>
                    <a:pt x="0" y="4"/>
                    <a:pt x="0" y="6"/>
                    <a:pt x="0" y="9"/>
                  </a:cubicBezTo>
                  <a:lnTo>
                    <a:pt x="35"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9"/>
            <p:cNvSpPr/>
            <p:nvPr/>
          </p:nvSpPr>
          <p:spPr>
            <a:xfrm>
              <a:off x="2213285" y="-824975"/>
              <a:ext cx="10080" cy="2880"/>
            </a:xfrm>
            <a:custGeom>
              <a:avLst/>
              <a:gdLst/>
              <a:ahLst/>
              <a:cxnLst/>
              <a:rect l="l" t="t" r="r" b="b"/>
              <a:pathLst>
                <a:path w="28" h="8" extrusionOk="0">
                  <a:moveTo>
                    <a:pt x="27" y="7"/>
                  </a:moveTo>
                  <a:lnTo>
                    <a:pt x="27" y="5"/>
                  </a:lnTo>
                  <a:cubicBezTo>
                    <a:pt x="23" y="5"/>
                    <a:pt x="19" y="3"/>
                    <a:pt x="14" y="2"/>
                  </a:cubicBezTo>
                  <a:cubicBezTo>
                    <a:pt x="9" y="1"/>
                    <a:pt x="6" y="1"/>
                    <a:pt x="1" y="0"/>
                  </a:cubicBezTo>
                  <a:cubicBezTo>
                    <a:pt x="1" y="2"/>
                    <a:pt x="0" y="5"/>
                    <a:pt x="0" y="7"/>
                  </a:cubicBezTo>
                  <a:lnTo>
                    <a:pt x="27"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9"/>
            <p:cNvSpPr/>
            <p:nvPr/>
          </p:nvSpPr>
          <p:spPr>
            <a:xfrm>
              <a:off x="1838885" y="-839735"/>
              <a:ext cx="13320" cy="1800"/>
            </a:xfrm>
            <a:custGeom>
              <a:avLst/>
              <a:gdLst/>
              <a:ahLst/>
              <a:cxnLst/>
              <a:rect l="l" t="t" r="r" b="b"/>
              <a:pathLst>
                <a:path w="37" h="5" extrusionOk="0">
                  <a:moveTo>
                    <a:pt x="28" y="0"/>
                  </a:moveTo>
                  <a:cubicBezTo>
                    <a:pt x="19" y="0"/>
                    <a:pt x="9" y="0"/>
                    <a:pt x="0" y="0"/>
                  </a:cubicBezTo>
                  <a:cubicBezTo>
                    <a:pt x="9" y="1"/>
                    <a:pt x="18" y="2"/>
                    <a:pt x="27" y="3"/>
                  </a:cubicBezTo>
                  <a:cubicBezTo>
                    <a:pt x="36" y="4"/>
                    <a:pt x="28" y="1"/>
                    <a:pt x="2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9"/>
            <p:cNvSpPr/>
            <p:nvPr/>
          </p:nvSpPr>
          <p:spPr>
            <a:xfrm>
              <a:off x="2153885" y="-826415"/>
              <a:ext cx="10800" cy="4320"/>
            </a:xfrm>
            <a:custGeom>
              <a:avLst/>
              <a:gdLst/>
              <a:ahLst/>
              <a:cxnLst/>
              <a:rect l="l" t="t" r="r" b="b"/>
              <a:pathLst>
                <a:path w="30" h="12" extrusionOk="0">
                  <a:moveTo>
                    <a:pt x="3" y="10"/>
                  </a:moveTo>
                  <a:lnTo>
                    <a:pt x="29" y="11"/>
                  </a:lnTo>
                  <a:cubicBezTo>
                    <a:pt x="29" y="9"/>
                    <a:pt x="29" y="7"/>
                    <a:pt x="29" y="6"/>
                  </a:cubicBezTo>
                  <a:cubicBezTo>
                    <a:pt x="29" y="4"/>
                    <a:pt x="29" y="4"/>
                    <a:pt x="29" y="2"/>
                  </a:cubicBezTo>
                  <a:cubicBezTo>
                    <a:pt x="19" y="2"/>
                    <a:pt x="10" y="1"/>
                    <a:pt x="0" y="0"/>
                  </a:cubicBezTo>
                  <a:cubicBezTo>
                    <a:pt x="1" y="0"/>
                    <a:pt x="1" y="1"/>
                    <a:pt x="2" y="3"/>
                  </a:cubicBezTo>
                  <a:cubicBezTo>
                    <a:pt x="2" y="4"/>
                    <a:pt x="4" y="6"/>
                    <a:pt x="4" y="8"/>
                  </a:cubicBezTo>
                  <a:cubicBezTo>
                    <a:pt x="4" y="8"/>
                    <a:pt x="3" y="9"/>
                    <a:pt x="3"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9"/>
            <p:cNvSpPr/>
            <p:nvPr/>
          </p:nvSpPr>
          <p:spPr>
            <a:xfrm>
              <a:off x="1895405" y="-836855"/>
              <a:ext cx="9360" cy="3600"/>
            </a:xfrm>
            <a:custGeom>
              <a:avLst/>
              <a:gdLst/>
              <a:ahLst/>
              <a:cxnLst/>
              <a:rect l="l" t="t" r="r" b="b"/>
              <a:pathLst>
                <a:path w="26" h="10" extrusionOk="0">
                  <a:moveTo>
                    <a:pt x="21" y="9"/>
                  </a:moveTo>
                  <a:cubicBezTo>
                    <a:pt x="22" y="6"/>
                    <a:pt x="23" y="3"/>
                    <a:pt x="24" y="1"/>
                  </a:cubicBezTo>
                  <a:lnTo>
                    <a:pt x="25" y="0"/>
                  </a:lnTo>
                  <a:lnTo>
                    <a:pt x="1" y="0"/>
                  </a:lnTo>
                  <a:cubicBezTo>
                    <a:pt x="1" y="3"/>
                    <a:pt x="1" y="5"/>
                    <a:pt x="0" y="7"/>
                  </a:cubicBezTo>
                  <a:lnTo>
                    <a:pt x="21"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9"/>
            <p:cNvSpPr/>
            <p:nvPr/>
          </p:nvSpPr>
          <p:spPr>
            <a:xfrm>
              <a:off x="1929245" y="-837575"/>
              <a:ext cx="12600" cy="5040"/>
            </a:xfrm>
            <a:custGeom>
              <a:avLst/>
              <a:gdLst/>
              <a:ahLst/>
              <a:cxnLst/>
              <a:rect l="l" t="t" r="r" b="b"/>
              <a:pathLst>
                <a:path w="35" h="14" extrusionOk="0">
                  <a:moveTo>
                    <a:pt x="0" y="13"/>
                  </a:moveTo>
                  <a:lnTo>
                    <a:pt x="34" y="13"/>
                  </a:lnTo>
                  <a:cubicBezTo>
                    <a:pt x="34" y="8"/>
                    <a:pt x="34" y="4"/>
                    <a:pt x="34" y="0"/>
                  </a:cubicBezTo>
                  <a:lnTo>
                    <a:pt x="1" y="0"/>
                  </a:lnTo>
                  <a:cubicBezTo>
                    <a:pt x="1" y="1"/>
                    <a:pt x="1" y="1"/>
                    <a:pt x="1" y="2"/>
                  </a:cubicBezTo>
                  <a:cubicBezTo>
                    <a:pt x="1" y="2"/>
                    <a:pt x="1" y="3"/>
                    <a:pt x="1" y="4"/>
                  </a:cubicBezTo>
                  <a:cubicBezTo>
                    <a:pt x="1" y="7"/>
                    <a:pt x="1" y="10"/>
                    <a:pt x="0"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9"/>
            <p:cNvSpPr/>
            <p:nvPr/>
          </p:nvSpPr>
          <p:spPr>
            <a:xfrm>
              <a:off x="2163605" y="-836855"/>
              <a:ext cx="48600" cy="2520"/>
            </a:xfrm>
            <a:custGeom>
              <a:avLst/>
              <a:gdLst/>
              <a:ahLst/>
              <a:cxnLst/>
              <a:rect l="l" t="t" r="r" b="b"/>
              <a:pathLst>
                <a:path w="135" h="7" extrusionOk="0">
                  <a:moveTo>
                    <a:pt x="134" y="4"/>
                  </a:moveTo>
                  <a:cubicBezTo>
                    <a:pt x="90" y="0"/>
                    <a:pt x="45" y="4"/>
                    <a:pt x="0" y="4"/>
                  </a:cubicBezTo>
                  <a:lnTo>
                    <a:pt x="6" y="4"/>
                  </a:lnTo>
                  <a:cubicBezTo>
                    <a:pt x="49" y="6"/>
                    <a:pt x="91" y="2"/>
                    <a:pt x="134"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9"/>
            <p:cNvSpPr/>
            <p:nvPr/>
          </p:nvSpPr>
          <p:spPr>
            <a:xfrm>
              <a:off x="1909805" y="-837215"/>
              <a:ext cx="15120" cy="4680"/>
            </a:xfrm>
            <a:custGeom>
              <a:avLst/>
              <a:gdLst/>
              <a:ahLst/>
              <a:cxnLst/>
              <a:rect l="l" t="t" r="r" b="b"/>
              <a:pathLst>
                <a:path w="42" h="13" extrusionOk="0">
                  <a:moveTo>
                    <a:pt x="2" y="12"/>
                  </a:moveTo>
                  <a:lnTo>
                    <a:pt x="35" y="12"/>
                  </a:lnTo>
                  <a:cubicBezTo>
                    <a:pt x="36" y="9"/>
                    <a:pt x="37" y="6"/>
                    <a:pt x="39" y="4"/>
                  </a:cubicBezTo>
                  <a:cubicBezTo>
                    <a:pt x="39" y="2"/>
                    <a:pt x="40" y="1"/>
                    <a:pt x="41" y="0"/>
                  </a:cubicBezTo>
                  <a:lnTo>
                    <a:pt x="0" y="0"/>
                  </a:lnTo>
                  <a:cubicBezTo>
                    <a:pt x="1" y="2"/>
                    <a:pt x="2" y="5"/>
                    <a:pt x="2" y="8"/>
                  </a:cubicBezTo>
                  <a:cubicBezTo>
                    <a:pt x="2" y="9"/>
                    <a:pt x="2" y="10"/>
                    <a:pt x="2"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9"/>
            <p:cNvSpPr/>
            <p:nvPr/>
          </p:nvSpPr>
          <p:spPr>
            <a:xfrm>
              <a:off x="1470245" y="-859175"/>
              <a:ext cx="3600" cy="1800"/>
            </a:xfrm>
            <a:custGeom>
              <a:avLst/>
              <a:gdLst/>
              <a:ahLst/>
              <a:cxnLst/>
              <a:rect l="l" t="t" r="r" b="b"/>
              <a:pathLst>
                <a:path w="10" h="5" extrusionOk="0">
                  <a:moveTo>
                    <a:pt x="9" y="3"/>
                  </a:moveTo>
                  <a:cubicBezTo>
                    <a:pt x="8" y="2"/>
                    <a:pt x="8" y="2"/>
                    <a:pt x="8" y="1"/>
                  </a:cubicBezTo>
                  <a:lnTo>
                    <a:pt x="7" y="0"/>
                  </a:lnTo>
                  <a:lnTo>
                    <a:pt x="0" y="0"/>
                  </a:lnTo>
                  <a:cubicBezTo>
                    <a:pt x="0" y="1"/>
                    <a:pt x="0" y="3"/>
                    <a:pt x="0" y="4"/>
                  </a:cubicBezTo>
                  <a:lnTo>
                    <a:pt x="9"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9"/>
            <p:cNvSpPr/>
            <p:nvPr/>
          </p:nvSpPr>
          <p:spPr>
            <a:xfrm>
              <a:off x="1985045" y="-836135"/>
              <a:ext cx="8640" cy="5040"/>
            </a:xfrm>
            <a:custGeom>
              <a:avLst/>
              <a:gdLst/>
              <a:ahLst/>
              <a:cxnLst/>
              <a:rect l="l" t="t" r="r" b="b"/>
              <a:pathLst>
                <a:path w="24" h="14" extrusionOk="0">
                  <a:moveTo>
                    <a:pt x="0" y="12"/>
                  </a:moveTo>
                  <a:lnTo>
                    <a:pt x="23" y="13"/>
                  </a:lnTo>
                  <a:cubicBezTo>
                    <a:pt x="22" y="10"/>
                    <a:pt x="22" y="8"/>
                    <a:pt x="22" y="5"/>
                  </a:cubicBezTo>
                  <a:cubicBezTo>
                    <a:pt x="22" y="4"/>
                    <a:pt x="22" y="3"/>
                    <a:pt x="22" y="2"/>
                  </a:cubicBezTo>
                  <a:lnTo>
                    <a:pt x="0" y="0"/>
                  </a:lnTo>
                  <a:cubicBezTo>
                    <a:pt x="0" y="2"/>
                    <a:pt x="0" y="4"/>
                    <a:pt x="0" y="6"/>
                  </a:cubicBezTo>
                  <a:cubicBezTo>
                    <a:pt x="0" y="8"/>
                    <a:pt x="0" y="10"/>
                    <a:pt x="0"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9"/>
            <p:cNvSpPr/>
            <p:nvPr/>
          </p:nvSpPr>
          <p:spPr>
            <a:xfrm>
              <a:off x="1947605" y="-837215"/>
              <a:ext cx="12240" cy="5040"/>
            </a:xfrm>
            <a:custGeom>
              <a:avLst/>
              <a:gdLst/>
              <a:ahLst/>
              <a:cxnLst/>
              <a:rect l="l" t="t" r="r" b="b"/>
              <a:pathLst>
                <a:path w="34" h="14" extrusionOk="0">
                  <a:moveTo>
                    <a:pt x="33" y="13"/>
                  </a:moveTo>
                  <a:cubicBezTo>
                    <a:pt x="33" y="9"/>
                    <a:pt x="33" y="5"/>
                    <a:pt x="33" y="0"/>
                  </a:cubicBezTo>
                  <a:lnTo>
                    <a:pt x="0" y="0"/>
                  </a:lnTo>
                  <a:cubicBezTo>
                    <a:pt x="0" y="5"/>
                    <a:pt x="0" y="9"/>
                    <a:pt x="0" y="13"/>
                  </a:cubicBezTo>
                  <a:lnTo>
                    <a:pt x="33"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9"/>
            <p:cNvSpPr/>
            <p:nvPr/>
          </p:nvSpPr>
          <p:spPr>
            <a:xfrm>
              <a:off x="1734485" y="-846935"/>
              <a:ext cx="8640" cy="720"/>
            </a:xfrm>
            <a:custGeom>
              <a:avLst/>
              <a:gdLst/>
              <a:ahLst/>
              <a:cxnLst/>
              <a:rect l="l" t="t" r="r" b="b"/>
              <a:pathLst>
                <a:path w="24" h="2" extrusionOk="0">
                  <a:moveTo>
                    <a:pt x="23" y="1"/>
                  </a:moveTo>
                  <a:cubicBezTo>
                    <a:pt x="15" y="1"/>
                    <a:pt x="8" y="1"/>
                    <a:pt x="0" y="0"/>
                  </a:cubicBezTo>
                  <a:lnTo>
                    <a:pt x="0" y="1"/>
                  </a:lnTo>
                  <a:cubicBezTo>
                    <a:pt x="8" y="1"/>
                    <a:pt x="16" y="1"/>
                    <a:pt x="23"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9"/>
            <p:cNvSpPr/>
            <p:nvPr/>
          </p:nvSpPr>
          <p:spPr>
            <a:xfrm>
              <a:off x="2048765" y="-831455"/>
              <a:ext cx="8640" cy="2520"/>
            </a:xfrm>
            <a:custGeom>
              <a:avLst/>
              <a:gdLst/>
              <a:ahLst/>
              <a:cxnLst/>
              <a:rect l="l" t="t" r="r" b="b"/>
              <a:pathLst>
                <a:path w="24" h="7" extrusionOk="0">
                  <a:moveTo>
                    <a:pt x="22" y="6"/>
                  </a:moveTo>
                  <a:cubicBezTo>
                    <a:pt x="22" y="5"/>
                    <a:pt x="22" y="3"/>
                    <a:pt x="23" y="2"/>
                  </a:cubicBezTo>
                  <a:lnTo>
                    <a:pt x="23" y="1"/>
                  </a:lnTo>
                  <a:lnTo>
                    <a:pt x="1" y="0"/>
                  </a:lnTo>
                  <a:lnTo>
                    <a:pt x="0" y="6"/>
                  </a:lnTo>
                  <a:lnTo>
                    <a:pt x="22"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9"/>
            <p:cNvSpPr/>
            <p:nvPr/>
          </p:nvSpPr>
          <p:spPr>
            <a:xfrm>
              <a:off x="2063525" y="-830375"/>
              <a:ext cx="10440" cy="1800"/>
            </a:xfrm>
            <a:custGeom>
              <a:avLst/>
              <a:gdLst/>
              <a:ahLst/>
              <a:cxnLst/>
              <a:rect l="l" t="t" r="r" b="b"/>
              <a:pathLst>
                <a:path w="29" h="5" extrusionOk="0">
                  <a:moveTo>
                    <a:pt x="26" y="3"/>
                  </a:moveTo>
                  <a:lnTo>
                    <a:pt x="26" y="2"/>
                  </a:lnTo>
                  <a:cubicBezTo>
                    <a:pt x="26" y="2"/>
                    <a:pt x="26" y="1"/>
                    <a:pt x="28" y="0"/>
                  </a:cubicBezTo>
                  <a:lnTo>
                    <a:pt x="0" y="0"/>
                  </a:lnTo>
                  <a:cubicBezTo>
                    <a:pt x="0" y="1"/>
                    <a:pt x="1" y="3"/>
                    <a:pt x="1" y="4"/>
                  </a:cubicBezTo>
                  <a:lnTo>
                    <a:pt x="26"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9"/>
            <p:cNvSpPr/>
            <p:nvPr/>
          </p:nvSpPr>
          <p:spPr>
            <a:xfrm>
              <a:off x="1467365" y="-872495"/>
              <a:ext cx="652320" cy="33120"/>
            </a:xfrm>
            <a:custGeom>
              <a:avLst/>
              <a:gdLst/>
              <a:ahLst/>
              <a:cxnLst/>
              <a:rect l="l" t="t" r="r" b="b"/>
              <a:pathLst>
                <a:path w="1812" h="92" extrusionOk="0">
                  <a:moveTo>
                    <a:pt x="135" y="24"/>
                  </a:moveTo>
                  <a:cubicBezTo>
                    <a:pt x="160" y="27"/>
                    <a:pt x="186" y="30"/>
                    <a:pt x="211" y="32"/>
                  </a:cubicBezTo>
                  <a:lnTo>
                    <a:pt x="212" y="31"/>
                  </a:lnTo>
                  <a:cubicBezTo>
                    <a:pt x="214" y="30"/>
                    <a:pt x="216" y="29"/>
                    <a:pt x="219" y="29"/>
                  </a:cubicBezTo>
                  <a:cubicBezTo>
                    <a:pt x="221" y="29"/>
                    <a:pt x="223" y="29"/>
                    <a:pt x="225" y="31"/>
                  </a:cubicBezTo>
                  <a:cubicBezTo>
                    <a:pt x="226" y="31"/>
                    <a:pt x="227" y="32"/>
                    <a:pt x="227" y="33"/>
                  </a:cubicBezTo>
                  <a:lnTo>
                    <a:pt x="253" y="35"/>
                  </a:lnTo>
                  <a:cubicBezTo>
                    <a:pt x="254" y="33"/>
                    <a:pt x="255" y="32"/>
                    <a:pt x="256" y="32"/>
                  </a:cubicBezTo>
                  <a:cubicBezTo>
                    <a:pt x="258" y="31"/>
                    <a:pt x="260" y="30"/>
                    <a:pt x="262" y="30"/>
                  </a:cubicBezTo>
                  <a:cubicBezTo>
                    <a:pt x="264" y="30"/>
                    <a:pt x="265" y="31"/>
                    <a:pt x="267" y="32"/>
                  </a:cubicBezTo>
                  <a:cubicBezTo>
                    <a:pt x="268" y="32"/>
                    <a:pt x="268" y="32"/>
                    <a:pt x="269" y="33"/>
                  </a:cubicBezTo>
                  <a:cubicBezTo>
                    <a:pt x="270" y="33"/>
                    <a:pt x="271" y="34"/>
                    <a:pt x="271" y="35"/>
                  </a:cubicBezTo>
                  <a:cubicBezTo>
                    <a:pt x="285" y="35"/>
                    <a:pt x="299" y="35"/>
                    <a:pt x="313" y="35"/>
                  </a:cubicBezTo>
                  <a:cubicBezTo>
                    <a:pt x="400" y="33"/>
                    <a:pt x="487" y="44"/>
                    <a:pt x="573" y="43"/>
                  </a:cubicBezTo>
                  <a:cubicBezTo>
                    <a:pt x="621" y="43"/>
                    <a:pt x="670" y="40"/>
                    <a:pt x="719" y="40"/>
                  </a:cubicBezTo>
                  <a:cubicBezTo>
                    <a:pt x="721" y="39"/>
                    <a:pt x="722" y="39"/>
                    <a:pt x="724" y="39"/>
                  </a:cubicBezTo>
                  <a:cubicBezTo>
                    <a:pt x="725" y="39"/>
                    <a:pt x="727" y="39"/>
                    <a:pt x="728" y="40"/>
                  </a:cubicBezTo>
                  <a:cubicBezTo>
                    <a:pt x="741" y="40"/>
                    <a:pt x="753" y="40"/>
                    <a:pt x="766" y="41"/>
                  </a:cubicBezTo>
                  <a:cubicBezTo>
                    <a:pt x="766" y="41"/>
                    <a:pt x="766" y="40"/>
                    <a:pt x="766" y="39"/>
                  </a:cubicBezTo>
                  <a:cubicBezTo>
                    <a:pt x="767" y="28"/>
                    <a:pt x="784" y="29"/>
                    <a:pt x="786" y="39"/>
                  </a:cubicBezTo>
                  <a:lnTo>
                    <a:pt x="786" y="41"/>
                  </a:lnTo>
                  <a:cubicBezTo>
                    <a:pt x="797" y="42"/>
                    <a:pt x="809" y="44"/>
                    <a:pt x="820" y="46"/>
                  </a:cubicBezTo>
                  <a:cubicBezTo>
                    <a:pt x="887" y="54"/>
                    <a:pt x="954" y="59"/>
                    <a:pt x="1021" y="59"/>
                  </a:cubicBezTo>
                  <a:cubicBezTo>
                    <a:pt x="1026" y="59"/>
                    <a:pt x="1031" y="59"/>
                    <a:pt x="1037" y="59"/>
                  </a:cubicBezTo>
                  <a:cubicBezTo>
                    <a:pt x="1077" y="60"/>
                    <a:pt x="1118" y="68"/>
                    <a:pt x="1159" y="70"/>
                  </a:cubicBezTo>
                  <a:cubicBezTo>
                    <a:pt x="1213" y="73"/>
                    <a:pt x="1268" y="69"/>
                    <a:pt x="1322" y="69"/>
                  </a:cubicBezTo>
                  <a:cubicBezTo>
                    <a:pt x="1486" y="69"/>
                    <a:pt x="1647" y="91"/>
                    <a:pt x="1811" y="91"/>
                  </a:cubicBezTo>
                  <a:cubicBezTo>
                    <a:pt x="1705" y="79"/>
                    <a:pt x="1598" y="84"/>
                    <a:pt x="1491" y="73"/>
                  </a:cubicBezTo>
                  <a:cubicBezTo>
                    <a:pt x="1396" y="63"/>
                    <a:pt x="1300" y="69"/>
                    <a:pt x="1204" y="62"/>
                  </a:cubicBezTo>
                  <a:cubicBezTo>
                    <a:pt x="1148" y="58"/>
                    <a:pt x="1094" y="46"/>
                    <a:pt x="1038" y="43"/>
                  </a:cubicBezTo>
                  <a:cubicBezTo>
                    <a:pt x="996" y="40"/>
                    <a:pt x="940" y="45"/>
                    <a:pt x="899" y="35"/>
                  </a:cubicBezTo>
                  <a:cubicBezTo>
                    <a:pt x="823" y="17"/>
                    <a:pt x="735" y="21"/>
                    <a:pt x="657" y="21"/>
                  </a:cubicBezTo>
                  <a:cubicBezTo>
                    <a:pt x="556" y="21"/>
                    <a:pt x="458" y="18"/>
                    <a:pt x="358" y="8"/>
                  </a:cubicBezTo>
                  <a:cubicBezTo>
                    <a:pt x="269" y="0"/>
                    <a:pt x="186" y="5"/>
                    <a:pt x="98" y="5"/>
                  </a:cubicBezTo>
                  <a:cubicBezTo>
                    <a:pt x="67" y="5"/>
                    <a:pt x="33" y="2"/>
                    <a:pt x="0" y="5"/>
                  </a:cubicBezTo>
                  <a:cubicBezTo>
                    <a:pt x="43" y="10"/>
                    <a:pt x="85" y="16"/>
                    <a:pt x="128" y="21"/>
                  </a:cubicBezTo>
                  <a:cubicBezTo>
                    <a:pt x="130" y="21"/>
                    <a:pt x="132" y="22"/>
                    <a:pt x="133" y="23"/>
                  </a:cubicBezTo>
                  <a:cubicBezTo>
                    <a:pt x="134" y="23"/>
                    <a:pt x="134" y="24"/>
                    <a:pt x="135" y="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9"/>
            <p:cNvSpPr/>
            <p:nvPr/>
          </p:nvSpPr>
          <p:spPr>
            <a:xfrm>
              <a:off x="1437485" y="-855575"/>
              <a:ext cx="9000" cy="9720"/>
            </a:xfrm>
            <a:custGeom>
              <a:avLst/>
              <a:gdLst/>
              <a:ahLst/>
              <a:cxnLst/>
              <a:rect l="l" t="t" r="r" b="b"/>
              <a:pathLst>
                <a:path w="25" h="27" extrusionOk="0">
                  <a:moveTo>
                    <a:pt x="4" y="7"/>
                  </a:moveTo>
                  <a:lnTo>
                    <a:pt x="0" y="9"/>
                  </a:lnTo>
                  <a:cubicBezTo>
                    <a:pt x="2" y="15"/>
                    <a:pt x="3" y="20"/>
                    <a:pt x="4" y="26"/>
                  </a:cubicBezTo>
                  <a:cubicBezTo>
                    <a:pt x="11" y="21"/>
                    <a:pt x="17" y="17"/>
                    <a:pt x="24" y="12"/>
                  </a:cubicBezTo>
                  <a:lnTo>
                    <a:pt x="22" y="0"/>
                  </a:lnTo>
                  <a:cubicBezTo>
                    <a:pt x="17" y="1"/>
                    <a:pt x="12" y="2"/>
                    <a:pt x="7" y="5"/>
                  </a:cubicBezTo>
                  <a:cubicBezTo>
                    <a:pt x="6" y="5"/>
                    <a:pt x="5" y="6"/>
                    <a:pt x="4"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9"/>
            <p:cNvSpPr/>
            <p:nvPr/>
          </p:nvSpPr>
          <p:spPr>
            <a:xfrm>
              <a:off x="2001965" y="-835055"/>
              <a:ext cx="12960" cy="4680"/>
            </a:xfrm>
            <a:custGeom>
              <a:avLst/>
              <a:gdLst/>
              <a:ahLst/>
              <a:cxnLst/>
              <a:rect l="l" t="t" r="r" b="b"/>
              <a:pathLst>
                <a:path w="36" h="13" extrusionOk="0">
                  <a:moveTo>
                    <a:pt x="2" y="11"/>
                  </a:moveTo>
                  <a:lnTo>
                    <a:pt x="35" y="12"/>
                  </a:lnTo>
                  <a:cubicBezTo>
                    <a:pt x="35" y="11"/>
                    <a:pt x="35" y="9"/>
                    <a:pt x="35" y="8"/>
                  </a:cubicBezTo>
                  <a:cubicBezTo>
                    <a:pt x="35" y="6"/>
                    <a:pt x="35" y="4"/>
                    <a:pt x="35" y="3"/>
                  </a:cubicBezTo>
                  <a:lnTo>
                    <a:pt x="3" y="0"/>
                  </a:lnTo>
                  <a:cubicBezTo>
                    <a:pt x="3" y="3"/>
                    <a:pt x="2" y="5"/>
                    <a:pt x="1" y="7"/>
                  </a:cubicBezTo>
                  <a:cubicBezTo>
                    <a:pt x="1" y="7"/>
                    <a:pt x="1" y="8"/>
                    <a:pt x="0" y="8"/>
                  </a:cubicBezTo>
                  <a:lnTo>
                    <a:pt x="2"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9"/>
            <p:cNvSpPr/>
            <p:nvPr/>
          </p:nvSpPr>
          <p:spPr>
            <a:xfrm>
              <a:off x="1460885" y="-858455"/>
              <a:ext cx="1080" cy="1080"/>
            </a:xfrm>
            <a:custGeom>
              <a:avLst/>
              <a:gdLst/>
              <a:ahLst/>
              <a:cxnLst/>
              <a:rect l="l" t="t" r="r" b="b"/>
              <a:pathLst>
                <a:path w="3" h="3" extrusionOk="0">
                  <a:moveTo>
                    <a:pt x="0" y="2"/>
                  </a:moveTo>
                  <a:lnTo>
                    <a:pt x="2" y="2"/>
                  </a:lnTo>
                  <a:lnTo>
                    <a:pt x="2" y="0"/>
                  </a:lnTo>
                  <a:cubicBezTo>
                    <a:pt x="2" y="0"/>
                    <a:pt x="0" y="1"/>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9"/>
            <p:cNvSpPr/>
            <p:nvPr/>
          </p:nvSpPr>
          <p:spPr>
            <a:xfrm>
              <a:off x="2079005" y="-830375"/>
              <a:ext cx="12600" cy="1440"/>
            </a:xfrm>
            <a:custGeom>
              <a:avLst/>
              <a:gdLst/>
              <a:ahLst/>
              <a:cxnLst/>
              <a:rect l="l" t="t" r="r" b="b"/>
              <a:pathLst>
                <a:path w="35" h="4" extrusionOk="0">
                  <a:moveTo>
                    <a:pt x="1" y="3"/>
                  </a:moveTo>
                  <a:cubicBezTo>
                    <a:pt x="12" y="3"/>
                    <a:pt x="23" y="3"/>
                    <a:pt x="34" y="3"/>
                  </a:cubicBezTo>
                  <a:cubicBezTo>
                    <a:pt x="34" y="3"/>
                    <a:pt x="34" y="1"/>
                    <a:pt x="34" y="0"/>
                  </a:cubicBezTo>
                  <a:lnTo>
                    <a:pt x="0" y="0"/>
                  </a:lnTo>
                  <a:cubicBezTo>
                    <a:pt x="0" y="0"/>
                    <a:pt x="1" y="1"/>
                    <a:pt x="1" y="2"/>
                  </a:cubicBezTo>
                  <a:lnTo>
                    <a:pt x="1"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9"/>
            <p:cNvSpPr/>
            <p:nvPr/>
          </p:nvSpPr>
          <p:spPr>
            <a:xfrm>
              <a:off x="2024645" y="-832895"/>
              <a:ext cx="16920" cy="3600"/>
            </a:xfrm>
            <a:custGeom>
              <a:avLst/>
              <a:gdLst/>
              <a:ahLst/>
              <a:cxnLst/>
              <a:rect l="l" t="t" r="r" b="b"/>
              <a:pathLst>
                <a:path w="47" h="10" extrusionOk="0">
                  <a:moveTo>
                    <a:pt x="1" y="8"/>
                  </a:moveTo>
                  <a:lnTo>
                    <a:pt x="28" y="9"/>
                  </a:lnTo>
                  <a:lnTo>
                    <a:pt x="44" y="9"/>
                  </a:lnTo>
                  <a:lnTo>
                    <a:pt x="46" y="2"/>
                  </a:lnTo>
                  <a:lnTo>
                    <a:pt x="0" y="0"/>
                  </a:lnTo>
                  <a:cubicBezTo>
                    <a:pt x="1" y="2"/>
                    <a:pt x="1" y="5"/>
                    <a:pt x="1" y="7"/>
                  </a:cubicBezTo>
                  <a:lnTo>
                    <a:pt x="1"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9"/>
            <p:cNvSpPr/>
            <p:nvPr/>
          </p:nvSpPr>
          <p:spPr>
            <a:xfrm>
              <a:off x="1967045" y="-836855"/>
              <a:ext cx="9720" cy="5040"/>
            </a:xfrm>
            <a:custGeom>
              <a:avLst/>
              <a:gdLst/>
              <a:ahLst/>
              <a:cxnLst/>
              <a:rect l="l" t="t" r="r" b="b"/>
              <a:pathLst>
                <a:path w="27" h="14" extrusionOk="0">
                  <a:moveTo>
                    <a:pt x="26" y="13"/>
                  </a:moveTo>
                  <a:cubicBezTo>
                    <a:pt x="26" y="11"/>
                    <a:pt x="26" y="9"/>
                    <a:pt x="26" y="7"/>
                  </a:cubicBezTo>
                  <a:cubicBezTo>
                    <a:pt x="26" y="5"/>
                    <a:pt x="26" y="3"/>
                    <a:pt x="26" y="1"/>
                  </a:cubicBezTo>
                  <a:lnTo>
                    <a:pt x="0" y="0"/>
                  </a:lnTo>
                  <a:cubicBezTo>
                    <a:pt x="0" y="4"/>
                    <a:pt x="0" y="8"/>
                    <a:pt x="0" y="12"/>
                  </a:cubicBezTo>
                  <a:lnTo>
                    <a:pt x="26"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9"/>
            <p:cNvSpPr/>
            <p:nvPr/>
          </p:nvSpPr>
          <p:spPr>
            <a:xfrm>
              <a:off x="2098085" y="-829655"/>
              <a:ext cx="9360" cy="2520"/>
            </a:xfrm>
            <a:custGeom>
              <a:avLst/>
              <a:gdLst/>
              <a:ahLst/>
              <a:cxnLst/>
              <a:rect l="l" t="t" r="r" b="b"/>
              <a:pathLst>
                <a:path w="26" h="7" extrusionOk="0">
                  <a:moveTo>
                    <a:pt x="25" y="6"/>
                  </a:moveTo>
                  <a:cubicBezTo>
                    <a:pt x="25" y="4"/>
                    <a:pt x="25" y="2"/>
                    <a:pt x="25" y="0"/>
                  </a:cubicBezTo>
                  <a:lnTo>
                    <a:pt x="0" y="0"/>
                  </a:lnTo>
                  <a:lnTo>
                    <a:pt x="0" y="4"/>
                  </a:lnTo>
                  <a:lnTo>
                    <a:pt x="25"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9"/>
            <p:cNvSpPr/>
            <p:nvPr/>
          </p:nvSpPr>
          <p:spPr>
            <a:xfrm>
              <a:off x="2115365" y="-829295"/>
              <a:ext cx="9720" cy="4320"/>
            </a:xfrm>
            <a:custGeom>
              <a:avLst/>
              <a:gdLst/>
              <a:ahLst/>
              <a:cxnLst/>
              <a:rect l="l" t="t" r="r" b="b"/>
              <a:pathLst>
                <a:path w="27" h="12" extrusionOk="0">
                  <a:moveTo>
                    <a:pt x="24" y="11"/>
                  </a:moveTo>
                  <a:cubicBezTo>
                    <a:pt x="24" y="7"/>
                    <a:pt x="25" y="4"/>
                    <a:pt x="26" y="0"/>
                  </a:cubicBezTo>
                  <a:lnTo>
                    <a:pt x="21" y="0"/>
                  </a:lnTo>
                  <a:lnTo>
                    <a:pt x="1" y="0"/>
                  </a:lnTo>
                  <a:lnTo>
                    <a:pt x="0" y="9"/>
                  </a:lnTo>
                  <a:lnTo>
                    <a:pt x="24"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9"/>
            <p:cNvSpPr/>
            <p:nvPr/>
          </p:nvSpPr>
          <p:spPr>
            <a:xfrm>
              <a:off x="1876325" y="-837215"/>
              <a:ext cx="10800" cy="2520"/>
            </a:xfrm>
            <a:custGeom>
              <a:avLst/>
              <a:gdLst/>
              <a:ahLst/>
              <a:cxnLst/>
              <a:rect l="l" t="t" r="r" b="b"/>
              <a:pathLst>
                <a:path w="30" h="7" extrusionOk="0">
                  <a:moveTo>
                    <a:pt x="4" y="4"/>
                  </a:moveTo>
                  <a:cubicBezTo>
                    <a:pt x="12" y="5"/>
                    <a:pt x="21" y="6"/>
                    <a:pt x="29" y="6"/>
                  </a:cubicBezTo>
                  <a:cubicBezTo>
                    <a:pt x="29" y="5"/>
                    <a:pt x="29" y="3"/>
                    <a:pt x="29" y="1"/>
                  </a:cubicBezTo>
                  <a:lnTo>
                    <a:pt x="0" y="0"/>
                  </a:lnTo>
                  <a:cubicBezTo>
                    <a:pt x="0" y="1"/>
                    <a:pt x="0" y="2"/>
                    <a:pt x="0" y="3"/>
                  </a:cubicBezTo>
                  <a:lnTo>
                    <a:pt x="4"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9"/>
            <p:cNvSpPr/>
            <p:nvPr/>
          </p:nvSpPr>
          <p:spPr>
            <a:xfrm>
              <a:off x="2131925" y="-828575"/>
              <a:ext cx="17640" cy="5760"/>
            </a:xfrm>
            <a:custGeom>
              <a:avLst/>
              <a:gdLst/>
              <a:ahLst/>
              <a:cxnLst/>
              <a:rect l="l" t="t" r="r" b="b"/>
              <a:pathLst>
                <a:path w="49" h="16" extrusionOk="0">
                  <a:moveTo>
                    <a:pt x="19" y="14"/>
                  </a:moveTo>
                  <a:cubicBezTo>
                    <a:pt x="27" y="14"/>
                    <a:pt x="35" y="14"/>
                    <a:pt x="43" y="15"/>
                  </a:cubicBezTo>
                  <a:cubicBezTo>
                    <a:pt x="43" y="14"/>
                    <a:pt x="43" y="12"/>
                    <a:pt x="43" y="11"/>
                  </a:cubicBezTo>
                  <a:cubicBezTo>
                    <a:pt x="44" y="10"/>
                    <a:pt x="45" y="9"/>
                    <a:pt x="45" y="8"/>
                  </a:cubicBezTo>
                  <a:cubicBezTo>
                    <a:pt x="46" y="6"/>
                    <a:pt x="47" y="5"/>
                    <a:pt x="48" y="4"/>
                  </a:cubicBezTo>
                  <a:cubicBezTo>
                    <a:pt x="33" y="3"/>
                    <a:pt x="19" y="1"/>
                    <a:pt x="4" y="0"/>
                  </a:cubicBezTo>
                  <a:cubicBezTo>
                    <a:pt x="2" y="4"/>
                    <a:pt x="1" y="8"/>
                    <a:pt x="0" y="12"/>
                  </a:cubicBezTo>
                  <a:lnTo>
                    <a:pt x="19"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9"/>
            <p:cNvSpPr/>
            <p:nvPr/>
          </p:nvSpPr>
          <p:spPr>
            <a:xfrm>
              <a:off x="1855445" y="-839015"/>
              <a:ext cx="10800" cy="2160"/>
            </a:xfrm>
            <a:custGeom>
              <a:avLst/>
              <a:gdLst/>
              <a:ahLst/>
              <a:cxnLst/>
              <a:rect l="l" t="t" r="r" b="b"/>
              <a:pathLst>
                <a:path w="30" h="6" extrusionOk="0">
                  <a:moveTo>
                    <a:pt x="29" y="5"/>
                  </a:moveTo>
                  <a:cubicBezTo>
                    <a:pt x="29" y="5"/>
                    <a:pt x="29" y="3"/>
                    <a:pt x="29" y="2"/>
                  </a:cubicBezTo>
                  <a:lnTo>
                    <a:pt x="15" y="1"/>
                  </a:lnTo>
                  <a:lnTo>
                    <a:pt x="0" y="0"/>
                  </a:lnTo>
                  <a:cubicBezTo>
                    <a:pt x="0" y="0"/>
                    <a:pt x="0" y="2"/>
                    <a:pt x="0" y="3"/>
                  </a:cubicBezTo>
                  <a:lnTo>
                    <a:pt x="29"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9"/>
            <p:cNvSpPr/>
            <p:nvPr/>
          </p:nvSpPr>
          <p:spPr>
            <a:xfrm>
              <a:off x="1465925" y="-870695"/>
              <a:ext cx="48240" cy="13320"/>
            </a:xfrm>
            <a:custGeom>
              <a:avLst/>
              <a:gdLst/>
              <a:ahLst/>
              <a:cxnLst/>
              <a:rect l="l" t="t" r="r" b="b"/>
              <a:pathLst>
                <a:path w="134" h="37" extrusionOk="0">
                  <a:moveTo>
                    <a:pt x="2" y="4"/>
                  </a:moveTo>
                  <a:cubicBezTo>
                    <a:pt x="4" y="6"/>
                    <a:pt x="5" y="7"/>
                    <a:pt x="6" y="9"/>
                  </a:cubicBezTo>
                  <a:cubicBezTo>
                    <a:pt x="9" y="15"/>
                    <a:pt x="11" y="22"/>
                    <a:pt x="12" y="29"/>
                  </a:cubicBezTo>
                  <a:cubicBezTo>
                    <a:pt x="13" y="36"/>
                    <a:pt x="12" y="30"/>
                    <a:pt x="12" y="31"/>
                  </a:cubicBezTo>
                  <a:lnTo>
                    <a:pt x="19" y="31"/>
                  </a:lnTo>
                  <a:cubicBezTo>
                    <a:pt x="18" y="29"/>
                    <a:pt x="18" y="28"/>
                    <a:pt x="18" y="26"/>
                  </a:cubicBezTo>
                  <a:cubicBezTo>
                    <a:pt x="18" y="24"/>
                    <a:pt x="19" y="22"/>
                    <a:pt x="20" y="20"/>
                  </a:cubicBezTo>
                  <a:cubicBezTo>
                    <a:pt x="21" y="19"/>
                    <a:pt x="22" y="18"/>
                    <a:pt x="23" y="17"/>
                  </a:cubicBezTo>
                  <a:cubicBezTo>
                    <a:pt x="36" y="7"/>
                    <a:pt x="43" y="21"/>
                    <a:pt x="46" y="34"/>
                  </a:cubicBezTo>
                  <a:lnTo>
                    <a:pt x="60" y="34"/>
                  </a:lnTo>
                  <a:cubicBezTo>
                    <a:pt x="80" y="34"/>
                    <a:pt x="100" y="34"/>
                    <a:pt x="120" y="34"/>
                  </a:cubicBezTo>
                  <a:cubicBezTo>
                    <a:pt x="120" y="33"/>
                    <a:pt x="120" y="32"/>
                    <a:pt x="120" y="30"/>
                  </a:cubicBezTo>
                  <a:lnTo>
                    <a:pt x="120" y="29"/>
                  </a:lnTo>
                  <a:cubicBezTo>
                    <a:pt x="120" y="27"/>
                    <a:pt x="121" y="24"/>
                    <a:pt x="122" y="22"/>
                  </a:cubicBezTo>
                  <a:cubicBezTo>
                    <a:pt x="123" y="20"/>
                    <a:pt x="125" y="19"/>
                    <a:pt x="127" y="17"/>
                  </a:cubicBezTo>
                  <a:cubicBezTo>
                    <a:pt x="129" y="16"/>
                    <a:pt x="131" y="16"/>
                    <a:pt x="133" y="16"/>
                  </a:cubicBezTo>
                  <a:cubicBezTo>
                    <a:pt x="90" y="10"/>
                    <a:pt x="48" y="4"/>
                    <a:pt x="5" y="0"/>
                  </a:cubicBezTo>
                  <a:lnTo>
                    <a:pt x="0" y="0"/>
                  </a:lnTo>
                  <a:cubicBezTo>
                    <a:pt x="1" y="0"/>
                    <a:pt x="1" y="0"/>
                    <a:pt x="1" y="1"/>
                  </a:cubicBezTo>
                  <a:cubicBezTo>
                    <a:pt x="2" y="2"/>
                    <a:pt x="2" y="3"/>
                    <a:pt x="2"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9"/>
            <p:cNvSpPr/>
            <p:nvPr/>
          </p:nvSpPr>
          <p:spPr>
            <a:xfrm>
              <a:off x="1459085" y="-868895"/>
              <a:ext cx="1800" cy="720"/>
            </a:xfrm>
            <a:custGeom>
              <a:avLst/>
              <a:gdLst/>
              <a:ahLst/>
              <a:cxnLst/>
              <a:rect l="l" t="t" r="r" b="b"/>
              <a:pathLst>
                <a:path w="5" h="2" extrusionOk="0">
                  <a:moveTo>
                    <a:pt x="4" y="0"/>
                  </a:moveTo>
                  <a:lnTo>
                    <a:pt x="0" y="0"/>
                  </a:lnTo>
                  <a:lnTo>
                    <a:pt x="3" y="1"/>
                  </a:lnTo>
                  <a:lnTo>
                    <a:pt x="3" y="1"/>
                  </a:lnTo>
                  <a:lnTo>
                    <a:pt x="4" y="0"/>
                  </a:lnTo>
                </a:path>
              </a:pathLst>
            </a:custGeom>
            <a:solidFill>
              <a:schemeClr val="dk1"/>
            </a:solidFill>
            <a:ln>
              <a:noFill/>
            </a:ln>
          </p:spPr>
        </p:sp>
        <p:sp>
          <p:nvSpPr>
            <p:cNvPr id="1236" name="Google Shape;1236;p29"/>
            <p:cNvSpPr/>
            <p:nvPr/>
          </p:nvSpPr>
          <p:spPr>
            <a:xfrm>
              <a:off x="1515965" y="-864215"/>
              <a:ext cx="28080" cy="6840"/>
            </a:xfrm>
            <a:custGeom>
              <a:avLst/>
              <a:gdLst/>
              <a:ahLst/>
              <a:cxnLst/>
              <a:rect l="l" t="t" r="r" b="b"/>
              <a:pathLst>
                <a:path w="78" h="19" extrusionOk="0">
                  <a:moveTo>
                    <a:pt x="9" y="15"/>
                  </a:moveTo>
                  <a:cubicBezTo>
                    <a:pt x="9" y="15"/>
                    <a:pt x="9" y="17"/>
                    <a:pt x="9" y="18"/>
                  </a:cubicBezTo>
                  <a:lnTo>
                    <a:pt x="59" y="18"/>
                  </a:lnTo>
                  <a:lnTo>
                    <a:pt x="71" y="18"/>
                  </a:lnTo>
                  <a:cubicBezTo>
                    <a:pt x="71" y="16"/>
                    <a:pt x="72" y="14"/>
                    <a:pt x="73" y="13"/>
                  </a:cubicBezTo>
                  <a:cubicBezTo>
                    <a:pt x="74" y="11"/>
                    <a:pt x="75" y="9"/>
                    <a:pt x="77" y="8"/>
                  </a:cubicBezTo>
                  <a:cubicBezTo>
                    <a:pt x="51" y="6"/>
                    <a:pt x="26" y="3"/>
                    <a:pt x="0" y="0"/>
                  </a:cubicBezTo>
                  <a:cubicBezTo>
                    <a:pt x="1" y="1"/>
                    <a:pt x="2" y="1"/>
                    <a:pt x="2" y="1"/>
                  </a:cubicBezTo>
                  <a:cubicBezTo>
                    <a:pt x="4" y="2"/>
                    <a:pt x="6" y="4"/>
                    <a:pt x="7" y="6"/>
                  </a:cubicBezTo>
                  <a:cubicBezTo>
                    <a:pt x="8" y="8"/>
                    <a:pt x="9" y="11"/>
                    <a:pt x="9" y="13"/>
                  </a:cubicBezTo>
                  <a:cubicBezTo>
                    <a:pt x="9" y="14"/>
                    <a:pt x="9" y="14"/>
                    <a:pt x="9"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9"/>
            <p:cNvSpPr/>
            <p:nvPr/>
          </p:nvSpPr>
          <p:spPr>
            <a:xfrm>
              <a:off x="1750325" y="-857375"/>
              <a:ext cx="492480" cy="34560"/>
            </a:xfrm>
            <a:custGeom>
              <a:avLst/>
              <a:gdLst/>
              <a:ahLst/>
              <a:cxnLst/>
              <a:rect l="l" t="t" r="r" b="b"/>
              <a:pathLst>
                <a:path w="1368" h="96" extrusionOk="0">
                  <a:moveTo>
                    <a:pt x="373" y="29"/>
                  </a:moveTo>
                  <a:cubicBezTo>
                    <a:pt x="332" y="27"/>
                    <a:pt x="292" y="19"/>
                    <a:pt x="251" y="17"/>
                  </a:cubicBezTo>
                  <a:cubicBezTo>
                    <a:pt x="246" y="17"/>
                    <a:pt x="240" y="18"/>
                    <a:pt x="235" y="18"/>
                  </a:cubicBezTo>
                  <a:cubicBezTo>
                    <a:pt x="168" y="18"/>
                    <a:pt x="101" y="13"/>
                    <a:pt x="34" y="4"/>
                  </a:cubicBezTo>
                  <a:cubicBezTo>
                    <a:pt x="23" y="2"/>
                    <a:pt x="11" y="1"/>
                    <a:pt x="0" y="0"/>
                  </a:cubicBezTo>
                  <a:cubicBezTo>
                    <a:pt x="0" y="11"/>
                    <a:pt x="1" y="21"/>
                    <a:pt x="1" y="32"/>
                  </a:cubicBezTo>
                  <a:lnTo>
                    <a:pt x="4" y="32"/>
                  </a:lnTo>
                  <a:lnTo>
                    <a:pt x="25" y="33"/>
                  </a:lnTo>
                  <a:cubicBezTo>
                    <a:pt x="26" y="29"/>
                    <a:pt x="28" y="25"/>
                    <a:pt x="30" y="21"/>
                  </a:cubicBezTo>
                  <a:cubicBezTo>
                    <a:pt x="31" y="20"/>
                    <a:pt x="32" y="18"/>
                    <a:pt x="34" y="17"/>
                  </a:cubicBezTo>
                  <a:cubicBezTo>
                    <a:pt x="35" y="16"/>
                    <a:pt x="37" y="16"/>
                    <a:pt x="39" y="16"/>
                  </a:cubicBezTo>
                  <a:cubicBezTo>
                    <a:pt x="41" y="16"/>
                    <a:pt x="42" y="16"/>
                    <a:pt x="44" y="17"/>
                  </a:cubicBezTo>
                  <a:cubicBezTo>
                    <a:pt x="46" y="18"/>
                    <a:pt x="47" y="20"/>
                    <a:pt x="48" y="21"/>
                  </a:cubicBezTo>
                  <a:cubicBezTo>
                    <a:pt x="49" y="22"/>
                    <a:pt x="49" y="24"/>
                    <a:pt x="49" y="25"/>
                  </a:cubicBezTo>
                  <a:cubicBezTo>
                    <a:pt x="49" y="29"/>
                    <a:pt x="49" y="32"/>
                    <a:pt x="49" y="35"/>
                  </a:cubicBezTo>
                  <a:cubicBezTo>
                    <a:pt x="60" y="35"/>
                    <a:pt x="69" y="37"/>
                    <a:pt x="80" y="37"/>
                  </a:cubicBezTo>
                  <a:cubicBezTo>
                    <a:pt x="91" y="36"/>
                    <a:pt x="103" y="36"/>
                    <a:pt x="114" y="36"/>
                  </a:cubicBezTo>
                  <a:cubicBezTo>
                    <a:pt x="149" y="36"/>
                    <a:pt x="183" y="39"/>
                    <a:pt x="218" y="43"/>
                  </a:cubicBezTo>
                  <a:lnTo>
                    <a:pt x="223" y="43"/>
                  </a:lnTo>
                  <a:cubicBezTo>
                    <a:pt x="223" y="42"/>
                    <a:pt x="223" y="41"/>
                    <a:pt x="225" y="40"/>
                  </a:cubicBezTo>
                  <a:cubicBezTo>
                    <a:pt x="225" y="39"/>
                    <a:pt x="226" y="39"/>
                    <a:pt x="227" y="38"/>
                  </a:cubicBezTo>
                  <a:cubicBezTo>
                    <a:pt x="228" y="38"/>
                    <a:pt x="229" y="38"/>
                    <a:pt x="230" y="38"/>
                  </a:cubicBezTo>
                  <a:cubicBezTo>
                    <a:pt x="231" y="38"/>
                    <a:pt x="231" y="38"/>
                    <a:pt x="232" y="38"/>
                  </a:cubicBezTo>
                  <a:cubicBezTo>
                    <a:pt x="233" y="39"/>
                    <a:pt x="234" y="39"/>
                    <a:pt x="234" y="40"/>
                  </a:cubicBezTo>
                  <a:cubicBezTo>
                    <a:pt x="235" y="42"/>
                    <a:pt x="236" y="44"/>
                    <a:pt x="237" y="46"/>
                  </a:cubicBezTo>
                  <a:lnTo>
                    <a:pt x="245" y="47"/>
                  </a:lnTo>
                  <a:cubicBezTo>
                    <a:pt x="254" y="47"/>
                    <a:pt x="264" y="47"/>
                    <a:pt x="273" y="47"/>
                  </a:cubicBezTo>
                  <a:cubicBezTo>
                    <a:pt x="273" y="46"/>
                    <a:pt x="274" y="44"/>
                    <a:pt x="274" y="43"/>
                  </a:cubicBezTo>
                  <a:lnTo>
                    <a:pt x="274" y="42"/>
                  </a:lnTo>
                  <a:cubicBezTo>
                    <a:pt x="275" y="41"/>
                    <a:pt x="276" y="40"/>
                    <a:pt x="278" y="39"/>
                  </a:cubicBezTo>
                  <a:cubicBezTo>
                    <a:pt x="280" y="38"/>
                    <a:pt x="280" y="38"/>
                    <a:pt x="282" y="38"/>
                  </a:cubicBezTo>
                  <a:cubicBezTo>
                    <a:pt x="283" y="38"/>
                    <a:pt x="285" y="38"/>
                    <a:pt x="286" y="39"/>
                  </a:cubicBezTo>
                  <a:cubicBezTo>
                    <a:pt x="287" y="40"/>
                    <a:pt x="288" y="41"/>
                    <a:pt x="289" y="42"/>
                  </a:cubicBezTo>
                  <a:cubicBezTo>
                    <a:pt x="289" y="43"/>
                    <a:pt x="289" y="43"/>
                    <a:pt x="290" y="44"/>
                  </a:cubicBezTo>
                  <a:cubicBezTo>
                    <a:pt x="290" y="45"/>
                    <a:pt x="291" y="47"/>
                    <a:pt x="291" y="49"/>
                  </a:cubicBezTo>
                  <a:lnTo>
                    <a:pt x="306" y="50"/>
                  </a:lnTo>
                  <a:lnTo>
                    <a:pt x="320" y="51"/>
                  </a:lnTo>
                  <a:cubicBezTo>
                    <a:pt x="321" y="45"/>
                    <a:pt x="323" y="39"/>
                    <a:pt x="326" y="34"/>
                  </a:cubicBezTo>
                  <a:cubicBezTo>
                    <a:pt x="326" y="33"/>
                    <a:pt x="327" y="32"/>
                    <a:pt x="328" y="31"/>
                  </a:cubicBezTo>
                  <a:cubicBezTo>
                    <a:pt x="330" y="27"/>
                    <a:pt x="336" y="25"/>
                    <a:pt x="339" y="29"/>
                  </a:cubicBezTo>
                  <a:cubicBezTo>
                    <a:pt x="340" y="31"/>
                    <a:pt x="341" y="32"/>
                    <a:pt x="342" y="33"/>
                  </a:cubicBezTo>
                  <a:cubicBezTo>
                    <a:pt x="345" y="39"/>
                    <a:pt x="347" y="46"/>
                    <a:pt x="348" y="54"/>
                  </a:cubicBezTo>
                  <a:lnTo>
                    <a:pt x="378" y="55"/>
                  </a:lnTo>
                  <a:cubicBezTo>
                    <a:pt x="378" y="53"/>
                    <a:pt x="378" y="51"/>
                    <a:pt x="378" y="49"/>
                  </a:cubicBezTo>
                  <a:cubicBezTo>
                    <a:pt x="376" y="32"/>
                    <a:pt x="406" y="32"/>
                    <a:pt x="404" y="49"/>
                  </a:cubicBezTo>
                  <a:cubicBezTo>
                    <a:pt x="404" y="51"/>
                    <a:pt x="404" y="53"/>
                    <a:pt x="404" y="55"/>
                  </a:cubicBezTo>
                  <a:lnTo>
                    <a:pt x="428" y="55"/>
                  </a:lnTo>
                  <a:cubicBezTo>
                    <a:pt x="429" y="53"/>
                    <a:pt x="431" y="51"/>
                    <a:pt x="433" y="49"/>
                  </a:cubicBezTo>
                  <a:cubicBezTo>
                    <a:pt x="434" y="49"/>
                    <a:pt x="435" y="49"/>
                    <a:pt x="436" y="49"/>
                  </a:cubicBezTo>
                  <a:cubicBezTo>
                    <a:pt x="437" y="49"/>
                    <a:pt x="438" y="49"/>
                    <a:pt x="439" y="49"/>
                  </a:cubicBezTo>
                  <a:cubicBezTo>
                    <a:pt x="440" y="51"/>
                    <a:pt x="442" y="52"/>
                    <a:pt x="443" y="54"/>
                  </a:cubicBezTo>
                  <a:lnTo>
                    <a:pt x="484" y="54"/>
                  </a:lnTo>
                  <a:cubicBezTo>
                    <a:pt x="485" y="53"/>
                    <a:pt x="486" y="52"/>
                    <a:pt x="487" y="50"/>
                  </a:cubicBezTo>
                  <a:lnTo>
                    <a:pt x="488" y="49"/>
                  </a:lnTo>
                  <a:cubicBezTo>
                    <a:pt x="489" y="48"/>
                    <a:pt x="490" y="48"/>
                    <a:pt x="492" y="48"/>
                  </a:cubicBezTo>
                  <a:cubicBezTo>
                    <a:pt x="493" y="48"/>
                    <a:pt x="494" y="48"/>
                    <a:pt x="495" y="49"/>
                  </a:cubicBezTo>
                  <a:cubicBezTo>
                    <a:pt x="496" y="50"/>
                    <a:pt x="497" y="51"/>
                    <a:pt x="498" y="52"/>
                  </a:cubicBezTo>
                  <a:cubicBezTo>
                    <a:pt x="498" y="52"/>
                    <a:pt x="498" y="53"/>
                    <a:pt x="498" y="54"/>
                  </a:cubicBezTo>
                  <a:lnTo>
                    <a:pt x="531" y="54"/>
                  </a:lnTo>
                  <a:cubicBezTo>
                    <a:pt x="531" y="54"/>
                    <a:pt x="531" y="53"/>
                    <a:pt x="531" y="52"/>
                  </a:cubicBezTo>
                  <a:cubicBezTo>
                    <a:pt x="531" y="51"/>
                    <a:pt x="532" y="49"/>
                    <a:pt x="532" y="48"/>
                  </a:cubicBezTo>
                  <a:cubicBezTo>
                    <a:pt x="533" y="47"/>
                    <a:pt x="534" y="46"/>
                    <a:pt x="536" y="45"/>
                  </a:cubicBezTo>
                  <a:cubicBezTo>
                    <a:pt x="537" y="44"/>
                    <a:pt x="538" y="44"/>
                    <a:pt x="540" y="44"/>
                  </a:cubicBezTo>
                  <a:cubicBezTo>
                    <a:pt x="541" y="44"/>
                    <a:pt x="542" y="44"/>
                    <a:pt x="544" y="45"/>
                  </a:cubicBezTo>
                  <a:cubicBezTo>
                    <a:pt x="545" y="46"/>
                    <a:pt x="547" y="47"/>
                    <a:pt x="547" y="48"/>
                  </a:cubicBezTo>
                  <a:cubicBezTo>
                    <a:pt x="548" y="49"/>
                    <a:pt x="549" y="51"/>
                    <a:pt x="549" y="52"/>
                  </a:cubicBezTo>
                  <a:cubicBezTo>
                    <a:pt x="549" y="54"/>
                    <a:pt x="549" y="54"/>
                    <a:pt x="549" y="54"/>
                  </a:cubicBezTo>
                  <a:lnTo>
                    <a:pt x="582" y="54"/>
                  </a:lnTo>
                  <a:cubicBezTo>
                    <a:pt x="582" y="50"/>
                    <a:pt x="582" y="46"/>
                    <a:pt x="582" y="42"/>
                  </a:cubicBezTo>
                  <a:cubicBezTo>
                    <a:pt x="583" y="31"/>
                    <a:pt x="600" y="32"/>
                    <a:pt x="601" y="42"/>
                  </a:cubicBezTo>
                  <a:cubicBezTo>
                    <a:pt x="601" y="46"/>
                    <a:pt x="601" y="50"/>
                    <a:pt x="601" y="54"/>
                  </a:cubicBezTo>
                  <a:lnTo>
                    <a:pt x="627" y="55"/>
                  </a:lnTo>
                  <a:cubicBezTo>
                    <a:pt x="628" y="49"/>
                    <a:pt x="629" y="44"/>
                    <a:pt x="632" y="39"/>
                  </a:cubicBezTo>
                  <a:cubicBezTo>
                    <a:pt x="633" y="38"/>
                    <a:pt x="634" y="37"/>
                    <a:pt x="634" y="36"/>
                  </a:cubicBezTo>
                  <a:cubicBezTo>
                    <a:pt x="635" y="35"/>
                    <a:pt x="635" y="34"/>
                    <a:pt x="636" y="34"/>
                  </a:cubicBezTo>
                  <a:cubicBezTo>
                    <a:pt x="637" y="33"/>
                    <a:pt x="638" y="33"/>
                    <a:pt x="639" y="33"/>
                  </a:cubicBezTo>
                  <a:cubicBezTo>
                    <a:pt x="640" y="33"/>
                    <a:pt x="641" y="33"/>
                    <a:pt x="642" y="34"/>
                  </a:cubicBezTo>
                  <a:cubicBezTo>
                    <a:pt x="643" y="34"/>
                    <a:pt x="643" y="35"/>
                    <a:pt x="644" y="36"/>
                  </a:cubicBezTo>
                  <a:cubicBezTo>
                    <a:pt x="645" y="37"/>
                    <a:pt x="645" y="38"/>
                    <a:pt x="646" y="39"/>
                  </a:cubicBezTo>
                  <a:cubicBezTo>
                    <a:pt x="649" y="44"/>
                    <a:pt x="651" y="50"/>
                    <a:pt x="651" y="57"/>
                  </a:cubicBezTo>
                  <a:lnTo>
                    <a:pt x="673" y="58"/>
                  </a:lnTo>
                  <a:cubicBezTo>
                    <a:pt x="673" y="56"/>
                    <a:pt x="674" y="54"/>
                    <a:pt x="675" y="53"/>
                  </a:cubicBezTo>
                  <a:cubicBezTo>
                    <a:pt x="676" y="50"/>
                    <a:pt x="678" y="49"/>
                    <a:pt x="681" y="47"/>
                  </a:cubicBezTo>
                  <a:cubicBezTo>
                    <a:pt x="684" y="45"/>
                    <a:pt x="686" y="45"/>
                    <a:pt x="689" y="45"/>
                  </a:cubicBezTo>
                  <a:lnTo>
                    <a:pt x="690" y="45"/>
                  </a:lnTo>
                  <a:cubicBezTo>
                    <a:pt x="692" y="45"/>
                    <a:pt x="694" y="45"/>
                    <a:pt x="696" y="46"/>
                  </a:cubicBezTo>
                  <a:cubicBezTo>
                    <a:pt x="698" y="47"/>
                    <a:pt x="700" y="49"/>
                    <a:pt x="701" y="51"/>
                  </a:cubicBezTo>
                  <a:cubicBezTo>
                    <a:pt x="702" y="53"/>
                    <a:pt x="702" y="55"/>
                    <a:pt x="702" y="57"/>
                  </a:cubicBezTo>
                  <a:cubicBezTo>
                    <a:pt x="702" y="58"/>
                    <a:pt x="702" y="59"/>
                    <a:pt x="702" y="60"/>
                  </a:cubicBezTo>
                  <a:lnTo>
                    <a:pt x="734" y="62"/>
                  </a:lnTo>
                  <a:cubicBezTo>
                    <a:pt x="735" y="57"/>
                    <a:pt x="736" y="52"/>
                    <a:pt x="739" y="48"/>
                  </a:cubicBezTo>
                  <a:cubicBezTo>
                    <a:pt x="740" y="46"/>
                    <a:pt x="741" y="45"/>
                    <a:pt x="741" y="44"/>
                  </a:cubicBezTo>
                  <a:cubicBezTo>
                    <a:pt x="742" y="43"/>
                    <a:pt x="743" y="42"/>
                    <a:pt x="744" y="42"/>
                  </a:cubicBezTo>
                  <a:cubicBezTo>
                    <a:pt x="745" y="41"/>
                    <a:pt x="745" y="41"/>
                    <a:pt x="747" y="41"/>
                  </a:cubicBezTo>
                  <a:cubicBezTo>
                    <a:pt x="748" y="41"/>
                    <a:pt x="750" y="41"/>
                    <a:pt x="751" y="42"/>
                  </a:cubicBezTo>
                  <a:cubicBezTo>
                    <a:pt x="752" y="42"/>
                    <a:pt x="753" y="43"/>
                    <a:pt x="753" y="44"/>
                  </a:cubicBezTo>
                  <a:cubicBezTo>
                    <a:pt x="754" y="45"/>
                    <a:pt x="755" y="46"/>
                    <a:pt x="756" y="47"/>
                  </a:cubicBezTo>
                  <a:cubicBezTo>
                    <a:pt x="759" y="53"/>
                    <a:pt x="761" y="59"/>
                    <a:pt x="761" y="65"/>
                  </a:cubicBezTo>
                  <a:lnTo>
                    <a:pt x="807" y="69"/>
                  </a:lnTo>
                  <a:cubicBezTo>
                    <a:pt x="808" y="65"/>
                    <a:pt x="810" y="61"/>
                    <a:pt x="811" y="58"/>
                  </a:cubicBezTo>
                  <a:cubicBezTo>
                    <a:pt x="815" y="44"/>
                    <a:pt x="834" y="52"/>
                    <a:pt x="830" y="65"/>
                  </a:cubicBezTo>
                  <a:lnTo>
                    <a:pt x="829" y="70"/>
                  </a:lnTo>
                  <a:lnTo>
                    <a:pt x="851" y="72"/>
                  </a:lnTo>
                  <a:cubicBezTo>
                    <a:pt x="851" y="70"/>
                    <a:pt x="853" y="68"/>
                    <a:pt x="854" y="68"/>
                  </a:cubicBezTo>
                  <a:cubicBezTo>
                    <a:pt x="856" y="67"/>
                    <a:pt x="857" y="67"/>
                    <a:pt x="859" y="67"/>
                  </a:cubicBezTo>
                  <a:cubicBezTo>
                    <a:pt x="861" y="67"/>
                    <a:pt x="862" y="67"/>
                    <a:pt x="864" y="68"/>
                  </a:cubicBezTo>
                  <a:cubicBezTo>
                    <a:pt x="865" y="69"/>
                    <a:pt x="867" y="71"/>
                    <a:pt x="868" y="72"/>
                  </a:cubicBezTo>
                  <a:lnTo>
                    <a:pt x="896" y="72"/>
                  </a:lnTo>
                  <a:cubicBezTo>
                    <a:pt x="897" y="71"/>
                    <a:pt x="898" y="70"/>
                    <a:pt x="899" y="69"/>
                  </a:cubicBezTo>
                  <a:cubicBezTo>
                    <a:pt x="900" y="69"/>
                    <a:pt x="901" y="68"/>
                    <a:pt x="903" y="68"/>
                  </a:cubicBezTo>
                  <a:cubicBezTo>
                    <a:pt x="904" y="68"/>
                    <a:pt x="906" y="68"/>
                    <a:pt x="908" y="69"/>
                  </a:cubicBezTo>
                  <a:cubicBezTo>
                    <a:pt x="909" y="69"/>
                    <a:pt x="910" y="71"/>
                    <a:pt x="911" y="72"/>
                  </a:cubicBezTo>
                  <a:lnTo>
                    <a:pt x="945" y="72"/>
                  </a:lnTo>
                  <a:cubicBezTo>
                    <a:pt x="945" y="71"/>
                    <a:pt x="945" y="70"/>
                    <a:pt x="945" y="69"/>
                  </a:cubicBezTo>
                  <a:cubicBezTo>
                    <a:pt x="945" y="64"/>
                    <a:pt x="946" y="59"/>
                    <a:pt x="948" y="54"/>
                  </a:cubicBezTo>
                  <a:cubicBezTo>
                    <a:pt x="952" y="45"/>
                    <a:pt x="966" y="46"/>
                    <a:pt x="965" y="57"/>
                  </a:cubicBezTo>
                  <a:cubicBezTo>
                    <a:pt x="965" y="62"/>
                    <a:pt x="965" y="67"/>
                    <a:pt x="965" y="73"/>
                  </a:cubicBezTo>
                  <a:lnTo>
                    <a:pt x="991" y="73"/>
                  </a:lnTo>
                  <a:cubicBezTo>
                    <a:pt x="991" y="69"/>
                    <a:pt x="992" y="66"/>
                    <a:pt x="994" y="63"/>
                  </a:cubicBezTo>
                  <a:cubicBezTo>
                    <a:pt x="996" y="59"/>
                    <a:pt x="998" y="57"/>
                    <a:pt x="1002" y="55"/>
                  </a:cubicBezTo>
                  <a:cubicBezTo>
                    <a:pt x="1003" y="54"/>
                    <a:pt x="1004" y="53"/>
                    <a:pt x="1006" y="53"/>
                  </a:cubicBezTo>
                  <a:cubicBezTo>
                    <a:pt x="1007" y="53"/>
                    <a:pt x="1008" y="53"/>
                    <a:pt x="1008" y="53"/>
                  </a:cubicBezTo>
                  <a:cubicBezTo>
                    <a:pt x="1010" y="53"/>
                    <a:pt x="1011" y="53"/>
                    <a:pt x="1013" y="54"/>
                  </a:cubicBezTo>
                  <a:cubicBezTo>
                    <a:pt x="1014" y="55"/>
                    <a:pt x="1015" y="56"/>
                    <a:pt x="1016" y="57"/>
                  </a:cubicBezTo>
                  <a:cubicBezTo>
                    <a:pt x="1016" y="58"/>
                    <a:pt x="1017" y="60"/>
                    <a:pt x="1017" y="61"/>
                  </a:cubicBezTo>
                  <a:cubicBezTo>
                    <a:pt x="1017" y="62"/>
                    <a:pt x="1017" y="62"/>
                    <a:pt x="1017" y="62"/>
                  </a:cubicBezTo>
                  <a:lnTo>
                    <a:pt x="1015" y="74"/>
                  </a:lnTo>
                  <a:lnTo>
                    <a:pt x="1035" y="74"/>
                  </a:lnTo>
                  <a:lnTo>
                    <a:pt x="1040" y="74"/>
                  </a:lnTo>
                  <a:cubicBezTo>
                    <a:pt x="1040" y="71"/>
                    <a:pt x="1041" y="68"/>
                    <a:pt x="1043" y="66"/>
                  </a:cubicBezTo>
                  <a:cubicBezTo>
                    <a:pt x="1045" y="62"/>
                    <a:pt x="1049" y="58"/>
                    <a:pt x="1053" y="56"/>
                  </a:cubicBezTo>
                  <a:cubicBezTo>
                    <a:pt x="1054" y="55"/>
                    <a:pt x="1055" y="55"/>
                    <a:pt x="1056" y="54"/>
                  </a:cubicBezTo>
                  <a:cubicBezTo>
                    <a:pt x="1056" y="54"/>
                    <a:pt x="1057" y="54"/>
                    <a:pt x="1058" y="54"/>
                  </a:cubicBezTo>
                  <a:cubicBezTo>
                    <a:pt x="1059" y="54"/>
                    <a:pt x="1060" y="54"/>
                    <a:pt x="1061" y="55"/>
                  </a:cubicBezTo>
                  <a:cubicBezTo>
                    <a:pt x="1062" y="55"/>
                    <a:pt x="1062" y="56"/>
                    <a:pt x="1063" y="56"/>
                  </a:cubicBezTo>
                  <a:lnTo>
                    <a:pt x="1065" y="60"/>
                  </a:lnTo>
                  <a:cubicBezTo>
                    <a:pt x="1066" y="60"/>
                    <a:pt x="1066" y="60"/>
                    <a:pt x="1066" y="60"/>
                  </a:cubicBezTo>
                  <a:cubicBezTo>
                    <a:pt x="1067" y="62"/>
                    <a:pt x="1067" y="64"/>
                    <a:pt x="1067" y="66"/>
                  </a:cubicBezTo>
                  <a:cubicBezTo>
                    <a:pt x="1067" y="68"/>
                    <a:pt x="1067" y="69"/>
                    <a:pt x="1066" y="71"/>
                  </a:cubicBezTo>
                  <a:cubicBezTo>
                    <a:pt x="1066" y="72"/>
                    <a:pt x="1065" y="74"/>
                    <a:pt x="1065" y="76"/>
                  </a:cubicBezTo>
                  <a:cubicBezTo>
                    <a:pt x="1080" y="78"/>
                    <a:pt x="1095" y="80"/>
                    <a:pt x="1109" y="81"/>
                  </a:cubicBezTo>
                  <a:cubicBezTo>
                    <a:pt x="1111" y="81"/>
                    <a:pt x="1112" y="80"/>
                    <a:pt x="1114" y="80"/>
                  </a:cubicBezTo>
                  <a:cubicBezTo>
                    <a:pt x="1116" y="80"/>
                    <a:pt x="1117" y="81"/>
                    <a:pt x="1119" y="82"/>
                  </a:cubicBezTo>
                  <a:lnTo>
                    <a:pt x="1120" y="82"/>
                  </a:lnTo>
                  <a:cubicBezTo>
                    <a:pt x="1130" y="83"/>
                    <a:pt x="1140" y="84"/>
                    <a:pt x="1150" y="85"/>
                  </a:cubicBezTo>
                  <a:cubicBezTo>
                    <a:pt x="1150" y="84"/>
                    <a:pt x="1150" y="83"/>
                    <a:pt x="1150" y="82"/>
                  </a:cubicBezTo>
                  <a:cubicBezTo>
                    <a:pt x="1150" y="78"/>
                    <a:pt x="1151" y="74"/>
                    <a:pt x="1153" y="70"/>
                  </a:cubicBezTo>
                  <a:cubicBezTo>
                    <a:pt x="1155" y="67"/>
                    <a:pt x="1157" y="65"/>
                    <a:pt x="1159" y="63"/>
                  </a:cubicBezTo>
                  <a:cubicBezTo>
                    <a:pt x="1160" y="63"/>
                    <a:pt x="1160" y="62"/>
                    <a:pt x="1161" y="62"/>
                  </a:cubicBezTo>
                  <a:cubicBezTo>
                    <a:pt x="1162" y="61"/>
                    <a:pt x="1163" y="61"/>
                    <a:pt x="1165" y="61"/>
                  </a:cubicBezTo>
                  <a:cubicBezTo>
                    <a:pt x="1167" y="61"/>
                    <a:pt x="1168" y="61"/>
                    <a:pt x="1170" y="62"/>
                  </a:cubicBezTo>
                  <a:cubicBezTo>
                    <a:pt x="1171" y="63"/>
                    <a:pt x="1172" y="63"/>
                    <a:pt x="1173" y="65"/>
                  </a:cubicBezTo>
                  <a:cubicBezTo>
                    <a:pt x="1174" y="67"/>
                    <a:pt x="1174" y="68"/>
                    <a:pt x="1174" y="70"/>
                  </a:cubicBezTo>
                  <a:cubicBezTo>
                    <a:pt x="1174" y="71"/>
                    <a:pt x="1174" y="72"/>
                    <a:pt x="1174" y="73"/>
                  </a:cubicBezTo>
                  <a:cubicBezTo>
                    <a:pt x="1173" y="77"/>
                    <a:pt x="1172" y="81"/>
                    <a:pt x="1172" y="86"/>
                  </a:cubicBezTo>
                  <a:cubicBezTo>
                    <a:pt x="1184" y="86"/>
                    <a:pt x="1198" y="86"/>
                    <a:pt x="1211" y="84"/>
                  </a:cubicBezTo>
                  <a:cubicBezTo>
                    <a:pt x="1212" y="84"/>
                    <a:pt x="1213" y="83"/>
                    <a:pt x="1214" y="83"/>
                  </a:cubicBezTo>
                  <a:cubicBezTo>
                    <a:pt x="1215" y="82"/>
                    <a:pt x="1217" y="81"/>
                    <a:pt x="1219" y="81"/>
                  </a:cubicBezTo>
                  <a:cubicBezTo>
                    <a:pt x="1221" y="81"/>
                    <a:pt x="1223" y="82"/>
                    <a:pt x="1225" y="83"/>
                  </a:cubicBezTo>
                  <a:cubicBezTo>
                    <a:pt x="1226" y="83"/>
                    <a:pt x="1227" y="84"/>
                    <a:pt x="1227" y="84"/>
                  </a:cubicBezTo>
                  <a:cubicBezTo>
                    <a:pt x="1240" y="84"/>
                    <a:pt x="1252" y="84"/>
                    <a:pt x="1264" y="84"/>
                  </a:cubicBezTo>
                  <a:cubicBezTo>
                    <a:pt x="1266" y="81"/>
                    <a:pt x="1268" y="77"/>
                    <a:pt x="1270" y="73"/>
                  </a:cubicBezTo>
                  <a:cubicBezTo>
                    <a:pt x="1274" y="66"/>
                    <a:pt x="1288" y="67"/>
                    <a:pt x="1289" y="77"/>
                  </a:cubicBezTo>
                  <a:cubicBezTo>
                    <a:pt x="1290" y="78"/>
                    <a:pt x="1290" y="80"/>
                    <a:pt x="1290" y="82"/>
                  </a:cubicBezTo>
                  <a:cubicBezTo>
                    <a:pt x="1290" y="84"/>
                    <a:pt x="1290" y="85"/>
                    <a:pt x="1289" y="87"/>
                  </a:cubicBezTo>
                  <a:cubicBezTo>
                    <a:pt x="1294" y="87"/>
                    <a:pt x="1298" y="89"/>
                    <a:pt x="1302" y="90"/>
                  </a:cubicBezTo>
                  <a:cubicBezTo>
                    <a:pt x="1306" y="91"/>
                    <a:pt x="1311" y="91"/>
                    <a:pt x="1315" y="92"/>
                  </a:cubicBezTo>
                  <a:cubicBezTo>
                    <a:pt x="1317" y="85"/>
                    <a:pt x="1319" y="79"/>
                    <a:pt x="1321" y="72"/>
                  </a:cubicBezTo>
                  <a:cubicBezTo>
                    <a:pt x="1322" y="71"/>
                    <a:pt x="1322" y="70"/>
                    <a:pt x="1324" y="69"/>
                  </a:cubicBezTo>
                  <a:cubicBezTo>
                    <a:pt x="1326" y="68"/>
                    <a:pt x="1327" y="68"/>
                    <a:pt x="1329" y="68"/>
                  </a:cubicBezTo>
                  <a:cubicBezTo>
                    <a:pt x="1330" y="68"/>
                    <a:pt x="1332" y="68"/>
                    <a:pt x="1333" y="69"/>
                  </a:cubicBezTo>
                  <a:cubicBezTo>
                    <a:pt x="1334" y="70"/>
                    <a:pt x="1335" y="71"/>
                    <a:pt x="1336" y="72"/>
                  </a:cubicBezTo>
                  <a:cubicBezTo>
                    <a:pt x="1337" y="73"/>
                    <a:pt x="1337" y="75"/>
                    <a:pt x="1337" y="76"/>
                  </a:cubicBezTo>
                  <a:cubicBezTo>
                    <a:pt x="1337" y="82"/>
                    <a:pt x="1337" y="89"/>
                    <a:pt x="1336" y="95"/>
                  </a:cubicBezTo>
                  <a:lnTo>
                    <a:pt x="1353" y="95"/>
                  </a:lnTo>
                  <a:cubicBezTo>
                    <a:pt x="1367" y="95"/>
                    <a:pt x="1366" y="76"/>
                    <a:pt x="1355" y="73"/>
                  </a:cubicBezTo>
                  <a:cubicBezTo>
                    <a:pt x="1331" y="65"/>
                    <a:pt x="1308" y="61"/>
                    <a:pt x="1283" y="59"/>
                  </a:cubicBezTo>
                  <a:cubicBezTo>
                    <a:pt x="1241" y="57"/>
                    <a:pt x="1198" y="61"/>
                    <a:pt x="1155" y="59"/>
                  </a:cubicBezTo>
                  <a:lnTo>
                    <a:pt x="1149" y="59"/>
                  </a:lnTo>
                  <a:cubicBezTo>
                    <a:pt x="1146" y="59"/>
                    <a:pt x="1142" y="59"/>
                    <a:pt x="1139" y="59"/>
                  </a:cubicBezTo>
                  <a:cubicBezTo>
                    <a:pt x="1114" y="59"/>
                    <a:pt x="1090" y="57"/>
                    <a:pt x="1065" y="54"/>
                  </a:cubicBezTo>
                  <a:cubicBezTo>
                    <a:pt x="1053" y="51"/>
                    <a:pt x="1040" y="50"/>
                    <a:pt x="1026" y="48"/>
                  </a:cubicBezTo>
                  <a:cubicBezTo>
                    <a:pt x="863" y="48"/>
                    <a:pt x="701" y="25"/>
                    <a:pt x="537" y="26"/>
                  </a:cubicBezTo>
                  <a:cubicBezTo>
                    <a:pt x="482" y="28"/>
                    <a:pt x="427" y="32"/>
                    <a:pt x="373"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9"/>
            <p:cNvSpPr/>
            <p:nvPr/>
          </p:nvSpPr>
          <p:spPr>
            <a:xfrm>
              <a:off x="1729445" y="-858455"/>
              <a:ext cx="14040" cy="11880"/>
            </a:xfrm>
            <a:custGeom>
              <a:avLst/>
              <a:gdLst/>
              <a:ahLst/>
              <a:cxnLst/>
              <a:rect l="l" t="t" r="r" b="b"/>
              <a:pathLst>
                <a:path w="39" h="33" extrusionOk="0">
                  <a:moveTo>
                    <a:pt x="14" y="31"/>
                  </a:moveTo>
                  <a:cubicBezTo>
                    <a:pt x="22" y="31"/>
                    <a:pt x="29" y="31"/>
                    <a:pt x="37" y="32"/>
                  </a:cubicBezTo>
                  <a:cubicBezTo>
                    <a:pt x="37" y="22"/>
                    <a:pt x="37" y="13"/>
                    <a:pt x="38" y="2"/>
                  </a:cubicBezTo>
                  <a:cubicBezTo>
                    <a:pt x="26" y="2"/>
                    <a:pt x="13" y="1"/>
                    <a:pt x="0" y="0"/>
                  </a:cubicBezTo>
                  <a:cubicBezTo>
                    <a:pt x="1" y="1"/>
                    <a:pt x="1" y="1"/>
                    <a:pt x="1" y="1"/>
                  </a:cubicBezTo>
                  <a:cubicBezTo>
                    <a:pt x="2" y="2"/>
                    <a:pt x="4" y="3"/>
                    <a:pt x="4" y="4"/>
                  </a:cubicBezTo>
                  <a:lnTo>
                    <a:pt x="5" y="4"/>
                  </a:lnTo>
                  <a:cubicBezTo>
                    <a:pt x="9" y="13"/>
                    <a:pt x="13" y="22"/>
                    <a:pt x="14" y="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9"/>
            <p:cNvSpPr/>
            <p:nvPr/>
          </p:nvSpPr>
          <p:spPr>
            <a:xfrm>
              <a:off x="1549805" y="-860615"/>
              <a:ext cx="9720" cy="4320"/>
            </a:xfrm>
            <a:custGeom>
              <a:avLst/>
              <a:gdLst/>
              <a:ahLst/>
              <a:cxnLst/>
              <a:rect l="l" t="t" r="r" b="b"/>
              <a:pathLst>
                <a:path w="27" h="12" extrusionOk="0">
                  <a:moveTo>
                    <a:pt x="2" y="9"/>
                  </a:moveTo>
                  <a:lnTo>
                    <a:pt x="21" y="11"/>
                  </a:lnTo>
                  <a:cubicBezTo>
                    <a:pt x="22" y="8"/>
                    <a:pt x="22" y="6"/>
                    <a:pt x="24" y="3"/>
                  </a:cubicBezTo>
                  <a:cubicBezTo>
                    <a:pt x="25" y="2"/>
                    <a:pt x="25" y="2"/>
                    <a:pt x="26" y="1"/>
                  </a:cubicBezTo>
                  <a:lnTo>
                    <a:pt x="0" y="0"/>
                  </a:lnTo>
                  <a:cubicBezTo>
                    <a:pt x="0" y="0"/>
                    <a:pt x="1" y="1"/>
                    <a:pt x="1" y="2"/>
                  </a:cubicBezTo>
                  <a:cubicBezTo>
                    <a:pt x="2" y="3"/>
                    <a:pt x="3" y="5"/>
                    <a:pt x="3" y="7"/>
                  </a:cubicBezTo>
                  <a:lnTo>
                    <a:pt x="2"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9"/>
            <p:cNvSpPr/>
            <p:nvPr/>
          </p:nvSpPr>
          <p:spPr>
            <a:xfrm>
              <a:off x="1564925" y="-860975"/>
              <a:ext cx="161280" cy="13320"/>
            </a:xfrm>
            <a:custGeom>
              <a:avLst/>
              <a:gdLst/>
              <a:ahLst/>
              <a:cxnLst/>
              <a:rect l="l" t="t" r="r" b="b"/>
              <a:pathLst>
                <a:path w="448" h="37" extrusionOk="0">
                  <a:moveTo>
                    <a:pt x="4" y="14"/>
                  </a:moveTo>
                  <a:lnTo>
                    <a:pt x="34" y="18"/>
                  </a:lnTo>
                  <a:cubicBezTo>
                    <a:pt x="34" y="17"/>
                    <a:pt x="35" y="16"/>
                    <a:pt x="35" y="15"/>
                  </a:cubicBezTo>
                  <a:cubicBezTo>
                    <a:pt x="36" y="14"/>
                    <a:pt x="37" y="12"/>
                    <a:pt x="38" y="11"/>
                  </a:cubicBezTo>
                  <a:cubicBezTo>
                    <a:pt x="38" y="11"/>
                    <a:pt x="39" y="11"/>
                    <a:pt x="40" y="10"/>
                  </a:cubicBezTo>
                  <a:cubicBezTo>
                    <a:pt x="41" y="9"/>
                    <a:pt x="42" y="8"/>
                    <a:pt x="44" y="8"/>
                  </a:cubicBezTo>
                  <a:cubicBezTo>
                    <a:pt x="46" y="8"/>
                    <a:pt x="47" y="9"/>
                    <a:pt x="49" y="10"/>
                  </a:cubicBezTo>
                  <a:lnTo>
                    <a:pt x="50" y="11"/>
                  </a:lnTo>
                  <a:cubicBezTo>
                    <a:pt x="51" y="12"/>
                    <a:pt x="51" y="12"/>
                    <a:pt x="52" y="13"/>
                  </a:cubicBezTo>
                  <a:cubicBezTo>
                    <a:pt x="53" y="15"/>
                    <a:pt x="54" y="17"/>
                    <a:pt x="54" y="19"/>
                  </a:cubicBezTo>
                  <a:lnTo>
                    <a:pt x="71" y="21"/>
                  </a:lnTo>
                  <a:cubicBezTo>
                    <a:pt x="71" y="19"/>
                    <a:pt x="71" y="17"/>
                    <a:pt x="71" y="14"/>
                  </a:cubicBezTo>
                  <a:cubicBezTo>
                    <a:pt x="71" y="13"/>
                    <a:pt x="71" y="12"/>
                    <a:pt x="72" y="11"/>
                  </a:cubicBezTo>
                  <a:cubicBezTo>
                    <a:pt x="73" y="10"/>
                    <a:pt x="73" y="9"/>
                    <a:pt x="75" y="8"/>
                  </a:cubicBezTo>
                  <a:cubicBezTo>
                    <a:pt x="77" y="7"/>
                    <a:pt x="78" y="7"/>
                    <a:pt x="80" y="7"/>
                  </a:cubicBezTo>
                  <a:cubicBezTo>
                    <a:pt x="81" y="7"/>
                    <a:pt x="83" y="7"/>
                    <a:pt x="84" y="8"/>
                  </a:cubicBezTo>
                  <a:cubicBezTo>
                    <a:pt x="85" y="9"/>
                    <a:pt x="87" y="10"/>
                    <a:pt x="87" y="11"/>
                  </a:cubicBezTo>
                  <a:cubicBezTo>
                    <a:pt x="88" y="12"/>
                    <a:pt x="88" y="13"/>
                    <a:pt x="88" y="14"/>
                  </a:cubicBezTo>
                  <a:cubicBezTo>
                    <a:pt x="88" y="17"/>
                    <a:pt x="88" y="20"/>
                    <a:pt x="88" y="23"/>
                  </a:cubicBezTo>
                  <a:lnTo>
                    <a:pt x="106" y="25"/>
                  </a:lnTo>
                  <a:cubicBezTo>
                    <a:pt x="106" y="24"/>
                    <a:pt x="106" y="22"/>
                    <a:pt x="106" y="20"/>
                  </a:cubicBezTo>
                  <a:cubicBezTo>
                    <a:pt x="106" y="18"/>
                    <a:pt x="106" y="17"/>
                    <a:pt x="107" y="15"/>
                  </a:cubicBezTo>
                  <a:cubicBezTo>
                    <a:pt x="108" y="14"/>
                    <a:pt x="109" y="12"/>
                    <a:pt x="111" y="11"/>
                  </a:cubicBezTo>
                  <a:cubicBezTo>
                    <a:pt x="113" y="10"/>
                    <a:pt x="114" y="10"/>
                    <a:pt x="116" y="10"/>
                  </a:cubicBezTo>
                  <a:cubicBezTo>
                    <a:pt x="117" y="10"/>
                    <a:pt x="119" y="10"/>
                    <a:pt x="121" y="11"/>
                  </a:cubicBezTo>
                  <a:cubicBezTo>
                    <a:pt x="123" y="12"/>
                    <a:pt x="123" y="14"/>
                    <a:pt x="124" y="15"/>
                  </a:cubicBezTo>
                  <a:cubicBezTo>
                    <a:pt x="125" y="17"/>
                    <a:pt x="126" y="18"/>
                    <a:pt x="126" y="20"/>
                  </a:cubicBezTo>
                  <a:cubicBezTo>
                    <a:pt x="126" y="22"/>
                    <a:pt x="126" y="24"/>
                    <a:pt x="126" y="27"/>
                  </a:cubicBezTo>
                  <a:cubicBezTo>
                    <a:pt x="141" y="28"/>
                    <a:pt x="158" y="29"/>
                    <a:pt x="174" y="29"/>
                  </a:cubicBezTo>
                  <a:cubicBezTo>
                    <a:pt x="174" y="28"/>
                    <a:pt x="174" y="26"/>
                    <a:pt x="174" y="25"/>
                  </a:cubicBezTo>
                  <a:cubicBezTo>
                    <a:pt x="174" y="24"/>
                    <a:pt x="174" y="24"/>
                    <a:pt x="174" y="23"/>
                  </a:cubicBezTo>
                  <a:cubicBezTo>
                    <a:pt x="175" y="21"/>
                    <a:pt x="176" y="20"/>
                    <a:pt x="178" y="19"/>
                  </a:cubicBezTo>
                  <a:cubicBezTo>
                    <a:pt x="180" y="18"/>
                    <a:pt x="181" y="18"/>
                    <a:pt x="183" y="18"/>
                  </a:cubicBezTo>
                  <a:cubicBezTo>
                    <a:pt x="184" y="18"/>
                    <a:pt x="186" y="18"/>
                    <a:pt x="188" y="19"/>
                  </a:cubicBezTo>
                  <a:cubicBezTo>
                    <a:pt x="190" y="20"/>
                    <a:pt x="191" y="21"/>
                    <a:pt x="192" y="23"/>
                  </a:cubicBezTo>
                  <a:cubicBezTo>
                    <a:pt x="193" y="24"/>
                    <a:pt x="193" y="24"/>
                    <a:pt x="193" y="25"/>
                  </a:cubicBezTo>
                  <a:cubicBezTo>
                    <a:pt x="193" y="27"/>
                    <a:pt x="193" y="28"/>
                    <a:pt x="193" y="30"/>
                  </a:cubicBezTo>
                  <a:lnTo>
                    <a:pt x="295" y="30"/>
                  </a:lnTo>
                  <a:cubicBezTo>
                    <a:pt x="297" y="29"/>
                    <a:pt x="298" y="29"/>
                    <a:pt x="300" y="29"/>
                  </a:cubicBezTo>
                  <a:cubicBezTo>
                    <a:pt x="301" y="29"/>
                    <a:pt x="303" y="29"/>
                    <a:pt x="304" y="30"/>
                  </a:cubicBezTo>
                  <a:lnTo>
                    <a:pt x="340" y="30"/>
                  </a:lnTo>
                  <a:cubicBezTo>
                    <a:pt x="341" y="29"/>
                    <a:pt x="341" y="28"/>
                    <a:pt x="342" y="27"/>
                  </a:cubicBezTo>
                  <a:cubicBezTo>
                    <a:pt x="342" y="27"/>
                    <a:pt x="342" y="26"/>
                    <a:pt x="343" y="26"/>
                  </a:cubicBezTo>
                  <a:cubicBezTo>
                    <a:pt x="343" y="25"/>
                    <a:pt x="344" y="25"/>
                    <a:pt x="345" y="24"/>
                  </a:cubicBezTo>
                  <a:cubicBezTo>
                    <a:pt x="346" y="23"/>
                    <a:pt x="347" y="23"/>
                    <a:pt x="348" y="23"/>
                  </a:cubicBezTo>
                  <a:cubicBezTo>
                    <a:pt x="349" y="23"/>
                    <a:pt x="350" y="23"/>
                    <a:pt x="351" y="24"/>
                  </a:cubicBezTo>
                  <a:cubicBezTo>
                    <a:pt x="352" y="25"/>
                    <a:pt x="352" y="25"/>
                    <a:pt x="353" y="26"/>
                  </a:cubicBezTo>
                  <a:cubicBezTo>
                    <a:pt x="354" y="27"/>
                    <a:pt x="354" y="29"/>
                    <a:pt x="355" y="30"/>
                  </a:cubicBezTo>
                  <a:cubicBezTo>
                    <a:pt x="365" y="30"/>
                    <a:pt x="374" y="31"/>
                    <a:pt x="385" y="32"/>
                  </a:cubicBezTo>
                  <a:cubicBezTo>
                    <a:pt x="385" y="29"/>
                    <a:pt x="385" y="27"/>
                    <a:pt x="387" y="24"/>
                  </a:cubicBezTo>
                  <a:cubicBezTo>
                    <a:pt x="387" y="23"/>
                    <a:pt x="387" y="22"/>
                    <a:pt x="388" y="21"/>
                  </a:cubicBezTo>
                  <a:cubicBezTo>
                    <a:pt x="388" y="20"/>
                    <a:pt x="390" y="19"/>
                    <a:pt x="391" y="18"/>
                  </a:cubicBezTo>
                  <a:cubicBezTo>
                    <a:pt x="392" y="17"/>
                    <a:pt x="394" y="17"/>
                    <a:pt x="396" y="17"/>
                  </a:cubicBezTo>
                  <a:cubicBezTo>
                    <a:pt x="397" y="17"/>
                    <a:pt x="398" y="17"/>
                    <a:pt x="400" y="18"/>
                  </a:cubicBezTo>
                  <a:cubicBezTo>
                    <a:pt x="401" y="19"/>
                    <a:pt x="403" y="20"/>
                    <a:pt x="404" y="21"/>
                  </a:cubicBezTo>
                  <a:cubicBezTo>
                    <a:pt x="404" y="22"/>
                    <a:pt x="405" y="23"/>
                    <a:pt x="405" y="24"/>
                  </a:cubicBezTo>
                  <a:cubicBezTo>
                    <a:pt x="405" y="28"/>
                    <a:pt x="406" y="31"/>
                    <a:pt x="406" y="35"/>
                  </a:cubicBezTo>
                  <a:lnTo>
                    <a:pt x="427" y="36"/>
                  </a:lnTo>
                  <a:lnTo>
                    <a:pt x="442" y="36"/>
                  </a:lnTo>
                  <a:cubicBezTo>
                    <a:pt x="441" y="32"/>
                    <a:pt x="441" y="28"/>
                    <a:pt x="441" y="24"/>
                  </a:cubicBezTo>
                  <a:cubicBezTo>
                    <a:pt x="441" y="20"/>
                    <a:pt x="441" y="16"/>
                    <a:pt x="442" y="12"/>
                  </a:cubicBezTo>
                  <a:cubicBezTo>
                    <a:pt x="442" y="11"/>
                    <a:pt x="442" y="11"/>
                    <a:pt x="443" y="10"/>
                  </a:cubicBezTo>
                  <a:cubicBezTo>
                    <a:pt x="445" y="8"/>
                    <a:pt x="445" y="7"/>
                    <a:pt x="446" y="6"/>
                  </a:cubicBezTo>
                  <a:lnTo>
                    <a:pt x="447" y="6"/>
                  </a:lnTo>
                  <a:cubicBezTo>
                    <a:pt x="399" y="6"/>
                    <a:pt x="349" y="9"/>
                    <a:pt x="302" y="10"/>
                  </a:cubicBezTo>
                  <a:cubicBezTo>
                    <a:pt x="215" y="10"/>
                    <a:pt x="129" y="0"/>
                    <a:pt x="41" y="1"/>
                  </a:cubicBezTo>
                  <a:cubicBezTo>
                    <a:pt x="27" y="1"/>
                    <a:pt x="13" y="1"/>
                    <a:pt x="0" y="1"/>
                  </a:cubicBezTo>
                  <a:cubicBezTo>
                    <a:pt x="0" y="2"/>
                    <a:pt x="1" y="3"/>
                    <a:pt x="2" y="4"/>
                  </a:cubicBezTo>
                  <a:cubicBezTo>
                    <a:pt x="3" y="6"/>
                    <a:pt x="3" y="8"/>
                    <a:pt x="3" y="10"/>
                  </a:cubicBezTo>
                  <a:lnTo>
                    <a:pt x="3" y="11"/>
                  </a:lnTo>
                  <a:lnTo>
                    <a:pt x="4"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9"/>
            <p:cNvSpPr/>
            <p:nvPr/>
          </p:nvSpPr>
          <p:spPr>
            <a:xfrm>
              <a:off x="1431365" y="-852335"/>
              <a:ext cx="7920" cy="9000"/>
            </a:xfrm>
            <a:custGeom>
              <a:avLst/>
              <a:gdLst/>
              <a:ahLst/>
              <a:cxnLst/>
              <a:rect l="l" t="t" r="r" b="b"/>
              <a:pathLst>
                <a:path w="22" h="25" extrusionOk="0">
                  <a:moveTo>
                    <a:pt x="2" y="23"/>
                  </a:moveTo>
                  <a:cubicBezTo>
                    <a:pt x="3" y="24"/>
                    <a:pt x="4" y="24"/>
                    <a:pt x="6" y="24"/>
                  </a:cubicBezTo>
                  <a:cubicBezTo>
                    <a:pt x="7" y="24"/>
                    <a:pt x="8" y="24"/>
                    <a:pt x="9" y="23"/>
                  </a:cubicBezTo>
                  <a:cubicBezTo>
                    <a:pt x="12" y="22"/>
                    <a:pt x="14" y="21"/>
                    <a:pt x="17" y="20"/>
                  </a:cubicBezTo>
                  <a:cubicBezTo>
                    <a:pt x="18" y="19"/>
                    <a:pt x="20" y="18"/>
                    <a:pt x="21" y="17"/>
                  </a:cubicBezTo>
                  <a:cubicBezTo>
                    <a:pt x="20" y="11"/>
                    <a:pt x="19" y="6"/>
                    <a:pt x="18" y="0"/>
                  </a:cubicBezTo>
                  <a:cubicBezTo>
                    <a:pt x="16" y="1"/>
                    <a:pt x="15" y="2"/>
                    <a:pt x="14" y="3"/>
                  </a:cubicBezTo>
                  <a:cubicBezTo>
                    <a:pt x="9" y="6"/>
                    <a:pt x="5" y="8"/>
                    <a:pt x="0" y="9"/>
                  </a:cubicBezTo>
                  <a:cubicBezTo>
                    <a:pt x="0" y="14"/>
                    <a:pt x="1" y="19"/>
                    <a:pt x="2"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9"/>
            <p:cNvSpPr/>
            <p:nvPr/>
          </p:nvSpPr>
          <p:spPr>
            <a:xfrm>
              <a:off x="1445045" y="-855575"/>
              <a:ext cx="8280" cy="4680"/>
            </a:xfrm>
            <a:custGeom>
              <a:avLst/>
              <a:gdLst/>
              <a:ahLst/>
              <a:cxnLst/>
              <a:rect l="l" t="t" r="r" b="b"/>
              <a:pathLst>
                <a:path w="23" h="13" extrusionOk="0">
                  <a:moveTo>
                    <a:pt x="0" y="0"/>
                  </a:moveTo>
                  <a:lnTo>
                    <a:pt x="2" y="12"/>
                  </a:lnTo>
                  <a:cubicBezTo>
                    <a:pt x="6" y="9"/>
                    <a:pt x="11" y="6"/>
                    <a:pt x="15" y="4"/>
                  </a:cubicBezTo>
                  <a:cubicBezTo>
                    <a:pt x="17" y="2"/>
                    <a:pt x="20" y="1"/>
                    <a:pt x="22" y="0"/>
                  </a:cubicBezTo>
                  <a:cubicBezTo>
                    <a:pt x="18" y="0"/>
                    <a:pt x="15" y="0"/>
                    <a:pt x="11" y="0"/>
                  </a:cubicBezTo>
                  <a:cubicBezTo>
                    <a:pt x="7" y="0"/>
                    <a:pt x="4"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9"/>
            <p:cNvSpPr/>
            <p:nvPr/>
          </p:nvSpPr>
          <p:spPr>
            <a:xfrm>
              <a:off x="1461245" y="-860615"/>
              <a:ext cx="9720" cy="3240"/>
            </a:xfrm>
            <a:custGeom>
              <a:avLst/>
              <a:gdLst/>
              <a:ahLst/>
              <a:cxnLst/>
              <a:rect l="l" t="t" r="r" b="b"/>
              <a:pathLst>
                <a:path w="27" h="9" extrusionOk="0">
                  <a:moveTo>
                    <a:pt x="0" y="6"/>
                  </a:moveTo>
                  <a:lnTo>
                    <a:pt x="0" y="8"/>
                  </a:lnTo>
                  <a:cubicBezTo>
                    <a:pt x="9" y="8"/>
                    <a:pt x="17" y="8"/>
                    <a:pt x="26" y="7"/>
                  </a:cubicBezTo>
                  <a:cubicBezTo>
                    <a:pt x="26" y="6"/>
                    <a:pt x="26" y="4"/>
                    <a:pt x="26" y="3"/>
                  </a:cubicBezTo>
                  <a:lnTo>
                    <a:pt x="3" y="0"/>
                  </a:lnTo>
                  <a:cubicBezTo>
                    <a:pt x="3" y="2"/>
                    <a:pt x="2" y="3"/>
                    <a:pt x="1" y="5"/>
                  </a:cubicBezTo>
                  <a:lnTo>
                    <a:pt x="0"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9"/>
            <p:cNvSpPr/>
            <p:nvPr/>
          </p:nvSpPr>
          <p:spPr>
            <a:xfrm>
              <a:off x="1459805" y="-869975"/>
              <a:ext cx="10800" cy="10800"/>
            </a:xfrm>
            <a:custGeom>
              <a:avLst/>
              <a:gdLst/>
              <a:ahLst/>
              <a:cxnLst/>
              <a:rect l="l" t="t" r="r" b="b"/>
              <a:pathLst>
                <a:path w="30" h="30" extrusionOk="0">
                  <a:moveTo>
                    <a:pt x="6" y="26"/>
                  </a:moveTo>
                  <a:lnTo>
                    <a:pt x="29" y="29"/>
                  </a:lnTo>
                  <a:lnTo>
                    <a:pt x="29" y="27"/>
                  </a:lnTo>
                  <a:cubicBezTo>
                    <a:pt x="28" y="20"/>
                    <a:pt x="25" y="13"/>
                    <a:pt x="22" y="7"/>
                  </a:cubicBezTo>
                  <a:cubicBezTo>
                    <a:pt x="21" y="5"/>
                    <a:pt x="20" y="4"/>
                    <a:pt x="19" y="2"/>
                  </a:cubicBezTo>
                  <a:cubicBezTo>
                    <a:pt x="18" y="1"/>
                    <a:pt x="17" y="1"/>
                    <a:pt x="16" y="0"/>
                  </a:cubicBezTo>
                  <a:cubicBezTo>
                    <a:pt x="11" y="0"/>
                    <a:pt x="6" y="2"/>
                    <a:pt x="1" y="3"/>
                  </a:cubicBezTo>
                  <a:lnTo>
                    <a:pt x="0" y="4"/>
                  </a:lnTo>
                  <a:cubicBezTo>
                    <a:pt x="0" y="5"/>
                    <a:pt x="0" y="5"/>
                    <a:pt x="0" y="5"/>
                  </a:cubicBezTo>
                  <a:cubicBezTo>
                    <a:pt x="2" y="7"/>
                    <a:pt x="3" y="8"/>
                    <a:pt x="4" y="10"/>
                  </a:cubicBezTo>
                  <a:cubicBezTo>
                    <a:pt x="6" y="13"/>
                    <a:pt x="7" y="17"/>
                    <a:pt x="7" y="20"/>
                  </a:cubicBezTo>
                  <a:cubicBezTo>
                    <a:pt x="7" y="22"/>
                    <a:pt x="7" y="24"/>
                    <a:pt x="6"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9"/>
            <p:cNvSpPr/>
            <p:nvPr/>
          </p:nvSpPr>
          <p:spPr>
            <a:xfrm>
              <a:off x="1472765" y="-859175"/>
              <a:ext cx="7920" cy="1440"/>
            </a:xfrm>
            <a:custGeom>
              <a:avLst/>
              <a:gdLst/>
              <a:ahLst/>
              <a:cxnLst/>
              <a:rect l="l" t="t" r="r" b="b"/>
              <a:pathLst>
                <a:path w="22" h="4" extrusionOk="0">
                  <a:moveTo>
                    <a:pt x="21" y="3"/>
                  </a:moveTo>
                  <a:lnTo>
                    <a:pt x="0" y="0"/>
                  </a:lnTo>
                  <a:cubicBezTo>
                    <a:pt x="1" y="0"/>
                    <a:pt x="1" y="1"/>
                    <a:pt x="1" y="1"/>
                  </a:cubicBezTo>
                  <a:cubicBezTo>
                    <a:pt x="1" y="2"/>
                    <a:pt x="2" y="2"/>
                    <a:pt x="2" y="3"/>
                  </a:cubicBezTo>
                  <a:lnTo>
                    <a:pt x="21"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9"/>
            <p:cNvSpPr/>
            <p:nvPr/>
          </p:nvSpPr>
          <p:spPr>
            <a:xfrm>
              <a:off x="1472405" y="-868175"/>
              <a:ext cx="10440" cy="10080"/>
            </a:xfrm>
            <a:custGeom>
              <a:avLst/>
              <a:gdLst/>
              <a:ahLst/>
              <a:cxnLst/>
              <a:rect l="l" t="t" r="r" b="b"/>
              <a:pathLst>
                <a:path w="29" h="28" extrusionOk="0">
                  <a:moveTo>
                    <a:pt x="28" y="27"/>
                  </a:moveTo>
                  <a:cubicBezTo>
                    <a:pt x="25" y="14"/>
                    <a:pt x="18" y="0"/>
                    <a:pt x="5" y="10"/>
                  </a:cubicBezTo>
                  <a:cubicBezTo>
                    <a:pt x="4" y="11"/>
                    <a:pt x="3" y="12"/>
                    <a:pt x="2" y="13"/>
                  </a:cubicBezTo>
                  <a:cubicBezTo>
                    <a:pt x="1" y="15"/>
                    <a:pt x="0" y="17"/>
                    <a:pt x="0" y="19"/>
                  </a:cubicBezTo>
                  <a:cubicBezTo>
                    <a:pt x="0" y="21"/>
                    <a:pt x="0" y="22"/>
                    <a:pt x="1" y="24"/>
                  </a:cubicBezTo>
                  <a:lnTo>
                    <a:pt x="22" y="27"/>
                  </a:lnTo>
                  <a:lnTo>
                    <a:pt x="28" y="2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9"/>
            <p:cNvSpPr/>
            <p:nvPr/>
          </p:nvSpPr>
          <p:spPr>
            <a:xfrm>
              <a:off x="1513445" y="-864575"/>
              <a:ext cx="3240" cy="720"/>
            </a:xfrm>
            <a:custGeom>
              <a:avLst/>
              <a:gdLst/>
              <a:ahLst/>
              <a:cxnLst/>
              <a:rect l="l" t="t" r="r" b="b"/>
              <a:pathLst>
                <a:path w="9" h="2" extrusionOk="0">
                  <a:moveTo>
                    <a:pt x="0" y="1"/>
                  </a:moveTo>
                  <a:lnTo>
                    <a:pt x="8" y="1"/>
                  </a:lnTo>
                  <a:cubicBezTo>
                    <a:pt x="6" y="1"/>
                    <a:pt x="5" y="0"/>
                    <a:pt x="4" y="0"/>
                  </a:cubicBezTo>
                  <a:cubicBezTo>
                    <a:pt x="3" y="0"/>
                    <a:pt x="1" y="1"/>
                    <a:pt x="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9"/>
            <p:cNvSpPr/>
            <p:nvPr/>
          </p:nvSpPr>
          <p:spPr>
            <a:xfrm>
              <a:off x="1509125" y="-863855"/>
              <a:ext cx="10440" cy="6840"/>
            </a:xfrm>
            <a:custGeom>
              <a:avLst/>
              <a:gdLst/>
              <a:ahLst/>
              <a:cxnLst/>
              <a:rect l="l" t="t" r="r" b="b"/>
              <a:pathLst>
                <a:path w="29" h="19" extrusionOk="0">
                  <a:moveTo>
                    <a:pt x="28" y="14"/>
                  </a:moveTo>
                  <a:cubicBezTo>
                    <a:pt x="28" y="13"/>
                    <a:pt x="28" y="13"/>
                    <a:pt x="28" y="12"/>
                  </a:cubicBezTo>
                  <a:cubicBezTo>
                    <a:pt x="28" y="10"/>
                    <a:pt x="27" y="8"/>
                    <a:pt x="26" y="5"/>
                  </a:cubicBezTo>
                  <a:cubicBezTo>
                    <a:pt x="25" y="3"/>
                    <a:pt x="23" y="2"/>
                    <a:pt x="21" y="0"/>
                  </a:cubicBezTo>
                  <a:lnTo>
                    <a:pt x="20" y="0"/>
                  </a:lnTo>
                  <a:lnTo>
                    <a:pt x="12" y="0"/>
                  </a:lnTo>
                  <a:cubicBezTo>
                    <a:pt x="10" y="0"/>
                    <a:pt x="8" y="0"/>
                    <a:pt x="6" y="1"/>
                  </a:cubicBezTo>
                  <a:cubicBezTo>
                    <a:pt x="4" y="3"/>
                    <a:pt x="4" y="4"/>
                    <a:pt x="2" y="6"/>
                  </a:cubicBezTo>
                  <a:cubicBezTo>
                    <a:pt x="0" y="8"/>
                    <a:pt x="0" y="10"/>
                    <a:pt x="0" y="13"/>
                  </a:cubicBezTo>
                  <a:lnTo>
                    <a:pt x="0" y="14"/>
                  </a:lnTo>
                  <a:cubicBezTo>
                    <a:pt x="0" y="16"/>
                    <a:pt x="0" y="17"/>
                    <a:pt x="0" y="18"/>
                  </a:cubicBezTo>
                  <a:lnTo>
                    <a:pt x="27" y="18"/>
                  </a:lnTo>
                  <a:cubicBezTo>
                    <a:pt x="27" y="18"/>
                    <a:pt x="28" y="15"/>
                    <a:pt x="28"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9"/>
            <p:cNvSpPr/>
            <p:nvPr/>
          </p:nvSpPr>
          <p:spPr>
            <a:xfrm>
              <a:off x="1543685" y="-862415"/>
              <a:ext cx="6120" cy="1800"/>
            </a:xfrm>
            <a:custGeom>
              <a:avLst/>
              <a:gdLst/>
              <a:ahLst/>
              <a:cxnLst/>
              <a:rect l="l" t="t" r="r" b="b"/>
              <a:pathLst>
                <a:path w="17" h="5" extrusionOk="0">
                  <a:moveTo>
                    <a:pt x="0" y="3"/>
                  </a:moveTo>
                  <a:lnTo>
                    <a:pt x="16" y="4"/>
                  </a:lnTo>
                  <a:cubicBezTo>
                    <a:pt x="16" y="3"/>
                    <a:pt x="15" y="3"/>
                    <a:pt x="14" y="2"/>
                  </a:cubicBezTo>
                  <a:cubicBezTo>
                    <a:pt x="12" y="1"/>
                    <a:pt x="10" y="0"/>
                    <a:pt x="8" y="0"/>
                  </a:cubicBezTo>
                  <a:cubicBezTo>
                    <a:pt x="5" y="0"/>
                    <a:pt x="3" y="1"/>
                    <a:pt x="1" y="2"/>
                  </a:cubicBezTo>
                  <a:lnTo>
                    <a:pt x="0"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9"/>
            <p:cNvSpPr/>
            <p:nvPr/>
          </p:nvSpPr>
          <p:spPr>
            <a:xfrm>
              <a:off x="1541525" y="-860975"/>
              <a:ext cx="9360" cy="3960"/>
            </a:xfrm>
            <a:custGeom>
              <a:avLst/>
              <a:gdLst/>
              <a:ahLst/>
              <a:cxnLst/>
              <a:rect l="l" t="t" r="r" b="b"/>
              <a:pathLst>
                <a:path w="26" h="11" extrusionOk="0">
                  <a:moveTo>
                    <a:pt x="0" y="9"/>
                  </a:moveTo>
                  <a:lnTo>
                    <a:pt x="25" y="10"/>
                  </a:lnTo>
                  <a:cubicBezTo>
                    <a:pt x="25" y="10"/>
                    <a:pt x="25" y="9"/>
                    <a:pt x="25" y="8"/>
                  </a:cubicBezTo>
                  <a:cubicBezTo>
                    <a:pt x="25" y="6"/>
                    <a:pt x="24" y="4"/>
                    <a:pt x="23" y="3"/>
                  </a:cubicBezTo>
                  <a:cubicBezTo>
                    <a:pt x="23" y="2"/>
                    <a:pt x="22" y="1"/>
                    <a:pt x="22" y="1"/>
                  </a:cubicBezTo>
                  <a:lnTo>
                    <a:pt x="6" y="0"/>
                  </a:lnTo>
                  <a:cubicBezTo>
                    <a:pt x="4" y="1"/>
                    <a:pt x="3" y="2"/>
                    <a:pt x="2" y="4"/>
                  </a:cubicBezTo>
                  <a:cubicBezTo>
                    <a:pt x="1" y="6"/>
                    <a:pt x="0" y="7"/>
                    <a:pt x="0"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9"/>
            <p:cNvSpPr/>
            <p:nvPr/>
          </p:nvSpPr>
          <p:spPr>
            <a:xfrm>
              <a:off x="1558805" y="-861695"/>
              <a:ext cx="6840" cy="1800"/>
            </a:xfrm>
            <a:custGeom>
              <a:avLst/>
              <a:gdLst/>
              <a:ahLst/>
              <a:cxnLst/>
              <a:rect l="l" t="t" r="r" b="b"/>
              <a:pathLst>
                <a:path w="19" h="5" extrusionOk="0">
                  <a:moveTo>
                    <a:pt x="15" y="3"/>
                  </a:moveTo>
                  <a:cubicBezTo>
                    <a:pt x="15" y="2"/>
                    <a:pt x="15" y="2"/>
                    <a:pt x="14" y="1"/>
                  </a:cubicBezTo>
                  <a:cubicBezTo>
                    <a:pt x="12" y="0"/>
                    <a:pt x="10" y="0"/>
                    <a:pt x="8" y="0"/>
                  </a:cubicBezTo>
                  <a:cubicBezTo>
                    <a:pt x="6" y="0"/>
                    <a:pt x="5" y="0"/>
                    <a:pt x="3" y="1"/>
                  </a:cubicBezTo>
                  <a:cubicBezTo>
                    <a:pt x="2" y="2"/>
                    <a:pt x="0" y="3"/>
                    <a:pt x="0" y="4"/>
                  </a:cubicBezTo>
                  <a:lnTo>
                    <a:pt x="18" y="4"/>
                  </a:lnTo>
                  <a:cubicBezTo>
                    <a:pt x="17" y="4"/>
                    <a:pt x="16" y="3"/>
                    <a:pt x="1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9"/>
            <p:cNvSpPr/>
            <p:nvPr/>
          </p:nvSpPr>
          <p:spPr>
            <a:xfrm>
              <a:off x="1557005" y="-859895"/>
              <a:ext cx="9720" cy="4320"/>
            </a:xfrm>
            <a:custGeom>
              <a:avLst/>
              <a:gdLst/>
              <a:ahLst/>
              <a:cxnLst/>
              <a:rect l="l" t="t" r="r" b="b"/>
              <a:pathLst>
                <a:path w="27" h="12" extrusionOk="0">
                  <a:moveTo>
                    <a:pt x="26" y="11"/>
                  </a:moveTo>
                  <a:lnTo>
                    <a:pt x="26" y="9"/>
                  </a:lnTo>
                  <a:cubicBezTo>
                    <a:pt x="26" y="7"/>
                    <a:pt x="26" y="4"/>
                    <a:pt x="25" y="3"/>
                  </a:cubicBezTo>
                  <a:cubicBezTo>
                    <a:pt x="24" y="2"/>
                    <a:pt x="24" y="1"/>
                    <a:pt x="23" y="0"/>
                  </a:cubicBezTo>
                  <a:lnTo>
                    <a:pt x="5" y="0"/>
                  </a:lnTo>
                  <a:cubicBezTo>
                    <a:pt x="4" y="1"/>
                    <a:pt x="4" y="1"/>
                    <a:pt x="3" y="2"/>
                  </a:cubicBezTo>
                  <a:cubicBezTo>
                    <a:pt x="2" y="4"/>
                    <a:pt x="1" y="7"/>
                    <a:pt x="0" y="9"/>
                  </a:cubicBezTo>
                  <a:lnTo>
                    <a:pt x="26"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9"/>
            <p:cNvSpPr/>
            <p:nvPr/>
          </p:nvSpPr>
          <p:spPr>
            <a:xfrm>
              <a:off x="1577165" y="-857735"/>
              <a:ext cx="7200" cy="4680"/>
            </a:xfrm>
            <a:custGeom>
              <a:avLst/>
              <a:gdLst/>
              <a:ahLst/>
              <a:cxnLst/>
              <a:rect l="l" t="t" r="r" b="b"/>
              <a:pathLst>
                <a:path w="20" h="13" extrusionOk="0">
                  <a:moveTo>
                    <a:pt x="16" y="3"/>
                  </a:moveTo>
                  <a:cubicBezTo>
                    <a:pt x="16" y="2"/>
                    <a:pt x="16" y="1"/>
                    <a:pt x="15" y="1"/>
                  </a:cubicBezTo>
                  <a:cubicBezTo>
                    <a:pt x="13" y="0"/>
                    <a:pt x="12" y="0"/>
                    <a:pt x="10" y="0"/>
                  </a:cubicBezTo>
                  <a:cubicBezTo>
                    <a:pt x="8" y="0"/>
                    <a:pt x="7" y="1"/>
                    <a:pt x="6" y="1"/>
                  </a:cubicBezTo>
                  <a:cubicBezTo>
                    <a:pt x="5" y="2"/>
                    <a:pt x="4" y="2"/>
                    <a:pt x="4" y="3"/>
                  </a:cubicBezTo>
                  <a:cubicBezTo>
                    <a:pt x="3" y="4"/>
                    <a:pt x="2" y="5"/>
                    <a:pt x="1" y="7"/>
                  </a:cubicBezTo>
                  <a:cubicBezTo>
                    <a:pt x="1" y="8"/>
                    <a:pt x="0" y="8"/>
                    <a:pt x="0" y="9"/>
                  </a:cubicBezTo>
                  <a:lnTo>
                    <a:pt x="19" y="12"/>
                  </a:lnTo>
                  <a:cubicBezTo>
                    <a:pt x="19" y="9"/>
                    <a:pt x="18" y="6"/>
                    <a:pt x="16"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9"/>
            <p:cNvSpPr/>
            <p:nvPr/>
          </p:nvSpPr>
          <p:spPr>
            <a:xfrm>
              <a:off x="1429925" y="-849095"/>
              <a:ext cx="2520" cy="5400"/>
            </a:xfrm>
            <a:custGeom>
              <a:avLst/>
              <a:gdLst/>
              <a:ahLst/>
              <a:cxnLst/>
              <a:rect l="l" t="t" r="r" b="b"/>
              <a:pathLst>
                <a:path w="7" h="15" extrusionOk="0">
                  <a:moveTo>
                    <a:pt x="3" y="1"/>
                  </a:moveTo>
                  <a:cubicBezTo>
                    <a:pt x="2" y="1"/>
                    <a:pt x="2" y="2"/>
                    <a:pt x="1" y="3"/>
                  </a:cubicBezTo>
                  <a:cubicBezTo>
                    <a:pt x="0" y="4"/>
                    <a:pt x="0" y="5"/>
                    <a:pt x="0" y="7"/>
                  </a:cubicBezTo>
                  <a:cubicBezTo>
                    <a:pt x="0" y="8"/>
                    <a:pt x="0" y="10"/>
                    <a:pt x="1" y="11"/>
                  </a:cubicBezTo>
                  <a:cubicBezTo>
                    <a:pt x="2" y="12"/>
                    <a:pt x="3" y="13"/>
                    <a:pt x="4" y="14"/>
                  </a:cubicBezTo>
                  <a:cubicBezTo>
                    <a:pt x="5" y="14"/>
                    <a:pt x="5" y="14"/>
                    <a:pt x="6" y="14"/>
                  </a:cubicBezTo>
                  <a:cubicBezTo>
                    <a:pt x="6" y="10"/>
                    <a:pt x="4" y="5"/>
                    <a:pt x="3" y="0"/>
                  </a:cubicBezTo>
                  <a:lnTo>
                    <a:pt x="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9"/>
            <p:cNvSpPr/>
            <p:nvPr/>
          </p:nvSpPr>
          <p:spPr>
            <a:xfrm>
              <a:off x="1590485" y="-858095"/>
              <a:ext cx="6840" cy="6480"/>
            </a:xfrm>
            <a:custGeom>
              <a:avLst/>
              <a:gdLst/>
              <a:ahLst/>
              <a:cxnLst/>
              <a:rect l="l" t="t" r="r" b="b"/>
              <a:pathLst>
                <a:path w="19" h="18" extrusionOk="0">
                  <a:moveTo>
                    <a:pt x="18" y="8"/>
                  </a:moveTo>
                  <a:cubicBezTo>
                    <a:pt x="17" y="7"/>
                    <a:pt x="16" y="6"/>
                    <a:pt x="16" y="5"/>
                  </a:cubicBezTo>
                  <a:cubicBezTo>
                    <a:pt x="15" y="3"/>
                    <a:pt x="15" y="2"/>
                    <a:pt x="13" y="1"/>
                  </a:cubicBezTo>
                  <a:cubicBezTo>
                    <a:pt x="11" y="0"/>
                    <a:pt x="10" y="0"/>
                    <a:pt x="9" y="0"/>
                  </a:cubicBezTo>
                  <a:cubicBezTo>
                    <a:pt x="7" y="0"/>
                    <a:pt x="6" y="0"/>
                    <a:pt x="4" y="1"/>
                  </a:cubicBezTo>
                  <a:cubicBezTo>
                    <a:pt x="2" y="2"/>
                    <a:pt x="2" y="3"/>
                    <a:pt x="1" y="5"/>
                  </a:cubicBezTo>
                  <a:cubicBezTo>
                    <a:pt x="1" y="5"/>
                    <a:pt x="0" y="7"/>
                    <a:pt x="0" y="8"/>
                  </a:cubicBezTo>
                  <a:cubicBezTo>
                    <a:pt x="0" y="10"/>
                    <a:pt x="0" y="12"/>
                    <a:pt x="0" y="15"/>
                  </a:cubicBezTo>
                  <a:lnTo>
                    <a:pt x="18" y="17"/>
                  </a:lnTo>
                  <a:cubicBezTo>
                    <a:pt x="17" y="14"/>
                    <a:pt x="18" y="11"/>
                    <a:pt x="18"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9"/>
            <p:cNvSpPr/>
            <p:nvPr/>
          </p:nvSpPr>
          <p:spPr>
            <a:xfrm>
              <a:off x="1603085" y="-856655"/>
              <a:ext cx="7560" cy="6480"/>
            </a:xfrm>
            <a:custGeom>
              <a:avLst/>
              <a:gdLst/>
              <a:ahLst/>
              <a:cxnLst/>
              <a:rect l="l" t="t" r="r" b="b"/>
              <a:pathLst>
                <a:path w="21" h="18" extrusionOk="0">
                  <a:moveTo>
                    <a:pt x="19" y="9"/>
                  </a:moveTo>
                  <a:cubicBezTo>
                    <a:pt x="19" y="8"/>
                    <a:pt x="19" y="6"/>
                    <a:pt x="18" y="4"/>
                  </a:cubicBezTo>
                  <a:cubicBezTo>
                    <a:pt x="17" y="2"/>
                    <a:pt x="16" y="2"/>
                    <a:pt x="14" y="1"/>
                  </a:cubicBezTo>
                  <a:cubicBezTo>
                    <a:pt x="12" y="0"/>
                    <a:pt x="10" y="0"/>
                    <a:pt x="9" y="0"/>
                  </a:cubicBezTo>
                  <a:cubicBezTo>
                    <a:pt x="7" y="0"/>
                    <a:pt x="7" y="0"/>
                    <a:pt x="5" y="1"/>
                  </a:cubicBezTo>
                  <a:cubicBezTo>
                    <a:pt x="3" y="2"/>
                    <a:pt x="2" y="2"/>
                    <a:pt x="1" y="4"/>
                  </a:cubicBezTo>
                  <a:cubicBezTo>
                    <a:pt x="0" y="6"/>
                    <a:pt x="0" y="8"/>
                    <a:pt x="0" y="9"/>
                  </a:cubicBezTo>
                  <a:cubicBezTo>
                    <a:pt x="0" y="11"/>
                    <a:pt x="0" y="13"/>
                    <a:pt x="0" y="15"/>
                  </a:cubicBezTo>
                  <a:lnTo>
                    <a:pt x="19" y="17"/>
                  </a:lnTo>
                  <a:cubicBezTo>
                    <a:pt x="20" y="14"/>
                    <a:pt x="20" y="12"/>
                    <a:pt x="19"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9"/>
            <p:cNvSpPr/>
            <p:nvPr/>
          </p:nvSpPr>
          <p:spPr>
            <a:xfrm>
              <a:off x="1627925" y="-854135"/>
              <a:ext cx="7200" cy="5040"/>
            </a:xfrm>
            <a:custGeom>
              <a:avLst/>
              <a:gdLst/>
              <a:ahLst/>
              <a:cxnLst/>
              <a:rect l="l" t="t" r="r" b="b"/>
              <a:pathLst>
                <a:path w="20" h="14" extrusionOk="0">
                  <a:moveTo>
                    <a:pt x="19" y="13"/>
                  </a:moveTo>
                  <a:cubicBezTo>
                    <a:pt x="19" y="11"/>
                    <a:pt x="19" y="9"/>
                    <a:pt x="19" y="8"/>
                  </a:cubicBezTo>
                  <a:cubicBezTo>
                    <a:pt x="19" y="7"/>
                    <a:pt x="19" y="6"/>
                    <a:pt x="18" y="5"/>
                  </a:cubicBezTo>
                  <a:cubicBezTo>
                    <a:pt x="17" y="4"/>
                    <a:pt x="17" y="3"/>
                    <a:pt x="15" y="2"/>
                  </a:cubicBezTo>
                  <a:cubicBezTo>
                    <a:pt x="13" y="1"/>
                    <a:pt x="11" y="0"/>
                    <a:pt x="10" y="0"/>
                  </a:cubicBezTo>
                  <a:cubicBezTo>
                    <a:pt x="8" y="0"/>
                    <a:pt x="6" y="1"/>
                    <a:pt x="4" y="2"/>
                  </a:cubicBezTo>
                  <a:cubicBezTo>
                    <a:pt x="2" y="3"/>
                    <a:pt x="2" y="4"/>
                    <a:pt x="1" y="5"/>
                  </a:cubicBezTo>
                  <a:cubicBezTo>
                    <a:pt x="0" y="6"/>
                    <a:pt x="0" y="7"/>
                    <a:pt x="0" y="8"/>
                  </a:cubicBezTo>
                  <a:cubicBezTo>
                    <a:pt x="0" y="9"/>
                    <a:pt x="0" y="10"/>
                    <a:pt x="0" y="12"/>
                  </a:cubicBezTo>
                  <a:lnTo>
                    <a:pt x="9" y="12"/>
                  </a:lnTo>
                  <a:lnTo>
                    <a:pt x="19"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9"/>
            <p:cNvSpPr/>
            <p:nvPr/>
          </p:nvSpPr>
          <p:spPr>
            <a:xfrm>
              <a:off x="1671485" y="-849815"/>
              <a:ext cx="3600" cy="720"/>
            </a:xfrm>
            <a:custGeom>
              <a:avLst/>
              <a:gdLst/>
              <a:ahLst/>
              <a:cxnLst/>
              <a:rect l="l" t="t" r="r" b="b"/>
              <a:pathLst>
                <a:path w="10" h="2" extrusionOk="0">
                  <a:moveTo>
                    <a:pt x="0" y="1"/>
                  </a:moveTo>
                  <a:lnTo>
                    <a:pt x="9" y="1"/>
                  </a:lnTo>
                  <a:cubicBezTo>
                    <a:pt x="8" y="1"/>
                    <a:pt x="6" y="0"/>
                    <a:pt x="5" y="0"/>
                  </a:cubicBezTo>
                  <a:cubicBezTo>
                    <a:pt x="3" y="0"/>
                    <a:pt x="2" y="1"/>
                    <a:pt x="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9"/>
            <p:cNvSpPr/>
            <p:nvPr/>
          </p:nvSpPr>
          <p:spPr>
            <a:xfrm>
              <a:off x="1687685" y="-851615"/>
              <a:ext cx="5400" cy="2880"/>
            </a:xfrm>
            <a:custGeom>
              <a:avLst/>
              <a:gdLst/>
              <a:ahLst/>
              <a:cxnLst/>
              <a:rect l="l" t="t" r="r" b="b"/>
              <a:pathLst>
                <a:path w="15" h="8" extrusionOk="0">
                  <a:moveTo>
                    <a:pt x="14" y="7"/>
                  </a:moveTo>
                  <a:cubicBezTo>
                    <a:pt x="14" y="6"/>
                    <a:pt x="13" y="4"/>
                    <a:pt x="12" y="3"/>
                  </a:cubicBezTo>
                  <a:cubicBezTo>
                    <a:pt x="12" y="2"/>
                    <a:pt x="11" y="1"/>
                    <a:pt x="10" y="1"/>
                  </a:cubicBezTo>
                  <a:cubicBezTo>
                    <a:pt x="9" y="0"/>
                    <a:pt x="8" y="0"/>
                    <a:pt x="7" y="0"/>
                  </a:cubicBezTo>
                  <a:cubicBezTo>
                    <a:pt x="6" y="0"/>
                    <a:pt x="5" y="0"/>
                    <a:pt x="4" y="1"/>
                  </a:cubicBezTo>
                  <a:cubicBezTo>
                    <a:pt x="3" y="1"/>
                    <a:pt x="3" y="2"/>
                    <a:pt x="2" y="3"/>
                  </a:cubicBezTo>
                  <a:lnTo>
                    <a:pt x="1" y="4"/>
                  </a:lnTo>
                  <a:cubicBezTo>
                    <a:pt x="1" y="5"/>
                    <a:pt x="0" y="6"/>
                    <a:pt x="0" y="7"/>
                  </a:cubicBezTo>
                  <a:lnTo>
                    <a:pt x="2" y="7"/>
                  </a:lnTo>
                  <a:lnTo>
                    <a:pt x="14"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9"/>
            <p:cNvSpPr/>
            <p:nvPr/>
          </p:nvSpPr>
          <p:spPr>
            <a:xfrm>
              <a:off x="1703885" y="-854135"/>
              <a:ext cx="7920" cy="6480"/>
            </a:xfrm>
            <a:custGeom>
              <a:avLst/>
              <a:gdLst/>
              <a:ahLst/>
              <a:cxnLst/>
              <a:rect l="l" t="t" r="r" b="b"/>
              <a:pathLst>
                <a:path w="22" h="18" extrusionOk="0">
                  <a:moveTo>
                    <a:pt x="20" y="7"/>
                  </a:moveTo>
                  <a:cubicBezTo>
                    <a:pt x="20" y="6"/>
                    <a:pt x="19" y="5"/>
                    <a:pt x="19" y="5"/>
                  </a:cubicBezTo>
                  <a:cubicBezTo>
                    <a:pt x="18" y="3"/>
                    <a:pt x="17" y="2"/>
                    <a:pt x="15" y="1"/>
                  </a:cubicBezTo>
                  <a:cubicBezTo>
                    <a:pt x="13" y="0"/>
                    <a:pt x="12" y="0"/>
                    <a:pt x="11" y="0"/>
                  </a:cubicBezTo>
                  <a:cubicBezTo>
                    <a:pt x="9" y="0"/>
                    <a:pt x="7" y="0"/>
                    <a:pt x="6" y="1"/>
                  </a:cubicBezTo>
                  <a:cubicBezTo>
                    <a:pt x="5" y="2"/>
                    <a:pt x="4" y="3"/>
                    <a:pt x="3" y="5"/>
                  </a:cubicBezTo>
                  <a:cubicBezTo>
                    <a:pt x="3" y="6"/>
                    <a:pt x="2" y="6"/>
                    <a:pt x="2" y="7"/>
                  </a:cubicBezTo>
                  <a:cubicBezTo>
                    <a:pt x="2" y="10"/>
                    <a:pt x="2" y="13"/>
                    <a:pt x="0" y="15"/>
                  </a:cubicBezTo>
                  <a:lnTo>
                    <a:pt x="21" y="17"/>
                  </a:lnTo>
                  <a:cubicBezTo>
                    <a:pt x="21" y="14"/>
                    <a:pt x="20" y="11"/>
                    <a:pt x="2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9"/>
            <p:cNvSpPr/>
            <p:nvPr/>
          </p:nvSpPr>
          <p:spPr>
            <a:xfrm>
              <a:off x="1726565" y="-858455"/>
              <a:ext cx="3600" cy="720"/>
            </a:xfrm>
            <a:custGeom>
              <a:avLst/>
              <a:gdLst/>
              <a:ahLst/>
              <a:cxnLst/>
              <a:rect l="l" t="t" r="r" b="b"/>
              <a:pathLst>
                <a:path w="10" h="2" extrusionOk="0">
                  <a:moveTo>
                    <a:pt x="0" y="1"/>
                  </a:moveTo>
                  <a:lnTo>
                    <a:pt x="9" y="1"/>
                  </a:lnTo>
                  <a:cubicBezTo>
                    <a:pt x="7" y="0"/>
                    <a:pt x="5" y="0"/>
                    <a:pt x="4" y="0"/>
                  </a:cubicBezTo>
                  <a:cubicBezTo>
                    <a:pt x="2" y="0"/>
                    <a:pt x="1" y="0"/>
                    <a:pt x="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9"/>
            <p:cNvSpPr/>
            <p:nvPr/>
          </p:nvSpPr>
          <p:spPr>
            <a:xfrm>
              <a:off x="1724405" y="-847295"/>
              <a:ext cx="10440" cy="1080"/>
            </a:xfrm>
            <a:custGeom>
              <a:avLst/>
              <a:gdLst/>
              <a:ahLst/>
              <a:cxnLst/>
              <a:rect l="l" t="t" r="r" b="b"/>
              <a:pathLst>
                <a:path w="29" h="3" extrusionOk="0">
                  <a:moveTo>
                    <a:pt x="18" y="1"/>
                  </a:moveTo>
                  <a:lnTo>
                    <a:pt x="28" y="1"/>
                  </a:lnTo>
                  <a:lnTo>
                    <a:pt x="28" y="0"/>
                  </a:lnTo>
                  <a:cubicBezTo>
                    <a:pt x="22" y="0"/>
                    <a:pt x="17" y="0"/>
                    <a:pt x="11" y="0"/>
                  </a:cubicBezTo>
                  <a:lnTo>
                    <a:pt x="0" y="0"/>
                  </a:lnTo>
                  <a:cubicBezTo>
                    <a:pt x="6" y="1"/>
                    <a:pt x="12" y="2"/>
                    <a:pt x="18"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9"/>
            <p:cNvSpPr/>
            <p:nvPr/>
          </p:nvSpPr>
          <p:spPr>
            <a:xfrm>
              <a:off x="1724045" y="-858095"/>
              <a:ext cx="10800" cy="11160"/>
            </a:xfrm>
            <a:custGeom>
              <a:avLst/>
              <a:gdLst/>
              <a:ahLst/>
              <a:cxnLst/>
              <a:rect l="l" t="t" r="r" b="b"/>
              <a:pathLst>
                <a:path w="30" h="31" extrusionOk="0">
                  <a:moveTo>
                    <a:pt x="1" y="6"/>
                  </a:moveTo>
                  <a:cubicBezTo>
                    <a:pt x="1" y="10"/>
                    <a:pt x="0" y="14"/>
                    <a:pt x="0" y="18"/>
                  </a:cubicBezTo>
                  <a:cubicBezTo>
                    <a:pt x="0" y="22"/>
                    <a:pt x="1" y="26"/>
                    <a:pt x="1" y="30"/>
                  </a:cubicBezTo>
                  <a:lnTo>
                    <a:pt x="11" y="30"/>
                  </a:lnTo>
                  <a:cubicBezTo>
                    <a:pt x="18" y="30"/>
                    <a:pt x="23" y="30"/>
                    <a:pt x="29" y="30"/>
                  </a:cubicBezTo>
                  <a:cubicBezTo>
                    <a:pt x="28" y="21"/>
                    <a:pt x="24" y="11"/>
                    <a:pt x="20" y="3"/>
                  </a:cubicBezTo>
                  <a:cubicBezTo>
                    <a:pt x="19" y="2"/>
                    <a:pt x="18" y="1"/>
                    <a:pt x="16" y="0"/>
                  </a:cubicBezTo>
                  <a:lnTo>
                    <a:pt x="7" y="0"/>
                  </a:lnTo>
                  <a:cubicBezTo>
                    <a:pt x="6" y="0"/>
                    <a:pt x="6" y="0"/>
                    <a:pt x="5" y="0"/>
                  </a:cubicBezTo>
                  <a:cubicBezTo>
                    <a:pt x="4" y="1"/>
                    <a:pt x="3" y="2"/>
                    <a:pt x="2" y="3"/>
                  </a:cubicBezTo>
                  <a:cubicBezTo>
                    <a:pt x="2" y="4"/>
                    <a:pt x="1" y="5"/>
                    <a:pt x="1"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9"/>
            <p:cNvSpPr/>
            <p:nvPr/>
          </p:nvSpPr>
          <p:spPr>
            <a:xfrm>
              <a:off x="1743125" y="-862775"/>
              <a:ext cx="7560" cy="6120"/>
            </a:xfrm>
            <a:custGeom>
              <a:avLst/>
              <a:gdLst/>
              <a:ahLst/>
              <a:cxnLst/>
              <a:rect l="l" t="t" r="r" b="b"/>
              <a:pathLst>
                <a:path w="21" h="17" extrusionOk="0">
                  <a:moveTo>
                    <a:pt x="20" y="13"/>
                  </a:moveTo>
                  <a:cubicBezTo>
                    <a:pt x="19" y="2"/>
                    <a:pt x="2" y="0"/>
                    <a:pt x="0" y="13"/>
                  </a:cubicBezTo>
                  <a:cubicBezTo>
                    <a:pt x="0" y="13"/>
                    <a:pt x="0" y="14"/>
                    <a:pt x="0" y="15"/>
                  </a:cubicBezTo>
                  <a:lnTo>
                    <a:pt x="20" y="16"/>
                  </a:lnTo>
                  <a:lnTo>
                    <a:pt x="20"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9"/>
            <p:cNvSpPr/>
            <p:nvPr/>
          </p:nvSpPr>
          <p:spPr>
            <a:xfrm>
              <a:off x="1742765" y="-846575"/>
              <a:ext cx="8280" cy="1080"/>
            </a:xfrm>
            <a:custGeom>
              <a:avLst/>
              <a:gdLst/>
              <a:ahLst/>
              <a:cxnLst/>
              <a:rect l="l" t="t" r="r" b="b"/>
              <a:pathLst>
                <a:path w="23" h="3" extrusionOk="0">
                  <a:moveTo>
                    <a:pt x="0" y="0"/>
                  </a:moveTo>
                  <a:lnTo>
                    <a:pt x="22" y="2"/>
                  </a:lnTo>
                  <a:lnTo>
                    <a:pt x="22" y="2"/>
                  </a:lnTo>
                  <a:lnTo>
                    <a:pt x="0" y="0"/>
                  </a:lnTo>
                </a:path>
              </a:pathLst>
            </a:custGeom>
            <a:solidFill>
              <a:schemeClr val="dk1"/>
            </a:solidFill>
            <a:ln>
              <a:noFill/>
            </a:ln>
          </p:spPr>
        </p:sp>
        <p:sp>
          <p:nvSpPr>
            <p:cNvPr id="1266" name="Google Shape;1266;p29"/>
            <p:cNvSpPr/>
            <p:nvPr/>
          </p:nvSpPr>
          <p:spPr>
            <a:xfrm>
              <a:off x="1742765" y="-857735"/>
              <a:ext cx="8640" cy="12240"/>
            </a:xfrm>
            <a:custGeom>
              <a:avLst/>
              <a:gdLst/>
              <a:ahLst/>
              <a:cxnLst/>
              <a:rect l="l" t="t" r="r" b="b"/>
              <a:pathLst>
                <a:path w="24" h="34" extrusionOk="0">
                  <a:moveTo>
                    <a:pt x="23" y="33"/>
                  </a:moveTo>
                  <a:cubicBezTo>
                    <a:pt x="23" y="22"/>
                    <a:pt x="23" y="12"/>
                    <a:pt x="21" y="1"/>
                  </a:cubicBezTo>
                  <a:lnTo>
                    <a:pt x="2" y="0"/>
                  </a:lnTo>
                  <a:cubicBezTo>
                    <a:pt x="1" y="10"/>
                    <a:pt x="0" y="19"/>
                    <a:pt x="0" y="30"/>
                  </a:cubicBezTo>
                  <a:lnTo>
                    <a:pt x="23" y="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9"/>
            <p:cNvSpPr/>
            <p:nvPr/>
          </p:nvSpPr>
          <p:spPr>
            <a:xfrm>
              <a:off x="1759325" y="-851615"/>
              <a:ext cx="9360" cy="7560"/>
            </a:xfrm>
            <a:custGeom>
              <a:avLst/>
              <a:gdLst/>
              <a:ahLst/>
              <a:cxnLst/>
              <a:rect l="l" t="t" r="r" b="b"/>
              <a:pathLst>
                <a:path w="26" h="21" extrusionOk="0">
                  <a:moveTo>
                    <a:pt x="24" y="10"/>
                  </a:moveTo>
                  <a:cubicBezTo>
                    <a:pt x="24" y="8"/>
                    <a:pt x="24" y="7"/>
                    <a:pt x="23" y="6"/>
                  </a:cubicBezTo>
                  <a:cubicBezTo>
                    <a:pt x="22" y="4"/>
                    <a:pt x="21" y="3"/>
                    <a:pt x="19" y="2"/>
                  </a:cubicBezTo>
                  <a:cubicBezTo>
                    <a:pt x="17" y="1"/>
                    <a:pt x="16" y="0"/>
                    <a:pt x="14" y="0"/>
                  </a:cubicBezTo>
                  <a:cubicBezTo>
                    <a:pt x="12" y="0"/>
                    <a:pt x="10" y="1"/>
                    <a:pt x="9" y="2"/>
                  </a:cubicBezTo>
                  <a:cubicBezTo>
                    <a:pt x="7" y="3"/>
                    <a:pt x="6" y="4"/>
                    <a:pt x="5" y="6"/>
                  </a:cubicBezTo>
                  <a:cubicBezTo>
                    <a:pt x="3" y="9"/>
                    <a:pt x="1" y="13"/>
                    <a:pt x="0" y="18"/>
                  </a:cubicBezTo>
                  <a:lnTo>
                    <a:pt x="24" y="20"/>
                  </a:lnTo>
                  <a:cubicBezTo>
                    <a:pt x="25" y="16"/>
                    <a:pt x="25" y="12"/>
                    <a:pt x="24"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9"/>
            <p:cNvSpPr/>
            <p:nvPr/>
          </p:nvSpPr>
          <p:spPr>
            <a:xfrm>
              <a:off x="1831325" y="-843695"/>
              <a:ext cx="5040" cy="3240"/>
            </a:xfrm>
            <a:custGeom>
              <a:avLst/>
              <a:gdLst/>
              <a:ahLst/>
              <a:cxnLst/>
              <a:rect l="l" t="t" r="r" b="b"/>
              <a:pathLst>
                <a:path w="14" h="9" extrusionOk="0">
                  <a:moveTo>
                    <a:pt x="10" y="3"/>
                  </a:moveTo>
                  <a:cubicBezTo>
                    <a:pt x="10" y="2"/>
                    <a:pt x="9" y="1"/>
                    <a:pt x="9" y="1"/>
                  </a:cubicBezTo>
                  <a:cubicBezTo>
                    <a:pt x="8" y="1"/>
                    <a:pt x="7" y="0"/>
                    <a:pt x="6" y="0"/>
                  </a:cubicBezTo>
                  <a:cubicBezTo>
                    <a:pt x="5" y="0"/>
                    <a:pt x="4" y="1"/>
                    <a:pt x="3" y="1"/>
                  </a:cubicBezTo>
                  <a:cubicBezTo>
                    <a:pt x="2" y="1"/>
                    <a:pt x="2" y="2"/>
                    <a:pt x="1" y="3"/>
                  </a:cubicBezTo>
                  <a:cubicBezTo>
                    <a:pt x="1" y="4"/>
                    <a:pt x="0" y="5"/>
                    <a:pt x="0" y="6"/>
                  </a:cubicBezTo>
                  <a:lnTo>
                    <a:pt x="13" y="8"/>
                  </a:lnTo>
                  <a:cubicBezTo>
                    <a:pt x="12" y="6"/>
                    <a:pt x="11" y="5"/>
                    <a:pt x="1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9"/>
            <p:cNvSpPr/>
            <p:nvPr/>
          </p:nvSpPr>
          <p:spPr>
            <a:xfrm>
              <a:off x="1848965" y="-839735"/>
              <a:ext cx="6840" cy="1800"/>
            </a:xfrm>
            <a:custGeom>
              <a:avLst/>
              <a:gdLst/>
              <a:ahLst/>
              <a:cxnLst/>
              <a:rect l="l" t="t" r="r" b="b"/>
              <a:pathLst>
                <a:path w="19" h="5" extrusionOk="0">
                  <a:moveTo>
                    <a:pt x="18" y="4"/>
                  </a:moveTo>
                  <a:cubicBezTo>
                    <a:pt x="18" y="4"/>
                    <a:pt x="18" y="3"/>
                    <a:pt x="18" y="2"/>
                  </a:cubicBezTo>
                  <a:lnTo>
                    <a:pt x="0" y="0"/>
                  </a:lnTo>
                  <a:lnTo>
                    <a:pt x="0" y="2"/>
                  </a:lnTo>
                  <a:lnTo>
                    <a:pt x="18"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9"/>
            <p:cNvSpPr/>
            <p:nvPr/>
          </p:nvSpPr>
          <p:spPr>
            <a:xfrm>
              <a:off x="1848965" y="-842975"/>
              <a:ext cx="6840" cy="4320"/>
            </a:xfrm>
            <a:custGeom>
              <a:avLst/>
              <a:gdLst/>
              <a:ahLst/>
              <a:cxnLst/>
              <a:rect l="l" t="t" r="r" b="b"/>
              <a:pathLst>
                <a:path w="19" h="12" extrusionOk="0">
                  <a:moveTo>
                    <a:pt x="17" y="5"/>
                  </a:moveTo>
                  <a:cubicBezTo>
                    <a:pt x="17" y="5"/>
                    <a:pt x="16" y="5"/>
                    <a:pt x="16" y="4"/>
                  </a:cubicBezTo>
                  <a:cubicBezTo>
                    <a:pt x="16" y="3"/>
                    <a:pt x="14" y="2"/>
                    <a:pt x="13" y="1"/>
                  </a:cubicBezTo>
                  <a:cubicBezTo>
                    <a:pt x="12" y="0"/>
                    <a:pt x="10" y="0"/>
                    <a:pt x="9" y="0"/>
                  </a:cubicBezTo>
                  <a:cubicBezTo>
                    <a:pt x="7" y="0"/>
                    <a:pt x="7" y="0"/>
                    <a:pt x="5" y="1"/>
                  </a:cubicBezTo>
                  <a:cubicBezTo>
                    <a:pt x="3" y="2"/>
                    <a:pt x="2" y="3"/>
                    <a:pt x="2" y="4"/>
                  </a:cubicBezTo>
                  <a:lnTo>
                    <a:pt x="1" y="4"/>
                  </a:lnTo>
                  <a:cubicBezTo>
                    <a:pt x="1" y="6"/>
                    <a:pt x="0" y="7"/>
                    <a:pt x="0" y="9"/>
                  </a:cubicBezTo>
                  <a:lnTo>
                    <a:pt x="18" y="11"/>
                  </a:lnTo>
                  <a:cubicBezTo>
                    <a:pt x="18" y="9"/>
                    <a:pt x="17" y="7"/>
                    <a:pt x="17"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9"/>
            <p:cNvSpPr/>
            <p:nvPr/>
          </p:nvSpPr>
          <p:spPr>
            <a:xfrm>
              <a:off x="1865885" y="-838295"/>
              <a:ext cx="10440" cy="2520"/>
            </a:xfrm>
            <a:custGeom>
              <a:avLst/>
              <a:gdLst/>
              <a:ahLst/>
              <a:cxnLst/>
              <a:rect l="l" t="t" r="r" b="b"/>
              <a:pathLst>
                <a:path w="29" h="7" extrusionOk="0">
                  <a:moveTo>
                    <a:pt x="28" y="6"/>
                  </a:moveTo>
                  <a:cubicBezTo>
                    <a:pt x="28" y="5"/>
                    <a:pt x="28" y="4"/>
                    <a:pt x="28" y="3"/>
                  </a:cubicBezTo>
                  <a:lnTo>
                    <a:pt x="0" y="0"/>
                  </a:lnTo>
                  <a:cubicBezTo>
                    <a:pt x="0" y="0"/>
                    <a:pt x="0" y="2"/>
                    <a:pt x="0" y="3"/>
                  </a:cubicBezTo>
                  <a:lnTo>
                    <a:pt x="28"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9"/>
            <p:cNvSpPr/>
            <p:nvPr/>
          </p:nvSpPr>
          <p:spPr>
            <a:xfrm>
              <a:off x="1865885" y="-847655"/>
              <a:ext cx="10440" cy="10800"/>
            </a:xfrm>
            <a:custGeom>
              <a:avLst/>
              <a:gdLst/>
              <a:ahLst/>
              <a:cxnLst/>
              <a:rect l="l" t="t" r="r" b="b"/>
              <a:pathLst>
                <a:path w="29" h="30" extrusionOk="0">
                  <a:moveTo>
                    <a:pt x="20" y="4"/>
                  </a:moveTo>
                  <a:cubicBezTo>
                    <a:pt x="17" y="0"/>
                    <a:pt x="11" y="2"/>
                    <a:pt x="8" y="6"/>
                  </a:cubicBezTo>
                  <a:cubicBezTo>
                    <a:pt x="7" y="7"/>
                    <a:pt x="7" y="8"/>
                    <a:pt x="6" y="9"/>
                  </a:cubicBezTo>
                  <a:cubicBezTo>
                    <a:pt x="3" y="14"/>
                    <a:pt x="1" y="20"/>
                    <a:pt x="0" y="26"/>
                  </a:cubicBezTo>
                  <a:lnTo>
                    <a:pt x="28" y="29"/>
                  </a:lnTo>
                  <a:cubicBezTo>
                    <a:pt x="28" y="21"/>
                    <a:pt x="26" y="14"/>
                    <a:pt x="22" y="8"/>
                  </a:cubicBezTo>
                  <a:cubicBezTo>
                    <a:pt x="21" y="7"/>
                    <a:pt x="20" y="6"/>
                    <a:pt x="2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9"/>
            <p:cNvSpPr/>
            <p:nvPr/>
          </p:nvSpPr>
          <p:spPr>
            <a:xfrm>
              <a:off x="1902965" y="-836495"/>
              <a:ext cx="7920" cy="3960"/>
            </a:xfrm>
            <a:custGeom>
              <a:avLst/>
              <a:gdLst/>
              <a:ahLst/>
              <a:cxnLst/>
              <a:rect l="l" t="t" r="r" b="b"/>
              <a:pathLst>
                <a:path w="22" h="11" extrusionOk="0">
                  <a:moveTo>
                    <a:pt x="21" y="10"/>
                  </a:moveTo>
                  <a:cubicBezTo>
                    <a:pt x="21" y="9"/>
                    <a:pt x="21" y="8"/>
                    <a:pt x="21" y="8"/>
                  </a:cubicBezTo>
                  <a:cubicBezTo>
                    <a:pt x="21" y="5"/>
                    <a:pt x="20" y="2"/>
                    <a:pt x="19" y="0"/>
                  </a:cubicBezTo>
                  <a:lnTo>
                    <a:pt x="4" y="0"/>
                  </a:lnTo>
                  <a:cubicBezTo>
                    <a:pt x="3" y="0"/>
                    <a:pt x="3" y="0"/>
                    <a:pt x="3" y="1"/>
                  </a:cubicBezTo>
                  <a:cubicBezTo>
                    <a:pt x="2" y="3"/>
                    <a:pt x="1" y="6"/>
                    <a:pt x="0" y="9"/>
                  </a:cubicBezTo>
                  <a:lnTo>
                    <a:pt x="21"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9"/>
            <p:cNvSpPr/>
            <p:nvPr/>
          </p:nvSpPr>
          <p:spPr>
            <a:xfrm>
              <a:off x="1904405" y="-839015"/>
              <a:ext cx="5760" cy="2520"/>
            </a:xfrm>
            <a:custGeom>
              <a:avLst/>
              <a:gdLst/>
              <a:ahLst/>
              <a:cxnLst/>
              <a:rect l="l" t="t" r="r" b="b"/>
              <a:pathLst>
                <a:path w="16" h="7" extrusionOk="0">
                  <a:moveTo>
                    <a:pt x="11" y="1"/>
                  </a:moveTo>
                  <a:cubicBezTo>
                    <a:pt x="10" y="0"/>
                    <a:pt x="9" y="0"/>
                    <a:pt x="8" y="0"/>
                  </a:cubicBezTo>
                  <a:cubicBezTo>
                    <a:pt x="7" y="0"/>
                    <a:pt x="6" y="0"/>
                    <a:pt x="5" y="1"/>
                  </a:cubicBezTo>
                  <a:cubicBezTo>
                    <a:pt x="3" y="2"/>
                    <a:pt x="1" y="4"/>
                    <a:pt x="0" y="6"/>
                  </a:cubicBezTo>
                  <a:lnTo>
                    <a:pt x="15" y="6"/>
                  </a:lnTo>
                  <a:lnTo>
                    <a:pt x="15" y="5"/>
                  </a:lnTo>
                  <a:cubicBezTo>
                    <a:pt x="14" y="4"/>
                    <a:pt x="12" y="2"/>
                    <a:pt x="11"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9"/>
            <p:cNvSpPr/>
            <p:nvPr/>
          </p:nvSpPr>
          <p:spPr>
            <a:xfrm>
              <a:off x="1886765" y="-837215"/>
              <a:ext cx="9360" cy="3240"/>
            </a:xfrm>
            <a:custGeom>
              <a:avLst/>
              <a:gdLst/>
              <a:ahLst/>
              <a:cxnLst/>
              <a:rect l="l" t="t" r="r" b="b"/>
              <a:pathLst>
                <a:path w="26" h="9" extrusionOk="0">
                  <a:moveTo>
                    <a:pt x="13" y="8"/>
                  </a:moveTo>
                  <a:lnTo>
                    <a:pt x="15" y="8"/>
                  </a:lnTo>
                  <a:cubicBezTo>
                    <a:pt x="16" y="8"/>
                    <a:pt x="17" y="8"/>
                    <a:pt x="17" y="8"/>
                  </a:cubicBezTo>
                  <a:cubicBezTo>
                    <a:pt x="18" y="8"/>
                    <a:pt x="18" y="8"/>
                    <a:pt x="19" y="8"/>
                  </a:cubicBezTo>
                  <a:lnTo>
                    <a:pt x="24" y="8"/>
                  </a:lnTo>
                  <a:cubicBezTo>
                    <a:pt x="24" y="5"/>
                    <a:pt x="24" y="3"/>
                    <a:pt x="25" y="0"/>
                  </a:cubicBezTo>
                  <a:lnTo>
                    <a:pt x="0" y="0"/>
                  </a:lnTo>
                  <a:cubicBezTo>
                    <a:pt x="0" y="2"/>
                    <a:pt x="0" y="4"/>
                    <a:pt x="0" y="6"/>
                  </a:cubicBezTo>
                  <a:lnTo>
                    <a:pt x="13"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9"/>
            <p:cNvSpPr/>
            <p:nvPr/>
          </p:nvSpPr>
          <p:spPr>
            <a:xfrm>
              <a:off x="1885685" y="-845135"/>
              <a:ext cx="11160" cy="8640"/>
            </a:xfrm>
            <a:custGeom>
              <a:avLst/>
              <a:gdLst/>
              <a:ahLst/>
              <a:cxnLst/>
              <a:rect l="l" t="t" r="r" b="b"/>
              <a:pathLst>
                <a:path w="31" h="24" extrusionOk="0">
                  <a:moveTo>
                    <a:pt x="28" y="23"/>
                  </a:moveTo>
                  <a:cubicBezTo>
                    <a:pt x="28" y="21"/>
                    <a:pt x="28" y="19"/>
                    <a:pt x="28" y="17"/>
                  </a:cubicBezTo>
                  <a:cubicBezTo>
                    <a:pt x="30" y="0"/>
                    <a:pt x="0" y="0"/>
                    <a:pt x="1" y="17"/>
                  </a:cubicBezTo>
                  <a:cubicBezTo>
                    <a:pt x="1" y="19"/>
                    <a:pt x="1" y="21"/>
                    <a:pt x="1" y="23"/>
                  </a:cubicBezTo>
                  <a:lnTo>
                    <a:pt x="28" y="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9"/>
            <p:cNvSpPr/>
            <p:nvPr/>
          </p:nvSpPr>
          <p:spPr>
            <a:xfrm>
              <a:off x="1891445" y="-834695"/>
              <a:ext cx="2520" cy="360"/>
            </a:xfrm>
            <a:custGeom>
              <a:avLst/>
              <a:gdLst/>
              <a:ahLst/>
              <a:cxnLst/>
              <a:rect l="l" t="t" r="r" b="b"/>
              <a:pathLst>
                <a:path w="7" h="1" extrusionOk="0">
                  <a:moveTo>
                    <a:pt x="2" y="0"/>
                  </a:moveTo>
                  <a:lnTo>
                    <a:pt x="0" y="0"/>
                  </a:lnTo>
                  <a:lnTo>
                    <a:pt x="6" y="0"/>
                  </a:lnTo>
                  <a:cubicBezTo>
                    <a:pt x="5" y="0"/>
                    <a:pt x="5" y="0"/>
                    <a:pt x="4" y="0"/>
                  </a:cubicBezTo>
                  <a:cubicBezTo>
                    <a:pt x="4" y="0"/>
                    <a:pt x="3" y="0"/>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9"/>
            <p:cNvSpPr/>
            <p:nvPr/>
          </p:nvSpPr>
          <p:spPr>
            <a:xfrm>
              <a:off x="1922405" y="-837215"/>
              <a:ext cx="7920" cy="4680"/>
            </a:xfrm>
            <a:custGeom>
              <a:avLst/>
              <a:gdLst/>
              <a:ahLst/>
              <a:cxnLst/>
              <a:rect l="l" t="t" r="r" b="b"/>
              <a:pathLst>
                <a:path w="22" h="13" extrusionOk="0">
                  <a:moveTo>
                    <a:pt x="19" y="12"/>
                  </a:moveTo>
                  <a:cubicBezTo>
                    <a:pt x="19" y="9"/>
                    <a:pt x="19" y="6"/>
                    <a:pt x="21" y="3"/>
                  </a:cubicBezTo>
                  <a:lnTo>
                    <a:pt x="21" y="2"/>
                  </a:lnTo>
                  <a:cubicBezTo>
                    <a:pt x="21" y="1"/>
                    <a:pt x="21" y="0"/>
                    <a:pt x="21" y="0"/>
                  </a:cubicBezTo>
                  <a:lnTo>
                    <a:pt x="6" y="0"/>
                  </a:lnTo>
                  <a:cubicBezTo>
                    <a:pt x="5" y="1"/>
                    <a:pt x="5" y="2"/>
                    <a:pt x="4" y="3"/>
                  </a:cubicBezTo>
                  <a:cubicBezTo>
                    <a:pt x="3" y="6"/>
                    <a:pt x="1" y="9"/>
                    <a:pt x="0" y="11"/>
                  </a:cubicBezTo>
                  <a:lnTo>
                    <a:pt x="19"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9"/>
            <p:cNvSpPr/>
            <p:nvPr/>
          </p:nvSpPr>
          <p:spPr>
            <a:xfrm>
              <a:off x="1924565" y="-839375"/>
              <a:ext cx="5400" cy="2520"/>
            </a:xfrm>
            <a:custGeom>
              <a:avLst/>
              <a:gdLst/>
              <a:ahLst/>
              <a:cxnLst/>
              <a:rect l="l" t="t" r="r" b="b"/>
              <a:pathLst>
                <a:path w="15" h="7" extrusionOk="0">
                  <a:moveTo>
                    <a:pt x="3" y="2"/>
                  </a:moveTo>
                  <a:cubicBezTo>
                    <a:pt x="2" y="3"/>
                    <a:pt x="1" y="5"/>
                    <a:pt x="0" y="6"/>
                  </a:cubicBezTo>
                  <a:lnTo>
                    <a:pt x="14" y="6"/>
                  </a:lnTo>
                  <a:cubicBezTo>
                    <a:pt x="14" y="5"/>
                    <a:pt x="14" y="4"/>
                    <a:pt x="14" y="3"/>
                  </a:cubicBezTo>
                  <a:cubicBezTo>
                    <a:pt x="13" y="2"/>
                    <a:pt x="12" y="2"/>
                    <a:pt x="11" y="1"/>
                  </a:cubicBezTo>
                  <a:cubicBezTo>
                    <a:pt x="10" y="0"/>
                    <a:pt x="9" y="0"/>
                    <a:pt x="8" y="0"/>
                  </a:cubicBezTo>
                  <a:cubicBezTo>
                    <a:pt x="6" y="0"/>
                    <a:pt x="5" y="0"/>
                    <a:pt x="4" y="1"/>
                  </a:cubicBezTo>
                  <a:lnTo>
                    <a:pt x="3"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9"/>
            <p:cNvSpPr/>
            <p:nvPr/>
          </p:nvSpPr>
          <p:spPr>
            <a:xfrm>
              <a:off x="1941845" y="-837575"/>
              <a:ext cx="6480" cy="5040"/>
            </a:xfrm>
            <a:custGeom>
              <a:avLst/>
              <a:gdLst/>
              <a:ahLst/>
              <a:cxnLst/>
              <a:rect l="l" t="t" r="r" b="b"/>
              <a:pathLst>
                <a:path w="18" h="14" extrusionOk="0">
                  <a:moveTo>
                    <a:pt x="17" y="13"/>
                  </a:moveTo>
                  <a:cubicBezTo>
                    <a:pt x="17" y="8"/>
                    <a:pt x="17" y="4"/>
                    <a:pt x="17" y="0"/>
                  </a:cubicBezTo>
                  <a:lnTo>
                    <a:pt x="0" y="0"/>
                  </a:lnTo>
                  <a:cubicBezTo>
                    <a:pt x="0" y="4"/>
                    <a:pt x="0" y="8"/>
                    <a:pt x="0" y="12"/>
                  </a:cubicBezTo>
                  <a:lnTo>
                    <a:pt x="17"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9"/>
            <p:cNvSpPr/>
            <p:nvPr/>
          </p:nvSpPr>
          <p:spPr>
            <a:xfrm>
              <a:off x="1941485" y="-841175"/>
              <a:ext cx="6480" cy="4320"/>
            </a:xfrm>
            <a:custGeom>
              <a:avLst/>
              <a:gdLst/>
              <a:ahLst/>
              <a:cxnLst/>
              <a:rect l="l" t="t" r="r" b="b"/>
              <a:pathLst>
                <a:path w="18" h="12" extrusionOk="0">
                  <a:moveTo>
                    <a:pt x="17" y="11"/>
                  </a:moveTo>
                  <a:cubicBezTo>
                    <a:pt x="17" y="11"/>
                    <a:pt x="17" y="9"/>
                    <a:pt x="17" y="8"/>
                  </a:cubicBezTo>
                  <a:cubicBezTo>
                    <a:pt x="17" y="7"/>
                    <a:pt x="17" y="5"/>
                    <a:pt x="16" y="4"/>
                  </a:cubicBezTo>
                  <a:cubicBezTo>
                    <a:pt x="15" y="3"/>
                    <a:pt x="15" y="2"/>
                    <a:pt x="13" y="1"/>
                  </a:cubicBezTo>
                  <a:cubicBezTo>
                    <a:pt x="11" y="0"/>
                    <a:pt x="9" y="0"/>
                    <a:pt x="8" y="0"/>
                  </a:cubicBezTo>
                  <a:cubicBezTo>
                    <a:pt x="6" y="0"/>
                    <a:pt x="5" y="0"/>
                    <a:pt x="4" y="1"/>
                  </a:cubicBezTo>
                  <a:cubicBezTo>
                    <a:pt x="3" y="2"/>
                    <a:pt x="2" y="3"/>
                    <a:pt x="1" y="4"/>
                  </a:cubicBezTo>
                  <a:cubicBezTo>
                    <a:pt x="0" y="5"/>
                    <a:pt x="0" y="7"/>
                    <a:pt x="0" y="8"/>
                  </a:cubicBezTo>
                  <a:cubicBezTo>
                    <a:pt x="0" y="10"/>
                    <a:pt x="0" y="10"/>
                    <a:pt x="0" y="10"/>
                  </a:cubicBezTo>
                  <a:lnTo>
                    <a:pt x="17" y="10"/>
                  </a:lnTo>
                  <a:lnTo>
                    <a:pt x="17"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9"/>
            <p:cNvSpPr/>
            <p:nvPr/>
          </p:nvSpPr>
          <p:spPr>
            <a:xfrm>
              <a:off x="1960205" y="-836855"/>
              <a:ext cx="7560" cy="5040"/>
            </a:xfrm>
            <a:custGeom>
              <a:avLst/>
              <a:gdLst/>
              <a:ahLst/>
              <a:cxnLst/>
              <a:rect l="l" t="t" r="r" b="b"/>
              <a:pathLst>
                <a:path w="21" h="14" extrusionOk="0">
                  <a:moveTo>
                    <a:pt x="20" y="13"/>
                  </a:moveTo>
                  <a:cubicBezTo>
                    <a:pt x="20" y="8"/>
                    <a:pt x="20" y="4"/>
                    <a:pt x="20" y="0"/>
                  </a:cubicBezTo>
                  <a:lnTo>
                    <a:pt x="0" y="0"/>
                  </a:lnTo>
                  <a:cubicBezTo>
                    <a:pt x="0" y="4"/>
                    <a:pt x="0" y="8"/>
                    <a:pt x="0" y="13"/>
                  </a:cubicBezTo>
                  <a:lnTo>
                    <a:pt x="20"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9"/>
            <p:cNvSpPr/>
            <p:nvPr/>
          </p:nvSpPr>
          <p:spPr>
            <a:xfrm>
              <a:off x="1959845" y="-845495"/>
              <a:ext cx="7560" cy="9000"/>
            </a:xfrm>
            <a:custGeom>
              <a:avLst/>
              <a:gdLst/>
              <a:ahLst/>
              <a:cxnLst/>
              <a:rect l="l" t="t" r="r" b="b"/>
              <a:pathLst>
                <a:path w="21" h="25" extrusionOk="0">
                  <a:moveTo>
                    <a:pt x="20" y="12"/>
                  </a:moveTo>
                  <a:cubicBezTo>
                    <a:pt x="19" y="1"/>
                    <a:pt x="2" y="0"/>
                    <a:pt x="0" y="12"/>
                  </a:cubicBezTo>
                  <a:cubicBezTo>
                    <a:pt x="0" y="16"/>
                    <a:pt x="0" y="20"/>
                    <a:pt x="0" y="24"/>
                  </a:cubicBezTo>
                  <a:lnTo>
                    <a:pt x="20" y="24"/>
                  </a:lnTo>
                  <a:cubicBezTo>
                    <a:pt x="20" y="20"/>
                    <a:pt x="20" y="16"/>
                    <a:pt x="20"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9"/>
            <p:cNvSpPr/>
            <p:nvPr/>
          </p:nvSpPr>
          <p:spPr>
            <a:xfrm>
              <a:off x="1976405" y="-836855"/>
              <a:ext cx="9360" cy="5040"/>
            </a:xfrm>
            <a:custGeom>
              <a:avLst/>
              <a:gdLst/>
              <a:ahLst/>
              <a:cxnLst/>
              <a:rect l="l" t="t" r="r" b="b"/>
              <a:pathLst>
                <a:path w="26" h="14" extrusionOk="0">
                  <a:moveTo>
                    <a:pt x="0" y="13"/>
                  </a:moveTo>
                  <a:lnTo>
                    <a:pt x="24" y="13"/>
                  </a:lnTo>
                  <a:cubicBezTo>
                    <a:pt x="25" y="11"/>
                    <a:pt x="25" y="9"/>
                    <a:pt x="25" y="7"/>
                  </a:cubicBezTo>
                  <a:cubicBezTo>
                    <a:pt x="25" y="5"/>
                    <a:pt x="25" y="4"/>
                    <a:pt x="24" y="2"/>
                  </a:cubicBezTo>
                  <a:lnTo>
                    <a:pt x="0" y="0"/>
                  </a:lnTo>
                  <a:cubicBezTo>
                    <a:pt x="0" y="4"/>
                    <a:pt x="0" y="7"/>
                    <a:pt x="0" y="11"/>
                  </a:cubicBezTo>
                  <a:cubicBezTo>
                    <a:pt x="0" y="12"/>
                    <a:pt x="0" y="12"/>
                    <a:pt x="0"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9"/>
            <p:cNvSpPr/>
            <p:nvPr/>
          </p:nvSpPr>
          <p:spPr>
            <a:xfrm>
              <a:off x="1976405" y="-844415"/>
              <a:ext cx="9000" cy="8640"/>
            </a:xfrm>
            <a:custGeom>
              <a:avLst/>
              <a:gdLst/>
              <a:ahLst/>
              <a:cxnLst/>
              <a:rect l="l" t="t" r="r" b="b"/>
              <a:pathLst>
                <a:path w="25" h="24" extrusionOk="0">
                  <a:moveTo>
                    <a:pt x="17" y="2"/>
                  </a:moveTo>
                  <a:cubicBezTo>
                    <a:pt x="16" y="1"/>
                    <a:pt x="16" y="1"/>
                    <a:pt x="15" y="1"/>
                  </a:cubicBezTo>
                  <a:cubicBezTo>
                    <a:pt x="14" y="0"/>
                    <a:pt x="13" y="0"/>
                    <a:pt x="12" y="0"/>
                  </a:cubicBezTo>
                  <a:cubicBezTo>
                    <a:pt x="11" y="0"/>
                    <a:pt x="10" y="0"/>
                    <a:pt x="9" y="1"/>
                  </a:cubicBezTo>
                  <a:cubicBezTo>
                    <a:pt x="8" y="1"/>
                    <a:pt x="8" y="1"/>
                    <a:pt x="7" y="2"/>
                  </a:cubicBezTo>
                  <a:cubicBezTo>
                    <a:pt x="6" y="3"/>
                    <a:pt x="6" y="4"/>
                    <a:pt x="5" y="6"/>
                  </a:cubicBezTo>
                  <a:cubicBezTo>
                    <a:pt x="2" y="10"/>
                    <a:pt x="1" y="16"/>
                    <a:pt x="0" y="22"/>
                  </a:cubicBezTo>
                  <a:lnTo>
                    <a:pt x="24" y="23"/>
                  </a:lnTo>
                  <a:cubicBezTo>
                    <a:pt x="24" y="17"/>
                    <a:pt x="22" y="11"/>
                    <a:pt x="19" y="5"/>
                  </a:cubicBezTo>
                  <a:cubicBezTo>
                    <a:pt x="18" y="4"/>
                    <a:pt x="18" y="3"/>
                    <a:pt x="17"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9"/>
            <p:cNvSpPr/>
            <p:nvPr/>
          </p:nvSpPr>
          <p:spPr>
            <a:xfrm>
              <a:off x="2001605" y="-832175"/>
              <a:ext cx="1440" cy="1440"/>
            </a:xfrm>
            <a:custGeom>
              <a:avLst/>
              <a:gdLst/>
              <a:ahLst/>
              <a:cxnLst/>
              <a:rect l="l" t="t" r="r" b="b"/>
              <a:pathLst>
                <a:path w="4" h="4" extrusionOk="0">
                  <a:moveTo>
                    <a:pt x="0" y="3"/>
                  </a:moveTo>
                  <a:lnTo>
                    <a:pt x="3" y="3"/>
                  </a:lnTo>
                  <a:lnTo>
                    <a:pt x="2" y="0"/>
                  </a:lnTo>
                  <a:lnTo>
                    <a:pt x="2" y="1"/>
                  </a:lnTo>
                  <a:cubicBezTo>
                    <a:pt x="1" y="1"/>
                    <a:pt x="1" y="2"/>
                    <a:pt x="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9"/>
            <p:cNvSpPr/>
            <p:nvPr/>
          </p:nvSpPr>
          <p:spPr>
            <a:xfrm>
              <a:off x="2014925" y="-833975"/>
              <a:ext cx="10440" cy="4320"/>
            </a:xfrm>
            <a:custGeom>
              <a:avLst/>
              <a:gdLst/>
              <a:ahLst/>
              <a:cxnLst/>
              <a:rect l="l" t="t" r="r" b="b"/>
              <a:pathLst>
                <a:path w="29" h="12" extrusionOk="0">
                  <a:moveTo>
                    <a:pt x="28" y="11"/>
                  </a:moveTo>
                  <a:cubicBezTo>
                    <a:pt x="28" y="9"/>
                    <a:pt x="28" y="7"/>
                    <a:pt x="28" y="6"/>
                  </a:cubicBezTo>
                  <a:cubicBezTo>
                    <a:pt x="28" y="4"/>
                    <a:pt x="28" y="3"/>
                    <a:pt x="28" y="2"/>
                  </a:cubicBezTo>
                  <a:lnTo>
                    <a:pt x="0" y="0"/>
                  </a:lnTo>
                  <a:cubicBezTo>
                    <a:pt x="0" y="1"/>
                    <a:pt x="0" y="3"/>
                    <a:pt x="0" y="5"/>
                  </a:cubicBezTo>
                  <a:cubicBezTo>
                    <a:pt x="0" y="6"/>
                    <a:pt x="0" y="8"/>
                    <a:pt x="0" y="9"/>
                  </a:cubicBezTo>
                  <a:lnTo>
                    <a:pt x="28"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9"/>
            <p:cNvSpPr/>
            <p:nvPr/>
          </p:nvSpPr>
          <p:spPr>
            <a:xfrm>
              <a:off x="2014925" y="-841895"/>
              <a:ext cx="10080" cy="9000"/>
            </a:xfrm>
            <a:custGeom>
              <a:avLst/>
              <a:gdLst/>
              <a:ahLst/>
              <a:cxnLst/>
              <a:rect l="l" t="t" r="r" b="b"/>
              <a:pathLst>
                <a:path w="28" h="25" extrusionOk="0">
                  <a:moveTo>
                    <a:pt x="19" y="3"/>
                  </a:moveTo>
                  <a:cubicBezTo>
                    <a:pt x="19" y="2"/>
                    <a:pt x="18" y="1"/>
                    <a:pt x="17" y="1"/>
                  </a:cubicBezTo>
                  <a:cubicBezTo>
                    <a:pt x="16" y="0"/>
                    <a:pt x="14" y="0"/>
                    <a:pt x="13" y="0"/>
                  </a:cubicBezTo>
                  <a:cubicBezTo>
                    <a:pt x="11" y="0"/>
                    <a:pt x="11" y="0"/>
                    <a:pt x="10" y="1"/>
                  </a:cubicBezTo>
                  <a:cubicBezTo>
                    <a:pt x="9" y="1"/>
                    <a:pt x="8" y="2"/>
                    <a:pt x="7" y="3"/>
                  </a:cubicBezTo>
                  <a:cubicBezTo>
                    <a:pt x="7" y="4"/>
                    <a:pt x="6" y="5"/>
                    <a:pt x="5" y="7"/>
                  </a:cubicBezTo>
                  <a:cubicBezTo>
                    <a:pt x="2" y="11"/>
                    <a:pt x="1" y="16"/>
                    <a:pt x="0" y="21"/>
                  </a:cubicBezTo>
                  <a:lnTo>
                    <a:pt x="27" y="24"/>
                  </a:lnTo>
                  <a:cubicBezTo>
                    <a:pt x="27" y="18"/>
                    <a:pt x="25" y="12"/>
                    <a:pt x="22" y="7"/>
                  </a:cubicBezTo>
                  <a:cubicBezTo>
                    <a:pt x="21" y="5"/>
                    <a:pt x="20" y="4"/>
                    <a:pt x="19"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9"/>
            <p:cNvSpPr/>
            <p:nvPr/>
          </p:nvSpPr>
          <p:spPr>
            <a:xfrm>
              <a:off x="1992605" y="-835775"/>
              <a:ext cx="11160" cy="4680"/>
            </a:xfrm>
            <a:custGeom>
              <a:avLst/>
              <a:gdLst/>
              <a:ahLst/>
              <a:cxnLst/>
              <a:rect l="l" t="t" r="r" b="b"/>
              <a:pathLst>
                <a:path w="31" h="13" extrusionOk="0">
                  <a:moveTo>
                    <a:pt x="2" y="12"/>
                  </a:moveTo>
                  <a:lnTo>
                    <a:pt x="11" y="12"/>
                  </a:lnTo>
                  <a:cubicBezTo>
                    <a:pt x="11" y="10"/>
                    <a:pt x="12" y="10"/>
                    <a:pt x="12" y="9"/>
                  </a:cubicBezTo>
                  <a:cubicBezTo>
                    <a:pt x="13" y="8"/>
                    <a:pt x="14" y="7"/>
                    <a:pt x="14" y="6"/>
                  </a:cubicBezTo>
                  <a:cubicBezTo>
                    <a:pt x="15" y="5"/>
                    <a:pt x="15" y="5"/>
                    <a:pt x="16" y="5"/>
                  </a:cubicBezTo>
                  <a:cubicBezTo>
                    <a:pt x="17" y="4"/>
                    <a:pt x="18" y="4"/>
                    <a:pt x="19" y="4"/>
                  </a:cubicBezTo>
                  <a:cubicBezTo>
                    <a:pt x="20" y="4"/>
                    <a:pt x="22" y="4"/>
                    <a:pt x="23" y="5"/>
                  </a:cubicBezTo>
                  <a:cubicBezTo>
                    <a:pt x="23" y="5"/>
                    <a:pt x="24" y="5"/>
                    <a:pt x="24" y="6"/>
                  </a:cubicBezTo>
                  <a:cubicBezTo>
                    <a:pt x="25" y="7"/>
                    <a:pt x="26" y="8"/>
                    <a:pt x="27" y="9"/>
                  </a:cubicBezTo>
                  <a:lnTo>
                    <a:pt x="27" y="10"/>
                  </a:lnTo>
                  <a:cubicBezTo>
                    <a:pt x="27" y="9"/>
                    <a:pt x="28" y="9"/>
                    <a:pt x="28" y="8"/>
                  </a:cubicBezTo>
                  <a:cubicBezTo>
                    <a:pt x="29" y="6"/>
                    <a:pt x="30" y="4"/>
                    <a:pt x="30" y="2"/>
                  </a:cubicBezTo>
                  <a:lnTo>
                    <a:pt x="1" y="0"/>
                  </a:lnTo>
                  <a:cubicBezTo>
                    <a:pt x="1" y="1"/>
                    <a:pt x="0" y="3"/>
                    <a:pt x="0" y="4"/>
                  </a:cubicBezTo>
                  <a:cubicBezTo>
                    <a:pt x="0" y="7"/>
                    <a:pt x="1" y="9"/>
                    <a:pt x="2"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9"/>
            <p:cNvSpPr/>
            <p:nvPr/>
          </p:nvSpPr>
          <p:spPr>
            <a:xfrm>
              <a:off x="1992965" y="-840095"/>
              <a:ext cx="10800" cy="5760"/>
            </a:xfrm>
            <a:custGeom>
              <a:avLst/>
              <a:gdLst/>
              <a:ahLst/>
              <a:cxnLst/>
              <a:rect l="l" t="t" r="r" b="b"/>
              <a:pathLst>
                <a:path w="30" h="16" extrusionOk="0">
                  <a:moveTo>
                    <a:pt x="16" y="0"/>
                  </a:moveTo>
                  <a:cubicBezTo>
                    <a:pt x="13" y="0"/>
                    <a:pt x="11" y="1"/>
                    <a:pt x="8" y="2"/>
                  </a:cubicBezTo>
                  <a:cubicBezTo>
                    <a:pt x="5" y="3"/>
                    <a:pt x="3" y="6"/>
                    <a:pt x="2" y="8"/>
                  </a:cubicBezTo>
                  <a:cubicBezTo>
                    <a:pt x="1" y="10"/>
                    <a:pt x="0" y="11"/>
                    <a:pt x="0" y="13"/>
                  </a:cubicBezTo>
                  <a:lnTo>
                    <a:pt x="29" y="15"/>
                  </a:lnTo>
                  <a:cubicBezTo>
                    <a:pt x="29" y="14"/>
                    <a:pt x="29" y="14"/>
                    <a:pt x="29" y="13"/>
                  </a:cubicBezTo>
                  <a:cubicBezTo>
                    <a:pt x="29" y="10"/>
                    <a:pt x="29" y="8"/>
                    <a:pt x="28" y="6"/>
                  </a:cubicBezTo>
                  <a:cubicBezTo>
                    <a:pt x="27" y="4"/>
                    <a:pt x="25" y="4"/>
                    <a:pt x="23" y="2"/>
                  </a:cubicBezTo>
                  <a:cubicBezTo>
                    <a:pt x="21" y="0"/>
                    <a:pt x="19" y="0"/>
                    <a:pt x="17" y="0"/>
                  </a:cubicBezTo>
                  <a:cubicBezTo>
                    <a:pt x="16" y="0"/>
                    <a:pt x="16" y="0"/>
                    <a:pt x="1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9"/>
            <p:cNvSpPr/>
            <p:nvPr/>
          </p:nvSpPr>
          <p:spPr>
            <a:xfrm>
              <a:off x="1996565" y="-834335"/>
              <a:ext cx="6120" cy="3240"/>
            </a:xfrm>
            <a:custGeom>
              <a:avLst/>
              <a:gdLst/>
              <a:ahLst/>
              <a:cxnLst/>
              <a:rect l="l" t="t" r="r" b="b"/>
              <a:pathLst>
                <a:path w="17" h="9" extrusionOk="0">
                  <a:moveTo>
                    <a:pt x="16" y="6"/>
                  </a:moveTo>
                  <a:cubicBezTo>
                    <a:pt x="15" y="5"/>
                    <a:pt x="14" y="4"/>
                    <a:pt x="13" y="3"/>
                  </a:cubicBezTo>
                  <a:cubicBezTo>
                    <a:pt x="13" y="2"/>
                    <a:pt x="13" y="2"/>
                    <a:pt x="12" y="1"/>
                  </a:cubicBezTo>
                  <a:cubicBezTo>
                    <a:pt x="11" y="0"/>
                    <a:pt x="9" y="0"/>
                    <a:pt x="8" y="0"/>
                  </a:cubicBezTo>
                  <a:cubicBezTo>
                    <a:pt x="7" y="0"/>
                    <a:pt x="6" y="1"/>
                    <a:pt x="5" y="1"/>
                  </a:cubicBezTo>
                  <a:cubicBezTo>
                    <a:pt x="4" y="2"/>
                    <a:pt x="4" y="2"/>
                    <a:pt x="3" y="3"/>
                  </a:cubicBezTo>
                  <a:cubicBezTo>
                    <a:pt x="3" y="3"/>
                    <a:pt x="2" y="4"/>
                    <a:pt x="1" y="5"/>
                  </a:cubicBezTo>
                  <a:cubicBezTo>
                    <a:pt x="1" y="6"/>
                    <a:pt x="0" y="7"/>
                    <a:pt x="0" y="8"/>
                  </a:cubicBezTo>
                  <a:lnTo>
                    <a:pt x="14" y="8"/>
                  </a:lnTo>
                  <a:cubicBezTo>
                    <a:pt x="15" y="8"/>
                    <a:pt x="15" y="7"/>
                    <a:pt x="16"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9"/>
            <p:cNvSpPr/>
            <p:nvPr/>
          </p:nvSpPr>
          <p:spPr>
            <a:xfrm>
              <a:off x="2040485" y="-831815"/>
              <a:ext cx="9000" cy="2880"/>
            </a:xfrm>
            <a:custGeom>
              <a:avLst/>
              <a:gdLst/>
              <a:ahLst/>
              <a:cxnLst/>
              <a:rect l="l" t="t" r="r" b="b"/>
              <a:pathLst>
                <a:path w="25" h="8" extrusionOk="0">
                  <a:moveTo>
                    <a:pt x="23" y="7"/>
                  </a:moveTo>
                  <a:lnTo>
                    <a:pt x="24" y="1"/>
                  </a:lnTo>
                  <a:lnTo>
                    <a:pt x="17" y="1"/>
                  </a:lnTo>
                  <a:lnTo>
                    <a:pt x="2" y="0"/>
                  </a:lnTo>
                  <a:lnTo>
                    <a:pt x="0" y="7"/>
                  </a:lnTo>
                  <a:lnTo>
                    <a:pt x="23" y="7"/>
                  </a:lnTo>
                </a:path>
              </a:pathLst>
            </a:custGeom>
            <a:solidFill>
              <a:schemeClr val="dk1"/>
            </a:solidFill>
            <a:ln>
              <a:noFill/>
            </a:ln>
          </p:spPr>
        </p:sp>
        <p:sp>
          <p:nvSpPr>
            <p:cNvPr id="1293" name="Google Shape;1293;p29"/>
            <p:cNvSpPr/>
            <p:nvPr/>
          </p:nvSpPr>
          <p:spPr>
            <a:xfrm>
              <a:off x="2041565" y="-841175"/>
              <a:ext cx="10080" cy="9720"/>
            </a:xfrm>
            <a:custGeom>
              <a:avLst/>
              <a:gdLst/>
              <a:ahLst/>
              <a:cxnLst/>
              <a:rect l="l" t="t" r="r" b="b"/>
              <a:pathLst>
                <a:path w="28" h="27" extrusionOk="0">
                  <a:moveTo>
                    <a:pt x="21" y="26"/>
                  </a:moveTo>
                  <a:lnTo>
                    <a:pt x="23" y="21"/>
                  </a:lnTo>
                  <a:cubicBezTo>
                    <a:pt x="27" y="8"/>
                    <a:pt x="7" y="0"/>
                    <a:pt x="3" y="14"/>
                  </a:cubicBezTo>
                  <a:cubicBezTo>
                    <a:pt x="2" y="17"/>
                    <a:pt x="1" y="21"/>
                    <a:pt x="0" y="25"/>
                  </a:cubicBezTo>
                  <a:lnTo>
                    <a:pt x="15" y="26"/>
                  </a:lnTo>
                  <a:lnTo>
                    <a:pt x="21" y="2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9"/>
            <p:cNvSpPr/>
            <p:nvPr/>
          </p:nvSpPr>
          <p:spPr>
            <a:xfrm>
              <a:off x="2056685" y="-831095"/>
              <a:ext cx="7560" cy="2160"/>
            </a:xfrm>
            <a:custGeom>
              <a:avLst/>
              <a:gdLst/>
              <a:ahLst/>
              <a:cxnLst/>
              <a:rect l="l" t="t" r="r" b="b"/>
              <a:pathLst>
                <a:path w="21" h="6" extrusionOk="0">
                  <a:moveTo>
                    <a:pt x="20" y="5"/>
                  </a:moveTo>
                  <a:cubicBezTo>
                    <a:pt x="20" y="4"/>
                    <a:pt x="19" y="3"/>
                    <a:pt x="19" y="1"/>
                  </a:cubicBezTo>
                  <a:lnTo>
                    <a:pt x="1" y="0"/>
                  </a:lnTo>
                  <a:cubicBezTo>
                    <a:pt x="1" y="1"/>
                    <a:pt x="1" y="1"/>
                    <a:pt x="1" y="1"/>
                  </a:cubicBezTo>
                  <a:cubicBezTo>
                    <a:pt x="0" y="2"/>
                    <a:pt x="0" y="4"/>
                    <a:pt x="0" y="5"/>
                  </a:cubicBezTo>
                  <a:lnTo>
                    <a:pt x="20"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9"/>
            <p:cNvSpPr/>
            <p:nvPr/>
          </p:nvSpPr>
          <p:spPr>
            <a:xfrm>
              <a:off x="2057045" y="-832535"/>
              <a:ext cx="6840" cy="2160"/>
            </a:xfrm>
            <a:custGeom>
              <a:avLst/>
              <a:gdLst/>
              <a:ahLst/>
              <a:cxnLst/>
              <a:rect l="l" t="t" r="r" b="b"/>
              <a:pathLst>
                <a:path w="19" h="6" extrusionOk="0">
                  <a:moveTo>
                    <a:pt x="0" y="4"/>
                  </a:moveTo>
                  <a:lnTo>
                    <a:pt x="18" y="5"/>
                  </a:lnTo>
                  <a:cubicBezTo>
                    <a:pt x="17" y="4"/>
                    <a:pt x="16" y="2"/>
                    <a:pt x="14" y="1"/>
                  </a:cubicBezTo>
                  <a:cubicBezTo>
                    <a:pt x="12" y="0"/>
                    <a:pt x="11" y="0"/>
                    <a:pt x="9" y="0"/>
                  </a:cubicBezTo>
                  <a:cubicBezTo>
                    <a:pt x="7" y="0"/>
                    <a:pt x="5" y="0"/>
                    <a:pt x="3" y="1"/>
                  </a:cubicBezTo>
                  <a:cubicBezTo>
                    <a:pt x="2" y="1"/>
                    <a:pt x="1" y="3"/>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9"/>
            <p:cNvSpPr/>
            <p:nvPr/>
          </p:nvSpPr>
          <p:spPr>
            <a:xfrm>
              <a:off x="2072885" y="-830015"/>
              <a:ext cx="6840" cy="1080"/>
            </a:xfrm>
            <a:custGeom>
              <a:avLst/>
              <a:gdLst/>
              <a:ahLst/>
              <a:cxnLst/>
              <a:rect l="l" t="t" r="r" b="b"/>
              <a:pathLst>
                <a:path w="19" h="3" extrusionOk="0">
                  <a:moveTo>
                    <a:pt x="0" y="2"/>
                  </a:moveTo>
                  <a:lnTo>
                    <a:pt x="18" y="2"/>
                  </a:lnTo>
                  <a:cubicBezTo>
                    <a:pt x="18" y="2"/>
                    <a:pt x="18" y="1"/>
                    <a:pt x="17" y="0"/>
                  </a:cubicBezTo>
                  <a:lnTo>
                    <a:pt x="2" y="0"/>
                  </a:lnTo>
                  <a:lnTo>
                    <a:pt x="1" y="2"/>
                  </a:ln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9"/>
            <p:cNvSpPr/>
            <p:nvPr/>
          </p:nvSpPr>
          <p:spPr>
            <a:xfrm>
              <a:off x="2073605" y="-831815"/>
              <a:ext cx="5760" cy="1800"/>
            </a:xfrm>
            <a:custGeom>
              <a:avLst/>
              <a:gdLst/>
              <a:ahLst/>
              <a:cxnLst/>
              <a:rect l="l" t="t" r="r" b="b"/>
              <a:pathLst>
                <a:path w="16" h="5" extrusionOk="0">
                  <a:moveTo>
                    <a:pt x="0" y="4"/>
                  </a:moveTo>
                  <a:lnTo>
                    <a:pt x="15" y="4"/>
                  </a:lnTo>
                  <a:cubicBezTo>
                    <a:pt x="14" y="3"/>
                    <a:pt x="13" y="2"/>
                    <a:pt x="11" y="1"/>
                  </a:cubicBezTo>
                  <a:cubicBezTo>
                    <a:pt x="10" y="1"/>
                    <a:pt x="8" y="0"/>
                    <a:pt x="7" y="0"/>
                  </a:cubicBezTo>
                  <a:cubicBezTo>
                    <a:pt x="5" y="0"/>
                    <a:pt x="4" y="1"/>
                    <a:pt x="3" y="1"/>
                  </a:cubicBezTo>
                  <a:cubicBezTo>
                    <a:pt x="1" y="2"/>
                    <a:pt x="0" y="3"/>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9"/>
            <p:cNvSpPr/>
            <p:nvPr/>
          </p:nvSpPr>
          <p:spPr>
            <a:xfrm>
              <a:off x="2090885" y="-829655"/>
              <a:ext cx="7560" cy="1800"/>
            </a:xfrm>
            <a:custGeom>
              <a:avLst/>
              <a:gdLst/>
              <a:ahLst/>
              <a:cxnLst/>
              <a:rect l="l" t="t" r="r" b="b"/>
              <a:pathLst>
                <a:path w="21" h="5" extrusionOk="0">
                  <a:moveTo>
                    <a:pt x="3" y="2"/>
                  </a:moveTo>
                  <a:lnTo>
                    <a:pt x="20" y="4"/>
                  </a:lnTo>
                  <a:lnTo>
                    <a:pt x="20" y="0"/>
                  </a:lnTo>
                  <a:lnTo>
                    <a:pt x="0" y="0"/>
                  </a:lnTo>
                  <a:cubicBezTo>
                    <a:pt x="0" y="0"/>
                    <a:pt x="0" y="1"/>
                    <a:pt x="0" y="2"/>
                  </a:cubicBezTo>
                  <a:lnTo>
                    <a:pt x="3"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9"/>
            <p:cNvSpPr/>
            <p:nvPr/>
          </p:nvSpPr>
          <p:spPr>
            <a:xfrm>
              <a:off x="2090885" y="-839735"/>
              <a:ext cx="7920" cy="10080"/>
            </a:xfrm>
            <a:custGeom>
              <a:avLst/>
              <a:gdLst/>
              <a:ahLst/>
              <a:cxnLst/>
              <a:rect l="l" t="t" r="r" b="b"/>
              <a:pathLst>
                <a:path w="22" h="28" extrusionOk="0">
                  <a:moveTo>
                    <a:pt x="21" y="12"/>
                  </a:moveTo>
                  <a:cubicBezTo>
                    <a:pt x="21" y="1"/>
                    <a:pt x="7" y="0"/>
                    <a:pt x="3" y="9"/>
                  </a:cubicBezTo>
                  <a:cubicBezTo>
                    <a:pt x="1" y="14"/>
                    <a:pt x="0" y="19"/>
                    <a:pt x="0" y="24"/>
                  </a:cubicBezTo>
                  <a:cubicBezTo>
                    <a:pt x="0" y="25"/>
                    <a:pt x="0" y="26"/>
                    <a:pt x="1" y="27"/>
                  </a:cubicBezTo>
                  <a:lnTo>
                    <a:pt x="20" y="27"/>
                  </a:lnTo>
                  <a:cubicBezTo>
                    <a:pt x="20" y="22"/>
                    <a:pt x="21" y="17"/>
                    <a:pt x="21"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9"/>
            <p:cNvSpPr/>
            <p:nvPr/>
          </p:nvSpPr>
          <p:spPr>
            <a:xfrm>
              <a:off x="2107445" y="-829295"/>
              <a:ext cx="9000" cy="3600"/>
            </a:xfrm>
            <a:custGeom>
              <a:avLst/>
              <a:gdLst/>
              <a:ahLst/>
              <a:cxnLst/>
              <a:rect l="l" t="t" r="r" b="b"/>
              <a:pathLst>
                <a:path w="25" h="10" extrusionOk="0">
                  <a:moveTo>
                    <a:pt x="23" y="9"/>
                  </a:moveTo>
                  <a:lnTo>
                    <a:pt x="24" y="0"/>
                  </a:lnTo>
                  <a:lnTo>
                    <a:pt x="0" y="0"/>
                  </a:lnTo>
                  <a:cubicBezTo>
                    <a:pt x="0" y="2"/>
                    <a:pt x="0" y="5"/>
                    <a:pt x="0" y="6"/>
                  </a:cubicBezTo>
                  <a:lnTo>
                    <a:pt x="23"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9"/>
            <p:cNvSpPr/>
            <p:nvPr/>
          </p:nvSpPr>
          <p:spPr>
            <a:xfrm>
              <a:off x="2107445" y="-837215"/>
              <a:ext cx="9720" cy="7560"/>
            </a:xfrm>
            <a:custGeom>
              <a:avLst/>
              <a:gdLst/>
              <a:ahLst/>
              <a:cxnLst/>
              <a:rect l="l" t="t" r="r" b="b"/>
              <a:pathLst>
                <a:path w="27" h="21" extrusionOk="0">
                  <a:moveTo>
                    <a:pt x="26" y="10"/>
                  </a:moveTo>
                  <a:cubicBezTo>
                    <a:pt x="26" y="9"/>
                    <a:pt x="26" y="9"/>
                    <a:pt x="26" y="8"/>
                  </a:cubicBezTo>
                  <a:cubicBezTo>
                    <a:pt x="26" y="7"/>
                    <a:pt x="26" y="5"/>
                    <a:pt x="25" y="4"/>
                  </a:cubicBezTo>
                  <a:cubicBezTo>
                    <a:pt x="24" y="3"/>
                    <a:pt x="24" y="2"/>
                    <a:pt x="22" y="1"/>
                  </a:cubicBezTo>
                  <a:cubicBezTo>
                    <a:pt x="20" y="0"/>
                    <a:pt x="19" y="0"/>
                    <a:pt x="17" y="0"/>
                  </a:cubicBezTo>
                  <a:cubicBezTo>
                    <a:pt x="17" y="0"/>
                    <a:pt x="16" y="0"/>
                    <a:pt x="15" y="0"/>
                  </a:cubicBezTo>
                  <a:cubicBezTo>
                    <a:pt x="13" y="1"/>
                    <a:pt x="12" y="1"/>
                    <a:pt x="11" y="2"/>
                  </a:cubicBezTo>
                  <a:cubicBezTo>
                    <a:pt x="7" y="4"/>
                    <a:pt x="5" y="7"/>
                    <a:pt x="3" y="10"/>
                  </a:cubicBezTo>
                  <a:cubicBezTo>
                    <a:pt x="1" y="13"/>
                    <a:pt x="0" y="16"/>
                    <a:pt x="0" y="20"/>
                  </a:cubicBezTo>
                  <a:lnTo>
                    <a:pt x="24" y="20"/>
                  </a:lnTo>
                  <a:lnTo>
                    <a:pt x="26"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9"/>
            <p:cNvSpPr/>
            <p:nvPr/>
          </p:nvSpPr>
          <p:spPr>
            <a:xfrm>
              <a:off x="2124005" y="-829295"/>
              <a:ext cx="10080" cy="5400"/>
            </a:xfrm>
            <a:custGeom>
              <a:avLst/>
              <a:gdLst/>
              <a:ahLst/>
              <a:cxnLst/>
              <a:rect l="l" t="t" r="r" b="b"/>
              <a:pathLst>
                <a:path w="28" h="15" extrusionOk="0">
                  <a:moveTo>
                    <a:pt x="23" y="14"/>
                  </a:moveTo>
                  <a:cubicBezTo>
                    <a:pt x="24" y="10"/>
                    <a:pt x="25" y="6"/>
                    <a:pt x="27" y="2"/>
                  </a:cubicBezTo>
                  <a:cubicBezTo>
                    <a:pt x="19" y="1"/>
                    <a:pt x="10" y="0"/>
                    <a:pt x="2" y="0"/>
                  </a:cubicBezTo>
                  <a:cubicBezTo>
                    <a:pt x="1" y="4"/>
                    <a:pt x="0" y="7"/>
                    <a:pt x="0" y="11"/>
                  </a:cubicBezTo>
                  <a:lnTo>
                    <a:pt x="23"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9"/>
            <p:cNvSpPr/>
            <p:nvPr/>
          </p:nvSpPr>
          <p:spPr>
            <a:xfrm>
              <a:off x="2124725" y="-836855"/>
              <a:ext cx="10080" cy="8280"/>
            </a:xfrm>
            <a:custGeom>
              <a:avLst/>
              <a:gdLst/>
              <a:ahLst/>
              <a:cxnLst/>
              <a:rect l="l" t="t" r="r" b="b"/>
              <a:pathLst>
                <a:path w="28" h="23" extrusionOk="0">
                  <a:moveTo>
                    <a:pt x="26" y="17"/>
                  </a:moveTo>
                  <a:cubicBezTo>
                    <a:pt x="27" y="15"/>
                    <a:pt x="27" y="14"/>
                    <a:pt x="27" y="12"/>
                  </a:cubicBezTo>
                  <a:cubicBezTo>
                    <a:pt x="27" y="10"/>
                    <a:pt x="27" y="8"/>
                    <a:pt x="26" y="7"/>
                  </a:cubicBezTo>
                  <a:cubicBezTo>
                    <a:pt x="26" y="6"/>
                    <a:pt x="26" y="6"/>
                    <a:pt x="25" y="6"/>
                  </a:cubicBezTo>
                  <a:lnTo>
                    <a:pt x="23" y="2"/>
                  </a:lnTo>
                  <a:cubicBezTo>
                    <a:pt x="22" y="2"/>
                    <a:pt x="22" y="1"/>
                    <a:pt x="21" y="1"/>
                  </a:cubicBezTo>
                  <a:cubicBezTo>
                    <a:pt x="20" y="1"/>
                    <a:pt x="19" y="0"/>
                    <a:pt x="18" y="0"/>
                  </a:cubicBezTo>
                  <a:cubicBezTo>
                    <a:pt x="17" y="0"/>
                    <a:pt x="16" y="0"/>
                    <a:pt x="16" y="1"/>
                  </a:cubicBezTo>
                  <a:cubicBezTo>
                    <a:pt x="15" y="1"/>
                    <a:pt x="14" y="1"/>
                    <a:pt x="13" y="2"/>
                  </a:cubicBezTo>
                  <a:cubicBezTo>
                    <a:pt x="9" y="4"/>
                    <a:pt x="5" y="8"/>
                    <a:pt x="3" y="12"/>
                  </a:cubicBezTo>
                  <a:cubicBezTo>
                    <a:pt x="1" y="15"/>
                    <a:pt x="0" y="17"/>
                    <a:pt x="0" y="20"/>
                  </a:cubicBezTo>
                  <a:cubicBezTo>
                    <a:pt x="8" y="20"/>
                    <a:pt x="17" y="21"/>
                    <a:pt x="25" y="22"/>
                  </a:cubicBezTo>
                  <a:cubicBezTo>
                    <a:pt x="25" y="21"/>
                    <a:pt x="26" y="19"/>
                    <a:pt x="26"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9"/>
            <p:cNvSpPr/>
            <p:nvPr/>
          </p:nvSpPr>
          <p:spPr>
            <a:xfrm>
              <a:off x="2148125" y="-827135"/>
              <a:ext cx="7200" cy="4320"/>
            </a:xfrm>
            <a:custGeom>
              <a:avLst/>
              <a:gdLst/>
              <a:ahLst/>
              <a:cxnLst/>
              <a:rect l="l" t="t" r="r" b="b"/>
              <a:pathLst>
                <a:path w="20" h="12" extrusionOk="0">
                  <a:moveTo>
                    <a:pt x="0" y="7"/>
                  </a:moveTo>
                  <a:cubicBezTo>
                    <a:pt x="0" y="8"/>
                    <a:pt x="0" y="10"/>
                    <a:pt x="0" y="11"/>
                  </a:cubicBezTo>
                  <a:lnTo>
                    <a:pt x="19" y="11"/>
                  </a:lnTo>
                  <a:cubicBezTo>
                    <a:pt x="19" y="10"/>
                    <a:pt x="19" y="10"/>
                    <a:pt x="19" y="9"/>
                  </a:cubicBezTo>
                  <a:cubicBezTo>
                    <a:pt x="19" y="7"/>
                    <a:pt x="19" y="5"/>
                    <a:pt x="18" y="4"/>
                  </a:cubicBezTo>
                  <a:cubicBezTo>
                    <a:pt x="17" y="3"/>
                    <a:pt x="16" y="2"/>
                    <a:pt x="15" y="1"/>
                  </a:cubicBezTo>
                  <a:lnTo>
                    <a:pt x="4" y="0"/>
                  </a:lnTo>
                  <a:cubicBezTo>
                    <a:pt x="3" y="0"/>
                    <a:pt x="2" y="2"/>
                    <a:pt x="1" y="3"/>
                  </a:cubicBezTo>
                  <a:cubicBezTo>
                    <a:pt x="0" y="4"/>
                    <a:pt x="0" y="5"/>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9"/>
            <p:cNvSpPr/>
            <p:nvPr/>
          </p:nvSpPr>
          <p:spPr>
            <a:xfrm>
              <a:off x="2149565" y="-827135"/>
              <a:ext cx="4320" cy="1080"/>
            </a:xfrm>
            <a:custGeom>
              <a:avLst/>
              <a:gdLst/>
              <a:ahLst/>
              <a:cxnLst/>
              <a:rect l="l" t="t" r="r" b="b"/>
              <a:pathLst>
                <a:path w="12" h="3" extrusionOk="0">
                  <a:moveTo>
                    <a:pt x="0" y="0"/>
                  </a:moveTo>
                  <a:lnTo>
                    <a:pt x="11" y="2"/>
                  </a:lnTo>
                  <a:cubicBezTo>
                    <a:pt x="11" y="1"/>
                    <a:pt x="10" y="1"/>
                    <a:pt x="10" y="1"/>
                  </a:cubicBezTo>
                  <a:cubicBezTo>
                    <a:pt x="8" y="0"/>
                    <a:pt x="7" y="0"/>
                    <a:pt x="5" y="0"/>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9"/>
            <p:cNvSpPr/>
            <p:nvPr/>
          </p:nvSpPr>
          <p:spPr>
            <a:xfrm>
              <a:off x="2163965" y="-825695"/>
              <a:ext cx="7920" cy="3600"/>
            </a:xfrm>
            <a:custGeom>
              <a:avLst/>
              <a:gdLst/>
              <a:ahLst/>
              <a:cxnLst/>
              <a:rect l="l" t="t" r="r" b="b"/>
              <a:pathLst>
                <a:path w="22" h="10" extrusionOk="0">
                  <a:moveTo>
                    <a:pt x="1" y="9"/>
                  </a:moveTo>
                  <a:lnTo>
                    <a:pt x="21" y="9"/>
                  </a:lnTo>
                  <a:cubicBezTo>
                    <a:pt x="21" y="6"/>
                    <a:pt x="21" y="4"/>
                    <a:pt x="21" y="1"/>
                  </a:cubicBezTo>
                  <a:cubicBezTo>
                    <a:pt x="14" y="1"/>
                    <a:pt x="7" y="1"/>
                    <a:pt x="0" y="0"/>
                  </a:cubicBezTo>
                  <a:cubicBezTo>
                    <a:pt x="0" y="3"/>
                    <a:pt x="1" y="6"/>
                    <a:pt x="1"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9"/>
            <p:cNvSpPr/>
            <p:nvPr/>
          </p:nvSpPr>
          <p:spPr>
            <a:xfrm>
              <a:off x="2164325" y="-834335"/>
              <a:ext cx="9000" cy="9360"/>
            </a:xfrm>
            <a:custGeom>
              <a:avLst/>
              <a:gdLst/>
              <a:ahLst/>
              <a:cxnLst/>
              <a:rect l="l" t="t" r="r" b="b"/>
              <a:pathLst>
                <a:path w="25" h="26" extrusionOk="0">
                  <a:moveTo>
                    <a:pt x="22" y="25"/>
                  </a:moveTo>
                  <a:cubicBezTo>
                    <a:pt x="22" y="21"/>
                    <a:pt x="23" y="16"/>
                    <a:pt x="24" y="12"/>
                  </a:cubicBezTo>
                  <a:cubicBezTo>
                    <a:pt x="24" y="11"/>
                    <a:pt x="24" y="10"/>
                    <a:pt x="24" y="9"/>
                  </a:cubicBezTo>
                  <a:cubicBezTo>
                    <a:pt x="24" y="8"/>
                    <a:pt x="24" y="7"/>
                    <a:pt x="23" y="5"/>
                  </a:cubicBezTo>
                  <a:cubicBezTo>
                    <a:pt x="22" y="3"/>
                    <a:pt x="22" y="2"/>
                    <a:pt x="20" y="1"/>
                  </a:cubicBezTo>
                  <a:cubicBezTo>
                    <a:pt x="18" y="0"/>
                    <a:pt x="17" y="0"/>
                    <a:pt x="15" y="0"/>
                  </a:cubicBezTo>
                  <a:cubicBezTo>
                    <a:pt x="13" y="0"/>
                    <a:pt x="12" y="1"/>
                    <a:pt x="11" y="1"/>
                  </a:cubicBezTo>
                  <a:cubicBezTo>
                    <a:pt x="10" y="2"/>
                    <a:pt x="10" y="2"/>
                    <a:pt x="9" y="2"/>
                  </a:cubicBezTo>
                  <a:cubicBezTo>
                    <a:pt x="7" y="4"/>
                    <a:pt x="5" y="7"/>
                    <a:pt x="3" y="9"/>
                  </a:cubicBezTo>
                  <a:cubicBezTo>
                    <a:pt x="1" y="13"/>
                    <a:pt x="0" y="17"/>
                    <a:pt x="0" y="22"/>
                  </a:cubicBezTo>
                  <a:cubicBezTo>
                    <a:pt x="0" y="22"/>
                    <a:pt x="0" y="23"/>
                    <a:pt x="0" y="24"/>
                  </a:cubicBezTo>
                  <a:cubicBezTo>
                    <a:pt x="7" y="24"/>
                    <a:pt x="14" y="25"/>
                    <a:pt x="21" y="25"/>
                  </a:cubicBezTo>
                  <a:lnTo>
                    <a:pt x="22" y="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9"/>
            <p:cNvSpPr/>
            <p:nvPr/>
          </p:nvSpPr>
          <p:spPr>
            <a:xfrm>
              <a:off x="2184845" y="-826055"/>
              <a:ext cx="8280" cy="3960"/>
            </a:xfrm>
            <a:custGeom>
              <a:avLst/>
              <a:gdLst/>
              <a:ahLst/>
              <a:cxnLst/>
              <a:rect l="l" t="t" r="r" b="b"/>
              <a:pathLst>
                <a:path w="23" h="11" extrusionOk="0">
                  <a:moveTo>
                    <a:pt x="2" y="4"/>
                  </a:moveTo>
                  <a:cubicBezTo>
                    <a:pt x="1" y="6"/>
                    <a:pt x="1" y="8"/>
                    <a:pt x="0" y="10"/>
                  </a:cubicBezTo>
                  <a:lnTo>
                    <a:pt x="22" y="10"/>
                  </a:lnTo>
                  <a:cubicBezTo>
                    <a:pt x="22" y="9"/>
                    <a:pt x="22" y="8"/>
                    <a:pt x="22" y="7"/>
                  </a:cubicBezTo>
                  <a:lnTo>
                    <a:pt x="22" y="6"/>
                  </a:lnTo>
                  <a:cubicBezTo>
                    <a:pt x="22" y="4"/>
                    <a:pt x="22" y="3"/>
                    <a:pt x="21" y="1"/>
                  </a:cubicBezTo>
                  <a:cubicBezTo>
                    <a:pt x="21" y="0"/>
                    <a:pt x="20" y="1"/>
                    <a:pt x="20" y="0"/>
                  </a:cubicBezTo>
                  <a:lnTo>
                    <a:pt x="4" y="0"/>
                  </a:lnTo>
                  <a:cubicBezTo>
                    <a:pt x="3" y="1"/>
                    <a:pt x="3" y="1"/>
                    <a:pt x="3" y="2"/>
                  </a:cubicBezTo>
                  <a:cubicBezTo>
                    <a:pt x="2" y="3"/>
                    <a:pt x="2" y="3"/>
                    <a:pt x="2"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9"/>
            <p:cNvSpPr/>
            <p:nvPr/>
          </p:nvSpPr>
          <p:spPr>
            <a:xfrm>
              <a:off x="2186285" y="-827135"/>
              <a:ext cx="6120" cy="1440"/>
            </a:xfrm>
            <a:custGeom>
              <a:avLst/>
              <a:gdLst/>
              <a:ahLst/>
              <a:cxnLst/>
              <a:rect l="l" t="t" r="r" b="b"/>
              <a:pathLst>
                <a:path w="17" h="4" extrusionOk="0">
                  <a:moveTo>
                    <a:pt x="0" y="3"/>
                  </a:moveTo>
                  <a:lnTo>
                    <a:pt x="16" y="3"/>
                  </a:lnTo>
                  <a:cubicBezTo>
                    <a:pt x="15" y="3"/>
                    <a:pt x="15" y="2"/>
                    <a:pt x="14" y="1"/>
                  </a:cubicBezTo>
                  <a:cubicBezTo>
                    <a:pt x="12" y="0"/>
                    <a:pt x="10" y="0"/>
                    <a:pt x="8" y="0"/>
                  </a:cubicBezTo>
                  <a:cubicBezTo>
                    <a:pt x="6" y="0"/>
                    <a:pt x="4" y="0"/>
                    <a:pt x="2" y="1"/>
                  </a:cubicBezTo>
                  <a:cubicBezTo>
                    <a:pt x="1" y="2"/>
                    <a:pt x="1" y="3"/>
                    <a:pt x="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9"/>
            <p:cNvSpPr/>
            <p:nvPr/>
          </p:nvSpPr>
          <p:spPr>
            <a:xfrm>
              <a:off x="2204285" y="-826055"/>
              <a:ext cx="10080" cy="3960"/>
            </a:xfrm>
            <a:custGeom>
              <a:avLst/>
              <a:gdLst/>
              <a:ahLst/>
              <a:cxnLst/>
              <a:rect l="l" t="t" r="r" b="b"/>
              <a:pathLst>
                <a:path w="28" h="11" extrusionOk="0">
                  <a:moveTo>
                    <a:pt x="25" y="10"/>
                  </a:moveTo>
                  <a:cubicBezTo>
                    <a:pt x="25" y="8"/>
                    <a:pt x="26" y="5"/>
                    <a:pt x="27" y="3"/>
                  </a:cubicBezTo>
                  <a:cubicBezTo>
                    <a:pt x="19" y="2"/>
                    <a:pt x="11" y="1"/>
                    <a:pt x="3" y="0"/>
                  </a:cubicBezTo>
                  <a:cubicBezTo>
                    <a:pt x="2" y="4"/>
                    <a:pt x="1" y="7"/>
                    <a:pt x="0" y="10"/>
                  </a:cubicBezTo>
                  <a:lnTo>
                    <a:pt x="25"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9"/>
            <p:cNvSpPr/>
            <p:nvPr/>
          </p:nvSpPr>
          <p:spPr>
            <a:xfrm>
              <a:off x="2205365" y="-832535"/>
              <a:ext cx="9360" cy="7920"/>
            </a:xfrm>
            <a:custGeom>
              <a:avLst/>
              <a:gdLst/>
              <a:ahLst/>
              <a:cxnLst/>
              <a:rect l="l" t="t" r="r" b="b"/>
              <a:pathLst>
                <a:path w="26" h="22" extrusionOk="0">
                  <a:moveTo>
                    <a:pt x="25" y="10"/>
                  </a:moveTo>
                  <a:cubicBezTo>
                    <a:pt x="25" y="1"/>
                    <a:pt x="10" y="0"/>
                    <a:pt x="5" y="7"/>
                  </a:cubicBezTo>
                  <a:cubicBezTo>
                    <a:pt x="3" y="11"/>
                    <a:pt x="1" y="14"/>
                    <a:pt x="0" y="18"/>
                  </a:cubicBezTo>
                  <a:cubicBezTo>
                    <a:pt x="8" y="19"/>
                    <a:pt x="15" y="20"/>
                    <a:pt x="23" y="21"/>
                  </a:cubicBezTo>
                  <a:cubicBezTo>
                    <a:pt x="24" y="18"/>
                    <a:pt x="25" y="14"/>
                    <a:pt x="25" y="11"/>
                  </a:cubicBezTo>
                  <a:lnTo>
                    <a:pt x="25"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9"/>
            <p:cNvSpPr/>
            <p:nvPr/>
          </p:nvSpPr>
          <p:spPr>
            <a:xfrm>
              <a:off x="2223365" y="-823175"/>
              <a:ext cx="4680" cy="1080"/>
            </a:xfrm>
            <a:custGeom>
              <a:avLst/>
              <a:gdLst/>
              <a:ahLst/>
              <a:cxnLst/>
              <a:rect l="l" t="t" r="r" b="b"/>
              <a:pathLst>
                <a:path w="13" h="3" extrusionOk="0">
                  <a:moveTo>
                    <a:pt x="12" y="2"/>
                  </a:moveTo>
                  <a:lnTo>
                    <a:pt x="0" y="0"/>
                  </a:lnTo>
                  <a:lnTo>
                    <a:pt x="0" y="2"/>
                  </a:lnTo>
                  <a:lnTo>
                    <a:pt x="12" y="2"/>
                  </a:lnTo>
                </a:path>
              </a:pathLst>
            </a:custGeom>
            <a:solidFill>
              <a:schemeClr val="dk1"/>
            </a:solidFill>
            <a:ln>
              <a:noFill/>
            </a:ln>
          </p:spPr>
        </p:sp>
        <p:sp>
          <p:nvSpPr>
            <p:cNvPr id="1313" name="Google Shape;1313;p29"/>
            <p:cNvSpPr/>
            <p:nvPr/>
          </p:nvSpPr>
          <p:spPr>
            <a:xfrm>
              <a:off x="2223365" y="-832175"/>
              <a:ext cx="8280" cy="10080"/>
            </a:xfrm>
            <a:custGeom>
              <a:avLst/>
              <a:gdLst/>
              <a:ahLst/>
              <a:cxnLst/>
              <a:rect l="l" t="t" r="r" b="b"/>
              <a:pathLst>
                <a:path w="23" h="28" extrusionOk="0">
                  <a:moveTo>
                    <a:pt x="20" y="27"/>
                  </a:moveTo>
                  <a:cubicBezTo>
                    <a:pt x="20" y="21"/>
                    <a:pt x="21" y="14"/>
                    <a:pt x="22" y="8"/>
                  </a:cubicBezTo>
                  <a:cubicBezTo>
                    <a:pt x="22" y="6"/>
                    <a:pt x="21" y="5"/>
                    <a:pt x="21" y="4"/>
                  </a:cubicBezTo>
                  <a:cubicBezTo>
                    <a:pt x="20" y="3"/>
                    <a:pt x="19" y="2"/>
                    <a:pt x="17" y="1"/>
                  </a:cubicBezTo>
                  <a:cubicBezTo>
                    <a:pt x="15" y="0"/>
                    <a:pt x="14" y="0"/>
                    <a:pt x="13" y="0"/>
                  </a:cubicBezTo>
                  <a:cubicBezTo>
                    <a:pt x="11" y="0"/>
                    <a:pt x="10" y="0"/>
                    <a:pt x="9" y="1"/>
                  </a:cubicBezTo>
                  <a:cubicBezTo>
                    <a:pt x="8" y="2"/>
                    <a:pt x="7" y="3"/>
                    <a:pt x="6" y="4"/>
                  </a:cubicBezTo>
                  <a:cubicBezTo>
                    <a:pt x="3" y="11"/>
                    <a:pt x="1" y="17"/>
                    <a:pt x="0" y="24"/>
                  </a:cubicBezTo>
                  <a:lnTo>
                    <a:pt x="12" y="26"/>
                  </a:lnTo>
                  <a:lnTo>
                    <a:pt x="20" y="2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9"/>
            <p:cNvSpPr/>
            <p:nvPr/>
          </p:nvSpPr>
          <p:spPr>
            <a:xfrm>
              <a:off x="1450805" y="-861335"/>
              <a:ext cx="10080" cy="6840"/>
            </a:xfrm>
            <a:custGeom>
              <a:avLst/>
              <a:gdLst/>
              <a:ahLst/>
              <a:cxnLst/>
              <a:rect l="l" t="t" r="r" b="b"/>
              <a:pathLst>
                <a:path w="28" h="19" extrusionOk="0">
                  <a:moveTo>
                    <a:pt x="7" y="16"/>
                  </a:moveTo>
                  <a:cubicBezTo>
                    <a:pt x="13" y="13"/>
                    <a:pt x="20" y="11"/>
                    <a:pt x="27" y="11"/>
                  </a:cubicBezTo>
                  <a:cubicBezTo>
                    <a:pt x="27" y="8"/>
                    <a:pt x="27" y="6"/>
                    <a:pt x="25" y="4"/>
                  </a:cubicBezTo>
                  <a:lnTo>
                    <a:pt x="0" y="0"/>
                  </a:lnTo>
                  <a:lnTo>
                    <a:pt x="4" y="18"/>
                  </a:lnTo>
                  <a:lnTo>
                    <a:pt x="7" y="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9"/>
            <p:cNvSpPr/>
            <p:nvPr/>
          </p:nvSpPr>
          <p:spPr>
            <a:xfrm>
              <a:off x="1436765" y="-862055"/>
              <a:ext cx="8640" cy="10440"/>
            </a:xfrm>
            <a:custGeom>
              <a:avLst/>
              <a:gdLst/>
              <a:ahLst/>
              <a:cxnLst/>
              <a:rect l="l" t="t" r="r" b="b"/>
              <a:pathLst>
                <a:path w="24" h="29" extrusionOk="0">
                  <a:moveTo>
                    <a:pt x="6" y="25"/>
                  </a:moveTo>
                  <a:cubicBezTo>
                    <a:pt x="7" y="24"/>
                    <a:pt x="9" y="23"/>
                    <a:pt x="10" y="22"/>
                  </a:cubicBezTo>
                  <a:cubicBezTo>
                    <a:pt x="14" y="20"/>
                    <a:pt x="18" y="19"/>
                    <a:pt x="23" y="18"/>
                  </a:cubicBezTo>
                  <a:cubicBezTo>
                    <a:pt x="21" y="10"/>
                    <a:pt x="20" y="3"/>
                    <a:pt x="20" y="0"/>
                  </a:cubicBezTo>
                  <a:cubicBezTo>
                    <a:pt x="13" y="6"/>
                    <a:pt x="6" y="13"/>
                    <a:pt x="0" y="20"/>
                  </a:cubicBezTo>
                  <a:lnTo>
                    <a:pt x="3" y="28"/>
                  </a:lnTo>
                  <a:lnTo>
                    <a:pt x="6" y="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9"/>
            <p:cNvSpPr/>
            <p:nvPr/>
          </p:nvSpPr>
          <p:spPr>
            <a:xfrm>
              <a:off x="1450805" y="-868535"/>
              <a:ext cx="10440" cy="7920"/>
            </a:xfrm>
            <a:custGeom>
              <a:avLst/>
              <a:gdLst/>
              <a:ahLst/>
              <a:cxnLst/>
              <a:rect l="l" t="t" r="r" b="b"/>
              <a:pathLst>
                <a:path w="29" h="22" extrusionOk="0">
                  <a:moveTo>
                    <a:pt x="0" y="7"/>
                  </a:moveTo>
                  <a:lnTo>
                    <a:pt x="2" y="18"/>
                  </a:lnTo>
                  <a:lnTo>
                    <a:pt x="28" y="21"/>
                  </a:lnTo>
                  <a:cubicBezTo>
                    <a:pt x="28" y="18"/>
                    <a:pt x="26" y="15"/>
                    <a:pt x="25" y="12"/>
                  </a:cubicBezTo>
                  <a:cubicBezTo>
                    <a:pt x="24" y="10"/>
                    <a:pt x="24" y="7"/>
                    <a:pt x="24" y="6"/>
                  </a:cubicBezTo>
                  <a:cubicBezTo>
                    <a:pt x="24" y="4"/>
                    <a:pt x="24" y="3"/>
                    <a:pt x="25" y="1"/>
                  </a:cubicBezTo>
                  <a:lnTo>
                    <a:pt x="23" y="0"/>
                  </a:lnTo>
                  <a:cubicBezTo>
                    <a:pt x="17" y="2"/>
                    <a:pt x="11" y="4"/>
                    <a:pt x="6" y="6"/>
                  </a:cubicBezTo>
                  <a:lnTo>
                    <a:pt x="0"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9"/>
            <p:cNvSpPr/>
            <p:nvPr/>
          </p:nvSpPr>
          <p:spPr>
            <a:xfrm>
              <a:off x="1431005" y="-854855"/>
              <a:ext cx="6840" cy="6120"/>
            </a:xfrm>
            <a:custGeom>
              <a:avLst/>
              <a:gdLst/>
              <a:ahLst/>
              <a:cxnLst/>
              <a:rect l="l" t="t" r="r" b="b"/>
              <a:pathLst>
                <a:path w="19" h="17" extrusionOk="0">
                  <a:moveTo>
                    <a:pt x="16" y="0"/>
                  </a:moveTo>
                  <a:cubicBezTo>
                    <a:pt x="11" y="5"/>
                    <a:pt x="7" y="10"/>
                    <a:pt x="0" y="16"/>
                  </a:cubicBezTo>
                  <a:cubicBezTo>
                    <a:pt x="5" y="15"/>
                    <a:pt x="10" y="13"/>
                    <a:pt x="14" y="10"/>
                  </a:cubicBezTo>
                  <a:cubicBezTo>
                    <a:pt x="16" y="9"/>
                    <a:pt x="17" y="8"/>
                    <a:pt x="18" y="7"/>
                  </a:cubicBezTo>
                  <a:lnTo>
                    <a:pt x="1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9"/>
            <p:cNvSpPr/>
            <p:nvPr/>
          </p:nvSpPr>
          <p:spPr>
            <a:xfrm>
              <a:off x="1443965" y="-862775"/>
              <a:ext cx="9720" cy="7560"/>
            </a:xfrm>
            <a:custGeom>
              <a:avLst/>
              <a:gdLst/>
              <a:ahLst/>
              <a:cxnLst/>
              <a:rect l="l" t="t" r="r" b="b"/>
              <a:pathLst>
                <a:path w="27" h="21" extrusionOk="0">
                  <a:moveTo>
                    <a:pt x="3" y="20"/>
                  </a:moveTo>
                  <a:cubicBezTo>
                    <a:pt x="7" y="20"/>
                    <a:pt x="10" y="20"/>
                    <a:pt x="14" y="20"/>
                  </a:cubicBezTo>
                  <a:cubicBezTo>
                    <a:pt x="17" y="20"/>
                    <a:pt x="22" y="20"/>
                    <a:pt x="26" y="20"/>
                  </a:cubicBezTo>
                  <a:lnTo>
                    <a:pt x="22" y="2"/>
                  </a:lnTo>
                  <a:lnTo>
                    <a:pt x="4" y="0"/>
                  </a:lnTo>
                  <a:lnTo>
                    <a:pt x="0" y="3"/>
                  </a:lnTo>
                  <a:cubicBezTo>
                    <a:pt x="0" y="5"/>
                    <a:pt x="1" y="12"/>
                    <a:pt x="3"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9"/>
            <p:cNvSpPr/>
            <p:nvPr/>
          </p:nvSpPr>
          <p:spPr>
            <a:xfrm>
              <a:off x="1445405" y="-866015"/>
              <a:ext cx="6480" cy="4320"/>
            </a:xfrm>
            <a:custGeom>
              <a:avLst/>
              <a:gdLst/>
              <a:ahLst/>
              <a:cxnLst/>
              <a:rect l="l" t="t" r="r" b="b"/>
              <a:pathLst>
                <a:path w="18" h="12" extrusionOk="0">
                  <a:moveTo>
                    <a:pt x="15" y="0"/>
                  </a:moveTo>
                  <a:cubicBezTo>
                    <a:pt x="12" y="2"/>
                    <a:pt x="9" y="3"/>
                    <a:pt x="5" y="5"/>
                  </a:cubicBezTo>
                  <a:cubicBezTo>
                    <a:pt x="4" y="6"/>
                    <a:pt x="2" y="7"/>
                    <a:pt x="0" y="8"/>
                  </a:cubicBezTo>
                  <a:lnTo>
                    <a:pt x="17" y="11"/>
                  </a:lnTo>
                  <a:lnTo>
                    <a:pt x="1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9"/>
            <p:cNvSpPr/>
            <p:nvPr/>
          </p:nvSpPr>
          <p:spPr>
            <a:xfrm>
              <a:off x="1460885" y="-860615"/>
              <a:ext cx="1800" cy="2880"/>
            </a:xfrm>
            <a:custGeom>
              <a:avLst/>
              <a:gdLst/>
              <a:ahLst/>
              <a:cxnLst/>
              <a:rect l="l" t="t" r="r" b="b"/>
              <a:pathLst>
                <a:path w="5" h="8" extrusionOk="0">
                  <a:moveTo>
                    <a:pt x="4" y="0"/>
                  </a:moveTo>
                  <a:lnTo>
                    <a:pt x="0" y="0"/>
                  </a:lnTo>
                  <a:cubicBezTo>
                    <a:pt x="0" y="2"/>
                    <a:pt x="1" y="4"/>
                    <a:pt x="1" y="7"/>
                  </a:cubicBezTo>
                  <a:cubicBezTo>
                    <a:pt x="1" y="6"/>
                    <a:pt x="1" y="6"/>
                    <a:pt x="2" y="6"/>
                  </a:cubicBezTo>
                  <a:cubicBezTo>
                    <a:pt x="3" y="4"/>
                    <a:pt x="4" y="2"/>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9"/>
            <p:cNvSpPr/>
            <p:nvPr/>
          </p:nvSpPr>
          <p:spPr>
            <a:xfrm>
              <a:off x="1459445" y="-868535"/>
              <a:ext cx="3600" cy="7560"/>
            </a:xfrm>
            <a:custGeom>
              <a:avLst/>
              <a:gdLst/>
              <a:ahLst/>
              <a:cxnLst/>
              <a:rect l="l" t="t" r="r" b="b"/>
              <a:pathLst>
                <a:path w="10" h="21" extrusionOk="0">
                  <a:moveTo>
                    <a:pt x="2" y="0"/>
                  </a:moveTo>
                  <a:cubicBezTo>
                    <a:pt x="1" y="2"/>
                    <a:pt x="0" y="4"/>
                    <a:pt x="0" y="6"/>
                  </a:cubicBezTo>
                  <a:cubicBezTo>
                    <a:pt x="0" y="7"/>
                    <a:pt x="1" y="9"/>
                    <a:pt x="2" y="11"/>
                  </a:cubicBezTo>
                  <a:cubicBezTo>
                    <a:pt x="3" y="14"/>
                    <a:pt x="4" y="17"/>
                    <a:pt x="4" y="20"/>
                  </a:cubicBezTo>
                  <a:lnTo>
                    <a:pt x="9" y="20"/>
                  </a:lnTo>
                  <a:cubicBezTo>
                    <a:pt x="9" y="19"/>
                    <a:pt x="9" y="17"/>
                    <a:pt x="9" y="16"/>
                  </a:cubicBezTo>
                  <a:cubicBezTo>
                    <a:pt x="9" y="12"/>
                    <a:pt x="9" y="9"/>
                    <a:pt x="7" y="6"/>
                  </a:cubicBezTo>
                  <a:cubicBezTo>
                    <a:pt x="6" y="4"/>
                    <a:pt x="4" y="2"/>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9"/>
            <p:cNvSpPr/>
            <p:nvPr/>
          </p:nvSpPr>
          <p:spPr>
            <a:xfrm>
              <a:off x="2410925" y="-822095"/>
              <a:ext cx="16200" cy="4320"/>
            </a:xfrm>
            <a:custGeom>
              <a:avLst/>
              <a:gdLst/>
              <a:ahLst/>
              <a:cxnLst/>
              <a:rect l="l" t="t" r="r" b="b"/>
              <a:pathLst>
                <a:path w="45" h="12" extrusionOk="0">
                  <a:moveTo>
                    <a:pt x="9" y="0"/>
                  </a:moveTo>
                  <a:lnTo>
                    <a:pt x="0" y="0"/>
                  </a:lnTo>
                  <a:cubicBezTo>
                    <a:pt x="1" y="1"/>
                    <a:pt x="1" y="2"/>
                    <a:pt x="2" y="3"/>
                  </a:cubicBezTo>
                  <a:cubicBezTo>
                    <a:pt x="3" y="4"/>
                    <a:pt x="3" y="5"/>
                    <a:pt x="3" y="6"/>
                  </a:cubicBezTo>
                  <a:cubicBezTo>
                    <a:pt x="3" y="7"/>
                    <a:pt x="3" y="8"/>
                    <a:pt x="3" y="9"/>
                  </a:cubicBezTo>
                  <a:cubicBezTo>
                    <a:pt x="16" y="9"/>
                    <a:pt x="30" y="10"/>
                    <a:pt x="42" y="11"/>
                  </a:cubicBezTo>
                  <a:cubicBezTo>
                    <a:pt x="42" y="7"/>
                    <a:pt x="43" y="4"/>
                    <a:pt x="44" y="0"/>
                  </a:cubicBezTo>
                  <a:cubicBezTo>
                    <a:pt x="33" y="1"/>
                    <a:pt x="21" y="1"/>
                    <a:pt x="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9"/>
            <p:cNvSpPr/>
            <p:nvPr/>
          </p:nvSpPr>
          <p:spPr>
            <a:xfrm>
              <a:off x="2453045" y="-824255"/>
              <a:ext cx="11520" cy="5400"/>
            </a:xfrm>
            <a:custGeom>
              <a:avLst/>
              <a:gdLst/>
              <a:ahLst/>
              <a:cxnLst/>
              <a:rect l="l" t="t" r="r" b="b"/>
              <a:pathLst>
                <a:path w="32" h="15" extrusionOk="0">
                  <a:moveTo>
                    <a:pt x="0" y="2"/>
                  </a:moveTo>
                  <a:cubicBezTo>
                    <a:pt x="0" y="6"/>
                    <a:pt x="0" y="10"/>
                    <a:pt x="0" y="14"/>
                  </a:cubicBezTo>
                  <a:cubicBezTo>
                    <a:pt x="10" y="12"/>
                    <a:pt x="20" y="11"/>
                    <a:pt x="30" y="9"/>
                  </a:cubicBezTo>
                  <a:cubicBezTo>
                    <a:pt x="30" y="6"/>
                    <a:pt x="30" y="3"/>
                    <a:pt x="31" y="0"/>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9"/>
            <p:cNvSpPr/>
            <p:nvPr/>
          </p:nvSpPr>
          <p:spPr>
            <a:xfrm>
              <a:off x="2432885" y="-822815"/>
              <a:ext cx="11520" cy="5040"/>
            </a:xfrm>
            <a:custGeom>
              <a:avLst/>
              <a:gdLst/>
              <a:ahLst/>
              <a:cxnLst/>
              <a:rect l="l" t="t" r="r" b="b"/>
              <a:pathLst>
                <a:path w="32" h="14" extrusionOk="0">
                  <a:moveTo>
                    <a:pt x="31" y="0"/>
                  </a:moveTo>
                  <a:lnTo>
                    <a:pt x="1" y="2"/>
                  </a:lnTo>
                  <a:cubicBezTo>
                    <a:pt x="1" y="6"/>
                    <a:pt x="1" y="10"/>
                    <a:pt x="0" y="13"/>
                  </a:cubicBezTo>
                  <a:cubicBezTo>
                    <a:pt x="11" y="13"/>
                    <a:pt x="21" y="13"/>
                    <a:pt x="31" y="13"/>
                  </a:cubicBezTo>
                  <a:cubicBezTo>
                    <a:pt x="31" y="8"/>
                    <a:pt x="31" y="4"/>
                    <a:pt x="3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9"/>
            <p:cNvSpPr/>
            <p:nvPr/>
          </p:nvSpPr>
          <p:spPr>
            <a:xfrm>
              <a:off x="2371325" y="-822455"/>
              <a:ext cx="11160" cy="2520"/>
            </a:xfrm>
            <a:custGeom>
              <a:avLst/>
              <a:gdLst/>
              <a:ahLst/>
              <a:cxnLst/>
              <a:rect l="l" t="t" r="r" b="b"/>
              <a:pathLst>
                <a:path w="31" h="7" extrusionOk="0">
                  <a:moveTo>
                    <a:pt x="0" y="0"/>
                  </a:moveTo>
                  <a:cubicBezTo>
                    <a:pt x="0" y="2"/>
                    <a:pt x="0" y="4"/>
                    <a:pt x="0" y="6"/>
                  </a:cubicBezTo>
                  <a:lnTo>
                    <a:pt x="29" y="6"/>
                  </a:lnTo>
                  <a:cubicBezTo>
                    <a:pt x="29" y="4"/>
                    <a:pt x="29" y="2"/>
                    <a:pt x="30" y="0"/>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9"/>
            <p:cNvSpPr/>
            <p:nvPr/>
          </p:nvSpPr>
          <p:spPr>
            <a:xfrm>
              <a:off x="2390765" y="-822455"/>
              <a:ext cx="16560" cy="3240"/>
            </a:xfrm>
            <a:custGeom>
              <a:avLst/>
              <a:gdLst/>
              <a:ahLst/>
              <a:cxnLst/>
              <a:rect l="l" t="t" r="r" b="b"/>
              <a:pathLst>
                <a:path w="46" h="9" extrusionOk="0">
                  <a:moveTo>
                    <a:pt x="45" y="1"/>
                  </a:moveTo>
                  <a:lnTo>
                    <a:pt x="0" y="0"/>
                  </a:lnTo>
                  <a:lnTo>
                    <a:pt x="0" y="3"/>
                  </a:lnTo>
                  <a:cubicBezTo>
                    <a:pt x="0" y="4"/>
                    <a:pt x="0" y="5"/>
                    <a:pt x="0" y="6"/>
                  </a:cubicBezTo>
                  <a:lnTo>
                    <a:pt x="4" y="6"/>
                  </a:lnTo>
                  <a:cubicBezTo>
                    <a:pt x="16" y="6"/>
                    <a:pt x="28" y="7"/>
                    <a:pt x="41" y="8"/>
                  </a:cubicBezTo>
                  <a:cubicBezTo>
                    <a:pt x="41" y="8"/>
                    <a:pt x="41" y="6"/>
                    <a:pt x="41" y="5"/>
                  </a:cubicBezTo>
                  <a:lnTo>
                    <a:pt x="42" y="4"/>
                  </a:lnTo>
                  <a:cubicBezTo>
                    <a:pt x="43" y="3"/>
                    <a:pt x="43" y="2"/>
                    <a:pt x="45"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9"/>
            <p:cNvSpPr/>
            <p:nvPr/>
          </p:nvSpPr>
          <p:spPr>
            <a:xfrm>
              <a:off x="2473565" y="-825335"/>
              <a:ext cx="12600" cy="3960"/>
            </a:xfrm>
            <a:custGeom>
              <a:avLst/>
              <a:gdLst/>
              <a:ahLst/>
              <a:cxnLst/>
              <a:rect l="l" t="t" r="r" b="b"/>
              <a:pathLst>
                <a:path w="35" h="11" extrusionOk="0">
                  <a:moveTo>
                    <a:pt x="2" y="1"/>
                  </a:moveTo>
                  <a:lnTo>
                    <a:pt x="0" y="10"/>
                  </a:lnTo>
                  <a:cubicBezTo>
                    <a:pt x="11" y="10"/>
                    <a:pt x="21" y="9"/>
                    <a:pt x="32" y="8"/>
                  </a:cubicBezTo>
                  <a:lnTo>
                    <a:pt x="34" y="0"/>
                  </a:lnTo>
                  <a:cubicBezTo>
                    <a:pt x="23" y="0"/>
                    <a:pt x="12" y="0"/>
                    <a:pt x="2"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9"/>
            <p:cNvSpPr/>
            <p:nvPr/>
          </p:nvSpPr>
          <p:spPr>
            <a:xfrm>
              <a:off x="3027605" y="-851975"/>
              <a:ext cx="6840" cy="3240"/>
            </a:xfrm>
            <a:custGeom>
              <a:avLst/>
              <a:gdLst/>
              <a:ahLst/>
              <a:cxnLst/>
              <a:rect l="l" t="t" r="r" b="b"/>
              <a:pathLst>
                <a:path w="19" h="9" extrusionOk="0">
                  <a:moveTo>
                    <a:pt x="4" y="0"/>
                  </a:moveTo>
                  <a:cubicBezTo>
                    <a:pt x="4" y="1"/>
                    <a:pt x="3" y="1"/>
                    <a:pt x="3" y="2"/>
                  </a:cubicBezTo>
                  <a:cubicBezTo>
                    <a:pt x="2" y="3"/>
                    <a:pt x="1" y="4"/>
                    <a:pt x="0" y="5"/>
                  </a:cubicBezTo>
                  <a:lnTo>
                    <a:pt x="1" y="5"/>
                  </a:lnTo>
                  <a:cubicBezTo>
                    <a:pt x="7" y="5"/>
                    <a:pt x="12" y="6"/>
                    <a:pt x="18" y="8"/>
                  </a:cubicBezTo>
                  <a:lnTo>
                    <a:pt x="18" y="3"/>
                  </a:lnTo>
                  <a:cubicBezTo>
                    <a:pt x="13" y="2"/>
                    <a:pt x="9" y="1"/>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9"/>
            <p:cNvSpPr/>
            <p:nvPr/>
          </p:nvSpPr>
          <p:spPr>
            <a:xfrm>
              <a:off x="2296445" y="-840815"/>
              <a:ext cx="234000" cy="11520"/>
            </a:xfrm>
            <a:custGeom>
              <a:avLst/>
              <a:gdLst/>
              <a:ahLst/>
              <a:cxnLst/>
              <a:rect l="l" t="t" r="r" b="b"/>
              <a:pathLst>
                <a:path w="650" h="32" extrusionOk="0">
                  <a:moveTo>
                    <a:pt x="49" y="25"/>
                  </a:moveTo>
                  <a:lnTo>
                    <a:pt x="66" y="25"/>
                  </a:lnTo>
                  <a:cubicBezTo>
                    <a:pt x="147" y="25"/>
                    <a:pt x="229" y="23"/>
                    <a:pt x="310" y="26"/>
                  </a:cubicBezTo>
                  <a:cubicBezTo>
                    <a:pt x="322" y="27"/>
                    <a:pt x="335" y="27"/>
                    <a:pt x="347" y="27"/>
                  </a:cubicBezTo>
                  <a:cubicBezTo>
                    <a:pt x="369" y="27"/>
                    <a:pt x="391" y="26"/>
                    <a:pt x="413" y="25"/>
                  </a:cubicBezTo>
                  <a:cubicBezTo>
                    <a:pt x="435" y="23"/>
                    <a:pt x="413" y="24"/>
                    <a:pt x="413" y="23"/>
                  </a:cubicBezTo>
                  <a:cubicBezTo>
                    <a:pt x="413" y="23"/>
                    <a:pt x="413" y="22"/>
                    <a:pt x="414" y="22"/>
                  </a:cubicBezTo>
                  <a:cubicBezTo>
                    <a:pt x="416" y="20"/>
                    <a:pt x="416" y="18"/>
                    <a:pt x="418" y="17"/>
                  </a:cubicBezTo>
                  <a:cubicBezTo>
                    <a:pt x="420" y="16"/>
                    <a:pt x="421" y="15"/>
                    <a:pt x="424" y="15"/>
                  </a:cubicBezTo>
                  <a:cubicBezTo>
                    <a:pt x="426" y="15"/>
                    <a:pt x="429" y="16"/>
                    <a:pt x="431" y="17"/>
                  </a:cubicBezTo>
                  <a:lnTo>
                    <a:pt x="433" y="19"/>
                  </a:lnTo>
                  <a:cubicBezTo>
                    <a:pt x="434" y="20"/>
                    <a:pt x="435" y="21"/>
                    <a:pt x="436" y="22"/>
                  </a:cubicBezTo>
                  <a:lnTo>
                    <a:pt x="436" y="23"/>
                  </a:lnTo>
                  <a:lnTo>
                    <a:pt x="461" y="20"/>
                  </a:lnTo>
                  <a:lnTo>
                    <a:pt x="472" y="20"/>
                  </a:lnTo>
                  <a:cubicBezTo>
                    <a:pt x="472" y="19"/>
                    <a:pt x="474" y="17"/>
                    <a:pt x="474" y="15"/>
                  </a:cubicBezTo>
                  <a:cubicBezTo>
                    <a:pt x="475" y="14"/>
                    <a:pt x="476" y="12"/>
                    <a:pt x="478" y="11"/>
                  </a:cubicBezTo>
                  <a:cubicBezTo>
                    <a:pt x="479" y="10"/>
                    <a:pt x="482" y="10"/>
                    <a:pt x="484" y="10"/>
                  </a:cubicBezTo>
                  <a:cubicBezTo>
                    <a:pt x="486" y="10"/>
                    <a:pt x="488" y="10"/>
                    <a:pt x="490" y="11"/>
                  </a:cubicBezTo>
                  <a:cubicBezTo>
                    <a:pt x="492" y="12"/>
                    <a:pt x="493" y="13"/>
                    <a:pt x="494" y="15"/>
                  </a:cubicBezTo>
                  <a:cubicBezTo>
                    <a:pt x="495" y="16"/>
                    <a:pt x="496" y="19"/>
                    <a:pt x="496" y="20"/>
                  </a:cubicBezTo>
                  <a:lnTo>
                    <a:pt x="532" y="22"/>
                  </a:lnTo>
                  <a:cubicBezTo>
                    <a:pt x="533" y="21"/>
                    <a:pt x="534" y="20"/>
                    <a:pt x="535" y="20"/>
                  </a:cubicBezTo>
                  <a:cubicBezTo>
                    <a:pt x="536" y="19"/>
                    <a:pt x="538" y="18"/>
                    <a:pt x="540" y="18"/>
                  </a:cubicBezTo>
                  <a:cubicBezTo>
                    <a:pt x="542" y="18"/>
                    <a:pt x="544" y="19"/>
                    <a:pt x="545" y="20"/>
                  </a:cubicBezTo>
                  <a:cubicBezTo>
                    <a:pt x="546" y="20"/>
                    <a:pt x="547" y="21"/>
                    <a:pt x="547" y="22"/>
                  </a:cubicBezTo>
                  <a:cubicBezTo>
                    <a:pt x="560" y="22"/>
                    <a:pt x="572" y="20"/>
                    <a:pt x="585" y="17"/>
                  </a:cubicBezTo>
                  <a:cubicBezTo>
                    <a:pt x="606" y="11"/>
                    <a:pt x="627" y="8"/>
                    <a:pt x="649" y="8"/>
                  </a:cubicBezTo>
                  <a:lnTo>
                    <a:pt x="567" y="8"/>
                  </a:lnTo>
                  <a:cubicBezTo>
                    <a:pt x="531" y="8"/>
                    <a:pt x="484" y="0"/>
                    <a:pt x="449" y="8"/>
                  </a:cubicBezTo>
                  <a:cubicBezTo>
                    <a:pt x="347" y="31"/>
                    <a:pt x="236" y="6"/>
                    <a:pt x="133" y="14"/>
                  </a:cubicBezTo>
                  <a:cubicBezTo>
                    <a:pt x="89" y="17"/>
                    <a:pt x="45" y="22"/>
                    <a:pt x="0" y="26"/>
                  </a:cubicBezTo>
                  <a:lnTo>
                    <a:pt x="35" y="26"/>
                  </a:lnTo>
                  <a:lnTo>
                    <a:pt x="35" y="25"/>
                  </a:lnTo>
                  <a:cubicBezTo>
                    <a:pt x="36" y="24"/>
                    <a:pt x="37" y="23"/>
                    <a:pt x="38" y="22"/>
                  </a:cubicBezTo>
                  <a:cubicBezTo>
                    <a:pt x="39" y="21"/>
                    <a:pt x="40" y="21"/>
                    <a:pt x="42" y="21"/>
                  </a:cubicBezTo>
                  <a:cubicBezTo>
                    <a:pt x="43" y="21"/>
                    <a:pt x="45" y="21"/>
                    <a:pt x="46" y="22"/>
                  </a:cubicBezTo>
                  <a:cubicBezTo>
                    <a:pt x="47" y="23"/>
                    <a:pt x="48" y="24"/>
                    <a:pt x="49"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9"/>
            <p:cNvSpPr/>
            <p:nvPr/>
          </p:nvSpPr>
          <p:spPr>
            <a:xfrm>
              <a:off x="2539445" y="-837935"/>
              <a:ext cx="129240" cy="2160"/>
            </a:xfrm>
            <a:custGeom>
              <a:avLst/>
              <a:gdLst/>
              <a:ahLst/>
              <a:cxnLst/>
              <a:rect l="l" t="t" r="r" b="b"/>
              <a:pathLst>
                <a:path w="359" h="6" extrusionOk="0">
                  <a:moveTo>
                    <a:pt x="358" y="4"/>
                  </a:moveTo>
                  <a:cubicBezTo>
                    <a:pt x="263" y="3"/>
                    <a:pt x="167" y="0"/>
                    <a:pt x="72" y="0"/>
                  </a:cubicBezTo>
                  <a:lnTo>
                    <a:pt x="0" y="0"/>
                  </a:lnTo>
                  <a:cubicBezTo>
                    <a:pt x="38" y="1"/>
                    <a:pt x="76" y="5"/>
                    <a:pt x="110" y="5"/>
                  </a:cubicBezTo>
                  <a:cubicBezTo>
                    <a:pt x="192" y="5"/>
                    <a:pt x="275" y="4"/>
                    <a:pt x="358"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9"/>
            <p:cNvSpPr/>
            <p:nvPr/>
          </p:nvSpPr>
          <p:spPr>
            <a:xfrm>
              <a:off x="2962445" y="-845855"/>
              <a:ext cx="32040" cy="10080"/>
            </a:xfrm>
            <a:custGeom>
              <a:avLst/>
              <a:gdLst/>
              <a:ahLst/>
              <a:cxnLst/>
              <a:rect l="l" t="t" r="r" b="b"/>
              <a:pathLst>
                <a:path w="89" h="28" extrusionOk="0">
                  <a:moveTo>
                    <a:pt x="32" y="22"/>
                  </a:moveTo>
                  <a:cubicBezTo>
                    <a:pt x="33" y="21"/>
                    <a:pt x="34" y="20"/>
                    <a:pt x="36" y="19"/>
                  </a:cubicBezTo>
                  <a:cubicBezTo>
                    <a:pt x="38" y="18"/>
                    <a:pt x="40" y="17"/>
                    <a:pt x="42" y="17"/>
                  </a:cubicBezTo>
                  <a:cubicBezTo>
                    <a:pt x="44" y="17"/>
                    <a:pt x="47" y="18"/>
                    <a:pt x="48" y="19"/>
                  </a:cubicBezTo>
                  <a:lnTo>
                    <a:pt x="69" y="14"/>
                  </a:lnTo>
                  <a:cubicBezTo>
                    <a:pt x="74" y="13"/>
                    <a:pt x="80" y="11"/>
                    <a:pt x="86" y="10"/>
                  </a:cubicBezTo>
                  <a:cubicBezTo>
                    <a:pt x="86" y="6"/>
                    <a:pt x="87" y="3"/>
                    <a:pt x="88" y="0"/>
                  </a:cubicBezTo>
                  <a:cubicBezTo>
                    <a:pt x="59" y="4"/>
                    <a:pt x="29" y="8"/>
                    <a:pt x="0" y="12"/>
                  </a:cubicBezTo>
                  <a:cubicBezTo>
                    <a:pt x="2" y="17"/>
                    <a:pt x="3" y="22"/>
                    <a:pt x="4" y="27"/>
                  </a:cubicBezTo>
                  <a:lnTo>
                    <a:pt x="32" y="2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9"/>
            <p:cNvSpPr/>
            <p:nvPr/>
          </p:nvSpPr>
          <p:spPr>
            <a:xfrm>
              <a:off x="2764805" y="-847295"/>
              <a:ext cx="142920" cy="11160"/>
            </a:xfrm>
            <a:custGeom>
              <a:avLst/>
              <a:gdLst/>
              <a:ahLst/>
              <a:cxnLst/>
              <a:rect l="l" t="t" r="r" b="b"/>
              <a:pathLst>
                <a:path w="397" h="31" extrusionOk="0">
                  <a:moveTo>
                    <a:pt x="159" y="21"/>
                  </a:moveTo>
                  <a:cubicBezTo>
                    <a:pt x="206" y="23"/>
                    <a:pt x="249" y="14"/>
                    <a:pt x="295" y="13"/>
                  </a:cubicBezTo>
                  <a:cubicBezTo>
                    <a:pt x="329" y="11"/>
                    <a:pt x="363" y="7"/>
                    <a:pt x="396" y="0"/>
                  </a:cubicBezTo>
                  <a:cubicBezTo>
                    <a:pt x="383" y="0"/>
                    <a:pt x="370" y="1"/>
                    <a:pt x="357" y="1"/>
                  </a:cubicBezTo>
                  <a:cubicBezTo>
                    <a:pt x="260" y="3"/>
                    <a:pt x="159" y="17"/>
                    <a:pt x="62" y="26"/>
                  </a:cubicBezTo>
                  <a:cubicBezTo>
                    <a:pt x="41" y="28"/>
                    <a:pt x="21" y="29"/>
                    <a:pt x="0" y="30"/>
                  </a:cubicBezTo>
                  <a:lnTo>
                    <a:pt x="29" y="30"/>
                  </a:lnTo>
                  <a:cubicBezTo>
                    <a:pt x="73" y="30"/>
                    <a:pt x="116" y="20"/>
                    <a:pt x="159"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9"/>
            <p:cNvSpPr/>
            <p:nvPr/>
          </p:nvSpPr>
          <p:spPr>
            <a:xfrm>
              <a:off x="2943005" y="-867815"/>
              <a:ext cx="82440" cy="17640"/>
            </a:xfrm>
            <a:custGeom>
              <a:avLst/>
              <a:gdLst/>
              <a:ahLst/>
              <a:cxnLst/>
              <a:rect l="l" t="t" r="r" b="b"/>
              <a:pathLst>
                <a:path w="229" h="49" extrusionOk="0">
                  <a:moveTo>
                    <a:pt x="214" y="22"/>
                  </a:moveTo>
                  <a:cubicBezTo>
                    <a:pt x="214" y="22"/>
                    <a:pt x="215" y="22"/>
                    <a:pt x="216" y="22"/>
                  </a:cubicBezTo>
                  <a:cubicBezTo>
                    <a:pt x="217" y="22"/>
                    <a:pt x="217" y="22"/>
                    <a:pt x="218" y="22"/>
                  </a:cubicBezTo>
                  <a:cubicBezTo>
                    <a:pt x="219" y="20"/>
                    <a:pt x="219" y="19"/>
                    <a:pt x="220" y="18"/>
                  </a:cubicBezTo>
                  <a:lnTo>
                    <a:pt x="215" y="19"/>
                  </a:lnTo>
                  <a:cubicBezTo>
                    <a:pt x="209" y="19"/>
                    <a:pt x="208" y="11"/>
                    <a:pt x="213" y="9"/>
                  </a:cubicBezTo>
                  <a:cubicBezTo>
                    <a:pt x="216" y="8"/>
                    <a:pt x="218" y="8"/>
                    <a:pt x="221" y="6"/>
                  </a:cubicBezTo>
                  <a:cubicBezTo>
                    <a:pt x="223" y="5"/>
                    <a:pt x="226" y="2"/>
                    <a:pt x="228" y="0"/>
                  </a:cubicBezTo>
                  <a:cubicBezTo>
                    <a:pt x="192" y="4"/>
                    <a:pt x="157" y="11"/>
                    <a:pt x="123" y="22"/>
                  </a:cubicBezTo>
                  <a:cubicBezTo>
                    <a:pt x="82" y="31"/>
                    <a:pt x="41" y="39"/>
                    <a:pt x="0" y="46"/>
                  </a:cubicBezTo>
                  <a:lnTo>
                    <a:pt x="10" y="46"/>
                  </a:lnTo>
                  <a:cubicBezTo>
                    <a:pt x="79" y="48"/>
                    <a:pt x="146" y="25"/>
                    <a:pt x="214"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9"/>
            <p:cNvSpPr/>
            <p:nvPr/>
          </p:nvSpPr>
          <p:spPr>
            <a:xfrm>
              <a:off x="2846165" y="-833255"/>
              <a:ext cx="39600" cy="9360"/>
            </a:xfrm>
            <a:custGeom>
              <a:avLst/>
              <a:gdLst/>
              <a:ahLst/>
              <a:cxnLst/>
              <a:rect l="l" t="t" r="r" b="b"/>
              <a:pathLst>
                <a:path w="110" h="26" extrusionOk="0">
                  <a:moveTo>
                    <a:pt x="0" y="25"/>
                  </a:moveTo>
                  <a:cubicBezTo>
                    <a:pt x="11" y="25"/>
                    <a:pt x="22" y="24"/>
                    <a:pt x="32" y="23"/>
                  </a:cubicBezTo>
                  <a:cubicBezTo>
                    <a:pt x="33" y="21"/>
                    <a:pt x="34" y="19"/>
                    <a:pt x="35" y="17"/>
                  </a:cubicBezTo>
                  <a:cubicBezTo>
                    <a:pt x="36" y="16"/>
                    <a:pt x="37" y="14"/>
                    <a:pt x="39" y="13"/>
                  </a:cubicBezTo>
                  <a:cubicBezTo>
                    <a:pt x="46" y="3"/>
                    <a:pt x="62" y="13"/>
                    <a:pt x="58" y="22"/>
                  </a:cubicBezTo>
                  <a:cubicBezTo>
                    <a:pt x="74" y="22"/>
                    <a:pt x="90" y="20"/>
                    <a:pt x="106" y="19"/>
                  </a:cubicBezTo>
                  <a:cubicBezTo>
                    <a:pt x="106" y="13"/>
                    <a:pt x="108" y="6"/>
                    <a:pt x="109" y="0"/>
                  </a:cubicBezTo>
                  <a:cubicBezTo>
                    <a:pt x="91" y="2"/>
                    <a:pt x="73" y="3"/>
                    <a:pt x="55" y="3"/>
                  </a:cubicBezTo>
                  <a:cubicBezTo>
                    <a:pt x="37" y="5"/>
                    <a:pt x="18" y="8"/>
                    <a:pt x="0" y="11"/>
                  </a:cubicBezTo>
                  <a:cubicBezTo>
                    <a:pt x="1" y="14"/>
                    <a:pt x="1" y="16"/>
                    <a:pt x="1" y="19"/>
                  </a:cubicBezTo>
                  <a:cubicBezTo>
                    <a:pt x="1" y="21"/>
                    <a:pt x="1" y="23"/>
                    <a:pt x="0"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9"/>
            <p:cNvSpPr/>
            <p:nvPr/>
          </p:nvSpPr>
          <p:spPr>
            <a:xfrm>
              <a:off x="2819165" y="-829295"/>
              <a:ext cx="21240" cy="7200"/>
            </a:xfrm>
            <a:custGeom>
              <a:avLst/>
              <a:gdLst/>
              <a:ahLst/>
              <a:cxnLst/>
              <a:rect l="l" t="t" r="r" b="b"/>
              <a:pathLst>
                <a:path w="59" h="20" extrusionOk="0">
                  <a:moveTo>
                    <a:pt x="53" y="16"/>
                  </a:moveTo>
                  <a:cubicBezTo>
                    <a:pt x="54" y="11"/>
                    <a:pt x="56" y="6"/>
                    <a:pt x="58" y="1"/>
                  </a:cubicBezTo>
                  <a:cubicBezTo>
                    <a:pt x="38" y="1"/>
                    <a:pt x="19" y="0"/>
                    <a:pt x="0" y="0"/>
                  </a:cubicBezTo>
                  <a:cubicBezTo>
                    <a:pt x="1" y="1"/>
                    <a:pt x="1" y="1"/>
                    <a:pt x="2" y="2"/>
                  </a:cubicBezTo>
                  <a:cubicBezTo>
                    <a:pt x="5" y="8"/>
                    <a:pt x="7" y="13"/>
                    <a:pt x="8" y="19"/>
                  </a:cubicBezTo>
                  <a:lnTo>
                    <a:pt x="53" y="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9"/>
            <p:cNvSpPr/>
            <p:nvPr/>
          </p:nvSpPr>
          <p:spPr>
            <a:xfrm>
              <a:off x="2640245" y="-828215"/>
              <a:ext cx="41040" cy="10440"/>
            </a:xfrm>
            <a:custGeom>
              <a:avLst/>
              <a:gdLst/>
              <a:ahLst/>
              <a:cxnLst/>
              <a:rect l="l" t="t" r="r" b="b"/>
              <a:pathLst>
                <a:path w="114" h="29" extrusionOk="0">
                  <a:moveTo>
                    <a:pt x="1" y="28"/>
                  </a:moveTo>
                  <a:lnTo>
                    <a:pt x="49" y="28"/>
                  </a:lnTo>
                  <a:cubicBezTo>
                    <a:pt x="50" y="24"/>
                    <a:pt x="51" y="21"/>
                    <a:pt x="53" y="17"/>
                  </a:cubicBezTo>
                  <a:cubicBezTo>
                    <a:pt x="54" y="16"/>
                    <a:pt x="54" y="16"/>
                    <a:pt x="55" y="15"/>
                  </a:cubicBezTo>
                  <a:cubicBezTo>
                    <a:pt x="57" y="12"/>
                    <a:pt x="62" y="13"/>
                    <a:pt x="64" y="16"/>
                  </a:cubicBezTo>
                  <a:cubicBezTo>
                    <a:pt x="64" y="16"/>
                    <a:pt x="65" y="17"/>
                    <a:pt x="65" y="18"/>
                  </a:cubicBezTo>
                  <a:cubicBezTo>
                    <a:pt x="67" y="21"/>
                    <a:pt x="68" y="24"/>
                    <a:pt x="68" y="28"/>
                  </a:cubicBezTo>
                  <a:lnTo>
                    <a:pt x="101" y="28"/>
                  </a:lnTo>
                  <a:lnTo>
                    <a:pt x="107" y="28"/>
                  </a:lnTo>
                  <a:cubicBezTo>
                    <a:pt x="108" y="19"/>
                    <a:pt x="109" y="11"/>
                    <a:pt x="112" y="2"/>
                  </a:cubicBezTo>
                  <a:cubicBezTo>
                    <a:pt x="112" y="2"/>
                    <a:pt x="111" y="2"/>
                    <a:pt x="112" y="1"/>
                  </a:cubicBezTo>
                  <a:cubicBezTo>
                    <a:pt x="113" y="0"/>
                    <a:pt x="113" y="0"/>
                    <a:pt x="113" y="0"/>
                  </a:cubicBezTo>
                  <a:lnTo>
                    <a:pt x="93" y="0"/>
                  </a:lnTo>
                  <a:lnTo>
                    <a:pt x="0" y="0"/>
                  </a:lnTo>
                  <a:cubicBezTo>
                    <a:pt x="1" y="5"/>
                    <a:pt x="2" y="11"/>
                    <a:pt x="2" y="16"/>
                  </a:cubicBezTo>
                  <a:cubicBezTo>
                    <a:pt x="2" y="20"/>
                    <a:pt x="1" y="24"/>
                    <a:pt x="1"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9"/>
            <p:cNvSpPr/>
            <p:nvPr/>
          </p:nvSpPr>
          <p:spPr>
            <a:xfrm>
              <a:off x="2577605" y="-828575"/>
              <a:ext cx="38520" cy="9360"/>
            </a:xfrm>
            <a:custGeom>
              <a:avLst/>
              <a:gdLst/>
              <a:ahLst/>
              <a:cxnLst/>
              <a:rect l="l" t="t" r="r" b="b"/>
              <a:pathLst>
                <a:path w="107" h="26" extrusionOk="0">
                  <a:moveTo>
                    <a:pt x="3" y="12"/>
                  </a:moveTo>
                  <a:cubicBezTo>
                    <a:pt x="2" y="16"/>
                    <a:pt x="1" y="20"/>
                    <a:pt x="0" y="25"/>
                  </a:cubicBezTo>
                  <a:lnTo>
                    <a:pt x="34" y="25"/>
                  </a:lnTo>
                  <a:cubicBezTo>
                    <a:pt x="35" y="21"/>
                    <a:pt x="36" y="17"/>
                    <a:pt x="38" y="14"/>
                  </a:cubicBezTo>
                  <a:cubicBezTo>
                    <a:pt x="39" y="12"/>
                    <a:pt x="41" y="10"/>
                    <a:pt x="43" y="8"/>
                  </a:cubicBezTo>
                  <a:lnTo>
                    <a:pt x="44" y="7"/>
                  </a:lnTo>
                  <a:cubicBezTo>
                    <a:pt x="45" y="6"/>
                    <a:pt x="47" y="6"/>
                    <a:pt x="49" y="6"/>
                  </a:cubicBezTo>
                  <a:cubicBezTo>
                    <a:pt x="50" y="6"/>
                    <a:pt x="51" y="6"/>
                    <a:pt x="53" y="7"/>
                  </a:cubicBezTo>
                  <a:cubicBezTo>
                    <a:pt x="55" y="8"/>
                    <a:pt x="56" y="9"/>
                    <a:pt x="57" y="10"/>
                  </a:cubicBezTo>
                  <a:cubicBezTo>
                    <a:pt x="57" y="11"/>
                    <a:pt x="57" y="11"/>
                    <a:pt x="57" y="11"/>
                  </a:cubicBezTo>
                  <a:cubicBezTo>
                    <a:pt x="58" y="16"/>
                    <a:pt x="59" y="21"/>
                    <a:pt x="59" y="25"/>
                  </a:cubicBezTo>
                  <a:lnTo>
                    <a:pt x="91" y="25"/>
                  </a:lnTo>
                  <a:cubicBezTo>
                    <a:pt x="91" y="14"/>
                    <a:pt x="93" y="3"/>
                    <a:pt x="106" y="0"/>
                  </a:cubicBezTo>
                  <a:lnTo>
                    <a:pt x="5" y="0"/>
                  </a:lnTo>
                  <a:lnTo>
                    <a:pt x="3" y="0"/>
                  </a:lnTo>
                  <a:cubicBezTo>
                    <a:pt x="4" y="2"/>
                    <a:pt x="4" y="4"/>
                    <a:pt x="4" y="6"/>
                  </a:cubicBezTo>
                  <a:cubicBezTo>
                    <a:pt x="4" y="8"/>
                    <a:pt x="4" y="10"/>
                    <a:pt x="3"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9"/>
            <p:cNvSpPr/>
            <p:nvPr/>
          </p:nvSpPr>
          <p:spPr>
            <a:xfrm>
              <a:off x="2617565" y="-828575"/>
              <a:ext cx="16560" cy="10080"/>
            </a:xfrm>
            <a:custGeom>
              <a:avLst/>
              <a:gdLst/>
              <a:ahLst/>
              <a:cxnLst/>
              <a:rect l="l" t="t" r="r" b="b"/>
              <a:pathLst>
                <a:path w="46" h="28" extrusionOk="0">
                  <a:moveTo>
                    <a:pt x="4" y="7"/>
                  </a:moveTo>
                  <a:cubicBezTo>
                    <a:pt x="4" y="14"/>
                    <a:pt x="4" y="21"/>
                    <a:pt x="5" y="27"/>
                  </a:cubicBezTo>
                  <a:lnTo>
                    <a:pt x="41" y="27"/>
                  </a:lnTo>
                  <a:cubicBezTo>
                    <a:pt x="41" y="26"/>
                    <a:pt x="41" y="25"/>
                    <a:pt x="41" y="23"/>
                  </a:cubicBezTo>
                  <a:cubicBezTo>
                    <a:pt x="41" y="16"/>
                    <a:pt x="42" y="8"/>
                    <a:pt x="45" y="0"/>
                  </a:cubicBezTo>
                  <a:lnTo>
                    <a:pt x="0" y="0"/>
                  </a:lnTo>
                  <a:cubicBezTo>
                    <a:pt x="0" y="0"/>
                    <a:pt x="0" y="1"/>
                    <a:pt x="1" y="1"/>
                  </a:cubicBezTo>
                  <a:cubicBezTo>
                    <a:pt x="2" y="1"/>
                    <a:pt x="2" y="2"/>
                    <a:pt x="3" y="3"/>
                  </a:cubicBezTo>
                  <a:cubicBezTo>
                    <a:pt x="4" y="4"/>
                    <a:pt x="4" y="5"/>
                    <a:pt x="4"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9"/>
            <p:cNvSpPr/>
            <p:nvPr/>
          </p:nvSpPr>
          <p:spPr>
            <a:xfrm>
              <a:off x="2949125" y="-841175"/>
              <a:ext cx="9000" cy="8640"/>
            </a:xfrm>
            <a:custGeom>
              <a:avLst/>
              <a:gdLst/>
              <a:ahLst/>
              <a:cxnLst/>
              <a:rect l="l" t="t" r="r" b="b"/>
              <a:pathLst>
                <a:path w="25" h="24" extrusionOk="0">
                  <a:moveTo>
                    <a:pt x="0" y="23"/>
                  </a:moveTo>
                  <a:lnTo>
                    <a:pt x="19" y="18"/>
                  </a:lnTo>
                  <a:cubicBezTo>
                    <a:pt x="20" y="12"/>
                    <a:pt x="22" y="6"/>
                    <a:pt x="24" y="0"/>
                  </a:cubicBezTo>
                  <a:lnTo>
                    <a:pt x="1" y="2"/>
                  </a:lnTo>
                  <a:cubicBezTo>
                    <a:pt x="1" y="9"/>
                    <a:pt x="1" y="16"/>
                    <a:pt x="0"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9"/>
            <p:cNvSpPr/>
            <p:nvPr/>
          </p:nvSpPr>
          <p:spPr>
            <a:xfrm>
              <a:off x="2917805" y="-839375"/>
              <a:ext cx="23760" cy="10440"/>
            </a:xfrm>
            <a:custGeom>
              <a:avLst/>
              <a:gdLst/>
              <a:ahLst/>
              <a:cxnLst/>
              <a:rect l="l" t="t" r="r" b="b"/>
              <a:pathLst>
                <a:path w="66" h="29" extrusionOk="0">
                  <a:moveTo>
                    <a:pt x="1" y="28"/>
                  </a:moveTo>
                  <a:cubicBezTo>
                    <a:pt x="21" y="27"/>
                    <a:pt x="42" y="26"/>
                    <a:pt x="62" y="23"/>
                  </a:cubicBezTo>
                  <a:cubicBezTo>
                    <a:pt x="63" y="15"/>
                    <a:pt x="64" y="8"/>
                    <a:pt x="65" y="0"/>
                  </a:cubicBezTo>
                  <a:cubicBezTo>
                    <a:pt x="43" y="2"/>
                    <a:pt x="21" y="5"/>
                    <a:pt x="0" y="8"/>
                  </a:cubicBezTo>
                  <a:lnTo>
                    <a:pt x="1" y="9"/>
                  </a:lnTo>
                  <a:cubicBezTo>
                    <a:pt x="3" y="11"/>
                    <a:pt x="3" y="14"/>
                    <a:pt x="3" y="16"/>
                  </a:cubicBezTo>
                  <a:lnTo>
                    <a:pt x="3" y="17"/>
                  </a:lnTo>
                  <a:cubicBezTo>
                    <a:pt x="2" y="21"/>
                    <a:pt x="2" y="24"/>
                    <a:pt x="1"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9"/>
            <p:cNvSpPr/>
            <p:nvPr/>
          </p:nvSpPr>
          <p:spPr>
            <a:xfrm>
              <a:off x="2893325" y="-835775"/>
              <a:ext cx="17280" cy="9000"/>
            </a:xfrm>
            <a:custGeom>
              <a:avLst/>
              <a:gdLst/>
              <a:ahLst/>
              <a:cxnLst/>
              <a:rect l="l" t="t" r="r" b="b"/>
              <a:pathLst>
                <a:path w="48" h="25" extrusionOk="0">
                  <a:moveTo>
                    <a:pt x="0" y="24"/>
                  </a:moveTo>
                  <a:lnTo>
                    <a:pt x="41" y="20"/>
                  </a:lnTo>
                  <a:lnTo>
                    <a:pt x="43" y="20"/>
                  </a:lnTo>
                  <a:cubicBezTo>
                    <a:pt x="44" y="14"/>
                    <a:pt x="44" y="8"/>
                    <a:pt x="46" y="3"/>
                  </a:cubicBezTo>
                  <a:cubicBezTo>
                    <a:pt x="46" y="2"/>
                    <a:pt x="46" y="1"/>
                    <a:pt x="47" y="0"/>
                  </a:cubicBezTo>
                  <a:cubicBezTo>
                    <a:pt x="31" y="2"/>
                    <a:pt x="16" y="4"/>
                    <a:pt x="1" y="5"/>
                  </a:cubicBezTo>
                  <a:cubicBezTo>
                    <a:pt x="1" y="6"/>
                    <a:pt x="1" y="6"/>
                    <a:pt x="1" y="7"/>
                  </a:cubicBezTo>
                  <a:lnTo>
                    <a:pt x="1" y="8"/>
                  </a:lnTo>
                  <a:cubicBezTo>
                    <a:pt x="1" y="13"/>
                    <a:pt x="0" y="18"/>
                    <a:pt x="0" y="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9"/>
            <p:cNvSpPr/>
            <p:nvPr/>
          </p:nvSpPr>
          <p:spPr>
            <a:xfrm>
              <a:off x="2687045" y="-829295"/>
              <a:ext cx="128880" cy="12600"/>
            </a:xfrm>
            <a:custGeom>
              <a:avLst/>
              <a:gdLst/>
              <a:ahLst/>
              <a:cxnLst/>
              <a:rect l="l" t="t" r="r" b="b"/>
              <a:pathLst>
                <a:path w="358" h="35" extrusionOk="0">
                  <a:moveTo>
                    <a:pt x="2" y="20"/>
                  </a:moveTo>
                  <a:cubicBezTo>
                    <a:pt x="1" y="24"/>
                    <a:pt x="0" y="28"/>
                    <a:pt x="0" y="32"/>
                  </a:cubicBezTo>
                  <a:lnTo>
                    <a:pt x="0" y="33"/>
                  </a:lnTo>
                  <a:lnTo>
                    <a:pt x="29" y="33"/>
                  </a:lnTo>
                  <a:cubicBezTo>
                    <a:pt x="30" y="29"/>
                    <a:pt x="32" y="25"/>
                    <a:pt x="34" y="21"/>
                  </a:cubicBezTo>
                  <a:cubicBezTo>
                    <a:pt x="36" y="18"/>
                    <a:pt x="37" y="15"/>
                    <a:pt x="39" y="13"/>
                  </a:cubicBezTo>
                  <a:cubicBezTo>
                    <a:pt x="40" y="13"/>
                    <a:pt x="40" y="13"/>
                    <a:pt x="40" y="13"/>
                  </a:cubicBezTo>
                  <a:cubicBezTo>
                    <a:pt x="41" y="12"/>
                    <a:pt x="42" y="12"/>
                    <a:pt x="44" y="12"/>
                  </a:cubicBezTo>
                  <a:cubicBezTo>
                    <a:pt x="45" y="12"/>
                    <a:pt x="47" y="12"/>
                    <a:pt x="48" y="13"/>
                  </a:cubicBezTo>
                  <a:lnTo>
                    <a:pt x="49" y="13"/>
                  </a:lnTo>
                  <a:cubicBezTo>
                    <a:pt x="51" y="15"/>
                    <a:pt x="53" y="17"/>
                    <a:pt x="54" y="19"/>
                  </a:cubicBezTo>
                  <a:cubicBezTo>
                    <a:pt x="56" y="22"/>
                    <a:pt x="57" y="25"/>
                    <a:pt x="57" y="29"/>
                  </a:cubicBezTo>
                  <a:cubicBezTo>
                    <a:pt x="57" y="31"/>
                    <a:pt x="56" y="33"/>
                    <a:pt x="56" y="34"/>
                  </a:cubicBezTo>
                  <a:lnTo>
                    <a:pt x="97" y="34"/>
                  </a:lnTo>
                  <a:cubicBezTo>
                    <a:pt x="98" y="30"/>
                    <a:pt x="100" y="25"/>
                    <a:pt x="102" y="21"/>
                  </a:cubicBezTo>
                  <a:cubicBezTo>
                    <a:pt x="104" y="18"/>
                    <a:pt x="105" y="16"/>
                    <a:pt x="107" y="13"/>
                  </a:cubicBezTo>
                  <a:cubicBezTo>
                    <a:pt x="108" y="13"/>
                    <a:pt x="108" y="12"/>
                    <a:pt x="109" y="12"/>
                  </a:cubicBezTo>
                  <a:cubicBezTo>
                    <a:pt x="110" y="12"/>
                    <a:pt x="110" y="11"/>
                    <a:pt x="112" y="11"/>
                  </a:cubicBezTo>
                  <a:cubicBezTo>
                    <a:pt x="113" y="11"/>
                    <a:pt x="115" y="12"/>
                    <a:pt x="116" y="12"/>
                  </a:cubicBezTo>
                  <a:cubicBezTo>
                    <a:pt x="117" y="12"/>
                    <a:pt x="117" y="13"/>
                    <a:pt x="118" y="13"/>
                  </a:cubicBezTo>
                  <a:cubicBezTo>
                    <a:pt x="119" y="15"/>
                    <a:pt x="119" y="16"/>
                    <a:pt x="120" y="17"/>
                  </a:cubicBezTo>
                  <a:cubicBezTo>
                    <a:pt x="122" y="21"/>
                    <a:pt x="124" y="25"/>
                    <a:pt x="124" y="30"/>
                  </a:cubicBezTo>
                  <a:cubicBezTo>
                    <a:pt x="124" y="31"/>
                    <a:pt x="124" y="33"/>
                    <a:pt x="123" y="34"/>
                  </a:cubicBezTo>
                  <a:lnTo>
                    <a:pt x="163" y="34"/>
                  </a:lnTo>
                  <a:cubicBezTo>
                    <a:pt x="164" y="31"/>
                    <a:pt x="167" y="28"/>
                    <a:pt x="169" y="24"/>
                  </a:cubicBezTo>
                  <a:cubicBezTo>
                    <a:pt x="170" y="23"/>
                    <a:pt x="171" y="22"/>
                    <a:pt x="173" y="21"/>
                  </a:cubicBezTo>
                  <a:cubicBezTo>
                    <a:pt x="174" y="20"/>
                    <a:pt x="176" y="19"/>
                    <a:pt x="178" y="19"/>
                  </a:cubicBezTo>
                  <a:cubicBezTo>
                    <a:pt x="180" y="19"/>
                    <a:pt x="181" y="20"/>
                    <a:pt x="183" y="21"/>
                  </a:cubicBezTo>
                  <a:cubicBezTo>
                    <a:pt x="185" y="22"/>
                    <a:pt x="186" y="23"/>
                    <a:pt x="187" y="25"/>
                  </a:cubicBezTo>
                  <a:cubicBezTo>
                    <a:pt x="188" y="27"/>
                    <a:pt x="188" y="28"/>
                    <a:pt x="188" y="30"/>
                  </a:cubicBezTo>
                  <a:lnTo>
                    <a:pt x="188" y="31"/>
                  </a:lnTo>
                  <a:lnTo>
                    <a:pt x="188" y="33"/>
                  </a:lnTo>
                  <a:cubicBezTo>
                    <a:pt x="199" y="33"/>
                    <a:pt x="209" y="33"/>
                    <a:pt x="220" y="33"/>
                  </a:cubicBezTo>
                  <a:lnTo>
                    <a:pt x="228" y="33"/>
                  </a:lnTo>
                  <a:cubicBezTo>
                    <a:pt x="229" y="32"/>
                    <a:pt x="229" y="32"/>
                    <a:pt x="230" y="31"/>
                  </a:cubicBezTo>
                  <a:cubicBezTo>
                    <a:pt x="231" y="28"/>
                    <a:pt x="234" y="25"/>
                    <a:pt x="237" y="23"/>
                  </a:cubicBezTo>
                  <a:cubicBezTo>
                    <a:pt x="237" y="23"/>
                    <a:pt x="238" y="23"/>
                    <a:pt x="239" y="22"/>
                  </a:cubicBezTo>
                  <a:cubicBezTo>
                    <a:pt x="240" y="22"/>
                    <a:pt x="241" y="21"/>
                    <a:pt x="242" y="21"/>
                  </a:cubicBezTo>
                  <a:cubicBezTo>
                    <a:pt x="244" y="21"/>
                    <a:pt x="245" y="21"/>
                    <a:pt x="246" y="22"/>
                  </a:cubicBezTo>
                  <a:cubicBezTo>
                    <a:pt x="247" y="23"/>
                    <a:pt x="248" y="24"/>
                    <a:pt x="249" y="25"/>
                  </a:cubicBezTo>
                  <a:cubicBezTo>
                    <a:pt x="249" y="26"/>
                    <a:pt x="249" y="26"/>
                    <a:pt x="249" y="26"/>
                  </a:cubicBezTo>
                  <a:cubicBezTo>
                    <a:pt x="250" y="28"/>
                    <a:pt x="250" y="30"/>
                    <a:pt x="251" y="32"/>
                  </a:cubicBezTo>
                  <a:lnTo>
                    <a:pt x="290" y="29"/>
                  </a:lnTo>
                  <a:cubicBezTo>
                    <a:pt x="291" y="25"/>
                    <a:pt x="292" y="21"/>
                    <a:pt x="294" y="17"/>
                  </a:cubicBezTo>
                  <a:cubicBezTo>
                    <a:pt x="300" y="7"/>
                    <a:pt x="318" y="15"/>
                    <a:pt x="316" y="26"/>
                  </a:cubicBezTo>
                  <a:lnTo>
                    <a:pt x="351" y="22"/>
                  </a:lnTo>
                  <a:lnTo>
                    <a:pt x="351" y="21"/>
                  </a:lnTo>
                  <a:cubicBezTo>
                    <a:pt x="351" y="14"/>
                    <a:pt x="353" y="8"/>
                    <a:pt x="356" y="2"/>
                  </a:cubicBezTo>
                  <a:cubicBezTo>
                    <a:pt x="357" y="1"/>
                    <a:pt x="357" y="1"/>
                    <a:pt x="357" y="0"/>
                  </a:cubicBezTo>
                  <a:cubicBezTo>
                    <a:pt x="320" y="2"/>
                    <a:pt x="285" y="7"/>
                    <a:pt x="247" y="7"/>
                  </a:cubicBezTo>
                  <a:cubicBezTo>
                    <a:pt x="168" y="5"/>
                    <a:pt x="88" y="5"/>
                    <a:pt x="8" y="5"/>
                  </a:cubicBezTo>
                  <a:cubicBezTo>
                    <a:pt x="9" y="6"/>
                    <a:pt x="10" y="8"/>
                    <a:pt x="10" y="10"/>
                  </a:cubicBezTo>
                  <a:cubicBezTo>
                    <a:pt x="10" y="12"/>
                    <a:pt x="9" y="13"/>
                    <a:pt x="8" y="15"/>
                  </a:cubicBezTo>
                  <a:cubicBezTo>
                    <a:pt x="7" y="17"/>
                    <a:pt x="6" y="17"/>
                    <a:pt x="4" y="19"/>
                  </a:cubicBezTo>
                  <a:cubicBezTo>
                    <a:pt x="3" y="20"/>
                    <a:pt x="3" y="20"/>
                    <a:pt x="2"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9"/>
            <p:cNvSpPr/>
            <p:nvPr/>
          </p:nvSpPr>
          <p:spPr>
            <a:xfrm>
              <a:off x="2333525" y="-822815"/>
              <a:ext cx="14760" cy="1440"/>
            </a:xfrm>
            <a:custGeom>
              <a:avLst/>
              <a:gdLst/>
              <a:ahLst/>
              <a:cxnLst/>
              <a:rect l="l" t="t" r="r" b="b"/>
              <a:pathLst>
                <a:path w="41" h="4" extrusionOk="0">
                  <a:moveTo>
                    <a:pt x="0" y="1"/>
                  </a:moveTo>
                  <a:cubicBezTo>
                    <a:pt x="10" y="1"/>
                    <a:pt x="20" y="1"/>
                    <a:pt x="29" y="3"/>
                  </a:cubicBezTo>
                  <a:lnTo>
                    <a:pt x="38" y="3"/>
                  </a:lnTo>
                  <a:lnTo>
                    <a:pt x="38" y="2"/>
                  </a:lnTo>
                  <a:cubicBezTo>
                    <a:pt x="39" y="1"/>
                    <a:pt x="39" y="1"/>
                    <a:pt x="40"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9"/>
            <p:cNvSpPr/>
            <p:nvPr/>
          </p:nvSpPr>
          <p:spPr>
            <a:xfrm>
              <a:off x="3029045" y="-867455"/>
              <a:ext cx="20880" cy="11880"/>
            </a:xfrm>
            <a:custGeom>
              <a:avLst/>
              <a:gdLst/>
              <a:ahLst/>
              <a:cxnLst/>
              <a:rect l="l" t="t" r="r" b="b"/>
              <a:pathLst>
                <a:path w="58" h="33" extrusionOk="0">
                  <a:moveTo>
                    <a:pt x="39" y="21"/>
                  </a:moveTo>
                  <a:cubicBezTo>
                    <a:pt x="41" y="22"/>
                    <a:pt x="43" y="23"/>
                    <a:pt x="45" y="25"/>
                  </a:cubicBezTo>
                  <a:cubicBezTo>
                    <a:pt x="49" y="27"/>
                    <a:pt x="53" y="29"/>
                    <a:pt x="57" y="32"/>
                  </a:cubicBezTo>
                  <a:cubicBezTo>
                    <a:pt x="51" y="23"/>
                    <a:pt x="42" y="14"/>
                    <a:pt x="32" y="9"/>
                  </a:cubicBezTo>
                  <a:cubicBezTo>
                    <a:pt x="25" y="5"/>
                    <a:pt x="18" y="2"/>
                    <a:pt x="10" y="0"/>
                  </a:cubicBezTo>
                  <a:cubicBezTo>
                    <a:pt x="7" y="3"/>
                    <a:pt x="3" y="6"/>
                    <a:pt x="0" y="8"/>
                  </a:cubicBezTo>
                  <a:cubicBezTo>
                    <a:pt x="6" y="9"/>
                    <a:pt x="12" y="11"/>
                    <a:pt x="18" y="12"/>
                  </a:cubicBezTo>
                  <a:cubicBezTo>
                    <a:pt x="20" y="11"/>
                    <a:pt x="22" y="10"/>
                    <a:pt x="25" y="10"/>
                  </a:cubicBezTo>
                  <a:cubicBezTo>
                    <a:pt x="27" y="10"/>
                    <a:pt x="29" y="11"/>
                    <a:pt x="32" y="12"/>
                  </a:cubicBezTo>
                  <a:cubicBezTo>
                    <a:pt x="35" y="13"/>
                    <a:pt x="37" y="14"/>
                    <a:pt x="38" y="17"/>
                  </a:cubicBezTo>
                  <a:cubicBezTo>
                    <a:pt x="39" y="19"/>
                    <a:pt x="39" y="20"/>
                    <a:pt x="39"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9"/>
            <p:cNvSpPr/>
            <p:nvPr/>
          </p:nvSpPr>
          <p:spPr>
            <a:xfrm>
              <a:off x="3002045" y="-848015"/>
              <a:ext cx="11160" cy="3240"/>
            </a:xfrm>
            <a:custGeom>
              <a:avLst/>
              <a:gdLst/>
              <a:ahLst/>
              <a:cxnLst/>
              <a:rect l="l" t="t" r="r" b="b"/>
              <a:pathLst>
                <a:path w="31" h="9" extrusionOk="0">
                  <a:moveTo>
                    <a:pt x="0" y="8"/>
                  </a:moveTo>
                  <a:cubicBezTo>
                    <a:pt x="9" y="5"/>
                    <a:pt x="19" y="2"/>
                    <a:pt x="30" y="0"/>
                  </a:cubicBezTo>
                  <a:lnTo>
                    <a:pt x="1" y="3"/>
                  </a:lnTo>
                  <a:lnTo>
                    <a:pt x="1" y="4"/>
                  </a:lnTo>
                  <a:cubicBezTo>
                    <a:pt x="1" y="5"/>
                    <a:pt x="0" y="7"/>
                    <a:pt x="0"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9"/>
            <p:cNvSpPr/>
            <p:nvPr/>
          </p:nvSpPr>
          <p:spPr>
            <a:xfrm>
              <a:off x="2352605" y="-822815"/>
              <a:ext cx="12240" cy="2520"/>
            </a:xfrm>
            <a:custGeom>
              <a:avLst/>
              <a:gdLst/>
              <a:ahLst/>
              <a:cxnLst/>
              <a:rect l="l" t="t" r="r" b="b"/>
              <a:pathLst>
                <a:path w="34" h="7" extrusionOk="0">
                  <a:moveTo>
                    <a:pt x="0" y="1"/>
                  </a:moveTo>
                  <a:cubicBezTo>
                    <a:pt x="2" y="2"/>
                    <a:pt x="3" y="3"/>
                    <a:pt x="4" y="5"/>
                  </a:cubicBezTo>
                  <a:lnTo>
                    <a:pt x="4" y="6"/>
                  </a:lnTo>
                  <a:lnTo>
                    <a:pt x="32" y="6"/>
                  </a:lnTo>
                  <a:cubicBezTo>
                    <a:pt x="32" y="4"/>
                    <a:pt x="32" y="2"/>
                    <a:pt x="33"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9"/>
            <p:cNvSpPr/>
            <p:nvPr/>
          </p:nvSpPr>
          <p:spPr>
            <a:xfrm>
              <a:off x="2506685" y="-827855"/>
              <a:ext cx="14040" cy="6480"/>
            </a:xfrm>
            <a:custGeom>
              <a:avLst/>
              <a:gdLst/>
              <a:ahLst/>
              <a:cxnLst/>
              <a:rect l="l" t="t" r="r" b="b"/>
              <a:pathLst>
                <a:path w="39" h="18" extrusionOk="0">
                  <a:moveTo>
                    <a:pt x="36" y="17"/>
                  </a:moveTo>
                  <a:cubicBezTo>
                    <a:pt x="36" y="11"/>
                    <a:pt x="36" y="6"/>
                    <a:pt x="38" y="0"/>
                  </a:cubicBezTo>
                  <a:lnTo>
                    <a:pt x="0" y="4"/>
                  </a:lnTo>
                  <a:cubicBezTo>
                    <a:pt x="1" y="8"/>
                    <a:pt x="1" y="12"/>
                    <a:pt x="2" y="16"/>
                  </a:cubicBezTo>
                  <a:lnTo>
                    <a:pt x="36" y="1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9"/>
            <p:cNvSpPr/>
            <p:nvPr/>
          </p:nvSpPr>
          <p:spPr>
            <a:xfrm>
              <a:off x="2526845" y="-828575"/>
              <a:ext cx="44640" cy="8640"/>
            </a:xfrm>
            <a:custGeom>
              <a:avLst/>
              <a:gdLst/>
              <a:ahLst/>
              <a:cxnLst/>
              <a:rect l="l" t="t" r="r" b="b"/>
              <a:pathLst>
                <a:path w="124" h="24" extrusionOk="0">
                  <a:moveTo>
                    <a:pt x="0" y="20"/>
                  </a:moveTo>
                  <a:lnTo>
                    <a:pt x="47" y="22"/>
                  </a:lnTo>
                  <a:cubicBezTo>
                    <a:pt x="47" y="19"/>
                    <a:pt x="48" y="15"/>
                    <a:pt x="50" y="12"/>
                  </a:cubicBezTo>
                  <a:cubicBezTo>
                    <a:pt x="51" y="9"/>
                    <a:pt x="54" y="6"/>
                    <a:pt x="57" y="4"/>
                  </a:cubicBezTo>
                  <a:cubicBezTo>
                    <a:pt x="58" y="4"/>
                    <a:pt x="59" y="4"/>
                    <a:pt x="60" y="4"/>
                  </a:cubicBezTo>
                  <a:cubicBezTo>
                    <a:pt x="62" y="4"/>
                    <a:pt x="63" y="4"/>
                    <a:pt x="64" y="5"/>
                  </a:cubicBezTo>
                  <a:cubicBezTo>
                    <a:pt x="65" y="5"/>
                    <a:pt x="65" y="5"/>
                    <a:pt x="66" y="6"/>
                  </a:cubicBezTo>
                  <a:cubicBezTo>
                    <a:pt x="66" y="7"/>
                    <a:pt x="67" y="8"/>
                    <a:pt x="68" y="9"/>
                  </a:cubicBezTo>
                  <a:cubicBezTo>
                    <a:pt x="69" y="12"/>
                    <a:pt x="70" y="15"/>
                    <a:pt x="70" y="18"/>
                  </a:cubicBezTo>
                  <a:cubicBezTo>
                    <a:pt x="70" y="20"/>
                    <a:pt x="70" y="22"/>
                    <a:pt x="70" y="23"/>
                  </a:cubicBezTo>
                  <a:lnTo>
                    <a:pt x="106" y="23"/>
                  </a:lnTo>
                  <a:lnTo>
                    <a:pt x="115" y="23"/>
                  </a:lnTo>
                  <a:cubicBezTo>
                    <a:pt x="115" y="17"/>
                    <a:pt x="117" y="10"/>
                    <a:pt x="120" y="4"/>
                  </a:cubicBezTo>
                  <a:cubicBezTo>
                    <a:pt x="121" y="3"/>
                    <a:pt x="122" y="1"/>
                    <a:pt x="123" y="0"/>
                  </a:cubicBezTo>
                  <a:lnTo>
                    <a:pt x="12" y="0"/>
                  </a:lnTo>
                  <a:lnTo>
                    <a:pt x="2" y="0"/>
                  </a:lnTo>
                  <a:cubicBezTo>
                    <a:pt x="2" y="7"/>
                    <a:pt x="1" y="14"/>
                    <a:pt x="0"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9"/>
            <p:cNvSpPr/>
            <p:nvPr/>
          </p:nvSpPr>
          <p:spPr>
            <a:xfrm>
              <a:off x="2494805" y="-825695"/>
              <a:ext cx="3600" cy="3600"/>
            </a:xfrm>
            <a:custGeom>
              <a:avLst/>
              <a:gdLst/>
              <a:ahLst/>
              <a:cxnLst/>
              <a:rect l="l" t="t" r="r" b="b"/>
              <a:pathLst>
                <a:path w="10" h="10" extrusionOk="0">
                  <a:moveTo>
                    <a:pt x="8" y="9"/>
                  </a:moveTo>
                  <a:cubicBezTo>
                    <a:pt x="8" y="6"/>
                    <a:pt x="9" y="3"/>
                    <a:pt x="9" y="0"/>
                  </a:cubicBezTo>
                  <a:lnTo>
                    <a:pt x="2" y="0"/>
                  </a:lnTo>
                  <a:cubicBezTo>
                    <a:pt x="2" y="3"/>
                    <a:pt x="1" y="6"/>
                    <a:pt x="0" y="9"/>
                  </a:cubicBezTo>
                  <a:lnTo>
                    <a:pt x="8"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9"/>
            <p:cNvSpPr/>
            <p:nvPr/>
          </p:nvSpPr>
          <p:spPr>
            <a:xfrm>
              <a:off x="3017885" y="-868175"/>
              <a:ext cx="15120" cy="7560"/>
            </a:xfrm>
            <a:custGeom>
              <a:avLst/>
              <a:gdLst/>
              <a:ahLst/>
              <a:cxnLst/>
              <a:rect l="l" t="t" r="r" b="b"/>
              <a:pathLst>
                <a:path w="42" h="21" extrusionOk="0">
                  <a:moveTo>
                    <a:pt x="8" y="19"/>
                  </a:moveTo>
                  <a:lnTo>
                    <a:pt x="12" y="18"/>
                  </a:lnTo>
                  <a:cubicBezTo>
                    <a:pt x="13" y="17"/>
                    <a:pt x="13" y="17"/>
                    <a:pt x="13" y="16"/>
                  </a:cubicBezTo>
                  <a:cubicBezTo>
                    <a:pt x="14" y="14"/>
                    <a:pt x="16" y="12"/>
                    <a:pt x="19" y="11"/>
                  </a:cubicBezTo>
                  <a:cubicBezTo>
                    <a:pt x="21" y="10"/>
                    <a:pt x="24" y="9"/>
                    <a:pt x="26" y="9"/>
                  </a:cubicBezTo>
                  <a:cubicBezTo>
                    <a:pt x="27" y="9"/>
                    <a:pt x="29" y="9"/>
                    <a:pt x="30" y="9"/>
                  </a:cubicBezTo>
                  <a:lnTo>
                    <a:pt x="31" y="9"/>
                  </a:lnTo>
                  <a:cubicBezTo>
                    <a:pt x="34" y="7"/>
                    <a:pt x="38" y="5"/>
                    <a:pt x="41" y="2"/>
                  </a:cubicBezTo>
                  <a:cubicBezTo>
                    <a:pt x="35" y="1"/>
                    <a:pt x="28" y="0"/>
                    <a:pt x="22" y="0"/>
                  </a:cubicBezTo>
                  <a:lnTo>
                    <a:pt x="21" y="0"/>
                  </a:lnTo>
                  <a:cubicBezTo>
                    <a:pt x="19" y="2"/>
                    <a:pt x="16" y="5"/>
                    <a:pt x="14" y="6"/>
                  </a:cubicBezTo>
                  <a:cubicBezTo>
                    <a:pt x="11" y="8"/>
                    <a:pt x="9" y="8"/>
                    <a:pt x="6" y="9"/>
                  </a:cubicBezTo>
                  <a:cubicBezTo>
                    <a:pt x="0" y="11"/>
                    <a:pt x="1" y="20"/>
                    <a:pt x="8"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9"/>
            <p:cNvSpPr/>
            <p:nvPr/>
          </p:nvSpPr>
          <p:spPr>
            <a:xfrm>
              <a:off x="3043085" y="-859535"/>
              <a:ext cx="7560" cy="11520"/>
            </a:xfrm>
            <a:custGeom>
              <a:avLst/>
              <a:gdLst/>
              <a:ahLst/>
              <a:cxnLst/>
              <a:rect l="l" t="t" r="r" b="b"/>
              <a:pathLst>
                <a:path w="21" h="32" extrusionOk="0">
                  <a:moveTo>
                    <a:pt x="1" y="28"/>
                  </a:moveTo>
                  <a:cubicBezTo>
                    <a:pt x="3" y="27"/>
                    <a:pt x="5" y="27"/>
                    <a:pt x="7" y="27"/>
                  </a:cubicBezTo>
                  <a:cubicBezTo>
                    <a:pt x="9" y="27"/>
                    <a:pt x="12" y="28"/>
                    <a:pt x="15" y="29"/>
                  </a:cubicBezTo>
                  <a:cubicBezTo>
                    <a:pt x="16" y="30"/>
                    <a:pt x="16" y="30"/>
                    <a:pt x="17" y="31"/>
                  </a:cubicBezTo>
                  <a:cubicBezTo>
                    <a:pt x="17" y="30"/>
                    <a:pt x="18" y="30"/>
                    <a:pt x="18" y="30"/>
                  </a:cubicBezTo>
                  <a:cubicBezTo>
                    <a:pt x="19" y="27"/>
                    <a:pt x="20" y="24"/>
                    <a:pt x="20" y="21"/>
                  </a:cubicBezTo>
                  <a:cubicBezTo>
                    <a:pt x="20" y="18"/>
                    <a:pt x="19" y="15"/>
                    <a:pt x="18" y="13"/>
                  </a:cubicBezTo>
                  <a:cubicBezTo>
                    <a:pt x="18" y="12"/>
                    <a:pt x="17" y="12"/>
                    <a:pt x="17" y="11"/>
                  </a:cubicBezTo>
                  <a:cubicBezTo>
                    <a:pt x="13" y="8"/>
                    <a:pt x="9" y="6"/>
                    <a:pt x="5" y="4"/>
                  </a:cubicBezTo>
                  <a:cubicBezTo>
                    <a:pt x="3" y="2"/>
                    <a:pt x="2" y="1"/>
                    <a:pt x="0" y="0"/>
                  </a:cubicBezTo>
                  <a:cubicBezTo>
                    <a:pt x="0" y="1"/>
                    <a:pt x="0" y="1"/>
                    <a:pt x="0" y="2"/>
                  </a:cubicBezTo>
                  <a:lnTo>
                    <a:pt x="0" y="3"/>
                  </a:lnTo>
                  <a:cubicBezTo>
                    <a:pt x="0" y="11"/>
                    <a:pt x="1" y="19"/>
                    <a:pt x="1"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9"/>
            <p:cNvSpPr/>
            <p:nvPr/>
          </p:nvSpPr>
          <p:spPr>
            <a:xfrm>
              <a:off x="3022205" y="-864575"/>
              <a:ext cx="13680" cy="14040"/>
            </a:xfrm>
            <a:custGeom>
              <a:avLst/>
              <a:gdLst/>
              <a:ahLst/>
              <a:cxnLst/>
              <a:rect l="l" t="t" r="r" b="b"/>
              <a:pathLst>
                <a:path w="38" h="39" extrusionOk="0">
                  <a:moveTo>
                    <a:pt x="19" y="35"/>
                  </a:moveTo>
                  <a:cubicBezTo>
                    <a:pt x="23" y="36"/>
                    <a:pt x="28" y="37"/>
                    <a:pt x="32" y="38"/>
                  </a:cubicBezTo>
                  <a:cubicBezTo>
                    <a:pt x="32" y="32"/>
                    <a:pt x="32" y="26"/>
                    <a:pt x="32" y="20"/>
                  </a:cubicBezTo>
                  <a:cubicBezTo>
                    <a:pt x="32" y="19"/>
                    <a:pt x="32" y="18"/>
                    <a:pt x="32" y="17"/>
                  </a:cubicBezTo>
                  <a:cubicBezTo>
                    <a:pt x="32" y="16"/>
                    <a:pt x="32" y="15"/>
                    <a:pt x="32" y="14"/>
                  </a:cubicBezTo>
                  <a:cubicBezTo>
                    <a:pt x="32" y="12"/>
                    <a:pt x="33" y="10"/>
                    <a:pt x="34" y="8"/>
                  </a:cubicBezTo>
                  <a:cubicBezTo>
                    <a:pt x="35" y="7"/>
                    <a:pt x="36" y="5"/>
                    <a:pt x="37" y="4"/>
                  </a:cubicBezTo>
                  <a:cubicBezTo>
                    <a:pt x="32" y="3"/>
                    <a:pt x="26" y="1"/>
                    <a:pt x="20" y="0"/>
                  </a:cubicBezTo>
                  <a:cubicBezTo>
                    <a:pt x="19" y="1"/>
                    <a:pt x="18" y="1"/>
                    <a:pt x="17" y="2"/>
                  </a:cubicBezTo>
                  <a:cubicBezTo>
                    <a:pt x="12" y="5"/>
                    <a:pt x="7" y="7"/>
                    <a:pt x="1" y="8"/>
                  </a:cubicBezTo>
                  <a:cubicBezTo>
                    <a:pt x="1" y="10"/>
                    <a:pt x="0" y="11"/>
                    <a:pt x="0" y="12"/>
                  </a:cubicBezTo>
                  <a:lnTo>
                    <a:pt x="5" y="12"/>
                  </a:lnTo>
                  <a:cubicBezTo>
                    <a:pt x="7" y="13"/>
                    <a:pt x="10" y="13"/>
                    <a:pt x="12" y="15"/>
                  </a:cubicBezTo>
                  <a:cubicBezTo>
                    <a:pt x="14" y="16"/>
                    <a:pt x="16" y="18"/>
                    <a:pt x="18" y="21"/>
                  </a:cubicBezTo>
                  <a:cubicBezTo>
                    <a:pt x="20" y="24"/>
                    <a:pt x="20" y="26"/>
                    <a:pt x="20" y="29"/>
                  </a:cubicBezTo>
                  <a:cubicBezTo>
                    <a:pt x="20" y="31"/>
                    <a:pt x="20" y="33"/>
                    <a:pt x="19"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9"/>
            <p:cNvSpPr/>
            <p:nvPr/>
          </p:nvSpPr>
          <p:spPr>
            <a:xfrm>
              <a:off x="3022205" y="-864935"/>
              <a:ext cx="7200" cy="3600"/>
            </a:xfrm>
            <a:custGeom>
              <a:avLst/>
              <a:gdLst/>
              <a:ahLst/>
              <a:cxnLst/>
              <a:rect l="l" t="t" r="r" b="b"/>
              <a:pathLst>
                <a:path w="20" h="10" extrusionOk="0">
                  <a:moveTo>
                    <a:pt x="18" y="0"/>
                  </a:moveTo>
                  <a:cubicBezTo>
                    <a:pt x="17" y="0"/>
                    <a:pt x="15" y="0"/>
                    <a:pt x="14" y="0"/>
                  </a:cubicBezTo>
                  <a:cubicBezTo>
                    <a:pt x="12" y="0"/>
                    <a:pt x="10" y="1"/>
                    <a:pt x="7" y="2"/>
                  </a:cubicBezTo>
                  <a:cubicBezTo>
                    <a:pt x="4" y="3"/>
                    <a:pt x="2" y="5"/>
                    <a:pt x="1" y="7"/>
                  </a:cubicBezTo>
                  <a:cubicBezTo>
                    <a:pt x="1" y="8"/>
                    <a:pt x="1" y="8"/>
                    <a:pt x="0" y="9"/>
                  </a:cubicBezTo>
                  <a:cubicBezTo>
                    <a:pt x="6" y="7"/>
                    <a:pt x="11" y="5"/>
                    <a:pt x="16" y="2"/>
                  </a:cubicBezTo>
                  <a:cubicBezTo>
                    <a:pt x="17" y="2"/>
                    <a:pt x="18" y="1"/>
                    <a:pt x="19" y="0"/>
                  </a:cubicBezTo>
                  <a:lnTo>
                    <a:pt x="1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9"/>
            <p:cNvSpPr/>
            <p:nvPr/>
          </p:nvSpPr>
          <p:spPr>
            <a:xfrm>
              <a:off x="2474285" y="-833975"/>
              <a:ext cx="14400" cy="9360"/>
            </a:xfrm>
            <a:custGeom>
              <a:avLst/>
              <a:gdLst/>
              <a:ahLst/>
              <a:cxnLst/>
              <a:rect l="l" t="t" r="r" b="b"/>
              <a:pathLst>
                <a:path w="40" h="26" extrusionOk="0">
                  <a:moveTo>
                    <a:pt x="0" y="25"/>
                  </a:moveTo>
                  <a:cubicBezTo>
                    <a:pt x="10" y="25"/>
                    <a:pt x="21" y="25"/>
                    <a:pt x="32" y="24"/>
                  </a:cubicBezTo>
                  <a:cubicBezTo>
                    <a:pt x="33" y="18"/>
                    <a:pt x="34" y="13"/>
                    <a:pt x="35" y="7"/>
                  </a:cubicBezTo>
                  <a:cubicBezTo>
                    <a:pt x="35" y="7"/>
                    <a:pt x="36" y="6"/>
                    <a:pt x="36" y="5"/>
                  </a:cubicBezTo>
                  <a:cubicBezTo>
                    <a:pt x="37" y="4"/>
                    <a:pt x="38" y="2"/>
                    <a:pt x="39" y="2"/>
                  </a:cubicBezTo>
                  <a:lnTo>
                    <a:pt x="2" y="0"/>
                  </a:lnTo>
                  <a:cubicBezTo>
                    <a:pt x="2" y="9"/>
                    <a:pt x="1" y="17"/>
                    <a:pt x="0"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9"/>
            <p:cNvSpPr/>
            <p:nvPr/>
          </p:nvSpPr>
          <p:spPr>
            <a:xfrm>
              <a:off x="2313365" y="-832895"/>
              <a:ext cx="131400" cy="10800"/>
            </a:xfrm>
            <a:custGeom>
              <a:avLst/>
              <a:gdLst/>
              <a:ahLst/>
              <a:cxnLst/>
              <a:rect l="l" t="t" r="r" b="b"/>
              <a:pathLst>
                <a:path w="365" h="30" extrusionOk="0">
                  <a:moveTo>
                    <a:pt x="2" y="27"/>
                  </a:moveTo>
                  <a:lnTo>
                    <a:pt x="31" y="27"/>
                  </a:lnTo>
                  <a:lnTo>
                    <a:pt x="31" y="25"/>
                  </a:lnTo>
                  <a:cubicBezTo>
                    <a:pt x="31" y="23"/>
                    <a:pt x="32" y="22"/>
                    <a:pt x="33" y="20"/>
                  </a:cubicBezTo>
                  <a:cubicBezTo>
                    <a:pt x="34" y="19"/>
                    <a:pt x="35" y="18"/>
                    <a:pt x="37" y="16"/>
                  </a:cubicBezTo>
                  <a:cubicBezTo>
                    <a:pt x="39" y="15"/>
                    <a:pt x="41" y="14"/>
                    <a:pt x="43" y="14"/>
                  </a:cubicBezTo>
                  <a:cubicBezTo>
                    <a:pt x="45" y="14"/>
                    <a:pt x="46" y="14"/>
                    <a:pt x="48" y="15"/>
                  </a:cubicBezTo>
                  <a:cubicBezTo>
                    <a:pt x="49" y="16"/>
                    <a:pt x="49" y="15"/>
                    <a:pt x="51" y="16"/>
                  </a:cubicBezTo>
                  <a:cubicBezTo>
                    <a:pt x="53" y="17"/>
                    <a:pt x="53" y="18"/>
                    <a:pt x="54" y="20"/>
                  </a:cubicBezTo>
                  <a:lnTo>
                    <a:pt x="54" y="21"/>
                  </a:lnTo>
                  <a:cubicBezTo>
                    <a:pt x="55" y="23"/>
                    <a:pt x="55" y="25"/>
                    <a:pt x="55" y="26"/>
                  </a:cubicBezTo>
                  <a:lnTo>
                    <a:pt x="95" y="26"/>
                  </a:lnTo>
                  <a:cubicBezTo>
                    <a:pt x="95" y="26"/>
                    <a:pt x="95" y="27"/>
                    <a:pt x="96" y="26"/>
                  </a:cubicBezTo>
                  <a:cubicBezTo>
                    <a:pt x="97" y="26"/>
                    <a:pt x="99" y="24"/>
                    <a:pt x="101" y="24"/>
                  </a:cubicBezTo>
                  <a:cubicBezTo>
                    <a:pt x="103" y="24"/>
                    <a:pt x="105" y="25"/>
                    <a:pt x="107" y="26"/>
                  </a:cubicBezTo>
                  <a:lnTo>
                    <a:pt x="108" y="26"/>
                  </a:lnTo>
                  <a:lnTo>
                    <a:pt x="141" y="26"/>
                  </a:lnTo>
                  <a:cubicBezTo>
                    <a:pt x="141" y="25"/>
                    <a:pt x="141" y="24"/>
                    <a:pt x="141" y="23"/>
                  </a:cubicBezTo>
                  <a:cubicBezTo>
                    <a:pt x="143" y="13"/>
                    <a:pt x="156" y="16"/>
                    <a:pt x="159" y="24"/>
                  </a:cubicBezTo>
                  <a:lnTo>
                    <a:pt x="159" y="26"/>
                  </a:lnTo>
                  <a:lnTo>
                    <a:pt x="190" y="26"/>
                  </a:lnTo>
                  <a:cubicBezTo>
                    <a:pt x="193" y="13"/>
                    <a:pt x="198" y="4"/>
                    <a:pt x="207" y="7"/>
                  </a:cubicBezTo>
                  <a:cubicBezTo>
                    <a:pt x="208" y="7"/>
                    <a:pt x="208" y="8"/>
                    <a:pt x="209" y="8"/>
                  </a:cubicBezTo>
                  <a:cubicBezTo>
                    <a:pt x="210" y="9"/>
                    <a:pt x="211" y="10"/>
                    <a:pt x="212" y="11"/>
                  </a:cubicBezTo>
                  <a:cubicBezTo>
                    <a:pt x="213" y="12"/>
                    <a:pt x="213" y="14"/>
                    <a:pt x="213" y="15"/>
                  </a:cubicBezTo>
                  <a:cubicBezTo>
                    <a:pt x="213" y="17"/>
                    <a:pt x="213" y="19"/>
                    <a:pt x="212" y="20"/>
                  </a:cubicBezTo>
                  <a:cubicBezTo>
                    <a:pt x="213" y="18"/>
                    <a:pt x="212" y="24"/>
                    <a:pt x="212" y="28"/>
                  </a:cubicBezTo>
                  <a:lnTo>
                    <a:pt x="257" y="29"/>
                  </a:lnTo>
                  <a:lnTo>
                    <a:pt x="258" y="28"/>
                  </a:lnTo>
                  <a:cubicBezTo>
                    <a:pt x="259" y="28"/>
                    <a:pt x="261" y="27"/>
                    <a:pt x="263" y="27"/>
                  </a:cubicBezTo>
                  <a:cubicBezTo>
                    <a:pt x="264" y="27"/>
                    <a:pt x="266" y="28"/>
                    <a:pt x="268" y="28"/>
                  </a:cubicBezTo>
                  <a:lnTo>
                    <a:pt x="268" y="29"/>
                  </a:lnTo>
                  <a:lnTo>
                    <a:pt x="277" y="29"/>
                  </a:lnTo>
                  <a:cubicBezTo>
                    <a:pt x="289" y="29"/>
                    <a:pt x="301" y="29"/>
                    <a:pt x="313" y="29"/>
                  </a:cubicBezTo>
                  <a:cubicBezTo>
                    <a:pt x="313" y="26"/>
                    <a:pt x="313" y="24"/>
                    <a:pt x="314" y="22"/>
                  </a:cubicBezTo>
                  <a:cubicBezTo>
                    <a:pt x="316" y="13"/>
                    <a:pt x="331" y="13"/>
                    <a:pt x="331" y="23"/>
                  </a:cubicBezTo>
                  <a:cubicBezTo>
                    <a:pt x="331" y="25"/>
                    <a:pt x="331" y="26"/>
                    <a:pt x="331" y="28"/>
                  </a:cubicBezTo>
                  <a:lnTo>
                    <a:pt x="361" y="26"/>
                  </a:lnTo>
                  <a:lnTo>
                    <a:pt x="361" y="25"/>
                  </a:lnTo>
                  <a:cubicBezTo>
                    <a:pt x="361" y="17"/>
                    <a:pt x="362" y="9"/>
                    <a:pt x="364" y="1"/>
                  </a:cubicBezTo>
                  <a:cubicBezTo>
                    <a:pt x="342" y="3"/>
                    <a:pt x="320" y="3"/>
                    <a:pt x="298" y="3"/>
                  </a:cubicBezTo>
                  <a:cubicBezTo>
                    <a:pt x="286" y="3"/>
                    <a:pt x="274" y="3"/>
                    <a:pt x="261" y="3"/>
                  </a:cubicBezTo>
                  <a:cubicBezTo>
                    <a:pt x="180" y="0"/>
                    <a:pt x="98" y="1"/>
                    <a:pt x="17" y="1"/>
                  </a:cubicBezTo>
                  <a:lnTo>
                    <a:pt x="0" y="1"/>
                  </a:lnTo>
                  <a:cubicBezTo>
                    <a:pt x="0" y="1"/>
                    <a:pt x="1" y="1"/>
                    <a:pt x="1" y="2"/>
                  </a:cubicBezTo>
                  <a:cubicBezTo>
                    <a:pt x="1" y="3"/>
                    <a:pt x="2" y="4"/>
                    <a:pt x="2" y="5"/>
                  </a:cubicBezTo>
                  <a:cubicBezTo>
                    <a:pt x="3" y="9"/>
                    <a:pt x="4" y="13"/>
                    <a:pt x="4" y="16"/>
                  </a:cubicBezTo>
                  <a:cubicBezTo>
                    <a:pt x="4" y="20"/>
                    <a:pt x="3" y="24"/>
                    <a:pt x="2"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9"/>
            <p:cNvSpPr/>
            <p:nvPr/>
          </p:nvSpPr>
          <p:spPr>
            <a:xfrm>
              <a:off x="2453405" y="-833615"/>
              <a:ext cx="14040" cy="10440"/>
            </a:xfrm>
            <a:custGeom>
              <a:avLst/>
              <a:gdLst/>
              <a:ahLst/>
              <a:cxnLst/>
              <a:rect l="l" t="t" r="r" b="b"/>
              <a:pathLst>
                <a:path w="39" h="29" extrusionOk="0">
                  <a:moveTo>
                    <a:pt x="0" y="15"/>
                  </a:moveTo>
                  <a:cubicBezTo>
                    <a:pt x="0" y="19"/>
                    <a:pt x="0" y="24"/>
                    <a:pt x="0" y="28"/>
                  </a:cubicBezTo>
                  <a:lnTo>
                    <a:pt x="31" y="26"/>
                  </a:lnTo>
                  <a:cubicBezTo>
                    <a:pt x="32" y="17"/>
                    <a:pt x="34" y="8"/>
                    <a:pt x="38" y="0"/>
                  </a:cubicBezTo>
                  <a:lnTo>
                    <a:pt x="26" y="0"/>
                  </a:lnTo>
                  <a:lnTo>
                    <a:pt x="1" y="2"/>
                  </a:lnTo>
                  <a:cubicBezTo>
                    <a:pt x="2" y="4"/>
                    <a:pt x="3" y="6"/>
                    <a:pt x="3" y="7"/>
                  </a:cubicBezTo>
                  <a:cubicBezTo>
                    <a:pt x="3" y="9"/>
                    <a:pt x="2" y="12"/>
                    <a:pt x="1" y="13"/>
                  </a:cubicBezTo>
                  <a:cubicBezTo>
                    <a:pt x="1" y="14"/>
                    <a:pt x="0" y="14"/>
                    <a:pt x="0"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9"/>
            <p:cNvSpPr/>
            <p:nvPr/>
          </p:nvSpPr>
          <p:spPr>
            <a:xfrm>
              <a:off x="2493725" y="-860615"/>
              <a:ext cx="527040" cy="35640"/>
            </a:xfrm>
            <a:custGeom>
              <a:avLst/>
              <a:gdLst/>
              <a:ahLst/>
              <a:cxnLst/>
              <a:rect l="l" t="t" r="r" b="b"/>
              <a:pathLst>
                <a:path w="1464" h="99" extrusionOk="0">
                  <a:moveTo>
                    <a:pt x="0" y="77"/>
                  </a:moveTo>
                  <a:cubicBezTo>
                    <a:pt x="1" y="78"/>
                    <a:pt x="1" y="79"/>
                    <a:pt x="2" y="80"/>
                  </a:cubicBezTo>
                  <a:cubicBezTo>
                    <a:pt x="4" y="83"/>
                    <a:pt x="5" y="88"/>
                    <a:pt x="5" y="93"/>
                  </a:cubicBezTo>
                  <a:cubicBezTo>
                    <a:pt x="5" y="94"/>
                    <a:pt x="5" y="96"/>
                    <a:pt x="5" y="98"/>
                  </a:cubicBezTo>
                  <a:lnTo>
                    <a:pt x="12" y="98"/>
                  </a:lnTo>
                  <a:cubicBezTo>
                    <a:pt x="13" y="94"/>
                    <a:pt x="15" y="90"/>
                    <a:pt x="17" y="86"/>
                  </a:cubicBezTo>
                  <a:cubicBezTo>
                    <a:pt x="21" y="80"/>
                    <a:pt x="30" y="83"/>
                    <a:pt x="33" y="89"/>
                  </a:cubicBezTo>
                  <a:cubicBezTo>
                    <a:pt x="34" y="91"/>
                    <a:pt x="35" y="93"/>
                    <a:pt x="36" y="96"/>
                  </a:cubicBezTo>
                  <a:lnTo>
                    <a:pt x="74" y="92"/>
                  </a:lnTo>
                  <a:cubicBezTo>
                    <a:pt x="74" y="89"/>
                    <a:pt x="75" y="85"/>
                    <a:pt x="76" y="81"/>
                  </a:cubicBezTo>
                  <a:cubicBezTo>
                    <a:pt x="78" y="72"/>
                    <a:pt x="93" y="74"/>
                    <a:pt x="94" y="83"/>
                  </a:cubicBezTo>
                  <a:cubicBezTo>
                    <a:pt x="94" y="84"/>
                    <a:pt x="94" y="85"/>
                    <a:pt x="94" y="87"/>
                  </a:cubicBezTo>
                  <a:cubicBezTo>
                    <a:pt x="94" y="88"/>
                    <a:pt x="94" y="90"/>
                    <a:pt x="94" y="91"/>
                  </a:cubicBezTo>
                  <a:lnTo>
                    <a:pt x="104" y="91"/>
                  </a:lnTo>
                  <a:lnTo>
                    <a:pt x="215" y="91"/>
                  </a:lnTo>
                  <a:cubicBezTo>
                    <a:pt x="217" y="88"/>
                    <a:pt x="220" y="86"/>
                    <a:pt x="223" y="84"/>
                  </a:cubicBezTo>
                  <a:cubicBezTo>
                    <a:pt x="224" y="84"/>
                    <a:pt x="226" y="83"/>
                    <a:pt x="227" y="82"/>
                  </a:cubicBezTo>
                  <a:cubicBezTo>
                    <a:pt x="228" y="82"/>
                    <a:pt x="228" y="82"/>
                    <a:pt x="229" y="82"/>
                  </a:cubicBezTo>
                  <a:cubicBezTo>
                    <a:pt x="230" y="82"/>
                    <a:pt x="232" y="82"/>
                    <a:pt x="233" y="83"/>
                  </a:cubicBezTo>
                  <a:cubicBezTo>
                    <a:pt x="234" y="84"/>
                    <a:pt x="235" y="85"/>
                    <a:pt x="235" y="86"/>
                  </a:cubicBezTo>
                  <a:lnTo>
                    <a:pt x="236" y="87"/>
                  </a:lnTo>
                  <a:lnTo>
                    <a:pt x="236" y="91"/>
                  </a:lnTo>
                  <a:lnTo>
                    <a:pt x="237" y="91"/>
                  </a:lnTo>
                  <a:lnTo>
                    <a:pt x="338" y="91"/>
                  </a:lnTo>
                  <a:lnTo>
                    <a:pt x="340" y="91"/>
                  </a:lnTo>
                  <a:lnTo>
                    <a:pt x="341" y="91"/>
                  </a:lnTo>
                  <a:cubicBezTo>
                    <a:pt x="342" y="91"/>
                    <a:pt x="342" y="91"/>
                    <a:pt x="343" y="91"/>
                  </a:cubicBezTo>
                  <a:lnTo>
                    <a:pt x="388" y="91"/>
                  </a:lnTo>
                  <a:cubicBezTo>
                    <a:pt x="389" y="89"/>
                    <a:pt x="390" y="87"/>
                    <a:pt x="391" y="85"/>
                  </a:cubicBezTo>
                  <a:cubicBezTo>
                    <a:pt x="392" y="84"/>
                    <a:pt x="392" y="83"/>
                    <a:pt x="393" y="82"/>
                  </a:cubicBezTo>
                  <a:cubicBezTo>
                    <a:pt x="393" y="81"/>
                    <a:pt x="394" y="81"/>
                    <a:pt x="395" y="80"/>
                  </a:cubicBezTo>
                  <a:cubicBezTo>
                    <a:pt x="395" y="80"/>
                    <a:pt x="396" y="80"/>
                    <a:pt x="397" y="80"/>
                  </a:cubicBezTo>
                  <a:cubicBezTo>
                    <a:pt x="398" y="80"/>
                    <a:pt x="399" y="79"/>
                    <a:pt x="400" y="80"/>
                  </a:cubicBezTo>
                  <a:cubicBezTo>
                    <a:pt x="401" y="81"/>
                    <a:pt x="401" y="81"/>
                    <a:pt x="401" y="82"/>
                  </a:cubicBezTo>
                  <a:cubicBezTo>
                    <a:pt x="402" y="82"/>
                    <a:pt x="402" y="83"/>
                    <a:pt x="403" y="84"/>
                  </a:cubicBezTo>
                  <a:cubicBezTo>
                    <a:pt x="404" y="86"/>
                    <a:pt x="405" y="88"/>
                    <a:pt x="406" y="91"/>
                  </a:cubicBezTo>
                  <a:lnTo>
                    <a:pt x="499" y="91"/>
                  </a:lnTo>
                  <a:lnTo>
                    <a:pt x="519" y="91"/>
                  </a:lnTo>
                  <a:cubicBezTo>
                    <a:pt x="520" y="89"/>
                    <a:pt x="521" y="88"/>
                    <a:pt x="523" y="87"/>
                  </a:cubicBezTo>
                  <a:cubicBezTo>
                    <a:pt x="525" y="86"/>
                    <a:pt x="527" y="85"/>
                    <a:pt x="529" y="85"/>
                  </a:cubicBezTo>
                  <a:cubicBezTo>
                    <a:pt x="530" y="85"/>
                    <a:pt x="530" y="85"/>
                    <a:pt x="531" y="85"/>
                  </a:cubicBezTo>
                  <a:lnTo>
                    <a:pt x="535" y="85"/>
                  </a:lnTo>
                  <a:cubicBezTo>
                    <a:pt x="536" y="85"/>
                    <a:pt x="537" y="86"/>
                    <a:pt x="538" y="86"/>
                  </a:cubicBezTo>
                  <a:cubicBezTo>
                    <a:pt x="540" y="87"/>
                    <a:pt x="541" y="88"/>
                    <a:pt x="542" y="90"/>
                  </a:cubicBezTo>
                  <a:cubicBezTo>
                    <a:pt x="621" y="90"/>
                    <a:pt x="701" y="90"/>
                    <a:pt x="781" y="92"/>
                  </a:cubicBezTo>
                  <a:cubicBezTo>
                    <a:pt x="818" y="92"/>
                    <a:pt x="854" y="87"/>
                    <a:pt x="891" y="85"/>
                  </a:cubicBezTo>
                  <a:cubicBezTo>
                    <a:pt x="892" y="85"/>
                    <a:pt x="892" y="84"/>
                    <a:pt x="893" y="84"/>
                  </a:cubicBezTo>
                  <a:cubicBezTo>
                    <a:pt x="894" y="83"/>
                    <a:pt x="896" y="83"/>
                    <a:pt x="897" y="83"/>
                  </a:cubicBezTo>
                  <a:cubicBezTo>
                    <a:pt x="898" y="83"/>
                    <a:pt x="900" y="83"/>
                    <a:pt x="901" y="84"/>
                  </a:cubicBezTo>
                  <a:cubicBezTo>
                    <a:pt x="902" y="84"/>
                    <a:pt x="903" y="85"/>
                    <a:pt x="903" y="85"/>
                  </a:cubicBezTo>
                  <a:cubicBezTo>
                    <a:pt x="923" y="85"/>
                    <a:pt x="941" y="87"/>
                    <a:pt x="961" y="87"/>
                  </a:cubicBezTo>
                  <a:lnTo>
                    <a:pt x="962" y="83"/>
                  </a:lnTo>
                  <a:cubicBezTo>
                    <a:pt x="962" y="83"/>
                    <a:pt x="961" y="83"/>
                    <a:pt x="962" y="82"/>
                  </a:cubicBezTo>
                  <a:cubicBezTo>
                    <a:pt x="963" y="81"/>
                    <a:pt x="963" y="80"/>
                    <a:pt x="965" y="79"/>
                  </a:cubicBezTo>
                  <a:cubicBezTo>
                    <a:pt x="967" y="78"/>
                    <a:pt x="968" y="78"/>
                    <a:pt x="970" y="78"/>
                  </a:cubicBezTo>
                  <a:cubicBezTo>
                    <a:pt x="971" y="78"/>
                    <a:pt x="972" y="78"/>
                    <a:pt x="974" y="79"/>
                  </a:cubicBezTo>
                  <a:cubicBezTo>
                    <a:pt x="976" y="80"/>
                    <a:pt x="976" y="81"/>
                    <a:pt x="977" y="82"/>
                  </a:cubicBezTo>
                  <a:cubicBezTo>
                    <a:pt x="977" y="83"/>
                    <a:pt x="977" y="83"/>
                    <a:pt x="977" y="83"/>
                  </a:cubicBezTo>
                  <a:cubicBezTo>
                    <a:pt x="977" y="84"/>
                    <a:pt x="977" y="84"/>
                    <a:pt x="977" y="84"/>
                  </a:cubicBezTo>
                  <a:cubicBezTo>
                    <a:pt x="977" y="85"/>
                    <a:pt x="977" y="85"/>
                    <a:pt x="977" y="85"/>
                  </a:cubicBezTo>
                  <a:cubicBezTo>
                    <a:pt x="995" y="82"/>
                    <a:pt x="1014" y="79"/>
                    <a:pt x="1033" y="77"/>
                  </a:cubicBezTo>
                  <a:cubicBezTo>
                    <a:pt x="1051" y="77"/>
                    <a:pt x="1069" y="77"/>
                    <a:pt x="1087" y="74"/>
                  </a:cubicBezTo>
                  <a:lnTo>
                    <a:pt x="1087" y="73"/>
                  </a:lnTo>
                  <a:cubicBezTo>
                    <a:pt x="1087" y="72"/>
                    <a:pt x="1087" y="72"/>
                    <a:pt x="1088" y="71"/>
                  </a:cubicBezTo>
                  <a:cubicBezTo>
                    <a:pt x="1089" y="69"/>
                    <a:pt x="1090" y="68"/>
                    <a:pt x="1092" y="67"/>
                  </a:cubicBezTo>
                  <a:cubicBezTo>
                    <a:pt x="1094" y="66"/>
                    <a:pt x="1096" y="65"/>
                    <a:pt x="1098" y="65"/>
                  </a:cubicBezTo>
                  <a:cubicBezTo>
                    <a:pt x="1100" y="65"/>
                    <a:pt x="1102" y="66"/>
                    <a:pt x="1104" y="67"/>
                  </a:cubicBezTo>
                  <a:cubicBezTo>
                    <a:pt x="1105" y="68"/>
                    <a:pt x="1107" y="69"/>
                    <a:pt x="1108" y="71"/>
                  </a:cubicBezTo>
                  <a:cubicBezTo>
                    <a:pt x="1108" y="72"/>
                    <a:pt x="1109" y="72"/>
                    <a:pt x="1109" y="73"/>
                  </a:cubicBezTo>
                  <a:cubicBezTo>
                    <a:pt x="1124" y="72"/>
                    <a:pt x="1139" y="70"/>
                    <a:pt x="1155" y="68"/>
                  </a:cubicBezTo>
                  <a:lnTo>
                    <a:pt x="1155" y="67"/>
                  </a:lnTo>
                  <a:cubicBezTo>
                    <a:pt x="1156" y="65"/>
                    <a:pt x="1158" y="63"/>
                    <a:pt x="1160" y="62"/>
                  </a:cubicBezTo>
                  <a:cubicBezTo>
                    <a:pt x="1162" y="61"/>
                    <a:pt x="1164" y="61"/>
                    <a:pt x="1166" y="61"/>
                  </a:cubicBezTo>
                  <a:cubicBezTo>
                    <a:pt x="1168" y="61"/>
                    <a:pt x="1170" y="61"/>
                    <a:pt x="1172" y="62"/>
                  </a:cubicBezTo>
                  <a:cubicBezTo>
                    <a:pt x="1173" y="63"/>
                    <a:pt x="1175" y="64"/>
                    <a:pt x="1176" y="66"/>
                  </a:cubicBezTo>
                  <a:cubicBezTo>
                    <a:pt x="1197" y="63"/>
                    <a:pt x="1219" y="60"/>
                    <a:pt x="1241" y="58"/>
                  </a:cubicBezTo>
                  <a:cubicBezTo>
                    <a:pt x="1241" y="53"/>
                    <a:pt x="1242" y="48"/>
                    <a:pt x="1242" y="43"/>
                  </a:cubicBezTo>
                  <a:cubicBezTo>
                    <a:pt x="1242" y="42"/>
                    <a:pt x="1242" y="42"/>
                    <a:pt x="1242" y="42"/>
                  </a:cubicBezTo>
                  <a:cubicBezTo>
                    <a:pt x="1242" y="40"/>
                    <a:pt x="1243" y="38"/>
                    <a:pt x="1244" y="36"/>
                  </a:cubicBezTo>
                  <a:cubicBezTo>
                    <a:pt x="1245" y="34"/>
                    <a:pt x="1246" y="33"/>
                    <a:pt x="1248" y="32"/>
                  </a:cubicBezTo>
                  <a:cubicBezTo>
                    <a:pt x="1250" y="31"/>
                    <a:pt x="1252" y="31"/>
                    <a:pt x="1254" y="31"/>
                  </a:cubicBezTo>
                  <a:cubicBezTo>
                    <a:pt x="1255" y="31"/>
                    <a:pt x="1257" y="31"/>
                    <a:pt x="1259" y="32"/>
                  </a:cubicBezTo>
                  <a:cubicBezTo>
                    <a:pt x="1261" y="33"/>
                    <a:pt x="1262" y="35"/>
                    <a:pt x="1263" y="36"/>
                  </a:cubicBezTo>
                  <a:cubicBezTo>
                    <a:pt x="1264" y="38"/>
                    <a:pt x="1265" y="39"/>
                    <a:pt x="1265" y="41"/>
                  </a:cubicBezTo>
                  <a:cubicBezTo>
                    <a:pt x="1265" y="44"/>
                    <a:pt x="1265" y="45"/>
                    <a:pt x="1265" y="48"/>
                  </a:cubicBezTo>
                  <a:cubicBezTo>
                    <a:pt x="1265" y="50"/>
                    <a:pt x="1265" y="53"/>
                    <a:pt x="1265" y="56"/>
                  </a:cubicBezTo>
                  <a:lnTo>
                    <a:pt x="1288" y="53"/>
                  </a:lnTo>
                  <a:cubicBezTo>
                    <a:pt x="1288" y="52"/>
                    <a:pt x="1288" y="51"/>
                    <a:pt x="1289" y="50"/>
                  </a:cubicBezTo>
                  <a:cubicBezTo>
                    <a:pt x="1289" y="49"/>
                    <a:pt x="1290" y="48"/>
                    <a:pt x="1291" y="48"/>
                  </a:cubicBezTo>
                  <a:cubicBezTo>
                    <a:pt x="1292" y="47"/>
                    <a:pt x="1293" y="47"/>
                    <a:pt x="1294" y="47"/>
                  </a:cubicBezTo>
                  <a:cubicBezTo>
                    <a:pt x="1295" y="47"/>
                    <a:pt x="1296" y="47"/>
                    <a:pt x="1297" y="48"/>
                  </a:cubicBezTo>
                  <a:cubicBezTo>
                    <a:pt x="1298" y="48"/>
                    <a:pt x="1298" y="49"/>
                    <a:pt x="1299" y="50"/>
                  </a:cubicBezTo>
                  <a:lnTo>
                    <a:pt x="1299" y="52"/>
                  </a:lnTo>
                  <a:cubicBezTo>
                    <a:pt x="1328" y="48"/>
                    <a:pt x="1358" y="43"/>
                    <a:pt x="1387" y="40"/>
                  </a:cubicBezTo>
                  <a:cubicBezTo>
                    <a:pt x="1388" y="38"/>
                    <a:pt x="1388" y="37"/>
                    <a:pt x="1389" y="35"/>
                  </a:cubicBezTo>
                  <a:cubicBezTo>
                    <a:pt x="1391" y="33"/>
                    <a:pt x="1393" y="31"/>
                    <a:pt x="1395" y="29"/>
                  </a:cubicBezTo>
                  <a:cubicBezTo>
                    <a:pt x="1396" y="28"/>
                    <a:pt x="1397" y="28"/>
                    <a:pt x="1398" y="28"/>
                  </a:cubicBezTo>
                  <a:cubicBezTo>
                    <a:pt x="1399" y="28"/>
                    <a:pt x="1400" y="28"/>
                    <a:pt x="1401" y="28"/>
                  </a:cubicBezTo>
                  <a:cubicBezTo>
                    <a:pt x="1402" y="28"/>
                    <a:pt x="1404" y="28"/>
                    <a:pt x="1406" y="29"/>
                  </a:cubicBezTo>
                  <a:cubicBezTo>
                    <a:pt x="1407" y="30"/>
                    <a:pt x="1408" y="31"/>
                    <a:pt x="1409" y="33"/>
                  </a:cubicBezTo>
                  <a:cubicBezTo>
                    <a:pt x="1410" y="34"/>
                    <a:pt x="1411" y="35"/>
                    <a:pt x="1411" y="37"/>
                  </a:cubicBezTo>
                  <a:lnTo>
                    <a:pt x="1440" y="34"/>
                  </a:lnTo>
                  <a:lnTo>
                    <a:pt x="1447" y="33"/>
                  </a:lnTo>
                  <a:cubicBezTo>
                    <a:pt x="1447" y="27"/>
                    <a:pt x="1447" y="21"/>
                    <a:pt x="1447" y="15"/>
                  </a:cubicBezTo>
                  <a:cubicBezTo>
                    <a:pt x="1447" y="9"/>
                    <a:pt x="1457" y="2"/>
                    <a:pt x="1463" y="6"/>
                  </a:cubicBezTo>
                  <a:cubicBezTo>
                    <a:pt x="1463" y="5"/>
                    <a:pt x="1463" y="4"/>
                    <a:pt x="1463" y="3"/>
                  </a:cubicBezTo>
                  <a:cubicBezTo>
                    <a:pt x="1463" y="2"/>
                    <a:pt x="1463" y="1"/>
                    <a:pt x="1463" y="0"/>
                  </a:cubicBezTo>
                  <a:cubicBezTo>
                    <a:pt x="1462" y="0"/>
                    <a:pt x="1461" y="0"/>
                    <a:pt x="1461" y="0"/>
                  </a:cubicBezTo>
                  <a:cubicBezTo>
                    <a:pt x="1460" y="0"/>
                    <a:pt x="1459" y="0"/>
                    <a:pt x="1458" y="0"/>
                  </a:cubicBezTo>
                  <a:cubicBezTo>
                    <a:pt x="1391" y="4"/>
                    <a:pt x="1324" y="27"/>
                    <a:pt x="1256" y="24"/>
                  </a:cubicBezTo>
                  <a:lnTo>
                    <a:pt x="1246" y="24"/>
                  </a:lnTo>
                  <a:cubicBezTo>
                    <a:pt x="1213" y="29"/>
                    <a:pt x="1180" y="33"/>
                    <a:pt x="1146" y="35"/>
                  </a:cubicBezTo>
                  <a:cubicBezTo>
                    <a:pt x="1113" y="42"/>
                    <a:pt x="1079" y="47"/>
                    <a:pt x="1045" y="48"/>
                  </a:cubicBezTo>
                  <a:cubicBezTo>
                    <a:pt x="999" y="48"/>
                    <a:pt x="956" y="58"/>
                    <a:pt x="909" y="57"/>
                  </a:cubicBezTo>
                  <a:cubicBezTo>
                    <a:pt x="866" y="56"/>
                    <a:pt x="823" y="66"/>
                    <a:pt x="780" y="65"/>
                  </a:cubicBezTo>
                  <a:lnTo>
                    <a:pt x="754" y="65"/>
                  </a:lnTo>
                  <a:cubicBezTo>
                    <a:pt x="681" y="69"/>
                    <a:pt x="609" y="67"/>
                    <a:pt x="534" y="67"/>
                  </a:cubicBezTo>
                  <a:lnTo>
                    <a:pt x="486" y="67"/>
                  </a:lnTo>
                  <a:cubicBezTo>
                    <a:pt x="403" y="67"/>
                    <a:pt x="320" y="67"/>
                    <a:pt x="237" y="67"/>
                  </a:cubicBezTo>
                  <a:cubicBezTo>
                    <a:pt x="203" y="67"/>
                    <a:pt x="165" y="63"/>
                    <a:pt x="128" y="62"/>
                  </a:cubicBezTo>
                  <a:lnTo>
                    <a:pt x="102" y="62"/>
                  </a:lnTo>
                  <a:cubicBezTo>
                    <a:pt x="80" y="62"/>
                    <a:pt x="58" y="64"/>
                    <a:pt x="37" y="70"/>
                  </a:cubicBezTo>
                  <a:cubicBezTo>
                    <a:pt x="25" y="74"/>
                    <a:pt x="13" y="76"/>
                    <a:pt x="0" y="7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9"/>
            <p:cNvSpPr/>
            <p:nvPr/>
          </p:nvSpPr>
          <p:spPr>
            <a:xfrm>
              <a:off x="2243165" y="-831815"/>
              <a:ext cx="66240" cy="10080"/>
            </a:xfrm>
            <a:custGeom>
              <a:avLst/>
              <a:gdLst/>
              <a:ahLst/>
              <a:cxnLst/>
              <a:rect l="l" t="t" r="r" b="b"/>
              <a:pathLst>
                <a:path w="184" h="28" extrusionOk="0">
                  <a:moveTo>
                    <a:pt x="6" y="5"/>
                  </a:moveTo>
                  <a:lnTo>
                    <a:pt x="5" y="5"/>
                  </a:lnTo>
                  <a:cubicBezTo>
                    <a:pt x="5" y="5"/>
                    <a:pt x="4" y="5"/>
                    <a:pt x="3" y="6"/>
                  </a:cubicBezTo>
                  <a:cubicBezTo>
                    <a:pt x="2" y="7"/>
                    <a:pt x="2" y="7"/>
                    <a:pt x="1" y="8"/>
                  </a:cubicBezTo>
                  <a:cubicBezTo>
                    <a:pt x="0" y="9"/>
                    <a:pt x="0" y="10"/>
                    <a:pt x="0" y="11"/>
                  </a:cubicBezTo>
                  <a:cubicBezTo>
                    <a:pt x="0" y="12"/>
                    <a:pt x="0" y="13"/>
                    <a:pt x="1" y="14"/>
                  </a:cubicBezTo>
                  <a:lnTo>
                    <a:pt x="1" y="15"/>
                  </a:lnTo>
                  <a:cubicBezTo>
                    <a:pt x="2" y="13"/>
                    <a:pt x="4" y="12"/>
                    <a:pt x="5" y="11"/>
                  </a:cubicBezTo>
                  <a:cubicBezTo>
                    <a:pt x="7" y="10"/>
                    <a:pt x="9" y="10"/>
                    <a:pt x="11" y="10"/>
                  </a:cubicBezTo>
                  <a:cubicBezTo>
                    <a:pt x="13" y="10"/>
                    <a:pt x="15" y="10"/>
                    <a:pt x="17" y="11"/>
                  </a:cubicBezTo>
                  <a:cubicBezTo>
                    <a:pt x="19" y="12"/>
                    <a:pt x="21" y="14"/>
                    <a:pt x="22" y="16"/>
                  </a:cubicBezTo>
                  <a:cubicBezTo>
                    <a:pt x="23" y="18"/>
                    <a:pt x="23" y="20"/>
                    <a:pt x="23" y="22"/>
                  </a:cubicBezTo>
                  <a:cubicBezTo>
                    <a:pt x="32" y="24"/>
                    <a:pt x="41" y="25"/>
                    <a:pt x="51" y="25"/>
                  </a:cubicBezTo>
                  <a:cubicBezTo>
                    <a:pt x="51" y="25"/>
                    <a:pt x="52" y="24"/>
                    <a:pt x="53" y="23"/>
                  </a:cubicBezTo>
                  <a:cubicBezTo>
                    <a:pt x="53" y="23"/>
                    <a:pt x="53" y="22"/>
                    <a:pt x="54" y="22"/>
                  </a:cubicBezTo>
                  <a:cubicBezTo>
                    <a:pt x="55" y="21"/>
                    <a:pt x="55" y="21"/>
                    <a:pt x="57" y="21"/>
                  </a:cubicBezTo>
                  <a:cubicBezTo>
                    <a:pt x="58" y="21"/>
                    <a:pt x="60" y="21"/>
                    <a:pt x="61" y="22"/>
                  </a:cubicBezTo>
                  <a:lnTo>
                    <a:pt x="62" y="23"/>
                  </a:lnTo>
                  <a:cubicBezTo>
                    <a:pt x="63" y="24"/>
                    <a:pt x="64" y="25"/>
                    <a:pt x="65" y="26"/>
                  </a:cubicBezTo>
                  <a:cubicBezTo>
                    <a:pt x="87" y="26"/>
                    <a:pt x="109" y="25"/>
                    <a:pt x="131" y="26"/>
                  </a:cubicBezTo>
                  <a:lnTo>
                    <a:pt x="138" y="26"/>
                  </a:lnTo>
                  <a:cubicBezTo>
                    <a:pt x="138" y="20"/>
                    <a:pt x="139" y="14"/>
                    <a:pt x="141" y="8"/>
                  </a:cubicBezTo>
                  <a:cubicBezTo>
                    <a:pt x="145" y="0"/>
                    <a:pt x="157" y="3"/>
                    <a:pt x="160" y="10"/>
                  </a:cubicBezTo>
                  <a:cubicBezTo>
                    <a:pt x="162" y="15"/>
                    <a:pt x="163" y="21"/>
                    <a:pt x="163" y="26"/>
                  </a:cubicBezTo>
                  <a:cubicBezTo>
                    <a:pt x="163" y="27"/>
                    <a:pt x="163" y="27"/>
                    <a:pt x="163" y="27"/>
                  </a:cubicBezTo>
                  <a:lnTo>
                    <a:pt x="173" y="27"/>
                  </a:lnTo>
                  <a:cubicBezTo>
                    <a:pt x="174" y="18"/>
                    <a:pt x="178" y="10"/>
                    <a:pt x="182" y="3"/>
                  </a:cubicBezTo>
                  <a:cubicBezTo>
                    <a:pt x="182" y="2"/>
                    <a:pt x="183" y="1"/>
                    <a:pt x="183" y="1"/>
                  </a:cubicBezTo>
                  <a:lnTo>
                    <a:pt x="149" y="1"/>
                  </a:lnTo>
                  <a:cubicBezTo>
                    <a:pt x="113" y="4"/>
                    <a:pt x="77" y="6"/>
                    <a:pt x="40" y="6"/>
                  </a:cubicBezTo>
                  <a:cubicBezTo>
                    <a:pt x="29" y="6"/>
                    <a:pt x="17" y="6"/>
                    <a:pt x="6"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9"/>
            <p:cNvSpPr/>
            <p:nvPr/>
          </p:nvSpPr>
          <p:spPr>
            <a:xfrm>
              <a:off x="3023285" y="-854135"/>
              <a:ext cx="6120" cy="4680"/>
            </a:xfrm>
            <a:custGeom>
              <a:avLst/>
              <a:gdLst/>
              <a:ahLst/>
              <a:cxnLst/>
              <a:rect l="l" t="t" r="r" b="b"/>
              <a:pathLst>
                <a:path w="17" h="13" extrusionOk="0">
                  <a:moveTo>
                    <a:pt x="16" y="6"/>
                  </a:moveTo>
                  <a:lnTo>
                    <a:pt x="9" y="5"/>
                  </a:lnTo>
                  <a:cubicBezTo>
                    <a:pt x="7" y="4"/>
                    <a:pt x="5" y="4"/>
                    <a:pt x="3" y="3"/>
                  </a:cubicBezTo>
                  <a:cubicBezTo>
                    <a:pt x="2" y="2"/>
                    <a:pt x="1" y="1"/>
                    <a:pt x="0" y="0"/>
                  </a:cubicBezTo>
                  <a:cubicBezTo>
                    <a:pt x="0" y="4"/>
                    <a:pt x="0" y="8"/>
                    <a:pt x="0" y="12"/>
                  </a:cubicBezTo>
                  <a:cubicBezTo>
                    <a:pt x="2" y="12"/>
                    <a:pt x="3" y="12"/>
                    <a:pt x="5" y="12"/>
                  </a:cubicBezTo>
                  <a:cubicBezTo>
                    <a:pt x="7" y="12"/>
                    <a:pt x="9" y="12"/>
                    <a:pt x="11" y="12"/>
                  </a:cubicBezTo>
                  <a:cubicBezTo>
                    <a:pt x="13" y="11"/>
                    <a:pt x="14" y="9"/>
                    <a:pt x="15" y="7"/>
                  </a:cubicBezTo>
                  <a:lnTo>
                    <a:pt x="16"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9"/>
            <p:cNvSpPr/>
            <p:nvPr/>
          </p:nvSpPr>
          <p:spPr>
            <a:xfrm>
              <a:off x="3021485" y="-860255"/>
              <a:ext cx="8280" cy="8640"/>
            </a:xfrm>
            <a:custGeom>
              <a:avLst/>
              <a:gdLst/>
              <a:ahLst/>
              <a:cxnLst/>
              <a:rect l="l" t="t" r="r" b="b"/>
              <a:pathLst>
                <a:path w="23" h="24" extrusionOk="0">
                  <a:moveTo>
                    <a:pt x="5" y="12"/>
                  </a:moveTo>
                  <a:cubicBezTo>
                    <a:pt x="5" y="14"/>
                    <a:pt x="5" y="15"/>
                    <a:pt x="5" y="17"/>
                  </a:cubicBezTo>
                  <a:cubicBezTo>
                    <a:pt x="6" y="18"/>
                    <a:pt x="7" y="19"/>
                    <a:pt x="8" y="20"/>
                  </a:cubicBezTo>
                  <a:cubicBezTo>
                    <a:pt x="10" y="21"/>
                    <a:pt x="12" y="21"/>
                    <a:pt x="14" y="22"/>
                  </a:cubicBezTo>
                  <a:lnTo>
                    <a:pt x="20" y="23"/>
                  </a:lnTo>
                  <a:cubicBezTo>
                    <a:pt x="21" y="21"/>
                    <a:pt x="22" y="19"/>
                    <a:pt x="22" y="17"/>
                  </a:cubicBezTo>
                  <a:cubicBezTo>
                    <a:pt x="22" y="14"/>
                    <a:pt x="21" y="12"/>
                    <a:pt x="19" y="9"/>
                  </a:cubicBezTo>
                  <a:cubicBezTo>
                    <a:pt x="17" y="6"/>
                    <a:pt x="16" y="4"/>
                    <a:pt x="14" y="3"/>
                  </a:cubicBezTo>
                  <a:cubicBezTo>
                    <a:pt x="11" y="1"/>
                    <a:pt x="8" y="1"/>
                    <a:pt x="6" y="0"/>
                  </a:cubicBezTo>
                  <a:lnTo>
                    <a:pt x="0" y="0"/>
                  </a:lnTo>
                  <a:cubicBezTo>
                    <a:pt x="0" y="1"/>
                    <a:pt x="0" y="2"/>
                    <a:pt x="0" y="3"/>
                  </a:cubicBezTo>
                  <a:cubicBezTo>
                    <a:pt x="0" y="4"/>
                    <a:pt x="0" y="5"/>
                    <a:pt x="0" y="6"/>
                  </a:cubicBezTo>
                  <a:lnTo>
                    <a:pt x="1" y="6"/>
                  </a:lnTo>
                  <a:cubicBezTo>
                    <a:pt x="2" y="6"/>
                    <a:pt x="2" y="7"/>
                    <a:pt x="3" y="9"/>
                  </a:cubicBezTo>
                  <a:cubicBezTo>
                    <a:pt x="3" y="10"/>
                    <a:pt x="5" y="11"/>
                    <a:pt x="5"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9"/>
            <p:cNvSpPr/>
            <p:nvPr/>
          </p:nvSpPr>
          <p:spPr>
            <a:xfrm>
              <a:off x="2243885" y="-828575"/>
              <a:ext cx="8280" cy="5040"/>
            </a:xfrm>
            <a:custGeom>
              <a:avLst/>
              <a:gdLst/>
              <a:ahLst/>
              <a:cxnLst/>
              <a:rect l="l" t="t" r="r" b="b"/>
              <a:pathLst>
                <a:path w="23" h="14" extrusionOk="0">
                  <a:moveTo>
                    <a:pt x="22" y="13"/>
                  </a:moveTo>
                  <a:lnTo>
                    <a:pt x="22" y="12"/>
                  </a:lnTo>
                  <a:cubicBezTo>
                    <a:pt x="22" y="10"/>
                    <a:pt x="22" y="8"/>
                    <a:pt x="21" y="6"/>
                  </a:cubicBezTo>
                  <a:cubicBezTo>
                    <a:pt x="20" y="4"/>
                    <a:pt x="18" y="3"/>
                    <a:pt x="16" y="2"/>
                  </a:cubicBezTo>
                  <a:cubicBezTo>
                    <a:pt x="14" y="1"/>
                    <a:pt x="12" y="0"/>
                    <a:pt x="10" y="0"/>
                  </a:cubicBezTo>
                  <a:cubicBezTo>
                    <a:pt x="8" y="0"/>
                    <a:pt x="6" y="1"/>
                    <a:pt x="4" y="2"/>
                  </a:cubicBezTo>
                  <a:cubicBezTo>
                    <a:pt x="3" y="3"/>
                    <a:pt x="1" y="4"/>
                    <a:pt x="0" y="5"/>
                  </a:cubicBezTo>
                  <a:cubicBezTo>
                    <a:pt x="1" y="6"/>
                    <a:pt x="2" y="7"/>
                    <a:pt x="2" y="7"/>
                  </a:cubicBezTo>
                  <a:cubicBezTo>
                    <a:pt x="3" y="7"/>
                    <a:pt x="3" y="7"/>
                    <a:pt x="3" y="7"/>
                  </a:cubicBezTo>
                  <a:cubicBezTo>
                    <a:pt x="9" y="10"/>
                    <a:pt x="16" y="11"/>
                    <a:pt x="22"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9"/>
            <p:cNvSpPr/>
            <p:nvPr/>
          </p:nvSpPr>
          <p:spPr>
            <a:xfrm>
              <a:off x="2261525" y="-824615"/>
              <a:ext cx="5400" cy="2160"/>
            </a:xfrm>
            <a:custGeom>
              <a:avLst/>
              <a:gdLst/>
              <a:ahLst/>
              <a:cxnLst/>
              <a:rect l="l" t="t" r="r" b="b"/>
              <a:pathLst>
                <a:path w="15" h="6" extrusionOk="0">
                  <a:moveTo>
                    <a:pt x="11" y="2"/>
                  </a:moveTo>
                  <a:lnTo>
                    <a:pt x="10" y="1"/>
                  </a:lnTo>
                  <a:cubicBezTo>
                    <a:pt x="9" y="0"/>
                    <a:pt x="7" y="0"/>
                    <a:pt x="6" y="0"/>
                  </a:cubicBezTo>
                  <a:cubicBezTo>
                    <a:pt x="4" y="0"/>
                    <a:pt x="4" y="1"/>
                    <a:pt x="3" y="1"/>
                  </a:cubicBezTo>
                  <a:cubicBezTo>
                    <a:pt x="2" y="2"/>
                    <a:pt x="2" y="2"/>
                    <a:pt x="2" y="2"/>
                  </a:cubicBezTo>
                  <a:cubicBezTo>
                    <a:pt x="1" y="3"/>
                    <a:pt x="0" y="4"/>
                    <a:pt x="0" y="5"/>
                  </a:cubicBezTo>
                  <a:lnTo>
                    <a:pt x="14" y="5"/>
                  </a:lnTo>
                  <a:cubicBezTo>
                    <a:pt x="13" y="4"/>
                    <a:pt x="12" y="3"/>
                    <a:pt x="11"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9"/>
            <p:cNvSpPr/>
            <p:nvPr/>
          </p:nvSpPr>
          <p:spPr>
            <a:xfrm>
              <a:off x="2292845" y="-832535"/>
              <a:ext cx="9000" cy="10080"/>
            </a:xfrm>
            <a:custGeom>
              <a:avLst/>
              <a:gdLst/>
              <a:ahLst/>
              <a:cxnLst/>
              <a:rect l="l" t="t" r="r" b="b"/>
              <a:pathLst>
                <a:path w="25" h="28" extrusionOk="0">
                  <a:moveTo>
                    <a:pt x="22" y="11"/>
                  </a:moveTo>
                  <a:cubicBezTo>
                    <a:pt x="19" y="4"/>
                    <a:pt x="7" y="0"/>
                    <a:pt x="3" y="9"/>
                  </a:cubicBezTo>
                  <a:cubicBezTo>
                    <a:pt x="1" y="15"/>
                    <a:pt x="0" y="21"/>
                    <a:pt x="0" y="27"/>
                  </a:cubicBezTo>
                  <a:lnTo>
                    <a:pt x="24" y="27"/>
                  </a:lnTo>
                  <a:cubicBezTo>
                    <a:pt x="24" y="22"/>
                    <a:pt x="24" y="16"/>
                    <a:pt x="22"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9"/>
            <p:cNvSpPr/>
            <p:nvPr/>
          </p:nvSpPr>
          <p:spPr>
            <a:xfrm>
              <a:off x="2309045" y="-833255"/>
              <a:ext cx="5400" cy="1800"/>
            </a:xfrm>
            <a:custGeom>
              <a:avLst/>
              <a:gdLst/>
              <a:ahLst/>
              <a:cxnLst/>
              <a:rect l="l" t="t" r="r" b="b"/>
              <a:pathLst>
                <a:path w="15" h="5" extrusionOk="0">
                  <a:moveTo>
                    <a:pt x="0" y="4"/>
                  </a:moveTo>
                  <a:lnTo>
                    <a:pt x="14" y="4"/>
                  </a:lnTo>
                  <a:cubicBezTo>
                    <a:pt x="13" y="2"/>
                    <a:pt x="12" y="1"/>
                    <a:pt x="11" y="1"/>
                  </a:cubicBezTo>
                  <a:cubicBezTo>
                    <a:pt x="10" y="0"/>
                    <a:pt x="8" y="0"/>
                    <a:pt x="7" y="0"/>
                  </a:cubicBezTo>
                  <a:cubicBezTo>
                    <a:pt x="5" y="0"/>
                    <a:pt x="4" y="0"/>
                    <a:pt x="3" y="1"/>
                  </a:cubicBezTo>
                  <a:cubicBezTo>
                    <a:pt x="2" y="1"/>
                    <a:pt x="1" y="2"/>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9"/>
            <p:cNvSpPr/>
            <p:nvPr/>
          </p:nvSpPr>
          <p:spPr>
            <a:xfrm>
              <a:off x="2305445" y="-831815"/>
              <a:ext cx="10080" cy="9720"/>
            </a:xfrm>
            <a:custGeom>
              <a:avLst/>
              <a:gdLst/>
              <a:ahLst/>
              <a:cxnLst/>
              <a:rect l="l" t="t" r="r" b="b"/>
              <a:pathLst>
                <a:path w="28" h="27" extrusionOk="0">
                  <a:moveTo>
                    <a:pt x="24" y="25"/>
                  </a:moveTo>
                  <a:cubicBezTo>
                    <a:pt x="26" y="21"/>
                    <a:pt x="27" y="16"/>
                    <a:pt x="27" y="11"/>
                  </a:cubicBezTo>
                  <a:cubicBezTo>
                    <a:pt x="27" y="9"/>
                    <a:pt x="27" y="6"/>
                    <a:pt x="26" y="4"/>
                  </a:cubicBezTo>
                  <a:cubicBezTo>
                    <a:pt x="26" y="3"/>
                    <a:pt x="26" y="2"/>
                    <a:pt x="25" y="1"/>
                  </a:cubicBezTo>
                  <a:cubicBezTo>
                    <a:pt x="25" y="0"/>
                    <a:pt x="25" y="0"/>
                    <a:pt x="24" y="0"/>
                  </a:cubicBezTo>
                  <a:lnTo>
                    <a:pt x="10" y="0"/>
                  </a:lnTo>
                  <a:cubicBezTo>
                    <a:pt x="9" y="0"/>
                    <a:pt x="9" y="1"/>
                    <a:pt x="9" y="2"/>
                  </a:cubicBezTo>
                  <a:cubicBezTo>
                    <a:pt x="4" y="9"/>
                    <a:pt x="1" y="17"/>
                    <a:pt x="0" y="26"/>
                  </a:cubicBezTo>
                  <a:lnTo>
                    <a:pt x="24" y="26"/>
                  </a:lnTo>
                  <a:lnTo>
                    <a:pt x="24" y="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9"/>
            <p:cNvSpPr/>
            <p:nvPr/>
          </p:nvSpPr>
          <p:spPr>
            <a:xfrm>
              <a:off x="2324885" y="-826775"/>
              <a:ext cx="9000" cy="5040"/>
            </a:xfrm>
            <a:custGeom>
              <a:avLst/>
              <a:gdLst/>
              <a:ahLst/>
              <a:cxnLst/>
              <a:rect l="l" t="t" r="r" b="b"/>
              <a:pathLst>
                <a:path w="25" h="14" extrusionOk="0">
                  <a:moveTo>
                    <a:pt x="24" y="12"/>
                  </a:moveTo>
                  <a:cubicBezTo>
                    <a:pt x="24" y="10"/>
                    <a:pt x="24" y="9"/>
                    <a:pt x="23" y="7"/>
                  </a:cubicBezTo>
                  <a:lnTo>
                    <a:pt x="23" y="6"/>
                  </a:lnTo>
                  <a:lnTo>
                    <a:pt x="23" y="5"/>
                  </a:lnTo>
                  <a:cubicBezTo>
                    <a:pt x="22" y="4"/>
                    <a:pt x="21" y="3"/>
                    <a:pt x="20" y="2"/>
                  </a:cubicBezTo>
                  <a:cubicBezTo>
                    <a:pt x="18" y="1"/>
                    <a:pt x="17" y="0"/>
                    <a:pt x="17" y="1"/>
                  </a:cubicBezTo>
                  <a:cubicBezTo>
                    <a:pt x="15" y="0"/>
                    <a:pt x="14" y="0"/>
                    <a:pt x="12" y="0"/>
                  </a:cubicBezTo>
                  <a:cubicBezTo>
                    <a:pt x="10" y="0"/>
                    <a:pt x="8" y="0"/>
                    <a:pt x="6" y="1"/>
                  </a:cubicBezTo>
                  <a:cubicBezTo>
                    <a:pt x="4" y="2"/>
                    <a:pt x="3" y="4"/>
                    <a:pt x="2" y="6"/>
                  </a:cubicBezTo>
                  <a:cubicBezTo>
                    <a:pt x="1" y="7"/>
                    <a:pt x="0" y="9"/>
                    <a:pt x="0" y="10"/>
                  </a:cubicBezTo>
                  <a:cubicBezTo>
                    <a:pt x="0" y="12"/>
                    <a:pt x="0" y="12"/>
                    <a:pt x="0" y="13"/>
                  </a:cubicBezTo>
                  <a:lnTo>
                    <a:pt x="20" y="13"/>
                  </a:lnTo>
                  <a:lnTo>
                    <a:pt x="24"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9"/>
            <p:cNvSpPr/>
            <p:nvPr/>
          </p:nvSpPr>
          <p:spPr>
            <a:xfrm>
              <a:off x="2345405" y="-773855"/>
              <a:ext cx="10440" cy="19440"/>
            </a:xfrm>
            <a:custGeom>
              <a:avLst/>
              <a:gdLst/>
              <a:ahLst/>
              <a:cxnLst/>
              <a:rect l="l" t="t" r="r" b="b"/>
              <a:pathLst>
                <a:path w="29" h="54" extrusionOk="0">
                  <a:moveTo>
                    <a:pt x="1" y="38"/>
                  </a:moveTo>
                  <a:cubicBezTo>
                    <a:pt x="1" y="40"/>
                    <a:pt x="2" y="42"/>
                    <a:pt x="3" y="44"/>
                  </a:cubicBezTo>
                  <a:cubicBezTo>
                    <a:pt x="4" y="47"/>
                    <a:pt x="7" y="48"/>
                    <a:pt x="9" y="50"/>
                  </a:cubicBezTo>
                  <a:cubicBezTo>
                    <a:pt x="10" y="50"/>
                    <a:pt x="10" y="51"/>
                    <a:pt x="10" y="51"/>
                  </a:cubicBezTo>
                  <a:cubicBezTo>
                    <a:pt x="10" y="53"/>
                    <a:pt x="19" y="51"/>
                    <a:pt x="20" y="51"/>
                  </a:cubicBezTo>
                  <a:cubicBezTo>
                    <a:pt x="21" y="51"/>
                    <a:pt x="21" y="50"/>
                    <a:pt x="22" y="50"/>
                  </a:cubicBezTo>
                  <a:cubicBezTo>
                    <a:pt x="23" y="49"/>
                    <a:pt x="24" y="48"/>
                    <a:pt x="25" y="47"/>
                  </a:cubicBezTo>
                  <a:cubicBezTo>
                    <a:pt x="26" y="47"/>
                    <a:pt x="26" y="46"/>
                    <a:pt x="27" y="45"/>
                  </a:cubicBezTo>
                  <a:cubicBezTo>
                    <a:pt x="28" y="43"/>
                    <a:pt x="28" y="41"/>
                    <a:pt x="28" y="39"/>
                  </a:cubicBezTo>
                  <a:cubicBezTo>
                    <a:pt x="28" y="37"/>
                    <a:pt x="28" y="36"/>
                    <a:pt x="28" y="35"/>
                  </a:cubicBezTo>
                  <a:cubicBezTo>
                    <a:pt x="26" y="30"/>
                    <a:pt x="26" y="26"/>
                    <a:pt x="25" y="21"/>
                  </a:cubicBezTo>
                  <a:cubicBezTo>
                    <a:pt x="23" y="13"/>
                    <a:pt x="15" y="0"/>
                    <a:pt x="7" y="10"/>
                  </a:cubicBezTo>
                  <a:cubicBezTo>
                    <a:pt x="6" y="11"/>
                    <a:pt x="5" y="12"/>
                    <a:pt x="4" y="14"/>
                  </a:cubicBezTo>
                  <a:cubicBezTo>
                    <a:pt x="2" y="18"/>
                    <a:pt x="0" y="24"/>
                    <a:pt x="0" y="29"/>
                  </a:cubicBezTo>
                  <a:cubicBezTo>
                    <a:pt x="0" y="30"/>
                    <a:pt x="0" y="31"/>
                    <a:pt x="0" y="31"/>
                  </a:cubicBezTo>
                  <a:cubicBezTo>
                    <a:pt x="0" y="32"/>
                    <a:pt x="0" y="33"/>
                    <a:pt x="0" y="33"/>
                  </a:cubicBezTo>
                  <a:cubicBezTo>
                    <a:pt x="0" y="35"/>
                    <a:pt x="0" y="37"/>
                    <a:pt x="1" y="3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9"/>
            <p:cNvSpPr/>
            <p:nvPr/>
          </p:nvSpPr>
          <p:spPr>
            <a:xfrm>
              <a:off x="2346845" y="-821375"/>
              <a:ext cx="7920" cy="34920"/>
            </a:xfrm>
            <a:custGeom>
              <a:avLst/>
              <a:gdLst/>
              <a:ahLst/>
              <a:cxnLst/>
              <a:rect l="l" t="t" r="r" b="b"/>
              <a:pathLst>
                <a:path w="22" h="97" extrusionOk="0">
                  <a:moveTo>
                    <a:pt x="0" y="4"/>
                  </a:moveTo>
                  <a:cubicBezTo>
                    <a:pt x="0" y="9"/>
                    <a:pt x="0" y="14"/>
                    <a:pt x="0" y="18"/>
                  </a:cubicBezTo>
                  <a:cubicBezTo>
                    <a:pt x="0" y="43"/>
                    <a:pt x="2" y="68"/>
                    <a:pt x="7" y="93"/>
                  </a:cubicBezTo>
                  <a:cubicBezTo>
                    <a:pt x="7" y="94"/>
                    <a:pt x="7" y="94"/>
                    <a:pt x="8" y="95"/>
                  </a:cubicBezTo>
                  <a:cubicBezTo>
                    <a:pt x="9" y="96"/>
                    <a:pt x="9" y="95"/>
                    <a:pt x="10" y="95"/>
                  </a:cubicBezTo>
                  <a:cubicBezTo>
                    <a:pt x="11" y="95"/>
                    <a:pt x="11" y="96"/>
                    <a:pt x="12" y="95"/>
                  </a:cubicBezTo>
                  <a:cubicBezTo>
                    <a:pt x="13" y="94"/>
                    <a:pt x="13" y="94"/>
                    <a:pt x="13" y="93"/>
                  </a:cubicBezTo>
                  <a:cubicBezTo>
                    <a:pt x="19" y="67"/>
                    <a:pt x="21" y="41"/>
                    <a:pt x="21" y="14"/>
                  </a:cubicBezTo>
                  <a:cubicBezTo>
                    <a:pt x="21" y="12"/>
                    <a:pt x="21" y="9"/>
                    <a:pt x="21" y="6"/>
                  </a:cubicBezTo>
                  <a:cubicBezTo>
                    <a:pt x="21" y="5"/>
                    <a:pt x="21" y="5"/>
                    <a:pt x="21" y="4"/>
                  </a:cubicBezTo>
                  <a:cubicBezTo>
                    <a:pt x="21" y="3"/>
                    <a:pt x="21" y="3"/>
                    <a:pt x="21" y="2"/>
                  </a:cubicBezTo>
                  <a:lnTo>
                    <a:pt x="1" y="0"/>
                  </a:lnTo>
                  <a:cubicBezTo>
                    <a:pt x="1" y="1"/>
                    <a:pt x="1" y="1"/>
                    <a:pt x="1" y="1"/>
                  </a:cubicBezTo>
                  <a:cubicBezTo>
                    <a:pt x="1" y="2"/>
                    <a:pt x="0" y="3"/>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9"/>
            <p:cNvSpPr/>
            <p:nvPr/>
          </p:nvSpPr>
          <p:spPr>
            <a:xfrm>
              <a:off x="2347205" y="-822455"/>
              <a:ext cx="7200" cy="2160"/>
            </a:xfrm>
            <a:custGeom>
              <a:avLst/>
              <a:gdLst/>
              <a:ahLst/>
              <a:cxnLst/>
              <a:rect l="l" t="t" r="r" b="b"/>
              <a:pathLst>
                <a:path w="20" h="6" extrusionOk="0">
                  <a:moveTo>
                    <a:pt x="15" y="0"/>
                  </a:moveTo>
                  <a:lnTo>
                    <a:pt x="2" y="0"/>
                  </a:lnTo>
                  <a:cubicBezTo>
                    <a:pt x="1" y="0"/>
                    <a:pt x="1" y="1"/>
                    <a:pt x="0" y="2"/>
                  </a:cubicBezTo>
                  <a:lnTo>
                    <a:pt x="0" y="3"/>
                  </a:lnTo>
                  <a:lnTo>
                    <a:pt x="19" y="5"/>
                  </a:lnTo>
                  <a:cubicBezTo>
                    <a:pt x="19" y="4"/>
                    <a:pt x="19" y="4"/>
                    <a:pt x="19" y="4"/>
                  </a:cubicBezTo>
                  <a:cubicBezTo>
                    <a:pt x="18" y="2"/>
                    <a:pt x="17" y="1"/>
                    <a:pt x="1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9"/>
            <p:cNvSpPr/>
            <p:nvPr/>
          </p:nvSpPr>
          <p:spPr>
            <a:xfrm>
              <a:off x="2347925" y="-823175"/>
              <a:ext cx="5040" cy="1080"/>
            </a:xfrm>
            <a:custGeom>
              <a:avLst/>
              <a:gdLst/>
              <a:ahLst/>
              <a:cxnLst/>
              <a:rect l="l" t="t" r="r" b="b"/>
              <a:pathLst>
                <a:path w="14" h="3" extrusionOk="0">
                  <a:moveTo>
                    <a:pt x="0" y="2"/>
                  </a:moveTo>
                  <a:lnTo>
                    <a:pt x="13" y="2"/>
                  </a:lnTo>
                  <a:lnTo>
                    <a:pt x="12" y="2"/>
                  </a:lnTo>
                  <a:cubicBezTo>
                    <a:pt x="11" y="1"/>
                    <a:pt x="9" y="0"/>
                    <a:pt x="7" y="0"/>
                  </a:cubicBezTo>
                  <a:cubicBezTo>
                    <a:pt x="5" y="0"/>
                    <a:pt x="3" y="1"/>
                    <a:pt x="1" y="2"/>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9"/>
            <p:cNvSpPr/>
            <p:nvPr/>
          </p:nvSpPr>
          <p:spPr>
            <a:xfrm>
              <a:off x="2363765" y="-820655"/>
              <a:ext cx="8640" cy="42840"/>
            </a:xfrm>
            <a:custGeom>
              <a:avLst/>
              <a:gdLst/>
              <a:ahLst/>
              <a:cxnLst/>
              <a:rect l="l" t="t" r="r" b="b"/>
              <a:pathLst>
                <a:path w="24" h="119" extrusionOk="0">
                  <a:moveTo>
                    <a:pt x="1" y="1"/>
                  </a:moveTo>
                  <a:cubicBezTo>
                    <a:pt x="0" y="11"/>
                    <a:pt x="0" y="21"/>
                    <a:pt x="0" y="32"/>
                  </a:cubicBezTo>
                  <a:cubicBezTo>
                    <a:pt x="0" y="58"/>
                    <a:pt x="3" y="85"/>
                    <a:pt x="10" y="111"/>
                  </a:cubicBezTo>
                  <a:cubicBezTo>
                    <a:pt x="11" y="116"/>
                    <a:pt x="20" y="118"/>
                    <a:pt x="21" y="111"/>
                  </a:cubicBezTo>
                  <a:cubicBezTo>
                    <a:pt x="22" y="95"/>
                    <a:pt x="23" y="80"/>
                    <a:pt x="23" y="64"/>
                  </a:cubicBezTo>
                  <a:cubicBezTo>
                    <a:pt x="23" y="58"/>
                    <a:pt x="23" y="52"/>
                    <a:pt x="23" y="46"/>
                  </a:cubicBezTo>
                  <a:cubicBezTo>
                    <a:pt x="23" y="39"/>
                    <a:pt x="23" y="30"/>
                    <a:pt x="23" y="23"/>
                  </a:cubicBezTo>
                  <a:cubicBezTo>
                    <a:pt x="23" y="15"/>
                    <a:pt x="23" y="8"/>
                    <a:pt x="23" y="0"/>
                  </a:cubicBez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9"/>
            <p:cNvSpPr/>
            <p:nvPr/>
          </p:nvSpPr>
          <p:spPr>
            <a:xfrm>
              <a:off x="2364125" y="-822815"/>
              <a:ext cx="7920" cy="2880"/>
            </a:xfrm>
            <a:custGeom>
              <a:avLst/>
              <a:gdLst/>
              <a:ahLst/>
              <a:cxnLst/>
              <a:rect l="l" t="t" r="r" b="b"/>
              <a:pathLst>
                <a:path w="22" h="8" extrusionOk="0">
                  <a:moveTo>
                    <a:pt x="1" y="1"/>
                  </a:moveTo>
                  <a:cubicBezTo>
                    <a:pt x="1" y="3"/>
                    <a:pt x="1" y="5"/>
                    <a:pt x="0" y="7"/>
                  </a:cubicBezTo>
                  <a:lnTo>
                    <a:pt x="21" y="7"/>
                  </a:lnTo>
                  <a:cubicBezTo>
                    <a:pt x="21" y="5"/>
                    <a:pt x="21" y="2"/>
                    <a:pt x="21" y="0"/>
                  </a:cubicBez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9"/>
            <p:cNvSpPr/>
            <p:nvPr/>
          </p:nvSpPr>
          <p:spPr>
            <a:xfrm>
              <a:off x="2364845" y="-827855"/>
              <a:ext cx="7560" cy="5400"/>
            </a:xfrm>
            <a:custGeom>
              <a:avLst/>
              <a:gdLst/>
              <a:ahLst/>
              <a:cxnLst/>
              <a:rect l="l" t="t" r="r" b="b"/>
              <a:pathLst>
                <a:path w="21" h="15" extrusionOk="0">
                  <a:moveTo>
                    <a:pt x="18" y="11"/>
                  </a:moveTo>
                  <a:cubicBezTo>
                    <a:pt x="16" y="3"/>
                    <a:pt x="3" y="0"/>
                    <a:pt x="0" y="10"/>
                  </a:cubicBezTo>
                  <a:cubicBezTo>
                    <a:pt x="0" y="11"/>
                    <a:pt x="0" y="12"/>
                    <a:pt x="0" y="14"/>
                  </a:cubicBezTo>
                  <a:lnTo>
                    <a:pt x="20" y="14"/>
                  </a:lnTo>
                  <a:cubicBezTo>
                    <a:pt x="20" y="14"/>
                    <a:pt x="18" y="12"/>
                    <a:pt x="18"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9"/>
            <p:cNvSpPr/>
            <p:nvPr/>
          </p:nvSpPr>
          <p:spPr>
            <a:xfrm>
              <a:off x="2381405" y="-820295"/>
              <a:ext cx="9360" cy="41400"/>
            </a:xfrm>
            <a:custGeom>
              <a:avLst/>
              <a:gdLst/>
              <a:ahLst/>
              <a:cxnLst/>
              <a:rect l="l" t="t" r="r" b="b"/>
              <a:pathLst>
                <a:path w="26" h="115" extrusionOk="0">
                  <a:moveTo>
                    <a:pt x="5" y="105"/>
                  </a:moveTo>
                  <a:cubicBezTo>
                    <a:pt x="5" y="106"/>
                    <a:pt x="6" y="108"/>
                    <a:pt x="6" y="109"/>
                  </a:cubicBezTo>
                  <a:cubicBezTo>
                    <a:pt x="7" y="111"/>
                    <a:pt x="8" y="112"/>
                    <a:pt x="10" y="113"/>
                  </a:cubicBezTo>
                  <a:cubicBezTo>
                    <a:pt x="12" y="114"/>
                    <a:pt x="13" y="114"/>
                    <a:pt x="15" y="114"/>
                  </a:cubicBezTo>
                  <a:cubicBezTo>
                    <a:pt x="16" y="114"/>
                    <a:pt x="17" y="114"/>
                    <a:pt x="19" y="113"/>
                  </a:cubicBezTo>
                  <a:cubicBezTo>
                    <a:pt x="21" y="112"/>
                    <a:pt x="22" y="111"/>
                    <a:pt x="23" y="109"/>
                  </a:cubicBezTo>
                  <a:cubicBezTo>
                    <a:pt x="24" y="102"/>
                    <a:pt x="25" y="95"/>
                    <a:pt x="25" y="89"/>
                  </a:cubicBezTo>
                  <a:cubicBezTo>
                    <a:pt x="25" y="82"/>
                    <a:pt x="24" y="76"/>
                    <a:pt x="23" y="70"/>
                  </a:cubicBezTo>
                  <a:cubicBezTo>
                    <a:pt x="23" y="52"/>
                    <a:pt x="23" y="35"/>
                    <a:pt x="23" y="18"/>
                  </a:cubicBezTo>
                  <a:cubicBezTo>
                    <a:pt x="23" y="12"/>
                    <a:pt x="23" y="6"/>
                    <a:pt x="23" y="0"/>
                  </a:cubicBezTo>
                  <a:lnTo>
                    <a:pt x="0" y="0"/>
                  </a:lnTo>
                  <a:cubicBezTo>
                    <a:pt x="0" y="6"/>
                    <a:pt x="0" y="13"/>
                    <a:pt x="0" y="19"/>
                  </a:cubicBezTo>
                  <a:cubicBezTo>
                    <a:pt x="0" y="48"/>
                    <a:pt x="2" y="76"/>
                    <a:pt x="5" y="1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9"/>
            <p:cNvSpPr/>
            <p:nvPr/>
          </p:nvSpPr>
          <p:spPr>
            <a:xfrm>
              <a:off x="2382125" y="-822455"/>
              <a:ext cx="9000" cy="2520"/>
            </a:xfrm>
            <a:custGeom>
              <a:avLst/>
              <a:gdLst/>
              <a:ahLst/>
              <a:cxnLst/>
              <a:rect l="l" t="t" r="r" b="b"/>
              <a:pathLst>
                <a:path w="25" h="7" extrusionOk="0">
                  <a:moveTo>
                    <a:pt x="24" y="0"/>
                  </a:moveTo>
                  <a:lnTo>
                    <a:pt x="1" y="0"/>
                  </a:lnTo>
                  <a:cubicBezTo>
                    <a:pt x="1" y="2"/>
                    <a:pt x="1" y="4"/>
                    <a:pt x="0" y="6"/>
                  </a:cubicBezTo>
                  <a:lnTo>
                    <a:pt x="23" y="6"/>
                  </a:lnTo>
                  <a:cubicBezTo>
                    <a:pt x="23" y="5"/>
                    <a:pt x="23" y="4"/>
                    <a:pt x="23" y="3"/>
                  </a:cubicBezTo>
                  <a:lnTo>
                    <a:pt x="2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9"/>
            <p:cNvSpPr/>
            <p:nvPr/>
          </p:nvSpPr>
          <p:spPr>
            <a:xfrm>
              <a:off x="2382485" y="-831095"/>
              <a:ext cx="9000" cy="8640"/>
            </a:xfrm>
            <a:custGeom>
              <a:avLst/>
              <a:gdLst/>
              <a:ahLst/>
              <a:cxnLst/>
              <a:rect l="l" t="t" r="r" b="b"/>
              <a:pathLst>
                <a:path w="25" h="24" extrusionOk="0">
                  <a:moveTo>
                    <a:pt x="23" y="23"/>
                  </a:moveTo>
                  <a:cubicBezTo>
                    <a:pt x="23" y="19"/>
                    <a:pt x="24" y="13"/>
                    <a:pt x="23" y="15"/>
                  </a:cubicBezTo>
                  <a:cubicBezTo>
                    <a:pt x="24" y="14"/>
                    <a:pt x="24" y="13"/>
                    <a:pt x="24" y="11"/>
                  </a:cubicBezTo>
                  <a:cubicBezTo>
                    <a:pt x="24" y="10"/>
                    <a:pt x="24" y="7"/>
                    <a:pt x="23" y="6"/>
                  </a:cubicBezTo>
                  <a:cubicBezTo>
                    <a:pt x="22" y="5"/>
                    <a:pt x="21" y="5"/>
                    <a:pt x="19" y="3"/>
                  </a:cubicBezTo>
                  <a:cubicBezTo>
                    <a:pt x="18" y="3"/>
                    <a:pt x="18" y="2"/>
                    <a:pt x="18" y="2"/>
                  </a:cubicBezTo>
                  <a:cubicBezTo>
                    <a:pt x="8" y="0"/>
                    <a:pt x="3" y="9"/>
                    <a:pt x="0" y="22"/>
                  </a:cubicBezTo>
                  <a:lnTo>
                    <a:pt x="23" y="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9"/>
            <p:cNvSpPr/>
            <p:nvPr/>
          </p:nvSpPr>
          <p:spPr>
            <a:xfrm>
              <a:off x="2403365" y="-819215"/>
              <a:ext cx="9360" cy="37440"/>
            </a:xfrm>
            <a:custGeom>
              <a:avLst/>
              <a:gdLst/>
              <a:ahLst/>
              <a:cxnLst/>
              <a:rect l="l" t="t" r="r" b="b"/>
              <a:pathLst>
                <a:path w="26" h="104" extrusionOk="0">
                  <a:moveTo>
                    <a:pt x="4" y="96"/>
                  </a:moveTo>
                  <a:cubicBezTo>
                    <a:pt x="4" y="103"/>
                    <a:pt x="15" y="102"/>
                    <a:pt x="16" y="96"/>
                  </a:cubicBezTo>
                  <a:cubicBezTo>
                    <a:pt x="18" y="76"/>
                    <a:pt x="19" y="58"/>
                    <a:pt x="19" y="39"/>
                  </a:cubicBezTo>
                  <a:cubicBezTo>
                    <a:pt x="19" y="25"/>
                    <a:pt x="25" y="15"/>
                    <a:pt x="24" y="1"/>
                  </a:cubicBezTo>
                  <a:lnTo>
                    <a:pt x="6" y="0"/>
                  </a:lnTo>
                  <a:cubicBezTo>
                    <a:pt x="2" y="17"/>
                    <a:pt x="0" y="35"/>
                    <a:pt x="0" y="53"/>
                  </a:cubicBezTo>
                  <a:cubicBezTo>
                    <a:pt x="0" y="68"/>
                    <a:pt x="1" y="82"/>
                    <a:pt x="4" y="9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9"/>
            <p:cNvSpPr/>
            <p:nvPr/>
          </p:nvSpPr>
          <p:spPr>
            <a:xfrm>
              <a:off x="2405525" y="-822095"/>
              <a:ext cx="7200" cy="3600"/>
            </a:xfrm>
            <a:custGeom>
              <a:avLst/>
              <a:gdLst/>
              <a:ahLst/>
              <a:cxnLst/>
              <a:rect l="l" t="t" r="r" b="b"/>
              <a:pathLst>
                <a:path w="20" h="10" extrusionOk="0">
                  <a:moveTo>
                    <a:pt x="15" y="0"/>
                  </a:moveTo>
                  <a:lnTo>
                    <a:pt x="4" y="0"/>
                  </a:lnTo>
                  <a:cubicBezTo>
                    <a:pt x="3" y="1"/>
                    <a:pt x="2" y="2"/>
                    <a:pt x="1" y="3"/>
                  </a:cubicBezTo>
                  <a:cubicBezTo>
                    <a:pt x="1" y="3"/>
                    <a:pt x="0" y="4"/>
                    <a:pt x="0" y="5"/>
                  </a:cubicBezTo>
                  <a:lnTo>
                    <a:pt x="0" y="7"/>
                  </a:lnTo>
                  <a:lnTo>
                    <a:pt x="19" y="9"/>
                  </a:lnTo>
                  <a:cubicBezTo>
                    <a:pt x="19" y="9"/>
                    <a:pt x="19" y="7"/>
                    <a:pt x="19" y="6"/>
                  </a:cubicBezTo>
                  <a:cubicBezTo>
                    <a:pt x="19" y="5"/>
                    <a:pt x="18" y="4"/>
                    <a:pt x="18" y="3"/>
                  </a:cubicBezTo>
                  <a:cubicBezTo>
                    <a:pt x="17" y="2"/>
                    <a:pt x="16" y="1"/>
                    <a:pt x="1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9"/>
            <p:cNvSpPr/>
            <p:nvPr/>
          </p:nvSpPr>
          <p:spPr>
            <a:xfrm>
              <a:off x="2406965" y="-822815"/>
              <a:ext cx="4320" cy="1080"/>
            </a:xfrm>
            <a:custGeom>
              <a:avLst/>
              <a:gdLst/>
              <a:ahLst/>
              <a:cxnLst/>
              <a:rect l="l" t="t" r="r" b="b"/>
              <a:pathLst>
                <a:path w="12" h="3" extrusionOk="0">
                  <a:moveTo>
                    <a:pt x="0" y="2"/>
                  </a:moveTo>
                  <a:lnTo>
                    <a:pt x="11" y="2"/>
                  </a:lnTo>
                  <a:lnTo>
                    <a:pt x="10" y="2"/>
                  </a:lnTo>
                  <a:cubicBezTo>
                    <a:pt x="9" y="1"/>
                    <a:pt x="7" y="0"/>
                    <a:pt x="5" y="0"/>
                  </a:cubicBezTo>
                  <a:cubicBezTo>
                    <a:pt x="3" y="0"/>
                    <a:pt x="2" y="1"/>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9"/>
            <p:cNvSpPr/>
            <p:nvPr/>
          </p:nvSpPr>
          <p:spPr>
            <a:xfrm>
              <a:off x="2422805" y="-818135"/>
              <a:ext cx="10080" cy="26280"/>
            </a:xfrm>
            <a:custGeom>
              <a:avLst/>
              <a:gdLst/>
              <a:ahLst/>
              <a:cxnLst/>
              <a:rect l="l" t="t" r="r" b="b"/>
              <a:pathLst>
                <a:path w="28" h="73" extrusionOk="0">
                  <a:moveTo>
                    <a:pt x="9" y="0"/>
                  </a:moveTo>
                  <a:cubicBezTo>
                    <a:pt x="9" y="21"/>
                    <a:pt x="6" y="42"/>
                    <a:pt x="2" y="63"/>
                  </a:cubicBezTo>
                  <a:cubicBezTo>
                    <a:pt x="0" y="69"/>
                    <a:pt x="9" y="72"/>
                    <a:pt x="12" y="67"/>
                  </a:cubicBezTo>
                  <a:cubicBezTo>
                    <a:pt x="18" y="54"/>
                    <a:pt x="22" y="41"/>
                    <a:pt x="24" y="27"/>
                  </a:cubicBezTo>
                  <a:cubicBezTo>
                    <a:pt x="24" y="18"/>
                    <a:pt x="26" y="9"/>
                    <a:pt x="27" y="0"/>
                  </a:cubicBezTo>
                  <a:lnTo>
                    <a:pt x="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9"/>
            <p:cNvSpPr/>
            <p:nvPr/>
          </p:nvSpPr>
          <p:spPr>
            <a:xfrm>
              <a:off x="2426405" y="-822455"/>
              <a:ext cx="7200" cy="4680"/>
            </a:xfrm>
            <a:custGeom>
              <a:avLst/>
              <a:gdLst/>
              <a:ahLst/>
              <a:cxnLst/>
              <a:rect l="l" t="t" r="r" b="b"/>
              <a:pathLst>
                <a:path w="20" h="13" extrusionOk="0">
                  <a:moveTo>
                    <a:pt x="1" y="1"/>
                  </a:moveTo>
                  <a:cubicBezTo>
                    <a:pt x="1" y="5"/>
                    <a:pt x="1" y="8"/>
                    <a:pt x="0" y="12"/>
                  </a:cubicBezTo>
                  <a:lnTo>
                    <a:pt x="18" y="12"/>
                  </a:lnTo>
                  <a:cubicBezTo>
                    <a:pt x="18" y="8"/>
                    <a:pt x="18" y="4"/>
                    <a:pt x="19" y="0"/>
                  </a:cubicBez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9"/>
            <p:cNvSpPr/>
            <p:nvPr/>
          </p:nvSpPr>
          <p:spPr>
            <a:xfrm>
              <a:off x="2426765" y="-827495"/>
              <a:ext cx="7200" cy="6120"/>
            </a:xfrm>
            <a:custGeom>
              <a:avLst/>
              <a:gdLst/>
              <a:ahLst/>
              <a:cxnLst/>
              <a:rect l="l" t="t" r="r" b="b"/>
              <a:pathLst>
                <a:path w="20" h="17" extrusionOk="0">
                  <a:moveTo>
                    <a:pt x="19" y="10"/>
                  </a:moveTo>
                  <a:cubicBezTo>
                    <a:pt x="19" y="0"/>
                    <a:pt x="4" y="0"/>
                    <a:pt x="2" y="9"/>
                  </a:cubicBezTo>
                  <a:cubicBezTo>
                    <a:pt x="2" y="11"/>
                    <a:pt x="1" y="13"/>
                    <a:pt x="0" y="16"/>
                  </a:cubicBezTo>
                  <a:lnTo>
                    <a:pt x="18" y="16"/>
                  </a:lnTo>
                  <a:cubicBezTo>
                    <a:pt x="18" y="13"/>
                    <a:pt x="19" y="12"/>
                    <a:pt x="19"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9"/>
            <p:cNvSpPr/>
            <p:nvPr/>
          </p:nvSpPr>
          <p:spPr>
            <a:xfrm>
              <a:off x="2444045" y="-819215"/>
              <a:ext cx="9360" cy="40680"/>
            </a:xfrm>
            <a:custGeom>
              <a:avLst/>
              <a:gdLst/>
              <a:ahLst/>
              <a:cxnLst/>
              <a:rect l="l" t="t" r="r" b="b"/>
              <a:pathLst>
                <a:path w="26" h="113" extrusionOk="0">
                  <a:moveTo>
                    <a:pt x="1" y="23"/>
                  </a:moveTo>
                  <a:cubicBezTo>
                    <a:pt x="1" y="50"/>
                    <a:pt x="4" y="77"/>
                    <a:pt x="7" y="105"/>
                  </a:cubicBezTo>
                  <a:cubicBezTo>
                    <a:pt x="7" y="112"/>
                    <a:pt x="19" y="111"/>
                    <a:pt x="19" y="105"/>
                  </a:cubicBezTo>
                  <a:cubicBezTo>
                    <a:pt x="21" y="81"/>
                    <a:pt x="24" y="57"/>
                    <a:pt x="25" y="33"/>
                  </a:cubicBezTo>
                  <a:cubicBezTo>
                    <a:pt x="25" y="22"/>
                    <a:pt x="25" y="11"/>
                    <a:pt x="25" y="0"/>
                  </a:cubicBezTo>
                  <a:cubicBezTo>
                    <a:pt x="17" y="1"/>
                    <a:pt x="9" y="2"/>
                    <a:pt x="0" y="3"/>
                  </a:cubicBezTo>
                  <a:cubicBezTo>
                    <a:pt x="1" y="9"/>
                    <a:pt x="1" y="16"/>
                    <a:pt x="1"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9"/>
            <p:cNvSpPr/>
            <p:nvPr/>
          </p:nvSpPr>
          <p:spPr>
            <a:xfrm>
              <a:off x="2445125" y="-835415"/>
              <a:ext cx="9000" cy="3960"/>
            </a:xfrm>
            <a:custGeom>
              <a:avLst/>
              <a:gdLst/>
              <a:ahLst/>
              <a:cxnLst/>
              <a:rect l="l" t="t" r="r" b="b"/>
              <a:pathLst>
                <a:path w="25" h="11" extrusionOk="0">
                  <a:moveTo>
                    <a:pt x="21" y="4"/>
                  </a:moveTo>
                  <a:lnTo>
                    <a:pt x="19" y="2"/>
                  </a:lnTo>
                  <a:cubicBezTo>
                    <a:pt x="18" y="2"/>
                    <a:pt x="18" y="2"/>
                    <a:pt x="18" y="2"/>
                  </a:cubicBezTo>
                  <a:cubicBezTo>
                    <a:pt x="16" y="1"/>
                    <a:pt x="14" y="0"/>
                    <a:pt x="12" y="0"/>
                  </a:cubicBezTo>
                  <a:cubicBezTo>
                    <a:pt x="10" y="0"/>
                    <a:pt x="8" y="1"/>
                    <a:pt x="6" y="2"/>
                  </a:cubicBezTo>
                  <a:cubicBezTo>
                    <a:pt x="4" y="3"/>
                    <a:pt x="2" y="5"/>
                    <a:pt x="1" y="7"/>
                  </a:cubicBezTo>
                  <a:lnTo>
                    <a:pt x="0" y="8"/>
                  </a:lnTo>
                  <a:cubicBezTo>
                    <a:pt x="0" y="9"/>
                    <a:pt x="0" y="9"/>
                    <a:pt x="0" y="10"/>
                  </a:cubicBezTo>
                  <a:lnTo>
                    <a:pt x="24" y="8"/>
                  </a:lnTo>
                  <a:cubicBezTo>
                    <a:pt x="23" y="6"/>
                    <a:pt x="22" y="5"/>
                    <a:pt x="2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9"/>
            <p:cNvSpPr/>
            <p:nvPr/>
          </p:nvSpPr>
          <p:spPr>
            <a:xfrm>
              <a:off x="2444045" y="-823535"/>
              <a:ext cx="9360" cy="5400"/>
            </a:xfrm>
            <a:custGeom>
              <a:avLst/>
              <a:gdLst/>
              <a:ahLst/>
              <a:cxnLst/>
              <a:rect l="l" t="t" r="r" b="b"/>
              <a:pathLst>
                <a:path w="26" h="15" extrusionOk="0">
                  <a:moveTo>
                    <a:pt x="0" y="2"/>
                  </a:moveTo>
                  <a:cubicBezTo>
                    <a:pt x="0" y="6"/>
                    <a:pt x="0" y="10"/>
                    <a:pt x="0" y="14"/>
                  </a:cubicBezTo>
                  <a:cubicBezTo>
                    <a:pt x="9" y="14"/>
                    <a:pt x="17" y="13"/>
                    <a:pt x="25" y="12"/>
                  </a:cubicBezTo>
                  <a:cubicBezTo>
                    <a:pt x="25" y="8"/>
                    <a:pt x="25" y="4"/>
                    <a:pt x="25" y="0"/>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9"/>
            <p:cNvSpPr/>
            <p:nvPr/>
          </p:nvSpPr>
          <p:spPr>
            <a:xfrm>
              <a:off x="2443685" y="-832535"/>
              <a:ext cx="10440" cy="10080"/>
            </a:xfrm>
            <a:custGeom>
              <a:avLst/>
              <a:gdLst/>
              <a:ahLst/>
              <a:cxnLst/>
              <a:rect l="l" t="t" r="r" b="b"/>
              <a:pathLst>
                <a:path w="29" h="28" extrusionOk="0">
                  <a:moveTo>
                    <a:pt x="26" y="25"/>
                  </a:moveTo>
                  <a:cubicBezTo>
                    <a:pt x="26" y="21"/>
                    <a:pt x="26" y="16"/>
                    <a:pt x="26" y="12"/>
                  </a:cubicBezTo>
                  <a:cubicBezTo>
                    <a:pt x="27" y="10"/>
                    <a:pt x="28" y="8"/>
                    <a:pt x="28" y="6"/>
                  </a:cubicBezTo>
                  <a:cubicBezTo>
                    <a:pt x="28" y="4"/>
                    <a:pt x="27" y="2"/>
                    <a:pt x="26" y="0"/>
                  </a:cubicBezTo>
                  <a:lnTo>
                    <a:pt x="3" y="2"/>
                  </a:lnTo>
                  <a:cubicBezTo>
                    <a:pt x="1" y="9"/>
                    <a:pt x="0" y="17"/>
                    <a:pt x="0" y="25"/>
                  </a:cubicBezTo>
                  <a:cubicBezTo>
                    <a:pt x="0" y="26"/>
                    <a:pt x="0" y="27"/>
                    <a:pt x="0" y="27"/>
                  </a:cubicBezTo>
                  <a:lnTo>
                    <a:pt x="26" y="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9"/>
            <p:cNvSpPr/>
            <p:nvPr/>
          </p:nvSpPr>
          <p:spPr>
            <a:xfrm>
              <a:off x="2463485" y="-821735"/>
              <a:ext cx="10440" cy="24120"/>
            </a:xfrm>
            <a:custGeom>
              <a:avLst/>
              <a:gdLst/>
              <a:ahLst/>
              <a:cxnLst/>
              <a:rect l="l" t="t" r="r" b="b"/>
              <a:pathLst>
                <a:path w="29" h="67" extrusionOk="0">
                  <a:moveTo>
                    <a:pt x="1" y="56"/>
                  </a:moveTo>
                  <a:cubicBezTo>
                    <a:pt x="1" y="57"/>
                    <a:pt x="1" y="59"/>
                    <a:pt x="2" y="60"/>
                  </a:cubicBezTo>
                  <a:cubicBezTo>
                    <a:pt x="3" y="62"/>
                    <a:pt x="4" y="63"/>
                    <a:pt x="6" y="64"/>
                  </a:cubicBezTo>
                  <a:cubicBezTo>
                    <a:pt x="8" y="65"/>
                    <a:pt x="9" y="66"/>
                    <a:pt x="11" y="66"/>
                  </a:cubicBezTo>
                  <a:cubicBezTo>
                    <a:pt x="12" y="66"/>
                    <a:pt x="15" y="65"/>
                    <a:pt x="17" y="64"/>
                  </a:cubicBezTo>
                  <a:cubicBezTo>
                    <a:pt x="19" y="63"/>
                    <a:pt x="20" y="62"/>
                    <a:pt x="21" y="60"/>
                  </a:cubicBezTo>
                  <a:cubicBezTo>
                    <a:pt x="22" y="59"/>
                    <a:pt x="22" y="57"/>
                    <a:pt x="22" y="56"/>
                  </a:cubicBezTo>
                  <a:cubicBezTo>
                    <a:pt x="22" y="40"/>
                    <a:pt x="25" y="23"/>
                    <a:pt x="27" y="7"/>
                  </a:cubicBezTo>
                  <a:cubicBezTo>
                    <a:pt x="27" y="4"/>
                    <a:pt x="27" y="2"/>
                    <a:pt x="28" y="0"/>
                  </a:cubicBezTo>
                  <a:cubicBezTo>
                    <a:pt x="19" y="0"/>
                    <a:pt x="10" y="1"/>
                    <a:pt x="1" y="2"/>
                  </a:cubicBezTo>
                  <a:cubicBezTo>
                    <a:pt x="0" y="13"/>
                    <a:pt x="0" y="23"/>
                    <a:pt x="0" y="34"/>
                  </a:cubicBezTo>
                  <a:cubicBezTo>
                    <a:pt x="0" y="41"/>
                    <a:pt x="0" y="49"/>
                    <a:pt x="1" y="5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9"/>
            <p:cNvSpPr/>
            <p:nvPr/>
          </p:nvSpPr>
          <p:spPr>
            <a:xfrm>
              <a:off x="2466725" y="-837575"/>
              <a:ext cx="8640" cy="3960"/>
            </a:xfrm>
            <a:custGeom>
              <a:avLst/>
              <a:gdLst/>
              <a:ahLst/>
              <a:cxnLst/>
              <a:rect l="l" t="t" r="r" b="b"/>
              <a:pathLst>
                <a:path w="24" h="11" extrusionOk="0">
                  <a:moveTo>
                    <a:pt x="23" y="10"/>
                  </a:moveTo>
                  <a:cubicBezTo>
                    <a:pt x="23" y="9"/>
                    <a:pt x="23" y="7"/>
                    <a:pt x="22" y="5"/>
                  </a:cubicBezTo>
                  <a:cubicBezTo>
                    <a:pt x="21" y="4"/>
                    <a:pt x="19" y="2"/>
                    <a:pt x="17" y="1"/>
                  </a:cubicBezTo>
                  <a:cubicBezTo>
                    <a:pt x="15" y="0"/>
                    <a:pt x="14" y="0"/>
                    <a:pt x="12" y="0"/>
                  </a:cubicBezTo>
                  <a:cubicBezTo>
                    <a:pt x="10" y="0"/>
                    <a:pt x="8" y="0"/>
                    <a:pt x="6" y="1"/>
                  </a:cubicBezTo>
                  <a:cubicBezTo>
                    <a:pt x="4" y="2"/>
                    <a:pt x="3" y="4"/>
                    <a:pt x="2" y="5"/>
                  </a:cubicBezTo>
                  <a:lnTo>
                    <a:pt x="2" y="6"/>
                  </a:lnTo>
                  <a:cubicBezTo>
                    <a:pt x="2" y="7"/>
                    <a:pt x="0" y="9"/>
                    <a:pt x="0" y="10"/>
                  </a:cubicBezTo>
                  <a:cubicBezTo>
                    <a:pt x="7" y="10"/>
                    <a:pt x="15" y="10"/>
                    <a:pt x="23"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9"/>
            <p:cNvSpPr/>
            <p:nvPr/>
          </p:nvSpPr>
          <p:spPr>
            <a:xfrm>
              <a:off x="2463845" y="-824975"/>
              <a:ext cx="10800" cy="4320"/>
            </a:xfrm>
            <a:custGeom>
              <a:avLst/>
              <a:gdLst/>
              <a:ahLst/>
              <a:cxnLst/>
              <a:rect l="l" t="t" r="r" b="b"/>
              <a:pathLst>
                <a:path w="30" h="12" extrusionOk="0">
                  <a:moveTo>
                    <a:pt x="1" y="2"/>
                  </a:moveTo>
                  <a:cubicBezTo>
                    <a:pt x="1" y="5"/>
                    <a:pt x="1" y="8"/>
                    <a:pt x="0" y="11"/>
                  </a:cubicBezTo>
                  <a:cubicBezTo>
                    <a:pt x="9" y="10"/>
                    <a:pt x="18" y="10"/>
                    <a:pt x="27" y="9"/>
                  </a:cubicBezTo>
                  <a:lnTo>
                    <a:pt x="29" y="0"/>
                  </a:lnTo>
                  <a:lnTo>
                    <a:pt x="1"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9"/>
            <p:cNvSpPr/>
            <p:nvPr/>
          </p:nvSpPr>
          <p:spPr>
            <a:xfrm>
              <a:off x="2464205" y="-836495"/>
              <a:ext cx="11160" cy="12600"/>
            </a:xfrm>
            <a:custGeom>
              <a:avLst/>
              <a:gdLst/>
              <a:ahLst/>
              <a:cxnLst/>
              <a:rect l="l" t="t" r="r" b="b"/>
              <a:pathLst>
                <a:path w="31" h="35" extrusionOk="0">
                  <a:moveTo>
                    <a:pt x="28" y="32"/>
                  </a:moveTo>
                  <a:cubicBezTo>
                    <a:pt x="29" y="24"/>
                    <a:pt x="30" y="16"/>
                    <a:pt x="30" y="8"/>
                  </a:cubicBezTo>
                  <a:cubicBezTo>
                    <a:pt x="30" y="0"/>
                    <a:pt x="30" y="8"/>
                    <a:pt x="30" y="8"/>
                  </a:cubicBezTo>
                  <a:cubicBezTo>
                    <a:pt x="23" y="8"/>
                    <a:pt x="15" y="8"/>
                    <a:pt x="7" y="8"/>
                  </a:cubicBezTo>
                  <a:cubicBezTo>
                    <a:pt x="4" y="16"/>
                    <a:pt x="2" y="25"/>
                    <a:pt x="0" y="34"/>
                  </a:cubicBezTo>
                  <a:lnTo>
                    <a:pt x="28" y="3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9"/>
            <p:cNvSpPr/>
            <p:nvPr/>
          </p:nvSpPr>
          <p:spPr>
            <a:xfrm>
              <a:off x="2482565" y="-822455"/>
              <a:ext cx="12600" cy="31320"/>
            </a:xfrm>
            <a:custGeom>
              <a:avLst/>
              <a:gdLst/>
              <a:ahLst/>
              <a:cxnLst/>
              <a:rect l="l" t="t" r="r" b="b"/>
              <a:pathLst>
                <a:path w="35" h="87" extrusionOk="0">
                  <a:moveTo>
                    <a:pt x="7" y="0"/>
                  </a:moveTo>
                  <a:cubicBezTo>
                    <a:pt x="7" y="5"/>
                    <a:pt x="5" y="9"/>
                    <a:pt x="4" y="13"/>
                  </a:cubicBezTo>
                  <a:cubicBezTo>
                    <a:pt x="2" y="25"/>
                    <a:pt x="0" y="38"/>
                    <a:pt x="0" y="51"/>
                  </a:cubicBezTo>
                  <a:cubicBezTo>
                    <a:pt x="0" y="59"/>
                    <a:pt x="1" y="67"/>
                    <a:pt x="2" y="75"/>
                  </a:cubicBezTo>
                  <a:cubicBezTo>
                    <a:pt x="3" y="86"/>
                    <a:pt x="18" y="82"/>
                    <a:pt x="19" y="73"/>
                  </a:cubicBezTo>
                  <a:cubicBezTo>
                    <a:pt x="23" y="50"/>
                    <a:pt x="27" y="28"/>
                    <a:pt x="33" y="5"/>
                  </a:cubicBezTo>
                  <a:lnTo>
                    <a:pt x="34" y="0"/>
                  </a:lnTo>
                  <a:lnTo>
                    <a:pt x="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9"/>
            <p:cNvSpPr/>
            <p:nvPr/>
          </p:nvSpPr>
          <p:spPr>
            <a:xfrm>
              <a:off x="2485085" y="-825695"/>
              <a:ext cx="10440" cy="3600"/>
            </a:xfrm>
            <a:custGeom>
              <a:avLst/>
              <a:gdLst/>
              <a:ahLst/>
              <a:cxnLst/>
              <a:rect l="l" t="t" r="r" b="b"/>
              <a:pathLst>
                <a:path w="29" h="10" extrusionOk="0">
                  <a:moveTo>
                    <a:pt x="1" y="1"/>
                  </a:moveTo>
                  <a:lnTo>
                    <a:pt x="0" y="9"/>
                  </a:lnTo>
                  <a:lnTo>
                    <a:pt x="27" y="9"/>
                  </a:lnTo>
                  <a:cubicBezTo>
                    <a:pt x="28" y="6"/>
                    <a:pt x="28" y="3"/>
                    <a:pt x="28" y="0"/>
                  </a:cubicBezTo>
                  <a:lnTo>
                    <a:pt x="19" y="0"/>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9"/>
            <p:cNvSpPr/>
            <p:nvPr/>
          </p:nvSpPr>
          <p:spPr>
            <a:xfrm>
              <a:off x="2488325" y="-834335"/>
              <a:ext cx="5760" cy="1800"/>
            </a:xfrm>
            <a:custGeom>
              <a:avLst/>
              <a:gdLst/>
              <a:ahLst/>
              <a:cxnLst/>
              <a:rect l="l" t="t" r="r" b="b"/>
              <a:pathLst>
                <a:path w="16" h="5" extrusionOk="0">
                  <a:moveTo>
                    <a:pt x="15" y="4"/>
                  </a:moveTo>
                  <a:cubicBezTo>
                    <a:pt x="14" y="3"/>
                    <a:pt x="13" y="2"/>
                    <a:pt x="12" y="2"/>
                  </a:cubicBezTo>
                  <a:cubicBezTo>
                    <a:pt x="11" y="1"/>
                    <a:pt x="10" y="0"/>
                    <a:pt x="8" y="0"/>
                  </a:cubicBezTo>
                  <a:cubicBezTo>
                    <a:pt x="6" y="0"/>
                    <a:pt x="4" y="1"/>
                    <a:pt x="2" y="2"/>
                  </a:cubicBezTo>
                  <a:cubicBezTo>
                    <a:pt x="1" y="2"/>
                    <a:pt x="1" y="3"/>
                    <a:pt x="0" y="4"/>
                  </a:cubicBezTo>
                  <a:lnTo>
                    <a:pt x="15"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9"/>
            <p:cNvSpPr/>
            <p:nvPr/>
          </p:nvSpPr>
          <p:spPr>
            <a:xfrm>
              <a:off x="2485445" y="-833255"/>
              <a:ext cx="10440" cy="8280"/>
            </a:xfrm>
            <a:custGeom>
              <a:avLst/>
              <a:gdLst/>
              <a:ahLst/>
              <a:cxnLst/>
              <a:rect l="l" t="t" r="r" b="b"/>
              <a:pathLst>
                <a:path w="29" h="23" extrusionOk="0">
                  <a:moveTo>
                    <a:pt x="0" y="22"/>
                  </a:moveTo>
                  <a:lnTo>
                    <a:pt x="18" y="22"/>
                  </a:lnTo>
                  <a:lnTo>
                    <a:pt x="27" y="22"/>
                  </a:lnTo>
                  <a:cubicBezTo>
                    <a:pt x="28" y="20"/>
                    <a:pt x="28" y="18"/>
                    <a:pt x="28" y="16"/>
                  </a:cubicBezTo>
                  <a:cubicBezTo>
                    <a:pt x="28" y="12"/>
                    <a:pt x="27" y="7"/>
                    <a:pt x="24" y="3"/>
                  </a:cubicBezTo>
                  <a:cubicBezTo>
                    <a:pt x="23" y="2"/>
                    <a:pt x="23" y="1"/>
                    <a:pt x="22" y="0"/>
                  </a:cubicBezTo>
                  <a:lnTo>
                    <a:pt x="7" y="0"/>
                  </a:lnTo>
                  <a:cubicBezTo>
                    <a:pt x="6" y="1"/>
                    <a:pt x="6" y="2"/>
                    <a:pt x="5" y="4"/>
                  </a:cubicBezTo>
                  <a:cubicBezTo>
                    <a:pt x="5" y="5"/>
                    <a:pt x="4" y="5"/>
                    <a:pt x="3" y="6"/>
                  </a:cubicBezTo>
                  <a:cubicBezTo>
                    <a:pt x="3" y="11"/>
                    <a:pt x="2" y="16"/>
                    <a:pt x="0"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9"/>
            <p:cNvSpPr/>
            <p:nvPr/>
          </p:nvSpPr>
          <p:spPr>
            <a:xfrm>
              <a:off x="2497325" y="-822095"/>
              <a:ext cx="10440" cy="32760"/>
            </a:xfrm>
            <a:custGeom>
              <a:avLst/>
              <a:gdLst/>
              <a:ahLst/>
              <a:cxnLst/>
              <a:rect l="l" t="t" r="r" b="b"/>
              <a:pathLst>
                <a:path w="29" h="91" extrusionOk="0">
                  <a:moveTo>
                    <a:pt x="1" y="35"/>
                  </a:moveTo>
                  <a:cubicBezTo>
                    <a:pt x="1" y="51"/>
                    <a:pt x="4" y="68"/>
                    <a:pt x="10" y="83"/>
                  </a:cubicBezTo>
                  <a:cubicBezTo>
                    <a:pt x="10" y="84"/>
                    <a:pt x="10" y="85"/>
                    <a:pt x="11" y="86"/>
                  </a:cubicBezTo>
                  <a:cubicBezTo>
                    <a:pt x="12" y="87"/>
                    <a:pt x="13" y="88"/>
                    <a:pt x="14" y="89"/>
                  </a:cubicBezTo>
                  <a:cubicBezTo>
                    <a:pt x="15" y="90"/>
                    <a:pt x="16" y="90"/>
                    <a:pt x="18" y="90"/>
                  </a:cubicBezTo>
                  <a:cubicBezTo>
                    <a:pt x="19" y="90"/>
                    <a:pt x="20" y="90"/>
                    <a:pt x="22" y="89"/>
                  </a:cubicBezTo>
                  <a:cubicBezTo>
                    <a:pt x="24" y="88"/>
                    <a:pt x="24" y="87"/>
                    <a:pt x="25" y="86"/>
                  </a:cubicBezTo>
                  <a:lnTo>
                    <a:pt x="25" y="85"/>
                  </a:lnTo>
                  <a:cubicBezTo>
                    <a:pt x="27" y="77"/>
                    <a:pt x="28" y="69"/>
                    <a:pt x="28" y="60"/>
                  </a:cubicBezTo>
                  <a:cubicBezTo>
                    <a:pt x="28" y="53"/>
                    <a:pt x="27" y="46"/>
                    <a:pt x="26" y="39"/>
                  </a:cubicBezTo>
                  <a:cubicBezTo>
                    <a:pt x="26" y="27"/>
                    <a:pt x="28" y="13"/>
                    <a:pt x="27" y="0"/>
                  </a:cubicBezTo>
                  <a:lnTo>
                    <a:pt x="1" y="0"/>
                  </a:lnTo>
                  <a:cubicBezTo>
                    <a:pt x="0" y="6"/>
                    <a:pt x="0" y="11"/>
                    <a:pt x="0" y="17"/>
                  </a:cubicBezTo>
                  <a:cubicBezTo>
                    <a:pt x="0" y="23"/>
                    <a:pt x="0" y="29"/>
                    <a:pt x="1"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9"/>
            <p:cNvSpPr/>
            <p:nvPr/>
          </p:nvSpPr>
          <p:spPr>
            <a:xfrm>
              <a:off x="2497685" y="-826415"/>
              <a:ext cx="9720" cy="4680"/>
            </a:xfrm>
            <a:custGeom>
              <a:avLst/>
              <a:gdLst/>
              <a:ahLst/>
              <a:cxnLst/>
              <a:rect l="l" t="t" r="r" b="b"/>
              <a:pathLst>
                <a:path w="27" h="13" extrusionOk="0">
                  <a:moveTo>
                    <a:pt x="26" y="12"/>
                  </a:moveTo>
                  <a:cubicBezTo>
                    <a:pt x="26" y="8"/>
                    <a:pt x="26" y="4"/>
                    <a:pt x="25" y="0"/>
                  </a:cubicBezTo>
                  <a:cubicBezTo>
                    <a:pt x="17" y="0"/>
                    <a:pt x="9" y="1"/>
                    <a:pt x="1" y="2"/>
                  </a:cubicBezTo>
                  <a:cubicBezTo>
                    <a:pt x="1" y="5"/>
                    <a:pt x="0" y="8"/>
                    <a:pt x="0" y="11"/>
                  </a:cubicBezTo>
                  <a:lnTo>
                    <a:pt x="26"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9"/>
            <p:cNvSpPr/>
            <p:nvPr/>
          </p:nvSpPr>
          <p:spPr>
            <a:xfrm>
              <a:off x="2498045" y="-832535"/>
              <a:ext cx="9000" cy="7200"/>
            </a:xfrm>
            <a:custGeom>
              <a:avLst/>
              <a:gdLst/>
              <a:ahLst/>
              <a:cxnLst/>
              <a:rect l="l" t="t" r="r" b="b"/>
              <a:pathLst>
                <a:path w="25" h="20" extrusionOk="0">
                  <a:moveTo>
                    <a:pt x="21" y="9"/>
                  </a:moveTo>
                  <a:cubicBezTo>
                    <a:pt x="18" y="4"/>
                    <a:pt x="9" y="0"/>
                    <a:pt x="5" y="7"/>
                  </a:cubicBezTo>
                  <a:cubicBezTo>
                    <a:pt x="3" y="11"/>
                    <a:pt x="1" y="15"/>
                    <a:pt x="0" y="19"/>
                  </a:cubicBezTo>
                  <a:cubicBezTo>
                    <a:pt x="8" y="19"/>
                    <a:pt x="16" y="19"/>
                    <a:pt x="24" y="17"/>
                  </a:cubicBezTo>
                  <a:cubicBezTo>
                    <a:pt x="23" y="14"/>
                    <a:pt x="22" y="12"/>
                    <a:pt x="21"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9"/>
            <p:cNvSpPr/>
            <p:nvPr/>
          </p:nvSpPr>
          <p:spPr>
            <a:xfrm>
              <a:off x="2519285" y="-821015"/>
              <a:ext cx="8280" cy="40680"/>
            </a:xfrm>
            <a:custGeom>
              <a:avLst/>
              <a:gdLst/>
              <a:ahLst/>
              <a:cxnLst/>
              <a:rect l="l" t="t" r="r" b="b"/>
              <a:pathLst>
                <a:path w="23" h="113" extrusionOk="0">
                  <a:moveTo>
                    <a:pt x="5" y="107"/>
                  </a:moveTo>
                  <a:cubicBezTo>
                    <a:pt x="5" y="112"/>
                    <a:pt x="13" y="111"/>
                    <a:pt x="13" y="107"/>
                  </a:cubicBezTo>
                  <a:cubicBezTo>
                    <a:pt x="16" y="78"/>
                    <a:pt x="18" y="51"/>
                    <a:pt x="19" y="22"/>
                  </a:cubicBezTo>
                  <a:cubicBezTo>
                    <a:pt x="19" y="15"/>
                    <a:pt x="21" y="7"/>
                    <a:pt x="22" y="0"/>
                  </a:cubicBezTo>
                  <a:lnTo>
                    <a:pt x="1" y="0"/>
                  </a:lnTo>
                  <a:cubicBezTo>
                    <a:pt x="0" y="10"/>
                    <a:pt x="0" y="21"/>
                    <a:pt x="0" y="31"/>
                  </a:cubicBezTo>
                  <a:cubicBezTo>
                    <a:pt x="0" y="56"/>
                    <a:pt x="2" y="82"/>
                    <a:pt x="5" y="10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9"/>
            <p:cNvSpPr/>
            <p:nvPr/>
          </p:nvSpPr>
          <p:spPr>
            <a:xfrm>
              <a:off x="2519645" y="-828215"/>
              <a:ext cx="8280" cy="7200"/>
            </a:xfrm>
            <a:custGeom>
              <a:avLst/>
              <a:gdLst/>
              <a:ahLst/>
              <a:cxnLst/>
              <a:rect l="l" t="t" r="r" b="b"/>
              <a:pathLst>
                <a:path w="23" h="20" extrusionOk="0">
                  <a:moveTo>
                    <a:pt x="20" y="19"/>
                  </a:moveTo>
                  <a:cubicBezTo>
                    <a:pt x="21" y="13"/>
                    <a:pt x="22" y="6"/>
                    <a:pt x="22" y="0"/>
                  </a:cubicBezTo>
                  <a:cubicBezTo>
                    <a:pt x="15" y="0"/>
                    <a:pt x="8" y="0"/>
                    <a:pt x="2" y="1"/>
                  </a:cubicBezTo>
                  <a:cubicBezTo>
                    <a:pt x="1" y="6"/>
                    <a:pt x="0" y="12"/>
                    <a:pt x="0" y="18"/>
                  </a:cubicBezTo>
                  <a:lnTo>
                    <a:pt x="20" y="1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9"/>
            <p:cNvSpPr/>
            <p:nvPr/>
          </p:nvSpPr>
          <p:spPr>
            <a:xfrm>
              <a:off x="2520365" y="-835055"/>
              <a:ext cx="7560" cy="7560"/>
            </a:xfrm>
            <a:custGeom>
              <a:avLst/>
              <a:gdLst/>
              <a:ahLst/>
              <a:cxnLst/>
              <a:rect l="l" t="t" r="r" b="b"/>
              <a:pathLst>
                <a:path w="21" h="21" extrusionOk="0">
                  <a:moveTo>
                    <a:pt x="19" y="11"/>
                  </a:moveTo>
                  <a:cubicBezTo>
                    <a:pt x="18" y="2"/>
                    <a:pt x="4" y="0"/>
                    <a:pt x="2" y="9"/>
                  </a:cubicBezTo>
                  <a:cubicBezTo>
                    <a:pt x="2" y="13"/>
                    <a:pt x="0" y="16"/>
                    <a:pt x="0" y="20"/>
                  </a:cubicBezTo>
                  <a:cubicBezTo>
                    <a:pt x="6" y="20"/>
                    <a:pt x="13" y="20"/>
                    <a:pt x="19" y="19"/>
                  </a:cubicBezTo>
                  <a:cubicBezTo>
                    <a:pt x="20" y="18"/>
                    <a:pt x="20" y="16"/>
                    <a:pt x="20" y="15"/>
                  </a:cubicBezTo>
                  <a:cubicBezTo>
                    <a:pt x="20" y="14"/>
                    <a:pt x="20" y="12"/>
                    <a:pt x="19"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9"/>
            <p:cNvSpPr/>
            <p:nvPr/>
          </p:nvSpPr>
          <p:spPr>
            <a:xfrm>
              <a:off x="2543405" y="-820655"/>
              <a:ext cx="9000" cy="27360"/>
            </a:xfrm>
            <a:custGeom>
              <a:avLst/>
              <a:gdLst/>
              <a:ahLst/>
              <a:cxnLst/>
              <a:rect l="l" t="t" r="r" b="b"/>
              <a:pathLst>
                <a:path w="25" h="76" extrusionOk="0">
                  <a:moveTo>
                    <a:pt x="0" y="17"/>
                  </a:moveTo>
                  <a:cubicBezTo>
                    <a:pt x="0" y="35"/>
                    <a:pt x="0" y="52"/>
                    <a:pt x="0" y="70"/>
                  </a:cubicBezTo>
                  <a:cubicBezTo>
                    <a:pt x="0" y="70"/>
                    <a:pt x="0" y="71"/>
                    <a:pt x="1" y="72"/>
                  </a:cubicBezTo>
                  <a:cubicBezTo>
                    <a:pt x="1" y="73"/>
                    <a:pt x="2" y="73"/>
                    <a:pt x="3" y="74"/>
                  </a:cubicBezTo>
                  <a:cubicBezTo>
                    <a:pt x="4" y="75"/>
                    <a:pt x="5" y="75"/>
                    <a:pt x="6" y="75"/>
                  </a:cubicBezTo>
                  <a:cubicBezTo>
                    <a:pt x="7" y="75"/>
                    <a:pt x="9" y="75"/>
                    <a:pt x="10" y="74"/>
                  </a:cubicBezTo>
                  <a:cubicBezTo>
                    <a:pt x="11" y="73"/>
                    <a:pt x="12" y="73"/>
                    <a:pt x="12" y="72"/>
                  </a:cubicBezTo>
                  <a:cubicBezTo>
                    <a:pt x="12" y="71"/>
                    <a:pt x="13" y="70"/>
                    <a:pt x="13" y="70"/>
                  </a:cubicBezTo>
                  <a:cubicBezTo>
                    <a:pt x="15" y="52"/>
                    <a:pt x="20" y="36"/>
                    <a:pt x="21" y="18"/>
                  </a:cubicBezTo>
                  <a:cubicBezTo>
                    <a:pt x="21" y="12"/>
                    <a:pt x="23" y="7"/>
                    <a:pt x="24" y="1"/>
                  </a:cubicBezTo>
                  <a:lnTo>
                    <a:pt x="1" y="0"/>
                  </a:lnTo>
                  <a:cubicBezTo>
                    <a:pt x="0" y="5"/>
                    <a:pt x="0" y="9"/>
                    <a:pt x="0" y="14"/>
                  </a:cubicBezTo>
                  <a:cubicBezTo>
                    <a:pt x="0" y="15"/>
                    <a:pt x="0" y="16"/>
                    <a:pt x="0"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9"/>
            <p:cNvSpPr/>
            <p:nvPr/>
          </p:nvSpPr>
          <p:spPr>
            <a:xfrm>
              <a:off x="2543765" y="-827135"/>
              <a:ext cx="9000" cy="7200"/>
            </a:xfrm>
            <a:custGeom>
              <a:avLst/>
              <a:gdLst/>
              <a:ahLst/>
              <a:cxnLst/>
              <a:rect l="l" t="t" r="r" b="b"/>
              <a:pathLst>
                <a:path w="25" h="20" extrusionOk="0">
                  <a:moveTo>
                    <a:pt x="19" y="2"/>
                  </a:moveTo>
                  <a:cubicBezTo>
                    <a:pt x="18" y="1"/>
                    <a:pt x="18" y="1"/>
                    <a:pt x="17" y="1"/>
                  </a:cubicBezTo>
                  <a:cubicBezTo>
                    <a:pt x="16" y="0"/>
                    <a:pt x="15" y="0"/>
                    <a:pt x="14" y="0"/>
                  </a:cubicBezTo>
                  <a:cubicBezTo>
                    <a:pt x="12" y="0"/>
                    <a:pt x="11" y="0"/>
                    <a:pt x="10" y="0"/>
                  </a:cubicBezTo>
                  <a:cubicBezTo>
                    <a:pt x="7" y="2"/>
                    <a:pt x="5" y="5"/>
                    <a:pt x="3" y="8"/>
                  </a:cubicBezTo>
                  <a:cubicBezTo>
                    <a:pt x="1" y="11"/>
                    <a:pt x="0" y="15"/>
                    <a:pt x="0" y="18"/>
                  </a:cubicBezTo>
                  <a:lnTo>
                    <a:pt x="23" y="19"/>
                  </a:lnTo>
                  <a:cubicBezTo>
                    <a:pt x="23" y="18"/>
                    <a:pt x="24" y="16"/>
                    <a:pt x="24" y="15"/>
                  </a:cubicBezTo>
                  <a:cubicBezTo>
                    <a:pt x="24" y="11"/>
                    <a:pt x="23" y="8"/>
                    <a:pt x="21" y="5"/>
                  </a:cubicBezTo>
                  <a:cubicBezTo>
                    <a:pt x="20" y="4"/>
                    <a:pt x="20" y="3"/>
                    <a:pt x="19"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9"/>
            <p:cNvSpPr/>
            <p:nvPr/>
          </p:nvSpPr>
          <p:spPr>
            <a:xfrm>
              <a:off x="2568245" y="-819575"/>
              <a:ext cx="12240" cy="48600"/>
            </a:xfrm>
            <a:custGeom>
              <a:avLst/>
              <a:gdLst/>
              <a:ahLst/>
              <a:cxnLst/>
              <a:rect l="l" t="t" r="r" b="b"/>
              <a:pathLst>
                <a:path w="34" h="135" extrusionOk="0">
                  <a:moveTo>
                    <a:pt x="2" y="50"/>
                  </a:moveTo>
                  <a:cubicBezTo>
                    <a:pt x="2" y="68"/>
                    <a:pt x="7" y="83"/>
                    <a:pt x="7" y="100"/>
                  </a:cubicBezTo>
                  <a:cubicBezTo>
                    <a:pt x="7" y="101"/>
                    <a:pt x="7" y="103"/>
                    <a:pt x="7" y="104"/>
                  </a:cubicBezTo>
                  <a:cubicBezTo>
                    <a:pt x="7" y="110"/>
                    <a:pt x="9" y="117"/>
                    <a:pt x="12" y="122"/>
                  </a:cubicBezTo>
                  <a:cubicBezTo>
                    <a:pt x="13" y="124"/>
                    <a:pt x="14" y="126"/>
                    <a:pt x="16" y="128"/>
                  </a:cubicBezTo>
                  <a:cubicBezTo>
                    <a:pt x="21" y="134"/>
                    <a:pt x="33" y="128"/>
                    <a:pt x="28" y="119"/>
                  </a:cubicBezTo>
                  <a:cubicBezTo>
                    <a:pt x="23" y="110"/>
                    <a:pt x="28" y="93"/>
                    <a:pt x="28" y="84"/>
                  </a:cubicBezTo>
                  <a:cubicBezTo>
                    <a:pt x="27" y="76"/>
                    <a:pt x="26" y="66"/>
                    <a:pt x="26" y="57"/>
                  </a:cubicBezTo>
                  <a:cubicBezTo>
                    <a:pt x="26" y="56"/>
                    <a:pt x="26" y="54"/>
                    <a:pt x="26" y="52"/>
                  </a:cubicBezTo>
                  <a:cubicBezTo>
                    <a:pt x="26" y="43"/>
                    <a:pt x="25" y="35"/>
                    <a:pt x="25" y="26"/>
                  </a:cubicBezTo>
                  <a:cubicBezTo>
                    <a:pt x="25" y="17"/>
                    <a:pt x="26" y="8"/>
                    <a:pt x="26" y="0"/>
                  </a:cubicBezTo>
                  <a:lnTo>
                    <a:pt x="0" y="0"/>
                  </a:lnTo>
                  <a:cubicBezTo>
                    <a:pt x="0" y="3"/>
                    <a:pt x="0" y="6"/>
                    <a:pt x="0" y="10"/>
                  </a:cubicBezTo>
                  <a:cubicBezTo>
                    <a:pt x="0" y="23"/>
                    <a:pt x="0" y="37"/>
                    <a:pt x="2"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9"/>
            <p:cNvSpPr/>
            <p:nvPr/>
          </p:nvSpPr>
          <p:spPr>
            <a:xfrm>
              <a:off x="2568245" y="-828215"/>
              <a:ext cx="11160" cy="9000"/>
            </a:xfrm>
            <a:custGeom>
              <a:avLst/>
              <a:gdLst/>
              <a:ahLst/>
              <a:cxnLst/>
              <a:rect l="l" t="t" r="r" b="b"/>
              <a:pathLst>
                <a:path w="31" h="25" extrusionOk="0">
                  <a:moveTo>
                    <a:pt x="26" y="24"/>
                  </a:moveTo>
                  <a:cubicBezTo>
                    <a:pt x="26" y="19"/>
                    <a:pt x="28" y="15"/>
                    <a:pt x="29" y="11"/>
                  </a:cubicBezTo>
                  <a:cubicBezTo>
                    <a:pt x="30" y="9"/>
                    <a:pt x="30" y="6"/>
                    <a:pt x="30" y="5"/>
                  </a:cubicBezTo>
                  <a:cubicBezTo>
                    <a:pt x="30" y="3"/>
                    <a:pt x="30" y="2"/>
                    <a:pt x="29" y="0"/>
                  </a:cubicBezTo>
                  <a:lnTo>
                    <a:pt x="8" y="0"/>
                  </a:lnTo>
                  <a:cubicBezTo>
                    <a:pt x="7" y="1"/>
                    <a:pt x="6" y="3"/>
                    <a:pt x="5" y="4"/>
                  </a:cubicBezTo>
                  <a:cubicBezTo>
                    <a:pt x="2" y="10"/>
                    <a:pt x="0" y="17"/>
                    <a:pt x="0" y="23"/>
                  </a:cubicBezTo>
                  <a:lnTo>
                    <a:pt x="26" y="2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9"/>
            <p:cNvSpPr/>
            <p:nvPr/>
          </p:nvSpPr>
          <p:spPr>
            <a:xfrm>
              <a:off x="2571125" y="-831455"/>
              <a:ext cx="7920" cy="3600"/>
            </a:xfrm>
            <a:custGeom>
              <a:avLst/>
              <a:gdLst/>
              <a:ahLst/>
              <a:cxnLst/>
              <a:rect l="l" t="t" r="r" b="b"/>
              <a:pathLst>
                <a:path w="22" h="10" extrusionOk="0">
                  <a:moveTo>
                    <a:pt x="21" y="5"/>
                  </a:moveTo>
                  <a:cubicBezTo>
                    <a:pt x="20" y="4"/>
                    <a:pt x="20" y="4"/>
                    <a:pt x="20" y="4"/>
                  </a:cubicBezTo>
                  <a:cubicBezTo>
                    <a:pt x="19" y="2"/>
                    <a:pt x="18" y="2"/>
                    <a:pt x="17" y="1"/>
                  </a:cubicBezTo>
                  <a:cubicBezTo>
                    <a:pt x="16" y="0"/>
                    <a:pt x="15" y="0"/>
                    <a:pt x="14" y="0"/>
                  </a:cubicBezTo>
                  <a:cubicBezTo>
                    <a:pt x="13" y="0"/>
                    <a:pt x="12" y="0"/>
                    <a:pt x="12" y="0"/>
                  </a:cubicBezTo>
                  <a:cubicBezTo>
                    <a:pt x="10" y="1"/>
                    <a:pt x="9" y="1"/>
                    <a:pt x="8" y="2"/>
                  </a:cubicBezTo>
                  <a:cubicBezTo>
                    <a:pt x="5" y="4"/>
                    <a:pt x="2" y="6"/>
                    <a:pt x="0" y="9"/>
                  </a:cubicBezTo>
                  <a:lnTo>
                    <a:pt x="21" y="9"/>
                  </a:lnTo>
                  <a:lnTo>
                    <a:pt x="21"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9"/>
            <p:cNvSpPr/>
            <p:nvPr/>
          </p:nvSpPr>
          <p:spPr>
            <a:xfrm>
              <a:off x="2590205" y="-818855"/>
              <a:ext cx="9360" cy="38880"/>
            </a:xfrm>
            <a:custGeom>
              <a:avLst/>
              <a:gdLst/>
              <a:ahLst/>
              <a:cxnLst/>
              <a:rect l="l" t="t" r="r" b="b"/>
              <a:pathLst>
                <a:path w="26" h="108" extrusionOk="0">
                  <a:moveTo>
                    <a:pt x="1" y="28"/>
                  </a:moveTo>
                  <a:cubicBezTo>
                    <a:pt x="2" y="52"/>
                    <a:pt x="3" y="75"/>
                    <a:pt x="5" y="98"/>
                  </a:cubicBezTo>
                  <a:cubicBezTo>
                    <a:pt x="5" y="107"/>
                    <a:pt x="19" y="106"/>
                    <a:pt x="20" y="98"/>
                  </a:cubicBezTo>
                  <a:cubicBezTo>
                    <a:pt x="23" y="75"/>
                    <a:pt x="25" y="52"/>
                    <a:pt x="25" y="29"/>
                  </a:cubicBezTo>
                  <a:lnTo>
                    <a:pt x="25" y="28"/>
                  </a:lnTo>
                  <a:cubicBezTo>
                    <a:pt x="25" y="19"/>
                    <a:pt x="25" y="8"/>
                    <a:pt x="25" y="0"/>
                  </a:cubicBezTo>
                  <a:lnTo>
                    <a:pt x="0" y="0"/>
                  </a:lnTo>
                  <a:cubicBezTo>
                    <a:pt x="0" y="3"/>
                    <a:pt x="0" y="6"/>
                    <a:pt x="0" y="10"/>
                  </a:cubicBezTo>
                  <a:cubicBezTo>
                    <a:pt x="0" y="16"/>
                    <a:pt x="0" y="22"/>
                    <a:pt x="1"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9"/>
            <p:cNvSpPr/>
            <p:nvPr/>
          </p:nvSpPr>
          <p:spPr>
            <a:xfrm>
              <a:off x="2590205" y="-826415"/>
              <a:ext cx="9000" cy="7200"/>
            </a:xfrm>
            <a:custGeom>
              <a:avLst/>
              <a:gdLst/>
              <a:ahLst/>
              <a:cxnLst/>
              <a:rect l="l" t="t" r="r" b="b"/>
              <a:pathLst>
                <a:path w="25" h="20" extrusionOk="0">
                  <a:moveTo>
                    <a:pt x="8" y="2"/>
                  </a:moveTo>
                  <a:cubicBezTo>
                    <a:pt x="6" y="4"/>
                    <a:pt x="5" y="6"/>
                    <a:pt x="3" y="8"/>
                  </a:cubicBezTo>
                  <a:cubicBezTo>
                    <a:pt x="1" y="12"/>
                    <a:pt x="0" y="15"/>
                    <a:pt x="0" y="19"/>
                  </a:cubicBezTo>
                  <a:lnTo>
                    <a:pt x="24" y="19"/>
                  </a:lnTo>
                  <a:cubicBezTo>
                    <a:pt x="24" y="15"/>
                    <a:pt x="24" y="10"/>
                    <a:pt x="22" y="5"/>
                  </a:cubicBezTo>
                  <a:cubicBezTo>
                    <a:pt x="21" y="3"/>
                    <a:pt x="21" y="2"/>
                    <a:pt x="19" y="1"/>
                  </a:cubicBezTo>
                  <a:cubicBezTo>
                    <a:pt x="17" y="0"/>
                    <a:pt x="16" y="0"/>
                    <a:pt x="14" y="0"/>
                  </a:cubicBezTo>
                  <a:cubicBezTo>
                    <a:pt x="12" y="0"/>
                    <a:pt x="11" y="0"/>
                    <a:pt x="9" y="1"/>
                  </a:cubicBezTo>
                  <a:cubicBezTo>
                    <a:pt x="8" y="1"/>
                    <a:pt x="8" y="2"/>
                    <a:pt x="8"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9"/>
            <p:cNvSpPr/>
            <p:nvPr/>
          </p:nvSpPr>
          <p:spPr>
            <a:xfrm>
              <a:off x="2609645" y="-818855"/>
              <a:ext cx="10440" cy="42840"/>
            </a:xfrm>
            <a:custGeom>
              <a:avLst/>
              <a:gdLst/>
              <a:ahLst/>
              <a:cxnLst/>
              <a:rect l="l" t="t" r="r" b="b"/>
              <a:pathLst>
                <a:path w="29" h="119" extrusionOk="0">
                  <a:moveTo>
                    <a:pt x="3" y="20"/>
                  </a:moveTo>
                  <a:cubicBezTo>
                    <a:pt x="3" y="50"/>
                    <a:pt x="0" y="80"/>
                    <a:pt x="0" y="110"/>
                  </a:cubicBezTo>
                  <a:cubicBezTo>
                    <a:pt x="0" y="118"/>
                    <a:pt x="12" y="117"/>
                    <a:pt x="13" y="110"/>
                  </a:cubicBezTo>
                  <a:cubicBezTo>
                    <a:pt x="21" y="87"/>
                    <a:pt x="26" y="62"/>
                    <a:pt x="28" y="38"/>
                  </a:cubicBezTo>
                  <a:cubicBezTo>
                    <a:pt x="28" y="25"/>
                    <a:pt x="28" y="13"/>
                    <a:pt x="27" y="0"/>
                  </a:cubicBezTo>
                  <a:lnTo>
                    <a:pt x="2" y="0"/>
                  </a:lnTo>
                  <a:cubicBezTo>
                    <a:pt x="2" y="6"/>
                    <a:pt x="3" y="13"/>
                    <a:pt x="3"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9"/>
            <p:cNvSpPr/>
            <p:nvPr/>
          </p:nvSpPr>
          <p:spPr>
            <a:xfrm>
              <a:off x="2610365" y="-827855"/>
              <a:ext cx="9360" cy="9360"/>
            </a:xfrm>
            <a:custGeom>
              <a:avLst/>
              <a:gdLst/>
              <a:ahLst/>
              <a:cxnLst/>
              <a:rect l="l" t="t" r="r" b="b"/>
              <a:pathLst>
                <a:path w="26" h="26" extrusionOk="0">
                  <a:moveTo>
                    <a:pt x="0" y="25"/>
                  </a:moveTo>
                  <a:lnTo>
                    <a:pt x="25" y="25"/>
                  </a:lnTo>
                  <a:cubicBezTo>
                    <a:pt x="25" y="18"/>
                    <a:pt x="25" y="11"/>
                    <a:pt x="24" y="5"/>
                  </a:cubicBezTo>
                  <a:cubicBezTo>
                    <a:pt x="24" y="4"/>
                    <a:pt x="23" y="3"/>
                    <a:pt x="23" y="3"/>
                  </a:cubicBezTo>
                  <a:cubicBezTo>
                    <a:pt x="22" y="2"/>
                    <a:pt x="21" y="1"/>
                    <a:pt x="20" y="0"/>
                  </a:cubicBezTo>
                  <a:lnTo>
                    <a:pt x="19" y="0"/>
                  </a:lnTo>
                  <a:lnTo>
                    <a:pt x="15" y="0"/>
                  </a:lnTo>
                  <a:cubicBezTo>
                    <a:pt x="2" y="2"/>
                    <a:pt x="0" y="13"/>
                    <a:pt x="0"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9"/>
            <p:cNvSpPr/>
            <p:nvPr/>
          </p:nvSpPr>
          <p:spPr>
            <a:xfrm>
              <a:off x="2615765" y="-828215"/>
              <a:ext cx="2160" cy="360"/>
            </a:xfrm>
            <a:custGeom>
              <a:avLst/>
              <a:gdLst/>
              <a:ahLst/>
              <a:cxnLst/>
              <a:rect l="l" t="t" r="r" b="b"/>
              <a:pathLst>
                <a:path w="6" h="1" extrusionOk="0">
                  <a:moveTo>
                    <a:pt x="2" y="0"/>
                  </a:moveTo>
                  <a:lnTo>
                    <a:pt x="0" y="0"/>
                  </a:lnTo>
                  <a:lnTo>
                    <a:pt x="5" y="0"/>
                  </a:lnTo>
                  <a:cubicBezTo>
                    <a:pt x="4" y="0"/>
                    <a:pt x="4" y="0"/>
                    <a:pt x="3" y="0"/>
                  </a:cubicBezTo>
                  <a:lnTo>
                    <a:pt x="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9"/>
            <p:cNvSpPr/>
            <p:nvPr/>
          </p:nvSpPr>
          <p:spPr>
            <a:xfrm>
              <a:off x="2631605" y="-817775"/>
              <a:ext cx="8640" cy="30960"/>
            </a:xfrm>
            <a:custGeom>
              <a:avLst/>
              <a:gdLst/>
              <a:ahLst/>
              <a:cxnLst/>
              <a:rect l="l" t="t" r="r" b="b"/>
              <a:pathLst>
                <a:path w="24" h="86" extrusionOk="0">
                  <a:moveTo>
                    <a:pt x="2" y="15"/>
                  </a:moveTo>
                  <a:cubicBezTo>
                    <a:pt x="1" y="25"/>
                    <a:pt x="1" y="35"/>
                    <a:pt x="1" y="45"/>
                  </a:cubicBezTo>
                  <a:cubicBezTo>
                    <a:pt x="1" y="56"/>
                    <a:pt x="1" y="66"/>
                    <a:pt x="2" y="76"/>
                  </a:cubicBezTo>
                  <a:cubicBezTo>
                    <a:pt x="2" y="85"/>
                    <a:pt x="16" y="83"/>
                    <a:pt x="17" y="76"/>
                  </a:cubicBezTo>
                  <a:cubicBezTo>
                    <a:pt x="19" y="54"/>
                    <a:pt x="22" y="32"/>
                    <a:pt x="23" y="9"/>
                  </a:cubicBezTo>
                  <a:cubicBezTo>
                    <a:pt x="23" y="6"/>
                    <a:pt x="23" y="3"/>
                    <a:pt x="23" y="0"/>
                  </a:cubicBezTo>
                  <a:lnTo>
                    <a:pt x="0" y="0"/>
                  </a:lnTo>
                  <a:cubicBezTo>
                    <a:pt x="2" y="4"/>
                    <a:pt x="2" y="10"/>
                    <a:pt x="2"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9"/>
            <p:cNvSpPr/>
            <p:nvPr/>
          </p:nvSpPr>
          <p:spPr>
            <a:xfrm>
              <a:off x="2632325" y="-828215"/>
              <a:ext cx="9000" cy="10080"/>
            </a:xfrm>
            <a:custGeom>
              <a:avLst/>
              <a:gdLst/>
              <a:ahLst/>
              <a:cxnLst/>
              <a:rect l="l" t="t" r="r" b="b"/>
              <a:pathLst>
                <a:path w="25" h="28" extrusionOk="0">
                  <a:moveTo>
                    <a:pt x="0" y="27"/>
                  </a:moveTo>
                  <a:lnTo>
                    <a:pt x="23" y="27"/>
                  </a:lnTo>
                  <a:cubicBezTo>
                    <a:pt x="23" y="24"/>
                    <a:pt x="24" y="20"/>
                    <a:pt x="24" y="17"/>
                  </a:cubicBezTo>
                  <a:cubicBezTo>
                    <a:pt x="24" y="11"/>
                    <a:pt x="23" y="6"/>
                    <a:pt x="21" y="0"/>
                  </a:cubicBezTo>
                  <a:lnTo>
                    <a:pt x="4" y="0"/>
                  </a:lnTo>
                  <a:cubicBezTo>
                    <a:pt x="1" y="8"/>
                    <a:pt x="0" y="16"/>
                    <a:pt x="0" y="24"/>
                  </a:cubicBezTo>
                  <a:cubicBezTo>
                    <a:pt x="0" y="25"/>
                    <a:pt x="0" y="26"/>
                    <a:pt x="0"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9"/>
            <p:cNvSpPr/>
            <p:nvPr/>
          </p:nvSpPr>
          <p:spPr>
            <a:xfrm>
              <a:off x="2633765" y="-831815"/>
              <a:ext cx="6480" cy="4320"/>
            </a:xfrm>
            <a:custGeom>
              <a:avLst/>
              <a:gdLst/>
              <a:ahLst/>
              <a:cxnLst/>
              <a:rect l="l" t="t" r="r" b="b"/>
              <a:pathLst>
                <a:path w="18" h="12" extrusionOk="0">
                  <a:moveTo>
                    <a:pt x="13" y="2"/>
                  </a:moveTo>
                  <a:cubicBezTo>
                    <a:pt x="13" y="1"/>
                    <a:pt x="12" y="2"/>
                    <a:pt x="11" y="1"/>
                  </a:cubicBezTo>
                  <a:cubicBezTo>
                    <a:pt x="10" y="0"/>
                    <a:pt x="10" y="0"/>
                    <a:pt x="9" y="0"/>
                  </a:cubicBezTo>
                  <a:cubicBezTo>
                    <a:pt x="8" y="0"/>
                    <a:pt x="7" y="0"/>
                    <a:pt x="6" y="1"/>
                  </a:cubicBezTo>
                  <a:cubicBezTo>
                    <a:pt x="5" y="1"/>
                    <a:pt x="5" y="1"/>
                    <a:pt x="5" y="2"/>
                  </a:cubicBezTo>
                  <a:cubicBezTo>
                    <a:pt x="4" y="3"/>
                    <a:pt x="3" y="4"/>
                    <a:pt x="2" y="5"/>
                  </a:cubicBezTo>
                  <a:cubicBezTo>
                    <a:pt x="1" y="7"/>
                    <a:pt x="0" y="9"/>
                    <a:pt x="0" y="11"/>
                  </a:cubicBezTo>
                  <a:lnTo>
                    <a:pt x="17" y="11"/>
                  </a:lnTo>
                  <a:cubicBezTo>
                    <a:pt x="17" y="9"/>
                    <a:pt x="16" y="6"/>
                    <a:pt x="14" y="4"/>
                  </a:cubicBezTo>
                  <a:cubicBezTo>
                    <a:pt x="13" y="3"/>
                    <a:pt x="13" y="2"/>
                    <a:pt x="13"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9"/>
            <p:cNvSpPr/>
            <p:nvPr/>
          </p:nvSpPr>
          <p:spPr>
            <a:xfrm>
              <a:off x="2657525" y="-817775"/>
              <a:ext cx="7200" cy="23760"/>
            </a:xfrm>
            <a:custGeom>
              <a:avLst/>
              <a:gdLst/>
              <a:ahLst/>
              <a:cxnLst/>
              <a:rect l="l" t="t" r="r" b="b"/>
              <a:pathLst>
                <a:path w="20" h="66" extrusionOk="0">
                  <a:moveTo>
                    <a:pt x="0" y="21"/>
                  </a:moveTo>
                  <a:cubicBezTo>
                    <a:pt x="0" y="32"/>
                    <a:pt x="1" y="43"/>
                    <a:pt x="2" y="54"/>
                  </a:cubicBezTo>
                  <a:cubicBezTo>
                    <a:pt x="3" y="65"/>
                    <a:pt x="16" y="65"/>
                    <a:pt x="17" y="55"/>
                  </a:cubicBezTo>
                  <a:cubicBezTo>
                    <a:pt x="17" y="42"/>
                    <a:pt x="19" y="28"/>
                    <a:pt x="19" y="14"/>
                  </a:cubicBezTo>
                  <a:cubicBezTo>
                    <a:pt x="19" y="9"/>
                    <a:pt x="19" y="5"/>
                    <a:pt x="19" y="0"/>
                  </a:cubicBezTo>
                  <a:lnTo>
                    <a:pt x="1" y="0"/>
                  </a:lnTo>
                  <a:cubicBezTo>
                    <a:pt x="0" y="4"/>
                    <a:pt x="0" y="9"/>
                    <a:pt x="0" y="13"/>
                  </a:cubicBezTo>
                  <a:cubicBezTo>
                    <a:pt x="0" y="16"/>
                    <a:pt x="0" y="18"/>
                    <a:pt x="0"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9"/>
            <p:cNvSpPr/>
            <p:nvPr/>
          </p:nvSpPr>
          <p:spPr>
            <a:xfrm>
              <a:off x="2657525" y="-823895"/>
              <a:ext cx="7200" cy="6480"/>
            </a:xfrm>
            <a:custGeom>
              <a:avLst/>
              <a:gdLst/>
              <a:ahLst/>
              <a:cxnLst/>
              <a:rect l="l" t="t" r="r" b="b"/>
              <a:pathLst>
                <a:path w="20" h="18" extrusionOk="0">
                  <a:moveTo>
                    <a:pt x="6" y="3"/>
                  </a:moveTo>
                  <a:cubicBezTo>
                    <a:pt x="5" y="4"/>
                    <a:pt x="5" y="4"/>
                    <a:pt x="4" y="6"/>
                  </a:cubicBezTo>
                  <a:cubicBezTo>
                    <a:pt x="2" y="8"/>
                    <a:pt x="1" y="13"/>
                    <a:pt x="0" y="17"/>
                  </a:cubicBezTo>
                  <a:lnTo>
                    <a:pt x="19" y="17"/>
                  </a:lnTo>
                  <a:cubicBezTo>
                    <a:pt x="19" y="13"/>
                    <a:pt x="18" y="10"/>
                    <a:pt x="16" y="6"/>
                  </a:cubicBezTo>
                  <a:cubicBezTo>
                    <a:pt x="16" y="6"/>
                    <a:pt x="15" y="5"/>
                    <a:pt x="15" y="4"/>
                  </a:cubicBezTo>
                  <a:cubicBezTo>
                    <a:pt x="13" y="2"/>
                    <a:pt x="8" y="0"/>
                    <a:pt x="6"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9"/>
            <p:cNvSpPr/>
            <p:nvPr/>
          </p:nvSpPr>
          <p:spPr>
            <a:xfrm>
              <a:off x="2675525" y="-817415"/>
              <a:ext cx="11880" cy="56880"/>
            </a:xfrm>
            <a:custGeom>
              <a:avLst/>
              <a:gdLst/>
              <a:ahLst/>
              <a:cxnLst/>
              <a:rect l="l" t="t" r="r" b="b"/>
              <a:pathLst>
                <a:path w="33" h="158" extrusionOk="0">
                  <a:moveTo>
                    <a:pt x="2" y="42"/>
                  </a:moveTo>
                  <a:cubicBezTo>
                    <a:pt x="1" y="56"/>
                    <a:pt x="0" y="71"/>
                    <a:pt x="0" y="85"/>
                  </a:cubicBezTo>
                  <a:cubicBezTo>
                    <a:pt x="0" y="104"/>
                    <a:pt x="1" y="122"/>
                    <a:pt x="4" y="140"/>
                  </a:cubicBezTo>
                  <a:cubicBezTo>
                    <a:pt x="2" y="151"/>
                    <a:pt x="24" y="157"/>
                    <a:pt x="26" y="142"/>
                  </a:cubicBezTo>
                  <a:cubicBezTo>
                    <a:pt x="28" y="109"/>
                    <a:pt x="22" y="72"/>
                    <a:pt x="29" y="39"/>
                  </a:cubicBezTo>
                  <a:cubicBezTo>
                    <a:pt x="31" y="34"/>
                    <a:pt x="31" y="13"/>
                    <a:pt x="32" y="0"/>
                  </a:cubicBezTo>
                  <a:lnTo>
                    <a:pt x="7" y="0"/>
                  </a:lnTo>
                  <a:cubicBezTo>
                    <a:pt x="6" y="14"/>
                    <a:pt x="5" y="28"/>
                    <a:pt x="2" y="4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9"/>
            <p:cNvSpPr/>
            <p:nvPr/>
          </p:nvSpPr>
          <p:spPr>
            <a:xfrm>
              <a:off x="2678405" y="-827855"/>
              <a:ext cx="11520" cy="10440"/>
            </a:xfrm>
            <a:custGeom>
              <a:avLst/>
              <a:gdLst/>
              <a:ahLst/>
              <a:cxnLst/>
              <a:rect l="l" t="t" r="r" b="b"/>
              <a:pathLst>
                <a:path w="32" h="29" extrusionOk="0">
                  <a:moveTo>
                    <a:pt x="0" y="28"/>
                  </a:moveTo>
                  <a:lnTo>
                    <a:pt x="24" y="28"/>
                  </a:lnTo>
                  <a:lnTo>
                    <a:pt x="24" y="27"/>
                  </a:lnTo>
                  <a:cubicBezTo>
                    <a:pt x="24" y="23"/>
                    <a:pt x="25" y="19"/>
                    <a:pt x="26" y="16"/>
                  </a:cubicBezTo>
                  <a:cubicBezTo>
                    <a:pt x="28" y="15"/>
                    <a:pt x="29" y="13"/>
                    <a:pt x="30" y="12"/>
                  </a:cubicBezTo>
                  <a:cubicBezTo>
                    <a:pt x="31" y="10"/>
                    <a:pt x="31" y="9"/>
                    <a:pt x="31" y="7"/>
                  </a:cubicBezTo>
                  <a:cubicBezTo>
                    <a:pt x="31" y="5"/>
                    <a:pt x="31" y="3"/>
                    <a:pt x="30" y="1"/>
                  </a:cubicBezTo>
                  <a:cubicBezTo>
                    <a:pt x="30" y="1"/>
                    <a:pt x="29" y="1"/>
                    <a:pt x="29" y="0"/>
                  </a:cubicBezTo>
                  <a:lnTo>
                    <a:pt x="6" y="0"/>
                  </a:lnTo>
                  <a:lnTo>
                    <a:pt x="6" y="1"/>
                  </a:lnTo>
                  <a:cubicBezTo>
                    <a:pt x="5" y="1"/>
                    <a:pt x="5" y="2"/>
                    <a:pt x="5" y="2"/>
                  </a:cubicBezTo>
                  <a:cubicBezTo>
                    <a:pt x="2" y="11"/>
                    <a:pt x="1" y="19"/>
                    <a:pt x="0"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9"/>
            <p:cNvSpPr/>
            <p:nvPr/>
          </p:nvSpPr>
          <p:spPr>
            <a:xfrm>
              <a:off x="2680565" y="-829295"/>
              <a:ext cx="8640" cy="2160"/>
            </a:xfrm>
            <a:custGeom>
              <a:avLst/>
              <a:gdLst/>
              <a:ahLst/>
              <a:cxnLst/>
              <a:rect l="l" t="t" r="r" b="b"/>
              <a:pathLst>
                <a:path w="24" h="6" extrusionOk="0">
                  <a:moveTo>
                    <a:pt x="16" y="0"/>
                  </a:moveTo>
                  <a:lnTo>
                    <a:pt x="12" y="0"/>
                  </a:lnTo>
                  <a:lnTo>
                    <a:pt x="11" y="0"/>
                  </a:lnTo>
                  <a:cubicBezTo>
                    <a:pt x="9" y="0"/>
                    <a:pt x="6" y="0"/>
                    <a:pt x="5" y="1"/>
                  </a:cubicBezTo>
                  <a:cubicBezTo>
                    <a:pt x="3" y="2"/>
                    <a:pt x="1" y="4"/>
                    <a:pt x="0" y="5"/>
                  </a:cubicBezTo>
                  <a:lnTo>
                    <a:pt x="23" y="5"/>
                  </a:lnTo>
                  <a:cubicBezTo>
                    <a:pt x="22" y="3"/>
                    <a:pt x="21" y="2"/>
                    <a:pt x="19" y="1"/>
                  </a:cubicBezTo>
                  <a:cubicBezTo>
                    <a:pt x="18" y="0"/>
                    <a:pt x="17" y="0"/>
                    <a:pt x="1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9"/>
            <p:cNvSpPr/>
            <p:nvPr/>
          </p:nvSpPr>
          <p:spPr>
            <a:xfrm>
              <a:off x="2697125" y="-816695"/>
              <a:ext cx="10440" cy="36000"/>
            </a:xfrm>
            <a:custGeom>
              <a:avLst/>
              <a:gdLst/>
              <a:ahLst/>
              <a:cxnLst/>
              <a:rect l="l" t="t" r="r" b="b"/>
              <a:pathLst>
                <a:path w="29" h="100" extrusionOk="0">
                  <a:moveTo>
                    <a:pt x="0" y="20"/>
                  </a:moveTo>
                  <a:cubicBezTo>
                    <a:pt x="0" y="44"/>
                    <a:pt x="1" y="67"/>
                    <a:pt x="4" y="90"/>
                  </a:cubicBezTo>
                  <a:cubicBezTo>
                    <a:pt x="5" y="99"/>
                    <a:pt x="18" y="97"/>
                    <a:pt x="19" y="90"/>
                  </a:cubicBezTo>
                  <a:cubicBezTo>
                    <a:pt x="22" y="67"/>
                    <a:pt x="23" y="45"/>
                    <a:pt x="24" y="23"/>
                  </a:cubicBezTo>
                  <a:cubicBezTo>
                    <a:pt x="25" y="15"/>
                    <a:pt x="26" y="7"/>
                    <a:pt x="28" y="0"/>
                  </a:cubicBezTo>
                  <a:lnTo>
                    <a:pt x="1" y="0"/>
                  </a:lnTo>
                  <a:cubicBezTo>
                    <a:pt x="0" y="6"/>
                    <a:pt x="0" y="12"/>
                    <a:pt x="0" y="19"/>
                  </a:cubicBezTo>
                  <a:lnTo>
                    <a:pt x="0" y="2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9"/>
            <p:cNvSpPr/>
            <p:nvPr/>
          </p:nvSpPr>
          <p:spPr>
            <a:xfrm>
              <a:off x="2697485" y="-825335"/>
              <a:ext cx="10080" cy="7920"/>
            </a:xfrm>
            <a:custGeom>
              <a:avLst/>
              <a:gdLst/>
              <a:ahLst/>
              <a:cxnLst/>
              <a:rect l="l" t="t" r="r" b="b"/>
              <a:pathLst>
                <a:path w="28" h="22" extrusionOk="0">
                  <a:moveTo>
                    <a:pt x="20" y="2"/>
                  </a:moveTo>
                  <a:lnTo>
                    <a:pt x="19" y="1"/>
                  </a:lnTo>
                  <a:cubicBezTo>
                    <a:pt x="18" y="0"/>
                    <a:pt x="16" y="0"/>
                    <a:pt x="15" y="0"/>
                  </a:cubicBezTo>
                  <a:cubicBezTo>
                    <a:pt x="14" y="0"/>
                    <a:pt x="12" y="0"/>
                    <a:pt x="11" y="1"/>
                  </a:cubicBezTo>
                  <a:lnTo>
                    <a:pt x="10" y="2"/>
                  </a:lnTo>
                  <a:cubicBezTo>
                    <a:pt x="8" y="4"/>
                    <a:pt x="6" y="6"/>
                    <a:pt x="4" y="9"/>
                  </a:cubicBezTo>
                  <a:cubicBezTo>
                    <a:pt x="2" y="13"/>
                    <a:pt x="1" y="17"/>
                    <a:pt x="0" y="21"/>
                  </a:cubicBezTo>
                  <a:lnTo>
                    <a:pt x="26" y="21"/>
                  </a:lnTo>
                  <a:cubicBezTo>
                    <a:pt x="27" y="20"/>
                    <a:pt x="27" y="18"/>
                    <a:pt x="27" y="17"/>
                  </a:cubicBezTo>
                  <a:cubicBezTo>
                    <a:pt x="27" y="14"/>
                    <a:pt x="26" y="10"/>
                    <a:pt x="24" y="7"/>
                  </a:cubicBezTo>
                  <a:cubicBezTo>
                    <a:pt x="23" y="5"/>
                    <a:pt x="22" y="3"/>
                    <a:pt x="2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9"/>
            <p:cNvSpPr/>
            <p:nvPr/>
          </p:nvSpPr>
          <p:spPr>
            <a:xfrm>
              <a:off x="2720165" y="-816695"/>
              <a:ext cx="11160" cy="32040"/>
            </a:xfrm>
            <a:custGeom>
              <a:avLst/>
              <a:gdLst/>
              <a:ahLst/>
              <a:cxnLst/>
              <a:rect l="l" t="t" r="r" b="b"/>
              <a:pathLst>
                <a:path w="31" h="89" extrusionOk="0">
                  <a:moveTo>
                    <a:pt x="0" y="27"/>
                  </a:moveTo>
                  <a:cubicBezTo>
                    <a:pt x="0" y="34"/>
                    <a:pt x="0" y="41"/>
                    <a:pt x="0" y="48"/>
                  </a:cubicBezTo>
                  <a:cubicBezTo>
                    <a:pt x="0" y="59"/>
                    <a:pt x="0" y="70"/>
                    <a:pt x="1" y="80"/>
                  </a:cubicBezTo>
                  <a:cubicBezTo>
                    <a:pt x="2" y="81"/>
                    <a:pt x="2" y="82"/>
                    <a:pt x="2" y="83"/>
                  </a:cubicBezTo>
                  <a:cubicBezTo>
                    <a:pt x="3" y="84"/>
                    <a:pt x="4" y="85"/>
                    <a:pt x="6" y="86"/>
                  </a:cubicBezTo>
                  <a:cubicBezTo>
                    <a:pt x="8" y="87"/>
                    <a:pt x="9" y="88"/>
                    <a:pt x="11" y="88"/>
                  </a:cubicBezTo>
                  <a:cubicBezTo>
                    <a:pt x="13" y="88"/>
                    <a:pt x="14" y="87"/>
                    <a:pt x="16" y="86"/>
                  </a:cubicBezTo>
                  <a:cubicBezTo>
                    <a:pt x="18" y="85"/>
                    <a:pt x="19" y="84"/>
                    <a:pt x="20" y="83"/>
                  </a:cubicBezTo>
                  <a:cubicBezTo>
                    <a:pt x="21" y="82"/>
                    <a:pt x="21" y="81"/>
                    <a:pt x="21" y="80"/>
                  </a:cubicBezTo>
                  <a:cubicBezTo>
                    <a:pt x="21" y="61"/>
                    <a:pt x="23" y="42"/>
                    <a:pt x="26" y="24"/>
                  </a:cubicBezTo>
                  <a:cubicBezTo>
                    <a:pt x="27" y="16"/>
                    <a:pt x="30" y="8"/>
                    <a:pt x="30" y="0"/>
                  </a:cubicBezTo>
                  <a:lnTo>
                    <a:pt x="4" y="0"/>
                  </a:lnTo>
                  <a:cubicBezTo>
                    <a:pt x="2" y="9"/>
                    <a:pt x="1" y="18"/>
                    <a:pt x="0"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9"/>
            <p:cNvSpPr/>
            <p:nvPr/>
          </p:nvSpPr>
          <p:spPr>
            <a:xfrm>
              <a:off x="2721965" y="-824975"/>
              <a:ext cx="10080" cy="8640"/>
            </a:xfrm>
            <a:custGeom>
              <a:avLst/>
              <a:gdLst/>
              <a:ahLst/>
              <a:cxnLst/>
              <a:rect l="l" t="t" r="r" b="b"/>
              <a:pathLst>
                <a:path w="28" h="24" extrusionOk="0">
                  <a:moveTo>
                    <a:pt x="21" y="2"/>
                  </a:moveTo>
                  <a:cubicBezTo>
                    <a:pt x="20" y="2"/>
                    <a:pt x="20" y="1"/>
                    <a:pt x="19" y="1"/>
                  </a:cubicBezTo>
                  <a:cubicBezTo>
                    <a:pt x="18" y="0"/>
                    <a:pt x="16" y="0"/>
                    <a:pt x="15" y="0"/>
                  </a:cubicBezTo>
                  <a:cubicBezTo>
                    <a:pt x="13" y="0"/>
                    <a:pt x="13" y="0"/>
                    <a:pt x="12" y="1"/>
                  </a:cubicBezTo>
                  <a:cubicBezTo>
                    <a:pt x="11" y="1"/>
                    <a:pt x="11" y="2"/>
                    <a:pt x="10" y="2"/>
                  </a:cubicBezTo>
                  <a:cubicBezTo>
                    <a:pt x="8" y="5"/>
                    <a:pt x="7" y="7"/>
                    <a:pt x="5" y="10"/>
                  </a:cubicBezTo>
                  <a:cubicBezTo>
                    <a:pt x="3" y="14"/>
                    <a:pt x="1" y="19"/>
                    <a:pt x="0" y="23"/>
                  </a:cubicBezTo>
                  <a:lnTo>
                    <a:pt x="26" y="23"/>
                  </a:lnTo>
                  <a:cubicBezTo>
                    <a:pt x="27" y="22"/>
                    <a:pt x="27" y="20"/>
                    <a:pt x="27" y="19"/>
                  </a:cubicBezTo>
                  <a:cubicBezTo>
                    <a:pt x="27" y="14"/>
                    <a:pt x="25" y="10"/>
                    <a:pt x="23" y="6"/>
                  </a:cubicBezTo>
                  <a:cubicBezTo>
                    <a:pt x="22" y="5"/>
                    <a:pt x="22" y="4"/>
                    <a:pt x="21"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9"/>
            <p:cNvSpPr/>
            <p:nvPr/>
          </p:nvSpPr>
          <p:spPr>
            <a:xfrm>
              <a:off x="2742125" y="-816695"/>
              <a:ext cx="12240" cy="25200"/>
            </a:xfrm>
            <a:custGeom>
              <a:avLst/>
              <a:gdLst/>
              <a:ahLst/>
              <a:cxnLst/>
              <a:rect l="l" t="t" r="r" b="b"/>
              <a:pathLst>
                <a:path w="34" h="70" extrusionOk="0">
                  <a:moveTo>
                    <a:pt x="7" y="5"/>
                  </a:moveTo>
                  <a:cubicBezTo>
                    <a:pt x="5" y="11"/>
                    <a:pt x="4" y="16"/>
                    <a:pt x="3" y="22"/>
                  </a:cubicBezTo>
                  <a:cubicBezTo>
                    <a:pt x="1" y="31"/>
                    <a:pt x="0" y="40"/>
                    <a:pt x="0" y="49"/>
                  </a:cubicBezTo>
                  <a:cubicBezTo>
                    <a:pt x="0" y="53"/>
                    <a:pt x="0" y="57"/>
                    <a:pt x="1" y="61"/>
                  </a:cubicBezTo>
                  <a:cubicBezTo>
                    <a:pt x="1" y="62"/>
                    <a:pt x="1" y="63"/>
                    <a:pt x="2" y="64"/>
                  </a:cubicBezTo>
                  <a:cubicBezTo>
                    <a:pt x="3" y="65"/>
                    <a:pt x="4" y="66"/>
                    <a:pt x="6" y="67"/>
                  </a:cubicBezTo>
                  <a:cubicBezTo>
                    <a:pt x="8" y="68"/>
                    <a:pt x="9" y="69"/>
                    <a:pt x="11" y="69"/>
                  </a:cubicBezTo>
                  <a:cubicBezTo>
                    <a:pt x="12" y="69"/>
                    <a:pt x="14" y="68"/>
                    <a:pt x="16" y="67"/>
                  </a:cubicBezTo>
                  <a:cubicBezTo>
                    <a:pt x="18" y="66"/>
                    <a:pt x="19" y="65"/>
                    <a:pt x="19" y="64"/>
                  </a:cubicBezTo>
                  <a:cubicBezTo>
                    <a:pt x="20" y="63"/>
                    <a:pt x="20" y="62"/>
                    <a:pt x="20" y="61"/>
                  </a:cubicBezTo>
                  <a:cubicBezTo>
                    <a:pt x="21" y="50"/>
                    <a:pt x="22" y="39"/>
                    <a:pt x="25" y="28"/>
                  </a:cubicBezTo>
                  <a:cubicBezTo>
                    <a:pt x="27" y="19"/>
                    <a:pt x="31" y="9"/>
                    <a:pt x="33" y="0"/>
                  </a:cubicBezTo>
                  <a:lnTo>
                    <a:pt x="8" y="0"/>
                  </a:lnTo>
                  <a:cubicBezTo>
                    <a:pt x="7" y="1"/>
                    <a:pt x="7" y="3"/>
                    <a:pt x="7"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9"/>
            <p:cNvSpPr/>
            <p:nvPr/>
          </p:nvSpPr>
          <p:spPr>
            <a:xfrm>
              <a:off x="2745365" y="-821375"/>
              <a:ext cx="9360" cy="5040"/>
            </a:xfrm>
            <a:custGeom>
              <a:avLst/>
              <a:gdLst/>
              <a:ahLst/>
              <a:cxnLst/>
              <a:rect l="l" t="t" r="r" b="b"/>
              <a:pathLst>
                <a:path w="26" h="14" extrusionOk="0">
                  <a:moveTo>
                    <a:pt x="6" y="4"/>
                  </a:moveTo>
                  <a:cubicBezTo>
                    <a:pt x="4" y="7"/>
                    <a:pt x="2" y="10"/>
                    <a:pt x="0" y="13"/>
                  </a:cubicBezTo>
                  <a:lnTo>
                    <a:pt x="25" y="13"/>
                  </a:lnTo>
                  <a:cubicBezTo>
                    <a:pt x="25" y="13"/>
                    <a:pt x="25" y="12"/>
                    <a:pt x="25" y="11"/>
                  </a:cubicBezTo>
                  <a:lnTo>
                    <a:pt x="25" y="10"/>
                  </a:lnTo>
                  <a:cubicBezTo>
                    <a:pt x="25" y="9"/>
                    <a:pt x="24" y="7"/>
                    <a:pt x="23" y="5"/>
                  </a:cubicBezTo>
                  <a:cubicBezTo>
                    <a:pt x="22" y="3"/>
                    <a:pt x="21" y="2"/>
                    <a:pt x="19" y="1"/>
                  </a:cubicBezTo>
                  <a:cubicBezTo>
                    <a:pt x="17" y="0"/>
                    <a:pt x="16" y="0"/>
                    <a:pt x="14" y="0"/>
                  </a:cubicBezTo>
                  <a:cubicBezTo>
                    <a:pt x="12" y="0"/>
                    <a:pt x="10" y="0"/>
                    <a:pt x="9" y="1"/>
                  </a:cubicBezTo>
                  <a:cubicBezTo>
                    <a:pt x="8" y="2"/>
                    <a:pt x="7" y="3"/>
                    <a:pt x="6"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9"/>
            <p:cNvSpPr/>
            <p:nvPr/>
          </p:nvSpPr>
          <p:spPr>
            <a:xfrm>
              <a:off x="2765885" y="-817775"/>
              <a:ext cx="11520" cy="52200"/>
            </a:xfrm>
            <a:custGeom>
              <a:avLst/>
              <a:gdLst/>
              <a:ahLst/>
              <a:cxnLst/>
              <a:rect l="l" t="t" r="r" b="b"/>
              <a:pathLst>
                <a:path w="32" h="145" extrusionOk="0">
                  <a:moveTo>
                    <a:pt x="4" y="41"/>
                  </a:moveTo>
                  <a:cubicBezTo>
                    <a:pt x="3" y="52"/>
                    <a:pt x="2" y="63"/>
                    <a:pt x="2" y="74"/>
                  </a:cubicBezTo>
                  <a:cubicBezTo>
                    <a:pt x="2" y="79"/>
                    <a:pt x="2" y="83"/>
                    <a:pt x="2" y="87"/>
                  </a:cubicBezTo>
                  <a:cubicBezTo>
                    <a:pt x="2" y="103"/>
                    <a:pt x="0" y="118"/>
                    <a:pt x="1" y="133"/>
                  </a:cubicBezTo>
                  <a:cubicBezTo>
                    <a:pt x="1" y="142"/>
                    <a:pt x="17" y="144"/>
                    <a:pt x="17" y="134"/>
                  </a:cubicBezTo>
                  <a:cubicBezTo>
                    <a:pt x="19" y="121"/>
                    <a:pt x="24" y="108"/>
                    <a:pt x="25" y="95"/>
                  </a:cubicBezTo>
                  <a:cubicBezTo>
                    <a:pt x="25" y="93"/>
                    <a:pt x="25" y="92"/>
                    <a:pt x="25" y="90"/>
                  </a:cubicBezTo>
                  <a:cubicBezTo>
                    <a:pt x="25" y="78"/>
                    <a:pt x="25" y="65"/>
                    <a:pt x="27" y="53"/>
                  </a:cubicBezTo>
                  <a:cubicBezTo>
                    <a:pt x="30" y="42"/>
                    <a:pt x="31" y="31"/>
                    <a:pt x="31" y="20"/>
                  </a:cubicBezTo>
                  <a:cubicBezTo>
                    <a:pt x="31" y="13"/>
                    <a:pt x="31" y="6"/>
                    <a:pt x="30" y="0"/>
                  </a:cubicBezTo>
                  <a:lnTo>
                    <a:pt x="8" y="1"/>
                  </a:lnTo>
                  <a:cubicBezTo>
                    <a:pt x="5" y="13"/>
                    <a:pt x="4" y="24"/>
                    <a:pt x="4" y="36"/>
                  </a:cubicBezTo>
                  <a:cubicBezTo>
                    <a:pt x="4" y="37"/>
                    <a:pt x="4" y="39"/>
                    <a:pt x="4" y="4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9"/>
            <p:cNvSpPr/>
            <p:nvPr/>
          </p:nvSpPr>
          <p:spPr>
            <a:xfrm>
              <a:off x="2768765" y="-821735"/>
              <a:ext cx="8280" cy="4680"/>
            </a:xfrm>
            <a:custGeom>
              <a:avLst/>
              <a:gdLst/>
              <a:ahLst/>
              <a:cxnLst/>
              <a:rect l="l" t="t" r="r" b="b"/>
              <a:pathLst>
                <a:path w="23" h="13" extrusionOk="0">
                  <a:moveTo>
                    <a:pt x="10" y="1"/>
                  </a:moveTo>
                  <a:cubicBezTo>
                    <a:pt x="9" y="1"/>
                    <a:pt x="9" y="2"/>
                    <a:pt x="8" y="2"/>
                  </a:cubicBezTo>
                  <a:cubicBezTo>
                    <a:pt x="5" y="4"/>
                    <a:pt x="3" y="6"/>
                    <a:pt x="1" y="9"/>
                  </a:cubicBezTo>
                  <a:cubicBezTo>
                    <a:pt x="0" y="10"/>
                    <a:pt x="0" y="11"/>
                    <a:pt x="0" y="12"/>
                  </a:cubicBezTo>
                  <a:lnTo>
                    <a:pt x="22" y="10"/>
                  </a:lnTo>
                  <a:cubicBezTo>
                    <a:pt x="21" y="8"/>
                    <a:pt x="21" y="7"/>
                    <a:pt x="20" y="5"/>
                  </a:cubicBezTo>
                  <a:lnTo>
                    <a:pt x="20" y="4"/>
                  </a:lnTo>
                  <a:cubicBezTo>
                    <a:pt x="19" y="3"/>
                    <a:pt x="18" y="2"/>
                    <a:pt x="17" y="1"/>
                  </a:cubicBezTo>
                  <a:cubicBezTo>
                    <a:pt x="16" y="0"/>
                    <a:pt x="15" y="0"/>
                    <a:pt x="14" y="0"/>
                  </a:cubicBezTo>
                  <a:cubicBezTo>
                    <a:pt x="12" y="0"/>
                    <a:pt x="11" y="0"/>
                    <a:pt x="1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9"/>
            <p:cNvSpPr/>
            <p:nvPr/>
          </p:nvSpPr>
          <p:spPr>
            <a:xfrm>
              <a:off x="2790005" y="-819575"/>
              <a:ext cx="10080" cy="33840"/>
            </a:xfrm>
            <a:custGeom>
              <a:avLst/>
              <a:gdLst/>
              <a:ahLst/>
              <a:cxnLst/>
              <a:rect l="l" t="t" r="r" b="b"/>
              <a:pathLst>
                <a:path w="28" h="94" extrusionOk="0">
                  <a:moveTo>
                    <a:pt x="1" y="29"/>
                  </a:moveTo>
                  <a:cubicBezTo>
                    <a:pt x="3" y="45"/>
                    <a:pt x="3" y="61"/>
                    <a:pt x="4" y="77"/>
                  </a:cubicBezTo>
                  <a:cubicBezTo>
                    <a:pt x="5" y="93"/>
                    <a:pt x="24" y="92"/>
                    <a:pt x="25" y="78"/>
                  </a:cubicBezTo>
                  <a:cubicBezTo>
                    <a:pt x="26" y="65"/>
                    <a:pt x="27" y="51"/>
                    <a:pt x="27" y="38"/>
                  </a:cubicBezTo>
                  <a:cubicBezTo>
                    <a:pt x="27" y="36"/>
                    <a:pt x="27" y="34"/>
                    <a:pt x="27" y="31"/>
                  </a:cubicBezTo>
                  <a:cubicBezTo>
                    <a:pt x="26" y="26"/>
                    <a:pt x="26" y="21"/>
                    <a:pt x="26" y="16"/>
                  </a:cubicBezTo>
                  <a:cubicBezTo>
                    <a:pt x="26" y="10"/>
                    <a:pt x="26" y="5"/>
                    <a:pt x="27" y="0"/>
                  </a:cubicBezTo>
                  <a:lnTo>
                    <a:pt x="1" y="2"/>
                  </a:lnTo>
                  <a:cubicBezTo>
                    <a:pt x="0" y="6"/>
                    <a:pt x="0" y="10"/>
                    <a:pt x="0" y="14"/>
                  </a:cubicBezTo>
                  <a:cubicBezTo>
                    <a:pt x="0" y="19"/>
                    <a:pt x="0" y="24"/>
                    <a:pt x="1"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9"/>
            <p:cNvSpPr/>
            <p:nvPr/>
          </p:nvSpPr>
          <p:spPr>
            <a:xfrm>
              <a:off x="2790365" y="-827135"/>
              <a:ext cx="10440" cy="8280"/>
            </a:xfrm>
            <a:custGeom>
              <a:avLst/>
              <a:gdLst/>
              <a:ahLst/>
              <a:cxnLst/>
              <a:rect l="l" t="t" r="r" b="b"/>
              <a:pathLst>
                <a:path w="29" h="23" extrusionOk="0">
                  <a:moveTo>
                    <a:pt x="5" y="11"/>
                  </a:moveTo>
                  <a:cubicBezTo>
                    <a:pt x="3" y="15"/>
                    <a:pt x="1" y="18"/>
                    <a:pt x="0" y="22"/>
                  </a:cubicBezTo>
                  <a:lnTo>
                    <a:pt x="27" y="20"/>
                  </a:lnTo>
                  <a:cubicBezTo>
                    <a:pt x="28" y="8"/>
                    <a:pt x="11" y="0"/>
                    <a:pt x="5"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9"/>
            <p:cNvSpPr/>
            <p:nvPr/>
          </p:nvSpPr>
          <p:spPr>
            <a:xfrm>
              <a:off x="2811245" y="-822455"/>
              <a:ext cx="13320" cy="37800"/>
            </a:xfrm>
            <a:custGeom>
              <a:avLst/>
              <a:gdLst/>
              <a:ahLst/>
              <a:cxnLst/>
              <a:rect l="l" t="t" r="r" b="b"/>
              <a:pathLst>
                <a:path w="37" h="105" extrusionOk="0">
                  <a:moveTo>
                    <a:pt x="4" y="30"/>
                  </a:moveTo>
                  <a:cubicBezTo>
                    <a:pt x="4" y="51"/>
                    <a:pt x="0" y="70"/>
                    <a:pt x="1" y="91"/>
                  </a:cubicBezTo>
                  <a:cubicBezTo>
                    <a:pt x="1" y="104"/>
                    <a:pt x="22" y="104"/>
                    <a:pt x="23" y="91"/>
                  </a:cubicBezTo>
                  <a:cubicBezTo>
                    <a:pt x="24" y="66"/>
                    <a:pt x="36" y="29"/>
                    <a:pt x="30" y="0"/>
                  </a:cubicBezTo>
                  <a:lnTo>
                    <a:pt x="4" y="3"/>
                  </a:lnTo>
                  <a:cubicBezTo>
                    <a:pt x="4" y="12"/>
                    <a:pt x="5" y="21"/>
                    <a:pt x="4"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9"/>
            <p:cNvSpPr/>
            <p:nvPr/>
          </p:nvSpPr>
          <p:spPr>
            <a:xfrm>
              <a:off x="2812685" y="-829295"/>
              <a:ext cx="9720" cy="8280"/>
            </a:xfrm>
            <a:custGeom>
              <a:avLst/>
              <a:gdLst/>
              <a:ahLst/>
              <a:cxnLst/>
              <a:rect l="l" t="t" r="r" b="b"/>
              <a:pathLst>
                <a:path w="27" h="23" extrusionOk="0">
                  <a:moveTo>
                    <a:pt x="0" y="22"/>
                  </a:moveTo>
                  <a:lnTo>
                    <a:pt x="26" y="20"/>
                  </a:lnTo>
                  <a:cubicBezTo>
                    <a:pt x="25" y="14"/>
                    <a:pt x="23" y="8"/>
                    <a:pt x="20" y="2"/>
                  </a:cubicBezTo>
                  <a:cubicBezTo>
                    <a:pt x="20" y="2"/>
                    <a:pt x="19" y="1"/>
                    <a:pt x="19" y="0"/>
                  </a:cubicBezTo>
                  <a:lnTo>
                    <a:pt x="6" y="0"/>
                  </a:lnTo>
                  <a:cubicBezTo>
                    <a:pt x="6" y="1"/>
                    <a:pt x="5" y="1"/>
                    <a:pt x="5" y="2"/>
                  </a:cubicBezTo>
                  <a:cubicBezTo>
                    <a:pt x="2" y="8"/>
                    <a:pt x="0" y="14"/>
                    <a:pt x="0" y="21"/>
                  </a:cubicBezTo>
                  <a:cubicBezTo>
                    <a:pt x="0" y="22"/>
                    <a:pt x="0" y="22"/>
                    <a:pt x="0"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9"/>
            <p:cNvSpPr/>
            <p:nvPr/>
          </p:nvSpPr>
          <p:spPr>
            <a:xfrm>
              <a:off x="2814845" y="-830375"/>
              <a:ext cx="4680" cy="1440"/>
            </a:xfrm>
            <a:custGeom>
              <a:avLst/>
              <a:gdLst/>
              <a:ahLst/>
              <a:cxnLst/>
              <a:rect l="l" t="t" r="r" b="b"/>
              <a:pathLst>
                <a:path w="13" h="4" extrusionOk="0">
                  <a:moveTo>
                    <a:pt x="12" y="3"/>
                  </a:moveTo>
                  <a:cubicBezTo>
                    <a:pt x="12" y="2"/>
                    <a:pt x="11" y="1"/>
                    <a:pt x="10" y="1"/>
                  </a:cubicBezTo>
                  <a:cubicBezTo>
                    <a:pt x="9" y="0"/>
                    <a:pt x="7" y="0"/>
                    <a:pt x="6" y="0"/>
                  </a:cubicBezTo>
                  <a:cubicBezTo>
                    <a:pt x="4" y="0"/>
                    <a:pt x="3" y="0"/>
                    <a:pt x="2" y="1"/>
                  </a:cubicBezTo>
                  <a:cubicBezTo>
                    <a:pt x="1" y="1"/>
                    <a:pt x="1" y="2"/>
                    <a:pt x="0" y="3"/>
                  </a:cubicBezTo>
                  <a:lnTo>
                    <a:pt x="12"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9"/>
            <p:cNvSpPr/>
            <p:nvPr/>
          </p:nvSpPr>
          <p:spPr>
            <a:xfrm>
              <a:off x="2835005" y="-824615"/>
              <a:ext cx="11880" cy="39600"/>
            </a:xfrm>
            <a:custGeom>
              <a:avLst/>
              <a:gdLst/>
              <a:ahLst/>
              <a:cxnLst/>
              <a:rect l="l" t="t" r="r" b="b"/>
              <a:pathLst>
                <a:path w="33" h="110" extrusionOk="0">
                  <a:moveTo>
                    <a:pt x="1" y="95"/>
                  </a:moveTo>
                  <a:cubicBezTo>
                    <a:pt x="1" y="106"/>
                    <a:pt x="19" y="109"/>
                    <a:pt x="19" y="96"/>
                  </a:cubicBezTo>
                  <a:cubicBezTo>
                    <a:pt x="19" y="70"/>
                    <a:pt x="22" y="45"/>
                    <a:pt x="27" y="19"/>
                  </a:cubicBezTo>
                  <a:cubicBezTo>
                    <a:pt x="28" y="12"/>
                    <a:pt x="31" y="6"/>
                    <a:pt x="32" y="0"/>
                  </a:cubicBezTo>
                  <a:lnTo>
                    <a:pt x="9" y="1"/>
                  </a:lnTo>
                  <a:cubicBezTo>
                    <a:pt x="3" y="25"/>
                    <a:pt x="0" y="50"/>
                    <a:pt x="0" y="75"/>
                  </a:cubicBezTo>
                  <a:cubicBezTo>
                    <a:pt x="0" y="82"/>
                    <a:pt x="0" y="88"/>
                    <a:pt x="1" y="9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9"/>
            <p:cNvSpPr/>
            <p:nvPr/>
          </p:nvSpPr>
          <p:spPr>
            <a:xfrm>
              <a:off x="2838245" y="-829295"/>
              <a:ext cx="8640" cy="5760"/>
            </a:xfrm>
            <a:custGeom>
              <a:avLst/>
              <a:gdLst/>
              <a:ahLst/>
              <a:cxnLst/>
              <a:rect l="l" t="t" r="r" b="b"/>
              <a:pathLst>
                <a:path w="24" h="16" extrusionOk="0">
                  <a:moveTo>
                    <a:pt x="22" y="14"/>
                  </a:moveTo>
                  <a:cubicBezTo>
                    <a:pt x="23" y="12"/>
                    <a:pt x="23" y="9"/>
                    <a:pt x="23" y="7"/>
                  </a:cubicBezTo>
                  <a:cubicBezTo>
                    <a:pt x="23" y="4"/>
                    <a:pt x="23" y="3"/>
                    <a:pt x="22" y="0"/>
                  </a:cubicBezTo>
                  <a:lnTo>
                    <a:pt x="17" y="0"/>
                  </a:lnTo>
                  <a:lnTo>
                    <a:pt x="5" y="0"/>
                  </a:lnTo>
                  <a:cubicBezTo>
                    <a:pt x="3" y="5"/>
                    <a:pt x="1" y="10"/>
                    <a:pt x="0" y="15"/>
                  </a:cubicBezTo>
                  <a:lnTo>
                    <a:pt x="22"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9"/>
            <p:cNvSpPr/>
            <p:nvPr/>
          </p:nvSpPr>
          <p:spPr>
            <a:xfrm>
              <a:off x="2840405" y="-831815"/>
              <a:ext cx="6120" cy="3600"/>
            </a:xfrm>
            <a:custGeom>
              <a:avLst/>
              <a:gdLst/>
              <a:ahLst/>
              <a:cxnLst/>
              <a:rect l="l" t="t" r="r" b="b"/>
              <a:pathLst>
                <a:path w="17" h="10" extrusionOk="0">
                  <a:moveTo>
                    <a:pt x="16" y="7"/>
                  </a:moveTo>
                  <a:lnTo>
                    <a:pt x="16" y="6"/>
                  </a:lnTo>
                  <a:lnTo>
                    <a:pt x="16" y="5"/>
                  </a:lnTo>
                  <a:lnTo>
                    <a:pt x="16" y="4"/>
                  </a:lnTo>
                  <a:cubicBezTo>
                    <a:pt x="15" y="3"/>
                    <a:pt x="15" y="2"/>
                    <a:pt x="13" y="1"/>
                  </a:cubicBezTo>
                  <a:cubicBezTo>
                    <a:pt x="11" y="0"/>
                    <a:pt x="9" y="0"/>
                    <a:pt x="8" y="0"/>
                  </a:cubicBezTo>
                  <a:cubicBezTo>
                    <a:pt x="6" y="0"/>
                    <a:pt x="6" y="0"/>
                    <a:pt x="4" y="1"/>
                  </a:cubicBezTo>
                  <a:cubicBezTo>
                    <a:pt x="2" y="2"/>
                    <a:pt x="2" y="3"/>
                    <a:pt x="1" y="4"/>
                  </a:cubicBezTo>
                  <a:cubicBezTo>
                    <a:pt x="1" y="5"/>
                    <a:pt x="1" y="5"/>
                    <a:pt x="1" y="5"/>
                  </a:cubicBezTo>
                  <a:lnTo>
                    <a:pt x="0" y="9"/>
                  </a:lnTo>
                  <a:lnTo>
                    <a:pt x="12" y="9"/>
                  </a:lnTo>
                  <a:lnTo>
                    <a:pt x="16"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9"/>
            <p:cNvSpPr/>
            <p:nvPr/>
          </p:nvSpPr>
          <p:spPr>
            <a:xfrm>
              <a:off x="2856605" y="-824975"/>
              <a:ext cx="11160" cy="24840"/>
            </a:xfrm>
            <a:custGeom>
              <a:avLst/>
              <a:gdLst/>
              <a:ahLst/>
              <a:cxnLst/>
              <a:rect l="l" t="t" r="r" b="b"/>
              <a:pathLst>
                <a:path w="31" h="69" extrusionOk="0">
                  <a:moveTo>
                    <a:pt x="4" y="0"/>
                  </a:moveTo>
                  <a:cubicBezTo>
                    <a:pt x="2" y="11"/>
                    <a:pt x="0" y="22"/>
                    <a:pt x="0" y="33"/>
                  </a:cubicBezTo>
                  <a:cubicBezTo>
                    <a:pt x="0" y="43"/>
                    <a:pt x="1" y="52"/>
                    <a:pt x="3" y="62"/>
                  </a:cubicBezTo>
                  <a:cubicBezTo>
                    <a:pt x="3" y="63"/>
                    <a:pt x="4" y="63"/>
                    <a:pt x="4" y="64"/>
                  </a:cubicBezTo>
                  <a:cubicBezTo>
                    <a:pt x="5" y="65"/>
                    <a:pt x="6" y="66"/>
                    <a:pt x="7" y="67"/>
                  </a:cubicBezTo>
                  <a:cubicBezTo>
                    <a:pt x="8" y="68"/>
                    <a:pt x="8" y="68"/>
                    <a:pt x="10" y="68"/>
                  </a:cubicBezTo>
                  <a:cubicBezTo>
                    <a:pt x="11" y="68"/>
                    <a:pt x="13" y="68"/>
                    <a:pt x="14" y="67"/>
                  </a:cubicBezTo>
                  <a:cubicBezTo>
                    <a:pt x="15" y="66"/>
                    <a:pt x="16" y="65"/>
                    <a:pt x="17" y="64"/>
                  </a:cubicBezTo>
                  <a:cubicBezTo>
                    <a:pt x="17" y="63"/>
                    <a:pt x="17" y="63"/>
                    <a:pt x="18" y="62"/>
                  </a:cubicBezTo>
                  <a:cubicBezTo>
                    <a:pt x="18" y="60"/>
                    <a:pt x="18" y="59"/>
                    <a:pt x="18" y="57"/>
                  </a:cubicBezTo>
                  <a:cubicBezTo>
                    <a:pt x="18" y="46"/>
                    <a:pt x="19" y="34"/>
                    <a:pt x="21" y="22"/>
                  </a:cubicBezTo>
                  <a:cubicBezTo>
                    <a:pt x="22" y="18"/>
                    <a:pt x="23" y="14"/>
                    <a:pt x="24" y="10"/>
                  </a:cubicBezTo>
                  <a:cubicBezTo>
                    <a:pt x="25" y="8"/>
                    <a:pt x="25" y="7"/>
                    <a:pt x="26" y="5"/>
                  </a:cubicBezTo>
                  <a:cubicBezTo>
                    <a:pt x="26" y="4"/>
                    <a:pt x="27" y="3"/>
                    <a:pt x="28" y="3"/>
                  </a:cubicBezTo>
                  <a:cubicBezTo>
                    <a:pt x="28" y="2"/>
                    <a:pt x="28" y="3"/>
                    <a:pt x="29" y="2"/>
                  </a:cubicBezTo>
                  <a:cubicBezTo>
                    <a:pt x="30" y="1"/>
                    <a:pt x="29" y="0"/>
                    <a:pt x="29" y="0"/>
                  </a:cubicBezTo>
                  <a:lnTo>
                    <a:pt x="10" y="1"/>
                  </a:lnTo>
                  <a:lnTo>
                    <a:pt x="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9"/>
            <p:cNvSpPr/>
            <p:nvPr/>
          </p:nvSpPr>
          <p:spPr>
            <a:xfrm>
              <a:off x="2858045" y="-832535"/>
              <a:ext cx="10800" cy="7560"/>
            </a:xfrm>
            <a:custGeom>
              <a:avLst/>
              <a:gdLst/>
              <a:ahLst/>
              <a:cxnLst/>
              <a:rect l="l" t="t" r="r" b="b"/>
              <a:pathLst>
                <a:path w="30" h="21" extrusionOk="0">
                  <a:moveTo>
                    <a:pt x="6" y="10"/>
                  </a:moveTo>
                  <a:cubicBezTo>
                    <a:pt x="5" y="11"/>
                    <a:pt x="4" y="13"/>
                    <a:pt x="3" y="14"/>
                  </a:cubicBezTo>
                  <a:cubicBezTo>
                    <a:pt x="2" y="16"/>
                    <a:pt x="1" y="18"/>
                    <a:pt x="0" y="20"/>
                  </a:cubicBezTo>
                  <a:lnTo>
                    <a:pt x="7" y="20"/>
                  </a:lnTo>
                  <a:lnTo>
                    <a:pt x="26" y="19"/>
                  </a:lnTo>
                  <a:cubicBezTo>
                    <a:pt x="29" y="9"/>
                    <a:pt x="14" y="0"/>
                    <a:pt x="6"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9"/>
            <p:cNvSpPr/>
            <p:nvPr/>
          </p:nvSpPr>
          <p:spPr>
            <a:xfrm>
              <a:off x="2882165" y="-827495"/>
              <a:ext cx="11160" cy="45720"/>
            </a:xfrm>
            <a:custGeom>
              <a:avLst/>
              <a:gdLst/>
              <a:ahLst/>
              <a:cxnLst/>
              <a:rect l="l" t="t" r="r" b="b"/>
              <a:pathLst>
                <a:path w="31" h="127" extrusionOk="0">
                  <a:moveTo>
                    <a:pt x="0" y="118"/>
                  </a:moveTo>
                  <a:cubicBezTo>
                    <a:pt x="0" y="125"/>
                    <a:pt x="13" y="126"/>
                    <a:pt x="14" y="118"/>
                  </a:cubicBezTo>
                  <a:cubicBezTo>
                    <a:pt x="18" y="78"/>
                    <a:pt x="26" y="39"/>
                    <a:pt x="30" y="0"/>
                  </a:cubicBezTo>
                  <a:lnTo>
                    <a:pt x="6" y="2"/>
                  </a:lnTo>
                  <a:cubicBezTo>
                    <a:pt x="2" y="31"/>
                    <a:pt x="0" y="60"/>
                    <a:pt x="0" y="89"/>
                  </a:cubicBezTo>
                  <a:cubicBezTo>
                    <a:pt x="0" y="99"/>
                    <a:pt x="0" y="108"/>
                    <a:pt x="0" y="1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9"/>
            <p:cNvSpPr/>
            <p:nvPr/>
          </p:nvSpPr>
          <p:spPr>
            <a:xfrm>
              <a:off x="2884685" y="-833975"/>
              <a:ext cx="9360" cy="7920"/>
            </a:xfrm>
            <a:custGeom>
              <a:avLst/>
              <a:gdLst/>
              <a:ahLst/>
              <a:cxnLst/>
              <a:rect l="l" t="t" r="r" b="b"/>
              <a:pathLst>
                <a:path w="26" h="22" extrusionOk="0">
                  <a:moveTo>
                    <a:pt x="24" y="19"/>
                  </a:moveTo>
                  <a:cubicBezTo>
                    <a:pt x="24" y="13"/>
                    <a:pt x="25" y="8"/>
                    <a:pt x="25" y="3"/>
                  </a:cubicBezTo>
                  <a:cubicBezTo>
                    <a:pt x="25" y="2"/>
                    <a:pt x="25" y="2"/>
                    <a:pt x="25" y="1"/>
                  </a:cubicBezTo>
                  <a:lnTo>
                    <a:pt x="25" y="0"/>
                  </a:lnTo>
                  <a:lnTo>
                    <a:pt x="3" y="2"/>
                  </a:lnTo>
                  <a:cubicBezTo>
                    <a:pt x="2" y="8"/>
                    <a:pt x="1" y="15"/>
                    <a:pt x="0" y="21"/>
                  </a:cubicBezTo>
                  <a:lnTo>
                    <a:pt x="24" y="1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9"/>
            <p:cNvSpPr/>
            <p:nvPr/>
          </p:nvSpPr>
          <p:spPr>
            <a:xfrm>
              <a:off x="2885765" y="-836855"/>
              <a:ext cx="8280" cy="4320"/>
            </a:xfrm>
            <a:custGeom>
              <a:avLst/>
              <a:gdLst/>
              <a:ahLst/>
              <a:cxnLst/>
              <a:rect l="l" t="t" r="r" b="b"/>
              <a:pathLst>
                <a:path w="23" h="12" extrusionOk="0">
                  <a:moveTo>
                    <a:pt x="0" y="9"/>
                  </a:moveTo>
                  <a:lnTo>
                    <a:pt x="0" y="11"/>
                  </a:lnTo>
                  <a:lnTo>
                    <a:pt x="22" y="9"/>
                  </a:lnTo>
                  <a:cubicBezTo>
                    <a:pt x="22" y="8"/>
                    <a:pt x="21" y="7"/>
                    <a:pt x="21" y="6"/>
                  </a:cubicBezTo>
                  <a:cubicBezTo>
                    <a:pt x="20" y="4"/>
                    <a:pt x="19" y="3"/>
                    <a:pt x="17" y="2"/>
                  </a:cubicBezTo>
                  <a:cubicBezTo>
                    <a:pt x="15" y="1"/>
                    <a:pt x="13" y="0"/>
                    <a:pt x="11" y="0"/>
                  </a:cubicBezTo>
                  <a:cubicBezTo>
                    <a:pt x="9" y="0"/>
                    <a:pt x="7" y="1"/>
                    <a:pt x="5" y="2"/>
                  </a:cubicBezTo>
                  <a:cubicBezTo>
                    <a:pt x="3" y="3"/>
                    <a:pt x="2" y="4"/>
                    <a:pt x="1" y="6"/>
                  </a:cubicBezTo>
                  <a:cubicBezTo>
                    <a:pt x="0" y="7"/>
                    <a:pt x="0" y="8"/>
                    <a:pt x="0"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9"/>
            <p:cNvSpPr/>
            <p:nvPr/>
          </p:nvSpPr>
          <p:spPr>
            <a:xfrm>
              <a:off x="2907365" y="-829295"/>
              <a:ext cx="11520" cy="33120"/>
            </a:xfrm>
            <a:custGeom>
              <a:avLst/>
              <a:gdLst/>
              <a:ahLst/>
              <a:cxnLst/>
              <a:rect l="l" t="t" r="r" b="b"/>
              <a:pathLst>
                <a:path w="32" h="92" extrusionOk="0">
                  <a:moveTo>
                    <a:pt x="2" y="40"/>
                  </a:moveTo>
                  <a:cubicBezTo>
                    <a:pt x="1" y="47"/>
                    <a:pt x="0" y="53"/>
                    <a:pt x="0" y="60"/>
                  </a:cubicBezTo>
                  <a:cubicBezTo>
                    <a:pt x="0" y="67"/>
                    <a:pt x="1" y="73"/>
                    <a:pt x="2" y="80"/>
                  </a:cubicBezTo>
                  <a:cubicBezTo>
                    <a:pt x="3" y="88"/>
                    <a:pt x="17" y="91"/>
                    <a:pt x="18" y="80"/>
                  </a:cubicBezTo>
                  <a:cubicBezTo>
                    <a:pt x="21" y="53"/>
                    <a:pt x="28" y="27"/>
                    <a:pt x="31" y="0"/>
                  </a:cubicBezTo>
                  <a:lnTo>
                    <a:pt x="4" y="1"/>
                  </a:lnTo>
                  <a:cubicBezTo>
                    <a:pt x="3" y="15"/>
                    <a:pt x="4" y="28"/>
                    <a:pt x="2" y="4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9"/>
            <p:cNvSpPr/>
            <p:nvPr/>
          </p:nvSpPr>
          <p:spPr>
            <a:xfrm>
              <a:off x="2908805" y="-836495"/>
              <a:ext cx="10440" cy="8280"/>
            </a:xfrm>
            <a:custGeom>
              <a:avLst/>
              <a:gdLst/>
              <a:ahLst/>
              <a:cxnLst/>
              <a:rect l="l" t="t" r="r" b="b"/>
              <a:pathLst>
                <a:path w="29" h="23" extrusionOk="0">
                  <a:moveTo>
                    <a:pt x="0" y="22"/>
                  </a:moveTo>
                  <a:lnTo>
                    <a:pt x="26" y="20"/>
                  </a:lnTo>
                  <a:cubicBezTo>
                    <a:pt x="26" y="16"/>
                    <a:pt x="26" y="13"/>
                    <a:pt x="27" y="9"/>
                  </a:cubicBezTo>
                  <a:lnTo>
                    <a:pt x="27" y="8"/>
                  </a:lnTo>
                  <a:cubicBezTo>
                    <a:pt x="27" y="6"/>
                    <a:pt x="28" y="3"/>
                    <a:pt x="26" y="1"/>
                  </a:cubicBezTo>
                  <a:cubicBezTo>
                    <a:pt x="25" y="0"/>
                    <a:pt x="25" y="0"/>
                    <a:pt x="24" y="0"/>
                  </a:cubicBezTo>
                  <a:lnTo>
                    <a:pt x="3" y="2"/>
                  </a:lnTo>
                  <a:cubicBezTo>
                    <a:pt x="3" y="3"/>
                    <a:pt x="2" y="4"/>
                    <a:pt x="2" y="5"/>
                  </a:cubicBezTo>
                  <a:cubicBezTo>
                    <a:pt x="1" y="10"/>
                    <a:pt x="0" y="16"/>
                    <a:pt x="0"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9"/>
            <p:cNvSpPr/>
            <p:nvPr/>
          </p:nvSpPr>
          <p:spPr>
            <a:xfrm>
              <a:off x="2909885" y="-838295"/>
              <a:ext cx="7920" cy="2880"/>
            </a:xfrm>
            <a:custGeom>
              <a:avLst/>
              <a:gdLst/>
              <a:ahLst/>
              <a:cxnLst/>
              <a:rect l="l" t="t" r="r" b="b"/>
              <a:pathLst>
                <a:path w="22" h="8" extrusionOk="0">
                  <a:moveTo>
                    <a:pt x="0" y="7"/>
                  </a:moveTo>
                  <a:lnTo>
                    <a:pt x="21" y="5"/>
                  </a:lnTo>
                  <a:cubicBezTo>
                    <a:pt x="20" y="3"/>
                    <a:pt x="19" y="2"/>
                    <a:pt x="17" y="1"/>
                  </a:cubicBezTo>
                  <a:cubicBezTo>
                    <a:pt x="15" y="0"/>
                    <a:pt x="13" y="0"/>
                    <a:pt x="11" y="0"/>
                  </a:cubicBezTo>
                  <a:cubicBezTo>
                    <a:pt x="9" y="0"/>
                    <a:pt x="7" y="0"/>
                    <a:pt x="5" y="1"/>
                  </a:cubicBezTo>
                  <a:cubicBezTo>
                    <a:pt x="3" y="2"/>
                    <a:pt x="3" y="4"/>
                    <a:pt x="1" y="6"/>
                  </a:cubicBezTo>
                  <a:cubicBezTo>
                    <a:pt x="0" y="7"/>
                    <a:pt x="0" y="7"/>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9"/>
            <p:cNvSpPr/>
            <p:nvPr/>
          </p:nvSpPr>
          <p:spPr>
            <a:xfrm>
              <a:off x="2935085" y="-832895"/>
              <a:ext cx="14400" cy="37800"/>
            </a:xfrm>
            <a:custGeom>
              <a:avLst/>
              <a:gdLst/>
              <a:ahLst/>
              <a:cxnLst/>
              <a:rect l="l" t="t" r="r" b="b"/>
              <a:pathLst>
                <a:path w="40" h="105" extrusionOk="0">
                  <a:moveTo>
                    <a:pt x="14" y="5"/>
                  </a:moveTo>
                  <a:cubicBezTo>
                    <a:pt x="6" y="35"/>
                    <a:pt x="1" y="66"/>
                    <a:pt x="0" y="97"/>
                  </a:cubicBezTo>
                  <a:cubicBezTo>
                    <a:pt x="1" y="98"/>
                    <a:pt x="1" y="99"/>
                    <a:pt x="1" y="100"/>
                  </a:cubicBezTo>
                  <a:cubicBezTo>
                    <a:pt x="2" y="101"/>
                    <a:pt x="3" y="102"/>
                    <a:pt x="5" y="103"/>
                  </a:cubicBezTo>
                  <a:cubicBezTo>
                    <a:pt x="7" y="104"/>
                    <a:pt x="7" y="104"/>
                    <a:pt x="9" y="104"/>
                  </a:cubicBezTo>
                  <a:cubicBezTo>
                    <a:pt x="10" y="104"/>
                    <a:pt x="12" y="104"/>
                    <a:pt x="14" y="103"/>
                  </a:cubicBezTo>
                  <a:cubicBezTo>
                    <a:pt x="16" y="102"/>
                    <a:pt x="16" y="101"/>
                    <a:pt x="17" y="100"/>
                  </a:cubicBezTo>
                  <a:cubicBezTo>
                    <a:pt x="17" y="99"/>
                    <a:pt x="18" y="98"/>
                    <a:pt x="18" y="97"/>
                  </a:cubicBezTo>
                  <a:cubicBezTo>
                    <a:pt x="19" y="64"/>
                    <a:pt x="33" y="32"/>
                    <a:pt x="39" y="0"/>
                  </a:cubicBezTo>
                  <a:lnTo>
                    <a:pt x="34" y="1"/>
                  </a:lnTo>
                  <a:cubicBezTo>
                    <a:pt x="28" y="3"/>
                    <a:pt x="21" y="4"/>
                    <a:pt x="14"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9"/>
            <p:cNvSpPr/>
            <p:nvPr/>
          </p:nvSpPr>
          <p:spPr>
            <a:xfrm>
              <a:off x="2940125" y="-839735"/>
              <a:ext cx="10080" cy="9000"/>
            </a:xfrm>
            <a:custGeom>
              <a:avLst/>
              <a:gdLst/>
              <a:ahLst/>
              <a:cxnLst/>
              <a:rect l="l" t="t" r="r" b="b"/>
              <a:pathLst>
                <a:path w="28" h="25" extrusionOk="0">
                  <a:moveTo>
                    <a:pt x="20" y="20"/>
                  </a:moveTo>
                  <a:lnTo>
                    <a:pt x="25" y="19"/>
                  </a:lnTo>
                  <a:cubicBezTo>
                    <a:pt x="26" y="13"/>
                    <a:pt x="27" y="6"/>
                    <a:pt x="27" y="0"/>
                  </a:cubicBezTo>
                  <a:lnTo>
                    <a:pt x="20" y="0"/>
                  </a:lnTo>
                  <a:lnTo>
                    <a:pt x="3" y="1"/>
                  </a:lnTo>
                  <a:cubicBezTo>
                    <a:pt x="3" y="9"/>
                    <a:pt x="1" y="16"/>
                    <a:pt x="0" y="24"/>
                  </a:cubicBezTo>
                  <a:cubicBezTo>
                    <a:pt x="6" y="23"/>
                    <a:pt x="13" y="22"/>
                    <a:pt x="20"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9"/>
            <p:cNvSpPr/>
            <p:nvPr/>
          </p:nvSpPr>
          <p:spPr>
            <a:xfrm>
              <a:off x="2941205" y="-849095"/>
              <a:ext cx="9000" cy="10080"/>
            </a:xfrm>
            <a:custGeom>
              <a:avLst/>
              <a:gdLst/>
              <a:ahLst/>
              <a:cxnLst/>
              <a:rect l="l" t="t" r="r" b="b"/>
              <a:pathLst>
                <a:path w="25" h="28" extrusionOk="0">
                  <a:moveTo>
                    <a:pt x="24" y="25"/>
                  </a:moveTo>
                  <a:cubicBezTo>
                    <a:pt x="24" y="22"/>
                    <a:pt x="24" y="20"/>
                    <a:pt x="24" y="18"/>
                  </a:cubicBezTo>
                  <a:cubicBezTo>
                    <a:pt x="24" y="15"/>
                    <a:pt x="24" y="13"/>
                    <a:pt x="24" y="10"/>
                  </a:cubicBezTo>
                  <a:cubicBezTo>
                    <a:pt x="24" y="9"/>
                    <a:pt x="23" y="7"/>
                    <a:pt x="22" y="6"/>
                  </a:cubicBezTo>
                  <a:cubicBezTo>
                    <a:pt x="21" y="4"/>
                    <a:pt x="20" y="2"/>
                    <a:pt x="18" y="1"/>
                  </a:cubicBezTo>
                  <a:cubicBezTo>
                    <a:pt x="16" y="0"/>
                    <a:pt x="15" y="0"/>
                    <a:pt x="13" y="0"/>
                  </a:cubicBezTo>
                  <a:cubicBezTo>
                    <a:pt x="11" y="0"/>
                    <a:pt x="9" y="0"/>
                    <a:pt x="7" y="1"/>
                  </a:cubicBezTo>
                  <a:cubicBezTo>
                    <a:pt x="5" y="2"/>
                    <a:pt x="4" y="4"/>
                    <a:pt x="3" y="6"/>
                  </a:cubicBezTo>
                  <a:cubicBezTo>
                    <a:pt x="2" y="8"/>
                    <a:pt x="1" y="9"/>
                    <a:pt x="1" y="11"/>
                  </a:cubicBezTo>
                  <a:lnTo>
                    <a:pt x="1" y="12"/>
                  </a:lnTo>
                  <a:cubicBezTo>
                    <a:pt x="1" y="17"/>
                    <a:pt x="1" y="22"/>
                    <a:pt x="0" y="27"/>
                  </a:cubicBezTo>
                  <a:lnTo>
                    <a:pt x="18" y="26"/>
                  </a:lnTo>
                  <a:lnTo>
                    <a:pt x="24" y="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9"/>
            <p:cNvSpPr/>
            <p:nvPr/>
          </p:nvSpPr>
          <p:spPr>
            <a:xfrm>
              <a:off x="2955965" y="-836135"/>
              <a:ext cx="9360" cy="34200"/>
            </a:xfrm>
            <a:custGeom>
              <a:avLst/>
              <a:gdLst/>
              <a:ahLst/>
              <a:cxnLst/>
              <a:rect l="l" t="t" r="r" b="b"/>
              <a:pathLst>
                <a:path w="26" h="95" extrusionOk="0">
                  <a:moveTo>
                    <a:pt x="2" y="83"/>
                  </a:moveTo>
                  <a:cubicBezTo>
                    <a:pt x="2" y="94"/>
                    <a:pt x="21" y="94"/>
                    <a:pt x="22" y="83"/>
                  </a:cubicBezTo>
                  <a:cubicBezTo>
                    <a:pt x="24" y="67"/>
                    <a:pt x="25" y="51"/>
                    <a:pt x="25" y="36"/>
                  </a:cubicBezTo>
                  <a:cubicBezTo>
                    <a:pt x="25" y="24"/>
                    <a:pt x="24" y="12"/>
                    <a:pt x="23" y="0"/>
                  </a:cubicBezTo>
                  <a:lnTo>
                    <a:pt x="1" y="4"/>
                  </a:lnTo>
                  <a:cubicBezTo>
                    <a:pt x="0" y="16"/>
                    <a:pt x="0" y="28"/>
                    <a:pt x="0" y="39"/>
                  </a:cubicBezTo>
                  <a:cubicBezTo>
                    <a:pt x="0" y="54"/>
                    <a:pt x="0" y="69"/>
                    <a:pt x="2" y="8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9"/>
            <p:cNvSpPr/>
            <p:nvPr/>
          </p:nvSpPr>
          <p:spPr>
            <a:xfrm>
              <a:off x="2956325" y="-841535"/>
              <a:ext cx="7920" cy="7560"/>
            </a:xfrm>
            <a:custGeom>
              <a:avLst/>
              <a:gdLst/>
              <a:ahLst/>
              <a:cxnLst/>
              <a:rect l="l" t="t" r="r" b="b"/>
              <a:pathLst>
                <a:path w="22" h="21" extrusionOk="0">
                  <a:moveTo>
                    <a:pt x="21" y="15"/>
                  </a:moveTo>
                  <a:cubicBezTo>
                    <a:pt x="20" y="10"/>
                    <a:pt x="19" y="5"/>
                    <a:pt x="17" y="0"/>
                  </a:cubicBezTo>
                  <a:lnTo>
                    <a:pt x="5" y="1"/>
                  </a:lnTo>
                  <a:cubicBezTo>
                    <a:pt x="2" y="7"/>
                    <a:pt x="1" y="13"/>
                    <a:pt x="0" y="20"/>
                  </a:cubicBezTo>
                  <a:lnTo>
                    <a:pt x="21" y="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9"/>
            <p:cNvSpPr/>
            <p:nvPr/>
          </p:nvSpPr>
          <p:spPr>
            <a:xfrm>
              <a:off x="2957765" y="-843335"/>
              <a:ext cx="4680" cy="2520"/>
            </a:xfrm>
            <a:custGeom>
              <a:avLst/>
              <a:gdLst/>
              <a:ahLst/>
              <a:cxnLst/>
              <a:rect l="l" t="t" r="r" b="b"/>
              <a:pathLst>
                <a:path w="13" h="7" extrusionOk="0">
                  <a:moveTo>
                    <a:pt x="12" y="3"/>
                  </a:moveTo>
                  <a:cubicBezTo>
                    <a:pt x="11" y="2"/>
                    <a:pt x="11" y="1"/>
                    <a:pt x="10" y="1"/>
                  </a:cubicBezTo>
                  <a:cubicBezTo>
                    <a:pt x="9" y="0"/>
                    <a:pt x="8" y="0"/>
                    <a:pt x="7" y="0"/>
                  </a:cubicBezTo>
                  <a:cubicBezTo>
                    <a:pt x="6" y="0"/>
                    <a:pt x="5" y="0"/>
                    <a:pt x="4" y="1"/>
                  </a:cubicBezTo>
                  <a:cubicBezTo>
                    <a:pt x="3" y="1"/>
                    <a:pt x="2" y="2"/>
                    <a:pt x="2" y="3"/>
                  </a:cubicBezTo>
                  <a:cubicBezTo>
                    <a:pt x="2" y="4"/>
                    <a:pt x="2" y="5"/>
                    <a:pt x="0" y="6"/>
                  </a:cubicBezTo>
                  <a:lnTo>
                    <a:pt x="12" y="5"/>
                  </a:lnTo>
                  <a:lnTo>
                    <a:pt x="12"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9"/>
            <p:cNvSpPr/>
            <p:nvPr/>
          </p:nvSpPr>
          <p:spPr>
            <a:xfrm>
              <a:off x="2963885" y="-839015"/>
              <a:ext cx="19080" cy="64440"/>
            </a:xfrm>
            <a:custGeom>
              <a:avLst/>
              <a:gdLst/>
              <a:ahLst/>
              <a:cxnLst/>
              <a:rect l="l" t="t" r="r" b="b"/>
              <a:pathLst>
                <a:path w="53" h="179" extrusionOk="0">
                  <a:moveTo>
                    <a:pt x="25" y="9"/>
                  </a:moveTo>
                  <a:lnTo>
                    <a:pt x="25" y="11"/>
                  </a:lnTo>
                  <a:cubicBezTo>
                    <a:pt x="24" y="12"/>
                    <a:pt x="24" y="13"/>
                    <a:pt x="24" y="14"/>
                  </a:cubicBezTo>
                  <a:cubicBezTo>
                    <a:pt x="24" y="15"/>
                    <a:pt x="24" y="17"/>
                    <a:pt x="25" y="18"/>
                  </a:cubicBezTo>
                  <a:cubicBezTo>
                    <a:pt x="27" y="48"/>
                    <a:pt x="11" y="77"/>
                    <a:pt x="5" y="106"/>
                  </a:cubicBezTo>
                  <a:cubicBezTo>
                    <a:pt x="2" y="122"/>
                    <a:pt x="0" y="140"/>
                    <a:pt x="0" y="157"/>
                  </a:cubicBezTo>
                  <a:cubicBezTo>
                    <a:pt x="0" y="160"/>
                    <a:pt x="0" y="164"/>
                    <a:pt x="0" y="168"/>
                  </a:cubicBezTo>
                  <a:cubicBezTo>
                    <a:pt x="0" y="176"/>
                    <a:pt x="13" y="178"/>
                    <a:pt x="17" y="172"/>
                  </a:cubicBezTo>
                  <a:cubicBezTo>
                    <a:pt x="19" y="170"/>
                    <a:pt x="21" y="168"/>
                    <a:pt x="22" y="166"/>
                  </a:cubicBezTo>
                  <a:cubicBezTo>
                    <a:pt x="25" y="160"/>
                    <a:pt x="27" y="153"/>
                    <a:pt x="27" y="146"/>
                  </a:cubicBezTo>
                  <a:cubicBezTo>
                    <a:pt x="28" y="125"/>
                    <a:pt x="33" y="104"/>
                    <a:pt x="41" y="84"/>
                  </a:cubicBezTo>
                  <a:cubicBezTo>
                    <a:pt x="48" y="68"/>
                    <a:pt x="52" y="51"/>
                    <a:pt x="52" y="33"/>
                  </a:cubicBezTo>
                  <a:cubicBezTo>
                    <a:pt x="52" y="24"/>
                    <a:pt x="51" y="15"/>
                    <a:pt x="49" y="6"/>
                  </a:cubicBezTo>
                  <a:cubicBezTo>
                    <a:pt x="49" y="5"/>
                    <a:pt x="48" y="4"/>
                    <a:pt x="48" y="3"/>
                  </a:cubicBezTo>
                  <a:cubicBezTo>
                    <a:pt x="47" y="2"/>
                    <a:pt x="46" y="1"/>
                    <a:pt x="45" y="0"/>
                  </a:cubicBezTo>
                  <a:lnTo>
                    <a:pt x="29" y="3"/>
                  </a:lnTo>
                  <a:cubicBezTo>
                    <a:pt x="28" y="4"/>
                    <a:pt x="27" y="5"/>
                    <a:pt x="26" y="6"/>
                  </a:cubicBezTo>
                  <a:cubicBezTo>
                    <a:pt x="25" y="7"/>
                    <a:pt x="25" y="8"/>
                    <a:pt x="25"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9"/>
            <p:cNvSpPr/>
            <p:nvPr/>
          </p:nvSpPr>
          <p:spPr>
            <a:xfrm>
              <a:off x="2973965" y="-839735"/>
              <a:ext cx="6120" cy="2160"/>
            </a:xfrm>
            <a:custGeom>
              <a:avLst/>
              <a:gdLst/>
              <a:ahLst/>
              <a:cxnLst/>
              <a:rect l="l" t="t" r="r" b="b"/>
              <a:pathLst>
                <a:path w="17" h="6" extrusionOk="0">
                  <a:moveTo>
                    <a:pt x="0" y="5"/>
                  </a:moveTo>
                  <a:lnTo>
                    <a:pt x="16" y="2"/>
                  </a:lnTo>
                  <a:cubicBezTo>
                    <a:pt x="15" y="1"/>
                    <a:pt x="12" y="0"/>
                    <a:pt x="10" y="0"/>
                  </a:cubicBezTo>
                  <a:cubicBezTo>
                    <a:pt x="8" y="0"/>
                    <a:pt x="6" y="1"/>
                    <a:pt x="4" y="2"/>
                  </a:cubicBezTo>
                  <a:cubicBezTo>
                    <a:pt x="2" y="3"/>
                    <a:pt x="1" y="4"/>
                    <a:pt x="0"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9"/>
            <p:cNvSpPr/>
            <p:nvPr/>
          </p:nvSpPr>
          <p:spPr>
            <a:xfrm>
              <a:off x="2993045" y="-845135"/>
              <a:ext cx="9720" cy="63000"/>
            </a:xfrm>
            <a:custGeom>
              <a:avLst/>
              <a:gdLst/>
              <a:ahLst/>
              <a:cxnLst/>
              <a:rect l="l" t="t" r="r" b="b"/>
              <a:pathLst>
                <a:path w="27" h="175" extrusionOk="0">
                  <a:moveTo>
                    <a:pt x="2" y="45"/>
                  </a:moveTo>
                  <a:cubicBezTo>
                    <a:pt x="3" y="86"/>
                    <a:pt x="2" y="127"/>
                    <a:pt x="3" y="168"/>
                  </a:cubicBezTo>
                  <a:cubicBezTo>
                    <a:pt x="3" y="169"/>
                    <a:pt x="3" y="170"/>
                    <a:pt x="4" y="171"/>
                  </a:cubicBezTo>
                  <a:cubicBezTo>
                    <a:pt x="4" y="171"/>
                    <a:pt x="5" y="172"/>
                    <a:pt x="6" y="173"/>
                  </a:cubicBezTo>
                  <a:cubicBezTo>
                    <a:pt x="7" y="174"/>
                    <a:pt x="8" y="173"/>
                    <a:pt x="9" y="173"/>
                  </a:cubicBezTo>
                  <a:cubicBezTo>
                    <a:pt x="10" y="173"/>
                    <a:pt x="11" y="173"/>
                    <a:pt x="11" y="173"/>
                  </a:cubicBezTo>
                  <a:cubicBezTo>
                    <a:pt x="12" y="172"/>
                    <a:pt x="13" y="172"/>
                    <a:pt x="14" y="171"/>
                  </a:cubicBezTo>
                  <a:cubicBezTo>
                    <a:pt x="15" y="170"/>
                    <a:pt x="14" y="169"/>
                    <a:pt x="14" y="168"/>
                  </a:cubicBezTo>
                  <a:cubicBezTo>
                    <a:pt x="16" y="135"/>
                    <a:pt x="22" y="104"/>
                    <a:pt x="22" y="71"/>
                  </a:cubicBezTo>
                  <a:cubicBezTo>
                    <a:pt x="22" y="53"/>
                    <a:pt x="22" y="36"/>
                    <a:pt x="22" y="18"/>
                  </a:cubicBezTo>
                  <a:cubicBezTo>
                    <a:pt x="22" y="14"/>
                    <a:pt x="26" y="2"/>
                    <a:pt x="21" y="4"/>
                  </a:cubicBezTo>
                  <a:lnTo>
                    <a:pt x="22" y="4"/>
                  </a:lnTo>
                  <a:cubicBezTo>
                    <a:pt x="23" y="3"/>
                    <a:pt x="24" y="2"/>
                    <a:pt x="25" y="1"/>
                  </a:cubicBezTo>
                  <a:lnTo>
                    <a:pt x="25" y="0"/>
                  </a:lnTo>
                  <a:lnTo>
                    <a:pt x="1" y="7"/>
                  </a:lnTo>
                  <a:cubicBezTo>
                    <a:pt x="0" y="12"/>
                    <a:pt x="0" y="16"/>
                    <a:pt x="0" y="20"/>
                  </a:cubicBezTo>
                  <a:cubicBezTo>
                    <a:pt x="0" y="28"/>
                    <a:pt x="1" y="36"/>
                    <a:pt x="2" y="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9"/>
            <p:cNvSpPr/>
            <p:nvPr/>
          </p:nvSpPr>
          <p:spPr>
            <a:xfrm>
              <a:off x="2993045" y="-846935"/>
              <a:ext cx="9720" cy="5040"/>
            </a:xfrm>
            <a:custGeom>
              <a:avLst/>
              <a:gdLst/>
              <a:ahLst/>
              <a:cxnLst/>
              <a:rect l="l" t="t" r="r" b="b"/>
              <a:pathLst>
                <a:path w="27" h="14" extrusionOk="0">
                  <a:moveTo>
                    <a:pt x="25" y="5"/>
                  </a:moveTo>
                  <a:cubicBezTo>
                    <a:pt x="25" y="4"/>
                    <a:pt x="26" y="2"/>
                    <a:pt x="26" y="0"/>
                  </a:cubicBezTo>
                  <a:lnTo>
                    <a:pt x="3" y="3"/>
                  </a:lnTo>
                  <a:cubicBezTo>
                    <a:pt x="1" y="6"/>
                    <a:pt x="1" y="10"/>
                    <a:pt x="0" y="13"/>
                  </a:cubicBezTo>
                  <a:lnTo>
                    <a:pt x="25"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9"/>
            <p:cNvSpPr/>
            <p:nvPr/>
          </p:nvSpPr>
          <p:spPr>
            <a:xfrm>
              <a:off x="2994125" y="-850175"/>
              <a:ext cx="8640" cy="4680"/>
            </a:xfrm>
            <a:custGeom>
              <a:avLst/>
              <a:gdLst/>
              <a:ahLst/>
              <a:cxnLst/>
              <a:rect l="l" t="t" r="r" b="b"/>
              <a:pathLst>
                <a:path w="24" h="13" extrusionOk="0">
                  <a:moveTo>
                    <a:pt x="11" y="0"/>
                  </a:moveTo>
                  <a:cubicBezTo>
                    <a:pt x="10" y="0"/>
                    <a:pt x="9" y="1"/>
                    <a:pt x="8" y="1"/>
                  </a:cubicBezTo>
                  <a:cubicBezTo>
                    <a:pt x="5" y="3"/>
                    <a:pt x="3" y="5"/>
                    <a:pt x="2" y="7"/>
                  </a:cubicBezTo>
                  <a:cubicBezTo>
                    <a:pt x="1" y="9"/>
                    <a:pt x="1" y="10"/>
                    <a:pt x="0" y="12"/>
                  </a:cubicBezTo>
                  <a:lnTo>
                    <a:pt x="23" y="9"/>
                  </a:lnTo>
                  <a:cubicBezTo>
                    <a:pt x="23" y="7"/>
                    <a:pt x="23" y="6"/>
                    <a:pt x="22" y="5"/>
                  </a:cubicBezTo>
                  <a:cubicBezTo>
                    <a:pt x="21" y="3"/>
                    <a:pt x="20" y="2"/>
                    <a:pt x="18" y="1"/>
                  </a:cubicBezTo>
                  <a:cubicBezTo>
                    <a:pt x="16" y="0"/>
                    <a:pt x="15" y="0"/>
                    <a:pt x="13" y="0"/>
                  </a:cubicBezTo>
                  <a:cubicBezTo>
                    <a:pt x="12" y="0"/>
                    <a:pt x="11" y="0"/>
                    <a:pt x="1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9"/>
            <p:cNvSpPr/>
            <p:nvPr/>
          </p:nvSpPr>
          <p:spPr>
            <a:xfrm>
              <a:off x="3014285" y="-848375"/>
              <a:ext cx="10080" cy="63000"/>
            </a:xfrm>
            <a:custGeom>
              <a:avLst/>
              <a:gdLst/>
              <a:ahLst/>
              <a:cxnLst/>
              <a:rect l="l" t="t" r="r" b="b"/>
              <a:pathLst>
                <a:path w="28" h="175" extrusionOk="0">
                  <a:moveTo>
                    <a:pt x="0" y="165"/>
                  </a:moveTo>
                  <a:cubicBezTo>
                    <a:pt x="0" y="171"/>
                    <a:pt x="10" y="174"/>
                    <a:pt x="11" y="167"/>
                  </a:cubicBezTo>
                  <a:cubicBezTo>
                    <a:pt x="22" y="122"/>
                    <a:pt x="27" y="77"/>
                    <a:pt x="27" y="31"/>
                  </a:cubicBezTo>
                  <a:cubicBezTo>
                    <a:pt x="27" y="20"/>
                    <a:pt x="26" y="10"/>
                    <a:pt x="26" y="0"/>
                  </a:cubicBezTo>
                  <a:lnTo>
                    <a:pt x="3" y="1"/>
                  </a:lnTo>
                  <a:cubicBezTo>
                    <a:pt x="1" y="55"/>
                    <a:pt x="7" y="110"/>
                    <a:pt x="0" y="16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9"/>
            <p:cNvSpPr/>
            <p:nvPr/>
          </p:nvSpPr>
          <p:spPr>
            <a:xfrm>
              <a:off x="3015725" y="-849815"/>
              <a:ext cx="8280" cy="1800"/>
            </a:xfrm>
            <a:custGeom>
              <a:avLst/>
              <a:gdLst/>
              <a:ahLst/>
              <a:cxnLst/>
              <a:rect l="l" t="t" r="r" b="b"/>
              <a:pathLst>
                <a:path w="23" h="5" extrusionOk="0">
                  <a:moveTo>
                    <a:pt x="22" y="4"/>
                  </a:moveTo>
                  <a:cubicBezTo>
                    <a:pt x="22" y="2"/>
                    <a:pt x="22" y="1"/>
                    <a:pt x="22" y="0"/>
                  </a:cubicBezTo>
                  <a:cubicBezTo>
                    <a:pt x="14" y="1"/>
                    <a:pt x="7" y="2"/>
                    <a:pt x="0" y="4"/>
                  </a:cubicBezTo>
                  <a:lnTo>
                    <a:pt x="22"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9"/>
            <p:cNvSpPr/>
            <p:nvPr/>
          </p:nvSpPr>
          <p:spPr>
            <a:xfrm>
              <a:off x="3015725" y="-859535"/>
              <a:ext cx="8280" cy="11520"/>
            </a:xfrm>
            <a:custGeom>
              <a:avLst/>
              <a:gdLst/>
              <a:ahLst/>
              <a:cxnLst/>
              <a:rect l="l" t="t" r="r" b="b"/>
              <a:pathLst>
                <a:path w="23" h="32" extrusionOk="0">
                  <a:moveTo>
                    <a:pt x="21" y="15"/>
                  </a:moveTo>
                  <a:cubicBezTo>
                    <a:pt x="20" y="14"/>
                    <a:pt x="19" y="12"/>
                    <a:pt x="18" y="11"/>
                  </a:cubicBezTo>
                  <a:cubicBezTo>
                    <a:pt x="17" y="9"/>
                    <a:pt x="16" y="6"/>
                    <a:pt x="16" y="3"/>
                  </a:cubicBezTo>
                  <a:cubicBezTo>
                    <a:pt x="10" y="0"/>
                    <a:pt x="0" y="5"/>
                    <a:pt x="0" y="13"/>
                  </a:cubicBezTo>
                  <a:cubicBezTo>
                    <a:pt x="1" y="21"/>
                    <a:pt x="0" y="25"/>
                    <a:pt x="0" y="31"/>
                  </a:cubicBezTo>
                  <a:cubicBezTo>
                    <a:pt x="7" y="29"/>
                    <a:pt x="14" y="28"/>
                    <a:pt x="22" y="27"/>
                  </a:cubicBezTo>
                  <a:cubicBezTo>
                    <a:pt x="21" y="23"/>
                    <a:pt x="21" y="19"/>
                    <a:pt x="21"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9"/>
            <p:cNvSpPr/>
            <p:nvPr/>
          </p:nvSpPr>
          <p:spPr>
            <a:xfrm>
              <a:off x="3021485" y="-858095"/>
              <a:ext cx="2160" cy="4320"/>
            </a:xfrm>
            <a:custGeom>
              <a:avLst/>
              <a:gdLst/>
              <a:ahLst/>
              <a:cxnLst/>
              <a:rect l="l" t="t" r="r" b="b"/>
              <a:pathLst>
                <a:path w="6" h="12" extrusionOk="0">
                  <a:moveTo>
                    <a:pt x="5" y="6"/>
                  </a:moveTo>
                  <a:cubicBezTo>
                    <a:pt x="5" y="5"/>
                    <a:pt x="4" y="4"/>
                    <a:pt x="3" y="3"/>
                  </a:cubicBezTo>
                  <a:cubicBezTo>
                    <a:pt x="3" y="2"/>
                    <a:pt x="2" y="1"/>
                    <a:pt x="1" y="0"/>
                  </a:cubicBezTo>
                  <a:cubicBezTo>
                    <a:pt x="0" y="0"/>
                    <a:pt x="0" y="0"/>
                    <a:pt x="0" y="0"/>
                  </a:cubicBezTo>
                  <a:cubicBezTo>
                    <a:pt x="0" y="2"/>
                    <a:pt x="1" y="5"/>
                    <a:pt x="2" y="7"/>
                  </a:cubicBezTo>
                  <a:cubicBezTo>
                    <a:pt x="3" y="9"/>
                    <a:pt x="4" y="10"/>
                    <a:pt x="5" y="11"/>
                  </a:cubicBezTo>
                  <a:cubicBezTo>
                    <a:pt x="5" y="9"/>
                    <a:pt x="5" y="8"/>
                    <a:pt x="5"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9"/>
            <p:cNvSpPr/>
            <p:nvPr/>
          </p:nvSpPr>
          <p:spPr>
            <a:xfrm>
              <a:off x="3034085" y="-849095"/>
              <a:ext cx="10440" cy="64440"/>
            </a:xfrm>
            <a:custGeom>
              <a:avLst/>
              <a:gdLst/>
              <a:ahLst/>
              <a:cxnLst/>
              <a:rect l="l" t="t" r="r" b="b"/>
              <a:pathLst>
                <a:path w="29" h="179" extrusionOk="0">
                  <a:moveTo>
                    <a:pt x="19" y="10"/>
                  </a:moveTo>
                  <a:cubicBezTo>
                    <a:pt x="16" y="10"/>
                    <a:pt x="14" y="9"/>
                    <a:pt x="12" y="8"/>
                  </a:cubicBezTo>
                  <a:cubicBezTo>
                    <a:pt x="11" y="7"/>
                    <a:pt x="10" y="6"/>
                    <a:pt x="9" y="5"/>
                  </a:cubicBezTo>
                  <a:cubicBezTo>
                    <a:pt x="8" y="4"/>
                    <a:pt x="6" y="3"/>
                    <a:pt x="5" y="2"/>
                  </a:cubicBezTo>
                  <a:cubicBezTo>
                    <a:pt x="3" y="1"/>
                    <a:pt x="2" y="1"/>
                    <a:pt x="0" y="0"/>
                  </a:cubicBezTo>
                  <a:cubicBezTo>
                    <a:pt x="3" y="57"/>
                    <a:pt x="10" y="113"/>
                    <a:pt x="8" y="171"/>
                  </a:cubicBezTo>
                  <a:cubicBezTo>
                    <a:pt x="8" y="172"/>
                    <a:pt x="9" y="173"/>
                    <a:pt x="9" y="174"/>
                  </a:cubicBezTo>
                  <a:cubicBezTo>
                    <a:pt x="10" y="176"/>
                    <a:pt x="10" y="176"/>
                    <a:pt x="12" y="177"/>
                  </a:cubicBezTo>
                  <a:cubicBezTo>
                    <a:pt x="14" y="178"/>
                    <a:pt x="14" y="178"/>
                    <a:pt x="16" y="178"/>
                  </a:cubicBezTo>
                  <a:cubicBezTo>
                    <a:pt x="17" y="178"/>
                    <a:pt x="18" y="178"/>
                    <a:pt x="20" y="177"/>
                  </a:cubicBezTo>
                  <a:cubicBezTo>
                    <a:pt x="22" y="176"/>
                    <a:pt x="21" y="176"/>
                    <a:pt x="22" y="174"/>
                  </a:cubicBezTo>
                  <a:cubicBezTo>
                    <a:pt x="22" y="173"/>
                    <a:pt x="23" y="173"/>
                    <a:pt x="23" y="172"/>
                  </a:cubicBezTo>
                  <a:cubicBezTo>
                    <a:pt x="27" y="138"/>
                    <a:pt x="28" y="104"/>
                    <a:pt x="28" y="70"/>
                  </a:cubicBezTo>
                  <a:cubicBezTo>
                    <a:pt x="28" y="54"/>
                    <a:pt x="28" y="39"/>
                    <a:pt x="27" y="23"/>
                  </a:cubicBezTo>
                  <a:lnTo>
                    <a:pt x="20" y="11"/>
                  </a:lnTo>
                  <a:lnTo>
                    <a:pt x="19"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9"/>
            <p:cNvSpPr/>
            <p:nvPr/>
          </p:nvSpPr>
          <p:spPr>
            <a:xfrm>
              <a:off x="3033725" y="-850895"/>
              <a:ext cx="7560" cy="5760"/>
            </a:xfrm>
            <a:custGeom>
              <a:avLst/>
              <a:gdLst/>
              <a:ahLst/>
              <a:cxnLst/>
              <a:rect l="l" t="t" r="r" b="b"/>
              <a:pathLst>
                <a:path w="21" h="16" extrusionOk="0">
                  <a:moveTo>
                    <a:pt x="20" y="15"/>
                  </a:moveTo>
                  <a:cubicBezTo>
                    <a:pt x="19" y="15"/>
                    <a:pt x="19" y="15"/>
                    <a:pt x="19" y="15"/>
                  </a:cubicBezTo>
                  <a:cubicBezTo>
                    <a:pt x="19" y="14"/>
                    <a:pt x="18" y="13"/>
                    <a:pt x="18" y="12"/>
                  </a:cubicBezTo>
                  <a:cubicBezTo>
                    <a:pt x="18" y="10"/>
                    <a:pt x="19" y="9"/>
                    <a:pt x="19" y="8"/>
                  </a:cubicBezTo>
                  <a:lnTo>
                    <a:pt x="20" y="8"/>
                  </a:lnTo>
                  <a:cubicBezTo>
                    <a:pt x="13" y="5"/>
                    <a:pt x="7" y="2"/>
                    <a:pt x="0" y="0"/>
                  </a:cubicBezTo>
                  <a:lnTo>
                    <a:pt x="0" y="5"/>
                  </a:lnTo>
                  <a:cubicBezTo>
                    <a:pt x="1" y="6"/>
                    <a:pt x="3" y="6"/>
                    <a:pt x="4" y="7"/>
                  </a:cubicBezTo>
                  <a:cubicBezTo>
                    <a:pt x="6" y="8"/>
                    <a:pt x="7" y="9"/>
                    <a:pt x="9" y="10"/>
                  </a:cubicBezTo>
                  <a:cubicBezTo>
                    <a:pt x="10" y="11"/>
                    <a:pt x="11" y="12"/>
                    <a:pt x="12" y="13"/>
                  </a:cubicBezTo>
                  <a:cubicBezTo>
                    <a:pt x="14" y="14"/>
                    <a:pt x="17" y="15"/>
                    <a:pt x="20"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9"/>
            <p:cNvSpPr/>
            <p:nvPr/>
          </p:nvSpPr>
          <p:spPr>
            <a:xfrm>
              <a:off x="3035165" y="-863855"/>
              <a:ext cx="8280" cy="4320"/>
            </a:xfrm>
            <a:custGeom>
              <a:avLst/>
              <a:gdLst/>
              <a:ahLst/>
              <a:cxnLst/>
              <a:rect l="l" t="t" r="r" b="b"/>
              <a:pathLst>
                <a:path w="23" h="12" extrusionOk="0">
                  <a:moveTo>
                    <a:pt x="0" y="2"/>
                  </a:moveTo>
                  <a:cubicBezTo>
                    <a:pt x="8" y="5"/>
                    <a:pt x="15" y="8"/>
                    <a:pt x="22" y="11"/>
                  </a:cubicBezTo>
                  <a:cubicBezTo>
                    <a:pt x="22" y="10"/>
                    <a:pt x="21" y="9"/>
                    <a:pt x="20" y="7"/>
                  </a:cubicBezTo>
                  <a:cubicBezTo>
                    <a:pt x="19" y="5"/>
                    <a:pt x="17" y="3"/>
                    <a:pt x="15" y="2"/>
                  </a:cubicBezTo>
                  <a:cubicBezTo>
                    <a:pt x="13" y="1"/>
                    <a:pt x="10" y="0"/>
                    <a:pt x="8" y="0"/>
                  </a:cubicBezTo>
                  <a:cubicBezTo>
                    <a:pt x="5" y="0"/>
                    <a:pt x="3" y="1"/>
                    <a:pt x="1" y="2"/>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9"/>
            <p:cNvSpPr/>
            <p:nvPr/>
          </p:nvSpPr>
          <p:spPr>
            <a:xfrm>
              <a:off x="3034085" y="-863135"/>
              <a:ext cx="9720" cy="15480"/>
            </a:xfrm>
            <a:custGeom>
              <a:avLst/>
              <a:gdLst/>
              <a:ahLst/>
              <a:cxnLst/>
              <a:rect l="l" t="t" r="r" b="b"/>
              <a:pathLst>
                <a:path w="27" h="43" extrusionOk="0">
                  <a:moveTo>
                    <a:pt x="20" y="41"/>
                  </a:moveTo>
                  <a:lnTo>
                    <a:pt x="21" y="40"/>
                  </a:lnTo>
                  <a:cubicBezTo>
                    <a:pt x="23" y="39"/>
                    <a:pt x="24" y="39"/>
                    <a:pt x="26" y="38"/>
                  </a:cubicBezTo>
                  <a:cubicBezTo>
                    <a:pt x="26" y="29"/>
                    <a:pt x="26" y="21"/>
                    <a:pt x="26" y="12"/>
                  </a:cubicBezTo>
                  <a:lnTo>
                    <a:pt x="26" y="11"/>
                  </a:lnTo>
                  <a:cubicBezTo>
                    <a:pt x="26" y="10"/>
                    <a:pt x="26" y="10"/>
                    <a:pt x="26" y="9"/>
                  </a:cubicBezTo>
                  <a:cubicBezTo>
                    <a:pt x="19" y="6"/>
                    <a:pt x="12" y="3"/>
                    <a:pt x="5" y="0"/>
                  </a:cubicBezTo>
                  <a:cubicBezTo>
                    <a:pt x="3" y="1"/>
                    <a:pt x="2" y="2"/>
                    <a:pt x="1" y="4"/>
                  </a:cubicBezTo>
                  <a:cubicBezTo>
                    <a:pt x="0" y="6"/>
                    <a:pt x="0" y="8"/>
                    <a:pt x="0" y="10"/>
                  </a:cubicBezTo>
                  <a:cubicBezTo>
                    <a:pt x="0" y="11"/>
                    <a:pt x="0" y="12"/>
                    <a:pt x="0" y="13"/>
                  </a:cubicBezTo>
                  <a:cubicBezTo>
                    <a:pt x="0" y="14"/>
                    <a:pt x="0" y="15"/>
                    <a:pt x="0" y="16"/>
                  </a:cubicBezTo>
                  <a:cubicBezTo>
                    <a:pt x="0" y="22"/>
                    <a:pt x="0" y="28"/>
                    <a:pt x="0" y="34"/>
                  </a:cubicBezTo>
                  <a:cubicBezTo>
                    <a:pt x="6" y="36"/>
                    <a:pt x="13" y="39"/>
                    <a:pt x="19" y="42"/>
                  </a:cubicBezTo>
                  <a:lnTo>
                    <a:pt x="20" y="4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9"/>
            <p:cNvSpPr/>
            <p:nvPr/>
          </p:nvSpPr>
          <p:spPr>
            <a:xfrm>
              <a:off x="3043445" y="-845495"/>
              <a:ext cx="17640" cy="37440"/>
            </a:xfrm>
            <a:custGeom>
              <a:avLst/>
              <a:gdLst/>
              <a:ahLst/>
              <a:cxnLst/>
              <a:rect l="l" t="t" r="r" b="b"/>
              <a:pathLst>
                <a:path w="49" h="104" extrusionOk="0">
                  <a:moveTo>
                    <a:pt x="4" y="0"/>
                  </a:moveTo>
                  <a:lnTo>
                    <a:pt x="0" y="0"/>
                  </a:lnTo>
                  <a:lnTo>
                    <a:pt x="0" y="13"/>
                  </a:lnTo>
                  <a:cubicBezTo>
                    <a:pt x="4" y="18"/>
                    <a:pt x="8" y="24"/>
                    <a:pt x="11" y="30"/>
                  </a:cubicBezTo>
                  <a:cubicBezTo>
                    <a:pt x="23" y="50"/>
                    <a:pt x="31" y="72"/>
                    <a:pt x="34" y="94"/>
                  </a:cubicBezTo>
                  <a:cubicBezTo>
                    <a:pt x="35" y="96"/>
                    <a:pt x="35" y="97"/>
                    <a:pt x="36" y="99"/>
                  </a:cubicBezTo>
                  <a:cubicBezTo>
                    <a:pt x="37" y="100"/>
                    <a:pt x="37" y="101"/>
                    <a:pt x="39" y="102"/>
                  </a:cubicBezTo>
                  <a:cubicBezTo>
                    <a:pt x="41" y="103"/>
                    <a:pt x="42" y="103"/>
                    <a:pt x="44" y="103"/>
                  </a:cubicBezTo>
                  <a:cubicBezTo>
                    <a:pt x="45" y="103"/>
                    <a:pt x="47" y="103"/>
                    <a:pt x="48" y="102"/>
                  </a:cubicBezTo>
                  <a:cubicBezTo>
                    <a:pt x="48" y="60"/>
                    <a:pt x="35" y="22"/>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9"/>
            <p:cNvSpPr/>
            <p:nvPr/>
          </p:nvSpPr>
          <p:spPr>
            <a:xfrm>
              <a:off x="3044885" y="-848375"/>
              <a:ext cx="19080" cy="40320"/>
            </a:xfrm>
            <a:custGeom>
              <a:avLst/>
              <a:gdLst/>
              <a:ahLst/>
              <a:cxnLst/>
              <a:rect l="l" t="t" r="r" b="b"/>
              <a:pathLst>
                <a:path w="53" h="112" extrusionOk="0">
                  <a:moveTo>
                    <a:pt x="52" y="100"/>
                  </a:moveTo>
                  <a:cubicBezTo>
                    <a:pt x="52" y="75"/>
                    <a:pt x="45" y="50"/>
                    <a:pt x="33" y="28"/>
                  </a:cubicBezTo>
                  <a:cubicBezTo>
                    <a:pt x="31" y="26"/>
                    <a:pt x="30" y="23"/>
                    <a:pt x="29" y="21"/>
                  </a:cubicBezTo>
                  <a:cubicBezTo>
                    <a:pt x="28" y="21"/>
                    <a:pt x="28" y="20"/>
                    <a:pt x="28" y="20"/>
                  </a:cubicBezTo>
                  <a:cubicBezTo>
                    <a:pt x="24" y="12"/>
                    <a:pt x="18" y="6"/>
                    <a:pt x="12" y="0"/>
                  </a:cubicBezTo>
                  <a:cubicBezTo>
                    <a:pt x="10" y="2"/>
                    <a:pt x="8" y="4"/>
                    <a:pt x="5" y="6"/>
                  </a:cubicBezTo>
                  <a:cubicBezTo>
                    <a:pt x="4" y="7"/>
                    <a:pt x="2" y="7"/>
                    <a:pt x="0" y="8"/>
                  </a:cubicBezTo>
                  <a:cubicBezTo>
                    <a:pt x="31" y="30"/>
                    <a:pt x="44" y="67"/>
                    <a:pt x="44" y="111"/>
                  </a:cubicBezTo>
                  <a:cubicBezTo>
                    <a:pt x="45" y="111"/>
                    <a:pt x="46" y="111"/>
                    <a:pt x="47" y="110"/>
                  </a:cubicBezTo>
                  <a:cubicBezTo>
                    <a:pt x="48" y="109"/>
                    <a:pt x="50" y="108"/>
                    <a:pt x="51" y="106"/>
                  </a:cubicBezTo>
                  <a:cubicBezTo>
                    <a:pt x="52" y="104"/>
                    <a:pt x="52" y="102"/>
                    <a:pt x="52" y="10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9"/>
            <p:cNvSpPr/>
            <p:nvPr/>
          </p:nvSpPr>
          <p:spPr>
            <a:xfrm>
              <a:off x="3043445" y="-846215"/>
              <a:ext cx="1800" cy="1080"/>
            </a:xfrm>
            <a:custGeom>
              <a:avLst/>
              <a:gdLst/>
              <a:ahLst/>
              <a:cxnLst/>
              <a:rect l="l" t="t" r="r" b="b"/>
              <a:pathLst>
                <a:path w="5" h="3" extrusionOk="0">
                  <a:moveTo>
                    <a:pt x="0" y="2"/>
                  </a:moveTo>
                  <a:lnTo>
                    <a:pt x="4" y="2"/>
                  </a:lnTo>
                  <a:lnTo>
                    <a:pt x="0" y="0"/>
                  </a:lnTo>
                  <a:lnTo>
                    <a:pt x="0" y="2"/>
                  </a:lnTo>
                </a:path>
              </a:pathLst>
            </a:custGeom>
            <a:solidFill>
              <a:schemeClr val="dk1"/>
            </a:solidFill>
            <a:ln>
              <a:noFill/>
            </a:ln>
          </p:spPr>
        </p:sp>
        <p:sp>
          <p:nvSpPr>
            <p:cNvPr id="1465" name="Google Shape;1465;p29"/>
            <p:cNvSpPr/>
            <p:nvPr/>
          </p:nvSpPr>
          <p:spPr>
            <a:xfrm>
              <a:off x="3043445" y="-849815"/>
              <a:ext cx="6120" cy="4680"/>
            </a:xfrm>
            <a:custGeom>
              <a:avLst/>
              <a:gdLst/>
              <a:ahLst/>
              <a:cxnLst/>
              <a:rect l="l" t="t" r="r" b="b"/>
              <a:pathLst>
                <a:path w="17" h="13" extrusionOk="0">
                  <a:moveTo>
                    <a:pt x="0" y="1"/>
                  </a:moveTo>
                  <a:cubicBezTo>
                    <a:pt x="0" y="4"/>
                    <a:pt x="0" y="7"/>
                    <a:pt x="0" y="9"/>
                  </a:cubicBezTo>
                  <a:lnTo>
                    <a:pt x="4" y="12"/>
                  </a:lnTo>
                  <a:cubicBezTo>
                    <a:pt x="6" y="11"/>
                    <a:pt x="8" y="11"/>
                    <a:pt x="9" y="10"/>
                  </a:cubicBezTo>
                  <a:cubicBezTo>
                    <a:pt x="12" y="8"/>
                    <a:pt x="14" y="6"/>
                    <a:pt x="16" y="4"/>
                  </a:cubicBezTo>
                  <a:cubicBezTo>
                    <a:pt x="15" y="3"/>
                    <a:pt x="15" y="3"/>
                    <a:pt x="14" y="2"/>
                  </a:cubicBezTo>
                  <a:cubicBezTo>
                    <a:pt x="11" y="0"/>
                    <a:pt x="8" y="0"/>
                    <a:pt x="5" y="0"/>
                  </a:cubicBezTo>
                  <a:cubicBezTo>
                    <a:pt x="4" y="0"/>
                    <a:pt x="2" y="0"/>
                    <a:pt x="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9"/>
            <p:cNvSpPr/>
            <p:nvPr/>
          </p:nvSpPr>
          <p:spPr>
            <a:xfrm>
              <a:off x="3040925" y="-845495"/>
              <a:ext cx="2880" cy="5040"/>
            </a:xfrm>
            <a:custGeom>
              <a:avLst/>
              <a:gdLst/>
              <a:ahLst/>
              <a:cxnLst/>
              <a:rect l="l" t="t" r="r" b="b"/>
              <a:pathLst>
                <a:path w="8" h="14" extrusionOk="0">
                  <a:moveTo>
                    <a:pt x="0" y="0"/>
                  </a:moveTo>
                  <a:lnTo>
                    <a:pt x="7" y="13"/>
                  </a:lnTo>
                  <a:lnTo>
                    <a:pt x="7" y="0"/>
                  </a:lnTo>
                  <a:cubicBezTo>
                    <a:pt x="6" y="0"/>
                    <a:pt x="4" y="0"/>
                    <a:pt x="2" y="0"/>
                  </a:cubicBezTo>
                  <a:cubicBezTo>
                    <a:pt x="1" y="0"/>
                    <a:pt x="0"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9"/>
            <p:cNvSpPr/>
            <p:nvPr/>
          </p:nvSpPr>
          <p:spPr>
            <a:xfrm>
              <a:off x="3040565" y="-848015"/>
              <a:ext cx="3600" cy="2880"/>
            </a:xfrm>
            <a:custGeom>
              <a:avLst/>
              <a:gdLst/>
              <a:ahLst/>
              <a:cxnLst/>
              <a:rect l="l" t="t" r="r" b="b"/>
              <a:pathLst>
                <a:path w="10" h="8" extrusionOk="0">
                  <a:moveTo>
                    <a:pt x="1" y="0"/>
                  </a:moveTo>
                  <a:cubicBezTo>
                    <a:pt x="0" y="1"/>
                    <a:pt x="0" y="1"/>
                    <a:pt x="0" y="3"/>
                  </a:cubicBezTo>
                  <a:cubicBezTo>
                    <a:pt x="0" y="4"/>
                    <a:pt x="0" y="6"/>
                    <a:pt x="1" y="7"/>
                  </a:cubicBezTo>
                  <a:cubicBezTo>
                    <a:pt x="2" y="7"/>
                    <a:pt x="4" y="7"/>
                    <a:pt x="5" y="7"/>
                  </a:cubicBezTo>
                  <a:cubicBezTo>
                    <a:pt x="6" y="7"/>
                    <a:pt x="7" y="7"/>
                    <a:pt x="9" y="7"/>
                  </a:cubicBezTo>
                  <a:lnTo>
                    <a:pt x="9" y="4"/>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9"/>
            <p:cNvSpPr/>
            <p:nvPr/>
          </p:nvSpPr>
          <p:spPr>
            <a:xfrm>
              <a:off x="3040925" y="-849455"/>
              <a:ext cx="2880" cy="3600"/>
            </a:xfrm>
            <a:custGeom>
              <a:avLst/>
              <a:gdLst/>
              <a:ahLst/>
              <a:cxnLst/>
              <a:rect l="l" t="t" r="r" b="b"/>
              <a:pathLst>
                <a:path w="8" h="10" extrusionOk="0">
                  <a:moveTo>
                    <a:pt x="7" y="0"/>
                  </a:moveTo>
                  <a:cubicBezTo>
                    <a:pt x="5" y="1"/>
                    <a:pt x="4" y="1"/>
                    <a:pt x="2" y="2"/>
                  </a:cubicBezTo>
                  <a:lnTo>
                    <a:pt x="1" y="3"/>
                  </a:lnTo>
                  <a:lnTo>
                    <a:pt x="0" y="4"/>
                  </a:lnTo>
                  <a:lnTo>
                    <a:pt x="7" y="9"/>
                  </a:lnTo>
                  <a:cubicBezTo>
                    <a:pt x="7" y="6"/>
                    <a:pt x="7" y="3"/>
                    <a:pt x="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9"/>
            <p:cNvSpPr/>
            <p:nvPr/>
          </p:nvSpPr>
          <p:spPr>
            <a:xfrm>
              <a:off x="3326045" y="-625175"/>
              <a:ext cx="10440" cy="21240"/>
            </a:xfrm>
            <a:custGeom>
              <a:avLst/>
              <a:gdLst/>
              <a:ahLst/>
              <a:cxnLst/>
              <a:rect l="l" t="t" r="r" b="b"/>
              <a:pathLst>
                <a:path w="29" h="59" extrusionOk="0">
                  <a:moveTo>
                    <a:pt x="24" y="27"/>
                  </a:moveTo>
                  <a:cubicBezTo>
                    <a:pt x="24" y="18"/>
                    <a:pt x="28" y="10"/>
                    <a:pt x="21" y="2"/>
                  </a:cubicBezTo>
                  <a:lnTo>
                    <a:pt x="20" y="1"/>
                  </a:lnTo>
                  <a:cubicBezTo>
                    <a:pt x="19" y="0"/>
                    <a:pt x="17" y="0"/>
                    <a:pt x="16" y="0"/>
                  </a:cubicBezTo>
                  <a:cubicBezTo>
                    <a:pt x="15" y="0"/>
                    <a:pt x="14" y="1"/>
                    <a:pt x="13" y="1"/>
                  </a:cubicBezTo>
                  <a:cubicBezTo>
                    <a:pt x="12" y="2"/>
                    <a:pt x="12" y="2"/>
                    <a:pt x="11" y="2"/>
                  </a:cubicBezTo>
                  <a:cubicBezTo>
                    <a:pt x="9" y="5"/>
                    <a:pt x="7" y="7"/>
                    <a:pt x="5" y="10"/>
                  </a:cubicBezTo>
                  <a:cubicBezTo>
                    <a:pt x="2" y="15"/>
                    <a:pt x="1" y="21"/>
                    <a:pt x="0" y="27"/>
                  </a:cubicBezTo>
                  <a:cubicBezTo>
                    <a:pt x="0" y="33"/>
                    <a:pt x="0" y="38"/>
                    <a:pt x="0" y="44"/>
                  </a:cubicBezTo>
                  <a:cubicBezTo>
                    <a:pt x="5" y="47"/>
                    <a:pt x="9" y="50"/>
                    <a:pt x="14" y="53"/>
                  </a:cubicBezTo>
                  <a:cubicBezTo>
                    <a:pt x="17" y="55"/>
                    <a:pt x="20" y="56"/>
                    <a:pt x="23" y="58"/>
                  </a:cubicBezTo>
                  <a:cubicBezTo>
                    <a:pt x="24" y="48"/>
                    <a:pt x="24" y="38"/>
                    <a:pt x="24"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9"/>
            <p:cNvSpPr/>
            <p:nvPr/>
          </p:nvSpPr>
          <p:spPr>
            <a:xfrm>
              <a:off x="3339365" y="-590975"/>
              <a:ext cx="1800" cy="1080"/>
            </a:xfrm>
            <a:custGeom>
              <a:avLst/>
              <a:gdLst/>
              <a:ahLst/>
              <a:cxnLst/>
              <a:rect l="l" t="t" r="r" b="b"/>
              <a:pathLst>
                <a:path w="5" h="3" extrusionOk="0">
                  <a:moveTo>
                    <a:pt x="4" y="2"/>
                  </a:moveTo>
                  <a:lnTo>
                    <a:pt x="0" y="0"/>
                  </a:lnTo>
                  <a:cubicBezTo>
                    <a:pt x="0" y="0"/>
                    <a:pt x="1" y="0"/>
                    <a:pt x="2" y="1"/>
                  </a:cubicBezTo>
                  <a:cubicBezTo>
                    <a:pt x="3" y="2"/>
                    <a:pt x="3" y="2"/>
                    <a:pt x="4"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9"/>
            <p:cNvSpPr/>
            <p:nvPr/>
          </p:nvSpPr>
          <p:spPr>
            <a:xfrm>
              <a:off x="3337205" y="-623015"/>
              <a:ext cx="9360" cy="25200"/>
            </a:xfrm>
            <a:custGeom>
              <a:avLst/>
              <a:gdLst/>
              <a:ahLst/>
              <a:cxnLst/>
              <a:rect l="l" t="t" r="r" b="b"/>
              <a:pathLst>
                <a:path w="26" h="70" extrusionOk="0">
                  <a:moveTo>
                    <a:pt x="24" y="35"/>
                  </a:moveTo>
                  <a:cubicBezTo>
                    <a:pt x="24" y="31"/>
                    <a:pt x="22" y="16"/>
                    <a:pt x="22" y="10"/>
                  </a:cubicBezTo>
                  <a:cubicBezTo>
                    <a:pt x="16" y="6"/>
                    <a:pt x="11" y="3"/>
                    <a:pt x="5" y="0"/>
                  </a:cubicBezTo>
                  <a:cubicBezTo>
                    <a:pt x="2" y="8"/>
                    <a:pt x="0" y="16"/>
                    <a:pt x="0" y="24"/>
                  </a:cubicBezTo>
                  <a:cubicBezTo>
                    <a:pt x="0" y="28"/>
                    <a:pt x="0" y="31"/>
                    <a:pt x="1" y="35"/>
                  </a:cubicBezTo>
                  <a:cubicBezTo>
                    <a:pt x="1" y="42"/>
                    <a:pt x="2" y="49"/>
                    <a:pt x="2" y="57"/>
                  </a:cubicBezTo>
                  <a:cubicBezTo>
                    <a:pt x="7" y="59"/>
                    <a:pt x="12" y="61"/>
                    <a:pt x="16" y="64"/>
                  </a:cubicBezTo>
                  <a:cubicBezTo>
                    <a:pt x="20" y="67"/>
                    <a:pt x="21" y="67"/>
                    <a:pt x="24" y="69"/>
                  </a:cubicBezTo>
                  <a:cubicBezTo>
                    <a:pt x="24" y="62"/>
                    <a:pt x="25" y="55"/>
                    <a:pt x="25" y="49"/>
                  </a:cubicBezTo>
                  <a:cubicBezTo>
                    <a:pt x="25" y="44"/>
                    <a:pt x="25" y="40"/>
                    <a:pt x="24"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9"/>
            <p:cNvSpPr/>
            <p:nvPr/>
          </p:nvSpPr>
          <p:spPr>
            <a:xfrm>
              <a:off x="3339365" y="-625535"/>
              <a:ext cx="7200" cy="6120"/>
            </a:xfrm>
            <a:custGeom>
              <a:avLst/>
              <a:gdLst/>
              <a:ahLst/>
              <a:cxnLst/>
              <a:rect l="l" t="t" r="r" b="b"/>
              <a:pathLst>
                <a:path w="20" h="17" extrusionOk="0">
                  <a:moveTo>
                    <a:pt x="17" y="13"/>
                  </a:moveTo>
                  <a:lnTo>
                    <a:pt x="18" y="12"/>
                  </a:lnTo>
                  <a:cubicBezTo>
                    <a:pt x="18" y="11"/>
                    <a:pt x="18" y="10"/>
                    <a:pt x="18" y="9"/>
                  </a:cubicBezTo>
                  <a:cubicBezTo>
                    <a:pt x="18" y="8"/>
                    <a:pt x="19" y="6"/>
                    <a:pt x="18" y="5"/>
                  </a:cubicBezTo>
                  <a:cubicBezTo>
                    <a:pt x="17" y="4"/>
                    <a:pt x="17" y="5"/>
                    <a:pt x="17" y="4"/>
                  </a:cubicBezTo>
                  <a:lnTo>
                    <a:pt x="14" y="2"/>
                  </a:lnTo>
                  <a:lnTo>
                    <a:pt x="13" y="2"/>
                  </a:lnTo>
                  <a:cubicBezTo>
                    <a:pt x="11" y="1"/>
                    <a:pt x="9" y="0"/>
                    <a:pt x="8" y="0"/>
                  </a:cubicBezTo>
                  <a:cubicBezTo>
                    <a:pt x="6" y="0"/>
                    <a:pt x="5" y="1"/>
                    <a:pt x="4" y="2"/>
                  </a:cubicBezTo>
                  <a:lnTo>
                    <a:pt x="3" y="2"/>
                  </a:lnTo>
                  <a:cubicBezTo>
                    <a:pt x="2" y="3"/>
                    <a:pt x="2" y="4"/>
                    <a:pt x="1" y="5"/>
                  </a:cubicBezTo>
                  <a:cubicBezTo>
                    <a:pt x="1" y="6"/>
                    <a:pt x="0" y="6"/>
                    <a:pt x="0" y="7"/>
                  </a:cubicBezTo>
                  <a:cubicBezTo>
                    <a:pt x="6" y="10"/>
                    <a:pt x="11" y="13"/>
                    <a:pt x="17" y="16"/>
                  </a:cubicBezTo>
                  <a:cubicBezTo>
                    <a:pt x="17" y="16"/>
                    <a:pt x="17" y="15"/>
                    <a:pt x="17" y="14"/>
                  </a:cubicBezTo>
                  <a:lnTo>
                    <a:pt x="17"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9"/>
            <p:cNvSpPr/>
            <p:nvPr/>
          </p:nvSpPr>
          <p:spPr>
            <a:xfrm>
              <a:off x="3357725" y="-581615"/>
              <a:ext cx="1800" cy="720"/>
            </a:xfrm>
            <a:custGeom>
              <a:avLst/>
              <a:gdLst/>
              <a:ahLst/>
              <a:cxnLst/>
              <a:rect l="l" t="t" r="r" b="b"/>
              <a:pathLst>
                <a:path w="5" h="2" extrusionOk="0">
                  <a:moveTo>
                    <a:pt x="4" y="1"/>
                  </a:moveTo>
                  <a:lnTo>
                    <a:pt x="0" y="0"/>
                  </a:lnTo>
                  <a:cubicBezTo>
                    <a:pt x="1" y="1"/>
                    <a:pt x="2" y="1"/>
                    <a:pt x="4"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9"/>
            <p:cNvSpPr/>
            <p:nvPr/>
          </p:nvSpPr>
          <p:spPr>
            <a:xfrm>
              <a:off x="3355565" y="-612575"/>
              <a:ext cx="10800" cy="20880"/>
            </a:xfrm>
            <a:custGeom>
              <a:avLst/>
              <a:gdLst/>
              <a:ahLst/>
              <a:cxnLst/>
              <a:rect l="l" t="t" r="r" b="b"/>
              <a:pathLst>
                <a:path w="30" h="58" extrusionOk="0">
                  <a:moveTo>
                    <a:pt x="17" y="53"/>
                  </a:moveTo>
                  <a:cubicBezTo>
                    <a:pt x="18" y="53"/>
                    <a:pt x="19" y="52"/>
                    <a:pt x="20" y="52"/>
                  </a:cubicBezTo>
                  <a:cubicBezTo>
                    <a:pt x="21" y="52"/>
                    <a:pt x="22" y="53"/>
                    <a:pt x="23" y="53"/>
                  </a:cubicBezTo>
                  <a:cubicBezTo>
                    <a:pt x="24" y="44"/>
                    <a:pt x="25" y="36"/>
                    <a:pt x="26" y="27"/>
                  </a:cubicBezTo>
                  <a:cubicBezTo>
                    <a:pt x="26" y="18"/>
                    <a:pt x="29" y="13"/>
                    <a:pt x="29" y="7"/>
                  </a:cubicBezTo>
                  <a:cubicBezTo>
                    <a:pt x="22" y="5"/>
                    <a:pt x="16" y="3"/>
                    <a:pt x="10" y="0"/>
                  </a:cubicBezTo>
                  <a:cubicBezTo>
                    <a:pt x="9" y="2"/>
                    <a:pt x="8" y="3"/>
                    <a:pt x="7" y="4"/>
                  </a:cubicBezTo>
                  <a:cubicBezTo>
                    <a:pt x="4" y="11"/>
                    <a:pt x="2" y="18"/>
                    <a:pt x="2" y="25"/>
                  </a:cubicBezTo>
                  <a:lnTo>
                    <a:pt x="2" y="26"/>
                  </a:lnTo>
                  <a:cubicBezTo>
                    <a:pt x="2" y="27"/>
                    <a:pt x="2" y="28"/>
                    <a:pt x="2" y="29"/>
                  </a:cubicBezTo>
                  <a:cubicBezTo>
                    <a:pt x="2" y="37"/>
                    <a:pt x="1" y="45"/>
                    <a:pt x="0" y="53"/>
                  </a:cubicBezTo>
                  <a:lnTo>
                    <a:pt x="14" y="57"/>
                  </a:lnTo>
                  <a:cubicBezTo>
                    <a:pt x="14" y="56"/>
                    <a:pt x="14" y="56"/>
                    <a:pt x="14" y="56"/>
                  </a:cubicBezTo>
                  <a:cubicBezTo>
                    <a:pt x="15" y="54"/>
                    <a:pt x="16" y="54"/>
                    <a:pt x="17" y="5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9"/>
            <p:cNvSpPr/>
            <p:nvPr/>
          </p:nvSpPr>
          <p:spPr>
            <a:xfrm>
              <a:off x="3360605" y="-593855"/>
              <a:ext cx="3600" cy="1800"/>
            </a:xfrm>
            <a:custGeom>
              <a:avLst/>
              <a:gdLst/>
              <a:ahLst/>
              <a:cxnLst/>
              <a:rect l="l" t="t" r="r" b="b"/>
              <a:pathLst>
                <a:path w="10" h="5" extrusionOk="0">
                  <a:moveTo>
                    <a:pt x="9" y="0"/>
                  </a:moveTo>
                  <a:cubicBezTo>
                    <a:pt x="8" y="0"/>
                    <a:pt x="7" y="0"/>
                    <a:pt x="6" y="0"/>
                  </a:cubicBezTo>
                  <a:cubicBezTo>
                    <a:pt x="5" y="0"/>
                    <a:pt x="4" y="0"/>
                    <a:pt x="3" y="0"/>
                  </a:cubicBezTo>
                  <a:lnTo>
                    <a:pt x="2" y="1"/>
                  </a:lnTo>
                  <a:cubicBezTo>
                    <a:pt x="1" y="2"/>
                    <a:pt x="0" y="2"/>
                    <a:pt x="0" y="2"/>
                  </a:cubicBezTo>
                  <a:lnTo>
                    <a:pt x="9" y="4"/>
                  </a:lnTo>
                  <a:cubicBezTo>
                    <a:pt x="9" y="4"/>
                    <a:pt x="9" y="2"/>
                    <a:pt x="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9"/>
            <p:cNvSpPr/>
            <p:nvPr/>
          </p:nvSpPr>
          <p:spPr>
            <a:xfrm>
              <a:off x="3359165" y="-614735"/>
              <a:ext cx="7200" cy="4680"/>
            </a:xfrm>
            <a:custGeom>
              <a:avLst/>
              <a:gdLst/>
              <a:ahLst/>
              <a:cxnLst/>
              <a:rect l="l" t="t" r="r" b="b"/>
              <a:pathLst>
                <a:path w="20" h="13" extrusionOk="0">
                  <a:moveTo>
                    <a:pt x="14" y="2"/>
                  </a:moveTo>
                  <a:cubicBezTo>
                    <a:pt x="14" y="1"/>
                    <a:pt x="13" y="1"/>
                    <a:pt x="13" y="1"/>
                  </a:cubicBezTo>
                  <a:cubicBezTo>
                    <a:pt x="11" y="0"/>
                    <a:pt x="10" y="0"/>
                    <a:pt x="9" y="0"/>
                  </a:cubicBezTo>
                  <a:cubicBezTo>
                    <a:pt x="7" y="0"/>
                    <a:pt x="6" y="0"/>
                    <a:pt x="5" y="1"/>
                  </a:cubicBezTo>
                  <a:cubicBezTo>
                    <a:pt x="4" y="1"/>
                    <a:pt x="4" y="1"/>
                    <a:pt x="3" y="2"/>
                  </a:cubicBezTo>
                  <a:cubicBezTo>
                    <a:pt x="2" y="3"/>
                    <a:pt x="1" y="4"/>
                    <a:pt x="0" y="5"/>
                  </a:cubicBezTo>
                  <a:cubicBezTo>
                    <a:pt x="6" y="8"/>
                    <a:pt x="12" y="10"/>
                    <a:pt x="19" y="12"/>
                  </a:cubicBezTo>
                  <a:cubicBezTo>
                    <a:pt x="19" y="10"/>
                    <a:pt x="18" y="7"/>
                    <a:pt x="17" y="5"/>
                  </a:cubicBezTo>
                  <a:cubicBezTo>
                    <a:pt x="16" y="4"/>
                    <a:pt x="15" y="3"/>
                    <a:pt x="14"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9"/>
            <p:cNvSpPr/>
            <p:nvPr/>
          </p:nvSpPr>
          <p:spPr>
            <a:xfrm>
              <a:off x="3370685" y="-608255"/>
              <a:ext cx="10440" cy="19080"/>
            </a:xfrm>
            <a:custGeom>
              <a:avLst/>
              <a:gdLst/>
              <a:ahLst/>
              <a:cxnLst/>
              <a:rect l="l" t="t" r="r" b="b"/>
              <a:pathLst>
                <a:path w="29" h="53" extrusionOk="0">
                  <a:moveTo>
                    <a:pt x="28" y="5"/>
                  </a:moveTo>
                  <a:lnTo>
                    <a:pt x="26" y="5"/>
                  </a:lnTo>
                  <a:cubicBezTo>
                    <a:pt x="19" y="4"/>
                    <a:pt x="12" y="2"/>
                    <a:pt x="6" y="0"/>
                  </a:cubicBezTo>
                  <a:cubicBezTo>
                    <a:pt x="2" y="11"/>
                    <a:pt x="0" y="22"/>
                    <a:pt x="0" y="34"/>
                  </a:cubicBezTo>
                  <a:cubicBezTo>
                    <a:pt x="0" y="39"/>
                    <a:pt x="0" y="43"/>
                    <a:pt x="1" y="48"/>
                  </a:cubicBezTo>
                  <a:lnTo>
                    <a:pt x="5" y="50"/>
                  </a:lnTo>
                  <a:lnTo>
                    <a:pt x="25" y="52"/>
                  </a:lnTo>
                  <a:cubicBezTo>
                    <a:pt x="25" y="45"/>
                    <a:pt x="26" y="38"/>
                    <a:pt x="27" y="31"/>
                  </a:cubicBezTo>
                  <a:cubicBezTo>
                    <a:pt x="28" y="25"/>
                    <a:pt x="28" y="20"/>
                    <a:pt x="28" y="14"/>
                  </a:cubicBezTo>
                  <a:cubicBezTo>
                    <a:pt x="28" y="11"/>
                    <a:pt x="28" y="8"/>
                    <a:pt x="28"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9"/>
            <p:cNvSpPr/>
            <p:nvPr/>
          </p:nvSpPr>
          <p:spPr>
            <a:xfrm>
              <a:off x="3370685" y="-590975"/>
              <a:ext cx="1800" cy="720"/>
            </a:xfrm>
            <a:custGeom>
              <a:avLst/>
              <a:gdLst/>
              <a:ahLst/>
              <a:cxnLst/>
              <a:rect l="l" t="t" r="r" b="b"/>
              <a:pathLst>
                <a:path w="5" h="2" extrusionOk="0">
                  <a:moveTo>
                    <a:pt x="4" y="1"/>
                  </a:moveTo>
                  <a:lnTo>
                    <a:pt x="0" y="0"/>
                  </a:lnTo>
                  <a:lnTo>
                    <a:pt x="0" y="0"/>
                  </a:lnTo>
                  <a:lnTo>
                    <a:pt x="4" y="1"/>
                  </a:lnTo>
                </a:path>
              </a:pathLst>
            </a:custGeom>
            <a:solidFill>
              <a:schemeClr val="dk1"/>
            </a:solidFill>
            <a:ln>
              <a:noFill/>
            </a:ln>
          </p:spPr>
        </p:sp>
        <p:sp>
          <p:nvSpPr>
            <p:cNvPr id="1479" name="Google Shape;1479;p29"/>
            <p:cNvSpPr/>
            <p:nvPr/>
          </p:nvSpPr>
          <p:spPr>
            <a:xfrm>
              <a:off x="3372485" y="-611855"/>
              <a:ext cx="8640" cy="5760"/>
            </a:xfrm>
            <a:custGeom>
              <a:avLst/>
              <a:gdLst/>
              <a:ahLst/>
              <a:cxnLst/>
              <a:rect l="l" t="t" r="r" b="b"/>
              <a:pathLst>
                <a:path w="24" h="16" extrusionOk="0">
                  <a:moveTo>
                    <a:pt x="23" y="15"/>
                  </a:moveTo>
                  <a:cubicBezTo>
                    <a:pt x="22" y="12"/>
                    <a:pt x="22" y="9"/>
                    <a:pt x="20" y="6"/>
                  </a:cubicBezTo>
                  <a:cubicBezTo>
                    <a:pt x="19" y="5"/>
                    <a:pt x="18" y="4"/>
                    <a:pt x="18" y="3"/>
                  </a:cubicBezTo>
                  <a:cubicBezTo>
                    <a:pt x="17" y="2"/>
                    <a:pt x="16" y="1"/>
                    <a:pt x="15" y="1"/>
                  </a:cubicBezTo>
                  <a:cubicBezTo>
                    <a:pt x="14" y="0"/>
                    <a:pt x="12" y="0"/>
                    <a:pt x="11" y="0"/>
                  </a:cubicBezTo>
                  <a:cubicBezTo>
                    <a:pt x="9" y="0"/>
                    <a:pt x="9" y="0"/>
                    <a:pt x="8" y="1"/>
                  </a:cubicBezTo>
                  <a:cubicBezTo>
                    <a:pt x="7" y="1"/>
                    <a:pt x="7" y="1"/>
                    <a:pt x="7" y="2"/>
                  </a:cubicBezTo>
                  <a:cubicBezTo>
                    <a:pt x="4" y="4"/>
                    <a:pt x="3" y="6"/>
                    <a:pt x="1" y="9"/>
                  </a:cubicBezTo>
                  <a:lnTo>
                    <a:pt x="0" y="10"/>
                  </a:lnTo>
                  <a:cubicBezTo>
                    <a:pt x="7" y="11"/>
                    <a:pt x="14" y="13"/>
                    <a:pt x="20" y="14"/>
                  </a:cubicBezTo>
                  <a:lnTo>
                    <a:pt x="23" y="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9"/>
            <p:cNvSpPr/>
            <p:nvPr/>
          </p:nvSpPr>
          <p:spPr>
            <a:xfrm>
              <a:off x="3387245" y="-605375"/>
              <a:ext cx="10800" cy="16560"/>
            </a:xfrm>
            <a:custGeom>
              <a:avLst/>
              <a:gdLst/>
              <a:ahLst/>
              <a:cxnLst/>
              <a:rect l="l" t="t" r="r" b="b"/>
              <a:pathLst>
                <a:path w="30" h="46" extrusionOk="0">
                  <a:moveTo>
                    <a:pt x="29" y="2"/>
                  </a:moveTo>
                  <a:cubicBezTo>
                    <a:pt x="21" y="2"/>
                    <a:pt x="13" y="0"/>
                    <a:pt x="5" y="0"/>
                  </a:cubicBezTo>
                  <a:cubicBezTo>
                    <a:pt x="2" y="6"/>
                    <a:pt x="0" y="14"/>
                    <a:pt x="0" y="21"/>
                  </a:cubicBezTo>
                  <a:cubicBezTo>
                    <a:pt x="0" y="22"/>
                    <a:pt x="0" y="23"/>
                    <a:pt x="0" y="24"/>
                  </a:cubicBezTo>
                  <a:cubicBezTo>
                    <a:pt x="0" y="31"/>
                    <a:pt x="0" y="38"/>
                    <a:pt x="0" y="44"/>
                  </a:cubicBezTo>
                  <a:lnTo>
                    <a:pt x="16" y="45"/>
                  </a:lnTo>
                  <a:lnTo>
                    <a:pt x="27" y="45"/>
                  </a:lnTo>
                  <a:cubicBezTo>
                    <a:pt x="27" y="42"/>
                    <a:pt x="27" y="38"/>
                    <a:pt x="27" y="35"/>
                  </a:cubicBezTo>
                  <a:cubicBezTo>
                    <a:pt x="28" y="27"/>
                    <a:pt x="29" y="19"/>
                    <a:pt x="29" y="11"/>
                  </a:cubicBezTo>
                  <a:cubicBezTo>
                    <a:pt x="29" y="8"/>
                    <a:pt x="29" y="5"/>
                    <a:pt x="29"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9"/>
            <p:cNvSpPr/>
            <p:nvPr/>
          </p:nvSpPr>
          <p:spPr>
            <a:xfrm>
              <a:off x="3389045" y="-609335"/>
              <a:ext cx="8640" cy="5040"/>
            </a:xfrm>
            <a:custGeom>
              <a:avLst/>
              <a:gdLst/>
              <a:ahLst/>
              <a:cxnLst/>
              <a:rect l="l" t="t" r="r" b="b"/>
              <a:pathLst>
                <a:path w="24" h="14" extrusionOk="0">
                  <a:moveTo>
                    <a:pt x="21" y="5"/>
                  </a:moveTo>
                  <a:cubicBezTo>
                    <a:pt x="19" y="3"/>
                    <a:pt x="16" y="0"/>
                    <a:pt x="12" y="1"/>
                  </a:cubicBezTo>
                  <a:cubicBezTo>
                    <a:pt x="10" y="1"/>
                    <a:pt x="9" y="2"/>
                    <a:pt x="7" y="3"/>
                  </a:cubicBezTo>
                  <a:cubicBezTo>
                    <a:pt x="4" y="4"/>
                    <a:pt x="2" y="7"/>
                    <a:pt x="0" y="10"/>
                  </a:cubicBezTo>
                  <a:lnTo>
                    <a:pt x="0" y="11"/>
                  </a:lnTo>
                  <a:cubicBezTo>
                    <a:pt x="8" y="11"/>
                    <a:pt x="16" y="12"/>
                    <a:pt x="23" y="13"/>
                  </a:cubicBezTo>
                  <a:cubicBezTo>
                    <a:pt x="23" y="10"/>
                    <a:pt x="22" y="8"/>
                    <a:pt x="21" y="6"/>
                  </a:cubicBezTo>
                  <a:lnTo>
                    <a:pt x="21"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9"/>
            <p:cNvSpPr/>
            <p:nvPr/>
          </p:nvSpPr>
          <p:spPr>
            <a:xfrm>
              <a:off x="3405965" y="-602855"/>
              <a:ext cx="11520" cy="15120"/>
            </a:xfrm>
            <a:custGeom>
              <a:avLst/>
              <a:gdLst/>
              <a:ahLst/>
              <a:cxnLst/>
              <a:rect l="l" t="t" r="r" b="b"/>
              <a:pathLst>
                <a:path w="32" h="42" extrusionOk="0">
                  <a:moveTo>
                    <a:pt x="28" y="3"/>
                  </a:moveTo>
                  <a:cubicBezTo>
                    <a:pt x="28" y="2"/>
                    <a:pt x="27" y="1"/>
                    <a:pt x="26" y="0"/>
                  </a:cubicBezTo>
                  <a:cubicBezTo>
                    <a:pt x="25" y="0"/>
                    <a:pt x="24" y="0"/>
                    <a:pt x="23" y="0"/>
                  </a:cubicBezTo>
                  <a:cubicBezTo>
                    <a:pt x="22" y="0"/>
                    <a:pt x="21" y="0"/>
                    <a:pt x="20" y="0"/>
                  </a:cubicBezTo>
                  <a:cubicBezTo>
                    <a:pt x="6" y="5"/>
                    <a:pt x="0" y="23"/>
                    <a:pt x="0" y="39"/>
                  </a:cubicBezTo>
                  <a:lnTo>
                    <a:pt x="27" y="41"/>
                  </a:lnTo>
                  <a:cubicBezTo>
                    <a:pt x="27" y="37"/>
                    <a:pt x="28" y="32"/>
                    <a:pt x="29" y="27"/>
                  </a:cubicBezTo>
                  <a:cubicBezTo>
                    <a:pt x="30" y="24"/>
                    <a:pt x="31" y="20"/>
                    <a:pt x="31" y="16"/>
                  </a:cubicBezTo>
                  <a:cubicBezTo>
                    <a:pt x="31" y="12"/>
                    <a:pt x="30" y="7"/>
                    <a:pt x="28"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9"/>
            <p:cNvSpPr/>
            <p:nvPr/>
          </p:nvSpPr>
          <p:spPr>
            <a:xfrm>
              <a:off x="3424685" y="-603215"/>
              <a:ext cx="6840" cy="16920"/>
            </a:xfrm>
            <a:custGeom>
              <a:avLst/>
              <a:gdLst/>
              <a:ahLst/>
              <a:cxnLst/>
              <a:rect l="l" t="t" r="r" b="b"/>
              <a:pathLst>
                <a:path w="19" h="47" extrusionOk="0">
                  <a:moveTo>
                    <a:pt x="15" y="2"/>
                  </a:moveTo>
                  <a:cubicBezTo>
                    <a:pt x="15" y="1"/>
                    <a:pt x="14" y="1"/>
                    <a:pt x="13" y="0"/>
                  </a:cubicBezTo>
                  <a:cubicBezTo>
                    <a:pt x="13" y="0"/>
                    <a:pt x="12" y="0"/>
                    <a:pt x="11" y="0"/>
                  </a:cubicBezTo>
                  <a:cubicBezTo>
                    <a:pt x="10" y="0"/>
                    <a:pt x="9" y="0"/>
                    <a:pt x="9" y="0"/>
                  </a:cubicBezTo>
                  <a:cubicBezTo>
                    <a:pt x="8" y="1"/>
                    <a:pt x="7" y="1"/>
                    <a:pt x="7" y="2"/>
                  </a:cubicBezTo>
                  <a:cubicBezTo>
                    <a:pt x="3" y="10"/>
                    <a:pt x="1" y="19"/>
                    <a:pt x="0" y="28"/>
                  </a:cubicBezTo>
                  <a:cubicBezTo>
                    <a:pt x="0" y="31"/>
                    <a:pt x="0" y="34"/>
                    <a:pt x="0" y="37"/>
                  </a:cubicBezTo>
                  <a:cubicBezTo>
                    <a:pt x="0" y="40"/>
                    <a:pt x="0" y="43"/>
                    <a:pt x="0" y="46"/>
                  </a:cubicBezTo>
                  <a:lnTo>
                    <a:pt x="14" y="46"/>
                  </a:lnTo>
                  <a:cubicBezTo>
                    <a:pt x="14" y="37"/>
                    <a:pt x="15" y="28"/>
                    <a:pt x="16" y="20"/>
                  </a:cubicBezTo>
                  <a:cubicBezTo>
                    <a:pt x="17" y="18"/>
                    <a:pt x="18" y="15"/>
                    <a:pt x="18" y="13"/>
                  </a:cubicBezTo>
                  <a:cubicBezTo>
                    <a:pt x="18" y="9"/>
                    <a:pt x="17" y="5"/>
                    <a:pt x="1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9"/>
            <p:cNvSpPr/>
            <p:nvPr/>
          </p:nvSpPr>
          <p:spPr>
            <a:xfrm>
              <a:off x="3437645" y="-606095"/>
              <a:ext cx="10080" cy="19800"/>
            </a:xfrm>
            <a:custGeom>
              <a:avLst/>
              <a:gdLst/>
              <a:ahLst/>
              <a:cxnLst/>
              <a:rect l="l" t="t" r="r" b="b"/>
              <a:pathLst>
                <a:path w="28" h="55" extrusionOk="0">
                  <a:moveTo>
                    <a:pt x="25" y="26"/>
                  </a:moveTo>
                  <a:cubicBezTo>
                    <a:pt x="23" y="17"/>
                    <a:pt x="23" y="8"/>
                    <a:pt x="20" y="0"/>
                  </a:cubicBezTo>
                  <a:lnTo>
                    <a:pt x="1" y="1"/>
                  </a:lnTo>
                  <a:cubicBezTo>
                    <a:pt x="0" y="6"/>
                    <a:pt x="0" y="10"/>
                    <a:pt x="0" y="14"/>
                  </a:cubicBezTo>
                  <a:cubicBezTo>
                    <a:pt x="0" y="20"/>
                    <a:pt x="1" y="27"/>
                    <a:pt x="3" y="33"/>
                  </a:cubicBezTo>
                  <a:cubicBezTo>
                    <a:pt x="4" y="40"/>
                    <a:pt x="4" y="47"/>
                    <a:pt x="4" y="54"/>
                  </a:cubicBezTo>
                  <a:lnTo>
                    <a:pt x="27" y="54"/>
                  </a:lnTo>
                  <a:cubicBezTo>
                    <a:pt x="27" y="52"/>
                    <a:pt x="27" y="49"/>
                    <a:pt x="27" y="46"/>
                  </a:cubicBezTo>
                  <a:cubicBezTo>
                    <a:pt x="27" y="39"/>
                    <a:pt x="26" y="33"/>
                    <a:pt x="25"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9"/>
            <p:cNvSpPr/>
            <p:nvPr/>
          </p:nvSpPr>
          <p:spPr>
            <a:xfrm>
              <a:off x="3438005" y="-609695"/>
              <a:ext cx="7200" cy="4680"/>
            </a:xfrm>
            <a:custGeom>
              <a:avLst/>
              <a:gdLst/>
              <a:ahLst/>
              <a:cxnLst/>
              <a:rect l="l" t="t" r="r" b="b"/>
              <a:pathLst>
                <a:path w="20" h="13" extrusionOk="0">
                  <a:moveTo>
                    <a:pt x="15" y="2"/>
                  </a:moveTo>
                  <a:cubicBezTo>
                    <a:pt x="14" y="2"/>
                    <a:pt x="14" y="1"/>
                    <a:pt x="13" y="1"/>
                  </a:cubicBezTo>
                  <a:cubicBezTo>
                    <a:pt x="12" y="1"/>
                    <a:pt x="11" y="0"/>
                    <a:pt x="10" y="0"/>
                  </a:cubicBezTo>
                  <a:cubicBezTo>
                    <a:pt x="9" y="0"/>
                    <a:pt x="8" y="1"/>
                    <a:pt x="7" y="1"/>
                  </a:cubicBezTo>
                  <a:lnTo>
                    <a:pt x="6" y="2"/>
                  </a:lnTo>
                  <a:cubicBezTo>
                    <a:pt x="5" y="4"/>
                    <a:pt x="4" y="5"/>
                    <a:pt x="3" y="7"/>
                  </a:cubicBezTo>
                  <a:cubicBezTo>
                    <a:pt x="2" y="8"/>
                    <a:pt x="1" y="10"/>
                    <a:pt x="0" y="12"/>
                  </a:cubicBezTo>
                  <a:lnTo>
                    <a:pt x="19" y="10"/>
                  </a:lnTo>
                  <a:cubicBezTo>
                    <a:pt x="18" y="8"/>
                    <a:pt x="17" y="6"/>
                    <a:pt x="16" y="5"/>
                  </a:cubicBezTo>
                  <a:cubicBezTo>
                    <a:pt x="16" y="4"/>
                    <a:pt x="15" y="3"/>
                    <a:pt x="1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9"/>
            <p:cNvSpPr/>
            <p:nvPr/>
          </p:nvSpPr>
          <p:spPr>
            <a:xfrm>
              <a:off x="3451685" y="-607535"/>
              <a:ext cx="9000" cy="20880"/>
            </a:xfrm>
            <a:custGeom>
              <a:avLst/>
              <a:gdLst/>
              <a:ahLst/>
              <a:cxnLst/>
              <a:rect l="l" t="t" r="r" b="b"/>
              <a:pathLst>
                <a:path w="25" h="58" extrusionOk="0">
                  <a:moveTo>
                    <a:pt x="24" y="24"/>
                  </a:moveTo>
                  <a:cubicBezTo>
                    <a:pt x="24" y="22"/>
                    <a:pt x="24" y="20"/>
                    <a:pt x="24" y="18"/>
                  </a:cubicBezTo>
                  <a:cubicBezTo>
                    <a:pt x="24" y="12"/>
                    <a:pt x="23" y="6"/>
                    <a:pt x="22" y="0"/>
                  </a:cubicBezTo>
                  <a:lnTo>
                    <a:pt x="2" y="2"/>
                  </a:lnTo>
                  <a:cubicBezTo>
                    <a:pt x="1" y="8"/>
                    <a:pt x="0" y="15"/>
                    <a:pt x="0" y="21"/>
                  </a:cubicBezTo>
                  <a:cubicBezTo>
                    <a:pt x="0" y="24"/>
                    <a:pt x="0" y="27"/>
                    <a:pt x="1" y="30"/>
                  </a:cubicBezTo>
                  <a:cubicBezTo>
                    <a:pt x="1" y="39"/>
                    <a:pt x="1" y="48"/>
                    <a:pt x="2" y="57"/>
                  </a:cubicBezTo>
                  <a:cubicBezTo>
                    <a:pt x="9" y="57"/>
                    <a:pt x="16" y="56"/>
                    <a:pt x="22" y="55"/>
                  </a:cubicBezTo>
                  <a:cubicBezTo>
                    <a:pt x="23" y="45"/>
                    <a:pt x="24" y="34"/>
                    <a:pt x="24" y="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9"/>
            <p:cNvSpPr/>
            <p:nvPr/>
          </p:nvSpPr>
          <p:spPr>
            <a:xfrm>
              <a:off x="3452405" y="-611495"/>
              <a:ext cx="7560" cy="5040"/>
            </a:xfrm>
            <a:custGeom>
              <a:avLst/>
              <a:gdLst/>
              <a:ahLst/>
              <a:cxnLst/>
              <a:rect l="l" t="t" r="r" b="b"/>
              <a:pathLst>
                <a:path w="21" h="14" extrusionOk="0">
                  <a:moveTo>
                    <a:pt x="15" y="2"/>
                  </a:moveTo>
                  <a:cubicBezTo>
                    <a:pt x="15" y="2"/>
                    <a:pt x="15" y="1"/>
                    <a:pt x="14" y="1"/>
                  </a:cubicBezTo>
                  <a:cubicBezTo>
                    <a:pt x="12" y="0"/>
                    <a:pt x="11" y="0"/>
                    <a:pt x="10" y="0"/>
                  </a:cubicBezTo>
                  <a:cubicBezTo>
                    <a:pt x="9" y="0"/>
                    <a:pt x="8" y="1"/>
                    <a:pt x="7" y="1"/>
                  </a:cubicBezTo>
                  <a:cubicBezTo>
                    <a:pt x="6" y="2"/>
                    <a:pt x="6" y="2"/>
                    <a:pt x="5" y="2"/>
                  </a:cubicBezTo>
                  <a:cubicBezTo>
                    <a:pt x="4" y="3"/>
                    <a:pt x="4" y="4"/>
                    <a:pt x="3" y="6"/>
                  </a:cubicBezTo>
                  <a:cubicBezTo>
                    <a:pt x="2" y="8"/>
                    <a:pt x="1" y="10"/>
                    <a:pt x="0" y="13"/>
                  </a:cubicBezTo>
                  <a:lnTo>
                    <a:pt x="20" y="11"/>
                  </a:lnTo>
                  <a:cubicBezTo>
                    <a:pt x="19" y="9"/>
                    <a:pt x="18" y="7"/>
                    <a:pt x="17" y="6"/>
                  </a:cubicBezTo>
                  <a:cubicBezTo>
                    <a:pt x="17" y="5"/>
                    <a:pt x="16" y="3"/>
                    <a:pt x="1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9"/>
            <p:cNvSpPr/>
            <p:nvPr/>
          </p:nvSpPr>
          <p:spPr>
            <a:xfrm>
              <a:off x="3467885" y="-606455"/>
              <a:ext cx="7560" cy="15840"/>
            </a:xfrm>
            <a:custGeom>
              <a:avLst/>
              <a:gdLst/>
              <a:ahLst/>
              <a:cxnLst/>
              <a:rect l="l" t="t" r="r" b="b"/>
              <a:pathLst>
                <a:path w="21" h="44" extrusionOk="0">
                  <a:moveTo>
                    <a:pt x="1" y="13"/>
                  </a:moveTo>
                  <a:cubicBezTo>
                    <a:pt x="2" y="15"/>
                    <a:pt x="2" y="18"/>
                    <a:pt x="2" y="21"/>
                  </a:cubicBezTo>
                  <a:cubicBezTo>
                    <a:pt x="2" y="23"/>
                    <a:pt x="2" y="26"/>
                    <a:pt x="1" y="29"/>
                  </a:cubicBezTo>
                  <a:cubicBezTo>
                    <a:pt x="1" y="41"/>
                    <a:pt x="20" y="43"/>
                    <a:pt x="20" y="31"/>
                  </a:cubicBezTo>
                  <a:cubicBezTo>
                    <a:pt x="20" y="26"/>
                    <a:pt x="20" y="22"/>
                    <a:pt x="20" y="17"/>
                  </a:cubicBezTo>
                  <a:cubicBezTo>
                    <a:pt x="13" y="11"/>
                    <a:pt x="6" y="6"/>
                    <a:pt x="0" y="0"/>
                  </a:cubicBezTo>
                  <a:cubicBezTo>
                    <a:pt x="0" y="1"/>
                    <a:pt x="0" y="3"/>
                    <a:pt x="0" y="4"/>
                  </a:cubicBezTo>
                  <a:cubicBezTo>
                    <a:pt x="0" y="7"/>
                    <a:pt x="0" y="10"/>
                    <a:pt x="1"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9"/>
            <p:cNvSpPr/>
            <p:nvPr/>
          </p:nvSpPr>
          <p:spPr>
            <a:xfrm>
              <a:off x="3468245" y="-608975"/>
              <a:ext cx="7200" cy="9000"/>
            </a:xfrm>
            <a:custGeom>
              <a:avLst/>
              <a:gdLst/>
              <a:ahLst/>
              <a:cxnLst/>
              <a:rect l="l" t="t" r="r" b="b"/>
              <a:pathLst>
                <a:path w="20" h="25" extrusionOk="0">
                  <a:moveTo>
                    <a:pt x="0" y="7"/>
                  </a:moveTo>
                  <a:cubicBezTo>
                    <a:pt x="6" y="13"/>
                    <a:pt x="13" y="19"/>
                    <a:pt x="19" y="24"/>
                  </a:cubicBezTo>
                  <a:cubicBezTo>
                    <a:pt x="19" y="24"/>
                    <a:pt x="19" y="23"/>
                    <a:pt x="19" y="22"/>
                  </a:cubicBezTo>
                  <a:lnTo>
                    <a:pt x="19" y="21"/>
                  </a:lnTo>
                  <a:cubicBezTo>
                    <a:pt x="18" y="16"/>
                    <a:pt x="17" y="11"/>
                    <a:pt x="14" y="7"/>
                  </a:cubicBezTo>
                  <a:cubicBezTo>
                    <a:pt x="13" y="5"/>
                    <a:pt x="11" y="3"/>
                    <a:pt x="10" y="1"/>
                  </a:cubicBezTo>
                  <a:cubicBezTo>
                    <a:pt x="9" y="1"/>
                    <a:pt x="9" y="0"/>
                    <a:pt x="9" y="0"/>
                  </a:cubicBezTo>
                  <a:cubicBezTo>
                    <a:pt x="8" y="0"/>
                    <a:pt x="7" y="0"/>
                    <a:pt x="6" y="0"/>
                  </a:cubicBezTo>
                  <a:cubicBezTo>
                    <a:pt x="6" y="0"/>
                    <a:pt x="5" y="0"/>
                    <a:pt x="4" y="0"/>
                  </a:cubicBezTo>
                  <a:lnTo>
                    <a:pt x="3" y="1"/>
                  </a:lnTo>
                  <a:cubicBezTo>
                    <a:pt x="2" y="2"/>
                    <a:pt x="2" y="2"/>
                    <a:pt x="1" y="3"/>
                  </a:cubicBezTo>
                  <a:cubicBezTo>
                    <a:pt x="0" y="5"/>
                    <a:pt x="0" y="6"/>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9"/>
            <p:cNvSpPr/>
            <p:nvPr/>
          </p:nvSpPr>
          <p:spPr>
            <a:xfrm>
              <a:off x="3340805" y="-598535"/>
              <a:ext cx="17640" cy="17280"/>
            </a:xfrm>
            <a:custGeom>
              <a:avLst/>
              <a:gdLst/>
              <a:ahLst/>
              <a:cxnLst/>
              <a:rect l="l" t="t" r="r" b="b"/>
              <a:pathLst>
                <a:path w="49" h="48" extrusionOk="0">
                  <a:moveTo>
                    <a:pt x="40" y="37"/>
                  </a:moveTo>
                  <a:cubicBezTo>
                    <a:pt x="40" y="36"/>
                    <a:pt x="40" y="34"/>
                    <a:pt x="40" y="33"/>
                  </a:cubicBezTo>
                  <a:cubicBezTo>
                    <a:pt x="40" y="26"/>
                    <a:pt x="41" y="19"/>
                    <a:pt x="42" y="12"/>
                  </a:cubicBezTo>
                  <a:cubicBezTo>
                    <a:pt x="32" y="9"/>
                    <a:pt x="23" y="5"/>
                    <a:pt x="14" y="0"/>
                  </a:cubicBezTo>
                  <a:cubicBezTo>
                    <a:pt x="14" y="5"/>
                    <a:pt x="14" y="9"/>
                    <a:pt x="14" y="14"/>
                  </a:cubicBezTo>
                  <a:cubicBezTo>
                    <a:pt x="14" y="16"/>
                    <a:pt x="14" y="17"/>
                    <a:pt x="13" y="19"/>
                  </a:cubicBezTo>
                  <a:cubicBezTo>
                    <a:pt x="12" y="21"/>
                    <a:pt x="11" y="21"/>
                    <a:pt x="9" y="22"/>
                  </a:cubicBezTo>
                  <a:cubicBezTo>
                    <a:pt x="7" y="23"/>
                    <a:pt x="6" y="24"/>
                    <a:pt x="5" y="24"/>
                  </a:cubicBezTo>
                  <a:cubicBezTo>
                    <a:pt x="3" y="24"/>
                    <a:pt x="2" y="23"/>
                    <a:pt x="0" y="23"/>
                  </a:cubicBezTo>
                  <a:lnTo>
                    <a:pt x="8" y="28"/>
                  </a:lnTo>
                  <a:cubicBezTo>
                    <a:pt x="12" y="30"/>
                    <a:pt x="16" y="33"/>
                    <a:pt x="20" y="35"/>
                  </a:cubicBezTo>
                  <a:cubicBezTo>
                    <a:pt x="29" y="40"/>
                    <a:pt x="38" y="44"/>
                    <a:pt x="48" y="47"/>
                  </a:cubicBezTo>
                  <a:cubicBezTo>
                    <a:pt x="47" y="47"/>
                    <a:pt x="46" y="47"/>
                    <a:pt x="46" y="47"/>
                  </a:cubicBezTo>
                  <a:cubicBezTo>
                    <a:pt x="44" y="46"/>
                    <a:pt x="43" y="45"/>
                    <a:pt x="42" y="43"/>
                  </a:cubicBezTo>
                  <a:cubicBezTo>
                    <a:pt x="41" y="41"/>
                    <a:pt x="40" y="39"/>
                    <a:pt x="40"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9"/>
            <p:cNvSpPr/>
            <p:nvPr/>
          </p:nvSpPr>
          <p:spPr>
            <a:xfrm>
              <a:off x="3360605" y="-590255"/>
              <a:ext cx="130680" cy="22320"/>
            </a:xfrm>
            <a:custGeom>
              <a:avLst/>
              <a:gdLst/>
              <a:ahLst/>
              <a:cxnLst/>
              <a:rect l="l" t="t" r="r" b="b"/>
              <a:pathLst>
                <a:path w="363" h="62" extrusionOk="0">
                  <a:moveTo>
                    <a:pt x="262" y="29"/>
                  </a:moveTo>
                  <a:cubicBezTo>
                    <a:pt x="261" y="29"/>
                    <a:pt x="260" y="29"/>
                    <a:pt x="259" y="28"/>
                  </a:cubicBezTo>
                  <a:lnTo>
                    <a:pt x="258" y="28"/>
                  </a:lnTo>
                  <a:lnTo>
                    <a:pt x="257" y="27"/>
                  </a:lnTo>
                  <a:cubicBezTo>
                    <a:pt x="257" y="26"/>
                    <a:pt x="257" y="26"/>
                    <a:pt x="257" y="26"/>
                  </a:cubicBezTo>
                  <a:cubicBezTo>
                    <a:pt x="257" y="25"/>
                    <a:pt x="256" y="25"/>
                    <a:pt x="256" y="24"/>
                  </a:cubicBezTo>
                  <a:cubicBezTo>
                    <a:pt x="256" y="23"/>
                    <a:pt x="257" y="23"/>
                    <a:pt x="257" y="22"/>
                  </a:cubicBezTo>
                  <a:lnTo>
                    <a:pt x="257" y="9"/>
                  </a:lnTo>
                  <a:lnTo>
                    <a:pt x="243" y="9"/>
                  </a:lnTo>
                  <a:cubicBezTo>
                    <a:pt x="242" y="18"/>
                    <a:pt x="241" y="26"/>
                    <a:pt x="239" y="34"/>
                  </a:cubicBezTo>
                  <a:cubicBezTo>
                    <a:pt x="239" y="35"/>
                    <a:pt x="239" y="35"/>
                    <a:pt x="238" y="36"/>
                  </a:cubicBezTo>
                  <a:cubicBezTo>
                    <a:pt x="238" y="37"/>
                    <a:pt x="236" y="38"/>
                    <a:pt x="235" y="39"/>
                  </a:cubicBezTo>
                  <a:cubicBezTo>
                    <a:pt x="234" y="40"/>
                    <a:pt x="232" y="40"/>
                    <a:pt x="231" y="40"/>
                  </a:cubicBezTo>
                  <a:cubicBezTo>
                    <a:pt x="229" y="40"/>
                    <a:pt x="228" y="40"/>
                    <a:pt x="226" y="39"/>
                  </a:cubicBezTo>
                  <a:cubicBezTo>
                    <a:pt x="224" y="38"/>
                    <a:pt x="224" y="37"/>
                    <a:pt x="223" y="36"/>
                  </a:cubicBezTo>
                  <a:cubicBezTo>
                    <a:pt x="223" y="35"/>
                    <a:pt x="222" y="35"/>
                    <a:pt x="222" y="34"/>
                  </a:cubicBezTo>
                  <a:cubicBezTo>
                    <a:pt x="221" y="26"/>
                    <a:pt x="220" y="18"/>
                    <a:pt x="220" y="10"/>
                  </a:cubicBezTo>
                  <a:lnTo>
                    <a:pt x="193" y="10"/>
                  </a:lnTo>
                  <a:cubicBezTo>
                    <a:pt x="193" y="15"/>
                    <a:pt x="193" y="19"/>
                    <a:pt x="193" y="25"/>
                  </a:cubicBezTo>
                  <a:cubicBezTo>
                    <a:pt x="193" y="33"/>
                    <a:pt x="181" y="31"/>
                    <a:pt x="181" y="23"/>
                  </a:cubicBezTo>
                  <a:cubicBezTo>
                    <a:pt x="181" y="19"/>
                    <a:pt x="181" y="14"/>
                    <a:pt x="181" y="9"/>
                  </a:cubicBezTo>
                  <a:lnTo>
                    <a:pt x="157" y="8"/>
                  </a:lnTo>
                  <a:cubicBezTo>
                    <a:pt x="157" y="12"/>
                    <a:pt x="157" y="17"/>
                    <a:pt x="156" y="21"/>
                  </a:cubicBezTo>
                  <a:lnTo>
                    <a:pt x="180" y="26"/>
                  </a:lnTo>
                  <a:cubicBezTo>
                    <a:pt x="181" y="26"/>
                    <a:pt x="181" y="26"/>
                    <a:pt x="181" y="27"/>
                  </a:cubicBezTo>
                  <a:cubicBezTo>
                    <a:pt x="181" y="28"/>
                    <a:pt x="181" y="28"/>
                    <a:pt x="181" y="28"/>
                  </a:cubicBezTo>
                  <a:cubicBezTo>
                    <a:pt x="181" y="29"/>
                    <a:pt x="181" y="29"/>
                    <a:pt x="180" y="29"/>
                  </a:cubicBezTo>
                  <a:cubicBezTo>
                    <a:pt x="173" y="30"/>
                    <a:pt x="163" y="33"/>
                    <a:pt x="153" y="34"/>
                  </a:cubicBezTo>
                  <a:lnTo>
                    <a:pt x="153" y="35"/>
                  </a:lnTo>
                  <a:cubicBezTo>
                    <a:pt x="151" y="46"/>
                    <a:pt x="138" y="43"/>
                    <a:pt x="134" y="35"/>
                  </a:cubicBezTo>
                  <a:cubicBezTo>
                    <a:pt x="133" y="35"/>
                    <a:pt x="133" y="35"/>
                    <a:pt x="132" y="35"/>
                  </a:cubicBezTo>
                  <a:cubicBezTo>
                    <a:pt x="126" y="35"/>
                    <a:pt x="121" y="34"/>
                    <a:pt x="116" y="31"/>
                  </a:cubicBezTo>
                  <a:cubicBezTo>
                    <a:pt x="113" y="29"/>
                    <a:pt x="110" y="27"/>
                    <a:pt x="108" y="25"/>
                  </a:cubicBezTo>
                  <a:cubicBezTo>
                    <a:pt x="108" y="24"/>
                    <a:pt x="107" y="23"/>
                    <a:pt x="107" y="22"/>
                  </a:cubicBezTo>
                  <a:cubicBezTo>
                    <a:pt x="107" y="22"/>
                    <a:pt x="108" y="21"/>
                    <a:pt x="108" y="20"/>
                  </a:cubicBezTo>
                  <a:cubicBezTo>
                    <a:pt x="109" y="19"/>
                    <a:pt x="110" y="18"/>
                    <a:pt x="112" y="17"/>
                  </a:cubicBezTo>
                  <a:cubicBezTo>
                    <a:pt x="115" y="15"/>
                    <a:pt x="119" y="14"/>
                    <a:pt x="123" y="14"/>
                  </a:cubicBezTo>
                  <a:cubicBezTo>
                    <a:pt x="125" y="14"/>
                    <a:pt x="128" y="15"/>
                    <a:pt x="130" y="16"/>
                  </a:cubicBezTo>
                  <a:cubicBezTo>
                    <a:pt x="130" y="12"/>
                    <a:pt x="130" y="9"/>
                    <a:pt x="130" y="6"/>
                  </a:cubicBezTo>
                  <a:lnTo>
                    <a:pt x="104" y="4"/>
                  </a:lnTo>
                  <a:cubicBezTo>
                    <a:pt x="104" y="11"/>
                    <a:pt x="103" y="19"/>
                    <a:pt x="101" y="27"/>
                  </a:cubicBezTo>
                  <a:cubicBezTo>
                    <a:pt x="99" y="38"/>
                    <a:pt x="82" y="35"/>
                    <a:pt x="81" y="25"/>
                  </a:cubicBezTo>
                  <a:cubicBezTo>
                    <a:pt x="79" y="17"/>
                    <a:pt x="78" y="10"/>
                    <a:pt x="78" y="2"/>
                  </a:cubicBezTo>
                  <a:lnTo>
                    <a:pt x="54" y="0"/>
                  </a:lnTo>
                  <a:cubicBezTo>
                    <a:pt x="54" y="3"/>
                    <a:pt x="54" y="4"/>
                    <a:pt x="54" y="7"/>
                  </a:cubicBezTo>
                  <a:lnTo>
                    <a:pt x="57" y="7"/>
                  </a:lnTo>
                  <a:lnTo>
                    <a:pt x="58" y="7"/>
                  </a:lnTo>
                  <a:cubicBezTo>
                    <a:pt x="59" y="7"/>
                    <a:pt x="59" y="7"/>
                    <a:pt x="60" y="8"/>
                  </a:cubicBezTo>
                  <a:cubicBezTo>
                    <a:pt x="61" y="9"/>
                    <a:pt x="60" y="10"/>
                    <a:pt x="60" y="10"/>
                  </a:cubicBezTo>
                  <a:cubicBezTo>
                    <a:pt x="60" y="11"/>
                    <a:pt x="61" y="11"/>
                    <a:pt x="60" y="12"/>
                  </a:cubicBezTo>
                  <a:cubicBezTo>
                    <a:pt x="59" y="13"/>
                    <a:pt x="59" y="12"/>
                    <a:pt x="58" y="13"/>
                  </a:cubicBezTo>
                  <a:cubicBezTo>
                    <a:pt x="57" y="14"/>
                    <a:pt x="57" y="14"/>
                    <a:pt x="57" y="14"/>
                  </a:cubicBezTo>
                  <a:lnTo>
                    <a:pt x="54" y="14"/>
                  </a:lnTo>
                  <a:cubicBezTo>
                    <a:pt x="54" y="16"/>
                    <a:pt x="54" y="17"/>
                    <a:pt x="54" y="19"/>
                  </a:cubicBezTo>
                  <a:cubicBezTo>
                    <a:pt x="54" y="21"/>
                    <a:pt x="53" y="22"/>
                    <a:pt x="52" y="24"/>
                  </a:cubicBezTo>
                  <a:cubicBezTo>
                    <a:pt x="51" y="26"/>
                    <a:pt x="51" y="27"/>
                    <a:pt x="49" y="28"/>
                  </a:cubicBezTo>
                  <a:cubicBezTo>
                    <a:pt x="47" y="29"/>
                    <a:pt x="46" y="29"/>
                    <a:pt x="44" y="29"/>
                  </a:cubicBezTo>
                  <a:cubicBezTo>
                    <a:pt x="42" y="29"/>
                    <a:pt x="41" y="29"/>
                    <a:pt x="39" y="28"/>
                  </a:cubicBezTo>
                  <a:cubicBezTo>
                    <a:pt x="37" y="27"/>
                    <a:pt x="36" y="26"/>
                    <a:pt x="35" y="24"/>
                  </a:cubicBezTo>
                  <a:cubicBezTo>
                    <a:pt x="34" y="22"/>
                    <a:pt x="34" y="21"/>
                    <a:pt x="34" y="19"/>
                  </a:cubicBezTo>
                  <a:lnTo>
                    <a:pt x="34" y="16"/>
                  </a:lnTo>
                  <a:lnTo>
                    <a:pt x="24" y="17"/>
                  </a:lnTo>
                  <a:cubicBezTo>
                    <a:pt x="23" y="17"/>
                    <a:pt x="23" y="17"/>
                    <a:pt x="22" y="17"/>
                  </a:cubicBezTo>
                  <a:cubicBezTo>
                    <a:pt x="19" y="17"/>
                    <a:pt x="16" y="16"/>
                    <a:pt x="13" y="15"/>
                  </a:cubicBezTo>
                  <a:cubicBezTo>
                    <a:pt x="12" y="14"/>
                    <a:pt x="11" y="14"/>
                    <a:pt x="10" y="13"/>
                  </a:cubicBezTo>
                  <a:cubicBezTo>
                    <a:pt x="10" y="12"/>
                    <a:pt x="10" y="14"/>
                    <a:pt x="10" y="15"/>
                  </a:cubicBezTo>
                  <a:cubicBezTo>
                    <a:pt x="10" y="16"/>
                    <a:pt x="10" y="18"/>
                    <a:pt x="9" y="20"/>
                  </a:cubicBezTo>
                  <a:cubicBezTo>
                    <a:pt x="8" y="22"/>
                    <a:pt x="8" y="22"/>
                    <a:pt x="6" y="23"/>
                  </a:cubicBezTo>
                  <a:cubicBezTo>
                    <a:pt x="4" y="24"/>
                    <a:pt x="3" y="24"/>
                    <a:pt x="1" y="24"/>
                  </a:cubicBezTo>
                  <a:lnTo>
                    <a:pt x="0" y="24"/>
                  </a:lnTo>
                  <a:cubicBezTo>
                    <a:pt x="36" y="32"/>
                    <a:pt x="73" y="37"/>
                    <a:pt x="111" y="41"/>
                  </a:cubicBezTo>
                  <a:cubicBezTo>
                    <a:pt x="153" y="48"/>
                    <a:pt x="318" y="61"/>
                    <a:pt x="362" y="12"/>
                  </a:cubicBezTo>
                  <a:cubicBezTo>
                    <a:pt x="352" y="17"/>
                    <a:pt x="342" y="21"/>
                    <a:pt x="332" y="24"/>
                  </a:cubicBezTo>
                  <a:cubicBezTo>
                    <a:pt x="308" y="30"/>
                    <a:pt x="282" y="38"/>
                    <a:pt x="262"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9"/>
            <p:cNvSpPr/>
            <p:nvPr/>
          </p:nvSpPr>
          <p:spPr>
            <a:xfrm>
              <a:off x="3318125" y="-615095"/>
              <a:ext cx="8280" cy="7560"/>
            </a:xfrm>
            <a:custGeom>
              <a:avLst/>
              <a:gdLst/>
              <a:ahLst/>
              <a:cxnLst/>
              <a:rect l="l" t="t" r="r" b="b"/>
              <a:pathLst>
                <a:path w="23" h="21" extrusionOk="0">
                  <a:moveTo>
                    <a:pt x="22" y="16"/>
                  </a:moveTo>
                  <a:cubicBezTo>
                    <a:pt x="19" y="13"/>
                    <a:pt x="16" y="10"/>
                    <a:pt x="14" y="7"/>
                  </a:cubicBezTo>
                  <a:cubicBezTo>
                    <a:pt x="14" y="6"/>
                    <a:pt x="13" y="5"/>
                    <a:pt x="13" y="4"/>
                  </a:cubicBezTo>
                  <a:cubicBezTo>
                    <a:pt x="13" y="4"/>
                    <a:pt x="12" y="4"/>
                    <a:pt x="12" y="3"/>
                  </a:cubicBezTo>
                  <a:cubicBezTo>
                    <a:pt x="12" y="2"/>
                    <a:pt x="11" y="2"/>
                    <a:pt x="10" y="1"/>
                  </a:cubicBezTo>
                  <a:cubicBezTo>
                    <a:pt x="9" y="0"/>
                    <a:pt x="8" y="0"/>
                    <a:pt x="6" y="0"/>
                  </a:cubicBezTo>
                  <a:cubicBezTo>
                    <a:pt x="5" y="0"/>
                    <a:pt x="4" y="0"/>
                    <a:pt x="3" y="1"/>
                  </a:cubicBezTo>
                  <a:cubicBezTo>
                    <a:pt x="2" y="2"/>
                    <a:pt x="1" y="2"/>
                    <a:pt x="0" y="3"/>
                  </a:cubicBezTo>
                  <a:cubicBezTo>
                    <a:pt x="0" y="4"/>
                    <a:pt x="0" y="4"/>
                    <a:pt x="0" y="4"/>
                  </a:cubicBezTo>
                  <a:cubicBezTo>
                    <a:pt x="7" y="10"/>
                    <a:pt x="15" y="15"/>
                    <a:pt x="22" y="20"/>
                  </a:cubicBezTo>
                  <a:cubicBezTo>
                    <a:pt x="22" y="19"/>
                    <a:pt x="22" y="17"/>
                    <a:pt x="22"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9"/>
            <p:cNvSpPr/>
            <p:nvPr/>
          </p:nvSpPr>
          <p:spPr>
            <a:xfrm>
              <a:off x="3459605" y="-595655"/>
              <a:ext cx="25920" cy="10440"/>
            </a:xfrm>
            <a:custGeom>
              <a:avLst/>
              <a:gdLst/>
              <a:ahLst/>
              <a:cxnLst/>
              <a:rect l="l" t="t" r="r" b="b"/>
              <a:pathLst>
                <a:path w="72" h="29" extrusionOk="0">
                  <a:moveTo>
                    <a:pt x="58" y="0"/>
                  </a:moveTo>
                  <a:cubicBezTo>
                    <a:pt x="54" y="3"/>
                    <a:pt x="50" y="6"/>
                    <a:pt x="45" y="9"/>
                  </a:cubicBezTo>
                  <a:cubicBezTo>
                    <a:pt x="32" y="17"/>
                    <a:pt x="16" y="21"/>
                    <a:pt x="0" y="22"/>
                  </a:cubicBezTo>
                  <a:lnTo>
                    <a:pt x="0" y="28"/>
                  </a:lnTo>
                  <a:cubicBezTo>
                    <a:pt x="14" y="25"/>
                    <a:pt x="29" y="23"/>
                    <a:pt x="43" y="23"/>
                  </a:cubicBezTo>
                  <a:cubicBezTo>
                    <a:pt x="53" y="22"/>
                    <a:pt x="62" y="20"/>
                    <a:pt x="71" y="17"/>
                  </a:cubicBezTo>
                  <a:cubicBezTo>
                    <a:pt x="70" y="16"/>
                    <a:pt x="69" y="16"/>
                    <a:pt x="69" y="15"/>
                  </a:cubicBezTo>
                  <a:lnTo>
                    <a:pt x="69" y="14"/>
                  </a:lnTo>
                  <a:cubicBezTo>
                    <a:pt x="68" y="14"/>
                    <a:pt x="68" y="13"/>
                    <a:pt x="68" y="13"/>
                  </a:cubicBezTo>
                  <a:cubicBezTo>
                    <a:pt x="65" y="8"/>
                    <a:pt x="62" y="4"/>
                    <a:pt x="5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9"/>
            <p:cNvSpPr/>
            <p:nvPr/>
          </p:nvSpPr>
          <p:spPr>
            <a:xfrm>
              <a:off x="3485525" y="-603575"/>
              <a:ext cx="6840" cy="8640"/>
            </a:xfrm>
            <a:custGeom>
              <a:avLst/>
              <a:gdLst/>
              <a:ahLst/>
              <a:cxnLst/>
              <a:rect l="l" t="t" r="r" b="b"/>
              <a:pathLst>
                <a:path w="19" h="24" extrusionOk="0">
                  <a:moveTo>
                    <a:pt x="0" y="2"/>
                  </a:moveTo>
                  <a:cubicBezTo>
                    <a:pt x="1" y="3"/>
                    <a:pt x="2" y="4"/>
                    <a:pt x="2" y="5"/>
                  </a:cubicBezTo>
                  <a:cubicBezTo>
                    <a:pt x="6" y="11"/>
                    <a:pt x="8" y="17"/>
                    <a:pt x="9" y="23"/>
                  </a:cubicBezTo>
                  <a:cubicBezTo>
                    <a:pt x="11" y="22"/>
                    <a:pt x="12" y="20"/>
                    <a:pt x="13" y="18"/>
                  </a:cubicBezTo>
                  <a:cubicBezTo>
                    <a:pt x="15" y="14"/>
                    <a:pt x="17" y="10"/>
                    <a:pt x="18" y="6"/>
                  </a:cubicBezTo>
                  <a:cubicBezTo>
                    <a:pt x="17" y="5"/>
                    <a:pt x="15" y="3"/>
                    <a:pt x="13" y="2"/>
                  </a:cubicBezTo>
                  <a:cubicBezTo>
                    <a:pt x="11" y="1"/>
                    <a:pt x="9" y="0"/>
                    <a:pt x="6" y="0"/>
                  </a:cubicBezTo>
                  <a:cubicBezTo>
                    <a:pt x="4" y="0"/>
                    <a:pt x="2" y="1"/>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9"/>
            <p:cNvSpPr/>
            <p:nvPr/>
          </p:nvSpPr>
          <p:spPr>
            <a:xfrm>
              <a:off x="3318845" y="-606815"/>
              <a:ext cx="20880" cy="16200"/>
            </a:xfrm>
            <a:custGeom>
              <a:avLst/>
              <a:gdLst/>
              <a:ahLst/>
              <a:cxnLst/>
              <a:rect l="l" t="t" r="r" b="b"/>
              <a:pathLst>
                <a:path w="58" h="45" extrusionOk="0">
                  <a:moveTo>
                    <a:pt x="53" y="22"/>
                  </a:moveTo>
                  <a:cubicBezTo>
                    <a:pt x="49" y="21"/>
                    <a:pt x="44" y="19"/>
                    <a:pt x="39" y="18"/>
                  </a:cubicBezTo>
                  <a:cubicBezTo>
                    <a:pt x="39" y="19"/>
                    <a:pt x="38" y="20"/>
                    <a:pt x="36" y="21"/>
                  </a:cubicBezTo>
                  <a:cubicBezTo>
                    <a:pt x="35" y="21"/>
                    <a:pt x="33" y="22"/>
                    <a:pt x="32" y="22"/>
                  </a:cubicBezTo>
                  <a:cubicBezTo>
                    <a:pt x="30" y="22"/>
                    <a:pt x="29" y="22"/>
                    <a:pt x="27" y="21"/>
                  </a:cubicBezTo>
                  <a:cubicBezTo>
                    <a:pt x="25" y="20"/>
                    <a:pt x="25" y="19"/>
                    <a:pt x="24" y="17"/>
                  </a:cubicBezTo>
                  <a:lnTo>
                    <a:pt x="23" y="16"/>
                  </a:lnTo>
                  <a:cubicBezTo>
                    <a:pt x="23" y="15"/>
                    <a:pt x="23" y="13"/>
                    <a:pt x="22" y="11"/>
                  </a:cubicBezTo>
                  <a:cubicBezTo>
                    <a:pt x="15" y="8"/>
                    <a:pt x="7" y="4"/>
                    <a:pt x="0" y="0"/>
                  </a:cubicBezTo>
                  <a:cubicBezTo>
                    <a:pt x="10" y="18"/>
                    <a:pt x="37" y="33"/>
                    <a:pt x="57" y="44"/>
                  </a:cubicBezTo>
                  <a:cubicBezTo>
                    <a:pt x="56" y="43"/>
                    <a:pt x="55" y="42"/>
                    <a:pt x="55" y="41"/>
                  </a:cubicBezTo>
                  <a:cubicBezTo>
                    <a:pt x="54" y="40"/>
                    <a:pt x="53" y="38"/>
                    <a:pt x="53" y="36"/>
                  </a:cubicBezTo>
                  <a:cubicBezTo>
                    <a:pt x="53" y="31"/>
                    <a:pt x="53" y="27"/>
                    <a:pt x="53"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9"/>
            <p:cNvSpPr/>
            <p:nvPr/>
          </p:nvSpPr>
          <p:spPr>
            <a:xfrm>
              <a:off x="3333965" y="-604295"/>
              <a:ext cx="4320" cy="3240"/>
            </a:xfrm>
            <a:custGeom>
              <a:avLst/>
              <a:gdLst/>
              <a:ahLst/>
              <a:cxnLst/>
              <a:rect l="l" t="t" r="r" b="b"/>
              <a:pathLst>
                <a:path w="12" h="9" extrusionOk="0">
                  <a:moveTo>
                    <a:pt x="0" y="3"/>
                  </a:moveTo>
                  <a:lnTo>
                    <a:pt x="11" y="8"/>
                  </a:lnTo>
                  <a:cubicBezTo>
                    <a:pt x="11" y="7"/>
                    <a:pt x="11" y="6"/>
                    <a:pt x="11" y="5"/>
                  </a:cubicBezTo>
                  <a:lnTo>
                    <a:pt x="1" y="0"/>
                  </a:lnTo>
                  <a:cubicBezTo>
                    <a:pt x="1" y="0"/>
                    <a:pt x="0" y="2"/>
                    <a:pt x="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9"/>
            <p:cNvSpPr/>
            <p:nvPr/>
          </p:nvSpPr>
          <p:spPr>
            <a:xfrm>
              <a:off x="3452765" y="-581255"/>
              <a:ext cx="1440" cy="1440"/>
            </a:xfrm>
            <a:custGeom>
              <a:avLst/>
              <a:gdLst/>
              <a:ahLst/>
              <a:cxnLst/>
              <a:rect l="l" t="t" r="r" b="b"/>
              <a:pathLst>
                <a:path w="4" h="4" extrusionOk="0">
                  <a:moveTo>
                    <a:pt x="2" y="3"/>
                  </a:moveTo>
                  <a:cubicBezTo>
                    <a:pt x="2" y="2"/>
                    <a:pt x="1" y="1"/>
                    <a:pt x="0" y="0"/>
                  </a:cubicBezTo>
                  <a:cubicBezTo>
                    <a:pt x="0" y="1"/>
                    <a:pt x="0" y="0"/>
                    <a:pt x="1" y="1"/>
                  </a:cubicBezTo>
                  <a:cubicBezTo>
                    <a:pt x="2" y="2"/>
                    <a:pt x="1" y="1"/>
                    <a:pt x="2" y="2"/>
                  </a:cubicBezTo>
                  <a:cubicBezTo>
                    <a:pt x="3" y="3"/>
                    <a:pt x="2" y="3"/>
                    <a:pt x="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9"/>
            <p:cNvSpPr/>
            <p:nvPr/>
          </p:nvSpPr>
          <p:spPr>
            <a:xfrm>
              <a:off x="3455285" y="-589535"/>
              <a:ext cx="36720" cy="12960"/>
            </a:xfrm>
            <a:custGeom>
              <a:avLst/>
              <a:gdLst/>
              <a:ahLst/>
              <a:cxnLst/>
              <a:rect l="l" t="t" r="r" b="b"/>
              <a:pathLst>
                <a:path w="102" h="36" extrusionOk="0">
                  <a:moveTo>
                    <a:pt x="90" y="0"/>
                  </a:moveTo>
                  <a:cubicBezTo>
                    <a:pt x="89" y="0"/>
                    <a:pt x="88" y="1"/>
                    <a:pt x="87" y="1"/>
                  </a:cubicBezTo>
                  <a:cubicBezTo>
                    <a:pt x="85" y="1"/>
                    <a:pt x="84" y="0"/>
                    <a:pt x="83" y="0"/>
                  </a:cubicBezTo>
                  <a:cubicBezTo>
                    <a:pt x="74" y="2"/>
                    <a:pt x="64" y="4"/>
                    <a:pt x="55" y="5"/>
                  </a:cubicBezTo>
                  <a:cubicBezTo>
                    <a:pt x="40" y="6"/>
                    <a:pt x="26" y="7"/>
                    <a:pt x="12" y="11"/>
                  </a:cubicBezTo>
                  <a:cubicBezTo>
                    <a:pt x="12" y="13"/>
                    <a:pt x="12" y="16"/>
                    <a:pt x="12" y="19"/>
                  </a:cubicBezTo>
                  <a:cubicBezTo>
                    <a:pt x="12" y="20"/>
                    <a:pt x="11" y="21"/>
                    <a:pt x="11" y="22"/>
                  </a:cubicBezTo>
                  <a:cubicBezTo>
                    <a:pt x="10" y="24"/>
                    <a:pt x="9" y="25"/>
                    <a:pt x="7" y="26"/>
                  </a:cubicBezTo>
                  <a:cubicBezTo>
                    <a:pt x="5" y="27"/>
                    <a:pt x="4" y="27"/>
                    <a:pt x="2" y="27"/>
                  </a:cubicBezTo>
                  <a:cubicBezTo>
                    <a:pt x="2" y="27"/>
                    <a:pt x="1" y="27"/>
                    <a:pt x="0" y="27"/>
                  </a:cubicBezTo>
                  <a:cubicBezTo>
                    <a:pt x="20" y="35"/>
                    <a:pt x="46" y="27"/>
                    <a:pt x="65" y="23"/>
                  </a:cubicBezTo>
                  <a:cubicBezTo>
                    <a:pt x="76" y="19"/>
                    <a:pt x="86" y="15"/>
                    <a:pt x="95" y="10"/>
                  </a:cubicBezTo>
                  <a:cubicBezTo>
                    <a:pt x="97" y="8"/>
                    <a:pt x="99" y="6"/>
                    <a:pt x="101" y="3"/>
                  </a:cubicBezTo>
                  <a:cubicBezTo>
                    <a:pt x="100" y="3"/>
                    <a:pt x="99" y="3"/>
                    <a:pt x="98" y="3"/>
                  </a:cubicBezTo>
                  <a:cubicBezTo>
                    <a:pt x="97" y="3"/>
                    <a:pt x="95" y="3"/>
                    <a:pt x="93" y="2"/>
                  </a:cubicBezTo>
                  <a:cubicBezTo>
                    <a:pt x="92" y="1"/>
                    <a:pt x="91" y="0"/>
                    <a:pt x="9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9"/>
            <p:cNvSpPr/>
            <p:nvPr/>
          </p:nvSpPr>
          <p:spPr>
            <a:xfrm>
              <a:off x="3414965" y="-582695"/>
              <a:ext cx="10080" cy="5400"/>
            </a:xfrm>
            <a:custGeom>
              <a:avLst/>
              <a:gdLst/>
              <a:ahLst/>
              <a:cxnLst/>
              <a:rect l="l" t="t" r="r" b="b"/>
              <a:pathLst>
                <a:path w="28" h="15" extrusionOk="0">
                  <a:moveTo>
                    <a:pt x="26" y="8"/>
                  </a:moveTo>
                  <a:cubicBezTo>
                    <a:pt x="27" y="8"/>
                    <a:pt x="27" y="8"/>
                    <a:pt x="27" y="8"/>
                  </a:cubicBezTo>
                  <a:cubicBezTo>
                    <a:pt x="27" y="7"/>
                    <a:pt x="27" y="7"/>
                    <a:pt x="27" y="7"/>
                  </a:cubicBezTo>
                  <a:cubicBezTo>
                    <a:pt x="27" y="6"/>
                    <a:pt x="27" y="6"/>
                    <a:pt x="27" y="6"/>
                  </a:cubicBezTo>
                  <a:cubicBezTo>
                    <a:pt x="27" y="6"/>
                    <a:pt x="27" y="5"/>
                    <a:pt x="26" y="5"/>
                  </a:cubicBezTo>
                  <a:lnTo>
                    <a:pt x="2" y="0"/>
                  </a:lnTo>
                  <a:cubicBezTo>
                    <a:pt x="1" y="5"/>
                    <a:pt x="1" y="9"/>
                    <a:pt x="0" y="14"/>
                  </a:cubicBezTo>
                  <a:cubicBezTo>
                    <a:pt x="9" y="12"/>
                    <a:pt x="19" y="10"/>
                    <a:pt x="26"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9"/>
            <p:cNvSpPr/>
            <p:nvPr/>
          </p:nvSpPr>
          <p:spPr>
            <a:xfrm>
              <a:off x="3398405" y="-584855"/>
              <a:ext cx="9720" cy="7920"/>
            </a:xfrm>
            <a:custGeom>
              <a:avLst/>
              <a:gdLst/>
              <a:ahLst/>
              <a:cxnLst/>
              <a:rect l="l" t="t" r="r" b="b"/>
              <a:pathLst>
                <a:path w="27" h="22" extrusionOk="0">
                  <a:moveTo>
                    <a:pt x="22" y="1"/>
                  </a:moveTo>
                  <a:cubicBezTo>
                    <a:pt x="20" y="1"/>
                    <a:pt x="18" y="0"/>
                    <a:pt x="15" y="0"/>
                  </a:cubicBezTo>
                  <a:cubicBezTo>
                    <a:pt x="11" y="0"/>
                    <a:pt x="8" y="1"/>
                    <a:pt x="4" y="3"/>
                  </a:cubicBezTo>
                  <a:cubicBezTo>
                    <a:pt x="3" y="4"/>
                    <a:pt x="2" y="5"/>
                    <a:pt x="1" y="6"/>
                  </a:cubicBezTo>
                  <a:lnTo>
                    <a:pt x="0" y="6"/>
                  </a:lnTo>
                  <a:cubicBezTo>
                    <a:pt x="0" y="7"/>
                    <a:pt x="0" y="8"/>
                    <a:pt x="0" y="8"/>
                  </a:cubicBezTo>
                  <a:cubicBezTo>
                    <a:pt x="0" y="9"/>
                    <a:pt x="0" y="10"/>
                    <a:pt x="0" y="10"/>
                  </a:cubicBezTo>
                  <a:lnTo>
                    <a:pt x="1" y="11"/>
                  </a:lnTo>
                  <a:cubicBezTo>
                    <a:pt x="3" y="13"/>
                    <a:pt x="5" y="15"/>
                    <a:pt x="8" y="17"/>
                  </a:cubicBezTo>
                  <a:cubicBezTo>
                    <a:pt x="13" y="20"/>
                    <a:pt x="19" y="21"/>
                    <a:pt x="25" y="21"/>
                  </a:cubicBezTo>
                  <a:lnTo>
                    <a:pt x="26" y="21"/>
                  </a:lnTo>
                  <a:cubicBezTo>
                    <a:pt x="26" y="20"/>
                    <a:pt x="25" y="20"/>
                    <a:pt x="25" y="19"/>
                  </a:cubicBezTo>
                  <a:cubicBezTo>
                    <a:pt x="24" y="13"/>
                    <a:pt x="23" y="7"/>
                    <a:pt x="22"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9"/>
            <p:cNvSpPr/>
            <p:nvPr/>
          </p:nvSpPr>
          <p:spPr>
            <a:xfrm>
              <a:off x="3378965" y="-587735"/>
              <a:ext cx="2160" cy="3240"/>
            </a:xfrm>
            <a:custGeom>
              <a:avLst/>
              <a:gdLst/>
              <a:ahLst/>
              <a:cxnLst/>
              <a:rect l="l" t="t" r="r" b="b"/>
              <a:pathLst>
                <a:path w="6" h="9" extrusionOk="0">
                  <a:moveTo>
                    <a:pt x="2" y="7"/>
                  </a:moveTo>
                  <a:cubicBezTo>
                    <a:pt x="3" y="7"/>
                    <a:pt x="3" y="7"/>
                    <a:pt x="4" y="6"/>
                  </a:cubicBezTo>
                  <a:cubicBezTo>
                    <a:pt x="4" y="6"/>
                    <a:pt x="5" y="6"/>
                    <a:pt x="5" y="5"/>
                  </a:cubicBezTo>
                  <a:cubicBezTo>
                    <a:pt x="5" y="5"/>
                    <a:pt x="5" y="4"/>
                    <a:pt x="5" y="3"/>
                  </a:cubicBezTo>
                  <a:lnTo>
                    <a:pt x="5" y="2"/>
                  </a:lnTo>
                  <a:cubicBezTo>
                    <a:pt x="5" y="1"/>
                    <a:pt x="5" y="1"/>
                    <a:pt x="4" y="0"/>
                  </a:cubicBezTo>
                  <a:cubicBezTo>
                    <a:pt x="3" y="0"/>
                    <a:pt x="3" y="0"/>
                    <a:pt x="2" y="0"/>
                  </a:cubicBezTo>
                  <a:lnTo>
                    <a:pt x="0" y="0"/>
                  </a:lnTo>
                  <a:cubicBezTo>
                    <a:pt x="0" y="2"/>
                    <a:pt x="0" y="5"/>
                    <a:pt x="0" y="8"/>
                  </a:cubicBezTo>
                  <a:lnTo>
                    <a:pt x="2"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9"/>
            <p:cNvSpPr/>
            <p:nvPr/>
          </p:nvSpPr>
          <p:spPr>
            <a:xfrm>
              <a:off x="3363125" y="-592055"/>
              <a:ext cx="8640" cy="9000"/>
            </a:xfrm>
            <a:custGeom>
              <a:avLst/>
              <a:gdLst/>
              <a:ahLst/>
              <a:cxnLst/>
              <a:rect l="l" t="t" r="r" b="b"/>
              <a:pathLst>
                <a:path w="24" h="25" extrusionOk="0">
                  <a:moveTo>
                    <a:pt x="2" y="0"/>
                  </a:moveTo>
                  <a:cubicBezTo>
                    <a:pt x="2" y="6"/>
                    <a:pt x="0" y="13"/>
                    <a:pt x="0" y="20"/>
                  </a:cubicBezTo>
                  <a:cubicBezTo>
                    <a:pt x="1" y="20"/>
                    <a:pt x="2" y="21"/>
                    <a:pt x="3" y="22"/>
                  </a:cubicBezTo>
                  <a:cubicBezTo>
                    <a:pt x="5" y="23"/>
                    <a:pt x="8" y="24"/>
                    <a:pt x="11" y="24"/>
                  </a:cubicBezTo>
                  <a:cubicBezTo>
                    <a:pt x="12" y="24"/>
                    <a:pt x="13" y="24"/>
                    <a:pt x="13" y="24"/>
                  </a:cubicBezTo>
                  <a:lnTo>
                    <a:pt x="23" y="22"/>
                  </a:lnTo>
                  <a:cubicBezTo>
                    <a:pt x="23" y="17"/>
                    <a:pt x="22" y="10"/>
                    <a:pt x="21" y="3"/>
                  </a:cubicBezTo>
                  <a:cubicBezTo>
                    <a:pt x="15" y="2"/>
                    <a:pt x="8" y="1"/>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9"/>
            <p:cNvSpPr/>
            <p:nvPr/>
          </p:nvSpPr>
          <p:spPr>
            <a:xfrm>
              <a:off x="3317765" y="-613655"/>
              <a:ext cx="9360" cy="11160"/>
            </a:xfrm>
            <a:custGeom>
              <a:avLst/>
              <a:gdLst/>
              <a:ahLst/>
              <a:cxnLst/>
              <a:rect l="l" t="t" r="r" b="b"/>
              <a:pathLst>
                <a:path w="26" h="31" extrusionOk="0">
                  <a:moveTo>
                    <a:pt x="23" y="16"/>
                  </a:moveTo>
                  <a:cubicBezTo>
                    <a:pt x="16" y="11"/>
                    <a:pt x="8" y="6"/>
                    <a:pt x="1" y="0"/>
                  </a:cubicBezTo>
                  <a:cubicBezTo>
                    <a:pt x="1" y="0"/>
                    <a:pt x="2" y="0"/>
                    <a:pt x="1" y="1"/>
                  </a:cubicBezTo>
                  <a:cubicBezTo>
                    <a:pt x="0" y="2"/>
                    <a:pt x="0" y="2"/>
                    <a:pt x="0" y="3"/>
                  </a:cubicBezTo>
                  <a:cubicBezTo>
                    <a:pt x="0" y="4"/>
                    <a:pt x="0" y="4"/>
                    <a:pt x="0" y="5"/>
                  </a:cubicBezTo>
                  <a:cubicBezTo>
                    <a:pt x="0" y="10"/>
                    <a:pt x="1" y="15"/>
                    <a:pt x="3" y="19"/>
                  </a:cubicBezTo>
                  <a:cubicBezTo>
                    <a:pt x="10" y="23"/>
                    <a:pt x="18" y="27"/>
                    <a:pt x="25" y="30"/>
                  </a:cubicBezTo>
                  <a:cubicBezTo>
                    <a:pt x="24" y="25"/>
                    <a:pt x="24" y="21"/>
                    <a:pt x="23"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9"/>
            <p:cNvSpPr/>
            <p:nvPr/>
          </p:nvSpPr>
          <p:spPr>
            <a:xfrm>
              <a:off x="3332885" y="-603215"/>
              <a:ext cx="5400" cy="4680"/>
            </a:xfrm>
            <a:custGeom>
              <a:avLst/>
              <a:gdLst/>
              <a:ahLst/>
              <a:cxnLst/>
              <a:rect l="l" t="t" r="r" b="b"/>
              <a:pathLst>
                <a:path w="15" h="13" extrusionOk="0">
                  <a:moveTo>
                    <a:pt x="2" y="6"/>
                  </a:moveTo>
                  <a:cubicBezTo>
                    <a:pt x="2" y="6"/>
                    <a:pt x="2" y="7"/>
                    <a:pt x="0" y="8"/>
                  </a:cubicBezTo>
                  <a:cubicBezTo>
                    <a:pt x="5" y="9"/>
                    <a:pt x="10" y="11"/>
                    <a:pt x="14" y="12"/>
                  </a:cubicBezTo>
                  <a:cubicBezTo>
                    <a:pt x="14" y="9"/>
                    <a:pt x="14" y="7"/>
                    <a:pt x="14" y="5"/>
                  </a:cubicBezTo>
                  <a:lnTo>
                    <a:pt x="3" y="0"/>
                  </a:lnTo>
                  <a:cubicBezTo>
                    <a:pt x="3" y="2"/>
                    <a:pt x="2" y="4"/>
                    <a:pt x="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9"/>
            <p:cNvSpPr/>
            <p:nvPr/>
          </p:nvSpPr>
          <p:spPr>
            <a:xfrm>
              <a:off x="3488405" y="-601055"/>
              <a:ext cx="5400" cy="11160"/>
            </a:xfrm>
            <a:custGeom>
              <a:avLst/>
              <a:gdLst/>
              <a:ahLst/>
              <a:cxnLst/>
              <a:rect l="l" t="t" r="r" b="b"/>
              <a:pathLst>
                <a:path w="15" h="31" extrusionOk="0">
                  <a:moveTo>
                    <a:pt x="2" y="26"/>
                  </a:moveTo>
                  <a:cubicBezTo>
                    <a:pt x="2" y="27"/>
                    <a:pt x="1" y="28"/>
                    <a:pt x="1" y="29"/>
                  </a:cubicBezTo>
                  <a:lnTo>
                    <a:pt x="0" y="30"/>
                  </a:lnTo>
                  <a:cubicBezTo>
                    <a:pt x="2" y="30"/>
                    <a:pt x="4" y="30"/>
                    <a:pt x="6" y="30"/>
                  </a:cubicBezTo>
                  <a:cubicBezTo>
                    <a:pt x="7" y="30"/>
                    <a:pt x="9" y="30"/>
                    <a:pt x="11" y="30"/>
                  </a:cubicBezTo>
                  <a:cubicBezTo>
                    <a:pt x="13" y="25"/>
                    <a:pt x="14" y="21"/>
                    <a:pt x="14" y="16"/>
                  </a:cubicBezTo>
                  <a:cubicBezTo>
                    <a:pt x="14" y="13"/>
                    <a:pt x="13" y="10"/>
                    <a:pt x="13" y="7"/>
                  </a:cubicBezTo>
                  <a:cubicBezTo>
                    <a:pt x="12" y="5"/>
                    <a:pt x="12" y="3"/>
                    <a:pt x="11" y="2"/>
                  </a:cubicBezTo>
                  <a:cubicBezTo>
                    <a:pt x="11" y="1"/>
                    <a:pt x="10" y="1"/>
                    <a:pt x="10" y="0"/>
                  </a:cubicBezTo>
                  <a:cubicBezTo>
                    <a:pt x="9" y="4"/>
                    <a:pt x="7" y="8"/>
                    <a:pt x="5" y="12"/>
                  </a:cubicBezTo>
                  <a:cubicBezTo>
                    <a:pt x="4" y="14"/>
                    <a:pt x="3" y="15"/>
                    <a:pt x="1" y="17"/>
                  </a:cubicBezTo>
                  <a:cubicBezTo>
                    <a:pt x="2" y="19"/>
                    <a:pt x="2" y="22"/>
                    <a:pt x="2" y="24"/>
                  </a:cubicBezTo>
                  <a:cubicBezTo>
                    <a:pt x="2" y="25"/>
                    <a:pt x="2" y="25"/>
                    <a:pt x="2"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9"/>
            <p:cNvSpPr/>
            <p:nvPr/>
          </p:nvSpPr>
          <p:spPr>
            <a:xfrm>
              <a:off x="3487685" y="-590615"/>
              <a:ext cx="5040" cy="2880"/>
            </a:xfrm>
            <a:custGeom>
              <a:avLst/>
              <a:gdLst/>
              <a:ahLst/>
              <a:cxnLst/>
              <a:rect l="l" t="t" r="r" b="b"/>
              <a:pathLst>
                <a:path w="14" h="8" extrusionOk="0">
                  <a:moveTo>
                    <a:pt x="0" y="3"/>
                  </a:moveTo>
                  <a:cubicBezTo>
                    <a:pt x="1" y="4"/>
                    <a:pt x="2" y="4"/>
                    <a:pt x="3" y="5"/>
                  </a:cubicBezTo>
                  <a:cubicBezTo>
                    <a:pt x="5" y="6"/>
                    <a:pt x="7" y="7"/>
                    <a:pt x="9" y="7"/>
                  </a:cubicBezTo>
                  <a:cubicBezTo>
                    <a:pt x="9" y="7"/>
                    <a:pt x="10" y="7"/>
                    <a:pt x="10" y="6"/>
                  </a:cubicBezTo>
                  <a:cubicBezTo>
                    <a:pt x="11" y="4"/>
                    <a:pt x="12" y="2"/>
                    <a:pt x="13" y="0"/>
                  </a:cubicBezTo>
                  <a:cubicBezTo>
                    <a:pt x="11" y="0"/>
                    <a:pt x="9" y="0"/>
                    <a:pt x="8" y="0"/>
                  </a:cubicBezTo>
                  <a:cubicBezTo>
                    <a:pt x="6" y="0"/>
                    <a:pt x="4" y="0"/>
                    <a:pt x="2" y="0"/>
                  </a:cubicBezTo>
                  <a:cubicBezTo>
                    <a:pt x="2" y="0"/>
                    <a:pt x="3" y="0"/>
                    <a:pt x="2" y="1"/>
                  </a:cubicBezTo>
                  <a:cubicBezTo>
                    <a:pt x="1" y="2"/>
                    <a:pt x="1" y="2"/>
                    <a:pt x="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9"/>
            <p:cNvSpPr/>
            <p:nvPr/>
          </p:nvSpPr>
          <p:spPr>
            <a:xfrm>
              <a:off x="3480485" y="-602855"/>
              <a:ext cx="8640" cy="13680"/>
            </a:xfrm>
            <a:custGeom>
              <a:avLst/>
              <a:gdLst/>
              <a:ahLst/>
              <a:cxnLst/>
              <a:rect l="l" t="t" r="r" b="b"/>
              <a:pathLst>
                <a:path w="24" h="38" extrusionOk="0">
                  <a:moveTo>
                    <a:pt x="19" y="34"/>
                  </a:moveTo>
                  <a:cubicBezTo>
                    <a:pt x="18" y="34"/>
                    <a:pt x="18" y="34"/>
                    <a:pt x="17" y="34"/>
                  </a:cubicBezTo>
                  <a:cubicBezTo>
                    <a:pt x="16" y="34"/>
                    <a:pt x="16" y="35"/>
                    <a:pt x="15" y="34"/>
                  </a:cubicBezTo>
                  <a:cubicBezTo>
                    <a:pt x="14" y="33"/>
                    <a:pt x="14" y="33"/>
                    <a:pt x="14" y="32"/>
                  </a:cubicBezTo>
                  <a:lnTo>
                    <a:pt x="13" y="31"/>
                  </a:lnTo>
                  <a:cubicBezTo>
                    <a:pt x="13" y="28"/>
                    <a:pt x="17" y="27"/>
                    <a:pt x="19" y="29"/>
                  </a:cubicBezTo>
                  <a:cubicBezTo>
                    <a:pt x="19" y="28"/>
                    <a:pt x="19" y="27"/>
                    <a:pt x="20" y="26"/>
                  </a:cubicBezTo>
                  <a:cubicBezTo>
                    <a:pt x="20" y="25"/>
                    <a:pt x="21" y="24"/>
                    <a:pt x="22" y="24"/>
                  </a:cubicBezTo>
                  <a:lnTo>
                    <a:pt x="23" y="21"/>
                  </a:lnTo>
                  <a:cubicBezTo>
                    <a:pt x="22" y="15"/>
                    <a:pt x="20" y="9"/>
                    <a:pt x="16" y="3"/>
                  </a:cubicBezTo>
                  <a:cubicBezTo>
                    <a:pt x="16" y="2"/>
                    <a:pt x="15" y="1"/>
                    <a:pt x="14" y="0"/>
                  </a:cubicBezTo>
                  <a:lnTo>
                    <a:pt x="13" y="0"/>
                  </a:lnTo>
                  <a:cubicBezTo>
                    <a:pt x="11" y="1"/>
                    <a:pt x="9" y="3"/>
                    <a:pt x="8" y="5"/>
                  </a:cubicBezTo>
                  <a:cubicBezTo>
                    <a:pt x="7" y="6"/>
                    <a:pt x="7" y="8"/>
                    <a:pt x="6" y="9"/>
                  </a:cubicBezTo>
                  <a:cubicBezTo>
                    <a:pt x="6" y="11"/>
                    <a:pt x="5" y="13"/>
                    <a:pt x="4" y="15"/>
                  </a:cubicBezTo>
                  <a:cubicBezTo>
                    <a:pt x="3" y="17"/>
                    <a:pt x="2" y="19"/>
                    <a:pt x="0" y="20"/>
                  </a:cubicBezTo>
                  <a:cubicBezTo>
                    <a:pt x="3" y="24"/>
                    <a:pt x="6" y="27"/>
                    <a:pt x="8" y="31"/>
                  </a:cubicBezTo>
                  <a:cubicBezTo>
                    <a:pt x="9" y="32"/>
                    <a:pt x="10" y="34"/>
                    <a:pt x="10" y="35"/>
                  </a:cubicBezTo>
                  <a:cubicBezTo>
                    <a:pt x="11" y="36"/>
                    <a:pt x="12" y="37"/>
                    <a:pt x="13" y="37"/>
                  </a:cubicBezTo>
                  <a:lnTo>
                    <a:pt x="20" y="36"/>
                  </a:lnTo>
                  <a:cubicBezTo>
                    <a:pt x="19" y="35"/>
                    <a:pt x="19" y="34"/>
                    <a:pt x="19" y="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9"/>
            <p:cNvSpPr/>
            <p:nvPr/>
          </p:nvSpPr>
          <p:spPr>
            <a:xfrm>
              <a:off x="3485165" y="-589535"/>
              <a:ext cx="2880" cy="720"/>
            </a:xfrm>
            <a:custGeom>
              <a:avLst/>
              <a:gdLst/>
              <a:ahLst/>
              <a:cxnLst/>
              <a:rect l="l" t="t" r="r" b="b"/>
              <a:pathLst>
                <a:path w="8" h="2" extrusionOk="0">
                  <a:moveTo>
                    <a:pt x="0" y="0"/>
                  </a:moveTo>
                  <a:cubicBezTo>
                    <a:pt x="1" y="1"/>
                    <a:pt x="2" y="1"/>
                    <a:pt x="4" y="1"/>
                  </a:cubicBezTo>
                  <a:cubicBezTo>
                    <a:pt x="5" y="1"/>
                    <a:pt x="6" y="1"/>
                    <a:pt x="7" y="0"/>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9"/>
            <p:cNvSpPr/>
            <p:nvPr/>
          </p:nvSpPr>
          <p:spPr>
            <a:xfrm>
              <a:off x="3487325" y="-594935"/>
              <a:ext cx="2160" cy="5400"/>
            </a:xfrm>
            <a:custGeom>
              <a:avLst/>
              <a:gdLst/>
              <a:ahLst/>
              <a:cxnLst/>
              <a:rect l="l" t="t" r="r" b="b"/>
              <a:pathLst>
                <a:path w="6" h="15" extrusionOk="0">
                  <a:moveTo>
                    <a:pt x="0" y="7"/>
                  </a:moveTo>
                  <a:lnTo>
                    <a:pt x="0" y="8"/>
                  </a:lnTo>
                  <a:cubicBezTo>
                    <a:pt x="1" y="8"/>
                    <a:pt x="1" y="9"/>
                    <a:pt x="1" y="10"/>
                  </a:cubicBezTo>
                  <a:cubicBezTo>
                    <a:pt x="1" y="10"/>
                    <a:pt x="1" y="11"/>
                    <a:pt x="0" y="11"/>
                  </a:cubicBezTo>
                  <a:lnTo>
                    <a:pt x="0" y="12"/>
                  </a:lnTo>
                  <a:cubicBezTo>
                    <a:pt x="0" y="13"/>
                    <a:pt x="0" y="13"/>
                    <a:pt x="0" y="14"/>
                  </a:cubicBezTo>
                  <a:lnTo>
                    <a:pt x="1" y="14"/>
                  </a:lnTo>
                  <a:lnTo>
                    <a:pt x="3" y="14"/>
                  </a:lnTo>
                  <a:lnTo>
                    <a:pt x="4" y="13"/>
                  </a:lnTo>
                  <a:cubicBezTo>
                    <a:pt x="4" y="12"/>
                    <a:pt x="5" y="11"/>
                    <a:pt x="5" y="10"/>
                  </a:cubicBezTo>
                  <a:cubicBezTo>
                    <a:pt x="5" y="8"/>
                    <a:pt x="5" y="6"/>
                    <a:pt x="5" y="5"/>
                  </a:cubicBezTo>
                  <a:cubicBezTo>
                    <a:pt x="5" y="3"/>
                    <a:pt x="5" y="2"/>
                    <a:pt x="5" y="0"/>
                  </a:cubicBezTo>
                  <a:lnTo>
                    <a:pt x="3" y="3"/>
                  </a:lnTo>
                  <a:cubicBezTo>
                    <a:pt x="2" y="3"/>
                    <a:pt x="1" y="4"/>
                    <a:pt x="0" y="6"/>
                  </a:cubicBezTo>
                  <a:lnTo>
                    <a:pt x="0"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9"/>
            <p:cNvSpPr/>
            <p:nvPr/>
          </p:nvSpPr>
          <p:spPr>
            <a:xfrm>
              <a:off x="3487685" y="-590255"/>
              <a:ext cx="1080" cy="360"/>
            </a:xfrm>
            <a:custGeom>
              <a:avLst/>
              <a:gdLst/>
              <a:ahLst/>
              <a:cxnLst/>
              <a:rect l="l" t="t" r="r" b="b"/>
              <a:pathLst>
                <a:path w="3" h="1" extrusionOk="0">
                  <a:moveTo>
                    <a:pt x="2" y="0"/>
                  </a:moveTo>
                  <a:lnTo>
                    <a:pt x="0" y="0"/>
                  </a:lnTo>
                  <a:lnTo>
                    <a:pt x="0" y="0"/>
                  </a:lnTo>
                  <a:lnTo>
                    <a:pt x="0" y="0"/>
                  </a:lnTo>
                  <a:lnTo>
                    <a:pt x="1" y="0"/>
                  </a:lnTo>
                  <a:lnTo>
                    <a:pt x="2" y="0"/>
                  </a:lnTo>
                </a:path>
              </a:pathLst>
            </a:custGeom>
            <a:solidFill>
              <a:schemeClr val="dk1"/>
            </a:solidFill>
            <a:ln>
              <a:noFill/>
            </a:ln>
          </p:spPr>
        </p:sp>
        <p:sp>
          <p:nvSpPr>
            <p:cNvPr id="1511" name="Google Shape;1511;p29"/>
            <p:cNvSpPr/>
            <p:nvPr/>
          </p:nvSpPr>
          <p:spPr>
            <a:xfrm>
              <a:off x="3485165" y="-592775"/>
              <a:ext cx="2520" cy="2520"/>
            </a:xfrm>
            <a:custGeom>
              <a:avLst/>
              <a:gdLst/>
              <a:ahLst/>
              <a:cxnLst/>
              <a:rect l="l" t="t" r="r" b="b"/>
              <a:pathLst>
                <a:path w="7" h="7" extrusionOk="0">
                  <a:moveTo>
                    <a:pt x="6" y="1"/>
                  </a:moveTo>
                  <a:cubicBezTo>
                    <a:pt x="4" y="0"/>
                    <a:pt x="0" y="0"/>
                    <a:pt x="0" y="3"/>
                  </a:cubicBezTo>
                  <a:cubicBezTo>
                    <a:pt x="0" y="4"/>
                    <a:pt x="1" y="4"/>
                    <a:pt x="1" y="5"/>
                  </a:cubicBezTo>
                  <a:lnTo>
                    <a:pt x="2" y="6"/>
                  </a:lnTo>
                  <a:cubicBezTo>
                    <a:pt x="3" y="6"/>
                    <a:pt x="3" y="6"/>
                    <a:pt x="4" y="6"/>
                  </a:cubicBezTo>
                  <a:cubicBezTo>
                    <a:pt x="5" y="6"/>
                    <a:pt x="5" y="6"/>
                    <a:pt x="6" y="6"/>
                  </a:cubicBezTo>
                  <a:cubicBezTo>
                    <a:pt x="5" y="5"/>
                    <a:pt x="5" y="4"/>
                    <a:pt x="5" y="3"/>
                  </a:cubicBezTo>
                  <a:cubicBezTo>
                    <a:pt x="5" y="2"/>
                    <a:pt x="5" y="2"/>
                    <a:pt x="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9"/>
            <p:cNvSpPr/>
            <p:nvPr/>
          </p:nvSpPr>
          <p:spPr>
            <a:xfrm>
              <a:off x="3486965" y="-592415"/>
              <a:ext cx="1080" cy="2160"/>
            </a:xfrm>
            <a:custGeom>
              <a:avLst/>
              <a:gdLst/>
              <a:ahLst/>
              <a:cxnLst/>
              <a:rect l="l" t="t" r="r" b="b"/>
              <a:pathLst>
                <a:path w="3" h="6" extrusionOk="0">
                  <a:moveTo>
                    <a:pt x="2" y="2"/>
                  </a:moveTo>
                  <a:lnTo>
                    <a:pt x="1" y="1"/>
                  </a:lnTo>
                  <a:cubicBezTo>
                    <a:pt x="0" y="0"/>
                    <a:pt x="1" y="0"/>
                    <a:pt x="1" y="0"/>
                  </a:cubicBezTo>
                  <a:cubicBezTo>
                    <a:pt x="0" y="0"/>
                    <a:pt x="0" y="1"/>
                    <a:pt x="0" y="2"/>
                  </a:cubicBezTo>
                  <a:cubicBezTo>
                    <a:pt x="0" y="3"/>
                    <a:pt x="0" y="4"/>
                    <a:pt x="1" y="5"/>
                  </a:cubicBezTo>
                  <a:cubicBezTo>
                    <a:pt x="1" y="4"/>
                    <a:pt x="1" y="4"/>
                    <a:pt x="1" y="4"/>
                  </a:cubicBezTo>
                  <a:cubicBezTo>
                    <a:pt x="2" y="3"/>
                    <a:pt x="2" y="3"/>
                    <a:pt x="2"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9"/>
            <p:cNvSpPr/>
            <p:nvPr/>
          </p:nvSpPr>
          <p:spPr>
            <a:xfrm>
              <a:off x="3327125" y="-602855"/>
              <a:ext cx="6480" cy="4320"/>
            </a:xfrm>
            <a:custGeom>
              <a:avLst/>
              <a:gdLst/>
              <a:ahLst/>
              <a:cxnLst/>
              <a:rect l="l" t="t" r="r" b="b"/>
              <a:pathLst>
                <a:path w="18" h="12" extrusionOk="0">
                  <a:moveTo>
                    <a:pt x="1" y="5"/>
                  </a:moveTo>
                  <a:cubicBezTo>
                    <a:pt x="1" y="5"/>
                    <a:pt x="2" y="5"/>
                    <a:pt x="2" y="6"/>
                  </a:cubicBezTo>
                  <a:cubicBezTo>
                    <a:pt x="3" y="8"/>
                    <a:pt x="4" y="9"/>
                    <a:pt x="5" y="10"/>
                  </a:cubicBezTo>
                  <a:cubicBezTo>
                    <a:pt x="6" y="11"/>
                    <a:pt x="8" y="11"/>
                    <a:pt x="10" y="11"/>
                  </a:cubicBezTo>
                  <a:cubicBezTo>
                    <a:pt x="11" y="11"/>
                    <a:pt x="13" y="10"/>
                    <a:pt x="14" y="10"/>
                  </a:cubicBezTo>
                  <a:cubicBezTo>
                    <a:pt x="15" y="9"/>
                    <a:pt x="16" y="8"/>
                    <a:pt x="17" y="7"/>
                  </a:cubicBezTo>
                  <a:cubicBezTo>
                    <a:pt x="12" y="5"/>
                    <a:pt x="6" y="3"/>
                    <a:pt x="0" y="0"/>
                  </a:cubicBezTo>
                  <a:cubicBezTo>
                    <a:pt x="0" y="2"/>
                    <a:pt x="0" y="4"/>
                    <a:pt x="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9"/>
            <p:cNvSpPr/>
            <p:nvPr/>
          </p:nvSpPr>
          <p:spPr>
            <a:xfrm>
              <a:off x="3326045" y="-609335"/>
              <a:ext cx="8640" cy="6120"/>
            </a:xfrm>
            <a:custGeom>
              <a:avLst/>
              <a:gdLst/>
              <a:ahLst/>
              <a:cxnLst/>
              <a:rect l="l" t="t" r="r" b="b"/>
              <a:pathLst>
                <a:path w="24" h="17" extrusionOk="0">
                  <a:moveTo>
                    <a:pt x="23" y="14"/>
                  </a:moveTo>
                  <a:cubicBezTo>
                    <a:pt x="20" y="12"/>
                    <a:pt x="17" y="11"/>
                    <a:pt x="14" y="9"/>
                  </a:cubicBezTo>
                  <a:cubicBezTo>
                    <a:pt x="9" y="6"/>
                    <a:pt x="5" y="3"/>
                    <a:pt x="0" y="0"/>
                  </a:cubicBezTo>
                  <a:cubicBezTo>
                    <a:pt x="0" y="1"/>
                    <a:pt x="0" y="2"/>
                    <a:pt x="0" y="4"/>
                  </a:cubicBezTo>
                  <a:cubicBezTo>
                    <a:pt x="7" y="8"/>
                    <a:pt x="15" y="13"/>
                    <a:pt x="22" y="16"/>
                  </a:cubicBezTo>
                  <a:cubicBezTo>
                    <a:pt x="22" y="16"/>
                    <a:pt x="23" y="15"/>
                    <a:pt x="23"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9"/>
            <p:cNvSpPr/>
            <p:nvPr/>
          </p:nvSpPr>
          <p:spPr>
            <a:xfrm>
              <a:off x="3326045" y="-607895"/>
              <a:ext cx="9360" cy="8640"/>
            </a:xfrm>
            <a:custGeom>
              <a:avLst/>
              <a:gdLst/>
              <a:ahLst/>
              <a:cxnLst/>
              <a:rect l="l" t="t" r="r" b="b"/>
              <a:pathLst>
                <a:path w="26" h="24" extrusionOk="0">
                  <a:moveTo>
                    <a:pt x="22" y="13"/>
                  </a:moveTo>
                  <a:cubicBezTo>
                    <a:pt x="15" y="9"/>
                    <a:pt x="8" y="5"/>
                    <a:pt x="0" y="0"/>
                  </a:cubicBezTo>
                  <a:cubicBezTo>
                    <a:pt x="1" y="5"/>
                    <a:pt x="1" y="10"/>
                    <a:pt x="2" y="14"/>
                  </a:cubicBezTo>
                  <a:cubicBezTo>
                    <a:pt x="8" y="17"/>
                    <a:pt x="13" y="19"/>
                    <a:pt x="19" y="21"/>
                  </a:cubicBezTo>
                  <a:cubicBezTo>
                    <a:pt x="25" y="23"/>
                    <a:pt x="21" y="20"/>
                    <a:pt x="21" y="19"/>
                  </a:cubicBezTo>
                  <a:cubicBezTo>
                    <a:pt x="21" y="17"/>
                    <a:pt x="22" y="15"/>
                    <a:pt x="22"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9"/>
            <p:cNvSpPr/>
            <p:nvPr/>
          </p:nvSpPr>
          <p:spPr>
            <a:xfrm>
              <a:off x="3337925" y="-602495"/>
              <a:ext cx="8280" cy="13320"/>
            </a:xfrm>
            <a:custGeom>
              <a:avLst/>
              <a:gdLst/>
              <a:ahLst/>
              <a:cxnLst/>
              <a:rect l="l" t="t" r="r" b="b"/>
              <a:pathLst>
                <a:path w="23" h="37" extrusionOk="0">
                  <a:moveTo>
                    <a:pt x="22" y="26"/>
                  </a:moveTo>
                  <a:cubicBezTo>
                    <a:pt x="22" y="21"/>
                    <a:pt x="22" y="16"/>
                    <a:pt x="22" y="12"/>
                  </a:cubicBezTo>
                  <a:cubicBezTo>
                    <a:pt x="19" y="10"/>
                    <a:pt x="16" y="10"/>
                    <a:pt x="14" y="8"/>
                  </a:cubicBezTo>
                  <a:cubicBezTo>
                    <a:pt x="12" y="6"/>
                    <a:pt x="5" y="3"/>
                    <a:pt x="0" y="0"/>
                  </a:cubicBezTo>
                  <a:cubicBezTo>
                    <a:pt x="0" y="1"/>
                    <a:pt x="0" y="2"/>
                    <a:pt x="0" y="3"/>
                  </a:cubicBezTo>
                  <a:lnTo>
                    <a:pt x="8" y="7"/>
                  </a:lnTo>
                  <a:lnTo>
                    <a:pt x="8" y="8"/>
                  </a:lnTo>
                  <a:cubicBezTo>
                    <a:pt x="9" y="8"/>
                    <a:pt x="9" y="9"/>
                    <a:pt x="9" y="9"/>
                  </a:cubicBezTo>
                  <a:lnTo>
                    <a:pt x="8" y="10"/>
                  </a:lnTo>
                  <a:cubicBezTo>
                    <a:pt x="7" y="11"/>
                    <a:pt x="8" y="11"/>
                    <a:pt x="7" y="11"/>
                  </a:cubicBezTo>
                  <a:lnTo>
                    <a:pt x="6" y="11"/>
                  </a:lnTo>
                  <a:lnTo>
                    <a:pt x="0" y="10"/>
                  </a:lnTo>
                  <a:cubicBezTo>
                    <a:pt x="0" y="15"/>
                    <a:pt x="0" y="20"/>
                    <a:pt x="0" y="24"/>
                  </a:cubicBezTo>
                  <a:cubicBezTo>
                    <a:pt x="0" y="26"/>
                    <a:pt x="0" y="28"/>
                    <a:pt x="1" y="30"/>
                  </a:cubicBezTo>
                  <a:cubicBezTo>
                    <a:pt x="1" y="31"/>
                    <a:pt x="2" y="31"/>
                    <a:pt x="3" y="32"/>
                  </a:cubicBezTo>
                  <a:lnTo>
                    <a:pt x="7" y="35"/>
                  </a:lnTo>
                  <a:cubicBezTo>
                    <a:pt x="9" y="36"/>
                    <a:pt x="10" y="36"/>
                    <a:pt x="12" y="36"/>
                  </a:cubicBezTo>
                  <a:cubicBezTo>
                    <a:pt x="14" y="36"/>
                    <a:pt x="15" y="36"/>
                    <a:pt x="17" y="35"/>
                  </a:cubicBezTo>
                  <a:cubicBezTo>
                    <a:pt x="19" y="34"/>
                    <a:pt x="19" y="33"/>
                    <a:pt x="20" y="31"/>
                  </a:cubicBezTo>
                  <a:cubicBezTo>
                    <a:pt x="21" y="29"/>
                    <a:pt x="22" y="28"/>
                    <a:pt x="22"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9"/>
            <p:cNvSpPr/>
            <p:nvPr/>
          </p:nvSpPr>
          <p:spPr>
            <a:xfrm>
              <a:off x="3337925" y="-601415"/>
              <a:ext cx="3600" cy="3240"/>
            </a:xfrm>
            <a:custGeom>
              <a:avLst/>
              <a:gdLst/>
              <a:ahLst/>
              <a:cxnLst/>
              <a:rect l="l" t="t" r="r" b="b"/>
              <a:pathLst>
                <a:path w="10" h="9" extrusionOk="0">
                  <a:moveTo>
                    <a:pt x="7" y="8"/>
                  </a:moveTo>
                  <a:lnTo>
                    <a:pt x="8" y="8"/>
                  </a:lnTo>
                  <a:lnTo>
                    <a:pt x="9" y="7"/>
                  </a:lnTo>
                  <a:lnTo>
                    <a:pt x="9" y="6"/>
                  </a:lnTo>
                  <a:cubicBezTo>
                    <a:pt x="9" y="5"/>
                    <a:pt x="9" y="5"/>
                    <a:pt x="9" y="5"/>
                  </a:cubicBezTo>
                  <a:cubicBezTo>
                    <a:pt x="9" y="4"/>
                    <a:pt x="8" y="4"/>
                    <a:pt x="8" y="4"/>
                  </a:cubicBezTo>
                  <a:lnTo>
                    <a:pt x="0" y="0"/>
                  </a:lnTo>
                  <a:cubicBezTo>
                    <a:pt x="0" y="2"/>
                    <a:pt x="0" y="4"/>
                    <a:pt x="0" y="7"/>
                  </a:cubicBezTo>
                  <a:lnTo>
                    <a:pt x="7"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9"/>
            <p:cNvSpPr/>
            <p:nvPr/>
          </p:nvSpPr>
          <p:spPr>
            <a:xfrm>
              <a:off x="3355205" y="-593855"/>
              <a:ext cx="7920" cy="12960"/>
            </a:xfrm>
            <a:custGeom>
              <a:avLst/>
              <a:gdLst/>
              <a:ahLst/>
              <a:cxnLst/>
              <a:rect l="l" t="t" r="r" b="b"/>
              <a:pathLst>
                <a:path w="22" h="36" extrusionOk="0">
                  <a:moveTo>
                    <a:pt x="21" y="26"/>
                  </a:moveTo>
                  <a:cubicBezTo>
                    <a:pt x="21" y="26"/>
                    <a:pt x="21" y="25"/>
                    <a:pt x="21" y="24"/>
                  </a:cubicBezTo>
                  <a:cubicBezTo>
                    <a:pt x="18" y="22"/>
                    <a:pt x="16" y="19"/>
                    <a:pt x="14" y="16"/>
                  </a:cubicBezTo>
                  <a:cubicBezTo>
                    <a:pt x="13" y="15"/>
                    <a:pt x="13" y="14"/>
                    <a:pt x="13" y="13"/>
                  </a:cubicBezTo>
                  <a:cubicBezTo>
                    <a:pt x="12" y="12"/>
                    <a:pt x="12" y="11"/>
                    <a:pt x="12" y="10"/>
                  </a:cubicBezTo>
                  <a:cubicBezTo>
                    <a:pt x="12" y="8"/>
                    <a:pt x="12" y="6"/>
                    <a:pt x="13" y="5"/>
                  </a:cubicBezTo>
                  <a:cubicBezTo>
                    <a:pt x="14" y="4"/>
                    <a:pt x="14" y="4"/>
                    <a:pt x="14" y="3"/>
                  </a:cubicBezTo>
                  <a:lnTo>
                    <a:pt x="1" y="0"/>
                  </a:lnTo>
                  <a:cubicBezTo>
                    <a:pt x="0" y="7"/>
                    <a:pt x="0" y="14"/>
                    <a:pt x="0" y="21"/>
                  </a:cubicBezTo>
                  <a:cubicBezTo>
                    <a:pt x="0" y="22"/>
                    <a:pt x="0" y="23"/>
                    <a:pt x="0" y="25"/>
                  </a:cubicBezTo>
                  <a:cubicBezTo>
                    <a:pt x="0" y="26"/>
                    <a:pt x="1" y="28"/>
                    <a:pt x="2" y="30"/>
                  </a:cubicBezTo>
                  <a:cubicBezTo>
                    <a:pt x="3" y="31"/>
                    <a:pt x="4" y="33"/>
                    <a:pt x="6" y="34"/>
                  </a:cubicBezTo>
                  <a:lnTo>
                    <a:pt x="11" y="35"/>
                  </a:lnTo>
                  <a:lnTo>
                    <a:pt x="12" y="35"/>
                  </a:lnTo>
                  <a:cubicBezTo>
                    <a:pt x="14" y="35"/>
                    <a:pt x="15" y="35"/>
                    <a:pt x="17" y="34"/>
                  </a:cubicBezTo>
                  <a:cubicBezTo>
                    <a:pt x="19" y="33"/>
                    <a:pt x="19" y="33"/>
                    <a:pt x="20" y="31"/>
                  </a:cubicBezTo>
                  <a:cubicBezTo>
                    <a:pt x="21" y="29"/>
                    <a:pt x="21" y="28"/>
                    <a:pt x="21"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9"/>
            <p:cNvSpPr/>
            <p:nvPr/>
          </p:nvSpPr>
          <p:spPr>
            <a:xfrm>
              <a:off x="3359525" y="-592415"/>
              <a:ext cx="4320" cy="7920"/>
            </a:xfrm>
            <a:custGeom>
              <a:avLst/>
              <a:gdLst/>
              <a:ahLst/>
              <a:cxnLst/>
              <a:rect l="l" t="t" r="r" b="b"/>
              <a:pathLst>
                <a:path w="12" h="22" extrusionOk="0">
                  <a:moveTo>
                    <a:pt x="3" y="0"/>
                  </a:moveTo>
                  <a:cubicBezTo>
                    <a:pt x="2" y="1"/>
                    <a:pt x="2" y="1"/>
                    <a:pt x="2" y="2"/>
                  </a:cubicBezTo>
                  <a:cubicBezTo>
                    <a:pt x="1" y="3"/>
                    <a:pt x="0" y="5"/>
                    <a:pt x="0" y="7"/>
                  </a:cubicBezTo>
                  <a:cubicBezTo>
                    <a:pt x="0" y="8"/>
                    <a:pt x="0" y="9"/>
                    <a:pt x="1" y="10"/>
                  </a:cubicBezTo>
                  <a:cubicBezTo>
                    <a:pt x="1" y="11"/>
                    <a:pt x="2" y="12"/>
                    <a:pt x="2" y="12"/>
                  </a:cubicBezTo>
                  <a:cubicBezTo>
                    <a:pt x="4" y="16"/>
                    <a:pt x="7" y="19"/>
                    <a:pt x="10" y="21"/>
                  </a:cubicBezTo>
                  <a:cubicBezTo>
                    <a:pt x="10" y="15"/>
                    <a:pt x="11" y="8"/>
                    <a:pt x="11" y="1"/>
                  </a:cubicBezTo>
                  <a:lnTo>
                    <a:pt x="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9"/>
            <p:cNvSpPr/>
            <p:nvPr/>
          </p:nvSpPr>
          <p:spPr>
            <a:xfrm>
              <a:off x="3371765" y="-590615"/>
              <a:ext cx="7560" cy="3240"/>
            </a:xfrm>
            <a:custGeom>
              <a:avLst/>
              <a:gdLst/>
              <a:ahLst/>
              <a:cxnLst/>
              <a:rect l="l" t="t" r="r" b="b"/>
              <a:pathLst>
                <a:path w="21" h="9" extrusionOk="0">
                  <a:moveTo>
                    <a:pt x="6" y="2"/>
                  </a:moveTo>
                  <a:cubicBezTo>
                    <a:pt x="7" y="2"/>
                    <a:pt x="6" y="2"/>
                    <a:pt x="7" y="3"/>
                  </a:cubicBezTo>
                  <a:cubicBezTo>
                    <a:pt x="11" y="6"/>
                    <a:pt x="15" y="7"/>
                    <a:pt x="20" y="8"/>
                  </a:cubicBezTo>
                  <a:cubicBezTo>
                    <a:pt x="20" y="6"/>
                    <a:pt x="20" y="4"/>
                    <a:pt x="20" y="2"/>
                  </a:cubicBezTo>
                  <a:lnTo>
                    <a:pt x="0" y="0"/>
                  </a:lnTo>
                  <a:lnTo>
                    <a:pt x="6"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9"/>
            <p:cNvSpPr/>
            <p:nvPr/>
          </p:nvSpPr>
          <p:spPr>
            <a:xfrm>
              <a:off x="3371765" y="-584855"/>
              <a:ext cx="7200" cy="5760"/>
            </a:xfrm>
            <a:custGeom>
              <a:avLst/>
              <a:gdLst/>
              <a:ahLst/>
              <a:cxnLst/>
              <a:rect l="l" t="t" r="r" b="b"/>
              <a:pathLst>
                <a:path w="20" h="16" extrusionOk="0">
                  <a:moveTo>
                    <a:pt x="0" y="6"/>
                  </a:moveTo>
                  <a:cubicBezTo>
                    <a:pt x="0" y="7"/>
                    <a:pt x="0" y="9"/>
                    <a:pt x="1" y="11"/>
                  </a:cubicBezTo>
                  <a:cubicBezTo>
                    <a:pt x="2" y="13"/>
                    <a:pt x="3" y="13"/>
                    <a:pt x="5" y="14"/>
                  </a:cubicBezTo>
                  <a:cubicBezTo>
                    <a:pt x="7" y="15"/>
                    <a:pt x="8" y="15"/>
                    <a:pt x="10" y="15"/>
                  </a:cubicBezTo>
                  <a:cubicBezTo>
                    <a:pt x="11" y="15"/>
                    <a:pt x="12" y="15"/>
                    <a:pt x="14" y="14"/>
                  </a:cubicBezTo>
                  <a:cubicBezTo>
                    <a:pt x="16" y="13"/>
                    <a:pt x="17" y="13"/>
                    <a:pt x="18" y="11"/>
                  </a:cubicBezTo>
                  <a:cubicBezTo>
                    <a:pt x="19" y="9"/>
                    <a:pt x="19" y="7"/>
                    <a:pt x="19" y="6"/>
                  </a:cubicBezTo>
                  <a:cubicBezTo>
                    <a:pt x="19" y="4"/>
                    <a:pt x="19" y="2"/>
                    <a:pt x="19" y="0"/>
                  </a:cubicBezTo>
                  <a:lnTo>
                    <a:pt x="0" y="2"/>
                  </a:lnTo>
                  <a:lnTo>
                    <a:pt x="0"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9"/>
            <p:cNvSpPr/>
            <p:nvPr/>
          </p:nvSpPr>
          <p:spPr>
            <a:xfrm>
              <a:off x="3370685" y="-590615"/>
              <a:ext cx="8280" cy="7560"/>
            </a:xfrm>
            <a:custGeom>
              <a:avLst/>
              <a:gdLst/>
              <a:ahLst/>
              <a:cxnLst/>
              <a:rect l="l" t="t" r="r" b="b"/>
              <a:pathLst>
                <a:path w="23" h="21" extrusionOk="0">
                  <a:moveTo>
                    <a:pt x="4" y="0"/>
                  </a:moveTo>
                  <a:lnTo>
                    <a:pt x="0" y="0"/>
                  </a:lnTo>
                  <a:cubicBezTo>
                    <a:pt x="0" y="7"/>
                    <a:pt x="2" y="13"/>
                    <a:pt x="2" y="20"/>
                  </a:cubicBezTo>
                  <a:lnTo>
                    <a:pt x="22" y="18"/>
                  </a:lnTo>
                  <a:cubicBezTo>
                    <a:pt x="22" y="15"/>
                    <a:pt x="22" y="12"/>
                    <a:pt x="22" y="10"/>
                  </a:cubicBezTo>
                  <a:cubicBezTo>
                    <a:pt x="18" y="8"/>
                    <a:pt x="14" y="6"/>
                    <a:pt x="10" y="4"/>
                  </a:cubicBezTo>
                  <a:cubicBezTo>
                    <a:pt x="9" y="4"/>
                    <a:pt x="9" y="4"/>
                    <a:pt x="8" y="3"/>
                  </a:cubicBezTo>
                  <a:lnTo>
                    <a:pt x="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9"/>
            <p:cNvSpPr/>
            <p:nvPr/>
          </p:nvSpPr>
          <p:spPr>
            <a:xfrm>
              <a:off x="3387605" y="-589175"/>
              <a:ext cx="9720" cy="13320"/>
            </a:xfrm>
            <a:custGeom>
              <a:avLst/>
              <a:gdLst/>
              <a:ahLst/>
              <a:cxnLst/>
              <a:rect l="l" t="t" r="r" b="b"/>
              <a:pathLst>
                <a:path w="27" h="37" extrusionOk="0">
                  <a:moveTo>
                    <a:pt x="0" y="0"/>
                  </a:moveTo>
                  <a:cubicBezTo>
                    <a:pt x="0" y="7"/>
                    <a:pt x="1" y="15"/>
                    <a:pt x="3" y="23"/>
                  </a:cubicBezTo>
                  <a:cubicBezTo>
                    <a:pt x="5" y="32"/>
                    <a:pt x="21" y="36"/>
                    <a:pt x="23" y="24"/>
                  </a:cubicBezTo>
                  <a:cubicBezTo>
                    <a:pt x="25" y="17"/>
                    <a:pt x="26" y="9"/>
                    <a:pt x="26" y="1"/>
                  </a:cubicBezTo>
                  <a:lnTo>
                    <a:pt x="16" y="1"/>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9"/>
            <p:cNvSpPr/>
            <p:nvPr/>
          </p:nvSpPr>
          <p:spPr>
            <a:xfrm>
              <a:off x="3407765" y="-577655"/>
              <a:ext cx="7200" cy="4320"/>
            </a:xfrm>
            <a:custGeom>
              <a:avLst/>
              <a:gdLst/>
              <a:ahLst/>
              <a:cxnLst/>
              <a:rect l="l" t="t" r="r" b="b"/>
              <a:pathLst>
                <a:path w="20" h="12" extrusionOk="0">
                  <a:moveTo>
                    <a:pt x="19" y="1"/>
                  </a:moveTo>
                  <a:lnTo>
                    <a:pt x="19" y="0"/>
                  </a:lnTo>
                  <a:cubicBezTo>
                    <a:pt x="13" y="1"/>
                    <a:pt x="7" y="1"/>
                    <a:pt x="1" y="1"/>
                  </a:cubicBezTo>
                  <a:lnTo>
                    <a:pt x="0" y="1"/>
                  </a:lnTo>
                  <a:cubicBezTo>
                    <a:pt x="4" y="9"/>
                    <a:pt x="17" y="11"/>
                    <a:pt x="19"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9"/>
            <p:cNvSpPr/>
            <p:nvPr/>
          </p:nvSpPr>
          <p:spPr>
            <a:xfrm>
              <a:off x="3406325" y="-588095"/>
              <a:ext cx="10080" cy="6120"/>
            </a:xfrm>
            <a:custGeom>
              <a:avLst/>
              <a:gdLst/>
              <a:ahLst/>
              <a:cxnLst/>
              <a:rect l="l" t="t" r="r" b="b"/>
              <a:pathLst>
                <a:path w="28" h="17" extrusionOk="0">
                  <a:moveTo>
                    <a:pt x="0" y="10"/>
                  </a:moveTo>
                  <a:lnTo>
                    <a:pt x="11" y="13"/>
                  </a:lnTo>
                  <a:lnTo>
                    <a:pt x="26" y="16"/>
                  </a:lnTo>
                  <a:cubicBezTo>
                    <a:pt x="26" y="11"/>
                    <a:pt x="26" y="7"/>
                    <a:pt x="27" y="2"/>
                  </a:cubicBezTo>
                  <a:lnTo>
                    <a:pt x="0" y="0"/>
                  </a:lnTo>
                  <a:cubicBezTo>
                    <a:pt x="0" y="4"/>
                    <a:pt x="0" y="8"/>
                    <a:pt x="0"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9"/>
            <p:cNvSpPr/>
            <p:nvPr/>
          </p:nvSpPr>
          <p:spPr>
            <a:xfrm>
              <a:off x="3406325" y="-584495"/>
              <a:ext cx="9360" cy="7560"/>
            </a:xfrm>
            <a:custGeom>
              <a:avLst/>
              <a:gdLst/>
              <a:ahLst/>
              <a:cxnLst/>
              <a:rect l="l" t="t" r="r" b="b"/>
              <a:pathLst>
                <a:path w="26" h="21" extrusionOk="0">
                  <a:moveTo>
                    <a:pt x="0" y="0"/>
                  </a:moveTo>
                  <a:cubicBezTo>
                    <a:pt x="1" y="6"/>
                    <a:pt x="1" y="12"/>
                    <a:pt x="3" y="18"/>
                  </a:cubicBezTo>
                  <a:cubicBezTo>
                    <a:pt x="3" y="19"/>
                    <a:pt x="3" y="19"/>
                    <a:pt x="4" y="20"/>
                  </a:cubicBezTo>
                  <a:lnTo>
                    <a:pt x="5" y="20"/>
                  </a:lnTo>
                  <a:cubicBezTo>
                    <a:pt x="11" y="20"/>
                    <a:pt x="17" y="20"/>
                    <a:pt x="23" y="19"/>
                  </a:cubicBezTo>
                  <a:cubicBezTo>
                    <a:pt x="24" y="14"/>
                    <a:pt x="25" y="10"/>
                    <a:pt x="25" y="5"/>
                  </a:cubicBezTo>
                  <a:lnTo>
                    <a:pt x="10" y="2"/>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9"/>
            <p:cNvSpPr/>
            <p:nvPr/>
          </p:nvSpPr>
          <p:spPr>
            <a:xfrm>
              <a:off x="3424325" y="-586655"/>
              <a:ext cx="5400" cy="8640"/>
            </a:xfrm>
            <a:custGeom>
              <a:avLst/>
              <a:gdLst/>
              <a:ahLst/>
              <a:cxnLst/>
              <a:rect l="l" t="t" r="r" b="b"/>
              <a:pathLst>
                <a:path w="15" h="24" extrusionOk="0">
                  <a:moveTo>
                    <a:pt x="1" y="14"/>
                  </a:moveTo>
                  <a:cubicBezTo>
                    <a:pt x="1" y="21"/>
                    <a:pt x="14" y="23"/>
                    <a:pt x="14" y="15"/>
                  </a:cubicBezTo>
                  <a:cubicBezTo>
                    <a:pt x="14" y="10"/>
                    <a:pt x="14" y="5"/>
                    <a:pt x="14" y="0"/>
                  </a:cubicBezTo>
                  <a:lnTo>
                    <a:pt x="0" y="0"/>
                  </a:lnTo>
                  <a:cubicBezTo>
                    <a:pt x="1" y="4"/>
                    <a:pt x="1" y="9"/>
                    <a:pt x="1"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9"/>
            <p:cNvSpPr/>
            <p:nvPr/>
          </p:nvSpPr>
          <p:spPr>
            <a:xfrm>
              <a:off x="3439085" y="-586655"/>
              <a:ext cx="8640" cy="11520"/>
            </a:xfrm>
            <a:custGeom>
              <a:avLst/>
              <a:gdLst/>
              <a:ahLst/>
              <a:cxnLst/>
              <a:rect l="l" t="t" r="r" b="b"/>
              <a:pathLst>
                <a:path w="24" h="32" extrusionOk="0">
                  <a:moveTo>
                    <a:pt x="2" y="25"/>
                  </a:moveTo>
                  <a:lnTo>
                    <a:pt x="3" y="26"/>
                  </a:lnTo>
                  <a:cubicBezTo>
                    <a:pt x="4" y="28"/>
                    <a:pt x="4" y="29"/>
                    <a:pt x="6" y="30"/>
                  </a:cubicBezTo>
                  <a:cubicBezTo>
                    <a:pt x="8" y="31"/>
                    <a:pt x="9" y="31"/>
                    <a:pt x="11" y="31"/>
                  </a:cubicBezTo>
                  <a:cubicBezTo>
                    <a:pt x="12" y="31"/>
                    <a:pt x="14" y="31"/>
                    <a:pt x="15" y="30"/>
                  </a:cubicBezTo>
                  <a:cubicBezTo>
                    <a:pt x="16" y="29"/>
                    <a:pt x="17" y="28"/>
                    <a:pt x="18" y="26"/>
                  </a:cubicBezTo>
                  <a:cubicBezTo>
                    <a:pt x="18" y="25"/>
                    <a:pt x="19" y="25"/>
                    <a:pt x="19" y="25"/>
                  </a:cubicBezTo>
                  <a:cubicBezTo>
                    <a:pt x="21" y="16"/>
                    <a:pt x="22" y="8"/>
                    <a:pt x="23" y="0"/>
                  </a:cubicBezTo>
                  <a:lnTo>
                    <a:pt x="0" y="0"/>
                  </a:lnTo>
                  <a:cubicBezTo>
                    <a:pt x="0" y="9"/>
                    <a:pt x="1" y="17"/>
                    <a:pt x="2"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9"/>
            <p:cNvSpPr/>
            <p:nvPr/>
          </p:nvSpPr>
          <p:spPr>
            <a:xfrm>
              <a:off x="3453485" y="-580175"/>
              <a:ext cx="1800" cy="720"/>
            </a:xfrm>
            <a:custGeom>
              <a:avLst/>
              <a:gdLst/>
              <a:ahLst/>
              <a:cxnLst/>
              <a:rect l="l" t="t" r="r" b="b"/>
              <a:pathLst>
                <a:path w="5" h="2" extrusionOk="0">
                  <a:moveTo>
                    <a:pt x="4" y="1"/>
                  </a:moveTo>
                  <a:lnTo>
                    <a:pt x="0" y="0"/>
                  </a:lnTo>
                  <a:cubicBezTo>
                    <a:pt x="1" y="0"/>
                    <a:pt x="1" y="0"/>
                    <a:pt x="1" y="0"/>
                  </a:cubicBezTo>
                  <a:cubicBezTo>
                    <a:pt x="2" y="1"/>
                    <a:pt x="3" y="1"/>
                    <a:pt x="4"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9"/>
            <p:cNvSpPr/>
            <p:nvPr/>
          </p:nvSpPr>
          <p:spPr>
            <a:xfrm>
              <a:off x="3452045" y="-587735"/>
              <a:ext cx="7200" cy="6840"/>
            </a:xfrm>
            <a:custGeom>
              <a:avLst/>
              <a:gdLst/>
              <a:ahLst/>
              <a:cxnLst/>
              <a:rect l="l" t="t" r="r" b="b"/>
              <a:pathLst>
                <a:path w="20" h="19" extrusionOk="0">
                  <a:moveTo>
                    <a:pt x="1" y="2"/>
                  </a:moveTo>
                  <a:lnTo>
                    <a:pt x="1" y="15"/>
                  </a:lnTo>
                  <a:cubicBezTo>
                    <a:pt x="1" y="16"/>
                    <a:pt x="0" y="16"/>
                    <a:pt x="0" y="17"/>
                  </a:cubicBezTo>
                  <a:lnTo>
                    <a:pt x="1" y="18"/>
                  </a:lnTo>
                  <a:lnTo>
                    <a:pt x="1" y="17"/>
                  </a:lnTo>
                  <a:cubicBezTo>
                    <a:pt x="1" y="16"/>
                    <a:pt x="0" y="15"/>
                    <a:pt x="1" y="14"/>
                  </a:cubicBezTo>
                  <a:cubicBezTo>
                    <a:pt x="2" y="13"/>
                    <a:pt x="2" y="13"/>
                    <a:pt x="3" y="12"/>
                  </a:cubicBezTo>
                  <a:lnTo>
                    <a:pt x="4" y="12"/>
                  </a:lnTo>
                  <a:cubicBezTo>
                    <a:pt x="9" y="9"/>
                    <a:pt x="14" y="7"/>
                    <a:pt x="19" y="6"/>
                  </a:cubicBezTo>
                  <a:lnTo>
                    <a:pt x="19" y="0"/>
                  </a:lnTo>
                  <a:cubicBezTo>
                    <a:pt x="14" y="1"/>
                    <a:pt x="8" y="1"/>
                    <a:pt x="1"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9"/>
            <p:cNvSpPr/>
            <p:nvPr/>
          </p:nvSpPr>
          <p:spPr>
            <a:xfrm>
              <a:off x="3452765" y="-585575"/>
              <a:ext cx="6840" cy="6480"/>
            </a:xfrm>
            <a:custGeom>
              <a:avLst/>
              <a:gdLst/>
              <a:ahLst/>
              <a:cxnLst/>
              <a:rect l="l" t="t" r="r" b="b"/>
              <a:pathLst>
                <a:path w="19" h="18" extrusionOk="0">
                  <a:moveTo>
                    <a:pt x="1" y="12"/>
                  </a:moveTo>
                  <a:lnTo>
                    <a:pt x="1" y="13"/>
                  </a:lnTo>
                  <a:cubicBezTo>
                    <a:pt x="1" y="14"/>
                    <a:pt x="2" y="14"/>
                    <a:pt x="3" y="15"/>
                  </a:cubicBezTo>
                  <a:lnTo>
                    <a:pt x="6" y="16"/>
                  </a:lnTo>
                  <a:cubicBezTo>
                    <a:pt x="7" y="16"/>
                    <a:pt x="8" y="17"/>
                    <a:pt x="9" y="17"/>
                  </a:cubicBezTo>
                  <a:cubicBezTo>
                    <a:pt x="10" y="17"/>
                    <a:pt x="11" y="16"/>
                    <a:pt x="13" y="15"/>
                  </a:cubicBezTo>
                  <a:cubicBezTo>
                    <a:pt x="15" y="14"/>
                    <a:pt x="16" y="13"/>
                    <a:pt x="17" y="12"/>
                  </a:cubicBezTo>
                  <a:cubicBezTo>
                    <a:pt x="18" y="11"/>
                    <a:pt x="18" y="10"/>
                    <a:pt x="18" y="8"/>
                  </a:cubicBezTo>
                  <a:cubicBezTo>
                    <a:pt x="18" y="6"/>
                    <a:pt x="18" y="3"/>
                    <a:pt x="18" y="0"/>
                  </a:cubicBezTo>
                  <a:cubicBezTo>
                    <a:pt x="13" y="1"/>
                    <a:pt x="8" y="3"/>
                    <a:pt x="3" y="6"/>
                  </a:cubicBezTo>
                  <a:cubicBezTo>
                    <a:pt x="2" y="7"/>
                    <a:pt x="2" y="7"/>
                    <a:pt x="1" y="8"/>
                  </a:cubicBezTo>
                  <a:cubicBezTo>
                    <a:pt x="1" y="9"/>
                    <a:pt x="0" y="10"/>
                    <a:pt x="0" y="11"/>
                  </a:cubicBezTo>
                  <a:cubicBezTo>
                    <a:pt x="0" y="11"/>
                    <a:pt x="0" y="12"/>
                    <a:pt x="1"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9"/>
            <p:cNvSpPr/>
            <p:nvPr/>
          </p:nvSpPr>
          <p:spPr>
            <a:xfrm>
              <a:off x="3031205" y="-878255"/>
              <a:ext cx="2880" cy="4320"/>
            </a:xfrm>
            <a:custGeom>
              <a:avLst/>
              <a:gdLst/>
              <a:ahLst/>
              <a:cxnLst/>
              <a:rect l="l" t="t" r="r" b="b"/>
              <a:pathLst>
                <a:path w="8" h="12" extrusionOk="0">
                  <a:moveTo>
                    <a:pt x="0" y="11"/>
                  </a:moveTo>
                  <a:cubicBezTo>
                    <a:pt x="2" y="7"/>
                    <a:pt x="5" y="3"/>
                    <a:pt x="7" y="0"/>
                  </a:cubicBezTo>
                  <a:cubicBezTo>
                    <a:pt x="6" y="0"/>
                    <a:pt x="6" y="0"/>
                    <a:pt x="5" y="0"/>
                  </a:cubicBezTo>
                  <a:cubicBezTo>
                    <a:pt x="4" y="1"/>
                    <a:pt x="2" y="4"/>
                    <a:pt x="1" y="5"/>
                  </a:cubicBezTo>
                  <a:cubicBezTo>
                    <a:pt x="0" y="7"/>
                    <a:pt x="0" y="8"/>
                    <a:pt x="0" y="10"/>
                  </a:cubicBezTo>
                  <a:lnTo>
                    <a:pt x="0"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9"/>
            <p:cNvSpPr/>
            <p:nvPr/>
          </p:nvSpPr>
          <p:spPr>
            <a:xfrm>
              <a:off x="3035165" y="-878615"/>
              <a:ext cx="32400" cy="17640"/>
            </a:xfrm>
            <a:custGeom>
              <a:avLst/>
              <a:gdLst/>
              <a:ahLst/>
              <a:cxnLst/>
              <a:rect l="l" t="t" r="r" b="b"/>
              <a:pathLst>
                <a:path w="90" h="49" extrusionOk="0">
                  <a:moveTo>
                    <a:pt x="87" y="38"/>
                  </a:moveTo>
                  <a:cubicBezTo>
                    <a:pt x="87" y="37"/>
                    <a:pt x="87" y="37"/>
                    <a:pt x="88" y="36"/>
                  </a:cubicBezTo>
                  <a:cubicBezTo>
                    <a:pt x="88" y="35"/>
                    <a:pt x="89" y="34"/>
                    <a:pt x="89" y="33"/>
                  </a:cubicBezTo>
                  <a:cubicBezTo>
                    <a:pt x="89" y="32"/>
                    <a:pt x="89" y="30"/>
                    <a:pt x="88" y="29"/>
                  </a:cubicBezTo>
                  <a:cubicBezTo>
                    <a:pt x="87" y="28"/>
                    <a:pt x="87" y="28"/>
                    <a:pt x="87" y="28"/>
                  </a:cubicBezTo>
                  <a:cubicBezTo>
                    <a:pt x="82" y="24"/>
                    <a:pt x="77" y="21"/>
                    <a:pt x="72" y="18"/>
                  </a:cubicBezTo>
                  <a:cubicBezTo>
                    <a:pt x="62" y="12"/>
                    <a:pt x="51" y="8"/>
                    <a:pt x="40" y="5"/>
                  </a:cubicBezTo>
                  <a:cubicBezTo>
                    <a:pt x="34" y="3"/>
                    <a:pt x="28" y="2"/>
                    <a:pt x="23" y="0"/>
                  </a:cubicBezTo>
                  <a:cubicBezTo>
                    <a:pt x="16" y="9"/>
                    <a:pt x="8" y="17"/>
                    <a:pt x="0" y="25"/>
                  </a:cubicBezTo>
                  <a:cubicBezTo>
                    <a:pt x="17" y="27"/>
                    <a:pt x="33" y="37"/>
                    <a:pt x="50" y="39"/>
                  </a:cubicBezTo>
                  <a:cubicBezTo>
                    <a:pt x="62" y="40"/>
                    <a:pt x="76" y="48"/>
                    <a:pt x="87" y="3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9"/>
            <p:cNvSpPr/>
            <p:nvPr/>
          </p:nvSpPr>
          <p:spPr>
            <a:xfrm>
              <a:off x="3031205" y="-878975"/>
              <a:ext cx="12240" cy="9720"/>
            </a:xfrm>
            <a:custGeom>
              <a:avLst/>
              <a:gdLst/>
              <a:ahLst/>
              <a:cxnLst/>
              <a:rect l="l" t="t" r="r" b="b"/>
              <a:pathLst>
                <a:path w="34" h="27" extrusionOk="0">
                  <a:moveTo>
                    <a:pt x="10" y="26"/>
                  </a:moveTo>
                  <a:lnTo>
                    <a:pt x="11" y="26"/>
                  </a:lnTo>
                  <a:cubicBezTo>
                    <a:pt x="19" y="18"/>
                    <a:pt x="26" y="10"/>
                    <a:pt x="33" y="1"/>
                  </a:cubicBezTo>
                  <a:cubicBezTo>
                    <a:pt x="29" y="0"/>
                    <a:pt x="25" y="0"/>
                    <a:pt x="21" y="0"/>
                  </a:cubicBezTo>
                  <a:cubicBezTo>
                    <a:pt x="16" y="0"/>
                    <a:pt x="12" y="0"/>
                    <a:pt x="8" y="1"/>
                  </a:cubicBezTo>
                  <a:lnTo>
                    <a:pt x="7" y="1"/>
                  </a:lnTo>
                  <a:cubicBezTo>
                    <a:pt x="5" y="5"/>
                    <a:pt x="2" y="9"/>
                    <a:pt x="0" y="12"/>
                  </a:cubicBezTo>
                  <a:cubicBezTo>
                    <a:pt x="0" y="13"/>
                    <a:pt x="0" y="14"/>
                    <a:pt x="0" y="14"/>
                  </a:cubicBezTo>
                  <a:cubicBezTo>
                    <a:pt x="0" y="16"/>
                    <a:pt x="0" y="18"/>
                    <a:pt x="1" y="20"/>
                  </a:cubicBezTo>
                  <a:cubicBezTo>
                    <a:pt x="2" y="22"/>
                    <a:pt x="4" y="24"/>
                    <a:pt x="6" y="25"/>
                  </a:cubicBezTo>
                  <a:cubicBezTo>
                    <a:pt x="7" y="25"/>
                    <a:pt x="8" y="26"/>
                    <a:pt x="10"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9"/>
            <p:cNvSpPr/>
            <p:nvPr/>
          </p:nvSpPr>
          <p:spPr>
            <a:xfrm>
              <a:off x="3093125" y="-843695"/>
              <a:ext cx="12960" cy="12960"/>
            </a:xfrm>
            <a:custGeom>
              <a:avLst/>
              <a:gdLst/>
              <a:ahLst/>
              <a:cxnLst/>
              <a:rect l="l" t="t" r="r" b="b"/>
              <a:pathLst>
                <a:path w="36" h="36" extrusionOk="0">
                  <a:moveTo>
                    <a:pt x="26" y="33"/>
                  </a:moveTo>
                  <a:cubicBezTo>
                    <a:pt x="29" y="35"/>
                    <a:pt x="35" y="31"/>
                    <a:pt x="32" y="27"/>
                  </a:cubicBezTo>
                  <a:cubicBezTo>
                    <a:pt x="28" y="20"/>
                    <a:pt x="21" y="14"/>
                    <a:pt x="14" y="9"/>
                  </a:cubicBezTo>
                  <a:cubicBezTo>
                    <a:pt x="13" y="9"/>
                    <a:pt x="13" y="9"/>
                    <a:pt x="13" y="9"/>
                  </a:cubicBezTo>
                  <a:cubicBezTo>
                    <a:pt x="9" y="6"/>
                    <a:pt x="5" y="3"/>
                    <a:pt x="2" y="0"/>
                  </a:cubicBezTo>
                  <a:cubicBezTo>
                    <a:pt x="2" y="5"/>
                    <a:pt x="1" y="11"/>
                    <a:pt x="0" y="16"/>
                  </a:cubicBezTo>
                  <a:cubicBezTo>
                    <a:pt x="7" y="21"/>
                    <a:pt x="13" y="26"/>
                    <a:pt x="20" y="30"/>
                  </a:cubicBezTo>
                  <a:cubicBezTo>
                    <a:pt x="22" y="31"/>
                    <a:pt x="24" y="32"/>
                    <a:pt x="26" y="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9"/>
            <p:cNvSpPr/>
            <p:nvPr/>
          </p:nvSpPr>
          <p:spPr>
            <a:xfrm>
              <a:off x="3073685" y="-858455"/>
              <a:ext cx="10080" cy="8640"/>
            </a:xfrm>
            <a:custGeom>
              <a:avLst/>
              <a:gdLst/>
              <a:ahLst/>
              <a:cxnLst/>
              <a:rect l="l" t="t" r="r" b="b"/>
              <a:pathLst>
                <a:path w="28" h="24" extrusionOk="0">
                  <a:moveTo>
                    <a:pt x="27" y="11"/>
                  </a:moveTo>
                  <a:cubicBezTo>
                    <a:pt x="23" y="7"/>
                    <a:pt x="19" y="5"/>
                    <a:pt x="13" y="2"/>
                  </a:cubicBezTo>
                  <a:cubicBezTo>
                    <a:pt x="8" y="0"/>
                    <a:pt x="0" y="9"/>
                    <a:pt x="8" y="14"/>
                  </a:cubicBezTo>
                  <a:cubicBezTo>
                    <a:pt x="9" y="14"/>
                    <a:pt x="10" y="15"/>
                    <a:pt x="11" y="16"/>
                  </a:cubicBezTo>
                  <a:cubicBezTo>
                    <a:pt x="15" y="18"/>
                    <a:pt x="19" y="20"/>
                    <a:pt x="22" y="23"/>
                  </a:cubicBezTo>
                  <a:cubicBezTo>
                    <a:pt x="22" y="22"/>
                    <a:pt x="22" y="22"/>
                    <a:pt x="22" y="22"/>
                  </a:cubicBezTo>
                  <a:cubicBezTo>
                    <a:pt x="22" y="19"/>
                    <a:pt x="23" y="17"/>
                    <a:pt x="24" y="14"/>
                  </a:cubicBezTo>
                  <a:cubicBezTo>
                    <a:pt x="25" y="13"/>
                    <a:pt x="26" y="12"/>
                    <a:pt x="27"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9"/>
            <p:cNvSpPr/>
            <p:nvPr/>
          </p:nvSpPr>
          <p:spPr>
            <a:xfrm>
              <a:off x="3081605" y="-854135"/>
              <a:ext cx="7200" cy="9720"/>
            </a:xfrm>
            <a:custGeom>
              <a:avLst/>
              <a:gdLst/>
              <a:ahLst/>
              <a:cxnLst/>
              <a:rect l="l" t="t" r="r" b="b"/>
              <a:pathLst>
                <a:path w="20" h="27" extrusionOk="0">
                  <a:moveTo>
                    <a:pt x="9" y="20"/>
                  </a:moveTo>
                  <a:lnTo>
                    <a:pt x="14" y="26"/>
                  </a:lnTo>
                  <a:cubicBezTo>
                    <a:pt x="13" y="26"/>
                    <a:pt x="13" y="25"/>
                    <a:pt x="13" y="24"/>
                  </a:cubicBezTo>
                  <a:cubicBezTo>
                    <a:pt x="13" y="21"/>
                    <a:pt x="14" y="18"/>
                    <a:pt x="16" y="16"/>
                  </a:cubicBezTo>
                  <a:cubicBezTo>
                    <a:pt x="17" y="15"/>
                    <a:pt x="18" y="13"/>
                    <a:pt x="19" y="12"/>
                  </a:cubicBezTo>
                  <a:cubicBezTo>
                    <a:pt x="15" y="8"/>
                    <a:pt x="10" y="4"/>
                    <a:pt x="5" y="0"/>
                  </a:cubicBezTo>
                  <a:cubicBezTo>
                    <a:pt x="4" y="1"/>
                    <a:pt x="3" y="3"/>
                    <a:pt x="2" y="4"/>
                  </a:cubicBezTo>
                  <a:cubicBezTo>
                    <a:pt x="1" y="6"/>
                    <a:pt x="0" y="9"/>
                    <a:pt x="0" y="11"/>
                  </a:cubicBezTo>
                  <a:cubicBezTo>
                    <a:pt x="0" y="12"/>
                    <a:pt x="0" y="12"/>
                    <a:pt x="0" y="12"/>
                  </a:cubicBezTo>
                  <a:cubicBezTo>
                    <a:pt x="4" y="14"/>
                    <a:pt x="7" y="17"/>
                    <a:pt x="9"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9"/>
            <p:cNvSpPr/>
            <p:nvPr/>
          </p:nvSpPr>
          <p:spPr>
            <a:xfrm>
              <a:off x="3088085" y="-846215"/>
              <a:ext cx="6120" cy="8640"/>
            </a:xfrm>
            <a:custGeom>
              <a:avLst/>
              <a:gdLst/>
              <a:ahLst/>
              <a:cxnLst/>
              <a:rect l="l" t="t" r="r" b="b"/>
              <a:pathLst>
                <a:path w="17" h="24" extrusionOk="0">
                  <a:moveTo>
                    <a:pt x="10" y="0"/>
                  </a:moveTo>
                  <a:cubicBezTo>
                    <a:pt x="8" y="3"/>
                    <a:pt x="5" y="6"/>
                    <a:pt x="2" y="9"/>
                  </a:cubicBezTo>
                  <a:lnTo>
                    <a:pt x="1" y="9"/>
                  </a:lnTo>
                  <a:lnTo>
                    <a:pt x="0" y="9"/>
                  </a:lnTo>
                  <a:cubicBezTo>
                    <a:pt x="1" y="10"/>
                    <a:pt x="2" y="12"/>
                    <a:pt x="4" y="13"/>
                  </a:cubicBezTo>
                  <a:cubicBezTo>
                    <a:pt x="7" y="17"/>
                    <a:pt x="11" y="20"/>
                    <a:pt x="15" y="23"/>
                  </a:cubicBezTo>
                  <a:cubicBezTo>
                    <a:pt x="16" y="17"/>
                    <a:pt x="16" y="11"/>
                    <a:pt x="16" y="6"/>
                  </a:cubicBezTo>
                  <a:cubicBezTo>
                    <a:pt x="14" y="5"/>
                    <a:pt x="12" y="2"/>
                    <a:pt x="1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9"/>
            <p:cNvSpPr/>
            <p:nvPr/>
          </p:nvSpPr>
          <p:spPr>
            <a:xfrm>
              <a:off x="3086645" y="-849815"/>
              <a:ext cx="5400" cy="7560"/>
            </a:xfrm>
            <a:custGeom>
              <a:avLst/>
              <a:gdLst/>
              <a:ahLst/>
              <a:cxnLst/>
              <a:rect l="l" t="t" r="r" b="b"/>
              <a:pathLst>
                <a:path w="15" h="21" extrusionOk="0">
                  <a:moveTo>
                    <a:pt x="7" y="19"/>
                  </a:moveTo>
                  <a:cubicBezTo>
                    <a:pt x="10" y="16"/>
                    <a:pt x="12" y="13"/>
                    <a:pt x="14" y="10"/>
                  </a:cubicBezTo>
                  <a:cubicBezTo>
                    <a:pt x="13" y="8"/>
                    <a:pt x="11" y="6"/>
                    <a:pt x="9" y="4"/>
                  </a:cubicBezTo>
                  <a:cubicBezTo>
                    <a:pt x="7" y="2"/>
                    <a:pt x="6" y="2"/>
                    <a:pt x="5" y="0"/>
                  </a:cubicBezTo>
                  <a:cubicBezTo>
                    <a:pt x="4" y="1"/>
                    <a:pt x="3" y="3"/>
                    <a:pt x="2" y="4"/>
                  </a:cubicBezTo>
                  <a:cubicBezTo>
                    <a:pt x="0" y="7"/>
                    <a:pt x="0" y="9"/>
                    <a:pt x="0" y="12"/>
                  </a:cubicBezTo>
                  <a:cubicBezTo>
                    <a:pt x="0" y="13"/>
                    <a:pt x="0" y="14"/>
                    <a:pt x="0" y="15"/>
                  </a:cubicBezTo>
                  <a:lnTo>
                    <a:pt x="4" y="20"/>
                  </a:lnTo>
                  <a:cubicBezTo>
                    <a:pt x="5" y="20"/>
                    <a:pt x="6" y="20"/>
                    <a:pt x="6" y="19"/>
                  </a:cubicBezTo>
                  <a:lnTo>
                    <a:pt x="7" y="1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9"/>
            <p:cNvSpPr/>
            <p:nvPr/>
          </p:nvSpPr>
          <p:spPr>
            <a:xfrm>
              <a:off x="3049565" y="-890495"/>
              <a:ext cx="57600" cy="34920"/>
            </a:xfrm>
            <a:custGeom>
              <a:avLst/>
              <a:gdLst/>
              <a:ahLst/>
              <a:cxnLst/>
              <a:rect l="l" t="t" r="r" b="b"/>
              <a:pathLst>
                <a:path w="160" h="97" extrusionOk="0">
                  <a:moveTo>
                    <a:pt x="158" y="88"/>
                  </a:moveTo>
                  <a:cubicBezTo>
                    <a:pt x="139" y="63"/>
                    <a:pt x="116" y="43"/>
                    <a:pt x="90" y="27"/>
                  </a:cubicBezTo>
                  <a:cubicBezTo>
                    <a:pt x="86" y="24"/>
                    <a:pt x="81" y="21"/>
                    <a:pt x="77" y="19"/>
                  </a:cubicBezTo>
                  <a:cubicBezTo>
                    <a:pt x="57" y="7"/>
                    <a:pt x="33" y="0"/>
                    <a:pt x="9" y="0"/>
                  </a:cubicBezTo>
                  <a:lnTo>
                    <a:pt x="0" y="12"/>
                  </a:lnTo>
                  <a:cubicBezTo>
                    <a:pt x="61" y="20"/>
                    <a:pt x="99" y="68"/>
                    <a:pt x="151" y="95"/>
                  </a:cubicBezTo>
                  <a:cubicBezTo>
                    <a:pt x="152" y="96"/>
                    <a:pt x="153" y="96"/>
                    <a:pt x="153" y="96"/>
                  </a:cubicBezTo>
                  <a:cubicBezTo>
                    <a:pt x="154" y="96"/>
                    <a:pt x="155" y="96"/>
                    <a:pt x="156" y="95"/>
                  </a:cubicBezTo>
                  <a:cubicBezTo>
                    <a:pt x="157" y="94"/>
                    <a:pt x="157" y="94"/>
                    <a:pt x="158" y="93"/>
                  </a:cubicBezTo>
                  <a:cubicBezTo>
                    <a:pt x="159" y="92"/>
                    <a:pt x="159" y="91"/>
                    <a:pt x="159" y="90"/>
                  </a:cubicBezTo>
                  <a:cubicBezTo>
                    <a:pt x="159" y="90"/>
                    <a:pt x="158" y="89"/>
                    <a:pt x="158" y="8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9"/>
            <p:cNvSpPr/>
            <p:nvPr/>
          </p:nvSpPr>
          <p:spPr>
            <a:xfrm>
              <a:off x="3046685" y="-890495"/>
              <a:ext cx="6840" cy="4680"/>
            </a:xfrm>
            <a:custGeom>
              <a:avLst/>
              <a:gdLst/>
              <a:ahLst/>
              <a:cxnLst/>
              <a:rect l="l" t="t" r="r" b="b"/>
              <a:pathLst>
                <a:path w="19" h="13" extrusionOk="0">
                  <a:moveTo>
                    <a:pt x="6" y="0"/>
                  </a:moveTo>
                  <a:cubicBezTo>
                    <a:pt x="5" y="0"/>
                    <a:pt x="4" y="0"/>
                    <a:pt x="3" y="1"/>
                  </a:cubicBezTo>
                  <a:cubicBezTo>
                    <a:pt x="2" y="2"/>
                    <a:pt x="2" y="2"/>
                    <a:pt x="1" y="3"/>
                  </a:cubicBezTo>
                  <a:cubicBezTo>
                    <a:pt x="0" y="4"/>
                    <a:pt x="0" y="5"/>
                    <a:pt x="0" y="6"/>
                  </a:cubicBezTo>
                  <a:cubicBezTo>
                    <a:pt x="0" y="7"/>
                    <a:pt x="0" y="7"/>
                    <a:pt x="1" y="8"/>
                  </a:cubicBezTo>
                  <a:cubicBezTo>
                    <a:pt x="2" y="9"/>
                    <a:pt x="2" y="10"/>
                    <a:pt x="3" y="11"/>
                  </a:cubicBezTo>
                  <a:cubicBezTo>
                    <a:pt x="4" y="12"/>
                    <a:pt x="5" y="11"/>
                    <a:pt x="6" y="11"/>
                  </a:cubicBezTo>
                  <a:lnTo>
                    <a:pt x="8" y="11"/>
                  </a:lnTo>
                  <a:lnTo>
                    <a:pt x="18" y="0"/>
                  </a:lnTo>
                  <a:cubicBezTo>
                    <a:pt x="13" y="0"/>
                    <a:pt x="9" y="0"/>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9"/>
            <p:cNvSpPr/>
            <p:nvPr/>
          </p:nvSpPr>
          <p:spPr>
            <a:xfrm>
              <a:off x="3115085" y="-872135"/>
              <a:ext cx="6120" cy="6480"/>
            </a:xfrm>
            <a:custGeom>
              <a:avLst/>
              <a:gdLst/>
              <a:ahLst/>
              <a:cxnLst/>
              <a:rect l="l" t="t" r="r" b="b"/>
              <a:pathLst>
                <a:path w="17" h="18" extrusionOk="0">
                  <a:moveTo>
                    <a:pt x="5" y="14"/>
                  </a:moveTo>
                  <a:cubicBezTo>
                    <a:pt x="10" y="17"/>
                    <a:pt x="16" y="10"/>
                    <a:pt x="14" y="5"/>
                  </a:cubicBezTo>
                  <a:cubicBezTo>
                    <a:pt x="14" y="4"/>
                    <a:pt x="12" y="2"/>
                    <a:pt x="11" y="0"/>
                  </a:cubicBezTo>
                  <a:lnTo>
                    <a:pt x="0" y="10"/>
                  </a:lnTo>
                  <a:lnTo>
                    <a:pt x="5"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9"/>
            <p:cNvSpPr/>
            <p:nvPr/>
          </p:nvSpPr>
          <p:spPr>
            <a:xfrm>
              <a:off x="3062165" y="-903455"/>
              <a:ext cx="52200" cy="30960"/>
            </a:xfrm>
            <a:custGeom>
              <a:avLst/>
              <a:gdLst/>
              <a:ahLst/>
              <a:cxnLst/>
              <a:rect l="l" t="t" r="r" b="b"/>
              <a:pathLst>
                <a:path w="145" h="86" extrusionOk="0">
                  <a:moveTo>
                    <a:pt x="10" y="20"/>
                  </a:moveTo>
                  <a:cubicBezTo>
                    <a:pt x="33" y="24"/>
                    <a:pt x="55" y="33"/>
                    <a:pt x="75" y="44"/>
                  </a:cubicBezTo>
                  <a:cubicBezTo>
                    <a:pt x="81" y="48"/>
                    <a:pt x="87" y="51"/>
                    <a:pt x="92" y="55"/>
                  </a:cubicBezTo>
                  <a:cubicBezTo>
                    <a:pt x="105" y="64"/>
                    <a:pt x="118" y="74"/>
                    <a:pt x="130" y="85"/>
                  </a:cubicBezTo>
                  <a:cubicBezTo>
                    <a:pt x="132" y="81"/>
                    <a:pt x="135" y="78"/>
                    <a:pt x="139" y="75"/>
                  </a:cubicBezTo>
                  <a:lnTo>
                    <a:pt x="144" y="69"/>
                  </a:lnTo>
                  <a:cubicBezTo>
                    <a:pt x="130" y="52"/>
                    <a:pt x="112" y="37"/>
                    <a:pt x="92" y="25"/>
                  </a:cubicBezTo>
                  <a:cubicBezTo>
                    <a:pt x="68" y="11"/>
                    <a:pt x="42" y="3"/>
                    <a:pt x="14" y="0"/>
                  </a:cubicBezTo>
                  <a:lnTo>
                    <a:pt x="0" y="11"/>
                  </a:lnTo>
                  <a:cubicBezTo>
                    <a:pt x="0" y="12"/>
                    <a:pt x="1" y="14"/>
                    <a:pt x="1" y="15"/>
                  </a:cubicBezTo>
                  <a:cubicBezTo>
                    <a:pt x="2" y="17"/>
                    <a:pt x="4" y="18"/>
                    <a:pt x="5" y="19"/>
                  </a:cubicBezTo>
                  <a:cubicBezTo>
                    <a:pt x="7" y="20"/>
                    <a:pt x="8" y="20"/>
                    <a:pt x="10"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9"/>
            <p:cNvSpPr/>
            <p:nvPr/>
          </p:nvSpPr>
          <p:spPr>
            <a:xfrm>
              <a:off x="3062525" y="-903815"/>
              <a:ext cx="5400" cy="4680"/>
            </a:xfrm>
            <a:custGeom>
              <a:avLst/>
              <a:gdLst/>
              <a:ahLst/>
              <a:cxnLst/>
              <a:rect l="l" t="t" r="r" b="b"/>
              <a:pathLst>
                <a:path w="15" h="13" extrusionOk="0">
                  <a:moveTo>
                    <a:pt x="10" y="0"/>
                  </a:moveTo>
                  <a:lnTo>
                    <a:pt x="9" y="0"/>
                  </a:lnTo>
                  <a:cubicBezTo>
                    <a:pt x="8" y="0"/>
                    <a:pt x="7" y="0"/>
                    <a:pt x="5" y="1"/>
                  </a:cubicBezTo>
                  <a:cubicBezTo>
                    <a:pt x="3" y="2"/>
                    <a:pt x="2" y="3"/>
                    <a:pt x="1" y="5"/>
                  </a:cubicBezTo>
                  <a:cubicBezTo>
                    <a:pt x="0" y="7"/>
                    <a:pt x="0" y="8"/>
                    <a:pt x="0" y="9"/>
                  </a:cubicBezTo>
                  <a:cubicBezTo>
                    <a:pt x="0" y="10"/>
                    <a:pt x="0" y="11"/>
                    <a:pt x="0" y="12"/>
                  </a:cubicBezTo>
                  <a:lnTo>
                    <a:pt x="14" y="1"/>
                  </a:lnTo>
                  <a:lnTo>
                    <a:pt x="1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9"/>
            <p:cNvSpPr/>
            <p:nvPr/>
          </p:nvSpPr>
          <p:spPr>
            <a:xfrm>
              <a:off x="3109325" y="-878615"/>
              <a:ext cx="10080" cy="10440"/>
            </a:xfrm>
            <a:custGeom>
              <a:avLst/>
              <a:gdLst/>
              <a:ahLst/>
              <a:cxnLst/>
              <a:rect l="l" t="t" r="r" b="b"/>
              <a:pathLst>
                <a:path w="28" h="29" extrusionOk="0">
                  <a:moveTo>
                    <a:pt x="9" y="6"/>
                  </a:moveTo>
                  <a:cubicBezTo>
                    <a:pt x="5" y="9"/>
                    <a:pt x="2" y="12"/>
                    <a:pt x="0" y="16"/>
                  </a:cubicBezTo>
                  <a:cubicBezTo>
                    <a:pt x="5" y="20"/>
                    <a:pt x="11" y="25"/>
                    <a:pt x="17" y="28"/>
                  </a:cubicBezTo>
                  <a:lnTo>
                    <a:pt x="27" y="18"/>
                  </a:lnTo>
                  <a:cubicBezTo>
                    <a:pt x="27" y="18"/>
                    <a:pt x="26" y="18"/>
                    <a:pt x="26" y="17"/>
                  </a:cubicBezTo>
                  <a:cubicBezTo>
                    <a:pt x="23" y="11"/>
                    <a:pt x="19" y="6"/>
                    <a:pt x="15" y="0"/>
                  </a:cubicBezTo>
                  <a:lnTo>
                    <a:pt x="9"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9"/>
            <p:cNvSpPr/>
            <p:nvPr/>
          </p:nvSpPr>
          <p:spPr>
            <a:xfrm>
              <a:off x="3078365" y="-916055"/>
              <a:ext cx="53280" cy="30960"/>
            </a:xfrm>
            <a:custGeom>
              <a:avLst/>
              <a:gdLst/>
              <a:ahLst/>
              <a:cxnLst/>
              <a:rect l="l" t="t" r="r" b="b"/>
              <a:pathLst>
                <a:path w="148" h="86" extrusionOk="0">
                  <a:moveTo>
                    <a:pt x="6" y="19"/>
                  </a:moveTo>
                  <a:cubicBezTo>
                    <a:pt x="34" y="23"/>
                    <a:pt x="61" y="32"/>
                    <a:pt x="86" y="46"/>
                  </a:cubicBezTo>
                  <a:cubicBezTo>
                    <a:pt x="86" y="46"/>
                    <a:pt x="87" y="46"/>
                    <a:pt x="87" y="47"/>
                  </a:cubicBezTo>
                  <a:cubicBezTo>
                    <a:pt x="105" y="59"/>
                    <a:pt x="122" y="72"/>
                    <a:pt x="140" y="85"/>
                  </a:cubicBezTo>
                  <a:cubicBezTo>
                    <a:pt x="140" y="85"/>
                    <a:pt x="141" y="85"/>
                    <a:pt x="142" y="85"/>
                  </a:cubicBezTo>
                  <a:cubicBezTo>
                    <a:pt x="143" y="85"/>
                    <a:pt x="144" y="85"/>
                    <a:pt x="144" y="85"/>
                  </a:cubicBezTo>
                  <a:cubicBezTo>
                    <a:pt x="145" y="84"/>
                    <a:pt x="146" y="84"/>
                    <a:pt x="146" y="83"/>
                  </a:cubicBezTo>
                  <a:cubicBezTo>
                    <a:pt x="146" y="82"/>
                    <a:pt x="147" y="81"/>
                    <a:pt x="147" y="80"/>
                  </a:cubicBezTo>
                  <a:cubicBezTo>
                    <a:pt x="147" y="79"/>
                    <a:pt x="146" y="79"/>
                    <a:pt x="146" y="78"/>
                  </a:cubicBezTo>
                  <a:cubicBezTo>
                    <a:pt x="114" y="31"/>
                    <a:pt x="72" y="0"/>
                    <a:pt x="14" y="4"/>
                  </a:cubicBezTo>
                  <a:lnTo>
                    <a:pt x="0" y="13"/>
                  </a:lnTo>
                  <a:cubicBezTo>
                    <a:pt x="0" y="14"/>
                    <a:pt x="0" y="15"/>
                    <a:pt x="0" y="15"/>
                  </a:cubicBezTo>
                  <a:cubicBezTo>
                    <a:pt x="1" y="17"/>
                    <a:pt x="2" y="19"/>
                    <a:pt x="3" y="19"/>
                  </a:cubicBezTo>
                  <a:cubicBezTo>
                    <a:pt x="4" y="20"/>
                    <a:pt x="5" y="19"/>
                    <a:pt x="6"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9"/>
            <p:cNvSpPr/>
            <p:nvPr/>
          </p:nvSpPr>
          <p:spPr>
            <a:xfrm>
              <a:off x="3077645" y="-914255"/>
              <a:ext cx="5760" cy="3600"/>
            </a:xfrm>
            <a:custGeom>
              <a:avLst/>
              <a:gdLst/>
              <a:ahLst/>
              <a:cxnLst/>
              <a:rect l="l" t="t" r="r" b="b"/>
              <a:pathLst>
                <a:path w="16" h="10" extrusionOk="0">
                  <a:moveTo>
                    <a:pt x="6" y="0"/>
                  </a:moveTo>
                  <a:cubicBezTo>
                    <a:pt x="5" y="0"/>
                    <a:pt x="4" y="1"/>
                    <a:pt x="3" y="1"/>
                  </a:cubicBezTo>
                  <a:cubicBezTo>
                    <a:pt x="2" y="2"/>
                    <a:pt x="2" y="2"/>
                    <a:pt x="1" y="3"/>
                  </a:cubicBezTo>
                  <a:cubicBezTo>
                    <a:pt x="0" y="4"/>
                    <a:pt x="0" y="5"/>
                    <a:pt x="0" y="7"/>
                  </a:cubicBezTo>
                  <a:cubicBezTo>
                    <a:pt x="0" y="7"/>
                    <a:pt x="0" y="8"/>
                    <a:pt x="1" y="9"/>
                  </a:cubicBezTo>
                  <a:lnTo>
                    <a:pt x="15" y="0"/>
                  </a:lnTo>
                  <a:cubicBezTo>
                    <a:pt x="13" y="0"/>
                    <a:pt x="10" y="0"/>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9"/>
            <p:cNvSpPr/>
            <p:nvPr/>
          </p:nvSpPr>
          <p:spPr>
            <a:xfrm>
              <a:off x="3092765" y="-930095"/>
              <a:ext cx="3960" cy="2160"/>
            </a:xfrm>
            <a:custGeom>
              <a:avLst/>
              <a:gdLst/>
              <a:ahLst/>
              <a:cxnLst/>
              <a:rect l="l" t="t" r="r" b="b"/>
              <a:pathLst>
                <a:path w="11" h="6" extrusionOk="0">
                  <a:moveTo>
                    <a:pt x="4" y="1"/>
                  </a:moveTo>
                  <a:lnTo>
                    <a:pt x="3" y="2"/>
                  </a:lnTo>
                  <a:cubicBezTo>
                    <a:pt x="2" y="2"/>
                    <a:pt x="1" y="3"/>
                    <a:pt x="1" y="4"/>
                  </a:cubicBezTo>
                  <a:cubicBezTo>
                    <a:pt x="1" y="4"/>
                    <a:pt x="1" y="5"/>
                    <a:pt x="0" y="5"/>
                  </a:cubicBezTo>
                  <a:lnTo>
                    <a:pt x="10" y="0"/>
                  </a:lnTo>
                  <a:lnTo>
                    <a:pt x="4"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9"/>
            <p:cNvSpPr/>
            <p:nvPr/>
          </p:nvSpPr>
          <p:spPr>
            <a:xfrm>
              <a:off x="3099245" y="-929735"/>
              <a:ext cx="52560" cy="30960"/>
            </a:xfrm>
            <a:custGeom>
              <a:avLst/>
              <a:gdLst/>
              <a:ahLst/>
              <a:cxnLst/>
              <a:rect l="l" t="t" r="r" b="b"/>
              <a:pathLst>
                <a:path w="146" h="86" extrusionOk="0">
                  <a:moveTo>
                    <a:pt x="82" y="59"/>
                  </a:moveTo>
                  <a:cubicBezTo>
                    <a:pt x="90" y="63"/>
                    <a:pt x="97" y="66"/>
                    <a:pt x="104" y="70"/>
                  </a:cubicBezTo>
                  <a:cubicBezTo>
                    <a:pt x="108" y="73"/>
                    <a:pt x="112" y="75"/>
                    <a:pt x="116" y="77"/>
                  </a:cubicBezTo>
                  <a:cubicBezTo>
                    <a:pt x="118" y="80"/>
                    <a:pt x="121" y="82"/>
                    <a:pt x="125" y="85"/>
                  </a:cubicBezTo>
                  <a:cubicBezTo>
                    <a:pt x="128" y="82"/>
                    <a:pt x="131" y="79"/>
                    <a:pt x="135" y="77"/>
                  </a:cubicBezTo>
                  <a:cubicBezTo>
                    <a:pt x="138" y="75"/>
                    <a:pt x="142" y="74"/>
                    <a:pt x="145" y="72"/>
                  </a:cubicBezTo>
                  <a:cubicBezTo>
                    <a:pt x="135" y="63"/>
                    <a:pt x="131" y="53"/>
                    <a:pt x="118" y="46"/>
                  </a:cubicBezTo>
                  <a:cubicBezTo>
                    <a:pt x="98" y="36"/>
                    <a:pt x="78" y="22"/>
                    <a:pt x="59" y="11"/>
                  </a:cubicBezTo>
                  <a:lnTo>
                    <a:pt x="58" y="11"/>
                  </a:lnTo>
                  <a:cubicBezTo>
                    <a:pt x="51" y="7"/>
                    <a:pt x="43" y="3"/>
                    <a:pt x="35" y="0"/>
                  </a:cubicBezTo>
                  <a:cubicBezTo>
                    <a:pt x="24" y="6"/>
                    <a:pt x="12" y="12"/>
                    <a:pt x="0" y="18"/>
                  </a:cubicBezTo>
                  <a:cubicBezTo>
                    <a:pt x="16" y="21"/>
                    <a:pt x="30" y="27"/>
                    <a:pt x="44" y="35"/>
                  </a:cubicBezTo>
                  <a:cubicBezTo>
                    <a:pt x="57" y="43"/>
                    <a:pt x="69" y="52"/>
                    <a:pt x="82" y="5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9"/>
            <p:cNvSpPr/>
            <p:nvPr/>
          </p:nvSpPr>
          <p:spPr>
            <a:xfrm>
              <a:off x="3092765" y="-931535"/>
              <a:ext cx="19440" cy="8280"/>
            </a:xfrm>
            <a:custGeom>
              <a:avLst/>
              <a:gdLst/>
              <a:ahLst/>
              <a:cxnLst/>
              <a:rect l="l" t="t" r="r" b="b"/>
              <a:pathLst>
                <a:path w="54" h="23" extrusionOk="0">
                  <a:moveTo>
                    <a:pt x="5" y="18"/>
                  </a:moveTo>
                  <a:lnTo>
                    <a:pt x="19" y="22"/>
                  </a:lnTo>
                  <a:cubicBezTo>
                    <a:pt x="30" y="16"/>
                    <a:pt x="42" y="10"/>
                    <a:pt x="53" y="5"/>
                  </a:cubicBezTo>
                  <a:cubicBezTo>
                    <a:pt x="46" y="2"/>
                    <a:pt x="38" y="0"/>
                    <a:pt x="29" y="0"/>
                  </a:cubicBezTo>
                  <a:cubicBezTo>
                    <a:pt x="23" y="0"/>
                    <a:pt x="16" y="1"/>
                    <a:pt x="10" y="3"/>
                  </a:cubicBezTo>
                  <a:lnTo>
                    <a:pt x="0" y="8"/>
                  </a:lnTo>
                  <a:cubicBezTo>
                    <a:pt x="0" y="9"/>
                    <a:pt x="0" y="10"/>
                    <a:pt x="0" y="11"/>
                  </a:cubicBezTo>
                  <a:cubicBezTo>
                    <a:pt x="0" y="12"/>
                    <a:pt x="0" y="13"/>
                    <a:pt x="1" y="15"/>
                  </a:cubicBezTo>
                  <a:cubicBezTo>
                    <a:pt x="2" y="17"/>
                    <a:pt x="3" y="16"/>
                    <a:pt x="4" y="17"/>
                  </a:cubicBezTo>
                  <a:cubicBezTo>
                    <a:pt x="5" y="18"/>
                    <a:pt x="5" y="18"/>
                    <a:pt x="5"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9"/>
            <p:cNvSpPr/>
            <p:nvPr/>
          </p:nvSpPr>
          <p:spPr>
            <a:xfrm>
              <a:off x="3143885" y="-903455"/>
              <a:ext cx="9360" cy="6120"/>
            </a:xfrm>
            <a:custGeom>
              <a:avLst/>
              <a:gdLst/>
              <a:ahLst/>
              <a:cxnLst/>
              <a:rect l="l" t="t" r="r" b="b"/>
              <a:pathLst>
                <a:path w="26" h="17" extrusionOk="0">
                  <a:moveTo>
                    <a:pt x="17" y="15"/>
                  </a:moveTo>
                  <a:cubicBezTo>
                    <a:pt x="18" y="15"/>
                    <a:pt x="20" y="15"/>
                    <a:pt x="21" y="14"/>
                  </a:cubicBezTo>
                  <a:cubicBezTo>
                    <a:pt x="22" y="14"/>
                    <a:pt x="23" y="13"/>
                    <a:pt x="24" y="11"/>
                  </a:cubicBezTo>
                  <a:cubicBezTo>
                    <a:pt x="25" y="9"/>
                    <a:pt x="25" y="8"/>
                    <a:pt x="25" y="7"/>
                  </a:cubicBezTo>
                  <a:cubicBezTo>
                    <a:pt x="25" y="5"/>
                    <a:pt x="25" y="4"/>
                    <a:pt x="24" y="3"/>
                  </a:cubicBezTo>
                  <a:cubicBezTo>
                    <a:pt x="23" y="2"/>
                    <a:pt x="23" y="1"/>
                    <a:pt x="22" y="1"/>
                  </a:cubicBezTo>
                  <a:lnTo>
                    <a:pt x="21" y="0"/>
                  </a:lnTo>
                  <a:cubicBezTo>
                    <a:pt x="18" y="1"/>
                    <a:pt x="14" y="3"/>
                    <a:pt x="11" y="5"/>
                  </a:cubicBezTo>
                  <a:cubicBezTo>
                    <a:pt x="7" y="7"/>
                    <a:pt x="4" y="9"/>
                    <a:pt x="0" y="12"/>
                  </a:cubicBezTo>
                  <a:cubicBezTo>
                    <a:pt x="1" y="12"/>
                    <a:pt x="2" y="13"/>
                    <a:pt x="2" y="13"/>
                  </a:cubicBezTo>
                  <a:cubicBezTo>
                    <a:pt x="6" y="15"/>
                    <a:pt x="9" y="16"/>
                    <a:pt x="13" y="16"/>
                  </a:cubicBezTo>
                  <a:cubicBezTo>
                    <a:pt x="14" y="16"/>
                    <a:pt x="16" y="16"/>
                    <a:pt x="17"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9"/>
            <p:cNvSpPr/>
            <p:nvPr/>
          </p:nvSpPr>
          <p:spPr>
            <a:xfrm>
              <a:off x="3166925" y="-900575"/>
              <a:ext cx="1080" cy="720"/>
            </a:xfrm>
            <a:custGeom>
              <a:avLst/>
              <a:gdLst/>
              <a:ahLst/>
              <a:cxnLst/>
              <a:rect l="l" t="t" r="r" b="b"/>
              <a:pathLst>
                <a:path w="3" h="2" extrusionOk="0">
                  <a:moveTo>
                    <a:pt x="2" y="0"/>
                  </a:moveTo>
                  <a:lnTo>
                    <a:pt x="0" y="1"/>
                  </a:lnTo>
                  <a:lnTo>
                    <a:pt x="1" y="1"/>
                  </a:lnTo>
                  <a:cubicBezTo>
                    <a:pt x="1" y="1"/>
                    <a:pt x="1" y="0"/>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9"/>
            <p:cNvSpPr/>
            <p:nvPr/>
          </p:nvSpPr>
          <p:spPr>
            <a:xfrm>
              <a:off x="3121925" y="-939455"/>
              <a:ext cx="42840" cy="33840"/>
            </a:xfrm>
            <a:custGeom>
              <a:avLst/>
              <a:gdLst/>
              <a:ahLst/>
              <a:cxnLst/>
              <a:rect l="l" t="t" r="r" b="b"/>
              <a:pathLst>
                <a:path w="119" h="94" extrusionOk="0">
                  <a:moveTo>
                    <a:pt x="97" y="93"/>
                  </a:moveTo>
                  <a:cubicBezTo>
                    <a:pt x="101" y="91"/>
                    <a:pt x="104" y="90"/>
                    <a:pt x="108" y="88"/>
                  </a:cubicBezTo>
                  <a:lnTo>
                    <a:pt x="118" y="82"/>
                  </a:lnTo>
                  <a:cubicBezTo>
                    <a:pt x="98" y="49"/>
                    <a:pt x="68" y="10"/>
                    <a:pt x="32" y="0"/>
                  </a:cubicBezTo>
                  <a:lnTo>
                    <a:pt x="26" y="2"/>
                  </a:lnTo>
                  <a:lnTo>
                    <a:pt x="0" y="14"/>
                  </a:lnTo>
                  <a:cubicBezTo>
                    <a:pt x="9" y="16"/>
                    <a:pt x="18" y="20"/>
                    <a:pt x="26" y="25"/>
                  </a:cubicBezTo>
                  <a:cubicBezTo>
                    <a:pt x="38" y="32"/>
                    <a:pt x="49" y="41"/>
                    <a:pt x="57" y="51"/>
                  </a:cubicBezTo>
                  <a:cubicBezTo>
                    <a:pt x="70" y="65"/>
                    <a:pt x="83" y="79"/>
                    <a:pt x="97" y="9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9"/>
            <p:cNvSpPr/>
            <p:nvPr/>
          </p:nvSpPr>
          <p:spPr>
            <a:xfrm>
              <a:off x="3117965" y="-940175"/>
              <a:ext cx="15840" cy="6480"/>
            </a:xfrm>
            <a:custGeom>
              <a:avLst/>
              <a:gdLst/>
              <a:ahLst/>
              <a:cxnLst/>
              <a:rect l="l" t="t" r="r" b="b"/>
              <a:pathLst>
                <a:path w="44" h="18" extrusionOk="0">
                  <a:moveTo>
                    <a:pt x="43" y="3"/>
                  </a:moveTo>
                  <a:cubicBezTo>
                    <a:pt x="37" y="1"/>
                    <a:pt x="31" y="0"/>
                    <a:pt x="25" y="0"/>
                  </a:cubicBezTo>
                  <a:cubicBezTo>
                    <a:pt x="19" y="0"/>
                    <a:pt x="12" y="1"/>
                    <a:pt x="7" y="3"/>
                  </a:cubicBezTo>
                  <a:cubicBezTo>
                    <a:pt x="0" y="5"/>
                    <a:pt x="2" y="14"/>
                    <a:pt x="8" y="15"/>
                  </a:cubicBezTo>
                  <a:lnTo>
                    <a:pt x="12" y="17"/>
                  </a:lnTo>
                  <a:lnTo>
                    <a:pt x="37" y="5"/>
                  </a:lnTo>
                  <a:lnTo>
                    <a:pt x="43"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9"/>
            <p:cNvSpPr/>
            <p:nvPr/>
          </p:nvSpPr>
          <p:spPr>
            <a:xfrm>
              <a:off x="3156845" y="-909935"/>
              <a:ext cx="11880" cy="10440"/>
            </a:xfrm>
            <a:custGeom>
              <a:avLst/>
              <a:gdLst/>
              <a:ahLst/>
              <a:cxnLst/>
              <a:rect l="l" t="t" r="r" b="b"/>
              <a:pathLst>
                <a:path w="33" h="29" extrusionOk="0">
                  <a:moveTo>
                    <a:pt x="31" y="17"/>
                  </a:moveTo>
                  <a:cubicBezTo>
                    <a:pt x="28" y="12"/>
                    <a:pt x="25" y="6"/>
                    <a:pt x="21" y="0"/>
                  </a:cubicBezTo>
                  <a:lnTo>
                    <a:pt x="11" y="5"/>
                  </a:lnTo>
                  <a:cubicBezTo>
                    <a:pt x="7" y="7"/>
                    <a:pt x="4" y="9"/>
                    <a:pt x="0" y="10"/>
                  </a:cubicBezTo>
                  <a:cubicBezTo>
                    <a:pt x="7" y="17"/>
                    <a:pt x="14" y="22"/>
                    <a:pt x="21" y="27"/>
                  </a:cubicBezTo>
                  <a:cubicBezTo>
                    <a:pt x="22" y="27"/>
                    <a:pt x="22" y="28"/>
                    <a:pt x="24" y="28"/>
                  </a:cubicBezTo>
                  <a:cubicBezTo>
                    <a:pt x="25" y="28"/>
                    <a:pt x="27" y="27"/>
                    <a:pt x="28" y="27"/>
                  </a:cubicBezTo>
                  <a:lnTo>
                    <a:pt x="30" y="25"/>
                  </a:lnTo>
                  <a:lnTo>
                    <a:pt x="31" y="24"/>
                  </a:lnTo>
                  <a:cubicBezTo>
                    <a:pt x="32" y="23"/>
                    <a:pt x="32" y="22"/>
                    <a:pt x="32" y="20"/>
                  </a:cubicBezTo>
                  <a:cubicBezTo>
                    <a:pt x="32" y="19"/>
                    <a:pt x="32" y="18"/>
                    <a:pt x="31"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9"/>
            <p:cNvSpPr/>
            <p:nvPr/>
          </p:nvSpPr>
          <p:spPr>
            <a:xfrm>
              <a:off x="3186005" y="-913535"/>
              <a:ext cx="11520" cy="8640"/>
            </a:xfrm>
            <a:custGeom>
              <a:avLst/>
              <a:gdLst/>
              <a:ahLst/>
              <a:cxnLst/>
              <a:rect l="l" t="t" r="r" b="b"/>
              <a:pathLst>
                <a:path w="32" h="24" extrusionOk="0">
                  <a:moveTo>
                    <a:pt x="18" y="20"/>
                  </a:moveTo>
                  <a:cubicBezTo>
                    <a:pt x="25" y="23"/>
                    <a:pt x="31" y="14"/>
                    <a:pt x="28" y="7"/>
                  </a:cubicBezTo>
                  <a:lnTo>
                    <a:pt x="24" y="0"/>
                  </a:lnTo>
                  <a:lnTo>
                    <a:pt x="0" y="9"/>
                  </a:lnTo>
                  <a:cubicBezTo>
                    <a:pt x="3" y="12"/>
                    <a:pt x="6" y="14"/>
                    <a:pt x="9" y="16"/>
                  </a:cubicBezTo>
                  <a:cubicBezTo>
                    <a:pt x="12" y="17"/>
                    <a:pt x="15" y="19"/>
                    <a:pt x="18"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9"/>
            <p:cNvSpPr/>
            <p:nvPr/>
          </p:nvSpPr>
          <p:spPr>
            <a:xfrm>
              <a:off x="3140645" y="-948095"/>
              <a:ext cx="49320" cy="31680"/>
            </a:xfrm>
            <a:custGeom>
              <a:avLst/>
              <a:gdLst/>
              <a:ahLst/>
              <a:cxnLst/>
              <a:rect l="l" t="t" r="r" b="b"/>
              <a:pathLst>
                <a:path w="137" h="88" extrusionOk="0">
                  <a:moveTo>
                    <a:pt x="72" y="61"/>
                  </a:moveTo>
                  <a:cubicBezTo>
                    <a:pt x="84" y="69"/>
                    <a:pt x="95" y="77"/>
                    <a:pt x="105" y="87"/>
                  </a:cubicBezTo>
                  <a:lnTo>
                    <a:pt x="136" y="73"/>
                  </a:lnTo>
                  <a:cubicBezTo>
                    <a:pt x="133" y="68"/>
                    <a:pt x="130" y="64"/>
                    <a:pt x="126" y="59"/>
                  </a:cubicBezTo>
                  <a:cubicBezTo>
                    <a:pt x="114" y="47"/>
                    <a:pt x="96" y="42"/>
                    <a:pt x="84" y="30"/>
                  </a:cubicBezTo>
                  <a:cubicBezTo>
                    <a:pt x="77" y="22"/>
                    <a:pt x="69" y="15"/>
                    <a:pt x="60" y="10"/>
                  </a:cubicBezTo>
                  <a:cubicBezTo>
                    <a:pt x="52" y="6"/>
                    <a:pt x="44" y="2"/>
                    <a:pt x="36" y="0"/>
                  </a:cubicBezTo>
                  <a:cubicBezTo>
                    <a:pt x="24" y="5"/>
                    <a:pt x="12" y="10"/>
                    <a:pt x="0" y="15"/>
                  </a:cubicBezTo>
                  <a:cubicBezTo>
                    <a:pt x="11" y="19"/>
                    <a:pt x="23" y="23"/>
                    <a:pt x="33" y="30"/>
                  </a:cubicBezTo>
                  <a:cubicBezTo>
                    <a:pt x="37" y="32"/>
                    <a:pt x="41" y="35"/>
                    <a:pt x="45" y="37"/>
                  </a:cubicBezTo>
                  <a:cubicBezTo>
                    <a:pt x="54" y="46"/>
                    <a:pt x="63" y="54"/>
                    <a:pt x="72" y="6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9"/>
            <p:cNvSpPr/>
            <p:nvPr/>
          </p:nvSpPr>
          <p:spPr>
            <a:xfrm>
              <a:off x="3138485" y="-949175"/>
              <a:ext cx="15840" cy="6840"/>
            </a:xfrm>
            <a:custGeom>
              <a:avLst/>
              <a:gdLst/>
              <a:ahLst/>
              <a:cxnLst/>
              <a:rect l="l" t="t" r="r" b="b"/>
              <a:pathLst>
                <a:path w="44" h="19" extrusionOk="0">
                  <a:moveTo>
                    <a:pt x="6" y="1"/>
                  </a:moveTo>
                  <a:cubicBezTo>
                    <a:pt x="6" y="1"/>
                    <a:pt x="5" y="1"/>
                    <a:pt x="4" y="1"/>
                  </a:cubicBezTo>
                  <a:cubicBezTo>
                    <a:pt x="3" y="2"/>
                    <a:pt x="2" y="3"/>
                    <a:pt x="1" y="5"/>
                  </a:cubicBezTo>
                  <a:cubicBezTo>
                    <a:pt x="0" y="7"/>
                    <a:pt x="0" y="7"/>
                    <a:pt x="0" y="9"/>
                  </a:cubicBezTo>
                  <a:cubicBezTo>
                    <a:pt x="0" y="10"/>
                    <a:pt x="0" y="12"/>
                    <a:pt x="1" y="14"/>
                  </a:cubicBezTo>
                  <a:cubicBezTo>
                    <a:pt x="2" y="16"/>
                    <a:pt x="3" y="16"/>
                    <a:pt x="4" y="17"/>
                  </a:cubicBezTo>
                  <a:cubicBezTo>
                    <a:pt x="5" y="18"/>
                    <a:pt x="6" y="18"/>
                    <a:pt x="6" y="18"/>
                  </a:cubicBezTo>
                  <a:cubicBezTo>
                    <a:pt x="18" y="13"/>
                    <a:pt x="30" y="8"/>
                    <a:pt x="43" y="3"/>
                  </a:cubicBezTo>
                  <a:cubicBezTo>
                    <a:pt x="35" y="1"/>
                    <a:pt x="27" y="0"/>
                    <a:pt x="19" y="0"/>
                  </a:cubicBezTo>
                  <a:cubicBezTo>
                    <a:pt x="15" y="0"/>
                    <a:pt x="10" y="0"/>
                    <a:pt x="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9"/>
            <p:cNvSpPr/>
            <p:nvPr/>
          </p:nvSpPr>
          <p:spPr>
            <a:xfrm>
              <a:off x="3178445" y="-921815"/>
              <a:ext cx="16560" cy="11880"/>
            </a:xfrm>
            <a:custGeom>
              <a:avLst/>
              <a:gdLst/>
              <a:ahLst/>
              <a:cxnLst/>
              <a:rect l="l" t="t" r="r" b="b"/>
              <a:pathLst>
                <a:path w="46" h="33" extrusionOk="0">
                  <a:moveTo>
                    <a:pt x="0" y="14"/>
                  </a:moveTo>
                  <a:cubicBezTo>
                    <a:pt x="7" y="21"/>
                    <a:pt x="14" y="27"/>
                    <a:pt x="21" y="32"/>
                  </a:cubicBezTo>
                  <a:lnTo>
                    <a:pt x="45" y="22"/>
                  </a:lnTo>
                  <a:cubicBezTo>
                    <a:pt x="44" y="20"/>
                    <a:pt x="42" y="17"/>
                    <a:pt x="40" y="14"/>
                  </a:cubicBezTo>
                  <a:cubicBezTo>
                    <a:pt x="38" y="9"/>
                    <a:pt x="35" y="4"/>
                    <a:pt x="32" y="0"/>
                  </a:cubicBezTo>
                  <a:lnTo>
                    <a:pt x="0"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9"/>
            <p:cNvSpPr/>
            <p:nvPr/>
          </p:nvSpPr>
          <p:spPr>
            <a:xfrm>
              <a:off x="3164045" y="-955295"/>
              <a:ext cx="45000" cy="29160"/>
            </a:xfrm>
            <a:custGeom>
              <a:avLst/>
              <a:gdLst/>
              <a:ahLst/>
              <a:cxnLst/>
              <a:rect l="l" t="t" r="r" b="b"/>
              <a:pathLst>
                <a:path w="125" h="81" extrusionOk="0">
                  <a:moveTo>
                    <a:pt x="61" y="51"/>
                  </a:moveTo>
                  <a:cubicBezTo>
                    <a:pt x="74" y="60"/>
                    <a:pt x="86" y="70"/>
                    <a:pt x="99" y="80"/>
                  </a:cubicBezTo>
                  <a:lnTo>
                    <a:pt x="116" y="72"/>
                  </a:lnTo>
                  <a:lnTo>
                    <a:pt x="124" y="69"/>
                  </a:lnTo>
                  <a:cubicBezTo>
                    <a:pt x="111" y="54"/>
                    <a:pt x="97" y="42"/>
                    <a:pt x="80" y="32"/>
                  </a:cubicBezTo>
                  <a:cubicBezTo>
                    <a:pt x="66" y="21"/>
                    <a:pt x="51" y="12"/>
                    <a:pt x="36" y="3"/>
                  </a:cubicBezTo>
                  <a:cubicBezTo>
                    <a:pt x="34" y="2"/>
                    <a:pt x="32" y="1"/>
                    <a:pt x="30" y="0"/>
                  </a:cubicBezTo>
                  <a:cubicBezTo>
                    <a:pt x="20" y="3"/>
                    <a:pt x="11" y="7"/>
                    <a:pt x="0" y="10"/>
                  </a:cubicBezTo>
                  <a:cubicBezTo>
                    <a:pt x="6" y="13"/>
                    <a:pt x="12" y="16"/>
                    <a:pt x="17" y="19"/>
                  </a:cubicBezTo>
                  <a:cubicBezTo>
                    <a:pt x="33" y="28"/>
                    <a:pt x="47" y="39"/>
                    <a:pt x="61"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9"/>
            <p:cNvSpPr/>
            <p:nvPr/>
          </p:nvSpPr>
          <p:spPr>
            <a:xfrm>
              <a:off x="3208685" y="-922895"/>
              <a:ext cx="4680" cy="3600"/>
            </a:xfrm>
            <a:custGeom>
              <a:avLst/>
              <a:gdLst/>
              <a:ahLst/>
              <a:cxnLst/>
              <a:rect l="l" t="t" r="r" b="b"/>
              <a:pathLst>
                <a:path w="13" h="10" extrusionOk="0">
                  <a:moveTo>
                    <a:pt x="2" y="8"/>
                  </a:moveTo>
                  <a:cubicBezTo>
                    <a:pt x="3" y="8"/>
                    <a:pt x="4" y="9"/>
                    <a:pt x="5" y="9"/>
                  </a:cubicBezTo>
                  <a:cubicBezTo>
                    <a:pt x="6" y="9"/>
                    <a:pt x="8" y="9"/>
                    <a:pt x="9" y="8"/>
                  </a:cubicBezTo>
                  <a:cubicBezTo>
                    <a:pt x="10" y="7"/>
                    <a:pt x="10" y="6"/>
                    <a:pt x="11" y="5"/>
                  </a:cubicBezTo>
                  <a:cubicBezTo>
                    <a:pt x="12" y="4"/>
                    <a:pt x="12" y="3"/>
                    <a:pt x="12" y="2"/>
                  </a:cubicBezTo>
                  <a:cubicBezTo>
                    <a:pt x="12" y="1"/>
                    <a:pt x="12" y="0"/>
                    <a:pt x="12" y="0"/>
                  </a:cubicBezTo>
                  <a:lnTo>
                    <a:pt x="0" y="6"/>
                  </a:lnTo>
                  <a:lnTo>
                    <a:pt x="2"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9"/>
            <p:cNvSpPr/>
            <p:nvPr/>
          </p:nvSpPr>
          <p:spPr>
            <a:xfrm>
              <a:off x="3162245" y="-957455"/>
              <a:ext cx="13320" cy="6120"/>
            </a:xfrm>
            <a:custGeom>
              <a:avLst/>
              <a:gdLst/>
              <a:ahLst/>
              <a:cxnLst/>
              <a:rect l="l" t="t" r="r" b="b"/>
              <a:pathLst>
                <a:path w="37" h="17" extrusionOk="0">
                  <a:moveTo>
                    <a:pt x="7" y="0"/>
                  </a:moveTo>
                  <a:cubicBezTo>
                    <a:pt x="6" y="0"/>
                    <a:pt x="5" y="1"/>
                    <a:pt x="4" y="1"/>
                  </a:cubicBezTo>
                  <a:cubicBezTo>
                    <a:pt x="3" y="2"/>
                    <a:pt x="2" y="2"/>
                    <a:pt x="1" y="4"/>
                  </a:cubicBezTo>
                  <a:cubicBezTo>
                    <a:pt x="0" y="6"/>
                    <a:pt x="0" y="7"/>
                    <a:pt x="0" y="9"/>
                  </a:cubicBezTo>
                  <a:cubicBezTo>
                    <a:pt x="0" y="10"/>
                    <a:pt x="0" y="11"/>
                    <a:pt x="1" y="13"/>
                  </a:cubicBezTo>
                  <a:cubicBezTo>
                    <a:pt x="2" y="15"/>
                    <a:pt x="3" y="15"/>
                    <a:pt x="4" y="16"/>
                  </a:cubicBezTo>
                  <a:lnTo>
                    <a:pt x="5" y="16"/>
                  </a:lnTo>
                  <a:cubicBezTo>
                    <a:pt x="15" y="13"/>
                    <a:pt x="25" y="9"/>
                    <a:pt x="36" y="6"/>
                  </a:cubicBezTo>
                  <a:cubicBezTo>
                    <a:pt x="28" y="2"/>
                    <a:pt x="21" y="0"/>
                    <a:pt x="13" y="0"/>
                  </a:cubicBezTo>
                  <a:cubicBezTo>
                    <a:pt x="11" y="0"/>
                    <a:pt x="9" y="0"/>
                    <a:pt x="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9"/>
            <p:cNvSpPr/>
            <p:nvPr/>
          </p:nvSpPr>
          <p:spPr>
            <a:xfrm>
              <a:off x="3199325" y="-930455"/>
              <a:ext cx="14040" cy="10440"/>
            </a:xfrm>
            <a:custGeom>
              <a:avLst/>
              <a:gdLst/>
              <a:ahLst/>
              <a:cxnLst/>
              <a:rect l="l" t="t" r="r" b="b"/>
              <a:pathLst>
                <a:path w="39" h="29" extrusionOk="0">
                  <a:moveTo>
                    <a:pt x="25" y="0"/>
                  </a:moveTo>
                  <a:lnTo>
                    <a:pt x="18" y="3"/>
                  </a:lnTo>
                  <a:lnTo>
                    <a:pt x="0" y="12"/>
                  </a:lnTo>
                  <a:cubicBezTo>
                    <a:pt x="5" y="16"/>
                    <a:pt x="10" y="20"/>
                    <a:pt x="16" y="23"/>
                  </a:cubicBezTo>
                  <a:cubicBezTo>
                    <a:pt x="20" y="25"/>
                    <a:pt x="23" y="26"/>
                    <a:pt x="26" y="28"/>
                  </a:cubicBezTo>
                  <a:lnTo>
                    <a:pt x="38" y="21"/>
                  </a:lnTo>
                  <a:lnTo>
                    <a:pt x="38" y="20"/>
                  </a:lnTo>
                  <a:lnTo>
                    <a:pt x="38" y="19"/>
                  </a:lnTo>
                  <a:cubicBezTo>
                    <a:pt x="37" y="17"/>
                    <a:pt x="36" y="15"/>
                    <a:pt x="35" y="13"/>
                  </a:cubicBezTo>
                  <a:cubicBezTo>
                    <a:pt x="32" y="9"/>
                    <a:pt x="29" y="4"/>
                    <a:pt x="2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9"/>
            <p:cNvSpPr/>
            <p:nvPr/>
          </p:nvSpPr>
          <p:spPr>
            <a:xfrm>
              <a:off x="3184565" y="-962495"/>
              <a:ext cx="42120" cy="27360"/>
            </a:xfrm>
            <a:custGeom>
              <a:avLst/>
              <a:gdLst/>
              <a:ahLst/>
              <a:cxnLst/>
              <a:rect l="l" t="t" r="r" b="b"/>
              <a:pathLst>
                <a:path w="117" h="76" extrusionOk="0">
                  <a:moveTo>
                    <a:pt x="63" y="47"/>
                  </a:moveTo>
                  <a:cubicBezTo>
                    <a:pt x="75" y="55"/>
                    <a:pt x="87" y="64"/>
                    <a:pt x="98" y="75"/>
                  </a:cubicBezTo>
                  <a:lnTo>
                    <a:pt x="116" y="67"/>
                  </a:lnTo>
                  <a:cubicBezTo>
                    <a:pt x="115" y="65"/>
                    <a:pt x="114" y="62"/>
                    <a:pt x="112" y="59"/>
                  </a:cubicBezTo>
                  <a:cubicBezTo>
                    <a:pt x="109" y="53"/>
                    <a:pt x="105" y="48"/>
                    <a:pt x="100" y="43"/>
                  </a:cubicBezTo>
                  <a:cubicBezTo>
                    <a:pt x="87" y="32"/>
                    <a:pt x="72" y="24"/>
                    <a:pt x="60" y="13"/>
                  </a:cubicBezTo>
                  <a:cubicBezTo>
                    <a:pt x="55" y="8"/>
                    <a:pt x="49" y="4"/>
                    <a:pt x="43" y="0"/>
                  </a:cubicBezTo>
                  <a:cubicBezTo>
                    <a:pt x="28" y="4"/>
                    <a:pt x="14" y="7"/>
                    <a:pt x="0" y="12"/>
                  </a:cubicBezTo>
                  <a:cubicBezTo>
                    <a:pt x="11" y="14"/>
                    <a:pt x="21" y="17"/>
                    <a:pt x="31" y="23"/>
                  </a:cubicBezTo>
                  <a:cubicBezTo>
                    <a:pt x="34" y="25"/>
                    <a:pt x="37" y="27"/>
                    <a:pt x="40" y="29"/>
                  </a:cubicBezTo>
                  <a:cubicBezTo>
                    <a:pt x="48" y="35"/>
                    <a:pt x="55" y="41"/>
                    <a:pt x="63" y="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9"/>
            <p:cNvSpPr/>
            <p:nvPr/>
          </p:nvSpPr>
          <p:spPr>
            <a:xfrm>
              <a:off x="3183125" y="-965375"/>
              <a:ext cx="7200" cy="2160"/>
            </a:xfrm>
            <a:custGeom>
              <a:avLst/>
              <a:gdLst/>
              <a:ahLst/>
              <a:cxnLst/>
              <a:rect l="l" t="t" r="r" b="b"/>
              <a:pathLst>
                <a:path w="20" h="6" extrusionOk="0">
                  <a:moveTo>
                    <a:pt x="2" y="3"/>
                  </a:moveTo>
                  <a:cubicBezTo>
                    <a:pt x="1" y="4"/>
                    <a:pt x="0" y="4"/>
                    <a:pt x="0" y="5"/>
                  </a:cubicBezTo>
                  <a:lnTo>
                    <a:pt x="19" y="0"/>
                  </a:lnTo>
                  <a:cubicBezTo>
                    <a:pt x="14" y="0"/>
                    <a:pt x="8" y="1"/>
                    <a:pt x="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9"/>
            <p:cNvSpPr/>
            <p:nvPr/>
          </p:nvSpPr>
          <p:spPr>
            <a:xfrm>
              <a:off x="3226325" y="-931175"/>
              <a:ext cx="4320" cy="2880"/>
            </a:xfrm>
            <a:custGeom>
              <a:avLst/>
              <a:gdLst/>
              <a:ahLst/>
              <a:cxnLst/>
              <a:rect l="l" t="t" r="r" b="b"/>
              <a:pathLst>
                <a:path w="12" h="8" extrusionOk="0">
                  <a:moveTo>
                    <a:pt x="2" y="6"/>
                  </a:moveTo>
                  <a:cubicBezTo>
                    <a:pt x="3" y="6"/>
                    <a:pt x="4" y="7"/>
                    <a:pt x="5" y="7"/>
                  </a:cubicBezTo>
                  <a:cubicBezTo>
                    <a:pt x="6" y="7"/>
                    <a:pt x="7" y="7"/>
                    <a:pt x="8" y="6"/>
                  </a:cubicBezTo>
                  <a:cubicBezTo>
                    <a:pt x="9" y="5"/>
                    <a:pt x="9" y="5"/>
                    <a:pt x="10" y="4"/>
                  </a:cubicBezTo>
                  <a:cubicBezTo>
                    <a:pt x="11" y="3"/>
                    <a:pt x="11" y="2"/>
                    <a:pt x="11" y="1"/>
                  </a:cubicBezTo>
                  <a:cubicBezTo>
                    <a:pt x="11" y="0"/>
                    <a:pt x="10" y="0"/>
                    <a:pt x="10" y="0"/>
                  </a:cubicBezTo>
                  <a:lnTo>
                    <a:pt x="0" y="5"/>
                  </a:lnTo>
                  <a:lnTo>
                    <a:pt x="2"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9"/>
            <p:cNvSpPr/>
            <p:nvPr/>
          </p:nvSpPr>
          <p:spPr>
            <a:xfrm>
              <a:off x="3182045" y="-965735"/>
              <a:ext cx="18000" cy="7560"/>
            </a:xfrm>
            <a:custGeom>
              <a:avLst/>
              <a:gdLst/>
              <a:ahLst/>
              <a:cxnLst/>
              <a:rect l="l" t="t" r="r" b="b"/>
              <a:pathLst>
                <a:path w="50" h="21" extrusionOk="0">
                  <a:moveTo>
                    <a:pt x="6" y="20"/>
                  </a:moveTo>
                  <a:lnTo>
                    <a:pt x="7" y="20"/>
                  </a:lnTo>
                  <a:cubicBezTo>
                    <a:pt x="21" y="16"/>
                    <a:pt x="35" y="12"/>
                    <a:pt x="49" y="8"/>
                  </a:cubicBezTo>
                  <a:cubicBezTo>
                    <a:pt x="49" y="8"/>
                    <a:pt x="48" y="8"/>
                    <a:pt x="47" y="7"/>
                  </a:cubicBezTo>
                  <a:cubicBezTo>
                    <a:pt x="40" y="3"/>
                    <a:pt x="32" y="1"/>
                    <a:pt x="23" y="0"/>
                  </a:cubicBezTo>
                  <a:lnTo>
                    <a:pt x="3" y="5"/>
                  </a:lnTo>
                  <a:cubicBezTo>
                    <a:pt x="2" y="6"/>
                    <a:pt x="2" y="7"/>
                    <a:pt x="1" y="8"/>
                  </a:cubicBezTo>
                  <a:cubicBezTo>
                    <a:pt x="0" y="9"/>
                    <a:pt x="0" y="10"/>
                    <a:pt x="0" y="12"/>
                  </a:cubicBezTo>
                  <a:cubicBezTo>
                    <a:pt x="0" y="13"/>
                    <a:pt x="0" y="14"/>
                    <a:pt x="1" y="16"/>
                  </a:cubicBezTo>
                  <a:cubicBezTo>
                    <a:pt x="2" y="18"/>
                    <a:pt x="3" y="19"/>
                    <a:pt x="4" y="19"/>
                  </a:cubicBezTo>
                  <a:cubicBezTo>
                    <a:pt x="5" y="20"/>
                    <a:pt x="5" y="20"/>
                    <a:pt x="6"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9"/>
            <p:cNvSpPr/>
            <p:nvPr/>
          </p:nvSpPr>
          <p:spPr>
            <a:xfrm>
              <a:off x="3219845" y="-938375"/>
              <a:ext cx="10800" cy="9360"/>
            </a:xfrm>
            <a:custGeom>
              <a:avLst/>
              <a:gdLst/>
              <a:ahLst/>
              <a:cxnLst/>
              <a:rect l="l" t="t" r="r" b="b"/>
              <a:pathLst>
                <a:path w="30" h="26" extrusionOk="0">
                  <a:moveTo>
                    <a:pt x="19" y="0"/>
                  </a:moveTo>
                  <a:lnTo>
                    <a:pt x="0" y="7"/>
                  </a:lnTo>
                  <a:lnTo>
                    <a:pt x="3" y="10"/>
                  </a:lnTo>
                  <a:cubicBezTo>
                    <a:pt x="7" y="16"/>
                    <a:pt x="12" y="21"/>
                    <a:pt x="18" y="25"/>
                  </a:cubicBezTo>
                  <a:lnTo>
                    <a:pt x="28" y="20"/>
                  </a:lnTo>
                  <a:cubicBezTo>
                    <a:pt x="29" y="20"/>
                    <a:pt x="29" y="19"/>
                    <a:pt x="29" y="19"/>
                  </a:cubicBezTo>
                  <a:cubicBezTo>
                    <a:pt x="29" y="18"/>
                    <a:pt x="29" y="18"/>
                    <a:pt x="28" y="18"/>
                  </a:cubicBezTo>
                  <a:cubicBezTo>
                    <a:pt x="27" y="16"/>
                    <a:pt x="26" y="14"/>
                    <a:pt x="25" y="13"/>
                  </a:cubicBezTo>
                  <a:cubicBezTo>
                    <a:pt x="23" y="9"/>
                    <a:pt x="21" y="4"/>
                    <a:pt x="1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9"/>
            <p:cNvSpPr/>
            <p:nvPr/>
          </p:nvSpPr>
          <p:spPr>
            <a:xfrm>
              <a:off x="3242525" y="-937655"/>
              <a:ext cx="6120" cy="2880"/>
            </a:xfrm>
            <a:custGeom>
              <a:avLst/>
              <a:gdLst/>
              <a:ahLst/>
              <a:cxnLst/>
              <a:rect l="l" t="t" r="r" b="b"/>
              <a:pathLst>
                <a:path w="17" h="8" extrusionOk="0">
                  <a:moveTo>
                    <a:pt x="7" y="7"/>
                  </a:moveTo>
                  <a:lnTo>
                    <a:pt x="8" y="7"/>
                  </a:lnTo>
                  <a:cubicBezTo>
                    <a:pt x="9" y="7"/>
                    <a:pt x="11" y="7"/>
                    <a:pt x="12" y="6"/>
                  </a:cubicBezTo>
                  <a:cubicBezTo>
                    <a:pt x="13" y="5"/>
                    <a:pt x="14" y="4"/>
                    <a:pt x="15" y="3"/>
                  </a:cubicBezTo>
                  <a:cubicBezTo>
                    <a:pt x="16" y="2"/>
                    <a:pt x="16" y="1"/>
                    <a:pt x="16" y="0"/>
                  </a:cubicBezTo>
                  <a:lnTo>
                    <a:pt x="0" y="5"/>
                  </a:lnTo>
                  <a:cubicBezTo>
                    <a:pt x="2" y="6"/>
                    <a:pt x="4" y="7"/>
                    <a:pt x="7"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9"/>
            <p:cNvSpPr/>
            <p:nvPr/>
          </p:nvSpPr>
          <p:spPr>
            <a:xfrm>
              <a:off x="3211205" y="-968255"/>
              <a:ext cx="35640" cy="26640"/>
            </a:xfrm>
            <a:custGeom>
              <a:avLst/>
              <a:gdLst/>
              <a:ahLst/>
              <a:cxnLst/>
              <a:rect l="l" t="t" r="r" b="b"/>
              <a:pathLst>
                <a:path w="99" h="74" extrusionOk="0">
                  <a:moveTo>
                    <a:pt x="5" y="12"/>
                  </a:moveTo>
                  <a:cubicBezTo>
                    <a:pt x="28" y="18"/>
                    <a:pt x="41" y="44"/>
                    <a:pt x="60" y="58"/>
                  </a:cubicBezTo>
                  <a:cubicBezTo>
                    <a:pt x="64" y="62"/>
                    <a:pt x="68" y="67"/>
                    <a:pt x="71" y="72"/>
                  </a:cubicBezTo>
                  <a:lnTo>
                    <a:pt x="71" y="73"/>
                  </a:lnTo>
                  <a:lnTo>
                    <a:pt x="86" y="68"/>
                  </a:lnTo>
                  <a:cubicBezTo>
                    <a:pt x="90" y="66"/>
                    <a:pt x="94" y="65"/>
                    <a:pt x="98" y="64"/>
                  </a:cubicBezTo>
                  <a:cubicBezTo>
                    <a:pt x="96" y="60"/>
                    <a:pt x="94" y="56"/>
                    <a:pt x="93" y="53"/>
                  </a:cubicBezTo>
                  <a:cubicBezTo>
                    <a:pt x="86" y="39"/>
                    <a:pt x="73" y="36"/>
                    <a:pt x="64" y="24"/>
                  </a:cubicBezTo>
                  <a:cubicBezTo>
                    <a:pt x="58" y="15"/>
                    <a:pt x="50" y="7"/>
                    <a:pt x="40" y="1"/>
                  </a:cubicBezTo>
                  <a:cubicBezTo>
                    <a:pt x="39" y="1"/>
                    <a:pt x="38" y="0"/>
                    <a:pt x="37" y="0"/>
                  </a:cubicBezTo>
                  <a:cubicBezTo>
                    <a:pt x="25" y="2"/>
                    <a:pt x="12" y="5"/>
                    <a:pt x="0" y="8"/>
                  </a:cubicBezTo>
                  <a:cubicBezTo>
                    <a:pt x="0" y="9"/>
                    <a:pt x="1" y="10"/>
                    <a:pt x="3" y="11"/>
                  </a:cubicBezTo>
                  <a:cubicBezTo>
                    <a:pt x="3" y="11"/>
                    <a:pt x="4" y="12"/>
                    <a:pt x="5"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9"/>
            <p:cNvSpPr/>
            <p:nvPr/>
          </p:nvSpPr>
          <p:spPr>
            <a:xfrm>
              <a:off x="3210485" y="-970415"/>
              <a:ext cx="14400" cy="5400"/>
            </a:xfrm>
            <a:custGeom>
              <a:avLst/>
              <a:gdLst/>
              <a:ahLst/>
              <a:cxnLst/>
              <a:rect l="l" t="t" r="r" b="b"/>
              <a:pathLst>
                <a:path w="40" h="15" extrusionOk="0">
                  <a:moveTo>
                    <a:pt x="7" y="0"/>
                  </a:moveTo>
                  <a:cubicBezTo>
                    <a:pt x="7" y="1"/>
                    <a:pt x="6" y="1"/>
                    <a:pt x="5" y="1"/>
                  </a:cubicBezTo>
                  <a:cubicBezTo>
                    <a:pt x="4" y="2"/>
                    <a:pt x="3" y="3"/>
                    <a:pt x="2" y="5"/>
                  </a:cubicBezTo>
                  <a:cubicBezTo>
                    <a:pt x="1" y="7"/>
                    <a:pt x="0" y="8"/>
                    <a:pt x="0" y="9"/>
                  </a:cubicBezTo>
                  <a:cubicBezTo>
                    <a:pt x="0" y="11"/>
                    <a:pt x="1" y="12"/>
                    <a:pt x="2" y="14"/>
                  </a:cubicBezTo>
                  <a:cubicBezTo>
                    <a:pt x="14" y="11"/>
                    <a:pt x="27" y="8"/>
                    <a:pt x="39" y="6"/>
                  </a:cubicBezTo>
                  <a:cubicBezTo>
                    <a:pt x="32" y="2"/>
                    <a:pt x="24" y="0"/>
                    <a:pt x="16" y="0"/>
                  </a:cubicBezTo>
                  <a:cubicBezTo>
                    <a:pt x="13" y="0"/>
                    <a:pt x="10" y="0"/>
                    <a:pt x="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9"/>
            <p:cNvSpPr/>
            <p:nvPr/>
          </p:nvSpPr>
          <p:spPr>
            <a:xfrm>
              <a:off x="3236765" y="-945215"/>
              <a:ext cx="11880" cy="9720"/>
            </a:xfrm>
            <a:custGeom>
              <a:avLst/>
              <a:gdLst/>
              <a:ahLst/>
              <a:cxnLst/>
              <a:rect l="l" t="t" r="r" b="b"/>
              <a:pathLst>
                <a:path w="33" h="27" extrusionOk="0">
                  <a:moveTo>
                    <a:pt x="27" y="0"/>
                  </a:moveTo>
                  <a:cubicBezTo>
                    <a:pt x="23" y="2"/>
                    <a:pt x="19" y="2"/>
                    <a:pt x="15" y="4"/>
                  </a:cubicBezTo>
                  <a:lnTo>
                    <a:pt x="0" y="9"/>
                  </a:lnTo>
                  <a:cubicBezTo>
                    <a:pt x="1" y="10"/>
                    <a:pt x="1" y="10"/>
                    <a:pt x="2" y="11"/>
                  </a:cubicBezTo>
                  <a:cubicBezTo>
                    <a:pt x="5" y="17"/>
                    <a:pt x="10" y="22"/>
                    <a:pt x="16" y="26"/>
                  </a:cubicBezTo>
                  <a:lnTo>
                    <a:pt x="32" y="21"/>
                  </a:lnTo>
                  <a:cubicBezTo>
                    <a:pt x="32" y="20"/>
                    <a:pt x="32" y="20"/>
                    <a:pt x="32" y="20"/>
                  </a:cubicBezTo>
                  <a:lnTo>
                    <a:pt x="32" y="19"/>
                  </a:lnTo>
                  <a:cubicBezTo>
                    <a:pt x="31" y="13"/>
                    <a:pt x="29" y="6"/>
                    <a:pt x="2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9"/>
            <p:cNvSpPr/>
            <p:nvPr/>
          </p:nvSpPr>
          <p:spPr>
            <a:xfrm>
              <a:off x="3233885" y="-972215"/>
              <a:ext cx="36000" cy="24480"/>
            </a:xfrm>
            <a:custGeom>
              <a:avLst/>
              <a:gdLst/>
              <a:ahLst/>
              <a:cxnLst/>
              <a:rect l="l" t="t" r="r" b="b"/>
              <a:pathLst>
                <a:path w="100" h="68" extrusionOk="0">
                  <a:moveTo>
                    <a:pt x="55" y="57"/>
                  </a:moveTo>
                  <a:lnTo>
                    <a:pt x="65" y="67"/>
                  </a:lnTo>
                  <a:lnTo>
                    <a:pt x="76" y="65"/>
                  </a:lnTo>
                  <a:cubicBezTo>
                    <a:pt x="81" y="64"/>
                    <a:pt x="86" y="63"/>
                    <a:pt x="91" y="63"/>
                  </a:cubicBezTo>
                  <a:cubicBezTo>
                    <a:pt x="94" y="63"/>
                    <a:pt x="97" y="63"/>
                    <a:pt x="99" y="64"/>
                  </a:cubicBezTo>
                  <a:cubicBezTo>
                    <a:pt x="91" y="52"/>
                    <a:pt x="82" y="41"/>
                    <a:pt x="72" y="31"/>
                  </a:cubicBezTo>
                  <a:cubicBezTo>
                    <a:pt x="62" y="18"/>
                    <a:pt x="50" y="8"/>
                    <a:pt x="36" y="0"/>
                  </a:cubicBezTo>
                  <a:cubicBezTo>
                    <a:pt x="24" y="1"/>
                    <a:pt x="12" y="3"/>
                    <a:pt x="0" y="6"/>
                  </a:cubicBezTo>
                  <a:cubicBezTo>
                    <a:pt x="0" y="6"/>
                    <a:pt x="1" y="7"/>
                    <a:pt x="2" y="7"/>
                  </a:cubicBezTo>
                  <a:cubicBezTo>
                    <a:pt x="23" y="20"/>
                    <a:pt x="41" y="37"/>
                    <a:pt x="55"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9"/>
            <p:cNvSpPr/>
            <p:nvPr/>
          </p:nvSpPr>
          <p:spPr>
            <a:xfrm>
              <a:off x="3262325" y="-944495"/>
              <a:ext cx="14040" cy="11520"/>
            </a:xfrm>
            <a:custGeom>
              <a:avLst/>
              <a:gdLst/>
              <a:ahLst/>
              <a:cxnLst/>
              <a:rect l="l" t="t" r="r" b="b"/>
              <a:pathLst>
                <a:path w="39" h="32" extrusionOk="0">
                  <a:moveTo>
                    <a:pt x="2" y="10"/>
                  </a:moveTo>
                  <a:cubicBezTo>
                    <a:pt x="8" y="18"/>
                    <a:pt x="17" y="21"/>
                    <a:pt x="23" y="29"/>
                  </a:cubicBezTo>
                  <a:cubicBezTo>
                    <a:pt x="24" y="29"/>
                    <a:pt x="24" y="30"/>
                    <a:pt x="25" y="30"/>
                  </a:cubicBezTo>
                  <a:cubicBezTo>
                    <a:pt x="26" y="31"/>
                    <a:pt x="27" y="31"/>
                    <a:pt x="29" y="31"/>
                  </a:cubicBezTo>
                  <a:cubicBezTo>
                    <a:pt x="30" y="31"/>
                    <a:pt x="32" y="31"/>
                    <a:pt x="34" y="30"/>
                  </a:cubicBezTo>
                  <a:cubicBezTo>
                    <a:pt x="36" y="29"/>
                    <a:pt x="36" y="28"/>
                    <a:pt x="37" y="27"/>
                  </a:cubicBezTo>
                  <a:cubicBezTo>
                    <a:pt x="37" y="26"/>
                    <a:pt x="38" y="25"/>
                    <a:pt x="38" y="25"/>
                  </a:cubicBezTo>
                  <a:cubicBezTo>
                    <a:pt x="38" y="23"/>
                    <a:pt x="38" y="21"/>
                    <a:pt x="38" y="19"/>
                  </a:cubicBezTo>
                  <a:cubicBezTo>
                    <a:pt x="38" y="15"/>
                    <a:pt x="37" y="10"/>
                    <a:pt x="35" y="6"/>
                  </a:cubicBezTo>
                  <a:cubicBezTo>
                    <a:pt x="34" y="4"/>
                    <a:pt x="32" y="2"/>
                    <a:pt x="30" y="0"/>
                  </a:cubicBezTo>
                  <a:cubicBezTo>
                    <a:pt x="21" y="3"/>
                    <a:pt x="11" y="5"/>
                    <a:pt x="0" y="7"/>
                  </a:cubicBezTo>
                  <a:lnTo>
                    <a:pt x="2"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9"/>
            <p:cNvSpPr/>
            <p:nvPr/>
          </p:nvSpPr>
          <p:spPr>
            <a:xfrm>
              <a:off x="3233525" y="-974015"/>
              <a:ext cx="13680" cy="4320"/>
            </a:xfrm>
            <a:custGeom>
              <a:avLst/>
              <a:gdLst/>
              <a:ahLst/>
              <a:cxnLst/>
              <a:rect l="l" t="t" r="r" b="b"/>
              <a:pathLst>
                <a:path w="38" h="12" extrusionOk="0">
                  <a:moveTo>
                    <a:pt x="4" y="2"/>
                  </a:moveTo>
                  <a:lnTo>
                    <a:pt x="3" y="3"/>
                  </a:lnTo>
                  <a:cubicBezTo>
                    <a:pt x="2" y="4"/>
                    <a:pt x="2" y="4"/>
                    <a:pt x="1" y="5"/>
                  </a:cubicBezTo>
                  <a:cubicBezTo>
                    <a:pt x="0" y="6"/>
                    <a:pt x="0" y="7"/>
                    <a:pt x="0" y="8"/>
                  </a:cubicBezTo>
                  <a:cubicBezTo>
                    <a:pt x="0" y="9"/>
                    <a:pt x="0" y="10"/>
                    <a:pt x="1" y="11"/>
                  </a:cubicBezTo>
                  <a:cubicBezTo>
                    <a:pt x="13" y="8"/>
                    <a:pt x="25" y="6"/>
                    <a:pt x="37" y="5"/>
                  </a:cubicBezTo>
                  <a:cubicBezTo>
                    <a:pt x="32" y="1"/>
                    <a:pt x="25" y="0"/>
                    <a:pt x="18" y="0"/>
                  </a:cubicBezTo>
                  <a:cubicBezTo>
                    <a:pt x="13" y="0"/>
                    <a:pt x="9" y="0"/>
                    <a:pt x="4"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9"/>
            <p:cNvSpPr/>
            <p:nvPr/>
          </p:nvSpPr>
          <p:spPr>
            <a:xfrm>
              <a:off x="3257285" y="-949535"/>
              <a:ext cx="16200" cy="7920"/>
            </a:xfrm>
            <a:custGeom>
              <a:avLst/>
              <a:gdLst/>
              <a:ahLst/>
              <a:cxnLst/>
              <a:rect l="l" t="t" r="r" b="b"/>
              <a:pathLst>
                <a:path w="45" h="22" extrusionOk="0">
                  <a:moveTo>
                    <a:pt x="11" y="2"/>
                  </a:moveTo>
                  <a:lnTo>
                    <a:pt x="0" y="4"/>
                  </a:lnTo>
                  <a:lnTo>
                    <a:pt x="14" y="21"/>
                  </a:lnTo>
                  <a:cubicBezTo>
                    <a:pt x="25" y="19"/>
                    <a:pt x="35" y="17"/>
                    <a:pt x="44" y="14"/>
                  </a:cubicBezTo>
                  <a:lnTo>
                    <a:pt x="39" y="8"/>
                  </a:lnTo>
                  <a:lnTo>
                    <a:pt x="34" y="1"/>
                  </a:lnTo>
                  <a:cubicBezTo>
                    <a:pt x="32" y="0"/>
                    <a:pt x="29" y="0"/>
                    <a:pt x="26" y="0"/>
                  </a:cubicBezTo>
                  <a:cubicBezTo>
                    <a:pt x="21" y="0"/>
                    <a:pt x="16" y="1"/>
                    <a:pt x="11"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9"/>
            <p:cNvSpPr/>
            <p:nvPr/>
          </p:nvSpPr>
          <p:spPr>
            <a:xfrm>
              <a:off x="3263045" y="-975095"/>
              <a:ext cx="36360" cy="37440"/>
            </a:xfrm>
            <a:custGeom>
              <a:avLst/>
              <a:gdLst/>
              <a:ahLst/>
              <a:cxnLst/>
              <a:rect l="l" t="t" r="r" b="b"/>
              <a:pathLst>
                <a:path w="101" h="104" extrusionOk="0">
                  <a:moveTo>
                    <a:pt x="6" y="18"/>
                  </a:moveTo>
                  <a:cubicBezTo>
                    <a:pt x="10" y="20"/>
                    <a:pt x="14" y="21"/>
                    <a:pt x="19" y="22"/>
                  </a:cubicBezTo>
                  <a:cubicBezTo>
                    <a:pt x="21" y="25"/>
                    <a:pt x="24" y="28"/>
                    <a:pt x="27" y="31"/>
                  </a:cubicBezTo>
                  <a:cubicBezTo>
                    <a:pt x="35" y="38"/>
                    <a:pt x="43" y="45"/>
                    <a:pt x="50" y="53"/>
                  </a:cubicBezTo>
                  <a:cubicBezTo>
                    <a:pt x="56" y="60"/>
                    <a:pt x="60" y="69"/>
                    <a:pt x="66" y="76"/>
                  </a:cubicBezTo>
                  <a:cubicBezTo>
                    <a:pt x="74" y="83"/>
                    <a:pt x="80" y="90"/>
                    <a:pt x="85" y="99"/>
                  </a:cubicBezTo>
                  <a:lnTo>
                    <a:pt x="86" y="99"/>
                  </a:lnTo>
                  <a:cubicBezTo>
                    <a:pt x="86" y="100"/>
                    <a:pt x="86" y="100"/>
                    <a:pt x="86" y="100"/>
                  </a:cubicBezTo>
                  <a:cubicBezTo>
                    <a:pt x="86" y="101"/>
                    <a:pt x="87" y="101"/>
                    <a:pt x="89" y="102"/>
                  </a:cubicBezTo>
                  <a:cubicBezTo>
                    <a:pt x="91" y="103"/>
                    <a:pt x="90" y="103"/>
                    <a:pt x="92" y="103"/>
                  </a:cubicBezTo>
                  <a:cubicBezTo>
                    <a:pt x="93" y="103"/>
                    <a:pt x="95" y="103"/>
                    <a:pt x="96" y="102"/>
                  </a:cubicBezTo>
                  <a:cubicBezTo>
                    <a:pt x="97" y="101"/>
                    <a:pt x="98" y="101"/>
                    <a:pt x="99" y="100"/>
                  </a:cubicBezTo>
                  <a:cubicBezTo>
                    <a:pt x="99" y="99"/>
                    <a:pt x="99" y="99"/>
                    <a:pt x="99" y="98"/>
                  </a:cubicBezTo>
                  <a:cubicBezTo>
                    <a:pt x="100" y="96"/>
                    <a:pt x="100" y="94"/>
                    <a:pt x="100" y="92"/>
                  </a:cubicBezTo>
                  <a:cubicBezTo>
                    <a:pt x="100" y="85"/>
                    <a:pt x="98" y="78"/>
                    <a:pt x="95" y="73"/>
                  </a:cubicBezTo>
                  <a:cubicBezTo>
                    <a:pt x="94" y="71"/>
                    <a:pt x="92" y="69"/>
                    <a:pt x="91" y="67"/>
                  </a:cubicBezTo>
                  <a:cubicBezTo>
                    <a:pt x="91" y="67"/>
                    <a:pt x="90" y="66"/>
                    <a:pt x="90" y="65"/>
                  </a:cubicBezTo>
                  <a:cubicBezTo>
                    <a:pt x="83" y="53"/>
                    <a:pt x="74" y="41"/>
                    <a:pt x="65" y="30"/>
                  </a:cubicBezTo>
                  <a:cubicBezTo>
                    <a:pt x="59" y="24"/>
                    <a:pt x="53" y="18"/>
                    <a:pt x="46" y="13"/>
                  </a:cubicBezTo>
                  <a:cubicBezTo>
                    <a:pt x="42" y="10"/>
                    <a:pt x="38" y="5"/>
                    <a:pt x="34" y="2"/>
                  </a:cubicBezTo>
                  <a:cubicBezTo>
                    <a:pt x="31" y="1"/>
                    <a:pt x="29" y="0"/>
                    <a:pt x="26" y="0"/>
                  </a:cubicBezTo>
                  <a:lnTo>
                    <a:pt x="17" y="0"/>
                  </a:lnTo>
                  <a:cubicBezTo>
                    <a:pt x="13" y="1"/>
                    <a:pt x="9" y="2"/>
                    <a:pt x="5" y="4"/>
                  </a:cubicBezTo>
                  <a:lnTo>
                    <a:pt x="4" y="4"/>
                  </a:lnTo>
                  <a:cubicBezTo>
                    <a:pt x="3" y="5"/>
                    <a:pt x="2" y="6"/>
                    <a:pt x="1" y="7"/>
                  </a:cubicBezTo>
                  <a:cubicBezTo>
                    <a:pt x="0" y="8"/>
                    <a:pt x="0" y="10"/>
                    <a:pt x="0" y="11"/>
                  </a:cubicBezTo>
                  <a:cubicBezTo>
                    <a:pt x="0" y="12"/>
                    <a:pt x="0" y="13"/>
                    <a:pt x="1" y="15"/>
                  </a:cubicBezTo>
                  <a:cubicBezTo>
                    <a:pt x="2" y="17"/>
                    <a:pt x="3" y="17"/>
                    <a:pt x="4" y="17"/>
                  </a:cubicBezTo>
                  <a:cubicBezTo>
                    <a:pt x="5" y="18"/>
                    <a:pt x="5" y="18"/>
                    <a:pt x="6"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9"/>
            <p:cNvSpPr/>
            <p:nvPr/>
          </p:nvSpPr>
          <p:spPr>
            <a:xfrm>
              <a:off x="3268805" y="-975095"/>
              <a:ext cx="3600" cy="360"/>
            </a:xfrm>
            <a:custGeom>
              <a:avLst/>
              <a:gdLst/>
              <a:ahLst/>
              <a:cxnLst/>
              <a:rect l="l" t="t" r="r" b="b"/>
              <a:pathLst>
                <a:path w="10" h="1" extrusionOk="0">
                  <a:moveTo>
                    <a:pt x="0" y="0"/>
                  </a:moveTo>
                  <a:lnTo>
                    <a:pt x="9" y="0"/>
                  </a:lnTo>
                  <a:cubicBezTo>
                    <a:pt x="8" y="0"/>
                    <a:pt x="6" y="0"/>
                    <a:pt x="5" y="0"/>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9"/>
            <p:cNvSpPr/>
            <p:nvPr/>
          </p:nvSpPr>
          <p:spPr>
            <a:xfrm>
              <a:off x="3294365" y="-976895"/>
              <a:ext cx="25200" cy="20880"/>
            </a:xfrm>
            <a:custGeom>
              <a:avLst/>
              <a:gdLst/>
              <a:ahLst/>
              <a:cxnLst/>
              <a:rect l="l" t="t" r="r" b="b"/>
              <a:pathLst>
                <a:path w="70" h="58" extrusionOk="0">
                  <a:moveTo>
                    <a:pt x="18" y="19"/>
                  </a:moveTo>
                  <a:cubicBezTo>
                    <a:pt x="22" y="24"/>
                    <a:pt x="27" y="29"/>
                    <a:pt x="32" y="34"/>
                  </a:cubicBezTo>
                  <a:cubicBezTo>
                    <a:pt x="38" y="43"/>
                    <a:pt x="45" y="50"/>
                    <a:pt x="53" y="57"/>
                  </a:cubicBezTo>
                  <a:lnTo>
                    <a:pt x="68" y="55"/>
                  </a:lnTo>
                  <a:cubicBezTo>
                    <a:pt x="69" y="54"/>
                    <a:pt x="69" y="53"/>
                    <a:pt x="69" y="52"/>
                  </a:cubicBezTo>
                  <a:cubicBezTo>
                    <a:pt x="69" y="51"/>
                    <a:pt x="69" y="50"/>
                    <a:pt x="68" y="50"/>
                  </a:cubicBezTo>
                  <a:cubicBezTo>
                    <a:pt x="67" y="42"/>
                    <a:pt x="64" y="34"/>
                    <a:pt x="60" y="27"/>
                  </a:cubicBezTo>
                  <a:cubicBezTo>
                    <a:pt x="59" y="24"/>
                    <a:pt x="57" y="22"/>
                    <a:pt x="55" y="19"/>
                  </a:cubicBezTo>
                  <a:cubicBezTo>
                    <a:pt x="49" y="12"/>
                    <a:pt x="42" y="6"/>
                    <a:pt x="36" y="0"/>
                  </a:cubicBezTo>
                  <a:lnTo>
                    <a:pt x="24" y="0"/>
                  </a:lnTo>
                  <a:cubicBezTo>
                    <a:pt x="16" y="0"/>
                    <a:pt x="8" y="0"/>
                    <a:pt x="0" y="0"/>
                  </a:cubicBezTo>
                  <a:cubicBezTo>
                    <a:pt x="7" y="5"/>
                    <a:pt x="12" y="12"/>
                    <a:pt x="18"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9"/>
            <p:cNvSpPr/>
            <p:nvPr/>
          </p:nvSpPr>
          <p:spPr>
            <a:xfrm>
              <a:off x="3288605" y="-984095"/>
              <a:ext cx="18360" cy="7920"/>
            </a:xfrm>
            <a:custGeom>
              <a:avLst/>
              <a:gdLst/>
              <a:ahLst/>
              <a:cxnLst/>
              <a:rect l="l" t="t" r="r" b="b"/>
              <a:pathLst>
                <a:path w="51" h="22" extrusionOk="0">
                  <a:moveTo>
                    <a:pt x="50" y="19"/>
                  </a:moveTo>
                  <a:cubicBezTo>
                    <a:pt x="46" y="14"/>
                    <a:pt x="41" y="10"/>
                    <a:pt x="36" y="7"/>
                  </a:cubicBezTo>
                  <a:cubicBezTo>
                    <a:pt x="27" y="2"/>
                    <a:pt x="18" y="0"/>
                    <a:pt x="8" y="0"/>
                  </a:cubicBezTo>
                  <a:cubicBezTo>
                    <a:pt x="7" y="0"/>
                    <a:pt x="6" y="0"/>
                    <a:pt x="5" y="1"/>
                  </a:cubicBezTo>
                  <a:cubicBezTo>
                    <a:pt x="4" y="2"/>
                    <a:pt x="2" y="2"/>
                    <a:pt x="1" y="4"/>
                  </a:cubicBezTo>
                  <a:cubicBezTo>
                    <a:pt x="0" y="6"/>
                    <a:pt x="0" y="7"/>
                    <a:pt x="0" y="9"/>
                  </a:cubicBezTo>
                  <a:cubicBezTo>
                    <a:pt x="0" y="11"/>
                    <a:pt x="0" y="12"/>
                    <a:pt x="1" y="14"/>
                  </a:cubicBezTo>
                  <a:cubicBezTo>
                    <a:pt x="2" y="16"/>
                    <a:pt x="4" y="16"/>
                    <a:pt x="5" y="17"/>
                  </a:cubicBezTo>
                  <a:cubicBezTo>
                    <a:pt x="6" y="18"/>
                    <a:pt x="7" y="18"/>
                    <a:pt x="8" y="18"/>
                  </a:cubicBezTo>
                  <a:cubicBezTo>
                    <a:pt x="9" y="18"/>
                    <a:pt x="11" y="19"/>
                    <a:pt x="12" y="20"/>
                  </a:cubicBezTo>
                  <a:cubicBezTo>
                    <a:pt x="13" y="20"/>
                    <a:pt x="14" y="21"/>
                    <a:pt x="14" y="21"/>
                  </a:cubicBezTo>
                  <a:cubicBezTo>
                    <a:pt x="22" y="21"/>
                    <a:pt x="30" y="21"/>
                    <a:pt x="38" y="21"/>
                  </a:cubicBezTo>
                  <a:lnTo>
                    <a:pt x="50" y="1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9"/>
            <p:cNvSpPr/>
            <p:nvPr/>
          </p:nvSpPr>
          <p:spPr>
            <a:xfrm>
              <a:off x="3313445" y="-957095"/>
              <a:ext cx="5760" cy="2520"/>
            </a:xfrm>
            <a:custGeom>
              <a:avLst/>
              <a:gdLst/>
              <a:ahLst/>
              <a:cxnLst/>
              <a:rect l="l" t="t" r="r" b="b"/>
              <a:pathLst>
                <a:path w="16" h="7" extrusionOk="0">
                  <a:moveTo>
                    <a:pt x="15" y="0"/>
                  </a:moveTo>
                  <a:lnTo>
                    <a:pt x="0" y="2"/>
                  </a:lnTo>
                  <a:cubicBezTo>
                    <a:pt x="1" y="3"/>
                    <a:pt x="2" y="4"/>
                    <a:pt x="3" y="4"/>
                  </a:cubicBezTo>
                  <a:cubicBezTo>
                    <a:pt x="4" y="5"/>
                    <a:pt x="5" y="5"/>
                    <a:pt x="5" y="5"/>
                  </a:cubicBezTo>
                  <a:cubicBezTo>
                    <a:pt x="6" y="6"/>
                    <a:pt x="7" y="6"/>
                    <a:pt x="8" y="6"/>
                  </a:cubicBezTo>
                  <a:cubicBezTo>
                    <a:pt x="9" y="6"/>
                    <a:pt x="11" y="6"/>
                    <a:pt x="12" y="5"/>
                  </a:cubicBezTo>
                  <a:cubicBezTo>
                    <a:pt x="13" y="4"/>
                    <a:pt x="14" y="4"/>
                    <a:pt x="15" y="2"/>
                  </a:cubicBezTo>
                  <a:cubicBezTo>
                    <a:pt x="15" y="2"/>
                    <a:pt x="15" y="1"/>
                    <a:pt x="1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9"/>
            <p:cNvSpPr/>
            <p:nvPr/>
          </p:nvSpPr>
          <p:spPr>
            <a:xfrm>
              <a:off x="3310925" y="-979415"/>
              <a:ext cx="29160" cy="21240"/>
            </a:xfrm>
            <a:custGeom>
              <a:avLst/>
              <a:gdLst/>
              <a:ahLst/>
              <a:cxnLst/>
              <a:rect l="l" t="t" r="r" b="b"/>
              <a:pathLst>
                <a:path w="81" h="59" extrusionOk="0">
                  <a:moveTo>
                    <a:pt x="45" y="49"/>
                  </a:moveTo>
                  <a:cubicBezTo>
                    <a:pt x="47" y="52"/>
                    <a:pt x="49" y="55"/>
                    <a:pt x="51" y="58"/>
                  </a:cubicBezTo>
                  <a:cubicBezTo>
                    <a:pt x="60" y="57"/>
                    <a:pt x="68" y="55"/>
                    <a:pt x="76" y="53"/>
                  </a:cubicBezTo>
                  <a:lnTo>
                    <a:pt x="80" y="53"/>
                  </a:lnTo>
                  <a:cubicBezTo>
                    <a:pt x="73" y="43"/>
                    <a:pt x="66" y="33"/>
                    <a:pt x="59" y="22"/>
                  </a:cubicBezTo>
                  <a:cubicBezTo>
                    <a:pt x="54" y="14"/>
                    <a:pt x="48" y="7"/>
                    <a:pt x="41" y="0"/>
                  </a:cubicBezTo>
                  <a:cubicBezTo>
                    <a:pt x="30" y="2"/>
                    <a:pt x="14" y="4"/>
                    <a:pt x="0" y="6"/>
                  </a:cubicBezTo>
                  <a:cubicBezTo>
                    <a:pt x="4" y="7"/>
                    <a:pt x="8" y="9"/>
                    <a:pt x="12" y="11"/>
                  </a:cubicBezTo>
                  <a:cubicBezTo>
                    <a:pt x="16" y="14"/>
                    <a:pt x="21" y="17"/>
                    <a:pt x="24" y="21"/>
                  </a:cubicBezTo>
                  <a:cubicBezTo>
                    <a:pt x="32" y="29"/>
                    <a:pt x="37" y="40"/>
                    <a:pt x="45"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9"/>
            <p:cNvSpPr/>
            <p:nvPr/>
          </p:nvSpPr>
          <p:spPr>
            <a:xfrm>
              <a:off x="3335405" y="-953495"/>
              <a:ext cx="13320" cy="13320"/>
            </a:xfrm>
            <a:custGeom>
              <a:avLst/>
              <a:gdLst/>
              <a:ahLst/>
              <a:cxnLst/>
              <a:rect l="l" t="t" r="r" b="b"/>
              <a:pathLst>
                <a:path w="37" h="37" extrusionOk="0">
                  <a:moveTo>
                    <a:pt x="0" y="7"/>
                  </a:moveTo>
                  <a:cubicBezTo>
                    <a:pt x="8" y="14"/>
                    <a:pt x="15" y="21"/>
                    <a:pt x="21" y="29"/>
                  </a:cubicBezTo>
                  <a:cubicBezTo>
                    <a:pt x="25" y="36"/>
                    <a:pt x="34" y="31"/>
                    <a:pt x="35" y="25"/>
                  </a:cubicBezTo>
                  <a:cubicBezTo>
                    <a:pt x="35" y="24"/>
                    <a:pt x="36" y="22"/>
                    <a:pt x="36" y="20"/>
                  </a:cubicBezTo>
                  <a:cubicBezTo>
                    <a:pt x="36" y="15"/>
                    <a:pt x="35" y="10"/>
                    <a:pt x="32" y="5"/>
                  </a:cubicBezTo>
                  <a:cubicBezTo>
                    <a:pt x="31" y="3"/>
                    <a:pt x="29" y="1"/>
                    <a:pt x="28" y="0"/>
                  </a:cubicBezTo>
                  <a:cubicBezTo>
                    <a:pt x="19" y="2"/>
                    <a:pt x="11" y="4"/>
                    <a:pt x="3" y="7"/>
                  </a:cubicBezTo>
                  <a:lnTo>
                    <a:pt x="0"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9"/>
            <p:cNvSpPr/>
            <p:nvPr/>
          </p:nvSpPr>
          <p:spPr>
            <a:xfrm>
              <a:off x="3306245" y="-984815"/>
              <a:ext cx="19800" cy="7560"/>
            </a:xfrm>
            <a:custGeom>
              <a:avLst/>
              <a:gdLst/>
              <a:ahLst/>
              <a:cxnLst/>
              <a:rect l="l" t="t" r="r" b="b"/>
              <a:pathLst>
                <a:path w="55" h="21" extrusionOk="0">
                  <a:moveTo>
                    <a:pt x="10" y="2"/>
                  </a:moveTo>
                  <a:cubicBezTo>
                    <a:pt x="4" y="4"/>
                    <a:pt x="0" y="14"/>
                    <a:pt x="8" y="18"/>
                  </a:cubicBezTo>
                  <a:lnTo>
                    <a:pt x="13" y="20"/>
                  </a:lnTo>
                  <a:cubicBezTo>
                    <a:pt x="27" y="19"/>
                    <a:pt x="42" y="16"/>
                    <a:pt x="54" y="14"/>
                  </a:cubicBezTo>
                  <a:cubicBezTo>
                    <a:pt x="51" y="11"/>
                    <a:pt x="49" y="7"/>
                    <a:pt x="44" y="5"/>
                  </a:cubicBezTo>
                  <a:cubicBezTo>
                    <a:pt x="38" y="1"/>
                    <a:pt x="30" y="0"/>
                    <a:pt x="23" y="0"/>
                  </a:cubicBezTo>
                  <a:cubicBezTo>
                    <a:pt x="19" y="0"/>
                    <a:pt x="14" y="1"/>
                    <a:pt x="1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9"/>
            <p:cNvSpPr/>
            <p:nvPr/>
          </p:nvSpPr>
          <p:spPr>
            <a:xfrm>
              <a:off x="3329285" y="-960335"/>
              <a:ext cx="16560" cy="9720"/>
            </a:xfrm>
            <a:custGeom>
              <a:avLst/>
              <a:gdLst/>
              <a:ahLst/>
              <a:cxnLst/>
              <a:rect l="l" t="t" r="r" b="b"/>
              <a:pathLst>
                <a:path w="46" h="27" extrusionOk="0">
                  <a:moveTo>
                    <a:pt x="29" y="0"/>
                  </a:moveTo>
                  <a:lnTo>
                    <a:pt x="25" y="0"/>
                  </a:lnTo>
                  <a:cubicBezTo>
                    <a:pt x="17" y="2"/>
                    <a:pt x="9" y="4"/>
                    <a:pt x="0" y="5"/>
                  </a:cubicBezTo>
                  <a:cubicBezTo>
                    <a:pt x="4" y="11"/>
                    <a:pt x="8" y="16"/>
                    <a:pt x="13" y="22"/>
                  </a:cubicBezTo>
                  <a:lnTo>
                    <a:pt x="17" y="26"/>
                  </a:lnTo>
                  <a:lnTo>
                    <a:pt x="20" y="26"/>
                  </a:lnTo>
                  <a:cubicBezTo>
                    <a:pt x="28" y="23"/>
                    <a:pt x="36" y="21"/>
                    <a:pt x="45" y="19"/>
                  </a:cubicBezTo>
                  <a:cubicBezTo>
                    <a:pt x="42" y="15"/>
                    <a:pt x="38" y="11"/>
                    <a:pt x="35" y="8"/>
                  </a:cubicBezTo>
                  <a:lnTo>
                    <a:pt x="2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9"/>
            <p:cNvSpPr/>
            <p:nvPr/>
          </p:nvSpPr>
          <p:spPr>
            <a:xfrm>
              <a:off x="3332525" y="-980855"/>
              <a:ext cx="27720" cy="19080"/>
            </a:xfrm>
            <a:custGeom>
              <a:avLst/>
              <a:gdLst/>
              <a:ahLst/>
              <a:cxnLst/>
              <a:rect l="l" t="t" r="r" b="b"/>
              <a:pathLst>
                <a:path w="77" h="53" extrusionOk="0">
                  <a:moveTo>
                    <a:pt x="6" y="12"/>
                  </a:moveTo>
                  <a:cubicBezTo>
                    <a:pt x="6" y="13"/>
                    <a:pt x="7" y="13"/>
                    <a:pt x="7" y="13"/>
                  </a:cubicBezTo>
                  <a:cubicBezTo>
                    <a:pt x="22" y="21"/>
                    <a:pt x="34" y="32"/>
                    <a:pt x="42" y="47"/>
                  </a:cubicBezTo>
                  <a:cubicBezTo>
                    <a:pt x="43" y="49"/>
                    <a:pt x="43" y="50"/>
                    <a:pt x="44" y="52"/>
                  </a:cubicBezTo>
                  <a:cubicBezTo>
                    <a:pt x="54" y="50"/>
                    <a:pt x="65" y="49"/>
                    <a:pt x="76" y="48"/>
                  </a:cubicBezTo>
                  <a:cubicBezTo>
                    <a:pt x="73" y="43"/>
                    <a:pt x="70" y="38"/>
                    <a:pt x="66" y="34"/>
                  </a:cubicBezTo>
                  <a:cubicBezTo>
                    <a:pt x="56" y="20"/>
                    <a:pt x="43" y="9"/>
                    <a:pt x="29" y="0"/>
                  </a:cubicBezTo>
                  <a:cubicBezTo>
                    <a:pt x="19" y="0"/>
                    <a:pt x="9" y="0"/>
                    <a:pt x="0" y="1"/>
                  </a:cubicBezTo>
                  <a:cubicBezTo>
                    <a:pt x="0" y="2"/>
                    <a:pt x="0" y="3"/>
                    <a:pt x="0" y="3"/>
                  </a:cubicBezTo>
                  <a:cubicBezTo>
                    <a:pt x="0" y="5"/>
                    <a:pt x="0" y="6"/>
                    <a:pt x="1" y="8"/>
                  </a:cubicBezTo>
                  <a:cubicBezTo>
                    <a:pt x="2" y="10"/>
                    <a:pt x="3" y="11"/>
                    <a:pt x="4" y="12"/>
                  </a:cubicBezTo>
                  <a:cubicBezTo>
                    <a:pt x="5" y="12"/>
                    <a:pt x="5" y="12"/>
                    <a:pt x="6"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9"/>
            <p:cNvSpPr/>
            <p:nvPr/>
          </p:nvSpPr>
          <p:spPr>
            <a:xfrm>
              <a:off x="3352685" y="-957815"/>
              <a:ext cx="18360" cy="21600"/>
            </a:xfrm>
            <a:custGeom>
              <a:avLst/>
              <a:gdLst/>
              <a:ahLst/>
              <a:cxnLst/>
              <a:rect l="l" t="t" r="r" b="b"/>
              <a:pathLst>
                <a:path w="51" h="60" extrusionOk="0">
                  <a:moveTo>
                    <a:pt x="21" y="37"/>
                  </a:moveTo>
                  <a:cubicBezTo>
                    <a:pt x="27" y="42"/>
                    <a:pt x="33" y="48"/>
                    <a:pt x="37" y="55"/>
                  </a:cubicBezTo>
                  <a:lnTo>
                    <a:pt x="38" y="56"/>
                  </a:lnTo>
                  <a:cubicBezTo>
                    <a:pt x="38" y="57"/>
                    <a:pt x="39" y="57"/>
                    <a:pt x="40" y="58"/>
                  </a:cubicBezTo>
                  <a:cubicBezTo>
                    <a:pt x="41" y="59"/>
                    <a:pt x="42" y="59"/>
                    <a:pt x="43" y="59"/>
                  </a:cubicBezTo>
                  <a:cubicBezTo>
                    <a:pt x="44" y="59"/>
                    <a:pt x="46" y="59"/>
                    <a:pt x="47" y="58"/>
                  </a:cubicBezTo>
                  <a:cubicBezTo>
                    <a:pt x="48" y="57"/>
                    <a:pt x="48" y="57"/>
                    <a:pt x="49" y="56"/>
                  </a:cubicBezTo>
                  <a:cubicBezTo>
                    <a:pt x="49" y="55"/>
                    <a:pt x="50" y="54"/>
                    <a:pt x="50" y="54"/>
                  </a:cubicBezTo>
                  <a:lnTo>
                    <a:pt x="50" y="53"/>
                  </a:lnTo>
                  <a:cubicBezTo>
                    <a:pt x="50" y="42"/>
                    <a:pt x="47" y="31"/>
                    <a:pt x="41" y="22"/>
                  </a:cubicBezTo>
                  <a:cubicBezTo>
                    <a:pt x="40" y="20"/>
                    <a:pt x="39" y="19"/>
                    <a:pt x="38" y="17"/>
                  </a:cubicBezTo>
                  <a:lnTo>
                    <a:pt x="30" y="0"/>
                  </a:lnTo>
                  <a:lnTo>
                    <a:pt x="0" y="6"/>
                  </a:lnTo>
                  <a:cubicBezTo>
                    <a:pt x="1" y="9"/>
                    <a:pt x="2" y="12"/>
                    <a:pt x="4" y="14"/>
                  </a:cubicBezTo>
                  <a:cubicBezTo>
                    <a:pt x="9" y="22"/>
                    <a:pt x="14" y="30"/>
                    <a:pt x="21"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9"/>
            <p:cNvSpPr/>
            <p:nvPr/>
          </p:nvSpPr>
          <p:spPr>
            <a:xfrm>
              <a:off x="3332885" y="-982655"/>
              <a:ext cx="10800" cy="2520"/>
            </a:xfrm>
            <a:custGeom>
              <a:avLst/>
              <a:gdLst/>
              <a:ahLst/>
              <a:cxnLst/>
              <a:rect l="l" t="t" r="r" b="b"/>
              <a:pathLst>
                <a:path w="30" h="7" extrusionOk="0">
                  <a:moveTo>
                    <a:pt x="5" y="1"/>
                  </a:moveTo>
                  <a:cubicBezTo>
                    <a:pt x="4" y="1"/>
                    <a:pt x="4" y="1"/>
                    <a:pt x="3" y="2"/>
                  </a:cubicBezTo>
                  <a:cubicBezTo>
                    <a:pt x="2" y="3"/>
                    <a:pt x="1" y="3"/>
                    <a:pt x="0" y="4"/>
                  </a:cubicBezTo>
                  <a:cubicBezTo>
                    <a:pt x="0" y="5"/>
                    <a:pt x="0" y="5"/>
                    <a:pt x="0" y="6"/>
                  </a:cubicBezTo>
                  <a:cubicBezTo>
                    <a:pt x="9" y="5"/>
                    <a:pt x="19" y="5"/>
                    <a:pt x="29" y="4"/>
                  </a:cubicBezTo>
                  <a:cubicBezTo>
                    <a:pt x="24" y="2"/>
                    <a:pt x="18" y="0"/>
                    <a:pt x="12" y="0"/>
                  </a:cubicBezTo>
                  <a:cubicBezTo>
                    <a:pt x="10" y="0"/>
                    <a:pt x="7" y="0"/>
                    <a:pt x="5"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9"/>
            <p:cNvSpPr/>
            <p:nvPr/>
          </p:nvSpPr>
          <p:spPr>
            <a:xfrm>
              <a:off x="3348365" y="-963935"/>
              <a:ext cx="15480" cy="9000"/>
            </a:xfrm>
            <a:custGeom>
              <a:avLst/>
              <a:gdLst/>
              <a:ahLst/>
              <a:cxnLst/>
              <a:rect l="l" t="t" r="r" b="b"/>
              <a:pathLst>
                <a:path w="43" h="25" extrusionOk="0">
                  <a:moveTo>
                    <a:pt x="0" y="4"/>
                  </a:moveTo>
                  <a:cubicBezTo>
                    <a:pt x="5" y="11"/>
                    <a:pt x="9" y="18"/>
                    <a:pt x="12" y="24"/>
                  </a:cubicBezTo>
                  <a:lnTo>
                    <a:pt x="42" y="17"/>
                  </a:lnTo>
                  <a:cubicBezTo>
                    <a:pt x="39" y="11"/>
                    <a:pt x="35" y="6"/>
                    <a:pt x="32" y="0"/>
                  </a:cubicBezTo>
                  <a:cubicBezTo>
                    <a:pt x="21" y="1"/>
                    <a:pt x="10" y="2"/>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9"/>
            <p:cNvSpPr/>
            <p:nvPr/>
          </p:nvSpPr>
          <p:spPr>
            <a:xfrm>
              <a:off x="3363485" y="-984455"/>
              <a:ext cx="31320" cy="31320"/>
            </a:xfrm>
            <a:custGeom>
              <a:avLst/>
              <a:gdLst/>
              <a:ahLst/>
              <a:cxnLst/>
              <a:rect l="l" t="t" r="r" b="b"/>
              <a:pathLst>
                <a:path w="87" h="87" extrusionOk="0">
                  <a:moveTo>
                    <a:pt x="27" y="29"/>
                  </a:moveTo>
                  <a:cubicBezTo>
                    <a:pt x="34" y="38"/>
                    <a:pt x="41" y="46"/>
                    <a:pt x="47" y="55"/>
                  </a:cubicBezTo>
                  <a:lnTo>
                    <a:pt x="55" y="55"/>
                  </a:lnTo>
                  <a:cubicBezTo>
                    <a:pt x="59" y="55"/>
                    <a:pt x="59" y="61"/>
                    <a:pt x="55" y="62"/>
                  </a:cubicBezTo>
                  <a:lnTo>
                    <a:pt x="52" y="62"/>
                  </a:lnTo>
                  <a:cubicBezTo>
                    <a:pt x="52" y="64"/>
                    <a:pt x="53" y="66"/>
                    <a:pt x="54" y="68"/>
                  </a:cubicBezTo>
                  <a:cubicBezTo>
                    <a:pt x="58" y="74"/>
                    <a:pt x="64" y="80"/>
                    <a:pt x="71" y="84"/>
                  </a:cubicBezTo>
                  <a:cubicBezTo>
                    <a:pt x="72" y="84"/>
                    <a:pt x="73" y="85"/>
                    <a:pt x="74" y="86"/>
                  </a:cubicBezTo>
                  <a:cubicBezTo>
                    <a:pt x="75" y="86"/>
                    <a:pt x="76" y="86"/>
                    <a:pt x="78" y="86"/>
                  </a:cubicBezTo>
                  <a:cubicBezTo>
                    <a:pt x="79" y="86"/>
                    <a:pt x="81" y="86"/>
                    <a:pt x="82" y="85"/>
                  </a:cubicBezTo>
                  <a:cubicBezTo>
                    <a:pt x="83" y="84"/>
                    <a:pt x="84" y="84"/>
                    <a:pt x="85" y="82"/>
                  </a:cubicBezTo>
                  <a:cubicBezTo>
                    <a:pt x="86" y="80"/>
                    <a:pt x="86" y="79"/>
                    <a:pt x="86" y="78"/>
                  </a:cubicBezTo>
                  <a:cubicBezTo>
                    <a:pt x="86" y="77"/>
                    <a:pt x="86" y="75"/>
                    <a:pt x="85" y="74"/>
                  </a:cubicBezTo>
                  <a:cubicBezTo>
                    <a:pt x="80" y="64"/>
                    <a:pt x="78" y="53"/>
                    <a:pt x="72" y="44"/>
                  </a:cubicBezTo>
                  <a:cubicBezTo>
                    <a:pt x="64" y="32"/>
                    <a:pt x="55" y="21"/>
                    <a:pt x="46" y="12"/>
                  </a:cubicBezTo>
                  <a:cubicBezTo>
                    <a:pt x="42" y="7"/>
                    <a:pt x="38" y="4"/>
                    <a:pt x="33" y="0"/>
                  </a:cubicBezTo>
                  <a:cubicBezTo>
                    <a:pt x="22" y="0"/>
                    <a:pt x="11" y="1"/>
                    <a:pt x="0" y="3"/>
                  </a:cubicBezTo>
                  <a:cubicBezTo>
                    <a:pt x="11" y="9"/>
                    <a:pt x="20" y="18"/>
                    <a:pt x="27"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9"/>
            <p:cNvSpPr/>
            <p:nvPr/>
          </p:nvSpPr>
          <p:spPr>
            <a:xfrm>
              <a:off x="3362045" y="-987695"/>
              <a:ext cx="14040" cy="5040"/>
            </a:xfrm>
            <a:custGeom>
              <a:avLst/>
              <a:gdLst/>
              <a:ahLst/>
              <a:cxnLst/>
              <a:rect l="l" t="t" r="r" b="b"/>
              <a:pathLst>
                <a:path w="39" h="14" extrusionOk="0">
                  <a:moveTo>
                    <a:pt x="5" y="1"/>
                  </a:moveTo>
                  <a:cubicBezTo>
                    <a:pt x="4" y="1"/>
                    <a:pt x="4" y="2"/>
                    <a:pt x="4" y="2"/>
                  </a:cubicBezTo>
                  <a:cubicBezTo>
                    <a:pt x="3" y="2"/>
                    <a:pt x="2" y="3"/>
                    <a:pt x="1" y="4"/>
                  </a:cubicBezTo>
                  <a:cubicBezTo>
                    <a:pt x="0" y="5"/>
                    <a:pt x="0" y="6"/>
                    <a:pt x="0" y="7"/>
                  </a:cubicBezTo>
                  <a:cubicBezTo>
                    <a:pt x="0" y="8"/>
                    <a:pt x="0" y="9"/>
                    <a:pt x="1" y="10"/>
                  </a:cubicBezTo>
                  <a:cubicBezTo>
                    <a:pt x="2" y="11"/>
                    <a:pt x="3" y="11"/>
                    <a:pt x="4" y="12"/>
                  </a:cubicBezTo>
                  <a:cubicBezTo>
                    <a:pt x="5" y="13"/>
                    <a:pt x="4" y="13"/>
                    <a:pt x="5" y="13"/>
                  </a:cubicBezTo>
                  <a:cubicBezTo>
                    <a:pt x="16" y="11"/>
                    <a:pt x="27" y="10"/>
                    <a:pt x="38" y="10"/>
                  </a:cubicBezTo>
                  <a:cubicBezTo>
                    <a:pt x="36" y="8"/>
                    <a:pt x="34" y="6"/>
                    <a:pt x="31" y="5"/>
                  </a:cubicBezTo>
                  <a:cubicBezTo>
                    <a:pt x="26" y="2"/>
                    <a:pt x="20" y="0"/>
                    <a:pt x="14" y="0"/>
                  </a:cubicBezTo>
                  <a:cubicBezTo>
                    <a:pt x="11" y="0"/>
                    <a:pt x="8" y="1"/>
                    <a:pt x="5"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9"/>
            <p:cNvSpPr/>
            <p:nvPr/>
          </p:nvSpPr>
          <p:spPr>
            <a:xfrm>
              <a:off x="3380405" y="-964655"/>
              <a:ext cx="4680" cy="3240"/>
            </a:xfrm>
            <a:custGeom>
              <a:avLst/>
              <a:gdLst/>
              <a:ahLst/>
              <a:cxnLst/>
              <a:rect l="l" t="t" r="r" b="b"/>
              <a:pathLst>
                <a:path w="13" h="9" extrusionOk="0">
                  <a:moveTo>
                    <a:pt x="9" y="0"/>
                  </a:moveTo>
                  <a:lnTo>
                    <a:pt x="0" y="0"/>
                  </a:lnTo>
                  <a:lnTo>
                    <a:pt x="2" y="3"/>
                  </a:lnTo>
                  <a:lnTo>
                    <a:pt x="5" y="8"/>
                  </a:lnTo>
                  <a:lnTo>
                    <a:pt x="9" y="8"/>
                  </a:lnTo>
                  <a:cubicBezTo>
                    <a:pt x="12" y="6"/>
                    <a:pt x="12" y="0"/>
                    <a:pt x="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9"/>
            <p:cNvSpPr/>
            <p:nvPr/>
          </p:nvSpPr>
          <p:spPr>
            <a:xfrm>
              <a:off x="3388325" y="-985175"/>
              <a:ext cx="42480" cy="42120"/>
            </a:xfrm>
            <a:custGeom>
              <a:avLst/>
              <a:gdLst/>
              <a:ahLst/>
              <a:cxnLst/>
              <a:rect l="l" t="t" r="r" b="b"/>
              <a:pathLst>
                <a:path w="118" h="117" extrusionOk="0">
                  <a:moveTo>
                    <a:pt x="64" y="72"/>
                  </a:moveTo>
                  <a:cubicBezTo>
                    <a:pt x="73" y="82"/>
                    <a:pt x="80" y="92"/>
                    <a:pt x="89" y="103"/>
                  </a:cubicBezTo>
                  <a:cubicBezTo>
                    <a:pt x="91" y="107"/>
                    <a:pt x="94" y="110"/>
                    <a:pt x="98" y="113"/>
                  </a:cubicBezTo>
                  <a:cubicBezTo>
                    <a:pt x="102" y="115"/>
                    <a:pt x="106" y="116"/>
                    <a:pt x="109" y="116"/>
                  </a:cubicBezTo>
                  <a:cubicBezTo>
                    <a:pt x="115" y="116"/>
                    <a:pt x="117" y="110"/>
                    <a:pt x="115" y="106"/>
                  </a:cubicBezTo>
                  <a:cubicBezTo>
                    <a:pt x="109" y="97"/>
                    <a:pt x="107" y="87"/>
                    <a:pt x="102" y="78"/>
                  </a:cubicBezTo>
                  <a:cubicBezTo>
                    <a:pt x="94" y="68"/>
                    <a:pt x="86" y="58"/>
                    <a:pt x="76" y="50"/>
                  </a:cubicBezTo>
                  <a:cubicBezTo>
                    <a:pt x="59" y="32"/>
                    <a:pt x="41" y="16"/>
                    <a:pt x="22" y="0"/>
                  </a:cubicBezTo>
                  <a:cubicBezTo>
                    <a:pt x="15" y="1"/>
                    <a:pt x="7" y="2"/>
                    <a:pt x="0" y="2"/>
                  </a:cubicBezTo>
                  <a:cubicBezTo>
                    <a:pt x="0" y="3"/>
                    <a:pt x="0" y="4"/>
                    <a:pt x="1" y="5"/>
                  </a:cubicBezTo>
                  <a:lnTo>
                    <a:pt x="2" y="6"/>
                  </a:lnTo>
                  <a:cubicBezTo>
                    <a:pt x="22" y="29"/>
                    <a:pt x="44" y="50"/>
                    <a:pt x="64" y="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9"/>
            <p:cNvSpPr/>
            <p:nvPr/>
          </p:nvSpPr>
          <p:spPr>
            <a:xfrm>
              <a:off x="3388325" y="-989855"/>
              <a:ext cx="8640" cy="5760"/>
            </a:xfrm>
            <a:custGeom>
              <a:avLst/>
              <a:gdLst/>
              <a:ahLst/>
              <a:cxnLst/>
              <a:rect l="l" t="t" r="r" b="b"/>
              <a:pathLst>
                <a:path w="24" h="16" extrusionOk="0">
                  <a:moveTo>
                    <a:pt x="15" y="6"/>
                  </a:moveTo>
                  <a:cubicBezTo>
                    <a:pt x="9" y="0"/>
                    <a:pt x="0" y="8"/>
                    <a:pt x="0" y="15"/>
                  </a:cubicBezTo>
                  <a:cubicBezTo>
                    <a:pt x="8" y="15"/>
                    <a:pt x="15" y="14"/>
                    <a:pt x="23" y="13"/>
                  </a:cubicBezTo>
                  <a:lnTo>
                    <a:pt x="15"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9"/>
            <p:cNvSpPr/>
            <p:nvPr/>
          </p:nvSpPr>
          <p:spPr>
            <a:xfrm>
              <a:off x="3413525" y="-989495"/>
              <a:ext cx="28800" cy="35280"/>
            </a:xfrm>
            <a:custGeom>
              <a:avLst/>
              <a:gdLst/>
              <a:ahLst/>
              <a:cxnLst/>
              <a:rect l="l" t="t" r="r" b="b"/>
              <a:pathLst>
                <a:path w="80" h="98" extrusionOk="0">
                  <a:moveTo>
                    <a:pt x="9" y="20"/>
                  </a:moveTo>
                  <a:cubicBezTo>
                    <a:pt x="20" y="22"/>
                    <a:pt x="22" y="25"/>
                    <a:pt x="27" y="35"/>
                  </a:cubicBezTo>
                  <a:cubicBezTo>
                    <a:pt x="32" y="44"/>
                    <a:pt x="34" y="49"/>
                    <a:pt x="37" y="55"/>
                  </a:cubicBezTo>
                  <a:cubicBezTo>
                    <a:pt x="45" y="56"/>
                    <a:pt x="51" y="58"/>
                    <a:pt x="58" y="60"/>
                  </a:cubicBezTo>
                  <a:cubicBezTo>
                    <a:pt x="63" y="62"/>
                    <a:pt x="61" y="68"/>
                    <a:pt x="58" y="69"/>
                  </a:cubicBezTo>
                  <a:lnTo>
                    <a:pt x="47" y="73"/>
                  </a:lnTo>
                  <a:cubicBezTo>
                    <a:pt x="48" y="74"/>
                    <a:pt x="49" y="76"/>
                    <a:pt x="50" y="77"/>
                  </a:cubicBezTo>
                  <a:cubicBezTo>
                    <a:pt x="54" y="85"/>
                    <a:pt x="60" y="91"/>
                    <a:pt x="67" y="96"/>
                  </a:cubicBezTo>
                  <a:lnTo>
                    <a:pt x="68" y="96"/>
                  </a:lnTo>
                  <a:cubicBezTo>
                    <a:pt x="69" y="97"/>
                    <a:pt x="69" y="97"/>
                    <a:pt x="71" y="97"/>
                  </a:cubicBezTo>
                  <a:cubicBezTo>
                    <a:pt x="72" y="97"/>
                    <a:pt x="74" y="97"/>
                    <a:pt x="75" y="96"/>
                  </a:cubicBezTo>
                  <a:cubicBezTo>
                    <a:pt x="76" y="95"/>
                    <a:pt x="77" y="94"/>
                    <a:pt x="78" y="93"/>
                  </a:cubicBezTo>
                  <a:cubicBezTo>
                    <a:pt x="79" y="92"/>
                    <a:pt x="79" y="91"/>
                    <a:pt x="79" y="89"/>
                  </a:cubicBezTo>
                  <a:cubicBezTo>
                    <a:pt x="79" y="88"/>
                    <a:pt x="79" y="87"/>
                    <a:pt x="78" y="86"/>
                  </a:cubicBezTo>
                  <a:cubicBezTo>
                    <a:pt x="75" y="76"/>
                    <a:pt x="74" y="65"/>
                    <a:pt x="70" y="56"/>
                  </a:cubicBezTo>
                  <a:cubicBezTo>
                    <a:pt x="65" y="44"/>
                    <a:pt x="59" y="32"/>
                    <a:pt x="52" y="21"/>
                  </a:cubicBezTo>
                  <a:cubicBezTo>
                    <a:pt x="52" y="20"/>
                    <a:pt x="52" y="20"/>
                    <a:pt x="52" y="20"/>
                  </a:cubicBezTo>
                  <a:cubicBezTo>
                    <a:pt x="52" y="20"/>
                    <a:pt x="52" y="19"/>
                    <a:pt x="51" y="19"/>
                  </a:cubicBezTo>
                  <a:cubicBezTo>
                    <a:pt x="47" y="12"/>
                    <a:pt x="42" y="6"/>
                    <a:pt x="36" y="0"/>
                  </a:cubicBezTo>
                  <a:lnTo>
                    <a:pt x="2" y="4"/>
                  </a:lnTo>
                  <a:cubicBezTo>
                    <a:pt x="1" y="6"/>
                    <a:pt x="0" y="8"/>
                    <a:pt x="0" y="9"/>
                  </a:cubicBezTo>
                  <a:cubicBezTo>
                    <a:pt x="0" y="11"/>
                    <a:pt x="1" y="13"/>
                    <a:pt x="2" y="15"/>
                  </a:cubicBezTo>
                  <a:cubicBezTo>
                    <a:pt x="3" y="17"/>
                    <a:pt x="4" y="18"/>
                    <a:pt x="6" y="19"/>
                  </a:cubicBezTo>
                  <a:cubicBezTo>
                    <a:pt x="7" y="20"/>
                    <a:pt x="8" y="20"/>
                    <a:pt x="9"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9"/>
            <p:cNvSpPr/>
            <p:nvPr/>
          </p:nvSpPr>
          <p:spPr>
            <a:xfrm>
              <a:off x="3413885" y="-992375"/>
              <a:ext cx="12960" cy="4320"/>
            </a:xfrm>
            <a:custGeom>
              <a:avLst/>
              <a:gdLst/>
              <a:ahLst/>
              <a:cxnLst/>
              <a:rect l="l" t="t" r="r" b="b"/>
              <a:pathLst>
                <a:path w="36" h="12" extrusionOk="0">
                  <a:moveTo>
                    <a:pt x="34" y="6"/>
                  </a:moveTo>
                  <a:cubicBezTo>
                    <a:pt x="26" y="0"/>
                    <a:pt x="16" y="3"/>
                    <a:pt x="7" y="6"/>
                  </a:cubicBezTo>
                  <a:cubicBezTo>
                    <a:pt x="6" y="6"/>
                    <a:pt x="6" y="7"/>
                    <a:pt x="5" y="7"/>
                  </a:cubicBezTo>
                  <a:cubicBezTo>
                    <a:pt x="3" y="9"/>
                    <a:pt x="2" y="9"/>
                    <a:pt x="1" y="10"/>
                  </a:cubicBezTo>
                  <a:cubicBezTo>
                    <a:pt x="1" y="11"/>
                    <a:pt x="1" y="11"/>
                    <a:pt x="0" y="11"/>
                  </a:cubicBezTo>
                  <a:lnTo>
                    <a:pt x="35" y="8"/>
                  </a:lnTo>
                  <a:lnTo>
                    <a:pt x="34"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9"/>
            <p:cNvSpPr/>
            <p:nvPr/>
          </p:nvSpPr>
          <p:spPr>
            <a:xfrm>
              <a:off x="3426845" y="-969335"/>
              <a:ext cx="9720" cy="6480"/>
            </a:xfrm>
            <a:custGeom>
              <a:avLst/>
              <a:gdLst/>
              <a:ahLst/>
              <a:cxnLst/>
              <a:rect l="l" t="t" r="r" b="b"/>
              <a:pathLst>
                <a:path w="27" h="18" extrusionOk="0">
                  <a:moveTo>
                    <a:pt x="21" y="5"/>
                  </a:moveTo>
                  <a:cubicBezTo>
                    <a:pt x="14" y="2"/>
                    <a:pt x="8" y="1"/>
                    <a:pt x="0" y="0"/>
                  </a:cubicBezTo>
                  <a:lnTo>
                    <a:pt x="0" y="1"/>
                  </a:lnTo>
                  <a:lnTo>
                    <a:pt x="9" y="17"/>
                  </a:lnTo>
                  <a:lnTo>
                    <a:pt x="20" y="14"/>
                  </a:lnTo>
                  <a:cubicBezTo>
                    <a:pt x="24" y="12"/>
                    <a:pt x="26" y="6"/>
                    <a:pt x="2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9"/>
            <p:cNvSpPr/>
            <p:nvPr/>
          </p:nvSpPr>
          <p:spPr>
            <a:xfrm>
              <a:off x="3439445" y="-992015"/>
              <a:ext cx="24480" cy="38520"/>
            </a:xfrm>
            <a:custGeom>
              <a:avLst/>
              <a:gdLst/>
              <a:ahLst/>
              <a:cxnLst/>
              <a:rect l="l" t="t" r="r" b="b"/>
              <a:pathLst>
                <a:path w="68" h="107" extrusionOk="0">
                  <a:moveTo>
                    <a:pt x="22" y="38"/>
                  </a:moveTo>
                  <a:cubicBezTo>
                    <a:pt x="23" y="40"/>
                    <a:pt x="24" y="42"/>
                    <a:pt x="25" y="44"/>
                  </a:cubicBezTo>
                  <a:cubicBezTo>
                    <a:pt x="29" y="50"/>
                    <a:pt x="32" y="57"/>
                    <a:pt x="34" y="64"/>
                  </a:cubicBezTo>
                  <a:cubicBezTo>
                    <a:pt x="36" y="71"/>
                    <a:pt x="39" y="78"/>
                    <a:pt x="42" y="84"/>
                  </a:cubicBezTo>
                  <a:cubicBezTo>
                    <a:pt x="46" y="91"/>
                    <a:pt x="51" y="97"/>
                    <a:pt x="56" y="102"/>
                  </a:cubicBezTo>
                  <a:cubicBezTo>
                    <a:pt x="62" y="106"/>
                    <a:pt x="67" y="99"/>
                    <a:pt x="65" y="94"/>
                  </a:cubicBezTo>
                  <a:cubicBezTo>
                    <a:pt x="60" y="82"/>
                    <a:pt x="63" y="68"/>
                    <a:pt x="59" y="56"/>
                  </a:cubicBezTo>
                  <a:cubicBezTo>
                    <a:pt x="57" y="49"/>
                    <a:pt x="54" y="42"/>
                    <a:pt x="50" y="36"/>
                  </a:cubicBezTo>
                  <a:lnTo>
                    <a:pt x="50" y="35"/>
                  </a:lnTo>
                  <a:cubicBezTo>
                    <a:pt x="42" y="23"/>
                    <a:pt x="34" y="11"/>
                    <a:pt x="26" y="0"/>
                  </a:cubicBezTo>
                  <a:lnTo>
                    <a:pt x="0" y="3"/>
                  </a:lnTo>
                  <a:cubicBezTo>
                    <a:pt x="5" y="10"/>
                    <a:pt x="10" y="17"/>
                    <a:pt x="15" y="25"/>
                  </a:cubicBezTo>
                  <a:cubicBezTo>
                    <a:pt x="17" y="29"/>
                    <a:pt x="20" y="34"/>
                    <a:pt x="22" y="3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9"/>
            <p:cNvSpPr/>
            <p:nvPr/>
          </p:nvSpPr>
          <p:spPr>
            <a:xfrm>
              <a:off x="3438365" y="-997055"/>
              <a:ext cx="10440" cy="6480"/>
            </a:xfrm>
            <a:custGeom>
              <a:avLst/>
              <a:gdLst/>
              <a:ahLst/>
              <a:cxnLst/>
              <a:rect l="l" t="t" r="r" b="b"/>
              <a:pathLst>
                <a:path w="29" h="18" extrusionOk="0">
                  <a:moveTo>
                    <a:pt x="18" y="3"/>
                  </a:moveTo>
                  <a:cubicBezTo>
                    <a:pt x="17" y="3"/>
                    <a:pt x="17" y="2"/>
                    <a:pt x="16" y="1"/>
                  </a:cubicBezTo>
                  <a:cubicBezTo>
                    <a:pt x="14" y="0"/>
                    <a:pt x="12" y="0"/>
                    <a:pt x="11" y="0"/>
                  </a:cubicBezTo>
                  <a:cubicBezTo>
                    <a:pt x="9" y="0"/>
                    <a:pt x="7" y="0"/>
                    <a:pt x="5" y="1"/>
                  </a:cubicBezTo>
                  <a:cubicBezTo>
                    <a:pt x="3" y="2"/>
                    <a:pt x="3" y="3"/>
                    <a:pt x="2" y="5"/>
                  </a:cubicBezTo>
                  <a:cubicBezTo>
                    <a:pt x="1" y="7"/>
                    <a:pt x="0" y="8"/>
                    <a:pt x="0" y="10"/>
                  </a:cubicBezTo>
                  <a:cubicBezTo>
                    <a:pt x="0" y="12"/>
                    <a:pt x="1" y="14"/>
                    <a:pt x="2" y="15"/>
                  </a:cubicBezTo>
                  <a:cubicBezTo>
                    <a:pt x="2" y="16"/>
                    <a:pt x="2" y="16"/>
                    <a:pt x="3" y="17"/>
                  </a:cubicBezTo>
                  <a:lnTo>
                    <a:pt x="28" y="14"/>
                  </a:lnTo>
                  <a:cubicBezTo>
                    <a:pt x="25" y="10"/>
                    <a:pt x="22" y="7"/>
                    <a:pt x="18"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9"/>
            <p:cNvSpPr/>
            <p:nvPr/>
          </p:nvSpPr>
          <p:spPr>
            <a:xfrm>
              <a:off x="3461045" y="-1002095"/>
              <a:ext cx="7920" cy="2160"/>
            </a:xfrm>
            <a:custGeom>
              <a:avLst/>
              <a:gdLst/>
              <a:ahLst/>
              <a:cxnLst/>
              <a:rect l="l" t="t" r="r" b="b"/>
              <a:pathLst>
                <a:path w="22" h="6" extrusionOk="0">
                  <a:moveTo>
                    <a:pt x="9" y="0"/>
                  </a:moveTo>
                  <a:lnTo>
                    <a:pt x="8" y="0"/>
                  </a:lnTo>
                  <a:cubicBezTo>
                    <a:pt x="7" y="0"/>
                    <a:pt x="6" y="0"/>
                    <a:pt x="4" y="1"/>
                  </a:cubicBezTo>
                  <a:cubicBezTo>
                    <a:pt x="2" y="2"/>
                    <a:pt x="1" y="3"/>
                    <a:pt x="0" y="4"/>
                  </a:cubicBezTo>
                  <a:cubicBezTo>
                    <a:pt x="0" y="5"/>
                    <a:pt x="0" y="5"/>
                    <a:pt x="0" y="5"/>
                  </a:cubicBezTo>
                  <a:lnTo>
                    <a:pt x="21" y="5"/>
                  </a:lnTo>
                  <a:cubicBezTo>
                    <a:pt x="20" y="4"/>
                    <a:pt x="19" y="3"/>
                    <a:pt x="18" y="3"/>
                  </a:cubicBezTo>
                  <a:cubicBezTo>
                    <a:pt x="15" y="1"/>
                    <a:pt x="12" y="0"/>
                    <a:pt x="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9"/>
            <p:cNvSpPr/>
            <p:nvPr/>
          </p:nvSpPr>
          <p:spPr>
            <a:xfrm>
              <a:off x="3463925" y="-993455"/>
              <a:ext cx="15840" cy="24840"/>
            </a:xfrm>
            <a:custGeom>
              <a:avLst/>
              <a:gdLst/>
              <a:ahLst/>
              <a:cxnLst/>
              <a:rect l="l" t="t" r="r" b="b"/>
              <a:pathLst>
                <a:path w="44" h="69" extrusionOk="0">
                  <a:moveTo>
                    <a:pt x="23" y="64"/>
                  </a:moveTo>
                  <a:cubicBezTo>
                    <a:pt x="30" y="65"/>
                    <a:pt x="37" y="66"/>
                    <a:pt x="43" y="68"/>
                  </a:cubicBezTo>
                  <a:cubicBezTo>
                    <a:pt x="43" y="67"/>
                    <a:pt x="43" y="67"/>
                    <a:pt x="43" y="66"/>
                  </a:cubicBezTo>
                  <a:cubicBezTo>
                    <a:pt x="43" y="65"/>
                    <a:pt x="43" y="64"/>
                    <a:pt x="43" y="63"/>
                  </a:cubicBezTo>
                  <a:cubicBezTo>
                    <a:pt x="40" y="54"/>
                    <a:pt x="43" y="44"/>
                    <a:pt x="41" y="35"/>
                  </a:cubicBezTo>
                  <a:cubicBezTo>
                    <a:pt x="39" y="26"/>
                    <a:pt x="35" y="17"/>
                    <a:pt x="31" y="8"/>
                  </a:cubicBezTo>
                  <a:lnTo>
                    <a:pt x="27" y="0"/>
                  </a:lnTo>
                  <a:lnTo>
                    <a:pt x="0" y="0"/>
                  </a:lnTo>
                  <a:cubicBezTo>
                    <a:pt x="6" y="12"/>
                    <a:pt x="10" y="24"/>
                    <a:pt x="13" y="37"/>
                  </a:cubicBezTo>
                  <a:cubicBezTo>
                    <a:pt x="16" y="46"/>
                    <a:pt x="19" y="55"/>
                    <a:pt x="23" y="6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9"/>
            <p:cNvSpPr/>
            <p:nvPr/>
          </p:nvSpPr>
          <p:spPr>
            <a:xfrm>
              <a:off x="3460685" y="-1000295"/>
              <a:ext cx="13320" cy="7560"/>
            </a:xfrm>
            <a:custGeom>
              <a:avLst/>
              <a:gdLst/>
              <a:ahLst/>
              <a:cxnLst/>
              <a:rect l="l" t="t" r="r" b="b"/>
              <a:pathLst>
                <a:path w="37" h="21" extrusionOk="0">
                  <a:moveTo>
                    <a:pt x="2" y="10"/>
                  </a:moveTo>
                  <a:cubicBezTo>
                    <a:pt x="5" y="12"/>
                    <a:pt x="7" y="14"/>
                    <a:pt x="8" y="17"/>
                  </a:cubicBezTo>
                  <a:cubicBezTo>
                    <a:pt x="9" y="18"/>
                    <a:pt x="9" y="19"/>
                    <a:pt x="10" y="20"/>
                  </a:cubicBezTo>
                  <a:lnTo>
                    <a:pt x="36" y="20"/>
                  </a:lnTo>
                  <a:cubicBezTo>
                    <a:pt x="36" y="18"/>
                    <a:pt x="35" y="16"/>
                    <a:pt x="34" y="14"/>
                  </a:cubicBezTo>
                  <a:cubicBezTo>
                    <a:pt x="31" y="9"/>
                    <a:pt x="27" y="4"/>
                    <a:pt x="22" y="0"/>
                  </a:cubicBezTo>
                  <a:lnTo>
                    <a:pt x="1" y="0"/>
                  </a:lnTo>
                  <a:cubicBezTo>
                    <a:pt x="0" y="1"/>
                    <a:pt x="0" y="3"/>
                    <a:pt x="0" y="4"/>
                  </a:cubicBezTo>
                  <a:cubicBezTo>
                    <a:pt x="0" y="5"/>
                    <a:pt x="0" y="7"/>
                    <a:pt x="1" y="8"/>
                  </a:cubicBezTo>
                  <a:cubicBezTo>
                    <a:pt x="1" y="9"/>
                    <a:pt x="2" y="9"/>
                    <a:pt x="2"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9"/>
            <p:cNvSpPr/>
            <p:nvPr/>
          </p:nvSpPr>
          <p:spPr>
            <a:xfrm>
              <a:off x="3472205" y="-970415"/>
              <a:ext cx="7560" cy="3600"/>
            </a:xfrm>
            <a:custGeom>
              <a:avLst/>
              <a:gdLst/>
              <a:ahLst/>
              <a:cxnLst/>
              <a:rect l="l" t="t" r="r" b="b"/>
              <a:pathLst>
                <a:path w="21" h="10" extrusionOk="0">
                  <a:moveTo>
                    <a:pt x="0" y="0"/>
                  </a:moveTo>
                  <a:cubicBezTo>
                    <a:pt x="2" y="3"/>
                    <a:pt x="5" y="5"/>
                    <a:pt x="7" y="7"/>
                  </a:cubicBezTo>
                  <a:cubicBezTo>
                    <a:pt x="8" y="8"/>
                    <a:pt x="10" y="8"/>
                    <a:pt x="11" y="8"/>
                  </a:cubicBezTo>
                  <a:cubicBezTo>
                    <a:pt x="11" y="8"/>
                    <a:pt x="12" y="9"/>
                    <a:pt x="13" y="9"/>
                  </a:cubicBezTo>
                  <a:cubicBezTo>
                    <a:pt x="14" y="9"/>
                    <a:pt x="15" y="9"/>
                    <a:pt x="17" y="8"/>
                  </a:cubicBezTo>
                  <a:cubicBezTo>
                    <a:pt x="19" y="7"/>
                    <a:pt x="19" y="6"/>
                    <a:pt x="19" y="5"/>
                  </a:cubicBezTo>
                  <a:cubicBezTo>
                    <a:pt x="19" y="5"/>
                    <a:pt x="19" y="4"/>
                    <a:pt x="20" y="4"/>
                  </a:cubicBezTo>
                  <a:cubicBezTo>
                    <a:pt x="13" y="2"/>
                    <a:pt x="7" y="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9"/>
            <p:cNvSpPr/>
            <p:nvPr/>
          </p:nvSpPr>
          <p:spPr>
            <a:xfrm>
              <a:off x="3483365" y="-993455"/>
              <a:ext cx="24480" cy="37800"/>
            </a:xfrm>
            <a:custGeom>
              <a:avLst/>
              <a:gdLst/>
              <a:ahLst/>
              <a:cxnLst/>
              <a:rect l="l" t="t" r="r" b="b"/>
              <a:pathLst>
                <a:path w="68" h="105" extrusionOk="0">
                  <a:moveTo>
                    <a:pt x="38" y="71"/>
                  </a:moveTo>
                  <a:cubicBezTo>
                    <a:pt x="41" y="83"/>
                    <a:pt x="43" y="93"/>
                    <a:pt x="54" y="100"/>
                  </a:cubicBezTo>
                  <a:cubicBezTo>
                    <a:pt x="61" y="104"/>
                    <a:pt x="67" y="96"/>
                    <a:pt x="64" y="90"/>
                  </a:cubicBezTo>
                  <a:cubicBezTo>
                    <a:pt x="63" y="85"/>
                    <a:pt x="62" y="81"/>
                    <a:pt x="61" y="76"/>
                  </a:cubicBezTo>
                  <a:cubicBezTo>
                    <a:pt x="60" y="75"/>
                    <a:pt x="59" y="75"/>
                    <a:pt x="58" y="74"/>
                  </a:cubicBezTo>
                  <a:cubicBezTo>
                    <a:pt x="56" y="73"/>
                    <a:pt x="55" y="72"/>
                    <a:pt x="54" y="70"/>
                  </a:cubicBezTo>
                  <a:cubicBezTo>
                    <a:pt x="53" y="68"/>
                    <a:pt x="52" y="66"/>
                    <a:pt x="52" y="64"/>
                  </a:cubicBezTo>
                  <a:cubicBezTo>
                    <a:pt x="52" y="62"/>
                    <a:pt x="53" y="60"/>
                    <a:pt x="54" y="58"/>
                  </a:cubicBezTo>
                  <a:cubicBezTo>
                    <a:pt x="54" y="57"/>
                    <a:pt x="54" y="57"/>
                    <a:pt x="55" y="56"/>
                  </a:cubicBezTo>
                  <a:cubicBezTo>
                    <a:pt x="54" y="53"/>
                    <a:pt x="52" y="50"/>
                    <a:pt x="51" y="48"/>
                  </a:cubicBezTo>
                  <a:cubicBezTo>
                    <a:pt x="49" y="46"/>
                    <a:pt x="48" y="44"/>
                    <a:pt x="47" y="42"/>
                  </a:cubicBezTo>
                  <a:cubicBezTo>
                    <a:pt x="38" y="28"/>
                    <a:pt x="30" y="13"/>
                    <a:pt x="21" y="0"/>
                  </a:cubicBezTo>
                  <a:lnTo>
                    <a:pt x="0" y="0"/>
                  </a:lnTo>
                  <a:cubicBezTo>
                    <a:pt x="1" y="1"/>
                    <a:pt x="2" y="3"/>
                    <a:pt x="3" y="5"/>
                  </a:cubicBezTo>
                  <a:cubicBezTo>
                    <a:pt x="7" y="12"/>
                    <a:pt x="11" y="20"/>
                    <a:pt x="15" y="28"/>
                  </a:cubicBezTo>
                  <a:cubicBezTo>
                    <a:pt x="18" y="33"/>
                    <a:pt x="20" y="37"/>
                    <a:pt x="23" y="42"/>
                  </a:cubicBezTo>
                  <a:cubicBezTo>
                    <a:pt x="28" y="51"/>
                    <a:pt x="34" y="61"/>
                    <a:pt x="38" y="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9"/>
            <p:cNvSpPr/>
            <p:nvPr/>
          </p:nvSpPr>
          <p:spPr>
            <a:xfrm>
              <a:off x="3483365" y="-1000655"/>
              <a:ext cx="2160" cy="360"/>
            </a:xfrm>
            <a:custGeom>
              <a:avLst/>
              <a:gdLst/>
              <a:ahLst/>
              <a:cxnLst/>
              <a:rect l="l" t="t" r="r" b="b"/>
              <a:pathLst>
                <a:path w="6" h="1" extrusionOk="0">
                  <a:moveTo>
                    <a:pt x="0" y="0"/>
                  </a:moveTo>
                  <a:lnTo>
                    <a:pt x="5" y="0"/>
                  </a:lnTo>
                  <a:cubicBezTo>
                    <a:pt x="4" y="0"/>
                    <a:pt x="3" y="0"/>
                    <a:pt x="2" y="0"/>
                  </a:cubicBezTo>
                  <a:cubicBezTo>
                    <a:pt x="1" y="0"/>
                    <a:pt x="0"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9"/>
            <p:cNvSpPr/>
            <p:nvPr/>
          </p:nvSpPr>
          <p:spPr>
            <a:xfrm>
              <a:off x="3502085" y="-973295"/>
              <a:ext cx="3600" cy="7560"/>
            </a:xfrm>
            <a:custGeom>
              <a:avLst/>
              <a:gdLst/>
              <a:ahLst/>
              <a:cxnLst/>
              <a:rect l="l" t="t" r="r" b="b"/>
              <a:pathLst>
                <a:path w="10" h="21" extrusionOk="0">
                  <a:moveTo>
                    <a:pt x="3" y="0"/>
                  </a:moveTo>
                  <a:cubicBezTo>
                    <a:pt x="2" y="1"/>
                    <a:pt x="2" y="1"/>
                    <a:pt x="2" y="2"/>
                  </a:cubicBezTo>
                  <a:cubicBezTo>
                    <a:pt x="1" y="4"/>
                    <a:pt x="0" y="6"/>
                    <a:pt x="0" y="8"/>
                  </a:cubicBezTo>
                  <a:cubicBezTo>
                    <a:pt x="0" y="10"/>
                    <a:pt x="1" y="12"/>
                    <a:pt x="2" y="14"/>
                  </a:cubicBezTo>
                  <a:cubicBezTo>
                    <a:pt x="3" y="16"/>
                    <a:pt x="4" y="17"/>
                    <a:pt x="6" y="18"/>
                  </a:cubicBezTo>
                  <a:cubicBezTo>
                    <a:pt x="7" y="19"/>
                    <a:pt x="8" y="19"/>
                    <a:pt x="9" y="20"/>
                  </a:cubicBezTo>
                  <a:cubicBezTo>
                    <a:pt x="9" y="17"/>
                    <a:pt x="8" y="14"/>
                    <a:pt x="8" y="12"/>
                  </a:cubicBezTo>
                  <a:cubicBezTo>
                    <a:pt x="7" y="8"/>
                    <a:pt x="5" y="4"/>
                    <a:pt x="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9"/>
            <p:cNvSpPr/>
            <p:nvPr/>
          </p:nvSpPr>
          <p:spPr>
            <a:xfrm>
              <a:off x="3481205" y="-1000655"/>
              <a:ext cx="10080" cy="7560"/>
            </a:xfrm>
            <a:custGeom>
              <a:avLst/>
              <a:gdLst/>
              <a:ahLst/>
              <a:cxnLst/>
              <a:rect l="l" t="t" r="r" b="b"/>
              <a:pathLst>
                <a:path w="28" h="21" extrusionOk="0">
                  <a:moveTo>
                    <a:pt x="2" y="15"/>
                  </a:moveTo>
                  <a:cubicBezTo>
                    <a:pt x="3" y="17"/>
                    <a:pt x="4" y="18"/>
                    <a:pt x="5" y="20"/>
                  </a:cubicBezTo>
                  <a:lnTo>
                    <a:pt x="27" y="20"/>
                  </a:lnTo>
                  <a:cubicBezTo>
                    <a:pt x="23" y="14"/>
                    <a:pt x="19" y="8"/>
                    <a:pt x="15" y="3"/>
                  </a:cubicBezTo>
                  <a:cubicBezTo>
                    <a:pt x="14" y="2"/>
                    <a:pt x="13" y="1"/>
                    <a:pt x="12" y="1"/>
                  </a:cubicBezTo>
                  <a:lnTo>
                    <a:pt x="11" y="0"/>
                  </a:lnTo>
                  <a:lnTo>
                    <a:pt x="6" y="0"/>
                  </a:lnTo>
                  <a:cubicBezTo>
                    <a:pt x="5" y="0"/>
                    <a:pt x="5" y="1"/>
                    <a:pt x="5" y="1"/>
                  </a:cubicBezTo>
                  <a:cubicBezTo>
                    <a:pt x="3" y="2"/>
                    <a:pt x="2" y="2"/>
                    <a:pt x="1" y="4"/>
                  </a:cubicBezTo>
                  <a:cubicBezTo>
                    <a:pt x="0" y="6"/>
                    <a:pt x="0" y="7"/>
                    <a:pt x="0" y="9"/>
                  </a:cubicBezTo>
                  <a:cubicBezTo>
                    <a:pt x="0" y="10"/>
                    <a:pt x="0" y="13"/>
                    <a:pt x="1" y="14"/>
                  </a:cubicBezTo>
                  <a:lnTo>
                    <a:pt x="2" y="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9"/>
            <p:cNvSpPr/>
            <p:nvPr/>
          </p:nvSpPr>
          <p:spPr>
            <a:xfrm>
              <a:off x="3514685" y="-966815"/>
              <a:ext cx="10080" cy="6120"/>
            </a:xfrm>
            <a:custGeom>
              <a:avLst/>
              <a:gdLst/>
              <a:ahLst/>
              <a:cxnLst/>
              <a:rect l="l" t="t" r="r" b="b"/>
              <a:pathLst>
                <a:path w="28" h="17" extrusionOk="0">
                  <a:moveTo>
                    <a:pt x="16" y="15"/>
                  </a:moveTo>
                  <a:cubicBezTo>
                    <a:pt x="17" y="16"/>
                    <a:pt x="18" y="16"/>
                    <a:pt x="19" y="16"/>
                  </a:cubicBezTo>
                  <a:cubicBezTo>
                    <a:pt x="21" y="16"/>
                    <a:pt x="22" y="16"/>
                    <a:pt x="23" y="15"/>
                  </a:cubicBezTo>
                  <a:cubicBezTo>
                    <a:pt x="24" y="14"/>
                    <a:pt x="25" y="13"/>
                    <a:pt x="26" y="12"/>
                  </a:cubicBezTo>
                  <a:cubicBezTo>
                    <a:pt x="27" y="11"/>
                    <a:pt x="27" y="9"/>
                    <a:pt x="27" y="8"/>
                  </a:cubicBezTo>
                  <a:cubicBezTo>
                    <a:pt x="27" y="7"/>
                    <a:pt x="27" y="6"/>
                    <a:pt x="27" y="5"/>
                  </a:cubicBezTo>
                  <a:lnTo>
                    <a:pt x="25" y="0"/>
                  </a:lnTo>
                  <a:lnTo>
                    <a:pt x="0" y="1"/>
                  </a:lnTo>
                  <a:cubicBezTo>
                    <a:pt x="3" y="6"/>
                    <a:pt x="8" y="11"/>
                    <a:pt x="13" y="14"/>
                  </a:cubicBezTo>
                  <a:cubicBezTo>
                    <a:pt x="14" y="14"/>
                    <a:pt x="15" y="15"/>
                    <a:pt x="16"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9"/>
            <p:cNvSpPr/>
            <p:nvPr/>
          </p:nvSpPr>
          <p:spPr>
            <a:xfrm>
              <a:off x="3501725" y="-993455"/>
              <a:ext cx="19440" cy="19440"/>
            </a:xfrm>
            <a:custGeom>
              <a:avLst/>
              <a:gdLst/>
              <a:ahLst/>
              <a:cxnLst/>
              <a:rect l="l" t="t" r="r" b="b"/>
              <a:pathLst>
                <a:path w="54" h="54" extrusionOk="0">
                  <a:moveTo>
                    <a:pt x="8" y="9"/>
                  </a:moveTo>
                  <a:cubicBezTo>
                    <a:pt x="10" y="14"/>
                    <a:pt x="11" y="18"/>
                    <a:pt x="13" y="22"/>
                  </a:cubicBezTo>
                  <a:cubicBezTo>
                    <a:pt x="17" y="33"/>
                    <a:pt x="21" y="42"/>
                    <a:pt x="25" y="53"/>
                  </a:cubicBezTo>
                  <a:cubicBezTo>
                    <a:pt x="34" y="53"/>
                    <a:pt x="44" y="51"/>
                    <a:pt x="53" y="51"/>
                  </a:cubicBezTo>
                  <a:cubicBezTo>
                    <a:pt x="50" y="42"/>
                    <a:pt x="47" y="33"/>
                    <a:pt x="43" y="25"/>
                  </a:cubicBezTo>
                  <a:cubicBezTo>
                    <a:pt x="39" y="17"/>
                    <a:pt x="35" y="9"/>
                    <a:pt x="30" y="1"/>
                  </a:cubicBezTo>
                  <a:lnTo>
                    <a:pt x="30" y="0"/>
                  </a:lnTo>
                  <a:lnTo>
                    <a:pt x="0" y="0"/>
                  </a:lnTo>
                  <a:cubicBezTo>
                    <a:pt x="2" y="3"/>
                    <a:pt x="5" y="3"/>
                    <a:pt x="8"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9"/>
            <p:cNvSpPr/>
            <p:nvPr/>
          </p:nvSpPr>
          <p:spPr>
            <a:xfrm>
              <a:off x="3499565" y="-1000655"/>
              <a:ext cx="13320" cy="7560"/>
            </a:xfrm>
            <a:custGeom>
              <a:avLst/>
              <a:gdLst/>
              <a:ahLst/>
              <a:cxnLst/>
              <a:rect l="l" t="t" r="r" b="b"/>
              <a:pathLst>
                <a:path w="37" h="21" extrusionOk="0">
                  <a:moveTo>
                    <a:pt x="29" y="10"/>
                  </a:moveTo>
                  <a:cubicBezTo>
                    <a:pt x="27" y="9"/>
                    <a:pt x="16" y="2"/>
                    <a:pt x="16" y="4"/>
                  </a:cubicBezTo>
                  <a:cubicBezTo>
                    <a:pt x="15" y="0"/>
                    <a:pt x="0" y="10"/>
                    <a:pt x="5" y="18"/>
                  </a:cubicBezTo>
                  <a:lnTo>
                    <a:pt x="6" y="20"/>
                  </a:lnTo>
                  <a:lnTo>
                    <a:pt x="36" y="20"/>
                  </a:lnTo>
                  <a:cubicBezTo>
                    <a:pt x="33" y="17"/>
                    <a:pt x="31" y="13"/>
                    <a:pt x="29"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9"/>
            <p:cNvSpPr/>
            <p:nvPr/>
          </p:nvSpPr>
          <p:spPr>
            <a:xfrm>
              <a:off x="3511085" y="-975455"/>
              <a:ext cx="12960" cy="9360"/>
            </a:xfrm>
            <a:custGeom>
              <a:avLst/>
              <a:gdLst/>
              <a:ahLst/>
              <a:cxnLst/>
              <a:rect l="l" t="t" r="r" b="b"/>
              <a:pathLst>
                <a:path w="36" h="26" extrusionOk="0">
                  <a:moveTo>
                    <a:pt x="0" y="2"/>
                  </a:moveTo>
                  <a:lnTo>
                    <a:pt x="3" y="11"/>
                  </a:lnTo>
                  <a:cubicBezTo>
                    <a:pt x="5" y="15"/>
                    <a:pt x="7" y="19"/>
                    <a:pt x="9" y="23"/>
                  </a:cubicBezTo>
                  <a:cubicBezTo>
                    <a:pt x="9" y="24"/>
                    <a:pt x="10" y="24"/>
                    <a:pt x="10" y="25"/>
                  </a:cubicBezTo>
                  <a:lnTo>
                    <a:pt x="35" y="24"/>
                  </a:lnTo>
                  <a:cubicBezTo>
                    <a:pt x="32" y="16"/>
                    <a:pt x="30" y="8"/>
                    <a:pt x="27" y="0"/>
                  </a:cubicBezTo>
                  <a:cubicBezTo>
                    <a:pt x="18" y="2"/>
                    <a:pt x="9" y="2"/>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9"/>
            <p:cNvSpPr/>
            <p:nvPr/>
          </p:nvSpPr>
          <p:spPr>
            <a:xfrm>
              <a:off x="3532685" y="-968615"/>
              <a:ext cx="16560" cy="24480"/>
            </a:xfrm>
            <a:custGeom>
              <a:avLst/>
              <a:gdLst/>
              <a:ahLst/>
              <a:cxnLst/>
              <a:rect l="l" t="t" r="r" b="b"/>
              <a:pathLst>
                <a:path w="46" h="68" extrusionOk="0">
                  <a:moveTo>
                    <a:pt x="7" y="17"/>
                  </a:moveTo>
                  <a:cubicBezTo>
                    <a:pt x="13" y="32"/>
                    <a:pt x="20" y="54"/>
                    <a:pt x="34" y="63"/>
                  </a:cubicBezTo>
                  <a:cubicBezTo>
                    <a:pt x="40" y="67"/>
                    <a:pt x="45" y="60"/>
                    <a:pt x="43" y="55"/>
                  </a:cubicBezTo>
                  <a:cubicBezTo>
                    <a:pt x="42" y="44"/>
                    <a:pt x="39" y="32"/>
                    <a:pt x="36" y="21"/>
                  </a:cubicBezTo>
                  <a:lnTo>
                    <a:pt x="27" y="0"/>
                  </a:lnTo>
                  <a:lnTo>
                    <a:pt x="0" y="3"/>
                  </a:lnTo>
                  <a:lnTo>
                    <a:pt x="7" y="1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9"/>
            <p:cNvSpPr/>
            <p:nvPr/>
          </p:nvSpPr>
          <p:spPr>
            <a:xfrm>
              <a:off x="3523325" y="-993095"/>
              <a:ext cx="15840" cy="17280"/>
            </a:xfrm>
            <a:custGeom>
              <a:avLst/>
              <a:gdLst/>
              <a:ahLst/>
              <a:cxnLst/>
              <a:rect l="l" t="t" r="r" b="b"/>
              <a:pathLst>
                <a:path w="44" h="48" extrusionOk="0">
                  <a:moveTo>
                    <a:pt x="1" y="9"/>
                  </a:moveTo>
                  <a:cubicBezTo>
                    <a:pt x="7" y="19"/>
                    <a:pt x="11" y="29"/>
                    <a:pt x="13" y="40"/>
                  </a:cubicBezTo>
                  <a:cubicBezTo>
                    <a:pt x="13" y="42"/>
                    <a:pt x="15" y="45"/>
                    <a:pt x="16" y="47"/>
                  </a:cubicBezTo>
                  <a:cubicBezTo>
                    <a:pt x="25" y="47"/>
                    <a:pt x="34" y="46"/>
                    <a:pt x="43" y="46"/>
                  </a:cubicBezTo>
                  <a:cubicBezTo>
                    <a:pt x="40" y="39"/>
                    <a:pt x="37" y="33"/>
                    <a:pt x="34" y="27"/>
                  </a:cubicBezTo>
                  <a:cubicBezTo>
                    <a:pt x="28" y="18"/>
                    <a:pt x="22" y="9"/>
                    <a:pt x="15" y="1"/>
                  </a:cubicBezTo>
                  <a:cubicBezTo>
                    <a:pt x="11" y="1"/>
                    <a:pt x="7" y="1"/>
                    <a:pt x="2" y="0"/>
                  </a:cubicBezTo>
                  <a:lnTo>
                    <a:pt x="1" y="1"/>
                  </a:lnTo>
                  <a:cubicBezTo>
                    <a:pt x="0" y="2"/>
                    <a:pt x="0" y="4"/>
                    <a:pt x="0" y="5"/>
                  </a:cubicBezTo>
                  <a:cubicBezTo>
                    <a:pt x="0" y="6"/>
                    <a:pt x="0" y="8"/>
                    <a:pt x="1"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9"/>
            <p:cNvSpPr/>
            <p:nvPr/>
          </p:nvSpPr>
          <p:spPr>
            <a:xfrm>
              <a:off x="3529085" y="-976895"/>
              <a:ext cx="13680" cy="9720"/>
            </a:xfrm>
            <a:custGeom>
              <a:avLst/>
              <a:gdLst/>
              <a:ahLst/>
              <a:cxnLst/>
              <a:rect l="l" t="t" r="r" b="b"/>
              <a:pathLst>
                <a:path w="38" h="27" extrusionOk="0">
                  <a:moveTo>
                    <a:pt x="27" y="0"/>
                  </a:moveTo>
                  <a:cubicBezTo>
                    <a:pt x="18" y="0"/>
                    <a:pt x="9" y="1"/>
                    <a:pt x="0" y="2"/>
                  </a:cubicBezTo>
                  <a:cubicBezTo>
                    <a:pt x="3" y="10"/>
                    <a:pt x="6" y="18"/>
                    <a:pt x="10" y="26"/>
                  </a:cubicBezTo>
                  <a:lnTo>
                    <a:pt x="37" y="23"/>
                  </a:lnTo>
                  <a:cubicBezTo>
                    <a:pt x="34" y="18"/>
                    <a:pt x="32" y="13"/>
                    <a:pt x="30" y="7"/>
                  </a:cubicBezTo>
                  <a:lnTo>
                    <a:pt x="2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9"/>
            <p:cNvSpPr/>
            <p:nvPr/>
          </p:nvSpPr>
          <p:spPr>
            <a:xfrm>
              <a:off x="3524045" y="-994175"/>
              <a:ext cx="5040" cy="1800"/>
            </a:xfrm>
            <a:custGeom>
              <a:avLst/>
              <a:gdLst/>
              <a:ahLst/>
              <a:cxnLst/>
              <a:rect l="l" t="t" r="r" b="b"/>
              <a:pathLst>
                <a:path w="14" h="5" extrusionOk="0">
                  <a:moveTo>
                    <a:pt x="12" y="3"/>
                  </a:moveTo>
                  <a:cubicBezTo>
                    <a:pt x="11" y="2"/>
                    <a:pt x="11" y="2"/>
                    <a:pt x="10" y="1"/>
                  </a:cubicBezTo>
                  <a:cubicBezTo>
                    <a:pt x="9" y="1"/>
                    <a:pt x="7" y="0"/>
                    <a:pt x="6" y="0"/>
                  </a:cubicBezTo>
                  <a:cubicBezTo>
                    <a:pt x="4" y="0"/>
                    <a:pt x="3" y="1"/>
                    <a:pt x="2" y="1"/>
                  </a:cubicBezTo>
                  <a:cubicBezTo>
                    <a:pt x="1" y="2"/>
                    <a:pt x="1" y="2"/>
                    <a:pt x="0" y="3"/>
                  </a:cubicBezTo>
                  <a:cubicBezTo>
                    <a:pt x="4" y="3"/>
                    <a:pt x="8" y="3"/>
                    <a:pt x="13" y="4"/>
                  </a:cubicBezTo>
                  <a:lnTo>
                    <a:pt x="12"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9"/>
            <p:cNvSpPr/>
            <p:nvPr/>
          </p:nvSpPr>
          <p:spPr>
            <a:xfrm>
              <a:off x="3540245" y="-988775"/>
              <a:ext cx="13320" cy="12960"/>
            </a:xfrm>
            <a:custGeom>
              <a:avLst/>
              <a:gdLst/>
              <a:ahLst/>
              <a:cxnLst/>
              <a:rect l="l" t="t" r="r" b="b"/>
              <a:pathLst>
                <a:path w="37" h="36" extrusionOk="0">
                  <a:moveTo>
                    <a:pt x="0" y="7"/>
                  </a:moveTo>
                  <a:cubicBezTo>
                    <a:pt x="3" y="16"/>
                    <a:pt x="5" y="24"/>
                    <a:pt x="7" y="33"/>
                  </a:cubicBezTo>
                  <a:cubicBezTo>
                    <a:pt x="12" y="33"/>
                    <a:pt x="18" y="33"/>
                    <a:pt x="23" y="33"/>
                  </a:cubicBezTo>
                  <a:cubicBezTo>
                    <a:pt x="36" y="35"/>
                    <a:pt x="9" y="6"/>
                    <a:pt x="15" y="14"/>
                  </a:cubicBezTo>
                  <a:cubicBezTo>
                    <a:pt x="11" y="8"/>
                    <a:pt x="6" y="4"/>
                    <a:pt x="1" y="0"/>
                  </a:cubicBezTo>
                  <a:lnTo>
                    <a:pt x="1" y="1"/>
                  </a:lnTo>
                  <a:cubicBezTo>
                    <a:pt x="0" y="2"/>
                    <a:pt x="0" y="3"/>
                    <a:pt x="0" y="4"/>
                  </a:cubicBezTo>
                  <a:cubicBezTo>
                    <a:pt x="0" y="5"/>
                    <a:pt x="0" y="6"/>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9"/>
            <p:cNvSpPr/>
            <p:nvPr/>
          </p:nvSpPr>
          <p:spPr>
            <a:xfrm>
              <a:off x="3546725" y="-969695"/>
              <a:ext cx="11520" cy="15480"/>
            </a:xfrm>
            <a:custGeom>
              <a:avLst/>
              <a:gdLst/>
              <a:ahLst/>
              <a:cxnLst/>
              <a:rect l="l" t="t" r="r" b="b"/>
              <a:pathLst>
                <a:path w="32" h="43" extrusionOk="0">
                  <a:moveTo>
                    <a:pt x="1" y="6"/>
                  </a:moveTo>
                  <a:cubicBezTo>
                    <a:pt x="1" y="13"/>
                    <a:pt x="3" y="19"/>
                    <a:pt x="6" y="24"/>
                  </a:cubicBezTo>
                  <a:cubicBezTo>
                    <a:pt x="10" y="30"/>
                    <a:pt x="15" y="35"/>
                    <a:pt x="20" y="39"/>
                  </a:cubicBezTo>
                  <a:cubicBezTo>
                    <a:pt x="25" y="42"/>
                    <a:pt x="31" y="36"/>
                    <a:pt x="29" y="31"/>
                  </a:cubicBezTo>
                  <a:cubicBezTo>
                    <a:pt x="25" y="21"/>
                    <a:pt x="23" y="10"/>
                    <a:pt x="23" y="0"/>
                  </a:cubicBezTo>
                  <a:lnTo>
                    <a:pt x="0" y="3"/>
                  </a:lnTo>
                  <a:cubicBezTo>
                    <a:pt x="0" y="4"/>
                    <a:pt x="0" y="5"/>
                    <a:pt x="1"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9"/>
            <p:cNvSpPr/>
            <p:nvPr/>
          </p:nvSpPr>
          <p:spPr>
            <a:xfrm>
              <a:off x="3540245" y="-989135"/>
              <a:ext cx="14760" cy="20880"/>
            </a:xfrm>
            <a:custGeom>
              <a:avLst/>
              <a:gdLst/>
              <a:ahLst/>
              <a:cxnLst/>
              <a:rect l="l" t="t" r="r" b="b"/>
              <a:pathLst>
                <a:path w="41" h="58" extrusionOk="0">
                  <a:moveTo>
                    <a:pt x="15" y="15"/>
                  </a:moveTo>
                  <a:cubicBezTo>
                    <a:pt x="9" y="8"/>
                    <a:pt x="36" y="37"/>
                    <a:pt x="23" y="35"/>
                  </a:cubicBezTo>
                  <a:cubicBezTo>
                    <a:pt x="18" y="35"/>
                    <a:pt x="12" y="35"/>
                    <a:pt x="7" y="35"/>
                  </a:cubicBezTo>
                  <a:lnTo>
                    <a:pt x="7" y="37"/>
                  </a:lnTo>
                  <a:cubicBezTo>
                    <a:pt x="9" y="44"/>
                    <a:pt x="14" y="49"/>
                    <a:pt x="17" y="57"/>
                  </a:cubicBezTo>
                  <a:lnTo>
                    <a:pt x="40" y="54"/>
                  </a:lnTo>
                  <a:cubicBezTo>
                    <a:pt x="39" y="50"/>
                    <a:pt x="38" y="47"/>
                    <a:pt x="36" y="43"/>
                  </a:cubicBezTo>
                  <a:cubicBezTo>
                    <a:pt x="32" y="36"/>
                    <a:pt x="26" y="31"/>
                    <a:pt x="25" y="23"/>
                  </a:cubicBezTo>
                  <a:cubicBezTo>
                    <a:pt x="23" y="18"/>
                    <a:pt x="21" y="12"/>
                    <a:pt x="18" y="7"/>
                  </a:cubicBezTo>
                  <a:cubicBezTo>
                    <a:pt x="17" y="6"/>
                    <a:pt x="17" y="5"/>
                    <a:pt x="16" y="4"/>
                  </a:cubicBezTo>
                  <a:cubicBezTo>
                    <a:pt x="15" y="3"/>
                    <a:pt x="14" y="2"/>
                    <a:pt x="13" y="1"/>
                  </a:cubicBezTo>
                  <a:cubicBezTo>
                    <a:pt x="11" y="0"/>
                    <a:pt x="9" y="0"/>
                    <a:pt x="8" y="0"/>
                  </a:cubicBezTo>
                  <a:cubicBezTo>
                    <a:pt x="6" y="0"/>
                    <a:pt x="5" y="0"/>
                    <a:pt x="4" y="1"/>
                  </a:cubicBezTo>
                  <a:cubicBezTo>
                    <a:pt x="2" y="2"/>
                    <a:pt x="1" y="3"/>
                    <a:pt x="0" y="4"/>
                  </a:cubicBezTo>
                  <a:cubicBezTo>
                    <a:pt x="1" y="4"/>
                    <a:pt x="1" y="4"/>
                    <a:pt x="1" y="4"/>
                  </a:cubicBezTo>
                  <a:cubicBezTo>
                    <a:pt x="6" y="7"/>
                    <a:pt x="11" y="11"/>
                    <a:pt x="15"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9"/>
            <p:cNvSpPr/>
            <p:nvPr/>
          </p:nvSpPr>
          <p:spPr>
            <a:xfrm>
              <a:off x="2405885" y="-715535"/>
              <a:ext cx="71640" cy="14400"/>
            </a:xfrm>
            <a:custGeom>
              <a:avLst/>
              <a:gdLst/>
              <a:ahLst/>
              <a:cxnLst/>
              <a:rect l="l" t="t" r="r" b="b"/>
              <a:pathLst>
                <a:path w="199" h="40" extrusionOk="0">
                  <a:moveTo>
                    <a:pt x="4" y="25"/>
                  </a:moveTo>
                  <a:cubicBezTo>
                    <a:pt x="64" y="30"/>
                    <a:pt x="135" y="39"/>
                    <a:pt x="194" y="25"/>
                  </a:cubicBezTo>
                  <a:cubicBezTo>
                    <a:pt x="194" y="24"/>
                    <a:pt x="195" y="24"/>
                    <a:pt x="195" y="24"/>
                  </a:cubicBezTo>
                  <a:cubicBezTo>
                    <a:pt x="196" y="24"/>
                    <a:pt x="196" y="23"/>
                    <a:pt x="197" y="22"/>
                  </a:cubicBezTo>
                  <a:cubicBezTo>
                    <a:pt x="197" y="22"/>
                    <a:pt x="197" y="21"/>
                    <a:pt x="197" y="20"/>
                  </a:cubicBezTo>
                  <a:cubicBezTo>
                    <a:pt x="197" y="20"/>
                    <a:pt x="198" y="19"/>
                    <a:pt x="197" y="18"/>
                  </a:cubicBezTo>
                  <a:cubicBezTo>
                    <a:pt x="197" y="17"/>
                    <a:pt x="196" y="18"/>
                    <a:pt x="195" y="17"/>
                  </a:cubicBezTo>
                  <a:lnTo>
                    <a:pt x="194" y="16"/>
                  </a:lnTo>
                  <a:cubicBezTo>
                    <a:pt x="136" y="0"/>
                    <a:pt x="63" y="8"/>
                    <a:pt x="4" y="14"/>
                  </a:cubicBezTo>
                  <a:cubicBezTo>
                    <a:pt x="3" y="14"/>
                    <a:pt x="3" y="14"/>
                    <a:pt x="3" y="14"/>
                  </a:cubicBezTo>
                  <a:cubicBezTo>
                    <a:pt x="2" y="15"/>
                    <a:pt x="1" y="15"/>
                    <a:pt x="0" y="16"/>
                  </a:cubicBezTo>
                  <a:cubicBezTo>
                    <a:pt x="0" y="17"/>
                    <a:pt x="0" y="18"/>
                    <a:pt x="0" y="19"/>
                  </a:cubicBezTo>
                  <a:cubicBezTo>
                    <a:pt x="0" y="20"/>
                    <a:pt x="0" y="21"/>
                    <a:pt x="0" y="22"/>
                  </a:cubicBezTo>
                  <a:cubicBezTo>
                    <a:pt x="1" y="23"/>
                    <a:pt x="2" y="23"/>
                    <a:pt x="3" y="24"/>
                  </a:cubicBezTo>
                  <a:lnTo>
                    <a:pt x="4" y="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9"/>
            <p:cNvSpPr/>
            <p:nvPr/>
          </p:nvSpPr>
          <p:spPr>
            <a:xfrm>
              <a:off x="2526485" y="-728495"/>
              <a:ext cx="510120" cy="21600"/>
            </a:xfrm>
            <a:custGeom>
              <a:avLst/>
              <a:gdLst/>
              <a:ahLst/>
              <a:cxnLst/>
              <a:rect l="l" t="t" r="r" b="b"/>
              <a:pathLst>
                <a:path w="1417" h="60" extrusionOk="0">
                  <a:moveTo>
                    <a:pt x="1044" y="37"/>
                  </a:moveTo>
                  <a:cubicBezTo>
                    <a:pt x="1095" y="39"/>
                    <a:pt x="1147" y="37"/>
                    <a:pt x="1199" y="38"/>
                  </a:cubicBezTo>
                  <a:cubicBezTo>
                    <a:pt x="1234" y="40"/>
                    <a:pt x="1269" y="45"/>
                    <a:pt x="1303" y="53"/>
                  </a:cubicBezTo>
                  <a:cubicBezTo>
                    <a:pt x="1309" y="55"/>
                    <a:pt x="1326" y="56"/>
                    <a:pt x="1342" y="58"/>
                  </a:cubicBezTo>
                  <a:cubicBezTo>
                    <a:pt x="1342" y="57"/>
                    <a:pt x="1342" y="57"/>
                    <a:pt x="1342" y="56"/>
                  </a:cubicBezTo>
                  <a:cubicBezTo>
                    <a:pt x="1342" y="54"/>
                    <a:pt x="1343" y="52"/>
                    <a:pt x="1344" y="50"/>
                  </a:cubicBezTo>
                  <a:cubicBezTo>
                    <a:pt x="1345" y="48"/>
                    <a:pt x="1346" y="46"/>
                    <a:pt x="1348" y="45"/>
                  </a:cubicBezTo>
                  <a:cubicBezTo>
                    <a:pt x="1355" y="42"/>
                    <a:pt x="1361" y="39"/>
                    <a:pt x="1367" y="35"/>
                  </a:cubicBezTo>
                  <a:cubicBezTo>
                    <a:pt x="1384" y="25"/>
                    <a:pt x="1401" y="14"/>
                    <a:pt x="1416" y="0"/>
                  </a:cubicBezTo>
                  <a:cubicBezTo>
                    <a:pt x="1414" y="0"/>
                    <a:pt x="1412" y="0"/>
                    <a:pt x="1410" y="0"/>
                  </a:cubicBezTo>
                  <a:cubicBezTo>
                    <a:pt x="1407" y="0"/>
                    <a:pt x="1404" y="0"/>
                    <a:pt x="1401" y="2"/>
                  </a:cubicBezTo>
                  <a:lnTo>
                    <a:pt x="1400" y="3"/>
                  </a:lnTo>
                  <a:cubicBezTo>
                    <a:pt x="1347" y="39"/>
                    <a:pt x="1262" y="12"/>
                    <a:pt x="1203" y="14"/>
                  </a:cubicBezTo>
                  <a:cubicBezTo>
                    <a:pt x="1151" y="16"/>
                    <a:pt x="1099" y="11"/>
                    <a:pt x="1046" y="12"/>
                  </a:cubicBezTo>
                  <a:cubicBezTo>
                    <a:pt x="925" y="13"/>
                    <a:pt x="801" y="5"/>
                    <a:pt x="680" y="13"/>
                  </a:cubicBezTo>
                  <a:cubicBezTo>
                    <a:pt x="454" y="27"/>
                    <a:pt x="228" y="38"/>
                    <a:pt x="1" y="48"/>
                  </a:cubicBezTo>
                  <a:cubicBezTo>
                    <a:pt x="0" y="48"/>
                    <a:pt x="0" y="51"/>
                    <a:pt x="1" y="51"/>
                  </a:cubicBezTo>
                  <a:cubicBezTo>
                    <a:pt x="72" y="56"/>
                    <a:pt x="143" y="59"/>
                    <a:pt x="214" y="59"/>
                  </a:cubicBezTo>
                  <a:cubicBezTo>
                    <a:pt x="263" y="59"/>
                    <a:pt x="311" y="58"/>
                    <a:pt x="359" y="55"/>
                  </a:cubicBezTo>
                  <a:cubicBezTo>
                    <a:pt x="494" y="46"/>
                    <a:pt x="628" y="37"/>
                    <a:pt x="763" y="38"/>
                  </a:cubicBezTo>
                  <a:cubicBezTo>
                    <a:pt x="815" y="38"/>
                    <a:pt x="867" y="40"/>
                    <a:pt x="919" y="42"/>
                  </a:cubicBezTo>
                  <a:cubicBezTo>
                    <a:pt x="925" y="42"/>
                    <a:pt x="931" y="40"/>
                    <a:pt x="938" y="39"/>
                  </a:cubicBezTo>
                  <a:cubicBezTo>
                    <a:pt x="958" y="36"/>
                    <a:pt x="979" y="34"/>
                    <a:pt x="999" y="34"/>
                  </a:cubicBezTo>
                  <a:cubicBezTo>
                    <a:pt x="1014" y="34"/>
                    <a:pt x="1029" y="35"/>
                    <a:pt x="1044"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9"/>
            <p:cNvSpPr/>
            <p:nvPr/>
          </p:nvSpPr>
          <p:spPr>
            <a:xfrm>
              <a:off x="2857325" y="-715895"/>
              <a:ext cx="153000" cy="10800"/>
            </a:xfrm>
            <a:custGeom>
              <a:avLst/>
              <a:gdLst/>
              <a:ahLst/>
              <a:cxnLst/>
              <a:rect l="l" t="t" r="r" b="b"/>
              <a:pathLst>
                <a:path w="425" h="30" extrusionOk="0">
                  <a:moveTo>
                    <a:pt x="384" y="19"/>
                  </a:moveTo>
                  <a:cubicBezTo>
                    <a:pt x="350" y="10"/>
                    <a:pt x="315" y="5"/>
                    <a:pt x="280" y="3"/>
                  </a:cubicBezTo>
                  <a:cubicBezTo>
                    <a:pt x="228" y="2"/>
                    <a:pt x="176" y="3"/>
                    <a:pt x="125" y="2"/>
                  </a:cubicBezTo>
                  <a:cubicBezTo>
                    <a:pt x="110" y="0"/>
                    <a:pt x="96" y="0"/>
                    <a:pt x="81" y="0"/>
                  </a:cubicBezTo>
                  <a:cubicBezTo>
                    <a:pt x="61" y="0"/>
                    <a:pt x="40" y="1"/>
                    <a:pt x="20" y="4"/>
                  </a:cubicBezTo>
                  <a:cubicBezTo>
                    <a:pt x="14" y="5"/>
                    <a:pt x="7" y="6"/>
                    <a:pt x="0" y="7"/>
                  </a:cubicBezTo>
                  <a:cubicBezTo>
                    <a:pt x="79" y="10"/>
                    <a:pt x="158" y="13"/>
                    <a:pt x="236" y="14"/>
                  </a:cubicBezTo>
                  <a:cubicBezTo>
                    <a:pt x="292" y="14"/>
                    <a:pt x="362" y="29"/>
                    <a:pt x="424" y="23"/>
                  </a:cubicBezTo>
                  <a:cubicBezTo>
                    <a:pt x="407" y="21"/>
                    <a:pt x="390" y="20"/>
                    <a:pt x="384"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9"/>
            <p:cNvSpPr/>
            <p:nvPr/>
          </p:nvSpPr>
          <p:spPr>
            <a:xfrm>
              <a:off x="2779925" y="-738215"/>
              <a:ext cx="263160" cy="13680"/>
            </a:xfrm>
            <a:custGeom>
              <a:avLst/>
              <a:gdLst/>
              <a:ahLst/>
              <a:cxnLst/>
              <a:rect l="l" t="t" r="r" b="b"/>
              <a:pathLst>
                <a:path w="731" h="38" extrusionOk="0">
                  <a:moveTo>
                    <a:pt x="722" y="17"/>
                  </a:moveTo>
                  <a:cubicBezTo>
                    <a:pt x="725" y="11"/>
                    <a:pt x="728" y="6"/>
                    <a:pt x="730" y="0"/>
                  </a:cubicBezTo>
                  <a:cubicBezTo>
                    <a:pt x="720" y="0"/>
                    <a:pt x="709" y="0"/>
                    <a:pt x="698" y="0"/>
                  </a:cubicBezTo>
                  <a:cubicBezTo>
                    <a:pt x="687" y="0"/>
                    <a:pt x="677" y="0"/>
                    <a:pt x="666" y="0"/>
                  </a:cubicBezTo>
                  <a:cubicBezTo>
                    <a:pt x="631" y="6"/>
                    <a:pt x="595" y="10"/>
                    <a:pt x="560" y="10"/>
                  </a:cubicBezTo>
                  <a:cubicBezTo>
                    <a:pt x="504" y="9"/>
                    <a:pt x="447" y="10"/>
                    <a:pt x="391" y="11"/>
                  </a:cubicBezTo>
                  <a:cubicBezTo>
                    <a:pt x="263" y="15"/>
                    <a:pt x="133" y="5"/>
                    <a:pt x="5" y="14"/>
                  </a:cubicBezTo>
                  <a:cubicBezTo>
                    <a:pt x="4" y="14"/>
                    <a:pt x="4" y="14"/>
                    <a:pt x="3" y="15"/>
                  </a:cubicBezTo>
                  <a:cubicBezTo>
                    <a:pt x="2" y="16"/>
                    <a:pt x="2" y="16"/>
                    <a:pt x="1" y="17"/>
                  </a:cubicBezTo>
                  <a:cubicBezTo>
                    <a:pt x="0" y="18"/>
                    <a:pt x="0" y="18"/>
                    <a:pt x="0" y="19"/>
                  </a:cubicBezTo>
                  <a:cubicBezTo>
                    <a:pt x="0" y="20"/>
                    <a:pt x="0" y="21"/>
                    <a:pt x="1" y="22"/>
                  </a:cubicBezTo>
                  <a:cubicBezTo>
                    <a:pt x="2" y="23"/>
                    <a:pt x="2" y="23"/>
                    <a:pt x="3" y="24"/>
                  </a:cubicBezTo>
                  <a:cubicBezTo>
                    <a:pt x="4" y="25"/>
                    <a:pt x="4" y="25"/>
                    <a:pt x="5" y="25"/>
                  </a:cubicBezTo>
                  <a:cubicBezTo>
                    <a:pt x="139" y="36"/>
                    <a:pt x="275" y="29"/>
                    <a:pt x="409" y="32"/>
                  </a:cubicBezTo>
                  <a:cubicBezTo>
                    <a:pt x="450" y="35"/>
                    <a:pt x="490" y="37"/>
                    <a:pt x="531" y="37"/>
                  </a:cubicBezTo>
                  <a:cubicBezTo>
                    <a:pt x="554" y="37"/>
                    <a:pt x="578" y="36"/>
                    <a:pt x="602" y="35"/>
                  </a:cubicBezTo>
                  <a:cubicBezTo>
                    <a:pt x="640" y="32"/>
                    <a:pt x="678" y="27"/>
                    <a:pt x="716" y="23"/>
                  </a:cubicBezTo>
                  <a:cubicBezTo>
                    <a:pt x="718" y="21"/>
                    <a:pt x="720" y="19"/>
                    <a:pt x="722"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9"/>
            <p:cNvSpPr/>
            <p:nvPr/>
          </p:nvSpPr>
          <p:spPr>
            <a:xfrm>
              <a:off x="3039845" y="-738215"/>
              <a:ext cx="4320" cy="6480"/>
            </a:xfrm>
            <a:custGeom>
              <a:avLst/>
              <a:gdLst/>
              <a:ahLst/>
              <a:cxnLst/>
              <a:rect l="l" t="t" r="r" b="b"/>
              <a:pathLst>
                <a:path w="12" h="18" extrusionOk="0">
                  <a:moveTo>
                    <a:pt x="8" y="0"/>
                  </a:moveTo>
                  <a:cubicBezTo>
                    <a:pt x="6" y="6"/>
                    <a:pt x="3" y="11"/>
                    <a:pt x="0" y="17"/>
                  </a:cubicBezTo>
                  <a:cubicBezTo>
                    <a:pt x="3" y="13"/>
                    <a:pt x="6" y="9"/>
                    <a:pt x="8" y="5"/>
                  </a:cubicBezTo>
                  <a:cubicBezTo>
                    <a:pt x="9" y="3"/>
                    <a:pt x="10" y="2"/>
                    <a:pt x="11" y="0"/>
                  </a:cubicBezTo>
                  <a:lnTo>
                    <a:pt x="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9"/>
            <p:cNvSpPr/>
            <p:nvPr/>
          </p:nvSpPr>
          <p:spPr>
            <a:xfrm>
              <a:off x="2935085" y="-752615"/>
              <a:ext cx="114480" cy="14760"/>
            </a:xfrm>
            <a:custGeom>
              <a:avLst/>
              <a:gdLst/>
              <a:ahLst/>
              <a:cxnLst/>
              <a:rect l="l" t="t" r="r" b="b"/>
              <a:pathLst>
                <a:path w="318" h="41" extrusionOk="0">
                  <a:moveTo>
                    <a:pt x="317" y="0"/>
                  </a:moveTo>
                  <a:cubicBezTo>
                    <a:pt x="222" y="30"/>
                    <a:pt x="105" y="15"/>
                    <a:pt x="7" y="16"/>
                  </a:cubicBezTo>
                  <a:cubicBezTo>
                    <a:pt x="0" y="16"/>
                    <a:pt x="0" y="28"/>
                    <a:pt x="7" y="29"/>
                  </a:cubicBezTo>
                  <a:cubicBezTo>
                    <a:pt x="66" y="36"/>
                    <a:pt x="125" y="40"/>
                    <a:pt x="185" y="40"/>
                  </a:cubicBezTo>
                  <a:cubicBezTo>
                    <a:pt x="189" y="40"/>
                    <a:pt x="193" y="40"/>
                    <a:pt x="197" y="40"/>
                  </a:cubicBezTo>
                  <a:cubicBezTo>
                    <a:pt x="209" y="40"/>
                    <a:pt x="222" y="40"/>
                    <a:pt x="235" y="40"/>
                  </a:cubicBezTo>
                  <a:cubicBezTo>
                    <a:pt x="258" y="37"/>
                    <a:pt x="281" y="33"/>
                    <a:pt x="304" y="31"/>
                  </a:cubicBezTo>
                  <a:cubicBezTo>
                    <a:pt x="308" y="21"/>
                    <a:pt x="312" y="11"/>
                    <a:pt x="31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9"/>
            <p:cNvSpPr/>
            <p:nvPr/>
          </p:nvSpPr>
          <p:spPr>
            <a:xfrm>
              <a:off x="3036245" y="-729935"/>
              <a:ext cx="2520" cy="2520"/>
            </a:xfrm>
            <a:custGeom>
              <a:avLst/>
              <a:gdLst/>
              <a:ahLst/>
              <a:cxnLst/>
              <a:rect l="l" t="t" r="r" b="b"/>
              <a:pathLst>
                <a:path w="7" h="7" extrusionOk="0">
                  <a:moveTo>
                    <a:pt x="6" y="0"/>
                  </a:moveTo>
                  <a:lnTo>
                    <a:pt x="4" y="0"/>
                  </a:lnTo>
                  <a:lnTo>
                    <a:pt x="0" y="4"/>
                  </a:lnTo>
                  <a:lnTo>
                    <a:pt x="3" y="6"/>
                  </a:lnTo>
                  <a:lnTo>
                    <a:pt x="6" y="0"/>
                  </a:lnTo>
                </a:path>
              </a:pathLst>
            </a:custGeom>
            <a:solidFill>
              <a:schemeClr val="dk1"/>
            </a:solidFill>
            <a:ln>
              <a:noFill/>
            </a:ln>
          </p:spPr>
        </p:sp>
        <p:sp>
          <p:nvSpPr>
            <p:cNvPr id="1626" name="Google Shape;1626;p29"/>
            <p:cNvSpPr/>
            <p:nvPr/>
          </p:nvSpPr>
          <p:spPr>
            <a:xfrm>
              <a:off x="3009965" y="-710135"/>
              <a:ext cx="14040" cy="5400"/>
            </a:xfrm>
            <a:custGeom>
              <a:avLst/>
              <a:gdLst/>
              <a:ahLst/>
              <a:cxnLst/>
              <a:rect l="l" t="t" r="r" b="b"/>
              <a:pathLst>
                <a:path w="39" h="15" extrusionOk="0">
                  <a:moveTo>
                    <a:pt x="38" y="0"/>
                  </a:moveTo>
                  <a:cubicBezTo>
                    <a:pt x="26" y="3"/>
                    <a:pt x="13" y="6"/>
                    <a:pt x="0" y="7"/>
                  </a:cubicBezTo>
                  <a:cubicBezTo>
                    <a:pt x="11" y="8"/>
                    <a:pt x="22" y="10"/>
                    <a:pt x="32" y="14"/>
                  </a:cubicBezTo>
                  <a:cubicBezTo>
                    <a:pt x="33" y="13"/>
                    <a:pt x="33" y="12"/>
                    <a:pt x="34" y="11"/>
                  </a:cubicBezTo>
                  <a:lnTo>
                    <a:pt x="34" y="10"/>
                  </a:lnTo>
                  <a:lnTo>
                    <a:pt x="34" y="9"/>
                  </a:lnTo>
                  <a:cubicBezTo>
                    <a:pt x="34" y="7"/>
                    <a:pt x="35" y="5"/>
                    <a:pt x="36" y="3"/>
                  </a:cubicBezTo>
                  <a:cubicBezTo>
                    <a:pt x="36" y="2"/>
                    <a:pt x="37" y="1"/>
                    <a:pt x="3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9"/>
            <p:cNvSpPr/>
            <p:nvPr/>
          </p:nvSpPr>
          <p:spPr>
            <a:xfrm>
              <a:off x="3032285" y="-743975"/>
              <a:ext cx="26640" cy="38160"/>
            </a:xfrm>
            <a:custGeom>
              <a:avLst/>
              <a:gdLst/>
              <a:ahLst/>
              <a:cxnLst/>
              <a:rect l="l" t="t" r="r" b="b"/>
              <a:pathLst>
                <a:path w="74" h="106" extrusionOk="0">
                  <a:moveTo>
                    <a:pt x="73" y="0"/>
                  </a:moveTo>
                  <a:cubicBezTo>
                    <a:pt x="71" y="4"/>
                    <a:pt x="69" y="8"/>
                    <a:pt x="67" y="12"/>
                  </a:cubicBezTo>
                  <a:cubicBezTo>
                    <a:pt x="72" y="20"/>
                    <a:pt x="69" y="34"/>
                    <a:pt x="58" y="35"/>
                  </a:cubicBezTo>
                  <a:lnTo>
                    <a:pt x="50" y="35"/>
                  </a:lnTo>
                  <a:cubicBezTo>
                    <a:pt x="36" y="55"/>
                    <a:pt x="26" y="74"/>
                    <a:pt x="11" y="93"/>
                  </a:cubicBezTo>
                  <a:cubicBezTo>
                    <a:pt x="10" y="94"/>
                    <a:pt x="9" y="94"/>
                    <a:pt x="7" y="95"/>
                  </a:cubicBezTo>
                  <a:cubicBezTo>
                    <a:pt x="4" y="96"/>
                    <a:pt x="3" y="97"/>
                    <a:pt x="0" y="98"/>
                  </a:cubicBezTo>
                  <a:lnTo>
                    <a:pt x="4" y="102"/>
                  </a:lnTo>
                  <a:lnTo>
                    <a:pt x="13" y="105"/>
                  </a:lnTo>
                  <a:cubicBezTo>
                    <a:pt x="30" y="93"/>
                    <a:pt x="44" y="78"/>
                    <a:pt x="55" y="60"/>
                  </a:cubicBezTo>
                  <a:cubicBezTo>
                    <a:pt x="65" y="42"/>
                    <a:pt x="71" y="21"/>
                    <a:pt x="7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9"/>
            <p:cNvSpPr/>
            <p:nvPr/>
          </p:nvSpPr>
          <p:spPr>
            <a:xfrm>
              <a:off x="3021485" y="-706535"/>
              <a:ext cx="2160" cy="2880"/>
            </a:xfrm>
            <a:custGeom>
              <a:avLst/>
              <a:gdLst/>
              <a:ahLst/>
              <a:cxnLst/>
              <a:rect l="l" t="t" r="r" b="b"/>
              <a:pathLst>
                <a:path w="6" h="8" extrusionOk="0">
                  <a:moveTo>
                    <a:pt x="5" y="7"/>
                  </a:moveTo>
                  <a:cubicBezTo>
                    <a:pt x="4" y="7"/>
                    <a:pt x="4" y="6"/>
                    <a:pt x="4" y="6"/>
                  </a:cubicBezTo>
                  <a:cubicBezTo>
                    <a:pt x="3" y="4"/>
                    <a:pt x="2" y="2"/>
                    <a:pt x="2" y="0"/>
                  </a:cubicBezTo>
                  <a:cubicBezTo>
                    <a:pt x="1" y="2"/>
                    <a:pt x="0" y="3"/>
                    <a:pt x="0" y="4"/>
                  </a:cubicBezTo>
                  <a:cubicBezTo>
                    <a:pt x="1" y="4"/>
                    <a:pt x="1" y="5"/>
                    <a:pt x="1" y="5"/>
                  </a:cubicBezTo>
                  <a:cubicBezTo>
                    <a:pt x="3" y="6"/>
                    <a:pt x="4" y="6"/>
                    <a:pt x="5"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9"/>
            <p:cNvSpPr/>
            <p:nvPr/>
          </p:nvSpPr>
          <p:spPr>
            <a:xfrm>
              <a:off x="3033365" y="-706895"/>
              <a:ext cx="3960" cy="2520"/>
            </a:xfrm>
            <a:custGeom>
              <a:avLst/>
              <a:gdLst/>
              <a:ahLst/>
              <a:cxnLst/>
              <a:rect l="l" t="t" r="r" b="b"/>
              <a:pathLst>
                <a:path w="11" h="7" extrusionOk="0">
                  <a:moveTo>
                    <a:pt x="2" y="2"/>
                  </a:moveTo>
                  <a:cubicBezTo>
                    <a:pt x="2" y="2"/>
                    <a:pt x="3" y="2"/>
                    <a:pt x="3" y="3"/>
                  </a:cubicBezTo>
                  <a:cubicBezTo>
                    <a:pt x="4" y="4"/>
                    <a:pt x="4" y="5"/>
                    <a:pt x="4" y="6"/>
                  </a:cubicBezTo>
                  <a:lnTo>
                    <a:pt x="10" y="3"/>
                  </a:lnTo>
                  <a:lnTo>
                    <a:pt x="0" y="0"/>
                  </a:lnTo>
                  <a:lnTo>
                    <a:pt x="2"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9"/>
            <p:cNvSpPr/>
            <p:nvPr/>
          </p:nvSpPr>
          <p:spPr>
            <a:xfrm>
              <a:off x="3044525" y="-752975"/>
              <a:ext cx="14760" cy="13680"/>
            </a:xfrm>
            <a:custGeom>
              <a:avLst/>
              <a:gdLst/>
              <a:ahLst/>
              <a:cxnLst/>
              <a:rect l="l" t="t" r="r" b="b"/>
              <a:pathLst>
                <a:path w="41" h="38" extrusionOk="0">
                  <a:moveTo>
                    <a:pt x="22" y="30"/>
                  </a:moveTo>
                  <a:lnTo>
                    <a:pt x="23" y="30"/>
                  </a:lnTo>
                  <a:cubicBezTo>
                    <a:pt x="25" y="30"/>
                    <a:pt x="27" y="31"/>
                    <a:pt x="29" y="32"/>
                  </a:cubicBezTo>
                  <a:cubicBezTo>
                    <a:pt x="31" y="33"/>
                    <a:pt x="32" y="34"/>
                    <a:pt x="33" y="36"/>
                  </a:cubicBezTo>
                  <a:lnTo>
                    <a:pt x="34" y="37"/>
                  </a:lnTo>
                  <a:cubicBezTo>
                    <a:pt x="36" y="33"/>
                    <a:pt x="38" y="29"/>
                    <a:pt x="40" y="25"/>
                  </a:cubicBezTo>
                  <a:cubicBezTo>
                    <a:pt x="40" y="24"/>
                    <a:pt x="40" y="22"/>
                    <a:pt x="40" y="21"/>
                  </a:cubicBezTo>
                  <a:cubicBezTo>
                    <a:pt x="40" y="19"/>
                    <a:pt x="40" y="18"/>
                    <a:pt x="40" y="16"/>
                  </a:cubicBezTo>
                  <a:cubicBezTo>
                    <a:pt x="39" y="14"/>
                    <a:pt x="38" y="12"/>
                    <a:pt x="37" y="10"/>
                  </a:cubicBezTo>
                  <a:cubicBezTo>
                    <a:pt x="36" y="7"/>
                    <a:pt x="33" y="4"/>
                    <a:pt x="30" y="2"/>
                  </a:cubicBezTo>
                  <a:cubicBezTo>
                    <a:pt x="27" y="0"/>
                    <a:pt x="24" y="0"/>
                    <a:pt x="20" y="0"/>
                  </a:cubicBezTo>
                  <a:cubicBezTo>
                    <a:pt x="18" y="0"/>
                    <a:pt x="16" y="0"/>
                    <a:pt x="15" y="1"/>
                  </a:cubicBezTo>
                  <a:lnTo>
                    <a:pt x="13" y="1"/>
                  </a:lnTo>
                  <a:cubicBezTo>
                    <a:pt x="9" y="11"/>
                    <a:pt x="4" y="21"/>
                    <a:pt x="0" y="31"/>
                  </a:cubicBezTo>
                  <a:cubicBezTo>
                    <a:pt x="7" y="31"/>
                    <a:pt x="15" y="30"/>
                    <a:pt x="22"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9"/>
            <p:cNvSpPr/>
            <p:nvPr/>
          </p:nvSpPr>
          <p:spPr>
            <a:xfrm>
              <a:off x="3028325" y="-731015"/>
              <a:ext cx="22320" cy="22680"/>
            </a:xfrm>
            <a:custGeom>
              <a:avLst/>
              <a:gdLst/>
              <a:ahLst/>
              <a:cxnLst/>
              <a:rect l="l" t="t" r="r" b="b"/>
              <a:pathLst>
                <a:path w="62" h="63" extrusionOk="0">
                  <a:moveTo>
                    <a:pt x="25" y="9"/>
                  </a:moveTo>
                  <a:cubicBezTo>
                    <a:pt x="26" y="9"/>
                    <a:pt x="27" y="9"/>
                    <a:pt x="28" y="10"/>
                  </a:cubicBezTo>
                  <a:cubicBezTo>
                    <a:pt x="30" y="12"/>
                    <a:pt x="32" y="13"/>
                    <a:pt x="34" y="16"/>
                  </a:cubicBezTo>
                  <a:cubicBezTo>
                    <a:pt x="36" y="19"/>
                    <a:pt x="36" y="21"/>
                    <a:pt x="36" y="24"/>
                  </a:cubicBezTo>
                  <a:cubicBezTo>
                    <a:pt x="36" y="26"/>
                    <a:pt x="35" y="30"/>
                    <a:pt x="34" y="33"/>
                  </a:cubicBezTo>
                  <a:cubicBezTo>
                    <a:pt x="33" y="35"/>
                    <a:pt x="31" y="36"/>
                    <a:pt x="29" y="38"/>
                  </a:cubicBezTo>
                  <a:cubicBezTo>
                    <a:pt x="26" y="40"/>
                    <a:pt x="23" y="42"/>
                    <a:pt x="20" y="44"/>
                  </a:cubicBezTo>
                  <a:cubicBezTo>
                    <a:pt x="13" y="48"/>
                    <a:pt x="7" y="51"/>
                    <a:pt x="0" y="53"/>
                  </a:cubicBezTo>
                  <a:cubicBezTo>
                    <a:pt x="1" y="54"/>
                    <a:pt x="3" y="54"/>
                    <a:pt x="4" y="55"/>
                  </a:cubicBezTo>
                  <a:cubicBezTo>
                    <a:pt x="5" y="56"/>
                    <a:pt x="7" y="57"/>
                    <a:pt x="8" y="58"/>
                  </a:cubicBezTo>
                  <a:lnTo>
                    <a:pt x="11" y="62"/>
                  </a:lnTo>
                  <a:cubicBezTo>
                    <a:pt x="13" y="62"/>
                    <a:pt x="16" y="61"/>
                    <a:pt x="18" y="60"/>
                  </a:cubicBezTo>
                  <a:cubicBezTo>
                    <a:pt x="19" y="59"/>
                    <a:pt x="20" y="58"/>
                    <a:pt x="21" y="57"/>
                  </a:cubicBezTo>
                  <a:cubicBezTo>
                    <a:pt x="37" y="40"/>
                    <a:pt x="48" y="18"/>
                    <a:pt x="61" y="0"/>
                  </a:cubicBezTo>
                  <a:lnTo>
                    <a:pt x="27" y="3"/>
                  </a:lnTo>
                  <a:lnTo>
                    <a:pt x="25"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9"/>
            <p:cNvSpPr/>
            <p:nvPr/>
          </p:nvSpPr>
          <p:spPr>
            <a:xfrm>
              <a:off x="3021845" y="-711215"/>
              <a:ext cx="4680" cy="5400"/>
            </a:xfrm>
            <a:custGeom>
              <a:avLst/>
              <a:gdLst/>
              <a:ahLst/>
              <a:cxnLst/>
              <a:rect l="l" t="t" r="r" b="b"/>
              <a:pathLst>
                <a:path w="13" h="15" extrusionOk="0">
                  <a:moveTo>
                    <a:pt x="12" y="2"/>
                  </a:moveTo>
                  <a:lnTo>
                    <a:pt x="12" y="0"/>
                  </a:lnTo>
                  <a:lnTo>
                    <a:pt x="4" y="3"/>
                  </a:lnTo>
                  <a:cubicBezTo>
                    <a:pt x="3" y="4"/>
                    <a:pt x="3" y="5"/>
                    <a:pt x="2" y="6"/>
                  </a:cubicBezTo>
                  <a:cubicBezTo>
                    <a:pt x="1" y="8"/>
                    <a:pt x="0" y="10"/>
                    <a:pt x="0" y="12"/>
                  </a:cubicBezTo>
                  <a:cubicBezTo>
                    <a:pt x="0" y="13"/>
                    <a:pt x="0" y="13"/>
                    <a:pt x="0" y="14"/>
                  </a:cubicBezTo>
                  <a:lnTo>
                    <a:pt x="0" y="13"/>
                  </a:lnTo>
                  <a:cubicBezTo>
                    <a:pt x="1" y="12"/>
                    <a:pt x="2" y="11"/>
                    <a:pt x="4" y="10"/>
                  </a:cubicBezTo>
                  <a:cubicBezTo>
                    <a:pt x="6" y="9"/>
                    <a:pt x="8" y="8"/>
                    <a:pt x="9" y="8"/>
                  </a:cubicBezTo>
                  <a:cubicBezTo>
                    <a:pt x="10" y="8"/>
                    <a:pt x="10" y="8"/>
                    <a:pt x="10" y="8"/>
                  </a:cubicBezTo>
                  <a:lnTo>
                    <a:pt x="10" y="7"/>
                  </a:lnTo>
                  <a:cubicBezTo>
                    <a:pt x="10" y="6"/>
                    <a:pt x="10" y="6"/>
                    <a:pt x="10" y="5"/>
                  </a:cubicBezTo>
                  <a:cubicBezTo>
                    <a:pt x="10" y="4"/>
                    <a:pt x="10" y="4"/>
                    <a:pt x="11" y="3"/>
                  </a:cubicBezTo>
                  <a:cubicBezTo>
                    <a:pt x="12" y="2"/>
                    <a:pt x="11" y="2"/>
                    <a:pt x="12"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9"/>
            <p:cNvSpPr/>
            <p:nvPr/>
          </p:nvSpPr>
          <p:spPr>
            <a:xfrm>
              <a:off x="3009965" y="-707615"/>
              <a:ext cx="13320" cy="6480"/>
            </a:xfrm>
            <a:custGeom>
              <a:avLst/>
              <a:gdLst/>
              <a:ahLst/>
              <a:cxnLst/>
              <a:rect l="l" t="t" r="r" b="b"/>
              <a:pathLst>
                <a:path w="37" h="18" extrusionOk="0">
                  <a:moveTo>
                    <a:pt x="33" y="7"/>
                  </a:moveTo>
                  <a:cubicBezTo>
                    <a:pt x="22" y="3"/>
                    <a:pt x="11" y="1"/>
                    <a:pt x="0" y="0"/>
                  </a:cubicBezTo>
                  <a:cubicBezTo>
                    <a:pt x="0" y="2"/>
                    <a:pt x="1" y="4"/>
                    <a:pt x="2" y="6"/>
                  </a:cubicBezTo>
                  <a:cubicBezTo>
                    <a:pt x="3" y="7"/>
                    <a:pt x="5" y="9"/>
                    <a:pt x="6" y="10"/>
                  </a:cubicBezTo>
                  <a:cubicBezTo>
                    <a:pt x="15" y="15"/>
                    <a:pt x="25" y="17"/>
                    <a:pt x="34" y="17"/>
                  </a:cubicBezTo>
                  <a:cubicBezTo>
                    <a:pt x="35" y="17"/>
                    <a:pt x="35" y="17"/>
                    <a:pt x="36" y="17"/>
                  </a:cubicBezTo>
                  <a:cubicBezTo>
                    <a:pt x="35" y="16"/>
                    <a:pt x="35" y="16"/>
                    <a:pt x="34" y="15"/>
                  </a:cubicBezTo>
                  <a:cubicBezTo>
                    <a:pt x="33" y="13"/>
                    <a:pt x="33" y="11"/>
                    <a:pt x="33" y="9"/>
                  </a:cubicBezTo>
                  <a:cubicBezTo>
                    <a:pt x="33" y="8"/>
                    <a:pt x="33" y="8"/>
                    <a:pt x="33"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9"/>
            <p:cNvSpPr/>
            <p:nvPr/>
          </p:nvSpPr>
          <p:spPr>
            <a:xfrm>
              <a:off x="3029045" y="-708695"/>
              <a:ext cx="4680" cy="2160"/>
            </a:xfrm>
            <a:custGeom>
              <a:avLst/>
              <a:gdLst/>
              <a:ahLst/>
              <a:cxnLst/>
              <a:rect l="l" t="t" r="r" b="b"/>
              <a:pathLst>
                <a:path w="13" h="6" extrusionOk="0">
                  <a:moveTo>
                    <a:pt x="12" y="5"/>
                  </a:moveTo>
                  <a:lnTo>
                    <a:pt x="9" y="0"/>
                  </a:lnTo>
                  <a:cubicBezTo>
                    <a:pt x="6" y="1"/>
                    <a:pt x="3" y="1"/>
                    <a:pt x="0" y="2"/>
                  </a:cubicBezTo>
                  <a:cubicBezTo>
                    <a:pt x="4" y="3"/>
                    <a:pt x="8" y="3"/>
                    <a:pt x="12"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9"/>
            <p:cNvSpPr/>
            <p:nvPr/>
          </p:nvSpPr>
          <p:spPr>
            <a:xfrm>
              <a:off x="3021845" y="-707975"/>
              <a:ext cx="13680" cy="7200"/>
            </a:xfrm>
            <a:custGeom>
              <a:avLst/>
              <a:gdLst/>
              <a:ahLst/>
              <a:cxnLst/>
              <a:rect l="l" t="t" r="r" b="b"/>
              <a:pathLst>
                <a:path w="38" h="20" extrusionOk="0">
                  <a:moveTo>
                    <a:pt x="32" y="3"/>
                  </a:moveTo>
                  <a:cubicBezTo>
                    <a:pt x="28" y="1"/>
                    <a:pt x="24" y="1"/>
                    <a:pt x="20" y="0"/>
                  </a:cubicBezTo>
                  <a:cubicBezTo>
                    <a:pt x="19" y="0"/>
                    <a:pt x="18" y="1"/>
                    <a:pt x="17" y="1"/>
                  </a:cubicBezTo>
                  <a:lnTo>
                    <a:pt x="16" y="2"/>
                  </a:lnTo>
                  <a:cubicBezTo>
                    <a:pt x="16" y="2"/>
                    <a:pt x="15" y="2"/>
                    <a:pt x="14" y="2"/>
                  </a:cubicBezTo>
                  <a:lnTo>
                    <a:pt x="13" y="2"/>
                  </a:lnTo>
                  <a:lnTo>
                    <a:pt x="12" y="1"/>
                  </a:lnTo>
                  <a:lnTo>
                    <a:pt x="12" y="0"/>
                  </a:lnTo>
                  <a:lnTo>
                    <a:pt x="11" y="0"/>
                  </a:lnTo>
                  <a:cubicBezTo>
                    <a:pt x="9" y="0"/>
                    <a:pt x="8" y="0"/>
                    <a:pt x="6" y="1"/>
                  </a:cubicBezTo>
                  <a:cubicBezTo>
                    <a:pt x="4" y="2"/>
                    <a:pt x="3" y="4"/>
                    <a:pt x="2" y="5"/>
                  </a:cubicBezTo>
                  <a:cubicBezTo>
                    <a:pt x="2" y="7"/>
                    <a:pt x="3" y="9"/>
                    <a:pt x="4" y="11"/>
                  </a:cubicBezTo>
                  <a:cubicBezTo>
                    <a:pt x="4" y="12"/>
                    <a:pt x="4" y="12"/>
                    <a:pt x="5" y="13"/>
                  </a:cubicBezTo>
                  <a:cubicBezTo>
                    <a:pt x="4" y="12"/>
                    <a:pt x="3" y="11"/>
                    <a:pt x="2" y="10"/>
                  </a:cubicBezTo>
                  <a:cubicBezTo>
                    <a:pt x="1" y="10"/>
                    <a:pt x="1" y="10"/>
                    <a:pt x="0" y="10"/>
                  </a:cubicBezTo>
                  <a:lnTo>
                    <a:pt x="0" y="11"/>
                  </a:lnTo>
                  <a:cubicBezTo>
                    <a:pt x="0" y="14"/>
                    <a:pt x="1" y="16"/>
                    <a:pt x="2" y="18"/>
                  </a:cubicBezTo>
                  <a:lnTo>
                    <a:pt x="3" y="19"/>
                  </a:lnTo>
                  <a:cubicBezTo>
                    <a:pt x="15" y="19"/>
                    <a:pt x="27" y="16"/>
                    <a:pt x="37" y="10"/>
                  </a:cubicBezTo>
                  <a:cubicBezTo>
                    <a:pt x="37" y="9"/>
                    <a:pt x="36" y="8"/>
                    <a:pt x="36" y="7"/>
                  </a:cubicBezTo>
                  <a:lnTo>
                    <a:pt x="35" y="6"/>
                  </a:lnTo>
                  <a:lnTo>
                    <a:pt x="32"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9"/>
            <p:cNvSpPr/>
            <p:nvPr/>
          </p:nvSpPr>
          <p:spPr>
            <a:xfrm>
              <a:off x="3026165" y="-711935"/>
              <a:ext cx="6840" cy="3960"/>
            </a:xfrm>
            <a:custGeom>
              <a:avLst/>
              <a:gdLst/>
              <a:ahLst/>
              <a:cxnLst/>
              <a:rect l="l" t="t" r="r" b="b"/>
              <a:pathLst>
                <a:path w="19" h="11" extrusionOk="0">
                  <a:moveTo>
                    <a:pt x="6" y="0"/>
                  </a:moveTo>
                  <a:lnTo>
                    <a:pt x="1" y="2"/>
                  </a:lnTo>
                  <a:lnTo>
                    <a:pt x="1" y="3"/>
                  </a:lnTo>
                  <a:cubicBezTo>
                    <a:pt x="0" y="4"/>
                    <a:pt x="0" y="5"/>
                    <a:pt x="0" y="6"/>
                  </a:cubicBezTo>
                  <a:cubicBezTo>
                    <a:pt x="0" y="7"/>
                    <a:pt x="0" y="8"/>
                    <a:pt x="1" y="8"/>
                  </a:cubicBezTo>
                  <a:lnTo>
                    <a:pt x="1" y="10"/>
                  </a:lnTo>
                  <a:lnTo>
                    <a:pt x="9" y="10"/>
                  </a:lnTo>
                  <a:cubicBezTo>
                    <a:pt x="12" y="9"/>
                    <a:pt x="15" y="9"/>
                    <a:pt x="18" y="8"/>
                  </a:cubicBezTo>
                  <a:lnTo>
                    <a:pt x="15" y="4"/>
                  </a:lnTo>
                  <a:cubicBezTo>
                    <a:pt x="14" y="3"/>
                    <a:pt x="13" y="3"/>
                    <a:pt x="12" y="2"/>
                  </a:cubicBezTo>
                  <a:cubicBezTo>
                    <a:pt x="10" y="1"/>
                    <a:pt x="8" y="0"/>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9"/>
            <p:cNvSpPr/>
            <p:nvPr/>
          </p:nvSpPr>
          <p:spPr>
            <a:xfrm>
              <a:off x="3026165" y="-708335"/>
              <a:ext cx="3240" cy="1080"/>
            </a:xfrm>
            <a:custGeom>
              <a:avLst/>
              <a:gdLst/>
              <a:ahLst/>
              <a:cxnLst/>
              <a:rect l="l" t="t" r="r" b="b"/>
              <a:pathLst>
                <a:path w="9" h="3" extrusionOk="0">
                  <a:moveTo>
                    <a:pt x="0" y="1"/>
                  </a:moveTo>
                  <a:cubicBezTo>
                    <a:pt x="0" y="2"/>
                    <a:pt x="1" y="2"/>
                    <a:pt x="1" y="2"/>
                  </a:cubicBezTo>
                  <a:lnTo>
                    <a:pt x="2" y="2"/>
                  </a:lnTo>
                  <a:cubicBezTo>
                    <a:pt x="3" y="2"/>
                    <a:pt x="4" y="2"/>
                    <a:pt x="4" y="2"/>
                  </a:cubicBezTo>
                  <a:cubicBezTo>
                    <a:pt x="4" y="2"/>
                    <a:pt x="5" y="2"/>
                    <a:pt x="5" y="1"/>
                  </a:cubicBezTo>
                  <a:cubicBezTo>
                    <a:pt x="6" y="1"/>
                    <a:pt x="7" y="0"/>
                    <a:pt x="8" y="0"/>
                  </a:cubicBezTo>
                  <a:lnTo>
                    <a:pt x="0" y="0"/>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9"/>
            <p:cNvSpPr/>
            <p:nvPr/>
          </p:nvSpPr>
          <p:spPr>
            <a:xfrm>
              <a:off x="3009605" y="-728495"/>
              <a:ext cx="28080" cy="21240"/>
            </a:xfrm>
            <a:custGeom>
              <a:avLst/>
              <a:gdLst/>
              <a:ahLst/>
              <a:cxnLst/>
              <a:rect l="l" t="t" r="r" b="b"/>
              <a:pathLst>
                <a:path w="78" h="59" extrusionOk="0">
                  <a:moveTo>
                    <a:pt x="1" y="58"/>
                  </a:moveTo>
                  <a:cubicBezTo>
                    <a:pt x="13" y="57"/>
                    <a:pt x="26" y="54"/>
                    <a:pt x="39" y="51"/>
                  </a:cubicBezTo>
                  <a:cubicBezTo>
                    <a:pt x="40" y="50"/>
                    <a:pt x="41" y="49"/>
                    <a:pt x="42" y="48"/>
                  </a:cubicBezTo>
                  <a:cubicBezTo>
                    <a:pt x="44" y="47"/>
                    <a:pt x="46" y="46"/>
                    <a:pt x="48" y="46"/>
                  </a:cubicBezTo>
                  <a:cubicBezTo>
                    <a:pt x="57" y="34"/>
                    <a:pt x="65" y="22"/>
                    <a:pt x="73" y="9"/>
                  </a:cubicBezTo>
                  <a:cubicBezTo>
                    <a:pt x="74" y="6"/>
                    <a:pt x="75" y="4"/>
                    <a:pt x="77" y="2"/>
                  </a:cubicBezTo>
                  <a:lnTo>
                    <a:pt x="73" y="0"/>
                  </a:lnTo>
                  <a:cubicBezTo>
                    <a:pt x="58" y="14"/>
                    <a:pt x="42" y="25"/>
                    <a:pt x="25" y="35"/>
                  </a:cubicBezTo>
                  <a:cubicBezTo>
                    <a:pt x="19" y="39"/>
                    <a:pt x="13" y="42"/>
                    <a:pt x="6" y="45"/>
                  </a:cubicBezTo>
                  <a:cubicBezTo>
                    <a:pt x="4" y="46"/>
                    <a:pt x="3" y="48"/>
                    <a:pt x="2" y="49"/>
                  </a:cubicBezTo>
                  <a:cubicBezTo>
                    <a:pt x="1" y="51"/>
                    <a:pt x="0" y="54"/>
                    <a:pt x="0" y="56"/>
                  </a:cubicBezTo>
                  <a:cubicBezTo>
                    <a:pt x="0" y="56"/>
                    <a:pt x="0" y="57"/>
                    <a:pt x="1" y="5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9"/>
            <p:cNvSpPr/>
            <p:nvPr/>
          </p:nvSpPr>
          <p:spPr>
            <a:xfrm>
              <a:off x="3026885" y="-727775"/>
              <a:ext cx="15120" cy="16200"/>
            </a:xfrm>
            <a:custGeom>
              <a:avLst/>
              <a:gdLst/>
              <a:ahLst/>
              <a:cxnLst/>
              <a:rect l="l" t="t" r="r" b="b"/>
              <a:pathLst>
                <a:path w="42" h="45" extrusionOk="0">
                  <a:moveTo>
                    <a:pt x="4" y="44"/>
                  </a:moveTo>
                  <a:cubicBezTo>
                    <a:pt x="11" y="42"/>
                    <a:pt x="18" y="39"/>
                    <a:pt x="24" y="35"/>
                  </a:cubicBezTo>
                  <a:cubicBezTo>
                    <a:pt x="27" y="33"/>
                    <a:pt x="30" y="31"/>
                    <a:pt x="34" y="29"/>
                  </a:cubicBezTo>
                  <a:cubicBezTo>
                    <a:pt x="36" y="27"/>
                    <a:pt x="37" y="26"/>
                    <a:pt x="38" y="24"/>
                  </a:cubicBezTo>
                  <a:cubicBezTo>
                    <a:pt x="40" y="21"/>
                    <a:pt x="41" y="17"/>
                    <a:pt x="41" y="15"/>
                  </a:cubicBezTo>
                  <a:cubicBezTo>
                    <a:pt x="41" y="12"/>
                    <a:pt x="40" y="10"/>
                    <a:pt x="38" y="7"/>
                  </a:cubicBezTo>
                  <a:cubicBezTo>
                    <a:pt x="36" y="4"/>
                    <a:pt x="35" y="3"/>
                    <a:pt x="32" y="1"/>
                  </a:cubicBezTo>
                  <a:cubicBezTo>
                    <a:pt x="31" y="1"/>
                    <a:pt x="30" y="0"/>
                    <a:pt x="29" y="0"/>
                  </a:cubicBezTo>
                  <a:cubicBezTo>
                    <a:pt x="28" y="2"/>
                    <a:pt x="27" y="4"/>
                    <a:pt x="25" y="7"/>
                  </a:cubicBezTo>
                  <a:cubicBezTo>
                    <a:pt x="18" y="20"/>
                    <a:pt x="9" y="32"/>
                    <a:pt x="0" y="44"/>
                  </a:cubicBezTo>
                  <a:cubicBezTo>
                    <a:pt x="1" y="44"/>
                    <a:pt x="1" y="44"/>
                    <a:pt x="2" y="44"/>
                  </a:cubicBezTo>
                  <a:cubicBezTo>
                    <a:pt x="2" y="44"/>
                    <a:pt x="3" y="44"/>
                    <a:pt x="4"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9"/>
            <p:cNvSpPr/>
            <p:nvPr/>
          </p:nvSpPr>
          <p:spPr>
            <a:xfrm>
              <a:off x="3023645" y="-711935"/>
              <a:ext cx="3600" cy="2160"/>
            </a:xfrm>
            <a:custGeom>
              <a:avLst/>
              <a:gdLst/>
              <a:ahLst/>
              <a:cxnLst/>
              <a:rect l="l" t="t" r="r" b="b"/>
              <a:pathLst>
                <a:path w="10" h="6" extrusionOk="0">
                  <a:moveTo>
                    <a:pt x="9" y="0"/>
                  </a:moveTo>
                  <a:cubicBezTo>
                    <a:pt x="7" y="0"/>
                    <a:pt x="5" y="1"/>
                    <a:pt x="3" y="2"/>
                  </a:cubicBezTo>
                  <a:cubicBezTo>
                    <a:pt x="2" y="3"/>
                    <a:pt x="1" y="4"/>
                    <a:pt x="0" y="5"/>
                  </a:cubicBezTo>
                  <a:lnTo>
                    <a:pt x="8" y="2"/>
                  </a:lnTo>
                  <a:lnTo>
                    <a:pt x="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9"/>
            <p:cNvSpPr/>
            <p:nvPr/>
          </p:nvSpPr>
          <p:spPr>
            <a:xfrm>
              <a:off x="3026525" y="-711935"/>
              <a:ext cx="2160" cy="1080"/>
            </a:xfrm>
            <a:custGeom>
              <a:avLst/>
              <a:gdLst/>
              <a:ahLst/>
              <a:cxnLst/>
              <a:rect l="l" t="t" r="r" b="b"/>
              <a:pathLst>
                <a:path w="6" h="3" extrusionOk="0">
                  <a:moveTo>
                    <a:pt x="5" y="0"/>
                  </a:moveTo>
                  <a:cubicBezTo>
                    <a:pt x="5" y="0"/>
                    <a:pt x="4" y="0"/>
                    <a:pt x="3" y="0"/>
                  </a:cubicBezTo>
                  <a:cubicBezTo>
                    <a:pt x="3" y="0"/>
                    <a:pt x="2" y="0"/>
                    <a:pt x="1" y="0"/>
                  </a:cubicBezTo>
                  <a:lnTo>
                    <a:pt x="0" y="2"/>
                  </a:lnTo>
                  <a:lnTo>
                    <a:pt x="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9"/>
            <p:cNvSpPr/>
            <p:nvPr/>
          </p:nvSpPr>
          <p:spPr>
            <a:xfrm>
              <a:off x="3019685" y="-741455"/>
              <a:ext cx="25200" cy="3960"/>
            </a:xfrm>
            <a:custGeom>
              <a:avLst/>
              <a:gdLst/>
              <a:ahLst/>
              <a:cxnLst/>
              <a:rect l="l" t="t" r="r" b="b"/>
              <a:pathLst>
                <a:path w="70" h="11" extrusionOk="0">
                  <a:moveTo>
                    <a:pt x="64" y="9"/>
                  </a:moveTo>
                  <a:lnTo>
                    <a:pt x="69" y="0"/>
                  </a:lnTo>
                  <a:cubicBezTo>
                    <a:pt x="46" y="2"/>
                    <a:pt x="23" y="6"/>
                    <a:pt x="0" y="9"/>
                  </a:cubicBezTo>
                  <a:cubicBezTo>
                    <a:pt x="9" y="10"/>
                    <a:pt x="18" y="10"/>
                    <a:pt x="26" y="10"/>
                  </a:cubicBezTo>
                  <a:cubicBezTo>
                    <a:pt x="39" y="10"/>
                    <a:pt x="52" y="9"/>
                    <a:pt x="64"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9"/>
            <p:cNvSpPr/>
            <p:nvPr/>
          </p:nvSpPr>
          <p:spPr>
            <a:xfrm>
              <a:off x="3050645" y="-739295"/>
              <a:ext cx="7920" cy="8640"/>
            </a:xfrm>
            <a:custGeom>
              <a:avLst/>
              <a:gdLst/>
              <a:ahLst/>
              <a:cxnLst/>
              <a:rect l="l" t="t" r="r" b="b"/>
              <a:pathLst>
                <a:path w="22" h="24" extrusionOk="0">
                  <a:moveTo>
                    <a:pt x="0" y="23"/>
                  </a:moveTo>
                  <a:lnTo>
                    <a:pt x="7" y="23"/>
                  </a:lnTo>
                  <a:cubicBezTo>
                    <a:pt x="19" y="22"/>
                    <a:pt x="21" y="8"/>
                    <a:pt x="16" y="0"/>
                  </a:cubicBezTo>
                  <a:lnTo>
                    <a:pt x="16" y="1"/>
                  </a:lnTo>
                  <a:cubicBezTo>
                    <a:pt x="12" y="7"/>
                    <a:pt x="8" y="13"/>
                    <a:pt x="3" y="19"/>
                  </a:cubicBezTo>
                  <a:lnTo>
                    <a:pt x="0" y="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9"/>
            <p:cNvSpPr/>
            <p:nvPr/>
          </p:nvSpPr>
          <p:spPr>
            <a:xfrm>
              <a:off x="3037685" y="-732095"/>
              <a:ext cx="2520" cy="2880"/>
            </a:xfrm>
            <a:custGeom>
              <a:avLst/>
              <a:gdLst/>
              <a:ahLst/>
              <a:cxnLst/>
              <a:rect l="l" t="t" r="r" b="b"/>
              <a:pathLst>
                <a:path w="7" h="8" extrusionOk="0">
                  <a:moveTo>
                    <a:pt x="6" y="0"/>
                  </a:moveTo>
                  <a:cubicBezTo>
                    <a:pt x="4" y="2"/>
                    <a:pt x="2" y="4"/>
                    <a:pt x="0" y="7"/>
                  </a:cubicBezTo>
                  <a:lnTo>
                    <a:pt x="2" y="7"/>
                  </a:lnTo>
                  <a:lnTo>
                    <a:pt x="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9"/>
            <p:cNvSpPr/>
            <p:nvPr/>
          </p:nvSpPr>
          <p:spPr>
            <a:xfrm>
              <a:off x="3038405" y="-742175"/>
              <a:ext cx="18720" cy="12960"/>
            </a:xfrm>
            <a:custGeom>
              <a:avLst/>
              <a:gdLst/>
              <a:ahLst/>
              <a:cxnLst/>
              <a:rect l="l" t="t" r="r" b="b"/>
              <a:pathLst>
                <a:path w="52" h="36" extrusionOk="0">
                  <a:moveTo>
                    <a:pt x="39" y="0"/>
                  </a:moveTo>
                  <a:cubicBezTo>
                    <a:pt x="31" y="0"/>
                    <a:pt x="24" y="0"/>
                    <a:pt x="17" y="2"/>
                  </a:cubicBezTo>
                  <a:lnTo>
                    <a:pt x="12" y="11"/>
                  </a:lnTo>
                  <a:lnTo>
                    <a:pt x="15" y="11"/>
                  </a:lnTo>
                  <a:cubicBezTo>
                    <a:pt x="14" y="13"/>
                    <a:pt x="13" y="15"/>
                    <a:pt x="12" y="17"/>
                  </a:cubicBezTo>
                  <a:cubicBezTo>
                    <a:pt x="10" y="21"/>
                    <a:pt x="7" y="25"/>
                    <a:pt x="4" y="28"/>
                  </a:cubicBezTo>
                  <a:lnTo>
                    <a:pt x="0" y="35"/>
                  </a:lnTo>
                  <a:lnTo>
                    <a:pt x="34" y="31"/>
                  </a:lnTo>
                  <a:lnTo>
                    <a:pt x="38" y="26"/>
                  </a:lnTo>
                  <a:cubicBezTo>
                    <a:pt x="42" y="20"/>
                    <a:pt x="46" y="14"/>
                    <a:pt x="50" y="7"/>
                  </a:cubicBezTo>
                  <a:cubicBezTo>
                    <a:pt x="50" y="7"/>
                    <a:pt x="51" y="7"/>
                    <a:pt x="51" y="6"/>
                  </a:cubicBezTo>
                  <a:cubicBezTo>
                    <a:pt x="50" y="4"/>
                    <a:pt x="48" y="3"/>
                    <a:pt x="46" y="2"/>
                  </a:cubicBezTo>
                  <a:cubicBezTo>
                    <a:pt x="44" y="1"/>
                    <a:pt x="42" y="0"/>
                    <a:pt x="40" y="0"/>
                  </a:cubicBezTo>
                  <a:lnTo>
                    <a:pt x="3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itle 2">
            <a:extLst>
              <a:ext uri="{FF2B5EF4-FFF2-40B4-BE49-F238E27FC236}">
                <a16:creationId xmlns:a16="http://schemas.microsoft.com/office/drawing/2014/main" id="{F7788E4A-425A-2CD0-FCDB-97BDC528390A}"/>
              </a:ext>
            </a:extLst>
          </p:cNvPr>
          <p:cNvSpPr>
            <a:spLocks noGrp="1"/>
          </p:cNvSpPr>
          <p:nvPr>
            <p:ph type="title"/>
          </p:nvPr>
        </p:nvSpPr>
        <p:spPr/>
        <p:txBody>
          <a:bodyPr/>
          <a:lstStyle/>
          <a:p>
            <a:r>
              <a:rPr lang="en-US" sz="6000" b="1" dirty="0">
                <a:latin typeface="Times New Roman" panose="02020603050405020304" pitchFamily="18" charset="0"/>
                <a:cs typeface="Times New Roman" panose="02020603050405020304" pitchFamily="18" charset="0"/>
              </a:rPr>
              <a:t>KHỞI ĐỘNG</a:t>
            </a:r>
          </a:p>
        </p:txBody>
      </p:sp>
      <p:sp>
        <p:nvSpPr>
          <p:cNvPr id="5" name="TextBox 4">
            <a:extLst>
              <a:ext uri="{FF2B5EF4-FFF2-40B4-BE49-F238E27FC236}">
                <a16:creationId xmlns:a16="http://schemas.microsoft.com/office/drawing/2014/main" id="{F597127F-83B0-DBC9-5E19-F3A2A360EFEC}"/>
              </a:ext>
            </a:extLst>
          </p:cNvPr>
          <p:cNvSpPr txBox="1"/>
          <p:nvPr/>
        </p:nvSpPr>
        <p:spPr>
          <a:xfrm>
            <a:off x="380999" y="1815593"/>
            <a:ext cx="8492067" cy="1992212"/>
          </a:xfrm>
          <a:prstGeom prst="rect">
            <a:avLst/>
          </a:prstGeom>
          <a:noFill/>
        </p:spPr>
        <p:txBody>
          <a:bodyPr wrap="square">
            <a:spAutoFit/>
          </a:bodyPr>
          <a:lstStyle/>
          <a:p>
            <a:pPr algn="just">
              <a:lnSpc>
                <a:spcPct val="150000"/>
              </a:lnSpc>
              <a:spcAft>
                <a:spcPts val="800"/>
              </a:spcAft>
            </a:pPr>
            <a:r>
              <a:rPr lang="vi-VN" sz="2000" dirty="0">
                <a:effectLst/>
                <a:latin typeface="Times New Roman" panose="02020603050405020304" pitchFamily="18" charset="0"/>
                <a:ea typeface="Times New Roman" panose="02020603050405020304" pitchFamily="18" charset="0"/>
              </a:rPr>
              <a:t>-  Theo bạn, ngoài lĩnh vực nghệ thuật chuyên nghiệp, người ta thường dùng </a:t>
            </a:r>
            <a:r>
              <a:rPr lang="en-US" sz="2000" dirty="0" err="1">
                <a:latin typeface="Times New Roman" panose="02020603050405020304" pitchFamily="18" charset="0"/>
                <a:ea typeface="Times New Roman" panose="02020603050405020304" pitchFamily="18" charset="0"/>
              </a:rPr>
              <a:t>từ</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Nghệ</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thuật</a:t>
            </a:r>
            <a:r>
              <a:rPr lang="en-US" sz="2000" dirty="0">
                <a:latin typeface="Times New Roman" panose="02020603050405020304" pitchFamily="18" charset="0"/>
                <a:ea typeface="Times New Roman" panose="02020603050405020304" pitchFamily="18" charset="0"/>
              </a:rPr>
              <a:t>” </a:t>
            </a:r>
            <a:r>
              <a:rPr lang="vi-VN" sz="2000" dirty="0">
                <a:effectLst/>
                <a:latin typeface="Times New Roman" panose="02020603050405020304" pitchFamily="18" charset="0"/>
                <a:ea typeface="Times New Roman" panose="02020603050405020304" pitchFamily="18" charset="0"/>
              </a:rPr>
              <a:t>và “ Nghệ sĩ” để chỉ hoạt động động và con người như thế nào?</a:t>
            </a:r>
            <a:endParaRPr lang="en-US" sz="1800" dirty="0">
              <a:effectLst/>
              <a:latin typeface="Calibri" panose="020F0502020204030204" pitchFamily="34" charset="0"/>
              <a:ea typeface="Calibri" panose="020F0502020204030204" pitchFamily="34" charset="0"/>
            </a:endParaRPr>
          </a:p>
          <a:p>
            <a:pPr algn="just">
              <a:lnSpc>
                <a:spcPct val="150000"/>
              </a:lnSpc>
              <a:spcAft>
                <a:spcPts val="800"/>
              </a:spcAft>
            </a:pPr>
            <a:r>
              <a:rPr lang="vi-VN" sz="2000" dirty="0">
                <a:effectLst/>
                <a:latin typeface="Times New Roman" panose="02020603050405020304" pitchFamily="18" charset="0"/>
                <a:ea typeface="Times New Roman" panose="02020603050405020304" pitchFamily="18" charset="0"/>
              </a:rPr>
              <a:t>- Bạn hãy phân biệt tập tục (phong tục, tập quán) lành mạnh và hủ tục. Nêu ví dụ làm rõ ý kiến của mình.</a:t>
            </a:r>
            <a:endParaRPr lang="en-US" sz="1800" dirty="0">
              <a:effectLst/>
              <a:latin typeface="Calibri" panose="020F0502020204030204" pitchFamily="34" charset="0"/>
              <a:ea typeface="Calibri" panose="020F0502020204030204" pitchFamily="34" charset="0"/>
            </a:endParaRPr>
          </a:p>
        </p:txBody>
      </p:sp>
    </p:spTree>
  </p:cSld>
  <p:clrMapOvr>
    <a:masterClrMapping/>
  </p:clrMapOvr>
  <p:transition spd="slow">
    <p:randomBar dir="vert"/>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145">
          <a:extLst>
            <a:ext uri="{FF2B5EF4-FFF2-40B4-BE49-F238E27FC236}">
              <a16:creationId xmlns:a16="http://schemas.microsoft.com/office/drawing/2014/main" id="{C1CDCAA5-45D4-9054-316E-0E71351669A5}"/>
            </a:ext>
          </a:extLst>
        </p:cNvPr>
        <p:cNvGrpSpPr/>
        <p:nvPr/>
      </p:nvGrpSpPr>
      <p:grpSpPr>
        <a:xfrm>
          <a:off x="0" y="0"/>
          <a:ext cx="0" cy="0"/>
          <a:chOff x="0" y="0"/>
          <a:chExt cx="0" cy="0"/>
        </a:xfrm>
      </p:grpSpPr>
      <p:sp>
        <p:nvSpPr>
          <p:cNvPr id="6" name="Google Shape;2138;p31">
            <a:extLst>
              <a:ext uri="{FF2B5EF4-FFF2-40B4-BE49-F238E27FC236}">
                <a16:creationId xmlns:a16="http://schemas.microsoft.com/office/drawing/2014/main" id="{81BA9A64-AC4B-0B7E-2600-E214A917405C}"/>
              </a:ext>
            </a:extLst>
          </p:cNvPr>
          <p:cNvSpPr txBox="1">
            <a:spLocks noGrp="1"/>
          </p:cNvSpPr>
          <p:nvPr>
            <p:ph type="title"/>
          </p:nvPr>
        </p:nvSpPr>
        <p:spPr>
          <a:xfrm>
            <a:off x="129505" y="251378"/>
            <a:ext cx="5323028" cy="730755"/>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b="1" dirty="0">
                <a:latin typeface="Times New Roman" panose="02020603050405020304" pitchFamily="18" charset="0"/>
                <a:cs typeface="Times New Roman" panose="02020603050405020304" pitchFamily="18" charset="0"/>
              </a:rPr>
              <a:t>II. </a:t>
            </a:r>
            <a:r>
              <a:rPr lang="en-US" sz="2000" b="1" dirty="0" err="1">
                <a:latin typeface="Times New Roman" panose="02020603050405020304" pitchFamily="18" charset="0"/>
                <a:cs typeface="Times New Roman" panose="02020603050405020304" pitchFamily="18" charset="0"/>
              </a:rPr>
              <a:t>Đọc</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hiểu</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văn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bản</a:t>
            </a:r>
            <a:r>
              <a:rPr lang="en-US" sz="2000" b="1" dirty="0">
                <a:latin typeface="Times New Roman" panose="02020603050405020304" pitchFamily="18" charset="0"/>
                <a:cs typeface="Times New Roman" panose="02020603050405020304" pitchFamily="18" charset="0"/>
              </a:rPr>
              <a:t> </a:t>
            </a:r>
            <a:br>
              <a:rPr lang="en-US" sz="2000" b="1" dirty="0">
                <a:latin typeface="Times New Roman" panose="02020603050405020304" pitchFamily="18" charset="0"/>
                <a:cs typeface="Times New Roman" panose="02020603050405020304" pitchFamily="18" charset="0"/>
              </a:rPr>
            </a:br>
            <a:r>
              <a:rPr lang="en-US" sz="2000" b="1" dirty="0">
                <a:latin typeface="Times New Roman" panose="02020603050405020304" pitchFamily="18" charset="0"/>
                <a:cs typeface="Times New Roman" panose="02020603050405020304" pitchFamily="18" charset="0"/>
              </a:rPr>
              <a:t>2. </a:t>
            </a:r>
            <a:r>
              <a:rPr lang="en-US" sz="2000" b="1" dirty="0" err="1">
                <a:latin typeface="Times New Roman" panose="02020603050405020304" pitchFamily="18" charset="0"/>
                <a:cs typeface="Times New Roman" panose="02020603050405020304" pitchFamily="18" charset="0"/>
              </a:rPr>
              <a:t>Nghệ</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thuật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băm</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thịt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gà</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của</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anh</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mõ</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làng</a:t>
            </a:r>
            <a:r>
              <a:rPr lang="en-US" sz="2000" b="1" dirty="0">
                <a:latin typeface="Times New Roman" panose="02020603050405020304" pitchFamily="18" charset="0"/>
                <a:cs typeface="Times New Roman" panose="02020603050405020304" pitchFamily="18" charset="0"/>
              </a:rPr>
              <a:t>.</a:t>
            </a:r>
            <a:endParaRPr sz="2000" b="1" dirty="0">
              <a:latin typeface="Times New Roman" panose="02020603050405020304" pitchFamily="18" charset="0"/>
              <a:cs typeface="Times New Roman" panose="02020603050405020304" pitchFamily="18" charset="0"/>
            </a:endParaRPr>
          </a:p>
        </p:txBody>
      </p:sp>
      <p:grpSp>
        <p:nvGrpSpPr>
          <p:cNvPr id="9" name="Group 8">
            <a:extLst>
              <a:ext uri="{FF2B5EF4-FFF2-40B4-BE49-F238E27FC236}">
                <a16:creationId xmlns:a16="http://schemas.microsoft.com/office/drawing/2014/main" id="{C6313BC8-F0A5-846A-33BA-A6A4693C1F9F}"/>
              </a:ext>
            </a:extLst>
          </p:cNvPr>
          <p:cNvGrpSpPr/>
          <p:nvPr/>
        </p:nvGrpSpPr>
        <p:grpSpPr>
          <a:xfrm>
            <a:off x="225777" y="1106311"/>
            <a:ext cx="5283692" cy="541867"/>
            <a:chOff x="417688" y="1365956"/>
            <a:chExt cx="5283692" cy="541867"/>
          </a:xfrm>
        </p:grpSpPr>
        <p:sp>
          <p:nvSpPr>
            <p:cNvPr id="7" name="Rectangle: Rounded Corners 6">
              <a:extLst>
                <a:ext uri="{FF2B5EF4-FFF2-40B4-BE49-F238E27FC236}">
                  <a16:creationId xmlns:a16="http://schemas.microsoft.com/office/drawing/2014/main" id="{20D395F5-C758-1454-ADCF-6AB7FA94FAA6}"/>
                </a:ext>
              </a:extLst>
            </p:cNvPr>
            <p:cNvSpPr/>
            <p:nvPr/>
          </p:nvSpPr>
          <p:spPr>
            <a:xfrm>
              <a:off x="417688" y="1365956"/>
              <a:ext cx="553155" cy="541867"/>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a:latin typeface="Times New Roman" panose="02020603050405020304" pitchFamily="18" charset="0"/>
                  <a:cs typeface="Times New Roman" panose="02020603050405020304" pitchFamily="18" charset="0"/>
                </a:rPr>
                <a:t>b.</a:t>
              </a:r>
            </a:p>
          </p:txBody>
        </p:sp>
        <p:sp>
          <p:nvSpPr>
            <p:cNvPr id="8" name="TextBox 7">
              <a:extLst>
                <a:ext uri="{FF2B5EF4-FFF2-40B4-BE49-F238E27FC236}">
                  <a16:creationId xmlns:a16="http://schemas.microsoft.com/office/drawing/2014/main" id="{7AF90C35-7DE8-2556-7B29-F7BA3008FA9B}"/>
                </a:ext>
              </a:extLst>
            </p:cNvPr>
            <p:cNvSpPr txBox="1"/>
            <p:nvPr/>
          </p:nvSpPr>
          <p:spPr>
            <a:xfrm>
              <a:off x="970843" y="1371454"/>
              <a:ext cx="4730537" cy="400110"/>
            </a:xfrm>
            <a:prstGeom prst="rect">
              <a:avLst/>
            </a:prstGeom>
            <a:noFill/>
          </p:spPr>
          <p:txBody>
            <a:bodyPr wrap="square" rtlCol="0">
              <a:spAutoFit/>
            </a:bodyPr>
            <a:lstStyle/>
            <a:p>
              <a:pPr algn="just"/>
              <a:r>
                <a:rPr lang="en-US" sz="2000" b="1" dirty="0" err="1">
                  <a:effectLst/>
                  <a:latin typeface="Times New Roman" panose="02020603050405020304" pitchFamily="18" charset="0"/>
                  <a:ea typeface="Times New Roman" panose="02020603050405020304" pitchFamily="18" charset="0"/>
                </a:rPr>
                <a:t>Nghệ</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thuật</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băm</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thịt</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gà</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của</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anh</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mõ</a:t>
              </a:r>
              <a:endParaRPr lang="en-US" sz="2800" b="1" dirty="0">
                <a:latin typeface="Times New Roman" panose="02020603050405020304" pitchFamily="18" charset="0"/>
                <a:cs typeface="Times New Roman" panose="02020603050405020304" pitchFamily="18" charset="0"/>
              </a:endParaRPr>
            </a:p>
          </p:txBody>
        </p:sp>
      </p:grpSp>
      <p:grpSp>
        <p:nvGrpSpPr>
          <p:cNvPr id="2" name="Google Shape;3824;p37">
            <a:extLst>
              <a:ext uri="{FF2B5EF4-FFF2-40B4-BE49-F238E27FC236}">
                <a16:creationId xmlns:a16="http://schemas.microsoft.com/office/drawing/2014/main" id="{7B0FB6B6-C4F6-EE8A-6905-4F5E0D18FDDE}"/>
              </a:ext>
            </a:extLst>
          </p:cNvPr>
          <p:cNvGrpSpPr/>
          <p:nvPr/>
        </p:nvGrpSpPr>
        <p:grpSpPr>
          <a:xfrm>
            <a:off x="7102041" y="982133"/>
            <a:ext cx="4332272" cy="5143556"/>
            <a:chOff x="7855920" y="2772000"/>
            <a:chExt cx="2108880" cy="2503800"/>
          </a:xfrm>
        </p:grpSpPr>
        <p:sp>
          <p:nvSpPr>
            <p:cNvPr id="5" name="Google Shape;3825;p37">
              <a:extLst>
                <a:ext uri="{FF2B5EF4-FFF2-40B4-BE49-F238E27FC236}">
                  <a16:creationId xmlns:a16="http://schemas.microsoft.com/office/drawing/2014/main" id="{AD408D5D-335A-9A8C-0E5B-9C3370F1A8B9}"/>
                </a:ext>
              </a:extLst>
            </p:cNvPr>
            <p:cNvSpPr/>
            <p:nvPr/>
          </p:nvSpPr>
          <p:spPr>
            <a:xfrm>
              <a:off x="7925760" y="2772000"/>
              <a:ext cx="609840" cy="891000"/>
            </a:xfrm>
            <a:custGeom>
              <a:avLst/>
              <a:gdLst/>
              <a:ahLst/>
              <a:cxnLst/>
              <a:rect l="l" t="t" r="r" b="b"/>
              <a:pathLst>
                <a:path w="1694" h="2475" extrusionOk="0">
                  <a:moveTo>
                    <a:pt x="89" y="767"/>
                  </a:moveTo>
                  <a:cubicBezTo>
                    <a:pt x="117" y="783"/>
                    <a:pt x="149" y="793"/>
                    <a:pt x="182" y="795"/>
                  </a:cubicBezTo>
                  <a:cubicBezTo>
                    <a:pt x="168" y="799"/>
                    <a:pt x="155" y="805"/>
                    <a:pt x="142" y="812"/>
                  </a:cubicBezTo>
                  <a:cubicBezTo>
                    <a:pt x="133" y="817"/>
                    <a:pt x="125" y="822"/>
                    <a:pt x="118" y="829"/>
                  </a:cubicBezTo>
                  <a:cubicBezTo>
                    <a:pt x="78" y="857"/>
                    <a:pt x="41" y="898"/>
                    <a:pt x="43" y="949"/>
                  </a:cubicBezTo>
                  <a:lnTo>
                    <a:pt x="42" y="950"/>
                  </a:lnTo>
                  <a:cubicBezTo>
                    <a:pt x="42" y="951"/>
                    <a:pt x="43" y="953"/>
                    <a:pt x="44" y="954"/>
                  </a:cubicBezTo>
                  <a:cubicBezTo>
                    <a:pt x="45" y="956"/>
                    <a:pt x="45" y="957"/>
                    <a:pt x="47" y="958"/>
                  </a:cubicBezTo>
                  <a:cubicBezTo>
                    <a:pt x="49" y="959"/>
                    <a:pt x="50" y="959"/>
                    <a:pt x="52" y="959"/>
                  </a:cubicBezTo>
                  <a:cubicBezTo>
                    <a:pt x="53" y="959"/>
                    <a:pt x="54" y="959"/>
                    <a:pt x="56" y="958"/>
                  </a:cubicBezTo>
                  <a:cubicBezTo>
                    <a:pt x="61" y="956"/>
                    <a:pt x="64" y="955"/>
                    <a:pt x="67" y="951"/>
                  </a:cubicBezTo>
                  <a:cubicBezTo>
                    <a:pt x="67" y="949"/>
                    <a:pt x="68" y="948"/>
                    <a:pt x="69" y="947"/>
                  </a:cubicBezTo>
                  <a:cubicBezTo>
                    <a:pt x="71" y="943"/>
                    <a:pt x="73" y="940"/>
                    <a:pt x="76" y="936"/>
                  </a:cubicBezTo>
                  <a:cubicBezTo>
                    <a:pt x="99" y="930"/>
                    <a:pt x="135" y="946"/>
                    <a:pt x="156" y="951"/>
                  </a:cubicBezTo>
                  <a:cubicBezTo>
                    <a:pt x="168" y="953"/>
                    <a:pt x="179" y="954"/>
                    <a:pt x="190" y="954"/>
                  </a:cubicBezTo>
                  <a:cubicBezTo>
                    <a:pt x="197" y="954"/>
                    <a:pt x="203" y="954"/>
                    <a:pt x="209" y="953"/>
                  </a:cubicBezTo>
                  <a:cubicBezTo>
                    <a:pt x="224" y="952"/>
                    <a:pt x="238" y="947"/>
                    <a:pt x="251" y="940"/>
                  </a:cubicBezTo>
                  <a:cubicBezTo>
                    <a:pt x="254" y="939"/>
                    <a:pt x="257" y="937"/>
                    <a:pt x="259" y="935"/>
                  </a:cubicBezTo>
                  <a:cubicBezTo>
                    <a:pt x="268" y="941"/>
                    <a:pt x="277" y="926"/>
                    <a:pt x="283" y="914"/>
                  </a:cubicBezTo>
                  <a:cubicBezTo>
                    <a:pt x="284" y="916"/>
                    <a:pt x="285" y="919"/>
                    <a:pt x="286" y="921"/>
                  </a:cubicBezTo>
                  <a:cubicBezTo>
                    <a:pt x="285" y="934"/>
                    <a:pt x="284" y="948"/>
                    <a:pt x="283" y="962"/>
                  </a:cubicBezTo>
                  <a:cubicBezTo>
                    <a:pt x="275" y="1017"/>
                    <a:pt x="257" y="1071"/>
                    <a:pt x="230" y="1119"/>
                  </a:cubicBezTo>
                  <a:cubicBezTo>
                    <a:pt x="226" y="1126"/>
                    <a:pt x="221" y="1132"/>
                    <a:pt x="217" y="1139"/>
                  </a:cubicBezTo>
                  <a:cubicBezTo>
                    <a:pt x="189" y="1178"/>
                    <a:pt x="143" y="1209"/>
                    <a:pt x="125" y="1256"/>
                  </a:cubicBezTo>
                  <a:cubicBezTo>
                    <a:pt x="112" y="1290"/>
                    <a:pt x="104" y="1325"/>
                    <a:pt x="99" y="1361"/>
                  </a:cubicBezTo>
                  <a:cubicBezTo>
                    <a:pt x="90" y="1429"/>
                    <a:pt x="116" y="1499"/>
                    <a:pt x="138" y="1562"/>
                  </a:cubicBezTo>
                  <a:cubicBezTo>
                    <a:pt x="150" y="1595"/>
                    <a:pt x="146" y="1629"/>
                    <a:pt x="164" y="1661"/>
                  </a:cubicBezTo>
                  <a:cubicBezTo>
                    <a:pt x="183" y="1696"/>
                    <a:pt x="180" y="1733"/>
                    <a:pt x="192" y="1770"/>
                  </a:cubicBezTo>
                  <a:cubicBezTo>
                    <a:pt x="184" y="1816"/>
                    <a:pt x="192" y="1862"/>
                    <a:pt x="238" y="1892"/>
                  </a:cubicBezTo>
                  <a:cubicBezTo>
                    <a:pt x="239" y="1893"/>
                    <a:pt x="240" y="1893"/>
                    <a:pt x="242" y="1894"/>
                  </a:cubicBezTo>
                  <a:cubicBezTo>
                    <a:pt x="261" y="1905"/>
                    <a:pt x="283" y="1911"/>
                    <a:pt x="305" y="1911"/>
                  </a:cubicBezTo>
                  <a:cubicBezTo>
                    <a:pt x="306" y="1911"/>
                    <a:pt x="306" y="1911"/>
                    <a:pt x="307" y="1911"/>
                  </a:cubicBezTo>
                  <a:lnTo>
                    <a:pt x="328" y="1911"/>
                  </a:lnTo>
                  <a:cubicBezTo>
                    <a:pt x="329" y="1912"/>
                    <a:pt x="329" y="1912"/>
                    <a:pt x="330" y="1912"/>
                  </a:cubicBezTo>
                  <a:cubicBezTo>
                    <a:pt x="331" y="1912"/>
                    <a:pt x="331" y="1912"/>
                    <a:pt x="332" y="1911"/>
                  </a:cubicBezTo>
                  <a:cubicBezTo>
                    <a:pt x="347" y="1911"/>
                    <a:pt x="363" y="1909"/>
                    <a:pt x="378" y="1905"/>
                  </a:cubicBezTo>
                  <a:cubicBezTo>
                    <a:pt x="363" y="1917"/>
                    <a:pt x="350" y="1929"/>
                    <a:pt x="338" y="1943"/>
                  </a:cubicBezTo>
                  <a:cubicBezTo>
                    <a:pt x="302" y="1978"/>
                    <a:pt x="267" y="2015"/>
                    <a:pt x="234" y="2053"/>
                  </a:cubicBezTo>
                  <a:cubicBezTo>
                    <a:pt x="176" y="2119"/>
                    <a:pt x="167" y="2207"/>
                    <a:pt x="167" y="2290"/>
                  </a:cubicBezTo>
                  <a:cubicBezTo>
                    <a:pt x="167" y="2291"/>
                    <a:pt x="167" y="2293"/>
                    <a:pt x="168" y="2294"/>
                  </a:cubicBezTo>
                  <a:cubicBezTo>
                    <a:pt x="149" y="2345"/>
                    <a:pt x="140" y="2399"/>
                    <a:pt x="140" y="2453"/>
                  </a:cubicBezTo>
                  <a:cubicBezTo>
                    <a:pt x="140" y="2458"/>
                    <a:pt x="140" y="2462"/>
                    <a:pt x="140" y="2467"/>
                  </a:cubicBezTo>
                  <a:cubicBezTo>
                    <a:pt x="140" y="2474"/>
                    <a:pt x="150" y="2472"/>
                    <a:pt x="150" y="2467"/>
                  </a:cubicBezTo>
                  <a:cubicBezTo>
                    <a:pt x="152" y="2424"/>
                    <a:pt x="186" y="2378"/>
                    <a:pt x="206" y="2342"/>
                  </a:cubicBezTo>
                  <a:cubicBezTo>
                    <a:pt x="209" y="2337"/>
                    <a:pt x="211" y="2332"/>
                    <a:pt x="214" y="2327"/>
                  </a:cubicBezTo>
                  <a:cubicBezTo>
                    <a:pt x="239" y="2283"/>
                    <a:pt x="269" y="2242"/>
                    <a:pt x="303" y="2204"/>
                  </a:cubicBezTo>
                  <a:cubicBezTo>
                    <a:pt x="336" y="2166"/>
                    <a:pt x="303" y="2203"/>
                    <a:pt x="303" y="2204"/>
                  </a:cubicBezTo>
                  <a:cubicBezTo>
                    <a:pt x="256" y="2252"/>
                    <a:pt x="223" y="2310"/>
                    <a:pt x="182" y="2363"/>
                  </a:cubicBezTo>
                  <a:cubicBezTo>
                    <a:pt x="177" y="2370"/>
                    <a:pt x="173" y="2377"/>
                    <a:pt x="169" y="2384"/>
                  </a:cubicBezTo>
                  <a:cubicBezTo>
                    <a:pt x="163" y="2394"/>
                    <a:pt x="158" y="2404"/>
                    <a:pt x="154" y="2414"/>
                  </a:cubicBezTo>
                  <a:cubicBezTo>
                    <a:pt x="158" y="2375"/>
                    <a:pt x="168" y="2336"/>
                    <a:pt x="182" y="2298"/>
                  </a:cubicBezTo>
                  <a:cubicBezTo>
                    <a:pt x="182" y="2298"/>
                    <a:pt x="181" y="2298"/>
                    <a:pt x="182" y="2297"/>
                  </a:cubicBezTo>
                  <a:cubicBezTo>
                    <a:pt x="183" y="2296"/>
                    <a:pt x="183" y="2296"/>
                    <a:pt x="183" y="2295"/>
                  </a:cubicBezTo>
                  <a:cubicBezTo>
                    <a:pt x="192" y="2271"/>
                    <a:pt x="204" y="2247"/>
                    <a:pt x="217" y="2225"/>
                  </a:cubicBezTo>
                  <a:cubicBezTo>
                    <a:pt x="236" y="2191"/>
                    <a:pt x="260" y="2159"/>
                    <a:pt x="287" y="2130"/>
                  </a:cubicBezTo>
                  <a:cubicBezTo>
                    <a:pt x="327" y="2088"/>
                    <a:pt x="359" y="2038"/>
                    <a:pt x="405" y="2002"/>
                  </a:cubicBezTo>
                  <a:cubicBezTo>
                    <a:pt x="459" y="1962"/>
                    <a:pt x="507" y="1915"/>
                    <a:pt x="547" y="1862"/>
                  </a:cubicBezTo>
                  <a:cubicBezTo>
                    <a:pt x="548" y="1860"/>
                    <a:pt x="545" y="1857"/>
                    <a:pt x="543" y="1859"/>
                  </a:cubicBezTo>
                  <a:cubicBezTo>
                    <a:pt x="469" y="1952"/>
                    <a:pt x="356" y="2009"/>
                    <a:pt x="290" y="2110"/>
                  </a:cubicBezTo>
                  <a:cubicBezTo>
                    <a:pt x="272" y="2137"/>
                    <a:pt x="247" y="2167"/>
                    <a:pt x="227" y="2193"/>
                  </a:cubicBezTo>
                  <a:cubicBezTo>
                    <a:pt x="217" y="2206"/>
                    <a:pt x="208" y="2220"/>
                    <a:pt x="200" y="2234"/>
                  </a:cubicBezTo>
                  <a:cubicBezTo>
                    <a:pt x="195" y="2244"/>
                    <a:pt x="189" y="2253"/>
                    <a:pt x="185" y="2263"/>
                  </a:cubicBezTo>
                  <a:cubicBezTo>
                    <a:pt x="188" y="2181"/>
                    <a:pt x="207" y="2106"/>
                    <a:pt x="265" y="2041"/>
                  </a:cubicBezTo>
                  <a:cubicBezTo>
                    <a:pt x="290" y="2015"/>
                    <a:pt x="314" y="1989"/>
                    <a:pt x="338" y="1963"/>
                  </a:cubicBezTo>
                  <a:cubicBezTo>
                    <a:pt x="347" y="1953"/>
                    <a:pt x="378" y="1913"/>
                    <a:pt x="393" y="1908"/>
                  </a:cubicBezTo>
                  <a:cubicBezTo>
                    <a:pt x="394" y="1908"/>
                    <a:pt x="394" y="1908"/>
                    <a:pt x="395" y="1907"/>
                  </a:cubicBezTo>
                  <a:cubicBezTo>
                    <a:pt x="396" y="1906"/>
                    <a:pt x="395" y="1905"/>
                    <a:pt x="395" y="1905"/>
                  </a:cubicBezTo>
                  <a:cubicBezTo>
                    <a:pt x="395" y="1904"/>
                    <a:pt x="395" y="1904"/>
                    <a:pt x="395" y="1903"/>
                  </a:cubicBezTo>
                  <a:lnTo>
                    <a:pt x="394" y="1903"/>
                  </a:lnTo>
                  <a:cubicBezTo>
                    <a:pt x="397" y="1902"/>
                    <a:pt x="400" y="1900"/>
                    <a:pt x="403" y="1899"/>
                  </a:cubicBezTo>
                  <a:cubicBezTo>
                    <a:pt x="404" y="1898"/>
                    <a:pt x="405" y="1898"/>
                    <a:pt x="406" y="1897"/>
                  </a:cubicBezTo>
                  <a:cubicBezTo>
                    <a:pt x="455" y="1864"/>
                    <a:pt x="476" y="1790"/>
                    <a:pt x="500" y="1738"/>
                  </a:cubicBezTo>
                  <a:cubicBezTo>
                    <a:pt x="523" y="1687"/>
                    <a:pt x="540" y="1637"/>
                    <a:pt x="561" y="1588"/>
                  </a:cubicBezTo>
                  <a:cubicBezTo>
                    <a:pt x="580" y="1554"/>
                    <a:pt x="596" y="1519"/>
                    <a:pt x="609" y="1482"/>
                  </a:cubicBezTo>
                  <a:cubicBezTo>
                    <a:pt x="618" y="1449"/>
                    <a:pt x="627" y="1413"/>
                    <a:pt x="634" y="1376"/>
                  </a:cubicBezTo>
                  <a:cubicBezTo>
                    <a:pt x="634" y="1380"/>
                    <a:pt x="634" y="1383"/>
                    <a:pt x="634" y="1387"/>
                  </a:cubicBezTo>
                  <a:cubicBezTo>
                    <a:pt x="634" y="1419"/>
                    <a:pt x="636" y="1451"/>
                    <a:pt x="640" y="1482"/>
                  </a:cubicBezTo>
                  <a:cubicBezTo>
                    <a:pt x="644" y="1510"/>
                    <a:pt x="646" y="1538"/>
                    <a:pt x="646" y="1565"/>
                  </a:cubicBezTo>
                  <a:cubicBezTo>
                    <a:pt x="646" y="1577"/>
                    <a:pt x="646" y="1589"/>
                    <a:pt x="645" y="1600"/>
                  </a:cubicBezTo>
                  <a:cubicBezTo>
                    <a:pt x="641" y="1615"/>
                    <a:pt x="638" y="1630"/>
                    <a:pt x="636" y="1645"/>
                  </a:cubicBezTo>
                  <a:cubicBezTo>
                    <a:pt x="636" y="1647"/>
                    <a:pt x="639" y="1647"/>
                    <a:pt x="639" y="1645"/>
                  </a:cubicBezTo>
                  <a:cubicBezTo>
                    <a:pt x="644" y="1631"/>
                    <a:pt x="653" y="1617"/>
                    <a:pt x="658" y="1602"/>
                  </a:cubicBezTo>
                  <a:cubicBezTo>
                    <a:pt x="660" y="1588"/>
                    <a:pt x="661" y="1574"/>
                    <a:pt x="661" y="1559"/>
                  </a:cubicBezTo>
                  <a:cubicBezTo>
                    <a:pt x="661" y="1545"/>
                    <a:pt x="660" y="1531"/>
                    <a:pt x="658" y="1516"/>
                  </a:cubicBezTo>
                  <a:cubicBezTo>
                    <a:pt x="654" y="1452"/>
                    <a:pt x="642" y="1390"/>
                    <a:pt x="640" y="1326"/>
                  </a:cubicBezTo>
                  <a:cubicBezTo>
                    <a:pt x="641" y="1315"/>
                    <a:pt x="642" y="1303"/>
                    <a:pt x="643" y="1292"/>
                  </a:cubicBezTo>
                  <a:cubicBezTo>
                    <a:pt x="655" y="1275"/>
                    <a:pt x="671" y="1260"/>
                    <a:pt x="689" y="1249"/>
                  </a:cubicBezTo>
                  <a:cubicBezTo>
                    <a:pt x="706" y="1238"/>
                    <a:pt x="710" y="1207"/>
                    <a:pt x="717" y="1191"/>
                  </a:cubicBezTo>
                  <a:cubicBezTo>
                    <a:pt x="737" y="1147"/>
                    <a:pt x="787" y="1106"/>
                    <a:pt x="817" y="1069"/>
                  </a:cubicBezTo>
                  <a:cubicBezTo>
                    <a:pt x="842" y="1039"/>
                    <a:pt x="866" y="928"/>
                    <a:pt x="801" y="934"/>
                  </a:cubicBezTo>
                  <a:cubicBezTo>
                    <a:pt x="802" y="932"/>
                    <a:pt x="802" y="930"/>
                    <a:pt x="802" y="928"/>
                  </a:cubicBezTo>
                  <a:cubicBezTo>
                    <a:pt x="802" y="926"/>
                    <a:pt x="802" y="924"/>
                    <a:pt x="801" y="922"/>
                  </a:cubicBezTo>
                  <a:cubicBezTo>
                    <a:pt x="800" y="910"/>
                    <a:pt x="794" y="889"/>
                    <a:pt x="778" y="893"/>
                  </a:cubicBezTo>
                  <a:cubicBezTo>
                    <a:pt x="779" y="887"/>
                    <a:pt x="780" y="882"/>
                    <a:pt x="783" y="877"/>
                  </a:cubicBezTo>
                  <a:cubicBezTo>
                    <a:pt x="787" y="871"/>
                    <a:pt x="792" y="866"/>
                    <a:pt x="798" y="863"/>
                  </a:cubicBezTo>
                  <a:cubicBezTo>
                    <a:pt x="820" y="847"/>
                    <a:pt x="831" y="837"/>
                    <a:pt x="822" y="810"/>
                  </a:cubicBezTo>
                  <a:lnTo>
                    <a:pt x="822" y="808"/>
                  </a:lnTo>
                  <a:cubicBezTo>
                    <a:pt x="823" y="809"/>
                    <a:pt x="824" y="811"/>
                    <a:pt x="825" y="812"/>
                  </a:cubicBezTo>
                  <a:cubicBezTo>
                    <a:pt x="832" y="825"/>
                    <a:pt x="838" y="838"/>
                    <a:pt x="843" y="851"/>
                  </a:cubicBezTo>
                  <a:cubicBezTo>
                    <a:pt x="848" y="866"/>
                    <a:pt x="854" y="879"/>
                    <a:pt x="861" y="893"/>
                  </a:cubicBezTo>
                  <a:cubicBezTo>
                    <a:pt x="869" y="907"/>
                    <a:pt x="878" y="920"/>
                    <a:pt x="889" y="932"/>
                  </a:cubicBezTo>
                  <a:cubicBezTo>
                    <a:pt x="890" y="935"/>
                    <a:pt x="894" y="935"/>
                    <a:pt x="894" y="931"/>
                  </a:cubicBezTo>
                  <a:cubicBezTo>
                    <a:pt x="894" y="905"/>
                    <a:pt x="871" y="878"/>
                    <a:pt x="862" y="855"/>
                  </a:cubicBezTo>
                  <a:cubicBezTo>
                    <a:pt x="855" y="838"/>
                    <a:pt x="848" y="822"/>
                    <a:pt x="839" y="805"/>
                  </a:cubicBezTo>
                  <a:cubicBezTo>
                    <a:pt x="826" y="785"/>
                    <a:pt x="812" y="766"/>
                    <a:pt x="796" y="750"/>
                  </a:cubicBezTo>
                  <a:cubicBezTo>
                    <a:pt x="795" y="749"/>
                    <a:pt x="795" y="749"/>
                    <a:pt x="795" y="749"/>
                  </a:cubicBezTo>
                  <a:lnTo>
                    <a:pt x="794" y="749"/>
                  </a:lnTo>
                  <a:lnTo>
                    <a:pt x="793" y="749"/>
                  </a:lnTo>
                  <a:lnTo>
                    <a:pt x="793" y="750"/>
                  </a:lnTo>
                  <a:lnTo>
                    <a:pt x="793" y="751"/>
                  </a:lnTo>
                  <a:cubicBezTo>
                    <a:pt x="798" y="764"/>
                    <a:pt x="803" y="775"/>
                    <a:pt x="810" y="787"/>
                  </a:cubicBezTo>
                  <a:cubicBezTo>
                    <a:pt x="811" y="788"/>
                    <a:pt x="811" y="789"/>
                    <a:pt x="812" y="791"/>
                  </a:cubicBezTo>
                  <a:cubicBezTo>
                    <a:pt x="787" y="761"/>
                    <a:pt x="728" y="766"/>
                    <a:pt x="701" y="788"/>
                  </a:cubicBezTo>
                  <a:cubicBezTo>
                    <a:pt x="699" y="789"/>
                    <a:pt x="701" y="792"/>
                    <a:pt x="704" y="791"/>
                  </a:cubicBezTo>
                  <a:cubicBezTo>
                    <a:pt x="737" y="773"/>
                    <a:pt x="808" y="776"/>
                    <a:pt x="812" y="824"/>
                  </a:cubicBezTo>
                  <a:cubicBezTo>
                    <a:pt x="813" y="838"/>
                    <a:pt x="777" y="857"/>
                    <a:pt x="768" y="866"/>
                  </a:cubicBezTo>
                  <a:cubicBezTo>
                    <a:pt x="758" y="875"/>
                    <a:pt x="762" y="887"/>
                    <a:pt x="762" y="898"/>
                  </a:cubicBezTo>
                  <a:cubicBezTo>
                    <a:pt x="743" y="907"/>
                    <a:pt x="724" y="909"/>
                    <a:pt x="705" y="919"/>
                  </a:cubicBezTo>
                  <a:cubicBezTo>
                    <a:pt x="705" y="920"/>
                    <a:pt x="704" y="920"/>
                    <a:pt x="704" y="920"/>
                  </a:cubicBezTo>
                  <a:cubicBezTo>
                    <a:pt x="692" y="927"/>
                    <a:pt x="683" y="936"/>
                    <a:pt x="675" y="946"/>
                  </a:cubicBezTo>
                  <a:cubicBezTo>
                    <a:pt x="678" y="931"/>
                    <a:pt x="675" y="916"/>
                    <a:pt x="679" y="901"/>
                  </a:cubicBezTo>
                  <a:cubicBezTo>
                    <a:pt x="680" y="898"/>
                    <a:pt x="681" y="894"/>
                    <a:pt x="681" y="890"/>
                  </a:cubicBezTo>
                  <a:cubicBezTo>
                    <a:pt x="681" y="884"/>
                    <a:pt x="679" y="879"/>
                    <a:pt x="676" y="874"/>
                  </a:cubicBezTo>
                  <a:cubicBezTo>
                    <a:pt x="676" y="873"/>
                    <a:pt x="675" y="872"/>
                    <a:pt x="675" y="871"/>
                  </a:cubicBezTo>
                  <a:lnTo>
                    <a:pt x="674" y="871"/>
                  </a:lnTo>
                  <a:lnTo>
                    <a:pt x="673" y="871"/>
                  </a:lnTo>
                  <a:lnTo>
                    <a:pt x="672" y="871"/>
                  </a:lnTo>
                  <a:cubicBezTo>
                    <a:pt x="672" y="871"/>
                    <a:pt x="673" y="871"/>
                    <a:pt x="672" y="872"/>
                  </a:cubicBezTo>
                  <a:cubicBezTo>
                    <a:pt x="671" y="873"/>
                    <a:pt x="671" y="872"/>
                    <a:pt x="671" y="872"/>
                  </a:cubicBezTo>
                  <a:cubicBezTo>
                    <a:pt x="671" y="873"/>
                    <a:pt x="671" y="873"/>
                    <a:pt x="671" y="874"/>
                  </a:cubicBezTo>
                  <a:cubicBezTo>
                    <a:pt x="671" y="886"/>
                    <a:pt x="671" y="898"/>
                    <a:pt x="670" y="909"/>
                  </a:cubicBezTo>
                  <a:cubicBezTo>
                    <a:pt x="669" y="914"/>
                    <a:pt x="669" y="918"/>
                    <a:pt x="669" y="923"/>
                  </a:cubicBezTo>
                  <a:cubicBezTo>
                    <a:pt x="669" y="931"/>
                    <a:pt x="670" y="939"/>
                    <a:pt x="671" y="947"/>
                  </a:cubicBezTo>
                  <a:cubicBezTo>
                    <a:pt x="671" y="948"/>
                    <a:pt x="673" y="948"/>
                    <a:pt x="674" y="947"/>
                  </a:cubicBezTo>
                  <a:cubicBezTo>
                    <a:pt x="670" y="953"/>
                    <a:pt x="666" y="959"/>
                    <a:pt x="662" y="966"/>
                  </a:cubicBezTo>
                  <a:cubicBezTo>
                    <a:pt x="661" y="968"/>
                    <a:pt x="660" y="969"/>
                    <a:pt x="659" y="971"/>
                  </a:cubicBezTo>
                  <a:cubicBezTo>
                    <a:pt x="648" y="995"/>
                    <a:pt x="642" y="1020"/>
                    <a:pt x="640" y="1045"/>
                  </a:cubicBezTo>
                  <a:cubicBezTo>
                    <a:pt x="639" y="1045"/>
                    <a:pt x="638" y="1044"/>
                    <a:pt x="637" y="1044"/>
                  </a:cubicBezTo>
                  <a:cubicBezTo>
                    <a:pt x="636" y="1044"/>
                    <a:pt x="635" y="1045"/>
                    <a:pt x="634" y="1045"/>
                  </a:cubicBezTo>
                  <a:cubicBezTo>
                    <a:pt x="626" y="1051"/>
                    <a:pt x="624" y="1058"/>
                    <a:pt x="619" y="1066"/>
                  </a:cubicBezTo>
                  <a:cubicBezTo>
                    <a:pt x="616" y="1071"/>
                    <a:pt x="612" y="1076"/>
                    <a:pt x="608" y="1080"/>
                  </a:cubicBezTo>
                  <a:lnTo>
                    <a:pt x="600" y="1080"/>
                  </a:lnTo>
                  <a:cubicBezTo>
                    <a:pt x="587" y="1080"/>
                    <a:pt x="575" y="1083"/>
                    <a:pt x="562" y="1082"/>
                  </a:cubicBezTo>
                  <a:cubicBezTo>
                    <a:pt x="545" y="1082"/>
                    <a:pt x="537" y="1057"/>
                    <a:pt x="519" y="1056"/>
                  </a:cubicBezTo>
                  <a:cubicBezTo>
                    <a:pt x="492" y="1030"/>
                    <a:pt x="468" y="992"/>
                    <a:pt x="448" y="969"/>
                  </a:cubicBezTo>
                  <a:cubicBezTo>
                    <a:pt x="411" y="926"/>
                    <a:pt x="362" y="852"/>
                    <a:pt x="296" y="863"/>
                  </a:cubicBezTo>
                  <a:cubicBezTo>
                    <a:pt x="295" y="863"/>
                    <a:pt x="294" y="864"/>
                    <a:pt x="294" y="864"/>
                  </a:cubicBezTo>
                  <a:cubicBezTo>
                    <a:pt x="293" y="864"/>
                    <a:pt x="292" y="865"/>
                    <a:pt x="292" y="865"/>
                  </a:cubicBezTo>
                  <a:cubicBezTo>
                    <a:pt x="290" y="862"/>
                    <a:pt x="289" y="859"/>
                    <a:pt x="287" y="856"/>
                  </a:cubicBezTo>
                  <a:cubicBezTo>
                    <a:pt x="286" y="855"/>
                    <a:pt x="286" y="854"/>
                    <a:pt x="285" y="853"/>
                  </a:cubicBezTo>
                  <a:cubicBezTo>
                    <a:pt x="283" y="847"/>
                    <a:pt x="282" y="840"/>
                    <a:pt x="282" y="833"/>
                  </a:cubicBezTo>
                  <a:cubicBezTo>
                    <a:pt x="281" y="829"/>
                    <a:pt x="279" y="825"/>
                    <a:pt x="277" y="821"/>
                  </a:cubicBezTo>
                  <a:cubicBezTo>
                    <a:pt x="276" y="820"/>
                    <a:pt x="275" y="819"/>
                    <a:pt x="275" y="818"/>
                  </a:cubicBezTo>
                  <a:lnTo>
                    <a:pt x="276" y="818"/>
                  </a:lnTo>
                  <a:cubicBezTo>
                    <a:pt x="280" y="819"/>
                    <a:pt x="282" y="813"/>
                    <a:pt x="278" y="812"/>
                  </a:cubicBezTo>
                  <a:lnTo>
                    <a:pt x="266" y="808"/>
                  </a:lnTo>
                  <a:cubicBezTo>
                    <a:pt x="264" y="807"/>
                    <a:pt x="263" y="806"/>
                    <a:pt x="262" y="805"/>
                  </a:cubicBezTo>
                  <a:cubicBezTo>
                    <a:pt x="261" y="805"/>
                    <a:pt x="261" y="805"/>
                    <a:pt x="261" y="805"/>
                  </a:cubicBezTo>
                  <a:cubicBezTo>
                    <a:pt x="260" y="804"/>
                    <a:pt x="259" y="804"/>
                    <a:pt x="258" y="804"/>
                  </a:cubicBezTo>
                  <a:cubicBezTo>
                    <a:pt x="258" y="804"/>
                    <a:pt x="257" y="804"/>
                    <a:pt x="256" y="805"/>
                  </a:cubicBezTo>
                  <a:lnTo>
                    <a:pt x="255" y="805"/>
                  </a:lnTo>
                  <a:cubicBezTo>
                    <a:pt x="242" y="801"/>
                    <a:pt x="229" y="799"/>
                    <a:pt x="216" y="796"/>
                  </a:cubicBezTo>
                  <a:lnTo>
                    <a:pt x="215" y="796"/>
                  </a:lnTo>
                  <a:cubicBezTo>
                    <a:pt x="220" y="796"/>
                    <a:pt x="225" y="796"/>
                    <a:pt x="230" y="794"/>
                  </a:cubicBezTo>
                  <a:cubicBezTo>
                    <a:pt x="231" y="794"/>
                    <a:pt x="231" y="795"/>
                    <a:pt x="231" y="795"/>
                  </a:cubicBezTo>
                  <a:cubicBezTo>
                    <a:pt x="231" y="795"/>
                    <a:pt x="231" y="796"/>
                    <a:pt x="232" y="796"/>
                  </a:cubicBezTo>
                  <a:cubicBezTo>
                    <a:pt x="264" y="805"/>
                    <a:pt x="287" y="791"/>
                    <a:pt x="316" y="777"/>
                  </a:cubicBezTo>
                  <a:cubicBezTo>
                    <a:pt x="344" y="763"/>
                    <a:pt x="353" y="729"/>
                    <a:pt x="381" y="713"/>
                  </a:cubicBezTo>
                  <a:cubicBezTo>
                    <a:pt x="391" y="707"/>
                    <a:pt x="399" y="688"/>
                    <a:pt x="404" y="680"/>
                  </a:cubicBezTo>
                  <a:cubicBezTo>
                    <a:pt x="424" y="651"/>
                    <a:pt x="450" y="649"/>
                    <a:pt x="474" y="631"/>
                  </a:cubicBezTo>
                  <a:cubicBezTo>
                    <a:pt x="481" y="626"/>
                    <a:pt x="487" y="620"/>
                    <a:pt x="491" y="613"/>
                  </a:cubicBezTo>
                  <a:cubicBezTo>
                    <a:pt x="495" y="605"/>
                    <a:pt x="498" y="597"/>
                    <a:pt x="498" y="588"/>
                  </a:cubicBezTo>
                  <a:cubicBezTo>
                    <a:pt x="499" y="588"/>
                    <a:pt x="499" y="588"/>
                    <a:pt x="500" y="587"/>
                  </a:cubicBezTo>
                  <a:cubicBezTo>
                    <a:pt x="503" y="585"/>
                    <a:pt x="506" y="584"/>
                    <a:pt x="510" y="582"/>
                  </a:cubicBezTo>
                  <a:lnTo>
                    <a:pt x="507" y="585"/>
                  </a:lnTo>
                  <a:lnTo>
                    <a:pt x="506" y="586"/>
                  </a:lnTo>
                  <a:lnTo>
                    <a:pt x="506" y="587"/>
                  </a:lnTo>
                  <a:cubicBezTo>
                    <a:pt x="506" y="588"/>
                    <a:pt x="506" y="588"/>
                    <a:pt x="506" y="588"/>
                  </a:cubicBezTo>
                  <a:cubicBezTo>
                    <a:pt x="507" y="589"/>
                    <a:pt x="507" y="589"/>
                    <a:pt x="507" y="589"/>
                  </a:cubicBezTo>
                  <a:cubicBezTo>
                    <a:pt x="511" y="592"/>
                    <a:pt x="514" y="596"/>
                    <a:pt x="519" y="595"/>
                  </a:cubicBezTo>
                  <a:cubicBezTo>
                    <a:pt x="524" y="595"/>
                    <a:pt x="529" y="592"/>
                    <a:pt x="534" y="592"/>
                  </a:cubicBezTo>
                  <a:cubicBezTo>
                    <a:pt x="539" y="592"/>
                    <a:pt x="549" y="592"/>
                    <a:pt x="554" y="587"/>
                  </a:cubicBezTo>
                  <a:cubicBezTo>
                    <a:pt x="555" y="587"/>
                    <a:pt x="555" y="586"/>
                    <a:pt x="555" y="586"/>
                  </a:cubicBezTo>
                  <a:cubicBezTo>
                    <a:pt x="555" y="586"/>
                    <a:pt x="556" y="585"/>
                    <a:pt x="556" y="584"/>
                  </a:cubicBezTo>
                  <a:cubicBezTo>
                    <a:pt x="556" y="583"/>
                    <a:pt x="555" y="582"/>
                    <a:pt x="555" y="582"/>
                  </a:cubicBezTo>
                  <a:cubicBezTo>
                    <a:pt x="555" y="581"/>
                    <a:pt x="555" y="581"/>
                    <a:pt x="554" y="581"/>
                  </a:cubicBezTo>
                  <a:cubicBezTo>
                    <a:pt x="553" y="580"/>
                    <a:pt x="551" y="578"/>
                    <a:pt x="550" y="577"/>
                  </a:cubicBezTo>
                  <a:cubicBezTo>
                    <a:pt x="545" y="575"/>
                    <a:pt x="541" y="574"/>
                    <a:pt x="536" y="574"/>
                  </a:cubicBezTo>
                  <a:cubicBezTo>
                    <a:pt x="534" y="574"/>
                    <a:pt x="533" y="574"/>
                    <a:pt x="531" y="574"/>
                  </a:cubicBezTo>
                  <a:lnTo>
                    <a:pt x="526" y="574"/>
                  </a:lnTo>
                  <a:cubicBezTo>
                    <a:pt x="529" y="572"/>
                    <a:pt x="532" y="570"/>
                    <a:pt x="534" y="567"/>
                  </a:cubicBezTo>
                  <a:lnTo>
                    <a:pt x="536" y="569"/>
                  </a:lnTo>
                  <a:lnTo>
                    <a:pt x="537" y="569"/>
                  </a:lnTo>
                  <a:cubicBezTo>
                    <a:pt x="538" y="570"/>
                    <a:pt x="539" y="572"/>
                    <a:pt x="541" y="573"/>
                  </a:cubicBezTo>
                  <a:cubicBezTo>
                    <a:pt x="542" y="574"/>
                    <a:pt x="543" y="574"/>
                    <a:pt x="544" y="574"/>
                  </a:cubicBezTo>
                  <a:lnTo>
                    <a:pt x="550" y="574"/>
                  </a:lnTo>
                  <a:cubicBezTo>
                    <a:pt x="553" y="575"/>
                    <a:pt x="556" y="575"/>
                    <a:pt x="560" y="575"/>
                  </a:cubicBezTo>
                  <a:cubicBezTo>
                    <a:pt x="563" y="575"/>
                    <a:pt x="566" y="575"/>
                    <a:pt x="569" y="574"/>
                  </a:cubicBezTo>
                  <a:lnTo>
                    <a:pt x="572" y="574"/>
                  </a:lnTo>
                  <a:lnTo>
                    <a:pt x="585" y="572"/>
                  </a:lnTo>
                  <a:cubicBezTo>
                    <a:pt x="596" y="569"/>
                    <a:pt x="607" y="568"/>
                    <a:pt x="618" y="568"/>
                  </a:cubicBezTo>
                  <a:cubicBezTo>
                    <a:pt x="627" y="568"/>
                    <a:pt x="635" y="569"/>
                    <a:pt x="644" y="570"/>
                  </a:cubicBezTo>
                  <a:cubicBezTo>
                    <a:pt x="655" y="573"/>
                    <a:pt x="666" y="575"/>
                    <a:pt x="678" y="575"/>
                  </a:cubicBezTo>
                  <a:cubicBezTo>
                    <a:pt x="681" y="575"/>
                    <a:pt x="685" y="575"/>
                    <a:pt x="688" y="575"/>
                  </a:cubicBezTo>
                  <a:lnTo>
                    <a:pt x="693" y="575"/>
                  </a:lnTo>
                  <a:cubicBezTo>
                    <a:pt x="694" y="575"/>
                    <a:pt x="696" y="575"/>
                    <a:pt x="697" y="575"/>
                  </a:cubicBezTo>
                  <a:cubicBezTo>
                    <a:pt x="701" y="575"/>
                    <a:pt x="705" y="574"/>
                    <a:pt x="709" y="573"/>
                  </a:cubicBezTo>
                  <a:lnTo>
                    <a:pt x="710" y="573"/>
                  </a:lnTo>
                  <a:cubicBezTo>
                    <a:pt x="711" y="573"/>
                    <a:pt x="711" y="572"/>
                    <a:pt x="712" y="571"/>
                  </a:cubicBezTo>
                  <a:lnTo>
                    <a:pt x="712" y="570"/>
                  </a:lnTo>
                  <a:cubicBezTo>
                    <a:pt x="712" y="569"/>
                    <a:pt x="712" y="568"/>
                    <a:pt x="712" y="568"/>
                  </a:cubicBezTo>
                  <a:cubicBezTo>
                    <a:pt x="711" y="567"/>
                    <a:pt x="711" y="567"/>
                    <a:pt x="711" y="567"/>
                  </a:cubicBezTo>
                  <a:lnTo>
                    <a:pt x="717" y="569"/>
                  </a:lnTo>
                  <a:cubicBezTo>
                    <a:pt x="722" y="570"/>
                    <a:pt x="726" y="571"/>
                    <a:pt x="730" y="571"/>
                  </a:cubicBezTo>
                  <a:cubicBezTo>
                    <a:pt x="734" y="571"/>
                    <a:pt x="738" y="570"/>
                    <a:pt x="742" y="569"/>
                  </a:cubicBezTo>
                  <a:cubicBezTo>
                    <a:pt x="746" y="572"/>
                    <a:pt x="748" y="576"/>
                    <a:pt x="753" y="579"/>
                  </a:cubicBezTo>
                  <a:cubicBezTo>
                    <a:pt x="757" y="582"/>
                    <a:pt x="765" y="587"/>
                    <a:pt x="771" y="590"/>
                  </a:cubicBezTo>
                  <a:cubicBezTo>
                    <a:pt x="786" y="598"/>
                    <a:pt x="801" y="599"/>
                    <a:pt x="816" y="606"/>
                  </a:cubicBezTo>
                  <a:lnTo>
                    <a:pt x="817" y="606"/>
                  </a:lnTo>
                  <a:lnTo>
                    <a:pt x="818" y="606"/>
                  </a:lnTo>
                  <a:cubicBezTo>
                    <a:pt x="819" y="605"/>
                    <a:pt x="819" y="605"/>
                    <a:pt x="819" y="605"/>
                  </a:cubicBezTo>
                  <a:cubicBezTo>
                    <a:pt x="820" y="604"/>
                    <a:pt x="820" y="604"/>
                    <a:pt x="820" y="603"/>
                  </a:cubicBezTo>
                  <a:cubicBezTo>
                    <a:pt x="820" y="603"/>
                    <a:pt x="820" y="602"/>
                    <a:pt x="819" y="602"/>
                  </a:cubicBezTo>
                  <a:cubicBezTo>
                    <a:pt x="815" y="596"/>
                    <a:pt x="809" y="591"/>
                    <a:pt x="802" y="587"/>
                  </a:cubicBezTo>
                  <a:cubicBezTo>
                    <a:pt x="799" y="585"/>
                    <a:pt x="795" y="583"/>
                    <a:pt x="791" y="582"/>
                  </a:cubicBezTo>
                  <a:cubicBezTo>
                    <a:pt x="784" y="579"/>
                    <a:pt x="776" y="574"/>
                    <a:pt x="768" y="570"/>
                  </a:cubicBezTo>
                  <a:cubicBezTo>
                    <a:pt x="771" y="570"/>
                    <a:pt x="773" y="571"/>
                    <a:pt x="775" y="571"/>
                  </a:cubicBezTo>
                  <a:cubicBezTo>
                    <a:pt x="777" y="571"/>
                    <a:pt x="779" y="570"/>
                    <a:pt x="782" y="570"/>
                  </a:cubicBezTo>
                  <a:cubicBezTo>
                    <a:pt x="783" y="570"/>
                    <a:pt x="785" y="570"/>
                    <a:pt x="787" y="570"/>
                  </a:cubicBezTo>
                  <a:cubicBezTo>
                    <a:pt x="788" y="570"/>
                    <a:pt x="790" y="570"/>
                    <a:pt x="791" y="570"/>
                  </a:cubicBezTo>
                  <a:cubicBezTo>
                    <a:pt x="800" y="576"/>
                    <a:pt x="807" y="583"/>
                    <a:pt x="816" y="588"/>
                  </a:cubicBezTo>
                  <a:cubicBezTo>
                    <a:pt x="824" y="594"/>
                    <a:pt x="838" y="600"/>
                    <a:pt x="847" y="606"/>
                  </a:cubicBezTo>
                  <a:cubicBezTo>
                    <a:pt x="848" y="607"/>
                    <a:pt x="848" y="607"/>
                    <a:pt x="849" y="607"/>
                  </a:cubicBezTo>
                  <a:cubicBezTo>
                    <a:pt x="850" y="607"/>
                    <a:pt x="850" y="607"/>
                    <a:pt x="851" y="606"/>
                  </a:cubicBezTo>
                  <a:cubicBezTo>
                    <a:pt x="851" y="606"/>
                    <a:pt x="852" y="606"/>
                    <a:pt x="852" y="605"/>
                  </a:cubicBezTo>
                  <a:lnTo>
                    <a:pt x="852" y="604"/>
                  </a:lnTo>
                  <a:cubicBezTo>
                    <a:pt x="852" y="603"/>
                    <a:pt x="852" y="603"/>
                    <a:pt x="852" y="602"/>
                  </a:cubicBezTo>
                  <a:cubicBezTo>
                    <a:pt x="852" y="601"/>
                    <a:pt x="851" y="600"/>
                    <a:pt x="850" y="599"/>
                  </a:cubicBezTo>
                  <a:lnTo>
                    <a:pt x="854" y="601"/>
                  </a:lnTo>
                  <a:cubicBezTo>
                    <a:pt x="855" y="602"/>
                    <a:pt x="856" y="603"/>
                    <a:pt x="857" y="604"/>
                  </a:cubicBezTo>
                  <a:cubicBezTo>
                    <a:pt x="859" y="605"/>
                    <a:pt x="861" y="606"/>
                    <a:pt x="862" y="606"/>
                  </a:cubicBezTo>
                  <a:cubicBezTo>
                    <a:pt x="863" y="606"/>
                    <a:pt x="864" y="607"/>
                    <a:pt x="864" y="607"/>
                  </a:cubicBezTo>
                  <a:cubicBezTo>
                    <a:pt x="873" y="612"/>
                    <a:pt x="881" y="619"/>
                    <a:pt x="888" y="627"/>
                  </a:cubicBezTo>
                  <a:cubicBezTo>
                    <a:pt x="892" y="631"/>
                    <a:pt x="897" y="634"/>
                    <a:pt x="902" y="637"/>
                  </a:cubicBezTo>
                  <a:cubicBezTo>
                    <a:pt x="905" y="639"/>
                    <a:pt x="909" y="641"/>
                    <a:pt x="912" y="642"/>
                  </a:cubicBezTo>
                  <a:lnTo>
                    <a:pt x="918" y="644"/>
                  </a:lnTo>
                  <a:lnTo>
                    <a:pt x="919" y="645"/>
                  </a:lnTo>
                  <a:cubicBezTo>
                    <a:pt x="920" y="646"/>
                    <a:pt x="919" y="646"/>
                    <a:pt x="919" y="646"/>
                  </a:cubicBezTo>
                  <a:lnTo>
                    <a:pt x="920" y="646"/>
                  </a:lnTo>
                  <a:cubicBezTo>
                    <a:pt x="935" y="653"/>
                    <a:pt x="944" y="669"/>
                    <a:pt x="959" y="677"/>
                  </a:cubicBezTo>
                  <a:cubicBezTo>
                    <a:pt x="962" y="679"/>
                    <a:pt x="965" y="681"/>
                    <a:pt x="969" y="682"/>
                  </a:cubicBezTo>
                  <a:cubicBezTo>
                    <a:pt x="984" y="691"/>
                    <a:pt x="999" y="701"/>
                    <a:pt x="1013" y="712"/>
                  </a:cubicBezTo>
                  <a:cubicBezTo>
                    <a:pt x="1047" y="741"/>
                    <a:pt x="1084" y="767"/>
                    <a:pt x="1116" y="799"/>
                  </a:cubicBezTo>
                  <a:cubicBezTo>
                    <a:pt x="1130" y="812"/>
                    <a:pt x="1143" y="826"/>
                    <a:pt x="1156" y="840"/>
                  </a:cubicBezTo>
                  <a:cubicBezTo>
                    <a:pt x="1161" y="846"/>
                    <a:pt x="1189" y="878"/>
                    <a:pt x="1162" y="862"/>
                  </a:cubicBezTo>
                  <a:cubicBezTo>
                    <a:pt x="1151" y="856"/>
                    <a:pt x="1140" y="851"/>
                    <a:pt x="1128" y="846"/>
                  </a:cubicBezTo>
                  <a:cubicBezTo>
                    <a:pt x="1126" y="842"/>
                    <a:pt x="1125" y="839"/>
                    <a:pt x="1125" y="835"/>
                  </a:cubicBezTo>
                  <a:lnTo>
                    <a:pt x="1125" y="834"/>
                  </a:lnTo>
                  <a:lnTo>
                    <a:pt x="1124" y="833"/>
                  </a:lnTo>
                  <a:cubicBezTo>
                    <a:pt x="1123" y="833"/>
                    <a:pt x="1123" y="833"/>
                    <a:pt x="1123" y="833"/>
                  </a:cubicBezTo>
                  <a:cubicBezTo>
                    <a:pt x="1122" y="833"/>
                    <a:pt x="1122" y="833"/>
                    <a:pt x="1121" y="833"/>
                  </a:cubicBezTo>
                  <a:cubicBezTo>
                    <a:pt x="1121" y="833"/>
                    <a:pt x="1121" y="834"/>
                    <a:pt x="1120" y="834"/>
                  </a:cubicBezTo>
                  <a:lnTo>
                    <a:pt x="1120" y="835"/>
                  </a:lnTo>
                  <a:cubicBezTo>
                    <a:pt x="1120" y="838"/>
                    <a:pt x="1121" y="840"/>
                    <a:pt x="1122" y="842"/>
                  </a:cubicBezTo>
                  <a:cubicBezTo>
                    <a:pt x="1114" y="839"/>
                    <a:pt x="1106" y="835"/>
                    <a:pt x="1099" y="831"/>
                  </a:cubicBezTo>
                  <a:cubicBezTo>
                    <a:pt x="1097" y="830"/>
                    <a:pt x="1096" y="829"/>
                    <a:pt x="1094" y="828"/>
                  </a:cubicBezTo>
                  <a:cubicBezTo>
                    <a:pt x="1092" y="826"/>
                    <a:pt x="1089" y="831"/>
                    <a:pt x="1091" y="832"/>
                  </a:cubicBezTo>
                  <a:cubicBezTo>
                    <a:pt x="1093" y="833"/>
                    <a:pt x="1095" y="834"/>
                    <a:pt x="1096" y="835"/>
                  </a:cubicBezTo>
                  <a:cubicBezTo>
                    <a:pt x="1104" y="840"/>
                    <a:pt x="1112" y="843"/>
                    <a:pt x="1121" y="846"/>
                  </a:cubicBezTo>
                  <a:cubicBezTo>
                    <a:pt x="1129" y="849"/>
                    <a:pt x="1121" y="846"/>
                    <a:pt x="1121" y="846"/>
                  </a:cubicBezTo>
                  <a:lnTo>
                    <a:pt x="1125" y="850"/>
                  </a:lnTo>
                  <a:cubicBezTo>
                    <a:pt x="1130" y="857"/>
                    <a:pt x="1135" y="862"/>
                    <a:pt x="1142" y="868"/>
                  </a:cubicBezTo>
                  <a:cubicBezTo>
                    <a:pt x="1168" y="891"/>
                    <a:pt x="1176" y="926"/>
                    <a:pt x="1194" y="953"/>
                  </a:cubicBezTo>
                  <a:cubicBezTo>
                    <a:pt x="1195" y="955"/>
                    <a:pt x="1199" y="953"/>
                    <a:pt x="1198" y="952"/>
                  </a:cubicBezTo>
                  <a:cubicBezTo>
                    <a:pt x="1193" y="935"/>
                    <a:pt x="1185" y="919"/>
                    <a:pt x="1177" y="904"/>
                  </a:cubicBezTo>
                  <a:cubicBezTo>
                    <a:pt x="1174" y="899"/>
                    <a:pt x="1172" y="895"/>
                    <a:pt x="1170" y="891"/>
                  </a:cubicBezTo>
                  <a:cubicBezTo>
                    <a:pt x="1166" y="886"/>
                    <a:pt x="1162" y="882"/>
                    <a:pt x="1157" y="878"/>
                  </a:cubicBezTo>
                  <a:cubicBezTo>
                    <a:pt x="1202" y="913"/>
                    <a:pt x="1238" y="956"/>
                    <a:pt x="1267" y="1005"/>
                  </a:cubicBezTo>
                  <a:cubicBezTo>
                    <a:pt x="1272" y="1014"/>
                    <a:pt x="1278" y="1024"/>
                    <a:pt x="1282" y="1033"/>
                  </a:cubicBezTo>
                  <a:cubicBezTo>
                    <a:pt x="1287" y="1044"/>
                    <a:pt x="1292" y="1054"/>
                    <a:pt x="1297" y="1063"/>
                  </a:cubicBezTo>
                  <a:cubicBezTo>
                    <a:pt x="1302" y="1071"/>
                    <a:pt x="1307" y="1079"/>
                    <a:pt x="1313" y="1087"/>
                  </a:cubicBezTo>
                  <a:cubicBezTo>
                    <a:pt x="1307" y="1079"/>
                    <a:pt x="1293" y="1068"/>
                    <a:pt x="1285" y="1059"/>
                  </a:cubicBezTo>
                  <a:cubicBezTo>
                    <a:pt x="1278" y="1051"/>
                    <a:pt x="1271" y="1045"/>
                    <a:pt x="1262" y="1040"/>
                  </a:cubicBezTo>
                  <a:cubicBezTo>
                    <a:pt x="1258" y="1038"/>
                    <a:pt x="1254" y="1036"/>
                    <a:pt x="1250" y="1034"/>
                  </a:cubicBezTo>
                  <a:cubicBezTo>
                    <a:pt x="1242" y="1023"/>
                    <a:pt x="1234" y="1012"/>
                    <a:pt x="1227" y="1000"/>
                  </a:cubicBezTo>
                  <a:cubicBezTo>
                    <a:pt x="1226" y="1000"/>
                    <a:pt x="1226" y="1000"/>
                    <a:pt x="1226" y="1000"/>
                  </a:cubicBezTo>
                  <a:cubicBezTo>
                    <a:pt x="1225" y="1000"/>
                    <a:pt x="1225" y="1000"/>
                    <a:pt x="1224" y="1000"/>
                  </a:cubicBezTo>
                  <a:cubicBezTo>
                    <a:pt x="1224" y="1000"/>
                    <a:pt x="1225" y="1000"/>
                    <a:pt x="1224" y="1001"/>
                  </a:cubicBezTo>
                  <a:cubicBezTo>
                    <a:pt x="1223" y="1002"/>
                    <a:pt x="1223" y="1001"/>
                    <a:pt x="1223" y="1002"/>
                  </a:cubicBezTo>
                  <a:lnTo>
                    <a:pt x="1224" y="1003"/>
                  </a:lnTo>
                  <a:cubicBezTo>
                    <a:pt x="1229" y="1012"/>
                    <a:pt x="1234" y="1022"/>
                    <a:pt x="1239" y="1031"/>
                  </a:cubicBezTo>
                  <a:cubicBezTo>
                    <a:pt x="1234" y="1030"/>
                    <a:pt x="1230" y="1029"/>
                    <a:pt x="1225" y="1029"/>
                  </a:cubicBezTo>
                  <a:cubicBezTo>
                    <a:pt x="1222" y="1029"/>
                    <a:pt x="1223" y="1033"/>
                    <a:pt x="1225" y="1033"/>
                  </a:cubicBezTo>
                  <a:cubicBezTo>
                    <a:pt x="1231" y="1033"/>
                    <a:pt x="1237" y="1035"/>
                    <a:pt x="1242" y="1036"/>
                  </a:cubicBezTo>
                  <a:cubicBezTo>
                    <a:pt x="1250" y="1052"/>
                    <a:pt x="1259" y="1067"/>
                    <a:pt x="1267" y="1082"/>
                  </a:cubicBezTo>
                  <a:cubicBezTo>
                    <a:pt x="1269" y="1087"/>
                    <a:pt x="1271" y="1092"/>
                    <a:pt x="1274" y="1097"/>
                  </a:cubicBezTo>
                  <a:cubicBezTo>
                    <a:pt x="1284" y="1115"/>
                    <a:pt x="1299" y="1131"/>
                    <a:pt x="1315" y="1144"/>
                  </a:cubicBezTo>
                  <a:lnTo>
                    <a:pt x="1316" y="1145"/>
                  </a:lnTo>
                  <a:cubicBezTo>
                    <a:pt x="1317" y="1146"/>
                    <a:pt x="1318" y="1146"/>
                    <a:pt x="1319" y="1146"/>
                  </a:cubicBezTo>
                  <a:cubicBezTo>
                    <a:pt x="1320" y="1146"/>
                    <a:pt x="1321" y="1146"/>
                    <a:pt x="1322" y="1145"/>
                  </a:cubicBezTo>
                  <a:cubicBezTo>
                    <a:pt x="1323" y="1144"/>
                    <a:pt x="1324" y="1144"/>
                    <a:pt x="1325" y="1143"/>
                  </a:cubicBezTo>
                  <a:cubicBezTo>
                    <a:pt x="1325" y="1142"/>
                    <a:pt x="1326" y="1141"/>
                    <a:pt x="1326" y="1139"/>
                  </a:cubicBezTo>
                  <a:cubicBezTo>
                    <a:pt x="1326" y="1138"/>
                    <a:pt x="1326" y="1137"/>
                    <a:pt x="1325" y="1136"/>
                  </a:cubicBezTo>
                  <a:cubicBezTo>
                    <a:pt x="1324" y="1135"/>
                    <a:pt x="1324" y="1136"/>
                    <a:pt x="1324" y="1135"/>
                  </a:cubicBezTo>
                  <a:cubicBezTo>
                    <a:pt x="1321" y="1130"/>
                    <a:pt x="1318" y="1126"/>
                    <a:pt x="1314" y="1121"/>
                  </a:cubicBezTo>
                  <a:lnTo>
                    <a:pt x="1327" y="1135"/>
                  </a:lnTo>
                  <a:cubicBezTo>
                    <a:pt x="1354" y="1165"/>
                    <a:pt x="1369" y="1216"/>
                    <a:pt x="1386" y="1253"/>
                  </a:cubicBezTo>
                  <a:cubicBezTo>
                    <a:pt x="1393" y="1268"/>
                    <a:pt x="1398" y="1283"/>
                    <a:pt x="1404" y="1299"/>
                  </a:cubicBezTo>
                  <a:cubicBezTo>
                    <a:pt x="1393" y="1285"/>
                    <a:pt x="1379" y="1274"/>
                    <a:pt x="1364" y="1265"/>
                  </a:cubicBezTo>
                  <a:cubicBezTo>
                    <a:pt x="1353" y="1259"/>
                    <a:pt x="1342" y="1254"/>
                    <a:pt x="1330" y="1250"/>
                  </a:cubicBezTo>
                  <a:cubicBezTo>
                    <a:pt x="1327" y="1250"/>
                    <a:pt x="1326" y="1253"/>
                    <a:pt x="1328" y="1254"/>
                  </a:cubicBezTo>
                  <a:lnTo>
                    <a:pt x="1330" y="1254"/>
                  </a:lnTo>
                  <a:cubicBezTo>
                    <a:pt x="1337" y="1261"/>
                    <a:pt x="1344" y="1268"/>
                    <a:pt x="1350" y="1277"/>
                  </a:cubicBezTo>
                  <a:cubicBezTo>
                    <a:pt x="1350" y="1276"/>
                    <a:pt x="1349" y="1276"/>
                    <a:pt x="1349" y="1276"/>
                  </a:cubicBezTo>
                  <a:cubicBezTo>
                    <a:pt x="1340" y="1271"/>
                    <a:pt x="1331" y="1265"/>
                    <a:pt x="1323" y="1258"/>
                  </a:cubicBezTo>
                  <a:cubicBezTo>
                    <a:pt x="1293" y="1234"/>
                    <a:pt x="1263" y="1211"/>
                    <a:pt x="1235" y="1184"/>
                  </a:cubicBezTo>
                  <a:cubicBezTo>
                    <a:pt x="1176" y="1126"/>
                    <a:pt x="1137" y="1048"/>
                    <a:pt x="1097" y="976"/>
                  </a:cubicBezTo>
                  <a:cubicBezTo>
                    <a:pt x="1097" y="975"/>
                    <a:pt x="1095" y="976"/>
                    <a:pt x="1095" y="976"/>
                  </a:cubicBezTo>
                  <a:cubicBezTo>
                    <a:pt x="1108" y="1008"/>
                    <a:pt x="1124" y="1039"/>
                    <a:pt x="1141" y="1069"/>
                  </a:cubicBezTo>
                  <a:cubicBezTo>
                    <a:pt x="1166" y="1112"/>
                    <a:pt x="1195" y="1152"/>
                    <a:pt x="1228" y="1190"/>
                  </a:cubicBezTo>
                  <a:cubicBezTo>
                    <a:pt x="1255" y="1220"/>
                    <a:pt x="1293" y="1242"/>
                    <a:pt x="1321" y="1272"/>
                  </a:cubicBezTo>
                  <a:cubicBezTo>
                    <a:pt x="1327" y="1278"/>
                    <a:pt x="1334" y="1283"/>
                    <a:pt x="1341" y="1287"/>
                  </a:cubicBezTo>
                  <a:cubicBezTo>
                    <a:pt x="1349" y="1291"/>
                    <a:pt x="1356" y="1294"/>
                    <a:pt x="1364" y="1297"/>
                  </a:cubicBezTo>
                  <a:lnTo>
                    <a:pt x="1366" y="1301"/>
                  </a:lnTo>
                  <a:cubicBezTo>
                    <a:pt x="1349" y="1291"/>
                    <a:pt x="1331" y="1284"/>
                    <a:pt x="1312" y="1279"/>
                  </a:cubicBezTo>
                  <a:cubicBezTo>
                    <a:pt x="1301" y="1276"/>
                    <a:pt x="1290" y="1271"/>
                    <a:pt x="1280" y="1265"/>
                  </a:cubicBezTo>
                  <a:cubicBezTo>
                    <a:pt x="1274" y="1262"/>
                    <a:pt x="1269" y="1258"/>
                    <a:pt x="1263" y="1254"/>
                  </a:cubicBezTo>
                  <a:cubicBezTo>
                    <a:pt x="1261" y="1252"/>
                    <a:pt x="1259" y="1251"/>
                    <a:pt x="1257" y="1250"/>
                  </a:cubicBezTo>
                  <a:cubicBezTo>
                    <a:pt x="1252" y="1247"/>
                    <a:pt x="1248" y="1245"/>
                    <a:pt x="1243" y="1243"/>
                  </a:cubicBezTo>
                  <a:cubicBezTo>
                    <a:pt x="1243" y="1242"/>
                    <a:pt x="1243" y="1242"/>
                    <a:pt x="1242" y="1241"/>
                  </a:cubicBezTo>
                  <a:cubicBezTo>
                    <a:pt x="1232" y="1223"/>
                    <a:pt x="1219" y="1205"/>
                    <a:pt x="1204" y="1190"/>
                  </a:cubicBezTo>
                  <a:cubicBezTo>
                    <a:pt x="1184" y="1171"/>
                    <a:pt x="1181" y="1145"/>
                    <a:pt x="1157" y="1131"/>
                  </a:cubicBezTo>
                  <a:cubicBezTo>
                    <a:pt x="1154" y="1129"/>
                    <a:pt x="1152" y="1134"/>
                    <a:pt x="1155" y="1135"/>
                  </a:cubicBezTo>
                  <a:cubicBezTo>
                    <a:pt x="1174" y="1148"/>
                    <a:pt x="1209" y="1207"/>
                    <a:pt x="1218" y="1229"/>
                  </a:cubicBezTo>
                  <a:cubicBezTo>
                    <a:pt x="1220" y="1231"/>
                    <a:pt x="1221" y="1233"/>
                    <a:pt x="1223" y="1236"/>
                  </a:cubicBezTo>
                  <a:cubicBezTo>
                    <a:pt x="1236" y="1259"/>
                    <a:pt x="1251" y="1281"/>
                    <a:pt x="1268" y="1301"/>
                  </a:cubicBezTo>
                  <a:cubicBezTo>
                    <a:pt x="1283" y="1321"/>
                    <a:pt x="1298" y="1340"/>
                    <a:pt x="1312" y="1361"/>
                  </a:cubicBezTo>
                  <a:cubicBezTo>
                    <a:pt x="1315" y="1367"/>
                    <a:pt x="1318" y="1373"/>
                    <a:pt x="1321" y="1379"/>
                  </a:cubicBezTo>
                  <a:cubicBezTo>
                    <a:pt x="1326" y="1388"/>
                    <a:pt x="1331" y="1396"/>
                    <a:pt x="1337" y="1404"/>
                  </a:cubicBezTo>
                  <a:cubicBezTo>
                    <a:pt x="1356" y="1424"/>
                    <a:pt x="1373" y="1446"/>
                    <a:pt x="1387" y="1470"/>
                  </a:cubicBezTo>
                  <a:cubicBezTo>
                    <a:pt x="1396" y="1485"/>
                    <a:pt x="1403" y="1501"/>
                    <a:pt x="1410" y="1517"/>
                  </a:cubicBezTo>
                  <a:cubicBezTo>
                    <a:pt x="1410" y="1517"/>
                    <a:pt x="1410" y="1518"/>
                    <a:pt x="1411" y="1518"/>
                  </a:cubicBezTo>
                  <a:lnTo>
                    <a:pt x="1412" y="1518"/>
                  </a:lnTo>
                  <a:lnTo>
                    <a:pt x="1416" y="1518"/>
                  </a:lnTo>
                  <a:cubicBezTo>
                    <a:pt x="1418" y="1518"/>
                    <a:pt x="1419" y="1515"/>
                    <a:pt x="1417" y="1514"/>
                  </a:cubicBezTo>
                  <a:cubicBezTo>
                    <a:pt x="1411" y="1511"/>
                    <a:pt x="1400" y="1472"/>
                    <a:pt x="1396" y="1465"/>
                  </a:cubicBezTo>
                  <a:cubicBezTo>
                    <a:pt x="1387" y="1448"/>
                    <a:pt x="1377" y="1433"/>
                    <a:pt x="1370" y="1416"/>
                  </a:cubicBezTo>
                  <a:cubicBezTo>
                    <a:pt x="1364" y="1403"/>
                    <a:pt x="1350" y="1398"/>
                    <a:pt x="1344" y="1382"/>
                  </a:cubicBezTo>
                  <a:cubicBezTo>
                    <a:pt x="1342" y="1380"/>
                    <a:pt x="1341" y="1378"/>
                    <a:pt x="1340" y="1376"/>
                  </a:cubicBezTo>
                  <a:cubicBezTo>
                    <a:pt x="1329" y="1357"/>
                    <a:pt x="1317" y="1340"/>
                    <a:pt x="1302" y="1324"/>
                  </a:cubicBezTo>
                  <a:cubicBezTo>
                    <a:pt x="1291" y="1308"/>
                    <a:pt x="1280" y="1293"/>
                    <a:pt x="1268" y="1279"/>
                  </a:cubicBezTo>
                  <a:cubicBezTo>
                    <a:pt x="1262" y="1271"/>
                    <a:pt x="1256" y="1263"/>
                    <a:pt x="1251" y="1254"/>
                  </a:cubicBezTo>
                  <a:cubicBezTo>
                    <a:pt x="1253" y="1255"/>
                    <a:pt x="1255" y="1257"/>
                    <a:pt x="1257" y="1258"/>
                  </a:cubicBezTo>
                  <a:cubicBezTo>
                    <a:pt x="1261" y="1260"/>
                    <a:pt x="1264" y="1262"/>
                    <a:pt x="1268" y="1264"/>
                  </a:cubicBezTo>
                  <a:cubicBezTo>
                    <a:pt x="1301" y="1289"/>
                    <a:pt x="1342" y="1294"/>
                    <a:pt x="1374" y="1318"/>
                  </a:cubicBezTo>
                  <a:cubicBezTo>
                    <a:pt x="1375" y="1318"/>
                    <a:pt x="1375" y="1318"/>
                    <a:pt x="1376" y="1318"/>
                  </a:cubicBezTo>
                  <a:lnTo>
                    <a:pt x="1377" y="1318"/>
                  </a:lnTo>
                  <a:cubicBezTo>
                    <a:pt x="1385" y="1337"/>
                    <a:pt x="1395" y="1355"/>
                    <a:pt x="1405" y="1373"/>
                  </a:cubicBezTo>
                  <a:cubicBezTo>
                    <a:pt x="1416" y="1392"/>
                    <a:pt x="1428" y="1411"/>
                    <a:pt x="1441" y="1429"/>
                  </a:cubicBezTo>
                  <a:cubicBezTo>
                    <a:pt x="1455" y="1447"/>
                    <a:pt x="1458" y="1463"/>
                    <a:pt x="1462" y="1472"/>
                  </a:cubicBezTo>
                  <a:cubicBezTo>
                    <a:pt x="1475" y="1498"/>
                    <a:pt x="1489" y="1522"/>
                    <a:pt x="1500" y="1548"/>
                  </a:cubicBezTo>
                  <a:cubicBezTo>
                    <a:pt x="1503" y="1553"/>
                    <a:pt x="1534" y="1612"/>
                    <a:pt x="1533" y="1625"/>
                  </a:cubicBezTo>
                  <a:cubicBezTo>
                    <a:pt x="1513" y="1591"/>
                    <a:pt x="1494" y="1557"/>
                    <a:pt x="1472" y="1525"/>
                  </a:cubicBezTo>
                  <a:cubicBezTo>
                    <a:pt x="1471" y="1522"/>
                    <a:pt x="1467" y="1525"/>
                    <a:pt x="1469" y="1527"/>
                  </a:cubicBezTo>
                  <a:cubicBezTo>
                    <a:pt x="1476" y="1539"/>
                    <a:pt x="1484" y="1552"/>
                    <a:pt x="1491" y="1564"/>
                  </a:cubicBezTo>
                  <a:cubicBezTo>
                    <a:pt x="1509" y="1595"/>
                    <a:pt x="1525" y="1627"/>
                    <a:pt x="1540" y="1660"/>
                  </a:cubicBezTo>
                  <a:cubicBezTo>
                    <a:pt x="1542" y="1664"/>
                    <a:pt x="1544" y="1668"/>
                    <a:pt x="1546" y="1673"/>
                  </a:cubicBezTo>
                  <a:cubicBezTo>
                    <a:pt x="1550" y="1694"/>
                    <a:pt x="1554" y="1715"/>
                    <a:pt x="1557" y="1737"/>
                  </a:cubicBezTo>
                  <a:cubicBezTo>
                    <a:pt x="1557" y="1740"/>
                    <a:pt x="1561" y="1740"/>
                    <a:pt x="1561" y="1737"/>
                  </a:cubicBezTo>
                  <a:cubicBezTo>
                    <a:pt x="1561" y="1730"/>
                    <a:pt x="1561" y="1722"/>
                    <a:pt x="1561" y="1715"/>
                  </a:cubicBezTo>
                  <a:cubicBezTo>
                    <a:pt x="1572" y="1752"/>
                    <a:pt x="1577" y="1791"/>
                    <a:pt x="1585" y="1829"/>
                  </a:cubicBezTo>
                  <a:cubicBezTo>
                    <a:pt x="1603" y="1919"/>
                    <a:pt x="1610" y="2010"/>
                    <a:pt x="1621" y="2101"/>
                  </a:cubicBezTo>
                  <a:lnTo>
                    <a:pt x="1619" y="2095"/>
                  </a:lnTo>
                  <a:cubicBezTo>
                    <a:pt x="1598" y="2038"/>
                    <a:pt x="1602" y="1970"/>
                    <a:pt x="1580" y="1913"/>
                  </a:cubicBezTo>
                  <a:cubicBezTo>
                    <a:pt x="1572" y="1887"/>
                    <a:pt x="1566" y="1860"/>
                    <a:pt x="1560" y="1834"/>
                  </a:cubicBezTo>
                  <a:cubicBezTo>
                    <a:pt x="1550" y="1793"/>
                    <a:pt x="1531" y="1754"/>
                    <a:pt x="1523" y="1713"/>
                  </a:cubicBezTo>
                  <a:cubicBezTo>
                    <a:pt x="1523" y="1710"/>
                    <a:pt x="1519" y="1711"/>
                    <a:pt x="1519" y="1713"/>
                  </a:cubicBezTo>
                  <a:cubicBezTo>
                    <a:pt x="1530" y="1773"/>
                    <a:pt x="1546" y="1832"/>
                    <a:pt x="1558" y="1892"/>
                  </a:cubicBezTo>
                  <a:cubicBezTo>
                    <a:pt x="1570" y="1952"/>
                    <a:pt x="1595" y="2010"/>
                    <a:pt x="1600" y="2071"/>
                  </a:cubicBezTo>
                  <a:cubicBezTo>
                    <a:pt x="1604" y="2133"/>
                    <a:pt x="1634" y="2184"/>
                    <a:pt x="1655" y="2240"/>
                  </a:cubicBezTo>
                  <a:cubicBezTo>
                    <a:pt x="1667" y="2278"/>
                    <a:pt x="1674" y="2317"/>
                    <a:pt x="1674" y="2358"/>
                  </a:cubicBezTo>
                  <a:cubicBezTo>
                    <a:pt x="1675" y="2374"/>
                    <a:pt x="1674" y="2391"/>
                    <a:pt x="1676" y="2408"/>
                  </a:cubicBezTo>
                  <a:cubicBezTo>
                    <a:pt x="1677" y="2425"/>
                    <a:pt x="1685" y="2444"/>
                    <a:pt x="1684" y="2464"/>
                  </a:cubicBezTo>
                  <a:cubicBezTo>
                    <a:pt x="1684" y="2468"/>
                    <a:pt x="1691" y="2468"/>
                    <a:pt x="1692" y="2464"/>
                  </a:cubicBezTo>
                  <a:cubicBezTo>
                    <a:pt x="1693" y="2445"/>
                    <a:pt x="1693" y="2427"/>
                    <a:pt x="1693" y="2408"/>
                  </a:cubicBezTo>
                  <a:cubicBezTo>
                    <a:pt x="1693" y="2361"/>
                    <a:pt x="1689" y="2314"/>
                    <a:pt x="1681" y="2267"/>
                  </a:cubicBezTo>
                  <a:cubicBezTo>
                    <a:pt x="1675" y="2239"/>
                    <a:pt x="1665" y="2212"/>
                    <a:pt x="1652" y="2186"/>
                  </a:cubicBezTo>
                  <a:cubicBezTo>
                    <a:pt x="1644" y="2168"/>
                    <a:pt x="1638" y="2150"/>
                    <a:pt x="1632" y="2131"/>
                  </a:cubicBezTo>
                  <a:cubicBezTo>
                    <a:pt x="1634" y="2114"/>
                    <a:pt x="1635" y="2097"/>
                    <a:pt x="1635" y="2079"/>
                  </a:cubicBezTo>
                  <a:cubicBezTo>
                    <a:pt x="1635" y="2049"/>
                    <a:pt x="1632" y="2019"/>
                    <a:pt x="1627" y="1989"/>
                  </a:cubicBezTo>
                  <a:cubicBezTo>
                    <a:pt x="1619" y="1935"/>
                    <a:pt x="1614" y="1881"/>
                    <a:pt x="1603" y="1827"/>
                  </a:cubicBezTo>
                  <a:cubicBezTo>
                    <a:pt x="1592" y="1774"/>
                    <a:pt x="1587" y="1714"/>
                    <a:pt x="1560" y="1668"/>
                  </a:cubicBezTo>
                  <a:lnTo>
                    <a:pt x="1555" y="1660"/>
                  </a:lnTo>
                  <a:cubicBezTo>
                    <a:pt x="1545" y="1607"/>
                    <a:pt x="1529" y="1555"/>
                    <a:pt x="1516" y="1504"/>
                  </a:cubicBezTo>
                  <a:cubicBezTo>
                    <a:pt x="1504" y="1463"/>
                    <a:pt x="1487" y="1423"/>
                    <a:pt x="1465" y="1385"/>
                  </a:cubicBezTo>
                  <a:cubicBezTo>
                    <a:pt x="1454" y="1367"/>
                    <a:pt x="1443" y="1349"/>
                    <a:pt x="1430" y="1332"/>
                  </a:cubicBezTo>
                  <a:cubicBezTo>
                    <a:pt x="1417" y="1315"/>
                    <a:pt x="1430" y="1332"/>
                    <a:pt x="1429" y="1332"/>
                  </a:cubicBezTo>
                  <a:cubicBezTo>
                    <a:pt x="1415" y="1287"/>
                    <a:pt x="1396" y="1244"/>
                    <a:pt x="1373" y="1203"/>
                  </a:cubicBezTo>
                  <a:cubicBezTo>
                    <a:pt x="1372" y="1202"/>
                    <a:pt x="1372" y="1201"/>
                    <a:pt x="1371" y="1201"/>
                  </a:cubicBezTo>
                  <a:cubicBezTo>
                    <a:pt x="1366" y="1188"/>
                    <a:pt x="1360" y="1175"/>
                    <a:pt x="1353" y="1163"/>
                  </a:cubicBezTo>
                  <a:cubicBezTo>
                    <a:pt x="1344" y="1147"/>
                    <a:pt x="1333" y="1132"/>
                    <a:pt x="1322" y="1118"/>
                  </a:cubicBezTo>
                  <a:cubicBezTo>
                    <a:pt x="1312" y="1108"/>
                    <a:pt x="1302" y="1099"/>
                    <a:pt x="1293" y="1089"/>
                  </a:cubicBezTo>
                  <a:cubicBezTo>
                    <a:pt x="1281" y="1073"/>
                    <a:pt x="1269" y="1058"/>
                    <a:pt x="1258" y="1042"/>
                  </a:cubicBezTo>
                  <a:cubicBezTo>
                    <a:pt x="1282" y="1058"/>
                    <a:pt x="1295" y="1086"/>
                    <a:pt x="1323" y="1098"/>
                  </a:cubicBezTo>
                  <a:cubicBezTo>
                    <a:pt x="1323" y="1099"/>
                    <a:pt x="1323" y="1099"/>
                    <a:pt x="1323" y="1099"/>
                  </a:cubicBezTo>
                  <a:cubicBezTo>
                    <a:pt x="1324" y="1099"/>
                    <a:pt x="1324" y="1099"/>
                    <a:pt x="1324" y="1099"/>
                  </a:cubicBezTo>
                  <a:cubicBezTo>
                    <a:pt x="1325" y="1099"/>
                    <a:pt x="1325" y="1099"/>
                    <a:pt x="1325" y="1099"/>
                  </a:cubicBezTo>
                  <a:cubicBezTo>
                    <a:pt x="1326" y="1099"/>
                    <a:pt x="1326" y="1098"/>
                    <a:pt x="1326" y="1098"/>
                  </a:cubicBezTo>
                  <a:cubicBezTo>
                    <a:pt x="1297" y="1045"/>
                    <a:pt x="1273" y="990"/>
                    <a:pt x="1236" y="943"/>
                  </a:cubicBezTo>
                  <a:cubicBezTo>
                    <a:pt x="1206" y="909"/>
                    <a:pt x="1173" y="879"/>
                    <a:pt x="1137" y="853"/>
                  </a:cubicBezTo>
                  <a:cubicBezTo>
                    <a:pt x="1142" y="855"/>
                    <a:pt x="1147" y="857"/>
                    <a:pt x="1151" y="860"/>
                  </a:cubicBezTo>
                  <a:cubicBezTo>
                    <a:pt x="1165" y="868"/>
                    <a:pt x="1173" y="878"/>
                    <a:pt x="1189" y="877"/>
                  </a:cubicBezTo>
                  <a:cubicBezTo>
                    <a:pt x="1190" y="877"/>
                    <a:pt x="1190" y="878"/>
                    <a:pt x="1191" y="877"/>
                  </a:cubicBezTo>
                  <a:cubicBezTo>
                    <a:pt x="1192" y="876"/>
                    <a:pt x="1192" y="876"/>
                    <a:pt x="1192" y="876"/>
                  </a:cubicBezTo>
                  <a:cubicBezTo>
                    <a:pt x="1192" y="875"/>
                    <a:pt x="1193" y="874"/>
                    <a:pt x="1193" y="874"/>
                  </a:cubicBezTo>
                  <a:lnTo>
                    <a:pt x="1193" y="873"/>
                  </a:lnTo>
                  <a:cubicBezTo>
                    <a:pt x="1189" y="848"/>
                    <a:pt x="1164" y="830"/>
                    <a:pt x="1148" y="811"/>
                  </a:cubicBezTo>
                  <a:cubicBezTo>
                    <a:pt x="1125" y="784"/>
                    <a:pt x="1099" y="761"/>
                    <a:pt x="1069" y="741"/>
                  </a:cubicBezTo>
                  <a:cubicBezTo>
                    <a:pt x="1040" y="722"/>
                    <a:pt x="1017" y="697"/>
                    <a:pt x="986" y="682"/>
                  </a:cubicBezTo>
                  <a:cubicBezTo>
                    <a:pt x="971" y="673"/>
                    <a:pt x="957" y="663"/>
                    <a:pt x="943" y="652"/>
                  </a:cubicBezTo>
                  <a:cubicBezTo>
                    <a:pt x="949" y="654"/>
                    <a:pt x="956" y="656"/>
                    <a:pt x="963" y="657"/>
                  </a:cubicBezTo>
                  <a:cubicBezTo>
                    <a:pt x="1002" y="692"/>
                    <a:pt x="1120" y="719"/>
                    <a:pt x="1157" y="667"/>
                  </a:cubicBezTo>
                  <a:cubicBezTo>
                    <a:pt x="1230" y="638"/>
                    <a:pt x="1228" y="510"/>
                    <a:pt x="1203" y="448"/>
                  </a:cubicBezTo>
                  <a:cubicBezTo>
                    <a:pt x="1199" y="441"/>
                    <a:pt x="1196" y="434"/>
                    <a:pt x="1192" y="427"/>
                  </a:cubicBezTo>
                  <a:cubicBezTo>
                    <a:pt x="1184" y="414"/>
                    <a:pt x="1176" y="401"/>
                    <a:pt x="1167" y="389"/>
                  </a:cubicBezTo>
                  <a:cubicBezTo>
                    <a:pt x="1163" y="382"/>
                    <a:pt x="1159" y="375"/>
                    <a:pt x="1155" y="368"/>
                  </a:cubicBezTo>
                  <a:cubicBezTo>
                    <a:pt x="1144" y="348"/>
                    <a:pt x="1131" y="329"/>
                    <a:pt x="1116" y="311"/>
                  </a:cubicBezTo>
                  <a:cubicBezTo>
                    <a:pt x="1093" y="287"/>
                    <a:pt x="1078" y="257"/>
                    <a:pt x="1055" y="234"/>
                  </a:cubicBezTo>
                  <a:cubicBezTo>
                    <a:pt x="1032" y="212"/>
                    <a:pt x="1010" y="215"/>
                    <a:pt x="985" y="204"/>
                  </a:cubicBezTo>
                  <a:cubicBezTo>
                    <a:pt x="986" y="204"/>
                    <a:pt x="986" y="203"/>
                    <a:pt x="986" y="203"/>
                  </a:cubicBezTo>
                  <a:cubicBezTo>
                    <a:pt x="986" y="202"/>
                    <a:pt x="985" y="201"/>
                    <a:pt x="985" y="199"/>
                  </a:cubicBezTo>
                  <a:cubicBezTo>
                    <a:pt x="984" y="198"/>
                    <a:pt x="983" y="197"/>
                    <a:pt x="982" y="197"/>
                  </a:cubicBezTo>
                  <a:lnTo>
                    <a:pt x="981" y="196"/>
                  </a:lnTo>
                  <a:cubicBezTo>
                    <a:pt x="949" y="182"/>
                    <a:pt x="931" y="168"/>
                    <a:pt x="896" y="182"/>
                  </a:cubicBezTo>
                  <a:cubicBezTo>
                    <a:pt x="849" y="202"/>
                    <a:pt x="858" y="151"/>
                    <a:pt x="855" y="127"/>
                  </a:cubicBezTo>
                  <a:cubicBezTo>
                    <a:pt x="851" y="97"/>
                    <a:pt x="858" y="64"/>
                    <a:pt x="852" y="34"/>
                  </a:cubicBezTo>
                  <a:cubicBezTo>
                    <a:pt x="846" y="5"/>
                    <a:pt x="832" y="0"/>
                    <a:pt x="805" y="9"/>
                  </a:cubicBezTo>
                  <a:cubicBezTo>
                    <a:pt x="755" y="25"/>
                    <a:pt x="737" y="71"/>
                    <a:pt x="712" y="112"/>
                  </a:cubicBezTo>
                  <a:cubicBezTo>
                    <a:pt x="696" y="139"/>
                    <a:pt x="681" y="171"/>
                    <a:pt x="667" y="199"/>
                  </a:cubicBezTo>
                  <a:cubicBezTo>
                    <a:pt x="646" y="241"/>
                    <a:pt x="621" y="184"/>
                    <a:pt x="615" y="168"/>
                  </a:cubicBezTo>
                  <a:cubicBezTo>
                    <a:pt x="608" y="154"/>
                    <a:pt x="601" y="139"/>
                    <a:pt x="593" y="126"/>
                  </a:cubicBezTo>
                  <a:cubicBezTo>
                    <a:pt x="592" y="123"/>
                    <a:pt x="590" y="120"/>
                    <a:pt x="588" y="117"/>
                  </a:cubicBezTo>
                  <a:cubicBezTo>
                    <a:pt x="580" y="104"/>
                    <a:pt x="580" y="83"/>
                    <a:pt x="570" y="71"/>
                  </a:cubicBezTo>
                  <a:cubicBezTo>
                    <a:pt x="554" y="53"/>
                    <a:pt x="518" y="79"/>
                    <a:pt x="507" y="91"/>
                  </a:cubicBezTo>
                  <a:cubicBezTo>
                    <a:pt x="497" y="104"/>
                    <a:pt x="487" y="118"/>
                    <a:pt x="479" y="132"/>
                  </a:cubicBezTo>
                  <a:cubicBezTo>
                    <a:pt x="464" y="158"/>
                    <a:pt x="452" y="186"/>
                    <a:pt x="444" y="216"/>
                  </a:cubicBezTo>
                  <a:cubicBezTo>
                    <a:pt x="440" y="225"/>
                    <a:pt x="440" y="248"/>
                    <a:pt x="426" y="250"/>
                  </a:cubicBezTo>
                  <a:cubicBezTo>
                    <a:pt x="421" y="250"/>
                    <a:pt x="415" y="248"/>
                    <a:pt x="411" y="251"/>
                  </a:cubicBezTo>
                  <a:cubicBezTo>
                    <a:pt x="403" y="256"/>
                    <a:pt x="363" y="290"/>
                    <a:pt x="362" y="255"/>
                  </a:cubicBezTo>
                  <a:cubicBezTo>
                    <a:pt x="362" y="253"/>
                    <a:pt x="362" y="252"/>
                    <a:pt x="362" y="251"/>
                  </a:cubicBezTo>
                  <a:cubicBezTo>
                    <a:pt x="362" y="243"/>
                    <a:pt x="361" y="235"/>
                    <a:pt x="357" y="228"/>
                  </a:cubicBezTo>
                  <a:cubicBezTo>
                    <a:pt x="348" y="205"/>
                    <a:pt x="370" y="156"/>
                    <a:pt x="332" y="152"/>
                  </a:cubicBezTo>
                  <a:cubicBezTo>
                    <a:pt x="303" y="148"/>
                    <a:pt x="270" y="197"/>
                    <a:pt x="256" y="215"/>
                  </a:cubicBezTo>
                  <a:cubicBezTo>
                    <a:pt x="220" y="260"/>
                    <a:pt x="207" y="345"/>
                    <a:pt x="151" y="364"/>
                  </a:cubicBezTo>
                  <a:cubicBezTo>
                    <a:pt x="112" y="377"/>
                    <a:pt x="81" y="378"/>
                    <a:pt x="59" y="415"/>
                  </a:cubicBezTo>
                  <a:cubicBezTo>
                    <a:pt x="43" y="448"/>
                    <a:pt x="34" y="484"/>
                    <a:pt x="34" y="520"/>
                  </a:cubicBezTo>
                  <a:cubicBezTo>
                    <a:pt x="34" y="526"/>
                    <a:pt x="35" y="531"/>
                    <a:pt x="35" y="537"/>
                  </a:cubicBezTo>
                  <a:cubicBezTo>
                    <a:pt x="35" y="545"/>
                    <a:pt x="7" y="549"/>
                    <a:pt x="4" y="560"/>
                  </a:cubicBezTo>
                  <a:cubicBezTo>
                    <a:pt x="2" y="574"/>
                    <a:pt x="0" y="589"/>
                    <a:pt x="0" y="603"/>
                  </a:cubicBezTo>
                  <a:cubicBezTo>
                    <a:pt x="0" y="609"/>
                    <a:pt x="1" y="616"/>
                    <a:pt x="1" y="622"/>
                  </a:cubicBezTo>
                  <a:cubicBezTo>
                    <a:pt x="0" y="678"/>
                    <a:pt x="43" y="739"/>
                    <a:pt x="89" y="767"/>
                  </a:cubicBezTo>
                  <a:moveTo>
                    <a:pt x="639" y="1210"/>
                  </a:moveTo>
                  <a:cubicBezTo>
                    <a:pt x="644" y="1197"/>
                    <a:pt x="646" y="1182"/>
                    <a:pt x="646" y="1168"/>
                  </a:cubicBezTo>
                  <a:cubicBezTo>
                    <a:pt x="646" y="1160"/>
                    <a:pt x="646" y="1152"/>
                    <a:pt x="644" y="1144"/>
                  </a:cubicBezTo>
                  <a:cubicBezTo>
                    <a:pt x="659" y="1072"/>
                    <a:pt x="636" y="973"/>
                    <a:pt x="711" y="928"/>
                  </a:cubicBezTo>
                  <a:cubicBezTo>
                    <a:pt x="722" y="921"/>
                    <a:pt x="735" y="923"/>
                    <a:pt x="745" y="917"/>
                  </a:cubicBezTo>
                  <a:cubicBezTo>
                    <a:pt x="746" y="917"/>
                    <a:pt x="753" y="911"/>
                    <a:pt x="761" y="907"/>
                  </a:cubicBezTo>
                  <a:cubicBezTo>
                    <a:pt x="762" y="908"/>
                    <a:pt x="762" y="908"/>
                    <a:pt x="762" y="908"/>
                  </a:cubicBezTo>
                  <a:cubicBezTo>
                    <a:pt x="763" y="908"/>
                    <a:pt x="763" y="909"/>
                    <a:pt x="764" y="909"/>
                  </a:cubicBezTo>
                  <a:cubicBezTo>
                    <a:pt x="764" y="909"/>
                    <a:pt x="765" y="909"/>
                    <a:pt x="765" y="908"/>
                  </a:cubicBezTo>
                  <a:cubicBezTo>
                    <a:pt x="770" y="906"/>
                    <a:pt x="773" y="904"/>
                    <a:pt x="774" y="900"/>
                  </a:cubicBezTo>
                  <a:cubicBezTo>
                    <a:pt x="784" y="896"/>
                    <a:pt x="792" y="896"/>
                    <a:pt x="789" y="908"/>
                  </a:cubicBezTo>
                  <a:cubicBezTo>
                    <a:pt x="786" y="924"/>
                    <a:pt x="781" y="940"/>
                    <a:pt x="772" y="954"/>
                  </a:cubicBezTo>
                  <a:cubicBezTo>
                    <a:pt x="765" y="966"/>
                    <a:pt x="757" y="977"/>
                    <a:pt x="746" y="987"/>
                  </a:cubicBezTo>
                  <a:cubicBezTo>
                    <a:pt x="746" y="987"/>
                    <a:pt x="745" y="987"/>
                    <a:pt x="745" y="988"/>
                  </a:cubicBezTo>
                  <a:cubicBezTo>
                    <a:pt x="745" y="989"/>
                    <a:pt x="744" y="990"/>
                    <a:pt x="744" y="990"/>
                  </a:cubicBezTo>
                  <a:cubicBezTo>
                    <a:pt x="744" y="991"/>
                    <a:pt x="745" y="992"/>
                    <a:pt x="745" y="993"/>
                  </a:cubicBezTo>
                  <a:cubicBezTo>
                    <a:pt x="745" y="994"/>
                    <a:pt x="746" y="995"/>
                    <a:pt x="747" y="995"/>
                  </a:cubicBezTo>
                  <a:cubicBezTo>
                    <a:pt x="748" y="996"/>
                    <a:pt x="749" y="996"/>
                    <a:pt x="749" y="996"/>
                  </a:cubicBezTo>
                  <a:cubicBezTo>
                    <a:pt x="750" y="996"/>
                    <a:pt x="750" y="996"/>
                    <a:pt x="751" y="995"/>
                  </a:cubicBezTo>
                  <a:cubicBezTo>
                    <a:pt x="753" y="994"/>
                    <a:pt x="756" y="993"/>
                    <a:pt x="758" y="992"/>
                  </a:cubicBezTo>
                  <a:cubicBezTo>
                    <a:pt x="771" y="984"/>
                    <a:pt x="782" y="974"/>
                    <a:pt x="789" y="961"/>
                  </a:cubicBezTo>
                  <a:cubicBezTo>
                    <a:pt x="793" y="953"/>
                    <a:pt x="797" y="944"/>
                    <a:pt x="798" y="935"/>
                  </a:cubicBezTo>
                  <a:cubicBezTo>
                    <a:pt x="845" y="945"/>
                    <a:pt x="823" y="1012"/>
                    <a:pt x="809" y="1044"/>
                  </a:cubicBezTo>
                  <a:cubicBezTo>
                    <a:pt x="797" y="1064"/>
                    <a:pt x="781" y="1082"/>
                    <a:pt x="763" y="1098"/>
                  </a:cubicBezTo>
                  <a:cubicBezTo>
                    <a:pt x="750" y="1113"/>
                    <a:pt x="739" y="1129"/>
                    <a:pt x="724" y="1144"/>
                  </a:cubicBezTo>
                  <a:cubicBezTo>
                    <a:pt x="706" y="1163"/>
                    <a:pt x="690" y="1223"/>
                    <a:pt x="669" y="1232"/>
                  </a:cubicBezTo>
                  <a:cubicBezTo>
                    <a:pt x="667" y="1233"/>
                    <a:pt x="666" y="1234"/>
                    <a:pt x="664" y="1235"/>
                  </a:cubicBezTo>
                  <a:cubicBezTo>
                    <a:pt x="654" y="1241"/>
                    <a:pt x="646" y="1249"/>
                    <a:pt x="640" y="1258"/>
                  </a:cubicBezTo>
                  <a:cubicBezTo>
                    <a:pt x="640" y="1242"/>
                    <a:pt x="639" y="1226"/>
                    <a:pt x="636" y="1210"/>
                  </a:cubicBezTo>
                  <a:cubicBezTo>
                    <a:pt x="637" y="1211"/>
                    <a:pt x="637" y="1211"/>
                    <a:pt x="638" y="1211"/>
                  </a:cubicBezTo>
                  <a:cubicBezTo>
                    <a:pt x="638" y="1211"/>
                    <a:pt x="639" y="1211"/>
                    <a:pt x="640" y="1210"/>
                  </a:cubicBezTo>
                  <a:lnTo>
                    <a:pt x="639" y="1210"/>
                  </a:lnTo>
                  <a:moveTo>
                    <a:pt x="634" y="1173"/>
                  </a:moveTo>
                  <a:cubicBezTo>
                    <a:pt x="634" y="1173"/>
                    <a:pt x="634" y="1174"/>
                    <a:pt x="634" y="1175"/>
                  </a:cubicBezTo>
                  <a:cubicBezTo>
                    <a:pt x="634" y="1181"/>
                    <a:pt x="634" y="1186"/>
                    <a:pt x="633" y="1192"/>
                  </a:cubicBezTo>
                  <a:cubicBezTo>
                    <a:pt x="633" y="1190"/>
                    <a:pt x="633" y="1188"/>
                    <a:pt x="632" y="1186"/>
                  </a:cubicBezTo>
                  <a:cubicBezTo>
                    <a:pt x="632" y="1182"/>
                    <a:pt x="633" y="1178"/>
                    <a:pt x="635" y="1174"/>
                  </a:cubicBezTo>
                  <a:lnTo>
                    <a:pt x="634" y="1173"/>
                  </a:lnTo>
                  <a:moveTo>
                    <a:pt x="631" y="1167"/>
                  </a:moveTo>
                  <a:cubicBezTo>
                    <a:pt x="632" y="1166"/>
                    <a:pt x="633" y="1166"/>
                    <a:pt x="633" y="1165"/>
                  </a:cubicBezTo>
                  <a:cubicBezTo>
                    <a:pt x="633" y="1171"/>
                    <a:pt x="631" y="1177"/>
                    <a:pt x="631" y="1183"/>
                  </a:cubicBezTo>
                  <a:cubicBezTo>
                    <a:pt x="631" y="1182"/>
                    <a:pt x="631" y="1180"/>
                    <a:pt x="629" y="1179"/>
                  </a:cubicBezTo>
                  <a:cubicBezTo>
                    <a:pt x="630" y="1175"/>
                    <a:pt x="631" y="1171"/>
                    <a:pt x="631" y="1167"/>
                  </a:cubicBezTo>
                  <a:moveTo>
                    <a:pt x="233" y="1145"/>
                  </a:moveTo>
                  <a:lnTo>
                    <a:pt x="231" y="1150"/>
                  </a:lnTo>
                  <a:cubicBezTo>
                    <a:pt x="231" y="1149"/>
                    <a:pt x="231" y="1149"/>
                    <a:pt x="231" y="1149"/>
                  </a:cubicBezTo>
                  <a:lnTo>
                    <a:pt x="231" y="1148"/>
                  </a:lnTo>
                  <a:lnTo>
                    <a:pt x="233" y="1145"/>
                  </a:lnTo>
                  <a:moveTo>
                    <a:pt x="159" y="1226"/>
                  </a:moveTo>
                  <a:cubicBezTo>
                    <a:pt x="159" y="1230"/>
                    <a:pt x="159" y="1234"/>
                    <a:pt x="159" y="1238"/>
                  </a:cubicBezTo>
                  <a:cubicBezTo>
                    <a:pt x="159" y="1237"/>
                    <a:pt x="159" y="1237"/>
                    <a:pt x="158" y="1236"/>
                  </a:cubicBezTo>
                  <a:cubicBezTo>
                    <a:pt x="158" y="1235"/>
                    <a:pt x="157" y="1234"/>
                    <a:pt x="156" y="1233"/>
                  </a:cubicBezTo>
                  <a:lnTo>
                    <a:pt x="159" y="1226"/>
                  </a:lnTo>
                  <a:moveTo>
                    <a:pt x="248" y="1875"/>
                  </a:moveTo>
                  <a:lnTo>
                    <a:pt x="250" y="1873"/>
                  </a:lnTo>
                  <a:cubicBezTo>
                    <a:pt x="250" y="1874"/>
                    <a:pt x="250" y="1876"/>
                    <a:pt x="250" y="1877"/>
                  </a:cubicBezTo>
                  <a:lnTo>
                    <a:pt x="248" y="1875"/>
                  </a:lnTo>
                  <a:moveTo>
                    <a:pt x="619" y="1146"/>
                  </a:moveTo>
                  <a:lnTo>
                    <a:pt x="619" y="1146"/>
                  </a:lnTo>
                  <a:moveTo>
                    <a:pt x="601" y="1110"/>
                  </a:moveTo>
                  <a:lnTo>
                    <a:pt x="607" y="1110"/>
                  </a:lnTo>
                  <a:cubicBezTo>
                    <a:pt x="604" y="1110"/>
                    <a:pt x="601" y="1110"/>
                    <a:pt x="598" y="1111"/>
                  </a:cubicBezTo>
                  <a:lnTo>
                    <a:pt x="596" y="1109"/>
                  </a:lnTo>
                  <a:lnTo>
                    <a:pt x="601" y="1110"/>
                  </a:lnTo>
                  <a:moveTo>
                    <a:pt x="297" y="876"/>
                  </a:moveTo>
                  <a:lnTo>
                    <a:pt x="295" y="876"/>
                  </a:lnTo>
                  <a:lnTo>
                    <a:pt x="295" y="875"/>
                  </a:lnTo>
                  <a:cubicBezTo>
                    <a:pt x="295" y="875"/>
                    <a:pt x="296" y="876"/>
                    <a:pt x="297" y="876"/>
                  </a:cubicBezTo>
                  <a:moveTo>
                    <a:pt x="294" y="1190"/>
                  </a:moveTo>
                  <a:cubicBezTo>
                    <a:pt x="294" y="1192"/>
                    <a:pt x="299" y="1193"/>
                    <a:pt x="299" y="1190"/>
                  </a:cubicBezTo>
                  <a:cubicBezTo>
                    <a:pt x="302" y="1160"/>
                    <a:pt x="302" y="1131"/>
                    <a:pt x="303" y="1100"/>
                  </a:cubicBezTo>
                  <a:cubicBezTo>
                    <a:pt x="304" y="1070"/>
                    <a:pt x="312" y="1040"/>
                    <a:pt x="311" y="1010"/>
                  </a:cubicBezTo>
                  <a:cubicBezTo>
                    <a:pt x="312" y="997"/>
                    <a:pt x="313" y="983"/>
                    <a:pt x="314" y="970"/>
                  </a:cubicBezTo>
                  <a:cubicBezTo>
                    <a:pt x="319" y="984"/>
                    <a:pt x="322" y="998"/>
                    <a:pt x="323" y="1012"/>
                  </a:cubicBezTo>
                  <a:cubicBezTo>
                    <a:pt x="326" y="1058"/>
                    <a:pt x="323" y="1102"/>
                    <a:pt x="323" y="1147"/>
                  </a:cubicBezTo>
                  <a:cubicBezTo>
                    <a:pt x="323" y="1150"/>
                    <a:pt x="328" y="1150"/>
                    <a:pt x="329" y="1147"/>
                  </a:cubicBezTo>
                  <a:cubicBezTo>
                    <a:pt x="338" y="1098"/>
                    <a:pt x="342" y="1048"/>
                    <a:pt x="343" y="998"/>
                  </a:cubicBezTo>
                  <a:cubicBezTo>
                    <a:pt x="343" y="998"/>
                    <a:pt x="343" y="997"/>
                    <a:pt x="343" y="996"/>
                  </a:cubicBezTo>
                  <a:cubicBezTo>
                    <a:pt x="343" y="989"/>
                    <a:pt x="342" y="982"/>
                    <a:pt x="340" y="975"/>
                  </a:cubicBezTo>
                  <a:cubicBezTo>
                    <a:pt x="342" y="977"/>
                    <a:pt x="344" y="979"/>
                    <a:pt x="345" y="981"/>
                  </a:cubicBezTo>
                  <a:cubicBezTo>
                    <a:pt x="352" y="997"/>
                    <a:pt x="358" y="1014"/>
                    <a:pt x="362" y="1031"/>
                  </a:cubicBezTo>
                  <a:cubicBezTo>
                    <a:pt x="366" y="1044"/>
                    <a:pt x="370" y="1058"/>
                    <a:pt x="372" y="1072"/>
                  </a:cubicBezTo>
                  <a:cubicBezTo>
                    <a:pt x="372" y="1076"/>
                    <a:pt x="378" y="1075"/>
                    <a:pt x="378" y="1072"/>
                  </a:cubicBezTo>
                  <a:cubicBezTo>
                    <a:pt x="376" y="1049"/>
                    <a:pt x="373" y="1026"/>
                    <a:pt x="368" y="1004"/>
                  </a:cubicBezTo>
                  <a:lnTo>
                    <a:pt x="369" y="1006"/>
                  </a:lnTo>
                  <a:cubicBezTo>
                    <a:pt x="398" y="1050"/>
                    <a:pt x="434" y="1114"/>
                    <a:pt x="441" y="1167"/>
                  </a:cubicBezTo>
                  <a:cubicBezTo>
                    <a:pt x="441" y="1168"/>
                    <a:pt x="441" y="1168"/>
                    <a:pt x="441" y="1169"/>
                  </a:cubicBezTo>
                  <a:lnTo>
                    <a:pt x="442" y="1170"/>
                  </a:lnTo>
                  <a:cubicBezTo>
                    <a:pt x="443" y="1171"/>
                    <a:pt x="443" y="1170"/>
                    <a:pt x="444" y="1170"/>
                  </a:cubicBezTo>
                  <a:lnTo>
                    <a:pt x="445" y="1170"/>
                  </a:lnTo>
                  <a:cubicBezTo>
                    <a:pt x="445" y="1169"/>
                    <a:pt x="446" y="1169"/>
                    <a:pt x="446" y="1169"/>
                  </a:cubicBezTo>
                  <a:cubicBezTo>
                    <a:pt x="446" y="1168"/>
                    <a:pt x="446" y="1168"/>
                    <a:pt x="446" y="1167"/>
                  </a:cubicBezTo>
                  <a:cubicBezTo>
                    <a:pt x="444" y="1098"/>
                    <a:pt x="410" y="1031"/>
                    <a:pt x="372" y="969"/>
                  </a:cubicBezTo>
                  <a:lnTo>
                    <a:pt x="375" y="972"/>
                  </a:lnTo>
                  <a:cubicBezTo>
                    <a:pt x="376" y="974"/>
                    <a:pt x="378" y="975"/>
                    <a:pt x="381" y="977"/>
                  </a:cubicBezTo>
                  <a:cubicBezTo>
                    <a:pt x="383" y="979"/>
                    <a:pt x="387" y="980"/>
                    <a:pt x="390" y="980"/>
                  </a:cubicBezTo>
                  <a:cubicBezTo>
                    <a:pt x="391" y="980"/>
                    <a:pt x="392" y="979"/>
                    <a:pt x="391" y="978"/>
                  </a:cubicBezTo>
                  <a:cubicBezTo>
                    <a:pt x="383" y="968"/>
                    <a:pt x="380" y="958"/>
                    <a:pt x="372" y="948"/>
                  </a:cubicBezTo>
                  <a:cubicBezTo>
                    <a:pt x="364" y="939"/>
                    <a:pt x="354" y="930"/>
                    <a:pt x="347" y="920"/>
                  </a:cubicBezTo>
                  <a:cubicBezTo>
                    <a:pt x="341" y="912"/>
                    <a:pt x="335" y="905"/>
                    <a:pt x="327" y="898"/>
                  </a:cubicBezTo>
                  <a:lnTo>
                    <a:pt x="322" y="891"/>
                  </a:lnTo>
                  <a:lnTo>
                    <a:pt x="322" y="890"/>
                  </a:lnTo>
                  <a:cubicBezTo>
                    <a:pt x="322" y="890"/>
                    <a:pt x="321" y="889"/>
                    <a:pt x="320" y="888"/>
                  </a:cubicBezTo>
                  <a:cubicBezTo>
                    <a:pt x="319" y="888"/>
                    <a:pt x="318" y="887"/>
                    <a:pt x="317" y="887"/>
                  </a:cubicBezTo>
                  <a:cubicBezTo>
                    <a:pt x="316" y="887"/>
                    <a:pt x="315" y="888"/>
                    <a:pt x="314" y="888"/>
                  </a:cubicBezTo>
                  <a:lnTo>
                    <a:pt x="307" y="883"/>
                  </a:lnTo>
                  <a:cubicBezTo>
                    <a:pt x="306" y="881"/>
                    <a:pt x="305" y="880"/>
                    <a:pt x="303" y="879"/>
                  </a:cubicBezTo>
                  <a:cubicBezTo>
                    <a:pt x="302" y="878"/>
                    <a:pt x="301" y="878"/>
                    <a:pt x="299" y="878"/>
                  </a:cubicBezTo>
                  <a:cubicBezTo>
                    <a:pt x="358" y="885"/>
                    <a:pt x="402" y="934"/>
                    <a:pt x="436" y="978"/>
                  </a:cubicBezTo>
                  <a:cubicBezTo>
                    <a:pt x="464" y="1015"/>
                    <a:pt x="495" y="1049"/>
                    <a:pt x="531" y="1079"/>
                  </a:cubicBezTo>
                  <a:cubicBezTo>
                    <a:pt x="536" y="1089"/>
                    <a:pt x="541" y="1101"/>
                    <a:pt x="550" y="1105"/>
                  </a:cubicBezTo>
                  <a:cubicBezTo>
                    <a:pt x="558" y="1108"/>
                    <a:pt x="566" y="1109"/>
                    <a:pt x="574" y="1110"/>
                  </a:cubicBezTo>
                  <a:cubicBezTo>
                    <a:pt x="579" y="1113"/>
                    <a:pt x="583" y="1117"/>
                    <a:pt x="587" y="1121"/>
                  </a:cubicBezTo>
                  <a:lnTo>
                    <a:pt x="587" y="1122"/>
                  </a:lnTo>
                  <a:cubicBezTo>
                    <a:pt x="587" y="1124"/>
                    <a:pt x="586" y="1125"/>
                    <a:pt x="587" y="1126"/>
                  </a:cubicBezTo>
                  <a:cubicBezTo>
                    <a:pt x="588" y="1127"/>
                    <a:pt x="589" y="1128"/>
                    <a:pt x="590" y="1128"/>
                  </a:cubicBezTo>
                  <a:lnTo>
                    <a:pt x="591" y="1129"/>
                  </a:lnTo>
                  <a:cubicBezTo>
                    <a:pt x="595" y="1131"/>
                    <a:pt x="597" y="1134"/>
                    <a:pt x="600" y="1137"/>
                  </a:cubicBezTo>
                  <a:cubicBezTo>
                    <a:pt x="648" y="1208"/>
                    <a:pt x="611" y="1322"/>
                    <a:pt x="609" y="1401"/>
                  </a:cubicBezTo>
                  <a:cubicBezTo>
                    <a:pt x="605" y="1447"/>
                    <a:pt x="591" y="1492"/>
                    <a:pt x="568" y="1532"/>
                  </a:cubicBezTo>
                  <a:lnTo>
                    <a:pt x="568" y="1533"/>
                  </a:lnTo>
                  <a:cubicBezTo>
                    <a:pt x="567" y="1527"/>
                    <a:pt x="566" y="1522"/>
                    <a:pt x="565" y="1517"/>
                  </a:cubicBezTo>
                  <a:cubicBezTo>
                    <a:pt x="565" y="1513"/>
                    <a:pt x="559" y="1514"/>
                    <a:pt x="558" y="1517"/>
                  </a:cubicBezTo>
                  <a:cubicBezTo>
                    <a:pt x="556" y="1524"/>
                    <a:pt x="555" y="1532"/>
                    <a:pt x="555" y="1539"/>
                  </a:cubicBezTo>
                  <a:cubicBezTo>
                    <a:pt x="555" y="1544"/>
                    <a:pt x="556" y="1549"/>
                    <a:pt x="557" y="1554"/>
                  </a:cubicBezTo>
                  <a:lnTo>
                    <a:pt x="545" y="1578"/>
                  </a:lnTo>
                  <a:cubicBezTo>
                    <a:pt x="542" y="1584"/>
                    <a:pt x="539" y="1590"/>
                    <a:pt x="536" y="1596"/>
                  </a:cubicBezTo>
                  <a:cubicBezTo>
                    <a:pt x="536" y="1579"/>
                    <a:pt x="535" y="1563"/>
                    <a:pt x="532" y="1547"/>
                  </a:cubicBezTo>
                  <a:cubicBezTo>
                    <a:pt x="532" y="1546"/>
                    <a:pt x="532" y="1546"/>
                    <a:pt x="532" y="1546"/>
                  </a:cubicBezTo>
                  <a:cubicBezTo>
                    <a:pt x="531" y="1546"/>
                    <a:pt x="531" y="1545"/>
                    <a:pt x="531" y="1545"/>
                  </a:cubicBezTo>
                  <a:cubicBezTo>
                    <a:pt x="530" y="1545"/>
                    <a:pt x="530" y="1544"/>
                    <a:pt x="529" y="1544"/>
                  </a:cubicBezTo>
                  <a:lnTo>
                    <a:pt x="528" y="1545"/>
                  </a:lnTo>
                  <a:cubicBezTo>
                    <a:pt x="527" y="1545"/>
                    <a:pt x="527" y="1546"/>
                    <a:pt x="526" y="1546"/>
                  </a:cubicBezTo>
                  <a:lnTo>
                    <a:pt x="526" y="1547"/>
                  </a:lnTo>
                  <a:cubicBezTo>
                    <a:pt x="525" y="1565"/>
                    <a:pt x="523" y="1584"/>
                    <a:pt x="519" y="1603"/>
                  </a:cubicBezTo>
                  <a:cubicBezTo>
                    <a:pt x="517" y="1608"/>
                    <a:pt x="516" y="1613"/>
                    <a:pt x="516" y="1618"/>
                  </a:cubicBezTo>
                  <a:cubicBezTo>
                    <a:pt x="516" y="1624"/>
                    <a:pt x="517" y="1629"/>
                    <a:pt x="519" y="1634"/>
                  </a:cubicBezTo>
                  <a:cubicBezTo>
                    <a:pt x="512" y="1650"/>
                    <a:pt x="505" y="1666"/>
                    <a:pt x="499" y="1682"/>
                  </a:cubicBezTo>
                  <a:cubicBezTo>
                    <a:pt x="499" y="1677"/>
                    <a:pt x="501" y="1672"/>
                    <a:pt x="502" y="1667"/>
                  </a:cubicBezTo>
                  <a:cubicBezTo>
                    <a:pt x="508" y="1644"/>
                    <a:pt x="511" y="1620"/>
                    <a:pt x="511" y="1596"/>
                  </a:cubicBezTo>
                  <a:cubicBezTo>
                    <a:pt x="511" y="1591"/>
                    <a:pt x="510" y="1585"/>
                    <a:pt x="510" y="1579"/>
                  </a:cubicBezTo>
                  <a:cubicBezTo>
                    <a:pt x="510" y="1575"/>
                    <a:pt x="504" y="1576"/>
                    <a:pt x="504" y="1579"/>
                  </a:cubicBezTo>
                  <a:cubicBezTo>
                    <a:pt x="501" y="1612"/>
                    <a:pt x="494" y="1645"/>
                    <a:pt x="482" y="1675"/>
                  </a:cubicBezTo>
                  <a:cubicBezTo>
                    <a:pt x="478" y="1689"/>
                    <a:pt x="475" y="1703"/>
                    <a:pt x="474" y="1717"/>
                  </a:cubicBezTo>
                  <a:cubicBezTo>
                    <a:pt x="474" y="1727"/>
                    <a:pt x="473" y="1737"/>
                    <a:pt x="471" y="1747"/>
                  </a:cubicBezTo>
                  <a:cubicBezTo>
                    <a:pt x="466" y="1758"/>
                    <a:pt x="461" y="1770"/>
                    <a:pt x="456" y="1781"/>
                  </a:cubicBezTo>
                  <a:cubicBezTo>
                    <a:pt x="453" y="1787"/>
                    <a:pt x="450" y="1793"/>
                    <a:pt x="447" y="1799"/>
                  </a:cubicBezTo>
                  <a:cubicBezTo>
                    <a:pt x="447" y="1797"/>
                    <a:pt x="447" y="1795"/>
                    <a:pt x="447" y="1793"/>
                  </a:cubicBezTo>
                  <a:cubicBezTo>
                    <a:pt x="454" y="1738"/>
                    <a:pt x="469" y="1681"/>
                    <a:pt x="463" y="1625"/>
                  </a:cubicBezTo>
                  <a:lnTo>
                    <a:pt x="463" y="1624"/>
                  </a:lnTo>
                  <a:lnTo>
                    <a:pt x="462" y="1623"/>
                  </a:lnTo>
                  <a:cubicBezTo>
                    <a:pt x="461" y="1623"/>
                    <a:pt x="461" y="1622"/>
                    <a:pt x="460" y="1622"/>
                  </a:cubicBezTo>
                  <a:cubicBezTo>
                    <a:pt x="459" y="1622"/>
                    <a:pt x="459" y="1623"/>
                    <a:pt x="458" y="1623"/>
                  </a:cubicBezTo>
                  <a:lnTo>
                    <a:pt x="457" y="1624"/>
                  </a:lnTo>
                  <a:lnTo>
                    <a:pt x="457" y="1625"/>
                  </a:lnTo>
                  <a:cubicBezTo>
                    <a:pt x="452" y="1672"/>
                    <a:pt x="443" y="1719"/>
                    <a:pt x="431" y="1766"/>
                  </a:cubicBezTo>
                  <a:cubicBezTo>
                    <a:pt x="424" y="1805"/>
                    <a:pt x="416" y="1840"/>
                    <a:pt x="387" y="1867"/>
                  </a:cubicBezTo>
                  <a:cubicBezTo>
                    <a:pt x="394" y="1849"/>
                    <a:pt x="399" y="1832"/>
                    <a:pt x="403" y="1814"/>
                  </a:cubicBezTo>
                  <a:cubicBezTo>
                    <a:pt x="407" y="1801"/>
                    <a:pt x="413" y="1787"/>
                    <a:pt x="416" y="1775"/>
                  </a:cubicBezTo>
                  <a:cubicBezTo>
                    <a:pt x="416" y="1757"/>
                    <a:pt x="419" y="1739"/>
                    <a:pt x="424" y="1722"/>
                  </a:cubicBezTo>
                  <a:cubicBezTo>
                    <a:pt x="424" y="1721"/>
                    <a:pt x="424" y="1721"/>
                    <a:pt x="424" y="1720"/>
                  </a:cubicBezTo>
                  <a:cubicBezTo>
                    <a:pt x="424" y="1719"/>
                    <a:pt x="425" y="1719"/>
                    <a:pt x="424" y="1718"/>
                  </a:cubicBezTo>
                  <a:cubicBezTo>
                    <a:pt x="423" y="1717"/>
                    <a:pt x="423" y="1717"/>
                    <a:pt x="422" y="1717"/>
                  </a:cubicBezTo>
                  <a:lnTo>
                    <a:pt x="421" y="1716"/>
                  </a:lnTo>
                  <a:cubicBezTo>
                    <a:pt x="420" y="1716"/>
                    <a:pt x="419" y="1717"/>
                    <a:pt x="419" y="1717"/>
                  </a:cubicBezTo>
                  <a:cubicBezTo>
                    <a:pt x="418" y="1717"/>
                    <a:pt x="418" y="1718"/>
                    <a:pt x="417" y="1718"/>
                  </a:cubicBezTo>
                  <a:cubicBezTo>
                    <a:pt x="406" y="1736"/>
                    <a:pt x="405" y="1760"/>
                    <a:pt x="398" y="1779"/>
                  </a:cubicBezTo>
                  <a:cubicBezTo>
                    <a:pt x="383" y="1812"/>
                    <a:pt x="378" y="1850"/>
                    <a:pt x="355" y="1878"/>
                  </a:cubicBezTo>
                  <a:cubicBezTo>
                    <a:pt x="359" y="1865"/>
                    <a:pt x="363" y="1852"/>
                    <a:pt x="366" y="1838"/>
                  </a:cubicBezTo>
                  <a:cubicBezTo>
                    <a:pt x="373" y="1811"/>
                    <a:pt x="379" y="1782"/>
                    <a:pt x="388" y="1755"/>
                  </a:cubicBezTo>
                  <a:lnTo>
                    <a:pt x="388" y="1754"/>
                  </a:lnTo>
                  <a:lnTo>
                    <a:pt x="388" y="1753"/>
                  </a:lnTo>
                  <a:cubicBezTo>
                    <a:pt x="388" y="1752"/>
                    <a:pt x="387" y="1752"/>
                    <a:pt x="387" y="1752"/>
                  </a:cubicBezTo>
                  <a:cubicBezTo>
                    <a:pt x="386" y="1751"/>
                    <a:pt x="386" y="1751"/>
                    <a:pt x="385" y="1751"/>
                  </a:cubicBezTo>
                  <a:cubicBezTo>
                    <a:pt x="385" y="1751"/>
                    <a:pt x="384" y="1751"/>
                    <a:pt x="384" y="1752"/>
                  </a:cubicBezTo>
                  <a:cubicBezTo>
                    <a:pt x="384" y="1752"/>
                    <a:pt x="383" y="1752"/>
                    <a:pt x="383" y="1753"/>
                  </a:cubicBezTo>
                  <a:cubicBezTo>
                    <a:pt x="377" y="1767"/>
                    <a:pt x="327" y="1889"/>
                    <a:pt x="328" y="1889"/>
                  </a:cubicBezTo>
                  <a:cubicBezTo>
                    <a:pt x="327" y="1889"/>
                    <a:pt x="325" y="1889"/>
                    <a:pt x="324" y="1889"/>
                  </a:cubicBezTo>
                  <a:cubicBezTo>
                    <a:pt x="322" y="1889"/>
                    <a:pt x="322" y="1889"/>
                    <a:pt x="321" y="1889"/>
                  </a:cubicBezTo>
                  <a:cubicBezTo>
                    <a:pt x="328" y="1867"/>
                    <a:pt x="333" y="1843"/>
                    <a:pt x="337" y="1820"/>
                  </a:cubicBezTo>
                  <a:cubicBezTo>
                    <a:pt x="344" y="1794"/>
                    <a:pt x="349" y="1768"/>
                    <a:pt x="353" y="1741"/>
                  </a:cubicBezTo>
                  <a:lnTo>
                    <a:pt x="353" y="1740"/>
                  </a:lnTo>
                  <a:cubicBezTo>
                    <a:pt x="353" y="1740"/>
                    <a:pt x="354" y="1739"/>
                    <a:pt x="353" y="1738"/>
                  </a:cubicBezTo>
                  <a:cubicBezTo>
                    <a:pt x="352" y="1737"/>
                    <a:pt x="352" y="1737"/>
                    <a:pt x="351" y="1737"/>
                  </a:cubicBezTo>
                  <a:cubicBezTo>
                    <a:pt x="351" y="1737"/>
                    <a:pt x="350" y="1736"/>
                    <a:pt x="349" y="1736"/>
                  </a:cubicBezTo>
                  <a:cubicBezTo>
                    <a:pt x="349" y="1736"/>
                    <a:pt x="348" y="1737"/>
                    <a:pt x="347" y="1737"/>
                  </a:cubicBezTo>
                  <a:lnTo>
                    <a:pt x="346" y="1738"/>
                  </a:lnTo>
                  <a:lnTo>
                    <a:pt x="346" y="1739"/>
                  </a:lnTo>
                  <a:cubicBezTo>
                    <a:pt x="336" y="1764"/>
                    <a:pt x="328" y="1788"/>
                    <a:pt x="320" y="1813"/>
                  </a:cubicBezTo>
                  <a:cubicBezTo>
                    <a:pt x="311" y="1839"/>
                    <a:pt x="311" y="1869"/>
                    <a:pt x="298" y="1888"/>
                  </a:cubicBezTo>
                  <a:cubicBezTo>
                    <a:pt x="298" y="1888"/>
                    <a:pt x="299" y="1888"/>
                    <a:pt x="299" y="1889"/>
                  </a:cubicBezTo>
                  <a:cubicBezTo>
                    <a:pt x="300" y="1889"/>
                    <a:pt x="300" y="1890"/>
                    <a:pt x="300" y="1890"/>
                  </a:cubicBezTo>
                  <a:cubicBezTo>
                    <a:pt x="300" y="1890"/>
                    <a:pt x="300" y="1891"/>
                    <a:pt x="299" y="1891"/>
                  </a:cubicBezTo>
                  <a:lnTo>
                    <a:pt x="298" y="1892"/>
                  </a:lnTo>
                  <a:cubicBezTo>
                    <a:pt x="298" y="1892"/>
                    <a:pt x="298" y="1891"/>
                    <a:pt x="297" y="1891"/>
                  </a:cubicBezTo>
                  <a:lnTo>
                    <a:pt x="297" y="1890"/>
                  </a:lnTo>
                  <a:cubicBezTo>
                    <a:pt x="291" y="1879"/>
                    <a:pt x="298" y="1870"/>
                    <a:pt x="298" y="1859"/>
                  </a:cubicBezTo>
                  <a:cubicBezTo>
                    <a:pt x="298" y="1839"/>
                    <a:pt x="302" y="1819"/>
                    <a:pt x="311" y="1800"/>
                  </a:cubicBezTo>
                  <a:cubicBezTo>
                    <a:pt x="311" y="1800"/>
                    <a:pt x="311" y="1799"/>
                    <a:pt x="311" y="1798"/>
                  </a:cubicBezTo>
                  <a:cubicBezTo>
                    <a:pt x="311" y="1798"/>
                    <a:pt x="312" y="1797"/>
                    <a:pt x="311" y="1796"/>
                  </a:cubicBezTo>
                  <a:cubicBezTo>
                    <a:pt x="310" y="1795"/>
                    <a:pt x="310" y="1796"/>
                    <a:pt x="309" y="1795"/>
                  </a:cubicBezTo>
                  <a:cubicBezTo>
                    <a:pt x="308" y="1794"/>
                    <a:pt x="308" y="1794"/>
                    <a:pt x="307" y="1794"/>
                  </a:cubicBezTo>
                  <a:cubicBezTo>
                    <a:pt x="306" y="1794"/>
                    <a:pt x="306" y="1794"/>
                    <a:pt x="305" y="1795"/>
                  </a:cubicBezTo>
                  <a:cubicBezTo>
                    <a:pt x="304" y="1796"/>
                    <a:pt x="304" y="1795"/>
                    <a:pt x="304" y="1795"/>
                  </a:cubicBezTo>
                  <a:cubicBezTo>
                    <a:pt x="299" y="1800"/>
                    <a:pt x="294" y="1806"/>
                    <a:pt x="290" y="1813"/>
                  </a:cubicBezTo>
                  <a:cubicBezTo>
                    <a:pt x="289" y="1815"/>
                    <a:pt x="288" y="1818"/>
                    <a:pt x="287" y="1820"/>
                  </a:cubicBezTo>
                  <a:cubicBezTo>
                    <a:pt x="284" y="1827"/>
                    <a:pt x="282" y="1834"/>
                    <a:pt x="279" y="1840"/>
                  </a:cubicBezTo>
                  <a:cubicBezTo>
                    <a:pt x="276" y="1846"/>
                    <a:pt x="279" y="1853"/>
                    <a:pt x="275" y="1860"/>
                  </a:cubicBezTo>
                  <a:cubicBezTo>
                    <a:pt x="274" y="1863"/>
                    <a:pt x="273" y="1865"/>
                    <a:pt x="272" y="1869"/>
                  </a:cubicBezTo>
                  <a:cubicBezTo>
                    <a:pt x="272" y="1857"/>
                    <a:pt x="274" y="1836"/>
                    <a:pt x="275" y="1832"/>
                  </a:cubicBezTo>
                  <a:cubicBezTo>
                    <a:pt x="278" y="1808"/>
                    <a:pt x="284" y="1784"/>
                    <a:pt x="292" y="1761"/>
                  </a:cubicBezTo>
                  <a:cubicBezTo>
                    <a:pt x="292" y="1760"/>
                    <a:pt x="292" y="1760"/>
                    <a:pt x="292" y="1760"/>
                  </a:cubicBezTo>
                  <a:lnTo>
                    <a:pt x="292" y="1759"/>
                  </a:lnTo>
                  <a:cubicBezTo>
                    <a:pt x="292" y="1758"/>
                    <a:pt x="292" y="1758"/>
                    <a:pt x="291" y="1758"/>
                  </a:cubicBezTo>
                  <a:lnTo>
                    <a:pt x="290" y="1757"/>
                  </a:lnTo>
                  <a:cubicBezTo>
                    <a:pt x="289" y="1757"/>
                    <a:pt x="289" y="1758"/>
                    <a:pt x="289" y="1758"/>
                  </a:cubicBezTo>
                  <a:cubicBezTo>
                    <a:pt x="288" y="1758"/>
                    <a:pt x="288" y="1758"/>
                    <a:pt x="288" y="1758"/>
                  </a:cubicBezTo>
                  <a:cubicBezTo>
                    <a:pt x="284" y="1764"/>
                    <a:pt x="280" y="1770"/>
                    <a:pt x="276" y="1776"/>
                  </a:cubicBezTo>
                  <a:cubicBezTo>
                    <a:pt x="265" y="1796"/>
                    <a:pt x="257" y="1818"/>
                    <a:pt x="254" y="1840"/>
                  </a:cubicBezTo>
                  <a:cubicBezTo>
                    <a:pt x="254" y="1848"/>
                    <a:pt x="252" y="1855"/>
                    <a:pt x="251" y="1863"/>
                  </a:cubicBezTo>
                  <a:cubicBezTo>
                    <a:pt x="250" y="1862"/>
                    <a:pt x="250" y="1861"/>
                    <a:pt x="249" y="1861"/>
                  </a:cubicBezTo>
                  <a:cubicBezTo>
                    <a:pt x="246" y="1859"/>
                    <a:pt x="247" y="1836"/>
                    <a:pt x="247" y="1834"/>
                  </a:cubicBezTo>
                  <a:cubicBezTo>
                    <a:pt x="247" y="1810"/>
                    <a:pt x="251" y="1786"/>
                    <a:pt x="260" y="1764"/>
                  </a:cubicBezTo>
                  <a:cubicBezTo>
                    <a:pt x="269" y="1747"/>
                    <a:pt x="276" y="1729"/>
                    <a:pt x="282" y="1711"/>
                  </a:cubicBezTo>
                  <a:cubicBezTo>
                    <a:pt x="282" y="1709"/>
                    <a:pt x="280" y="1708"/>
                    <a:pt x="279" y="1711"/>
                  </a:cubicBezTo>
                  <a:cubicBezTo>
                    <a:pt x="275" y="1722"/>
                    <a:pt x="264" y="1730"/>
                    <a:pt x="261" y="1742"/>
                  </a:cubicBezTo>
                  <a:cubicBezTo>
                    <a:pt x="255" y="1762"/>
                    <a:pt x="247" y="1782"/>
                    <a:pt x="239" y="1801"/>
                  </a:cubicBezTo>
                  <a:cubicBezTo>
                    <a:pt x="233" y="1815"/>
                    <a:pt x="229" y="1830"/>
                    <a:pt x="227" y="1845"/>
                  </a:cubicBezTo>
                  <a:cubicBezTo>
                    <a:pt x="219" y="1833"/>
                    <a:pt x="243" y="1751"/>
                    <a:pt x="244" y="1745"/>
                  </a:cubicBezTo>
                  <a:cubicBezTo>
                    <a:pt x="247" y="1735"/>
                    <a:pt x="250" y="1725"/>
                    <a:pt x="255" y="1715"/>
                  </a:cubicBezTo>
                  <a:cubicBezTo>
                    <a:pt x="262" y="1693"/>
                    <a:pt x="270" y="1672"/>
                    <a:pt x="279" y="1650"/>
                  </a:cubicBezTo>
                  <a:cubicBezTo>
                    <a:pt x="279" y="1649"/>
                    <a:pt x="277" y="1648"/>
                    <a:pt x="276" y="1649"/>
                  </a:cubicBezTo>
                  <a:cubicBezTo>
                    <a:pt x="274" y="1652"/>
                    <a:pt x="271" y="1655"/>
                    <a:pt x="269" y="1659"/>
                  </a:cubicBezTo>
                  <a:cubicBezTo>
                    <a:pt x="262" y="1671"/>
                    <a:pt x="257" y="1684"/>
                    <a:pt x="253" y="1696"/>
                  </a:cubicBezTo>
                  <a:cubicBezTo>
                    <a:pt x="243" y="1713"/>
                    <a:pt x="235" y="1731"/>
                    <a:pt x="228" y="1748"/>
                  </a:cubicBezTo>
                  <a:cubicBezTo>
                    <a:pt x="220" y="1765"/>
                    <a:pt x="213" y="1782"/>
                    <a:pt x="208" y="1800"/>
                  </a:cubicBezTo>
                  <a:cubicBezTo>
                    <a:pt x="208" y="1806"/>
                    <a:pt x="206" y="1812"/>
                    <a:pt x="206" y="1820"/>
                  </a:cubicBezTo>
                  <a:lnTo>
                    <a:pt x="206" y="1819"/>
                  </a:lnTo>
                  <a:cubicBezTo>
                    <a:pt x="195" y="1778"/>
                    <a:pt x="211" y="1729"/>
                    <a:pt x="224" y="1690"/>
                  </a:cubicBezTo>
                  <a:cubicBezTo>
                    <a:pt x="224" y="1688"/>
                    <a:pt x="221" y="1687"/>
                    <a:pt x="220" y="1689"/>
                  </a:cubicBezTo>
                  <a:cubicBezTo>
                    <a:pt x="213" y="1705"/>
                    <a:pt x="207" y="1721"/>
                    <a:pt x="201" y="1737"/>
                  </a:cubicBezTo>
                  <a:cubicBezTo>
                    <a:pt x="202" y="1734"/>
                    <a:pt x="202" y="1731"/>
                    <a:pt x="202" y="1728"/>
                  </a:cubicBezTo>
                  <a:cubicBezTo>
                    <a:pt x="202" y="1720"/>
                    <a:pt x="201" y="1712"/>
                    <a:pt x="200" y="1705"/>
                  </a:cubicBezTo>
                  <a:cubicBezTo>
                    <a:pt x="197" y="1690"/>
                    <a:pt x="191" y="1675"/>
                    <a:pt x="184" y="1662"/>
                  </a:cubicBezTo>
                  <a:cubicBezTo>
                    <a:pt x="182" y="1659"/>
                    <a:pt x="181" y="1656"/>
                    <a:pt x="179" y="1653"/>
                  </a:cubicBezTo>
                  <a:cubicBezTo>
                    <a:pt x="164" y="1630"/>
                    <a:pt x="172" y="1618"/>
                    <a:pt x="166" y="1594"/>
                  </a:cubicBezTo>
                  <a:cubicBezTo>
                    <a:pt x="148" y="1511"/>
                    <a:pt x="107" y="1437"/>
                    <a:pt x="120" y="1350"/>
                  </a:cubicBezTo>
                  <a:cubicBezTo>
                    <a:pt x="120" y="1343"/>
                    <a:pt x="122" y="1336"/>
                    <a:pt x="123" y="1330"/>
                  </a:cubicBezTo>
                  <a:cubicBezTo>
                    <a:pt x="124" y="1333"/>
                    <a:pt x="124" y="1337"/>
                    <a:pt x="125" y="1340"/>
                  </a:cubicBezTo>
                  <a:cubicBezTo>
                    <a:pt x="127" y="1349"/>
                    <a:pt x="129" y="1357"/>
                    <a:pt x="133" y="1364"/>
                  </a:cubicBezTo>
                  <a:lnTo>
                    <a:pt x="133" y="1365"/>
                  </a:lnTo>
                  <a:cubicBezTo>
                    <a:pt x="134" y="1366"/>
                    <a:pt x="134" y="1366"/>
                    <a:pt x="135" y="1366"/>
                  </a:cubicBezTo>
                  <a:cubicBezTo>
                    <a:pt x="136" y="1367"/>
                    <a:pt x="136" y="1367"/>
                    <a:pt x="137" y="1367"/>
                  </a:cubicBezTo>
                  <a:cubicBezTo>
                    <a:pt x="138" y="1367"/>
                    <a:pt x="138" y="1367"/>
                    <a:pt x="139" y="1366"/>
                  </a:cubicBezTo>
                  <a:cubicBezTo>
                    <a:pt x="139" y="1366"/>
                    <a:pt x="140" y="1366"/>
                    <a:pt x="140" y="1365"/>
                  </a:cubicBezTo>
                  <a:lnTo>
                    <a:pt x="141" y="1364"/>
                  </a:lnTo>
                  <a:cubicBezTo>
                    <a:pt x="142" y="1356"/>
                    <a:pt x="142" y="1347"/>
                    <a:pt x="142" y="1339"/>
                  </a:cubicBezTo>
                  <a:cubicBezTo>
                    <a:pt x="142" y="1331"/>
                    <a:pt x="142" y="1322"/>
                    <a:pt x="141" y="1314"/>
                  </a:cubicBezTo>
                  <a:cubicBezTo>
                    <a:pt x="141" y="1313"/>
                    <a:pt x="140" y="1311"/>
                    <a:pt x="140" y="1310"/>
                  </a:cubicBezTo>
                  <a:cubicBezTo>
                    <a:pt x="140" y="1309"/>
                    <a:pt x="141" y="1308"/>
                    <a:pt x="141" y="1306"/>
                  </a:cubicBezTo>
                  <a:cubicBezTo>
                    <a:pt x="143" y="1313"/>
                    <a:pt x="145" y="1320"/>
                    <a:pt x="147" y="1328"/>
                  </a:cubicBezTo>
                  <a:cubicBezTo>
                    <a:pt x="147" y="1330"/>
                    <a:pt x="152" y="1331"/>
                    <a:pt x="152" y="1328"/>
                  </a:cubicBezTo>
                  <a:cubicBezTo>
                    <a:pt x="154" y="1314"/>
                    <a:pt x="155" y="1300"/>
                    <a:pt x="155" y="1286"/>
                  </a:cubicBezTo>
                  <a:cubicBezTo>
                    <a:pt x="155" y="1283"/>
                    <a:pt x="155" y="1280"/>
                    <a:pt x="155" y="1277"/>
                  </a:cubicBezTo>
                  <a:cubicBezTo>
                    <a:pt x="156" y="1269"/>
                    <a:pt x="158" y="1261"/>
                    <a:pt x="161" y="1254"/>
                  </a:cubicBezTo>
                  <a:cubicBezTo>
                    <a:pt x="162" y="1272"/>
                    <a:pt x="165" y="1290"/>
                    <a:pt x="166" y="1304"/>
                  </a:cubicBezTo>
                  <a:cubicBezTo>
                    <a:pt x="166" y="1305"/>
                    <a:pt x="166" y="1304"/>
                    <a:pt x="167" y="1305"/>
                  </a:cubicBezTo>
                  <a:cubicBezTo>
                    <a:pt x="168" y="1306"/>
                    <a:pt x="167" y="1306"/>
                    <a:pt x="168" y="1307"/>
                  </a:cubicBezTo>
                  <a:cubicBezTo>
                    <a:pt x="168" y="1307"/>
                    <a:pt x="169" y="1307"/>
                    <a:pt x="170" y="1307"/>
                  </a:cubicBezTo>
                  <a:lnTo>
                    <a:pt x="171" y="1307"/>
                  </a:lnTo>
                  <a:cubicBezTo>
                    <a:pt x="172" y="1306"/>
                    <a:pt x="172" y="1306"/>
                    <a:pt x="173" y="1305"/>
                  </a:cubicBezTo>
                  <a:lnTo>
                    <a:pt x="173" y="1304"/>
                  </a:lnTo>
                  <a:cubicBezTo>
                    <a:pt x="175" y="1278"/>
                    <a:pt x="181" y="1251"/>
                    <a:pt x="183" y="1224"/>
                  </a:cubicBezTo>
                  <a:cubicBezTo>
                    <a:pt x="184" y="1221"/>
                    <a:pt x="185" y="1218"/>
                    <a:pt x="187" y="1215"/>
                  </a:cubicBezTo>
                  <a:cubicBezTo>
                    <a:pt x="187" y="1214"/>
                    <a:pt x="188" y="1214"/>
                    <a:pt x="188" y="1213"/>
                  </a:cubicBezTo>
                  <a:cubicBezTo>
                    <a:pt x="188" y="1219"/>
                    <a:pt x="187" y="1225"/>
                    <a:pt x="187" y="1231"/>
                  </a:cubicBezTo>
                  <a:cubicBezTo>
                    <a:pt x="187" y="1261"/>
                    <a:pt x="182" y="1317"/>
                    <a:pt x="200" y="1343"/>
                  </a:cubicBezTo>
                  <a:cubicBezTo>
                    <a:pt x="202" y="1346"/>
                    <a:pt x="207" y="1343"/>
                    <a:pt x="205" y="1339"/>
                  </a:cubicBezTo>
                  <a:cubicBezTo>
                    <a:pt x="194" y="1318"/>
                    <a:pt x="201" y="1279"/>
                    <a:pt x="202" y="1255"/>
                  </a:cubicBezTo>
                  <a:cubicBezTo>
                    <a:pt x="202" y="1224"/>
                    <a:pt x="211" y="1194"/>
                    <a:pt x="226" y="1167"/>
                  </a:cubicBezTo>
                  <a:cubicBezTo>
                    <a:pt x="227" y="1165"/>
                    <a:pt x="228" y="1163"/>
                    <a:pt x="230" y="1161"/>
                  </a:cubicBezTo>
                  <a:cubicBezTo>
                    <a:pt x="218" y="1187"/>
                    <a:pt x="212" y="1215"/>
                    <a:pt x="212" y="1243"/>
                  </a:cubicBezTo>
                  <a:cubicBezTo>
                    <a:pt x="212" y="1265"/>
                    <a:pt x="216" y="1288"/>
                    <a:pt x="223" y="1309"/>
                  </a:cubicBezTo>
                  <a:cubicBezTo>
                    <a:pt x="223" y="1311"/>
                    <a:pt x="227" y="1310"/>
                    <a:pt x="227" y="1309"/>
                  </a:cubicBezTo>
                  <a:cubicBezTo>
                    <a:pt x="233" y="1259"/>
                    <a:pt x="225" y="1214"/>
                    <a:pt x="250" y="1167"/>
                  </a:cubicBezTo>
                  <a:cubicBezTo>
                    <a:pt x="253" y="1161"/>
                    <a:pt x="257" y="1154"/>
                    <a:pt x="261" y="1147"/>
                  </a:cubicBezTo>
                  <a:cubicBezTo>
                    <a:pt x="261" y="1171"/>
                    <a:pt x="259" y="1194"/>
                    <a:pt x="257" y="1218"/>
                  </a:cubicBezTo>
                  <a:cubicBezTo>
                    <a:pt x="252" y="1242"/>
                    <a:pt x="250" y="1268"/>
                    <a:pt x="250" y="1293"/>
                  </a:cubicBezTo>
                  <a:cubicBezTo>
                    <a:pt x="250" y="1319"/>
                    <a:pt x="252" y="1343"/>
                    <a:pt x="257" y="1368"/>
                  </a:cubicBezTo>
                  <a:cubicBezTo>
                    <a:pt x="266" y="1398"/>
                    <a:pt x="273" y="1429"/>
                    <a:pt x="276" y="1461"/>
                  </a:cubicBezTo>
                  <a:cubicBezTo>
                    <a:pt x="277" y="1488"/>
                    <a:pt x="270" y="1512"/>
                    <a:pt x="269" y="1538"/>
                  </a:cubicBezTo>
                  <a:lnTo>
                    <a:pt x="270" y="1538"/>
                  </a:lnTo>
                  <a:cubicBezTo>
                    <a:pt x="281" y="1513"/>
                    <a:pt x="286" y="1486"/>
                    <a:pt x="286" y="1459"/>
                  </a:cubicBezTo>
                  <a:cubicBezTo>
                    <a:pt x="286" y="1442"/>
                    <a:pt x="284" y="1425"/>
                    <a:pt x="280" y="1408"/>
                  </a:cubicBezTo>
                  <a:cubicBezTo>
                    <a:pt x="270" y="1371"/>
                    <a:pt x="266" y="1332"/>
                    <a:pt x="266" y="1293"/>
                  </a:cubicBezTo>
                  <a:cubicBezTo>
                    <a:pt x="266" y="1268"/>
                    <a:pt x="268" y="1243"/>
                    <a:pt x="272" y="1218"/>
                  </a:cubicBezTo>
                  <a:cubicBezTo>
                    <a:pt x="275" y="1193"/>
                    <a:pt x="271" y="1169"/>
                    <a:pt x="275" y="1144"/>
                  </a:cubicBezTo>
                  <a:cubicBezTo>
                    <a:pt x="278" y="1120"/>
                    <a:pt x="283" y="1093"/>
                    <a:pt x="288" y="1068"/>
                  </a:cubicBezTo>
                  <a:cubicBezTo>
                    <a:pt x="288" y="1081"/>
                    <a:pt x="292" y="1095"/>
                    <a:pt x="292" y="1107"/>
                  </a:cubicBezTo>
                  <a:cubicBezTo>
                    <a:pt x="292" y="1131"/>
                    <a:pt x="290" y="1161"/>
                    <a:pt x="294" y="1190"/>
                  </a:cubicBezTo>
                  <a:moveTo>
                    <a:pt x="1538" y="1633"/>
                  </a:moveTo>
                  <a:lnTo>
                    <a:pt x="1538" y="1634"/>
                  </a:lnTo>
                  <a:lnTo>
                    <a:pt x="1538" y="1633"/>
                  </a:lnTo>
                  <a:moveTo>
                    <a:pt x="1426" y="1340"/>
                  </a:moveTo>
                  <a:cubicBezTo>
                    <a:pt x="1439" y="1359"/>
                    <a:pt x="1445" y="1381"/>
                    <a:pt x="1457" y="1400"/>
                  </a:cubicBezTo>
                  <a:cubicBezTo>
                    <a:pt x="1459" y="1404"/>
                    <a:pt x="1462" y="1407"/>
                    <a:pt x="1464" y="1411"/>
                  </a:cubicBezTo>
                  <a:cubicBezTo>
                    <a:pt x="1484" y="1447"/>
                    <a:pt x="1500" y="1486"/>
                    <a:pt x="1510" y="1526"/>
                  </a:cubicBezTo>
                  <a:cubicBezTo>
                    <a:pt x="1514" y="1543"/>
                    <a:pt x="1519" y="1559"/>
                    <a:pt x="1523" y="1575"/>
                  </a:cubicBezTo>
                  <a:cubicBezTo>
                    <a:pt x="1521" y="1570"/>
                    <a:pt x="1518" y="1565"/>
                    <a:pt x="1516" y="1561"/>
                  </a:cubicBezTo>
                  <a:cubicBezTo>
                    <a:pt x="1496" y="1519"/>
                    <a:pt x="1473" y="1480"/>
                    <a:pt x="1455" y="1438"/>
                  </a:cubicBezTo>
                  <a:cubicBezTo>
                    <a:pt x="1437" y="1396"/>
                    <a:pt x="1400" y="1362"/>
                    <a:pt x="1379" y="1321"/>
                  </a:cubicBezTo>
                  <a:cubicBezTo>
                    <a:pt x="1380" y="1321"/>
                    <a:pt x="1380" y="1321"/>
                    <a:pt x="1381" y="1320"/>
                  </a:cubicBezTo>
                  <a:lnTo>
                    <a:pt x="1382" y="1319"/>
                  </a:lnTo>
                  <a:cubicBezTo>
                    <a:pt x="1382" y="1318"/>
                    <a:pt x="1383" y="1318"/>
                    <a:pt x="1383" y="1317"/>
                  </a:cubicBezTo>
                  <a:cubicBezTo>
                    <a:pt x="1383" y="1316"/>
                    <a:pt x="1383" y="1316"/>
                    <a:pt x="1382" y="1315"/>
                  </a:cubicBezTo>
                  <a:cubicBezTo>
                    <a:pt x="1379" y="1311"/>
                    <a:pt x="1375" y="1308"/>
                    <a:pt x="1371" y="1305"/>
                  </a:cubicBezTo>
                  <a:lnTo>
                    <a:pt x="1368" y="1300"/>
                  </a:lnTo>
                  <a:cubicBezTo>
                    <a:pt x="1375" y="1303"/>
                    <a:pt x="1382" y="1306"/>
                    <a:pt x="1388" y="1309"/>
                  </a:cubicBezTo>
                  <a:lnTo>
                    <a:pt x="1389" y="1309"/>
                  </a:lnTo>
                  <a:lnTo>
                    <a:pt x="1390" y="1309"/>
                  </a:lnTo>
                  <a:cubicBezTo>
                    <a:pt x="1391" y="1309"/>
                    <a:pt x="1391" y="1309"/>
                    <a:pt x="1391" y="1308"/>
                  </a:cubicBezTo>
                  <a:lnTo>
                    <a:pt x="1391" y="1307"/>
                  </a:lnTo>
                  <a:lnTo>
                    <a:pt x="1391" y="1306"/>
                  </a:lnTo>
                  <a:lnTo>
                    <a:pt x="1391" y="1305"/>
                  </a:lnTo>
                  <a:cubicBezTo>
                    <a:pt x="1381" y="1297"/>
                    <a:pt x="1371" y="1289"/>
                    <a:pt x="1360" y="1283"/>
                  </a:cubicBezTo>
                  <a:cubicBezTo>
                    <a:pt x="1359" y="1282"/>
                    <a:pt x="1358" y="1282"/>
                    <a:pt x="1357" y="1281"/>
                  </a:cubicBezTo>
                  <a:cubicBezTo>
                    <a:pt x="1351" y="1273"/>
                    <a:pt x="1345" y="1265"/>
                    <a:pt x="1337" y="1258"/>
                  </a:cubicBezTo>
                  <a:cubicBezTo>
                    <a:pt x="1343" y="1260"/>
                    <a:pt x="1348" y="1263"/>
                    <a:pt x="1354" y="1266"/>
                  </a:cubicBezTo>
                  <a:cubicBezTo>
                    <a:pt x="1382" y="1282"/>
                    <a:pt x="1405" y="1305"/>
                    <a:pt x="1421" y="1334"/>
                  </a:cubicBezTo>
                  <a:cubicBezTo>
                    <a:pt x="1422" y="1335"/>
                    <a:pt x="1423" y="1336"/>
                    <a:pt x="1424" y="1338"/>
                  </a:cubicBezTo>
                  <a:cubicBezTo>
                    <a:pt x="1424" y="1339"/>
                    <a:pt x="1424" y="1339"/>
                    <a:pt x="1425" y="1339"/>
                  </a:cubicBezTo>
                  <a:lnTo>
                    <a:pt x="1426" y="1340"/>
                  </a:lnTo>
                  <a:moveTo>
                    <a:pt x="269" y="852"/>
                  </a:moveTo>
                  <a:lnTo>
                    <a:pt x="269" y="856"/>
                  </a:lnTo>
                  <a:lnTo>
                    <a:pt x="268" y="855"/>
                  </a:lnTo>
                  <a:cubicBezTo>
                    <a:pt x="268" y="855"/>
                    <a:pt x="268" y="854"/>
                    <a:pt x="267" y="854"/>
                  </a:cubicBezTo>
                  <a:lnTo>
                    <a:pt x="269" y="852"/>
                  </a:lnTo>
                  <a:moveTo>
                    <a:pt x="269" y="890"/>
                  </a:moveTo>
                  <a:lnTo>
                    <a:pt x="274" y="891"/>
                  </a:lnTo>
                  <a:cubicBezTo>
                    <a:pt x="275" y="891"/>
                    <a:pt x="275" y="891"/>
                    <a:pt x="276" y="891"/>
                  </a:cubicBezTo>
                  <a:cubicBezTo>
                    <a:pt x="277" y="891"/>
                    <a:pt x="278" y="891"/>
                    <a:pt x="278" y="891"/>
                  </a:cubicBezTo>
                  <a:cubicBezTo>
                    <a:pt x="278" y="892"/>
                    <a:pt x="278" y="892"/>
                    <a:pt x="277" y="893"/>
                  </a:cubicBezTo>
                  <a:cubicBezTo>
                    <a:pt x="277" y="893"/>
                    <a:pt x="276" y="894"/>
                    <a:pt x="276" y="895"/>
                  </a:cubicBezTo>
                  <a:cubicBezTo>
                    <a:pt x="272" y="902"/>
                    <a:pt x="267" y="908"/>
                    <a:pt x="263" y="915"/>
                  </a:cubicBezTo>
                  <a:cubicBezTo>
                    <a:pt x="257" y="918"/>
                    <a:pt x="246" y="925"/>
                    <a:pt x="249" y="923"/>
                  </a:cubicBezTo>
                  <a:cubicBezTo>
                    <a:pt x="248" y="923"/>
                    <a:pt x="248" y="924"/>
                    <a:pt x="247" y="924"/>
                  </a:cubicBezTo>
                  <a:cubicBezTo>
                    <a:pt x="230" y="933"/>
                    <a:pt x="212" y="939"/>
                    <a:pt x="193" y="939"/>
                  </a:cubicBezTo>
                  <a:cubicBezTo>
                    <a:pt x="190" y="939"/>
                    <a:pt x="186" y="938"/>
                    <a:pt x="183" y="938"/>
                  </a:cubicBezTo>
                  <a:cubicBezTo>
                    <a:pt x="157" y="938"/>
                    <a:pt x="112" y="918"/>
                    <a:pt x="84" y="927"/>
                  </a:cubicBezTo>
                  <a:cubicBezTo>
                    <a:pt x="95" y="914"/>
                    <a:pt x="108" y="903"/>
                    <a:pt x="123" y="894"/>
                  </a:cubicBezTo>
                  <a:cubicBezTo>
                    <a:pt x="124" y="893"/>
                    <a:pt x="125" y="893"/>
                    <a:pt x="126" y="892"/>
                  </a:cubicBezTo>
                  <a:cubicBezTo>
                    <a:pt x="138" y="885"/>
                    <a:pt x="150" y="881"/>
                    <a:pt x="164" y="878"/>
                  </a:cubicBezTo>
                  <a:cubicBezTo>
                    <a:pt x="163" y="878"/>
                    <a:pt x="162" y="879"/>
                    <a:pt x="162" y="880"/>
                  </a:cubicBezTo>
                  <a:cubicBezTo>
                    <a:pt x="162" y="881"/>
                    <a:pt x="161" y="882"/>
                    <a:pt x="161" y="883"/>
                  </a:cubicBezTo>
                  <a:cubicBezTo>
                    <a:pt x="161" y="884"/>
                    <a:pt x="161" y="885"/>
                    <a:pt x="162" y="886"/>
                  </a:cubicBezTo>
                  <a:cubicBezTo>
                    <a:pt x="163" y="887"/>
                    <a:pt x="163" y="888"/>
                    <a:pt x="164" y="888"/>
                  </a:cubicBezTo>
                  <a:cubicBezTo>
                    <a:pt x="165" y="889"/>
                    <a:pt x="165" y="889"/>
                    <a:pt x="166" y="889"/>
                  </a:cubicBezTo>
                  <a:cubicBezTo>
                    <a:pt x="176" y="892"/>
                    <a:pt x="180" y="884"/>
                    <a:pt x="188" y="881"/>
                  </a:cubicBezTo>
                  <a:lnTo>
                    <a:pt x="189" y="881"/>
                  </a:lnTo>
                  <a:cubicBezTo>
                    <a:pt x="191" y="880"/>
                    <a:pt x="191" y="879"/>
                    <a:pt x="192" y="878"/>
                  </a:cubicBezTo>
                  <a:cubicBezTo>
                    <a:pt x="193" y="877"/>
                    <a:pt x="193" y="875"/>
                    <a:pt x="193" y="874"/>
                  </a:cubicBezTo>
                  <a:lnTo>
                    <a:pt x="193" y="873"/>
                  </a:lnTo>
                  <a:lnTo>
                    <a:pt x="206" y="871"/>
                  </a:lnTo>
                  <a:cubicBezTo>
                    <a:pt x="206" y="872"/>
                    <a:pt x="205" y="874"/>
                    <a:pt x="204" y="875"/>
                  </a:cubicBezTo>
                  <a:cubicBezTo>
                    <a:pt x="203" y="876"/>
                    <a:pt x="202" y="878"/>
                    <a:pt x="202" y="879"/>
                  </a:cubicBezTo>
                  <a:cubicBezTo>
                    <a:pt x="201" y="880"/>
                    <a:pt x="201" y="880"/>
                    <a:pt x="201" y="881"/>
                  </a:cubicBezTo>
                  <a:cubicBezTo>
                    <a:pt x="199" y="884"/>
                    <a:pt x="196" y="887"/>
                    <a:pt x="193" y="888"/>
                  </a:cubicBezTo>
                  <a:cubicBezTo>
                    <a:pt x="191" y="889"/>
                    <a:pt x="190" y="890"/>
                    <a:pt x="188" y="891"/>
                  </a:cubicBezTo>
                  <a:lnTo>
                    <a:pt x="187" y="891"/>
                  </a:lnTo>
                  <a:cubicBezTo>
                    <a:pt x="187" y="891"/>
                    <a:pt x="187" y="890"/>
                    <a:pt x="186" y="891"/>
                  </a:cubicBezTo>
                  <a:cubicBezTo>
                    <a:pt x="185" y="892"/>
                    <a:pt x="186" y="892"/>
                    <a:pt x="186" y="892"/>
                  </a:cubicBezTo>
                  <a:cubicBezTo>
                    <a:pt x="186" y="893"/>
                    <a:pt x="186" y="893"/>
                    <a:pt x="186" y="893"/>
                  </a:cubicBezTo>
                  <a:cubicBezTo>
                    <a:pt x="187" y="894"/>
                    <a:pt x="187" y="894"/>
                    <a:pt x="187" y="894"/>
                  </a:cubicBezTo>
                  <a:lnTo>
                    <a:pt x="188" y="894"/>
                  </a:lnTo>
                  <a:cubicBezTo>
                    <a:pt x="190" y="895"/>
                    <a:pt x="191" y="895"/>
                    <a:pt x="193" y="895"/>
                  </a:cubicBezTo>
                  <a:cubicBezTo>
                    <a:pt x="197" y="895"/>
                    <a:pt x="201" y="894"/>
                    <a:pt x="204" y="893"/>
                  </a:cubicBezTo>
                  <a:cubicBezTo>
                    <a:pt x="206" y="891"/>
                    <a:pt x="209" y="890"/>
                    <a:pt x="211" y="889"/>
                  </a:cubicBezTo>
                  <a:cubicBezTo>
                    <a:pt x="217" y="886"/>
                    <a:pt x="222" y="882"/>
                    <a:pt x="226" y="879"/>
                  </a:cubicBezTo>
                  <a:lnTo>
                    <a:pt x="227" y="879"/>
                  </a:lnTo>
                  <a:cubicBezTo>
                    <a:pt x="228" y="878"/>
                    <a:pt x="229" y="877"/>
                    <a:pt x="230" y="875"/>
                  </a:cubicBezTo>
                  <a:cubicBezTo>
                    <a:pt x="231" y="874"/>
                    <a:pt x="232" y="872"/>
                    <a:pt x="232" y="870"/>
                  </a:cubicBezTo>
                  <a:cubicBezTo>
                    <a:pt x="232" y="869"/>
                    <a:pt x="231" y="868"/>
                    <a:pt x="231" y="866"/>
                  </a:cubicBezTo>
                  <a:lnTo>
                    <a:pt x="244" y="866"/>
                  </a:lnTo>
                  <a:cubicBezTo>
                    <a:pt x="244" y="867"/>
                    <a:pt x="244" y="867"/>
                    <a:pt x="244" y="867"/>
                  </a:cubicBezTo>
                  <a:cubicBezTo>
                    <a:pt x="243" y="868"/>
                    <a:pt x="243" y="869"/>
                    <a:pt x="243" y="870"/>
                  </a:cubicBezTo>
                  <a:cubicBezTo>
                    <a:pt x="243" y="871"/>
                    <a:pt x="243" y="872"/>
                    <a:pt x="244" y="873"/>
                  </a:cubicBezTo>
                  <a:lnTo>
                    <a:pt x="244" y="874"/>
                  </a:lnTo>
                  <a:lnTo>
                    <a:pt x="244" y="875"/>
                  </a:lnTo>
                  <a:cubicBezTo>
                    <a:pt x="236" y="880"/>
                    <a:pt x="228" y="887"/>
                    <a:pt x="222" y="896"/>
                  </a:cubicBezTo>
                  <a:cubicBezTo>
                    <a:pt x="219" y="898"/>
                    <a:pt x="215" y="900"/>
                    <a:pt x="212" y="902"/>
                  </a:cubicBezTo>
                  <a:cubicBezTo>
                    <a:pt x="208" y="904"/>
                    <a:pt x="205" y="906"/>
                    <a:pt x="201" y="908"/>
                  </a:cubicBezTo>
                  <a:cubicBezTo>
                    <a:pt x="191" y="911"/>
                    <a:pt x="182" y="914"/>
                    <a:pt x="172" y="915"/>
                  </a:cubicBezTo>
                  <a:cubicBezTo>
                    <a:pt x="170" y="915"/>
                    <a:pt x="170" y="918"/>
                    <a:pt x="172" y="919"/>
                  </a:cubicBezTo>
                  <a:cubicBezTo>
                    <a:pt x="182" y="923"/>
                    <a:pt x="192" y="925"/>
                    <a:pt x="202" y="925"/>
                  </a:cubicBezTo>
                  <a:cubicBezTo>
                    <a:pt x="206" y="925"/>
                    <a:pt x="209" y="924"/>
                    <a:pt x="213" y="924"/>
                  </a:cubicBezTo>
                  <a:cubicBezTo>
                    <a:pt x="219" y="923"/>
                    <a:pt x="225" y="921"/>
                    <a:pt x="230" y="917"/>
                  </a:cubicBezTo>
                  <a:cubicBezTo>
                    <a:pt x="232" y="916"/>
                    <a:pt x="234" y="915"/>
                    <a:pt x="236" y="914"/>
                  </a:cubicBezTo>
                  <a:cubicBezTo>
                    <a:pt x="246" y="905"/>
                    <a:pt x="257" y="897"/>
                    <a:pt x="269" y="890"/>
                  </a:cubicBezTo>
                  <a:moveTo>
                    <a:pt x="253" y="813"/>
                  </a:moveTo>
                  <a:cubicBezTo>
                    <a:pt x="254" y="814"/>
                    <a:pt x="255" y="814"/>
                    <a:pt x="255" y="815"/>
                  </a:cubicBezTo>
                  <a:cubicBezTo>
                    <a:pt x="257" y="816"/>
                    <a:pt x="258" y="818"/>
                    <a:pt x="258" y="819"/>
                  </a:cubicBezTo>
                  <a:cubicBezTo>
                    <a:pt x="261" y="824"/>
                    <a:pt x="263" y="829"/>
                    <a:pt x="264" y="835"/>
                  </a:cubicBezTo>
                  <a:cubicBezTo>
                    <a:pt x="264" y="834"/>
                    <a:pt x="263" y="834"/>
                    <a:pt x="262" y="834"/>
                  </a:cubicBezTo>
                  <a:cubicBezTo>
                    <a:pt x="261" y="834"/>
                    <a:pt x="261" y="834"/>
                    <a:pt x="260" y="835"/>
                  </a:cubicBezTo>
                  <a:cubicBezTo>
                    <a:pt x="249" y="835"/>
                    <a:pt x="239" y="826"/>
                    <a:pt x="228" y="824"/>
                  </a:cubicBezTo>
                  <a:cubicBezTo>
                    <a:pt x="227" y="824"/>
                    <a:pt x="226" y="824"/>
                    <a:pt x="225" y="824"/>
                  </a:cubicBezTo>
                  <a:cubicBezTo>
                    <a:pt x="215" y="824"/>
                    <a:pt x="204" y="826"/>
                    <a:pt x="194" y="831"/>
                  </a:cubicBezTo>
                  <a:cubicBezTo>
                    <a:pt x="194" y="831"/>
                    <a:pt x="194" y="830"/>
                    <a:pt x="193" y="831"/>
                  </a:cubicBezTo>
                  <a:cubicBezTo>
                    <a:pt x="192" y="832"/>
                    <a:pt x="193" y="832"/>
                    <a:pt x="193" y="832"/>
                  </a:cubicBezTo>
                  <a:cubicBezTo>
                    <a:pt x="193" y="833"/>
                    <a:pt x="193" y="833"/>
                    <a:pt x="193" y="833"/>
                  </a:cubicBezTo>
                  <a:cubicBezTo>
                    <a:pt x="194" y="834"/>
                    <a:pt x="194" y="834"/>
                    <a:pt x="194" y="834"/>
                  </a:cubicBezTo>
                  <a:cubicBezTo>
                    <a:pt x="206" y="838"/>
                    <a:pt x="221" y="836"/>
                    <a:pt x="231" y="843"/>
                  </a:cubicBezTo>
                  <a:cubicBezTo>
                    <a:pt x="236" y="847"/>
                    <a:pt x="240" y="850"/>
                    <a:pt x="245" y="853"/>
                  </a:cubicBezTo>
                  <a:lnTo>
                    <a:pt x="234" y="853"/>
                  </a:lnTo>
                  <a:lnTo>
                    <a:pt x="231" y="853"/>
                  </a:lnTo>
                  <a:cubicBezTo>
                    <a:pt x="195" y="845"/>
                    <a:pt x="162" y="859"/>
                    <a:pt x="128" y="868"/>
                  </a:cubicBezTo>
                  <a:cubicBezTo>
                    <a:pt x="123" y="870"/>
                    <a:pt x="118" y="873"/>
                    <a:pt x="114" y="875"/>
                  </a:cubicBezTo>
                  <a:cubicBezTo>
                    <a:pt x="106" y="880"/>
                    <a:pt x="98" y="885"/>
                    <a:pt x="92" y="892"/>
                  </a:cubicBezTo>
                  <a:cubicBezTo>
                    <a:pt x="81" y="903"/>
                    <a:pt x="72" y="915"/>
                    <a:pt x="64" y="928"/>
                  </a:cubicBezTo>
                  <a:cubicBezTo>
                    <a:pt x="73" y="888"/>
                    <a:pt x="108" y="857"/>
                    <a:pt x="139" y="835"/>
                  </a:cubicBezTo>
                  <a:cubicBezTo>
                    <a:pt x="142" y="832"/>
                    <a:pt x="145" y="830"/>
                    <a:pt x="148" y="829"/>
                  </a:cubicBezTo>
                  <a:cubicBezTo>
                    <a:pt x="170" y="816"/>
                    <a:pt x="195" y="809"/>
                    <a:pt x="221" y="809"/>
                  </a:cubicBezTo>
                  <a:cubicBezTo>
                    <a:pt x="232" y="809"/>
                    <a:pt x="243" y="810"/>
                    <a:pt x="253" y="813"/>
                  </a:cubicBezTo>
                  <a:moveTo>
                    <a:pt x="273" y="774"/>
                  </a:moveTo>
                  <a:lnTo>
                    <a:pt x="273" y="774"/>
                  </a:lnTo>
                  <a:moveTo>
                    <a:pt x="297" y="760"/>
                  </a:moveTo>
                  <a:cubicBezTo>
                    <a:pt x="297" y="759"/>
                    <a:pt x="297" y="759"/>
                    <a:pt x="297" y="758"/>
                  </a:cubicBezTo>
                  <a:cubicBezTo>
                    <a:pt x="296" y="757"/>
                    <a:pt x="295" y="756"/>
                    <a:pt x="294" y="755"/>
                  </a:cubicBezTo>
                  <a:lnTo>
                    <a:pt x="300" y="758"/>
                  </a:lnTo>
                  <a:lnTo>
                    <a:pt x="297" y="760"/>
                  </a:lnTo>
                  <a:moveTo>
                    <a:pt x="54" y="562"/>
                  </a:moveTo>
                  <a:cubicBezTo>
                    <a:pt x="55" y="563"/>
                    <a:pt x="55" y="564"/>
                    <a:pt x="56" y="565"/>
                  </a:cubicBezTo>
                  <a:cubicBezTo>
                    <a:pt x="59" y="570"/>
                    <a:pt x="64" y="575"/>
                    <a:pt x="69" y="579"/>
                  </a:cubicBezTo>
                  <a:cubicBezTo>
                    <a:pt x="70" y="583"/>
                    <a:pt x="71" y="586"/>
                    <a:pt x="72" y="590"/>
                  </a:cubicBezTo>
                  <a:cubicBezTo>
                    <a:pt x="72" y="595"/>
                    <a:pt x="79" y="595"/>
                    <a:pt x="80" y="590"/>
                  </a:cubicBezTo>
                  <a:cubicBezTo>
                    <a:pt x="81" y="586"/>
                    <a:pt x="85" y="582"/>
                    <a:pt x="84" y="576"/>
                  </a:cubicBezTo>
                  <a:cubicBezTo>
                    <a:pt x="83" y="571"/>
                    <a:pt x="79" y="569"/>
                    <a:pt x="77" y="564"/>
                  </a:cubicBezTo>
                  <a:cubicBezTo>
                    <a:pt x="76" y="563"/>
                    <a:pt x="76" y="563"/>
                    <a:pt x="75" y="562"/>
                  </a:cubicBezTo>
                  <a:cubicBezTo>
                    <a:pt x="72" y="557"/>
                    <a:pt x="70" y="551"/>
                    <a:pt x="69" y="545"/>
                  </a:cubicBezTo>
                  <a:cubicBezTo>
                    <a:pt x="70" y="542"/>
                    <a:pt x="70" y="541"/>
                    <a:pt x="70" y="538"/>
                  </a:cubicBezTo>
                  <a:cubicBezTo>
                    <a:pt x="70" y="536"/>
                    <a:pt x="70" y="533"/>
                    <a:pt x="69" y="531"/>
                  </a:cubicBezTo>
                  <a:cubicBezTo>
                    <a:pt x="69" y="530"/>
                    <a:pt x="68" y="530"/>
                    <a:pt x="68" y="529"/>
                  </a:cubicBezTo>
                  <a:cubicBezTo>
                    <a:pt x="67" y="527"/>
                    <a:pt x="66" y="526"/>
                    <a:pt x="65" y="525"/>
                  </a:cubicBezTo>
                  <a:cubicBezTo>
                    <a:pt x="64" y="525"/>
                    <a:pt x="63" y="524"/>
                    <a:pt x="61" y="524"/>
                  </a:cubicBezTo>
                  <a:cubicBezTo>
                    <a:pt x="61" y="520"/>
                    <a:pt x="61" y="516"/>
                    <a:pt x="61" y="512"/>
                  </a:cubicBezTo>
                  <a:cubicBezTo>
                    <a:pt x="61" y="508"/>
                    <a:pt x="61" y="504"/>
                    <a:pt x="61" y="500"/>
                  </a:cubicBezTo>
                  <a:cubicBezTo>
                    <a:pt x="62" y="478"/>
                    <a:pt x="66" y="457"/>
                    <a:pt x="74" y="436"/>
                  </a:cubicBezTo>
                  <a:cubicBezTo>
                    <a:pt x="92" y="402"/>
                    <a:pt x="117" y="400"/>
                    <a:pt x="148" y="388"/>
                  </a:cubicBezTo>
                  <a:cubicBezTo>
                    <a:pt x="161" y="383"/>
                    <a:pt x="173" y="377"/>
                    <a:pt x="185" y="371"/>
                  </a:cubicBezTo>
                  <a:cubicBezTo>
                    <a:pt x="185" y="377"/>
                    <a:pt x="186" y="384"/>
                    <a:pt x="188" y="390"/>
                  </a:cubicBezTo>
                  <a:cubicBezTo>
                    <a:pt x="190" y="397"/>
                    <a:pt x="191" y="403"/>
                    <a:pt x="192" y="410"/>
                  </a:cubicBezTo>
                  <a:cubicBezTo>
                    <a:pt x="192" y="417"/>
                    <a:pt x="202" y="424"/>
                    <a:pt x="206" y="429"/>
                  </a:cubicBezTo>
                  <a:lnTo>
                    <a:pt x="207" y="430"/>
                  </a:lnTo>
                  <a:cubicBezTo>
                    <a:pt x="207" y="430"/>
                    <a:pt x="208" y="430"/>
                    <a:pt x="209" y="430"/>
                  </a:cubicBezTo>
                  <a:lnTo>
                    <a:pt x="212" y="430"/>
                  </a:lnTo>
                  <a:cubicBezTo>
                    <a:pt x="212" y="430"/>
                    <a:pt x="212" y="431"/>
                    <a:pt x="213" y="430"/>
                  </a:cubicBezTo>
                  <a:cubicBezTo>
                    <a:pt x="214" y="429"/>
                    <a:pt x="213" y="430"/>
                    <a:pt x="214" y="429"/>
                  </a:cubicBezTo>
                  <a:cubicBezTo>
                    <a:pt x="215" y="428"/>
                    <a:pt x="214" y="428"/>
                    <a:pt x="214" y="427"/>
                  </a:cubicBezTo>
                  <a:lnTo>
                    <a:pt x="214" y="426"/>
                  </a:lnTo>
                  <a:cubicBezTo>
                    <a:pt x="213" y="426"/>
                    <a:pt x="213" y="425"/>
                    <a:pt x="213" y="425"/>
                  </a:cubicBezTo>
                  <a:cubicBezTo>
                    <a:pt x="213" y="425"/>
                    <a:pt x="211" y="400"/>
                    <a:pt x="211" y="402"/>
                  </a:cubicBezTo>
                  <a:cubicBezTo>
                    <a:pt x="211" y="401"/>
                    <a:pt x="211" y="400"/>
                    <a:pt x="211" y="399"/>
                  </a:cubicBezTo>
                  <a:cubicBezTo>
                    <a:pt x="211" y="389"/>
                    <a:pt x="211" y="379"/>
                    <a:pt x="210" y="370"/>
                  </a:cubicBezTo>
                  <a:cubicBezTo>
                    <a:pt x="210" y="357"/>
                    <a:pt x="224" y="343"/>
                    <a:pt x="219" y="330"/>
                  </a:cubicBezTo>
                  <a:cubicBezTo>
                    <a:pt x="219" y="328"/>
                    <a:pt x="221" y="327"/>
                    <a:pt x="222" y="325"/>
                  </a:cubicBezTo>
                  <a:cubicBezTo>
                    <a:pt x="232" y="300"/>
                    <a:pt x="244" y="275"/>
                    <a:pt x="256" y="251"/>
                  </a:cubicBezTo>
                  <a:cubicBezTo>
                    <a:pt x="266" y="234"/>
                    <a:pt x="278" y="219"/>
                    <a:pt x="292" y="205"/>
                  </a:cubicBezTo>
                  <a:cubicBezTo>
                    <a:pt x="306" y="192"/>
                    <a:pt x="331" y="163"/>
                    <a:pt x="333" y="187"/>
                  </a:cubicBezTo>
                  <a:cubicBezTo>
                    <a:pt x="336" y="223"/>
                    <a:pt x="330" y="270"/>
                    <a:pt x="365" y="291"/>
                  </a:cubicBezTo>
                  <a:cubicBezTo>
                    <a:pt x="388" y="306"/>
                    <a:pt x="418" y="267"/>
                    <a:pt x="437" y="262"/>
                  </a:cubicBezTo>
                  <a:cubicBezTo>
                    <a:pt x="456" y="258"/>
                    <a:pt x="467" y="203"/>
                    <a:pt x="469" y="190"/>
                  </a:cubicBezTo>
                  <a:cubicBezTo>
                    <a:pt x="474" y="175"/>
                    <a:pt x="480" y="160"/>
                    <a:pt x="487" y="147"/>
                  </a:cubicBezTo>
                  <a:cubicBezTo>
                    <a:pt x="490" y="142"/>
                    <a:pt x="494" y="137"/>
                    <a:pt x="497" y="132"/>
                  </a:cubicBezTo>
                  <a:cubicBezTo>
                    <a:pt x="501" y="126"/>
                    <a:pt x="504" y="120"/>
                    <a:pt x="508" y="114"/>
                  </a:cubicBezTo>
                  <a:cubicBezTo>
                    <a:pt x="509" y="116"/>
                    <a:pt x="511" y="118"/>
                    <a:pt x="512" y="119"/>
                  </a:cubicBezTo>
                  <a:cubicBezTo>
                    <a:pt x="514" y="120"/>
                    <a:pt x="516" y="120"/>
                    <a:pt x="518" y="120"/>
                  </a:cubicBezTo>
                  <a:cubicBezTo>
                    <a:pt x="520" y="120"/>
                    <a:pt x="521" y="120"/>
                    <a:pt x="522" y="119"/>
                  </a:cubicBezTo>
                  <a:cubicBezTo>
                    <a:pt x="539" y="115"/>
                    <a:pt x="545" y="144"/>
                    <a:pt x="554" y="154"/>
                  </a:cubicBezTo>
                  <a:cubicBezTo>
                    <a:pt x="565" y="166"/>
                    <a:pt x="575" y="178"/>
                    <a:pt x="584" y="191"/>
                  </a:cubicBezTo>
                  <a:cubicBezTo>
                    <a:pt x="593" y="204"/>
                    <a:pt x="586" y="191"/>
                    <a:pt x="585" y="191"/>
                  </a:cubicBezTo>
                  <a:cubicBezTo>
                    <a:pt x="580" y="169"/>
                    <a:pt x="572" y="147"/>
                    <a:pt x="563" y="127"/>
                  </a:cubicBezTo>
                  <a:cubicBezTo>
                    <a:pt x="558" y="118"/>
                    <a:pt x="552" y="110"/>
                    <a:pt x="546" y="102"/>
                  </a:cubicBezTo>
                  <a:cubicBezTo>
                    <a:pt x="544" y="100"/>
                    <a:pt x="542" y="97"/>
                    <a:pt x="539" y="96"/>
                  </a:cubicBezTo>
                  <a:cubicBezTo>
                    <a:pt x="535" y="94"/>
                    <a:pt x="531" y="93"/>
                    <a:pt x="527" y="92"/>
                  </a:cubicBezTo>
                  <a:cubicBezTo>
                    <a:pt x="554" y="66"/>
                    <a:pt x="560" y="88"/>
                    <a:pt x="566" y="110"/>
                  </a:cubicBezTo>
                  <a:cubicBezTo>
                    <a:pt x="572" y="133"/>
                    <a:pt x="593" y="159"/>
                    <a:pt x="603" y="184"/>
                  </a:cubicBezTo>
                  <a:cubicBezTo>
                    <a:pt x="605" y="190"/>
                    <a:pt x="608" y="196"/>
                    <a:pt x="612" y="202"/>
                  </a:cubicBezTo>
                  <a:cubicBezTo>
                    <a:pt x="616" y="210"/>
                    <a:pt x="621" y="217"/>
                    <a:pt x="627" y="223"/>
                  </a:cubicBezTo>
                  <a:cubicBezTo>
                    <a:pt x="646" y="240"/>
                    <a:pt x="660" y="231"/>
                    <a:pt x="672" y="212"/>
                  </a:cubicBezTo>
                  <a:cubicBezTo>
                    <a:pt x="697" y="169"/>
                    <a:pt x="716" y="122"/>
                    <a:pt x="742" y="81"/>
                  </a:cubicBezTo>
                  <a:cubicBezTo>
                    <a:pt x="759" y="61"/>
                    <a:pt x="778" y="43"/>
                    <a:pt x="799" y="29"/>
                  </a:cubicBezTo>
                  <a:cubicBezTo>
                    <a:pt x="800" y="30"/>
                    <a:pt x="800" y="31"/>
                    <a:pt x="801" y="32"/>
                  </a:cubicBezTo>
                  <a:cubicBezTo>
                    <a:pt x="814" y="52"/>
                    <a:pt x="805" y="91"/>
                    <a:pt x="803" y="113"/>
                  </a:cubicBezTo>
                  <a:cubicBezTo>
                    <a:pt x="802" y="120"/>
                    <a:pt x="802" y="127"/>
                    <a:pt x="802" y="135"/>
                  </a:cubicBezTo>
                  <a:cubicBezTo>
                    <a:pt x="802" y="146"/>
                    <a:pt x="803" y="158"/>
                    <a:pt x="806" y="169"/>
                  </a:cubicBezTo>
                  <a:cubicBezTo>
                    <a:pt x="809" y="181"/>
                    <a:pt x="807" y="169"/>
                    <a:pt x="808" y="169"/>
                  </a:cubicBezTo>
                  <a:cubicBezTo>
                    <a:pt x="810" y="159"/>
                    <a:pt x="818" y="150"/>
                    <a:pt x="820" y="140"/>
                  </a:cubicBezTo>
                  <a:cubicBezTo>
                    <a:pt x="823" y="126"/>
                    <a:pt x="823" y="111"/>
                    <a:pt x="826" y="96"/>
                  </a:cubicBezTo>
                  <a:cubicBezTo>
                    <a:pt x="828" y="86"/>
                    <a:pt x="829" y="76"/>
                    <a:pt x="829" y="66"/>
                  </a:cubicBezTo>
                  <a:cubicBezTo>
                    <a:pt x="829" y="51"/>
                    <a:pt x="827" y="37"/>
                    <a:pt x="822" y="23"/>
                  </a:cubicBezTo>
                  <a:cubicBezTo>
                    <a:pt x="828" y="25"/>
                    <a:pt x="832" y="32"/>
                    <a:pt x="833" y="46"/>
                  </a:cubicBezTo>
                  <a:cubicBezTo>
                    <a:pt x="833" y="69"/>
                    <a:pt x="832" y="93"/>
                    <a:pt x="834" y="116"/>
                  </a:cubicBezTo>
                  <a:cubicBezTo>
                    <a:pt x="836" y="143"/>
                    <a:pt x="821" y="197"/>
                    <a:pt x="856" y="209"/>
                  </a:cubicBezTo>
                  <a:cubicBezTo>
                    <a:pt x="859" y="209"/>
                    <a:pt x="862" y="209"/>
                    <a:pt x="865" y="209"/>
                  </a:cubicBezTo>
                  <a:cubicBezTo>
                    <a:pt x="874" y="209"/>
                    <a:pt x="883" y="207"/>
                    <a:pt x="891" y="203"/>
                  </a:cubicBezTo>
                  <a:cubicBezTo>
                    <a:pt x="892" y="202"/>
                    <a:pt x="892" y="202"/>
                    <a:pt x="893" y="201"/>
                  </a:cubicBezTo>
                  <a:cubicBezTo>
                    <a:pt x="923" y="187"/>
                    <a:pt x="936" y="194"/>
                    <a:pt x="961" y="206"/>
                  </a:cubicBezTo>
                  <a:cubicBezTo>
                    <a:pt x="961" y="207"/>
                    <a:pt x="961" y="208"/>
                    <a:pt x="962" y="209"/>
                  </a:cubicBezTo>
                  <a:cubicBezTo>
                    <a:pt x="962" y="210"/>
                    <a:pt x="963" y="211"/>
                    <a:pt x="965" y="212"/>
                  </a:cubicBezTo>
                  <a:cubicBezTo>
                    <a:pt x="966" y="213"/>
                    <a:pt x="968" y="214"/>
                    <a:pt x="969" y="215"/>
                  </a:cubicBezTo>
                  <a:cubicBezTo>
                    <a:pt x="982" y="222"/>
                    <a:pt x="996" y="227"/>
                    <a:pt x="1010" y="229"/>
                  </a:cubicBezTo>
                  <a:cubicBezTo>
                    <a:pt x="1039" y="235"/>
                    <a:pt x="1056" y="275"/>
                    <a:pt x="1072" y="293"/>
                  </a:cubicBezTo>
                  <a:cubicBezTo>
                    <a:pt x="1090" y="310"/>
                    <a:pt x="1105" y="329"/>
                    <a:pt x="1119" y="349"/>
                  </a:cubicBezTo>
                  <a:cubicBezTo>
                    <a:pt x="1130" y="366"/>
                    <a:pt x="1152" y="386"/>
                    <a:pt x="1156" y="406"/>
                  </a:cubicBezTo>
                  <a:cubicBezTo>
                    <a:pt x="1160" y="426"/>
                    <a:pt x="1182" y="442"/>
                    <a:pt x="1189" y="460"/>
                  </a:cubicBezTo>
                  <a:cubicBezTo>
                    <a:pt x="1196" y="476"/>
                    <a:pt x="1199" y="492"/>
                    <a:pt x="1199" y="509"/>
                  </a:cubicBezTo>
                  <a:cubicBezTo>
                    <a:pt x="1199" y="510"/>
                    <a:pt x="1199" y="511"/>
                    <a:pt x="1199" y="512"/>
                  </a:cubicBezTo>
                  <a:cubicBezTo>
                    <a:pt x="1199" y="550"/>
                    <a:pt x="1199" y="600"/>
                    <a:pt x="1170" y="628"/>
                  </a:cubicBezTo>
                  <a:cubicBezTo>
                    <a:pt x="1168" y="629"/>
                    <a:pt x="1166" y="631"/>
                    <a:pt x="1164" y="632"/>
                  </a:cubicBezTo>
                  <a:cubicBezTo>
                    <a:pt x="1163" y="631"/>
                    <a:pt x="1162" y="631"/>
                    <a:pt x="1161" y="630"/>
                  </a:cubicBezTo>
                  <a:cubicBezTo>
                    <a:pt x="1160" y="629"/>
                    <a:pt x="1159" y="629"/>
                    <a:pt x="1157" y="629"/>
                  </a:cubicBezTo>
                  <a:cubicBezTo>
                    <a:pt x="1156" y="629"/>
                    <a:pt x="1156" y="629"/>
                    <a:pt x="1155" y="629"/>
                  </a:cubicBezTo>
                  <a:cubicBezTo>
                    <a:pt x="1151" y="630"/>
                    <a:pt x="1148" y="632"/>
                    <a:pt x="1145" y="633"/>
                  </a:cubicBezTo>
                  <a:cubicBezTo>
                    <a:pt x="1150" y="628"/>
                    <a:pt x="1154" y="622"/>
                    <a:pt x="1158" y="616"/>
                  </a:cubicBezTo>
                  <a:cubicBezTo>
                    <a:pt x="1161" y="613"/>
                    <a:pt x="1163" y="609"/>
                    <a:pt x="1166" y="604"/>
                  </a:cubicBezTo>
                  <a:cubicBezTo>
                    <a:pt x="1174" y="590"/>
                    <a:pt x="1180" y="573"/>
                    <a:pt x="1180" y="555"/>
                  </a:cubicBezTo>
                  <a:lnTo>
                    <a:pt x="1180" y="554"/>
                  </a:lnTo>
                  <a:cubicBezTo>
                    <a:pt x="1179" y="553"/>
                    <a:pt x="1179" y="554"/>
                    <a:pt x="1178" y="553"/>
                  </a:cubicBezTo>
                  <a:cubicBezTo>
                    <a:pt x="1177" y="552"/>
                    <a:pt x="1177" y="552"/>
                    <a:pt x="1177" y="552"/>
                  </a:cubicBezTo>
                  <a:cubicBezTo>
                    <a:pt x="1176" y="552"/>
                    <a:pt x="1176" y="552"/>
                    <a:pt x="1175" y="553"/>
                  </a:cubicBezTo>
                  <a:cubicBezTo>
                    <a:pt x="1175" y="553"/>
                    <a:pt x="1174" y="553"/>
                    <a:pt x="1174" y="554"/>
                  </a:cubicBezTo>
                  <a:cubicBezTo>
                    <a:pt x="1170" y="562"/>
                    <a:pt x="1166" y="570"/>
                    <a:pt x="1162" y="577"/>
                  </a:cubicBezTo>
                  <a:cubicBezTo>
                    <a:pt x="1157" y="585"/>
                    <a:pt x="1152" y="593"/>
                    <a:pt x="1146" y="601"/>
                  </a:cubicBezTo>
                  <a:cubicBezTo>
                    <a:pt x="1134" y="619"/>
                    <a:pt x="1118" y="634"/>
                    <a:pt x="1099" y="646"/>
                  </a:cubicBezTo>
                  <a:cubicBezTo>
                    <a:pt x="1099" y="646"/>
                    <a:pt x="1098" y="647"/>
                    <a:pt x="1097" y="648"/>
                  </a:cubicBezTo>
                  <a:lnTo>
                    <a:pt x="1090" y="648"/>
                  </a:lnTo>
                  <a:lnTo>
                    <a:pt x="1092" y="645"/>
                  </a:lnTo>
                  <a:cubicBezTo>
                    <a:pt x="1099" y="638"/>
                    <a:pt x="1105" y="630"/>
                    <a:pt x="1110" y="621"/>
                  </a:cubicBezTo>
                  <a:cubicBezTo>
                    <a:pt x="1112" y="619"/>
                    <a:pt x="1113" y="616"/>
                    <a:pt x="1114" y="613"/>
                  </a:cubicBezTo>
                  <a:cubicBezTo>
                    <a:pt x="1117" y="606"/>
                    <a:pt x="1121" y="599"/>
                    <a:pt x="1125" y="592"/>
                  </a:cubicBezTo>
                  <a:cubicBezTo>
                    <a:pt x="1125" y="592"/>
                    <a:pt x="1125" y="591"/>
                    <a:pt x="1126" y="591"/>
                  </a:cubicBezTo>
                  <a:cubicBezTo>
                    <a:pt x="1129" y="585"/>
                    <a:pt x="1131" y="579"/>
                    <a:pt x="1134" y="573"/>
                  </a:cubicBezTo>
                  <a:cubicBezTo>
                    <a:pt x="1134" y="571"/>
                    <a:pt x="1135" y="553"/>
                    <a:pt x="1138" y="553"/>
                  </a:cubicBezTo>
                  <a:cubicBezTo>
                    <a:pt x="1139" y="553"/>
                    <a:pt x="1139" y="552"/>
                    <a:pt x="1139" y="552"/>
                  </a:cubicBezTo>
                  <a:cubicBezTo>
                    <a:pt x="1139" y="551"/>
                    <a:pt x="1139" y="551"/>
                    <a:pt x="1139" y="551"/>
                  </a:cubicBezTo>
                  <a:lnTo>
                    <a:pt x="1138" y="550"/>
                  </a:lnTo>
                  <a:lnTo>
                    <a:pt x="1135" y="550"/>
                  </a:lnTo>
                  <a:cubicBezTo>
                    <a:pt x="1134" y="550"/>
                    <a:pt x="1134" y="550"/>
                    <a:pt x="1134" y="550"/>
                  </a:cubicBezTo>
                  <a:cubicBezTo>
                    <a:pt x="1134" y="551"/>
                    <a:pt x="1134" y="551"/>
                    <a:pt x="1133" y="551"/>
                  </a:cubicBezTo>
                  <a:cubicBezTo>
                    <a:pt x="1130" y="560"/>
                    <a:pt x="1126" y="568"/>
                    <a:pt x="1121" y="576"/>
                  </a:cubicBezTo>
                  <a:cubicBezTo>
                    <a:pt x="1114" y="588"/>
                    <a:pt x="1106" y="600"/>
                    <a:pt x="1096" y="610"/>
                  </a:cubicBezTo>
                  <a:cubicBezTo>
                    <a:pt x="1086" y="624"/>
                    <a:pt x="1075" y="636"/>
                    <a:pt x="1063" y="648"/>
                  </a:cubicBezTo>
                  <a:lnTo>
                    <a:pt x="1056" y="648"/>
                  </a:lnTo>
                  <a:lnTo>
                    <a:pt x="1055" y="648"/>
                  </a:lnTo>
                  <a:cubicBezTo>
                    <a:pt x="1052" y="648"/>
                    <a:pt x="1048" y="647"/>
                    <a:pt x="1044" y="646"/>
                  </a:cubicBezTo>
                  <a:cubicBezTo>
                    <a:pt x="1050" y="641"/>
                    <a:pt x="1054" y="636"/>
                    <a:pt x="1058" y="630"/>
                  </a:cubicBezTo>
                  <a:cubicBezTo>
                    <a:pt x="1075" y="604"/>
                    <a:pt x="1103" y="571"/>
                    <a:pt x="1101" y="537"/>
                  </a:cubicBezTo>
                  <a:lnTo>
                    <a:pt x="1101" y="536"/>
                  </a:lnTo>
                  <a:cubicBezTo>
                    <a:pt x="1100" y="536"/>
                    <a:pt x="1100" y="535"/>
                    <a:pt x="1100" y="535"/>
                  </a:cubicBezTo>
                  <a:cubicBezTo>
                    <a:pt x="1099" y="535"/>
                    <a:pt x="1099" y="535"/>
                    <a:pt x="1099" y="535"/>
                  </a:cubicBezTo>
                  <a:cubicBezTo>
                    <a:pt x="1098" y="535"/>
                    <a:pt x="1098" y="535"/>
                    <a:pt x="1097" y="535"/>
                  </a:cubicBezTo>
                  <a:cubicBezTo>
                    <a:pt x="1097" y="535"/>
                    <a:pt x="1097" y="536"/>
                    <a:pt x="1096" y="536"/>
                  </a:cubicBezTo>
                  <a:lnTo>
                    <a:pt x="1096" y="537"/>
                  </a:lnTo>
                  <a:cubicBezTo>
                    <a:pt x="1089" y="565"/>
                    <a:pt x="1065" y="587"/>
                    <a:pt x="1048" y="610"/>
                  </a:cubicBezTo>
                  <a:cubicBezTo>
                    <a:pt x="1042" y="619"/>
                    <a:pt x="1034" y="627"/>
                    <a:pt x="1025" y="634"/>
                  </a:cubicBezTo>
                  <a:cubicBezTo>
                    <a:pt x="1024" y="635"/>
                    <a:pt x="1022" y="636"/>
                    <a:pt x="1021" y="636"/>
                  </a:cubicBezTo>
                  <a:cubicBezTo>
                    <a:pt x="1017" y="639"/>
                    <a:pt x="1012" y="641"/>
                    <a:pt x="1007" y="641"/>
                  </a:cubicBezTo>
                  <a:lnTo>
                    <a:pt x="991" y="641"/>
                  </a:lnTo>
                  <a:cubicBezTo>
                    <a:pt x="1000" y="633"/>
                    <a:pt x="1009" y="627"/>
                    <a:pt x="1018" y="618"/>
                  </a:cubicBezTo>
                  <a:cubicBezTo>
                    <a:pt x="1023" y="613"/>
                    <a:pt x="1026" y="605"/>
                    <a:pt x="1032" y="599"/>
                  </a:cubicBezTo>
                  <a:cubicBezTo>
                    <a:pt x="1032" y="599"/>
                    <a:pt x="1032" y="598"/>
                    <a:pt x="1033" y="597"/>
                  </a:cubicBezTo>
                  <a:cubicBezTo>
                    <a:pt x="1035" y="594"/>
                    <a:pt x="1036" y="591"/>
                    <a:pt x="1036" y="588"/>
                  </a:cubicBezTo>
                  <a:cubicBezTo>
                    <a:pt x="1036" y="587"/>
                    <a:pt x="1036" y="587"/>
                    <a:pt x="1036" y="586"/>
                  </a:cubicBezTo>
                  <a:cubicBezTo>
                    <a:pt x="1036" y="583"/>
                    <a:pt x="1031" y="582"/>
                    <a:pt x="1030" y="585"/>
                  </a:cubicBezTo>
                  <a:cubicBezTo>
                    <a:pt x="1029" y="588"/>
                    <a:pt x="1021" y="591"/>
                    <a:pt x="1017" y="593"/>
                  </a:cubicBezTo>
                  <a:cubicBezTo>
                    <a:pt x="1009" y="596"/>
                    <a:pt x="1004" y="604"/>
                    <a:pt x="998" y="608"/>
                  </a:cubicBezTo>
                  <a:cubicBezTo>
                    <a:pt x="986" y="616"/>
                    <a:pt x="975" y="625"/>
                    <a:pt x="965" y="635"/>
                  </a:cubicBezTo>
                  <a:cubicBezTo>
                    <a:pt x="964" y="636"/>
                    <a:pt x="964" y="637"/>
                    <a:pt x="964" y="638"/>
                  </a:cubicBezTo>
                  <a:lnTo>
                    <a:pt x="952" y="635"/>
                  </a:lnTo>
                  <a:cubicBezTo>
                    <a:pt x="962" y="625"/>
                    <a:pt x="975" y="615"/>
                    <a:pt x="985" y="607"/>
                  </a:cubicBezTo>
                  <a:cubicBezTo>
                    <a:pt x="996" y="597"/>
                    <a:pt x="1005" y="586"/>
                    <a:pt x="1013" y="573"/>
                  </a:cubicBezTo>
                  <a:cubicBezTo>
                    <a:pt x="1024" y="554"/>
                    <a:pt x="1031" y="533"/>
                    <a:pt x="1033" y="511"/>
                  </a:cubicBezTo>
                  <a:lnTo>
                    <a:pt x="1032" y="510"/>
                  </a:lnTo>
                  <a:cubicBezTo>
                    <a:pt x="1031" y="509"/>
                    <a:pt x="1032" y="509"/>
                    <a:pt x="1031" y="508"/>
                  </a:cubicBezTo>
                  <a:lnTo>
                    <a:pt x="1030" y="508"/>
                  </a:lnTo>
                  <a:cubicBezTo>
                    <a:pt x="1029" y="508"/>
                    <a:pt x="1028" y="508"/>
                    <a:pt x="1028" y="508"/>
                  </a:cubicBezTo>
                  <a:cubicBezTo>
                    <a:pt x="1027" y="509"/>
                    <a:pt x="1027" y="509"/>
                    <a:pt x="1027" y="510"/>
                  </a:cubicBezTo>
                  <a:lnTo>
                    <a:pt x="1026" y="511"/>
                  </a:lnTo>
                  <a:cubicBezTo>
                    <a:pt x="1024" y="518"/>
                    <a:pt x="1021" y="524"/>
                    <a:pt x="1018" y="530"/>
                  </a:cubicBezTo>
                  <a:cubicBezTo>
                    <a:pt x="1016" y="533"/>
                    <a:pt x="1014" y="536"/>
                    <a:pt x="1012" y="539"/>
                  </a:cubicBezTo>
                  <a:cubicBezTo>
                    <a:pt x="1009" y="549"/>
                    <a:pt x="1004" y="559"/>
                    <a:pt x="999" y="568"/>
                  </a:cubicBezTo>
                  <a:cubicBezTo>
                    <a:pt x="997" y="571"/>
                    <a:pt x="995" y="575"/>
                    <a:pt x="993" y="578"/>
                  </a:cubicBezTo>
                  <a:cubicBezTo>
                    <a:pt x="982" y="590"/>
                    <a:pt x="970" y="601"/>
                    <a:pt x="958" y="612"/>
                  </a:cubicBezTo>
                  <a:cubicBezTo>
                    <a:pt x="950" y="617"/>
                    <a:pt x="942" y="624"/>
                    <a:pt x="935" y="631"/>
                  </a:cubicBezTo>
                  <a:lnTo>
                    <a:pt x="931" y="630"/>
                  </a:lnTo>
                  <a:lnTo>
                    <a:pt x="937" y="626"/>
                  </a:lnTo>
                  <a:cubicBezTo>
                    <a:pt x="946" y="618"/>
                    <a:pt x="949" y="606"/>
                    <a:pt x="958" y="599"/>
                  </a:cubicBezTo>
                  <a:cubicBezTo>
                    <a:pt x="964" y="594"/>
                    <a:pt x="965" y="585"/>
                    <a:pt x="970" y="579"/>
                  </a:cubicBezTo>
                  <a:cubicBezTo>
                    <a:pt x="974" y="573"/>
                    <a:pt x="970" y="573"/>
                    <a:pt x="976" y="567"/>
                  </a:cubicBezTo>
                  <a:cubicBezTo>
                    <a:pt x="978" y="565"/>
                    <a:pt x="979" y="562"/>
                    <a:pt x="981" y="560"/>
                  </a:cubicBezTo>
                  <a:cubicBezTo>
                    <a:pt x="982" y="559"/>
                    <a:pt x="982" y="557"/>
                    <a:pt x="983" y="556"/>
                  </a:cubicBezTo>
                  <a:cubicBezTo>
                    <a:pt x="983" y="555"/>
                    <a:pt x="983" y="555"/>
                    <a:pt x="983" y="554"/>
                  </a:cubicBezTo>
                  <a:lnTo>
                    <a:pt x="983" y="553"/>
                  </a:lnTo>
                  <a:cubicBezTo>
                    <a:pt x="983" y="552"/>
                    <a:pt x="982" y="552"/>
                    <a:pt x="982" y="552"/>
                  </a:cubicBezTo>
                  <a:cubicBezTo>
                    <a:pt x="982" y="551"/>
                    <a:pt x="981" y="551"/>
                    <a:pt x="980" y="551"/>
                  </a:cubicBezTo>
                  <a:cubicBezTo>
                    <a:pt x="980" y="551"/>
                    <a:pt x="979" y="551"/>
                    <a:pt x="979" y="552"/>
                  </a:cubicBezTo>
                  <a:cubicBezTo>
                    <a:pt x="979" y="552"/>
                    <a:pt x="978" y="552"/>
                    <a:pt x="978" y="553"/>
                  </a:cubicBezTo>
                  <a:cubicBezTo>
                    <a:pt x="974" y="558"/>
                    <a:pt x="966" y="564"/>
                    <a:pt x="964" y="570"/>
                  </a:cubicBezTo>
                  <a:cubicBezTo>
                    <a:pt x="962" y="576"/>
                    <a:pt x="956" y="580"/>
                    <a:pt x="953" y="585"/>
                  </a:cubicBezTo>
                  <a:cubicBezTo>
                    <a:pt x="950" y="591"/>
                    <a:pt x="940" y="596"/>
                    <a:pt x="936" y="601"/>
                  </a:cubicBezTo>
                  <a:cubicBezTo>
                    <a:pt x="932" y="606"/>
                    <a:pt x="928" y="609"/>
                    <a:pt x="923" y="612"/>
                  </a:cubicBezTo>
                  <a:cubicBezTo>
                    <a:pt x="920" y="614"/>
                    <a:pt x="917" y="615"/>
                    <a:pt x="913" y="616"/>
                  </a:cubicBezTo>
                  <a:cubicBezTo>
                    <a:pt x="912" y="616"/>
                    <a:pt x="911" y="617"/>
                    <a:pt x="910" y="617"/>
                  </a:cubicBezTo>
                  <a:cubicBezTo>
                    <a:pt x="909" y="618"/>
                    <a:pt x="909" y="618"/>
                    <a:pt x="908" y="618"/>
                  </a:cubicBezTo>
                  <a:cubicBezTo>
                    <a:pt x="905" y="617"/>
                    <a:pt x="903" y="614"/>
                    <a:pt x="900" y="612"/>
                  </a:cubicBezTo>
                  <a:cubicBezTo>
                    <a:pt x="912" y="603"/>
                    <a:pt x="921" y="592"/>
                    <a:pt x="929" y="579"/>
                  </a:cubicBezTo>
                  <a:cubicBezTo>
                    <a:pt x="932" y="574"/>
                    <a:pt x="934" y="568"/>
                    <a:pt x="937" y="562"/>
                  </a:cubicBezTo>
                  <a:cubicBezTo>
                    <a:pt x="945" y="534"/>
                    <a:pt x="956" y="506"/>
                    <a:pt x="968" y="480"/>
                  </a:cubicBezTo>
                  <a:cubicBezTo>
                    <a:pt x="968" y="478"/>
                    <a:pt x="967" y="477"/>
                    <a:pt x="966" y="478"/>
                  </a:cubicBezTo>
                  <a:cubicBezTo>
                    <a:pt x="960" y="495"/>
                    <a:pt x="953" y="512"/>
                    <a:pt x="944" y="527"/>
                  </a:cubicBezTo>
                  <a:cubicBezTo>
                    <a:pt x="940" y="534"/>
                    <a:pt x="936" y="541"/>
                    <a:pt x="931" y="548"/>
                  </a:cubicBezTo>
                  <a:cubicBezTo>
                    <a:pt x="926" y="553"/>
                    <a:pt x="926" y="560"/>
                    <a:pt x="921" y="565"/>
                  </a:cubicBezTo>
                  <a:cubicBezTo>
                    <a:pt x="908" y="575"/>
                    <a:pt x="898" y="588"/>
                    <a:pt x="886" y="599"/>
                  </a:cubicBezTo>
                  <a:cubicBezTo>
                    <a:pt x="883" y="596"/>
                    <a:pt x="879" y="593"/>
                    <a:pt x="875" y="590"/>
                  </a:cubicBezTo>
                  <a:cubicBezTo>
                    <a:pt x="883" y="575"/>
                    <a:pt x="894" y="562"/>
                    <a:pt x="902" y="546"/>
                  </a:cubicBezTo>
                  <a:cubicBezTo>
                    <a:pt x="905" y="536"/>
                    <a:pt x="908" y="526"/>
                    <a:pt x="911" y="516"/>
                  </a:cubicBezTo>
                  <a:cubicBezTo>
                    <a:pt x="914" y="507"/>
                    <a:pt x="917" y="499"/>
                    <a:pt x="920" y="490"/>
                  </a:cubicBezTo>
                  <a:cubicBezTo>
                    <a:pt x="922" y="487"/>
                    <a:pt x="917" y="485"/>
                    <a:pt x="916" y="488"/>
                  </a:cubicBezTo>
                  <a:cubicBezTo>
                    <a:pt x="908" y="505"/>
                    <a:pt x="900" y="523"/>
                    <a:pt x="890" y="539"/>
                  </a:cubicBezTo>
                  <a:cubicBezTo>
                    <a:pt x="888" y="544"/>
                    <a:pt x="885" y="548"/>
                    <a:pt x="882" y="552"/>
                  </a:cubicBezTo>
                  <a:cubicBezTo>
                    <a:pt x="875" y="562"/>
                    <a:pt x="866" y="572"/>
                    <a:pt x="859" y="581"/>
                  </a:cubicBezTo>
                  <a:lnTo>
                    <a:pt x="851" y="578"/>
                  </a:lnTo>
                  <a:cubicBezTo>
                    <a:pt x="853" y="575"/>
                    <a:pt x="855" y="572"/>
                    <a:pt x="857" y="569"/>
                  </a:cubicBezTo>
                  <a:cubicBezTo>
                    <a:pt x="860" y="565"/>
                    <a:pt x="862" y="559"/>
                    <a:pt x="863" y="554"/>
                  </a:cubicBezTo>
                  <a:cubicBezTo>
                    <a:pt x="870" y="533"/>
                    <a:pt x="883" y="516"/>
                    <a:pt x="889" y="495"/>
                  </a:cubicBezTo>
                  <a:cubicBezTo>
                    <a:pt x="889" y="492"/>
                    <a:pt x="892" y="470"/>
                    <a:pt x="893" y="469"/>
                  </a:cubicBezTo>
                  <a:cubicBezTo>
                    <a:pt x="894" y="469"/>
                    <a:pt x="895" y="463"/>
                    <a:pt x="891" y="463"/>
                  </a:cubicBezTo>
                  <a:lnTo>
                    <a:pt x="889" y="463"/>
                  </a:lnTo>
                  <a:lnTo>
                    <a:pt x="888" y="464"/>
                  </a:lnTo>
                  <a:cubicBezTo>
                    <a:pt x="887" y="465"/>
                    <a:pt x="887" y="464"/>
                    <a:pt x="886" y="465"/>
                  </a:cubicBezTo>
                  <a:cubicBezTo>
                    <a:pt x="879" y="486"/>
                    <a:pt x="869" y="506"/>
                    <a:pt x="858" y="524"/>
                  </a:cubicBezTo>
                  <a:cubicBezTo>
                    <a:pt x="855" y="531"/>
                    <a:pt x="845" y="564"/>
                    <a:pt x="837" y="566"/>
                  </a:cubicBezTo>
                  <a:cubicBezTo>
                    <a:pt x="837" y="566"/>
                    <a:pt x="836" y="566"/>
                    <a:pt x="835" y="567"/>
                  </a:cubicBezTo>
                  <a:lnTo>
                    <a:pt x="834" y="567"/>
                  </a:lnTo>
                  <a:lnTo>
                    <a:pt x="824" y="559"/>
                  </a:lnTo>
                  <a:cubicBezTo>
                    <a:pt x="825" y="556"/>
                    <a:pt x="827" y="554"/>
                    <a:pt x="829" y="551"/>
                  </a:cubicBezTo>
                  <a:cubicBezTo>
                    <a:pt x="830" y="550"/>
                    <a:pt x="831" y="549"/>
                    <a:pt x="832" y="548"/>
                  </a:cubicBezTo>
                  <a:cubicBezTo>
                    <a:pt x="835" y="542"/>
                    <a:pt x="837" y="536"/>
                    <a:pt x="839" y="530"/>
                  </a:cubicBezTo>
                  <a:cubicBezTo>
                    <a:pt x="843" y="518"/>
                    <a:pt x="853" y="506"/>
                    <a:pt x="852" y="492"/>
                  </a:cubicBezTo>
                  <a:lnTo>
                    <a:pt x="851" y="492"/>
                  </a:lnTo>
                  <a:cubicBezTo>
                    <a:pt x="851" y="491"/>
                    <a:pt x="851" y="491"/>
                    <a:pt x="851" y="491"/>
                  </a:cubicBezTo>
                  <a:cubicBezTo>
                    <a:pt x="850" y="491"/>
                    <a:pt x="850" y="491"/>
                    <a:pt x="849" y="491"/>
                  </a:cubicBezTo>
                  <a:lnTo>
                    <a:pt x="848" y="491"/>
                  </a:lnTo>
                  <a:cubicBezTo>
                    <a:pt x="848" y="491"/>
                    <a:pt x="847" y="491"/>
                    <a:pt x="847" y="492"/>
                  </a:cubicBezTo>
                  <a:cubicBezTo>
                    <a:pt x="847" y="500"/>
                    <a:pt x="840" y="507"/>
                    <a:pt x="835" y="512"/>
                  </a:cubicBezTo>
                  <a:cubicBezTo>
                    <a:pt x="831" y="516"/>
                    <a:pt x="828" y="521"/>
                    <a:pt x="825" y="525"/>
                  </a:cubicBezTo>
                  <a:cubicBezTo>
                    <a:pt x="824" y="527"/>
                    <a:pt x="823" y="529"/>
                    <a:pt x="822" y="532"/>
                  </a:cubicBezTo>
                  <a:cubicBezTo>
                    <a:pt x="819" y="538"/>
                    <a:pt x="813" y="544"/>
                    <a:pt x="809" y="550"/>
                  </a:cubicBezTo>
                  <a:cubicBezTo>
                    <a:pt x="807" y="549"/>
                    <a:pt x="805" y="549"/>
                    <a:pt x="803" y="549"/>
                  </a:cubicBezTo>
                  <a:lnTo>
                    <a:pt x="796" y="549"/>
                  </a:lnTo>
                  <a:cubicBezTo>
                    <a:pt x="802" y="538"/>
                    <a:pt x="807" y="524"/>
                    <a:pt x="812" y="516"/>
                  </a:cubicBezTo>
                  <a:cubicBezTo>
                    <a:pt x="821" y="497"/>
                    <a:pt x="828" y="477"/>
                    <a:pt x="831" y="456"/>
                  </a:cubicBezTo>
                  <a:cubicBezTo>
                    <a:pt x="834" y="441"/>
                    <a:pt x="828" y="417"/>
                    <a:pt x="835" y="404"/>
                  </a:cubicBezTo>
                  <a:cubicBezTo>
                    <a:pt x="835" y="403"/>
                    <a:pt x="834" y="402"/>
                    <a:pt x="833" y="403"/>
                  </a:cubicBezTo>
                  <a:cubicBezTo>
                    <a:pt x="822" y="424"/>
                    <a:pt x="815" y="446"/>
                    <a:pt x="812" y="469"/>
                  </a:cubicBezTo>
                  <a:cubicBezTo>
                    <a:pt x="810" y="477"/>
                    <a:pt x="785" y="546"/>
                    <a:pt x="771" y="548"/>
                  </a:cubicBezTo>
                  <a:cubicBezTo>
                    <a:pt x="766" y="547"/>
                    <a:pt x="760" y="546"/>
                    <a:pt x="755" y="544"/>
                  </a:cubicBezTo>
                  <a:cubicBezTo>
                    <a:pt x="758" y="538"/>
                    <a:pt x="760" y="531"/>
                    <a:pt x="762" y="524"/>
                  </a:cubicBezTo>
                  <a:cubicBezTo>
                    <a:pt x="764" y="518"/>
                    <a:pt x="767" y="511"/>
                    <a:pt x="768" y="505"/>
                  </a:cubicBezTo>
                  <a:cubicBezTo>
                    <a:pt x="769" y="500"/>
                    <a:pt x="769" y="495"/>
                    <a:pt x="769" y="490"/>
                  </a:cubicBezTo>
                  <a:cubicBezTo>
                    <a:pt x="769" y="485"/>
                    <a:pt x="769" y="480"/>
                    <a:pt x="768" y="475"/>
                  </a:cubicBezTo>
                  <a:cubicBezTo>
                    <a:pt x="768" y="471"/>
                    <a:pt x="763" y="472"/>
                    <a:pt x="763" y="475"/>
                  </a:cubicBezTo>
                  <a:cubicBezTo>
                    <a:pt x="758" y="492"/>
                    <a:pt x="751" y="509"/>
                    <a:pt x="742" y="524"/>
                  </a:cubicBezTo>
                  <a:cubicBezTo>
                    <a:pt x="741" y="526"/>
                    <a:pt x="741" y="527"/>
                    <a:pt x="740" y="529"/>
                  </a:cubicBezTo>
                  <a:cubicBezTo>
                    <a:pt x="739" y="532"/>
                    <a:pt x="737" y="533"/>
                    <a:pt x="736" y="535"/>
                  </a:cubicBezTo>
                  <a:lnTo>
                    <a:pt x="729" y="535"/>
                  </a:lnTo>
                  <a:lnTo>
                    <a:pt x="728" y="535"/>
                  </a:lnTo>
                  <a:cubicBezTo>
                    <a:pt x="732" y="523"/>
                    <a:pt x="733" y="510"/>
                    <a:pt x="736" y="498"/>
                  </a:cubicBezTo>
                  <a:cubicBezTo>
                    <a:pt x="739" y="487"/>
                    <a:pt x="737" y="473"/>
                    <a:pt x="740" y="459"/>
                  </a:cubicBezTo>
                  <a:cubicBezTo>
                    <a:pt x="741" y="451"/>
                    <a:pt x="742" y="444"/>
                    <a:pt x="742" y="436"/>
                  </a:cubicBezTo>
                  <a:cubicBezTo>
                    <a:pt x="742" y="431"/>
                    <a:pt x="741" y="425"/>
                    <a:pt x="741" y="420"/>
                  </a:cubicBezTo>
                  <a:cubicBezTo>
                    <a:pt x="741" y="420"/>
                    <a:pt x="742" y="420"/>
                    <a:pt x="741" y="419"/>
                  </a:cubicBezTo>
                  <a:cubicBezTo>
                    <a:pt x="740" y="418"/>
                    <a:pt x="740" y="419"/>
                    <a:pt x="740" y="419"/>
                  </a:cubicBezTo>
                  <a:lnTo>
                    <a:pt x="739" y="419"/>
                  </a:lnTo>
                  <a:lnTo>
                    <a:pt x="738" y="419"/>
                  </a:lnTo>
                  <a:cubicBezTo>
                    <a:pt x="738" y="420"/>
                    <a:pt x="738" y="420"/>
                    <a:pt x="738" y="420"/>
                  </a:cubicBezTo>
                  <a:cubicBezTo>
                    <a:pt x="736" y="439"/>
                    <a:pt x="728" y="456"/>
                    <a:pt x="727" y="475"/>
                  </a:cubicBezTo>
                  <a:cubicBezTo>
                    <a:pt x="725" y="494"/>
                    <a:pt x="721" y="513"/>
                    <a:pt x="713" y="531"/>
                  </a:cubicBezTo>
                  <a:cubicBezTo>
                    <a:pt x="707" y="531"/>
                    <a:pt x="701" y="532"/>
                    <a:pt x="695" y="534"/>
                  </a:cubicBezTo>
                  <a:lnTo>
                    <a:pt x="694" y="534"/>
                  </a:lnTo>
                  <a:cubicBezTo>
                    <a:pt x="691" y="535"/>
                    <a:pt x="688" y="536"/>
                    <a:pt x="686" y="537"/>
                  </a:cubicBezTo>
                  <a:cubicBezTo>
                    <a:pt x="681" y="539"/>
                    <a:pt x="675" y="540"/>
                    <a:pt x="670" y="540"/>
                  </a:cubicBezTo>
                  <a:cubicBezTo>
                    <a:pt x="687" y="533"/>
                    <a:pt x="694" y="515"/>
                    <a:pt x="695" y="490"/>
                  </a:cubicBezTo>
                  <a:cubicBezTo>
                    <a:pt x="697" y="471"/>
                    <a:pt x="707" y="456"/>
                    <a:pt x="706" y="436"/>
                  </a:cubicBezTo>
                  <a:cubicBezTo>
                    <a:pt x="704" y="411"/>
                    <a:pt x="703" y="386"/>
                    <a:pt x="700" y="361"/>
                  </a:cubicBezTo>
                  <a:cubicBezTo>
                    <a:pt x="700" y="357"/>
                    <a:pt x="694" y="356"/>
                    <a:pt x="693" y="361"/>
                  </a:cubicBezTo>
                  <a:cubicBezTo>
                    <a:pt x="691" y="379"/>
                    <a:pt x="690" y="397"/>
                    <a:pt x="690" y="415"/>
                  </a:cubicBezTo>
                  <a:cubicBezTo>
                    <a:pt x="690" y="419"/>
                    <a:pt x="690" y="424"/>
                    <a:pt x="690" y="428"/>
                  </a:cubicBezTo>
                  <a:cubicBezTo>
                    <a:pt x="691" y="457"/>
                    <a:pt x="681" y="523"/>
                    <a:pt x="646" y="525"/>
                  </a:cubicBezTo>
                  <a:cubicBezTo>
                    <a:pt x="645" y="525"/>
                    <a:pt x="644" y="526"/>
                    <a:pt x="643" y="526"/>
                  </a:cubicBezTo>
                  <a:cubicBezTo>
                    <a:pt x="641" y="527"/>
                    <a:pt x="640" y="528"/>
                    <a:pt x="639" y="530"/>
                  </a:cubicBezTo>
                  <a:cubicBezTo>
                    <a:pt x="639" y="531"/>
                    <a:pt x="638" y="532"/>
                    <a:pt x="638" y="533"/>
                  </a:cubicBezTo>
                  <a:lnTo>
                    <a:pt x="635" y="533"/>
                  </a:lnTo>
                  <a:cubicBezTo>
                    <a:pt x="635" y="527"/>
                    <a:pt x="638" y="520"/>
                    <a:pt x="639" y="513"/>
                  </a:cubicBezTo>
                  <a:cubicBezTo>
                    <a:pt x="639" y="507"/>
                    <a:pt x="641" y="503"/>
                    <a:pt x="642" y="497"/>
                  </a:cubicBezTo>
                  <a:cubicBezTo>
                    <a:pt x="641" y="490"/>
                    <a:pt x="640" y="482"/>
                    <a:pt x="638" y="475"/>
                  </a:cubicBezTo>
                  <a:cubicBezTo>
                    <a:pt x="638" y="471"/>
                    <a:pt x="632" y="472"/>
                    <a:pt x="632" y="475"/>
                  </a:cubicBezTo>
                  <a:cubicBezTo>
                    <a:pt x="629" y="490"/>
                    <a:pt x="621" y="503"/>
                    <a:pt x="620" y="519"/>
                  </a:cubicBezTo>
                  <a:cubicBezTo>
                    <a:pt x="620" y="525"/>
                    <a:pt x="616" y="531"/>
                    <a:pt x="616" y="537"/>
                  </a:cubicBezTo>
                  <a:lnTo>
                    <a:pt x="606" y="540"/>
                  </a:lnTo>
                  <a:cubicBezTo>
                    <a:pt x="606" y="535"/>
                    <a:pt x="606" y="531"/>
                    <a:pt x="606" y="527"/>
                  </a:cubicBezTo>
                  <a:cubicBezTo>
                    <a:pt x="606" y="491"/>
                    <a:pt x="601" y="456"/>
                    <a:pt x="591" y="422"/>
                  </a:cubicBezTo>
                  <a:cubicBezTo>
                    <a:pt x="591" y="421"/>
                    <a:pt x="591" y="421"/>
                    <a:pt x="590" y="421"/>
                  </a:cubicBezTo>
                  <a:lnTo>
                    <a:pt x="590" y="420"/>
                  </a:lnTo>
                  <a:lnTo>
                    <a:pt x="589" y="420"/>
                  </a:lnTo>
                  <a:lnTo>
                    <a:pt x="588" y="420"/>
                  </a:lnTo>
                  <a:lnTo>
                    <a:pt x="588" y="421"/>
                  </a:lnTo>
                  <a:lnTo>
                    <a:pt x="588" y="422"/>
                  </a:lnTo>
                  <a:cubicBezTo>
                    <a:pt x="595" y="459"/>
                    <a:pt x="586" y="500"/>
                    <a:pt x="585" y="540"/>
                  </a:cubicBezTo>
                  <a:lnTo>
                    <a:pt x="573" y="536"/>
                  </a:lnTo>
                  <a:cubicBezTo>
                    <a:pt x="571" y="530"/>
                    <a:pt x="570" y="525"/>
                    <a:pt x="570" y="519"/>
                  </a:cubicBezTo>
                  <a:cubicBezTo>
                    <a:pt x="570" y="516"/>
                    <a:pt x="570" y="514"/>
                    <a:pt x="571" y="511"/>
                  </a:cubicBezTo>
                  <a:cubicBezTo>
                    <a:pt x="582" y="492"/>
                    <a:pt x="568" y="462"/>
                    <a:pt x="564" y="441"/>
                  </a:cubicBezTo>
                  <a:cubicBezTo>
                    <a:pt x="562" y="420"/>
                    <a:pt x="556" y="400"/>
                    <a:pt x="546" y="382"/>
                  </a:cubicBezTo>
                  <a:cubicBezTo>
                    <a:pt x="543" y="378"/>
                    <a:pt x="538" y="382"/>
                    <a:pt x="540" y="385"/>
                  </a:cubicBezTo>
                  <a:cubicBezTo>
                    <a:pt x="550" y="401"/>
                    <a:pt x="546" y="426"/>
                    <a:pt x="549" y="444"/>
                  </a:cubicBezTo>
                  <a:cubicBezTo>
                    <a:pt x="549" y="449"/>
                    <a:pt x="550" y="453"/>
                    <a:pt x="550" y="457"/>
                  </a:cubicBezTo>
                  <a:cubicBezTo>
                    <a:pt x="543" y="444"/>
                    <a:pt x="535" y="430"/>
                    <a:pt x="530" y="416"/>
                  </a:cubicBezTo>
                  <a:cubicBezTo>
                    <a:pt x="514" y="383"/>
                    <a:pt x="503" y="348"/>
                    <a:pt x="498" y="312"/>
                  </a:cubicBezTo>
                  <a:cubicBezTo>
                    <a:pt x="498" y="308"/>
                    <a:pt x="492" y="309"/>
                    <a:pt x="492" y="312"/>
                  </a:cubicBezTo>
                  <a:cubicBezTo>
                    <a:pt x="486" y="380"/>
                    <a:pt x="519" y="439"/>
                    <a:pt x="547" y="499"/>
                  </a:cubicBezTo>
                  <a:cubicBezTo>
                    <a:pt x="547" y="500"/>
                    <a:pt x="547" y="500"/>
                    <a:pt x="547" y="500"/>
                  </a:cubicBezTo>
                  <a:cubicBezTo>
                    <a:pt x="548" y="501"/>
                    <a:pt x="549" y="502"/>
                    <a:pt x="550" y="503"/>
                  </a:cubicBezTo>
                  <a:cubicBezTo>
                    <a:pt x="548" y="508"/>
                    <a:pt x="546" y="513"/>
                    <a:pt x="543" y="518"/>
                  </a:cubicBezTo>
                  <a:cubicBezTo>
                    <a:pt x="542" y="517"/>
                    <a:pt x="540" y="516"/>
                    <a:pt x="538" y="516"/>
                  </a:cubicBezTo>
                  <a:cubicBezTo>
                    <a:pt x="534" y="516"/>
                    <a:pt x="530" y="514"/>
                    <a:pt x="526" y="512"/>
                  </a:cubicBezTo>
                  <a:cubicBezTo>
                    <a:pt x="525" y="512"/>
                    <a:pt x="525" y="512"/>
                    <a:pt x="524" y="511"/>
                  </a:cubicBezTo>
                  <a:cubicBezTo>
                    <a:pt x="520" y="509"/>
                    <a:pt x="514" y="504"/>
                    <a:pt x="514" y="499"/>
                  </a:cubicBezTo>
                  <a:cubicBezTo>
                    <a:pt x="514" y="494"/>
                    <a:pt x="509" y="495"/>
                    <a:pt x="508" y="498"/>
                  </a:cubicBezTo>
                  <a:cubicBezTo>
                    <a:pt x="506" y="507"/>
                    <a:pt x="514" y="518"/>
                    <a:pt x="521" y="523"/>
                  </a:cubicBezTo>
                  <a:cubicBezTo>
                    <a:pt x="522" y="523"/>
                    <a:pt x="523" y="524"/>
                    <a:pt x="523" y="524"/>
                  </a:cubicBezTo>
                  <a:cubicBezTo>
                    <a:pt x="527" y="526"/>
                    <a:pt x="532" y="528"/>
                    <a:pt x="537" y="528"/>
                  </a:cubicBezTo>
                  <a:cubicBezTo>
                    <a:pt x="538" y="528"/>
                    <a:pt x="538" y="528"/>
                    <a:pt x="539" y="528"/>
                  </a:cubicBezTo>
                  <a:cubicBezTo>
                    <a:pt x="538" y="530"/>
                    <a:pt x="537" y="532"/>
                    <a:pt x="535" y="534"/>
                  </a:cubicBezTo>
                  <a:cubicBezTo>
                    <a:pt x="533" y="537"/>
                    <a:pt x="531" y="541"/>
                    <a:pt x="529" y="544"/>
                  </a:cubicBezTo>
                  <a:cubicBezTo>
                    <a:pt x="522" y="534"/>
                    <a:pt x="509" y="535"/>
                    <a:pt x="499" y="527"/>
                  </a:cubicBezTo>
                  <a:cubicBezTo>
                    <a:pt x="491" y="520"/>
                    <a:pt x="484" y="513"/>
                    <a:pt x="477" y="506"/>
                  </a:cubicBezTo>
                  <a:cubicBezTo>
                    <a:pt x="470" y="501"/>
                    <a:pt x="465" y="495"/>
                    <a:pt x="460" y="488"/>
                  </a:cubicBezTo>
                  <a:cubicBezTo>
                    <a:pt x="460" y="487"/>
                    <a:pt x="458" y="488"/>
                    <a:pt x="458" y="490"/>
                  </a:cubicBezTo>
                  <a:cubicBezTo>
                    <a:pt x="459" y="495"/>
                    <a:pt x="462" y="500"/>
                    <a:pt x="464" y="505"/>
                  </a:cubicBezTo>
                  <a:cubicBezTo>
                    <a:pt x="467" y="513"/>
                    <a:pt x="470" y="520"/>
                    <a:pt x="475" y="528"/>
                  </a:cubicBezTo>
                  <a:cubicBezTo>
                    <a:pt x="476" y="530"/>
                    <a:pt x="478" y="533"/>
                    <a:pt x="479" y="535"/>
                  </a:cubicBezTo>
                  <a:cubicBezTo>
                    <a:pt x="484" y="541"/>
                    <a:pt x="489" y="546"/>
                    <a:pt x="495" y="550"/>
                  </a:cubicBezTo>
                  <a:cubicBezTo>
                    <a:pt x="496" y="550"/>
                    <a:pt x="496" y="550"/>
                    <a:pt x="496" y="550"/>
                  </a:cubicBezTo>
                  <a:cubicBezTo>
                    <a:pt x="499" y="552"/>
                    <a:pt x="501" y="553"/>
                    <a:pt x="504" y="554"/>
                  </a:cubicBezTo>
                  <a:cubicBezTo>
                    <a:pt x="506" y="555"/>
                    <a:pt x="509" y="556"/>
                    <a:pt x="512" y="557"/>
                  </a:cubicBezTo>
                  <a:cubicBezTo>
                    <a:pt x="513" y="558"/>
                    <a:pt x="513" y="558"/>
                    <a:pt x="514" y="559"/>
                  </a:cubicBezTo>
                  <a:cubicBezTo>
                    <a:pt x="513" y="560"/>
                    <a:pt x="511" y="561"/>
                    <a:pt x="510" y="562"/>
                  </a:cubicBezTo>
                  <a:cubicBezTo>
                    <a:pt x="507" y="564"/>
                    <a:pt x="505" y="564"/>
                    <a:pt x="502" y="565"/>
                  </a:cubicBezTo>
                  <a:cubicBezTo>
                    <a:pt x="499" y="566"/>
                    <a:pt x="497" y="567"/>
                    <a:pt x="494" y="569"/>
                  </a:cubicBezTo>
                  <a:cubicBezTo>
                    <a:pt x="493" y="569"/>
                    <a:pt x="492" y="569"/>
                    <a:pt x="492" y="569"/>
                  </a:cubicBezTo>
                  <a:cubicBezTo>
                    <a:pt x="491" y="569"/>
                    <a:pt x="490" y="569"/>
                    <a:pt x="489" y="570"/>
                  </a:cubicBezTo>
                  <a:cubicBezTo>
                    <a:pt x="488" y="571"/>
                    <a:pt x="488" y="570"/>
                    <a:pt x="488" y="570"/>
                  </a:cubicBezTo>
                  <a:lnTo>
                    <a:pt x="481" y="576"/>
                  </a:lnTo>
                  <a:cubicBezTo>
                    <a:pt x="470" y="573"/>
                    <a:pt x="460" y="569"/>
                    <a:pt x="450" y="563"/>
                  </a:cubicBezTo>
                  <a:cubicBezTo>
                    <a:pt x="441" y="558"/>
                    <a:pt x="433" y="552"/>
                    <a:pt x="426" y="545"/>
                  </a:cubicBezTo>
                  <a:cubicBezTo>
                    <a:pt x="411" y="530"/>
                    <a:pt x="402" y="510"/>
                    <a:pt x="386" y="497"/>
                  </a:cubicBezTo>
                  <a:cubicBezTo>
                    <a:pt x="383" y="494"/>
                    <a:pt x="380" y="499"/>
                    <a:pt x="382" y="501"/>
                  </a:cubicBezTo>
                  <a:cubicBezTo>
                    <a:pt x="386" y="506"/>
                    <a:pt x="389" y="511"/>
                    <a:pt x="392" y="516"/>
                  </a:cubicBezTo>
                  <a:cubicBezTo>
                    <a:pt x="396" y="523"/>
                    <a:pt x="399" y="530"/>
                    <a:pt x="402" y="536"/>
                  </a:cubicBezTo>
                  <a:cubicBezTo>
                    <a:pt x="402" y="537"/>
                    <a:pt x="402" y="537"/>
                    <a:pt x="403" y="538"/>
                  </a:cubicBezTo>
                  <a:cubicBezTo>
                    <a:pt x="408" y="548"/>
                    <a:pt x="416" y="557"/>
                    <a:pt x="425" y="566"/>
                  </a:cubicBezTo>
                  <a:cubicBezTo>
                    <a:pt x="432" y="573"/>
                    <a:pt x="441" y="580"/>
                    <a:pt x="450" y="585"/>
                  </a:cubicBezTo>
                  <a:cubicBezTo>
                    <a:pt x="454" y="587"/>
                    <a:pt x="457" y="589"/>
                    <a:pt x="461" y="591"/>
                  </a:cubicBezTo>
                  <a:lnTo>
                    <a:pt x="449" y="600"/>
                  </a:lnTo>
                  <a:cubicBezTo>
                    <a:pt x="441" y="598"/>
                    <a:pt x="434" y="596"/>
                    <a:pt x="426" y="594"/>
                  </a:cubicBezTo>
                  <a:cubicBezTo>
                    <a:pt x="413" y="586"/>
                    <a:pt x="401" y="575"/>
                    <a:pt x="391" y="562"/>
                  </a:cubicBezTo>
                  <a:cubicBezTo>
                    <a:pt x="388" y="560"/>
                    <a:pt x="383" y="562"/>
                    <a:pt x="385" y="566"/>
                  </a:cubicBezTo>
                  <a:cubicBezTo>
                    <a:pt x="395" y="580"/>
                    <a:pt x="400" y="598"/>
                    <a:pt x="415" y="607"/>
                  </a:cubicBezTo>
                  <a:cubicBezTo>
                    <a:pt x="420" y="610"/>
                    <a:pt x="426" y="613"/>
                    <a:pt x="431" y="615"/>
                  </a:cubicBezTo>
                  <a:lnTo>
                    <a:pt x="427" y="619"/>
                  </a:lnTo>
                  <a:lnTo>
                    <a:pt x="425" y="620"/>
                  </a:lnTo>
                  <a:cubicBezTo>
                    <a:pt x="424" y="619"/>
                    <a:pt x="423" y="619"/>
                    <a:pt x="422" y="618"/>
                  </a:cubicBezTo>
                  <a:cubicBezTo>
                    <a:pt x="421" y="617"/>
                    <a:pt x="420" y="617"/>
                    <a:pt x="419" y="617"/>
                  </a:cubicBezTo>
                  <a:cubicBezTo>
                    <a:pt x="415" y="616"/>
                    <a:pt x="411" y="614"/>
                    <a:pt x="407" y="612"/>
                  </a:cubicBezTo>
                  <a:cubicBezTo>
                    <a:pt x="403" y="610"/>
                    <a:pt x="400" y="607"/>
                    <a:pt x="397" y="604"/>
                  </a:cubicBezTo>
                  <a:cubicBezTo>
                    <a:pt x="392" y="599"/>
                    <a:pt x="387" y="595"/>
                    <a:pt x="381" y="591"/>
                  </a:cubicBezTo>
                  <a:cubicBezTo>
                    <a:pt x="375" y="587"/>
                    <a:pt x="364" y="581"/>
                    <a:pt x="362" y="574"/>
                  </a:cubicBezTo>
                  <a:cubicBezTo>
                    <a:pt x="362" y="573"/>
                    <a:pt x="362" y="574"/>
                    <a:pt x="361" y="573"/>
                  </a:cubicBezTo>
                  <a:cubicBezTo>
                    <a:pt x="360" y="572"/>
                    <a:pt x="361" y="572"/>
                    <a:pt x="361" y="572"/>
                  </a:cubicBezTo>
                  <a:cubicBezTo>
                    <a:pt x="360" y="572"/>
                    <a:pt x="360" y="571"/>
                    <a:pt x="359" y="571"/>
                  </a:cubicBezTo>
                  <a:cubicBezTo>
                    <a:pt x="359" y="571"/>
                    <a:pt x="359" y="572"/>
                    <a:pt x="358" y="572"/>
                  </a:cubicBezTo>
                  <a:lnTo>
                    <a:pt x="357" y="573"/>
                  </a:lnTo>
                  <a:lnTo>
                    <a:pt x="357" y="574"/>
                  </a:lnTo>
                  <a:cubicBezTo>
                    <a:pt x="359" y="581"/>
                    <a:pt x="361" y="588"/>
                    <a:pt x="365" y="594"/>
                  </a:cubicBezTo>
                  <a:cubicBezTo>
                    <a:pt x="368" y="600"/>
                    <a:pt x="373" y="606"/>
                    <a:pt x="379" y="611"/>
                  </a:cubicBezTo>
                  <a:cubicBezTo>
                    <a:pt x="384" y="619"/>
                    <a:pt x="392" y="627"/>
                    <a:pt x="401" y="632"/>
                  </a:cubicBezTo>
                  <a:cubicBezTo>
                    <a:pt x="404" y="634"/>
                    <a:pt x="407" y="635"/>
                    <a:pt x="410" y="636"/>
                  </a:cubicBezTo>
                  <a:cubicBezTo>
                    <a:pt x="408" y="640"/>
                    <a:pt x="406" y="644"/>
                    <a:pt x="403" y="647"/>
                  </a:cubicBezTo>
                  <a:lnTo>
                    <a:pt x="394" y="658"/>
                  </a:lnTo>
                  <a:cubicBezTo>
                    <a:pt x="380" y="650"/>
                    <a:pt x="363" y="645"/>
                    <a:pt x="349" y="635"/>
                  </a:cubicBezTo>
                  <a:cubicBezTo>
                    <a:pt x="330" y="620"/>
                    <a:pt x="313" y="603"/>
                    <a:pt x="296" y="585"/>
                  </a:cubicBezTo>
                  <a:cubicBezTo>
                    <a:pt x="296" y="585"/>
                    <a:pt x="296" y="584"/>
                    <a:pt x="295" y="584"/>
                  </a:cubicBezTo>
                  <a:lnTo>
                    <a:pt x="294" y="584"/>
                  </a:lnTo>
                  <a:cubicBezTo>
                    <a:pt x="293" y="584"/>
                    <a:pt x="293" y="584"/>
                    <a:pt x="292" y="584"/>
                  </a:cubicBezTo>
                  <a:lnTo>
                    <a:pt x="291" y="585"/>
                  </a:lnTo>
                  <a:cubicBezTo>
                    <a:pt x="290" y="586"/>
                    <a:pt x="291" y="586"/>
                    <a:pt x="291" y="587"/>
                  </a:cubicBezTo>
                  <a:lnTo>
                    <a:pt x="291" y="588"/>
                  </a:lnTo>
                  <a:cubicBezTo>
                    <a:pt x="291" y="588"/>
                    <a:pt x="292" y="588"/>
                    <a:pt x="292" y="589"/>
                  </a:cubicBezTo>
                  <a:lnTo>
                    <a:pt x="292" y="590"/>
                  </a:lnTo>
                  <a:cubicBezTo>
                    <a:pt x="306" y="613"/>
                    <a:pt x="322" y="636"/>
                    <a:pt x="341" y="656"/>
                  </a:cubicBezTo>
                  <a:cubicBezTo>
                    <a:pt x="347" y="661"/>
                    <a:pt x="354" y="666"/>
                    <a:pt x="362" y="671"/>
                  </a:cubicBezTo>
                  <a:cubicBezTo>
                    <a:pt x="366" y="673"/>
                    <a:pt x="371" y="676"/>
                    <a:pt x="376" y="678"/>
                  </a:cubicBezTo>
                  <a:cubicBezTo>
                    <a:pt x="369" y="685"/>
                    <a:pt x="361" y="692"/>
                    <a:pt x="353" y="697"/>
                  </a:cubicBezTo>
                  <a:cubicBezTo>
                    <a:pt x="346" y="695"/>
                    <a:pt x="340" y="693"/>
                    <a:pt x="334" y="689"/>
                  </a:cubicBezTo>
                  <a:cubicBezTo>
                    <a:pt x="326" y="685"/>
                    <a:pt x="319" y="680"/>
                    <a:pt x="313" y="673"/>
                  </a:cubicBezTo>
                  <a:cubicBezTo>
                    <a:pt x="304" y="666"/>
                    <a:pt x="294" y="661"/>
                    <a:pt x="284" y="652"/>
                  </a:cubicBezTo>
                  <a:cubicBezTo>
                    <a:pt x="272" y="641"/>
                    <a:pt x="265" y="624"/>
                    <a:pt x="248" y="618"/>
                  </a:cubicBezTo>
                  <a:cubicBezTo>
                    <a:pt x="247" y="618"/>
                    <a:pt x="247" y="618"/>
                    <a:pt x="247" y="618"/>
                  </a:cubicBezTo>
                  <a:cubicBezTo>
                    <a:pt x="246" y="618"/>
                    <a:pt x="246" y="618"/>
                    <a:pt x="246" y="619"/>
                  </a:cubicBezTo>
                  <a:cubicBezTo>
                    <a:pt x="246" y="619"/>
                    <a:pt x="245" y="619"/>
                    <a:pt x="245" y="620"/>
                  </a:cubicBezTo>
                  <a:lnTo>
                    <a:pt x="246" y="621"/>
                  </a:lnTo>
                  <a:cubicBezTo>
                    <a:pt x="257" y="630"/>
                    <a:pt x="266" y="641"/>
                    <a:pt x="273" y="653"/>
                  </a:cubicBezTo>
                  <a:cubicBezTo>
                    <a:pt x="281" y="661"/>
                    <a:pt x="289" y="670"/>
                    <a:pt x="298" y="677"/>
                  </a:cubicBezTo>
                  <a:cubicBezTo>
                    <a:pt x="308" y="691"/>
                    <a:pt x="320" y="703"/>
                    <a:pt x="334" y="713"/>
                  </a:cubicBezTo>
                  <a:cubicBezTo>
                    <a:pt x="333" y="714"/>
                    <a:pt x="331" y="716"/>
                    <a:pt x="330" y="718"/>
                  </a:cubicBezTo>
                  <a:cubicBezTo>
                    <a:pt x="324" y="717"/>
                    <a:pt x="318" y="715"/>
                    <a:pt x="313" y="712"/>
                  </a:cubicBezTo>
                  <a:cubicBezTo>
                    <a:pt x="306" y="708"/>
                    <a:pt x="300" y="703"/>
                    <a:pt x="293" y="700"/>
                  </a:cubicBezTo>
                  <a:cubicBezTo>
                    <a:pt x="289" y="698"/>
                    <a:pt x="285" y="696"/>
                    <a:pt x="281" y="693"/>
                  </a:cubicBezTo>
                  <a:cubicBezTo>
                    <a:pt x="275" y="690"/>
                    <a:pt x="270" y="687"/>
                    <a:pt x="265" y="683"/>
                  </a:cubicBezTo>
                  <a:cubicBezTo>
                    <a:pt x="263" y="681"/>
                    <a:pt x="260" y="684"/>
                    <a:pt x="262" y="687"/>
                  </a:cubicBezTo>
                  <a:cubicBezTo>
                    <a:pt x="271" y="700"/>
                    <a:pt x="283" y="711"/>
                    <a:pt x="296" y="720"/>
                  </a:cubicBezTo>
                  <a:cubicBezTo>
                    <a:pt x="300" y="724"/>
                    <a:pt x="305" y="727"/>
                    <a:pt x="309" y="730"/>
                  </a:cubicBezTo>
                  <a:cubicBezTo>
                    <a:pt x="313" y="732"/>
                    <a:pt x="317" y="734"/>
                    <a:pt x="322" y="735"/>
                  </a:cubicBezTo>
                  <a:lnTo>
                    <a:pt x="321" y="738"/>
                  </a:lnTo>
                  <a:lnTo>
                    <a:pt x="319" y="737"/>
                  </a:lnTo>
                  <a:cubicBezTo>
                    <a:pt x="315" y="735"/>
                    <a:pt x="311" y="733"/>
                    <a:pt x="306" y="733"/>
                  </a:cubicBezTo>
                  <a:cubicBezTo>
                    <a:pt x="296" y="730"/>
                    <a:pt x="287" y="726"/>
                    <a:pt x="278" y="721"/>
                  </a:cubicBezTo>
                  <a:cubicBezTo>
                    <a:pt x="277" y="721"/>
                    <a:pt x="277" y="721"/>
                    <a:pt x="276" y="720"/>
                  </a:cubicBezTo>
                  <a:cubicBezTo>
                    <a:pt x="270" y="717"/>
                    <a:pt x="263" y="714"/>
                    <a:pt x="256" y="710"/>
                  </a:cubicBezTo>
                  <a:cubicBezTo>
                    <a:pt x="241" y="701"/>
                    <a:pt x="226" y="690"/>
                    <a:pt x="213" y="677"/>
                  </a:cubicBezTo>
                  <a:cubicBezTo>
                    <a:pt x="211" y="676"/>
                    <a:pt x="208" y="677"/>
                    <a:pt x="210" y="680"/>
                  </a:cubicBezTo>
                  <a:cubicBezTo>
                    <a:pt x="219" y="694"/>
                    <a:pt x="230" y="708"/>
                    <a:pt x="243" y="719"/>
                  </a:cubicBezTo>
                  <a:cubicBezTo>
                    <a:pt x="255" y="730"/>
                    <a:pt x="271" y="736"/>
                    <a:pt x="284" y="746"/>
                  </a:cubicBezTo>
                  <a:cubicBezTo>
                    <a:pt x="285" y="746"/>
                    <a:pt x="287" y="747"/>
                    <a:pt x="288" y="748"/>
                  </a:cubicBezTo>
                  <a:cubicBezTo>
                    <a:pt x="289" y="749"/>
                    <a:pt x="291" y="749"/>
                    <a:pt x="292" y="750"/>
                  </a:cubicBezTo>
                  <a:cubicBezTo>
                    <a:pt x="289" y="750"/>
                    <a:pt x="287" y="749"/>
                    <a:pt x="284" y="749"/>
                  </a:cubicBezTo>
                  <a:cubicBezTo>
                    <a:pt x="281" y="749"/>
                    <a:pt x="279" y="750"/>
                    <a:pt x="276" y="750"/>
                  </a:cubicBezTo>
                  <a:cubicBezTo>
                    <a:pt x="268" y="750"/>
                    <a:pt x="262" y="745"/>
                    <a:pt x="254" y="743"/>
                  </a:cubicBezTo>
                  <a:cubicBezTo>
                    <a:pt x="240" y="739"/>
                    <a:pt x="226" y="732"/>
                    <a:pt x="212" y="728"/>
                  </a:cubicBezTo>
                  <a:cubicBezTo>
                    <a:pt x="209" y="728"/>
                    <a:pt x="207" y="732"/>
                    <a:pt x="210" y="733"/>
                  </a:cubicBezTo>
                  <a:cubicBezTo>
                    <a:pt x="213" y="735"/>
                    <a:pt x="218" y="742"/>
                    <a:pt x="224" y="744"/>
                  </a:cubicBezTo>
                  <a:cubicBezTo>
                    <a:pt x="225" y="744"/>
                    <a:pt x="226" y="745"/>
                    <a:pt x="227" y="745"/>
                  </a:cubicBezTo>
                  <a:cubicBezTo>
                    <a:pt x="232" y="749"/>
                    <a:pt x="238" y="752"/>
                    <a:pt x="243" y="756"/>
                  </a:cubicBezTo>
                  <a:cubicBezTo>
                    <a:pt x="249" y="759"/>
                    <a:pt x="254" y="765"/>
                    <a:pt x="260" y="767"/>
                  </a:cubicBezTo>
                  <a:cubicBezTo>
                    <a:pt x="258" y="767"/>
                    <a:pt x="256" y="767"/>
                    <a:pt x="255" y="767"/>
                  </a:cubicBezTo>
                  <a:cubicBezTo>
                    <a:pt x="253" y="767"/>
                    <a:pt x="251" y="767"/>
                    <a:pt x="249" y="767"/>
                  </a:cubicBezTo>
                  <a:cubicBezTo>
                    <a:pt x="236" y="766"/>
                    <a:pt x="223" y="764"/>
                    <a:pt x="210" y="761"/>
                  </a:cubicBezTo>
                  <a:cubicBezTo>
                    <a:pt x="202" y="759"/>
                    <a:pt x="184" y="756"/>
                    <a:pt x="180" y="749"/>
                  </a:cubicBezTo>
                  <a:lnTo>
                    <a:pt x="179" y="748"/>
                  </a:lnTo>
                  <a:lnTo>
                    <a:pt x="178" y="748"/>
                  </a:lnTo>
                  <a:cubicBezTo>
                    <a:pt x="177" y="748"/>
                    <a:pt x="176" y="748"/>
                    <a:pt x="176" y="748"/>
                  </a:cubicBezTo>
                  <a:cubicBezTo>
                    <a:pt x="175" y="749"/>
                    <a:pt x="175" y="749"/>
                    <a:pt x="175" y="749"/>
                  </a:cubicBezTo>
                  <a:cubicBezTo>
                    <a:pt x="175" y="750"/>
                    <a:pt x="174" y="750"/>
                    <a:pt x="174" y="751"/>
                  </a:cubicBezTo>
                  <a:lnTo>
                    <a:pt x="174" y="752"/>
                  </a:lnTo>
                  <a:cubicBezTo>
                    <a:pt x="179" y="767"/>
                    <a:pt x="200" y="776"/>
                    <a:pt x="217" y="781"/>
                  </a:cubicBezTo>
                  <a:cubicBezTo>
                    <a:pt x="177" y="780"/>
                    <a:pt x="139" y="770"/>
                    <a:pt x="105" y="749"/>
                  </a:cubicBezTo>
                  <a:cubicBezTo>
                    <a:pt x="101" y="747"/>
                    <a:pt x="96" y="744"/>
                    <a:pt x="92" y="741"/>
                  </a:cubicBezTo>
                  <a:cubicBezTo>
                    <a:pt x="43" y="705"/>
                    <a:pt x="31" y="638"/>
                    <a:pt x="31" y="583"/>
                  </a:cubicBezTo>
                  <a:cubicBezTo>
                    <a:pt x="29" y="574"/>
                    <a:pt x="46" y="570"/>
                    <a:pt x="55" y="562"/>
                  </a:cubicBezTo>
                  <a:lnTo>
                    <a:pt x="54" y="56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3826;p37">
              <a:extLst>
                <a:ext uri="{FF2B5EF4-FFF2-40B4-BE49-F238E27FC236}">
                  <a16:creationId xmlns:a16="http://schemas.microsoft.com/office/drawing/2014/main" id="{AE70895D-CD2F-8B3F-1009-BC9455AEB8BC}"/>
                </a:ext>
              </a:extLst>
            </p:cNvPr>
            <p:cNvSpPr/>
            <p:nvPr/>
          </p:nvSpPr>
          <p:spPr>
            <a:xfrm>
              <a:off x="8010360" y="3337560"/>
              <a:ext cx="7920" cy="25560"/>
            </a:xfrm>
            <a:custGeom>
              <a:avLst/>
              <a:gdLst/>
              <a:ahLst/>
              <a:cxnLst/>
              <a:rect l="l" t="t" r="r" b="b"/>
              <a:pathLst>
                <a:path w="22" h="71" extrusionOk="0">
                  <a:moveTo>
                    <a:pt x="15" y="3"/>
                  </a:moveTo>
                  <a:cubicBezTo>
                    <a:pt x="15" y="19"/>
                    <a:pt x="12" y="34"/>
                    <a:pt x="8" y="49"/>
                  </a:cubicBezTo>
                  <a:cubicBezTo>
                    <a:pt x="6" y="56"/>
                    <a:pt x="0" y="61"/>
                    <a:pt x="4" y="69"/>
                  </a:cubicBezTo>
                  <a:cubicBezTo>
                    <a:pt x="4" y="69"/>
                    <a:pt x="5" y="68"/>
                    <a:pt x="5" y="69"/>
                  </a:cubicBezTo>
                  <a:cubicBezTo>
                    <a:pt x="6" y="70"/>
                    <a:pt x="5" y="70"/>
                    <a:pt x="6" y="70"/>
                  </a:cubicBezTo>
                  <a:lnTo>
                    <a:pt x="7" y="69"/>
                  </a:lnTo>
                  <a:cubicBezTo>
                    <a:pt x="10" y="64"/>
                    <a:pt x="13" y="60"/>
                    <a:pt x="16" y="55"/>
                  </a:cubicBezTo>
                  <a:cubicBezTo>
                    <a:pt x="18" y="50"/>
                    <a:pt x="19" y="45"/>
                    <a:pt x="20" y="40"/>
                  </a:cubicBezTo>
                  <a:cubicBezTo>
                    <a:pt x="21" y="34"/>
                    <a:pt x="21" y="28"/>
                    <a:pt x="21" y="22"/>
                  </a:cubicBezTo>
                  <a:cubicBezTo>
                    <a:pt x="21" y="16"/>
                    <a:pt x="21" y="10"/>
                    <a:pt x="20" y="4"/>
                  </a:cubicBezTo>
                  <a:cubicBezTo>
                    <a:pt x="20" y="0"/>
                    <a:pt x="15" y="0"/>
                    <a:pt x="1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3827;p37">
              <a:extLst>
                <a:ext uri="{FF2B5EF4-FFF2-40B4-BE49-F238E27FC236}">
                  <a16:creationId xmlns:a16="http://schemas.microsoft.com/office/drawing/2014/main" id="{20EB93B1-BB8D-D7ED-6BC7-474228D99A54}"/>
                </a:ext>
              </a:extLst>
            </p:cNvPr>
            <p:cNvSpPr/>
            <p:nvPr/>
          </p:nvSpPr>
          <p:spPr>
            <a:xfrm>
              <a:off x="8075520" y="3135960"/>
              <a:ext cx="8640" cy="12240"/>
            </a:xfrm>
            <a:custGeom>
              <a:avLst/>
              <a:gdLst/>
              <a:ahLst/>
              <a:cxnLst/>
              <a:rect l="l" t="t" r="r" b="b"/>
              <a:pathLst>
                <a:path w="24" h="34" extrusionOk="0">
                  <a:moveTo>
                    <a:pt x="16" y="18"/>
                  </a:moveTo>
                  <a:cubicBezTo>
                    <a:pt x="16" y="16"/>
                    <a:pt x="15" y="15"/>
                    <a:pt x="14" y="14"/>
                  </a:cubicBezTo>
                  <a:cubicBezTo>
                    <a:pt x="13" y="12"/>
                    <a:pt x="12" y="10"/>
                    <a:pt x="11" y="9"/>
                  </a:cubicBezTo>
                  <a:cubicBezTo>
                    <a:pt x="10" y="8"/>
                    <a:pt x="7" y="5"/>
                    <a:pt x="7" y="4"/>
                  </a:cubicBezTo>
                  <a:cubicBezTo>
                    <a:pt x="7" y="3"/>
                    <a:pt x="7" y="3"/>
                    <a:pt x="7" y="3"/>
                  </a:cubicBezTo>
                  <a:lnTo>
                    <a:pt x="7" y="2"/>
                  </a:lnTo>
                  <a:cubicBezTo>
                    <a:pt x="6" y="1"/>
                    <a:pt x="6" y="1"/>
                    <a:pt x="6" y="1"/>
                  </a:cubicBezTo>
                  <a:cubicBezTo>
                    <a:pt x="5" y="0"/>
                    <a:pt x="5" y="0"/>
                    <a:pt x="4" y="0"/>
                  </a:cubicBezTo>
                  <a:lnTo>
                    <a:pt x="3" y="1"/>
                  </a:lnTo>
                  <a:cubicBezTo>
                    <a:pt x="2" y="2"/>
                    <a:pt x="2" y="1"/>
                    <a:pt x="1" y="2"/>
                  </a:cubicBezTo>
                  <a:lnTo>
                    <a:pt x="1" y="3"/>
                  </a:lnTo>
                  <a:cubicBezTo>
                    <a:pt x="1" y="4"/>
                    <a:pt x="0" y="5"/>
                    <a:pt x="0" y="6"/>
                  </a:cubicBezTo>
                  <a:cubicBezTo>
                    <a:pt x="0" y="7"/>
                    <a:pt x="1" y="8"/>
                    <a:pt x="1" y="9"/>
                  </a:cubicBezTo>
                  <a:cubicBezTo>
                    <a:pt x="2" y="10"/>
                    <a:pt x="3" y="11"/>
                    <a:pt x="3" y="12"/>
                  </a:cubicBezTo>
                  <a:cubicBezTo>
                    <a:pt x="4" y="14"/>
                    <a:pt x="5" y="17"/>
                    <a:pt x="6" y="19"/>
                  </a:cubicBezTo>
                  <a:cubicBezTo>
                    <a:pt x="6" y="21"/>
                    <a:pt x="7" y="22"/>
                    <a:pt x="8" y="24"/>
                  </a:cubicBezTo>
                  <a:cubicBezTo>
                    <a:pt x="9" y="25"/>
                    <a:pt x="10" y="27"/>
                    <a:pt x="11" y="28"/>
                  </a:cubicBezTo>
                  <a:cubicBezTo>
                    <a:pt x="12" y="29"/>
                    <a:pt x="13" y="29"/>
                    <a:pt x="14" y="30"/>
                  </a:cubicBezTo>
                  <a:cubicBezTo>
                    <a:pt x="16" y="31"/>
                    <a:pt x="17" y="32"/>
                    <a:pt x="19" y="32"/>
                  </a:cubicBezTo>
                  <a:lnTo>
                    <a:pt x="20" y="33"/>
                  </a:lnTo>
                  <a:cubicBezTo>
                    <a:pt x="21" y="33"/>
                    <a:pt x="21" y="32"/>
                    <a:pt x="21" y="32"/>
                  </a:cubicBezTo>
                  <a:cubicBezTo>
                    <a:pt x="22" y="32"/>
                    <a:pt x="22" y="32"/>
                    <a:pt x="22" y="31"/>
                  </a:cubicBezTo>
                  <a:cubicBezTo>
                    <a:pt x="23" y="31"/>
                    <a:pt x="23" y="31"/>
                    <a:pt x="23" y="31"/>
                  </a:cubicBezTo>
                  <a:cubicBezTo>
                    <a:pt x="23" y="30"/>
                    <a:pt x="23" y="29"/>
                    <a:pt x="23" y="28"/>
                  </a:cubicBezTo>
                  <a:cubicBezTo>
                    <a:pt x="23" y="27"/>
                    <a:pt x="23" y="26"/>
                    <a:pt x="23" y="25"/>
                  </a:cubicBezTo>
                  <a:lnTo>
                    <a:pt x="22" y="25"/>
                  </a:lnTo>
                  <a:cubicBezTo>
                    <a:pt x="20" y="23"/>
                    <a:pt x="18" y="20"/>
                    <a:pt x="16"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828;p37">
              <a:extLst>
                <a:ext uri="{FF2B5EF4-FFF2-40B4-BE49-F238E27FC236}">
                  <a16:creationId xmlns:a16="http://schemas.microsoft.com/office/drawing/2014/main" id="{E773E0F1-3D9E-5340-7883-A75ECA1EAB2F}"/>
                </a:ext>
              </a:extLst>
            </p:cNvPr>
            <p:cNvSpPr/>
            <p:nvPr/>
          </p:nvSpPr>
          <p:spPr>
            <a:xfrm>
              <a:off x="8096040" y="3160080"/>
              <a:ext cx="6480" cy="8280"/>
            </a:xfrm>
            <a:custGeom>
              <a:avLst/>
              <a:gdLst/>
              <a:ahLst/>
              <a:cxnLst/>
              <a:rect l="l" t="t" r="r" b="b"/>
              <a:pathLst>
                <a:path w="18" h="23" extrusionOk="0">
                  <a:moveTo>
                    <a:pt x="15" y="22"/>
                  </a:moveTo>
                  <a:cubicBezTo>
                    <a:pt x="16" y="22"/>
                    <a:pt x="17" y="22"/>
                    <a:pt x="17" y="20"/>
                  </a:cubicBezTo>
                  <a:cubicBezTo>
                    <a:pt x="17" y="19"/>
                    <a:pt x="17" y="18"/>
                    <a:pt x="16" y="17"/>
                  </a:cubicBezTo>
                  <a:cubicBezTo>
                    <a:pt x="16" y="16"/>
                    <a:pt x="13" y="14"/>
                    <a:pt x="12" y="13"/>
                  </a:cubicBezTo>
                  <a:cubicBezTo>
                    <a:pt x="10" y="10"/>
                    <a:pt x="8" y="7"/>
                    <a:pt x="6" y="4"/>
                  </a:cubicBezTo>
                  <a:cubicBezTo>
                    <a:pt x="6" y="3"/>
                    <a:pt x="6" y="3"/>
                    <a:pt x="5" y="2"/>
                  </a:cubicBezTo>
                  <a:cubicBezTo>
                    <a:pt x="4" y="0"/>
                    <a:pt x="0" y="2"/>
                    <a:pt x="1" y="5"/>
                  </a:cubicBezTo>
                  <a:cubicBezTo>
                    <a:pt x="2" y="7"/>
                    <a:pt x="3" y="8"/>
                    <a:pt x="4" y="10"/>
                  </a:cubicBezTo>
                  <a:cubicBezTo>
                    <a:pt x="6" y="15"/>
                    <a:pt x="10" y="19"/>
                    <a:pt x="15"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829;p37">
              <a:extLst>
                <a:ext uri="{FF2B5EF4-FFF2-40B4-BE49-F238E27FC236}">
                  <a16:creationId xmlns:a16="http://schemas.microsoft.com/office/drawing/2014/main" id="{06A6A127-EE90-EAED-CAFA-65D0ED631AAE}"/>
                </a:ext>
              </a:extLst>
            </p:cNvPr>
            <p:cNvSpPr/>
            <p:nvPr/>
          </p:nvSpPr>
          <p:spPr>
            <a:xfrm>
              <a:off x="8111160" y="3178800"/>
              <a:ext cx="19440" cy="24120"/>
            </a:xfrm>
            <a:custGeom>
              <a:avLst/>
              <a:gdLst/>
              <a:ahLst/>
              <a:cxnLst/>
              <a:rect l="l" t="t" r="r" b="b"/>
              <a:pathLst>
                <a:path w="54" h="67" extrusionOk="0">
                  <a:moveTo>
                    <a:pt x="26" y="32"/>
                  </a:moveTo>
                  <a:cubicBezTo>
                    <a:pt x="35" y="42"/>
                    <a:pt x="35" y="55"/>
                    <a:pt x="43" y="65"/>
                  </a:cubicBezTo>
                  <a:cubicBezTo>
                    <a:pt x="43" y="66"/>
                    <a:pt x="43" y="66"/>
                    <a:pt x="44" y="66"/>
                  </a:cubicBezTo>
                  <a:lnTo>
                    <a:pt x="45" y="66"/>
                  </a:lnTo>
                  <a:lnTo>
                    <a:pt x="46" y="66"/>
                  </a:lnTo>
                  <a:cubicBezTo>
                    <a:pt x="47" y="66"/>
                    <a:pt x="47" y="66"/>
                    <a:pt x="47" y="65"/>
                  </a:cubicBezTo>
                  <a:cubicBezTo>
                    <a:pt x="53" y="57"/>
                    <a:pt x="44" y="41"/>
                    <a:pt x="39" y="33"/>
                  </a:cubicBezTo>
                  <a:cubicBezTo>
                    <a:pt x="30" y="20"/>
                    <a:pt x="18" y="9"/>
                    <a:pt x="5" y="0"/>
                  </a:cubicBezTo>
                  <a:cubicBezTo>
                    <a:pt x="4" y="0"/>
                    <a:pt x="4" y="0"/>
                    <a:pt x="3" y="0"/>
                  </a:cubicBezTo>
                  <a:lnTo>
                    <a:pt x="2" y="0"/>
                  </a:lnTo>
                  <a:cubicBezTo>
                    <a:pt x="1" y="0"/>
                    <a:pt x="1" y="1"/>
                    <a:pt x="1" y="1"/>
                  </a:cubicBezTo>
                  <a:lnTo>
                    <a:pt x="0" y="2"/>
                  </a:lnTo>
                  <a:cubicBezTo>
                    <a:pt x="0" y="3"/>
                    <a:pt x="1" y="3"/>
                    <a:pt x="1" y="4"/>
                  </a:cubicBezTo>
                  <a:cubicBezTo>
                    <a:pt x="8" y="14"/>
                    <a:pt x="17" y="24"/>
                    <a:pt x="26" y="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830;p37">
              <a:extLst>
                <a:ext uri="{FF2B5EF4-FFF2-40B4-BE49-F238E27FC236}">
                  <a16:creationId xmlns:a16="http://schemas.microsoft.com/office/drawing/2014/main" id="{D980EFAB-E422-04F7-9011-6D6AA62F6C9F}"/>
                </a:ext>
              </a:extLst>
            </p:cNvPr>
            <p:cNvSpPr/>
            <p:nvPr/>
          </p:nvSpPr>
          <p:spPr>
            <a:xfrm>
              <a:off x="8128080" y="3211560"/>
              <a:ext cx="7200" cy="46440"/>
            </a:xfrm>
            <a:custGeom>
              <a:avLst/>
              <a:gdLst/>
              <a:ahLst/>
              <a:cxnLst/>
              <a:rect l="l" t="t" r="r" b="b"/>
              <a:pathLst>
                <a:path w="20" h="129" extrusionOk="0">
                  <a:moveTo>
                    <a:pt x="2" y="6"/>
                  </a:moveTo>
                  <a:cubicBezTo>
                    <a:pt x="5" y="19"/>
                    <a:pt x="7" y="33"/>
                    <a:pt x="7" y="47"/>
                  </a:cubicBezTo>
                  <a:cubicBezTo>
                    <a:pt x="7" y="49"/>
                    <a:pt x="7" y="52"/>
                    <a:pt x="7" y="54"/>
                  </a:cubicBezTo>
                  <a:cubicBezTo>
                    <a:pt x="7" y="66"/>
                    <a:pt x="7" y="78"/>
                    <a:pt x="7" y="89"/>
                  </a:cubicBezTo>
                  <a:cubicBezTo>
                    <a:pt x="8" y="95"/>
                    <a:pt x="8" y="101"/>
                    <a:pt x="8" y="107"/>
                  </a:cubicBezTo>
                  <a:cubicBezTo>
                    <a:pt x="8" y="113"/>
                    <a:pt x="8" y="119"/>
                    <a:pt x="7" y="125"/>
                  </a:cubicBezTo>
                  <a:cubicBezTo>
                    <a:pt x="7" y="127"/>
                    <a:pt x="9" y="128"/>
                    <a:pt x="11" y="127"/>
                  </a:cubicBezTo>
                  <a:cubicBezTo>
                    <a:pt x="12" y="125"/>
                    <a:pt x="12" y="124"/>
                    <a:pt x="14" y="122"/>
                  </a:cubicBezTo>
                  <a:cubicBezTo>
                    <a:pt x="15" y="119"/>
                    <a:pt x="17" y="116"/>
                    <a:pt x="17" y="113"/>
                  </a:cubicBezTo>
                  <a:lnTo>
                    <a:pt x="17" y="112"/>
                  </a:lnTo>
                  <a:cubicBezTo>
                    <a:pt x="19" y="96"/>
                    <a:pt x="16" y="78"/>
                    <a:pt x="17" y="61"/>
                  </a:cubicBezTo>
                  <a:cubicBezTo>
                    <a:pt x="17" y="49"/>
                    <a:pt x="14" y="37"/>
                    <a:pt x="15" y="25"/>
                  </a:cubicBezTo>
                  <a:cubicBezTo>
                    <a:pt x="15" y="24"/>
                    <a:pt x="15" y="23"/>
                    <a:pt x="15" y="22"/>
                  </a:cubicBezTo>
                  <a:cubicBezTo>
                    <a:pt x="15" y="17"/>
                    <a:pt x="14" y="13"/>
                    <a:pt x="11" y="8"/>
                  </a:cubicBezTo>
                  <a:cubicBezTo>
                    <a:pt x="10" y="6"/>
                    <a:pt x="8" y="4"/>
                    <a:pt x="7" y="3"/>
                  </a:cubicBezTo>
                  <a:cubicBezTo>
                    <a:pt x="3" y="0"/>
                    <a:pt x="0" y="4"/>
                    <a:pt x="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831;p37">
              <a:extLst>
                <a:ext uri="{FF2B5EF4-FFF2-40B4-BE49-F238E27FC236}">
                  <a16:creationId xmlns:a16="http://schemas.microsoft.com/office/drawing/2014/main" id="{2F6C1547-8C3F-C5EC-F7FB-6F95CF96A373}"/>
                </a:ext>
              </a:extLst>
            </p:cNvPr>
            <p:cNvSpPr/>
            <p:nvPr/>
          </p:nvSpPr>
          <p:spPr>
            <a:xfrm>
              <a:off x="8124840" y="3280320"/>
              <a:ext cx="7920" cy="26280"/>
            </a:xfrm>
            <a:custGeom>
              <a:avLst/>
              <a:gdLst/>
              <a:ahLst/>
              <a:cxnLst/>
              <a:rect l="l" t="t" r="r" b="b"/>
              <a:pathLst>
                <a:path w="22" h="73" extrusionOk="0">
                  <a:moveTo>
                    <a:pt x="11" y="5"/>
                  </a:moveTo>
                  <a:cubicBezTo>
                    <a:pt x="11" y="8"/>
                    <a:pt x="11" y="11"/>
                    <a:pt x="11" y="14"/>
                  </a:cubicBezTo>
                  <a:cubicBezTo>
                    <a:pt x="11" y="33"/>
                    <a:pt x="8" y="51"/>
                    <a:pt x="0" y="68"/>
                  </a:cubicBezTo>
                  <a:cubicBezTo>
                    <a:pt x="0" y="69"/>
                    <a:pt x="0" y="69"/>
                    <a:pt x="0" y="69"/>
                  </a:cubicBezTo>
                  <a:cubicBezTo>
                    <a:pt x="0" y="70"/>
                    <a:pt x="0" y="70"/>
                    <a:pt x="0" y="70"/>
                  </a:cubicBezTo>
                  <a:cubicBezTo>
                    <a:pt x="0" y="71"/>
                    <a:pt x="1" y="71"/>
                    <a:pt x="1" y="71"/>
                  </a:cubicBezTo>
                  <a:lnTo>
                    <a:pt x="2" y="72"/>
                  </a:lnTo>
                  <a:cubicBezTo>
                    <a:pt x="3" y="72"/>
                    <a:pt x="3" y="71"/>
                    <a:pt x="3" y="71"/>
                  </a:cubicBezTo>
                  <a:cubicBezTo>
                    <a:pt x="4" y="71"/>
                    <a:pt x="4" y="71"/>
                    <a:pt x="4" y="71"/>
                  </a:cubicBezTo>
                  <a:cubicBezTo>
                    <a:pt x="21" y="57"/>
                    <a:pt x="18" y="25"/>
                    <a:pt x="18" y="6"/>
                  </a:cubicBezTo>
                  <a:cubicBezTo>
                    <a:pt x="17" y="1"/>
                    <a:pt x="11" y="0"/>
                    <a:pt x="1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832;p37">
              <a:extLst>
                <a:ext uri="{FF2B5EF4-FFF2-40B4-BE49-F238E27FC236}">
                  <a16:creationId xmlns:a16="http://schemas.microsoft.com/office/drawing/2014/main" id="{74937F52-6480-9949-EAA6-09CCBAB7E98A}"/>
                </a:ext>
              </a:extLst>
            </p:cNvPr>
            <p:cNvSpPr/>
            <p:nvPr/>
          </p:nvSpPr>
          <p:spPr>
            <a:xfrm>
              <a:off x="8178480" y="3137400"/>
              <a:ext cx="12240" cy="16200"/>
            </a:xfrm>
            <a:custGeom>
              <a:avLst/>
              <a:gdLst/>
              <a:ahLst/>
              <a:cxnLst/>
              <a:rect l="l" t="t" r="r" b="b"/>
              <a:pathLst>
                <a:path w="34" h="45" extrusionOk="0">
                  <a:moveTo>
                    <a:pt x="5" y="44"/>
                  </a:moveTo>
                  <a:cubicBezTo>
                    <a:pt x="7" y="44"/>
                    <a:pt x="7" y="42"/>
                    <a:pt x="9" y="42"/>
                  </a:cubicBezTo>
                  <a:cubicBezTo>
                    <a:pt x="10" y="40"/>
                    <a:pt x="13" y="40"/>
                    <a:pt x="14" y="39"/>
                  </a:cubicBezTo>
                  <a:cubicBezTo>
                    <a:pt x="15" y="38"/>
                    <a:pt x="16" y="36"/>
                    <a:pt x="17" y="35"/>
                  </a:cubicBezTo>
                  <a:cubicBezTo>
                    <a:pt x="18" y="33"/>
                    <a:pt x="18" y="32"/>
                    <a:pt x="19" y="30"/>
                  </a:cubicBezTo>
                  <a:cubicBezTo>
                    <a:pt x="22" y="24"/>
                    <a:pt x="25" y="18"/>
                    <a:pt x="28" y="12"/>
                  </a:cubicBezTo>
                  <a:cubicBezTo>
                    <a:pt x="29" y="10"/>
                    <a:pt x="30" y="8"/>
                    <a:pt x="31" y="7"/>
                  </a:cubicBezTo>
                  <a:cubicBezTo>
                    <a:pt x="33" y="4"/>
                    <a:pt x="29" y="0"/>
                    <a:pt x="27" y="2"/>
                  </a:cubicBezTo>
                  <a:cubicBezTo>
                    <a:pt x="19" y="9"/>
                    <a:pt x="13" y="17"/>
                    <a:pt x="7" y="26"/>
                  </a:cubicBezTo>
                  <a:cubicBezTo>
                    <a:pt x="4" y="31"/>
                    <a:pt x="0" y="36"/>
                    <a:pt x="2" y="43"/>
                  </a:cubicBezTo>
                  <a:lnTo>
                    <a:pt x="3" y="44"/>
                  </a:lnTo>
                  <a:cubicBezTo>
                    <a:pt x="4" y="44"/>
                    <a:pt x="4" y="44"/>
                    <a:pt x="5"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833;p37">
              <a:extLst>
                <a:ext uri="{FF2B5EF4-FFF2-40B4-BE49-F238E27FC236}">
                  <a16:creationId xmlns:a16="http://schemas.microsoft.com/office/drawing/2014/main" id="{432FF13A-39AB-5225-C39F-F150F09B5D9F}"/>
                </a:ext>
              </a:extLst>
            </p:cNvPr>
            <p:cNvSpPr/>
            <p:nvPr/>
          </p:nvSpPr>
          <p:spPr>
            <a:xfrm>
              <a:off x="8166600" y="3061080"/>
              <a:ext cx="6120" cy="12960"/>
            </a:xfrm>
            <a:custGeom>
              <a:avLst/>
              <a:gdLst/>
              <a:ahLst/>
              <a:cxnLst/>
              <a:rect l="l" t="t" r="r" b="b"/>
              <a:pathLst>
                <a:path w="17" h="36" extrusionOk="0">
                  <a:moveTo>
                    <a:pt x="3" y="34"/>
                  </a:moveTo>
                  <a:cubicBezTo>
                    <a:pt x="5" y="32"/>
                    <a:pt x="6" y="31"/>
                    <a:pt x="7" y="29"/>
                  </a:cubicBezTo>
                  <a:cubicBezTo>
                    <a:pt x="8" y="26"/>
                    <a:pt x="9" y="23"/>
                    <a:pt x="10" y="20"/>
                  </a:cubicBezTo>
                  <a:cubicBezTo>
                    <a:pt x="11" y="17"/>
                    <a:pt x="13" y="15"/>
                    <a:pt x="14" y="12"/>
                  </a:cubicBezTo>
                  <a:cubicBezTo>
                    <a:pt x="15" y="10"/>
                    <a:pt x="15" y="9"/>
                    <a:pt x="15" y="8"/>
                  </a:cubicBezTo>
                  <a:cubicBezTo>
                    <a:pt x="16" y="6"/>
                    <a:pt x="15" y="5"/>
                    <a:pt x="15" y="4"/>
                  </a:cubicBezTo>
                  <a:lnTo>
                    <a:pt x="16" y="4"/>
                  </a:lnTo>
                  <a:cubicBezTo>
                    <a:pt x="16" y="3"/>
                    <a:pt x="16" y="3"/>
                    <a:pt x="16" y="2"/>
                  </a:cubicBezTo>
                  <a:lnTo>
                    <a:pt x="16" y="1"/>
                  </a:lnTo>
                  <a:cubicBezTo>
                    <a:pt x="16" y="1"/>
                    <a:pt x="15" y="1"/>
                    <a:pt x="15" y="0"/>
                  </a:cubicBezTo>
                  <a:lnTo>
                    <a:pt x="14" y="0"/>
                  </a:lnTo>
                  <a:cubicBezTo>
                    <a:pt x="13" y="0"/>
                    <a:pt x="13" y="0"/>
                    <a:pt x="12" y="0"/>
                  </a:cubicBezTo>
                  <a:cubicBezTo>
                    <a:pt x="12" y="0"/>
                    <a:pt x="11" y="0"/>
                    <a:pt x="10" y="1"/>
                  </a:cubicBezTo>
                  <a:cubicBezTo>
                    <a:pt x="10" y="1"/>
                    <a:pt x="9" y="1"/>
                    <a:pt x="9" y="2"/>
                  </a:cubicBezTo>
                  <a:cubicBezTo>
                    <a:pt x="8" y="3"/>
                    <a:pt x="7" y="4"/>
                    <a:pt x="7" y="6"/>
                  </a:cubicBezTo>
                  <a:cubicBezTo>
                    <a:pt x="5" y="9"/>
                    <a:pt x="3" y="12"/>
                    <a:pt x="2" y="15"/>
                  </a:cubicBezTo>
                  <a:cubicBezTo>
                    <a:pt x="1" y="21"/>
                    <a:pt x="3" y="26"/>
                    <a:pt x="0" y="31"/>
                  </a:cubicBezTo>
                  <a:cubicBezTo>
                    <a:pt x="0" y="32"/>
                    <a:pt x="0" y="32"/>
                    <a:pt x="0" y="33"/>
                  </a:cubicBezTo>
                  <a:lnTo>
                    <a:pt x="1" y="34"/>
                  </a:lnTo>
                  <a:cubicBezTo>
                    <a:pt x="2" y="35"/>
                    <a:pt x="2" y="34"/>
                    <a:pt x="2" y="34"/>
                  </a:cubicBezTo>
                  <a:cubicBezTo>
                    <a:pt x="3" y="34"/>
                    <a:pt x="3" y="34"/>
                    <a:pt x="3" y="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834;p37">
              <a:extLst>
                <a:ext uri="{FF2B5EF4-FFF2-40B4-BE49-F238E27FC236}">
                  <a16:creationId xmlns:a16="http://schemas.microsoft.com/office/drawing/2014/main" id="{A16D77BA-6F1F-A8D0-D05D-63E0ED3E9A6C}"/>
                </a:ext>
              </a:extLst>
            </p:cNvPr>
            <p:cNvSpPr/>
            <p:nvPr/>
          </p:nvSpPr>
          <p:spPr>
            <a:xfrm>
              <a:off x="8114040" y="3038400"/>
              <a:ext cx="23040" cy="23400"/>
            </a:xfrm>
            <a:custGeom>
              <a:avLst/>
              <a:gdLst/>
              <a:ahLst/>
              <a:cxnLst/>
              <a:rect l="l" t="t" r="r" b="b"/>
              <a:pathLst>
                <a:path w="64" h="65" extrusionOk="0">
                  <a:moveTo>
                    <a:pt x="19" y="33"/>
                  </a:moveTo>
                  <a:cubicBezTo>
                    <a:pt x="18" y="32"/>
                    <a:pt x="18" y="30"/>
                    <a:pt x="17" y="30"/>
                  </a:cubicBezTo>
                  <a:cubicBezTo>
                    <a:pt x="15" y="29"/>
                    <a:pt x="14" y="29"/>
                    <a:pt x="13" y="29"/>
                  </a:cubicBezTo>
                  <a:cubicBezTo>
                    <a:pt x="12" y="29"/>
                    <a:pt x="10" y="29"/>
                    <a:pt x="9" y="30"/>
                  </a:cubicBezTo>
                  <a:cubicBezTo>
                    <a:pt x="8" y="31"/>
                    <a:pt x="6" y="32"/>
                    <a:pt x="6" y="33"/>
                  </a:cubicBezTo>
                  <a:cubicBezTo>
                    <a:pt x="5" y="34"/>
                    <a:pt x="6" y="34"/>
                    <a:pt x="6" y="35"/>
                  </a:cubicBezTo>
                  <a:cubicBezTo>
                    <a:pt x="4" y="43"/>
                    <a:pt x="0" y="53"/>
                    <a:pt x="8" y="59"/>
                  </a:cubicBezTo>
                  <a:cubicBezTo>
                    <a:pt x="8" y="60"/>
                    <a:pt x="9" y="60"/>
                    <a:pt x="10" y="61"/>
                  </a:cubicBezTo>
                  <a:cubicBezTo>
                    <a:pt x="14" y="63"/>
                    <a:pt x="19" y="64"/>
                    <a:pt x="23" y="64"/>
                  </a:cubicBezTo>
                  <a:cubicBezTo>
                    <a:pt x="27" y="64"/>
                    <a:pt x="30" y="64"/>
                    <a:pt x="33" y="62"/>
                  </a:cubicBezTo>
                  <a:cubicBezTo>
                    <a:pt x="35" y="62"/>
                    <a:pt x="38" y="61"/>
                    <a:pt x="40" y="59"/>
                  </a:cubicBezTo>
                  <a:cubicBezTo>
                    <a:pt x="41" y="58"/>
                    <a:pt x="43" y="57"/>
                    <a:pt x="44" y="56"/>
                  </a:cubicBezTo>
                  <a:cubicBezTo>
                    <a:pt x="45" y="56"/>
                    <a:pt x="47" y="55"/>
                    <a:pt x="48" y="55"/>
                  </a:cubicBezTo>
                  <a:cubicBezTo>
                    <a:pt x="51" y="53"/>
                    <a:pt x="54" y="50"/>
                    <a:pt x="56" y="47"/>
                  </a:cubicBezTo>
                  <a:cubicBezTo>
                    <a:pt x="58" y="45"/>
                    <a:pt x="59" y="44"/>
                    <a:pt x="60" y="42"/>
                  </a:cubicBezTo>
                  <a:cubicBezTo>
                    <a:pt x="62" y="38"/>
                    <a:pt x="63" y="33"/>
                    <a:pt x="63" y="28"/>
                  </a:cubicBezTo>
                  <a:cubicBezTo>
                    <a:pt x="63" y="23"/>
                    <a:pt x="62" y="18"/>
                    <a:pt x="60" y="14"/>
                  </a:cubicBezTo>
                  <a:cubicBezTo>
                    <a:pt x="57" y="10"/>
                    <a:pt x="53" y="7"/>
                    <a:pt x="49" y="4"/>
                  </a:cubicBezTo>
                  <a:cubicBezTo>
                    <a:pt x="44" y="1"/>
                    <a:pt x="40" y="0"/>
                    <a:pt x="35" y="0"/>
                  </a:cubicBezTo>
                  <a:cubicBezTo>
                    <a:pt x="32" y="0"/>
                    <a:pt x="30" y="0"/>
                    <a:pt x="27" y="1"/>
                  </a:cubicBezTo>
                  <a:cubicBezTo>
                    <a:pt x="26" y="2"/>
                    <a:pt x="25" y="2"/>
                    <a:pt x="25" y="2"/>
                  </a:cubicBezTo>
                  <a:cubicBezTo>
                    <a:pt x="23" y="3"/>
                    <a:pt x="22" y="4"/>
                    <a:pt x="22" y="5"/>
                  </a:cubicBezTo>
                  <a:cubicBezTo>
                    <a:pt x="21" y="6"/>
                    <a:pt x="20" y="8"/>
                    <a:pt x="20" y="9"/>
                  </a:cubicBezTo>
                  <a:cubicBezTo>
                    <a:pt x="20" y="11"/>
                    <a:pt x="21" y="12"/>
                    <a:pt x="21" y="13"/>
                  </a:cubicBezTo>
                  <a:cubicBezTo>
                    <a:pt x="24" y="16"/>
                    <a:pt x="27" y="20"/>
                    <a:pt x="29" y="23"/>
                  </a:cubicBezTo>
                  <a:lnTo>
                    <a:pt x="29" y="24"/>
                  </a:lnTo>
                  <a:cubicBezTo>
                    <a:pt x="31" y="28"/>
                    <a:pt x="28" y="32"/>
                    <a:pt x="26" y="35"/>
                  </a:cubicBezTo>
                  <a:cubicBezTo>
                    <a:pt x="24" y="38"/>
                    <a:pt x="25" y="37"/>
                    <a:pt x="26" y="38"/>
                  </a:cubicBezTo>
                  <a:cubicBezTo>
                    <a:pt x="25" y="38"/>
                    <a:pt x="24" y="38"/>
                    <a:pt x="23" y="38"/>
                  </a:cubicBezTo>
                  <a:cubicBezTo>
                    <a:pt x="22" y="38"/>
                    <a:pt x="22" y="38"/>
                    <a:pt x="21" y="38"/>
                  </a:cubicBezTo>
                  <a:cubicBezTo>
                    <a:pt x="20" y="36"/>
                    <a:pt x="20" y="34"/>
                    <a:pt x="19" y="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835;p37">
              <a:extLst>
                <a:ext uri="{FF2B5EF4-FFF2-40B4-BE49-F238E27FC236}">
                  <a16:creationId xmlns:a16="http://schemas.microsoft.com/office/drawing/2014/main" id="{447270B0-FC02-2CED-6170-78CA04C76DFA}"/>
                </a:ext>
              </a:extLst>
            </p:cNvPr>
            <p:cNvSpPr/>
            <p:nvPr/>
          </p:nvSpPr>
          <p:spPr>
            <a:xfrm>
              <a:off x="8103960" y="3064320"/>
              <a:ext cx="10440" cy="11160"/>
            </a:xfrm>
            <a:custGeom>
              <a:avLst/>
              <a:gdLst/>
              <a:ahLst/>
              <a:cxnLst/>
              <a:rect l="l" t="t" r="r" b="b"/>
              <a:pathLst>
                <a:path w="29" h="31" extrusionOk="0">
                  <a:moveTo>
                    <a:pt x="12" y="12"/>
                  </a:moveTo>
                  <a:cubicBezTo>
                    <a:pt x="11" y="10"/>
                    <a:pt x="10" y="6"/>
                    <a:pt x="9" y="4"/>
                  </a:cubicBezTo>
                  <a:cubicBezTo>
                    <a:pt x="8" y="3"/>
                    <a:pt x="7" y="2"/>
                    <a:pt x="5" y="1"/>
                  </a:cubicBezTo>
                  <a:cubicBezTo>
                    <a:pt x="3" y="0"/>
                    <a:pt x="0" y="1"/>
                    <a:pt x="1" y="5"/>
                  </a:cubicBezTo>
                  <a:cubicBezTo>
                    <a:pt x="2" y="7"/>
                    <a:pt x="3" y="10"/>
                    <a:pt x="3" y="13"/>
                  </a:cubicBezTo>
                  <a:cubicBezTo>
                    <a:pt x="3" y="15"/>
                    <a:pt x="4" y="17"/>
                    <a:pt x="5" y="19"/>
                  </a:cubicBezTo>
                  <a:cubicBezTo>
                    <a:pt x="5" y="19"/>
                    <a:pt x="6" y="19"/>
                    <a:pt x="6" y="20"/>
                  </a:cubicBezTo>
                  <a:cubicBezTo>
                    <a:pt x="7" y="22"/>
                    <a:pt x="10" y="25"/>
                    <a:pt x="12" y="26"/>
                  </a:cubicBezTo>
                  <a:cubicBezTo>
                    <a:pt x="14" y="28"/>
                    <a:pt x="16" y="27"/>
                    <a:pt x="18" y="28"/>
                  </a:cubicBezTo>
                  <a:cubicBezTo>
                    <a:pt x="24" y="30"/>
                    <a:pt x="28" y="19"/>
                    <a:pt x="21" y="17"/>
                  </a:cubicBezTo>
                  <a:cubicBezTo>
                    <a:pt x="20" y="17"/>
                    <a:pt x="18" y="17"/>
                    <a:pt x="17" y="16"/>
                  </a:cubicBezTo>
                  <a:cubicBezTo>
                    <a:pt x="15" y="16"/>
                    <a:pt x="14" y="13"/>
                    <a:pt x="12"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836;p37">
              <a:extLst>
                <a:ext uri="{FF2B5EF4-FFF2-40B4-BE49-F238E27FC236}">
                  <a16:creationId xmlns:a16="http://schemas.microsoft.com/office/drawing/2014/main" id="{BDFF49CA-76DB-6220-245A-0B73C0D95407}"/>
                </a:ext>
              </a:extLst>
            </p:cNvPr>
            <p:cNvSpPr/>
            <p:nvPr/>
          </p:nvSpPr>
          <p:spPr>
            <a:xfrm>
              <a:off x="8098200" y="3021120"/>
              <a:ext cx="51840" cy="54000"/>
            </a:xfrm>
            <a:custGeom>
              <a:avLst/>
              <a:gdLst/>
              <a:ahLst/>
              <a:cxnLst/>
              <a:rect l="l" t="t" r="r" b="b"/>
              <a:pathLst>
                <a:path w="144" h="150" extrusionOk="0">
                  <a:moveTo>
                    <a:pt x="57" y="148"/>
                  </a:moveTo>
                  <a:cubicBezTo>
                    <a:pt x="61" y="148"/>
                    <a:pt x="64" y="149"/>
                    <a:pt x="67" y="149"/>
                  </a:cubicBezTo>
                  <a:cubicBezTo>
                    <a:pt x="79" y="149"/>
                    <a:pt x="91" y="146"/>
                    <a:pt x="101" y="140"/>
                  </a:cubicBezTo>
                  <a:cubicBezTo>
                    <a:pt x="110" y="135"/>
                    <a:pt x="117" y="128"/>
                    <a:pt x="123" y="119"/>
                  </a:cubicBezTo>
                  <a:cubicBezTo>
                    <a:pt x="128" y="108"/>
                    <a:pt x="132" y="97"/>
                    <a:pt x="135" y="86"/>
                  </a:cubicBezTo>
                  <a:cubicBezTo>
                    <a:pt x="141" y="75"/>
                    <a:pt x="143" y="64"/>
                    <a:pt x="143" y="52"/>
                  </a:cubicBezTo>
                  <a:cubicBezTo>
                    <a:pt x="143" y="51"/>
                    <a:pt x="143" y="49"/>
                    <a:pt x="143" y="48"/>
                  </a:cubicBezTo>
                  <a:cubicBezTo>
                    <a:pt x="143" y="47"/>
                    <a:pt x="143" y="45"/>
                    <a:pt x="142" y="44"/>
                  </a:cubicBezTo>
                  <a:lnTo>
                    <a:pt x="141" y="43"/>
                  </a:lnTo>
                  <a:cubicBezTo>
                    <a:pt x="141" y="42"/>
                    <a:pt x="142" y="41"/>
                    <a:pt x="142" y="41"/>
                  </a:cubicBezTo>
                  <a:cubicBezTo>
                    <a:pt x="142" y="40"/>
                    <a:pt x="141" y="39"/>
                    <a:pt x="141" y="39"/>
                  </a:cubicBezTo>
                  <a:cubicBezTo>
                    <a:pt x="140" y="37"/>
                    <a:pt x="139" y="35"/>
                    <a:pt x="138" y="33"/>
                  </a:cubicBezTo>
                  <a:cubicBezTo>
                    <a:pt x="133" y="24"/>
                    <a:pt x="125" y="17"/>
                    <a:pt x="116" y="11"/>
                  </a:cubicBezTo>
                  <a:cubicBezTo>
                    <a:pt x="116" y="11"/>
                    <a:pt x="115" y="10"/>
                    <a:pt x="114" y="10"/>
                  </a:cubicBezTo>
                  <a:cubicBezTo>
                    <a:pt x="99" y="0"/>
                    <a:pt x="72" y="10"/>
                    <a:pt x="57" y="14"/>
                  </a:cubicBezTo>
                  <a:cubicBezTo>
                    <a:pt x="52" y="16"/>
                    <a:pt x="47" y="18"/>
                    <a:pt x="43" y="20"/>
                  </a:cubicBezTo>
                  <a:cubicBezTo>
                    <a:pt x="33" y="26"/>
                    <a:pt x="24" y="34"/>
                    <a:pt x="17" y="44"/>
                  </a:cubicBezTo>
                  <a:cubicBezTo>
                    <a:pt x="13" y="53"/>
                    <a:pt x="10" y="62"/>
                    <a:pt x="10" y="72"/>
                  </a:cubicBezTo>
                  <a:lnTo>
                    <a:pt x="10" y="73"/>
                  </a:lnTo>
                  <a:cubicBezTo>
                    <a:pt x="4" y="89"/>
                    <a:pt x="0" y="111"/>
                    <a:pt x="12" y="119"/>
                  </a:cubicBezTo>
                  <a:cubicBezTo>
                    <a:pt x="12" y="120"/>
                    <a:pt x="12" y="120"/>
                    <a:pt x="12" y="120"/>
                  </a:cubicBezTo>
                  <a:cubicBezTo>
                    <a:pt x="13" y="120"/>
                    <a:pt x="14" y="121"/>
                    <a:pt x="15" y="121"/>
                  </a:cubicBezTo>
                  <a:cubicBezTo>
                    <a:pt x="16" y="121"/>
                    <a:pt x="17" y="120"/>
                    <a:pt x="17" y="120"/>
                  </a:cubicBezTo>
                  <a:cubicBezTo>
                    <a:pt x="18" y="120"/>
                    <a:pt x="19" y="119"/>
                    <a:pt x="19" y="118"/>
                  </a:cubicBezTo>
                  <a:lnTo>
                    <a:pt x="20" y="117"/>
                  </a:lnTo>
                  <a:cubicBezTo>
                    <a:pt x="21" y="107"/>
                    <a:pt x="21" y="98"/>
                    <a:pt x="21" y="88"/>
                  </a:cubicBezTo>
                  <a:cubicBezTo>
                    <a:pt x="21" y="85"/>
                    <a:pt x="21" y="81"/>
                    <a:pt x="21" y="78"/>
                  </a:cubicBezTo>
                  <a:cubicBezTo>
                    <a:pt x="22" y="68"/>
                    <a:pt x="24" y="59"/>
                    <a:pt x="29" y="51"/>
                  </a:cubicBezTo>
                  <a:cubicBezTo>
                    <a:pt x="34" y="42"/>
                    <a:pt x="42" y="35"/>
                    <a:pt x="50" y="29"/>
                  </a:cubicBezTo>
                  <a:cubicBezTo>
                    <a:pt x="51" y="29"/>
                    <a:pt x="51" y="29"/>
                    <a:pt x="51" y="29"/>
                  </a:cubicBezTo>
                  <a:cubicBezTo>
                    <a:pt x="70" y="15"/>
                    <a:pt x="117" y="16"/>
                    <a:pt x="129" y="39"/>
                  </a:cubicBezTo>
                  <a:cubicBezTo>
                    <a:pt x="129" y="40"/>
                    <a:pt x="128" y="40"/>
                    <a:pt x="128" y="40"/>
                  </a:cubicBezTo>
                  <a:cubicBezTo>
                    <a:pt x="126" y="41"/>
                    <a:pt x="125" y="43"/>
                    <a:pt x="124" y="44"/>
                  </a:cubicBezTo>
                  <a:cubicBezTo>
                    <a:pt x="123" y="46"/>
                    <a:pt x="123" y="47"/>
                    <a:pt x="123" y="49"/>
                  </a:cubicBezTo>
                  <a:cubicBezTo>
                    <a:pt x="123" y="50"/>
                    <a:pt x="123" y="51"/>
                    <a:pt x="123" y="52"/>
                  </a:cubicBezTo>
                  <a:cubicBezTo>
                    <a:pt x="127" y="64"/>
                    <a:pt x="120" y="79"/>
                    <a:pt x="120" y="92"/>
                  </a:cubicBezTo>
                  <a:cubicBezTo>
                    <a:pt x="120" y="128"/>
                    <a:pt x="89" y="141"/>
                    <a:pt x="57" y="143"/>
                  </a:cubicBezTo>
                  <a:lnTo>
                    <a:pt x="56" y="143"/>
                  </a:lnTo>
                  <a:lnTo>
                    <a:pt x="55" y="144"/>
                  </a:lnTo>
                  <a:lnTo>
                    <a:pt x="55" y="145"/>
                  </a:lnTo>
                  <a:cubicBezTo>
                    <a:pt x="55" y="146"/>
                    <a:pt x="55" y="146"/>
                    <a:pt x="55" y="147"/>
                  </a:cubicBezTo>
                  <a:lnTo>
                    <a:pt x="56" y="147"/>
                  </a:lnTo>
                  <a:cubicBezTo>
                    <a:pt x="56" y="148"/>
                    <a:pt x="57" y="148"/>
                    <a:pt x="57" y="1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37;p37">
              <a:extLst>
                <a:ext uri="{FF2B5EF4-FFF2-40B4-BE49-F238E27FC236}">
                  <a16:creationId xmlns:a16="http://schemas.microsoft.com/office/drawing/2014/main" id="{6F4CE9A7-1AF1-C91D-8DAD-9899376B07C7}"/>
                </a:ext>
              </a:extLst>
            </p:cNvPr>
            <p:cNvSpPr/>
            <p:nvPr/>
          </p:nvSpPr>
          <p:spPr>
            <a:xfrm>
              <a:off x="8263440" y="3555360"/>
              <a:ext cx="25560" cy="106200"/>
            </a:xfrm>
            <a:custGeom>
              <a:avLst/>
              <a:gdLst/>
              <a:ahLst/>
              <a:cxnLst/>
              <a:rect l="l" t="t" r="r" b="b"/>
              <a:pathLst>
                <a:path w="71" h="295" extrusionOk="0">
                  <a:moveTo>
                    <a:pt x="42" y="178"/>
                  </a:moveTo>
                  <a:cubicBezTo>
                    <a:pt x="37" y="195"/>
                    <a:pt x="34" y="212"/>
                    <a:pt x="29" y="229"/>
                  </a:cubicBezTo>
                  <a:cubicBezTo>
                    <a:pt x="22" y="252"/>
                    <a:pt x="6" y="268"/>
                    <a:pt x="0" y="291"/>
                  </a:cubicBezTo>
                  <a:cubicBezTo>
                    <a:pt x="0" y="292"/>
                    <a:pt x="1" y="292"/>
                    <a:pt x="1" y="293"/>
                  </a:cubicBezTo>
                  <a:cubicBezTo>
                    <a:pt x="1" y="293"/>
                    <a:pt x="1" y="292"/>
                    <a:pt x="2" y="293"/>
                  </a:cubicBezTo>
                  <a:cubicBezTo>
                    <a:pt x="3" y="293"/>
                    <a:pt x="2" y="294"/>
                    <a:pt x="3" y="294"/>
                  </a:cubicBezTo>
                  <a:cubicBezTo>
                    <a:pt x="3" y="294"/>
                    <a:pt x="4" y="294"/>
                    <a:pt x="4" y="293"/>
                  </a:cubicBezTo>
                  <a:lnTo>
                    <a:pt x="5" y="293"/>
                  </a:lnTo>
                  <a:cubicBezTo>
                    <a:pt x="5" y="292"/>
                    <a:pt x="6" y="291"/>
                    <a:pt x="6" y="290"/>
                  </a:cubicBezTo>
                  <a:cubicBezTo>
                    <a:pt x="44" y="225"/>
                    <a:pt x="65" y="151"/>
                    <a:pt x="68" y="75"/>
                  </a:cubicBezTo>
                  <a:cubicBezTo>
                    <a:pt x="70" y="0"/>
                    <a:pt x="66" y="74"/>
                    <a:pt x="66" y="75"/>
                  </a:cubicBezTo>
                  <a:cubicBezTo>
                    <a:pt x="58" y="109"/>
                    <a:pt x="50" y="144"/>
                    <a:pt x="42" y="1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38;p37">
              <a:extLst>
                <a:ext uri="{FF2B5EF4-FFF2-40B4-BE49-F238E27FC236}">
                  <a16:creationId xmlns:a16="http://schemas.microsoft.com/office/drawing/2014/main" id="{3CF8F35A-C124-AD6B-59D7-49400AB12468}"/>
                </a:ext>
              </a:extLst>
            </p:cNvPr>
            <p:cNvSpPr/>
            <p:nvPr/>
          </p:nvSpPr>
          <p:spPr>
            <a:xfrm>
              <a:off x="8235720" y="3680640"/>
              <a:ext cx="17280" cy="28440"/>
            </a:xfrm>
            <a:custGeom>
              <a:avLst/>
              <a:gdLst/>
              <a:ahLst/>
              <a:cxnLst/>
              <a:rect l="l" t="t" r="r" b="b"/>
              <a:pathLst>
                <a:path w="48" h="79" extrusionOk="0">
                  <a:moveTo>
                    <a:pt x="18" y="57"/>
                  </a:moveTo>
                  <a:cubicBezTo>
                    <a:pt x="23" y="47"/>
                    <a:pt x="30" y="38"/>
                    <a:pt x="34" y="28"/>
                  </a:cubicBezTo>
                  <a:cubicBezTo>
                    <a:pt x="37" y="20"/>
                    <a:pt x="40" y="13"/>
                    <a:pt x="44" y="6"/>
                  </a:cubicBezTo>
                  <a:cubicBezTo>
                    <a:pt x="45" y="5"/>
                    <a:pt x="46" y="4"/>
                    <a:pt x="46" y="2"/>
                  </a:cubicBezTo>
                  <a:lnTo>
                    <a:pt x="47" y="2"/>
                  </a:lnTo>
                  <a:cubicBezTo>
                    <a:pt x="47" y="1"/>
                    <a:pt x="47" y="1"/>
                    <a:pt x="47" y="1"/>
                  </a:cubicBezTo>
                  <a:cubicBezTo>
                    <a:pt x="46" y="1"/>
                    <a:pt x="46" y="0"/>
                    <a:pt x="46" y="0"/>
                  </a:cubicBezTo>
                  <a:lnTo>
                    <a:pt x="45" y="0"/>
                  </a:lnTo>
                  <a:cubicBezTo>
                    <a:pt x="44" y="0"/>
                    <a:pt x="44" y="1"/>
                    <a:pt x="44" y="1"/>
                  </a:cubicBezTo>
                  <a:cubicBezTo>
                    <a:pt x="40" y="6"/>
                    <a:pt x="35" y="12"/>
                    <a:pt x="32" y="17"/>
                  </a:cubicBezTo>
                  <a:cubicBezTo>
                    <a:pt x="28" y="23"/>
                    <a:pt x="27" y="28"/>
                    <a:pt x="25" y="34"/>
                  </a:cubicBezTo>
                  <a:cubicBezTo>
                    <a:pt x="24" y="35"/>
                    <a:pt x="24" y="35"/>
                    <a:pt x="23" y="36"/>
                  </a:cubicBezTo>
                  <a:cubicBezTo>
                    <a:pt x="21" y="41"/>
                    <a:pt x="18" y="45"/>
                    <a:pt x="14" y="50"/>
                  </a:cubicBezTo>
                  <a:cubicBezTo>
                    <a:pt x="9" y="57"/>
                    <a:pt x="7" y="68"/>
                    <a:pt x="1" y="74"/>
                  </a:cubicBezTo>
                  <a:cubicBezTo>
                    <a:pt x="0" y="74"/>
                    <a:pt x="0" y="74"/>
                    <a:pt x="0" y="74"/>
                  </a:cubicBezTo>
                  <a:lnTo>
                    <a:pt x="0" y="75"/>
                  </a:lnTo>
                  <a:cubicBezTo>
                    <a:pt x="0" y="76"/>
                    <a:pt x="0" y="76"/>
                    <a:pt x="0" y="76"/>
                  </a:cubicBezTo>
                  <a:lnTo>
                    <a:pt x="1" y="77"/>
                  </a:lnTo>
                  <a:lnTo>
                    <a:pt x="2" y="77"/>
                  </a:lnTo>
                  <a:cubicBezTo>
                    <a:pt x="12" y="78"/>
                    <a:pt x="13" y="65"/>
                    <a:pt x="18"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39;p37">
              <a:extLst>
                <a:ext uri="{FF2B5EF4-FFF2-40B4-BE49-F238E27FC236}">
                  <a16:creationId xmlns:a16="http://schemas.microsoft.com/office/drawing/2014/main" id="{F32EA956-577B-1F3B-639E-9AA9D2471DC5}"/>
                </a:ext>
              </a:extLst>
            </p:cNvPr>
            <p:cNvSpPr/>
            <p:nvPr/>
          </p:nvSpPr>
          <p:spPr>
            <a:xfrm>
              <a:off x="8182440" y="3783960"/>
              <a:ext cx="25200" cy="28080"/>
            </a:xfrm>
            <a:custGeom>
              <a:avLst/>
              <a:gdLst/>
              <a:ahLst/>
              <a:cxnLst/>
              <a:rect l="l" t="t" r="r" b="b"/>
              <a:pathLst>
                <a:path w="70" h="78" extrusionOk="0">
                  <a:moveTo>
                    <a:pt x="64" y="0"/>
                  </a:moveTo>
                  <a:cubicBezTo>
                    <a:pt x="64" y="13"/>
                    <a:pt x="42" y="23"/>
                    <a:pt x="33" y="32"/>
                  </a:cubicBezTo>
                  <a:cubicBezTo>
                    <a:pt x="27" y="38"/>
                    <a:pt x="21" y="46"/>
                    <a:pt x="15" y="53"/>
                  </a:cubicBezTo>
                  <a:cubicBezTo>
                    <a:pt x="10" y="60"/>
                    <a:pt x="3" y="64"/>
                    <a:pt x="0" y="73"/>
                  </a:cubicBezTo>
                  <a:cubicBezTo>
                    <a:pt x="0" y="75"/>
                    <a:pt x="2" y="77"/>
                    <a:pt x="4" y="75"/>
                  </a:cubicBezTo>
                  <a:cubicBezTo>
                    <a:pt x="9" y="67"/>
                    <a:pt x="18" y="62"/>
                    <a:pt x="23" y="55"/>
                  </a:cubicBezTo>
                  <a:cubicBezTo>
                    <a:pt x="29" y="47"/>
                    <a:pt x="35" y="40"/>
                    <a:pt x="43" y="34"/>
                  </a:cubicBezTo>
                  <a:cubicBezTo>
                    <a:pt x="52" y="26"/>
                    <a:pt x="69" y="14"/>
                    <a:pt x="65" y="1"/>
                  </a:cubicBezTo>
                  <a:cubicBezTo>
                    <a:pt x="65" y="0"/>
                    <a:pt x="65" y="0"/>
                    <a:pt x="65" y="0"/>
                  </a:cubicBezTo>
                  <a:lnTo>
                    <a:pt x="6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40;p37">
              <a:extLst>
                <a:ext uri="{FF2B5EF4-FFF2-40B4-BE49-F238E27FC236}">
                  <a16:creationId xmlns:a16="http://schemas.microsoft.com/office/drawing/2014/main" id="{C315BDBB-CE69-9266-7671-154C5DF4F2DF}"/>
                </a:ext>
              </a:extLst>
            </p:cNvPr>
            <p:cNvSpPr/>
            <p:nvPr/>
          </p:nvSpPr>
          <p:spPr>
            <a:xfrm>
              <a:off x="8217360" y="3754800"/>
              <a:ext cx="21960" cy="18000"/>
            </a:xfrm>
            <a:custGeom>
              <a:avLst/>
              <a:gdLst/>
              <a:ahLst/>
              <a:cxnLst/>
              <a:rect l="l" t="t" r="r" b="b"/>
              <a:pathLst>
                <a:path w="61" h="50" extrusionOk="0">
                  <a:moveTo>
                    <a:pt x="56" y="0"/>
                  </a:moveTo>
                  <a:cubicBezTo>
                    <a:pt x="47" y="7"/>
                    <a:pt x="38" y="16"/>
                    <a:pt x="30" y="24"/>
                  </a:cubicBezTo>
                  <a:cubicBezTo>
                    <a:pt x="27" y="27"/>
                    <a:pt x="23" y="29"/>
                    <a:pt x="20" y="32"/>
                  </a:cubicBezTo>
                  <a:cubicBezTo>
                    <a:pt x="17" y="35"/>
                    <a:pt x="11" y="42"/>
                    <a:pt x="3" y="43"/>
                  </a:cubicBezTo>
                  <a:lnTo>
                    <a:pt x="2" y="43"/>
                  </a:lnTo>
                  <a:cubicBezTo>
                    <a:pt x="1" y="43"/>
                    <a:pt x="1" y="43"/>
                    <a:pt x="0" y="44"/>
                  </a:cubicBezTo>
                  <a:cubicBezTo>
                    <a:pt x="0" y="45"/>
                    <a:pt x="0" y="45"/>
                    <a:pt x="0" y="46"/>
                  </a:cubicBezTo>
                  <a:lnTo>
                    <a:pt x="0" y="47"/>
                  </a:lnTo>
                  <a:cubicBezTo>
                    <a:pt x="1" y="48"/>
                    <a:pt x="1" y="48"/>
                    <a:pt x="2" y="49"/>
                  </a:cubicBezTo>
                  <a:lnTo>
                    <a:pt x="3" y="49"/>
                  </a:lnTo>
                  <a:cubicBezTo>
                    <a:pt x="15" y="49"/>
                    <a:pt x="24" y="40"/>
                    <a:pt x="34" y="35"/>
                  </a:cubicBezTo>
                  <a:cubicBezTo>
                    <a:pt x="43" y="28"/>
                    <a:pt x="51" y="19"/>
                    <a:pt x="57" y="8"/>
                  </a:cubicBezTo>
                  <a:cubicBezTo>
                    <a:pt x="58" y="7"/>
                    <a:pt x="59" y="5"/>
                    <a:pt x="60" y="3"/>
                  </a:cubicBezTo>
                  <a:cubicBezTo>
                    <a:pt x="60" y="1"/>
                    <a:pt x="58" y="0"/>
                    <a:pt x="5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41;p37">
              <a:extLst>
                <a:ext uri="{FF2B5EF4-FFF2-40B4-BE49-F238E27FC236}">
                  <a16:creationId xmlns:a16="http://schemas.microsoft.com/office/drawing/2014/main" id="{86A04055-C6B9-488F-AD7E-6886696AC7D0}"/>
                </a:ext>
              </a:extLst>
            </p:cNvPr>
            <p:cNvSpPr/>
            <p:nvPr/>
          </p:nvSpPr>
          <p:spPr>
            <a:xfrm>
              <a:off x="8221680" y="3624120"/>
              <a:ext cx="22320" cy="48960"/>
            </a:xfrm>
            <a:custGeom>
              <a:avLst/>
              <a:gdLst/>
              <a:ahLst/>
              <a:cxnLst/>
              <a:rect l="l" t="t" r="r" b="b"/>
              <a:pathLst>
                <a:path w="62" h="136" extrusionOk="0">
                  <a:moveTo>
                    <a:pt x="2" y="135"/>
                  </a:moveTo>
                  <a:cubicBezTo>
                    <a:pt x="38" y="97"/>
                    <a:pt x="33" y="43"/>
                    <a:pt x="61" y="2"/>
                  </a:cubicBezTo>
                  <a:cubicBezTo>
                    <a:pt x="61" y="1"/>
                    <a:pt x="61" y="0"/>
                    <a:pt x="59" y="1"/>
                  </a:cubicBezTo>
                  <a:cubicBezTo>
                    <a:pt x="55" y="5"/>
                    <a:pt x="51" y="11"/>
                    <a:pt x="48" y="16"/>
                  </a:cubicBezTo>
                  <a:cubicBezTo>
                    <a:pt x="42" y="27"/>
                    <a:pt x="38" y="38"/>
                    <a:pt x="36" y="50"/>
                  </a:cubicBezTo>
                  <a:cubicBezTo>
                    <a:pt x="26" y="79"/>
                    <a:pt x="14" y="107"/>
                    <a:pt x="0" y="133"/>
                  </a:cubicBezTo>
                  <a:lnTo>
                    <a:pt x="0" y="134"/>
                  </a:lnTo>
                  <a:lnTo>
                    <a:pt x="0" y="135"/>
                  </a:lnTo>
                  <a:lnTo>
                    <a:pt x="1" y="135"/>
                  </a:lnTo>
                  <a:cubicBezTo>
                    <a:pt x="2" y="135"/>
                    <a:pt x="2" y="135"/>
                    <a:pt x="2" y="1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42;p37">
              <a:extLst>
                <a:ext uri="{FF2B5EF4-FFF2-40B4-BE49-F238E27FC236}">
                  <a16:creationId xmlns:a16="http://schemas.microsoft.com/office/drawing/2014/main" id="{9DA81063-5805-2D5B-2FD3-141CBE673E62}"/>
                </a:ext>
              </a:extLst>
            </p:cNvPr>
            <p:cNvSpPr/>
            <p:nvPr/>
          </p:nvSpPr>
          <p:spPr>
            <a:xfrm>
              <a:off x="8184960" y="3680640"/>
              <a:ext cx="33840" cy="45000"/>
            </a:xfrm>
            <a:custGeom>
              <a:avLst/>
              <a:gdLst/>
              <a:ahLst/>
              <a:cxnLst/>
              <a:rect l="l" t="t" r="r" b="b"/>
              <a:pathLst>
                <a:path w="94" h="125" extrusionOk="0">
                  <a:moveTo>
                    <a:pt x="56" y="51"/>
                  </a:moveTo>
                  <a:cubicBezTo>
                    <a:pt x="36" y="72"/>
                    <a:pt x="18" y="94"/>
                    <a:pt x="1" y="118"/>
                  </a:cubicBezTo>
                  <a:cubicBezTo>
                    <a:pt x="0" y="120"/>
                    <a:pt x="2" y="124"/>
                    <a:pt x="5" y="122"/>
                  </a:cubicBezTo>
                  <a:cubicBezTo>
                    <a:pt x="27" y="108"/>
                    <a:pt x="40" y="83"/>
                    <a:pt x="56" y="63"/>
                  </a:cubicBezTo>
                  <a:cubicBezTo>
                    <a:pt x="65" y="52"/>
                    <a:pt x="72" y="40"/>
                    <a:pt x="80" y="28"/>
                  </a:cubicBezTo>
                  <a:cubicBezTo>
                    <a:pt x="82" y="25"/>
                    <a:pt x="88" y="21"/>
                    <a:pt x="89" y="17"/>
                  </a:cubicBezTo>
                  <a:cubicBezTo>
                    <a:pt x="90" y="13"/>
                    <a:pt x="89" y="9"/>
                    <a:pt x="93" y="3"/>
                  </a:cubicBezTo>
                  <a:cubicBezTo>
                    <a:pt x="93" y="1"/>
                    <a:pt x="93" y="0"/>
                    <a:pt x="91" y="1"/>
                  </a:cubicBezTo>
                  <a:cubicBezTo>
                    <a:pt x="79" y="17"/>
                    <a:pt x="67" y="34"/>
                    <a:pt x="56"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43;p37">
              <a:extLst>
                <a:ext uri="{FF2B5EF4-FFF2-40B4-BE49-F238E27FC236}">
                  <a16:creationId xmlns:a16="http://schemas.microsoft.com/office/drawing/2014/main" id="{D1AD6E9A-A436-2BB2-441D-22D0E523C9E3}"/>
                </a:ext>
              </a:extLst>
            </p:cNvPr>
            <p:cNvSpPr/>
            <p:nvPr/>
          </p:nvSpPr>
          <p:spPr>
            <a:xfrm>
              <a:off x="7948440" y="3720960"/>
              <a:ext cx="369720" cy="333000"/>
            </a:xfrm>
            <a:custGeom>
              <a:avLst/>
              <a:gdLst/>
              <a:ahLst/>
              <a:cxnLst/>
              <a:rect l="l" t="t" r="r" b="b"/>
              <a:pathLst>
                <a:path w="1027" h="925" extrusionOk="0">
                  <a:moveTo>
                    <a:pt x="13" y="552"/>
                  </a:moveTo>
                  <a:cubicBezTo>
                    <a:pt x="23" y="542"/>
                    <a:pt x="32" y="532"/>
                    <a:pt x="41" y="521"/>
                  </a:cubicBezTo>
                  <a:cubicBezTo>
                    <a:pt x="47" y="517"/>
                    <a:pt x="52" y="514"/>
                    <a:pt x="58" y="510"/>
                  </a:cubicBezTo>
                  <a:cubicBezTo>
                    <a:pt x="90" y="492"/>
                    <a:pt x="124" y="478"/>
                    <a:pt x="159" y="467"/>
                  </a:cubicBezTo>
                  <a:cubicBezTo>
                    <a:pt x="152" y="473"/>
                    <a:pt x="146" y="479"/>
                    <a:pt x="139" y="487"/>
                  </a:cubicBezTo>
                  <a:cubicBezTo>
                    <a:pt x="106" y="522"/>
                    <a:pt x="48" y="578"/>
                    <a:pt x="66" y="633"/>
                  </a:cubicBezTo>
                  <a:cubicBezTo>
                    <a:pt x="66" y="633"/>
                    <a:pt x="67" y="634"/>
                    <a:pt x="67" y="635"/>
                  </a:cubicBezTo>
                  <a:cubicBezTo>
                    <a:pt x="68" y="636"/>
                    <a:pt x="69" y="636"/>
                    <a:pt x="70" y="637"/>
                  </a:cubicBezTo>
                  <a:cubicBezTo>
                    <a:pt x="72" y="638"/>
                    <a:pt x="72" y="638"/>
                    <a:pt x="73" y="638"/>
                  </a:cubicBezTo>
                  <a:cubicBezTo>
                    <a:pt x="74" y="638"/>
                    <a:pt x="76" y="638"/>
                    <a:pt x="77" y="637"/>
                  </a:cubicBezTo>
                  <a:cubicBezTo>
                    <a:pt x="78" y="637"/>
                    <a:pt x="78" y="636"/>
                    <a:pt x="79" y="635"/>
                  </a:cubicBezTo>
                  <a:cubicBezTo>
                    <a:pt x="89" y="620"/>
                    <a:pt x="100" y="606"/>
                    <a:pt x="113" y="594"/>
                  </a:cubicBezTo>
                  <a:cubicBezTo>
                    <a:pt x="118" y="591"/>
                    <a:pt x="123" y="587"/>
                    <a:pt x="128" y="584"/>
                  </a:cubicBezTo>
                  <a:cubicBezTo>
                    <a:pt x="139" y="578"/>
                    <a:pt x="151" y="573"/>
                    <a:pt x="163" y="568"/>
                  </a:cubicBezTo>
                  <a:cubicBezTo>
                    <a:pt x="189" y="560"/>
                    <a:pt x="214" y="549"/>
                    <a:pt x="238" y="536"/>
                  </a:cubicBezTo>
                  <a:cubicBezTo>
                    <a:pt x="242" y="534"/>
                    <a:pt x="246" y="531"/>
                    <a:pt x="250" y="529"/>
                  </a:cubicBezTo>
                  <a:cubicBezTo>
                    <a:pt x="255" y="526"/>
                    <a:pt x="260" y="523"/>
                    <a:pt x="265" y="520"/>
                  </a:cubicBezTo>
                  <a:lnTo>
                    <a:pt x="246" y="536"/>
                  </a:lnTo>
                  <a:cubicBezTo>
                    <a:pt x="194" y="582"/>
                    <a:pt x="138" y="658"/>
                    <a:pt x="133" y="729"/>
                  </a:cubicBezTo>
                  <a:cubicBezTo>
                    <a:pt x="133" y="730"/>
                    <a:pt x="134" y="731"/>
                    <a:pt x="134" y="732"/>
                  </a:cubicBezTo>
                  <a:cubicBezTo>
                    <a:pt x="135" y="733"/>
                    <a:pt x="136" y="734"/>
                    <a:pt x="137" y="735"/>
                  </a:cubicBezTo>
                  <a:cubicBezTo>
                    <a:pt x="137" y="735"/>
                    <a:pt x="139" y="735"/>
                    <a:pt x="140" y="735"/>
                  </a:cubicBezTo>
                  <a:cubicBezTo>
                    <a:pt x="142" y="735"/>
                    <a:pt x="142" y="735"/>
                    <a:pt x="143" y="735"/>
                  </a:cubicBezTo>
                  <a:cubicBezTo>
                    <a:pt x="144" y="734"/>
                    <a:pt x="144" y="733"/>
                    <a:pt x="145" y="732"/>
                  </a:cubicBezTo>
                  <a:cubicBezTo>
                    <a:pt x="149" y="724"/>
                    <a:pt x="152" y="716"/>
                    <a:pt x="157" y="709"/>
                  </a:cubicBezTo>
                  <a:cubicBezTo>
                    <a:pt x="157" y="708"/>
                    <a:pt x="158" y="707"/>
                    <a:pt x="159" y="706"/>
                  </a:cubicBezTo>
                  <a:cubicBezTo>
                    <a:pt x="160" y="706"/>
                    <a:pt x="160" y="707"/>
                    <a:pt x="161" y="707"/>
                  </a:cubicBezTo>
                  <a:lnTo>
                    <a:pt x="162" y="706"/>
                  </a:lnTo>
                  <a:lnTo>
                    <a:pt x="163" y="706"/>
                  </a:lnTo>
                  <a:cubicBezTo>
                    <a:pt x="229" y="640"/>
                    <a:pt x="322" y="596"/>
                    <a:pt x="407" y="558"/>
                  </a:cubicBezTo>
                  <a:cubicBezTo>
                    <a:pt x="424" y="550"/>
                    <a:pt x="441" y="541"/>
                    <a:pt x="458" y="532"/>
                  </a:cubicBezTo>
                  <a:cubicBezTo>
                    <a:pt x="481" y="518"/>
                    <a:pt x="504" y="503"/>
                    <a:pt x="525" y="487"/>
                  </a:cubicBezTo>
                  <a:cubicBezTo>
                    <a:pt x="541" y="475"/>
                    <a:pt x="558" y="462"/>
                    <a:pt x="574" y="450"/>
                  </a:cubicBezTo>
                  <a:cubicBezTo>
                    <a:pt x="590" y="438"/>
                    <a:pt x="612" y="427"/>
                    <a:pt x="630" y="416"/>
                  </a:cubicBezTo>
                  <a:cubicBezTo>
                    <a:pt x="633" y="414"/>
                    <a:pt x="635" y="412"/>
                    <a:pt x="637" y="411"/>
                  </a:cubicBezTo>
                  <a:cubicBezTo>
                    <a:pt x="625" y="426"/>
                    <a:pt x="614" y="442"/>
                    <a:pt x="602" y="457"/>
                  </a:cubicBezTo>
                  <a:cubicBezTo>
                    <a:pt x="571" y="493"/>
                    <a:pt x="544" y="532"/>
                    <a:pt x="520" y="574"/>
                  </a:cubicBezTo>
                  <a:cubicBezTo>
                    <a:pt x="512" y="588"/>
                    <a:pt x="504" y="602"/>
                    <a:pt x="497" y="617"/>
                  </a:cubicBezTo>
                  <a:cubicBezTo>
                    <a:pt x="474" y="669"/>
                    <a:pt x="462" y="726"/>
                    <a:pt x="462" y="783"/>
                  </a:cubicBezTo>
                  <a:cubicBezTo>
                    <a:pt x="462" y="784"/>
                    <a:pt x="462" y="785"/>
                    <a:pt x="462" y="786"/>
                  </a:cubicBezTo>
                  <a:cubicBezTo>
                    <a:pt x="462" y="824"/>
                    <a:pt x="469" y="900"/>
                    <a:pt x="504" y="922"/>
                  </a:cubicBezTo>
                  <a:cubicBezTo>
                    <a:pt x="504" y="923"/>
                    <a:pt x="505" y="923"/>
                    <a:pt x="505" y="923"/>
                  </a:cubicBezTo>
                  <a:cubicBezTo>
                    <a:pt x="506" y="923"/>
                    <a:pt x="507" y="924"/>
                    <a:pt x="508" y="924"/>
                  </a:cubicBezTo>
                  <a:cubicBezTo>
                    <a:pt x="509" y="924"/>
                    <a:pt x="511" y="923"/>
                    <a:pt x="512" y="923"/>
                  </a:cubicBezTo>
                  <a:cubicBezTo>
                    <a:pt x="514" y="922"/>
                    <a:pt x="514" y="921"/>
                    <a:pt x="514" y="920"/>
                  </a:cubicBezTo>
                  <a:cubicBezTo>
                    <a:pt x="515" y="919"/>
                    <a:pt x="515" y="918"/>
                    <a:pt x="515" y="918"/>
                  </a:cubicBezTo>
                  <a:cubicBezTo>
                    <a:pt x="515" y="914"/>
                    <a:pt x="515" y="911"/>
                    <a:pt x="515" y="908"/>
                  </a:cubicBezTo>
                  <a:cubicBezTo>
                    <a:pt x="515" y="904"/>
                    <a:pt x="515" y="901"/>
                    <a:pt x="515" y="898"/>
                  </a:cubicBezTo>
                  <a:cubicBezTo>
                    <a:pt x="515" y="898"/>
                    <a:pt x="516" y="898"/>
                    <a:pt x="517" y="897"/>
                  </a:cubicBezTo>
                  <a:lnTo>
                    <a:pt x="518" y="896"/>
                  </a:lnTo>
                  <a:cubicBezTo>
                    <a:pt x="518" y="895"/>
                    <a:pt x="519" y="894"/>
                    <a:pt x="519" y="894"/>
                  </a:cubicBezTo>
                  <a:cubicBezTo>
                    <a:pt x="519" y="893"/>
                    <a:pt x="518" y="892"/>
                    <a:pt x="518" y="891"/>
                  </a:cubicBezTo>
                  <a:cubicBezTo>
                    <a:pt x="516" y="889"/>
                    <a:pt x="515" y="887"/>
                    <a:pt x="514" y="885"/>
                  </a:cubicBezTo>
                  <a:cubicBezTo>
                    <a:pt x="512" y="872"/>
                    <a:pt x="509" y="858"/>
                    <a:pt x="506" y="846"/>
                  </a:cubicBezTo>
                  <a:cubicBezTo>
                    <a:pt x="511" y="817"/>
                    <a:pt x="519" y="790"/>
                    <a:pt x="532" y="764"/>
                  </a:cubicBezTo>
                  <a:cubicBezTo>
                    <a:pt x="555" y="710"/>
                    <a:pt x="593" y="678"/>
                    <a:pt x="624" y="631"/>
                  </a:cubicBezTo>
                  <a:cubicBezTo>
                    <a:pt x="642" y="606"/>
                    <a:pt x="661" y="581"/>
                    <a:pt x="681" y="558"/>
                  </a:cubicBezTo>
                  <a:cubicBezTo>
                    <a:pt x="679" y="566"/>
                    <a:pt x="678" y="583"/>
                    <a:pt x="673" y="586"/>
                  </a:cubicBezTo>
                  <a:lnTo>
                    <a:pt x="672" y="587"/>
                  </a:lnTo>
                  <a:cubicBezTo>
                    <a:pt x="672" y="588"/>
                    <a:pt x="672" y="589"/>
                    <a:pt x="672" y="589"/>
                  </a:cubicBezTo>
                  <a:cubicBezTo>
                    <a:pt x="672" y="590"/>
                    <a:pt x="672" y="591"/>
                    <a:pt x="672" y="591"/>
                  </a:cubicBezTo>
                  <a:cubicBezTo>
                    <a:pt x="672" y="592"/>
                    <a:pt x="673" y="592"/>
                    <a:pt x="673" y="593"/>
                  </a:cubicBezTo>
                  <a:cubicBezTo>
                    <a:pt x="674" y="594"/>
                    <a:pt x="674" y="593"/>
                    <a:pt x="675" y="593"/>
                  </a:cubicBezTo>
                  <a:cubicBezTo>
                    <a:pt x="693" y="594"/>
                    <a:pt x="699" y="557"/>
                    <a:pt x="705" y="547"/>
                  </a:cubicBezTo>
                  <a:cubicBezTo>
                    <a:pt x="718" y="527"/>
                    <a:pt x="730" y="507"/>
                    <a:pt x="743" y="488"/>
                  </a:cubicBezTo>
                  <a:cubicBezTo>
                    <a:pt x="757" y="475"/>
                    <a:pt x="769" y="461"/>
                    <a:pt x="778" y="445"/>
                  </a:cubicBezTo>
                  <a:cubicBezTo>
                    <a:pt x="781" y="440"/>
                    <a:pt x="784" y="435"/>
                    <a:pt x="786" y="430"/>
                  </a:cubicBezTo>
                  <a:cubicBezTo>
                    <a:pt x="787" y="428"/>
                    <a:pt x="787" y="427"/>
                    <a:pt x="787" y="426"/>
                  </a:cubicBezTo>
                  <a:cubicBezTo>
                    <a:pt x="787" y="424"/>
                    <a:pt x="787" y="423"/>
                    <a:pt x="786" y="422"/>
                  </a:cubicBezTo>
                  <a:cubicBezTo>
                    <a:pt x="787" y="419"/>
                    <a:pt x="789" y="416"/>
                    <a:pt x="790" y="413"/>
                  </a:cubicBezTo>
                  <a:cubicBezTo>
                    <a:pt x="815" y="390"/>
                    <a:pt x="838" y="364"/>
                    <a:pt x="859" y="337"/>
                  </a:cubicBezTo>
                  <a:cubicBezTo>
                    <a:pt x="880" y="308"/>
                    <a:pt x="913" y="271"/>
                    <a:pt x="927" y="238"/>
                  </a:cubicBezTo>
                  <a:cubicBezTo>
                    <a:pt x="941" y="204"/>
                    <a:pt x="968" y="182"/>
                    <a:pt x="981" y="148"/>
                  </a:cubicBezTo>
                  <a:cubicBezTo>
                    <a:pt x="999" y="99"/>
                    <a:pt x="1012" y="49"/>
                    <a:pt x="1026" y="1"/>
                  </a:cubicBezTo>
                  <a:cubicBezTo>
                    <a:pt x="1026" y="0"/>
                    <a:pt x="1026" y="0"/>
                    <a:pt x="1026" y="0"/>
                  </a:cubicBezTo>
                  <a:cubicBezTo>
                    <a:pt x="1025" y="0"/>
                    <a:pt x="1025" y="0"/>
                    <a:pt x="1025" y="0"/>
                  </a:cubicBezTo>
                  <a:lnTo>
                    <a:pt x="1025" y="1"/>
                  </a:lnTo>
                  <a:cubicBezTo>
                    <a:pt x="1005" y="42"/>
                    <a:pt x="994" y="89"/>
                    <a:pt x="977" y="132"/>
                  </a:cubicBezTo>
                  <a:cubicBezTo>
                    <a:pt x="969" y="150"/>
                    <a:pt x="960" y="168"/>
                    <a:pt x="950" y="185"/>
                  </a:cubicBezTo>
                  <a:cubicBezTo>
                    <a:pt x="934" y="213"/>
                    <a:pt x="915" y="240"/>
                    <a:pt x="895" y="265"/>
                  </a:cubicBezTo>
                  <a:cubicBezTo>
                    <a:pt x="850" y="330"/>
                    <a:pt x="799" y="390"/>
                    <a:pt x="742" y="444"/>
                  </a:cubicBezTo>
                  <a:lnTo>
                    <a:pt x="741" y="445"/>
                  </a:lnTo>
                  <a:cubicBezTo>
                    <a:pt x="723" y="461"/>
                    <a:pt x="704" y="477"/>
                    <a:pt x="685" y="492"/>
                  </a:cubicBezTo>
                  <a:cubicBezTo>
                    <a:pt x="654" y="520"/>
                    <a:pt x="626" y="551"/>
                    <a:pt x="601" y="585"/>
                  </a:cubicBezTo>
                  <a:cubicBezTo>
                    <a:pt x="585" y="604"/>
                    <a:pt x="570" y="623"/>
                    <a:pt x="556" y="644"/>
                  </a:cubicBezTo>
                  <a:cubicBezTo>
                    <a:pt x="544" y="658"/>
                    <a:pt x="534" y="672"/>
                    <a:pt x="525" y="687"/>
                  </a:cubicBezTo>
                  <a:cubicBezTo>
                    <a:pt x="507" y="719"/>
                    <a:pt x="494" y="754"/>
                    <a:pt x="489" y="791"/>
                  </a:cubicBezTo>
                  <a:cubicBezTo>
                    <a:pt x="488" y="796"/>
                    <a:pt x="487" y="801"/>
                    <a:pt x="487" y="806"/>
                  </a:cubicBezTo>
                  <a:cubicBezTo>
                    <a:pt x="487" y="809"/>
                    <a:pt x="487" y="811"/>
                    <a:pt x="488" y="814"/>
                  </a:cubicBezTo>
                  <a:cubicBezTo>
                    <a:pt x="488" y="815"/>
                    <a:pt x="488" y="815"/>
                    <a:pt x="488" y="817"/>
                  </a:cubicBezTo>
                  <a:cubicBezTo>
                    <a:pt x="488" y="818"/>
                    <a:pt x="488" y="823"/>
                    <a:pt x="489" y="827"/>
                  </a:cubicBezTo>
                  <a:cubicBezTo>
                    <a:pt x="491" y="843"/>
                    <a:pt x="494" y="860"/>
                    <a:pt x="497" y="875"/>
                  </a:cubicBezTo>
                  <a:cubicBezTo>
                    <a:pt x="497" y="879"/>
                    <a:pt x="500" y="883"/>
                    <a:pt x="501" y="886"/>
                  </a:cubicBezTo>
                  <a:cubicBezTo>
                    <a:pt x="502" y="887"/>
                    <a:pt x="501" y="887"/>
                    <a:pt x="501" y="887"/>
                  </a:cubicBezTo>
                  <a:cubicBezTo>
                    <a:pt x="502" y="892"/>
                    <a:pt x="502" y="896"/>
                    <a:pt x="503" y="900"/>
                  </a:cubicBezTo>
                  <a:cubicBezTo>
                    <a:pt x="491" y="877"/>
                    <a:pt x="484" y="853"/>
                    <a:pt x="481" y="828"/>
                  </a:cubicBezTo>
                  <a:cubicBezTo>
                    <a:pt x="478" y="811"/>
                    <a:pt x="477" y="795"/>
                    <a:pt x="477" y="778"/>
                  </a:cubicBezTo>
                  <a:cubicBezTo>
                    <a:pt x="477" y="769"/>
                    <a:pt x="478" y="761"/>
                    <a:pt x="478" y="752"/>
                  </a:cubicBezTo>
                  <a:cubicBezTo>
                    <a:pt x="480" y="672"/>
                    <a:pt x="523" y="586"/>
                    <a:pt x="567" y="521"/>
                  </a:cubicBezTo>
                  <a:cubicBezTo>
                    <a:pt x="598" y="475"/>
                    <a:pt x="635" y="433"/>
                    <a:pt x="666" y="387"/>
                  </a:cubicBezTo>
                  <a:cubicBezTo>
                    <a:pt x="677" y="375"/>
                    <a:pt x="688" y="363"/>
                    <a:pt x="701" y="352"/>
                  </a:cubicBezTo>
                  <a:cubicBezTo>
                    <a:pt x="722" y="331"/>
                    <a:pt x="740" y="308"/>
                    <a:pt x="757" y="283"/>
                  </a:cubicBezTo>
                  <a:cubicBezTo>
                    <a:pt x="772" y="266"/>
                    <a:pt x="786" y="248"/>
                    <a:pt x="797" y="229"/>
                  </a:cubicBezTo>
                  <a:cubicBezTo>
                    <a:pt x="797" y="228"/>
                    <a:pt x="797" y="228"/>
                    <a:pt x="798" y="228"/>
                  </a:cubicBezTo>
                  <a:cubicBezTo>
                    <a:pt x="820" y="203"/>
                    <a:pt x="840" y="176"/>
                    <a:pt x="857" y="148"/>
                  </a:cubicBezTo>
                  <a:cubicBezTo>
                    <a:pt x="869" y="129"/>
                    <a:pt x="880" y="110"/>
                    <a:pt x="893" y="91"/>
                  </a:cubicBezTo>
                  <a:cubicBezTo>
                    <a:pt x="901" y="79"/>
                    <a:pt x="903" y="58"/>
                    <a:pt x="914" y="49"/>
                  </a:cubicBezTo>
                  <a:cubicBezTo>
                    <a:pt x="916" y="47"/>
                    <a:pt x="914" y="44"/>
                    <a:pt x="910" y="45"/>
                  </a:cubicBezTo>
                  <a:cubicBezTo>
                    <a:pt x="891" y="59"/>
                    <a:pt x="883" y="93"/>
                    <a:pt x="870" y="113"/>
                  </a:cubicBezTo>
                  <a:cubicBezTo>
                    <a:pt x="846" y="146"/>
                    <a:pt x="820" y="177"/>
                    <a:pt x="793" y="206"/>
                  </a:cubicBezTo>
                  <a:cubicBezTo>
                    <a:pt x="770" y="229"/>
                    <a:pt x="749" y="254"/>
                    <a:pt x="729" y="280"/>
                  </a:cubicBezTo>
                  <a:cubicBezTo>
                    <a:pt x="707" y="295"/>
                    <a:pt x="687" y="314"/>
                    <a:pt x="670" y="334"/>
                  </a:cubicBezTo>
                  <a:lnTo>
                    <a:pt x="666" y="339"/>
                  </a:lnTo>
                  <a:cubicBezTo>
                    <a:pt x="652" y="349"/>
                    <a:pt x="639" y="361"/>
                    <a:pt x="626" y="374"/>
                  </a:cubicBezTo>
                  <a:cubicBezTo>
                    <a:pt x="604" y="391"/>
                    <a:pt x="578" y="405"/>
                    <a:pt x="559" y="418"/>
                  </a:cubicBezTo>
                  <a:cubicBezTo>
                    <a:pt x="552" y="421"/>
                    <a:pt x="545" y="424"/>
                    <a:pt x="539" y="428"/>
                  </a:cubicBezTo>
                  <a:cubicBezTo>
                    <a:pt x="530" y="433"/>
                    <a:pt x="521" y="439"/>
                    <a:pt x="512" y="445"/>
                  </a:cubicBezTo>
                  <a:cubicBezTo>
                    <a:pt x="448" y="485"/>
                    <a:pt x="383" y="520"/>
                    <a:pt x="318" y="558"/>
                  </a:cubicBezTo>
                  <a:cubicBezTo>
                    <a:pt x="254" y="596"/>
                    <a:pt x="192" y="631"/>
                    <a:pt x="153" y="693"/>
                  </a:cubicBezTo>
                  <a:cubicBezTo>
                    <a:pt x="172" y="627"/>
                    <a:pt x="228" y="567"/>
                    <a:pt x="274" y="523"/>
                  </a:cubicBezTo>
                  <a:cubicBezTo>
                    <a:pt x="291" y="507"/>
                    <a:pt x="308" y="492"/>
                    <a:pt x="327" y="479"/>
                  </a:cubicBezTo>
                  <a:cubicBezTo>
                    <a:pt x="330" y="477"/>
                    <a:pt x="333" y="476"/>
                    <a:pt x="336" y="474"/>
                  </a:cubicBezTo>
                  <a:cubicBezTo>
                    <a:pt x="348" y="467"/>
                    <a:pt x="359" y="460"/>
                    <a:pt x="370" y="451"/>
                  </a:cubicBezTo>
                  <a:cubicBezTo>
                    <a:pt x="376" y="448"/>
                    <a:pt x="382" y="444"/>
                    <a:pt x="388" y="441"/>
                  </a:cubicBezTo>
                  <a:cubicBezTo>
                    <a:pt x="393" y="439"/>
                    <a:pt x="399" y="436"/>
                    <a:pt x="404" y="433"/>
                  </a:cubicBezTo>
                  <a:cubicBezTo>
                    <a:pt x="412" y="428"/>
                    <a:pt x="420" y="423"/>
                    <a:pt x="427" y="417"/>
                  </a:cubicBezTo>
                  <a:cubicBezTo>
                    <a:pt x="441" y="410"/>
                    <a:pt x="455" y="403"/>
                    <a:pt x="468" y="395"/>
                  </a:cubicBezTo>
                  <a:cubicBezTo>
                    <a:pt x="488" y="384"/>
                    <a:pt x="507" y="371"/>
                    <a:pt x="526" y="358"/>
                  </a:cubicBezTo>
                  <a:cubicBezTo>
                    <a:pt x="554" y="337"/>
                    <a:pt x="581" y="314"/>
                    <a:pt x="610" y="295"/>
                  </a:cubicBezTo>
                  <a:cubicBezTo>
                    <a:pt x="611" y="295"/>
                    <a:pt x="612" y="294"/>
                    <a:pt x="612" y="294"/>
                  </a:cubicBezTo>
                  <a:cubicBezTo>
                    <a:pt x="618" y="290"/>
                    <a:pt x="624" y="285"/>
                    <a:pt x="627" y="279"/>
                  </a:cubicBezTo>
                  <a:cubicBezTo>
                    <a:pt x="630" y="274"/>
                    <a:pt x="631" y="270"/>
                    <a:pt x="632" y="265"/>
                  </a:cubicBezTo>
                  <a:cubicBezTo>
                    <a:pt x="632" y="264"/>
                    <a:pt x="632" y="264"/>
                    <a:pt x="632" y="263"/>
                  </a:cubicBezTo>
                  <a:cubicBezTo>
                    <a:pt x="632" y="262"/>
                    <a:pt x="632" y="261"/>
                    <a:pt x="632" y="261"/>
                  </a:cubicBezTo>
                  <a:cubicBezTo>
                    <a:pt x="631" y="260"/>
                    <a:pt x="631" y="260"/>
                    <a:pt x="630" y="259"/>
                  </a:cubicBezTo>
                  <a:cubicBezTo>
                    <a:pt x="629" y="258"/>
                    <a:pt x="628" y="258"/>
                    <a:pt x="627" y="258"/>
                  </a:cubicBezTo>
                  <a:cubicBezTo>
                    <a:pt x="626" y="258"/>
                    <a:pt x="626" y="258"/>
                    <a:pt x="625" y="259"/>
                  </a:cubicBezTo>
                  <a:cubicBezTo>
                    <a:pt x="624" y="260"/>
                    <a:pt x="623" y="260"/>
                    <a:pt x="623" y="261"/>
                  </a:cubicBezTo>
                  <a:lnTo>
                    <a:pt x="622" y="262"/>
                  </a:lnTo>
                  <a:cubicBezTo>
                    <a:pt x="613" y="280"/>
                    <a:pt x="583" y="294"/>
                    <a:pt x="567" y="305"/>
                  </a:cubicBezTo>
                  <a:cubicBezTo>
                    <a:pt x="541" y="325"/>
                    <a:pt x="517" y="345"/>
                    <a:pt x="490" y="363"/>
                  </a:cubicBezTo>
                  <a:cubicBezTo>
                    <a:pt x="438" y="398"/>
                    <a:pt x="379" y="417"/>
                    <a:pt x="324" y="445"/>
                  </a:cubicBezTo>
                  <a:cubicBezTo>
                    <a:pt x="290" y="460"/>
                    <a:pt x="257" y="477"/>
                    <a:pt x="225" y="496"/>
                  </a:cubicBezTo>
                  <a:cubicBezTo>
                    <a:pt x="197" y="512"/>
                    <a:pt x="169" y="530"/>
                    <a:pt x="142" y="549"/>
                  </a:cubicBezTo>
                  <a:cubicBezTo>
                    <a:pt x="138" y="550"/>
                    <a:pt x="135" y="552"/>
                    <a:pt x="132" y="554"/>
                  </a:cubicBezTo>
                  <a:cubicBezTo>
                    <a:pt x="119" y="561"/>
                    <a:pt x="108" y="572"/>
                    <a:pt x="100" y="585"/>
                  </a:cubicBezTo>
                  <a:cubicBezTo>
                    <a:pt x="100" y="586"/>
                    <a:pt x="99" y="587"/>
                    <a:pt x="99" y="588"/>
                  </a:cubicBezTo>
                  <a:cubicBezTo>
                    <a:pt x="94" y="594"/>
                    <a:pt x="89" y="599"/>
                    <a:pt x="84" y="604"/>
                  </a:cubicBezTo>
                  <a:cubicBezTo>
                    <a:pt x="89" y="588"/>
                    <a:pt x="96" y="572"/>
                    <a:pt x="104" y="558"/>
                  </a:cubicBezTo>
                  <a:cubicBezTo>
                    <a:pt x="127" y="524"/>
                    <a:pt x="154" y="494"/>
                    <a:pt x="185" y="467"/>
                  </a:cubicBezTo>
                  <a:cubicBezTo>
                    <a:pt x="193" y="460"/>
                    <a:pt x="202" y="453"/>
                    <a:pt x="211" y="446"/>
                  </a:cubicBezTo>
                  <a:cubicBezTo>
                    <a:pt x="212" y="445"/>
                    <a:pt x="213" y="445"/>
                    <a:pt x="214" y="444"/>
                  </a:cubicBezTo>
                  <a:cubicBezTo>
                    <a:pt x="222" y="440"/>
                    <a:pt x="229" y="434"/>
                    <a:pt x="235" y="429"/>
                  </a:cubicBezTo>
                  <a:lnTo>
                    <a:pt x="239" y="425"/>
                  </a:lnTo>
                  <a:cubicBezTo>
                    <a:pt x="266" y="407"/>
                    <a:pt x="294" y="391"/>
                    <a:pt x="323" y="375"/>
                  </a:cubicBezTo>
                  <a:lnTo>
                    <a:pt x="348" y="368"/>
                  </a:lnTo>
                  <a:cubicBezTo>
                    <a:pt x="349" y="368"/>
                    <a:pt x="349" y="368"/>
                    <a:pt x="350" y="367"/>
                  </a:cubicBezTo>
                  <a:cubicBezTo>
                    <a:pt x="350" y="367"/>
                    <a:pt x="352" y="366"/>
                    <a:pt x="352" y="365"/>
                  </a:cubicBezTo>
                  <a:cubicBezTo>
                    <a:pt x="353" y="364"/>
                    <a:pt x="352" y="363"/>
                    <a:pt x="352" y="362"/>
                  </a:cubicBezTo>
                  <a:cubicBezTo>
                    <a:pt x="352" y="361"/>
                    <a:pt x="352" y="360"/>
                    <a:pt x="352" y="360"/>
                  </a:cubicBezTo>
                  <a:cubicBezTo>
                    <a:pt x="352" y="359"/>
                    <a:pt x="352" y="359"/>
                    <a:pt x="352" y="359"/>
                  </a:cubicBezTo>
                  <a:cubicBezTo>
                    <a:pt x="373" y="347"/>
                    <a:pt x="394" y="335"/>
                    <a:pt x="414" y="322"/>
                  </a:cubicBezTo>
                  <a:cubicBezTo>
                    <a:pt x="482" y="276"/>
                    <a:pt x="566" y="245"/>
                    <a:pt x="619" y="180"/>
                  </a:cubicBezTo>
                  <a:cubicBezTo>
                    <a:pt x="653" y="140"/>
                    <a:pt x="689" y="104"/>
                    <a:pt x="728" y="71"/>
                  </a:cubicBezTo>
                  <a:cubicBezTo>
                    <a:pt x="750" y="53"/>
                    <a:pt x="759" y="20"/>
                    <a:pt x="781" y="5"/>
                  </a:cubicBezTo>
                  <a:lnTo>
                    <a:pt x="781" y="3"/>
                  </a:lnTo>
                  <a:cubicBezTo>
                    <a:pt x="767" y="9"/>
                    <a:pt x="776" y="5"/>
                    <a:pt x="761" y="23"/>
                  </a:cubicBezTo>
                  <a:cubicBezTo>
                    <a:pt x="746" y="42"/>
                    <a:pt x="730" y="59"/>
                    <a:pt x="712" y="75"/>
                  </a:cubicBezTo>
                  <a:cubicBezTo>
                    <a:pt x="675" y="103"/>
                    <a:pt x="640" y="134"/>
                    <a:pt x="608" y="169"/>
                  </a:cubicBezTo>
                  <a:cubicBezTo>
                    <a:pt x="579" y="200"/>
                    <a:pt x="545" y="227"/>
                    <a:pt x="508" y="249"/>
                  </a:cubicBezTo>
                  <a:lnTo>
                    <a:pt x="507" y="249"/>
                  </a:lnTo>
                  <a:cubicBezTo>
                    <a:pt x="461" y="277"/>
                    <a:pt x="414" y="308"/>
                    <a:pt x="365" y="330"/>
                  </a:cubicBezTo>
                  <a:cubicBezTo>
                    <a:pt x="354" y="336"/>
                    <a:pt x="343" y="341"/>
                    <a:pt x="333" y="348"/>
                  </a:cubicBezTo>
                  <a:cubicBezTo>
                    <a:pt x="319" y="355"/>
                    <a:pt x="306" y="364"/>
                    <a:pt x="293" y="372"/>
                  </a:cubicBezTo>
                  <a:lnTo>
                    <a:pt x="282" y="376"/>
                  </a:lnTo>
                  <a:lnTo>
                    <a:pt x="282" y="375"/>
                  </a:lnTo>
                  <a:cubicBezTo>
                    <a:pt x="280" y="374"/>
                    <a:pt x="278" y="374"/>
                    <a:pt x="276" y="374"/>
                  </a:cubicBezTo>
                  <a:lnTo>
                    <a:pt x="275" y="374"/>
                  </a:lnTo>
                  <a:cubicBezTo>
                    <a:pt x="262" y="376"/>
                    <a:pt x="249" y="380"/>
                    <a:pt x="237" y="387"/>
                  </a:cubicBezTo>
                  <a:cubicBezTo>
                    <a:pt x="233" y="389"/>
                    <a:pt x="229" y="392"/>
                    <a:pt x="225" y="395"/>
                  </a:cubicBezTo>
                  <a:cubicBezTo>
                    <a:pt x="203" y="404"/>
                    <a:pt x="181" y="414"/>
                    <a:pt x="159" y="426"/>
                  </a:cubicBezTo>
                  <a:cubicBezTo>
                    <a:pt x="130" y="443"/>
                    <a:pt x="100" y="456"/>
                    <a:pt x="73" y="475"/>
                  </a:cubicBezTo>
                  <a:cubicBezTo>
                    <a:pt x="55" y="488"/>
                    <a:pt x="39" y="504"/>
                    <a:pt x="26" y="522"/>
                  </a:cubicBezTo>
                  <a:cubicBezTo>
                    <a:pt x="50" y="471"/>
                    <a:pt x="110" y="428"/>
                    <a:pt x="150" y="400"/>
                  </a:cubicBezTo>
                  <a:cubicBezTo>
                    <a:pt x="201" y="364"/>
                    <a:pt x="259" y="332"/>
                    <a:pt x="307" y="292"/>
                  </a:cubicBezTo>
                  <a:cubicBezTo>
                    <a:pt x="401" y="213"/>
                    <a:pt x="507" y="150"/>
                    <a:pt x="601" y="70"/>
                  </a:cubicBezTo>
                  <a:cubicBezTo>
                    <a:pt x="602" y="68"/>
                    <a:pt x="601" y="66"/>
                    <a:pt x="599" y="67"/>
                  </a:cubicBezTo>
                  <a:cubicBezTo>
                    <a:pt x="496" y="150"/>
                    <a:pt x="387" y="224"/>
                    <a:pt x="278" y="300"/>
                  </a:cubicBezTo>
                  <a:cubicBezTo>
                    <a:pt x="218" y="342"/>
                    <a:pt x="148" y="373"/>
                    <a:pt x="93" y="421"/>
                  </a:cubicBezTo>
                  <a:cubicBezTo>
                    <a:pt x="59" y="451"/>
                    <a:pt x="7" y="501"/>
                    <a:pt x="2" y="548"/>
                  </a:cubicBezTo>
                  <a:cubicBezTo>
                    <a:pt x="0" y="553"/>
                    <a:pt x="8" y="555"/>
                    <a:pt x="13" y="552"/>
                  </a:cubicBezTo>
                  <a:moveTo>
                    <a:pt x="785" y="414"/>
                  </a:moveTo>
                  <a:lnTo>
                    <a:pt x="783" y="416"/>
                  </a:lnTo>
                  <a:lnTo>
                    <a:pt x="785" y="414"/>
                  </a:lnTo>
                  <a:moveTo>
                    <a:pt x="226" y="630"/>
                  </a:moveTo>
                  <a:cubicBezTo>
                    <a:pt x="220" y="637"/>
                    <a:pt x="213" y="643"/>
                    <a:pt x="205" y="649"/>
                  </a:cubicBezTo>
                  <a:cubicBezTo>
                    <a:pt x="212" y="642"/>
                    <a:pt x="219" y="636"/>
                    <a:pt x="226" y="630"/>
                  </a:cubicBezTo>
                  <a:moveTo>
                    <a:pt x="386" y="435"/>
                  </a:moveTo>
                  <a:lnTo>
                    <a:pt x="393" y="432"/>
                  </a:lnTo>
                  <a:lnTo>
                    <a:pt x="386" y="436"/>
                  </a:lnTo>
                  <a:lnTo>
                    <a:pt x="386" y="43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44;p37">
              <a:extLst>
                <a:ext uri="{FF2B5EF4-FFF2-40B4-BE49-F238E27FC236}">
                  <a16:creationId xmlns:a16="http://schemas.microsoft.com/office/drawing/2014/main" id="{7F4FD889-DD12-4AF6-4D1F-AEFA66183C40}"/>
                </a:ext>
              </a:extLst>
            </p:cNvPr>
            <p:cNvSpPr/>
            <p:nvPr/>
          </p:nvSpPr>
          <p:spPr>
            <a:xfrm>
              <a:off x="8145000" y="3360600"/>
              <a:ext cx="52920" cy="99000"/>
            </a:xfrm>
            <a:custGeom>
              <a:avLst/>
              <a:gdLst/>
              <a:ahLst/>
              <a:cxnLst/>
              <a:rect l="l" t="t" r="r" b="b"/>
              <a:pathLst>
                <a:path w="147" h="275" extrusionOk="0">
                  <a:moveTo>
                    <a:pt x="1" y="270"/>
                  </a:moveTo>
                  <a:cubicBezTo>
                    <a:pt x="0" y="272"/>
                    <a:pt x="2" y="274"/>
                    <a:pt x="3" y="273"/>
                  </a:cubicBezTo>
                  <a:cubicBezTo>
                    <a:pt x="84" y="218"/>
                    <a:pt x="132" y="95"/>
                    <a:pt x="146" y="1"/>
                  </a:cubicBezTo>
                  <a:cubicBezTo>
                    <a:pt x="146" y="0"/>
                    <a:pt x="146" y="0"/>
                    <a:pt x="146" y="0"/>
                  </a:cubicBezTo>
                  <a:cubicBezTo>
                    <a:pt x="145" y="0"/>
                    <a:pt x="145" y="0"/>
                    <a:pt x="145" y="0"/>
                  </a:cubicBezTo>
                  <a:lnTo>
                    <a:pt x="144" y="0"/>
                  </a:lnTo>
                  <a:lnTo>
                    <a:pt x="144" y="1"/>
                  </a:lnTo>
                  <a:cubicBezTo>
                    <a:pt x="129" y="56"/>
                    <a:pt x="108" y="109"/>
                    <a:pt x="81" y="159"/>
                  </a:cubicBezTo>
                  <a:cubicBezTo>
                    <a:pt x="59" y="199"/>
                    <a:pt x="27" y="232"/>
                    <a:pt x="1" y="2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45;p37">
              <a:extLst>
                <a:ext uri="{FF2B5EF4-FFF2-40B4-BE49-F238E27FC236}">
                  <a16:creationId xmlns:a16="http://schemas.microsoft.com/office/drawing/2014/main" id="{CEF960F6-67A2-7448-5711-703F040BE2C1}"/>
                </a:ext>
              </a:extLst>
            </p:cNvPr>
            <p:cNvSpPr/>
            <p:nvPr/>
          </p:nvSpPr>
          <p:spPr>
            <a:xfrm>
              <a:off x="8085960" y="3470760"/>
              <a:ext cx="46080" cy="42480"/>
            </a:xfrm>
            <a:custGeom>
              <a:avLst/>
              <a:gdLst/>
              <a:ahLst/>
              <a:cxnLst/>
              <a:rect l="l" t="t" r="r" b="b"/>
              <a:pathLst>
                <a:path w="128" h="118" extrusionOk="0">
                  <a:moveTo>
                    <a:pt x="106" y="14"/>
                  </a:moveTo>
                  <a:cubicBezTo>
                    <a:pt x="95" y="26"/>
                    <a:pt x="83" y="38"/>
                    <a:pt x="69" y="49"/>
                  </a:cubicBezTo>
                  <a:cubicBezTo>
                    <a:pt x="68" y="49"/>
                    <a:pt x="67" y="50"/>
                    <a:pt x="66" y="51"/>
                  </a:cubicBezTo>
                  <a:cubicBezTo>
                    <a:pt x="61" y="54"/>
                    <a:pt x="56" y="57"/>
                    <a:pt x="51" y="60"/>
                  </a:cubicBezTo>
                  <a:cubicBezTo>
                    <a:pt x="45" y="66"/>
                    <a:pt x="39" y="73"/>
                    <a:pt x="33" y="80"/>
                  </a:cubicBezTo>
                  <a:cubicBezTo>
                    <a:pt x="23" y="90"/>
                    <a:pt x="8" y="99"/>
                    <a:pt x="1" y="112"/>
                  </a:cubicBezTo>
                  <a:cubicBezTo>
                    <a:pt x="0" y="115"/>
                    <a:pt x="3" y="117"/>
                    <a:pt x="6" y="116"/>
                  </a:cubicBezTo>
                  <a:cubicBezTo>
                    <a:pt x="35" y="102"/>
                    <a:pt x="47" y="73"/>
                    <a:pt x="75" y="57"/>
                  </a:cubicBezTo>
                  <a:cubicBezTo>
                    <a:pt x="85" y="49"/>
                    <a:pt x="94" y="40"/>
                    <a:pt x="101" y="29"/>
                  </a:cubicBezTo>
                  <a:cubicBezTo>
                    <a:pt x="110" y="20"/>
                    <a:pt x="113" y="4"/>
                    <a:pt x="127" y="0"/>
                  </a:cubicBezTo>
                  <a:cubicBezTo>
                    <a:pt x="124" y="1"/>
                    <a:pt x="120" y="2"/>
                    <a:pt x="117" y="4"/>
                  </a:cubicBezTo>
                  <a:cubicBezTo>
                    <a:pt x="113" y="7"/>
                    <a:pt x="109" y="10"/>
                    <a:pt x="106"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46;p37">
              <a:extLst>
                <a:ext uri="{FF2B5EF4-FFF2-40B4-BE49-F238E27FC236}">
                  <a16:creationId xmlns:a16="http://schemas.microsoft.com/office/drawing/2014/main" id="{77BA4459-8EB5-AAA4-181A-69D7E3A5DEE0}"/>
                </a:ext>
              </a:extLst>
            </p:cNvPr>
            <p:cNvSpPr/>
            <p:nvPr/>
          </p:nvSpPr>
          <p:spPr>
            <a:xfrm>
              <a:off x="7976880" y="3521160"/>
              <a:ext cx="140040" cy="199080"/>
            </a:xfrm>
            <a:custGeom>
              <a:avLst/>
              <a:gdLst/>
              <a:ahLst/>
              <a:cxnLst/>
              <a:rect l="l" t="t" r="r" b="b"/>
              <a:pathLst>
                <a:path w="389" h="553" extrusionOk="0">
                  <a:moveTo>
                    <a:pt x="179" y="129"/>
                  </a:moveTo>
                  <a:cubicBezTo>
                    <a:pt x="207" y="84"/>
                    <a:pt x="247" y="50"/>
                    <a:pt x="275" y="4"/>
                  </a:cubicBezTo>
                  <a:cubicBezTo>
                    <a:pt x="276" y="2"/>
                    <a:pt x="273" y="0"/>
                    <a:pt x="271" y="2"/>
                  </a:cubicBezTo>
                  <a:cubicBezTo>
                    <a:pt x="245" y="40"/>
                    <a:pt x="208" y="70"/>
                    <a:pt x="179" y="106"/>
                  </a:cubicBezTo>
                  <a:cubicBezTo>
                    <a:pt x="162" y="130"/>
                    <a:pt x="146" y="155"/>
                    <a:pt x="131" y="181"/>
                  </a:cubicBezTo>
                  <a:cubicBezTo>
                    <a:pt x="118" y="203"/>
                    <a:pt x="106" y="227"/>
                    <a:pt x="95" y="251"/>
                  </a:cubicBezTo>
                  <a:cubicBezTo>
                    <a:pt x="51" y="339"/>
                    <a:pt x="6" y="443"/>
                    <a:pt x="0" y="543"/>
                  </a:cubicBezTo>
                  <a:cubicBezTo>
                    <a:pt x="0" y="552"/>
                    <a:pt x="14" y="552"/>
                    <a:pt x="14" y="543"/>
                  </a:cubicBezTo>
                  <a:cubicBezTo>
                    <a:pt x="20" y="518"/>
                    <a:pt x="29" y="494"/>
                    <a:pt x="41" y="471"/>
                  </a:cubicBezTo>
                  <a:cubicBezTo>
                    <a:pt x="55" y="438"/>
                    <a:pt x="69" y="403"/>
                    <a:pt x="86" y="370"/>
                  </a:cubicBezTo>
                  <a:cubicBezTo>
                    <a:pt x="94" y="353"/>
                    <a:pt x="102" y="336"/>
                    <a:pt x="112" y="320"/>
                  </a:cubicBezTo>
                  <a:cubicBezTo>
                    <a:pt x="125" y="296"/>
                    <a:pt x="141" y="275"/>
                    <a:pt x="157" y="253"/>
                  </a:cubicBezTo>
                  <a:cubicBezTo>
                    <a:pt x="228" y="170"/>
                    <a:pt x="305" y="91"/>
                    <a:pt x="387" y="19"/>
                  </a:cubicBezTo>
                  <a:cubicBezTo>
                    <a:pt x="388" y="17"/>
                    <a:pt x="387" y="16"/>
                    <a:pt x="385" y="17"/>
                  </a:cubicBezTo>
                  <a:cubicBezTo>
                    <a:pt x="333" y="50"/>
                    <a:pt x="297" y="103"/>
                    <a:pt x="250" y="142"/>
                  </a:cubicBezTo>
                  <a:cubicBezTo>
                    <a:pt x="210" y="178"/>
                    <a:pt x="174" y="217"/>
                    <a:pt x="142" y="260"/>
                  </a:cubicBezTo>
                  <a:cubicBezTo>
                    <a:pt x="112" y="296"/>
                    <a:pt x="94" y="340"/>
                    <a:pt x="70" y="380"/>
                  </a:cubicBezTo>
                  <a:cubicBezTo>
                    <a:pt x="53" y="412"/>
                    <a:pt x="38" y="445"/>
                    <a:pt x="25" y="478"/>
                  </a:cubicBezTo>
                  <a:lnTo>
                    <a:pt x="22" y="484"/>
                  </a:lnTo>
                  <a:cubicBezTo>
                    <a:pt x="39" y="399"/>
                    <a:pt x="79" y="316"/>
                    <a:pt x="117" y="240"/>
                  </a:cubicBezTo>
                  <a:cubicBezTo>
                    <a:pt x="136" y="203"/>
                    <a:pt x="156" y="165"/>
                    <a:pt x="179" y="1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47;p37">
              <a:extLst>
                <a:ext uri="{FF2B5EF4-FFF2-40B4-BE49-F238E27FC236}">
                  <a16:creationId xmlns:a16="http://schemas.microsoft.com/office/drawing/2014/main" id="{C52A513F-9024-4169-452D-6D65ECBE868C}"/>
                </a:ext>
              </a:extLst>
            </p:cNvPr>
            <p:cNvSpPr/>
            <p:nvPr/>
          </p:nvSpPr>
          <p:spPr>
            <a:xfrm>
              <a:off x="8125920" y="3485880"/>
              <a:ext cx="39240" cy="33840"/>
            </a:xfrm>
            <a:custGeom>
              <a:avLst/>
              <a:gdLst/>
              <a:ahLst/>
              <a:cxnLst/>
              <a:rect l="l" t="t" r="r" b="b"/>
              <a:pathLst>
                <a:path w="109" h="94" extrusionOk="0">
                  <a:moveTo>
                    <a:pt x="0" y="91"/>
                  </a:moveTo>
                  <a:lnTo>
                    <a:pt x="0" y="92"/>
                  </a:lnTo>
                  <a:lnTo>
                    <a:pt x="1" y="93"/>
                  </a:lnTo>
                  <a:lnTo>
                    <a:pt x="2" y="93"/>
                  </a:lnTo>
                  <a:cubicBezTo>
                    <a:pt x="2" y="93"/>
                    <a:pt x="3" y="93"/>
                    <a:pt x="3" y="92"/>
                  </a:cubicBezTo>
                  <a:cubicBezTo>
                    <a:pt x="33" y="60"/>
                    <a:pt x="80" y="41"/>
                    <a:pt x="106" y="4"/>
                  </a:cubicBezTo>
                  <a:cubicBezTo>
                    <a:pt x="108" y="2"/>
                    <a:pt x="105" y="0"/>
                    <a:pt x="103" y="2"/>
                  </a:cubicBezTo>
                  <a:cubicBezTo>
                    <a:pt x="84" y="15"/>
                    <a:pt x="67" y="30"/>
                    <a:pt x="49" y="44"/>
                  </a:cubicBezTo>
                  <a:cubicBezTo>
                    <a:pt x="31" y="58"/>
                    <a:pt x="15" y="73"/>
                    <a:pt x="0" y="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48;p37">
              <a:extLst>
                <a:ext uri="{FF2B5EF4-FFF2-40B4-BE49-F238E27FC236}">
                  <a16:creationId xmlns:a16="http://schemas.microsoft.com/office/drawing/2014/main" id="{604B1F44-3198-2CB1-1D70-AEADFC7EBF8D}"/>
                </a:ext>
              </a:extLst>
            </p:cNvPr>
            <p:cNvSpPr/>
            <p:nvPr/>
          </p:nvSpPr>
          <p:spPr>
            <a:xfrm>
              <a:off x="8169480" y="3446640"/>
              <a:ext cx="34560" cy="33480"/>
            </a:xfrm>
            <a:custGeom>
              <a:avLst/>
              <a:gdLst/>
              <a:ahLst/>
              <a:cxnLst/>
              <a:rect l="l" t="t" r="r" b="b"/>
              <a:pathLst>
                <a:path w="96" h="93" extrusionOk="0">
                  <a:moveTo>
                    <a:pt x="79" y="30"/>
                  </a:moveTo>
                  <a:cubicBezTo>
                    <a:pt x="86" y="23"/>
                    <a:pt x="86" y="10"/>
                    <a:pt x="94" y="5"/>
                  </a:cubicBezTo>
                  <a:cubicBezTo>
                    <a:pt x="95" y="5"/>
                    <a:pt x="95" y="4"/>
                    <a:pt x="95" y="4"/>
                  </a:cubicBezTo>
                  <a:lnTo>
                    <a:pt x="95" y="3"/>
                  </a:lnTo>
                  <a:cubicBezTo>
                    <a:pt x="95" y="2"/>
                    <a:pt x="95" y="2"/>
                    <a:pt x="95" y="1"/>
                  </a:cubicBezTo>
                  <a:lnTo>
                    <a:pt x="94" y="0"/>
                  </a:lnTo>
                  <a:lnTo>
                    <a:pt x="93" y="0"/>
                  </a:lnTo>
                  <a:lnTo>
                    <a:pt x="92" y="0"/>
                  </a:lnTo>
                  <a:cubicBezTo>
                    <a:pt x="84" y="1"/>
                    <a:pt x="82" y="6"/>
                    <a:pt x="78" y="13"/>
                  </a:cubicBezTo>
                  <a:cubicBezTo>
                    <a:pt x="71" y="23"/>
                    <a:pt x="63" y="32"/>
                    <a:pt x="53" y="40"/>
                  </a:cubicBezTo>
                  <a:cubicBezTo>
                    <a:pt x="45" y="49"/>
                    <a:pt x="36" y="57"/>
                    <a:pt x="27" y="65"/>
                  </a:cubicBezTo>
                  <a:cubicBezTo>
                    <a:pt x="18" y="70"/>
                    <a:pt x="10" y="77"/>
                    <a:pt x="2" y="84"/>
                  </a:cubicBezTo>
                  <a:cubicBezTo>
                    <a:pt x="0" y="87"/>
                    <a:pt x="3" y="92"/>
                    <a:pt x="6" y="89"/>
                  </a:cubicBezTo>
                  <a:cubicBezTo>
                    <a:pt x="21" y="74"/>
                    <a:pt x="41" y="65"/>
                    <a:pt x="57" y="51"/>
                  </a:cubicBezTo>
                  <a:cubicBezTo>
                    <a:pt x="64" y="44"/>
                    <a:pt x="72" y="37"/>
                    <a:pt x="79"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49;p37">
              <a:extLst>
                <a:ext uri="{FF2B5EF4-FFF2-40B4-BE49-F238E27FC236}">
                  <a16:creationId xmlns:a16="http://schemas.microsoft.com/office/drawing/2014/main" id="{D4BD6E00-E55B-CBF2-A18F-815D160AA56A}"/>
                </a:ext>
              </a:extLst>
            </p:cNvPr>
            <p:cNvSpPr/>
            <p:nvPr/>
          </p:nvSpPr>
          <p:spPr>
            <a:xfrm>
              <a:off x="8180640" y="3482280"/>
              <a:ext cx="26640" cy="36360"/>
            </a:xfrm>
            <a:custGeom>
              <a:avLst/>
              <a:gdLst/>
              <a:ahLst/>
              <a:cxnLst/>
              <a:rect l="l" t="t" r="r" b="b"/>
              <a:pathLst>
                <a:path w="74" h="101" extrusionOk="0">
                  <a:moveTo>
                    <a:pt x="3" y="96"/>
                  </a:moveTo>
                  <a:cubicBezTo>
                    <a:pt x="14" y="81"/>
                    <a:pt x="26" y="66"/>
                    <a:pt x="39" y="54"/>
                  </a:cubicBezTo>
                  <a:cubicBezTo>
                    <a:pt x="51" y="39"/>
                    <a:pt x="62" y="23"/>
                    <a:pt x="72" y="6"/>
                  </a:cubicBezTo>
                  <a:cubicBezTo>
                    <a:pt x="72" y="5"/>
                    <a:pt x="73" y="4"/>
                    <a:pt x="73" y="3"/>
                  </a:cubicBezTo>
                  <a:lnTo>
                    <a:pt x="73" y="2"/>
                  </a:lnTo>
                  <a:lnTo>
                    <a:pt x="73" y="1"/>
                  </a:lnTo>
                  <a:cubicBezTo>
                    <a:pt x="73" y="1"/>
                    <a:pt x="72" y="2"/>
                    <a:pt x="72" y="1"/>
                  </a:cubicBezTo>
                  <a:cubicBezTo>
                    <a:pt x="71" y="0"/>
                    <a:pt x="72" y="0"/>
                    <a:pt x="72" y="0"/>
                  </a:cubicBezTo>
                  <a:cubicBezTo>
                    <a:pt x="71" y="0"/>
                    <a:pt x="71" y="0"/>
                    <a:pt x="71" y="1"/>
                  </a:cubicBezTo>
                  <a:cubicBezTo>
                    <a:pt x="70" y="2"/>
                    <a:pt x="70" y="1"/>
                    <a:pt x="70" y="1"/>
                  </a:cubicBezTo>
                  <a:cubicBezTo>
                    <a:pt x="56" y="18"/>
                    <a:pt x="45" y="37"/>
                    <a:pt x="31" y="53"/>
                  </a:cubicBezTo>
                  <a:cubicBezTo>
                    <a:pt x="22" y="61"/>
                    <a:pt x="15" y="71"/>
                    <a:pt x="9" y="82"/>
                  </a:cubicBezTo>
                  <a:cubicBezTo>
                    <a:pt x="6" y="86"/>
                    <a:pt x="4" y="91"/>
                    <a:pt x="2" y="95"/>
                  </a:cubicBezTo>
                  <a:cubicBezTo>
                    <a:pt x="0" y="100"/>
                    <a:pt x="3" y="97"/>
                    <a:pt x="3" y="9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50;p37">
              <a:extLst>
                <a:ext uri="{FF2B5EF4-FFF2-40B4-BE49-F238E27FC236}">
                  <a16:creationId xmlns:a16="http://schemas.microsoft.com/office/drawing/2014/main" id="{C51C484C-2097-68D5-1B79-57609A30D5D5}"/>
                </a:ext>
              </a:extLst>
            </p:cNvPr>
            <p:cNvSpPr/>
            <p:nvPr/>
          </p:nvSpPr>
          <p:spPr>
            <a:xfrm>
              <a:off x="8150400" y="3530160"/>
              <a:ext cx="23040" cy="28440"/>
            </a:xfrm>
            <a:custGeom>
              <a:avLst/>
              <a:gdLst/>
              <a:ahLst/>
              <a:cxnLst/>
              <a:rect l="l" t="t" r="r" b="b"/>
              <a:pathLst>
                <a:path w="64" h="79" extrusionOk="0">
                  <a:moveTo>
                    <a:pt x="60" y="1"/>
                  </a:moveTo>
                  <a:cubicBezTo>
                    <a:pt x="58" y="5"/>
                    <a:pt x="57" y="9"/>
                    <a:pt x="55" y="12"/>
                  </a:cubicBezTo>
                  <a:cubicBezTo>
                    <a:pt x="49" y="23"/>
                    <a:pt x="41" y="32"/>
                    <a:pt x="31" y="41"/>
                  </a:cubicBezTo>
                  <a:cubicBezTo>
                    <a:pt x="19" y="50"/>
                    <a:pt x="8" y="62"/>
                    <a:pt x="0" y="76"/>
                  </a:cubicBezTo>
                  <a:cubicBezTo>
                    <a:pt x="0" y="77"/>
                    <a:pt x="0" y="77"/>
                    <a:pt x="0" y="77"/>
                  </a:cubicBezTo>
                  <a:cubicBezTo>
                    <a:pt x="0" y="78"/>
                    <a:pt x="1" y="78"/>
                    <a:pt x="1" y="78"/>
                  </a:cubicBezTo>
                  <a:lnTo>
                    <a:pt x="2" y="78"/>
                  </a:lnTo>
                  <a:lnTo>
                    <a:pt x="3" y="78"/>
                  </a:lnTo>
                  <a:cubicBezTo>
                    <a:pt x="3" y="78"/>
                    <a:pt x="4" y="78"/>
                    <a:pt x="5" y="77"/>
                  </a:cubicBezTo>
                  <a:cubicBezTo>
                    <a:pt x="18" y="70"/>
                    <a:pt x="29" y="59"/>
                    <a:pt x="38" y="46"/>
                  </a:cubicBezTo>
                  <a:cubicBezTo>
                    <a:pt x="43" y="40"/>
                    <a:pt x="48" y="34"/>
                    <a:pt x="52" y="26"/>
                  </a:cubicBezTo>
                  <a:cubicBezTo>
                    <a:pt x="56" y="19"/>
                    <a:pt x="60" y="11"/>
                    <a:pt x="62" y="3"/>
                  </a:cubicBezTo>
                  <a:cubicBezTo>
                    <a:pt x="63" y="1"/>
                    <a:pt x="61" y="0"/>
                    <a:pt x="6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51;p37">
              <a:extLst>
                <a:ext uri="{FF2B5EF4-FFF2-40B4-BE49-F238E27FC236}">
                  <a16:creationId xmlns:a16="http://schemas.microsoft.com/office/drawing/2014/main" id="{A865D8BA-A45F-E59C-CD2C-081C89860DB9}"/>
                </a:ext>
              </a:extLst>
            </p:cNvPr>
            <p:cNvSpPr/>
            <p:nvPr/>
          </p:nvSpPr>
          <p:spPr>
            <a:xfrm>
              <a:off x="7942320" y="3526560"/>
              <a:ext cx="201960" cy="348480"/>
            </a:xfrm>
            <a:custGeom>
              <a:avLst/>
              <a:gdLst/>
              <a:ahLst/>
              <a:cxnLst/>
              <a:rect l="l" t="t" r="r" b="b"/>
              <a:pathLst>
                <a:path w="561" h="968" extrusionOk="0">
                  <a:moveTo>
                    <a:pt x="224" y="501"/>
                  </a:moveTo>
                  <a:cubicBezTo>
                    <a:pt x="207" y="536"/>
                    <a:pt x="194" y="573"/>
                    <a:pt x="184" y="611"/>
                  </a:cubicBezTo>
                  <a:cubicBezTo>
                    <a:pt x="169" y="659"/>
                    <a:pt x="150" y="705"/>
                    <a:pt x="129" y="751"/>
                  </a:cubicBezTo>
                  <a:cubicBezTo>
                    <a:pt x="118" y="772"/>
                    <a:pt x="108" y="792"/>
                    <a:pt x="95" y="813"/>
                  </a:cubicBezTo>
                  <a:cubicBezTo>
                    <a:pt x="73" y="852"/>
                    <a:pt x="48" y="891"/>
                    <a:pt x="21" y="928"/>
                  </a:cubicBezTo>
                  <a:cubicBezTo>
                    <a:pt x="17" y="932"/>
                    <a:pt x="13" y="935"/>
                    <a:pt x="10" y="941"/>
                  </a:cubicBezTo>
                  <a:cubicBezTo>
                    <a:pt x="8" y="944"/>
                    <a:pt x="6" y="950"/>
                    <a:pt x="5" y="954"/>
                  </a:cubicBezTo>
                  <a:lnTo>
                    <a:pt x="2" y="959"/>
                  </a:lnTo>
                  <a:cubicBezTo>
                    <a:pt x="0" y="963"/>
                    <a:pt x="5" y="967"/>
                    <a:pt x="8" y="963"/>
                  </a:cubicBezTo>
                  <a:cubicBezTo>
                    <a:pt x="16" y="954"/>
                    <a:pt x="25" y="944"/>
                    <a:pt x="33" y="934"/>
                  </a:cubicBezTo>
                  <a:cubicBezTo>
                    <a:pt x="50" y="921"/>
                    <a:pt x="65" y="904"/>
                    <a:pt x="80" y="889"/>
                  </a:cubicBezTo>
                  <a:cubicBezTo>
                    <a:pt x="104" y="868"/>
                    <a:pt x="124" y="844"/>
                    <a:pt x="140" y="816"/>
                  </a:cubicBezTo>
                  <a:cubicBezTo>
                    <a:pt x="141" y="815"/>
                    <a:pt x="142" y="813"/>
                    <a:pt x="143" y="812"/>
                  </a:cubicBezTo>
                  <a:cubicBezTo>
                    <a:pt x="162" y="776"/>
                    <a:pt x="179" y="740"/>
                    <a:pt x="195" y="702"/>
                  </a:cubicBezTo>
                  <a:cubicBezTo>
                    <a:pt x="209" y="663"/>
                    <a:pt x="239" y="628"/>
                    <a:pt x="247" y="588"/>
                  </a:cubicBezTo>
                  <a:lnTo>
                    <a:pt x="245" y="588"/>
                  </a:lnTo>
                  <a:cubicBezTo>
                    <a:pt x="238" y="610"/>
                    <a:pt x="228" y="631"/>
                    <a:pt x="215" y="653"/>
                  </a:cubicBezTo>
                  <a:cubicBezTo>
                    <a:pt x="209" y="663"/>
                    <a:pt x="202" y="674"/>
                    <a:pt x="195" y="685"/>
                  </a:cubicBezTo>
                  <a:cubicBezTo>
                    <a:pt x="189" y="694"/>
                    <a:pt x="183" y="703"/>
                    <a:pt x="177" y="714"/>
                  </a:cubicBezTo>
                  <a:cubicBezTo>
                    <a:pt x="165" y="735"/>
                    <a:pt x="153" y="758"/>
                    <a:pt x="143" y="780"/>
                  </a:cubicBezTo>
                  <a:cubicBezTo>
                    <a:pt x="139" y="788"/>
                    <a:pt x="136" y="795"/>
                    <a:pt x="131" y="803"/>
                  </a:cubicBezTo>
                  <a:cubicBezTo>
                    <a:pt x="118" y="827"/>
                    <a:pt x="100" y="850"/>
                    <a:pt x="80" y="871"/>
                  </a:cubicBezTo>
                  <a:cubicBezTo>
                    <a:pt x="88" y="858"/>
                    <a:pt x="97" y="845"/>
                    <a:pt x="104" y="832"/>
                  </a:cubicBezTo>
                  <a:cubicBezTo>
                    <a:pt x="113" y="816"/>
                    <a:pt x="122" y="800"/>
                    <a:pt x="129" y="783"/>
                  </a:cubicBezTo>
                  <a:cubicBezTo>
                    <a:pt x="145" y="742"/>
                    <a:pt x="166" y="701"/>
                    <a:pt x="183" y="660"/>
                  </a:cubicBezTo>
                  <a:cubicBezTo>
                    <a:pt x="200" y="619"/>
                    <a:pt x="209" y="575"/>
                    <a:pt x="224" y="533"/>
                  </a:cubicBezTo>
                  <a:cubicBezTo>
                    <a:pt x="252" y="454"/>
                    <a:pt x="302" y="393"/>
                    <a:pt x="349" y="327"/>
                  </a:cubicBezTo>
                  <a:cubicBezTo>
                    <a:pt x="408" y="245"/>
                    <a:pt x="496" y="188"/>
                    <a:pt x="557" y="108"/>
                  </a:cubicBezTo>
                  <a:cubicBezTo>
                    <a:pt x="559" y="105"/>
                    <a:pt x="556" y="102"/>
                    <a:pt x="554" y="104"/>
                  </a:cubicBezTo>
                  <a:cubicBezTo>
                    <a:pt x="516" y="142"/>
                    <a:pt x="477" y="178"/>
                    <a:pt x="436" y="212"/>
                  </a:cubicBezTo>
                  <a:cubicBezTo>
                    <a:pt x="405" y="237"/>
                    <a:pt x="378" y="265"/>
                    <a:pt x="354" y="296"/>
                  </a:cubicBezTo>
                  <a:cubicBezTo>
                    <a:pt x="351" y="301"/>
                    <a:pt x="348" y="305"/>
                    <a:pt x="344" y="310"/>
                  </a:cubicBezTo>
                  <a:cubicBezTo>
                    <a:pt x="284" y="360"/>
                    <a:pt x="232" y="420"/>
                    <a:pt x="193" y="489"/>
                  </a:cubicBezTo>
                  <a:cubicBezTo>
                    <a:pt x="189" y="496"/>
                    <a:pt x="185" y="503"/>
                    <a:pt x="181" y="510"/>
                  </a:cubicBezTo>
                  <a:cubicBezTo>
                    <a:pt x="160" y="551"/>
                    <a:pt x="140" y="590"/>
                    <a:pt x="116" y="630"/>
                  </a:cubicBezTo>
                  <a:cubicBezTo>
                    <a:pt x="125" y="612"/>
                    <a:pt x="133" y="594"/>
                    <a:pt x="140" y="576"/>
                  </a:cubicBezTo>
                  <a:cubicBezTo>
                    <a:pt x="161" y="502"/>
                    <a:pt x="189" y="431"/>
                    <a:pt x="221" y="362"/>
                  </a:cubicBezTo>
                  <a:cubicBezTo>
                    <a:pt x="290" y="214"/>
                    <a:pt x="447" y="120"/>
                    <a:pt x="558" y="6"/>
                  </a:cubicBezTo>
                  <a:cubicBezTo>
                    <a:pt x="560" y="3"/>
                    <a:pt x="557" y="0"/>
                    <a:pt x="555" y="2"/>
                  </a:cubicBezTo>
                  <a:cubicBezTo>
                    <a:pt x="498" y="57"/>
                    <a:pt x="435" y="109"/>
                    <a:pt x="373" y="160"/>
                  </a:cubicBezTo>
                  <a:cubicBezTo>
                    <a:pt x="317" y="205"/>
                    <a:pt x="253" y="263"/>
                    <a:pt x="217" y="326"/>
                  </a:cubicBezTo>
                  <a:cubicBezTo>
                    <a:pt x="202" y="355"/>
                    <a:pt x="189" y="386"/>
                    <a:pt x="178" y="417"/>
                  </a:cubicBezTo>
                  <a:cubicBezTo>
                    <a:pt x="163" y="447"/>
                    <a:pt x="151" y="479"/>
                    <a:pt x="141" y="511"/>
                  </a:cubicBezTo>
                  <a:cubicBezTo>
                    <a:pt x="133" y="552"/>
                    <a:pt x="119" y="591"/>
                    <a:pt x="101" y="628"/>
                  </a:cubicBezTo>
                  <a:cubicBezTo>
                    <a:pt x="93" y="647"/>
                    <a:pt x="87" y="668"/>
                    <a:pt x="85" y="688"/>
                  </a:cubicBezTo>
                  <a:cubicBezTo>
                    <a:pt x="75" y="708"/>
                    <a:pt x="70" y="729"/>
                    <a:pt x="69" y="750"/>
                  </a:cubicBezTo>
                  <a:cubicBezTo>
                    <a:pt x="69" y="755"/>
                    <a:pt x="77" y="759"/>
                    <a:pt x="79" y="753"/>
                  </a:cubicBezTo>
                  <a:cubicBezTo>
                    <a:pt x="90" y="732"/>
                    <a:pt x="96" y="709"/>
                    <a:pt x="99" y="685"/>
                  </a:cubicBezTo>
                  <a:cubicBezTo>
                    <a:pt x="100" y="681"/>
                    <a:pt x="101" y="676"/>
                    <a:pt x="102" y="671"/>
                  </a:cubicBezTo>
                  <a:cubicBezTo>
                    <a:pt x="122" y="632"/>
                    <a:pt x="153" y="593"/>
                    <a:pt x="169" y="555"/>
                  </a:cubicBezTo>
                  <a:cubicBezTo>
                    <a:pt x="177" y="534"/>
                    <a:pt x="188" y="513"/>
                    <a:pt x="199" y="494"/>
                  </a:cubicBezTo>
                  <a:cubicBezTo>
                    <a:pt x="217" y="463"/>
                    <a:pt x="237" y="435"/>
                    <a:pt x="261" y="410"/>
                  </a:cubicBezTo>
                  <a:cubicBezTo>
                    <a:pt x="274" y="397"/>
                    <a:pt x="286" y="385"/>
                    <a:pt x="298" y="372"/>
                  </a:cubicBezTo>
                  <a:cubicBezTo>
                    <a:pt x="294" y="377"/>
                    <a:pt x="291" y="382"/>
                    <a:pt x="287" y="388"/>
                  </a:cubicBezTo>
                  <a:cubicBezTo>
                    <a:pt x="262" y="424"/>
                    <a:pt x="245" y="462"/>
                    <a:pt x="224" y="50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52;p37">
              <a:extLst>
                <a:ext uri="{FF2B5EF4-FFF2-40B4-BE49-F238E27FC236}">
                  <a16:creationId xmlns:a16="http://schemas.microsoft.com/office/drawing/2014/main" id="{4279E7D9-D21A-F0EC-3F71-7E60F4EDE0E9}"/>
                </a:ext>
              </a:extLst>
            </p:cNvPr>
            <p:cNvSpPr/>
            <p:nvPr/>
          </p:nvSpPr>
          <p:spPr>
            <a:xfrm>
              <a:off x="8040960" y="3582720"/>
              <a:ext cx="129600" cy="143640"/>
            </a:xfrm>
            <a:custGeom>
              <a:avLst/>
              <a:gdLst/>
              <a:ahLst/>
              <a:cxnLst/>
              <a:rect l="l" t="t" r="r" b="b"/>
              <a:pathLst>
                <a:path w="360" h="399" extrusionOk="0">
                  <a:moveTo>
                    <a:pt x="354" y="0"/>
                  </a:moveTo>
                  <a:cubicBezTo>
                    <a:pt x="343" y="6"/>
                    <a:pt x="332" y="12"/>
                    <a:pt x="321" y="19"/>
                  </a:cubicBezTo>
                  <a:cubicBezTo>
                    <a:pt x="286" y="39"/>
                    <a:pt x="252" y="61"/>
                    <a:pt x="219" y="84"/>
                  </a:cubicBezTo>
                  <a:cubicBezTo>
                    <a:pt x="178" y="116"/>
                    <a:pt x="152" y="157"/>
                    <a:pt x="118" y="195"/>
                  </a:cubicBezTo>
                  <a:cubicBezTo>
                    <a:pt x="93" y="225"/>
                    <a:pt x="70" y="257"/>
                    <a:pt x="49" y="291"/>
                  </a:cubicBezTo>
                  <a:cubicBezTo>
                    <a:pt x="30" y="323"/>
                    <a:pt x="4" y="359"/>
                    <a:pt x="0" y="396"/>
                  </a:cubicBezTo>
                  <a:cubicBezTo>
                    <a:pt x="0" y="397"/>
                    <a:pt x="2" y="398"/>
                    <a:pt x="2" y="396"/>
                  </a:cubicBezTo>
                  <a:cubicBezTo>
                    <a:pt x="7" y="369"/>
                    <a:pt x="29" y="342"/>
                    <a:pt x="42" y="319"/>
                  </a:cubicBezTo>
                  <a:cubicBezTo>
                    <a:pt x="68" y="273"/>
                    <a:pt x="101" y="230"/>
                    <a:pt x="138" y="192"/>
                  </a:cubicBezTo>
                  <a:cubicBezTo>
                    <a:pt x="178" y="151"/>
                    <a:pt x="209" y="110"/>
                    <a:pt x="256" y="77"/>
                  </a:cubicBezTo>
                  <a:cubicBezTo>
                    <a:pt x="257" y="77"/>
                    <a:pt x="258" y="76"/>
                    <a:pt x="259" y="75"/>
                  </a:cubicBezTo>
                  <a:cubicBezTo>
                    <a:pt x="294" y="55"/>
                    <a:pt x="327" y="32"/>
                    <a:pt x="358" y="6"/>
                  </a:cubicBezTo>
                  <a:cubicBezTo>
                    <a:pt x="358" y="5"/>
                    <a:pt x="358" y="4"/>
                    <a:pt x="358" y="4"/>
                  </a:cubicBezTo>
                  <a:cubicBezTo>
                    <a:pt x="358" y="3"/>
                    <a:pt x="359" y="3"/>
                    <a:pt x="358" y="2"/>
                  </a:cubicBezTo>
                  <a:cubicBezTo>
                    <a:pt x="357" y="1"/>
                    <a:pt x="357" y="2"/>
                    <a:pt x="356" y="1"/>
                  </a:cubicBezTo>
                  <a:cubicBezTo>
                    <a:pt x="355" y="0"/>
                    <a:pt x="355" y="0"/>
                    <a:pt x="355" y="0"/>
                  </a:cubicBezTo>
                  <a:cubicBezTo>
                    <a:pt x="354" y="0"/>
                    <a:pt x="354" y="0"/>
                    <a:pt x="35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53;p37">
              <a:extLst>
                <a:ext uri="{FF2B5EF4-FFF2-40B4-BE49-F238E27FC236}">
                  <a16:creationId xmlns:a16="http://schemas.microsoft.com/office/drawing/2014/main" id="{BD12963E-62DC-B20D-B6C8-BBACBD1C5132}"/>
                </a:ext>
              </a:extLst>
            </p:cNvPr>
            <p:cNvSpPr/>
            <p:nvPr/>
          </p:nvSpPr>
          <p:spPr>
            <a:xfrm>
              <a:off x="8196480" y="3475440"/>
              <a:ext cx="58320" cy="109800"/>
            </a:xfrm>
            <a:custGeom>
              <a:avLst/>
              <a:gdLst/>
              <a:ahLst/>
              <a:cxnLst/>
              <a:rect l="l" t="t" r="r" b="b"/>
              <a:pathLst>
                <a:path w="162" h="305" extrusionOk="0">
                  <a:moveTo>
                    <a:pt x="3" y="302"/>
                  </a:moveTo>
                  <a:cubicBezTo>
                    <a:pt x="25" y="279"/>
                    <a:pt x="44" y="253"/>
                    <a:pt x="60" y="225"/>
                  </a:cubicBezTo>
                  <a:cubicBezTo>
                    <a:pt x="67" y="212"/>
                    <a:pt x="74" y="199"/>
                    <a:pt x="81" y="184"/>
                  </a:cubicBezTo>
                  <a:cubicBezTo>
                    <a:pt x="112" y="126"/>
                    <a:pt x="139" y="65"/>
                    <a:pt x="161" y="3"/>
                  </a:cubicBezTo>
                  <a:lnTo>
                    <a:pt x="161" y="2"/>
                  </a:lnTo>
                  <a:lnTo>
                    <a:pt x="161" y="1"/>
                  </a:lnTo>
                  <a:lnTo>
                    <a:pt x="160" y="1"/>
                  </a:lnTo>
                  <a:cubicBezTo>
                    <a:pt x="160" y="0"/>
                    <a:pt x="159" y="0"/>
                    <a:pt x="159" y="0"/>
                  </a:cubicBezTo>
                  <a:lnTo>
                    <a:pt x="158" y="1"/>
                  </a:lnTo>
                  <a:cubicBezTo>
                    <a:pt x="157" y="1"/>
                    <a:pt x="157" y="2"/>
                    <a:pt x="157" y="2"/>
                  </a:cubicBezTo>
                  <a:cubicBezTo>
                    <a:pt x="138" y="54"/>
                    <a:pt x="115" y="105"/>
                    <a:pt x="89" y="154"/>
                  </a:cubicBezTo>
                  <a:cubicBezTo>
                    <a:pt x="60" y="202"/>
                    <a:pt x="39" y="261"/>
                    <a:pt x="1" y="301"/>
                  </a:cubicBezTo>
                  <a:cubicBezTo>
                    <a:pt x="0" y="301"/>
                    <a:pt x="2" y="304"/>
                    <a:pt x="3" y="30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54;p37">
              <a:extLst>
                <a:ext uri="{FF2B5EF4-FFF2-40B4-BE49-F238E27FC236}">
                  <a16:creationId xmlns:a16="http://schemas.microsoft.com/office/drawing/2014/main" id="{6498D8FE-E06A-3056-B7F1-3CABE29CAB5F}"/>
                </a:ext>
              </a:extLst>
            </p:cNvPr>
            <p:cNvSpPr/>
            <p:nvPr/>
          </p:nvSpPr>
          <p:spPr>
            <a:xfrm>
              <a:off x="8126280" y="3669840"/>
              <a:ext cx="54360" cy="61920"/>
            </a:xfrm>
            <a:custGeom>
              <a:avLst/>
              <a:gdLst/>
              <a:ahLst/>
              <a:cxnLst/>
              <a:rect l="l" t="t" r="r" b="b"/>
              <a:pathLst>
                <a:path w="151" h="172" extrusionOk="0">
                  <a:moveTo>
                    <a:pt x="147" y="1"/>
                  </a:moveTo>
                  <a:cubicBezTo>
                    <a:pt x="119" y="23"/>
                    <a:pt x="101" y="54"/>
                    <a:pt x="78" y="81"/>
                  </a:cubicBezTo>
                  <a:cubicBezTo>
                    <a:pt x="55" y="109"/>
                    <a:pt x="24" y="138"/>
                    <a:pt x="0" y="168"/>
                  </a:cubicBezTo>
                  <a:cubicBezTo>
                    <a:pt x="0" y="169"/>
                    <a:pt x="0" y="171"/>
                    <a:pt x="1" y="170"/>
                  </a:cubicBezTo>
                  <a:cubicBezTo>
                    <a:pt x="29" y="148"/>
                    <a:pt x="54" y="123"/>
                    <a:pt x="77" y="95"/>
                  </a:cubicBezTo>
                  <a:cubicBezTo>
                    <a:pt x="102" y="66"/>
                    <a:pt x="121" y="30"/>
                    <a:pt x="149" y="4"/>
                  </a:cubicBezTo>
                  <a:cubicBezTo>
                    <a:pt x="150" y="2"/>
                    <a:pt x="148" y="0"/>
                    <a:pt x="147"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55;p37">
              <a:extLst>
                <a:ext uri="{FF2B5EF4-FFF2-40B4-BE49-F238E27FC236}">
                  <a16:creationId xmlns:a16="http://schemas.microsoft.com/office/drawing/2014/main" id="{3956A6DD-41FC-C826-380B-4FECAD763C9F}"/>
                </a:ext>
              </a:extLst>
            </p:cNvPr>
            <p:cNvSpPr/>
            <p:nvPr/>
          </p:nvSpPr>
          <p:spPr>
            <a:xfrm>
              <a:off x="7949880" y="3569760"/>
              <a:ext cx="281160" cy="315360"/>
            </a:xfrm>
            <a:custGeom>
              <a:avLst/>
              <a:gdLst/>
              <a:ahLst/>
              <a:cxnLst/>
              <a:rect l="l" t="t" r="r" b="b"/>
              <a:pathLst>
                <a:path w="781" h="876" extrusionOk="0">
                  <a:moveTo>
                    <a:pt x="15" y="867"/>
                  </a:moveTo>
                  <a:cubicBezTo>
                    <a:pt x="32" y="835"/>
                    <a:pt x="88" y="817"/>
                    <a:pt x="117" y="795"/>
                  </a:cubicBezTo>
                  <a:cubicBezTo>
                    <a:pt x="161" y="762"/>
                    <a:pt x="196" y="720"/>
                    <a:pt x="243" y="689"/>
                  </a:cubicBezTo>
                  <a:cubicBezTo>
                    <a:pt x="282" y="664"/>
                    <a:pt x="315" y="627"/>
                    <a:pt x="352" y="598"/>
                  </a:cubicBezTo>
                  <a:cubicBezTo>
                    <a:pt x="385" y="572"/>
                    <a:pt x="406" y="533"/>
                    <a:pt x="439" y="508"/>
                  </a:cubicBezTo>
                  <a:cubicBezTo>
                    <a:pt x="441" y="506"/>
                    <a:pt x="439" y="503"/>
                    <a:pt x="436" y="504"/>
                  </a:cubicBezTo>
                  <a:cubicBezTo>
                    <a:pt x="402" y="528"/>
                    <a:pt x="379" y="563"/>
                    <a:pt x="346" y="589"/>
                  </a:cubicBezTo>
                  <a:cubicBezTo>
                    <a:pt x="300" y="624"/>
                    <a:pt x="256" y="661"/>
                    <a:pt x="209" y="695"/>
                  </a:cubicBezTo>
                  <a:cubicBezTo>
                    <a:pt x="170" y="723"/>
                    <a:pt x="138" y="763"/>
                    <a:pt x="99" y="793"/>
                  </a:cubicBezTo>
                  <a:cubicBezTo>
                    <a:pt x="93" y="797"/>
                    <a:pt x="86" y="802"/>
                    <a:pt x="80" y="805"/>
                  </a:cubicBezTo>
                  <a:cubicBezTo>
                    <a:pt x="70" y="811"/>
                    <a:pt x="60" y="816"/>
                    <a:pt x="49" y="820"/>
                  </a:cubicBezTo>
                  <a:cubicBezTo>
                    <a:pt x="51" y="818"/>
                    <a:pt x="53" y="816"/>
                    <a:pt x="55" y="813"/>
                  </a:cubicBezTo>
                  <a:cubicBezTo>
                    <a:pt x="69" y="790"/>
                    <a:pt x="86" y="768"/>
                    <a:pt x="105" y="748"/>
                  </a:cubicBezTo>
                  <a:cubicBezTo>
                    <a:pt x="110" y="743"/>
                    <a:pt x="115" y="739"/>
                    <a:pt x="121" y="734"/>
                  </a:cubicBezTo>
                  <a:cubicBezTo>
                    <a:pt x="121" y="735"/>
                    <a:pt x="121" y="735"/>
                    <a:pt x="122" y="735"/>
                  </a:cubicBezTo>
                  <a:lnTo>
                    <a:pt x="123" y="735"/>
                  </a:lnTo>
                  <a:cubicBezTo>
                    <a:pt x="132" y="734"/>
                    <a:pt x="135" y="725"/>
                    <a:pt x="139" y="716"/>
                  </a:cubicBezTo>
                  <a:cubicBezTo>
                    <a:pt x="148" y="707"/>
                    <a:pt x="155" y="697"/>
                    <a:pt x="162" y="687"/>
                  </a:cubicBezTo>
                  <a:cubicBezTo>
                    <a:pt x="177" y="684"/>
                    <a:pt x="185" y="671"/>
                    <a:pt x="197" y="660"/>
                  </a:cubicBezTo>
                  <a:cubicBezTo>
                    <a:pt x="231" y="626"/>
                    <a:pt x="272" y="595"/>
                    <a:pt x="310" y="563"/>
                  </a:cubicBezTo>
                  <a:cubicBezTo>
                    <a:pt x="337" y="540"/>
                    <a:pt x="359" y="509"/>
                    <a:pt x="388" y="485"/>
                  </a:cubicBezTo>
                  <a:cubicBezTo>
                    <a:pt x="416" y="462"/>
                    <a:pt x="442" y="436"/>
                    <a:pt x="466" y="408"/>
                  </a:cubicBezTo>
                  <a:cubicBezTo>
                    <a:pt x="523" y="339"/>
                    <a:pt x="579" y="270"/>
                    <a:pt x="636" y="201"/>
                  </a:cubicBezTo>
                  <a:cubicBezTo>
                    <a:pt x="664" y="166"/>
                    <a:pt x="684" y="124"/>
                    <a:pt x="715" y="93"/>
                  </a:cubicBezTo>
                  <a:cubicBezTo>
                    <a:pt x="736" y="72"/>
                    <a:pt x="754" y="49"/>
                    <a:pt x="769" y="24"/>
                  </a:cubicBezTo>
                  <a:cubicBezTo>
                    <a:pt x="772" y="18"/>
                    <a:pt x="776" y="11"/>
                    <a:pt x="779" y="5"/>
                  </a:cubicBezTo>
                  <a:cubicBezTo>
                    <a:pt x="780" y="2"/>
                    <a:pt x="776" y="0"/>
                    <a:pt x="774" y="3"/>
                  </a:cubicBezTo>
                  <a:cubicBezTo>
                    <a:pt x="773" y="5"/>
                    <a:pt x="772" y="7"/>
                    <a:pt x="770" y="10"/>
                  </a:cubicBezTo>
                  <a:cubicBezTo>
                    <a:pt x="754" y="39"/>
                    <a:pt x="734" y="65"/>
                    <a:pt x="710" y="89"/>
                  </a:cubicBezTo>
                  <a:cubicBezTo>
                    <a:pt x="686" y="120"/>
                    <a:pt x="665" y="153"/>
                    <a:pt x="641" y="184"/>
                  </a:cubicBezTo>
                  <a:cubicBezTo>
                    <a:pt x="590" y="251"/>
                    <a:pt x="531" y="313"/>
                    <a:pt x="479" y="380"/>
                  </a:cubicBezTo>
                  <a:cubicBezTo>
                    <a:pt x="430" y="442"/>
                    <a:pt x="361" y="486"/>
                    <a:pt x="309" y="545"/>
                  </a:cubicBezTo>
                  <a:cubicBezTo>
                    <a:pt x="294" y="559"/>
                    <a:pt x="278" y="571"/>
                    <a:pt x="260" y="583"/>
                  </a:cubicBezTo>
                  <a:cubicBezTo>
                    <a:pt x="246" y="594"/>
                    <a:pt x="234" y="610"/>
                    <a:pt x="221" y="622"/>
                  </a:cubicBezTo>
                  <a:cubicBezTo>
                    <a:pt x="207" y="635"/>
                    <a:pt x="194" y="642"/>
                    <a:pt x="182" y="654"/>
                  </a:cubicBezTo>
                  <a:cubicBezTo>
                    <a:pt x="178" y="658"/>
                    <a:pt x="174" y="663"/>
                    <a:pt x="170" y="668"/>
                  </a:cubicBezTo>
                  <a:lnTo>
                    <a:pt x="170" y="667"/>
                  </a:lnTo>
                  <a:lnTo>
                    <a:pt x="169" y="666"/>
                  </a:lnTo>
                  <a:lnTo>
                    <a:pt x="168" y="666"/>
                  </a:lnTo>
                  <a:lnTo>
                    <a:pt x="167" y="666"/>
                  </a:lnTo>
                  <a:cubicBezTo>
                    <a:pt x="167" y="666"/>
                    <a:pt x="166" y="666"/>
                    <a:pt x="166" y="667"/>
                  </a:cubicBezTo>
                  <a:lnTo>
                    <a:pt x="165" y="668"/>
                  </a:lnTo>
                  <a:cubicBezTo>
                    <a:pt x="177" y="643"/>
                    <a:pt x="188" y="617"/>
                    <a:pt x="201" y="593"/>
                  </a:cubicBezTo>
                  <a:cubicBezTo>
                    <a:pt x="215" y="566"/>
                    <a:pt x="238" y="540"/>
                    <a:pt x="253" y="513"/>
                  </a:cubicBezTo>
                  <a:cubicBezTo>
                    <a:pt x="273" y="480"/>
                    <a:pt x="296" y="449"/>
                    <a:pt x="321" y="420"/>
                  </a:cubicBezTo>
                  <a:cubicBezTo>
                    <a:pt x="373" y="355"/>
                    <a:pt x="432" y="295"/>
                    <a:pt x="496" y="241"/>
                  </a:cubicBezTo>
                  <a:cubicBezTo>
                    <a:pt x="553" y="195"/>
                    <a:pt x="614" y="143"/>
                    <a:pt x="651" y="78"/>
                  </a:cubicBezTo>
                  <a:cubicBezTo>
                    <a:pt x="651" y="77"/>
                    <a:pt x="651" y="76"/>
                    <a:pt x="649" y="77"/>
                  </a:cubicBezTo>
                  <a:cubicBezTo>
                    <a:pt x="535" y="187"/>
                    <a:pt x="409" y="284"/>
                    <a:pt x="311" y="410"/>
                  </a:cubicBezTo>
                  <a:cubicBezTo>
                    <a:pt x="274" y="456"/>
                    <a:pt x="245" y="504"/>
                    <a:pt x="212" y="553"/>
                  </a:cubicBezTo>
                  <a:cubicBezTo>
                    <a:pt x="198" y="572"/>
                    <a:pt x="184" y="592"/>
                    <a:pt x="172" y="613"/>
                  </a:cubicBezTo>
                  <a:cubicBezTo>
                    <a:pt x="170" y="616"/>
                    <a:pt x="169" y="619"/>
                    <a:pt x="167" y="621"/>
                  </a:cubicBezTo>
                  <a:cubicBezTo>
                    <a:pt x="164" y="629"/>
                    <a:pt x="151" y="668"/>
                    <a:pt x="139" y="697"/>
                  </a:cubicBezTo>
                  <a:cubicBezTo>
                    <a:pt x="118" y="720"/>
                    <a:pt x="94" y="741"/>
                    <a:pt x="73" y="764"/>
                  </a:cubicBezTo>
                  <a:cubicBezTo>
                    <a:pt x="48" y="792"/>
                    <a:pt x="16" y="825"/>
                    <a:pt x="4" y="861"/>
                  </a:cubicBezTo>
                  <a:cubicBezTo>
                    <a:pt x="0" y="869"/>
                    <a:pt x="12" y="875"/>
                    <a:pt x="15" y="86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56;p37">
              <a:extLst>
                <a:ext uri="{FF2B5EF4-FFF2-40B4-BE49-F238E27FC236}">
                  <a16:creationId xmlns:a16="http://schemas.microsoft.com/office/drawing/2014/main" id="{392B34DA-340C-EC4B-2DE4-30EC744CB4A2}"/>
                </a:ext>
              </a:extLst>
            </p:cNvPr>
            <p:cNvSpPr/>
            <p:nvPr/>
          </p:nvSpPr>
          <p:spPr>
            <a:xfrm>
              <a:off x="8132760" y="3385440"/>
              <a:ext cx="20520" cy="36720"/>
            </a:xfrm>
            <a:custGeom>
              <a:avLst/>
              <a:gdLst/>
              <a:ahLst/>
              <a:cxnLst/>
              <a:rect l="l" t="t" r="r" b="b"/>
              <a:pathLst>
                <a:path w="57" h="102" extrusionOk="0">
                  <a:moveTo>
                    <a:pt x="50" y="1"/>
                  </a:moveTo>
                  <a:cubicBezTo>
                    <a:pt x="48" y="16"/>
                    <a:pt x="43" y="30"/>
                    <a:pt x="35" y="43"/>
                  </a:cubicBezTo>
                  <a:cubicBezTo>
                    <a:pt x="35" y="44"/>
                    <a:pt x="34" y="45"/>
                    <a:pt x="34" y="46"/>
                  </a:cubicBezTo>
                  <a:cubicBezTo>
                    <a:pt x="31" y="54"/>
                    <a:pt x="27" y="62"/>
                    <a:pt x="23" y="70"/>
                  </a:cubicBezTo>
                  <a:cubicBezTo>
                    <a:pt x="17" y="80"/>
                    <a:pt x="9" y="89"/>
                    <a:pt x="1" y="98"/>
                  </a:cubicBezTo>
                  <a:lnTo>
                    <a:pt x="0" y="98"/>
                  </a:lnTo>
                  <a:cubicBezTo>
                    <a:pt x="0" y="99"/>
                    <a:pt x="0" y="99"/>
                    <a:pt x="0" y="99"/>
                  </a:cubicBezTo>
                  <a:lnTo>
                    <a:pt x="0" y="100"/>
                  </a:lnTo>
                  <a:cubicBezTo>
                    <a:pt x="0" y="100"/>
                    <a:pt x="1" y="100"/>
                    <a:pt x="1" y="101"/>
                  </a:cubicBezTo>
                  <a:lnTo>
                    <a:pt x="2" y="101"/>
                  </a:lnTo>
                  <a:cubicBezTo>
                    <a:pt x="20" y="99"/>
                    <a:pt x="30" y="72"/>
                    <a:pt x="36" y="59"/>
                  </a:cubicBezTo>
                  <a:cubicBezTo>
                    <a:pt x="44" y="41"/>
                    <a:pt x="56" y="20"/>
                    <a:pt x="53" y="1"/>
                  </a:cubicBezTo>
                  <a:lnTo>
                    <a:pt x="53" y="0"/>
                  </a:lnTo>
                  <a:cubicBezTo>
                    <a:pt x="52" y="0"/>
                    <a:pt x="52" y="0"/>
                    <a:pt x="52" y="0"/>
                  </a:cubicBezTo>
                  <a:lnTo>
                    <a:pt x="51" y="0"/>
                  </a:lnTo>
                  <a:lnTo>
                    <a:pt x="50" y="0"/>
                  </a:lnTo>
                  <a:cubicBezTo>
                    <a:pt x="50" y="1"/>
                    <a:pt x="50" y="1"/>
                    <a:pt x="5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57;p37">
              <a:extLst>
                <a:ext uri="{FF2B5EF4-FFF2-40B4-BE49-F238E27FC236}">
                  <a16:creationId xmlns:a16="http://schemas.microsoft.com/office/drawing/2014/main" id="{D2446BE8-66CE-D7FF-E76E-DF1E69A63CEB}"/>
                </a:ext>
              </a:extLst>
            </p:cNvPr>
            <p:cNvSpPr/>
            <p:nvPr/>
          </p:nvSpPr>
          <p:spPr>
            <a:xfrm>
              <a:off x="8326440" y="3516480"/>
              <a:ext cx="10080" cy="47520"/>
            </a:xfrm>
            <a:custGeom>
              <a:avLst/>
              <a:gdLst/>
              <a:ahLst/>
              <a:cxnLst/>
              <a:rect l="l" t="t" r="r" b="b"/>
              <a:pathLst>
                <a:path w="28" h="132" extrusionOk="0">
                  <a:moveTo>
                    <a:pt x="0" y="0"/>
                  </a:moveTo>
                  <a:cubicBezTo>
                    <a:pt x="0" y="43"/>
                    <a:pt x="16" y="87"/>
                    <a:pt x="23" y="129"/>
                  </a:cubicBezTo>
                  <a:cubicBezTo>
                    <a:pt x="23" y="131"/>
                    <a:pt x="27" y="131"/>
                    <a:pt x="27" y="129"/>
                  </a:cubicBezTo>
                  <a:cubicBezTo>
                    <a:pt x="27" y="126"/>
                    <a:pt x="27" y="124"/>
                    <a:pt x="27" y="122"/>
                  </a:cubicBezTo>
                  <a:cubicBezTo>
                    <a:pt x="27" y="101"/>
                    <a:pt x="24" y="81"/>
                    <a:pt x="16" y="63"/>
                  </a:cubicBezTo>
                  <a:cubicBezTo>
                    <a:pt x="9" y="42"/>
                    <a:pt x="4" y="2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58;p37">
              <a:extLst>
                <a:ext uri="{FF2B5EF4-FFF2-40B4-BE49-F238E27FC236}">
                  <a16:creationId xmlns:a16="http://schemas.microsoft.com/office/drawing/2014/main" id="{C74353CC-C708-69DC-843C-58F486C4F49C}"/>
                </a:ext>
              </a:extLst>
            </p:cNvPr>
            <p:cNvSpPr/>
            <p:nvPr/>
          </p:nvSpPr>
          <p:spPr>
            <a:xfrm>
              <a:off x="8337600" y="3593520"/>
              <a:ext cx="6840" cy="33120"/>
            </a:xfrm>
            <a:custGeom>
              <a:avLst/>
              <a:gdLst/>
              <a:ahLst/>
              <a:cxnLst/>
              <a:rect l="l" t="t" r="r" b="b"/>
              <a:pathLst>
                <a:path w="19" h="92" extrusionOk="0">
                  <a:moveTo>
                    <a:pt x="5" y="4"/>
                  </a:moveTo>
                  <a:cubicBezTo>
                    <a:pt x="5" y="1"/>
                    <a:pt x="1" y="0"/>
                    <a:pt x="1" y="4"/>
                  </a:cubicBezTo>
                  <a:cubicBezTo>
                    <a:pt x="0" y="5"/>
                    <a:pt x="0" y="6"/>
                    <a:pt x="0" y="8"/>
                  </a:cubicBezTo>
                  <a:cubicBezTo>
                    <a:pt x="0" y="10"/>
                    <a:pt x="0" y="11"/>
                    <a:pt x="1" y="12"/>
                  </a:cubicBezTo>
                  <a:cubicBezTo>
                    <a:pt x="7" y="23"/>
                    <a:pt x="2" y="29"/>
                    <a:pt x="3" y="39"/>
                  </a:cubicBezTo>
                  <a:cubicBezTo>
                    <a:pt x="4" y="45"/>
                    <a:pt x="5" y="51"/>
                    <a:pt x="8" y="56"/>
                  </a:cubicBezTo>
                  <a:cubicBezTo>
                    <a:pt x="11" y="66"/>
                    <a:pt x="6" y="78"/>
                    <a:pt x="10" y="88"/>
                  </a:cubicBezTo>
                  <a:cubicBezTo>
                    <a:pt x="10" y="90"/>
                    <a:pt x="14" y="91"/>
                    <a:pt x="15" y="88"/>
                  </a:cubicBezTo>
                  <a:cubicBezTo>
                    <a:pt x="17" y="82"/>
                    <a:pt x="18" y="75"/>
                    <a:pt x="18" y="69"/>
                  </a:cubicBezTo>
                  <a:cubicBezTo>
                    <a:pt x="18" y="62"/>
                    <a:pt x="17" y="55"/>
                    <a:pt x="15" y="49"/>
                  </a:cubicBezTo>
                  <a:cubicBezTo>
                    <a:pt x="12" y="38"/>
                    <a:pt x="11" y="28"/>
                    <a:pt x="11" y="17"/>
                  </a:cubicBezTo>
                  <a:cubicBezTo>
                    <a:pt x="11" y="12"/>
                    <a:pt x="5" y="11"/>
                    <a:pt x="5"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59;p37">
              <a:extLst>
                <a:ext uri="{FF2B5EF4-FFF2-40B4-BE49-F238E27FC236}">
                  <a16:creationId xmlns:a16="http://schemas.microsoft.com/office/drawing/2014/main" id="{D9BA4A03-C1B5-AB49-E17B-3B57F0D85F33}"/>
                </a:ext>
              </a:extLst>
            </p:cNvPr>
            <p:cNvSpPr/>
            <p:nvPr/>
          </p:nvSpPr>
          <p:spPr>
            <a:xfrm>
              <a:off x="8334360" y="3636000"/>
              <a:ext cx="15480" cy="106560"/>
            </a:xfrm>
            <a:custGeom>
              <a:avLst/>
              <a:gdLst/>
              <a:ahLst/>
              <a:cxnLst/>
              <a:rect l="l" t="t" r="r" b="b"/>
              <a:pathLst>
                <a:path w="43" h="296" extrusionOk="0">
                  <a:moveTo>
                    <a:pt x="5" y="294"/>
                  </a:moveTo>
                  <a:cubicBezTo>
                    <a:pt x="27" y="264"/>
                    <a:pt x="16" y="227"/>
                    <a:pt x="32" y="196"/>
                  </a:cubicBezTo>
                  <a:cubicBezTo>
                    <a:pt x="42" y="178"/>
                    <a:pt x="31" y="137"/>
                    <a:pt x="31" y="117"/>
                  </a:cubicBezTo>
                  <a:cubicBezTo>
                    <a:pt x="31" y="79"/>
                    <a:pt x="31" y="41"/>
                    <a:pt x="29" y="3"/>
                  </a:cubicBezTo>
                  <a:cubicBezTo>
                    <a:pt x="29" y="0"/>
                    <a:pt x="25" y="0"/>
                    <a:pt x="25" y="3"/>
                  </a:cubicBezTo>
                  <a:cubicBezTo>
                    <a:pt x="23" y="58"/>
                    <a:pt x="21" y="114"/>
                    <a:pt x="23" y="169"/>
                  </a:cubicBezTo>
                  <a:cubicBezTo>
                    <a:pt x="25" y="208"/>
                    <a:pt x="4" y="253"/>
                    <a:pt x="0" y="293"/>
                  </a:cubicBezTo>
                  <a:lnTo>
                    <a:pt x="0" y="294"/>
                  </a:lnTo>
                  <a:lnTo>
                    <a:pt x="1" y="295"/>
                  </a:lnTo>
                  <a:lnTo>
                    <a:pt x="2" y="295"/>
                  </a:lnTo>
                  <a:cubicBezTo>
                    <a:pt x="3" y="295"/>
                    <a:pt x="3" y="295"/>
                    <a:pt x="4" y="295"/>
                  </a:cubicBezTo>
                  <a:lnTo>
                    <a:pt x="5" y="2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60;p37">
              <a:extLst>
                <a:ext uri="{FF2B5EF4-FFF2-40B4-BE49-F238E27FC236}">
                  <a16:creationId xmlns:a16="http://schemas.microsoft.com/office/drawing/2014/main" id="{861F0CF6-13B5-73FA-DBD4-1E4EF98365FC}"/>
                </a:ext>
              </a:extLst>
            </p:cNvPr>
            <p:cNvSpPr/>
            <p:nvPr/>
          </p:nvSpPr>
          <p:spPr>
            <a:xfrm>
              <a:off x="8364240" y="3634560"/>
              <a:ext cx="12960" cy="64080"/>
            </a:xfrm>
            <a:custGeom>
              <a:avLst/>
              <a:gdLst/>
              <a:ahLst/>
              <a:cxnLst/>
              <a:rect l="l" t="t" r="r" b="b"/>
              <a:pathLst>
                <a:path w="36" h="178" extrusionOk="0">
                  <a:moveTo>
                    <a:pt x="25" y="2"/>
                  </a:moveTo>
                  <a:lnTo>
                    <a:pt x="24" y="1"/>
                  </a:lnTo>
                  <a:cubicBezTo>
                    <a:pt x="23" y="0"/>
                    <a:pt x="23" y="0"/>
                    <a:pt x="23" y="0"/>
                  </a:cubicBezTo>
                  <a:cubicBezTo>
                    <a:pt x="22" y="0"/>
                    <a:pt x="23" y="0"/>
                    <a:pt x="22" y="1"/>
                  </a:cubicBezTo>
                  <a:cubicBezTo>
                    <a:pt x="21" y="2"/>
                    <a:pt x="21" y="1"/>
                    <a:pt x="21" y="1"/>
                  </a:cubicBezTo>
                  <a:cubicBezTo>
                    <a:pt x="21" y="2"/>
                    <a:pt x="21" y="2"/>
                    <a:pt x="21" y="2"/>
                  </a:cubicBezTo>
                  <a:cubicBezTo>
                    <a:pt x="21" y="32"/>
                    <a:pt x="19" y="62"/>
                    <a:pt x="17" y="92"/>
                  </a:cubicBezTo>
                  <a:cubicBezTo>
                    <a:pt x="17" y="102"/>
                    <a:pt x="9" y="167"/>
                    <a:pt x="1" y="171"/>
                  </a:cubicBezTo>
                  <a:cubicBezTo>
                    <a:pt x="1" y="171"/>
                    <a:pt x="0" y="171"/>
                    <a:pt x="0" y="172"/>
                  </a:cubicBezTo>
                  <a:lnTo>
                    <a:pt x="0" y="173"/>
                  </a:lnTo>
                  <a:cubicBezTo>
                    <a:pt x="0" y="174"/>
                    <a:pt x="0" y="175"/>
                    <a:pt x="0" y="175"/>
                  </a:cubicBezTo>
                  <a:cubicBezTo>
                    <a:pt x="0" y="176"/>
                    <a:pt x="1" y="176"/>
                    <a:pt x="1" y="176"/>
                  </a:cubicBezTo>
                  <a:cubicBezTo>
                    <a:pt x="2" y="177"/>
                    <a:pt x="2" y="177"/>
                    <a:pt x="3" y="177"/>
                  </a:cubicBezTo>
                  <a:lnTo>
                    <a:pt x="7" y="177"/>
                  </a:lnTo>
                  <a:cubicBezTo>
                    <a:pt x="8" y="177"/>
                    <a:pt x="8" y="177"/>
                    <a:pt x="9" y="176"/>
                  </a:cubicBezTo>
                  <a:cubicBezTo>
                    <a:pt x="10" y="175"/>
                    <a:pt x="11" y="175"/>
                    <a:pt x="11" y="175"/>
                  </a:cubicBezTo>
                  <a:cubicBezTo>
                    <a:pt x="11" y="174"/>
                    <a:pt x="11" y="174"/>
                    <a:pt x="11" y="174"/>
                  </a:cubicBezTo>
                  <a:cubicBezTo>
                    <a:pt x="35" y="122"/>
                    <a:pt x="26" y="58"/>
                    <a:pt x="2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61;p37">
              <a:extLst>
                <a:ext uri="{FF2B5EF4-FFF2-40B4-BE49-F238E27FC236}">
                  <a16:creationId xmlns:a16="http://schemas.microsoft.com/office/drawing/2014/main" id="{071D7DB9-FC45-63BD-7C3A-A56A25E86F53}"/>
                </a:ext>
              </a:extLst>
            </p:cNvPr>
            <p:cNvSpPr/>
            <p:nvPr/>
          </p:nvSpPr>
          <p:spPr>
            <a:xfrm>
              <a:off x="8347320" y="3734280"/>
              <a:ext cx="11520" cy="47160"/>
            </a:xfrm>
            <a:custGeom>
              <a:avLst/>
              <a:gdLst/>
              <a:ahLst/>
              <a:cxnLst/>
              <a:rect l="l" t="t" r="r" b="b"/>
              <a:pathLst>
                <a:path w="32" h="131" extrusionOk="0">
                  <a:moveTo>
                    <a:pt x="31" y="0"/>
                  </a:moveTo>
                  <a:lnTo>
                    <a:pt x="30" y="0"/>
                  </a:lnTo>
                  <a:cubicBezTo>
                    <a:pt x="26" y="27"/>
                    <a:pt x="19" y="54"/>
                    <a:pt x="10" y="80"/>
                  </a:cubicBezTo>
                  <a:cubicBezTo>
                    <a:pt x="3" y="93"/>
                    <a:pt x="0" y="109"/>
                    <a:pt x="0" y="124"/>
                  </a:cubicBezTo>
                  <a:cubicBezTo>
                    <a:pt x="0" y="125"/>
                    <a:pt x="0" y="127"/>
                    <a:pt x="0" y="128"/>
                  </a:cubicBezTo>
                  <a:lnTo>
                    <a:pt x="0" y="129"/>
                  </a:lnTo>
                  <a:cubicBezTo>
                    <a:pt x="0" y="129"/>
                    <a:pt x="0" y="128"/>
                    <a:pt x="1" y="129"/>
                  </a:cubicBezTo>
                  <a:cubicBezTo>
                    <a:pt x="2" y="130"/>
                    <a:pt x="1" y="130"/>
                    <a:pt x="2" y="130"/>
                  </a:cubicBezTo>
                  <a:lnTo>
                    <a:pt x="3" y="129"/>
                  </a:lnTo>
                  <a:lnTo>
                    <a:pt x="3" y="128"/>
                  </a:lnTo>
                  <a:cubicBezTo>
                    <a:pt x="5" y="122"/>
                    <a:pt x="10" y="121"/>
                    <a:pt x="11" y="115"/>
                  </a:cubicBezTo>
                  <a:cubicBezTo>
                    <a:pt x="15" y="104"/>
                    <a:pt x="18" y="93"/>
                    <a:pt x="21" y="83"/>
                  </a:cubicBezTo>
                  <a:cubicBezTo>
                    <a:pt x="28" y="60"/>
                    <a:pt x="31" y="36"/>
                    <a:pt x="31" y="13"/>
                  </a:cubicBezTo>
                  <a:cubicBezTo>
                    <a:pt x="31" y="9"/>
                    <a:pt x="31" y="4"/>
                    <a:pt x="3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862;p37">
              <a:extLst>
                <a:ext uri="{FF2B5EF4-FFF2-40B4-BE49-F238E27FC236}">
                  <a16:creationId xmlns:a16="http://schemas.microsoft.com/office/drawing/2014/main" id="{AB16DD59-E722-08E3-A7BD-6EEF9E576DF5}"/>
                </a:ext>
              </a:extLst>
            </p:cNvPr>
            <p:cNvSpPr/>
            <p:nvPr/>
          </p:nvSpPr>
          <p:spPr>
            <a:xfrm>
              <a:off x="8163720" y="3651480"/>
              <a:ext cx="304920" cy="442440"/>
            </a:xfrm>
            <a:custGeom>
              <a:avLst/>
              <a:gdLst/>
              <a:ahLst/>
              <a:cxnLst/>
              <a:rect l="l" t="t" r="r" b="b"/>
              <a:pathLst>
                <a:path w="847" h="1229" extrusionOk="0">
                  <a:moveTo>
                    <a:pt x="302" y="1094"/>
                  </a:moveTo>
                  <a:cubicBezTo>
                    <a:pt x="305" y="1074"/>
                    <a:pt x="307" y="1055"/>
                    <a:pt x="307" y="1035"/>
                  </a:cubicBezTo>
                  <a:cubicBezTo>
                    <a:pt x="313" y="1008"/>
                    <a:pt x="323" y="981"/>
                    <a:pt x="334" y="956"/>
                  </a:cubicBezTo>
                  <a:cubicBezTo>
                    <a:pt x="354" y="912"/>
                    <a:pt x="374" y="866"/>
                    <a:pt x="392" y="821"/>
                  </a:cubicBezTo>
                  <a:cubicBezTo>
                    <a:pt x="397" y="810"/>
                    <a:pt x="403" y="797"/>
                    <a:pt x="410" y="784"/>
                  </a:cubicBezTo>
                  <a:cubicBezTo>
                    <a:pt x="397" y="822"/>
                    <a:pt x="388" y="862"/>
                    <a:pt x="383" y="902"/>
                  </a:cubicBezTo>
                  <a:cubicBezTo>
                    <a:pt x="373" y="962"/>
                    <a:pt x="367" y="1022"/>
                    <a:pt x="364" y="1082"/>
                  </a:cubicBezTo>
                  <a:cubicBezTo>
                    <a:pt x="354" y="1110"/>
                    <a:pt x="347" y="1138"/>
                    <a:pt x="345" y="1167"/>
                  </a:cubicBezTo>
                  <a:cubicBezTo>
                    <a:pt x="345" y="1169"/>
                    <a:pt x="344" y="1170"/>
                    <a:pt x="345" y="1171"/>
                  </a:cubicBezTo>
                  <a:cubicBezTo>
                    <a:pt x="346" y="1173"/>
                    <a:pt x="347" y="1173"/>
                    <a:pt x="348" y="1173"/>
                  </a:cubicBezTo>
                  <a:cubicBezTo>
                    <a:pt x="349" y="1174"/>
                    <a:pt x="349" y="1174"/>
                    <a:pt x="351" y="1174"/>
                  </a:cubicBezTo>
                  <a:cubicBezTo>
                    <a:pt x="352" y="1174"/>
                    <a:pt x="354" y="1174"/>
                    <a:pt x="355" y="1173"/>
                  </a:cubicBezTo>
                  <a:cubicBezTo>
                    <a:pt x="355" y="1173"/>
                    <a:pt x="356" y="1173"/>
                    <a:pt x="356" y="1172"/>
                  </a:cubicBezTo>
                  <a:cubicBezTo>
                    <a:pt x="357" y="1173"/>
                    <a:pt x="357" y="1173"/>
                    <a:pt x="358" y="1173"/>
                  </a:cubicBezTo>
                  <a:cubicBezTo>
                    <a:pt x="358" y="1173"/>
                    <a:pt x="359" y="1173"/>
                    <a:pt x="360" y="1172"/>
                  </a:cubicBezTo>
                  <a:lnTo>
                    <a:pt x="361" y="1171"/>
                  </a:lnTo>
                  <a:cubicBezTo>
                    <a:pt x="378" y="1149"/>
                    <a:pt x="380" y="1111"/>
                    <a:pt x="387" y="1081"/>
                  </a:cubicBezTo>
                  <a:cubicBezTo>
                    <a:pt x="396" y="1056"/>
                    <a:pt x="407" y="1032"/>
                    <a:pt x="420" y="1010"/>
                  </a:cubicBezTo>
                  <a:cubicBezTo>
                    <a:pt x="427" y="998"/>
                    <a:pt x="434" y="987"/>
                    <a:pt x="441" y="977"/>
                  </a:cubicBezTo>
                  <a:cubicBezTo>
                    <a:pt x="452" y="961"/>
                    <a:pt x="463" y="946"/>
                    <a:pt x="472" y="929"/>
                  </a:cubicBezTo>
                  <a:cubicBezTo>
                    <a:pt x="489" y="900"/>
                    <a:pt x="503" y="869"/>
                    <a:pt x="514" y="837"/>
                  </a:cubicBezTo>
                  <a:cubicBezTo>
                    <a:pt x="505" y="874"/>
                    <a:pt x="501" y="913"/>
                    <a:pt x="501" y="951"/>
                  </a:cubicBezTo>
                  <a:cubicBezTo>
                    <a:pt x="501" y="952"/>
                    <a:pt x="501" y="954"/>
                    <a:pt x="501" y="955"/>
                  </a:cubicBezTo>
                  <a:cubicBezTo>
                    <a:pt x="501" y="962"/>
                    <a:pt x="511" y="961"/>
                    <a:pt x="511" y="954"/>
                  </a:cubicBezTo>
                  <a:cubicBezTo>
                    <a:pt x="511" y="947"/>
                    <a:pt x="511" y="937"/>
                    <a:pt x="511" y="928"/>
                  </a:cubicBezTo>
                  <a:cubicBezTo>
                    <a:pt x="511" y="926"/>
                    <a:pt x="511" y="924"/>
                    <a:pt x="512" y="922"/>
                  </a:cubicBezTo>
                  <a:lnTo>
                    <a:pt x="513" y="922"/>
                  </a:lnTo>
                  <a:cubicBezTo>
                    <a:pt x="514" y="922"/>
                    <a:pt x="514" y="922"/>
                    <a:pt x="515" y="921"/>
                  </a:cubicBezTo>
                  <a:lnTo>
                    <a:pt x="516" y="921"/>
                  </a:lnTo>
                  <a:cubicBezTo>
                    <a:pt x="518" y="917"/>
                    <a:pt x="521" y="914"/>
                    <a:pt x="523" y="910"/>
                  </a:cubicBezTo>
                  <a:cubicBezTo>
                    <a:pt x="524" y="908"/>
                    <a:pt x="525" y="906"/>
                    <a:pt x="526" y="904"/>
                  </a:cubicBezTo>
                  <a:cubicBezTo>
                    <a:pt x="530" y="896"/>
                    <a:pt x="535" y="889"/>
                    <a:pt x="539" y="881"/>
                  </a:cubicBezTo>
                  <a:cubicBezTo>
                    <a:pt x="548" y="867"/>
                    <a:pt x="557" y="851"/>
                    <a:pt x="568" y="838"/>
                  </a:cubicBezTo>
                  <a:cubicBezTo>
                    <a:pt x="572" y="831"/>
                    <a:pt x="581" y="822"/>
                    <a:pt x="590" y="813"/>
                  </a:cubicBezTo>
                  <a:cubicBezTo>
                    <a:pt x="585" y="837"/>
                    <a:pt x="582" y="860"/>
                    <a:pt x="580" y="884"/>
                  </a:cubicBezTo>
                  <a:cubicBezTo>
                    <a:pt x="578" y="909"/>
                    <a:pt x="576" y="934"/>
                    <a:pt x="576" y="959"/>
                  </a:cubicBezTo>
                  <a:cubicBezTo>
                    <a:pt x="576" y="987"/>
                    <a:pt x="578" y="1015"/>
                    <a:pt x="581" y="1043"/>
                  </a:cubicBezTo>
                  <a:cubicBezTo>
                    <a:pt x="585" y="1066"/>
                    <a:pt x="601" y="1092"/>
                    <a:pt x="600" y="1115"/>
                  </a:cubicBezTo>
                  <a:cubicBezTo>
                    <a:pt x="600" y="1125"/>
                    <a:pt x="598" y="1130"/>
                    <a:pt x="605" y="1137"/>
                  </a:cubicBezTo>
                  <a:cubicBezTo>
                    <a:pt x="605" y="1138"/>
                    <a:pt x="605" y="1138"/>
                    <a:pt x="606" y="1138"/>
                  </a:cubicBezTo>
                  <a:lnTo>
                    <a:pt x="607" y="1139"/>
                  </a:lnTo>
                  <a:cubicBezTo>
                    <a:pt x="608" y="1139"/>
                    <a:pt x="608" y="1138"/>
                    <a:pt x="609" y="1138"/>
                  </a:cubicBezTo>
                  <a:cubicBezTo>
                    <a:pt x="610" y="1138"/>
                    <a:pt x="610" y="1137"/>
                    <a:pt x="610" y="1137"/>
                  </a:cubicBezTo>
                  <a:cubicBezTo>
                    <a:pt x="610" y="1137"/>
                    <a:pt x="610" y="1136"/>
                    <a:pt x="611" y="1136"/>
                  </a:cubicBezTo>
                  <a:cubicBezTo>
                    <a:pt x="616" y="1102"/>
                    <a:pt x="608" y="1068"/>
                    <a:pt x="617" y="1034"/>
                  </a:cubicBezTo>
                  <a:cubicBezTo>
                    <a:pt x="619" y="1028"/>
                    <a:pt x="620" y="1020"/>
                    <a:pt x="622" y="1013"/>
                  </a:cubicBezTo>
                  <a:cubicBezTo>
                    <a:pt x="637" y="976"/>
                    <a:pt x="663" y="931"/>
                    <a:pt x="665" y="891"/>
                  </a:cubicBezTo>
                  <a:cubicBezTo>
                    <a:pt x="666" y="858"/>
                    <a:pt x="684" y="824"/>
                    <a:pt x="700" y="790"/>
                  </a:cubicBezTo>
                  <a:cubicBezTo>
                    <a:pt x="700" y="807"/>
                    <a:pt x="700" y="823"/>
                    <a:pt x="700" y="840"/>
                  </a:cubicBezTo>
                  <a:cubicBezTo>
                    <a:pt x="701" y="888"/>
                    <a:pt x="710" y="936"/>
                    <a:pt x="725" y="982"/>
                  </a:cubicBezTo>
                  <a:cubicBezTo>
                    <a:pt x="738" y="1033"/>
                    <a:pt x="757" y="1082"/>
                    <a:pt x="780" y="1129"/>
                  </a:cubicBezTo>
                  <a:cubicBezTo>
                    <a:pt x="781" y="1130"/>
                    <a:pt x="781" y="1131"/>
                    <a:pt x="782" y="1131"/>
                  </a:cubicBezTo>
                  <a:cubicBezTo>
                    <a:pt x="784" y="1132"/>
                    <a:pt x="785" y="1132"/>
                    <a:pt x="786" y="1132"/>
                  </a:cubicBezTo>
                  <a:cubicBezTo>
                    <a:pt x="787" y="1132"/>
                    <a:pt x="789" y="1132"/>
                    <a:pt x="790" y="1131"/>
                  </a:cubicBezTo>
                  <a:cubicBezTo>
                    <a:pt x="791" y="1131"/>
                    <a:pt x="792" y="1131"/>
                    <a:pt x="793" y="1129"/>
                  </a:cubicBezTo>
                  <a:cubicBezTo>
                    <a:pt x="794" y="1128"/>
                    <a:pt x="794" y="1126"/>
                    <a:pt x="794" y="1125"/>
                  </a:cubicBezTo>
                  <a:cubicBezTo>
                    <a:pt x="787" y="1052"/>
                    <a:pt x="772" y="980"/>
                    <a:pt x="774" y="906"/>
                  </a:cubicBezTo>
                  <a:cubicBezTo>
                    <a:pt x="775" y="832"/>
                    <a:pt x="782" y="758"/>
                    <a:pt x="795" y="684"/>
                  </a:cubicBezTo>
                  <a:cubicBezTo>
                    <a:pt x="795" y="708"/>
                    <a:pt x="798" y="731"/>
                    <a:pt x="803" y="754"/>
                  </a:cubicBezTo>
                  <a:cubicBezTo>
                    <a:pt x="803" y="757"/>
                    <a:pt x="808" y="758"/>
                    <a:pt x="809" y="754"/>
                  </a:cubicBezTo>
                  <a:cubicBezTo>
                    <a:pt x="814" y="731"/>
                    <a:pt x="816" y="708"/>
                    <a:pt x="816" y="685"/>
                  </a:cubicBezTo>
                  <a:cubicBezTo>
                    <a:pt x="816" y="683"/>
                    <a:pt x="816" y="681"/>
                    <a:pt x="816" y="679"/>
                  </a:cubicBezTo>
                  <a:cubicBezTo>
                    <a:pt x="815" y="671"/>
                    <a:pt x="815" y="663"/>
                    <a:pt x="815" y="655"/>
                  </a:cubicBezTo>
                  <a:cubicBezTo>
                    <a:pt x="815" y="647"/>
                    <a:pt x="815" y="639"/>
                    <a:pt x="816" y="631"/>
                  </a:cubicBezTo>
                  <a:cubicBezTo>
                    <a:pt x="817" y="626"/>
                    <a:pt x="817" y="621"/>
                    <a:pt x="817" y="616"/>
                  </a:cubicBezTo>
                  <a:cubicBezTo>
                    <a:pt x="817" y="611"/>
                    <a:pt x="817" y="606"/>
                    <a:pt x="816" y="601"/>
                  </a:cubicBezTo>
                  <a:cubicBezTo>
                    <a:pt x="815" y="600"/>
                    <a:pt x="815" y="600"/>
                    <a:pt x="814" y="599"/>
                  </a:cubicBezTo>
                  <a:lnTo>
                    <a:pt x="813" y="599"/>
                  </a:lnTo>
                  <a:cubicBezTo>
                    <a:pt x="812" y="599"/>
                    <a:pt x="812" y="599"/>
                    <a:pt x="812" y="599"/>
                  </a:cubicBezTo>
                  <a:cubicBezTo>
                    <a:pt x="829" y="529"/>
                    <a:pt x="839" y="457"/>
                    <a:pt x="842" y="385"/>
                  </a:cubicBezTo>
                  <a:cubicBezTo>
                    <a:pt x="842" y="339"/>
                    <a:pt x="842" y="292"/>
                    <a:pt x="841" y="246"/>
                  </a:cubicBezTo>
                  <a:cubicBezTo>
                    <a:pt x="841" y="222"/>
                    <a:pt x="846" y="195"/>
                    <a:pt x="833" y="174"/>
                  </a:cubicBezTo>
                  <a:cubicBezTo>
                    <a:pt x="830" y="170"/>
                    <a:pt x="823" y="174"/>
                    <a:pt x="826" y="179"/>
                  </a:cubicBezTo>
                  <a:cubicBezTo>
                    <a:pt x="840" y="202"/>
                    <a:pt x="827" y="260"/>
                    <a:pt x="827" y="285"/>
                  </a:cubicBezTo>
                  <a:cubicBezTo>
                    <a:pt x="828" y="303"/>
                    <a:pt x="829" y="322"/>
                    <a:pt x="829" y="340"/>
                  </a:cubicBezTo>
                  <a:cubicBezTo>
                    <a:pt x="829" y="366"/>
                    <a:pt x="828" y="392"/>
                    <a:pt x="826" y="418"/>
                  </a:cubicBezTo>
                  <a:cubicBezTo>
                    <a:pt x="816" y="508"/>
                    <a:pt x="798" y="597"/>
                    <a:pt x="779" y="686"/>
                  </a:cubicBezTo>
                  <a:cubicBezTo>
                    <a:pt x="766" y="751"/>
                    <a:pt x="760" y="818"/>
                    <a:pt x="760" y="885"/>
                  </a:cubicBezTo>
                  <a:cubicBezTo>
                    <a:pt x="760" y="893"/>
                    <a:pt x="760" y="900"/>
                    <a:pt x="760" y="907"/>
                  </a:cubicBezTo>
                  <a:cubicBezTo>
                    <a:pt x="760" y="970"/>
                    <a:pt x="769" y="1029"/>
                    <a:pt x="776" y="1090"/>
                  </a:cubicBezTo>
                  <a:cubicBezTo>
                    <a:pt x="736" y="1001"/>
                    <a:pt x="716" y="905"/>
                    <a:pt x="715" y="807"/>
                  </a:cubicBezTo>
                  <a:cubicBezTo>
                    <a:pt x="715" y="791"/>
                    <a:pt x="715" y="774"/>
                    <a:pt x="715" y="757"/>
                  </a:cubicBezTo>
                  <a:cubicBezTo>
                    <a:pt x="719" y="746"/>
                    <a:pt x="721" y="734"/>
                    <a:pt x="721" y="721"/>
                  </a:cubicBezTo>
                  <a:cubicBezTo>
                    <a:pt x="721" y="714"/>
                    <a:pt x="720" y="706"/>
                    <a:pt x="718" y="698"/>
                  </a:cubicBezTo>
                  <a:cubicBezTo>
                    <a:pt x="718" y="698"/>
                    <a:pt x="718" y="697"/>
                    <a:pt x="718" y="696"/>
                  </a:cubicBezTo>
                  <a:cubicBezTo>
                    <a:pt x="717" y="695"/>
                    <a:pt x="717" y="695"/>
                    <a:pt x="716" y="694"/>
                  </a:cubicBezTo>
                  <a:cubicBezTo>
                    <a:pt x="716" y="679"/>
                    <a:pt x="717" y="664"/>
                    <a:pt x="718" y="649"/>
                  </a:cubicBezTo>
                  <a:cubicBezTo>
                    <a:pt x="723" y="632"/>
                    <a:pt x="727" y="614"/>
                    <a:pt x="731" y="597"/>
                  </a:cubicBezTo>
                  <a:cubicBezTo>
                    <a:pt x="743" y="540"/>
                    <a:pt x="761" y="493"/>
                    <a:pt x="760" y="433"/>
                  </a:cubicBezTo>
                  <a:cubicBezTo>
                    <a:pt x="760" y="429"/>
                    <a:pt x="754" y="429"/>
                    <a:pt x="754" y="433"/>
                  </a:cubicBezTo>
                  <a:cubicBezTo>
                    <a:pt x="753" y="495"/>
                    <a:pt x="741" y="557"/>
                    <a:pt x="720" y="615"/>
                  </a:cubicBezTo>
                  <a:cubicBezTo>
                    <a:pt x="721" y="602"/>
                    <a:pt x="722" y="589"/>
                    <a:pt x="724" y="576"/>
                  </a:cubicBezTo>
                  <a:cubicBezTo>
                    <a:pt x="724" y="575"/>
                    <a:pt x="722" y="574"/>
                    <a:pt x="722" y="576"/>
                  </a:cubicBezTo>
                  <a:cubicBezTo>
                    <a:pt x="718" y="598"/>
                    <a:pt x="715" y="620"/>
                    <a:pt x="712" y="643"/>
                  </a:cubicBezTo>
                  <a:cubicBezTo>
                    <a:pt x="705" y="665"/>
                    <a:pt x="698" y="687"/>
                    <a:pt x="691" y="709"/>
                  </a:cubicBezTo>
                  <a:lnTo>
                    <a:pt x="684" y="731"/>
                  </a:lnTo>
                  <a:cubicBezTo>
                    <a:pt x="659" y="779"/>
                    <a:pt x="643" y="830"/>
                    <a:pt x="636" y="884"/>
                  </a:cubicBezTo>
                  <a:cubicBezTo>
                    <a:pt x="636" y="891"/>
                    <a:pt x="635" y="898"/>
                    <a:pt x="634" y="905"/>
                  </a:cubicBezTo>
                  <a:cubicBezTo>
                    <a:pt x="631" y="916"/>
                    <a:pt x="629" y="927"/>
                    <a:pt x="626" y="938"/>
                  </a:cubicBezTo>
                  <a:cubicBezTo>
                    <a:pt x="614" y="987"/>
                    <a:pt x="608" y="1036"/>
                    <a:pt x="607" y="1086"/>
                  </a:cubicBezTo>
                  <a:cubicBezTo>
                    <a:pt x="602" y="1066"/>
                    <a:pt x="594" y="1047"/>
                    <a:pt x="591" y="1027"/>
                  </a:cubicBezTo>
                  <a:cubicBezTo>
                    <a:pt x="589" y="1006"/>
                    <a:pt x="587" y="984"/>
                    <a:pt x="587" y="962"/>
                  </a:cubicBezTo>
                  <a:cubicBezTo>
                    <a:pt x="587" y="932"/>
                    <a:pt x="590" y="902"/>
                    <a:pt x="595" y="872"/>
                  </a:cubicBezTo>
                  <a:cubicBezTo>
                    <a:pt x="599" y="849"/>
                    <a:pt x="601" y="827"/>
                    <a:pt x="603" y="804"/>
                  </a:cubicBezTo>
                  <a:cubicBezTo>
                    <a:pt x="605" y="802"/>
                    <a:pt x="607" y="799"/>
                    <a:pt x="608" y="797"/>
                  </a:cubicBezTo>
                  <a:cubicBezTo>
                    <a:pt x="611" y="791"/>
                    <a:pt x="613" y="786"/>
                    <a:pt x="613" y="780"/>
                  </a:cubicBezTo>
                  <a:cubicBezTo>
                    <a:pt x="613" y="776"/>
                    <a:pt x="612" y="772"/>
                    <a:pt x="611" y="768"/>
                  </a:cubicBezTo>
                  <a:lnTo>
                    <a:pt x="611" y="767"/>
                  </a:lnTo>
                  <a:cubicBezTo>
                    <a:pt x="613" y="758"/>
                    <a:pt x="616" y="747"/>
                    <a:pt x="619" y="738"/>
                  </a:cubicBezTo>
                  <a:cubicBezTo>
                    <a:pt x="627" y="727"/>
                    <a:pt x="634" y="716"/>
                    <a:pt x="641" y="706"/>
                  </a:cubicBezTo>
                  <a:cubicBezTo>
                    <a:pt x="665" y="666"/>
                    <a:pt x="689" y="629"/>
                    <a:pt x="710" y="588"/>
                  </a:cubicBezTo>
                  <a:cubicBezTo>
                    <a:pt x="730" y="547"/>
                    <a:pt x="759" y="491"/>
                    <a:pt x="753" y="442"/>
                  </a:cubicBezTo>
                  <a:cubicBezTo>
                    <a:pt x="752" y="442"/>
                    <a:pt x="752" y="442"/>
                    <a:pt x="752" y="442"/>
                  </a:cubicBezTo>
                  <a:cubicBezTo>
                    <a:pt x="752" y="441"/>
                    <a:pt x="752" y="442"/>
                    <a:pt x="751" y="441"/>
                  </a:cubicBezTo>
                  <a:cubicBezTo>
                    <a:pt x="750" y="441"/>
                    <a:pt x="750" y="440"/>
                    <a:pt x="750" y="440"/>
                  </a:cubicBezTo>
                  <a:cubicBezTo>
                    <a:pt x="749" y="440"/>
                    <a:pt x="749" y="440"/>
                    <a:pt x="748" y="441"/>
                  </a:cubicBezTo>
                  <a:cubicBezTo>
                    <a:pt x="748" y="441"/>
                    <a:pt x="747" y="441"/>
                    <a:pt x="747" y="442"/>
                  </a:cubicBezTo>
                  <a:cubicBezTo>
                    <a:pt x="725" y="515"/>
                    <a:pt x="694" y="586"/>
                    <a:pt x="656" y="651"/>
                  </a:cubicBezTo>
                  <a:cubicBezTo>
                    <a:pt x="639" y="680"/>
                    <a:pt x="621" y="708"/>
                    <a:pt x="602" y="735"/>
                  </a:cubicBezTo>
                  <a:cubicBezTo>
                    <a:pt x="592" y="748"/>
                    <a:pt x="582" y="763"/>
                    <a:pt x="573" y="777"/>
                  </a:cubicBezTo>
                  <a:cubicBezTo>
                    <a:pt x="563" y="788"/>
                    <a:pt x="555" y="802"/>
                    <a:pt x="547" y="814"/>
                  </a:cubicBezTo>
                  <a:cubicBezTo>
                    <a:pt x="544" y="820"/>
                    <a:pt x="540" y="825"/>
                    <a:pt x="538" y="831"/>
                  </a:cubicBezTo>
                  <a:cubicBezTo>
                    <a:pt x="532" y="841"/>
                    <a:pt x="528" y="853"/>
                    <a:pt x="524" y="864"/>
                  </a:cubicBezTo>
                  <a:cubicBezTo>
                    <a:pt x="530" y="834"/>
                    <a:pt x="534" y="804"/>
                    <a:pt x="536" y="774"/>
                  </a:cubicBezTo>
                  <a:lnTo>
                    <a:pt x="602" y="648"/>
                  </a:lnTo>
                  <a:cubicBezTo>
                    <a:pt x="648" y="563"/>
                    <a:pt x="686" y="474"/>
                    <a:pt x="716" y="381"/>
                  </a:cubicBezTo>
                  <a:cubicBezTo>
                    <a:pt x="755" y="259"/>
                    <a:pt x="748" y="128"/>
                    <a:pt x="741" y="1"/>
                  </a:cubicBezTo>
                  <a:cubicBezTo>
                    <a:pt x="741" y="0"/>
                    <a:pt x="739" y="0"/>
                    <a:pt x="738" y="1"/>
                  </a:cubicBezTo>
                  <a:cubicBezTo>
                    <a:pt x="735" y="63"/>
                    <a:pt x="735" y="126"/>
                    <a:pt x="735" y="188"/>
                  </a:cubicBezTo>
                  <a:cubicBezTo>
                    <a:pt x="732" y="253"/>
                    <a:pt x="721" y="317"/>
                    <a:pt x="702" y="378"/>
                  </a:cubicBezTo>
                  <a:cubicBezTo>
                    <a:pt x="678" y="468"/>
                    <a:pt x="632" y="559"/>
                    <a:pt x="590" y="642"/>
                  </a:cubicBezTo>
                  <a:lnTo>
                    <a:pt x="583" y="653"/>
                  </a:lnTo>
                  <a:cubicBezTo>
                    <a:pt x="586" y="647"/>
                    <a:pt x="588" y="641"/>
                    <a:pt x="591" y="635"/>
                  </a:cubicBezTo>
                  <a:cubicBezTo>
                    <a:pt x="601" y="608"/>
                    <a:pt x="615" y="583"/>
                    <a:pt x="625" y="556"/>
                  </a:cubicBezTo>
                  <a:cubicBezTo>
                    <a:pt x="635" y="529"/>
                    <a:pt x="638" y="503"/>
                    <a:pt x="647" y="477"/>
                  </a:cubicBezTo>
                  <a:cubicBezTo>
                    <a:pt x="647" y="476"/>
                    <a:pt x="646" y="475"/>
                    <a:pt x="645" y="477"/>
                  </a:cubicBezTo>
                  <a:cubicBezTo>
                    <a:pt x="638" y="498"/>
                    <a:pt x="632" y="519"/>
                    <a:pt x="627" y="540"/>
                  </a:cubicBezTo>
                  <a:cubicBezTo>
                    <a:pt x="614" y="577"/>
                    <a:pt x="599" y="613"/>
                    <a:pt x="582" y="649"/>
                  </a:cubicBezTo>
                  <a:cubicBezTo>
                    <a:pt x="579" y="658"/>
                    <a:pt x="575" y="667"/>
                    <a:pt x="571" y="675"/>
                  </a:cubicBezTo>
                  <a:cubicBezTo>
                    <a:pt x="551" y="710"/>
                    <a:pt x="532" y="744"/>
                    <a:pt x="514" y="778"/>
                  </a:cubicBezTo>
                  <a:lnTo>
                    <a:pt x="506" y="794"/>
                  </a:lnTo>
                  <a:lnTo>
                    <a:pt x="502" y="801"/>
                  </a:lnTo>
                  <a:cubicBezTo>
                    <a:pt x="495" y="809"/>
                    <a:pt x="489" y="817"/>
                    <a:pt x="484" y="826"/>
                  </a:cubicBezTo>
                  <a:cubicBezTo>
                    <a:pt x="482" y="830"/>
                    <a:pt x="480" y="833"/>
                    <a:pt x="478" y="837"/>
                  </a:cubicBezTo>
                  <a:cubicBezTo>
                    <a:pt x="472" y="846"/>
                    <a:pt x="467" y="856"/>
                    <a:pt x="461" y="865"/>
                  </a:cubicBezTo>
                  <a:cubicBezTo>
                    <a:pt x="443" y="896"/>
                    <a:pt x="427" y="929"/>
                    <a:pt x="414" y="962"/>
                  </a:cubicBezTo>
                  <a:cubicBezTo>
                    <a:pt x="403" y="989"/>
                    <a:pt x="391" y="1018"/>
                    <a:pt x="381" y="1047"/>
                  </a:cubicBezTo>
                  <a:cubicBezTo>
                    <a:pt x="382" y="1005"/>
                    <a:pt x="385" y="963"/>
                    <a:pt x="391" y="921"/>
                  </a:cubicBezTo>
                  <a:cubicBezTo>
                    <a:pt x="399" y="872"/>
                    <a:pt x="404" y="801"/>
                    <a:pt x="430" y="758"/>
                  </a:cubicBezTo>
                  <a:cubicBezTo>
                    <a:pt x="430" y="757"/>
                    <a:pt x="429" y="756"/>
                    <a:pt x="429" y="757"/>
                  </a:cubicBezTo>
                  <a:cubicBezTo>
                    <a:pt x="426" y="760"/>
                    <a:pt x="423" y="764"/>
                    <a:pt x="421" y="768"/>
                  </a:cubicBezTo>
                  <a:cubicBezTo>
                    <a:pt x="421" y="768"/>
                    <a:pt x="421" y="769"/>
                    <a:pt x="420" y="769"/>
                  </a:cubicBezTo>
                  <a:cubicBezTo>
                    <a:pt x="428" y="755"/>
                    <a:pt x="433" y="739"/>
                    <a:pt x="435" y="723"/>
                  </a:cubicBezTo>
                  <a:cubicBezTo>
                    <a:pt x="437" y="707"/>
                    <a:pt x="434" y="722"/>
                    <a:pt x="434" y="723"/>
                  </a:cubicBezTo>
                  <a:cubicBezTo>
                    <a:pt x="427" y="739"/>
                    <a:pt x="420" y="755"/>
                    <a:pt x="411" y="770"/>
                  </a:cubicBezTo>
                  <a:cubicBezTo>
                    <a:pt x="407" y="777"/>
                    <a:pt x="403" y="784"/>
                    <a:pt x="398" y="791"/>
                  </a:cubicBezTo>
                  <a:cubicBezTo>
                    <a:pt x="382" y="821"/>
                    <a:pt x="369" y="852"/>
                    <a:pt x="357" y="885"/>
                  </a:cubicBezTo>
                  <a:cubicBezTo>
                    <a:pt x="338" y="925"/>
                    <a:pt x="322" y="967"/>
                    <a:pt x="309" y="1009"/>
                  </a:cubicBezTo>
                  <a:cubicBezTo>
                    <a:pt x="309" y="1004"/>
                    <a:pt x="309" y="998"/>
                    <a:pt x="309" y="993"/>
                  </a:cubicBezTo>
                  <a:cubicBezTo>
                    <a:pt x="309" y="960"/>
                    <a:pt x="314" y="928"/>
                    <a:pt x="323" y="897"/>
                  </a:cubicBezTo>
                  <a:cubicBezTo>
                    <a:pt x="348" y="827"/>
                    <a:pt x="374" y="758"/>
                    <a:pt x="402" y="689"/>
                  </a:cubicBezTo>
                  <a:cubicBezTo>
                    <a:pt x="414" y="658"/>
                    <a:pt x="425" y="627"/>
                    <a:pt x="435" y="596"/>
                  </a:cubicBezTo>
                  <a:cubicBezTo>
                    <a:pt x="443" y="581"/>
                    <a:pt x="449" y="566"/>
                    <a:pt x="452" y="549"/>
                  </a:cubicBezTo>
                  <a:cubicBezTo>
                    <a:pt x="456" y="539"/>
                    <a:pt x="460" y="528"/>
                    <a:pt x="464" y="517"/>
                  </a:cubicBezTo>
                  <a:cubicBezTo>
                    <a:pt x="474" y="492"/>
                    <a:pt x="479" y="465"/>
                    <a:pt x="488" y="439"/>
                  </a:cubicBezTo>
                  <a:cubicBezTo>
                    <a:pt x="497" y="418"/>
                    <a:pt x="504" y="396"/>
                    <a:pt x="509" y="374"/>
                  </a:cubicBezTo>
                  <a:lnTo>
                    <a:pt x="508" y="374"/>
                  </a:lnTo>
                  <a:cubicBezTo>
                    <a:pt x="491" y="424"/>
                    <a:pt x="471" y="474"/>
                    <a:pt x="451" y="524"/>
                  </a:cubicBezTo>
                  <a:cubicBezTo>
                    <a:pt x="450" y="524"/>
                    <a:pt x="450" y="524"/>
                    <a:pt x="449" y="523"/>
                  </a:cubicBezTo>
                  <a:cubicBezTo>
                    <a:pt x="448" y="523"/>
                    <a:pt x="448" y="522"/>
                    <a:pt x="447" y="522"/>
                  </a:cubicBezTo>
                  <a:cubicBezTo>
                    <a:pt x="446" y="522"/>
                    <a:pt x="445" y="522"/>
                    <a:pt x="444" y="523"/>
                  </a:cubicBezTo>
                  <a:lnTo>
                    <a:pt x="443" y="524"/>
                  </a:lnTo>
                  <a:cubicBezTo>
                    <a:pt x="410" y="574"/>
                    <a:pt x="379" y="624"/>
                    <a:pt x="346" y="672"/>
                  </a:cubicBezTo>
                  <a:cubicBezTo>
                    <a:pt x="321" y="702"/>
                    <a:pt x="296" y="730"/>
                    <a:pt x="272" y="759"/>
                  </a:cubicBezTo>
                  <a:cubicBezTo>
                    <a:pt x="262" y="770"/>
                    <a:pt x="252" y="781"/>
                    <a:pt x="242" y="792"/>
                  </a:cubicBezTo>
                  <a:cubicBezTo>
                    <a:pt x="210" y="831"/>
                    <a:pt x="184" y="872"/>
                    <a:pt x="154" y="913"/>
                  </a:cubicBezTo>
                  <a:cubicBezTo>
                    <a:pt x="151" y="916"/>
                    <a:pt x="149" y="920"/>
                    <a:pt x="147" y="923"/>
                  </a:cubicBezTo>
                  <a:cubicBezTo>
                    <a:pt x="142" y="933"/>
                    <a:pt x="138" y="942"/>
                    <a:pt x="136" y="952"/>
                  </a:cubicBezTo>
                  <a:cubicBezTo>
                    <a:pt x="133" y="957"/>
                    <a:pt x="129" y="963"/>
                    <a:pt x="126" y="968"/>
                  </a:cubicBezTo>
                  <a:cubicBezTo>
                    <a:pt x="125" y="970"/>
                    <a:pt x="125" y="972"/>
                    <a:pt x="124" y="973"/>
                  </a:cubicBezTo>
                  <a:cubicBezTo>
                    <a:pt x="131" y="932"/>
                    <a:pt x="146" y="893"/>
                    <a:pt x="167" y="856"/>
                  </a:cubicBezTo>
                  <a:cubicBezTo>
                    <a:pt x="169" y="853"/>
                    <a:pt x="170" y="850"/>
                    <a:pt x="172" y="847"/>
                  </a:cubicBezTo>
                  <a:cubicBezTo>
                    <a:pt x="174" y="845"/>
                    <a:pt x="175" y="843"/>
                    <a:pt x="176" y="840"/>
                  </a:cubicBezTo>
                  <a:cubicBezTo>
                    <a:pt x="182" y="830"/>
                    <a:pt x="187" y="819"/>
                    <a:pt x="190" y="808"/>
                  </a:cubicBezTo>
                  <a:cubicBezTo>
                    <a:pt x="194" y="788"/>
                    <a:pt x="209" y="777"/>
                    <a:pt x="212" y="757"/>
                  </a:cubicBezTo>
                  <a:cubicBezTo>
                    <a:pt x="212" y="756"/>
                    <a:pt x="212" y="756"/>
                    <a:pt x="212" y="755"/>
                  </a:cubicBezTo>
                  <a:cubicBezTo>
                    <a:pt x="212" y="755"/>
                    <a:pt x="211" y="755"/>
                    <a:pt x="211" y="754"/>
                  </a:cubicBezTo>
                  <a:lnTo>
                    <a:pt x="210" y="754"/>
                  </a:lnTo>
                  <a:lnTo>
                    <a:pt x="218" y="743"/>
                  </a:lnTo>
                  <a:cubicBezTo>
                    <a:pt x="274" y="664"/>
                    <a:pt x="333" y="591"/>
                    <a:pt x="379" y="507"/>
                  </a:cubicBezTo>
                  <a:cubicBezTo>
                    <a:pt x="419" y="437"/>
                    <a:pt x="434" y="362"/>
                    <a:pt x="455" y="286"/>
                  </a:cubicBezTo>
                  <a:cubicBezTo>
                    <a:pt x="418" y="416"/>
                    <a:pt x="368" y="536"/>
                    <a:pt x="284" y="644"/>
                  </a:cubicBezTo>
                  <a:cubicBezTo>
                    <a:pt x="218" y="725"/>
                    <a:pt x="158" y="810"/>
                    <a:pt x="104" y="900"/>
                  </a:cubicBezTo>
                  <a:cubicBezTo>
                    <a:pt x="81" y="941"/>
                    <a:pt x="55" y="998"/>
                    <a:pt x="52" y="1046"/>
                  </a:cubicBezTo>
                  <a:cubicBezTo>
                    <a:pt x="50" y="1076"/>
                    <a:pt x="52" y="1106"/>
                    <a:pt x="52" y="1136"/>
                  </a:cubicBezTo>
                  <a:cubicBezTo>
                    <a:pt x="52" y="1150"/>
                    <a:pt x="52" y="1165"/>
                    <a:pt x="52" y="1179"/>
                  </a:cubicBezTo>
                  <a:cubicBezTo>
                    <a:pt x="52" y="1194"/>
                    <a:pt x="63" y="1228"/>
                    <a:pt x="44" y="1191"/>
                  </a:cubicBezTo>
                  <a:cubicBezTo>
                    <a:pt x="12" y="1130"/>
                    <a:pt x="34" y="1053"/>
                    <a:pt x="35" y="989"/>
                  </a:cubicBezTo>
                  <a:cubicBezTo>
                    <a:pt x="36" y="938"/>
                    <a:pt x="62" y="891"/>
                    <a:pt x="63" y="841"/>
                  </a:cubicBezTo>
                  <a:cubicBezTo>
                    <a:pt x="63" y="839"/>
                    <a:pt x="60" y="838"/>
                    <a:pt x="60" y="841"/>
                  </a:cubicBezTo>
                  <a:cubicBezTo>
                    <a:pt x="54" y="867"/>
                    <a:pt x="42" y="893"/>
                    <a:pt x="36" y="919"/>
                  </a:cubicBezTo>
                  <a:cubicBezTo>
                    <a:pt x="29" y="956"/>
                    <a:pt x="24" y="993"/>
                    <a:pt x="19" y="1029"/>
                  </a:cubicBezTo>
                  <a:cubicBezTo>
                    <a:pt x="13" y="1081"/>
                    <a:pt x="0" y="1187"/>
                    <a:pt x="51" y="1223"/>
                  </a:cubicBezTo>
                  <a:cubicBezTo>
                    <a:pt x="55" y="1225"/>
                    <a:pt x="61" y="1224"/>
                    <a:pt x="62" y="1219"/>
                  </a:cubicBezTo>
                  <a:cubicBezTo>
                    <a:pt x="64" y="1182"/>
                    <a:pt x="62" y="1144"/>
                    <a:pt x="62" y="1107"/>
                  </a:cubicBezTo>
                  <a:cubicBezTo>
                    <a:pt x="62" y="1057"/>
                    <a:pt x="70" y="1008"/>
                    <a:pt x="86" y="962"/>
                  </a:cubicBezTo>
                  <a:cubicBezTo>
                    <a:pt x="98" y="931"/>
                    <a:pt x="113" y="901"/>
                    <a:pt x="129" y="873"/>
                  </a:cubicBezTo>
                  <a:cubicBezTo>
                    <a:pt x="145" y="845"/>
                    <a:pt x="163" y="819"/>
                    <a:pt x="183" y="794"/>
                  </a:cubicBezTo>
                  <a:cubicBezTo>
                    <a:pt x="169" y="818"/>
                    <a:pt x="156" y="843"/>
                    <a:pt x="143" y="869"/>
                  </a:cubicBezTo>
                  <a:cubicBezTo>
                    <a:pt x="122" y="915"/>
                    <a:pt x="100" y="969"/>
                    <a:pt x="108" y="1020"/>
                  </a:cubicBezTo>
                  <a:cubicBezTo>
                    <a:pt x="108" y="1021"/>
                    <a:pt x="108" y="1021"/>
                    <a:pt x="109" y="1022"/>
                  </a:cubicBezTo>
                  <a:cubicBezTo>
                    <a:pt x="110" y="1023"/>
                    <a:pt x="111" y="1024"/>
                    <a:pt x="112" y="1025"/>
                  </a:cubicBezTo>
                  <a:cubicBezTo>
                    <a:pt x="113" y="1026"/>
                    <a:pt x="115" y="1026"/>
                    <a:pt x="116" y="1026"/>
                  </a:cubicBezTo>
                  <a:cubicBezTo>
                    <a:pt x="118" y="1026"/>
                    <a:pt x="119" y="1026"/>
                    <a:pt x="120" y="1025"/>
                  </a:cubicBezTo>
                  <a:cubicBezTo>
                    <a:pt x="121" y="1025"/>
                    <a:pt x="122" y="1024"/>
                    <a:pt x="122" y="1024"/>
                  </a:cubicBezTo>
                  <a:cubicBezTo>
                    <a:pt x="124" y="1022"/>
                    <a:pt x="126" y="1019"/>
                    <a:pt x="127" y="1017"/>
                  </a:cubicBezTo>
                  <a:cubicBezTo>
                    <a:pt x="131" y="1011"/>
                    <a:pt x="133" y="1004"/>
                    <a:pt x="133" y="997"/>
                  </a:cubicBezTo>
                  <a:cubicBezTo>
                    <a:pt x="134" y="992"/>
                    <a:pt x="136" y="987"/>
                    <a:pt x="137" y="982"/>
                  </a:cubicBezTo>
                  <a:cubicBezTo>
                    <a:pt x="180" y="906"/>
                    <a:pt x="248" y="838"/>
                    <a:pt x="311" y="777"/>
                  </a:cubicBezTo>
                  <a:cubicBezTo>
                    <a:pt x="338" y="750"/>
                    <a:pt x="362" y="719"/>
                    <a:pt x="382" y="686"/>
                  </a:cubicBezTo>
                  <a:cubicBezTo>
                    <a:pt x="347" y="762"/>
                    <a:pt x="319" y="840"/>
                    <a:pt x="297" y="919"/>
                  </a:cubicBezTo>
                  <a:cubicBezTo>
                    <a:pt x="293" y="943"/>
                    <a:pt x="291" y="968"/>
                    <a:pt x="291" y="992"/>
                  </a:cubicBezTo>
                  <a:cubicBezTo>
                    <a:pt x="291" y="1004"/>
                    <a:pt x="292" y="1016"/>
                    <a:pt x="292" y="1027"/>
                  </a:cubicBezTo>
                  <a:cubicBezTo>
                    <a:pt x="292" y="1039"/>
                    <a:pt x="292" y="1051"/>
                    <a:pt x="292" y="1063"/>
                  </a:cubicBezTo>
                  <a:cubicBezTo>
                    <a:pt x="292" y="1077"/>
                    <a:pt x="295" y="1081"/>
                    <a:pt x="297" y="1080"/>
                  </a:cubicBezTo>
                  <a:cubicBezTo>
                    <a:pt x="297" y="1085"/>
                    <a:pt x="297" y="1090"/>
                    <a:pt x="297" y="1096"/>
                  </a:cubicBezTo>
                  <a:cubicBezTo>
                    <a:pt x="298" y="1096"/>
                    <a:pt x="298" y="1096"/>
                    <a:pt x="298" y="1096"/>
                  </a:cubicBezTo>
                  <a:cubicBezTo>
                    <a:pt x="298" y="1097"/>
                    <a:pt x="299" y="1097"/>
                    <a:pt x="300" y="1097"/>
                  </a:cubicBezTo>
                  <a:cubicBezTo>
                    <a:pt x="300" y="1097"/>
                    <a:pt x="301" y="1097"/>
                    <a:pt x="301" y="1096"/>
                  </a:cubicBezTo>
                  <a:cubicBezTo>
                    <a:pt x="301" y="1096"/>
                    <a:pt x="302" y="1096"/>
                    <a:pt x="302" y="1095"/>
                  </a:cubicBezTo>
                  <a:lnTo>
                    <a:pt x="302" y="1094"/>
                  </a:lnTo>
                  <a:moveTo>
                    <a:pt x="707" y="685"/>
                  </a:moveTo>
                  <a:cubicBezTo>
                    <a:pt x="707" y="687"/>
                    <a:pt x="707" y="689"/>
                    <a:pt x="707" y="692"/>
                  </a:cubicBezTo>
                  <a:cubicBezTo>
                    <a:pt x="706" y="692"/>
                    <a:pt x="706" y="693"/>
                    <a:pt x="705" y="694"/>
                  </a:cubicBezTo>
                  <a:lnTo>
                    <a:pt x="707" y="685"/>
                  </a:lnTo>
                  <a:moveTo>
                    <a:pt x="606" y="751"/>
                  </a:moveTo>
                  <a:lnTo>
                    <a:pt x="604" y="761"/>
                  </a:lnTo>
                  <a:cubicBezTo>
                    <a:pt x="603" y="760"/>
                    <a:pt x="601" y="760"/>
                    <a:pt x="600" y="760"/>
                  </a:cubicBezTo>
                  <a:lnTo>
                    <a:pt x="606" y="751"/>
                  </a:lnTo>
                  <a:moveTo>
                    <a:pt x="525" y="787"/>
                  </a:moveTo>
                  <a:lnTo>
                    <a:pt x="523" y="794"/>
                  </a:lnTo>
                  <a:lnTo>
                    <a:pt x="522" y="793"/>
                  </a:lnTo>
                  <a:lnTo>
                    <a:pt x="525" y="787"/>
                  </a:lnTo>
                  <a:moveTo>
                    <a:pt x="428" y="933"/>
                  </a:moveTo>
                  <a:cubicBezTo>
                    <a:pt x="432" y="923"/>
                    <a:pt x="436" y="913"/>
                    <a:pt x="441" y="904"/>
                  </a:cubicBezTo>
                  <a:cubicBezTo>
                    <a:pt x="439" y="909"/>
                    <a:pt x="438" y="914"/>
                    <a:pt x="437" y="920"/>
                  </a:cubicBezTo>
                  <a:lnTo>
                    <a:pt x="435" y="923"/>
                  </a:lnTo>
                  <a:cubicBezTo>
                    <a:pt x="433" y="927"/>
                    <a:pt x="431" y="932"/>
                    <a:pt x="429" y="937"/>
                  </a:cubicBezTo>
                  <a:lnTo>
                    <a:pt x="423" y="949"/>
                  </a:lnTo>
                  <a:lnTo>
                    <a:pt x="417" y="962"/>
                  </a:lnTo>
                  <a:lnTo>
                    <a:pt x="428" y="9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63;p37">
              <a:extLst>
                <a:ext uri="{FF2B5EF4-FFF2-40B4-BE49-F238E27FC236}">
                  <a16:creationId xmlns:a16="http://schemas.microsoft.com/office/drawing/2014/main" id="{63A0BFFB-79B0-8242-641C-CD4C7A31C389}"/>
                </a:ext>
              </a:extLst>
            </p:cNvPr>
            <p:cNvSpPr/>
            <p:nvPr/>
          </p:nvSpPr>
          <p:spPr>
            <a:xfrm>
              <a:off x="8328960" y="3820320"/>
              <a:ext cx="26280" cy="73080"/>
            </a:xfrm>
            <a:custGeom>
              <a:avLst/>
              <a:gdLst/>
              <a:ahLst/>
              <a:cxnLst/>
              <a:rect l="l" t="t" r="r" b="b"/>
              <a:pathLst>
                <a:path w="73" h="203" extrusionOk="0">
                  <a:moveTo>
                    <a:pt x="36" y="115"/>
                  </a:moveTo>
                  <a:cubicBezTo>
                    <a:pt x="25" y="142"/>
                    <a:pt x="0" y="170"/>
                    <a:pt x="0" y="199"/>
                  </a:cubicBezTo>
                  <a:cubicBezTo>
                    <a:pt x="0" y="202"/>
                    <a:pt x="5" y="201"/>
                    <a:pt x="5" y="199"/>
                  </a:cubicBezTo>
                  <a:cubicBezTo>
                    <a:pt x="10" y="183"/>
                    <a:pt x="16" y="168"/>
                    <a:pt x="24" y="153"/>
                  </a:cubicBezTo>
                  <a:cubicBezTo>
                    <a:pt x="25" y="152"/>
                    <a:pt x="25" y="151"/>
                    <a:pt x="26" y="151"/>
                  </a:cubicBezTo>
                  <a:cubicBezTo>
                    <a:pt x="32" y="136"/>
                    <a:pt x="39" y="121"/>
                    <a:pt x="44" y="106"/>
                  </a:cubicBezTo>
                  <a:cubicBezTo>
                    <a:pt x="55" y="81"/>
                    <a:pt x="62" y="54"/>
                    <a:pt x="67" y="27"/>
                  </a:cubicBezTo>
                  <a:cubicBezTo>
                    <a:pt x="72" y="0"/>
                    <a:pt x="66" y="26"/>
                    <a:pt x="66" y="27"/>
                  </a:cubicBezTo>
                  <a:cubicBezTo>
                    <a:pt x="58" y="57"/>
                    <a:pt x="48" y="87"/>
                    <a:pt x="36" y="1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64;p37">
              <a:extLst>
                <a:ext uri="{FF2B5EF4-FFF2-40B4-BE49-F238E27FC236}">
                  <a16:creationId xmlns:a16="http://schemas.microsoft.com/office/drawing/2014/main" id="{2C843F1F-D0B4-C549-413D-B7C5DA236AA9}"/>
                </a:ext>
              </a:extLst>
            </p:cNvPr>
            <p:cNvSpPr/>
            <p:nvPr/>
          </p:nvSpPr>
          <p:spPr>
            <a:xfrm>
              <a:off x="8366760" y="3538800"/>
              <a:ext cx="34920" cy="251280"/>
            </a:xfrm>
            <a:custGeom>
              <a:avLst/>
              <a:gdLst/>
              <a:ahLst/>
              <a:cxnLst/>
              <a:rect l="l" t="t" r="r" b="b"/>
              <a:pathLst>
                <a:path w="97" h="698" extrusionOk="0">
                  <a:moveTo>
                    <a:pt x="2" y="697"/>
                  </a:moveTo>
                  <a:cubicBezTo>
                    <a:pt x="19" y="638"/>
                    <a:pt x="45" y="580"/>
                    <a:pt x="63" y="520"/>
                  </a:cubicBezTo>
                  <a:cubicBezTo>
                    <a:pt x="80" y="458"/>
                    <a:pt x="89" y="395"/>
                    <a:pt x="89" y="332"/>
                  </a:cubicBezTo>
                  <a:cubicBezTo>
                    <a:pt x="90" y="269"/>
                    <a:pt x="96" y="200"/>
                    <a:pt x="87" y="138"/>
                  </a:cubicBezTo>
                  <a:cubicBezTo>
                    <a:pt x="81" y="96"/>
                    <a:pt x="66" y="35"/>
                    <a:pt x="37" y="2"/>
                  </a:cubicBezTo>
                  <a:cubicBezTo>
                    <a:pt x="35" y="0"/>
                    <a:pt x="32" y="2"/>
                    <a:pt x="33" y="4"/>
                  </a:cubicBezTo>
                  <a:cubicBezTo>
                    <a:pt x="64" y="53"/>
                    <a:pt x="80" y="135"/>
                    <a:pt x="80" y="191"/>
                  </a:cubicBezTo>
                  <a:cubicBezTo>
                    <a:pt x="82" y="213"/>
                    <a:pt x="82" y="235"/>
                    <a:pt x="82" y="257"/>
                  </a:cubicBezTo>
                  <a:cubicBezTo>
                    <a:pt x="82" y="296"/>
                    <a:pt x="80" y="336"/>
                    <a:pt x="76" y="375"/>
                  </a:cubicBezTo>
                  <a:cubicBezTo>
                    <a:pt x="67" y="431"/>
                    <a:pt x="67" y="489"/>
                    <a:pt x="48" y="544"/>
                  </a:cubicBezTo>
                  <a:cubicBezTo>
                    <a:pt x="29" y="594"/>
                    <a:pt x="13" y="644"/>
                    <a:pt x="0" y="696"/>
                  </a:cubicBezTo>
                  <a:lnTo>
                    <a:pt x="2" y="6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65;p37">
              <a:extLst>
                <a:ext uri="{FF2B5EF4-FFF2-40B4-BE49-F238E27FC236}">
                  <a16:creationId xmlns:a16="http://schemas.microsoft.com/office/drawing/2014/main" id="{D101B058-B352-F566-58E4-B2E10EDF3D3C}"/>
                </a:ext>
              </a:extLst>
            </p:cNvPr>
            <p:cNvSpPr/>
            <p:nvPr/>
          </p:nvSpPr>
          <p:spPr>
            <a:xfrm>
              <a:off x="8436960" y="3736800"/>
              <a:ext cx="14760" cy="64800"/>
            </a:xfrm>
            <a:custGeom>
              <a:avLst/>
              <a:gdLst/>
              <a:ahLst/>
              <a:cxnLst/>
              <a:rect l="l" t="t" r="r" b="b"/>
              <a:pathLst>
                <a:path w="41" h="180" extrusionOk="0">
                  <a:moveTo>
                    <a:pt x="24" y="3"/>
                  </a:moveTo>
                  <a:cubicBezTo>
                    <a:pt x="16" y="61"/>
                    <a:pt x="14" y="119"/>
                    <a:pt x="0" y="175"/>
                  </a:cubicBezTo>
                  <a:cubicBezTo>
                    <a:pt x="0" y="178"/>
                    <a:pt x="4" y="179"/>
                    <a:pt x="5" y="176"/>
                  </a:cubicBezTo>
                  <a:cubicBezTo>
                    <a:pt x="20" y="123"/>
                    <a:pt x="40" y="58"/>
                    <a:pt x="29" y="4"/>
                  </a:cubicBezTo>
                  <a:cubicBezTo>
                    <a:pt x="29" y="1"/>
                    <a:pt x="24" y="0"/>
                    <a:pt x="2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66;p37">
              <a:extLst>
                <a:ext uri="{FF2B5EF4-FFF2-40B4-BE49-F238E27FC236}">
                  <a16:creationId xmlns:a16="http://schemas.microsoft.com/office/drawing/2014/main" id="{9B530B88-EC90-A4ED-D87B-39027EC1272A}"/>
                </a:ext>
              </a:extLst>
            </p:cNvPr>
            <p:cNvSpPr/>
            <p:nvPr/>
          </p:nvSpPr>
          <p:spPr>
            <a:xfrm>
              <a:off x="8438760" y="3621960"/>
              <a:ext cx="13680" cy="110880"/>
            </a:xfrm>
            <a:custGeom>
              <a:avLst/>
              <a:gdLst/>
              <a:ahLst/>
              <a:cxnLst/>
              <a:rect l="l" t="t" r="r" b="b"/>
              <a:pathLst>
                <a:path w="38" h="308" extrusionOk="0">
                  <a:moveTo>
                    <a:pt x="36" y="129"/>
                  </a:moveTo>
                  <a:cubicBezTo>
                    <a:pt x="34" y="96"/>
                    <a:pt x="32" y="26"/>
                    <a:pt x="3" y="2"/>
                  </a:cubicBezTo>
                  <a:cubicBezTo>
                    <a:pt x="2" y="0"/>
                    <a:pt x="0" y="3"/>
                    <a:pt x="1" y="5"/>
                  </a:cubicBezTo>
                  <a:cubicBezTo>
                    <a:pt x="27" y="37"/>
                    <a:pt x="28" y="109"/>
                    <a:pt x="28" y="148"/>
                  </a:cubicBezTo>
                  <a:cubicBezTo>
                    <a:pt x="28" y="157"/>
                    <a:pt x="28" y="167"/>
                    <a:pt x="28" y="176"/>
                  </a:cubicBezTo>
                  <a:cubicBezTo>
                    <a:pt x="28" y="219"/>
                    <a:pt x="25" y="261"/>
                    <a:pt x="20" y="303"/>
                  </a:cubicBezTo>
                  <a:cubicBezTo>
                    <a:pt x="20" y="305"/>
                    <a:pt x="24" y="307"/>
                    <a:pt x="24" y="304"/>
                  </a:cubicBezTo>
                  <a:cubicBezTo>
                    <a:pt x="33" y="260"/>
                    <a:pt x="37" y="215"/>
                    <a:pt x="37" y="169"/>
                  </a:cubicBezTo>
                  <a:cubicBezTo>
                    <a:pt x="37" y="156"/>
                    <a:pt x="37" y="143"/>
                    <a:pt x="36" y="1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67;p37">
              <a:extLst>
                <a:ext uri="{FF2B5EF4-FFF2-40B4-BE49-F238E27FC236}">
                  <a16:creationId xmlns:a16="http://schemas.microsoft.com/office/drawing/2014/main" id="{6519BAEC-4074-9F47-CB19-45E22BECEBBE}"/>
                </a:ext>
              </a:extLst>
            </p:cNvPr>
            <p:cNvSpPr/>
            <p:nvPr/>
          </p:nvSpPr>
          <p:spPr>
            <a:xfrm>
              <a:off x="8469360" y="3724920"/>
              <a:ext cx="5400" cy="56160"/>
            </a:xfrm>
            <a:custGeom>
              <a:avLst/>
              <a:gdLst/>
              <a:ahLst/>
              <a:cxnLst/>
              <a:rect l="l" t="t" r="r" b="b"/>
              <a:pathLst>
                <a:path w="15" h="156" extrusionOk="0">
                  <a:moveTo>
                    <a:pt x="13" y="154"/>
                  </a:moveTo>
                  <a:cubicBezTo>
                    <a:pt x="14" y="143"/>
                    <a:pt x="14" y="133"/>
                    <a:pt x="14" y="122"/>
                  </a:cubicBezTo>
                  <a:cubicBezTo>
                    <a:pt x="14" y="82"/>
                    <a:pt x="10" y="41"/>
                    <a:pt x="3" y="1"/>
                  </a:cubicBezTo>
                  <a:cubicBezTo>
                    <a:pt x="2" y="0"/>
                    <a:pt x="2" y="0"/>
                    <a:pt x="2" y="0"/>
                  </a:cubicBezTo>
                  <a:lnTo>
                    <a:pt x="1" y="0"/>
                  </a:lnTo>
                  <a:lnTo>
                    <a:pt x="0" y="0"/>
                  </a:lnTo>
                  <a:lnTo>
                    <a:pt x="0" y="1"/>
                  </a:lnTo>
                  <a:cubicBezTo>
                    <a:pt x="3" y="52"/>
                    <a:pt x="4" y="102"/>
                    <a:pt x="9" y="153"/>
                  </a:cubicBezTo>
                  <a:lnTo>
                    <a:pt x="9" y="154"/>
                  </a:lnTo>
                  <a:cubicBezTo>
                    <a:pt x="10" y="154"/>
                    <a:pt x="10" y="154"/>
                    <a:pt x="10" y="155"/>
                  </a:cubicBezTo>
                  <a:lnTo>
                    <a:pt x="11" y="155"/>
                  </a:lnTo>
                  <a:cubicBezTo>
                    <a:pt x="12" y="155"/>
                    <a:pt x="12" y="155"/>
                    <a:pt x="12" y="155"/>
                  </a:cubicBezTo>
                  <a:cubicBezTo>
                    <a:pt x="13" y="154"/>
                    <a:pt x="13" y="154"/>
                    <a:pt x="13" y="15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68;p37">
              <a:extLst>
                <a:ext uri="{FF2B5EF4-FFF2-40B4-BE49-F238E27FC236}">
                  <a16:creationId xmlns:a16="http://schemas.microsoft.com/office/drawing/2014/main" id="{1CF49F14-6943-67F8-9876-26F7CE618E66}"/>
                </a:ext>
              </a:extLst>
            </p:cNvPr>
            <p:cNvSpPr/>
            <p:nvPr/>
          </p:nvSpPr>
          <p:spPr>
            <a:xfrm>
              <a:off x="8459280" y="3813840"/>
              <a:ext cx="156240" cy="298080"/>
            </a:xfrm>
            <a:custGeom>
              <a:avLst/>
              <a:gdLst/>
              <a:ahLst/>
              <a:cxnLst/>
              <a:rect l="l" t="t" r="r" b="b"/>
              <a:pathLst>
                <a:path w="434" h="828" extrusionOk="0">
                  <a:moveTo>
                    <a:pt x="45" y="1"/>
                  </a:moveTo>
                  <a:cubicBezTo>
                    <a:pt x="45" y="0"/>
                    <a:pt x="42" y="0"/>
                    <a:pt x="42" y="1"/>
                  </a:cubicBezTo>
                  <a:cubicBezTo>
                    <a:pt x="44" y="85"/>
                    <a:pt x="55" y="169"/>
                    <a:pt x="76" y="251"/>
                  </a:cubicBezTo>
                  <a:cubicBezTo>
                    <a:pt x="76" y="252"/>
                    <a:pt x="76" y="252"/>
                    <a:pt x="76" y="252"/>
                  </a:cubicBezTo>
                  <a:cubicBezTo>
                    <a:pt x="76" y="253"/>
                    <a:pt x="76" y="253"/>
                    <a:pt x="76" y="253"/>
                  </a:cubicBezTo>
                  <a:cubicBezTo>
                    <a:pt x="77" y="261"/>
                    <a:pt x="78" y="268"/>
                    <a:pt x="78" y="275"/>
                  </a:cubicBezTo>
                  <a:cubicBezTo>
                    <a:pt x="78" y="282"/>
                    <a:pt x="77" y="290"/>
                    <a:pt x="76" y="297"/>
                  </a:cubicBezTo>
                  <a:lnTo>
                    <a:pt x="76" y="298"/>
                  </a:lnTo>
                  <a:cubicBezTo>
                    <a:pt x="76" y="326"/>
                    <a:pt x="78" y="354"/>
                    <a:pt x="83" y="382"/>
                  </a:cubicBezTo>
                  <a:cubicBezTo>
                    <a:pt x="88" y="442"/>
                    <a:pt x="90" y="505"/>
                    <a:pt x="111" y="563"/>
                  </a:cubicBezTo>
                  <a:cubicBezTo>
                    <a:pt x="131" y="620"/>
                    <a:pt x="147" y="691"/>
                    <a:pt x="176" y="750"/>
                  </a:cubicBezTo>
                  <a:cubicBezTo>
                    <a:pt x="151" y="722"/>
                    <a:pt x="130" y="691"/>
                    <a:pt x="111" y="659"/>
                  </a:cubicBezTo>
                  <a:cubicBezTo>
                    <a:pt x="104" y="646"/>
                    <a:pt x="97" y="632"/>
                    <a:pt x="90" y="619"/>
                  </a:cubicBezTo>
                  <a:cubicBezTo>
                    <a:pt x="53" y="552"/>
                    <a:pt x="25" y="481"/>
                    <a:pt x="7" y="407"/>
                  </a:cubicBezTo>
                  <a:cubicBezTo>
                    <a:pt x="7" y="403"/>
                    <a:pt x="0" y="404"/>
                    <a:pt x="0" y="407"/>
                  </a:cubicBezTo>
                  <a:cubicBezTo>
                    <a:pt x="10" y="477"/>
                    <a:pt x="31" y="546"/>
                    <a:pt x="62" y="610"/>
                  </a:cubicBezTo>
                  <a:cubicBezTo>
                    <a:pt x="72" y="630"/>
                    <a:pt x="82" y="649"/>
                    <a:pt x="93" y="668"/>
                  </a:cubicBezTo>
                  <a:cubicBezTo>
                    <a:pt x="107" y="691"/>
                    <a:pt x="121" y="714"/>
                    <a:pt x="136" y="736"/>
                  </a:cubicBezTo>
                  <a:cubicBezTo>
                    <a:pt x="157" y="770"/>
                    <a:pt x="186" y="799"/>
                    <a:pt x="220" y="820"/>
                  </a:cubicBezTo>
                  <a:cubicBezTo>
                    <a:pt x="229" y="827"/>
                    <a:pt x="242" y="814"/>
                    <a:pt x="234" y="805"/>
                  </a:cubicBezTo>
                  <a:cubicBezTo>
                    <a:pt x="225" y="796"/>
                    <a:pt x="218" y="786"/>
                    <a:pt x="211" y="775"/>
                  </a:cubicBezTo>
                  <a:cubicBezTo>
                    <a:pt x="210" y="773"/>
                    <a:pt x="209" y="771"/>
                    <a:pt x="208" y="769"/>
                  </a:cubicBezTo>
                  <a:cubicBezTo>
                    <a:pt x="201" y="742"/>
                    <a:pt x="192" y="715"/>
                    <a:pt x="185" y="688"/>
                  </a:cubicBezTo>
                  <a:cubicBezTo>
                    <a:pt x="176" y="655"/>
                    <a:pt x="176" y="620"/>
                    <a:pt x="167" y="588"/>
                  </a:cubicBezTo>
                  <a:cubicBezTo>
                    <a:pt x="157" y="547"/>
                    <a:pt x="154" y="503"/>
                    <a:pt x="146" y="461"/>
                  </a:cubicBezTo>
                  <a:cubicBezTo>
                    <a:pt x="150" y="468"/>
                    <a:pt x="154" y="474"/>
                    <a:pt x="158" y="481"/>
                  </a:cubicBezTo>
                  <a:cubicBezTo>
                    <a:pt x="184" y="521"/>
                    <a:pt x="207" y="577"/>
                    <a:pt x="247" y="605"/>
                  </a:cubicBezTo>
                  <a:cubicBezTo>
                    <a:pt x="251" y="608"/>
                    <a:pt x="256" y="603"/>
                    <a:pt x="255" y="598"/>
                  </a:cubicBezTo>
                  <a:cubicBezTo>
                    <a:pt x="254" y="594"/>
                    <a:pt x="253" y="591"/>
                    <a:pt x="252" y="588"/>
                  </a:cubicBezTo>
                  <a:cubicBezTo>
                    <a:pt x="253" y="587"/>
                    <a:pt x="253" y="587"/>
                    <a:pt x="254" y="587"/>
                  </a:cubicBezTo>
                  <a:cubicBezTo>
                    <a:pt x="255" y="586"/>
                    <a:pt x="256" y="585"/>
                    <a:pt x="256" y="585"/>
                  </a:cubicBezTo>
                  <a:cubicBezTo>
                    <a:pt x="257" y="584"/>
                    <a:pt x="257" y="583"/>
                    <a:pt x="257" y="582"/>
                  </a:cubicBezTo>
                  <a:cubicBezTo>
                    <a:pt x="259" y="555"/>
                    <a:pt x="237" y="533"/>
                    <a:pt x="233" y="506"/>
                  </a:cubicBezTo>
                  <a:cubicBezTo>
                    <a:pt x="229" y="478"/>
                    <a:pt x="216" y="451"/>
                    <a:pt x="215" y="423"/>
                  </a:cubicBezTo>
                  <a:cubicBezTo>
                    <a:pt x="215" y="422"/>
                    <a:pt x="215" y="422"/>
                    <a:pt x="215" y="421"/>
                  </a:cubicBezTo>
                  <a:cubicBezTo>
                    <a:pt x="215" y="393"/>
                    <a:pt x="213" y="364"/>
                    <a:pt x="209" y="336"/>
                  </a:cubicBezTo>
                  <a:cubicBezTo>
                    <a:pt x="229" y="362"/>
                    <a:pt x="247" y="390"/>
                    <a:pt x="264" y="418"/>
                  </a:cubicBezTo>
                  <a:cubicBezTo>
                    <a:pt x="277" y="441"/>
                    <a:pt x="289" y="464"/>
                    <a:pt x="300" y="488"/>
                  </a:cubicBezTo>
                  <a:cubicBezTo>
                    <a:pt x="336" y="572"/>
                    <a:pt x="383" y="652"/>
                    <a:pt x="423" y="734"/>
                  </a:cubicBezTo>
                  <a:cubicBezTo>
                    <a:pt x="425" y="739"/>
                    <a:pt x="433" y="738"/>
                    <a:pt x="432" y="732"/>
                  </a:cubicBezTo>
                  <a:cubicBezTo>
                    <a:pt x="429" y="692"/>
                    <a:pt x="427" y="634"/>
                    <a:pt x="407" y="598"/>
                  </a:cubicBezTo>
                  <a:cubicBezTo>
                    <a:pt x="384" y="559"/>
                    <a:pt x="389" y="506"/>
                    <a:pt x="366" y="466"/>
                  </a:cubicBezTo>
                  <a:cubicBezTo>
                    <a:pt x="353" y="443"/>
                    <a:pt x="346" y="416"/>
                    <a:pt x="334" y="393"/>
                  </a:cubicBezTo>
                  <a:cubicBezTo>
                    <a:pt x="321" y="363"/>
                    <a:pt x="303" y="336"/>
                    <a:pt x="287" y="308"/>
                  </a:cubicBezTo>
                  <a:cubicBezTo>
                    <a:pt x="259" y="260"/>
                    <a:pt x="217" y="221"/>
                    <a:pt x="187" y="173"/>
                  </a:cubicBezTo>
                  <a:cubicBezTo>
                    <a:pt x="187" y="171"/>
                    <a:pt x="184" y="173"/>
                    <a:pt x="185" y="175"/>
                  </a:cubicBezTo>
                  <a:cubicBezTo>
                    <a:pt x="211" y="219"/>
                    <a:pt x="246" y="256"/>
                    <a:pt x="274" y="299"/>
                  </a:cubicBezTo>
                  <a:cubicBezTo>
                    <a:pt x="282" y="310"/>
                    <a:pt x="288" y="320"/>
                    <a:pt x="295" y="332"/>
                  </a:cubicBezTo>
                  <a:cubicBezTo>
                    <a:pt x="318" y="372"/>
                    <a:pt x="338" y="415"/>
                    <a:pt x="353" y="459"/>
                  </a:cubicBezTo>
                  <a:cubicBezTo>
                    <a:pt x="369" y="500"/>
                    <a:pt x="382" y="541"/>
                    <a:pt x="392" y="583"/>
                  </a:cubicBezTo>
                  <a:cubicBezTo>
                    <a:pt x="396" y="602"/>
                    <a:pt x="405" y="618"/>
                    <a:pt x="409" y="637"/>
                  </a:cubicBezTo>
                  <a:cubicBezTo>
                    <a:pt x="414" y="664"/>
                    <a:pt x="415" y="691"/>
                    <a:pt x="420" y="718"/>
                  </a:cubicBezTo>
                  <a:cubicBezTo>
                    <a:pt x="414" y="687"/>
                    <a:pt x="386" y="644"/>
                    <a:pt x="371" y="611"/>
                  </a:cubicBezTo>
                  <a:cubicBezTo>
                    <a:pt x="349" y="564"/>
                    <a:pt x="323" y="520"/>
                    <a:pt x="303" y="473"/>
                  </a:cubicBezTo>
                  <a:cubicBezTo>
                    <a:pt x="285" y="431"/>
                    <a:pt x="255" y="395"/>
                    <a:pt x="234" y="355"/>
                  </a:cubicBezTo>
                  <a:cubicBezTo>
                    <a:pt x="232" y="353"/>
                    <a:pt x="231" y="350"/>
                    <a:pt x="229" y="348"/>
                  </a:cubicBezTo>
                  <a:cubicBezTo>
                    <a:pt x="221" y="334"/>
                    <a:pt x="212" y="320"/>
                    <a:pt x="202" y="307"/>
                  </a:cubicBezTo>
                  <a:cubicBezTo>
                    <a:pt x="200" y="303"/>
                    <a:pt x="198" y="299"/>
                    <a:pt x="196" y="295"/>
                  </a:cubicBezTo>
                  <a:cubicBezTo>
                    <a:pt x="191" y="286"/>
                    <a:pt x="184" y="278"/>
                    <a:pt x="175" y="272"/>
                  </a:cubicBezTo>
                  <a:cubicBezTo>
                    <a:pt x="173" y="271"/>
                    <a:pt x="171" y="270"/>
                    <a:pt x="169" y="270"/>
                  </a:cubicBezTo>
                  <a:cubicBezTo>
                    <a:pt x="167" y="270"/>
                    <a:pt x="165" y="271"/>
                    <a:pt x="163" y="272"/>
                  </a:cubicBezTo>
                  <a:lnTo>
                    <a:pt x="159" y="269"/>
                  </a:lnTo>
                  <a:cubicBezTo>
                    <a:pt x="159" y="263"/>
                    <a:pt x="159" y="257"/>
                    <a:pt x="159" y="251"/>
                  </a:cubicBezTo>
                  <a:cubicBezTo>
                    <a:pt x="159" y="215"/>
                    <a:pt x="143" y="180"/>
                    <a:pt x="142" y="144"/>
                  </a:cubicBezTo>
                  <a:lnTo>
                    <a:pt x="142" y="143"/>
                  </a:lnTo>
                  <a:lnTo>
                    <a:pt x="141" y="142"/>
                  </a:lnTo>
                  <a:cubicBezTo>
                    <a:pt x="140" y="142"/>
                    <a:pt x="140" y="142"/>
                    <a:pt x="139" y="142"/>
                  </a:cubicBezTo>
                  <a:cubicBezTo>
                    <a:pt x="138" y="142"/>
                    <a:pt x="138" y="142"/>
                    <a:pt x="137" y="142"/>
                  </a:cubicBezTo>
                  <a:lnTo>
                    <a:pt x="136" y="143"/>
                  </a:lnTo>
                  <a:cubicBezTo>
                    <a:pt x="136" y="144"/>
                    <a:pt x="136" y="144"/>
                    <a:pt x="136" y="144"/>
                  </a:cubicBezTo>
                  <a:cubicBezTo>
                    <a:pt x="134" y="225"/>
                    <a:pt x="157" y="309"/>
                    <a:pt x="170" y="388"/>
                  </a:cubicBezTo>
                  <a:cubicBezTo>
                    <a:pt x="176" y="424"/>
                    <a:pt x="187" y="460"/>
                    <a:pt x="200" y="493"/>
                  </a:cubicBezTo>
                  <a:cubicBezTo>
                    <a:pt x="208" y="513"/>
                    <a:pt x="215" y="533"/>
                    <a:pt x="225" y="552"/>
                  </a:cubicBezTo>
                  <a:cubicBezTo>
                    <a:pt x="241" y="586"/>
                    <a:pt x="244" y="592"/>
                    <a:pt x="223" y="558"/>
                  </a:cubicBezTo>
                  <a:cubicBezTo>
                    <a:pt x="172" y="476"/>
                    <a:pt x="123" y="395"/>
                    <a:pt x="100" y="300"/>
                  </a:cubicBezTo>
                  <a:cubicBezTo>
                    <a:pt x="75" y="201"/>
                    <a:pt x="47" y="104"/>
                    <a:pt x="45" y="1"/>
                  </a:cubicBezTo>
                  <a:moveTo>
                    <a:pt x="105" y="372"/>
                  </a:moveTo>
                  <a:cubicBezTo>
                    <a:pt x="104" y="374"/>
                    <a:pt x="103" y="376"/>
                    <a:pt x="102" y="378"/>
                  </a:cubicBezTo>
                  <a:cubicBezTo>
                    <a:pt x="102" y="371"/>
                    <a:pt x="102" y="363"/>
                    <a:pt x="101" y="356"/>
                  </a:cubicBezTo>
                  <a:cubicBezTo>
                    <a:pt x="102" y="362"/>
                    <a:pt x="104" y="367"/>
                    <a:pt x="105" y="3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69;p37">
              <a:extLst>
                <a:ext uri="{FF2B5EF4-FFF2-40B4-BE49-F238E27FC236}">
                  <a16:creationId xmlns:a16="http://schemas.microsoft.com/office/drawing/2014/main" id="{8B6137A5-42C5-1F36-E1DE-4D5CC6B1B034}"/>
                </a:ext>
              </a:extLst>
            </p:cNvPr>
            <p:cNvSpPr/>
            <p:nvPr/>
          </p:nvSpPr>
          <p:spPr>
            <a:xfrm>
              <a:off x="8502840" y="3802320"/>
              <a:ext cx="5040" cy="45000"/>
            </a:xfrm>
            <a:custGeom>
              <a:avLst/>
              <a:gdLst/>
              <a:ahLst/>
              <a:cxnLst/>
              <a:rect l="l" t="t" r="r" b="b"/>
              <a:pathLst>
                <a:path w="14" h="125" extrusionOk="0">
                  <a:moveTo>
                    <a:pt x="12" y="106"/>
                  </a:moveTo>
                  <a:cubicBezTo>
                    <a:pt x="12" y="88"/>
                    <a:pt x="8" y="70"/>
                    <a:pt x="9" y="52"/>
                  </a:cubicBezTo>
                  <a:cubicBezTo>
                    <a:pt x="8" y="35"/>
                    <a:pt x="6" y="19"/>
                    <a:pt x="3" y="2"/>
                  </a:cubicBezTo>
                  <a:cubicBezTo>
                    <a:pt x="3" y="0"/>
                    <a:pt x="0" y="1"/>
                    <a:pt x="0" y="2"/>
                  </a:cubicBezTo>
                  <a:cubicBezTo>
                    <a:pt x="0" y="19"/>
                    <a:pt x="2" y="36"/>
                    <a:pt x="4" y="52"/>
                  </a:cubicBezTo>
                  <a:cubicBezTo>
                    <a:pt x="5" y="70"/>
                    <a:pt x="7" y="88"/>
                    <a:pt x="10" y="106"/>
                  </a:cubicBezTo>
                  <a:cubicBezTo>
                    <a:pt x="13" y="124"/>
                    <a:pt x="12" y="107"/>
                    <a:pt x="12" y="10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70;p37">
              <a:extLst>
                <a:ext uri="{FF2B5EF4-FFF2-40B4-BE49-F238E27FC236}">
                  <a16:creationId xmlns:a16="http://schemas.microsoft.com/office/drawing/2014/main" id="{F6603492-439C-93F6-B676-533F4B4115C3}"/>
                </a:ext>
              </a:extLst>
            </p:cNvPr>
            <p:cNvSpPr/>
            <p:nvPr/>
          </p:nvSpPr>
          <p:spPr>
            <a:xfrm>
              <a:off x="8449560" y="3583080"/>
              <a:ext cx="52920" cy="191520"/>
            </a:xfrm>
            <a:custGeom>
              <a:avLst/>
              <a:gdLst/>
              <a:ahLst/>
              <a:cxnLst/>
              <a:rect l="l" t="t" r="r" b="b"/>
              <a:pathLst>
                <a:path w="147" h="532" extrusionOk="0">
                  <a:moveTo>
                    <a:pt x="60" y="131"/>
                  </a:moveTo>
                  <a:cubicBezTo>
                    <a:pt x="43" y="87"/>
                    <a:pt x="33" y="39"/>
                    <a:pt x="4" y="1"/>
                  </a:cubicBezTo>
                  <a:lnTo>
                    <a:pt x="3" y="1"/>
                  </a:lnTo>
                  <a:lnTo>
                    <a:pt x="2" y="0"/>
                  </a:lnTo>
                  <a:lnTo>
                    <a:pt x="1" y="1"/>
                  </a:lnTo>
                  <a:cubicBezTo>
                    <a:pt x="1" y="1"/>
                    <a:pt x="0" y="1"/>
                    <a:pt x="0" y="2"/>
                  </a:cubicBezTo>
                  <a:lnTo>
                    <a:pt x="0" y="3"/>
                  </a:lnTo>
                  <a:cubicBezTo>
                    <a:pt x="16" y="36"/>
                    <a:pt x="29" y="70"/>
                    <a:pt x="39" y="104"/>
                  </a:cubicBezTo>
                  <a:cubicBezTo>
                    <a:pt x="57" y="160"/>
                    <a:pt x="81" y="213"/>
                    <a:pt x="98" y="269"/>
                  </a:cubicBezTo>
                  <a:cubicBezTo>
                    <a:pt x="126" y="353"/>
                    <a:pt x="140" y="440"/>
                    <a:pt x="142" y="528"/>
                  </a:cubicBezTo>
                  <a:cubicBezTo>
                    <a:pt x="142" y="530"/>
                    <a:pt x="145" y="531"/>
                    <a:pt x="145" y="528"/>
                  </a:cubicBezTo>
                  <a:cubicBezTo>
                    <a:pt x="146" y="521"/>
                    <a:pt x="146" y="515"/>
                    <a:pt x="146" y="508"/>
                  </a:cubicBezTo>
                  <a:cubicBezTo>
                    <a:pt x="146" y="432"/>
                    <a:pt x="135" y="357"/>
                    <a:pt x="115" y="284"/>
                  </a:cubicBezTo>
                  <a:cubicBezTo>
                    <a:pt x="101" y="232"/>
                    <a:pt x="79" y="182"/>
                    <a:pt x="60" y="1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71;p37">
              <a:extLst>
                <a:ext uri="{FF2B5EF4-FFF2-40B4-BE49-F238E27FC236}">
                  <a16:creationId xmlns:a16="http://schemas.microsoft.com/office/drawing/2014/main" id="{6FF1D49F-3370-26A8-A8AC-1112C7913E1D}"/>
                </a:ext>
              </a:extLst>
            </p:cNvPr>
            <p:cNvSpPr/>
            <p:nvPr/>
          </p:nvSpPr>
          <p:spPr>
            <a:xfrm>
              <a:off x="8524080" y="3687840"/>
              <a:ext cx="17640" cy="45720"/>
            </a:xfrm>
            <a:custGeom>
              <a:avLst/>
              <a:gdLst/>
              <a:ahLst/>
              <a:cxnLst/>
              <a:rect l="l" t="t" r="r" b="b"/>
              <a:pathLst>
                <a:path w="49" h="127" extrusionOk="0">
                  <a:moveTo>
                    <a:pt x="47" y="124"/>
                  </a:moveTo>
                  <a:cubicBezTo>
                    <a:pt x="48" y="106"/>
                    <a:pt x="33" y="85"/>
                    <a:pt x="28" y="68"/>
                  </a:cubicBezTo>
                  <a:cubicBezTo>
                    <a:pt x="23" y="56"/>
                    <a:pt x="23" y="43"/>
                    <a:pt x="18" y="31"/>
                  </a:cubicBezTo>
                  <a:cubicBezTo>
                    <a:pt x="13" y="19"/>
                    <a:pt x="4" y="16"/>
                    <a:pt x="4" y="1"/>
                  </a:cubicBezTo>
                  <a:cubicBezTo>
                    <a:pt x="4" y="0"/>
                    <a:pt x="3" y="0"/>
                    <a:pt x="3" y="0"/>
                  </a:cubicBezTo>
                  <a:lnTo>
                    <a:pt x="2" y="0"/>
                  </a:lnTo>
                  <a:lnTo>
                    <a:pt x="1" y="0"/>
                  </a:lnTo>
                  <a:cubicBezTo>
                    <a:pt x="0" y="0"/>
                    <a:pt x="0" y="0"/>
                    <a:pt x="0" y="1"/>
                  </a:cubicBezTo>
                  <a:cubicBezTo>
                    <a:pt x="0" y="21"/>
                    <a:pt x="16" y="35"/>
                    <a:pt x="20" y="54"/>
                  </a:cubicBezTo>
                  <a:cubicBezTo>
                    <a:pt x="24" y="79"/>
                    <a:pt x="41" y="100"/>
                    <a:pt x="45" y="124"/>
                  </a:cubicBezTo>
                  <a:lnTo>
                    <a:pt x="45" y="125"/>
                  </a:lnTo>
                  <a:lnTo>
                    <a:pt x="46" y="125"/>
                  </a:lnTo>
                  <a:cubicBezTo>
                    <a:pt x="46" y="125"/>
                    <a:pt x="46" y="126"/>
                    <a:pt x="47" y="125"/>
                  </a:cubicBezTo>
                  <a:cubicBezTo>
                    <a:pt x="48" y="124"/>
                    <a:pt x="47" y="124"/>
                    <a:pt x="47" y="1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72;p37">
              <a:extLst>
                <a:ext uri="{FF2B5EF4-FFF2-40B4-BE49-F238E27FC236}">
                  <a16:creationId xmlns:a16="http://schemas.microsoft.com/office/drawing/2014/main" id="{7EBFD642-231A-1420-3CD5-7B8C870749D5}"/>
                </a:ext>
              </a:extLst>
            </p:cNvPr>
            <p:cNvSpPr/>
            <p:nvPr/>
          </p:nvSpPr>
          <p:spPr>
            <a:xfrm>
              <a:off x="8486280" y="3512160"/>
              <a:ext cx="282960" cy="580320"/>
            </a:xfrm>
            <a:custGeom>
              <a:avLst/>
              <a:gdLst/>
              <a:ahLst/>
              <a:cxnLst/>
              <a:rect l="l" t="t" r="r" b="b"/>
              <a:pathLst>
                <a:path w="786" h="1612" extrusionOk="0">
                  <a:moveTo>
                    <a:pt x="108" y="374"/>
                  </a:moveTo>
                  <a:cubicBezTo>
                    <a:pt x="105" y="364"/>
                    <a:pt x="101" y="354"/>
                    <a:pt x="98" y="343"/>
                  </a:cubicBezTo>
                  <a:cubicBezTo>
                    <a:pt x="87" y="312"/>
                    <a:pt x="82" y="280"/>
                    <a:pt x="72" y="249"/>
                  </a:cubicBezTo>
                  <a:cubicBezTo>
                    <a:pt x="65" y="224"/>
                    <a:pt x="66" y="197"/>
                    <a:pt x="57" y="173"/>
                  </a:cubicBezTo>
                  <a:cubicBezTo>
                    <a:pt x="51" y="155"/>
                    <a:pt x="45" y="137"/>
                    <a:pt x="40" y="118"/>
                  </a:cubicBezTo>
                  <a:cubicBezTo>
                    <a:pt x="30" y="79"/>
                    <a:pt x="19" y="41"/>
                    <a:pt x="5" y="2"/>
                  </a:cubicBezTo>
                  <a:cubicBezTo>
                    <a:pt x="5" y="0"/>
                    <a:pt x="0" y="1"/>
                    <a:pt x="1" y="2"/>
                  </a:cubicBezTo>
                  <a:cubicBezTo>
                    <a:pt x="24" y="69"/>
                    <a:pt x="41" y="139"/>
                    <a:pt x="51" y="209"/>
                  </a:cubicBezTo>
                  <a:cubicBezTo>
                    <a:pt x="59" y="259"/>
                    <a:pt x="72" y="309"/>
                    <a:pt x="90" y="357"/>
                  </a:cubicBezTo>
                  <a:cubicBezTo>
                    <a:pt x="90" y="358"/>
                    <a:pt x="89" y="358"/>
                    <a:pt x="89" y="359"/>
                  </a:cubicBezTo>
                  <a:cubicBezTo>
                    <a:pt x="89" y="359"/>
                    <a:pt x="89" y="360"/>
                    <a:pt x="89" y="361"/>
                  </a:cubicBezTo>
                  <a:cubicBezTo>
                    <a:pt x="89" y="361"/>
                    <a:pt x="89" y="362"/>
                    <a:pt x="89" y="363"/>
                  </a:cubicBezTo>
                  <a:lnTo>
                    <a:pt x="90" y="364"/>
                  </a:lnTo>
                  <a:cubicBezTo>
                    <a:pt x="91" y="365"/>
                    <a:pt x="93" y="366"/>
                    <a:pt x="94" y="367"/>
                  </a:cubicBezTo>
                  <a:cubicBezTo>
                    <a:pt x="100" y="385"/>
                    <a:pt x="105" y="403"/>
                    <a:pt x="110" y="421"/>
                  </a:cubicBezTo>
                  <a:cubicBezTo>
                    <a:pt x="110" y="423"/>
                    <a:pt x="115" y="423"/>
                    <a:pt x="115" y="421"/>
                  </a:cubicBezTo>
                  <a:cubicBezTo>
                    <a:pt x="116" y="419"/>
                    <a:pt x="115" y="416"/>
                    <a:pt x="115" y="414"/>
                  </a:cubicBezTo>
                  <a:cubicBezTo>
                    <a:pt x="123" y="439"/>
                    <a:pt x="129" y="466"/>
                    <a:pt x="135" y="479"/>
                  </a:cubicBezTo>
                  <a:cubicBezTo>
                    <a:pt x="149" y="515"/>
                    <a:pt x="164" y="550"/>
                    <a:pt x="178" y="586"/>
                  </a:cubicBezTo>
                  <a:cubicBezTo>
                    <a:pt x="204" y="650"/>
                    <a:pt x="253" y="704"/>
                    <a:pt x="295" y="758"/>
                  </a:cubicBezTo>
                  <a:cubicBezTo>
                    <a:pt x="343" y="819"/>
                    <a:pt x="374" y="893"/>
                    <a:pt x="413" y="960"/>
                  </a:cubicBezTo>
                  <a:cubicBezTo>
                    <a:pt x="430" y="988"/>
                    <a:pt x="446" y="1019"/>
                    <a:pt x="466" y="1045"/>
                  </a:cubicBezTo>
                  <a:cubicBezTo>
                    <a:pt x="474" y="1056"/>
                    <a:pt x="481" y="1068"/>
                    <a:pt x="489" y="1079"/>
                  </a:cubicBezTo>
                  <a:cubicBezTo>
                    <a:pt x="481" y="1076"/>
                    <a:pt x="473" y="1072"/>
                    <a:pt x="466" y="1067"/>
                  </a:cubicBezTo>
                  <a:cubicBezTo>
                    <a:pt x="460" y="1064"/>
                    <a:pt x="455" y="1061"/>
                    <a:pt x="450" y="1057"/>
                  </a:cubicBezTo>
                  <a:cubicBezTo>
                    <a:pt x="407" y="1027"/>
                    <a:pt x="371" y="989"/>
                    <a:pt x="342" y="945"/>
                  </a:cubicBezTo>
                  <a:cubicBezTo>
                    <a:pt x="298" y="878"/>
                    <a:pt x="275" y="792"/>
                    <a:pt x="218" y="733"/>
                  </a:cubicBezTo>
                  <a:cubicBezTo>
                    <a:pt x="216" y="731"/>
                    <a:pt x="213" y="733"/>
                    <a:pt x="215" y="736"/>
                  </a:cubicBezTo>
                  <a:cubicBezTo>
                    <a:pt x="277" y="802"/>
                    <a:pt x="300" y="899"/>
                    <a:pt x="348" y="974"/>
                  </a:cubicBezTo>
                  <a:cubicBezTo>
                    <a:pt x="362" y="997"/>
                    <a:pt x="380" y="1018"/>
                    <a:pt x="400" y="1036"/>
                  </a:cubicBezTo>
                  <a:lnTo>
                    <a:pt x="399" y="1036"/>
                  </a:lnTo>
                  <a:cubicBezTo>
                    <a:pt x="397" y="1036"/>
                    <a:pt x="396" y="1037"/>
                    <a:pt x="394" y="1037"/>
                  </a:cubicBezTo>
                  <a:cubicBezTo>
                    <a:pt x="393" y="1038"/>
                    <a:pt x="392" y="1039"/>
                    <a:pt x="391" y="1040"/>
                  </a:cubicBezTo>
                  <a:cubicBezTo>
                    <a:pt x="390" y="1041"/>
                    <a:pt x="390" y="1043"/>
                    <a:pt x="390" y="1044"/>
                  </a:cubicBezTo>
                  <a:cubicBezTo>
                    <a:pt x="390" y="1046"/>
                    <a:pt x="390" y="1047"/>
                    <a:pt x="391" y="1049"/>
                  </a:cubicBezTo>
                  <a:lnTo>
                    <a:pt x="392" y="1050"/>
                  </a:lnTo>
                  <a:cubicBezTo>
                    <a:pt x="405" y="1063"/>
                    <a:pt x="408" y="1104"/>
                    <a:pt x="411" y="1120"/>
                  </a:cubicBezTo>
                  <a:cubicBezTo>
                    <a:pt x="416" y="1146"/>
                    <a:pt x="419" y="1171"/>
                    <a:pt x="425" y="1197"/>
                  </a:cubicBezTo>
                  <a:cubicBezTo>
                    <a:pt x="432" y="1231"/>
                    <a:pt x="425" y="1276"/>
                    <a:pt x="425" y="1311"/>
                  </a:cubicBezTo>
                  <a:cubicBezTo>
                    <a:pt x="425" y="1334"/>
                    <a:pt x="427" y="1359"/>
                    <a:pt x="427" y="1383"/>
                  </a:cubicBezTo>
                  <a:cubicBezTo>
                    <a:pt x="426" y="1371"/>
                    <a:pt x="424" y="1360"/>
                    <a:pt x="423" y="1353"/>
                  </a:cubicBezTo>
                  <a:cubicBezTo>
                    <a:pt x="414" y="1314"/>
                    <a:pt x="407" y="1276"/>
                    <a:pt x="398" y="1238"/>
                  </a:cubicBezTo>
                  <a:cubicBezTo>
                    <a:pt x="381" y="1168"/>
                    <a:pt x="358" y="1099"/>
                    <a:pt x="332" y="1032"/>
                  </a:cubicBezTo>
                  <a:cubicBezTo>
                    <a:pt x="310" y="977"/>
                    <a:pt x="298" y="908"/>
                    <a:pt x="260" y="860"/>
                  </a:cubicBezTo>
                  <a:cubicBezTo>
                    <a:pt x="254" y="850"/>
                    <a:pt x="247" y="840"/>
                    <a:pt x="241" y="829"/>
                  </a:cubicBezTo>
                  <a:cubicBezTo>
                    <a:pt x="230" y="809"/>
                    <a:pt x="219" y="789"/>
                    <a:pt x="210" y="768"/>
                  </a:cubicBezTo>
                  <a:cubicBezTo>
                    <a:pt x="208" y="763"/>
                    <a:pt x="205" y="758"/>
                    <a:pt x="202" y="754"/>
                  </a:cubicBezTo>
                  <a:cubicBezTo>
                    <a:pt x="189" y="730"/>
                    <a:pt x="173" y="709"/>
                    <a:pt x="154" y="689"/>
                  </a:cubicBezTo>
                  <a:lnTo>
                    <a:pt x="153" y="689"/>
                  </a:lnTo>
                  <a:cubicBezTo>
                    <a:pt x="152" y="689"/>
                    <a:pt x="152" y="689"/>
                    <a:pt x="152" y="689"/>
                  </a:cubicBezTo>
                  <a:cubicBezTo>
                    <a:pt x="151" y="690"/>
                    <a:pt x="151" y="690"/>
                    <a:pt x="151" y="690"/>
                  </a:cubicBezTo>
                  <a:lnTo>
                    <a:pt x="151" y="691"/>
                  </a:lnTo>
                  <a:lnTo>
                    <a:pt x="151" y="692"/>
                  </a:lnTo>
                  <a:cubicBezTo>
                    <a:pt x="191" y="735"/>
                    <a:pt x="204" y="789"/>
                    <a:pt x="235" y="837"/>
                  </a:cubicBezTo>
                  <a:cubicBezTo>
                    <a:pt x="242" y="847"/>
                    <a:pt x="249" y="858"/>
                    <a:pt x="255" y="868"/>
                  </a:cubicBezTo>
                  <a:cubicBezTo>
                    <a:pt x="267" y="889"/>
                    <a:pt x="278" y="911"/>
                    <a:pt x="286" y="934"/>
                  </a:cubicBezTo>
                  <a:cubicBezTo>
                    <a:pt x="299" y="968"/>
                    <a:pt x="308" y="1003"/>
                    <a:pt x="320" y="1037"/>
                  </a:cubicBezTo>
                  <a:cubicBezTo>
                    <a:pt x="343" y="1105"/>
                    <a:pt x="366" y="1172"/>
                    <a:pt x="385" y="1241"/>
                  </a:cubicBezTo>
                  <a:cubicBezTo>
                    <a:pt x="394" y="1275"/>
                    <a:pt x="399" y="1310"/>
                    <a:pt x="407" y="1345"/>
                  </a:cubicBezTo>
                  <a:lnTo>
                    <a:pt x="405" y="1342"/>
                  </a:lnTo>
                  <a:cubicBezTo>
                    <a:pt x="393" y="1312"/>
                    <a:pt x="366" y="1286"/>
                    <a:pt x="349" y="1257"/>
                  </a:cubicBezTo>
                  <a:cubicBezTo>
                    <a:pt x="339" y="1242"/>
                    <a:pt x="330" y="1227"/>
                    <a:pt x="321" y="1211"/>
                  </a:cubicBezTo>
                  <a:cubicBezTo>
                    <a:pt x="313" y="1197"/>
                    <a:pt x="305" y="1183"/>
                    <a:pt x="297" y="1168"/>
                  </a:cubicBezTo>
                  <a:cubicBezTo>
                    <a:pt x="282" y="1132"/>
                    <a:pt x="272" y="1093"/>
                    <a:pt x="253" y="1059"/>
                  </a:cubicBezTo>
                  <a:cubicBezTo>
                    <a:pt x="212" y="980"/>
                    <a:pt x="196" y="897"/>
                    <a:pt x="164" y="815"/>
                  </a:cubicBezTo>
                  <a:cubicBezTo>
                    <a:pt x="143" y="760"/>
                    <a:pt x="131" y="693"/>
                    <a:pt x="95" y="645"/>
                  </a:cubicBezTo>
                  <a:cubicBezTo>
                    <a:pt x="93" y="643"/>
                    <a:pt x="90" y="645"/>
                    <a:pt x="91" y="648"/>
                  </a:cubicBezTo>
                  <a:cubicBezTo>
                    <a:pt x="94" y="652"/>
                    <a:pt x="98" y="657"/>
                    <a:pt x="100" y="662"/>
                  </a:cubicBezTo>
                  <a:cubicBezTo>
                    <a:pt x="113" y="684"/>
                    <a:pt x="122" y="707"/>
                    <a:pt x="127" y="731"/>
                  </a:cubicBezTo>
                  <a:cubicBezTo>
                    <a:pt x="136" y="777"/>
                    <a:pt x="157" y="819"/>
                    <a:pt x="170" y="863"/>
                  </a:cubicBezTo>
                  <a:cubicBezTo>
                    <a:pt x="189" y="937"/>
                    <a:pt x="215" y="1008"/>
                    <a:pt x="248" y="1077"/>
                  </a:cubicBezTo>
                  <a:cubicBezTo>
                    <a:pt x="266" y="1110"/>
                    <a:pt x="276" y="1152"/>
                    <a:pt x="290" y="1187"/>
                  </a:cubicBezTo>
                  <a:cubicBezTo>
                    <a:pt x="298" y="1202"/>
                    <a:pt x="305" y="1216"/>
                    <a:pt x="313" y="1230"/>
                  </a:cubicBezTo>
                  <a:cubicBezTo>
                    <a:pt x="323" y="1247"/>
                    <a:pt x="334" y="1263"/>
                    <a:pt x="345" y="1280"/>
                  </a:cubicBezTo>
                  <a:cubicBezTo>
                    <a:pt x="365" y="1314"/>
                    <a:pt x="387" y="1347"/>
                    <a:pt x="412" y="1378"/>
                  </a:cubicBezTo>
                  <a:cubicBezTo>
                    <a:pt x="412" y="1395"/>
                    <a:pt x="417" y="1411"/>
                    <a:pt x="425" y="1426"/>
                  </a:cubicBezTo>
                  <a:lnTo>
                    <a:pt x="426" y="1427"/>
                  </a:lnTo>
                  <a:lnTo>
                    <a:pt x="427" y="1428"/>
                  </a:lnTo>
                  <a:cubicBezTo>
                    <a:pt x="428" y="1429"/>
                    <a:pt x="430" y="1429"/>
                    <a:pt x="431" y="1429"/>
                  </a:cubicBezTo>
                  <a:cubicBezTo>
                    <a:pt x="433" y="1429"/>
                    <a:pt x="433" y="1429"/>
                    <a:pt x="434" y="1428"/>
                  </a:cubicBezTo>
                  <a:cubicBezTo>
                    <a:pt x="435" y="1428"/>
                    <a:pt x="436" y="1427"/>
                    <a:pt x="436" y="1426"/>
                  </a:cubicBezTo>
                  <a:cubicBezTo>
                    <a:pt x="437" y="1425"/>
                    <a:pt x="437" y="1425"/>
                    <a:pt x="437" y="1424"/>
                  </a:cubicBezTo>
                  <a:cubicBezTo>
                    <a:pt x="454" y="1488"/>
                    <a:pt x="479" y="1549"/>
                    <a:pt x="509" y="1608"/>
                  </a:cubicBezTo>
                  <a:cubicBezTo>
                    <a:pt x="510" y="1609"/>
                    <a:pt x="511" y="1609"/>
                    <a:pt x="512" y="1610"/>
                  </a:cubicBezTo>
                  <a:cubicBezTo>
                    <a:pt x="513" y="1611"/>
                    <a:pt x="514" y="1611"/>
                    <a:pt x="515" y="1611"/>
                  </a:cubicBezTo>
                  <a:cubicBezTo>
                    <a:pt x="517" y="1611"/>
                    <a:pt x="518" y="1611"/>
                    <a:pt x="519" y="1610"/>
                  </a:cubicBezTo>
                  <a:cubicBezTo>
                    <a:pt x="520" y="1609"/>
                    <a:pt x="521" y="1608"/>
                    <a:pt x="522" y="1607"/>
                  </a:cubicBezTo>
                  <a:cubicBezTo>
                    <a:pt x="523" y="1606"/>
                    <a:pt x="523" y="1605"/>
                    <a:pt x="523" y="1604"/>
                  </a:cubicBezTo>
                  <a:cubicBezTo>
                    <a:pt x="516" y="1510"/>
                    <a:pt x="480" y="1418"/>
                    <a:pt x="477" y="1325"/>
                  </a:cubicBezTo>
                  <a:cubicBezTo>
                    <a:pt x="476" y="1286"/>
                    <a:pt x="466" y="1207"/>
                    <a:pt x="436" y="1171"/>
                  </a:cubicBezTo>
                  <a:cubicBezTo>
                    <a:pt x="434" y="1156"/>
                    <a:pt x="431" y="1141"/>
                    <a:pt x="428" y="1126"/>
                  </a:cubicBezTo>
                  <a:lnTo>
                    <a:pt x="432" y="1136"/>
                  </a:lnTo>
                  <a:cubicBezTo>
                    <a:pt x="433" y="1140"/>
                    <a:pt x="436" y="1144"/>
                    <a:pt x="438" y="1148"/>
                  </a:cubicBezTo>
                  <a:cubicBezTo>
                    <a:pt x="442" y="1154"/>
                    <a:pt x="445" y="1159"/>
                    <a:pt x="450" y="1164"/>
                  </a:cubicBezTo>
                  <a:cubicBezTo>
                    <a:pt x="454" y="1169"/>
                    <a:pt x="450" y="1164"/>
                    <a:pt x="450" y="1164"/>
                  </a:cubicBezTo>
                  <a:cubicBezTo>
                    <a:pt x="453" y="1202"/>
                    <a:pt x="496" y="1233"/>
                    <a:pt x="521" y="1258"/>
                  </a:cubicBezTo>
                  <a:cubicBezTo>
                    <a:pt x="565" y="1302"/>
                    <a:pt x="613" y="1341"/>
                    <a:pt x="655" y="1387"/>
                  </a:cubicBezTo>
                  <a:cubicBezTo>
                    <a:pt x="657" y="1389"/>
                    <a:pt x="661" y="1389"/>
                    <a:pt x="662" y="1385"/>
                  </a:cubicBezTo>
                  <a:cubicBezTo>
                    <a:pt x="662" y="1384"/>
                    <a:pt x="663" y="1382"/>
                    <a:pt x="663" y="1381"/>
                  </a:cubicBezTo>
                  <a:cubicBezTo>
                    <a:pt x="663" y="1375"/>
                    <a:pt x="661" y="1369"/>
                    <a:pt x="658" y="1364"/>
                  </a:cubicBezTo>
                  <a:cubicBezTo>
                    <a:pt x="657" y="1362"/>
                    <a:pt x="655" y="1360"/>
                    <a:pt x="654" y="1358"/>
                  </a:cubicBezTo>
                  <a:cubicBezTo>
                    <a:pt x="632" y="1331"/>
                    <a:pt x="607" y="1307"/>
                    <a:pt x="580" y="1285"/>
                  </a:cubicBezTo>
                  <a:cubicBezTo>
                    <a:pt x="548" y="1259"/>
                    <a:pt x="517" y="1230"/>
                    <a:pt x="489" y="1199"/>
                  </a:cubicBezTo>
                  <a:cubicBezTo>
                    <a:pt x="461" y="1169"/>
                    <a:pt x="489" y="1199"/>
                    <a:pt x="489" y="1199"/>
                  </a:cubicBezTo>
                  <a:cubicBezTo>
                    <a:pt x="495" y="1181"/>
                    <a:pt x="476" y="1170"/>
                    <a:pt x="463" y="1160"/>
                  </a:cubicBezTo>
                  <a:cubicBezTo>
                    <a:pt x="458" y="1154"/>
                    <a:pt x="453" y="1148"/>
                    <a:pt x="449" y="1141"/>
                  </a:cubicBezTo>
                  <a:cubicBezTo>
                    <a:pt x="443" y="1130"/>
                    <a:pt x="439" y="1119"/>
                    <a:pt x="436" y="1107"/>
                  </a:cubicBezTo>
                  <a:lnTo>
                    <a:pt x="435" y="1103"/>
                  </a:lnTo>
                  <a:cubicBezTo>
                    <a:pt x="460" y="1135"/>
                    <a:pt x="488" y="1164"/>
                    <a:pt x="518" y="1191"/>
                  </a:cubicBezTo>
                  <a:cubicBezTo>
                    <a:pt x="544" y="1217"/>
                    <a:pt x="572" y="1238"/>
                    <a:pt x="590" y="1272"/>
                  </a:cubicBezTo>
                  <a:cubicBezTo>
                    <a:pt x="600" y="1290"/>
                    <a:pt x="613" y="1306"/>
                    <a:pt x="628" y="1321"/>
                  </a:cubicBezTo>
                  <a:cubicBezTo>
                    <a:pt x="653" y="1349"/>
                    <a:pt x="674" y="1380"/>
                    <a:pt x="693" y="1412"/>
                  </a:cubicBezTo>
                  <a:cubicBezTo>
                    <a:pt x="705" y="1432"/>
                    <a:pt x="715" y="1453"/>
                    <a:pt x="725" y="1475"/>
                  </a:cubicBezTo>
                  <a:cubicBezTo>
                    <a:pt x="738" y="1504"/>
                    <a:pt x="748" y="1536"/>
                    <a:pt x="764" y="1564"/>
                  </a:cubicBezTo>
                  <a:cubicBezTo>
                    <a:pt x="764" y="1566"/>
                    <a:pt x="764" y="1567"/>
                    <a:pt x="765" y="1569"/>
                  </a:cubicBezTo>
                  <a:lnTo>
                    <a:pt x="766" y="1570"/>
                  </a:lnTo>
                  <a:cubicBezTo>
                    <a:pt x="767" y="1571"/>
                    <a:pt x="767" y="1571"/>
                    <a:pt x="768" y="1572"/>
                  </a:cubicBezTo>
                  <a:cubicBezTo>
                    <a:pt x="771" y="1576"/>
                    <a:pt x="772" y="1580"/>
                    <a:pt x="775" y="1583"/>
                  </a:cubicBezTo>
                  <a:cubicBezTo>
                    <a:pt x="775" y="1584"/>
                    <a:pt x="776" y="1585"/>
                    <a:pt x="777" y="1585"/>
                  </a:cubicBezTo>
                  <a:cubicBezTo>
                    <a:pt x="778" y="1586"/>
                    <a:pt x="779" y="1586"/>
                    <a:pt x="780" y="1586"/>
                  </a:cubicBezTo>
                  <a:cubicBezTo>
                    <a:pt x="781" y="1586"/>
                    <a:pt x="781" y="1586"/>
                    <a:pt x="782" y="1585"/>
                  </a:cubicBezTo>
                  <a:cubicBezTo>
                    <a:pt x="783" y="1584"/>
                    <a:pt x="784" y="1584"/>
                    <a:pt x="784" y="1583"/>
                  </a:cubicBezTo>
                  <a:cubicBezTo>
                    <a:pt x="785" y="1582"/>
                    <a:pt x="785" y="1581"/>
                    <a:pt x="785" y="1580"/>
                  </a:cubicBezTo>
                  <a:lnTo>
                    <a:pt x="785" y="1579"/>
                  </a:lnTo>
                  <a:lnTo>
                    <a:pt x="784" y="1567"/>
                  </a:lnTo>
                  <a:cubicBezTo>
                    <a:pt x="783" y="1566"/>
                    <a:pt x="783" y="1566"/>
                    <a:pt x="783" y="1566"/>
                  </a:cubicBezTo>
                  <a:cubicBezTo>
                    <a:pt x="783" y="1566"/>
                    <a:pt x="783" y="1565"/>
                    <a:pt x="782" y="1565"/>
                  </a:cubicBezTo>
                  <a:lnTo>
                    <a:pt x="781" y="1565"/>
                  </a:lnTo>
                  <a:cubicBezTo>
                    <a:pt x="780" y="1565"/>
                    <a:pt x="780" y="1565"/>
                    <a:pt x="779" y="1565"/>
                  </a:cubicBezTo>
                  <a:lnTo>
                    <a:pt x="778" y="1566"/>
                  </a:lnTo>
                  <a:lnTo>
                    <a:pt x="778" y="1567"/>
                  </a:lnTo>
                  <a:cubicBezTo>
                    <a:pt x="778" y="1566"/>
                    <a:pt x="778" y="1564"/>
                    <a:pt x="778" y="1563"/>
                  </a:cubicBezTo>
                  <a:cubicBezTo>
                    <a:pt x="778" y="1560"/>
                    <a:pt x="777" y="1556"/>
                    <a:pt x="776" y="1553"/>
                  </a:cubicBezTo>
                  <a:cubicBezTo>
                    <a:pt x="772" y="1504"/>
                    <a:pt x="765" y="1455"/>
                    <a:pt x="754" y="1407"/>
                  </a:cubicBezTo>
                  <a:cubicBezTo>
                    <a:pt x="745" y="1356"/>
                    <a:pt x="727" y="1308"/>
                    <a:pt x="701" y="1263"/>
                  </a:cubicBezTo>
                  <a:cubicBezTo>
                    <a:pt x="692" y="1247"/>
                    <a:pt x="682" y="1232"/>
                    <a:pt x="671" y="1217"/>
                  </a:cubicBezTo>
                  <a:cubicBezTo>
                    <a:pt x="668" y="1214"/>
                    <a:pt x="662" y="1217"/>
                    <a:pt x="665" y="1221"/>
                  </a:cubicBezTo>
                  <a:cubicBezTo>
                    <a:pt x="672" y="1231"/>
                    <a:pt x="679" y="1242"/>
                    <a:pt x="685" y="1252"/>
                  </a:cubicBezTo>
                  <a:cubicBezTo>
                    <a:pt x="717" y="1308"/>
                    <a:pt x="737" y="1371"/>
                    <a:pt x="743" y="1435"/>
                  </a:cubicBezTo>
                  <a:cubicBezTo>
                    <a:pt x="745" y="1455"/>
                    <a:pt x="746" y="1476"/>
                    <a:pt x="749" y="1496"/>
                  </a:cubicBezTo>
                  <a:cubicBezTo>
                    <a:pt x="739" y="1471"/>
                    <a:pt x="728" y="1448"/>
                    <a:pt x="716" y="1425"/>
                  </a:cubicBezTo>
                  <a:cubicBezTo>
                    <a:pt x="693" y="1382"/>
                    <a:pt x="675" y="1343"/>
                    <a:pt x="637" y="1311"/>
                  </a:cubicBezTo>
                  <a:cubicBezTo>
                    <a:pt x="621" y="1294"/>
                    <a:pt x="606" y="1275"/>
                    <a:pt x="594" y="1254"/>
                  </a:cubicBezTo>
                  <a:lnTo>
                    <a:pt x="593" y="1253"/>
                  </a:lnTo>
                  <a:cubicBezTo>
                    <a:pt x="578" y="1231"/>
                    <a:pt x="559" y="1212"/>
                    <a:pt x="538" y="1195"/>
                  </a:cubicBezTo>
                  <a:cubicBezTo>
                    <a:pt x="499" y="1164"/>
                    <a:pt x="464" y="1129"/>
                    <a:pt x="434" y="1089"/>
                  </a:cubicBezTo>
                  <a:lnTo>
                    <a:pt x="433" y="1088"/>
                  </a:lnTo>
                  <a:cubicBezTo>
                    <a:pt x="432" y="1088"/>
                    <a:pt x="432" y="1088"/>
                    <a:pt x="431" y="1088"/>
                  </a:cubicBezTo>
                  <a:lnTo>
                    <a:pt x="430" y="1088"/>
                  </a:lnTo>
                  <a:cubicBezTo>
                    <a:pt x="429" y="1088"/>
                    <a:pt x="429" y="1089"/>
                    <a:pt x="428" y="1089"/>
                  </a:cubicBezTo>
                  <a:cubicBezTo>
                    <a:pt x="424" y="1079"/>
                    <a:pt x="421" y="1068"/>
                    <a:pt x="420" y="1057"/>
                  </a:cubicBezTo>
                  <a:cubicBezTo>
                    <a:pt x="434" y="1069"/>
                    <a:pt x="449" y="1081"/>
                    <a:pt x="464" y="1091"/>
                  </a:cubicBezTo>
                  <a:cubicBezTo>
                    <a:pt x="480" y="1102"/>
                    <a:pt x="497" y="1104"/>
                    <a:pt x="512" y="1113"/>
                  </a:cubicBezTo>
                  <a:cubicBezTo>
                    <a:pt x="517" y="1118"/>
                    <a:pt x="522" y="1122"/>
                    <a:pt x="529" y="1126"/>
                  </a:cubicBezTo>
                  <a:cubicBezTo>
                    <a:pt x="534" y="1130"/>
                    <a:pt x="543" y="1123"/>
                    <a:pt x="538" y="1117"/>
                  </a:cubicBezTo>
                  <a:cubicBezTo>
                    <a:pt x="531" y="1109"/>
                    <a:pt x="523" y="1103"/>
                    <a:pt x="514" y="1098"/>
                  </a:cubicBezTo>
                  <a:cubicBezTo>
                    <a:pt x="497" y="1076"/>
                    <a:pt x="481" y="1053"/>
                    <a:pt x="467" y="1030"/>
                  </a:cubicBezTo>
                  <a:cubicBezTo>
                    <a:pt x="464" y="1024"/>
                    <a:pt x="461" y="1018"/>
                    <a:pt x="458" y="1012"/>
                  </a:cubicBezTo>
                  <a:cubicBezTo>
                    <a:pt x="452" y="1003"/>
                    <a:pt x="447" y="995"/>
                    <a:pt x="442" y="986"/>
                  </a:cubicBezTo>
                  <a:cubicBezTo>
                    <a:pt x="427" y="960"/>
                    <a:pt x="413" y="933"/>
                    <a:pt x="401" y="905"/>
                  </a:cubicBezTo>
                  <a:cubicBezTo>
                    <a:pt x="398" y="898"/>
                    <a:pt x="395" y="891"/>
                    <a:pt x="391" y="884"/>
                  </a:cubicBezTo>
                  <a:lnTo>
                    <a:pt x="411" y="895"/>
                  </a:lnTo>
                  <a:cubicBezTo>
                    <a:pt x="410" y="895"/>
                    <a:pt x="409" y="895"/>
                    <a:pt x="408" y="896"/>
                  </a:cubicBezTo>
                  <a:cubicBezTo>
                    <a:pt x="408" y="896"/>
                    <a:pt x="407" y="897"/>
                    <a:pt x="406" y="898"/>
                  </a:cubicBezTo>
                  <a:cubicBezTo>
                    <a:pt x="406" y="899"/>
                    <a:pt x="405" y="900"/>
                    <a:pt x="405" y="901"/>
                  </a:cubicBezTo>
                  <a:cubicBezTo>
                    <a:pt x="405" y="902"/>
                    <a:pt x="406" y="903"/>
                    <a:pt x="406" y="904"/>
                  </a:cubicBezTo>
                  <a:cubicBezTo>
                    <a:pt x="429" y="953"/>
                    <a:pt x="465" y="961"/>
                    <a:pt x="509" y="988"/>
                  </a:cubicBezTo>
                  <a:cubicBezTo>
                    <a:pt x="555" y="1012"/>
                    <a:pt x="607" y="1025"/>
                    <a:pt x="659" y="1025"/>
                  </a:cubicBezTo>
                  <a:cubicBezTo>
                    <a:pt x="661" y="1025"/>
                    <a:pt x="664" y="1025"/>
                    <a:pt x="666" y="1025"/>
                  </a:cubicBezTo>
                  <a:cubicBezTo>
                    <a:pt x="670" y="1025"/>
                    <a:pt x="673" y="1020"/>
                    <a:pt x="670" y="1017"/>
                  </a:cubicBezTo>
                  <a:cubicBezTo>
                    <a:pt x="639" y="991"/>
                    <a:pt x="579" y="990"/>
                    <a:pt x="540" y="979"/>
                  </a:cubicBezTo>
                  <a:cubicBezTo>
                    <a:pt x="523" y="973"/>
                    <a:pt x="506" y="966"/>
                    <a:pt x="490" y="957"/>
                  </a:cubicBezTo>
                  <a:cubicBezTo>
                    <a:pt x="464" y="942"/>
                    <a:pt x="440" y="922"/>
                    <a:pt x="420" y="899"/>
                  </a:cubicBezTo>
                  <a:cubicBezTo>
                    <a:pt x="433" y="900"/>
                    <a:pt x="445" y="901"/>
                    <a:pt x="457" y="901"/>
                  </a:cubicBezTo>
                  <a:cubicBezTo>
                    <a:pt x="469" y="901"/>
                    <a:pt x="481" y="900"/>
                    <a:pt x="493" y="899"/>
                  </a:cubicBezTo>
                  <a:cubicBezTo>
                    <a:pt x="507" y="900"/>
                    <a:pt x="521" y="901"/>
                    <a:pt x="534" y="901"/>
                  </a:cubicBezTo>
                  <a:cubicBezTo>
                    <a:pt x="548" y="901"/>
                    <a:pt x="561" y="900"/>
                    <a:pt x="575" y="899"/>
                  </a:cubicBezTo>
                  <a:cubicBezTo>
                    <a:pt x="595" y="896"/>
                    <a:pt x="672" y="859"/>
                    <a:pt x="679" y="879"/>
                  </a:cubicBezTo>
                  <a:cubicBezTo>
                    <a:pt x="679" y="880"/>
                    <a:pt x="679" y="879"/>
                    <a:pt x="680" y="880"/>
                  </a:cubicBezTo>
                  <a:cubicBezTo>
                    <a:pt x="681" y="881"/>
                    <a:pt x="680" y="881"/>
                    <a:pt x="681" y="881"/>
                  </a:cubicBezTo>
                  <a:lnTo>
                    <a:pt x="682" y="880"/>
                  </a:lnTo>
                  <a:cubicBezTo>
                    <a:pt x="683" y="879"/>
                    <a:pt x="682" y="880"/>
                    <a:pt x="683" y="879"/>
                  </a:cubicBezTo>
                  <a:cubicBezTo>
                    <a:pt x="684" y="878"/>
                    <a:pt x="684" y="879"/>
                    <a:pt x="684" y="878"/>
                  </a:cubicBezTo>
                  <a:lnTo>
                    <a:pt x="684" y="874"/>
                  </a:lnTo>
                  <a:lnTo>
                    <a:pt x="684" y="873"/>
                  </a:lnTo>
                  <a:lnTo>
                    <a:pt x="684" y="872"/>
                  </a:lnTo>
                  <a:cubicBezTo>
                    <a:pt x="675" y="859"/>
                    <a:pt x="658" y="861"/>
                    <a:pt x="644" y="860"/>
                  </a:cubicBezTo>
                  <a:cubicBezTo>
                    <a:pt x="603" y="857"/>
                    <a:pt x="563" y="835"/>
                    <a:pt x="520" y="834"/>
                  </a:cubicBezTo>
                  <a:cubicBezTo>
                    <a:pt x="467" y="830"/>
                    <a:pt x="415" y="815"/>
                    <a:pt x="368" y="788"/>
                  </a:cubicBezTo>
                  <a:cubicBezTo>
                    <a:pt x="340" y="772"/>
                    <a:pt x="314" y="750"/>
                    <a:pt x="291" y="726"/>
                  </a:cubicBezTo>
                  <a:cubicBezTo>
                    <a:pt x="271" y="696"/>
                    <a:pt x="244" y="672"/>
                    <a:pt x="226" y="639"/>
                  </a:cubicBezTo>
                  <a:cubicBezTo>
                    <a:pt x="205" y="601"/>
                    <a:pt x="187" y="564"/>
                    <a:pt x="170" y="524"/>
                  </a:cubicBezTo>
                  <a:cubicBezTo>
                    <a:pt x="154" y="488"/>
                    <a:pt x="138" y="452"/>
                    <a:pt x="125" y="414"/>
                  </a:cubicBezTo>
                  <a:cubicBezTo>
                    <a:pt x="121" y="400"/>
                    <a:pt x="115" y="387"/>
                    <a:pt x="108" y="374"/>
                  </a:cubicBezTo>
                  <a:moveTo>
                    <a:pt x="468" y="1362"/>
                  </a:moveTo>
                  <a:cubicBezTo>
                    <a:pt x="485" y="1430"/>
                    <a:pt x="497" y="1500"/>
                    <a:pt x="505" y="1570"/>
                  </a:cubicBezTo>
                  <a:cubicBezTo>
                    <a:pt x="488" y="1532"/>
                    <a:pt x="477" y="1488"/>
                    <a:pt x="465" y="1452"/>
                  </a:cubicBezTo>
                  <a:cubicBezTo>
                    <a:pt x="459" y="1436"/>
                    <a:pt x="456" y="1407"/>
                    <a:pt x="438" y="1400"/>
                  </a:cubicBezTo>
                  <a:cubicBezTo>
                    <a:pt x="440" y="1368"/>
                    <a:pt x="441" y="1337"/>
                    <a:pt x="441" y="1305"/>
                  </a:cubicBezTo>
                  <a:cubicBezTo>
                    <a:pt x="441" y="1273"/>
                    <a:pt x="440" y="1241"/>
                    <a:pt x="438" y="1209"/>
                  </a:cubicBezTo>
                  <a:cubicBezTo>
                    <a:pt x="437" y="1178"/>
                    <a:pt x="438" y="1208"/>
                    <a:pt x="438" y="1207"/>
                  </a:cubicBezTo>
                  <a:cubicBezTo>
                    <a:pt x="456" y="1255"/>
                    <a:pt x="458" y="1312"/>
                    <a:pt x="468" y="1362"/>
                  </a:cubicBezTo>
                  <a:moveTo>
                    <a:pt x="413" y="1049"/>
                  </a:moveTo>
                  <a:cubicBezTo>
                    <a:pt x="413" y="1052"/>
                    <a:pt x="413" y="1054"/>
                    <a:pt x="413" y="1056"/>
                  </a:cubicBezTo>
                  <a:cubicBezTo>
                    <a:pt x="412" y="1053"/>
                    <a:pt x="411" y="1051"/>
                    <a:pt x="410" y="1049"/>
                  </a:cubicBezTo>
                  <a:cubicBezTo>
                    <a:pt x="408" y="1046"/>
                    <a:pt x="406" y="1044"/>
                    <a:pt x="404" y="1041"/>
                  </a:cubicBezTo>
                  <a:lnTo>
                    <a:pt x="414" y="1049"/>
                  </a:lnTo>
                  <a:lnTo>
                    <a:pt x="413" y="1049"/>
                  </a:lnTo>
                  <a:moveTo>
                    <a:pt x="462" y="831"/>
                  </a:moveTo>
                  <a:cubicBezTo>
                    <a:pt x="501" y="838"/>
                    <a:pt x="542" y="845"/>
                    <a:pt x="582" y="853"/>
                  </a:cubicBezTo>
                  <a:cubicBezTo>
                    <a:pt x="613" y="856"/>
                    <a:pt x="643" y="862"/>
                    <a:pt x="672" y="870"/>
                  </a:cubicBezTo>
                  <a:cubicBezTo>
                    <a:pt x="668" y="870"/>
                    <a:pt x="664" y="869"/>
                    <a:pt x="659" y="869"/>
                  </a:cubicBezTo>
                  <a:cubicBezTo>
                    <a:pt x="639" y="869"/>
                    <a:pt x="620" y="874"/>
                    <a:pt x="601" y="883"/>
                  </a:cubicBezTo>
                  <a:cubicBezTo>
                    <a:pt x="568" y="898"/>
                    <a:pt x="512" y="887"/>
                    <a:pt x="476" y="886"/>
                  </a:cubicBezTo>
                  <a:cubicBezTo>
                    <a:pt x="460" y="886"/>
                    <a:pt x="444" y="886"/>
                    <a:pt x="428" y="887"/>
                  </a:cubicBezTo>
                  <a:cubicBezTo>
                    <a:pt x="409" y="887"/>
                    <a:pt x="412" y="878"/>
                    <a:pt x="397" y="877"/>
                  </a:cubicBezTo>
                  <a:cubicBezTo>
                    <a:pt x="393" y="877"/>
                    <a:pt x="389" y="876"/>
                    <a:pt x="386" y="874"/>
                  </a:cubicBezTo>
                  <a:cubicBezTo>
                    <a:pt x="383" y="870"/>
                    <a:pt x="380" y="865"/>
                    <a:pt x="378" y="860"/>
                  </a:cubicBezTo>
                  <a:cubicBezTo>
                    <a:pt x="356" y="823"/>
                    <a:pt x="333" y="787"/>
                    <a:pt x="308" y="752"/>
                  </a:cubicBezTo>
                  <a:cubicBezTo>
                    <a:pt x="325" y="769"/>
                    <a:pt x="345" y="783"/>
                    <a:pt x="366" y="795"/>
                  </a:cubicBezTo>
                  <a:cubicBezTo>
                    <a:pt x="395" y="813"/>
                    <a:pt x="428" y="825"/>
                    <a:pt x="462" y="8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73;p37">
              <a:extLst>
                <a:ext uri="{FF2B5EF4-FFF2-40B4-BE49-F238E27FC236}">
                  <a16:creationId xmlns:a16="http://schemas.microsoft.com/office/drawing/2014/main" id="{0E125021-2C7F-A0E9-4B04-D2E530FAAE74}"/>
                </a:ext>
              </a:extLst>
            </p:cNvPr>
            <p:cNvSpPr/>
            <p:nvPr/>
          </p:nvSpPr>
          <p:spPr>
            <a:xfrm>
              <a:off x="8202960" y="2995560"/>
              <a:ext cx="24120" cy="10800"/>
            </a:xfrm>
            <a:custGeom>
              <a:avLst/>
              <a:gdLst/>
              <a:ahLst/>
              <a:cxnLst/>
              <a:rect l="l" t="t" r="r" b="b"/>
              <a:pathLst>
                <a:path w="67" h="30" extrusionOk="0">
                  <a:moveTo>
                    <a:pt x="54" y="15"/>
                  </a:moveTo>
                  <a:cubicBezTo>
                    <a:pt x="50" y="13"/>
                    <a:pt x="46" y="12"/>
                    <a:pt x="42" y="12"/>
                  </a:cubicBezTo>
                  <a:cubicBezTo>
                    <a:pt x="41" y="12"/>
                    <a:pt x="39" y="13"/>
                    <a:pt x="37" y="13"/>
                  </a:cubicBezTo>
                  <a:cubicBezTo>
                    <a:pt x="29" y="13"/>
                    <a:pt x="19" y="10"/>
                    <a:pt x="12" y="6"/>
                  </a:cubicBezTo>
                  <a:cubicBezTo>
                    <a:pt x="9" y="4"/>
                    <a:pt x="8" y="3"/>
                    <a:pt x="6" y="2"/>
                  </a:cubicBezTo>
                  <a:cubicBezTo>
                    <a:pt x="4" y="0"/>
                    <a:pt x="0" y="3"/>
                    <a:pt x="2" y="5"/>
                  </a:cubicBezTo>
                  <a:cubicBezTo>
                    <a:pt x="7" y="10"/>
                    <a:pt x="12" y="13"/>
                    <a:pt x="17" y="16"/>
                  </a:cubicBezTo>
                  <a:cubicBezTo>
                    <a:pt x="20" y="18"/>
                    <a:pt x="24" y="20"/>
                    <a:pt x="28" y="21"/>
                  </a:cubicBezTo>
                  <a:cubicBezTo>
                    <a:pt x="35" y="25"/>
                    <a:pt x="44" y="21"/>
                    <a:pt x="51" y="24"/>
                  </a:cubicBezTo>
                  <a:cubicBezTo>
                    <a:pt x="58" y="27"/>
                    <a:pt x="60" y="29"/>
                    <a:pt x="65" y="24"/>
                  </a:cubicBezTo>
                  <a:cubicBezTo>
                    <a:pt x="65" y="24"/>
                    <a:pt x="66" y="24"/>
                    <a:pt x="66" y="23"/>
                  </a:cubicBezTo>
                  <a:lnTo>
                    <a:pt x="66" y="22"/>
                  </a:lnTo>
                  <a:lnTo>
                    <a:pt x="66" y="21"/>
                  </a:lnTo>
                  <a:lnTo>
                    <a:pt x="65" y="20"/>
                  </a:lnTo>
                  <a:cubicBezTo>
                    <a:pt x="60" y="20"/>
                    <a:pt x="58" y="16"/>
                    <a:pt x="54"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74;p37">
              <a:extLst>
                <a:ext uri="{FF2B5EF4-FFF2-40B4-BE49-F238E27FC236}">
                  <a16:creationId xmlns:a16="http://schemas.microsoft.com/office/drawing/2014/main" id="{1967879D-18A4-15FC-6C4C-819010CB13C3}"/>
                </a:ext>
              </a:extLst>
            </p:cNvPr>
            <p:cNvSpPr/>
            <p:nvPr/>
          </p:nvSpPr>
          <p:spPr>
            <a:xfrm>
              <a:off x="8238960" y="3011400"/>
              <a:ext cx="18000" cy="11880"/>
            </a:xfrm>
            <a:custGeom>
              <a:avLst/>
              <a:gdLst/>
              <a:ahLst/>
              <a:cxnLst/>
              <a:rect l="l" t="t" r="r" b="b"/>
              <a:pathLst>
                <a:path w="50" h="33" extrusionOk="0">
                  <a:moveTo>
                    <a:pt x="37" y="21"/>
                  </a:moveTo>
                  <a:cubicBezTo>
                    <a:pt x="34" y="19"/>
                    <a:pt x="31" y="16"/>
                    <a:pt x="27" y="14"/>
                  </a:cubicBezTo>
                  <a:cubicBezTo>
                    <a:pt x="20" y="8"/>
                    <a:pt x="11" y="8"/>
                    <a:pt x="4" y="1"/>
                  </a:cubicBezTo>
                  <a:cubicBezTo>
                    <a:pt x="4" y="1"/>
                    <a:pt x="4" y="2"/>
                    <a:pt x="3" y="1"/>
                  </a:cubicBezTo>
                  <a:cubicBezTo>
                    <a:pt x="2" y="0"/>
                    <a:pt x="3" y="0"/>
                    <a:pt x="2" y="0"/>
                  </a:cubicBezTo>
                  <a:cubicBezTo>
                    <a:pt x="2" y="0"/>
                    <a:pt x="1" y="0"/>
                    <a:pt x="1" y="1"/>
                  </a:cubicBezTo>
                  <a:cubicBezTo>
                    <a:pt x="1" y="1"/>
                    <a:pt x="0" y="1"/>
                    <a:pt x="0" y="2"/>
                  </a:cubicBezTo>
                  <a:lnTo>
                    <a:pt x="0" y="3"/>
                  </a:lnTo>
                  <a:lnTo>
                    <a:pt x="0" y="4"/>
                  </a:lnTo>
                  <a:lnTo>
                    <a:pt x="0" y="5"/>
                  </a:lnTo>
                  <a:cubicBezTo>
                    <a:pt x="6" y="8"/>
                    <a:pt x="11" y="12"/>
                    <a:pt x="17" y="15"/>
                  </a:cubicBezTo>
                  <a:cubicBezTo>
                    <a:pt x="20" y="17"/>
                    <a:pt x="23" y="19"/>
                    <a:pt x="26" y="20"/>
                  </a:cubicBezTo>
                  <a:cubicBezTo>
                    <a:pt x="31" y="24"/>
                    <a:pt x="39" y="32"/>
                    <a:pt x="47" y="29"/>
                  </a:cubicBezTo>
                  <a:cubicBezTo>
                    <a:pt x="47" y="29"/>
                    <a:pt x="47" y="30"/>
                    <a:pt x="48" y="29"/>
                  </a:cubicBezTo>
                  <a:cubicBezTo>
                    <a:pt x="49" y="28"/>
                    <a:pt x="48" y="28"/>
                    <a:pt x="48" y="27"/>
                  </a:cubicBezTo>
                  <a:cubicBezTo>
                    <a:pt x="48" y="27"/>
                    <a:pt x="49" y="27"/>
                    <a:pt x="48" y="26"/>
                  </a:cubicBezTo>
                  <a:cubicBezTo>
                    <a:pt x="47" y="25"/>
                    <a:pt x="47" y="26"/>
                    <a:pt x="47" y="26"/>
                  </a:cubicBezTo>
                  <a:cubicBezTo>
                    <a:pt x="44" y="24"/>
                    <a:pt x="40" y="23"/>
                    <a:pt x="37"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75;p37">
              <a:extLst>
                <a:ext uri="{FF2B5EF4-FFF2-40B4-BE49-F238E27FC236}">
                  <a16:creationId xmlns:a16="http://schemas.microsoft.com/office/drawing/2014/main" id="{93F8C7E0-00E0-F926-0957-4ECFC7E9796B}"/>
                </a:ext>
              </a:extLst>
            </p:cNvPr>
            <p:cNvSpPr/>
            <p:nvPr/>
          </p:nvSpPr>
          <p:spPr>
            <a:xfrm>
              <a:off x="8268480" y="3036600"/>
              <a:ext cx="108360" cy="157680"/>
            </a:xfrm>
            <a:custGeom>
              <a:avLst/>
              <a:gdLst/>
              <a:ahLst/>
              <a:cxnLst/>
              <a:rect l="l" t="t" r="r" b="b"/>
              <a:pathLst>
                <a:path w="301" h="438" extrusionOk="0">
                  <a:moveTo>
                    <a:pt x="296" y="436"/>
                  </a:moveTo>
                  <a:cubicBezTo>
                    <a:pt x="297" y="437"/>
                    <a:pt x="297" y="437"/>
                    <a:pt x="298" y="437"/>
                  </a:cubicBezTo>
                  <a:lnTo>
                    <a:pt x="299" y="436"/>
                  </a:lnTo>
                  <a:lnTo>
                    <a:pt x="300" y="436"/>
                  </a:lnTo>
                  <a:cubicBezTo>
                    <a:pt x="300" y="435"/>
                    <a:pt x="300" y="435"/>
                    <a:pt x="300" y="434"/>
                  </a:cubicBezTo>
                  <a:lnTo>
                    <a:pt x="300" y="433"/>
                  </a:lnTo>
                  <a:cubicBezTo>
                    <a:pt x="292" y="421"/>
                    <a:pt x="285" y="410"/>
                    <a:pt x="278" y="398"/>
                  </a:cubicBezTo>
                  <a:cubicBezTo>
                    <a:pt x="258" y="363"/>
                    <a:pt x="241" y="327"/>
                    <a:pt x="226" y="290"/>
                  </a:cubicBezTo>
                  <a:cubicBezTo>
                    <a:pt x="215" y="266"/>
                    <a:pt x="203" y="242"/>
                    <a:pt x="190" y="220"/>
                  </a:cubicBezTo>
                  <a:cubicBezTo>
                    <a:pt x="182" y="206"/>
                    <a:pt x="174" y="192"/>
                    <a:pt x="165" y="179"/>
                  </a:cubicBezTo>
                  <a:cubicBezTo>
                    <a:pt x="161" y="171"/>
                    <a:pt x="157" y="164"/>
                    <a:pt x="153" y="157"/>
                  </a:cubicBezTo>
                  <a:cubicBezTo>
                    <a:pt x="139" y="133"/>
                    <a:pt x="124" y="111"/>
                    <a:pt x="106" y="91"/>
                  </a:cubicBezTo>
                  <a:cubicBezTo>
                    <a:pt x="76" y="61"/>
                    <a:pt x="46" y="10"/>
                    <a:pt x="2" y="0"/>
                  </a:cubicBezTo>
                  <a:cubicBezTo>
                    <a:pt x="1" y="0"/>
                    <a:pt x="0" y="2"/>
                    <a:pt x="2" y="3"/>
                  </a:cubicBezTo>
                  <a:cubicBezTo>
                    <a:pt x="45" y="17"/>
                    <a:pt x="89" y="79"/>
                    <a:pt x="111" y="118"/>
                  </a:cubicBezTo>
                  <a:cubicBezTo>
                    <a:pt x="128" y="148"/>
                    <a:pt x="150" y="180"/>
                    <a:pt x="170" y="210"/>
                  </a:cubicBezTo>
                  <a:cubicBezTo>
                    <a:pt x="219" y="283"/>
                    <a:pt x="231" y="374"/>
                    <a:pt x="296" y="4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76;p37">
              <a:extLst>
                <a:ext uri="{FF2B5EF4-FFF2-40B4-BE49-F238E27FC236}">
                  <a16:creationId xmlns:a16="http://schemas.microsoft.com/office/drawing/2014/main" id="{17E4A698-31CF-9B08-80BE-67B666EFA2E5}"/>
                </a:ext>
              </a:extLst>
            </p:cNvPr>
            <p:cNvSpPr/>
            <p:nvPr/>
          </p:nvSpPr>
          <p:spPr>
            <a:xfrm>
              <a:off x="8268840" y="3064680"/>
              <a:ext cx="19800" cy="30960"/>
            </a:xfrm>
            <a:custGeom>
              <a:avLst/>
              <a:gdLst/>
              <a:ahLst/>
              <a:cxnLst/>
              <a:rect l="l" t="t" r="r" b="b"/>
              <a:pathLst>
                <a:path w="55" h="86" extrusionOk="0">
                  <a:moveTo>
                    <a:pt x="50" y="83"/>
                  </a:moveTo>
                  <a:cubicBezTo>
                    <a:pt x="52" y="85"/>
                    <a:pt x="54" y="83"/>
                    <a:pt x="54" y="80"/>
                  </a:cubicBezTo>
                  <a:cubicBezTo>
                    <a:pt x="52" y="72"/>
                    <a:pt x="49" y="64"/>
                    <a:pt x="44" y="57"/>
                  </a:cubicBezTo>
                  <a:cubicBezTo>
                    <a:pt x="41" y="52"/>
                    <a:pt x="38" y="47"/>
                    <a:pt x="34" y="43"/>
                  </a:cubicBezTo>
                  <a:cubicBezTo>
                    <a:pt x="34" y="42"/>
                    <a:pt x="34" y="41"/>
                    <a:pt x="33" y="41"/>
                  </a:cubicBezTo>
                  <a:cubicBezTo>
                    <a:pt x="25" y="26"/>
                    <a:pt x="15" y="13"/>
                    <a:pt x="3" y="0"/>
                  </a:cubicBezTo>
                  <a:lnTo>
                    <a:pt x="2" y="0"/>
                  </a:lnTo>
                  <a:lnTo>
                    <a:pt x="1" y="0"/>
                  </a:lnTo>
                  <a:cubicBezTo>
                    <a:pt x="0" y="1"/>
                    <a:pt x="0" y="1"/>
                    <a:pt x="0" y="1"/>
                  </a:cubicBezTo>
                  <a:cubicBezTo>
                    <a:pt x="0" y="2"/>
                    <a:pt x="0" y="2"/>
                    <a:pt x="0" y="2"/>
                  </a:cubicBezTo>
                  <a:cubicBezTo>
                    <a:pt x="0" y="3"/>
                    <a:pt x="0" y="3"/>
                    <a:pt x="0" y="4"/>
                  </a:cubicBezTo>
                  <a:cubicBezTo>
                    <a:pt x="11" y="15"/>
                    <a:pt x="13" y="31"/>
                    <a:pt x="21" y="43"/>
                  </a:cubicBezTo>
                  <a:cubicBezTo>
                    <a:pt x="29" y="57"/>
                    <a:pt x="39" y="71"/>
                    <a:pt x="50" y="8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877;p37">
              <a:extLst>
                <a:ext uri="{FF2B5EF4-FFF2-40B4-BE49-F238E27FC236}">
                  <a16:creationId xmlns:a16="http://schemas.microsoft.com/office/drawing/2014/main" id="{E59B1EA4-3C70-18A3-8704-A3D5C0E90E64}"/>
                </a:ext>
              </a:extLst>
            </p:cNvPr>
            <p:cNvSpPr/>
            <p:nvPr/>
          </p:nvSpPr>
          <p:spPr>
            <a:xfrm>
              <a:off x="8294040" y="3114360"/>
              <a:ext cx="92880" cy="185040"/>
            </a:xfrm>
            <a:custGeom>
              <a:avLst/>
              <a:gdLst/>
              <a:ahLst/>
              <a:cxnLst/>
              <a:rect l="l" t="t" r="r" b="b"/>
              <a:pathLst>
                <a:path w="258" h="514" extrusionOk="0">
                  <a:moveTo>
                    <a:pt x="175" y="378"/>
                  </a:moveTo>
                  <a:cubicBezTo>
                    <a:pt x="174" y="378"/>
                    <a:pt x="174" y="377"/>
                    <a:pt x="174" y="377"/>
                  </a:cubicBezTo>
                  <a:cubicBezTo>
                    <a:pt x="160" y="353"/>
                    <a:pt x="149" y="329"/>
                    <a:pt x="139" y="303"/>
                  </a:cubicBezTo>
                  <a:cubicBezTo>
                    <a:pt x="127" y="278"/>
                    <a:pt x="113" y="254"/>
                    <a:pt x="103" y="227"/>
                  </a:cubicBezTo>
                  <a:cubicBezTo>
                    <a:pt x="89" y="188"/>
                    <a:pt x="75" y="149"/>
                    <a:pt x="59" y="112"/>
                  </a:cubicBezTo>
                  <a:cubicBezTo>
                    <a:pt x="43" y="74"/>
                    <a:pt x="31" y="29"/>
                    <a:pt x="3" y="1"/>
                  </a:cubicBezTo>
                  <a:cubicBezTo>
                    <a:pt x="3" y="0"/>
                    <a:pt x="2" y="0"/>
                    <a:pt x="2" y="0"/>
                  </a:cubicBezTo>
                  <a:cubicBezTo>
                    <a:pt x="2" y="0"/>
                    <a:pt x="1" y="0"/>
                    <a:pt x="1" y="1"/>
                  </a:cubicBezTo>
                  <a:lnTo>
                    <a:pt x="0" y="1"/>
                  </a:lnTo>
                  <a:cubicBezTo>
                    <a:pt x="0" y="2"/>
                    <a:pt x="0" y="2"/>
                    <a:pt x="0" y="2"/>
                  </a:cubicBezTo>
                  <a:cubicBezTo>
                    <a:pt x="0" y="3"/>
                    <a:pt x="0" y="3"/>
                    <a:pt x="0" y="3"/>
                  </a:cubicBezTo>
                  <a:cubicBezTo>
                    <a:pt x="35" y="43"/>
                    <a:pt x="55" y="119"/>
                    <a:pt x="66" y="169"/>
                  </a:cubicBezTo>
                  <a:cubicBezTo>
                    <a:pt x="76" y="203"/>
                    <a:pt x="89" y="235"/>
                    <a:pt x="106" y="265"/>
                  </a:cubicBezTo>
                  <a:cubicBezTo>
                    <a:pt x="128" y="310"/>
                    <a:pt x="145" y="358"/>
                    <a:pt x="173" y="399"/>
                  </a:cubicBezTo>
                  <a:cubicBezTo>
                    <a:pt x="190" y="423"/>
                    <a:pt x="207" y="447"/>
                    <a:pt x="224" y="471"/>
                  </a:cubicBezTo>
                  <a:cubicBezTo>
                    <a:pt x="235" y="488"/>
                    <a:pt x="236" y="501"/>
                    <a:pt x="252" y="511"/>
                  </a:cubicBezTo>
                  <a:cubicBezTo>
                    <a:pt x="255" y="513"/>
                    <a:pt x="257" y="508"/>
                    <a:pt x="255" y="506"/>
                  </a:cubicBezTo>
                  <a:cubicBezTo>
                    <a:pt x="239" y="490"/>
                    <a:pt x="227" y="456"/>
                    <a:pt x="215" y="436"/>
                  </a:cubicBezTo>
                  <a:cubicBezTo>
                    <a:pt x="202" y="416"/>
                    <a:pt x="188" y="397"/>
                    <a:pt x="175" y="3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878;p37">
              <a:extLst>
                <a:ext uri="{FF2B5EF4-FFF2-40B4-BE49-F238E27FC236}">
                  <a16:creationId xmlns:a16="http://schemas.microsoft.com/office/drawing/2014/main" id="{856AC5FA-9CEA-A875-BFD7-7C7CD01DAAEF}"/>
                </a:ext>
              </a:extLst>
            </p:cNvPr>
            <p:cNvSpPr/>
            <p:nvPr/>
          </p:nvSpPr>
          <p:spPr>
            <a:xfrm>
              <a:off x="8443800" y="3332880"/>
              <a:ext cx="12960" cy="48960"/>
            </a:xfrm>
            <a:custGeom>
              <a:avLst/>
              <a:gdLst/>
              <a:ahLst/>
              <a:cxnLst/>
              <a:rect l="l" t="t" r="r" b="b"/>
              <a:pathLst>
                <a:path w="36" h="136" extrusionOk="0">
                  <a:moveTo>
                    <a:pt x="32" y="132"/>
                  </a:moveTo>
                  <a:cubicBezTo>
                    <a:pt x="32" y="135"/>
                    <a:pt x="35" y="134"/>
                    <a:pt x="35" y="132"/>
                  </a:cubicBezTo>
                  <a:cubicBezTo>
                    <a:pt x="35" y="109"/>
                    <a:pt x="32" y="86"/>
                    <a:pt x="26" y="64"/>
                  </a:cubicBezTo>
                  <a:cubicBezTo>
                    <a:pt x="23" y="42"/>
                    <a:pt x="16" y="22"/>
                    <a:pt x="6" y="3"/>
                  </a:cubicBezTo>
                  <a:cubicBezTo>
                    <a:pt x="4" y="0"/>
                    <a:pt x="0" y="3"/>
                    <a:pt x="2" y="6"/>
                  </a:cubicBezTo>
                  <a:cubicBezTo>
                    <a:pt x="10" y="22"/>
                    <a:pt x="16" y="40"/>
                    <a:pt x="19" y="58"/>
                  </a:cubicBezTo>
                  <a:cubicBezTo>
                    <a:pt x="25" y="82"/>
                    <a:pt x="29" y="107"/>
                    <a:pt x="32" y="1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879;p37">
              <a:extLst>
                <a:ext uri="{FF2B5EF4-FFF2-40B4-BE49-F238E27FC236}">
                  <a16:creationId xmlns:a16="http://schemas.microsoft.com/office/drawing/2014/main" id="{FE507820-6708-BF69-B7BE-5EBE3EAF7C2C}"/>
                </a:ext>
              </a:extLst>
            </p:cNvPr>
            <p:cNvSpPr/>
            <p:nvPr/>
          </p:nvSpPr>
          <p:spPr>
            <a:xfrm>
              <a:off x="8378640" y="3258720"/>
              <a:ext cx="99720" cy="223920"/>
            </a:xfrm>
            <a:custGeom>
              <a:avLst/>
              <a:gdLst/>
              <a:ahLst/>
              <a:cxnLst/>
              <a:rect l="l" t="t" r="r" b="b"/>
              <a:pathLst>
                <a:path w="277" h="622" extrusionOk="0">
                  <a:moveTo>
                    <a:pt x="5" y="2"/>
                  </a:moveTo>
                  <a:cubicBezTo>
                    <a:pt x="3" y="0"/>
                    <a:pt x="0" y="3"/>
                    <a:pt x="2" y="6"/>
                  </a:cubicBezTo>
                  <a:cubicBezTo>
                    <a:pt x="73" y="89"/>
                    <a:pt x="118" y="198"/>
                    <a:pt x="157" y="299"/>
                  </a:cubicBezTo>
                  <a:cubicBezTo>
                    <a:pt x="179" y="356"/>
                    <a:pt x="204" y="411"/>
                    <a:pt x="221" y="470"/>
                  </a:cubicBezTo>
                  <a:cubicBezTo>
                    <a:pt x="231" y="505"/>
                    <a:pt x="248" y="538"/>
                    <a:pt x="257" y="573"/>
                  </a:cubicBezTo>
                  <a:cubicBezTo>
                    <a:pt x="258" y="579"/>
                    <a:pt x="260" y="584"/>
                    <a:pt x="261" y="589"/>
                  </a:cubicBezTo>
                  <a:cubicBezTo>
                    <a:pt x="261" y="599"/>
                    <a:pt x="261" y="608"/>
                    <a:pt x="261" y="618"/>
                  </a:cubicBezTo>
                  <a:cubicBezTo>
                    <a:pt x="261" y="621"/>
                    <a:pt x="265" y="621"/>
                    <a:pt x="266" y="618"/>
                  </a:cubicBezTo>
                  <a:cubicBezTo>
                    <a:pt x="266" y="615"/>
                    <a:pt x="266" y="610"/>
                    <a:pt x="266" y="605"/>
                  </a:cubicBezTo>
                  <a:cubicBezTo>
                    <a:pt x="266" y="606"/>
                    <a:pt x="266" y="607"/>
                    <a:pt x="267" y="608"/>
                  </a:cubicBezTo>
                  <a:cubicBezTo>
                    <a:pt x="267" y="610"/>
                    <a:pt x="270" y="612"/>
                    <a:pt x="271" y="614"/>
                  </a:cubicBezTo>
                  <a:cubicBezTo>
                    <a:pt x="273" y="616"/>
                    <a:pt x="276" y="614"/>
                    <a:pt x="274" y="612"/>
                  </a:cubicBezTo>
                  <a:cubicBezTo>
                    <a:pt x="270" y="604"/>
                    <a:pt x="267" y="596"/>
                    <a:pt x="265" y="588"/>
                  </a:cubicBezTo>
                  <a:cubicBezTo>
                    <a:pt x="264" y="573"/>
                    <a:pt x="262" y="558"/>
                    <a:pt x="262" y="542"/>
                  </a:cubicBezTo>
                  <a:cubicBezTo>
                    <a:pt x="262" y="539"/>
                    <a:pt x="262" y="535"/>
                    <a:pt x="262" y="532"/>
                  </a:cubicBezTo>
                  <a:cubicBezTo>
                    <a:pt x="262" y="517"/>
                    <a:pt x="261" y="503"/>
                    <a:pt x="258" y="489"/>
                  </a:cubicBezTo>
                  <a:cubicBezTo>
                    <a:pt x="251" y="458"/>
                    <a:pt x="253" y="417"/>
                    <a:pt x="235" y="390"/>
                  </a:cubicBezTo>
                  <a:cubicBezTo>
                    <a:pt x="234" y="388"/>
                    <a:pt x="230" y="390"/>
                    <a:pt x="232" y="392"/>
                  </a:cubicBezTo>
                  <a:cubicBezTo>
                    <a:pt x="245" y="414"/>
                    <a:pt x="246" y="457"/>
                    <a:pt x="250" y="479"/>
                  </a:cubicBezTo>
                  <a:cubicBezTo>
                    <a:pt x="254" y="506"/>
                    <a:pt x="257" y="533"/>
                    <a:pt x="259" y="560"/>
                  </a:cubicBezTo>
                  <a:cubicBezTo>
                    <a:pt x="256" y="548"/>
                    <a:pt x="254" y="537"/>
                    <a:pt x="251" y="526"/>
                  </a:cubicBezTo>
                  <a:cubicBezTo>
                    <a:pt x="244" y="502"/>
                    <a:pt x="233" y="478"/>
                    <a:pt x="227" y="453"/>
                  </a:cubicBezTo>
                  <a:cubicBezTo>
                    <a:pt x="211" y="399"/>
                    <a:pt x="191" y="345"/>
                    <a:pt x="168" y="293"/>
                  </a:cubicBezTo>
                  <a:cubicBezTo>
                    <a:pt x="128" y="191"/>
                    <a:pt x="80" y="86"/>
                    <a:pt x="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880;p37">
              <a:extLst>
                <a:ext uri="{FF2B5EF4-FFF2-40B4-BE49-F238E27FC236}">
                  <a16:creationId xmlns:a16="http://schemas.microsoft.com/office/drawing/2014/main" id="{394FE8C3-36F1-D358-0048-36603C0E4EAA}"/>
                </a:ext>
              </a:extLst>
            </p:cNvPr>
            <p:cNvSpPr/>
            <p:nvPr/>
          </p:nvSpPr>
          <p:spPr>
            <a:xfrm>
              <a:off x="8249400" y="3059280"/>
              <a:ext cx="57960" cy="204840"/>
            </a:xfrm>
            <a:custGeom>
              <a:avLst/>
              <a:gdLst/>
              <a:ahLst/>
              <a:cxnLst/>
              <a:rect l="l" t="t" r="r" b="b"/>
              <a:pathLst>
                <a:path w="161" h="569" extrusionOk="0">
                  <a:moveTo>
                    <a:pt x="2" y="6"/>
                  </a:moveTo>
                  <a:cubicBezTo>
                    <a:pt x="61" y="80"/>
                    <a:pt x="83" y="166"/>
                    <a:pt x="104" y="256"/>
                  </a:cubicBezTo>
                  <a:cubicBezTo>
                    <a:pt x="114" y="302"/>
                    <a:pt x="119" y="348"/>
                    <a:pt x="119" y="395"/>
                  </a:cubicBezTo>
                  <a:cubicBezTo>
                    <a:pt x="119" y="399"/>
                    <a:pt x="119" y="403"/>
                    <a:pt x="119" y="407"/>
                  </a:cubicBezTo>
                  <a:cubicBezTo>
                    <a:pt x="119" y="461"/>
                    <a:pt x="106" y="511"/>
                    <a:pt x="104" y="565"/>
                  </a:cubicBezTo>
                  <a:cubicBezTo>
                    <a:pt x="104" y="568"/>
                    <a:pt x="108" y="568"/>
                    <a:pt x="109" y="565"/>
                  </a:cubicBezTo>
                  <a:cubicBezTo>
                    <a:pt x="160" y="376"/>
                    <a:pt x="135" y="155"/>
                    <a:pt x="5" y="2"/>
                  </a:cubicBezTo>
                  <a:cubicBezTo>
                    <a:pt x="3" y="0"/>
                    <a:pt x="0" y="3"/>
                    <a:pt x="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881;p37">
              <a:extLst>
                <a:ext uri="{FF2B5EF4-FFF2-40B4-BE49-F238E27FC236}">
                  <a16:creationId xmlns:a16="http://schemas.microsoft.com/office/drawing/2014/main" id="{F11D206A-0F07-9121-9A7C-EDB96FEBC927}"/>
                </a:ext>
              </a:extLst>
            </p:cNvPr>
            <p:cNvSpPr/>
            <p:nvPr/>
          </p:nvSpPr>
          <p:spPr>
            <a:xfrm>
              <a:off x="8253000" y="3273480"/>
              <a:ext cx="30600" cy="67680"/>
            </a:xfrm>
            <a:custGeom>
              <a:avLst/>
              <a:gdLst/>
              <a:ahLst/>
              <a:cxnLst/>
              <a:rect l="l" t="t" r="r" b="b"/>
              <a:pathLst>
                <a:path w="85" h="188" extrusionOk="0">
                  <a:moveTo>
                    <a:pt x="79" y="2"/>
                  </a:moveTo>
                  <a:cubicBezTo>
                    <a:pt x="76" y="36"/>
                    <a:pt x="66" y="69"/>
                    <a:pt x="51" y="99"/>
                  </a:cubicBezTo>
                  <a:cubicBezTo>
                    <a:pt x="40" y="124"/>
                    <a:pt x="24" y="167"/>
                    <a:pt x="1" y="183"/>
                  </a:cubicBezTo>
                  <a:cubicBezTo>
                    <a:pt x="0" y="184"/>
                    <a:pt x="1" y="187"/>
                    <a:pt x="3" y="186"/>
                  </a:cubicBezTo>
                  <a:cubicBezTo>
                    <a:pt x="30" y="174"/>
                    <a:pt x="40" y="140"/>
                    <a:pt x="53" y="116"/>
                  </a:cubicBezTo>
                  <a:cubicBezTo>
                    <a:pt x="72" y="81"/>
                    <a:pt x="82" y="42"/>
                    <a:pt x="83" y="2"/>
                  </a:cubicBezTo>
                  <a:cubicBezTo>
                    <a:pt x="83" y="2"/>
                    <a:pt x="84" y="2"/>
                    <a:pt x="83" y="1"/>
                  </a:cubicBezTo>
                  <a:cubicBezTo>
                    <a:pt x="83" y="0"/>
                    <a:pt x="82" y="1"/>
                    <a:pt x="82" y="0"/>
                  </a:cubicBezTo>
                  <a:lnTo>
                    <a:pt x="81" y="0"/>
                  </a:lnTo>
                  <a:cubicBezTo>
                    <a:pt x="80" y="0"/>
                    <a:pt x="80" y="0"/>
                    <a:pt x="80" y="0"/>
                  </a:cubicBezTo>
                  <a:cubicBezTo>
                    <a:pt x="79" y="1"/>
                    <a:pt x="79" y="1"/>
                    <a:pt x="79" y="1"/>
                  </a:cubicBezTo>
                  <a:cubicBezTo>
                    <a:pt x="79" y="2"/>
                    <a:pt x="79" y="2"/>
                    <a:pt x="79"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882;p37">
              <a:extLst>
                <a:ext uri="{FF2B5EF4-FFF2-40B4-BE49-F238E27FC236}">
                  <a16:creationId xmlns:a16="http://schemas.microsoft.com/office/drawing/2014/main" id="{E3ADEBEE-4A0D-8389-FA99-C77741A5C059}"/>
                </a:ext>
              </a:extLst>
            </p:cNvPr>
            <p:cNvSpPr/>
            <p:nvPr/>
          </p:nvSpPr>
          <p:spPr>
            <a:xfrm>
              <a:off x="8264520" y="3333240"/>
              <a:ext cx="12600" cy="81360"/>
            </a:xfrm>
            <a:custGeom>
              <a:avLst/>
              <a:gdLst/>
              <a:ahLst/>
              <a:cxnLst/>
              <a:rect l="l" t="t" r="r" b="b"/>
              <a:pathLst>
                <a:path w="35" h="226" extrusionOk="0">
                  <a:moveTo>
                    <a:pt x="27" y="4"/>
                  </a:moveTo>
                  <a:cubicBezTo>
                    <a:pt x="26" y="34"/>
                    <a:pt x="23" y="65"/>
                    <a:pt x="18" y="96"/>
                  </a:cubicBezTo>
                  <a:cubicBezTo>
                    <a:pt x="15" y="129"/>
                    <a:pt x="10" y="164"/>
                    <a:pt x="4" y="198"/>
                  </a:cubicBezTo>
                  <a:lnTo>
                    <a:pt x="3" y="198"/>
                  </a:lnTo>
                  <a:lnTo>
                    <a:pt x="3" y="199"/>
                  </a:lnTo>
                  <a:lnTo>
                    <a:pt x="2" y="199"/>
                  </a:lnTo>
                  <a:cubicBezTo>
                    <a:pt x="1" y="205"/>
                    <a:pt x="0" y="211"/>
                    <a:pt x="0" y="216"/>
                  </a:cubicBezTo>
                  <a:cubicBezTo>
                    <a:pt x="0" y="217"/>
                    <a:pt x="0" y="218"/>
                    <a:pt x="0" y="219"/>
                  </a:cubicBezTo>
                  <a:cubicBezTo>
                    <a:pt x="0" y="225"/>
                    <a:pt x="9" y="225"/>
                    <a:pt x="9" y="219"/>
                  </a:cubicBezTo>
                  <a:cubicBezTo>
                    <a:pt x="11" y="147"/>
                    <a:pt x="34" y="77"/>
                    <a:pt x="32" y="4"/>
                  </a:cubicBezTo>
                  <a:cubicBezTo>
                    <a:pt x="32" y="0"/>
                    <a:pt x="27" y="0"/>
                    <a:pt x="27"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883;p37">
              <a:extLst>
                <a:ext uri="{FF2B5EF4-FFF2-40B4-BE49-F238E27FC236}">
                  <a16:creationId xmlns:a16="http://schemas.microsoft.com/office/drawing/2014/main" id="{907B9BCC-35D7-7753-8480-2F08AE2CEC21}"/>
                </a:ext>
              </a:extLst>
            </p:cNvPr>
            <p:cNvSpPr/>
            <p:nvPr/>
          </p:nvSpPr>
          <p:spPr>
            <a:xfrm>
              <a:off x="8269200" y="3194640"/>
              <a:ext cx="54720" cy="248760"/>
            </a:xfrm>
            <a:custGeom>
              <a:avLst/>
              <a:gdLst/>
              <a:ahLst/>
              <a:cxnLst/>
              <a:rect l="l" t="t" r="r" b="b"/>
              <a:pathLst>
                <a:path w="152" h="691" extrusionOk="0">
                  <a:moveTo>
                    <a:pt x="67" y="689"/>
                  </a:moveTo>
                  <a:cubicBezTo>
                    <a:pt x="92" y="630"/>
                    <a:pt x="102" y="568"/>
                    <a:pt x="122" y="507"/>
                  </a:cubicBezTo>
                  <a:cubicBezTo>
                    <a:pt x="137" y="451"/>
                    <a:pt x="147" y="393"/>
                    <a:pt x="151" y="336"/>
                  </a:cubicBezTo>
                  <a:cubicBezTo>
                    <a:pt x="151" y="334"/>
                    <a:pt x="148" y="333"/>
                    <a:pt x="147" y="336"/>
                  </a:cubicBezTo>
                  <a:cubicBezTo>
                    <a:pt x="137" y="380"/>
                    <a:pt x="134" y="425"/>
                    <a:pt x="122" y="469"/>
                  </a:cubicBezTo>
                  <a:cubicBezTo>
                    <a:pt x="114" y="500"/>
                    <a:pt x="106" y="532"/>
                    <a:pt x="99" y="564"/>
                  </a:cubicBezTo>
                  <a:cubicBezTo>
                    <a:pt x="91" y="595"/>
                    <a:pt x="85" y="627"/>
                    <a:pt x="75" y="658"/>
                  </a:cubicBezTo>
                  <a:lnTo>
                    <a:pt x="69" y="675"/>
                  </a:lnTo>
                  <a:cubicBezTo>
                    <a:pt x="69" y="674"/>
                    <a:pt x="70" y="673"/>
                    <a:pt x="70" y="672"/>
                  </a:cubicBezTo>
                  <a:cubicBezTo>
                    <a:pt x="71" y="649"/>
                    <a:pt x="70" y="627"/>
                    <a:pt x="70" y="605"/>
                  </a:cubicBezTo>
                  <a:cubicBezTo>
                    <a:pt x="70" y="602"/>
                    <a:pt x="70" y="599"/>
                    <a:pt x="70" y="596"/>
                  </a:cubicBezTo>
                  <a:cubicBezTo>
                    <a:pt x="70" y="513"/>
                    <a:pt x="76" y="430"/>
                    <a:pt x="87" y="348"/>
                  </a:cubicBezTo>
                  <a:cubicBezTo>
                    <a:pt x="90" y="337"/>
                    <a:pt x="93" y="325"/>
                    <a:pt x="95" y="314"/>
                  </a:cubicBezTo>
                  <a:cubicBezTo>
                    <a:pt x="105" y="258"/>
                    <a:pt x="115" y="202"/>
                    <a:pt x="126" y="147"/>
                  </a:cubicBezTo>
                  <a:cubicBezTo>
                    <a:pt x="128" y="133"/>
                    <a:pt x="128" y="120"/>
                    <a:pt x="128" y="107"/>
                  </a:cubicBezTo>
                  <a:cubicBezTo>
                    <a:pt x="128" y="80"/>
                    <a:pt x="126" y="53"/>
                    <a:pt x="120" y="26"/>
                  </a:cubicBezTo>
                  <a:cubicBezTo>
                    <a:pt x="115" y="0"/>
                    <a:pt x="119" y="26"/>
                    <a:pt x="119" y="26"/>
                  </a:cubicBezTo>
                  <a:cubicBezTo>
                    <a:pt x="117" y="74"/>
                    <a:pt x="123" y="120"/>
                    <a:pt x="116" y="168"/>
                  </a:cubicBezTo>
                  <a:cubicBezTo>
                    <a:pt x="112" y="193"/>
                    <a:pt x="107" y="218"/>
                    <a:pt x="101" y="243"/>
                  </a:cubicBezTo>
                  <a:cubicBezTo>
                    <a:pt x="101" y="242"/>
                    <a:pt x="99" y="241"/>
                    <a:pt x="98" y="243"/>
                  </a:cubicBezTo>
                  <a:cubicBezTo>
                    <a:pt x="97" y="253"/>
                    <a:pt x="94" y="262"/>
                    <a:pt x="93" y="273"/>
                  </a:cubicBezTo>
                  <a:cubicBezTo>
                    <a:pt x="91" y="283"/>
                    <a:pt x="88" y="299"/>
                    <a:pt x="85" y="312"/>
                  </a:cubicBezTo>
                  <a:cubicBezTo>
                    <a:pt x="77" y="366"/>
                    <a:pt x="62" y="418"/>
                    <a:pt x="41" y="468"/>
                  </a:cubicBezTo>
                  <a:cubicBezTo>
                    <a:pt x="31" y="489"/>
                    <a:pt x="28" y="514"/>
                    <a:pt x="20" y="536"/>
                  </a:cubicBezTo>
                  <a:cubicBezTo>
                    <a:pt x="12" y="553"/>
                    <a:pt x="6" y="570"/>
                    <a:pt x="0" y="587"/>
                  </a:cubicBezTo>
                  <a:cubicBezTo>
                    <a:pt x="0" y="588"/>
                    <a:pt x="1" y="588"/>
                    <a:pt x="1" y="588"/>
                  </a:cubicBezTo>
                  <a:lnTo>
                    <a:pt x="2" y="588"/>
                  </a:lnTo>
                  <a:cubicBezTo>
                    <a:pt x="3" y="588"/>
                    <a:pt x="3" y="588"/>
                    <a:pt x="3" y="587"/>
                  </a:cubicBezTo>
                  <a:cubicBezTo>
                    <a:pt x="27" y="519"/>
                    <a:pt x="56" y="456"/>
                    <a:pt x="77" y="388"/>
                  </a:cubicBezTo>
                  <a:cubicBezTo>
                    <a:pt x="74" y="408"/>
                    <a:pt x="70" y="429"/>
                    <a:pt x="67" y="449"/>
                  </a:cubicBezTo>
                  <a:cubicBezTo>
                    <a:pt x="54" y="528"/>
                    <a:pt x="61" y="610"/>
                    <a:pt x="63" y="688"/>
                  </a:cubicBezTo>
                  <a:cubicBezTo>
                    <a:pt x="63" y="689"/>
                    <a:pt x="63" y="689"/>
                    <a:pt x="63" y="689"/>
                  </a:cubicBezTo>
                  <a:cubicBezTo>
                    <a:pt x="63" y="689"/>
                    <a:pt x="64" y="689"/>
                    <a:pt x="64" y="690"/>
                  </a:cubicBezTo>
                  <a:lnTo>
                    <a:pt x="65" y="690"/>
                  </a:lnTo>
                  <a:cubicBezTo>
                    <a:pt x="66" y="690"/>
                    <a:pt x="66" y="690"/>
                    <a:pt x="67" y="690"/>
                  </a:cubicBezTo>
                  <a:cubicBezTo>
                    <a:pt x="68" y="689"/>
                    <a:pt x="67" y="689"/>
                    <a:pt x="67" y="68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884;p37">
              <a:extLst>
                <a:ext uri="{FF2B5EF4-FFF2-40B4-BE49-F238E27FC236}">
                  <a16:creationId xmlns:a16="http://schemas.microsoft.com/office/drawing/2014/main" id="{FAB61C2E-D701-2944-C2FC-92F0E5BFBFB5}"/>
                </a:ext>
              </a:extLst>
            </p:cNvPr>
            <p:cNvSpPr/>
            <p:nvPr/>
          </p:nvSpPr>
          <p:spPr>
            <a:xfrm>
              <a:off x="8308440" y="3161520"/>
              <a:ext cx="24120" cy="122400"/>
            </a:xfrm>
            <a:custGeom>
              <a:avLst/>
              <a:gdLst/>
              <a:ahLst/>
              <a:cxnLst/>
              <a:rect l="l" t="t" r="r" b="b"/>
              <a:pathLst>
                <a:path w="67" h="340" extrusionOk="0">
                  <a:moveTo>
                    <a:pt x="8" y="3"/>
                  </a:moveTo>
                  <a:cubicBezTo>
                    <a:pt x="8" y="0"/>
                    <a:pt x="2" y="0"/>
                    <a:pt x="2" y="3"/>
                  </a:cubicBezTo>
                  <a:cubicBezTo>
                    <a:pt x="0" y="43"/>
                    <a:pt x="24" y="91"/>
                    <a:pt x="37" y="127"/>
                  </a:cubicBezTo>
                  <a:cubicBezTo>
                    <a:pt x="60" y="191"/>
                    <a:pt x="52" y="271"/>
                    <a:pt x="53" y="338"/>
                  </a:cubicBezTo>
                  <a:cubicBezTo>
                    <a:pt x="53" y="339"/>
                    <a:pt x="55" y="339"/>
                    <a:pt x="55" y="338"/>
                  </a:cubicBezTo>
                  <a:cubicBezTo>
                    <a:pt x="57" y="277"/>
                    <a:pt x="66" y="216"/>
                    <a:pt x="59" y="155"/>
                  </a:cubicBezTo>
                  <a:cubicBezTo>
                    <a:pt x="54" y="103"/>
                    <a:pt x="23" y="53"/>
                    <a:pt x="8"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885;p37">
              <a:extLst>
                <a:ext uri="{FF2B5EF4-FFF2-40B4-BE49-F238E27FC236}">
                  <a16:creationId xmlns:a16="http://schemas.microsoft.com/office/drawing/2014/main" id="{C28DBE5E-DA75-A8FE-C965-6D0B1A7535D0}"/>
                </a:ext>
              </a:extLst>
            </p:cNvPr>
            <p:cNvSpPr/>
            <p:nvPr/>
          </p:nvSpPr>
          <p:spPr>
            <a:xfrm>
              <a:off x="8341560" y="3285720"/>
              <a:ext cx="9000" cy="102960"/>
            </a:xfrm>
            <a:custGeom>
              <a:avLst/>
              <a:gdLst/>
              <a:ahLst/>
              <a:cxnLst/>
              <a:rect l="l" t="t" r="r" b="b"/>
              <a:pathLst>
                <a:path w="25" h="286" extrusionOk="0">
                  <a:moveTo>
                    <a:pt x="6" y="283"/>
                  </a:moveTo>
                  <a:lnTo>
                    <a:pt x="6" y="284"/>
                  </a:lnTo>
                  <a:cubicBezTo>
                    <a:pt x="7" y="284"/>
                    <a:pt x="7" y="284"/>
                    <a:pt x="7" y="284"/>
                  </a:cubicBezTo>
                  <a:cubicBezTo>
                    <a:pt x="7" y="285"/>
                    <a:pt x="8" y="285"/>
                    <a:pt x="8" y="285"/>
                  </a:cubicBezTo>
                  <a:lnTo>
                    <a:pt x="9" y="284"/>
                  </a:lnTo>
                  <a:lnTo>
                    <a:pt x="9" y="283"/>
                  </a:lnTo>
                  <a:cubicBezTo>
                    <a:pt x="13" y="239"/>
                    <a:pt x="24" y="197"/>
                    <a:pt x="23" y="153"/>
                  </a:cubicBezTo>
                  <a:cubicBezTo>
                    <a:pt x="23" y="102"/>
                    <a:pt x="17" y="53"/>
                    <a:pt x="15" y="3"/>
                  </a:cubicBezTo>
                  <a:cubicBezTo>
                    <a:pt x="15" y="2"/>
                    <a:pt x="15" y="2"/>
                    <a:pt x="15" y="1"/>
                  </a:cubicBezTo>
                  <a:lnTo>
                    <a:pt x="14" y="1"/>
                  </a:lnTo>
                  <a:cubicBezTo>
                    <a:pt x="14" y="0"/>
                    <a:pt x="13" y="0"/>
                    <a:pt x="13" y="0"/>
                  </a:cubicBezTo>
                  <a:cubicBezTo>
                    <a:pt x="12" y="0"/>
                    <a:pt x="12" y="0"/>
                    <a:pt x="12" y="1"/>
                  </a:cubicBezTo>
                  <a:cubicBezTo>
                    <a:pt x="11" y="2"/>
                    <a:pt x="11" y="1"/>
                    <a:pt x="11" y="1"/>
                  </a:cubicBezTo>
                  <a:cubicBezTo>
                    <a:pt x="11" y="2"/>
                    <a:pt x="10" y="2"/>
                    <a:pt x="10" y="3"/>
                  </a:cubicBezTo>
                  <a:cubicBezTo>
                    <a:pt x="12" y="49"/>
                    <a:pt x="13" y="94"/>
                    <a:pt x="13" y="140"/>
                  </a:cubicBezTo>
                  <a:cubicBezTo>
                    <a:pt x="12" y="186"/>
                    <a:pt x="0" y="236"/>
                    <a:pt x="6" y="28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886;p37">
              <a:extLst>
                <a:ext uri="{FF2B5EF4-FFF2-40B4-BE49-F238E27FC236}">
                  <a16:creationId xmlns:a16="http://schemas.microsoft.com/office/drawing/2014/main" id="{A6DECF8A-B36D-7ED3-1E08-C4B6A5525F74}"/>
                </a:ext>
              </a:extLst>
            </p:cNvPr>
            <p:cNvSpPr/>
            <p:nvPr/>
          </p:nvSpPr>
          <p:spPr>
            <a:xfrm>
              <a:off x="8342640" y="3422880"/>
              <a:ext cx="8640" cy="113040"/>
            </a:xfrm>
            <a:custGeom>
              <a:avLst/>
              <a:gdLst/>
              <a:ahLst/>
              <a:cxnLst/>
              <a:rect l="l" t="t" r="r" b="b"/>
              <a:pathLst>
                <a:path w="24" h="314" extrusionOk="0">
                  <a:moveTo>
                    <a:pt x="16" y="310"/>
                  </a:moveTo>
                  <a:cubicBezTo>
                    <a:pt x="16" y="313"/>
                    <a:pt x="21" y="312"/>
                    <a:pt x="21" y="310"/>
                  </a:cubicBezTo>
                  <a:cubicBezTo>
                    <a:pt x="23" y="267"/>
                    <a:pt x="10" y="224"/>
                    <a:pt x="9" y="180"/>
                  </a:cubicBezTo>
                  <a:cubicBezTo>
                    <a:pt x="7" y="121"/>
                    <a:pt x="6" y="60"/>
                    <a:pt x="5" y="1"/>
                  </a:cubicBezTo>
                  <a:cubicBezTo>
                    <a:pt x="5" y="0"/>
                    <a:pt x="2" y="0"/>
                    <a:pt x="2" y="1"/>
                  </a:cubicBezTo>
                  <a:cubicBezTo>
                    <a:pt x="2" y="55"/>
                    <a:pt x="0" y="109"/>
                    <a:pt x="0" y="164"/>
                  </a:cubicBezTo>
                  <a:cubicBezTo>
                    <a:pt x="1" y="213"/>
                    <a:pt x="6" y="262"/>
                    <a:pt x="16" y="3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887;p37">
              <a:extLst>
                <a:ext uri="{FF2B5EF4-FFF2-40B4-BE49-F238E27FC236}">
                  <a16:creationId xmlns:a16="http://schemas.microsoft.com/office/drawing/2014/main" id="{D90FEF90-4BEB-9D59-48E9-C42B84A6379B}"/>
                </a:ext>
              </a:extLst>
            </p:cNvPr>
            <p:cNvSpPr/>
            <p:nvPr/>
          </p:nvSpPr>
          <p:spPr>
            <a:xfrm>
              <a:off x="8349120" y="3307320"/>
              <a:ext cx="61560" cy="255240"/>
            </a:xfrm>
            <a:custGeom>
              <a:avLst/>
              <a:gdLst/>
              <a:ahLst/>
              <a:cxnLst/>
              <a:rect l="l" t="t" r="r" b="b"/>
              <a:pathLst>
                <a:path w="171" h="709" extrusionOk="0">
                  <a:moveTo>
                    <a:pt x="37" y="334"/>
                  </a:moveTo>
                  <a:cubicBezTo>
                    <a:pt x="31" y="357"/>
                    <a:pt x="33" y="382"/>
                    <a:pt x="28" y="406"/>
                  </a:cubicBezTo>
                  <a:cubicBezTo>
                    <a:pt x="23" y="429"/>
                    <a:pt x="23" y="462"/>
                    <a:pt x="13" y="481"/>
                  </a:cubicBezTo>
                  <a:cubicBezTo>
                    <a:pt x="0" y="507"/>
                    <a:pt x="3" y="558"/>
                    <a:pt x="5" y="588"/>
                  </a:cubicBezTo>
                  <a:cubicBezTo>
                    <a:pt x="5" y="589"/>
                    <a:pt x="8" y="589"/>
                    <a:pt x="8" y="588"/>
                  </a:cubicBezTo>
                  <a:cubicBezTo>
                    <a:pt x="8" y="551"/>
                    <a:pt x="22" y="516"/>
                    <a:pt x="28" y="481"/>
                  </a:cubicBezTo>
                  <a:cubicBezTo>
                    <a:pt x="33" y="446"/>
                    <a:pt x="40" y="408"/>
                    <a:pt x="50" y="373"/>
                  </a:cubicBezTo>
                  <a:cubicBezTo>
                    <a:pt x="57" y="421"/>
                    <a:pt x="68" y="468"/>
                    <a:pt x="82" y="515"/>
                  </a:cubicBezTo>
                  <a:cubicBezTo>
                    <a:pt x="90" y="543"/>
                    <a:pt x="102" y="570"/>
                    <a:pt x="110" y="598"/>
                  </a:cubicBezTo>
                  <a:cubicBezTo>
                    <a:pt x="121" y="637"/>
                    <a:pt x="154" y="667"/>
                    <a:pt x="166" y="706"/>
                  </a:cubicBezTo>
                  <a:lnTo>
                    <a:pt x="167" y="707"/>
                  </a:lnTo>
                  <a:cubicBezTo>
                    <a:pt x="168" y="708"/>
                    <a:pt x="168" y="708"/>
                    <a:pt x="168" y="708"/>
                  </a:cubicBezTo>
                  <a:cubicBezTo>
                    <a:pt x="169" y="708"/>
                    <a:pt x="169" y="708"/>
                    <a:pt x="170" y="707"/>
                  </a:cubicBezTo>
                  <a:cubicBezTo>
                    <a:pt x="170" y="706"/>
                    <a:pt x="170" y="706"/>
                    <a:pt x="170" y="706"/>
                  </a:cubicBezTo>
                  <a:cubicBezTo>
                    <a:pt x="165" y="685"/>
                    <a:pt x="157" y="666"/>
                    <a:pt x="146" y="647"/>
                  </a:cubicBezTo>
                  <a:cubicBezTo>
                    <a:pt x="143" y="642"/>
                    <a:pt x="140" y="638"/>
                    <a:pt x="137" y="633"/>
                  </a:cubicBezTo>
                  <a:cubicBezTo>
                    <a:pt x="120" y="599"/>
                    <a:pt x="105" y="564"/>
                    <a:pt x="93" y="528"/>
                  </a:cubicBezTo>
                  <a:cubicBezTo>
                    <a:pt x="72" y="476"/>
                    <a:pt x="59" y="420"/>
                    <a:pt x="53" y="364"/>
                  </a:cubicBezTo>
                  <a:cubicBezTo>
                    <a:pt x="53" y="361"/>
                    <a:pt x="55" y="358"/>
                    <a:pt x="56" y="356"/>
                  </a:cubicBezTo>
                  <a:cubicBezTo>
                    <a:pt x="66" y="323"/>
                    <a:pt x="57" y="287"/>
                    <a:pt x="68" y="253"/>
                  </a:cubicBezTo>
                  <a:cubicBezTo>
                    <a:pt x="73" y="238"/>
                    <a:pt x="75" y="223"/>
                    <a:pt x="76" y="207"/>
                  </a:cubicBezTo>
                  <a:cubicBezTo>
                    <a:pt x="76" y="176"/>
                    <a:pt x="77" y="145"/>
                    <a:pt x="78" y="114"/>
                  </a:cubicBezTo>
                  <a:cubicBezTo>
                    <a:pt x="80" y="76"/>
                    <a:pt x="66" y="40"/>
                    <a:pt x="59" y="3"/>
                  </a:cubicBezTo>
                  <a:cubicBezTo>
                    <a:pt x="59" y="0"/>
                    <a:pt x="54" y="1"/>
                    <a:pt x="54" y="4"/>
                  </a:cubicBezTo>
                  <a:cubicBezTo>
                    <a:pt x="55" y="25"/>
                    <a:pt x="57" y="47"/>
                    <a:pt x="62" y="67"/>
                  </a:cubicBezTo>
                  <a:cubicBezTo>
                    <a:pt x="65" y="96"/>
                    <a:pt x="67" y="126"/>
                    <a:pt x="67" y="155"/>
                  </a:cubicBezTo>
                  <a:cubicBezTo>
                    <a:pt x="67" y="163"/>
                    <a:pt x="67" y="171"/>
                    <a:pt x="67" y="179"/>
                  </a:cubicBezTo>
                  <a:cubicBezTo>
                    <a:pt x="66" y="233"/>
                    <a:pt x="50" y="280"/>
                    <a:pt x="37" y="3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888;p37">
              <a:extLst>
                <a:ext uri="{FF2B5EF4-FFF2-40B4-BE49-F238E27FC236}">
                  <a16:creationId xmlns:a16="http://schemas.microsoft.com/office/drawing/2014/main" id="{5DDDE597-D949-16CF-0B79-55A27FB74BA1}"/>
                </a:ext>
              </a:extLst>
            </p:cNvPr>
            <p:cNvSpPr/>
            <p:nvPr/>
          </p:nvSpPr>
          <p:spPr>
            <a:xfrm>
              <a:off x="8386560" y="3341160"/>
              <a:ext cx="76680" cy="242280"/>
            </a:xfrm>
            <a:custGeom>
              <a:avLst/>
              <a:gdLst/>
              <a:ahLst/>
              <a:cxnLst/>
              <a:rect l="l" t="t" r="r" b="b"/>
              <a:pathLst>
                <a:path w="213" h="673" extrusionOk="0">
                  <a:moveTo>
                    <a:pt x="129" y="434"/>
                  </a:moveTo>
                  <a:cubicBezTo>
                    <a:pt x="104" y="372"/>
                    <a:pt x="61" y="315"/>
                    <a:pt x="41" y="251"/>
                  </a:cubicBezTo>
                  <a:lnTo>
                    <a:pt x="40" y="250"/>
                  </a:lnTo>
                  <a:lnTo>
                    <a:pt x="39" y="250"/>
                  </a:lnTo>
                  <a:lnTo>
                    <a:pt x="38" y="250"/>
                  </a:lnTo>
                  <a:cubicBezTo>
                    <a:pt x="38" y="206"/>
                    <a:pt x="36" y="162"/>
                    <a:pt x="31" y="118"/>
                  </a:cubicBezTo>
                  <a:cubicBezTo>
                    <a:pt x="26" y="82"/>
                    <a:pt x="32" y="33"/>
                    <a:pt x="7" y="3"/>
                  </a:cubicBezTo>
                  <a:cubicBezTo>
                    <a:pt x="5" y="0"/>
                    <a:pt x="0" y="4"/>
                    <a:pt x="2" y="8"/>
                  </a:cubicBezTo>
                  <a:cubicBezTo>
                    <a:pt x="5" y="18"/>
                    <a:pt x="7" y="28"/>
                    <a:pt x="7" y="39"/>
                  </a:cubicBezTo>
                  <a:cubicBezTo>
                    <a:pt x="7" y="44"/>
                    <a:pt x="7" y="50"/>
                    <a:pt x="6" y="56"/>
                  </a:cubicBezTo>
                  <a:cubicBezTo>
                    <a:pt x="6" y="57"/>
                    <a:pt x="5" y="59"/>
                    <a:pt x="5" y="60"/>
                  </a:cubicBezTo>
                  <a:cubicBezTo>
                    <a:pt x="5" y="81"/>
                    <a:pt x="7" y="102"/>
                    <a:pt x="10" y="122"/>
                  </a:cubicBezTo>
                  <a:cubicBezTo>
                    <a:pt x="19" y="187"/>
                    <a:pt x="15" y="252"/>
                    <a:pt x="26" y="316"/>
                  </a:cubicBezTo>
                  <a:cubicBezTo>
                    <a:pt x="32" y="354"/>
                    <a:pt x="12" y="413"/>
                    <a:pt x="33" y="446"/>
                  </a:cubicBezTo>
                  <a:cubicBezTo>
                    <a:pt x="46" y="467"/>
                    <a:pt x="46" y="515"/>
                    <a:pt x="50" y="541"/>
                  </a:cubicBezTo>
                  <a:cubicBezTo>
                    <a:pt x="51" y="555"/>
                    <a:pt x="55" y="570"/>
                    <a:pt x="62" y="582"/>
                  </a:cubicBezTo>
                  <a:cubicBezTo>
                    <a:pt x="64" y="585"/>
                    <a:pt x="68" y="582"/>
                    <a:pt x="66" y="580"/>
                  </a:cubicBezTo>
                  <a:cubicBezTo>
                    <a:pt x="40" y="541"/>
                    <a:pt x="62" y="480"/>
                    <a:pt x="41" y="441"/>
                  </a:cubicBezTo>
                  <a:cubicBezTo>
                    <a:pt x="30" y="421"/>
                    <a:pt x="43" y="357"/>
                    <a:pt x="44" y="332"/>
                  </a:cubicBezTo>
                  <a:cubicBezTo>
                    <a:pt x="44" y="313"/>
                    <a:pt x="42" y="295"/>
                    <a:pt x="39" y="276"/>
                  </a:cubicBezTo>
                  <a:cubicBezTo>
                    <a:pt x="39" y="269"/>
                    <a:pt x="39" y="263"/>
                    <a:pt x="39" y="256"/>
                  </a:cubicBezTo>
                  <a:cubicBezTo>
                    <a:pt x="53" y="304"/>
                    <a:pt x="72" y="349"/>
                    <a:pt x="97" y="392"/>
                  </a:cubicBezTo>
                  <a:cubicBezTo>
                    <a:pt x="99" y="395"/>
                    <a:pt x="101" y="398"/>
                    <a:pt x="102" y="401"/>
                  </a:cubicBezTo>
                  <a:cubicBezTo>
                    <a:pt x="120" y="433"/>
                    <a:pt x="134" y="467"/>
                    <a:pt x="145" y="501"/>
                  </a:cubicBezTo>
                  <a:cubicBezTo>
                    <a:pt x="159" y="539"/>
                    <a:pt x="177" y="578"/>
                    <a:pt x="189" y="617"/>
                  </a:cubicBezTo>
                  <a:cubicBezTo>
                    <a:pt x="189" y="630"/>
                    <a:pt x="189" y="643"/>
                    <a:pt x="189" y="657"/>
                  </a:cubicBezTo>
                  <a:cubicBezTo>
                    <a:pt x="189" y="658"/>
                    <a:pt x="190" y="659"/>
                    <a:pt x="190" y="661"/>
                  </a:cubicBezTo>
                  <a:cubicBezTo>
                    <a:pt x="191" y="663"/>
                    <a:pt x="191" y="662"/>
                    <a:pt x="192" y="663"/>
                  </a:cubicBezTo>
                  <a:cubicBezTo>
                    <a:pt x="194" y="664"/>
                    <a:pt x="195" y="664"/>
                    <a:pt x="196" y="664"/>
                  </a:cubicBezTo>
                  <a:cubicBezTo>
                    <a:pt x="197" y="664"/>
                    <a:pt x="198" y="664"/>
                    <a:pt x="199" y="664"/>
                  </a:cubicBezTo>
                  <a:cubicBezTo>
                    <a:pt x="199" y="666"/>
                    <a:pt x="199" y="668"/>
                    <a:pt x="200" y="670"/>
                  </a:cubicBezTo>
                  <a:cubicBezTo>
                    <a:pt x="200" y="671"/>
                    <a:pt x="200" y="671"/>
                    <a:pt x="200" y="671"/>
                  </a:cubicBezTo>
                  <a:cubicBezTo>
                    <a:pt x="201" y="671"/>
                    <a:pt x="201" y="672"/>
                    <a:pt x="201" y="672"/>
                  </a:cubicBezTo>
                  <a:cubicBezTo>
                    <a:pt x="202" y="672"/>
                    <a:pt x="202" y="672"/>
                    <a:pt x="202" y="672"/>
                  </a:cubicBezTo>
                  <a:cubicBezTo>
                    <a:pt x="203" y="672"/>
                    <a:pt x="203" y="672"/>
                    <a:pt x="204" y="672"/>
                  </a:cubicBezTo>
                  <a:lnTo>
                    <a:pt x="204" y="671"/>
                  </a:lnTo>
                  <a:cubicBezTo>
                    <a:pt x="205" y="671"/>
                    <a:pt x="205" y="671"/>
                    <a:pt x="205" y="670"/>
                  </a:cubicBezTo>
                  <a:cubicBezTo>
                    <a:pt x="205" y="669"/>
                    <a:pt x="205" y="667"/>
                    <a:pt x="205" y="665"/>
                  </a:cubicBezTo>
                  <a:cubicBezTo>
                    <a:pt x="205" y="663"/>
                    <a:pt x="205" y="661"/>
                    <a:pt x="205" y="659"/>
                  </a:cubicBezTo>
                  <a:cubicBezTo>
                    <a:pt x="206" y="658"/>
                    <a:pt x="206" y="656"/>
                    <a:pt x="206" y="655"/>
                  </a:cubicBezTo>
                  <a:cubicBezTo>
                    <a:pt x="206" y="561"/>
                    <a:pt x="212" y="458"/>
                    <a:pt x="180" y="369"/>
                  </a:cubicBezTo>
                  <a:cubicBezTo>
                    <a:pt x="162" y="321"/>
                    <a:pt x="150" y="272"/>
                    <a:pt x="133" y="224"/>
                  </a:cubicBezTo>
                  <a:cubicBezTo>
                    <a:pt x="116" y="176"/>
                    <a:pt x="113" y="103"/>
                    <a:pt x="81" y="60"/>
                  </a:cubicBezTo>
                  <a:cubicBezTo>
                    <a:pt x="80" y="58"/>
                    <a:pt x="76" y="60"/>
                    <a:pt x="77" y="62"/>
                  </a:cubicBezTo>
                  <a:cubicBezTo>
                    <a:pt x="103" y="97"/>
                    <a:pt x="105" y="152"/>
                    <a:pt x="117" y="193"/>
                  </a:cubicBezTo>
                  <a:cubicBezTo>
                    <a:pt x="125" y="220"/>
                    <a:pt x="134" y="247"/>
                    <a:pt x="145" y="274"/>
                  </a:cubicBezTo>
                  <a:cubicBezTo>
                    <a:pt x="157" y="306"/>
                    <a:pt x="159" y="340"/>
                    <a:pt x="169" y="372"/>
                  </a:cubicBezTo>
                  <a:cubicBezTo>
                    <a:pt x="178" y="411"/>
                    <a:pt x="183" y="450"/>
                    <a:pt x="185" y="490"/>
                  </a:cubicBezTo>
                  <a:cubicBezTo>
                    <a:pt x="187" y="524"/>
                    <a:pt x="188" y="558"/>
                    <a:pt x="188" y="592"/>
                  </a:cubicBezTo>
                  <a:cubicBezTo>
                    <a:pt x="185" y="583"/>
                    <a:pt x="181" y="574"/>
                    <a:pt x="178" y="566"/>
                  </a:cubicBezTo>
                  <a:cubicBezTo>
                    <a:pt x="161" y="522"/>
                    <a:pt x="147" y="477"/>
                    <a:pt x="129" y="4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889;p37">
              <a:extLst>
                <a:ext uri="{FF2B5EF4-FFF2-40B4-BE49-F238E27FC236}">
                  <a16:creationId xmlns:a16="http://schemas.microsoft.com/office/drawing/2014/main" id="{5B4BB19A-1399-ADA7-E2A6-178F8B2ABB50}"/>
                </a:ext>
              </a:extLst>
            </p:cNvPr>
            <p:cNvSpPr/>
            <p:nvPr/>
          </p:nvSpPr>
          <p:spPr>
            <a:xfrm>
              <a:off x="8218440" y="3034080"/>
              <a:ext cx="18000" cy="30960"/>
            </a:xfrm>
            <a:custGeom>
              <a:avLst/>
              <a:gdLst/>
              <a:ahLst/>
              <a:cxnLst/>
              <a:rect l="l" t="t" r="r" b="b"/>
              <a:pathLst>
                <a:path w="50" h="86" extrusionOk="0">
                  <a:moveTo>
                    <a:pt x="28" y="50"/>
                  </a:moveTo>
                  <a:cubicBezTo>
                    <a:pt x="29" y="52"/>
                    <a:pt x="31" y="55"/>
                    <a:pt x="32" y="57"/>
                  </a:cubicBezTo>
                  <a:cubicBezTo>
                    <a:pt x="37" y="65"/>
                    <a:pt x="40" y="74"/>
                    <a:pt x="42" y="83"/>
                  </a:cubicBezTo>
                  <a:lnTo>
                    <a:pt x="42" y="84"/>
                  </a:lnTo>
                  <a:lnTo>
                    <a:pt x="43" y="84"/>
                  </a:lnTo>
                  <a:cubicBezTo>
                    <a:pt x="43" y="85"/>
                    <a:pt x="44" y="85"/>
                    <a:pt x="44" y="85"/>
                  </a:cubicBezTo>
                  <a:cubicBezTo>
                    <a:pt x="45" y="85"/>
                    <a:pt x="45" y="85"/>
                    <a:pt x="45" y="84"/>
                  </a:cubicBezTo>
                  <a:cubicBezTo>
                    <a:pt x="46" y="84"/>
                    <a:pt x="46" y="84"/>
                    <a:pt x="46" y="84"/>
                  </a:cubicBezTo>
                  <a:cubicBezTo>
                    <a:pt x="46" y="83"/>
                    <a:pt x="46" y="83"/>
                    <a:pt x="46" y="83"/>
                  </a:cubicBezTo>
                  <a:cubicBezTo>
                    <a:pt x="48" y="79"/>
                    <a:pt x="49" y="74"/>
                    <a:pt x="49" y="70"/>
                  </a:cubicBezTo>
                  <a:cubicBezTo>
                    <a:pt x="49" y="64"/>
                    <a:pt x="49" y="58"/>
                    <a:pt x="45" y="53"/>
                  </a:cubicBezTo>
                  <a:cubicBezTo>
                    <a:pt x="44" y="51"/>
                    <a:pt x="42" y="48"/>
                    <a:pt x="40" y="47"/>
                  </a:cubicBezTo>
                  <a:cubicBezTo>
                    <a:pt x="35" y="40"/>
                    <a:pt x="29" y="33"/>
                    <a:pt x="23" y="27"/>
                  </a:cubicBezTo>
                  <a:cubicBezTo>
                    <a:pt x="17" y="21"/>
                    <a:pt x="7" y="13"/>
                    <a:pt x="8" y="3"/>
                  </a:cubicBezTo>
                  <a:cubicBezTo>
                    <a:pt x="8" y="0"/>
                    <a:pt x="3" y="0"/>
                    <a:pt x="2" y="3"/>
                  </a:cubicBezTo>
                  <a:cubicBezTo>
                    <a:pt x="0" y="15"/>
                    <a:pt x="10" y="25"/>
                    <a:pt x="16" y="34"/>
                  </a:cubicBezTo>
                  <a:cubicBezTo>
                    <a:pt x="20" y="39"/>
                    <a:pt x="23" y="45"/>
                    <a:pt x="28"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890;p37">
              <a:extLst>
                <a:ext uri="{FF2B5EF4-FFF2-40B4-BE49-F238E27FC236}">
                  <a16:creationId xmlns:a16="http://schemas.microsoft.com/office/drawing/2014/main" id="{F0D03BB0-F437-6098-773F-70427A544D05}"/>
                </a:ext>
              </a:extLst>
            </p:cNvPr>
            <p:cNvSpPr/>
            <p:nvPr/>
          </p:nvSpPr>
          <p:spPr>
            <a:xfrm>
              <a:off x="8242560" y="3073320"/>
              <a:ext cx="41040" cy="196560"/>
            </a:xfrm>
            <a:custGeom>
              <a:avLst/>
              <a:gdLst/>
              <a:ahLst/>
              <a:cxnLst/>
              <a:rect l="l" t="t" r="r" b="b"/>
              <a:pathLst>
                <a:path w="114" h="546" extrusionOk="0">
                  <a:moveTo>
                    <a:pt x="41" y="108"/>
                  </a:moveTo>
                  <a:cubicBezTo>
                    <a:pt x="60" y="161"/>
                    <a:pt x="75" y="215"/>
                    <a:pt x="84" y="270"/>
                  </a:cubicBezTo>
                  <a:cubicBezTo>
                    <a:pt x="98" y="358"/>
                    <a:pt x="102" y="456"/>
                    <a:pt x="63" y="538"/>
                  </a:cubicBezTo>
                  <a:cubicBezTo>
                    <a:pt x="62" y="541"/>
                    <a:pt x="66" y="545"/>
                    <a:pt x="69" y="543"/>
                  </a:cubicBezTo>
                  <a:cubicBezTo>
                    <a:pt x="78" y="534"/>
                    <a:pt x="86" y="524"/>
                    <a:pt x="93" y="513"/>
                  </a:cubicBezTo>
                  <a:cubicBezTo>
                    <a:pt x="102" y="497"/>
                    <a:pt x="107" y="479"/>
                    <a:pt x="108" y="460"/>
                  </a:cubicBezTo>
                  <a:cubicBezTo>
                    <a:pt x="111" y="436"/>
                    <a:pt x="113" y="413"/>
                    <a:pt x="113" y="389"/>
                  </a:cubicBezTo>
                  <a:cubicBezTo>
                    <a:pt x="113" y="361"/>
                    <a:pt x="110" y="333"/>
                    <a:pt x="106" y="305"/>
                  </a:cubicBezTo>
                  <a:cubicBezTo>
                    <a:pt x="98" y="246"/>
                    <a:pt x="84" y="188"/>
                    <a:pt x="64" y="131"/>
                  </a:cubicBezTo>
                  <a:cubicBezTo>
                    <a:pt x="48" y="88"/>
                    <a:pt x="38" y="35"/>
                    <a:pt x="5" y="2"/>
                  </a:cubicBezTo>
                  <a:cubicBezTo>
                    <a:pt x="3" y="0"/>
                    <a:pt x="0" y="3"/>
                    <a:pt x="2" y="6"/>
                  </a:cubicBezTo>
                  <a:cubicBezTo>
                    <a:pt x="22" y="29"/>
                    <a:pt x="30" y="78"/>
                    <a:pt x="41" y="10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891;p37">
              <a:extLst>
                <a:ext uri="{FF2B5EF4-FFF2-40B4-BE49-F238E27FC236}">
                  <a16:creationId xmlns:a16="http://schemas.microsoft.com/office/drawing/2014/main" id="{DDA1B700-3A75-DBE5-E84A-8C1CE034DFF0}"/>
                </a:ext>
              </a:extLst>
            </p:cNvPr>
            <p:cNvSpPr/>
            <p:nvPr/>
          </p:nvSpPr>
          <p:spPr>
            <a:xfrm>
              <a:off x="8222760" y="3282120"/>
              <a:ext cx="41040" cy="76680"/>
            </a:xfrm>
            <a:custGeom>
              <a:avLst/>
              <a:gdLst/>
              <a:ahLst/>
              <a:cxnLst/>
              <a:rect l="l" t="t" r="r" b="b"/>
              <a:pathLst>
                <a:path w="114" h="213" extrusionOk="0">
                  <a:moveTo>
                    <a:pt x="108" y="2"/>
                  </a:moveTo>
                  <a:cubicBezTo>
                    <a:pt x="102" y="12"/>
                    <a:pt x="96" y="22"/>
                    <a:pt x="90" y="32"/>
                  </a:cubicBezTo>
                  <a:cubicBezTo>
                    <a:pt x="78" y="52"/>
                    <a:pt x="67" y="73"/>
                    <a:pt x="57" y="95"/>
                  </a:cubicBezTo>
                  <a:cubicBezTo>
                    <a:pt x="50" y="114"/>
                    <a:pt x="38" y="130"/>
                    <a:pt x="30" y="149"/>
                  </a:cubicBezTo>
                  <a:cubicBezTo>
                    <a:pt x="22" y="168"/>
                    <a:pt x="7" y="188"/>
                    <a:pt x="0" y="208"/>
                  </a:cubicBezTo>
                  <a:lnTo>
                    <a:pt x="0" y="209"/>
                  </a:lnTo>
                  <a:lnTo>
                    <a:pt x="0" y="210"/>
                  </a:lnTo>
                  <a:cubicBezTo>
                    <a:pt x="0" y="211"/>
                    <a:pt x="1" y="211"/>
                    <a:pt x="1" y="211"/>
                  </a:cubicBezTo>
                  <a:lnTo>
                    <a:pt x="2" y="212"/>
                  </a:lnTo>
                  <a:cubicBezTo>
                    <a:pt x="3" y="212"/>
                    <a:pt x="3" y="211"/>
                    <a:pt x="4" y="211"/>
                  </a:cubicBezTo>
                  <a:cubicBezTo>
                    <a:pt x="19" y="195"/>
                    <a:pt x="33" y="178"/>
                    <a:pt x="44" y="159"/>
                  </a:cubicBezTo>
                  <a:cubicBezTo>
                    <a:pt x="50" y="147"/>
                    <a:pt x="56" y="135"/>
                    <a:pt x="61" y="122"/>
                  </a:cubicBezTo>
                  <a:cubicBezTo>
                    <a:pt x="76" y="82"/>
                    <a:pt x="93" y="42"/>
                    <a:pt x="112" y="4"/>
                  </a:cubicBezTo>
                  <a:cubicBezTo>
                    <a:pt x="113" y="4"/>
                    <a:pt x="113" y="3"/>
                    <a:pt x="113" y="3"/>
                  </a:cubicBezTo>
                  <a:cubicBezTo>
                    <a:pt x="113" y="2"/>
                    <a:pt x="113" y="3"/>
                    <a:pt x="112" y="2"/>
                  </a:cubicBezTo>
                  <a:cubicBezTo>
                    <a:pt x="111" y="1"/>
                    <a:pt x="112" y="1"/>
                    <a:pt x="111" y="1"/>
                  </a:cubicBezTo>
                  <a:cubicBezTo>
                    <a:pt x="111" y="1"/>
                    <a:pt x="111" y="0"/>
                    <a:pt x="110" y="0"/>
                  </a:cubicBezTo>
                  <a:lnTo>
                    <a:pt x="109" y="1"/>
                  </a:lnTo>
                  <a:cubicBezTo>
                    <a:pt x="109" y="1"/>
                    <a:pt x="108" y="1"/>
                    <a:pt x="108"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892;p37">
              <a:extLst>
                <a:ext uri="{FF2B5EF4-FFF2-40B4-BE49-F238E27FC236}">
                  <a16:creationId xmlns:a16="http://schemas.microsoft.com/office/drawing/2014/main" id="{39AFE380-EDCB-9D88-62CB-376570A8426B}"/>
                </a:ext>
              </a:extLst>
            </p:cNvPr>
            <p:cNvSpPr/>
            <p:nvPr/>
          </p:nvSpPr>
          <p:spPr>
            <a:xfrm>
              <a:off x="8229600" y="3147840"/>
              <a:ext cx="30600" cy="163800"/>
            </a:xfrm>
            <a:custGeom>
              <a:avLst/>
              <a:gdLst/>
              <a:ahLst/>
              <a:cxnLst/>
              <a:rect l="l" t="t" r="r" b="b"/>
              <a:pathLst>
                <a:path w="85" h="455" extrusionOk="0">
                  <a:moveTo>
                    <a:pt x="0" y="449"/>
                  </a:moveTo>
                  <a:lnTo>
                    <a:pt x="0" y="450"/>
                  </a:lnTo>
                  <a:cubicBezTo>
                    <a:pt x="0" y="451"/>
                    <a:pt x="0" y="452"/>
                    <a:pt x="0" y="452"/>
                  </a:cubicBezTo>
                  <a:cubicBezTo>
                    <a:pt x="1" y="453"/>
                    <a:pt x="1" y="453"/>
                    <a:pt x="2" y="454"/>
                  </a:cubicBezTo>
                  <a:cubicBezTo>
                    <a:pt x="2" y="454"/>
                    <a:pt x="3" y="454"/>
                    <a:pt x="4" y="454"/>
                  </a:cubicBezTo>
                  <a:lnTo>
                    <a:pt x="5" y="454"/>
                  </a:lnTo>
                  <a:cubicBezTo>
                    <a:pt x="32" y="434"/>
                    <a:pt x="41" y="400"/>
                    <a:pt x="54" y="371"/>
                  </a:cubicBezTo>
                  <a:cubicBezTo>
                    <a:pt x="68" y="340"/>
                    <a:pt x="78" y="307"/>
                    <a:pt x="82" y="274"/>
                  </a:cubicBezTo>
                  <a:cubicBezTo>
                    <a:pt x="83" y="250"/>
                    <a:pt x="84" y="226"/>
                    <a:pt x="84" y="202"/>
                  </a:cubicBezTo>
                  <a:cubicBezTo>
                    <a:pt x="84" y="177"/>
                    <a:pt x="83" y="153"/>
                    <a:pt x="82" y="129"/>
                  </a:cubicBezTo>
                  <a:cubicBezTo>
                    <a:pt x="80" y="100"/>
                    <a:pt x="75" y="72"/>
                    <a:pt x="68" y="44"/>
                  </a:cubicBezTo>
                  <a:cubicBezTo>
                    <a:pt x="64" y="24"/>
                    <a:pt x="68" y="16"/>
                    <a:pt x="59" y="2"/>
                  </a:cubicBezTo>
                  <a:cubicBezTo>
                    <a:pt x="58" y="0"/>
                    <a:pt x="55" y="2"/>
                    <a:pt x="56" y="4"/>
                  </a:cubicBezTo>
                  <a:cubicBezTo>
                    <a:pt x="65" y="17"/>
                    <a:pt x="58" y="17"/>
                    <a:pt x="60" y="28"/>
                  </a:cubicBezTo>
                  <a:cubicBezTo>
                    <a:pt x="68" y="61"/>
                    <a:pt x="72" y="95"/>
                    <a:pt x="72" y="129"/>
                  </a:cubicBezTo>
                  <a:cubicBezTo>
                    <a:pt x="69" y="177"/>
                    <a:pt x="72" y="224"/>
                    <a:pt x="65" y="271"/>
                  </a:cubicBezTo>
                  <a:cubicBezTo>
                    <a:pt x="54" y="334"/>
                    <a:pt x="32" y="394"/>
                    <a:pt x="0" y="4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893;p37">
              <a:extLst>
                <a:ext uri="{FF2B5EF4-FFF2-40B4-BE49-F238E27FC236}">
                  <a16:creationId xmlns:a16="http://schemas.microsoft.com/office/drawing/2014/main" id="{5DBB912D-DA54-1D5B-1902-39F5596152BE}"/>
                </a:ext>
              </a:extLst>
            </p:cNvPr>
            <p:cNvSpPr/>
            <p:nvPr/>
          </p:nvSpPr>
          <p:spPr>
            <a:xfrm>
              <a:off x="8211600" y="3126600"/>
              <a:ext cx="37800" cy="172800"/>
            </a:xfrm>
            <a:custGeom>
              <a:avLst/>
              <a:gdLst/>
              <a:ahLst/>
              <a:cxnLst/>
              <a:rect l="l" t="t" r="r" b="b"/>
              <a:pathLst>
                <a:path w="105" h="480" extrusionOk="0">
                  <a:moveTo>
                    <a:pt x="71" y="317"/>
                  </a:moveTo>
                  <a:cubicBezTo>
                    <a:pt x="65" y="336"/>
                    <a:pt x="58" y="355"/>
                    <a:pt x="49" y="374"/>
                  </a:cubicBezTo>
                  <a:cubicBezTo>
                    <a:pt x="35" y="407"/>
                    <a:pt x="15" y="439"/>
                    <a:pt x="1" y="472"/>
                  </a:cubicBezTo>
                  <a:cubicBezTo>
                    <a:pt x="0" y="475"/>
                    <a:pt x="4" y="479"/>
                    <a:pt x="7" y="476"/>
                  </a:cubicBezTo>
                  <a:cubicBezTo>
                    <a:pt x="22" y="461"/>
                    <a:pt x="28" y="461"/>
                    <a:pt x="39" y="443"/>
                  </a:cubicBezTo>
                  <a:cubicBezTo>
                    <a:pt x="52" y="418"/>
                    <a:pt x="63" y="392"/>
                    <a:pt x="71" y="365"/>
                  </a:cubicBezTo>
                  <a:cubicBezTo>
                    <a:pt x="83" y="338"/>
                    <a:pt x="91" y="310"/>
                    <a:pt x="95" y="282"/>
                  </a:cubicBezTo>
                  <a:cubicBezTo>
                    <a:pt x="104" y="189"/>
                    <a:pt x="87" y="94"/>
                    <a:pt x="80" y="1"/>
                  </a:cubicBezTo>
                  <a:cubicBezTo>
                    <a:pt x="80" y="0"/>
                    <a:pt x="76" y="0"/>
                    <a:pt x="76" y="1"/>
                  </a:cubicBezTo>
                  <a:cubicBezTo>
                    <a:pt x="76" y="7"/>
                    <a:pt x="76" y="12"/>
                    <a:pt x="76" y="18"/>
                  </a:cubicBezTo>
                  <a:cubicBezTo>
                    <a:pt x="76" y="58"/>
                    <a:pt x="78" y="99"/>
                    <a:pt x="83" y="139"/>
                  </a:cubicBezTo>
                  <a:cubicBezTo>
                    <a:pt x="83" y="147"/>
                    <a:pt x="84" y="155"/>
                    <a:pt x="84" y="163"/>
                  </a:cubicBezTo>
                  <a:cubicBezTo>
                    <a:pt x="84" y="175"/>
                    <a:pt x="83" y="186"/>
                    <a:pt x="82" y="198"/>
                  </a:cubicBezTo>
                  <a:cubicBezTo>
                    <a:pt x="82" y="216"/>
                    <a:pt x="87" y="268"/>
                    <a:pt x="76" y="282"/>
                  </a:cubicBezTo>
                  <a:cubicBezTo>
                    <a:pt x="73" y="293"/>
                    <a:pt x="71" y="305"/>
                    <a:pt x="71" y="3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894;p37">
              <a:extLst>
                <a:ext uri="{FF2B5EF4-FFF2-40B4-BE49-F238E27FC236}">
                  <a16:creationId xmlns:a16="http://schemas.microsoft.com/office/drawing/2014/main" id="{85347680-1FAD-D397-CC64-64411E2F322F}"/>
                </a:ext>
              </a:extLst>
            </p:cNvPr>
            <p:cNvSpPr/>
            <p:nvPr/>
          </p:nvSpPr>
          <p:spPr>
            <a:xfrm>
              <a:off x="8205120" y="3161880"/>
              <a:ext cx="31680" cy="88920"/>
            </a:xfrm>
            <a:custGeom>
              <a:avLst/>
              <a:gdLst/>
              <a:ahLst/>
              <a:cxnLst/>
              <a:rect l="l" t="t" r="r" b="b"/>
              <a:pathLst>
                <a:path w="88" h="247" extrusionOk="0">
                  <a:moveTo>
                    <a:pt x="75" y="3"/>
                  </a:moveTo>
                  <a:cubicBezTo>
                    <a:pt x="76" y="9"/>
                    <a:pt x="76" y="16"/>
                    <a:pt x="76" y="22"/>
                  </a:cubicBezTo>
                  <a:cubicBezTo>
                    <a:pt x="76" y="53"/>
                    <a:pt x="73" y="84"/>
                    <a:pt x="67" y="114"/>
                  </a:cubicBezTo>
                  <a:cubicBezTo>
                    <a:pt x="61" y="142"/>
                    <a:pt x="32" y="226"/>
                    <a:pt x="2" y="241"/>
                  </a:cubicBezTo>
                  <a:cubicBezTo>
                    <a:pt x="0" y="243"/>
                    <a:pt x="2" y="246"/>
                    <a:pt x="4" y="246"/>
                  </a:cubicBezTo>
                  <a:cubicBezTo>
                    <a:pt x="39" y="243"/>
                    <a:pt x="58" y="175"/>
                    <a:pt x="69" y="148"/>
                  </a:cubicBezTo>
                  <a:cubicBezTo>
                    <a:pt x="87" y="101"/>
                    <a:pt x="80" y="52"/>
                    <a:pt x="79" y="3"/>
                  </a:cubicBezTo>
                  <a:cubicBezTo>
                    <a:pt x="80" y="0"/>
                    <a:pt x="75" y="0"/>
                    <a:pt x="7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895;p37">
              <a:extLst>
                <a:ext uri="{FF2B5EF4-FFF2-40B4-BE49-F238E27FC236}">
                  <a16:creationId xmlns:a16="http://schemas.microsoft.com/office/drawing/2014/main" id="{3C1007B2-2417-0B81-2091-67036CC32036}"/>
                </a:ext>
              </a:extLst>
            </p:cNvPr>
            <p:cNvSpPr/>
            <p:nvPr/>
          </p:nvSpPr>
          <p:spPr>
            <a:xfrm>
              <a:off x="8192880" y="3159720"/>
              <a:ext cx="35640" cy="74880"/>
            </a:xfrm>
            <a:custGeom>
              <a:avLst/>
              <a:gdLst/>
              <a:ahLst/>
              <a:cxnLst/>
              <a:rect l="l" t="t" r="r" b="b"/>
              <a:pathLst>
                <a:path w="99" h="208" extrusionOk="0">
                  <a:moveTo>
                    <a:pt x="2" y="207"/>
                  </a:moveTo>
                  <a:cubicBezTo>
                    <a:pt x="27" y="206"/>
                    <a:pt x="46" y="161"/>
                    <a:pt x="57" y="143"/>
                  </a:cubicBezTo>
                  <a:cubicBezTo>
                    <a:pt x="59" y="140"/>
                    <a:pt x="61" y="137"/>
                    <a:pt x="63" y="134"/>
                  </a:cubicBezTo>
                  <a:cubicBezTo>
                    <a:pt x="86" y="94"/>
                    <a:pt x="98" y="49"/>
                    <a:pt x="98" y="3"/>
                  </a:cubicBezTo>
                  <a:cubicBezTo>
                    <a:pt x="98" y="0"/>
                    <a:pt x="93" y="0"/>
                    <a:pt x="93" y="3"/>
                  </a:cubicBezTo>
                  <a:cubicBezTo>
                    <a:pt x="88" y="45"/>
                    <a:pt x="75" y="84"/>
                    <a:pt x="54" y="120"/>
                  </a:cubicBezTo>
                  <a:cubicBezTo>
                    <a:pt x="51" y="126"/>
                    <a:pt x="48" y="132"/>
                    <a:pt x="44" y="137"/>
                  </a:cubicBezTo>
                  <a:cubicBezTo>
                    <a:pt x="32" y="157"/>
                    <a:pt x="24" y="192"/>
                    <a:pt x="1" y="203"/>
                  </a:cubicBezTo>
                  <a:cubicBezTo>
                    <a:pt x="1" y="204"/>
                    <a:pt x="1" y="204"/>
                    <a:pt x="1" y="204"/>
                  </a:cubicBezTo>
                  <a:cubicBezTo>
                    <a:pt x="0" y="204"/>
                    <a:pt x="0" y="205"/>
                    <a:pt x="0" y="205"/>
                  </a:cubicBezTo>
                  <a:cubicBezTo>
                    <a:pt x="0" y="206"/>
                    <a:pt x="0" y="206"/>
                    <a:pt x="1" y="206"/>
                  </a:cubicBezTo>
                  <a:cubicBezTo>
                    <a:pt x="2" y="207"/>
                    <a:pt x="1" y="207"/>
                    <a:pt x="1" y="207"/>
                  </a:cubicBezTo>
                  <a:cubicBezTo>
                    <a:pt x="2" y="207"/>
                    <a:pt x="2" y="207"/>
                    <a:pt x="2" y="20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896;p37">
              <a:extLst>
                <a:ext uri="{FF2B5EF4-FFF2-40B4-BE49-F238E27FC236}">
                  <a16:creationId xmlns:a16="http://schemas.microsoft.com/office/drawing/2014/main" id="{453A836C-FE51-71AF-0201-D06E5C79F4EE}"/>
                </a:ext>
              </a:extLst>
            </p:cNvPr>
            <p:cNvSpPr/>
            <p:nvPr/>
          </p:nvSpPr>
          <p:spPr>
            <a:xfrm>
              <a:off x="8194320" y="3166560"/>
              <a:ext cx="29520" cy="42480"/>
            </a:xfrm>
            <a:custGeom>
              <a:avLst/>
              <a:gdLst/>
              <a:ahLst/>
              <a:cxnLst/>
              <a:rect l="l" t="t" r="r" b="b"/>
              <a:pathLst>
                <a:path w="82" h="118" extrusionOk="0">
                  <a:moveTo>
                    <a:pt x="5" y="114"/>
                  </a:moveTo>
                  <a:cubicBezTo>
                    <a:pt x="13" y="105"/>
                    <a:pt x="26" y="100"/>
                    <a:pt x="32" y="89"/>
                  </a:cubicBezTo>
                  <a:cubicBezTo>
                    <a:pt x="40" y="75"/>
                    <a:pt x="52" y="64"/>
                    <a:pt x="60" y="50"/>
                  </a:cubicBezTo>
                  <a:cubicBezTo>
                    <a:pt x="65" y="41"/>
                    <a:pt x="65" y="33"/>
                    <a:pt x="73" y="26"/>
                  </a:cubicBezTo>
                  <a:cubicBezTo>
                    <a:pt x="81" y="19"/>
                    <a:pt x="76" y="11"/>
                    <a:pt x="75" y="5"/>
                  </a:cubicBezTo>
                  <a:cubicBezTo>
                    <a:pt x="75" y="0"/>
                    <a:pt x="69" y="2"/>
                    <a:pt x="69" y="5"/>
                  </a:cubicBezTo>
                  <a:cubicBezTo>
                    <a:pt x="69" y="16"/>
                    <a:pt x="63" y="20"/>
                    <a:pt x="58" y="28"/>
                  </a:cubicBezTo>
                  <a:cubicBezTo>
                    <a:pt x="57" y="32"/>
                    <a:pt x="55" y="35"/>
                    <a:pt x="53" y="38"/>
                  </a:cubicBezTo>
                  <a:cubicBezTo>
                    <a:pt x="47" y="48"/>
                    <a:pt x="41" y="57"/>
                    <a:pt x="34" y="65"/>
                  </a:cubicBezTo>
                  <a:cubicBezTo>
                    <a:pt x="24" y="74"/>
                    <a:pt x="21" y="87"/>
                    <a:pt x="11" y="96"/>
                  </a:cubicBezTo>
                  <a:cubicBezTo>
                    <a:pt x="8" y="99"/>
                    <a:pt x="6" y="102"/>
                    <a:pt x="4" y="105"/>
                  </a:cubicBezTo>
                  <a:cubicBezTo>
                    <a:pt x="2" y="107"/>
                    <a:pt x="2" y="109"/>
                    <a:pt x="1" y="111"/>
                  </a:cubicBezTo>
                  <a:cubicBezTo>
                    <a:pt x="0" y="114"/>
                    <a:pt x="3" y="117"/>
                    <a:pt x="5" y="1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897;p37">
              <a:extLst>
                <a:ext uri="{FF2B5EF4-FFF2-40B4-BE49-F238E27FC236}">
                  <a16:creationId xmlns:a16="http://schemas.microsoft.com/office/drawing/2014/main" id="{7E01CD0D-B184-C37B-B3F0-2D95CFA3437B}"/>
                </a:ext>
              </a:extLst>
            </p:cNvPr>
            <p:cNvSpPr/>
            <p:nvPr/>
          </p:nvSpPr>
          <p:spPr>
            <a:xfrm>
              <a:off x="8304120" y="3423600"/>
              <a:ext cx="16920" cy="54000"/>
            </a:xfrm>
            <a:custGeom>
              <a:avLst/>
              <a:gdLst/>
              <a:ahLst/>
              <a:cxnLst/>
              <a:rect l="l" t="t" r="r" b="b"/>
              <a:pathLst>
                <a:path w="47" h="150" extrusionOk="0">
                  <a:moveTo>
                    <a:pt x="4" y="148"/>
                  </a:moveTo>
                  <a:cubicBezTo>
                    <a:pt x="38" y="115"/>
                    <a:pt x="46" y="48"/>
                    <a:pt x="45" y="4"/>
                  </a:cubicBezTo>
                  <a:cubicBezTo>
                    <a:pt x="45" y="0"/>
                    <a:pt x="39" y="1"/>
                    <a:pt x="39" y="4"/>
                  </a:cubicBezTo>
                  <a:cubicBezTo>
                    <a:pt x="38" y="17"/>
                    <a:pt x="34" y="30"/>
                    <a:pt x="28" y="41"/>
                  </a:cubicBezTo>
                  <a:cubicBezTo>
                    <a:pt x="23" y="53"/>
                    <a:pt x="20" y="66"/>
                    <a:pt x="18" y="79"/>
                  </a:cubicBezTo>
                  <a:cubicBezTo>
                    <a:pt x="12" y="102"/>
                    <a:pt x="14" y="124"/>
                    <a:pt x="1" y="145"/>
                  </a:cubicBezTo>
                  <a:cubicBezTo>
                    <a:pt x="0" y="147"/>
                    <a:pt x="3" y="149"/>
                    <a:pt x="4" y="1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898;p37">
              <a:extLst>
                <a:ext uri="{FF2B5EF4-FFF2-40B4-BE49-F238E27FC236}">
                  <a16:creationId xmlns:a16="http://schemas.microsoft.com/office/drawing/2014/main" id="{E9FF0B8C-300D-1296-9C44-795C4D2DE03E}"/>
                </a:ext>
              </a:extLst>
            </p:cNvPr>
            <p:cNvSpPr/>
            <p:nvPr/>
          </p:nvSpPr>
          <p:spPr>
            <a:xfrm>
              <a:off x="8225640" y="3523320"/>
              <a:ext cx="67680" cy="150840"/>
            </a:xfrm>
            <a:custGeom>
              <a:avLst/>
              <a:gdLst/>
              <a:ahLst/>
              <a:cxnLst/>
              <a:rect l="l" t="t" r="r" b="b"/>
              <a:pathLst>
                <a:path w="188" h="419" extrusionOk="0">
                  <a:moveTo>
                    <a:pt x="186" y="1"/>
                  </a:moveTo>
                  <a:cubicBezTo>
                    <a:pt x="169" y="18"/>
                    <a:pt x="164" y="44"/>
                    <a:pt x="155" y="66"/>
                  </a:cubicBezTo>
                  <a:cubicBezTo>
                    <a:pt x="138" y="108"/>
                    <a:pt x="133" y="155"/>
                    <a:pt x="114" y="198"/>
                  </a:cubicBezTo>
                  <a:cubicBezTo>
                    <a:pt x="96" y="241"/>
                    <a:pt x="67" y="277"/>
                    <a:pt x="49" y="318"/>
                  </a:cubicBezTo>
                  <a:cubicBezTo>
                    <a:pt x="36" y="346"/>
                    <a:pt x="26" y="391"/>
                    <a:pt x="3" y="412"/>
                  </a:cubicBezTo>
                  <a:cubicBezTo>
                    <a:pt x="0" y="414"/>
                    <a:pt x="3" y="418"/>
                    <a:pt x="6" y="417"/>
                  </a:cubicBezTo>
                  <a:cubicBezTo>
                    <a:pt x="18" y="410"/>
                    <a:pt x="28" y="399"/>
                    <a:pt x="35" y="387"/>
                  </a:cubicBezTo>
                  <a:cubicBezTo>
                    <a:pt x="38" y="382"/>
                    <a:pt x="41" y="377"/>
                    <a:pt x="42" y="371"/>
                  </a:cubicBezTo>
                  <a:cubicBezTo>
                    <a:pt x="61" y="324"/>
                    <a:pt x="84" y="278"/>
                    <a:pt x="106" y="233"/>
                  </a:cubicBezTo>
                  <a:cubicBezTo>
                    <a:pt x="123" y="200"/>
                    <a:pt x="137" y="165"/>
                    <a:pt x="146" y="129"/>
                  </a:cubicBezTo>
                  <a:cubicBezTo>
                    <a:pt x="154" y="92"/>
                    <a:pt x="159" y="30"/>
                    <a:pt x="187" y="2"/>
                  </a:cubicBezTo>
                  <a:cubicBezTo>
                    <a:pt x="187" y="1"/>
                    <a:pt x="186" y="0"/>
                    <a:pt x="18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899;p37">
              <a:extLst>
                <a:ext uri="{FF2B5EF4-FFF2-40B4-BE49-F238E27FC236}">
                  <a16:creationId xmlns:a16="http://schemas.microsoft.com/office/drawing/2014/main" id="{18C93886-3122-E19F-D813-DC7AAC683939}"/>
                </a:ext>
              </a:extLst>
            </p:cNvPr>
            <p:cNvSpPr/>
            <p:nvPr/>
          </p:nvSpPr>
          <p:spPr>
            <a:xfrm>
              <a:off x="8987040" y="3583440"/>
              <a:ext cx="64440" cy="20160"/>
            </a:xfrm>
            <a:custGeom>
              <a:avLst/>
              <a:gdLst/>
              <a:ahLst/>
              <a:cxnLst/>
              <a:rect l="l" t="t" r="r" b="b"/>
              <a:pathLst>
                <a:path w="179" h="56" extrusionOk="0">
                  <a:moveTo>
                    <a:pt x="176" y="43"/>
                  </a:moveTo>
                  <a:cubicBezTo>
                    <a:pt x="125" y="23"/>
                    <a:pt x="47" y="0"/>
                    <a:pt x="1" y="43"/>
                  </a:cubicBezTo>
                  <a:cubicBezTo>
                    <a:pt x="1" y="43"/>
                    <a:pt x="0" y="43"/>
                    <a:pt x="0" y="44"/>
                  </a:cubicBezTo>
                  <a:lnTo>
                    <a:pt x="0" y="45"/>
                  </a:lnTo>
                  <a:cubicBezTo>
                    <a:pt x="0" y="46"/>
                    <a:pt x="0" y="47"/>
                    <a:pt x="0" y="47"/>
                  </a:cubicBezTo>
                  <a:cubicBezTo>
                    <a:pt x="1" y="48"/>
                    <a:pt x="1" y="48"/>
                    <a:pt x="1" y="48"/>
                  </a:cubicBezTo>
                  <a:cubicBezTo>
                    <a:pt x="2" y="48"/>
                    <a:pt x="2" y="48"/>
                    <a:pt x="3" y="48"/>
                  </a:cubicBezTo>
                  <a:cubicBezTo>
                    <a:pt x="4" y="48"/>
                    <a:pt x="4" y="48"/>
                    <a:pt x="5" y="48"/>
                  </a:cubicBezTo>
                  <a:cubicBezTo>
                    <a:pt x="28" y="30"/>
                    <a:pt x="72" y="31"/>
                    <a:pt x="98" y="35"/>
                  </a:cubicBezTo>
                  <a:cubicBezTo>
                    <a:pt x="125" y="40"/>
                    <a:pt x="148" y="55"/>
                    <a:pt x="176" y="49"/>
                  </a:cubicBezTo>
                  <a:lnTo>
                    <a:pt x="177" y="48"/>
                  </a:lnTo>
                  <a:cubicBezTo>
                    <a:pt x="177" y="47"/>
                    <a:pt x="178" y="46"/>
                    <a:pt x="178" y="46"/>
                  </a:cubicBezTo>
                  <a:cubicBezTo>
                    <a:pt x="178" y="45"/>
                    <a:pt x="177" y="44"/>
                    <a:pt x="177" y="44"/>
                  </a:cubicBezTo>
                  <a:cubicBezTo>
                    <a:pt x="177" y="43"/>
                    <a:pt x="177" y="43"/>
                    <a:pt x="176"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900;p37">
              <a:extLst>
                <a:ext uri="{FF2B5EF4-FFF2-40B4-BE49-F238E27FC236}">
                  <a16:creationId xmlns:a16="http://schemas.microsoft.com/office/drawing/2014/main" id="{46BA9E09-7EE3-7E8F-EDD3-4E5BDFA96298}"/>
                </a:ext>
              </a:extLst>
            </p:cNvPr>
            <p:cNvSpPr/>
            <p:nvPr/>
          </p:nvSpPr>
          <p:spPr>
            <a:xfrm>
              <a:off x="8990280" y="3610080"/>
              <a:ext cx="144000" cy="85680"/>
            </a:xfrm>
            <a:custGeom>
              <a:avLst/>
              <a:gdLst/>
              <a:ahLst/>
              <a:cxnLst/>
              <a:rect l="l" t="t" r="r" b="b"/>
              <a:pathLst>
                <a:path w="400" h="238" extrusionOk="0">
                  <a:moveTo>
                    <a:pt x="4" y="3"/>
                  </a:moveTo>
                  <a:cubicBezTo>
                    <a:pt x="3" y="3"/>
                    <a:pt x="3" y="3"/>
                    <a:pt x="2" y="3"/>
                  </a:cubicBezTo>
                  <a:lnTo>
                    <a:pt x="1" y="4"/>
                  </a:lnTo>
                  <a:cubicBezTo>
                    <a:pt x="1" y="5"/>
                    <a:pt x="0" y="5"/>
                    <a:pt x="0" y="6"/>
                  </a:cubicBezTo>
                  <a:cubicBezTo>
                    <a:pt x="0" y="7"/>
                    <a:pt x="1" y="7"/>
                    <a:pt x="1" y="8"/>
                  </a:cubicBezTo>
                  <a:lnTo>
                    <a:pt x="2" y="9"/>
                  </a:lnTo>
                  <a:cubicBezTo>
                    <a:pt x="3" y="9"/>
                    <a:pt x="3" y="9"/>
                    <a:pt x="4" y="9"/>
                  </a:cubicBezTo>
                  <a:cubicBezTo>
                    <a:pt x="24" y="11"/>
                    <a:pt x="45" y="12"/>
                    <a:pt x="65" y="12"/>
                  </a:cubicBezTo>
                  <a:cubicBezTo>
                    <a:pt x="70" y="12"/>
                    <a:pt x="76" y="12"/>
                    <a:pt x="81" y="12"/>
                  </a:cubicBezTo>
                  <a:cubicBezTo>
                    <a:pt x="107" y="13"/>
                    <a:pt x="133" y="19"/>
                    <a:pt x="157" y="29"/>
                  </a:cubicBezTo>
                  <a:cubicBezTo>
                    <a:pt x="182" y="36"/>
                    <a:pt x="202" y="58"/>
                    <a:pt x="224" y="76"/>
                  </a:cubicBezTo>
                  <a:cubicBezTo>
                    <a:pt x="218" y="73"/>
                    <a:pt x="211" y="71"/>
                    <a:pt x="204" y="71"/>
                  </a:cubicBezTo>
                  <a:cubicBezTo>
                    <a:pt x="196" y="71"/>
                    <a:pt x="189" y="73"/>
                    <a:pt x="183" y="76"/>
                  </a:cubicBezTo>
                  <a:cubicBezTo>
                    <a:pt x="182" y="76"/>
                    <a:pt x="182" y="77"/>
                    <a:pt x="181" y="78"/>
                  </a:cubicBezTo>
                  <a:cubicBezTo>
                    <a:pt x="181" y="78"/>
                    <a:pt x="181" y="79"/>
                    <a:pt x="181" y="80"/>
                  </a:cubicBezTo>
                  <a:cubicBezTo>
                    <a:pt x="190" y="111"/>
                    <a:pt x="252" y="134"/>
                    <a:pt x="278" y="149"/>
                  </a:cubicBezTo>
                  <a:cubicBezTo>
                    <a:pt x="302" y="166"/>
                    <a:pt x="325" y="183"/>
                    <a:pt x="347" y="202"/>
                  </a:cubicBezTo>
                  <a:cubicBezTo>
                    <a:pt x="361" y="213"/>
                    <a:pt x="373" y="232"/>
                    <a:pt x="391" y="237"/>
                  </a:cubicBezTo>
                  <a:cubicBezTo>
                    <a:pt x="394" y="237"/>
                    <a:pt x="399" y="234"/>
                    <a:pt x="395" y="230"/>
                  </a:cubicBezTo>
                  <a:cubicBezTo>
                    <a:pt x="381" y="213"/>
                    <a:pt x="366" y="196"/>
                    <a:pt x="350" y="181"/>
                  </a:cubicBezTo>
                  <a:cubicBezTo>
                    <a:pt x="329" y="165"/>
                    <a:pt x="311" y="147"/>
                    <a:pt x="288" y="133"/>
                  </a:cubicBezTo>
                  <a:cubicBezTo>
                    <a:pt x="265" y="119"/>
                    <a:pt x="244" y="109"/>
                    <a:pt x="223" y="97"/>
                  </a:cubicBezTo>
                  <a:cubicBezTo>
                    <a:pt x="214" y="92"/>
                    <a:pt x="205" y="87"/>
                    <a:pt x="196" y="82"/>
                  </a:cubicBezTo>
                  <a:lnTo>
                    <a:pt x="223" y="80"/>
                  </a:lnTo>
                  <a:lnTo>
                    <a:pt x="233" y="83"/>
                  </a:lnTo>
                  <a:cubicBezTo>
                    <a:pt x="235" y="86"/>
                    <a:pt x="238" y="88"/>
                    <a:pt x="242" y="90"/>
                  </a:cubicBezTo>
                  <a:cubicBezTo>
                    <a:pt x="251" y="95"/>
                    <a:pt x="263" y="98"/>
                    <a:pt x="274" y="98"/>
                  </a:cubicBezTo>
                  <a:cubicBezTo>
                    <a:pt x="277" y="98"/>
                    <a:pt x="279" y="93"/>
                    <a:pt x="275" y="92"/>
                  </a:cubicBezTo>
                  <a:cubicBezTo>
                    <a:pt x="235" y="80"/>
                    <a:pt x="213" y="34"/>
                    <a:pt x="171" y="21"/>
                  </a:cubicBezTo>
                  <a:cubicBezTo>
                    <a:pt x="130" y="7"/>
                    <a:pt x="88" y="0"/>
                    <a:pt x="45" y="0"/>
                  </a:cubicBezTo>
                  <a:cubicBezTo>
                    <a:pt x="31" y="0"/>
                    <a:pt x="17" y="1"/>
                    <a:pt x="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901;p37">
              <a:extLst>
                <a:ext uri="{FF2B5EF4-FFF2-40B4-BE49-F238E27FC236}">
                  <a16:creationId xmlns:a16="http://schemas.microsoft.com/office/drawing/2014/main" id="{FFB9B786-3132-9261-1CD8-72E711F54390}"/>
                </a:ext>
              </a:extLst>
            </p:cNvPr>
            <p:cNvSpPr/>
            <p:nvPr/>
          </p:nvSpPr>
          <p:spPr>
            <a:xfrm>
              <a:off x="9049320" y="3657600"/>
              <a:ext cx="107280" cy="73440"/>
            </a:xfrm>
            <a:custGeom>
              <a:avLst/>
              <a:gdLst/>
              <a:ahLst/>
              <a:cxnLst/>
              <a:rect l="l" t="t" r="r" b="b"/>
              <a:pathLst>
                <a:path w="298" h="204" extrusionOk="0">
                  <a:moveTo>
                    <a:pt x="199" y="105"/>
                  </a:moveTo>
                  <a:cubicBezTo>
                    <a:pt x="208" y="116"/>
                    <a:pt x="217" y="128"/>
                    <a:pt x="225" y="139"/>
                  </a:cubicBezTo>
                  <a:cubicBezTo>
                    <a:pt x="244" y="162"/>
                    <a:pt x="266" y="183"/>
                    <a:pt x="289" y="201"/>
                  </a:cubicBezTo>
                  <a:cubicBezTo>
                    <a:pt x="292" y="203"/>
                    <a:pt x="297" y="201"/>
                    <a:pt x="295" y="196"/>
                  </a:cubicBezTo>
                  <a:cubicBezTo>
                    <a:pt x="273" y="162"/>
                    <a:pt x="242" y="140"/>
                    <a:pt x="216" y="109"/>
                  </a:cubicBezTo>
                  <a:cubicBezTo>
                    <a:pt x="204" y="94"/>
                    <a:pt x="189" y="81"/>
                    <a:pt x="173" y="71"/>
                  </a:cubicBezTo>
                  <a:cubicBezTo>
                    <a:pt x="167" y="68"/>
                    <a:pt x="161" y="65"/>
                    <a:pt x="155" y="62"/>
                  </a:cubicBezTo>
                  <a:cubicBezTo>
                    <a:pt x="109" y="43"/>
                    <a:pt x="41" y="31"/>
                    <a:pt x="2" y="0"/>
                  </a:cubicBezTo>
                  <a:lnTo>
                    <a:pt x="1" y="0"/>
                  </a:lnTo>
                  <a:cubicBezTo>
                    <a:pt x="0" y="0"/>
                    <a:pt x="0" y="1"/>
                    <a:pt x="0" y="1"/>
                  </a:cubicBezTo>
                  <a:lnTo>
                    <a:pt x="0" y="2"/>
                  </a:lnTo>
                  <a:lnTo>
                    <a:pt x="0" y="3"/>
                  </a:lnTo>
                  <a:cubicBezTo>
                    <a:pt x="30" y="30"/>
                    <a:pt x="81" y="46"/>
                    <a:pt x="118" y="60"/>
                  </a:cubicBezTo>
                  <a:cubicBezTo>
                    <a:pt x="151" y="73"/>
                    <a:pt x="175" y="77"/>
                    <a:pt x="199" y="1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902;p37">
              <a:extLst>
                <a:ext uri="{FF2B5EF4-FFF2-40B4-BE49-F238E27FC236}">
                  <a16:creationId xmlns:a16="http://schemas.microsoft.com/office/drawing/2014/main" id="{C2CC2E11-FEB5-5D3B-B69C-F7D24958AE37}"/>
                </a:ext>
              </a:extLst>
            </p:cNvPr>
            <p:cNvSpPr/>
            <p:nvPr/>
          </p:nvSpPr>
          <p:spPr>
            <a:xfrm>
              <a:off x="9074160" y="3694680"/>
              <a:ext cx="93240" cy="62280"/>
            </a:xfrm>
            <a:custGeom>
              <a:avLst/>
              <a:gdLst/>
              <a:ahLst/>
              <a:cxnLst/>
              <a:rect l="l" t="t" r="r" b="b"/>
              <a:pathLst>
                <a:path w="259" h="173" extrusionOk="0">
                  <a:moveTo>
                    <a:pt x="1" y="4"/>
                  </a:moveTo>
                  <a:cubicBezTo>
                    <a:pt x="34" y="12"/>
                    <a:pt x="67" y="24"/>
                    <a:pt x="97" y="42"/>
                  </a:cubicBezTo>
                  <a:cubicBezTo>
                    <a:pt x="108" y="48"/>
                    <a:pt x="119" y="55"/>
                    <a:pt x="129" y="63"/>
                  </a:cubicBezTo>
                  <a:cubicBezTo>
                    <a:pt x="173" y="92"/>
                    <a:pt x="214" y="128"/>
                    <a:pt x="249" y="168"/>
                  </a:cubicBezTo>
                  <a:cubicBezTo>
                    <a:pt x="253" y="172"/>
                    <a:pt x="258" y="166"/>
                    <a:pt x="256" y="162"/>
                  </a:cubicBezTo>
                  <a:cubicBezTo>
                    <a:pt x="248" y="145"/>
                    <a:pt x="234" y="138"/>
                    <a:pt x="221" y="124"/>
                  </a:cubicBezTo>
                  <a:cubicBezTo>
                    <a:pt x="203" y="104"/>
                    <a:pt x="182" y="86"/>
                    <a:pt x="158" y="72"/>
                  </a:cubicBezTo>
                  <a:cubicBezTo>
                    <a:pt x="112" y="41"/>
                    <a:pt x="59" y="5"/>
                    <a:pt x="1" y="0"/>
                  </a:cubicBezTo>
                  <a:cubicBezTo>
                    <a:pt x="0" y="0"/>
                    <a:pt x="0" y="4"/>
                    <a:pt x="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903;p37">
              <a:extLst>
                <a:ext uri="{FF2B5EF4-FFF2-40B4-BE49-F238E27FC236}">
                  <a16:creationId xmlns:a16="http://schemas.microsoft.com/office/drawing/2014/main" id="{9E35BC4B-9904-F30E-3C65-F93F4D33BE34}"/>
                </a:ext>
              </a:extLst>
            </p:cNvPr>
            <p:cNvSpPr/>
            <p:nvPr/>
          </p:nvSpPr>
          <p:spPr>
            <a:xfrm>
              <a:off x="9066960" y="3605040"/>
              <a:ext cx="222840" cy="122040"/>
            </a:xfrm>
            <a:custGeom>
              <a:avLst/>
              <a:gdLst/>
              <a:ahLst/>
              <a:cxnLst/>
              <a:rect l="l" t="t" r="r" b="b"/>
              <a:pathLst>
                <a:path w="619" h="339" extrusionOk="0">
                  <a:moveTo>
                    <a:pt x="2" y="3"/>
                  </a:moveTo>
                  <a:cubicBezTo>
                    <a:pt x="1" y="3"/>
                    <a:pt x="1" y="3"/>
                    <a:pt x="1" y="3"/>
                  </a:cubicBezTo>
                  <a:lnTo>
                    <a:pt x="0" y="3"/>
                  </a:lnTo>
                  <a:cubicBezTo>
                    <a:pt x="0" y="4"/>
                    <a:pt x="0" y="4"/>
                    <a:pt x="0" y="4"/>
                  </a:cubicBezTo>
                  <a:lnTo>
                    <a:pt x="0" y="5"/>
                  </a:lnTo>
                  <a:cubicBezTo>
                    <a:pt x="0" y="5"/>
                    <a:pt x="1" y="5"/>
                    <a:pt x="1" y="6"/>
                  </a:cubicBezTo>
                  <a:lnTo>
                    <a:pt x="2" y="6"/>
                  </a:lnTo>
                  <a:cubicBezTo>
                    <a:pt x="50" y="10"/>
                    <a:pt x="105" y="8"/>
                    <a:pt x="152" y="24"/>
                  </a:cubicBezTo>
                  <a:cubicBezTo>
                    <a:pt x="182" y="37"/>
                    <a:pt x="211" y="50"/>
                    <a:pt x="239" y="66"/>
                  </a:cubicBezTo>
                  <a:cubicBezTo>
                    <a:pt x="271" y="81"/>
                    <a:pt x="305" y="89"/>
                    <a:pt x="336" y="108"/>
                  </a:cubicBezTo>
                  <a:cubicBezTo>
                    <a:pt x="385" y="139"/>
                    <a:pt x="432" y="173"/>
                    <a:pt x="483" y="203"/>
                  </a:cubicBezTo>
                  <a:cubicBezTo>
                    <a:pt x="533" y="232"/>
                    <a:pt x="569" y="298"/>
                    <a:pt x="614" y="337"/>
                  </a:cubicBezTo>
                  <a:lnTo>
                    <a:pt x="615" y="337"/>
                  </a:lnTo>
                  <a:cubicBezTo>
                    <a:pt x="615" y="337"/>
                    <a:pt x="615" y="338"/>
                    <a:pt x="616" y="338"/>
                  </a:cubicBezTo>
                  <a:cubicBezTo>
                    <a:pt x="616" y="338"/>
                    <a:pt x="616" y="337"/>
                    <a:pt x="617" y="337"/>
                  </a:cubicBezTo>
                  <a:lnTo>
                    <a:pt x="618" y="336"/>
                  </a:lnTo>
                  <a:lnTo>
                    <a:pt x="618" y="335"/>
                  </a:lnTo>
                  <a:lnTo>
                    <a:pt x="618" y="334"/>
                  </a:lnTo>
                  <a:lnTo>
                    <a:pt x="617" y="334"/>
                  </a:lnTo>
                  <a:cubicBezTo>
                    <a:pt x="582" y="289"/>
                    <a:pt x="545" y="235"/>
                    <a:pt x="498" y="201"/>
                  </a:cubicBezTo>
                  <a:cubicBezTo>
                    <a:pt x="454" y="170"/>
                    <a:pt x="411" y="139"/>
                    <a:pt x="366" y="111"/>
                  </a:cubicBezTo>
                  <a:cubicBezTo>
                    <a:pt x="312" y="81"/>
                    <a:pt x="257" y="56"/>
                    <a:pt x="199" y="34"/>
                  </a:cubicBezTo>
                  <a:cubicBezTo>
                    <a:pt x="151" y="12"/>
                    <a:pt x="98" y="0"/>
                    <a:pt x="44" y="0"/>
                  </a:cubicBezTo>
                  <a:cubicBezTo>
                    <a:pt x="30" y="0"/>
                    <a:pt x="16" y="1"/>
                    <a:pt x="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904;p37">
              <a:extLst>
                <a:ext uri="{FF2B5EF4-FFF2-40B4-BE49-F238E27FC236}">
                  <a16:creationId xmlns:a16="http://schemas.microsoft.com/office/drawing/2014/main" id="{94D3111D-36FE-4C5B-6348-7A44EDE2C821}"/>
                </a:ext>
              </a:extLst>
            </p:cNvPr>
            <p:cNvSpPr/>
            <p:nvPr/>
          </p:nvSpPr>
          <p:spPr>
            <a:xfrm>
              <a:off x="9063000" y="3611520"/>
              <a:ext cx="142560" cy="107280"/>
            </a:xfrm>
            <a:custGeom>
              <a:avLst/>
              <a:gdLst/>
              <a:ahLst/>
              <a:cxnLst/>
              <a:rect l="l" t="t" r="r" b="b"/>
              <a:pathLst>
                <a:path w="396" h="298" extrusionOk="0">
                  <a:moveTo>
                    <a:pt x="1" y="4"/>
                  </a:moveTo>
                  <a:cubicBezTo>
                    <a:pt x="27" y="58"/>
                    <a:pt x="93" y="72"/>
                    <a:pt x="131" y="115"/>
                  </a:cubicBezTo>
                  <a:cubicBezTo>
                    <a:pt x="148" y="133"/>
                    <a:pt x="193" y="160"/>
                    <a:pt x="218" y="152"/>
                  </a:cubicBezTo>
                  <a:cubicBezTo>
                    <a:pt x="219" y="152"/>
                    <a:pt x="219" y="152"/>
                    <a:pt x="219" y="152"/>
                  </a:cubicBezTo>
                  <a:cubicBezTo>
                    <a:pt x="220" y="152"/>
                    <a:pt x="221" y="151"/>
                    <a:pt x="221" y="150"/>
                  </a:cubicBezTo>
                  <a:cubicBezTo>
                    <a:pt x="221" y="149"/>
                    <a:pt x="222" y="148"/>
                    <a:pt x="222" y="148"/>
                  </a:cubicBezTo>
                  <a:cubicBezTo>
                    <a:pt x="222" y="147"/>
                    <a:pt x="222" y="147"/>
                    <a:pt x="222" y="147"/>
                  </a:cubicBezTo>
                  <a:cubicBezTo>
                    <a:pt x="222" y="134"/>
                    <a:pt x="209" y="127"/>
                    <a:pt x="209" y="113"/>
                  </a:cubicBezTo>
                  <a:cubicBezTo>
                    <a:pt x="209" y="112"/>
                    <a:pt x="210" y="111"/>
                    <a:pt x="210" y="110"/>
                  </a:cubicBezTo>
                  <a:cubicBezTo>
                    <a:pt x="210" y="108"/>
                    <a:pt x="209" y="106"/>
                    <a:pt x="208" y="103"/>
                  </a:cubicBezTo>
                  <a:cubicBezTo>
                    <a:pt x="215" y="115"/>
                    <a:pt x="225" y="124"/>
                    <a:pt x="235" y="132"/>
                  </a:cubicBezTo>
                  <a:cubicBezTo>
                    <a:pt x="266" y="158"/>
                    <a:pt x="295" y="186"/>
                    <a:pt x="322" y="215"/>
                  </a:cubicBezTo>
                  <a:cubicBezTo>
                    <a:pt x="343" y="238"/>
                    <a:pt x="377" y="264"/>
                    <a:pt x="388" y="294"/>
                  </a:cubicBezTo>
                  <a:cubicBezTo>
                    <a:pt x="390" y="297"/>
                    <a:pt x="395" y="297"/>
                    <a:pt x="395" y="294"/>
                  </a:cubicBezTo>
                  <a:cubicBezTo>
                    <a:pt x="392" y="264"/>
                    <a:pt x="365" y="243"/>
                    <a:pt x="346" y="220"/>
                  </a:cubicBezTo>
                  <a:cubicBezTo>
                    <a:pt x="306" y="169"/>
                    <a:pt x="257" y="125"/>
                    <a:pt x="202" y="90"/>
                  </a:cubicBezTo>
                  <a:cubicBezTo>
                    <a:pt x="198" y="88"/>
                    <a:pt x="193" y="93"/>
                    <a:pt x="195" y="97"/>
                  </a:cubicBezTo>
                  <a:cubicBezTo>
                    <a:pt x="201" y="108"/>
                    <a:pt x="198" y="119"/>
                    <a:pt x="203" y="131"/>
                  </a:cubicBezTo>
                  <a:cubicBezTo>
                    <a:pt x="216" y="160"/>
                    <a:pt x="133" y="102"/>
                    <a:pt x="130" y="99"/>
                  </a:cubicBezTo>
                  <a:cubicBezTo>
                    <a:pt x="94" y="58"/>
                    <a:pt x="39" y="45"/>
                    <a:pt x="5" y="3"/>
                  </a:cubicBezTo>
                  <a:cubicBezTo>
                    <a:pt x="3" y="0"/>
                    <a:pt x="0" y="2"/>
                    <a:pt x="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905;p37">
              <a:extLst>
                <a:ext uri="{FF2B5EF4-FFF2-40B4-BE49-F238E27FC236}">
                  <a16:creationId xmlns:a16="http://schemas.microsoft.com/office/drawing/2014/main" id="{21C6C21C-C816-FAB4-9782-BAE7C2F3C685}"/>
                </a:ext>
              </a:extLst>
            </p:cNvPr>
            <p:cNvSpPr/>
            <p:nvPr/>
          </p:nvSpPr>
          <p:spPr>
            <a:xfrm>
              <a:off x="9160920" y="3600720"/>
              <a:ext cx="140400" cy="96120"/>
            </a:xfrm>
            <a:custGeom>
              <a:avLst/>
              <a:gdLst/>
              <a:ahLst/>
              <a:cxnLst/>
              <a:rect l="l" t="t" r="r" b="b"/>
              <a:pathLst>
                <a:path w="390" h="267" extrusionOk="0">
                  <a:moveTo>
                    <a:pt x="259" y="138"/>
                  </a:moveTo>
                  <a:cubicBezTo>
                    <a:pt x="232" y="106"/>
                    <a:pt x="197" y="57"/>
                    <a:pt x="157" y="41"/>
                  </a:cubicBezTo>
                  <a:cubicBezTo>
                    <a:pt x="131" y="31"/>
                    <a:pt x="118" y="17"/>
                    <a:pt x="90" y="13"/>
                  </a:cubicBezTo>
                  <a:cubicBezTo>
                    <a:pt x="62" y="8"/>
                    <a:pt x="32" y="3"/>
                    <a:pt x="1" y="0"/>
                  </a:cubicBezTo>
                  <a:cubicBezTo>
                    <a:pt x="1" y="1"/>
                    <a:pt x="0" y="1"/>
                    <a:pt x="0" y="1"/>
                  </a:cubicBezTo>
                  <a:cubicBezTo>
                    <a:pt x="0" y="2"/>
                    <a:pt x="0" y="2"/>
                    <a:pt x="0" y="2"/>
                  </a:cubicBezTo>
                  <a:cubicBezTo>
                    <a:pt x="0" y="3"/>
                    <a:pt x="0" y="3"/>
                    <a:pt x="0" y="3"/>
                  </a:cubicBezTo>
                  <a:cubicBezTo>
                    <a:pt x="0" y="4"/>
                    <a:pt x="1" y="4"/>
                    <a:pt x="1" y="4"/>
                  </a:cubicBezTo>
                  <a:cubicBezTo>
                    <a:pt x="41" y="13"/>
                    <a:pt x="100" y="11"/>
                    <a:pt x="131" y="41"/>
                  </a:cubicBezTo>
                  <a:cubicBezTo>
                    <a:pt x="148" y="58"/>
                    <a:pt x="175" y="66"/>
                    <a:pt x="193" y="83"/>
                  </a:cubicBezTo>
                  <a:cubicBezTo>
                    <a:pt x="213" y="104"/>
                    <a:pt x="233" y="123"/>
                    <a:pt x="255" y="141"/>
                  </a:cubicBezTo>
                  <a:cubicBezTo>
                    <a:pt x="231" y="127"/>
                    <a:pt x="204" y="116"/>
                    <a:pt x="177" y="107"/>
                  </a:cubicBezTo>
                  <a:cubicBezTo>
                    <a:pt x="151" y="96"/>
                    <a:pt x="124" y="88"/>
                    <a:pt x="96" y="83"/>
                  </a:cubicBezTo>
                  <a:cubicBezTo>
                    <a:pt x="95" y="83"/>
                    <a:pt x="95" y="82"/>
                    <a:pt x="94" y="83"/>
                  </a:cubicBezTo>
                  <a:cubicBezTo>
                    <a:pt x="93" y="84"/>
                    <a:pt x="93" y="84"/>
                    <a:pt x="93" y="85"/>
                  </a:cubicBezTo>
                  <a:lnTo>
                    <a:pt x="93" y="86"/>
                  </a:lnTo>
                  <a:cubicBezTo>
                    <a:pt x="93" y="87"/>
                    <a:pt x="93" y="87"/>
                    <a:pt x="93" y="87"/>
                  </a:cubicBezTo>
                  <a:cubicBezTo>
                    <a:pt x="93" y="88"/>
                    <a:pt x="93" y="88"/>
                    <a:pt x="94" y="89"/>
                  </a:cubicBezTo>
                  <a:cubicBezTo>
                    <a:pt x="95" y="90"/>
                    <a:pt x="95" y="89"/>
                    <a:pt x="96" y="89"/>
                  </a:cubicBezTo>
                  <a:cubicBezTo>
                    <a:pt x="117" y="94"/>
                    <a:pt x="137" y="102"/>
                    <a:pt x="157" y="112"/>
                  </a:cubicBezTo>
                  <a:cubicBezTo>
                    <a:pt x="191" y="123"/>
                    <a:pt x="225" y="138"/>
                    <a:pt x="257" y="155"/>
                  </a:cubicBezTo>
                  <a:cubicBezTo>
                    <a:pt x="261" y="158"/>
                    <a:pt x="266" y="160"/>
                    <a:pt x="270" y="163"/>
                  </a:cubicBezTo>
                  <a:cubicBezTo>
                    <a:pt x="290" y="174"/>
                    <a:pt x="310" y="188"/>
                    <a:pt x="328" y="203"/>
                  </a:cubicBezTo>
                  <a:cubicBezTo>
                    <a:pt x="331" y="206"/>
                    <a:pt x="378" y="262"/>
                    <a:pt x="380" y="262"/>
                  </a:cubicBezTo>
                  <a:cubicBezTo>
                    <a:pt x="378" y="263"/>
                    <a:pt x="380" y="266"/>
                    <a:pt x="381" y="266"/>
                  </a:cubicBezTo>
                  <a:lnTo>
                    <a:pt x="385" y="266"/>
                  </a:lnTo>
                  <a:lnTo>
                    <a:pt x="386" y="266"/>
                  </a:lnTo>
                  <a:cubicBezTo>
                    <a:pt x="386" y="266"/>
                    <a:pt x="387" y="266"/>
                    <a:pt x="388" y="265"/>
                  </a:cubicBezTo>
                  <a:cubicBezTo>
                    <a:pt x="388" y="265"/>
                    <a:pt x="389" y="265"/>
                    <a:pt x="389" y="264"/>
                  </a:cubicBezTo>
                  <a:cubicBezTo>
                    <a:pt x="389" y="263"/>
                    <a:pt x="389" y="263"/>
                    <a:pt x="389" y="262"/>
                  </a:cubicBezTo>
                  <a:cubicBezTo>
                    <a:pt x="389" y="261"/>
                    <a:pt x="389" y="261"/>
                    <a:pt x="389" y="260"/>
                  </a:cubicBezTo>
                  <a:cubicBezTo>
                    <a:pt x="360" y="207"/>
                    <a:pt x="312" y="175"/>
                    <a:pt x="263" y="145"/>
                  </a:cubicBezTo>
                  <a:lnTo>
                    <a:pt x="258" y="142"/>
                  </a:lnTo>
                  <a:cubicBezTo>
                    <a:pt x="259" y="142"/>
                    <a:pt x="259" y="142"/>
                    <a:pt x="259" y="141"/>
                  </a:cubicBezTo>
                  <a:lnTo>
                    <a:pt x="259" y="140"/>
                  </a:lnTo>
                  <a:lnTo>
                    <a:pt x="259" y="139"/>
                  </a:lnTo>
                  <a:lnTo>
                    <a:pt x="259" y="1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906;p37">
              <a:extLst>
                <a:ext uri="{FF2B5EF4-FFF2-40B4-BE49-F238E27FC236}">
                  <a16:creationId xmlns:a16="http://schemas.microsoft.com/office/drawing/2014/main" id="{B8D7AEDB-19DD-BD11-6E30-CBE238F7B592}"/>
                </a:ext>
              </a:extLst>
            </p:cNvPr>
            <p:cNvSpPr/>
            <p:nvPr/>
          </p:nvSpPr>
          <p:spPr>
            <a:xfrm>
              <a:off x="9283320" y="3689640"/>
              <a:ext cx="62280" cy="129960"/>
            </a:xfrm>
            <a:custGeom>
              <a:avLst/>
              <a:gdLst/>
              <a:ahLst/>
              <a:cxnLst/>
              <a:rect l="l" t="t" r="r" b="b"/>
              <a:pathLst>
                <a:path w="173" h="361" extrusionOk="0">
                  <a:moveTo>
                    <a:pt x="46" y="36"/>
                  </a:moveTo>
                  <a:cubicBezTo>
                    <a:pt x="35" y="24"/>
                    <a:pt x="20" y="17"/>
                    <a:pt x="9" y="4"/>
                  </a:cubicBezTo>
                  <a:cubicBezTo>
                    <a:pt x="5" y="0"/>
                    <a:pt x="0" y="4"/>
                    <a:pt x="2" y="9"/>
                  </a:cubicBezTo>
                  <a:cubicBezTo>
                    <a:pt x="11" y="30"/>
                    <a:pt x="33" y="41"/>
                    <a:pt x="44" y="63"/>
                  </a:cubicBezTo>
                  <a:cubicBezTo>
                    <a:pt x="58" y="94"/>
                    <a:pt x="79" y="122"/>
                    <a:pt x="93" y="154"/>
                  </a:cubicBezTo>
                  <a:cubicBezTo>
                    <a:pt x="124" y="219"/>
                    <a:pt x="141" y="289"/>
                    <a:pt x="164" y="357"/>
                  </a:cubicBezTo>
                  <a:cubicBezTo>
                    <a:pt x="164" y="358"/>
                    <a:pt x="164" y="358"/>
                    <a:pt x="164" y="358"/>
                  </a:cubicBezTo>
                  <a:cubicBezTo>
                    <a:pt x="165" y="359"/>
                    <a:pt x="166" y="358"/>
                    <a:pt x="166" y="359"/>
                  </a:cubicBezTo>
                  <a:cubicBezTo>
                    <a:pt x="167" y="359"/>
                    <a:pt x="167" y="360"/>
                    <a:pt x="168" y="360"/>
                  </a:cubicBezTo>
                  <a:cubicBezTo>
                    <a:pt x="169" y="360"/>
                    <a:pt x="169" y="360"/>
                    <a:pt x="170" y="359"/>
                  </a:cubicBezTo>
                  <a:cubicBezTo>
                    <a:pt x="170" y="359"/>
                    <a:pt x="171" y="359"/>
                    <a:pt x="171" y="358"/>
                  </a:cubicBezTo>
                  <a:cubicBezTo>
                    <a:pt x="171" y="358"/>
                    <a:pt x="172" y="358"/>
                    <a:pt x="172" y="357"/>
                  </a:cubicBezTo>
                  <a:cubicBezTo>
                    <a:pt x="171" y="330"/>
                    <a:pt x="165" y="304"/>
                    <a:pt x="156" y="279"/>
                  </a:cubicBezTo>
                  <a:cubicBezTo>
                    <a:pt x="145" y="238"/>
                    <a:pt x="132" y="198"/>
                    <a:pt x="117" y="160"/>
                  </a:cubicBezTo>
                  <a:cubicBezTo>
                    <a:pt x="108" y="139"/>
                    <a:pt x="98" y="117"/>
                    <a:pt x="86" y="98"/>
                  </a:cubicBezTo>
                  <a:cubicBezTo>
                    <a:pt x="83" y="91"/>
                    <a:pt x="78" y="85"/>
                    <a:pt x="74" y="79"/>
                  </a:cubicBezTo>
                  <a:cubicBezTo>
                    <a:pt x="73" y="77"/>
                    <a:pt x="73" y="74"/>
                    <a:pt x="71" y="72"/>
                  </a:cubicBezTo>
                  <a:cubicBezTo>
                    <a:pt x="64" y="59"/>
                    <a:pt x="55" y="48"/>
                    <a:pt x="46"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907;p37">
              <a:extLst>
                <a:ext uri="{FF2B5EF4-FFF2-40B4-BE49-F238E27FC236}">
                  <a16:creationId xmlns:a16="http://schemas.microsoft.com/office/drawing/2014/main" id="{6C9EBE96-B383-A0DD-BDE2-E962A120E24F}"/>
                </a:ext>
              </a:extLst>
            </p:cNvPr>
            <p:cNvSpPr/>
            <p:nvPr/>
          </p:nvSpPr>
          <p:spPr>
            <a:xfrm>
              <a:off x="9109800" y="3479040"/>
              <a:ext cx="431640" cy="399600"/>
            </a:xfrm>
            <a:custGeom>
              <a:avLst/>
              <a:gdLst/>
              <a:ahLst/>
              <a:cxnLst/>
              <a:rect l="l" t="t" r="r" b="b"/>
              <a:pathLst>
                <a:path w="1199" h="1110" extrusionOk="0">
                  <a:moveTo>
                    <a:pt x="1044" y="670"/>
                  </a:moveTo>
                  <a:cubicBezTo>
                    <a:pt x="985" y="532"/>
                    <a:pt x="878" y="414"/>
                    <a:pt x="771" y="313"/>
                  </a:cubicBezTo>
                  <a:cubicBezTo>
                    <a:pt x="746" y="287"/>
                    <a:pt x="718" y="263"/>
                    <a:pt x="689" y="241"/>
                  </a:cubicBezTo>
                  <a:cubicBezTo>
                    <a:pt x="661" y="220"/>
                    <a:pt x="630" y="201"/>
                    <a:pt x="601" y="183"/>
                  </a:cubicBezTo>
                  <a:cubicBezTo>
                    <a:pt x="570" y="168"/>
                    <a:pt x="537" y="158"/>
                    <a:pt x="503" y="153"/>
                  </a:cubicBezTo>
                  <a:cubicBezTo>
                    <a:pt x="459" y="144"/>
                    <a:pt x="415" y="133"/>
                    <a:pt x="371" y="124"/>
                  </a:cubicBezTo>
                  <a:cubicBezTo>
                    <a:pt x="335" y="119"/>
                    <a:pt x="299" y="116"/>
                    <a:pt x="262" y="116"/>
                  </a:cubicBezTo>
                  <a:cubicBezTo>
                    <a:pt x="259" y="116"/>
                    <a:pt x="256" y="116"/>
                    <a:pt x="253" y="116"/>
                  </a:cubicBezTo>
                  <a:cubicBezTo>
                    <a:pt x="287" y="99"/>
                    <a:pt x="319" y="78"/>
                    <a:pt x="351" y="60"/>
                  </a:cubicBezTo>
                  <a:cubicBezTo>
                    <a:pt x="380" y="45"/>
                    <a:pt x="411" y="34"/>
                    <a:pt x="443" y="27"/>
                  </a:cubicBezTo>
                  <a:cubicBezTo>
                    <a:pt x="459" y="23"/>
                    <a:pt x="480" y="22"/>
                    <a:pt x="494" y="17"/>
                  </a:cubicBezTo>
                  <a:cubicBezTo>
                    <a:pt x="510" y="13"/>
                    <a:pt x="527" y="11"/>
                    <a:pt x="545" y="11"/>
                  </a:cubicBezTo>
                  <a:cubicBezTo>
                    <a:pt x="552" y="11"/>
                    <a:pt x="559" y="11"/>
                    <a:pt x="567" y="12"/>
                  </a:cubicBezTo>
                  <a:cubicBezTo>
                    <a:pt x="593" y="15"/>
                    <a:pt x="618" y="20"/>
                    <a:pt x="644" y="26"/>
                  </a:cubicBezTo>
                  <a:cubicBezTo>
                    <a:pt x="683" y="31"/>
                    <a:pt x="748" y="54"/>
                    <a:pt x="773" y="86"/>
                  </a:cubicBezTo>
                  <a:cubicBezTo>
                    <a:pt x="774" y="87"/>
                    <a:pt x="774" y="87"/>
                    <a:pt x="775" y="88"/>
                  </a:cubicBezTo>
                  <a:lnTo>
                    <a:pt x="776" y="88"/>
                  </a:lnTo>
                  <a:cubicBezTo>
                    <a:pt x="777" y="88"/>
                    <a:pt x="778" y="88"/>
                    <a:pt x="778" y="88"/>
                  </a:cubicBezTo>
                  <a:cubicBezTo>
                    <a:pt x="779" y="87"/>
                    <a:pt x="779" y="87"/>
                    <a:pt x="779" y="86"/>
                  </a:cubicBezTo>
                  <a:cubicBezTo>
                    <a:pt x="780" y="85"/>
                    <a:pt x="780" y="85"/>
                    <a:pt x="780" y="85"/>
                  </a:cubicBezTo>
                  <a:cubicBezTo>
                    <a:pt x="780" y="84"/>
                    <a:pt x="780" y="83"/>
                    <a:pt x="779" y="83"/>
                  </a:cubicBezTo>
                  <a:cubicBezTo>
                    <a:pt x="764" y="50"/>
                    <a:pt x="725" y="40"/>
                    <a:pt x="695" y="27"/>
                  </a:cubicBezTo>
                  <a:cubicBezTo>
                    <a:pt x="654" y="9"/>
                    <a:pt x="610" y="0"/>
                    <a:pt x="566" y="0"/>
                  </a:cubicBezTo>
                  <a:cubicBezTo>
                    <a:pt x="518" y="0"/>
                    <a:pt x="471" y="6"/>
                    <a:pt x="424" y="18"/>
                  </a:cubicBezTo>
                  <a:cubicBezTo>
                    <a:pt x="357" y="34"/>
                    <a:pt x="303" y="71"/>
                    <a:pt x="250" y="112"/>
                  </a:cubicBezTo>
                  <a:cubicBezTo>
                    <a:pt x="249" y="112"/>
                    <a:pt x="249" y="113"/>
                    <a:pt x="249" y="113"/>
                  </a:cubicBezTo>
                  <a:lnTo>
                    <a:pt x="248" y="114"/>
                  </a:lnTo>
                  <a:cubicBezTo>
                    <a:pt x="248" y="115"/>
                    <a:pt x="249" y="115"/>
                    <a:pt x="249" y="115"/>
                  </a:cubicBezTo>
                  <a:cubicBezTo>
                    <a:pt x="249" y="116"/>
                    <a:pt x="249" y="116"/>
                    <a:pt x="250" y="116"/>
                  </a:cubicBezTo>
                  <a:lnTo>
                    <a:pt x="244" y="116"/>
                  </a:lnTo>
                  <a:cubicBezTo>
                    <a:pt x="235" y="115"/>
                    <a:pt x="226" y="115"/>
                    <a:pt x="217" y="115"/>
                  </a:cubicBezTo>
                  <a:cubicBezTo>
                    <a:pt x="191" y="115"/>
                    <a:pt x="165" y="119"/>
                    <a:pt x="140" y="126"/>
                  </a:cubicBezTo>
                  <a:cubicBezTo>
                    <a:pt x="126" y="133"/>
                    <a:pt x="113" y="139"/>
                    <a:pt x="100" y="147"/>
                  </a:cubicBezTo>
                  <a:cubicBezTo>
                    <a:pt x="85" y="156"/>
                    <a:pt x="71" y="165"/>
                    <a:pt x="56" y="175"/>
                  </a:cubicBezTo>
                  <a:cubicBezTo>
                    <a:pt x="35" y="189"/>
                    <a:pt x="14" y="197"/>
                    <a:pt x="2" y="221"/>
                  </a:cubicBezTo>
                  <a:cubicBezTo>
                    <a:pt x="0" y="224"/>
                    <a:pt x="6" y="228"/>
                    <a:pt x="8" y="224"/>
                  </a:cubicBezTo>
                  <a:cubicBezTo>
                    <a:pt x="24" y="195"/>
                    <a:pt x="69" y="179"/>
                    <a:pt x="98" y="164"/>
                  </a:cubicBezTo>
                  <a:cubicBezTo>
                    <a:pt x="132" y="144"/>
                    <a:pt x="170" y="134"/>
                    <a:pt x="209" y="133"/>
                  </a:cubicBezTo>
                  <a:cubicBezTo>
                    <a:pt x="214" y="133"/>
                    <a:pt x="219" y="132"/>
                    <a:pt x="224" y="132"/>
                  </a:cubicBezTo>
                  <a:cubicBezTo>
                    <a:pt x="302" y="132"/>
                    <a:pt x="380" y="142"/>
                    <a:pt x="456" y="159"/>
                  </a:cubicBezTo>
                  <a:cubicBezTo>
                    <a:pt x="531" y="179"/>
                    <a:pt x="602" y="199"/>
                    <a:pt x="666" y="243"/>
                  </a:cubicBezTo>
                  <a:cubicBezTo>
                    <a:pt x="693" y="261"/>
                    <a:pt x="718" y="281"/>
                    <a:pt x="741" y="304"/>
                  </a:cubicBezTo>
                  <a:cubicBezTo>
                    <a:pt x="763" y="329"/>
                    <a:pt x="787" y="353"/>
                    <a:pt x="813" y="374"/>
                  </a:cubicBezTo>
                  <a:cubicBezTo>
                    <a:pt x="829" y="388"/>
                    <a:pt x="844" y="403"/>
                    <a:pt x="856" y="420"/>
                  </a:cubicBezTo>
                  <a:cubicBezTo>
                    <a:pt x="861" y="425"/>
                    <a:pt x="865" y="429"/>
                    <a:pt x="871" y="433"/>
                  </a:cubicBezTo>
                  <a:cubicBezTo>
                    <a:pt x="889" y="451"/>
                    <a:pt x="906" y="471"/>
                    <a:pt x="922" y="492"/>
                  </a:cubicBezTo>
                  <a:cubicBezTo>
                    <a:pt x="949" y="524"/>
                    <a:pt x="974" y="558"/>
                    <a:pt x="994" y="594"/>
                  </a:cubicBezTo>
                  <a:cubicBezTo>
                    <a:pt x="1012" y="624"/>
                    <a:pt x="1026" y="655"/>
                    <a:pt x="1039" y="686"/>
                  </a:cubicBezTo>
                  <a:cubicBezTo>
                    <a:pt x="1065" y="750"/>
                    <a:pt x="1093" y="811"/>
                    <a:pt x="1117" y="876"/>
                  </a:cubicBezTo>
                  <a:cubicBezTo>
                    <a:pt x="1144" y="950"/>
                    <a:pt x="1152" y="1034"/>
                    <a:pt x="1188" y="1104"/>
                  </a:cubicBezTo>
                  <a:cubicBezTo>
                    <a:pt x="1190" y="1109"/>
                    <a:pt x="1198" y="1106"/>
                    <a:pt x="1196" y="1101"/>
                  </a:cubicBezTo>
                  <a:cubicBezTo>
                    <a:pt x="1171" y="1032"/>
                    <a:pt x="1165" y="957"/>
                    <a:pt x="1138" y="888"/>
                  </a:cubicBezTo>
                  <a:cubicBezTo>
                    <a:pt x="1108" y="813"/>
                    <a:pt x="1076" y="743"/>
                    <a:pt x="1044" y="6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908;p37">
              <a:extLst>
                <a:ext uri="{FF2B5EF4-FFF2-40B4-BE49-F238E27FC236}">
                  <a16:creationId xmlns:a16="http://schemas.microsoft.com/office/drawing/2014/main" id="{01972FC6-4BD4-8F0A-93CC-44A2C59CC6B6}"/>
                </a:ext>
              </a:extLst>
            </p:cNvPr>
            <p:cNvSpPr/>
            <p:nvPr/>
          </p:nvSpPr>
          <p:spPr>
            <a:xfrm>
              <a:off x="9045360" y="3341880"/>
              <a:ext cx="531000" cy="924840"/>
            </a:xfrm>
            <a:custGeom>
              <a:avLst/>
              <a:gdLst/>
              <a:ahLst/>
              <a:cxnLst/>
              <a:rect l="l" t="t" r="r" b="b"/>
              <a:pathLst>
                <a:path w="1475" h="2569" extrusionOk="0">
                  <a:moveTo>
                    <a:pt x="1441" y="1361"/>
                  </a:moveTo>
                  <a:cubicBezTo>
                    <a:pt x="1438" y="1340"/>
                    <a:pt x="1431" y="1319"/>
                    <a:pt x="1427" y="1298"/>
                  </a:cubicBezTo>
                  <a:cubicBezTo>
                    <a:pt x="1421" y="1266"/>
                    <a:pt x="1416" y="1235"/>
                    <a:pt x="1409" y="1204"/>
                  </a:cubicBezTo>
                  <a:cubicBezTo>
                    <a:pt x="1403" y="1178"/>
                    <a:pt x="1393" y="1153"/>
                    <a:pt x="1381" y="1130"/>
                  </a:cubicBezTo>
                  <a:cubicBezTo>
                    <a:pt x="1380" y="1126"/>
                    <a:pt x="1378" y="1123"/>
                    <a:pt x="1376" y="1120"/>
                  </a:cubicBezTo>
                  <a:cubicBezTo>
                    <a:pt x="1374" y="1116"/>
                    <a:pt x="1371" y="1111"/>
                    <a:pt x="1368" y="1107"/>
                  </a:cubicBezTo>
                  <a:cubicBezTo>
                    <a:pt x="1343" y="1068"/>
                    <a:pt x="1379" y="1104"/>
                    <a:pt x="1382" y="1092"/>
                  </a:cubicBezTo>
                  <a:lnTo>
                    <a:pt x="1382" y="1094"/>
                  </a:lnTo>
                  <a:cubicBezTo>
                    <a:pt x="1382" y="1094"/>
                    <a:pt x="1381" y="1095"/>
                    <a:pt x="1382" y="1095"/>
                  </a:cubicBezTo>
                  <a:cubicBezTo>
                    <a:pt x="1383" y="1096"/>
                    <a:pt x="1383" y="1097"/>
                    <a:pt x="1384" y="1097"/>
                  </a:cubicBezTo>
                  <a:cubicBezTo>
                    <a:pt x="1385" y="1098"/>
                    <a:pt x="1386" y="1097"/>
                    <a:pt x="1387" y="1097"/>
                  </a:cubicBezTo>
                  <a:cubicBezTo>
                    <a:pt x="1388" y="1097"/>
                    <a:pt x="1389" y="1098"/>
                    <a:pt x="1390" y="1097"/>
                  </a:cubicBezTo>
                  <a:cubicBezTo>
                    <a:pt x="1391" y="1097"/>
                    <a:pt x="1392" y="1095"/>
                    <a:pt x="1392" y="1095"/>
                  </a:cubicBezTo>
                  <a:cubicBezTo>
                    <a:pt x="1393" y="1094"/>
                    <a:pt x="1393" y="1093"/>
                    <a:pt x="1393" y="1092"/>
                  </a:cubicBezTo>
                  <a:lnTo>
                    <a:pt x="1393" y="1083"/>
                  </a:lnTo>
                  <a:cubicBezTo>
                    <a:pt x="1400" y="1112"/>
                    <a:pt x="1410" y="1141"/>
                    <a:pt x="1421" y="1168"/>
                  </a:cubicBezTo>
                  <a:cubicBezTo>
                    <a:pt x="1432" y="1195"/>
                    <a:pt x="1451" y="1217"/>
                    <a:pt x="1462" y="1243"/>
                  </a:cubicBezTo>
                  <a:lnTo>
                    <a:pt x="1462" y="1244"/>
                  </a:lnTo>
                  <a:lnTo>
                    <a:pt x="1463" y="1244"/>
                  </a:lnTo>
                  <a:cubicBezTo>
                    <a:pt x="1463" y="1244"/>
                    <a:pt x="1463" y="1245"/>
                    <a:pt x="1464" y="1244"/>
                  </a:cubicBezTo>
                  <a:cubicBezTo>
                    <a:pt x="1465" y="1244"/>
                    <a:pt x="1464" y="1243"/>
                    <a:pt x="1464" y="1243"/>
                  </a:cubicBezTo>
                  <a:cubicBezTo>
                    <a:pt x="1458" y="1227"/>
                    <a:pt x="1451" y="1212"/>
                    <a:pt x="1443" y="1198"/>
                  </a:cubicBezTo>
                  <a:cubicBezTo>
                    <a:pt x="1419" y="1147"/>
                    <a:pt x="1404" y="1093"/>
                    <a:pt x="1400" y="1037"/>
                  </a:cubicBezTo>
                  <a:cubicBezTo>
                    <a:pt x="1397" y="973"/>
                    <a:pt x="1411" y="914"/>
                    <a:pt x="1404" y="850"/>
                  </a:cubicBezTo>
                  <a:cubicBezTo>
                    <a:pt x="1404" y="849"/>
                    <a:pt x="1404" y="849"/>
                    <a:pt x="1403" y="847"/>
                  </a:cubicBezTo>
                  <a:cubicBezTo>
                    <a:pt x="1402" y="846"/>
                    <a:pt x="1403" y="846"/>
                    <a:pt x="1402" y="845"/>
                  </a:cubicBezTo>
                  <a:cubicBezTo>
                    <a:pt x="1401" y="845"/>
                    <a:pt x="1400" y="845"/>
                    <a:pt x="1399" y="845"/>
                  </a:cubicBezTo>
                  <a:cubicBezTo>
                    <a:pt x="1398" y="845"/>
                    <a:pt x="1397" y="845"/>
                    <a:pt x="1396" y="845"/>
                  </a:cubicBezTo>
                  <a:cubicBezTo>
                    <a:pt x="1395" y="846"/>
                    <a:pt x="1395" y="846"/>
                    <a:pt x="1395" y="847"/>
                  </a:cubicBezTo>
                  <a:cubicBezTo>
                    <a:pt x="1394" y="849"/>
                    <a:pt x="1394" y="849"/>
                    <a:pt x="1394" y="850"/>
                  </a:cubicBezTo>
                  <a:cubicBezTo>
                    <a:pt x="1390" y="884"/>
                    <a:pt x="1398" y="925"/>
                    <a:pt x="1389" y="958"/>
                  </a:cubicBezTo>
                  <a:cubicBezTo>
                    <a:pt x="1387" y="966"/>
                    <a:pt x="1385" y="974"/>
                    <a:pt x="1385" y="983"/>
                  </a:cubicBezTo>
                  <a:cubicBezTo>
                    <a:pt x="1375" y="961"/>
                    <a:pt x="1365" y="940"/>
                    <a:pt x="1353" y="919"/>
                  </a:cubicBezTo>
                  <a:cubicBezTo>
                    <a:pt x="1351" y="917"/>
                    <a:pt x="1350" y="914"/>
                    <a:pt x="1349" y="912"/>
                  </a:cubicBezTo>
                  <a:cubicBezTo>
                    <a:pt x="1349" y="911"/>
                    <a:pt x="1350" y="910"/>
                    <a:pt x="1350" y="909"/>
                  </a:cubicBezTo>
                  <a:cubicBezTo>
                    <a:pt x="1350" y="908"/>
                    <a:pt x="1349" y="907"/>
                    <a:pt x="1349" y="907"/>
                  </a:cubicBezTo>
                  <a:cubicBezTo>
                    <a:pt x="1349" y="906"/>
                    <a:pt x="1349" y="906"/>
                    <a:pt x="1349" y="906"/>
                  </a:cubicBezTo>
                  <a:cubicBezTo>
                    <a:pt x="1346" y="902"/>
                    <a:pt x="1343" y="899"/>
                    <a:pt x="1341" y="895"/>
                  </a:cubicBezTo>
                  <a:cubicBezTo>
                    <a:pt x="1338" y="889"/>
                    <a:pt x="1335" y="883"/>
                    <a:pt x="1333" y="877"/>
                  </a:cubicBezTo>
                  <a:cubicBezTo>
                    <a:pt x="1309" y="814"/>
                    <a:pt x="1311" y="745"/>
                    <a:pt x="1308" y="678"/>
                  </a:cubicBezTo>
                  <a:cubicBezTo>
                    <a:pt x="1307" y="678"/>
                    <a:pt x="1307" y="678"/>
                    <a:pt x="1307" y="678"/>
                  </a:cubicBezTo>
                  <a:cubicBezTo>
                    <a:pt x="1307" y="677"/>
                    <a:pt x="1306" y="677"/>
                    <a:pt x="1306" y="677"/>
                  </a:cubicBezTo>
                  <a:lnTo>
                    <a:pt x="1305" y="678"/>
                  </a:lnTo>
                  <a:cubicBezTo>
                    <a:pt x="1301" y="713"/>
                    <a:pt x="1299" y="749"/>
                    <a:pt x="1299" y="784"/>
                  </a:cubicBezTo>
                  <a:cubicBezTo>
                    <a:pt x="1299" y="786"/>
                    <a:pt x="1299" y="789"/>
                    <a:pt x="1299" y="791"/>
                  </a:cubicBezTo>
                  <a:cubicBezTo>
                    <a:pt x="1284" y="759"/>
                    <a:pt x="1265" y="729"/>
                    <a:pt x="1249" y="697"/>
                  </a:cubicBezTo>
                  <a:cubicBezTo>
                    <a:pt x="1248" y="696"/>
                    <a:pt x="1248" y="696"/>
                    <a:pt x="1248" y="695"/>
                  </a:cubicBezTo>
                  <a:cubicBezTo>
                    <a:pt x="1228" y="660"/>
                    <a:pt x="1214" y="622"/>
                    <a:pt x="1208" y="583"/>
                  </a:cubicBezTo>
                  <a:cubicBezTo>
                    <a:pt x="1208" y="583"/>
                    <a:pt x="1207" y="583"/>
                    <a:pt x="1208" y="582"/>
                  </a:cubicBezTo>
                  <a:cubicBezTo>
                    <a:pt x="1209" y="581"/>
                    <a:pt x="1209" y="580"/>
                    <a:pt x="1209" y="579"/>
                  </a:cubicBezTo>
                  <a:lnTo>
                    <a:pt x="1209" y="578"/>
                  </a:lnTo>
                  <a:cubicBezTo>
                    <a:pt x="1208" y="571"/>
                    <a:pt x="1207" y="564"/>
                    <a:pt x="1206" y="558"/>
                  </a:cubicBezTo>
                  <a:cubicBezTo>
                    <a:pt x="1204" y="523"/>
                    <a:pt x="1206" y="488"/>
                    <a:pt x="1204" y="454"/>
                  </a:cubicBezTo>
                  <a:cubicBezTo>
                    <a:pt x="1204" y="446"/>
                    <a:pt x="1192" y="446"/>
                    <a:pt x="1192" y="454"/>
                  </a:cubicBezTo>
                  <a:cubicBezTo>
                    <a:pt x="1190" y="477"/>
                    <a:pt x="1189" y="500"/>
                    <a:pt x="1189" y="523"/>
                  </a:cubicBezTo>
                  <a:cubicBezTo>
                    <a:pt x="1189" y="534"/>
                    <a:pt x="1189" y="545"/>
                    <a:pt x="1189" y="555"/>
                  </a:cubicBezTo>
                  <a:cubicBezTo>
                    <a:pt x="1177" y="540"/>
                    <a:pt x="1166" y="523"/>
                    <a:pt x="1156" y="506"/>
                  </a:cubicBezTo>
                  <a:cubicBezTo>
                    <a:pt x="1139" y="477"/>
                    <a:pt x="1126" y="446"/>
                    <a:pt x="1117" y="414"/>
                  </a:cubicBezTo>
                  <a:cubicBezTo>
                    <a:pt x="1097" y="362"/>
                    <a:pt x="1082" y="309"/>
                    <a:pt x="1071" y="255"/>
                  </a:cubicBezTo>
                  <a:cubicBezTo>
                    <a:pt x="1071" y="254"/>
                    <a:pt x="1071" y="254"/>
                    <a:pt x="1071" y="254"/>
                  </a:cubicBezTo>
                  <a:lnTo>
                    <a:pt x="1070" y="254"/>
                  </a:lnTo>
                  <a:lnTo>
                    <a:pt x="1069" y="254"/>
                  </a:lnTo>
                  <a:lnTo>
                    <a:pt x="1069" y="255"/>
                  </a:lnTo>
                  <a:cubicBezTo>
                    <a:pt x="1072" y="304"/>
                    <a:pt x="1080" y="352"/>
                    <a:pt x="1093" y="398"/>
                  </a:cubicBezTo>
                  <a:cubicBezTo>
                    <a:pt x="1075" y="383"/>
                    <a:pt x="1057" y="367"/>
                    <a:pt x="1040" y="351"/>
                  </a:cubicBezTo>
                  <a:cubicBezTo>
                    <a:pt x="1034" y="346"/>
                    <a:pt x="1028" y="339"/>
                    <a:pt x="1022" y="333"/>
                  </a:cubicBezTo>
                  <a:lnTo>
                    <a:pt x="1023" y="333"/>
                  </a:lnTo>
                  <a:cubicBezTo>
                    <a:pt x="1024" y="332"/>
                    <a:pt x="1024" y="332"/>
                    <a:pt x="1025" y="331"/>
                  </a:cubicBezTo>
                  <a:cubicBezTo>
                    <a:pt x="1025" y="330"/>
                    <a:pt x="1025" y="330"/>
                    <a:pt x="1025" y="329"/>
                  </a:cubicBezTo>
                  <a:cubicBezTo>
                    <a:pt x="1025" y="328"/>
                    <a:pt x="1026" y="327"/>
                    <a:pt x="1025" y="326"/>
                  </a:cubicBezTo>
                  <a:cubicBezTo>
                    <a:pt x="1024" y="326"/>
                    <a:pt x="1024" y="325"/>
                    <a:pt x="1023" y="325"/>
                  </a:cubicBezTo>
                  <a:cubicBezTo>
                    <a:pt x="1023" y="325"/>
                    <a:pt x="1022" y="325"/>
                    <a:pt x="1022" y="324"/>
                  </a:cubicBezTo>
                  <a:cubicBezTo>
                    <a:pt x="1019" y="323"/>
                    <a:pt x="1015" y="322"/>
                    <a:pt x="1011" y="321"/>
                  </a:cubicBezTo>
                  <a:cubicBezTo>
                    <a:pt x="1003" y="311"/>
                    <a:pt x="995" y="301"/>
                    <a:pt x="987" y="291"/>
                  </a:cubicBezTo>
                  <a:cubicBezTo>
                    <a:pt x="967" y="267"/>
                    <a:pt x="941" y="246"/>
                    <a:pt x="923" y="220"/>
                  </a:cubicBezTo>
                  <a:cubicBezTo>
                    <a:pt x="897" y="180"/>
                    <a:pt x="863" y="145"/>
                    <a:pt x="823" y="118"/>
                  </a:cubicBezTo>
                  <a:cubicBezTo>
                    <a:pt x="815" y="113"/>
                    <a:pt x="808" y="108"/>
                    <a:pt x="800" y="103"/>
                  </a:cubicBezTo>
                  <a:cubicBezTo>
                    <a:pt x="784" y="94"/>
                    <a:pt x="766" y="87"/>
                    <a:pt x="748" y="82"/>
                  </a:cubicBezTo>
                  <a:cubicBezTo>
                    <a:pt x="740" y="80"/>
                    <a:pt x="687" y="73"/>
                    <a:pt x="683" y="63"/>
                  </a:cubicBezTo>
                  <a:lnTo>
                    <a:pt x="683" y="62"/>
                  </a:lnTo>
                  <a:cubicBezTo>
                    <a:pt x="682" y="62"/>
                    <a:pt x="682" y="62"/>
                    <a:pt x="682" y="62"/>
                  </a:cubicBezTo>
                  <a:lnTo>
                    <a:pt x="681" y="62"/>
                  </a:lnTo>
                  <a:cubicBezTo>
                    <a:pt x="681" y="63"/>
                    <a:pt x="681" y="63"/>
                    <a:pt x="681" y="63"/>
                  </a:cubicBezTo>
                  <a:lnTo>
                    <a:pt x="681" y="67"/>
                  </a:lnTo>
                  <a:lnTo>
                    <a:pt x="681" y="68"/>
                  </a:lnTo>
                  <a:lnTo>
                    <a:pt x="682" y="69"/>
                  </a:lnTo>
                  <a:cubicBezTo>
                    <a:pt x="698" y="76"/>
                    <a:pt x="714" y="82"/>
                    <a:pt x="730" y="87"/>
                  </a:cubicBezTo>
                  <a:cubicBezTo>
                    <a:pt x="738" y="89"/>
                    <a:pt x="745" y="92"/>
                    <a:pt x="752" y="94"/>
                  </a:cubicBezTo>
                  <a:cubicBezTo>
                    <a:pt x="726" y="94"/>
                    <a:pt x="702" y="107"/>
                    <a:pt x="677" y="105"/>
                  </a:cubicBezTo>
                  <a:cubicBezTo>
                    <a:pt x="638" y="103"/>
                    <a:pt x="595" y="121"/>
                    <a:pt x="559" y="135"/>
                  </a:cubicBezTo>
                  <a:cubicBezTo>
                    <a:pt x="484" y="165"/>
                    <a:pt x="431" y="220"/>
                    <a:pt x="371" y="273"/>
                  </a:cubicBezTo>
                  <a:cubicBezTo>
                    <a:pt x="316" y="321"/>
                    <a:pt x="263" y="372"/>
                    <a:pt x="214" y="426"/>
                  </a:cubicBezTo>
                  <a:cubicBezTo>
                    <a:pt x="241" y="388"/>
                    <a:pt x="268" y="350"/>
                    <a:pt x="294" y="311"/>
                  </a:cubicBezTo>
                  <a:cubicBezTo>
                    <a:pt x="298" y="305"/>
                    <a:pt x="289" y="301"/>
                    <a:pt x="284" y="304"/>
                  </a:cubicBezTo>
                  <a:cubicBezTo>
                    <a:pt x="261" y="323"/>
                    <a:pt x="241" y="344"/>
                    <a:pt x="223" y="367"/>
                  </a:cubicBezTo>
                  <a:lnTo>
                    <a:pt x="225" y="364"/>
                  </a:lnTo>
                  <a:cubicBezTo>
                    <a:pt x="226" y="363"/>
                    <a:pt x="226" y="362"/>
                    <a:pt x="226" y="361"/>
                  </a:cubicBezTo>
                  <a:cubicBezTo>
                    <a:pt x="226" y="360"/>
                    <a:pt x="226" y="359"/>
                    <a:pt x="225" y="358"/>
                  </a:cubicBezTo>
                  <a:cubicBezTo>
                    <a:pt x="224" y="357"/>
                    <a:pt x="224" y="356"/>
                    <a:pt x="223" y="355"/>
                  </a:cubicBezTo>
                  <a:cubicBezTo>
                    <a:pt x="222" y="355"/>
                    <a:pt x="221" y="355"/>
                    <a:pt x="220" y="355"/>
                  </a:cubicBezTo>
                  <a:cubicBezTo>
                    <a:pt x="219" y="355"/>
                    <a:pt x="218" y="355"/>
                    <a:pt x="217" y="355"/>
                  </a:cubicBezTo>
                  <a:cubicBezTo>
                    <a:pt x="216" y="356"/>
                    <a:pt x="216" y="356"/>
                    <a:pt x="215" y="357"/>
                  </a:cubicBezTo>
                  <a:cubicBezTo>
                    <a:pt x="201" y="371"/>
                    <a:pt x="188" y="388"/>
                    <a:pt x="178" y="405"/>
                  </a:cubicBezTo>
                  <a:cubicBezTo>
                    <a:pt x="174" y="412"/>
                    <a:pt x="171" y="417"/>
                    <a:pt x="168" y="423"/>
                  </a:cubicBezTo>
                  <a:cubicBezTo>
                    <a:pt x="168" y="421"/>
                    <a:pt x="168" y="419"/>
                    <a:pt x="170" y="417"/>
                  </a:cubicBezTo>
                  <a:cubicBezTo>
                    <a:pt x="170" y="416"/>
                    <a:pt x="170" y="415"/>
                    <a:pt x="169" y="414"/>
                  </a:cubicBezTo>
                  <a:cubicBezTo>
                    <a:pt x="168" y="413"/>
                    <a:pt x="168" y="413"/>
                    <a:pt x="167" y="412"/>
                  </a:cubicBezTo>
                  <a:cubicBezTo>
                    <a:pt x="166" y="412"/>
                    <a:pt x="165" y="411"/>
                    <a:pt x="164" y="411"/>
                  </a:cubicBezTo>
                  <a:cubicBezTo>
                    <a:pt x="163" y="411"/>
                    <a:pt x="162" y="411"/>
                    <a:pt x="161" y="412"/>
                  </a:cubicBezTo>
                  <a:cubicBezTo>
                    <a:pt x="161" y="412"/>
                    <a:pt x="160" y="413"/>
                    <a:pt x="160" y="414"/>
                  </a:cubicBezTo>
                  <a:lnTo>
                    <a:pt x="155" y="422"/>
                  </a:lnTo>
                  <a:cubicBezTo>
                    <a:pt x="159" y="386"/>
                    <a:pt x="170" y="352"/>
                    <a:pt x="187" y="320"/>
                  </a:cubicBezTo>
                  <a:lnTo>
                    <a:pt x="189" y="318"/>
                  </a:lnTo>
                  <a:lnTo>
                    <a:pt x="190" y="317"/>
                  </a:lnTo>
                  <a:cubicBezTo>
                    <a:pt x="191" y="316"/>
                    <a:pt x="191" y="315"/>
                    <a:pt x="191" y="315"/>
                  </a:cubicBezTo>
                  <a:cubicBezTo>
                    <a:pt x="191" y="314"/>
                    <a:pt x="191" y="314"/>
                    <a:pt x="191" y="313"/>
                  </a:cubicBezTo>
                  <a:cubicBezTo>
                    <a:pt x="192" y="311"/>
                    <a:pt x="194" y="308"/>
                    <a:pt x="195" y="305"/>
                  </a:cubicBezTo>
                  <a:cubicBezTo>
                    <a:pt x="214" y="274"/>
                    <a:pt x="237" y="245"/>
                    <a:pt x="265" y="222"/>
                  </a:cubicBezTo>
                  <a:cubicBezTo>
                    <a:pt x="263" y="225"/>
                    <a:pt x="261" y="228"/>
                    <a:pt x="259" y="232"/>
                  </a:cubicBezTo>
                  <a:cubicBezTo>
                    <a:pt x="246" y="254"/>
                    <a:pt x="238" y="279"/>
                    <a:pt x="236" y="304"/>
                  </a:cubicBezTo>
                  <a:lnTo>
                    <a:pt x="236" y="305"/>
                  </a:lnTo>
                  <a:lnTo>
                    <a:pt x="237" y="306"/>
                  </a:lnTo>
                  <a:cubicBezTo>
                    <a:pt x="238" y="306"/>
                    <a:pt x="238" y="306"/>
                    <a:pt x="239" y="306"/>
                  </a:cubicBezTo>
                  <a:lnTo>
                    <a:pt x="240" y="306"/>
                  </a:lnTo>
                  <a:cubicBezTo>
                    <a:pt x="241" y="306"/>
                    <a:pt x="241" y="305"/>
                    <a:pt x="241" y="305"/>
                  </a:cubicBezTo>
                  <a:cubicBezTo>
                    <a:pt x="241" y="305"/>
                    <a:pt x="241" y="304"/>
                    <a:pt x="242" y="304"/>
                  </a:cubicBezTo>
                  <a:cubicBezTo>
                    <a:pt x="256" y="236"/>
                    <a:pt x="320" y="177"/>
                    <a:pt x="371" y="132"/>
                  </a:cubicBezTo>
                  <a:cubicBezTo>
                    <a:pt x="390" y="117"/>
                    <a:pt x="410" y="103"/>
                    <a:pt x="432" y="90"/>
                  </a:cubicBezTo>
                  <a:cubicBezTo>
                    <a:pt x="445" y="83"/>
                    <a:pt x="458" y="76"/>
                    <a:pt x="472" y="70"/>
                  </a:cubicBezTo>
                  <a:cubicBezTo>
                    <a:pt x="462" y="80"/>
                    <a:pt x="453" y="91"/>
                    <a:pt x="445" y="104"/>
                  </a:cubicBezTo>
                  <a:cubicBezTo>
                    <a:pt x="440" y="113"/>
                    <a:pt x="436" y="122"/>
                    <a:pt x="433" y="131"/>
                  </a:cubicBezTo>
                  <a:cubicBezTo>
                    <a:pt x="433" y="134"/>
                    <a:pt x="436" y="136"/>
                    <a:pt x="437" y="133"/>
                  </a:cubicBezTo>
                  <a:cubicBezTo>
                    <a:pt x="464" y="72"/>
                    <a:pt x="548" y="30"/>
                    <a:pt x="610" y="32"/>
                  </a:cubicBezTo>
                  <a:cubicBezTo>
                    <a:pt x="630" y="32"/>
                    <a:pt x="650" y="36"/>
                    <a:pt x="669" y="38"/>
                  </a:cubicBezTo>
                  <a:cubicBezTo>
                    <a:pt x="693" y="40"/>
                    <a:pt x="726" y="66"/>
                    <a:pt x="748" y="76"/>
                  </a:cubicBezTo>
                  <a:cubicBezTo>
                    <a:pt x="751" y="77"/>
                    <a:pt x="753" y="73"/>
                    <a:pt x="751" y="71"/>
                  </a:cubicBezTo>
                  <a:cubicBezTo>
                    <a:pt x="709" y="14"/>
                    <a:pt x="632" y="0"/>
                    <a:pt x="564" y="18"/>
                  </a:cubicBezTo>
                  <a:cubicBezTo>
                    <a:pt x="541" y="19"/>
                    <a:pt x="519" y="26"/>
                    <a:pt x="499" y="37"/>
                  </a:cubicBezTo>
                  <a:cubicBezTo>
                    <a:pt x="498" y="38"/>
                    <a:pt x="498" y="37"/>
                    <a:pt x="497" y="38"/>
                  </a:cubicBezTo>
                  <a:cubicBezTo>
                    <a:pt x="444" y="66"/>
                    <a:pt x="392" y="89"/>
                    <a:pt x="347" y="129"/>
                  </a:cubicBezTo>
                  <a:cubicBezTo>
                    <a:pt x="322" y="151"/>
                    <a:pt x="298" y="176"/>
                    <a:pt x="278" y="202"/>
                  </a:cubicBezTo>
                  <a:cubicBezTo>
                    <a:pt x="277" y="201"/>
                    <a:pt x="277" y="201"/>
                    <a:pt x="276" y="200"/>
                  </a:cubicBezTo>
                  <a:cubicBezTo>
                    <a:pt x="274" y="199"/>
                    <a:pt x="273" y="199"/>
                    <a:pt x="272" y="199"/>
                  </a:cubicBezTo>
                  <a:cubicBezTo>
                    <a:pt x="271" y="199"/>
                    <a:pt x="270" y="200"/>
                    <a:pt x="269" y="200"/>
                  </a:cubicBezTo>
                  <a:cubicBezTo>
                    <a:pt x="228" y="222"/>
                    <a:pt x="196" y="273"/>
                    <a:pt x="174" y="315"/>
                  </a:cubicBezTo>
                  <a:cubicBezTo>
                    <a:pt x="127" y="356"/>
                    <a:pt x="106" y="396"/>
                    <a:pt x="83" y="455"/>
                  </a:cubicBezTo>
                  <a:cubicBezTo>
                    <a:pt x="69" y="482"/>
                    <a:pt x="58" y="509"/>
                    <a:pt x="51" y="538"/>
                  </a:cubicBezTo>
                  <a:cubicBezTo>
                    <a:pt x="49" y="543"/>
                    <a:pt x="48" y="548"/>
                    <a:pt x="47" y="553"/>
                  </a:cubicBezTo>
                  <a:cubicBezTo>
                    <a:pt x="36" y="583"/>
                    <a:pt x="28" y="614"/>
                    <a:pt x="23" y="645"/>
                  </a:cubicBezTo>
                  <a:cubicBezTo>
                    <a:pt x="18" y="660"/>
                    <a:pt x="12" y="673"/>
                    <a:pt x="5" y="687"/>
                  </a:cubicBezTo>
                  <a:cubicBezTo>
                    <a:pt x="3" y="688"/>
                    <a:pt x="2" y="689"/>
                    <a:pt x="1" y="690"/>
                  </a:cubicBezTo>
                  <a:cubicBezTo>
                    <a:pt x="0" y="692"/>
                    <a:pt x="0" y="693"/>
                    <a:pt x="0" y="695"/>
                  </a:cubicBezTo>
                  <a:cubicBezTo>
                    <a:pt x="0" y="697"/>
                    <a:pt x="0" y="699"/>
                    <a:pt x="1" y="700"/>
                  </a:cubicBezTo>
                  <a:cubicBezTo>
                    <a:pt x="2" y="702"/>
                    <a:pt x="3" y="703"/>
                    <a:pt x="5" y="703"/>
                  </a:cubicBezTo>
                  <a:cubicBezTo>
                    <a:pt x="6" y="704"/>
                    <a:pt x="8" y="705"/>
                    <a:pt x="9" y="705"/>
                  </a:cubicBezTo>
                  <a:lnTo>
                    <a:pt x="11" y="705"/>
                  </a:lnTo>
                  <a:cubicBezTo>
                    <a:pt x="12" y="705"/>
                    <a:pt x="13" y="705"/>
                    <a:pt x="13" y="705"/>
                  </a:cubicBezTo>
                  <a:cubicBezTo>
                    <a:pt x="14" y="705"/>
                    <a:pt x="15" y="705"/>
                    <a:pt x="15" y="705"/>
                  </a:cubicBezTo>
                  <a:cubicBezTo>
                    <a:pt x="16" y="705"/>
                    <a:pt x="17" y="706"/>
                    <a:pt x="17" y="706"/>
                  </a:cubicBezTo>
                  <a:cubicBezTo>
                    <a:pt x="19" y="707"/>
                    <a:pt x="22" y="708"/>
                    <a:pt x="24" y="708"/>
                  </a:cubicBezTo>
                  <a:cubicBezTo>
                    <a:pt x="26" y="708"/>
                    <a:pt x="29" y="707"/>
                    <a:pt x="31" y="706"/>
                  </a:cubicBezTo>
                  <a:cubicBezTo>
                    <a:pt x="48" y="695"/>
                    <a:pt x="83" y="674"/>
                    <a:pt x="90" y="650"/>
                  </a:cubicBezTo>
                  <a:cubicBezTo>
                    <a:pt x="115" y="637"/>
                    <a:pt x="142" y="629"/>
                    <a:pt x="171" y="628"/>
                  </a:cubicBezTo>
                  <a:cubicBezTo>
                    <a:pt x="193" y="626"/>
                    <a:pt x="215" y="625"/>
                    <a:pt x="237" y="624"/>
                  </a:cubicBezTo>
                  <a:cubicBezTo>
                    <a:pt x="259" y="623"/>
                    <a:pt x="307" y="648"/>
                    <a:pt x="325" y="658"/>
                  </a:cubicBezTo>
                  <a:cubicBezTo>
                    <a:pt x="343" y="669"/>
                    <a:pt x="353" y="676"/>
                    <a:pt x="367" y="686"/>
                  </a:cubicBezTo>
                  <a:cubicBezTo>
                    <a:pt x="374" y="691"/>
                    <a:pt x="386" y="698"/>
                    <a:pt x="397" y="705"/>
                  </a:cubicBezTo>
                  <a:cubicBezTo>
                    <a:pt x="407" y="714"/>
                    <a:pt x="417" y="723"/>
                    <a:pt x="428" y="729"/>
                  </a:cubicBezTo>
                  <a:cubicBezTo>
                    <a:pt x="429" y="730"/>
                    <a:pt x="430" y="730"/>
                    <a:pt x="431" y="730"/>
                  </a:cubicBezTo>
                  <a:cubicBezTo>
                    <a:pt x="434" y="733"/>
                    <a:pt x="436" y="735"/>
                    <a:pt x="438" y="738"/>
                  </a:cubicBezTo>
                  <a:cubicBezTo>
                    <a:pt x="439" y="738"/>
                    <a:pt x="439" y="738"/>
                    <a:pt x="439" y="739"/>
                  </a:cubicBezTo>
                  <a:lnTo>
                    <a:pt x="440" y="739"/>
                  </a:lnTo>
                  <a:cubicBezTo>
                    <a:pt x="441" y="739"/>
                    <a:pt x="441" y="739"/>
                    <a:pt x="441" y="739"/>
                  </a:cubicBezTo>
                  <a:cubicBezTo>
                    <a:pt x="442" y="738"/>
                    <a:pt x="442" y="738"/>
                    <a:pt x="442" y="738"/>
                  </a:cubicBezTo>
                  <a:lnTo>
                    <a:pt x="442" y="737"/>
                  </a:lnTo>
                  <a:lnTo>
                    <a:pt x="442" y="736"/>
                  </a:lnTo>
                  <a:cubicBezTo>
                    <a:pt x="456" y="744"/>
                    <a:pt x="470" y="750"/>
                    <a:pt x="482" y="756"/>
                  </a:cubicBezTo>
                  <a:cubicBezTo>
                    <a:pt x="483" y="757"/>
                    <a:pt x="484" y="757"/>
                    <a:pt x="485" y="757"/>
                  </a:cubicBezTo>
                  <a:cubicBezTo>
                    <a:pt x="486" y="757"/>
                    <a:pt x="487" y="757"/>
                    <a:pt x="488" y="756"/>
                  </a:cubicBezTo>
                  <a:cubicBezTo>
                    <a:pt x="488" y="756"/>
                    <a:pt x="489" y="755"/>
                    <a:pt x="490" y="754"/>
                  </a:cubicBezTo>
                  <a:cubicBezTo>
                    <a:pt x="491" y="753"/>
                    <a:pt x="490" y="752"/>
                    <a:pt x="490" y="751"/>
                  </a:cubicBezTo>
                  <a:cubicBezTo>
                    <a:pt x="490" y="750"/>
                    <a:pt x="490" y="749"/>
                    <a:pt x="490" y="748"/>
                  </a:cubicBezTo>
                  <a:cubicBezTo>
                    <a:pt x="483" y="738"/>
                    <a:pt x="475" y="730"/>
                    <a:pt x="465" y="724"/>
                  </a:cubicBezTo>
                  <a:cubicBezTo>
                    <a:pt x="463" y="723"/>
                    <a:pt x="462" y="722"/>
                    <a:pt x="461" y="722"/>
                  </a:cubicBezTo>
                  <a:cubicBezTo>
                    <a:pt x="461" y="721"/>
                    <a:pt x="461" y="720"/>
                    <a:pt x="461" y="719"/>
                  </a:cubicBezTo>
                  <a:cubicBezTo>
                    <a:pt x="461" y="717"/>
                    <a:pt x="461" y="715"/>
                    <a:pt x="459" y="713"/>
                  </a:cubicBezTo>
                  <a:lnTo>
                    <a:pt x="461" y="713"/>
                  </a:lnTo>
                  <a:cubicBezTo>
                    <a:pt x="481" y="725"/>
                    <a:pt x="501" y="740"/>
                    <a:pt x="520" y="755"/>
                  </a:cubicBezTo>
                  <a:cubicBezTo>
                    <a:pt x="520" y="755"/>
                    <a:pt x="520" y="756"/>
                    <a:pt x="521" y="756"/>
                  </a:cubicBezTo>
                  <a:cubicBezTo>
                    <a:pt x="522" y="757"/>
                    <a:pt x="523" y="757"/>
                    <a:pt x="524" y="757"/>
                  </a:cubicBezTo>
                  <a:cubicBezTo>
                    <a:pt x="525" y="757"/>
                    <a:pt x="526" y="757"/>
                    <a:pt x="527" y="756"/>
                  </a:cubicBezTo>
                  <a:cubicBezTo>
                    <a:pt x="528" y="755"/>
                    <a:pt x="529" y="755"/>
                    <a:pt x="530" y="754"/>
                  </a:cubicBezTo>
                  <a:cubicBezTo>
                    <a:pt x="531" y="753"/>
                    <a:pt x="531" y="753"/>
                    <a:pt x="531" y="751"/>
                  </a:cubicBezTo>
                  <a:cubicBezTo>
                    <a:pt x="531" y="750"/>
                    <a:pt x="531" y="748"/>
                    <a:pt x="530" y="747"/>
                  </a:cubicBezTo>
                  <a:cubicBezTo>
                    <a:pt x="529" y="747"/>
                    <a:pt x="529" y="747"/>
                    <a:pt x="529" y="746"/>
                  </a:cubicBezTo>
                  <a:cubicBezTo>
                    <a:pt x="516" y="725"/>
                    <a:pt x="498" y="708"/>
                    <a:pt x="478" y="694"/>
                  </a:cubicBezTo>
                  <a:lnTo>
                    <a:pt x="473" y="692"/>
                  </a:lnTo>
                  <a:lnTo>
                    <a:pt x="481" y="692"/>
                  </a:lnTo>
                  <a:cubicBezTo>
                    <a:pt x="482" y="692"/>
                    <a:pt x="483" y="692"/>
                    <a:pt x="483" y="692"/>
                  </a:cubicBezTo>
                  <a:cubicBezTo>
                    <a:pt x="484" y="692"/>
                    <a:pt x="485" y="692"/>
                    <a:pt x="486" y="692"/>
                  </a:cubicBezTo>
                  <a:cubicBezTo>
                    <a:pt x="509" y="708"/>
                    <a:pt x="531" y="729"/>
                    <a:pt x="555" y="743"/>
                  </a:cubicBezTo>
                  <a:cubicBezTo>
                    <a:pt x="559" y="746"/>
                    <a:pt x="566" y="741"/>
                    <a:pt x="563" y="736"/>
                  </a:cubicBezTo>
                  <a:cubicBezTo>
                    <a:pt x="549" y="715"/>
                    <a:pt x="530" y="697"/>
                    <a:pt x="508" y="684"/>
                  </a:cubicBezTo>
                  <a:lnTo>
                    <a:pt x="515" y="682"/>
                  </a:lnTo>
                  <a:cubicBezTo>
                    <a:pt x="519" y="686"/>
                    <a:pt x="522" y="690"/>
                    <a:pt x="526" y="693"/>
                  </a:cubicBezTo>
                  <a:cubicBezTo>
                    <a:pt x="537" y="704"/>
                    <a:pt x="548" y="715"/>
                    <a:pt x="559" y="726"/>
                  </a:cubicBezTo>
                  <a:cubicBezTo>
                    <a:pt x="578" y="748"/>
                    <a:pt x="599" y="767"/>
                    <a:pt x="623" y="784"/>
                  </a:cubicBezTo>
                  <a:cubicBezTo>
                    <a:pt x="628" y="787"/>
                    <a:pt x="636" y="781"/>
                    <a:pt x="633" y="775"/>
                  </a:cubicBezTo>
                  <a:cubicBezTo>
                    <a:pt x="611" y="743"/>
                    <a:pt x="585" y="714"/>
                    <a:pt x="556" y="689"/>
                  </a:cubicBezTo>
                  <a:cubicBezTo>
                    <a:pt x="551" y="684"/>
                    <a:pt x="545" y="678"/>
                    <a:pt x="538" y="672"/>
                  </a:cubicBezTo>
                  <a:lnTo>
                    <a:pt x="541" y="670"/>
                  </a:lnTo>
                  <a:cubicBezTo>
                    <a:pt x="541" y="669"/>
                    <a:pt x="542" y="668"/>
                    <a:pt x="543" y="667"/>
                  </a:cubicBezTo>
                  <a:cubicBezTo>
                    <a:pt x="553" y="676"/>
                    <a:pt x="563" y="687"/>
                    <a:pt x="574" y="694"/>
                  </a:cubicBezTo>
                  <a:cubicBezTo>
                    <a:pt x="599" y="718"/>
                    <a:pt x="626" y="740"/>
                    <a:pt x="655" y="760"/>
                  </a:cubicBezTo>
                  <a:cubicBezTo>
                    <a:pt x="656" y="761"/>
                    <a:pt x="658" y="761"/>
                    <a:pt x="659" y="761"/>
                  </a:cubicBezTo>
                  <a:cubicBezTo>
                    <a:pt x="660" y="761"/>
                    <a:pt x="661" y="761"/>
                    <a:pt x="662" y="760"/>
                  </a:cubicBezTo>
                  <a:cubicBezTo>
                    <a:pt x="663" y="760"/>
                    <a:pt x="664" y="759"/>
                    <a:pt x="665" y="758"/>
                  </a:cubicBezTo>
                  <a:cubicBezTo>
                    <a:pt x="666" y="757"/>
                    <a:pt x="665" y="757"/>
                    <a:pt x="665" y="755"/>
                  </a:cubicBezTo>
                  <a:cubicBezTo>
                    <a:pt x="665" y="754"/>
                    <a:pt x="666" y="752"/>
                    <a:pt x="665" y="751"/>
                  </a:cubicBezTo>
                  <a:cubicBezTo>
                    <a:pt x="664" y="751"/>
                    <a:pt x="664" y="751"/>
                    <a:pt x="664" y="751"/>
                  </a:cubicBezTo>
                  <a:cubicBezTo>
                    <a:pt x="651" y="731"/>
                    <a:pt x="634" y="713"/>
                    <a:pt x="614" y="698"/>
                  </a:cubicBezTo>
                  <a:cubicBezTo>
                    <a:pt x="629" y="708"/>
                    <a:pt x="642" y="720"/>
                    <a:pt x="657" y="730"/>
                  </a:cubicBezTo>
                  <a:cubicBezTo>
                    <a:pt x="707" y="767"/>
                    <a:pt x="740" y="823"/>
                    <a:pt x="791" y="859"/>
                  </a:cubicBezTo>
                  <a:cubicBezTo>
                    <a:pt x="796" y="862"/>
                    <a:pt x="802" y="855"/>
                    <a:pt x="799" y="850"/>
                  </a:cubicBezTo>
                  <a:cubicBezTo>
                    <a:pt x="788" y="834"/>
                    <a:pt x="777" y="818"/>
                    <a:pt x="765" y="802"/>
                  </a:cubicBezTo>
                  <a:cubicBezTo>
                    <a:pt x="791" y="822"/>
                    <a:pt x="814" y="848"/>
                    <a:pt x="830" y="876"/>
                  </a:cubicBezTo>
                  <a:cubicBezTo>
                    <a:pt x="833" y="882"/>
                    <a:pt x="836" y="887"/>
                    <a:pt x="839" y="893"/>
                  </a:cubicBezTo>
                  <a:cubicBezTo>
                    <a:pt x="856" y="930"/>
                    <a:pt x="880" y="965"/>
                    <a:pt x="899" y="1001"/>
                  </a:cubicBezTo>
                  <a:cubicBezTo>
                    <a:pt x="899" y="1002"/>
                    <a:pt x="900" y="1004"/>
                    <a:pt x="901" y="1004"/>
                  </a:cubicBezTo>
                  <a:cubicBezTo>
                    <a:pt x="902" y="1005"/>
                    <a:pt x="904" y="1005"/>
                    <a:pt x="905" y="1005"/>
                  </a:cubicBezTo>
                  <a:cubicBezTo>
                    <a:pt x="906" y="1005"/>
                    <a:pt x="907" y="1005"/>
                    <a:pt x="909" y="1004"/>
                  </a:cubicBezTo>
                  <a:cubicBezTo>
                    <a:pt x="911" y="1004"/>
                    <a:pt x="911" y="1002"/>
                    <a:pt x="911" y="1001"/>
                  </a:cubicBezTo>
                  <a:cubicBezTo>
                    <a:pt x="912" y="1000"/>
                    <a:pt x="912" y="999"/>
                    <a:pt x="912" y="997"/>
                  </a:cubicBezTo>
                  <a:cubicBezTo>
                    <a:pt x="912" y="995"/>
                    <a:pt x="912" y="993"/>
                    <a:pt x="912" y="991"/>
                  </a:cubicBezTo>
                  <a:lnTo>
                    <a:pt x="923" y="1014"/>
                  </a:lnTo>
                  <a:cubicBezTo>
                    <a:pt x="934" y="1039"/>
                    <a:pt x="937" y="1066"/>
                    <a:pt x="951" y="1091"/>
                  </a:cubicBezTo>
                  <a:cubicBezTo>
                    <a:pt x="955" y="1100"/>
                    <a:pt x="966" y="1093"/>
                    <a:pt x="966" y="1085"/>
                  </a:cubicBezTo>
                  <a:cubicBezTo>
                    <a:pt x="966" y="1082"/>
                    <a:pt x="966" y="1080"/>
                    <a:pt x="966" y="1077"/>
                  </a:cubicBezTo>
                  <a:cubicBezTo>
                    <a:pt x="985" y="1119"/>
                    <a:pt x="995" y="1164"/>
                    <a:pt x="1018" y="1205"/>
                  </a:cubicBezTo>
                  <a:cubicBezTo>
                    <a:pt x="1021" y="1212"/>
                    <a:pt x="1031" y="1207"/>
                    <a:pt x="1031" y="1200"/>
                  </a:cubicBezTo>
                  <a:cubicBezTo>
                    <a:pt x="1031" y="1192"/>
                    <a:pt x="1030" y="1183"/>
                    <a:pt x="1028" y="1174"/>
                  </a:cubicBezTo>
                  <a:cubicBezTo>
                    <a:pt x="1048" y="1206"/>
                    <a:pt x="1069" y="1236"/>
                    <a:pt x="1093" y="1265"/>
                  </a:cubicBezTo>
                  <a:cubicBezTo>
                    <a:pt x="1094" y="1266"/>
                    <a:pt x="1094" y="1266"/>
                    <a:pt x="1095" y="1266"/>
                  </a:cubicBezTo>
                  <a:cubicBezTo>
                    <a:pt x="1096" y="1267"/>
                    <a:pt x="1098" y="1268"/>
                    <a:pt x="1099" y="1268"/>
                  </a:cubicBezTo>
                  <a:cubicBezTo>
                    <a:pt x="1100" y="1268"/>
                    <a:pt x="1102" y="1267"/>
                    <a:pt x="1103" y="1266"/>
                  </a:cubicBezTo>
                  <a:cubicBezTo>
                    <a:pt x="1104" y="1266"/>
                    <a:pt x="1104" y="1265"/>
                    <a:pt x="1106" y="1263"/>
                  </a:cubicBezTo>
                  <a:cubicBezTo>
                    <a:pt x="1107" y="1263"/>
                    <a:pt x="1107" y="1262"/>
                    <a:pt x="1107" y="1261"/>
                  </a:cubicBezTo>
                  <a:cubicBezTo>
                    <a:pt x="1123" y="1296"/>
                    <a:pt x="1136" y="1333"/>
                    <a:pt x="1148" y="1370"/>
                  </a:cubicBezTo>
                  <a:cubicBezTo>
                    <a:pt x="1155" y="1404"/>
                    <a:pt x="1167" y="1437"/>
                    <a:pt x="1182" y="1468"/>
                  </a:cubicBezTo>
                  <a:cubicBezTo>
                    <a:pt x="1194" y="1489"/>
                    <a:pt x="1221" y="1514"/>
                    <a:pt x="1187" y="1516"/>
                  </a:cubicBezTo>
                  <a:cubicBezTo>
                    <a:pt x="1186" y="1517"/>
                    <a:pt x="1185" y="1517"/>
                    <a:pt x="1184" y="1518"/>
                  </a:cubicBezTo>
                  <a:cubicBezTo>
                    <a:pt x="1182" y="1520"/>
                    <a:pt x="1180" y="1520"/>
                    <a:pt x="1179" y="1522"/>
                  </a:cubicBezTo>
                  <a:cubicBezTo>
                    <a:pt x="1175" y="1529"/>
                    <a:pt x="1184" y="1541"/>
                    <a:pt x="1187" y="1546"/>
                  </a:cubicBezTo>
                  <a:cubicBezTo>
                    <a:pt x="1207" y="1584"/>
                    <a:pt x="1223" y="1625"/>
                    <a:pt x="1232" y="1667"/>
                  </a:cubicBezTo>
                  <a:cubicBezTo>
                    <a:pt x="1243" y="1711"/>
                    <a:pt x="1256" y="1755"/>
                    <a:pt x="1270" y="1798"/>
                  </a:cubicBezTo>
                  <a:cubicBezTo>
                    <a:pt x="1275" y="1813"/>
                    <a:pt x="1278" y="1829"/>
                    <a:pt x="1283" y="1844"/>
                  </a:cubicBezTo>
                  <a:cubicBezTo>
                    <a:pt x="1285" y="1848"/>
                    <a:pt x="1299" y="1881"/>
                    <a:pt x="1292" y="1873"/>
                  </a:cubicBezTo>
                  <a:cubicBezTo>
                    <a:pt x="1292" y="1873"/>
                    <a:pt x="1290" y="1873"/>
                    <a:pt x="1291" y="1875"/>
                  </a:cubicBezTo>
                  <a:cubicBezTo>
                    <a:pt x="1291" y="1880"/>
                    <a:pt x="1293" y="1885"/>
                    <a:pt x="1296" y="1890"/>
                  </a:cubicBezTo>
                  <a:cubicBezTo>
                    <a:pt x="1297" y="1892"/>
                    <a:pt x="1299" y="1895"/>
                    <a:pt x="1300" y="1897"/>
                  </a:cubicBezTo>
                  <a:cubicBezTo>
                    <a:pt x="1304" y="1902"/>
                    <a:pt x="1311" y="1898"/>
                    <a:pt x="1312" y="1893"/>
                  </a:cubicBezTo>
                  <a:cubicBezTo>
                    <a:pt x="1312" y="1891"/>
                    <a:pt x="1312" y="1888"/>
                    <a:pt x="1312" y="1885"/>
                  </a:cubicBezTo>
                  <a:cubicBezTo>
                    <a:pt x="1312" y="1872"/>
                    <a:pt x="1309" y="1859"/>
                    <a:pt x="1302" y="1847"/>
                  </a:cubicBezTo>
                  <a:cubicBezTo>
                    <a:pt x="1302" y="1847"/>
                    <a:pt x="1301" y="1846"/>
                    <a:pt x="1301" y="1845"/>
                  </a:cubicBezTo>
                  <a:cubicBezTo>
                    <a:pt x="1286" y="1804"/>
                    <a:pt x="1273" y="1762"/>
                    <a:pt x="1264" y="1719"/>
                  </a:cubicBezTo>
                  <a:cubicBezTo>
                    <a:pt x="1256" y="1689"/>
                    <a:pt x="1246" y="1659"/>
                    <a:pt x="1236" y="1629"/>
                  </a:cubicBezTo>
                  <a:cubicBezTo>
                    <a:pt x="1229" y="1607"/>
                    <a:pt x="1220" y="1585"/>
                    <a:pt x="1210" y="1564"/>
                  </a:cubicBezTo>
                  <a:cubicBezTo>
                    <a:pt x="1206" y="1554"/>
                    <a:pt x="1182" y="1523"/>
                    <a:pt x="1211" y="1526"/>
                  </a:cubicBezTo>
                  <a:cubicBezTo>
                    <a:pt x="1215" y="1526"/>
                    <a:pt x="1220" y="1523"/>
                    <a:pt x="1219" y="1519"/>
                  </a:cubicBezTo>
                  <a:cubicBezTo>
                    <a:pt x="1212" y="1497"/>
                    <a:pt x="1203" y="1475"/>
                    <a:pt x="1192" y="1456"/>
                  </a:cubicBezTo>
                  <a:cubicBezTo>
                    <a:pt x="1190" y="1453"/>
                    <a:pt x="1188" y="1450"/>
                    <a:pt x="1187" y="1447"/>
                  </a:cubicBezTo>
                  <a:cubicBezTo>
                    <a:pt x="1167" y="1412"/>
                    <a:pt x="1164" y="1370"/>
                    <a:pt x="1151" y="1333"/>
                  </a:cubicBezTo>
                  <a:cubicBezTo>
                    <a:pt x="1144" y="1313"/>
                    <a:pt x="1135" y="1294"/>
                    <a:pt x="1127" y="1274"/>
                  </a:cubicBezTo>
                  <a:cubicBezTo>
                    <a:pt x="1136" y="1286"/>
                    <a:pt x="1148" y="1296"/>
                    <a:pt x="1158" y="1306"/>
                  </a:cubicBezTo>
                  <a:cubicBezTo>
                    <a:pt x="1171" y="1324"/>
                    <a:pt x="1187" y="1342"/>
                    <a:pt x="1203" y="1358"/>
                  </a:cubicBezTo>
                  <a:lnTo>
                    <a:pt x="1204" y="1358"/>
                  </a:lnTo>
                  <a:cubicBezTo>
                    <a:pt x="1205" y="1359"/>
                    <a:pt x="1206" y="1359"/>
                    <a:pt x="1207" y="1359"/>
                  </a:cubicBezTo>
                  <a:cubicBezTo>
                    <a:pt x="1208" y="1359"/>
                    <a:pt x="1209" y="1359"/>
                    <a:pt x="1210" y="1358"/>
                  </a:cubicBezTo>
                  <a:cubicBezTo>
                    <a:pt x="1221" y="1389"/>
                    <a:pt x="1234" y="1420"/>
                    <a:pt x="1248" y="1449"/>
                  </a:cubicBezTo>
                  <a:cubicBezTo>
                    <a:pt x="1281" y="1514"/>
                    <a:pt x="1288" y="1585"/>
                    <a:pt x="1301" y="1655"/>
                  </a:cubicBezTo>
                  <a:lnTo>
                    <a:pt x="1301" y="1656"/>
                  </a:lnTo>
                  <a:cubicBezTo>
                    <a:pt x="1302" y="1657"/>
                    <a:pt x="1302" y="1658"/>
                    <a:pt x="1303" y="1658"/>
                  </a:cubicBezTo>
                  <a:cubicBezTo>
                    <a:pt x="1304" y="1659"/>
                    <a:pt x="1305" y="1659"/>
                    <a:pt x="1306" y="1659"/>
                  </a:cubicBezTo>
                  <a:cubicBezTo>
                    <a:pt x="1310" y="1684"/>
                    <a:pt x="1316" y="1710"/>
                    <a:pt x="1324" y="1734"/>
                  </a:cubicBezTo>
                  <a:cubicBezTo>
                    <a:pt x="1328" y="1748"/>
                    <a:pt x="1324" y="1763"/>
                    <a:pt x="1335" y="1773"/>
                  </a:cubicBezTo>
                  <a:cubicBezTo>
                    <a:pt x="1336" y="1774"/>
                    <a:pt x="1336" y="1775"/>
                    <a:pt x="1337" y="1775"/>
                  </a:cubicBezTo>
                  <a:cubicBezTo>
                    <a:pt x="1338" y="1776"/>
                    <a:pt x="1339" y="1776"/>
                    <a:pt x="1340" y="1776"/>
                  </a:cubicBezTo>
                  <a:cubicBezTo>
                    <a:pt x="1341" y="1776"/>
                    <a:pt x="1343" y="1776"/>
                    <a:pt x="1344" y="1775"/>
                  </a:cubicBezTo>
                  <a:cubicBezTo>
                    <a:pt x="1345" y="1775"/>
                    <a:pt x="1345" y="1774"/>
                    <a:pt x="1345" y="1773"/>
                  </a:cubicBezTo>
                  <a:cubicBezTo>
                    <a:pt x="1346" y="1772"/>
                    <a:pt x="1347" y="1770"/>
                    <a:pt x="1348" y="1768"/>
                  </a:cubicBezTo>
                  <a:cubicBezTo>
                    <a:pt x="1354" y="1759"/>
                    <a:pt x="1357" y="1748"/>
                    <a:pt x="1358" y="1737"/>
                  </a:cubicBezTo>
                  <a:cubicBezTo>
                    <a:pt x="1362" y="1712"/>
                    <a:pt x="1374" y="1690"/>
                    <a:pt x="1379" y="1666"/>
                  </a:cubicBezTo>
                  <a:cubicBezTo>
                    <a:pt x="1373" y="1702"/>
                    <a:pt x="1370" y="1737"/>
                    <a:pt x="1370" y="1773"/>
                  </a:cubicBezTo>
                  <a:cubicBezTo>
                    <a:pt x="1370" y="1777"/>
                    <a:pt x="1370" y="1780"/>
                    <a:pt x="1370" y="1784"/>
                  </a:cubicBezTo>
                  <a:cubicBezTo>
                    <a:pt x="1371" y="1808"/>
                    <a:pt x="1372" y="1832"/>
                    <a:pt x="1376" y="1855"/>
                  </a:cubicBezTo>
                  <a:cubicBezTo>
                    <a:pt x="1379" y="1883"/>
                    <a:pt x="1374" y="1911"/>
                    <a:pt x="1378" y="1940"/>
                  </a:cubicBezTo>
                  <a:cubicBezTo>
                    <a:pt x="1384" y="1986"/>
                    <a:pt x="1392" y="2032"/>
                    <a:pt x="1404" y="2077"/>
                  </a:cubicBezTo>
                  <a:cubicBezTo>
                    <a:pt x="1385" y="2153"/>
                    <a:pt x="1361" y="2227"/>
                    <a:pt x="1331" y="2298"/>
                  </a:cubicBezTo>
                  <a:cubicBezTo>
                    <a:pt x="1316" y="2337"/>
                    <a:pt x="1313" y="2380"/>
                    <a:pt x="1303" y="2420"/>
                  </a:cubicBezTo>
                  <a:cubicBezTo>
                    <a:pt x="1294" y="2459"/>
                    <a:pt x="1290" y="2499"/>
                    <a:pt x="1290" y="2538"/>
                  </a:cubicBezTo>
                  <a:cubicBezTo>
                    <a:pt x="1290" y="2545"/>
                    <a:pt x="1290" y="2551"/>
                    <a:pt x="1291" y="2558"/>
                  </a:cubicBezTo>
                  <a:cubicBezTo>
                    <a:pt x="1291" y="2560"/>
                    <a:pt x="1291" y="2561"/>
                    <a:pt x="1292" y="2563"/>
                  </a:cubicBezTo>
                  <a:cubicBezTo>
                    <a:pt x="1293" y="2565"/>
                    <a:pt x="1294" y="2566"/>
                    <a:pt x="1296" y="2567"/>
                  </a:cubicBezTo>
                  <a:cubicBezTo>
                    <a:pt x="1298" y="2568"/>
                    <a:pt x="1299" y="2568"/>
                    <a:pt x="1301" y="2568"/>
                  </a:cubicBezTo>
                  <a:cubicBezTo>
                    <a:pt x="1303" y="2568"/>
                    <a:pt x="1304" y="2568"/>
                    <a:pt x="1306" y="2567"/>
                  </a:cubicBezTo>
                  <a:cubicBezTo>
                    <a:pt x="1307" y="2566"/>
                    <a:pt x="1309" y="2565"/>
                    <a:pt x="1310" y="2563"/>
                  </a:cubicBezTo>
                  <a:cubicBezTo>
                    <a:pt x="1346" y="2477"/>
                    <a:pt x="1357" y="2386"/>
                    <a:pt x="1379" y="2297"/>
                  </a:cubicBezTo>
                  <a:cubicBezTo>
                    <a:pt x="1390" y="2254"/>
                    <a:pt x="1414" y="2218"/>
                    <a:pt x="1427" y="2176"/>
                  </a:cubicBezTo>
                  <a:cubicBezTo>
                    <a:pt x="1440" y="2135"/>
                    <a:pt x="1436" y="2085"/>
                    <a:pt x="1447" y="2041"/>
                  </a:cubicBezTo>
                  <a:cubicBezTo>
                    <a:pt x="1460" y="1970"/>
                    <a:pt x="1467" y="1898"/>
                    <a:pt x="1467" y="1826"/>
                  </a:cubicBezTo>
                  <a:cubicBezTo>
                    <a:pt x="1467" y="1810"/>
                    <a:pt x="1467" y="1795"/>
                    <a:pt x="1466" y="1780"/>
                  </a:cubicBezTo>
                  <a:cubicBezTo>
                    <a:pt x="1466" y="1779"/>
                    <a:pt x="1466" y="1778"/>
                    <a:pt x="1466" y="1778"/>
                  </a:cubicBezTo>
                  <a:cubicBezTo>
                    <a:pt x="1466" y="1747"/>
                    <a:pt x="1465" y="1717"/>
                    <a:pt x="1461" y="1687"/>
                  </a:cubicBezTo>
                  <a:cubicBezTo>
                    <a:pt x="1461" y="1687"/>
                    <a:pt x="1461" y="1688"/>
                    <a:pt x="1462" y="1688"/>
                  </a:cubicBezTo>
                  <a:lnTo>
                    <a:pt x="1463" y="1688"/>
                  </a:lnTo>
                  <a:cubicBezTo>
                    <a:pt x="1464" y="1688"/>
                    <a:pt x="1465" y="1688"/>
                    <a:pt x="1465" y="1688"/>
                  </a:cubicBezTo>
                  <a:cubicBezTo>
                    <a:pt x="1466" y="1687"/>
                    <a:pt x="1466" y="1687"/>
                    <a:pt x="1466" y="1687"/>
                  </a:cubicBezTo>
                  <a:cubicBezTo>
                    <a:pt x="1466" y="1686"/>
                    <a:pt x="1467" y="1686"/>
                    <a:pt x="1467" y="1685"/>
                  </a:cubicBezTo>
                  <a:cubicBezTo>
                    <a:pt x="1474" y="1610"/>
                    <a:pt x="1458" y="1536"/>
                    <a:pt x="1459" y="1461"/>
                  </a:cubicBezTo>
                  <a:lnTo>
                    <a:pt x="1459" y="1460"/>
                  </a:lnTo>
                  <a:cubicBezTo>
                    <a:pt x="1459" y="1426"/>
                    <a:pt x="1453" y="1393"/>
                    <a:pt x="1441" y="1361"/>
                  </a:cubicBezTo>
                  <a:moveTo>
                    <a:pt x="918" y="234"/>
                  </a:moveTo>
                  <a:cubicBezTo>
                    <a:pt x="939" y="263"/>
                    <a:pt x="962" y="290"/>
                    <a:pt x="987" y="315"/>
                  </a:cubicBezTo>
                  <a:cubicBezTo>
                    <a:pt x="981" y="314"/>
                    <a:pt x="974" y="313"/>
                    <a:pt x="968" y="312"/>
                  </a:cubicBezTo>
                  <a:cubicBezTo>
                    <a:pt x="936" y="304"/>
                    <a:pt x="903" y="311"/>
                    <a:pt x="875" y="292"/>
                  </a:cubicBezTo>
                  <a:cubicBezTo>
                    <a:pt x="874" y="292"/>
                    <a:pt x="874" y="292"/>
                    <a:pt x="874" y="292"/>
                  </a:cubicBezTo>
                  <a:cubicBezTo>
                    <a:pt x="873" y="292"/>
                    <a:pt x="873" y="292"/>
                    <a:pt x="872" y="292"/>
                  </a:cubicBezTo>
                  <a:cubicBezTo>
                    <a:pt x="871" y="293"/>
                    <a:pt x="871" y="293"/>
                    <a:pt x="871" y="293"/>
                  </a:cubicBezTo>
                  <a:cubicBezTo>
                    <a:pt x="871" y="294"/>
                    <a:pt x="871" y="294"/>
                    <a:pt x="871" y="295"/>
                  </a:cubicBezTo>
                  <a:lnTo>
                    <a:pt x="871" y="296"/>
                  </a:lnTo>
                  <a:lnTo>
                    <a:pt x="871" y="297"/>
                  </a:lnTo>
                  <a:cubicBezTo>
                    <a:pt x="878" y="303"/>
                    <a:pt x="885" y="309"/>
                    <a:pt x="892" y="313"/>
                  </a:cubicBezTo>
                  <a:cubicBezTo>
                    <a:pt x="894" y="314"/>
                    <a:pt x="895" y="314"/>
                    <a:pt x="896" y="315"/>
                  </a:cubicBezTo>
                  <a:cubicBezTo>
                    <a:pt x="916" y="322"/>
                    <a:pt x="934" y="317"/>
                    <a:pt x="955" y="321"/>
                  </a:cubicBezTo>
                  <a:cubicBezTo>
                    <a:pt x="970" y="325"/>
                    <a:pt x="986" y="328"/>
                    <a:pt x="1001" y="331"/>
                  </a:cubicBezTo>
                  <a:lnTo>
                    <a:pt x="1008" y="338"/>
                  </a:lnTo>
                  <a:cubicBezTo>
                    <a:pt x="1011" y="342"/>
                    <a:pt x="1015" y="346"/>
                    <a:pt x="1018" y="349"/>
                  </a:cubicBezTo>
                  <a:lnTo>
                    <a:pt x="1017" y="349"/>
                  </a:lnTo>
                  <a:lnTo>
                    <a:pt x="1016" y="349"/>
                  </a:lnTo>
                  <a:cubicBezTo>
                    <a:pt x="966" y="349"/>
                    <a:pt x="918" y="344"/>
                    <a:pt x="869" y="345"/>
                  </a:cubicBezTo>
                  <a:cubicBezTo>
                    <a:pt x="823" y="345"/>
                    <a:pt x="777" y="330"/>
                    <a:pt x="731" y="327"/>
                  </a:cubicBezTo>
                  <a:cubicBezTo>
                    <a:pt x="728" y="327"/>
                    <a:pt x="727" y="332"/>
                    <a:pt x="731" y="332"/>
                  </a:cubicBezTo>
                  <a:cubicBezTo>
                    <a:pt x="800" y="341"/>
                    <a:pt x="868" y="355"/>
                    <a:pt x="937" y="359"/>
                  </a:cubicBezTo>
                  <a:cubicBezTo>
                    <a:pt x="931" y="361"/>
                    <a:pt x="925" y="362"/>
                    <a:pt x="919" y="363"/>
                  </a:cubicBezTo>
                  <a:cubicBezTo>
                    <a:pt x="885" y="366"/>
                    <a:pt x="850" y="360"/>
                    <a:pt x="817" y="360"/>
                  </a:cubicBezTo>
                  <a:cubicBezTo>
                    <a:pt x="783" y="361"/>
                    <a:pt x="755" y="356"/>
                    <a:pt x="726" y="369"/>
                  </a:cubicBezTo>
                  <a:cubicBezTo>
                    <a:pt x="688" y="362"/>
                    <a:pt x="650" y="358"/>
                    <a:pt x="611" y="358"/>
                  </a:cubicBezTo>
                  <a:cubicBezTo>
                    <a:pt x="598" y="358"/>
                    <a:pt x="585" y="359"/>
                    <a:pt x="572" y="360"/>
                  </a:cubicBezTo>
                  <a:cubicBezTo>
                    <a:pt x="598" y="332"/>
                    <a:pt x="628" y="308"/>
                    <a:pt x="662" y="289"/>
                  </a:cubicBezTo>
                  <a:cubicBezTo>
                    <a:pt x="669" y="285"/>
                    <a:pt x="677" y="281"/>
                    <a:pt x="685" y="277"/>
                  </a:cubicBezTo>
                  <a:cubicBezTo>
                    <a:pt x="745" y="247"/>
                    <a:pt x="806" y="207"/>
                    <a:pt x="875" y="197"/>
                  </a:cubicBezTo>
                  <a:lnTo>
                    <a:pt x="876" y="197"/>
                  </a:lnTo>
                  <a:lnTo>
                    <a:pt x="896" y="202"/>
                  </a:lnTo>
                  <a:cubicBezTo>
                    <a:pt x="902" y="212"/>
                    <a:pt x="910" y="224"/>
                    <a:pt x="918" y="234"/>
                  </a:cubicBezTo>
                  <a:moveTo>
                    <a:pt x="323" y="335"/>
                  </a:moveTo>
                  <a:cubicBezTo>
                    <a:pt x="387" y="278"/>
                    <a:pt x="449" y="217"/>
                    <a:pt x="524" y="175"/>
                  </a:cubicBezTo>
                  <a:cubicBezTo>
                    <a:pt x="598" y="137"/>
                    <a:pt x="678" y="111"/>
                    <a:pt x="760" y="100"/>
                  </a:cubicBezTo>
                  <a:lnTo>
                    <a:pt x="761" y="100"/>
                  </a:lnTo>
                  <a:cubicBezTo>
                    <a:pt x="761" y="99"/>
                    <a:pt x="762" y="99"/>
                    <a:pt x="762" y="99"/>
                  </a:cubicBezTo>
                  <a:cubicBezTo>
                    <a:pt x="777" y="105"/>
                    <a:pt x="792" y="112"/>
                    <a:pt x="807" y="121"/>
                  </a:cubicBezTo>
                  <a:cubicBezTo>
                    <a:pt x="813" y="124"/>
                    <a:pt x="819" y="128"/>
                    <a:pt x="826" y="132"/>
                  </a:cubicBezTo>
                  <a:cubicBezTo>
                    <a:pt x="848" y="148"/>
                    <a:pt x="868" y="167"/>
                    <a:pt x="885" y="188"/>
                  </a:cubicBezTo>
                  <a:lnTo>
                    <a:pt x="877" y="186"/>
                  </a:lnTo>
                  <a:lnTo>
                    <a:pt x="877" y="184"/>
                  </a:lnTo>
                  <a:cubicBezTo>
                    <a:pt x="877" y="183"/>
                    <a:pt x="876" y="183"/>
                    <a:pt x="875" y="182"/>
                  </a:cubicBezTo>
                  <a:lnTo>
                    <a:pt x="874" y="182"/>
                  </a:lnTo>
                  <a:cubicBezTo>
                    <a:pt x="873" y="182"/>
                    <a:pt x="872" y="182"/>
                    <a:pt x="872" y="182"/>
                  </a:cubicBezTo>
                  <a:cubicBezTo>
                    <a:pt x="871" y="182"/>
                    <a:pt x="871" y="183"/>
                    <a:pt x="871" y="183"/>
                  </a:cubicBezTo>
                  <a:cubicBezTo>
                    <a:pt x="822" y="167"/>
                    <a:pt x="762" y="170"/>
                    <a:pt x="716" y="173"/>
                  </a:cubicBezTo>
                  <a:cubicBezTo>
                    <a:pt x="685" y="176"/>
                    <a:pt x="654" y="187"/>
                    <a:pt x="627" y="202"/>
                  </a:cubicBezTo>
                  <a:cubicBezTo>
                    <a:pt x="616" y="209"/>
                    <a:pt x="605" y="216"/>
                    <a:pt x="594" y="225"/>
                  </a:cubicBezTo>
                  <a:cubicBezTo>
                    <a:pt x="594" y="225"/>
                    <a:pt x="594" y="226"/>
                    <a:pt x="593" y="226"/>
                  </a:cubicBezTo>
                  <a:cubicBezTo>
                    <a:pt x="592" y="227"/>
                    <a:pt x="592" y="229"/>
                    <a:pt x="592" y="230"/>
                  </a:cubicBezTo>
                  <a:cubicBezTo>
                    <a:pt x="592" y="231"/>
                    <a:pt x="592" y="234"/>
                    <a:pt x="593" y="234"/>
                  </a:cubicBezTo>
                  <a:cubicBezTo>
                    <a:pt x="594" y="235"/>
                    <a:pt x="594" y="235"/>
                    <a:pt x="594" y="235"/>
                  </a:cubicBezTo>
                  <a:cubicBezTo>
                    <a:pt x="597" y="238"/>
                    <a:pt x="599" y="241"/>
                    <a:pt x="602" y="242"/>
                  </a:cubicBezTo>
                  <a:cubicBezTo>
                    <a:pt x="606" y="245"/>
                    <a:pt x="611" y="245"/>
                    <a:pt x="615" y="245"/>
                  </a:cubicBezTo>
                  <a:cubicBezTo>
                    <a:pt x="578" y="263"/>
                    <a:pt x="539" y="279"/>
                    <a:pt x="503" y="299"/>
                  </a:cubicBezTo>
                  <a:cubicBezTo>
                    <a:pt x="496" y="302"/>
                    <a:pt x="490" y="306"/>
                    <a:pt x="483" y="310"/>
                  </a:cubicBezTo>
                  <a:cubicBezTo>
                    <a:pt x="473" y="316"/>
                    <a:pt x="463" y="322"/>
                    <a:pt x="453" y="329"/>
                  </a:cubicBezTo>
                  <a:cubicBezTo>
                    <a:pt x="438" y="340"/>
                    <a:pt x="421" y="363"/>
                    <a:pt x="405" y="370"/>
                  </a:cubicBezTo>
                  <a:cubicBezTo>
                    <a:pt x="402" y="371"/>
                    <a:pt x="405" y="375"/>
                    <a:pt x="407" y="375"/>
                  </a:cubicBezTo>
                  <a:cubicBezTo>
                    <a:pt x="438" y="368"/>
                    <a:pt x="467" y="330"/>
                    <a:pt x="496" y="316"/>
                  </a:cubicBezTo>
                  <a:cubicBezTo>
                    <a:pt x="545" y="290"/>
                    <a:pt x="595" y="271"/>
                    <a:pt x="644" y="247"/>
                  </a:cubicBezTo>
                  <a:lnTo>
                    <a:pt x="645" y="247"/>
                  </a:lnTo>
                  <a:cubicBezTo>
                    <a:pt x="646" y="246"/>
                    <a:pt x="646" y="245"/>
                    <a:pt x="647" y="244"/>
                  </a:cubicBezTo>
                  <a:cubicBezTo>
                    <a:pt x="648" y="243"/>
                    <a:pt x="648" y="243"/>
                    <a:pt x="648" y="241"/>
                  </a:cubicBezTo>
                  <a:cubicBezTo>
                    <a:pt x="648" y="240"/>
                    <a:pt x="648" y="238"/>
                    <a:pt x="647" y="237"/>
                  </a:cubicBezTo>
                  <a:cubicBezTo>
                    <a:pt x="646" y="236"/>
                    <a:pt x="646" y="235"/>
                    <a:pt x="645" y="234"/>
                  </a:cubicBezTo>
                  <a:cubicBezTo>
                    <a:pt x="644" y="234"/>
                    <a:pt x="644" y="234"/>
                    <a:pt x="643" y="234"/>
                  </a:cubicBezTo>
                  <a:cubicBezTo>
                    <a:pt x="628" y="230"/>
                    <a:pt x="612" y="228"/>
                    <a:pt x="638" y="217"/>
                  </a:cubicBezTo>
                  <a:cubicBezTo>
                    <a:pt x="663" y="207"/>
                    <a:pt x="682" y="198"/>
                    <a:pt x="705" y="191"/>
                  </a:cubicBezTo>
                  <a:cubicBezTo>
                    <a:pt x="731" y="185"/>
                    <a:pt x="757" y="182"/>
                    <a:pt x="782" y="182"/>
                  </a:cubicBezTo>
                  <a:cubicBezTo>
                    <a:pt x="802" y="182"/>
                    <a:pt x="821" y="184"/>
                    <a:pt x="840" y="187"/>
                  </a:cubicBezTo>
                  <a:cubicBezTo>
                    <a:pt x="830" y="190"/>
                    <a:pt x="820" y="195"/>
                    <a:pt x="810" y="199"/>
                  </a:cubicBezTo>
                  <a:cubicBezTo>
                    <a:pt x="780" y="210"/>
                    <a:pt x="751" y="225"/>
                    <a:pt x="723" y="241"/>
                  </a:cubicBezTo>
                  <a:cubicBezTo>
                    <a:pt x="709" y="246"/>
                    <a:pt x="696" y="253"/>
                    <a:pt x="683" y="260"/>
                  </a:cubicBezTo>
                  <a:cubicBezTo>
                    <a:pt x="673" y="266"/>
                    <a:pt x="663" y="273"/>
                    <a:pt x="653" y="280"/>
                  </a:cubicBezTo>
                  <a:cubicBezTo>
                    <a:pt x="629" y="303"/>
                    <a:pt x="577" y="322"/>
                    <a:pt x="567" y="357"/>
                  </a:cubicBezTo>
                  <a:cubicBezTo>
                    <a:pt x="567" y="358"/>
                    <a:pt x="567" y="358"/>
                    <a:pt x="567" y="358"/>
                  </a:cubicBezTo>
                  <a:cubicBezTo>
                    <a:pt x="527" y="361"/>
                    <a:pt x="487" y="368"/>
                    <a:pt x="449" y="378"/>
                  </a:cubicBezTo>
                  <a:cubicBezTo>
                    <a:pt x="442" y="380"/>
                    <a:pt x="435" y="382"/>
                    <a:pt x="429" y="386"/>
                  </a:cubicBezTo>
                  <a:cubicBezTo>
                    <a:pt x="419" y="386"/>
                    <a:pt x="409" y="388"/>
                    <a:pt x="400" y="389"/>
                  </a:cubicBezTo>
                  <a:cubicBezTo>
                    <a:pt x="398" y="389"/>
                    <a:pt x="396" y="390"/>
                    <a:pt x="394" y="391"/>
                  </a:cubicBezTo>
                  <a:cubicBezTo>
                    <a:pt x="394" y="389"/>
                    <a:pt x="394" y="388"/>
                    <a:pt x="394" y="387"/>
                  </a:cubicBezTo>
                  <a:cubicBezTo>
                    <a:pt x="394" y="385"/>
                    <a:pt x="394" y="384"/>
                    <a:pt x="393" y="382"/>
                  </a:cubicBezTo>
                  <a:cubicBezTo>
                    <a:pt x="392" y="381"/>
                    <a:pt x="391" y="379"/>
                    <a:pt x="389" y="378"/>
                  </a:cubicBezTo>
                  <a:cubicBezTo>
                    <a:pt x="387" y="377"/>
                    <a:pt x="386" y="377"/>
                    <a:pt x="384" y="377"/>
                  </a:cubicBezTo>
                  <a:cubicBezTo>
                    <a:pt x="377" y="377"/>
                    <a:pt x="370" y="379"/>
                    <a:pt x="364" y="381"/>
                  </a:cubicBezTo>
                  <a:cubicBezTo>
                    <a:pt x="364" y="380"/>
                    <a:pt x="364" y="380"/>
                    <a:pt x="364" y="380"/>
                  </a:cubicBezTo>
                  <a:cubicBezTo>
                    <a:pt x="364" y="379"/>
                    <a:pt x="364" y="378"/>
                    <a:pt x="363" y="377"/>
                  </a:cubicBezTo>
                  <a:cubicBezTo>
                    <a:pt x="362" y="376"/>
                    <a:pt x="362" y="376"/>
                    <a:pt x="361" y="375"/>
                  </a:cubicBezTo>
                  <a:cubicBezTo>
                    <a:pt x="361" y="375"/>
                    <a:pt x="360" y="375"/>
                    <a:pt x="359" y="375"/>
                  </a:cubicBezTo>
                  <a:cubicBezTo>
                    <a:pt x="358" y="375"/>
                    <a:pt x="358" y="375"/>
                    <a:pt x="358" y="375"/>
                  </a:cubicBezTo>
                  <a:cubicBezTo>
                    <a:pt x="339" y="379"/>
                    <a:pt x="320" y="387"/>
                    <a:pt x="304" y="396"/>
                  </a:cubicBezTo>
                  <a:cubicBezTo>
                    <a:pt x="296" y="401"/>
                    <a:pt x="289" y="405"/>
                    <a:pt x="283" y="410"/>
                  </a:cubicBezTo>
                  <a:cubicBezTo>
                    <a:pt x="301" y="396"/>
                    <a:pt x="316" y="380"/>
                    <a:pt x="329" y="361"/>
                  </a:cubicBezTo>
                  <a:cubicBezTo>
                    <a:pt x="330" y="360"/>
                    <a:pt x="330" y="359"/>
                    <a:pt x="330" y="358"/>
                  </a:cubicBezTo>
                  <a:cubicBezTo>
                    <a:pt x="330" y="356"/>
                    <a:pt x="330" y="355"/>
                    <a:pt x="329" y="354"/>
                  </a:cubicBezTo>
                  <a:cubicBezTo>
                    <a:pt x="328" y="353"/>
                    <a:pt x="327" y="352"/>
                    <a:pt x="326" y="351"/>
                  </a:cubicBezTo>
                  <a:cubicBezTo>
                    <a:pt x="325" y="351"/>
                    <a:pt x="324" y="350"/>
                    <a:pt x="322" y="350"/>
                  </a:cubicBezTo>
                  <a:cubicBezTo>
                    <a:pt x="321" y="350"/>
                    <a:pt x="320" y="351"/>
                    <a:pt x="319" y="351"/>
                  </a:cubicBezTo>
                  <a:cubicBezTo>
                    <a:pt x="287" y="372"/>
                    <a:pt x="257" y="398"/>
                    <a:pt x="231" y="426"/>
                  </a:cubicBezTo>
                  <a:cubicBezTo>
                    <a:pt x="260" y="394"/>
                    <a:pt x="290" y="364"/>
                    <a:pt x="322" y="335"/>
                  </a:cubicBezTo>
                  <a:lnTo>
                    <a:pt x="323" y="335"/>
                  </a:lnTo>
                  <a:moveTo>
                    <a:pt x="74" y="597"/>
                  </a:moveTo>
                  <a:cubicBezTo>
                    <a:pt x="75" y="593"/>
                    <a:pt x="75" y="589"/>
                    <a:pt x="75" y="585"/>
                  </a:cubicBezTo>
                  <a:cubicBezTo>
                    <a:pt x="76" y="534"/>
                    <a:pt x="120" y="489"/>
                    <a:pt x="115" y="439"/>
                  </a:cubicBezTo>
                  <a:cubicBezTo>
                    <a:pt x="114" y="437"/>
                    <a:pt x="114" y="437"/>
                    <a:pt x="113" y="435"/>
                  </a:cubicBezTo>
                  <a:cubicBezTo>
                    <a:pt x="113" y="434"/>
                    <a:pt x="111" y="433"/>
                    <a:pt x="110" y="432"/>
                  </a:cubicBezTo>
                  <a:cubicBezTo>
                    <a:pt x="109" y="431"/>
                    <a:pt x="108" y="431"/>
                    <a:pt x="107" y="431"/>
                  </a:cubicBezTo>
                  <a:lnTo>
                    <a:pt x="115" y="411"/>
                  </a:lnTo>
                  <a:cubicBezTo>
                    <a:pt x="118" y="404"/>
                    <a:pt x="122" y="396"/>
                    <a:pt x="126" y="389"/>
                  </a:cubicBezTo>
                  <a:cubicBezTo>
                    <a:pt x="136" y="372"/>
                    <a:pt x="148" y="357"/>
                    <a:pt x="163" y="343"/>
                  </a:cubicBezTo>
                  <a:cubicBezTo>
                    <a:pt x="152" y="369"/>
                    <a:pt x="147" y="396"/>
                    <a:pt x="147" y="424"/>
                  </a:cubicBezTo>
                  <a:cubicBezTo>
                    <a:pt x="147" y="428"/>
                    <a:pt x="147" y="432"/>
                    <a:pt x="148" y="436"/>
                  </a:cubicBezTo>
                  <a:cubicBezTo>
                    <a:pt x="133" y="463"/>
                    <a:pt x="120" y="490"/>
                    <a:pt x="108" y="519"/>
                  </a:cubicBezTo>
                  <a:cubicBezTo>
                    <a:pt x="100" y="537"/>
                    <a:pt x="91" y="556"/>
                    <a:pt x="83" y="575"/>
                  </a:cubicBezTo>
                  <a:cubicBezTo>
                    <a:pt x="80" y="578"/>
                    <a:pt x="77" y="587"/>
                    <a:pt x="74" y="597"/>
                  </a:cubicBezTo>
                  <a:moveTo>
                    <a:pt x="150" y="527"/>
                  </a:moveTo>
                  <a:lnTo>
                    <a:pt x="147" y="530"/>
                  </a:lnTo>
                  <a:lnTo>
                    <a:pt x="150" y="526"/>
                  </a:lnTo>
                  <a:lnTo>
                    <a:pt x="150" y="527"/>
                  </a:lnTo>
                  <a:moveTo>
                    <a:pt x="313" y="638"/>
                  </a:moveTo>
                  <a:lnTo>
                    <a:pt x="316" y="638"/>
                  </a:lnTo>
                  <a:lnTo>
                    <a:pt x="316" y="639"/>
                  </a:lnTo>
                  <a:lnTo>
                    <a:pt x="313" y="638"/>
                  </a:lnTo>
                  <a:moveTo>
                    <a:pt x="352" y="645"/>
                  </a:moveTo>
                  <a:lnTo>
                    <a:pt x="351" y="645"/>
                  </a:lnTo>
                  <a:lnTo>
                    <a:pt x="359" y="647"/>
                  </a:lnTo>
                  <a:lnTo>
                    <a:pt x="352" y="645"/>
                  </a:lnTo>
                  <a:moveTo>
                    <a:pt x="381" y="653"/>
                  </a:moveTo>
                  <a:cubicBezTo>
                    <a:pt x="377" y="651"/>
                    <a:pt x="373" y="650"/>
                    <a:pt x="370" y="649"/>
                  </a:cubicBezTo>
                  <a:lnTo>
                    <a:pt x="382" y="652"/>
                  </a:lnTo>
                  <a:lnTo>
                    <a:pt x="381" y="653"/>
                  </a:lnTo>
                  <a:moveTo>
                    <a:pt x="429" y="658"/>
                  </a:moveTo>
                  <a:lnTo>
                    <a:pt x="435" y="658"/>
                  </a:lnTo>
                  <a:cubicBezTo>
                    <a:pt x="435" y="658"/>
                    <a:pt x="435" y="659"/>
                    <a:pt x="435" y="660"/>
                  </a:cubicBezTo>
                  <a:cubicBezTo>
                    <a:pt x="435" y="660"/>
                    <a:pt x="435" y="661"/>
                    <a:pt x="435" y="662"/>
                  </a:cubicBezTo>
                  <a:lnTo>
                    <a:pt x="434" y="662"/>
                  </a:lnTo>
                  <a:lnTo>
                    <a:pt x="433" y="662"/>
                  </a:lnTo>
                  <a:cubicBezTo>
                    <a:pt x="432" y="660"/>
                    <a:pt x="430" y="658"/>
                    <a:pt x="429" y="657"/>
                  </a:cubicBezTo>
                  <a:lnTo>
                    <a:pt x="429" y="658"/>
                  </a:lnTo>
                  <a:moveTo>
                    <a:pt x="434" y="697"/>
                  </a:moveTo>
                  <a:lnTo>
                    <a:pt x="438" y="697"/>
                  </a:lnTo>
                  <a:lnTo>
                    <a:pt x="446" y="703"/>
                  </a:lnTo>
                  <a:lnTo>
                    <a:pt x="434" y="697"/>
                  </a:lnTo>
                  <a:moveTo>
                    <a:pt x="745" y="776"/>
                  </a:moveTo>
                  <a:lnTo>
                    <a:pt x="742" y="771"/>
                  </a:lnTo>
                  <a:lnTo>
                    <a:pt x="748" y="774"/>
                  </a:lnTo>
                  <a:lnTo>
                    <a:pt x="747" y="774"/>
                  </a:lnTo>
                  <a:cubicBezTo>
                    <a:pt x="746" y="775"/>
                    <a:pt x="745" y="776"/>
                    <a:pt x="745" y="777"/>
                  </a:cubicBezTo>
                  <a:lnTo>
                    <a:pt x="745" y="776"/>
                  </a:lnTo>
                  <a:moveTo>
                    <a:pt x="922" y="933"/>
                  </a:moveTo>
                  <a:lnTo>
                    <a:pt x="922" y="931"/>
                  </a:lnTo>
                  <a:lnTo>
                    <a:pt x="923" y="932"/>
                  </a:lnTo>
                  <a:cubicBezTo>
                    <a:pt x="923" y="933"/>
                    <a:pt x="922" y="934"/>
                    <a:pt x="922" y="935"/>
                  </a:cubicBezTo>
                  <a:lnTo>
                    <a:pt x="922" y="933"/>
                  </a:lnTo>
                  <a:moveTo>
                    <a:pt x="1064" y="1177"/>
                  </a:moveTo>
                  <a:cubicBezTo>
                    <a:pt x="1060" y="1171"/>
                    <a:pt x="1057" y="1166"/>
                    <a:pt x="1054" y="1161"/>
                  </a:cubicBezTo>
                  <a:lnTo>
                    <a:pt x="1046" y="1148"/>
                  </a:lnTo>
                  <a:cubicBezTo>
                    <a:pt x="1052" y="1157"/>
                    <a:pt x="1058" y="1167"/>
                    <a:pt x="1064" y="1176"/>
                  </a:cubicBezTo>
                  <a:lnTo>
                    <a:pt x="1064" y="1177"/>
                  </a:lnTo>
                  <a:moveTo>
                    <a:pt x="1095" y="1209"/>
                  </a:moveTo>
                  <a:lnTo>
                    <a:pt x="1096" y="1212"/>
                  </a:lnTo>
                  <a:lnTo>
                    <a:pt x="1095" y="1209"/>
                  </a:lnTo>
                  <a:moveTo>
                    <a:pt x="1414" y="2103"/>
                  </a:moveTo>
                  <a:cubicBezTo>
                    <a:pt x="1412" y="2119"/>
                    <a:pt x="1412" y="2135"/>
                    <a:pt x="1410" y="2152"/>
                  </a:cubicBezTo>
                  <a:cubicBezTo>
                    <a:pt x="1405" y="2190"/>
                    <a:pt x="1388" y="2190"/>
                    <a:pt x="1380" y="2219"/>
                  </a:cubicBezTo>
                  <a:cubicBezTo>
                    <a:pt x="1367" y="2256"/>
                    <a:pt x="1358" y="2294"/>
                    <a:pt x="1353" y="2333"/>
                  </a:cubicBezTo>
                  <a:cubicBezTo>
                    <a:pt x="1351" y="2363"/>
                    <a:pt x="1334" y="2392"/>
                    <a:pt x="1327" y="2422"/>
                  </a:cubicBezTo>
                  <a:cubicBezTo>
                    <a:pt x="1323" y="2442"/>
                    <a:pt x="1318" y="2462"/>
                    <a:pt x="1313" y="2482"/>
                  </a:cubicBezTo>
                  <a:cubicBezTo>
                    <a:pt x="1315" y="2416"/>
                    <a:pt x="1327" y="2350"/>
                    <a:pt x="1351" y="2287"/>
                  </a:cubicBezTo>
                  <a:cubicBezTo>
                    <a:pt x="1367" y="2252"/>
                    <a:pt x="1381" y="2215"/>
                    <a:pt x="1392" y="2177"/>
                  </a:cubicBezTo>
                  <a:cubicBezTo>
                    <a:pt x="1398" y="2153"/>
                    <a:pt x="1408" y="2126"/>
                    <a:pt x="1414" y="2101"/>
                  </a:cubicBezTo>
                  <a:lnTo>
                    <a:pt x="1414" y="2103"/>
                  </a:lnTo>
                  <a:moveTo>
                    <a:pt x="1452" y="1642"/>
                  </a:moveTo>
                  <a:cubicBezTo>
                    <a:pt x="1444" y="1609"/>
                    <a:pt x="1437" y="1570"/>
                    <a:pt x="1416" y="1543"/>
                  </a:cubicBezTo>
                  <a:cubicBezTo>
                    <a:pt x="1413" y="1540"/>
                    <a:pt x="1408" y="1543"/>
                    <a:pt x="1410" y="1547"/>
                  </a:cubicBezTo>
                  <a:cubicBezTo>
                    <a:pt x="1434" y="1585"/>
                    <a:pt x="1444" y="1649"/>
                    <a:pt x="1449" y="1693"/>
                  </a:cubicBezTo>
                  <a:cubicBezTo>
                    <a:pt x="1451" y="1719"/>
                    <a:pt x="1452" y="1745"/>
                    <a:pt x="1452" y="1771"/>
                  </a:cubicBezTo>
                  <a:cubicBezTo>
                    <a:pt x="1452" y="1797"/>
                    <a:pt x="1451" y="1823"/>
                    <a:pt x="1449" y="1849"/>
                  </a:cubicBezTo>
                  <a:cubicBezTo>
                    <a:pt x="1449" y="1919"/>
                    <a:pt x="1431" y="1989"/>
                    <a:pt x="1420" y="2059"/>
                  </a:cubicBezTo>
                  <a:lnTo>
                    <a:pt x="1420" y="2058"/>
                  </a:lnTo>
                  <a:cubicBezTo>
                    <a:pt x="1420" y="2057"/>
                    <a:pt x="1419" y="2057"/>
                    <a:pt x="1418" y="2056"/>
                  </a:cubicBezTo>
                  <a:cubicBezTo>
                    <a:pt x="1415" y="2027"/>
                    <a:pt x="1407" y="1997"/>
                    <a:pt x="1403" y="1968"/>
                  </a:cubicBezTo>
                  <a:cubicBezTo>
                    <a:pt x="1397" y="1924"/>
                    <a:pt x="1398" y="1879"/>
                    <a:pt x="1393" y="1834"/>
                  </a:cubicBezTo>
                  <a:cubicBezTo>
                    <a:pt x="1389" y="1792"/>
                    <a:pt x="1387" y="1749"/>
                    <a:pt x="1387" y="1706"/>
                  </a:cubicBezTo>
                  <a:cubicBezTo>
                    <a:pt x="1387" y="1700"/>
                    <a:pt x="1387" y="1694"/>
                    <a:pt x="1387" y="1689"/>
                  </a:cubicBezTo>
                  <a:cubicBezTo>
                    <a:pt x="1388" y="1685"/>
                    <a:pt x="1388" y="1682"/>
                    <a:pt x="1388" y="1679"/>
                  </a:cubicBezTo>
                  <a:cubicBezTo>
                    <a:pt x="1388" y="1667"/>
                    <a:pt x="1385" y="1656"/>
                    <a:pt x="1380" y="1645"/>
                  </a:cubicBezTo>
                  <a:cubicBezTo>
                    <a:pt x="1379" y="1645"/>
                    <a:pt x="1379" y="1644"/>
                    <a:pt x="1378" y="1644"/>
                  </a:cubicBezTo>
                  <a:cubicBezTo>
                    <a:pt x="1378" y="1644"/>
                    <a:pt x="1377" y="1643"/>
                    <a:pt x="1376" y="1643"/>
                  </a:cubicBezTo>
                  <a:cubicBezTo>
                    <a:pt x="1375" y="1643"/>
                    <a:pt x="1374" y="1644"/>
                    <a:pt x="1373" y="1644"/>
                  </a:cubicBezTo>
                  <a:cubicBezTo>
                    <a:pt x="1372" y="1644"/>
                    <a:pt x="1371" y="1645"/>
                    <a:pt x="1371" y="1646"/>
                  </a:cubicBezTo>
                  <a:lnTo>
                    <a:pt x="1371" y="1647"/>
                  </a:lnTo>
                  <a:cubicBezTo>
                    <a:pt x="1358" y="1678"/>
                    <a:pt x="1349" y="1710"/>
                    <a:pt x="1343" y="1742"/>
                  </a:cubicBezTo>
                  <a:cubicBezTo>
                    <a:pt x="1343" y="1747"/>
                    <a:pt x="1338" y="1730"/>
                    <a:pt x="1338" y="1727"/>
                  </a:cubicBezTo>
                  <a:cubicBezTo>
                    <a:pt x="1334" y="1710"/>
                    <a:pt x="1329" y="1693"/>
                    <a:pt x="1321" y="1677"/>
                  </a:cubicBezTo>
                  <a:cubicBezTo>
                    <a:pt x="1307" y="1638"/>
                    <a:pt x="1325" y="1592"/>
                    <a:pt x="1324" y="1551"/>
                  </a:cubicBezTo>
                  <a:cubicBezTo>
                    <a:pt x="1322" y="1511"/>
                    <a:pt x="1322" y="1472"/>
                    <a:pt x="1319" y="1433"/>
                  </a:cubicBezTo>
                  <a:cubicBezTo>
                    <a:pt x="1319" y="1428"/>
                    <a:pt x="1312" y="1429"/>
                    <a:pt x="1312" y="1433"/>
                  </a:cubicBezTo>
                  <a:cubicBezTo>
                    <a:pt x="1310" y="1455"/>
                    <a:pt x="1309" y="1478"/>
                    <a:pt x="1309" y="1501"/>
                  </a:cubicBezTo>
                  <a:cubicBezTo>
                    <a:pt x="1309" y="1508"/>
                    <a:pt x="1309" y="1515"/>
                    <a:pt x="1309" y="1522"/>
                  </a:cubicBezTo>
                  <a:cubicBezTo>
                    <a:pt x="1309" y="1525"/>
                    <a:pt x="1310" y="1528"/>
                    <a:pt x="1310" y="1531"/>
                  </a:cubicBezTo>
                  <a:cubicBezTo>
                    <a:pt x="1310" y="1540"/>
                    <a:pt x="1309" y="1550"/>
                    <a:pt x="1308" y="1560"/>
                  </a:cubicBezTo>
                  <a:cubicBezTo>
                    <a:pt x="1299" y="1517"/>
                    <a:pt x="1286" y="1476"/>
                    <a:pt x="1267" y="1438"/>
                  </a:cubicBezTo>
                  <a:cubicBezTo>
                    <a:pt x="1229" y="1362"/>
                    <a:pt x="1203" y="1281"/>
                    <a:pt x="1192" y="1197"/>
                  </a:cubicBezTo>
                  <a:cubicBezTo>
                    <a:pt x="1192" y="1193"/>
                    <a:pt x="1184" y="1193"/>
                    <a:pt x="1184" y="1197"/>
                  </a:cubicBezTo>
                  <a:cubicBezTo>
                    <a:pt x="1184" y="1200"/>
                    <a:pt x="1183" y="1203"/>
                    <a:pt x="1183" y="1206"/>
                  </a:cubicBezTo>
                  <a:cubicBezTo>
                    <a:pt x="1183" y="1209"/>
                    <a:pt x="1184" y="1211"/>
                    <a:pt x="1184" y="1214"/>
                  </a:cubicBezTo>
                  <a:lnTo>
                    <a:pt x="1182" y="1214"/>
                  </a:lnTo>
                  <a:cubicBezTo>
                    <a:pt x="1181" y="1220"/>
                    <a:pt x="1181" y="1226"/>
                    <a:pt x="1181" y="1232"/>
                  </a:cubicBezTo>
                  <a:cubicBezTo>
                    <a:pt x="1181" y="1237"/>
                    <a:pt x="1181" y="1243"/>
                    <a:pt x="1182" y="1249"/>
                  </a:cubicBezTo>
                  <a:cubicBezTo>
                    <a:pt x="1184" y="1268"/>
                    <a:pt x="1188" y="1286"/>
                    <a:pt x="1195" y="1303"/>
                  </a:cubicBezTo>
                  <a:cubicBezTo>
                    <a:pt x="1195" y="1304"/>
                    <a:pt x="1195" y="1304"/>
                    <a:pt x="1195" y="1304"/>
                  </a:cubicBezTo>
                  <a:cubicBezTo>
                    <a:pt x="1195" y="1312"/>
                    <a:pt x="1197" y="1321"/>
                    <a:pt x="1201" y="1329"/>
                  </a:cubicBezTo>
                  <a:cubicBezTo>
                    <a:pt x="1178" y="1292"/>
                    <a:pt x="1141" y="1267"/>
                    <a:pt x="1121" y="1228"/>
                  </a:cubicBezTo>
                  <a:cubicBezTo>
                    <a:pt x="1068" y="1121"/>
                    <a:pt x="1023" y="1013"/>
                    <a:pt x="1019" y="892"/>
                  </a:cubicBezTo>
                  <a:lnTo>
                    <a:pt x="1019" y="891"/>
                  </a:lnTo>
                  <a:cubicBezTo>
                    <a:pt x="1019" y="891"/>
                    <a:pt x="1018" y="891"/>
                    <a:pt x="1018" y="890"/>
                  </a:cubicBezTo>
                  <a:lnTo>
                    <a:pt x="1017" y="890"/>
                  </a:lnTo>
                  <a:cubicBezTo>
                    <a:pt x="1016" y="890"/>
                    <a:pt x="1016" y="890"/>
                    <a:pt x="1016" y="890"/>
                  </a:cubicBezTo>
                  <a:cubicBezTo>
                    <a:pt x="1015" y="891"/>
                    <a:pt x="1015" y="891"/>
                    <a:pt x="1015" y="891"/>
                  </a:cubicBezTo>
                  <a:cubicBezTo>
                    <a:pt x="1015" y="891"/>
                    <a:pt x="1015" y="892"/>
                    <a:pt x="1014" y="892"/>
                  </a:cubicBezTo>
                  <a:cubicBezTo>
                    <a:pt x="1013" y="905"/>
                    <a:pt x="1013" y="918"/>
                    <a:pt x="1013" y="931"/>
                  </a:cubicBezTo>
                  <a:cubicBezTo>
                    <a:pt x="1013" y="1004"/>
                    <a:pt x="1031" y="1076"/>
                    <a:pt x="1066" y="1140"/>
                  </a:cubicBezTo>
                  <a:cubicBezTo>
                    <a:pt x="1073" y="1153"/>
                    <a:pt x="1080" y="1167"/>
                    <a:pt x="1086" y="1181"/>
                  </a:cubicBezTo>
                  <a:lnTo>
                    <a:pt x="1081" y="1175"/>
                  </a:lnTo>
                  <a:cubicBezTo>
                    <a:pt x="1080" y="1173"/>
                    <a:pt x="1079" y="1170"/>
                    <a:pt x="1078" y="1167"/>
                  </a:cubicBezTo>
                  <a:lnTo>
                    <a:pt x="1078" y="1166"/>
                  </a:lnTo>
                  <a:cubicBezTo>
                    <a:pt x="1077" y="1166"/>
                    <a:pt x="1077" y="1166"/>
                    <a:pt x="1077" y="1166"/>
                  </a:cubicBezTo>
                  <a:cubicBezTo>
                    <a:pt x="1076" y="1166"/>
                    <a:pt x="1076" y="1166"/>
                    <a:pt x="1076" y="1166"/>
                  </a:cubicBezTo>
                  <a:lnTo>
                    <a:pt x="1075" y="1167"/>
                  </a:lnTo>
                  <a:cubicBezTo>
                    <a:pt x="1075" y="1167"/>
                    <a:pt x="1074" y="1166"/>
                    <a:pt x="1074" y="1165"/>
                  </a:cubicBezTo>
                  <a:cubicBezTo>
                    <a:pt x="1061" y="1144"/>
                    <a:pt x="1048" y="1122"/>
                    <a:pt x="1033" y="1102"/>
                  </a:cubicBezTo>
                  <a:cubicBezTo>
                    <a:pt x="1010" y="1066"/>
                    <a:pt x="992" y="1027"/>
                    <a:pt x="972" y="990"/>
                  </a:cubicBezTo>
                  <a:cubicBezTo>
                    <a:pt x="965" y="975"/>
                    <a:pt x="959" y="961"/>
                    <a:pt x="954" y="945"/>
                  </a:cubicBezTo>
                  <a:cubicBezTo>
                    <a:pt x="955" y="945"/>
                    <a:pt x="955" y="944"/>
                    <a:pt x="955" y="944"/>
                  </a:cubicBezTo>
                  <a:cubicBezTo>
                    <a:pt x="956" y="942"/>
                    <a:pt x="956" y="941"/>
                    <a:pt x="956" y="940"/>
                  </a:cubicBezTo>
                  <a:cubicBezTo>
                    <a:pt x="956" y="939"/>
                    <a:pt x="956" y="939"/>
                    <a:pt x="955" y="937"/>
                  </a:cubicBezTo>
                  <a:cubicBezTo>
                    <a:pt x="955" y="936"/>
                    <a:pt x="955" y="935"/>
                    <a:pt x="954" y="935"/>
                  </a:cubicBezTo>
                  <a:lnTo>
                    <a:pt x="951" y="932"/>
                  </a:lnTo>
                  <a:cubicBezTo>
                    <a:pt x="944" y="910"/>
                    <a:pt x="939" y="887"/>
                    <a:pt x="934" y="867"/>
                  </a:cubicBezTo>
                  <a:cubicBezTo>
                    <a:pt x="926" y="836"/>
                    <a:pt x="921" y="805"/>
                    <a:pt x="918" y="773"/>
                  </a:cubicBezTo>
                  <a:lnTo>
                    <a:pt x="918" y="772"/>
                  </a:lnTo>
                  <a:cubicBezTo>
                    <a:pt x="917" y="771"/>
                    <a:pt x="917" y="771"/>
                    <a:pt x="917" y="771"/>
                  </a:cubicBezTo>
                  <a:cubicBezTo>
                    <a:pt x="916" y="770"/>
                    <a:pt x="915" y="770"/>
                    <a:pt x="915" y="770"/>
                  </a:cubicBezTo>
                  <a:cubicBezTo>
                    <a:pt x="914" y="770"/>
                    <a:pt x="914" y="770"/>
                    <a:pt x="913" y="771"/>
                  </a:cubicBezTo>
                  <a:cubicBezTo>
                    <a:pt x="913" y="771"/>
                    <a:pt x="912" y="771"/>
                    <a:pt x="912" y="772"/>
                  </a:cubicBezTo>
                  <a:lnTo>
                    <a:pt x="912" y="773"/>
                  </a:lnTo>
                  <a:cubicBezTo>
                    <a:pt x="913" y="822"/>
                    <a:pt x="921" y="871"/>
                    <a:pt x="936" y="918"/>
                  </a:cubicBezTo>
                  <a:cubicBezTo>
                    <a:pt x="917" y="898"/>
                    <a:pt x="901" y="876"/>
                    <a:pt x="887" y="853"/>
                  </a:cubicBezTo>
                  <a:cubicBezTo>
                    <a:pt x="884" y="848"/>
                    <a:pt x="882" y="843"/>
                    <a:pt x="879" y="838"/>
                  </a:cubicBezTo>
                  <a:cubicBezTo>
                    <a:pt x="881" y="838"/>
                    <a:pt x="883" y="838"/>
                    <a:pt x="885" y="838"/>
                  </a:cubicBezTo>
                  <a:cubicBezTo>
                    <a:pt x="887" y="838"/>
                    <a:pt x="889" y="838"/>
                    <a:pt x="891" y="838"/>
                  </a:cubicBezTo>
                  <a:cubicBezTo>
                    <a:pt x="892" y="838"/>
                    <a:pt x="892" y="837"/>
                    <a:pt x="892" y="837"/>
                  </a:cubicBezTo>
                  <a:cubicBezTo>
                    <a:pt x="893" y="837"/>
                    <a:pt x="894" y="836"/>
                    <a:pt x="894" y="836"/>
                  </a:cubicBezTo>
                  <a:cubicBezTo>
                    <a:pt x="894" y="835"/>
                    <a:pt x="895" y="834"/>
                    <a:pt x="895" y="833"/>
                  </a:cubicBezTo>
                  <a:cubicBezTo>
                    <a:pt x="895" y="833"/>
                    <a:pt x="894" y="832"/>
                    <a:pt x="894" y="831"/>
                  </a:cubicBezTo>
                  <a:cubicBezTo>
                    <a:pt x="894" y="830"/>
                    <a:pt x="893" y="830"/>
                    <a:pt x="892" y="829"/>
                  </a:cubicBezTo>
                  <a:lnTo>
                    <a:pt x="891" y="829"/>
                  </a:lnTo>
                  <a:cubicBezTo>
                    <a:pt x="883" y="826"/>
                    <a:pt x="875" y="822"/>
                    <a:pt x="868" y="817"/>
                  </a:cubicBezTo>
                  <a:cubicBezTo>
                    <a:pt x="854" y="787"/>
                    <a:pt x="839" y="758"/>
                    <a:pt x="823" y="730"/>
                  </a:cubicBezTo>
                  <a:cubicBezTo>
                    <a:pt x="815" y="716"/>
                    <a:pt x="807" y="703"/>
                    <a:pt x="798" y="690"/>
                  </a:cubicBezTo>
                  <a:cubicBezTo>
                    <a:pt x="797" y="688"/>
                    <a:pt x="794" y="690"/>
                    <a:pt x="795" y="692"/>
                  </a:cubicBezTo>
                  <a:cubicBezTo>
                    <a:pt x="815" y="727"/>
                    <a:pt x="828" y="766"/>
                    <a:pt x="845" y="803"/>
                  </a:cubicBezTo>
                  <a:cubicBezTo>
                    <a:pt x="840" y="797"/>
                    <a:pt x="835" y="793"/>
                    <a:pt x="829" y="789"/>
                  </a:cubicBezTo>
                  <a:cubicBezTo>
                    <a:pt x="825" y="787"/>
                    <a:pt x="821" y="786"/>
                    <a:pt x="817" y="784"/>
                  </a:cubicBezTo>
                  <a:cubicBezTo>
                    <a:pt x="802" y="773"/>
                    <a:pt x="787" y="762"/>
                    <a:pt x="773" y="751"/>
                  </a:cubicBezTo>
                  <a:cubicBezTo>
                    <a:pt x="735" y="724"/>
                    <a:pt x="710" y="686"/>
                    <a:pt x="681" y="650"/>
                  </a:cubicBezTo>
                  <a:lnTo>
                    <a:pt x="680" y="649"/>
                  </a:lnTo>
                  <a:lnTo>
                    <a:pt x="679" y="649"/>
                  </a:lnTo>
                  <a:cubicBezTo>
                    <a:pt x="678" y="649"/>
                    <a:pt x="678" y="649"/>
                    <a:pt x="678" y="649"/>
                  </a:cubicBezTo>
                  <a:cubicBezTo>
                    <a:pt x="677" y="649"/>
                    <a:pt x="677" y="650"/>
                    <a:pt x="677" y="650"/>
                  </a:cubicBezTo>
                  <a:cubicBezTo>
                    <a:pt x="676" y="650"/>
                    <a:pt x="676" y="651"/>
                    <a:pt x="676" y="651"/>
                  </a:cubicBezTo>
                  <a:cubicBezTo>
                    <a:pt x="676" y="652"/>
                    <a:pt x="676" y="652"/>
                    <a:pt x="677" y="653"/>
                  </a:cubicBezTo>
                  <a:cubicBezTo>
                    <a:pt x="699" y="690"/>
                    <a:pt x="725" y="724"/>
                    <a:pt x="755" y="754"/>
                  </a:cubicBezTo>
                  <a:cubicBezTo>
                    <a:pt x="746" y="750"/>
                    <a:pt x="736" y="745"/>
                    <a:pt x="727" y="740"/>
                  </a:cubicBezTo>
                  <a:cubicBezTo>
                    <a:pt x="716" y="734"/>
                    <a:pt x="705" y="726"/>
                    <a:pt x="695" y="718"/>
                  </a:cubicBezTo>
                  <a:cubicBezTo>
                    <a:pt x="671" y="696"/>
                    <a:pt x="645" y="675"/>
                    <a:pt x="618" y="657"/>
                  </a:cubicBezTo>
                  <a:cubicBezTo>
                    <a:pt x="613" y="654"/>
                    <a:pt x="607" y="651"/>
                    <a:pt x="602" y="648"/>
                  </a:cubicBezTo>
                  <a:cubicBezTo>
                    <a:pt x="594" y="642"/>
                    <a:pt x="585" y="636"/>
                    <a:pt x="577" y="631"/>
                  </a:cubicBezTo>
                  <a:cubicBezTo>
                    <a:pt x="559" y="621"/>
                    <a:pt x="541" y="613"/>
                    <a:pt x="521" y="609"/>
                  </a:cubicBezTo>
                  <a:lnTo>
                    <a:pt x="519" y="609"/>
                  </a:lnTo>
                  <a:cubicBezTo>
                    <a:pt x="519" y="608"/>
                    <a:pt x="519" y="608"/>
                    <a:pt x="519" y="608"/>
                  </a:cubicBezTo>
                  <a:cubicBezTo>
                    <a:pt x="494" y="594"/>
                    <a:pt x="469" y="582"/>
                    <a:pt x="443" y="572"/>
                  </a:cubicBezTo>
                  <a:cubicBezTo>
                    <a:pt x="437" y="569"/>
                    <a:pt x="433" y="578"/>
                    <a:pt x="438" y="582"/>
                  </a:cubicBezTo>
                  <a:cubicBezTo>
                    <a:pt x="447" y="592"/>
                    <a:pt x="458" y="601"/>
                    <a:pt x="470" y="607"/>
                  </a:cubicBezTo>
                  <a:cubicBezTo>
                    <a:pt x="473" y="609"/>
                    <a:pt x="476" y="610"/>
                    <a:pt x="479" y="612"/>
                  </a:cubicBezTo>
                  <a:cubicBezTo>
                    <a:pt x="497" y="620"/>
                    <a:pt x="499" y="653"/>
                    <a:pt x="475" y="649"/>
                  </a:cubicBezTo>
                  <a:cubicBezTo>
                    <a:pt x="455" y="646"/>
                    <a:pt x="436" y="645"/>
                    <a:pt x="416" y="640"/>
                  </a:cubicBezTo>
                  <a:cubicBezTo>
                    <a:pt x="396" y="635"/>
                    <a:pt x="377" y="637"/>
                    <a:pt x="357" y="633"/>
                  </a:cubicBezTo>
                  <a:cubicBezTo>
                    <a:pt x="343" y="630"/>
                    <a:pt x="294" y="625"/>
                    <a:pt x="284" y="615"/>
                  </a:cubicBezTo>
                  <a:cubicBezTo>
                    <a:pt x="283" y="615"/>
                    <a:pt x="283" y="615"/>
                    <a:pt x="283" y="614"/>
                  </a:cubicBezTo>
                  <a:lnTo>
                    <a:pt x="282" y="614"/>
                  </a:lnTo>
                  <a:lnTo>
                    <a:pt x="281" y="614"/>
                  </a:lnTo>
                  <a:cubicBezTo>
                    <a:pt x="281" y="615"/>
                    <a:pt x="281" y="615"/>
                    <a:pt x="280" y="615"/>
                  </a:cubicBezTo>
                  <a:lnTo>
                    <a:pt x="280" y="616"/>
                  </a:lnTo>
                  <a:lnTo>
                    <a:pt x="280" y="617"/>
                  </a:lnTo>
                  <a:cubicBezTo>
                    <a:pt x="281" y="617"/>
                    <a:pt x="281" y="618"/>
                    <a:pt x="281" y="618"/>
                  </a:cubicBezTo>
                  <a:cubicBezTo>
                    <a:pt x="281" y="618"/>
                    <a:pt x="282" y="619"/>
                    <a:pt x="282" y="620"/>
                  </a:cubicBezTo>
                  <a:cubicBezTo>
                    <a:pt x="269" y="615"/>
                    <a:pt x="255" y="612"/>
                    <a:pt x="241" y="611"/>
                  </a:cubicBezTo>
                  <a:cubicBezTo>
                    <a:pt x="209" y="611"/>
                    <a:pt x="160" y="608"/>
                    <a:pt x="130" y="621"/>
                  </a:cubicBezTo>
                  <a:cubicBezTo>
                    <a:pt x="119" y="625"/>
                    <a:pt x="108" y="631"/>
                    <a:pt x="97" y="637"/>
                  </a:cubicBezTo>
                  <a:cubicBezTo>
                    <a:pt x="96" y="638"/>
                    <a:pt x="95" y="638"/>
                    <a:pt x="94" y="639"/>
                  </a:cubicBezTo>
                  <a:cubicBezTo>
                    <a:pt x="94" y="636"/>
                    <a:pt x="94" y="633"/>
                    <a:pt x="93" y="630"/>
                  </a:cubicBezTo>
                  <a:cubicBezTo>
                    <a:pt x="93" y="629"/>
                    <a:pt x="92" y="629"/>
                    <a:pt x="92" y="629"/>
                  </a:cubicBezTo>
                  <a:cubicBezTo>
                    <a:pt x="91" y="627"/>
                    <a:pt x="90" y="626"/>
                    <a:pt x="88" y="625"/>
                  </a:cubicBezTo>
                  <a:lnTo>
                    <a:pt x="94" y="616"/>
                  </a:lnTo>
                  <a:cubicBezTo>
                    <a:pt x="100" y="607"/>
                    <a:pt x="106" y="599"/>
                    <a:pt x="112" y="590"/>
                  </a:cubicBezTo>
                  <a:cubicBezTo>
                    <a:pt x="115" y="586"/>
                    <a:pt x="117" y="582"/>
                    <a:pt x="119" y="577"/>
                  </a:cubicBezTo>
                  <a:cubicBezTo>
                    <a:pt x="149" y="544"/>
                    <a:pt x="184" y="515"/>
                    <a:pt x="222" y="490"/>
                  </a:cubicBezTo>
                  <a:cubicBezTo>
                    <a:pt x="270" y="463"/>
                    <a:pt x="321" y="438"/>
                    <a:pt x="373" y="416"/>
                  </a:cubicBezTo>
                  <a:cubicBezTo>
                    <a:pt x="380" y="413"/>
                    <a:pt x="387" y="411"/>
                    <a:pt x="394" y="410"/>
                  </a:cubicBezTo>
                  <a:cubicBezTo>
                    <a:pt x="386" y="416"/>
                    <a:pt x="378" y="423"/>
                    <a:pt x="370" y="427"/>
                  </a:cubicBezTo>
                  <a:cubicBezTo>
                    <a:pt x="366" y="430"/>
                    <a:pt x="362" y="431"/>
                    <a:pt x="358" y="433"/>
                  </a:cubicBezTo>
                  <a:cubicBezTo>
                    <a:pt x="331" y="444"/>
                    <a:pt x="326" y="481"/>
                    <a:pt x="307" y="498"/>
                  </a:cubicBezTo>
                  <a:cubicBezTo>
                    <a:pt x="307" y="498"/>
                    <a:pt x="307" y="499"/>
                    <a:pt x="307" y="498"/>
                  </a:cubicBezTo>
                  <a:cubicBezTo>
                    <a:pt x="321" y="489"/>
                    <a:pt x="329" y="475"/>
                    <a:pt x="343" y="466"/>
                  </a:cubicBezTo>
                  <a:cubicBezTo>
                    <a:pt x="370" y="447"/>
                    <a:pt x="398" y="428"/>
                    <a:pt x="425" y="408"/>
                  </a:cubicBezTo>
                  <a:cubicBezTo>
                    <a:pt x="430" y="405"/>
                    <a:pt x="435" y="402"/>
                    <a:pt x="440" y="399"/>
                  </a:cubicBezTo>
                  <a:cubicBezTo>
                    <a:pt x="447" y="398"/>
                    <a:pt x="453" y="395"/>
                    <a:pt x="459" y="391"/>
                  </a:cubicBezTo>
                  <a:cubicBezTo>
                    <a:pt x="462" y="390"/>
                    <a:pt x="464" y="389"/>
                    <a:pt x="466" y="387"/>
                  </a:cubicBezTo>
                  <a:cubicBezTo>
                    <a:pt x="548" y="357"/>
                    <a:pt x="646" y="385"/>
                    <a:pt x="729" y="374"/>
                  </a:cubicBezTo>
                  <a:lnTo>
                    <a:pt x="730" y="374"/>
                  </a:lnTo>
                  <a:lnTo>
                    <a:pt x="731" y="374"/>
                  </a:lnTo>
                  <a:cubicBezTo>
                    <a:pt x="749" y="376"/>
                    <a:pt x="767" y="377"/>
                    <a:pt x="785" y="377"/>
                  </a:cubicBezTo>
                  <a:cubicBezTo>
                    <a:pt x="803" y="377"/>
                    <a:pt x="821" y="376"/>
                    <a:pt x="838" y="374"/>
                  </a:cubicBezTo>
                  <a:cubicBezTo>
                    <a:pt x="866" y="374"/>
                    <a:pt x="894" y="372"/>
                    <a:pt x="922" y="372"/>
                  </a:cubicBezTo>
                  <a:cubicBezTo>
                    <a:pt x="939" y="372"/>
                    <a:pt x="945" y="364"/>
                    <a:pt x="961" y="359"/>
                  </a:cubicBezTo>
                  <a:cubicBezTo>
                    <a:pt x="962" y="358"/>
                    <a:pt x="962" y="358"/>
                    <a:pt x="962" y="358"/>
                  </a:cubicBezTo>
                  <a:cubicBezTo>
                    <a:pt x="962" y="357"/>
                    <a:pt x="963" y="357"/>
                    <a:pt x="963" y="357"/>
                  </a:cubicBezTo>
                  <a:cubicBezTo>
                    <a:pt x="972" y="358"/>
                    <a:pt x="981" y="358"/>
                    <a:pt x="991" y="358"/>
                  </a:cubicBezTo>
                  <a:cubicBezTo>
                    <a:pt x="1000" y="358"/>
                    <a:pt x="1010" y="358"/>
                    <a:pt x="1019" y="357"/>
                  </a:cubicBezTo>
                  <a:cubicBezTo>
                    <a:pt x="1020" y="357"/>
                    <a:pt x="1021" y="357"/>
                    <a:pt x="1021" y="357"/>
                  </a:cubicBezTo>
                  <a:cubicBezTo>
                    <a:pt x="1022" y="356"/>
                    <a:pt x="1023" y="356"/>
                    <a:pt x="1023" y="355"/>
                  </a:cubicBezTo>
                  <a:cubicBezTo>
                    <a:pt x="1023" y="354"/>
                    <a:pt x="1024" y="353"/>
                    <a:pt x="1024" y="353"/>
                  </a:cubicBezTo>
                  <a:cubicBezTo>
                    <a:pt x="1024" y="352"/>
                    <a:pt x="1023" y="351"/>
                    <a:pt x="1023" y="350"/>
                  </a:cubicBezTo>
                  <a:cubicBezTo>
                    <a:pt x="1037" y="365"/>
                    <a:pt x="1053" y="378"/>
                    <a:pt x="1067" y="392"/>
                  </a:cubicBezTo>
                  <a:cubicBezTo>
                    <a:pt x="1076" y="400"/>
                    <a:pt x="1093" y="412"/>
                    <a:pt x="1103" y="421"/>
                  </a:cubicBezTo>
                  <a:cubicBezTo>
                    <a:pt x="1111" y="450"/>
                    <a:pt x="1122" y="477"/>
                    <a:pt x="1137" y="502"/>
                  </a:cubicBezTo>
                  <a:cubicBezTo>
                    <a:pt x="1153" y="529"/>
                    <a:pt x="1172" y="554"/>
                    <a:pt x="1194" y="576"/>
                  </a:cubicBezTo>
                  <a:cubicBezTo>
                    <a:pt x="1197" y="610"/>
                    <a:pt x="1207" y="644"/>
                    <a:pt x="1222" y="675"/>
                  </a:cubicBezTo>
                  <a:cubicBezTo>
                    <a:pt x="1247" y="726"/>
                    <a:pt x="1275" y="775"/>
                    <a:pt x="1302" y="824"/>
                  </a:cubicBezTo>
                  <a:cubicBezTo>
                    <a:pt x="1300" y="823"/>
                    <a:pt x="1299" y="822"/>
                    <a:pt x="1297" y="821"/>
                  </a:cubicBezTo>
                  <a:cubicBezTo>
                    <a:pt x="1293" y="819"/>
                    <a:pt x="1289" y="817"/>
                    <a:pt x="1285" y="817"/>
                  </a:cubicBezTo>
                  <a:lnTo>
                    <a:pt x="1284" y="817"/>
                  </a:lnTo>
                  <a:cubicBezTo>
                    <a:pt x="1283" y="817"/>
                    <a:pt x="1282" y="818"/>
                    <a:pt x="1281" y="818"/>
                  </a:cubicBezTo>
                  <a:cubicBezTo>
                    <a:pt x="1280" y="819"/>
                    <a:pt x="1279" y="819"/>
                    <a:pt x="1279" y="820"/>
                  </a:cubicBezTo>
                  <a:cubicBezTo>
                    <a:pt x="1278" y="821"/>
                    <a:pt x="1278" y="822"/>
                    <a:pt x="1278" y="823"/>
                  </a:cubicBezTo>
                  <a:cubicBezTo>
                    <a:pt x="1278" y="824"/>
                    <a:pt x="1278" y="825"/>
                    <a:pt x="1279" y="826"/>
                  </a:cubicBezTo>
                  <a:cubicBezTo>
                    <a:pt x="1279" y="827"/>
                    <a:pt x="1280" y="828"/>
                    <a:pt x="1280" y="828"/>
                  </a:cubicBezTo>
                  <a:cubicBezTo>
                    <a:pt x="1290" y="835"/>
                    <a:pt x="1288" y="843"/>
                    <a:pt x="1294" y="852"/>
                  </a:cubicBezTo>
                  <a:cubicBezTo>
                    <a:pt x="1299" y="861"/>
                    <a:pt x="1310" y="870"/>
                    <a:pt x="1317" y="880"/>
                  </a:cubicBezTo>
                  <a:cubicBezTo>
                    <a:pt x="1318" y="882"/>
                    <a:pt x="1319" y="884"/>
                    <a:pt x="1320" y="886"/>
                  </a:cubicBezTo>
                  <a:cubicBezTo>
                    <a:pt x="1324" y="892"/>
                    <a:pt x="1328" y="899"/>
                    <a:pt x="1334" y="905"/>
                  </a:cubicBezTo>
                  <a:cubicBezTo>
                    <a:pt x="1338" y="918"/>
                    <a:pt x="1344" y="930"/>
                    <a:pt x="1350" y="942"/>
                  </a:cubicBezTo>
                  <a:cubicBezTo>
                    <a:pt x="1369" y="976"/>
                    <a:pt x="1383" y="1012"/>
                    <a:pt x="1392" y="1050"/>
                  </a:cubicBezTo>
                  <a:lnTo>
                    <a:pt x="1392" y="1052"/>
                  </a:lnTo>
                  <a:cubicBezTo>
                    <a:pt x="1393" y="1060"/>
                    <a:pt x="1395" y="1068"/>
                    <a:pt x="1396" y="1076"/>
                  </a:cubicBezTo>
                  <a:cubicBezTo>
                    <a:pt x="1396" y="1076"/>
                    <a:pt x="1395" y="1076"/>
                    <a:pt x="1394" y="1075"/>
                  </a:cubicBezTo>
                  <a:cubicBezTo>
                    <a:pt x="1393" y="1075"/>
                    <a:pt x="1394" y="1074"/>
                    <a:pt x="1393" y="1074"/>
                  </a:cubicBezTo>
                  <a:lnTo>
                    <a:pt x="1389" y="1074"/>
                  </a:lnTo>
                  <a:cubicBezTo>
                    <a:pt x="1377" y="1046"/>
                    <a:pt x="1371" y="1012"/>
                    <a:pt x="1358" y="984"/>
                  </a:cubicBezTo>
                  <a:cubicBezTo>
                    <a:pt x="1354" y="976"/>
                    <a:pt x="1351" y="969"/>
                    <a:pt x="1347" y="962"/>
                  </a:cubicBezTo>
                  <a:cubicBezTo>
                    <a:pt x="1331" y="935"/>
                    <a:pt x="1311" y="910"/>
                    <a:pt x="1288" y="889"/>
                  </a:cubicBezTo>
                  <a:cubicBezTo>
                    <a:pt x="1258" y="860"/>
                    <a:pt x="1221" y="839"/>
                    <a:pt x="1191" y="810"/>
                  </a:cubicBezTo>
                  <a:cubicBezTo>
                    <a:pt x="1160" y="782"/>
                    <a:pt x="1122" y="767"/>
                    <a:pt x="1088" y="743"/>
                  </a:cubicBezTo>
                  <a:cubicBezTo>
                    <a:pt x="1086" y="742"/>
                    <a:pt x="1084" y="745"/>
                    <a:pt x="1086" y="747"/>
                  </a:cubicBezTo>
                  <a:cubicBezTo>
                    <a:pt x="1103" y="761"/>
                    <a:pt x="1121" y="775"/>
                    <a:pt x="1140" y="785"/>
                  </a:cubicBezTo>
                  <a:cubicBezTo>
                    <a:pt x="1144" y="788"/>
                    <a:pt x="1147" y="788"/>
                    <a:pt x="1150" y="790"/>
                  </a:cubicBezTo>
                  <a:cubicBezTo>
                    <a:pt x="1184" y="812"/>
                    <a:pt x="1216" y="838"/>
                    <a:pt x="1245" y="867"/>
                  </a:cubicBezTo>
                  <a:cubicBezTo>
                    <a:pt x="1284" y="897"/>
                    <a:pt x="1316" y="934"/>
                    <a:pt x="1341" y="975"/>
                  </a:cubicBezTo>
                  <a:cubicBezTo>
                    <a:pt x="1358" y="1006"/>
                    <a:pt x="1363" y="1041"/>
                    <a:pt x="1376" y="1072"/>
                  </a:cubicBezTo>
                  <a:cubicBezTo>
                    <a:pt x="1356" y="1071"/>
                    <a:pt x="1339" y="1076"/>
                    <a:pt x="1348" y="1102"/>
                  </a:cubicBezTo>
                  <a:cubicBezTo>
                    <a:pt x="1360" y="1139"/>
                    <a:pt x="1384" y="1170"/>
                    <a:pt x="1393" y="1209"/>
                  </a:cubicBezTo>
                  <a:cubicBezTo>
                    <a:pt x="1399" y="1233"/>
                    <a:pt x="1404" y="1257"/>
                    <a:pt x="1408" y="1281"/>
                  </a:cubicBezTo>
                  <a:cubicBezTo>
                    <a:pt x="1409" y="1287"/>
                    <a:pt x="1411" y="1291"/>
                    <a:pt x="1412" y="1296"/>
                  </a:cubicBezTo>
                  <a:cubicBezTo>
                    <a:pt x="1409" y="1291"/>
                    <a:pt x="1406" y="1286"/>
                    <a:pt x="1403" y="1280"/>
                  </a:cubicBezTo>
                  <a:cubicBezTo>
                    <a:pt x="1402" y="1280"/>
                    <a:pt x="1402" y="1280"/>
                    <a:pt x="1402" y="1280"/>
                  </a:cubicBezTo>
                  <a:lnTo>
                    <a:pt x="1401" y="1280"/>
                  </a:lnTo>
                  <a:cubicBezTo>
                    <a:pt x="1401" y="1281"/>
                    <a:pt x="1401" y="1281"/>
                    <a:pt x="1401" y="1281"/>
                  </a:cubicBezTo>
                  <a:cubicBezTo>
                    <a:pt x="1408" y="1295"/>
                    <a:pt x="1415" y="1309"/>
                    <a:pt x="1420" y="1323"/>
                  </a:cubicBezTo>
                  <a:cubicBezTo>
                    <a:pt x="1428" y="1342"/>
                    <a:pt x="1433" y="1361"/>
                    <a:pt x="1437" y="1380"/>
                  </a:cubicBezTo>
                  <a:cubicBezTo>
                    <a:pt x="1437" y="1380"/>
                    <a:pt x="1437" y="1381"/>
                    <a:pt x="1438" y="1381"/>
                  </a:cubicBezTo>
                  <a:cubicBezTo>
                    <a:pt x="1439" y="1382"/>
                    <a:pt x="1438" y="1382"/>
                    <a:pt x="1439" y="1382"/>
                  </a:cubicBezTo>
                  <a:cubicBezTo>
                    <a:pt x="1460" y="1476"/>
                    <a:pt x="1453" y="1579"/>
                    <a:pt x="1461" y="1674"/>
                  </a:cubicBezTo>
                  <a:cubicBezTo>
                    <a:pt x="1457" y="1664"/>
                    <a:pt x="1455" y="1654"/>
                    <a:pt x="1452" y="1644"/>
                  </a:cubicBezTo>
                  <a:lnTo>
                    <a:pt x="1452" y="164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909;p37">
              <a:extLst>
                <a:ext uri="{FF2B5EF4-FFF2-40B4-BE49-F238E27FC236}">
                  <a16:creationId xmlns:a16="http://schemas.microsoft.com/office/drawing/2014/main" id="{813EAEC3-4405-3537-0294-1D4579EEE9F0}"/>
                </a:ext>
              </a:extLst>
            </p:cNvPr>
            <p:cNvSpPr/>
            <p:nvPr/>
          </p:nvSpPr>
          <p:spPr>
            <a:xfrm>
              <a:off x="9388800" y="3383280"/>
              <a:ext cx="192240" cy="312120"/>
            </a:xfrm>
            <a:custGeom>
              <a:avLst/>
              <a:gdLst/>
              <a:ahLst/>
              <a:cxnLst/>
              <a:rect l="l" t="t" r="r" b="b"/>
              <a:pathLst>
                <a:path w="534" h="867" extrusionOk="0">
                  <a:moveTo>
                    <a:pt x="531" y="861"/>
                  </a:moveTo>
                  <a:cubicBezTo>
                    <a:pt x="516" y="833"/>
                    <a:pt x="504" y="804"/>
                    <a:pt x="494" y="774"/>
                  </a:cubicBezTo>
                  <a:cubicBezTo>
                    <a:pt x="480" y="722"/>
                    <a:pt x="463" y="671"/>
                    <a:pt x="443" y="621"/>
                  </a:cubicBezTo>
                  <a:cubicBezTo>
                    <a:pt x="410" y="532"/>
                    <a:pt x="359" y="450"/>
                    <a:pt x="318" y="363"/>
                  </a:cubicBezTo>
                  <a:cubicBezTo>
                    <a:pt x="311" y="348"/>
                    <a:pt x="304" y="333"/>
                    <a:pt x="295" y="318"/>
                  </a:cubicBezTo>
                  <a:cubicBezTo>
                    <a:pt x="280" y="292"/>
                    <a:pt x="262" y="267"/>
                    <a:pt x="242" y="244"/>
                  </a:cubicBezTo>
                  <a:cubicBezTo>
                    <a:pt x="230" y="228"/>
                    <a:pt x="219" y="212"/>
                    <a:pt x="209" y="195"/>
                  </a:cubicBezTo>
                  <a:cubicBezTo>
                    <a:pt x="207" y="192"/>
                    <a:pt x="207" y="190"/>
                    <a:pt x="205" y="187"/>
                  </a:cubicBezTo>
                  <a:cubicBezTo>
                    <a:pt x="198" y="174"/>
                    <a:pt x="188" y="162"/>
                    <a:pt x="178" y="150"/>
                  </a:cubicBezTo>
                  <a:cubicBezTo>
                    <a:pt x="151" y="130"/>
                    <a:pt x="127" y="107"/>
                    <a:pt x="104" y="82"/>
                  </a:cubicBezTo>
                  <a:cubicBezTo>
                    <a:pt x="74" y="52"/>
                    <a:pt x="35" y="30"/>
                    <a:pt x="3" y="1"/>
                  </a:cubicBezTo>
                  <a:cubicBezTo>
                    <a:pt x="2" y="0"/>
                    <a:pt x="0" y="1"/>
                    <a:pt x="1" y="3"/>
                  </a:cubicBezTo>
                  <a:cubicBezTo>
                    <a:pt x="34" y="39"/>
                    <a:pt x="76" y="67"/>
                    <a:pt x="110" y="101"/>
                  </a:cubicBezTo>
                  <a:cubicBezTo>
                    <a:pt x="133" y="125"/>
                    <a:pt x="169" y="151"/>
                    <a:pt x="183" y="182"/>
                  </a:cubicBezTo>
                  <a:cubicBezTo>
                    <a:pt x="185" y="184"/>
                    <a:pt x="186" y="186"/>
                    <a:pt x="187" y="189"/>
                  </a:cubicBezTo>
                  <a:cubicBezTo>
                    <a:pt x="204" y="219"/>
                    <a:pt x="225" y="247"/>
                    <a:pt x="247" y="272"/>
                  </a:cubicBezTo>
                  <a:cubicBezTo>
                    <a:pt x="258" y="288"/>
                    <a:pt x="269" y="304"/>
                    <a:pt x="278" y="321"/>
                  </a:cubicBezTo>
                  <a:cubicBezTo>
                    <a:pt x="293" y="346"/>
                    <a:pt x="305" y="371"/>
                    <a:pt x="316" y="397"/>
                  </a:cubicBezTo>
                  <a:cubicBezTo>
                    <a:pt x="355" y="485"/>
                    <a:pt x="405" y="566"/>
                    <a:pt x="439" y="657"/>
                  </a:cubicBezTo>
                  <a:cubicBezTo>
                    <a:pt x="456" y="695"/>
                    <a:pt x="470" y="735"/>
                    <a:pt x="481" y="775"/>
                  </a:cubicBezTo>
                  <a:cubicBezTo>
                    <a:pt x="486" y="795"/>
                    <a:pt x="494" y="814"/>
                    <a:pt x="504" y="831"/>
                  </a:cubicBezTo>
                  <a:cubicBezTo>
                    <a:pt x="510" y="842"/>
                    <a:pt x="518" y="853"/>
                    <a:pt x="526" y="863"/>
                  </a:cubicBezTo>
                  <a:cubicBezTo>
                    <a:pt x="528" y="866"/>
                    <a:pt x="533" y="864"/>
                    <a:pt x="531" y="86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910;p37">
              <a:extLst>
                <a:ext uri="{FF2B5EF4-FFF2-40B4-BE49-F238E27FC236}">
                  <a16:creationId xmlns:a16="http://schemas.microsoft.com/office/drawing/2014/main" id="{8AB2411F-0ADB-4BF4-3EFF-365DBB43B3C7}"/>
                </a:ext>
              </a:extLst>
            </p:cNvPr>
            <p:cNvSpPr/>
            <p:nvPr/>
          </p:nvSpPr>
          <p:spPr>
            <a:xfrm>
              <a:off x="9578520" y="3800880"/>
              <a:ext cx="10440" cy="19800"/>
            </a:xfrm>
            <a:custGeom>
              <a:avLst/>
              <a:gdLst/>
              <a:ahLst/>
              <a:cxnLst/>
              <a:rect l="l" t="t" r="r" b="b"/>
              <a:pathLst>
                <a:path w="29" h="55" extrusionOk="0">
                  <a:moveTo>
                    <a:pt x="25" y="1"/>
                  </a:moveTo>
                  <a:cubicBezTo>
                    <a:pt x="15" y="9"/>
                    <a:pt x="18" y="24"/>
                    <a:pt x="18" y="36"/>
                  </a:cubicBezTo>
                  <a:cubicBezTo>
                    <a:pt x="18" y="37"/>
                    <a:pt x="18" y="49"/>
                    <a:pt x="15" y="47"/>
                  </a:cubicBezTo>
                  <a:cubicBezTo>
                    <a:pt x="13" y="45"/>
                    <a:pt x="11" y="44"/>
                    <a:pt x="9" y="40"/>
                  </a:cubicBezTo>
                  <a:cubicBezTo>
                    <a:pt x="9" y="40"/>
                    <a:pt x="9" y="39"/>
                    <a:pt x="8" y="38"/>
                  </a:cubicBezTo>
                  <a:cubicBezTo>
                    <a:pt x="5" y="33"/>
                    <a:pt x="3" y="27"/>
                    <a:pt x="2" y="21"/>
                  </a:cubicBezTo>
                  <a:lnTo>
                    <a:pt x="0" y="21"/>
                  </a:lnTo>
                  <a:cubicBezTo>
                    <a:pt x="2" y="31"/>
                    <a:pt x="6" y="53"/>
                    <a:pt x="18" y="54"/>
                  </a:cubicBezTo>
                  <a:cubicBezTo>
                    <a:pt x="26" y="54"/>
                    <a:pt x="25" y="45"/>
                    <a:pt x="25" y="40"/>
                  </a:cubicBezTo>
                  <a:cubicBezTo>
                    <a:pt x="25" y="29"/>
                    <a:pt x="18" y="11"/>
                    <a:pt x="27" y="2"/>
                  </a:cubicBezTo>
                  <a:cubicBezTo>
                    <a:pt x="28" y="1"/>
                    <a:pt x="26" y="0"/>
                    <a:pt x="25"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911;p37">
              <a:extLst>
                <a:ext uri="{FF2B5EF4-FFF2-40B4-BE49-F238E27FC236}">
                  <a16:creationId xmlns:a16="http://schemas.microsoft.com/office/drawing/2014/main" id="{099CAE3B-BCD7-DE8F-ACC1-85732E14B3D2}"/>
                </a:ext>
              </a:extLst>
            </p:cNvPr>
            <p:cNvSpPr/>
            <p:nvPr/>
          </p:nvSpPr>
          <p:spPr>
            <a:xfrm>
              <a:off x="9569520" y="3641040"/>
              <a:ext cx="79920" cy="283320"/>
            </a:xfrm>
            <a:custGeom>
              <a:avLst/>
              <a:gdLst/>
              <a:ahLst/>
              <a:cxnLst/>
              <a:rect l="l" t="t" r="r" b="b"/>
              <a:pathLst>
                <a:path w="222" h="787" extrusionOk="0">
                  <a:moveTo>
                    <a:pt x="195" y="725"/>
                  </a:moveTo>
                  <a:cubicBezTo>
                    <a:pt x="193" y="701"/>
                    <a:pt x="196" y="676"/>
                    <a:pt x="195" y="654"/>
                  </a:cubicBezTo>
                  <a:cubicBezTo>
                    <a:pt x="191" y="608"/>
                    <a:pt x="187" y="562"/>
                    <a:pt x="179" y="516"/>
                  </a:cubicBezTo>
                  <a:cubicBezTo>
                    <a:pt x="171" y="470"/>
                    <a:pt x="148" y="429"/>
                    <a:pt x="134" y="388"/>
                  </a:cubicBezTo>
                  <a:cubicBezTo>
                    <a:pt x="130" y="377"/>
                    <a:pt x="125" y="366"/>
                    <a:pt x="119" y="355"/>
                  </a:cubicBezTo>
                  <a:lnTo>
                    <a:pt x="112" y="339"/>
                  </a:lnTo>
                  <a:cubicBezTo>
                    <a:pt x="104" y="332"/>
                    <a:pt x="104" y="325"/>
                    <a:pt x="112" y="320"/>
                  </a:cubicBezTo>
                  <a:cubicBezTo>
                    <a:pt x="116" y="326"/>
                    <a:pt x="120" y="333"/>
                    <a:pt x="124" y="340"/>
                  </a:cubicBezTo>
                  <a:cubicBezTo>
                    <a:pt x="127" y="344"/>
                    <a:pt x="129" y="348"/>
                    <a:pt x="131" y="353"/>
                  </a:cubicBezTo>
                  <a:lnTo>
                    <a:pt x="134" y="358"/>
                  </a:lnTo>
                  <a:cubicBezTo>
                    <a:pt x="137" y="367"/>
                    <a:pt x="151" y="361"/>
                    <a:pt x="148" y="351"/>
                  </a:cubicBezTo>
                  <a:cubicBezTo>
                    <a:pt x="125" y="285"/>
                    <a:pt x="118" y="215"/>
                    <a:pt x="91" y="151"/>
                  </a:cubicBezTo>
                  <a:cubicBezTo>
                    <a:pt x="80" y="125"/>
                    <a:pt x="68" y="99"/>
                    <a:pt x="53" y="74"/>
                  </a:cubicBezTo>
                  <a:cubicBezTo>
                    <a:pt x="39" y="49"/>
                    <a:pt x="22" y="25"/>
                    <a:pt x="4" y="2"/>
                  </a:cubicBezTo>
                  <a:cubicBezTo>
                    <a:pt x="3" y="0"/>
                    <a:pt x="0" y="2"/>
                    <a:pt x="1" y="5"/>
                  </a:cubicBezTo>
                  <a:cubicBezTo>
                    <a:pt x="9" y="16"/>
                    <a:pt x="17" y="28"/>
                    <a:pt x="24" y="40"/>
                  </a:cubicBezTo>
                  <a:cubicBezTo>
                    <a:pt x="45" y="77"/>
                    <a:pt x="62" y="116"/>
                    <a:pt x="74" y="156"/>
                  </a:cubicBezTo>
                  <a:cubicBezTo>
                    <a:pt x="90" y="208"/>
                    <a:pt x="100" y="261"/>
                    <a:pt x="117" y="314"/>
                  </a:cubicBezTo>
                  <a:cubicBezTo>
                    <a:pt x="110" y="308"/>
                    <a:pt x="104" y="303"/>
                    <a:pt x="98" y="298"/>
                  </a:cubicBezTo>
                  <a:lnTo>
                    <a:pt x="97" y="298"/>
                  </a:lnTo>
                  <a:lnTo>
                    <a:pt x="96" y="298"/>
                  </a:lnTo>
                  <a:lnTo>
                    <a:pt x="96" y="299"/>
                  </a:lnTo>
                  <a:lnTo>
                    <a:pt x="95" y="299"/>
                  </a:lnTo>
                  <a:cubicBezTo>
                    <a:pt x="84" y="334"/>
                    <a:pt x="106" y="363"/>
                    <a:pt x="117" y="396"/>
                  </a:cubicBezTo>
                  <a:cubicBezTo>
                    <a:pt x="136" y="441"/>
                    <a:pt x="150" y="489"/>
                    <a:pt x="161" y="537"/>
                  </a:cubicBezTo>
                  <a:cubicBezTo>
                    <a:pt x="170" y="584"/>
                    <a:pt x="175" y="632"/>
                    <a:pt x="175" y="679"/>
                  </a:cubicBezTo>
                  <a:cubicBezTo>
                    <a:pt x="175" y="686"/>
                    <a:pt x="175" y="692"/>
                    <a:pt x="175" y="699"/>
                  </a:cubicBezTo>
                  <a:cubicBezTo>
                    <a:pt x="159" y="679"/>
                    <a:pt x="144" y="656"/>
                    <a:pt x="130" y="633"/>
                  </a:cubicBezTo>
                  <a:cubicBezTo>
                    <a:pt x="128" y="628"/>
                    <a:pt x="125" y="624"/>
                    <a:pt x="122" y="619"/>
                  </a:cubicBezTo>
                  <a:cubicBezTo>
                    <a:pt x="87" y="556"/>
                    <a:pt x="65" y="485"/>
                    <a:pt x="60" y="412"/>
                  </a:cubicBezTo>
                  <a:cubicBezTo>
                    <a:pt x="60" y="412"/>
                    <a:pt x="60" y="411"/>
                    <a:pt x="59" y="411"/>
                  </a:cubicBezTo>
                  <a:cubicBezTo>
                    <a:pt x="58" y="410"/>
                    <a:pt x="59" y="410"/>
                    <a:pt x="58" y="410"/>
                  </a:cubicBezTo>
                  <a:lnTo>
                    <a:pt x="57" y="410"/>
                  </a:lnTo>
                  <a:lnTo>
                    <a:pt x="56" y="410"/>
                  </a:lnTo>
                  <a:cubicBezTo>
                    <a:pt x="56" y="410"/>
                    <a:pt x="55" y="410"/>
                    <a:pt x="55" y="411"/>
                  </a:cubicBezTo>
                  <a:lnTo>
                    <a:pt x="55" y="412"/>
                  </a:lnTo>
                  <a:cubicBezTo>
                    <a:pt x="49" y="526"/>
                    <a:pt x="102" y="643"/>
                    <a:pt x="177" y="731"/>
                  </a:cubicBezTo>
                  <a:cubicBezTo>
                    <a:pt x="177" y="745"/>
                    <a:pt x="181" y="758"/>
                    <a:pt x="188" y="770"/>
                  </a:cubicBezTo>
                  <a:cubicBezTo>
                    <a:pt x="190" y="773"/>
                    <a:pt x="191" y="775"/>
                    <a:pt x="193" y="777"/>
                  </a:cubicBezTo>
                  <a:cubicBezTo>
                    <a:pt x="200" y="786"/>
                    <a:pt x="212" y="775"/>
                    <a:pt x="208" y="766"/>
                  </a:cubicBezTo>
                  <a:lnTo>
                    <a:pt x="211" y="770"/>
                  </a:lnTo>
                  <a:lnTo>
                    <a:pt x="212" y="770"/>
                  </a:lnTo>
                  <a:cubicBezTo>
                    <a:pt x="213" y="771"/>
                    <a:pt x="214" y="771"/>
                    <a:pt x="214" y="771"/>
                  </a:cubicBezTo>
                  <a:cubicBezTo>
                    <a:pt x="215" y="771"/>
                    <a:pt x="216" y="771"/>
                    <a:pt x="217" y="770"/>
                  </a:cubicBezTo>
                  <a:cubicBezTo>
                    <a:pt x="217" y="770"/>
                    <a:pt x="217" y="768"/>
                    <a:pt x="218" y="768"/>
                  </a:cubicBezTo>
                  <a:cubicBezTo>
                    <a:pt x="219" y="767"/>
                    <a:pt x="219" y="767"/>
                    <a:pt x="219" y="766"/>
                  </a:cubicBezTo>
                  <a:cubicBezTo>
                    <a:pt x="221" y="753"/>
                    <a:pt x="216" y="748"/>
                    <a:pt x="207" y="737"/>
                  </a:cubicBezTo>
                  <a:lnTo>
                    <a:pt x="195" y="7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912;p37">
              <a:extLst>
                <a:ext uri="{FF2B5EF4-FFF2-40B4-BE49-F238E27FC236}">
                  <a16:creationId xmlns:a16="http://schemas.microsoft.com/office/drawing/2014/main" id="{B6BC7FBE-6F00-23D3-D71F-F96C881607CA}"/>
                </a:ext>
              </a:extLst>
            </p:cNvPr>
            <p:cNvSpPr/>
            <p:nvPr/>
          </p:nvSpPr>
          <p:spPr>
            <a:xfrm>
              <a:off x="9282960" y="3504960"/>
              <a:ext cx="190080" cy="88560"/>
            </a:xfrm>
            <a:custGeom>
              <a:avLst/>
              <a:gdLst/>
              <a:ahLst/>
              <a:cxnLst/>
              <a:rect l="l" t="t" r="r" b="b"/>
              <a:pathLst>
                <a:path w="528" h="246" extrusionOk="0">
                  <a:moveTo>
                    <a:pt x="239" y="7"/>
                  </a:moveTo>
                  <a:cubicBezTo>
                    <a:pt x="213" y="2"/>
                    <a:pt x="188" y="0"/>
                    <a:pt x="162" y="0"/>
                  </a:cubicBezTo>
                  <a:cubicBezTo>
                    <a:pt x="151" y="0"/>
                    <a:pt x="141" y="0"/>
                    <a:pt x="131" y="1"/>
                  </a:cubicBezTo>
                  <a:cubicBezTo>
                    <a:pt x="84" y="1"/>
                    <a:pt x="46" y="19"/>
                    <a:pt x="2" y="26"/>
                  </a:cubicBezTo>
                  <a:cubicBezTo>
                    <a:pt x="1" y="26"/>
                    <a:pt x="1" y="26"/>
                    <a:pt x="1" y="26"/>
                  </a:cubicBezTo>
                  <a:cubicBezTo>
                    <a:pt x="1" y="26"/>
                    <a:pt x="1" y="27"/>
                    <a:pt x="0" y="27"/>
                  </a:cubicBezTo>
                  <a:cubicBezTo>
                    <a:pt x="0" y="28"/>
                    <a:pt x="0" y="28"/>
                    <a:pt x="0" y="28"/>
                  </a:cubicBezTo>
                  <a:cubicBezTo>
                    <a:pt x="1" y="28"/>
                    <a:pt x="1" y="28"/>
                    <a:pt x="1" y="29"/>
                  </a:cubicBezTo>
                  <a:lnTo>
                    <a:pt x="2" y="29"/>
                  </a:lnTo>
                  <a:cubicBezTo>
                    <a:pt x="46" y="27"/>
                    <a:pt x="86" y="10"/>
                    <a:pt x="131" y="11"/>
                  </a:cubicBezTo>
                  <a:cubicBezTo>
                    <a:pt x="142" y="11"/>
                    <a:pt x="154" y="10"/>
                    <a:pt x="166" y="10"/>
                  </a:cubicBezTo>
                  <a:cubicBezTo>
                    <a:pt x="189" y="10"/>
                    <a:pt x="213" y="12"/>
                    <a:pt x="237" y="15"/>
                  </a:cubicBezTo>
                  <a:cubicBezTo>
                    <a:pt x="284" y="24"/>
                    <a:pt x="312" y="34"/>
                    <a:pt x="344" y="66"/>
                  </a:cubicBezTo>
                  <a:lnTo>
                    <a:pt x="341" y="66"/>
                  </a:lnTo>
                  <a:cubicBezTo>
                    <a:pt x="335" y="65"/>
                    <a:pt x="328" y="65"/>
                    <a:pt x="321" y="65"/>
                  </a:cubicBezTo>
                  <a:cubicBezTo>
                    <a:pt x="306" y="65"/>
                    <a:pt x="291" y="66"/>
                    <a:pt x="276" y="69"/>
                  </a:cubicBezTo>
                  <a:cubicBezTo>
                    <a:pt x="272" y="69"/>
                    <a:pt x="273" y="69"/>
                    <a:pt x="276" y="69"/>
                  </a:cubicBezTo>
                  <a:cubicBezTo>
                    <a:pt x="271" y="69"/>
                    <a:pt x="266" y="69"/>
                    <a:pt x="262" y="69"/>
                  </a:cubicBezTo>
                  <a:cubicBezTo>
                    <a:pt x="257" y="69"/>
                    <a:pt x="254" y="69"/>
                    <a:pt x="249" y="69"/>
                  </a:cubicBezTo>
                  <a:cubicBezTo>
                    <a:pt x="246" y="69"/>
                    <a:pt x="245" y="73"/>
                    <a:pt x="248" y="75"/>
                  </a:cubicBezTo>
                  <a:cubicBezTo>
                    <a:pt x="264" y="84"/>
                    <a:pt x="281" y="90"/>
                    <a:pt x="299" y="95"/>
                  </a:cubicBezTo>
                  <a:cubicBezTo>
                    <a:pt x="343" y="111"/>
                    <a:pt x="378" y="121"/>
                    <a:pt x="413" y="154"/>
                  </a:cubicBezTo>
                  <a:cubicBezTo>
                    <a:pt x="431" y="170"/>
                    <a:pt x="454" y="180"/>
                    <a:pt x="472" y="197"/>
                  </a:cubicBezTo>
                  <a:cubicBezTo>
                    <a:pt x="487" y="213"/>
                    <a:pt x="503" y="229"/>
                    <a:pt x="520" y="244"/>
                  </a:cubicBezTo>
                  <a:cubicBezTo>
                    <a:pt x="521" y="244"/>
                    <a:pt x="522" y="244"/>
                    <a:pt x="523" y="244"/>
                  </a:cubicBezTo>
                  <a:cubicBezTo>
                    <a:pt x="523" y="244"/>
                    <a:pt x="524" y="245"/>
                    <a:pt x="525" y="244"/>
                  </a:cubicBezTo>
                  <a:cubicBezTo>
                    <a:pt x="526" y="243"/>
                    <a:pt x="525" y="243"/>
                    <a:pt x="526" y="242"/>
                  </a:cubicBezTo>
                  <a:cubicBezTo>
                    <a:pt x="527" y="241"/>
                    <a:pt x="527" y="241"/>
                    <a:pt x="527" y="240"/>
                  </a:cubicBezTo>
                  <a:cubicBezTo>
                    <a:pt x="527" y="239"/>
                    <a:pt x="527" y="239"/>
                    <a:pt x="527" y="238"/>
                  </a:cubicBezTo>
                  <a:cubicBezTo>
                    <a:pt x="495" y="182"/>
                    <a:pt x="441" y="145"/>
                    <a:pt x="389" y="110"/>
                  </a:cubicBezTo>
                  <a:cubicBezTo>
                    <a:pt x="360" y="90"/>
                    <a:pt x="322" y="85"/>
                    <a:pt x="290" y="74"/>
                  </a:cubicBezTo>
                  <a:cubicBezTo>
                    <a:pt x="294" y="75"/>
                    <a:pt x="298" y="76"/>
                    <a:pt x="302" y="77"/>
                  </a:cubicBezTo>
                  <a:cubicBezTo>
                    <a:pt x="307" y="76"/>
                    <a:pt x="312" y="76"/>
                    <a:pt x="317" y="76"/>
                  </a:cubicBezTo>
                  <a:cubicBezTo>
                    <a:pt x="332" y="76"/>
                    <a:pt x="347" y="78"/>
                    <a:pt x="362" y="83"/>
                  </a:cubicBezTo>
                  <a:lnTo>
                    <a:pt x="363" y="83"/>
                  </a:lnTo>
                  <a:cubicBezTo>
                    <a:pt x="364" y="83"/>
                    <a:pt x="365" y="83"/>
                    <a:pt x="366" y="82"/>
                  </a:cubicBezTo>
                  <a:cubicBezTo>
                    <a:pt x="366" y="82"/>
                    <a:pt x="366" y="81"/>
                    <a:pt x="367" y="80"/>
                  </a:cubicBezTo>
                  <a:cubicBezTo>
                    <a:pt x="368" y="79"/>
                    <a:pt x="368" y="79"/>
                    <a:pt x="368" y="78"/>
                  </a:cubicBezTo>
                  <a:cubicBezTo>
                    <a:pt x="368" y="77"/>
                    <a:pt x="368" y="77"/>
                    <a:pt x="367" y="76"/>
                  </a:cubicBezTo>
                  <a:cubicBezTo>
                    <a:pt x="366" y="75"/>
                    <a:pt x="367" y="75"/>
                    <a:pt x="367" y="75"/>
                  </a:cubicBezTo>
                  <a:cubicBezTo>
                    <a:pt x="341" y="56"/>
                    <a:pt x="330" y="38"/>
                    <a:pt x="299" y="25"/>
                  </a:cubicBezTo>
                  <a:cubicBezTo>
                    <a:pt x="280" y="17"/>
                    <a:pt x="260" y="11"/>
                    <a:pt x="239"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913;p37">
              <a:extLst>
                <a:ext uri="{FF2B5EF4-FFF2-40B4-BE49-F238E27FC236}">
                  <a16:creationId xmlns:a16="http://schemas.microsoft.com/office/drawing/2014/main" id="{6C19AEDB-2B0B-4AA1-B659-45658E28A9A7}"/>
                </a:ext>
              </a:extLst>
            </p:cNvPr>
            <p:cNvSpPr/>
            <p:nvPr/>
          </p:nvSpPr>
          <p:spPr>
            <a:xfrm>
              <a:off x="9351360" y="3551040"/>
              <a:ext cx="153360" cy="91440"/>
            </a:xfrm>
            <a:custGeom>
              <a:avLst/>
              <a:gdLst/>
              <a:ahLst/>
              <a:cxnLst/>
              <a:rect l="l" t="t" r="r" b="b"/>
              <a:pathLst>
                <a:path w="426" h="254" extrusionOk="0">
                  <a:moveTo>
                    <a:pt x="398" y="205"/>
                  </a:moveTo>
                  <a:cubicBezTo>
                    <a:pt x="393" y="198"/>
                    <a:pt x="387" y="193"/>
                    <a:pt x="380" y="188"/>
                  </a:cubicBezTo>
                  <a:cubicBezTo>
                    <a:pt x="320" y="148"/>
                    <a:pt x="282" y="78"/>
                    <a:pt x="220" y="42"/>
                  </a:cubicBezTo>
                  <a:cubicBezTo>
                    <a:pt x="171" y="15"/>
                    <a:pt x="116" y="0"/>
                    <a:pt x="60" y="0"/>
                  </a:cubicBezTo>
                  <a:cubicBezTo>
                    <a:pt x="41" y="0"/>
                    <a:pt x="22" y="2"/>
                    <a:pt x="4" y="5"/>
                  </a:cubicBezTo>
                  <a:cubicBezTo>
                    <a:pt x="0" y="5"/>
                    <a:pt x="1" y="11"/>
                    <a:pt x="4" y="11"/>
                  </a:cubicBezTo>
                  <a:cubicBezTo>
                    <a:pt x="86" y="18"/>
                    <a:pt x="186" y="16"/>
                    <a:pt x="248" y="82"/>
                  </a:cubicBezTo>
                  <a:cubicBezTo>
                    <a:pt x="266" y="100"/>
                    <a:pt x="283" y="119"/>
                    <a:pt x="301" y="137"/>
                  </a:cubicBezTo>
                  <a:cubicBezTo>
                    <a:pt x="267" y="110"/>
                    <a:pt x="209" y="75"/>
                    <a:pt x="166" y="74"/>
                  </a:cubicBezTo>
                  <a:cubicBezTo>
                    <a:pt x="163" y="74"/>
                    <a:pt x="163" y="79"/>
                    <a:pt x="166" y="79"/>
                  </a:cubicBezTo>
                  <a:cubicBezTo>
                    <a:pt x="214" y="89"/>
                    <a:pt x="271" y="128"/>
                    <a:pt x="309" y="158"/>
                  </a:cubicBezTo>
                  <a:cubicBezTo>
                    <a:pt x="340" y="182"/>
                    <a:pt x="368" y="209"/>
                    <a:pt x="399" y="234"/>
                  </a:cubicBezTo>
                  <a:cubicBezTo>
                    <a:pt x="400" y="236"/>
                    <a:pt x="401" y="237"/>
                    <a:pt x="402" y="239"/>
                  </a:cubicBezTo>
                  <a:cubicBezTo>
                    <a:pt x="402" y="240"/>
                    <a:pt x="402" y="240"/>
                    <a:pt x="402" y="240"/>
                  </a:cubicBezTo>
                  <a:cubicBezTo>
                    <a:pt x="403" y="241"/>
                    <a:pt x="403" y="241"/>
                    <a:pt x="404" y="242"/>
                  </a:cubicBezTo>
                  <a:cubicBezTo>
                    <a:pt x="404" y="242"/>
                    <a:pt x="405" y="242"/>
                    <a:pt x="406" y="242"/>
                  </a:cubicBezTo>
                  <a:cubicBezTo>
                    <a:pt x="407" y="242"/>
                    <a:pt x="407" y="242"/>
                    <a:pt x="408" y="242"/>
                  </a:cubicBezTo>
                  <a:lnTo>
                    <a:pt x="408" y="241"/>
                  </a:lnTo>
                  <a:lnTo>
                    <a:pt x="421" y="251"/>
                  </a:lnTo>
                  <a:cubicBezTo>
                    <a:pt x="423" y="253"/>
                    <a:pt x="425" y="250"/>
                    <a:pt x="423" y="248"/>
                  </a:cubicBezTo>
                  <a:cubicBezTo>
                    <a:pt x="419" y="242"/>
                    <a:pt x="414" y="236"/>
                    <a:pt x="409" y="231"/>
                  </a:cubicBezTo>
                  <a:cubicBezTo>
                    <a:pt x="403" y="201"/>
                    <a:pt x="385" y="172"/>
                    <a:pt x="384" y="142"/>
                  </a:cubicBezTo>
                  <a:cubicBezTo>
                    <a:pt x="384" y="135"/>
                    <a:pt x="377" y="130"/>
                    <a:pt x="373" y="126"/>
                  </a:cubicBezTo>
                  <a:cubicBezTo>
                    <a:pt x="363" y="114"/>
                    <a:pt x="353" y="101"/>
                    <a:pt x="345" y="87"/>
                  </a:cubicBezTo>
                  <a:cubicBezTo>
                    <a:pt x="341" y="80"/>
                    <a:pt x="337" y="73"/>
                    <a:pt x="334" y="65"/>
                  </a:cubicBezTo>
                  <a:lnTo>
                    <a:pt x="334" y="64"/>
                  </a:lnTo>
                  <a:cubicBezTo>
                    <a:pt x="333" y="63"/>
                    <a:pt x="333" y="63"/>
                    <a:pt x="332" y="62"/>
                  </a:cubicBezTo>
                  <a:cubicBezTo>
                    <a:pt x="331" y="61"/>
                    <a:pt x="330" y="62"/>
                    <a:pt x="329" y="62"/>
                  </a:cubicBezTo>
                  <a:cubicBezTo>
                    <a:pt x="328" y="62"/>
                    <a:pt x="326" y="61"/>
                    <a:pt x="326" y="62"/>
                  </a:cubicBezTo>
                  <a:cubicBezTo>
                    <a:pt x="325" y="63"/>
                    <a:pt x="325" y="64"/>
                    <a:pt x="325" y="64"/>
                  </a:cubicBezTo>
                  <a:cubicBezTo>
                    <a:pt x="324" y="65"/>
                    <a:pt x="324" y="66"/>
                    <a:pt x="324" y="67"/>
                  </a:cubicBezTo>
                  <a:lnTo>
                    <a:pt x="324" y="68"/>
                  </a:lnTo>
                  <a:cubicBezTo>
                    <a:pt x="328" y="84"/>
                    <a:pt x="334" y="99"/>
                    <a:pt x="342" y="113"/>
                  </a:cubicBezTo>
                  <a:cubicBezTo>
                    <a:pt x="351" y="129"/>
                    <a:pt x="362" y="143"/>
                    <a:pt x="375" y="155"/>
                  </a:cubicBezTo>
                  <a:cubicBezTo>
                    <a:pt x="376" y="156"/>
                    <a:pt x="390" y="186"/>
                    <a:pt x="398" y="205"/>
                  </a:cubicBezTo>
                  <a:moveTo>
                    <a:pt x="376" y="197"/>
                  </a:moveTo>
                  <a:cubicBezTo>
                    <a:pt x="381" y="200"/>
                    <a:pt x="385" y="204"/>
                    <a:pt x="388" y="208"/>
                  </a:cubicBezTo>
                  <a:lnTo>
                    <a:pt x="376" y="1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914;p37">
              <a:extLst>
                <a:ext uri="{FF2B5EF4-FFF2-40B4-BE49-F238E27FC236}">
                  <a16:creationId xmlns:a16="http://schemas.microsoft.com/office/drawing/2014/main" id="{0C8B8E81-8B86-5DD1-B07A-1EDDFB0E15D0}"/>
                </a:ext>
              </a:extLst>
            </p:cNvPr>
            <p:cNvSpPr/>
            <p:nvPr/>
          </p:nvSpPr>
          <p:spPr>
            <a:xfrm>
              <a:off x="9351000" y="3339000"/>
              <a:ext cx="358560" cy="346320"/>
            </a:xfrm>
            <a:custGeom>
              <a:avLst/>
              <a:gdLst/>
              <a:ahLst/>
              <a:cxnLst/>
              <a:rect l="l" t="t" r="r" b="b"/>
              <a:pathLst>
                <a:path w="996" h="962" extrusionOk="0">
                  <a:moveTo>
                    <a:pt x="860" y="155"/>
                  </a:moveTo>
                  <a:cubicBezTo>
                    <a:pt x="856" y="152"/>
                    <a:pt x="852" y="150"/>
                    <a:pt x="849" y="148"/>
                  </a:cubicBezTo>
                  <a:cubicBezTo>
                    <a:pt x="826" y="106"/>
                    <a:pt x="773" y="73"/>
                    <a:pt x="733" y="58"/>
                  </a:cubicBezTo>
                  <a:cubicBezTo>
                    <a:pt x="712" y="50"/>
                    <a:pt x="689" y="44"/>
                    <a:pt x="666" y="42"/>
                  </a:cubicBezTo>
                  <a:lnTo>
                    <a:pt x="666" y="38"/>
                  </a:lnTo>
                  <a:cubicBezTo>
                    <a:pt x="666" y="37"/>
                    <a:pt x="666" y="36"/>
                    <a:pt x="665" y="35"/>
                  </a:cubicBezTo>
                  <a:lnTo>
                    <a:pt x="664" y="34"/>
                  </a:lnTo>
                  <a:cubicBezTo>
                    <a:pt x="663" y="34"/>
                    <a:pt x="663" y="33"/>
                    <a:pt x="663" y="33"/>
                  </a:cubicBezTo>
                  <a:cubicBezTo>
                    <a:pt x="604" y="6"/>
                    <a:pt x="532" y="4"/>
                    <a:pt x="468" y="12"/>
                  </a:cubicBezTo>
                  <a:lnTo>
                    <a:pt x="459" y="13"/>
                  </a:lnTo>
                  <a:lnTo>
                    <a:pt x="459" y="12"/>
                  </a:lnTo>
                  <a:cubicBezTo>
                    <a:pt x="459" y="11"/>
                    <a:pt x="459" y="11"/>
                    <a:pt x="459" y="10"/>
                  </a:cubicBezTo>
                  <a:lnTo>
                    <a:pt x="458" y="9"/>
                  </a:lnTo>
                  <a:cubicBezTo>
                    <a:pt x="457" y="9"/>
                    <a:pt x="457" y="9"/>
                    <a:pt x="456" y="9"/>
                  </a:cubicBezTo>
                  <a:cubicBezTo>
                    <a:pt x="382" y="0"/>
                    <a:pt x="312" y="13"/>
                    <a:pt x="238" y="23"/>
                  </a:cubicBezTo>
                  <a:cubicBezTo>
                    <a:pt x="189" y="30"/>
                    <a:pt x="142" y="46"/>
                    <a:pt x="100" y="70"/>
                  </a:cubicBezTo>
                  <a:cubicBezTo>
                    <a:pt x="93" y="74"/>
                    <a:pt x="87" y="78"/>
                    <a:pt x="81" y="82"/>
                  </a:cubicBezTo>
                  <a:cubicBezTo>
                    <a:pt x="80" y="83"/>
                    <a:pt x="80" y="83"/>
                    <a:pt x="79" y="84"/>
                  </a:cubicBezTo>
                  <a:cubicBezTo>
                    <a:pt x="79" y="84"/>
                    <a:pt x="79" y="85"/>
                    <a:pt x="79" y="86"/>
                  </a:cubicBezTo>
                  <a:cubicBezTo>
                    <a:pt x="79" y="87"/>
                    <a:pt x="79" y="87"/>
                    <a:pt x="79" y="88"/>
                  </a:cubicBezTo>
                  <a:cubicBezTo>
                    <a:pt x="58" y="82"/>
                    <a:pt x="37" y="79"/>
                    <a:pt x="15" y="79"/>
                  </a:cubicBezTo>
                  <a:cubicBezTo>
                    <a:pt x="10" y="79"/>
                    <a:pt x="5" y="79"/>
                    <a:pt x="1" y="80"/>
                  </a:cubicBezTo>
                  <a:cubicBezTo>
                    <a:pt x="0" y="80"/>
                    <a:pt x="0" y="83"/>
                    <a:pt x="1" y="83"/>
                  </a:cubicBezTo>
                  <a:cubicBezTo>
                    <a:pt x="48" y="86"/>
                    <a:pt x="95" y="99"/>
                    <a:pt x="136" y="123"/>
                  </a:cubicBezTo>
                  <a:cubicBezTo>
                    <a:pt x="140" y="125"/>
                    <a:pt x="143" y="127"/>
                    <a:pt x="147" y="130"/>
                  </a:cubicBezTo>
                  <a:cubicBezTo>
                    <a:pt x="147" y="131"/>
                    <a:pt x="148" y="131"/>
                    <a:pt x="149" y="132"/>
                  </a:cubicBezTo>
                  <a:cubicBezTo>
                    <a:pt x="150" y="133"/>
                    <a:pt x="151" y="133"/>
                    <a:pt x="152" y="133"/>
                  </a:cubicBezTo>
                  <a:cubicBezTo>
                    <a:pt x="169" y="143"/>
                    <a:pt x="184" y="155"/>
                    <a:pt x="198" y="168"/>
                  </a:cubicBezTo>
                  <a:cubicBezTo>
                    <a:pt x="232" y="200"/>
                    <a:pt x="276" y="220"/>
                    <a:pt x="311" y="253"/>
                  </a:cubicBezTo>
                  <a:cubicBezTo>
                    <a:pt x="347" y="284"/>
                    <a:pt x="379" y="321"/>
                    <a:pt x="406" y="361"/>
                  </a:cubicBezTo>
                  <a:cubicBezTo>
                    <a:pt x="427" y="396"/>
                    <a:pt x="462" y="422"/>
                    <a:pt x="484" y="456"/>
                  </a:cubicBezTo>
                  <a:lnTo>
                    <a:pt x="484" y="457"/>
                  </a:lnTo>
                  <a:cubicBezTo>
                    <a:pt x="485" y="457"/>
                    <a:pt x="485" y="457"/>
                    <a:pt x="486" y="458"/>
                  </a:cubicBezTo>
                  <a:cubicBezTo>
                    <a:pt x="488" y="459"/>
                    <a:pt x="487" y="459"/>
                    <a:pt x="488" y="459"/>
                  </a:cubicBezTo>
                  <a:cubicBezTo>
                    <a:pt x="489" y="459"/>
                    <a:pt x="490" y="459"/>
                    <a:pt x="490" y="458"/>
                  </a:cubicBezTo>
                  <a:cubicBezTo>
                    <a:pt x="491" y="457"/>
                    <a:pt x="491" y="457"/>
                    <a:pt x="492" y="457"/>
                  </a:cubicBezTo>
                  <a:lnTo>
                    <a:pt x="492" y="456"/>
                  </a:lnTo>
                  <a:cubicBezTo>
                    <a:pt x="493" y="454"/>
                    <a:pt x="493" y="451"/>
                    <a:pt x="493" y="449"/>
                  </a:cubicBezTo>
                  <a:cubicBezTo>
                    <a:pt x="493" y="446"/>
                    <a:pt x="493" y="445"/>
                    <a:pt x="492" y="443"/>
                  </a:cubicBezTo>
                  <a:cubicBezTo>
                    <a:pt x="513" y="481"/>
                    <a:pt x="532" y="520"/>
                    <a:pt x="548" y="561"/>
                  </a:cubicBezTo>
                  <a:cubicBezTo>
                    <a:pt x="560" y="591"/>
                    <a:pt x="570" y="623"/>
                    <a:pt x="577" y="655"/>
                  </a:cubicBezTo>
                  <a:cubicBezTo>
                    <a:pt x="581" y="671"/>
                    <a:pt x="587" y="687"/>
                    <a:pt x="593" y="702"/>
                  </a:cubicBezTo>
                  <a:cubicBezTo>
                    <a:pt x="580" y="683"/>
                    <a:pt x="566" y="665"/>
                    <a:pt x="549" y="649"/>
                  </a:cubicBezTo>
                  <a:cubicBezTo>
                    <a:pt x="545" y="645"/>
                    <a:pt x="541" y="651"/>
                    <a:pt x="544" y="655"/>
                  </a:cubicBezTo>
                  <a:cubicBezTo>
                    <a:pt x="550" y="662"/>
                    <a:pt x="556" y="669"/>
                    <a:pt x="560" y="677"/>
                  </a:cubicBezTo>
                  <a:cubicBezTo>
                    <a:pt x="564" y="683"/>
                    <a:pt x="566" y="689"/>
                    <a:pt x="569" y="695"/>
                  </a:cubicBezTo>
                  <a:cubicBezTo>
                    <a:pt x="584" y="726"/>
                    <a:pt x="604" y="754"/>
                    <a:pt x="621" y="784"/>
                  </a:cubicBezTo>
                  <a:cubicBezTo>
                    <a:pt x="653" y="839"/>
                    <a:pt x="665" y="899"/>
                    <a:pt x="686" y="958"/>
                  </a:cubicBezTo>
                  <a:cubicBezTo>
                    <a:pt x="686" y="959"/>
                    <a:pt x="686" y="959"/>
                    <a:pt x="687" y="960"/>
                  </a:cubicBezTo>
                  <a:cubicBezTo>
                    <a:pt x="689" y="961"/>
                    <a:pt x="688" y="960"/>
                    <a:pt x="689" y="960"/>
                  </a:cubicBezTo>
                  <a:cubicBezTo>
                    <a:pt x="690" y="960"/>
                    <a:pt x="691" y="960"/>
                    <a:pt x="691" y="960"/>
                  </a:cubicBezTo>
                  <a:cubicBezTo>
                    <a:pt x="692" y="959"/>
                    <a:pt x="692" y="959"/>
                    <a:pt x="693" y="958"/>
                  </a:cubicBezTo>
                  <a:lnTo>
                    <a:pt x="693" y="957"/>
                  </a:lnTo>
                  <a:cubicBezTo>
                    <a:pt x="693" y="956"/>
                    <a:pt x="693" y="955"/>
                    <a:pt x="693" y="955"/>
                  </a:cubicBezTo>
                  <a:cubicBezTo>
                    <a:pt x="693" y="901"/>
                    <a:pt x="679" y="848"/>
                    <a:pt x="652" y="802"/>
                  </a:cubicBezTo>
                  <a:lnTo>
                    <a:pt x="652" y="801"/>
                  </a:lnTo>
                  <a:cubicBezTo>
                    <a:pt x="639" y="779"/>
                    <a:pt x="626" y="755"/>
                    <a:pt x="612" y="731"/>
                  </a:cubicBezTo>
                  <a:cubicBezTo>
                    <a:pt x="606" y="678"/>
                    <a:pt x="581" y="621"/>
                    <a:pt x="565" y="572"/>
                  </a:cubicBezTo>
                  <a:cubicBezTo>
                    <a:pt x="553" y="538"/>
                    <a:pt x="538" y="505"/>
                    <a:pt x="520" y="474"/>
                  </a:cubicBezTo>
                  <a:cubicBezTo>
                    <a:pt x="504" y="446"/>
                    <a:pt x="486" y="420"/>
                    <a:pt x="465" y="395"/>
                  </a:cubicBezTo>
                  <a:cubicBezTo>
                    <a:pt x="464" y="393"/>
                    <a:pt x="461" y="395"/>
                    <a:pt x="463" y="397"/>
                  </a:cubicBezTo>
                  <a:lnTo>
                    <a:pt x="464" y="399"/>
                  </a:lnTo>
                  <a:cubicBezTo>
                    <a:pt x="450" y="385"/>
                    <a:pt x="436" y="372"/>
                    <a:pt x="429" y="362"/>
                  </a:cubicBezTo>
                  <a:cubicBezTo>
                    <a:pt x="422" y="352"/>
                    <a:pt x="418" y="348"/>
                    <a:pt x="413" y="342"/>
                  </a:cubicBezTo>
                  <a:cubicBezTo>
                    <a:pt x="420" y="347"/>
                    <a:pt x="426" y="353"/>
                    <a:pt x="433" y="357"/>
                  </a:cubicBezTo>
                  <a:cubicBezTo>
                    <a:pt x="470" y="381"/>
                    <a:pt x="516" y="411"/>
                    <a:pt x="563" y="414"/>
                  </a:cubicBezTo>
                  <a:cubicBezTo>
                    <a:pt x="606" y="447"/>
                    <a:pt x="661" y="471"/>
                    <a:pt x="710" y="460"/>
                  </a:cubicBezTo>
                  <a:cubicBezTo>
                    <a:pt x="711" y="460"/>
                    <a:pt x="711" y="460"/>
                    <a:pt x="712" y="460"/>
                  </a:cubicBezTo>
                  <a:lnTo>
                    <a:pt x="713" y="459"/>
                  </a:lnTo>
                  <a:cubicBezTo>
                    <a:pt x="737" y="469"/>
                    <a:pt x="763" y="475"/>
                    <a:pt x="790" y="476"/>
                  </a:cubicBezTo>
                  <a:cubicBezTo>
                    <a:pt x="827" y="479"/>
                    <a:pt x="871" y="501"/>
                    <a:pt x="908" y="490"/>
                  </a:cubicBezTo>
                  <a:cubicBezTo>
                    <a:pt x="909" y="489"/>
                    <a:pt x="910" y="489"/>
                    <a:pt x="910" y="488"/>
                  </a:cubicBezTo>
                  <a:cubicBezTo>
                    <a:pt x="911" y="487"/>
                    <a:pt x="911" y="486"/>
                    <a:pt x="911" y="485"/>
                  </a:cubicBezTo>
                  <a:cubicBezTo>
                    <a:pt x="911" y="484"/>
                    <a:pt x="911" y="484"/>
                    <a:pt x="910" y="483"/>
                  </a:cubicBezTo>
                  <a:cubicBezTo>
                    <a:pt x="910" y="482"/>
                    <a:pt x="909" y="481"/>
                    <a:pt x="908" y="481"/>
                  </a:cubicBezTo>
                  <a:cubicBezTo>
                    <a:pt x="849" y="455"/>
                    <a:pt x="788" y="461"/>
                    <a:pt x="728" y="443"/>
                  </a:cubicBezTo>
                  <a:cubicBezTo>
                    <a:pt x="689" y="431"/>
                    <a:pt x="660" y="396"/>
                    <a:pt x="636" y="364"/>
                  </a:cubicBezTo>
                  <a:cubicBezTo>
                    <a:pt x="613" y="332"/>
                    <a:pt x="571" y="304"/>
                    <a:pt x="560" y="263"/>
                  </a:cubicBezTo>
                  <a:cubicBezTo>
                    <a:pt x="559" y="260"/>
                    <a:pt x="553" y="261"/>
                    <a:pt x="554" y="264"/>
                  </a:cubicBezTo>
                  <a:cubicBezTo>
                    <a:pt x="561" y="298"/>
                    <a:pt x="585" y="319"/>
                    <a:pt x="605" y="346"/>
                  </a:cubicBezTo>
                  <a:cubicBezTo>
                    <a:pt x="634" y="386"/>
                    <a:pt x="653" y="417"/>
                    <a:pt x="691" y="446"/>
                  </a:cubicBezTo>
                  <a:lnTo>
                    <a:pt x="693" y="447"/>
                  </a:lnTo>
                  <a:cubicBezTo>
                    <a:pt x="665" y="444"/>
                    <a:pt x="638" y="435"/>
                    <a:pt x="613" y="421"/>
                  </a:cubicBezTo>
                  <a:cubicBezTo>
                    <a:pt x="613" y="420"/>
                    <a:pt x="612" y="420"/>
                    <a:pt x="612" y="420"/>
                  </a:cubicBezTo>
                  <a:cubicBezTo>
                    <a:pt x="581" y="400"/>
                    <a:pt x="542" y="384"/>
                    <a:pt x="525" y="349"/>
                  </a:cubicBezTo>
                  <a:cubicBezTo>
                    <a:pt x="513" y="325"/>
                    <a:pt x="489" y="310"/>
                    <a:pt x="472" y="290"/>
                  </a:cubicBezTo>
                  <a:cubicBezTo>
                    <a:pt x="458" y="275"/>
                    <a:pt x="428" y="248"/>
                    <a:pt x="421" y="228"/>
                  </a:cubicBezTo>
                  <a:cubicBezTo>
                    <a:pt x="421" y="226"/>
                    <a:pt x="417" y="228"/>
                    <a:pt x="418" y="230"/>
                  </a:cubicBezTo>
                  <a:cubicBezTo>
                    <a:pt x="425" y="258"/>
                    <a:pt x="454" y="284"/>
                    <a:pt x="471" y="308"/>
                  </a:cubicBezTo>
                  <a:cubicBezTo>
                    <a:pt x="479" y="319"/>
                    <a:pt x="488" y="329"/>
                    <a:pt x="498" y="338"/>
                  </a:cubicBezTo>
                  <a:cubicBezTo>
                    <a:pt x="511" y="350"/>
                    <a:pt x="512" y="366"/>
                    <a:pt x="524" y="379"/>
                  </a:cubicBezTo>
                  <a:cubicBezTo>
                    <a:pt x="530" y="385"/>
                    <a:pt x="537" y="392"/>
                    <a:pt x="544" y="398"/>
                  </a:cubicBezTo>
                  <a:lnTo>
                    <a:pt x="526" y="394"/>
                  </a:lnTo>
                  <a:cubicBezTo>
                    <a:pt x="506" y="387"/>
                    <a:pt x="487" y="379"/>
                    <a:pt x="469" y="368"/>
                  </a:cubicBezTo>
                  <a:cubicBezTo>
                    <a:pt x="462" y="364"/>
                    <a:pt x="454" y="360"/>
                    <a:pt x="447" y="355"/>
                  </a:cubicBezTo>
                  <a:cubicBezTo>
                    <a:pt x="422" y="340"/>
                    <a:pt x="399" y="322"/>
                    <a:pt x="378" y="301"/>
                  </a:cubicBezTo>
                  <a:cubicBezTo>
                    <a:pt x="349" y="270"/>
                    <a:pt x="318" y="240"/>
                    <a:pt x="285" y="213"/>
                  </a:cubicBezTo>
                  <a:cubicBezTo>
                    <a:pt x="260" y="194"/>
                    <a:pt x="229" y="184"/>
                    <a:pt x="208" y="159"/>
                  </a:cubicBezTo>
                  <a:cubicBezTo>
                    <a:pt x="196" y="146"/>
                    <a:pt x="183" y="135"/>
                    <a:pt x="168" y="126"/>
                  </a:cubicBezTo>
                  <a:cubicBezTo>
                    <a:pt x="167" y="126"/>
                    <a:pt x="166" y="126"/>
                    <a:pt x="165" y="125"/>
                  </a:cubicBezTo>
                  <a:cubicBezTo>
                    <a:pt x="193" y="108"/>
                    <a:pt x="274" y="120"/>
                    <a:pt x="297" y="120"/>
                  </a:cubicBezTo>
                  <a:cubicBezTo>
                    <a:pt x="309" y="119"/>
                    <a:pt x="321" y="119"/>
                    <a:pt x="332" y="119"/>
                  </a:cubicBezTo>
                  <a:cubicBezTo>
                    <a:pt x="374" y="119"/>
                    <a:pt x="416" y="123"/>
                    <a:pt x="458" y="131"/>
                  </a:cubicBezTo>
                  <a:cubicBezTo>
                    <a:pt x="515" y="146"/>
                    <a:pt x="571" y="167"/>
                    <a:pt x="624" y="193"/>
                  </a:cubicBezTo>
                  <a:cubicBezTo>
                    <a:pt x="662" y="211"/>
                    <a:pt x="705" y="249"/>
                    <a:pt x="747" y="252"/>
                  </a:cubicBezTo>
                  <a:lnTo>
                    <a:pt x="748" y="252"/>
                  </a:lnTo>
                  <a:cubicBezTo>
                    <a:pt x="749" y="252"/>
                    <a:pt x="749" y="252"/>
                    <a:pt x="750" y="252"/>
                  </a:cubicBezTo>
                  <a:lnTo>
                    <a:pt x="751" y="251"/>
                  </a:lnTo>
                  <a:cubicBezTo>
                    <a:pt x="752" y="250"/>
                    <a:pt x="752" y="249"/>
                    <a:pt x="752" y="249"/>
                  </a:cubicBezTo>
                  <a:cubicBezTo>
                    <a:pt x="752" y="248"/>
                    <a:pt x="752" y="248"/>
                    <a:pt x="751" y="247"/>
                  </a:cubicBezTo>
                  <a:cubicBezTo>
                    <a:pt x="751" y="246"/>
                    <a:pt x="750" y="246"/>
                    <a:pt x="750" y="245"/>
                  </a:cubicBezTo>
                  <a:lnTo>
                    <a:pt x="749" y="245"/>
                  </a:lnTo>
                  <a:cubicBezTo>
                    <a:pt x="644" y="188"/>
                    <a:pt x="549" y="130"/>
                    <a:pt x="429" y="106"/>
                  </a:cubicBezTo>
                  <a:cubicBezTo>
                    <a:pt x="359" y="92"/>
                    <a:pt x="282" y="102"/>
                    <a:pt x="211" y="102"/>
                  </a:cubicBezTo>
                  <a:cubicBezTo>
                    <a:pt x="193" y="102"/>
                    <a:pt x="162" y="100"/>
                    <a:pt x="150" y="117"/>
                  </a:cubicBezTo>
                  <a:cubicBezTo>
                    <a:pt x="130" y="106"/>
                    <a:pt x="109" y="98"/>
                    <a:pt x="87" y="91"/>
                  </a:cubicBezTo>
                  <a:cubicBezTo>
                    <a:pt x="112" y="81"/>
                    <a:pt x="132" y="65"/>
                    <a:pt x="159" y="58"/>
                  </a:cubicBezTo>
                  <a:cubicBezTo>
                    <a:pt x="191" y="48"/>
                    <a:pt x="224" y="41"/>
                    <a:pt x="257" y="35"/>
                  </a:cubicBezTo>
                  <a:cubicBezTo>
                    <a:pt x="287" y="31"/>
                    <a:pt x="318" y="27"/>
                    <a:pt x="348" y="22"/>
                  </a:cubicBezTo>
                  <a:cubicBezTo>
                    <a:pt x="372" y="19"/>
                    <a:pt x="396" y="17"/>
                    <a:pt x="420" y="17"/>
                  </a:cubicBezTo>
                  <a:cubicBezTo>
                    <a:pt x="426" y="17"/>
                    <a:pt x="432" y="17"/>
                    <a:pt x="438" y="17"/>
                  </a:cubicBezTo>
                  <a:cubicBezTo>
                    <a:pt x="399" y="25"/>
                    <a:pt x="359" y="36"/>
                    <a:pt x="322" y="46"/>
                  </a:cubicBezTo>
                  <a:cubicBezTo>
                    <a:pt x="309" y="50"/>
                    <a:pt x="296" y="55"/>
                    <a:pt x="283" y="62"/>
                  </a:cubicBezTo>
                  <a:cubicBezTo>
                    <a:pt x="271" y="69"/>
                    <a:pt x="259" y="78"/>
                    <a:pt x="249" y="89"/>
                  </a:cubicBezTo>
                  <a:cubicBezTo>
                    <a:pt x="246" y="92"/>
                    <a:pt x="251" y="97"/>
                    <a:pt x="254" y="94"/>
                  </a:cubicBezTo>
                  <a:cubicBezTo>
                    <a:pt x="285" y="62"/>
                    <a:pt x="333" y="52"/>
                    <a:pt x="374" y="43"/>
                  </a:cubicBezTo>
                  <a:cubicBezTo>
                    <a:pt x="411" y="32"/>
                    <a:pt x="449" y="25"/>
                    <a:pt x="487" y="21"/>
                  </a:cubicBezTo>
                  <a:cubicBezTo>
                    <a:pt x="519" y="21"/>
                    <a:pt x="552" y="22"/>
                    <a:pt x="584" y="22"/>
                  </a:cubicBezTo>
                  <a:cubicBezTo>
                    <a:pt x="596" y="22"/>
                    <a:pt x="648" y="28"/>
                    <a:pt x="660" y="42"/>
                  </a:cubicBezTo>
                  <a:cubicBezTo>
                    <a:pt x="652" y="42"/>
                    <a:pt x="645" y="41"/>
                    <a:pt x="637" y="41"/>
                  </a:cubicBezTo>
                  <a:cubicBezTo>
                    <a:pt x="591" y="41"/>
                    <a:pt x="545" y="50"/>
                    <a:pt x="501" y="65"/>
                  </a:cubicBezTo>
                  <a:lnTo>
                    <a:pt x="501" y="66"/>
                  </a:lnTo>
                  <a:lnTo>
                    <a:pt x="500" y="67"/>
                  </a:lnTo>
                  <a:cubicBezTo>
                    <a:pt x="500" y="67"/>
                    <a:pt x="501" y="67"/>
                    <a:pt x="501" y="68"/>
                  </a:cubicBezTo>
                  <a:cubicBezTo>
                    <a:pt x="542" y="65"/>
                    <a:pt x="582" y="58"/>
                    <a:pt x="623" y="56"/>
                  </a:cubicBezTo>
                  <a:cubicBezTo>
                    <a:pt x="655" y="54"/>
                    <a:pt x="677" y="67"/>
                    <a:pt x="707" y="71"/>
                  </a:cubicBezTo>
                  <a:cubicBezTo>
                    <a:pt x="742" y="76"/>
                    <a:pt x="779" y="107"/>
                    <a:pt x="805" y="128"/>
                  </a:cubicBezTo>
                  <a:cubicBezTo>
                    <a:pt x="782" y="118"/>
                    <a:pt x="759" y="110"/>
                    <a:pt x="735" y="103"/>
                  </a:cubicBezTo>
                  <a:cubicBezTo>
                    <a:pt x="715" y="96"/>
                    <a:pt x="695" y="92"/>
                    <a:pt x="674" y="91"/>
                  </a:cubicBezTo>
                  <a:cubicBezTo>
                    <a:pt x="666" y="93"/>
                    <a:pt x="658" y="93"/>
                    <a:pt x="649" y="93"/>
                  </a:cubicBezTo>
                  <a:cubicBezTo>
                    <a:pt x="641" y="93"/>
                    <a:pt x="633" y="93"/>
                    <a:pt x="625" y="91"/>
                  </a:cubicBezTo>
                  <a:cubicBezTo>
                    <a:pt x="624" y="91"/>
                    <a:pt x="624" y="91"/>
                    <a:pt x="624" y="91"/>
                  </a:cubicBezTo>
                  <a:cubicBezTo>
                    <a:pt x="623" y="91"/>
                    <a:pt x="623" y="91"/>
                    <a:pt x="621" y="92"/>
                  </a:cubicBezTo>
                  <a:cubicBezTo>
                    <a:pt x="620" y="93"/>
                    <a:pt x="620" y="92"/>
                    <a:pt x="619" y="93"/>
                  </a:cubicBezTo>
                  <a:cubicBezTo>
                    <a:pt x="619" y="94"/>
                    <a:pt x="619" y="95"/>
                    <a:pt x="619" y="96"/>
                  </a:cubicBezTo>
                  <a:cubicBezTo>
                    <a:pt x="619" y="97"/>
                    <a:pt x="619" y="98"/>
                    <a:pt x="619" y="98"/>
                  </a:cubicBezTo>
                  <a:cubicBezTo>
                    <a:pt x="619" y="99"/>
                    <a:pt x="620" y="99"/>
                    <a:pt x="620" y="99"/>
                  </a:cubicBezTo>
                  <a:cubicBezTo>
                    <a:pt x="622" y="101"/>
                    <a:pt x="625" y="103"/>
                    <a:pt x="628" y="105"/>
                  </a:cubicBezTo>
                  <a:cubicBezTo>
                    <a:pt x="634" y="109"/>
                    <a:pt x="642" y="111"/>
                    <a:pt x="650" y="111"/>
                  </a:cubicBezTo>
                  <a:cubicBezTo>
                    <a:pt x="651" y="111"/>
                    <a:pt x="653" y="111"/>
                    <a:pt x="655" y="110"/>
                  </a:cubicBezTo>
                  <a:cubicBezTo>
                    <a:pt x="690" y="111"/>
                    <a:pt x="725" y="117"/>
                    <a:pt x="758" y="130"/>
                  </a:cubicBezTo>
                  <a:cubicBezTo>
                    <a:pt x="784" y="140"/>
                    <a:pt x="809" y="151"/>
                    <a:pt x="833" y="164"/>
                  </a:cubicBezTo>
                  <a:cubicBezTo>
                    <a:pt x="835" y="168"/>
                    <a:pt x="838" y="172"/>
                    <a:pt x="840" y="176"/>
                  </a:cubicBezTo>
                  <a:cubicBezTo>
                    <a:pt x="843" y="181"/>
                    <a:pt x="847" y="187"/>
                    <a:pt x="850" y="192"/>
                  </a:cubicBezTo>
                  <a:cubicBezTo>
                    <a:pt x="850" y="192"/>
                    <a:pt x="852" y="192"/>
                    <a:pt x="852" y="193"/>
                  </a:cubicBezTo>
                  <a:cubicBezTo>
                    <a:pt x="853" y="194"/>
                    <a:pt x="853" y="194"/>
                    <a:pt x="854" y="194"/>
                  </a:cubicBezTo>
                  <a:cubicBezTo>
                    <a:pt x="855" y="194"/>
                    <a:pt x="856" y="194"/>
                    <a:pt x="857" y="193"/>
                  </a:cubicBezTo>
                  <a:cubicBezTo>
                    <a:pt x="859" y="192"/>
                    <a:pt x="859" y="192"/>
                    <a:pt x="859" y="191"/>
                  </a:cubicBezTo>
                  <a:cubicBezTo>
                    <a:pt x="859" y="190"/>
                    <a:pt x="860" y="190"/>
                    <a:pt x="860" y="189"/>
                  </a:cubicBezTo>
                  <a:cubicBezTo>
                    <a:pt x="860" y="185"/>
                    <a:pt x="859" y="181"/>
                    <a:pt x="859" y="177"/>
                  </a:cubicBezTo>
                  <a:cubicBezTo>
                    <a:pt x="881" y="195"/>
                    <a:pt x="900" y="215"/>
                    <a:pt x="916" y="238"/>
                  </a:cubicBezTo>
                  <a:cubicBezTo>
                    <a:pt x="964" y="295"/>
                    <a:pt x="995" y="474"/>
                    <a:pt x="873" y="449"/>
                  </a:cubicBezTo>
                  <a:cubicBezTo>
                    <a:pt x="806" y="434"/>
                    <a:pt x="777" y="373"/>
                    <a:pt x="739" y="324"/>
                  </a:cubicBezTo>
                  <a:cubicBezTo>
                    <a:pt x="739" y="324"/>
                    <a:pt x="740" y="324"/>
                    <a:pt x="739" y="323"/>
                  </a:cubicBezTo>
                  <a:cubicBezTo>
                    <a:pt x="739" y="322"/>
                    <a:pt x="737" y="323"/>
                    <a:pt x="737" y="323"/>
                  </a:cubicBezTo>
                  <a:cubicBezTo>
                    <a:pt x="736" y="323"/>
                    <a:pt x="737" y="322"/>
                    <a:pt x="735" y="323"/>
                  </a:cubicBezTo>
                  <a:cubicBezTo>
                    <a:pt x="734" y="324"/>
                    <a:pt x="735" y="324"/>
                    <a:pt x="734" y="325"/>
                  </a:cubicBezTo>
                  <a:cubicBezTo>
                    <a:pt x="734" y="326"/>
                    <a:pt x="733" y="326"/>
                    <a:pt x="733" y="327"/>
                  </a:cubicBezTo>
                  <a:lnTo>
                    <a:pt x="733" y="328"/>
                  </a:lnTo>
                  <a:cubicBezTo>
                    <a:pt x="754" y="364"/>
                    <a:pt x="766" y="399"/>
                    <a:pt x="798" y="426"/>
                  </a:cubicBezTo>
                  <a:cubicBezTo>
                    <a:pt x="808" y="435"/>
                    <a:pt x="818" y="442"/>
                    <a:pt x="829" y="449"/>
                  </a:cubicBezTo>
                  <a:cubicBezTo>
                    <a:pt x="856" y="464"/>
                    <a:pt x="886" y="473"/>
                    <a:pt x="918" y="473"/>
                  </a:cubicBezTo>
                  <a:cubicBezTo>
                    <a:pt x="978" y="475"/>
                    <a:pt x="988" y="359"/>
                    <a:pt x="974" y="319"/>
                  </a:cubicBezTo>
                  <a:cubicBezTo>
                    <a:pt x="950" y="255"/>
                    <a:pt x="918" y="193"/>
                    <a:pt x="860" y="1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915;p37">
              <a:extLst>
                <a:ext uri="{FF2B5EF4-FFF2-40B4-BE49-F238E27FC236}">
                  <a16:creationId xmlns:a16="http://schemas.microsoft.com/office/drawing/2014/main" id="{D02FCB57-4C85-50A4-A865-68F606CFCCDF}"/>
                </a:ext>
              </a:extLst>
            </p:cNvPr>
            <p:cNvSpPr/>
            <p:nvPr/>
          </p:nvSpPr>
          <p:spPr>
            <a:xfrm>
              <a:off x="9188640" y="3751200"/>
              <a:ext cx="37800" cy="28080"/>
            </a:xfrm>
            <a:custGeom>
              <a:avLst/>
              <a:gdLst/>
              <a:ahLst/>
              <a:cxnLst/>
              <a:rect l="l" t="t" r="r" b="b"/>
              <a:pathLst>
                <a:path w="105" h="78" extrusionOk="0">
                  <a:moveTo>
                    <a:pt x="4" y="0"/>
                  </a:moveTo>
                  <a:cubicBezTo>
                    <a:pt x="2" y="0"/>
                    <a:pt x="0" y="3"/>
                    <a:pt x="2" y="4"/>
                  </a:cubicBezTo>
                  <a:cubicBezTo>
                    <a:pt x="14" y="12"/>
                    <a:pt x="25" y="22"/>
                    <a:pt x="35" y="33"/>
                  </a:cubicBezTo>
                  <a:cubicBezTo>
                    <a:pt x="43" y="40"/>
                    <a:pt x="52" y="46"/>
                    <a:pt x="61" y="53"/>
                  </a:cubicBezTo>
                  <a:cubicBezTo>
                    <a:pt x="69" y="59"/>
                    <a:pt x="87" y="77"/>
                    <a:pt x="102" y="72"/>
                  </a:cubicBezTo>
                  <a:lnTo>
                    <a:pt x="103" y="72"/>
                  </a:lnTo>
                  <a:cubicBezTo>
                    <a:pt x="103" y="72"/>
                    <a:pt x="104" y="72"/>
                    <a:pt x="104" y="71"/>
                  </a:cubicBezTo>
                  <a:lnTo>
                    <a:pt x="104" y="70"/>
                  </a:lnTo>
                  <a:lnTo>
                    <a:pt x="104" y="69"/>
                  </a:lnTo>
                  <a:cubicBezTo>
                    <a:pt x="104" y="69"/>
                    <a:pt x="103" y="69"/>
                    <a:pt x="103" y="68"/>
                  </a:cubicBezTo>
                  <a:lnTo>
                    <a:pt x="102" y="68"/>
                  </a:lnTo>
                  <a:cubicBezTo>
                    <a:pt x="98" y="67"/>
                    <a:pt x="95" y="65"/>
                    <a:pt x="92" y="63"/>
                  </a:cubicBezTo>
                  <a:cubicBezTo>
                    <a:pt x="85" y="59"/>
                    <a:pt x="78" y="54"/>
                    <a:pt x="73" y="48"/>
                  </a:cubicBezTo>
                  <a:cubicBezTo>
                    <a:pt x="62" y="41"/>
                    <a:pt x="52" y="33"/>
                    <a:pt x="42" y="25"/>
                  </a:cubicBezTo>
                  <a:cubicBezTo>
                    <a:pt x="35" y="18"/>
                    <a:pt x="28" y="13"/>
                    <a:pt x="19" y="8"/>
                  </a:cubicBezTo>
                  <a:cubicBezTo>
                    <a:pt x="14" y="5"/>
                    <a:pt x="9" y="3"/>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916;p37">
              <a:extLst>
                <a:ext uri="{FF2B5EF4-FFF2-40B4-BE49-F238E27FC236}">
                  <a16:creationId xmlns:a16="http://schemas.microsoft.com/office/drawing/2014/main" id="{6D97D6E6-EF53-1F6F-02AD-46CE61ADC8C3}"/>
                </a:ext>
              </a:extLst>
            </p:cNvPr>
            <p:cNvSpPr/>
            <p:nvPr/>
          </p:nvSpPr>
          <p:spPr>
            <a:xfrm>
              <a:off x="9270360" y="3824280"/>
              <a:ext cx="138600" cy="382320"/>
            </a:xfrm>
            <a:custGeom>
              <a:avLst/>
              <a:gdLst/>
              <a:ahLst/>
              <a:cxnLst/>
              <a:rect l="l" t="t" r="r" b="b"/>
              <a:pathLst>
                <a:path w="385" h="1062" extrusionOk="0">
                  <a:moveTo>
                    <a:pt x="346" y="621"/>
                  </a:moveTo>
                  <a:cubicBezTo>
                    <a:pt x="345" y="576"/>
                    <a:pt x="319" y="534"/>
                    <a:pt x="310" y="491"/>
                  </a:cubicBezTo>
                  <a:cubicBezTo>
                    <a:pt x="298" y="429"/>
                    <a:pt x="262" y="370"/>
                    <a:pt x="239" y="314"/>
                  </a:cubicBezTo>
                  <a:cubicBezTo>
                    <a:pt x="231" y="299"/>
                    <a:pt x="224" y="284"/>
                    <a:pt x="215" y="269"/>
                  </a:cubicBezTo>
                  <a:cubicBezTo>
                    <a:pt x="203" y="248"/>
                    <a:pt x="190" y="228"/>
                    <a:pt x="176" y="209"/>
                  </a:cubicBezTo>
                  <a:cubicBezTo>
                    <a:pt x="124" y="135"/>
                    <a:pt x="67" y="65"/>
                    <a:pt x="4" y="0"/>
                  </a:cubicBezTo>
                  <a:cubicBezTo>
                    <a:pt x="3" y="0"/>
                    <a:pt x="3" y="0"/>
                    <a:pt x="3" y="0"/>
                  </a:cubicBezTo>
                  <a:lnTo>
                    <a:pt x="2" y="0"/>
                  </a:lnTo>
                  <a:lnTo>
                    <a:pt x="1" y="0"/>
                  </a:lnTo>
                  <a:cubicBezTo>
                    <a:pt x="0" y="1"/>
                    <a:pt x="0" y="1"/>
                    <a:pt x="0" y="1"/>
                  </a:cubicBezTo>
                  <a:cubicBezTo>
                    <a:pt x="0" y="2"/>
                    <a:pt x="0" y="2"/>
                    <a:pt x="1" y="2"/>
                  </a:cubicBezTo>
                  <a:lnTo>
                    <a:pt x="1" y="3"/>
                  </a:lnTo>
                  <a:cubicBezTo>
                    <a:pt x="41" y="48"/>
                    <a:pt x="77" y="97"/>
                    <a:pt x="110" y="148"/>
                  </a:cubicBezTo>
                  <a:cubicBezTo>
                    <a:pt x="119" y="165"/>
                    <a:pt x="135" y="178"/>
                    <a:pt x="144" y="196"/>
                  </a:cubicBezTo>
                  <a:cubicBezTo>
                    <a:pt x="159" y="219"/>
                    <a:pt x="176" y="241"/>
                    <a:pt x="194" y="261"/>
                  </a:cubicBezTo>
                  <a:cubicBezTo>
                    <a:pt x="197" y="265"/>
                    <a:pt x="199" y="269"/>
                    <a:pt x="201" y="273"/>
                  </a:cubicBezTo>
                  <a:cubicBezTo>
                    <a:pt x="211" y="288"/>
                    <a:pt x="218" y="305"/>
                    <a:pt x="224" y="322"/>
                  </a:cubicBezTo>
                  <a:cubicBezTo>
                    <a:pt x="233" y="341"/>
                    <a:pt x="240" y="361"/>
                    <a:pt x="250" y="381"/>
                  </a:cubicBezTo>
                  <a:cubicBezTo>
                    <a:pt x="270" y="426"/>
                    <a:pt x="286" y="473"/>
                    <a:pt x="297" y="521"/>
                  </a:cubicBezTo>
                  <a:cubicBezTo>
                    <a:pt x="310" y="561"/>
                    <a:pt x="317" y="603"/>
                    <a:pt x="329" y="641"/>
                  </a:cubicBezTo>
                  <a:cubicBezTo>
                    <a:pt x="344" y="688"/>
                    <a:pt x="329" y="743"/>
                    <a:pt x="341" y="790"/>
                  </a:cubicBezTo>
                  <a:cubicBezTo>
                    <a:pt x="351" y="828"/>
                    <a:pt x="344" y="869"/>
                    <a:pt x="346" y="908"/>
                  </a:cubicBezTo>
                  <a:cubicBezTo>
                    <a:pt x="350" y="958"/>
                    <a:pt x="357" y="1008"/>
                    <a:pt x="367" y="1058"/>
                  </a:cubicBezTo>
                  <a:cubicBezTo>
                    <a:pt x="367" y="1058"/>
                    <a:pt x="366" y="1058"/>
                    <a:pt x="367" y="1059"/>
                  </a:cubicBezTo>
                  <a:cubicBezTo>
                    <a:pt x="368" y="1060"/>
                    <a:pt x="368" y="1059"/>
                    <a:pt x="369" y="1060"/>
                  </a:cubicBezTo>
                  <a:cubicBezTo>
                    <a:pt x="370" y="1060"/>
                    <a:pt x="370" y="1061"/>
                    <a:pt x="371" y="1061"/>
                  </a:cubicBezTo>
                  <a:cubicBezTo>
                    <a:pt x="372" y="1061"/>
                    <a:pt x="372" y="1061"/>
                    <a:pt x="373" y="1060"/>
                  </a:cubicBezTo>
                  <a:cubicBezTo>
                    <a:pt x="374" y="1059"/>
                    <a:pt x="374" y="1060"/>
                    <a:pt x="375" y="1059"/>
                  </a:cubicBezTo>
                  <a:cubicBezTo>
                    <a:pt x="376" y="1058"/>
                    <a:pt x="375" y="1058"/>
                    <a:pt x="375" y="1058"/>
                  </a:cubicBezTo>
                  <a:cubicBezTo>
                    <a:pt x="384" y="998"/>
                    <a:pt x="365" y="943"/>
                    <a:pt x="367" y="884"/>
                  </a:cubicBezTo>
                  <a:cubicBezTo>
                    <a:pt x="367" y="859"/>
                    <a:pt x="367" y="833"/>
                    <a:pt x="368" y="808"/>
                  </a:cubicBezTo>
                  <a:cubicBezTo>
                    <a:pt x="368" y="793"/>
                    <a:pt x="361" y="783"/>
                    <a:pt x="362" y="767"/>
                  </a:cubicBezTo>
                  <a:cubicBezTo>
                    <a:pt x="365" y="719"/>
                    <a:pt x="348" y="669"/>
                    <a:pt x="346" y="6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917;p37">
              <a:extLst>
                <a:ext uri="{FF2B5EF4-FFF2-40B4-BE49-F238E27FC236}">
                  <a16:creationId xmlns:a16="http://schemas.microsoft.com/office/drawing/2014/main" id="{E6B37D1F-9221-89F3-CC1B-58B09171B448}"/>
                </a:ext>
              </a:extLst>
            </p:cNvPr>
            <p:cNvSpPr/>
            <p:nvPr/>
          </p:nvSpPr>
          <p:spPr>
            <a:xfrm>
              <a:off x="9184320" y="3664440"/>
              <a:ext cx="283320" cy="570960"/>
            </a:xfrm>
            <a:custGeom>
              <a:avLst/>
              <a:gdLst/>
              <a:ahLst/>
              <a:cxnLst/>
              <a:rect l="l" t="t" r="r" b="b"/>
              <a:pathLst>
                <a:path w="787" h="1586" extrusionOk="0">
                  <a:moveTo>
                    <a:pt x="743" y="1331"/>
                  </a:moveTo>
                  <a:lnTo>
                    <a:pt x="745" y="1334"/>
                  </a:lnTo>
                  <a:cubicBezTo>
                    <a:pt x="748" y="1337"/>
                    <a:pt x="755" y="1334"/>
                    <a:pt x="754" y="1330"/>
                  </a:cubicBezTo>
                  <a:cubicBezTo>
                    <a:pt x="750" y="1315"/>
                    <a:pt x="754" y="1296"/>
                    <a:pt x="751" y="1280"/>
                  </a:cubicBezTo>
                  <a:cubicBezTo>
                    <a:pt x="747" y="1254"/>
                    <a:pt x="746" y="1228"/>
                    <a:pt x="741" y="1201"/>
                  </a:cubicBezTo>
                  <a:cubicBezTo>
                    <a:pt x="732" y="1142"/>
                    <a:pt x="737" y="1082"/>
                    <a:pt x="723" y="1024"/>
                  </a:cubicBezTo>
                  <a:cubicBezTo>
                    <a:pt x="713" y="992"/>
                    <a:pt x="699" y="961"/>
                    <a:pt x="683" y="932"/>
                  </a:cubicBezTo>
                  <a:cubicBezTo>
                    <a:pt x="679" y="926"/>
                    <a:pt x="676" y="920"/>
                    <a:pt x="673" y="915"/>
                  </a:cubicBezTo>
                  <a:cubicBezTo>
                    <a:pt x="668" y="907"/>
                    <a:pt x="628" y="859"/>
                    <a:pt x="657" y="886"/>
                  </a:cubicBezTo>
                  <a:cubicBezTo>
                    <a:pt x="660" y="889"/>
                    <a:pt x="663" y="891"/>
                    <a:pt x="667" y="893"/>
                  </a:cubicBezTo>
                  <a:cubicBezTo>
                    <a:pt x="672" y="896"/>
                    <a:pt x="677" y="898"/>
                    <a:pt x="682" y="900"/>
                  </a:cubicBezTo>
                  <a:cubicBezTo>
                    <a:pt x="683" y="900"/>
                    <a:pt x="683" y="900"/>
                    <a:pt x="684" y="900"/>
                  </a:cubicBezTo>
                  <a:cubicBezTo>
                    <a:pt x="685" y="900"/>
                    <a:pt x="686" y="900"/>
                    <a:pt x="687" y="899"/>
                  </a:cubicBezTo>
                  <a:cubicBezTo>
                    <a:pt x="688" y="898"/>
                    <a:pt x="689" y="897"/>
                    <a:pt x="690" y="896"/>
                  </a:cubicBezTo>
                  <a:cubicBezTo>
                    <a:pt x="691" y="894"/>
                    <a:pt x="691" y="894"/>
                    <a:pt x="691" y="893"/>
                  </a:cubicBezTo>
                  <a:cubicBezTo>
                    <a:pt x="691" y="892"/>
                    <a:pt x="691" y="892"/>
                    <a:pt x="691" y="892"/>
                  </a:cubicBezTo>
                  <a:cubicBezTo>
                    <a:pt x="686" y="854"/>
                    <a:pt x="670" y="816"/>
                    <a:pt x="662" y="778"/>
                  </a:cubicBezTo>
                  <a:cubicBezTo>
                    <a:pt x="654" y="740"/>
                    <a:pt x="628" y="708"/>
                    <a:pt x="610" y="676"/>
                  </a:cubicBezTo>
                  <a:cubicBezTo>
                    <a:pt x="609" y="674"/>
                    <a:pt x="608" y="672"/>
                    <a:pt x="606" y="669"/>
                  </a:cubicBezTo>
                  <a:cubicBezTo>
                    <a:pt x="569" y="605"/>
                    <a:pt x="522" y="547"/>
                    <a:pt x="465" y="499"/>
                  </a:cubicBezTo>
                  <a:lnTo>
                    <a:pt x="464" y="499"/>
                  </a:lnTo>
                  <a:lnTo>
                    <a:pt x="463" y="499"/>
                  </a:lnTo>
                  <a:cubicBezTo>
                    <a:pt x="462" y="481"/>
                    <a:pt x="455" y="462"/>
                    <a:pt x="446" y="446"/>
                  </a:cubicBezTo>
                  <a:cubicBezTo>
                    <a:pt x="443" y="441"/>
                    <a:pt x="440" y="436"/>
                    <a:pt x="437" y="432"/>
                  </a:cubicBezTo>
                  <a:cubicBezTo>
                    <a:pt x="434" y="424"/>
                    <a:pt x="431" y="416"/>
                    <a:pt x="427" y="409"/>
                  </a:cubicBezTo>
                  <a:cubicBezTo>
                    <a:pt x="423" y="396"/>
                    <a:pt x="418" y="384"/>
                    <a:pt x="411" y="372"/>
                  </a:cubicBezTo>
                  <a:lnTo>
                    <a:pt x="410" y="371"/>
                  </a:lnTo>
                  <a:lnTo>
                    <a:pt x="409" y="371"/>
                  </a:lnTo>
                  <a:lnTo>
                    <a:pt x="408" y="371"/>
                  </a:lnTo>
                  <a:lnTo>
                    <a:pt x="408" y="372"/>
                  </a:lnTo>
                  <a:cubicBezTo>
                    <a:pt x="408" y="372"/>
                    <a:pt x="407" y="372"/>
                    <a:pt x="407" y="373"/>
                  </a:cubicBezTo>
                  <a:lnTo>
                    <a:pt x="408" y="373"/>
                  </a:lnTo>
                  <a:cubicBezTo>
                    <a:pt x="408" y="374"/>
                    <a:pt x="408" y="375"/>
                    <a:pt x="409" y="375"/>
                  </a:cubicBezTo>
                  <a:cubicBezTo>
                    <a:pt x="415" y="385"/>
                    <a:pt x="418" y="396"/>
                    <a:pt x="420" y="408"/>
                  </a:cubicBezTo>
                  <a:lnTo>
                    <a:pt x="411" y="396"/>
                  </a:lnTo>
                  <a:cubicBezTo>
                    <a:pt x="387" y="367"/>
                    <a:pt x="366" y="336"/>
                    <a:pt x="347" y="304"/>
                  </a:cubicBezTo>
                  <a:cubicBezTo>
                    <a:pt x="344" y="299"/>
                    <a:pt x="342" y="294"/>
                    <a:pt x="339" y="289"/>
                  </a:cubicBezTo>
                  <a:cubicBezTo>
                    <a:pt x="335" y="282"/>
                    <a:pt x="327" y="292"/>
                    <a:pt x="334" y="295"/>
                  </a:cubicBezTo>
                  <a:cubicBezTo>
                    <a:pt x="334" y="295"/>
                    <a:pt x="335" y="295"/>
                    <a:pt x="336" y="295"/>
                  </a:cubicBezTo>
                  <a:cubicBezTo>
                    <a:pt x="328" y="298"/>
                    <a:pt x="339" y="318"/>
                    <a:pt x="350" y="335"/>
                  </a:cubicBezTo>
                  <a:cubicBezTo>
                    <a:pt x="350" y="335"/>
                    <a:pt x="349" y="335"/>
                    <a:pt x="349" y="336"/>
                  </a:cubicBezTo>
                  <a:lnTo>
                    <a:pt x="348" y="336"/>
                  </a:lnTo>
                  <a:cubicBezTo>
                    <a:pt x="348" y="337"/>
                    <a:pt x="348" y="337"/>
                    <a:pt x="348" y="338"/>
                  </a:cubicBezTo>
                  <a:cubicBezTo>
                    <a:pt x="346" y="372"/>
                    <a:pt x="313" y="354"/>
                    <a:pt x="298" y="339"/>
                  </a:cubicBezTo>
                  <a:lnTo>
                    <a:pt x="299" y="339"/>
                  </a:lnTo>
                  <a:cubicBezTo>
                    <a:pt x="299" y="338"/>
                    <a:pt x="299" y="338"/>
                    <a:pt x="299" y="337"/>
                  </a:cubicBezTo>
                  <a:lnTo>
                    <a:pt x="299" y="336"/>
                  </a:lnTo>
                  <a:lnTo>
                    <a:pt x="298" y="336"/>
                  </a:lnTo>
                  <a:cubicBezTo>
                    <a:pt x="292" y="328"/>
                    <a:pt x="285" y="320"/>
                    <a:pt x="277" y="313"/>
                  </a:cubicBezTo>
                  <a:cubicBezTo>
                    <a:pt x="269" y="302"/>
                    <a:pt x="261" y="291"/>
                    <a:pt x="253" y="280"/>
                  </a:cubicBezTo>
                  <a:cubicBezTo>
                    <a:pt x="243" y="262"/>
                    <a:pt x="234" y="243"/>
                    <a:pt x="226" y="223"/>
                  </a:cubicBezTo>
                  <a:cubicBezTo>
                    <a:pt x="224" y="219"/>
                    <a:pt x="222" y="215"/>
                    <a:pt x="220" y="212"/>
                  </a:cubicBezTo>
                  <a:cubicBezTo>
                    <a:pt x="212" y="198"/>
                    <a:pt x="206" y="185"/>
                    <a:pt x="201" y="170"/>
                  </a:cubicBezTo>
                  <a:cubicBezTo>
                    <a:pt x="201" y="167"/>
                    <a:pt x="195" y="167"/>
                    <a:pt x="195" y="170"/>
                  </a:cubicBezTo>
                  <a:cubicBezTo>
                    <a:pt x="199" y="184"/>
                    <a:pt x="204" y="197"/>
                    <a:pt x="212" y="210"/>
                  </a:cubicBezTo>
                  <a:cubicBezTo>
                    <a:pt x="213" y="212"/>
                    <a:pt x="214" y="214"/>
                    <a:pt x="215" y="215"/>
                  </a:cubicBezTo>
                  <a:cubicBezTo>
                    <a:pt x="225" y="237"/>
                    <a:pt x="232" y="259"/>
                    <a:pt x="242" y="280"/>
                  </a:cubicBezTo>
                  <a:cubicBezTo>
                    <a:pt x="222" y="264"/>
                    <a:pt x="202" y="248"/>
                    <a:pt x="183" y="230"/>
                  </a:cubicBezTo>
                  <a:cubicBezTo>
                    <a:pt x="165" y="212"/>
                    <a:pt x="149" y="191"/>
                    <a:pt x="136" y="168"/>
                  </a:cubicBezTo>
                  <a:cubicBezTo>
                    <a:pt x="129" y="157"/>
                    <a:pt x="124" y="146"/>
                    <a:pt x="119" y="135"/>
                  </a:cubicBezTo>
                  <a:cubicBezTo>
                    <a:pt x="110" y="117"/>
                    <a:pt x="109" y="95"/>
                    <a:pt x="98" y="80"/>
                  </a:cubicBezTo>
                  <a:cubicBezTo>
                    <a:pt x="96" y="78"/>
                    <a:pt x="92" y="80"/>
                    <a:pt x="93" y="83"/>
                  </a:cubicBezTo>
                  <a:cubicBezTo>
                    <a:pt x="108" y="105"/>
                    <a:pt x="113" y="142"/>
                    <a:pt x="123" y="165"/>
                  </a:cubicBezTo>
                  <a:cubicBezTo>
                    <a:pt x="127" y="176"/>
                    <a:pt x="131" y="185"/>
                    <a:pt x="137" y="195"/>
                  </a:cubicBezTo>
                  <a:cubicBezTo>
                    <a:pt x="142" y="204"/>
                    <a:pt x="147" y="212"/>
                    <a:pt x="154" y="220"/>
                  </a:cubicBezTo>
                  <a:cubicBezTo>
                    <a:pt x="103" y="206"/>
                    <a:pt x="83" y="129"/>
                    <a:pt x="56" y="89"/>
                  </a:cubicBezTo>
                  <a:cubicBezTo>
                    <a:pt x="36" y="61"/>
                    <a:pt x="28" y="26"/>
                    <a:pt x="4" y="2"/>
                  </a:cubicBezTo>
                  <a:cubicBezTo>
                    <a:pt x="3" y="0"/>
                    <a:pt x="0" y="2"/>
                    <a:pt x="2" y="4"/>
                  </a:cubicBezTo>
                  <a:cubicBezTo>
                    <a:pt x="20" y="25"/>
                    <a:pt x="30" y="57"/>
                    <a:pt x="43" y="82"/>
                  </a:cubicBezTo>
                  <a:cubicBezTo>
                    <a:pt x="56" y="107"/>
                    <a:pt x="74" y="135"/>
                    <a:pt x="89" y="161"/>
                  </a:cubicBezTo>
                  <a:cubicBezTo>
                    <a:pt x="109" y="196"/>
                    <a:pt x="119" y="230"/>
                    <a:pt x="160" y="226"/>
                  </a:cubicBezTo>
                  <a:lnTo>
                    <a:pt x="163" y="229"/>
                  </a:lnTo>
                  <a:cubicBezTo>
                    <a:pt x="193" y="260"/>
                    <a:pt x="226" y="288"/>
                    <a:pt x="261" y="313"/>
                  </a:cubicBezTo>
                  <a:cubicBezTo>
                    <a:pt x="282" y="346"/>
                    <a:pt x="313" y="387"/>
                    <a:pt x="350" y="387"/>
                  </a:cubicBezTo>
                  <a:cubicBezTo>
                    <a:pt x="351" y="387"/>
                    <a:pt x="352" y="388"/>
                    <a:pt x="353" y="387"/>
                  </a:cubicBezTo>
                  <a:cubicBezTo>
                    <a:pt x="353" y="386"/>
                    <a:pt x="353" y="386"/>
                    <a:pt x="354" y="385"/>
                  </a:cubicBezTo>
                  <a:cubicBezTo>
                    <a:pt x="354" y="384"/>
                    <a:pt x="355" y="384"/>
                    <a:pt x="355" y="384"/>
                  </a:cubicBezTo>
                  <a:cubicBezTo>
                    <a:pt x="356" y="378"/>
                    <a:pt x="356" y="371"/>
                    <a:pt x="356" y="365"/>
                  </a:cubicBezTo>
                  <a:cubicBezTo>
                    <a:pt x="356" y="356"/>
                    <a:pt x="355" y="347"/>
                    <a:pt x="354" y="339"/>
                  </a:cubicBezTo>
                  <a:cubicBezTo>
                    <a:pt x="359" y="347"/>
                    <a:pt x="364" y="354"/>
                    <a:pt x="366" y="357"/>
                  </a:cubicBezTo>
                  <a:cubicBezTo>
                    <a:pt x="385" y="388"/>
                    <a:pt x="409" y="417"/>
                    <a:pt x="427" y="448"/>
                  </a:cubicBezTo>
                  <a:lnTo>
                    <a:pt x="427" y="455"/>
                  </a:lnTo>
                  <a:cubicBezTo>
                    <a:pt x="430" y="481"/>
                    <a:pt x="436" y="508"/>
                    <a:pt x="445" y="533"/>
                  </a:cubicBezTo>
                  <a:cubicBezTo>
                    <a:pt x="445" y="534"/>
                    <a:pt x="445" y="533"/>
                    <a:pt x="446" y="534"/>
                  </a:cubicBezTo>
                  <a:cubicBezTo>
                    <a:pt x="446" y="535"/>
                    <a:pt x="446" y="535"/>
                    <a:pt x="447" y="536"/>
                  </a:cubicBezTo>
                  <a:cubicBezTo>
                    <a:pt x="447" y="536"/>
                    <a:pt x="448" y="536"/>
                    <a:pt x="449" y="536"/>
                  </a:cubicBezTo>
                  <a:lnTo>
                    <a:pt x="450" y="536"/>
                  </a:lnTo>
                  <a:cubicBezTo>
                    <a:pt x="451" y="535"/>
                    <a:pt x="451" y="535"/>
                    <a:pt x="452" y="534"/>
                  </a:cubicBezTo>
                  <a:lnTo>
                    <a:pt x="452" y="533"/>
                  </a:lnTo>
                  <a:cubicBezTo>
                    <a:pt x="453" y="529"/>
                    <a:pt x="453" y="524"/>
                    <a:pt x="453" y="519"/>
                  </a:cubicBezTo>
                  <a:cubicBezTo>
                    <a:pt x="453" y="514"/>
                    <a:pt x="453" y="509"/>
                    <a:pt x="452" y="505"/>
                  </a:cubicBezTo>
                  <a:cubicBezTo>
                    <a:pt x="452" y="508"/>
                    <a:pt x="454" y="511"/>
                    <a:pt x="455" y="514"/>
                  </a:cubicBezTo>
                  <a:lnTo>
                    <a:pt x="455" y="515"/>
                  </a:lnTo>
                  <a:cubicBezTo>
                    <a:pt x="456" y="516"/>
                    <a:pt x="456" y="515"/>
                    <a:pt x="457" y="516"/>
                  </a:cubicBezTo>
                  <a:cubicBezTo>
                    <a:pt x="457" y="517"/>
                    <a:pt x="458" y="517"/>
                    <a:pt x="459" y="517"/>
                  </a:cubicBezTo>
                  <a:cubicBezTo>
                    <a:pt x="459" y="517"/>
                    <a:pt x="460" y="517"/>
                    <a:pt x="461" y="516"/>
                  </a:cubicBezTo>
                  <a:cubicBezTo>
                    <a:pt x="461" y="516"/>
                    <a:pt x="462" y="516"/>
                    <a:pt x="462" y="515"/>
                  </a:cubicBezTo>
                  <a:lnTo>
                    <a:pt x="462" y="514"/>
                  </a:lnTo>
                  <a:cubicBezTo>
                    <a:pt x="462" y="512"/>
                    <a:pt x="463" y="510"/>
                    <a:pt x="463" y="508"/>
                  </a:cubicBezTo>
                  <a:cubicBezTo>
                    <a:pt x="463" y="506"/>
                    <a:pt x="462" y="504"/>
                    <a:pt x="462" y="502"/>
                  </a:cubicBezTo>
                  <a:cubicBezTo>
                    <a:pt x="515" y="556"/>
                    <a:pt x="561" y="616"/>
                    <a:pt x="598" y="681"/>
                  </a:cubicBezTo>
                  <a:cubicBezTo>
                    <a:pt x="600" y="685"/>
                    <a:pt x="603" y="689"/>
                    <a:pt x="605" y="693"/>
                  </a:cubicBezTo>
                  <a:cubicBezTo>
                    <a:pt x="605" y="693"/>
                    <a:pt x="605" y="694"/>
                    <a:pt x="606" y="694"/>
                  </a:cubicBezTo>
                  <a:cubicBezTo>
                    <a:pt x="639" y="752"/>
                    <a:pt x="662" y="815"/>
                    <a:pt x="674" y="881"/>
                  </a:cubicBezTo>
                  <a:cubicBezTo>
                    <a:pt x="657" y="871"/>
                    <a:pt x="648" y="852"/>
                    <a:pt x="627" y="853"/>
                  </a:cubicBezTo>
                  <a:lnTo>
                    <a:pt x="626" y="853"/>
                  </a:lnTo>
                  <a:cubicBezTo>
                    <a:pt x="625" y="853"/>
                    <a:pt x="624" y="853"/>
                    <a:pt x="624" y="854"/>
                  </a:cubicBezTo>
                  <a:cubicBezTo>
                    <a:pt x="623" y="854"/>
                    <a:pt x="622" y="855"/>
                    <a:pt x="621" y="856"/>
                  </a:cubicBezTo>
                  <a:lnTo>
                    <a:pt x="621" y="857"/>
                  </a:lnTo>
                  <a:cubicBezTo>
                    <a:pt x="614" y="884"/>
                    <a:pt x="643" y="900"/>
                    <a:pt x="657" y="921"/>
                  </a:cubicBezTo>
                  <a:cubicBezTo>
                    <a:pt x="661" y="927"/>
                    <a:pt x="664" y="933"/>
                    <a:pt x="668" y="939"/>
                  </a:cubicBezTo>
                  <a:cubicBezTo>
                    <a:pt x="691" y="980"/>
                    <a:pt x="707" y="1027"/>
                    <a:pt x="711" y="1075"/>
                  </a:cubicBezTo>
                  <a:cubicBezTo>
                    <a:pt x="714" y="1118"/>
                    <a:pt x="714" y="1162"/>
                    <a:pt x="720" y="1204"/>
                  </a:cubicBezTo>
                  <a:cubicBezTo>
                    <a:pt x="724" y="1227"/>
                    <a:pt x="725" y="1250"/>
                    <a:pt x="729" y="1274"/>
                  </a:cubicBezTo>
                  <a:lnTo>
                    <a:pt x="729" y="1272"/>
                  </a:lnTo>
                  <a:cubicBezTo>
                    <a:pt x="724" y="1244"/>
                    <a:pt x="710" y="1222"/>
                    <a:pt x="704" y="1195"/>
                  </a:cubicBezTo>
                  <a:cubicBezTo>
                    <a:pt x="696" y="1159"/>
                    <a:pt x="687" y="1109"/>
                    <a:pt x="662" y="1082"/>
                  </a:cubicBezTo>
                  <a:cubicBezTo>
                    <a:pt x="660" y="1079"/>
                    <a:pt x="655" y="1082"/>
                    <a:pt x="657" y="1085"/>
                  </a:cubicBezTo>
                  <a:cubicBezTo>
                    <a:pt x="681" y="1114"/>
                    <a:pt x="686" y="1177"/>
                    <a:pt x="694" y="1212"/>
                  </a:cubicBezTo>
                  <a:cubicBezTo>
                    <a:pt x="704" y="1256"/>
                    <a:pt x="720" y="1299"/>
                    <a:pt x="731" y="1343"/>
                  </a:cubicBezTo>
                  <a:cubicBezTo>
                    <a:pt x="743" y="1388"/>
                    <a:pt x="751" y="1434"/>
                    <a:pt x="755" y="1481"/>
                  </a:cubicBezTo>
                  <a:cubicBezTo>
                    <a:pt x="756" y="1515"/>
                    <a:pt x="761" y="1548"/>
                    <a:pt x="769" y="1581"/>
                  </a:cubicBezTo>
                  <a:cubicBezTo>
                    <a:pt x="770" y="1585"/>
                    <a:pt x="777" y="1584"/>
                    <a:pt x="777" y="1580"/>
                  </a:cubicBezTo>
                  <a:cubicBezTo>
                    <a:pt x="786" y="1503"/>
                    <a:pt x="764" y="1414"/>
                    <a:pt x="745" y="1339"/>
                  </a:cubicBezTo>
                  <a:lnTo>
                    <a:pt x="743" y="13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918;p37">
              <a:extLst>
                <a:ext uri="{FF2B5EF4-FFF2-40B4-BE49-F238E27FC236}">
                  <a16:creationId xmlns:a16="http://schemas.microsoft.com/office/drawing/2014/main" id="{0AA0C67B-7474-0AD0-1BAF-FB1B0F833D3D}"/>
                </a:ext>
              </a:extLst>
            </p:cNvPr>
            <p:cNvSpPr/>
            <p:nvPr/>
          </p:nvSpPr>
          <p:spPr>
            <a:xfrm>
              <a:off x="8732520" y="3611520"/>
              <a:ext cx="732600" cy="1013760"/>
            </a:xfrm>
            <a:custGeom>
              <a:avLst/>
              <a:gdLst/>
              <a:ahLst/>
              <a:cxnLst/>
              <a:rect l="l" t="t" r="r" b="b"/>
              <a:pathLst>
                <a:path w="2035" h="2816" extrusionOk="0">
                  <a:moveTo>
                    <a:pt x="2004" y="1646"/>
                  </a:moveTo>
                  <a:cubicBezTo>
                    <a:pt x="1992" y="1614"/>
                    <a:pt x="1991" y="1576"/>
                    <a:pt x="1969" y="1549"/>
                  </a:cubicBezTo>
                  <a:cubicBezTo>
                    <a:pt x="1968" y="1547"/>
                    <a:pt x="1965" y="1549"/>
                    <a:pt x="1966" y="1551"/>
                  </a:cubicBezTo>
                  <a:cubicBezTo>
                    <a:pt x="1983" y="1575"/>
                    <a:pt x="1981" y="1602"/>
                    <a:pt x="1988" y="1630"/>
                  </a:cubicBezTo>
                  <a:cubicBezTo>
                    <a:pt x="1997" y="1668"/>
                    <a:pt x="2004" y="1707"/>
                    <a:pt x="2008" y="1747"/>
                  </a:cubicBezTo>
                  <a:cubicBezTo>
                    <a:pt x="2008" y="1757"/>
                    <a:pt x="2008" y="1766"/>
                    <a:pt x="2008" y="1776"/>
                  </a:cubicBezTo>
                  <a:cubicBezTo>
                    <a:pt x="2008" y="1854"/>
                    <a:pt x="1992" y="1931"/>
                    <a:pt x="1961" y="2002"/>
                  </a:cubicBezTo>
                  <a:cubicBezTo>
                    <a:pt x="1950" y="2032"/>
                    <a:pt x="1940" y="2063"/>
                    <a:pt x="1933" y="2094"/>
                  </a:cubicBezTo>
                  <a:cubicBezTo>
                    <a:pt x="1922" y="2126"/>
                    <a:pt x="1909" y="2158"/>
                    <a:pt x="1893" y="2188"/>
                  </a:cubicBezTo>
                  <a:cubicBezTo>
                    <a:pt x="1879" y="2222"/>
                    <a:pt x="1850" y="2243"/>
                    <a:pt x="1836" y="2275"/>
                  </a:cubicBezTo>
                  <a:cubicBezTo>
                    <a:pt x="1834" y="2279"/>
                    <a:pt x="1832" y="2282"/>
                    <a:pt x="1830" y="2286"/>
                  </a:cubicBezTo>
                  <a:cubicBezTo>
                    <a:pt x="1824" y="2296"/>
                    <a:pt x="1818" y="2305"/>
                    <a:pt x="1811" y="2315"/>
                  </a:cubicBezTo>
                  <a:cubicBezTo>
                    <a:pt x="1813" y="2295"/>
                    <a:pt x="1815" y="2275"/>
                    <a:pt x="1817" y="2256"/>
                  </a:cubicBezTo>
                  <a:cubicBezTo>
                    <a:pt x="1823" y="2205"/>
                    <a:pt x="1820" y="2150"/>
                    <a:pt x="1829" y="2100"/>
                  </a:cubicBezTo>
                  <a:cubicBezTo>
                    <a:pt x="1847" y="1994"/>
                    <a:pt x="1829" y="1887"/>
                    <a:pt x="1829" y="1782"/>
                  </a:cubicBezTo>
                  <a:cubicBezTo>
                    <a:pt x="1829" y="1770"/>
                    <a:pt x="1837" y="1716"/>
                    <a:pt x="1824" y="1708"/>
                  </a:cubicBezTo>
                  <a:cubicBezTo>
                    <a:pt x="1806" y="1696"/>
                    <a:pt x="1787" y="1714"/>
                    <a:pt x="1791" y="1681"/>
                  </a:cubicBezTo>
                  <a:cubicBezTo>
                    <a:pt x="1796" y="1633"/>
                    <a:pt x="1785" y="1583"/>
                    <a:pt x="1791" y="1533"/>
                  </a:cubicBezTo>
                  <a:cubicBezTo>
                    <a:pt x="1794" y="1514"/>
                    <a:pt x="1795" y="1495"/>
                    <a:pt x="1795" y="1476"/>
                  </a:cubicBezTo>
                  <a:cubicBezTo>
                    <a:pt x="1795" y="1453"/>
                    <a:pt x="1793" y="1431"/>
                    <a:pt x="1789" y="1409"/>
                  </a:cubicBezTo>
                  <a:cubicBezTo>
                    <a:pt x="1789" y="1408"/>
                    <a:pt x="1788" y="1408"/>
                    <a:pt x="1788" y="1407"/>
                  </a:cubicBezTo>
                  <a:cubicBezTo>
                    <a:pt x="1787" y="1406"/>
                    <a:pt x="1787" y="1405"/>
                    <a:pt x="1786" y="1405"/>
                  </a:cubicBezTo>
                  <a:cubicBezTo>
                    <a:pt x="1784" y="1404"/>
                    <a:pt x="1783" y="1404"/>
                    <a:pt x="1782" y="1404"/>
                  </a:cubicBezTo>
                  <a:cubicBezTo>
                    <a:pt x="1780" y="1404"/>
                    <a:pt x="1779" y="1404"/>
                    <a:pt x="1778" y="1405"/>
                  </a:cubicBezTo>
                  <a:cubicBezTo>
                    <a:pt x="1777" y="1405"/>
                    <a:pt x="1777" y="1405"/>
                    <a:pt x="1776" y="1406"/>
                  </a:cubicBezTo>
                  <a:cubicBezTo>
                    <a:pt x="1761" y="1419"/>
                    <a:pt x="1747" y="1434"/>
                    <a:pt x="1737" y="1452"/>
                  </a:cubicBezTo>
                  <a:cubicBezTo>
                    <a:pt x="1733" y="1438"/>
                    <a:pt x="1732" y="1424"/>
                    <a:pt x="1732" y="1410"/>
                  </a:cubicBezTo>
                  <a:cubicBezTo>
                    <a:pt x="1732" y="1403"/>
                    <a:pt x="1732" y="1396"/>
                    <a:pt x="1733" y="1389"/>
                  </a:cubicBezTo>
                  <a:cubicBezTo>
                    <a:pt x="1733" y="1387"/>
                    <a:pt x="1733" y="1384"/>
                    <a:pt x="1733" y="1382"/>
                  </a:cubicBezTo>
                  <a:cubicBezTo>
                    <a:pt x="1733" y="1360"/>
                    <a:pt x="1732" y="1338"/>
                    <a:pt x="1728" y="1316"/>
                  </a:cubicBezTo>
                  <a:lnTo>
                    <a:pt x="1730" y="1316"/>
                  </a:lnTo>
                  <a:cubicBezTo>
                    <a:pt x="1734" y="1315"/>
                    <a:pt x="1736" y="1309"/>
                    <a:pt x="1732" y="1307"/>
                  </a:cubicBezTo>
                  <a:lnTo>
                    <a:pt x="1727" y="1305"/>
                  </a:lnTo>
                  <a:cubicBezTo>
                    <a:pt x="1725" y="1261"/>
                    <a:pt x="1720" y="1217"/>
                    <a:pt x="1713" y="1173"/>
                  </a:cubicBezTo>
                  <a:cubicBezTo>
                    <a:pt x="1694" y="1093"/>
                    <a:pt x="1697" y="1008"/>
                    <a:pt x="1678" y="927"/>
                  </a:cubicBezTo>
                  <a:cubicBezTo>
                    <a:pt x="1678" y="924"/>
                    <a:pt x="1672" y="925"/>
                    <a:pt x="1673" y="927"/>
                  </a:cubicBezTo>
                  <a:cubicBezTo>
                    <a:pt x="1681" y="972"/>
                    <a:pt x="1681" y="1017"/>
                    <a:pt x="1687" y="1062"/>
                  </a:cubicBezTo>
                  <a:cubicBezTo>
                    <a:pt x="1691" y="1090"/>
                    <a:pt x="1692" y="1118"/>
                    <a:pt x="1692" y="1147"/>
                  </a:cubicBezTo>
                  <a:cubicBezTo>
                    <a:pt x="1692" y="1171"/>
                    <a:pt x="1702" y="1193"/>
                    <a:pt x="1702" y="1219"/>
                  </a:cubicBezTo>
                  <a:cubicBezTo>
                    <a:pt x="1703" y="1243"/>
                    <a:pt x="1705" y="1267"/>
                    <a:pt x="1708" y="1291"/>
                  </a:cubicBezTo>
                  <a:cubicBezTo>
                    <a:pt x="1697" y="1281"/>
                    <a:pt x="1688" y="1269"/>
                    <a:pt x="1681" y="1257"/>
                  </a:cubicBezTo>
                  <a:cubicBezTo>
                    <a:pt x="1680" y="1256"/>
                    <a:pt x="1680" y="1255"/>
                    <a:pt x="1679" y="1254"/>
                  </a:cubicBezTo>
                  <a:cubicBezTo>
                    <a:pt x="1679" y="1253"/>
                    <a:pt x="1680" y="1252"/>
                    <a:pt x="1680" y="1251"/>
                  </a:cubicBezTo>
                  <a:cubicBezTo>
                    <a:pt x="1680" y="1250"/>
                    <a:pt x="1678" y="1248"/>
                    <a:pt x="1678" y="1247"/>
                  </a:cubicBezTo>
                  <a:cubicBezTo>
                    <a:pt x="1677" y="1246"/>
                    <a:pt x="1677" y="1245"/>
                    <a:pt x="1675" y="1244"/>
                  </a:cubicBezTo>
                  <a:cubicBezTo>
                    <a:pt x="1674" y="1243"/>
                    <a:pt x="1674" y="1243"/>
                    <a:pt x="1674" y="1243"/>
                  </a:cubicBezTo>
                  <a:cubicBezTo>
                    <a:pt x="1656" y="1202"/>
                    <a:pt x="1644" y="1158"/>
                    <a:pt x="1636" y="1114"/>
                  </a:cubicBezTo>
                  <a:cubicBezTo>
                    <a:pt x="1628" y="1079"/>
                    <a:pt x="1625" y="1043"/>
                    <a:pt x="1616" y="1008"/>
                  </a:cubicBezTo>
                  <a:cubicBezTo>
                    <a:pt x="1614" y="999"/>
                    <a:pt x="1588" y="944"/>
                    <a:pt x="1579" y="918"/>
                  </a:cubicBezTo>
                  <a:cubicBezTo>
                    <a:pt x="1579" y="916"/>
                    <a:pt x="1579" y="914"/>
                    <a:pt x="1579" y="912"/>
                  </a:cubicBezTo>
                  <a:cubicBezTo>
                    <a:pt x="1579" y="911"/>
                    <a:pt x="1579" y="911"/>
                    <a:pt x="1579" y="911"/>
                  </a:cubicBezTo>
                  <a:lnTo>
                    <a:pt x="1578" y="910"/>
                  </a:lnTo>
                  <a:cubicBezTo>
                    <a:pt x="1578" y="907"/>
                    <a:pt x="1578" y="905"/>
                    <a:pt x="1578" y="905"/>
                  </a:cubicBezTo>
                  <a:lnTo>
                    <a:pt x="1579" y="904"/>
                  </a:lnTo>
                  <a:cubicBezTo>
                    <a:pt x="1579" y="904"/>
                    <a:pt x="1580" y="904"/>
                    <a:pt x="1580" y="903"/>
                  </a:cubicBezTo>
                  <a:lnTo>
                    <a:pt x="1580" y="902"/>
                  </a:lnTo>
                  <a:lnTo>
                    <a:pt x="1580" y="901"/>
                  </a:lnTo>
                  <a:lnTo>
                    <a:pt x="1579" y="900"/>
                  </a:lnTo>
                  <a:lnTo>
                    <a:pt x="1578" y="900"/>
                  </a:lnTo>
                  <a:lnTo>
                    <a:pt x="1574" y="900"/>
                  </a:lnTo>
                  <a:cubicBezTo>
                    <a:pt x="1573" y="900"/>
                    <a:pt x="1572" y="899"/>
                    <a:pt x="1572" y="900"/>
                  </a:cubicBezTo>
                  <a:cubicBezTo>
                    <a:pt x="1571" y="901"/>
                    <a:pt x="1571" y="901"/>
                    <a:pt x="1571" y="902"/>
                  </a:cubicBezTo>
                  <a:cubicBezTo>
                    <a:pt x="1569" y="909"/>
                    <a:pt x="1568" y="915"/>
                    <a:pt x="1568" y="922"/>
                  </a:cubicBezTo>
                  <a:cubicBezTo>
                    <a:pt x="1568" y="932"/>
                    <a:pt x="1570" y="942"/>
                    <a:pt x="1575" y="951"/>
                  </a:cubicBezTo>
                  <a:cubicBezTo>
                    <a:pt x="1575" y="959"/>
                    <a:pt x="1575" y="967"/>
                    <a:pt x="1575" y="974"/>
                  </a:cubicBezTo>
                  <a:lnTo>
                    <a:pt x="1574" y="975"/>
                  </a:lnTo>
                  <a:cubicBezTo>
                    <a:pt x="1569" y="967"/>
                    <a:pt x="1563" y="959"/>
                    <a:pt x="1559" y="950"/>
                  </a:cubicBezTo>
                  <a:cubicBezTo>
                    <a:pt x="1548" y="931"/>
                    <a:pt x="1538" y="911"/>
                    <a:pt x="1529" y="891"/>
                  </a:cubicBezTo>
                  <a:cubicBezTo>
                    <a:pt x="1513" y="852"/>
                    <a:pt x="1489" y="819"/>
                    <a:pt x="1480" y="778"/>
                  </a:cubicBezTo>
                  <a:cubicBezTo>
                    <a:pt x="1473" y="743"/>
                    <a:pt x="1458" y="710"/>
                    <a:pt x="1449" y="675"/>
                  </a:cubicBezTo>
                  <a:cubicBezTo>
                    <a:pt x="1444" y="646"/>
                    <a:pt x="1435" y="617"/>
                    <a:pt x="1422" y="591"/>
                  </a:cubicBezTo>
                  <a:cubicBezTo>
                    <a:pt x="1420" y="588"/>
                    <a:pt x="1416" y="591"/>
                    <a:pt x="1418" y="594"/>
                  </a:cubicBezTo>
                  <a:cubicBezTo>
                    <a:pt x="1433" y="622"/>
                    <a:pt x="1436" y="662"/>
                    <a:pt x="1443" y="692"/>
                  </a:cubicBezTo>
                  <a:cubicBezTo>
                    <a:pt x="1453" y="733"/>
                    <a:pt x="1464" y="773"/>
                    <a:pt x="1477" y="812"/>
                  </a:cubicBezTo>
                  <a:cubicBezTo>
                    <a:pt x="1489" y="846"/>
                    <a:pt x="1510" y="876"/>
                    <a:pt x="1523" y="910"/>
                  </a:cubicBezTo>
                  <a:cubicBezTo>
                    <a:pt x="1526" y="917"/>
                    <a:pt x="1529" y="923"/>
                    <a:pt x="1532" y="930"/>
                  </a:cubicBezTo>
                  <a:cubicBezTo>
                    <a:pt x="1524" y="920"/>
                    <a:pt x="1515" y="912"/>
                    <a:pt x="1508" y="904"/>
                  </a:cubicBezTo>
                  <a:lnTo>
                    <a:pt x="1508" y="903"/>
                  </a:lnTo>
                  <a:cubicBezTo>
                    <a:pt x="1508" y="902"/>
                    <a:pt x="1508" y="901"/>
                    <a:pt x="1508" y="901"/>
                  </a:cubicBezTo>
                  <a:cubicBezTo>
                    <a:pt x="1479" y="857"/>
                    <a:pt x="1437" y="817"/>
                    <a:pt x="1403" y="772"/>
                  </a:cubicBezTo>
                  <a:cubicBezTo>
                    <a:pt x="1390" y="750"/>
                    <a:pt x="1379" y="727"/>
                    <a:pt x="1369" y="704"/>
                  </a:cubicBezTo>
                  <a:cubicBezTo>
                    <a:pt x="1354" y="673"/>
                    <a:pt x="1340" y="643"/>
                    <a:pt x="1325" y="612"/>
                  </a:cubicBezTo>
                  <a:cubicBezTo>
                    <a:pt x="1324" y="604"/>
                    <a:pt x="1321" y="596"/>
                    <a:pt x="1317" y="589"/>
                  </a:cubicBezTo>
                  <a:lnTo>
                    <a:pt x="1317" y="588"/>
                  </a:lnTo>
                  <a:cubicBezTo>
                    <a:pt x="1306" y="564"/>
                    <a:pt x="1296" y="538"/>
                    <a:pt x="1290" y="512"/>
                  </a:cubicBezTo>
                  <a:cubicBezTo>
                    <a:pt x="1280" y="491"/>
                    <a:pt x="1273" y="469"/>
                    <a:pt x="1266" y="446"/>
                  </a:cubicBezTo>
                  <a:lnTo>
                    <a:pt x="1266" y="445"/>
                  </a:lnTo>
                  <a:cubicBezTo>
                    <a:pt x="1266" y="444"/>
                    <a:pt x="1266" y="444"/>
                    <a:pt x="1265" y="444"/>
                  </a:cubicBezTo>
                  <a:lnTo>
                    <a:pt x="1264" y="444"/>
                  </a:lnTo>
                  <a:lnTo>
                    <a:pt x="1263" y="444"/>
                  </a:lnTo>
                  <a:cubicBezTo>
                    <a:pt x="1262" y="444"/>
                    <a:pt x="1262" y="444"/>
                    <a:pt x="1262" y="445"/>
                  </a:cubicBezTo>
                  <a:lnTo>
                    <a:pt x="1262" y="446"/>
                  </a:lnTo>
                  <a:cubicBezTo>
                    <a:pt x="1264" y="478"/>
                    <a:pt x="1272" y="509"/>
                    <a:pt x="1284" y="538"/>
                  </a:cubicBezTo>
                  <a:lnTo>
                    <a:pt x="1283" y="538"/>
                  </a:lnTo>
                  <a:cubicBezTo>
                    <a:pt x="1282" y="538"/>
                    <a:pt x="1280" y="539"/>
                    <a:pt x="1279" y="540"/>
                  </a:cubicBezTo>
                  <a:cubicBezTo>
                    <a:pt x="1278" y="540"/>
                    <a:pt x="1278" y="540"/>
                    <a:pt x="1277" y="541"/>
                  </a:cubicBezTo>
                  <a:cubicBezTo>
                    <a:pt x="1273" y="533"/>
                    <a:pt x="1270" y="524"/>
                    <a:pt x="1267" y="516"/>
                  </a:cubicBezTo>
                  <a:cubicBezTo>
                    <a:pt x="1266" y="515"/>
                    <a:pt x="1266" y="515"/>
                    <a:pt x="1265" y="514"/>
                  </a:cubicBezTo>
                  <a:cubicBezTo>
                    <a:pt x="1265" y="514"/>
                    <a:pt x="1264" y="514"/>
                    <a:pt x="1263" y="514"/>
                  </a:cubicBezTo>
                  <a:lnTo>
                    <a:pt x="1262" y="514"/>
                  </a:lnTo>
                  <a:cubicBezTo>
                    <a:pt x="1261" y="514"/>
                    <a:pt x="1261" y="514"/>
                    <a:pt x="1261" y="515"/>
                  </a:cubicBezTo>
                  <a:cubicBezTo>
                    <a:pt x="1258" y="506"/>
                    <a:pt x="1253" y="498"/>
                    <a:pt x="1249" y="491"/>
                  </a:cubicBezTo>
                  <a:cubicBezTo>
                    <a:pt x="1230" y="459"/>
                    <a:pt x="1205" y="432"/>
                    <a:pt x="1173" y="413"/>
                  </a:cubicBezTo>
                  <a:cubicBezTo>
                    <a:pt x="1173" y="412"/>
                    <a:pt x="1172" y="412"/>
                    <a:pt x="1172" y="412"/>
                  </a:cubicBezTo>
                  <a:cubicBezTo>
                    <a:pt x="1171" y="412"/>
                    <a:pt x="1171" y="412"/>
                    <a:pt x="1170" y="413"/>
                  </a:cubicBezTo>
                  <a:cubicBezTo>
                    <a:pt x="1169" y="414"/>
                    <a:pt x="1169" y="413"/>
                    <a:pt x="1169" y="414"/>
                  </a:cubicBezTo>
                  <a:cubicBezTo>
                    <a:pt x="1168" y="415"/>
                    <a:pt x="1168" y="415"/>
                    <a:pt x="1168" y="416"/>
                  </a:cubicBezTo>
                  <a:cubicBezTo>
                    <a:pt x="1168" y="416"/>
                    <a:pt x="1168" y="417"/>
                    <a:pt x="1169" y="418"/>
                  </a:cubicBezTo>
                  <a:cubicBezTo>
                    <a:pt x="1172" y="423"/>
                    <a:pt x="1175" y="428"/>
                    <a:pt x="1178" y="434"/>
                  </a:cubicBezTo>
                  <a:cubicBezTo>
                    <a:pt x="1170" y="420"/>
                    <a:pt x="1159" y="408"/>
                    <a:pt x="1147" y="397"/>
                  </a:cubicBezTo>
                  <a:cubicBezTo>
                    <a:pt x="1129" y="383"/>
                    <a:pt x="1111" y="370"/>
                    <a:pt x="1093" y="357"/>
                  </a:cubicBezTo>
                  <a:cubicBezTo>
                    <a:pt x="1067" y="338"/>
                    <a:pt x="1033" y="334"/>
                    <a:pt x="1005" y="317"/>
                  </a:cubicBezTo>
                  <a:cubicBezTo>
                    <a:pt x="981" y="286"/>
                    <a:pt x="957" y="256"/>
                    <a:pt x="936" y="224"/>
                  </a:cubicBezTo>
                  <a:cubicBezTo>
                    <a:pt x="918" y="197"/>
                    <a:pt x="889" y="178"/>
                    <a:pt x="867" y="156"/>
                  </a:cubicBezTo>
                  <a:cubicBezTo>
                    <a:pt x="840" y="129"/>
                    <a:pt x="812" y="103"/>
                    <a:pt x="785" y="76"/>
                  </a:cubicBezTo>
                  <a:cubicBezTo>
                    <a:pt x="770" y="62"/>
                    <a:pt x="754" y="49"/>
                    <a:pt x="736" y="39"/>
                  </a:cubicBezTo>
                  <a:cubicBezTo>
                    <a:pt x="698" y="17"/>
                    <a:pt x="656" y="6"/>
                    <a:pt x="612" y="6"/>
                  </a:cubicBezTo>
                  <a:cubicBezTo>
                    <a:pt x="605" y="6"/>
                    <a:pt x="598" y="6"/>
                    <a:pt x="591" y="7"/>
                  </a:cubicBezTo>
                  <a:cubicBezTo>
                    <a:pt x="589" y="7"/>
                    <a:pt x="588" y="11"/>
                    <a:pt x="591" y="12"/>
                  </a:cubicBezTo>
                  <a:cubicBezTo>
                    <a:pt x="636" y="15"/>
                    <a:pt x="680" y="26"/>
                    <a:pt x="721" y="45"/>
                  </a:cubicBezTo>
                  <a:cubicBezTo>
                    <a:pt x="751" y="59"/>
                    <a:pt x="769" y="81"/>
                    <a:pt x="795" y="100"/>
                  </a:cubicBezTo>
                  <a:cubicBezTo>
                    <a:pt x="820" y="118"/>
                    <a:pt x="833" y="148"/>
                    <a:pt x="857" y="167"/>
                  </a:cubicBezTo>
                  <a:cubicBezTo>
                    <a:pt x="890" y="193"/>
                    <a:pt x="918" y="224"/>
                    <a:pt x="940" y="259"/>
                  </a:cubicBezTo>
                  <a:cubicBezTo>
                    <a:pt x="971" y="303"/>
                    <a:pt x="1004" y="346"/>
                    <a:pt x="1040" y="387"/>
                  </a:cubicBezTo>
                  <a:cubicBezTo>
                    <a:pt x="1065" y="418"/>
                    <a:pt x="1088" y="451"/>
                    <a:pt x="1109" y="485"/>
                  </a:cubicBezTo>
                  <a:cubicBezTo>
                    <a:pt x="1117" y="498"/>
                    <a:pt x="1125" y="511"/>
                    <a:pt x="1133" y="524"/>
                  </a:cubicBezTo>
                  <a:cubicBezTo>
                    <a:pt x="1139" y="534"/>
                    <a:pt x="1145" y="544"/>
                    <a:pt x="1150" y="555"/>
                  </a:cubicBezTo>
                  <a:cubicBezTo>
                    <a:pt x="1152" y="559"/>
                    <a:pt x="1157" y="555"/>
                    <a:pt x="1156" y="552"/>
                  </a:cubicBezTo>
                  <a:cubicBezTo>
                    <a:pt x="1148" y="503"/>
                    <a:pt x="1099" y="440"/>
                    <a:pt x="1070" y="400"/>
                  </a:cubicBezTo>
                  <a:cubicBezTo>
                    <a:pt x="1051" y="376"/>
                    <a:pt x="1032" y="353"/>
                    <a:pt x="1013" y="329"/>
                  </a:cubicBezTo>
                  <a:cubicBezTo>
                    <a:pt x="1043" y="349"/>
                    <a:pt x="1076" y="359"/>
                    <a:pt x="1104" y="383"/>
                  </a:cubicBezTo>
                  <a:cubicBezTo>
                    <a:pt x="1141" y="415"/>
                    <a:pt x="1163" y="456"/>
                    <a:pt x="1194" y="492"/>
                  </a:cubicBezTo>
                  <a:lnTo>
                    <a:pt x="1195" y="493"/>
                  </a:lnTo>
                  <a:cubicBezTo>
                    <a:pt x="1196" y="493"/>
                    <a:pt x="1197" y="493"/>
                    <a:pt x="1197" y="493"/>
                  </a:cubicBezTo>
                  <a:cubicBezTo>
                    <a:pt x="1198" y="493"/>
                    <a:pt x="1199" y="493"/>
                    <a:pt x="1199" y="493"/>
                  </a:cubicBezTo>
                  <a:cubicBezTo>
                    <a:pt x="1200" y="492"/>
                    <a:pt x="1200" y="492"/>
                    <a:pt x="1201" y="491"/>
                  </a:cubicBezTo>
                  <a:cubicBezTo>
                    <a:pt x="1201" y="491"/>
                    <a:pt x="1201" y="490"/>
                    <a:pt x="1201" y="489"/>
                  </a:cubicBezTo>
                  <a:cubicBezTo>
                    <a:pt x="1201" y="488"/>
                    <a:pt x="1201" y="486"/>
                    <a:pt x="1201" y="485"/>
                  </a:cubicBezTo>
                  <a:cubicBezTo>
                    <a:pt x="1201" y="487"/>
                    <a:pt x="1203" y="489"/>
                    <a:pt x="1204" y="490"/>
                  </a:cubicBezTo>
                  <a:cubicBezTo>
                    <a:pt x="1206" y="494"/>
                    <a:pt x="1208" y="497"/>
                    <a:pt x="1210" y="501"/>
                  </a:cubicBezTo>
                  <a:cubicBezTo>
                    <a:pt x="1220" y="517"/>
                    <a:pt x="1228" y="534"/>
                    <a:pt x="1236" y="552"/>
                  </a:cubicBezTo>
                  <a:cubicBezTo>
                    <a:pt x="1253" y="594"/>
                    <a:pt x="1264" y="638"/>
                    <a:pt x="1268" y="683"/>
                  </a:cubicBezTo>
                  <a:cubicBezTo>
                    <a:pt x="1268" y="687"/>
                    <a:pt x="1268" y="691"/>
                    <a:pt x="1268" y="695"/>
                  </a:cubicBezTo>
                  <a:cubicBezTo>
                    <a:pt x="1268" y="700"/>
                    <a:pt x="1268" y="704"/>
                    <a:pt x="1268" y="709"/>
                  </a:cubicBezTo>
                  <a:cubicBezTo>
                    <a:pt x="1268" y="724"/>
                    <a:pt x="1269" y="739"/>
                    <a:pt x="1271" y="754"/>
                  </a:cubicBezTo>
                  <a:lnTo>
                    <a:pt x="1271" y="758"/>
                  </a:lnTo>
                  <a:cubicBezTo>
                    <a:pt x="1271" y="763"/>
                    <a:pt x="1272" y="768"/>
                    <a:pt x="1272" y="773"/>
                  </a:cubicBezTo>
                  <a:cubicBezTo>
                    <a:pt x="1272" y="779"/>
                    <a:pt x="1271" y="786"/>
                    <a:pt x="1270" y="792"/>
                  </a:cubicBezTo>
                  <a:cubicBezTo>
                    <a:pt x="1262" y="785"/>
                    <a:pt x="1255" y="776"/>
                    <a:pt x="1250" y="767"/>
                  </a:cubicBezTo>
                  <a:cubicBezTo>
                    <a:pt x="1247" y="762"/>
                    <a:pt x="1244" y="757"/>
                    <a:pt x="1242" y="751"/>
                  </a:cubicBezTo>
                  <a:cubicBezTo>
                    <a:pt x="1236" y="739"/>
                    <a:pt x="1230" y="728"/>
                    <a:pt x="1224" y="716"/>
                  </a:cubicBezTo>
                  <a:cubicBezTo>
                    <a:pt x="1208" y="689"/>
                    <a:pt x="1190" y="663"/>
                    <a:pt x="1170" y="639"/>
                  </a:cubicBezTo>
                  <a:lnTo>
                    <a:pt x="1169" y="638"/>
                  </a:lnTo>
                  <a:lnTo>
                    <a:pt x="1168" y="638"/>
                  </a:lnTo>
                  <a:lnTo>
                    <a:pt x="1167" y="638"/>
                  </a:lnTo>
                  <a:cubicBezTo>
                    <a:pt x="1166" y="639"/>
                    <a:pt x="1166" y="639"/>
                    <a:pt x="1166" y="639"/>
                  </a:cubicBezTo>
                  <a:cubicBezTo>
                    <a:pt x="1166" y="640"/>
                    <a:pt x="1166" y="640"/>
                    <a:pt x="1166" y="641"/>
                  </a:cubicBezTo>
                  <a:lnTo>
                    <a:pt x="1166" y="642"/>
                  </a:lnTo>
                  <a:cubicBezTo>
                    <a:pt x="1178" y="660"/>
                    <a:pt x="1191" y="678"/>
                    <a:pt x="1202" y="697"/>
                  </a:cubicBezTo>
                  <a:cubicBezTo>
                    <a:pt x="1199" y="695"/>
                    <a:pt x="1196" y="693"/>
                    <a:pt x="1193" y="691"/>
                  </a:cubicBezTo>
                  <a:cubicBezTo>
                    <a:pt x="1188" y="688"/>
                    <a:pt x="1183" y="686"/>
                    <a:pt x="1179" y="685"/>
                  </a:cubicBezTo>
                  <a:cubicBezTo>
                    <a:pt x="1143" y="673"/>
                    <a:pt x="1120" y="638"/>
                    <a:pt x="1097" y="610"/>
                  </a:cubicBezTo>
                  <a:cubicBezTo>
                    <a:pt x="1077" y="585"/>
                    <a:pt x="1067" y="549"/>
                    <a:pt x="1049" y="522"/>
                  </a:cubicBezTo>
                  <a:cubicBezTo>
                    <a:pt x="1044" y="515"/>
                    <a:pt x="1040" y="508"/>
                    <a:pt x="1036" y="501"/>
                  </a:cubicBezTo>
                  <a:cubicBezTo>
                    <a:pt x="1021" y="475"/>
                    <a:pt x="1009" y="448"/>
                    <a:pt x="1001" y="420"/>
                  </a:cubicBezTo>
                  <a:cubicBezTo>
                    <a:pt x="1001" y="420"/>
                    <a:pt x="1001" y="421"/>
                    <a:pt x="1000" y="420"/>
                  </a:cubicBezTo>
                  <a:cubicBezTo>
                    <a:pt x="999" y="419"/>
                    <a:pt x="999" y="418"/>
                    <a:pt x="999" y="418"/>
                  </a:cubicBezTo>
                  <a:cubicBezTo>
                    <a:pt x="998" y="417"/>
                    <a:pt x="997" y="417"/>
                    <a:pt x="997" y="417"/>
                  </a:cubicBezTo>
                  <a:cubicBezTo>
                    <a:pt x="996" y="417"/>
                    <a:pt x="995" y="417"/>
                    <a:pt x="994" y="418"/>
                  </a:cubicBezTo>
                  <a:cubicBezTo>
                    <a:pt x="994" y="418"/>
                    <a:pt x="994" y="419"/>
                    <a:pt x="993" y="420"/>
                  </a:cubicBezTo>
                  <a:cubicBezTo>
                    <a:pt x="992" y="421"/>
                    <a:pt x="992" y="421"/>
                    <a:pt x="992" y="422"/>
                  </a:cubicBezTo>
                  <a:cubicBezTo>
                    <a:pt x="998" y="469"/>
                    <a:pt x="966" y="418"/>
                    <a:pt x="962" y="411"/>
                  </a:cubicBezTo>
                  <a:cubicBezTo>
                    <a:pt x="952" y="397"/>
                    <a:pt x="940" y="383"/>
                    <a:pt x="928" y="370"/>
                  </a:cubicBezTo>
                  <a:cubicBezTo>
                    <a:pt x="926" y="368"/>
                    <a:pt x="924" y="366"/>
                    <a:pt x="923" y="364"/>
                  </a:cubicBezTo>
                  <a:cubicBezTo>
                    <a:pt x="922" y="361"/>
                    <a:pt x="921" y="359"/>
                    <a:pt x="919" y="357"/>
                  </a:cubicBezTo>
                  <a:cubicBezTo>
                    <a:pt x="917" y="354"/>
                    <a:pt x="915" y="351"/>
                    <a:pt x="913" y="348"/>
                  </a:cubicBezTo>
                  <a:lnTo>
                    <a:pt x="912" y="346"/>
                  </a:lnTo>
                  <a:lnTo>
                    <a:pt x="906" y="339"/>
                  </a:lnTo>
                  <a:cubicBezTo>
                    <a:pt x="892" y="308"/>
                    <a:pt x="881" y="276"/>
                    <a:pt x="875" y="242"/>
                  </a:cubicBezTo>
                  <a:lnTo>
                    <a:pt x="875" y="241"/>
                  </a:lnTo>
                  <a:cubicBezTo>
                    <a:pt x="874" y="241"/>
                    <a:pt x="874" y="241"/>
                    <a:pt x="874" y="241"/>
                  </a:cubicBezTo>
                  <a:lnTo>
                    <a:pt x="873" y="241"/>
                  </a:lnTo>
                  <a:lnTo>
                    <a:pt x="873" y="242"/>
                  </a:lnTo>
                  <a:lnTo>
                    <a:pt x="872" y="242"/>
                  </a:lnTo>
                  <a:cubicBezTo>
                    <a:pt x="873" y="266"/>
                    <a:pt x="877" y="290"/>
                    <a:pt x="884" y="313"/>
                  </a:cubicBezTo>
                  <a:lnTo>
                    <a:pt x="880" y="307"/>
                  </a:lnTo>
                  <a:cubicBezTo>
                    <a:pt x="841" y="254"/>
                    <a:pt x="795" y="196"/>
                    <a:pt x="782" y="128"/>
                  </a:cubicBezTo>
                  <a:cubicBezTo>
                    <a:pt x="782" y="126"/>
                    <a:pt x="777" y="126"/>
                    <a:pt x="777" y="128"/>
                  </a:cubicBezTo>
                  <a:cubicBezTo>
                    <a:pt x="782" y="170"/>
                    <a:pt x="795" y="211"/>
                    <a:pt x="816" y="248"/>
                  </a:cubicBezTo>
                  <a:cubicBezTo>
                    <a:pt x="819" y="253"/>
                    <a:pt x="821" y="257"/>
                    <a:pt x="824" y="261"/>
                  </a:cubicBezTo>
                  <a:lnTo>
                    <a:pt x="823" y="262"/>
                  </a:lnTo>
                  <a:lnTo>
                    <a:pt x="823" y="263"/>
                  </a:lnTo>
                  <a:cubicBezTo>
                    <a:pt x="822" y="264"/>
                    <a:pt x="822" y="264"/>
                    <a:pt x="822" y="265"/>
                  </a:cubicBezTo>
                  <a:cubicBezTo>
                    <a:pt x="804" y="252"/>
                    <a:pt x="788" y="238"/>
                    <a:pt x="773" y="222"/>
                  </a:cubicBezTo>
                  <a:cubicBezTo>
                    <a:pt x="770" y="218"/>
                    <a:pt x="767" y="213"/>
                    <a:pt x="764" y="209"/>
                  </a:cubicBezTo>
                  <a:cubicBezTo>
                    <a:pt x="764" y="208"/>
                    <a:pt x="765" y="207"/>
                    <a:pt x="765" y="206"/>
                  </a:cubicBezTo>
                  <a:cubicBezTo>
                    <a:pt x="765" y="205"/>
                    <a:pt x="764" y="204"/>
                    <a:pt x="764" y="204"/>
                  </a:cubicBezTo>
                  <a:lnTo>
                    <a:pt x="764" y="203"/>
                  </a:lnTo>
                  <a:cubicBezTo>
                    <a:pt x="759" y="198"/>
                    <a:pt x="754" y="193"/>
                    <a:pt x="749" y="188"/>
                  </a:cubicBezTo>
                  <a:cubicBezTo>
                    <a:pt x="747" y="184"/>
                    <a:pt x="744" y="180"/>
                    <a:pt x="742" y="176"/>
                  </a:cubicBezTo>
                  <a:cubicBezTo>
                    <a:pt x="723" y="143"/>
                    <a:pt x="712" y="106"/>
                    <a:pt x="710" y="69"/>
                  </a:cubicBezTo>
                  <a:cubicBezTo>
                    <a:pt x="710" y="66"/>
                    <a:pt x="705" y="66"/>
                    <a:pt x="704" y="69"/>
                  </a:cubicBezTo>
                  <a:cubicBezTo>
                    <a:pt x="704" y="73"/>
                    <a:pt x="704" y="78"/>
                    <a:pt x="704" y="82"/>
                  </a:cubicBezTo>
                  <a:cubicBezTo>
                    <a:pt x="704" y="103"/>
                    <a:pt x="707" y="124"/>
                    <a:pt x="714" y="144"/>
                  </a:cubicBezTo>
                  <a:cubicBezTo>
                    <a:pt x="712" y="142"/>
                    <a:pt x="710" y="139"/>
                    <a:pt x="708" y="137"/>
                  </a:cubicBezTo>
                  <a:cubicBezTo>
                    <a:pt x="679" y="112"/>
                    <a:pt x="637" y="86"/>
                    <a:pt x="631" y="44"/>
                  </a:cubicBezTo>
                  <a:cubicBezTo>
                    <a:pt x="631" y="42"/>
                    <a:pt x="626" y="42"/>
                    <a:pt x="626" y="44"/>
                  </a:cubicBezTo>
                  <a:cubicBezTo>
                    <a:pt x="624" y="73"/>
                    <a:pt x="649" y="99"/>
                    <a:pt x="668" y="117"/>
                  </a:cubicBezTo>
                  <a:cubicBezTo>
                    <a:pt x="682" y="128"/>
                    <a:pt x="695" y="140"/>
                    <a:pt x="708" y="153"/>
                  </a:cubicBezTo>
                  <a:cubicBezTo>
                    <a:pt x="706" y="152"/>
                    <a:pt x="704" y="151"/>
                    <a:pt x="702" y="150"/>
                  </a:cubicBezTo>
                  <a:cubicBezTo>
                    <a:pt x="700" y="149"/>
                    <a:pt x="699" y="148"/>
                    <a:pt x="697" y="147"/>
                  </a:cubicBezTo>
                  <a:cubicBezTo>
                    <a:pt x="686" y="144"/>
                    <a:pt x="674" y="143"/>
                    <a:pt x="663" y="143"/>
                  </a:cubicBezTo>
                  <a:cubicBezTo>
                    <a:pt x="657" y="143"/>
                    <a:pt x="651" y="143"/>
                    <a:pt x="645" y="144"/>
                  </a:cubicBezTo>
                  <a:cubicBezTo>
                    <a:pt x="612" y="143"/>
                    <a:pt x="580" y="133"/>
                    <a:pt x="552" y="117"/>
                  </a:cubicBezTo>
                  <a:cubicBezTo>
                    <a:pt x="544" y="112"/>
                    <a:pt x="537" y="108"/>
                    <a:pt x="530" y="103"/>
                  </a:cubicBezTo>
                  <a:cubicBezTo>
                    <a:pt x="515" y="89"/>
                    <a:pt x="505" y="68"/>
                    <a:pt x="491" y="52"/>
                  </a:cubicBezTo>
                  <a:cubicBezTo>
                    <a:pt x="473" y="33"/>
                    <a:pt x="498" y="35"/>
                    <a:pt x="513" y="36"/>
                  </a:cubicBezTo>
                  <a:cubicBezTo>
                    <a:pt x="534" y="36"/>
                    <a:pt x="554" y="29"/>
                    <a:pt x="575" y="31"/>
                  </a:cubicBezTo>
                  <a:cubicBezTo>
                    <a:pt x="588" y="31"/>
                    <a:pt x="602" y="31"/>
                    <a:pt x="603" y="16"/>
                  </a:cubicBezTo>
                  <a:cubicBezTo>
                    <a:pt x="603" y="12"/>
                    <a:pt x="598" y="9"/>
                    <a:pt x="596" y="13"/>
                  </a:cubicBezTo>
                  <a:cubicBezTo>
                    <a:pt x="587" y="36"/>
                    <a:pt x="439" y="0"/>
                    <a:pt x="470" y="52"/>
                  </a:cubicBezTo>
                  <a:lnTo>
                    <a:pt x="471" y="53"/>
                  </a:lnTo>
                  <a:cubicBezTo>
                    <a:pt x="468" y="97"/>
                    <a:pt x="473" y="143"/>
                    <a:pt x="473" y="188"/>
                  </a:cubicBezTo>
                  <a:cubicBezTo>
                    <a:pt x="474" y="200"/>
                    <a:pt x="475" y="212"/>
                    <a:pt x="475" y="225"/>
                  </a:cubicBezTo>
                  <a:cubicBezTo>
                    <a:pt x="475" y="237"/>
                    <a:pt x="474" y="249"/>
                    <a:pt x="473" y="262"/>
                  </a:cubicBezTo>
                  <a:cubicBezTo>
                    <a:pt x="469" y="289"/>
                    <a:pt x="454" y="315"/>
                    <a:pt x="450" y="343"/>
                  </a:cubicBezTo>
                  <a:cubicBezTo>
                    <a:pt x="443" y="385"/>
                    <a:pt x="440" y="428"/>
                    <a:pt x="440" y="470"/>
                  </a:cubicBezTo>
                  <a:cubicBezTo>
                    <a:pt x="440" y="475"/>
                    <a:pt x="440" y="481"/>
                    <a:pt x="440" y="486"/>
                  </a:cubicBezTo>
                  <a:cubicBezTo>
                    <a:pt x="438" y="506"/>
                    <a:pt x="438" y="527"/>
                    <a:pt x="438" y="547"/>
                  </a:cubicBezTo>
                  <a:cubicBezTo>
                    <a:pt x="438" y="576"/>
                    <a:pt x="439" y="605"/>
                    <a:pt x="442" y="633"/>
                  </a:cubicBezTo>
                  <a:cubicBezTo>
                    <a:pt x="407" y="617"/>
                    <a:pt x="371" y="605"/>
                    <a:pt x="333" y="598"/>
                  </a:cubicBezTo>
                  <a:cubicBezTo>
                    <a:pt x="275" y="584"/>
                    <a:pt x="207" y="606"/>
                    <a:pt x="148" y="604"/>
                  </a:cubicBezTo>
                  <a:cubicBezTo>
                    <a:pt x="145" y="604"/>
                    <a:pt x="142" y="604"/>
                    <a:pt x="139" y="604"/>
                  </a:cubicBezTo>
                  <a:cubicBezTo>
                    <a:pt x="114" y="604"/>
                    <a:pt x="90" y="602"/>
                    <a:pt x="66" y="600"/>
                  </a:cubicBezTo>
                  <a:lnTo>
                    <a:pt x="65" y="600"/>
                  </a:lnTo>
                  <a:cubicBezTo>
                    <a:pt x="46" y="600"/>
                    <a:pt x="26" y="597"/>
                    <a:pt x="7" y="593"/>
                  </a:cubicBezTo>
                  <a:cubicBezTo>
                    <a:pt x="3" y="591"/>
                    <a:pt x="0" y="597"/>
                    <a:pt x="4" y="600"/>
                  </a:cubicBezTo>
                  <a:cubicBezTo>
                    <a:pt x="30" y="616"/>
                    <a:pt x="77" y="618"/>
                    <a:pt x="107" y="619"/>
                  </a:cubicBezTo>
                  <a:cubicBezTo>
                    <a:pt x="163" y="620"/>
                    <a:pt x="217" y="616"/>
                    <a:pt x="272" y="614"/>
                  </a:cubicBezTo>
                  <a:cubicBezTo>
                    <a:pt x="276" y="614"/>
                    <a:pt x="279" y="614"/>
                    <a:pt x="283" y="614"/>
                  </a:cubicBezTo>
                  <a:cubicBezTo>
                    <a:pt x="333" y="614"/>
                    <a:pt x="383" y="626"/>
                    <a:pt x="427" y="648"/>
                  </a:cubicBezTo>
                  <a:cubicBezTo>
                    <a:pt x="468" y="668"/>
                    <a:pt x="492" y="707"/>
                    <a:pt x="515" y="744"/>
                  </a:cubicBezTo>
                  <a:cubicBezTo>
                    <a:pt x="523" y="757"/>
                    <a:pt x="525" y="768"/>
                    <a:pt x="540" y="773"/>
                  </a:cubicBezTo>
                  <a:cubicBezTo>
                    <a:pt x="541" y="773"/>
                    <a:pt x="541" y="773"/>
                    <a:pt x="542" y="773"/>
                  </a:cubicBezTo>
                  <a:cubicBezTo>
                    <a:pt x="543" y="773"/>
                    <a:pt x="543" y="773"/>
                    <a:pt x="544" y="773"/>
                  </a:cubicBezTo>
                  <a:cubicBezTo>
                    <a:pt x="544" y="774"/>
                    <a:pt x="545" y="775"/>
                    <a:pt x="546" y="776"/>
                  </a:cubicBezTo>
                  <a:cubicBezTo>
                    <a:pt x="546" y="777"/>
                    <a:pt x="547" y="778"/>
                    <a:pt x="547" y="779"/>
                  </a:cubicBezTo>
                  <a:cubicBezTo>
                    <a:pt x="548" y="786"/>
                    <a:pt x="551" y="794"/>
                    <a:pt x="554" y="800"/>
                  </a:cubicBezTo>
                  <a:cubicBezTo>
                    <a:pt x="556" y="804"/>
                    <a:pt x="557" y="808"/>
                    <a:pt x="559" y="811"/>
                  </a:cubicBezTo>
                  <a:cubicBezTo>
                    <a:pt x="564" y="819"/>
                    <a:pt x="570" y="827"/>
                    <a:pt x="578" y="833"/>
                  </a:cubicBezTo>
                  <a:cubicBezTo>
                    <a:pt x="578" y="833"/>
                    <a:pt x="578" y="834"/>
                    <a:pt x="579" y="834"/>
                  </a:cubicBezTo>
                  <a:lnTo>
                    <a:pt x="580" y="834"/>
                  </a:lnTo>
                  <a:lnTo>
                    <a:pt x="593" y="861"/>
                  </a:lnTo>
                  <a:cubicBezTo>
                    <a:pt x="587" y="852"/>
                    <a:pt x="579" y="844"/>
                    <a:pt x="571" y="836"/>
                  </a:cubicBezTo>
                  <a:cubicBezTo>
                    <a:pt x="512" y="777"/>
                    <a:pt x="444" y="708"/>
                    <a:pt x="360" y="687"/>
                  </a:cubicBezTo>
                  <a:cubicBezTo>
                    <a:pt x="360" y="686"/>
                    <a:pt x="360" y="686"/>
                    <a:pt x="359" y="686"/>
                  </a:cubicBezTo>
                  <a:cubicBezTo>
                    <a:pt x="359" y="686"/>
                    <a:pt x="358" y="687"/>
                    <a:pt x="357" y="687"/>
                  </a:cubicBezTo>
                  <a:lnTo>
                    <a:pt x="356" y="688"/>
                  </a:lnTo>
                  <a:cubicBezTo>
                    <a:pt x="356" y="689"/>
                    <a:pt x="356" y="689"/>
                    <a:pt x="356" y="690"/>
                  </a:cubicBezTo>
                  <a:cubicBezTo>
                    <a:pt x="356" y="691"/>
                    <a:pt x="356" y="691"/>
                    <a:pt x="356" y="692"/>
                  </a:cubicBezTo>
                  <a:cubicBezTo>
                    <a:pt x="356" y="693"/>
                    <a:pt x="357" y="693"/>
                    <a:pt x="357" y="693"/>
                  </a:cubicBezTo>
                  <a:cubicBezTo>
                    <a:pt x="358" y="693"/>
                    <a:pt x="358" y="694"/>
                    <a:pt x="358" y="694"/>
                  </a:cubicBezTo>
                  <a:cubicBezTo>
                    <a:pt x="439" y="725"/>
                    <a:pt x="511" y="795"/>
                    <a:pt x="568" y="858"/>
                  </a:cubicBezTo>
                  <a:cubicBezTo>
                    <a:pt x="605" y="898"/>
                    <a:pt x="630" y="969"/>
                    <a:pt x="647" y="1021"/>
                  </a:cubicBezTo>
                  <a:lnTo>
                    <a:pt x="645" y="1015"/>
                  </a:lnTo>
                  <a:cubicBezTo>
                    <a:pt x="626" y="973"/>
                    <a:pt x="590" y="941"/>
                    <a:pt x="555" y="910"/>
                  </a:cubicBezTo>
                  <a:cubicBezTo>
                    <a:pt x="548" y="903"/>
                    <a:pt x="540" y="896"/>
                    <a:pt x="532" y="890"/>
                  </a:cubicBezTo>
                  <a:cubicBezTo>
                    <a:pt x="471" y="797"/>
                    <a:pt x="348" y="738"/>
                    <a:pt x="247" y="706"/>
                  </a:cubicBezTo>
                  <a:cubicBezTo>
                    <a:pt x="246" y="706"/>
                    <a:pt x="246" y="706"/>
                    <a:pt x="246" y="706"/>
                  </a:cubicBezTo>
                  <a:cubicBezTo>
                    <a:pt x="245" y="706"/>
                    <a:pt x="244" y="706"/>
                    <a:pt x="244" y="707"/>
                  </a:cubicBezTo>
                  <a:cubicBezTo>
                    <a:pt x="244" y="707"/>
                    <a:pt x="243" y="707"/>
                    <a:pt x="243" y="708"/>
                  </a:cubicBezTo>
                  <a:lnTo>
                    <a:pt x="243" y="709"/>
                  </a:lnTo>
                  <a:cubicBezTo>
                    <a:pt x="243" y="710"/>
                    <a:pt x="243" y="710"/>
                    <a:pt x="243" y="711"/>
                  </a:cubicBezTo>
                  <a:lnTo>
                    <a:pt x="244" y="712"/>
                  </a:lnTo>
                  <a:cubicBezTo>
                    <a:pt x="282" y="727"/>
                    <a:pt x="319" y="744"/>
                    <a:pt x="353" y="764"/>
                  </a:cubicBezTo>
                  <a:cubicBezTo>
                    <a:pt x="368" y="773"/>
                    <a:pt x="382" y="781"/>
                    <a:pt x="396" y="791"/>
                  </a:cubicBezTo>
                  <a:cubicBezTo>
                    <a:pt x="430" y="815"/>
                    <a:pt x="462" y="841"/>
                    <a:pt x="492" y="871"/>
                  </a:cubicBezTo>
                  <a:lnTo>
                    <a:pt x="487" y="870"/>
                  </a:lnTo>
                  <a:cubicBezTo>
                    <a:pt x="486" y="870"/>
                    <a:pt x="486" y="870"/>
                    <a:pt x="486" y="870"/>
                  </a:cubicBezTo>
                  <a:lnTo>
                    <a:pt x="486" y="871"/>
                  </a:lnTo>
                  <a:cubicBezTo>
                    <a:pt x="486" y="871"/>
                    <a:pt x="485" y="871"/>
                    <a:pt x="485" y="872"/>
                  </a:cubicBezTo>
                  <a:lnTo>
                    <a:pt x="486" y="872"/>
                  </a:lnTo>
                  <a:cubicBezTo>
                    <a:pt x="486" y="873"/>
                    <a:pt x="486" y="873"/>
                    <a:pt x="486" y="873"/>
                  </a:cubicBezTo>
                  <a:lnTo>
                    <a:pt x="487" y="873"/>
                  </a:lnTo>
                  <a:cubicBezTo>
                    <a:pt x="491" y="875"/>
                    <a:pt x="495" y="876"/>
                    <a:pt x="499" y="879"/>
                  </a:cubicBezTo>
                  <a:cubicBezTo>
                    <a:pt x="500" y="879"/>
                    <a:pt x="501" y="880"/>
                    <a:pt x="502" y="880"/>
                  </a:cubicBezTo>
                  <a:cubicBezTo>
                    <a:pt x="514" y="892"/>
                    <a:pt x="526" y="903"/>
                    <a:pt x="539" y="913"/>
                  </a:cubicBezTo>
                  <a:lnTo>
                    <a:pt x="539" y="914"/>
                  </a:lnTo>
                  <a:cubicBezTo>
                    <a:pt x="540" y="914"/>
                    <a:pt x="540" y="914"/>
                    <a:pt x="540" y="914"/>
                  </a:cubicBezTo>
                  <a:cubicBezTo>
                    <a:pt x="541" y="914"/>
                    <a:pt x="541" y="914"/>
                    <a:pt x="542" y="914"/>
                  </a:cubicBezTo>
                  <a:lnTo>
                    <a:pt x="542" y="913"/>
                  </a:lnTo>
                  <a:cubicBezTo>
                    <a:pt x="551" y="923"/>
                    <a:pt x="560" y="932"/>
                    <a:pt x="566" y="939"/>
                  </a:cubicBezTo>
                  <a:cubicBezTo>
                    <a:pt x="587" y="960"/>
                    <a:pt x="605" y="984"/>
                    <a:pt x="620" y="1009"/>
                  </a:cubicBezTo>
                  <a:cubicBezTo>
                    <a:pt x="625" y="1019"/>
                    <a:pt x="630" y="1028"/>
                    <a:pt x="634" y="1037"/>
                  </a:cubicBezTo>
                  <a:cubicBezTo>
                    <a:pt x="646" y="1067"/>
                    <a:pt x="663" y="1095"/>
                    <a:pt x="674" y="1125"/>
                  </a:cubicBezTo>
                  <a:cubicBezTo>
                    <a:pt x="684" y="1156"/>
                    <a:pt x="691" y="1187"/>
                    <a:pt x="696" y="1220"/>
                  </a:cubicBezTo>
                  <a:cubicBezTo>
                    <a:pt x="683" y="1189"/>
                    <a:pt x="669" y="1159"/>
                    <a:pt x="656" y="1134"/>
                  </a:cubicBezTo>
                  <a:cubicBezTo>
                    <a:pt x="637" y="1095"/>
                    <a:pt x="601" y="1061"/>
                    <a:pt x="574" y="1027"/>
                  </a:cubicBezTo>
                  <a:cubicBezTo>
                    <a:pt x="561" y="1008"/>
                    <a:pt x="546" y="991"/>
                    <a:pt x="529" y="976"/>
                  </a:cubicBezTo>
                  <a:cubicBezTo>
                    <a:pt x="526" y="974"/>
                    <a:pt x="521" y="978"/>
                    <a:pt x="524" y="981"/>
                  </a:cubicBezTo>
                  <a:cubicBezTo>
                    <a:pt x="540" y="998"/>
                    <a:pt x="554" y="1017"/>
                    <a:pt x="565" y="1037"/>
                  </a:cubicBezTo>
                  <a:cubicBezTo>
                    <a:pt x="567" y="1040"/>
                    <a:pt x="569" y="1044"/>
                    <a:pt x="571" y="1047"/>
                  </a:cubicBezTo>
                  <a:cubicBezTo>
                    <a:pt x="589" y="1076"/>
                    <a:pt x="614" y="1101"/>
                    <a:pt x="633" y="1130"/>
                  </a:cubicBezTo>
                  <a:cubicBezTo>
                    <a:pt x="684" y="1207"/>
                    <a:pt x="692" y="1302"/>
                    <a:pt x="712" y="1388"/>
                  </a:cubicBezTo>
                  <a:cubicBezTo>
                    <a:pt x="712" y="1389"/>
                    <a:pt x="712" y="1389"/>
                    <a:pt x="712" y="1389"/>
                  </a:cubicBezTo>
                  <a:cubicBezTo>
                    <a:pt x="713" y="1390"/>
                    <a:pt x="713" y="1391"/>
                    <a:pt x="714" y="1391"/>
                  </a:cubicBezTo>
                  <a:cubicBezTo>
                    <a:pt x="713" y="1398"/>
                    <a:pt x="713" y="1406"/>
                    <a:pt x="713" y="1413"/>
                  </a:cubicBezTo>
                  <a:cubicBezTo>
                    <a:pt x="713" y="1448"/>
                    <a:pt x="718" y="1482"/>
                    <a:pt x="727" y="1515"/>
                  </a:cubicBezTo>
                  <a:cubicBezTo>
                    <a:pt x="728" y="1525"/>
                    <a:pt x="729" y="1535"/>
                    <a:pt x="730" y="1545"/>
                  </a:cubicBezTo>
                  <a:cubicBezTo>
                    <a:pt x="733" y="1596"/>
                    <a:pt x="724" y="1647"/>
                    <a:pt x="733" y="1698"/>
                  </a:cubicBezTo>
                  <a:cubicBezTo>
                    <a:pt x="671" y="1599"/>
                    <a:pt x="610" y="1490"/>
                    <a:pt x="602" y="1372"/>
                  </a:cubicBezTo>
                  <a:cubicBezTo>
                    <a:pt x="602" y="1372"/>
                    <a:pt x="602" y="1370"/>
                    <a:pt x="602" y="1368"/>
                  </a:cubicBezTo>
                  <a:cubicBezTo>
                    <a:pt x="601" y="1310"/>
                    <a:pt x="604" y="1240"/>
                    <a:pt x="584" y="1184"/>
                  </a:cubicBezTo>
                  <a:cubicBezTo>
                    <a:pt x="582" y="1179"/>
                    <a:pt x="575" y="1183"/>
                    <a:pt x="576" y="1188"/>
                  </a:cubicBezTo>
                  <a:cubicBezTo>
                    <a:pt x="582" y="1208"/>
                    <a:pt x="584" y="1229"/>
                    <a:pt x="584" y="1250"/>
                  </a:cubicBezTo>
                  <a:cubicBezTo>
                    <a:pt x="584" y="1255"/>
                    <a:pt x="584" y="1259"/>
                    <a:pt x="584" y="1264"/>
                  </a:cubicBezTo>
                  <a:cubicBezTo>
                    <a:pt x="584" y="1305"/>
                    <a:pt x="587" y="1345"/>
                    <a:pt x="588" y="1386"/>
                  </a:cubicBezTo>
                  <a:cubicBezTo>
                    <a:pt x="588" y="1427"/>
                    <a:pt x="582" y="1477"/>
                    <a:pt x="586" y="1522"/>
                  </a:cubicBezTo>
                  <a:cubicBezTo>
                    <a:pt x="580" y="1507"/>
                    <a:pt x="576" y="1492"/>
                    <a:pt x="572" y="1479"/>
                  </a:cubicBezTo>
                  <a:cubicBezTo>
                    <a:pt x="564" y="1458"/>
                    <a:pt x="555" y="1437"/>
                    <a:pt x="545" y="1418"/>
                  </a:cubicBezTo>
                  <a:cubicBezTo>
                    <a:pt x="528" y="1382"/>
                    <a:pt x="528" y="1341"/>
                    <a:pt x="525" y="1303"/>
                  </a:cubicBezTo>
                  <a:cubicBezTo>
                    <a:pt x="525" y="1298"/>
                    <a:pt x="517" y="1299"/>
                    <a:pt x="517" y="1303"/>
                  </a:cubicBezTo>
                  <a:cubicBezTo>
                    <a:pt x="516" y="1307"/>
                    <a:pt x="517" y="1309"/>
                    <a:pt x="517" y="1312"/>
                  </a:cubicBezTo>
                  <a:cubicBezTo>
                    <a:pt x="515" y="1296"/>
                    <a:pt x="512" y="1279"/>
                    <a:pt x="510" y="1262"/>
                  </a:cubicBezTo>
                  <a:cubicBezTo>
                    <a:pt x="502" y="1192"/>
                    <a:pt x="498" y="1108"/>
                    <a:pt x="461" y="1046"/>
                  </a:cubicBezTo>
                  <a:lnTo>
                    <a:pt x="460" y="1046"/>
                  </a:lnTo>
                  <a:cubicBezTo>
                    <a:pt x="460" y="1045"/>
                    <a:pt x="460" y="1046"/>
                    <a:pt x="459" y="1045"/>
                  </a:cubicBezTo>
                  <a:cubicBezTo>
                    <a:pt x="458" y="1044"/>
                    <a:pt x="458" y="1044"/>
                    <a:pt x="458" y="1044"/>
                  </a:cubicBezTo>
                  <a:cubicBezTo>
                    <a:pt x="457" y="1044"/>
                    <a:pt x="457" y="1044"/>
                    <a:pt x="456" y="1045"/>
                  </a:cubicBezTo>
                  <a:cubicBezTo>
                    <a:pt x="455" y="1046"/>
                    <a:pt x="456" y="1045"/>
                    <a:pt x="455" y="1046"/>
                  </a:cubicBezTo>
                  <a:cubicBezTo>
                    <a:pt x="454" y="1047"/>
                    <a:pt x="454" y="1047"/>
                    <a:pt x="454" y="1048"/>
                  </a:cubicBezTo>
                  <a:cubicBezTo>
                    <a:pt x="454" y="1048"/>
                    <a:pt x="454" y="1049"/>
                    <a:pt x="455" y="1049"/>
                  </a:cubicBezTo>
                  <a:cubicBezTo>
                    <a:pt x="499" y="1135"/>
                    <a:pt x="491" y="1246"/>
                    <a:pt x="510" y="1339"/>
                  </a:cubicBezTo>
                  <a:cubicBezTo>
                    <a:pt x="512" y="1353"/>
                    <a:pt x="512" y="1368"/>
                    <a:pt x="512" y="1382"/>
                  </a:cubicBezTo>
                  <a:cubicBezTo>
                    <a:pt x="512" y="1392"/>
                    <a:pt x="512" y="1401"/>
                    <a:pt x="511" y="1411"/>
                  </a:cubicBezTo>
                  <a:cubicBezTo>
                    <a:pt x="511" y="1436"/>
                    <a:pt x="498" y="1456"/>
                    <a:pt x="497" y="1479"/>
                  </a:cubicBezTo>
                  <a:cubicBezTo>
                    <a:pt x="497" y="1486"/>
                    <a:pt x="496" y="1492"/>
                    <a:pt x="496" y="1498"/>
                  </a:cubicBezTo>
                  <a:cubicBezTo>
                    <a:pt x="496" y="1499"/>
                    <a:pt x="496" y="1501"/>
                    <a:pt x="496" y="1502"/>
                  </a:cubicBezTo>
                  <a:cubicBezTo>
                    <a:pt x="489" y="1481"/>
                    <a:pt x="494" y="1461"/>
                    <a:pt x="486" y="1440"/>
                  </a:cubicBezTo>
                  <a:cubicBezTo>
                    <a:pt x="485" y="1440"/>
                    <a:pt x="485" y="1440"/>
                    <a:pt x="485" y="1439"/>
                  </a:cubicBezTo>
                  <a:cubicBezTo>
                    <a:pt x="485" y="1439"/>
                    <a:pt x="485" y="1438"/>
                    <a:pt x="484" y="1438"/>
                  </a:cubicBezTo>
                  <a:cubicBezTo>
                    <a:pt x="480" y="1425"/>
                    <a:pt x="475" y="1413"/>
                    <a:pt x="472" y="1399"/>
                  </a:cubicBezTo>
                  <a:cubicBezTo>
                    <a:pt x="469" y="1381"/>
                    <a:pt x="465" y="1363"/>
                    <a:pt x="460" y="1345"/>
                  </a:cubicBezTo>
                  <a:cubicBezTo>
                    <a:pt x="454" y="1326"/>
                    <a:pt x="447" y="1308"/>
                    <a:pt x="437" y="1291"/>
                  </a:cubicBezTo>
                  <a:cubicBezTo>
                    <a:pt x="428" y="1275"/>
                    <a:pt x="417" y="1261"/>
                    <a:pt x="405" y="1248"/>
                  </a:cubicBezTo>
                  <a:cubicBezTo>
                    <a:pt x="403" y="1246"/>
                    <a:pt x="400" y="1248"/>
                    <a:pt x="402" y="1251"/>
                  </a:cubicBezTo>
                  <a:cubicBezTo>
                    <a:pt x="451" y="1311"/>
                    <a:pt x="447" y="1395"/>
                    <a:pt x="479" y="1462"/>
                  </a:cubicBezTo>
                  <a:cubicBezTo>
                    <a:pt x="479" y="1488"/>
                    <a:pt x="486" y="1513"/>
                    <a:pt x="498" y="1535"/>
                  </a:cubicBezTo>
                  <a:cubicBezTo>
                    <a:pt x="500" y="1540"/>
                    <a:pt x="507" y="1536"/>
                    <a:pt x="507" y="1531"/>
                  </a:cubicBezTo>
                  <a:cubicBezTo>
                    <a:pt x="504" y="1484"/>
                    <a:pt x="520" y="1439"/>
                    <a:pt x="522" y="1392"/>
                  </a:cubicBezTo>
                  <a:cubicBezTo>
                    <a:pt x="529" y="1420"/>
                    <a:pt x="539" y="1447"/>
                    <a:pt x="551" y="1473"/>
                  </a:cubicBezTo>
                  <a:cubicBezTo>
                    <a:pt x="564" y="1501"/>
                    <a:pt x="571" y="1543"/>
                    <a:pt x="596" y="1567"/>
                  </a:cubicBezTo>
                  <a:lnTo>
                    <a:pt x="596" y="1569"/>
                  </a:lnTo>
                  <a:lnTo>
                    <a:pt x="596" y="1570"/>
                  </a:lnTo>
                  <a:lnTo>
                    <a:pt x="597" y="1571"/>
                  </a:lnTo>
                  <a:cubicBezTo>
                    <a:pt x="598" y="1571"/>
                    <a:pt x="598" y="1571"/>
                    <a:pt x="599" y="1571"/>
                  </a:cubicBezTo>
                  <a:lnTo>
                    <a:pt x="600" y="1571"/>
                  </a:lnTo>
                  <a:cubicBezTo>
                    <a:pt x="617" y="1655"/>
                    <a:pt x="610" y="1744"/>
                    <a:pt x="611" y="1829"/>
                  </a:cubicBezTo>
                  <a:cubicBezTo>
                    <a:pt x="609" y="1850"/>
                    <a:pt x="606" y="1871"/>
                    <a:pt x="602" y="1891"/>
                  </a:cubicBezTo>
                  <a:cubicBezTo>
                    <a:pt x="601" y="1903"/>
                    <a:pt x="598" y="1916"/>
                    <a:pt x="595" y="1896"/>
                  </a:cubicBezTo>
                  <a:cubicBezTo>
                    <a:pt x="588" y="1850"/>
                    <a:pt x="563" y="1806"/>
                    <a:pt x="563" y="1760"/>
                  </a:cubicBezTo>
                  <a:cubicBezTo>
                    <a:pt x="563" y="1759"/>
                    <a:pt x="563" y="1759"/>
                    <a:pt x="563" y="1758"/>
                  </a:cubicBezTo>
                  <a:cubicBezTo>
                    <a:pt x="562" y="1757"/>
                    <a:pt x="562" y="1758"/>
                    <a:pt x="561" y="1757"/>
                  </a:cubicBezTo>
                  <a:cubicBezTo>
                    <a:pt x="560" y="1756"/>
                    <a:pt x="560" y="1756"/>
                    <a:pt x="560" y="1756"/>
                  </a:cubicBezTo>
                  <a:cubicBezTo>
                    <a:pt x="559" y="1756"/>
                    <a:pt x="559" y="1756"/>
                    <a:pt x="558" y="1757"/>
                  </a:cubicBezTo>
                  <a:cubicBezTo>
                    <a:pt x="557" y="1758"/>
                    <a:pt x="557" y="1757"/>
                    <a:pt x="557" y="1758"/>
                  </a:cubicBezTo>
                  <a:cubicBezTo>
                    <a:pt x="556" y="1759"/>
                    <a:pt x="556" y="1759"/>
                    <a:pt x="556" y="1760"/>
                  </a:cubicBezTo>
                  <a:cubicBezTo>
                    <a:pt x="556" y="1764"/>
                    <a:pt x="556" y="1768"/>
                    <a:pt x="556" y="1773"/>
                  </a:cubicBezTo>
                  <a:cubicBezTo>
                    <a:pt x="556" y="1777"/>
                    <a:pt x="556" y="1782"/>
                    <a:pt x="556" y="1786"/>
                  </a:cubicBezTo>
                  <a:cubicBezTo>
                    <a:pt x="542" y="1880"/>
                    <a:pt x="523" y="1973"/>
                    <a:pt x="511" y="2067"/>
                  </a:cubicBezTo>
                  <a:cubicBezTo>
                    <a:pt x="479" y="1973"/>
                    <a:pt x="475" y="1867"/>
                    <a:pt x="473" y="1770"/>
                  </a:cubicBezTo>
                  <a:cubicBezTo>
                    <a:pt x="473" y="1766"/>
                    <a:pt x="468" y="1767"/>
                    <a:pt x="468" y="1770"/>
                  </a:cubicBezTo>
                  <a:cubicBezTo>
                    <a:pt x="463" y="1880"/>
                    <a:pt x="461" y="1996"/>
                    <a:pt x="508" y="2099"/>
                  </a:cubicBezTo>
                  <a:cubicBezTo>
                    <a:pt x="510" y="2105"/>
                    <a:pt x="521" y="2107"/>
                    <a:pt x="522" y="2099"/>
                  </a:cubicBezTo>
                  <a:cubicBezTo>
                    <a:pt x="532" y="2003"/>
                    <a:pt x="556" y="1910"/>
                    <a:pt x="561" y="1813"/>
                  </a:cubicBezTo>
                  <a:cubicBezTo>
                    <a:pt x="565" y="1830"/>
                    <a:pt x="570" y="1848"/>
                    <a:pt x="575" y="1865"/>
                  </a:cubicBezTo>
                  <a:cubicBezTo>
                    <a:pt x="580" y="1886"/>
                    <a:pt x="579" y="1924"/>
                    <a:pt x="599" y="1937"/>
                  </a:cubicBezTo>
                  <a:cubicBezTo>
                    <a:pt x="600" y="1938"/>
                    <a:pt x="601" y="1938"/>
                    <a:pt x="602" y="1938"/>
                  </a:cubicBezTo>
                  <a:cubicBezTo>
                    <a:pt x="603" y="1938"/>
                    <a:pt x="604" y="1938"/>
                    <a:pt x="605" y="1937"/>
                  </a:cubicBezTo>
                  <a:cubicBezTo>
                    <a:pt x="616" y="1931"/>
                    <a:pt x="616" y="1916"/>
                    <a:pt x="615" y="1905"/>
                  </a:cubicBezTo>
                  <a:cubicBezTo>
                    <a:pt x="616" y="1889"/>
                    <a:pt x="619" y="1873"/>
                    <a:pt x="624" y="1859"/>
                  </a:cubicBezTo>
                  <a:cubicBezTo>
                    <a:pt x="627" y="1845"/>
                    <a:pt x="628" y="1832"/>
                    <a:pt x="628" y="1818"/>
                  </a:cubicBezTo>
                  <a:cubicBezTo>
                    <a:pt x="628" y="1811"/>
                    <a:pt x="628" y="1803"/>
                    <a:pt x="627" y="1796"/>
                  </a:cubicBezTo>
                  <a:cubicBezTo>
                    <a:pt x="627" y="1750"/>
                    <a:pt x="627" y="1704"/>
                    <a:pt x="627" y="1658"/>
                  </a:cubicBezTo>
                  <a:cubicBezTo>
                    <a:pt x="627" y="1623"/>
                    <a:pt x="629" y="1590"/>
                    <a:pt x="607" y="1560"/>
                  </a:cubicBezTo>
                  <a:cubicBezTo>
                    <a:pt x="607" y="1559"/>
                    <a:pt x="607" y="1559"/>
                    <a:pt x="606" y="1558"/>
                  </a:cubicBezTo>
                  <a:cubicBezTo>
                    <a:pt x="605" y="1557"/>
                    <a:pt x="604" y="1558"/>
                    <a:pt x="603" y="1558"/>
                  </a:cubicBezTo>
                  <a:lnTo>
                    <a:pt x="602" y="1558"/>
                  </a:lnTo>
                  <a:cubicBezTo>
                    <a:pt x="604" y="1526"/>
                    <a:pt x="604" y="1494"/>
                    <a:pt x="602" y="1462"/>
                  </a:cubicBezTo>
                  <a:cubicBezTo>
                    <a:pt x="610" y="1492"/>
                    <a:pt x="619" y="1520"/>
                    <a:pt x="631" y="1548"/>
                  </a:cubicBezTo>
                  <a:cubicBezTo>
                    <a:pt x="643" y="1580"/>
                    <a:pt x="660" y="1607"/>
                    <a:pt x="675" y="1637"/>
                  </a:cubicBezTo>
                  <a:cubicBezTo>
                    <a:pt x="678" y="1645"/>
                    <a:pt x="682" y="1653"/>
                    <a:pt x="687" y="1661"/>
                  </a:cubicBezTo>
                  <a:cubicBezTo>
                    <a:pt x="694" y="1673"/>
                    <a:pt x="702" y="1685"/>
                    <a:pt x="712" y="1696"/>
                  </a:cubicBezTo>
                  <a:cubicBezTo>
                    <a:pt x="758" y="1801"/>
                    <a:pt x="723" y="1918"/>
                    <a:pt x="713" y="2026"/>
                  </a:cubicBezTo>
                  <a:cubicBezTo>
                    <a:pt x="707" y="2045"/>
                    <a:pt x="702" y="2065"/>
                    <a:pt x="699" y="2085"/>
                  </a:cubicBezTo>
                  <a:cubicBezTo>
                    <a:pt x="690" y="2051"/>
                    <a:pt x="682" y="2018"/>
                    <a:pt x="675" y="1984"/>
                  </a:cubicBezTo>
                  <a:cubicBezTo>
                    <a:pt x="669" y="1962"/>
                    <a:pt x="665" y="1939"/>
                    <a:pt x="663" y="1916"/>
                  </a:cubicBezTo>
                  <a:cubicBezTo>
                    <a:pt x="661" y="1895"/>
                    <a:pt x="649" y="1880"/>
                    <a:pt x="650" y="1857"/>
                  </a:cubicBezTo>
                  <a:cubicBezTo>
                    <a:pt x="650" y="1854"/>
                    <a:pt x="645" y="1853"/>
                    <a:pt x="644" y="1857"/>
                  </a:cubicBezTo>
                  <a:cubicBezTo>
                    <a:pt x="644" y="1864"/>
                    <a:pt x="644" y="1870"/>
                    <a:pt x="644" y="1877"/>
                  </a:cubicBezTo>
                  <a:cubicBezTo>
                    <a:pt x="644" y="1899"/>
                    <a:pt x="646" y="1921"/>
                    <a:pt x="650" y="1942"/>
                  </a:cubicBezTo>
                  <a:cubicBezTo>
                    <a:pt x="660" y="1997"/>
                    <a:pt x="674" y="2051"/>
                    <a:pt x="692" y="2104"/>
                  </a:cubicBezTo>
                  <a:cubicBezTo>
                    <a:pt x="693" y="2108"/>
                    <a:pt x="698" y="2111"/>
                    <a:pt x="701" y="2107"/>
                  </a:cubicBezTo>
                  <a:cubicBezTo>
                    <a:pt x="719" y="2087"/>
                    <a:pt x="721" y="2053"/>
                    <a:pt x="725" y="2026"/>
                  </a:cubicBezTo>
                  <a:cubicBezTo>
                    <a:pt x="732" y="1982"/>
                    <a:pt x="737" y="1937"/>
                    <a:pt x="747" y="1893"/>
                  </a:cubicBezTo>
                  <a:cubicBezTo>
                    <a:pt x="755" y="1860"/>
                    <a:pt x="748" y="1818"/>
                    <a:pt x="747" y="1784"/>
                  </a:cubicBezTo>
                  <a:cubicBezTo>
                    <a:pt x="747" y="1783"/>
                    <a:pt x="747" y="1782"/>
                    <a:pt x="747" y="1781"/>
                  </a:cubicBezTo>
                  <a:cubicBezTo>
                    <a:pt x="747" y="1758"/>
                    <a:pt x="743" y="1736"/>
                    <a:pt x="736" y="1714"/>
                  </a:cubicBezTo>
                  <a:cubicBezTo>
                    <a:pt x="737" y="1713"/>
                    <a:pt x="737" y="1713"/>
                    <a:pt x="738" y="1712"/>
                  </a:cubicBezTo>
                  <a:cubicBezTo>
                    <a:pt x="738" y="1711"/>
                    <a:pt x="738" y="1711"/>
                    <a:pt x="738" y="1710"/>
                  </a:cubicBezTo>
                  <a:cubicBezTo>
                    <a:pt x="738" y="1709"/>
                    <a:pt x="738" y="1709"/>
                    <a:pt x="738" y="1708"/>
                  </a:cubicBezTo>
                  <a:lnTo>
                    <a:pt x="735" y="1704"/>
                  </a:lnTo>
                  <a:cubicBezTo>
                    <a:pt x="736" y="1704"/>
                    <a:pt x="736" y="1703"/>
                    <a:pt x="737" y="1703"/>
                  </a:cubicBezTo>
                  <a:lnTo>
                    <a:pt x="738" y="1702"/>
                  </a:lnTo>
                  <a:lnTo>
                    <a:pt x="738" y="1701"/>
                  </a:lnTo>
                  <a:cubicBezTo>
                    <a:pt x="743" y="1674"/>
                    <a:pt x="745" y="1647"/>
                    <a:pt x="745" y="1620"/>
                  </a:cubicBezTo>
                  <a:cubicBezTo>
                    <a:pt x="745" y="1605"/>
                    <a:pt x="744" y="1590"/>
                    <a:pt x="743" y="1575"/>
                  </a:cubicBezTo>
                  <a:cubicBezTo>
                    <a:pt x="747" y="1586"/>
                    <a:pt x="751" y="1597"/>
                    <a:pt x="755" y="1608"/>
                  </a:cubicBezTo>
                  <a:cubicBezTo>
                    <a:pt x="764" y="1630"/>
                    <a:pt x="774" y="1651"/>
                    <a:pt x="786" y="1672"/>
                  </a:cubicBezTo>
                  <a:cubicBezTo>
                    <a:pt x="785" y="1672"/>
                    <a:pt x="785" y="1672"/>
                    <a:pt x="784" y="1673"/>
                  </a:cubicBezTo>
                  <a:cubicBezTo>
                    <a:pt x="783" y="1674"/>
                    <a:pt x="784" y="1675"/>
                    <a:pt x="784" y="1676"/>
                  </a:cubicBezTo>
                  <a:lnTo>
                    <a:pt x="784" y="1677"/>
                  </a:lnTo>
                  <a:cubicBezTo>
                    <a:pt x="790" y="1742"/>
                    <a:pt x="808" y="1805"/>
                    <a:pt x="808" y="1871"/>
                  </a:cubicBezTo>
                  <a:cubicBezTo>
                    <a:pt x="806" y="1931"/>
                    <a:pt x="800" y="1991"/>
                    <a:pt x="789" y="2050"/>
                  </a:cubicBezTo>
                  <a:cubicBezTo>
                    <a:pt x="785" y="2074"/>
                    <a:pt x="769" y="2105"/>
                    <a:pt x="769" y="2128"/>
                  </a:cubicBezTo>
                  <a:cubicBezTo>
                    <a:pt x="769" y="2130"/>
                    <a:pt x="769" y="2131"/>
                    <a:pt x="769" y="2133"/>
                  </a:cubicBezTo>
                  <a:cubicBezTo>
                    <a:pt x="769" y="2142"/>
                    <a:pt x="769" y="2152"/>
                    <a:pt x="771" y="2161"/>
                  </a:cubicBezTo>
                  <a:cubicBezTo>
                    <a:pt x="769" y="2153"/>
                    <a:pt x="767" y="2144"/>
                    <a:pt x="766" y="2135"/>
                  </a:cubicBezTo>
                  <a:cubicBezTo>
                    <a:pt x="766" y="2086"/>
                    <a:pt x="750" y="2034"/>
                    <a:pt x="751" y="1986"/>
                  </a:cubicBezTo>
                  <a:cubicBezTo>
                    <a:pt x="751" y="1984"/>
                    <a:pt x="749" y="1984"/>
                    <a:pt x="749" y="1986"/>
                  </a:cubicBezTo>
                  <a:cubicBezTo>
                    <a:pt x="747" y="2005"/>
                    <a:pt x="753" y="2020"/>
                    <a:pt x="752" y="2039"/>
                  </a:cubicBezTo>
                  <a:cubicBezTo>
                    <a:pt x="750" y="2055"/>
                    <a:pt x="749" y="2071"/>
                    <a:pt x="749" y="2087"/>
                  </a:cubicBezTo>
                  <a:cubicBezTo>
                    <a:pt x="749" y="2092"/>
                    <a:pt x="749" y="2096"/>
                    <a:pt x="749" y="2101"/>
                  </a:cubicBezTo>
                  <a:cubicBezTo>
                    <a:pt x="752" y="2124"/>
                    <a:pt x="745" y="2171"/>
                    <a:pt x="772" y="2181"/>
                  </a:cubicBezTo>
                  <a:lnTo>
                    <a:pt x="773" y="2181"/>
                  </a:lnTo>
                  <a:cubicBezTo>
                    <a:pt x="774" y="2181"/>
                    <a:pt x="775" y="2182"/>
                    <a:pt x="776" y="2181"/>
                  </a:cubicBezTo>
                  <a:cubicBezTo>
                    <a:pt x="777" y="2180"/>
                    <a:pt x="776" y="2180"/>
                    <a:pt x="777" y="2179"/>
                  </a:cubicBezTo>
                  <a:cubicBezTo>
                    <a:pt x="777" y="2178"/>
                    <a:pt x="778" y="2178"/>
                    <a:pt x="778" y="2177"/>
                  </a:cubicBezTo>
                  <a:cubicBezTo>
                    <a:pt x="787" y="2098"/>
                    <a:pt x="812" y="2020"/>
                    <a:pt x="828" y="1943"/>
                  </a:cubicBezTo>
                  <a:cubicBezTo>
                    <a:pt x="831" y="1921"/>
                    <a:pt x="832" y="1899"/>
                    <a:pt x="832" y="1877"/>
                  </a:cubicBezTo>
                  <a:cubicBezTo>
                    <a:pt x="832" y="1851"/>
                    <a:pt x="830" y="1825"/>
                    <a:pt x="826" y="1799"/>
                  </a:cubicBezTo>
                  <a:cubicBezTo>
                    <a:pt x="824" y="1782"/>
                    <a:pt x="822" y="1763"/>
                    <a:pt x="819" y="1745"/>
                  </a:cubicBezTo>
                  <a:cubicBezTo>
                    <a:pt x="820" y="1745"/>
                    <a:pt x="820" y="1744"/>
                    <a:pt x="821" y="1744"/>
                  </a:cubicBezTo>
                  <a:cubicBezTo>
                    <a:pt x="822" y="1744"/>
                    <a:pt x="822" y="1743"/>
                    <a:pt x="823" y="1742"/>
                  </a:cubicBezTo>
                  <a:lnTo>
                    <a:pt x="823" y="1740"/>
                  </a:lnTo>
                  <a:cubicBezTo>
                    <a:pt x="825" y="1742"/>
                    <a:pt x="827" y="1744"/>
                    <a:pt x="830" y="1746"/>
                  </a:cubicBezTo>
                  <a:cubicBezTo>
                    <a:pt x="834" y="1748"/>
                    <a:pt x="838" y="1749"/>
                    <a:pt x="841" y="1750"/>
                  </a:cubicBezTo>
                  <a:cubicBezTo>
                    <a:pt x="842" y="1750"/>
                    <a:pt x="842" y="1750"/>
                    <a:pt x="842" y="1750"/>
                  </a:cubicBezTo>
                  <a:cubicBezTo>
                    <a:pt x="843" y="1750"/>
                    <a:pt x="844" y="1749"/>
                    <a:pt x="845" y="1749"/>
                  </a:cubicBezTo>
                  <a:cubicBezTo>
                    <a:pt x="846" y="1749"/>
                    <a:pt x="846" y="1748"/>
                    <a:pt x="847" y="1747"/>
                  </a:cubicBezTo>
                  <a:cubicBezTo>
                    <a:pt x="847" y="1746"/>
                    <a:pt x="847" y="1746"/>
                    <a:pt x="847" y="1745"/>
                  </a:cubicBezTo>
                  <a:cubicBezTo>
                    <a:pt x="847" y="1744"/>
                    <a:pt x="847" y="1743"/>
                    <a:pt x="847" y="1742"/>
                  </a:cubicBezTo>
                  <a:cubicBezTo>
                    <a:pt x="841" y="1735"/>
                    <a:pt x="836" y="1727"/>
                    <a:pt x="830" y="1719"/>
                  </a:cubicBezTo>
                  <a:cubicBezTo>
                    <a:pt x="838" y="1692"/>
                    <a:pt x="843" y="1664"/>
                    <a:pt x="846" y="1636"/>
                  </a:cubicBezTo>
                  <a:cubicBezTo>
                    <a:pt x="847" y="1614"/>
                    <a:pt x="848" y="1592"/>
                    <a:pt x="848" y="1571"/>
                  </a:cubicBezTo>
                  <a:cubicBezTo>
                    <a:pt x="848" y="1537"/>
                    <a:pt x="846" y="1503"/>
                    <a:pt x="842" y="1469"/>
                  </a:cubicBezTo>
                  <a:cubicBezTo>
                    <a:pt x="842" y="1469"/>
                    <a:pt x="842" y="1468"/>
                    <a:pt x="841" y="1467"/>
                  </a:cubicBezTo>
                  <a:lnTo>
                    <a:pt x="840" y="1466"/>
                  </a:lnTo>
                  <a:cubicBezTo>
                    <a:pt x="839" y="1465"/>
                    <a:pt x="838" y="1465"/>
                    <a:pt x="837" y="1465"/>
                  </a:cubicBezTo>
                  <a:cubicBezTo>
                    <a:pt x="835" y="1424"/>
                    <a:pt x="825" y="1382"/>
                    <a:pt x="821" y="1341"/>
                  </a:cubicBezTo>
                  <a:cubicBezTo>
                    <a:pt x="818" y="1315"/>
                    <a:pt x="814" y="1289"/>
                    <a:pt x="809" y="1263"/>
                  </a:cubicBezTo>
                  <a:cubicBezTo>
                    <a:pt x="810" y="1264"/>
                    <a:pt x="810" y="1265"/>
                    <a:pt x="810" y="1265"/>
                  </a:cubicBezTo>
                  <a:cubicBezTo>
                    <a:pt x="843" y="1321"/>
                    <a:pt x="867" y="1382"/>
                    <a:pt x="882" y="1445"/>
                  </a:cubicBezTo>
                  <a:cubicBezTo>
                    <a:pt x="906" y="1538"/>
                    <a:pt x="890" y="1640"/>
                    <a:pt x="897" y="1735"/>
                  </a:cubicBezTo>
                  <a:cubicBezTo>
                    <a:pt x="897" y="1739"/>
                    <a:pt x="905" y="1740"/>
                    <a:pt x="905" y="1735"/>
                  </a:cubicBezTo>
                  <a:cubicBezTo>
                    <a:pt x="909" y="1687"/>
                    <a:pt x="909" y="1638"/>
                    <a:pt x="910" y="1589"/>
                  </a:cubicBezTo>
                  <a:cubicBezTo>
                    <a:pt x="910" y="1587"/>
                    <a:pt x="910" y="1585"/>
                    <a:pt x="910" y="1584"/>
                  </a:cubicBezTo>
                  <a:cubicBezTo>
                    <a:pt x="920" y="1621"/>
                    <a:pt x="926" y="1659"/>
                    <a:pt x="926" y="1698"/>
                  </a:cubicBezTo>
                  <a:cubicBezTo>
                    <a:pt x="926" y="1699"/>
                    <a:pt x="926" y="1700"/>
                    <a:pt x="926" y="1701"/>
                  </a:cubicBezTo>
                  <a:cubicBezTo>
                    <a:pt x="926" y="1746"/>
                    <a:pt x="923" y="1790"/>
                    <a:pt x="921" y="1834"/>
                  </a:cubicBezTo>
                  <a:cubicBezTo>
                    <a:pt x="916" y="1880"/>
                    <a:pt x="908" y="1925"/>
                    <a:pt x="896" y="1969"/>
                  </a:cubicBezTo>
                  <a:cubicBezTo>
                    <a:pt x="887" y="2006"/>
                    <a:pt x="883" y="2046"/>
                    <a:pt x="871" y="2082"/>
                  </a:cubicBezTo>
                  <a:cubicBezTo>
                    <a:pt x="870" y="2087"/>
                    <a:pt x="877" y="2090"/>
                    <a:pt x="880" y="2087"/>
                  </a:cubicBezTo>
                  <a:cubicBezTo>
                    <a:pt x="899" y="2062"/>
                    <a:pt x="903" y="2022"/>
                    <a:pt x="910" y="1992"/>
                  </a:cubicBezTo>
                  <a:cubicBezTo>
                    <a:pt x="917" y="1961"/>
                    <a:pt x="924" y="1936"/>
                    <a:pt x="928" y="1908"/>
                  </a:cubicBezTo>
                  <a:cubicBezTo>
                    <a:pt x="934" y="1889"/>
                    <a:pt x="938" y="1871"/>
                    <a:pt x="940" y="1852"/>
                  </a:cubicBezTo>
                  <a:cubicBezTo>
                    <a:pt x="940" y="1818"/>
                    <a:pt x="943" y="1782"/>
                    <a:pt x="945" y="1746"/>
                  </a:cubicBezTo>
                  <a:cubicBezTo>
                    <a:pt x="945" y="1749"/>
                    <a:pt x="945" y="1752"/>
                    <a:pt x="945" y="1755"/>
                  </a:cubicBezTo>
                  <a:cubicBezTo>
                    <a:pt x="945" y="1756"/>
                    <a:pt x="945" y="1756"/>
                    <a:pt x="945" y="1757"/>
                  </a:cubicBezTo>
                  <a:cubicBezTo>
                    <a:pt x="945" y="1759"/>
                    <a:pt x="945" y="1761"/>
                    <a:pt x="946" y="1762"/>
                  </a:cubicBezTo>
                  <a:cubicBezTo>
                    <a:pt x="947" y="1763"/>
                    <a:pt x="947" y="1764"/>
                    <a:pt x="948" y="1765"/>
                  </a:cubicBezTo>
                  <a:cubicBezTo>
                    <a:pt x="949" y="1793"/>
                    <a:pt x="953" y="1822"/>
                    <a:pt x="959" y="1849"/>
                  </a:cubicBezTo>
                  <a:cubicBezTo>
                    <a:pt x="976" y="1908"/>
                    <a:pt x="961" y="1980"/>
                    <a:pt x="964" y="2040"/>
                  </a:cubicBezTo>
                  <a:cubicBezTo>
                    <a:pt x="966" y="2088"/>
                    <a:pt x="950" y="2140"/>
                    <a:pt x="944" y="2187"/>
                  </a:cubicBezTo>
                  <a:cubicBezTo>
                    <a:pt x="941" y="2215"/>
                    <a:pt x="924" y="2320"/>
                    <a:pt x="890" y="2326"/>
                  </a:cubicBezTo>
                  <a:cubicBezTo>
                    <a:pt x="899" y="2292"/>
                    <a:pt x="904" y="2257"/>
                    <a:pt x="904" y="2221"/>
                  </a:cubicBezTo>
                  <a:cubicBezTo>
                    <a:pt x="904" y="2201"/>
                    <a:pt x="902" y="2182"/>
                    <a:pt x="899" y="2162"/>
                  </a:cubicBezTo>
                  <a:cubicBezTo>
                    <a:pt x="899" y="2161"/>
                    <a:pt x="900" y="2160"/>
                    <a:pt x="899" y="2159"/>
                  </a:cubicBezTo>
                  <a:cubicBezTo>
                    <a:pt x="898" y="2158"/>
                    <a:pt x="898" y="2158"/>
                    <a:pt x="897" y="2158"/>
                  </a:cubicBezTo>
                  <a:cubicBezTo>
                    <a:pt x="896" y="2157"/>
                    <a:pt x="895" y="2157"/>
                    <a:pt x="894" y="2157"/>
                  </a:cubicBezTo>
                  <a:cubicBezTo>
                    <a:pt x="894" y="2157"/>
                    <a:pt x="893" y="2157"/>
                    <a:pt x="892" y="2158"/>
                  </a:cubicBezTo>
                  <a:cubicBezTo>
                    <a:pt x="891" y="2158"/>
                    <a:pt x="891" y="2158"/>
                    <a:pt x="890" y="2159"/>
                  </a:cubicBezTo>
                  <a:cubicBezTo>
                    <a:pt x="889" y="2160"/>
                    <a:pt x="890" y="2161"/>
                    <a:pt x="890" y="2162"/>
                  </a:cubicBezTo>
                  <a:cubicBezTo>
                    <a:pt x="882" y="2207"/>
                    <a:pt x="877" y="2252"/>
                    <a:pt x="875" y="2298"/>
                  </a:cubicBezTo>
                  <a:cubicBezTo>
                    <a:pt x="872" y="2349"/>
                    <a:pt x="861" y="2399"/>
                    <a:pt x="843" y="2447"/>
                  </a:cubicBezTo>
                  <a:cubicBezTo>
                    <a:pt x="827" y="2393"/>
                    <a:pt x="818" y="2337"/>
                    <a:pt x="815" y="2280"/>
                  </a:cubicBezTo>
                  <a:lnTo>
                    <a:pt x="815" y="2279"/>
                  </a:lnTo>
                  <a:cubicBezTo>
                    <a:pt x="814" y="2278"/>
                    <a:pt x="814" y="2278"/>
                    <a:pt x="813" y="2277"/>
                  </a:cubicBezTo>
                  <a:lnTo>
                    <a:pt x="812" y="2277"/>
                  </a:lnTo>
                  <a:cubicBezTo>
                    <a:pt x="811" y="2274"/>
                    <a:pt x="811" y="2270"/>
                    <a:pt x="811" y="2267"/>
                  </a:cubicBezTo>
                  <a:cubicBezTo>
                    <a:pt x="811" y="2263"/>
                    <a:pt x="811" y="2260"/>
                    <a:pt x="812" y="2256"/>
                  </a:cubicBezTo>
                  <a:cubicBezTo>
                    <a:pt x="815" y="2229"/>
                    <a:pt x="822" y="2202"/>
                    <a:pt x="826" y="2174"/>
                  </a:cubicBezTo>
                  <a:cubicBezTo>
                    <a:pt x="830" y="2152"/>
                    <a:pt x="832" y="2129"/>
                    <a:pt x="832" y="2106"/>
                  </a:cubicBezTo>
                  <a:cubicBezTo>
                    <a:pt x="832" y="2090"/>
                    <a:pt x="831" y="2075"/>
                    <a:pt x="829" y="2059"/>
                  </a:cubicBezTo>
                  <a:cubicBezTo>
                    <a:pt x="829" y="2058"/>
                    <a:pt x="829" y="2058"/>
                    <a:pt x="829" y="2058"/>
                  </a:cubicBezTo>
                  <a:cubicBezTo>
                    <a:pt x="828" y="2057"/>
                    <a:pt x="828" y="2056"/>
                    <a:pt x="827" y="2056"/>
                  </a:cubicBezTo>
                  <a:cubicBezTo>
                    <a:pt x="826" y="2056"/>
                    <a:pt x="826" y="2056"/>
                    <a:pt x="825" y="2056"/>
                  </a:cubicBezTo>
                  <a:cubicBezTo>
                    <a:pt x="824" y="2056"/>
                    <a:pt x="823" y="2056"/>
                    <a:pt x="823" y="2056"/>
                  </a:cubicBezTo>
                  <a:cubicBezTo>
                    <a:pt x="822" y="2056"/>
                    <a:pt x="821" y="2057"/>
                    <a:pt x="821" y="2058"/>
                  </a:cubicBezTo>
                  <a:lnTo>
                    <a:pt x="821" y="2059"/>
                  </a:lnTo>
                  <a:cubicBezTo>
                    <a:pt x="804" y="2143"/>
                    <a:pt x="797" y="2229"/>
                    <a:pt x="789" y="2315"/>
                  </a:cubicBezTo>
                  <a:cubicBezTo>
                    <a:pt x="785" y="2364"/>
                    <a:pt x="765" y="2408"/>
                    <a:pt x="753" y="2456"/>
                  </a:cubicBezTo>
                  <a:cubicBezTo>
                    <a:pt x="746" y="2484"/>
                    <a:pt x="741" y="2514"/>
                    <a:pt x="733" y="2542"/>
                  </a:cubicBezTo>
                  <a:cubicBezTo>
                    <a:pt x="730" y="2526"/>
                    <a:pt x="729" y="2509"/>
                    <a:pt x="729" y="2492"/>
                  </a:cubicBezTo>
                  <a:cubicBezTo>
                    <a:pt x="729" y="2487"/>
                    <a:pt x="729" y="2483"/>
                    <a:pt x="729" y="2478"/>
                  </a:cubicBezTo>
                  <a:cubicBezTo>
                    <a:pt x="731" y="2439"/>
                    <a:pt x="729" y="2398"/>
                    <a:pt x="729" y="2359"/>
                  </a:cubicBezTo>
                  <a:cubicBezTo>
                    <a:pt x="728" y="2346"/>
                    <a:pt x="728" y="2333"/>
                    <a:pt x="728" y="2320"/>
                  </a:cubicBezTo>
                  <a:cubicBezTo>
                    <a:pt x="728" y="2289"/>
                    <a:pt x="730" y="2258"/>
                    <a:pt x="736" y="2227"/>
                  </a:cubicBezTo>
                  <a:cubicBezTo>
                    <a:pt x="739" y="2215"/>
                    <a:pt x="741" y="2202"/>
                    <a:pt x="741" y="2189"/>
                  </a:cubicBezTo>
                  <a:cubicBezTo>
                    <a:pt x="741" y="2182"/>
                    <a:pt x="740" y="2175"/>
                    <a:pt x="739" y="2168"/>
                  </a:cubicBezTo>
                  <a:cubicBezTo>
                    <a:pt x="738" y="2167"/>
                    <a:pt x="738" y="2167"/>
                    <a:pt x="737" y="2166"/>
                  </a:cubicBezTo>
                  <a:lnTo>
                    <a:pt x="736" y="2166"/>
                  </a:lnTo>
                  <a:cubicBezTo>
                    <a:pt x="735" y="2166"/>
                    <a:pt x="734" y="2166"/>
                    <a:pt x="734" y="2166"/>
                  </a:cubicBezTo>
                  <a:cubicBezTo>
                    <a:pt x="733" y="2167"/>
                    <a:pt x="734" y="2167"/>
                    <a:pt x="733" y="2168"/>
                  </a:cubicBezTo>
                  <a:cubicBezTo>
                    <a:pt x="732" y="2169"/>
                    <a:pt x="732" y="2168"/>
                    <a:pt x="732" y="2168"/>
                  </a:cubicBezTo>
                  <a:cubicBezTo>
                    <a:pt x="729" y="2198"/>
                    <a:pt x="719" y="2227"/>
                    <a:pt x="714" y="2256"/>
                  </a:cubicBezTo>
                  <a:cubicBezTo>
                    <a:pt x="706" y="2300"/>
                    <a:pt x="713" y="2348"/>
                    <a:pt x="713" y="2393"/>
                  </a:cubicBezTo>
                  <a:cubicBezTo>
                    <a:pt x="713" y="2429"/>
                    <a:pt x="706" y="2474"/>
                    <a:pt x="713" y="2509"/>
                  </a:cubicBezTo>
                  <a:cubicBezTo>
                    <a:pt x="714" y="2526"/>
                    <a:pt x="717" y="2543"/>
                    <a:pt x="721" y="2559"/>
                  </a:cubicBezTo>
                  <a:cubicBezTo>
                    <a:pt x="717" y="2595"/>
                    <a:pt x="711" y="2631"/>
                    <a:pt x="702" y="2666"/>
                  </a:cubicBezTo>
                  <a:cubicBezTo>
                    <a:pt x="696" y="2692"/>
                    <a:pt x="687" y="2716"/>
                    <a:pt x="674" y="2739"/>
                  </a:cubicBezTo>
                  <a:cubicBezTo>
                    <a:pt x="669" y="2752"/>
                    <a:pt x="664" y="2765"/>
                    <a:pt x="660" y="2778"/>
                  </a:cubicBezTo>
                  <a:cubicBezTo>
                    <a:pt x="659" y="2773"/>
                    <a:pt x="657" y="2768"/>
                    <a:pt x="655" y="2763"/>
                  </a:cubicBezTo>
                  <a:cubicBezTo>
                    <a:pt x="644" y="2731"/>
                    <a:pt x="638" y="2697"/>
                    <a:pt x="638" y="2662"/>
                  </a:cubicBezTo>
                  <a:cubicBezTo>
                    <a:pt x="634" y="2611"/>
                    <a:pt x="634" y="2559"/>
                    <a:pt x="632" y="2508"/>
                  </a:cubicBezTo>
                  <a:cubicBezTo>
                    <a:pt x="632" y="2507"/>
                    <a:pt x="631" y="2506"/>
                    <a:pt x="631" y="2505"/>
                  </a:cubicBezTo>
                  <a:cubicBezTo>
                    <a:pt x="631" y="2505"/>
                    <a:pt x="630" y="2505"/>
                    <a:pt x="629" y="2504"/>
                  </a:cubicBezTo>
                  <a:cubicBezTo>
                    <a:pt x="628" y="2503"/>
                    <a:pt x="628" y="2503"/>
                    <a:pt x="627" y="2503"/>
                  </a:cubicBezTo>
                  <a:cubicBezTo>
                    <a:pt x="626" y="2503"/>
                    <a:pt x="626" y="2503"/>
                    <a:pt x="625" y="2504"/>
                  </a:cubicBezTo>
                  <a:cubicBezTo>
                    <a:pt x="624" y="2505"/>
                    <a:pt x="623" y="2505"/>
                    <a:pt x="623" y="2505"/>
                  </a:cubicBezTo>
                  <a:cubicBezTo>
                    <a:pt x="622" y="2506"/>
                    <a:pt x="622" y="2507"/>
                    <a:pt x="622" y="2508"/>
                  </a:cubicBezTo>
                  <a:cubicBezTo>
                    <a:pt x="617" y="2611"/>
                    <a:pt x="605" y="2716"/>
                    <a:pt x="656" y="2810"/>
                  </a:cubicBezTo>
                  <a:cubicBezTo>
                    <a:pt x="659" y="2815"/>
                    <a:pt x="668" y="2813"/>
                    <a:pt x="667" y="2807"/>
                  </a:cubicBezTo>
                  <a:cubicBezTo>
                    <a:pt x="667" y="2805"/>
                    <a:pt x="667" y="2804"/>
                    <a:pt x="667" y="2802"/>
                  </a:cubicBezTo>
                  <a:cubicBezTo>
                    <a:pt x="668" y="2802"/>
                    <a:pt x="668" y="2801"/>
                    <a:pt x="668" y="2801"/>
                  </a:cubicBezTo>
                  <a:cubicBezTo>
                    <a:pt x="668" y="2800"/>
                    <a:pt x="669" y="2800"/>
                    <a:pt x="669" y="2799"/>
                  </a:cubicBezTo>
                  <a:cubicBezTo>
                    <a:pt x="683" y="2749"/>
                    <a:pt x="708" y="2706"/>
                    <a:pt x="720" y="2653"/>
                  </a:cubicBezTo>
                  <a:cubicBezTo>
                    <a:pt x="726" y="2626"/>
                    <a:pt x="729" y="2598"/>
                    <a:pt x="729" y="2570"/>
                  </a:cubicBezTo>
                  <a:lnTo>
                    <a:pt x="730" y="2571"/>
                  </a:lnTo>
                  <a:cubicBezTo>
                    <a:pt x="731" y="2571"/>
                    <a:pt x="732" y="2572"/>
                    <a:pt x="734" y="2572"/>
                  </a:cubicBezTo>
                  <a:cubicBezTo>
                    <a:pt x="735" y="2572"/>
                    <a:pt x="736" y="2571"/>
                    <a:pt x="737" y="2571"/>
                  </a:cubicBezTo>
                  <a:cubicBezTo>
                    <a:pt x="738" y="2570"/>
                    <a:pt x="739" y="2570"/>
                    <a:pt x="740" y="2569"/>
                  </a:cubicBezTo>
                  <a:cubicBezTo>
                    <a:pt x="730" y="2608"/>
                    <a:pt x="723" y="2650"/>
                    <a:pt x="741" y="2689"/>
                  </a:cubicBezTo>
                  <a:cubicBezTo>
                    <a:pt x="751" y="2708"/>
                    <a:pt x="764" y="2715"/>
                    <a:pt x="779" y="2699"/>
                  </a:cubicBezTo>
                  <a:cubicBezTo>
                    <a:pt x="811" y="2663"/>
                    <a:pt x="822" y="2623"/>
                    <a:pt x="840" y="2581"/>
                  </a:cubicBezTo>
                  <a:cubicBezTo>
                    <a:pt x="836" y="2600"/>
                    <a:pt x="831" y="2635"/>
                    <a:pt x="852" y="2643"/>
                  </a:cubicBezTo>
                  <a:lnTo>
                    <a:pt x="853" y="2643"/>
                  </a:lnTo>
                  <a:cubicBezTo>
                    <a:pt x="854" y="2643"/>
                    <a:pt x="855" y="2643"/>
                    <a:pt x="855" y="2643"/>
                  </a:cubicBezTo>
                  <a:cubicBezTo>
                    <a:pt x="856" y="2642"/>
                    <a:pt x="856" y="2642"/>
                    <a:pt x="857" y="2642"/>
                  </a:cubicBezTo>
                  <a:cubicBezTo>
                    <a:pt x="869" y="2626"/>
                    <a:pt x="888" y="2616"/>
                    <a:pt x="901" y="2600"/>
                  </a:cubicBezTo>
                  <a:cubicBezTo>
                    <a:pt x="907" y="2590"/>
                    <a:pt x="914" y="2581"/>
                    <a:pt x="920" y="2571"/>
                  </a:cubicBezTo>
                  <a:cubicBezTo>
                    <a:pt x="932" y="2550"/>
                    <a:pt x="941" y="2527"/>
                    <a:pt x="948" y="2504"/>
                  </a:cubicBezTo>
                  <a:cubicBezTo>
                    <a:pt x="955" y="2484"/>
                    <a:pt x="960" y="2462"/>
                    <a:pt x="966" y="2440"/>
                  </a:cubicBezTo>
                  <a:cubicBezTo>
                    <a:pt x="966" y="2441"/>
                    <a:pt x="967" y="2441"/>
                    <a:pt x="968" y="2442"/>
                  </a:cubicBezTo>
                  <a:cubicBezTo>
                    <a:pt x="969" y="2442"/>
                    <a:pt x="970" y="2443"/>
                    <a:pt x="971" y="2443"/>
                  </a:cubicBezTo>
                  <a:cubicBezTo>
                    <a:pt x="972" y="2443"/>
                    <a:pt x="973" y="2442"/>
                    <a:pt x="974" y="2442"/>
                  </a:cubicBezTo>
                  <a:cubicBezTo>
                    <a:pt x="975" y="2441"/>
                    <a:pt x="976" y="2441"/>
                    <a:pt x="977" y="2440"/>
                  </a:cubicBezTo>
                  <a:cubicBezTo>
                    <a:pt x="977" y="2439"/>
                    <a:pt x="977" y="2439"/>
                    <a:pt x="977" y="2438"/>
                  </a:cubicBezTo>
                  <a:cubicBezTo>
                    <a:pt x="990" y="2394"/>
                    <a:pt x="1026" y="2364"/>
                    <a:pt x="1034" y="2316"/>
                  </a:cubicBezTo>
                  <a:cubicBezTo>
                    <a:pt x="1034" y="2312"/>
                    <a:pt x="1035" y="2308"/>
                    <a:pt x="1036" y="2304"/>
                  </a:cubicBezTo>
                  <a:lnTo>
                    <a:pt x="1040" y="2304"/>
                  </a:lnTo>
                  <a:cubicBezTo>
                    <a:pt x="1041" y="2304"/>
                    <a:pt x="1041" y="2303"/>
                    <a:pt x="1041" y="2303"/>
                  </a:cubicBezTo>
                  <a:cubicBezTo>
                    <a:pt x="1042" y="2303"/>
                    <a:pt x="1043" y="2302"/>
                    <a:pt x="1043" y="2302"/>
                  </a:cubicBezTo>
                  <a:cubicBezTo>
                    <a:pt x="1043" y="2301"/>
                    <a:pt x="1043" y="2301"/>
                    <a:pt x="1044" y="2300"/>
                  </a:cubicBezTo>
                  <a:cubicBezTo>
                    <a:pt x="1055" y="2269"/>
                    <a:pt x="1070" y="2234"/>
                    <a:pt x="1081" y="2199"/>
                  </a:cubicBezTo>
                  <a:lnTo>
                    <a:pt x="1082" y="2200"/>
                  </a:lnTo>
                  <a:cubicBezTo>
                    <a:pt x="1083" y="2200"/>
                    <a:pt x="1083" y="2201"/>
                    <a:pt x="1084" y="2201"/>
                  </a:cubicBezTo>
                  <a:cubicBezTo>
                    <a:pt x="1085" y="2201"/>
                    <a:pt x="1085" y="2200"/>
                    <a:pt x="1086" y="2200"/>
                  </a:cubicBezTo>
                  <a:cubicBezTo>
                    <a:pt x="1087" y="2200"/>
                    <a:pt x="1087" y="2199"/>
                    <a:pt x="1088" y="2199"/>
                  </a:cubicBezTo>
                  <a:cubicBezTo>
                    <a:pt x="1090" y="2195"/>
                    <a:pt x="1093" y="2191"/>
                    <a:pt x="1095" y="2186"/>
                  </a:cubicBezTo>
                  <a:cubicBezTo>
                    <a:pt x="1108" y="2164"/>
                    <a:pt x="1118" y="2139"/>
                    <a:pt x="1123" y="2114"/>
                  </a:cubicBezTo>
                  <a:cubicBezTo>
                    <a:pt x="1125" y="2110"/>
                    <a:pt x="1126" y="2107"/>
                    <a:pt x="1127" y="2104"/>
                  </a:cubicBezTo>
                  <a:cubicBezTo>
                    <a:pt x="1128" y="2100"/>
                    <a:pt x="1129" y="2096"/>
                    <a:pt x="1131" y="2093"/>
                  </a:cubicBezTo>
                  <a:cubicBezTo>
                    <a:pt x="1140" y="2074"/>
                    <a:pt x="1146" y="2054"/>
                    <a:pt x="1149" y="2034"/>
                  </a:cubicBezTo>
                  <a:cubicBezTo>
                    <a:pt x="1150" y="2031"/>
                    <a:pt x="1151" y="2028"/>
                    <a:pt x="1152" y="2026"/>
                  </a:cubicBezTo>
                  <a:lnTo>
                    <a:pt x="1155" y="2021"/>
                  </a:lnTo>
                  <a:cubicBezTo>
                    <a:pt x="1157" y="2014"/>
                    <a:pt x="1159" y="2007"/>
                    <a:pt x="1159" y="1999"/>
                  </a:cubicBezTo>
                  <a:cubicBezTo>
                    <a:pt x="1159" y="1997"/>
                    <a:pt x="1159" y="1995"/>
                    <a:pt x="1158" y="1993"/>
                  </a:cubicBezTo>
                  <a:cubicBezTo>
                    <a:pt x="1165" y="2003"/>
                    <a:pt x="1172" y="2013"/>
                    <a:pt x="1179" y="2021"/>
                  </a:cubicBezTo>
                  <a:cubicBezTo>
                    <a:pt x="1180" y="2021"/>
                    <a:pt x="1180" y="2021"/>
                    <a:pt x="1180" y="2021"/>
                  </a:cubicBezTo>
                  <a:lnTo>
                    <a:pt x="1181" y="2021"/>
                  </a:lnTo>
                  <a:cubicBezTo>
                    <a:pt x="1187" y="2055"/>
                    <a:pt x="1200" y="2088"/>
                    <a:pt x="1217" y="2117"/>
                  </a:cubicBezTo>
                  <a:cubicBezTo>
                    <a:pt x="1222" y="2126"/>
                    <a:pt x="1227" y="2134"/>
                    <a:pt x="1233" y="2142"/>
                  </a:cubicBezTo>
                  <a:cubicBezTo>
                    <a:pt x="1237" y="2147"/>
                    <a:pt x="1243" y="2142"/>
                    <a:pt x="1243" y="2137"/>
                  </a:cubicBezTo>
                  <a:cubicBezTo>
                    <a:pt x="1241" y="2117"/>
                    <a:pt x="1240" y="2096"/>
                    <a:pt x="1240" y="2075"/>
                  </a:cubicBezTo>
                  <a:cubicBezTo>
                    <a:pt x="1240" y="2054"/>
                    <a:pt x="1241" y="2033"/>
                    <a:pt x="1243" y="2013"/>
                  </a:cubicBezTo>
                  <a:cubicBezTo>
                    <a:pt x="1244" y="1992"/>
                    <a:pt x="1241" y="2011"/>
                    <a:pt x="1241" y="2013"/>
                  </a:cubicBezTo>
                  <a:cubicBezTo>
                    <a:pt x="1236" y="2046"/>
                    <a:pt x="1233" y="2080"/>
                    <a:pt x="1232" y="2114"/>
                  </a:cubicBezTo>
                  <a:cubicBezTo>
                    <a:pt x="1167" y="1960"/>
                    <a:pt x="1179" y="1788"/>
                    <a:pt x="1176" y="1625"/>
                  </a:cubicBezTo>
                  <a:cubicBezTo>
                    <a:pt x="1176" y="1621"/>
                    <a:pt x="1170" y="1620"/>
                    <a:pt x="1170" y="1625"/>
                  </a:cubicBezTo>
                  <a:cubicBezTo>
                    <a:pt x="1168" y="1729"/>
                    <a:pt x="1158" y="1838"/>
                    <a:pt x="1168" y="1942"/>
                  </a:cubicBezTo>
                  <a:cubicBezTo>
                    <a:pt x="1170" y="1957"/>
                    <a:pt x="1172" y="1973"/>
                    <a:pt x="1175" y="1990"/>
                  </a:cubicBezTo>
                  <a:cubicBezTo>
                    <a:pt x="1159" y="1953"/>
                    <a:pt x="1141" y="1917"/>
                    <a:pt x="1124" y="1881"/>
                  </a:cubicBezTo>
                  <a:cubicBezTo>
                    <a:pt x="1094" y="1820"/>
                    <a:pt x="1089" y="1760"/>
                    <a:pt x="1088" y="1694"/>
                  </a:cubicBezTo>
                  <a:cubicBezTo>
                    <a:pt x="1088" y="1677"/>
                    <a:pt x="1093" y="1660"/>
                    <a:pt x="1091" y="1643"/>
                  </a:cubicBezTo>
                  <a:cubicBezTo>
                    <a:pt x="1091" y="1631"/>
                    <a:pt x="1097" y="1620"/>
                    <a:pt x="1096" y="1610"/>
                  </a:cubicBezTo>
                  <a:cubicBezTo>
                    <a:pt x="1097" y="1560"/>
                    <a:pt x="1102" y="1511"/>
                    <a:pt x="1111" y="1463"/>
                  </a:cubicBezTo>
                  <a:cubicBezTo>
                    <a:pt x="1111" y="1461"/>
                    <a:pt x="1108" y="1460"/>
                    <a:pt x="1107" y="1463"/>
                  </a:cubicBezTo>
                  <a:cubicBezTo>
                    <a:pt x="1091" y="1546"/>
                    <a:pt x="1081" y="1630"/>
                    <a:pt x="1079" y="1715"/>
                  </a:cubicBezTo>
                  <a:cubicBezTo>
                    <a:pt x="1079" y="1728"/>
                    <a:pt x="1079" y="1741"/>
                    <a:pt x="1079" y="1754"/>
                  </a:cubicBezTo>
                  <a:cubicBezTo>
                    <a:pt x="1077" y="1740"/>
                    <a:pt x="1075" y="1727"/>
                    <a:pt x="1072" y="1715"/>
                  </a:cubicBezTo>
                  <a:lnTo>
                    <a:pt x="1071" y="1709"/>
                  </a:lnTo>
                  <a:lnTo>
                    <a:pt x="1071" y="1707"/>
                  </a:lnTo>
                  <a:cubicBezTo>
                    <a:pt x="1071" y="1706"/>
                    <a:pt x="1070" y="1705"/>
                    <a:pt x="1070" y="1703"/>
                  </a:cubicBezTo>
                  <a:cubicBezTo>
                    <a:pt x="1058" y="1656"/>
                    <a:pt x="1051" y="1607"/>
                    <a:pt x="1050" y="1559"/>
                  </a:cubicBezTo>
                  <a:cubicBezTo>
                    <a:pt x="1049" y="1467"/>
                    <a:pt x="1049" y="1373"/>
                    <a:pt x="1077" y="1286"/>
                  </a:cubicBezTo>
                  <a:cubicBezTo>
                    <a:pt x="1078" y="1281"/>
                    <a:pt x="1071" y="1278"/>
                    <a:pt x="1069" y="1282"/>
                  </a:cubicBezTo>
                  <a:cubicBezTo>
                    <a:pt x="1038" y="1372"/>
                    <a:pt x="1037" y="1465"/>
                    <a:pt x="1036" y="1558"/>
                  </a:cubicBezTo>
                  <a:cubicBezTo>
                    <a:pt x="1036" y="1572"/>
                    <a:pt x="1036" y="1587"/>
                    <a:pt x="1038" y="1601"/>
                  </a:cubicBezTo>
                  <a:cubicBezTo>
                    <a:pt x="1036" y="1598"/>
                    <a:pt x="1034" y="1596"/>
                    <a:pt x="1032" y="1593"/>
                  </a:cubicBezTo>
                  <a:lnTo>
                    <a:pt x="1032" y="1592"/>
                  </a:lnTo>
                  <a:cubicBezTo>
                    <a:pt x="1029" y="1583"/>
                    <a:pt x="1027" y="1575"/>
                    <a:pt x="1025" y="1566"/>
                  </a:cubicBezTo>
                  <a:cubicBezTo>
                    <a:pt x="1024" y="1565"/>
                    <a:pt x="1024" y="1564"/>
                    <a:pt x="1023" y="1563"/>
                  </a:cubicBezTo>
                  <a:cubicBezTo>
                    <a:pt x="1022" y="1561"/>
                    <a:pt x="1021" y="1560"/>
                    <a:pt x="1020" y="1559"/>
                  </a:cubicBezTo>
                  <a:cubicBezTo>
                    <a:pt x="1018" y="1558"/>
                    <a:pt x="1017" y="1558"/>
                    <a:pt x="1015" y="1558"/>
                  </a:cubicBezTo>
                  <a:cubicBezTo>
                    <a:pt x="1011" y="1549"/>
                    <a:pt x="1009" y="1542"/>
                    <a:pt x="1009" y="1542"/>
                  </a:cubicBezTo>
                  <a:cubicBezTo>
                    <a:pt x="997" y="1511"/>
                    <a:pt x="988" y="1480"/>
                    <a:pt x="981" y="1448"/>
                  </a:cubicBezTo>
                  <a:cubicBezTo>
                    <a:pt x="979" y="1427"/>
                    <a:pt x="976" y="1405"/>
                    <a:pt x="975" y="1384"/>
                  </a:cubicBezTo>
                  <a:cubicBezTo>
                    <a:pt x="977" y="1372"/>
                    <a:pt x="978" y="1360"/>
                    <a:pt x="978" y="1348"/>
                  </a:cubicBezTo>
                  <a:cubicBezTo>
                    <a:pt x="978" y="1340"/>
                    <a:pt x="978" y="1332"/>
                    <a:pt x="977" y="1325"/>
                  </a:cubicBezTo>
                  <a:cubicBezTo>
                    <a:pt x="979" y="1309"/>
                    <a:pt x="980" y="1293"/>
                    <a:pt x="980" y="1278"/>
                  </a:cubicBezTo>
                  <a:cubicBezTo>
                    <a:pt x="980" y="1262"/>
                    <a:pt x="979" y="1247"/>
                    <a:pt x="977" y="1232"/>
                  </a:cubicBezTo>
                  <a:cubicBezTo>
                    <a:pt x="975" y="1223"/>
                    <a:pt x="974" y="1214"/>
                    <a:pt x="973" y="1205"/>
                  </a:cubicBezTo>
                  <a:cubicBezTo>
                    <a:pt x="973" y="1202"/>
                    <a:pt x="973" y="1199"/>
                    <a:pt x="973" y="1196"/>
                  </a:cubicBezTo>
                  <a:lnTo>
                    <a:pt x="973" y="1195"/>
                  </a:lnTo>
                  <a:cubicBezTo>
                    <a:pt x="973" y="1194"/>
                    <a:pt x="973" y="1192"/>
                    <a:pt x="972" y="1191"/>
                  </a:cubicBezTo>
                  <a:lnTo>
                    <a:pt x="971" y="1190"/>
                  </a:lnTo>
                  <a:cubicBezTo>
                    <a:pt x="969" y="1154"/>
                    <a:pt x="962" y="1118"/>
                    <a:pt x="949" y="1085"/>
                  </a:cubicBezTo>
                  <a:cubicBezTo>
                    <a:pt x="944" y="1073"/>
                    <a:pt x="938" y="1061"/>
                    <a:pt x="932" y="1050"/>
                  </a:cubicBezTo>
                  <a:cubicBezTo>
                    <a:pt x="913" y="1019"/>
                    <a:pt x="890" y="991"/>
                    <a:pt x="863" y="967"/>
                  </a:cubicBezTo>
                  <a:cubicBezTo>
                    <a:pt x="862" y="966"/>
                    <a:pt x="862" y="966"/>
                    <a:pt x="862" y="966"/>
                  </a:cubicBezTo>
                  <a:cubicBezTo>
                    <a:pt x="861" y="966"/>
                    <a:pt x="861" y="966"/>
                    <a:pt x="860" y="967"/>
                  </a:cubicBezTo>
                  <a:cubicBezTo>
                    <a:pt x="860" y="967"/>
                    <a:pt x="860" y="966"/>
                    <a:pt x="859" y="967"/>
                  </a:cubicBezTo>
                  <a:cubicBezTo>
                    <a:pt x="858" y="968"/>
                    <a:pt x="859" y="968"/>
                    <a:pt x="859" y="969"/>
                  </a:cubicBezTo>
                  <a:lnTo>
                    <a:pt x="859" y="970"/>
                  </a:lnTo>
                  <a:cubicBezTo>
                    <a:pt x="860" y="970"/>
                    <a:pt x="860" y="970"/>
                    <a:pt x="860" y="970"/>
                  </a:cubicBezTo>
                  <a:cubicBezTo>
                    <a:pt x="879" y="990"/>
                    <a:pt x="896" y="1011"/>
                    <a:pt x="909" y="1035"/>
                  </a:cubicBezTo>
                  <a:cubicBezTo>
                    <a:pt x="919" y="1053"/>
                    <a:pt x="928" y="1072"/>
                    <a:pt x="935" y="1091"/>
                  </a:cubicBezTo>
                  <a:cubicBezTo>
                    <a:pt x="934" y="1090"/>
                    <a:pt x="934" y="1090"/>
                    <a:pt x="933" y="1089"/>
                  </a:cubicBezTo>
                  <a:cubicBezTo>
                    <a:pt x="932" y="1088"/>
                    <a:pt x="931" y="1089"/>
                    <a:pt x="931" y="1089"/>
                  </a:cubicBezTo>
                  <a:cubicBezTo>
                    <a:pt x="930" y="1089"/>
                    <a:pt x="929" y="1088"/>
                    <a:pt x="928" y="1089"/>
                  </a:cubicBezTo>
                  <a:cubicBezTo>
                    <a:pt x="927" y="1090"/>
                    <a:pt x="927" y="1090"/>
                    <a:pt x="927" y="1091"/>
                  </a:cubicBezTo>
                  <a:cubicBezTo>
                    <a:pt x="926" y="1092"/>
                    <a:pt x="926" y="1093"/>
                    <a:pt x="926" y="1094"/>
                  </a:cubicBezTo>
                  <a:cubicBezTo>
                    <a:pt x="926" y="1094"/>
                    <a:pt x="926" y="1095"/>
                    <a:pt x="926" y="1096"/>
                  </a:cubicBezTo>
                  <a:cubicBezTo>
                    <a:pt x="935" y="1127"/>
                    <a:pt x="939" y="1159"/>
                    <a:pt x="939" y="1191"/>
                  </a:cubicBezTo>
                  <a:cubicBezTo>
                    <a:pt x="939" y="1193"/>
                    <a:pt x="939" y="1195"/>
                    <a:pt x="939" y="1197"/>
                  </a:cubicBezTo>
                  <a:lnTo>
                    <a:pt x="939" y="1196"/>
                  </a:lnTo>
                  <a:cubicBezTo>
                    <a:pt x="938" y="1195"/>
                    <a:pt x="938" y="1194"/>
                    <a:pt x="937" y="1194"/>
                  </a:cubicBezTo>
                  <a:cubicBezTo>
                    <a:pt x="936" y="1193"/>
                    <a:pt x="935" y="1194"/>
                    <a:pt x="934" y="1194"/>
                  </a:cubicBezTo>
                  <a:cubicBezTo>
                    <a:pt x="933" y="1194"/>
                    <a:pt x="932" y="1194"/>
                    <a:pt x="932" y="1194"/>
                  </a:cubicBezTo>
                  <a:cubicBezTo>
                    <a:pt x="931" y="1195"/>
                    <a:pt x="930" y="1195"/>
                    <a:pt x="930" y="1196"/>
                  </a:cubicBezTo>
                  <a:cubicBezTo>
                    <a:pt x="929" y="1197"/>
                    <a:pt x="929" y="1198"/>
                    <a:pt x="929" y="1199"/>
                  </a:cubicBezTo>
                  <a:cubicBezTo>
                    <a:pt x="929" y="1199"/>
                    <a:pt x="929" y="1200"/>
                    <a:pt x="929" y="1201"/>
                  </a:cubicBezTo>
                  <a:cubicBezTo>
                    <a:pt x="934" y="1219"/>
                    <a:pt x="937" y="1238"/>
                    <a:pt x="937" y="1257"/>
                  </a:cubicBezTo>
                  <a:cubicBezTo>
                    <a:pt x="936" y="1280"/>
                    <a:pt x="935" y="1302"/>
                    <a:pt x="935" y="1324"/>
                  </a:cubicBezTo>
                  <a:cubicBezTo>
                    <a:pt x="931" y="1322"/>
                    <a:pt x="924" y="1324"/>
                    <a:pt x="924" y="1329"/>
                  </a:cubicBezTo>
                  <a:cubicBezTo>
                    <a:pt x="927" y="1382"/>
                    <a:pt x="932" y="1434"/>
                    <a:pt x="937" y="1487"/>
                  </a:cubicBezTo>
                  <a:cubicBezTo>
                    <a:pt x="940" y="1511"/>
                    <a:pt x="941" y="1537"/>
                    <a:pt x="945" y="1561"/>
                  </a:cubicBezTo>
                  <a:cubicBezTo>
                    <a:pt x="945" y="1565"/>
                    <a:pt x="945" y="1568"/>
                    <a:pt x="944" y="1572"/>
                  </a:cubicBezTo>
                  <a:cubicBezTo>
                    <a:pt x="943" y="1567"/>
                    <a:pt x="943" y="1562"/>
                    <a:pt x="942" y="1557"/>
                  </a:cubicBezTo>
                  <a:cubicBezTo>
                    <a:pt x="942" y="1556"/>
                    <a:pt x="941" y="1554"/>
                    <a:pt x="941" y="1553"/>
                  </a:cubicBezTo>
                  <a:cubicBezTo>
                    <a:pt x="940" y="1552"/>
                    <a:pt x="939" y="1551"/>
                    <a:pt x="938" y="1550"/>
                  </a:cubicBezTo>
                  <a:cubicBezTo>
                    <a:pt x="936" y="1549"/>
                    <a:pt x="935" y="1549"/>
                    <a:pt x="934" y="1549"/>
                  </a:cubicBezTo>
                  <a:cubicBezTo>
                    <a:pt x="932" y="1549"/>
                    <a:pt x="931" y="1549"/>
                    <a:pt x="930" y="1550"/>
                  </a:cubicBezTo>
                  <a:cubicBezTo>
                    <a:pt x="929" y="1551"/>
                    <a:pt x="928" y="1552"/>
                    <a:pt x="927" y="1553"/>
                  </a:cubicBezTo>
                  <a:cubicBezTo>
                    <a:pt x="926" y="1554"/>
                    <a:pt x="926" y="1556"/>
                    <a:pt x="926" y="1557"/>
                  </a:cubicBezTo>
                  <a:cubicBezTo>
                    <a:pt x="926" y="1559"/>
                    <a:pt x="926" y="1561"/>
                    <a:pt x="926" y="1563"/>
                  </a:cubicBezTo>
                  <a:cubicBezTo>
                    <a:pt x="923" y="1558"/>
                    <a:pt x="920" y="1552"/>
                    <a:pt x="916" y="1547"/>
                  </a:cubicBezTo>
                  <a:cubicBezTo>
                    <a:pt x="917" y="1537"/>
                    <a:pt x="917" y="1528"/>
                    <a:pt x="917" y="1519"/>
                  </a:cubicBezTo>
                  <a:cubicBezTo>
                    <a:pt x="917" y="1510"/>
                    <a:pt x="917" y="1501"/>
                    <a:pt x="916" y="1492"/>
                  </a:cubicBezTo>
                  <a:cubicBezTo>
                    <a:pt x="916" y="1483"/>
                    <a:pt x="916" y="1494"/>
                    <a:pt x="918" y="1495"/>
                  </a:cubicBezTo>
                  <a:cubicBezTo>
                    <a:pt x="918" y="1496"/>
                    <a:pt x="918" y="1496"/>
                    <a:pt x="919" y="1497"/>
                  </a:cubicBezTo>
                  <a:cubicBezTo>
                    <a:pt x="920" y="1498"/>
                    <a:pt x="921" y="1497"/>
                    <a:pt x="922" y="1497"/>
                  </a:cubicBezTo>
                  <a:cubicBezTo>
                    <a:pt x="923" y="1497"/>
                    <a:pt x="924" y="1497"/>
                    <a:pt x="924" y="1497"/>
                  </a:cubicBezTo>
                  <a:cubicBezTo>
                    <a:pt x="925" y="1496"/>
                    <a:pt x="926" y="1496"/>
                    <a:pt x="926" y="1495"/>
                  </a:cubicBezTo>
                  <a:cubicBezTo>
                    <a:pt x="926" y="1494"/>
                    <a:pt x="927" y="1494"/>
                    <a:pt x="927" y="1493"/>
                  </a:cubicBezTo>
                  <a:cubicBezTo>
                    <a:pt x="931" y="1465"/>
                    <a:pt x="919" y="1437"/>
                    <a:pt x="917" y="1409"/>
                  </a:cubicBezTo>
                  <a:cubicBezTo>
                    <a:pt x="916" y="1408"/>
                    <a:pt x="916" y="1407"/>
                    <a:pt x="916" y="1406"/>
                  </a:cubicBezTo>
                  <a:cubicBezTo>
                    <a:pt x="915" y="1405"/>
                    <a:pt x="914" y="1404"/>
                    <a:pt x="913" y="1404"/>
                  </a:cubicBezTo>
                  <a:cubicBezTo>
                    <a:pt x="911" y="1403"/>
                    <a:pt x="910" y="1402"/>
                    <a:pt x="909" y="1402"/>
                  </a:cubicBezTo>
                  <a:cubicBezTo>
                    <a:pt x="907" y="1402"/>
                    <a:pt x="906" y="1403"/>
                    <a:pt x="905" y="1404"/>
                  </a:cubicBezTo>
                  <a:cubicBezTo>
                    <a:pt x="904" y="1404"/>
                    <a:pt x="903" y="1405"/>
                    <a:pt x="902" y="1406"/>
                  </a:cubicBezTo>
                  <a:cubicBezTo>
                    <a:pt x="901" y="1407"/>
                    <a:pt x="901" y="1408"/>
                    <a:pt x="901" y="1409"/>
                  </a:cubicBezTo>
                  <a:cubicBezTo>
                    <a:pt x="901" y="1414"/>
                    <a:pt x="901" y="1419"/>
                    <a:pt x="901" y="1424"/>
                  </a:cubicBezTo>
                  <a:cubicBezTo>
                    <a:pt x="899" y="1416"/>
                    <a:pt x="896" y="1407"/>
                    <a:pt x="894" y="1399"/>
                  </a:cubicBezTo>
                  <a:cubicBezTo>
                    <a:pt x="894" y="1398"/>
                    <a:pt x="895" y="1398"/>
                    <a:pt x="895" y="1397"/>
                  </a:cubicBezTo>
                  <a:cubicBezTo>
                    <a:pt x="917" y="1341"/>
                    <a:pt x="871" y="1273"/>
                    <a:pt x="858" y="1217"/>
                  </a:cubicBezTo>
                  <a:cubicBezTo>
                    <a:pt x="859" y="1221"/>
                    <a:pt x="861" y="1225"/>
                    <a:pt x="863" y="1230"/>
                  </a:cubicBezTo>
                  <a:cubicBezTo>
                    <a:pt x="863" y="1230"/>
                    <a:pt x="863" y="1229"/>
                    <a:pt x="864" y="1230"/>
                  </a:cubicBezTo>
                  <a:cubicBezTo>
                    <a:pt x="865" y="1231"/>
                    <a:pt x="865" y="1232"/>
                    <a:pt x="866" y="1233"/>
                  </a:cubicBezTo>
                  <a:cubicBezTo>
                    <a:pt x="867" y="1233"/>
                    <a:pt x="868" y="1233"/>
                    <a:pt x="869" y="1233"/>
                  </a:cubicBezTo>
                  <a:cubicBezTo>
                    <a:pt x="870" y="1233"/>
                    <a:pt x="871" y="1233"/>
                    <a:pt x="872" y="1233"/>
                  </a:cubicBezTo>
                  <a:cubicBezTo>
                    <a:pt x="873" y="1232"/>
                    <a:pt x="874" y="1231"/>
                    <a:pt x="875" y="1230"/>
                  </a:cubicBezTo>
                  <a:cubicBezTo>
                    <a:pt x="875" y="1229"/>
                    <a:pt x="876" y="1228"/>
                    <a:pt x="876" y="1227"/>
                  </a:cubicBezTo>
                  <a:lnTo>
                    <a:pt x="876" y="1226"/>
                  </a:lnTo>
                  <a:cubicBezTo>
                    <a:pt x="876" y="1196"/>
                    <a:pt x="859" y="1160"/>
                    <a:pt x="849" y="1131"/>
                  </a:cubicBezTo>
                  <a:cubicBezTo>
                    <a:pt x="839" y="1100"/>
                    <a:pt x="826" y="1070"/>
                    <a:pt x="810" y="1042"/>
                  </a:cubicBezTo>
                  <a:cubicBezTo>
                    <a:pt x="809" y="1040"/>
                    <a:pt x="808" y="1039"/>
                    <a:pt x="807" y="1037"/>
                  </a:cubicBezTo>
                  <a:cubicBezTo>
                    <a:pt x="809" y="1039"/>
                    <a:pt x="810" y="1041"/>
                    <a:pt x="812" y="1043"/>
                  </a:cubicBezTo>
                  <a:cubicBezTo>
                    <a:pt x="828" y="1072"/>
                    <a:pt x="843" y="1101"/>
                    <a:pt x="857" y="1132"/>
                  </a:cubicBezTo>
                  <a:cubicBezTo>
                    <a:pt x="870" y="1162"/>
                    <a:pt x="857" y="1132"/>
                    <a:pt x="858" y="1133"/>
                  </a:cubicBezTo>
                  <a:cubicBezTo>
                    <a:pt x="860" y="1139"/>
                    <a:pt x="862" y="1146"/>
                    <a:pt x="866" y="1152"/>
                  </a:cubicBezTo>
                  <a:cubicBezTo>
                    <a:pt x="868" y="1156"/>
                    <a:pt x="871" y="1160"/>
                    <a:pt x="875" y="1164"/>
                  </a:cubicBezTo>
                  <a:cubicBezTo>
                    <a:pt x="875" y="1165"/>
                    <a:pt x="875" y="1165"/>
                    <a:pt x="875" y="1165"/>
                  </a:cubicBezTo>
                  <a:cubicBezTo>
                    <a:pt x="876" y="1165"/>
                    <a:pt x="876" y="1166"/>
                    <a:pt x="878" y="1166"/>
                  </a:cubicBezTo>
                  <a:cubicBezTo>
                    <a:pt x="879" y="1166"/>
                    <a:pt x="881" y="1166"/>
                    <a:pt x="882" y="1165"/>
                  </a:cubicBezTo>
                  <a:cubicBezTo>
                    <a:pt x="883" y="1164"/>
                    <a:pt x="883" y="1164"/>
                    <a:pt x="884" y="1163"/>
                  </a:cubicBezTo>
                  <a:cubicBezTo>
                    <a:pt x="884" y="1162"/>
                    <a:pt x="885" y="1161"/>
                    <a:pt x="885" y="1160"/>
                  </a:cubicBezTo>
                  <a:cubicBezTo>
                    <a:pt x="885" y="1159"/>
                    <a:pt x="885" y="1159"/>
                    <a:pt x="884" y="1158"/>
                  </a:cubicBezTo>
                  <a:cubicBezTo>
                    <a:pt x="870" y="1112"/>
                    <a:pt x="869" y="1056"/>
                    <a:pt x="840" y="1015"/>
                  </a:cubicBezTo>
                  <a:cubicBezTo>
                    <a:pt x="834" y="988"/>
                    <a:pt x="799" y="967"/>
                    <a:pt x="776" y="958"/>
                  </a:cubicBezTo>
                  <a:cubicBezTo>
                    <a:pt x="761" y="952"/>
                    <a:pt x="745" y="949"/>
                    <a:pt x="730" y="945"/>
                  </a:cubicBezTo>
                  <a:lnTo>
                    <a:pt x="764" y="945"/>
                  </a:lnTo>
                  <a:cubicBezTo>
                    <a:pt x="804" y="945"/>
                    <a:pt x="820" y="968"/>
                    <a:pt x="840" y="999"/>
                  </a:cubicBezTo>
                  <a:cubicBezTo>
                    <a:pt x="840" y="999"/>
                    <a:pt x="840" y="1000"/>
                    <a:pt x="841" y="1001"/>
                  </a:cubicBezTo>
                  <a:cubicBezTo>
                    <a:pt x="845" y="1009"/>
                    <a:pt x="852" y="1015"/>
                    <a:pt x="860" y="1020"/>
                  </a:cubicBezTo>
                  <a:cubicBezTo>
                    <a:pt x="862" y="1021"/>
                    <a:pt x="865" y="1023"/>
                    <a:pt x="868" y="1024"/>
                  </a:cubicBezTo>
                  <a:lnTo>
                    <a:pt x="869" y="1024"/>
                  </a:lnTo>
                  <a:cubicBezTo>
                    <a:pt x="870" y="1024"/>
                    <a:pt x="870" y="1023"/>
                    <a:pt x="871" y="1023"/>
                  </a:cubicBezTo>
                  <a:cubicBezTo>
                    <a:pt x="872" y="1022"/>
                    <a:pt x="872" y="1023"/>
                    <a:pt x="873" y="1022"/>
                  </a:cubicBezTo>
                  <a:cubicBezTo>
                    <a:pt x="874" y="1021"/>
                    <a:pt x="873" y="1020"/>
                    <a:pt x="873" y="1019"/>
                  </a:cubicBezTo>
                  <a:lnTo>
                    <a:pt x="873" y="1018"/>
                  </a:lnTo>
                  <a:cubicBezTo>
                    <a:pt x="861" y="981"/>
                    <a:pt x="834" y="933"/>
                    <a:pt x="792" y="925"/>
                  </a:cubicBezTo>
                  <a:cubicBezTo>
                    <a:pt x="783" y="923"/>
                    <a:pt x="772" y="922"/>
                    <a:pt x="760" y="921"/>
                  </a:cubicBezTo>
                  <a:cubicBezTo>
                    <a:pt x="768" y="920"/>
                    <a:pt x="777" y="918"/>
                    <a:pt x="785" y="914"/>
                  </a:cubicBezTo>
                  <a:cubicBezTo>
                    <a:pt x="786" y="914"/>
                    <a:pt x="786" y="913"/>
                    <a:pt x="787" y="912"/>
                  </a:cubicBezTo>
                  <a:cubicBezTo>
                    <a:pt x="787" y="912"/>
                    <a:pt x="787" y="911"/>
                    <a:pt x="787" y="910"/>
                  </a:cubicBezTo>
                  <a:cubicBezTo>
                    <a:pt x="787" y="910"/>
                    <a:pt x="787" y="909"/>
                    <a:pt x="787" y="908"/>
                  </a:cubicBezTo>
                  <a:cubicBezTo>
                    <a:pt x="786" y="907"/>
                    <a:pt x="786" y="908"/>
                    <a:pt x="785" y="907"/>
                  </a:cubicBezTo>
                  <a:cubicBezTo>
                    <a:pt x="784" y="906"/>
                    <a:pt x="785" y="906"/>
                    <a:pt x="785" y="906"/>
                  </a:cubicBezTo>
                  <a:cubicBezTo>
                    <a:pt x="756" y="892"/>
                    <a:pt x="720" y="903"/>
                    <a:pt x="691" y="909"/>
                  </a:cubicBezTo>
                  <a:cubicBezTo>
                    <a:pt x="684" y="910"/>
                    <a:pt x="677" y="912"/>
                    <a:pt x="671" y="914"/>
                  </a:cubicBezTo>
                  <a:cubicBezTo>
                    <a:pt x="672" y="913"/>
                    <a:pt x="672" y="912"/>
                    <a:pt x="673" y="911"/>
                  </a:cubicBezTo>
                  <a:lnTo>
                    <a:pt x="675" y="902"/>
                  </a:lnTo>
                  <a:cubicBezTo>
                    <a:pt x="695" y="881"/>
                    <a:pt x="713" y="858"/>
                    <a:pt x="728" y="834"/>
                  </a:cubicBezTo>
                  <a:cubicBezTo>
                    <a:pt x="809" y="794"/>
                    <a:pt x="905" y="834"/>
                    <a:pt x="953" y="909"/>
                  </a:cubicBezTo>
                  <a:cubicBezTo>
                    <a:pt x="975" y="943"/>
                    <a:pt x="1016" y="1004"/>
                    <a:pt x="1061" y="1010"/>
                  </a:cubicBezTo>
                  <a:lnTo>
                    <a:pt x="1073" y="1030"/>
                  </a:lnTo>
                  <a:cubicBezTo>
                    <a:pt x="1101" y="1071"/>
                    <a:pt x="1135" y="1109"/>
                    <a:pt x="1173" y="1141"/>
                  </a:cubicBezTo>
                  <a:cubicBezTo>
                    <a:pt x="1184" y="1152"/>
                    <a:pt x="1196" y="1161"/>
                    <a:pt x="1209" y="1171"/>
                  </a:cubicBezTo>
                  <a:cubicBezTo>
                    <a:pt x="1207" y="1171"/>
                    <a:pt x="1206" y="1171"/>
                    <a:pt x="1204" y="1172"/>
                  </a:cubicBezTo>
                  <a:cubicBezTo>
                    <a:pt x="1202" y="1173"/>
                    <a:pt x="1200" y="1175"/>
                    <a:pt x="1199" y="1177"/>
                  </a:cubicBezTo>
                  <a:cubicBezTo>
                    <a:pt x="1197" y="1179"/>
                    <a:pt x="1198" y="1181"/>
                    <a:pt x="1198" y="1183"/>
                  </a:cubicBezTo>
                  <a:cubicBezTo>
                    <a:pt x="1198" y="1185"/>
                    <a:pt x="1198" y="1186"/>
                    <a:pt x="1198" y="1188"/>
                  </a:cubicBezTo>
                  <a:cubicBezTo>
                    <a:pt x="1205" y="1202"/>
                    <a:pt x="1223" y="1212"/>
                    <a:pt x="1236" y="1223"/>
                  </a:cubicBezTo>
                  <a:cubicBezTo>
                    <a:pt x="1240" y="1229"/>
                    <a:pt x="1245" y="1236"/>
                    <a:pt x="1249" y="1243"/>
                  </a:cubicBezTo>
                  <a:cubicBezTo>
                    <a:pt x="1251" y="1248"/>
                    <a:pt x="1254" y="1253"/>
                    <a:pt x="1257" y="1258"/>
                  </a:cubicBezTo>
                  <a:cubicBezTo>
                    <a:pt x="1261" y="1266"/>
                    <a:pt x="1267" y="1273"/>
                    <a:pt x="1273" y="1280"/>
                  </a:cubicBezTo>
                  <a:cubicBezTo>
                    <a:pt x="1273" y="1281"/>
                    <a:pt x="1274" y="1281"/>
                    <a:pt x="1274" y="1282"/>
                  </a:cubicBezTo>
                  <a:cubicBezTo>
                    <a:pt x="1300" y="1327"/>
                    <a:pt x="1322" y="1374"/>
                    <a:pt x="1339" y="1423"/>
                  </a:cubicBezTo>
                  <a:cubicBezTo>
                    <a:pt x="1352" y="1458"/>
                    <a:pt x="1355" y="1494"/>
                    <a:pt x="1369" y="1529"/>
                  </a:cubicBezTo>
                  <a:cubicBezTo>
                    <a:pt x="1387" y="1573"/>
                    <a:pt x="1399" y="1620"/>
                    <a:pt x="1405" y="1668"/>
                  </a:cubicBezTo>
                  <a:lnTo>
                    <a:pt x="1405" y="1669"/>
                  </a:lnTo>
                  <a:lnTo>
                    <a:pt x="1406" y="1670"/>
                  </a:lnTo>
                  <a:cubicBezTo>
                    <a:pt x="1407" y="1670"/>
                    <a:pt x="1407" y="1670"/>
                    <a:pt x="1407" y="1670"/>
                  </a:cubicBezTo>
                  <a:cubicBezTo>
                    <a:pt x="1408" y="1670"/>
                    <a:pt x="1408" y="1670"/>
                    <a:pt x="1409" y="1670"/>
                  </a:cubicBezTo>
                  <a:cubicBezTo>
                    <a:pt x="1409" y="1670"/>
                    <a:pt x="1409" y="1669"/>
                    <a:pt x="1410" y="1669"/>
                  </a:cubicBezTo>
                  <a:lnTo>
                    <a:pt x="1410" y="1668"/>
                  </a:lnTo>
                  <a:cubicBezTo>
                    <a:pt x="1410" y="1667"/>
                    <a:pt x="1410" y="1666"/>
                    <a:pt x="1410" y="1665"/>
                  </a:cubicBezTo>
                  <a:cubicBezTo>
                    <a:pt x="1410" y="1628"/>
                    <a:pt x="1404" y="1592"/>
                    <a:pt x="1392" y="1557"/>
                  </a:cubicBezTo>
                  <a:cubicBezTo>
                    <a:pt x="1386" y="1535"/>
                    <a:pt x="1375" y="1514"/>
                    <a:pt x="1368" y="1492"/>
                  </a:cubicBezTo>
                  <a:cubicBezTo>
                    <a:pt x="1365" y="1483"/>
                    <a:pt x="1362" y="1474"/>
                    <a:pt x="1360" y="1464"/>
                  </a:cubicBezTo>
                  <a:cubicBezTo>
                    <a:pt x="1363" y="1470"/>
                    <a:pt x="1365" y="1476"/>
                    <a:pt x="1369" y="1481"/>
                  </a:cubicBezTo>
                  <a:cubicBezTo>
                    <a:pt x="1369" y="1483"/>
                    <a:pt x="1370" y="1484"/>
                    <a:pt x="1371" y="1485"/>
                  </a:cubicBezTo>
                  <a:cubicBezTo>
                    <a:pt x="1376" y="1491"/>
                    <a:pt x="1387" y="1488"/>
                    <a:pt x="1384" y="1480"/>
                  </a:cubicBezTo>
                  <a:cubicBezTo>
                    <a:pt x="1372" y="1439"/>
                    <a:pt x="1363" y="1400"/>
                    <a:pt x="1347" y="1360"/>
                  </a:cubicBezTo>
                  <a:cubicBezTo>
                    <a:pt x="1348" y="1360"/>
                    <a:pt x="1349" y="1359"/>
                    <a:pt x="1350" y="1358"/>
                  </a:cubicBezTo>
                  <a:cubicBezTo>
                    <a:pt x="1350" y="1357"/>
                    <a:pt x="1351" y="1355"/>
                    <a:pt x="1351" y="1354"/>
                  </a:cubicBezTo>
                  <a:lnTo>
                    <a:pt x="1351" y="1350"/>
                  </a:lnTo>
                  <a:cubicBezTo>
                    <a:pt x="1351" y="1348"/>
                    <a:pt x="1350" y="1347"/>
                    <a:pt x="1350" y="1346"/>
                  </a:cubicBezTo>
                  <a:cubicBezTo>
                    <a:pt x="1349" y="1345"/>
                    <a:pt x="1349" y="1344"/>
                    <a:pt x="1348" y="1343"/>
                  </a:cubicBezTo>
                  <a:lnTo>
                    <a:pt x="1350" y="1343"/>
                  </a:lnTo>
                  <a:cubicBezTo>
                    <a:pt x="1351" y="1345"/>
                    <a:pt x="1352" y="1347"/>
                    <a:pt x="1353" y="1349"/>
                  </a:cubicBezTo>
                  <a:cubicBezTo>
                    <a:pt x="1355" y="1356"/>
                    <a:pt x="1355" y="1363"/>
                    <a:pt x="1357" y="1369"/>
                  </a:cubicBezTo>
                  <a:cubicBezTo>
                    <a:pt x="1362" y="1385"/>
                    <a:pt x="1371" y="1400"/>
                    <a:pt x="1377" y="1416"/>
                  </a:cubicBezTo>
                  <a:cubicBezTo>
                    <a:pt x="1378" y="1420"/>
                    <a:pt x="1385" y="1421"/>
                    <a:pt x="1385" y="1416"/>
                  </a:cubicBezTo>
                  <a:cubicBezTo>
                    <a:pt x="1384" y="1400"/>
                    <a:pt x="1380" y="1384"/>
                    <a:pt x="1372" y="1370"/>
                  </a:cubicBezTo>
                  <a:cubicBezTo>
                    <a:pt x="1369" y="1363"/>
                    <a:pt x="1367" y="1357"/>
                    <a:pt x="1366" y="1350"/>
                  </a:cubicBezTo>
                  <a:cubicBezTo>
                    <a:pt x="1365" y="1346"/>
                    <a:pt x="1363" y="1341"/>
                    <a:pt x="1361" y="1338"/>
                  </a:cubicBezTo>
                  <a:cubicBezTo>
                    <a:pt x="1361" y="1337"/>
                    <a:pt x="1361" y="1337"/>
                    <a:pt x="1361" y="1337"/>
                  </a:cubicBezTo>
                  <a:cubicBezTo>
                    <a:pt x="1362" y="1336"/>
                    <a:pt x="1362" y="1333"/>
                    <a:pt x="1362" y="1332"/>
                  </a:cubicBezTo>
                  <a:cubicBezTo>
                    <a:pt x="1362" y="1330"/>
                    <a:pt x="1362" y="1329"/>
                    <a:pt x="1361" y="1328"/>
                  </a:cubicBezTo>
                  <a:lnTo>
                    <a:pt x="1361" y="1327"/>
                  </a:lnTo>
                  <a:lnTo>
                    <a:pt x="1358" y="1324"/>
                  </a:lnTo>
                  <a:cubicBezTo>
                    <a:pt x="1359" y="1323"/>
                    <a:pt x="1361" y="1323"/>
                    <a:pt x="1362" y="1322"/>
                  </a:cubicBezTo>
                  <a:cubicBezTo>
                    <a:pt x="1363" y="1321"/>
                    <a:pt x="1363" y="1321"/>
                    <a:pt x="1364" y="1321"/>
                  </a:cubicBezTo>
                  <a:cubicBezTo>
                    <a:pt x="1364" y="1321"/>
                    <a:pt x="1364" y="1322"/>
                    <a:pt x="1365" y="1322"/>
                  </a:cubicBezTo>
                  <a:cubicBezTo>
                    <a:pt x="1367" y="1326"/>
                    <a:pt x="1369" y="1330"/>
                    <a:pt x="1372" y="1334"/>
                  </a:cubicBezTo>
                  <a:lnTo>
                    <a:pt x="1374" y="1335"/>
                  </a:lnTo>
                  <a:cubicBezTo>
                    <a:pt x="1374" y="1339"/>
                    <a:pt x="1376" y="1343"/>
                    <a:pt x="1378" y="1348"/>
                  </a:cubicBezTo>
                  <a:cubicBezTo>
                    <a:pt x="1380" y="1355"/>
                    <a:pt x="1383" y="1362"/>
                    <a:pt x="1387" y="1369"/>
                  </a:cubicBezTo>
                  <a:cubicBezTo>
                    <a:pt x="1390" y="1374"/>
                    <a:pt x="1393" y="1379"/>
                    <a:pt x="1397" y="1384"/>
                  </a:cubicBezTo>
                  <a:cubicBezTo>
                    <a:pt x="1402" y="1388"/>
                    <a:pt x="1406" y="1381"/>
                    <a:pt x="1405" y="1377"/>
                  </a:cubicBezTo>
                  <a:cubicBezTo>
                    <a:pt x="1403" y="1372"/>
                    <a:pt x="1402" y="1366"/>
                    <a:pt x="1401" y="1360"/>
                  </a:cubicBezTo>
                  <a:cubicBezTo>
                    <a:pt x="1402" y="1360"/>
                    <a:pt x="1402" y="1360"/>
                    <a:pt x="1403" y="1360"/>
                  </a:cubicBezTo>
                  <a:cubicBezTo>
                    <a:pt x="1404" y="1359"/>
                    <a:pt x="1405" y="1359"/>
                    <a:pt x="1406" y="1357"/>
                  </a:cubicBezTo>
                  <a:cubicBezTo>
                    <a:pt x="1406" y="1355"/>
                    <a:pt x="1407" y="1354"/>
                    <a:pt x="1407" y="1353"/>
                  </a:cubicBezTo>
                  <a:cubicBezTo>
                    <a:pt x="1407" y="1352"/>
                    <a:pt x="1407" y="1352"/>
                    <a:pt x="1407" y="1352"/>
                  </a:cubicBezTo>
                  <a:lnTo>
                    <a:pt x="1407" y="1349"/>
                  </a:lnTo>
                  <a:lnTo>
                    <a:pt x="1409" y="1349"/>
                  </a:lnTo>
                  <a:cubicBezTo>
                    <a:pt x="1412" y="1360"/>
                    <a:pt x="1414" y="1371"/>
                    <a:pt x="1417" y="1382"/>
                  </a:cubicBezTo>
                  <a:cubicBezTo>
                    <a:pt x="1424" y="1409"/>
                    <a:pt x="1424" y="1438"/>
                    <a:pt x="1438" y="1462"/>
                  </a:cubicBezTo>
                  <a:cubicBezTo>
                    <a:pt x="1439" y="1463"/>
                    <a:pt x="1439" y="1463"/>
                    <a:pt x="1440" y="1464"/>
                  </a:cubicBezTo>
                  <a:cubicBezTo>
                    <a:pt x="1441" y="1465"/>
                    <a:pt x="1442" y="1465"/>
                    <a:pt x="1443" y="1465"/>
                  </a:cubicBezTo>
                  <a:cubicBezTo>
                    <a:pt x="1444" y="1465"/>
                    <a:pt x="1445" y="1464"/>
                    <a:pt x="1446" y="1464"/>
                  </a:cubicBezTo>
                  <a:cubicBezTo>
                    <a:pt x="1447" y="1463"/>
                    <a:pt x="1448" y="1463"/>
                    <a:pt x="1449" y="1462"/>
                  </a:cubicBezTo>
                  <a:cubicBezTo>
                    <a:pt x="1449" y="1461"/>
                    <a:pt x="1450" y="1460"/>
                    <a:pt x="1450" y="1459"/>
                  </a:cubicBezTo>
                  <a:lnTo>
                    <a:pt x="1450" y="1458"/>
                  </a:lnTo>
                  <a:cubicBezTo>
                    <a:pt x="1442" y="1411"/>
                    <a:pt x="1432" y="1363"/>
                    <a:pt x="1420" y="1317"/>
                  </a:cubicBezTo>
                  <a:cubicBezTo>
                    <a:pt x="1421" y="1309"/>
                    <a:pt x="1421" y="1301"/>
                    <a:pt x="1421" y="1294"/>
                  </a:cubicBezTo>
                  <a:cubicBezTo>
                    <a:pt x="1421" y="1286"/>
                    <a:pt x="1421" y="1280"/>
                    <a:pt x="1420" y="1272"/>
                  </a:cubicBezTo>
                  <a:lnTo>
                    <a:pt x="1426" y="1293"/>
                  </a:lnTo>
                  <a:cubicBezTo>
                    <a:pt x="1434" y="1317"/>
                    <a:pt x="1432" y="1352"/>
                    <a:pt x="1451" y="1372"/>
                  </a:cubicBezTo>
                  <a:cubicBezTo>
                    <a:pt x="1454" y="1376"/>
                    <a:pt x="1460" y="1370"/>
                    <a:pt x="1459" y="1366"/>
                  </a:cubicBezTo>
                  <a:cubicBezTo>
                    <a:pt x="1449" y="1338"/>
                    <a:pt x="1451" y="1307"/>
                    <a:pt x="1440" y="1277"/>
                  </a:cubicBezTo>
                  <a:lnTo>
                    <a:pt x="1435" y="1263"/>
                  </a:lnTo>
                  <a:cubicBezTo>
                    <a:pt x="1447" y="1287"/>
                    <a:pt x="1457" y="1312"/>
                    <a:pt x="1465" y="1338"/>
                  </a:cubicBezTo>
                  <a:cubicBezTo>
                    <a:pt x="1466" y="1338"/>
                    <a:pt x="1466" y="1338"/>
                    <a:pt x="1466" y="1338"/>
                  </a:cubicBezTo>
                  <a:cubicBezTo>
                    <a:pt x="1467" y="1340"/>
                    <a:pt x="1467" y="1341"/>
                    <a:pt x="1469" y="1342"/>
                  </a:cubicBezTo>
                  <a:cubicBezTo>
                    <a:pt x="1470" y="1343"/>
                    <a:pt x="1472" y="1343"/>
                    <a:pt x="1474" y="1343"/>
                  </a:cubicBezTo>
                  <a:cubicBezTo>
                    <a:pt x="1475" y="1343"/>
                    <a:pt x="1477" y="1343"/>
                    <a:pt x="1478" y="1342"/>
                  </a:cubicBezTo>
                  <a:cubicBezTo>
                    <a:pt x="1479" y="1341"/>
                    <a:pt x="1479" y="1341"/>
                    <a:pt x="1480" y="1341"/>
                  </a:cubicBezTo>
                  <a:cubicBezTo>
                    <a:pt x="1492" y="1328"/>
                    <a:pt x="1486" y="1294"/>
                    <a:pt x="1486" y="1277"/>
                  </a:cubicBezTo>
                  <a:cubicBezTo>
                    <a:pt x="1484" y="1234"/>
                    <a:pt x="1479" y="1192"/>
                    <a:pt x="1469" y="1150"/>
                  </a:cubicBezTo>
                  <a:cubicBezTo>
                    <a:pt x="1458" y="1097"/>
                    <a:pt x="1421" y="1047"/>
                    <a:pt x="1401" y="997"/>
                  </a:cubicBezTo>
                  <a:cubicBezTo>
                    <a:pt x="1395" y="982"/>
                    <a:pt x="1388" y="966"/>
                    <a:pt x="1379" y="949"/>
                  </a:cubicBezTo>
                  <a:cubicBezTo>
                    <a:pt x="1380" y="949"/>
                    <a:pt x="1380" y="949"/>
                    <a:pt x="1381" y="949"/>
                  </a:cubicBezTo>
                  <a:cubicBezTo>
                    <a:pt x="1383" y="949"/>
                    <a:pt x="1384" y="949"/>
                    <a:pt x="1385" y="948"/>
                  </a:cubicBezTo>
                  <a:cubicBezTo>
                    <a:pt x="1386" y="947"/>
                    <a:pt x="1386" y="948"/>
                    <a:pt x="1386" y="948"/>
                  </a:cubicBezTo>
                  <a:cubicBezTo>
                    <a:pt x="1396" y="962"/>
                    <a:pt x="1405" y="977"/>
                    <a:pt x="1414" y="992"/>
                  </a:cubicBezTo>
                  <a:cubicBezTo>
                    <a:pt x="1420" y="1003"/>
                    <a:pt x="1426" y="1013"/>
                    <a:pt x="1431" y="1024"/>
                  </a:cubicBezTo>
                  <a:cubicBezTo>
                    <a:pt x="1434" y="1030"/>
                    <a:pt x="1442" y="1026"/>
                    <a:pt x="1442" y="1021"/>
                  </a:cubicBezTo>
                  <a:cubicBezTo>
                    <a:pt x="1441" y="1002"/>
                    <a:pt x="1435" y="983"/>
                    <a:pt x="1426" y="967"/>
                  </a:cubicBezTo>
                  <a:cubicBezTo>
                    <a:pt x="1425" y="965"/>
                    <a:pt x="1424" y="964"/>
                    <a:pt x="1423" y="962"/>
                  </a:cubicBezTo>
                  <a:cubicBezTo>
                    <a:pt x="1424" y="962"/>
                    <a:pt x="1425" y="961"/>
                    <a:pt x="1426" y="961"/>
                  </a:cubicBezTo>
                  <a:cubicBezTo>
                    <a:pt x="1427" y="960"/>
                    <a:pt x="1427" y="960"/>
                    <a:pt x="1428" y="959"/>
                  </a:cubicBezTo>
                  <a:cubicBezTo>
                    <a:pt x="1428" y="958"/>
                    <a:pt x="1429" y="957"/>
                    <a:pt x="1429" y="956"/>
                  </a:cubicBezTo>
                  <a:cubicBezTo>
                    <a:pt x="1432" y="960"/>
                    <a:pt x="1435" y="963"/>
                    <a:pt x="1439" y="967"/>
                  </a:cubicBezTo>
                  <a:cubicBezTo>
                    <a:pt x="1442" y="970"/>
                    <a:pt x="1446" y="979"/>
                    <a:pt x="1449" y="985"/>
                  </a:cubicBezTo>
                  <a:cubicBezTo>
                    <a:pt x="1478" y="1033"/>
                    <a:pt x="1496" y="1093"/>
                    <a:pt x="1516" y="1145"/>
                  </a:cubicBezTo>
                  <a:cubicBezTo>
                    <a:pt x="1516" y="1145"/>
                    <a:pt x="1515" y="1145"/>
                    <a:pt x="1516" y="1146"/>
                  </a:cubicBezTo>
                  <a:cubicBezTo>
                    <a:pt x="1516" y="1147"/>
                    <a:pt x="1517" y="1147"/>
                    <a:pt x="1518" y="1148"/>
                  </a:cubicBezTo>
                  <a:cubicBezTo>
                    <a:pt x="1519" y="1149"/>
                    <a:pt x="1521" y="1149"/>
                    <a:pt x="1522" y="1149"/>
                  </a:cubicBezTo>
                  <a:cubicBezTo>
                    <a:pt x="1523" y="1149"/>
                    <a:pt x="1524" y="1149"/>
                    <a:pt x="1525" y="1148"/>
                  </a:cubicBezTo>
                  <a:cubicBezTo>
                    <a:pt x="1526" y="1147"/>
                    <a:pt x="1526" y="1147"/>
                    <a:pt x="1527" y="1146"/>
                  </a:cubicBezTo>
                  <a:cubicBezTo>
                    <a:pt x="1527" y="1145"/>
                    <a:pt x="1528" y="1144"/>
                    <a:pt x="1528" y="1142"/>
                  </a:cubicBezTo>
                  <a:cubicBezTo>
                    <a:pt x="1528" y="1087"/>
                    <a:pt x="1501" y="1035"/>
                    <a:pt x="1477" y="987"/>
                  </a:cubicBezTo>
                  <a:cubicBezTo>
                    <a:pt x="1471" y="975"/>
                    <a:pt x="1465" y="962"/>
                    <a:pt x="1458" y="950"/>
                  </a:cubicBezTo>
                  <a:lnTo>
                    <a:pt x="1459" y="949"/>
                  </a:lnTo>
                  <a:cubicBezTo>
                    <a:pt x="1460" y="948"/>
                    <a:pt x="1460" y="948"/>
                    <a:pt x="1461" y="948"/>
                  </a:cubicBezTo>
                  <a:lnTo>
                    <a:pt x="1467" y="960"/>
                  </a:lnTo>
                  <a:cubicBezTo>
                    <a:pt x="1497" y="1019"/>
                    <a:pt x="1526" y="1076"/>
                    <a:pt x="1558" y="1133"/>
                  </a:cubicBezTo>
                  <a:cubicBezTo>
                    <a:pt x="1561" y="1138"/>
                    <a:pt x="1571" y="1138"/>
                    <a:pt x="1571" y="1130"/>
                  </a:cubicBezTo>
                  <a:cubicBezTo>
                    <a:pt x="1571" y="1082"/>
                    <a:pt x="1537" y="1032"/>
                    <a:pt x="1512" y="988"/>
                  </a:cubicBezTo>
                  <a:cubicBezTo>
                    <a:pt x="1518" y="991"/>
                    <a:pt x="1523" y="995"/>
                    <a:pt x="1529" y="998"/>
                  </a:cubicBezTo>
                  <a:cubicBezTo>
                    <a:pt x="1533" y="1006"/>
                    <a:pt x="1537" y="1014"/>
                    <a:pt x="1541" y="1021"/>
                  </a:cubicBezTo>
                  <a:cubicBezTo>
                    <a:pt x="1553" y="1048"/>
                    <a:pt x="1563" y="1082"/>
                    <a:pt x="1583" y="1103"/>
                  </a:cubicBezTo>
                  <a:cubicBezTo>
                    <a:pt x="1584" y="1103"/>
                    <a:pt x="1583" y="1103"/>
                    <a:pt x="1584" y="1104"/>
                  </a:cubicBezTo>
                  <a:cubicBezTo>
                    <a:pt x="1584" y="1105"/>
                    <a:pt x="1587" y="1105"/>
                    <a:pt x="1588" y="1105"/>
                  </a:cubicBezTo>
                  <a:cubicBezTo>
                    <a:pt x="1589" y="1105"/>
                    <a:pt x="1591" y="1104"/>
                    <a:pt x="1592" y="1104"/>
                  </a:cubicBezTo>
                  <a:cubicBezTo>
                    <a:pt x="1593" y="1103"/>
                    <a:pt x="1594" y="1102"/>
                    <a:pt x="1595" y="1101"/>
                  </a:cubicBezTo>
                  <a:cubicBezTo>
                    <a:pt x="1595" y="1100"/>
                    <a:pt x="1595" y="1099"/>
                    <a:pt x="1596" y="1098"/>
                  </a:cubicBezTo>
                  <a:cubicBezTo>
                    <a:pt x="1595" y="1079"/>
                    <a:pt x="1590" y="1060"/>
                    <a:pt x="1580" y="1044"/>
                  </a:cubicBezTo>
                  <a:cubicBezTo>
                    <a:pt x="1579" y="1042"/>
                    <a:pt x="1579" y="1041"/>
                    <a:pt x="1578" y="1040"/>
                  </a:cubicBezTo>
                  <a:cubicBezTo>
                    <a:pt x="1579" y="1042"/>
                    <a:pt x="1580" y="1043"/>
                    <a:pt x="1582" y="1044"/>
                  </a:cubicBezTo>
                  <a:cubicBezTo>
                    <a:pt x="1583" y="1045"/>
                    <a:pt x="1583" y="1045"/>
                    <a:pt x="1584" y="1045"/>
                  </a:cubicBezTo>
                  <a:cubicBezTo>
                    <a:pt x="1586" y="1046"/>
                    <a:pt x="1588" y="1047"/>
                    <a:pt x="1591" y="1047"/>
                  </a:cubicBezTo>
                  <a:cubicBezTo>
                    <a:pt x="1593" y="1047"/>
                    <a:pt x="1596" y="1046"/>
                    <a:pt x="1598" y="1045"/>
                  </a:cubicBezTo>
                  <a:cubicBezTo>
                    <a:pt x="1600" y="1044"/>
                    <a:pt x="1602" y="1042"/>
                    <a:pt x="1603" y="1040"/>
                  </a:cubicBezTo>
                  <a:cubicBezTo>
                    <a:pt x="1603" y="1039"/>
                    <a:pt x="1603" y="1039"/>
                    <a:pt x="1604" y="1038"/>
                  </a:cubicBezTo>
                  <a:cubicBezTo>
                    <a:pt x="1611" y="1078"/>
                    <a:pt x="1613" y="1117"/>
                    <a:pt x="1623" y="1155"/>
                  </a:cubicBezTo>
                  <a:cubicBezTo>
                    <a:pt x="1631" y="1191"/>
                    <a:pt x="1641" y="1226"/>
                    <a:pt x="1654" y="1259"/>
                  </a:cubicBezTo>
                  <a:cubicBezTo>
                    <a:pt x="1646" y="1279"/>
                    <a:pt x="1641" y="1299"/>
                    <a:pt x="1638" y="1320"/>
                  </a:cubicBezTo>
                  <a:cubicBezTo>
                    <a:pt x="1632" y="1346"/>
                    <a:pt x="1621" y="1374"/>
                    <a:pt x="1616" y="1399"/>
                  </a:cubicBezTo>
                  <a:cubicBezTo>
                    <a:pt x="1613" y="1421"/>
                    <a:pt x="1606" y="1443"/>
                    <a:pt x="1596" y="1463"/>
                  </a:cubicBezTo>
                  <a:cubicBezTo>
                    <a:pt x="1596" y="1451"/>
                    <a:pt x="1595" y="1440"/>
                    <a:pt x="1595" y="1428"/>
                  </a:cubicBezTo>
                  <a:cubicBezTo>
                    <a:pt x="1595" y="1423"/>
                    <a:pt x="1595" y="1418"/>
                    <a:pt x="1595" y="1413"/>
                  </a:cubicBezTo>
                  <a:cubicBezTo>
                    <a:pt x="1595" y="1385"/>
                    <a:pt x="1594" y="1358"/>
                    <a:pt x="1591" y="1330"/>
                  </a:cubicBezTo>
                  <a:cubicBezTo>
                    <a:pt x="1590" y="1330"/>
                    <a:pt x="1590" y="1329"/>
                    <a:pt x="1590" y="1329"/>
                  </a:cubicBezTo>
                  <a:cubicBezTo>
                    <a:pt x="1590" y="1328"/>
                    <a:pt x="1589" y="1328"/>
                    <a:pt x="1588" y="1327"/>
                  </a:cubicBezTo>
                  <a:cubicBezTo>
                    <a:pt x="1588" y="1327"/>
                    <a:pt x="1587" y="1327"/>
                    <a:pt x="1586" y="1327"/>
                  </a:cubicBezTo>
                  <a:cubicBezTo>
                    <a:pt x="1586" y="1327"/>
                    <a:pt x="1585" y="1326"/>
                    <a:pt x="1584" y="1327"/>
                  </a:cubicBezTo>
                  <a:cubicBezTo>
                    <a:pt x="1583" y="1327"/>
                    <a:pt x="1583" y="1328"/>
                    <a:pt x="1583" y="1329"/>
                  </a:cubicBezTo>
                  <a:cubicBezTo>
                    <a:pt x="1582" y="1330"/>
                    <a:pt x="1582" y="1330"/>
                    <a:pt x="1582" y="1330"/>
                  </a:cubicBezTo>
                  <a:cubicBezTo>
                    <a:pt x="1566" y="1433"/>
                    <a:pt x="1603" y="1553"/>
                    <a:pt x="1536" y="1645"/>
                  </a:cubicBezTo>
                  <a:cubicBezTo>
                    <a:pt x="1535" y="1646"/>
                    <a:pt x="1536" y="1648"/>
                    <a:pt x="1538" y="1647"/>
                  </a:cubicBezTo>
                  <a:cubicBezTo>
                    <a:pt x="1580" y="1621"/>
                    <a:pt x="1586" y="1575"/>
                    <a:pt x="1594" y="1529"/>
                  </a:cubicBezTo>
                  <a:cubicBezTo>
                    <a:pt x="1596" y="1515"/>
                    <a:pt x="1597" y="1501"/>
                    <a:pt x="1597" y="1487"/>
                  </a:cubicBezTo>
                  <a:cubicBezTo>
                    <a:pt x="1597" y="1482"/>
                    <a:pt x="1597" y="1476"/>
                    <a:pt x="1597" y="1470"/>
                  </a:cubicBezTo>
                  <a:lnTo>
                    <a:pt x="1598" y="1470"/>
                  </a:lnTo>
                  <a:cubicBezTo>
                    <a:pt x="1600" y="1467"/>
                    <a:pt x="1602" y="1464"/>
                    <a:pt x="1604" y="1460"/>
                  </a:cubicBezTo>
                  <a:cubicBezTo>
                    <a:pt x="1619" y="1436"/>
                    <a:pt x="1630" y="1409"/>
                    <a:pt x="1639" y="1382"/>
                  </a:cubicBezTo>
                  <a:cubicBezTo>
                    <a:pt x="1651" y="1352"/>
                    <a:pt x="1654" y="1313"/>
                    <a:pt x="1666" y="1282"/>
                  </a:cubicBezTo>
                  <a:cubicBezTo>
                    <a:pt x="1666" y="1283"/>
                    <a:pt x="1667" y="1285"/>
                    <a:pt x="1668" y="1287"/>
                  </a:cubicBezTo>
                  <a:cubicBezTo>
                    <a:pt x="1674" y="1296"/>
                    <a:pt x="1682" y="1304"/>
                    <a:pt x="1692" y="1310"/>
                  </a:cubicBezTo>
                  <a:cubicBezTo>
                    <a:pt x="1698" y="1313"/>
                    <a:pt x="1704" y="1316"/>
                    <a:pt x="1711" y="1318"/>
                  </a:cubicBezTo>
                  <a:cubicBezTo>
                    <a:pt x="1714" y="1336"/>
                    <a:pt x="1715" y="1355"/>
                    <a:pt x="1715" y="1374"/>
                  </a:cubicBezTo>
                  <a:cubicBezTo>
                    <a:pt x="1715" y="1402"/>
                    <a:pt x="1707" y="1452"/>
                    <a:pt x="1732" y="1475"/>
                  </a:cubicBezTo>
                  <a:lnTo>
                    <a:pt x="1733" y="1476"/>
                  </a:lnTo>
                  <a:cubicBezTo>
                    <a:pt x="1734" y="1477"/>
                    <a:pt x="1735" y="1477"/>
                    <a:pt x="1737" y="1477"/>
                  </a:cubicBezTo>
                  <a:cubicBezTo>
                    <a:pt x="1738" y="1477"/>
                    <a:pt x="1740" y="1477"/>
                    <a:pt x="1742" y="1476"/>
                  </a:cubicBezTo>
                  <a:cubicBezTo>
                    <a:pt x="1743" y="1475"/>
                    <a:pt x="1744" y="1474"/>
                    <a:pt x="1745" y="1473"/>
                  </a:cubicBezTo>
                  <a:cubicBezTo>
                    <a:pt x="1747" y="1466"/>
                    <a:pt x="1750" y="1459"/>
                    <a:pt x="1754" y="1453"/>
                  </a:cubicBezTo>
                  <a:cubicBezTo>
                    <a:pt x="1760" y="1443"/>
                    <a:pt x="1767" y="1434"/>
                    <a:pt x="1775" y="1426"/>
                  </a:cubicBezTo>
                  <a:cubicBezTo>
                    <a:pt x="1775" y="1430"/>
                    <a:pt x="1775" y="1435"/>
                    <a:pt x="1775" y="1439"/>
                  </a:cubicBezTo>
                  <a:cubicBezTo>
                    <a:pt x="1775" y="1475"/>
                    <a:pt x="1773" y="1511"/>
                    <a:pt x="1769" y="1547"/>
                  </a:cubicBezTo>
                  <a:cubicBezTo>
                    <a:pt x="1763" y="1595"/>
                    <a:pt x="1775" y="1641"/>
                    <a:pt x="1774" y="1688"/>
                  </a:cubicBezTo>
                  <a:cubicBezTo>
                    <a:pt x="1774" y="1702"/>
                    <a:pt x="1773" y="1718"/>
                    <a:pt x="1786" y="1727"/>
                  </a:cubicBezTo>
                  <a:cubicBezTo>
                    <a:pt x="1795" y="1733"/>
                    <a:pt x="1813" y="1712"/>
                    <a:pt x="1816" y="1725"/>
                  </a:cubicBezTo>
                  <a:cubicBezTo>
                    <a:pt x="1817" y="1735"/>
                    <a:pt x="1817" y="1745"/>
                    <a:pt x="1817" y="1756"/>
                  </a:cubicBezTo>
                  <a:cubicBezTo>
                    <a:pt x="1817" y="1770"/>
                    <a:pt x="1816" y="1784"/>
                    <a:pt x="1815" y="1798"/>
                  </a:cubicBezTo>
                  <a:cubicBezTo>
                    <a:pt x="1815" y="1825"/>
                    <a:pt x="1821" y="1851"/>
                    <a:pt x="1820" y="1878"/>
                  </a:cubicBezTo>
                  <a:cubicBezTo>
                    <a:pt x="1820" y="1932"/>
                    <a:pt x="1822" y="1987"/>
                    <a:pt x="1818" y="2042"/>
                  </a:cubicBezTo>
                  <a:cubicBezTo>
                    <a:pt x="1813" y="2101"/>
                    <a:pt x="1815" y="2162"/>
                    <a:pt x="1807" y="2220"/>
                  </a:cubicBezTo>
                  <a:cubicBezTo>
                    <a:pt x="1804" y="2243"/>
                    <a:pt x="1803" y="2267"/>
                    <a:pt x="1800" y="2290"/>
                  </a:cubicBezTo>
                  <a:cubicBezTo>
                    <a:pt x="1797" y="2307"/>
                    <a:pt x="1801" y="2336"/>
                    <a:pt x="1793" y="2352"/>
                  </a:cubicBezTo>
                  <a:cubicBezTo>
                    <a:pt x="1790" y="2357"/>
                    <a:pt x="1798" y="2362"/>
                    <a:pt x="1802" y="2357"/>
                  </a:cubicBezTo>
                  <a:lnTo>
                    <a:pt x="1806" y="2351"/>
                  </a:lnTo>
                  <a:lnTo>
                    <a:pt x="1807" y="2352"/>
                  </a:lnTo>
                  <a:cubicBezTo>
                    <a:pt x="1808" y="2352"/>
                    <a:pt x="1810" y="2353"/>
                    <a:pt x="1812" y="2353"/>
                  </a:cubicBezTo>
                  <a:cubicBezTo>
                    <a:pt x="1814" y="2353"/>
                    <a:pt x="1815" y="2353"/>
                    <a:pt x="1817" y="2352"/>
                  </a:cubicBezTo>
                  <a:cubicBezTo>
                    <a:pt x="1819" y="2351"/>
                    <a:pt x="1820" y="2350"/>
                    <a:pt x="1821" y="2348"/>
                  </a:cubicBezTo>
                  <a:cubicBezTo>
                    <a:pt x="1822" y="2347"/>
                    <a:pt x="1822" y="2345"/>
                    <a:pt x="1822" y="2344"/>
                  </a:cubicBezTo>
                  <a:cubicBezTo>
                    <a:pt x="1824" y="2324"/>
                    <a:pt x="1848" y="2304"/>
                    <a:pt x="1854" y="2283"/>
                  </a:cubicBezTo>
                  <a:cubicBezTo>
                    <a:pt x="1860" y="2261"/>
                    <a:pt x="1881" y="2244"/>
                    <a:pt x="1893" y="2224"/>
                  </a:cubicBezTo>
                  <a:cubicBezTo>
                    <a:pt x="1895" y="2222"/>
                    <a:pt x="1896" y="2220"/>
                    <a:pt x="1897" y="2217"/>
                  </a:cubicBezTo>
                  <a:cubicBezTo>
                    <a:pt x="1904" y="2206"/>
                    <a:pt x="1910" y="2194"/>
                    <a:pt x="1914" y="2181"/>
                  </a:cubicBezTo>
                  <a:cubicBezTo>
                    <a:pt x="1944" y="2110"/>
                    <a:pt x="1970" y="2038"/>
                    <a:pt x="1993" y="1965"/>
                  </a:cubicBezTo>
                  <a:cubicBezTo>
                    <a:pt x="2004" y="1929"/>
                    <a:pt x="2016" y="1892"/>
                    <a:pt x="2025" y="1856"/>
                  </a:cubicBezTo>
                  <a:cubicBezTo>
                    <a:pt x="2034" y="1820"/>
                    <a:pt x="2025" y="1769"/>
                    <a:pt x="2021" y="1730"/>
                  </a:cubicBezTo>
                  <a:cubicBezTo>
                    <a:pt x="2018" y="1702"/>
                    <a:pt x="2012" y="1673"/>
                    <a:pt x="2004" y="1646"/>
                  </a:cubicBezTo>
                  <a:moveTo>
                    <a:pt x="893" y="2344"/>
                  </a:moveTo>
                  <a:cubicBezTo>
                    <a:pt x="897" y="2346"/>
                    <a:pt x="901" y="2346"/>
                    <a:pt x="906" y="2346"/>
                  </a:cubicBezTo>
                  <a:cubicBezTo>
                    <a:pt x="910" y="2346"/>
                    <a:pt x="916" y="2346"/>
                    <a:pt x="920" y="2344"/>
                  </a:cubicBezTo>
                  <a:cubicBezTo>
                    <a:pt x="920" y="2349"/>
                    <a:pt x="920" y="2354"/>
                    <a:pt x="919" y="2359"/>
                  </a:cubicBezTo>
                  <a:cubicBezTo>
                    <a:pt x="917" y="2386"/>
                    <a:pt x="912" y="2413"/>
                    <a:pt x="910" y="2441"/>
                  </a:cubicBezTo>
                  <a:cubicBezTo>
                    <a:pt x="910" y="2442"/>
                    <a:pt x="910" y="2443"/>
                    <a:pt x="910" y="2444"/>
                  </a:cubicBezTo>
                  <a:cubicBezTo>
                    <a:pt x="910" y="2463"/>
                    <a:pt x="908" y="2483"/>
                    <a:pt x="904" y="2502"/>
                  </a:cubicBezTo>
                  <a:cubicBezTo>
                    <a:pt x="903" y="2500"/>
                    <a:pt x="902" y="2498"/>
                    <a:pt x="900" y="2496"/>
                  </a:cubicBezTo>
                  <a:cubicBezTo>
                    <a:pt x="891" y="2479"/>
                    <a:pt x="883" y="2461"/>
                    <a:pt x="877" y="2443"/>
                  </a:cubicBezTo>
                  <a:cubicBezTo>
                    <a:pt x="877" y="2443"/>
                    <a:pt x="878" y="2443"/>
                    <a:pt x="877" y="2442"/>
                  </a:cubicBezTo>
                  <a:cubicBezTo>
                    <a:pt x="876" y="2441"/>
                    <a:pt x="876" y="2441"/>
                    <a:pt x="875" y="2440"/>
                  </a:cubicBezTo>
                  <a:cubicBezTo>
                    <a:pt x="874" y="2439"/>
                    <a:pt x="873" y="2440"/>
                    <a:pt x="872" y="2440"/>
                  </a:cubicBezTo>
                  <a:cubicBezTo>
                    <a:pt x="871" y="2440"/>
                    <a:pt x="870" y="2439"/>
                    <a:pt x="869" y="2440"/>
                  </a:cubicBezTo>
                  <a:cubicBezTo>
                    <a:pt x="868" y="2441"/>
                    <a:pt x="868" y="2441"/>
                    <a:pt x="868" y="2442"/>
                  </a:cubicBezTo>
                  <a:cubicBezTo>
                    <a:pt x="878" y="2410"/>
                    <a:pt x="884" y="2376"/>
                    <a:pt x="893" y="2344"/>
                  </a:cubicBezTo>
                  <a:moveTo>
                    <a:pt x="1099" y="1984"/>
                  </a:moveTo>
                  <a:cubicBezTo>
                    <a:pt x="1099" y="1986"/>
                    <a:pt x="1099" y="1989"/>
                    <a:pt x="1098" y="1992"/>
                  </a:cubicBezTo>
                  <a:cubicBezTo>
                    <a:pt x="1098" y="1988"/>
                    <a:pt x="1098" y="1983"/>
                    <a:pt x="1098" y="1979"/>
                  </a:cubicBezTo>
                  <a:lnTo>
                    <a:pt x="1099" y="1984"/>
                  </a:lnTo>
                  <a:moveTo>
                    <a:pt x="1097" y="2172"/>
                  </a:moveTo>
                  <a:cubicBezTo>
                    <a:pt x="1098" y="2173"/>
                    <a:pt x="1099" y="2173"/>
                    <a:pt x="1100" y="2173"/>
                  </a:cubicBezTo>
                  <a:cubicBezTo>
                    <a:pt x="1100" y="2173"/>
                    <a:pt x="1101" y="2173"/>
                    <a:pt x="1102" y="2172"/>
                  </a:cubicBezTo>
                  <a:cubicBezTo>
                    <a:pt x="1100" y="2178"/>
                    <a:pt x="1097" y="2183"/>
                    <a:pt x="1094" y="2188"/>
                  </a:cubicBezTo>
                  <a:cubicBezTo>
                    <a:pt x="1094" y="2189"/>
                    <a:pt x="1093" y="2191"/>
                    <a:pt x="1092" y="2192"/>
                  </a:cubicBezTo>
                  <a:cubicBezTo>
                    <a:pt x="1094" y="2187"/>
                    <a:pt x="1096" y="2179"/>
                    <a:pt x="1097" y="2173"/>
                  </a:cubicBezTo>
                  <a:lnTo>
                    <a:pt x="1097" y="2172"/>
                  </a:lnTo>
                  <a:moveTo>
                    <a:pt x="1038" y="1614"/>
                  </a:moveTo>
                  <a:cubicBezTo>
                    <a:pt x="1038" y="1617"/>
                    <a:pt x="1038" y="1619"/>
                    <a:pt x="1038" y="1621"/>
                  </a:cubicBezTo>
                  <a:lnTo>
                    <a:pt x="1036" y="1615"/>
                  </a:lnTo>
                  <a:lnTo>
                    <a:pt x="1038" y="1614"/>
                  </a:lnTo>
                  <a:moveTo>
                    <a:pt x="985" y="2106"/>
                  </a:moveTo>
                  <a:cubicBezTo>
                    <a:pt x="991" y="2036"/>
                    <a:pt x="988" y="1965"/>
                    <a:pt x="989" y="1894"/>
                  </a:cubicBezTo>
                  <a:lnTo>
                    <a:pt x="990" y="1894"/>
                  </a:lnTo>
                  <a:cubicBezTo>
                    <a:pt x="991" y="1893"/>
                    <a:pt x="991" y="1893"/>
                    <a:pt x="992" y="1892"/>
                  </a:cubicBezTo>
                  <a:cubicBezTo>
                    <a:pt x="993" y="1891"/>
                    <a:pt x="994" y="1889"/>
                    <a:pt x="995" y="1888"/>
                  </a:cubicBezTo>
                  <a:cubicBezTo>
                    <a:pt x="996" y="1885"/>
                    <a:pt x="997" y="1883"/>
                    <a:pt x="998" y="1880"/>
                  </a:cubicBezTo>
                  <a:cubicBezTo>
                    <a:pt x="998" y="1883"/>
                    <a:pt x="998" y="1885"/>
                    <a:pt x="998" y="1887"/>
                  </a:cubicBezTo>
                  <a:cubicBezTo>
                    <a:pt x="998" y="1914"/>
                    <a:pt x="1000" y="1941"/>
                    <a:pt x="1003" y="1968"/>
                  </a:cubicBezTo>
                  <a:cubicBezTo>
                    <a:pt x="1003" y="1968"/>
                    <a:pt x="1003" y="1969"/>
                    <a:pt x="1004" y="1970"/>
                  </a:cubicBezTo>
                  <a:cubicBezTo>
                    <a:pt x="1004" y="1971"/>
                    <a:pt x="1005" y="1971"/>
                    <a:pt x="1006" y="1972"/>
                  </a:cubicBezTo>
                  <a:cubicBezTo>
                    <a:pt x="1007" y="1973"/>
                    <a:pt x="1008" y="1973"/>
                    <a:pt x="1010" y="1973"/>
                  </a:cubicBezTo>
                  <a:cubicBezTo>
                    <a:pt x="1011" y="1973"/>
                    <a:pt x="1012" y="1973"/>
                    <a:pt x="1013" y="1972"/>
                  </a:cubicBezTo>
                  <a:cubicBezTo>
                    <a:pt x="1014" y="1971"/>
                    <a:pt x="1014" y="1971"/>
                    <a:pt x="1015" y="1970"/>
                  </a:cubicBezTo>
                  <a:cubicBezTo>
                    <a:pt x="1015" y="1969"/>
                    <a:pt x="1016" y="1968"/>
                    <a:pt x="1016" y="1968"/>
                  </a:cubicBezTo>
                  <a:cubicBezTo>
                    <a:pt x="1022" y="1929"/>
                    <a:pt x="1025" y="1890"/>
                    <a:pt x="1025" y="1852"/>
                  </a:cubicBezTo>
                  <a:cubicBezTo>
                    <a:pt x="1025" y="1848"/>
                    <a:pt x="1025" y="1843"/>
                    <a:pt x="1024" y="1839"/>
                  </a:cubicBezTo>
                  <a:cubicBezTo>
                    <a:pt x="1026" y="1856"/>
                    <a:pt x="1029" y="1872"/>
                    <a:pt x="1034" y="1887"/>
                  </a:cubicBezTo>
                  <a:cubicBezTo>
                    <a:pt x="1034" y="1928"/>
                    <a:pt x="1035" y="1969"/>
                    <a:pt x="1036" y="2009"/>
                  </a:cubicBezTo>
                  <a:cubicBezTo>
                    <a:pt x="1036" y="2010"/>
                    <a:pt x="1036" y="2011"/>
                    <a:pt x="1037" y="2012"/>
                  </a:cubicBezTo>
                  <a:cubicBezTo>
                    <a:pt x="1037" y="2013"/>
                    <a:pt x="1039" y="2014"/>
                    <a:pt x="1039" y="2014"/>
                  </a:cubicBezTo>
                  <a:cubicBezTo>
                    <a:pt x="1040" y="2015"/>
                    <a:pt x="1041" y="2015"/>
                    <a:pt x="1043" y="2015"/>
                  </a:cubicBezTo>
                  <a:cubicBezTo>
                    <a:pt x="1044" y="2015"/>
                    <a:pt x="1045" y="2014"/>
                    <a:pt x="1046" y="2014"/>
                  </a:cubicBezTo>
                  <a:cubicBezTo>
                    <a:pt x="1047" y="2013"/>
                    <a:pt x="1047" y="2013"/>
                    <a:pt x="1048" y="2012"/>
                  </a:cubicBezTo>
                  <a:lnTo>
                    <a:pt x="1048" y="2011"/>
                  </a:lnTo>
                  <a:cubicBezTo>
                    <a:pt x="1056" y="1969"/>
                    <a:pt x="1059" y="1928"/>
                    <a:pt x="1059" y="1886"/>
                  </a:cubicBezTo>
                  <a:cubicBezTo>
                    <a:pt x="1059" y="1871"/>
                    <a:pt x="1059" y="1856"/>
                    <a:pt x="1058" y="1841"/>
                  </a:cubicBezTo>
                  <a:cubicBezTo>
                    <a:pt x="1058" y="1838"/>
                    <a:pt x="1058" y="1835"/>
                    <a:pt x="1058" y="1832"/>
                  </a:cubicBezTo>
                  <a:cubicBezTo>
                    <a:pt x="1060" y="1844"/>
                    <a:pt x="1062" y="1855"/>
                    <a:pt x="1065" y="1867"/>
                  </a:cubicBezTo>
                  <a:lnTo>
                    <a:pt x="1066" y="1868"/>
                  </a:lnTo>
                  <a:cubicBezTo>
                    <a:pt x="1066" y="1869"/>
                    <a:pt x="1067" y="1870"/>
                    <a:pt x="1068" y="1871"/>
                  </a:cubicBezTo>
                  <a:cubicBezTo>
                    <a:pt x="1069" y="1871"/>
                    <a:pt x="1070" y="1871"/>
                    <a:pt x="1071" y="1872"/>
                  </a:cubicBezTo>
                  <a:cubicBezTo>
                    <a:pt x="1072" y="1930"/>
                    <a:pt x="1076" y="1988"/>
                    <a:pt x="1083" y="2046"/>
                  </a:cubicBezTo>
                  <a:cubicBezTo>
                    <a:pt x="1083" y="2047"/>
                    <a:pt x="1083" y="2047"/>
                    <a:pt x="1084" y="2048"/>
                  </a:cubicBezTo>
                  <a:lnTo>
                    <a:pt x="1085" y="2049"/>
                  </a:lnTo>
                  <a:cubicBezTo>
                    <a:pt x="1086" y="2050"/>
                    <a:pt x="1087" y="2050"/>
                    <a:pt x="1088" y="2050"/>
                  </a:cubicBezTo>
                  <a:cubicBezTo>
                    <a:pt x="1089" y="2050"/>
                    <a:pt x="1090" y="2050"/>
                    <a:pt x="1091" y="2049"/>
                  </a:cubicBezTo>
                  <a:lnTo>
                    <a:pt x="1092" y="2048"/>
                  </a:lnTo>
                  <a:cubicBezTo>
                    <a:pt x="1093" y="2047"/>
                    <a:pt x="1093" y="2047"/>
                    <a:pt x="1093" y="2046"/>
                  </a:cubicBezTo>
                  <a:cubicBezTo>
                    <a:pt x="1093" y="2060"/>
                    <a:pt x="1093" y="2073"/>
                    <a:pt x="1092" y="2087"/>
                  </a:cubicBezTo>
                  <a:cubicBezTo>
                    <a:pt x="1085" y="2124"/>
                    <a:pt x="1080" y="2162"/>
                    <a:pt x="1071" y="2199"/>
                  </a:cubicBezTo>
                  <a:cubicBezTo>
                    <a:pt x="1066" y="2219"/>
                    <a:pt x="1062" y="2238"/>
                    <a:pt x="1057" y="2258"/>
                  </a:cubicBezTo>
                  <a:cubicBezTo>
                    <a:pt x="1054" y="2269"/>
                    <a:pt x="1050" y="2280"/>
                    <a:pt x="1046" y="2290"/>
                  </a:cubicBezTo>
                  <a:cubicBezTo>
                    <a:pt x="1048" y="2270"/>
                    <a:pt x="1050" y="2249"/>
                    <a:pt x="1053" y="2229"/>
                  </a:cubicBezTo>
                  <a:cubicBezTo>
                    <a:pt x="1058" y="2203"/>
                    <a:pt x="1061" y="2176"/>
                    <a:pt x="1061" y="2149"/>
                  </a:cubicBezTo>
                  <a:cubicBezTo>
                    <a:pt x="1061" y="2145"/>
                    <a:pt x="1055" y="2144"/>
                    <a:pt x="1054" y="2149"/>
                  </a:cubicBezTo>
                  <a:cubicBezTo>
                    <a:pt x="1050" y="2175"/>
                    <a:pt x="1042" y="2200"/>
                    <a:pt x="1035" y="2227"/>
                  </a:cubicBezTo>
                  <a:cubicBezTo>
                    <a:pt x="1025" y="2267"/>
                    <a:pt x="1024" y="2307"/>
                    <a:pt x="1012" y="2347"/>
                  </a:cubicBezTo>
                  <a:cubicBezTo>
                    <a:pt x="1008" y="2358"/>
                    <a:pt x="1003" y="2368"/>
                    <a:pt x="998" y="2377"/>
                  </a:cubicBezTo>
                  <a:cubicBezTo>
                    <a:pt x="996" y="2380"/>
                    <a:pt x="994" y="2383"/>
                    <a:pt x="992" y="2386"/>
                  </a:cubicBezTo>
                  <a:cubicBezTo>
                    <a:pt x="994" y="2382"/>
                    <a:pt x="996" y="2377"/>
                    <a:pt x="999" y="2373"/>
                  </a:cubicBezTo>
                  <a:cubicBezTo>
                    <a:pt x="1017" y="2339"/>
                    <a:pt x="1013" y="2300"/>
                    <a:pt x="1027" y="2265"/>
                  </a:cubicBezTo>
                  <a:cubicBezTo>
                    <a:pt x="1029" y="2260"/>
                    <a:pt x="1023" y="2257"/>
                    <a:pt x="1020" y="2261"/>
                  </a:cubicBezTo>
                  <a:cubicBezTo>
                    <a:pt x="995" y="2288"/>
                    <a:pt x="1001" y="2333"/>
                    <a:pt x="984" y="2365"/>
                  </a:cubicBezTo>
                  <a:cubicBezTo>
                    <a:pt x="964" y="2402"/>
                    <a:pt x="959" y="2447"/>
                    <a:pt x="945" y="2488"/>
                  </a:cubicBezTo>
                  <a:cubicBezTo>
                    <a:pt x="937" y="2517"/>
                    <a:pt x="925" y="2546"/>
                    <a:pt x="910" y="2573"/>
                  </a:cubicBezTo>
                  <a:cubicBezTo>
                    <a:pt x="904" y="2583"/>
                    <a:pt x="897" y="2594"/>
                    <a:pt x="889" y="2604"/>
                  </a:cubicBezTo>
                  <a:cubicBezTo>
                    <a:pt x="855" y="2645"/>
                    <a:pt x="856" y="2607"/>
                    <a:pt x="853" y="2578"/>
                  </a:cubicBezTo>
                  <a:cubicBezTo>
                    <a:pt x="853" y="2577"/>
                    <a:pt x="853" y="2577"/>
                    <a:pt x="853" y="2577"/>
                  </a:cubicBezTo>
                  <a:cubicBezTo>
                    <a:pt x="852" y="2576"/>
                    <a:pt x="852" y="2576"/>
                    <a:pt x="852" y="2576"/>
                  </a:cubicBezTo>
                  <a:cubicBezTo>
                    <a:pt x="851" y="2576"/>
                    <a:pt x="851" y="2575"/>
                    <a:pt x="850" y="2575"/>
                  </a:cubicBezTo>
                  <a:cubicBezTo>
                    <a:pt x="863" y="2546"/>
                    <a:pt x="869" y="2515"/>
                    <a:pt x="869" y="2484"/>
                  </a:cubicBezTo>
                  <a:cubicBezTo>
                    <a:pt x="869" y="2478"/>
                    <a:pt x="869" y="2471"/>
                    <a:pt x="868" y="2465"/>
                  </a:cubicBezTo>
                  <a:cubicBezTo>
                    <a:pt x="868" y="2464"/>
                    <a:pt x="868" y="2464"/>
                    <a:pt x="867" y="2463"/>
                  </a:cubicBezTo>
                  <a:cubicBezTo>
                    <a:pt x="866" y="2462"/>
                    <a:pt x="866" y="2463"/>
                    <a:pt x="865" y="2463"/>
                  </a:cubicBezTo>
                  <a:cubicBezTo>
                    <a:pt x="865" y="2463"/>
                    <a:pt x="864" y="2462"/>
                    <a:pt x="863" y="2463"/>
                  </a:cubicBezTo>
                  <a:cubicBezTo>
                    <a:pt x="862" y="2464"/>
                    <a:pt x="862" y="2464"/>
                    <a:pt x="862" y="2465"/>
                  </a:cubicBezTo>
                  <a:cubicBezTo>
                    <a:pt x="853" y="2481"/>
                    <a:pt x="847" y="2499"/>
                    <a:pt x="846" y="2518"/>
                  </a:cubicBezTo>
                  <a:cubicBezTo>
                    <a:pt x="844" y="2557"/>
                    <a:pt x="821" y="2590"/>
                    <a:pt x="812" y="2626"/>
                  </a:cubicBezTo>
                  <a:cubicBezTo>
                    <a:pt x="810" y="2635"/>
                    <a:pt x="776" y="2702"/>
                    <a:pt x="769" y="2692"/>
                  </a:cubicBezTo>
                  <a:cubicBezTo>
                    <a:pt x="746" y="2655"/>
                    <a:pt x="756" y="2602"/>
                    <a:pt x="753" y="2560"/>
                  </a:cubicBezTo>
                  <a:cubicBezTo>
                    <a:pt x="753" y="2558"/>
                    <a:pt x="751" y="2558"/>
                    <a:pt x="750" y="2560"/>
                  </a:cubicBezTo>
                  <a:cubicBezTo>
                    <a:pt x="758" y="2527"/>
                    <a:pt x="768" y="2495"/>
                    <a:pt x="776" y="2462"/>
                  </a:cubicBezTo>
                  <a:cubicBezTo>
                    <a:pt x="783" y="2441"/>
                    <a:pt x="791" y="2420"/>
                    <a:pt x="800" y="2399"/>
                  </a:cubicBezTo>
                  <a:cubicBezTo>
                    <a:pt x="805" y="2382"/>
                    <a:pt x="809" y="2363"/>
                    <a:pt x="810" y="2345"/>
                  </a:cubicBezTo>
                  <a:cubicBezTo>
                    <a:pt x="810" y="2351"/>
                    <a:pt x="810" y="2356"/>
                    <a:pt x="812" y="2361"/>
                  </a:cubicBezTo>
                  <a:cubicBezTo>
                    <a:pt x="818" y="2397"/>
                    <a:pt x="819" y="2444"/>
                    <a:pt x="839" y="2476"/>
                  </a:cubicBezTo>
                  <a:cubicBezTo>
                    <a:pt x="840" y="2477"/>
                    <a:pt x="841" y="2478"/>
                    <a:pt x="842" y="2479"/>
                  </a:cubicBezTo>
                  <a:cubicBezTo>
                    <a:pt x="843" y="2480"/>
                    <a:pt x="844" y="2480"/>
                    <a:pt x="846" y="2480"/>
                  </a:cubicBezTo>
                  <a:cubicBezTo>
                    <a:pt x="847" y="2480"/>
                    <a:pt x="848" y="2480"/>
                    <a:pt x="850" y="2479"/>
                  </a:cubicBezTo>
                  <a:cubicBezTo>
                    <a:pt x="851" y="2478"/>
                    <a:pt x="852" y="2477"/>
                    <a:pt x="853" y="2476"/>
                  </a:cubicBezTo>
                  <a:cubicBezTo>
                    <a:pt x="853" y="2475"/>
                    <a:pt x="854" y="2475"/>
                    <a:pt x="854" y="2474"/>
                  </a:cubicBezTo>
                  <a:cubicBezTo>
                    <a:pt x="858" y="2465"/>
                    <a:pt x="862" y="2455"/>
                    <a:pt x="865" y="2445"/>
                  </a:cubicBezTo>
                  <a:lnTo>
                    <a:pt x="865" y="2446"/>
                  </a:lnTo>
                  <a:cubicBezTo>
                    <a:pt x="865" y="2447"/>
                    <a:pt x="865" y="2447"/>
                    <a:pt x="865" y="2448"/>
                  </a:cubicBezTo>
                  <a:cubicBezTo>
                    <a:pt x="870" y="2472"/>
                    <a:pt x="879" y="2511"/>
                    <a:pt x="899" y="2528"/>
                  </a:cubicBezTo>
                  <a:cubicBezTo>
                    <a:pt x="900" y="2528"/>
                    <a:pt x="899" y="2528"/>
                    <a:pt x="900" y="2529"/>
                  </a:cubicBezTo>
                  <a:cubicBezTo>
                    <a:pt x="901" y="2530"/>
                    <a:pt x="903" y="2530"/>
                    <a:pt x="905" y="2530"/>
                  </a:cubicBezTo>
                  <a:cubicBezTo>
                    <a:pt x="906" y="2530"/>
                    <a:pt x="908" y="2530"/>
                    <a:pt x="909" y="2529"/>
                  </a:cubicBezTo>
                  <a:cubicBezTo>
                    <a:pt x="910" y="2528"/>
                    <a:pt x="911" y="2528"/>
                    <a:pt x="912" y="2527"/>
                  </a:cubicBezTo>
                  <a:cubicBezTo>
                    <a:pt x="937" y="2495"/>
                    <a:pt x="929" y="2433"/>
                    <a:pt x="934" y="2395"/>
                  </a:cubicBezTo>
                  <a:cubicBezTo>
                    <a:pt x="941" y="2361"/>
                    <a:pt x="945" y="2327"/>
                    <a:pt x="946" y="2293"/>
                  </a:cubicBezTo>
                  <a:cubicBezTo>
                    <a:pt x="947" y="2288"/>
                    <a:pt x="949" y="2282"/>
                    <a:pt x="950" y="2277"/>
                  </a:cubicBezTo>
                  <a:cubicBezTo>
                    <a:pt x="968" y="2221"/>
                    <a:pt x="980" y="2164"/>
                    <a:pt x="986" y="2106"/>
                  </a:cubicBezTo>
                  <a:lnTo>
                    <a:pt x="985" y="2106"/>
                  </a:lnTo>
                  <a:moveTo>
                    <a:pt x="970" y="1564"/>
                  </a:moveTo>
                  <a:lnTo>
                    <a:pt x="970" y="1567"/>
                  </a:lnTo>
                  <a:lnTo>
                    <a:pt x="970" y="1562"/>
                  </a:lnTo>
                  <a:lnTo>
                    <a:pt x="970" y="1564"/>
                  </a:lnTo>
                  <a:moveTo>
                    <a:pt x="963" y="1538"/>
                  </a:moveTo>
                  <a:lnTo>
                    <a:pt x="961" y="1538"/>
                  </a:lnTo>
                  <a:lnTo>
                    <a:pt x="959" y="1523"/>
                  </a:lnTo>
                  <a:lnTo>
                    <a:pt x="963" y="1538"/>
                  </a:lnTo>
                  <a:moveTo>
                    <a:pt x="1268" y="805"/>
                  </a:moveTo>
                  <a:lnTo>
                    <a:pt x="1268" y="805"/>
                  </a:lnTo>
                  <a:moveTo>
                    <a:pt x="831" y="275"/>
                  </a:moveTo>
                  <a:lnTo>
                    <a:pt x="831" y="275"/>
                  </a:lnTo>
                  <a:moveTo>
                    <a:pt x="730" y="187"/>
                  </a:moveTo>
                  <a:lnTo>
                    <a:pt x="731" y="189"/>
                  </a:lnTo>
                  <a:cubicBezTo>
                    <a:pt x="751" y="223"/>
                    <a:pt x="776" y="253"/>
                    <a:pt x="807" y="279"/>
                  </a:cubicBezTo>
                  <a:lnTo>
                    <a:pt x="803" y="280"/>
                  </a:lnTo>
                  <a:cubicBezTo>
                    <a:pt x="802" y="279"/>
                    <a:pt x="801" y="278"/>
                    <a:pt x="799" y="277"/>
                  </a:cubicBezTo>
                  <a:cubicBezTo>
                    <a:pt x="797" y="276"/>
                    <a:pt x="794" y="275"/>
                    <a:pt x="791" y="275"/>
                  </a:cubicBezTo>
                  <a:cubicBezTo>
                    <a:pt x="790" y="274"/>
                    <a:pt x="789" y="273"/>
                    <a:pt x="788" y="272"/>
                  </a:cubicBezTo>
                  <a:cubicBezTo>
                    <a:pt x="787" y="271"/>
                    <a:pt x="785" y="271"/>
                    <a:pt x="784" y="271"/>
                  </a:cubicBezTo>
                  <a:cubicBezTo>
                    <a:pt x="783" y="271"/>
                    <a:pt x="782" y="271"/>
                    <a:pt x="782" y="271"/>
                  </a:cubicBezTo>
                  <a:cubicBezTo>
                    <a:pt x="779" y="271"/>
                    <a:pt x="776" y="271"/>
                    <a:pt x="774" y="272"/>
                  </a:cubicBezTo>
                  <a:cubicBezTo>
                    <a:pt x="774" y="267"/>
                    <a:pt x="774" y="262"/>
                    <a:pt x="774" y="261"/>
                  </a:cubicBezTo>
                  <a:cubicBezTo>
                    <a:pt x="774" y="260"/>
                    <a:pt x="773" y="258"/>
                    <a:pt x="773" y="257"/>
                  </a:cubicBezTo>
                  <a:cubicBezTo>
                    <a:pt x="772" y="256"/>
                    <a:pt x="771" y="254"/>
                    <a:pt x="769" y="254"/>
                  </a:cubicBezTo>
                  <a:cubicBezTo>
                    <a:pt x="767" y="253"/>
                    <a:pt x="766" y="252"/>
                    <a:pt x="764" y="252"/>
                  </a:cubicBezTo>
                  <a:cubicBezTo>
                    <a:pt x="762" y="252"/>
                    <a:pt x="760" y="253"/>
                    <a:pt x="759" y="254"/>
                  </a:cubicBezTo>
                  <a:cubicBezTo>
                    <a:pt x="758" y="254"/>
                    <a:pt x="757" y="255"/>
                    <a:pt x="757" y="255"/>
                  </a:cubicBezTo>
                  <a:lnTo>
                    <a:pt x="755" y="257"/>
                  </a:lnTo>
                  <a:cubicBezTo>
                    <a:pt x="756" y="250"/>
                    <a:pt x="757" y="243"/>
                    <a:pt x="757" y="235"/>
                  </a:cubicBezTo>
                  <a:lnTo>
                    <a:pt x="757" y="234"/>
                  </a:lnTo>
                  <a:cubicBezTo>
                    <a:pt x="757" y="233"/>
                    <a:pt x="757" y="232"/>
                    <a:pt x="756" y="230"/>
                  </a:cubicBezTo>
                  <a:cubicBezTo>
                    <a:pt x="755" y="228"/>
                    <a:pt x="753" y="227"/>
                    <a:pt x="752" y="226"/>
                  </a:cubicBezTo>
                  <a:cubicBezTo>
                    <a:pt x="750" y="225"/>
                    <a:pt x="749" y="225"/>
                    <a:pt x="748" y="225"/>
                  </a:cubicBezTo>
                  <a:cubicBezTo>
                    <a:pt x="746" y="225"/>
                    <a:pt x="744" y="225"/>
                    <a:pt x="743" y="226"/>
                  </a:cubicBezTo>
                  <a:cubicBezTo>
                    <a:pt x="741" y="227"/>
                    <a:pt x="741" y="228"/>
                    <a:pt x="740" y="230"/>
                  </a:cubicBezTo>
                  <a:cubicBezTo>
                    <a:pt x="739" y="231"/>
                    <a:pt x="739" y="231"/>
                    <a:pt x="739" y="232"/>
                  </a:cubicBezTo>
                  <a:lnTo>
                    <a:pt x="735" y="242"/>
                  </a:lnTo>
                  <a:cubicBezTo>
                    <a:pt x="735" y="241"/>
                    <a:pt x="735" y="240"/>
                    <a:pt x="735" y="239"/>
                  </a:cubicBezTo>
                  <a:cubicBezTo>
                    <a:pt x="735" y="238"/>
                    <a:pt x="735" y="238"/>
                    <a:pt x="735" y="238"/>
                  </a:cubicBezTo>
                  <a:cubicBezTo>
                    <a:pt x="735" y="236"/>
                    <a:pt x="733" y="235"/>
                    <a:pt x="733" y="233"/>
                  </a:cubicBezTo>
                  <a:cubicBezTo>
                    <a:pt x="732" y="231"/>
                    <a:pt x="731" y="231"/>
                    <a:pt x="730" y="230"/>
                  </a:cubicBezTo>
                  <a:cubicBezTo>
                    <a:pt x="729" y="229"/>
                    <a:pt x="726" y="229"/>
                    <a:pt x="725" y="229"/>
                  </a:cubicBezTo>
                  <a:cubicBezTo>
                    <a:pt x="723" y="229"/>
                    <a:pt x="722" y="229"/>
                    <a:pt x="721" y="230"/>
                  </a:cubicBezTo>
                  <a:cubicBezTo>
                    <a:pt x="719" y="231"/>
                    <a:pt x="717" y="232"/>
                    <a:pt x="717" y="233"/>
                  </a:cubicBezTo>
                  <a:cubicBezTo>
                    <a:pt x="716" y="234"/>
                    <a:pt x="717" y="235"/>
                    <a:pt x="717" y="235"/>
                  </a:cubicBezTo>
                  <a:cubicBezTo>
                    <a:pt x="714" y="242"/>
                    <a:pt x="711" y="248"/>
                    <a:pt x="709" y="255"/>
                  </a:cubicBezTo>
                  <a:cubicBezTo>
                    <a:pt x="707" y="255"/>
                    <a:pt x="706" y="256"/>
                    <a:pt x="705" y="256"/>
                  </a:cubicBezTo>
                  <a:cubicBezTo>
                    <a:pt x="704" y="257"/>
                    <a:pt x="703" y="258"/>
                    <a:pt x="702" y="259"/>
                  </a:cubicBezTo>
                  <a:cubicBezTo>
                    <a:pt x="702" y="258"/>
                    <a:pt x="701" y="258"/>
                    <a:pt x="701" y="257"/>
                  </a:cubicBezTo>
                  <a:cubicBezTo>
                    <a:pt x="700" y="256"/>
                    <a:pt x="699" y="255"/>
                    <a:pt x="698" y="254"/>
                  </a:cubicBezTo>
                  <a:cubicBezTo>
                    <a:pt x="712" y="236"/>
                    <a:pt x="725" y="227"/>
                    <a:pt x="731" y="204"/>
                  </a:cubicBezTo>
                  <a:lnTo>
                    <a:pt x="731" y="202"/>
                  </a:lnTo>
                  <a:lnTo>
                    <a:pt x="731" y="201"/>
                  </a:lnTo>
                  <a:cubicBezTo>
                    <a:pt x="731" y="200"/>
                    <a:pt x="730" y="199"/>
                    <a:pt x="730" y="197"/>
                  </a:cubicBezTo>
                  <a:cubicBezTo>
                    <a:pt x="729" y="195"/>
                    <a:pt x="729" y="196"/>
                    <a:pt x="728" y="195"/>
                  </a:cubicBezTo>
                  <a:cubicBezTo>
                    <a:pt x="727" y="195"/>
                    <a:pt x="726" y="194"/>
                    <a:pt x="726" y="194"/>
                  </a:cubicBezTo>
                  <a:cubicBezTo>
                    <a:pt x="728" y="191"/>
                    <a:pt x="729" y="189"/>
                    <a:pt x="730" y="187"/>
                  </a:cubicBezTo>
                  <a:moveTo>
                    <a:pt x="757" y="299"/>
                  </a:moveTo>
                  <a:lnTo>
                    <a:pt x="757" y="299"/>
                  </a:lnTo>
                  <a:moveTo>
                    <a:pt x="739" y="312"/>
                  </a:moveTo>
                  <a:lnTo>
                    <a:pt x="729" y="319"/>
                  </a:lnTo>
                  <a:cubicBezTo>
                    <a:pt x="730" y="313"/>
                    <a:pt x="731" y="308"/>
                    <a:pt x="732" y="302"/>
                  </a:cubicBezTo>
                  <a:cubicBezTo>
                    <a:pt x="734" y="297"/>
                    <a:pt x="732" y="304"/>
                    <a:pt x="732" y="305"/>
                  </a:cubicBezTo>
                  <a:cubicBezTo>
                    <a:pt x="732" y="307"/>
                    <a:pt x="733" y="308"/>
                    <a:pt x="734" y="310"/>
                  </a:cubicBezTo>
                  <a:cubicBezTo>
                    <a:pt x="734" y="311"/>
                    <a:pt x="736" y="312"/>
                    <a:pt x="737" y="313"/>
                  </a:cubicBezTo>
                  <a:lnTo>
                    <a:pt x="739" y="312"/>
                  </a:lnTo>
                  <a:moveTo>
                    <a:pt x="713" y="331"/>
                  </a:moveTo>
                  <a:lnTo>
                    <a:pt x="705" y="336"/>
                  </a:lnTo>
                  <a:cubicBezTo>
                    <a:pt x="707" y="330"/>
                    <a:pt x="709" y="325"/>
                    <a:pt x="710" y="319"/>
                  </a:cubicBezTo>
                  <a:cubicBezTo>
                    <a:pt x="710" y="320"/>
                    <a:pt x="710" y="322"/>
                    <a:pt x="710" y="323"/>
                  </a:cubicBezTo>
                  <a:cubicBezTo>
                    <a:pt x="710" y="324"/>
                    <a:pt x="710" y="325"/>
                    <a:pt x="710" y="326"/>
                  </a:cubicBezTo>
                  <a:cubicBezTo>
                    <a:pt x="710" y="327"/>
                    <a:pt x="710" y="329"/>
                    <a:pt x="711" y="330"/>
                  </a:cubicBezTo>
                  <a:cubicBezTo>
                    <a:pt x="711" y="331"/>
                    <a:pt x="712" y="331"/>
                    <a:pt x="712" y="332"/>
                  </a:cubicBezTo>
                  <a:lnTo>
                    <a:pt x="713" y="331"/>
                  </a:lnTo>
                  <a:moveTo>
                    <a:pt x="608" y="158"/>
                  </a:moveTo>
                  <a:lnTo>
                    <a:pt x="604" y="161"/>
                  </a:lnTo>
                  <a:lnTo>
                    <a:pt x="603" y="161"/>
                  </a:lnTo>
                  <a:cubicBezTo>
                    <a:pt x="593" y="168"/>
                    <a:pt x="584" y="176"/>
                    <a:pt x="576" y="185"/>
                  </a:cubicBezTo>
                  <a:cubicBezTo>
                    <a:pt x="576" y="182"/>
                    <a:pt x="575" y="180"/>
                    <a:pt x="575" y="177"/>
                  </a:cubicBezTo>
                  <a:cubicBezTo>
                    <a:pt x="573" y="169"/>
                    <a:pt x="573" y="161"/>
                    <a:pt x="572" y="153"/>
                  </a:cubicBezTo>
                  <a:cubicBezTo>
                    <a:pt x="584" y="156"/>
                    <a:pt x="595" y="158"/>
                    <a:pt x="607" y="158"/>
                  </a:cubicBezTo>
                  <a:lnTo>
                    <a:pt x="608" y="158"/>
                  </a:lnTo>
                  <a:moveTo>
                    <a:pt x="560" y="147"/>
                  </a:moveTo>
                  <a:cubicBezTo>
                    <a:pt x="558" y="154"/>
                    <a:pt x="558" y="160"/>
                    <a:pt x="558" y="167"/>
                  </a:cubicBezTo>
                  <a:cubicBezTo>
                    <a:pt x="558" y="170"/>
                    <a:pt x="558" y="173"/>
                    <a:pt x="558" y="177"/>
                  </a:cubicBezTo>
                  <a:cubicBezTo>
                    <a:pt x="558" y="185"/>
                    <a:pt x="560" y="192"/>
                    <a:pt x="564" y="198"/>
                  </a:cubicBezTo>
                  <a:lnTo>
                    <a:pt x="556" y="209"/>
                  </a:lnTo>
                  <a:cubicBezTo>
                    <a:pt x="555" y="197"/>
                    <a:pt x="550" y="185"/>
                    <a:pt x="549" y="174"/>
                  </a:cubicBezTo>
                  <a:cubicBezTo>
                    <a:pt x="548" y="162"/>
                    <a:pt x="548" y="151"/>
                    <a:pt x="548" y="140"/>
                  </a:cubicBezTo>
                  <a:cubicBezTo>
                    <a:pt x="551" y="143"/>
                    <a:pt x="555" y="146"/>
                    <a:pt x="559" y="148"/>
                  </a:cubicBezTo>
                  <a:lnTo>
                    <a:pt x="560" y="147"/>
                  </a:lnTo>
                  <a:moveTo>
                    <a:pt x="538" y="132"/>
                  </a:moveTo>
                  <a:cubicBezTo>
                    <a:pt x="535" y="159"/>
                    <a:pt x="529" y="199"/>
                    <a:pt x="549" y="218"/>
                  </a:cubicBezTo>
                  <a:cubicBezTo>
                    <a:pt x="545" y="225"/>
                    <a:pt x="540" y="232"/>
                    <a:pt x="536" y="239"/>
                  </a:cubicBezTo>
                  <a:cubicBezTo>
                    <a:pt x="536" y="236"/>
                    <a:pt x="534" y="234"/>
                    <a:pt x="534" y="231"/>
                  </a:cubicBezTo>
                  <a:cubicBezTo>
                    <a:pt x="533" y="226"/>
                    <a:pt x="532" y="222"/>
                    <a:pt x="531" y="217"/>
                  </a:cubicBezTo>
                  <a:cubicBezTo>
                    <a:pt x="530" y="205"/>
                    <a:pt x="529" y="193"/>
                    <a:pt x="526" y="181"/>
                  </a:cubicBezTo>
                  <a:cubicBezTo>
                    <a:pt x="520" y="157"/>
                    <a:pt x="518" y="132"/>
                    <a:pt x="512" y="109"/>
                  </a:cubicBezTo>
                  <a:cubicBezTo>
                    <a:pt x="520" y="117"/>
                    <a:pt x="528" y="126"/>
                    <a:pt x="537" y="133"/>
                  </a:cubicBezTo>
                  <a:lnTo>
                    <a:pt x="538" y="132"/>
                  </a:lnTo>
                  <a:moveTo>
                    <a:pt x="447" y="635"/>
                  </a:moveTo>
                  <a:cubicBezTo>
                    <a:pt x="447" y="632"/>
                    <a:pt x="447" y="629"/>
                    <a:pt x="448" y="626"/>
                  </a:cubicBezTo>
                  <a:cubicBezTo>
                    <a:pt x="450" y="630"/>
                    <a:pt x="451" y="633"/>
                    <a:pt x="454" y="637"/>
                  </a:cubicBezTo>
                  <a:cubicBezTo>
                    <a:pt x="454" y="638"/>
                    <a:pt x="455" y="639"/>
                    <a:pt x="456" y="641"/>
                  </a:cubicBezTo>
                  <a:lnTo>
                    <a:pt x="447" y="635"/>
                  </a:lnTo>
                  <a:moveTo>
                    <a:pt x="466" y="332"/>
                  </a:moveTo>
                  <a:cubicBezTo>
                    <a:pt x="472" y="310"/>
                    <a:pt x="479" y="288"/>
                    <a:pt x="487" y="268"/>
                  </a:cubicBezTo>
                  <a:cubicBezTo>
                    <a:pt x="490" y="255"/>
                    <a:pt x="491" y="243"/>
                    <a:pt x="491" y="231"/>
                  </a:cubicBezTo>
                  <a:cubicBezTo>
                    <a:pt x="491" y="222"/>
                    <a:pt x="490" y="213"/>
                    <a:pt x="489" y="204"/>
                  </a:cubicBezTo>
                  <a:cubicBezTo>
                    <a:pt x="487" y="160"/>
                    <a:pt x="487" y="117"/>
                    <a:pt x="483" y="73"/>
                  </a:cubicBezTo>
                  <a:cubicBezTo>
                    <a:pt x="488" y="81"/>
                    <a:pt x="494" y="88"/>
                    <a:pt x="500" y="96"/>
                  </a:cubicBezTo>
                  <a:cubicBezTo>
                    <a:pt x="499" y="102"/>
                    <a:pt x="499" y="109"/>
                    <a:pt x="499" y="115"/>
                  </a:cubicBezTo>
                  <a:cubicBezTo>
                    <a:pt x="499" y="132"/>
                    <a:pt x="502" y="149"/>
                    <a:pt x="507" y="166"/>
                  </a:cubicBezTo>
                  <a:cubicBezTo>
                    <a:pt x="510" y="186"/>
                    <a:pt x="514" y="205"/>
                    <a:pt x="520" y="225"/>
                  </a:cubicBezTo>
                  <a:cubicBezTo>
                    <a:pt x="519" y="229"/>
                    <a:pt x="519" y="233"/>
                    <a:pt x="519" y="237"/>
                  </a:cubicBezTo>
                  <a:cubicBezTo>
                    <a:pt x="519" y="244"/>
                    <a:pt x="520" y="251"/>
                    <a:pt x="521" y="258"/>
                  </a:cubicBezTo>
                  <a:cubicBezTo>
                    <a:pt x="521" y="259"/>
                    <a:pt x="522" y="260"/>
                    <a:pt x="522" y="261"/>
                  </a:cubicBezTo>
                  <a:lnTo>
                    <a:pt x="523" y="262"/>
                  </a:lnTo>
                  <a:cubicBezTo>
                    <a:pt x="520" y="268"/>
                    <a:pt x="517" y="273"/>
                    <a:pt x="515" y="279"/>
                  </a:cubicBezTo>
                  <a:cubicBezTo>
                    <a:pt x="515" y="261"/>
                    <a:pt x="512" y="244"/>
                    <a:pt x="510" y="227"/>
                  </a:cubicBezTo>
                  <a:cubicBezTo>
                    <a:pt x="510" y="223"/>
                    <a:pt x="505" y="224"/>
                    <a:pt x="504" y="227"/>
                  </a:cubicBezTo>
                  <a:cubicBezTo>
                    <a:pt x="503" y="244"/>
                    <a:pt x="501" y="261"/>
                    <a:pt x="500" y="278"/>
                  </a:cubicBezTo>
                  <a:cubicBezTo>
                    <a:pt x="499" y="282"/>
                    <a:pt x="499" y="285"/>
                    <a:pt x="499" y="289"/>
                  </a:cubicBezTo>
                  <a:cubicBezTo>
                    <a:pt x="499" y="296"/>
                    <a:pt x="500" y="303"/>
                    <a:pt x="502" y="309"/>
                  </a:cubicBezTo>
                  <a:cubicBezTo>
                    <a:pt x="499" y="316"/>
                    <a:pt x="497" y="323"/>
                    <a:pt x="494" y="330"/>
                  </a:cubicBezTo>
                  <a:cubicBezTo>
                    <a:pt x="494" y="323"/>
                    <a:pt x="493" y="315"/>
                    <a:pt x="492" y="308"/>
                  </a:cubicBezTo>
                  <a:cubicBezTo>
                    <a:pt x="491" y="301"/>
                    <a:pt x="478" y="298"/>
                    <a:pt x="477" y="308"/>
                  </a:cubicBezTo>
                  <a:cubicBezTo>
                    <a:pt x="474" y="327"/>
                    <a:pt x="473" y="346"/>
                    <a:pt x="473" y="366"/>
                  </a:cubicBezTo>
                  <a:lnTo>
                    <a:pt x="473" y="367"/>
                  </a:lnTo>
                  <a:cubicBezTo>
                    <a:pt x="473" y="369"/>
                    <a:pt x="473" y="371"/>
                    <a:pt x="475" y="373"/>
                  </a:cubicBezTo>
                  <a:cubicBezTo>
                    <a:pt x="476" y="374"/>
                    <a:pt x="477" y="376"/>
                    <a:pt x="479" y="377"/>
                  </a:cubicBezTo>
                  <a:cubicBezTo>
                    <a:pt x="472" y="399"/>
                    <a:pt x="464" y="423"/>
                    <a:pt x="459" y="447"/>
                  </a:cubicBezTo>
                  <a:cubicBezTo>
                    <a:pt x="459" y="441"/>
                    <a:pt x="459" y="435"/>
                    <a:pt x="459" y="429"/>
                  </a:cubicBezTo>
                  <a:cubicBezTo>
                    <a:pt x="459" y="397"/>
                    <a:pt x="461" y="365"/>
                    <a:pt x="465" y="332"/>
                  </a:cubicBezTo>
                  <a:lnTo>
                    <a:pt x="466" y="332"/>
                  </a:lnTo>
                  <a:moveTo>
                    <a:pt x="464" y="560"/>
                  </a:moveTo>
                  <a:cubicBezTo>
                    <a:pt x="471" y="492"/>
                    <a:pt x="485" y="424"/>
                    <a:pt x="508" y="360"/>
                  </a:cubicBezTo>
                  <a:cubicBezTo>
                    <a:pt x="514" y="343"/>
                    <a:pt x="518" y="325"/>
                    <a:pt x="523" y="309"/>
                  </a:cubicBezTo>
                  <a:cubicBezTo>
                    <a:pt x="528" y="292"/>
                    <a:pt x="538" y="276"/>
                    <a:pt x="546" y="260"/>
                  </a:cubicBezTo>
                  <a:cubicBezTo>
                    <a:pt x="566" y="223"/>
                    <a:pt x="602" y="195"/>
                    <a:pt x="621" y="159"/>
                  </a:cubicBezTo>
                  <a:lnTo>
                    <a:pt x="629" y="160"/>
                  </a:lnTo>
                  <a:cubicBezTo>
                    <a:pt x="637" y="162"/>
                    <a:pt x="646" y="163"/>
                    <a:pt x="655" y="163"/>
                  </a:cubicBezTo>
                  <a:cubicBezTo>
                    <a:pt x="657" y="163"/>
                    <a:pt x="659" y="163"/>
                    <a:pt x="662" y="163"/>
                  </a:cubicBezTo>
                  <a:cubicBezTo>
                    <a:pt x="682" y="168"/>
                    <a:pt x="702" y="175"/>
                    <a:pt x="721" y="183"/>
                  </a:cubicBezTo>
                  <a:cubicBezTo>
                    <a:pt x="703" y="213"/>
                    <a:pt x="682" y="241"/>
                    <a:pt x="658" y="266"/>
                  </a:cubicBezTo>
                  <a:cubicBezTo>
                    <a:pt x="657" y="267"/>
                    <a:pt x="657" y="267"/>
                    <a:pt x="657" y="267"/>
                  </a:cubicBezTo>
                  <a:cubicBezTo>
                    <a:pt x="657" y="268"/>
                    <a:pt x="656" y="268"/>
                    <a:pt x="656" y="269"/>
                  </a:cubicBezTo>
                  <a:cubicBezTo>
                    <a:pt x="648" y="275"/>
                    <a:pt x="641" y="281"/>
                    <a:pt x="633" y="288"/>
                  </a:cubicBezTo>
                  <a:cubicBezTo>
                    <a:pt x="602" y="316"/>
                    <a:pt x="575" y="348"/>
                    <a:pt x="552" y="383"/>
                  </a:cubicBezTo>
                  <a:cubicBezTo>
                    <a:pt x="517" y="434"/>
                    <a:pt x="478" y="497"/>
                    <a:pt x="463" y="561"/>
                  </a:cubicBezTo>
                  <a:lnTo>
                    <a:pt x="464" y="560"/>
                  </a:lnTo>
                  <a:moveTo>
                    <a:pt x="672" y="293"/>
                  </a:moveTo>
                  <a:cubicBezTo>
                    <a:pt x="672" y="293"/>
                    <a:pt x="672" y="292"/>
                    <a:pt x="672" y="291"/>
                  </a:cubicBezTo>
                  <a:cubicBezTo>
                    <a:pt x="672" y="290"/>
                    <a:pt x="672" y="290"/>
                    <a:pt x="672" y="290"/>
                  </a:cubicBezTo>
                  <a:cubicBezTo>
                    <a:pt x="672" y="289"/>
                    <a:pt x="671" y="287"/>
                    <a:pt x="671" y="286"/>
                  </a:cubicBezTo>
                  <a:cubicBezTo>
                    <a:pt x="670" y="285"/>
                    <a:pt x="669" y="284"/>
                    <a:pt x="668" y="283"/>
                  </a:cubicBezTo>
                  <a:cubicBezTo>
                    <a:pt x="666" y="282"/>
                    <a:pt x="665" y="282"/>
                    <a:pt x="664" y="282"/>
                  </a:cubicBezTo>
                  <a:cubicBezTo>
                    <a:pt x="662" y="282"/>
                    <a:pt x="661" y="282"/>
                    <a:pt x="660" y="283"/>
                  </a:cubicBezTo>
                  <a:cubicBezTo>
                    <a:pt x="658" y="284"/>
                    <a:pt x="657" y="285"/>
                    <a:pt x="657" y="286"/>
                  </a:cubicBezTo>
                  <a:cubicBezTo>
                    <a:pt x="656" y="287"/>
                    <a:pt x="656" y="287"/>
                    <a:pt x="656" y="288"/>
                  </a:cubicBezTo>
                  <a:cubicBezTo>
                    <a:pt x="652" y="295"/>
                    <a:pt x="649" y="304"/>
                    <a:pt x="646" y="312"/>
                  </a:cubicBezTo>
                  <a:cubicBezTo>
                    <a:pt x="646" y="310"/>
                    <a:pt x="646" y="307"/>
                    <a:pt x="646" y="305"/>
                  </a:cubicBezTo>
                  <a:cubicBezTo>
                    <a:pt x="646" y="303"/>
                    <a:pt x="641" y="298"/>
                    <a:pt x="637" y="299"/>
                  </a:cubicBezTo>
                  <a:lnTo>
                    <a:pt x="644" y="292"/>
                  </a:lnTo>
                  <a:cubicBezTo>
                    <a:pt x="645" y="291"/>
                    <a:pt x="645" y="291"/>
                    <a:pt x="646" y="291"/>
                  </a:cubicBezTo>
                  <a:cubicBezTo>
                    <a:pt x="647" y="290"/>
                    <a:pt x="649" y="289"/>
                    <a:pt x="650" y="287"/>
                  </a:cubicBezTo>
                  <a:cubicBezTo>
                    <a:pt x="654" y="284"/>
                    <a:pt x="657" y="281"/>
                    <a:pt x="661" y="278"/>
                  </a:cubicBezTo>
                  <a:cubicBezTo>
                    <a:pt x="662" y="278"/>
                    <a:pt x="662" y="278"/>
                    <a:pt x="663" y="278"/>
                  </a:cubicBezTo>
                  <a:cubicBezTo>
                    <a:pt x="664" y="278"/>
                    <a:pt x="665" y="278"/>
                    <a:pt x="665" y="278"/>
                  </a:cubicBezTo>
                  <a:cubicBezTo>
                    <a:pt x="669" y="277"/>
                    <a:pt x="673" y="275"/>
                    <a:pt x="677" y="273"/>
                  </a:cubicBezTo>
                  <a:cubicBezTo>
                    <a:pt x="678" y="272"/>
                    <a:pt x="679" y="272"/>
                    <a:pt x="680" y="271"/>
                  </a:cubicBezTo>
                  <a:cubicBezTo>
                    <a:pt x="676" y="280"/>
                    <a:pt x="673" y="287"/>
                    <a:pt x="670" y="294"/>
                  </a:cubicBezTo>
                  <a:lnTo>
                    <a:pt x="672" y="293"/>
                  </a:lnTo>
                  <a:moveTo>
                    <a:pt x="678" y="337"/>
                  </a:moveTo>
                  <a:cubicBezTo>
                    <a:pt x="678" y="343"/>
                    <a:pt x="678" y="348"/>
                    <a:pt x="678" y="354"/>
                  </a:cubicBezTo>
                  <a:cubicBezTo>
                    <a:pt x="676" y="355"/>
                    <a:pt x="675" y="356"/>
                    <a:pt x="673" y="358"/>
                  </a:cubicBezTo>
                  <a:lnTo>
                    <a:pt x="673" y="359"/>
                  </a:lnTo>
                  <a:lnTo>
                    <a:pt x="678" y="337"/>
                  </a:lnTo>
                  <a:moveTo>
                    <a:pt x="613" y="344"/>
                  </a:moveTo>
                  <a:cubicBezTo>
                    <a:pt x="613" y="341"/>
                    <a:pt x="613" y="339"/>
                    <a:pt x="613" y="337"/>
                  </a:cubicBezTo>
                  <a:cubicBezTo>
                    <a:pt x="613" y="336"/>
                    <a:pt x="613" y="336"/>
                    <a:pt x="613" y="336"/>
                  </a:cubicBezTo>
                  <a:cubicBezTo>
                    <a:pt x="613" y="335"/>
                    <a:pt x="613" y="333"/>
                    <a:pt x="612" y="332"/>
                  </a:cubicBezTo>
                  <a:cubicBezTo>
                    <a:pt x="611" y="331"/>
                    <a:pt x="610" y="330"/>
                    <a:pt x="609" y="329"/>
                  </a:cubicBezTo>
                  <a:cubicBezTo>
                    <a:pt x="608" y="329"/>
                    <a:pt x="608" y="328"/>
                    <a:pt x="607" y="328"/>
                  </a:cubicBezTo>
                  <a:cubicBezTo>
                    <a:pt x="613" y="322"/>
                    <a:pt x="619" y="316"/>
                    <a:pt x="625" y="310"/>
                  </a:cubicBezTo>
                  <a:cubicBezTo>
                    <a:pt x="619" y="321"/>
                    <a:pt x="614" y="332"/>
                    <a:pt x="612" y="344"/>
                  </a:cubicBezTo>
                  <a:lnTo>
                    <a:pt x="613" y="344"/>
                  </a:lnTo>
                  <a:moveTo>
                    <a:pt x="619" y="384"/>
                  </a:moveTo>
                  <a:lnTo>
                    <a:pt x="615" y="399"/>
                  </a:lnTo>
                  <a:lnTo>
                    <a:pt x="611" y="401"/>
                  </a:lnTo>
                  <a:lnTo>
                    <a:pt x="608" y="403"/>
                  </a:lnTo>
                  <a:cubicBezTo>
                    <a:pt x="609" y="400"/>
                    <a:pt x="610" y="396"/>
                    <a:pt x="612" y="393"/>
                  </a:cubicBezTo>
                  <a:lnTo>
                    <a:pt x="619" y="384"/>
                  </a:lnTo>
                  <a:moveTo>
                    <a:pt x="560" y="423"/>
                  </a:moveTo>
                  <a:lnTo>
                    <a:pt x="560" y="422"/>
                  </a:lnTo>
                  <a:cubicBezTo>
                    <a:pt x="557" y="430"/>
                    <a:pt x="554" y="439"/>
                    <a:pt x="552" y="448"/>
                  </a:cubicBezTo>
                  <a:cubicBezTo>
                    <a:pt x="548" y="451"/>
                    <a:pt x="544" y="455"/>
                    <a:pt x="540" y="458"/>
                  </a:cubicBezTo>
                  <a:cubicBezTo>
                    <a:pt x="544" y="447"/>
                    <a:pt x="546" y="435"/>
                    <a:pt x="546" y="423"/>
                  </a:cubicBezTo>
                  <a:cubicBezTo>
                    <a:pt x="546" y="422"/>
                    <a:pt x="546" y="422"/>
                    <a:pt x="545" y="421"/>
                  </a:cubicBezTo>
                  <a:cubicBezTo>
                    <a:pt x="545" y="421"/>
                    <a:pt x="545" y="420"/>
                    <a:pt x="544" y="420"/>
                  </a:cubicBezTo>
                  <a:lnTo>
                    <a:pt x="543" y="420"/>
                  </a:lnTo>
                  <a:cubicBezTo>
                    <a:pt x="542" y="420"/>
                    <a:pt x="542" y="420"/>
                    <a:pt x="541" y="420"/>
                  </a:cubicBezTo>
                  <a:lnTo>
                    <a:pt x="540" y="421"/>
                  </a:lnTo>
                  <a:cubicBezTo>
                    <a:pt x="540" y="422"/>
                    <a:pt x="540" y="422"/>
                    <a:pt x="540" y="423"/>
                  </a:cubicBezTo>
                  <a:cubicBezTo>
                    <a:pt x="538" y="432"/>
                    <a:pt x="536" y="441"/>
                    <a:pt x="532" y="450"/>
                  </a:cubicBezTo>
                  <a:cubicBezTo>
                    <a:pt x="529" y="457"/>
                    <a:pt x="528" y="465"/>
                    <a:pt x="525" y="472"/>
                  </a:cubicBezTo>
                  <a:cubicBezTo>
                    <a:pt x="516" y="482"/>
                    <a:pt x="507" y="492"/>
                    <a:pt x="499" y="502"/>
                  </a:cubicBezTo>
                  <a:cubicBezTo>
                    <a:pt x="498" y="504"/>
                    <a:pt x="497" y="506"/>
                    <a:pt x="496" y="507"/>
                  </a:cubicBezTo>
                  <a:cubicBezTo>
                    <a:pt x="492" y="515"/>
                    <a:pt x="488" y="522"/>
                    <a:pt x="485" y="530"/>
                  </a:cubicBezTo>
                  <a:cubicBezTo>
                    <a:pt x="498" y="497"/>
                    <a:pt x="513" y="466"/>
                    <a:pt x="530" y="436"/>
                  </a:cubicBezTo>
                  <a:cubicBezTo>
                    <a:pt x="547" y="407"/>
                    <a:pt x="566" y="379"/>
                    <a:pt x="586" y="353"/>
                  </a:cubicBezTo>
                  <a:cubicBezTo>
                    <a:pt x="589" y="350"/>
                    <a:pt x="591" y="347"/>
                    <a:pt x="593" y="344"/>
                  </a:cubicBezTo>
                  <a:cubicBezTo>
                    <a:pt x="588" y="360"/>
                    <a:pt x="581" y="375"/>
                    <a:pt x="576" y="391"/>
                  </a:cubicBezTo>
                  <a:cubicBezTo>
                    <a:pt x="576" y="388"/>
                    <a:pt x="576" y="385"/>
                    <a:pt x="576" y="382"/>
                  </a:cubicBezTo>
                  <a:cubicBezTo>
                    <a:pt x="576" y="381"/>
                    <a:pt x="576" y="381"/>
                    <a:pt x="575" y="380"/>
                  </a:cubicBezTo>
                  <a:cubicBezTo>
                    <a:pt x="574" y="379"/>
                    <a:pt x="575" y="380"/>
                    <a:pt x="574" y="379"/>
                  </a:cubicBezTo>
                  <a:cubicBezTo>
                    <a:pt x="573" y="378"/>
                    <a:pt x="573" y="378"/>
                    <a:pt x="572" y="378"/>
                  </a:cubicBezTo>
                  <a:cubicBezTo>
                    <a:pt x="572" y="378"/>
                    <a:pt x="571" y="378"/>
                    <a:pt x="570" y="379"/>
                  </a:cubicBezTo>
                  <a:cubicBezTo>
                    <a:pt x="570" y="379"/>
                    <a:pt x="569" y="379"/>
                    <a:pt x="569" y="380"/>
                  </a:cubicBezTo>
                  <a:cubicBezTo>
                    <a:pt x="569" y="380"/>
                    <a:pt x="569" y="381"/>
                    <a:pt x="569" y="382"/>
                  </a:cubicBezTo>
                  <a:cubicBezTo>
                    <a:pt x="564" y="396"/>
                    <a:pt x="559" y="410"/>
                    <a:pt x="553" y="423"/>
                  </a:cubicBezTo>
                  <a:cubicBezTo>
                    <a:pt x="551" y="426"/>
                    <a:pt x="556" y="428"/>
                    <a:pt x="558" y="425"/>
                  </a:cubicBezTo>
                  <a:lnTo>
                    <a:pt x="560" y="423"/>
                  </a:lnTo>
                  <a:moveTo>
                    <a:pt x="484" y="610"/>
                  </a:moveTo>
                  <a:cubicBezTo>
                    <a:pt x="482" y="609"/>
                    <a:pt x="480" y="609"/>
                    <a:pt x="478" y="609"/>
                  </a:cubicBezTo>
                  <a:lnTo>
                    <a:pt x="477" y="609"/>
                  </a:lnTo>
                  <a:cubicBezTo>
                    <a:pt x="482" y="605"/>
                    <a:pt x="486" y="601"/>
                    <a:pt x="489" y="596"/>
                  </a:cubicBezTo>
                  <a:cubicBezTo>
                    <a:pt x="486" y="602"/>
                    <a:pt x="484" y="607"/>
                    <a:pt x="482" y="611"/>
                  </a:cubicBezTo>
                  <a:lnTo>
                    <a:pt x="484" y="610"/>
                  </a:lnTo>
                  <a:moveTo>
                    <a:pt x="526" y="718"/>
                  </a:moveTo>
                  <a:cubicBezTo>
                    <a:pt x="522" y="711"/>
                    <a:pt x="517" y="703"/>
                    <a:pt x="512" y="696"/>
                  </a:cubicBezTo>
                  <a:lnTo>
                    <a:pt x="517" y="700"/>
                  </a:lnTo>
                  <a:cubicBezTo>
                    <a:pt x="517" y="701"/>
                    <a:pt x="517" y="702"/>
                    <a:pt x="517" y="703"/>
                  </a:cubicBezTo>
                  <a:cubicBezTo>
                    <a:pt x="517" y="704"/>
                    <a:pt x="516" y="704"/>
                    <a:pt x="517" y="705"/>
                  </a:cubicBezTo>
                  <a:cubicBezTo>
                    <a:pt x="517" y="706"/>
                    <a:pt x="519" y="706"/>
                    <a:pt x="520" y="707"/>
                  </a:cubicBezTo>
                  <a:cubicBezTo>
                    <a:pt x="521" y="707"/>
                    <a:pt x="522" y="708"/>
                    <a:pt x="523" y="708"/>
                  </a:cubicBezTo>
                  <a:cubicBezTo>
                    <a:pt x="524" y="709"/>
                    <a:pt x="525" y="711"/>
                    <a:pt x="526" y="712"/>
                  </a:cubicBezTo>
                  <a:cubicBezTo>
                    <a:pt x="526" y="715"/>
                    <a:pt x="526" y="718"/>
                    <a:pt x="526" y="720"/>
                  </a:cubicBezTo>
                  <a:lnTo>
                    <a:pt x="526" y="718"/>
                  </a:lnTo>
                  <a:moveTo>
                    <a:pt x="535" y="738"/>
                  </a:moveTo>
                  <a:lnTo>
                    <a:pt x="531" y="728"/>
                  </a:lnTo>
                  <a:cubicBezTo>
                    <a:pt x="531" y="728"/>
                    <a:pt x="531" y="724"/>
                    <a:pt x="531" y="722"/>
                  </a:cubicBezTo>
                  <a:cubicBezTo>
                    <a:pt x="532" y="724"/>
                    <a:pt x="534" y="726"/>
                    <a:pt x="535" y="727"/>
                  </a:cubicBezTo>
                  <a:cubicBezTo>
                    <a:pt x="534" y="731"/>
                    <a:pt x="533" y="735"/>
                    <a:pt x="533" y="739"/>
                  </a:cubicBezTo>
                  <a:lnTo>
                    <a:pt x="535" y="738"/>
                  </a:lnTo>
                  <a:moveTo>
                    <a:pt x="563" y="752"/>
                  </a:moveTo>
                  <a:lnTo>
                    <a:pt x="563" y="751"/>
                  </a:lnTo>
                  <a:cubicBezTo>
                    <a:pt x="562" y="750"/>
                    <a:pt x="562" y="750"/>
                    <a:pt x="561" y="749"/>
                  </a:cubicBezTo>
                  <a:cubicBezTo>
                    <a:pt x="560" y="749"/>
                    <a:pt x="559" y="748"/>
                    <a:pt x="558" y="748"/>
                  </a:cubicBezTo>
                  <a:cubicBezTo>
                    <a:pt x="559" y="748"/>
                    <a:pt x="559" y="747"/>
                    <a:pt x="560" y="746"/>
                  </a:cubicBezTo>
                  <a:cubicBezTo>
                    <a:pt x="560" y="745"/>
                    <a:pt x="561" y="744"/>
                    <a:pt x="561" y="743"/>
                  </a:cubicBezTo>
                  <a:cubicBezTo>
                    <a:pt x="561" y="742"/>
                    <a:pt x="561" y="741"/>
                    <a:pt x="561" y="741"/>
                  </a:cubicBezTo>
                  <a:lnTo>
                    <a:pt x="564" y="739"/>
                  </a:lnTo>
                  <a:cubicBezTo>
                    <a:pt x="562" y="744"/>
                    <a:pt x="562" y="748"/>
                    <a:pt x="561" y="753"/>
                  </a:cubicBezTo>
                  <a:lnTo>
                    <a:pt x="563" y="752"/>
                  </a:lnTo>
                  <a:moveTo>
                    <a:pt x="594" y="786"/>
                  </a:moveTo>
                  <a:cubicBezTo>
                    <a:pt x="594" y="786"/>
                    <a:pt x="594" y="784"/>
                    <a:pt x="593" y="784"/>
                  </a:cubicBezTo>
                  <a:lnTo>
                    <a:pt x="593" y="783"/>
                  </a:lnTo>
                  <a:cubicBezTo>
                    <a:pt x="593" y="775"/>
                    <a:pt x="594" y="767"/>
                    <a:pt x="595" y="760"/>
                  </a:cubicBezTo>
                  <a:cubicBezTo>
                    <a:pt x="595" y="764"/>
                    <a:pt x="595" y="768"/>
                    <a:pt x="595" y="772"/>
                  </a:cubicBezTo>
                  <a:cubicBezTo>
                    <a:pt x="595" y="776"/>
                    <a:pt x="595" y="780"/>
                    <a:pt x="595" y="785"/>
                  </a:cubicBezTo>
                  <a:lnTo>
                    <a:pt x="594" y="786"/>
                  </a:lnTo>
                  <a:moveTo>
                    <a:pt x="627" y="917"/>
                  </a:moveTo>
                  <a:cubicBezTo>
                    <a:pt x="628" y="918"/>
                    <a:pt x="628" y="918"/>
                    <a:pt x="629" y="918"/>
                  </a:cubicBezTo>
                  <a:cubicBezTo>
                    <a:pt x="630" y="918"/>
                    <a:pt x="631" y="918"/>
                    <a:pt x="632" y="917"/>
                  </a:cubicBezTo>
                  <a:cubicBezTo>
                    <a:pt x="632" y="918"/>
                    <a:pt x="632" y="919"/>
                    <a:pt x="632" y="920"/>
                  </a:cubicBezTo>
                  <a:cubicBezTo>
                    <a:pt x="632" y="924"/>
                    <a:pt x="632" y="928"/>
                    <a:pt x="633" y="931"/>
                  </a:cubicBezTo>
                  <a:lnTo>
                    <a:pt x="627" y="917"/>
                  </a:lnTo>
                  <a:moveTo>
                    <a:pt x="768" y="987"/>
                  </a:moveTo>
                  <a:cubicBezTo>
                    <a:pt x="774" y="993"/>
                    <a:pt x="779" y="999"/>
                    <a:pt x="785" y="1005"/>
                  </a:cubicBezTo>
                  <a:cubicBezTo>
                    <a:pt x="784" y="1005"/>
                    <a:pt x="784" y="1004"/>
                    <a:pt x="783" y="1004"/>
                  </a:cubicBezTo>
                  <a:cubicBezTo>
                    <a:pt x="783" y="1004"/>
                    <a:pt x="782" y="1004"/>
                    <a:pt x="782" y="1003"/>
                  </a:cubicBezTo>
                  <a:cubicBezTo>
                    <a:pt x="776" y="997"/>
                    <a:pt x="770" y="991"/>
                    <a:pt x="764" y="986"/>
                  </a:cubicBezTo>
                  <a:lnTo>
                    <a:pt x="768" y="987"/>
                  </a:lnTo>
                  <a:moveTo>
                    <a:pt x="691" y="1032"/>
                  </a:moveTo>
                  <a:cubicBezTo>
                    <a:pt x="693" y="1033"/>
                    <a:pt x="694" y="1035"/>
                    <a:pt x="696" y="1036"/>
                  </a:cubicBezTo>
                  <a:cubicBezTo>
                    <a:pt x="711" y="1069"/>
                    <a:pt x="728" y="1101"/>
                    <a:pt x="746" y="1132"/>
                  </a:cubicBezTo>
                  <a:cubicBezTo>
                    <a:pt x="752" y="1143"/>
                    <a:pt x="759" y="1154"/>
                    <a:pt x="765" y="1164"/>
                  </a:cubicBezTo>
                  <a:cubicBezTo>
                    <a:pt x="767" y="1168"/>
                    <a:pt x="768" y="1171"/>
                    <a:pt x="770" y="1175"/>
                  </a:cubicBezTo>
                  <a:cubicBezTo>
                    <a:pt x="818" y="1276"/>
                    <a:pt x="806" y="1394"/>
                    <a:pt x="835" y="1501"/>
                  </a:cubicBezTo>
                  <a:lnTo>
                    <a:pt x="835" y="1502"/>
                  </a:lnTo>
                  <a:cubicBezTo>
                    <a:pt x="835" y="1502"/>
                    <a:pt x="836" y="1503"/>
                    <a:pt x="837" y="1503"/>
                  </a:cubicBezTo>
                  <a:lnTo>
                    <a:pt x="838" y="1504"/>
                  </a:lnTo>
                  <a:cubicBezTo>
                    <a:pt x="838" y="1551"/>
                    <a:pt x="843" y="1602"/>
                    <a:pt x="830" y="1646"/>
                  </a:cubicBezTo>
                  <a:cubicBezTo>
                    <a:pt x="827" y="1658"/>
                    <a:pt x="822" y="1675"/>
                    <a:pt x="819" y="1691"/>
                  </a:cubicBezTo>
                  <a:cubicBezTo>
                    <a:pt x="818" y="1689"/>
                    <a:pt x="817" y="1688"/>
                    <a:pt x="816" y="1686"/>
                  </a:cubicBezTo>
                  <a:cubicBezTo>
                    <a:pt x="783" y="1628"/>
                    <a:pt x="758" y="1566"/>
                    <a:pt x="742" y="1501"/>
                  </a:cubicBezTo>
                  <a:cubicBezTo>
                    <a:pt x="740" y="1477"/>
                    <a:pt x="737" y="1454"/>
                    <a:pt x="736" y="1431"/>
                  </a:cubicBezTo>
                  <a:lnTo>
                    <a:pt x="736" y="1430"/>
                  </a:lnTo>
                  <a:cubicBezTo>
                    <a:pt x="736" y="1430"/>
                    <a:pt x="735" y="1429"/>
                    <a:pt x="735" y="1428"/>
                  </a:cubicBezTo>
                  <a:cubicBezTo>
                    <a:pt x="734" y="1427"/>
                    <a:pt x="734" y="1427"/>
                    <a:pt x="734" y="1427"/>
                  </a:cubicBezTo>
                  <a:cubicBezTo>
                    <a:pt x="733" y="1426"/>
                    <a:pt x="732" y="1426"/>
                    <a:pt x="731" y="1426"/>
                  </a:cubicBezTo>
                  <a:cubicBezTo>
                    <a:pt x="730" y="1426"/>
                    <a:pt x="730" y="1426"/>
                    <a:pt x="729" y="1427"/>
                  </a:cubicBezTo>
                  <a:lnTo>
                    <a:pt x="728" y="1427"/>
                  </a:lnTo>
                  <a:cubicBezTo>
                    <a:pt x="727" y="1415"/>
                    <a:pt x="726" y="1403"/>
                    <a:pt x="725" y="1391"/>
                  </a:cubicBezTo>
                  <a:lnTo>
                    <a:pt x="726" y="1390"/>
                  </a:lnTo>
                  <a:cubicBezTo>
                    <a:pt x="726" y="1389"/>
                    <a:pt x="727" y="1389"/>
                    <a:pt x="727" y="1388"/>
                  </a:cubicBezTo>
                  <a:cubicBezTo>
                    <a:pt x="728" y="1376"/>
                    <a:pt x="729" y="1364"/>
                    <a:pt x="729" y="1352"/>
                  </a:cubicBezTo>
                  <a:cubicBezTo>
                    <a:pt x="729" y="1311"/>
                    <a:pt x="721" y="1271"/>
                    <a:pt x="705" y="1234"/>
                  </a:cubicBezTo>
                  <a:cubicBezTo>
                    <a:pt x="705" y="1234"/>
                    <a:pt x="706" y="1234"/>
                    <a:pt x="707" y="1234"/>
                  </a:cubicBezTo>
                  <a:cubicBezTo>
                    <a:pt x="708" y="1234"/>
                    <a:pt x="709" y="1234"/>
                    <a:pt x="709" y="1234"/>
                  </a:cubicBezTo>
                  <a:cubicBezTo>
                    <a:pt x="710" y="1233"/>
                    <a:pt x="711" y="1232"/>
                    <a:pt x="711" y="1232"/>
                  </a:cubicBezTo>
                  <a:cubicBezTo>
                    <a:pt x="712" y="1231"/>
                    <a:pt x="712" y="1230"/>
                    <a:pt x="712" y="1229"/>
                  </a:cubicBezTo>
                  <a:cubicBezTo>
                    <a:pt x="723" y="1155"/>
                    <a:pt x="683" y="1092"/>
                    <a:pt x="653" y="1026"/>
                  </a:cubicBezTo>
                  <a:cubicBezTo>
                    <a:pt x="654" y="1026"/>
                    <a:pt x="654" y="1027"/>
                    <a:pt x="654" y="1027"/>
                  </a:cubicBezTo>
                  <a:cubicBezTo>
                    <a:pt x="655" y="1027"/>
                    <a:pt x="656" y="1027"/>
                    <a:pt x="657" y="1027"/>
                  </a:cubicBezTo>
                  <a:cubicBezTo>
                    <a:pt x="658" y="1027"/>
                    <a:pt x="659" y="1027"/>
                    <a:pt x="659" y="1027"/>
                  </a:cubicBezTo>
                  <a:cubicBezTo>
                    <a:pt x="660" y="1026"/>
                    <a:pt x="660" y="1026"/>
                    <a:pt x="661" y="1025"/>
                  </a:cubicBezTo>
                  <a:cubicBezTo>
                    <a:pt x="661" y="1024"/>
                    <a:pt x="662" y="1024"/>
                    <a:pt x="662" y="1024"/>
                  </a:cubicBezTo>
                  <a:cubicBezTo>
                    <a:pt x="663" y="1019"/>
                    <a:pt x="663" y="1015"/>
                    <a:pt x="663" y="1011"/>
                  </a:cubicBezTo>
                  <a:cubicBezTo>
                    <a:pt x="663" y="999"/>
                    <a:pt x="660" y="987"/>
                    <a:pt x="654" y="976"/>
                  </a:cubicBezTo>
                  <a:cubicBezTo>
                    <a:pt x="653" y="976"/>
                    <a:pt x="653" y="975"/>
                    <a:pt x="653" y="975"/>
                  </a:cubicBezTo>
                  <a:cubicBezTo>
                    <a:pt x="656" y="979"/>
                    <a:pt x="659" y="983"/>
                    <a:pt x="662" y="988"/>
                  </a:cubicBezTo>
                  <a:lnTo>
                    <a:pt x="667" y="996"/>
                  </a:lnTo>
                  <a:cubicBezTo>
                    <a:pt x="667" y="997"/>
                    <a:pt x="667" y="997"/>
                    <a:pt x="667" y="997"/>
                  </a:cubicBezTo>
                  <a:cubicBezTo>
                    <a:pt x="667" y="998"/>
                    <a:pt x="667" y="998"/>
                    <a:pt x="667" y="999"/>
                  </a:cubicBezTo>
                  <a:lnTo>
                    <a:pt x="671" y="1004"/>
                  </a:lnTo>
                  <a:cubicBezTo>
                    <a:pt x="672" y="1009"/>
                    <a:pt x="674" y="1013"/>
                    <a:pt x="677" y="1017"/>
                  </a:cubicBezTo>
                  <a:cubicBezTo>
                    <a:pt x="680" y="1023"/>
                    <a:pt x="684" y="1028"/>
                    <a:pt x="689" y="1033"/>
                  </a:cubicBezTo>
                  <a:lnTo>
                    <a:pt x="691" y="1032"/>
                  </a:lnTo>
                  <a:moveTo>
                    <a:pt x="625" y="812"/>
                  </a:moveTo>
                  <a:cubicBezTo>
                    <a:pt x="636" y="785"/>
                    <a:pt x="648" y="760"/>
                    <a:pt x="662" y="735"/>
                  </a:cubicBezTo>
                  <a:cubicBezTo>
                    <a:pt x="672" y="718"/>
                    <a:pt x="682" y="702"/>
                    <a:pt x="693" y="687"/>
                  </a:cubicBezTo>
                  <a:cubicBezTo>
                    <a:pt x="718" y="665"/>
                    <a:pt x="741" y="647"/>
                    <a:pt x="767" y="628"/>
                  </a:cubicBezTo>
                  <a:cubicBezTo>
                    <a:pt x="774" y="623"/>
                    <a:pt x="781" y="618"/>
                    <a:pt x="787" y="614"/>
                  </a:cubicBezTo>
                  <a:cubicBezTo>
                    <a:pt x="749" y="648"/>
                    <a:pt x="714" y="687"/>
                    <a:pt x="684" y="730"/>
                  </a:cubicBezTo>
                  <a:cubicBezTo>
                    <a:pt x="661" y="756"/>
                    <a:pt x="641" y="783"/>
                    <a:pt x="624" y="813"/>
                  </a:cubicBezTo>
                  <a:lnTo>
                    <a:pt x="625" y="812"/>
                  </a:lnTo>
                  <a:moveTo>
                    <a:pt x="686" y="866"/>
                  </a:moveTo>
                  <a:cubicBezTo>
                    <a:pt x="689" y="856"/>
                    <a:pt x="690" y="846"/>
                    <a:pt x="691" y="836"/>
                  </a:cubicBezTo>
                  <a:cubicBezTo>
                    <a:pt x="691" y="835"/>
                    <a:pt x="691" y="834"/>
                    <a:pt x="691" y="833"/>
                  </a:cubicBezTo>
                  <a:cubicBezTo>
                    <a:pt x="691" y="832"/>
                    <a:pt x="691" y="832"/>
                    <a:pt x="691" y="831"/>
                  </a:cubicBezTo>
                  <a:cubicBezTo>
                    <a:pt x="693" y="826"/>
                    <a:pt x="695" y="821"/>
                    <a:pt x="697" y="816"/>
                  </a:cubicBezTo>
                  <a:cubicBezTo>
                    <a:pt x="708" y="801"/>
                    <a:pt x="719" y="786"/>
                    <a:pt x="730" y="772"/>
                  </a:cubicBezTo>
                  <a:cubicBezTo>
                    <a:pt x="754" y="741"/>
                    <a:pt x="788" y="715"/>
                    <a:pt x="806" y="681"/>
                  </a:cubicBezTo>
                  <a:cubicBezTo>
                    <a:pt x="806" y="681"/>
                    <a:pt x="806" y="682"/>
                    <a:pt x="807" y="681"/>
                  </a:cubicBezTo>
                  <a:cubicBezTo>
                    <a:pt x="808" y="680"/>
                    <a:pt x="807" y="679"/>
                    <a:pt x="807" y="678"/>
                  </a:cubicBezTo>
                  <a:cubicBezTo>
                    <a:pt x="807" y="677"/>
                    <a:pt x="807" y="676"/>
                    <a:pt x="807" y="675"/>
                  </a:cubicBezTo>
                  <a:cubicBezTo>
                    <a:pt x="806" y="675"/>
                    <a:pt x="806" y="675"/>
                    <a:pt x="806" y="675"/>
                  </a:cubicBezTo>
                  <a:cubicBezTo>
                    <a:pt x="864" y="642"/>
                    <a:pt x="924" y="614"/>
                    <a:pt x="979" y="578"/>
                  </a:cubicBezTo>
                  <a:cubicBezTo>
                    <a:pt x="982" y="576"/>
                    <a:pt x="979" y="572"/>
                    <a:pt x="976" y="573"/>
                  </a:cubicBezTo>
                  <a:cubicBezTo>
                    <a:pt x="945" y="586"/>
                    <a:pt x="914" y="600"/>
                    <a:pt x="885" y="617"/>
                  </a:cubicBezTo>
                  <a:cubicBezTo>
                    <a:pt x="876" y="622"/>
                    <a:pt x="868" y="627"/>
                    <a:pt x="860" y="632"/>
                  </a:cubicBezTo>
                  <a:cubicBezTo>
                    <a:pt x="852" y="636"/>
                    <a:pt x="844" y="641"/>
                    <a:pt x="837" y="645"/>
                  </a:cubicBezTo>
                  <a:cubicBezTo>
                    <a:pt x="815" y="658"/>
                    <a:pt x="793" y="672"/>
                    <a:pt x="773" y="688"/>
                  </a:cubicBezTo>
                  <a:lnTo>
                    <a:pt x="770" y="690"/>
                  </a:lnTo>
                  <a:cubicBezTo>
                    <a:pt x="765" y="694"/>
                    <a:pt x="760" y="698"/>
                    <a:pt x="755" y="703"/>
                  </a:cubicBezTo>
                  <a:lnTo>
                    <a:pt x="755" y="704"/>
                  </a:lnTo>
                  <a:cubicBezTo>
                    <a:pt x="741" y="719"/>
                    <a:pt x="728" y="733"/>
                    <a:pt x="716" y="749"/>
                  </a:cubicBezTo>
                  <a:cubicBezTo>
                    <a:pt x="713" y="752"/>
                    <a:pt x="711" y="756"/>
                    <a:pt x="708" y="759"/>
                  </a:cubicBezTo>
                  <a:cubicBezTo>
                    <a:pt x="710" y="757"/>
                    <a:pt x="711" y="755"/>
                    <a:pt x="712" y="753"/>
                  </a:cubicBezTo>
                  <a:cubicBezTo>
                    <a:pt x="713" y="751"/>
                    <a:pt x="715" y="748"/>
                    <a:pt x="716" y="746"/>
                  </a:cubicBezTo>
                  <a:cubicBezTo>
                    <a:pt x="716" y="745"/>
                    <a:pt x="716" y="744"/>
                    <a:pt x="716" y="744"/>
                  </a:cubicBezTo>
                  <a:cubicBezTo>
                    <a:pt x="716" y="743"/>
                    <a:pt x="717" y="742"/>
                    <a:pt x="716" y="741"/>
                  </a:cubicBezTo>
                  <a:cubicBezTo>
                    <a:pt x="715" y="740"/>
                    <a:pt x="715" y="740"/>
                    <a:pt x="715" y="740"/>
                  </a:cubicBezTo>
                  <a:lnTo>
                    <a:pt x="719" y="734"/>
                  </a:lnTo>
                  <a:cubicBezTo>
                    <a:pt x="752" y="694"/>
                    <a:pt x="791" y="656"/>
                    <a:pt x="816" y="610"/>
                  </a:cubicBezTo>
                  <a:cubicBezTo>
                    <a:pt x="816" y="609"/>
                    <a:pt x="817" y="608"/>
                    <a:pt x="817" y="607"/>
                  </a:cubicBezTo>
                  <a:cubicBezTo>
                    <a:pt x="817" y="605"/>
                    <a:pt x="816" y="604"/>
                    <a:pt x="816" y="603"/>
                  </a:cubicBezTo>
                  <a:cubicBezTo>
                    <a:pt x="815" y="602"/>
                    <a:pt x="814" y="601"/>
                    <a:pt x="813" y="600"/>
                  </a:cubicBezTo>
                  <a:cubicBezTo>
                    <a:pt x="812" y="600"/>
                    <a:pt x="811" y="599"/>
                    <a:pt x="810" y="599"/>
                  </a:cubicBezTo>
                  <a:cubicBezTo>
                    <a:pt x="823" y="591"/>
                    <a:pt x="835" y="584"/>
                    <a:pt x="847" y="576"/>
                  </a:cubicBezTo>
                  <a:cubicBezTo>
                    <a:pt x="863" y="567"/>
                    <a:pt x="877" y="565"/>
                    <a:pt x="887" y="549"/>
                  </a:cubicBezTo>
                  <a:cubicBezTo>
                    <a:pt x="889" y="546"/>
                    <a:pt x="885" y="542"/>
                    <a:pt x="882" y="545"/>
                  </a:cubicBezTo>
                  <a:cubicBezTo>
                    <a:pt x="871" y="554"/>
                    <a:pt x="852" y="557"/>
                    <a:pt x="839" y="564"/>
                  </a:cubicBezTo>
                  <a:cubicBezTo>
                    <a:pt x="812" y="580"/>
                    <a:pt x="787" y="598"/>
                    <a:pt x="761" y="616"/>
                  </a:cubicBezTo>
                  <a:cubicBezTo>
                    <a:pt x="749" y="624"/>
                    <a:pt x="736" y="632"/>
                    <a:pt x="724" y="641"/>
                  </a:cubicBezTo>
                  <a:cubicBezTo>
                    <a:pt x="732" y="627"/>
                    <a:pt x="740" y="614"/>
                    <a:pt x="747" y="600"/>
                  </a:cubicBezTo>
                  <a:cubicBezTo>
                    <a:pt x="750" y="593"/>
                    <a:pt x="741" y="589"/>
                    <a:pt x="736" y="592"/>
                  </a:cubicBezTo>
                  <a:cubicBezTo>
                    <a:pt x="706" y="617"/>
                    <a:pt x="681" y="647"/>
                    <a:pt x="662" y="680"/>
                  </a:cubicBezTo>
                  <a:cubicBezTo>
                    <a:pt x="659" y="685"/>
                    <a:pt x="657" y="690"/>
                    <a:pt x="654" y="695"/>
                  </a:cubicBezTo>
                  <a:cubicBezTo>
                    <a:pt x="644" y="712"/>
                    <a:pt x="635" y="730"/>
                    <a:pt x="625" y="750"/>
                  </a:cubicBezTo>
                  <a:cubicBezTo>
                    <a:pt x="635" y="708"/>
                    <a:pt x="650" y="667"/>
                    <a:pt x="667" y="627"/>
                  </a:cubicBezTo>
                  <a:cubicBezTo>
                    <a:pt x="679" y="611"/>
                    <a:pt x="689" y="595"/>
                    <a:pt x="699" y="578"/>
                  </a:cubicBezTo>
                  <a:cubicBezTo>
                    <a:pt x="701" y="573"/>
                    <a:pt x="704" y="568"/>
                    <a:pt x="707" y="564"/>
                  </a:cubicBezTo>
                  <a:cubicBezTo>
                    <a:pt x="708" y="561"/>
                    <a:pt x="704" y="557"/>
                    <a:pt x="701" y="559"/>
                  </a:cubicBezTo>
                  <a:cubicBezTo>
                    <a:pt x="684" y="569"/>
                    <a:pt x="670" y="583"/>
                    <a:pt x="660" y="600"/>
                  </a:cubicBezTo>
                  <a:lnTo>
                    <a:pt x="659" y="600"/>
                  </a:lnTo>
                  <a:cubicBezTo>
                    <a:pt x="658" y="600"/>
                    <a:pt x="657" y="600"/>
                    <a:pt x="656" y="601"/>
                  </a:cubicBezTo>
                  <a:cubicBezTo>
                    <a:pt x="655" y="601"/>
                    <a:pt x="655" y="601"/>
                    <a:pt x="655" y="601"/>
                  </a:cubicBezTo>
                  <a:cubicBezTo>
                    <a:pt x="632" y="619"/>
                    <a:pt x="619" y="651"/>
                    <a:pt x="607" y="676"/>
                  </a:cubicBezTo>
                  <a:cubicBezTo>
                    <a:pt x="594" y="699"/>
                    <a:pt x="585" y="723"/>
                    <a:pt x="578" y="748"/>
                  </a:cubicBezTo>
                  <a:cubicBezTo>
                    <a:pt x="579" y="728"/>
                    <a:pt x="581" y="709"/>
                    <a:pt x="583" y="689"/>
                  </a:cubicBezTo>
                  <a:cubicBezTo>
                    <a:pt x="592" y="672"/>
                    <a:pt x="601" y="654"/>
                    <a:pt x="610" y="637"/>
                  </a:cubicBezTo>
                  <a:cubicBezTo>
                    <a:pt x="623" y="613"/>
                    <a:pt x="644" y="587"/>
                    <a:pt x="643" y="559"/>
                  </a:cubicBezTo>
                  <a:cubicBezTo>
                    <a:pt x="643" y="551"/>
                    <a:pt x="633" y="552"/>
                    <a:pt x="630" y="557"/>
                  </a:cubicBezTo>
                  <a:cubicBezTo>
                    <a:pt x="626" y="565"/>
                    <a:pt x="622" y="573"/>
                    <a:pt x="617" y="581"/>
                  </a:cubicBezTo>
                  <a:cubicBezTo>
                    <a:pt x="610" y="593"/>
                    <a:pt x="603" y="605"/>
                    <a:pt x="595" y="616"/>
                  </a:cubicBezTo>
                  <a:cubicBezTo>
                    <a:pt x="599" y="601"/>
                    <a:pt x="603" y="586"/>
                    <a:pt x="609" y="572"/>
                  </a:cubicBezTo>
                  <a:cubicBezTo>
                    <a:pt x="609" y="571"/>
                    <a:pt x="610" y="570"/>
                    <a:pt x="610" y="569"/>
                  </a:cubicBezTo>
                  <a:cubicBezTo>
                    <a:pt x="610" y="568"/>
                    <a:pt x="609" y="568"/>
                    <a:pt x="609" y="567"/>
                  </a:cubicBezTo>
                  <a:cubicBezTo>
                    <a:pt x="608" y="566"/>
                    <a:pt x="608" y="565"/>
                    <a:pt x="607" y="565"/>
                  </a:cubicBezTo>
                  <a:cubicBezTo>
                    <a:pt x="606" y="565"/>
                    <a:pt x="605" y="564"/>
                    <a:pt x="605" y="564"/>
                  </a:cubicBezTo>
                  <a:cubicBezTo>
                    <a:pt x="604" y="564"/>
                    <a:pt x="603" y="565"/>
                    <a:pt x="602" y="565"/>
                  </a:cubicBezTo>
                  <a:lnTo>
                    <a:pt x="601" y="566"/>
                  </a:lnTo>
                  <a:cubicBezTo>
                    <a:pt x="581" y="586"/>
                    <a:pt x="579" y="620"/>
                    <a:pt x="576" y="648"/>
                  </a:cubicBezTo>
                  <a:cubicBezTo>
                    <a:pt x="573" y="653"/>
                    <a:pt x="570" y="658"/>
                    <a:pt x="568" y="662"/>
                  </a:cubicBezTo>
                  <a:cubicBezTo>
                    <a:pt x="563" y="672"/>
                    <a:pt x="556" y="684"/>
                    <a:pt x="550" y="696"/>
                  </a:cubicBezTo>
                  <a:lnTo>
                    <a:pt x="549" y="693"/>
                  </a:lnTo>
                  <a:cubicBezTo>
                    <a:pt x="550" y="663"/>
                    <a:pt x="554" y="632"/>
                    <a:pt x="560" y="602"/>
                  </a:cubicBezTo>
                  <a:cubicBezTo>
                    <a:pt x="568" y="569"/>
                    <a:pt x="587" y="534"/>
                    <a:pt x="587" y="500"/>
                  </a:cubicBezTo>
                  <a:cubicBezTo>
                    <a:pt x="587" y="492"/>
                    <a:pt x="575" y="490"/>
                    <a:pt x="570" y="496"/>
                  </a:cubicBezTo>
                  <a:cubicBezTo>
                    <a:pt x="566" y="502"/>
                    <a:pt x="561" y="509"/>
                    <a:pt x="557" y="516"/>
                  </a:cubicBezTo>
                  <a:cubicBezTo>
                    <a:pt x="539" y="548"/>
                    <a:pt x="529" y="583"/>
                    <a:pt x="527" y="620"/>
                  </a:cubicBezTo>
                  <a:cubicBezTo>
                    <a:pt x="526" y="619"/>
                    <a:pt x="525" y="618"/>
                    <a:pt x="524" y="618"/>
                  </a:cubicBezTo>
                  <a:cubicBezTo>
                    <a:pt x="522" y="617"/>
                    <a:pt x="520" y="616"/>
                    <a:pt x="518" y="616"/>
                  </a:cubicBezTo>
                  <a:cubicBezTo>
                    <a:pt x="516" y="616"/>
                    <a:pt x="514" y="617"/>
                    <a:pt x="513" y="618"/>
                  </a:cubicBezTo>
                  <a:cubicBezTo>
                    <a:pt x="511" y="619"/>
                    <a:pt x="510" y="620"/>
                    <a:pt x="509" y="622"/>
                  </a:cubicBezTo>
                  <a:cubicBezTo>
                    <a:pt x="508" y="623"/>
                    <a:pt x="507" y="624"/>
                    <a:pt x="507" y="626"/>
                  </a:cubicBezTo>
                  <a:cubicBezTo>
                    <a:pt x="506" y="631"/>
                    <a:pt x="505" y="637"/>
                    <a:pt x="505" y="643"/>
                  </a:cubicBezTo>
                  <a:lnTo>
                    <a:pt x="501" y="633"/>
                  </a:lnTo>
                  <a:cubicBezTo>
                    <a:pt x="503" y="626"/>
                    <a:pt x="507" y="619"/>
                    <a:pt x="509" y="611"/>
                  </a:cubicBezTo>
                  <a:cubicBezTo>
                    <a:pt x="512" y="599"/>
                    <a:pt x="518" y="588"/>
                    <a:pt x="522" y="577"/>
                  </a:cubicBezTo>
                  <a:cubicBezTo>
                    <a:pt x="524" y="570"/>
                    <a:pt x="522" y="563"/>
                    <a:pt x="524" y="557"/>
                  </a:cubicBezTo>
                  <a:cubicBezTo>
                    <a:pt x="525" y="556"/>
                    <a:pt x="525" y="555"/>
                    <a:pt x="525" y="555"/>
                  </a:cubicBezTo>
                  <a:cubicBezTo>
                    <a:pt x="525" y="554"/>
                    <a:pt x="525" y="552"/>
                    <a:pt x="524" y="551"/>
                  </a:cubicBezTo>
                  <a:cubicBezTo>
                    <a:pt x="523" y="550"/>
                    <a:pt x="523" y="550"/>
                    <a:pt x="522" y="549"/>
                  </a:cubicBezTo>
                  <a:cubicBezTo>
                    <a:pt x="521" y="548"/>
                    <a:pt x="519" y="548"/>
                    <a:pt x="518" y="548"/>
                  </a:cubicBezTo>
                  <a:cubicBezTo>
                    <a:pt x="516" y="548"/>
                    <a:pt x="516" y="549"/>
                    <a:pt x="515" y="549"/>
                  </a:cubicBezTo>
                  <a:cubicBezTo>
                    <a:pt x="514" y="549"/>
                    <a:pt x="514" y="550"/>
                    <a:pt x="513" y="550"/>
                  </a:cubicBezTo>
                  <a:lnTo>
                    <a:pt x="512" y="552"/>
                  </a:lnTo>
                  <a:lnTo>
                    <a:pt x="516" y="543"/>
                  </a:lnTo>
                  <a:cubicBezTo>
                    <a:pt x="523" y="532"/>
                    <a:pt x="530" y="522"/>
                    <a:pt x="538" y="513"/>
                  </a:cubicBezTo>
                  <a:cubicBezTo>
                    <a:pt x="551" y="499"/>
                    <a:pt x="565" y="487"/>
                    <a:pt x="580" y="476"/>
                  </a:cubicBezTo>
                  <a:cubicBezTo>
                    <a:pt x="583" y="481"/>
                    <a:pt x="595" y="481"/>
                    <a:pt x="596" y="474"/>
                  </a:cubicBezTo>
                  <a:cubicBezTo>
                    <a:pt x="596" y="470"/>
                    <a:pt x="597" y="466"/>
                    <a:pt x="597" y="463"/>
                  </a:cubicBezTo>
                  <a:cubicBezTo>
                    <a:pt x="604" y="457"/>
                    <a:pt x="611" y="452"/>
                    <a:pt x="617" y="447"/>
                  </a:cubicBezTo>
                  <a:cubicBezTo>
                    <a:pt x="618" y="447"/>
                    <a:pt x="619" y="448"/>
                    <a:pt x="620" y="448"/>
                  </a:cubicBezTo>
                  <a:cubicBezTo>
                    <a:pt x="622" y="448"/>
                    <a:pt x="623" y="446"/>
                    <a:pt x="625" y="446"/>
                  </a:cubicBezTo>
                  <a:cubicBezTo>
                    <a:pt x="626" y="445"/>
                    <a:pt x="627" y="445"/>
                    <a:pt x="628" y="443"/>
                  </a:cubicBezTo>
                  <a:cubicBezTo>
                    <a:pt x="628" y="442"/>
                    <a:pt x="629" y="441"/>
                    <a:pt x="629" y="440"/>
                  </a:cubicBezTo>
                  <a:lnTo>
                    <a:pt x="629" y="436"/>
                  </a:lnTo>
                  <a:cubicBezTo>
                    <a:pt x="632" y="433"/>
                    <a:pt x="635" y="430"/>
                    <a:pt x="638" y="428"/>
                  </a:cubicBezTo>
                  <a:cubicBezTo>
                    <a:pt x="640" y="429"/>
                    <a:pt x="641" y="429"/>
                    <a:pt x="643" y="429"/>
                  </a:cubicBezTo>
                  <a:cubicBezTo>
                    <a:pt x="645" y="429"/>
                    <a:pt x="646" y="429"/>
                    <a:pt x="648" y="428"/>
                  </a:cubicBezTo>
                  <a:cubicBezTo>
                    <a:pt x="649" y="427"/>
                    <a:pt x="650" y="426"/>
                    <a:pt x="651" y="424"/>
                  </a:cubicBezTo>
                  <a:cubicBezTo>
                    <a:pt x="654" y="419"/>
                    <a:pt x="655" y="414"/>
                    <a:pt x="657" y="409"/>
                  </a:cubicBezTo>
                  <a:lnTo>
                    <a:pt x="667" y="403"/>
                  </a:lnTo>
                  <a:cubicBezTo>
                    <a:pt x="668" y="402"/>
                    <a:pt x="669" y="401"/>
                    <a:pt x="670" y="400"/>
                  </a:cubicBezTo>
                  <a:cubicBezTo>
                    <a:pt x="671" y="398"/>
                    <a:pt x="671" y="396"/>
                    <a:pt x="671" y="395"/>
                  </a:cubicBezTo>
                  <a:cubicBezTo>
                    <a:pt x="671" y="393"/>
                    <a:pt x="671" y="392"/>
                    <a:pt x="670" y="391"/>
                  </a:cubicBezTo>
                  <a:lnTo>
                    <a:pt x="670" y="390"/>
                  </a:lnTo>
                  <a:cubicBezTo>
                    <a:pt x="701" y="359"/>
                    <a:pt x="735" y="331"/>
                    <a:pt x="772" y="308"/>
                  </a:cubicBezTo>
                  <a:cubicBezTo>
                    <a:pt x="773" y="307"/>
                    <a:pt x="774" y="307"/>
                    <a:pt x="775" y="306"/>
                  </a:cubicBezTo>
                  <a:cubicBezTo>
                    <a:pt x="779" y="303"/>
                    <a:pt x="784" y="301"/>
                    <a:pt x="790" y="300"/>
                  </a:cubicBezTo>
                  <a:cubicBezTo>
                    <a:pt x="791" y="301"/>
                    <a:pt x="793" y="301"/>
                    <a:pt x="794" y="301"/>
                  </a:cubicBezTo>
                  <a:cubicBezTo>
                    <a:pt x="796" y="301"/>
                    <a:pt x="798" y="300"/>
                    <a:pt x="800" y="299"/>
                  </a:cubicBezTo>
                  <a:cubicBezTo>
                    <a:pt x="802" y="298"/>
                    <a:pt x="803" y="297"/>
                    <a:pt x="804" y="295"/>
                  </a:cubicBezTo>
                  <a:cubicBezTo>
                    <a:pt x="809" y="294"/>
                    <a:pt x="814" y="292"/>
                    <a:pt x="819" y="290"/>
                  </a:cubicBezTo>
                  <a:cubicBezTo>
                    <a:pt x="834" y="303"/>
                    <a:pt x="850" y="314"/>
                    <a:pt x="867" y="325"/>
                  </a:cubicBezTo>
                  <a:cubicBezTo>
                    <a:pt x="873" y="332"/>
                    <a:pt x="879" y="339"/>
                    <a:pt x="885" y="345"/>
                  </a:cubicBezTo>
                  <a:cubicBezTo>
                    <a:pt x="868" y="349"/>
                    <a:pt x="852" y="356"/>
                    <a:pt x="837" y="365"/>
                  </a:cubicBezTo>
                  <a:cubicBezTo>
                    <a:pt x="836" y="365"/>
                    <a:pt x="836" y="365"/>
                    <a:pt x="836" y="365"/>
                  </a:cubicBezTo>
                  <a:cubicBezTo>
                    <a:pt x="794" y="387"/>
                    <a:pt x="768" y="423"/>
                    <a:pt x="734" y="455"/>
                  </a:cubicBezTo>
                  <a:cubicBezTo>
                    <a:pt x="732" y="456"/>
                    <a:pt x="734" y="459"/>
                    <a:pt x="737" y="458"/>
                  </a:cubicBezTo>
                  <a:cubicBezTo>
                    <a:pt x="769" y="435"/>
                    <a:pt x="799" y="405"/>
                    <a:pt x="834" y="387"/>
                  </a:cubicBezTo>
                  <a:cubicBezTo>
                    <a:pt x="835" y="386"/>
                    <a:pt x="836" y="385"/>
                    <a:pt x="838" y="384"/>
                  </a:cubicBezTo>
                  <a:cubicBezTo>
                    <a:pt x="852" y="376"/>
                    <a:pt x="869" y="370"/>
                    <a:pt x="885" y="368"/>
                  </a:cubicBezTo>
                  <a:cubicBezTo>
                    <a:pt x="891" y="367"/>
                    <a:pt x="897" y="366"/>
                    <a:pt x="902" y="363"/>
                  </a:cubicBezTo>
                  <a:lnTo>
                    <a:pt x="906" y="366"/>
                  </a:lnTo>
                  <a:cubicBezTo>
                    <a:pt x="906" y="368"/>
                    <a:pt x="907" y="370"/>
                    <a:pt x="908" y="371"/>
                  </a:cubicBezTo>
                  <a:cubicBezTo>
                    <a:pt x="918" y="385"/>
                    <a:pt x="929" y="398"/>
                    <a:pt x="941" y="410"/>
                  </a:cubicBezTo>
                  <a:cubicBezTo>
                    <a:pt x="908" y="422"/>
                    <a:pt x="875" y="436"/>
                    <a:pt x="844" y="452"/>
                  </a:cubicBezTo>
                  <a:cubicBezTo>
                    <a:pt x="832" y="457"/>
                    <a:pt x="820" y="464"/>
                    <a:pt x="809" y="470"/>
                  </a:cubicBezTo>
                  <a:cubicBezTo>
                    <a:pt x="783" y="485"/>
                    <a:pt x="760" y="503"/>
                    <a:pt x="739" y="525"/>
                  </a:cubicBezTo>
                  <a:cubicBezTo>
                    <a:pt x="738" y="526"/>
                    <a:pt x="740" y="528"/>
                    <a:pt x="742" y="527"/>
                  </a:cubicBezTo>
                  <a:cubicBezTo>
                    <a:pt x="760" y="512"/>
                    <a:pt x="779" y="500"/>
                    <a:pt x="799" y="488"/>
                  </a:cubicBezTo>
                  <a:cubicBezTo>
                    <a:pt x="818" y="477"/>
                    <a:pt x="839" y="467"/>
                    <a:pt x="860" y="458"/>
                  </a:cubicBezTo>
                  <a:cubicBezTo>
                    <a:pt x="889" y="447"/>
                    <a:pt x="920" y="434"/>
                    <a:pt x="951" y="426"/>
                  </a:cubicBezTo>
                  <a:cubicBezTo>
                    <a:pt x="951" y="425"/>
                    <a:pt x="951" y="425"/>
                    <a:pt x="952" y="425"/>
                  </a:cubicBezTo>
                  <a:lnTo>
                    <a:pt x="953" y="424"/>
                  </a:lnTo>
                  <a:cubicBezTo>
                    <a:pt x="965" y="442"/>
                    <a:pt x="975" y="466"/>
                    <a:pt x="994" y="476"/>
                  </a:cubicBezTo>
                  <a:cubicBezTo>
                    <a:pt x="994" y="476"/>
                    <a:pt x="995" y="476"/>
                    <a:pt x="996" y="476"/>
                  </a:cubicBezTo>
                  <a:cubicBezTo>
                    <a:pt x="997" y="476"/>
                    <a:pt x="997" y="476"/>
                    <a:pt x="998" y="475"/>
                  </a:cubicBezTo>
                  <a:cubicBezTo>
                    <a:pt x="999" y="474"/>
                    <a:pt x="999" y="474"/>
                    <a:pt x="1000" y="473"/>
                  </a:cubicBezTo>
                  <a:cubicBezTo>
                    <a:pt x="1001" y="472"/>
                    <a:pt x="1001" y="472"/>
                    <a:pt x="1001" y="471"/>
                  </a:cubicBezTo>
                  <a:lnTo>
                    <a:pt x="1001" y="470"/>
                  </a:lnTo>
                  <a:cubicBezTo>
                    <a:pt x="1001" y="467"/>
                    <a:pt x="1001" y="463"/>
                    <a:pt x="1001" y="459"/>
                  </a:cubicBezTo>
                  <a:cubicBezTo>
                    <a:pt x="1009" y="475"/>
                    <a:pt x="1017" y="491"/>
                    <a:pt x="1024" y="507"/>
                  </a:cubicBezTo>
                  <a:cubicBezTo>
                    <a:pt x="1034" y="534"/>
                    <a:pt x="1053" y="555"/>
                    <a:pt x="1064" y="581"/>
                  </a:cubicBezTo>
                  <a:cubicBezTo>
                    <a:pt x="1068" y="591"/>
                    <a:pt x="1073" y="600"/>
                    <a:pt x="1078" y="608"/>
                  </a:cubicBezTo>
                  <a:cubicBezTo>
                    <a:pt x="1081" y="613"/>
                    <a:pt x="1084" y="618"/>
                    <a:pt x="1087" y="623"/>
                  </a:cubicBezTo>
                  <a:cubicBezTo>
                    <a:pt x="1065" y="618"/>
                    <a:pt x="1043" y="615"/>
                    <a:pt x="1021" y="615"/>
                  </a:cubicBezTo>
                  <a:cubicBezTo>
                    <a:pt x="1019" y="615"/>
                    <a:pt x="1018" y="615"/>
                    <a:pt x="1016" y="615"/>
                  </a:cubicBezTo>
                  <a:cubicBezTo>
                    <a:pt x="988" y="615"/>
                    <a:pt x="955" y="617"/>
                    <a:pt x="933" y="634"/>
                  </a:cubicBezTo>
                  <a:cubicBezTo>
                    <a:pt x="933" y="635"/>
                    <a:pt x="933" y="635"/>
                    <a:pt x="933" y="635"/>
                  </a:cubicBezTo>
                  <a:lnTo>
                    <a:pt x="933" y="636"/>
                  </a:lnTo>
                  <a:cubicBezTo>
                    <a:pt x="934" y="636"/>
                    <a:pt x="934" y="636"/>
                    <a:pt x="934" y="636"/>
                  </a:cubicBezTo>
                  <a:cubicBezTo>
                    <a:pt x="956" y="627"/>
                    <a:pt x="991" y="632"/>
                    <a:pt x="1015" y="630"/>
                  </a:cubicBezTo>
                  <a:cubicBezTo>
                    <a:pt x="1018" y="630"/>
                    <a:pt x="1021" y="630"/>
                    <a:pt x="1024" y="630"/>
                  </a:cubicBezTo>
                  <a:cubicBezTo>
                    <a:pt x="1041" y="630"/>
                    <a:pt x="1058" y="633"/>
                    <a:pt x="1074" y="639"/>
                  </a:cubicBezTo>
                  <a:cubicBezTo>
                    <a:pt x="1082" y="643"/>
                    <a:pt x="1090" y="645"/>
                    <a:pt x="1098" y="645"/>
                  </a:cubicBezTo>
                  <a:cubicBezTo>
                    <a:pt x="1100" y="645"/>
                    <a:pt x="1101" y="644"/>
                    <a:pt x="1103" y="644"/>
                  </a:cubicBezTo>
                  <a:lnTo>
                    <a:pt x="1103" y="643"/>
                  </a:lnTo>
                  <a:cubicBezTo>
                    <a:pt x="1107" y="649"/>
                    <a:pt x="1112" y="655"/>
                    <a:pt x="1117" y="661"/>
                  </a:cubicBezTo>
                  <a:cubicBezTo>
                    <a:pt x="1142" y="690"/>
                    <a:pt x="1168" y="698"/>
                    <a:pt x="1202" y="711"/>
                  </a:cubicBezTo>
                  <a:cubicBezTo>
                    <a:pt x="1203" y="711"/>
                    <a:pt x="1203" y="711"/>
                    <a:pt x="1204" y="711"/>
                  </a:cubicBezTo>
                  <a:cubicBezTo>
                    <a:pt x="1204" y="711"/>
                    <a:pt x="1205" y="711"/>
                    <a:pt x="1206" y="710"/>
                  </a:cubicBezTo>
                  <a:cubicBezTo>
                    <a:pt x="1206" y="710"/>
                    <a:pt x="1207" y="710"/>
                    <a:pt x="1207" y="709"/>
                  </a:cubicBezTo>
                  <a:lnTo>
                    <a:pt x="1207" y="708"/>
                  </a:lnTo>
                  <a:cubicBezTo>
                    <a:pt x="1208" y="708"/>
                    <a:pt x="1208" y="709"/>
                    <a:pt x="1209" y="710"/>
                  </a:cubicBezTo>
                  <a:cubicBezTo>
                    <a:pt x="1217" y="725"/>
                    <a:pt x="1225" y="741"/>
                    <a:pt x="1232" y="757"/>
                  </a:cubicBezTo>
                  <a:cubicBezTo>
                    <a:pt x="1234" y="764"/>
                    <a:pt x="1237" y="770"/>
                    <a:pt x="1241" y="776"/>
                  </a:cubicBezTo>
                  <a:cubicBezTo>
                    <a:pt x="1243" y="780"/>
                    <a:pt x="1246" y="784"/>
                    <a:pt x="1248" y="788"/>
                  </a:cubicBezTo>
                  <a:cubicBezTo>
                    <a:pt x="1248" y="787"/>
                    <a:pt x="1248" y="787"/>
                    <a:pt x="1247" y="787"/>
                  </a:cubicBezTo>
                  <a:cubicBezTo>
                    <a:pt x="1234" y="779"/>
                    <a:pt x="1221" y="770"/>
                    <a:pt x="1209" y="759"/>
                  </a:cubicBezTo>
                  <a:cubicBezTo>
                    <a:pt x="1189" y="739"/>
                    <a:pt x="1150" y="725"/>
                    <a:pt x="1124" y="713"/>
                  </a:cubicBezTo>
                  <a:cubicBezTo>
                    <a:pt x="1093" y="698"/>
                    <a:pt x="1060" y="685"/>
                    <a:pt x="1027" y="675"/>
                  </a:cubicBezTo>
                  <a:cubicBezTo>
                    <a:pt x="916" y="641"/>
                    <a:pt x="729" y="716"/>
                    <a:pt x="703" y="839"/>
                  </a:cubicBezTo>
                  <a:cubicBezTo>
                    <a:pt x="703" y="840"/>
                    <a:pt x="703" y="841"/>
                    <a:pt x="703" y="841"/>
                  </a:cubicBezTo>
                  <a:cubicBezTo>
                    <a:pt x="704" y="842"/>
                    <a:pt x="704" y="842"/>
                    <a:pt x="705" y="843"/>
                  </a:cubicBezTo>
                  <a:lnTo>
                    <a:pt x="706" y="843"/>
                  </a:lnTo>
                  <a:cubicBezTo>
                    <a:pt x="707" y="843"/>
                    <a:pt x="707" y="843"/>
                    <a:pt x="707" y="843"/>
                  </a:cubicBezTo>
                  <a:cubicBezTo>
                    <a:pt x="700" y="851"/>
                    <a:pt x="693" y="859"/>
                    <a:pt x="685" y="867"/>
                  </a:cubicBezTo>
                  <a:lnTo>
                    <a:pt x="686" y="866"/>
                  </a:lnTo>
                  <a:moveTo>
                    <a:pt x="1304" y="1310"/>
                  </a:moveTo>
                  <a:lnTo>
                    <a:pt x="1304" y="1310"/>
                  </a:lnTo>
                  <a:moveTo>
                    <a:pt x="1321" y="1342"/>
                  </a:moveTo>
                  <a:cubicBezTo>
                    <a:pt x="1322" y="1342"/>
                    <a:pt x="1323" y="1342"/>
                    <a:pt x="1324" y="1342"/>
                  </a:cubicBezTo>
                  <a:cubicBezTo>
                    <a:pt x="1325" y="1342"/>
                    <a:pt x="1326" y="1342"/>
                    <a:pt x="1327" y="1342"/>
                  </a:cubicBezTo>
                  <a:lnTo>
                    <a:pt x="1327" y="1343"/>
                  </a:lnTo>
                  <a:cubicBezTo>
                    <a:pt x="1327" y="1345"/>
                    <a:pt x="1327" y="1347"/>
                    <a:pt x="1327" y="1349"/>
                  </a:cubicBezTo>
                  <a:cubicBezTo>
                    <a:pt x="1327" y="1352"/>
                    <a:pt x="1327" y="1356"/>
                    <a:pt x="1328" y="1359"/>
                  </a:cubicBezTo>
                  <a:cubicBezTo>
                    <a:pt x="1324" y="1354"/>
                    <a:pt x="1322" y="1349"/>
                    <a:pt x="1319" y="1343"/>
                  </a:cubicBezTo>
                  <a:lnTo>
                    <a:pt x="1321" y="1342"/>
                  </a:lnTo>
                  <a:moveTo>
                    <a:pt x="1335" y="1212"/>
                  </a:moveTo>
                  <a:cubicBezTo>
                    <a:pt x="1331" y="1209"/>
                    <a:pt x="1327" y="1206"/>
                    <a:pt x="1323" y="1204"/>
                  </a:cubicBezTo>
                  <a:cubicBezTo>
                    <a:pt x="1312" y="1198"/>
                    <a:pt x="1301" y="1193"/>
                    <a:pt x="1290" y="1190"/>
                  </a:cubicBezTo>
                  <a:cubicBezTo>
                    <a:pt x="1258" y="1179"/>
                    <a:pt x="1234" y="1156"/>
                    <a:pt x="1205" y="1140"/>
                  </a:cubicBezTo>
                  <a:cubicBezTo>
                    <a:pt x="1161" y="1116"/>
                    <a:pt x="1118" y="1060"/>
                    <a:pt x="1089" y="1019"/>
                  </a:cubicBezTo>
                  <a:cubicBezTo>
                    <a:pt x="1087" y="1016"/>
                    <a:pt x="1085" y="1012"/>
                    <a:pt x="1083" y="1009"/>
                  </a:cubicBezTo>
                  <a:cubicBezTo>
                    <a:pt x="1082" y="1008"/>
                    <a:pt x="1081" y="1007"/>
                    <a:pt x="1081" y="1005"/>
                  </a:cubicBezTo>
                  <a:cubicBezTo>
                    <a:pt x="1081" y="1005"/>
                    <a:pt x="1081" y="1004"/>
                    <a:pt x="1081" y="1003"/>
                  </a:cubicBezTo>
                  <a:cubicBezTo>
                    <a:pt x="1081" y="1001"/>
                    <a:pt x="1080" y="1000"/>
                    <a:pt x="1080" y="999"/>
                  </a:cubicBezTo>
                  <a:cubicBezTo>
                    <a:pt x="1079" y="998"/>
                    <a:pt x="1080" y="998"/>
                    <a:pt x="1080" y="998"/>
                  </a:cubicBezTo>
                  <a:cubicBezTo>
                    <a:pt x="1065" y="978"/>
                    <a:pt x="1072" y="944"/>
                    <a:pt x="1049" y="934"/>
                  </a:cubicBezTo>
                  <a:cubicBezTo>
                    <a:pt x="1048" y="934"/>
                    <a:pt x="1047" y="934"/>
                    <a:pt x="1046" y="934"/>
                  </a:cubicBezTo>
                  <a:cubicBezTo>
                    <a:pt x="1045" y="934"/>
                    <a:pt x="1044" y="934"/>
                    <a:pt x="1043" y="935"/>
                  </a:cubicBezTo>
                  <a:cubicBezTo>
                    <a:pt x="1042" y="935"/>
                    <a:pt x="1041" y="936"/>
                    <a:pt x="1041" y="937"/>
                  </a:cubicBezTo>
                  <a:cubicBezTo>
                    <a:pt x="1040" y="938"/>
                    <a:pt x="1040" y="939"/>
                    <a:pt x="1040" y="939"/>
                  </a:cubicBezTo>
                  <a:cubicBezTo>
                    <a:pt x="1040" y="941"/>
                    <a:pt x="1040" y="943"/>
                    <a:pt x="1040" y="945"/>
                  </a:cubicBezTo>
                  <a:cubicBezTo>
                    <a:pt x="1040" y="960"/>
                    <a:pt x="1044" y="976"/>
                    <a:pt x="1052" y="990"/>
                  </a:cubicBezTo>
                  <a:lnTo>
                    <a:pt x="1052" y="991"/>
                  </a:lnTo>
                  <a:cubicBezTo>
                    <a:pt x="1020" y="976"/>
                    <a:pt x="998" y="932"/>
                    <a:pt x="976" y="908"/>
                  </a:cubicBezTo>
                  <a:cubicBezTo>
                    <a:pt x="945" y="875"/>
                    <a:pt x="928" y="843"/>
                    <a:pt x="886" y="821"/>
                  </a:cubicBezTo>
                  <a:cubicBezTo>
                    <a:pt x="862" y="810"/>
                    <a:pt x="836" y="804"/>
                    <a:pt x="809" y="804"/>
                  </a:cubicBezTo>
                  <a:cubicBezTo>
                    <a:pt x="808" y="804"/>
                    <a:pt x="806" y="804"/>
                    <a:pt x="805" y="805"/>
                  </a:cubicBezTo>
                  <a:cubicBezTo>
                    <a:pt x="804" y="804"/>
                    <a:pt x="802" y="804"/>
                    <a:pt x="801" y="804"/>
                  </a:cubicBezTo>
                  <a:cubicBezTo>
                    <a:pt x="788" y="804"/>
                    <a:pt x="776" y="805"/>
                    <a:pt x="764" y="807"/>
                  </a:cubicBezTo>
                  <a:cubicBezTo>
                    <a:pt x="774" y="802"/>
                    <a:pt x="784" y="798"/>
                    <a:pt x="795" y="796"/>
                  </a:cubicBezTo>
                  <a:cubicBezTo>
                    <a:pt x="826" y="787"/>
                    <a:pt x="859" y="782"/>
                    <a:pt x="891" y="782"/>
                  </a:cubicBezTo>
                  <a:cubicBezTo>
                    <a:pt x="946" y="786"/>
                    <a:pt x="1002" y="830"/>
                    <a:pt x="1052" y="852"/>
                  </a:cubicBezTo>
                  <a:cubicBezTo>
                    <a:pt x="1082" y="864"/>
                    <a:pt x="1112" y="878"/>
                    <a:pt x="1140" y="895"/>
                  </a:cubicBezTo>
                  <a:cubicBezTo>
                    <a:pt x="1150" y="901"/>
                    <a:pt x="1160" y="907"/>
                    <a:pt x="1170" y="913"/>
                  </a:cubicBezTo>
                  <a:cubicBezTo>
                    <a:pt x="1192" y="992"/>
                    <a:pt x="1261" y="1038"/>
                    <a:pt x="1305" y="1104"/>
                  </a:cubicBezTo>
                  <a:cubicBezTo>
                    <a:pt x="1316" y="1117"/>
                    <a:pt x="1326" y="1132"/>
                    <a:pt x="1334" y="1147"/>
                  </a:cubicBezTo>
                  <a:cubicBezTo>
                    <a:pt x="1344" y="1165"/>
                    <a:pt x="1353" y="1183"/>
                    <a:pt x="1360" y="1202"/>
                  </a:cubicBezTo>
                  <a:cubicBezTo>
                    <a:pt x="1369" y="1227"/>
                    <a:pt x="1375" y="1253"/>
                    <a:pt x="1380" y="1279"/>
                  </a:cubicBezTo>
                  <a:cubicBezTo>
                    <a:pt x="1377" y="1271"/>
                    <a:pt x="1374" y="1265"/>
                    <a:pt x="1370" y="1258"/>
                  </a:cubicBezTo>
                  <a:cubicBezTo>
                    <a:pt x="1360" y="1241"/>
                    <a:pt x="1348" y="1226"/>
                    <a:pt x="1334" y="1213"/>
                  </a:cubicBezTo>
                  <a:lnTo>
                    <a:pt x="1335" y="1212"/>
                  </a:lnTo>
                  <a:moveTo>
                    <a:pt x="1187" y="924"/>
                  </a:moveTo>
                  <a:lnTo>
                    <a:pt x="1187" y="924"/>
                  </a:lnTo>
                  <a:moveTo>
                    <a:pt x="1221" y="979"/>
                  </a:moveTo>
                  <a:cubicBezTo>
                    <a:pt x="1227" y="986"/>
                    <a:pt x="1234" y="992"/>
                    <a:pt x="1239" y="998"/>
                  </a:cubicBezTo>
                  <a:lnTo>
                    <a:pt x="1247" y="1008"/>
                  </a:lnTo>
                  <a:cubicBezTo>
                    <a:pt x="1249" y="1011"/>
                    <a:pt x="1249" y="1014"/>
                    <a:pt x="1251" y="1017"/>
                  </a:cubicBezTo>
                  <a:cubicBezTo>
                    <a:pt x="1251" y="1018"/>
                    <a:pt x="1253" y="1019"/>
                    <a:pt x="1254" y="1021"/>
                  </a:cubicBezTo>
                  <a:cubicBezTo>
                    <a:pt x="1241" y="1008"/>
                    <a:pt x="1230" y="994"/>
                    <a:pt x="1219" y="980"/>
                  </a:cubicBezTo>
                  <a:lnTo>
                    <a:pt x="1221" y="979"/>
                  </a:lnTo>
                  <a:moveTo>
                    <a:pt x="1394" y="1184"/>
                  </a:moveTo>
                  <a:lnTo>
                    <a:pt x="1388" y="1170"/>
                  </a:lnTo>
                  <a:lnTo>
                    <a:pt x="1394" y="1181"/>
                  </a:lnTo>
                  <a:lnTo>
                    <a:pt x="1395" y="1184"/>
                  </a:lnTo>
                  <a:lnTo>
                    <a:pt x="1394" y="1184"/>
                  </a:lnTo>
                  <a:moveTo>
                    <a:pt x="1437" y="1108"/>
                  </a:moveTo>
                  <a:cubicBezTo>
                    <a:pt x="1456" y="1151"/>
                    <a:pt x="1468" y="1196"/>
                    <a:pt x="1471" y="1243"/>
                  </a:cubicBezTo>
                  <a:cubicBezTo>
                    <a:pt x="1471" y="1254"/>
                    <a:pt x="1476" y="1282"/>
                    <a:pt x="1475" y="1303"/>
                  </a:cubicBezTo>
                  <a:cubicBezTo>
                    <a:pt x="1458" y="1261"/>
                    <a:pt x="1439" y="1220"/>
                    <a:pt x="1416" y="1181"/>
                  </a:cubicBezTo>
                  <a:cubicBezTo>
                    <a:pt x="1414" y="1178"/>
                    <a:pt x="1413" y="1175"/>
                    <a:pt x="1411" y="1173"/>
                  </a:cubicBezTo>
                  <a:cubicBezTo>
                    <a:pt x="1408" y="1168"/>
                    <a:pt x="1406" y="1163"/>
                    <a:pt x="1403" y="1158"/>
                  </a:cubicBezTo>
                  <a:cubicBezTo>
                    <a:pt x="1391" y="1138"/>
                    <a:pt x="1377" y="1118"/>
                    <a:pt x="1362" y="1100"/>
                  </a:cubicBezTo>
                  <a:cubicBezTo>
                    <a:pt x="1358" y="1091"/>
                    <a:pt x="1354" y="1083"/>
                    <a:pt x="1349" y="1075"/>
                  </a:cubicBezTo>
                  <a:cubicBezTo>
                    <a:pt x="1337" y="1055"/>
                    <a:pt x="1324" y="1036"/>
                    <a:pt x="1308" y="1019"/>
                  </a:cubicBezTo>
                  <a:cubicBezTo>
                    <a:pt x="1292" y="1001"/>
                    <a:pt x="1274" y="984"/>
                    <a:pt x="1254" y="969"/>
                  </a:cubicBezTo>
                  <a:cubicBezTo>
                    <a:pt x="1240" y="954"/>
                    <a:pt x="1225" y="941"/>
                    <a:pt x="1209" y="928"/>
                  </a:cubicBezTo>
                  <a:cubicBezTo>
                    <a:pt x="1209" y="927"/>
                    <a:pt x="1208" y="926"/>
                    <a:pt x="1208" y="925"/>
                  </a:cubicBezTo>
                  <a:cubicBezTo>
                    <a:pt x="1207" y="924"/>
                    <a:pt x="1207" y="923"/>
                    <a:pt x="1206" y="923"/>
                  </a:cubicBezTo>
                  <a:lnTo>
                    <a:pt x="1199" y="918"/>
                  </a:lnTo>
                  <a:cubicBezTo>
                    <a:pt x="1199" y="918"/>
                    <a:pt x="1199" y="917"/>
                    <a:pt x="1198" y="917"/>
                  </a:cubicBezTo>
                  <a:cubicBezTo>
                    <a:pt x="1197" y="917"/>
                    <a:pt x="1196" y="916"/>
                    <a:pt x="1194" y="916"/>
                  </a:cubicBezTo>
                  <a:cubicBezTo>
                    <a:pt x="1176" y="902"/>
                    <a:pt x="1157" y="889"/>
                    <a:pt x="1137" y="877"/>
                  </a:cubicBezTo>
                  <a:cubicBezTo>
                    <a:pt x="1117" y="866"/>
                    <a:pt x="1095" y="855"/>
                    <a:pt x="1073" y="847"/>
                  </a:cubicBezTo>
                  <a:cubicBezTo>
                    <a:pt x="1017" y="824"/>
                    <a:pt x="964" y="788"/>
                    <a:pt x="905" y="774"/>
                  </a:cubicBezTo>
                  <a:cubicBezTo>
                    <a:pt x="895" y="772"/>
                    <a:pt x="886" y="772"/>
                    <a:pt x="876" y="772"/>
                  </a:cubicBezTo>
                  <a:cubicBezTo>
                    <a:pt x="857" y="772"/>
                    <a:pt x="838" y="774"/>
                    <a:pt x="820" y="779"/>
                  </a:cubicBezTo>
                  <a:cubicBezTo>
                    <a:pt x="767" y="789"/>
                    <a:pt x="767" y="795"/>
                    <a:pt x="722" y="820"/>
                  </a:cubicBezTo>
                  <a:cubicBezTo>
                    <a:pt x="722" y="820"/>
                    <a:pt x="721" y="820"/>
                    <a:pt x="721" y="821"/>
                  </a:cubicBezTo>
                  <a:lnTo>
                    <a:pt x="721" y="822"/>
                  </a:lnTo>
                  <a:cubicBezTo>
                    <a:pt x="717" y="824"/>
                    <a:pt x="713" y="828"/>
                    <a:pt x="711" y="832"/>
                  </a:cubicBezTo>
                  <a:cubicBezTo>
                    <a:pt x="764" y="710"/>
                    <a:pt x="930" y="661"/>
                    <a:pt x="1048" y="698"/>
                  </a:cubicBezTo>
                  <a:cubicBezTo>
                    <a:pt x="1074" y="707"/>
                    <a:pt x="1099" y="718"/>
                    <a:pt x="1124" y="731"/>
                  </a:cubicBezTo>
                  <a:cubicBezTo>
                    <a:pt x="1136" y="736"/>
                    <a:pt x="1149" y="742"/>
                    <a:pt x="1160" y="749"/>
                  </a:cubicBezTo>
                  <a:cubicBezTo>
                    <a:pt x="1175" y="757"/>
                    <a:pt x="1189" y="767"/>
                    <a:pt x="1202" y="778"/>
                  </a:cubicBezTo>
                  <a:cubicBezTo>
                    <a:pt x="1222" y="799"/>
                    <a:pt x="1249" y="806"/>
                    <a:pt x="1265" y="833"/>
                  </a:cubicBezTo>
                  <a:cubicBezTo>
                    <a:pt x="1280" y="857"/>
                    <a:pt x="1308" y="869"/>
                    <a:pt x="1316" y="898"/>
                  </a:cubicBezTo>
                  <a:cubicBezTo>
                    <a:pt x="1316" y="898"/>
                    <a:pt x="1316" y="899"/>
                    <a:pt x="1317" y="900"/>
                  </a:cubicBezTo>
                  <a:cubicBezTo>
                    <a:pt x="1317" y="901"/>
                    <a:pt x="1318" y="901"/>
                    <a:pt x="1320" y="902"/>
                  </a:cubicBezTo>
                  <a:cubicBezTo>
                    <a:pt x="1321" y="902"/>
                    <a:pt x="1322" y="903"/>
                    <a:pt x="1323" y="903"/>
                  </a:cubicBezTo>
                  <a:cubicBezTo>
                    <a:pt x="1324" y="903"/>
                    <a:pt x="1326" y="903"/>
                    <a:pt x="1327" y="902"/>
                  </a:cubicBezTo>
                  <a:cubicBezTo>
                    <a:pt x="1333" y="912"/>
                    <a:pt x="1339" y="922"/>
                    <a:pt x="1345" y="932"/>
                  </a:cubicBezTo>
                  <a:cubicBezTo>
                    <a:pt x="1378" y="989"/>
                    <a:pt x="1408" y="1049"/>
                    <a:pt x="1435" y="1110"/>
                  </a:cubicBezTo>
                  <a:lnTo>
                    <a:pt x="1437" y="110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919;p37">
              <a:extLst>
                <a:ext uri="{FF2B5EF4-FFF2-40B4-BE49-F238E27FC236}">
                  <a16:creationId xmlns:a16="http://schemas.microsoft.com/office/drawing/2014/main" id="{2F566700-FDD5-6F83-79DC-45802D16023F}"/>
                </a:ext>
              </a:extLst>
            </p:cNvPr>
            <p:cNvSpPr/>
            <p:nvPr/>
          </p:nvSpPr>
          <p:spPr>
            <a:xfrm>
              <a:off x="9291600" y="3664800"/>
              <a:ext cx="172080" cy="257400"/>
            </a:xfrm>
            <a:custGeom>
              <a:avLst/>
              <a:gdLst/>
              <a:ahLst/>
              <a:cxnLst/>
              <a:rect l="l" t="t" r="r" b="b"/>
              <a:pathLst>
                <a:path w="478" h="715" extrusionOk="0">
                  <a:moveTo>
                    <a:pt x="255" y="345"/>
                  </a:moveTo>
                  <a:cubicBezTo>
                    <a:pt x="282" y="401"/>
                    <a:pt x="323" y="450"/>
                    <a:pt x="355" y="503"/>
                  </a:cubicBezTo>
                  <a:cubicBezTo>
                    <a:pt x="373" y="530"/>
                    <a:pt x="391" y="558"/>
                    <a:pt x="407" y="586"/>
                  </a:cubicBezTo>
                  <a:cubicBezTo>
                    <a:pt x="430" y="627"/>
                    <a:pt x="452" y="668"/>
                    <a:pt x="471" y="710"/>
                  </a:cubicBezTo>
                  <a:cubicBezTo>
                    <a:pt x="473" y="714"/>
                    <a:pt x="477" y="712"/>
                    <a:pt x="477" y="709"/>
                  </a:cubicBezTo>
                  <a:cubicBezTo>
                    <a:pt x="474" y="648"/>
                    <a:pt x="425" y="579"/>
                    <a:pt x="392" y="530"/>
                  </a:cubicBezTo>
                  <a:cubicBezTo>
                    <a:pt x="355" y="474"/>
                    <a:pt x="324" y="412"/>
                    <a:pt x="283" y="360"/>
                  </a:cubicBezTo>
                  <a:cubicBezTo>
                    <a:pt x="267" y="338"/>
                    <a:pt x="253" y="315"/>
                    <a:pt x="240" y="292"/>
                  </a:cubicBezTo>
                  <a:cubicBezTo>
                    <a:pt x="235" y="284"/>
                    <a:pt x="231" y="276"/>
                    <a:pt x="226" y="268"/>
                  </a:cubicBezTo>
                  <a:cubicBezTo>
                    <a:pt x="207" y="233"/>
                    <a:pt x="181" y="204"/>
                    <a:pt x="162" y="170"/>
                  </a:cubicBezTo>
                  <a:cubicBezTo>
                    <a:pt x="142" y="136"/>
                    <a:pt x="103" y="106"/>
                    <a:pt x="78" y="72"/>
                  </a:cubicBezTo>
                  <a:cubicBezTo>
                    <a:pt x="55" y="46"/>
                    <a:pt x="31" y="22"/>
                    <a:pt x="4" y="1"/>
                  </a:cubicBezTo>
                  <a:cubicBezTo>
                    <a:pt x="4" y="0"/>
                    <a:pt x="3" y="0"/>
                    <a:pt x="3" y="0"/>
                  </a:cubicBezTo>
                  <a:cubicBezTo>
                    <a:pt x="2" y="0"/>
                    <a:pt x="3" y="0"/>
                    <a:pt x="2" y="1"/>
                  </a:cubicBezTo>
                  <a:cubicBezTo>
                    <a:pt x="1" y="2"/>
                    <a:pt x="1" y="1"/>
                    <a:pt x="1" y="1"/>
                  </a:cubicBezTo>
                  <a:cubicBezTo>
                    <a:pt x="0" y="2"/>
                    <a:pt x="0" y="2"/>
                    <a:pt x="0" y="3"/>
                  </a:cubicBezTo>
                  <a:lnTo>
                    <a:pt x="1" y="4"/>
                  </a:lnTo>
                  <a:cubicBezTo>
                    <a:pt x="29" y="32"/>
                    <a:pt x="55" y="62"/>
                    <a:pt x="79" y="94"/>
                  </a:cubicBezTo>
                  <a:cubicBezTo>
                    <a:pt x="104" y="128"/>
                    <a:pt x="136" y="153"/>
                    <a:pt x="156" y="190"/>
                  </a:cubicBezTo>
                  <a:cubicBezTo>
                    <a:pt x="185" y="242"/>
                    <a:pt x="229" y="290"/>
                    <a:pt x="255" y="3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920;p37">
              <a:extLst>
                <a:ext uri="{FF2B5EF4-FFF2-40B4-BE49-F238E27FC236}">
                  <a16:creationId xmlns:a16="http://schemas.microsoft.com/office/drawing/2014/main" id="{2FCD5F5D-C288-5DE0-0B25-553FFA3BBB75}"/>
                </a:ext>
              </a:extLst>
            </p:cNvPr>
            <p:cNvSpPr/>
            <p:nvPr/>
          </p:nvSpPr>
          <p:spPr>
            <a:xfrm>
              <a:off x="9331560" y="3758400"/>
              <a:ext cx="177120" cy="390240"/>
            </a:xfrm>
            <a:custGeom>
              <a:avLst/>
              <a:gdLst/>
              <a:ahLst/>
              <a:cxnLst/>
              <a:rect l="l" t="t" r="r" b="b"/>
              <a:pathLst>
                <a:path w="492" h="1084" extrusionOk="0">
                  <a:moveTo>
                    <a:pt x="479" y="700"/>
                  </a:moveTo>
                  <a:cubicBezTo>
                    <a:pt x="473" y="750"/>
                    <a:pt x="470" y="799"/>
                    <a:pt x="470" y="849"/>
                  </a:cubicBezTo>
                  <a:cubicBezTo>
                    <a:pt x="470" y="872"/>
                    <a:pt x="471" y="896"/>
                    <a:pt x="472" y="919"/>
                  </a:cubicBezTo>
                  <a:cubicBezTo>
                    <a:pt x="472" y="947"/>
                    <a:pt x="468" y="975"/>
                    <a:pt x="461" y="1003"/>
                  </a:cubicBezTo>
                  <a:cubicBezTo>
                    <a:pt x="460" y="1007"/>
                    <a:pt x="458" y="1012"/>
                    <a:pt x="457" y="1017"/>
                  </a:cubicBezTo>
                  <a:cubicBezTo>
                    <a:pt x="457" y="1015"/>
                    <a:pt x="457" y="1014"/>
                    <a:pt x="457" y="1012"/>
                  </a:cubicBezTo>
                  <a:cubicBezTo>
                    <a:pt x="457" y="939"/>
                    <a:pt x="447" y="867"/>
                    <a:pt x="427" y="797"/>
                  </a:cubicBezTo>
                  <a:cubicBezTo>
                    <a:pt x="418" y="765"/>
                    <a:pt x="411" y="733"/>
                    <a:pt x="406" y="701"/>
                  </a:cubicBezTo>
                  <a:cubicBezTo>
                    <a:pt x="406" y="700"/>
                    <a:pt x="406" y="700"/>
                    <a:pt x="406" y="700"/>
                  </a:cubicBezTo>
                  <a:cubicBezTo>
                    <a:pt x="406" y="696"/>
                    <a:pt x="405" y="692"/>
                    <a:pt x="403" y="689"/>
                  </a:cubicBezTo>
                  <a:cubicBezTo>
                    <a:pt x="401" y="686"/>
                    <a:pt x="399" y="683"/>
                    <a:pt x="395" y="681"/>
                  </a:cubicBezTo>
                  <a:cubicBezTo>
                    <a:pt x="393" y="680"/>
                    <a:pt x="391" y="679"/>
                    <a:pt x="389" y="678"/>
                  </a:cubicBezTo>
                  <a:cubicBezTo>
                    <a:pt x="387" y="668"/>
                    <a:pt x="383" y="658"/>
                    <a:pt x="377" y="648"/>
                  </a:cubicBezTo>
                  <a:cubicBezTo>
                    <a:pt x="375" y="644"/>
                    <a:pt x="372" y="640"/>
                    <a:pt x="369" y="636"/>
                  </a:cubicBezTo>
                  <a:cubicBezTo>
                    <a:pt x="341" y="598"/>
                    <a:pt x="343" y="553"/>
                    <a:pt x="328" y="510"/>
                  </a:cubicBezTo>
                  <a:cubicBezTo>
                    <a:pt x="314" y="470"/>
                    <a:pt x="297" y="432"/>
                    <a:pt x="276" y="396"/>
                  </a:cubicBezTo>
                  <a:cubicBezTo>
                    <a:pt x="274" y="393"/>
                    <a:pt x="273" y="391"/>
                    <a:pt x="272" y="389"/>
                  </a:cubicBezTo>
                  <a:cubicBezTo>
                    <a:pt x="270" y="386"/>
                    <a:pt x="269" y="384"/>
                    <a:pt x="268" y="382"/>
                  </a:cubicBezTo>
                  <a:cubicBezTo>
                    <a:pt x="259" y="366"/>
                    <a:pt x="251" y="350"/>
                    <a:pt x="244" y="333"/>
                  </a:cubicBezTo>
                  <a:lnTo>
                    <a:pt x="241" y="324"/>
                  </a:lnTo>
                  <a:cubicBezTo>
                    <a:pt x="253" y="313"/>
                    <a:pt x="228" y="274"/>
                    <a:pt x="223" y="262"/>
                  </a:cubicBezTo>
                  <a:lnTo>
                    <a:pt x="223" y="261"/>
                  </a:lnTo>
                  <a:cubicBezTo>
                    <a:pt x="222" y="260"/>
                    <a:pt x="221" y="259"/>
                    <a:pt x="220" y="259"/>
                  </a:cubicBezTo>
                  <a:cubicBezTo>
                    <a:pt x="219" y="258"/>
                    <a:pt x="219" y="258"/>
                    <a:pt x="218" y="258"/>
                  </a:cubicBezTo>
                  <a:lnTo>
                    <a:pt x="211" y="258"/>
                  </a:lnTo>
                  <a:cubicBezTo>
                    <a:pt x="210" y="258"/>
                    <a:pt x="208" y="258"/>
                    <a:pt x="207" y="259"/>
                  </a:cubicBezTo>
                  <a:cubicBezTo>
                    <a:pt x="206" y="259"/>
                    <a:pt x="206" y="260"/>
                    <a:pt x="205" y="261"/>
                  </a:cubicBezTo>
                  <a:cubicBezTo>
                    <a:pt x="205" y="262"/>
                    <a:pt x="204" y="263"/>
                    <a:pt x="204" y="264"/>
                  </a:cubicBezTo>
                  <a:cubicBezTo>
                    <a:pt x="204" y="267"/>
                    <a:pt x="204" y="269"/>
                    <a:pt x="204" y="272"/>
                  </a:cubicBezTo>
                  <a:cubicBezTo>
                    <a:pt x="204" y="283"/>
                    <a:pt x="207" y="293"/>
                    <a:pt x="212" y="302"/>
                  </a:cubicBezTo>
                  <a:cubicBezTo>
                    <a:pt x="213" y="303"/>
                    <a:pt x="213" y="304"/>
                    <a:pt x="214" y="305"/>
                  </a:cubicBezTo>
                  <a:lnTo>
                    <a:pt x="211" y="302"/>
                  </a:lnTo>
                  <a:cubicBezTo>
                    <a:pt x="202" y="292"/>
                    <a:pt x="194" y="281"/>
                    <a:pt x="187" y="270"/>
                  </a:cubicBezTo>
                  <a:cubicBezTo>
                    <a:pt x="171" y="244"/>
                    <a:pt x="150" y="220"/>
                    <a:pt x="127" y="199"/>
                  </a:cubicBezTo>
                  <a:cubicBezTo>
                    <a:pt x="119" y="190"/>
                    <a:pt x="111" y="180"/>
                    <a:pt x="105" y="170"/>
                  </a:cubicBezTo>
                  <a:cubicBezTo>
                    <a:pt x="101" y="161"/>
                    <a:pt x="96" y="153"/>
                    <a:pt x="93" y="143"/>
                  </a:cubicBezTo>
                  <a:cubicBezTo>
                    <a:pt x="84" y="124"/>
                    <a:pt x="70" y="109"/>
                    <a:pt x="61" y="90"/>
                  </a:cubicBezTo>
                  <a:cubicBezTo>
                    <a:pt x="56" y="79"/>
                    <a:pt x="51" y="68"/>
                    <a:pt x="45" y="58"/>
                  </a:cubicBezTo>
                  <a:cubicBezTo>
                    <a:pt x="33" y="38"/>
                    <a:pt x="20" y="19"/>
                    <a:pt x="5" y="2"/>
                  </a:cubicBezTo>
                  <a:cubicBezTo>
                    <a:pt x="3" y="0"/>
                    <a:pt x="0" y="2"/>
                    <a:pt x="1" y="5"/>
                  </a:cubicBezTo>
                  <a:cubicBezTo>
                    <a:pt x="29" y="58"/>
                    <a:pt x="59" y="109"/>
                    <a:pt x="84" y="164"/>
                  </a:cubicBezTo>
                  <a:cubicBezTo>
                    <a:pt x="87" y="169"/>
                    <a:pt x="90" y="174"/>
                    <a:pt x="93" y="180"/>
                  </a:cubicBezTo>
                  <a:cubicBezTo>
                    <a:pt x="102" y="194"/>
                    <a:pt x="112" y="209"/>
                    <a:pt x="125" y="220"/>
                  </a:cubicBezTo>
                  <a:cubicBezTo>
                    <a:pt x="149" y="245"/>
                    <a:pt x="171" y="273"/>
                    <a:pt x="189" y="302"/>
                  </a:cubicBezTo>
                  <a:cubicBezTo>
                    <a:pt x="194" y="311"/>
                    <a:pt x="202" y="318"/>
                    <a:pt x="211" y="324"/>
                  </a:cubicBezTo>
                  <a:cubicBezTo>
                    <a:pt x="216" y="326"/>
                    <a:pt x="221" y="328"/>
                    <a:pt x="226" y="330"/>
                  </a:cubicBezTo>
                  <a:cubicBezTo>
                    <a:pt x="231" y="344"/>
                    <a:pt x="236" y="358"/>
                    <a:pt x="242" y="371"/>
                  </a:cubicBezTo>
                  <a:cubicBezTo>
                    <a:pt x="252" y="395"/>
                    <a:pt x="267" y="416"/>
                    <a:pt x="277" y="440"/>
                  </a:cubicBezTo>
                  <a:cubicBezTo>
                    <a:pt x="297" y="485"/>
                    <a:pt x="313" y="531"/>
                    <a:pt x="325" y="579"/>
                  </a:cubicBezTo>
                  <a:cubicBezTo>
                    <a:pt x="334" y="627"/>
                    <a:pt x="371" y="660"/>
                    <a:pt x="373" y="709"/>
                  </a:cubicBezTo>
                  <a:cubicBezTo>
                    <a:pt x="373" y="711"/>
                    <a:pt x="373" y="713"/>
                    <a:pt x="374" y="714"/>
                  </a:cubicBezTo>
                  <a:cubicBezTo>
                    <a:pt x="375" y="716"/>
                    <a:pt x="376" y="717"/>
                    <a:pt x="377" y="718"/>
                  </a:cubicBezTo>
                  <a:cubicBezTo>
                    <a:pt x="379" y="718"/>
                    <a:pt x="381" y="719"/>
                    <a:pt x="382" y="719"/>
                  </a:cubicBezTo>
                  <a:cubicBezTo>
                    <a:pt x="384" y="719"/>
                    <a:pt x="386" y="718"/>
                    <a:pt x="387" y="718"/>
                  </a:cubicBezTo>
                  <a:cubicBezTo>
                    <a:pt x="388" y="717"/>
                    <a:pt x="389" y="716"/>
                    <a:pt x="390" y="715"/>
                  </a:cubicBezTo>
                  <a:cubicBezTo>
                    <a:pt x="395" y="732"/>
                    <a:pt x="399" y="754"/>
                    <a:pt x="399" y="756"/>
                  </a:cubicBezTo>
                  <a:cubicBezTo>
                    <a:pt x="404" y="788"/>
                    <a:pt x="410" y="819"/>
                    <a:pt x="418" y="851"/>
                  </a:cubicBezTo>
                  <a:cubicBezTo>
                    <a:pt x="435" y="918"/>
                    <a:pt x="432" y="982"/>
                    <a:pt x="438" y="1050"/>
                  </a:cubicBezTo>
                  <a:cubicBezTo>
                    <a:pt x="438" y="1051"/>
                    <a:pt x="439" y="1052"/>
                    <a:pt x="439" y="1053"/>
                  </a:cubicBezTo>
                  <a:lnTo>
                    <a:pt x="440" y="1054"/>
                  </a:lnTo>
                  <a:cubicBezTo>
                    <a:pt x="439" y="1059"/>
                    <a:pt x="438" y="1063"/>
                    <a:pt x="437" y="1068"/>
                  </a:cubicBezTo>
                  <a:cubicBezTo>
                    <a:pt x="436" y="1079"/>
                    <a:pt x="452" y="1083"/>
                    <a:pt x="454" y="1072"/>
                  </a:cubicBezTo>
                  <a:cubicBezTo>
                    <a:pt x="459" y="1044"/>
                    <a:pt x="473" y="1021"/>
                    <a:pt x="482" y="994"/>
                  </a:cubicBezTo>
                  <a:cubicBezTo>
                    <a:pt x="486" y="975"/>
                    <a:pt x="489" y="956"/>
                    <a:pt x="489" y="936"/>
                  </a:cubicBezTo>
                  <a:cubicBezTo>
                    <a:pt x="491" y="911"/>
                    <a:pt x="491" y="886"/>
                    <a:pt x="491" y="860"/>
                  </a:cubicBezTo>
                  <a:cubicBezTo>
                    <a:pt x="491" y="807"/>
                    <a:pt x="488" y="753"/>
                    <a:pt x="482" y="701"/>
                  </a:cubicBezTo>
                  <a:cubicBezTo>
                    <a:pt x="483" y="698"/>
                    <a:pt x="479" y="697"/>
                    <a:pt x="479" y="70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921;p37">
              <a:extLst>
                <a:ext uri="{FF2B5EF4-FFF2-40B4-BE49-F238E27FC236}">
                  <a16:creationId xmlns:a16="http://schemas.microsoft.com/office/drawing/2014/main" id="{62240A55-776E-6082-C5C0-0FCA90A7E88B}"/>
                </a:ext>
              </a:extLst>
            </p:cNvPr>
            <p:cNvSpPr/>
            <p:nvPr/>
          </p:nvSpPr>
          <p:spPr>
            <a:xfrm>
              <a:off x="9148680" y="3291480"/>
              <a:ext cx="240120" cy="47520"/>
            </a:xfrm>
            <a:custGeom>
              <a:avLst/>
              <a:gdLst/>
              <a:ahLst/>
              <a:cxnLst/>
              <a:rect l="l" t="t" r="r" b="b"/>
              <a:pathLst>
                <a:path w="667" h="132" extrusionOk="0">
                  <a:moveTo>
                    <a:pt x="260" y="75"/>
                  </a:moveTo>
                  <a:cubicBezTo>
                    <a:pt x="215" y="88"/>
                    <a:pt x="164" y="94"/>
                    <a:pt x="117" y="104"/>
                  </a:cubicBezTo>
                  <a:cubicBezTo>
                    <a:pt x="78" y="112"/>
                    <a:pt x="40" y="122"/>
                    <a:pt x="1" y="128"/>
                  </a:cubicBezTo>
                  <a:cubicBezTo>
                    <a:pt x="0" y="128"/>
                    <a:pt x="0" y="128"/>
                    <a:pt x="0" y="128"/>
                  </a:cubicBezTo>
                  <a:cubicBezTo>
                    <a:pt x="0" y="129"/>
                    <a:pt x="0" y="129"/>
                    <a:pt x="0" y="129"/>
                  </a:cubicBezTo>
                  <a:lnTo>
                    <a:pt x="0" y="130"/>
                  </a:lnTo>
                  <a:lnTo>
                    <a:pt x="1" y="130"/>
                  </a:lnTo>
                  <a:cubicBezTo>
                    <a:pt x="2" y="131"/>
                    <a:pt x="1" y="131"/>
                    <a:pt x="1" y="131"/>
                  </a:cubicBezTo>
                  <a:cubicBezTo>
                    <a:pt x="46" y="126"/>
                    <a:pt x="91" y="118"/>
                    <a:pt x="136" y="109"/>
                  </a:cubicBezTo>
                  <a:cubicBezTo>
                    <a:pt x="186" y="100"/>
                    <a:pt x="246" y="80"/>
                    <a:pt x="298" y="82"/>
                  </a:cubicBezTo>
                  <a:cubicBezTo>
                    <a:pt x="303" y="83"/>
                    <a:pt x="308" y="83"/>
                    <a:pt x="313" y="83"/>
                  </a:cubicBezTo>
                  <a:cubicBezTo>
                    <a:pt x="364" y="83"/>
                    <a:pt x="414" y="74"/>
                    <a:pt x="463" y="57"/>
                  </a:cubicBezTo>
                  <a:cubicBezTo>
                    <a:pt x="484" y="50"/>
                    <a:pt x="511" y="44"/>
                    <a:pt x="536" y="35"/>
                  </a:cubicBezTo>
                  <a:cubicBezTo>
                    <a:pt x="579" y="32"/>
                    <a:pt x="621" y="28"/>
                    <a:pt x="664" y="22"/>
                  </a:cubicBezTo>
                  <a:cubicBezTo>
                    <a:pt x="666" y="22"/>
                    <a:pt x="666" y="20"/>
                    <a:pt x="664" y="20"/>
                  </a:cubicBezTo>
                  <a:cubicBezTo>
                    <a:pt x="631" y="20"/>
                    <a:pt x="597" y="21"/>
                    <a:pt x="564" y="21"/>
                  </a:cubicBezTo>
                  <a:cubicBezTo>
                    <a:pt x="569" y="18"/>
                    <a:pt x="575" y="14"/>
                    <a:pt x="579" y="9"/>
                  </a:cubicBezTo>
                  <a:cubicBezTo>
                    <a:pt x="583" y="5"/>
                    <a:pt x="578" y="0"/>
                    <a:pt x="573" y="2"/>
                  </a:cubicBezTo>
                  <a:cubicBezTo>
                    <a:pt x="554" y="10"/>
                    <a:pt x="534" y="16"/>
                    <a:pt x="514" y="22"/>
                  </a:cubicBezTo>
                  <a:cubicBezTo>
                    <a:pt x="413" y="22"/>
                    <a:pt x="312" y="22"/>
                    <a:pt x="212" y="27"/>
                  </a:cubicBezTo>
                  <a:cubicBezTo>
                    <a:pt x="211" y="27"/>
                    <a:pt x="211" y="28"/>
                    <a:pt x="210" y="28"/>
                  </a:cubicBezTo>
                  <a:cubicBezTo>
                    <a:pt x="209" y="28"/>
                    <a:pt x="209" y="29"/>
                    <a:pt x="209" y="29"/>
                  </a:cubicBezTo>
                  <a:cubicBezTo>
                    <a:pt x="208" y="30"/>
                    <a:pt x="208" y="30"/>
                    <a:pt x="208" y="31"/>
                  </a:cubicBezTo>
                  <a:cubicBezTo>
                    <a:pt x="208" y="32"/>
                    <a:pt x="208" y="32"/>
                    <a:pt x="209" y="33"/>
                  </a:cubicBezTo>
                  <a:cubicBezTo>
                    <a:pt x="209" y="33"/>
                    <a:pt x="209" y="34"/>
                    <a:pt x="210" y="34"/>
                  </a:cubicBezTo>
                  <a:cubicBezTo>
                    <a:pt x="211" y="34"/>
                    <a:pt x="211" y="34"/>
                    <a:pt x="212" y="34"/>
                  </a:cubicBezTo>
                  <a:cubicBezTo>
                    <a:pt x="297" y="39"/>
                    <a:pt x="383" y="41"/>
                    <a:pt x="469" y="38"/>
                  </a:cubicBezTo>
                  <a:cubicBezTo>
                    <a:pt x="449" y="44"/>
                    <a:pt x="430" y="50"/>
                    <a:pt x="412" y="55"/>
                  </a:cubicBezTo>
                  <a:cubicBezTo>
                    <a:pt x="363" y="67"/>
                    <a:pt x="308" y="59"/>
                    <a:pt x="260" y="7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922;p37">
              <a:extLst>
                <a:ext uri="{FF2B5EF4-FFF2-40B4-BE49-F238E27FC236}">
                  <a16:creationId xmlns:a16="http://schemas.microsoft.com/office/drawing/2014/main" id="{3307540A-42C8-19A3-F8B0-697E7E03B4C5}"/>
                </a:ext>
              </a:extLst>
            </p:cNvPr>
            <p:cNvSpPr/>
            <p:nvPr/>
          </p:nvSpPr>
          <p:spPr>
            <a:xfrm>
              <a:off x="9354960" y="3216240"/>
              <a:ext cx="475200" cy="225000"/>
            </a:xfrm>
            <a:custGeom>
              <a:avLst/>
              <a:gdLst/>
              <a:ahLst/>
              <a:cxnLst/>
              <a:rect l="l" t="t" r="r" b="b"/>
              <a:pathLst>
                <a:path w="1320" h="625" extrusionOk="0">
                  <a:moveTo>
                    <a:pt x="1266" y="568"/>
                  </a:moveTo>
                  <a:cubicBezTo>
                    <a:pt x="1244" y="546"/>
                    <a:pt x="1221" y="527"/>
                    <a:pt x="1199" y="506"/>
                  </a:cubicBezTo>
                  <a:cubicBezTo>
                    <a:pt x="1173" y="481"/>
                    <a:pt x="1144" y="460"/>
                    <a:pt x="1113" y="442"/>
                  </a:cubicBezTo>
                  <a:cubicBezTo>
                    <a:pt x="1092" y="430"/>
                    <a:pt x="1071" y="420"/>
                    <a:pt x="1050" y="412"/>
                  </a:cubicBezTo>
                  <a:cubicBezTo>
                    <a:pt x="993" y="388"/>
                    <a:pt x="932" y="367"/>
                    <a:pt x="882" y="330"/>
                  </a:cubicBezTo>
                  <a:cubicBezTo>
                    <a:pt x="879" y="327"/>
                    <a:pt x="875" y="325"/>
                    <a:pt x="872" y="323"/>
                  </a:cubicBezTo>
                  <a:cubicBezTo>
                    <a:pt x="856" y="314"/>
                    <a:pt x="840" y="307"/>
                    <a:pt x="823" y="300"/>
                  </a:cubicBezTo>
                  <a:cubicBezTo>
                    <a:pt x="789" y="284"/>
                    <a:pt x="752" y="249"/>
                    <a:pt x="720" y="227"/>
                  </a:cubicBezTo>
                  <a:cubicBezTo>
                    <a:pt x="720" y="227"/>
                    <a:pt x="719" y="227"/>
                    <a:pt x="719" y="226"/>
                  </a:cubicBezTo>
                  <a:cubicBezTo>
                    <a:pt x="719" y="226"/>
                    <a:pt x="718" y="226"/>
                    <a:pt x="717" y="226"/>
                  </a:cubicBezTo>
                  <a:cubicBezTo>
                    <a:pt x="716" y="226"/>
                    <a:pt x="715" y="225"/>
                    <a:pt x="714" y="226"/>
                  </a:cubicBezTo>
                  <a:cubicBezTo>
                    <a:pt x="713" y="227"/>
                    <a:pt x="713" y="227"/>
                    <a:pt x="712" y="228"/>
                  </a:cubicBezTo>
                  <a:cubicBezTo>
                    <a:pt x="711" y="229"/>
                    <a:pt x="712" y="230"/>
                    <a:pt x="712" y="231"/>
                  </a:cubicBezTo>
                  <a:cubicBezTo>
                    <a:pt x="712" y="232"/>
                    <a:pt x="712" y="233"/>
                    <a:pt x="712" y="233"/>
                  </a:cubicBezTo>
                  <a:cubicBezTo>
                    <a:pt x="713" y="234"/>
                    <a:pt x="713" y="234"/>
                    <a:pt x="713" y="235"/>
                  </a:cubicBezTo>
                  <a:cubicBezTo>
                    <a:pt x="739" y="256"/>
                    <a:pt x="715" y="248"/>
                    <a:pt x="705" y="245"/>
                  </a:cubicBezTo>
                  <a:cubicBezTo>
                    <a:pt x="670" y="236"/>
                    <a:pt x="636" y="222"/>
                    <a:pt x="603" y="206"/>
                  </a:cubicBezTo>
                  <a:cubicBezTo>
                    <a:pt x="584" y="195"/>
                    <a:pt x="565" y="187"/>
                    <a:pt x="544" y="180"/>
                  </a:cubicBezTo>
                  <a:cubicBezTo>
                    <a:pt x="525" y="170"/>
                    <a:pt x="504" y="161"/>
                    <a:pt x="483" y="153"/>
                  </a:cubicBezTo>
                  <a:cubicBezTo>
                    <a:pt x="481" y="152"/>
                    <a:pt x="480" y="151"/>
                    <a:pt x="478" y="150"/>
                  </a:cubicBezTo>
                  <a:cubicBezTo>
                    <a:pt x="462" y="140"/>
                    <a:pt x="444" y="134"/>
                    <a:pt x="426" y="129"/>
                  </a:cubicBezTo>
                  <a:cubicBezTo>
                    <a:pt x="374" y="110"/>
                    <a:pt x="322" y="88"/>
                    <a:pt x="269" y="73"/>
                  </a:cubicBezTo>
                  <a:cubicBezTo>
                    <a:pt x="224" y="60"/>
                    <a:pt x="182" y="26"/>
                    <a:pt x="136" y="21"/>
                  </a:cubicBezTo>
                  <a:cubicBezTo>
                    <a:pt x="110" y="18"/>
                    <a:pt x="86" y="13"/>
                    <a:pt x="61" y="4"/>
                  </a:cubicBezTo>
                  <a:cubicBezTo>
                    <a:pt x="52" y="0"/>
                    <a:pt x="48" y="8"/>
                    <a:pt x="36" y="2"/>
                  </a:cubicBezTo>
                  <a:cubicBezTo>
                    <a:pt x="34" y="2"/>
                    <a:pt x="33" y="4"/>
                    <a:pt x="34" y="5"/>
                  </a:cubicBezTo>
                  <a:cubicBezTo>
                    <a:pt x="36" y="6"/>
                    <a:pt x="38" y="8"/>
                    <a:pt x="40" y="9"/>
                  </a:cubicBezTo>
                  <a:cubicBezTo>
                    <a:pt x="48" y="13"/>
                    <a:pt x="57" y="16"/>
                    <a:pt x="66" y="17"/>
                  </a:cubicBezTo>
                  <a:cubicBezTo>
                    <a:pt x="119" y="22"/>
                    <a:pt x="170" y="47"/>
                    <a:pt x="219" y="67"/>
                  </a:cubicBezTo>
                  <a:cubicBezTo>
                    <a:pt x="265" y="87"/>
                    <a:pt x="313" y="104"/>
                    <a:pt x="362" y="117"/>
                  </a:cubicBezTo>
                  <a:cubicBezTo>
                    <a:pt x="402" y="126"/>
                    <a:pt x="440" y="141"/>
                    <a:pt x="475" y="161"/>
                  </a:cubicBezTo>
                  <a:cubicBezTo>
                    <a:pt x="476" y="162"/>
                    <a:pt x="477" y="162"/>
                    <a:pt x="478" y="162"/>
                  </a:cubicBezTo>
                  <a:cubicBezTo>
                    <a:pt x="401" y="152"/>
                    <a:pt x="324" y="147"/>
                    <a:pt x="247" y="147"/>
                  </a:cubicBezTo>
                  <a:cubicBezTo>
                    <a:pt x="167" y="144"/>
                    <a:pt x="87" y="155"/>
                    <a:pt x="8" y="153"/>
                  </a:cubicBezTo>
                  <a:cubicBezTo>
                    <a:pt x="7" y="153"/>
                    <a:pt x="6" y="153"/>
                    <a:pt x="5" y="154"/>
                  </a:cubicBezTo>
                  <a:cubicBezTo>
                    <a:pt x="3" y="155"/>
                    <a:pt x="3" y="156"/>
                    <a:pt x="2" y="157"/>
                  </a:cubicBezTo>
                  <a:cubicBezTo>
                    <a:pt x="1" y="158"/>
                    <a:pt x="0" y="159"/>
                    <a:pt x="0" y="161"/>
                  </a:cubicBezTo>
                  <a:cubicBezTo>
                    <a:pt x="0" y="162"/>
                    <a:pt x="1" y="164"/>
                    <a:pt x="2" y="166"/>
                  </a:cubicBezTo>
                  <a:cubicBezTo>
                    <a:pt x="3" y="168"/>
                    <a:pt x="3" y="168"/>
                    <a:pt x="5" y="169"/>
                  </a:cubicBezTo>
                  <a:cubicBezTo>
                    <a:pt x="5" y="169"/>
                    <a:pt x="6" y="169"/>
                    <a:pt x="7" y="170"/>
                  </a:cubicBezTo>
                  <a:cubicBezTo>
                    <a:pt x="22" y="175"/>
                    <a:pt x="36" y="181"/>
                    <a:pt x="50" y="189"/>
                  </a:cubicBezTo>
                  <a:cubicBezTo>
                    <a:pt x="76" y="199"/>
                    <a:pt x="104" y="203"/>
                    <a:pt x="129" y="212"/>
                  </a:cubicBezTo>
                  <a:cubicBezTo>
                    <a:pt x="138" y="215"/>
                    <a:pt x="147" y="218"/>
                    <a:pt x="156" y="222"/>
                  </a:cubicBezTo>
                  <a:cubicBezTo>
                    <a:pt x="158" y="231"/>
                    <a:pt x="154" y="234"/>
                    <a:pt x="145" y="231"/>
                  </a:cubicBezTo>
                  <a:cubicBezTo>
                    <a:pt x="136" y="231"/>
                    <a:pt x="128" y="231"/>
                    <a:pt x="119" y="231"/>
                  </a:cubicBezTo>
                  <a:cubicBezTo>
                    <a:pt x="118" y="231"/>
                    <a:pt x="118" y="233"/>
                    <a:pt x="119" y="233"/>
                  </a:cubicBezTo>
                  <a:cubicBezTo>
                    <a:pt x="129" y="235"/>
                    <a:pt x="138" y="236"/>
                    <a:pt x="148" y="236"/>
                  </a:cubicBezTo>
                  <a:cubicBezTo>
                    <a:pt x="155" y="236"/>
                    <a:pt x="162" y="235"/>
                    <a:pt x="169" y="234"/>
                  </a:cubicBezTo>
                  <a:cubicBezTo>
                    <a:pt x="170" y="234"/>
                    <a:pt x="170" y="233"/>
                    <a:pt x="171" y="233"/>
                  </a:cubicBezTo>
                  <a:lnTo>
                    <a:pt x="171" y="232"/>
                  </a:lnTo>
                  <a:cubicBezTo>
                    <a:pt x="175" y="217"/>
                    <a:pt x="154" y="211"/>
                    <a:pt x="143" y="206"/>
                  </a:cubicBezTo>
                  <a:cubicBezTo>
                    <a:pt x="132" y="201"/>
                    <a:pt x="117" y="196"/>
                    <a:pt x="104" y="191"/>
                  </a:cubicBezTo>
                  <a:cubicBezTo>
                    <a:pt x="87" y="186"/>
                    <a:pt x="71" y="178"/>
                    <a:pt x="55" y="172"/>
                  </a:cubicBezTo>
                  <a:cubicBezTo>
                    <a:pt x="76" y="170"/>
                    <a:pt x="98" y="168"/>
                    <a:pt x="119" y="168"/>
                  </a:cubicBezTo>
                  <a:cubicBezTo>
                    <a:pt x="168" y="168"/>
                    <a:pt x="218" y="167"/>
                    <a:pt x="266" y="168"/>
                  </a:cubicBezTo>
                  <a:cubicBezTo>
                    <a:pt x="300" y="170"/>
                    <a:pt x="335" y="175"/>
                    <a:pt x="369" y="177"/>
                  </a:cubicBezTo>
                  <a:cubicBezTo>
                    <a:pt x="410" y="179"/>
                    <a:pt x="455" y="187"/>
                    <a:pt x="495" y="178"/>
                  </a:cubicBezTo>
                  <a:lnTo>
                    <a:pt x="496" y="178"/>
                  </a:lnTo>
                  <a:cubicBezTo>
                    <a:pt x="497" y="177"/>
                    <a:pt x="498" y="177"/>
                    <a:pt x="498" y="176"/>
                  </a:cubicBezTo>
                  <a:cubicBezTo>
                    <a:pt x="499" y="175"/>
                    <a:pt x="499" y="174"/>
                    <a:pt x="499" y="174"/>
                  </a:cubicBezTo>
                  <a:cubicBezTo>
                    <a:pt x="503" y="177"/>
                    <a:pt x="507" y="180"/>
                    <a:pt x="511" y="182"/>
                  </a:cubicBezTo>
                  <a:cubicBezTo>
                    <a:pt x="516" y="185"/>
                    <a:pt x="522" y="188"/>
                    <a:pt x="528" y="190"/>
                  </a:cubicBezTo>
                  <a:cubicBezTo>
                    <a:pt x="556" y="198"/>
                    <a:pt x="583" y="210"/>
                    <a:pt x="608" y="224"/>
                  </a:cubicBezTo>
                  <a:cubicBezTo>
                    <a:pt x="610" y="225"/>
                    <a:pt x="612" y="226"/>
                    <a:pt x="613" y="227"/>
                  </a:cubicBezTo>
                  <a:cubicBezTo>
                    <a:pt x="637" y="239"/>
                    <a:pt x="663" y="249"/>
                    <a:pt x="689" y="254"/>
                  </a:cubicBezTo>
                  <a:cubicBezTo>
                    <a:pt x="705" y="261"/>
                    <a:pt x="722" y="267"/>
                    <a:pt x="739" y="271"/>
                  </a:cubicBezTo>
                  <a:cubicBezTo>
                    <a:pt x="740" y="271"/>
                    <a:pt x="741" y="272"/>
                    <a:pt x="742" y="271"/>
                  </a:cubicBezTo>
                  <a:cubicBezTo>
                    <a:pt x="743" y="270"/>
                    <a:pt x="744" y="269"/>
                    <a:pt x="744" y="269"/>
                  </a:cubicBezTo>
                  <a:cubicBezTo>
                    <a:pt x="745" y="268"/>
                    <a:pt x="745" y="267"/>
                    <a:pt x="745" y="266"/>
                  </a:cubicBezTo>
                  <a:cubicBezTo>
                    <a:pt x="745" y="265"/>
                    <a:pt x="745" y="265"/>
                    <a:pt x="745" y="265"/>
                  </a:cubicBezTo>
                  <a:lnTo>
                    <a:pt x="744" y="262"/>
                  </a:lnTo>
                  <a:cubicBezTo>
                    <a:pt x="784" y="292"/>
                    <a:pt x="826" y="320"/>
                    <a:pt x="869" y="345"/>
                  </a:cubicBezTo>
                  <a:cubicBezTo>
                    <a:pt x="911" y="369"/>
                    <a:pt x="953" y="390"/>
                    <a:pt x="997" y="409"/>
                  </a:cubicBezTo>
                  <a:cubicBezTo>
                    <a:pt x="1067" y="443"/>
                    <a:pt x="1129" y="464"/>
                    <a:pt x="1188" y="517"/>
                  </a:cubicBezTo>
                  <a:cubicBezTo>
                    <a:pt x="1218" y="544"/>
                    <a:pt x="1247" y="572"/>
                    <a:pt x="1276" y="600"/>
                  </a:cubicBezTo>
                  <a:cubicBezTo>
                    <a:pt x="1281" y="606"/>
                    <a:pt x="1288" y="612"/>
                    <a:pt x="1296" y="616"/>
                  </a:cubicBezTo>
                  <a:cubicBezTo>
                    <a:pt x="1301" y="619"/>
                    <a:pt x="1307" y="622"/>
                    <a:pt x="1314" y="624"/>
                  </a:cubicBezTo>
                  <a:lnTo>
                    <a:pt x="1315" y="624"/>
                  </a:lnTo>
                  <a:cubicBezTo>
                    <a:pt x="1315" y="624"/>
                    <a:pt x="1316" y="624"/>
                    <a:pt x="1317" y="623"/>
                  </a:cubicBezTo>
                  <a:lnTo>
                    <a:pt x="1318" y="622"/>
                  </a:lnTo>
                  <a:cubicBezTo>
                    <a:pt x="1318" y="621"/>
                    <a:pt x="1319" y="621"/>
                    <a:pt x="1319" y="620"/>
                  </a:cubicBezTo>
                  <a:cubicBezTo>
                    <a:pt x="1319" y="619"/>
                    <a:pt x="1319" y="619"/>
                    <a:pt x="1318" y="618"/>
                  </a:cubicBezTo>
                  <a:lnTo>
                    <a:pt x="1317" y="617"/>
                  </a:lnTo>
                  <a:cubicBezTo>
                    <a:pt x="1317" y="617"/>
                    <a:pt x="1316" y="617"/>
                    <a:pt x="1316" y="616"/>
                  </a:cubicBezTo>
                  <a:cubicBezTo>
                    <a:pt x="1298" y="602"/>
                    <a:pt x="1280" y="586"/>
                    <a:pt x="1266" y="5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923;p37">
              <a:extLst>
                <a:ext uri="{FF2B5EF4-FFF2-40B4-BE49-F238E27FC236}">
                  <a16:creationId xmlns:a16="http://schemas.microsoft.com/office/drawing/2014/main" id="{7706ADEF-B28F-8A30-C248-6BCB0A5EFA62}"/>
                </a:ext>
              </a:extLst>
            </p:cNvPr>
            <p:cNvSpPr/>
            <p:nvPr/>
          </p:nvSpPr>
          <p:spPr>
            <a:xfrm>
              <a:off x="8932320" y="3189240"/>
              <a:ext cx="1032480" cy="434160"/>
            </a:xfrm>
            <a:custGeom>
              <a:avLst/>
              <a:gdLst/>
              <a:ahLst/>
              <a:cxnLst/>
              <a:rect l="l" t="t" r="r" b="b"/>
              <a:pathLst>
                <a:path w="2868" h="1206" extrusionOk="0">
                  <a:moveTo>
                    <a:pt x="2866" y="1187"/>
                  </a:moveTo>
                  <a:cubicBezTo>
                    <a:pt x="2846" y="1164"/>
                    <a:pt x="2826" y="1141"/>
                    <a:pt x="2810" y="1116"/>
                  </a:cubicBezTo>
                  <a:lnTo>
                    <a:pt x="2807" y="1107"/>
                  </a:lnTo>
                  <a:cubicBezTo>
                    <a:pt x="2793" y="1067"/>
                    <a:pt x="2776" y="1027"/>
                    <a:pt x="2756" y="989"/>
                  </a:cubicBezTo>
                  <a:cubicBezTo>
                    <a:pt x="2738" y="952"/>
                    <a:pt x="2728" y="913"/>
                    <a:pt x="2707" y="876"/>
                  </a:cubicBezTo>
                  <a:cubicBezTo>
                    <a:pt x="2691" y="847"/>
                    <a:pt x="2673" y="820"/>
                    <a:pt x="2658" y="790"/>
                  </a:cubicBezTo>
                  <a:cubicBezTo>
                    <a:pt x="2643" y="756"/>
                    <a:pt x="2626" y="723"/>
                    <a:pt x="2607" y="690"/>
                  </a:cubicBezTo>
                  <a:cubicBezTo>
                    <a:pt x="2585" y="651"/>
                    <a:pt x="2559" y="613"/>
                    <a:pt x="2532" y="576"/>
                  </a:cubicBezTo>
                  <a:cubicBezTo>
                    <a:pt x="2482" y="514"/>
                    <a:pt x="2437" y="444"/>
                    <a:pt x="2377" y="391"/>
                  </a:cubicBezTo>
                  <a:cubicBezTo>
                    <a:pt x="2345" y="364"/>
                    <a:pt x="2319" y="333"/>
                    <a:pt x="2286" y="307"/>
                  </a:cubicBezTo>
                  <a:cubicBezTo>
                    <a:pt x="2270" y="294"/>
                    <a:pt x="2252" y="282"/>
                    <a:pt x="2234" y="272"/>
                  </a:cubicBezTo>
                  <a:cubicBezTo>
                    <a:pt x="2219" y="263"/>
                    <a:pt x="2203" y="255"/>
                    <a:pt x="2186" y="248"/>
                  </a:cubicBezTo>
                  <a:cubicBezTo>
                    <a:pt x="2113" y="217"/>
                    <a:pt x="2041" y="179"/>
                    <a:pt x="1966" y="152"/>
                  </a:cubicBezTo>
                  <a:cubicBezTo>
                    <a:pt x="1887" y="123"/>
                    <a:pt x="1805" y="100"/>
                    <a:pt x="1724" y="80"/>
                  </a:cubicBezTo>
                  <a:cubicBezTo>
                    <a:pt x="1643" y="59"/>
                    <a:pt x="1554" y="70"/>
                    <a:pt x="1472" y="68"/>
                  </a:cubicBezTo>
                  <a:cubicBezTo>
                    <a:pt x="1448" y="61"/>
                    <a:pt x="1423" y="57"/>
                    <a:pt x="1398" y="57"/>
                  </a:cubicBezTo>
                  <a:cubicBezTo>
                    <a:pt x="1397" y="57"/>
                    <a:pt x="1396" y="57"/>
                    <a:pt x="1395" y="57"/>
                  </a:cubicBezTo>
                  <a:cubicBezTo>
                    <a:pt x="1376" y="57"/>
                    <a:pt x="1357" y="55"/>
                    <a:pt x="1339" y="50"/>
                  </a:cubicBezTo>
                  <a:lnTo>
                    <a:pt x="1340" y="50"/>
                  </a:lnTo>
                  <a:cubicBezTo>
                    <a:pt x="1347" y="50"/>
                    <a:pt x="1347" y="40"/>
                    <a:pt x="1342" y="38"/>
                  </a:cubicBezTo>
                  <a:cubicBezTo>
                    <a:pt x="1314" y="28"/>
                    <a:pt x="1287" y="23"/>
                    <a:pt x="1260" y="12"/>
                  </a:cubicBezTo>
                  <a:cubicBezTo>
                    <a:pt x="1235" y="4"/>
                    <a:pt x="1210" y="0"/>
                    <a:pt x="1184" y="0"/>
                  </a:cubicBezTo>
                  <a:cubicBezTo>
                    <a:pt x="1179" y="0"/>
                    <a:pt x="1174" y="0"/>
                    <a:pt x="1169" y="0"/>
                  </a:cubicBezTo>
                  <a:cubicBezTo>
                    <a:pt x="1100" y="1"/>
                    <a:pt x="1030" y="8"/>
                    <a:pt x="962" y="23"/>
                  </a:cubicBezTo>
                  <a:cubicBezTo>
                    <a:pt x="940" y="26"/>
                    <a:pt x="920" y="34"/>
                    <a:pt x="900" y="44"/>
                  </a:cubicBezTo>
                  <a:cubicBezTo>
                    <a:pt x="881" y="51"/>
                    <a:pt x="861" y="59"/>
                    <a:pt x="839" y="65"/>
                  </a:cubicBezTo>
                  <a:cubicBezTo>
                    <a:pt x="793" y="80"/>
                    <a:pt x="748" y="100"/>
                    <a:pt x="705" y="124"/>
                  </a:cubicBezTo>
                  <a:cubicBezTo>
                    <a:pt x="704" y="125"/>
                    <a:pt x="703" y="126"/>
                    <a:pt x="702" y="126"/>
                  </a:cubicBezTo>
                  <a:cubicBezTo>
                    <a:pt x="639" y="162"/>
                    <a:pt x="580" y="201"/>
                    <a:pt x="539" y="259"/>
                  </a:cubicBezTo>
                  <a:cubicBezTo>
                    <a:pt x="545" y="233"/>
                    <a:pt x="555" y="203"/>
                    <a:pt x="577" y="191"/>
                  </a:cubicBezTo>
                  <a:cubicBezTo>
                    <a:pt x="583" y="188"/>
                    <a:pt x="580" y="179"/>
                    <a:pt x="573" y="181"/>
                  </a:cubicBezTo>
                  <a:cubicBezTo>
                    <a:pt x="547" y="189"/>
                    <a:pt x="521" y="200"/>
                    <a:pt x="497" y="214"/>
                  </a:cubicBezTo>
                  <a:cubicBezTo>
                    <a:pt x="474" y="227"/>
                    <a:pt x="454" y="242"/>
                    <a:pt x="434" y="259"/>
                  </a:cubicBezTo>
                  <a:cubicBezTo>
                    <a:pt x="416" y="277"/>
                    <a:pt x="399" y="296"/>
                    <a:pt x="384" y="316"/>
                  </a:cubicBezTo>
                  <a:cubicBezTo>
                    <a:pt x="383" y="316"/>
                    <a:pt x="383" y="316"/>
                    <a:pt x="383" y="316"/>
                  </a:cubicBezTo>
                  <a:cubicBezTo>
                    <a:pt x="383" y="316"/>
                    <a:pt x="382" y="316"/>
                    <a:pt x="381" y="316"/>
                  </a:cubicBezTo>
                  <a:lnTo>
                    <a:pt x="380" y="316"/>
                  </a:lnTo>
                  <a:cubicBezTo>
                    <a:pt x="379" y="316"/>
                    <a:pt x="379" y="316"/>
                    <a:pt x="379" y="316"/>
                  </a:cubicBezTo>
                  <a:cubicBezTo>
                    <a:pt x="268" y="383"/>
                    <a:pt x="168" y="458"/>
                    <a:pt x="104" y="573"/>
                  </a:cubicBezTo>
                  <a:cubicBezTo>
                    <a:pt x="48" y="673"/>
                    <a:pt x="33" y="796"/>
                    <a:pt x="25" y="909"/>
                  </a:cubicBezTo>
                  <a:cubicBezTo>
                    <a:pt x="20" y="899"/>
                    <a:pt x="16" y="888"/>
                    <a:pt x="14" y="876"/>
                  </a:cubicBezTo>
                  <a:cubicBezTo>
                    <a:pt x="13" y="869"/>
                    <a:pt x="0" y="869"/>
                    <a:pt x="1" y="876"/>
                  </a:cubicBezTo>
                  <a:cubicBezTo>
                    <a:pt x="2" y="934"/>
                    <a:pt x="8" y="991"/>
                    <a:pt x="18" y="1047"/>
                  </a:cubicBezTo>
                  <a:cubicBezTo>
                    <a:pt x="26" y="1089"/>
                    <a:pt x="49" y="1121"/>
                    <a:pt x="62" y="1160"/>
                  </a:cubicBezTo>
                  <a:cubicBezTo>
                    <a:pt x="62" y="1161"/>
                    <a:pt x="62" y="1160"/>
                    <a:pt x="63" y="1161"/>
                  </a:cubicBezTo>
                  <a:cubicBezTo>
                    <a:pt x="64" y="1162"/>
                    <a:pt x="64" y="1163"/>
                    <a:pt x="64" y="1163"/>
                  </a:cubicBezTo>
                  <a:cubicBezTo>
                    <a:pt x="65" y="1163"/>
                    <a:pt x="66" y="1163"/>
                    <a:pt x="66" y="1164"/>
                  </a:cubicBezTo>
                  <a:cubicBezTo>
                    <a:pt x="64" y="1165"/>
                    <a:pt x="63" y="1167"/>
                    <a:pt x="61" y="1169"/>
                  </a:cubicBezTo>
                  <a:cubicBezTo>
                    <a:pt x="59" y="1170"/>
                    <a:pt x="61" y="1171"/>
                    <a:pt x="62" y="1170"/>
                  </a:cubicBezTo>
                  <a:cubicBezTo>
                    <a:pt x="66" y="1169"/>
                    <a:pt x="69" y="1167"/>
                    <a:pt x="73" y="1165"/>
                  </a:cubicBezTo>
                  <a:cubicBezTo>
                    <a:pt x="88" y="1156"/>
                    <a:pt x="102" y="1143"/>
                    <a:pt x="111" y="1128"/>
                  </a:cubicBezTo>
                  <a:cubicBezTo>
                    <a:pt x="112" y="1127"/>
                    <a:pt x="112" y="1127"/>
                    <a:pt x="113" y="1127"/>
                  </a:cubicBezTo>
                  <a:cubicBezTo>
                    <a:pt x="114" y="1126"/>
                    <a:pt x="114" y="1126"/>
                    <a:pt x="115" y="1125"/>
                  </a:cubicBezTo>
                  <a:cubicBezTo>
                    <a:pt x="115" y="1124"/>
                    <a:pt x="115" y="1123"/>
                    <a:pt x="116" y="1123"/>
                  </a:cubicBezTo>
                  <a:cubicBezTo>
                    <a:pt x="120" y="1118"/>
                    <a:pt x="124" y="1113"/>
                    <a:pt x="128" y="1108"/>
                  </a:cubicBezTo>
                  <a:cubicBezTo>
                    <a:pt x="156" y="1082"/>
                    <a:pt x="221" y="1089"/>
                    <a:pt x="251" y="1104"/>
                  </a:cubicBezTo>
                  <a:cubicBezTo>
                    <a:pt x="252" y="1104"/>
                    <a:pt x="252" y="1104"/>
                    <a:pt x="252" y="1104"/>
                  </a:cubicBezTo>
                  <a:lnTo>
                    <a:pt x="253" y="1104"/>
                  </a:lnTo>
                  <a:cubicBezTo>
                    <a:pt x="254" y="1104"/>
                    <a:pt x="255" y="1104"/>
                    <a:pt x="255" y="1104"/>
                  </a:cubicBezTo>
                  <a:cubicBezTo>
                    <a:pt x="256" y="1104"/>
                    <a:pt x="256" y="1103"/>
                    <a:pt x="256" y="1103"/>
                  </a:cubicBezTo>
                  <a:cubicBezTo>
                    <a:pt x="257" y="1102"/>
                    <a:pt x="257" y="1102"/>
                    <a:pt x="257" y="1101"/>
                  </a:cubicBezTo>
                  <a:cubicBezTo>
                    <a:pt x="257" y="1101"/>
                    <a:pt x="257" y="1100"/>
                    <a:pt x="256" y="1099"/>
                  </a:cubicBezTo>
                  <a:cubicBezTo>
                    <a:pt x="251" y="1093"/>
                    <a:pt x="246" y="1089"/>
                    <a:pt x="239" y="1085"/>
                  </a:cubicBezTo>
                  <a:cubicBezTo>
                    <a:pt x="232" y="1081"/>
                    <a:pt x="223" y="1078"/>
                    <a:pt x="214" y="1077"/>
                  </a:cubicBezTo>
                  <a:lnTo>
                    <a:pt x="221" y="1073"/>
                  </a:lnTo>
                  <a:cubicBezTo>
                    <a:pt x="221" y="1074"/>
                    <a:pt x="222" y="1074"/>
                    <a:pt x="222" y="1074"/>
                  </a:cubicBezTo>
                  <a:cubicBezTo>
                    <a:pt x="223" y="1075"/>
                    <a:pt x="223" y="1075"/>
                    <a:pt x="224" y="1075"/>
                  </a:cubicBezTo>
                  <a:cubicBezTo>
                    <a:pt x="250" y="1069"/>
                    <a:pt x="267" y="1035"/>
                    <a:pt x="283" y="1016"/>
                  </a:cubicBezTo>
                  <a:cubicBezTo>
                    <a:pt x="307" y="990"/>
                    <a:pt x="320" y="959"/>
                    <a:pt x="342" y="933"/>
                  </a:cubicBezTo>
                  <a:cubicBezTo>
                    <a:pt x="390" y="878"/>
                    <a:pt x="416" y="809"/>
                    <a:pt x="456" y="748"/>
                  </a:cubicBezTo>
                  <a:cubicBezTo>
                    <a:pt x="458" y="745"/>
                    <a:pt x="454" y="742"/>
                    <a:pt x="451" y="744"/>
                  </a:cubicBezTo>
                  <a:cubicBezTo>
                    <a:pt x="400" y="783"/>
                    <a:pt x="381" y="864"/>
                    <a:pt x="340" y="914"/>
                  </a:cubicBezTo>
                  <a:cubicBezTo>
                    <a:pt x="320" y="937"/>
                    <a:pt x="309" y="963"/>
                    <a:pt x="291" y="987"/>
                  </a:cubicBezTo>
                  <a:cubicBezTo>
                    <a:pt x="281" y="998"/>
                    <a:pt x="271" y="1008"/>
                    <a:pt x="260" y="1019"/>
                  </a:cubicBezTo>
                  <a:cubicBezTo>
                    <a:pt x="250" y="1030"/>
                    <a:pt x="244" y="1044"/>
                    <a:pt x="234" y="1055"/>
                  </a:cubicBezTo>
                  <a:cubicBezTo>
                    <a:pt x="234" y="1048"/>
                    <a:pt x="230" y="1041"/>
                    <a:pt x="222" y="1044"/>
                  </a:cubicBezTo>
                  <a:lnTo>
                    <a:pt x="212" y="1046"/>
                  </a:lnTo>
                  <a:lnTo>
                    <a:pt x="230" y="1036"/>
                  </a:lnTo>
                  <a:cubicBezTo>
                    <a:pt x="240" y="1030"/>
                    <a:pt x="260" y="1025"/>
                    <a:pt x="260" y="1010"/>
                  </a:cubicBezTo>
                  <a:lnTo>
                    <a:pt x="260" y="1009"/>
                  </a:lnTo>
                  <a:cubicBezTo>
                    <a:pt x="260" y="1008"/>
                    <a:pt x="260" y="1007"/>
                    <a:pt x="259" y="1006"/>
                  </a:cubicBezTo>
                  <a:cubicBezTo>
                    <a:pt x="259" y="1006"/>
                    <a:pt x="258" y="1004"/>
                    <a:pt x="257" y="1004"/>
                  </a:cubicBezTo>
                  <a:cubicBezTo>
                    <a:pt x="256" y="1003"/>
                    <a:pt x="256" y="1004"/>
                    <a:pt x="255" y="1004"/>
                  </a:cubicBezTo>
                  <a:cubicBezTo>
                    <a:pt x="254" y="1004"/>
                    <a:pt x="253" y="1003"/>
                    <a:pt x="252" y="1004"/>
                  </a:cubicBezTo>
                  <a:cubicBezTo>
                    <a:pt x="251" y="1005"/>
                    <a:pt x="251" y="1005"/>
                    <a:pt x="251" y="1005"/>
                  </a:cubicBezTo>
                  <a:cubicBezTo>
                    <a:pt x="245" y="1009"/>
                    <a:pt x="231" y="1008"/>
                    <a:pt x="224" y="1011"/>
                  </a:cubicBezTo>
                  <a:cubicBezTo>
                    <a:pt x="221" y="1012"/>
                    <a:pt x="217" y="1014"/>
                    <a:pt x="214" y="1016"/>
                  </a:cubicBezTo>
                  <a:cubicBezTo>
                    <a:pt x="209" y="1019"/>
                    <a:pt x="204" y="1022"/>
                    <a:pt x="200" y="1025"/>
                  </a:cubicBezTo>
                  <a:lnTo>
                    <a:pt x="194" y="1029"/>
                  </a:lnTo>
                  <a:lnTo>
                    <a:pt x="196" y="1027"/>
                  </a:lnTo>
                  <a:cubicBezTo>
                    <a:pt x="208" y="1013"/>
                    <a:pt x="221" y="1000"/>
                    <a:pt x="236" y="989"/>
                  </a:cubicBezTo>
                  <a:cubicBezTo>
                    <a:pt x="243" y="983"/>
                    <a:pt x="247" y="975"/>
                    <a:pt x="254" y="969"/>
                  </a:cubicBezTo>
                  <a:cubicBezTo>
                    <a:pt x="254" y="968"/>
                    <a:pt x="255" y="968"/>
                    <a:pt x="255" y="967"/>
                  </a:cubicBezTo>
                  <a:cubicBezTo>
                    <a:pt x="256" y="966"/>
                    <a:pt x="257" y="964"/>
                    <a:pt x="257" y="963"/>
                  </a:cubicBezTo>
                  <a:cubicBezTo>
                    <a:pt x="257" y="962"/>
                    <a:pt x="256" y="960"/>
                    <a:pt x="255" y="959"/>
                  </a:cubicBezTo>
                  <a:cubicBezTo>
                    <a:pt x="254" y="958"/>
                    <a:pt x="254" y="957"/>
                    <a:pt x="253" y="956"/>
                  </a:cubicBezTo>
                  <a:cubicBezTo>
                    <a:pt x="252" y="955"/>
                    <a:pt x="252" y="955"/>
                    <a:pt x="251" y="955"/>
                  </a:cubicBezTo>
                  <a:cubicBezTo>
                    <a:pt x="249" y="955"/>
                    <a:pt x="247" y="955"/>
                    <a:pt x="246" y="955"/>
                  </a:cubicBezTo>
                  <a:cubicBezTo>
                    <a:pt x="240" y="955"/>
                    <a:pt x="235" y="956"/>
                    <a:pt x="230" y="959"/>
                  </a:cubicBezTo>
                  <a:cubicBezTo>
                    <a:pt x="228" y="960"/>
                    <a:pt x="226" y="962"/>
                    <a:pt x="223" y="964"/>
                  </a:cubicBezTo>
                  <a:cubicBezTo>
                    <a:pt x="212" y="973"/>
                    <a:pt x="201" y="983"/>
                    <a:pt x="190" y="994"/>
                  </a:cubicBezTo>
                  <a:lnTo>
                    <a:pt x="192" y="991"/>
                  </a:lnTo>
                  <a:cubicBezTo>
                    <a:pt x="214" y="952"/>
                    <a:pt x="242" y="918"/>
                    <a:pt x="266" y="880"/>
                  </a:cubicBezTo>
                  <a:lnTo>
                    <a:pt x="266" y="879"/>
                  </a:lnTo>
                  <a:cubicBezTo>
                    <a:pt x="267" y="878"/>
                    <a:pt x="267" y="876"/>
                    <a:pt x="267" y="875"/>
                  </a:cubicBezTo>
                  <a:cubicBezTo>
                    <a:pt x="267" y="873"/>
                    <a:pt x="267" y="871"/>
                    <a:pt x="266" y="870"/>
                  </a:cubicBezTo>
                  <a:cubicBezTo>
                    <a:pt x="265" y="869"/>
                    <a:pt x="264" y="867"/>
                    <a:pt x="262" y="867"/>
                  </a:cubicBezTo>
                  <a:cubicBezTo>
                    <a:pt x="260" y="866"/>
                    <a:pt x="260" y="865"/>
                    <a:pt x="258" y="865"/>
                  </a:cubicBezTo>
                  <a:cubicBezTo>
                    <a:pt x="257" y="865"/>
                    <a:pt x="256" y="866"/>
                    <a:pt x="255" y="866"/>
                  </a:cubicBezTo>
                  <a:cubicBezTo>
                    <a:pt x="253" y="867"/>
                    <a:pt x="251" y="868"/>
                    <a:pt x="249" y="869"/>
                  </a:cubicBezTo>
                  <a:cubicBezTo>
                    <a:pt x="230" y="880"/>
                    <a:pt x="215" y="895"/>
                    <a:pt x="205" y="913"/>
                  </a:cubicBezTo>
                  <a:lnTo>
                    <a:pt x="219" y="876"/>
                  </a:lnTo>
                  <a:cubicBezTo>
                    <a:pt x="238" y="871"/>
                    <a:pt x="256" y="863"/>
                    <a:pt x="273" y="853"/>
                  </a:cubicBezTo>
                  <a:cubicBezTo>
                    <a:pt x="281" y="849"/>
                    <a:pt x="288" y="844"/>
                    <a:pt x="295" y="839"/>
                  </a:cubicBezTo>
                  <a:cubicBezTo>
                    <a:pt x="313" y="822"/>
                    <a:pt x="338" y="809"/>
                    <a:pt x="357" y="794"/>
                  </a:cubicBezTo>
                  <a:cubicBezTo>
                    <a:pt x="375" y="778"/>
                    <a:pt x="391" y="762"/>
                    <a:pt x="406" y="745"/>
                  </a:cubicBezTo>
                  <a:cubicBezTo>
                    <a:pt x="445" y="704"/>
                    <a:pt x="493" y="671"/>
                    <a:pt x="533" y="632"/>
                  </a:cubicBezTo>
                  <a:cubicBezTo>
                    <a:pt x="574" y="593"/>
                    <a:pt x="604" y="556"/>
                    <a:pt x="651" y="525"/>
                  </a:cubicBezTo>
                  <a:cubicBezTo>
                    <a:pt x="654" y="524"/>
                    <a:pt x="655" y="518"/>
                    <a:pt x="651" y="517"/>
                  </a:cubicBezTo>
                  <a:lnTo>
                    <a:pt x="643" y="516"/>
                  </a:lnTo>
                  <a:cubicBezTo>
                    <a:pt x="676" y="507"/>
                    <a:pt x="708" y="496"/>
                    <a:pt x="739" y="483"/>
                  </a:cubicBezTo>
                  <a:cubicBezTo>
                    <a:pt x="781" y="466"/>
                    <a:pt x="817" y="431"/>
                    <a:pt x="859" y="410"/>
                  </a:cubicBezTo>
                  <a:lnTo>
                    <a:pt x="860" y="409"/>
                  </a:lnTo>
                  <a:cubicBezTo>
                    <a:pt x="861" y="408"/>
                    <a:pt x="860" y="408"/>
                    <a:pt x="860" y="407"/>
                  </a:cubicBezTo>
                  <a:lnTo>
                    <a:pt x="860" y="406"/>
                  </a:lnTo>
                  <a:cubicBezTo>
                    <a:pt x="859" y="406"/>
                    <a:pt x="859" y="405"/>
                    <a:pt x="859" y="405"/>
                  </a:cubicBezTo>
                  <a:cubicBezTo>
                    <a:pt x="858" y="405"/>
                    <a:pt x="858" y="405"/>
                    <a:pt x="857" y="405"/>
                  </a:cubicBezTo>
                  <a:cubicBezTo>
                    <a:pt x="808" y="417"/>
                    <a:pt x="767" y="454"/>
                    <a:pt x="720" y="472"/>
                  </a:cubicBezTo>
                  <a:cubicBezTo>
                    <a:pt x="663" y="493"/>
                    <a:pt x="604" y="509"/>
                    <a:pt x="544" y="518"/>
                  </a:cubicBezTo>
                  <a:cubicBezTo>
                    <a:pt x="543" y="518"/>
                    <a:pt x="542" y="518"/>
                    <a:pt x="541" y="519"/>
                  </a:cubicBezTo>
                  <a:cubicBezTo>
                    <a:pt x="540" y="519"/>
                    <a:pt x="539" y="520"/>
                    <a:pt x="538" y="522"/>
                  </a:cubicBezTo>
                  <a:cubicBezTo>
                    <a:pt x="537" y="523"/>
                    <a:pt x="537" y="523"/>
                    <a:pt x="537" y="525"/>
                  </a:cubicBezTo>
                  <a:cubicBezTo>
                    <a:pt x="537" y="526"/>
                    <a:pt x="537" y="528"/>
                    <a:pt x="538" y="529"/>
                  </a:cubicBezTo>
                  <a:cubicBezTo>
                    <a:pt x="539" y="530"/>
                    <a:pt x="540" y="531"/>
                    <a:pt x="541" y="532"/>
                  </a:cubicBezTo>
                  <a:cubicBezTo>
                    <a:pt x="542" y="533"/>
                    <a:pt x="543" y="533"/>
                    <a:pt x="544" y="533"/>
                  </a:cubicBezTo>
                  <a:cubicBezTo>
                    <a:pt x="545" y="533"/>
                    <a:pt x="545" y="533"/>
                    <a:pt x="545" y="533"/>
                  </a:cubicBezTo>
                  <a:cubicBezTo>
                    <a:pt x="564" y="531"/>
                    <a:pt x="583" y="529"/>
                    <a:pt x="602" y="525"/>
                  </a:cubicBezTo>
                  <a:lnTo>
                    <a:pt x="624" y="524"/>
                  </a:lnTo>
                  <a:cubicBezTo>
                    <a:pt x="649" y="522"/>
                    <a:pt x="631" y="526"/>
                    <a:pt x="624" y="531"/>
                  </a:cubicBezTo>
                  <a:cubicBezTo>
                    <a:pt x="612" y="539"/>
                    <a:pt x="600" y="547"/>
                    <a:pt x="588" y="556"/>
                  </a:cubicBezTo>
                  <a:cubicBezTo>
                    <a:pt x="570" y="574"/>
                    <a:pt x="553" y="592"/>
                    <a:pt x="537" y="612"/>
                  </a:cubicBezTo>
                  <a:cubicBezTo>
                    <a:pt x="515" y="637"/>
                    <a:pt x="488" y="657"/>
                    <a:pt x="465" y="680"/>
                  </a:cubicBezTo>
                  <a:cubicBezTo>
                    <a:pt x="447" y="697"/>
                    <a:pt x="425" y="710"/>
                    <a:pt x="408" y="726"/>
                  </a:cubicBezTo>
                  <a:cubicBezTo>
                    <a:pt x="380" y="752"/>
                    <a:pt x="356" y="780"/>
                    <a:pt x="326" y="805"/>
                  </a:cubicBezTo>
                  <a:cubicBezTo>
                    <a:pt x="309" y="817"/>
                    <a:pt x="292" y="828"/>
                    <a:pt x="274" y="839"/>
                  </a:cubicBezTo>
                  <a:cubicBezTo>
                    <a:pt x="258" y="848"/>
                    <a:pt x="242" y="856"/>
                    <a:pt x="225" y="864"/>
                  </a:cubicBezTo>
                  <a:cubicBezTo>
                    <a:pt x="240" y="826"/>
                    <a:pt x="254" y="788"/>
                    <a:pt x="267" y="750"/>
                  </a:cubicBezTo>
                  <a:lnTo>
                    <a:pt x="267" y="749"/>
                  </a:lnTo>
                  <a:cubicBezTo>
                    <a:pt x="267" y="748"/>
                    <a:pt x="267" y="748"/>
                    <a:pt x="267" y="747"/>
                  </a:cubicBezTo>
                  <a:cubicBezTo>
                    <a:pt x="275" y="734"/>
                    <a:pt x="284" y="720"/>
                    <a:pt x="292" y="706"/>
                  </a:cubicBezTo>
                  <a:cubicBezTo>
                    <a:pt x="325" y="651"/>
                    <a:pt x="380" y="610"/>
                    <a:pt x="407" y="553"/>
                  </a:cubicBezTo>
                  <a:cubicBezTo>
                    <a:pt x="408" y="552"/>
                    <a:pt x="408" y="550"/>
                    <a:pt x="408" y="549"/>
                  </a:cubicBezTo>
                  <a:cubicBezTo>
                    <a:pt x="408" y="547"/>
                    <a:pt x="408" y="546"/>
                    <a:pt x="407" y="545"/>
                  </a:cubicBezTo>
                  <a:cubicBezTo>
                    <a:pt x="406" y="544"/>
                    <a:pt x="405" y="543"/>
                    <a:pt x="404" y="542"/>
                  </a:cubicBezTo>
                  <a:cubicBezTo>
                    <a:pt x="403" y="541"/>
                    <a:pt x="401" y="541"/>
                    <a:pt x="400" y="541"/>
                  </a:cubicBezTo>
                  <a:cubicBezTo>
                    <a:pt x="399" y="541"/>
                    <a:pt x="397" y="541"/>
                    <a:pt x="396" y="542"/>
                  </a:cubicBezTo>
                  <a:cubicBezTo>
                    <a:pt x="395" y="542"/>
                    <a:pt x="395" y="542"/>
                    <a:pt x="395" y="543"/>
                  </a:cubicBezTo>
                  <a:cubicBezTo>
                    <a:pt x="364" y="567"/>
                    <a:pt x="337" y="595"/>
                    <a:pt x="314" y="626"/>
                  </a:cubicBezTo>
                  <a:cubicBezTo>
                    <a:pt x="378" y="529"/>
                    <a:pt x="456" y="442"/>
                    <a:pt x="546" y="367"/>
                  </a:cubicBezTo>
                  <a:cubicBezTo>
                    <a:pt x="618" y="309"/>
                    <a:pt x="694" y="257"/>
                    <a:pt x="775" y="210"/>
                  </a:cubicBezTo>
                  <a:cubicBezTo>
                    <a:pt x="813" y="188"/>
                    <a:pt x="852" y="167"/>
                    <a:pt x="892" y="148"/>
                  </a:cubicBezTo>
                  <a:cubicBezTo>
                    <a:pt x="947" y="124"/>
                    <a:pt x="1004" y="105"/>
                    <a:pt x="1062" y="92"/>
                  </a:cubicBezTo>
                  <a:cubicBezTo>
                    <a:pt x="1127" y="71"/>
                    <a:pt x="1193" y="59"/>
                    <a:pt x="1261" y="56"/>
                  </a:cubicBezTo>
                  <a:cubicBezTo>
                    <a:pt x="1303" y="58"/>
                    <a:pt x="1343" y="71"/>
                    <a:pt x="1385" y="72"/>
                  </a:cubicBezTo>
                  <a:cubicBezTo>
                    <a:pt x="1417" y="72"/>
                    <a:pt x="1447" y="84"/>
                    <a:pt x="1479" y="85"/>
                  </a:cubicBezTo>
                  <a:cubicBezTo>
                    <a:pt x="1499" y="86"/>
                    <a:pt x="1519" y="90"/>
                    <a:pt x="1538" y="99"/>
                  </a:cubicBezTo>
                  <a:cubicBezTo>
                    <a:pt x="1556" y="104"/>
                    <a:pt x="1576" y="107"/>
                    <a:pt x="1595" y="109"/>
                  </a:cubicBezTo>
                  <a:cubicBezTo>
                    <a:pt x="1621" y="114"/>
                    <a:pt x="1648" y="119"/>
                    <a:pt x="1674" y="125"/>
                  </a:cubicBezTo>
                  <a:cubicBezTo>
                    <a:pt x="1700" y="131"/>
                    <a:pt x="1725" y="147"/>
                    <a:pt x="1753" y="154"/>
                  </a:cubicBezTo>
                  <a:cubicBezTo>
                    <a:pt x="1787" y="167"/>
                    <a:pt x="1821" y="182"/>
                    <a:pt x="1853" y="198"/>
                  </a:cubicBezTo>
                  <a:cubicBezTo>
                    <a:pt x="1867" y="204"/>
                    <a:pt x="1881" y="210"/>
                    <a:pt x="1896" y="214"/>
                  </a:cubicBezTo>
                  <a:cubicBezTo>
                    <a:pt x="1890" y="213"/>
                    <a:pt x="1939" y="232"/>
                    <a:pt x="1940" y="234"/>
                  </a:cubicBezTo>
                  <a:cubicBezTo>
                    <a:pt x="1940" y="236"/>
                    <a:pt x="1947" y="235"/>
                    <a:pt x="1947" y="232"/>
                  </a:cubicBezTo>
                  <a:lnTo>
                    <a:pt x="1947" y="229"/>
                  </a:lnTo>
                  <a:cubicBezTo>
                    <a:pt x="1947" y="228"/>
                    <a:pt x="1947" y="227"/>
                    <a:pt x="1946" y="226"/>
                  </a:cubicBezTo>
                  <a:lnTo>
                    <a:pt x="1945" y="225"/>
                  </a:lnTo>
                  <a:cubicBezTo>
                    <a:pt x="1945" y="224"/>
                    <a:pt x="1944" y="224"/>
                    <a:pt x="1944" y="224"/>
                  </a:cubicBezTo>
                  <a:cubicBezTo>
                    <a:pt x="1919" y="214"/>
                    <a:pt x="1897" y="202"/>
                    <a:pt x="1872" y="192"/>
                  </a:cubicBezTo>
                  <a:cubicBezTo>
                    <a:pt x="1840" y="180"/>
                    <a:pt x="1806" y="157"/>
                    <a:pt x="1774" y="148"/>
                  </a:cubicBezTo>
                  <a:cubicBezTo>
                    <a:pt x="1746" y="141"/>
                    <a:pt x="1721" y="124"/>
                    <a:pt x="1695" y="117"/>
                  </a:cubicBezTo>
                  <a:cubicBezTo>
                    <a:pt x="1663" y="109"/>
                    <a:pt x="1630" y="104"/>
                    <a:pt x="1598" y="97"/>
                  </a:cubicBezTo>
                  <a:cubicBezTo>
                    <a:pt x="1565" y="89"/>
                    <a:pt x="1539" y="83"/>
                    <a:pt x="1508" y="78"/>
                  </a:cubicBezTo>
                  <a:cubicBezTo>
                    <a:pt x="1570" y="85"/>
                    <a:pt x="1634" y="74"/>
                    <a:pt x="1696" y="86"/>
                  </a:cubicBezTo>
                  <a:cubicBezTo>
                    <a:pt x="1780" y="102"/>
                    <a:pt x="1864" y="125"/>
                    <a:pt x="1945" y="155"/>
                  </a:cubicBezTo>
                  <a:cubicBezTo>
                    <a:pt x="2012" y="179"/>
                    <a:pt x="2074" y="210"/>
                    <a:pt x="2140" y="238"/>
                  </a:cubicBezTo>
                  <a:cubicBezTo>
                    <a:pt x="2172" y="249"/>
                    <a:pt x="2202" y="264"/>
                    <a:pt x="2232" y="280"/>
                  </a:cubicBezTo>
                  <a:cubicBezTo>
                    <a:pt x="2244" y="287"/>
                    <a:pt x="2255" y="295"/>
                    <a:pt x="2267" y="302"/>
                  </a:cubicBezTo>
                  <a:cubicBezTo>
                    <a:pt x="2303" y="332"/>
                    <a:pt x="2337" y="364"/>
                    <a:pt x="2368" y="398"/>
                  </a:cubicBezTo>
                  <a:cubicBezTo>
                    <a:pt x="2493" y="522"/>
                    <a:pt x="2583" y="673"/>
                    <a:pt x="2656" y="833"/>
                  </a:cubicBezTo>
                  <a:cubicBezTo>
                    <a:pt x="2672" y="866"/>
                    <a:pt x="2696" y="895"/>
                    <a:pt x="2712" y="927"/>
                  </a:cubicBezTo>
                  <a:cubicBezTo>
                    <a:pt x="2721" y="947"/>
                    <a:pt x="2729" y="967"/>
                    <a:pt x="2736" y="988"/>
                  </a:cubicBezTo>
                  <a:cubicBezTo>
                    <a:pt x="2723" y="967"/>
                    <a:pt x="2710" y="946"/>
                    <a:pt x="2695" y="927"/>
                  </a:cubicBezTo>
                  <a:cubicBezTo>
                    <a:pt x="2657" y="877"/>
                    <a:pt x="2620" y="827"/>
                    <a:pt x="2581" y="778"/>
                  </a:cubicBezTo>
                  <a:cubicBezTo>
                    <a:pt x="2562" y="752"/>
                    <a:pt x="2539" y="729"/>
                    <a:pt x="2518" y="705"/>
                  </a:cubicBezTo>
                  <a:cubicBezTo>
                    <a:pt x="2507" y="689"/>
                    <a:pt x="2494" y="675"/>
                    <a:pt x="2480" y="663"/>
                  </a:cubicBezTo>
                  <a:cubicBezTo>
                    <a:pt x="2479" y="663"/>
                    <a:pt x="2478" y="664"/>
                    <a:pt x="2478" y="664"/>
                  </a:cubicBezTo>
                  <a:cubicBezTo>
                    <a:pt x="2492" y="682"/>
                    <a:pt x="2505" y="700"/>
                    <a:pt x="2516" y="719"/>
                  </a:cubicBezTo>
                  <a:cubicBezTo>
                    <a:pt x="2516" y="721"/>
                    <a:pt x="2517" y="722"/>
                    <a:pt x="2518" y="723"/>
                  </a:cubicBezTo>
                  <a:cubicBezTo>
                    <a:pt x="2537" y="750"/>
                    <a:pt x="2561" y="773"/>
                    <a:pt x="2580" y="799"/>
                  </a:cubicBezTo>
                  <a:cubicBezTo>
                    <a:pt x="2617" y="849"/>
                    <a:pt x="2653" y="899"/>
                    <a:pt x="2690" y="949"/>
                  </a:cubicBezTo>
                  <a:cubicBezTo>
                    <a:pt x="2705" y="972"/>
                    <a:pt x="2720" y="996"/>
                    <a:pt x="2734" y="1020"/>
                  </a:cubicBezTo>
                  <a:cubicBezTo>
                    <a:pt x="2748" y="1044"/>
                    <a:pt x="2761" y="1070"/>
                    <a:pt x="2774" y="1095"/>
                  </a:cubicBezTo>
                  <a:cubicBezTo>
                    <a:pt x="2779" y="1105"/>
                    <a:pt x="2785" y="1115"/>
                    <a:pt x="2792" y="1127"/>
                  </a:cubicBezTo>
                  <a:cubicBezTo>
                    <a:pt x="2796" y="1144"/>
                    <a:pt x="2803" y="1160"/>
                    <a:pt x="2812" y="1175"/>
                  </a:cubicBezTo>
                  <a:cubicBezTo>
                    <a:pt x="2816" y="1182"/>
                    <a:pt x="2820" y="1189"/>
                    <a:pt x="2825" y="1195"/>
                  </a:cubicBezTo>
                  <a:cubicBezTo>
                    <a:pt x="2834" y="1205"/>
                    <a:pt x="2850" y="1192"/>
                    <a:pt x="2841" y="1182"/>
                  </a:cubicBezTo>
                  <a:lnTo>
                    <a:pt x="2840" y="1181"/>
                  </a:lnTo>
                  <a:cubicBezTo>
                    <a:pt x="2842" y="1183"/>
                    <a:pt x="2845" y="1185"/>
                    <a:pt x="2848" y="1187"/>
                  </a:cubicBezTo>
                  <a:cubicBezTo>
                    <a:pt x="2852" y="1189"/>
                    <a:pt x="2856" y="1191"/>
                    <a:pt x="2861" y="1193"/>
                  </a:cubicBezTo>
                  <a:lnTo>
                    <a:pt x="2862" y="1193"/>
                  </a:lnTo>
                  <a:cubicBezTo>
                    <a:pt x="2863" y="1193"/>
                    <a:pt x="2863" y="1192"/>
                    <a:pt x="2864" y="1192"/>
                  </a:cubicBezTo>
                  <a:cubicBezTo>
                    <a:pt x="2865" y="1191"/>
                    <a:pt x="2865" y="1192"/>
                    <a:pt x="2866" y="1191"/>
                  </a:cubicBezTo>
                  <a:cubicBezTo>
                    <a:pt x="2867" y="1190"/>
                    <a:pt x="2866" y="1189"/>
                    <a:pt x="2866" y="1189"/>
                  </a:cubicBezTo>
                  <a:cubicBezTo>
                    <a:pt x="2866" y="1188"/>
                    <a:pt x="2866" y="1188"/>
                    <a:pt x="2866" y="1187"/>
                  </a:cubicBezTo>
                  <a:moveTo>
                    <a:pt x="117" y="1105"/>
                  </a:moveTo>
                  <a:lnTo>
                    <a:pt x="117" y="1105"/>
                  </a:lnTo>
                  <a:moveTo>
                    <a:pt x="152" y="1083"/>
                  </a:moveTo>
                  <a:lnTo>
                    <a:pt x="152" y="1083"/>
                  </a:lnTo>
                  <a:moveTo>
                    <a:pt x="650" y="263"/>
                  </a:moveTo>
                  <a:cubicBezTo>
                    <a:pt x="626" y="282"/>
                    <a:pt x="597" y="296"/>
                    <a:pt x="573" y="317"/>
                  </a:cubicBezTo>
                  <a:cubicBezTo>
                    <a:pt x="540" y="347"/>
                    <a:pt x="505" y="376"/>
                    <a:pt x="470" y="404"/>
                  </a:cubicBezTo>
                  <a:cubicBezTo>
                    <a:pt x="422" y="441"/>
                    <a:pt x="382" y="498"/>
                    <a:pt x="345" y="546"/>
                  </a:cubicBezTo>
                  <a:cubicBezTo>
                    <a:pt x="331" y="563"/>
                    <a:pt x="319" y="581"/>
                    <a:pt x="306" y="600"/>
                  </a:cubicBezTo>
                  <a:cubicBezTo>
                    <a:pt x="268" y="626"/>
                    <a:pt x="247" y="680"/>
                    <a:pt x="226" y="720"/>
                  </a:cubicBezTo>
                  <a:cubicBezTo>
                    <a:pt x="216" y="739"/>
                    <a:pt x="206" y="759"/>
                    <a:pt x="196" y="779"/>
                  </a:cubicBezTo>
                  <a:cubicBezTo>
                    <a:pt x="197" y="772"/>
                    <a:pt x="198" y="765"/>
                    <a:pt x="198" y="758"/>
                  </a:cubicBezTo>
                  <a:cubicBezTo>
                    <a:pt x="198" y="751"/>
                    <a:pt x="197" y="744"/>
                    <a:pt x="196" y="737"/>
                  </a:cubicBezTo>
                  <a:cubicBezTo>
                    <a:pt x="196" y="736"/>
                    <a:pt x="195" y="735"/>
                    <a:pt x="195" y="734"/>
                  </a:cubicBezTo>
                  <a:cubicBezTo>
                    <a:pt x="194" y="733"/>
                    <a:pt x="194" y="731"/>
                    <a:pt x="192" y="731"/>
                  </a:cubicBezTo>
                  <a:cubicBezTo>
                    <a:pt x="191" y="730"/>
                    <a:pt x="189" y="729"/>
                    <a:pt x="187" y="729"/>
                  </a:cubicBezTo>
                  <a:cubicBezTo>
                    <a:pt x="185" y="729"/>
                    <a:pt x="184" y="730"/>
                    <a:pt x="182" y="731"/>
                  </a:cubicBezTo>
                  <a:cubicBezTo>
                    <a:pt x="181" y="731"/>
                    <a:pt x="180" y="733"/>
                    <a:pt x="179" y="734"/>
                  </a:cubicBezTo>
                  <a:cubicBezTo>
                    <a:pt x="179" y="734"/>
                    <a:pt x="179" y="735"/>
                    <a:pt x="178" y="735"/>
                  </a:cubicBezTo>
                  <a:cubicBezTo>
                    <a:pt x="162" y="775"/>
                    <a:pt x="150" y="817"/>
                    <a:pt x="143" y="860"/>
                  </a:cubicBezTo>
                  <a:cubicBezTo>
                    <a:pt x="143" y="855"/>
                    <a:pt x="143" y="850"/>
                    <a:pt x="143" y="844"/>
                  </a:cubicBezTo>
                  <a:cubicBezTo>
                    <a:pt x="143" y="814"/>
                    <a:pt x="141" y="783"/>
                    <a:pt x="137" y="753"/>
                  </a:cubicBezTo>
                  <a:cubicBezTo>
                    <a:pt x="136" y="747"/>
                    <a:pt x="127" y="748"/>
                    <a:pt x="126" y="753"/>
                  </a:cubicBezTo>
                  <a:cubicBezTo>
                    <a:pt x="119" y="804"/>
                    <a:pt x="115" y="854"/>
                    <a:pt x="115" y="905"/>
                  </a:cubicBezTo>
                  <a:cubicBezTo>
                    <a:pt x="115" y="913"/>
                    <a:pt x="115" y="920"/>
                    <a:pt x="115" y="928"/>
                  </a:cubicBezTo>
                  <a:cubicBezTo>
                    <a:pt x="115" y="948"/>
                    <a:pt x="115" y="968"/>
                    <a:pt x="115" y="989"/>
                  </a:cubicBezTo>
                  <a:cubicBezTo>
                    <a:pt x="115" y="974"/>
                    <a:pt x="112" y="960"/>
                    <a:pt x="104" y="947"/>
                  </a:cubicBezTo>
                  <a:cubicBezTo>
                    <a:pt x="103" y="945"/>
                    <a:pt x="101" y="942"/>
                    <a:pt x="99" y="940"/>
                  </a:cubicBezTo>
                  <a:cubicBezTo>
                    <a:pt x="98" y="939"/>
                    <a:pt x="98" y="939"/>
                    <a:pt x="97" y="938"/>
                  </a:cubicBezTo>
                  <a:cubicBezTo>
                    <a:pt x="96" y="937"/>
                    <a:pt x="95" y="938"/>
                    <a:pt x="94" y="938"/>
                  </a:cubicBezTo>
                  <a:cubicBezTo>
                    <a:pt x="93" y="938"/>
                    <a:pt x="92" y="938"/>
                    <a:pt x="92" y="938"/>
                  </a:cubicBezTo>
                  <a:cubicBezTo>
                    <a:pt x="91" y="939"/>
                    <a:pt x="91" y="940"/>
                    <a:pt x="90" y="941"/>
                  </a:cubicBezTo>
                  <a:cubicBezTo>
                    <a:pt x="89" y="942"/>
                    <a:pt x="89" y="942"/>
                    <a:pt x="89" y="943"/>
                  </a:cubicBezTo>
                  <a:cubicBezTo>
                    <a:pt x="89" y="944"/>
                    <a:pt x="89" y="945"/>
                    <a:pt x="89" y="945"/>
                  </a:cubicBezTo>
                  <a:cubicBezTo>
                    <a:pt x="93" y="969"/>
                    <a:pt x="96" y="994"/>
                    <a:pt x="97" y="1018"/>
                  </a:cubicBezTo>
                  <a:cubicBezTo>
                    <a:pt x="101" y="1052"/>
                    <a:pt x="97" y="1087"/>
                    <a:pt x="100" y="1121"/>
                  </a:cubicBezTo>
                  <a:cubicBezTo>
                    <a:pt x="90" y="1133"/>
                    <a:pt x="81" y="1146"/>
                    <a:pt x="70" y="1158"/>
                  </a:cubicBezTo>
                  <a:cubicBezTo>
                    <a:pt x="70" y="1131"/>
                    <a:pt x="54" y="1112"/>
                    <a:pt x="44" y="1088"/>
                  </a:cubicBezTo>
                  <a:cubicBezTo>
                    <a:pt x="26" y="1033"/>
                    <a:pt x="16" y="976"/>
                    <a:pt x="15" y="919"/>
                  </a:cubicBezTo>
                  <a:cubicBezTo>
                    <a:pt x="18" y="922"/>
                    <a:pt x="21" y="926"/>
                    <a:pt x="26" y="928"/>
                  </a:cubicBezTo>
                  <a:cubicBezTo>
                    <a:pt x="26" y="928"/>
                    <a:pt x="26" y="929"/>
                    <a:pt x="27" y="929"/>
                  </a:cubicBezTo>
                  <a:cubicBezTo>
                    <a:pt x="28" y="929"/>
                    <a:pt x="29" y="930"/>
                    <a:pt x="30" y="930"/>
                  </a:cubicBezTo>
                  <a:cubicBezTo>
                    <a:pt x="31" y="930"/>
                    <a:pt x="33" y="929"/>
                    <a:pt x="34" y="929"/>
                  </a:cubicBezTo>
                  <a:cubicBezTo>
                    <a:pt x="35" y="928"/>
                    <a:pt x="36" y="927"/>
                    <a:pt x="36" y="926"/>
                  </a:cubicBezTo>
                  <a:cubicBezTo>
                    <a:pt x="37" y="925"/>
                    <a:pt x="37" y="924"/>
                    <a:pt x="37" y="922"/>
                  </a:cubicBezTo>
                  <a:cubicBezTo>
                    <a:pt x="48" y="808"/>
                    <a:pt x="63" y="683"/>
                    <a:pt x="119" y="581"/>
                  </a:cubicBezTo>
                  <a:cubicBezTo>
                    <a:pt x="121" y="578"/>
                    <a:pt x="122" y="575"/>
                    <a:pt x="124" y="572"/>
                  </a:cubicBezTo>
                  <a:cubicBezTo>
                    <a:pt x="156" y="517"/>
                    <a:pt x="198" y="469"/>
                    <a:pt x="248" y="429"/>
                  </a:cubicBezTo>
                  <a:cubicBezTo>
                    <a:pt x="282" y="402"/>
                    <a:pt x="321" y="378"/>
                    <a:pt x="354" y="350"/>
                  </a:cubicBezTo>
                  <a:cubicBezTo>
                    <a:pt x="347" y="359"/>
                    <a:pt x="340" y="367"/>
                    <a:pt x="333" y="375"/>
                  </a:cubicBezTo>
                  <a:cubicBezTo>
                    <a:pt x="274" y="442"/>
                    <a:pt x="229" y="549"/>
                    <a:pt x="234" y="639"/>
                  </a:cubicBezTo>
                  <a:lnTo>
                    <a:pt x="235" y="640"/>
                  </a:lnTo>
                  <a:lnTo>
                    <a:pt x="236" y="641"/>
                  </a:lnTo>
                  <a:lnTo>
                    <a:pt x="237" y="641"/>
                  </a:lnTo>
                  <a:lnTo>
                    <a:pt x="238" y="641"/>
                  </a:lnTo>
                  <a:cubicBezTo>
                    <a:pt x="238" y="640"/>
                    <a:pt x="239" y="640"/>
                    <a:pt x="239" y="640"/>
                  </a:cubicBezTo>
                  <a:cubicBezTo>
                    <a:pt x="239" y="639"/>
                    <a:pt x="239" y="639"/>
                    <a:pt x="239" y="639"/>
                  </a:cubicBezTo>
                  <a:cubicBezTo>
                    <a:pt x="243" y="591"/>
                    <a:pt x="255" y="545"/>
                    <a:pt x="274" y="502"/>
                  </a:cubicBezTo>
                  <a:cubicBezTo>
                    <a:pt x="296" y="448"/>
                    <a:pt x="329" y="409"/>
                    <a:pt x="363" y="361"/>
                  </a:cubicBezTo>
                  <a:cubicBezTo>
                    <a:pt x="404" y="303"/>
                    <a:pt x="458" y="255"/>
                    <a:pt x="520" y="219"/>
                  </a:cubicBezTo>
                  <a:cubicBezTo>
                    <a:pt x="528" y="214"/>
                    <a:pt x="537" y="209"/>
                    <a:pt x="546" y="205"/>
                  </a:cubicBezTo>
                  <a:cubicBezTo>
                    <a:pt x="532" y="231"/>
                    <a:pt x="523" y="259"/>
                    <a:pt x="521" y="288"/>
                  </a:cubicBezTo>
                  <a:cubicBezTo>
                    <a:pt x="521" y="294"/>
                    <a:pt x="528" y="296"/>
                    <a:pt x="531" y="291"/>
                  </a:cubicBezTo>
                  <a:cubicBezTo>
                    <a:pt x="598" y="173"/>
                    <a:pt x="745" y="116"/>
                    <a:pt x="873" y="68"/>
                  </a:cubicBezTo>
                  <a:lnTo>
                    <a:pt x="871" y="71"/>
                  </a:lnTo>
                  <a:cubicBezTo>
                    <a:pt x="854" y="94"/>
                    <a:pt x="835" y="115"/>
                    <a:pt x="814" y="134"/>
                  </a:cubicBezTo>
                  <a:cubicBezTo>
                    <a:pt x="806" y="140"/>
                    <a:pt x="798" y="147"/>
                    <a:pt x="792" y="154"/>
                  </a:cubicBezTo>
                  <a:cubicBezTo>
                    <a:pt x="784" y="164"/>
                    <a:pt x="779" y="176"/>
                    <a:pt x="772" y="186"/>
                  </a:cubicBezTo>
                  <a:cubicBezTo>
                    <a:pt x="757" y="193"/>
                    <a:pt x="743" y="201"/>
                    <a:pt x="729" y="209"/>
                  </a:cubicBezTo>
                  <a:cubicBezTo>
                    <a:pt x="702" y="225"/>
                    <a:pt x="675" y="243"/>
                    <a:pt x="650" y="263"/>
                  </a:cubicBezTo>
                  <a:moveTo>
                    <a:pt x="1215" y="51"/>
                  </a:moveTo>
                  <a:lnTo>
                    <a:pt x="1215" y="52"/>
                  </a:lnTo>
                  <a:cubicBezTo>
                    <a:pt x="1214" y="52"/>
                    <a:pt x="1214" y="52"/>
                    <a:pt x="1214" y="53"/>
                  </a:cubicBezTo>
                  <a:lnTo>
                    <a:pt x="1213" y="53"/>
                  </a:lnTo>
                  <a:cubicBezTo>
                    <a:pt x="1083" y="59"/>
                    <a:pt x="956" y="94"/>
                    <a:pt x="840" y="154"/>
                  </a:cubicBezTo>
                  <a:lnTo>
                    <a:pt x="789" y="179"/>
                  </a:lnTo>
                  <a:cubicBezTo>
                    <a:pt x="800" y="157"/>
                    <a:pt x="822" y="143"/>
                    <a:pt x="838" y="124"/>
                  </a:cubicBezTo>
                  <a:cubicBezTo>
                    <a:pt x="846" y="115"/>
                    <a:pt x="908" y="64"/>
                    <a:pt x="907" y="65"/>
                  </a:cubicBezTo>
                  <a:cubicBezTo>
                    <a:pt x="908" y="64"/>
                    <a:pt x="910" y="63"/>
                    <a:pt x="911" y="62"/>
                  </a:cubicBezTo>
                  <a:cubicBezTo>
                    <a:pt x="932" y="51"/>
                    <a:pt x="954" y="43"/>
                    <a:pt x="978" y="39"/>
                  </a:cubicBezTo>
                  <a:cubicBezTo>
                    <a:pt x="1041" y="27"/>
                    <a:pt x="1105" y="21"/>
                    <a:pt x="1169" y="20"/>
                  </a:cubicBezTo>
                  <a:cubicBezTo>
                    <a:pt x="1173" y="20"/>
                    <a:pt x="1177" y="19"/>
                    <a:pt x="1182" y="19"/>
                  </a:cubicBezTo>
                  <a:cubicBezTo>
                    <a:pt x="1211" y="19"/>
                    <a:pt x="1240" y="26"/>
                    <a:pt x="1266" y="37"/>
                  </a:cubicBezTo>
                  <a:cubicBezTo>
                    <a:pt x="1269" y="39"/>
                    <a:pt x="1272" y="39"/>
                    <a:pt x="1274" y="40"/>
                  </a:cubicBezTo>
                  <a:cubicBezTo>
                    <a:pt x="1271" y="40"/>
                    <a:pt x="1268" y="40"/>
                    <a:pt x="1264" y="40"/>
                  </a:cubicBezTo>
                  <a:cubicBezTo>
                    <a:pt x="1247" y="40"/>
                    <a:pt x="1230" y="44"/>
                    <a:pt x="1215" y="52"/>
                  </a:cubicBezTo>
                  <a:lnTo>
                    <a:pt x="1215" y="5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924;p37">
              <a:extLst>
                <a:ext uri="{FF2B5EF4-FFF2-40B4-BE49-F238E27FC236}">
                  <a16:creationId xmlns:a16="http://schemas.microsoft.com/office/drawing/2014/main" id="{AE6C494A-1DAB-C846-2E11-B35EA6CD9BA3}"/>
                </a:ext>
              </a:extLst>
            </p:cNvPr>
            <p:cNvSpPr/>
            <p:nvPr/>
          </p:nvSpPr>
          <p:spPr>
            <a:xfrm>
              <a:off x="9064080" y="3953520"/>
              <a:ext cx="132480" cy="315000"/>
            </a:xfrm>
            <a:custGeom>
              <a:avLst/>
              <a:gdLst/>
              <a:ahLst/>
              <a:cxnLst/>
              <a:rect l="l" t="t" r="r" b="b"/>
              <a:pathLst>
                <a:path w="368" h="875" extrusionOk="0">
                  <a:moveTo>
                    <a:pt x="367" y="870"/>
                  </a:moveTo>
                  <a:cubicBezTo>
                    <a:pt x="351" y="781"/>
                    <a:pt x="342" y="688"/>
                    <a:pt x="313" y="601"/>
                  </a:cubicBezTo>
                  <a:cubicBezTo>
                    <a:pt x="299" y="557"/>
                    <a:pt x="285" y="512"/>
                    <a:pt x="274" y="466"/>
                  </a:cubicBezTo>
                  <a:cubicBezTo>
                    <a:pt x="268" y="443"/>
                    <a:pt x="260" y="420"/>
                    <a:pt x="250" y="398"/>
                  </a:cubicBezTo>
                  <a:cubicBezTo>
                    <a:pt x="243" y="382"/>
                    <a:pt x="240" y="354"/>
                    <a:pt x="232" y="340"/>
                  </a:cubicBezTo>
                  <a:cubicBezTo>
                    <a:pt x="213" y="306"/>
                    <a:pt x="204" y="259"/>
                    <a:pt x="193" y="220"/>
                  </a:cubicBezTo>
                  <a:cubicBezTo>
                    <a:pt x="189" y="206"/>
                    <a:pt x="175" y="193"/>
                    <a:pt x="170" y="179"/>
                  </a:cubicBezTo>
                  <a:cubicBezTo>
                    <a:pt x="165" y="165"/>
                    <a:pt x="158" y="151"/>
                    <a:pt x="151" y="138"/>
                  </a:cubicBezTo>
                  <a:cubicBezTo>
                    <a:pt x="148" y="134"/>
                    <a:pt x="146" y="130"/>
                    <a:pt x="143" y="125"/>
                  </a:cubicBezTo>
                  <a:cubicBezTo>
                    <a:pt x="112" y="72"/>
                    <a:pt x="64" y="15"/>
                    <a:pt x="0" y="0"/>
                  </a:cubicBezTo>
                  <a:lnTo>
                    <a:pt x="0" y="1"/>
                  </a:lnTo>
                  <a:cubicBezTo>
                    <a:pt x="20" y="9"/>
                    <a:pt x="16" y="10"/>
                    <a:pt x="29" y="21"/>
                  </a:cubicBezTo>
                  <a:cubicBezTo>
                    <a:pt x="48" y="38"/>
                    <a:pt x="91" y="64"/>
                    <a:pt x="102" y="89"/>
                  </a:cubicBezTo>
                  <a:cubicBezTo>
                    <a:pt x="109" y="100"/>
                    <a:pt x="116" y="110"/>
                    <a:pt x="124" y="120"/>
                  </a:cubicBezTo>
                  <a:cubicBezTo>
                    <a:pt x="127" y="123"/>
                    <a:pt x="129" y="127"/>
                    <a:pt x="131" y="131"/>
                  </a:cubicBezTo>
                  <a:cubicBezTo>
                    <a:pt x="140" y="147"/>
                    <a:pt x="149" y="165"/>
                    <a:pt x="157" y="183"/>
                  </a:cubicBezTo>
                  <a:cubicBezTo>
                    <a:pt x="168" y="212"/>
                    <a:pt x="181" y="237"/>
                    <a:pt x="191" y="268"/>
                  </a:cubicBezTo>
                  <a:cubicBezTo>
                    <a:pt x="200" y="298"/>
                    <a:pt x="211" y="329"/>
                    <a:pt x="220" y="360"/>
                  </a:cubicBezTo>
                  <a:cubicBezTo>
                    <a:pt x="230" y="398"/>
                    <a:pt x="249" y="433"/>
                    <a:pt x="259" y="470"/>
                  </a:cubicBezTo>
                  <a:cubicBezTo>
                    <a:pt x="272" y="515"/>
                    <a:pt x="284" y="561"/>
                    <a:pt x="298" y="605"/>
                  </a:cubicBezTo>
                  <a:cubicBezTo>
                    <a:pt x="327" y="691"/>
                    <a:pt x="335" y="783"/>
                    <a:pt x="361" y="870"/>
                  </a:cubicBezTo>
                  <a:cubicBezTo>
                    <a:pt x="362" y="874"/>
                    <a:pt x="367" y="873"/>
                    <a:pt x="367" y="8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925;p37">
              <a:extLst>
                <a:ext uri="{FF2B5EF4-FFF2-40B4-BE49-F238E27FC236}">
                  <a16:creationId xmlns:a16="http://schemas.microsoft.com/office/drawing/2014/main" id="{8DE71E2A-707B-85B0-B905-BC0E532264FF}"/>
                </a:ext>
              </a:extLst>
            </p:cNvPr>
            <p:cNvSpPr/>
            <p:nvPr/>
          </p:nvSpPr>
          <p:spPr>
            <a:xfrm>
              <a:off x="9181440" y="4244760"/>
              <a:ext cx="72720" cy="296640"/>
            </a:xfrm>
            <a:custGeom>
              <a:avLst/>
              <a:gdLst/>
              <a:ahLst/>
              <a:cxnLst/>
              <a:rect l="l" t="t" r="r" b="b"/>
              <a:pathLst>
                <a:path w="202" h="824" extrusionOk="0">
                  <a:moveTo>
                    <a:pt x="101" y="5"/>
                  </a:moveTo>
                  <a:cubicBezTo>
                    <a:pt x="98" y="0"/>
                    <a:pt x="90" y="5"/>
                    <a:pt x="93" y="10"/>
                  </a:cubicBezTo>
                  <a:cubicBezTo>
                    <a:pt x="123" y="76"/>
                    <a:pt x="137" y="151"/>
                    <a:pt x="155" y="221"/>
                  </a:cubicBezTo>
                  <a:cubicBezTo>
                    <a:pt x="172" y="283"/>
                    <a:pt x="182" y="347"/>
                    <a:pt x="187" y="411"/>
                  </a:cubicBezTo>
                  <a:cubicBezTo>
                    <a:pt x="181" y="373"/>
                    <a:pt x="168" y="336"/>
                    <a:pt x="149" y="302"/>
                  </a:cubicBezTo>
                  <a:cubicBezTo>
                    <a:pt x="143" y="291"/>
                    <a:pt x="136" y="281"/>
                    <a:pt x="128" y="271"/>
                  </a:cubicBezTo>
                  <a:lnTo>
                    <a:pt x="127" y="270"/>
                  </a:lnTo>
                  <a:lnTo>
                    <a:pt x="126" y="270"/>
                  </a:lnTo>
                  <a:cubicBezTo>
                    <a:pt x="125" y="270"/>
                    <a:pt x="125" y="270"/>
                    <a:pt x="124" y="270"/>
                  </a:cubicBezTo>
                  <a:lnTo>
                    <a:pt x="123" y="271"/>
                  </a:lnTo>
                  <a:cubicBezTo>
                    <a:pt x="123" y="272"/>
                    <a:pt x="123" y="272"/>
                    <a:pt x="123" y="273"/>
                  </a:cubicBezTo>
                  <a:lnTo>
                    <a:pt x="123" y="274"/>
                  </a:lnTo>
                  <a:cubicBezTo>
                    <a:pt x="157" y="323"/>
                    <a:pt x="165" y="372"/>
                    <a:pt x="177" y="429"/>
                  </a:cubicBezTo>
                  <a:cubicBezTo>
                    <a:pt x="187" y="476"/>
                    <a:pt x="172" y="531"/>
                    <a:pt x="170" y="578"/>
                  </a:cubicBezTo>
                  <a:cubicBezTo>
                    <a:pt x="169" y="628"/>
                    <a:pt x="163" y="681"/>
                    <a:pt x="157" y="731"/>
                  </a:cubicBezTo>
                  <a:cubicBezTo>
                    <a:pt x="155" y="746"/>
                    <a:pt x="156" y="762"/>
                    <a:pt x="154" y="778"/>
                  </a:cubicBezTo>
                  <a:cubicBezTo>
                    <a:pt x="154" y="787"/>
                    <a:pt x="149" y="791"/>
                    <a:pt x="142" y="780"/>
                  </a:cubicBezTo>
                  <a:cubicBezTo>
                    <a:pt x="141" y="780"/>
                    <a:pt x="141" y="779"/>
                    <a:pt x="141" y="779"/>
                  </a:cubicBezTo>
                  <a:cubicBezTo>
                    <a:pt x="136" y="770"/>
                    <a:pt x="133" y="761"/>
                    <a:pt x="133" y="752"/>
                  </a:cubicBezTo>
                  <a:cubicBezTo>
                    <a:pt x="133" y="751"/>
                    <a:pt x="133" y="751"/>
                    <a:pt x="133" y="751"/>
                  </a:cubicBezTo>
                  <a:cubicBezTo>
                    <a:pt x="134" y="750"/>
                    <a:pt x="134" y="750"/>
                    <a:pt x="134" y="749"/>
                  </a:cubicBezTo>
                  <a:cubicBezTo>
                    <a:pt x="134" y="744"/>
                    <a:pt x="133" y="740"/>
                    <a:pt x="132" y="736"/>
                  </a:cubicBezTo>
                  <a:cubicBezTo>
                    <a:pt x="132" y="732"/>
                    <a:pt x="132" y="732"/>
                    <a:pt x="132" y="730"/>
                  </a:cubicBezTo>
                  <a:cubicBezTo>
                    <a:pt x="132" y="729"/>
                    <a:pt x="132" y="728"/>
                    <a:pt x="131" y="727"/>
                  </a:cubicBezTo>
                  <a:cubicBezTo>
                    <a:pt x="131" y="727"/>
                    <a:pt x="131" y="726"/>
                    <a:pt x="130" y="726"/>
                  </a:cubicBezTo>
                  <a:cubicBezTo>
                    <a:pt x="116" y="646"/>
                    <a:pt x="71" y="580"/>
                    <a:pt x="45" y="504"/>
                  </a:cubicBezTo>
                  <a:cubicBezTo>
                    <a:pt x="10" y="402"/>
                    <a:pt x="37" y="293"/>
                    <a:pt x="25" y="189"/>
                  </a:cubicBezTo>
                  <a:cubicBezTo>
                    <a:pt x="25" y="187"/>
                    <a:pt x="22" y="187"/>
                    <a:pt x="21" y="189"/>
                  </a:cubicBezTo>
                  <a:cubicBezTo>
                    <a:pt x="18" y="220"/>
                    <a:pt x="12" y="252"/>
                    <a:pt x="11" y="283"/>
                  </a:cubicBezTo>
                  <a:cubicBezTo>
                    <a:pt x="9" y="334"/>
                    <a:pt x="0" y="396"/>
                    <a:pt x="11" y="446"/>
                  </a:cubicBezTo>
                  <a:cubicBezTo>
                    <a:pt x="17" y="489"/>
                    <a:pt x="31" y="530"/>
                    <a:pt x="52" y="569"/>
                  </a:cubicBezTo>
                  <a:cubicBezTo>
                    <a:pt x="80" y="620"/>
                    <a:pt x="103" y="673"/>
                    <a:pt x="121" y="728"/>
                  </a:cubicBezTo>
                  <a:cubicBezTo>
                    <a:pt x="119" y="744"/>
                    <a:pt x="123" y="823"/>
                    <a:pt x="157" y="810"/>
                  </a:cubicBezTo>
                  <a:cubicBezTo>
                    <a:pt x="185" y="799"/>
                    <a:pt x="179" y="717"/>
                    <a:pt x="180" y="697"/>
                  </a:cubicBezTo>
                  <a:cubicBezTo>
                    <a:pt x="189" y="628"/>
                    <a:pt x="194" y="559"/>
                    <a:pt x="194" y="490"/>
                  </a:cubicBezTo>
                  <a:cubicBezTo>
                    <a:pt x="194" y="483"/>
                    <a:pt x="194" y="476"/>
                    <a:pt x="194" y="469"/>
                  </a:cubicBezTo>
                  <a:cubicBezTo>
                    <a:pt x="197" y="470"/>
                    <a:pt x="201" y="469"/>
                    <a:pt x="201" y="465"/>
                  </a:cubicBezTo>
                  <a:cubicBezTo>
                    <a:pt x="200" y="376"/>
                    <a:pt x="188" y="288"/>
                    <a:pt x="164" y="202"/>
                  </a:cubicBezTo>
                  <a:cubicBezTo>
                    <a:pt x="150" y="134"/>
                    <a:pt x="128" y="68"/>
                    <a:pt x="10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926;p37">
              <a:extLst>
                <a:ext uri="{FF2B5EF4-FFF2-40B4-BE49-F238E27FC236}">
                  <a16:creationId xmlns:a16="http://schemas.microsoft.com/office/drawing/2014/main" id="{1F3C427D-9381-50D7-F6C7-01D7024EE0E5}"/>
                </a:ext>
              </a:extLst>
            </p:cNvPr>
            <p:cNvSpPr/>
            <p:nvPr/>
          </p:nvSpPr>
          <p:spPr>
            <a:xfrm>
              <a:off x="9190080" y="4134240"/>
              <a:ext cx="72000" cy="222480"/>
            </a:xfrm>
            <a:custGeom>
              <a:avLst/>
              <a:gdLst/>
              <a:ahLst/>
              <a:cxnLst/>
              <a:rect l="l" t="t" r="r" b="b"/>
              <a:pathLst>
                <a:path w="200" h="618" extrusionOk="0">
                  <a:moveTo>
                    <a:pt x="189" y="232"/>
                  </a:moveTo>
                  <a:cubicBezTo>
                    <a:pt x="185" y="290"/>
                    <a:pt x="190" y="348"/>
                    <a:pt x="179" y="405"/>
                  </a:cubicBezTo>
                  <a:cubicBezTo>
                    <a:pt x="178" y="416"/>
                    <a:pt x="177" y="427"/>
                    <a:pt x="177" y="437"/>
                  </a:cubicBezTo>
                  <a:cubicBezTo>
                    <a:pt x="177" y="441"/>
                    <a:pt x="177" y="444"/>
                    <a:pt x="178" y="448"/>
                  </a:cubicBezTo>
                  <a:cubicBezTo>
                    <a:pt x="177" y="456"/>
                    <a:pt x="175" y="464"/>
                    <a:pt x="171" y="471"/>
                  </a:cubicBezTo>
                  <a:cubicBezTo>
                    <a:pt x="169" y="458"/>
                    <a:pt x="167" y="445"/>
                    <a:pt x="165" y="432"/>
                  </a:cubicBezTo>
                  <a:cubicBezTo>
                    <a:pt x="155" y="381"/>
                    <a:pt x="156" y="330"/>
                    <a:pt x="145" y="279"/>
                  </a:cubicBezTo>
                  <a:cubicBezTo>
                    <a:pt x="125" y="178"/>
                    <a:pt x="81" y="75"/>
                    <a:pt x="6" y="2"/>
                  </a:cubicBezTo>
                  <a:cubicBezTo>
                    <a:pt x="4" y="0"/>
                    <a:pt x="0" y="4"/>
                    <a:pt x="2" y="6"/>
                  </a:cubicBezTo>
                  <a:cubicBezTo>
                    <a:pt x="67" y="77"/>
                    <a:pt x="105" y="175"/>
                    <a:pt x="125" y="267"/>
                  </a:cubicBezTo>
                  <a:cubicBezTo>
                    <a:pt x="138" y="322"/>
                    <a:pt x="137" y="378"/>
                    <a:pt x="147" y="433"/>
                  </a:cubicBezTo>
                  <a:cubicBezTo>
                    <a:pt x="158" y="492"/>
                    <a:pt x="153" y="555"/>
                    <a:pt x="164" y="614"/>
                  </a:cubicBezTo>
                  <a:cubicBezTo>
                    <a:pt x="164" y="615"/>
                    <a:pt x="164" y="614"/>
                    <a:pt x="165" y="615"/>
                  </a:cubicBezTo>
                  <a:lnTo>
                    <a:pt x="165" y="616"/>
                  </a:lnTo>
                  <a:cubicBezTo>
                    <a:pt x="166" y="617"/>
                    <a:pt x="166" y="617"/>
                    <a:pt x="167" y="617"/>
                  </a:cubicBezTo>
                  <a:cubicBezTo>
                    <a:pt x="167" y="617"/>
                    <a:pt x="168" y="617"/>
                    <a:pt x="168" y="616"/>
                  </a:cubicBezTo>
                  <a:cubicBezTo>
                    <a:pt x="168" y="616"/>
                    <a:pt x="169" y="616"/>
                    <a:pt x="169" y="615"/>
                  </a:cubicBezTo>
                  <a:lnTo>
                    <a:pt x="169" y="614"/>
                  </a:lnTo>
                  <a:cubicBezTo>
                    <a:pt x="174" y="589"/>
                    <a:pt x="176" y="564"/>
                    <a:pt x="176" y="538"/>
                  </a:cubicBezTo>
                  <a:cubicBezTo>
                    <a:pt x="176" y="519"/>
                    <a:pt x="175" y="499"/>
                    <a:pt x="172" y="480"/>
                  </a:cubicBezTo>
                  <a:cubicBezTo>
                    <a:pt x="182" y="451"/>
                    <a:pt x="188" y="421"/>
                    <a:pt x="192" y="390"/>
                  </a:cubicBezTo>
                  <a:cubicBezTo>
                    <a:pt x="196" y="361"/>
                    <a:pt x="199" y="331"/>
                    <a:pt x="199" y="301"/>
                  </a:cubicBezTo>
                  <a:cubicBezTo>
                    <a:pt x="199" y="277"/>
                    <a:pt x="197" y="254"/>
                    <a:pt x="194" y="230"/>
                  </a:cubicBezTo>
                  <a:cubicBezTo>
                    <a:pt x="194" y="229"/>
                    <a:pt x="194" y="229"/>
                    <a:pt x="193" y="229"/>
                  </a:cubicBezTo>
                  <a:lnTo>
                    <a:pt x="192" y="228"/>
                  </a:lnTo>
                  <a:cubicBezTo>
                    <a:pt x="191" y="228"/>
                    <a:pt x="191" y="229"/>
                    <a:pt x="191" y="229"/>
                  </a:cubicBezTo>
                  <a:cubicBezTo>
                    <a:pt x="190" y="229"/>
                    <a:pt x="190" y="229"/>
                    <a:pt x="190" y="230"/>
                  </a:cubicBezTo>
                  <a:cubicBezTo>
                    <a:pt x="189" y="230"/>
                    <a:pt x="189" y="231"/>
                    <a:pt x="189" y="231"/>
                  </a:cubicBezTo>
                  <a:lnTo>
                    <a:pt x="189" y="23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927;p37">
              <a:extLst>
                <a:ext uri="{FF2B5EF4-FFF2-40B4-BE49-F238E27FC236}">
                  <a16:creationId xmlns:a16="http://schemas.microsoft.com/office/drawing/2014/main" id="{FA139C66-B07F-EA43-7D85-51B583899662}"/>
                </a:ext>
              </a:extLst>
            </p:cNvPr>
            <p:cNvSpPr/>
            <p:nvPr/>
          </p:nvSpPr>
          <p:spPr>
            <a:xfrm>
              <a:off x="9260640" y="4150440"/>
              <a:ext cx="32040" cy="120240"/>
            </a:xfrm>
            <a:custGeom>
              <a:avLst/>
              <a:gdLst/>
              <a:ahLst/>
              <a:cxnLst/>
              <a:rect l="l" t="t" r="r" b="b"/>
              <a:pathLst>
                <a:path w="89" h="334" extrusionOk="0">
                  <a:moveTo>
                    <a:pt x="82" y="3"/>
                  </a:moveTo>
                  <a:cubicBezTo>
                    <a:pt x="82" y="3"/>
                    <a:pt x="83" y="3"/>
                    <a:pt x="82" y="2"/>
                  </a:cubicBezTo>
                  <a:cubicBezTo>
                    <a:pt x="82" y="1"/>
                    <a:pt x="81" y="2"/>
                    <a:pt x="80" y="1"/>
                  </a:cubicBezTo>
                  <a:cubicBezTo>
                    <a:pt x="80" y="0"/>
                    <a:pt x="79" y="0"/>
                    <a:pt x="78" y="0"/>
                  </a:cubicBezTo>
                  <a:cubicBezTo>
                    <a:pt x="78" y="0"/>
                    <a:pt x="77" y="0"/>
                    <a:pt x="76" y="1"/>
                  </a:cubicBezTo>
                  <a:lnTo>
                    <a:pt x="75" y="2"/>
                  </a:lnTo>
                  <a:cubicBezTo>
                    <a:pt x="75" y="3"/>
                    <a:pt x="75" y="3"/>
                    <a:pt x="75" y="3"/>
                  </a:cubicBezTo>
                  <a:cubicBezTo>
                    <a:pt x="67" y="64"/>
                    <a:pt x="56" y="124"/>
                    <a:pt x="44" y="184"/>
                  </a:cubicBezTo>
                  <a:cubicBezTo>
                    <a:pt x="37" y="215"/>
                    <a:pt x="37" y="268"/>
                    <a:pt x="16" y="292"/>
                  </a:cubicBezTo>
                  <a:cubicBezTo>
                    <a:pt x="15" y="294"/>
                    <a:pt x="14" y="296"/>
                    <a:pt x="12" y="298"/>
                  </a:cubicBezTo>
                  <a:cubicBezTo>
                    <a:pt x="7" y="307"/>
                    <a:pt x="4" y="317"/>
                    <a:pt x="2" y="327"/>
                  </a:cubicBezTo>
                  <a:cubicBezTo>
                    <a:pt x="0" y="331"/>
                    <a:pt x="5" y="333"/>
                    <a:pt x="7" y="330"/>
                  </a:cubicBezTo>
                  <a:cubicBezTo>
                    <a:pt x="40" y="288"/>
                    <a:pt x="47" y="254"/>
                    <a:pt x="55" y="202"/>
                  </a:cubicBezTo>
                  <a:cubicBezTo>
                    <a:pt x="67" y="138"/>
                    <a:pt x="88" y="69"/>
                    <a:pt x="8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928;p37">
              <a:extLst>
                <a:ext uri="{FF2B5EF4-FFF2-40B4-BE49-F238E27FC236}">
                  <a16:creationId xmlns:a16="http://schemas.microsoft.com/office/drawing/2014/main" id="{4B9221A1-AEE9-AE73-B8EB-9EA1A350438D}"/>
                </a:ext>
              </a:extLst>
            </p:cNvPr>
            <p:cNvSpPr/>
            <p:nvPr/>
          </p:nvSpPr>
          <p:spPr>
            <a:xfrm>
              <a:off x="8670600" y="4024080"/>
              <a:ext cx="106920" cy="158400"/>
            </a:xfrm>
            <a:custGeom>
              <a:avLst/>
              <a:gdLst/>
              <a:ahLst/>
              <a:cxnLst/>
              <a:rect l="l" t="t" r="r" b="b"/>
              <a:pathLst>
                <a:path w="297" h="440" extrusionOk="0">
                  <a:moveTo>
                    <a:pt x="132" y="219"/>
                  </a:moveTo>
                  <a:cubicBezTo>
                    <a:pt x="119" y="204"/>
                    <a:pt x="104" y="189"/>
                    <a:pt x="89" y="176"/>
                  </a:cubicBezTo>
                  <a:cubicBezTo>
                    <a:pt x="53" y="143"/>
                    <a:pt x="35" y="100"/>
                    <a:pt x="4" y="63"/>
                  </a:cubicBezTo>
                  <a:cubicBezTo>
                    <a:pt x="3" y="62"/>
                    <a:pt x="3" y="62"/>
                    <a:pt x="2" y="62"/>
                  </a:cubicBezTo>
                  <a:lnTo>
                    <a:pt x="1" y="63"/>
                  </a:lnTo>
                  <a:cubicBezTo>
                    <a:pt x="0" y="64"/>
                    <a:pt x="0" y="63"/>
                    <a:pt x="0" y="64"/>
                  </a:cubicBezTo>
                  <a:lnTo>
                    <a:pt x="0" y="65"/>
                  </a:lnTo>
                  <a:lnTo>
                    <a:pt x="0" y="66"/>
                  </a:lnTo>
                  <a:cubicBezTo>
                    <a:pt x="21" y="102"/>
                    <a:pt x="37" y="146"/>
                    <a:pt x="69" y="174"/>
                  </a:cubicBezTo>
                  <a:cubicBezTo>
                    <a:pt x="101" y="201"/>
                    <a:pt x="124" y="230"/>
                    <a:pt x="156" y="253"/>
                  </a:cubicBezTo>
                  <a:cubicBezTo>
                    <a:pt x="156" y="253"/>
                    <a:pt x="155" y="253"/>
                    <a:pt x="156" y="254"/>
                  </a:cubicBezTo>
                  <a:cubicBezTo>
                    <a:pt x="157" y="255"/>
                    <a:pt x="157" y="254"/>
                    <a:pt x="158" y="254"/>
                  </a:cubicBezTo>
                  <a:lnTo>
                    <a:pt x="159" y="254"/>
                  </a:lnTo>
                  <a:cubicBezTo>
                    <a:pt x="159" y="253"/>
                    <a:pt x="160" y="253"/>
                    <a:pt x="160" y="253"/>
                  </a:cubicBezTo>
                  <a:cubicBezTo>
                    <a:pt x="160" y="252"/>
                    <a:pt x="160" y="252"/>
                    <a:pt x="160" y="251"/>
                  </a:cubicBezTo>
                  <a:lnTo>
                    <a:pt x="160" y="250"/>
                  </a:lnTo>
                  <a:cubicBezTo>
                    <a:pt x="137" y="208"/>
                    <a:pt x="118" y="164"/>
                    <a:pt x="104" y="119"/>
                  </a:cubicBezTo>
                  <a:cubicBezTo>
                    <a:pt x="122" y="150"/>
                    <a:pt x="139" y="182"/>
                    <a:pt x="158" y="213"/>
                  </a:cubicBezTo>
                  <a:cubicBezTo>
                    <a:pt x="176" y="244"/>
                    <a:pt x="205" y="277"/>
                    <a:pt x="228" y="308"/>
                  </a:cubicBezTo>
                  <a:cubicBezTo>
                    <a:pt x="234" y="317"/>
                    <a:pt x="239" y="326"/>
                    <a:pt x="245" y="336"/>
                  </a:cubicBezTo>
                  <a:cubicBezTo>
                    <a:pt x="263" y="367"/>
                    <a:pt x="278" y="400"/>
                    <a:pt x="288" y="435"/>
                  </a:cubicBezTo>
                  <a:cubicBezTo>
                    <a:pt x="290" y="439"/>
                    <a:pt x="296" y="437"/>
                    <a:pt x="296" y="433"/>
                  </a:cubicBezTo>
                  <a:cubicBezTo>
                    <a:pt x="296" y="366"/>
                    <a:pt x="244" y="285"/>
                    <a:pt x="200" y="236"/>
                  </a:cubicBezTo>
                  <a:cubicBezTo>
                    <a:pt x="164" y="197"/>
                    <a:pt x="143" y="148"/>
                    <a:pt x="114" y="103"/>
                  </a:cubicBezTo>
                  <a:cubicBezTo>
                    <a:pt x="102" y="86"/>
                    <a:pt x="91" y="67"/>
                    <a:pt x="80" y="49"/>
                  </a:cubicBezTo>
                  <a:cubicBezTo>
                    <a:pt x="77" y="44"/>
                    <a:pt x="73" y="39"/>
                    <a:pt x="69" y="35"/>
                  </a:cubicBezTo>
                  <a:cubicBezTo>
                    <a:pt x="64" y="24"/>
                    <a:pt x="58" y="15"/>
                    <a:pt x="52" y="5"/>
                  </a:cubicBezTo>
                  <a:cubicBezTo>
                    <a:pt x="52" y="4"/>
                    <a:pt x="52" y="4"/>
                    <a:pt x="52" y="4"/>
                  </a:cubicBezTo>
                  <a:cubicBezTo>
                    <a:pt x="51" y="3"/>
                    <a:pt x="50" y="2"/>
                    <a:pt x="49" y="1"/>
                  </a:cubicBezTo>
                  <a:cubicBezTo>
                    <a:pt x="48" y="0"/>
                    <a:pt x="47" y="0"/>
                    <a:pt x="46" y="0"/>
                  </a:cubicBezTo>
                  <a:cubicBezTo>
                    <a:pt x="44" y="0"/>
                    <a:pt x="43" y="0"/>
                    <a:pt x="42" y="1"/>
                  </a:cubicBezTo>
                  <a:cubicBezTo>
                    <a:pt x="41" y="2"/>
                    <a:pt x="41" y="3"/>
                    <a:pt x="40" y="4"/>
                  </a:cubicBezTo>
                  <a:cubicBezTo>
                    <a:pt x="39" y="5"/>
                    <a:pt x="39" y="6"/>
                    <a:pt x="39" y="7"/>
                  </a:cubicBezTo>
                  <a:cubicBezTo>
                    <a:pt x="39" y="8"/>
                    <a:pt x="39" y="8"/>
                    <a:pt x="39" y="9"/>
                  </a:cubicBezTo>
                  <a:cubicBezTo>
                    <a:pt x="41" y="20"/>
                    <a:pt x="45" y="30"/>
                    <a:pt x="51" y="40"/>
                  </a:cubicBezTo>
                  <a:cubicBezTo>
                    <a:pt x="55" y="46"/>
                    <a:pt x="59" y="52"/>
                    <a:pt x="64" y="58"/>
                  </a:cubicBezTo>
                  <a:cubicBezTo>
                    <a:pt x="89" y="114"/>
                    <a:pt x="106" y="174"/>
                    <a:pt x="138" y="226"/>
                  </a:cubicBezTo>
                  <a:cubicBezTo>
                    <a:pt x="158" y="258"/>
                    <a:pt x="141" y="230"/>
                    <a:pt x="132" y="2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929;p37">
              <a:extLst>
                <a:ext uri="{FF2B5EF4-FFF2-40B4-BE49-F238E27FC236}">
                  <a16:creationId xmlns:a16="http://schemas.microsoft.com/office/drawing/2014/main" id="{37CDBF38-F4F2-D4BF-F108-E5013B188B3C}"/>
                </a:ext>
              </a:extLst>
            </p:cNvPr>
            <p:cNvSpPr/>
            <p:nvPr/>
          </p:nvSpPr>
          <p:spPr>
            <a:xfrm>
              <a:off x="8680680" y="3866760"/>
              <a:ext cx="240840" cy="618120"/>
            </a:xfrm>
            <a:custGeom>
              <a:avLst/>
              <a:gdLst/>
              <a:ahLst/>
              <a:cxnLst/>
              <a:rect l="l" t="t" r="r" b="b"/>
              <a:pathLst>
                <a:path w="669" h="1717" extrusionOk="0">
                  <a:moveTo>
                    <a:pt x="235" y="273"/>
                  </a:moveTo>
                  <a:cubicBezTo>
                    <a:pt x="197" y="241"/>
                    <a:pt x="163" y="204"/>
                    <a:pt x="123" y="175"/>
                  </a:cubicBezTo>
                  <a:cubicBezTo>
                    <a:pt x="83" y="145"/>
                    <a:pt x="48" y="104"/>
                    <a:pt x="5" y="81"/>
                  </a:cubicBezTo>
                  <a:cubicBezTo>
                    <a:pt x="3" y="80"/>
                    <a:pt x="0" y="84"/>
                    <a:pt x="2" y="85"/>
                  </a:cubicBezTo>
                  <a:cubicBezTo>
                    <a:pt x="21" y="102"/>
                    <a:pt x="38" y="119"/>
                    <a:pt x="53" y="139"/>
                  </a:cubicBezTo>
                  <a:cubicBezTo>
                    <a:pt x="67" y="154"/>
                    <a:pt x="83" y="168"/>
                    <a:pt x="101" y="180"/>
                  </a:cubicBezTo>
                  <a:cubicBezTo>
                    <a:pt x="146" y="211"/>
                    <a:pt x="182" y="252"/>
                    <a:pt x="224" y="286"/>
                  </a:cubicBezTo>
                  <a:cubicBezTo>
                    <a:pt x="265" y="322"/>
                    <a:pt x="301" y="363"/>
                    <a:pt x="330" y="409"/>
                  </a:cubicBezTo>
                  <a:cubicBezTo>
                    <a:pt x="341" y="425"/>
                    <a:pt x="351" y="453"/>
                    <a:pt x="364" y="476"/>
                  </a:cubicBezTo>
                  <a:cubicBezTo>
                    <a:pt x="367" y="492"/>
                    <a:pt x="370" y="507"/>
                    <a:pt x="374" y="523"/>
                  </a:cubicBezTo>
                  <a:cubicBezTo>
                    <a:pt x="374" y="524"/>
                    <a:pt x="375" y="524"/>
                    <a:pt x="375" y="524"/>
                  </a:cubicBezTo>
                  <a:cubicBezTo>
                    <a:pt x="376" y="525"/>
                    <a:pt x="377" y="525"/>
                    <a:pt x="377" y="525"/>
                  </a:cubicBezTo>
                  <a:cubicBezTo>
                    <a:pt x="378" y="525"/>
                    <a:pt x="378" y="525"/>
                    <a:pt x="379" y="524"/>
                  </a:cubicBezTo>
                  <a:cubicBezTo>
                    <a:pt x="379" y="523"/>
                    <a:pt x="380" y="524"/>
                    <a:pt x="381" y="523"/>
                  </a:cubicBezTo>
                  <a:cubicBezTo>
                    <a:pt x="388" y="594"/>
                    <a:pt x="400" y="664"/>
                    <a:pt x="416" y="734"/>
                  </a:cubicBezTo>
                  <a:cubicBezTo>
                    <a:pt x="420" y="749"/>
                    <a:pt x="421" y="781"/>
                    <a:pt x="427" y="808"/>
                  </a:cubicBezTo>
                  <a:cubicBezTo>
                    <a:pt x="418" y="799"/>
                    <a:pt x="410" y="788"/>
                    <a:pt x="403" y="777"/>
                  </a:cubicBezTo>
                  <a:cubicBezTo>
                    <a:pt x="364" y="715"/>
                    <a:pt x="319" y="660"/>
                    <a:pt x="297" y="588"/>
                  </a:cubicBezTo>
                  <a:lnTo>
                    <a:pt x="296" y="587"/>
                  </a:lnTo>
                  <a:lnTo>
                    <a:pt x="296" y="585"/>
                  </a:lnTo>
                  <a:lnTo>
                    <a:pt x="296" y="584"/>
                  </a:lnTo>
                  <a:cubicBezTo>
                    <a:pt x="296" y="583"/>
                    <a:pt x="295" y="584"/>
                    <a:pt x="295" y="583"/>
                  </a:cubicBezTo>
                  <a:cubicBezTo>
                    <a:pt x="294" y="582"/>
                    <a:pt x="294" y="582"/>
                    <a:pt x="294" y="582"/>
                  </a:cubicBezTo>
                  <a:cubicBezTo>
                    <a:pt x="293" y="582"/>
                    <a:pt x="293" y="582"/>
                    <a:pt x="292" y="583"/>
                  </a:cubicBezTo>
                  <a:lnTo>
                    <a:pt x="291" y="584"/>
                  </a:lnTo>
                  <a:lnTo>
                    <a:pt x="291" y="585"/>
                  </a:lnTo>
                  <a:cubicBezTo>
                    <a:pt x="284" y="624"/>
                    <a:pt x="281" y="664"/>
                    <a:pt x="281" y="704"/>
                  </a:cubicBezTo>
                  <a:cubicBezTo>
                    <a:pt x="281" y="713"/>
                    <a:pt x="281" y="722"/>
                    <a:pt x="281" y="730"/>
                  </a:cubicBezTo>
                  <a:cubicBezTo>
                    <a:pt x="280" y="747"/>
                    <a:pt x="280" y="763"/>
                    <a:pt x="280" y="780"/>
                  </a:cubicBezTo>
                  <a:cubicBezTo>
                    <a:pt x="280" y="820"/>
                    <a:pt x="282" y="861"/>
                    <a:pt x="288" y="901"/>
                  </a:cubicBezTo>
                  <a:cubicBezTo>
                    <a:pt x="296" y="949"/>
                    <a:pt x="340" y="999"/>
                    <a:pt x="339" y="1049"/>
                  </a:cubicBezTo>
                  <a:cubicBezTo>
                    <a:pt x="339" y="1076"/>
                    <a:pt x="339" y="1103"/>
                    <a:pt x="364" y="1118"/>
                  </a:cubicBezTo>
                  <a:cubicBezTo>
                    <a:pt x="365" y="1118"/>
                    <a:pt x="366" y="1118"/>
                    <a:pt x="368" y="1118"/>
                  </a:cubicBezTo>
                  <a:cubicBezTo>
                    <a:pt x="369" y="1118"/>
                    <a:pt x="371" y="1117"/>
                    <a:pt x="372" y="1117"/>
                  </a:cubicBezTo>
                  <a:cubicBezTo>
                    <a:pt x="373" y="1116"/>
                    <a:pt x="374" y="1115"/>
                    <a:pt x="375" y="1114"/>
                  </a:cubicBezTo>
                  <a:cubicBezTo>
                    <a:pt x="376" y="1113"/>
                    <a:pt x="376" y="1112"/>
                    <a:pt x="377" y="1111"/>
                  </a:cubicBezTo>
                  <a:cubicBezTo>
                    <a:pt x="379" y="1107"/>
                    <a:pt x="381" y="1104"/>
                    <a:pt x="382" y="1100"/>
                  </a:cubicBezTo>
                  <a:cubicBezTo>
                    <a:pt x="391" y="1150"/>
                    <a:pt x="408" y="1198"/>
                    <a:pt x="434" y="1242"/>
                  </a:cubicBezTo>
                  <a:cubicBezTo>
                    <a:pt x="447" y="1266"/>
                    <a:pt x="464" y="1289"/>
                    <a:pt x="483" y="1310"/>
                  </a:cubicBezTo>
                  <a:cubicBezTo>
                    <a:pt x="486" y="1334"/>
                    <a:pt x="492" y="1357"/>
                    <a:pt x="497" y="1380"/>
                  </a:cubicBezTo>
                  <a:cubicBezTo>
                    <a:pt x="509" y="1424"/>
                    <a:pt x="521" y="1499"/>
                    <a:pt x="566" y="1523"/>
                  </a:cubicBezTo>
                  <a:cubicBezTo>
                    <a:pt x="567" y="1523"/>
                    <a:pt x="568" y="1524"/>
                    <a:pt x="569" y="1524"/>
                  </a:cubicBezTo>
                  <a:cubicBezTo>
                    <a:pt x="570" y="1524"/>
                    <a:pt x="570" y="1523"/>
                    <a:pt x="571" y="1523"/>
                  </a:cubicBezTo>
                  <a:cubicBezTo>
                    <a:pt x="572" y="1523"/>
                    <a:pt x="572" y="1522"/>
                    <a:pt x="573" y="1521"/>
                  </a:cubicBezTo>
                  <a:cubicBezTo>
                    <a:pt x="573" y="1521"/>
                    <a:pt x="573" y="1520"/>
                    <a:pt x="573" y="1519"/>
                  </a:cubicBezTo>
                  <a:cubicBezTo>
                    <a:pt x="573" y="1518"/>
                    <a:pt x="573" y="1517"/>
                    <a:pt x="573" y="1517"/>
                  </a:cubicBezTo>
                  <a:lnTo>
                    <a:pt x="573" y="1516"/>
                  </a:lnTo>
                  <a:lnTo>
                    <a:pt x="573" y="1515"/>
                  </a:lnTo>
                  <a:cubicBezTo>
                    <a:pt x="578" y="1500"/>
                    <a:pt x="582" y="1485"/>
                    <a:pt x="585" y="1470"/>
                  </a:cubicBezTo>
                  <a:cubicBezTo>
                    <a:pt x="585" y="1509"/>
                    <a:pt x="589" y="1548"/>
                    <a:pt x="595" y="1586"/>
                  </a:cubicBezTo>
                  <a:cubicBezTo>
                    <a:pt x="603" y="1622"/>
                    <a:pt x="616" y="1657"/>
                    <a:pt x="635" y="1689"/>
                  </a:cubicBezTo>
                  <a:cubicBezTo>
                    <a:pt x="639" y="1697"/>
                    <a:pt x="645" y="1705"/>
                    <a:pt x="650" y="1712"/>
                  </a:cubicBezTo>
                  <a:cubicBezTo>
                    <a:pt x="652" y="1716"/>
                    <a:pt x="658" y="1712"/>
                    <a:pt x="657" y="1709"/>
                  </a:cubicBezTo>
                  <a:cubicBezTo>
                    <a:pt x="646" y="1671"/>
                    <a:pt x="627" y="1638"/>
                    <a:pt x="616" y="1600"/>
                  </a:cubicBezTo>
                  <a:cubicBezTo>
                    <a:pt x="601" y="1542"/>
                    <a:pt x="593" y="1482"/>
                    <a:pt x="593" y="1421"/>
                  </a:cubicBezTo>
                  <a:cubicBezTo>
                    <a:pt x="593" y="1419"/>
                    <a:pt x="593" y="1416"/>
                    <a:pt x="593" y="1414"/>
                  </a:cubicBezTo>
                  <a:cubicBezTo>
                    <a:pt x="595" y="1383"/>
                    <a:pt x="596" y="1351"/>
                    <a:pt x="596" y="1321"/>
                  </a:cubicBezTo>
                  <a:cubicBezTo>
                    <a:pt x="596" y="1290"/>
                    <a:pt x="595" y="1260"/>
                    <a:pt x="593" y="1229"/>
                  </a:cubicBezTo>
                  <a:cubicBezTo>
                    <a:pt x="593" y="1225"/>
                    <a:pt x="587" y="1224"/>
                    <a:pt x="587" y="1229"/>
                  </a:cubicBezTo>
                  <a:cubicBezTo>
                    <a:pt x="587" y="1257"/>
                    <a:pt x="585" y="1286"/>
                    <a:pt x="585" y="1314"/>
                  </a:cubicBezTo>
                  <a:cubicBezTo>
                    <a:pt x="585" y="1342"/>
                    <a:pt x="579" y="1367"/>
                    <a:pt x="578" y="1393"/>
                  </a:cubicBezTo>
                  <a:cubicBezTo>
                    <a:pt x="577" y="1431"/>
                    <a:pt x="569" y="1468"/>
                    <a:pt x="568" y="1505"/>
                  </a:cubicBezTo>
                  <a:cubicBezTo>
                    <a:pt x="534" y="1440"/>
                    <a:pt x="510" y="1370"/>
                    <a:pt x="498" y="1297"/>
                  </a:cubicBezTo>
                  <a:lnTo>
                    <a:pt x="498" y="1296"/>
                  </a:lnTo>
                  <a:cubicBezTo>
                    <a:pt x="498" y="1295"/>
                    <a:pt x="498" y="1295"/>
                    <a:pt x="498" y="1294"/>
                  </a:cubicBezTo>
                  <a:cubicBezTo>
                    <a:pt x="498" y="1253"/>
                    <a:pt x="493" y="1214"/>
                    <a:pt x="493" y="1173"/>
                  </a:cubicBezTo>
                  <a:cubicBezTo>
                    <a:pt x="493" y="1164"/>
                    <a:pt x="493" y="1154"/>
                    <a:pt x="493" y="1145"/>
                  </a:cubicBezTo>
                  <a:cubicBezTo>
                    <a:pt x="493" y="1114"/>
                    <a:pt x="492" y="1083"/>
                    <a:pt x="489" y="1052"/>
                  </a:cubicBezTo>
                  <a:cubicBezTo>
                    <a:pt x="481" y="993"/>
                    <a:pt x="484" y="931"/>
                    <a:pt x="465" y="875"/>
                  </a:cubicBezTo>
                  <a:cubicBezTo>
                    <a:pt x="465" y="874"/>
                    <a:pt x="465" y="874"/>
                    <a:pt x="465" y="874"/>
                  </a:cubicBezTo>
                  <a:cubicBezTo>
                    <a:pt x="465" y="873"/>
                    <a:pt x="464" y="873"/>
                    <a:pt x="464" y="873"/>
                  </a:cubicBezTo>
                  <a:cubicBezTo>
                    <a:pt x="463" y="872"/>
                    <a:pt x="462" y="872"/>
                    <a:pt x="462" y="872"/>
                  </a:cubicBezTo>
                  <a:cubicBezTo>
                    <a:pt x="461" y="872"/>
                    <a:pt x="460" y="872"/>
                    <a:pt x="460" y="873"/>
                  </a:cubicBezTo>
                  <a:cubicBezTo>
                    <a:pt x="459" y="874"/>
                    <a:pt x="459" y="873"/>
                    <a:pt x="459" y="874"/>
                  </a:cubicBezTo>
                  <a:cubicBezTo>
                    <a:pt x="458" y="875"/>
                    <a:pt x="458" y="875"/>
                    <a:pt x="458" y="876"/>
                  </a:cubicBezTo>
                  <a:lnTo>
                    <a:pt x="458" y="877"/>
                  </a:lnTo>
                  <a:cubicBezTo>
                    <a:pt x="475" y="938"/>
                    <a:pt x="470" y="1006"/>
                    <a:pt x="478" y="1069"/>
                  </a:cubicBezTo>
                  <a:cubicBezTo>
                    <a:pt x="480" y="1097"/>
                    <a:pt x="481" y="1125"/>
                    <a:pt x="481" y="1153"/>
                  </a:cubicBezTo>
                  <a:cubicBezTo>
                    <a:pt x="481" y="1165"/>
                    <a:pt x="481" y="1178"/>
                    <a:pt x="480" y="1191"/>
                  </a:cubicBezTo>
                  <a:cubicBezTo>
                    <a:pt x="480" y="1192"/>
                    <a:pt x="480" y="1193"/>
                    <a:pt x="480" y="1195"/>
                  </a:cubicBezTo>
                  <a:cubicBezTo>
                    <a:pt x="479" y="1208"/>
                    <a:pt x="479" y="1221"/>
                    <a:pt x="479" y="1234"/>
                  </a:cubicBezTo>
                  <a:cubicBezTo>
                    <a:pt x="479" y="1252"/>
                    <a:pt x="480" y="1269"/>
                    <a:pt x="482" y="1287"/>
                  </a:cubicBezTo>
                  <a:cubicBezTo>
                    <a:pt x="460" y="1238"/>
                    <a:pt x="440" y="1190"/>
                    <a:pt x="418" y="1142"/>
                  </a:cubicBezTo>
                  <a:cubicBezTo>
                    <a:pt x="401" y="1099"/>
                    <a:pt x="393" y="1054"/>
                    <a:pt x="393" y="1008"/>
                  </a:cubicBezTo>
                  <a:cubicBezTo>
                    <a:pt x="393" y="1006"/>
                    <a:pt x="393" y="1005"/>
                    <a:pt x="393" y="1004"/>
                  </a:cubicBezTo>
                  <a:cubicBezTo>
                    <a:pt x="393" y="999"/>
                    <a:pt x="393" y="993"/>
                    <a:pt x="393" y="988"/>
                  </a:cubicBezTo>
                  <a:cubicBezTo>
                    <a:pt x="393" y="942"/>
                    <a:pt x="408" y="894"/>
                    <a:pt x="404" y="850"/>
                  </a:cubicBezTo>
                  <a:cubicBezTo>
                    <a:pt x="404" y="845"/>
                    <a:pt x="397" y="846"/>
                    <a:pt x="395" y="850"/>
                  </a:cubicBezTo>
                  <a:cubicBezTo>
                    <a:pt x="382" y="892"/>
                    <a:pt x="375" y="935"/>
                    <a:pt x="375" y="979"/>
                  </a:cubicBezTo>
                  <a:cubicBezTo>
                    <a:pt x="375" y="987"/>
                    <a:pt x="375" y="995"/>
                    <a:pt x="376" y="1003"/>
                  </a:cubicBezTo>
                  <a:cubicBezTo>
                    <a:pt x="376" y="1013"/>
                    <a:pt x="376" y="1023"/>
                    <a:pt x="376" y="1032"/>
                  </a:cubicBezTo>
                  <a:cubicBezTo>
                    <a:pt x="376" y="1033"/>
                    <a:pt x="376" y="1033"/>
                    <a:pt x="376" y="1034"/>
                  </a:cubicBezTo>
                  <a:cubicBezTo>
                    <a:pt x="376" y="1051"/>
                    <a:pt x="373" y="1068"/>
                    <a:pt x="369" y="1085"/>
                  </a:cubicBezTo>
                  <a:cubicBezTo>
                    <a:pt x="364" y="1107"/>
                    <a:pt x="357" y="1077"/>
                    <a:pt x="357" y="1070"/>
                  </a:cubicBezTo>
                  <a:cubicBezTo>
                    <a:pt x="355" y="1048"/>
                    <a:pt x="360" y="1028"/>
                    <a:pt x="350" y="1007"/>
                  </a:cubicBezTo>
                  <a:cubicBezTo>
                    <a:pt x="321" y="949"/>
                    <a:pt x="303" y="886"/>
                    <a:pt x="299" y="821"/>
                  </a:cubicBezTo>
                  <a:cubicBezTo>
                    <a:pt x="296" y="774"/>
                    <a:pt x="294" y="728"/>
                    <a:pt x="294" y="681"/>
                  </a:cubicBezTo>
                  <a:cubicBezTo>
                    <a:pt x="294" y="657"/>
                    <a:pt x="295" y="633"/>
                    <a:pt x="295" y="608"/>
                  </a:cubicBezTo>
                  <a:cubicBezTo>
                    <a:pt x="306" y="644"/>
                    <a:pt x="320" y="678"/>
                    <a:pt x="339" y="710"/>
                  </a:cubicBezTo>
                  <a:cubicBezTo>
                    <a:pt x="347" y="724"/>
                    <a:pt x="356" y="737"/>
                    <a:pt x="365" y="750"/>
                  </a:cubicBezTo>
                  <a:cubicBezTo>
                    <a:pt x="392" y="789"/>
                    <a:pt x="413" y="831"/>
                    <a:pt x="455" y="855"/>
                  </a:cubicBezTo>
                  <a:cubicBezTo>
                    <a:pt x="456" y="855"/>
                    <a:pt x="457" y="856"/>
                    <a:pt x="457" y="856"/>
                  </a:cubicBezTo>
                  <a:cubicBezTo>
                    <a:pt x="458" y="856"/>
                    <a:pt x="458" y="855"/>
                    <a:pt x="459" y="855"/>
                  </a:cubicBezTo>
                  <a:lnTo>
                    <a:pt x="460" y="855"/>
                  </a:lnTo>
                  <a:cubicBezTo>
                    <a:pt x="470" y="857"/>
                    <a:pt x="475" y="842"/>
                    <a:pt x="466" y="839"/>
                  </a:cubicBezTo>
                  <a:cubicBezTo>
                    <a:pt x="450" y="833"/>
                    <a:pt x="446" y="787"/>
                    <a:pt x="443" y="774"/>
                  </a:cubicBezTo>
                  <a:cubicBezTo>
                    <a:pt x="438" y="746"/>
                    <a:pt x="431" y="718"/>
                    <a:pt x="424" y="690"/>
                  </a:cubicBezTo>
                  <a:cubicBezTo>
                    <a:pt x="415" y="659"/>
                    <a:pt x="418" y="626"/>
                    <a:pt x="409" y="595"/>
                  </a:cubicBezTo>
                  <a:cubicBezTo>
                    <a:pt x="400" y="564"/>
                    <a:pt x="393" y="536"/>
                    <a:pt x="387" y="507"/>
                  </a:cubicBezTo>
                  <a:cubicBezTo>
                    <a:pt x="386" y="507"/>
                    <a:pt x="386" y="506"/>
                    <a:pt x="386" y="506"/>
                  </a:cubicBezTo>
                  <a:lnTo>
                    <a:pt x="386" y="505"/>
                  </a:lnTo>
                  <a:cubicBezTo>
                    <a:pt x="385" y="505"/>
                    <a:pt x="386" y="505"/>
                    <a:pt x="386" y="504"/>
                  </a:cubicBezTo>
                  <a:cubicBezTo>
                    <a:pt x="388" y="506"/>
                    <a:pt x="390" y="508"/>
                    <a:pt x="393" y="509"/>
                  </a:cubicBezTo>
                  <a:cubicBezTo>
                    <a:pt x="394" y="510"/>
                    <a:pt x="395" y="511"/>
                    <a:pt x="397" y="511"/>
                  </a:cubicBezTo>
                  <a:lnTo>
                    <a:pt x="398" y="512"/>
                  </a:lnTo>
                  <a:cubicBezTo>
                    <a:pt x="399" y="512"/>
                    <a:pt x="399" y="511"/>
                    <a:pt x="400" y="511"/>
                  </a:cubicBezTo>
                  <a:cubicBezTo>
                    <a:pt x="401" y="511"/>
                    <a:pt x="401" y="510"/>
                    <a:pt x="402" y="509"/>
                  </a:cubicBezTo>
                  <a:cubicBezTo>
                    <a:pt x="402" y="509"/>
                    <a:pt x="402" y="508"/>
                    <a:pt x="402" y="507"/>
                  </a:cubicBezTo>
                  <a:cubicBezTo>
                    <a:pt x="402" y="507"/>
                    <a:pt x="402" y="506"/>
                    <a:pt x="402" y="505"/>
                  </a:cubicBezTo>
                  <a:cubicBezTo>
                    <a:pt x="401" y="505"/>
                    <a:pt x="401" y="505"/>
                    <a:pt x="401" y="505"/>
                  </a:cubicBezTo>
                  <a:cubicBezTo>
                    <a:pt x="399" y="501"/>
                    <a:pt x="396" y="497"/>
                    <a:pt x="394" y="493"/>
                  </a:cubicBezTo>
                  <a:cubicBezTo>
                    <a:pt x="390" y="486"/>
                    <a:pt x="386" y="480"/>
                    <a:pt x="384" y="472"/>
                  </a:cubicBezTo>
                  <a:cubicBezTo>
                    <a:pt x="380" y="450"/>
                    <a:pt x="373" y="428"/>
                    <a:pt x="371" y="404"/>
                  </a:cubicBezTo>
                  <a:cubicBezTo>
                    <a:pt x="368" y="366"/>
                    <a:pt x="348" y="326"/>
                    <a:pt x="336" y="290"/>
                  </a:cubicBezTo>
                  <a:cubicBezTo>
                    <a:pt x="324" y="257"/>
                    <a:pt x="309" y="226"/>
                    <a:pt x="292" y="196"/>
                  </a:cubicBezTo>
                  <a:cubicBezTo>
                    <a:pt x="290" y="193"/>
                    <a:pt x="288" y="189"/>
                    <a:pt x="286" y="186"/>
                  </a:cubicBezTo>
                  <a:cubicBezTo>
                    <a:pt x="282" y="178"/>
                    <a:pt x="277" y="170"/>
                    <a:pt x="273" y="162"/>
                  </a:cubicBezTo>
                  <a:cubicBezTo>
                    <a:pt x="259" y="139"/>
                    <a:pt x="244" y="117"/>
                    <a:pt x="226" y="97"/>
                  </a:cubicBezTo>
                  <a:cubicBezTo>
                    <a:pt x="275" y="129"/>
                    <a:pt x="320" y="170"/>
                    <a:pt x="369" y="202"/>
                  </a:cubicBezTo>
                  <a:cubicBezTo>
                    <a:pt x="402" y="226"/>
                    <a:pt x="429" y="257"/>
                    <a:pt x="449" y="292"/>
                  </a:cubicBezTo>
                  <a:cubicBezTo>
                    <a:pt x="452" y="297"/>
                    <a:pt x="455" y="302"/>
                    <a:pt x="457" y="307"/>
                  </a:cubicBezTo>
                  <a:cubicBezTo>
                    <a:pt x="482" y="349"/>
                    <a:pt x="517" y="396"/>
                    <a:pt x="534" y="442"/>
                  </a:cubicBezTo>
                  <a:lnTo>
                    <a:pt x="534" y="444"/>
                  </a:lnTo>
                  <a:cubicBezTo>
                    <a:pt x="534" y="445"/>
                    <a:pt x="535" y="446"/>
                    <a:pt x="535" y="446"/>
                  </a:cubicBezTo>
                  <a:cubicBezTo>
                    <a:pt x="535" y="447"/>
                    <a:pt x="536" y="447"/>
                    <a:pt x="536" y="448"/>
                  </a:cubicBezTo>
                  <a:lnTo>
                    <a:pt x="536" y="450"/>
                  </a:lnTo>
                  <a:cubicBezTo>
                    <a:pt x="536" y="450"/>
                    <a:pt x="535" y="450"/>
                    <a:pt x="536" y="451"/>
                  </a:cubicBezTo>
                  <a:cubicBezTo>
                    <a:pt x="536" y="452"/>
                    <a:pt x="537" y="452"/>
                    <a:pt x="538" y="452"/>
                  </a:cubicBezTo>
                  <a:cubicBezTo>
                    <a:pt x="538" y="452"/>
                    <a:pt x="539" y="452"/>
                    <a:pt x="540" y="452"/>
                  </a:cubicBezTo>
                  <a:cubicBezTo>
                    <a:pt x="540" y="452"/>
                    <a:pt x="541" y="452"/>
                    <a:pt x="542" y="452"/>
                  </a:cubicBezTo>
                  <a:lnTo>
                    <a:pt x="543" y="451"/>
                  </a:lnTo>
                  <a:cubicBezTo>
                    <a:pt x="543" y="450"/>
                    <a:pt x="543" y="449"/>
                    <a:pt x="543" y="449"/>
                  </a:cubicBezTo>
                  <a:lnTo>
                    <a:pt x="543" y="448"/>
                  </a:lnTo>
                  <a:cubicBezTo>
                    <a:pt x="544" y="448"/>
                    <a:pt x="544" y="447"/>
                    <a:pt x="545" y="446"/>
                  </a:cubicBezTo>
                  <a:cubicBezTo>
                    <a:pt x="545" y="445"/>
                    <a:pt x="546" y="445"/>
                    <a:pt x="546" y="444"/>
                  </a:cubicBezTo>
                  <a:cubicBezTo>
                    <a:pt x="546" y="436"/>
                    <a:pt x="547" y="429"/>
                    <a:pt x="547" y="421"/>
                  </a:cubicBezTo>
                  <a:cubicBezTo>
                    <a:pt x="547" y="341"/>
                    <a:pt x="525" y="262"/>
                    <a:pt x="485" y="192"/>
                  </a:cubicBezTo>
                  <a:cubicBezTo>
                    <a:pt x="469" y="164"/>
                    <a:pt x="450" y="138"/>
                    <a:pt x="428" y="114"/>
                  </a:cubicBezTo>
                  <a:cubicBezTo>
                    <a:pt x="438" y="118"/>
                    <a:pt x="447" y="123"/>
                    <a:pt x="457" y="128"/>
                  </a:cubicBezTo>
                  <a:cubicBezTo>
                    <a:pt x="465" y="133"/>
                    <a:pt x="473" y="138"/>
                    <a:pt x="481" y="144"/>
                  </a:cubicBezTo>
                  <a:cubicBezTo>
                    <a:pt x="522" y="174"/>
                    <a:pt x="559" y="209"/>
                    <a:pt x="591" y="249"/>
                  </a:cubicBezTo>
                  <a:cubicBezTo>
                    <a:pt x="610" y="273"/>
                    <a:pt x="633" y="309"/>
                    <a:pt x="660" y="325"/>
                  </a:cubicBezTo>
                  <a:cubicBezTo>
                    <a:pt x="664" y="327"/>
                    <a:pt x="668" y="321"/>
                    <a:pt x="665" y="318"/>
                  </a:cubicBezTo>
                  <a:cubicBezTo>
                    <a:pt x="653" y="308"/>
                    <a:pt x="648" y="286"/>
                    <a:pt x="639" y="272"/>
                  </a:cubicBezTo>
                  <a:cubicBezTo>
                    <a:pt x="630" y="258"/>
                    <a:pt x="614" y="249"/>
                    <a:pt x="605" y="237"/>
                  </a:cubicBezTo>
                  <a:cubicBezTo>
                    <a:pt x="575" y="199"/>
                    <a:pt x="540" y="165"/>
                    <a:pt x="501" y="136"/>
                  </a:cubicBezTo>
                  <a:cubicBezTo>
                    <a:pt x="492" y="130"/>
                    <a:pt x="481" y="125"/>
                    <a:pt x="472" y="119"/>
                  </a:cubicBezTo>
                  <a:cubicBezTo>
                    <a:pt x="439" y="101"/>
                    <a:pt x="405" y="85"/>
                    <a:pt x="370" y="73"/>
                  </a:cubicBezTo>
                  <a:cubicBezTo>
                    <a:pt x="312" y="52"/>
                    <a:pt x="257" y="24"/>
                    <a:pt x="201" y="0"/>
                  </a:cubicBezTo>
                  <a:cubicBezTo>
                    <a:pt x="199" y="0"/>
                    <a:pt x="197" y="2"/>
                    <a:pt x="199" y="3"/>
                  </a:cubicBezTo>
                  <a:cubicBezTo>
                    <a:pt x="218" y="16"/>
                    <a:pt x="237" y="27"/>
                    <a:pt x="256" y="38"/>
                  </a:cubicBezTo>
                  <a:cubicBezTo>
                    <a:pt x="274" y="49"/>
                    <a:pt x="293" y="59"/>
                    <a:pt x="311" y="68"/>
                  </a:cubicBezTo>
                  <a:cubicBezTo>
                    <a:pt x="344" y="83"/>
                    <a:pt x="380" y="94"/>
                    <a:pt x="415" y="108"/>
                  </a:cubicBezTo>
                  <a:cubicBezTo>
                    <a:pt x="485" y="190"/>
                    <a:pt x="513" y="292"/>
                    <a:pt x="527" y="397"/>
                  </a:cubicBezTo>
                  <a:cubicBezTo>
                    <a:pt x="514" y="367"/>
                    <a:pt x="495" y="338"/>
                    <a:pt x="481" y="312"/>
                  </a:cubicBezTo>
                  <a:cubicBezTo>
                    <a:pt x="458" y="269"/>
                    <a:pt x="430" y="215"/>
                    <a:pt x="386" y="191"/>
                  </a:cubicBezTo>
                  <a:cubicBezTo>
                    <a:pt x="347" y="169"/>
                    <a:pt x="319" y="133"/>
                    <a:pt x="277" y="117"/>
                  </a:cubicBezTo>
                  <a:cubicBezTo>
                    <a:pt x="260" y="111"/>
                    <a:pt x="244" y="89"/>
                    <a:pt x="228" y="80"/>
                  </a:cubicBezTo>
                  <a:cubicBezTo>
                    <a:pt x="221" y="76"/>
                    <a:pt x="161" y="60"/>
                    <a:pt x="159" y="55"/>
                  </a:cubicBezTo>
                  <a:cubicBezTo>
                    <a:pt x="157" y="50"/>
                    <a:pt x="152" y="51"/>
                    <a:pt x="152" y="55"/>
                  </a:cubicBezTo>
                  <a:lnTo>
                    <a:pt x="152" y="59"/>
                  </a:lnTo>
                  <a:cubicBezTo>
                    <a:pt x="152" y="60"/>
                    <a:pt x="153" y="60"/>
                    <a:pt x="153" y="61"/>
                  </a:cubicBezTo>
                  <a:lnTo>
                    <a:pt x="154" y="62"/>
                  </a:lnTo>
                  <a:lnTo>
                    <a:pt x="155" y="62"/>
                  </a:lnTo>
                  <a:cubicBezTo>
                    <a:pt x="171" y="68"/>
                    <a:pt x="187" y="76"/>
                    <a:pt x="202" y="84"/>
                  </a:cubicBezTo>
                  <a:cubicBezTo>
                    <a:pt x="202" y="85"/>
                    <a:pt x="202" y="85"/>
                    <a:pt x="202" y="85"/>
                  </a:cubicBezTo>
                  <a:lnTo>
                    <a:pt x="202" y="86"/>
                  </a:lnTo>
                  <a:cubicBezTo>
                    <a:pt x="236" y="109"/>
                    <a:pt x="257" y="155"/>
                    <a:pt x="275" y="189"/>
                  </a:cubicBezTo>
                  <a:cubicBezTo>
                    <a:pt x="276" y="190"/>
                    <a:pt x="276" y="191"/>
                    <a:pt x="276" y="191"/>
                  </a:cubicBezTo>
                  <a:cubicBezTo>
                    <a:pt x="293" y="219"/>
                    <a:pt x="306" y="248"/>
                    <a:pt x="316" y="279"/>
                  </a:cubicBezTo>
                  <a:cubicBezTo>
                    <a:pt x="328" y="316"/>
                    <a:pt x="340" y="354"/>
                    <a:pt x="349" y="392"/>
                  </a:cubicBezTo>
                  <a:cubicBezTo>
                    <a:pt x="350" y="400"/>
                    <a:pt x="352" y="408"/>
                    <a:pt x="353" y="416"/>
                  </a:cubicBezTo>
                  <a:cubicBezTo>
                    <a:pt x="344" y="400"/>
                    <a:pt x="334" y="385"/>
                    <a:pt x="324" y="370"/>
                  </a:cubicBezTo>
                  <a:cubicBezTo>
                    <a:pt x="299" y="334"/>
                    <a:pt x="269" y="301"/>
                    <a:pt x="235" y="27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930;p37">
              <a:extLst>
                <a:ext uri="{FF2B5EF4-FFF2-40B4-BE49-F238E27FC236}">
                  <a16:creationId xmlns:a16="http://schemas.microsoft.com/office/drawing/2014/main" id="{B27B006B-5E0B-0AA3-0363-97CC58C5C17A}"/>
                </a:ext>
              </a:extLst>
            </p:cNvPr>
            <p:cNvSpPr/>
            <p:nvPr/>
          </p:nvSpPr>
          <p:spPr>
            <a:xfrm>
              <a:off x="8829720" y="4052880"/>
              <a:ext cx="66960" cy="126000"/>
            </a:xfrm>
            <a:custGeom>
              <a:avLst/>
              <a:gdLst/>
              <a:ahLst/>
              <a:cxnLst/>
              <a:rect l="l" t="t" r="r" b="b"/>
              <a:pathLst>
                <a:path w="186" h="350" extrusionOk="0">
                  <a:moveTo>
                    <a:pt x="182" y="332"/>
                  </a:moveTo>
                  <a:cubicBezTo>
                    <a:pt x="177" y="288"/>
                    <a:pt x="164" y="244"/>
                    <a:pt x="155" y="202"/>
                  </a:cubicBezTo>
                  <a:cubicBezTo>
                    <a:pt x="142" y="133"/>
                    <a:pt x="119" y="67"/>
                    <a:pt x="86" y="5"/>
                  </a:cubicBezTo>
                  <a:cubicBezTo>
                    <a:pt x="83" y="0"/>
                    <a:pt x="76" y="4"/>
                    <a:pt x="78" y="9"/>
                  </a:cubicBezTo>
                  <a:cubicBezTo>
                    <a:pt x="106" y="63"/>
                    <a:pt x="115" y="123"/>
                    <a:pt x="133" y="181"/>
                  </a:cubicBezTo>
                  <a:cubicBezTo>
                    <a:pt x="146" y="225"/>
                    <a:pt x="157" y="270"/>
                    <a:pt x="164" y="315"/>
                  </a:cubicBezTo>
                  <a:cubicBezTo>
                    <a:pt x="127" y="280"/>
                    <a:pt x="84" y="241"/>
                    <a:pt x="64" y="196"/>
                  </a:cubicBezTo>
                  <a:cubicBezTo>
                    <a:pt x="54" y="171"/>
                    <a:pt x="42" y="147"/>
                    <a:pt x="29" y="124"/>
                  </a:cubicBezTo>
                  <a:cubicBezTo>
                    <a:pt x="22" y="112"/>
                    <a:pt x="14" y="100"/>
                    <a:pt x="7" y="88"/>
                  </a:cubicBezTo>
                  <a:cubicBezTo>
                    <a:pt x="6" y="88"/>
                    <a:pt x="6" y="88"/>
                    <a:pt x="6" y="88"/>
                  </a:cubicBezTo>
                  <a:cubicBezTo>
                    <a:pt x="5" y="87"/>
                    <a:pt x="5" y="87"/>
                    <a:pt x="4" y="87"/>
                  </a:cubicBezTo>
                  <a:cubicBezTo>
                    <a:pt x="3" y="87"/>
                    <a:pt x="3" y="87"/>
                    <a:pt x="2" y="88"/>
                  </a:cubicBezTo>
                  <a:lnTo>
                    <a:pt x="1" y="89"/>
                  </a:lnTo>
                  <a:cubicBezTo>
                    <a:pt x="0" y="90"/>
                    <a:pt x="0" y="90"/>
                    <a:pt x="0" y="91"/>
                  </a:cubicBezTo>
                  <a:lnTo>
                    <a:pt x="0" y="92"/>
                  </a:lnTo>
                  <a:cubicBezTo>
                    <a:pt x="9" y="107"/>
                    <a:pt x="16" y="130"/>
                    <a:pt x="24" y="146"/>
                  </a:cubicBezTo>
                  <a:cubicBezTo>
                    <a:pt x="38" y="173"/>
                    <a:pt x="51" y="202"/>
                    <a:pt x="66" y="228"/>
                  </a:cubicBezTo>
                  <a:cubicBezTo>
                    <a:pt x="85" y="254"/>
                    <a:pt x="107" y="279"/>
                    <a:pt x="131" y="300"/>
                  </a:cubicBezTo>
                  <a:cubicBezTo>
                    <a:pt x="142" y="312"/>
                    <a:pt x="153" y="323"/>
                    <a:pt x="166" y="332"/>
                  </a:cubicBezTo>
                  <a:cubicBezTo>
                    <a:pt x="166" y="335"/>
                    <a:pt x="167" y="339"/>
                    <a:pt x="168" y="342"/>
                  </a:cubicBezTo>
                  <a:cubicBezTo>
                    <a:pt x="168" y="343"/>
                    <a:pt x="168" y="344"/>
                    <a:pt x="169" y="345"/>
                  </a:cubicBezTo>
                  <a:cubicBezTo>
                    <a:pt x="169" y="346"/>
                    <a:pt x="170" y="348"/>
                    <a:pt x="172" y="348"/>
                  </a:cubicBezTo>
                  <a:cubicBezTo>
                    <a:pt x="174" y="349"/>
                    <a:pt x="173" y="349"/>
                    <a:pt x="175" y="349"/>
                  </a:cubicBezTo>
                  <a:cubicBezTo>
                    <a:pt x="176" y="349"/>
                    <a:pt x="178" y="349"/>
                    <a:pt x="179" y="348"/>
                  </a:cubicBezTo>
                  <a:cubicBezTo>
                    <a:pt x="180" y="348"/>
                    <a:pt x="181" y="346"/>
                    <a:pt x="182" y="345"/>
                  </a:cubicBezTo>
                  <a:cubicBezTo>
                    <a:pt x="183" y="344"/>
                    <a:pt x="183" y="342"/>
                    <a:pt x="183" y="341"/>
                  </a:cubicBezTo>
                  <a:lnTo>
                    <a:pt x="183" y="340"/>
                  </a:lnTo>
                  <a:lnTo>
                    <a:pt x="183" y="338"/>
                  </a:lnTo>
                  <a:lnTo>
                    <a:pt x="184" y="338"/>
                  </a:lnTo>
                  <a:lnTo>
                    <a:pt x="185" y="337"/>
                  </a:lnTo>
                  <a:cubicBezTo>
                    <a:pt x="185" y="336"/>
                    <a:pt x="185" y="336"/>
                    <a:pt x="185" y="335"/>
                  </a:cubicBezTo>
                  <a:cubicBezTo>
                    <a:pt x="185" y="334"/>
                    <a:pt x="185" y="334"/>
                    <a:pt x="185" y="333"/>
                  </a:cubicBezTo>
                  <a:lnTo>
                    <a:pt x="184" y="332"/>
                  </a:lnTo>
                  <a:cubicBezTo>
                    <a:pt x="183" y="332"/>
                    <a:pt x="183" y="332"/>
                    <a:pt x="182" y="3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931;p37">
              <a:extLst>
                <a:ext uri="{FF2B5EF4-FFF2-40B4-BE49-F238E27FC236}">
                  <a16:creationId xmlns:a16="http://schemas.microsoft.com/office/drawing/2014/main" id="{523850B6-54A2-A6FD-7A07-6BFA8847160D}"/>
                </a:ext>
              </a:extLst>
            </p:cNvPr>
            <p:cNvSpPr/>
            <p:nvPr/>
          </p:nvSpPr>
          <p:spPr>
            <a:xfrm>
              <a:off x="8870400" y="4175640"/>
              <a:ext cx="39600" cy="119160"/>
            </a:xfrm>
            <a:custGeom>
              <a:avLst/>
              <a:gdLst/>
              <a:ahLst/>
              <a:cxnLst/>
              <a:rect l="l" t="t" r="r" b="b"/>
              <a:pathLst>
                <a:path w="110" h="331" extrusionOk="0">
                  <a:moveTo>
                    <a:pt x="30" y="329"/>
                  </a:moveTo>
                  <a:cubicBezTo>
                    <a:pt x="37" y="317"/>
                    <a:pt x="40" y="304"/>
                    <a:pt x="41" y="291"/>
                  </a:cubicBezTo>
                  <a:cubicBezTo>
                    <a:pt x="59" y="244"/>
                    <a:pt x="66" y="193"/>
                    <a:pt x="86" y="148"/>
                  </a:cubicBezTo>
                  <a:cubicBezTo>
                    <a:pt x="101" y="110"/>
                    <a:pt x="109" y="69"/>
                    <a:pt x="109" y="27"/>
                  </a:cubicBezTo>
                  <a:cubicBezTo>
                    <a:pt x="109" y="21"/>
                    <a:pt x="109" y="14"/>
                    <a:pt x="108" y="7"/>
                  </a:cubicBezTo>
                  <a:lnTo>
                    <a:pt x="108" y="6"/>
                  </a:lnTo>
                  <a:cubicBezTo>
                    <a:pt x="108" y="6"/>
                    <a:pt x="107" y="6"/>
                    <a:pt x="107" y="5"/>
                  </a:cubicBezTo>
                  <a:lnTo>
                    <a:pt x="106" y="5"/>
                  </a:lnTo>
                  <a:cubicBezTo>
                    <a:pt x="105" y="5"/>
                    <a:pt x="105" y="4"/>
                    <a:pt x="104" y="5"/>
                  </a:cubicBezTo>
                  <a:cubicBezTo>
                    <a:pt x="103" y="6"/>
                    <a:pt x="103" y="6"/>
                    <a:pt x="103" y="6"/>
                  </a:cubicBezTo>
                  <a:cubicBezTo>
                    <a:pt x="103" y="7"/>
                    <a:pt x="103" y="7"/>
                    <a:pt x="103" y="7"/>
                  </a:cubicBezTo>
                  <a:cubicBezTo>
                    <a:pt x="101" y="87"/>
                    <a:pt x="66" y="164"/>
                    <a:pt x="37" y="240"/>
                  </a:cubicBezTo>
                  <a:cubicBezTo>
                    <a:pt x="34" y="224"/>
                    <a:pt x="29" y="208"/>
                    <a:pt x="25" y="194"/>
                  </a:cubicBezTo>
                  <a:cubicBezTo>
                    <a:pt x="8" y="131"/>
                    <a:pt x="25" y="63"/>
                    <a:pt x="4" y="2"/>
                  </a:cubicBezTo>
                  <a:cubicBezTo>
                    <a:pt x="4" y="0"/>
                    <a:pt x="0" y="2"/>
                    <a:pt x="0" y="3"/>
                  </a:cubicBezTo>
                  <a:cubicBezTo>
                    <a:pt x="7" y="56"/>
                    <a:pt x="0" y="111"/>
                    <a:pt x="5" y="165"/>
                  </a:cubicBezTo>
                  <a:cubicBezTo>
                    <a:pt x="9" y="204"/>
                    <a:pt x="20" y="240"/>
                    <a:pt x="23" y="278"/>
                  </a:cubicBezTo>
                  <a:cubicBezTo>
                    <a:pt x="20" y="288"/>
                    <a:pt x="16" y="299"/>
                    <a:pt x="13" y="309"/>
                  </a:cubicBezTo>
                  <a:cubicBezTo>
                    <a:pt x="13" y="310"/>
                    <a:pt x="13" y="311"/>
                    <a:pt x="13" y="311"/>
                  </a:cubicBezTo>
                  <a:cubicBezTo>
                    <a:pt x="13" y="313"/>
                    <a:pt x="14" y="314"/>
                    <a:pt x="15" y="316"/>
                  </a:cubicBezTo>
                  <a:cubicBezTo>
                    <a:pt x="16" y="317"/>
                    <a:pt x="16" y="319"/>
                    <a:pt x="18" y="320"/>
                  </a:cubicBezTo>
                  <a:cubicBezTo>
                    <a:pt x="20" y="321"/>
                    <a:pt x="22" y="321"/>
                    <a:pt x="23" y="321"/>
                  </a:cubicBezTo>
                  <a:cubicBezTo>
                    <a:pt x="24" y="321"/>
                    <a:pt x="24" y="321"/>
                    <a:pt x="24" y="321"/>
                  </a:cubicBezTo>
                  <a:cubicBezTo>
                    <a:pt x="24" y="323"/>
                    <a:pt x="24" y="325"/>
                    <a:pt x="24" y="326"/>
                  </a:cubicBezTo>
                  <a:cubicBezTo>
                    <a:pt x="24" y="327"/>
                    <a:pt x="24" y="328"/>
                    <a:pt x="24" y="328"/>
                  </a:cubicBezTo>
                  <a:cubicBezTo>
                    <a:pt x="25" y="329"/>
                    <a:pt x="25" y="328"/>
                    <a:pt x="26" y="329"/>
                  </a:cubicBezTo>
                  <a:cubicBezTo>
                    <a:pt x="27" y="330"/>
                    <a:pt x="27" y="330"/>
                    <a:pt x="27" y="330"/>
                  </a:cubicBezTo>
                  <a:cubicBezTo>
                    <a:pt x="28" y="330"/>
                    <a:pt x="28" y="330"/>
                    <a:pt x="29" y="329"/>
                  </a:cubicBezTo>
                  <a:cubicBezTo>
                    <a:pt x="30" y="328"/>
                    <a:pt x="30" y="329"/>
                    <a:pt x="30" y="3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932;p37">
              <a:extLst>
                <a:ext uri="{FF2B5EF4-FFF2-40B4-BE49-F238E27FC236}">
                  <a16:creationId xmlns:a16="http://schemas.microsoft.com/office/drawing/2014/main" id="{85D7E6E7-6CEC-CF5F-C728-9581A4176C85}"/>
                </a:ext>
              </a:extLst>
            </p:cNvPr>
            <p:cNvSpPr/>
            <p:nvPr/>
          </p:nvSpPr>
          <p:spPr>
            <a:xfrm>
              <a:off x="8919360" y="4367520"/>
              <a:ext cx="45000" cy="219240"/>
            </a:xfrm>
            <a:custGeom>
              <a:avLst/>
              <a:gdLst/>
              <a:ahLst/>
              <a:cxnLst/>
              <a:rect l="l" t="t" r="r" b="b"/>
              <a:pathLst>
                <a:path w="125" h="609" extrusionOk="0">
                  <a:moveTo>
                    <a:pt x="2" y="305"/>
                  </a:moveTo>
                  <a:cubicBezTo>
                    <a:pt x="2" y="308"/>
                    <a:pt x="6" y="309"/>
                    <a:pt x="7" y="305"/>
                  </a:cubicBezTo>
                  <a:cubicBezTo>
                    <a:pt x="10" y="295"/>
                    <a:pt x="12" y="286"/>
                    <a:pt x="14" y="276"/>
                  </a:cubicBezTo>
                  <a:cubicBezTo>
                    <a:pt x="14" y="279"/>
                    <a:pt x="14" y="281"/>
                    <a:pt x="14" y="284"/>
                  </a:cubicBezTo>
                  <a:cubicBezTo>
                    <a:pt x="14" y="384"/>
                    <a:pt x="33" y="483"/>
                    <a:pt x="68" y="576"/>
                  </a:cubicBezTo>
                  <a:lnTo>
                    <a:pt x="69" y="577"/>
                  </a:lnTo>
                  <a:cubicBezTo>
                    <a:pt x="69" y="578"/>
                    <a:pt x="70" y="579"/>
                    <a:pt x="71" y="579"/>
                  </a:cubicBezTo>
                  <a:cubicBezTo>
                    <a:pt x="72" y="579"/>
                    <a:pt x="72" y="580"/>
                    <a:pt x="72" y="580"/>
                  </a:cubicBezTo>
                  <a:cubicBezTo>
                    <a:pt x="72" y="586"/>
                    <a:pt x="70" y="592"/>
                    <a:pt x="69" y="597"/>
                  </a:cubicBezTo>
                  <a:cubicBezTo>
                    <a:pt x="67" y="602"/>
                    <a:pt x="74" y="608"/>
                    <a:pt x="77" y="602"/>
                  </a:cubicBezTo>
                  <a:cubicBezTo>
                    <a:pt x="78" y="602"/>
                    <a:pt x="78" y="601"/>
                    <a:pt x="79" y="600"/>
                  </a:cubicBezTo>
                  <a:cubicBezTo>
                    <a:pt x="89" y="582"/>
                    <a:pt x="95" y="562"/>
                    <a:pt x="97" y="542"/>
                  </a:cubicBezTo>
                  <a:cubicBezTo>
                    <a:pt x="103" y="493"/>
                    <a:pt x="107" y="444"/>
                    <a:pt x="113" y="393"/>
                  </a:cubicBezTo>
                  <a:cubicBezTo>
                    <a:pt x="124" y="285"/>
                    <a:pt x="103" y="172"/>
                    <a:pt x="101" y="64"/>
                  </a:cubicBezTo>
                  <a:cubicBezTo>
                    <a:pt x="101" y="60"/>
                    <a:pt x="95" y="59"/>
                    <a:pt x="95" y="64"/>
                  </a:cubicBezTo>
                  <a:cubicBezTo>
                    <a:pt x="93" y="176"/>
                    <a:pt x="104" y="292"/>
                    <a:pt x="92" y="405"/>
                  </a:cubicBezTo>
                  <a:cubicBezTo>
                    <a:pt x="90" y="425"/>
                    <a:pt x="87" y="446"/>
                    <a:pt x="83" y="466"/>
                  </a:cubicBezTo>
                  <a:cubicBezTo>
                    <a:pt x="79" y="486"/>
                    <a:pt x="87" y="505"/>
                    <a:pt x="80" y="525"/>
                  </a:cubicBezTo>
                  <a:cubicBezTo>
                    <a:pt x="78" y="533"/>
                    <a:pt x="76" y="541"/>
                    <a:pt x="75" y="549"/>
                  </a:cubicBezTo>
                  <a:cubicBezTo>
                    <a:pt x="73" y="537"/>
                    <a:pt x="71" y="524"/>
                    <a:pt x="70" y="521"/>
                  </a:cubicBezTo>
                  <a:cubicBezTo>
                    <a:pt x="63" y="493"/>
                    <a:pt x="56" y="466"/>
                    <a:pt x="49" y="438"/>
                  </a:cubicBezTo>
                  <a:cubicBezTo>
                    <a:pt x="39" y="390"/>
                    <a:pt x="34" y="341"/>
                    <a:pt x="34" y="292"/>
                  </a:cubicBezTo>
                  <a:cubicBezTo>
                    <a:pt x="34" y="286"/>
                    <a:pt x="34" y="280"/>
                    <a:pt x="35" y="274"/>
                  </a:cubicBezTo>
                  <a:cubicBezTo>
                    <a:pt x="35" y="228"/>
                    <a:pt x="32" y="183"/>
                    <a:pt x="33" y="138"/>
                  </a:cubicBezTo>
                  <a:cubicBezTo>
                    <a:pt x="35" y="93"/>
                    <a:pt x="47" y="49"/>
                    <a:pt x="43" y="5"/>
                  </a:cubicBezTo>
                  <a:cubicBezTo>
                    <a:pt x="43" y="0"/>
                    <a:pt x="35" y="0"/>
                    <a:pt x="35" y="5"/>
                  </a:cubicBezTo>
                  <a:cubicBezTo>
                    <a:pt x="34" y="29"/>
                    <a:pt x="24" y="53"/>
                    <a:pt x="21" y="77"/>
                  </a:cubicBezTo>
                  <a:lnTo>
                    <a:pt x="20" y="76"/>
                  </a:lnTo>
                  <a:lnTo>
                    <a:pt x="19" y="76"/>
                  </a:lnTo>
                  <a:lnTo>
                    <a:pt x="18" y="76"/>
                  </a:lnTo>
                  <a:cubicBezTo>
                    <a:pt x="18" y="77"/>
                    <a:pt x="18" y="77"/>
                    <a:pt x="17" y="77"/>
                  </a:cubicBezTo>
                  <a:cubicBezTo>
                    <a:pt x="3" y="96"/>
                    <a:pt x="10" y="125"/>
                    <a:pt x="9" y="147"/>
                  </a:cubicBezTo>
                  <a:cubicBezTo>
                    <a:pt x="9" y="173"/>
                    <a:pt x="8" y="200"/>
                    <a:pt x="8" y="227"/>
                  </a:cubicBezTo>
                  <a:cubicBezTo>
                    <a:pt x="8" y="253"/>
                    <a:pt x="0" y="279"/>
                    <a:pt x="2" y="305"/>
                  </a:cubicBezTo>
                  <a:moveTo>
                    <a:pt x="21" y="82"/>
                  </a:moveTo>
                  <a:cubicBezTo>
                    <a:pt x="21" y="85"/>
                    <a:pt x="21" y="88"/>
                    <a:pt x="21" y="91"/>
                  </a:cubicBezTo>
                  <a:cubicBezTo>
                    <a:pt x="21" y="107"/>
                    <a:pt x="20" y="124"/>
                    <a:pt x="18" y="141"/>
                  </a:cubicBezTo>
                  <a:cubicBezTo>
                    <a:pt x="16" y="133"/>
                    <a:pt x="15" y="125"/>
                    <a:pt x="15" y="117"/>
                  </a:cubicBezTo>
                  <a:cubicBezTo>
                    <a:pt x="15" y="105"/>
                    <a:pt x="17" y="93"/>
                    <a:pt x="20" y="82"/>
                  </a:cubicBezTo>
                  <a:lnTo>
                    <a:pt x="21" y="8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933;p37">
              <a:extLst>
                <a:ext uri="{FF2B5EF4-FFF2-40B4-BE49-F238E27FC236}">
                  <a16:creationId xmlns:a16="http://schemas.microsoft.com/office/drawing/2014/main" id="{BBBB3C1A-E526-7128-0C5B-B8B0CEA17F41}"/>
                </a:ext>
              </a:extLst>
            </p:cNvPr>
            <p:cNvSpPr/>
            <p:nvPr/>
          </p:nvSpPr>
          <p:spPr>
            <a:xfrm>
              <a:off x="7907400" y="4034880"/>
              <a:ext cx="110520" cy="65160"/>
            </a:xfrm>
            <a:custGeom>
              <a:avLst/>
              <a:gdLst/>
              <a:ahLst/>
              <a:cxnLst/>
              <a:rect l="l" t="t" r="r" b="b"/>
              <a:pathLst>
                <a:path w="307" h="181" extrusionOk="0">
                  <a:moveTo>
                    <a:pt x="300" y="134"/>
                  </a:moveTo>
                  <a:cubicBezTo>
                    <a:pt x="257" y="124"/>
                    <a:pt x="205" y="142"/>
                    <a:pt x="175" y="99"/>
                  </a:cubicBezTo>
                  <a:cubicBezTo>
                    <a:pt x="151" y="65"/>
                    <a:pt x="123" y="40"/>
                    <a:pt x="108" y="0"/>
                  </a:cubicBezTo>
                  <a:lnTo>
                    <a:pt x="107" y="0"/>
                  </a:lnTo>
                  <a:cubicBezTo>
                    <a:pt x="106" y="0"/>
                    <a:pt x="106" y="0"/>
                    <a:pt x="106" y="0"/>
                  </a:cubicBezTo>
                  <a:cubicBezTo>
                    <a:pt x="106" y="3"/>
                    <a:pt x="106" y="5"/>
                    <a:pt x="106" y="8"/>
                  </a:cubicBezTo>
                  <a:cubicBezTo>
                    <a:pt x="106" y="20"/>
                    <a:pt x="109" y="31"/>
                    <a:pt x="115" y="42"/>
                  </a:cubicBezTo>
                  <a:cubicBezTo>
                    <a:pt x="116" y="43"/>
                    <a:pt x="117" y="45"/>
                    <a:pt x="118" y="47"/>
                  </a:cubicBezTo>
                  <a:lnTo>
                    <a:pt x="119" y="49"/>
                  </a:lnTo>
                  <a:cubicBezTo>
                    <a:pt x="119" y="49"/>
                    <a:pt x="120" y="49"/>
                    <a:pt x="119" y="50"/>
                  </a:cubicBezTo>
                  <a:cubicBezTo>
                    <a:pt x="118" y="51"/>
                    <a:pt x="117" y="51"/>
                    <a:pt x="116" y="52"/>
                  </a:cubicBezTo>
                  <a:cubicBezTo>
                    <a:pt x="108" y="71"/>
                    <a:pt x="101" y="91"/>
                    <a:pt x="96" y="111"/>
                  </a:cubicBezTo>
                  <a:cubicBezTo>
                    <a:pt x="94" y="119"/>
                    <a:pt x="92" y="127"/>
                    <a:pt x="92" y="135"/>
                  </a:cubicBezTo>
                  <a:cubicBezTo>
                    <a:pt x="92" y="139"/>
                    <a:pt x="93" y="143"/>
                    <a:pt x="93" y="147"/>
                  </a:cubicBezTo>
                  <a:cubicBezTo>
                    <a:pt x="93" y="151"/>
                    <a:pt x="92" y="155"/>
                    <a:pt x="92" y="159"/>
                  </a:cubicBezTo>
                  <a:cubicBezTo>
                    <a:pt x="82" y="154"/>
                    <a:pt x="71" y="148"/>
                    <a:pt x="62" y="143"/>
                  </a:cubicBezTo>
                  <a:cubicBezTo>
                    <a:pt x="52" y="137"/>
                    <a:pt x="44" y="132"/>
                    <a:pt x="35" y="126"/>
                  </a:cubicBezTo>
                  <a:cubicBezTo>
                    <a:pt x="23" y="116"/>
                    <a:pt x="20" y="93"/>
                    <a:pt x="4" y="89"/>
                  </a:cubicBezTo>
                  <a:lnTo>
                    <a:pt x="3" y="89"/>
                  </a:lnTo>
                  <a:lnTo>
                    <a:pt x="2" y="90"/>
                  </a:lnTo>
                  <a:cubicBezTo>
                    <a:pt x="2" y="91"/>
                    <a:pt x="1" y="91"/>
                    <a:pt x="1" y="91"/>
                  </a:cubicBezTo>
                  <a:cubicBezTo>
                    <a:pt x="1" y="92"/>
                    <a:pt x="2" y="92"/>
                    <a:pt x="2" y="92"/>
                  </a:cubicBezTo>
                  <a:lnTo>
                    <a:pt x="3" y="95"/>
                  </a:lnTo>
                  <a:lnTo>
                    <a:pt x="5" y="95"/>
                  </a:lnTo>
                  <a:cubicBezTo>
                    <a:pt x="0" y="114"/>
                    <a:pt x="19" y="137"/>
                    <a:pt x="35" y="149"/>
                  </a:cubicBezTo>
                  <a:cubicBezTo>
                    <a:pt x="39" y="152"/>
                    <a:pt x="44" y="155"/>
                    <a:pt x="49" y="158"/>
                  </a:cubicBezTo>
                  <a:cubicBezTo>
                    <a:pt x="55" y="161"/>
                    <a:pt x="61" y="164"/>
                    <a:pt x="67" y="167"/>
                  </a:cubicBezTo>
                  <a:cubicBezTo>
                    <a:pt x="69" y="169"/>
                    <a:pt x="71" y="170"/>
                    <a:pt x="73" y="171"/>
                  </a:cubicBezTo>
                  <a:cubicBezTo>
                    <a:pt x="80" y="175"/>
                    <a:pt x="87" y="178"/>
                    <a:pt x="94" y="180"/>
                  </a:cubicBezTo>
                  <a:cubicBezTo>
                    <a:pt x="114" y="180"/>
                    <a:pt x="114" y="158"/>
                    <a:pt x="114" y="143"/>
                  </a:cubicBezTo>
                  <a:cubicBezTo>
                    <a:pt x="114" y="117"/>
                    <a:pt x="133" y="92"/>
                    <a:pt x="131" y="66"/>
                  </a:cubicBezTo>
                  <a:cubicBezTo>
                    <a:pt x="137" y="74"/>
                    <a:pt x="142" y="81"/>
                    <a:pt x="148" y="88"/>
                  </a:cubicBezTo>
                  <a:cubicBezTo>
                    <a:pt x="155" y="99"/>
                    <a:pt x="163" y="110"/>
                    <a:pt x="172" y="120"/>
                  </a:cubicBezTo>
                  <a:cubicBezTo>
                    <a:pt x="206" y="152"/>
                    <a:pt x="258" y="155"/>
                    <a:pt x="301" y="143"/>
                  </a:cubicBezTo>
                  <a:cubicBezTo>
                    <a:pt x="302" y="143"/>
                    <a:pt x="302" y="143"/>
                    <a:pt x="303" y="143"/>
                  </a:cubicBezTo>
                  <a:cubicBezTo>
                    <a:pt x="304" y="142"/>
                    <a:pt x="304" y="142"/>
                    <a:pt x="305" y="141"/>
                  </a:cubicBezTo>
                  <a:cubicBezTo>
                    <a:pt x="306" y="140"/>
                    <a:pt x="305" y="139"/>
                    <a:pt x="305" y="138"/>
                  </a:cubicBezTo>
                  <a:cubicBezTo>
                    <a:pt x="305" y="138"/>
                    <a:pt x="306" y="137"/>
                    <a:pt x="305" y="136"/>
                  </a:cubicBezTo>
                  <a:cubicBezTo>
                    <a:pt x="304" y="135"/>
                    <a:pt x="304" y="135"/>
                    <a:pt x="303" y="134"/>
                  </a:cubicBezTo>
                  <a:cubicBezTo>
                    <a:pt x="302" y="133"/>
                    <a:pt x="301" y="134"/>
                    <a:pt x="301" y="134"/>
                  </a:cubicBezTo>
                  <a:cubicBezTo>
                    <a:pt x="300" y="134"/>
                    <a:pt x="300" y="134"/>
                    <a:pt x="300" y="1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934;p37">
              <a:extLst>
                <a:ext uri="{FF2B5EF4-FFF2-40B4-BE49-F238E27FC236}">
                  <a16:creationId xmlns:a16="http://schemas.microsoft.com/office/drawing/2014/main" id="{A259177B-451F-B389-0784-E76075DE25C8}"/>
                </a:ext>
              </a:extLst>
            </p:cNvPr>
            <p:cNvSpPr/>
            <p:nvPr/>
          </p:nvSpPr>
          <p:spPr>
            <a:xfrm>
              <a:off x="7986240" y="3969720"/>
              <a:ext cx="105840" cy="106920"/>
            </a:xfrm>
            <a:custGeom>
              <a:avLst/>
              <a:gdLst/>
              <a:ahLst/>
              <a:cxnLst/>
              <a:rect l="l" t="t" r="r" b="b"/>
              <a:pathLst>
                <a:path w="294" h="297" extrusionOk="0">
                  <a:moveTo>
                    <a:pt x="144" y="221"/>
                  </a:moveTo>
                  <a:cubicBezTo>
                    <a:pt x="156" y="209"/>
                    <a:pt x="142" y="178"/>
                    <a:pt x="137" y="166"/>
                  </a:cubicBezTo>
                  <a:cubicBezTo>
                    <a:pt x="129" y="144"/>
                    <a:pt x="131" y="127"/>
                    <a:pt x="124" y="107"/>
                  </a:cubicBezTo>
                  <a:cubicBezTo>
                    <a:pt x="128" y="110"/>
                    <a:pt x="133" y="113"/>
                    <a:pt x="137" y="116"/>
                  </a:cubicBezTo>
                  <a:cubicBezTo>
                    <a:pt x="151" y="124"/>
                    <a:pt x="166" y="128"/>
                    <a:pt x="182" y="128"/>
                  </a:cubicBezTo>
                  <a:cubicBezTo>
                    <a:pt x="198" y="128"/>
                    <a:pt x="214" y="124"/>
                    <a:pt x="227" y="116"/>
                  </a:cubicBezTo>
                  <a:cubicBezTo>
                    <a:pt x="231" y="114"/>
                    <a:pt x="234" y="112"/>
                    <a:pt x="237" y="110"/>
                  </a:cubicBezTo>
                  <a:cubicBezTo>
                    <a:pt x="237" y="109"/>
                    <a:pt x="238" y="109"/>
                    <a:pt x="238" y="108"/>
                  </a:cubicBezTo>
                  <a:cubicBezTo>
                    <a:pt x="239" y="107"/>
                    <a:pt x="239" y="105"/>
                    <a:pt x="239" y="104"/>
                  </a:cubicBezTo>
                  <a:cubicBezTo>
                    <a:pt x="239" y="102"/>
                    <a:pt x="239" y="101"/>
                    <a:pt x="238" y="100"/>
                  </a:cubicBezTo>
                  <a:cubicBezTo>
                    <a:pt x="229" y="80"/>
                    <a:pt x="224" y="58"/>
                    <a:pt x="224" y="37"/>
                  </a:cubicBezTo>
                  <a:cubicBezTo>
                    <a:pt x="224" y="36"/>
                    <a:pt x="224" y="35"/>
                    <a:pt x="224" y="35"/>
                  </a:cubicBezTo>
                  <a:cubicBezTo>
                    <a:pt x="252" y="45"/>
                    <a:pt x="293" y="39"/>
                    <a:pt x="289" y="9"/>
                  </a:cubicBezTo>
                  <a:cubicBezTo>
                    <a:pt x="289" y="8"/>
                    <a:pt x="289" y="7"/>
                    <a:pt x="288" y="5"/>
                  </a:cubicBezTo>
                  <a:cubicBezTo>
                    <a:pt x="287" y="4"/>
                    <a:pt x="287" y="4"/>
                    <a:pt x="285" y="3"/>
                  </a:cubicBezTo>
                  <a:cubicBezTo>
                    <a:pt x="283" y="2"/>
                    <a:pt x="283" y="2"/>
                    <a:pt x="282" y="2"/>
                  </a:cubicBezTo>
                  <a:cubicBezTo>
                    <a:pt x="280" y="2"/>
                    <a:pt x="279" y="2"/>
                    <a:pt x="278" y="3"/>
                  </a:cubicBezTo>
                  <a:cubicBezTo>
                    <a:pt x="277" y="4"/>
                    <a:pt x="276" y="4"/>
                    <a:pt x="275" y="5"/>
                  </a:cubicBezTo>
                  <a:cubicBezTo>
                    <a:pt x="274" y="7"/>
                    <a:pt x="274" y="8"/>
                    <a:pt x="274" y="9"/>
                  </a:cubicBezTo>
                  <a:cubicBezTo>
                    <a:pt x="271" y="23"/>
                    <a:pt x="233" y="24"/>
                    <a:pt x="220" y="15"/>
                  </a:cubicBezTo>
                  <a:cubicBezTo>
                    <a:pt x="219" y="11"/>
                    <a:pt x="217" y="7"/>
                    <a:pt x="215" y="4"/>
                  </a:cubicBezTo>
                  <a:cubicBezTo>
                    <a:pt x="214" y="3"/>
                    <a:pt x="214" y="2"/>
                    <a:pt x="212" y="1"/>
                  </a:cubicBezTo>
                  <a:cubicBezTo>
                    <a:pt x="211" y="0"/>
                    <a:pt x="210" y="0"/>
                    <a:pt x="209" y="0"/>
                  </a:cubicBezTo>
                  <a:cubicBezTo>
                    <a:pt x="208" y="0"/>
                    <a:pt x="206" y="0"/>
                    <a:pt x="205" y="1"/>
                  </a:cubicBezTo>
                  <a:cubicBezTo>
                    <a:pt x="204" y="2"/>
                    <a:pt x="204" y="3"/>
                    <a:pt x="203" y="4"/>
                  </a:cubicBezTo>
                  <a:cubicBezTo>
                    <a:pt x="202" y="5"/>
                    <a:pt x="202" y="5"/>
                    <a:pt x="202" y="7"/>
                  </a:cubicBezTo>
                  <a:cubicBezTo>
                    <a:pt x="202" y="8"/>
                    <a:pt x="202" y="8"/>
                    <a:pt x="202" y="9"/>
                  </a:cubicBezTo>
                  <a:cubicBezTo>
                    <a:pt x="202" y="13"/>
                    <a:pt x="203" y="17"/>
                    <a:pt x="204" y="20"/>
                  </a:cubicBezTo>
                  <a:cubicBezTo>
                    <a:pt x="205" y="22"/>
                    <a:pt x="207" y="23"/>
                    <a:pt x="208" y="24"/>
                  </a:cubicBezTo>
                  <a:cubicBezTo>
                    <a:pt x="212" y="46"/>
                    <a:pt x="205" y="72"/>
                    <a:pt x="213" y="91"/>
                  </a:cubicBezTo>
                  <a:cubicBezTo>
                    <a:pt x="229" y="132"/>
                    <a:pt x="126" y="91"/>
                    <a:pt x="113" y="87"/>
                  </a:cubicBezTo>
                  <a:lnTo>
                    <a:pt x="112" y="87"/>
                  </a:lnTo>
                  <a:cubicBezTo>
                    <a:pt x="110" y="87"/>
                    <a:pt x="110" y="87"/>
                    <a:pt x="109" y="88"/>
                  </a:cubicBezTo>
                  <a:cubicBezTo>
                    <a:pt x="108" y="89"/>
                    <a:pt x="107" y="89"/>
                    <a:pt x="106" y="90"/>
                  </a:cubicBezTo>
                  <a:cubicBezTo>
                    <a:pt x="105" y="91"/>
                    <a:pt x="106" y="92"/>
                    <a:pt x="106" y="93"/>
                  </a:cubicBezTo>
                  <a:cubicBezTo>
                    <a:pt x="106" y="94"/>
                    <a:pt x="105" y="95"/>
                    <a:pt x="106" y="96"/>
                  </a:cubicBezTo>
                  <a:cubicBezTo>
                    <a:pt x="107" y="97"/>
                    <a:pt x="107" y="97"/>
                    <a:pt x="107" y="97"/>
                  </a:cubicBezTo>
                  <a:cubicBezTo>
                    <a:pt x="134" y="119"/>
                    <a:pt x="119" y="136"/>
                    <a:pt x="124" y="160"/>
                  </a:cubicBezTo>
                  <a:cubicBezTo>
                    <a:pt x="128" y="183"/>
                    <a:pt x="144" y="223"/>
                    <a:pt x="102" y="209"/>
                  </a:cubicBezTo>
                  <a:cubicBezTo>
                    <a:pt x="72" y="199"/>
                    <a:pt x="45" y="172"/>
                    <a:pt x="14" y="167"/>
                  </a:cubicBezTo>
                  <a:cubicBezTo>
                    <a:pt x="12" y="157"/>
                    <a:pt x="10" y="147"/>
                    <a:pt x="9" y="137"/>
                  </a:cubicBezTo>
                  <a:cubicBezTo>
                    <a:pt x="9" y="134"/>
                    <a:pt x="4" y="134"/>
                    <a:pt x="4" y="137"/>
                  </a:cubicBezTo>
                  <a:cubicBezTo>
                    <a:pt x="3" y="145"/>
                    <a:pt x="3" y="153"/>
                    <a:pt x="3" y="160"/>
                  </a:cubicBezTo>
                  <a:cubicBezTo>
                    <a:pt x="3" y="163"/>
                    <a:pt x="3" y="165"/>
                    <a:pt x="3" y="167"/>
                  </a:cubicBezTo>
                  <a:cubicBezTo>
                    <a:pt x="2" y="168"/>
                    <a:pt x="1" y="169"/>
                    <a:pt x="1" y="169"/>
                  </a:cubicBezTo>
                  <a:cubicBezTo>
                    <a:pt x="1" y="170"/>
                    <a:pt x="0" y="170"/>
                    <a:pt x="0" y="172"/>
                  </a:cubicBezTo>
                  <a:cubicBezTo>
                    <a:pt x="0" y="173"/>
                    <a:pt x="1" y="175"/>
                    <a:pt x="1" y="176"/>
                  </a:cubicBezTo>
                  <a:cubicBezTo>
                    <a:pt x="1" y="176"/>
                    <a:pt x="2" y="177"/>
                    <a:pt x="3" y="178"/>
                  </a:cubicBezTo>
                  <a:cubicBezTo>
                    <a:pt x="4" y="192"/>
                    <a:pt x="7" y="207"/>
                    <a:pt x="14" y="221"/>
                  </a:cubicBezTo>
                  <a:cubicBezTo>
                    <a:pt x="16" y="226"/>
                    <a:pt x="18" y="231"/>
                    <a:pt x="21" y="236"/>
                  </a:cubicBezTo>
                  <a:cubicBezTo>
                    <a:pt x="24" y="242"/>
                    <a:pt x="30" y="249"/>
                    <a:pt x="34" y="255"/>
                  </a:cubicBezTo>
                  <a:cubicBezTo>
                    <a:pt x="45" y="266"/>
                    <a:pt x="54" y="277"/>
                    <a:pt x="63" y="289"/>
                  </a:cubicBezTo>
                  <a:cubicBezTo>
                    <a:pt x="65" y="293"/>
                    <a:pt x="68" y="294"/>
                    <a:pt x="72" y="295"/>
                  </a:cubicBezTo>
                  <a:cubicBezTo>
                    <a:pt x="72" y="296"/>
                    <a:pt x="73" y="296"/>
                    <a:pt x="74" y="296"/>
                  </a:cubicBezTo>
                  <a:cubicBezTo>
                    <a:pt x="75" y="296"/>
                    <a:pt x="76" y="296"/>
                    <a:pt x="77" y="295"/>
                  </a:cubicBezTo>
                  <a:cubicBezTo>
                    <a:pt x="78" y="294"/>
                    <a:pt x="79" y="294"/>
                    <a:pt x="80" y="293"/>
                  </a:cubicBezTo>
                  <a:cubicBezTo>
                    <a:pt x="81" y="292"/>
                    <a:pt x="80" y="291"/>
                    <a:pt x="80" y="290"/>
                  </a:cubicBezTo>
                  <a:cubicBezTo>
                    <a:pt x="80" y="289"/>
                    <a:pt x="80" y="289"/>
                    <a:pt x="80" y="288"/>
                  </a:cubicBezTo>
                  <a:cubicBezTo>
                    <a:pt x="77" y="280"/>
                    <a:pt x="73" y="272"/>
                    <a:pt x="69" y="264"/>
                  </a:cubicBezTo>
                  <a:cubicBezTo>
                    <a:pt x="66" y="259"/>
                    <a:pt x="63" y="254"/>
                    <a:pt x="59" y="249"/>
                  </a:cubicBezTo>
                  <a:cubicBezTo>
                    <a:pt x="49" y="234"/>
                    <a:pt x="47" y="216"/>
                    <a:pt x="33" y="203"/>
                  </a:cubicBezTo>
                  <a:cubicBezTo>
                    <a:pt x="31" y="201"/>
                    <a:pt x="26" y="203"/>
                    <a:pt x="27" y="207"/>
                  </a:cubicBezTo>
                  <a:cubicBezTo>
                    <a:pt x="30" y="214"/>
                    <a:pt x="33" y="220"/>
                    <a:pt x="36" y="226"/>
                  </a:cubicBezTo>
                  <a:cubicBezTo>
                    <a:pt x="35" y="225"/>
                    <a:pt x="35" y="224"/>
                    <a:pt x="34" y="223"/>
                  </a:cubicBezTo>
                  <a:cubicBezTo>
                    <a:pt x="26" y="210"/>
                    <a:pt x="20" y="196"/>
                    <a:pt x="16" y="181"/>
                  </a:cubicBezTo>
                  <a:cubicBezTo>
                    <a:pt x="53" y="196"/>
                    <a:pt x="111" y="255"/>
                    <a:pt x="144" y="2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935;p37">
              <a:extLst>
                <a:ext uri="{FF2B5EF4-FFF2-40B4-BE49-F238E27FC236}">
                  <a16:creationId xmlns:a16="http://schemas.microsoft.com/office/drawing/2014/main" id="{860A3983-6AA7-DEC3-D492-AF22E7885E8E}"/>
                </a:ext>
              </a:extLst>
            </p:cNvPr>
            <p:cNvSpPr/>
            <p:nvPr/>
          </p:nvSpPr>
          <p:spPr>
            <a:xfrm>
              <a:off x="7855920" y="3567600"/>
              <a:ext cx="131400" cy="722880"/>
            </a:xfrm>
            <a:custGeom>
              <a:avLst/>
              <a:gdLst/>
              <a:ahLst/>
              <a:cxnLst/>
              <a:rect l="l" t="t" r="r" b="b"/>
              <a:pathLst>
                <a:path w="365" h="2008" extrusionOk="0">
                  <a:moveTo>
                    <a:pt x="337" y="2005"/>
                  </a:moveTo>
                  <a:cubicBezTo>
                    <a:pt x="341" y="2007"/>
                    <a:pt x="345" y="2001"/>
                    <a:pt x="342" y="1998"/>
                  </a:cubicBezTo>
                  <a:cubicBezTo>
                    <a:pt x="322" y="1979"/>
                    <a:pt x="293" y="1973"/>
                    <a:pt x="271" y="1957"/>
                  </a:cubicBezTo>
                  <a:cubicBezTo>
                    <a:pt x="244" y="1937"/>
                    <a:pt x="221" y="1914"/>
                    <a:pt x="197" y="1892"/>
                  </a:cubicBezTo>
                  <a:cubicBezTo>
                    <a:pt x="173" y="1871"/>
                    <a:pt x="141" y="1842"/>
                    <a:pt x="130" y="1807"/>
                  </a:cubicBezTo>
                  <a:cubicBezTo>
                    <a:pt x="122" y="1781"/>
                    <a:pt x="117" y="1755"/>
                    <a:pt x="115" y="1728"/>
                  </a:cubicBezTo>
                  <a:cubicBezTo>
                    <a:pt x="129" y="1751"/>
                    <a:pt x="145" y="1773"/>
                    <a:pt x="159" y="1795"/>
                  </a:cubicBezTo>
                  <a:cubicBezTo>
                    <a:pt x="169" y="1811"/>
                    <a:pt x="180" y="1825"/>
                    <a:pt x="193" y="1838"/>
                  </a:cubicBezTo>
                  <a:cubicBezTo>
                    <a:pt x="193" y="1846"/>
                    <a:pt x="194" y="1853"/>
                    <a:pt x="196" y="1860"/>
                  </a:cubicBezTo>
                  <a:cubicBezTo>
                    <a:pt x="197" y="1868"/>
                    <a:pt x="206" y="1864"/>
                    <a:pt x="206" y="1859"/>
                  </a:cubicBezTo>
                  <a:cubicBezTo>
                    <a:pt x="205" y="1854"/>
                    <a:pt x="205" y="1852"/>
                    <a:pt x="204" y="1848"/>
                  </a:cubicBezTo>
                  <a:lnTo>
                    <a:pt x="208" y="1852"/>
                  </a:lnTo>
                  <a:lnTo>
                    <a:pt x="209" y="1852"/>
                  </a:lnTo>
                  <a:cubicBezTo>
                    <a:pt x="209" y="1853"/>
                    <a:pt x="210" y="1853"/>
                    <a:pt x="211" y="1853"/>
                  </a:cubicBezTo>
                  <a:lnTo>
                    <a:pt x="212" y="1852"/>
                  </a:lnTo>
                  <a:cubicBezTo>
                    <a:pt x="213" y="1852"/>
                    <a:pt x="213" y="1852"/>
                    <a:pt x="214" y="1851"/>
                  </a:cubicBezTo>
                  <a:cubicBezTo>
                    <a:pt x="215" y="1851"/>
                    <a:pt x="214" y="1850"/>
                    <a:pt x="214" y="1849"/>
                  </a:cubicBezTo>
                  <a:cubicBezTo>
                    <a:pt x="214" y="1848"/>
                    <a:pt x="214" y="1848"/>
                    <a:pt x="214" y="1847"/>
                  </a:cubicBezTo>
                  <a:cubicBezTo>
                    <a:pt x="210" y="1840"/>
                    <a:pt x="205" y="1833"/>
                    <a:pt x="201" y="1826"/>
                  </a:cubicBezTo>
                  <a:cubicBezTo>
                    <a:pt x="201" y="1824"/>
                    <a:pt x="201" y="1822"/>
                    <a:pt x="201" y="1820"/>
                  </a:cubicBezTo>
                  <a:cubicBezTo>
                    <a:pt x="201" y="1819"/>
                    <a:pt x="201" y="1817"/>
                    <a:pt x="201" y="1815"/>
                  </a:cubicBezTo>
                  <a:cubicBezTo>
                    <a:pt x="202" y="1809"/>
                    <a:pt x="202" y="1803"/>
                    <a:pt x="202" y="1797"/>
                  </a:cubicBezTo>
                  <a:cubicBezTo>
                    <a:pt x="202" y="1791"/>
                    <a:pt x="202" y="1785"/>
                    <a:pt x="201" y="1779"/>
                  </a:cubicBezTo>
                  <a:cubicBezTo>
                    <a:pt x="191" y="1741"/>
                    <a:pt x="185" y="1701"/>
                    <a:pt x="183" y="1661"/>
                  </a:cubicBezTo>
                  <a:cubicBezTo>
                    <a:pt x="201" y="1677"/>
                    <a:pt x="221" y="1689"/>
                    <a:pt x="238" y="1705"/>
                  </a:cubicBezTo>
                  <a:cubicBezTo>
                    <a:pt x="264" y="1726"/>
                    <a:pt x="304" y="1749"/>
                    <a:pt x="338" y="1739"/>
                  </a:cubicBezTo>
                  <a:cubicBezTo>
                    <a:pt x="339" y="1738"/>
                    <a:pt x="339" y="1738"/>
                    <a:pt x="339" y="1738"/>
                  </a:cubicBezTo>
                  <a:cubicBezTo>
                    <a:pt x="340" y="1738"/>
                    <a:pt x="340" y="1738"/>
                    <a:pt x="341" y="1737"/>
                  </a:cubicBezTo>
                  <a:cubicBezTo>
                    <a:pt x="342" y="1737"/>
                    <a:pt x="341" y="1735"/>
                    <a:pt x="341" y="1734"/>
                  </a:cubicBezTo>
                  <a:cubicBezTo>
                    <a:pt x="341" y="1734"/>
                    <a:pt x="342" y="1733"/>
                    <a:pt x="341" y="1732"/>
                  </a:cubicBezTo>
                  <a:cubicBezTo>
                    <a:pt x="340" y="1732"/>
                    <a:pt x="340" y="1731"/>
                    <a:pt x="339" y="1731"/>
                  </a:cubicBezTo>
                  <a:cubicBezTo>
                    <a:pt x="339" y="1731"/>
                    <a:pt x="339" y="1730"/>
                    <a:pt x="338" y="1730"/>
                  </a:cubicBezTo>
                  <a:cubicBezTo>
                    <a:pt x="334" y="1729"/>
                    <a:pt x="330" y="1727"/>
                    <a:pt x="326" y="1726"/>
                  </a:cubicBezTo>
                  <a:cubicBezTo>
                    <a:pt x="336" y="1706"/>
                    <a:pt x="330" y="1676"/>
                    <a:pt x="328" y="1655"/>
                  </a:cubicBezTo>
                  <a:cubicBezTo>
                    <a:pt x="325" y="1623"/>
                    <a:pt x="320" y="1582"/>
                    <a:pt x="295" y="1559"/>
                  </a:cubicBezTo>
                  <a:cubicBezTo>
                    <a:pt x="295" y="1559"/>
                    <a:pt x="295" y="1560"/>
                    <a:pt x="294" y="1559"/>
                  </a:cubicBezTo>
                  <a:cubicBezTo>
                    <a:pt x="293" y="1559"/>
                    <a:pt x="293" y="1558"/>
                    <a:pt x="292" y="1558"/>
                  </a:cubicBezTo>
                  <a:cubicBezTo>
                    <a:pt x="292" y="1558"/>
                    <a:pt x="292" y="1559"/>
                    <a:pt x="291" y="1559"/>
                  </a:cubicBezTo>
                  <a:cubicBezTo>
                    <a:pt x="290" y="1560"/>
                    <a:pt x="289" y="1559"/>
                    <a:pt x="289" y="1560"/>
                  </a:cubicBezTo>
                  <a:cubicBezTo>
                    <a:pt x="289" y="1561"/>
                    <a:pt x="289" y="1561"/>
                    <a:pt x="289" y="1562"/>
                  </a:cubicBezTo>
                  <a:lnTo>
                    <a:pt x="289" y="1563"/>
                  </a:lnTo>
                  <a:cubicBezTo>
                    <a:pt x="296" y="1584"/>
                    <a:pt x="302" y="1605"/>
                    <a:pt x="306" y="1626"/>
                  </a:cubicBezTo>
                  <a:cubicBezTo>
                    <a:pt x="310" y="1643"/>
                    <a:pt x="312" y="1661"/>
                    <a:pt x="314" y="1678"/>
                  </a:cubicBezTo>
                  <a:cubicBezTo>
                    <a:pt x="315" y="1685"/>
                    <a:pt x="316" y="1693"/>
                    <a:pt x="316" y="1700"/>
                  </a:cubicBezTo>
                  <a:cubicBezTo>
                    <a:pt x="316" y="1708"/>
                    <a:pt x="315" y="1716"/>
                    <a:pt x="314" y="1723"/>
                  </a:cubicBezTo>
                  <a:cubicBezTo>
                    <a:pt x="307" y="1722"/>
                    <a:pt x="301" y="1720"/>
                    <a:pt x="294" y="1719"/>
                  </a:cubicBezTo>
                  <a:cubicBezTo>
                    <a:pt x="285" y="1716"/>
                    <a:pt x="275" y="1712"/>
                    <a:pt x="267" y="1707"/>
                  </a:cubicBezTo>
                  <a:cubicBezTo>
                    <a:pt x="256" y="1700"/>
                    <a:pt x="246" y="1693"/>
                    <a:pt x="237" y="1684"/>
                  </a:cubicBezTo>
                  <a:cubicBezTo>
                    <a:pt x="209" y="1660"/>
                    <a:pt x="180" y="1637"/>
                    <a:pt x="152" y="1614"/>
                  </a:cubicBezTo>
                  <a:cubicBezTo>
                    <a:pt x="151" y="1614"/>
                    <a:pt x="152" y="1614"/>
                    <a:pt x="151" y="1613"/>
                  </a:cubicBezTo>
                  <a:cubicBezTo>
                    <a:pt x="150" y="1613"/>
                    <a:pt x="150" y="1613"/>
                    <a:pt x="149" y="1613"/>
                  </a:cubicBezTo>
                  <a:lnTo>
                    <a:pt x="148" y="1613"/>
                  </a:lnTo>
                  <a:cubicBezTo>
                    <a:pt x="147" y="1614"/>
                    <a:pt x="147" y="1614"/>
                    <a:pt x="146" y="1615"/>
                  </a:cubicBezTo>
                  <a:lnTo>
                    <a:pt x="146" y="1616"/>
                  </a:lnTo>
                  <a:cubicBezTo>
                    <a:pt x="146" y="1617"/>
                    <a:pt x="146" y="1617"/>
                    <a:pt x="146" y="1618"/>
                  </a:cubicBezTo>
                  <a:lnTo>
                    <a:pt x="147" y="1618"/>
                  </a:lnTo>
                  <a:cubicBezTo>
                    <a:pt x="156" y="1632"/>
                    <a:pt x="166" y="1644"/>
                    <a:pt x="177" y="1656"/>
                  </a:cubicBezTo>
                  <a:cubicBezTo>
                    <a:pt x="177" y="1691"/>
                    <a:pt x="179" y="1725"/>
                    <a:pt x="184" y="1759"/>
                  </a:cubicBezTo>
                  <a:cubicBezTo>
                    <a:pt x="185" y="1775"/>
                    <a:pt x="186" y="1790"/>
                    <a:pt x="187" y="1806"/>
                  </a:cubicBezTo>
                  <a:cubicBezTo>
                    <a:pt x="161" y="1764"/>
                    <a:pt x="132" y="1723"/>
                    <a:pt x="106" y="1681"/>
                  </a:cubicBezTo>
                  <a:cubicBezTo>
                    <a:pt x="105" y="1681"/>
                    <a:pt x="105" y="1680"/>
                    <a:pt x="105" y="1680"/>
                  </a:cubicBezTo>
                  <a:cubicBezTo>
                    <a:pt x="86" y="1646"/>
                    <a:pt x="71" y="1609"/>
                    <a:pt x="63" y="1571"/>
                  </a:cubicBezTo>
                  <a:cubicBezTo>
                    <a:pt x="59" y="1547"/>
                    <a:pt x="57" y="1522"/>
                    <a:pt x="57" y="1497"/>
                  </a:cubicBezTo>
                  <a:cubicBezTo>
                    <a:pt x="57" y="1493"/>
                    <a:pt x="57" y="1489"/>
                    <a:pt x="57" y="1484"/>
                  </a:cubicBezTo>
                  <a:lnTo>
                    <a:pt x="57" y="1485"/>
                  </a:lnTo>
                  <a:cubicBezTo>
                    <a:pt x="67" y="1520"/>
                    <a:pt x="102" y="1539"/>
                    <a:pt x="120" y="1569"/>
                  </a:cubicBezTo>
                  <a:cubicBezTo>
                    <a:pt x="123" y="1575"/>
                    <a:pt x="131" y="1571"/>
                    <a:pt x="131" y="1565"/>
                  </a:cubicBezTo>
                  <a:cubicBezTo>
                    <a:pt x="134" y="1551"/>
                    <a:pt x="138" y="1537"/>
                    <a:pt x="144" y="1523"/>
                  </a:cubicBezTo>
                  <a:cubicBezTo>
                    <a:pt x="146" y="1510"/>
                    <a:pt x="146" y="1486"/>
                    <a:pt x="148" y="1475"/>
                  </a:cubicBezTo>
                  <a:cubicBezTo>
                    <a:pt x="149" y="1464"/>
                    <a:pt x="150" y="1453"/>
                    <a:pt x="150" y="1442"/>
                  </a:cubicBezTo>
                  <a:cubicBezTo>
                    <a:pt x="150" y="1431"/>
                    <a:pt x="149" y="1420"/>
                    <a:pt x="148" y="1409"/>
                  </a:cubicBezTo>
                  <a:cubicBezTo>
                    <a:pt x="148" y="1409"/>
                    <a:pt x="148" y="1408"/>
                    <a:pt x="147" y="1408"/>
                  </a:cubicBezTo>
                  <a:cubicBezTo>
                    <a:pt x="147" y="1408"/>
                    <a:pt x="147" y="1407"/>
                    <a:pt x="146" y="1407"/>
                  </a:cubicBezTo>
                  <a:lnTo>
                    <a:pt x="145" y="1407"/>
                  </a:lnTo>
                  <a:lnTo>
                    <a:pt x="144" y="1407"/>
                  </a:lnTo>
                  <a:cubicBezTo>
                    <a:pt x="143" y="1407"/>
                    <a:pt x="143" y="1408"/>
                    <a:pt x="143" y="1408"/>
                  </a:cubicBezTo>
                  <a:cubicBezTo>
                    <a:pt x="142" y="1408"/>
                    <a:pt x="142" y="1409"/>
                    <a:pt x="142" y="1409"/>
                  </a:cubicBezTo>
                  <a:cubicBezTo>
                    <a:pt x="138" y="1441"/>
                    <a:pt x="133" y="1473"/>
                    <a:pt x="132" y="1505"/>
                  </a:cubicBezTo>
                  <a:cubicBezTo>
                    <a:pt x="130" y="1519"/>
                    <a:pt x="127" y="1533"/>
                    <a:pt x="122" y="1547"/>
                  </a:cubicBezTo>
                  <a:cubicBezTo>
                    <a:pt x="110" y="1527"/>
                    <a:pt x="94" y="1513"/>
                    <a:pt x="81" y="1494"/>
                  </a:cubicBezTo>
                  <a:cubicBezTo>
                    <a:pt x="58" y="1460"/>
                    <a:pt x="54" y="1409"/>
                    <a:pt x="55" y="1371"/>
                  </a:cubicBezTo>
                  <a:cubicBezTo>
                    <a:pt x="54" y="1355"/>
                    <a:pt x="53" y="1339"/>
                    <a:pt x="53" y="1323"/>
                  </a:cubicBezTo>
                  <a:cubicBezTo>
                    <a:pt x="53" y="1307"/>
                    <a:pt x="54" y="1291"/>
                    <a:pt x="55" y="1275"/>
                  </a:cubicBezTo>
                  <a:cubicBezTo>
                    <a:pt x="55" y="1273"/>
                    <a:pt x="55" y="1271"/>
                    <a:pt x="56" y="1270"/>
                  </a:cubicBezTo>
                  <a:lnTo>
                    <a:pt x="57" y="1270"/>
                  </a:lnTo>
                  <a:cubicBezTo>
                    <a:pt x="58" y="1271"/>
                    <a:pt x="59" y="1271"/>
                    <a:pt x="60" y="1271"/>
                  </a:cubicBezTo>
                  <a:cubicBezTo>
                    <a:pt x="61" y="1271"/>
                    <a:pt x="62" y="1271"/>
                    <a:pt x="63" y="1270"/>
                  </a:cubicBezTo>
                  <a:cubicBezTo>
                    <a:pt x="64" y="1270"/>
                    <a:pt x="65" y="1269"/>
                    <a:pt x="65" y="1268"/>
                  </a:cubicBezTo>
                  <a:cubicBezTo>
                    <a:pt x="85" y="1243"/>
                    <a:pt x="87" y="1205"/>
                    <a:pt x="92" y="1176"/>
                  </a:cubicBezTo>
                  <a:cubicBezTo>
                    <a:pt x="99" y="1140"/>
                    <a:pt x="117" y="1107"/>
                    <a:pt x="119" y="1071"/>
                  </a:cubicBezTo>
                  <a:cubicBezTo>
                    <a:pt x="119" y="1070"/>
                    <a:pt x="119" y="1071"/>
                    <a:pt x="118" y="1069"/>
                  </a:cubicBezTo>
                  <a:cubicBezTo>
                    <a:pt x="117" y="1068"/>
                    <a:pt x="118" y="1068"/>
                    <a:pt x="117" y="1067"/>
                  </a:cubicBezTo>
                  <a:cubicBezTo>
                    <a:pt x="116" y="1067"/>
                    <a:pt x="116" y="1067"/>
                    <a:pt x="115" y="1067"/>
                  </a:cubicBezTo>
                  <a:cubicBezTo>
                    <a:pt x="114" y="1067"/>
                    <a:pt x="113" y="1067"/>
                    <a:pt x="113" y="1067"/>
                  </a:cubicBezTo>
                  <a:cubicBezTo>
                    <a:pt x="112" y="1068"/>
                    <a:pt x="112" y="1068"/>
                    <a:pt x="111" y="1069"/>
                  </a:cubicBezTo>
                  <a:cubicBezTo>
                    <a:pt x="92" y="1120"/>
                    <a:pt x="77" y="1172"/>
                    <a:pt x="68" y="1226"/>
                  </a:cubicBezTo>
                  <a:cubicBezTo>
                    <a:pt x="67" y="1233"/>
                    <a:pt x="65" y="1239"/>
                    <a:pt x="63" y="1246"/>
                  </a:cubicBezTo>
                  <a:cubicBezTo>
                    <a:pt x="62" y="1248"/>
                    <a:pt x="62" y="1250"/>
                    <a:pt x="60" y="1252"/>
                  </a:cubicBezTo>
                  <a:cubicBezTo>
                    <a:pt x="59" y="1253"/>
                    <a:pt x="60" y="1253"/>
                    <a:pt x="59" y="1254"/>
                  </a:cubicBezTo>
                  <a:cubicBezTo>
                    <a:pt x="62" y="1244"/>
                    <a:pt x="64" y="1235"/>
                    <a:pt x="64" y="1225"/>
                  </a:cubicBezTo>
                  <a:cubicBezTo>
                    <a:pt x="64" y="1223"/>
                    <a:pt x="64" y="1220"/>
                    <a:pt x="63" y="1218"/>
                  </a:cubicBezTo>
                  <a:lnTo>
                    <a:pt x="63" y="1217"/>
                  </a:lnTo>
                  <a:lnTo>
                    <a:pt x="62" y="1216"/>
                  </a:lnTo>
                  <a:lnTo>
                    <a:pt x="61" y="1216"/>
                  </a:lnTo>
                  <a:cubicBezTo>
                    <a:pt x="60" y="1216"/>
                    <a:pt x="60" y="1216"/>
                    <a:pt x="59" y="1216"/>
                  </a:cubicBezTo>
                  <a:cubicBezTo>
                    <a:pt x="58" y="1217"/>
                    <a:pt x="59" y="1217"/>
                    <a:pt x="58" y="1217"/>
                  </a:cubicBezTo>
                  <a:cubicBezTo>
                    <a:pt x="57" y="1218"/>
                    <a:pt x="58" y="1218"/>
                    <a:pt x="58" y="1218"/>
                  </a:cubicBezTo>
                  <a:cubicBezTo>
                    <a:pt x="56" y="1228"/>
                    <a:pt x="53" y="1238"/>
                    <a:pt x="50" y="1247"/>
                  </a:cubicBezTo>
                  <a:cubicBezTo>
                    <a:pt x="46" y="1238"/>
                    <a:pt x="43" y="1229"/>
                    <a:pt x="42" y="1220"/>
                  </a:cubicBezTo>
                  <a:cubicBezTo>
                    <a:pt x="38" y="1203"/>
                    <a:pt x="32" y="1186"/>
                    <a:pt x="24" y="1171"/>
                  </a:cubicBezTo>
                  <a:cubicBezTo>
                    <a:pt x="2" y="1108"/>
                    <a:pt x="14" y="1034"/>
                    <a:pt x="30" y="966"/>
                  </a:cubicBezTo>
                  <a:cubicBezTo>
                    <a:pt x="30" y="968"/>
                    <a:pt x="31" y="969"/>
                    <a:pt x="32" y="971"/>
                  </a:cubicBezTo>
                  <a:cubicBezTo>
                    <a:pt x="33" y="973"/>
                    <a:pt x="34" y="974"/>
                    <a:pt x="36" y="976"/>
                  </a:cubicBezTo>
                  <a:cubicBezTo>
                    <a:pt x="36" y="977"/>
                    <a:pt x="37" y="977"/>
                    <a:pt x="37" y="977"/>
                  </a:cubicBezTo>
                  <a:cubicBezTo>
                    <a:pt x="38" y="978"/>
                    <a:pt x="39" y="978"/>
                    <a:pt x="41" y="978"/>
                  </a:cubicBezTo>
                  <a:cubicBezTo>
                    <a:pt x="42" y="978"/>
                    <a:pt x="43" y="978"/>
                    <a:pt x="44" y="977"/>
                  </a:cubicBezTo>
                  <a:cubicBezTo>
                    <a:pt x="45" y="977"/>
                    <a:pt x="45" y="977"/>
                    <a:pt x="46" y="976"/>
                  </a:cubicBezTo>
                  <a:cubicBezTo>
                    <a:pt x="74" y="954"/>
                    <a:pt x="92" y="909"/>
                    <a:pt x="106" y="875"/>
                  </a:cubicBezTo>
                  <a:cubicBezTo>
                    <a:pt x="106" y="876"/>
                    <a:pt x="106" y="876"/>
                    <a:pt x="106" y="877"/>
                  </a:cubicBezTo>
                  <a:cubicBezTo>
                    <a:pt x="106" y="888"/>
                    <a:pt x="109" y="898"/>
                    <a:pt x="114" y="908"/>
                  </a:cubicBezTo>
                  <a:cubicBezTo>
                    <a:pt x="117" y="919"/>
                    <a:pt x="122" y="930"/>
                    <a:pt x="127" y="939"/>
                  </a:cubicBezTo>
                  <a:cubicBezTo>
                    <a:pt x="133" y="950"/>
                    <a:pt x="140" y="958"/>
                    <a:pt x="148" y="967"/>
                  </a:cubicBezTo>
                  <a:cubicBezTo>
                    <a:pt x="149" y="967"/>
                    <a:pt x="149" y="968"/>
                    <a:pt x="149" y="968"/>
                  </a:cubicBezTo>
                  <a:cubicBezTo>
                    <a:pt x="150" y="968"/>
                    <a:pt x="152" y="969"/>
                    <a:pt x="153" y="969"/>
                  </a:cubicBezTo>
                  <a:cubicBezTo>
                    <a:pt x="154" y="969"/>
                    <a:pt x="156" y="969"/>
                    <a:pt x="157" y="968"/>
                  </a:cubicBezTo>
                  <a:cubicBezTo>
                    <a:pt x="158" y="968"/>
                    <a:pt x="158" y="967"/>
                    <a:pt x="159" y="966"/>
                  </a:cubicBezTo>
                  <a:cubicBezTo>
                    <a:pt x="166" y="953"/>
                    <a:pt x="173" y="939"/>
                    <a:pt x="179" y="925"/>
                  </a:cubicBezTo>
                  <a:cubicBezTo>
                    <a:pt x="185" y="914"/>
                    <a:pt x="192" y="905"/>
                    <a:pt x="198" y="895"/>
                  </a:cubicBezTo>
                  <a:cubicBezTo>
                    <a:pt x="206" y="900"/>
                    <a:pt x="210" y="914"/>
                    <a:pt x="215" y="920"/>
                  </a:cubicBezTo>
                  <a:cubicBezTo>
                    <a:pt x="218" y="923"/>
                    <a:pt x="221" y="926"/>
                    <a:pt x="224" y="927"/>
                  </a:cubicBezTo>
                  <a:cubicBezTo>
                    <a:pt x="228" y="930"/>
                    <a:pt x="232" y="931"/>
                    <a:pt x="237" y="931"/>
                  </a:cubicBezTo>
                  <a:cubicBezTo>
                    <a:pt x="238" y="932"/>
                    <a:pt x="239" y="932"/>
                    <a:pt x="240" y="932"/>
                  </a:cubicBezTo>
                  <a:cubicBezTo>
                    <a:pt x="243" y="932"/>
                    <a:pt x="247" y="931"/>
                    <a:pt x="250" y="929"/>
                  </a:cubicBezTo>
                  <a:cubicBezTo>
                    <a:pt x="253" y="927"/>
                    <a:pt x="255" y="925"/>
                    <a:pt x="257" y="922"/>
                  </a:cubicBezTo>
                  <a:cubicBezTo>
                    <a:pt x="259" y="919"/>
                    <a:pt x="259" y="915"/>
                    <a:pt x="259" y="912"/>
                  </a:cubicBezTo>
                  <a:cubicBezTo>
                    <a:pt x="259" y="909"/>
                    <a:pt x="259" y="905"/>
                    <a:pt x="257" y="902"/>
                  </a:cubicBezTo>
                  <a:lnTo>
                    <a:pt x="256" y="901"/>
                  </a:lnTo>
                  <a:cubicBezTo>
                    <a:pt x="256" y="900"/>
                    <a:pt x="255" y="901"/>
                    <a:pt x="254" y="900"/>
                  </a:cubicBezTo>
                  <a:cubicBezTo>
                    <a:pt x="253" y="900"/>
                    <a:pt x="253" y="899"/>
                    <a:pt x="252" y="899"/>
                  </a:cubicBezTo>
                  <a:cubicBezTo>
                    <a:pt x="251" y="899"/>
                    <a:pt x="251" y="900"/>
                    <a:pt x="250" y="900"/>
                  </a:cubicBezTo>
                  <a:cubicBezTo>
                    <a:pt x="249" y="901"/>
                    <a:pt x="249" y="900"/>
                    <a:pt x="248" y="901"/>
                  </a:cubicBezTo>
                  <a:cubicBezTo>
                    <a:pt x="237" y="924"/>
                    <a:pt x="225" y="899"/>
                    <a:pt x="218" y="889"/>
                  </a:cubicBezTo>
                  <a:cubicBezTo>
                    <a:pt x="218" y="889"/>
                    <a:pt x="218" y="888"/>
                    <a:pt x="217" y="888"/>
                  </a:cubicBezTo>
                  <a:cubicBezTo>
                    <a:pt x="215" y="884"/>
                    <a:pt x="212" y="882"/>
                    <a:pt x="208" y="879"/>
                  </a:cubicBezTo>
                  <a:cubicBezTo>
                    <a:pt x="204" y="877"/>
                    <a:pt x="200" y="875"/>
                    <a:pt x="195" y="875"/>
                  </a:cubicBezTo>
                  <a:lnTo>
                    <a:pt x="194" y="875"/>
                  </a:lnTo>
                  <a:cubicBezTo>
                    <a:pt x="193" y="875"/>
                    <a:pt x="192" y="875"/>
                    <a:pt x="190" y="876"/>
                  </a:cubicBezTo>
                  <a:cubicBezTo>
                    <a:pt x="188" y="877"/>
                    <a:pt x="187" y="878"/>
                    <a:pt x="186" y="880"/>
                  </a:cubicBezTo>
                  <a:lnTo>
                    <a:pt x="186" y="881"/>
                  </a:lnTo>
                  <a:cubicBezTo>
                    <a:pt x="179" y="896"/>
                    <a:pt x="168" y="909"/>
                    <a:pt x="160" y="924"/>
                  </a:cubicBezTo>
                  <a:cubicBezTo>
                    <a:pt x="156" y="932"/>
                    <a:pt x="155" y="940"/>
                    <a:pt x="151" y="949"/>
                  </a:cubicBezTo>
                  <a:cubicBezTo>
                    <a:pt x="150" y="946"/>
                    <a:pt x="147" y="944"/>
                    <a:pt x="146" y="941"/>
                  </a:cubicBezTo>
                  <a:cubicBezTo>
                    <a:pt x="141" y="934"/>
                    <a:pt x="138" y="925"/>
                    <a:pt x="134" y="917"/>
                  </a:cubicBezTo>
                  <a:cubicBezTo>
                    <a:pt x="125" y="900"/>
                    <a:pt x="117" y="882"/>
                    <a:pt x="111" y="863"/>
                  </a:cubicBezTo>
                  <a:cubicBezTo>
                    <a:pt x="111" y="863"/>
                    <a:pt x="112" y="863"/>
                    <a:pt x="111" y="862"/>
                  </a:cubicBezTo>
                  <a:cubicBezTo>
                    <a:pt x="110" y="862"/>
                    <a:pt x="110" y="862"/>
                    <a:pt x="110" y="862"/>
                  </a:cubicBezTo>
                  <a:cubicBezTo>
                    <a:pt x="109" y="862"/>
                    <a:pt x="109" y="862"/>
                    <a:pt x="109" y="862"/>
                  </a:cubicBezTo>
                  <a:cubicBezTo>
                    <a:pt x="108" y="863"/>
                    <a:pt x="108" y="863"/>
                    <a:pt x="108" y="863"/>
                  </a:cubicBezTo>
                  <a:cubicBezTo>
                    <a:pt x="108" y="864"/>
                    <a:pt x="108" y="865"/>
                    <a:pt x="108" y="867"/>
                  </a:cubicBezTo>
                  <a:cubicBezTo>
                    <a:pt x="107" y="866"/>
                    <a:pt x="107" y="866"/>
                    <a:pt x="107" y="866"/>
                  </a:cubicBezTo>
                  <a:cubicBezTo>
                    <a:pt x="106" y="866"/>
                    <a:pt x="106" y="865"/>
                    <a:pt x="105" y="865"/>
                  </a:cubicBezTo>
                  <a:cubicBezTo>
                    <a:pt x="105" y="865"/>
                    <a:pt x="104" y="866"/>
                    <a:pt x="103" y="866"/>
                  </a:cubicBezTo>
                  <a:lnTo>
                    <a:pt x="103" y="867"/>
                  </a:lnTo>
                  <a:cubicBezTo>
                    <a:pt x="93" y="876"/>
                    <a:pt x="84" y="888"/>
                    <a:pt x="77" y="899"/>
                  </a:cubicBezTo>
                  <a:cubicBezTo>
                    <a:pt x="74" y="905"/>
                    <a:pt x="71" y="909"/>
                    <a:pt x="69" y="915"/>
                  </a:cubicBezTo>
                  <a:cubicBezTo>
                    <a:pt x="62" y="927"/>
                    <a:pt x="55" y="940"/>
                    <a:pt x="48" y="952"/>
                  </a:cubicBezTo>
                  <a:cubicBezTo>
                    <a:pt x="43" y="960"/>
                    <a:pt x="41" y="943"/>
                    <a:pt x="39" y="927"/>
                  </a:cubicBezTo>
                  <a:cubicBezTo>
                    <a:pt x="43" y="914"/>
                    <a:pt x="46" y="901"/>
                    <a:pt x="49" y="889"/>
                  </a:cubicBezTo>
                  <a:cubicBezTo>
                    <a:pt x="49" y="886"/>
                    <a:pt x="45" y="884"/>
                    <a:pt x="44" y="887"/>
                  </a:cubicBezTo>
                  <a:lnTo>
                    <a:pt x="38" y="906"/>
                  </a:lnTo>
                  <a:cubicBezTo>
                    <a:pt x="38" y="904"/>
                    <a:pt x="38" y="904"/>
                    <a:pt x="38" y="903"/>
                  </a:cubicBezTo>
                  <a:cubicBezTo>
                    <a:pt x="38" y="842"/>
                    <a:pt x="48" y="781"/>
                    <a:pt x="67" y="722"/>
                  </a:cubicBezTo>
                  <a:cubicBezTo>
                    <a:pt x="68" y="723"/>
                    <a:pt x="69" y="724"/>
                    <a:pt x="71" y="724"/>
                  </a:cubicBezTo>
                  <a:cubicBezTo>
                    <a:pt x="72" y="724"/>
                    <a:pt x="74" y="723"/>
                    <a:pt x="75" y="722"/>
                  </a:cubicBezTo>
                  <a:cubicBezTo>
                    <a:pt x="76" y="722"/>
                    <a:pt x="76" y="722"/>
                    <a:pt x="76" y="722"/>
                  </a:cubicBezTo>
                  <a:cubicBezTo>
                    <a:pt x="95" y="709"/>
                    <a:pt x="112" y="695"/>
                    <a:pt x="128" y="679"/>
                  </a:cubicBezTo>
                  <a:cubicBezTo>
                    <a:pt x="135" y="672"/>
                    <a:pt x="141" y="665"/>
                    <a:pt x="147" y="657"/>
                  </a:cubicBezTo>
                  <a:cubicBezTo>
                    <a:pt x="152" y="650"/>
                    <a:pt x="176" y="607"/>
                    <a:pt x="173" y="637"/>
                  </a:cubicBezTo>
                  <a:cubicBezTo>
                    <a:pt x="170" y="668"/>
                    <a:pt x="171" y="720"/>
                    <a:pt x="198" y="745"/>
                  </a:cubicBezTo>
                  <a:cubicBezTo>
                    <a:pt x="198" y="746"/>
                    <a:pt x="198" y="747"/>
                    <a:pt x="199" y="747"/>
                  </a:cubicBezTo>
                  <a:cubicBezTo>
                    <a:pt x="201" y="748"/>
                    <a:pt x="201" y="748"/>
                    <a:pt x="203" y="748"/>
                  </a:cubicBezTo>
                  <a:cubicBezTo>
                    <a:pt x="204" y="748"/>
                    <a:pt x="206" y="748"/>
                    <a:pt x="208" y="747"/>
                  </a:cubicBezTo>
                  <a:cubicBezTo>
                    <a:pt x="209" y="747"/>
                    <a:pt x="209" y="746"/>
                    <a:pt x="209" y="745"/>
                  </a:cubicBezTo>
                  <a:cubicBezTo>
                    <a:pt x="221" y="732"/>
                    <a:pt x="219" y="715"/>
                    <a:pt x="227" y="699"/>
                  </a:cubicBezTo>
                  <a:cubicBezTo>
                    <a:pt x="234" y="684"/>
                    <a:pt x="242" y="667"/>
                    <a:pt x="249" y="650"/>
                  </a:cubicBezTo>
                  <a:cubicBezTo>
                    <a:pt x="255" y="678"/>
                    <a:pt x="266" y="713"/>
                    <a:pt x="291" y="714"/>
                  </a:cubicBezTo>
                  <a:cubicBezTo>
                    <a:pt x="311" y="714"/>
                    <a:pt x="321" y="681"/>
                    <a:pt x="318" y="666"/>
                  </a:cubicBezTo>
                  <a:lnTo>
                    <a:pt x="317" y="664"/>
                  </a:lnTo>
                  <a:cubicBezTo>
                    <a:pt x="317" y="664"/>
                    <a:pt x="316" y="663"/>
                    <a:pt x="315" y="662"/>
                  </a:cubicBezTo>
                  <a:cubicBezTo>
                    <a:pt x="314" y="662"/>
                    <a:pt x="313" y="661"/>
                    <a:pt x="312" y="661"/>
                  </a:cubicBezTo>
                  <a:cubicBezTo>
                    <a:pt x="310" y="661"/>
                    <a:pt x="309" y="662"/>
                    <a:pt x="308" y="662"/>
                  </a:cubicBezTo>
                  <a:cubicBezTo>
                    <a:pt x="307" y="663"/>
                    <a:pt x="306" y="663"/>
                    <a:pt x="306" y="664"/>
                  </a:cubicBezTo>
                  <a:cubicBezTo>
                    <a:pt x="306" y="665"/>
                    <a:pt x="305" y="666"/>
                    <a:pt x="305" y="666"/>
                  </a:cubicBezTo>
                  <a:cubicBezTo>
                    <a:pt x="290" y="721"/>
                    <a:pt x="266" y="651"/>
                    <a:pt x="257" y="627"/>
                  </a:cubicBezTo>
                  <a:cubicBezTo>
                    <a:pt x="256" y="626"/>
                    <a:pt x="256" y="625"/>
                    <a:pt x="255" y="624"/>
                  </a:cubicBezTo>
                  <a:cubicBezTo>
                    <a:pt x="254" y="624"/>
                    <a:pt x="252" y="623"/>
                    <a:pt x="251" y="623"/>
                  </a:cubicBezTo>
                  <a:cubicBezTo>
                    <a:pt x="249" y="623"/>
                    <a:pt x="249" y="624"/>
                    <a:pt x="248" y="624"/>
                  </a:cubicBezTo>
                  <a:cubicBezTo>
                    <a:pt x="247" y="625"/>
                    <a:pt x="246" y="626"/>
                    <a:pt x="246" y="627"/>
                  </a:cubicBezTo>
                  <a:cubicBezTo>
                    <a:pt x="242" y="632"/>
                    <a:pt x="240" y="637"/>
                    <a:pt x="237" y="642"/>
                  </a:cubicBezTo>
                  <a:cubicBezTo>
                    <a:pt x="222" y="667"/>
                    <a:pt x="210" y="695"/>
                    <a:pt x="202" y="724"/>
                  </a:cubicBezTo>
                  <a:cubicBezTo>
                    <a:pt x="199" y="708"/>
                    <a:pt x="195" y="693"/>
                    <a:pt x="190" y="678"/>
                  </a:cubicBezTo>
                  <a:cubicBezTo>
                    <a:pt x="188" y="655"/>
                    <a:pt x="187" y="631"/>
                    <a:pt x="183" y="609"/>
                  </a:cubicBezTo>
                  <a:cubicBezTo>
                    <a:pt x="183" y="608"/>
                    <a:pt x="183" y="607"/>
                    <a:pt x="182" y="606"/>
                  </a:cubicBezTo>
                  <a:cubicBezTo>
                    <a:pt x="182" y="606"/>
                    <a:pt x="181" y="606"/>
                    <a:pt x="180" y="605"/>
                  </a:cubicBezTo>
                  <a:cubicBezTo>
                    <a:pt x="179" y="605"/>
                    <a:pt x="179" y="605"/>
                    <a:pt x="178" y="605"/>
                  </a:cubicBezTo>
                  <a:cubicBezTo>
                    <a:pt x="177" y="605"/>
                    <a:pt x="176" y="605"/>
                    <a:pt x="175" y="605"/>
                  </a:cubicBezTo>
                  <a:cubicBezTo>
                    <a:pt x="161" y="614"/>
                    <a:pt x="150" y="626"/>
                    <a:pt x="141" y="639"/>
                  </a:cubicBezTo>
                  <a:cubicBezTo>
                    <a:pt x="123" y="661"/>
                    <a:pt x="102" y="680"/>
                    <a:pt x="80" y="698"/>
                  </a:cubicBezTo>
                  <a:cubicBezTo>
                    <a:pt x="80" y="690"/>
                    <a:pt x="81" y="683"/>
                    <a:pt x="82" y="675"/>
                  </a:cubicBezTo>
                  <a:cubicBezTo>
                    <a:pt x="83" y="667"/>
                    <a:pt x="86" y="664"/>
                    <a:pt x="88" y="658"/>
                  </a:cubicBezTo>
                  <a:cubicBezTo>
                    <a:pt x="88" y="656"/>
                    <a:pt x="87" y="654"/>
                    <a:pt x="85" y="654"/>
                  </a:cubicBezTo>
                  <a:cubicBezTo>
                    <a:pt x="90" y="624"/>
                    <a:pt x="97" y="593"/>
                    <a:pt x="102" y="566"/>
                  </a:cubicBezTo>
                  <a:cubicBezTo>
                    <a:pt x="106" y="546"/>
                    <a:pt x="111" y="527"/>
                    <a:pt x="119" y="507"/>
                  </a:cubicBezTo>
                  <a:cubicBezTo>
                    <a:pt x="119" y="510"/>
                    <a:pt x="121" y="512"/>
                    <a:pt x="122" y="515"/>
                  </a:cubicBezTo>
                  <a:cubicBezTo>
                    <a:pt x="124" y="517"/>
                    <a:pt x="125" y="520"/>
                    <a:pt x="127" y="522"/>
                  </a:cubicBezTo>
                  <a:cubicBezTo>
                    <a:pt x="128" y="523"/>
                    <a:pt x="128" y="523"/>
                    <a:pt x="129" y="524"/>
                  </a:cubicBezTo>
                  <a:cubicBezTo>
                    <a:pt x="131" y="525"/>
                    <a:pt x="132" y="525"/>
                    <a:pt x="134" y="525"/>
                  </a:cubicBezTo>
                  <a:cubicBezTo>
                    <a:pt x="136" y="525"/>
                    <a:pt x="137" y="525"/>
                    <a:pt x="139" y="524"/>
                  </a:cubicBezTo>
                  <a:cubicBezTo>
                    <a:pt x="140" y="523"/>
                    <a:pt x="140" y="523"/>
                    <a:pt x="141" y="522"/>
                  </a:cubicBezTo>
                  <a:cubicBezTo>
                    <a:pt x="154" y="505"/>
                    <a:pt x="167" y="489"/>
                    <a:pt x="181" y="473"/>
                  </a:cubicBezTo>
                  <a:cubicBezTo>
                    <a:pt x="194" y="456"/>
                    <a:pt x="209" y="429"/>
                    <a:pt x="223" y="463"/>
                  </a:cubicBezTo>
                  <a:cubicBezTo>
                    <a:pt x="228" y="475"/>
                    <a:pt x="237" y="506"/>
                    <a:pt x="257" y="499"/>
                  </a:cubicBezTo>
                  <a:cubicBezTo>
                    <a:pt x="260" y="498"/>
                    <a:pt x="262" y="497"/>
                    <a:pt x="264" y="496"/>
                  </a:cubicBezTo>
                  <a:cubicBezTo>
                    <a:pt x="270" y="492"/>
                    <a:pt x="276" y="487"/>
                    <a:pt x="279" y="481"/>
                  </a:cubicBezTo>
                  <a:cubicBezTo>
                    <a:pt x="280" y="479"/>
                    <a:pt x="281" y="477"/>
                    <a:pt x="282" y="475"/>
                  </a:cubicBezTo>
                  <a:cubicBezTo>
                    <a:pt x="284" y="471"/>
                    <a:pt x="292" y="495"/>
                    <a:pt x="294" y="499"/>
                  </a:cubicBezTo>
                  <a:cubicBezTo>
                    <a:pt x="295" y="500"/>
                    <a:pt x="295" y="500"/>
                    <a:pt x="296" y="502"/>
                  </a:cubicBezTo>
                  <a:cubicBezTo>
                    <a:pt x="298" y="505"/>
                    <a:pt x="301" y="509"/>
                    <a:pt x="305" y="511"/>
                  </a:cubicBezTo>
                  <a:cubicBezTo>
                    <a:pt x="309" y="513"/>
                    <a:pt x="313" y="514"/>
                    <a:pt x="317" y="514"/>
                  </a:cubicBezTo>
                  <a:cubicBezTo>
                    <a:pt x="321" y="514"/>
                    <a:pt x="324" y="514"/>
                    <a:pt x="327" y="513"/>
                  </a:cubicBezTo>
                  <a:cubicBezTo>
                    <a:pt x="328" y="512"/>
                    <a:pt x="329" y="512"/>
                    <a:pt x="329" y="512"/>
                  </a:cubicBezTo>
                  <a:cubicBezTo>
                    <a:pt x="331" y="511"/>
                    <a:pt x="331" y="510"/>
                    <a:pt x="332" y="509"/>
                  </a:cubicBezTo>
                  <a:cubicBezTo>
                    <a:pt x="333" y="507"/>
                    <a:pt x="333" y="506"/>
                    <a:pt x="333" y="505"/>
                  </a:cubicBezTo>
                  <a:cubicBezTo>
                    <a:pt x="333" y="504"/>
                    <a:pt x="333" y="504"/>
                    <a:pt x="333" y="503"/>
                  </a:cubicBezTo>
                  <a:lnTo>
                    <a:pt x="333" y="500"/>
                  </a:lnTo>
                  <a:cubicBezTo>
                    <a:pt x="333" y="499"/>
                    <a:pt x="333" y="498"/>
                    <a:pt x="332" y="498"/>
                  </a:cubicBezTo>
                  <a:cubicBezTo>
                    <a:pt x="331" y="497"/>
                    <a:pt x="331" y="495"/>
                    <a:pt x="330" y="495"/>
                  </a:cubicBezTo>
                  <a:cubicBezTo>
                    <a:pt x="329" y="494"/>
                    <a:pt x="328" y="495"/>
                    <a:pt x="327" y="495"/>
                  </a:cubicBezTo>
                  <a:cubicBezTo>
                    <a:pt x="326" y="495"/>
                    <a:pt x="324" y="494"/>
                    <a:pt x="323" y="495"/>
                  </a:cubicBezTo>
                  <a:cubicBezTo>
                    <a:pt x="322" y="495"/>
                    <a:pt x="321" y="497"/>
                    <a:pt x="321" y="498"/>
                  </a:cubicBezTo>
                  <a:cubicBezTo>
                    <a:pt x="317" y="505"/>
                    <a:pt x="301" y="466"/>
                    <a:pt x="300" y="464"/>
                  </a:cubicBezTo>
                  <a:cubicBezTo>
                    <a:pt x="298" y="461"/>
                    <a:pt x="295" y="458"/>
                    <a:pt x="291" y="456"/>
                  </a:cubicBezTo>
                  <a:cubicBezTo>
                    <a:pt x="288" y="454"/>
                    <a:pt x="284" y="453"/>
                    <a:pt x="280" y="452"/>
                  </a:cubicBezTo>
                  <a:lnTo>
                    <a:pt x="279" y="452"/>
                  </a:lnTo>
                  <a:cubicBezTo>
                    <a:pt x="278" y="452"/>
                    <a:pt x="277" y="452"/>
                    <a:pt x="275" y="454"/>
                  </a:cubicBezTo>
                  <a:cubicBezTo>
                    <a:pt x="273" y="455"/>
                    <a:pt x="272" y="456"/>
                    <a:pt x="271" y="457"/>
                  </a:cubicBezTo>
                  <a:lnTo>
                    <a:pt x="271" y="458"/>
                  </a:lnTo>
                  <a:cubicBezTo>
                    <a:pt x="253" y="501"/>
                    <a:pt x="233" y="436"/>
                    <a:pt x="221" y="419"/>
                  </a:cubicBezTo>
                  <a:cubicBezTo>
                    <a:pt x="221" y="418"/>
                    <a:pt x="220" y="417"/>
                    <a:pt x="219" y="417"/>
                  </a:cubicBezTo>
                  <a:cubicBezTo>
                    <a:pt x="217" y="415"/>
                    <a:pt x="216" y="416"/>
                    <a:pt x="214" y="416"/>
                  </a:cubicBezTo>
                  <a:cubicBezTo>
                    <a:pt x="213" y="416"/>
                    <a:pt x="212" y="416"/>
                    <a:pt x="211" y="417"/>
                  </a:cubicBezTo>
                  <a:cubicBezTo>
                    <a:pt x="191" y="424"/>
                    <a:pt x="179" y="445"/>
                    <a:pt x="167" y="462"/>
                  </a:cubicBezTo>
                  <a:cubicBezTo>
                    <a:pt x="158" y="476"/>
                    <a:pt x="145" y="487"/>
                    <a:pt x="135" y="501"/>
                  </a:cubicBezTo>
                  <a:cubicBezTo>
                    <a:pt x="141" y="488"/>
                    <a:pt x="144" y="474"/>
                    <a:pt x="145" y="459"/>
                  </a:cubicBezTo>
                  <a:cubicBezTo>
                    <a:pt x="146" y="454"/>
                    <a:pt x="147" y="448"/>
                    <a:pt x="149" y="443"/>
                  </a:cubicBezTo>
                  <a:cubicBezTo>
                    <a:pt x="150" y="437"/>
                    <a:pt x="158" y="427"/>
                    <a:pt x="162" y="419"/>
                  </a:cubicBezTo>
                  <a:cubicBezTo>
                    <a:pt x="163" y="417"/>
                    <a:pt x="160" y="415"/>
                    <a:pt x="158" y="417"/>
                  </a:cubicBezTo>
                  <a:lnTo>
                    <a:pt x="155" y="421"/>
                  </a:lnTo>
                  <a:cubicBezTo>
                    <a:pt x="170" y="369"/>
                    <a:pt x="191" y="318"/>
                    <a:pt x="218" y="271"/>
                  </a:cubicBezTo>
                  <a:cubicBezTo>
                    <a:pt x="219" y="270"/>
                    <a:pt x="219" y="269"/>
                    <a:pt x="220" y="268"/>
                  </a:cubicBezTo>
                  <a:cubicBezTo>
                    <a:pt x="220" y="281"/>
                    <a:pt x="220" y="293"/>
                    <a:pt x="220" y="305"/>
                  </a:cubicBezTo>
                  <a:cubicBezTo>
                    <a:pt x="220" y="306"/>
                    <a:pt x="220" y="306"/>
                    <a:pt x="220" y="306"/>
                  </a:cubicBezTo>
                  <a:cubicBezTo>
                    <a:pt x="220" y="308"/>
                    <a:pt x="220" y="309"/>
                    <a:pt x="221" y="311"/>
                  </a:cubicBezTo>
                  <a:cubicBezTo>
                    <a:pt x="222" y="312"/>
                    <a:pt x="223" y="313"/>
                    <a:pt x="225" y="314"/>
                  </a:cubicBezTo>
                  <a:cubicBezTo>
                    <a:pt x="227" y="315"/>
                    <a:pt x="227" y="315"/>
                    <a:pt x="229" y="315"/>
                  </a:cubicBezTo>
                  <a:cubicBezTo>
                    <a:pt x="230" y="315"/>
                    <a:pt x="232" y="315"/>
                    <a:pt x="234" y="314"/>
                  </a:cubicBezTo>
                  <a:cubicBezTo>
                    <a:pt x="236" y="313"/>
                    <a:pt x="236" y="312"/>
                    <a:pt x="237" y="311"/>
                  </a:cubicBezTo>
                  <a:cubicBezTo>
                    <a:pt x="237" y="310"/>
                    <a:pt x="238" y="310"/>
                    <a:pt x="238" y="309"/>
                  </a:cubicBezTo>
                  <a:cubicBezTo>
                    <a:pt x="247" y="288"/>
                    <a:pt x="271" y="284"/>
                    <a:pt x="286" y="268"/>
                  </a:cubicBezTo>
                  <a:cubicBezTo>
                    <a:pt x="304" y="250"/>
                    <a:pt x="298" y="277"/>
                    <a:pt x="296" y="292"/>
                  </a:cubicBezTo>
                  <a:cubicBezTo>
                    <a:pt x="294" y="312"/>
                    <a:pt x="289" y="334"/>
                    <a:pt x="302" y="350"/>
                  </a:cubicBezTo>
                  <a:cubicBezTo>
                    <a:pt x="303" y="351"/>
                    <a:pt x="303" y="350"/>
                    <a:pt x="304" y="351"/>
                  </a:cubicBezTo>
                  <a:cubicBezTo>
                    <a:pt x="305" y="351"/>
                    <a:pt x="307" y="352"/>
                    <a:pt x="308" y="352"/>
                  </a:cubicBezTo>
                  <a:cubicBezTo>
                    <a:pt x="309" y="352"/>
                    <a:pt x="310" y="352"/>
                    <a:pt x="310" y="352"/>
                  </a:cubicBezTo>
                  <a:cubicBezTo>
                    <a:pt x="324" y="349"/>
                    <a:pt x="330" y="338"/>
                    <a:pt x="342" y="332"/>
                  </a:cubicBezTo>
                  <a:cubicBezTo>
                    <a:pt x="351" y="328"/>
                    <a:pt x="344" y="313"/>
                    <a:pt x="335" y="317"/>
                  </a:cubicBezTo>
                  <a:cubicBezTo>
                    <a:pt x="316" y="324"/>
                    <a:pt x="310" y="337"/>
                    <a:pt x="311" y="307"/>
                  </a:cubicBezTo>
                  <a:cubicBezTo>
                    <a:pt x="312" y="300"/>
                    <a:pt x="312" y="293"/>
                    <a:pt x="312" y="285"/>
                  </a:cubicBezTo>
                  <a:cubicBezTo>
                    <a:pt x="312" y="270"/>
                    <a:pt x="311" y="255"/>
                    <a:pt x="308" y="240"/>
                  </a:cubicBezTo>
                  <a:lnTo>
                    <a:pt x="308" y="239"/>
                  </a:lnTo>
                  <a:cubicBezTo>
                    <a:pt x="307" y="238"/>
                    <a:pt x="306" y="237"/>
                    <a:pt x="306" y="237"/>
                  </a:cubicBezTo>
                  <a:cubicBezTo>
                    <a:pt x="305" y="236"/>
                    <a:pt x="304" y="236"/>
                    <a:pt x="302" y="236"/>
                  </a:cubicBezTo>
                  <a:lnTo>
                    <a:pt x="301" y="236"/>
                  </a:lnTo>
                  <a:cubicBezTo>
                    <a:pt x="281" y="245"/>
                    <a:pt x="268" y="262"/>
                    <a:pt x="249" y="273"/>
                  </a:cubicBezTo>
                  <a:cubicBezTo>
                    <a:pt x="245" y="275"/>
                    <a:pt x="242" y="277"/>
                    <a:pt x="240" y="279"/>
                  </a:cubicBezTo>
                  <a:cubicBezTo>
                    <a:pt x="240" y="256"/>
                    <a:pt x="242" y="233"/>
                    <a:pt x="244" y="210"/>
                  </a:cubicBezTo>
                  <a:cubicBezTo>
                    <a:pt x="247" y="174"/>
                    <a:pt x="269" y="142"/>
                    <a:pt x="287" y="112"/>
                  </a:cubicBezTo>
                  <a:cubicBezTo>
                    <a:pt x="304" y="81"/>
                    <a:pt x="330" y="32"/>
                    <a:pt x="360" y="7"/>
                  </a:cubicBezTo>
                  <a:cubicBezTo>
                    <a:pt x="364" y="4"/>
                    <a:pt x="360" y="0"/>
                    <a:pt x="356" y="2"/>
                  </a:cubicBezTo>
                  <a:cubicBezTo>
                    <a:pt x="335" y="11"/>
                    <a:pt x="321" y="37"/>
                    <a:pt x="307" y="56"/>
                  </a:cubicBezTo>
                  <a:cubicBezTo>
                    <a:pt x="286" y="85"/>
                    <a:pt x="271" y="118"/>
                    <a:pt x="248" y="147"/>
                  </a:cubicBezTo>
                  <a:cubicBezTo>
                    <a:pt x="223" y="180"/>
                    <a:pt x="221" y="222"/>
                    <a:pt x="221" y="263"/>
                  </a:cubicBezTo>
                  <a:cubicBezTo>
                    <a:pt x="220" y="263"/>
                    <a:pt x="220" y="263"/>
                    <a:pt x="220" y="263"/>
                  </a:cubicBezTo>
                  <a:lnTo>
                    <a:pt x="219" y="263"/>
                  </a:lnTo>
                  <a:lnTo>
                    <a:pt x="218" y="263"/>
                  </a:lnTo>
                  <a:lnTo>
                    <a:pt x="217" y="263"/>
                  </a:lnTo>
                  <a:cubicBezTo>
                    <a:pt x="204" y="283"/>
                    <a:pt x="191" y="303"/>
                    <a:pt x="180" y="323"/>
                  </a:cubicBezTo>
                  <a:cubicBezTo>
                    <a:pt x="166" y="346"/>
                    <a:pt x="154" y="370"/>
                    <a:pt x="143" y="394"/>
                  </a:cubicBezTo>
                  <a:cubicBezTo>
                    <a:pt x="130" y="422"/>
                    <a:pt x="122" y="451"/>
                    <a:pt x="118" y="480"/>
                  </a:cubicBezTo>
                  <a:cubicBezTo>
                    <a:pt x="105" y="506"/>
                    <a:pt x="95" y="534"/>
                    <a:pt x="89" y="562"/>
                  </a:cubicBezTo>
                  <a:cubicBezTo>
                    <a:pt x="80" y="609"/>
                    <a:pt x="64" y="658"/>
                    <a:pt x="64" y="707"/>
                  </a:cubicBezTo>
                  <a:cubicBezTo>
                    <a:pt x="47" y="753"/>
                    <a:pt x="35" y="800"/>
                    <a:pt x="29" y="848"/>
                  </a:cubicBezTo>
                  <a:cubicBezTo>
                    <a:pt x="25" y="867"/>
                    <a:pt x="23" y="887"/>
                    <a:pt x="23" y="907"/>
                  </a:cubicBezTo>
                  <a:cubicBezTo>
                    <a:pt x="23" y="921"/>
                    <a:pt x="24" y="936"/>
                    <a:pt x="26" y="951"/>
                  </a:cubicBezTo>
                  <a:cubicBezTo>
                    <a:pt x="10" y="1002"/>
                    <a:pt x="2" y="1055"/>
                    <a:pt x="0" y="1108"/>
                  </a:cubicBezTo>
                  <a:cubicBezTo>
                    <a:pt x="0" y="1152"/>
                    <a:pt x="15" y="1219"/>
                    <a:pt x="47" y="1257"/>
                  </a:cubicBezTo>
                  <a:cubicBezTo>
                    <a:pt x="41" y="1272"/>
                    <a:pt x="38" y="1288"/>
                    <a:pt x="37" y="1304"/>
                  </a:cubicBezTo>
                  <a:cubicBezTo>
                    <a:pt x="37" y="1331"/>
                    <a:pt x="39" y="1358"/>
                    <a:pt x="39" y="1386"/>
                  </a:cubicBezTo>
                  <a:cubicBezTo>
                    <a:pt x="39" y="1387"/>
                    <a:pt x="39" y="1388"/>
                    <a:pt x="39" y="1389"/>
                  </a:cubicBezTo>
                  <a:cubicBezTo>
                    <a:pt x="39" y="1413"/>
                    <a:pt x="43" y="1436"/>
                    <a:pt x="51" y="1458"/>
                  </a:cubicBezTo>
                  <a:cubicBezTo>
                    <a:pt x="50" y="1458"/>
                    <a:pt x="50" y="1459"/>
                    <a:pt x="50" y="1459"/>
                  </a:cubicBezTo>
                  <a:cubicBezTo>
                    <a:pt x="49" y="1459"/>
                    <a:pt x="49" y="1460"/>
                    <a:pt x="49" y="1460"/>
                  </a:cubicBezTo>
                  <a:cubicBezTo>
                    <a:pt x="48" y="1461"/>
                    <a:pt x="48" y="1461"/>
                    <a:pt x="48" y="1461"/>
                  </a:cubicBezTo>
                  <a:cubicBezTo>
                    <a:pt x="34" y="1538"/>
                    <a:pt x="54" y="1605"/>
                    <a:pt x="85" y="1674"/>
                  </a:cubicBezTo>
                  <a:cubicBezTo>
                    <a:pt x="90" y="1683"/>
                    <a:pt x="95" y="1693"/>
                    <a:pt x="100" y="1702"/>
                  </a:cubicBezTo>
                  <a:cubicBezTo>
                    <a:pt x="101" y="1703"/>
                    <a:pt x="101" y="1704"/>
                    <a:pt x="102" y="1705"/>
                  </a:cubicBezTo>
                  <a:cubicBezTo>
                    <a:pt x="99" y="1718"/>
                    <a:pt x="98" y="1730"/>
                    <a:pt x="98" y="1743"/>
                  </a:cubicBezTo>
                  <a:cubicBezTo>
                    <a:pt x="98" y="1776"/>
                    <a:pt x="107" y="1810"/>
                    <a:pt x="123" y="1837"/>
                  </a:cubicBezTo>
                  <a:cubicBezTo>
                    <a:pt x="127" y="1844"/>
                    <a:pt x="130" y="1848"/>
                    <a:pt x="134" y="1853"/>
                  </a:cubicBezTo>
                  <a:cubicBezTo>
                    <a:pt x="168" y="1892"/>
                    <a:pt x="206" y="1928"/>
                    <a:pt x="246" y="1960"/>
                  </a:cubicBezTo>
                  <a:cubicBezTo>
                    <a:pt x="277" y="1990"/>
                    <a:pt x="304" y="1991"/>
                    <a:pt x="337" y="20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936;p37">
              <a:extLst>
                <a:ext uri="{FF2B5EF4-FFF2-40B4-BE49-F238E27FC236}">
                  <a16:creationId xmlns:a16="http://schemas.microsoft.com/office/drawing/2014/main" id="{BA2D5A4F-6813-EA47-15B4-D38181AEA7F4}"/>
                </a:ext>
              </a:extLst>
            </p:cNvPr>
            <p:cNvSpPr/>
            <p:nvPr/>
          </p:nvSpPr>
          <p:spPr>
            <a:xfrm>
              <a:off x="7923600" y="4258440"/>
              <a:ext cx="114480" cy="95040"/>
            </a:xfrm>
            <a:custGeom>
              <a:avLst/>
              <a:gdLst/>
              <a:ahLst/>
              <a:cxnLst/>
              <a:rect l="l" t="t" r="r" b="b"/>
              <a:pathLst>
                <a:path w="318" h="264" extrusionOk="0">
                  <a:moveTo>
                    <a:pt x="314" y="256"/>
                  </a:moveTo>
                  <a:cubicBezTo>
                    <a:pt x="246" y="236"/>
                    <a:pt x="182" y="186"/>
                    <a:pt x="124" y="147"/>
                  </a:cubicBezTo>
                  <a:cubicBezTo>
                    <a:pt x="100" y="130"/>
                    <a:pt x="78" y="110"/>
                    <a:pt x="59" y="88"/>
                  </a:cubicBezTo>
                  <a:cubicBezTo>
                    <a:pt x="36" y="63"/>
                    <a:pt x="26" y="29"/>
                    <a:pt x="6" y="1"/>
                  </a:cubicBezTo>
                  <a:lnTo>
                    <a:pt x="5" y="1"/>
                  </a:lnTo>
                  <a:lnTo>
                    <a:pt x="4" y="0"/>
                  </a:lnTo>
                  <a:cubicBezTo>
                    <a:pt x="3" y="0"/>
                    <a:pt x="2" y="1"/>
                    <a:pt x="2" y="1"/>
                  </a:cubicBezTo>
                  <a:cubicBezTo>
                    <a:pt x="1" y="1"/>
                    <a:pt x="1" y="1"/>
                    <a:pt x="0" y="2"/>
                  </a:cubicBezTo>
                  <a:cubicBezTo>
                    <a:pt x="0" y="3"/>
                    <a:pt x="0" y="3"/>
                    <a:pt x="0" y="4"/>
                  </a:cubicBezTo>
                  <a:lnTo>
                    <a:pt x="0" y="5"/>
                  </a:lnTo>
                  <a:cubicBezTo>
                    <a:pt x="14" y="31"/>
                    <a:pt x="20" y="63"/>
                    <a:pt x="37" y="87"/>
                  </a:cubicBezTo>
                  <a:cubicBezTo>
                    <a:pt x="59" y="115"/>
                    <a:pt x="84" y="140"/>
                    <a:pt x="113" y="161"/>
                  </a:cubicBezTo>
                  <a:cubicBezTo>
                    <a:pt x="171" y="201"/>
                    <a:pt x="240" y="254"/>
                    <a:pt x="313" y="262"/>
                  </a:cubicBezTo>
                  <a:cubicBezTo>
                    <a:pt x="317" y="263"/>
                    <a:pt x="317" y="257"/>
                    <a:pt x="314" y="25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937;p37">
              <a:extLst>
                <a:ext uri="{FF2B5EF4-FFF2-40B4-BE49-F238E27FC236}">
                  <a16:creationId xmlns:a16="http://schemas.microsoft.com/office/drawing/2014/main" id="{4235E3EF-E1A4-BD87-AD0C-0E578F5E99CE}"/>
                </a:ext>
              </a:extLst>
            </p:cNvPr>
            <p:cNvSpPr/>
            <p:nvPr/>
          </p:nvSpPr>
          <p:spPr>
            <a:xfrm>
              <a:off x="7975080" y="4326120"/>
              <a:ext cx="108000" cy="75960"/>
            </a:xfrm>
            <a:custGeom>
              <a:avLst/>
              <a:gdLst/>
              <a:ahLst/>
              <a:cxnLst/>
              <a:rect l="l" t="t" r="r" b="b"/>
              <a:pathLst>
                <a:path w="300" h="211" extrusionOk="0">
                  <a:moveTo>
                    <a:pt x="219" y="171"/>
                  </a:moveTo>
                  <a:cubicBezTo>
                    <a:pt x="241" y="181"/>
                    <a:pt x="264" y="192"/>
                    <a:pt x="285" y="205"/>
                  </a:cubicBezTo>
                  <a:cubicBezTo>
                    <a:pt x="287" y="206"/>
                    <a:pt x="288" y="206"/>
                    <a:pt x="289" y="207"/>
                  </a:cubicBezTo>
                  <a:cubicBezTo>
                    <a:pt x="292" y="210"/>
                    <a:pt x="299" y="207"/>
                    <a:pt x="297" y="203"/>
                  </a:cubicBezTo>
                  <a:cubicBezTo>
                    <a:pt x="286" y="175"/>
                    <a:pt x="236" y="158"/>
                    <a:pt x="213" y="146"/>
                  </a:cubicBezTo>
                  <a:cubicBezTo>
                    <a:pt x="189" y="133"/>
                    <a:pt x="162" y="122"/>
                    <a:pt x="137" y="109"/>
                  </a:cubicBezTo>
                  <a:cubicBezTo>
                    <a:pt x="84" y="83"/>
                    <a:pt x="46" y="41"/>
                    <a:pt x="4" y="1"/>
                  </a:cubicBezTo>
                  <a:lnTo>
                    <a:pt x="4" y="0"/>
                  </a:lnTo>
                  <a:cubicBezTo>
                    <a:pt x="3" y="0"/>
                    <a:pt x="3" y="0"/>
                    <a:pt x="2" y="0"/>
                  </a:cubicBezTo>
                  <a:lnTo>
                    <a:pt x="1" y="0"/>
                  </a:lnTo>
                  <a:lnTo>
                    <a:pt x="1" y="1"/>
                  </a:lnTo>
                  <a:cubicBezTo>
                    <a:pt x="0" y="1"/>
                    <a:pt x="0" y="2"/>
                    <a:pt x="0" y="2"/>
                  </a:cubicBezTo>
                  <a:cubicBezTo>
                    <a:pt x="0" y="2"/>
                    <a:pt x="0" y="3"/>
                    <a:pt x="1" y="3"/>
                  </a:cubicBezTo>
                  <a:cubicBezTo>
                    <a:pt x="26" y="58"/>
                    <a:pt x="63" y="85"/>
                    <a:pt x="113" y="117"/>
                  </a:cubicBezTo>
                  <a:cubicBezTo>
                    <a:pt x="147" y="138"/>
                    <a:pt x="185" y="150"/>
                    <a:pt x="219" y="1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938;p37">
              <a:extLst>
                <a:ext uri="{FF2B5EF4-FFF2-40B4-BE49-F238E27FC236}">
                  <a16:creationId xmlns:a16="http://schemas.microsoft.com/office/drawing/2014/main" id="{C46F1C6B-3168-579E-3F34-27A45F24AC69}"/>
                </a:ext>
              </a:extLst>
            </p:cNvPr>
            <p:cNvSpPr/>
            <p:nvPr/>
          </p:nvSpPr>
          <p:spPr>
            <a:xfrm>
              <a:off x="7970040" y="4117680"/>
              <a:ext cx="38160" cy="33480"/>
            </a:xfrm>
            <a:custGeom>
              <a:avLst/>
              <a:gdLst/>
              <a:ahLst/>
              <a:cxnLst/>
              <a:rect l="l" t="t" r="r" b="b"/>
              <a:pathLst>
                <a:path w="106" h="93" extrusionOk="0">
                  <a:moveTo>
                    <a:pt x="85" y="79"/>
                  </a:moveTo>
                  <a:cubicBezTo>
                    <a:pt x="74" y="77"/>
                    <a:pt x="64" y="73"/>
                    <a:pt x="53" y="69"/>
                  </a:cubicBezTo>
                  <a:cubicBezTo>
                    <a:pt x="41" y="65"/>
                    <a:pt x="20" y="72"/>
                    <a:pt x="10" y="62"/>
                  </a:cubicBezTo>
                  <a:cubicBezTo>
                    <a:pt x="6" y="59"/>
                    <a:pt x="0" y="64"/>
                    <a:pt x="4" y="68"/>
                  </a:cubicBezTo>
                  <a:cubicBezTo>
                    <a:pt x="14" y="78"/>
                    <a:pt x="32" y="77"/>
                    <a:pt x="45" y="78"/>
                  </a:cubicBezTo>
                  <a:cubicBezTo>
                    <a:pt x="59" y="79"/>
                    <a:pt x="72" y="92"/>
                    <a:pt x="88" y="92"/>
                  </a:cubicBezTo>
                  <a:cubicBezTo>
                    <a:pt x="104" y="92"/>
                    <a:pt x="105" y="77"/>
                    <a:pt x="105" y="64"/>
                  </a:cubicBezTo>
                  <a:cubicBezTo>
                    <a:pt x="105" y="58"/>
                    <a:pt x="105" y="49"/>
                    <a:pt x="100" y="44"/>
                  </a:cubicBezTo>
                  <a:cubicBezTo>
                    <a:pt x="98" y="43"/>
                    <a:pt x="100" y="29"/>
                    <a:pt x="100" y="27"/>
                  </a:cubicBezTo>
                  <a:lnTo>
                    <a:pt x="100" y="26"/>
                  </a:lnTo>
                  <a:cubicBezTo>
                    <a:pt x="100" y="18"/>
                    <a:pt x="98" y="11"/>
                    <a:pt x="95" y="5"/>
                  </a:cubicBezTo>
                  <a:cubicBezTo>
                    <a:pt x="94" y="1"/>
                    <a:pt x="88" y="0"/>
                    <a:pt x="86" y="5"/>
                  </a:cubicBezTo>
                  <a:cubicBezTo>
                    <a:pt x="82" y="14"/>
                    <a:pt x="80" y="24"/>
                    <a:pt x="80" y="34"/>
                  </a:cubicBezTo>
                  <a:cubicBezTo>
                    <a:pt x="80" y="40"/>
                    <a:pt x="81" y="47"/>
                    <a:pt x="83" y="53"/>
                  </a:cubicBezTo>
                  <a:cubicBezTo>
                    <a:pt x="83" y="54"/>
                    <a:pt x="83" y="54"/>
                    <a:pt x="83" y="54"/>
                  </a:cubicBezTo>
                  <a:cubicBezTo>
                    <a:pt x="84" y="55"/>
                    <a:pt x="85" y="56"/>
                    <a:pt x="86" y="57"/>
                  </a:cubicBezTo>
                  <a:lnTo>
                    <a:pt x="86" y="56"/>
                  </a:lnTo>
                  <a:cubicBezTo>
                    <a:pt x="86" y="59"/>
                    <a:pt x="87" y="63"/>
                    <a:pt x="88" y="67"/>
                  </a:cubicBezTo>
                  <a:cubicBezTo>
                    <a:pt x="89" y="72"/>
                    <a:pt x="92" y="80"/>
                    <a:pt x="85" y="7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939;p37">
              <a:extLst>
                <a:ext uri="{FF2B5EF4-FFF2-40B4-BE49-F238E27FC236}">
                  <a16:creationId xmlns:a16="http://schemas.microsoft.com/office/drawing/2014/main" id="{061839D5-4C60-D0C4-F6A7-E5EC79A697D6}"/>
                </a:ext>
              </a:extLst>
            </p:cNvPr>
            <p:cNvSpPr/>
            <p:nvPr/>
          </p:nvSpPr>
          <p:spPr>
            <a:xfrm>
              <a:off x="8022960" y="4072320"/>
              <a:ext cx="86040" cy="63720"/>
            </a:xfrm>
            <a:custGeom>
              <a:avLst/>
              <a:gdLst/>
              <a:ahLst/>
              <a:cxnLst/>
              <a:rect l="l" t="t" r="r" b="b"/>
              <a:pathLst>
                <a:path w="239" h="177" extrusionOk="0">
                  <a:moveTo>
                    <a:pt x="59" y="147"/>
                  </a:moveTo>
                  <a:cubicBezTo>
                    <a:pt x="86" y="156"/>
                    <a:pt x="133" y="176"/>
                    <a:pt x="162" y="165"/>
                  </a:cubicBezTo>
                  <a:cubicBezTo>
                    <a:pt x="169" y="162"/>
                    <a:pt x="183" y="145"/>
                    <a:pt x="180" y="137"/>
                  </a:cubicBezTo>
                  <a:cubicBezTo>
                    <a:pt x="174" y="125"/>
                    <a:pt x="168" y="114"/>
                    <a:pt x="162" y="103"/>
                  </a:cubicBezTo>
                  <a:cubicBezTo>
                    <a:pt x="150" y="82"/>
                    <a:pt x="137" y="63"/>
                    <a:pt x="123" y="44"/>
                  </a:cubicBezTo>
                  <a:cubicBezTo>
                    <a:pt x="141" y="51"/>
                    <a:pt x="158" y="58"/>
                    <a:pt x="175" y="66"/>
                  </a:cubicBezTo>
                  <a:cubicBezTo>
                    <a:pt x="183" y="69"/>
                    <a:pt x="198" y="79"/>
                    <a:pt x="207" y="76"/>
                  </a:cubicBezTo>
                  <a:cubicBezTo>
                    <a:pt x="233" y="67"/>
                    <a:pt x="238" y="28"/>
                    <a:pt x="234" y="4"/>
                  </a:cubicBezTo>
                  <a:cubicBezTo>
                    <a:pt x="234" y="3"/>
                    <a:pt x="233" y="3"/>
                    <a:pt x="233" y="2"/>
                  </a:cubicBezTo>
                  <a:cubicBezTo>
                    <a:pt x="233" y="2"/>
                    <a:pt x="232" y="1"/>
                    <a:pt x="231" y="0"/>
                  </a:cubicBezTo>
                  <a:cubicBezTo>
                    <a:pt x="230" y="0"/>
                    <a:pt x="229" y="0"/>
                    <a:pt x="229" y="0"/>
                  </a:cubicBezTo>
                  <a:cubicBezTo>
                    <a:pt x="228" y="0"/>
                    <a:pt x="227" y="0"/>
                    <a:pt x="226" y="0"/>
                  </a:cubicBezTo>
                  <a:cubicBezTo>
                    <a:pt x="225" y="1"/>
                    <a:pt x="224" y="2"/>
                    <a:pt x="224" y="2"/>
                  </a:cubicBezTo>
                  <a:cubicBezTo>
                    <a:pt x="220" y="12"/>
                    <a:pt x="216" y="21"/>
                    <a:pt x="214" y="31"/>
                  </a:cubicBezTo>
                  <a:cubicBezTo>
                    <a:pt x="206" y="57"/>
                    <a:pt x="187" y="52"/>
                    <a:pt x="167" y="45"/>
                  </a:cubicBezTo>
                  <a:cubicBezTo>
                    <a:pt x="148" y="35"/>
                    <a:pt x="128" y="29"/>
                    <a:pt x="108" y="27"/>
                  </a:cubicBezTo>
                  <a:cubicBezTo>
                    <a:pt x="107" y="27"/>
                    <a:pt x="105" y="28"/>
                    <a:pt x="104" y="28"/>
                  </a:cubicBezTo>
                  <a:cubicBezTo>
                    <a:pt x="103" y="29"/>
                    <a:pt x="103" y="30"/>
                    <a:pt x="102" y="31"/>
                  </a:cubicBezTo>
                  <a:cubicBezTo>
                    <a:pt x="101" y="32"/>
                    <a:pt x="101" y="34"/>
                    <a:pt x="101" y="35"/>
                  </a:cubicBezTo>
                  <a:cubicBezTo>
                    <a:pt x="101" y="37"/>
                    <a:pt x="101" y="37"/>
                    <a:pt x="102" y="38"/>
                  </a:cubicBezTo>
                  <a:cubicBezTo>
                    <a:pt x="102" y="39"/>
                    <a:pt x="102" y="39"/>
                    <a:pt x="102" y="39"/>
                  </a:cubicBezTo>
                  <a:cubicBezTo>
                    <a:pt x="109" y="50"/>
                    <a:pt x="174" y="134"/>
                    <a:pt x="158" y="146"/>
                  </a:cubicBezTo>
                  <a:cubicBezTo>
                    <a:pt x="141" y="158"/>
                    <a:pt x="110" y="142"/>
                    <a:pt x="94" y="138"/>
                  </a:cubicBezTo>
                  <a:cubicBezTo>
                    <a:pt x="73" y="133"/>
                    <a:pt x="52" y="125"/>
                    <a:pt x="32" y="113"/>
                  </a:cubicBezTo>
                  <a:cubicBezTo>
                    <a:pt x="23" y="108"/>
                    <a:pt x="14" y="102"/>
                    <a:pt x="6" y="95"/>
                  </a:cubicBezTo>
                  <a:cubicBezTo>
                    <a:pt x="5" y="95"/>
                    <a:pt x="5" y="95"/>
                    <a:pt x="4" y="95"/>
                  </a:cubicBezTo>
                  <a:cubicBezTo>
                    <a:pt x="3" y="95"/>
                    <a:pt x="3" y="95"/>
                    <a:pt x="2" y="95"/>
                  </a:cubicBezTo>
                  <a:cubicBezTo>
                    <a:pt x="1" y="95"/>
                    <a:pt x="1" y="96"/>
                    <a:pt x="1" y="96"/>
                  </a:cubicBezTo>
                  <a:cubicBezTo>
                    <a:pt x="0" y="97"/>
                    <a:pt x="0" y="98"/>
                    <a:pt x="0" y="98"/>
                  </a:cubicBezTo>
                  <a:cubicBezTo>
                    <a:pt x="0" y="99"/>
                    <a:pt x="0" y="100"/>
                    <a:pt x="1" y="100"/>
                  </a:cubicBezTo>
                  <a:lnTo>
                    <a:pt x="1" y="101"/>
                  </a:lnTo>
                  <a:cubicBezTo>
                    <a:pt x="15" y="117"/>
                    <a:pt x="31" y="131"/>
                    <a:pt x="49" y="141"/>
                  </a:cubicBezTo>
                  <a:cubicBezTo>
                    <a:pt x="52" y="143"/>
                    <a:pt x="56" y="145"/>
                    <a:pt x="59" y="1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940;p37">
              <a:extLst>
                <a:ext uri="{FF2B5EF4-FFF2-40B4-BE49-F238E27FC236}">
                  <a16:creationId xmlns:a16="http://schemas.microsoft.com/office/drawing/2014/main" id="{3B5EF9FE-31BE-5BDC-4BCA-ABA751E2F158}"/>
                </a:ext>
              </a:extLst>
            </p:cNvPr>
            <p:cNvSpPr/>
            <p:nvPr/>
          </p:nvSpPr>
          <p:spPr>
            <a:xfrm>
              <a:off x="7897320" y="3968280"/>
              <a:ext cx="70920" cy="42840"/>
            </a:xfrm>
            <a:custGeom>
              <a:avLst/>
              <a:gdLst/>
              <a:ahLst/>
              <a:cxnLst/>
              <a:rect l="l" t="t" r="r" b="b"/>
              <a:pathLst>
                <a:path w="197" h="119" extrusionOk="0">
                  <a:moveTo>
                    <a:pt x="121" y="85"/>
                  </a:moveTo>
                  <a:cubicBezTo>
                    <a:pt x="116" y="80"/>
                    <a:pt x="113" y="75"/>
                    <a:pt x="109" y="69"/>
                  </a:cubicBezTo>
                  <a:cubicBezTo>
                    <a:pt x="102" y="57"/>
                    <a:pt x="98" y="43"/>
                    <a:pt x="97" y="29"/>
                  </a:cubicBezTo>
                  <a:cubicBezTo>
                    <a:pt x="96" y="23"/>
                    <a:pt x="85" y="23"/>
                    <a:pt x="86" y="29"/>
                  </a:cubicBezTo>
                  <a:cubicBezTo>
                    <a:pt x="86" y="39"/>
                    <a:pt x="66" y="55"/>
                    <a:pt x="61" y="64"/>
                  </a:cubicBezTo>
                  <a:cubicBezTo>
                    <a:pt x="60" y="66"/>
                    <a:pt x="41" y="103"/>
                    <a:pt x="35" y="94"/>
                  </a:cubicBezTo>
                  <a:cubicBezTo>
                    <a:pt x="18" y="66"/>
                    <a:pt x="8" y="35"/>
                    <a:pt x="5" y="3"/>
                  </a:cubicBezTo>
                  <a:cubicBezTo>
                    <a:pt x="5" y="2"/>
                    <a:pt x="5" y="2"/>
                    <a:pt x="5" y="1"/>
                  </a:cubicBezTo>
                  <a:lnTo>
                    <a:pt x="4" y="0"/>
                  </a:lnTo>
                  <a:cubicBezTo>
                    <a:pt x="3" y="0"/>
                    <a:pt x="3" y="0"/>
                    <a:pt x="2" y="0"/>
                  </a:cubicBezTo>
                  <a:lnTo>
                    <a:pt x="1" y="0"/>
                  </a:lnTo>
                  <a:cubicBezTo>
                    <a:pt x="0" y="1"/>
                    <a:pt x="0" y="1"/>
                    <a:pt x="0" y="1"/>
                  </a:cubicBezTo>
                  <a:cubicBezTo>
                    <a:pt x="0" y="2"/>
                    <a:pt x="0" y="2"/>
                    <a:pt x="0" y="3"/>
                  </a:cubicBezTo>
                  <a:cubicBezTo>
                    <a:pt x="0" y="38"/>
                    <a:pt x="3" y="90"/>
                    <a:pt x="31" y="116"/>
                  </a:cubicBezTo>
                  <a:cubicBezTo>
                    <a:pt x="31" y="116"/>
                    <a:pt x="31" y="117"/>
                    <a:pt x="32" y="117"/>
                  </a:cubicBezTo>
                  <a:cubicBezTo>
                    <a:pt x="34" y="118"/>
                    <a:pt x="35" y="118"/>
                    <a:pt x="37" y="118"/>
                  </a:cubicBezTo>
                  <a:cubicBezTo>
                    <a:pt x="38" y="118"/>
                    <a:pt x="40" y="117"/>
                    <a:pt x="41" y="117"/>
                  </a:cubicBezTo>
                  <a:cubicBezTo>
                    <a:pt x="56" y="106"/>
                    <a:pt x="69" y="92"/>
                    <a:pt x="79" y="75"/>
                  </a:cubicBezTo>
                  <a:cubicBezTo>
                    <a:pt x="82" y="69"/>
                    <a:pt x="86" y="62"/>
                    <a:pt x="88" y="55"/>
                  </a:cubicBezTo>
                  <a:cubicBezTo>
                    <a:pt x="93" y="81"/>
                    <a:pt x="105" y="114"/>
                    <a:pt x="129" y="111"/>
                  </a:cubicBezTo>
                  <a:cubicBezTo>
                    <a:pt x="166" y="107"/>
                    <a:pt x="174" y="57"/>
                    <a:pt x="194" y="33"/>
                  </a:cubicBezTo>
                  <a:cubicBezTo>
                    <a:pt x="195" y="32"/>
                    <a:pt x="195" y="32"/>
                    <a:pt x="195" y="32"/>
                  </a:cubicBezTo>
                  <a:cubicBezTo>
                    <a:pt x="196" y="31"/>
                    <a:pt x="196" y="30"/>
                    <a:pt x="196" y="29"/>
                  </a:cubicBezTo>
                  <a:cubicBezTo>
                    <a:pt x="196" y="28"/>
                    <a:pt x="196" y="27"/>
                    <a:pt x="195" y="26"/>
                  </a:cubicBezTo>
                  <a:cubicBezTo>
                    <a:pt x="194" y="25"/>
                    <a:pt x="194" y="24"/>
                    <a:pt x="193" y="23"/>
                  </a:cubicBezTo>
                  <a:cubicBezTo>
                    <a:pt x="192" y="23"/>
                    <a:pt x="191" y="23"/>
                    <a:pt x="190" y="23"/>
                  </a:cubicBezTo>
                  <a:cubicBezTo>
                    <a:pt x="189" y="23"/>
                    <a:pt x="189" y="23"/>
                    <a:pt x="188" y="23"/>
                  </a:cubicBezTo>
                  <a:cubicBezTo>
                    <a:pt x="173" y="26"/>
                    <a:pt x="168" y="43"/>
                    <a:pt x="159" y="55"/>
                  </a:cubicBezTo>
                  <a:cubicBezTo>
                    <a:pt x="151" y="63"/>
                    <a:pt x="137" y="99"/>
                    <a:pt x="121" y="8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941;p37">
              <a:extLst>
                <a:ext uri="{FF2B5EF4-FFF2-40B4-BE49-F238E27FC236}">
                  <a16:creationId xmlns:a16="http://schemas.microsoft.com/office/drawing/2014/main" id="{1A7FCAAA-0B82-96C6-1104-1BC93E2C65D6}"/>
                </a:ext>
              </a:extLst>
            </p:cNvPr>
            <p:cNvSpPr/>
            <p:nvPr/>
          </p:nvSpPr>
          <p:spPr>
            <a:xfrm>
              <a:off x="8030520" y="4199040"/>
              <a:ext cx="68760" cy="103320"/>
            </a:xfrm>
            <a:custGeom>
              <a:avLst/>
              <a:gdLst/>
              <a:ahLst/>
              <a:cxnLst/>
              <a:rect l="l" t="t" r="r" b="b"/>
              <a:pathLst>
                <a:path w="191" h="287" extrusionOk="0">
                  <a:moveTo>
                    <a:pt x="156" y="168"/>
                  </a:moveTo>
                  <a:cubicBezTo>
                    <a:pt x="165" y="170"/>
                    <a:pt x="170" y="174"/>
                    <a:pt x="176" y="176"/>
                  </a:cubicBezTo>
                  <a:cubicBezTo>
                    <a:pt x="176" y="183"/>
                    <a:pt x="188" y="187"/>
                    <a:pt x="189" y="178"/>
                  </a:cubicBezTo>
                  <a:lnTo>
                    <a:pt x="189" y="176"/>
                  </a:lnTo>
                  <a:lnTo>
                    <a:pt x="190" y="175"/>
                  </a:lnTo>
                  <a:lnTo>
                    <a:pt x="190" y="174"/>
                  </a:lnTo>
                  <a:cubicBezTo>
                    <a:pt x="190" y="173"/>
                    <a:pt x="190" y="172"/>
                    <a:pt x="190" y="172"/>
                  </a:cubicBezTo>
                  <a:cubicBezTo>
                    <a:pt x="189" y="171"/>
                    <a:pt x="189" y="171"/>
                    <a:pt x="189" y="171"/>
                  </a:cubicBezTo>
                  <a:cubicBezTo>
                    <a:pt x="189" y="163"/>
                    <a:pt x="190" y="155"/>
                    <a:pt x="190" y="147"/>
                  </a:cubicBezTo>
                  <a:cubicBezTo>
                    <a:pt x="190" y="116"/>
                    <a:pt x="183" y="85"/>
                    <a:pt x="169" y="57"/>
                  </a:cubicBezTo>
                  <a:cubicBezTo>
                    <a:pt x="159" y="39"/>
                    <a:pt x="131" y="5"/>
                    <a:pt x="110" y="0"/>
                  </a:cubicBezTo>
                  <a:lnTo>
                    <a:pt x="109" y="0"/>
                  </a:lnTo>
                  <a:lnTo>
                    <a:pt x="108" y="0"/>
                  </a:lnTo>
                  <a:lnTo>
                    <a:pt x="108" y="1"/>
                  </a:lnTo>
                  <a:lnTo>
                    <a:pt x="107" y="1"/>
                  </a:lnTo>
                  <a:cubicBezTo>
                    <a:pt x="107" y="2"/>
                    <a:pt x="108" y="2"/>
                    <a:pt x="108" y="2"/>
                  </a:cubicBezTo>
                  <a:cubicBezTo>
                    <a:pt x="108" y="3"/>
                    <a:pt x="108" y="3"/>
                    <a:pt x="108" y="3"/>
                  </a:cubicBezTo>
                  <a:cubicBezTo>
                    <a:pt x="109" y="3"/>
                    <a:pt x="109" y="3"/>
                    <a:pt x="109" y="3"/>
                  </a:cubicBezTo>
                  <a:cubicBezTo>
                    <a:pt x="128" y="11"/>
                    <a:pt x="128" y="34"/>
                    <a:pt x="144" y="45"/>
                  </a:cubicBezTo>
                  <a:cubicBezTo>
                    <a:pt x="182" y="72"/>
                    <a:pt x="177" y="123"/>
                    <a:pt x="177" y="165"/>
                  </a:cubicBezTo>
                  <a:cubicBezTo>
                    <a:pt x="171" y="162"/>
                    <a:pt x="165" y="159"/>
                    <a:pt x="159" y="156"/>
                  </a:cubicBezTo>
                  <a:cubicBezTo>
                    <a:pt x="146" y="152"/>
                    <a:pt x="133" y="148"/>
                    <a:pt x="120" y="146"/>
                  </a:cubicBezTo>
                  <a:cubicBezTo>
                    <a:pt x="112" y="144"/>
                    <a:pt x="105" y="143"/>
                    <a:pt x="99" y="141"/>
                  </a:cubicBezTo>
                  <a:cubicBezTo>
                    <a:pt x="94" y="132"/>
                    <a:pt x="89" y="122"/>
                    <a:pt x="84" y="113"/>
                  </a:cubicBezTo>
                  <a:cubicBezTo>
                    <a:pt x="78" y="102"/>
                    <a:pt x="71" y="92"/>
                    <a:pt x="64" y="82"/>
                  </a:cubicBezTo>
                  <a:lnTo>
                    <a:pt x="63" y="81"/>
                  </a:lnTo>
                  <a:cubicBezTo>
                    <a:pt x="62" y="80"/>
                    <a:pt x="62" y="81"/>
                    <a:pt x="61" y="81"/>
                  </a:cubicBezTo>
                  <a:cubicBezTo>
                    <a:pt x="60" y="81"/>
                    <a:pt x="60" y="80"/>
                    <a:pt x="59" y="81"/>
                  </a:cubicBezTo>
                  <a:cubicBezTo>
                    <a:pt x="58" y="82"/>
                    <a:pt x="58" y="82"/>
                    <a:pt x="58" y="83"/>
                  </a:cubicBezTo>
                  <a:lnTo>
                    <a:pt x="58" y="84"/>
                  </a:lnTo>
                  <a:cubicBezTo>
                    <a:pt x="58" y="85"/>
                    <a:pt x="58" y="86"/>
                    <a:pt x="58" y="86"/>
                  </a:cubicBezTo>
                  <a:cubicBezTo>
                    <a:pt x="66" y="101"/>
                    <a:pt x="73" y="117"/>
                    <a:pt x="78" y="134"/>
                  </a:cubicBezTo>
                  <a:cubicBezTo>
                    <a:pt x="70" y="130"/>
                    <a:pt x="65" y="122"/>
                    <a:pt x="56" y="118"/>
                  </a:cubicBezTo>
                  <a:cubicBezTo>
                    <a:pt x="55" y="118"/>
                    <a:pt x="54" y="119"/>
                    <a:pt x="55" y="120"/>
                  </a:cubicBezTo>
                  <a:cubicBezTo>
                    <a:pt x="65" y="127"/>
                    <a:pt x="70" y="139"/>
                    <a:pt x="81" y="144"/>
                  </a:cubicBezTo>
                  <a:cubicBezTo>
                    <a:pt x="85" y="157"/>
                    <a:pt x="89" y="169"/>
                    <a:pt x="93" y="180"/>
                  </a:cubicBezTo>
                  <a:cubicBezTo>
                    <a:pt x="100" y="203"/>
                    <a:pt x="105" y="227"/>
                    <a:pt x="108" y="252"/>
                  </a:cubicBezTo>
                  <a:cubicBezTo>
                    <a:pt x="91" y="250"/>
                    <a:pt x="75" y="246"/>
                    <a:pt x="60" y="240"/>
                  </a:cubicBezTo>
                  <a:cubicBezTo>
                    <a:pt x="56" y="239"/>
                    <a:pt x="53" y="237"/>
                    <a:pt x="49" y="235"/>
                  </a:cubicBezTo>
                  <a:cubicBezTo>
                    <a:pt x="35" y="226"/>
                    <a:pt x="21" y="216"/>
                    <a:pt x="9" y="204"/>
                  </a:cubicBezTo>
                  <a:cubicBezTo>
                    <a:pt x="5" y="201"/>
                    <a:pt x="0" y="207"/>
                    <a:pt x="3" y="210"/>
                  </a:cubicBezTo>
                  <a:cubicBezTo>
                    <a:pt x="14" y="224"/>
                    <a:pt x="26" y="237"/>
                    <a:pt x="39" y="249"/>
                  </a:cubicBezTo>
                  <a:cubicBezTo>
                    <a:pt x="41" y="250"/>
                    <a:pt x="42" y="251"/>
                    <a:pt x="44" y="251"/>
                  </a:cubicBezTo>
                  <a:cubicBezTo>
                    <a:pt x="63" y="262"/>
                    <a:pt x="84" y="269"/>
                    <a:pt x="106" y="271"/>
                  </a:cubicBezTo>
                  <a:cubicBezTo>
                    <a:pt x="106" y="271"/>
                    <a:pt x="107" y="271"/>
                    <a:pt x="107" y="272"/>
                  </a:cubicBezTo>
                  <a:cubicBezTo>
                    <a:pt x="107" y="273"/>
                    <a:pt x="108" y="274"/>
                    <a:pt x="110" y="275"/>
                  </a:cubicBezTo>
                  <a:cubicBezTo>
                    <a:pt x="111" y="275"/>
                    <a:pt x="112" y="276"/>
                    <a:pt x="113" y="276"/>
                  </a:cubicBezTo>
                  <a:cubicBezTo>
                    <a:pt x="113" y="278"/>
                    <a:pt x="114" y="280"/>
                    <a:pt x="115" y="283"/>
                  </a:cubicBezTo>
                  <a:cubicBezTo>
                    <a:pt x="115" y="283"/>
                    <a:pt x="115" y="282"/>
                    <a:pt x="116" y="283"/>
                  </a:cubicBezTo>
                  <a:cubicBezTo>
                    <a:pt x="117" y="284"/>
                    <a:pt x="117" y="285"/>
                    <a:pt x="117" y="285"/>
                  </a:cubicBezTo>
                  <a:cubicBezTo>
                    <a:pt x="118" y="285"/>
                    <a:pt x="119" y="286"/>
                    <a:pt x="120" y="286"/>
                  </a:cubicBezTo>
                  <a:cubicBezTo>
                    <a:pt x="120" y="286"/>
                    <a:pt x="121" y="285"/>
                    <a:pt x="122" y="285"/>
                  </a:cubicBezTo>
                  <a:cubicBezTo>
                    <a:pt x="123" y="285"/>
                    <a:pt x="123" y="284"/>
                    <a:pt x="124" y="283"/>
                  </a:cubicBezTo>
                  <a:cubicBezTo>
                    <a:pt x="135" y="246"/>
                    <a:pt x="123" y="197"/>
                    <a:pt x="104" y="153"/>
                  </a:cubicBezTo>
                  <a:lnTo>
                    <a:pt x="108" y="155"/>
                  </a:lnTo>
                  <a:cubicBezTo>
                    <a:pt x="124" y="159"/>
                    <a:pt x="140" y="163"/>
                    <a:pt x="156" y="1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942;p37">
              <a:extLst>
                <a:ext uri="{FF2B5EF4-FFF2-40B4-BE49-F238E27FC236}">
                  <a16:creationId xmlns:a16="http://schemas.microsoft.com/office/drawing/2014/main" id="{F655CACE-E649-2A84-066E-83BB8FE759F9}"/>
                </a:ext>
              </a:extLst>
            </p:cNvPr>
            <p:cNvSpPr/>
            <p:nvPr/>
          </p:nvSpPr>
          <p:spPr>
            <a:xfrm>
              <a:off x="8120160" y="4223520"/>
              <a:ext cx="60840" cy="73440"/>
            </a:xfrm>
            <a:custGeom>
              <a:avLst/>
              <a:gdLst/>
              <a:ahLst/>
              <a:cxnLst/>
              <a:rect l="l" t="t" r="r" b="b"/>
              <a:pathLst>
                <a:path w="169" h="204" extrusionOk="0">
                  <a:moveTo>
                    <a:pt x="113" y="169"/>
                  </a:moveTo>
                  <a:cubicBezTo>
                    <a:pt x="80" y="167"/>
                    <a:pt x="39" y="143"/>
                    <a:pt x="10" y="127"/>
                  </a:cubicBezTo>
                  <a:cubicBezTo>
                    <a:pt x="5" y="125"/>
                    <a:pt x="0" y="131"/>
                    <a:pt x="4" y="135"/>
                  </a:cubicBezTo>
                  <a:cubicBezTo>
                    <a:pt x="34" y="159"/>
                    <a:pt x="71" y="185"/>
                    <a:pt x="110" y="188"/>
                  </a:cubicBezTo>
                  <a:cubicBezTo>
                    <a:pt x="123" y="190"/>
                    <a:pt x="158" y="203"/>
                    <a:pt x="167" y="185"/>
                  </a:cubicBezTo>
                  <a:cubicBezTo>
                    <a:pt x="167" y="182"/>
                    <a:pt x="168" y="180"/>
                    <a:pt x="168" y="177"/>
                  </a:cubicBezTo>
                  <a:cubicBezTo>
                    <a:pt x="168" y="172"/>
                    <a:pt x="166" y="167"/>
                    <a:pt x="164" y="163"/>
                  </a:cubicBezTo>
                  <a:cubicBezTo>
                    <a:pt x="164" y="162"/>
                    <a:pt x="163" y="162"/>
                    <a:pt x="163" y="162"/>
                  </a:cubicBezTo>
                  <a:cubicBezTo>
                    <a:pt x="155" y="141"/>
                    <a:pt x="139" y="123"/>
                    <a:pt x="130" y="102"/>
                  </a:cubicBezTo>
                  <a:cubicBezTo>
                    <a:pt x="126" y="92"/>
                    <a:pt x="122" y="83"/>
                    <a:pt x="116" y="74"/>
                  </a:cubicBezTo>
                  <a:cubicBezTo>
                    <a:pt x="101" y="46"/>
                    <a:pt x="77" y="21"/>
                    <a:pt x="49" y="3"/>
                  </a:cubicBezTo>
                  <a:cubicBezTo>
                    <a:pt x="44" y="0"/>
                    <a:pt x="39" y="7"/>
                    <a:pt x="42" y="12"/>
                  </a:cubicBezTo>
                  <a:cubicBezTo>
                    <a:pt x="54" y="31"/>
                    <a:pt x="69" y="48"/>
                    <a:pt x="84" y="64"/>
                  </a:cubicBezTo>
                  <a:cubicBezTo>
                    <a:pt x="90" y="73"/>
                    <a:pt x="95" y="81"/>
                    <a:pt x="100" y="90"/>
                  </a:cubicBezTo>
                  <a:cubicBezTo>
                    <a:pt x="110" y="106"/>
                    <a:pt x="118" y="123"/>
                    <a:pt x="125" y="140"/>
                  </a:cubicBezTo>
                  <a:cubicBezTo>
                    <a:pt x="130" y="148"/>
                    <a:pt x="134" y="155"/>
                    <a:pt x="140" y="162"/>
                  </a:cubicBezTo>
                  <a:cubicBezTo>
                    <a:pt x="154" y="182"/>
                    <a:pt x="125" y="169"/>
                    <a:pt x="113" y="16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943;p37">
              <a:extLst>
                <a:ext uri="{FF2B5EF4-FFF2-40B4-BE49-F238E27FC236}">
                  <a16:creationId xmlns:a16="http://schemas.microsoft.com/office/drawing/2014/main" id="{D153E985-35F2-B80D-FE98-55F46C21388C}"/>
                </a:ext>
              </a:extLst>
            </p:cNvPr>
            <p:cNvSpPr/>
            <p:nvPr/>
          </p:nvSpPr>
          <p:spPr>
            <a:xfrm>
              <a:off x="8103600" y="4312080"/>
              <a:ext cx="103680" cy="94680"/>
            </a:xfrm>
            <a:custGeom>
              <a:avLst/>
              <a:gdLst/>
              <a:ahLst/>
              <a:cxnLst/>
              <a:rect l="l" t="t" r="r" b="b"/>
              <a:pathLst>
                <a:path w="288" h="263" extrusionOk="0">
                  <a:moveTo>
                    <a:pt x="213" y="253"/>
                  </a:moveTo>
                  <a:cubicBezTo>
                    <a:pt x="230" y="227"/>
                    <a:pt x="206" y="174"/>
                    <a:pt x="189" y="154"/>
                  </a:cubicBezTo>
                  <a:cubicBezTo>
                    <a:pt x="184" y="148"/>
                    <a:pt x="179" y="143"/>
                    <a:pt x="173" y="137"/>
                  </a:cubicBezTo>
                  <a:cubicBezTo>
                    <a:pt x="196" y="144"/>
                    <a:pt x="219" y="150"/>
                    <a:pt x="242" y="155"/>
                  </a:cubicBezTo>
                  <a:cubicBezTo>
                    <a:pt x="256" y="158"/>
                    <a:pt x="277" y="155"/>
                    <a:pt x="280" y="138"/>
                  </a:cubicBezTo>
                  <a:cubicBezTo>
                    <a:pt x="287" y="92"/>
                    <a:pt x="245" y="51"/>
                    <a:pt x="208" y="33"/>
                  </a:cubicBezTo>
                  <a:cubicBezTo>
                    <a:pt x="204" y="31"/>
                    <a:pt x="201" y="36"/>
                    <a:pt x="203" y="39"/>
                  </a:cubicBezTo>
                  <a:cubicBezTo>
                    <a:pt x="214" y="55"/>
                    <a:pt x="228" y="70"/>
                    <a:pt x="243" y="83"/>
                  </a:cubicBezTo>
                  <a:cubicBezTo>
                    <a:pt x="247" y="89"/>
                    <a:pt x="272" y="129"/>
                    <a:pt x="259" y="137"/>
                  </a:cubicBezTo>
                  <a:cubicBezTo>
                    <a:pt x="249" y="143"/>
                    <a:pt x="227" y="133"/>
                    <a:pt x="217" y="130"/>
                  </a:cubicBezTo>
                  <a:cubicBezTo>
                    <a:pt x="205" y="127"/>
                    <a:pt x="193" y="125"/>
                    <a:pt x="180" y="125"/>
                  </a:cubicBezTo>
                  <a:cubicBezTo>
                    <a:pt x="175" y="125"/>
                    <a:pt x="170" y="125"/>
                    <a:pt x="165" y="126"/>
                  </a:cubicBezTo>
                  <a:cubicBezTo>
                    <a:pt x="164" y="126"/>
                    <a:pt x="164" y="126"/>
                    <a:pt x="164" y="126"/>
                  </a:cubicBezTo>
                  <a:cubicBezTo>
                    <a:pt x="163" y="126"/>
                    <a:pt x="163" y="126"/>
                    <a:pt x="163" y="127"/>
                  </a:cubicBezTo>
                  <a:cubicBezTo>
                    <a:pt x="120" y="83"/>
                    <a:pt x="74" y="42"/>
                    <a:pt x="25" y="4"/>
                  </a:cubicBezTo>
                  <a:cubicBezTo>
                    <a:pt x="21" y="0"/>
                    <a:pt x="17" y="7"/>
                    <a:pt x="20" y="10"/>
                  </a:cubicBezTo>
                  <a:cubicBezTo>
                    <a:pt x="42" y="43"/>
                    <a:pt x="69" y="72"/>
                    <a:pt x="101" y="95"/>
                  </a:cubicBezTo>
                  <a:cubicBezTo>
                    <a:pt x="124" y="114"/>
                    <a:pt x="145" y="135"/>
                    <a:pt x="165" y="157"/>
                  </a:cubicBezTo>
                  <a:cubicBezTo>
                    <a:pt x="175" y="168"/>
                    <a:pt x="221" y="261"/>
                    <a:pt x="179" y="237"/>
                  </a:cubicBezTo>
                  <a:cubicBezTo>
                    <a:pt x="161" y="226"/>
                    <a:pt x="140" y="220"/>
                    <a:pt x="119" y="217"/>
                  </a:cubicBezTo>
                  <a:cubicBezTo>
                    <a:pt x="75" y="211"/>
                    <a:pt x="48" y="178"/>
                    <a:pt x="10" y="163"/>
                  </a:cubicBezTo>
                  <a:cubicBezTo>
                    <a:pt x="3" y="160"/>
                    <a:pt x="0" y="170"/>
                    <a:pt x="5" y="174"/>
                  </a:cubicBezTo>
                  <a:cubicBezTo>
                    <a:pt x="35" y="196"/>
                    <a:pt x="66" y="229"/>
                    <a:pt x="105" y="234"/>
                  </a:cubicBezTo>
                  <a:cubicBezTo>
                    <a:pt x="134" y="240"/>
                    <a:pt x="163" y="248"/>
                    <a:pt x="191" y="261"/>
                  </a:cubicBezTo>
                  <a:cubicBezTo>
                    <a:pt x="193" y="261"/>
                    <a:pt x="195" y="262"/>
                    <a:pt x="198" y="262"/>
                  </a:cubicBezTo>
                  <a:cubicBezTo>
                    <a:pt x="201" y="262"/>
                    <a:pt x="204" y="262"/>
                    <a:pt x="206" y="260"/>
                  </a:cubicBezTo>
                  <a:cubicBezTo>
                    <a:pt x="209" y="259"/>
                    <a:pt x="211" y="256"/>
                    <a:pt x="213" y="25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944;p37">
              <a:extLst>
                <a:ext uri="{FF2B5EF4-FFF2-40B4-BE49-F238E27FC236}">
                  <a16:creationId xmlns:a16="http://schemas.microsoft.com/office/drawing/2014/main" id="{FA85F683-48F5-E112-FA72-3D4D6AD0007A}"/>
                </a:ext>
              </a:extLst>
            </p:cNvPr>
            <p:cNvSpPr/>
            <p:nvPr/>
          </p:nvSpPr>
          <p:spPr>
            <a:xfrm>
              <a:off x="8264520" y="4294080"/>
              <a:ext cx="346680" cy="160560"/>
            </a:xfrm>
            <a:custGeom>
              <a:avLst/>
              <a:gdLst/>
              <a:ahLst/>
              <a:cxnLst/>
              <a:rect l="l" t="t" r="r" b="b"/>
              <a:pathLst>
                <a:path w="963" h="446" extrusionOk="0">
                  <a:moveTo>
                    <a:pt x="142" y="184"/>
                  </a:moveTo>
                  <a:cubicBezTo>
                    <a:pt x="196" y="230"/>
                    <a:pt x="255" y="270"/>
                    <a:pt x="316" y="305"/>
                  </a:cubicBezTo>
                  <a:cubicBezTo>
                    <a:pt x="341" y="319"/>
                    <a:pt x="364" y="332"/>
                    <a:pt x="389" y="345"/>
                  </a:cubicBezTo>
                  <a:cubicBezTo>
                    <a:pt x="469" y="386"/>
                    <a:pt x="557" y="408"/>
                    <a:pt x="647" y="409"/>
                  </a:cubicBezTo>
                  <a:cubicBezTo>
                    <a:pt x="705" y="411"/>
                    <a:pt x="826" y="445"/>
                    <a:pt x="872" y="393"/>
                  </a:cubicBezTo>
                  <a:cubicBezTo>
                    <a:pt x="873" y="393"/>
                    <a:pt x="873" y="393"/>
                    <a:pt x="873" y="392"/>
                  </a:cubicBezTo>
                  <a:lnTo>
                    <a:pt x="872" y="391"/>
                  </a:lnTo>
                  <a:cubicBezTo>
                    <a:pt x="884" y="393"/>
                    <a:pt x="895" y="395"/>
                    <a:pt x="906" y="396"/>
                  </a:cubicBezTo>
                  <a:cubicBezTo>
                    <a:pt x="930" y="397"/>
                    <a:pt x="961" y="396"/>
                    <a:pt x="962" y="366"/>
                  </a:cubicBezTo>
                  <a:cubicBezTo>
                    <a:pt x="962" y="361"/>
                    <a:pt x="956" y="360"/>
                    <a:pt x="953" y="363"/>
                  </a:cubicBezTo>
                  <a:cubicBezTo>
                    <a:pt x="924" y="395"/>
                    <a:pt x="852" y="376"/>
                    <a:pt x="817" y="363"/>
                  </a:cubicBezTo>
                  <a:cubicBezTo>
                    <a:pt x="802" y="357"/>
                    <a:pt x="786" y="354"/>
                    <a:pt x="770" y="354"/>
                  </a:cubicBezTo>
                  <a:cubicBezTo>
                    <a:pt x="769" y="354"/>
                    <a:pt x="768" y="354"/>
                    <a:pt x="768" y="354"/>
                  </a:cubicBezTo>
                  <a:cubicBezTo>
                    <a:pt x="744" y="351"/>
                    <a:pt x="721" y="345"/>
                    <a:pt x="698" y="337"/>
                  </a:cubicBezTo>
                  <a:cubicBezTo>
                    <a:pt x="607" y="316"/>
                    <a:pt x="502" y="304"/>
                    <a:pt x="423" y="248"/>
                  </a:cubicBezTo>
                  <a:cubicBezTo>
                    <a:pt x="421" y="246"/>
                    <a:pt x="419" y="249"/>
                    <a:pt x="421" y="251"/>
                  </a:cubicBezTo>
                  <a:cubicBezTo>
                    <a:pt x="473" y="293"/>
                    <a:pt x="532" y="306"/>
                    <a:pt x="592" y="330"/>
                  </a:cubicBezTo>
                  <a:cubicBezTo>
                    <a:pt x="618" y="338"/>
                    <a:pt x="644" y="344"/>
                    <a:pt x="671" y="346"/>
                  </a:cubicBezTo>
                  <a:cubicBezTo>
                    <a:pt x="699" y="350"/>
                    <a:pt x="729" y="367"/>
                    <a:pt x="756" y="369"/>
                  </a:cubicBezTo>
                  <a:cubicBezTo>
                    <a:pt x="792" y="374"/>
                    <a:pt x="828" y="382"/>
                    <a:pt x="863" y="391"/>
                  </a:cubicBezTo>
                  <a:cubicBezTo>
                    <a:pt x="827" y="410"/>
                    <a:pt x="772" y="407"/>
                    <a:pt x="733" y="401"/>
                  </a:cubicBezTo>
                  <a:cubicBezTo>
                    <a:pt x="694" y="395"/>
                    <a:pt x="653" y="396"/>
                    <a:pt x="613" y="393"/>
                  </a:cubicBezTo>
                  <a:cubicBezTo>
                    <a:pt x="531" y="389"/>
                    <a:pt x="453" y="366"/>
                    <a:pt x="381" y="325"/>
                  </a:cubicBezTo>
                  <a:cubicBezTo>
                    <a:pt x="373" y="320"/>
                    <a:pt x="363" y="314"/>
                    <a:pt x="354" y="308"/>
                  </a:cubicBezTo>
                  <a:cubicBezTo>
                    <a:pt x="271" y="251"/>
                    <a:pt x="175" y="213"/>
                    <a:pt x="112" y="131"/>
                  </a:cubicBezTo>
                  <a:cubicBezTo>
                    <a:pt x="89" y="101"/>
                    <a:pt x="66" y="72"/>
                    <a:pt x="42" y="42"/>
                  </a:cubicBezTo>
                  <a:cubicBezTo>
                    <a:pt x="31" y="28"/>
                    <a:pt x="23" y="7"/>
                    <a:pt x="5" y="1"/>
                  </a:cubicBezTo>
                  <a:cubicBezTo>
                    <a:pt x="2" y="0"/>
                    <a:pt x="0" y="4"/>
                    <a:pt x="3" y="6"/>
                  </a:cubicBezTo>
                  <a:cubicBezTo>
                    <a:pt x="18" y="12"/>
                    <a:pt x="17" y="25"/>
                    <a:pt x="25" y="36"/>
                  </a:cubicBezTo>
                  <a:cubicBezTo>
                    <a:pt x="42" y="56"/>
                    <a:pt x="57" y="77"/>
                    <a:pt x="71" y="98"/>
                  </a:cubicBezTo>
                  <a:cubicBezTo>
                    <a:pt x="91" y="130"/>
                    <a:pt x="114" y="159"/>
                    <a:pt x="142" y="1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945;p37">
              <a:extLst>
                <a:ext uri="{FF2B5EF4-FFF2-40B4-BE49-F238E27FC236}">
                  <a16:creationId xmlns:a16="http://schemas.microsoft.com/office/drawing/2014/main" id="{7A19BB8F-23DF-E012-7ABF-D18353CE1306}"/>
                </a:ext>
              </a:extLst>
            </p:cNvPr>
            <p:cNvSpPr/>
            <p:nvPr/>
          </p:nvSpPr>
          <p:spPr>
            <a:xfrm>
              <a:off x="8479800" y="4352400"/>
              <a:ext cx="171000" cy="69840"/>
            </a:xfrm>
            <a:custGeom>
              <a:avLst/>
              <a:gdLst/>
              <a:ahLst/>
              <a:cxnLst/>
              <a:rect l="l" t="t" r="r" b="b"/>
              <a:pathLst>
                <a:path w="475" h="194" extrusionOk="0">
                  <a:moveTo>
                    <a:pt x="473" y="114"/>
                  </a:moveTo>
                  <a:cubicBezTo>
                    <a:pt x="474" y="113"/>
                    <a:pt x="474" y="112"/>
                    <a:pt x="474" y="111"/>
                  </a:cubicBezTo>
                  <a:cubicBezTo>
                    <a:pt x="474" y="110"/>
                    <a:pt x="474" y="109"/>
                    <a:pt x="473" y="108"/>
                  </a:cubicBezTo>
                  <a:cubicBezTo>
                    <a:pt x="473" y="108"/>
                    <a:pt x="472" y="107"/>
                    <a:pt x="471" y="106"/>
                  </a:cubicBezTo>
                  <a:cubicBezTo>
                    <a:pt x="470" y="105"/>
                    <a:pt x="469" y="106"/>
                    <a:pt x="468" y="106"/>
                  </a:cubicBezTo>
                  <a:lnTo>
                    <a:pt x="467" y="106"/>
                  </a:lnTo>
                  <a:cubicBezTo>
                    <a:pt x="456" y="108"/>
                    <a:pt x="435" y="115"/>
                    <a:pt x="425" y="116"/>
                  </a:cubicBezTo>
                  <a:cubicBezTo>
                    <a:pt x="425" y="116"/>
                    <a:pt x="424" y="116"/>
                    <a:pt x="423" y="116"/>
                  </a:cubicBezTo>
                  <a:cubicBezTo>
                    <a:pt x="420" y="116"/>
                    <a:pt x="417" y="116"/>
                    <a:pt x="414" y="115"/>
                  </a:cubicBezTo>
                  <a:cubicBezTo>
                    <a:pt x="414" y="114"/>
                    <a:pt x="414" y="114"/>
                    <a:pt x="414" y="114"/>
                  </a:cubicBezTo>
                  <a:cubicBezTo>
                    <a:pt x="413" y="113"/>
                    <a:pt x="413" y="113"/>
                    <a:pt x="412" y="112"/>
                  </a:cubicBezTo>
                  <a:cubicBezTo>
                    <a:pt x="411" y="111"/>
                    <a:pt x="411" y="111"/>
                    <a:pt x="410" y="111"/>
                  </a:cubicBezTo>
                  <a:cubicBezTo>
                    <a:pt x="409" y="111"/>
                    <a:pt x="408" y="112"/>
                    <a:pt x="407" y="112"/>
                  </a:cubicBezTo>
                  <a:lnTo>
                    <a:pt x="406" y="111"/>
                  </a:lnTo>
                  <a:cubicBezTo>
                    <a:pt x="402" y="109"/>
                    <a:pt x="398" y="107"/>
                    <a:pt x="394" y="106"/>
                  </a:cubicBezTo>
                  <a:cubicBezTo>
                    <a:pt x="379" y="101"/>
                    <a:pt x="365" y="94"/>
                    <a:pt x="351" y="87"/>
                  </a:cubicBezTo>
                  <a:cubicBezTo>
                    <a:pt x="341" y="81"/>
                    <a:pt x="331" y="74"/>
                    <a:pt x="322" y="66"/>
                  </a:cubicBezTo>
                  <a:cubicBezTo>
                    <a:pt x="319" y="65"/>
                    <a:pt x="316" y="63"/>
                    <a:pt x="313" y="61"/>
                  </a:cubicBezTo>
                  <a:cubicBezTo>
                    <a:pt x="298" y="52"/>
                    <a:pt x="282" y="45"/>
                    <a:pt x="266" y="40"/>
                  </a:cubicBezTo>
                  <a:cubicBezTo>
                    <a:pt x="244" y="30"/>
                    <a:pt x="222" y="19"/>
                    <a:pt x="202" y="7"/>
                  </a:cubicBezTo>
                  <a:cubicBezTo>
                    <a:pt x="198" y="5"/>
                    <a:pt x="194" y="3"/>
                    <a:pt x="190" y="1"/>
                  </a:cubicBezTo>
                  <a:cubicBezTo>
                    <a:pt x="190" y="0"/>
                    <a:pt x="190" y="0"/>
                    <a:pt x="190" y="0"/>
                  </a:cubicBezTo>
                  <a:cubicBezTo>
                    <a:pt x="189" y="0"/>
                    <a:pt x="189" y="0"/>
                    <a:pt x="188" y="0"/>
                  </a:cubicBezTo>
                  <a:lnTo>
                    <a:pt x="187" y="0"/>
                  </a:lnTo>
                  <a:cubicBezTo>
                    <a:pt x="186" y="1"/>
                    <a:pt x="186" y="1"/>
                    <a:pt x="186" y="1"/>
                  </a:cubicBezTo>
                  <a:cubicBezTo>
                    <a:pt x="185" y="2"/>
                    <a:pt x="185" y="2"/>
                    <a:pt x="185" y="3"/>
                  </a:cubicBezTo>
                  <a:cubicBezTo>
                    <a:pt x="185" y="4"/>
                    <a:pt x="185" y="4"/>
                    <a:pt x="186" y="5"/>
                  </a:cubicBezTo>
                  <a:lnTo>
                    <a:pt x="187" y="5"/>
                  </a:lnTo>
                  <a:cubicBezTo>
                    <a:pt x="241" y="47"/>
                    <a:pt x="308" y="73"/>
                    <a:pt x="362" y="115"/>
                  </a:cubicBezTo>
                  <a:cubicBezTo>
                    <a:pt x="366" y="118"/>
                    <a:pt x="370" y="121"/>
                    <a:pt x="374" y="123"/>
                  </a:cubicBezTo>
                  <a:cubicBezTo>
                    <a:pt x="382" y="127"/>
                    <a:pt x="390" y="131"/>
                    <a:pt x="398" y="133"/>
                  </a:cubicBezTo>
                  <a:cubicBezTo>
                    <a:pt x="397" y="140"/>
                    <a:pt x="395" y="147"/>
                    <a:pt x="392" y="153"/>
                  </a:cubicBezTo>
                  <a:cubicBezTo>
                    <a:pt x="379" y="189"/>
                    <a:pt x="294" y="142"/>
                    <a:pt x="283" y="137"/>
                  </a:cubicBezTo>
                  <a:cubicBezTo>
                    <a:pt x="255" y="124"/>
                    <a:pt x="224" y="117"/>
                    <a:pt x="196" y="105"/>
                  </a:cubicBezTo>
                  <a:cubicBezTo>
                    <a:pt x="133" y="79"/>
                    <a:pt x="60" y="58"/>
                    <a:pt x="2" y="22"/>
                  </a:cubicBezTo>
                  <a:cubicBezTo>
                    <a:pt x="1" y="22"/>
                    <a:pt x="0" y="23"/>
                    <a:pt x="1" y="23"/>
                  </a:cubicBezTo>
                  <a:cubicBezTo>
                    <a:pt x="78" y="79"/>
                    <a:pt x="176" y="108"/>
                    <a:pt x="263" y="145"/>
                  </a:cubicBezTo>
                  <a:cubicBezTo>
                    <a:pt x="304" y="162"/>
                    <a:pt x="346" y="193"/>
                    <a:pt x="392" y="181"/>
                  </a:cubicBezTo>
                  <a:cubicBezTo>
                    <a:pt x="409" y="176"/>
                    <a:pt x="415" y="156"/>
                    <a:pt x="416" y="137"/>
                  </a:cubicBezTo>
                  <a:cubicBezTo>
                    <a:pt x="420" y="138"/>
                    <a:pt x="424" y="139"/>
                    <a:pt x="428" y="139"/>
                  </a:cubicBezTo>
                  <a:cubicBezTo>
                    <a:pt x="437" y="139"/>
                    <a:pt x="447" y="136"/>
                    <a:pt x="455" y="131"/>
                  </a:cubicBezTo>
                  <a:cubicBezTo>
                    <a:pt x="462" y="127"/>
                    <a:pt x="468" y="121"/>
                    <a:pt x="473" y="1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946;p37">
              <a:extLst>
                <a:ext uri="{FF2B5EF4-FFF2-40B4-BE49-F238E27FC236}">
                  <a16:creationId xmlns:a16="http://schemas.microsoft.com/office/drawing/2014/main" id="{31D649FF-F1A0-8CD0-6932-270317851207}"/>
                </a:ext>
              </a:extLst>
            </p:cNvPr>
            <p:cNvSpPr/>
            <p:nvPr/>
          </p:nvSpPr>
          <p:spPr>
            <a:xfrm>
              <a:off x="8582760" y="4275720"/>
              <a:ext cx="153720" cy="119880"/>
            </a:xfrm>
            <a:custGeom>
              <a:avLst/>
              <a:gdLst/>
              <a:ahLst/>
              <a:cxnLst/>
              <a:rect l="l" t="t" r="r" b="b"/>
              <a:pathLst>
                <a:path w="427" h="333" extrusionOk="0">
                  <a:moveTo>
                    <a:pt x="159" y="262"/>
                  </a:moveTo>
                  <a:cubicBezTo>
                    <a:pt x="139" y="244"/>
                    <a:pt x="119" y="226"/>
                    <a:pt x="101" y="206"/>
                  </a:cubicBezTo>
                  <a:cubicBezTo>
                    <a:pt x="72" y="177"/>
                    <a:pt x="39" y="153"/>
                    <a:pt x="8" y="125"/>
                  </a:cubicBezTo>
                  <a:cubicBezTo>
                    <a:pt x="5" y="123"/>
                    <a:pt x="0" y="127"/>
                    <a:pt x="3" y="130"/>
                  </a:cubicBezTo>
                  <a:cubicBezTo>
                    <a:pt x="48" y="176"/>
                    <a:pt x="90" y="223"/>
                    <a:pt x="138" y="267"/>
                  </a:cubicBezTo>
                  <a:cubicBezTo>
                    <a:pt x="186" y="310"/>
                    <a:pt x="238" y="332"/>
                    <a:pt x="284" y="272"/>
                  </a:cubicBezTo>
                  <a:cubicBezTo>
                    <a:pt x="284" y="272"/>
                    <a:pt x="285" y="272"/>
                    <a:pt x="285" y="271"/>
                  </a:cubicBezTo>
                  <a:cubicBezTo>
                    <a:pt x="285" y="271"/>
                    <a:pt x="286" y="270"/>
                    <a:pt x="286" y="269"/>
                  </a:cubicBezTo>
                  <a:cubicBezTo>
                    <a:pt x="340" y="294"/>
                    <a:pt x="426" y="277"/>
                    <a:pt x="405" y="204"/>
                  </a:cubicBezTo>
                  <a:cubicBezTo>
                    <a:pt x="403" y="198"/>
                    <a:pt x="395" y="200"/>
                    <a:pt x="393" y="204"/>
                  </a:cubicBezTo>
                  <a:cubicBezTo>
                    <a:pt x="386" y="217"/>
                    <a:pt x="380" y="229"/>
                    <a:pt x="373" y="241"/>
                  </a:cubicBezTo>
                  <a:cubicBezTo>
                    <a:pt x="353" y="274"/>
                    <a:pt x="284" y="241"/>
                    <a:pt x="273" y="230"/>
                  </a:cubicBezTo>
                  <a:cubicBezTo>
                    <a:pt x="245" y="200"/>
                    <a:pt x="223" y="159"/>
                    <a:pt x="196" y="126"/>
                  </a:cubicBezTo>
                  <a:cubicBezTo>
                    <a:pt x="182" y="109"/>
                    <a:pt x="175" y="88"/>
                    <a:pt x="160" y="72"/>
                  </a:cubicBezTo>
                  <a:cubicBezTo>
                    <a:pt x="139" y="48"/>
                    <a:pt x="118" y="23"/>
                    <a:pt x="95" y="0"/>
                  </a:cubicBezTo>
                  <a:lnTo>
                    <a:pt x="94" y="0"/>
                  </a:lnTo>
                  <a:cubicBezTo>
                    <a:pt x="156" y="75"/>
                    <a:pt x="197" y="167"/>
                    <a:pt x="255" y="244"/>
                  </a:cubicBezTo>
                  <a:cubicBezTo>
                    <a:pt x="259" y="249"/>
                    <a:pt x="264" y="254"/>
                    <a:pt x="269" y="258"/>
                  </a:cubicBezTo>
                  <a:cubicBezTo>
                    <a:pt x="232" y="294"/>
                    <a:pt x="199" y="294"/>
                    <a:pt x="159" y="26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947;p37">
              <a:extLst>
                <a:ext uri="{FF2B5EF4-FFF2-40B4-BE49-F238E27FC236}">
                  <a16:creationId xmlns:a16="http://schemas.microsoft.com/office/drawing/2014/main" id="{D3E8ABC5-6B36-2860-C1BE-631CDD6A18CE}"/>
                </a:ext>
              </a:extLst>
            </p:cNvPr>
            <p:cNvSpPr/>
            <p:nvPr/>
          </p:nvSpPr>
          <p:spPr>
            <a:xfrm>
              <a:off x="8642160" y="4249800"/>
              <a:ext cx="109080" cy="103320"/>
            </a:xfrm>
            <a:custGeom>
              <a:avLst/>
              <a:gdLst/>
              <a:ahLst/>
              <a:cxnLst/>
              <a:rect l="l" t="t" r="r" b="b"/>
              <a:pathLst>
                <a:path w="303" h="287" extrusionOk="0">
                  <a:moveTo>
                    <a:pt x="280" y="272"/>
                  </a:moveTo>
                  <a:cubicBezTo>
                    <a:pt x="302" y="262"/>
                    <a:pt x="298" y="228"/>
                    <a:pt x="288" y="213"/>
                  </a:cubicBezTo>
                  <a:cubicBezTo>
                    <a:pt x="288" y="212"/>
                    <a:pt x="287" y="211"/>
                    <a:pt x="286" y="211"/>
                  </a:cubicBezTo>
                  <a:cubicBezTo>
                    <a:pt x="285" y="210"/>
                    <a:pt x="284" y="210"/>
                    <a:pt x="283" y="210"/>
                  </a:cubicBezTo>
                  <a:cubicBezTo>
                    <a:pt x="282" y="210"/>
                    <a:pt x="281" y="210"/>
                    <a:pt x="280" y="211"/>
                  </a:cubicBezTo>
                  <a:cubicBezTo>
                    <a:pt x="279" y="211"/>
                    <a:pt x="278" y="212"/>
                    <a:pt x="278" y="213"/>
                  </a:cubicBezTo>
                  <a:cubicBezTo>
                    <a:pt x="277" y="214"/>
                    <a:pt x="276" y="215"/>
                    <a:pt x="276" y="216"/>
                  </a:cubicBezTo>
                  <a:cubicBezTo>
                    <a:pt x="274" y="219"/>
                    <a:pt x="273" y="222"/>
                    <a:pt x="272" y="226"/>
                  </a:cubicBezTo>
                  <a:cubicBezTo>
                    <a:pt x="270" y="254"/>
                    <a:pt x="235" y="245"/>
                    <a:pt x="222" y="226"/>
                  </a:cubicBezTo>
                  <a:cubicBezTo>
                    <a:pt x="202" y="197"/>
                    <a:pt x="181" y="167"/>
                    <a:pt x="157" y="140"/>
                  </a:cubicBezTo>
                  <a:cubicBezTo>
                    <a:pt x="131" y="111"/>
                    <a:pt x="103" y="81"/>
                    <a:pt x="77" y="53"/>
                  </a:cubicBezTo>
                  <a:cubicBezTo>
                    <a:pt x="58" y="33"/>
                    <a:pt x="32" y="22"/>
                    <a:pt x="11" y="5"/>
                  </a:cubicBezTo>
                  <a:cubicBezTo>
                    <a:pt x="6" y="0"/>
                    <a:pt x="0" y="8"/>
                    <a:pt x="5" y="12"/>
                  </a:cubicBezTo>
                  <a:cubicBezTo>
                    <a:pt x="36" y="45"/>
                    <a:pt x="71" y="71"/>
                    <a:pt x="100" y="106"/>
                  </a:cubicBezTo>
                  <a:cubicBezTo>
                    <a:pt x="136" y="148"/>
                    <a:pt x="170" y="192"/>
                    <a:pt x="202" y="238"/>
                  </a:cubicBezTo>
                  <a:cubicBezTo>
                    <a:pt x="220" y="266"/>
                    <a:pt x="247" y="286"/>
                    <a:pt x="280" y="2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948;p37">
              <a:extLst>
                <a:ext uri="{FF2B5EF4-FFF2-40B4-BE49-F238E27FC236}">
                  <a16:creationId xmlns:a16="http://schemas.microsoft.com/office/drawing/2014/main" id="{704B3354-6AFF-D951-5786-283B60AC29B3}"/>
                </a:ext>
              </a:extLst>
            </p:cNvPr>
            <p:cNvSpPr/>
            <p:nvPr/>
          </p:nvSpPr>
          <p:spPr>
            <a:xfrm>
              <a:off x="8641080" y="4179240"/>
              <a:ext cx="131400" cy="142920"/>
            </a:xfrm>
            <a:custGeom>
              <a:avLst/>
              <a:gdLst/>
              <a:ahLst/>
              <a:cxnLst/>
              <a:rect l="l" t="t" r="r" b="b"/>
              <a:pathLst>
                <a:path w="365" h="397" extrusionOk="0">
                  <a:moveTo>
                    <a:pt x="275" y="355"/>
                  </a:moveTo>
                  <a:cubicBezTo>
                    <a:pt x="270" y="349"/>
                    <a:pt x="264" y="342"/>
                    <a:pt x="261" y="335"/>
                  </a:cubicBezTo>
                  <a:cubicBezTo>
                    <a:pt x="257" y="328"/>
                    <a:pt x="254" y="322"/>
                    <a:pt x="252" y="315"/>
                  </a:cubicBezTo>
                  <a:cubicBezTo>
                    <a:pt x="225" y="277"/>
                    <a:pt x="196" y="241"/>
                    <a:pt x="166" y="206"/>
                  </a:cubicBezTo>
                  <a:cubicBezTo>
                    <a:pt x="145" y="180"/>
                    <a:pt x="122" y="156"/>
                    <a:pt x="101" y="130"/>
                  </a:cubicBezTo>
                  <a:cubicBezTo>
                    <a:pt x="80" y="105"/>
                    <a:pt x="30" y="92"/>
                    <a:pt x="10" y="64"/>
                  </a:cubicBezTo>
                  <a:cubicBezTo>
                    <a:pt x="7" y="59"/>
                    <a:pt x="0" y="64"/>
                    <a:pt x="3" y="69"/>
                  </a:cubicBezTo>
                  <a:cubicBezTo>
                    <a:pt x="13" y="84"/>
                    <a:pt x="28" y="88"/>
                    <a:pt x="43" y="102"/>
                  </a:cubicBezTo>
                  <a:cubicBezTo>
                    <a:pt x="66" y="123"/>
                    <a:pt x="87" y="142"/>
                    <a:pt x="108" y="165"/>
                  </a:cubicBezTo>
                  <a:cubicBezTo>
                    <a:pt x="153" y="212"/>
                    <a:pt x="186" y="270"/>
                    <a:pt x="228" y="319"/>
                  </a:cubicBezTo>
                  <a:cubicBezTo>
                    <a:pt x="252" y="347"/>
                    <a:pt x="256" y="396"/>
                    <a:pt x="304" y="394"/>
                  </a:cubicBezTo>
                  <a:cubicBezTo>
                    <a:pt x="318" y="394"/>
                    <a:pt x="331" y="391"/>
                    <a:pt x="344" y="386"/>
                  </a:cubicBezTo>
                  <a:cubicBezTo>
                    <a:pt x="346" y="387"/>
                    <a:pt x="348" y="388"/>
                    <a:pt x="351" y="388"/>
                  </a:cubicBezTo>
                  <a:cubicBezTo>
                    <a:pt x="353" y="388"/>
                    <a:pt x="355" y="387"/>
                    <a:pt x="357" y="386"/>
                  </a:cubicBezTo>
                  <a:cubicBezTo>
                    <a:pt x="359" y="385"/>
                    <a:pt x="361" y="383"/>
                    <a:pt x="362" y="381"/>
                  </a:cubicBezTo>
                  <a:cubicBezTo>
                    <a:pt x="363" y="379"/>
                    <a:pt x="364" y="377"/>
                    <a:pt x="364" y="375"/>
                  </a:cubicBezTo>
                  <a:cubicBezTo>
                    <a:pt x="364" y="374"/>
                    <a:pt x="363" y="374"/>
                    <a:pt x="363" y="373"/>
                  </a:cubicBezTo>
                  <a:cubicBezTo>
                    <a:pt x="346" y="227"/>
                    <a:pt x="244" y="96"/>
                    <a:pt x="134" y="4"/>
                  </a:cubicBezTo>
                  <a:cubicBezTo>
                    <a:pt x="129" y="0"/>
                    <a:pt x="123" y="6"/>
                    <a:pt x="127" y="11"/>
                  </a:cubicBezTo>
                  <a:cubicBezTo>
                    <a:pt x="220" y="101"/>
                    <a:pt x="315" y="226"/>
                    <a:pt x="337" y="358"/>
                  </a:cubicBezTo>
                  <a:cubicBezTo>
                    <a:pt x="335" y="360"/>
                    <a:pt x="332" y="363"/>
                    <a:pt x="329" y="364"/>
                  </a:cubicBezTo>
                  <a:cubicBezTo>
                    <a:pt x="322" y="368"/>
                    <a:pt x="314" y="369"/>
                    <a:pt x="307" y="369"/>
                  </a:cubicBezTo>
                  <a:cubicBezTo>
                    <a:pt x="299" y="369"/>
                    <a:pt x="291" y="368"/>
                    <a:pt x="286" y="364"/>
                  </a:cubicBezTo>
                  <a:cubicBezTo>
                    <a:pt x="281" y="362"/>
                    <a:pt x="278" y="359"/>
                    <a:pt x="275" y="3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949;p37">
              <a:extLst>
                <a:ext uri="{FF2B5EF4-FFF2-40B4-BE49-F238E27FC236}">
                  <a16:creationId xmlns:a16="http://schemas.microsoft.com/office/drawing/2014/main" id="{088293B5-BDD4-B768-7440-D4FBD8BA66F4}"/>
                </a:ext>
              </a:extLst>
            </p:cNvPr>
            <p:cNvSpPr/>
            <p:nvPr/>
          </p:nvSpPr>
          <p:spPr>
            <a:xfrm>
              <a:off x="8276400" y="4216680"/>
              <a:ext cx="139680" cy="79560"/>
            </a:xfrm>
            <a:custGeom>
              <a:avLst/>
              <a:gdLst/>
              <a:ahLst/>
              <a:cxnLst/>
              <a:rect l="l" t="t" r="r" b="b"/>
              <a:pathLst>
                <a:path w="388" h="221" extrusionOk="0">
                  <a:moveTo>
                    <a:pt x="380" y="84"/>
                  </a:moveTo>
                  <a:cubicBezTo>
                    <a:pt x="379" y="84"/>
                    <a:pt x="379" y="84"/>
                    <a:pt x="379" y="84"/>
                  </a:cubicBezTo>
                  <a:cubicBezTo>
                    <a:pt x="379" y="83"/>
                    <a:pt x="378" y="82"/>
                    <a:pt x="377" y="82"/>
                  </a:cubicBezTo>
                  <a:cubicBezTo>
                    <a:pt x="376" y="81"/>
                    <a:pt x="376" y="81"/>
                    <a:pt x="375" y="81"/>
                  </a:cubicBezTo>
                  <a:cubicBezTo>
                    <a:pt x="374" y="81"/>
                    <a:pt x="373" y="81"/>
                    <a:pt x="372" y="82"/>
                  </a:cubicBezTo>
                  <a:cubicBezTo>
                    <a:pt x="372" y="82"/>
                    <a:pt x="371" y="82"/>
                    <a:pt x="371" y="83"/>
                  </a:cubicBezTo>
                  <a:cubicBezTo>
                    <a:pt x="355" y="102"/>
                    <a:pt x="338" y="118"/>
                    <a:pt x="347" y="144"/>
                  </a:cubicBezTo>
                  <a:cubicBezTo>
                    <a:pt x="346" y="144"/>
                    <a:pt x="345" y="144"/>
                    <a:pt x="344" y="144"/>
                  </a:cubicBezTo>
                  <a:cubicBezTo>
                    <a:pt x="338" y="144"/>
                    <a:pt x="333" y="144"/>
                    <a:pt x="328" y="143"/>
                  </a:cubicBezTo>
                  <a:cubicBezTo>
                    <a:pt x="314" y="141"/>
                    <a:pt x="301" y="136"/>
                    <a:pt x="288" y="130"/>
                  </a:cubicBezTo>
                  <a:cubicBezTo>
                    <a:pt x="287" y="130"/>
                    <a:pt x="286" y="129"/>
                    <a:pt x="285" y="128"/>
                  </a:cubicBezTo>
                  <a:cubicBezTo>
                    <a:pt x="274" y="122"/>
                    <a:pt x="263" y="117"/>
                    <a:pt x="251" y="114"/>
                  </a:cubicBezTo>
                  <a:lnTo>
                    <a:pt x="251" y="113"/>
                  </a:lnTo>
                  <a:cubicBezTo>
                    <a:pt x="251" y="75"/>
                    <a:pt x="241" y="38"/>
                    <a:pt x="222" y="5"/>
                  </a:cubicBezTo>
                  <a:cubicBezTo>
                    <a:pt x="219" y="0"/>
                    <a:pt x="213" y="3"/>
                    <a:pt x="213" y="8"/>
                  </a:cubicBezTo>
                  <a:cubicBezTo>
                    <a:pt x="213" y="22"/>
                    <a:pt x="216" y="37"/>
                    <a:pt x="223" y="50"/>
                  </a:cubicBezTo>
                  <a:cubicBezTo>
                    <a:pt x="230" y="70"/>
                    <a:pt x="234" y="91"/>
                    <a:pt x="234" y="112"/>
                  </a:cubicBezTo>
                  <a:cubicBezTo>
                    <a:pt x="234" y="119"/>
                    <a:pt x="234" y="125"/>
                    <a:pt x="233" y="132"/>
                  </a:cubicBezTo>
                  <a:cubicBezTo>
                    <a:pt x="231" y="144"/>
                    <a:pt x="228" y="156"/>
                    <a:pt x="223" y="167"/>
                  </a:cubicBezTo>
                  <a:cubicBezTo>
                    <a:pt x="215" y="186"/>
                    <a:pt x="185" y="154"/>
                    <a:pt x="184" y="153"/>
                  </a:cubicBezTo>
                  <a:cubicBezTo>
                    <a:pt x="179" y="148"/>
                    <a:pt x="174" y="144"/>
                    <a:pt x="169" y="141"/>
                  </a:cubicBezTo>
                  <a:cubicBezTo>
                    <a:pt x="166" y="139"/>
                    <a:pt x="164" y="139"/>
                    <a:pt x="162" y="138"/>
                  </a:cubicBezTo>
                  <a:cubicBezTo>
                    <a:pt x="159" y="118"/>
                    <a:pt x="152" y="99"/>
                    <a:pt x="142" y="82"/>
                  </a:cubicBezTo>
                  <a:cubicBezTo>
                    <a:pt x="140" y="79"/>
                    <a:pt x="138" y="75"/>
                    <a:pt x="136" y="72"/>
                  </a:cubicBezTo>
                  <a:cubicBezTo>
                    <a:pt x="133" y="69"/>
                    <a:pt x="126" y="72"/>
                    <a:pt x="128" y="77"/>
                  </a:cubicBezTo>
                  <a:cubicBezTo>
                    <a:pt x="130" y="87"/>
                    <a:pt x="126" y="99"/>
                    <a:pt x="129" y="108"/>
                  </a:cubicBezTo>
                  <a:cubicBezTo>
                    <a:pt x="135" y="121"/>
                    <a:pt x="139" y="135"/>
                    <a:pt x="141" y="149"/>
                  </a:cubicBezTo>
                  <a:cubicBezTo>
                    <a:pt x="142" y="160"/>
                    <a:pt x="142" y="170"/>
                    <a:pt x="142" y="180"/>
                  </a:cubicBezTo>
                  <a:cubicBezTo>
                    <a:pt x="142" y="183"/>
                    <a:pt x="142" y="186"/>
                    <a:pt x="142" y="190"/>
                  </a:cubicBezTo>
                  <a:cubicBezTo>
                    <a:pt x="142" y="203"/>
                    <a:pt x="118" y="186"/>
                    <a:pt x="113" y="183"/>
                  </a:cubicBezTo>
                  <a:cubicBezTo>
                    <a:pt x="64" y="156"/>
                    <a:pt x="39" y="115"/>
                    <a:pt x="10" y="69"/>
                  </a:cubicBezTo>
                  <a:cubicBezTo>
                    <a:pt x="10" y="68"/>
                    <a:pt x="10" y="67"/>
                    <a:pt x="9" y="67"/>
                  </a:cubicBezTo>
                  <a:cubicBezTo>
                    <a:pt x="8" y="66"/>
                    <a:pt x="7" y="67"/>
                    <a:pt x="6" y="67"/>
                  </a:cubicBezTo>
                  <a:cubicBezTo>
                    <a:pt x="5" y="67"/>
                    <a:pt x="4" y="66"/>
                    <a:pt x="3" y="67"/>
                  </a:cubicBezTo>
                  <a:cubicBezTo>
                    <a:pt x="2" y="67"/>
                    <a:pt x="1" y="69"/>
                    <a:pt x="1" y="69"/>
                  </a:cubicBezTo>
                  <a:cubicBezTo>
                    <a:pt x="0" y="70"/>
                    <a:pt x="0" y="71"/>
                    <a:pt x="0" y="72"/>
                  </a:cubicBezTo>
                  <a:cubicBezTo>
                    <a:pt x="0" y="73"/>
                    <a:pt x="0" y="73"/>
                    <a:pt x="0" y="74"/>
                  </a:cubicBezTo>
                  <a:cubicBezTo>
                    <a:pt x="6" y="88"/>
                    <a:pt x="12" y="101"/>
                    <a:pt x="20" y="115"/>
                  </a:cubicBezTo>
                  <a:cubicBezTo>
                    <a:pt x="32" y="136"/>
                    <a:pt x="48" y="157"/>
                    <a:pt x="65" y="175"/>
                  </a:cubicBezTo>
                  <a:cubicBezTo>
                    <a:pt x="75" y="184"/>
                    <a:pt x="86" y="193"/>
                    <a:pt x="98" y="200"/>
                  </a:cubicBezTo>
                  <a:cubicBezTo>
                    <a:pt x="112" y="208"/>
                    <a:pt x="128" y="214"/>
                    <a:pt x="144" y="217"/>
                  </a:cubicBezTo>
                  <a:cubicBezTo>
                    <a:pt x="165" y="220"/>
                    <a:pt x="168" y="187"/>
                    <a:pt x="162" y="152"/>
                  </a:cubicBezTo>
                  <a:cubicBezTo>
                    <a:pt x="184" y="171"/>
                    <a:pt x="218" y="214"/>
                    <a:pt x="234" y="178"/>
                  </a:cubicBezTo>
                  <a:cubicBezTo>
                    <a:pt x="241" y="162"/>
                    <a:pt x="245" y="146"/>
                    <a:pt x="247" y="130"/>
                  </a:cubicBezTo>
                  <a:cubicBezTo>
                    <a:pt x="280" y="146"/>
                    <a:pt x="328" y="183"/>
                    <a:pt x="363" y="160"/>
                  </a:cubicBezTo>
                  <a:cubicBezTo>
                    <a:pt x="372" y="155"/>
                    <a:pt x="366" y="141"/>
                    <a:pt x="363" y="134"/>
                  </a:cubicBezTo>
                  <a:cubicBezTo>
                    <a:pt x="360" y="115"/>
                    <a:pt x="387" y="104"/>
                    <a:pt x="380"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950;p37">
              <a:extLst>
                <a:ext uri="{FF2B5EF4-FFF2-40B4-BE49-F238E27FC236}">
                  <a16:creationId xmlns:a16="http://schemas.microsoft.com/office/drawing/2014/main" id="{ED301156-3D62-DA20-C964-1F1A7BB9DA66}"/>
                </a:ext>
              </a:extLst>
            </p:cNvPr>
            <p:cNvSpPr/>
            <p:nvPr/>
          </p:nvSpPr>
          <p:spPr>
            <a:xfrm>
              <a:off x="8395920" y="4132080"/>
              <a:ext cx="251640" cy="127080"/>
            </a:xfrm>
            <a:custGeom>
              <a:avLst/>
              <a:gdLst/>
              <a:ahLst/>
              <a:cxnLst/>
              <a:rect l="l" t="t" r="r" b="b"/>
              <a:pathLst>
                <a:path w="699" h="353" extrusionOk="0">
                  <a:moveTo>
                    <a:pt x="665" y="4"/>
                  </a:moveTo>
                  <a:cubicBezTo>
                    <a:pt x="661" y="27"/>
                    <a:pt x="659" y="51"/>
                    <a:pt x="658" y="75"/>
                  </a:cubicBezTo>
                  <a:cubicBezTo>
                    <a:pt x="658" y="81"/>
                    <a:pt x="656" y="109"/>
                    <a:pt x="647" y="110"/>
                  </a:cubicBezTo>
                  <a:cubicBezTo>
                    <a:pt x="639" y="109"/>
                    <a:pt x="631" y="106"/>
                    <a:pt x="624" y="102"/>
                  </a:cubicBezTo>
                  <a:cubicBezTo>
                    <a:pt x="615" y="97"/>
                    <a:pt x="607" y="89"/>
                    <a:pt x="601" y="79"/>
                  </a:cubicBezTo>
                  <a:cubicBezTo>
                    <a:pt x="600" y="78"/>
                    <a:pt x="600" y="77"/>
                    <a:pt x="599" y="75"/>
                  </a:cubicBezTo>
                  <a:cubicBezTo>
                    <a:pt x="599" y="74"/>
                    <a:pt x="599" y="73"/>
                    <a:pt x="598" y="72"/>
                  </a:cubicBezTo>
                  <a:cubicBezTo>
                    <a:pt x="598" y="71"/>
                    <a:pt x="597" y="71"/>
                    <a:pt x="596" y="70"/>
                  </a:cubicBezTo>
                  <a:cubicBezTo>
                    <a:pt x="595" y="69"/>
                    <a:pt x="594" y="69"/>
                    <a:pt x="593" y="69"/>
                  </a:cubicBezTo>
                  <a:cubicBezTo>
                    <a:pt x="592" y="69"/>
                    <a:pt x="591" y="69"/>
                    <a:pt x="590" y="70"/>
                  </a:cubicBezTo>
                  <a:cubicBezTo>
                    <a:pt x="589" y="71"/>
                    <a:pt x="588" y="71"/>
                    <a:pt x="588" y="72"/>
                  </a:cubicBezTo>
                  <a:cubicBezTo>
                    <a:pt x="587" y="73"/>
                    <a:pt x="587" y="74"/>
                    <a:pt x="587" y="75"/>
                  </a:cubicBezTo>
                  <a:cubicBezTo>
                    <a:pt x="586" y="77"/>
                    <a:pt x="586" y="80"/>
                    <a:pt x="586" y="82"/>
                  </a:cubicBezTo>
                  <a:cubicBezTo>
                    <a:pt x="586" y="84"/>
                    <a:pt x="586" y="86"/>
                    <a:pt x="587" y="89"/>
                  </a:cubicBezTo>
                  <a:cubicBezTo>
                    <a:pt x="589" y="114"/>
                    <a:pt x="593" y="169"/>
                    <a:pt x="567" y="159"/>
                  </a:cubicBezTo>
                  <a:cubicBezTo>
                    <a:pt x="545" y="152"/>
                    <a:pt x="524" y="143"/>
                    <a:pt x="505" y="131"/>
                  </a:cubicBezTo>
                  <a:cubicBezTo>
                    <a:pt x="504" y="131"/>
                    <a:pt x="504" y="131"/>
                    <a:pt x="503" y="130"/>
                  </a:cubicBezTo>
                  <a:cubicBezTo>
                    <a:pt x="502" y="127"/>
                    <a:pt x="502" y="123"/>
                    <a:pt x="502" y="119"/>
                  </a:cubicBezTo>
                  <a:cubicBezTo>
                    <a:pt x="502" y="115"/>
                    <a:pt x="496" y="115"/>
                    <a:pt x="496" y="119"/>
                  </a:cubicBezTo>
                  <a:cubicBezTo>
                    <a:pt x="495" y="123"/>
                    <a:pt x="496" y="123"/>
                    <a:pt x="496" y="125"/>
                  </a:cubicBezTo>
                  <a:cubicBezTo>
                    <a:pt x="487" y="119"/>
                    <a:pt x="480" y="111"/>
                    <a:pt x="474" y="102"/>
                  </a:cubicBezTo>
                  <a:cubicBezTo>
                    <a:pt x="474" y="101"/>
                    <a:pt x="473" y="101"/>
                    <a:pt x="473" y="101"/>
                  </a:cubicBezTo>
                  <a:cubicBezTo>
                    <a:pt x="472" y="100"/>
                    <a:pt x="471" y="100"/>
                    <a:pt x="470" y="100"/>
                  </a:cubicBezTo>
                  <a:cubicBezTo>
                    <a:pt x="469" y="100"/>
                    <a:pt x="468" y="100"/>
                    <a:pt x="467" y="101"/>
                  </a:cubicBezTo>
                  <a:cubicBezTo>
                    <a:pt x="466" y="102"/>
                    <a:pt x="466" y="102"/>
                    <a:pt x="465" y="103"/>
                  </a:cubicBezTo>
                  <a:cubicBezTo>
                    <a:pt x="465" y="103"/>
                    <a:pt x="464" y="104"/>
                    <a:pt x="464" y="105"/>
                  </a:cubicBezTo>
                  <a:cubicBezTo>
                    <a:pt x="464" y="106"/>
                    <a:pt x="464" y="106"/>
                    <a:pt x="465" y="107"/>
                  </a:cubicBezTo>
                  <a:cubicBezTo>
                    <a:pt x="466" y="110"/>
                    <a:pt x="467" y="113"/>
                    <a:pt x="469" y="116"/>
                  </a:cubicBezTo>
                  <a:cubicBezTo>
                    <a:pt x="476" y="128"/>
                    <a:pt x="485" y="138"/>
                    <a:pt x="496" y="146"/>
                  </a:cubicBezTo>
                  <a:cubicBezTo>
                    <a:pt x="496" y="156"/>
                    <a:pt x="497" y="166"/>
                    <a:pt x="498" y="176"/>
                  </a:cubicBezTo>
                  <a:cubicBezTo>
                    <a:pt x="498" y="191"/>
                    <a:pt x="498" y="205"/>
                    <a:pt x="497" y="219"/>
                  </a:cubicBezTo>
                  <a:cubicBezTo>
                    <a:pt x="496" y="219"/>
                    <a:pt x="496" y="219"/>
                    <a:pt x="495" y="220"/>
                  </a:cubicBezTo>
                  <a:cubicBezTo>
                    <a:pt x="491" y="229"/>
                    <a:pt x="456" y="230"/>
                    <a:pt x="448" y="230"/>
                  </a:cubicBezTo>
                  <a:cubicBezTo>
                    <a:pt x="419" y="227"/>
                    <a:pt x="391" y="219"/>
                    <a:pt x="365" y="206"/>
                  </a:cubicBezTo>
                  <a:cubicBezTo>
                    <a:pt x="329" y="190"/>
                    <a:pt x="295" y="141"/>
                    <a:pt x="271" y="111"/>
                  </a:cubicBezTo>
                  <a:cubicBezTo>
                    <a:pt x="271" y="111"/>
                    <a:pt x="271" y="112"/>
                    <a:pt x="270" y="111"/>
                  </a:cubicBezTo>
                  <a:cubicBezTo>
                    <a:pt x="269" y="110"/>
                    <a:pt x="269" y="110"/>
                    <a:pt x="268" y="110"/>
                  </a:cubicBezTo>
                  <a:cubicBezTo>
                    <a:pt x="268" y="110"/>
                    <a:pt x="267" y="110"/>
                    <a:pt x="266" y="111"/>
                  </a:cubicBezTo>
                  <a:lnTo>
                    <a:pt x="265" y="112"/>
                  </a:lnTo>
                  <a:cubicBezTo>
                    <a:pt x="265" y="113"/>
                    <a:pt x="264" y="113"/>
                    <a:pt x="264" y="114"/>
                  </a:cubicBezTo>
                  <a:cubicBezTo>
                    <a:pt x="264" y="115"/>
                    <a:pt x="265" y="115"/>
                    <a:pt x="265" y="116"/>
                  </a:cubicBezTo>
                  <a:cubicBezTo>
                    <a:pt x="280" y="139"/>
                    <a:pt x="298" y="161"/>
                    <a:pt x="318" y="181"/>
                  </a:cubicBezTo>
                  <a:cubicBezTo>
                    <a:pt x="307" y="210"/>
                    <a:pt x="316" y="245"/>
                    <a:pt x="318" y="275"/>
                  </a:cubicBezTo>
                  <a:cubicBezTo>
                    <a:pt x="319" y="290"/>
                    <a:pt x="322" y="312"/>
                    <a:pt x="301" y="311"/>
                  </a:cubicBezTo>
                  <a:cubicBezTo>
                    <a:pt x="288" y="310"/>
                    <a:pt x="276" y="306"/>
                    <a:pt x="265" y="299"/>
                  </a:cubicBezTo>
                  <a:cubicBezTo>
                    <a:pt x="259" y="296"/>
                    <a:pt x="253" y="292"/>
                    <a:pt x="248" y="287"/>
                  </a:cubicBezTo>
                  <a:cubicBezTo>
                    <a:pt x="248" y="286"/>
                    <a:pt x="247" y="286"/>
                    <a:pt x="246" y="285"/>
                  </a:cubicBezTo>
                  <a:cubicBezTo>
                    <a:pt x="245" y="285"/>
                    <a:pt x="245" y="284"/>
                    <a:pt x="244" y="284"/>
                  </a:cubicBezTo>
                  <a:cubicBezTo>
                    <a:pt x="243" y="284"/>
                    <a:pt x="243" y="284"/>
                    <a:pt x="242" y="285"/>
                  </a:cubicBezTo>
                  <a:cubicBezTo>
                    <a:pt x="241" y="276"/>
                    <a:pt x="240" y="268"/>
                    <a:pt x="238" y="259"/>
                  </a:cubicBezTo>
                  <a:lnTo>
                    <a:pt x="237" y="259"/>
                  </a:lnTo>
                  <a:cubicBezTo>
                    <a:pt x="237" y="258"/>
                    <a:pt x="236" y="257"/>
                    <a:pt x="236" y="257"/>
                  </a:cubicBezTo>
                  <a:cubicBezTo>
                    <a:pt x="235" y="256"/>
                    <a:pt x="234" y="256"/>
                    <a:pt x="233" y="256"/>
                  </a:cubicBezTo>
                  <a:cubicBezTo>
                    <a:pt x="232" y="256"/>
                    <a:pt x="232" y="256"/>
                    <a:pt x="231" y="257"/>
                  </a:cubicBezTo>
                  <a:cubicBezTo>
                    <a:pt x="230" y="258"/>
                    <a:pt x="229" y="258"/>
                    <a:pt x="229" y="259"/>
                  </a:cubicBezTo>
                  <a:lnTo>
                    <a:pt x="228" y="259"/>
                  </a:lnTo>
                  <a:cubicBezTo>
                    <a:pt x="225" y="274"/>
                    <a:pt x="224" y="290"/>
                    <a:pt x="224" y="305"/>
                  </a:cubicBezTo>
                  <a:cubicBezTo>
                    <a:pt x="224" y="313"/>
                    <a:pt x="224" y="321"/>
                    <a:pt x="225" y="329"/>
                  </a:cubicBezTo>
                  <a:cubicBezTo>
                    <a:pt x="225" y="332"/>
                    <a:pt x="186" y="329"/>
                    <a:pt x="183" y="329"/>
                  </a:cubicBezTo>
                  <a:cubicBezTo>
                    <a:pt x="161" y="329"/>
                    <a:pt x="141" y="323"/>
                    <a:pt x="122" y="313"/>
                  </a:cubicBezTo>
                  <a:cubicBezTo>
                    <a:pt x="120" y="311"/>
                    <a:pt x="118" y="310"/>
                    <a:pt x="117" y="309"/>
                  </a:cubicBezTo>
                  <a:cubicBezTo>
                    <a:pt x="96" y="294"/>
                    <a:pt x="78" y="275"/>
                    <a:pt x="65" y="253"/>
                  </a:cubicBezTo>
                  <a:cubicBezTo>
                    <a:pt x="65" y="252"/>
                    <a:pt x="64" y="251"/>
                    <a:pt x="64" y="250"/>
                  </a:cubicBezTo>
                  <a:cubicBezTo>
                    <a:pt x="47" y="228"/>
                    <a:pt x="32" y="205"/>
                    <a:pt x="18" y="181"/>
                  </a:cubicBezTo>
                  <a:cubicBezTo>
                    <a:pt x="13" y="173"/>
                    <a:pt x="9" y="165"/>
                    <a:pt x="5" y="157"/>
                  </a:cubicBezTo>
                  <a:lnTo>
                    <a:pt x="4" y="157"/>
                  </a:lnTo>
                  <a:lnTo>
                    <a:pt x="4" y="156"/>
                  </a:lnTo>
                  <a:cubicBezTo>
                    <a:pt x="3" y="156"/>
                    <a:pt x="3" y="156"/>
                    <a:pt x="2" y="156"/>
                  </a:cubicBezTo>
                  <a:lnTo>
                    <a:pt x="1" y="156"/>
                  </a:lnTo>
                  <a:lnTo>
                    <a:pt x="0" y="157"/>
                  </a:lnTo>
                  <a:lnTo>
                    <a:pt x="0" y="158"/>
                  </a:lnTo>
                  <a:cubicBezTo>
                    <a:pt x="0" y="159"/>
                    <a:pt x="0" y="159"/>
                    <a:pt x="0" y="159"/>
                  </a:cubicBezTo>
                  <a:cubicBezTo>
                    <a:pt x="9" y="185"/>
                    <a:pt x="20" y="209"/>
                    <a:pt x="34" y="233"/>
                  </a:cubicBezTo>
                  <a:cubicBezTo>
                    <a:pt x="48" y="258"/>
                    <a:pt x="65" y="281"/>
                    <a:pt x="84" y="303"/>
                  </a:cubicBezTo>
                  <a:cubicBezTo>
                    <a:pt x="126" y="350"/>
                    <a:pt x="177" y="339"/>
                    <a:pt x="232" y="351"/>
                  </a:cubicBezTo>
                  <a:cubicBezTo>
                    <a:pt x="237" y="352"/>
                    <a:pt x="241" y="347"/>
                    <a:pt x="241" y="343"/>
                  </a:cubicBezTo>
                  <a:cubicBezTo>
                    <a:pt x="243" y="332"/>
                    <a:pt x="244" y="321"/>
                    <a:pt x="244" y="311"/>
                  </a:cubicBezTo>
                  <a:cubicBezTo>
                    <a:pt x="244" y="309"/>
                    <a:pt x="244" y="308"/>
                    <a:pt x="244" y="306"/>
                  </a:cubicBezTo>
                  <a:cubicBezTo>
                    <a:pt x="249" y="312"/>
                    <a:pt x="256" y="317"/>
                    <a:pt x="263" y="321"/>
                  </a:cubicBezTo>
                  <a:cubicBezTo>
                    <a:pt x="275" y="328"/>
                    <a:pt x="288" y="332"/>
                    <a:pt x="302" y="332"/>
                  </a:cubicBezTo>
                  <a:cubicBezTo>
                    <a:pt x="311" y="332"/>
                    <a:pt x="319" y="331"/>
                    <a:pt x="328" y="328"/>
                  </a:cubicBezTo>
                  <a:cubicBezTo>
                    <a:pt x="342" y="320"/>
                    <a:pt x="340" y="295"/>
                    <a:pt x="339" y="282"/>
                  </a:cubicBezTo>
                  <a:cubicBezTo>
                    <a:pt x="339" y="280"/>
                    <a:pt x="339" y="278"/>
                    <a:pt x="339" y="276"/>
                  </a:cubicBezTo>
                  <a:cubicBezTo>
                    <a:pt x="339" y="249"/>
                    <a:pt x="336" y="222"/>
                    <a:pt x="331" y="195"/>
                  </a:cubicBezTo>
                  <a:cubicBezTo>
                    <a:pt x="377" y="237"/>
                    <a:pt x="436" y="262"/>
                    <a:pt x="497" y="231"/>
                  </a:cubicBezTo>
                  <a:cubicBezTo>
                    <a:pt x="498" y="232"/>
                    <a:pt x="498" y="232"/>
                    <a:pt x="499" y="233"/>
                  </a:cubicBezTo>
                  <a:cubicBezTo>
                    <a:pt x="500" y="233"/>
                    <a:pt x="502" y="234"/>
                    <a:pt x="503" y="234"/>
                  </a:cubicBezTo>
                  <a:cubicBezTo>
                    <a:pt x="504" y="234"/>
                    <a:pt x="506" y="234"/>
                    <a:pt x="507" y="233"/>
                  </a:cubicBezTo>
                  <a:cubicBezTo>
                    <a:pt x="508" y="232"/>
                    <a:pt x="509" y="231"/>
                    <a:pt x="510" y="230"/>
                  </a:cubicBezTo>
                  <a:cubicBezTo>
                    <a:pt x="510" y="229"/>
                    <a:pt x="511" y="228"/>
                    <a:pt x="511" y="227"/>
                  </a:cubicBezTo>
                  <a:cubicBezTo>
                    <a:pt x="511" y="210"/>
                    <a:pt x="512" y="193"/>
                    <a:pt x="512" y="176"/>
                  </a:cubicBezTo>
                  <a:cubicBezTo>
                    <a:pt x="512" y="170"/>
                    <a:pt x="511" y="163"/>
                    <a:pt x="509" y="157"/>
                  </a:cubicBezTo>
                  <a:cubicBezTo>
                    <a:pt x="511" y="158"/>
                    <a:pt x="513" y="159"/>
                    <a:pt x="514" y="160"/>
                  </a:cubicBezTo>
                  <a:cubicBezTo>
                    <a:pt x="534" y="171"/>
                    <a:pt x="555" y="179"/>
                    <a:pt x="577" y="183"/>
                  </a:cubicBezTo>
                  <a:cubicBezTo>
                    <a:pt x="609" y="188"/>
                    <a:pt x="608" y="147"/>
                    <a:pt x="603" y="113"/>
                  </a:cubicBezTo>
                  <a:cubicBezTo>
                    <a:pt x="607" y="116"/>
                    <a:pt x="610" y="118"/>
                    <a:pt x="614" y="120"/>
                  </a:cubicBezTo>
                  <a:cubicBezTo>
                    <a:pt x="625" y="127"/>
                    <a:pt x="638" y="131"/>
                    <a:pt x="651" y="131"/>
                  </a:cubicBezTo>
                  <a:cubicBezTo>
                    <a:pt x="698" y="131"/>
                    <a:pt x="684" y="30"/>
                    <a:pt x="678" y="5"/>
                  </a:cubicBezTo>
                  <a:cubicBezTo>
                    <a:pt x="677" y="4"/>
                    <a:pt x="677" y="4"/>
                    <a:pt x="677" y="4"/>
                  </a:cubicBezTo>
                  <a:cubicBezTo>
                    <a:pt x="677" y="3"/>
                    <a:pt x="677" y="2"/>
                    <a:pt x="675" y="1"/>
                  </a:cubicBezTo>
                  <a:cubicBezTo>
                    <a:pt x="673" y="0"/>
                    <a:pt x="672" y="0"/>
                    <a:pt x="671" y="0"/>
                  </a:cubicBezTo>
                  <a:cubicBezTo>
                    <a:pt x="670" y="0"/>
                    <a:pt x="668" y="1"/>
                    <a:pt x="667" y="1"/>
                  </a:cubicBezTo>
                  <a:cubicBezTo>
                    <a:pt x="666" y="2"/>
                    <a:pt x="665" y="3"/>
                    <a:pt x="665"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951;p37">
              <a:extLst>
                <a:ext uri="{FF2B5EF4-FFF2-40B4-BE49-F238E27FC236}">
                  <a16:creationId xmlns:a16="http://schemas.microsoft.com/office/drawing/2014/main" id="{AE2AFCBD-B2E5-3BE5-4C01-C9826024C0D8}"/>
                </a:ext>
              </a:extLst>
            </p:cNvPr>
            <p:cNvSpPr/>
            <p:nvPr/>
          </p:nvSpPr>
          <p:spPr>
            <a:xfrm>
              <a:off x="8476920" y="4464360"/>
              <a:ext cx="140400" cy="147600"/>
            </a:xfrm>
            <a:custGeom>
              <a:avLst/>
              <a:gdLst/>
              <a:ahLst/>
              <a:cxnLst/>
              <a:rect l="l" t="t" r="r" b="b"/>
              <a:pathLst>
                <a:path w="390" h="410" extrusionOk="0">
                  <a:moveTo>
                    <a:pt x="349" y="145"/>
                  </a:moveTo>
                  <a:cubicBezTo>
                    <a:pt x="385" y="143"/>
                    <a:pt x="389" y="64"/>
                    <a:pt x="384" y="41"/>
                  </a:cubicBezTo>
                  <a:cubicBezTo>
                    <a:pt x="384" y="40"/>
                    <a:pt x="383" y="39"/>
                    <a:pt x="383" y="38"/>
                  </a:cubicBezTo>
                  <a:cubicBezTo>
                    <a:pt x="382" y="37"/>
                    <a:pt x="382" y="37"/>
                    <a:pt x="381" y="36"/>
                  </a:cubicBezTo>
                  <a:cubicBezTo>
                    <a:pt x="380" y="35"/>
                    <a:pt x="379" y="35"/>
                    <a:pt x="378" y="35"/>
                  </a:cubicBezTo>
                  <a:cubicBezTo>
                    <a:pt x="377" y="35"/>
                    <a:pt x="376" y="35"/>
                    <a:pt x="375" y="36"/>
                  </a:cubicBezTo>
                  <a:cubicBezTo>
                    <a:pt x="374" y="37"/>
                    <a:pt x="373" y="37"/>
                    <a:pt x="373" y="38"/>
                  </a:cubicBezTo>
                  <a:cubicBezTo>
                    <a:pt x="372" y="39"/>
                    <a:pt x="372" y="40"/>
                    <a:pt x="372" y="41"/>
                  </a:cubicBezTo>
                  <a:cubicBezTo>
                    <a:pt x="362" y="74"/>
                    <a:pt x="368" y="126"/>
                    <a:pt x="324" y="127"/>
                  </a:cubicBezTo>
                  <a:cubicBezTo>
                    <a:pt x="294" y="127"/>
                    <a:pt x="269" y="111"/>
                    <a:pt x="242" y="102"/>
                  </a:cubicBezTo>
                  <a:cubicBezTo>
                    <a:pt x="237" y="101"/>
                    <a:pt x="235" y="102"/>
                    <a:pt x="234" y="104"/>
                  </a:cubicBezTo>
                  <a:cubicBezTo>
                    <a:pt x="232" y="102"/>
                    <a:pt x="230" y="101"/>
                    <a:pt x="227" y="99"/>
                  </a:cubicBezTo>
                  <a:cubicBezTo>
                    <a:pt x="256" y="85"/>
                    <a:pt x="245" y="20"/>
                    <a:pt x="225" y="4"/>
                  </a:cubicBezTo>
                  <a:cubicBezTo>
                    <a:pt x="220" y="0"/>
                    <a:pt x="213" y="4"/>
                    <a:pt x="215" y="10"/>
                  </a:cubicBezTo>
                  <a:cubicBezTo>
                    <a:pt x="219" y="30"/>
                    <a:pt x="222" y="50"/>
                    <a:pt x="222" y="70"/>
                  </a:cubicBezTo>
                  <a:cubicBezTo>
                    <a:pt x="225" y="95"/>
                    <a:pt x="182" y="84"/>
                    <a:pt x="164" y="83"/>
                  </a:cubicBezTo>
                  <a:cubicBezTo>
                    <a:pt x="110" y="78"/>
                    <a:pt x="57" y="70"/>
                    <a:pt x="4" y="59"/>
                  </a:cubicBezTo>
                  <a:cubicBezTo>
                    <a:pt x="1" y="59"/>
                    <a:pt x="0" y="64"/>
                    <a:pt x="3" y="65"/>
                  </a:cubicBezTo>
                  <a:cubicBezTo>
                    <a:pt x="17" y="71"/>
                    <a:pt x="41" y="90"/>
                    <a:pt x="58" y="90"/>
                  </a:cubicBezTo>
                  <a:cubicBezTo>
                    <a:pt x="81" y="91"/>
                    <a:pt x="104" y="97"/>
                    <a:pt x="128" y="99"/>
                  </a:cubicBezTo>
                  <a:cubicBezTo>
                    <a:pt x="148" y="102"/>
                    <a:pt x="168" y="103"/>
                    <a:pt x="188" y="103"/>
                  </a:cubicBezTo>
                  <a:cubicBezTo>
                    <a:pt x="197" y="103"/>
                    <a:pt x="207" y="103"/>
                    <a:pt x="216" y="102"/>
                  </a:cubicBezTo>
                  <a:cubicBezTo>
                    <a:pt x="223" y="106"/>
                    <a:pt x="229" y="111"/>
                    <a:pt x="236" y="116"/>
                  </a:cubicBezTo>
                  <a:cubicBezTo>
                    <a:pt x="240" y="124"/>
                    <a:pt x="243" y="132"/>
                    <a:pt x="248" y="139"/>
                  </a:cubicBezTo>
                  <a:cubicBezTo>
                    <a:pt x="250" y="142"/>
                    <a:pt x="252" y="146"/>
                    <a:pt x="254" y="149"/>
                  </a:cubicBezTo>
                  <a:cubicBezTo>
                    <a:pt x="267" y="165"/>
                    <a:pt x="277" y="183"/>
                    <a:pt x="288" y="200"/>
                  </a:cubicBezTo>
                  <a:cubicBezTo>
                    <a:pt x="293" y="208"/>
                    <a:pt x="290" y="212"/>
                    <a:pt x="283" y="213"/>
                  </a:cubicBezTo>
                  <a:lnTo>
                    <a:pt x="282" y="212"/>
                  </a:lnTo>
                  <a:cubicBezTo>
                    <a:pt x="281" y="211"/>
                    <a:pt x="280" y="211"/>
                    <a:pt x="280" y="211"/>
                  </a:cubicBezTo>
                  <a:cubicBezTo>
                    <a:pt x="279" y="211"/>
                    <a:pt x="279" y="211"/>
                    <a:pt x="278" y="212"/>
                  </a:cubicBezTo>
                  <a:cubicBezTo>
                    <a:pt x="277" y="212"/>
                    <a:pt x="276" y="213"/>
                    <a:pt x="276" y="213"/>
                  </a:cubicBezTo>
                  <a:cubicBezTo>
                    <a:pt x="276" y="214"/>
                    <a:pt x="276" y="214"/>
                    <a:pt x="276" y="215"/>
                  </a:cubicBezTo>
                  <a:cubicBezTo>
                    <a:pt x="263" y="216"/>
                    <a:pt x="246" y="214"/>
                    <a:pt x="240" y="214"/>
                  </a:cubicBezTo>
                  <a:cubicBezTo>
                    <a:pt x="190" y="212"/>
                    <a:pt x="141" y="206"/>
                    <a:pt x="93" y="194"/>
                  </a:cubicBezTo>
                  <a:lnTo>
                    <a:pt x="92" y="194"/>
                  </a:lnTo>
                  <a:lnTo>
                    <a:pt x="91" y="195"/>
                  </a:lnTo>
                  <a:lnTo>
                    <a:pt x="91" y="196"/>
                  </a:lnTo>
                  <a:lnTo>
                    <a:pt x="91" y="197"/>
                  </a:lnTo>
                  <a:lnTo>
                    <a:pt x="92" y="198"/>
                  </a:lnTo>
                  <a:lnTo>
                    <a:pt x="93" y="198"/>
                  </a:lnTo>
                  <a:cubicBezTo>
                    <a:pt x="107" y="206"/>
                    <a:pt x="122" y="214"/>
                    <a:pt x="138" y="220"/>
                  </a:cubicBezTo>
                  <a:cubicBezTo>
                    <a:pt x="160" y="223"/>
                    <a:pt x="181" y="223"/>
                    <a:pt x="204" y="227"/>
                  </a:cubicBezTo>
                  <a:cubicBezTo>
                    <a:pt x="215" y="228"/>
                    <a:pt x="226" y="229"/>
                    <a:pt x="238" y="229"/>
                  </a:cubicBezTo>
                  <a:cubicBezTo>
                    <a:pt x="249" y="229"/>
                    <a:pt x="262" y="228"/>
                    <a:pt x="273" y="227"/>
                  </a:cubicBezTo>
                  <a:lnTo>
                    <a:pt x="278" y="227"/>
                  </a:lnTo>
                  <a:cubicBezTo>
                    <a:pt x="279" y="230"/>
                    <a:pt x="281" y="233"/>
                    <a:pt x="287" y="243"/>
                  </a:cubicBezTo>
                  <a:cubicBezTo>
                    <a:pt x="297" y="265"/>
                    <a:pt x="304" y="287"/>
                    <a:pt x="309" y="310"/>
                  </a:cubicBezTo>
                  <a:cubicBezTo>
                    <a:pt x="313" y="328"/>
                    <a:pt x="317" y="362"/>
                    <a:pt x="306" y="376"/>
                  </a:cubicBezTo>
                  <a:cubicBezTo>
                    <a:pt x="304" y="378"/>
                    <a:pt x="302" y="379"/>
                    <a:pt x="301" y="382"/>
                  </a:cubicBezTo>
                  <a:cubicBezTo>
                    <a:pt x="299" y="384"/>
                    <a:pt x="299" y="388"/>
                    <a:pt x="298" y="390"/>
                  </a:cubicBezTo>
                  <a:cubicBezTo>
                    <a:pt x="282" y="390"/>
                    <a:pt x="267" y="392"/>
                    <a:pt x="251" y="392"/>
                  </a:cubicBezTo>
                  <a:cubicBezTo>
                    <a:pt x="220" y="392"/>
                    <a:pt x="198" y="367"/>
                    <a:pt x="175" y="350"/>
                  </a:cubicBezTo>
                  <a:cubicBezTo>
                    <a:pt x="152" y="333"/>
                    <a:pt x="119" y="322"/>
                    <a:pt x="94" y="302"/>
                  </a:cubicBezTo>
                  <a:cubicBezTo>
                    <a:pt x="92" y="300"/>
                    <a:pt x="90" y="303"/>
                    <a:pt x="92" y="305"/>
                  </a:cubicBezTo>
                  <a:cubicBezTo>
                    <a:pt x="119" y="342"/>
                    <a:pt x="162" y="356"/>
                    <a:pt x="197" y="383"/>
                  </a:cubicBezTo>
                  <a:cubicBezTo>
                    <a:pt x="229" y="409"/>
                    <a:pt x="265" y="404"/>
                    <a:pt x="302" y="403"/>
                  </a:cubicBezTo>
                  <a:cubicBezTo>
                    <a:pt x="303" y="403"/>
                    <a:pt x="303" y="403"/>
                    <a:pt x="304" y="403"/>
                  </a:cubicBezTo>
                  <a:lnTo>
                    <a:pt x="305" y="403"/>
                  </a:lnTo>
                  <a:lnTo>
                    <a:pt x="312" y="403"/>
                  </a:lnTo>
                  <a:cubicBezTo>
                    <a:pt x="320" y="403"/>
                    <a:pt x="320" y="391"/>
                    <a:pt x="312" y="390"/>
                  </a:cubicBezTo>
                  <a:cubicBezTo>
                    <a:pt x="334" y="393"/>
                    <a:pt x="329" y="331"/>
                    <a:pt x="328" y="322"/>
                  </a:cubicBezTo>
                  <a:cubicBezTo>
                    <a:pt x="325" y="297"/>
                    <a:pt x="318" y="273"/>
                    <a:pt x="308" y="250"/>
                  </a:cubicBezTo>
                  <a:cubicBezTo>
                    <a:pt x="307" y="247"/>
                    <a:pt x="305" y="244"/>
                    <a:pt x="304" y="242"/>
                  </a:cubicBezTo>
                  <a:cubicBezTo>
                    <a:pt x="300" y="237"/>
                    <a:pt x="298" y="232"/>
                    <a:pt x="294" y="228"/>
                  </a:cubicBezTo>
                  <a:cubicBezTo>
                    <a:pt x="297" y="228"/>
                    <a:pt x="300" y="227"/>
                    <a:pt x="302" y="226"/>
                  </a:cubicBezTo>
                  <a:cubicBezTo>
                    <a:pt x="320" y="216"/>
                    <a:pt x="311" y="204"/>
                    <a:pt x="301" y="191"/>
                  </a:cubicBezTo>
                  <a:cubicBezTo>
                    <a:pt x="287" y="174"/>
                    <a:pt x="275" y="153"/>
                    <a:pt x="261" y="134"/>
                  </a:cubicBezTo>
                  <a:cubicBezTo>
                    <a:pt x="262" y="134"/>
                    <a:pt x="263" y="135"/>
                    <a:pt x="264" y="135"/>
                  </a:cubicBezTo>
                  <a:cubicBezTo>
                    <a:pt x="269" y="138"/>
                    <a:pt x="275" y="141"/>
                    <a:pt x="281" y="143"/>
                  </a:cubicBezTo>
                  <a:cubicBezTo>
                    <a:pt x="293" y="146"/>
                    <a:pt x="306" y="147"/>
                    <a:pt x="318" y="147"/>
                  </a:cubicBezTo>
                  <a:cubicBezTo>
                    <a:pt x="329" y="147"/>
                    <a:pt x="339" y="146"/>
                    <a:pt x="349" y="1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952;p37">
              <a:extLst>
                <a:ext uri="{FF2B5EF4-FFF2-40B4-BE49-F238E27FC236}">
                  <a16:creationId xmlns:a16="http://schemas.microsoft.com/office/drawing/2014/main" id="{A2C874C6-371E-5213-2392-08942DED7229}"/>
                </a:ext>
              </a:extLst>
            </p:cNvPr>
            <p:cNvSpPr/>
            <p:nvPr/>
          </p:nvSpPr>
          <p:spPr>
            <a:xfrm>
              <a:off x="8341560" y="4450680"/>
              <a:ext cx="127080" cy="115200"/>
            </a:xfrm>
            <a:custGeom>
              <a:avLst/>
              <a:gdLst/>
              <a:ahLst/>
              <a:cxnLst/>
              <a:rect l="l" t="t" r="r" b="b"/>
              <a:pathLst>
                <a:path w="353" h="320" extrusionOk="0">
                  <a:moveTo>
                    <a:pt x="20" y="191"/>
                  </a:moveTo>
                  <a:cubicBezTo>
                    <a:pt x="22" y="196"/>
                    <a:pt x="24" y="201"/>
                    <a:pt x="27" y="205"/>
                  </a:cubicBezTo>
                  <a:cubicBezTo>
                    <a:pt x="36" y="220"/>
                    <a:pt x="48" y="233"/>
                    <a:pt x="63" y="241"/>
                  </a:cubicBezTo>
                  <a:cubicBezTo>
                    <a:pt x="65" y="242"/>
                    <a:pt x="66" y="243"/>
                    <a:pt x="68" y="244"/>
                  </a:cubicBezTo>
                  <a:cubicBezTo>
                    <a:pt x="94" y="258"/>
                    <a:pt x="152" y="310"/>
                    <a:pt x="181" y="279"/>
                  </a:cubicBezTo>
                  <a:cubicBezTo>
                    <a:pt x="184" y="277"/>
                    <a:pt x="185" y="274"/>
                    <a:pt x="187" y="271"/>
                  </a:cubicBezTo>
                  <a:cubicBezTo>
                    <a:pt x="189" y="269"/>
                    <a:pt x="190" y="266"/>
                    <a:pt x="191" y="263"/>
                  </a:cubicBezTo>
                  <a:cubicBezTo>
                    <a:pt x="200" y="271"/>
                    <a:pt x="210" y="279"/>
                    <a:pt x="222" y="286"/>
                  </a:cubicBezTo>
                  <a:cubicBezTo>
                    <a:pt x="224" y="287"/>
                    <a:pt x="227" y="289"/>
                    <a:pt x="230" y="290"/>
                  </a:cubicBezTo>
                  <a:cubicBezTo>
                    <a:pt x="234" y="293"/>
                    <a:pt x="237" y="295"/>
                    <a:pt x="241" y="297"/>
                  </a:cubicBezTo>
                  <a:cubicBezTo>
                    <a:pt x="265" y="311"/>
                    <a:pt x="293" y="319"/>
                    <a:pt x="321" y="319"/>
                  </a:cubicBezTo>
                  <a:cubicBezTo>
                    <a:pt x="324" y="319"/>
                    <a:pt x="326" y="318"/>
                    <a:pt x="329" y="318"/>
                  </a:cubicBezTo>
                  <a:cubicBezTo>
                    <a:pt x="352" y="316"/>
                    <a:pt x="348" y="294"/>
                    <a:pt x="348" y="275"/>
                  </a:cubicBezTo>
                  <a:cubicBezTo>
                    <a:pt x="348" y="256"/>
                    <a:pt x="350" y="238"/>
                    <a:pt x="350" y="219"/>
                  </a:cubicBezTo>
                  <a:cubicBezTo>
                    <a:pt x="348" y="208"/>
                    <a:pt x="345" y="197"/>
                    <a:pt x="339" y="187"/>
                  </a:cubicBezTo>
                  <a:cubicBezTo>
                    <a:pt x="338" y="185"/>
                    <a:pt x="336" y="183"/>
                    <a:pt x="335" y="182"/>
                  </a:cubicBezTo>
                  <a:cubicBezTo>
                    <a:pt x="335" y="181"/>
                    <a:pt x="335" y="181"/>
                    <a:pt x="335" y="181"/>
                  </a:cubicBezTo>
                  <a:cubicBezTo>
                    <a:pt x="334" y="180"/>
                    <a:pt x="334" y="180"/>
                    <a:pt x="333" y="179"/>
                  </a:cubicBezTo>
                  <a:cubicBezTo>
                    <a:pt x="332" y="179"/>
                    <a:pt x="331" y="178"/>
                    <a:pt x="330" y="178"/>
                  </a:cubicBezTo>
                  <a:lnTo>
                    <a:pt x="326" y="178"/>
                  </a:lnTo>
                  <a:cubicBezTo>
                    <a:pt x="325" y="178"/>
                    <a:pt x="325" y="179"/>
                    <a:pt x="324" y="179"/>
                  </a:cubicBezTo>
                  <a:cubicBezTo>
                    <a:pt x="323" y="180"/>
                    <a:pt x="324" y="179"/>
                    <a:pt x="323" y="180"/>
                  </a:cubicBezTo>
                  <a:cubicBezTo>
                    <a:pt x="322" y="181"/>
                    <a:pt x="322" y="181"/>
                    <a:pt x="322" y="182"/>
                  </a:cubicBezTo>
                  <a:cubicBezTo>
                    <a:pt x="322" y="183"/>
                    <a:pt x="322" y="183"/>
                    <a:pt x="323" y="184"/>
                  </a:cubicBezTo>
                  <a:cubicBezTo>
                    <a:pt x="323" y="184"/>
                    <a:pt x="323" y="185"/>
                    <a:pt x="324" y="185"/>
                  </a:cubicBezTo>
                  <a:lnTo>
                    <a:pt x="325" y="185"/>
                  </a:lnTo>
                  <a:cubicBezTo>
                    <a:pt x="332" y="189"/>
                    <a:pt x="335" y="223"/>
                    <a:pt x="335" y="229"/>
                  </a:cubicBezTo>
                  <a:cubicBezTo>
                    <a:pt x="335" y="238"/>
                    <a:pt x="336" y="303"/>
                    <a:pt x="329" y="302"/>
                  </a:cubicBezTo>
                  <a:cubicBezTo>
                    <a:pt x="301" y="299"/>
                    <a:pt x="274" y="290"/>
                    <a:pt x="250" y="276"/>
                  </a:cubicBezTo>
                  <a:cubicBezTo>
                    <a:pt x="233" y="266"/>
                    <a:pt x="203" y="254"/>
                    <a:pt x="197" y="233"/>
                  </a:cubicBezTo>
                  <a:cubicBezTo>
                    <a:pt x="197" y="214"/>
                    <a:pt x="194" y="192"/>
                    <a:pt x="194" y="176"/>
                  </a:cubicBezTo>
                  <a:cubicBezTo>
                    <a:pt x="191" y="117"/>
                    <a:pt x="178" y="50"/>
                    <a:pt x="138" y="3"/>
                  </a:cubicBezTo>
                  <a:cubicBezTo>
                    <a:pt x="136" y="0"/>
                    <a:pt x="130" y="3"/>
                    <a:pt x="131" y="7"/>
                  </a:cubicBezTo>
                  <a:cubicBezTo>
                    <a:pt x="161" y="72"/>
                    <a:pt x="177" y="143"/>
                    <a:pt x="177" y="216"/>
                  </a:cubicBezTo>
                  <a:cubicBezTo>
                    <a:pt x="177" y="219"/>
                    <a:pt x="177" y="222"/>
                    <a:pt x="177" y="225"/>
                  </a:cubicBezTo>
                  <a:cubicBezTo>
                    <a:pt x="177" y="237"/>
                    <a:pt x="177" y="273"/>
                    <a:pt x="155" y="267"/>
                  </a:cubicBezTo>
                  <a:cubicBezTo>
                    <a:pt x="132" y="262"/>
                    <a:pt x="103" y="237"/>
                    <a:pt x="79" y="225"/>
                  </a:cubicBezTo>
                  <a:cubicBezTo>
                    <a:pt x="40" y="206"/>
                    <a:pt x="25" y="161"/>
                    <a:pt x="4" y="127"/>
                  </a:cubicBezTo>
                  <a:cubicBezTo>
                    <a:pt x="3" y="126"/>
                    <a:pt x="3" y="126"/>
                    <a:pt x="2" y="126"/>
                  </a:cubicBezTo>
                  <a:lnTo>
                    <a:pt x="1" y="127"/>
                  </a:lnTo>
                  <a:cubicBezTo>
                    <a:pt x="0" y="128"/>
                    <a:pt x="0" y="128"/>
                    <a:pt x="0" y="128"/>
                  </a:cubicBezTo>
                  <a:cubicBezTo>
                    <a:pt x="0" y="129"/>
                    <a:pt x="0" y="129"/>
                    <a:pt x="0" y="129"/>
                  </a:cubicBezTo>
                  <a:cubicBezTo>
                    <a:pt x="9" y="147"/>
                    <a:pt x="14" y="173"/>
                    <a:pt x="20" y="1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953;p37">
              <a:extLst>
                <a:ext uri="{FF2B5EF4-FFF2-40B4-BE49-F238E27FC236}">
                  <a16:creationId xmlns:a16="http://schemas.microsoft.com/office/drawing/2014/main" id="{E59B8F8D-FEFF-EE1A-23BB-C69F048411A6}"/>
                </a:ext>
              </a:extLst>
            </p:cNvPr>
            <p:cNvSpPr/>
            <p:nvPr/>
          </p:nvSpPr>
          <p:spPr>
            <a:xfrm>
              <a:off x="8445600" y="4600080"/>
              <a:ext cx="60480" cy="50760"/>
            </a:xfrm>
            <a:custGeom>
              <a:avLst/>
              <a:gdLst/>
              <a:ahLst/>
              <a:cxnLst/>
              <a:rect l="l" t="t" r="r" b="b"/>
              <a:pathLst>
                <a:path w="168" h="141" extrusionOk="0">
                  <a:moveTo>
                    <a:pt x="160" y="126"/>
                  </a:moveTo>
                  <a:cubicBezTo>
                    <a:pt x="161" y="126"/>
                    <a:pt x="162" y="126"/>
                    <a:pt x="162" y="125"/>
                  </a:cubicBezTo>
                  <a:cubicBezTo>
                    <a:pt x="163" y="124"/>
                    <a:pt x="164" y="124"/>
                    <a:pt x="164" y="123"/>
                  </a:cubicBezTo>
                  <a:cubicBezTo>
                    <a:pt x="165" y="122"/>
                    <a:pt x="165" y="122"/>
                    <a:pt x="165" y="121"/>
                  </a:cubicBezTo>
                  <a:cubicBezTo>
                    <a:pt x="166" y="107"/>
                    <a:pt x="167" y="92"/>
                    <a:pt x="167" y="78"/>
                  </a:cubicBezTo>
                  <a:cubicBezTo>
                    <a:pt x="167" y="68"/>
                    <a:pt x="167" y="58"/>
                    <a:pt x="166" y="48"/>
                  </a:cubicBezTo>
                  <a:cubicBezTo>
                    <a:pt x="166" y="46"/>
                    <a:pt x="167" y="43"/>
                    <a:pt x="167" y="41"/>
                  </a:cubicBezTo>
                  <a:cubicBezTo>
                    <a:pt x="167" y="30"/>
                    <a:pt x="164" y="19"/>
                    <a:pt x="158" y="9"/>
                  </a:cubicBezTo>
                  <a:cubicBezTo>
                    <a:pt x="157" y="6"/>
                    <a:pt x="155" y="4"/>
                    <a:pt x="153" y="1"/>
                  </a:cubicBezTo>
                  <a:lnTo>
                    <a:pt x="152" y="1"/>
                  </a:lnTo>
                  <a:cubicBezTo>
                    <a:pt x="152" y="0"/>
                    <a:pt x="151" y="0"/>
                    <a:pt x="151" y="0"/>
                  </a:cubicBezTo>
                  <a:cubicBezTo>
                    <a:pt x="150" y="0"/>
                    <a:pt x="150" y="0"/>
                    <a:pt x="149" y="1"/>
                  </a:cubicBezTo>
                  <a:cubicBezTo>
                    <a:pt x="149" y="1"/>
                    <a:pt x="148" y="1"/>
                    <a:pt x="148" y="2"/>
                  </a:cubicBezTo>
                  <a:lnTo>
                    <a:pt x="147" y="3"/>
                  </a:lnTo>
                  <a:cubicBezTo>
                    <a:pt x="147" y="4"/>
                    <a:pt x="148" y="4"/>
                    <a:pt x="148" y="4"/>
                  </a:cubicBezTo>
                  <a:cubicBezTo>
                    <a:pt x="158" y="31"/>
                    <a:pt x="154" y="58"/>
                    <a:pt x="156" y="85"/>
                  </a:cubicBezTo>
                  <a:cubicBezTo>
                    <a:pt x="156" y="91"/>
                    <a:pt x="161" y="115"/>
                    <a:pt x="149" y="116"/>
                  </a:cubicBezTo>
                  <a:cubicBezTo>
                    <a:pt x="134" y="116"/>
                    <a:pt x="121" y="111"/>
                    <a:pt x="107" y="104"/>
                  </a:cubicBezTo>
                  <a:cubicBezTo>
                    <a:pt x="105" y="102"/>
                    <a:pt x="101" y="101"/>
                    <a:pt x="98" y="99"/>
                  </a:cubicBezTo>
                  <a:cubicBezTo>
                    <a:pt x="61" y="76"/>
                    <a:pt x="38" y="38"/>
                    <a:pt x="5" y="10"/>
                  </a:cubicBezTo>
                  <a:lnTo>
                    <a:pt x="4" y="10"/>
                  </a:lnTo>
                  <a:cubicBezTo>
                    <a:pt x="3" y="10"/>
                    <a:pt x="2" y="10"/>
                    <a:pt x="2" y="10"/>
                  </a:cubicBezTo>
                  <a:cubicBezTo>
                    <a:pt x="1" y="11"/>
                    <a:pt x="1" y="10"/>
                    <a:pt x="0" y="11"/>
                  </a:cubicBezTo>
                  <a:cubicBezTo>
                    <a:pt x="0" y="12"/>
                    <a:pt x="0" y="13"/>
                    <a:pt x="0" y="13"/>
                  </a:cubicBezTo>
                  <a:cubicBezTo>
                    <a:pt x="0" y="14"/>
                    <a:pt x="0" y="14"/>
                    <a:pt x="0" y="15"/>
                  </a:cubicBezTo>
                  <a:lnTo>
                    <a:pt x="1" y="15"/>
                  </a:lnTo>
                  <a:cubicBezTo>
                    <a:pt x="43" y="62"/>
                    <a:pt x="85" y="140"/>
                    <a:pt x="160" y="1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954;p37">
              <a:extLst>
                <a:ext uri="{FF2B5EF4-FFF2-40B4-BE49-F238E27FC236}">
                  <a16:creationId xmlns:a16="http://schemas.microsoft.com/office/drawing/2014/main" id="{8F4EFE68-F00C-D967-A53C-DEDF0BA4AFB0}"/>
                </a:ext>
              </a:extLst>
            </p:cNvPr>
            <p:cNvSpPr/>
            <p:nvPr/>
          </p:nvSpPr>
          <p:spPr>
            <a:xfrm>
              <a:off x="8208360" y="4414320"/>
              <a:ext cx="29160" cy="29520"/>
            </a:xfrm>
            <a:custGeom>
              <a:avLst/>
              <a:gdLst/>
              <a:ahLst/>
              <a:cxnLst/>
              <a:rect l="l" t="t" r="r" b="b"/>
              <a:pathLst>
                <a:path w="81" h="82" extrusionOk="0">
                  <a:moveTo>
                    <a:pt x="4" y="0"/>
                  </a:moveTo>
                  <a:cubicBezTo>
                    <a:pt x="3" y="0"/>
                    <a:pt x="3" y="0"/>
                    <a:pt x="2" y="0"/>
                  </a:cubicBezTo>
                  <a:cubicBezTo>
                    <a:pt x="1" y="1"/>
                    <a:pt x="1" y="1"/>
                    <a:pt x="1" y="2"/>
                  </a:cubicBezTo>
                  <a:lnTo>
                    <a:pt x="0" y="3"/>
                  </a:lnTo>
                  <a:cubicBezTo>
                    <a:pt x="0" y="4"/>
                    <a:pt x="1" y="5"/>
                    <a:pt x="1" y="5"/>
                  </a:cubicBezTo>
                  <a:cubicBezTo>
                    <a:pt x="1" y="5"/>
                    <a:pt x="1" y="6"/>
                    <a:pt x="2" y="6"/>
                  </a:cubicBezTo>
                  <a:cubicBezTo>
                    <a:pt x="10" y="11"/>
                    <a:pt x="17" y="18"/>
                    <a:pt x="21" y="27"/>
                  </a:cubicBezTo>
                  <a:cubicBezTo>
                    <a:pt x="26" y="34"/>
                    <a:pt x="33" y="40"/>
                    <a:pt x="39" y="46"/>
                  </a:cubicBezTo>
                  <a:cubicBezTo>
                    <a:pt x="49" y="60"/>
                    <a:pt x="61" y="71"/>
                    <a:pt x="75" y="80"/>
                  </a:cubicBezTo>
                  <a:cubicBezTo>
                    <a:pt x="76" y="80"/>
                    <a:pt x="76" y="81"/>
                    <a:pt x="77" y="81"/>
                  </a:cubicBezTo>
                  <a:cubicBezTo>
                    <a:pt x="77" y="81"/>
                    <a:pt x="78" y="80"/>
                    <a:pt x="79" y="80"/>
                  </a:cubicBezTo>
                  <a:lnTo>
                    <a:pt x="80" y="79"/>
                  </a:lnTo>
                  <a:cubicBezTo>
                    <a:pt x="80" y="78"/>
                    <a:pt x="80" y="78"/>
                    <a:pt x="80" y="77"/>
                  </a:cubicBezTo>
                  <a:cubicBezTo>
                    <a:pt x="80" y="76"/>
                    <a:pt x="80" y="76"/>
                    <a:pt x="80" y="75"/>
                  </a:cubicBezTo>
                  <a:cubicBezTo>
                    <a:pt x="80" y="75"/>
                    <a:pt x="79" y="75"/>
                    <a:pt x="79" y="74"/>
                  </a:cubicBezTo>
                  <a:cubicBezTo>
                    <a:pt x="69" y="57"/>
                    <a:pt x="57" y="42"/>
                    <a:pt x="44" y="28"/>
                  </a:cubicBezTo>
                  <a:cubicBezTo>
                    <a:pt x="37" y="19"/>
                    <a:pt x="28" y="12"/>
                    <a:pt x="19" y="7"/>
                  </a:cubicBezTo>
                  <a:cubicBezTo>
                    <a:pt x="14" y="4"/>
                    <a:pt x="9" y="2"/>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955;p37">
              <a:extLst>
                <a:ext uri="{FF2B5EF4-FFF2-40B4-BE49-F238E27FC236}">
                  <a16:creationId xmlns:a16="http://schemas.microsoft.com/office/drawing/2014/main" id="{F5C86B12-9767-D4C3-00CA-D0F94C6BE9D5}"/>
                </a:ext>
              </a:extLst>
            </p:cNvPr>
            <p:cNvSpPr/>
            <p:nvPr/>
          </p:nvSpPr>
          <p:spPr>
            <a:xfrm>
              <a:off x="8263800" y="4476960"/>
              <a:ext cx="28080" cy="30960"/>
            </a:xfrm>
            <a:custGeom>
              <a:avLst/>
              <a:gdLst/>
              <a:ahLst/>
              <a:cxnLst/>
              <a:rect l="l" t="t" r="r" b="b"/>
              <a:pathLst>
                <a:path w="78" h="86" extrusionOk="0">
                  <a:moveTo>
                    <a:pt x="64" y="84"/>
                  </a:moveTo>
                  <a:cubicBezTo>
                    <a:pt x="65" y="84"/>
                    <a:pt x="66" y="84"/>
                    <a:pt x="67" y="84"/>
                  </a:cubicBezTo>
                  <a:cubicBezTo>
                    <a:pt x="67" y="84"/>
                    <a:pt x="68" y="85"/>
                    <a:pt x="69" y="84"/>
                  </a:cubicBezTo>
                  <a:cubicBezTo>
                    <a:pt x="70" y="84"/>
                    <a:pt x="70" y="83"/>
                    <a:pt x="71" y="82"/>
                  </a:cubicBezTo>
                  <a:lnTo>
                    <a:pt x="71" y="81"/>
                  </a:lnTo>
                  <a:cubicBezTo>
                    <a:pt x="77" y="67"/>
                    <a:pt x="59" y="60"/>
                    <a:pt x="51" y="50"/>
                  </a:cubicBezTo>
                  <a:cubicBezTo>
                    <a:pt x="38" y="33"/>
                    <a:pt x="25" y="18"/>
                    <a:pt x="10" y="3"/>
                  </a:cubicBezTo>
                  <a:cubicBezTo>
                    <a:pt x="7" y="0"/>
                    <a:pt x="0" y="3"/>
                    <a:pt x="3" y="8"/>
                  </a:cubicBezTo>
                  <a:cubicBezTo>
                    <a:pt x="14" y="26"/>
                    <a:pt x="23" y="44"/>
                    <a:pt x="35" y="61"/>
                  </a:cubicBezTo>
                  <a:cubicBezTo>
                    <a:pt x="40" y="68"/>
                    <a:pt x="47" y="75"/>
                    <a:pt x="55" y="79"/>
                  </a:cubicBezTo>
                  <a:cubicBezTo>
                    <a:pt x="58" y="81"/>
                    <a:pt x="61" y="82"/>
                    <a:pt x="64"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956;p37">
              <a:extLst>
                <a:ext uri="{FF2B5EF4-FFF2-40B4-BE49-F238E27FC236}">
                  <a16:creationId xmlns:a16="http://schemas.microsoft.com/office/drawing/2014/main" id="{A65625FA-F953-EFB8-E5B1-890BF468E37D}"/>
                </a:ext>
              </a:extLst>
            </p:cNvPr>
            <p:cNvSpPr/>
            <p:nvPr/>
          </p:nvSpPr>
          <p:spPr>
            <a:xfrm>
              <a:off x="8626320" y="4538160"/>
              <a:ext cx="25920" cy="23040"/>
            </a:xfrm>
            <a:custGeom>
              <a:avLst/>
              <a:gdLst/>
              <a:ahLst/>
              <a:cxnLst/>
              <a:rect l="l" t="t" r="r" b="b"/>
              <a:pathLst>
                <a:path w="72" h="64" extrusionOk="0">
                  <a:moveTo>
                    <a:pt x="69" y="49"/>
                  </a:moveTo>
                  <a:cubicBezTo>
                    <a:pt x="64" y="48"/>
                    <a:pt x="60" y="46"/>
                    <a:pt x="56" y="44"/>
                  </a:cubicBezTo>
                  <a:cubicBezTo>
                    <a:pt x="54" y="42"/>
                    <a:pt x="52" y="41"/>
                    <a:pt x="50" y="40"/>
                  </a:cubicBezTo>
                  <a:cubicBezTo>
                    <a:pt x="45" y="34"/>
                    <a:pt x="41" y="29"/>
                    <a:pt x="35" y="24"/>
                  </a:cubicBezTo>
                  <a:cubicBezTo>
                    <a:pt x="29" y="19"/>
                    <a:pt x="10" y="11"/>
                    <a:pt x="6" y="2"/>
                  </a:cubicBezTo>
                  <a:cubicBezTo>
                    <a:pt x="6" y="1"/>
                    <a:pt x="5" y="1"/>
                    <a:pt x="5" y="1"/>
                  </a:cubicBezTo>
                  <a:cubicBezTo>
                    <a:pt x="5" y="1"/>
                    <a:pt x="5" y="0"/>
                    <a:pt x="4" y="0"/>
                  </a:cubicBezTo>
                  <a:lnTo>
                    <a:pt x="3" y="0"/>
                  </a:lnTo>
                  <a:cubicBezTo>
                    <a:pt x="2" y="0"/>
                    <a:pt x="2" y="0"/>
                    <a:pt x="1" y="0"/>
                  </a:cubicBezTo>
                  <a:lnTo>
                    <a:pt x="0" y="1"/>
                  </a:lnTo>
                  <a:cubicBezTo>
                    <a:pt x="0" y="1"/>
                    <a:pt x="0" y="2"/>
                    <a:pt x="0" y="3"/>
                  </a:cubicBezTo>
                  <a:cubicBezTo>
                    <a:pt x="4" y="21"/>
                    <a:pt x="20" y="28"/>
                    <a:pt x="30" y="41"/>
                  </a:cubicBezTo>
                  <a:cubicBezTo>
                    <a:pt x="40" y="54"/>
                    <a:pt x="53" y="63"/>
                    <a:pt x="69" y="55"/>
                  </a:cubicBezTo>
                  <a:cubicBezTo>
                    <a:pt x="70" y="55"/>
                    <a:pt x="70" y="54"/>
                    <a:pt x="70" y="54"/>
                  </a:cubicBezTo>
                  <a:cubicBezTo>
                    <a:pt x="70" y="53"/>
                    <a:pt x="71" y="53"/>
                    <a:pt x="71" y="52"/>
                  </a:cubicBezTo>
                  <a:cubicBezTo>
                    <a:pt x="71" y="52"/>
                    <a:pt x="70" y="51"/>
                    <a:pt x="70" y="50"/>
                  </a:cubicBezTo>
                  <a:lnTo>
                    <a:pt x="69" y="4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957;p37">
              <a:extLst>
                <a:ext uri="{FF2B5EF4-FFF2-40B4-BE49-F238E27FC236}">
                  <a16:creationId xmlns:a16="http://schemas.microsoft.com/office/drawing/2014/main" id="{8E65338D-524F-847E-A76A-C9F6817C8CA0}"/>
                </a:ext>
              </a:extLst>
            </p:cNvPr>
            <p:cNvSpPr/>
            <p:nvPr/>
          </p:nvSpPr>
          <p:spPr>
            <a:xfrm>
              <a:off x="8673840" y="4579200"/>
              <a:ext cx="25920" cy="21960"/>
            </a:xfrm>
            <a:custGeom>
              <a:avLst/>
              <a:gdLst/>
              <a:ahLst/>
              <a:cxnLst/>
              <a:rect l="l" t="t" r="r" b="b"/>
              <a:pathLst>
                <a:path w="72" h="61" extrusionOk="0">
                  <a:moveTo>
                    <a:pt x="65" y="60"/>
                  </a:moveTo>
                  <a:cubicBezTo>
                    <a:pt x="66" y="60"/>
                    <a:pt x="66" y="60"/>
                    <a:pt x="67" y="60"/>
                  </a:cubicBezTo>
                  <a:cubicBezTo>
                    <a:pt x="67" y="60"/>
                    <a:pt x="68" y="60"/>
                    <a:pt x="69" y="59"/>
                  </a:cubicBezTo>
                  <a:cubicBezTo>
                    <a:pt x="69" y="59"/>
                    <a:pt x="70" y="59"/>
                    <a:pt x="70" y="58"/>
                  </a:cubicBezTo>
                  <a:cubicBezTo>
                    <a:pt x="71" y="57"/>
                    <a:pt x="71" y="57"/>
                    <a:pt x="71" y="56"/>
                  </a:cubicBezTo>
                  <a:cubicBezTo>
                    <a:pt x="71" y="56"/>
                    <a:pt x="71" y="55"/>
                    <a:pt x="70" y="55"/>
                  </a:cubicBezTo>
                  <a:cubicBezTo>
                    <a:pt x="63" y="30"/>
                    <a:pt x="31" y="14"/>
                    <a:pt x="10" y="2"/>
                  </a:cubicBezTo>
                  <a:cubicBezTo>
                    <a:pt x="6" y="0"/>
                    <a:pt x="0" y="6"/>
                    <a:pt x="4" y="10"/>
                  </a:cubicBezTo>
                  <a:cubicBezTo>
                    <a:pt x="20" y="29"/>
                    <a:pt x="39" y="45"/>
                    <a:pt x="60" y="57"/>
                  </a:cubicBezTo>
                  <a:cubicBezTo>
                    <a:pt x="62" y="59"/>
                    <a:pt x="63" y="59"/>
                    <a:pt x="65" y="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958;p37">
              <a:extLst>
                <a:ext uri="{FF2B5EF4-FFF2-40B4-BE49-F238E27FC236}">
                  <a16:creationId xmlns:a16="http://schemas.microsoft.com/office/drawing/2014/main" id="{3071BC9C-D384-DDDE-9414-0877C89F45DE}"/>
                </a:ext>
              </a:extLst>
            </p:cNvPr>
            <p:cNvSpPr/>
            <p:nvPr/>
          </p:nvSpPr>
          <p:spPr>
            <a:xfrm>
              <a:off x="8722800" y="4613400"/>
              <a:ext cx="74520" cy="60480"/>
            </a:xfrm>
            <a:custGeom>
              <a:avLst/>
              <a:gdLst/>
              <a:ahLst/>
              <a:cxnLst/>
              <a:rect l="l" t="t" r="r" b="b"/>
              <a:pathLst>
                <a:path w="207" h="168" extrusionOk="0">
                  <a:moveTo>
                    <a:pt x="197" y="164"/>
                  </a:moveTo>
                  <a:cubicBezTo>
                    <a:pt x="197" y="165"/>
                    <a:pt x="198" y="165"/>
                    <a:pt x="198" y="165"/>
                  </a:cubicBezTo>
                  <a:cubicBezTo>
                    <a:pt x="199" y="166"/>
                    <a:pt x="198" y="166"/>
                    <a:pt x="199" y="166"/>
                  </a:cubicBezTo>
                  <a:cubicBezTo>
                    <a:pt x="201" y="167"/>
                    <a:pt x="200" y="167"/>
                    <a:pt x="201" y="167"/>
                  </a:cubicBezTo>
                  <a:cubicBezTo>
                    <a:pt x="202" y="167"/>
                    <a:pt x="203" y="167"/>
                    <a:pt x="203" y="166"/>
                  </a:cubicBezTo>
                  <a:cubicBezTo>
                    <a:pt x="204" y="166"/>
                    <a:pt x="205" y="166"/>
                    <a:pt x="205" y="165"/>
                  </a:cubicBezTo>
                  <a:cubicBezTo>
                    <a:pt x="206" y="164"/>
                    <a:pt x="205" y="164"/>
                    <a:pt x="205" y="163"/>
                  </a:cubicBezTo>
                  <a:lnTo>
                    <a:pt x="205" y="162"/>
                  </a:lnTo>
                  <a:cubicBezTo>
                    <a:pt x="200" y="125"/>
                    <a:pt x="154" y="103"/>
                    <a:pt x="128" y="81"/>
                  </a:cubicBezTo>
                  <a:cubicBezTo>
                    <a:pt x="108" y="64"/>
                    <a:pt x="87" y="48"/>
                    <a:pt x="64" y="34"/>
                  </a:cubicBezTo>
                  <a:cubicBezTo>
                    <a:pt x="50" y="26"/>
                    <a:pt x="17" y="17"/>
                    <a:pt x="7" y="3"/>
                  </a:cubicBezTo>
                  <a:cubicBezTo>
                    <a:pt x="5" y="0"/>
                    <a:pt x="0" y="3"/>
                    <a:pt x="2" y="7"/>
                  </a:cubicBezTo>
                  <a:cubicBezTo>
                    <a:pt x="2" y="8"/>
                    <a:pt x="2" y="8"/>
                    <a:pt x="3" y="9"/>
                  </a:cubicBezTo>
                  <a:cubicBezTo>
                    <a:pt x="6" y="14"/>
                    <a:pt x="10" y="18"/>
                    <a:pt x="14" y="20"/>
                  </a:cubicBezTo>
                  <a:cubicBezTo>
                    <a:pt x="16" y="21"/>
                    <a:pt x="18" y="22"/>
                    <a:pt x="21" y="23"/>
                  </a:cubicBezTo>
                  <a:cubicBezTo>
                    <a:pt x="29" y="27"/>
                    <a:pt x="36" y="31"/>
                    <a:pt x="44" y="36"/>
                  </a:cubicBezTo>
                  <a:cubicBezTo>
                    <a:pt x="60" y="45"/>
                    <a:pt x="75" y="55"/>
                    <a:pt x="90" y="67"/>
                  </a:cubicBezTo>
                  <a:cubicBezTo>
                    <a:pt x="108" y="80"/>
                    <a:pt x="124" y="96"/>
                    <a:pt x="142" y="109"/>
                  </a:cubicBezTo>
                  <a:cubicBezTo>
                    <a:pt x="165" y="123"/>
                    <a:pt x="184" y="142"/>
                    <a:pt x="197" y="16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959;p37">
              <a:extLst>
                <a:ext uri="{FF2B5EF4-FFF2-40B4-BE49-F238E27FC236}">
                  <a16:creationId xmlns:a16="http://schemas.microsoft.com/office/drawing/2014/main" id="{7D43B3C7-1A75-AE8E-D27F-A8B957925FEA}"/>
                </a:ext>
              </a:extLst>
            </p:cNvPr>
            <p:cNvSpPr/>
            <p:nvPr/>
          </p:nvSpPr>
          <p:spPr>
            <a:xfrm>
              <a:off x="8731080" y="4582800"/>
              <a:ext cx="82080" cy="68040"/>
            </a:xfrm>
            <a:custGeom>
              <a:avLst/>
              <a:gdLst/>
              <a:ahLst/>
              <a:cxnLst/>
              <a:rect l="l" t="t" r="r" b="b"/>
              <a:pathLst>
                <a:path w="228" h="189" extrusionOk="0">
                  <a:moveTo>
                    <a:pt x="220" y="187"/>
                  </a:moveTo>
                  <a:cubicBezTo>
                    <a:pt x="221" y="188"/>
                    <a:pt x="222" y="188"/>
                    <a:pt x="222" y="188"/>
                  </a:cubicBezTo>
                  <a:cubicBezTo>
                    <a:pt x="223" y="188"/>
                    <a:pt x="223" y="188"/>
                    <a:pt x="224" y="187"/>
                  </a:cubicBezTo>
                  <a:cubicBezTo>
                    <a:pt x="225" y="186"/>
                    <a:pt x="225" y="187"/>
                    <a:pt x="226" y="186"/>
                  </a:cubicBezTo>
                  <a:cubicBezTo>
                    <a:pt x="227" y="185"/>
                    <a:pt x="226" y="185"/>
                    <a:pt x="226" y="184"/>
                  </a:cubicBezTo>
                  <a:cubicBezTo>
                    <a:pt x="226" y="183"/>
                    <a:pt x="226" y="182"/>
                    <a:pt x="226" y="182"/>
                  </a:cubicBezTo>
                  <a:cubicBezTo>
                    <a:pt x="226" y="182"/>
                    <a:pt x="226" y="181"/>
                    <a:pt x="225" y="181"/>
                  </a:cubicBezTo>
                  <a:cubicBezTo>
                    <a:pt x="197" y="146"/>
                    <a:pt x="166" y="112"/>
                    <a:pt x="132" y="82"/>
                  </a:cubicBezTo>
                  <a:cubicBezTo>
                    <a:pt x="116" y="69"/>
                    <a:pt x="100" y="57"/>
                    <a:pt x="83" y="46"/>
                  </a:cubicBezTo>
                  <a:cubicBezTo>
                    <a:pt x="71" y="37"/>
                    <a:pt x="59" y="29"/>
                    <a:pt x="46" y="21"/>
                  </a:cubicBezTo>
                  <a:cubicBezTo>
                    <a:pt x="32" y="13"/>
                    <a:pt x="17" y="6"/>
                    <a:pt x="2" y="0"/>
                  </a:cubicBezTo>
                  <a:cubicBezTo>
                    <a:pt x="1" y="0"/>
                    <a:pt x="1" y="0"/>
                    <a:pt x="1" y="0"/>
                  </a:cubicBezTo>
                  <a:cubicBezTo>
                    <a:pt x="1" y="0"/>
                    <a:pt x="0" y="0"/>
                    <a:pt x="0" y="1"/>
                  </a:cubicBezTo>
                  <a:cubicBezTo>
                    <a:pt x="0" y="2"/>
                    <a:pt x="0" y="2"/>
                    <a:pt x="0" y="2"/>
                  </a:cubicBezTo>
                  <a:cubicBezTo>
                    <a:pt x="0" y="2"/>
                    <a:pt x="0" y="3"/>
                    <a:pt x="1" y="3"/>
                  </a:cubicBezTo>
                  <a:cubicBezTo>
                    <a:pt x="20" y="12"/>
                    <a:pt x="35" y="31"/>
                    <a:pt x="53" y="41"/>
                  </a:cubicBezTo>
                  <a:cubicBezTo>
                    <a:pt x="58" y="44"/>
                    <a:pt x="64" y="47"/>
                    <a:pt x="69" y="50"/>
                  </a:cubicBezTo>
                  <a:cubicBezTo>
                    <a:pt x="91" y="63"/>
                    <a:pt x="112" y="79"/>
                    <a:pt x="129" y="98"/>
                  </a:cubicBezTo>
                  <a:cubicBezTo>
                    <a:pt x="139" y="108"/>
                    <a:pt x="150" y="118"/>
                    <a:pt x="161" y="128"/>
                  </a:cubicBezTo>
                  <a:cubicBezTo>
                    <a:pt x="179" y="149"/>
                    <a:pt x="199" y="169"/>
                    <a:pt x="220" y="18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960;p37">
              <a:extLst>
                <a:ext uri="{FF2B5EF4-FFF2-40B4-BE49-F238E27FC236}">
                  <a16:creationId xmlns:a16="http://schemas.microsoft.com/office/drawing/2014/main" id="{B526804D-BF3D-FAF7-DCD9-F27F31D4402C}"/>
                </a:ext>
              </a:extLst>
            </p:cNvPr>
            <p:cNvSpPr/>
            <p:nvPr/>
          </p:nvSpPr>
          <p:spPr>
            <a:xfrm>
              <a:off x="8654760" y="4494600"/>
              <a:ext cx="41400" cy="25200"/>
            </a:xfrm>
            <a:custGeom>
              <a:avLst/>
              <a:gdLst/>
              <a:ahLst/>
              <a:cxnLst/>
              <a:rect l="l" t="t" r="r" b="b"/>
              <a:pathLst>
                <a:path w="115" h="70" extrusionOk="0">
                  <a:moveTo>
                    <a:pt x="110" y="63"/>
                  </a:moveTo>
                  <a:cubicBezTo>
                    <a:pt x="113" y="63"/>
                    <a:pt x="114" y="58"/>
                    <a:pt x="110" y="57"/>
                  </a:cubicBezTo>
                  <a:cubicBezTo>
                    <a:pt x="97" y="52"/>
                    <a:pt x="85" y="46"/>
                    <a:pt x="72" y="39"/>
                  </a:cubicBezTo>
                  <a:cubicBezTo>
                    <a:pt x="69" y="37"/>
                    <a:pt x="64" y="34"/>
                    <a:pt x="60" y="32"/>
                  </a:cubicBezTo>
                  <a:cubicBezTo>
                    <a:pt x="50" y="27"/>
                    <a:pt x="40" y="22"/>
                    <a:pt x="30" y="17"/>
                  </a:cubicBezTo>
                  <a:cubicBezTo>
                    <a:pt x="23" y="12"/>
                    <a:pt x="16" y="8"/>
                    <a:pt x="9" y="3"/>
                  </a:cubicBezTo>
                  <a:cubicBezTo>
                    <a:pt x="5" y="0"/>
                    <a:pt x="0" y="6"/>
                    <a:pt x="4" y="9"/>
                  </a:cubicBezTo>
                  <a:cubicBezTo>
                    <a:pt x="17" y="20"/>
                    <a:pt x="31" y="30"/>
                    <a:pt x="45" y="38"/>
                  </a:cubicBezTo>
                  <a:cubicBezTo>
                    <a:pt x="49" y="40"/>
                    <a:pt x="51" y="42"/>
                    <a:pt x="55" y="44"/>
                  </a:cubicBezTo>
                  <a:cubicBezTo>
                    <a:pt x="71" y="53"/>
                    <a:pt x="91" y="69"/>
                    <a:pt x="110" y="6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961;p37">
              <a:extLst>
                <a:ext uri="{FF2B5EF4-FFF2-40B4-BE49-F238E27FC236}">
                  <a16:creationId xmlns:a16="http://schemas.microsoft.com/office/drawing/2014/main" id="{A7C1BE8E-7A2D-85A5-C42C-2F593546C773}"/>
                </a:ext>
              </a:extLst>
            </p:cNvPr>
            <p:cNvSpPr/>
            <p:nvPr/>
          </p:nvSpPr>
          <p:spPr>
            <a:xfrm>
              <a:off x="8743320" y="4547880"/>
              <a:ext cx="98640" cy="86040"/>
            </a:xfrm>
            <a:custGeom>
              <a:avLst/>
              <a:gdLst/>
              <a:ahLst/>
              <a:cxnLst/>
              <a:rect l="l" t="t" r="r" b="b"/>
              <a:pathLst>
                <a:path w="274" h="239" extrusionOk="0">
                  <a:moveTo>
                    <a:pt x="264" y="235"/>
                  </a:moveTo>
                  <a:cubicBezTo>
                    <a:pt x="268" y="238"/>
                    <a:pt x="273" y="232"/>
                    <a:pt x="270" y="228"/>
                  </a:cubicBezTo>
                  <a:cubicBezTo>
                    <a:pt x="235" y="180"/>
                    <a:pt x="193" y="137"/>
                    <a:pt x="145" y="102"/>
                  </a:cubicBezTo>
                  <a:cubicBezTo>
                    <a:pt x="129" y="89"/>
                    <a:pt x="115" y="75"/>
                    <a:pt x="100" y="62"/>
                  </a:cubicBezTo>
                  <a:cubicBezTo>
                    <a:pt x="72" y="39"/>
                    <a:pt x="37" y="27"/>
                    <a:pt x="9" y="3"/>
                  </a:cubicBezTo>
                  <a:cubicBezTo>
                    <a:pt x="5" y="0"/>
                    <a:pt x="0" y="6"/>
                    <a:pt x="4" y="9"/>
                  </a:cubicBezTo>
                  <a:cubicBezTo>
                    <a:pt x="24" y="27"/>
                    <a:pt x="45" y="43"/>
                    <a:pt x="67" y="59"/>
                  </a:cubicBezTo>
                  <a:cubicBezTo>
                    <a:pt x="87" y="74"/>
                    <a:pt x="106" y="92"/>
                    <a:pt x="126" y="108"/>
                  </a:cubicBezTo>
                  <a:cubicBezTo>
                    <a:pt x="178" y="145"/>
                    <a:pt x="217" y="193"/>
                    <a:pt x="264" y="2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962;p37">
              <a:extLst>
                <a:ext uri="{FF2B5EF4-FFF2-40B4-BE49-F238E27FC236}">
                  <a16:creationId xmlns:a16="http://schemas.microsoft.com/office/drawing/2014/main" id="{09162257-96CC-DF46-3C94-B8138DAD8F1A}"/>
                </a:ext>
              </a:extLst>
            </p:cNvPr>
            <p:cNvSpPr/>
            <p:nvPr/>
          </p:nvSpPr>
          <p:spPr>
            <a:xfrm>
              <a:off x="8845560" y="4609080"/>
              <a:ext cx="41760" cy="77040"/>
            </a:xfrm>
            <a:custGeom>
              <a:avLst/>
              <a:gdLst/>
              <a:ahLst/>
              <a:cxnLst/>
              <a:rect l="l" t="t" r="r" b="b"/>
              <a:pathLst>
                <a:path w="116" h="214" extrusionOk="0">
                  <a:moveTo>
                    <a:pt x="1" y="3"/>
                  </a:moveTo>
                  <a:cubicBezTo>
                    <a:pt x="20" y="37"/>
                    <a:pt x="39" y="70"/>
                    <a:pt x="57" y="104"/>
                  </a:cubicBezTo>
                  <a:lnTo>
                    <a:pt x="57" y="105"/>
                  </a:lnTo>
                  <a:cubicBezTo>
                    <a:pt x="76" y="138"/>
                    <a:pt x="92" y="173"/>
                    <a:pt x="102" y="210"/>
                  </a:cubicBezTo>
                  <a:cubicBezTo>
                    <a:pt x="102" y="210"/>
                    <a:pt x="102" y="211"/>
                    <a:pt x="103" y="211"/>
                  </a:cubicBezTo>
                  <a:lnTo>
                    <a:pt x="104" y="212"/>
                  </a:lnTo>
                  <a:cubicBezTo>
                    <a:pt x="105" y="212"/>
                    <a:pt x="105" y="213"/>
                    <a:pt x="106" y="213"/>
                  </a:cubicBezTo>
                  <a:cubicBezTo>
                    <a:pt x="107" y="213"/>
                    <a:pt x="107" y="213"/>
                    <a:pt x="108" y="212"/>
                  </a:cubicBezTo>
                  <a:lnTo>
                    <a:pt x="109" y="211"/>
                  </a:lnTo>
                  <a:lnTo>
                    <a:pt x="109" y="210"/>
                  </a:lnTo>
                  <a:cubicBezTo>
                    <a:pt x="115" y="177"/>
                    <a:pt x="90" y="150"/>
                    <a:pt x="76" y="122"/>
                  </a:cubicBezTo>
                  <a:cubicBezTo>
                    <a:pt x="69" y="109"/>
                    <a:pt x="62" y="97"/>
                    <a:pt x="55" y="84"/>
                  </a:cubicBezTo>
                  <a:cubicBezTo>
                    <a:pt x="39" y="56"/>
                    <a:pt x="22" y="29"/>
                    <a:pt x="4" y="2"/>
                  </a:cubicBezTo>
                  <a:cubicBezTo>
                    <a:pt x="3" y="0"/>
                    <a:pt x="0" y="2"/>
                    <a:pt x="1"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963;p37">
              <a:extLst>
                <a:ext uri="{FF2B5EF4-FFF2-40B4-BE49-F238E27FC236}">
                  <a16:creationId xmlns:a16="http://schemas.microsoft.com/office/drawing/2014/main" id="{44E7D28A-9A18-2522-6601-E0CBBBB2E60C}"/>
                </a:ext>
              </a:extLst>
            </p:cNvPr>
            <p:cNvSpPr/>
            <p:nvPr/>
          </p:nvSpPr>
          <p:spPr>
            <a:xfrm>
              <a:off x="8857800" y="4598280"/>
              <a:ext cx="28080" cy="40320"/>
            </a:xfrm>
            <a:custGeom>
              <a:avLst/>
              <a:gdLst/>
              <a:ahLst/>
              <a:cxnLst/>
              <a:rect l="l" t="t" r="r" b="b"/>
              <a:pathLst>
                <a:path w="78" h="112" extrusionOk="0">
                  <a:moveTo>
                    <a:pt x="37" y="72"/>
                  </a:moveTo>
                  <a:cubicBezTo>
                    <a:pt x="43" y="86"/>
                    <a:pt x="55" y="110"/>
                    <a:pt x="71" y="111"/>
                  </a:cubicBezTo>
                  <a:cubicBezTo>
                    <a:pt x="72" y="111"/>
                    <a:pt x="72" y="111"/>
                    <a:pt x="72" y="111"/>
                  </a:cubicBezTo>
                  <a:cubicBezTo>
                    <a:pt x="73" y="111"/>
                    <a:pt x="73" y="111"/>
                    <a:pt x="74" y="110"/>
                  </a:cubicBezTo>
                  <a:cubicBezTo>
                    <a:pt x="75" y="109"/>
                    <a:pt x="75" y="110"/>
                    <a:pt x="76" y="109"/>
                  </a:cubicBezTo>
                  <a:cubicBezTo>
                    <a:pt x="77" y="108"/>
                    <a:pt x="76" y="107"/>
                    <a:pt x="76" y="106"/>
                  </a:cubicBezTo>
                  <a:cubicBezTo>
                    <a:pt x="76" y="106"/>
                    <a:pt x="77" y="105"/>
                    <a:pt x="76" y="104"/>
                  </a:cubicBezTo>
                  <a:cubicBezTo>
                    <a:pt x="75" y="103"/>
                    <a:pt x="75" y="104"/>
                    <a:pt x="75" y="104"/>
                  </a:cubicBezTo>
                  <a:cubicBezTo>
                    <a:pt x="62" y="89"/>
                    <a:pt x="51" y="73"/>
                    <a:pt x="41" y="56"/>
                  </a:cubicBezTo>
                  <a:cubicBezTo>
                    <a:pt x="34" y="44"/>
                    <a:pt x="24" y="35"/>
                    <a:pt x="17" y="22"/>
                  </a:cubicBezTo>
                  <a:cubicBezTo>
                    <a:pt x="16" y="19"/>
                    <a:pt x="14" y="15"/>
                    <a:pt x="12" y="12"/>
                  </a:cubicBezTo>
                  <a:cubicBezTo>
                    <a:pt x="10" y="8"/>
                    <a:pt x="8" y="5"/>
                    <a:pt x="5" y="2"/>
                  </a:cubicBezTo>
                  <a:cubicBezTo>
                    <a:pt x="5" y="1"/>
                    <a:pt x="5" y="1"/>
                    <a:pt x="5" y="1"/>
                  </a:cubicBezTo>
                  <a:cubicBezTo>
                    <a:pt x="4" y="1"/>
                    <a:pt x="4" y="0"/>
                    <a:pt x="3" y="0"/>
                  </a:cubicBezTo>
                  <a:lnTo>
                    <a:pt x="2" y="1"/>
                  </a:lnTo>
                  <a:cubicBezTo>
                    <a:pt x="1" y="1"/>
                    <a:pt x="2" y="1"/>
                    <a:pt x="1" y="2"/>
                  </a:cubicBezTo>
                  <a:cubicBezTo>
                    <a:pt x="0" y="3"/>
                    <a:pt x="0" y="3"/>
                    <a:pt x="0" y="3"/>
                  </a:cubicBezTo>
                  <a:cubicBezTo>
                    <a:pt x="0" y="4"/>
                    <a:pt x="0" y="4"/>
                    <a:pt x="1" y="5"/>
                  </a:cubicBezTo>
                  <a:cubicBezTo>
                    <a:pt x="8" y="15"/>
                    <a:pt x="10" y="27"/>
                    <a:pt x="16" y="38"/>
                  </a:cubicBezTo>
                  <a:cubicBezTo>
                    <a:pt x="21" y="44"/>
                    <a:pt x="25" y="51"/>
                    <a:pt x="29" y="58"/>
                  </a:cubicBezTo>
                  <a:cubicBezTo>
                    <a:pt x="32" y="63"/>
                    <a:pt x="34" y="68"/>
                    <a:pt x="37" y="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964;p37">
              <a:extLst>
                <a:ext uri="{FF2B5EF4-FFF2-40B4-BE49-F238E27FC236}">
                  <a16:creationId xmlns:a16="http://schemas.microsoft.com/office/drawing/2014/main" id="{0896947D-BA34-AD0D-90C2-456A96814D3F}"/>
                </a:ext>
              </a:extLst>
            </p:cNvPr>
            <p:cNvSpPr/>
            <p:nvPr/>
          </p:nvSpPr>
          <p:spPr>
            <a:xfrm>
              <a:off x="8648640" y="4436280"/>
              <a:ext cx="276840" cy="84600"/>
            </a:xfrm>
            <a:custGeom>
              <a:avLst/>
              <a:gdLst/>
              <a:ahLst/>
              <a:cxnLst/>
              <a:rect l="l" t="t" r="r" b="b"/>
              <a:pathLst>
                <a:path w="769" h="235" extrusionOk="0">
                  <a:moveTo>
                    <a:pt x="451" y="105"/>
                  </a:moveTo>
                  <a:cubicBezTo>
                    <a:pt x="445" y="99"/>
                    <a:pt x="437" y="108"/>
                    <a:pt x="442" y="114"/>
                  </a:cubicBezTo>
                  <a:cubicBezTo>
                    <a:pt x="458" y="130"/>
                    <a:pt x="475" y="145"/>
                    <a:pt x="495" y="156"/>
                  </a:cubicBezTo>
                  <a:cubicBezTo>
                    <a:pt x="500" y="159"/>
                    <a:pt x="504" y="161"/>
                    <a:pt x="509" y="164"/>
                  </a:cubicBezTo>
                  <a:cubicBezTo>
                    <a:pt x="485" y="160"/>
                    <a:pt x="459" y="160"/>
                    <a:pt x="439" y="157"/>
                  </a:cubicBezTo>
                  <a:cubicBezTo>
                    <a:pt x="422" y="154"/>
                    <a:pt x="405" y="150"/>
                    <a:pt x="389" y="145"/>
                  </a:cubicBezTo>
                  <a:lnTo>
                    <a:pt x="387" y="145"/>
                  </a:lnTo>
                  <a:cubicBezTo>
                    <a:pt x="378" y="142"/>
                    <a:pt x="369" y="138"/>
                    <a:pt x="360" y="134"/>
                  </a:cubicBezTo>
                  <a:cubicBezTo>
                    <a:pt x="333" y="121"/>
                    <a:pt x="313" y="97"/>
                    <a:pt x="287" y="81"/>
                  </a:cubicBezTo>
                  <a:cubicBezTo>
                    <a:pt x="282" y="78"/>
                    <a:pt x="277" y="86"/>
                    <a:pt x="281" y="89"/>
                  </a:cubicBezTo>
                  <a:cubicBezTo>
                    <a:pt x="295" y="99"/>
                    <a:pt x="301" y="118"/>
                    <a:pt x="316" y="128"/>
                  </a:cubicBezTo>
                  <a:cubicBezTo>
                    <a:pt x="284" y="122"/>
                    <a:pt x="254" y="112"/>
                    <a:pt x="224" y="100"/>
                  </a:cubicBezTo>
                  <a:cubicBezTo>
                    <a:pt x="178" y="78"/>
                    <a:pt x="120" y="50"/>
                    <a:pt x="92" y="4"/>
                  </a:cubicBezTo>
                  <a:cubicBezTo>
                    <a:pt x="90" y="0"/>
                    <a:pt x="82" y="3"/>
                    <a:pt x="84" y="8"/>
                  </a:cubicBezTo>
                  <a:cubicBezTo>
                    <a:pt x="86" y="12"/>
                    <a:pt x="89" y="17"/>
                    <a:pt x="91" y="21"/>
                  </a:cubicBezTo>
                  <a:cubicBezTo>
                    <a:pt x="108" y="48"/>
                    <a:pt x="129" y="71"/>
                    <a:pt x="156" y="87"/>
                  </a:cubicBezTo>
                  <a:cubicBezTo>
                    <a:pt x="161" y="89"/>
                    <a:pt x="165" y="91"/>
                    <a:pt x="169" y="93"/>
                  </a:cubicBezTo>
                  <a:cubicBezTo>
                    <a:pt x="148" y="87"/>
                    <a:pt x="126" y="83"/>
                    <a:pt x="104" y="80"/>
                  </a:cubicBezTo>
                  <a:cubicBezTo>
                    <a:pt x="66" y="76"/>
                    <a:pt x="38" y="78"/>
                    <a:pt x="6" y="53"/>
                  </a:cubicBezTo>
                  <a:cubicBezTo>
                    <a:pt x="3" y="51"/>
                    <a:pt x="0" y="56"/>
                    <a:pt x="3" y="58"/>
                  </a:cubicBezTo>
                  <a:cubicBezTo>
                    <a:pt x="10" y="64"/>
                    <a:pt x="17" y="69"/>
                    <a:pt x="25" y="74"/>
                  </a:cubicBezTo>
                  <a:cubicBezTo>
                    <a:pt x="42" y="83"/>
                    <a:pt x="62" y="90"/>
                    <a:pt x="81" y="91"/>
                  </a:cubicBezTo>
                  <a:cubicBezTo>
                    <a:pt x="122" y="92"/>
                    <a:pt x="162" y="109"/>
                    <a:pt x="201" y="108"/>
                  </a:cubicBezTo>
                  <a:cubicBezTo>
                    <a:pt x="250" y="128"/>
                    <a:pt x="307" y="153"/>
                    <a:pt x="360" y="155"/>
                  </a:cubicBezTo>
                  <a:cubicBezTo>
                    <a:pt x="367" y="158"/>
                    <a:pt x="373" y="162"/>
                    <a:pt x="380" y="165"/>
                  </a:cubicBezTo>
                  <a:cubicBezTo>
                    <a:pt x="436" y="190"/>
                    <a:pt x="505" y="183"/>
                    <a:pt x="564" y="194"/>
                  </a:cubicBezTo>
                  <a:lnTo>
                    <a:pt x="565" y="194"/>
                  </a:lnTo>
                  <a:cubicBezTo>
                    <a:pt x="566" y="194"/>
                    <a:pt x="566" y="193"/>
                    <a:pt x="567" y="193"/>
                  </a:cubicBezTo>
                  <a:cubicBezTo>
                    <a:pt x="568" y="192"/>
                    <a:pt x="568" y="193"/>
                    <a:pt x="569" y="192"/>
                  </a:cubicBezTo>
                  <a:cubicBezTo>
                    <a:pt x="570" y="191"/>
                    <a:pt x="569" y="190"/>
                    <a:pt x="569" y="189"/>
                  </a:cubicBezTo>
                  <a:cubicBezTo>
                    <a:pt x="583" y="194"/>
                    <a:pt x="597" y="199"/>
                    <a:pt x="611" y="203"/>
                  </a:cubicBezTo>
                  <a:cubicBezTo>
                    <a:pt x="659" y="218"/>
                    <a:pt x="712" y="215"/>
                    <a:pt x="759" y="234"/>
                  </a:cubicBezTo>
                  <a:cubicBezTo>
                    <a:pt x="760" y="234"/>
                    <a:pt x="760" y="234"/>
                    <a:pt x="761" y="234"/>
                  </a:cubicBezTo>
                  <a:cubicBezTo>
                    <a:pt x="762" y="234"/>
                    <a:pt x="764" y="233"/>
                    <a:pt x="765" y="233"/>
                  </a:cubicBezTo>
                  <a:cubicBezTo>
                    <a:pt x="766" y="232"/>
                    <a:pt x="767" y="232"/>
                    <a:pt x="767" y="231"/>
                  </a:cubicBezTo>
                  <a:cubicBezTo>
                    <a:pt x="768" y="230"/>
                    <a:pt x="768" y="229"/>
                    <a:pt x="768" y="229"/>
                  </a:cubicBezTo>
                  <a:lnTo>
                    <a:pt x="768" y="222"/>
                  </a:lnTo>
                  <a:cubicBezTo>
                    <a:pt x="768" y="220"/>
                    <a:pt x="767" y="218"/>
                    <a:pt x="766" y="216"/>
                  </a:cubicBezTo>
                  <a:cubicBezTo>
                    <a:pt x="766" y="215"/>
                    <a:pt x="764" y="214"/>
                    <a:pt x="763" y="213"/>
                  </a:cubicBezTo>
                  <a:cubicBezTo>
                    <a:pt x="736" y="197"/>
                    <a:pt x="693" y="195"/>
                    <a:pt x="662" y="190"/>
                  </a:cubicBezTo>
                  <a:cubicBezTo>
                    <a:pt x="593" y="180"/>
                    <a:pt x="501" y="156"/>
                    <a:pt x="451" y="1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965;p37">
              <a:extLst>
                <a:ext uri="{FF2B5EF4-FFF2-40B4-BE49-F238E27FC236}">
                  <a16:creationId xmlns:a16="http://schemas.microsoft.com/office/drawing/2014/main" id="{7508C8A2-A466-484A-4E6C-285CAE214089}"/>
                </a:ext>
              </a:extLst>
            </p:cNvPr>
            <p:cNvSpPr/>
            <p:nvPr/>
          </p:nvSpPr>
          <p:spPr>
            <a:xfrm>
              <a:off x="8083080" y="4401720"/>
              <a:ext cx="48960" cy="34200"/>
            </a:xfrm>
            <a:custGeom>
              <a:avLst/>
              <a:gdLst/>
              <a:ahLst/>
              <a:cxnLst/>
              <a:rect l="l" t="t" r="r" b="b"/>
              <a:pathLst>
                <a:path w="136" h="95" extrusionOk="0">
                  <a:moveTo>
                    <a:pt x="5" y="10"/>
                  </a:moveTo>
                  <a:cubicBezTo>
                    <a:pt x="6" y="7"/>
                    <a:pt x="27" y="24"/>
                    <a:pt x="31" y="25"/>
                  </a:cubicBezTo>
                  <a:cubicBezTo>
                    <a:pt x="32" y="26"/>
                    <a:pt x="33" y="27"/>
                    <a:pt x="35" y="28"/>
                  </a:cubicBezTo>
                  <a:cubicBezTo>
                    <a:pt x="46" y="34"/>
                    <a:pt x="55" y="42"/>
                    <a:pt x="64" y="51"/>
                  </a:cubicBezTo>
                  <a:cubicBezTo>
                    <a:pt x="83" y="69"/>
                    <a:pt x="103" y="94"/>
                    <a:pt x="132" y="85"/>
                  </a:cubicBezTo>
                  <a:cubicBezTo>
                    <a:pt x="133" y="85"/>
                    <a:pt x="133" y="85"/>
                    <a:pt x="133" y="85"/>
                  </a:cubicBezTo>
                  <a:cubicBezTo>
                    <a:pt x="134" y="85"/>
                    <a:pt x="134" y="84"/>
                    <a:pt x="134" y="84"/>
                  </a:cubicBezTo>
                  <a:cubicBezTo>
                    <a:pt x="135" y="83"/>
                    <a:pt x="135" y="82"/>
                    <a:pt x="135" y="82"/>
                  </a:cubicBezTo>
                  <a:cubicBezTo>
                    <a:pt x="135" y="81"/>
                    <a:pt x="135" y="81"/>
                    <a:pt x="134" y="80"/>
                  </a:cubicBezTo>
                  <a:cubicBezTo>
                    <a:pt x="133" y="79"/>
                    <a:pt x="134" y="80"/>
                    <a:pt x="133" y="79"/>
                  </a:cubicBezTo>
                  <a:cubicBezTo>
                    <a:pt x="132" y="78"/>
                    <a:pt x="133" y="78"/>
                    <a:pt x="132" y="78"/>
                  </a:cubicBezTo>
                  <a:cubicBezTo>
                    <a:pt x="125" y="75"/>
                    <a:pt x="117" y="71"/>
                    <a:pt x="110" y="67"/>
                  </a:cubicBezTo>
                  <a:cubicBezTo>
                    <a:pt x="101" y="62"/>
                    <a:pt x="92" y="56"/>
                    <a:pt x="83" y="49"/>
                  </a:cubicBezTo>
                  <a:cubicBezTo>
                    <a:pt x="73" y="37"/>
                    <a:pt x="61" y="27"/>
                    <a:pt x="48" y="18"/>
                  </a:cubicBezTo>
                  <a:cubicBezTo>
                    <a:pt x="40" y="16"/>
                    <a:pt x="33" y="12"/>
                    <a:pt x="26" y="8"/>
                  </a:cubicBezTo>
                  <a:cubicBezTo>
                    <a:pt x="24" y="7"/>
                    <a:pt x="22" y="6"/>
                    <a:pt x="21" y="5"/>
                  </a:cubicBezTo>
                  <a:cubicBezTo>
                    <a:pt x="19" y="4"/>
                    <a:pt x="18" y="4"/>
                    <a:pt x="17" y="3"/>
                  </a:cubicBezTo>
                  <a:cubicBezTo>
                    <a:pt x="15" y="1"/>
                    <a:pt x="12" y="0"/>
                    <a:pt x="9" y="0"/>
                  </a:cubicBezTo>
                  <a:cubicBezTo>
                    <a:pt x="3" y="0"/>
                    <a:pt x="0" y="2"/>
                    <a:pt x="0" y="8"/>
                  </a:cubicBezTo>
                  <a:lnTo>
                    <a:pt x="0" y="9"/>
                  </a:lnTo>
                  <a:lnTo>
                    <a:pt x="0" y="10"/>
                  </a:lnTo>
                  <a:cubicBezTo>
                    <a:pt x="0" y="11"/>
                    <a:pt x="1" y="11"/>
                    <a:pt x="1" y="11"/>
                  </a:cubicBezTo>
                  <a:lnTo>
                    <a:pt x="2" y="11"/>
                  </a:lnTo>
                  <a:cubicBezTo>
                    <a:pt x="3" y="11"/>
                    <a:pt x="3" y="11"/>
                    <a:pt x="3" y="11"/>
                  </a:cubicBezTo>
                  <a:cubicBezTo>
                    <a:pt x="4" y="11"/>
                    <a:pt x="4" y="11"/>
                    <a:pt x="4" y="10"/>
                  </a:cubicBezTo>
                  <a:lnTo>
                    <a:pt x="5"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966;p37">
              <a:extLst>
                <a:ext uri="{FF2B5EF4-FFF2-40B4-BE49-F238E27FC236}">
                  <a16:creationId xmlns:a16="http://schemas.microsoft.com/office/drawing/2014/main" id="{DB41870E-097D-31A5-47FB-C8D3E6E49718}"/>
                </a:ext>
              </a:extLst>
            </p:cNvPr>
            <p:cNvSpPr/>
            <p:nvPr/>
          </p:nvSpPr>
          <p:spPr>
            <a:xfrm>
              <a:off x="8142120" y="4442760"/>
              <a:ext cx="23040" cy="16920"/>
            </a:xfrm>
            <a:custGeom>
              <a:avLst/>
              <a:gdLst/>
              <a:ahLst/>
              <a:cxnLst/>
              <a:rect l="l" t="t" r="r" b="b"/>
              <a:pathLst>
                <a:path w="64" h="47" extrusionOk="0">
                  <a:moveTo>
                    <a:pt x="4" y="3"/>
                  </a:moveTo>
                  <a:cubicBezTo>
                    <a:pt x="0" y="3"/>
                    <a:pt x="0" y="12"/>
                    <a:pt x="4" y="12"/>
                  </a:cubicBezTo>
                  <a:cubicBezTo>
                    <a:pt x="9" y="13"/>
                    <a:pt x="11" y="19"/>
                    <a:pt x="14" y="22"/>
                  </a:cubicBezTo>
                  <a:cubicBezTo>
                    <a:pt x="18" y="25"/>
                    <a:pt x="21" y="28"/>
                    <a:pt x="25" y="31"/>
                  </a:cubicBezTo>
                  <a:cubicBezTo>
                    <a:pt x="29" y="35"/>
                    <a:pt x="34" y="38"/>
                    <a:pt x="39" y="41"/>
                  </a:cubicBezTo>
                  <a:cubicBezTo>
                    <a:pt x="42" y="43"/>
                    <a:pt x="45" y="45"/>
                    <a:pt x="49" y="46"/>
                  </a:cubicBezTo>
                  <a:lnTo>
                    <a:pt x="50" y="46"/>
                  </a:lnTo>
                  <a:cubicBezTo>
                    <a:pt x="51" y="46"/>
                    <a:pt x="52" y="46"/>
                    <a:pt x="52" y="46"/>
                  </a:cubicBezTo>
                  <a:cubicBezTo>
                    <a:pt x="53" y="45"/>
                    <a:pt x="53" y="45"/>
                    <a:pt x="54" y="44"/>
                  </a:cubicBezTo>
                  <a:cubicBezTo>
                    <a:pt x="63" y="32"/>
                    <a:pt x="41" y="23"/>
                    <a:pt x="33" y="18"/>
                  </a:cubicBezTo>
                  <a:cubicBezTo>
                    <a:pt x="26" y="14"/>
                    <a:pt x="16" y="0"/>
                    <a:pt x="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967;p37">
              <a:extLst>
                <a:ext uri="{FF2B5EF4-FFF2-40B4-BE49-F238E27FC236}">
                  <a16:creationId xmlns:a16="http://schemas.microsoft.com/office/drawing/2014/main" id="{98B69929-7423-9C3D-3C9C-3A67378A9956}"/>
                </a:ext>
              </a:extLst>
            </p:cNvPr>
            <p:cNvSpPr/>
            <p:nvPr/>
          </p:nvSpPr>
          <p:spPr>
            <a:xfrm>
              <a:off x="8169120" y="4465080"/>
              <a:ext cx="105120" cy="92880"/>
            </a:xfrm>
            <a:custGeom>
              <a:avLst/>
              <a:gdLst/>
              <a:ahLst/>
              <a:cxnLst/>
              <a:rect l="l" t="t" r="r" b="b"/>
              <a:pathLst>
                <a:path w="292" h="258" extrusionOk="0">
                  <a:moveTo>
                    <a:pt x="130" y="147"/>
                  </a:moveTo>
                  <a:cubicBezTo>
                    <a:pt x="148" y="166"/>
                    <a:pt x="169" y="182"/>
                    <a:pt x="192" y="196"/>
                  </a:cubicBezTo>
                  <a:cubicBezTo>
                    <a:pt x="221" y="217"/>
                    <a:pt x="251" y="236"/>
                    <a:pt x="282" y="255"/>
                  </a:cubicBezTo>
                  <a:cubicBezTo>
                    <a:pt x="287" y="257"/>
                    <a:pt x="291" y="251"/>
                    <a:pt x="289" y="247"/>
                  </a:cubicBezTo>
                  <a:cubicBezTo>
                    <a:pt x="251" y="189"/>
                    <a:pt x="171" y="165"/>
                    <a:pt x="124" y="112"/>
                  </a:cubicBezTo>
                  <a:cubicBezTo>
                    <a:pt x="91" y="74"/>
                    <a:pt x="51" y="24"/>
                    <a:pt x="6" y="0"/>
                  </a:cubicBezTo>
                  <a:cubicBezTo>
                    <a:pt x="6" y="0"/>
                    <a:pt x="5" y="0"/>
                    <a:pt x="4" y="0"/>
                  </a:cubicBezTo>
                  <a:cubicBezTo>
                    <a:pt x="3" y="0"/>
                    <a:pt x="3" y="0"/>
                    <a:pt x="2" y="0"/>
                  </a:cubicBezTo>
                  <a:cubicBezTo>
                    <a:pt x="1" y="1"/>
                    <a:pt x="1" y="1"/>
                    <a:pt x="0" y="2"/>
                  </a:cubicBezTo>
                  <a:cubicBezTo>
                    <a:pt x="0" y="2"/>
                    <a:pt x="0" y="3"/>
                    <a:pt x="0" y="4"/>
                  </a:cubicBezTo>
                  <a:cubicBezTo>
                    <a:pt x="0" y="5"/>
                    <a:pt x="0" y="6"/>
                    <a:pt x="0" y="6"/>
                  </a:cubicBezTo>
                  <a:cubicBezTo>
                    <a:pt x="0" y="7"/>
                    <a:pt x="1" y="7"/>
                    <a:pt x="1" y="7"/>
                  </a:cubicBezTo>
                  <a:cubicBezTo>
                    <a:pt x="43" y="55"/>
                    <a:pt x="87" y="100"/>
                    <a:pt x="130" y="1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968;p37">
              <a:extLst>
                <a:ext uri="{FF2B5EF4-FFF2-40B4-BE49-F238E27FC236}">
                  <a16:creationId xmlns:a16="http://schemas.microsoft.com/office/drawing/2014/main" id="{0F4F3A75-C180-0EB7-F09D-74B0E6AEAF4B}"/>
                </a:ext>
              </a:extLst>
            </p:cNvPr>
            <p:cNvSpPr/>
            <p:nvPr/>
          </p:nvSpPr>
          <p:spPr>
            <a:xfrm>
              <a:off x="7957440" y="2995920"/>
              <a:ext cx="8280" cy="11520"/>
            </a:xfrm>
            <a:custGeom>
              <a:avLst/>
              <a:gdLst/>
              <a:ahLst/>
              <a:cxnLst/>
              <a:rect l="l" t="t" r="r" b="b"/>
              <a:pathLst>
                <a:path w="23" h="32" extrusionOk="0">
                  <a:moveTo>
                    <a:pt x="3" y="16"/>
                  </a:moveTo>
                  <a:cubicBezTo>
                    <a:pt x="4" y="17"/>
                    <a:pt x="6" y="19"/>
                    <a:pt x="6" y="20"/>
                  </a:cubicBezTo>
                  <a:cubicBezTo>
                    <a:pt x="9" y="24"/>
                    <a:pt x="12" y="28"/>
                    <a:pt x="16" y="30"/>
                  </a:cubicBezTo>
                  <a:lnTo>
                    <a:pt x="16" y="31"/>
                  </a:lnTo>
                  <a:cubicBezTo>
                    <a:pt x="17" y="31"/>
                    <a:pt x="17" y="31"/>
                    <a:pt x="18" y="31"/>
                  </a:cubicBezTo>
                  <a:cubicBezTo>
                    <a:pt x="18" y="31"/>
                    <a:pt x="19" y="31"/>
                    <a:pt x="20" y="30"/>
                  </a:cubicBezTo>
                  <a:lnTo>
                    <a:pt x="21" y="29"/>
                  </a:lnTo>
                  <a:cubicBezTo>
                    <a:pt x="22" y="28"/>
                    <a:pt x="22" y="27"/>
                    <a:pt x="22" y="27"/>
                  </a:cubicBezTo>
                  <a:cubicBezTo>
                    <a:pt x="22" y="26"/>
                    <a:pt x="22" y="25"/>
                    <a:pt x="21" y="25"/>
                  </a:cubicBezTo>
                  <a:cubicBezTo>
                    <a:pt x="20" y="23"/>
                    <a:pt x="18" y="25"/>
                    <a:pt x="17" y="23"/>
                  </a:cubicBezTo>
                  <a:cubicBezTo>
                    <a:pt x="18" y="22"/>
                    <a:pt x="18" y="22"/>
                    <a:pt x="19" y="21"/>
                  </a:cubicBezTo>
                  <a:cubicBezTo>
                    <a:pt x="20" y="20"/>
                    <a:pt x="20" y="17"/>
                    <a:pt x="20" y="15"/>
                  </a:cubicBezTo>
                  <a:cubicBezTo>
                    <a:pt x="20" y="14"/>
                    <a:pt x="20" y="13"/>
                    <a:pt x="20" y="12"/>
                  </a:cubicBezTo>
                  <a:cubicBezTo>
                    <a:pt x="19" y="11"/>
                    <a:pt x="19" y="9"/>
                    <a:pt x="18" y="7"/>
                  </a:cubicBezTo>
                  <a:cubicBezTo>
                    <a:pt x="15" y="3"/>
                    <a:pt x="10" y="2"/>
                    <a:pt x="6" y="0"/>
                  </a:cubicBezTo>
                  <a:cubicBezTo>
                    <a:pt x="6" y="0"/>
                    <a:pt x="5" y="0"/>
                    <a:pt x="4" y="0"/>
                  </a:cubicBezTo>
                  <a:cubicBezTo>
                    <a:pt x="3" y="0"/>
                    <a:pt x="3" y="0"/>
                    <a:pt x="2" y="0"/>
                  </a:cubicBezTo>
                  <a:cubicBezTo>
                    <a:pt x="1" y="1"/>
                    <a:pt x="1" y="1"/>
                    <a:pt x="0" y="2"/>
                  </a:cubicBezTo>
                  <a:cubicBezTo>
                    <a:pt x="0" y="3"/>
                    <a:pt x="0" y="4"/>
                    <a:pt x="0" y="5"/>
                  </a:cubicBezTo>
                  <a:cubicBezTo>
                    <a:pt x="0" y="6"/>
                    <a:pt x="0" y="8"/>
                    <a:pt x="0" y="9"/>
                  </a:cubicBezTo>
                  <a:cubicBezTo>
                    <a:pt x="1" y="10"/>
                    <a:pt x="1" y="9"/>
                    <a:pt x="1" y="9"/>
                  </a:cubicBezTo>
                  <a:cubicBezTo>
                    <a:pt x="1" y="11"/>
                    <a:pt x="2" y="13"/>
                    <a:pt x="3"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969;p37">
              <a:extLst>
                <a:ext uri="{FF2B5EF4-FFF2-40B4-BE49-F238E27FC236}">
                  <a16:creationId xmlns:a16="http://schemas.microsoft.com/office/drawing/2014/main" id="{2305DCC6-3BA1-252D-02B9-77A5C3DCCAB9}"/>
                </a:ext>
              </a:extLst>
            </p:cNvPr>
            <p:cNvSpPr/>
            <p:nvPr/>
          </p:nvSpPr>
          <p:spPr>
            <a:xfrm>
              <a:off x="8013960" y="2958120"/>
              <a:ext cx="9360" cy="16200"/>
            </a:xfrm>
            <a:custGeom>
              <a:avLst/>
              <a:gdLst/>
              <a:ahLst/>
              <a:cxnLst/>
              <a:rect l="l" t="t" r="r" b="b"/>
              <a:pathLst>
                <a:path w="26" h="45" extrusionOk="0">
                  <a:moveTo>
                    <a:pt x="15" y="42"/>
                  </a:moveTo>
                  <a:cubicBezTo>
                    <a:pt x="16" y="43"/>
                    <a:pt x="16" y="43"/>
                    <a:pt x="16" y="43"/>
                  </a:cubicBezTo>
                  <a:cubicBezTo>
                    <a:pt x="17" y="44"/>
                    <a:pt x="18" y="44"/>
                    <a:pt x="18" y="44"/>
                  </a:cubicBezTo>
                  <a:cubicBezTo>
                    <a:pt x="19" y="44"/>
                    <a:pt x="19" y="44"/>
                    <a:pt x="20" y="43"/>
                  </a:cubicBezTo>
                  <a:cubicBezTo>
                    <a:pt x="21" y="42"/>
                    <a:pt x="21" y="43"/>
                    <a:pt x="21" y="42"/>
                  </a:cubicBezTo>
                  <a:cubicBezTo>
                    <a:pt x="22" y="42"/>
                    <a:pt x="23" y="41"/>
                    <a:pt x="23" y="40"/>
                  </a:cubicBezTo>
                  <a:cubicBezTo>
                    <a:pt x="25" y="37"/>
                    <a:pt x="25" y="34"/>
                    <a:pt x="25" y="31"/>
                  </a:cubicBezTo>
                  <a:cubicBezTo>
                    <a:pt x="25" y="28"/>
                    <a:pt x="25" y="25"/>
                    <a:pt x="24" y="23"/>
                  </a:cubicBezTo>
                  <a:cubicBezTo>
                    <a:pt x="22" y="20"/>
                    <a:pt x="21" y="17"/>
                    <a:pt x="19" y="14"/>
                  </a:cubicBezTo>
                  <a:cubicBezTo>
                    <a:pt x="17" y="11"/>
                    <a:pt x="15" y="6"/>
                    <a:pt x="13" y="2"/>
                  </a:cubicBezTo>
                  <a:cubicBezTo>
                    <a:pt x="12" y="1"/>
                    <a:pt x="12" y="1"/>
                    <a:pt x="11" y="0"/>
                  </a:cubicBezTo>
                  <a:cubicBezTo>
                    <a:pt x="10" y="0"/>
                    <a:pt x="10" y="0"/>
                    <a:pt x="9" y="0"/>
                  </a:cubicBezTo>
                  <a:cubicBezTo>
                    <a:pt x="8" y="0"/>
                    <a:pt x="7" y="0"/>
                    <a:pt x="7" y="0"/>
                  </a:cubicBezTo>
                  <a:cubicBezTo>
                    <a:pt x="6" y="1"/>
                    <a:pt x="6" y="1"/>
                    <a:pt x="5" y="2"/>
                  </a:cubicBezTo>
                  <a:cubicBezTo>
                    <a:pt x="4" y="2"/>
                    <a:pt x="4" y="3"/>
                    <a:pt x="3" y="5"/>
                  </a:cubicBezTo>
                  <a:cubicBezTo>
                    <a:pt x="1" y="8"/>
                    <a:pt x="0" y="12"/>
                    <a:pt x="0" y="16"/>
                  </a:cubicBezTo>
                  <a:cubicBezTo>
                    <a:pt x="0" y="19"/>
                    <a:pt x="1" y="23"/>
                    <a:pt x="3" y="26"/>
                  </a:cubicBezTo>
                  <a:cubicBezTo>
                    <a:pt x="6" y="32"/>
                    <a:pt x="11" y="37"/>
                    <a:pt x="15" y="4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970;p37">
              <a:extLst>
                <a:ext uri="{FF2B5EF4-FFF2-40B4-BE49-F238E27FC236}">
                  <a16:creationId xmlns:a16="http://schemas.microsoft.com/office/drawing/2014/main" id="{50408CB7-287C-F03F-09F3-2F074F455FA6}"/>
                </a:ext>
              </a:extLst>
            </p:cNvPr>
            <p:cNvSpPr/>
            <p:nvPr/>
          </p:nvSpPr>
          <p:spPr>
            <a:xfrm>
              <a:off x="7965000" y="3022560"/>
              <a:ext cx="16200" cy="13320"/>
            </a:xfrm>
            <a:custGeom>
              <a:avLst/>
              <a:gdLst/>
              <a:ahLst/>
              <a:cxnLst/>
              <a:rect l="l" t="t" r="r" b="b"/>
              <a:pathLst>
                <a:path w="45" h="37" extrusionOk="0">
                  <a:moveTo>
                    <a:pt x="0" y="10"/>
                  </a:moveTo>
                  <a:cubicBezTo>
                    <a:pt x="1" y="12"/>
                    <a:pt x="2" y="14"/>
                    <a:pt x="3" y="16"/>
                  </a:cubicBezTo>
                  <a:cubicBezTo>
                    <a:pt x="6" y="22"/>
                    <a:pt x="10" y="26"/>
                    <a:pt x="15" y="29"/>
                  </a:cubicBezTo>
                  <a:cubicBezTo>
                    <a:pt x="17" y="30"/>
                    <a:pt x="18" y="30"/>
                    <a:pt x="20" y="31"/>
                  </a:cubicBezTo>
                  <a:cubicBezTo>
                    <a:pt x="23" y="32"/>
                    <a:pt x="27" y="34"/>
                    <a:pt x="30" y="35"/>
                  </a:cubicBezTo>
                  <a:cubicBezTo>
                    <a:pt x="32" y="35"/>
                    <a:pt x="34" y="36"/>
                    <a:pt x="36" y="36"/>
                  </a:cubicBezTo>
                  <a:cubicBezTo>
                    <a:pt x="38" y="36"/>
                    <a:pt x="40" y="35"/>
                    <a:pt x="42" y="35"/>
                  </a:cubicBezTo>
                  <a:cubicBezTo>
                    <a:pt x="43" y="34"/>
                    <a:pt x="42" y="34"/>
                    <a:pt x="43" y="33"/>
                  </a:cubicBezTo>
                  <a:cubicBezTo>
                    <a:pt x="44" y="32"/>
                    <a:pt x="44" y="32"/>
                    <a:pt x="44" y="31"/>
                  </a:cubicBezTo>
                  <a:cubicBezTo>
                    <a:pt x="44" y="30"/>
                    <a:pt x="44" y="30"/>
                    <a:pt x="43" y="29"/>
                  </a:cubicBezTo>
                  <a:cubicBezTo>
                    <a:pt x="42" y="26"/>
                    <a:pt x="43" y="22"/>
                    <a:pt x="40" y="19"/>
                  </a:cubicBezTo>
                  <a:cubicBezTo>
                    <a:pt x="38" y="18"/>
                    <a:pt x="36" y="16"/>
                    <a:pt x="34" y="15"/>
                  </a:cubicBezTo>
                  <a:cubicBezTo>
                    <a:pt x="32" y="14"/>
                    <a:pt x="30" y="13"/>
                    <a:pt x="28" y="12"/>
                  </a:cubicBezTo>
                  <a:cubicBezTo>
                    <a:pt x="26" y="12"/>
                    <a:pt x="24" y="10"/>
                    <a:pt x="23" y="9"/>
                  </a:cubicBezTo>
                  <a:cubicBezTo>
                    <a:pt x="20" y="8"/>
                    <a:pt x="17" y="7"/>
                    <a:pt x="14" y="5"/>
                  </a:cubicBezTo>
                  <a:lnTo>
                    <a:pt x="13" y="4"/>
                  </a:lnTo>
                  <a:cubicBezTo>
                    <a:pt x="13" y="3"/>
                    <a:pt x="13" y="2"/>
                    <a:pt x="11" y="1"/>
                  </a:cubicBezTo>
                  <a:cubicBezTo>
                    <a:pt x="9" y="0"/>
                    <a:pt x="8" y="0"/>
                    <a:pt x="7" y="0"/>
                  </a:cubicBezTo>
                  <a:cubicBezTo>
                    <a:pt x="6" y="0"/>
                    <a:pt x="4" y="0"/>
                    <a:pt x="3" y="1"/>
                  </a:cubicBezTo>
                  <a:cubicBezTo>
                    <a:pt x="2" y="2"/>
                    <a:pt x="2" y="3"/>
                    <a:pt x="1" y="4"/>
                  </a:cubicBezTo>
                  <a:cubicBezTo>
                    <a:pt x="0" y="5"/>
                    <a:pt x="0" y="6"/>
                    <a:pt x="0" y="8"/>
                  </a:cubicBezTo>
                  <a:cubicBezTo>
                    <a:pt x="0" y="8"/>
                    <a:pt x="0" y="9"/>
                    <a:pt x="0"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971;p37">
              <a:extLst>
                <a:ext uri="{FF2B5EF4-FFF2-40B4-BE49-F238E27FC236}">
                  <a16:creationId xmlns:a16="http://schemas.microsoft.com/office/drawing/2014/main" id="{DFD7FA84-7A82-A895-5383-802B1BEC6D7C}"/>
                </a:ext>
              </a:extLst>
            </p:cNvPr>
            <p:cNvSpPr/>
            <p:nvPr/>
          </p:nvSpPr>
          <p:spPr>
            <a:xfrm>
              <a:off x="8035200" y="2955240"/>
              <a:ext cx="10080" cy="11520"/>
            </a:xfrm>
            <a:custGeom>
              <a:avLst/>
              <a:gdLst/>
              <a:ahLst/>
              <a:cxnLst/>
              <a:rect l="l" t="t" r="r" b="b"/>
              <a:pathLst>
                <a:path w="28" h="32" extrusionOk="0">
                  <a:moveTo>
                    <a:pt x="18" y="30"/>
                  </a:moveTo>
                  <a:cubicBezTo>
                    <a:pt x="19" y="31"/>
                    <a:pt x="20" y="31"/>
                    <a:pt x="21" y="31"/>
                  </a:cubicBezTo>
                  <a:cubicBezTo>
                    <a:pt x="22" y="31"/>
                    <a:pt x="23" y="31"/>
                    <a:pt x="24" y="30"/>
                  </a:cubicBezTo>
                  <a:cubicBezTo>
                    <a:pt x="25" y="30"/>
                    <a:pt x="26" y="28"/>
                    <a:pt x="26" y="28"/>
                  </a:cubicBezTo>
                  <a:cubicBezTo>
                    <a:pt x="27" y="27"/>
                    <a:pt x="27" y="25"/>
                    <a:pt x="27" y="24"/>
                  </a:cubicBezTo>
                  <a:cubicBezTo>
                    <a:pt x="27" y="23"/>
                    <a:pt x="27" y="23"/>
                    <a:pt x="27" y="22"/>
                  </a:cubicBezTo>
                  <a:cubicBezTo>
                    <a:pt x="26" y="21"/>
                    <a:pt x="26" y="20"/>
                    <a:pt x="25" y="18"/>
                  </a:cubicBezTo>
                  <a:cubicBezTo>
                    <a:pt x="23" y="15"/>
                    <a:pt x="21" y="13"/>
                    <a:pt x="17" y="11"/>
                  </a:cubicBezTo>
                  <a:cubicBezTo>
                    <a:pt x="17" y="11"/>
                    <a:pt x="17" y="10"/>
                    <a:pt x="16" y="10"/>
                  </a:cubicBezTo>
                  <a:lnTo>
                    <a:pt x="15" y="9"/>
                  </a:lnTo>
                  <a:cubicBezTo>
                    <a:pt x="12" y="7"/>
                    <a:pt x="11" y="6"/>
                    <a:pt x="9" y="4"/>
                  </a:cubicBezTo>
                  <a:cubicBezTo>
                    <a:pt x="7" y="0"/>
                    <a:pt x="0" y="2"/>
                    <a:pt x="1" y="6"/>
                  </a:cubicBezTo>
                  <a:cubicBezTo>
                    <a:pt x="2" y="10"/>
                    <a:pt x="3" y="13"/>
                    <a:pt x="4" y="16"/>
                  </a:cubicBezTo>
                  <a:cubicBezTo>
                    <a:pt x="5" y="17"/>
                    <a:pt x="5" y="18"/>
                    <a:pt x="5" y="18"/>
                  </a:cubicBezTo>
                  <a:cubicBezTo>
                    <a:pt x="8" y="23"/>
                    <a:pt x="12" y="27"/>
                    <a:pt x="16" y="29"/>
                  </a:cubicBezTo>
                  <a:cubicBezTo>
                    <a:pt x="17" y="30"/>
                    <a:pt x="17" y="30"/>
                    <a:pt x="18"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972;p37">
              <a:extLst>
                <a:ext uri="{FF2B5EF4-FFF2-40B4-BE49-F238E27FC236}">
                  <a16:creationId xmlns:a16="http://schemas.microsoft.com/office/drawing/2014/main" id="{82B34402-4FB4-D8C4-86DE-847C471EF8B1}"/>
                </a:ext>
              </a:extLst>
            </p:cNvPr>
            <p:cNvSpPr/>
            <p:nvPr/>
          </p:nvSpPr>
          <p:spPr>
            <a:xfrm>
              <a:off x="8168400" y="2873160"/>
              <a:ext cx="9360" cy="16560"/>
            </a:xfrm>
            <a:custGeom>
              <a:avLst/>
              <a:gdLst/>
              <a:ahLst/>
              <a:cxnLst/>
              <a:rect l="l" t="t" r="r" b="b"/>
              <a:pathLst>
                <a:path w="26" h="46" extrusionOk="0">
                  <a:moveTo>
                    <a:pt x="14" y="43"/>
                  </a:moveTo>
                  <a:cubicBezTo>
                    <a:pt x="14" y="43"/>
                    <a:pt x="15" y="44"/>
                    <a:pt x="16" y="44"/>
                  </a:cubicBezTo>
                  <a:cubicBezTo>
                    <a:pt x="17" y="45"/>
                    <a:pt x="18" y="45"/>
                    <a:pt x="19" y="45"/>
                  </a:cubicBezTo>
                  <a:cubicBezTo>
                    <a:pt x="20" y="45"/>
                    <a:pt x="21" y="45"/>
                    <a:pt x="22" y="44"/>
                  </a:cubicBezTo>
                  <a:cubicBezTo>
                    <a:pt x="23" y="44"/>
                    <a:pt x="24" y="44"/>
                    <a:pt x="25" y="42"/>
                  </a:cubicBezTo>
                  <a:cubicBezTo>
                    <a:pt x="25" y="41"/>
                    <a:pt x="25" y="41"/>
                    <a:pt x="25" y="40"/>
                  </a:cubicBezTo>
                  <a:lnTo>
                    <a:pt x="25" y="39"/>
                  </a:lnTo>
                  <a:cubicBezTo>
                    <a:pt x="25" y="38"/>
                    <a:pt x="25" y="37"/>
                    <a:pt x="25" y="37"/>
                  </a:cubicBezTo>
                  <a:cubicBezTo>
                    <a:pt x="25" y="33"/>
                    <a:pt x="23" y="31"/>
                    <a:pt x="23" y="28"/>
                  </a:cubicBezTo>
                  <a:cubicBezTo>
                    <a:pt x="22" y="22"/>
                    <a:pt x="20" y="18"/>
                    <a:pt x="17" y="13"/>
                  </a:cubicBezTo>
                  <a:cubicBezTo>
                    <a:pt x="15" y="10"/>
                    <a:pt x="12" y="5"/>
                    <a:pt x="8" y="1"/>
                  </a:cubicBezTo>
                  <a:lnTo>
                    <a:pt x="7" y="0"/>
                  </a:lnTo>
                  <a:cubicBezTo>
                    <a:pt x="6" y="0"/>
                    <a:pt x="5" y="0"/>
                    <a:pt x="4" y="0"/>
                  </a:cubicBezTo>
                  <a:cubicBezTo>
                    <a:pt x="4" y="0"/>
                    <a:pt x="3" y="0"/>
                    <a:pt x="2" y="0"/>
                  </a:cubicBezTo>
                  <a:cubicBezTo>
                    <a:pt x="1" y="1"/>
                    <a:pt x="2" y="2"/>
                    <a:pt x="1" y="2"/>
                  </a:cubicBezTo>
                  <a:cubicBezTo>
                    <a:pt x="0" y="3"/>
                    <a:pt x="0" y="3"/>
                    <a:pt x="0" y="4"/>
                  </a:cubicBezTo>
                  <a:lnTo>
                    <a:pt x="0" y="5"/>
                  </a:lnTo>
                  <a:cubicBezTo>
                    <a:pt x="1" y="12"/>
                    <a:pt x="4" y="20"/>
                    <a:pt x="5" y="27"/>
                  </a:cubicBezTo>
                  <a:cubicBezTo>
                    <a:pt x="5" y="30"/>
                    <a:pt x="7" y="33"/>
                    <a:pt x="8" y="35"/>
                  </a:cubicBezTo>
                  <a:cubicBezTo>
                    <a:pt x="10" y="38"/>
                    <a:pt x="11" y="41"/>
                    <a:pt x="14"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973;p37">
              <a:extLst>
                <a:ext uri="{FF2B5EF4-FFF2-40B4-BE49-F238E27FC236}">
                  <a16:creationId xmlns:a16="http://schemas.microsoft.com/office/drawing/2014/main" id="{BE20BA2B-06D0-DE26-1DB0-7B724B193FB3}"/>
                </a:ext>
              </a:extLst>
            </p:cNvPr>
            <p:cNvSpPr/>
            <p:nvPr/>
          </p:nvSpPr>
          <p:spPr>
            <a:xfrm>
              <a:off x="8224200" y="2887560"/>
              <a:ext cx="6120" cy="16560"/>
            </a:xfrm>
            <a:custGeom>
              <a:avLst/>
              <a:gdLst/>
              <a:ahLst/>
              <a:cxnLst/>
              <a:rect l="l" t="t" r="r" b="b"/>
              <a:pathLst>
                <a:path w="17" h="46" extrusionOk="0">
                  <a:moveTo>
                    <a:pt x="6" y="44"/>
                  </a:moveTo>
                  <a:cubicBezTo>
                    <a:pt x="6" y="44"/>
                    <a:pt x="7" y="45"/>
                    <a:pt x="8" y="45"/>
                  </a:cubicBezTo>
                  <a:cubicBezTo>
                    <a:pt x="8" y="45"/>
                    <a:pt x="9" y="44"/>
                    <a:pt x="10" y="44"/>
                  </a:cubicBezTo>
                  <a:lnTo>
                    <a:pt x="11" y="43"/>
                  </a:lnTo>
                  <a:cubicBezTo>
                    <a:pt x="12" y="42"/>
                    <a:pt x="13" y="42"/>
                    <a:pt x="14" y="41"/>
                  </a:cubicBezTo>
                  <a:cubicBezTo>
                    <a:pt x="14" y="40"/>
                    <a:pt x="15" y="40"/>
                    <a:pt x="15" y="39"/>
                  </a:cubicBezTo>
                  <a:cubicBezTo>
                    <a:pt x="15" y="35"/>
                    <a:pt x="16" y="31"/>
                    <a:pt x="16" y="27"/>
                  </a:cubicBezTo>
                  <a:cubicBezTo>
                    <a:pt x="16" y="20"/>
                    <a:pt x="15" y="12"/>
                    <a:pt x="13" y="5"/>
                  </a:cubicBezTo>
                  <a:cubicBezTo>
                    <a:pt x="11" y="0"/>
                    <a:pt x="4" y="2"/>
                    <a:pt x="3" y="5"/>
                  </a:cubicBezTo>
                  <a:cubicBezTo>
                    <a:pt x="1" y="12"/>
                    <a:pt x="0" y="19"/>
                    <a:pt x="0" y="26"/>
                  </a:cubicBezTo>
                  <a:cubicBezTo>
                    <a:pt x="0" y="30"/>
                    <a:pt x="0" y="34"/>
                    <a:pt x="1" y="38"/>
                  </a:cubicBezTo>
                  <a:cubicBezTo>
                    <a:pt x="1" y="39"/>
                    <a:pt x="1" y="40"/>
                    <a:pt x="2" y="41"/>
                  </a:cubicBezTo>
                  <a:cubicBezTo>
                    <a:pt x="2" y="42"/>
                    <a:pt x="3" y="43"/>
                    <a:pt x="4" y="44"/>
                  </a:cubicBezTo>
                  <a:cubicBezTo>
                    <a:pt x="5" y="44"/>
                    <a:pt x="5" y="44"/>
                    <a:pt x="6"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974;p37">
              <a:extLst>
                <a:ext uri="{FF2B5EF4-FFF2-40B4-BE49-F238E27FC236}">
                  <a16:creationId xmlns:a16="http://schemas.microsoft.com/office/drawing/2014/main" id="{17A23A06-4613-F16D-EA9E-41F08C7AE458}"/>
                </a:ext>
              </a:extLst>
            </p:cNvPr>
            <p:cNvSpPr/>
            <p:nvPr/>
          </p:nvSpPr>
          <p:spPr>
            <a:xfrm>
              <a:off x="8245080" y="2913480"/>
              <a:ext cx="8280" cy="18360"/>
            </a:xfrm>
            <a:custGeom>
              <a:avLst/>
              <a:gdLst/>
              <a:ahLst/>
              <a:cxnLst/>
              <a:rect l="l" t="t" r="r" b="b"/>
              <a:pathLst>
                <a:path w="23" h="51" extrusionOk="0">
                  <a:moveTo>
                    <a:pt x="11" y="49"/>
                  </a:moveTo>
                  <a:cubicBezTo>
                    <a:pt x="14" y="47"/>
                    <a:pt x="16" y="44"/>
                    <a:pt x="17" y="41"/>
                  </a:cubicBezTo>
                  <a:cubicBezTo>
                    <a:pt x="19" y="38"/>
                    <a:pt x="20" y="35"/>
                    <a:pt x="21" y="31"/>
                  </a:cubicBezTo>
                  <a:cubicBezTo>
                    <a:pt x="22" y="28"/>
                    <a:pt x="22" y="25"/>
                    <a:pt x="22" y="22"/>
                  </a:cubicBezTo>
                  <a:cubicBezTo>
                    <a:pt x="22" y="16"/>
                    <a:pt x="21" y="9"/>
                    <a:pt x="19" y="3"/>
                  </a:cubicBezTo>
                  <a:lnTo>
                    <a:pt x="19" y="2"/>
                  </a:lnTo>
                  <a:cubicBezTo>
                    <a:pt x="18" y="1"/>
                    <a:pt x="18" y="2"/>
                    <a:pt x="17" y="1"/>
                  </a:cubicBezTo>
                  <a:cubicBezTo>
                    <a:pt x="17" y="0"/>
                    <a:pt x="16" y="0"/>
                    <a:pt x="15" y="0"/>
                  </a:cubicBezTo>
                  <a:cubicBezTo>
                    <a:pt x="14" y="0"/>
                    <a:pt x="14" y="0"/>
                    <a:pt x="13" y="1"/>
                  </a:cubicBezTo>
                  <a:lnTo>
                    <a:pt x="12" y="2"/>
                  </a:lnTo>
                  <a:cubicBezTo>
                    <a:pt x="12" y="3"/>
                    <a:pt x="11" y="3"/>
                    <a:pt x="11" y="3"/>
                  </a:cubicBezTo>
                  <a:cubicBezTo>
                    <a:pt x="10" y="13"/>
                    <a:pt x="7" y="21"/>
                    <a:pt x="5" y="31"/>
                  </a:cubicBezTo>
                  <a:cubicBezTo>
                    <a:pt x="4" y="41"/>
                    <a:pt x="0" y="45"/>
                    <a:pt x="7" y="50"/>
                  </a:cubicBezTo>
                  <a:cubicBezTo>
                    <a:pt x="7" y="50"/>
                    <a:pt x="8" y="50"/>
                    <a:pt x="9" y="50"/>
                  </a:cubicBezTo>
                  <a:lnTo>
                    <a:pt x="10" y="50"/>
                  </a:lnTo>
                  <a:cubicBezTo>
                    <a:pt x="11" y="49"/>
                    <a:pt x="11" y="49"/>
                    <a:pt x="11"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975;p37">
              <a:extLst>
                <a:ext uri="{FF2B5EF4-FFF2-40B4-BE49-F238E27FC236}">
                  <a16:creationId xmlns:a16="http://schemas.microsoft.com/office/drawing/2014/main" id="{A08CBA50-2B56-F173-7C5C-222BEBB82545}"/>
                </a:ext>
              </a:extLst>
            </p:cNvPr>
            <p:cNvSpPr/>
            <p:nvPr/>
          </p:nvSpPr>
          <p:spPr>
            <a:xfrm>
              <a:off x="8316720" y="2916000"/>
              <a:ext cx="6840" cy="19080"/>
            </a:xfrm>
            <a:custGeom>
              <a:avLst/>
              <a:gdLst/>
              <a:ahLst/>
              <a:cxnLst/>
              <a:rect l="l" t="t" r="r" b="b"/>
              <a:pathLst>
                <a:path w="19" h="53" extrusionOk="0">
                  <a:moveTo>
                    <a:pt x="6" y="51"/>
                  </a:moveTo>
                  <a:cubicBezTo>
                    <a:pt x="7" y="52"/>
                    <a:pt x="8" y="52"/>
                    <a:pt x="9" y="52"/>
                  </a:cubicBezTo>
                  <a:cubicBezTo>
                    <a:pt x="10" y="52"/>
                    <a:pt x="11" y="52"/>
                    <a:pt x="12" y="51"/>
                  </a:cubicBezTo>
                  <a:cubicBezTo>
                    <a:pt x="18" y="47"/>
                    <a:pt x="18" y="41"/>
                    <a:pt x="18" y="34"/>
                  </a:cubicBezTo>
                  <a:cubicBezTo>
                    <a:pt x="18" y="26"/>
                    <a:pt x="18" y="18"/>
                    <a:pt x="17" y="10"/>
                  </a:cubicBezTo>
                  <a:cubicBezTo>
                    <a:pt x="17" y="2"/>
                    <a:pt x="3" y="0"/>
                    <a:pt x="2" y="10"/>
                  </a:cubicBezTo>
                  <a:cubicBezTo>
                    <a:pt x="1" y="18"/>
                    <a:pt x="1" y="25"/>
                    <a:pt x="1" y="33"/>
                  </a:cubicBezTo>
                  <a:cubicBezTo>
                    <a:pt x="1" y="34"/>
                    <a:pt x="1" y="34"/>
                    <a:pt x="1" y="34"/>
                  </a:cubicBezTo>
                  <a:cubicBezTo>
                    <a:pt x="1" y="40"/>
                    <a:pt x="0" y="47"/>
                    <a:pt x="6"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976;p37">
              <a:extLst>
                <a:ext uri="{FF2B5EF4-FFF2-40B4-BE49-F238E27FC236}">
                  <a16:creationId xmlns:a16="http://schemas.microsoft.com/office/drawing/2014/main" id="{24BAF230-1902-D5D7-5017-CDA6BB2B4E99}"/>
                </a:ext>
              </a:extLst>
            </p:cNvPr>
            <p:cNvSpPr/>
            <p:nvPr/>
          </p:nvSpPr>
          <p:spPr>
            <a:xfrm>
              <a:off x="8303040" y="2945880"/>
              <a:ext cx="16200" cy="29160"/>
            </a:xfrm>
            <a:custGeom>
              <a:avLst/>
              <a:gdLst/>
              <a:ahLst/>
              <a:cxnLst/>
              <a:rect l="l" t="t" r="r" b="b"/>
              <a:pathLst>
                <a:path w="45" h="81" extrusionOk="0">
                  <a:moveTo>
                    <a:pt x="4" y="57"/>
                  </a:moveTo>
                  <a:lnTo>
                    <a:pt x="3" y="58"/>
                  </a:lnTo>
                  <a:cubicBezTo>
                    <a:pt x="0" y="62"/>
                    <a:pt x="0" y="66"/>
                    <a:pt x="0" y="70"/>
                  </a:cubicBezTo>
                  <a:cubicBezTo>
                    <a:pt x="0" y="71"/>
                    <a:pt x="0" y="72"/>
                    <a:pt x="0" y="74"/>
                  </a:cubicBezTo>
                  <a:cubicBezTo>
                    <a:pt x="1" y="74"/>
                    <a:pt x="1" y="75"/>
                    <a:pt x="1" y="76"/>
                  </a:cubicBezTo>
                  <a:cubicBezTo>
                    <a:pt x="2" y="77"/>
                    <a:pt x="2" y="78"/>
                    <a:pt x="4" y="79"/>
                  </a:cubicBezTo>
                  <a:cubicBezTo>
                    <a:pt x="6" y="80"/>
                    <a:pt x="6" y="80"/>
                    <a:pt x="8" y="80"/>
                  </a:cubicBezTo>
                  <a:cubicBezTo>
                    <a:pt x="9" y="80"/>
                    <a:pt x="11" y="80"/>
                    <a:pt x="13" y="79"/>
                  </a:cubicBezTo>
                  <a:cubicBezTo>
                    <a:pt x="14" y="78"/>
                    <a:pt x="15" y="77"/>
                    <a:pt x="15" y="76"/>
                  </a:cubicBezTo>
                  <a:cubicBezTo>
                    <a:pt x="17" y="74"/>
                    <a:pt x="18" y="73"/>
                    <a:pt x="19" y="71"/>
                  </a:cubicBezTo>
                  <a:cubicBezTo>
                    <a:pt x="23" y="63"/>
                    <a:pt x="27" y="55"/>
                    <a:pt x="29" y="46"/>
                  </a:cubicBezTo>
                  <a:cubicBezTo>
                    <a:pt x="29" y="40"/>
                    <a:pt x="31" y="34"/>
                    <a:pt x="34" y="29"/>
                  </a:cubicBezTo>
                  <a:cubicBezTo>
                    <a:pt x="35" y="28"/>
                    <a:pt x="35" y="27"/>
                    <a:pt x="36" y="26"/>
                  </a:cubicBezTo>
                  <a:cubicBezTo>
                    <a:pt x="39" y="21"/>
                    <a:pt x="38" y="13"/>
                    <a:pt x="41" y="7"/>
                  </a:cubicBezTo>
                  <a:cubicBezTo>
                    <a:pt x="44" y="1"/>
                    <a:pt x="39" y="0"/>
                    <a:pt x="36" y="2"/>
                  </a:cubicBezTo>
                  <a:cubicBezTo>
                    <a:pt x="34" y="4"/>
                    <a:pt x="32" y="5"/>
                    <a:pt x="31" y="8"/>
                  </a:cubicBezTo>
                  <a:cubicBezTo>
                    <a:pt x="31" y="9"/>
                    <a:pt x="30" y="10"/>
                    <a:pt x="30" y="11"/>
                  </a:cubicBezTo>
                  <a:cubicBezTo>
                    <a:pt x="27" y="19"/>
                    <a:pt x="18" y="22"/>
                    <a:pt x="15" y="29"/>
                  </a:cubicBezTo>
                  <a:cubicBezTo>
                    <a:pt x="12" y="39"/>
                    <a:pt x="9" y="48"/>
                    <a:pt x="4"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977;p37">
              <a:extLst>
                <a:ext uri="{FF2B5EF4-FFF2-40B4-BE49-F238E27FC236}">
                  <a16:creationId xmlns:a16="http://schemas.microsoft.com/office/drawing/2014/main" id="{A4E149B9-770A-EBAA-B04C-75DB75EB8E46}"/>
                </a:ext>
              </a:extLst>
            </p:cNvPr>
            <p:cNvSpPr/>
            <p:nvPr/>
          </p:nvSpPr>
          <p:spPr>
            <a:xfrm>
              <a:off x="8300520" y="2904840"/>
              <a:ext cx="8640" cy="36360"/>
            </a:xfrm>
            <a:custGeom>
              <a:avLst/>
              <a:gdLst/>
              <a:ahLst/>
              <a:cxnLst/>
              <a:rect l="l" t="t" r="r" b="b"/>
              <a:pathLst>
                <a:path w="24" h="101" extrusionOk="0">
                  <a:moveTo>
                    <a:pt x="3" y="99"/>
                  </a:moveTo>
                  <a:cubicBezTo>
                    <a:pt x="4" y="100"/>
                    <a:pt x="4" y="100"/>
                    <a:pt x="5" y="100"/>
                  </a:cubicBezTo>
                  <a:cubicBezTo>
                    <a:pt x="6" y="100"/>
                    <a:pt x="6" y="99"/>
                    <a:pt x="7" y="99"/>
                  </a:cubicBezTo>
                  <a:cubicBezTo>
                    <a:pt x="8" y="99"/>
                    <a:pt x="8" y="98"/>
                    <a:pt x="9" y="97"/>
                  </a:cubicBezTo>
                  <a:cubicBezTo>
                    <a:pt x="18" y="79"/>
                    <a:pt x="23" y="58"/>
                    <a:pt x="23" y="38"/>
                  </a:cubicBezTo>
                  <a:cubicBezTo>
                    <a:pt x="23" y="26"/>
                    <a:pt x="22" y="14"/>
                    <a:pt x="19" y="3"/>
                  </a:cubicBezTo>
                  <a:lnTo>
                    <a:pt x="18" y="2"/>
                  </a:lnTo>
                  <a:cubicBezTo>
                    <a:pt x="18" y="1"/>
                    <a:pt x="17" y="1"/>
                    <a:pt x="17" y="1"/>
                  </a:cubicBezTo>
                  <a:cubicBezTo>
                    <a:pt x="16" y="0"/>
                    <a:pt x="16" y="0"/>
                    <a:pt x="15" y="0"/>
                  </a:cubicBezTo>
                  <a:cubicBezTo>
                    <a:pt x="15" y="0"/>
                    <a:pt x="14" y="0"/>
                    <a:pt x="13" y="1"/>
                  </a:cubicBezTo>
                  <a:cubicBezTo>
                    <a:pt x="13" y="1"/>
                    <a:pt x="12" y="1"/>
                    <a:pt x="12" y="2"/>
                  </a:cubicBezTo>
                  <a:lnTo>
                    <a:pt x="12" y="3"/>
                  </a:lnTo>
                  <a:cubicBezTo>
                    <a:pt x="9" y="16"/>
                    <a:pt x="10" y="30"/>
                    <a:pt x="7" y="44"/>
                  </a:cubicBezTo>
                  <a:cubicBezTo>
                    <a:pt x="4" y="57"/>
                    <a:pt x="2" y="66"/>
                    <a:pt x="0" y="77"/>
                  </a:cubicBezTo>
                  <a:cubicBezTo>
                    <a:pt x="0" y="80"/>
                    <a:pt x="0" y="93"/>
                    <a:pt x="0" y="94"/>
                  </a:cubicBezTo>
                  <a:lnTo>
                    <a:pt x="0" y="95"/>
                  </a:lnTo>
                  <a:cubicBezTo>
                    <a:pt x="0" y="96"/>
                    <a:pt x="0" y="96"/>
                    <a:pt x="0" y="97"/>
                  </a:cubicBezTo>
                  <a:lnTo>
                    <a:pt x="1" y="98"/>
                  </a:lnTo>
                  <a:lnTo>
                    <a:pt x="3" y="9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978;p37">
              <a:extLst>
                <a:ext uri="{FF2B5EF4-FFF2-40B4-BE49-F238E27FC236}">
                  <a16:creationId xmlns:a16="http://schemas.microsoft.com/office/drawing/2014/main" id="{6427656E-8DB3-1C5F-D44B-DA90A87104AF}"/>
                </a:ext>
              </a:extLst>
            </p:cNvPr>
            <p:cNvSpPr/>
            <p:nvPr/>
          </p:nvSpPr>
          <p:spPr>
            <a:xfrm>
              <a:off x="8212320" y="2846160"/>
              <a:ext cx="6840" cy="10440"/>
            </a:xfrm>
            <a:custGeom>
              <a:avLst/>
              <a:gdLst/>
              <a:ahLst/>
              <a:cxnLst/>
              <a:rect l="l" t="t" r="r" b="b"/>
              <a:pathLst>
                <a:path w="19" h="29" extrusionOk="0">
                  <a:moveTo>
                    <a:pt x="5" y="28"/>
                  </a:moveTo>
                  <a:cubicBezTo>
                    <a:pt x="6" y="28"/>
                    <a:pt x="7" y="28"/>
                    <a:pt x="8" y="28"/>
                  </a:cubicBezTo>
                  <a:cubicBezTo>
                    <a:pt x="9" y="28"/>
                    <a:pt x="9" y="28"/>
                    <a:pt x="10" y="28"/>
                  </a:cubicBezTo>
                  <a:cubicBezTo>
                    <a:pt x="11" y="27"/>
                    <a:pt x="11" y="27"/>
                    <a:pt x="12" y="26"/>
                  </a:cubicBezTo>
                  <a:cubicBezTo>
                    <a:pt x="13" y="25"/>
                    <a:pt x="15" y="23"/>
                    <a:pt x="15" y="21"/>
                  </a:cubicBezTo>
                  <a:cubicBezTo>
                    <a:pt x="15" y="18"/>
                    <a:pt x="15" y="15"/>
                    <a:pt x="16" y="14"/>
                  </a:cubicBezTo>
                  <a:cubicBezTo>
                    <a:pt x="16" y="13"/>
                    <a:pt x="16" y="13"/>
                    <a:pt x="16" y="13"/>
                  </a:cubicBezTo>
                  <a:cubicBezTo>
                    <a:pt x="17" y="11"/>
                    <a:pt x="18" y="9"/>
                    <a:pt x="18" y="8"/>
                  </a:cubicBezTo>
                  <a:cubicBezTo>
                    <a:pt x="18" y="6"/>
                    <a:pt x="17" y="6"/>
                    <a:pt x="16" y="4"/>
                  </a:cubicBezTo>
                  <a:cubicBezTo>
                    <a:pt x="15" y="2"/>
                    <a:pt x="15" y="1"/>
                    <a:pt x="13" y="0"/>
                  </a:cubicBezTo>
                  <a:cubicBezTo>
                    <a:pt x="12" y="0"/>
                    <a:pt x="12" y="0"/>
                    <a:pt x="11" y="0"/>
                  </a:cubicBezTo>
                  <a:cubicBezTo>
                    <a:pt x="11" y="0"/>
                    <a:pt x="10" y="0"/>
                    <a:pt x="9" y="1"/>
                  </a:cubicBezTo>
                  <a:lnTo>
                    <a:pt x="8" y="2"/>
                  </a:lnTo>
                  <a:cubicBezTo>
                    <a:pt x="6" y="4"/>
                    <a:pt x="4" y="6"/>
                    <a:pt x="2" y="8"/>
                  </a:cubicBezTo>
                  <a:cubicBezTo>
                    <a:pt x="1" y="10"/>
                    <a:pt x="1" y="12"/>
                    <a:pt x="0" y="14"/>
                  </a:cubicBezTo>
                  <a:cubicBezTo>
                    <a:pt x="0" y="15"/>
                    <a:pt x="0" y="16"/>
                    <a:pt x="0" y="16"/>
                  </a:cubicBezTo>
                  <a:cubicBezTo>
                    <a:pt x="0" y="18"/>
                    <a:pt x="0" y="20"/>
                    <a:pt x="1" y="22"/>
                  </a:cubicBezTo>
                  <a:cubicBezTo>
                    <a:pt x="1" y="23"/>
                    <a:pt x="1" y="23"/>
                    <a:pt x="1" y="24"/>
                  </a:cubicBezTo>
                  <a:cubicBezTo>
                    <a:pt x="1" y="24"/>
                    <a:pt x="0" y="25"/>
                    <a:pt x="1" y="26"/>
                  </a:cubicBezTo>
                  <a:cubicBezTo>
                    <a:pt x="2" y="27"/>
                    <a:pt x="2" y="26"/>
                    <a:pt x="3" y="27"/>
                  </a:cubicBezTo>
                  <a:cubicBezTo>
                    <a:pt x="4" y="28"/>
                    <a:pt x="4" y="28"/>
                    <a:pt x="5"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979;p37">
              <a:extLst>
                <a:ext uri="{FF2B5EF4-FFF2-40B4-BE49-F238E27FC236}">
                  <a16:creationId xmlns:a16="http://schemas.microsoft.com/office/drawing/2014/main" id="{1BABAE64-6E40-63D8-65D1-5C15CE9001EF}"/>
                </a:ext>
              </a:extLst>
            </p:cNvPr>
            <p:cNvSpPr/>
            <p:nvPr/>
          </p:nvSpPr>
          <p:spPr>
            <a:xfrm>
              <a:off x="7983360" y="3073680"/>
              <a:ext cx="8280" cy="3960"/>
            </a:xfrm>
            <a:custGeom>
              <a:avLst/>
              <a:gdLst/>
              <a:ahLst/>
              <a:cxnLst/>
              <a:rect l="l" t="t" r="r" b="b"/>
              <a:pathLst>
                <a:path w="23" h="11" extrusionOk="0">
                  <a:moveTo>
                    <a:pt x="6" y="7"/>
                  </a:moveTo>
                  <a:cubicBezTo>
                    <a:pt x="11" y="8"/>
                    <a:pt x="17" y="10"/>
                    <a:pt x="21" y="7"/>
                  </a:cubicBezTo>
                  <a:lnTo>
                    <a:pt x="22" y="6"/>
                  </a:lnTo>
                  <a:lnTo>
                    <a:pt x="22" y="5"/>
                  </a:lnTo>
                  <a:lnTo>
                    <a:pt x="22" y="4"/>
                  </a:lnTo>
                  <a:cubicBezTo>
                    <a:pt x="21" y="4"/>
                    <a:pt x="21" y="4"/>
                    <a:pt x="21" y="4"/>
                  </a:cubicBezTo>
                  <a:cubicBezTo>
                    <a:pt x="17" y="0"/>
                    <a:pt x="10" y="2"/>
                    <a:pt x="5" y="4"/>
                  </a:cubicBezTo>
                  <a:cubicBezTo>
                    <a:pt x="0" y="6"/>
                    <a:pt x="3" y="6"/>
                    <a:pt x="6"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980;p37">
              <a:extLst>
                <a:ext uri="{FF2B5EF4-FFF2-40B4-BE49-F238E27FC236}">
                  <a16:creationId xmlns:a16="http://schemas.microsoft.com/office/drawing/2014/main" id="{9493DA1B-30EC-1E04-4628-AE6729F97EE2}"/>
                </a:ext>
              </a:extLst>
            </p:cNvPr>
            <p:cNvSpPr/>
            <p:nvPr/>
          </p:nvSpPr>
          <p:spPr>
            <a:xfrm>
              <a:off x="8030520" y="3217320"/>
              <a:ext cx="6120" cy="24840"/>
            </a:xfrm>
            <a:custGeom>
              <a:avLst/>
              <a:gdLst/>
              <a:ahLst/>
              <a:cxnLst/>
              <a:rect l="l" t="t" r="r" b="b"/>
              <a:pathLst>
                <a:path w="17" h="69" extrusionOk="0">
                  <a:moveTo>
                    <a:pt x="10" y="66"/>
                  </a:moveTo>
                  <a:cubicBezTo>
                    <a:pt x="12" y="68"/>
                    <a:pt x="16" y="65"/>
                    <a:pt x="14" y="63"/>
                  </a:cubicBezTo>
                  <a:cubicBezTo>
                    <a:pt x="9" y="57"/>
                    <a:pt x="14" y="45"/>
                    <a:pt x="14" y="39"/>
                  </a:cubicBezTo>
                  <a:cubicBezTo>
                    <a:pt x="14" y="26"/>
                    <a:pt x="11" y="13"/>
                    <a:pt x="7" y="2"/>
                  </a:cubicBezTo>
                  <a:cubicBezTo>
                    <a:pt x="6" y="1"/>
                    <a:pt x="6" y="1"/>
                    <a:pt x="6" y="1"/>
                  </a:cubicBezTo>
                  <a:cubicBezTo>
                    <a:pt x="6" y="1"/>
                    <a:pt x="7" y="1"/>
                    <a:pt x="6" y="0"/>
                  </a:cubicBezTo>
                  <a:cubicBezTo>
                    <a:pt x="5" y="0"/>
                    <a:pt x="5" y="0"/>
                    <a:pt x="5" y="0"/>
                  </a:cubicBezTo>
                  <a:cubicBezTo>
                    <a:pt x="4" y="0"/>
                    <a:pt x="4" y="0"/>
                    <a:pt x="4" y="0"/>
                  </a:cubicBezTo>
                  <a:cubicBezTo>
                    <a:pt x="3" y="1"/>
                    <a:pt x="3" y="1"/>
                    <a:pt x="3" y="1"/>
                  </a:cubicBezTo>
                  <a:lnTo>
                    <a:pt x="3" y="2"/>
                  </a:lnTo>
                  <a:cubicBezTo>
                    <a:pt x="1" y="7"/>
                    <a:pt x="0" y="13"/>
                    <a:pt x="0" y="19"/>
                  </a:cubicBezTo>
                  <a:cubicBezTo>
                    <a:pt x="0" y="20"/>
                    <a:pt x="0" y="22"/>
                    <a:pt x="0" y="23"/>
                  </a:cubicBezTo>
                  <a:cubicBezTo>
                    <a:pt x="1" y="28"/>
                    <a:pt x="2" y="33"/>
                    <a:pt x="2" y="39"/>
                  </a:cubicBezTo>
                  <a:cubicBezTo>
                    <a:pt x="2" y="41"/>
                    <a:pt x="2" y="43"/>
                    <a:pt x="2" y="45"/>
                  </a:cubicBezTo>
                  <a:cubicBezTo>
                    <a:pt x="2" y="50"/>
                    <a:pt x="3" y="56"/>
                    <a:pt x="6" y="61"/>
                  </a:cubicBezTo>
                  <a:cubicBezTo>
                    <a:pt x="7" y="63"/>
                    <a:pt x="8" y="65"/>
                    <a:pt x="10" y="6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981;p37">
              <a:extLst>
                <a:ext uri="{FF2B5EF4-FFF2-40B4-BE49-F238E27FC236}">
                  <a16:creationId xmlns:a16="http://schemas.microsoft.com/office/drawing/2014/main" id="{131C6EC8-9CD4-0090-A01B-C39B6063B71A}"/>
                </a:ext>
              </a:extLst>
            </p:cNvPr>
            <p:cNvSpPr/>
            <p:nvPr/>
          </p:nvSpPr>
          <p:spPr>
            <a:xfrm>
              <a:off x="8061840" y="3169080"/>
              <a:ext cx="7560" cy="24840"/>
            </a:xfrm>
            <a:custGeom>
              <a:avLst/>
              <a:gdLst/>
              <a:ahLst/>
              <a:cxnLst/>
              <a:rect l="l" t="t" r="r" b="b"/>
              <a:pathLst>
                <a:path w="21" h="69" extrusionOk="0">
                  <a:moveTo>
                    <a:pt x="6" y="65"/>
                  </a:moveTo>
                  <a:lnTo>
                    <a:pt x="6" y="66"/>
                  </a:lnTo>
                  <a:cubicBezTo>
                    <a:pt x="6" y="66"/>
                    <a:pt x="7" y="67"/>
                    <a:pt x="8" y="67"/>
                  </a:cubicBezTo>
                  <a:cubicBezTo>
                    <a:pt x="9" y="68"/>
                    <a:pt x="9" y="68"/>
                    <a:pt x="10" y="68"/>
                  </a:cubicBezTo>
                  <a:cubicBezTo>
                    <a:pt x="11" y="68"/>
                    <a:pt x="11" y="68"/>
                    <a:pt x="12" y="67"/>
                  </a:cubicBezTo>
                  <a:cubicBezTo>
                    <a:pt x="13" y="67"/>
                    <a:pt x="13" y="67"/>
                    <a:pt x="14" y="66"/>
                  </a:cubicBezTo>
                  <a:cubicBezTo>
                    <a:pt x="15" y="66"/>
                    <a:pt x="14" y="65"/>
                    <a:pt x="14" y="65"/>
                  </a:cubicBezTo>
                  <a:cubicBezTo>
                    <a:pt x="17" y="54"/>
                    <a:pt x="19" y="42"/>
                    <a:pt x="19" y="31"/>
                  </a:cubicBezTo>
                  <a:cubicBezTo>
                    <a:pt x="20" y="28"/>
                    <a:pt x="20" y="26"/>
                    <a:pt x="20" y="23"/>
                  </a:cubicBezTo>
                  <a:cubicBezTo>
                    <a:pt x="20" y="21"/>
                    <a:pt x="20" y="17"/>
                    <a:pt x="19" y="14"/>
                  </a:cubicBezTo>
                  <a:cubicBezTo>
                    <a:pt x="19" y="13"/>
                    <a:pt x="18" y="11"/>
                    <a:pt x="17" y="10"/>
                  </a:cubicBezTo>
                  <a:cubicBezTo>
                    <a:pt x="15" y="7"/>
                    <a:pt x="13" y="4"/>
                    <a:pt x="11" y="1"/>
                  </a:cubicBezTo>
                  <a:cubicBezTo>
                    <a:pt x="10" y="1"/>
                    <a:pt x="11" y="1"/>
                    <a:pt x="10" y="0"/>
                  </a:cubicBezTo>
                  <a:cubicBezTo>
                    <a:pt x="9" y="0"/>
                    <a:pt x="8" y="0"/>
                    <a:pt x="7" y="0"/>
                  </a:cubicBezTo>
                  <a:cubicBezTo>
                    <a:pt x="7" y="0"/>
                    <a:pt x="6" y="0"/>
                    <a:pt x="5" y="0"/>
                  </a:cubicBezTo>
                  <a:cubicBezTo>
                    <a:pt x="4" y="1"/>
                    <a:pt x="4" y="1"/>
                    <a:pt x="4" y="1"/>
                  </a:cubicBezTo>
                  <a:cubicBezTo>
                    <a:pt x="0" y="8"/>
                    <a:pt x="3" y="15"/>
                    <a:pt x="2" y="23"/>
                  </a:cubicBezTo>
                  <a:cubicBezTo>
                    <a:pt x="2" y="27"/>
                    <a:pt x="1" y="31"/>
                    <a:pt x="1" y="35"/>
                  </a:cubicBezTo>
                  <a:cubicBezTo>
                    <a:pt x="1" y="45"/>
                    <a:pt x="3" y="55"/>
                    <a:pt x="6" y="6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982;p37">
              <a:extLst>
                <a:ext uri="{FF2B5EF4-FFF2-40B4-BE49-F238E27FC236}">
                  <a16:creationId xmlns:a16="http://schemas.microsoft.com/office/drawing/2014/main" id="{93B6990F-A901-9AB6-808B-44D103542EA8}"/>
                </a:ext>
              </a:extLst>
            </p:cNvPr>
            <p:cNvSpPr/>
            <p:nvPr/>
          </p:nvSpPr>
          <p:spPr>
            <a:xfrm>
              <a:off x="8010720" y="3292200"/>
              <a:ext cx="8640" cy="42840"/>
            </a:xfrm>
            <a:custGeom>
              <a:avLst/>
              <a:gdLst/>
              <a:ahLst/>
              <a:cxnLst/>
              <a:rect l="l" t="t" r="r" b="b"/>
              <a:pathLst>
                <a:path w="24" h="119" extrusionOk="0">
                  <a:moveTo>
                    <a:pt x="12" y="2"/>
                  </a:moveTo>
                  <a:cubicBezTo>
                    <a:pt x="8" y="16"/>
                    <a:pt x="6" y="31"/>
                    <a:pt x="6" y="45"/>
                  </a:cubicBezTo>
                  <a:cubicBezTo>
                    <a:pt x="6" y="47"/>
                    <a:pt x="6" y="48"/>
                    <a:pt x="6" y="50"/>
                  </a:cubicBezTo>
                  <a:cubicBezTo>
                    <a:pt x="6" y="72"/>
                    <a:pt x="3" y="93"/>
                    <a:pt x="0" y="114"/>
                  </a:cubicBezTo>
                  <a:cubicBezTo>
                    <a:pt x="0" y="116"/>
                    <a:pt x="2" y="118"/>
                    <a:pt x="3" y="116"/>
                  </a:cubicBezTo>
                  <a:cubicBezTo>
                    <a:pt x="3" y="115"/>
                    <a:pt x="4" y="114"/>
                    <a:pt x="4" y="114"/>
                  </a:cubicBezTo>
                  <a:cubicBezTo>
                    <a:pt x="16" y="92"/>
                    <a:pt x="23" y="68"/>
                    <a:pt x="23" y="44"/>
                  </a:cubicBezTo>
                  <a:cubicBezTo>
                    <a:pt x="23" y="30"/>
                    <a:pt x="21" y="16"/>
                    <a:pt x="17" y="3"/>
                  </a:cubicBezTo>
                  <a:cubicBezTo>
                    <a:pt x="16" y="1"/>
                    <a:pt x="13" y="0"/>
                    <a:pt x="12"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983;p37">
              <a:extLst>
                <a:ext uri="{FF2B5EF4-FFF2-40B4-BE49-F238E27FC236}">
                  <a16:creationId xmlns:a16="http://schemas.microsoft.com/office/drawing/2014/main" id="{5C41B15D-0241-3290-3D95-3392870FDBDA}"/>
                </a:ext>
              </a:extLst>
            </p:cNvPr>
            <p:cNvSpPr/>
            <p:nvPr/>
          </p:nvSpPr>
          <p:spPr>
            <a:xfrm>
              <a:off x="8009640" y="3258000"/>
              <a:ext cx="7200" cy="19800"/>
            </a:xfrm>
            <a:custGeom>
              <a:avLst/>
              <a:gdLst/>
              <a:ahLst/>
              <a:cxnLst/>
              <a:rect l="l" t="t" r="r" b="b"/>
              <a:pathLst>
                <a:path w="20" h="55" extrusionOk="0">
                  <a:moveTo>
                    <a:pt x="17" y="49"/>
                  </a:moveTo>
                  <a:cubicBezTo>
                    <a:pt x="16" y="41"/>
                    <a:pt x="19" y="33"/>
                    <a:pt x="17" y="25"/>
                  </a:cubicBezTo>
                  <a:cubicBezTo>
                    <a:pt x="16" y="17"/>
                    <a:pt x="13" y="9"/>
                    <a:pt x="9" y="2"/>
                  </a:cubicBezTo>
                  <a:cubicBezTo>
                    <a:pt x="8" y="0"/>
                    <a:pt x="6" y="1"/>
                    <a:pt x="5" y="2"/>
                  </a:cubicBezTo>
                  <a:cubicBezTo>
                    <a:pt x="4" y="2"/>
                    <a:pt x="4" y="3"/>
                    <a:pt x="4" y="3"/>
                  </a:cubicBezTo>
                  <a:cubicBezTo>
                    <a:pt x="1" y="7"/>
                    <a:pt x="0" y="12"/>
                    <a:pt x="0" y="17"/>
                  </a:cubicBezTo>
                  <a:cubicBezTo>
                    <a:pt x="0" y="19"/>
                    <a:pt x="1" y="21"/>
                    <a:pt x="1" y="24"/>
                  </a:cubicBezTo>
                  <a:cubicBezTo>
                    <a:pt x="3" y="33"/>
                    <a:pt x="7" y="42"/>
                    <a:pt x="11" y="51"/>
                  </a:cubicBezTo>
                  <a:cubicBezTo>
                    <a:pt x="14" y="54"/>
                    <a:pt x="18" y="52"/>
                    <a:pt x="17"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984;p37">
              <a:extLst>
                <a:ext uri="{FF2B5EF4-FFF2-40B4-BE49-F238E27FC236}">
                  <a16:creationId xmlns:a16="http://schemas.microsoft.com/office/drawing/2014/main" id="{3F109C89-90C1-0BAB-DA66-D9CAF44B7628}"/>
                </a:ext>
              </a:extLst>
            </p:cNvPr>
            <p:cNvSpPr/>
            <p:nvPr/>
          </p:nvSpPr>
          <p:spPr>
            <a:xfrm>
              <a:off x="8031240" y="3319200"/>
              <a:ext cx="7920" cy="19440"/>
            </a:xfrm>
            <a:custGeom>
              <a:avLst/>
              <a:gdLst/>
              <a:ahLst/>
              <a:cxnLst/>
              <a:rect l="l" t="t" r="r" b="b"/>
              <a:pathLst>
                <a:path w="22" h="54" extrusionOk="0">
                  <a:moveTo>
                    <a:pt x="9" y="19"/>
                  </a:moveTo>
                  <a:cubicBezTo>
                    <a:pt x="8" y="25"/>
                    <a:pt x="6" y="30"/>
                    <a:pt x="4" y="35"/>
                  </a:cubicBezTo>
                  <a:cubicBezTo>
                    <a:pt x="2" y="40"/>
                    <a:pt x="3" y="44"/>
                    <a:pt x="2" y="48"/>
                  </a:cubicBezTo>
                  <a:cubicBezTo>
                    <a:pt x="0" y="53"/>
                    <a:pt x="2" y="52"/>
                    <a:pt x="5" y="51"/>
                  </a:cubicBezTo>
                  <a:cubicBezTo>
                    <a:pt x="7" y="50"/>
                    <a:pt x="10" y="48"/>
                    <a:pt x="11" y="44"/>
                  </a:cubicBezTo>
                  <a:cubicBezTo>
                    <a:pt x="12" y="38"/>
                    <a:pt x="14" y="32"/>
                    <a:pt x="17" y="27"/>
                  </a:cubicBezTo>
                  <a:cubicBezTo>
                    <a:pt x="18" y="22"/>
                    <a:pt x="17" y="15"/>
                    <a:pt x="19" y="11"/>
                  </a:cubicBezTo>
                  <a:cubicBezTo>
                    <a:pt x="20" y="10"/>
                    <a:pt x="20" y="10"/>
                    <a:pt x="20" y="10"/>
                  </a:cubicBezTo>
                  <a:cubicBezTo>
                    <a:pt x="21" y="9"/>
                    <a:pt x="21" y="7"/>
                    <a:pt x="21" y="6"/>
                  </a:cubicBezTo>
                  <a:cubicBezTo>
                    <a:pt x="21" y="5"/>
                    <a:pt x="21" y="4"/>
                    <a:pt x="21" y="3"/>
                  </a:cubicBezTo>
                  <a:cubicBezTo>
                    <a:pt x="21" y="2"/>
                    <a:pt x="20" y="2"/>
                    <a:pt x="20" y="2"/>
                  </a:cubicBezTo>
                  <a:cubicBezTo>
                    <a:pt x="20" y="1"/>
                    <a:pt x="20" y="1"/>
                    <a:pt x="19" y="0"/>
                  </a:cubicBezTo>
                  <a:cubicBezTo>
                    <a:pt x="17" y="0"/>
                    <a:pt x="18" y="0"/>
                    <a:pt x="17" y="0"/>
                  </a:cubicBezTo>
                  <a:lnTo>
                    <a:pt x="15" y="0"/>
                  </a:lnTo>
                  <a:cubicBezTo>
                    <a:pt x="14" y="1"/>
                    <a:pt x="14" y="1"/>
                    <a:pt x="14" y="2"/>
                  </a:cubicBezTo>
                  <a:lnTo>
                    <a:pt x="14" y="3"/>
                  </a:lnTo>
                  <a:cubicBezTo>
                    <a:pt x="14" y="5"/>
                    <a:pt x="12" y="5"/>
                    <a:pt x="11" y="7"/>
                  </a:cubicBezTo>
                  <a:cubicBezTo>
                    <a:pt x="10" y="10"/>
                    <a:pt x="9" y="14"/>
                    <a:pt x="9" y="17"/>
                  </a:cubicBezTo>
                  <a:cubicBezTo>
                    <a:pt x="9" y="18"/>
                    <a:pt x="9" y="19"/>
                    <a:pt x="9"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985;p37">
              <a:extLst>
                <a:ext uri="{FF2B5EF4-FFF2-40B4-BE49-F238E27FC236}">
                  <a16:creationId xmlns:a16="http://schemas.microsoft.com/office/drawing/2014/main" id="{B535F09B-DB3A-A634-C61A-1D77C3EEA535}"/>
                </a:ext>
              </a:extLst>
            </p:cNvPr>
            <p:cNvSpPr/>
            <p:nvPr/>
          </p:nvSpPr>
          <p:spPr>
            <a:xfrm>
              <a:off x="8048160" y="3360600"/>
              <a:ext cx="10440" cy="27360"/>
            </a:xfrm>
            <a:custGeom>
              <a:avLst/>
              <a:gdLst/>
              <a:ahLst/>
              <a:cxnLst/>
              <a:rect l="l" t="t" r="r" b="b"/>
              <a:pathLst>
                <a:path w="29" h="76" extrusionOk="0">
                  <a:moveTo>
                    <a:pt x="9" y="75"/>
                  </a:moveTo>
                  <a:cubicBezTo>
                    <a:pt x="20" y="73"/>
                    <a:pt x="22" y="61"/>
                    <a:pt x="25" y="52"/>
                  </a:cubicBezTo>
                  <a:cubicBezTo>
                    <a:pt x="27" y="42"/>
                    <a:pt x="28" y="32"/>
                    <a:pt x="28" y="22"/>
                  </a:cubicBezTo>
                  <a:cubicBezTo>
                    <a:pt x="28" y="17"/>
                    <a:pt x="28" y="12"/>
                    <a:pt x="27" y="7"/>
                  </a:cubicBezTo>
                  <a:cubicBezTo>
                    <a:pt x="27" y="0"/>
                    <a:pt x="17" y="2"/>
                    <a:pt x="16" y="7"/>
                  </a:cubicBezTo>
                  <a:cubicBezTo>
                    <a:pt x="14" y="19"/>
                    <a:pt x="11" y="32"/>
                    <a:pt x="8" y="44"/>
                  </a:cubicBezTo>
                  <a:cubicBezTo>
                    <a:pt x="5" y="53"/>
                    <a:pt x="0" y="63"/>
                    <a:pt x="5" y="72"/>
                  </a:cubicBezTo>
                  <a:lnTo>
                    <a:pt x="5" y="73"/>
                  </a:lnTo>
                  <a:cubicBezTo>
                    <a:pt x="5" y="73"/>
                    <a:pt x="6" y="73"/>
                    <a:pt x="7" y="74"/>
                  </a:cubicBezTo>
                  <a:cubicBezTo>
                    <a:pt x="8" y="74"/>
                    <a:pt x="8" y="75"/>
                    <a:pt x="9" y="7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986;p37">
              <a:extLst>
                <a:ext uri="{FF2B5EF4-FFF2-40B4-BE49-F238E27FC236}">
                  <a16:creationId xmlns:a16="http://schemas.microsoft.com/office/drawing/2014/main" id="{FE95EF84-9C30-72A0-EDB4-DA95BE297806}"/>
                </a:ext>
              </a:extLst>
            </p:cNvPr>
            <p:cNvSpPr/>
            <p:nvPr/>
          </p:nvSpPr>
          <p:spPr>
            <a:xfrm>
              <a:off x="8089560" y="3320640"/>
              <a:ext cx="6120" cy="18360"/>
            </a:xfrm>
            <a:custGeom>
              <a:avLst/>
              <a:gdLst/>
              <a:ahLst/>
              <a:cxnLst/>
              <a:rect l="l" t="t" r="r" b="b"/>
              <a:pathLst>
                <a:path w="17" h="51" extrusionOk="0">
                  <a:moveTo>
                    <a:pt x="11" y="49"/>
                  </a:moveTo>
                  <a:cubicBezTo>
                    <a:pt x="12" y="48"/>
                    <a:pt x="13" y="47"/>
                    <a:pt x="13" y="46"/>
                  </a:cubicBezTo>
                  <a:cubicBezTo>
                    <a:pt x="15" y="43"/>
                    <a:pt x="16" y="39"/>
                    <a:pt x="16" y="36"/>
                  </a:cubicBezTo>
                  <a:cubicBezTo>
                    <a:pt x="16" y="35"/>
                    <a:pt x="16" y="34"/>
                    <a:pt x="16" y="33"/>
                  </a:cubicBezTo>
                  <a:cubicBezTo>
                    <a:pt x="16" y="24"/>
                    <a:pt x="15" y="15"/>
                    <a:pt x="14" y="6"/>
                  </a:cubicBezTo>
                  <a:cubicBezTo>
                    <a:pt x="14" y="5"/>
                    <a:pt x="15" y="4"/>
                    <a:pt x="14" y="3"/>
                  </a:cubicBezTo>
                  <a:cubicBezTo>
                    <a:pt x="13" y="2"/>
                    <a:pt x="12" y="2"/>
                    <a:pt x="11" y="1"/>
                  </a:cubicBezTo>
                  <a:cubicBezTo>
                    <a:pt x="10" y="0"/>
                    <a:pt x="9" y="0"/>
                    <a:pt x="8" y="0"/>
                  </a:cubicBezTo>
                  <a:cubicBezTo>
                    <a:pt x="7" y="0"/>
                    <a:pt x="6" y="0"/>
                    <a:pt x="5" y="1"/>
                  </a:cubicBezTo>
                  <a:cubicBezTo>
                    <a:pt x="4" y="2"/>
                    <a:pt x="4" y="2"/>
                    <a:pt x="3" y="3"/>
                  </a:cubicBezTo>
                  <a:cubicBezTo>
                    <a:pt x="2" y="4"/>
                    <a:pt x="2" y="5"/>
                    <a:pt x="2" y="6"/>
                  </a:cubicBezTo>
                  <a:cubicBezTo>
                    <a:pt x="2" y="14"/>
                    <a:pt x="1" y="23"/>
                    <a:pt x="1" y="31"/>
                  </a:cubicBezTo>
                  <a:cubicBezTo>
                    <a:pt x="0" y="32"/>
                    <a:pt x="0" y="34"/>
                    <a:pt x="0" y="35"/>
                  </a:cubicBezTo>
                  <a:cubicBezTo>
                    <a:pt x="0" y="39"/>
                    <a:pt x="1" y="43"/>
                    <a:pt x="3" y="46"/>
                  </a:cubicBezTo>
                  <a:cubicBezTo>
                    <a:pt x="4" y="47"/>
                    <a:pt x="4" y="48"/>
                    <a:pt x="5" y="49"/>
                  </a:cubicBezTo>
                  <a:lnTo>
                    <a:pt x="6" y="49"/>
                  </a:lnTo>
                  <a:cubicBezTo>
                    <a:pt x="7" y="50"/>
                    <a:pt x="8" y="50"/>
                    <a:pt x="8" y="50"/>
                  </a:cubicBezTo>
                  <a:cubicBezTo>
                    <a:pt x="9" y="50"/>
                    <a:pt x="10" y="50"/>
                    <a:pt x="11"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987;p37">
              <a:extLst>
                <a:ext uri="{FF2B5EF4-FFF2-40B4-BE49-F238E27FC236}">
                  <a16:creationId xmlns:a16="http://schemas.microsoft.com/office/drawing/2014/main" id="{06765BEA-B3BC-8BC7-7CD8-F8E14D4AEDF4}"/>
                </a:ext>
              </a:extLst>
            </p:cNvPr>
            <p:cNvSpPr/>
            <p:nvPr/>
          </p:nvSpPr>
          <p:spPr>
            <a:xfrm>
              <a:off x="8143920" y="2983320"/>
              <a:ext cx="33480" cy="7920"/>
            </a:xfrm>
            <a:custGeom>
              <a:avLst/>
              <a:gdLst/>
              <a:ahLst/>
              <a:cxnLst/>
              <a:rect l="l" t="t" r="r" b="b"/>
              <a:pathLst>
                <a:path w="93" h="22" extrusionOk="0">
                  <a:moveTo>
                    <a:pt x="88" y="13"/>
                  </a:moveTo>
                  <a:cubicBezTo>
                    <a:pt x="73" y="9"/>
                    <a:pt x="58" y="5"/>
                    <a:pt x="43" y="3"/>
                  </a:cubicBezTo>
                  <a:cubicBezTo>
                    <a:pt x="40" y="2"/>
                    <a:pt x="37" y="2"/>
                    <a:pt x="33" y="2"/>
                  </a:cubicBezTo>
                  <a:cubicBezTo>
                    <a:pt x="30" y="2"/>
                    <a:pt x="26" y="2"/>
                    <a:pt x="22" y="3"/>
                  </a:cubicBezTo>
                  <a:cubicBezTo>
                    <a:pt x="17" y="2"/>
                    <a:pt x="11" y="1"/>
                    <a:pt x="5" y="0"/>
                  </a:cubicBezTo>
                  <a:cubicBezTo>
                    <a:pt x="1" y="0"/>
                    <a:pt x="0" y="6"/>
                    <a:pt x="5" y="7"/>
                  </a:cubicBezTo>
                  <a:cubicBezTo>
                    <a:pt x="10" y="8"/>
                    <a:pt x="17" y="12"/>
                    <a:pt x="25" y="13"/>
                  </a:cubicBezTo>
                  <a:cubicBezTo>
                    <a:pt x="33" y="13"/>
                    <a:pt x="41" y="14"/>
                    <a:pt x="50" y="16"/>
                  </a:cubicBezTo>
                  <a:cubicBezTo>
                    <a:pt x="59" y="19"/>
                    <a:pt x="69" y="21"/>
                    <a:pt x="79" y="21"/>
                  </a:cubicBezTo>
                  <a:cubicBezTo>
                    <a:pt x="82" y="21"/>
                    <a:pt x="86" y="20"/>
                    <a:pt x="89" y="20"/>
                  </a:cubicBezTo>
                  <a:lnTo>
                    <a:pt x="90" y="20"/>
                  </a:lnTo>
                  <a:cubicBezTo>
                    <a:pt x="91" y="19"/>
                    <a:pt x="91" y="19"/>
                    <a:pt x="91" y="18"/>
                  </a:cubicBezTo>
                  <a:cubicBezTo>
                    <a:pt x="92" y="17"/>
                    <a:pt x="92" y="17"/>
                    <a:pt x="92" y="17"/>
                  </a:cubicBezTo>
                  <a:cubicBezTo>
                    <a:pt x="92" y="16"/>
                    <a:pt x="92" y="16"/>
                    <a:pt x="91" y="15"/>
                  </a:cubicBezTo>
                  <a:cubicBezTo>
                    <a:pt x="91" y="14"/>
                    <a:pt x="91" y="15"/>
                    <a:pt x="90" y="14"/>
                  </a:cubicBezTo>
                  <a:cubicBezTo>
                    <a:pt x="90" y="13"/>
                    <a:pt x="89" y="13"/>
                    <a:pt x="88"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988;p37">
              <a:extLst>
                <a:ext uri="{FF2B5EF4-FFF2-40B4-BE49-F238E27FC236}">
                  <a16:creationId xmlns:a16="http://schemas.microsoft.com/office/drawing/2014/main" id="{EC08A402-EE7D-A6CF-9899-6B9EEC65502A}"/>
                </a:ext>
              </a:extLst>
            </p:cNvPr>
            <p:cNvSpPr/>
            <p:nvPr/>
          </p:nvSpPr>
          <p:spPr>
            <a:xfrm>
              <a:off x="8182080" y="2980800"/>
              <a:ext cx="19440" cy="10800"/>
            </a:xfrm>
            <a:custGeom>
              <a:avLst/>
              <a:gdLst/>
              <a:ahLst/>
              <a:cxnLst/>
              <a:rect l="l" t="t" r="r" b="b"/>
              <a:pathLst>
                <a:path w="54" h="30" extrusionOk="0">
                  <a:moveTo>
                    <a:pt x="3" y="0"/>
                  </a:moveTo>
                  <a:cubicBezTo>
                    <a:pt x="0" y="0"/>
                    <a:pt x="0" y="5"/>
                    <a:pt x="3" y="6"/>
                  </a:cubicBezTo>
                  <a:cubicBezTo>
                    <a:pt x="17" y="10"/>
                    <a:pt x="38" y="29"/>
                    <a:pt x="52" y="19"/>
                  </a:cubicBezTo>
                  <a:cubicBezTo>
                    <a:pt x="52" y="19"/>
                    <a:pt x="53" y="19"/>
                    <a:pt x="53" y="18"/>
                  </a:cubicBezTo>
                  <a:lnTo>
                    <a:pt x="53" y="17"/>
                  </a:lnTo>
                  <a:cubicBezTo>
                    <a:pt x="53" y="16"/>
                    <a:pt x="53" y="15"/>
                    <a:pt x="53" y="15"/>
                  </a:cubicBezTo>
                  <a:lnTo>
                    <a:pt x="52" y="14"/>
                  </a:lnTo>
                  <a:cubicBezTo>
                    <a:pt x="52" y="14"/>
                    <a:pt x="51" y="13"/>
                    <a:pt x="50" y="13"/>
                  </a:cubicBezTo>
                  <a:cubicBezTo>
                    <a:pt x="44" y="9"/>
                    <a:pt x="37" y="6"/>
                    <a:pt x="30" y="4"/>
                  </a:cubicBezTo>
                  <a:cubicBezTo>
                    <a:pt x="24" y="1"/>
                    <a:pt x="17" y="0"/>
                    <a:pt x="10" y="0"/>
                  </a:cubicBezTo>
                  <a:cubicBezTo>
                    <a:pt x="8" y="0"/>
                    <a:pt x="6" y="0"/>
                    <a:pt x="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989;p37">
              <a:extLst>
                <a:ext uri="{FF2B5EF4-FFF2-40B4-BE49-F238E27FC236}">
                  <a16:creationId xmlns:a16="http://schemas.microsoft.com/office/drawing/2014/main" id="{A215E722-8808-6867-DA13-F44F6B156332}"/>
                </a:ext>
              </a:extLst>
            </p:cNvPr>
            <p:cNvSpPr/>
            <p:nvPr/>
          </p:nvSpPr>
          <p:spPr>
            <a:xfrm>
              <a:off x="8220960" y="3027240"/>
              <a:ext cx="14400" cy="14040"/>
            </a:xfrm>
            <a:custGeom>
              <a:avLst/>
              <a:gdLst/>
              <a:ahLst/>
              <a:cxnLst/>
              <a:rect l="l" t="t" r="r" b="b"/>
              <a:pathLst>
                <a:path w="40" h="39" extrusionOk="0">
                  <a:moveTo>
                    <a:pt x="3" y="3"/>
                  </a:moveTo>
                  <a:cubicBezTo>
                    <a:pt x="3" y="3"/>
                    <a:pt x="2" y="3"/>
                    <a:pt x="2" y="4"/>
                  </a:cubicBezTo>
                  <a:cubicBezTo>
                    <a:pt x="2" y="4"/>
                    <a:pt x="1" y="4"/>
                    <a:pt x="1" y="5"/>
                  </a:cubicBezTo>
                  <a:lnTo>
                    <a:pt x="0" y="6"/>
                  </a:lnTo>
                  <a:cubicBezTo>
                    <a:pt x="0" y="7"/>
                    <a:pt x="1" y="8"/>
                    <a:pt x="1" y="8"/>
                  </a:cubicBezTo>
                  <a:cubicBezTo>
                    <a:pt x="1" y="9"/>
                    <a:pt x="2" y="9"/>
                    <a:pt x="2" y="9"/>
                  </a:cubicBezTo>
                  <a:cubicBezTo>
                    <a:pt x="3" y="10"/>
                    <a:pt x="3" y="10"/>
                    <a:pt x="4" y="10"/>
                  </a:cubicBezTo>
                  <a:cubicBezTo>
                    <a:pt x="8" y="10"/>
                    <a:pt x="10" y="14"/>
                    <a:pt x="11" y="16"/>
                  </a:cubicBezTo>
                  <a:cubicBezTo>
                    <a:pt x="13" y="19"/>
                    <a:pt x="15" y="21"/>
                    <a:pt x="17" y="23"/>
                  </a:cubicBezTo>
                  <a:cubicBezTo>
                    <a:pt x="22" y="27"/>
                    <a:pt x="27" y="32"/>
                    <a:pt x="31" y="37"/>
                  </a:cubicBezTo>
                  <a:cubicBezTo>
                    <a:pt x="31" y="38"/>
                    <a:pt x="32" y="38"/>
                    <a:pt x="32" y="38"/>
                  </a:cubicBezTo>
                  <a:lnTo>
                    <a:pt x="33" y="38"/>
                  </a:lnTo>
                  <a:lnTo>
                    <a:pt x="34" y="38"/>
                  </a:lnTo>
                  <a:cubicBezTo>
                    <a:pt x="35" y="38"/>
                    <a:pt x="35" y="38"/>
                    <a:pt x="35" y="37"/>
                  </a:cubicBezTo>
                  <a:cubicBezTo>
                    <a:pt x="39" y="28"/>
                    <a:pt x="28" y="20"/>
                    <a:pt x="22" y="15"/>
                  </a:cubicBezTo>
                  <a:cubicBezTo>
                    <a:pt x="16" y="10"/>
                    <a:pt x="12" y="0"/>
                    <a:pt x="3"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990;p37">
              <a:extLst>
                <a:ext uri="{FF2B5EF4-FFF2-40B4-BE49-F238E27FC236}">
                  <a16:creationId xmlns:a16="http://schemas.microsoft.com/office/drawing/2014/main" id="{78A1F292-16DB-DA50-2221-9223D928BA57}"/>
                </a:ext>
              </a:extLst>
            </p:cNvPr>
            <p:cNvSpPr/>
            <p:nvPr/>
          </p:nvSpPr>
          <p:spPr>
            <a:xfrm>
              <a:off x="8236080" y="3040200"/>
              <a:ext cx="11880" cy="15840"/>
            </a:xfrm>
            <a:custGeom>
              <a:avLst/>
              <a:gdLst/>
              <a:ahLst/>
              <a:cxnLst/>
              <a:rect l="l" t="t" r="r" b="b"/>
              <a:pathLst>
                <a:path w="33" h="44" extrusionOk="0">
                  <a:moveTo>
                    <a:pt x="14" y="25"/>
                  </a:moveTo>
                  <a:cubicBezTo>
                    <a:pt x="15" y="27"/>
                    <a:pt x="16" y="29"/>
                    <a:pt x="17" y="31"/>
                  </a:cubicBezTo>
                  <a:cubicBezTo>
                    <a:pt x="19" y="35"/>
                    <a:pt x="21" y="38"/>
                    <a:pt x="24" y="41"/>
                  </a:cubicBezTo>
                  <a:lnTo>
                    <a:pt x="24" y="42"/>
                  </a:lnTo>
                  <a:cubicBezTo>
                    <a:pt x="25" y="43"/>
                    <a:pt x="26" y="42"/>
                    <a:pt x="27" y="42"/>
                  </a:cubicBezTo>
                  <a:cubicBezTo>
                    <a:pt x="28" y="42"/>
                    <a:pt x="29" y="42"/>
                    <a:pt x="29" y="42"/>
                  </a:cubicBezTo>
                  <a:cubicBezTo>
                    <a:pt x="30" y="41"/>
                    <a:pt x="31" y="41"/>
                    <a:pt x="31" y="40"/>
                  </a:cubicBezTo>
                  <a:cubicBezTo>
                    <a:pt x="32" y="39"/>
                    <a:pt x="32" y="39"/>
                    <a:pt x="32" y="38"/>
                  </a:cubicBezTo>
                  <a:lnTo>
                    <a:pt x="32" y="36"/>
                  </a:lnTo>
                  <a:cubicBezTo>
                    <a:pt x="32" y="35"/>
                    <a:pt x="32" y="34"/>
                    <a:pt x="32" y="34"/>
                  </a:cubicBezTo>
                  <a:cubicBezTo>
                    <a:pt x="32" y="33"/>
                    <a:pt x="32" y="32"/>
                    <a:pt x="32" y="31"/>
                  </a:cubicBezTo>
                  <a:cubicBezTo>
                    <a:pt x="31" y="29"/>
                    <a:pt x="29" y="27"/>
                    <a:pt x="28" y="24"/>
                  </a:cubicBezTo>
                  <a:cubicBezTo>
                    <a:pt x="27" y="23"/>
                    <a:pt x="27" y="21"/>
                    <a:pt x="26" y="20"/>
                  </a:cubicBezTo>
                  <a:cubicBezTo>
                    <a:pt x="21" y="13"/>
                    <a:pt x="14" y="7"/>
                    <a:pt x="7" y="2"/>
                  </a:cubicBezTo>
                  <a:cubicBezTo>
                    <a:pt x="3" y="0"/>
                    <a:pt x="0" y="6"/>
                    <a:pt x="3" y="9"/>
                  </a:cubicBezTo>
                  <a:cubicBezTo>
                    <a:pt x="6" y="13"/>
                    <a:pt x="9" y="17"/>
                    <a:pt x="12" y="22"/>
                  </a:cubicBezTo>
                  <a:cubicBezTo>
                    <a:pt x="12" y="23"/>
                    <a:pt x="13" y="24"/>
                    <a:pt x="14"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991;p37">
              <a:extLst>
                <a:ext uri="{FF2B5EF4-FFF2-40B4-BE49-F238E27FC236}">
                  <a16:creationId xmlns:a16="http://schemas.microsoft.com/office/drawing/2014/main" id="{741AE147-4E8F-375F-B76B-B1F3265A5D1E}"/>
                </a:ext>
              </a:extLst>
            </p:cNvPr>
            <p:cNvSpPr/>
            <p:nvPr/>
          </p:nvSpPr>
          <p:spPr>
            <a:xfrm>
              <a:off x="8232840" y="3025080"/>
              <a:ext cx="36000" cy="33120"/>
            </a:xfrm>
            <a:custGeom>
              <a:avLst/>
              <a:gdLst/>
              <a:ahLst/>
              <a:cxnLst/>
              <a:rect l="l" t="t" r="r" b="b"/>
              <a:pathLst>
                <a:path w="100" h="92" extrusionOk="0">
                  <a:moveTo>
                    <a:pt x="49" y="54"/>
                  </a:moveTo>
                  <a:cubicBezTo>
                    <a:pt x="60" y="62"/>
                    <a:pt x="70" y="71"/>
                    <a:pt x="80" y="81"/>
                  </a:cubicBezTo>
                  <a:cubicBezTo>
                    <a:pt x="85" y="87"/>
                    <a:pt x="87" y="91"/>
                    <a:pt x="95" y="90"/>
                  </a:cubicBezTo>
                  <a:cubicBezTo>
                    <a:pt x="96" y="90"/>
                    <a:pt x="97" y="90"/>
                    <a:pt x="97" y="90"/>
                  </a:cubicBezTo>
                  <a:cubicBezTo>
                    <a:pt x="98" y="90"/>
                    <a:pt x="98" y="89"/>
                    <a:pt x="98" y="89"/>
                  </a:cubicBezTo>
                  <a:cubicBezTo>
                    <a:pt x="99" y="88"/>
                    <a:pt x="99" y="88"/>
                    <a:pt x="99" y="87"/>
                  </a:cubicBezTo>
                  <a:lnTo>
                    <a:pt x="99" y="86"/>
                  </a:lnTo>
                  <a:cubicBezTo>
                    <a:pt x="89" y="61"/>
                    <a:pt x="64" y="47"/>
                    <a:pt x="44" y="30"/>
                  </a:cubicBezTo>
                  <a:cubicBezTo>
                    <a:pt x="35" y="22"/>
                    <a:pt x="26" y="14"/>
                    <a:pt x="17" y="5"/>
                  </a:cubicBezTo>
                  <a:cubicBezTo>
                    <a:pt x="16" y="3"/>
                    <a:pt x="15" y="2"/>
                    <a:pt x="14" y="1"/>
                  </a:cubicBezTo>
                  <a:cubicBezTo>
                    <a:pt x="12" y="0"/>
                    <a:pt x="10" y="0"/>
                    <a:pt x="8" y="0"/>
                  </a:cubicBezTo>
                  <a:cubicBezTo>
                    <a:pt x="5" y="0"/>
                    <a:pt x="3" y="0"/>
                    <a:pt x="2" y="1"/>
                  </a:cubicBezTo>
                  <a:cubicBezTo>
                    <a:pt x="1" y="2"/>
                    <a:pt x="1" y="2"/>
                    <a:pt x="1" y="2"/>
                  </a:cubicBezTo>
                  <a:cubicBezTo>
                    <a:pt x="0" y="3"/>
                    <a:pt x="0" y="4"/>
                    <a:pt x="0" y="4"/>
                  </a:cubicBezTo>
                  <a:cubicBezTo>
                    <a:pt x="0" y="5"/>
                    <a:pt x="0" y="5"/>
                    <a:pt x="1" y="6"/>
                  </a:cubicBezTo>
                  <a:cubicBezTo>
                    <a:pt x="1" y="6"/>
                    <a:pt x="1" y="7"/>
                    <a:pt x="2" y="7"/>
                  </a:cubicBezTo>
                  <a:cubicBezTo>
                    <a:pt x="10" y="12"/>
                    <a:pt x="14" y="21"/>
                    <a:pt x="21" y="28"/>
                  </a:cubicBezTo>
                  <a:cubicBezTo>
                    <a:pt x="28" y="35"/>
                    <a:pt x="41" y="45"/>
                    <a:pt x="49" y="5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992;p37">
              <a:extLst>
                <a:ext uri="{FF2B5EF4-FFF2-40B4-BE49-F238E27FC236}">
                  <a16:creationId xmlns:a16="http://schemas.microsoft.com/office/drawing/2014/main" id="{4E8DF8E4-AA99-1D9B-09D5-1414E34DA6D4}"/>
                </a:ext>
              </a:extLst>
            </p:cNvPr>
            <p:cNvSpPr/>
            <p:nvPr/>
          </p:nvSpPr>
          <p:spPr>
            <a:xfrm>
              <a:off x="8249400" y="3028320"/>
              <a:ext cx="40680" cy="38880"/>
            </a:xfrm>
            <a:custGeom>
              <a:avLst/>
              <a:gdLst/>
              <a:ahLst/>
              <a:cxnLst/>
              <a:rect l="l" t="t" r="r" b="b"/>
              <a:pathLst>
                <a:path w="113" h="108" extrusionOk="0">
                  <a:moveTo>
                    <a:pt x="3" y="8"/>
                  </a:moveTo>
                  <a:cubicBezTo>
                    <a:pt x="15" y="10"/>
                    <a:pt x="25" y="24"/>
                    <a:pt x="34" y="30"/>
                  </a:cubicBezTo>
                  <a:cubicBezTo>
                    <a:pt x="44" y="37"/>
                    <a:pt x="48" y="50"/>
                    <a:pt x="57" y="57"/>
                  </a:cubicBezTo>
                  <a:cubicBezTo>
                    <a:pt x="69" y="67"/>
                    <a:pt x="79" y="78"/>
                    <a:pt x="87" y="91"/>
                  </a:cubicBezTo>
                  <a:cubicBezTo>
                    <a:pt x="87" y="92"/>
                    <a:pt x="88" y="93"/>
                    <a:pt x="88" y="93"/>
                  </a:cubicBezTo>
                  <a:cubicBezTo>
                    <a:pt x="91" y="97"/>
                    <a:pt x="95" y="101"/>
                    <a:pt x="99" y="103"/>
                  </a:cubicBezTo>
                  <a:cubicBezTo>
                    <a:pt x="102" y="105"/>
                    <a:pt x="105" y="106"/>
                    <a:pt x="108" y="107"/>
                  </a:cubicBezTo>
                  <a:lnTo>
                    <a:pt x="109" y="107"/>
                  </a:lnTo>
                  <a:lnTo>
                    <a:pt x="110" y="107"/>
                  </a:lnTo>
                  <a:cubicBezTo>
                    <a:pt x="111" y="107"/>
                    <a:pt x="111" y="106"/>
                    <a:pt x="111" y="106"/>
                  </a:cubicBezTo>
                  <a:cubicBezTo>
                    <a:pt x="112" y="105"/>
                    <a:pt x="112" y="105"/>
                    <a:pt x="112" y="104"/>
                  </a:cubicBezTo>
                  <a:cubicBezTo>
                    <a:pt x="112" y="104"/>
                    <a:pt x="112" y="103"/>
                    <a:pt x="111" y="103"/>
                  </a:cubicBezTo>
                  <a:cubicBezTo>
                    <a:pt x="108" y="96"/>
                    <a:pt x="103" y="94"/>
                    <a:pt x="98" y="88"/>
                  </a:cubicBezTo>
                  <a:cubicBezTo>
                    <a:pt x="94" y="82"/>
                    <a:pt x="92" y="75"/>
                    <a:pt x="87" y="68"/>
                  </a:cubicBezTo>
                  <a:cubicBezTo>
                    <a:pt x="79" y="57"/>
                    <a:pt x="66" y="51"/>
                    <a:pt x="58" y="39"/>
                  </a:cubicBezTo>
                  <a:cubicBezTo>
                    <a:pt x="51" y="29"/>
                    <a:pt x="42" y="21"/>
                    <a:pt x="32" y="15"/>
                  </a:cubicBezTo>
                  <a:cubicBezTo>
                    <a:pt x="22" y="8"/>
                    <a:pt x="17" y="0"/>
                    <a:pt x="4" y="2"/>
                  </a:cubicBezTo>
                  <a:cubicBezTo>
                    <a:pt x="3" y="2"/>
                    <a:pt x="3" y="2"/>
                    <a:pt x="3" y="2"/>
                  </a:cubicBezTo>
                  <a:cubicBezTo>
                    <a:pt x="3" y="2"/>
                    <a:pt x="3" y="3"/>
                    <a:pt x="2" y="3"/>
                  </a:cubicBezTo>
                  <a:cubicBezTo>
                    <a:pt x="2" y="4"/>
                    <a:pt x="1" y="3"/>
                    <a:pt x="0" y="4"/>
                  </a:cubicBezTo>
                  <a:lnTo>
                    <a:pt x="0" y="5"/>
                  </a:lnTo>
                  <a:cubicBezTo>
                    <a:pt x="0" y="6"/>
                    <a:pt x="0" y="7"/>
                    <a:pt x="0" y="7"/>
                  </a:cubicBezTo>
                  <a:cubicBezTo>
                    <a:pt x="1" y="8"/>
                    <a:pt x="1" y="8"/>
                    <a:pt x="2" y="8"/>
                  </a:cubicBezTo>
                  <a:lnTo>
                    <a:pt x="3"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993;p37">
              <a:extLst>
                <a:ext uri="{FF2B5EF4-FFF2-40B4-BE49-F238E27FC236}">
                  <a16:creationId xmlns:a16="http://schemas.microsoft.com/office/drawing/2014/main" id="{BA611A28-B7AF-F168-9CF9-BFE92388F746}"/>
                </a:ext>
              </a:extLst>
            </p:cNvPr>
            <p:cNvSpPr/>
            <p:nvPr/>
          </p:nvSpPr>
          <p:spPr>
            <a:xfrm>
              <a:off x="8257680" y="3009240"/>
              <a:ext cx="48960" cy="41760"/>
            </a:xfrm>
            <a:custGeom>
              <a:avLst/>
              <a:gdLst/>
              <a:ahLst/>
              <a:cxnLst/>
              <a:rect l="l" t="t" r="r" b="b"/>
              <a:pathLst>
                <a:path w="136" h="116" extrusionOk="0">
                  <a:moveTo>
                    <a:pt x="124" y="96"/>
                  </a:moveTo>
                  <a:cubicBezTo>
                    <a:pt x="109" y="86"/>
                    <a:pt x="95" y="75"/>
                    <a:pt x="82" y="63"/>
                  </a:cubicBezTo>
                  <a:cubicBezTo>
                    <a:pt x="58" y="41"/>
                    <a:pt x="28" y="27"/>
                    <a:pt x="7" y="2"/>
                  </a:cubicBezTo>
                  <a:cubicBezTo>
                    <a:pt x="4" y="0"/>
                    <a:pt x="0" y="2"/>
                    <a:pt x="2" y="6"/>
                  </a:cubicBezTo>
                  <a:cubicBezTo>
                    <a:pt x="20" y="28"/>
                    <a:pt x="47" y="43"/>
                    <a:pt x="66" y="63"/>
                  </a:cubicBezTo>
                  <a:cubicBezTo>
                    <a:pt x="75" y="73"/>
                    <a:pt x="85" y="83"/>
                    <a:pt x="96" y="91"/>
                  </a:cubicBezTo>
                  <a:cubicBezTo>
                    <a:pt x="106" y="100"/>
                    <a:pt x="120" y="105"/>
                    <a:pt x="130" y="114"/>
                  </a:cubicBezTo>
                  <a:cubicBezTo>
                    <a:pt x="130" y="114"/>
                    <a:pt x="130" y="115"/>
                    <a:pt x="131" y="115"/>
                  </a:cubicBezTo>
                  <a:lnTo>
                    <a:pt x="132" y="115"/>
                  </a:lnTo>
                  <a:cubicBezTo>
                    <a:pt x="133" y="115"/>
                    <a:pt x="133" y="115"/>
                    <a:pt x="134" y="115"/>
                  </a:cubicBezTo>
                  <a:lnTo>
                    <a:pt x="135" y="114"/>
                  </a:lnTo>
                  <a:cubicBezTo>
                    <a:pt x="135" y="113"/>
                    <a:pt x="135" y="113"/>
                    <a:pt x="135" y="112"/>
                  </a:cubicBezTo>
                  <a:cubicBezTo>
                    <a:pt x="135" y="109"/>
                    <a:pt x="134" y="107"/>
                    <a:pt x="133" y="105"/>
                  </a:cubicBezTo>
                  <a:cubicBezTo>
                    <a:pt x="130" y="101"/>
                    <a:pt x="127" y="98"/>
                    <a:pt x="124" y="9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994;p37">
              <a:extLst>
                <a:ext uri="{FF2B5EF4-FFF2-40B4-BE49-F238E27FC236}">
                  <a16:creationId xmlns:a16="http://schemas.microsoft.com/office/drawing/2014/main" id="{7F0F1073-118F-A026-5DE2-95C44EBEA36F}"/>
                </a:ext>
              </a:extLst>
            </p:cNvPr>
            <p:cNvSpPr/>
            <p:nvPr/>
          </p:nvSpPr>
          <p:spPr>
            <a:xfrm>
              <a:off x="8292600" y="3077640"/>
              <a:ext cx="19080" cy="24480"/>
            </a:xfrm>
            <a:custGeom>
              <a:avLst/>
              <a:gdLst/>
              <a:ahLst/>
              <a:cxnLst/>
              <a:rect l="l" t="t" r="r" b="b"/>
              <a:pathLst>
                <a:path w="53" h="68" extrusionOk="0">
                  <a:moveTo>
                    <a:pt x="12" y="22"/>
                  </a:moveTo>
                  <a:cubicBezTo>
                    <a:pt x="14" y="26"/>
                    <a:pt x="16" y="30"/>
                    <a:pt x="18" y="33"/>
                  </a:cubicBezTo>
                  <a:cubicBezTo>
                    <a:pt x="19" y="35"/>
                    <a:pt x="20" y="36"/>
                    <a:pt x="21" y="38"/>
                  </a:cubicBezTo>
                  <a:cubicBezTo>
                    <a:pt x="25" y="45"/>
                    <a:pt x="30" y="51"/>
                    <a:pt x="34" y="58"/>
                  </a:cubicBezTo>
                  <a:cubicBezTo>
                    <a:pt x="34" y="59"/>
                    <a:pt x="35" y="59"/>
                    <a:pt x="35" y="59"/>
                  </a:cubicBezTo>
                  <a:cubicBezTo>
                    <a:pt x="36" y="62"/>
                    <a:pt x="38" y="64"/>
                    <a:pt x="40" y="65"/>
                  </a:cubicBezTo>
                  <a:cubicBezTo>
                    <a:pt x="43" y="66"/>
                    <a:pt x="45" y="67"/>
                    <a:pt x="47" y="67"/>
                  </a:cubicBezTo>
                  <a:cubicBezTo>
                    <a:pt x="48" y="67"/>
                    <a:pt x="49" y="67"/>
                    <a:pt x="50" y="66"/>
                  </a:cubicBezTo>
                  <a:lnTo>
                    <a:pt x="51" y="65"/>
                  </a:lnTo>
                  <a:cubicBezTo>
                    <a:pt x="52" y="64"/>
                    <a:pt x="52" y="63"/>
                    <a:pt x="52" y="62"/>
                  </a:cubicBezTo>
                  <a:cubicBezTo>
                    <a:pt x="52" y="61"/>
                    <a:pt x="52" y="61"/>
                    <a:pt x="51" y="60"/>
                  </a:cubicBezTo>
                  <a:lnTo>
                    <a:pt x="51" y="59"/>
                  </a:lnTo>
                  <a:cubicBezTo>
                    <a:pt x="50" y="58"/>
                    <a:pt x="50" y="57"/>
                    <a:pt x="49" y="57"/>
                  </a:cubicBezTo>
                  <a:cubicBezTo>
                    <a:pt x="46" y="51"/>
                    <a:pt x="43" y="44"/>
                    <a:pt x="40" y="38"/>
                  </a:cubicBezTo>
                  <a:cubicBezTo>
                    <a:pt x="35" y="31"/>
                    <a:pt x="30" y="26"/>
                    <a:pt x="26" y="19"/>
                  </a:cubicBezTo>
                  <a:cubicBezTo>
                    <a:pt x="23" y="12"/>
                    <a:pt x="16" y="0"/>
                    <a:pt x="4" y="0"/>
                  </a:cubicBezTo>
                  <a:cubicBezTo>
                    <a:pt x="0" y="0"/>
                    <a:pt x="0" y="7"/>
                    <a:pt x="4" y="8"/>
                  </a:cubicBezTo>
                  <a:cubicBezTo>
                    <a:pt x="9" y="9"/>
                    <a:pt x="11" y="19"/>
                    <a:pt x="12"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995;p37">
              <a:extLst>
                <a:ext uri="{FF2B5EF4-FFF2-40B4-BE49-F238E27FC236}">
                  <a16:creationId xmlns:a16="http://schemas.microsoft.com/office/drawing/2014/main" id="{A3C82677-9BC4-D009-EEC3-2BEC56208B67}"/>
                </a:ext>
              </a:extLst>
            </p:cNvPr>
            <p:cNvSpPr/>
            <p:nvPr/>
          </p:nvSpPr>
          <p:spPr>
            <a:xfrm>
              <a:off x="8969400" y="3783600"/>
              <a:ext cx="20520" cy="20160"/>
            </a:xfrm>
            <a:custGeom>
              <a:avLst/>
              <a:gdLst/>
              <a:ahLst/>
              <a:cxnLst/>
              <a:rect l="l" t="t" r="r" b="b"/>
              <a:pathLst>
                <a:path w="57" h="56" extrusionOk="0">
                  <a:moveTo>
                    <a:pt x="49" y="0"/>
                  </a:moveTo>
                  <a:cubicBezTo>
                    <a:pt x="47" y="1"/>
                    <a:pt x="44" y="2"/>
                    <a:pt x="42" y="4"/>
                  </a:cubicBezTo>
                  <a:cubicBezTo>
                    <a:pt x="35" y="8"/>
                    <a:pt x="28" y="13"/>
                    <a:pt x="22" y="18"/>
                  </a:cubicBezTo>
                  <a:cubicBezTo>
                    <a:pt x="14" y="25"/>
                    <a:pt x="11" y="34"/>
                    <a:pt x="3" y="41"/>
                  </a:cubicBezTo>
                  <a:cubicBezTo>
                    <a:pt x="2" y="42"/>
                    <a:pt x="1" y="43"/>
                    <a:pt x="1" y="43"/>
                  </a:cubicBezTo>
                  <a:cubicBezTo>
                    <a:pt x="0" y="45"/>
                    <a:pt x="0" y="45"/>
                    <a:pt x="0" y="47"/>
                  </a:cubicBezTo>
                  <a:cubicBezTo>
                    <a:pt x="0" y="48"/>
                    <a:pt x="0" y="49"/>
                    <a:pt x="1" y="51"/>
                  </a:cubicBezTo>
                  <a:cubicBezTo>
                    <a:pt x="2" y="53"/>
                    <a:pt x="3" y="53"/>
                    <a:pt x="4" y="54"/>
                  </a:cubicBezTo>
                  <a:cubicBezTo>
                    <a:pt x="5" y="55"/>
                    <a:pt x="7" y="55"/>
                    <a:pt x="8" y="55"/>
                  </a:cubicBezTo>
                  <a:cubicBezTo>
                    <a:pt x="9" y="55"/>
                    <a:pt x="11" y="55"/>
                    <a:pt x="12" y="54"/>
                  </a:cubicBezTo>
                  <a:cubicBezTo>
                    <a:pt x="13" y="54"/>
                    <a:pt x="13" y="54"/>
                    <a:pt x="13" y="53"/>
                  </a:cubicBezTo>
                  <a:cubicBezTo>
                    <a:pt x="21" y="47"/>
                    <a:pt x="26" y="38"/>
                    <a:pt x="35" y="32"/>
                  </a:cubicBezTo>
                  <a:cubicBezTo>
                    <a:pt x="42" y="27"/>
                    <a:pt x="48" y="20"/>
                    <a:pt x="53" y="12"/>
                  </a:cubicBezTo>
                  <a:cubicBezTo>
                    <a:pt x="54" y="10"/>
                    <a:pt x="54" y="9"/>
                    <a:pt x="55" y="7"/>
                  </a:cubicBezTo>
                  <a:cubicBezTo>
                    <a:pt x="55" y="6"/>
                    <a:pt x="55" y="6"/>
                    <a:pt x="55" y="5"/>
                  </a:cubicBezTo>
                  <a:cubicBezTo>
                    <a:pt x="55" y="4"/>
                    <a:pt x="56" y="3"/>
                    <a:pt x="55" y="2"/>
                  </a:cubicBezTo>
                  <a:cubicBezTo>
                    <a:pt x="54" y="1"/>
                    <a:pt x="54" y="2"/>
                    <a:pt x="53" y="1"/>
                  </a:cubicBezTo>
                  <a:cubicBezTo>
                    <a:pt x="52" y="0"/>
                    <a:pt x="51" y="0"/>
                    <a:pt x="50" y="0"/>
                  </a:cubicBezTo>
                  <a:lnTo>
                    <a:pt x="4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996;p37">
              <a:extLst>
                <a:ext uri="{FF2B5EF4-FFF2-40B4-BE49-F238E27FC236}">
                  <a16:creationId xmlns:a16="http://schemas.microsoft.com/office/drawing/2014/main" id="{0BBDDF61-82AE-2AEF-8E86-1DC5D936FD56}"/>
                </a:ext>
              </a:extLst>
            </p:cNvPr>
            <p:cNvSpPr/>
            <p:nvPr/>
          </p:nvSpPr>
          <p:spPr>
            <a:xfrm>
              <a:off x="8962920" y="3761640"/>
              <a:ext cx="28080" cy="26280"/>
            </a:xfrm>
            <a:custGeom>
              <a:avLst/>
              <a:gdLst/>
              <a:ahLst/>
              <a:cxnLst/>
              <a:rect l="l" t="t" r="r" b="b"/>
              <a:pathLst>
                <a:path w="78" h="73" extrusionOk="0">
                  <a:moveTo>
                    <a:pt x="67" y="2"/>
                  </a:moveTo>
                  <a:cubicBezTo>
                    <a:pt x="65" y="3"/>
                    <a:pt x="63" y="4"/>
                    <a:pt x="60" y="5"/>
                  </a:cubicBezTo>
                  <a:cubicBezTo>
                    <a:pt x="50" y="11"/>
                    <a:pt x="40" y="18"/>
                    <a:pt x="31" y="26"/>
                  </a:cubicBezTo>
                  <a:cubicBezTo>
                    <a:pt x="21" y="37"/>
                    <a:pt x="11" y="48"/>
                    <a:pt x="1" y="61"/>
                  </a:cubicBezTo>
                  <a:cubicBezTo>
                    <a:pt x="0" y="62"/>
                    <a:pt x="0" y="64"/>
                    <a:pt x="0" y="65"/>
                  </a:cubicBezTo>
                  <a:cubicBezTo>
                    <a:pt x="0" y="66"/>
                    <a:pt x="0" y="68"/>
                    <a:pt x="1" y="69"/>
                  </a:cubicBezTo>
                  <a:cubicBezTo>
                    <a:pt x="2" y="71"/>
                    <a:pt x="3" y="71"/>
                    <a:pt x="4" y="71"/>
                  </a:cubicBezTo>
                  <a:cubicBezTo>
                    <a:pt x="5" y="72"/>
                    <a:pt x="5" y="72"/>
                    <a:pt x="7" y="72"/>
                  </a:cubicBezTo>
                  <a:cubicBezTo>
                    <a:pt x="8" y="72"/>
                    <a:pt x="10" y="72"/>
                    <a:pt x="11" y="71"/>
                  </a:cubicBezTo>
                  <a:cubicBezTo>
                    <a:pt x="11" y="71"/>
                    <a:pt x="12" y="71"/>
                    <a:pt x="12" y="70"/>
                  </a:cubicBezTo>
                  <a:cubicBezTo>
                    <a:pt x="22" y="61"/>
                    <a:pt x="29" y="51"/>
                    <a:pt x="39" y="40"/>
                  </a:cubicBezTo>
                  <a:cubicBezTo>
                    <a:pt x="49" y="30"/>
                    <a:pt x="63" y="21"/>
                    <a:pt x="73" y="10"/>
                  </a:cubicBezTo>
                  <a:cubicBezTo>
                    <a:pt x="77" y="6"/>
                    <a:pt x="72" y="0"/>
                    <a:pt x="67"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997;p37">
              <a:extLst>
                <a:ext uri="{FF2B5EF4-FFF2-40B4-BE49-F238E27FC236}">
                  <a16:creationId xmlns:a16="http://schemas.microsoft.com/office/drawing/2014/main" id="{147C1F60-5C51-155D-162E-372A17812414}"/>
                </a:ext>
              </a:extLst>
            </p:cNvPr>
            <p:cNvSpPr/>
            <p:nvPr/>
          </p:nvSpPr>
          <p:spPr>
            <a:xfrm>
              <a:off x="9012960" y="3796200"/>
              <a:ext cx="18360" cy="18720"/>
            </a:xfrm>
            <a:custGeom>
              <a:avLst/>
              <a:gdLst/>
              <a:ahLst/>
              <a:cxnLst/>
              <a:rect l="l" t="t" r="r" b="b"/>
              <a:pathLst>
                <a:path w="51" h="52" extrusionOk="0">
                  <a:moveTo>
                    <a:pt x="19" y="15"/>
                  </a:moveTo>
                  <a:cubicBezTo>
                    <a:pt x="13" y="21"/>
                    <a:pt x="7" y="28"/>
                    <a:pt x="2" y="35"/>
                  </a:cubicBezTo>
                  <a:lnTo>
                    <a:pt x="1" y="36"/>
                  </a:lnTo>
                  <a:cubicBezTo>
                    <a:pt x="0" y="38"/>
                    <a:pt x="0" y="40"/>
                    <a:pt x="0" y="41"/>
                  </a:cubicBezTo>
                  <a:cubicBezTo>
                    <a:pt x="0" y="43"/>
                    <a:pt x="0" y="45"/>
                    <a:pt x="1" y="46"/>
                  </a:cubicBezTo>
                  <a:cubicBezTo>
                    <a:pt x="2" y="47"/>
                    <a:pt x="3" y="50"/>
                    <a:pt x="5" y="50"/>
                  </a:cubicBezTo>
                  <a:cubicBezTo>
                    <a:pt x="7" y="51"/>
                    <a:pt x="7" y="51"/>
                    <a:pt x="9" y="51"/>
                  </a:cubicBezTo>
                  <a:cubicBezTo>
                    <a:pt x="10" y="51"/>
                    <a:pt x="13" y="51"/>
                    <a:pt x="14" y="50"/>
                  </a:cubicBezTo>
                  <a:cubicBezTo>
                    <a:pt x="15" y="50"/>
                    <a:pt x="15" y="49"/>
                    <a:pt x="15" y="49"/>
                  </a:cubicBezTo>
                  <a:cubicBezTo>
                    <a:pt x="21" y="43"/>
                    <a:pt x="26" y="37"/>
                    <a:pt x="32" y="31"/>
                  </a:cubicBezTo>
                  <a:cubicBezTo>
                    <a:pt x="38" y="26"/>
                    <a:pt x="45" y="22"/>
                    <a:pt x="49" y="15"/>
                  </a:cubicBezTo>
                  <a:cubicBezTo>
                    <a:pt x="50" y="14"/>
                    <a:pt x="50" y="13"/>
                    <a:pt x="50" y="12"/>
                  </a:cubicBezTo>
                  <a:cubicBezTo>
                    <a:pt x="50" y="11"/>
                    <a:pt x="50" y="11"/>
                    <a:pt x="49" y="10"/>
                  </a:cubicBezTo>
                  <a:cubicBezTo>
                    <a:pt x="48" y="9"/>
                    <a:pt x="49" y="8"/>
                    <a:pt x="48" y="8"/>
                  </a:cubicBezTo>
                  <a:cubicBezTo>
                    <a:pt x="39" y="0"/>
                    <a:pt x="26" y="9"/>
                    <a:pt x="19"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998;p37">
              <a:extLst>
                <a:ext uri="{FF2B5EF4-FFF2-40B4-BE49-F238E27FC236}">
                  <a16:creationId xmlns:a16="http://schemas.microsoft.com/office/drawing/2014/main" id="{9AE4FDB1-10F4-24BA-48DE-D7FF88733A6B}"/>
                </a:ext>
              </a:extLst>
            </p:cNvPr>
            <p:cNvSpPr/>
            <p:nvPr/>
          </p:nvSpPr>
          <p:spPr>
            <a:xfrm>
              <a:off x="9053640" y="3782520"/>
              <a:ext cx="10080" cy="7920"/>
            </a:xfrm>
            <a:custGeom>
              <a:avLst/>
              <a:gdLst/>
              <a:ahLst/>
              <a:cxnLst/>
              <a:rect l="l" t="t" r="r" b="b"/>
              <a:pathLst>
                <a:path w="28" h="22" extrusionOk="0">
                  <a:moveTo>
                    <a:pt x="21" y="3"/>
                  </a:moveTo>
                  <a:cubicBezTo>
                    <a:pt x="16" y="4"/>
                    <a:pt x="13" y="5"/>
                    <a:pt x="8" y="8"/>
                  </a:cubicBezTo>
                  <a:cubicBezTo>
                    <a:pt x="7" y="9"/>
                    <a:pt x="6" y="9"/>
                    <a:pt x="4" y="10"/>
                  </a:cubicBezTo>
                  <a:cubicBezTo>
                    <a:pt x="0" y="14"/>
                    <a:pt x="6" y="21"/>
                    <a:pt x="10" y="17"/>
                  </a:cubicBezTo>
                  <a:cubicBezTo>
                    <a:pt x="11" y="16"/>
                    <a:pt x="11" y="16"/>
                    <a:pt x="12" y="16"/>
                  </a:cubicBezTo>
                  <a:cubicBezTo>
                    <a:pt x="16" y="13"/>
                    <a:pt x="21" y="11"/>
                    <a:pt x="25" y="9"/>
                  </a:cubicBezTo>
                  <a:cubicBezTo>
                    <a:pt x="26" y="9"/>
                    <a:pt x="26" y="8"/>
                    <a:pt x="26" y="8"/>
                  </a:cubicBezTo>
                  <a:cubicBezTo>
                    <a:pt x="27" y="7"/>
                    <a:pt x="27" y="7"/>
                    <a:pt x="27" y="6"/>
                  </a:cubicBezTo>
                  <a:lnTo>
                    <a:pt x="27" y="3"/>
                  </a:lnTo>
                  <a:lnTo>
                    <a:pt x="26" y="2"/>
                  </a:lnTo>
                  <a:cubicBezTo>
                    <a:pt x="26" y="1"/>
                    <a:pt x="26" y="2"/>
                    <a:pt x="25" y="1"/>
                  </a:cubicBezTo>
                  <a:cubicBezTo>
                    <a:pt x="25" y="0"/>
                    <a:pt x="24" y="0"/>
                    <a:pt x="24" y="0"/>
                  </a:cubicBezTo>
                  <a:cubicBezTo>
                    <a:pt x="23" y="0"/>
                    <a:pt x="23" y="0"/>
                    <a:pt x="22" y="1"/>
                  </a:cubicBezTo>
                  <a:cubicBezTo>
                    <a:pt x="22" y="1"/>
                    <a:pt x="21" y="1"/>
                    <a:pt x="21" y="2"/>
                  </a:cubicBezTo>
                  <a:lnTo>
                    <a:pt x="21"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999;p37">
              <a:extLst>
                <a:ext uri="{FF2B5EF4-FFF2-40B4-BE49-F238E27FC236}">
                  <a16:creationId xmlns:a16="http://schemas.microsoft.com/office/drawing/2014/main" id="{B04C114C-263D-DE16-88BB-D06A711761B2}"/>
                </a:ext>
              </a:extLst>
            </p:cNvPr>
            <p:cNvSpPr/>
            <p:nvPr/>
          </p:nvSpPr>
          <p:spPr>
            <a:xfrm>
              <a:off x="9047880" y="3984480"/>
              <a:ext cx="17280" cy="50400"/>
            </a:xfrm>
            <a:custGeom>
              <a:avLst/>
              <a:gdLst/>
              <a:ahLst/>
              <a:cxnLst/>
              <a:rect l="l" t="t" r="r" b="b"/>
              <a:pathLst>
                <a:path w="48" h="140" extrusionOk="0">
                  <a:moveTo>
                    <a:pt x="37" y="84"/>
                  </a:moveTo>
                  <a:cubicBezTo>
                    <a:pt x="33" y="71"/>
                    <a:pt x="29" y="58"/>
                    <a:pt x="26" y="44"/>
                  </a:cubicBezTo>
                  <a:cubicBezTo>
                    <a:pt x="24" y="30"/>
                    <a:pt x="20" y="17"/>
                    <a:pt x="14" y="6"/>
                  </a:cubicBezTo>
                  <a:cubicBezTo>
                    <a:pt x="13" y="5"/>
                    <a:pt x="12" y="4"/>
                    <a:pt x="12" y="3"/>
                  </a:cubicBezTo>
                  <a:cubicBezTo>
                    <a:pt x="11" y="2"/>
                    <a:pt x="11" y="2"/>
                    <a:pt x="10" y="1"/>
                  </a:cubicBezTo>
                  <a:cubicBezTo>
                    <a:pt x="9" y="1"/>
                    <a:pt x="8" y="0"/>
                    <a:pt x="7" y="0"/>
                  </a:cubicBezTo>
                  <a:cubicBezTo>
                    <a:pt x="6" y="0"/>
                    <a:pt x="4" y="0"/>
                    <a:pt x="3" y="1"/>
                  </a:cubicBezTo>
                  <a:cubicBezTo>
                    <a:pt x="2" y="2"/>
                    <a:pt x="2" y="3"/>
                    <a:pt x="1" y="4"/>
                  </a:cubicBezTo>
                  <a:cubicBezTo>
                    <a:pt x="0" y="5"/>
                    <a:pt x="0" y="6"/>
                    <a:pt x="0" y="7"/>
                  </a:cubicBezTo>
                  <a:cubicBezTo>
                    <a:pt x="0" y="8"/>
                    <a:pt x="0" y="9"/>
                    <a:pt x="1" y="10"/>
                  </a:cubicBezTo>
                  <a:cubicBezTo>
                    <a:pt x="1" y="11"/>
                    <a:pt x="1" y="11"/>
                    <a:pt x="2" y="11"/>
                  </a:cubicBezTo>
                  <a:cubicBezTo>
                    <a:pt x="4" y="18"/>
                    <a:pt x="6" y="24"/>
                    <a:pt x="7" y="31"/>
                  </a:cubicBezTo>
                  <a:cubicBezTo>
                    <a:pt x="9" y="48"/>
                    <a:pt x="13" y="65"/>
                    <a:pt x="18" y="82"/>
                  </a:cubicBezTo>
                  <a:cubicBezTo>
                    <a:pt x="23" y="100"/>
                    <a:pt x="25" y="124"/>
                    <a:pt x="39" y="138"/>
                  </a:cubicBezTo>
                  <a:cubicBezTo>
                    <a:pt x="40" y="138"/>
                    <a:pt x="40" y="139"/>
                    <a:pt x="41" y="139"/>
                  </a:cubicBezTo>
                  <a:cubicBezTo>
                    <a:pt x="41" y="139"/>
                    <a:pt x="42" y="139"/>
                    <a:pt x="43" y="139"/>
                  </a:cubicBezTo>
                  <a:cubicBezTo>
                    <a:pt x="44" y="139"/>
                    <a:pt x="44" y="139"/>
                    <a:pt x="45" y="139"/>
                  </a:cubicBezTo>
                  <a:cubicBezTo>
                    <a:pt x="46" y="139"/>
                    <a:pt x="46" y="138"/>
                    <a:pt x="47" y="137"/>
                  </a:cubicBezTo>
                  <a:cubicBezTo>
                    <a:pt x="47" y="137"/>
                    <a:pt x="47" y="136"/>
                    <a:pt x="47" y="135"/>
                  </a:cubicBezTo>
                  <a:cubicBezTo>
                    <a:pt x="47" y="134"/>
                    <a:pt x="47" y="134"/>
                    <a:pt x="47" y="133"/>
                  </a:cubicBezTo>
                  <a:cubicBezTo>
                    <a:pt x="42" y="117"/>
                    <a:pt x="39" y="101"/>
                    <a:pt x="37"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000;p37">
              <a:extLst>
                <a:ext uri="{FF2B5EF4-FFF2-40B4-BE49-F238E27FC236}">
                  <a16:creationId xmlns:a16="http://schemas.microsoft.com/office/drawing/2014/main" id="{3BDEE7E7-1BEB-7DE0-18C1-73602F6CA87C}"/>
                </a:ext>
              </a:extLst>
            </p:cNvPr>
            <p:cNvSpPr/>
            <p:nvPr/>
          </p:nvSpPr>
          <p:spPr>
            <a:xfrm>
              <a:off x="9052560" y="4041000"/>
              <a:ext cx="18720" cy="41400"/>
            </a:xfrm>
            <a:custGeom>
              <a:avLst/>
              <a:gdLst/>
              <a:ahLst/>
              <a:cxnLst/>
              <a:rect l="l" t="t" r="r" b="b"/>
              <a:pathLst>
                <a:path w="52" h="115" extrusionOk="0">
                  <a:moveTo>
                    <a:pt x="1" y="15"/>
                  </a:moveTo>
                  <a:cubicBezTo>
                    <a:pt x="4" y="30"/>
                    <a:pt x="8" y="45"/>
                    <a:pt x="13" y="59"/>
                  </a:cubicBezTo>
                  <a:cubicBezTo>
                    <a:pt x="18" y="76"/>
                    <a:pt x="22" y="92"/>
                    <a:pt x="27" y="108"/>
                  </a:cubicBezTo>
                  <a:cubicBezTo>
                    <a:pt x="28" y="114"/>
                    <a:pt x="37" y="113"/>
                    <a:pt x="39" y="108"/>
                  </a:cubicBezTo>
                  <a:cubicBezTo>
                    <a:pt x="51" y="76"/>
                    <a:pt x="23" y="43"/>
                    <a:pt x="19" y="12"/>
                  </a:cubicBezTo>
                  <a:cubicBezTo>
                    <a:pt x="17" y="0"/>
                    <a:pt x="0" y="4"/>
                    <a:pt x="1"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001;p37">
              <a:extLst>
                <a:ext uri="{FF2B5EF4-FFF2-40B4-BE49-F238E27FC236}">
                  <a16:creationId xmlns:a16="http://schemas.microsoft.com/office/drawing/2014/main" id="{56EEB788-2EE2-0CE7-1E4C-CA390F61A5E4}"/>
                </a:ext>
              </a:extLst>
            </p:cNvPr>
            <p:cNvSpPr/>
            <p:nvPr/>
          </p:nvSpPr>
          <p:spPr>
            <a:xfrm>
              <a:off x="8365320" y="4736160"/>
              <a:ext cx="10440" cy="18360"/>
            </a:xfrm>
            <a:custGeom>
              <a:avLst/>
              <a:gdLst/>
              <a:ahLst/>
              <a:cxnLst/>
              <a:rect l="l" t="t" r="r" b="b"/>
              <a:pathLst>
                <a:path w="29" h="51" extrusionOk="0">
                  <a:moveTo>
                    <a:pt x="22" y="49"/>
                  </a:moveTo>
                  <a:cubicBezTo>
                    <a:pt x="23" y="48"/>
                    <a:pt x="25" y="46"/>
                    <a:pt x="25" y="45"/>
                  </a:cubicBezTo>
                  <a:cubicBezTo>
                    <a:pt x="28" y="41"/>
                    <a:pt x="28" y="38"/>
                    <a:pt x="28" y="34"/>
                  </a:cubicBezTo>
                  <a:cubicBezTo>
                    <a:pt x="28" y="31"/>
                    <a:pt x="28" y="28"/>
                    <a:pt x="26" y="25"/>
                  </a:cubicBezTo>
                  <a:cubicBezTo>
                    <a:pt x="25" y="23"/>
                    <a:pt x="24" y="21"/>
                    <a:pt x="23" y="19"/>
                  </a:cubicBezTo>
                  <a:cubicBezTo>
                    <a:pt x="20" y="13"/>
                    <a:pt x="16" y="8"/>
                    <a:pt x="11" y="2"/>
                  </a:cubicBezTo>
                  <a:cubicBezTo>
                    <a:pt x="10" y="2"/>
                    <a:pt x="10" y="1"/>
                    <a:pt x="9" y="1"/>
                  </a:cubicBezTo>
                  <a:cubicBezTo>
                    <a:pt x="8" y="0"/>
                    <a:pt x="7" y="0"/>
                    <a:pt x="6" y="0"/>
                  </a:cubicBezTo>
                  <a:cubicBezTo>
                    <a:pt x="5" y="0"/>
                    <a:pt x="4" y="0"/>
                    <a:pt x="3" y="1"/>
                  </a:cubicBezTo>
                  <a:cubicBezTo>
                    <a:pt x="2" y="2"/>
                    <a:pt x="1" y="2"/>
                    <a:pt x="0" y="3"/>
                  </a:cubicBezTo>
                  <a:cubicBezTo>
                    <a:pt x="0" y="4"/>
                    <a:pt x="0" y="5"/>
                    <a:pt x="0" y="6"/>
                  </a:cubicBezTo>
                  <a:cubicBezTo>
                    <a:pt x="0" y="7"/>
                    <a:pt x="0" y="7"/>
                    <a:pt x="0" y="8"/>
                  </a:cubicBezTo>
                  <a:cubicBezTo>
                    <a:pt x="3" y="16"/>
                    <a:pt x="5" y="24"/>
                    <a:pt x="7" y="32"/>
                  </a:cubicBezTo>
                  <a:cubicBezTo>
                    <a:pt x="8" y="36"/>
                    <a:pt x="10" y="40"/>
                    <a:pt x="12" y="44"/>
                  </a:cubicBezTo>
                  <a:cubicBezTo>
                    <a:pt x="13" y="46"/>
                    <a:pt x="14" y="48"/>
                    <a:pt x="16" y="49"/>
                  </a:cubicBezTo>
                  <a:lnTo>
                    <a:pt x="16" y="50"/>
                  </a:lnTo>
                  <a:cubicBezTo>
                    <a:pt x="17" y="50"/>
                    <a:pt x="18" y="50"/>
                    <a:pt x="19" y="50"/>
                  </a:cubicBezTo>
                  <a:cubicBezTo>
                    <a:pt x="20" y="50"/>
                    <a:pt x="21" y="50"/>
                    <a:pt x="21" y="50"/>
                  </a:cubicBezTo>
                  <a:cubicBezTo>
                    <a:pt x="22" y="50"/>
                    <a:pt x="22" y="49"/>
                    <a:pt x="22"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002;p37">
              <a:extLst>
                <a:ext uri="{FF2B5EF4-FFF2-40B4-BE49-F238E27FC236}">
                  <a16:creationId xmlns:a16="http://schemas.microsoft.com/office/drawing/2014/main" id="{2883E1C1-B41A-8CDC-C199-7D788866A193}"/>
                </a:ext>
              </a:extLst>
            </p:cNvPr>
            <p:cNvSpPr/>
            <p:nvPr/>
          </p:nvSpPr>
          <p:spPr>
            <a:xfrm>
              <a:off x="8314200" y="4753440"/>
              <a:ext cx="10800" cy="20880"/>
            </a:xfrm>
            <a:custGeom>
              <a:avLst/>
              <a:gdLst/>
              <a:ahLst/>
              <a:cxnLst/>
              <a:rect l="l" t="t" r="r" b="b"/>
              <a:pathLst>
                <a:path w="30" h="58" extrusionOk="0">
                  <a:moveTo>
                    <a:pt x="6" y="3"/>
                  </a:moveTo>
                  <a:cubicBezTo>
                    <a:pt x="5" y="3"/>
                    <a:pt x="6" y="4"/>
                    <a:pt x="5" y="5"/>
                  </a:cubicBezTo>
                  <a:cubicBezTo>
                    <a:pt x="2" y="9"/>
                    <a:pt x="0" y="15"/>
                    <a:pt x="0" y="21"/>
                  </a:cubicBezTo>
                  <a:cubicBezTo>
                    <a:pt x="0" y="24"/>
                    <a:pt x="1" y="28"/>
                    <a:pt x="2" y="31"/>
                  </a:cubicBezTo>
                  <a:cubicBezTo>
                    <a:pt x="3" y="37"/>
                    <a:pt x="5" y="42"/>
                    <a:pt x="8" y="47"/>
                  </a:cubicBezTo>
                  <a:cubicBezTo>
                    <a:pt x="9" y="49"/>
                    <a:pt x="11" y="52"/>
                    <a:pt x="12" y="54"/>
                  </a:cubicBezTo>
                  <a:cubicBezTo>
                    <a:pt x="15" y="57"/>
                    <a:pt x="19" y="55"/>
                    <a:pt x="21" y="54"/>
                  </a:cubicBezTo>
                  <a:cubicBezTo>
                    <a:pt x="29" y="46"/>
                    <a:pt x="25" y="31"/>
                    <a:pt x="21" y="23"/>
                  </a:cubicBezTo>
                  <a:cubicBezTo>
                    <a:pt x="20" y="17"/>
                    <a:pt x="18" y="12"/>
                    <a:pt x="16" y="7"/>
                  </a:cubicBezTo>
                  <a:cubicBezTo>
                    <a:pt x="15" y="5"/>
                    <a:pt x="15" y="6"/>
                    <a:pt x="14" y="5"/>
                  </a:cubicBezTo>
                  <a:cubicBezTo>
                    <a:pt x="13" y="1"/>
                    <a:pt x="8" y="0"/>
                    <a:pt x="6"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003;p37">
              <a:extLst>
                <a:ext uri="{FF2B5EF4-FFF2-40B4-BE49-F238E27FC236}">
                  <a16:creationId xmlns:a16="http://schemas.microsoft.com/office/drawing/2014/main" id="{063178C1-2CAD-7884-7994-77ADBE08CAC2}"/>
                </a:ext>
              </a:extLst>
            </p:cNvPr>
            <p:cNvSpPr/>
            <p:nvPr/>
          </p:nvSpPr>
          <p:spPr>
            <a:xfrm>
              <a:off x="8609760" y="4808880"/>
              <a:ext cx="16560" cy="21960"/>
            </a:xfrm>
            <a:custGeom>
              <a:avLst/>
              <a:gdLst/>
              <a:ahLst/>
              <a:cxnLst/>
              <a:rect l="l" t="t" r="r" b="b"/>
              <a:pathLst>
                <a:path w="46" h="61" extrusionOk="0">
                  <a:moveTo>
                    <a:pt x="19" y="36"/>
                  </a:moveTo>
                  <a:cubicBezTo>
                    <a:pt x="24" y="44"/>
                    <a:pt x="30" y="56"/>
                    <a:pt x="38" y="59"/>
                  </a:cubicBezTo>
                  <a:cubicBezTo>
                    <a:pt x="41" y="60"/>
                    <a:pt x="45" y="59"/>
                    <a:pt x="43" y="55"/>
                  </a:cubicBezTo>
                  <a:cubicBezTo>
                    <a:pt x="42" y="53"/>
                    <a:pt x="40" y="50"/>
                    <a:pt x="39" y="48"/>
                  </a:cubicBezTo>
                  <a:cubicBezTo>
                    <a:pt x="35" y="42"/>
                    <a:pt x="32" y="36"/>
                    <a:pt x="28" y="31"/>
                  </a:cubicBezTo>
                  <a:cubicBezTo>
                    <a:pt x="21" y="21"/>
                    <a:pt x="13" y="12"/>
                    <a:pt x="8" y="2"/>
                  </a:cubicBezTo>
                  <a:lnTo>
                    <a:pt x="7" y="1"/>
                  </a:lnTo>
                  <a:cubicBezTo>
                    <a:pt x="6" y="1"/>
                    <a:pt x="5" y="0"/>
                    <a:pt x="5" y="0"/>
                  </a:cubicBezTo>
                  <a:cubicBezTo>
                    <a:pt x="4" y="0"/>
                    <a:pt x="3" y="1"/>
                    <a:pt x="2" y="1"/>
                  </a:cubicBezTo>
                  <a:cubicBezTo>
                    <a:pt x="2" y="1"/>
                    <a:pt x="2" y="2"/>
                    <a:pt x="1" y="3"/>
                  </a:cubicBezTo>
                  <a:cubicBezTo>
                    <a:pt x="0" y="4"/>
                    <a:pt x="0" y="4"/>
                    <a:pt x="0" y="5"/>
                  </a:cubicBezTo>
                  <a:lnTo>
                    <a:pt x="0" y="6"/>
                  </a:lnTo>
                  <a:cubicBezTo>
                    <a:pt x="2" y="10"/>
                    <a:pt x="5" y="14"/>
                    <a:pt x="7" y="18"/>
                  </a:cubicBezTo>
                  <a:cubicBezTo>
                    <a:pt x="11" y="24"/>
                    <a:pt x="14" y="30"/>
                    <a:pt x="19"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004;p37">
              <a:extLst>
                <a:ext uri="{FF2B5EF4-FFF2-40B4-BE49-F238E27FC236}">
                  <a16:creationId xmlns:a16="http://schemas.microsoft.com/office/drawing/2014/main" id="{227B0EA6-8E7F-F56F-137F-3022D8A1B5F6}"/>
                </a:ext>
              </a:extLst>
            </p:cNvPr>
            <p:cNvSpPr/>
            <p:nvPr/>
          </p:nvSpPr>
          <p:spPr>
            <a:xfrm>
              <a:off x="8634600" y="4848840"/>
              <a:ext cx="16920" cy="20160"/>
            </a:xfrm>
            <a:custGeom>
              <a:avLst/>
              <a:gdLst/>
              <a:ahLst/>
              <a:cxnLst/>
              <a:rect l="l" t="t" r="r" b="b"/>
              <a:pathLst>
                <a:path w="47" h="56" extrusionOk="0">
                  <a:moveTo>
                    <a:pt x="20" y="16"/>
                  </a:moveTo>
                  <a:cubicBezTo>
                    <a:pt x="20" y="16"/>
                    <a:pt x="19" y="15"/>
                    <a:pt x="19" y="14"/>
                  </a:cubicBezTo>
                  <a:cubicBezTo>
                    <a:pt x="18" y="13"/>
                    <a:pt x="17" y="11"/>
                    <a:pt x="15" y="10"/>
                  </a:cubicBezTo>
                  <a:cubicBezTo>
                    <a:pt x="13" y="8"/>
                    <a:pt x="10" y="6"/>
                    <a:pt x="9" y="3"/>
                  </a:cubicBezTo>
                  <a:cubicBezTo>
                    <a:pt x="9" y="3"/>
                    <a:pt x="10" y="3"/>
                    <a:pt x="9" y="2"/>
                  </a:cubicBezTo>
                  <a:cubicBezTo>
                    <a:pt x="8" y="1"/>
                    <a:pt x="8" y="2"/>
                    <a:pt x="7" y="1"/>
                  </a:cubicBezTo>
                  <a:cubicBezTo>
                    <a:pt x="6" y="0"/>
                    <a:pt x="5" y="0"/>
                    <a:pt x="5" y="0"/>
                  </a:cubicBezTo>
                  <a:cubicBezTo>
                    <a:pt x="4" y="0"/>
                    <a:pt x="3" y="0"/>
                    <a:pt x="2" y="1"/>
                  </a:cubicBezTo>
                  <a:lnTo>
                    <a:pt x="1" y="2"/>
                  </a:lnTo>
                  <a:cubicBezTo>
                    <a:pt x="0" y="3"/>
                    <a:pt x="0" y="4"/>
                    <a:pt x="0" y="4"/>
                  </a:cubicBezTo>
                  <a:cubicBezTo>
                    <a:pt x="0" y="7"/>
                    <a:pt x="1" y="9"/>
                    <a:pt x="2" y="12"/>
                  </a:cubicBezTo>
                  <a:cubicBezTo>
                    <a:pt x="3" y="13"/>
                    <a:pt x="3" y="14"/>
                    <a:pt x="4" y="15"/>
                  </a:cubicBezTo>
                  <a:cubicBezTo>
                    <a:pt x="8" y="20"/>
                    <a:pt x="9" y="27"/>
                    <a:pt x="13" y="34"/>
                  </a:cubicBezTo>
                  <a:cubicBezTo>
                    <a:pt x="17" y="41"/>
                    <a:pt x="31" y="55"/>
                    <a:pt x="41" y="54"/>
                  </a:cubicBezTo>
                  <a:cubicBezTo>
                    <a:pt x="42" y="54"/>
                    <a:pt x="42" y="55"/>
                    <a:pt x="43" y="54"/>
                  </a:cubicBezTo>
                  <a:cubicBezTo>
                    <a:pt x="44" y="53"/>
                    <a:pt x="44" y="53"/>
                    <a:pt x="44" y="52"/>
                  </a:cubicBezTo>
                  <a:lnTo>
                    <a:pt x="45" y="51"/>
                  </a:lnTo>
                  <a:cubicBezTo>
                    <a:pt x="46" y="41"/>
                    <a:pt x="35" y="34"/>
                    <a:pt x="29" y="28"/>
                  </a:cubicBezTo>
                  <a:cubicBezTo>
                    <a:pt x="26" y="26"/>
                    <a:pt x="23" y="22"/>
                    <a:pt x="21" y="19"/>
                  </a:cubicBezTo>
                  <a:cubicBezTo>
                    <a:pt x="21" y="18"/>
                    <a:pt x="20" y="17"/>
                    <a:pt x="20"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4005;p37">
              <a:extLst>
                <a:ext uri="{FF2B5EF4-FFF2-40B4-BE49-F238E27FC236}">
                  <a16:creationId xmlns:a16="http://schemas.microsoft.com/office/drawing/2014/main" id="{622BE393-E38C-06BC-3CF3-BE222403BBC3}"/>
                </a:ext>
              </a:extLst>
            </p:cNvPr>
            <p:cNvSpPr/>
            <p:nvPr/>
          </p:nvSpPr>
          <p:spPr>
            <a:xfrm>
              <a:off x="8704440" y="4838760"/>
              <a:ext cx="17280" cy="21600"/>
            </a:xfrm>
            <a:custGeom>
              <a:avLst/>
              <a:gdLst/>
              <a:ahLst/>
              <a:cxnLst/>
              <a:rect l="l" t="t" r="r" b="b"/>
              <a:pathLst>
                <a:path w="48" h="60" extrusionOk="0">
                  <a:moveTo>
                    <a:pt x="21" y="14"/>
                  </a:moveTo>
                  <a:cubicBezTo>
                    <a:pt x="18" y="10"/>
                    <a:pt x="15" y="6"/>
                    <a:pt x="11" y="3"/>
                  </a:cubicBezTo>
                  <a:cubicBezTo>
                    <a:pt x="7" y="0"/>
                    <a:pt x="0" y="5"/>
                    <a:pt x="4" y="9"/>
                  </a:cubicBezTo>
                  <a:lnTo>
                    <a:pt x="12" y="17"/>
                  </a:lnTo>
                  <a:cubicBezTo>
                    <a:pt x="17" y="21"/>
                    <a:pt x="18" y="29"/>
                    <a:pt x="22" y="34"/>
                  </a:cubicBezTo>
                  <a:cubicBezTo>
                    <a:pt x="26" y="39"/>
                    <a:pt x="30" y="44"/>
                    <a:pt x="33" y="50"/>
                  </a:cubicBezTo>
                  <a:cubicBezTo>
                    <a:pt x="33" y="50"/>
                    <a:pt x="33" y="51"/>
                    <a:pt x="34" y="51"/>
                  </a:cubicBezTo>
                  <a:cubicBezTo>
                    <a:pt x="34" y="52"/>
                    <a:pt x="34" y="52"/>
                    <a:pt x="34" y="52"/>
                  </a:cubicBezTo>
                  <a:cubicBezTo>
                    <a:pt x="35" y="54"/>
                    <a:pt x="37" y="56"/>
                    <a:pt x="39" y="57"/>
                  </a:cubicBezTo>
                  <a:cubicBezTo>
                    <a:pt x="40" y="58"/>
                    <a:pt x="41" y="58"/>
                    <a:pt x="42" y="58"/>
                  </a:cubicBezTo>
                  <a:cubicBezTo>
                    <a:pt x="43" y="59"/>
                    <a:pt x="43" y="59"/>
                    <a:pt x="43" y="59"/>
                  </a:cubicBezTo>
                  <a:cubicBezTo>
                    <a:pt x="44" y="59"/>
                    <a:pt x="45" y="58"/>
                    <a:pt x="45" y="58"/>
                  </a:cubicBezTo>
                  <a:cubicBezTo>
                    <a:pt x="46" y="58"/>
                    <a:pt x="46" y="57"/>
                    <a:pt x="46" y="57"/>
                  </a:cubicBezTo>
                  <a:cubicBezTo>
                    <a:pt x="47" y="56"/>
                    <a:pt x="47" y="56"/>
                    <a:pt x="47" y="55"/>
                  </a:cubicBezTo>
                  <a:cubicBezTo>
                    <a:pt x="47" y="55"/>
                    <a:pt x="47" y="54"/>
                    <a:pt x="46" y="54"/>
                  </a:cubicBezTo>
                  <a:cubicBezTo>
                    <a:pt x="45" y="51"/>
                    <a:pt x="45" y="49"/>
                    <a:pt x="43" y="46"/>
                  </a:cubicBezTo>
                  <a:cubicBezTo>
                    <a:pt x="40" y="40"/>
                    <a:pt x="35" y="35"/>
                    <a:pt x="31" y="30"/>
                  </a:cubicBezTo>
                  <a:cubicBezTo>
                    <a:pt x="29" y="28"/>
                    <a:pt x="28" y="25"/>
                    <a:pt x="26" y="22"/>
                  </a:cubicBezTo>
                  <a:cubicBezTo>
                    <a:pt x="25" y="19"/>
                    <a:pt x="23" y="17"/>
                    <a:pt x="21"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006;p37">
              <a:extLst>
                <a:ext uri="{FF2B5EF4-FFF2-40B4-BE49-F238E27FC236}">
                  <a16:creationId xmlns:a16="http://schemas.microsoft.com/office/drawing/2014/main" id="{385C0B97-4FED-6874-4420-C58366A8E475}"/>
                </a:ext>
              </a:extLst>
            </p:cNvPr>
            <p:cNvSpPr/>
            <p:nvPr/>
          </p:nvSpPr>
          <p:spPr>
            <a:xfrm>
              <a:off x="8794440" y="4814280"/>
              <a:ext cx="18000" cy="32760"/>
            </a:xfrm>
            <a:custGeom>
              <a:avLst/>
              <a:gdLst/>
              <a:ahLst/>
              <a:cxnLst/>
              <a:rect l="l" t="t" r="r" b="b"/>
              <a:pathLst>
                <a:path w="50" h="91" extrusionOk="0">
                  <a:moveTo>
                    <a:pt x="22" y="57"/>
                  </a:moveTo>
                  <a:cubicBezTo>
                    <a:pt x="28" y="69"/>
                    <a:pt x="27" y="84"/>
                    <a:pt x="40" y="90"/>
                  </a:cubicBezTo>
                  <a:cubicBezTo>
                    <a:pt x="41" y="90"/>
                    <a:pt x="41" y="90"/>
                    <a:pt x="42" y="90"/>
                  </a:cubicBezTo>
                  <a:cubicBezTo>
                    <a:pt x="43" y="90"/>
                    <a:pt x="45" y="90"/>
                    <a:pt x="46" y="89"/>
                  </a:cubicBezTo>
                  <a:cubicBezTo>
                    <a:pt x="47" y="89"/>
                    <a:pt x="47" y="88"/>
                    <a:pt x="48" y="87"/>
                  </a:cubicBezTo>
                  <a:lnTo>
                    <a:pt x="48" y="86"/>
                  </a:lnTo>
                  <a:cubicBezTo>
                    <a:pt x="49" y="83"/>
                    <a:pt x="49" y="80"/>
                    <a:pt x="49" y="76"/>
                  </a:cubicBezTo>
                  <a:cubicBezTo>
                    <a:pt x="49" y="67"/>
                    <a:pt x="47" y="57"/>
                    <a:pt x="42" y="48"/>
                  </a:cubicBezTo>
                  <a:cubicBezTo>
                    <a:pt x="41" y="48"/>
                    <a:pt x="41" y="47"/>
                    <a:pt x="41" y="47"/>
                  </a:cubicBezTo>
                  <a:cubicBezTo>
                    <a:pt x="37" y="35"/>
                    <a:pt x="32" y="24"/>
                    <a:pt x="25" y="13"/>
                  </a:cubicBezTo>
                  <a:cubicBezTo>
                    <a:pt x="25" y="12"/>
                    <a:pt x="25" y="12"/>
                    <a:pt x="24" y="11"/>
                  </a:cubicBezTo>
                  <a:cubicBezTo>
                    <a:pt x="16" y="0"/>
                    <a:pt x="0" y="13"/>
                    <a:pt x="8" y="23"/>
                  </a:cubicBezTo>
                  <a:lnTo>
                    <a:pt x="8" y="24"/>
                  </a:lnTo>
                  <a:cubicBezTo>
                    <a:pt x="11" y="28"/>
                    <a:pt x="13" y="33"/>
                    <a:pt x="14" y="39"/>
                  </a:cubicBezTo>
                  <a:cubicBezTo>
                    <a:pt x="16" y="45"/>
                    <a:pt x="19" y="51"/>
                    <a:pt x="22"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007;p37">
              <a:extLst>
                <a:ext uri="{FF2B5EF4-FFF2-40B4-BE49-F238E27FC236}">
                  <a16:creationId xmlns:a16="http://schemas.microsoft.com/office/drawing/2014/main" id="{F6C94A2C-DF6D-E4CA-80C1-176787B741AD}"/>
                </a:ext>
              </a:extLst>
            </p:cNvPr>
            <p:cNvSpPr/>
            <p:nvPr/>
          </p:nvSpPr>
          <p:spPr>
            <a:xfrm>
              <a:off x="8763120" y="4690440"/>
              <a:ext cx="16920" cy="10800"/>
            </a:xfrm>
            <a:custGeom>
              <a:avLst/>
              <a:gdLst/>
              <a:ahLst/>
              <a:cxnLst/>
              <a:rect l="l" t="t" r="r" b="b"/>
              <a:pathLst>
                <a:path w="47" h="30" extrusionOk="0">
                  <a:moveTo>
                    <a:pt x="2" y="10"/>
                  </a:moveTo>
                  <a:cubicBezTo>
                    <a:pt x="7" y="14"/>
                    <a:pt x="12" y="17"/>
                    <a:pt x="17" y="20"/>
                  </a:cubicBezTo>
                  <a:cubicBezTo>
                    <a:pt x="18" y="20"/>
                    <a:pt x="18" y="21"/>
                    <a:pt x="19" y="21"/>
                  </a:cubicBezTo>
                  <a:cubicBezTo>
                    <a:pt x="20" y="22"/>
                    <a:pt x="21" y="22"/>
                    <a:pt x="23" y="23"/>
                  </a:cubicBezTo>
                  <a:cubicBezTo>
                    <a:pt x="29" y="26"/>
                    <a:pt x="35" y="29"/>
                    <a:pt x="42" y="29"/>
                  </a:cubicBezTo>
                  <a:lnTo>
                    <a:pt x="43" y="29"/>
                  </a:lnTo>
                  <a:cubicBezTo>
                    <a:pt x="44" y="28"/>
                    <a:pt x="45" y="28"/>
                    <a:pt x="45" y="27"/>
                  </a:cubicBezTo>
                  <a:cubicBezTo>
                    <a:pt x="46" y="26"/>
                    <a:pt x="45" y="26"/>
                    <a:pt x="45" y="25"/>
                  </a:cubicBezTo>
                  <a:lnTo>
                    <a:pt x="45" y="24"/>
                  </a:lnTo>
                  <a:cubicBezTo>
                    <a:pt x="41" y="8"/>
                    <a:pt x="19" y="4"/>
                    <a:pt x="6" y="0"/>
                  </a:cubicBezTo>
                  <a:lnTo>
                    <a:pt x="5" y="0"/>
                  </a:lnTo>
                  <a:cubicBezTo>
                    <a:pt x="4" y="0"/>
                    <a:pt x="3" y="0"/>
                    <a:pt x="2" y="1"/>
                  </a:cubicBezTo>
                  <a:cubicBezTo>
                    <a:pt x="2" y="1"/>
                    <a:pt x="1" y="2"/>
                    <a:pt x="0" y="3"/>
                  </a:cubicBezTo>
                  <a:cubicBezTo>
                    <a:pt x="0" y="3"/>
                    <a:pt x="0" y="4"/>
                    <a:pt x="0" y="5"/>
                  </a:cubicBezTo>
                  <a:cubicBezTo>
                    <a:pt x="0" y="6"/>
                    <a:pt x="0" y="7"/>
                    <a:pt x="0" y="8"/>
                  </a:cubicBezTo>
                  <a:cubicBezTo>
                    <a:pt x="1" y="9"/>
                    <a:pt x="1" y="9"/>
                    <a:pt x="2"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008;p37">
              <a:extLst>
                <a:ext uri="{FF2B5EF4-FFF2-40B4-BE49-F238E27FC236}">
                  <a16:creationId xmlns:a16="http://schemas.microsoft.com/office/drawing/2014/main" id="{B8D2EB23-1175-30BE-F75E-0B1FD4099C5F}"/>
                </a:ext>
              </a:extLst>
            </p:cNvPr>
            <p:cNvSpPr/>
            <p:nvPr/>
          </p:nvSpPr>
          <p:spPr>
            <a:xfrm>
              <a:off x="7997400" y="4535640"/>
              <a:ext cx="1050120" cy="740160"/>
            </a:xfrm>
            <a:custGeom>
              <a:avLst/>
              <a:gdLst/>
              <a:ahLst/>
              <a:cxnLst/>
              <a:rect l="l" t="t" r="r" b="b"/>
              <a:pathLst>
                <a:path w="2917" h="2056" extrusionOk="0">
                  <a:moveTo>
                    <a:pt x="2879" y="1810"/>
                  </a:moveTo>
                  <a:lnTo>
                    <a:pt x="2877" y="1808"/>
                  </a:lnTo>
                  <a:cubicBezTo>
                    <a:pt x="2866" y="1785"/>
                    <a:pt x="2833" y="1786"/>
                    <a:pt x="2812" y="1787"/>
                  </a:cubicBezTo>
                  <a:cubicBezTo>
                    <a:pt x="2773" y="1789"/>
                    <a:pt x="2742" y="1791"/>
                    <a:pt x="2714" y="1820"/>
                  </a:cubicBezTo>
                  <a:lnTo>
                    <a:pt x="2703" y="1818"/>
                  </a:lnTo>
                  <a:cubicBezTo>
                    <a:pt x="2685" y="1815"/>
                    <a:pt x="2667" y="1813"/>
                    <a:pt x="2649" y="1813"/>
                  </a:cubicBezTo>
                  <a:cubicBezTo>
                    <a:pt x="2646" y="1813"/>
                    <a:pt x="2643" y="1813"/>
                    <a:pt x="2640" y="1813"/>
                  </a:cubicBezTo>
                  <a:cubicBezTo>
                    <a:pt x="2609" y="1812"/>
                    <a:pt x="2579" y="1805"/>
                    <a:pt x="2550" y="1794"/>
                  </a:cubicBezTo>
                  <a:cubicBezTo>
                    <a:pt x="2511" y="1781"/>
                    <a:pt x="2452" y="1771"/>
                    <a:pt x="2440" y="1726"/>
                  </a:cubicBezTo>
                  <a:cubicBezTo>
                    <a:pt x="2440" y="1721"/>
                    <a:pt x="2439" y="1717"/>
                    <a:pt x="2436" y="1713"/>
                  </a:cubicBezTo>
                  <a:cubicBezTo>
                    <a:pt x="2432" y="1698"/>
                    <a:pt x="2424" y="1682"/>
                    <a:pt x="2420" y="1667"/>
                  </a:cubicBezTo>
                  <a:cubicBezTo>
                    <a:pt x="2418" y="1659"/>
                    <a:pt x="2416" y="1651"/>
                    <a:pt x="2415" y="1644"/>
                  </a:cubicBezTo>
                  <a:cubicBezTo>
                    <a:pt x="2416" y="1638"/>
                    <a:pt x="2417" y="1632"/>
                    <a:pt x="2417" y="1626"/>
                  </a:cubicBezTo>
                  <a:cubicBezTo>
                    <a:pt x="2417" y="1620"/>
                    <a:pt x="2416" y="1614"/>
                    <a:pt x="2415" y="1608"/>
                  </a:cubicBezTo>
                  <a:cubicBezTo>
                    <a:pt x="2415" y="1606"/>
                    <a:pt x="2414" y="1602"/>
                    <a:pt x="2413" y="1601"/>
                  </a:cubicBezTo>
                  <a:cubicBezTo>
                    <a:pt x="2412" y="1600"/>
                    <a:pt x="2412" y="1600"/>
                    <a:pt x="2412" y="1599"/>
                  </a:cubicBezTo>
                  <a:lnTo>
                    <a:pt x="2410" y="1597"/>
                  </a:lnTo>
                  <a:cubicBezTo>
                    <a:pt x="2410" y="1594"/>
                    <a:pt x="2410" y="1591"/>
                    <a:pt x="2408" y="1588"/>
                  </a:cubicBezTo>
                  <a:cubicBezTo>
                    <a:pt x="2410" y="1587"/>
                    <a:pt x="2411" y="1585"/>
                    <a:pt x="2412" y="1583"/>
                  </a:cubicBezTo>
                  <a:cubicBezTo>
                    <a:pt x="2416" y="1576"/>
                    <a:pt x="2418" y="1567"/>
                    <a:pt x="2418" y="1558"/>
                  </a:cubicBezTo>
                  <a:cubicBezTo>
                    <a:pt x="2418" y="1556"/>
                    <a:pt x="2418" y="1554"/>
                    <a:pt x="2418" y="1552"/>
                  </a:cubicBezTo>
                  <a:cubicBezTo>
                    <a:pt x="2418" y="1547"/>
                    <a:pt x="2415" y="1542"/>
                    <a:pt x="2413" y="1537"/>
                  </a:cubicBezTo>
                  <a:cubicBezTo>
                    <a:pt x="2410" y="1532"/>
                    <a:pt x="2407" y="1528"/>
                    <a:pt x="2403" y="1526"/>
                  </a:cubicBezTo>
                  <a:cubicBezTo>
                    <a:pt x="2403" y="1510"/>
                    <a:pt x="2403" y="1495"/>
                    <a:pt x="2403" y="1480"/>
                  </a:cubicBezTo>
                  <a:cubicBezTo>
                    <a:pt x="2403" y="1476"/>
                    <a:pt x="2403" y="1473"/>
                    <a:pt x="2404" y="1470"/>
                  </a:cubicBezTo>
                  <a:cubicBezTo>
                    <a:pt x="2404" y="1468"/>
                    <a:pt x="2405" y="1464"/>
                    <a:pt x="2405" y="1462"/>
                  </a:cubicBezTo>
                  <a:cubicBezTo>
                    <a:pt x="2405" y="1459"/>
                    <a:pt x="2404" y="1457"/>
                    <a:pt x="2404" y="1454"/>
                  </a:cubicBezTo>
                  <a:cubicBezTo>
                    <a:pt x="2404" y="1450"/>
                    <a:pt x="2404" y="1446"/>
                    <a:pt x="2404" y="1442"/>
                  </a:cubicBezTo>
                  <a:cubicBezTo>
                    <a:pt x="2405" y="1437"/>
                    <a:pt x="2405" y="1431"/>
                    <a:pt x="2405" y="1425"/>
                  </a:cubicBezTo>
                  <a:cubicBezTo>
                    <a:pt x="2405" y="1393"/>
                    <a:pt x="2397" y="1362"/>
                    <a:pt x="2383" y="1334"/>
                  </a:cubicBezTo>
                  <a:lnTo>
                    <a:pt x="2382" y="1331"/>
                  </a:lnTo>
                  <a:cubicBezTo>
                    <a:pt x="2381" y="1324"/>
                    <a:pt x="2379" y="1317"/>
                    <a:pt x="2376" y="1311"/>
                  </a:cubicBezTo>
                  <a:cubicBezTo>
                    <a:pt x="2375" y="1310"/>
                    <a:pt x="2374" y="1309"/>
                    <a:pt x="2373" y="1307"/>
                  </a:cubicBezTo>
                  <a:cubicBezTo>
                    <a:pt x="2370" y="1297"/>
                    <a:pt x="2368" y="1286"/>
                    <a:pt x="2366" y="1276"/>
                  </a:cubicBezTo>
                  <a:cubicBezTo>
                    <a:pt x="2368" y="1274"/>
                    <a:pt x="2369" y="1272"/>
                    <a:pt x="2370" y="1270"/>
                  </a:cubicBezTo>
                  <a:cubicBezTo>
                    <a:pt x="2371" y="1269"/>
                    <a:pt x="2372" y="1267"/>
                    <a:pt x="2372" y="1266"/>
                  </a:cubicBezTo>
                  <a:cubicBezTo>
                    <a:pt x="2376" y="1251"/>
                    <a:pt x="2377" y="1223"/>
                    <a:pt x="2363" y="1212"/>
                  </a:cubicBezTo>
                  <a:lnTo>
                    <a:pt x="2361" y="1211"/>
                  </a:lnTo>
                  <a:cubicBezTo>
                    <a:pt x="2361" y="1190"/>
                    <a:pt x="2359" y="1168"/>
                    <a:pt x="2355" y="1147"/>
                  </a:cubicBezTo>
                  <a:cubicBezTo>
                    <a:pt x="2355" y="1147"/>
                    <a:pt x="2356" y="1147"/>
                    <a:pt x="2356" y="1146"/>
                  </a:cubicBezTo>
                  <a:cubicBezTo>
                    <a:pt x="2356" y="1145"/>
                    <a:pt x="2355" y="1145"/>
                    <a:pt x="2355" y="1144"/>
                  </a:cubicBezTo>
                  <a:lnTo>
                    <a:pt x="2354" y="1143"/>
                  </a:lnTo>
                  <a:lnTo>
                    <a:pt x="2353" y="1142"/>
                  </a:lnTo>
                  <a:lnTo>
                    <a:pt x="2351" y="1142"/>
                  </a:lnTo>
                  <a:lnTo>
                    <a:pt x="2350" y="1142"/>
                  </a:lnTo>
                  <a:cubicBezTo>
                    <a:pt x="2359" y="1132"/>
                    <a:pt x="2367" y="1122"/>
                    <a:pt x="2374" y="1111"/>
                  </a:cubicBezTo>
                  <a:cubicBezTo>
                    <a:pt x="2387" y="1089"/>
                    <a:pt x="2395" y="1065"/>
                    <a:pt x="2398" y="1039"/>
                  </a:cubicBezTo>
                  <a:lnTo>
                    <a:pt x="2399" y="1039"/>
                  </a:lnTo>
                  <a:cubicBezTo>
                    <a:pt x="2400" y="1038"/>
                    <a:pt x="2402" y="1036"/>
                    <a:pt x="2403" y="1035"/>
                  </a:cubicBezTo>
                  <a:cubicBezTo>
                    <a:pt x="2404" y="1033"/>
                    <a:pt x="2405" y="1030"/>
                    <a:pt x="2405" y="1028"/>
                  </a:cubicBezTo>
                  <a:cubicBezTo>
                    <a:pt x="2405" y="1028"/>
                    <a:pt x="2405" y="1027"/>
                    <a:pt x="2405" y="1026"/>
                  </a:cubicBezTo>
                  <a:cubicBezTo>
                    <a:pt x="2405" y="1022"/>
                    <a:pt x="2403" y="1018"/>
                    <a:pt x="2403" y="1014"/>
                  </a:cubicBezTo>
                  <a:lnTo>
                    <a:pt x="2404" y="1009"/>
                  </a:lnTo>
                  <a:cubicBezTo>
                    <a:pt x="2411" y="980"/>
                    <a:pt x="2412" y="953"/>
                    <a:pt x="2417" y="923"/>
                  </a:cubicBezTo>
                  <a:cubicBezTo>
                    <a:pt x="2417" y="920"/>
                    <a:pt x="2417" y="917"/>
                    <a:pt x="2417" y="913"/>
                  </a:cubicBezTo>
                  <a:cubicBezTo>
                    <a:pt x="2417" y="893"/>
                    <a:pt x="2414" y="874"/>
                    <a:pt x="2408" y="854"/>
                  </a:cubicBezTo>
                  <a:cubicBezTo>
                    <a:pt x="2405" y="833"/>
                    <a:pt x="2399" y="813"/>
                    <a:pt x="2390" y="794"/>
                  </a:cubicBezTo>
                  <a:cubicBezTo>
                    <a:pt x="2380" y="775"/>
                    <a:pt x="2371" y="756"/>
                    <a:pt x="2363" y="736"/>
                  </a:cubicBezTo>
                  <a:cubicBezTo>
                    <a:pt x="2370" y="736"/>
                    <a:pt x="2376" y="726"/>
                    <a:pt x="2378" y="717"/>
                  </a:cubicBezTo>
                  <a:cubicBezTo>
                    <a:pt x="2391" y="706"/>
                    <a:pt x="2406" y="689"/>
                    <a:pt x="2410" y="686"/>
                  </a:cubicBezTo>
                  <a:cubicBezTo>
                    <a:pt x="2451" y="655"/>
                    <a:pt x="2489" y="620"/>
                    <a:pt x="2523" y="581"/>
                  </a:cubicBezTo>
                  <a:cubicBezTo>
                    <a:pt x="2545" y="555"/>
                    <a:pt x="2551" y="515"/>
                    <a:pt x="2567" y="485"/>
                  </a:cubicBezTo>
                  <a:cubicBezTo>
                    <a:pt x="2578" y="463"/>
                    <a:pt x="2589" y="440"/>
                    <a:pt x="2600" y="417"/>
                  </a:cubicBezTo>
                  <a:cubicBezTo>
                    <a:pt x="2629" y="389"/>
                    <a:pt x="2657" y="361"/>
                    <a:pt x="2682" y="331"/>
                  </a:cubicBezTo>
                  <a:cubicBezTo>
                    <a:pt x="2712" y="310"/>
                    <a:pt x="2739" y="287"/>
                    <a:pt x="2744" y="254"/>
                  </a:cubicBezTo>
                  <a:cubicBezTo>
                    <a:pt x="2757" y="239"/>
                    <a:pt x="2768" y="224"/>
                    <a:pt x="2778" y="207"/>
                  </a:cubicBezTo>
                  <a:cubicBezTo>
                    <a:pt x="2788" y="189"/>
                    <a:pt x="2797" y="169"/>
                    <a:pt x="2803" y="148"/>
                  </a:cubicBezTo>
                  <a:cubicBezTo>
                    <a:pt x="2803" y="146"/>
                    <a:pt x="2800" y="144"/>
                    <a:pt x="2798" y="146"/>
                  </a:cubicBezTo>
                  <a:cubicBezTo>
                    <a:pt x="2781" y="169"/>
                    <a:pt x="2764" y="193"/>
                    <a:pt x="2749" y="218"/>
                  </a:cubicBezTo>
                  <a:cubicBezTo>
                    <a:pt x="2745" y="224"/>
                    <a:pt x="2741" y="229"/>
                    <a:pt x="2737" y="235"/>
                  </a:cubicBezTo>
                  <a:cubicBezTo>
                    <a:pt x="2735" y="234"/>
                    <a:pt x="2734" y="234"/>
                    <a:pt x="2733" y="234"/>
                  </a:cubicBezTo>
                  <a:cubicBezTo>
                    <a:pt x="2731" y="234"/>
                    <a:pt x="2729" y="234"/>
                    <a:pt x="2728" y="235"/>
                  </a:cubicBezTo>
                  <a:cubicBezTo>
                    <a:pt x="2726" y="236"/>
                    <a:pt x="2725" y="237"/>
                    <a:pt x="2725" y="238"/>
                  </a:cubicBezTo>
                  <a:cubicBezTo>
                    <a:pt x="2724" y="239"/>
                    <a:pt x="2725" y="240"/>
                    <a:pt x="2724" y="240"/>
                  </a:cubicBezTo>
                  <a:cubicBezTo>
                    <a:pt x="2722" y="246"/>
                    <a:pt x="2720" y="251"/>
                    <a:pt x="2717" y="256"/>
                  </a:cubicBezTo>
                  <a:cubicBezTo>
                    <a:pt x="2714" y="261"/>
                    <a:pt x="2710" y="266"/>
                    <a:pt x="2707" y="271"/>
                  </a:cubicBezTo>
                  <a:cubicBezTo>
                    <a:pt x="2702" y="276"/>
                    <a:pt x="2697" y="282"/>
                    <a:pt x="2692" y="287"/>
                  </a:cubicBezTo>
                  <a:cubicBezTo>
                    <a:pt x="2655" y="325"/>
                    <a:pt x="2602" y="349"/>
                    <a:pt x="2577" y="398"/>
                  </a:cubicBezTo>
                  <a:cubicBezTo>
                    <a:pt x="2564" y="425"/>
                    <a:pt x="2550" y="454"/>
                    <a:pt x="2535" y="482"/>
                  </a:cubicBezTo>
                  <a:lnTo>
                    <a:pt x="2530" y="475"/>
                  </a:lnTo>
                  <a:cubicBezTo>
                    <a:pt x="2526" y="469"/>
                    <a:pt x="2523" y="464"/>
                    <a:pt x="2518" y="459"/>
                  </a:cubicBezTo>
                  <a:cubicBezTo>
                    <a:pt x="2514" y="454"/>
                    <a:pt x="2508" y="448"/>
                    <a:pt x="2501" y="451"/>
                  </a:cubicBezTo>
                  <a:cubicBezTo>
                    <a:pt x="2493" y="454"/>
                    <a:pt x="2489" y="467"/>
                    <a:pt x="2498" y="471"/>
                  </a:cubicBezTo>
                  <a:cubicBezTo>
                    <a:pt x="2500" y="471"/>
                    <a:pt x="2502" y="477"/>
                    <a:pt x="2503" y="479"/>
                  </a:cubicBezTo>
                  <a:cubicBezTo>
                    <a:pt x="2506" y="484"/>
                    <a:pt x="2509" y="490"/>
                    <a:pt x="2512" y="495"/>
                  </a:cubicBezTo>
                  <a:lnTo>
                    <a:pt x="2512" y="496"/>
                  </a:lnTo>
                  <a:cubicBezTo>
                    <a:pt x="2515" y="500"/>
                    <a:pt x="2518" y="504"/>
                    <a:pt x="2522" y="507"/>
                  </a:cubicBezTo>
                  <a:cubicBezTo>
                    <a:pt x="2517" y="504"/>
                    <a:pt x="2513" y="501"/>
                    <a:pt x="2509" y="497"/>
                  </a:cubicBezTo>
                  <a:cubicBezTo>
                    <a:pt x="2495" y="485"/>
                    <a:pt x="2492" y="463"/>
                    <a:pt x="2475" y="456"/>
                  </a:cubicBezTo>
                  <a:cubicBezTo>
                    <a:pt x="2465" y="452"/>
                    <a:pt x="2458" y="468"/>
                    <a:pt x="2467" y="473"/>
                  </a:cubicBezTo>
                  <a:cubicBezTo>
                    <a:pt x="2472" y="476"/>
                    <a:pt x="2473" y="483"/>
                    <a:pt x="2475" y="487"/>
                  </a:cubicBezTo>
                  <a:cubicBezTo>
                    <a:pt x="2477" y="492"/>
                    <a:pt x="2479" y="496"/>
                    <a:pt x="2482" y="500"/>
                  </a:cubicBezTo>
                  <a:cubicBezTo>
                    <a:pt x="2482" y="501"/>
                    <a:pt x="2482" y="501"/>
                    <a:pt x="2482" y="502"/>
                  </a:cubicBezTo>
                  <a:cubicBezTo>
                    <a:pt x="2486" y="507"/>
                    <a:pt x="2490" y="512"/>
                    <a:pt x="2494" y="517"/>
                  </a:cubicBezTo>
                  <a:cubicBezTo>
                    <a:pt x="2499" y="521"/>
                    <a:pt x="2503" y="525"/>
                    <a:pt x="2508" y="529"/>
                  </a:cubicBezTo>
                  <a:lnTo>
                    <a:pt x="2500" y="541"/>
                  </a:lnTo>
                  <a:cubicBezTo>
                    <a:pt x="2493" y="537"/>
                    <a:pt x="2487" y="531"/>
                    <a:pt x="2482" y="525"/>
                  </a:cubicBezTo>
                  <a:cubicBezTo>
                    <a:pt x="2478" y="520"/>
                    <a:pt x="2472" y="515"/>
                    <a:pt x="2468" y="509"/>
                  </a:cubicBezTo>
                  <a:cubicBezTo>
                    <a:pt x="2467" y="506"/>
                    <a:pt x="2465" y="503"/>
                    <a:pt x="2464" y="501"/>
                  </a:cubicBezTo>
                  <a:cubicBezTo>
                    <a:pt x="2462" y="498"/>
                    <a:pt x="2461" y="496"/>
                    <a:pt x="2460" y="494"/>
                  </a:cubicBezTo>
                  <a:cubicBezTo>
                    <a:pt x="2457" y="491"/>
                    <a:pt x="2454" y="487"/>
                    <a:pt x="2451" y="483"/>
                  </a:cubicBezTo>
                  <a:cubicBezTo>
                    <a:pt x="2450" y="481"/>
                    <a:pt x="2449" y="480"/>
                    <a:pt x="2449" y="478"/>
                  </a:cubicBezTo>
                  <a:cubicBezTo>
                    <a:pt x="2447" y="473"/>
                    <a:pt x="2443" y="470"/>
                    <a:pt x="2441" y="465"/>
                  </a:cubicBezTo>
                  <a:cubicBezTo>
                    <a:pt x="2438" y="456"/>
                    <a:pt x="2421" y="459"/>
                    <a:pt x="2424" y="469"/>
                  </a:cubicBezTo>
                  <a:cubicBezTo>
                    <a:pt x="2427" y="478"/>
                    <a:pt x="2430" y="486"/>
                    <a:pt x="2434" y="494"/>
                  </a:cubicBezTo>
                  <a:cubicBezTo>
                    <a:pt x="2436" y="500"/>
                    <a:pt x="2442" y="505"/>
                    <a:pt x="2445" y="510"/>
                  </a:cubicBezTo>
                  <a:cubicBezTo>
                    <a:pt x="2446" y="513"/>
                    <a:pt x="2448" y="516"/>
                    <a:pt x="2450" y="519"/>
                  </a:cubicBezTo>
                  <a:cubicBezTo>
                    <a:pt x="2452" y="523"/>
                    <a:pt x="2454" y="526"/>
                    <a:pt x="2456" y="530"/>
                  </a:cubicBezTo>
                  <a:cubicBezTo>
                    <a:pt x="2464" y="542"/>
                    <a:pt x="2474" y="552"/>
                    <a:pt x="2486" y="560"/>
                  </a:cubicBezTo>
                  <a:cubicBezTo>
                    <a:pt x="2482" y="566"/>
                    <a:pt x="2477" y="571"/>
                    <a:pt x="2472" y="576"/>
                  </a:cubicBezTo>
                  <a:cubicBezTo>
                    <a:pt x="2471" y="575"/>
                    <a:pt x="2469" y="574"/>
                    <a:pt x="2468" y="572"/>
                  </a:cubicBezTo>
                  <a:cubicBezTo>
                    <a:pt x="2457" y="563"/>
                    <a:pt x="2448" y="552"/>
                    <a:pt x="2441" y="540"/>
                  </a:cubicBezTo>
                  <a:cubicBezTo>
                    <a:pt x="2435" y="529"/>
                    <a:pt x="2430" y="518"/>
                    <a:pt x="2423" y="506"/>
                  </a:cubicBezTo>
                  <a:cubicBezTo>
                    <a:pt x="2415" y="492"/>
                    <a:pt x="2405" y="478"/>
                    <a:pt x="2396" y="464"/>
                  </a:cubicBezTo>
                  <a:cubicBezTo>
                    <a:pt x="2390" y="457"/>
                    <a:pt x="2378" y="464"/>
                    <a:pt x="2384" y="472"/>
                  </a:cubicBezTo>
                  <a:cubicBezTo>
                    <a:pt x="2394" y="488"/>
                    <a:pt x="2423" y="567"/>
                    <a:pt x="2455" y="593"/>
                  </a:cubicBezTo>
                  <a:lnTo>
                    <a:pt x="2444" y="602"/>
                  </a:lnTo>
                  <a:cubicBezTo>
                    <a:pt x="2434" y="589"/>
                    <a:pt x="2426" y="575"/>
                    <a:pt x="2418" y="561"/>
                  </a:cubicBezTo>
                  <a:cubicBezTo>
                    <a:pt x="2412" y="552"/>
                    <a:pt x="2407" y="542"/>
                    <a:pt x="2402" y="532"/>
                  </a:cubicBezTo>
                  <a:cubicBezTo>
                    <a:pt x="2400" y="529"/>
                    <a:pt x="2399" y="526"/>
                    <a:pt x="2397" y="523"/>
                  </a:cubicBezTo>
                  <a:cubicBezTo>
                    <a:pt x="2386" y="504"/>
                    <a:pt x="2374" y="485"/>
                    <a:pt x="2360" y="467"/>
                  </a:cubicBezTo>
                  <a:cubicBezTo>
                    <a:pt x="2355" y="460"/>
                    <a:pt x="2343" y="467"/>
                    <a:pt x="2347" y="474"/>
                  </a:cubicBezTo>
                  <a:cubicBezTo>
                    <a:pt x="2365" y="509"/>
                    <a:pt x="2384" y="545"/>
                    <a:pt x="2406" y="578"/>
                  </a:cubicBezTo>
                  <a:cubicBezTo>
                    <a:pt x="2407" y="581"/>
                    <a:pt x="2408" y="583"/>
                    <a:pt x="2409" y="585"/>
                  </a:cubicBezTo>
                  <a:cubicBezTo>
                    <a:pt x="2415" y="595"/>
                    <a:pt x="2422" y="605"/>
                    <a:pt x="2430" y="614"/>
                  </a:cubicBezTo>
                  <a:lnTo>
                    <a:pt x="2417" y="625"/>
                  </a:lnTo>
                  <a:cubicBezTo>
                    <a:pt x="2420" y="625"/>
                    <a:pt x="2415" y="619"/>
                    <a:pt x="2414" y="617"/>
                  </a:cubicBezTo>
                  <a:cubicBezTo>
                    <a:pt x="2410" y="609"/>
                    <a:pt x="2406" y="602"/>
                    <a:pt x="2402" y="596"/>
                  </a:cubicBezTo>
                  <a:cubicBezTo>
                    <a:pt x="2398" y="589"/>
                    <a:pt x="2396" y="586"/>
                    <a:pt x="2393" y="582"/>
                  </a:cubicBezTo>
                  <a:cubicBezTo>
                    <a:pt x="2389" y="577"/>
                    <a:pt x="2387" y="577"/>
                    <a:pt x="2387" y="572"/>
                  </a:cubicBezTo>
                  <a:cubicBezTo>
                    <a:pt x="2386" y="567"/>
                    <a:pt x="2376" y="567"/>
                    <a:pt x="2375" y="572"/>
                  </a:cubicBezTo>
                  <a:cubicBezTo>
                    <a:pt x="2375" y="582"/>
                    <a:pt x="2382" y="585"/>
                    <a:pt x="2385" y="594"/>
                  </a:cubicBezTo>
                  <a:cubicBezTo>
                    <a:pt x="2388" y="602"/>
                    <a:pt x="2390" y="610"/>
                    <a:pt x="2392" y="618"/>
                  </a:cubicBezTo>
                  <a:cubicBezTo>
                    <a:pt x="2394" y="623"/>
                    <a:pt x="2396" y="627"/>
                    <a:pt x="2398" y="631"/>
                  </a:cubicBezTo>
                  <a:cubicBezTo>
                    <a:pt x="2400" y="634"/>
                    <a:pt x="2401" y="636"/>
                    <a:pt x="2403" y="638"/>
                  </a:cubicBezTo>
                  <a:lnTo>
                    <a:pt x="2398" y="644"/>
                  </a:lnTo>
                  <a:cubicBezTo>
                    <a:pt x="2366" y="596"/>
                    <a:pt x="2341" y="540"/>
                    <a:pt x="2301" y="498"/>
                  </a:cubicBezTo>
                  <a:cubicBezTo>
                    <a:pt x="2299" y="496"/>
                    <a:pt x="2295" y="500"/>
                    <a:pt x="2297" y="502"/>
                  </a:cubicBezTo>
                  <a:cubicBezTo>
                    <a:pt x="2306" y="515"/>
                    <a:pt x="2315" y="529"/>
                    <a:pt x="2323" y="543"/>
                  </a:cubicBezTo>
                  <a:cubicBezTo>
                    <a:pt x="2336" y="565"/>
                    <a:pt x="2347" y="588"/>
                    <a:pt x="2357" y="612"/>
                  </a:cubicBezTo>
                  <a:lnTo>
                    <a:pt x="2358" y="615"/>
                  </a:lnTo>
                  <a:cubicBezTo>
                    <a:pt x="2328" y="565"/>
                    <a:pt x="2270" y="531"/>
                    <a:pt x="2225" y="497"/>
                  </a:cubicBezTo>
                  <a:lnTo>
                    <a:pt x="2224" y="497"/>
                  </a:lnTo>
                  <a:cubicBezTo>
                    <a:pt x="2223" y="497"/>
                    <a:pt x="2223" y="497"/>
                    <a:pt x="2222" y="497"/>
                  </a:cubicBezTo>
                  <a:lnTo>
                    <a:pt x="2221" y="498"/>
                  </a:lnTo>
                  <a:cubicBezTo>
                    <a:pt x="2220" y="499"/>
                    <a:pt x="2221" y="499"/>
                    <a:pt x="2221" y="499"/>
                  </a:cubicBezTo>
                  <a:cubicBezTo>
                    <a:pt x="2221" y="500"/>
                    <a:pt x="2220" y="500"/>
                    <a:pt x="2221" y="501"/>
                  </a:cubicBezTo>
                  <a:cubicBezTo>
                    <a:pt x="2222" y="502"/>
                    <a:pt x="2222" y="501"/>
                    <a:pt x="2222" y="502"/>
                  </a:cubicBezTo>
                  <a:cubicBezTo>
                    <a:pt x="2255" y="530"/>
                    <a:pt x="2286" y="562"/>
                    <a:pt x="2314" y="595"/>
                  </a:cubicBezTo>
                  <a:cubicBezTo>
                    <a:pt x="2313" y="595"/>
                    <a:pt x="2313" y="595"/>
                    <a:pt x="2312" y="595"/>
                  </a:cubicBezTo>
                  <a:cubicBezTo>
                    <a:pt x="2311" y="595"/>
                    <a:pt x="2309" y="595"/>
                    <a:pt x="2308" y="596"/>
                  </a:cubicBezTo>
                  <a:cubicBezTo>
                    <a:pt x="2307" y="597"/>
                    <a:pt x="2306" y="597"/>
                    <a:pt x="2305" y="599"/>
                  </a:cubicBezTo>
                  <a:cubicBezTo>
                    <a:pt x="2305" y="599"/>
                    <a:pt x="2304" y="600"/>
                    <a:pt x="2304" y="601"/>
                  </a:cubicBezTo>
                  <a:cubicBezTo>
                    <a:pt x="2304" y="605"/>
                    <a:pt x="2303" y="608"/>
                    <a:pt x="2303" y="611"/>
                  </a:cubicBezTo>
                  <a:cubicBezTo>
                    <a:pt x="2303" y="616"/>
                    <a:pt x="2304" y="621"/>
                    <a:pt x="2305" y="625"/>
                  </a:cubicBezTo>
                  <a:cubicBezTo>
                    <a:pt x="2303" y="622"/>
                    <a:pt x="2301" y="619"/>
                    <a:pt x="2299" y="615"/>
                  </a:cubicBezTo>
                  <a:cubicBezTo>
                    <a:pt x="2298" y="613"/>
                    <a:pt x="2296" y="611"/>
                    <a:pt x="2295" y="609"/>
                  </a:cubicBezTo>
                  <a:cubicBezTo>
                    <a:pt x="2293" y="604"/>
                    <a:pt x="2289" y="600"/>
                    <a:pt x="2285" y="597"/>
                  </a:cubicBezTo>
                  <a:cubicBezTo>
                    <a:pt x="2281" y="593"/>
                    <a:pt x="2283" y="587"/>
                    <a:pt x="2279" y="584"/>
                  </a:cubicBezTo>
                  <a:cubicBezTo>
                    <a:pt x="2271" y="578"/>
                    <a:pt x="2249" y="568"/>
                    <a:pt x="2244" y="560"/>
                  </a:cubicBezTo>
                  <a:cubicBezTo>
                    <a:pt x="2237" y="548"/>
                    <a:pt x="2223" y="547"/>
                    <a:pt x="2213" y="537"/>
                  </a:cubicBezTo>
                  <a:lnTo>
                    <a:pt x="2212" y="537"/>
                  </a:lnTo>
                  <a:cubicBezTo>
                    <a:pt x="2211" y="537"/>
                    <a:pt x="2211" y="537"/>
                    <a:pt x="2211" y="537"/>
                  </a:cubicBezTo>
                  <a:cubicBezTo>
                    <a:pt x="2210" y="537"/>
                    <a:pt x="2210" y="537"/>
                    <a:pt x="2210" y="538"/>
                  </a:cubicBezTo>
                  <a:lnTo>
                    <a:pt x="2210" y="539"/>
                  </a:lnTo>
                  <a:lnTo>
                    <a:pt x="2210" y="540"/>
                  </a:lnTo>
                  <a:cubicBezTo>
                    <a:pt x="2214" y="545"/>
                    <a:pt x="2219" y="548"/>
                    <a:pt x="2224" y="551"/>
                  </a:cubicBezTo>
                  <a:cubicBezTo>
                    <a:pt x="2225" y="552"/>
                    <a:pt x="2226" y="552"/>
                    <a:pt x="2227" y="553"/>
                  </a:cubicBezTo>
                  <a:cubicBezTo>
                    <a:pt x="2237" y="559"/>
                    <a:pt x="2236" y="573"/>
                    <a:pt x="2245" y="577"/>
                  </a:cubicBezTo>
                  <a:cubicBezTo>
                    <a:pt x="2246" y="577"/>
                    <a:pt x="2247" y="578"/>
                    <a:pt x="2248" y="579"/>
                  </a:cubicBezTo>
                  <a:cubicBezTo>
                    <a:pt x="2254" y="582"/>
                    <a:pt x="2260" y="587"/>
                    <a:pt x="2266" y="591"/>
                  </a:cubicBezTo>
                  <a:cubicBezTo>
                    <a:pt x="2270" y="595"/>
                    <a:pt x="2271" y="602"/>
                    <a:pt x="2275" y="606"/>
                  </a:cubicBezTo>
                  <a:cubicBezTo>
                    <a:pt x="2285" y="617"/>
                    <a:pt x="2295" y="652"/>
                    <a:pt x="2314" y="649"/>
                  </a:cubicBezTo>
                  <a:cubicBezTo>
                    <a:pt x="2318" y="660"/>
                    <a:pt x="2321" y="671"/>
                    <a:pt x="2322" y="672"/>
                  </a:cubicBezTo>
                  <a:cubicBezTo>
                    <a:pt x="2330" y="690"/>
                    <a:pt x="2333" y="710"/>
                    <a:pt x="2341" y="727"/>
                  </a:cubicBezTo>
                  <a:cubicBezTo>
                    <a:pt x="2356" y="756"/>
                    <a:pt x="2381" y="797"/>
                    <a:pt x="2386" y="830"/>
                  </a:cubicBezTo>
                  <a:cubicBezTo>
                    <a:pt x="2392" y="871"/>
                    <a:pt x="2403" y="912"/>
                    <a:pt x="2395" y="953"/>
                  </a:cubicBezTo>
                  <a:lnTo>
                    <a:pt x="2393" y="963"/>
                  </a:lnTo>
                  <a:cubicBezTo>
                    <a:pt x="2375" y="901"/>
                    <a:pt x="2352" y="842"/>
                    <a:pt x="2323" y="786"/>
                  </a:cubicBezTo>
                  <a:cubicBezTo>
                    <a:pt x="2320" y="781"/>
                    <a:pt x="2312" y="784"/>
                    <a:pt x="2315" y="790"/>
                  </a:cubicBezTo>
                  <a:cubicBezTo>
                    <a:pt x="2328" y="819"/>
                    <a:pt x="2337" y="850"/>
                    <a:pt x="2343" y="881"/>
                  </a:cubicBezTo>
                  <a:cubicBezTo>
                    <a:pt x="2355" y="931"/>
                    <a:pt x="2368" y="977"/>
                    <a:pt x="2377" y="1027"/>
                  </a:cubicBezTo>
                  <a:cubicBezTo>
                    <a:pt x="2377" y="1028"/>
                    <a:pt x="2378" y="1029"/>
                    <a:pt x="2378" y="1030"/>
                  </a:cubicBezTo>
                  <a:cubicBezTo>
                    <a:pt x="2375" y="1042"/>
                    <a:pt x="2371" y="1054"/>
                    <a:pt x="2366" y="1066"/>
                  </a:cubicBezTo>
                  <a:cubicBezTo>
                    <a:pt x="2362" y="984"/>
                    <a:pt x="2342" y="904"/>
                    <a:pt x="2307" y="830"/>
                  </a:cubicBezTo>
                  <a:cubicBezTo>
                    <a:pt x="2305" y="825"/>
                    <a:pt x="2296" y="829"/>
                    <a:pt x="2298" y="834"/>
                  </a:cubicBezTo>
                  <a:cubicBezTo>
                    <a:pt x="2312" y="869"/>
                    <a:pt x="2320" y="908"/>
                    <a:pt x="2330" y="944"/>
                  </a:cubicBezTo>
                  <a:cubicBezTo>
                    <a:pt x="2345" y="998"/>
                    <a:pt x="2342" y="1049"/>
                    <a:pt x="2344" y="1103"/>
                  </a:cubicBezTo>
                  <a:cubicBezTo>
                    <a:pt x="2338" y="1110"/>
                    <a:pt x="2332" y="1115"/>
                    <a:pt x="2325" y="1120"/>
                  </a:cubicBezTo>
                  <a:cubicBezTo>
                    <a:pt x="2318" y="1058"/>
                    <a:pt x="2307" y="996"/>
                    <a:pt x="2292" y="936"/>
                  </a:cubicBezTo>
                  <a:cubicBezTo>
                    <a:pt x="2290" y="930"/>
                    <a:pt x="2280" y="930"/>
                    <a:pt x="2280" y="937"/>
                  </a:cubicBezTo>
                  <a:cubicBezTo>
                    <a:pt x="2283" y="1000"/>
                    <a:pt x="2297" y="1063"/>
                    <a:pt x="2299" y="1126"/>
                  </a:cubicBezTo>
                  <a:lnTo>
                    <a:pt x="2283" y="1126"/>
                  </a:lnTo>
                  <a:cubicBezTo>
                    <a:pt x="2283" y="1103"/>
                    <a:pt x="2271" y="1081"/>
                    <a:pt x="2269" y="1057"/>
                  </a:cubicBezTo>
                  <a:lnTo>
                    <a:pt x="2269" y="1056"/>
                  </a:lnTo>
                  <a:cubicBezTo>
                    <a:pt x="2269" y="1044"/>
                    <a:pt x="2268" y="1031"/>
                    <a:pt x="2265" y="1019"/>
                  </a:cubicBezTo>
                  <a:cubicBezTo>
                    <a:pt x="2257" y="1000"/>
                    <a:pt x="2250" y="978"/>
                    <a:pt x="2243" y="958"/>
                  </a:cubicBezTo>
                  <a:cubicBezTo>
                    <a:pt x="2243" y="958"/>
                    <a:pt x="2242" y="958"/>
                    <a:pt x="2242" y="957"/>
                  </a:cubicBezTo>
                  <a:cubicBezTo>
                    <a:pt x="2241" y="956"/>
                    <a:pt x="2241" y="956"/>
                    <a:pt x="2240" y="955"/>
                  </a:cubicBezTo>
                  <a:cubicBezTo>
                    <a:pt x="2239" y="954"/>
                    <a:pt x="2238" y="954"/>
                    <a:pt x="2237" y="954"/>
                  </a:cubicBezTo>
                  <a:cubicBezTo>
                    <a:pt x="2236" y="954"/>
                    <a:pt x="2235" y="954"/>
                    <a:pt x="2234" y="955"/>
                  </a:cubicBezTo>
                  <a:cubicBezTo>
                    <a:pt x="2233" y="956"/>
                    <a:pt x="2232" y="956"/>
                    <a:pt x="2232" y="957"/>
                  </a:cubicBezTo>
                  <a:cubicBezTo>
                    <a:pt x="2231" y="958"/>
                    <a:pt x="2231" y="959"/>
                    <a:pt x="2231" y="960"/>
                  </a:cubicBezTo>
                  <a:cubicBezTo>
                    <a:pt x="2231" y="961"/>
                    <a:pt x="2231" y="961"/>
                    <a:pt x="2231" y="962"/>
                  </a:cubicBezTo>
                  <a:cubicBezTo>
                    <a:pt x="2242" y="1016"/>
                    <a:pt x="2245" y="1071"/>
                    <a:pt x="2255" y="1126"/>
                  </a:cubicBezTo>
                  <a:lnTo>
                    <a:pt x="2253" y="1126"/>
                  </a:lnTo>
                  <a:cubicBezTo>
                    <a:pt x="2242" y="1051"/>
                    <a:pt x="2215" y="979"/>
                    <a:pt x="2178" y="914"/>
                  </a:cubicBezTo>
                  <a:cubicBezTo>
                    <a:pt x="2166" y="894"/>
                    <a:pt x="2154" y="874"/>
                    <a:pt x="2140" y="855"/>
                  </a:cubicBezTo>
                  <a:cubicBezTo>
                    <a:pt x="2136" y="850"/>
                    <a:pt x="2127" y="856"/>
                    <a:pt x="2130" y="862"/>
                  </a:cubicBezTo>
                  <a:cubicBezTo>
                    <a:pt x="2175" y="943"/>
                    <a:pt x="2206" y="1031"/>
                    <a:pt x="2224" y="1123"/>
                  </a:cubicBezTo>
                  <a:cubicBezTo>
                    <a:pt x="2214" y="1091"/>
                    <a:pt x="2202" y="1061"/>
                    <a:pt x="2187" y="1031"/>
                  </a:cubicBezTo>
                  <a:cubicBezTo>
                    <a:pt x="2165" y="994"/>
                    <a:pt x="2137" y="964"/>
                    <a:pt x="2114" y="928"/>
                  </a:cubicBezTo>
                  <a:cubicBezTo>
                    <a:pt x="2113" y="928"/>
                    <a:pt x="2113" y="927"/>
                    <a:pt x="2112" y="927"/>
                  </a:cubicBezTo>
                  <a:cubicBezTo>
                    <a:pt x="2111" y="926"/>
                    <a:pt x="2111" y="926"/>
                    <a:pt x="2110" y="926"/>
                  </a:cubicBezTo>
                  <a:cubicBezTo>
                    <a:pt x="2109" y="926"/>
                    <a:pt x="2108" y="926"/>
                    <a:pt x="2107" y="927"/>
                  </a:cubicBezTo>
                  <a:cubicBezTo>
                    <a:pt x="2107" y="927"/>
                    <a:pt x="2107" y="928"/>
                    <a:pt x="2106" y="929"/>
                  </a:cubicBezTo>
                  <a:cubicBezTo>
                    <a:pt x="2105" y="930"/>
                    <a:pt x="2105" y="930"/>
                    <a:pt x="2105" y="931"/>
                  </a:cubicBezTo>
                  <a:cubicBezTo>
                    <a:pt x="2105" y="932"/>
                    <a:pt x="2105" y="933"/>
                    <a:pt x="2106" y="933"/>
                  </a:cubicBezTo>
                  <a:cubicBezTo>
                    <a:pt x="2112" y="948"/>
                    <a:pt x="2119" y="963"/>
                    <a:pt x="2127" y="977"/>
                  </a:cubicBezTo>
                  <a:cubicBezTo>
                    <a:pt x="2134" y="989"/>
                    <a:pt x="2142" y="1001"/>
                    <a:pt x="2150" y="1012"/>
                  </a:cubicBezTo>
                  <a:cubicBezTo>
                    <a:pt x="2155" y="1018"/>
                    <a:pt x="2158" y="1024"/>
                    <a:pt x="2162" y="1030"/>
                  </a:cubicBezTo>
                  <a:cubicBezTo>
                    <a:pt x="2173" y="1049"/>
                    <a:pt x="2181" y="1069"/>
                    <a:pt x="2185" y="1091"/>
                  </a:cubicBezTo>
                  <a:cubicBezTo>
                    <a:pt x="2181" y="1086"/>
                    <a:pt x="2177" y="1080"/>
                    <a:pt x="2174" y="1074"/>
                  </a:cubicBezTo>
                  <a:cubicBezTo>
                    <a:pt x="2172" y="1072"/>
                    <a:pt x="2171" y="1070"/>
                    <a:pt x="2170" y="1067"/>
                  </a:cubicBezTo>
                  <a:cubicBezTo>
                    <a:pt x="2166" y="1057"/>
                    <a:pt x="2150" y="1046"/>
                    <a:pt x="2143" y="1038"/>
                  </a:cubicBezTo>
                  <a:cubicBezTo>
                    <a:pt x="2117" y="1009"/>
                    <a:pt x="2091" y="981"/>
                    <a:pt x="2064" y="954"/>
                  </a:cubicBezTo>
                  <a:cubicBezTo>
                    <a:pt x="2061" y="950"/>
                    <a:pt x="2054" y="954"/>
                    <a:pt x="2057" y="958"/>
                  </a:cubicBezTo>
                  <a:cubicBezTo>
                    <a:pt x="2081" y="998"/>
                    <a:pt x="2111" y="1033"/>
                    <a:pt x="2139" y="1071"/>
                  </a:cubicBezTo>
                  <a:lnTo>
                    <a:pt x="2140" y="1072"/>
                  </a:lnTo>
                  <a:cubicBezTo>
                    <a:pt x="2149" y="1088"/>
                    <a:pt x="2159" y="1102"/>
                    <a:pt x="2170" y="1115"/>
                  </a:cubicBezTo>
                  <a:cubicBezTo>
                    <a:pt x="2154" y="1109"/>
                    <a:pt x="2138" y="1103"/>
                    <a:pt x="2122" y="1095"/>
                  </a:cubicBezTo>
                  <a:cubicBezTo>
                    <a:pt x="2103" y="1088"/>
                    <a:pt x="2085" y="1079"/>
                    <a:pt x="2068" y="1069"/>
                  </a:cubicBezTo>
                  <a:cubicBezTo>
                    <a:pt x="2060" y="1065"/>
                    <a:pt x="2053" y="1061"/>
                    <a:pt x="2046" y="1056"/>
                  </a:cubicBezTo>
                  <a:lnTo>
                    <a:pt x="2045" y="1055"/>
                  </a:lnTo>
                  <a:lnTo>
                    <a:pt x="2044" y="1055"/>
                  </a:lnTo>
                  <a:cubicBezTo>
                    <a:pt x="2043" y="1055"/>
                    <a:pt x="2043" y="1054"/>
                    <a:pt x="2042" y="1055"/>
                  </a:cubicBezTo>
                  <a:cubicBezTo>
                    <a:pt x="2041" y="1056"/>
                    <a:pt x="2042" y="1055"/>
                    <a:pt x="2041" y="1056"/>
                  </a:cubicBezTo>
                  <a:cubicBezTo>
                    <a:pt x="2040" y="1057"/>
                    <a:pt x="2041" y="1057"/>
                    <a:pt x="2041" y="1058"/>
                  </a:cubicBezTo>
                  <a:cubicBezTo>
                    <a:pt x="2041" y="1059"/>
                    <a:pt x="2041" y="1059"/>
                    <a:pt x="2041" y="1059"/>
                  </a:cubicBezTo>
                  <a:cubicBezTo>
                    <a:pt x="2041" y="1060"/>
                    <a:pt x="2042" y="1060"/>
                    <a:pt x="2042" y="1060"/>
                  </a:cubicBezTo>
                  <a:cubicBezTo>
                    <a:pt x="2058" y="1079"/>
                    <a:pt x="2077" y="1095"/>
                    <a:pt x="2098" y="1109"/>
                  </a:cubicBezTo>
                  <a:cubicBezTo>
                    <a:pt x="2107" y="1116"/>
                    <a:pt x="2118" y="1123"/>
                    <a:pt x="2129" y="1130"/>
                  </a:cubicBezTo>
                  <a:cubicBezTo>
                    <a:pt x="2132" y="1132"/>
                    <a:pt x="2136" y="1134"/>
                    <a:pt x="2140" y="1136"/>
                  </a:cubicBezTo>
                  <a:cubicBezTo>
                    <a:pt x="2137" y="1136"/>
                    <a:pt x="2134" y="1136"/>
                    <a:pt x="2130" y="1136"/>
                  </a:cubicBezTo>
                  <a:cubicBezTo>
                    <a:pt x="2124" y="1136"/>
                    <a:pt x="2117" y="1135"/>
                    <a:pt x="2111" y="1133"/>
                  </a:cubicBezTo>
                  <a:cubicBezTo>
                    <a:pt x="2079" y="1121"/>
                    <a:pt x="2048" y="1107"/>
                    <a:pt x="2019" y="1090"/>
                  </a:cubicBezTo>
                  <a:cubicBezTo>
                    <a:pt x="1958" y="1050"/>
                    <a:pt x="1912" y="981"/>
                    <a:pt x="1845" y="951"/>
                  </a:cubicBezTo>
                  <a:cubicBezTo>
                    <a:pt x="1843" y="950"/>
                    <a:pt x="1840" y="954"/>
                    <a:pt x="1843" y="956"/>
                  </a:cubicBezTo>
                  <a:cubicBezTo>
                    <a:pt x="1873" y="975"/>
                    <a:pt x="1891" y="1009"/>
                    <a:pt x="1918" y="1034"/>
                  </a:cubicBezTo>
                  <a:cubicBezTo>
                    <a:pt x="1948" y="1065"/>
                    <a:pt x="1979" y="1094"/>
                    <a:pt x="2012" y="1121"/>
                  </a:cubicBezTo>
                  <a:cubicBezTo>
                    <a:pt x="2022" y="1129"/>
                    <a:pt x="2033" y="1136"/>
                    <a:pt x="2044" y="1142"/>
                  </a:cubicBezTo>
                  <a:cubicBezTo>
                    <a:pt x="2056" y="1149"/>
                    <a:pt x="2068" y="1155"/>
                    <a:pt x="2081" y="1161"/>
                  </a:cubicBezTo>
                  <a:cubicBezTo>
                    <a:pt x="2052" y="1159"/>
                    <a:pt x="2024" y="1154"/>
                    <a:pt x="1997" y="1146"/>
                  </a:cubicBezTo>
                  <a:cubicBezTo>
                    <a:pt x="1985" y="1141"/>
                    <a:pt x="1974" y="1134"/>
                    <a:pt x="1963" y="1128"/>
                  </a:cubicBezTo>
                  <a:cubicBezTo>
                    <a:pt x="1938" y="1113"/>
                    <a:pt x="1916" y="1097"/>
                    <a:pt x="1895" y="1077"/>
                  </a:cubicBezTo>
                  <a:cubicBezTo>
                    <a:pt x="1837" y="1027"/>
                    <a:pt x="1789" y="962"/>
                    <a:pt x="1740" y="903"/>
                  </a:cubicBezTo>
                  <a:cubicBezTo>
                    <a:pt x="1701" y="854"/>
                    <a:pt x="1666" y="805"/>
                    <a:pt x="1615" y="765"/>
                  </a:cubicBezTo>
                  <a:cubicBezTo>
                    <a:pt x="1562" y="725"/>
                    <a:pt x="1511" y="682"/>
                    <a:pt x="1463" y="635"/>
                  </a:cubicBezTo>
                  <a:cubicBezTo>
                    <a:pt x="1429" y="600"/>
                    <a:pt x="1400" y="560"/>
                    <a:pt x="1375" y="517"/>
                  </a:cubicBezTo>
                  <a:cubicBezTo>
                    <a:pt x="1375" y="517"/>
                    <a:pt x="1375" y="515"/>
                    <a:pt x="1375" y="514"/>
                  </a:cubicBezTo>
                  <a:lnTo>
                    <a:pt x="1375" y="513"/>
                  </a:lnTo>
                  <a:cubicBezTo>
                    <a:pt x="1374" y="512"/>
                    <a:pt x="1374" y="511"/>
                    <a:pt x="1373" y="511"/>
                  </a:cubicBezTo>
                  <a:cubicBezTo>
                    <a:pt x="1372" y="511"/>
                    <a:pt x="1372" y="510"/>
                    <a:pt x="1371" y="510"/>
                  </a:cubicBezTo>
                  <a:cubicBezTo>
                    <a:pt x="1360" y="491"/>
                    <a:pt x="1349" y="473"/>
                    <a:pt x="1337" y="455"/>
                  </a:cubicBezTo>
                  <a:lnTo>
                    <a:pt x="1335" y="451"/>
                  </a:lnTo>
                  <a:cubicBezTo>
                    <a:pt x="1335" y="450"/>
                    <a:pt x="1334" y="449"/>
                    <a:pt x="1334" y="448"/>
                  </a:cubicBezTo>
                  <a:cubicBezTo>
                    <a:pt x="1333" y="447"/>
                    <a:pt x="1332" y="446"/>
                    <a:pt x="1331" y="445"/>
                  </a:cubicBezTo>
                  <a:lnTo>
                    <a:pt x="1330" y="445"/>
                  </a:lnTo>
                  <a:cubicBezTo>
                    <a:pt x="1293" y="396"/>
                    <a:pt x="1252" y="351"/>
                    <a:pt x="1208" y="310"/>
                  </a:cubicBezTo>
                  <a:cubicBezTo>
                    <a:pt x="1182" y="282"/>
                    <a:pt x="1155" y="256"/>
                    <a:pt x="1127" y="230"/>
                  </a:cubicBezTo>
                  <a:lnTo>
                    <a:pt x="1123" y="219"/>
                  </a:lnTo>
                  <a:cubicBezTo>
                    <a:pt x="1121" y="214"/>
                    <a:pt x="1117" y="215"/>
                    <a:pt x="1114" y="219"/>
                  </a:cubicBezTo>
                  <a:cubicBezTo>
                    <a:pt x="1039" y="150"/>
                    <a:pt x="961" y="84"/>
                    <a:pt x="887" y="14"/>
                  </a:cubicBezTo>
                  <a:cubicBezTo>
                    <a:pt x="886" y="12"/>
                    <a:pt x="883" y="15"/>
                    <a:pt x="885" y="16"/>
                  </a:cubicBezTo>
                  <a:cubicBezTo>
                    <a:pt x="919" y="57"/>
                    <a:pt x="955" y="97"/>
                    <a:pt x="993" y="134"/>
                  </a:cubicBezTo>
                  <a:cubicBezTo>
                    <a:pt x="1028" y="194"/>
                    <a:pt x="1052" y="260"/>
                    <a:pt x="1064" y="328"/>
                  </a:cubicBezTo>
                  <a:cubicBezTo>
                    <a:pt x="1064" y="329"/>
                    <a:pt x="1065" y="329"/>
                    <a:pt x="1065" y="330"/>
                  </a:cubicBezTo>
                  <a:cubicBezTo>
                    <a:pt x="1065" y="331"/>
                    <a:pt x="1066" y="331"/>
                    <a:pt x="1067" y="332"/>
                  </a:cubicBezTo>
                  <a:cubicBezTo>
                    <a:pt x="1067" y="332"/>
                    <a:pt x="1068" y="332"/>
                    <a:pt x="1069" y="332"/>
                  </a:cubicBezTo>
                  <a:cubicBezTo>
                    <a:pt x="1069" y="332"/>
                    <a:pt x="1070" y="333"/>
                    <a:pt x="1071" y="332"/>
                  </a:cubicBezTo>
                  <a:cubicBezTo>
                    <a:pt x="1072" y="331"/>
                    <a:pt x="1071" y="331"/>
                    <a:pt x="1072" y="330"/>
                  </a:cubicBezTo>
                  <a:cubicBezTo>
                    <a:pt x="1073" y="329"/>
                    <a:pt x="1073" y="329"/>
                    <a:pt x="1073" y="328"/>
                  </a:cubicBezTo>
                  <a:cubicBezTo>
                    <a:pt x="1077" y="280"/>
                    <a:pt x="1055" y="228"/>
                    <a:pt x="1040" y="183"/>
                  </a:cubicBezTo>
                  <a:cubicBezTo>
                    <a:pt x="1040" y="181"/>
                    <a:pt x="1038" y="179"/>
                    <a:pt x="1038" y="178"/>
                  </a:cubicBezTo>
                  <a:lnTo>
                    <a:pt x="1068" y="206"/>
                  </a:lnTo>
                  <a:cubicBezTo>
                    <a:pt x="1070" y="214"/>
                    <a:pt x="1072" y="223"/>
                    <a:pt x="1074" y="230"/>
                  </a:cubicBezTo>
                  <a:cubicBezTo>
                    <a:pt x="1078" y="244"/>
                    <a:pt x="1083" y="258"/>
                    <a:pt x="1089" y="271"/>
                  </a:cubicBezTo>
                  <a:cubicBezTo>
                    <a:pt x="1089" y="272"/>
                    <a:pt x="1089" y="272"/>
                    <a:pt x="1089" y="272"/>
                  </a:cubicBezTo>
                  <a:cubicBezTo>
                    <a:pt x="1090" y="273"/>
                    <a:pt x="1091" y="274"/>
                    <a:pt x="1092" y="275"/>
                  </a:cubicBezTo>
                  <a:cubicBezTo>
                    <a:pt x="1093" y="276"/>
                    <a:pt x="1094" y="275"/>
                    <a:pt x="1095" y="275"/>
                  </a:cubicBezTo>
                  <a:cubicBezTo>
                    <a:pt x="1096" y="275"/>
                    <a:pt x="1097" y="276"/>
                    <a:pt x="1098" y="275"/>
                  </a:cubicBezTo>
                  <a:cubicBezTo>
                    <a:pt x="1099" y="274"/>
                    <a:pt x="1100" y="273"/>
                    <a:pt x="1101" y="272"/>
                  </a:cubicBezTo>
                  <a:lnTo>
                    <a:pt x="1101" y="271"/>
                  </a:lnTo>
                  <a:cubicBezTo>
                    <a:pt x="1103" y="266"/>
                    <a:pt x="1103" y="261"/>
                    <a:pt x="1103" y="256"/>
                  </a:cubicBezTo>
                  <a:cubicBezTo>
                    <a:pt x="1103" y="249"/>
                    <a:pt x="1102" y="243"/>
                    <a:pt x="1099" y="237"/>
                  </a:cubicBezTo>
                  <a:lnTo>
                    <a:pt x="1117" y="253"/>
                  </a:lnTo>
                  <a:cubicBezTo>
                    <a:pt x="1119" y="264"/>
                    <a:pt x="1122" y="276"/>
                    <a:pt x="1125" y="287"/>
                  </a:cubicBezTo>
                  <a:cubicBezTo>
                    <a:pt x="1138" y="331"/>
                    <a:pt x="1147" y="375"/>
                    <a:pt x="1152" y="420"/>
                  </a:cubicBezTo>
                  <a:cubicBezTo>
                    <a:pt x="1153" y="425"/>
                    <a:pt x="1161" y="427"/>
                    <a:pt x="1162" y="420"/>
                  </a:cubicBezTo>
                  <a:cubicBezTo>
                    <a:pt x="1163" y="410"/>
                    <a:pt x="1164" y="400"/>
                    <a:pt x="1164" y="390"/>
                  </a:cubicBezTo>
                  <a:cubicBezTo>
                    <a:pt x="1164" y="352"/>
                    <a:pt x="1156" y="314"/>
                    <a:pt x="1143" y="278"/>
                  </a:cubicBezTo>
                  <a:lnTo>
                    <a:pt x="1166" y="300"/>
                  </a:lnTo>
                  <a:cubicBezTo>
                    <a:pt x="1172" y="320"/>
                    <a:pt x="1176" y="341"/>
                    <a:pt x="1178" y="363"/>
                  </a:cubicBezTo>
                  <a:cubicBezTo>
                    <a:pt x="1181" y="384"/>
                    <a:pt x="1183" y="405"/>
                    <a:pt x="1187" y="426"/>
                  </a:cubicBezTo>
                  <a:cubicBezTo>
                    <a:pt x="1187" y="427"/>
                    <a:pt x="1188" y="428"/>
                    <a:pt x="1188" y="428"/>
                  </a:cubicBezTo>
                  <a:cubicBezTo>
                    <a:pt x="1188" y="429"/>
                    <a:pt x="1189" y="429"/>
                    <a:pt x="1190" y="430"/>
                  </a:cubicBezTo>
                  <a:cubicBezTo>
                    <a:pt x="1191" y="431"/>
                    <a:pt x="1192" y="431"/>
                    <a:pt x="1193" y="431"/>
                  </a:cubicBezTo>
                  <a:cubicBezTo>
                    <a:pt x="1194" y="431"/>
                    <a:pt x="1194" y="431"/>
                    <a:pt x="1195" y="430"/>
                  </a:cubicBezTo>
                  <a:cubicBezTo>
                    <a:pt x="1196" y="429"/>
                    <a:pt x="1196" y="429"/>
                    <a:pt x="1197" y="428"/>
                  </a:cubicBezTo>
                  <a:cubicBezTo>
                    <a:pt x="1198" y="427"/>
                    <a:pt x="1198" y="427"/>
                    <a:pt x="1198" y="426"/>
                  </a:cubicBezTo>
                  <a:cubicBezTo>
                    <a:pt x="1199" y="416"/>
                    <a:pt x="1200" y="406"/>
                    <a:pt x="1200" y="396"/>
                  </a:cubicBezTo>
                  <a:cubicBezTo>
                    <a:pt x="1200" y="373"/>
                    <a:pt x="1197" y="350"/>
                    <a:pt x="1191" y="328"/>
                  </a:cubicBezTo>
                  <a:lnTo>
                    <a:pt x="1189" y="322"/>
                  </a:lnTo>
                  <a:lnTo>
                    <a:pt x="1201" y="334"/>
                  </a:lnTo>
                  <a:cubicBezTo>
                    <a:pt x="1200" y="335"/>
                    <a:pt x="1200" y="336"/>
                    <a:pt x="1200" y="337"/>
                  </a:cubicBezTo>
                  <a:cubicBezTo>
                    <a:pt x="1200" y="338"/>
                    <a:pt x="1200" y="339"/>
                    <a:pt x="1201" y="340"/>
                  </a:cubicBezTo>
                  <a:cubicBezTo>
                    <a:pt x="1205" y="355"/>
                    <a:pt x="1208" y="370"/>
                    <a:pt x="1208" y="385"/>
                  </a:cubicBezTo>
                  <a:cubicBezTo>
                    <a:pt x="1208" y="392"/>
                    <a:pt x="1207" y="399"/>
                    <a:pt x="1206" y="406"/>
                  </a:cubicBezTo>
                  <a:cubicBezTo>
                    <a:pt x="1206" y="412"/>
                    <a:pt x="1206" y="418"/>
                    <a:pt x="1206" y="423"/>
                  </a:cubicBezTo>
                  <a:cubicBezTo>
                    <a:pt x="1206" y="444"/>
                    <a:pt x="1208" y="465"/>
                    <a:pt x="1211" y="485"/>
                  </a:cubicBezTo>
                  <a:cubicBezTo>
                    <a:pt x="1213" y="490"/>
                    <a:pt x="1221" y="492"/>
                    <a:pt x="1222" y="485"/>
                  </a:cubicBezTo>
                  <a:cubicBezTo>
                    <a:pt x="1226" y="460"/>
                    <a:pt x="1228" y="435"/>
                    <a:pt x="1228" y="410"/>
                  </a:cubicBezTo>
                  <a:cubicBezTo>
                    <a:pt x="1228" y="402"/>
                    <a:pt x="1228" y="393"/>
                    <a:pt x="1227" y="384"/>
                  </a:cubicBezTo>
                  <a:cubicBezTo>
                    <a:pt x="1227" y="383"/>
                    <a:pt x="1227" y="383"/>
                    <a:pt x="1227" y="383"/>
                  </a:cubicBezTo>
                  <a:cubicBezTo>
                    <a:pt x="1227" y="375"/>
                    <a:pt x="1226" y="367"/>
                    <a:pt x="1224" y="359"/>
                  </a:cubicBezTo>
                  <a:cubicBezTo>
                    <a:pt x="1231" y="366"/>
                    <a:pt x="1237" y="373"/>
                    <a:pt x="1244" y="380"/>
                  </a:cubicBezTo>
                  <a:cubicBezTo>
                    <a:pt x="1244" y="382"/>
                    <a:pt x="1244" y="384"/>
                    <a:pt x="1244" y="386"/>
                  </a:cubicBezTo>
                  <a:cubicBezTo>
                    <a:pt x="1244" y="395"/>
                    <a:pt x="1245" y="405"/>
                    <a:pt x="1248" y="413"/>
                  </a:cubicBezTo>
                  <a:cubicBezTo>
                    <a:pt x="1252" y="428"/>
                    <a:pt x="1247" y="444"/>
                    <a:pt x="1252" y="459"/>
                  </a:cubicBezTo>
                  <a:cubicBezTo>
                    <a:pt x="1253" y="460"/>
                    <a:pt x="1254" y="461"/>
                    <a:pt x="1254" y="461"/>
                  </a:cubicBezTo>
                  <a:cubicBezTo>
                    <a:pt x="1255" y="462"/>
                    <a:pt x="1256" y="462"/>
                    <a:pt x="1257" y="462"/>
                  </a:cubicBezTo>
                  <a:cubicBezTo>
                    <a:pt x="1258" y="462"/>
                    <a:pt x="1259" y="462"/>
                    <a:pt x="1260" y="461"/>
                  </a:cubicBezTo>
                  <a:cubicBezTo>
                    <a:pt x="1260" y="461"/>
                    <a:pt x="1261" y="460"/>
                    <a:pt x="1262" y="459"/>
                  </a:cubicBezTo>
                  <a:cubicBezTo>
                    <a:pt x="1265" y="449"/>
                    <a:pt x="1267" y="439"/>
                    <a:pt x="1267" y="429"/>
                  </a:cubicBezTo>
                  <a:cubicBezTo>
                    <a:pt x="1267" y="419"/>
                    <a:pt x="1265" y="409"/>
                    <a:pt x="1262" y="400"/>
                  </a:cubicBezTo>
                  <a:lnTo>
                    <a:pt x="1275" y="416"/>
                  </a:lnTo>
                  <a:cubicBezTo>
                    <a:pt x="1285" y="439"/>
                    <a:pt x="1280" y="473"/>
                    <a:pt x="1282" y="497"/>
                  </a:cubicBezTo>
                  <a:cubicBezTo>
                    <a:pt x="1286" y="530"/>
                    <a:pt x="1282" y="563"/>
                    <a:pt x="1284" y="596"/>
                  </a:cubicBezTo>
                  <a:cubicBezTo>
                    <a:pt x="1284" y="597"/>
                    <a:pt x="1284" y="597"/>
                    <a:pt x="1285" y="598"/>
                  </a:cubicBezTo>
                  <a:cubicBezTo>
                    <a:pt x="1286" y="599"/>
                    <a:pt x="1287" y="599"/>
                    <a:pt x="1288" y="600"/>
                  </a:cubicBezTo>
                  <a:cubicBezTo>
                    <a:pt x="1289" y="601"/>
                    <a:pt x="1290" y="601"/>
                    <a:pt x="1291" y="601"/>
                  </a:cubicBezTo>
                  <a:cubicBezTo>
                    <a:pt x="1292" y="601"/>
                    <a:pt x="1293" y="601"/>
                    <a:pt x="1294" y="600"/>
                  </a:cubicBezTo>
                  <a:cubicBezTo>
                    <a:pt x="1295" y="599"/>
                    <a:pt x="1296" y="599"/>
                    <a:pt x="1297" y="598"/>
                  </a:cubicBezTo>
                  <a:lnTo>
                    <a:pt x="1297" y="597"/>
                  </a:lnTo>
                  <a:cubicBezTo>
                    <a:pt x="1305" y="574"/>
                    <a:pt x="1308" y="550"/>
                    <a:pt x="1308" y="526"/>
                  </a:cubicBezTo>
                  <a:cubicBezTo>
                    <a:pt x="1308" y="512"/>
                    <a:pt x="1307" y="499"/>
                    <a:pt x="1305" y="485"/>
                  </a:cubicBezTo>
                  <a:cubicBezTo>
                    <a:pt x="1303" y="474"/>
                    <a:pt x="1302" y="462"/>
                    <a:pt x="1301" y="450"/>
                  </a:cubicBezTo>
                  <a:lnTo>
                    <a:pt x="1320" y="475"/>
                  </a:lnTo>
                  <a:cubicBezTo>
                    <a:pt x="1320" y="529"/>
                    <a:pt x="1324" y="584"/>
                    <a:pt x="1325" y="638"/>
                  </a:cubicBezTo>
                  <a:cubicBezTo>
                    <a:pt x="1325" y="639"/>
                    <a:pt x="1325" y="639"/>
                    <a:pt x="1326" y="640"/>
                  </a:cubicBezTo>
                  <a:cubicBezTo>
                    <a:pt x="1327" y="641"/>
                    <a:pt x="1327" y="642"/>
                    <a:pt x="1327" y="642"/>
                  </a:cubicBezTo>
                  <a:cubicBezTo>
                    <a:pt x="1328" y="643"/>
                    <a:pt x="1329" y="643"/>
                    <a:pt x="1330" y="643"/>
                  </a:cubicBezTo>
                  <a:cubicBezTo>
                    <a:pt x="1331" y="643"/>
                    <a:pt x="1331" y="643"/>
                    <a:pt x="1332" y="642"/>
                  </a:cubicBezTo>
                  <a:cubicBezTo>
                    <a:pt x="1333" y="641"/>
                    <a:pt x="1334" y="641"/>
                    <a:pt x="1334" y="640"/>
                  </a:cubicBezTo>
                  <a:cubicBezTo>
                    <a:pt x="1343" y="613"/>
                    <a:pt x="1347" y="586"/>
                    <a:pt x="1347" y="558"/>
                  </a:cubicBezTo>
                  <a:cubicBezTo>
                    <a:pt x="1347" y="541"/>
                    <a:pt x="1345" y="523"/>
                    <a:pt x="1342" y="506"/>
                  </a:cubicBezTo>
                  <a:lnTo>
                    <a:pt x="1361" y="533"/>
                  </a:lnTo>
                  <a:lnTo>
                    <a:pt x="1363" y="535"/>
                  </a:lnTo>
                  <a:cubicBezTo>
                    <a:pt x="1361" y="557"/>
                    <a:pt x="1361" y="578"/>
                    <a:pt x="1360" y="600"/>
                  </a:cubicBezTo>
                  <a:cubicBezTo>
                    <a:pt x="1359" y="612"/>
                    <a:pt x="1358" y="623"/>
                    <a:pt x="1358" y="634"/>
                  </a:cubicBezTo>
                  <a:cubicBezTo>
                    <a:pt x="1358" y="641"/>
                    <a:pt x="1358" y="648"/>
                    <a:pt x="1359" y="656"/>
                  </a:cubicBezTo>
                  <a:cubicBezTo>
                    <a:pt x="1360" y="661"/>
                    <a:pt x="1367" y="659"/>
                    <a:pt x="1368" y="656"/>
                  </a:cubicBezTo>
                  <a:cubicBezTo>
                    <a:pt x="1377" y="635"/>
                    <a:pt x="1381" y="613"/>
                    <a:pt x="1381" y="592"/>
                  </a:cubicBezTo>
                  <a:cubicBezTo>
                    <a:pt x="1381" y="591"/>
                    <a:pt x="1381" y="591"/>
                    <a:pt x="1381" y="590"/>
                  </a:cubicBezTo>
                  <a:cubicBezTo>
                    <a:pt x="1381" y="580"/>
                    <a:pt x="1380" y="570"/>
                    <a:pt x="1379" y="560"/>
                  </a:cubicBezTo>
                  <a:cubicBezTo>
                    <a:pt x="1389" y="573"/>
                    <a:pt x="1399" y="587"/>
                    <a:pt x="1408" y="601"/>
                  </a:cubicBezTo>
                  <a:cubicBezTo>
                    <a:pt x="1407" y="602"/>
                    <a:pt x="1407" y="603"/>
                    <a:pt x="1406" y="604"/>
                  </a:cubicBezTo>
                  <a:cubicBezTo>
                    <a:pt x="1405" y="605"/>
                    <a:pt x="1405" y="606"/>
                    <a:pt x="1405" y="607"/>
                  </a:cubicBezTo>
                  <a:cubicBezTo>
                    <a:pt x="1397" y="648"/>
                    <a:pt x="1388" y="688"/>
                    <a:pt x="1376" y="727"/>
                  </a:cubicBezTo>
                  <a:cubicBezTo>
                    <a:pt x="1376" y="726"/>
                    <a:pt x="1376" y="725"/>
                    <a:pt x="1376" y="723"/>
                  </a:cubicBezTo>
                  <a:cubicBezTo>
                    <a:pt x="1376" y="722"/>
                    <a:pt x="1376" y="721"/>
                    <a:pt x="1376" y="720"/>
                  </a:cubicBezTo>
                  <a:cubicBezTo>
                    <a:pt x="1375" y="719"/>
                    <a:pt x="1374" y="718"/>
                    <a:pt x="1373" y="718"/>
                  </a:cubicBezTo>
                  <a:cubicBezTo>
                    <a:pt x="1372" y="717"/>
                    <a:pt x="1371" y="717"/>
                    <a:pt x="1370" y="717"/>
                  </a:cubicBezTo>
                  <a:cubicBezTo>
                    <a:pt x="1369" y="717"/>
                    <a:pt x="1368" y="717"/>
                    <a:pt x="1367" y="718"/>
                  </a:cubicBezTo>
                  <a:lnTo>
                    <a:pt x="1366" y="719"/>
                  </a:lnTo>
                  <a:cubicBezTo>
                    <a:pt x="1343" y="739"/>
                    <a:pt x="1333" y="773"/>
                    <a:pt x="1319" y="798"/>
                  </a:cubicBezTo>
                  <a:cubicBezTo>
                    <a:pt x="1312" y="811"/>
                    <a:pt x="1306" y="824"/>
                    <a:pt x="1299" y="837"/>
                  </a:cubicBezTo>
                  <a:cubicBezTo>
                    <a:pt x="1293" y="848"/>
                    <a:pt x="1285" y="858"/>
                    <a:pt x="1277" y="868"/>
                  </a:cubicBezTo>
                  <a:cubicBezTo>
                    <a:pt x="1268" y="877"/>
                    <a:pt x="1277" y="866"/>
                    <a:pt x="1277" y="866"/>
                  </a:cubicBezTo>
                  <a:cubicBezTo>
                    <a:pt x="1277" y="865"/>
                    <a:pt x="1277" y="866"/>
                    <a:pt x="1277" y="866"/>
                  </a:cubicBezTo>
                  <a:lnTo>
                    <a:pt x="1279" y="860"/>
                  </a:lnTo>
                  <a:cubicBezTo>
                    <a:pt x="1300" y="816"/>
                    <a:pt x="1319" y="771"/>
                    <a:pt x="1335" y="725"/>
                  </a:cubicBezTo>
                  <a:cubicBezTo>
                    <a:pt x="1336" y="721"/>
                    <a:pt x="1332" y="716"/>
                    <a:pt x="1328" y="719"/>
                  </a:cubicBezTo>
                  <a:cubicBezTo>
                    <a:pt x="1308" y="734"/>
                    <a:pt x="1303" y="760"/>
                    <a:pt x="1293" y="782"/>
                  </a:cubicBezTo>
                  <a:cubicBezTo>
                    <a:pt x="1285" y="798"/>
                    <a:pt x="1277" y="825"/>
                    <a:pt x="1266" y="851"/>
                  </a:cubicBezTo>
                  <a:lnTo>
                    <a:pt x="1263" y="851"/>
                  </a:lnTo>
                  <a:cubicBezTo>
                    <a:pt x="1267" y="843"/>
                    <a:pt x="1270" y="835"/>
                    <a:pt x="1274" y="828"/>
                  </a:cubicBezTo>
                  <a:cubicBezTo>
                    <a:pt x="1274" y="827"/>
                    <a:pt x="1275" y="826"/>
                    <a:pt x="1275" y="825"/>
                  </a:cubicBezTo>
                  <a:cubicBezTo>
                    <a:pt x="1275" y="824"/>
                    <a:pt x="1274" y="823"/>
                    <a:pt x="1274" y="822"/>
                  </a:cubicBezTo>
                  <a:cubicBezTo>
                    <a:pt x="1273" y="821"/>
                    <a:pt x="1272" y="821"/>
                    <a:pt x="1271" y="820"/>
                  </a:cubicBezTo>
                  <a:cubicBezTo>
                    <a:pt x="1270" y="819"/>
                    <a:pt x="1270" y="819"/>
                    <a:pt x="1269" y="819"/>
                  </a:cubicBezTo>
                  <a:cubicBezTo>
                    <a:pt x="1257" y="819"/>
                    <a:pt x="1247" y="832"/>
                    <a:pt x="1240" y="845"/>
                  </a:cubicBezTo>
                  <a:cubicBezTo>
                    <a:pt x="1241" y="840"/>
                    <a:pt x="1242" y="835"/>
                    <a:pt x="1242" y="829"/>
                  </a:cubicBezTo>
                  <a:cubicBezTo>
                    <a:pt x="1245" y="823"/>
                    <a:pt x="1248" y="818"/>
                    <a:pt x="1251" y="813"/>
                  </a:cubicBezTo>
                  <a:cubicBezTo>
                    <a:pt x="1252" y="812"/>
                    <a:pt x="1252" y="813"/>
                    <a:pt x="1253" y="812"/>
                  </a:cubicBezTo>
                  <a:cubicBezTo>
                    <a:pt x="1255" y="810"/>
                    <a:pt x="1257" y="809"/>
                    <a:pt x="1258" y="806"/>
                  </a:cubicBezTo>
                  <a:cubicBezTo>
                    <a:pt x="1259" y="805"/>
                    <a:pt x="1259" y="805"/>
                    <a:pt x="1259" y="804"/>
                  </a:cubicBezTo>
                  <a:cubicBezTo>
                    <a:pt x="1259" y="801"/>
                    <a:pt x="1259" y="800"/>
                    <a:pt x="1261" y="798"/>
                  </a:cubicBezTo>
                  <a:cubicBezTo>
                    <a:pt x="1263" y="795"/>
                    <a:pt x="1265" y="792"/>
                    <a:pt x="1267" y="789"/>
                  </a:cubicBezTo>
                  <a:cubicBezTo>
                    <a:pt x="1268" y="788"/>
                    <a:pt x="1269" y="786"/>
                    <a:pt x="1269" y="785"/>
                  </a:cubicBezTo>
                  <a:cubicBezTo>
                    <a:pt x="1269" y="785"/>
                    <a:pt x="1269" y="784"/>
                    <a:pt x="1270" y="785"/>
                  </a:cubicBezTo>
                  <a:cubicBezTo>
                    <a:pt x="1271" y="786"/>
                    <a:pt x="1271" y="786"/>
                    <a:pt x="1272" y="787"/>
                  </a:cubicBezTo>
                  <a:cubicBezTo>
                    <a:pt x="1273" y="787"/>
                    <a:pt x="1274" y="788"/>
                    <a:pt x="1275" y="788"/>
                  </a:cubicBezTo>
                  <a:cubicBezTo>
                    <a:pt x="1276" y="788"/>
                    <a:pt x="1277" y="787"/>
                    <a:pt x="1278" y="787"/>
                  </a:cubicBezTo>
                  <a:cubicBezTo>
                    <a:pt x="1279" y="786"/>
                    <a:pt x="1279" y="786"/>
                    <a:pt x="1280" y="785"/>
                  </a:cubicBezTo>
                  <a:cubicBezTo>
                    <a:pt x="1287" y="768"/>
                    <a:pt x="1293" y="750"/>
                    <a:pt x="1297" y="732"/>
                  </a:cubicBezTo>
                  <a:cubicBezTo>
                    <a:pt x="1301" y="722"/>
                    <a:pt x="1304" y="711"/>
                    <a:pt x="1304" y="699"/>
                  </a:cubicBezTo>
                  <a:cubicBezTo>
                    <a:pt x="1304" y="695"/>
                    <a:pt x="1303" y="690"/>
                    <a:pt x="1302" y="685"/>
                  </a:cubicBezTo>
                  <a:cubicBezTo>
                    <a:pt x="1302" y="684"/>
                    <a:pt x="1301" y="683"/>
                    <a:pt x="1300" y="683"/>
                  </a:cubicBezTo>
                  <a:cubicBezTo>
                    <a:pt x="1300" y="683"/>
                    <a:pt x="1299" y="682"/>
                    <a:pt x="1298" y="682"/>
                  </a:cubicBezTo>
                  <a:cubicBezTo>
                    <a:pt x="1297" y="682"/>
                    <a:pt x="1296" y="683"/>
                    <a:pt x="1295" y="683"/>
                  </a:cubicBezTo>
                  <a:cubicBezTo>
                    <a:pt x="1294" y="683"/>
                    <a:pt x="1294" y="684"/>
                    <a:pt x="1293" y="685"/>
                  </a:cubicBezTo>
                  <a:cubicBezTo>
                    <a:pt x="1287" y="703"/>
                    <a:pt x="1282" y="722"/>
                    <a:pt x="1279" y="741"/>
                  </a:cubicBezTo>
                  <a:cubicBezTo>
                    <a:pt x="1279" y="737"/>
                    <a:pt x="1278" y="734"/>
                    <a:pt x="1276" y="731"/>
                  </a:cubicBezTo>
                  <a:cubicBezTo>
                    <a:pt x="1275" y="730"/>
                    <a:pt x="1274" y="729"/>
                    <a:pt x="1273" y="727"/>
                  </a:cubicBezTo>
                  <a:cubicBezTo>
                    <a:pt x="1275" y="723"/>
                    <a:pt x="1273" y="716"/>
                    <a:pt x="1275" y="711"/>
                  </a:cubicBezTo>
                  <a:cubicBezTo>
                    <a:pt x="1276" y="707"/>
                    <a:pt x="1276" y="702"/>
                    <a:pt x="1276" y="697"/>
                  </a:cubicBezTo>
                  <a:cubicBezTo>
                    <a:pt x="1276" y="685"/>
                    <a:pt x="1274" y="673"/>
                    <a:pt x="1271" y="661"/>
                  </a:cubicBezTo>
                  <a:cubicBezTo>
                    <a:pt x="1271" y="661"/>
                    <a:pt x="1271" y="660"/>
                    <a:pt x="1271" y="659"/>
                  </a:cubicBezTo>
                  <a:cubicBezTo>
                    <a:pt x="1270" y="658"/>
                    <a:pt x="1269" y="658"/>
                    <a:pt x="1268" y="657"/>
                  </a:cubicBezTo>
                  <a:cubicBezTo>
                    <a:pt x="1267" y="656"/>
                    <a:pt x="1266" y="656"/>
                    <a:pt x="1265" y="656"/>
                  </a:cubicBezTo>
                  <a:cubicBezTo>
                    <a:pt x="1264" y="656"/>
                    <a:pt x="1263" y="656"/>
                    <a:pt x="1262" y="657"/>
                  </a:cubicBezTo>
                  <a:cubicBezTo>
                    <a:pt x="1260" y="658"/>
                    <a:pt x="1260" y="658"/>
                    <a:pt x="1259" y="659"/>
                  </a:cubicBezTo>
                  <a:cubicBezTo>
                    <a:pt x="1258" y="660"/>
                    <a:pt x="1259" y="661"/>
                    <a:pt x="1258" y="661"/>
                  </a:cubicBezTo>
                  <a:cubicBezTo>
                    <a:pt x="1258" y="678"/>
                    <a:pt x="1256" y="694"/>
                    <a:pt x="1251" y="710"/>
                  </a:cubicBezTo>
                  <a:cubicBezTo>
                    <a:pt x="1250" y="715"/>
                    <a:pt x="1249" y="719"/>
                    <a:pt x="1248" y="724"/>
                  </a:cubicBezTo>
                  <a:lnTo>
                    <a:pt x="1245" y="724"/>
                  </a:lnTo>
                  <a:cubicBezTo>
                    <a:pt x="1244" y="724"/>
                    <a:pt x="1242" y="724"/>
                    <a:pt x="1241" y="724"/>
                  </a:cubicBezTo>
                  <a:cubicBezTo>
                    <a:pt x="1239" y="724"/>
                    <a:pt x="1238" y="724"/>
                    <a:pt x="1236" y="724"/>
                  </a:cubicBezTo>
                  <a:cubicBezTo>
                    <a:pt x="1236" y="715"/>
                    <a:pt x="1236" y="704"/>
                    <a:pt x="1236" y="698"/>
                  </a:cubicBezTo>
                  <a:cubicBezTo>
                    <a:pt x="1233" y="683"/>
                    <a:pt x="1229" y="669"/>
                    <a:pt x="1223" y="655"/>
                  </a:cubicBezTo>
                  <a:cubicBezTo>
                    <a:pt x="1223" y="651"/>
                    <a:pt x="1217" y="652"/>
                    <a:pt x="1216" y="655"/>
                  </a:cubicBezTo>
                  <a:cubicBezTo>
                    <a:pt x="1215" y="669"/>
                    <a:pt x="1216" y="684"/>
                    <a:pt x="1216" y="698"/>
                  </a:cubicBezTo>
                  <a:cubicBezTo>
                    <a:pt x="1215" y="707"/>
                    <a:pt x="1215" y="715"/>
                    <a:pt x="1215" y="724"/>
                  </a:cubicBezTo>
                  <a:cubicBezTo>
                    <a:pt x="1215" y="726"/>
                    <a:pt x="1215" y="729"/>
                    <a:pt x="1215" y="731"/>
                  </a:cubicBezTo>
                  <a:lnTo>
                    <a:pt x="1211" y="732"/>
                  </a:lnTo>
                  <a:lnTo>
                    <a:pt x="1210" y="732"/>
                  </a:lnTo>
                  <a:cubicBezTo>
                    <a:pt x="1208" y="732"/>
                    <a:pt x="1206" y="732"/>
                    <a:pt x="1204" y="732"/>
                  </a:cubicBezTo>
                  <a:cubicBezTo>
                    <a:pt x="1202" y="732"/>
                    <a:pt x="1200" y="732"/>
                    <a:pt x="1199" y="732"/>
                  </a:cubicBezTo>
                  <a:cubicBezTo>
                    <a:pt x="1199" y="730"/>
                    <a:pt x="1199" y="727"/>
                    <a:pt x="1199" y="725"/>
                  </a:cubicBezTo>
                  <a:cubicBezTo>
                    <a:pt x="1199" y="711"/>
                    <a:pt x="1197" y="698"/>
                    <a:pt x="1194" y="684"/>
                  </a:cubicBezTo>
                  <a:cubicBezTo>
                    <a:pt x="1187" y="663"/>
                    <a:pt x="1181" y="641"/>
                    <a:pt x="1177" y="618"/>
                  </a:cubicBezTo>
                  <a:cubicBezTo>
                    <a:pt x="1177" y="618"/>
                    <a:pt x="1178" y="618"/>
                    <a:pt x="1177" y="617"/>
                  </a:cubicBezTo>
                  <a:cubicBezTo>
                    <a:pt x="1176" y="616"/>
                    <a:pt x="1176" y="616"/>
                    <a:pt x="1175" y="616"/>
                  </a:cubicBezTo>
                  <a:lnTo>
                    <a:pt x="1174" y="616"/>
                  </a:lnTo>
                  <a:cubicBezTo>
                    <a:pt x="1173" y="616"/>
                    <a:pt x="1172" y="616"/>
                    <a:pt x="1172" y="616"/>
                  </a:cubicBezTo>
                  <a:cubicBezTo>
                    <a:pt x="1171" y="616"/>
                    <a:pt x="1171" y="617"/>
                    <a:pt x="1171" y="617"/>
                  </a:cubicBezTo>
                  <a:cubicBezTo>
                    <a:pt x="1170" y="618"/>
                    <a:pt x="1170" y="618"/>
                    <a:pt x="1170" y="618"/>
                  </a:cubicBezTo>
                  <a:cubicBezTo>
                    <a:pt x="1174" y="637"/>
                    <a:pt x="1175" y="656"/>
                    <a:pt x="1175" y="675"/>
                  </a:cubicBezTo>
                  <a:cubicBezTo>
                    <a:pt x="1175" y="677"/>
                    <a:pt x="1175" y="679"/>
                    <a:pt x="1175" y="680"/>
                  </a:cubicBezTo>
                  <a:cubicBezTo>
                    <a:pt x="1175" y="686"/>
                    <a:pt x="1178" y="693"/>
                    <a:pt x="1178" y="700"/>
                  </a:cubicBezTo>
                  <a:cubicBezTo>
                    <a:pt x="1178" y="711"/>
                    <a:pt x="1176" y="723"/>
                    <a:pt x="1176" y="734"/>
                  </a:cubicBezTo>
                  <a:lnTo>
                    <a:pt x="1166" y="735"/>
                  </a:lnTo>
                  <a:cubicBezTo>
                    <a:pt x="1166" y="728"/>
                    <a:pt x="1164" y="720"/>
                    <a:pt x="1163" y="712"/>
                  </a:cubicBezTo>
                  <a:cubicBezTo>
                    <a:pt x="1162" y="699"/>
                    <a:pt x="1155" y="686"/>
                    <a:pt x="1154" y="673"/>
                  </a:cubicBezTo>
                  <a:cubicBezTo>
                    <a:pt x="1154" y="666"/>
                    <a:pt x="1142" y="665"/>
                    <a:pt x="1141" y="673"/>
                  </a:cubicBezTo>
                  <a:lnTo>
                    <a:pt x="1141" y="674"/>
                  </a:lnTo>
                  <a:cubicBezTo>
                    <a:pt x="1141" y="685"/>
                    <a:pt x="1143" y="695"/>
                    <a:pt x="1145" y="705"/>
                  </a:cubicBezTo>
                  <a:cubicBezTo>
                    <a:pt x="1145" y="710"/>
                    <a:pt x="1145" y="714"/>
                    <a:pt x="1145" y="718"/>
                  </a:cubicBezTo>
                  <a:cubicBezTo>
                    <a:pt x="1145" y="722"/>
                    <a:pt x="1145" y="727"/>
                    <a:pt x="1145" y="731"/>
                  </a:cubicBezTo>
                  <a:cubicBezTo>
                    <a:pt x="1145" y="734"/>
                    <a:pt x="1145" y="736"/>
                    <a:pt x="1145" y="739"/>
                  </a:cubicBezTo>
                  <a:lnTo>
                    <a:pt x="1133" y="742"/>
                  </a:lnTo>
                  <a:cubicBezTo>
                    <a:pt x="1128" y="706"/>
                    <a:pt x="1120" y="669"/>
                    <a:pt x="1110" y="633"/>
                  </a:cubicBezTo>
                  <a:cubicBezTo>
                    <a:pt x="1106" y="616"/>
                    <a:pt x="1100" y="599"/>
                    <a:pt x="1091" y="583"/>
                  </a:cubicBezTo>
                  <a:cubicBezTo>
                    <a:pt x="1089" y="581"/>
                    <a:pt x="1088" y="580"/>
                    <a:pt x="1087" y="578"/>
                  </a:cubicBezTo>
                  <a:cubicBezTo>
                    <a:pt x="1085" y="574"/>
                    <a:pt x="1079" y="578"/>
                    <a:pt x="1081" y="581"/>
                  </a:cubicBezTo>
                  <a:cubicBezTo>
                    <a:pt x="1091" y="602"/>
                    <a:pt x="1097" y="624"/>
                    <a:pt x="1099" y="647"/>
                  </a:cubicBezTo>
                  <a:cubicBezTo>
                    <a:pt x="1107" y="679"/>
                    <a:pt x="1112" y="712"/>
                    <a:pt x="1114" y="745"/>
                  </a:cubicBezTo>
                  <a:cubicBezTo>
                    <a:pt x="1114" y="746"/>
                    <a:pt x="1114" y="746"/>
                    <a:pt x="1114" y="747"/>
                  </a:cubicBezTo>
                  <a:lnTo>
                    <a:pt x="1114" y="748"/>
                  </a:lnTo>
                  <a:lnTo>
                    <a:pt x="1101" y="753"/>
                  </a:lnTo>
                  <a:cubicBezTo>
                    <a:pt x="1101" y="721"/>
                    <a:pt x="1098" y="689"/>
                    <a:pt x="1091" y="657"/>
                  </a:cubicBezTo>
                  <a:cubicBezTo>
                    <a:pt x="1090" y="653"/>
                    <a:pt x="1083" y="653"/>
                    <a:pt x="1082" y="657"/>
                  </a:cubicBezTo>
                  <a:cubicBezTo>
                    <a:pt x="1080" y="677"/>
                    <a:pt x="1079" y="697"/>
                    <a:pt x="1079" y="716"/>
                  </a:cubicBezTo>
                  <a:cubicBezTo>
                    <a:pt x="1079" y="727"/>
                    <a:pt x="1079" y="738"/>
                    <a:pt x="1080" y="748"/>
                  </a:cubicBezTo>
                  <a:cubicBezTo>
                    <a:pt x="1077" y="752"/>
                    <a:pt x="1080" y="757"/>
                    <a:pt x="1084" y="760"/>
                  </a:cubicBezTo>
                  <a:lnTo>
                    <a:pt x="1074" y="764"/>
                  </a:lnTo>
                  <a:cubicBezTo>
                    <a:pt x="1072" y="757"/>
                    <a:pt x="1073" y="749"/>
                    <a:pt x="1071" y="741"/>
                  </a:cubicBezTo>
                  <a:cubicBezTo>
                    <a:pt x="1068" y="728"/>
                    <a:pt x="1066" y="715"/>
                    <a:pt x="1064" y="702"/>
                  </a:cubicBezTo>
                  <a:lnTo>
                    <a:pt x="1064" y="701"/>
                  </a:lnTo>
                  <a:cubicBezTo>
                    <a:pt x="1064" y="685"/>
                    <a:pt x="1060" y="670"/>
                    <a:pt x="1052" y="656"/>
                  </a:cubicBezTo>
                  <a:cubicBezTo>
                    <a:pt x="1052" y="655"/>
                    <a:pt x="1051" y="655"/>
                    <a:pt x="1051" y="654"/>
                  </a:cubicBezTo>
                  <a:cubicBezTo>
                    <a:pt x="1047" y="650"/>
                    <a:pt x="1041" y="656"/>
                    <a:pt x="1043" y="661"/>
                  </a:cubicBezTo>
                  <a:cubicBezTo>
                    <a:pt x="1044" y="664"/>
                    <a:pt x="1044" y="666"/>
                    <a:pt x="1044" y="669"/>
                  </a:cubicBezTo>
                  <a:cubicBezTo>
                    <a:pt x="1044" y="671"/>
                    <a:pt x="1044" y="675"/>
                    <a:pt x="1043" y="678"/>
                  </a:cubicBezTo>
                  <a:cubicBezTo>
                    <a:pt x="1044" y="684"/>
                    <a:pt x="1044" y="689"/>
                    <a:pt x="1044" y="694"/>
                  </a:cubicBezTo>
                  <a:cubicBezTo>
                    <a:pt x="1044" y="699"/>
                    <a:pt x="1044" y="704"/>
                    <a:pt x="1043" y="710"/>
                  </a:cubicBezTo>
                  <a:cubicBezTo>
                    <a:pt x="1044" y="720"/>
                    <a:pt x="1046" y="730"/>
                    <a:pt x="1049" y="740"/>
                  </a:cubicBezTo>
                  <a:cubicBezTo>
                    <a:pt x="1049" y="746"/>
                    <a:pt x="1049" y="751"/>
                    <a:pt x="1050" y="757"/>
                  </a:cubicBezTo>
                  <a:cubicBezTo>
                    <a:pt x="1049" y="755"/>
                    <a:pt x="1048" y="752"/>
                    <a:pt x="1046" y="750"/>
                  </a:cubicBezTo>
                  <a:cubicBezTo>
                    <a:pt x="1035" y="731"/>
                    <a:pt x="1026" y="710"/>
                    <a:pt x="1019" y="689"/>
                  </a:cubicBezTo>
                  <a:lnTo>
                    <a:pt x="1019" y="688"/>
                  </a:lnTo>
                  <a:cubicBezTo>
                    <a:pt x="1018" y="687"/>
                    <a:pt x="1018" y="686"/>
                    <a:pt x="1017" y="686"/>
                  </a:cubicBezTo>
                  <a:cubicBezTo>
                    <a:pt x="1016" y="685"/>
                    <a:pt x="1016" y="686"/>
                    <a:pt x="1015" y="686"/>
                  </a:cubicBezTo>
                  <a:cubicBezTo>
                    <a:pt x="1014" y="686"/>
                    <a:pt x="1013" y="685"/>
                    <a:pt x="1012" y="686"/>
                  </a:cubicBezTo>
                  <a:cubicBezTo>
                    <a:pt x="1011" y="687"/>
                    <a:pt x="1011" y="687"/>
                    <a:pt x="1011" y="688"/>
                  </a:cubicBezTo>
                  <a:cubicBezTo>
                    <a:pt x="1010" y="689"/>
                    <a:pt x="1010" y="689"/>
                    <a:pt x="1010" y="690"/>
                  </a:cubicBezTo>
                  <a:cubicBezTo>
                    <a:pt x="1010" y="693"/>
                    <a:pt x="1010" y="696"/>
                    <a:pt x="1010" y="699"/>
                  </a:cubicBezTo>
                  <a:cubicBezTo>
                    <a:pt x="1010" y="723"/>
                    <a:pt x="1014" y="747"/>
                    <a:pt x="1022" y="769"/>
                  </a:cubicBezTo>
                  <a:lnTo>
                    <a:pt x="1012" y="773"/>
                  </a:lnTo>
                  <a:cubicBezTo>
                    <a:pt x="1006" y="764"/>
                    <a:pt x="996" y="745"/>
                    <a:pt x="993" y="741"/>
                  </a:cubicBezTo>
                  <a:cubicBezTo>
                    <a:pt x="973" y="710"/>
                    <a:pt x="977" y="670"/>
                    <a:pt x="963" y="637"/>
                  </a:cubicBezTo>
                  <a:lnTo>
                    <a:pt x="963" y="636"/>
                  </a:lnTo>
                  <a:cubicBezTo>
                    <a:pt x="963" y="636"/>
                    <a:pt x="962" y="634"/>
                    <a:pt x="961" y="634"/>
                  </a:cubicBezTo>
                  <a:cubicBezTo>
                    <a:pt x="960" y="633"/>
                    <a:pt x="960" y="634"/>
                    <a:pt x="959" y="634"/>
                  </a:cubicBezTo>
                  <a:cubicBezTo>
                    <a:pt x="958" y="634"/>
                    <a:pt x="957" y="633"/>
                    <a:pt x="956" y="634"/>
                  </a:cubicBezTo>
                  <a:cubicBezTo>
                    <a:pt x="955" y="634"/>
                    <a:pt x="955" y="635"/>
                    <a:pt x="954" y="636"/>
                  </a:cubicBezTo>
                  <a:cubicBezTo>
                    <a:pt x="953" y="637"/>
                    <a:pt x="954" y="638"/>
                    <a:pt x="954" y="639"/>
                  </a:cubicBezTo>
                  <a:lnTo>
                    <a:pt x="954" y="640"/>
                  </a:lnTo>
                  <a:cubicBezTo>
                    <a:pt x="957" y="656"/>
                    <a:pt x="959" y="672"/>
                    <a:pt x="959" y="688"/>
                  </a:cubicBezTo>
                  <a:cubicBezTo>
                    <a:pt x="959" y="689"/>
                    <a:pt x="959" y="691"/>
                    <a:pt x="959" y="692"/>
                  </a:cubicBezTo>
                  <a:cubicBezTo>
                    <a:pt x="961" y="709"/>
                    <a:pt x="966" y="726"/>
                    <a:pt x="972" y="742"/>
                  </a:cubicBezTo>
                  <a:cubicBezTo>
                    <a:pt x="976" y="752"/>
                    <a:pt x="981" y="762"/>
                    <a:pt x="986" y="772"/>
                  </a:cubicBezTo>
                  <a:cubicBezTo>
                    <a:pt x="989" y="776"/>
                    <a:pt x="991" y="779"/>
                    <a:pt x="993" y="783"/>
                  </a:cubicBezTo>
                  <a:cubicBezTo>
                    <a:pt x="986" y="787"/>
                    <a:pt x="979" y="791"/>
                    <a:pt x="972" y="795"/>
                  </a:cubicBezTo>
                  <a:cubicBezTo>
                    <a:pt x="970" y="792"/>
                    <a:pt x="968" y="789"/>
                    <a:pt x="967" y="787"/>
                  </a:cubicBezTo>
                  <a:cubicBezTo>
                    <a:pt x="960" y="777"/>
                    <a:pt x="957" y="765"/>
                    <a:pt x="951" y="755"/>
                  </a:cubicBezTo>
                  <a:cubicBezTo>
                    <a:pt x="950" y="754"/>
                    <a:pt x="950" y="753"/>
                    <a:pt x="949" y="753"/>
                  </a:cubicBezTo>
                  <a:cubicBezTo>
                    <a:pt x="948" y="753"/>
                    <a:pt x="947" y="752"/>
                    <a:pt x="946" y="752"/>
                  </a:cubicBezTo>
                  <a:cubicBezTo>
                    <a:pt x="945" y="752"/>
                    <a:pt x="944" y="752"/>
                    <a:pt x="943" y="753"/>
                  </a:cubicBezTo>
                  <a:cubicBezTo>
                    <a:pt x="942" y="754"/>
                    <a:pt x="941" y="754"/>
                    <a:pt x="941" y="755"/>
                  </a:cubicBezTo>
                  <a:cubicBezTo>
                    <a:pt x="940" y="756"/>
                    <a:pt x="941" y="757"/>
                    <a:pt x="941" y="758"/>
                  </a:cubicBezTo>
                  <a:lnTo>
                    <a:pt x="941" y="759"/>
                  </a:lnTo>
                  <a:cubicBezTo>
                    <a:pt x="945" y="771"/>
                    <a:pt x="947" y="784"/>
                    <a:pt x="952" y="796"/>
                  </a:cubicBezTo>
                  <a:cubicBezTo>
                    <a:pt x="953" y="798"/>
                    <a:pt x="954" y="799"/>
                    <a:pt x="955" y="801"/>
                  </a:cubicBezTo>
                  <a:cubicBezTo>
                    <a:pt x="956" y="802"/>
                    <a:pt x="956" y="803"/>
                    <a:pt x="957" y="804"/>
                  </a:cubicBezTo>
                  <a:cubicBezTo>
                    <a:pt x="950" y="808"/>
                    <a:pt x="944" y="813"/>
                    <a:pt x="937" y="817"/>
                  </a:cubicBezTo>
                  <a:cubicBezTo>
                    <a:pt x="928" y="802"/>
                    <a:pt x="922" y="784"/>
                    <a:pt x="919" y="766"/>
                  </a:cubicBezTo>
                  <a:cubicBezTo>
                    <a:pt x="913" y="754"/>
                    <a:pt x="909" y="741"/>
                    <a:pt x="906" y="727"/>
                  </a:cubicBezTo>
                  <a:cubicBezTo>
                    <a:pt x="906" y="727"/>
                    <a:pt x="906" y="726"/>
                    <a:pt x="905" y="726"/>
                  </a:cubicBezTo>
                  <a:cubicBezTo>
                    <a:pt x="905" y="726"/>
                    <a:pt x="905" y="725"/>
                    <a:pt x="904" y="725"/>
                  </a:cubicBezTo>
                  <a:lnTo>
                    <a:pt x="903" y="725"/>
                  </a:lnTo>
                  <a:cubicBezTo>
                    <a:pt x="902" y="725"/>
                    <a:pt x="901" y="725"/>
                    <a:pt x="901" y="725"/>
                  </a:cubicBezTo>
                  <a:cubicBezTo>
                    <a:pt x="900" y="725"/>
                    <a:pt x="900" y="726"/>
                    <a:pt x="900" y="726"/>
                  </a:cubicBezTo>
                  <a:lnTo>
                    <a:pt x="899" y="727"/>
                  </a:lnTo>
                  <a:cubicBezTo>
                    <a:pt x="897" y="736"/>
                    <a:pt x="896" y="745"/>
                    <a:pt x="896" y="755"/>
                  </a:cubicBezTo>
                  <a:cubicBezTo>
                    <a:pt x="896" y="764"/>
                    <a:pt x="897" y="774"/>
                    <a:pt x="899" y="783"/>
                  </a:cubicBezTo>
                  <a:cubicBezTo>
                    <a:pt x="902" y="801"/>
                    <a:pt x="908" y="819"/>
                    <a:pt x="916" y="835"/>
                  </a:cubicBezTo>
                  <a:cubicBezTo>
                    <a:pt x="910" y="841"/>
                    <a:pt x="904" y="847"/>
                    <a:pt x="898" y="853"/>
                  </a:cubicBezTo>
                  <a:lnTo>
                    <a:pt x="898" y="852"/>
                  </a:lnTo>
                  <a:cubicBezTo>
                    <a:pt x="895" y="848"/>
                    <a:pt x="893" y="843"/>
                    <a:pt x="892" y="838"/>
                  </a:cubicBezTo>
                  <a:cubicBezTo>
                    <a:pt x="882" y="805"/>
                    <a:pt x="872" y="772"/>
                    <a:pt x="864" y="738"/>
                  </a:cubicBezTo>
                  <a:cubicBezTo>
                    <a:pt x="851" y="671"/>
                    <a:pt x="857" y="605"/>
                    <a:pt x="843" y="538"/>
                  </a:cubicBezTo>
                  <a:cubicBezTo>
                    <a:pt x="831" y="477"/>
                    <a:pt x="818" y="417"/>
                    <a:pt x="804" y="356"/>
                  </a:cubicBezTo>
                  <a:cubicBezTo>
                    <a:pt x="795" y="302"/>
                    <a:pt x="790" y="248"/>
                    <a:pt x="790" y="193"/>
                  </a:cubicBezTo>
                  <a:cubicBezTo>
                    <a:pt x="790" y="192"/>
                    <a:pt x="790" y="191"/>
                    <a:pt x="790" y="190"/>
                  </a:cubicBezTo>
                  <a:cubicBezTo>
                    <a:pt x="793" y="193"/>
                    <a:pt x="796" y="196"/>
                    <a:pt x="799" y="200"/>
                  </a:cubicBezTo>
                  <a:cubicBezTo>
                    <a:pt x="831" y="231"/>
                    <a:pt x="852" y="262"/>
                    <a:pt x="892" y="286"/>
                  </a:cubicBezTo>
                  <a:cubicBezTo>
                    <a:pt x="896" y="288"/>
                    <a:pt x="901" y="284"/>
                    <a:pt x="898" y="280"/>
                  </a:cubicBezTo>
                  <a:cubicBezTo>
                    <a:pt x="889" y="265"/>
                    <a:pt x="877" y="251"/>
                    <a:pt x="864" y="239"/>
                  </a:cubicBezTo>
                  <a:cubicBezTo>
                    <a:pt x="843" y="220"/>
                    <a:pt x="827" y="196"/>
                    <a:pt x="806" y="175"/>
                  </a:cubicBezTo>
                  <a:cubicBezTo>
                    <a:pt x="799" y="168"/>
                    <a:pt x="792" y="159"/>
                    <a:pt x="786" y="150"/>
                  </a:cubicBezTo>
                  <a:cubicBezTo>
                    <a:pt x="783" y="145"/>
                    <a:pt x="779" y="140"/>
                    <a:pt x="775" y="134"/>
                  </a:cubicBezTo>
                  <a:cubicBezTo>
                    <a:pt x="804" y="152"/>
                    <a:pt x="832" y="172"/>
                    <a:pt x="859" y="193"/>
                  </a:cubicBezTo>
                  <a:cubicBezTo>
                    <a:pt x="862" y="196"/>
                    <a:pt x="867" y="192"/>
                    <a:pt x="865" y="188"/>
                  </a:cubicBezTo>
                  <a:cubicBezTo>
                    <a:pt x="851" y="158"/>
                    <a:pt x="804" y="138"/>
                    <a:pt x="778" y="119"/>
                  </a:cubicBezTo>
                  <a:cubicBezTo>
                    <a:pt x="770" y="113"/>
                    <a:pt x="762" y="106"/>
                    <a:pt x="753" y="99"/>
                  </a:cubicBezTo>
                  <a:lnTo>
                    <a:pt x="751" y="95"/>
                  </a:lnTo>
                  <a:cubicBezTo>
                    <a:pt x="748" y="91"/>
                    <a:pt x="745" y="88"/>
                    <a:pt x="740" y="85"/>
                  </a:cubicBezTo>
                  <a:cubicBezTo>
                    <a:pt x="738" y="84"/>
                    <a:pt x="736" y="83"/>
                    <a:pt x="734" y="83"/>
                  </a:cubicBezTo>
                  <a:cubicBezTo>
                    <a:pt x="725" y="74"/>
                    <a:pt x="717" y="66"/>
                    <a:pt x="709" y="57"/>
                  </a:cubicBezTo>
                  <a:cubicBezTo>
                    <a:pt x="694" y="39"/>
                    <a:pt x="670" y="24"/>
                    <a:pt x="663" y="2"/>
                  </a:cubicBezTo>
                  <a:lnTo>
                    <a:pt x="663" y="1"/>
                  </a:lnTo>
                  <a:cubicBezTo>
                    <a:pt x="662" y="1"/>
                    <a:pt x="662" y="0"/>
                    <a:pt x="661" y="0"/>
                  </a:cubicBezTo>
                  <a:lnTo>
                    <a:pt x="660" y="0"/>
                  </a:lnTo>
                  <a:cubicBezTo>
                    <a:pt x="659" y="0"/>
                    <a:pt x="659" y="0"/>
                    <a:pt x="658" y="0"/>
                  </a:cubicBezTo>
                  <a:lnTo>
                    <a:pt x="657" y="1"/>
                  </a:lnTo>
                  <a:cubicBezTo>
                    <a:pt x="657" y="2"/>
                    <a:pt x="656" y="2"/>
                    <a:pt x="656" y="3"/>
                  </a:cubicBezTo>
                  <a:lnTo>
                    <a:pt x="657" y="4"/>
                  </a:lnTo>
                  <a:cubicBezTo>
                    <a:pt x="664" y="41"/>
                    <a:pt x="707" y="84"/>
                    <a:pt x="735" y="106"/>
                  </a:cubicBezTo>
                  <a:cubicBezTo>
                    <a:pt x="747" y="124"/>
                    <a:pt x="757" y="148"/>
                    <a:pt x="767" y="163"/>
                  </a:cubicBezTo>
                  <a:cubicBezTo>
                    <a:pt x="770" y="166"/>
                    <a:pt x="772" y="169"/>
                    <a:pt x="775" y="172"/>
                  </a:cubicBezTo>
                  <a:cubicBezTo>
                    <a:pt x="767" y="299"/>
                    <a:pt x="804" y="417"/>
                    <a:pt x="824" y="541"/>
                  </a:cubicBezTo>
                  <a:cubicBezTo>
                    <a:pt x="835" y="609"/>
                    <a:pt x="834" y="677"/>
                    <a:pt x="844" y="744"/>
                  </a:cubicBezTo>
                  <a:cubicBezTo>
                    <a:pt x="848" y="774"/>
                    <a:pt x="855" y="803"/>
                    <a:pt x="865" y="832"/>
                  </a:cubicBezTo>
                  <a:cubicBezTo>
                    <a:pt x="870" y="845"/>
                    <a:pt x="874" y="858"/>
                    <a:pt x="879" y="871"/>
                  </a:cubicBezTo>
                  <a:cubicBezTo>
                    <a:pt x="879" y="872"/>
                    <a:pt x="879" y="872"/>
                    <a:pt x="880" y="873"/>
                  </a:cubicBezTo>
                  <a:cubicBezTo>
                    <a:pt x="882" y="875"/>
                    <a:pt x="883" y="878"/>
                    <a:pt x="886" y="879"/>
                  </a:cubicBezTo>
                  <a:cubicBezTo>
                    <a:pt x="885" y="881"/>
                    <a:pt x="885" y="883"/>
                    <a:pt x="885" y="884"/>
                  </a:cubicBezTo>
                  <a:cubicBezTo>
                    <a:pt x="885" y="889"/>
                    <a:pt x="886" y="894"/>
                    <a:pt x="889" y="898"/>
                  </a:cubicBezTo>
                  <a:cubicBezTo>
                    <a:pt x="891" y="902"/>
                    <a:pt x="894" y="905"/>
                    <a:pt x="898" y="908"/>
                  </a:cubicBezTo>
                  <a:lnTo>
                    <a:pt x="899" y="908"/>
                  </a:lnTo>
                  <a:cubicBezTo>
                    <a:pt x="902" y="910"/>
                    <a:pt x="905" y="911"/>
                    <a:pt x="909" y="911"/>
                  </a:cubicBezTo>
                  <a:cubicBezTo>
                    <a:pt x="912" y="911"/>
                    <a:pt x="916" y="910"/>
                    <a:pt x="919" y="908"/>
                  </a:cubicBezTo>
                  <a:lnTo>
                    <a:pt x="920" y="908"/>
                  </a:lnTo>
                  <a:lnTo>
                    <a:pt x="917" y="925"/>
                  </a:lnTo>
                  <a:lnTo>
                    <a:pt x="913" y="926"/>
                  </a:lnTo>
                  <a:cubicBezTo>
                    <a:pt x="912" y="926"/>
                    <a:pt x="911" y="926"/>
                    <a:pt x="910" y="927"/>
                  </a:cubicBezTo>
                  <a:cubicBezTo>
                    <a:pt x="909" y="927"/>
                    <a:pt x="908" y="928"/>
                    <a:pt x="907" y="930"/>
                  </a:cubicBezTo>
                  <a:cubicBezTo>
                    <a:pt x="906" y="931"/>
                    <a:pt x="905" y="933"/>
                    <a:pt x="905" y="935"/>
                  </a:cubicBezTo>
                  <a:cubicBezTo>
                    <a:pt x="905" y="936"/>
                    <a:pt x="906" y="938"/>
                    <a:pt x="907" y="940"/>
                  </a:cubicBezTo>
                  <a:cubicBezTo>
                    <a:pt x="908" y="941"/>
                    <a:pt x="909" y="942"/>
                    <a:pt x="910" y="943"/>
                  </a:cubicBezTo>
                  <a:cubicBezTo>
                    <a:pt x="911" y="943"/>
                    <a:pt x="912" y="944"/>
                    <a:pt x="913" y="944"/>
                  </a:cubicBezTo>
                  <a:lnTo>
                    <a:pt x="914" y="944"/>
                  </a:lnTo>
                  <a:cubicBezTo>
                    <a:pt x="910" y="962"/>
                    <a:pt x="906" y="978"/>
                    <a:pt x="900" y="978"/>
                  </a:cubicBezTo>
                  <a:cubicBezTo>
                    <a:pt x="878" y="981"/>
                    <a:pt x="862" y="1021"/>
                    <a:pt x="853" y="1037"/>
                  </a:cubicBezTo>
                  <a:cubicBezTo>
                    <a:pt x="847" y="1048"/>
                    <a:pt x="852" y="1077"/>
                    <a:pt x="845" y="1078"/>
                  </a:cubicBezTo>
                  <a:cubicBezTo>
                    <a:pt x="844" y="1079"/>
                    <a:pt x="843" y="1079"/>
                    <a:pt x="841" y="1080"/>
                  </a:cubicBezTo>
                  <a:cubicBezTo>
                    <a:pt x="823" y="1086"/>
                    <a:pt x="791" y="1111"/>
                    <a:pt x="793" y="1132"/>
                  </a:cubicBezTo>
                  <a:cubicBezTo>
                    <a:pt x="796" y="1157"/>
                    <a:pt x="791" y="1151"/>
                    <a:pt x="775" y="1160"/>
                  </a:cubicBezTo>
                  <a:cubicBezTo>
                    <a:pt x="765" y="1167"/>
                    <a:pt x="756" y="1175"/>
                    <a:pt x="749" y="1184"/>
                  </a:cubicBezTo>
                  <a:cubicBezTo>
                    <a:pt x="746" y="1187"/>
                    <a:pt x="743" y="1190"/>
                    <a:pt x="741" y="1194"/>
                  </a:cubicBezTo>
                  <a:cubicBezTo>
                    <a:pt x="739" y="1198"/>
                    <a:pt x="737" y="1203"/>
                    <a:pt x="736" y="1208"/>
                  </a:cubicBezTo>
                  <a:cubicBezTo>
                    <a:pt x="736" y="1208"/>
                    <a:pt x="736" y="1209"/>
                    <a:pt x="736" y="1210"/>
                  </a:cubicBezTo>
                  <a:cubicBezTo>
                    <a:pt x="736" y="1210"/>
                    <a:pt x="736" y="1211"/>
                    <a:pt x="736" y="1212"/>
                  </a:cubicBezTo>
                  <a:cubicBezTo>
                    <a:pt x="736" y="1214"/>
                    <a:pt x="736" y="1216"/>
                    <a:pt x="736" y="1218"/>
                  </a:cubicBezTo>
                  <a:cubicBezTo>
                    <a:pt x="735" y="1218"/>
                    <a:pt x="734" y="1218"/>
                    <a:pt x="734" y="1218"/>
                  </a:cubicBezTo>
                  <a:cubicBezTo>
                    <a:pt x="732" y="1218"/>
                    <a:pt x="730" y="1218"/>
                    <a:pt x="729" y="1219"/>
                  </a:cubicBezTo>
                  <a:cubicBezTo>
                    <a:pt x="727" y="1220"/>
                    <a:pt x="727" y="1221"/>
                    <a:pt x="726" y="1222"/>
                  </a:cubicBezTo>
                  <a:cubicBezTo>
                    <a:pt x="715" y="1244"/>
                    <a:pt x="681" y="1258"/>
                    <a:pt x="660" y="1271"/>
                  </a:cubicBezTo>
                  <a:cubicBezTo>
                    <a:pt x="634" y="1288"/>
                    <a:pt x="611" y="1307"/>
                    <a:pt x="586" y="1325"/>
                  </a:cubicBezTo>
                  <a:cubicBezTo>
                    <a:pt x="547" y="1353"/>
                    <a:pt x="502" y="1373"/>
                    <a:pt x="464" y="1402"/>
                  </a:cubicBezTo>
                  <a:cubicBezTo>
                    <a:pt x="387" y="1458"/>
                    <a:pt x="292" y="1495"/>
                    <a:pt x="218" y="1555"/>
                  </a:cubicBezTo>
                  <a:cubicBezTo>
                    <a:pt x="196" y="1519"/>
                    <a:pt x="125" y="1551"/>
                    <a:pt x="95" y="1562"/>
                  </a:cubicBezTo>
                  <a:cubicBezTo>
                    <a:pt x="89" y="1565"/>
                    <a:pt x="84" y="1567"/>
                    <a:pt x="78" y="1571"/>
                  </a:cubicBezTo>
                  <a:cubicBezTo>
                    <a:pt x="54" y="1584"/>
                    <a:pt x="34" y="1604"/>
                    <a:pt x="21" y="1628"/>
                  </a:cubicBezTo>
                  <a:cubicBezTo>
                    <a:pt x="7" y="1652"/>
                    <a:pt x="0" y="1679"/>
                    <a:pt x="0" y="1707"/>
                  </a:cubicBezTo>
                  <a:cubicBezTo>
                    <a:pt x="0" y="1722"/>
                    <a:pt x="2" y="1736"/>
                    <a:pt x="6" y="1751"/>
                  </a:cubicBezTo>
                  <a:cubicBezTo>
                    <a:pt x="6" y="1751"/>
                    <a:pt x="6" y="1752"/>
                    <a:pt x="6" y="1753"/>
                  </a:cubicBezTo>
                  <a:cubicBezTo>
                    <a:pt x="7" y="1754"/>
                    <a:pt x="8" y="1754"/>
                    <a:pt x="9" y="1755"/>
                  </a:cubicBezTo>
                  <a:cubicBezTo>
                    <a:pt x="10" y="1756"/>
                    <a:pt x="10" y="1756"/>
                    <a:pt x="12" y="1756"/>
                  </a:cubicBezTo>
                  <a:cubicBezTo>
                    <a:pt x="13" y="1756"/>
                    <a:pt x="15" y="1756"/>
                    <a:pt x="16" y="1755"/>
                  </a:cubicBezTo>
                  <a:cubicBezTo>
                    <a:pt x="17" y="1754"/>
                    <a:pt x="17" y="1754"/>
                    <a:pt x="18" y="1753"/>
                  </a:cubicBezTo>
                  <a:cubicBezTo>
                    <a:pt x="30" y="1736"/>
                    <a:pt x="43" y="1719"/>
                    <a:pt x="58" y="1704"/>
                  </a:cubicBezTo>
                  <a:cubicBezTo>
                    <a:pt x="59" y="1704"/>
                    <a:pt x="59" y="1704"/>
                    <a:pt x="59" y="1705"/>
                  </a:cubicBezTo>
                  <a:cubicBezTo>
                    <a:pt x="59" y="1705"/>
                    <a:pt x="60" y="1705"/>
                    <a:pt x="61" y="1705"/>
                  </a:cubicBezTo>
                  <a:lnTo>
                    <a:pt x="62" y="1705"/>
                  </a:lnTo>
                  <a:cubicBezTo>
                    <a:pt x="63" y="1704"/>
                    <a:pt x="63" y="1704"/>
                    <a:pt x="63" y="1703"/>
                  </a:cubicBezTo>
                  <a:lnTo>
                    <a:pt x="64" y="1703"/>
                  </a:lnTo>
                  <a:cubicBezTo>
                    <a:pt x="64" y="1702"/>
                    <a:pt x="64" y="1701"/>
                    <a:pt x="65" y="1700"/>
                  </a:cubicBezTo>
                  <a:cubicBezTo>
                    <a:pt x="66" y="1698"/>
                    <a:pt x="67" y="1697"/>
                    <a:pt x="69" y="1695"/>
                  </a:cubicBezTo>
                  <a:cubicBezTo>
                    <a:pt x="73" y="1692"/>
                    <a:pt x="78" y="1688"/>
                    <a:pt x="83" y="1685"/>
                  </a:cubicBezTo>
                  <a:cubicBezTo>
                    <a:pt x="84" y="1685"/>
                    <a:pt x="85" y="1684"/>
                    <a:pt x="86" y="1684"/>
                  </a:cubicBezTo>
                  <a:lnTo>
                    <a:pt x="86" y="1683"/>
                  </a:lnTo>
                  <a:lnTo>
                    <a:pt x="88" y="1682"/>
                  </a:lnTo>
                  <a:cubicBezTo>
                    <a:pt x="90" y="1680"/>
                    <a:pt x="92" y="1678"/>
                    <a:pt x="95" y="1677"/>
                  </a:cubicBezTo>
                  <a:cubicBezTo>
                    <a:pt x="102" y="1673"/>
                    <a:pt x="110" y="1670"/>
                    <a:pt x="118" y="1670"/>
                  </a:cubicBezTo>
                  <a:cubicBezTo>
                    <a:pt x="115" y="1682"/>
                    <a:pt x="114" y="1695"/>
                    <a:pt x="114" y="1707"/>
                  </a:cubicBezTo>
                  <a:cubicBezTo>
                    <a:pt x="114" y="1716"/>
                    <a:pt x="115" y="1724"/>
                    <a:pt x="116" y="1733"/>
                  </a:cubicBezTo>
                  <a:cubicBezTo>
                    <a:pt x="116" y="1733"/>
                    <a:pt x="116" y="1734"/>
                    <a:pt x="117" y="1735"/>
                  </a:cubicBezTo>
                  <a:cubicBezTo>
                    <a:pt x="117" y="1736"/>
                    <a:pt x="118" y="1737"/>
                    <a:pt x="120" y="1738"/>
                  </a:cubicBezTo>
                  <a:cubicBezTo>
                    <a:pt x="122" y="1739"/>
                    <a:pt x="122" y="1739"/>
                    <a:pt x="124" y="1739"/>
                  </a:cubicBezTo>
                  <a:cubicBezTo>
                    <a:pt x="125" y="1739"/>
                    <a:pt x="126" y="1739"/>
                    <a:pt x="127" y="1738"/>
                  </a:cubicBezTo>
                  <a:cubicBezTo>
                    <a:pt x="129" y="1738"/>
                    <a:pt x="131" y="1737"/>
                    <a:pt x="132" y="1736"/>
                  </a:cubicBezTo>
                  <a:cubicBezTo>
                    <a:pt x="134" y="1735"/>
                    <a:pt x="136" y="1734"/>
                    <a:pt x="137" y="1732"/>
                  </a:cubicBezTo>
                  <a:cubicBezTo>
                    <a:pt x="151" y="1711"/>
                    <a:pt x="168" y="1693"/>
                    <a:pt x="188" y="1678"/>
                  </a:cubicBezTo>
                  <a:cubicBezTo>
                    <a:pt x="217" y="1656"/>
                    <a:pt x="258" y="1674"/>
                    <a:pt x="289" y="1663"/>
                  </a:cubicBezTo>
                  <a:cubicBezTo>
                    <a:pt x="289" y="1662"/>
                    <a:pt x="290" y="1662"/>
                    <a:pt x="290" y="1662"/>
                  </a:cubicBezTo>
                  <a:cubicBezTo>
                    <a:pt x="293" y="1660"/>
                    <a:pt x="296" y="1657"/>
                    <a:pt x="298" y="1654"/>
                  </a:cubicBezTo>
                  <a:cubicBezTo>
                    <a:pt x="300" y="1651"/>
                    <a:pt x="301" y="1648"/>
                    <a:pt x="301" y="1644"/>
                  </a:cubicBezTo>
                  <a:cubicBezTo>
                    <a:pt x="305" y="1644"/>
                    <a:pt x="308" y="1644"/>
                    <a:pt x="314" y="1640"/>
                  </a:cubicBezTo>
                  <a:cubicBezTo>
                    <a:pt x="337" y="1630"/>
                    <a:pt x="361" y="1621"/>
                    <a:pt x="386" y="1613"/>
                  </a:cubicBezTo>
                  <a:cubicBezTo>
                    <a:pt x="405" y="1603"/>
                    <a:pt x="424" y="1594"/>
                    <a:pt x="445" y="1587"/>
                  </a:cubicBezTo>
                  <a:cubicBezTo>
                    <a:pt x="454" y="1584"/>
                    <a:pt x="463" y="1580"/>
                    <a:pt x="472" y="1575"/>
                  </a:cubicBezTo>
                  <a:cubicBezTo>
                    <a:pt x="472" y="1575"/>
                    <a:pt x="473" y="1574"/>
                    <a:pt x="474" y="1574"/>
                  </a:cubicBezTo>
                  <a:cubicBezTo>
                    <a:pt x="459" y="1584"/>
                    <a:pt x="447" y="1597"/>
                    <a:pt x="438" y="1612"/>
                  </a:cubicBezTo>
                  <a:cubicBezTo>
                    <a:pt x="435" y="1617"/>
                    <a:pt x="433" y="1623"/>
                    <a:pt x="431" y="1628"/>
                  </a:cubicBezTo>
                  <a:cubicBezTo>
                    <a:pt x="427" y="1638"/>
                    <a:pt x="425" y="1649"/>
                    <a:pt x="425" y="1661"/>
                  </a:cubicBezTo>
                  <a:cubicBezTo>
                    <a:pt x="425" y="1676"/>
                    <a:pt x="429" y="1692"/>
                    <a:pt x="436" y="1705"/>
                  </a:cubicBezTo>
                  <a:cubicBezTo>
                    <a:pt x="443" y="1717"/>
                    <a:pt x="452" y="1727"/>
                    <a:pt x="463" y="1734"/>
                  </a:cubicBezTo>
                  <a:lnTo>
                    <a:pt x="465" y="1736"/>
                  </a:lnTo>
                  <a:cubicBezTo>
                    <a:pt x="467" y="1737"/>
                    <a:pt x="469" y="1738"/>
                    <a:pt x="471" y="1739"/>
                  </a:cubicBezTo>
                  <a:cubicBezTo>
                    <a:pt x="472" y="1740"/>
                    <a:pt x="474" y="1741"/>
                    <a:pt x="476" y="1741"/>
                  </a:cubicBezTo>
                  <a:cubicBezTo>
                    <a:pt x="478" y="1741"/>
                    <a:pt x="479" y="1740"/>
                    <a:pt x="481" y="1739"/>
                  </a:cubicBezTo>
                  <a:cubicBezTo>
                    <a:pt x="482" y="1738"/>
                    <a:pt x="484" y="1737"/>
                    <a:pt x="485" y="1735"/>
                  </a:cubicBezTo>
                  <a:cubicBezTo>
                    <a:pt x="486" y="1734"/>
                    <a:pt x="487" y="1732"/>
                    <a:pt x="487" y="1730"/>
                  </a:cubicBezTo>
                  <a:cubicBezTo>
                    <a:pt x="488" y="1725"/>
                    <a:pt x="489" y="1720"/>
                    <a:pt x="491" y="1715"/>
                  </a:cubicBezTo>
                  <a:cubicBezTo>
                    <a:pt x="491" y="1716"/>
                    <a:pt x="492" y="1716"/>
                    <a:pt x="492" y="1716"/>
                  </a:cubicBezTo>
                  <a:cubicBezTo>
                    <a:pt x="495" y="1716"/>
                    <a:pt x="497" y="1715"/>
                    <a:pt x="499" y="1714"/>
                  </a:cubicBezTo>
                  <a:cubicBezTo>
                    <a:pt x="501" y="1712"/>
                    <a:pt x="503" y="1711"/>
                    <a:pt x="504" y="1709"/>
                  </a:cubicBezTo>
                  <a:cubicBezTo>
                    <a:pt x="505" y="1708"/>
                    <a:pt x="505" y="1707"/>
                    <a:pt x="506" y="1705"/>
                  </a:cubicBezTo>
                  <a:cubicBezTo>
                    <a:pt x="506" y="1704"/>
                    <a:pt x="529" y="1691"/>
                    <a:pt x="529" y="1691"/>
                  </a:cubicBezTo>
                  <a:cubicBezTo>
                    <a:pt x="536" y="1684"/>
                    <a:pt x="542" y="1676"/>
                    <a:pt x="548" y="1668"/>
                  </a:cubicBezTo>
                  <a:lnTo>
                    <a:pt x="573" y="1657"/>
                  </a:lnTo>
                  <a:lnTo>
                    <a:pt x="574" y="1657"/>
                  </a:lnTo>
                  <a:cubicBezTo>
                    <a:pt x="576" y="1656"/>
                    <a:pt x="578" y="1654"/>
                    <a:pt x="579" y="1652"/>
                  </a:cubicBezTo>
                  <a:cubicBezTo>
                    <a:pt x="581" y="1650"/>
                    <a:pt x="582" y="1649"/>
                    <a:pt x="583" y="1647"/>
                  </a:cubicBezTo>
                  <a:cubicBezTo>
                    <a:pt x="585" y="1643"/>
                    <a:pt x="586" y="1639"/>
                    <a:pt x="586" y="1635"/>
                  </a:cubicBezTo>
                  <a:cubicBezTo>
                    <a:pt x="586" y="1634"/>
                    <a:pt x="586" y="1632"/>
                    <a:pt x="586" y="1630"/>
                  </a:cubicBezTo>
                  <a:cubicBezTo>
                    <a:pt x="609" y="1628"/>
                    <a:pt x="633" y="1624"/>
                    <a:pt x="641" y="1597"/>
                  </a:cubicBezTo>
                  <a:cubicBezTo>
                    <a:pt x="643" y="1589"/>
                    <a:pt x="636" y="1580"/>
                    <a:pt x="644" y="1581"/>
                  </a:cubicBezTo>
                  <a:cubicBezTo>
                    <a:pt x="646" y="1581"/>
                    <a:pt x="648" y="1581"/>
                    <a:pt x="649" y="1581"/>
                  </a:cubicBezTo>
                  <a:cubicBezTo>
                    <a:pt x="657" y="1581"/>
                    <a:pt x="664" y="1578"/>
                    <a:pt x="670" y="1575"/>
                  </a:cubicBezTo>
                  <a:cubicBezTo>
                    <a:pt x="673" y="1573"/>
                    <a:pt x="675" y="1572"/>
                    <a:pt x="677" y="1571"/>
                  </a:cubicBezTo>
                  <a:cubicBezTo>
                    <a:pt x="679" y="1568"/>
                    <a:pt x="681" y="1566"/>
                    <a:pt x="683" y="1563"/>
                  </a:cubicBezTo>
                  <a:cubicBezTo>
                    <a:pt x="685" y="1559"/>
                    <a:pt x="686" y="1555"/>
                    <a:pt x="687" y="1551"/>
                  </a:cubicBezTo>
                  <a:cubicBezTo>
                    <a:pt x="687" y="1548"/>
                    <a:pt x="688" y="1546"/>
                    <a:pt x="689" y="1543"/>
                  </a:cubicBezTo>
                  <a:lnTo>
                    <a:pt x="692" y="1541"/>
                  </a:lnTo>
                  <a:cubicBezTo>
                    <a:pt x="697" y="1541"/>
                    <a:pt x="702" y="1540"/>
                    <a:pt x="706" y="1538"/>
                  </a:cubicBezTo>
                  <a:cubicBezTo>
                    <a:pt x="709" y="1537"/>
                    <a:pt x="712" y="1536"/>
                    <a:pt x="714" y="1535"/>
                  </a:cubicBezTo>
                  <a:cubicBezTo>
                    <a:pt x="723" y="1529"/>
                    <a:pt x="731" y="1522"/>
                    <a:pt x="736" y="1512"/>
                  </a:cubicBezTo>
                  <a:cubicBezTo>
                    <a:pt x="737" y="1511"/>
                    <a:pt x="738" y="1509"/>
                    <a:pt x="739" y="1507"/>
                  </a:cubicBezTo>
                  <a:cubicBezTo>
                    <a:pt x="766" y="1492"/>
                    <a:pt x="803" y="1481"/>
                    <a:pt x="822" y="1459"/>
                  </a:cubicBezTo>
                  <a:cubicBezTo>
                    <a:pt x="823" y="1458"/>
                    <a:pt x="824" y="1456"/>
                    <a:pt x="825" y="1454"/>
                  </a:cubicBezTo>
                  <a:cubicBezTo>
                    <a:pt x="831" y="1444"/>
                    <a:pt x="835" y="1433"/>
                    <a:pt x="837" y="1421"/>
                  </a:cubicBezTo>
                  <a:cubicBezTo>
                    <a:pt x="839" y="1420"/>
                    <a:pt x="841" y="1418"/>
                    <a:pt x="842" y="1416"/>
                  </a:cubicBezTo>
                  <a:cubicBezTo>
                    <a:pt x="843" y="1415"/>
                    <a:pt x="843" y="1415"/>
                    <a:pt x="843" y="1415"/>
                  </a:cubicBezTo>
                  <a:cubicBezTo>
                    <a:pt x="843" y="1414"/>
                    <a:pt x="844" y="1414"/>
                    <a:pt x="844" y="1413"/>
                  </a:cubicBezTo>
                  <a:lnTo>
                    <a:pt x="847" y="1416"/>
                  </a:lnTo>
                  <a:cubicBezTo>
                    <a:pt x="847" y="1417"/>
                    <a:pt x="847" y="1418"/>
                    <a:pt x="847" y="1420"/>
                  </a:cubicBezTo>
                  <a:cubicBezTo>
                    <a:pt x="847" y="1421"/>
                    <a:pt x="847" y="1423"/>
                    <a:pt x="847" y="1424"/>
                  </a:cubicBezTo>
                  <a:cubicBezTo>
                    <a:pt x="845" y="1425"/>
                    <a:pt x="842" y="1426"/>
                    <a:pt x="839" y="1427"/>
                  </a:cubicBezTo>
                  <a:cubicBezTo>
                    <a:pt x="838" y="1428"/>
                    <a:pt x="837" y="1428"/>
                    <a:pt x="837" y="1429"/>
                  </a:cubicBezTo>
                  <a:cubicBezTo>
                    <a:pt x="836" y="1430"/>
                    <a:pt x="837" y="1431"/>
                    <a:pt x="837" y="1431"/>
                  </a:cubicBezTo>
                  <a:cubicBezTo>
                    <a:pt x="837" y="1432"/>
                    <a:pt x="837" y="1432"/>
                    <a:pt x="837" y="1433"/>
                  </a:cubicBezTo>
                  <a:lnTo>
                    <a:pt x="837" y="1436"/>
                  </a:lnTo>
                  <a:lnTo>
                    <a:pt x="837" y="1437"/>
                  </a:lnTo>
                  <a:cubicBezTo>
                    <a:pt x="838" y="1437"/>
                    <a:pt x="838" y="1438"/>
                    <a:pt x="838" y="1438"/>
                  </a:cubicBezTo>
                  <a:cubicBezTo>
                    <a:pt x="839" y="1438"/>
                    <a:pt x="839" y="1438"/>
                    <a:pt x="840" y="1438"/>
                  </a:cubicBezTo>
                  <a:lnTo>
                    <a:pt x="841" y="1438"/>
                  </a:lnTo>
                  <a:cubicBezTo>
                    <a:pt x="842" y="1438"/>
                    <a:pt x="842" y="1437"/>
                    <a:pt x="842" y="1437"/>
                  </a:cubicBezTo>
                  <a:cubicBezTo>
                    <a:pt x="849" y="1428"/>
                    <a:pt x="914" y="1473"/>
                    <a:pt x="929" y="1480"/>
                  </a:cubicBezTo>
                  <a:cubicBezTo>
                    <a:pt x="957" y="1493"/>
                    <a:pt x="987" y="1500"/>
                    <a:pt x="1018" y="1500"/>
                  </a:cubicBezTo>
                  <a:cubicBezTo>
                    <a:pt x="1020" y="1500"/>
                    <a:pt x="1022" y="1500"/>
                    <a:pt x="1024" y="1500"/>
                  </a:cubicBezTo>
                  <a:cubicBezTo>
                    <a:pt x="1079" y="1500"/>
                    <a:pt x="1133" y="1497"/>
                    <a:pt x="1175" y="1460"/>
                  </a:cubicBezTo>
                  <a:cubicBezTo>
                    <a:pt x="1192" y="1464"/>
                    <a:pt x="1185" y="1460"/>
                    <a:pt x="1208" y="1459"/>
                  </a:cubicBezTo>
                  <a:cubicBezTo>
                    <a:pt x="1236" y="1460"/>
                    <a:pt x="1263" y="1464"/>
                    <a:pt x="1290" y="1471"/>
                  </a:cubicBezTo>
                  <a:cubicBezTo>
                    <a:pt x="1306" y="1475"/>
                    <a:pt x="1322" y="1477"/>
                    <a:pt x="1339" y="1477"/>
                  </a:cubicBezTo>
                  <a:cubicBezTo>
                    <a:pt x="1350" y="1477"/>
                    <a:pt x="1361" y="1476"/>
                    <a:pt x="1373" y="1474"/>
                  </a:cubicBezTo>
                  <a:cubicBezTo>
                    <a:pt x="1375" y="1473"/>
                    <a:pt x="1376" y="1471"/>
                    <a:pt x="1377" y="1470"/>
                  </a:cubicBezTo>
                  <a:cubicBezTo>
                    <a:pt x="1378" y="1468"/>
                    <a:pt x="1378" y="1467"/>
                    <a:pt x="1378" y="1466"/>
                  </a:cubicBezTo>
                  <a:cubicBezTo>
                    <a:pt x="1378" y="1464"/>
                    <a:pt x="1378" y="1463"/>
                    <a:pt x="1377" y="1462"/>
                  </a:cubicBezTo>
                  <a:cubicBezTo>
                    <a:pt x="1358" y="1405"/>
                    <a:pt x="1329" y="1357"/>
                    <a:pt x="1262" y="1352"/>
                  </a:cubicBezTo>
                  <a:cubicBezTo>
                    <a:pt x="1227" y="1350"/>
                    <a:pt x="1138" y="1375"/>
                    <a:pt x="1132" y="1418"/>
                  </a:cubicBezTo>
                  <a:cubicBezTo>
                    <a:pt x="1099" y="1406"/>
                    <a:pt x="1059" y="1406"/>
                    <a:pt x="1025" y="1393"/>
                  </a:cubicBezTo>
                  <a:cubicBezTo>
                    <a:pt x="949" y="1365"/>
                    <a:pt x="1035" y="1243"/>
                    <a:pt x="1056" y="1201"/>
                  </a:cubicBezTo>
                  <a:cubicBezTo>
                    <a:pt x="1068" y="1176"/>
                    <a:pt x="1081" y="1150"/>
                    <a:pt x="1093" y="1124"/>
                  </a:cubicBezTo>
                  <a:lnTo>
                    <a:pt x="1096" y="1124"/>
                  </a:lnTo>
                  <a:cubicBezTo>
                    <a:pt x="1099" y="1124"/>
                    <a:pt x="1101" y="1123"/>
                    <a:pt x="1104" y="1122"/>
                  </a:cubicBezTo>
                  <a:cubicBezTo>
                    <a:pt x="1107" y="1120"/>
                    <a:pt x="1109" y="1118"/>
                    <a:pt x="1111" y="1115"/>
                  </a:cubicBezTo>
                  <a:cubicBezTo>
                    <a:pt x="1112" y="1113"/>
                    <a:pt x="1113" y="1110"/>
                    <a:pt x="1113" y="1108"/>
                  </a:cubicBezTo>
                  <a:cubicBezTo>
                    <a:pt x="1122" y="1083"/>
                    <a:pt x="1133" y="1058"/>
                    <a:pt x="1146" y="1036"/>
                  </a:cubicBezTo>
                  <a:cubicBezTo>
                    <a:pt x="1154" y="1022"/>
                    <a:pt x="1162" y="1009"/>
                    <a:pt x="1171" y="997"/>
                  </a:cubicBezTo>
                  <a:cubicBezTo>
                    <a:pt x="1172" y="996"/>
                    <a:pt x="1173" y="994"/>
                    <a:pt x="1174" y="993"/>
                  </a:cubicBezTo>
                  <a:cubicBezTo>
                    <a:pt x="1180" y="981"/>
                    <a:pt x="1186" y="969"/>
                    <a:pt x="1190" y="956"/>
                  </a:cubicBezTo>
                  <a:cubicBezTo>
                    <a:pt x="1208" y="944"/>
                    <a:pt x="1229" y="935"/>
                    <a:pt x="1247" y="923"/>
                  </a:cubicBezTo>
                  <a:lnTo>
                    <a:pt x="1248" y="923"/>
                  </a:lnTo>
                  <a:lnTo>
                    <a:pt x="1249" y="923"/>
                  </a:lnTo>
                  <a:lnTo>
                    <a:pt x="1250" y="922"/>
                  </a:lnTo>
                  <a:cubicBezTo>
                    <a:pt x="1253" y="921"/>
                    <a:pt x="1256" y="918"/>
                    <a:pt x="1258" y="915"/>
                  </a:cubicBezTo>
                  <a:cubicBezTo>
                    <a:pt x="1287" y="896"/>
                    <a:pt x="1314" y="872"/>
                    <a:pt x="1336" y="845"/>
                  </a:cubicBezTo>
                  <a:cubicBezTo>
                    <a:pt x="1383" y="786"/>
                    <a:pt x="1408" y="700"/>
                    <a:pt x="1424" y="626"/>
                  </a:cubicBezTo>
                  <a:cubicBezTo>
                    <a:pt x="1442" y="651"/>
                    <a:pt x="1463" y="674"/>
                    <a:pt x="1486" y="695"/>
                  </a:cubicBezTo>
                  <a:cubicBezTo>
                    <a:pt x="1533" y="736"/>
                    <a:pt x="1586" y="769"/>
                    <a:pt x="1632" y="814"/>
                  </a:cubicBezTo>
                  <a:cubicBezTo>
                    <a:pt x="1689" y="871"/>
                    <a:pt x="1734" y="939"/>
                    <a:pt x="1787" y="1001"/>
                  </a:cubicBezTo>
                  <a:cubicBezTo>
                    <a:pt x="1874" y="1102"/>
                    <a:pt x="1964" y="1189"/>
                    <a:pt x="2105" y="1185"/>
                  </a:cubicBezTo>
                  <a:cubicBezTo>
                    <a:pt x="2107" y="1210"/>
                    <a:pt x="2112" y="1234"/>
                    <a:pt x="2121" y="1257"/>
                  </a:cubicBezTo>
                  <a:cubicBezTo>
                    <a:pt x="2123" y="1266"/>
                    <a:pt x="2127" y="1275"/>
                    <a:pt x="2132" y="1283"/>
                  </a:cubicBezTo>
                  <a:cubicBezTo>
                    <a:pt x="2133" y="1284"/>
                    <a:pt x="2133" y="1285"/>
                    <a:pt x="2134" y="1286"/>
                  </a:cubicBezTo>
                  <a:cubicBezTo>
                    <a:pt x="2133" y="1286"/>
                    <a:pt x="2133" y="1286"/>
                    <a:pt x="2133" y="1286"/>
                  </a:cubicBezTo>
                  <a:cubicBezTo>
                    <a:pt x="2132" y="1287"/>
                    <a:pt x="2132" y="1288"/>
                    <a:pt x="2132" y="1289"/>
                  </a:cubicBezTo>
                  <a:cubicBezTo>
                    <a:pt x="2132" y="1290"/>
                    <a:pt x="2132" y="1290"/>
                    <a:pt x="2133" y="1291"/>
                  </a:cubicBezTo>
                  <a:cubicBezTo>
                    <a:pt x="2133" y="1292"/>
                    <a:pt x="2134" y="1292"/>
                    <a:pt x="2135" y="1293"/>
                  </a:cubicBezTo>
                  <a:lnTo>
                    <a:pt x="2137" y="1293"/>
                  </a:lnTo>
                  <a:cubicBezTo>
                    <a:pt x="2138" y="1296"/>
                    <a:pt x="2139" y="1300"/>
                    <a:pt x="2139" y="1304"/>
                  </a:cubicBezTo>
                  <a:cubicBezTo>
                    <a:pt x="2140" y="1320"/>
                    <a:pt x="2144" y="1337"/>
                    <a:pt x="2145" y="1353"/>
                  </a:cubicBezTo>
                  <a:cubicBezTo>
                    <a:pt x="2152" y="1411"/>
                    <a:pt x="2147" y="1477"/>
                    <a:pt x="2167" y="1533"/>
                  </a:cubicBezTo>
                  <a:cubicBezTo>
                    <a:pt x="2175" y="1562"/>
                    <a:pt x="2180" y="1591"/>
                    <a:pt x="2184" y="1621"/>
                  </a:cubicBezTo>
                  <a:cubicBezTo>
                    <a:pt x="2187" y="1637"/>
                    <a:pt x="2191" y="1653"/>
                    <a:pt x="2194" y="1669"/>
                  </a:cubicBezTo>
                  <a:cubicBezTo>
                    <a:pt x="2193" y="1672"/>
                    <a:pt x="2191" y="1673"/>
                    <a:pt x="2190" y="1676"/>
                  </a:cubicBezTo>
                  <a:cubicBezTo>
                    <a:pt x="2177" y="1697"/>
                    <a:pt x="2161" y="1714"/>
                    <a:pt x="2141" y="1726"/>
                  </a:cubicBezTo>
                  <a:cubicBezTo>
                    <a:pt x="2134" y="1730"/>
                    <a:pt x="2128" y="1733"/>
                    <a:pt x="2121" y="1736"/>
                  </a:cubicBezTo>
                  <a:cubicBezTo>
                    <a:pt x="2096" y="1743"/>
                    <a:pt x="2070" y="1749"/>
                    <a:pt x="2044" y="1753"/>
                  </a:cubicBezTo>
                  <a:cubicBezTo>
                    <a:pt x="2015" y="1760"/>
                    <a:pt x="1986" y="1770"/>
                    <a:pt x="1958" y="1778"/>
                  </a:cubicBezTo>
                  <a:cubicBezTo>
                    <a:pt x="1922" y="1788"/>
                    <a:pt x="1891" y="1811"/>
                    <a:pt x="1856" y="1823"/>
                  </a:cubicBezTo>
                  <a:cubicBezTo>
                    <a:pt x="1819" y="1837"/>
                    <a:pt x="1781" y="1848"/>
                    <a:pt x="1742" y="1858"/>
                  </a:cubicBezTo>
                  <a:cubicBezTo>
                    <a:pt x="1725" y="1861"/>
                    <a:pt x="1700" y="1864"/>
                    <a:pt x="1691" y="1881"/>
                  </a:cubicBezTo>
                  <a:cubicBezTo>
                    <a:pt x="1660" y="1879"/>
                    <a:pt x="1626" y="1878"/>
                    <a:pt x="1601" y="1899"/>
                  </a:cubicBezTo>
                  <a:cubicBezTo>
                    <a:pt x="1561" y="1931"/>
                    <a:pt x="1491" y="1947"/>
                    <a:pt x="1486" y="2008"/>
                  </a:cubicBezTo>
                  <a:cubicBezTo>
                    <a:pt x="1484" y="2011"/>
                    <a:pt x="1483" y="2015"/>
                    <a:pt x="1482" y="2018"/>
                  </a:cubicBezTo>
                  <a:cubicBezTo>
                    <a:pt x="1482" y="2019"/>
                    <a:pt x="1482" y="2019"/>
                    <a:pt x="1482" y="2019"/>
                  </a:cubicBezTo>
                  <a:cubicBezTo>
                    <a:pt x="1482" y="2021"/>
                    <a:pt x="1483" y="2022"/>
                    <a:pt x="1484" y="2024"/>
                  </a:cubicBezTo>
                  <a:cubicBezTo>
                    <a:pt x="1485" y="2025"/>
                    <a:pt x="1486" y="2027"/>
                    <a:pt x="1487" y="2028"/>
                  </a:cubicBezTo>
                  <a:cubicBezTo>
                    <a:pt x="1489" y="2029"/>
                    <a:pt x="1490" y="2029"/>
                    <a:pt x="1492" y="2029"/>
                  </a:cubicBezTo>
                  <a:lnTo>
                    <a:pt x="1496" y="2029"/>
                  </a:lnTo>
                  <a:cubicBezTo>
                    <a:pt x="1496" y="2030"/>
                    <a:pt x="1497" y="2030"/>
                    <a:pt x="1497" y="2030"/>
                  </a:cubicBezTo>
                  <a:cubicBezTo>
                    <a:pt x="1499" y="2030"/>
                    <a:pt x="1500" y="2029"/>
                    <a:pt x="1502" y="2028"/>
                  </a:cubicBezTo>
                  <a:cubicBezTo>
                    <a:pt x="1503" y="2027"/>
                    <a:pt x="1504" y="2026"/>
                    <a:pt x="1505" y="2025"/>
                  </a:cubicBezTo>
                  <a:cubicBezTo>
                    <a:pt x="1505" y="2023"/>
                    <a:pt x="1507" y="2022"/>
                    <a:pt x="1507" y="2020"/>
                  </a:cubicBezTo>
                  <a:cubicBezTo>
                    <a:pt x="1507" y="2019"/>
                    <a:pt x="1506" y="2017"/>
                    <a:pt x="1506" y="2016"/>
                  </a:cubicBezTo>
                  <a:cubicBezTo>
                    <a:pt x="1507" y="2015"/>
                    <a:pt x="1509" y="2013"/>
                    <a:pt x="1510" y="2012"/>
                  </a:cubicBezTo>
                  <a:cubicBezTo>
                    <a:pt x="1532" y="2003"/>
                    <a:pt x="1555" y="1998"/>
                    <a:pt x="1578" y="1996"/>
                  </a:cubicBezTo>
                  <a:lnTo>
                    <a:pt x="1599" y="1996"/>
                  </a:lnTo>
                  <a:lnTo>
                    <a:pt x="1611" y="1996"/>
                  </a:lnTo>
                  <a:cubicBezTo>
                    <a:pt x="1638" y="1996"/>
                    <a:pt x="1680" y="2020"/>
                    <a:pt x="1703" y="1993"/>
                  </a:cubicBezTo>
                  <a:cubicBezTo>
                    <a:pt x="1706" y="1989"/>
                    <a:pt x="1710" y="1984"/>
                    <a:pt x="1713" y="1979"/>
                  </a:cubicBezTo>
                  <a:cubicBezTo>
                    <a:pt x="1714" y="1977"/>
                    <a:pt x="1715" y="1975"/>
                    <a:pt x="1715" y="1973"/>
                  </a:cubicBezTo>
                  <a:cubicBezTo>
                    <a:pt x="1720" y="1970"/>
                    <a:pt x="1724" y="1965"/>
                    <a:pt x="1727" y="1960"/>
                  </a:cubicBezTo>
                  <a:cubicBezTo>
                    <a:pt x="1727" y="1960"/>
                    <a:pt x="1727" y="1959"/>
                    <a:pt x="1728" y="1959"/>
                  </a:cubicBezTo>
                  <a:lnTo>
                    <a:pt x="1747" y="1952"/>
                  </a:lnTo>
                  <a:cubicBezTo>
                    <a:pt x="1753" y="1954"/>
                    <a:pt x="1760" y="1955"/>
                    <a:pt x="1766" y="1956"/>
                  </a:cubicBezTo>
                  <a:cubicBezTo>
                    <a:pt x="1769" y="1957"/>
                    <a:pt x="1772" y="1957"/>
                    <a:pt x="1774" y="1957"/>
                  </a:cubicBezTo>
                  <a:cubicBezTo>
                    <a:pt x="1782" y="1957"/>
                    <a:pt x="1790" y="1955"/>
                    <a:pt x="1797" y="1951"/>
                  </a:cubicBezTo>
                  <a:cubicBezTo>
                    <a:pt x="1804" y="1947"/>
                    <a:pt x="1810" y="1941"/>
                    <a:pt x="1814" y="1934"/>
                  </a:cubicBezTo>
                  <a:lnTo>
                    <a:pt x="1823" y="1932"/>
                  </a:lnTo>
                  <a:cubicBezTo>
                    <a:pt x="1829" y="1934"/>
                    <a:pt x="1836" y="1935"/>
                    <a:pt x="1842" y="1935"/>
                  </a:cubicBezTo>
                  <a:cubicBezTo>
                    <a:pt x="1853" y="1935"/>
                    <a:pt x="1863" y="1931"/>
                    <a:pt x="1872" y="1927"/>
                  </a:cubicBezTo>
                  <a:cubicBezTo>
                    <a:pt x="1875" y="1925"/>
                    <a:pt x="1877" y="1924"/>
                    <a:pt x="1880" y="1922"/>
                  </a:cubicBezTo>
                  <a:cubicBezTo>
                    <a:pt x="1887" y="1922"/>
                    <a:pt x="1893" y="1920"/>
                    <a:pt x="1901" y="1919"/>
                  </a:cubicBezTo>
                  <a:cubicBezTo>
                    <a:pt x="1909" y="1923"/>
                    <a:pt x="1919" y="1925"/>
                    <a:pt x="1929" y="1925"/>
                  </a:cubicBezTo>
                  <a:lnTo>
                    <a:pt x="1930" y="1925"/>
                  </a:lnTo>
                  <a:cubicBezTo>
                    <a:pt x="1938" y="1925"/>
                    <a:pt x="1945" y="1923"/>
                    <a:pt x="1952" y="1920"/>
                  </a:cubicBezTo>
                  <a:cubicBezTo>
                    <a:pt x="1959" y="1916"/>
                    <a:pt x="1964" y="1910"/>
                    <a:pt x="1968" y="1904"/>
                  </a:cubicBezTo>
                  <a:cubicBezTo>
                    <a:pt x="1968" y="1903"/>
                    <a:pt x="1969" y="1902"/>
                    <a:pt x="1969" y="1901"/>
                  </a:cubicBezTo>
                  <a:lnTo>
                    <a:pt x="1992" y="1893"/>
                  </a:lnTo>
                  <a:cubicBezTo>
                    <a:pt x="2009" y="1888"/>
                    <a:pt x="2020" y="1892"/>
                    <a:pt x="2036" y="1889"/>
                  </a:cubicBezTo>
                  <a:cubicBezTo>
                    <a:pt x="2052" y="1885"/>
                    <a:pt x="2069" y="1882"/>
                    <a:pt x="2085" y="1877"/>
                  </a:cubicBezTo>
                  <a:cubicBezTo>
                    <a:pt x="2083" y="1879"/>
                    <a:pt x="2081" y="1882"/>
                    <a:pt x="2079" y="1884"/>
                  </a:cubicBezTo>
                  <a:cubicBezTo>
                    <a:pt x="2070" y="1892"/>
                    <a:pt x="2061" y="1901"/>
                    <a:pt x="2051" y="1908"/>
                  </a:cubicBezTo>
                  <a:lnTo>
                    <a:pt x="2045" y="1903"/>
                  </a:lnTo>
                  <a:cubicBezTo>
                    <a:pt x="2034" y="1898"/>
                    <a:pt x="2021" y="1896"/>
                    <a:pt x="2008" y="1896"/>
                  </a:cubicBezTo>
                  <a:cubicBezTo>
                    <a:pt x="2003" y="1896"/>
                    <a:pt x="1998" y="1896"/>
                    <a:pt x="1993" y="1897"/>
                  </a:cubicBezTo>
                  <a:cubicBezTo>
                    <a:pt x="1959" y="1901"/>
                    <a:pt x="1940" y="1945"/>
                    <a:pt x="1934" y="1983"/>
                  </a:cubicBezTo>
                  <a:cubicBezTo>
                    <a:pt x="1933" y="1985"/>
                    <a:pt x="1931" y="1987"/>
                    <a:pt x="1930" y="1989"/>
                  </a:cubicBezTo>
                  <a:cubicBezTo>
                    <a:pt x="1925" y="1997"/>
                    <a:pt x="1923" y="2007"/>
                    <a:pt x="1923" y="2017"/>
                  </a:cubicBezTo>
                  <a:cubicBezTo>
                    <a:pt x="1923" y="2027"/>
                    <a:pt x="1925" y="2037"/>
                    <a:pt x="1930" y="2045"/>
                  </a:cubicBezTo>
                  <a:cubicBezTo>
                    <a:pt x="1931" y="2046"/>
                    <a:pt x="1931" y="2046"/>
                    <a:pt x="1931" y="2047"/>
                  </a:cubicBezTo>
                  <a:cubicBezTo>
                    <a:pt x="1933" y="2050"/>
                    <a:pt x="1934" y="2051"/>
                    <a:pt x="1937" y="2053"/>
                  </a:cubicBezTo>
                  <a:cubicBezTo>
                    <a:pt x="1939" y="2054"/>
                    <a:pt x="1941" y="2055"/>
                    <a:pt x="1944" y="2055"/>
                  </a:cubicBezTo>
                  <a:cubicBezTo>
                    <a:pt x="1946" y="2055"/>
                    <a:pt x="1949" y="2054"/>
                    <a:pt x="1951" y="2053"/>
                  </a:cubicBezTo>
                  <a:cubicBezTo>
                    <a:pt x="1953" y="2051"/>
                    <a:pt x="1954" y="2050"/>
                    <a:pt x="1956" y="2047"/>
                  </a:cubicBezTo>
                  <a:cubicBezTo>
                    <a:pt x="1957" y="2046"/>
                    <a:pt x="1958" y="2044"/>
                    <a:pt x="1958" y="2042"/>
                  </a:cubicBezTo>
                  <a:cubicBezTo>
                    <a:pt x="1959" y="2032"/>
                    <a:pt x="1961" y="2022"/>
                    <a:pt x="1967" y="2013"/>
                  </a:cubicBezTo>
                  <a:cubicBezTo>
                    <a:pt x="1969" y="2009"/>
                    <a:pt x="1973" y="2004"/>
                    <a:pt x="1976" y="2001"/>
                  </a:cubicBezTo>
                  <a:cubicBezTo>
                    <a:pt x="1987" y="1992"/>
                    <a:pt x="1999" y="1984"/>
                    <a:pt x="2011" y="1977"/>
                  </a:cubicBezTo>
                  <a:cubicBezTo>
                    <a:pt x="2016" y="1974"/>
                    <a:pt x="2020" y="1971"/>
                    <a:pt x="2025" y="1969"/>
                  </a:cubicBezTo>
                  <a:cubicBezTo>
                    <a:pt x="2033" y="1966"/>
                    <a:pt x="2041" y="1965"/>
                    <a:pt x="2050" y="1965"/>
                  </a:cubicBezTo>
                  <a:cubicBezTo>
                    <a:pt x="2054" y="1965"/>
                    <a:pt x="2059" y="1965"/>
                    <a:pt x="2063" y="1966"/>
                  </a:cubicBezTo>
                  <a:cubicBezTo>
                    <a:pt x="2072" y="1968"/>
                    <a:pt x="2080" y="1969"/>
                    <a:pt x="2089" y="1969"/>
                  </a:cubicBezTo>
                  <a:cubicBezTo>
                    <a:pt x="2097" y="1969"/>
                    <a:pt x="2106" y="1968"/>
                    <a:pt x="2114" y="1966"/>
                  </a:cubicBezTo>
                  <a:cubicBezTo>
                    <a:pt x="2121" y="1965"/>
                    <a:pt x="2128" y="1963"/>
                    <a:pt x="2135" y="1959"/>
                  </a:cubicBezTo>
                  <a:cubicBezTo>
                    <a:pt x="2144" y="1954"/>
                    <a:pt x="2151" y="1946"/>
                    <a:pt x="2156" y="1937"/>
                  </a:cubicBezTo>
                  <a:cubicBezTo>
                    <a:pt x="2160" y="1930"/>
                    <a:pt x="2163" y="1922"/>
                    <a:pt x="2164" y="1914"/>
                  </a:cubicBezTo>
                  <a:lnTo>
                    <a:pt x="2165" y="1912"/>
                  </a:lnTo>
                  <a:cubicBezTo>
                    <a:pt x="2166" y="1911"/>
                    <a:pt x="2168" y="1910"/>
                    <a:pt x="2169" y="1909"/>
                  </a:cubicBezTo>
                  <a:cubicBezTo>
                    <a:pt x="2171" y="1910"/>
                    <a:pt x="2173" y="1910"/>
                    <a:pt x="2175" y="1910"/>
                  </a:cubicBezTo>
                  <a:cubicBezTo>
                    <a:pt x="2186" y="1910"/>
                    <a:pt x="2196" y="1907"/>
                    <a:pt x="2205" y="1902"/>
                  </a:cubicBezTo>
                  <a:cubicBezTo>
                    <a:pt x="2214" y="1897"/>
                    <a:pt x="2220" y="1889"/>
                    <a:pt x="2226" y="1880"/>
                  </a:cubicBezTo>
                  <a:cubicBezTo>
                    <a:pt x="2227" y="1877"/>
                    <a:pt x="2229" y="1876"/>
                    <a:pt x="2230" y="1873"/>
                  </a:cubicBezTo>
                  <a:lnTo>
                    <a:pt x="2246" y="1867"/>
                  </a:lnTo>
                  <a:cubicBezTo>
                    <a:pt x="2249" y="1868"/>
                    <a:pt x="2251" y="1868"/>
                    <a:pt x="2254" y="1868"/>
                  </a:cubicBezTo>
                  <a:cubicBezTo>
                    <a:pt x="2263" y="1868"/>
                    <a:pt x="2272" y="1865"/>
                    <a:pt x="2280" y="1861"/>
                  </a:cubicBezTo>
                  <a:cubicBezTo>
                    <a:pt x="2287" y="1856"/>
                    <a:pt x="2293" y="1849"/>
                    <a:pt x="2298" y="1842"/>
                  </a:cubicBezTo>
                  <a:cubicBezTo>
                    <a:pt x="2298" y="1841"/>
                    <a:pt x="2299" y="1842"/>
                    <a:pt x="2299" y="1841"/>
                  </a:cubicBezTo>
                  <a:lnTo>
                    <a:pt x="2303" y="1838"/>
                  </a:lnTo>
                  <a:cubicBezTo>
                    <a:pt x="2306" y="1836"/>
                    <a:pt x="2310" y="1834"/>
                    <a:pt x="2313" y="1831"/>
                  </a:cubicBezTo>
                  <a:cubicBezTo>
                    <a:pt x="2314" y="1836"/>
                    <a:pt x="2315" y="1840"/>
                    <a:pt x="2318" y="1845"/>
                  </a:cubicBezTo>
                  <a:cubicBezTo>
                    <a:pt x="2321" y="1852"/>
                    <a:pt x="2328" y="1857"/>
                    <a:pt x="2335" y="1861"/>
                  </a:cubicBezTo>
                  <a:cubicBezTo>
                    <a:pt x="2335" y="1862"/>
                    <a:pt x="2335" y="1862"/>
                    <a:pt x="2336" y="1862"/>
                  </a:cubicBezTo>
                  <a:cubicBezTo>
                    <a:pt x="2339" y="1865"/>
                    <a:pt x="2343" y="1868"/>
                    <a:pt x="2347" y="1871"/>
                  </a:cubicBezTo>
                  <a:cubicBezTo>
                    <a:pt x="2352" y="1874"/>
                    <a:pt x="2358" y="1876"/>
                    <a:pt x="2364" y="1877"/>
                  </a:cubicBezTo>
                  <a:cubicBezTo>
                    <a:pt x="2369" y="1878"/>
                    <a:pt x="2374" y="1878"/>
                    <a:pt x="2379" y="1878"/>
                  </a:cubicBezTo>
                  <a:cubicBezTo>
                    <a:pt x="2384" y="1878"/>
                    <a:pt x="2389" y="1878"/>
                    <a:pt x="2393" y="1877"/>
                  </a:cubicBezTo>
                  <a:cubicBezTo>
                    <a:pt x="2408" y="1880"/>
                    <a:pt x="2423" y="1882"/>
                    <a:pt x="2437" y="1884"/>
                  </a:cubicBezTo>
                  <a:cubicBezTo>
                    <a:pt x="2442" y="1886"/>
                    <a:pt x="2448" y="1887"/>
                    <a:pt x="2453" y="1888"/>
                  </a:cubicBezTo>
                  <a:cubicBezTo>
                    <a:pt x="2462" y="1890"/>
                    <a:pt x="2472" y="1891"/>
                    <a:pt x="2482" y="1891"/>
                  </a:cubicBezTo>
                  <a:cubicBezTo>
                    <a:pt x="2493" y="1891"/>
                    <a:pt x="2504" y="1890"/>
                    <a:pt x="2515" y="1887"/>
                  </a:cubicBezTo>
                  <a:cubicBezTo>
                    <a:pt x="2520" y="1893"/>
                    <a:pt x="2527" y="1899"/>
                    <a:pt x="2534" y="1903"/>
                  </a:cubicBezTo>
                  <a:cubicBezTo>
                    <a:pt x="2546" y="1910"/>
                    <a:pt x="2560" y="1914"/>
                    <a:pt x="2574" y="1914"/>
                  </a:cubicBezTo>
                  <a:cubicBezTo>
                    <a:pt x="2587" y="1914"/>
                    <a:pt x="2601" y="1910"/>
                    <a:pt x="2613" y="1903"/>
                  </a:cubicBezTo>
                  <a:cubicBezTo>
                    <a:pt x="2614" y="1902"/>
                    <a:pt x="2616" y="1901"/>
                    <a:pt x="2618" y="1900"/>
                  </a:cubicBezTo>
                  <a:cubicBezTo>
                    <a:pt x="2621" y="1903"/>
                    <a:pt x="2624" y="1906"/>
                    <a:pt x="2628" y="1908"/>
                  </a:cubicBezTo>
                  <a:cubicBezTo>
                    <a:pt x="2637" y="1913"/>
                    <a:pt x="2646" y="1916"/>
                    <a:pt x="2657" y="1916"/>
                  </a:cubicBezTo>
                  <a:cubicBezTo>
                    <a:pt x="2667" y="1916"/>
                    <a:pt x="2678" y="1913"/>
                    <a:pt x="2687" y="1908"/>
                  </a:cubicBezTo>
                  <a:cubicBezTo>
                    <a:pt x="2691" y="1906"/>
                    <a:pt x="2694" y="1903"/>
                    <a:pt x="2697" y="1900"/>
                  </a:cubicBezTo>
                  <a:cubicBezTo>
                    <a:pt x="2707" y="1905"/>
                    <a:pt x="2717" y="1907"/>
                    <a:pt x="2728" y="1907"/>
                  </a:cubicBezTo>
                  <a:cubicBezTo>
                    <a:pt x="2738" y="1907"/>
                    <a:pt x="2748" y="1905"/>
                    <a:pt x="2758" y="1900"/>
                  </a:cubicBezTo>
                  <a:cubicBezTo>
                    <a:pt x="2773" y="1894"/>
                    <a:pt x="2775" y="1887"/>
                    <a:pt x="2787" y="1884"/>
                  </a:cubicBezTo>
                  <a:cubicBezTo>
                    <a:pt x="2795" y="1886"/>
                    <a:pt x="2804" y="1887"/>
                    <a:pt x="2812" y="1887"/>
                  </a:cubicBezTo>
                  <a:cubicBezTo>
                    <a:pt x="2820" y="1887"/>
                    <a:pt x="2829" y="1886"/>
                    <a:pt x="2837" y="1884"/>
                  </a:cubicBezTo>
                  <a:cubicBezTo>
                    <a:pt x="2840" y="1883"/>
                    <a:pt x="2843" y="1881"/>
                    <a:pt x="2846" y="1879"/>
                  </a:cubicBezTo>
                  <a:cubicBezTo>
                    <a:pt x="2856" y="1874"/>
                    <a:pt x="2864" y="1866"/>
                    <a:pt x="2869" y="1857"/>
                  </a:cubicBezTo>
                  <a:cubicBezTo>
                    <a:pt x="2872" y="1861"/>
                    <a:pt x="2874" y="1864"/>
                    <a:pt x="2877" y="1867"/>
                  </a:cubicBezTo>
                  <a:cubicBezTo>
                    <a:pt x="2888" y="1879"/>
                    <a:pt x="2913" y="1877"/>
                    <a:pt x="2913" y="1857"/>
                  </a:cubicBezTo>
                  <a:cubicBezTo>
                    <a:pt x="2913" y="1844"/>
                    <a:pt x="2916" y="1823"/>
                    <a:pt x="2904" y="1813"/>
                  </a:cubicBezTo>
                  <a:cubicBezTo>
                    <a:pt x="2903" y="1813"/>
                    <a:pt x="2902" y="1812"/>
                    <a:pt x="2902" y="1812"/>
                  </a:cubicBezTo>
                  <a:cubicBezTo>
                    <a:pt x="2898" y="1810"/>
                    <a:pt x="2893" y="1808"/>
                    <a:pt x="2888" y="1808"/>
                  </a:cubicBezTo>
                  <a:cubicBezTo>
                    <a:pt x="2885" y="1808"/>
                    <a:pt x="2882" y="1809"/>
                    <a:pt x="2879" y="1810"/>
                  </a:cubicBezTo>
                  <a:moveTo>
                    <a:pt x="1353" y="1448"/>
                  </a:moveTo>
                  <a:lnTo>
                    <a:pt x="1357" y="1458"/>
                  </a:lnTo>
                  <a:lnTo>
                    <a:pt x="1352" y="1458"/>
                  </a:lnTo>
                  <a:cubicBezTo>
                    <a:pt x="1353" y="1456"/>
                    <a:pt x="1353" y="1453"/>
                    <a:pt x="1353" y="1450"/>
                  </a:cubicBezTo>
                  <a:cubicBezTo>
                    <a:pt x="1353" y="1449"/>
                    <a:pt x="1353" y="1449"/>
                    <a:pt x="1353" y="1448"/>
                  </a:cubicBezTo>
                  <a:moveTo>
                    <a:pt x="1147" y="1422"/>
                  </a:moveTo>
                  <a:cubicBezTo>
                    <a:pt x="1151" y="1411"/>
                    <a:pt x="1169" y="1403"/>
                    <a:pt x="1178" y="1395"/>
                  </a:cubicBezTo>
                  <a:cubicBezTo>
                    <a:pt x="1181" y="1394"/>
                    <a:pt x="1183" y="1392"/>
                    <a:pt x="1186" y="1391"/>
                  </a:cubicBezTo>
                  <a:cubicBezTo>
                    <a:pt x="1208" y="1378"/>
                    <a:pt x="1234" y="1371"/>
                    <a:pt x="1259" y="1371"/>
                  </a:cubicBezTo>
                  <a:cubicBezTo>
                    <a:pt x="1260" y="1371"/>
                    <a:pt x="1261" y="1371"/>
                    <a:pt x="1262" y="1371"/>
                  </a:cubicBezTo>
                  <a:cubicBezTo>
                    <a:pt x="1263" y="1371"/>
                    <a:pt x="1264" y="1371"/>
                    <a:pt x="1265" y="1371"/>
                  </a:cubicBezTo>
                  <a:cubicBezTo>
                    <a:pt x="1279" y="1371"/>
                    <a:pt x="1292" y="1374"/>
                    <a:pt x="1304" y="1381"/>
                  </a:cubicBezTo>
                  <a:cubicBezTo>
                    <a:pt x="1316" y="1387"/>
                    <a:pt x="1326" y="1398"/>
                    <a:pt x="1333" y="1410"/>
                  </a:cubicBezTo>
                  <a:cubicBezTo>
                    <a:pt x="1315" y="1391"/>
                    <a:pt x="1288" y="1388"/>
                    <a:pt x="1251" y="1389"/>
                  </a:cubicBezTo>
                  <a:cubicBezTo>
                    <a:pt x="1217" y="1400"/>
                    <a:pt x="1184" y="1412"/>
                    <a:pt x="1151" y="1426"/>
                  </a:cubicBezTo>
                  <a:lnTo>
                    <a:pt x="1146" y="1423"/>
                  </a:lnTo>
                  <a:cubicBezTo>
                    <a:pt x="1146" y="1423"/>
                    <a:pt x="1147" y="1423"/>
                    <a:pt x="1147" y="1422"/>
                  </a:cubicBezTo>
                  <a:moveTo>
                    <a:pt x="256" y="1542"/>
                  </a:moveTo>
                  <a:cubicBezTo>
                    <a:pt x="256" y="1544"/>
                    <a:pt x="255" y="1545"/>
                    <a:pt x="255" y="1546"/>
                  </a:cubicBezTo>
                  <a:cubicBezTo>
                    <a:pt x="255" y="1547"/>
                    <a:pt x="256" y="1549"/>
                    <a:pt x="256" y="1550"/>
                  </a:cubicBezTo>
                  <a:lnTo>
                    <a:pt x="228" y="1559"/>
                  </a:lnTo>
                  <a:lnTo>
                    <a:pt x="256" y="1542"/>
                  </a:lnTo>
                  <a:moveTo>
                    <a:pt x="29" y="1715"/>
                  </a:moveTo>
                  <a:cubicBezTo>
                    <a:pt x="31" y="1712"/>
                    <a:pt x="33" y="1710"/>
                    <a:pt x="35" y="1707"/>
                  </a:cubicBezTo>
                  <a:lnTo>
                    <a:pt x="36" y="1707"/>
                  </a:lnTo>
                  <a:cubicBezTo>
                    <a:pt x="37" y="1707"/>
                    <a:pt x="37" y="1707"/>
                    <a:pt x="37" y="1707"/>
                  </a:cubicBezTo>
                  <a:cubicBezTo>
                    <a:pt x="35" y="1710"/>
                    <a:pt x="32" y="1712"/>
                    <a:pt x="30" y="1715"/>
                  </a:cubicBezTo>
                  <a:lnTo>
                    <a:pt x="29" y="1715"/>
                  </a:lnTo>
                  <a:moveTo>
                    <a:pt x="55" y="1693"/>
                  </a:moveTo>
                  <a:lnTo>
                    <a:pt x="50" y="1697"/>
                  </a:lnTo>
                  <a:cubicBezTo>
                    <a:pt x="52" y="1694"/>
                    <a:pt x="54" y="1692"/>
                    <a:pt x="56" y="1689"/>
                  </a:cubicBezTo>
                  <a:lnTo>
                    <a:pt x="56" y="1690"/>
                  </a:lnTo>
                  <a:cubicBezTo>
                    <a:pt x="56" y="1691"/>
                    <a:pt x="56" y="1692"/>
                    <a:pt x="56" y="1693"/>
                  </a:cubicBezTo>
                  <a:lnTo>
                    <a:pt x="55" y="1693"/>
                  </a:lnTo>
                  <a:moveTo>
                    <a:pt x="120" y="1655"/>
                  </a:moveTo>
                  <a:lnTo>
                    <a:pt x="119" y="1655"/>
                  </a:lnTo>
                  <a:lnTo>
                    <a:pt x="113" y="1655"/>
                  </a:lnTo>
                  <a:lnTo>
                    <a:pt x="114" y="1655"/>
                  </a:lnTo>
                  <a:lnTo>
                    <a:pt x="122" y="1651"/>
                  </a:lnTo>
                  <a:lnTo>
                    <a:pt x="120" y="1655"/>
                  </a:lnTo>
                  <a:moveTo>
                    <a:pt x="99" y="1618"/>
                  </a:moveTo>
                  <a:cubicBezTo>
                    <a:pt x="95" y="1620"/>
                    <a:pt x="90" y="1623"/>
                    <a:pt x="86" y="1625"/>
                  </a:cubicBezTo>
                  <a:cubicBezTo>
                    <a:pt x="71" y="1634"/>
                    <a:pt x="58" y="1645"/>
                    <a:pt x="46" y="1658"/>
                  </a:cubicBezTo>
                  <a:cubicBezTo>
                    <a:pt x="35" y="1669"/>
                    <a:pt x="24" y="1681"/>
                    <a:pt x="15" y="1695"/>
                  </a:cubicBezTo>
                  <a:cubicBezTo>
                    <a:pt x="17" y="1675"/>
                    <a:pt x="23" y="1656"/>
                    <a:pt x="33" y="1639"/>
                  </a:cubicBezTo>
                  <a:cubicBezTo>
                    <a:pt x="46" y="1617"/>
                    <a:pt x="64" y="1599"/>
                    <a:pt x="86" y="1586"/>
                  </a:cubicBezTo>
                  <a:cubicBezTo>
                    <a:pt x="90" y="1584"/>
                    <a:pt x="95" y="1581"/>
                    <a:pt x="100" y="1579"/>
                  </a:cubicBezTo>
                  <a:cubicBezTo>
                    <a:pt x="118" y="1571"/>
                    <a:pt x="188" y="1543"/>
                    <a:pt x="202" y="1566"/>
                  </a:cubicBezTo>
                  <a:lnTo>
                    <a:pt x="201" y="1567"/>
                  </a:lnTo>
                  <a:lnTo>
                    <a:pt x="202" y="1567"/>
                  </a:lnTo>
                  <a:cubicBezTo>
                    <a:pt x="195" y="1570"/>
                    <a:pt x="188" y="1572"/>
                    <a:pt x="182" y="1575"/>
                  </a:cubicBezTo>
                  <a:cubicBezTo>
                    <a:pt x="179" y="1576"/>
                    <a:pt x="176" y="1577"/>
                    <a:pt x="173" y="1579"/>
                  </a:cubicBezTo>
                  <a:cubicBezTo>
                    <a:pt x="169" y="1581"/>
                    <a:pt x="166" y="1584"/>
                    <a:pt x="162" y="1587"/>
                  </a:cubicBezTo>
                  <a:cubicBezTo>
                    <a:pt x="161" y="1586"/>
                    <a:pt x="159" y="1586"/>
                    <a:pt x="158" y="1586"/>
                  </a:cubicBezTo>
                  <a:cubicBezTo>
                    <a:pt x="156" y="1586"/>
                    <a:pt x="155" y="1586"/>
                    <a:pt x="153" y="1587"/>
                  </a:cubicBezTo>
                  <a:cubicBezTo>
                    <a:pt x="152" y="1586"/>
                    <a:pt x="152" y="1585"/>
                    <a:pt x="151" y="1585"/>
                  </a:cubicBezTo>
                  <a:cubicBezTo>
                    <a:pt x="150" y="1584"/>
                    <a:pt x="149" y="1584"/>
                    <a:pt x="148" y="1584"/>
                  </a:cubicBezTo>
                  <a:cubicBezTo>
                    <a:pt x="128" y="1580"/>
                    <a:pt x="112" y="1602"/>
                    <a:pt x="100" y="1618"/>
                  </a:cubicBezTo>
                  <a:lnTo>
                    <a:pt x="99" y="1618"/>
                  </a:lnTo>
                  <a:moveTo>
                    <a:pt x="128" y="1711"/>
                  </a:moveTo>
                  <a:lnTo>
                    <a:pt x="128" y="1711"/>
                  </a:lnTo>
                  <a:moveTo>
                    <a:pt x="251" y="1607"/>
                  </a:moveTo>
                  <a:cubicBezTo>
                    <a:pt x="249" y="1610"/>
                    <a:pt x="244" y="1618"/>
                    <a:pt x="248" y="1617"/>
                  </a:cubicBezTo>
                  <a:cubicBezTo>
                    <a:pt x="240" y="1617"/>
                    <a:pt x="232" y="1617"/>
                    <a:pt x="223" y="1617"/>
                  </a:cubicBezTo>
                  <a:cubicBezTo>
                    <a:pt x="206" y="1618"/>
                    <a:pt x="188" y="1623"/>
                    <a:pt x="173" y="1632"/>
                  </a:cubicBezTo>
                  <a:cubicBezTo>
                    <a:pt x="168" y="1635"/>
                    <a:pt x="164" y="1637"/>
                    <a:pt x="160" y="1640"/>
                  </a:cubicBezTo>
                  <a:cubicBezTo>
                    <a:pt x="149" y="1648"/>
                    <a:pt x="139" y="1659"/>
                    <a:pt x="132" y="1670"/>
                  </a:cubicBezTo>
                  <a:cubicBezTo>
                    <a:pt x="135" y="1657"/>
                    <a:pt x="140" y="1644"/>
                    <a:pt x="146" y="1633"/>
                  </a:cubicBezTo>
                  <a:cubicBezTo>
                    <a:pt x="152" y="1622"/>
                    <a:pt x="159" y="1613"/>
                    <a:pt x="168" y="1605"/>
                  </a:cubicBezTo>
                  <a:cubicBezTo>
                    <a:pt x="168" y="1605"/>
                    <a:pt x="169" y="1604"/>
                    <a:pt x="170" y="1604"/>
                  </a:cubicBezTo>
                  <a:cubicBezTo>
                    <a:pt x="171" y="1603"/>
                    <a:pt x="172" y="1602"/>
                    <a:pt x="173" y="1601"/>
                  </a:cubicBezTo>
                  <a:lnTo>
                    <a:pt x="173" y="1600"/>
                  </a:lnTo>
                  <a:cubicBezTo>
                    <a:pt x="179" y="1595"/>
                    <a:pt x="185" y="1590"/>
                    <a:pt x="192" y="1586"/>
                  </a:cubicBezTo>
                  <a:cubicBezTo>
                    <a:pt x="195" y="1584"/>
                    <a:pt x="199" y="1583"/>
                    <a:pt x="203" y="1581"/>
                  </a:cubicBezTo>
                  <a:cubicBezTo>
                    <a:pt x="220" y="1573"/>
                    <a:pt x="239" y="1567"/>
                    <a:pt x="257" y="1561"/>
                  </a:cubicBezTo>
                  <a:cubicBezTo>
                    <a:pt x="261" y="1573"/>
                    <a:pt x="265" y="1584"/>
                    <a:pt x="270" y="1596"/>
                  </a:cubicBezTo>
                  <a:lnTo>
                    <a:pt x="269" y="1596"/>
                  </a:lnTo>
                  <a:cubicBezTo>
                    <a:pt x="266" y="1596"/>
                    <a:pt x="262" y="1596"/>
                    <a:pt x="259" y="1598"/>
                  </a:cubicBezTo>
                  <a:cubicBezTo>
                    <a:pt x="256" y="1600"/>
                    <a:pt x="254" y="1602"/>
                    <a:pt x="252" y="1605"/>
                  </a:cubicBezTo>
                  <a:cubicBezTo>
                    <a:pt x="252" y="1606"/>
                    <a:pt x="252" y="1606"/>
                    <a:pt x="251" y="1607"/>
                  </a:cubicBezTo>
                  <a:moveTo>
                    <a:pt x="273" y="1540"/>
                  </a:moveTo>
                  <a:cubicBezTo>
                    <a:pt x="272" y="1540"/>
                    <a:pt x="272" y="1539"/>
                    <a:pt x="272" y="1539"/>
                  </a:cubicBezTo>
                  <a:cubicBezTo>
                    <a:pt x="271" y="1538"/>
                    <a:pt x="270" y="1537"/>
                    <a:pt x="269" y="1536"/>
                  </a:cubicBezTo>
                  <a:cubicBezTo>
                    <a:pt x="268" y="1535"/>
                    <a:pt x="268" y="1535"/>
                    <a:pt x="267" y="1535"/>
                  </a:cubicBezTo>
                  <a:cubicBezTo>
                    <a:pt x="339" y="1492"/>
                    <a:pt x="411" y="1448"/>
                    <a:pt x="482" y="1403"/>
                  </a:cubicBezTo>
                  <a:cubicBezTo>
                    <a:pt x="529" y="1374"/>
                    <a:pt x="580" y="1352"/>
                    <a:pt x="624" y="1318"/>
                  </a:cubicBezTo>
                  <a:cubicBezTo>
                    <a:pt x="642" y="1305"/>
                    <a:pt x="660" y="1293"/>
                    <a:pt x="679" y="1283"/>
                  </a:cubicBezTo>
                  <a:cubicBezTo>
                    <a:pt x="682" y="1281"/>
                    <a:pt x="684" y="1280"/>
                    <a:pt x="686" y="1279"/>
                  </a:cubicBezTo>
                  <a:cubicBezTo>
                    <a:pt x="680" y="1287"/>
                    <a:pt x="674" y="1296"/>
                    <a:pt x="668" y="1306"/>
                  </a:cubicBezTo>
                  <a:cubicBezTo>
                    <a:pt x="653" y="1326"/>
                    <a:pt x="633" y="1343"/>
                    <a:pt x="611" y="1356"/>
                  </a:cubicBezTo>
                  <a:cubicBezTo>
                    <a:pt x="609" y="1357"/>
                    <a:pt x="607" y="1358"/>
                    <a:pt x="605" y="1359"/>
                  </a:cubicBezTo>
                  <a:cubicBezTo>
                    <a:pt x="577" y="1376"/>
                    <a:pt x="553" y="1397"/>
                    <a:pt x="527" y="1415"/>
                  </a:cubicBezTo>
                  <a:cubicBezTo>
                    <a:pt x="513" y="1423"/>
                    <a:pt x="500" y="1431"/>
                    <a:pt x="487" y="1439"/>
                  </a:cubicBezTo>
                  <a:cubicBezTo>
                    <a:pt x="463" y="1453"/>
                    <a:pt x="439" y="1466"/>
                    <a:pt x="414" y="1477"/>
                  </a:cubicBezTo>
                  <a:cubicBezTo>
                    <a:pt x="379" y="1497"/>
                    <a:pt x="344" y="1519"/>
                    <a:pt x="308" y="1538"/>
                  </a:cubicBezTo>
                  <a:lnTo>
                    <a:pt x="305" y="1539"/>
                  </a:lnTo>
                  <a:cubicBezTo>
                    <a:pt x="295" y="1543"/>
                    <a:pt x="284" y="1545"/>
                    <a:pt x="274" y="1545"/>
                  </a:cubicBezTo>
                  <a:cubicBezTo>
                    <a:pt x="274" y="1544"/>
                    <a:pt x="274" y="1542"/>
                    <a:pt x="273" y="1540"/>
                  </a:cubicBezTo>
                  <a:moveTo>
                    <a:pt x="300" y="1627"/>
                  </a:moveTo>
                  <a:cubicBezTo>
                    <a:pt x="300" y="1625"/>
                    <a:pt x="300" y="1623"/>
                    <a:pt x="300" y="1621"/>
                  </a:cubicBezTo>
                  <a:lnTo>
                    <a:pt x="306" y="1623"/>
                  </a:lnTo>
                  <a:lnTo>
                    <a:pt x="300" y="1627"/>
                  </a:lnTo>
                  <a:moveTo>
                    <a:pt x="464" y="1524"/>
                  </a:moveTo>
                  <a:cubicBezTo>
                    <a:pt x="460" y="1538"/>
                    <a:pt x="434" y="1535"/>
                    <a:pt x="423" y="1537"/>
                  </a:cubicBezTo>
                  <a:cubicBezTo>
                    <a:pt x="421" y="1537"/>
                    <a:pt x="420" y="1537"/>
                    <a:pt x="418" y="1538"/>
                  </a:cubicBezTo>
                  <a:cubicBezTo>
                    <a:pt x="415" y="1539"/>
                    <a:pt x="414" y="1542"/>
                    <a:pt x="412" y="1544"/>
                  </a:cubicBezTo>
                  <a:cubicBezTo>
                    <a:pt x="411" y="1545"/>
                    <a:pt x="411" y="1546"/>
                    <a:pt x="411" y="1548"/>
                  </a:cubicBezTo>
                  <a:lnTo>
                    <a:pt x="385" y="1552"/>
                  </a:lnTo>
                  <a:cubicBezTo>
                    <a:pt x="384" y="1551"/>
                    <a:pt x="382" y="1550"/>
                    <a:pt x="381" y="1549"/>
                  </a:cubicBezTo>
                  <a:cubicBezTo>
                    <a:pt x="378" y="1547"/>
                    <a:pt x="375" y="1547"/>
                    <a:pt x="372" y="1547"/>
                  </a:cubicBezTo>
                  <a:cubicBezTo>
                    <a:pt x="369" y="1547"/>
                    <a:pt x="367" y="1547"/>
                    <a:pt x="364" y="1549"/>
                  </a:cubicBezTo>
                  <a:cubicBezTo>
                    <a:pt x="361" y="1550"/>
                    <a:pt x="359" y="1552"/>
                    <a:pt x="358" y="1555"/>
                  </a:cubicBezTo>
                  <a:cubicBezTo>
                    <a:pt x="357" y="1557"/>
                    <a:pt x="356" y="1559"/>
                    <a:pt x="356" y="1562"/>
                  </a:cubicBezTo>
                  <a:lnTo>
                    <a:pt x="356" y="1563"/>
                  </a:lnTo>
                  <a:cubicBezTo>
                    <a:pt x="356" y="1568"/>
                    <a:pt x="354" y="1574"/>
                    <a:pt x="352" y="1580"/>
                  </a:cubicBezTo>
                  <a:cubicBezTo>
                    <a:pt x="352" y="1578"/>
                    <a:pt x="351" y="1577"/>
                    <a:pt x="350" y="1575"/>
                  </a:cubicBezTo>
                  <a:cubicBezTo>
                    <a:pt x="349" y="1573"/>
                    <a:pt x="347" y="1571"/>
                    <a:pt x="345" y="1570"/>
                  </a:cubicBezTo>
                  <a:cubicBezTo>
                    <a:pt x="342" y="1568"/>
                    <a:pt x="340" y="1568"/>
                    <a:pt x="337" y="1568"/>
                  </a:cubicBezTo>
                  <a:cubicBezTo>
                    <a:pt x="334" y="1568"/>
                    <a:pt x="331" y="1568"/>
                    <a:pt x="329" y="1570"/>
                  </a:cubicBezTo>
                  <a:cubicBezTo>
                    <a:pt x="326" y="1571"/>
                    <a:pt x="325" y="1573"/>
                    <a:pt x="324" y="1575"/>
                  </a:cubicBezTo>
                  <a:cubicBezTo>
                    <a:pt x="322" y="1577"/>
                    <a:pt x="322" y="1580"/>
                    <a:pt x="321" y="1582"/>
                  </a:cubicBezTo>
                  <a:lnTo>
                    <a:pt x="298" y="1590"/>
                  </a:lnTo>
                  <a:cubicBezTo>
                    <a:pt x="296" y="1584"/>
                    <a:pt x="295" y="1579"/>
                    <a:pt x="291" y="1573"/>
                  </a:cubicBezTo>
                  <a:cubicBezTo>
                    <a:pt x="289" y="1571"/>
                    <a:pt x="287" y="1568"/>
                    <a:pt x="285" y="1565"/>
                  </a:cubicBezTo>
                  <a:cubicBezTo>
                    <a:pt x="295" y="1562"/>
                    <a:pt x="304" y="1558"/>
                    <a:pt x="313" y="1553"/>
                  </a:cubicBezTo>
                  <a:cubicBezTo>
                    <a:pt x="314" y="1552"/>
                    <a:pt x="315" y="1552"/>
                    <a:pt x="316" y="1551"/>
                  </a:cubicBezTo>
                  <a:cubicBezTo>
                    <a:pt x="342" y="1537"/>
                    <a:pt x="368" y="1524"/>
                    <a:pt x="395" y="1511"/>
                  </a:cubicBezTo>
                  <a:cubicBezTo>
                    <a:pt x="397" y="1510"/>
                    <a:pt x="398" y="1509"/>
                    <a:pt x="400" y="1508"/>
                  </a:cubicBezTo>
                  <a:lnTo>
                    <a:pt x="401" y="1507"/>
                  </a:lnTo>
                  <a:cubicBezTo>
                    <a:pt x="440" y="1488"/>
                    <a:pt x="477" y="1470"/>
                    <a:pt x="513" y="1448"/>
                  </a:cubicBezTo>
                  <a:cubicBezTo>
                    <a:pt x="508" y="1455"/>
                    <a:pt x="505" y="1468"/>
                    <a:pt x="495" y="1468"/>
                  </a:cubicBezTo>
                  <a:cubicBezTo>
                    <a:pt x="495" y="1468"/>
                    <a:pt x="494" y="1469"/>
                    <a:pt x="495" y="1469"/>
                  </a:cubicBezTo>
                  <a:cubicBezTo>
                    <a:pt x="506" y="1471"/>
                    <a:pt x="510" y="1457"/>
                    <a:pt x="516" y="1450"/>
                  </a:cubicBezTo>
                  <a:cubicBezTo>
                    <a:pt x="517" y="1448"/>
                    <a:pt x="516" y="1447"/>
                    <a:pt x="514" y="1448"/>
                  </a:cubicBezTo>
                  <a:cubicBezTo>
                    <a:pt x="522" y="1443"/>
                    <a:pt x="531" y="1438"/>
                    <a:pt x="539" y="1433"/>
                  </a:cubicBezTo>
                  <a:cubicBezTo>
                    <a:pt x="547" y="1427"/>
                    <a:pt x="559" y="1420"/>
                    <a:pt x="568" y="1413"/>
                  </a:cubicBezTo>
                  <a:cubicBezTo>
                    <a:pt x="562" y="1420"/>
                    <a:pt x="555" y="1426"/>
                    <a:pt x="547" y="1430"/>
                  </a:cubicBezTo>
                  <a:cubicBezTo>
                    <a:pt x="541" y="1433"/>
                    <a:pt x="535" y="1436"/>
                    <a:pt x="529" y="1438"/>
                  </a:cubicBezTo>
                  <a:cubicBezTo>
                    <a:pt x="523" y="1440"/>
                    <a:pt x="529" y="1439"/>
                    <a:pt x="529" y="1439"/>
                  </a:cubicBezTo>
                  <a:cubicBezTo>
                    <a:pt x="546" y="1439"/>
                    <a:pt x="560" y="1422"/>
                    <a:pt x="573" y="1410"/>
                  </a:cubicBezTo>
                  <a:cubicBezTo>
                    <a:pt x="589" y="1399"/>
                    <a:pt x="605" y="1388"/>
                    <a:pt x="621" y="1376"/>
                  </a:cubicBezTo>
                  <a:cubicBezTo>
                    <a:pt x="617" y="1382"/>
                    <a:pt x="614" y="1387"/>
                    <a:pt x="610" y="1392"/>
                  </a:cubicBezTo>
                  <a:cubicBezTo>
                    <a:pt x="606" y="1397"/>
                    <a:pt x="610" y="1400"/>
                    <a:pt x="614" y="1397"/>
                  </a:cubicBezTo>
                  <a:cubicBezTo>
                    <a:pt x="627" y="1388"/>
                    <a:pt x="638" y="1377"/>
                    <a:pt x="647" y="1365"/>
                  </a:cubicBezTo>
                  <a:cubicBezTo>
                    <a:pt x="660" y="1348"/>
                    <a:pt x="680" y="1345"/>
                    <a:pt x="695" y="1334"/>
                  </a:cubicBezTo>
                  <a:cubicBezTo>
                    <a:pt x="703" y="1329"/>
                    <a:pt x="713" y="1324"/>
                    <a:pt x="715" y="1313"/>
                  </a:cubicBezTo>
                  <a:cubicBezTo>
                    <a:pt x="715" y="1309"/>
                    <a:pt x="715" y="1306"/>
                    <a:pt x="715" y="1303"/>
                  </a:cubicBezTo>
                  <a:cubicBezTo>
                    <a:pt x="715" y="1299"/>
                    <a:pt x="715" y="1296"/>
                    <a:pt x="715" y="1293"/>
                  </a:cubicBezTo>
                  <a:cubicBezTo>
                    <a:pt x="720" y="1299"/>
                    <a:pt x="725" y="1304"/>
                    <a:pt x="732" y="1309"/>
                  </a:cubicBezTo>
                  <a:cubicBezTo>
                    <a:pt x="734" y="1311"/>
                    <a:pt x="737" y="1313"/>
                    <a:pt x="741" y="1315"/>
                  </a:cubicBezTo>
                  <a:cubicBezTo>
                    <a:pt x="747" y="1318"/>
                    <a:pt x="753" y="1321"/>
                    <a:pt x="760" y="1324"/>
                  </a:cubicBezTo>
                  <a:cubicBezTo>
                    <a:pt x="752" y="1327"/>
                    <a:pt x="745" y="1331"/>
                    <a:pt x="738" y="1335"/>
                  </a:cubicBezTo>
                  <a:cubicBezTo>
                    <a:pt x="711" y="1350"/>
                    <a:pt x="687" y="1372"/>
                    <a:pt x="669" y="1397"/>
                  </a:cubicBezTo>
                  <a:cubicBezTo>
                    <a:pt x="668" y="1399"/>
                    <a:pt x="666" y="1401"/>
                    <a:pt x="665" y="1403"/>
                  </a:cubicBezTo>
                  <a:cubicBezTo>
                    <a:pt x="664" y="1405"/>
                    <a:pt x="663" y="1407"/>
                    <a:pt x="662" y="1409"/>
                  </a:cubicBezTo>
                  <a:cubicBezTo>
                    <a:pt x="661" y="1415"/>
                    <a:pt x="660" y="1420"/>
                    <a:pt x="657" y="1425"/>
                  </a:cubicBezTo>
                  <a:cubicBezTo>
                    <a:pt x="655" y="1428"/>
                    <a:pt x="653" y="1431"/>
                    <a:pt x="651" y="1433"/>
                  </a:cubicBezTo>
                  <a:cubicBezTo>
                    <a:pt x="653" y="1431"/>
                    <a:pt x="655" y="1428"/>
                    <a:pt x="657" y="1425"/>
                  </a:cubicBezTo>
                  <a:cubicBezTo>
                    <a:pt x="657" y="1424"/>
                    <a:pt x="657" y="1423"/>
                    <a:pt x="658" y="1422"/>
                  </a:cubicBezTo>
                  <a:cubicBezTo>
                    <a:pt x="661" y="1415"/>
                    <a:pt x="651" y="1407"/>
                    <a:pt x="646" y="1414"/>
                  </a:cubicBezTo>
                  <a:cubicBezTo>
                    <a:pt x="639" y="1423"/>
                    <a:pt x="631" y="1432"/>
                    <a:pt x="621" y="1439"/>
                  </a:cubicBezTo>
                  <a:cubicBezTo>
                    <a:pt x="597" y="1435"/>
                    <a:pt x="596" y="1460"/>
                    <a:pt x="575" y="1462"/>
                  </a:cubicBezTo>
                  <a:cubicBezTo>
                    <a:pt x="567" y="1462"/>
                    <a:pt x="563" y="1470"/>
                    <a:pt x="562" y="1477"/>
                  </a:cubicBezTo>
                  <a:cubicBezTo>
                    <a:pt x="563" y="1488"/>
                    <a:pt x="558" y="1492"/>
                    <a:pt x="546" y="1487"/>
                  </a:cubicBezTo>
                  <a:cubicBezTo>
                    <a:pt x="545" y="1486"/>
                    <a:pt x="544" y="1485"/>
                    <a:pt x="542" y="1484"/>
                  </a:cubicBezTo>
                  <a:cubicBezTo>
                    <a:pt x="540" y="1482"/>
                    <a:pt x="537" y="1482"/>
                    <a:pt x="534" y="1482"/>
                  </a:cubicBezTo>
                  <a:cubicBezTo>
                    <a:pt x="531" y="1482"/>
                    <a:pt x="529" y="1482"/>
                    <a:pt x="526" y="1484"/>
                  </a:cubicBezTo>
                  <a:cubicBezTo>
                    <a:pt x="523" y="1485"/>
                    <a:pt x="521" y="1487"/>
                    <a:pt x="519" y="1490"/>
                  </a:cubicBezTo>
                  <a:cubicBezTo>
                    <a:pt x="519" y="1491"/>
                    <a:pt x="518" y="1492"/>
                    <a:pt x="518" y="1493"/>
                  </a:cubicBezTo>
                  <a:cubicBezTo>
                    <a:pt x="517" y="1509"/>
                    <a:pt x="506" y="1516"/>
                    <a:pt x="485" y="1513"/>
                  </a:cubicBezTo>
                  <a:cubicBezTo>
                    <a:pt x="484" y="1513"/>
                    <a:pt x="483" y="1513"/>
                    <a:pt x="481" y="1513"/>
                  </a:cubicBezTo>
                  <a:cubicBezTo>
                    <a:pt x="478" y="1513"/>
                    <a:pt x="476" y="1513"/>
                    <a:pt x="473" y="1515"/>
                  </a:cubicBezTo>
                  <a:cubicBezTo>
                    <a:pt x="470" y="1516"/>
                    <a:pt x="468" y="1518"/>
                    <a:pt x="467" y="1521"/>
                  </a:cubicBezTo>
                  <a:cubicBezTo>
                    <a:pt x="466" y="1522"/>
                    <a:pt x="466" y="1523"/>
                    <a:pt x="465" y="1525"/>
                  </a:cubicBezTo>
                  <a:lnTo>
                    <a:pt x="464" y="1524"/>
                  </a:lnTo>
                  <a:moveTo>
                    <a:pt x="484" y="1650"/>
                  </a:moveTo>
                  <a:cubicBezTo>
                    <a:pt x="477" y="1656"/>
                    <a:pt x="471" y="1663"/>
                    <a:pt x="467" y="1671"/>
                  </a:cubicBezTo>
                  <a:cubicBezTo>
                    <a:pt x="462" y="1679"/>
                    <a:pt x="459" y="1687"/>
                    <a:pt x="457" y="1695"/>
                  </a:cubicBezTo>
                  <a:cubicBezTo>
                    <a:pt x="450" y="1684"/>
                    <a:pt x="447" y="1670"/>
                    <a:pt x="447" y="1656"/>
                  </a:cubicBezTo>
                  <a:cubicBezTo>
                    <a:pt x="447" y="1643"/>
                    <a:pt x="450" y="1629"/>
                    <a:pt x="457" y="1617"/>
                  </a:cubicBezTo>
                  <a:cubicBezTo>
                    <a:pt x="464" y="1605"/>
                    <a:pt x="474" y="1595"/>
                    <a:pt x="486" y="1588"/>
                  </a:cubicBezTo>
                  <a:cubicBezTo>
                    <a:pt x="487" y="1587"/>
                    <a:pt x="489" y="1587"/>
                    <a:pt x="490" y="1586"/>
                  </a:cubicBezTo>
                  <a:cubicBezTo>
                    <a:pt x="491" y="1586"/>
                    <a:pt x="491" y="1585"/>
                    <a:pt x="492" y="1585"/>
                  </a:cubicBezTo>
                  <a:cubicBezTo>
                    <a:pt x="494" y="1584"/>
                    <a:pt x="496" y="1582"/>
                    <a:pt x="498" y="1581"/>
                  </a:cubicBezTo>
                  <a:cubicBezTo>
                    <a:pt x="506" y="1584"/>
                    <a:pt x="515" y="1588"/>
                    <a:pt x="523" y="1593"/>
                  </a:cubicBezTo>
                  <a:cubicBezTo>
                    <a:pt x="528" y="1596"/>
                    <a:pt x="533" y="1599"/>
                    <a:pt x="539" y="1603"/>
                  </a:cubicBezTo>
                  <a:cubicBezTo>
                    <a:pt x="532" y="1605"/>
                    <a:pt x="526" y="1608"/>
                    <a:pt x="520" y="1611"/>
                  </a:cubicBezTo>
                  <a:cubicBezTo>
                    <a:pt x="508" y="1618"/>
                    <a:pt x="496" y="1629"/>
                    <a:pt x="489" y="1642"/>
                  </a:cubicBezTo>
                  <a:cubicBezTo>
                    <a:pt x="487" y="1645"/>
                    <a:pt x="486" y="1647"/>
                    <a:pt x="485" y="1650"/>
                  </a:cubicBezTo>
                  <a:lnTo>
                    <a:pt x="484" y="1650"/>
                  </a:lnTo>
                  <a:moveTo>
                    <a:pt x="1113" y="1429"/>
                  </a:moveTo>
                  <a:cubicBezTo>
                    <a:pt x="1113" y="1429"/>
                    <a:pt x="1112" y="1430"/>
                    <a:pt x="1111" y="1431"/>
                  </a:cubicBezTo>
                  <a:cubicBezTo>
                    <a:pt x="1110" y="1432"/>
                    <a:pt x="1111" y="1432"/>
                    <a:pt x="1111" y="1433"/>
                  </a:cubicBezTo>
                  <a:cubicBezTo>
                    <a:pt x="1112" y="1430"/>
                    <a:pt x="1073" y="1469"/>
                    <a:pt x="1073" y="1442"/>
                  </a:cubicBezTo>
                  <a:cubicBezTo>
                    <a:pt x="1073" y="1439"/>
                    <a:pt x="1072" y="1435"/>
                    <a:pt x="1070" y="1432"/>
                  </a:cubicBezTo>
                  <a:cubicBezTo>
                    <a:pt x="1068" y="1429"/>
                    <a:pt x="1066" y="1427"/>
                    <a:pt x="1063" y="1425"/>
                  </a:cubicBezTo>
                  <a:cubicBezTo>
                    <a:pt x="1062" y="1424"/>
                    <a:pt x="1062" y="1425"/>
                    <a:pt x="1062" y="1424"/>
                  </a:cubicBezTo>
                  <a:cubicBezTo>
                    <a:pt x="1077" y="1426"/>
                    <a:pt x="1097" y="1426"/>
                    <a:pt x="1115" y="1429"/>
                  </a:cubicBezTo>
                  <a:lnTo>
                    <a:pt x="1113" y="1429"/>
                  </a:lnTo>
                  <a:moveTo>
                    <a:pt x="1133" y="978"/>
                  </a:moveTo>
                  <a:cubicBezTo>
                    <a:pt x="1133" y="974"/>
                    <a:pt x="1132" y="970"/>
                    <a:pt x="1131" y="967"/>
                  </a:cubicBezTo>
                  <a:lnTo>
                    <a:pt x="1139" y="965"/>
                  </a:lnTo>
                  <a:cubicBezTo>
                    <a:pt x="1137" y="969"/>
                    <a:pt x="1135" y="974"/>
                    <a:pt x="1134" y="978"/>
                  </a:cubicBezTo>
                  <a:lnTo>
                    <a:pt x="1133" y="978"/>
                  </a:lnTo>
                  <a:moveTo>
                    <a:pt x="1153" y="791"/>
                  </a:moveTo>
                  <a:cubicBezTo>
                    <a:pt x="1151" y="793"/>
                    <a:pt x="1149" y="795"/>
                    <a:pt x="1148" y="797"/>
                  </a:cubicBezTo>
                  <a:cubicBezTo>
                    <a:pt x="1146" y="800"/>
                    <a:pt x="1145" y="803"/>
                    <a:pt x="1145" y="807"/>
                  </a:cubicBezTo>
                  <a:cubicBezTo>
                    <a:pt x="1145" y="810"/>
                    <a:pt x="1146" y="814"/>
                    <a:pt x="1148" y="817"/>
                  </a:cubicBezTo>
                  <a:cubicBezTo>
                    <a:pt x="1149" y="819"/>
                    <a:pt x="1151" y="821"/>
                    <a:pt x="1154" y="823"/>
                  </a:cubicBezTo>
                  <a:cubicBezTo>
                    <a:pt x="1173" y="836"/>
                    <a:pt x="1151" y="850"/>
                    <a:pt x="1139" y="859"/>
                  </a:cubicBezTo>
                  <a:cubicBezTo>
                    <a:pt x="1137" y="860"/>
                    <a:pt x="1135" y="862"/>
                    <a:pt x="1134" y="865"/>
                  </a:cubicBezTo>
                  <a:cubicBezTo>
                    <a:pt x="1132" y="868"/>
                    <a:pt x="1131" y="871"/>
                    <a:pt x="1131" y="875"/>
                  </a:cubicBezTo>
                  <a:cubicBezTo>
                    <a:pt x="1131" y="878"/>
                    <a:pt x="1132" y="881"/>
                    <a:pt x="1134" y="884"/>
                  </a:cubicBezTo>
                  <a:cubicBezTo>
                    <a:pt x="1135" y="887"/>
                    <a:pt x="1137" y="889"/>
                    <a:pt x="1139" y="890"/>
                  </a:cubicBezTo>
                  <a:cubicBezTo>
                    <a:pt x="1141" y="893"/>
                    <a:pt x="1144" y="895"/>
                    <a:pt x="1147" y="897"/>
                  </a:cubicBezTo>
                  <a:cubicBezTo>
                    <a:pt x="1147" y="897"/>
                    <a:pt x="1148" y="898"/>
                    <a:pt x="1149" y="898"/>
                  </a:cubicBezTo>
                  <a:cubicBezTo>
                    <a:pt x="1169" y="904"/>
                    <a:pt x="1137" y="926"/>
                    <a:pt x="1127" y="929"/>
                  </a:cubicBezTo>
                  <a:cubicBezTo>
                    <a:pt x="1117" y="930"/>
                    <a:pt x="1107" y="933"/>
                    <a:pt x="1098" y="939"/>
                  </a:cubicBezTo>
                  <a:cubicBezTo>
                    <a:pt x="1097" y="939"/>
                    <a:pt x="1095" y="941"/>
                    <a:pt x="1094" y="942"/>
                  </a:cubicBezTo>
                  <a:cubicBezTo>
                    <a:pt x="1092" y="943"/>
                    <a:pt x="1089" y="945"/>
                    <a:pt x="1088" y="947"/>
                  </a:cubicBezTo>
                  <a:cubicBezTo>
                    <a:pt x="1086" y="950"/>
                    <a:pt x="1086" y="954"/>
                    <a:pt x="1086" y="957"/>
                  </a:cubicBezTo>
                  <a:cubicBezTo>
                    <a:pt x="1086" y="960"/>
                    <a:pt x="1086" y="963"/>
                    <a:pt x="1087" y="965"/>
                  </a:cubicBezTo>
                  <a:cubicBezTo>
                    <a:pt x="1107" y="1003"/>
                    <a:pt x="1050" y="1010"/>
                    <a:pt x="1046" y="1040"/>
                  </a:cubicBezTo>
                  <a:cubicBezTo>
                    <a:pt x="1046" y="1041"/>
                    <a:pt x="1046" y="1041"/>
                    <a:pt x="1046" y="1042"/>
                  </a:cubicBezTo>
                  <a:cubicBezTo>
                    <a:pt x="1046" y="1048"/>
                    <a:pt x="1048" y="1054"/>
                    <a:pt x="1051" y="1059"/>
                  </a:cubicBezTo>
                  <a:cubicBezTo>
                    <a:pt x="1052" y="1061"/>
                    <a:pt x="1053" y="1062"/>
                    <a:pt x="1054" y="1063"/>
                  </a:cubicBezTo>
                  <a:cubicBezTo>
                    <a:pt x="1075" y="1091"/>
                    <a:pt x="1043" y="1109"/>
                    <a:pt x="1020" y="1122"/>
                  </a:cubicBezTo>
                  <a:cubicBezTo>
                    <a:pt x="1019" y="1123"/>
                    <a:pt x="1018" y="1123"/>
                    <a:pt x="1017" y="1124"/>
                  </a:cubicBezTo>
                  <a:cubicBezTo>
                    <a:pt x="1014" y="1126"/>
                    <a:pt x="1011" y="1128"/>
                    <a:pt x="1010" y="1131"/>
                  </a:cubicBezTo>
                  <a:cubicBezTo>
                    <a:pt x="1008" y="1134"/>
                    <a:pt x="1008" y="1137"/>
                    <a:pt x="1008" y="1141"/>
                  </a:cubicBezTo>
                  <a:cubicBezTo>
                    <a:pt x="1008" y="1144"/>
                    <a:pt x="1008" y="1148"/>
                    <a:pt x="1010" y="1151"/>
                  </a:cubicBezTo>
                  <a:cubicBezTo>
                    <a:pt x="1011" y="1153"/>
                    <a:pt x="1014" y="1155"/>
                    <a:pt x="1016" y="1157"/>
                  </a:cubicBezTo>
                  <a:cubicBezTo>
                    <a:pt x="1044" y="1177"/>
                    <a:pt x="1000" y="1186"/>
                    <a:pt x="985" y="1199"/>
                  </a:cubicBezTo>
                  <a:cubicBezTo>
                    <a:pt x="984" y="1200"/>
                    <a:pt x="983" y="1201"/>
                    <a:pt x="982" y="1203"/>
                  </a:cubicBezTo>
                  <a:cubicBezTo>
                    <a:pt x="980" y="1206"/>
                    <a:pt x="979" y="1209"/>
                    <a:pt x="979" y="1213"/>
                  </a:cubicBezTo>
                  <a:cubicBezTo>
                    <a:pt x="979" y="1216"/>
                    <a:pt x="980" y="1220"/>
                    <a:pt x="982" y="1223"/>
                  </a:cubicBezTo>
                  <a:cubicBezTo>
                    <a:pt x="982" y="1224"/>
                    <a:pt x="983" y="1225"/>
                    <a:pt x="983" y="1225"/>
                  </a:cubicBezTo>
                  <a:cubicBezTo>
                    <a:pt x="994" y="1242"/>
                    <a:pt x="973" y="1270"/>
                    <a:pt x="964" y="1283"/>
                  </a:cubicBezTo>
                  <a:cubicBezTo>
                    <a:pt x="955" y="1296"/>
                    <a:pt x="964" y="1324"/>
                    <a:pt x="970" y="1342"/>
                  </a:cubicBezTo>
                  <a:cubicBezTo>
                    <a:pt x="968" y="1347"/>
                    <a:pt x="967" y="1353"/>
                    <a:pt x="967" y="1359"/>
                  </a:cubicBezTo>
                  <a:cubicBezTo>
                    <a:pt x="967" y="1361"/>
                    <a:pt x="967" y="1364"/>
                    <a:pt x="968" y="1367"/>
                  </a:cubicBezTo>
                  <a:cubicBezTo>
                    <a:pt x="969" y="1372"/>
                    <a:pt x="971" y="1378"/>
                    <a:pt x="973" y="1383"/>
                  </a:cubicBezTo>
                  <a:cubicBezTo>
                    <a:pt x="977" y="1390"/>
                    <a:pt x="983" y="1396"/>
                    <a:pt x="990" y="1400"/>
                  </a:cubicBezTo>
                  <a:cubicBezTo>
                    <a:pt x="992" y="1401"/>
                    <a:pt x="994" y="1402"/>
                    <a:pt x="996" y="1402"/>
                  </a:cubicBezTo>
                  <a:cubicBezTo>
                    <a:pt x="1014" y="1410"/>
                    <a:pt x="1033" y="1417"/>
                    <a:pt x="1052" y="1423"/>
                  </a:cubicBezTo>
                  <a:cubicBezTo>
                    <a:pt x="1049" y="1423"/>
                    <a:pt x="1046" y="1423"/>
                    <a:pt x="1043" y="1425"/>
                  </a:cubicBezTo>
                  <a:cubicBezTo>
                    <a:pt x="1040" y="1426"/>
                    <a:pt x="1039" y="1428"/>
                    <a:pt x="1038" y="1431"/>
                  </a:cubicBezTo>
                  <a:cubicBezTo>
                    <a:pt x="1036" y="1433"/>
                    <a:pt x="1035" y="1437"/>
                    <a:pt x="1035" y="1439"/>
                  </a:cubicBezTo>
                  <a:cubicBezTo>
                    <a:pt x="1035" y="1440"/>
                    <a:pt x="1035" y="1440"/>
                    <a:pt x="1035" y="1440"/>
                  </a:cubicBezTo>
                  <a:cubicBezTo>
                    <a:pt x="1033" y="1445"/>
                    <a:pt x="1029" y="1448"/>
                    <a:pt x="1024" y="1451"/>
                  </a:cubicBezTo>
                  <a:cubicBezTo>
                    <a:pt x="1019" y="1454"/>
                    <a:pt x="1014" y="1455"/>
                    <a:pt x="1008" y="1455"/>
                  </a:cubicBezTo>
                  <a:cubicBezTo>
                    <a:pt x="1007" y="1455"/>
                    <a:pt x="1006" y="1455"/>
                    <a:pt x="1005" y="1455"/>
                  </a:cubicBezTo>
                  <a:cubicBezTo>
                    <a:pt x="993" y="1455"/>
                    <a:pt x="994" y="1450"/>
                    <a:pt x="990" y="1457"/>
                  </a:cubicBezTo>
                  <a:cubicBezTo>
                    <a:pt x="991" y="1454"/>
                    <a:pt x="992" y="1451"/>
                    <a:pt x="992" y="1448"/>
                  </a:cubicBezTo>
                  <a:cubicBezTo>
                    <a:pt x="992" y="1445"/>
                    <a:pt x="990" y="1441"/>
                    <a:pt x="989" y="1439"/>
                  </a:cubicBezTo>
                  <a:cubicBezTo>
                    <a:pt x="987" y="1436"/>
                    <a:pt x="985" y="1434"/>
                    <a:pt x="983" y="1433"/>
                  </a:cubicBezTo>
                  <a:cubicBezTo>
                    <a:pt x="980" y="1431"/>
                    <a:pt x="976" y="1430"/>
                    <a:pt x="973" y="1430"/>
                  </a:cubicBezTo>
                  <a:cubicBezTo>
                    <a:pt x="969" y="1430"/>
                    <a:pt x="967" y="1431"/>
                    <a:pt x="964" y="1433"/>
                  </a:cubicBezTo>
                  <a:cubicBezTo>
                    <a:pt x="962" y="1434"/>
                    <a:pt x="960" y="1436"/>
                    <a:pt x="958" y="1439"/>
                  </a:cubicBezTo>
                  <a:cubicBezTo>
                    <a:pt x="956" y="1441"/>
                    <a:pt x="902" y="1454"/>
                    <a:pt x="938" y="1412"/>
                  </a:cubicBezTo>
                  <a:cubicBezTo>
                    <a:pt x="952" y="1395"/>
                    <a:pt x="925" y="1377"/>
                    <a:pt x="912" y="1392"/>
                  </a:cubicBezTo>
                  <a:cubicBezTo>
                    <a:pt x="910" y="1394"/>
                    <a:pt x="909" y="1395"/>
                    <a:pt x="907" y="1397"/>
                  </a:cubicBezTo>
                  <a:cubicBezTo>
                    <a:pt x="906" y="1396"/>
                    <a:pt x="906" y="1395"/>
                    <a:pt x="905" y="1394"/>
                  </a:cubicBezTo>
                  <a:cubicBezTo>
                    <a:pt x="903" y="1391"/>
                    <a:pt x="900" y="1389"/>
                    <a:pt x="897" y="1387"/>
                  </a:cubicBezTo>
                  <a:cubicBezTo>
                    <a:pt x="893" y="1385"/>
                    <a:pt x="889" y="1383"/>
                    <a:pt x="884" y="1383"/>
                  </a:cubicBezTo>
                  <a:cubicBezTo>
                    <a:pt x="882" y="1383"/>
                    <a:pt x="879" y="1384"/>
                    <a:pt x="877" y="1385"/>
                  </a:cubicBezTo>
                  <a:cubicBezTo>
                    <a:pt x="875" y="1385"/>
                    <a:pt x="873" y="1385"/>
                    <a:pt x="872" y="1386"/>
                  </a:cubicBezTo>
                  <a:cubicBezTo>
                    <a:pt x="870" y="1387"/>
                    <a:pt x="869" y="1388"/>
                    <a:pt x="868" y="1390"/>
                  </a:cubicBezTo>
                  <a:cubicBezTo>
                    <a:pt x="865" y="1389"/>
                    <a:pt x="862" y="1388"/>
                    <a:pt x="859" y="1388"/>
                  </a:cubicBezTo>
                  <a:cubicBezTo>
                    <a:pt x="849" y="1384"/>
                    <a:pt x="850" y="1363"/>
                    <a:pt x="848" y="1355"/>
                  </a:cubicBezTo>
                  <a:cubicBezTo>
                    <a:pt x="848" y="1354"/>
                    <a:pt x="847" y="1353"/>
                    <a:pt x="847" y="1352"/>
                  </a:cubicBezTo>
                  <a:cubicBezTo>
                    <a:pt x="846" y="1350"/>
                    <a:pt x="844" y="1349"/>
                    <a:pt x="843" y="1348"/>
                  </a:cubicBezTo>
                  <a:cubicBezTo>
                    <a:pt x="841" y="1347"/>
                    <a:pt x="839" y="1347"/>
                    <a:pt x="838" y="1347"/>
                  </a:cubicBezTo>
                  <a:cubicBezTo>
                    <a:pt x="836" y="1347"/>
                    <a:pt x="835" y="1347"/>
                    <a:pt x="833" y="1348"/>
                  </a:cubicBezTo>
                  <a:cubicBezTo>
                    <a:pt x="832" y="1349"/>
                    <a:pt x="831" y="1350"/>
                    <a:pt x="830" y="1351"/>
                  </a:cubicBezTo>
                  <a:cubicBezTo>
                    <a:pt x="829" y="1350"/>
                    <a:pt x="828" y="1350"/>
                    <a:pt x="827" y="1350"/>
                  </a:cubicBezTo>
                  <a:cubicBezTo>
                    <a:pt x="824" y="1350"/>
                    <a:pt x="822" y="1350"/>
                    <a:pt x="819" y="1352"/>
                  </a:cubicBezTo>
                  <a:cubicBezTo>
                    <a:pt x="816" y="1353"/>
                    <a:pt x="815" y="1356"/>
                    <a:pt x="814" y="1358"/>
                  </a:cubicBezTo>
                  <a:cubicBezTo>
                    <a:pt x="813" y="1360"/>
                    <a:pt x="812" y="1362"/>
                    <a:pt x="812" y="1364"/>
                  </a:cubicBezTo>
                  <a:cubicBezTo>
                    <a:pt x="812" y="1384"/>
                    <a:pt x="812" y="1394"/>
                    <a:pt x="798" y="1406"/>
                  </a:cubicBezTo>
                  <a:cubicBezTo>
                    <a:pt x="791" y="1412"/>
                    <a:pt x="790" y="1434"/>
                    <a:pt x="775" y="1430"/>
                  </a:cubicBezTo>
                  <a:cubicBezTo>
                    <a:pt x="774" y="1429"/>
                    <a:pt x="772" y="1429"/>
                    <a:pt x="770" y="1429"/>
                  </a:cubicBezTo>
                  <a:cubicBezTo>
                    <a:pt x="767" y="1429"/>
                    <a:pt x="764" y="1429"/>
                    <a:pt x="761" y="1431"/>
                  </a:cubicBezTo>
                  <a:cubicBezTo>
                    <a:pt x="758" y="1432"/>
                    <a:pt x="756" y="1435"/>
                    <a:pt x="754" y="1438"/>
                  </a:cubicBezTo>
                  <a:cubicBezTo>
                    <a:pt x="753" y="1440"/>
                    <a:pt x="752" y="1443"/>
                    <a:pt x="752" y="1446"/>
                  </a:cubicBezTo>
                  <a:cubicBezTo>
                    <a:pt x="754" y="1459"/>
                    <a:pt x="747" y="1463"/>
                    <a:pt x="730" y="1459"/>
                  </a:cubicBezTo>
                  <a:cubicBezTo>
                    <a:pt x="729" y="1458"/>
                    <a:pt x="727" y="1458"/>
                    <a:pt x="726" y="1458"/>
                  </a:cubicBezTo>
                  <a:cubicBezTo>
                    <a:pt x="723" y="1458"/>
                    <a:pt x="720" y="1459"/>
                    <a:pt x="717" y="1461"/>
                  </a:cubicBezTo>
                  <a:cubicBezTo>
                    <a:pt x="714" y="1462"/>
                    <a:pt x="712" y="1464"/>
                    <a:pt x="710" y="1467"/>
                  </a:cubicBezTo>
                  <a:cubicBezTo>
                    <a:pt x="708" y="1470"/>
                    <a:pt x="708" y="1473"/>
                    <a:pt x="708" y="1476"/>
                  </a:cubicBezTo>
                  <a:cubicBezTo>
                    <a:pt x="706" y="1514"/>
                    <a:pt x="674" y="1493"/>
                    <a:pt x="660" y="1516"/>
                  </a:cubicBezTo>
                  <a:lnTo>
                    <a:pt x="659" y="1516"/>
                  </a:lnTo>
                  <a:cubicBezTo>
                    <a:pt x="655" y="1524"/>
                    <a:pt x="652" y="1533"/>
                    <a:pt x="651" y="1542"/>
                  </a:cubicBezTo>
                  <a:cubicBezTo>
                    <a:pt x="651" y="1547"/>
                    <a:pt x="625" y="1546"/>
                    <a:pt x="619" y="1547"/>
                  </a:cubicBezTo>
                  <a:cubicBezTo>
                    <a:pt x="617" y="1547"/>
                    <a:pt x="615" y="1548"/>
                    <a:pt x="614" y="1549"/>
                  </a:cubicBezTo>
                  <a:cubicBezTo>
                    <a:pt x="611" y="1551"/>
                    <a:pt x="609" y="1553"/>
                    <a:pt x="607" y="1556"/>
                  </a:cubicBezTo>
                  <a:cubicBezTo>
                    <a:pt x="607" y="1556"/>
                    <a:pt x="606" y="1557"/>
                    <a:pt x="606" y="1558"/>
                  </a:cubicBezTo>
                  <a:cubicBezTo>
                    <a:pt x="605" y="1565"/>
                    <a:pt x="602" y="1572"/>
                    <a:pt x="599" y="1577"/>
                  </a:cubicBezTo>
                  <a:cubicBezTo>
                    <a:pt x="598" y="1579"/>
                    <a:pt x="597" y="1581"/>
                    <a:pt x="595" y="1583"/>
                  </a:cubicBezTo>
                  <a:cubicBezTo>
                    <a:pt x="591" y="1586"/>
                    <a:pt x="587" y="1589"/>
                    <a:pt x="583" y="1592"/>
                  </a:cubicBezTo>
                  <a:cubicBezTo>
                    <a:pt x="578" y="1594"/>
                    <a:pt x="573" y="1595"/>
                    <a:pt x="567" y="1596"/>
                  </a:cubicBezTo>
                  <a:cubicBezTo>
                    <a:pt x="565" y="1596"/>
                    <a:pt x="563" y="1597"/>
                    <a:pt x="561" y="1597"/>
                  </a:cubicBezTo>
                  <a:cubicBezTo>
                    <a:pt x="554" y="1586"/>
                    <a:pt x="544" y="1576"/>
                    <a:pt x="533" y="1570"/>
                  </a:cubicBezTo>
                  <a:cubicBezTo>
                    <a:pt x="528" y="1567"/>
                    <a:pt x="523" y="1565"/>
                    <a:pt x="518" y="1563"/>
                  </a:cubicBezTo>
                  <a:cubicBezTo>
                    <a:pt x="527" y="1558"/>
                    <a:pt x="535" y="1551"/>
                    <a:pt x="543" y="1544"/>
                  </a:cubicBezTo>
                  <a:cubicBezTo>
                    <a:pt x="553" y="1540"/>
                    <a:pt x="562" y="1536"/>
                    <a:pt x="571" y="1530"/>
                  </a:cubicBezTo>
                  <a:cubicBezTo>
                    <a:pt x="574" y="1528"/>
                    <a:pt x="578" y="1526"/>
                    <a:pt x="581" y="1524"/>
                  </a:cubicBezTo>
                  <a:cubicBezTo>
                    <a:pt x="589" y="1513"/>
                    <a:pt x="597" y="1502"/>
                    <a:pt x="603" y="1490"/>
                  </a:cubicBezTo>
                  <a:cubicBezTo>
                    <a:pt x="604" y="1488"/>
                    <a:pt x="605" y="1487"/>
                    <a:pt x="606" y="1485"/>
                  </a:cubicBezTo>
                  <a:cubicBezTo>
                    <a:pt x="614" y="1479"/>
                    <a:pt x="622" y="1473"/>
                    <a:pt x="630" y="1468"/>
                  </a:cubicBezTo>
                  <a:cubicBezTo>
                    <a:pt x="632" y="1466"/>
                    <a:pt x="633" y="1465"/>
                    <a:pt x="634" y="1463"/>
                  </a:cubicBezTo>
                  <a:cubicBezTo>
                    <a:pt x="635" y="1462"/>
                    <a:pt x="635" y="1461"/>
                    <a:pt x="635" y="1460"/>
                  </a:cubicBezTo>
                  <a:cubicBezTo>
                    <a:pt x="636" y="1460"/>
                    <a:pt x="637" y="1459"/>
                    <a:pt x="638" y="1459"/>
                  </a:cubicBezTo>
                  <a:cubicBezTo>
                    <a:pt x="645" y="1454"/>
                    <a:pt x="652" y="1449"/>
                    <a:pt x="658" y="1443"/>
                  </a:cubicBezTo>
                  <a:cubicBezTo>
                    <a:pt x="670" y="1431"/>
                    <a:pt x="669" y="1420"/>
                    <a:pt x="678" y="1405"/>
                  </a:cubicBezTo>
                  <a:cubicBezTo>
                    <a:pt x="702" y="1370"/>
                    <a:pt x="737" y="1355"/>
                    <a:pt x="768" y="1328"/>
                  </a:cubicBezTo>
                  <a:cubicBezTo>
                    <a:pt x="774" y="1330"/>
                    <a:pt x="779" y="1330"/>
                    <a:pt x="785" y="1330"/>
                  </a:cubicBezTo>
                  <a:cubicBezTo>
                    <a:pt x="794" y="1330"/>
                    <a:pt x="803" y="1328"/>
                    <a:pt x="812" y="1324"/>
                  </a:cubicBezTo>
                  <a:cubicBezTo>
                    <a:pt x="813" y="1323"/>
                    <a:pt x="814" y="1322"/>
                    <a:pt x="815" y="1321"/>
                  </a:cubicBezTo>
                  <a:cubicBezTo>
                    <a:pt x="815" y="1320"/>
                    <a:pt x="816" y="1319"/>
                    <a:pt x="816" y="1318"/>
                  </a:cubicBezTo>
                  <a:cubicBezTo>
                    <a:pt x="816" y="1317"/>
                    <a:pt x="815" y="1316"/>
                    <a:pt x="815" y="1315"/>
                  </a:cubicBezTo>
                  <a:cubicBezTo>
                    <a:pt x="814" y="1314"/>
                    <a:pt x="813" y="1313"/>
                    <a:pt x="812" y="1312"/>
                  </a:cubicBezTo>
                  <a:cubicBezTo>
                    <a:pt x="796" y="1303"/>
                    <a:pt x="776" y="1302"/>
                    <a:pt x="760" y="1294"/>
                  </a:cubicBezTo>
                  <a:cubicBezTo>
                    <a:pt x="757" y="1293"/>
                    <a:pt x="755" y="1292"/>
                    <a:pt x="753" y="1291"/>
                  </a:cubicBezTo>
                  <a:cubicBezTo>
                    <a:pt x="750" y="1289"/>
                    <a:pt x="747" y="1287"/>
                    <a:pt x="743" y="1284"/>
                  </a:cubicBezTo>
                  <a:cubicBezTo>
                    <a:pt x="736" y="1280"/>
                    <a:pt x="733" y="1272"/>
                    <a:pt x="726" y="1266"/>
                  </a:cubicBezTo>
                  <a:lnTo>
                    <a:pt x="725" y="1266"/>
                  </a:lnTo>
                  <a:cubicBezTo>
                    <a:pt x="730" y="1260"/>
                    <a:pt x="736" y="1253"/>
                    <a:pt x="740" y="1245"/>
                  </a:cubicBezTo>
                  <a:lnTo>
                    <a:pt x="741" y="1245"/>
                  </a:lnTo>
                  <a:cubicBezTo>
                    <a:pt x="747" y="1247"/>
                    <a:pt x="752" y="1250"/>
                    <a:pt x="757" y="1253"/>
                  </a:cubicBezTo>
                  <a:cubicBezTo>
                    <a:pt x="758" y="1254"/>
                    <a:pt x="760" y="1255"/>
                    <a:pt x="761" y="1255"/>
                  </a:cubicBezTo>
                  <a:cubicBezTo>
                    <a:pt x="769" y="1260"/>
                    <a:pt x="778" y="1262"/>
                    <a:pt x="787" y="1262"/>
                  </a:cubicBezTo>
                  <a:cubicBezTo>
                    <a:pt x="796" y="1262"/>
                    <a:pt x="805" y="1260"/>
                    <a:pt x="813" y="1255"/>
                  </a:cubicBezTo>
                  <a:cubicBezTo>
                    <a:pt x="814" y="1255"/>
                    <a:pt x="814" y="1254"/>
                    <a:pt x="815" y="1253"/>
                  </a:cubicBezTo>
                  <a:cubicBezTo>
                    <a:pt x="815" y="1252"/>
                    <a:pt x="816" y="1251"/>
                    <a:pt x="816" y="1250"/>
                  </a:cubicBezTo>
                  <a:cubicBezTo>
                    <a:pt x="816" y="1249"/>
                    <a:pt x="815" y="1248"/>
                    <a:pt x="815" y="1247"/>
                  </a:cubicBezTo>
                  <a:cubicBezTo>
                    <a:pt x="814" y="1246"/>
                    <a:pt x="814" y="1245"/>
                    <a:pt x="813" y="1245"/>
                  </a:cubicBezTo>
                  <a:cubicBezTo>
                    <a:pt x="799" y="1237"/>
                    <a:pt x="782" y="1239"/>
                    <a:pt x="768" y="1231"/>
                  </a:cubicBezTo>
                  <a:cubicBezTo>
                    <a:pt x="767" y="1230"/>
                    <a:pt x="766" y="1230"/>
                    <a:pt x="765" y="1229"/>
                  </a:cubicBezTo>
                  <a:cubicBezTo>
                    <a:pt x="761" y="1227"/>
                    <a:pt x="757" y="1225"/>
                    <a:pt x="752" y="1224"/>
                  </a:cubicBezTo>
                  <a:lnTo>
                    <a:pt x="750" y="1221"/>
                  </a:lnTo>
                  <a:cubicBezTo>
                    <a:pt x="751" y="1213"/>
                    <a:pt x="754" y="1206"/>
                    <a:pt x="758" y="1199"/>
                  </a:cubicBezTo>
                  <a:cubicBezTo>
                    <a:pt x="763" y="1190"/>
                    <a:pt x="770" y="1182"/>
                    <a:pt x="779" y="1177"/>
                  </a:cubicBezTo>
                  <a:cubicBezTo>
                    <a:pt x="780" y="1178"/>
                    <a:pt x="781" y="1178"/>
                    <a:pt x="782" y="1179"/>
                  </a:cubicBezTo>
                  <a:lnTo>
                    <a:pt x="783" y="1179"/>
                  </a:lnTo>
                  <a:cubicBezTo>
                    <a:pt x="784" y="1180"/>
                    <a:pt x="785" y="1180"/>
                    <a:pt x="786" y="1181"/>
                  </a:cubicBezTo>
                  <a:cubicBezTo>
                    <a:pt x="800" y="1189"/>
                    <a:pt x="816" y="1196"/>
                    <a:pt x="832" y="1202"/>
                  </a:cubicBezTo>
                  <a:cubicBezTo>
                    <a:pt x="838" y="1203"/>
                    <a:pt x="844" y="1204"/>
                    <a:pt x="851" y="1204"/>
                  </a:cubicBezTo>
                  <a:cubicBezTo>
                    <a:pt x="861" y="1204"/>
                    <a:pt x="872" y="1201"/>
                    <a:pt x="882" y="1197"/>
                  </a:cubicBezTo>
                  <a:cubicBezTo>
                    <a:pt x="883" y="1196"/>
                    <a:pt x="884" y="1197"/>
                    <a:pt x="885" y="1195"/>
                  </a:cubicBezTo>
                  <a:cubicBezTo>
                    <a:pt x="885" y="1193"/>
                    <a:pt x="886" y="1192"/>
                    <a:pt x="886" y="1191"/>
                  </a:cubicBezTo>
                  <a:cubicBezTo>
                    <a:pt x="886" y="1190"/>
                    <a:pt x="885" y="1189"/>
                    <a:pt x="885" y="1188"/>
                  </a:cubicBezTo>
                  <a:cubicBezTo>
                    <a:pt x="884" y="1187"/>
                    <a:pt x="883" y="1186"/>
                    <a:pt x="882" y="1185"/>
                  </a:cubicBezTo>
                  <a:cubicBezTo>
                    <a:pt x="862" y="1176"/>
                    <a:pt x="840" y="1179"/>
                    <a:pt x="821" y="1171"/>
                  </a:cubicBezTo>
                  <a:cubicBezTo>
                    <a:pt x="815" y="1169"/>
                    <a:pt x="810" y="1167"/>
                    <a:pt x="805" y="1165"/>
                  </a:cubicBezTo>
                  <a:cubicBezTo>
                    <a:pt x="806" y="1164"/>
                    <a:pt x="806" y="1163"/>
                    <a:pt x="807" y="1161"/>
                  </a:cubicBezTo>
                  <a:cubicBezTo>
                    <a:pt x="808" y="1158"/>
                    <a:pt x="810" y="1156"/>
                    <a:pt x="810" y="1153"/>
                  </a:cubicBezTo>
                  <a:cubicBezTo>
                    <a:pt x="810" y="1141"/>
                    <a:pt x="813" y="1129"/>
                    <a:pt x="820" y="1118"/>
                  </a:cubicBezTo>
                  <a:cubicBezTo>
                    <a:pt x="825" y="1109"/>
                    <a:pt x="831" y="1102"/>
                    <a:pt x="839" y="1096"/>
                  </a:cubicBezTo>
                  <a:cubicBezTo>
                    <a:pt x="850" y="1106"/>
                    <a:pt x="864" y="1107"/>
                    <a:pt x="876" y="1115"/>
                  </a:cubicBezTo>
                  <a:cubicBezTo>
                    <a:pt x="877" y="1117"/>
                    <a:pt x="879" y="1118"/>
                    <a:pt x="881" y="1120"/>
                  </a:cubicBezTo>
                  <a:cubicBezTo>
                    <a:pt x="886" y="1123"/>
                    <a:pt x="892" y="1124"/>
                    <a:pt x="898" y="1124"/>
                  </a:cubicBezTo>
                  <a:cubicBezTo>
                    <a:pt x="904" y="1124"/>
                    <a:pt x="910" y="1123"/>
                    <a:pt x="915" y="1120"/>
                  </a:cubicBezTo>
                  <a:cubicBezTo>
                    <a:pt x="916" y="1119"/>
                    <a:pt x="917" y="1118"/>
                    <a:pt x="918" y="1118"/>
                  </a:cubicBezTo>
                  <a:cubicBezTo>
                    <a:pt x="919" y="1117"/>
                    <a:pt x="919" y="1116"/>
                    <a:pt x="920" y="1115"/>
                  </a:cubicBezTo>
                  <a:cubicBezTo>
                    <a:pt x="921" y="1114"/>
                    <a:pt x="921" y="1113"/>
                    <a:pt x="921" y="1112"/>
                  </a:cubicBezTo>
                  <a:cubicBezTo>
                    <a:pt x="921" y="1110"/>
                    <a:pt x="921" y="1109"/>
                    <a:pt x="920" y="1108"/>
                  </a:cubicBezTo>
                  <a:cubicBezTo>
                    <a:pt x="919" y="1107"/>
                    <a:pt x="919" y="1106"/>
                    <a:pt x="918" y="1106"/>
                  </a:cubicBezTo>
                  <a:cubicBezTo>
                    <a:pt x="917" y="1105"/>
                    <a:pt x="917" y="1105"/>
                    <a:pt x="916" y="1105"/>
                  </a:cubicBezTo>
                  <a:cubicBezTo>
                    <a:pt x="912" y="1102"/>
                    <a:pt x="907" y="1101"/>
                    <a:pt x="903" y="1101"/>
                  </a:cubicBezTo>
                  <a:cubicBezTo>
                    <a:pt x="899" y="1101"/>
                    <a:pt x="895" y="1099"/>
                    <a:pt x="891" y="1097"/>
                  </a:cubicBezTo>
                  <a:cubicBezTo>
                    <a:pt x="890" y="1096"/>
                    <a:pt x="888" y="1095"/>
                    <a:pt x="887" y="1094"/>
                  </a:cubicBezTo>
                  <a:cubicBezTo>
                    <a:pt x="879" y="1090"/>
                    <a:pt x="870" y="1087"/>
                    <a:pt x="862" y="1085"/>
                  </a:cubicBezTo>
                  <a:cubicBezTo>
                    <a:pt x="862" y="1084"/>
                    <a:pt x="862" y="1084"/>
                    <a:pt x="862" y="1083"/>
                  </a:cubicBezTo>
                  <a:lnTo>
                    <a:pt x="862" y="1082"/>
                  </a:lnTo>
                  <a:cubicBezTo>
                    <a:pt x="861" y="1078"/>
                    <a:pt x="861" y="1075"/>
                    <a:pt x="861" y="1071"/>
                  </a:cubicBezTo>
                  <a:cubicBezTo>
                    <a:pt x="861" y="1056"/>
                    <a:pt x="865" y="1042"/>
                    <a:pt x="872" y="1030"/>
                  </a:cubicBezTo>
                  <a:cubicBezTo>
                    <a:pt x="877" y="1021"/>
                    <a:pt x="884" y="1013"/>
                    <a:pt x="892" y="1006"/>
                  </a:cubicBezTo>
                  <a:cubicBezTo>
                    <a:pt x="892" y="1007"/>
                    <a:pt x="892" y="1008"/>
                    <a:pt x="892" y="1009"/>
                  </a:cubicBezTo>
                  <a:cubicBezTo>
                    <a:pt x="892" y="1010"/>
                    <a:pt x="891" y="1011"/>
                    <a:pt x="892" y="1012"/>
                  </a:cubicBezTo>
                  <a:cubicBezTo>
                    <a:pt x="892" y="1013"/>
                    <a:pt x="893" y="1013"/>
                    <a:pt x="894" y="1014"/>
                  </a:cubicBezTo>
                  <a:cubicBezTo>
                    <a:pt x="895" y="1015"/>
                    <a:pt x="896" y="1014"/>
                    <a:pt x="897" y="1015"/>
                  </a:cubicBezTo>
                  <a:cubicBezTo>
                    <a:pt x="902" y="1015"/>
                    <a:pt x="906" y="1025"/>
                    <a:pt x="911" y="1028"/>
                  </a:cubicBezTo>
                  <a:cubicBezTo>
                    <a:pt x="921" y="1032"/>
                    <a:pt x="932" y="1035"/>
                    <a:pt x="943" y="1036"/>
                  </a:cubicBezTo>
                  <a:cubicBezTo>
                    <a:pt x="959" y="1038"/>
                    <a:pt x="987" y="1039"/>
                    <a:pt x="993" y="1020"/>
                  </a:cubicBezTo>
                  <a:cubicBezTo>
                    <a:pt x="993" y="1020"/>
                    <a:pt x="993" y="1019"/>
                    <a:pt x="993" y="1018"/>
                  </a:cubicBezTo>
                  <a:cubicBezTo>
                    <a:pt x="993" y="1017"/>
                    <a:pt x="993" y="1016"/>
                    <a:pt x="992" y="1015"/>
                  </a:cubicBezTo>
                  <a:cubicBezTo>
                    <a:pt x="991" y="1014"/>
                    <a:pt x="990" y="1012"/>
                    <a:pt x="989" y="1012"/>
                  </a:cubicBezTo>
                  <a:cubicBezTo>
                    <a:pt x="987" y="1011"/>
                    <a:pt x="987" y="1011"/>
                    <a:pt x="986" y="1011"/>
                  </a:cubicBezTo>
                  <a:cubicBezTo>
                    <a:pt x="985" y="1011"/>
                    <a:pt x="985" y="1011"/>
                    <a:pt x="984" y="1011"/>
                  </a:cubicBezTo>
                  <a:cubicBezTo>
                    <a:pt x="975" y="1013"/>
                    <a:pt x="966" y="1014"/>
                    <a:pt x="957" y="1014"/>
                  </a:cubicBezTo>
                  <a:cubicBezTo>
                    <a:pt x="950" y="1014"/>
                    <a:pt x="943" y="1014"/>
                    <a:pt x="936" y="1013"/>
                  </a:cubicBezTo>
                  <a:cubicBezTo>
                    <a:pt x="922" y="1012"/>
                    <a:pt x="911" y="998"/>
                    <a:pt x="897" y="1002"/>
                  </a:cubicBezTo>
                  <a:cubicBezTo>
                    <a:pt x="904" y="996"/>
                    <a:pt x="911" y="991"/>
                    <a:pt x="917" y="984"/>
                  </a:cubicBezTo>
                  <a:cubicBezTo>
                    <a:pt x="921" y="981"/>
                    <a:pt x="920" y="974"/>
                    <a:pt x="919" y="970"/>
                  </a:cubicBezTo>
                  <a:cubicBezTo>
                    <a:pt x="919" y="966"/>
                    <a:pt x="919" y="962"/>
                    <a:pt x="919" y="958"/>
                  </a:cubicBezTo>
                  <a:cubicBezTo>
                    <a:pt x="919" y="954"/>
                    <a:pt x="919" y="950"/>
                    <a:pt x="919" y="946"/>
                  </a:cubicBezTo>
                  <a:cubicBezTo>
                    <a:pt x="920" y="946"/>
                    <a:pt x="921" y="946"/>
                    <a:pt x="921" y="946"/>
                  </a:cubicBezTo>
                  <a:cubicBezTo>
                    <a:pt x="941" y="946"/>
                    <a:pt x="960" y="943"/>
                    <a:pt x="978" y="938"/>
                  </a:cubicBezTo>
                  <a:cubicBezTo>
                    <a:pt x="992" y="935"/>
                    <a:pt x="1014" y="928"/>
                    <a:pt x="1015" y="911"/>
                  </a:cubicBezTo>
                  <a:lnTo>
                    <a:pt x="1015" y="910"/>
                  </a:lnTo>
                  <a:cubicBezTo>
                    <a:pt x="1015" y="909"/>
                    <a:pt x="1015" y="908"/>
                    <a:pt x="1015" y="907"/>
                  </a:cubicBezTo>
                  <a:cubicBezTo>
                    <a:pt x="1014" y="906"/>
                    <a:pt x="1013" y="904"/>
                    <a:pt x="1012" y="904"/>
                  </a:cubicBezTo>
                  <a:cubicBezTo>
                    <a:pt x="1011" y="903"/>
                    <a:pt x="1010" y="904"/>
                    <a:pt x="1009" y="904"/>
                  </a:cubicBezTo>
                  <a:cubicBezTo>
                    <a:pt x="1008" y="904"/>
                    <a:pt x="1007" y="903"/>
                    <a:pt x="1006" y="904"/>
                  </a:cubicBezTo>
                  <a:cubicBezTo>
                    <a:pt x="1005" y="905"/>
                    <a:pt x="1005" y="905"/>
                    <a:pt x="1004" y="906"/>
                  </a:cubicBezTo>
                  <a:cubicBezTo>
                    <a:pt x="996" y="909"/>
                    <a:pt x="988" y="911"/>
                    <a:pt x="980" y="911"/>
                  </a:cubicBezTo>
                  <a:cubicBezTo>
                    <a:pt x="973" y="911"/>
                    <a:pt x="966" y="913"/>
                    <a:pt x="960" y="914"/>
                  </a:cubicBezTo>
                  <a:cubicBezTo>
                    <a:pt x="948" y="916"/>
                    <a:pt x="936" y="919"/>
                    <a:pt x="923" y="922"/>
                  </a:cubicBezTo>
                  <a:cubicBezTo>
                    <a:pt x="926" y="910"/>
                    <a:pt x="929" y="899"/>
                    <a:pt x="931" y="888"/>
                  </a:cubicBezTo>
                  <a:cubicBezTo>
                    <a:pt x="931" y="887"/>
                    <a:pt x="931" y="887"/>
                    <a:pt x="931" y="887"/>
                  </a:cubicBezTo>
                  <a:cubicBezTo>
                    <a:pt x="931" y="886"/>
                    <a:pt x="931" y="885"/>
                    <a:pt x="931" y="884"/>
                  </a:cubicBezTo>
                  <a:cubicBezTo>
                    <a:pt x="930" y="883"/>
                    <a:pt x="930" y="883"/>
                    <a:pt x="929" y="882"/>
                  </a:cubicBezTo>
                  <a:cubicBezTo>
                    <a:pt x="930" y="880"/>
                    <a:pt x="931" y="878"/>
                    <a:pt x="932" y="875"/>
                  </a:cubicBezTo>
                  <a:cubicBezTo>
                    <a:pt x="932" y="873"/>
                    <a:pt x="934" y="870"/>
                    <a:pt x="935" y="868"/>
                  </a:cubicBezTo>
                  <a:lnTo>
                    <a:pt x="935" y="867"/>
                  </a:lnTo>
                  <a:cubicBezTo>
                    <a:pt x="943" y="868"/>
                    <a:pt x="950" y="869"/>
                    <a:pt x="958" y="869"/>
                  </a:cubicBezTo>
                  <a:cubicBezTo>
                    <a:pt x="983" y="869"/>
                    <a:pt x="1008" y="864"/>
                    <a:pt x="1032" y="854"/>
                  </a:cubicBezTo>
                  <a:lnTo>
                    <a:pt x="1033" y="853"/>
                  </a:lnTo>
                  <a:cubicBezTo>
                    <a:pt x="1034" y="852"/>
                    <a:pt x="1035" y="851"/>
                    <a:pt x="1036" y="850"/>
                  </a:cubicBezTo>
                  <a:cubicBezTo>
                    <a:pt x="1037" y="849"/>
                    <a:pt x="1037" y="847"/>
                    <a:pt x="1037" y="846"/>
                  </a:cubicBezTo>
                  <a:cubicBezTo>
                    <a:pt x="1037" y="844"/>
                    <a:pt x="1037" y="843"/>
                    <a:pt x="1037" y="842"/>
                  </a:cubicBezTo>
                  <a:lnTo>
                    <a:pt x="1037" y="840"/>
                  </a:lnTo>
                  <a:cubicBezTo>
                    <a:pt x="1035" y="836"/>
                    <a:pt x="1029" y="832"/>
                    <a:pt x="1025" y="837"/>
                  </a:cubicBezTo>
                  <a:cubicBezTo>
                    <a:pt x="1019" y="838"/>
                    <a:pt x="1012" y="839"/>
                    <a:pt x="1006" y="839"/>
                  </a:cubicBezTo>
                  <a:lnTo>
                    <a:pt x="981" y="844"/>
                  </a:lnTo>
                  <a:cubicBezTo>
                    <a:pt x="973" y="845"/>
                    <a:pt x="965" y="846"/>
                    <a:pt x="957" y="846"/>
                  </a:cubicBezTo>
                  <a:cubicBezTo>
                    <a:pt x="958" y="845"/>
                    <a:pt x="958" y="845"/>
                    <a:pt x="959" y="844"/>
                  </a:cubicBezTo>
                  <a:cubicBezTo>
                    <a:pt x="963" y="842"/>
                    <a:pt x="967" y="841"/>
                    <a:pt x="971" y="840"/>
                  </a:cubicBezTo>
                  <a:cubicBezTo>
                    <a:pt x="978" y="837"/>
                    <a:pt x="984" y="834"/>
                    <a:pt x="991" y="830"/>
                  </a:cubicBezTo>
                  <a:cubicBezTo>
                    <a:pt x="998" y="826"/>
                    <a:pt x="1006" y="821"/>
                    <a:pt x="1012" y="814"/>
                  </a:cubicBezTo>
                  <a:cubicBezTo>
                    <a:pt x="1044" y="800"/>
                    <a:pt x="1076" y="786"/>
                    <a:pt x="1110" y="775"/>
                  </a:cubicBezTo>
                  <a:lnTo>
                    <a:pt x="1111" y="775"/>
                  </a:lnTo>
                  <a:cubicBezTo>
                    <a:pt x="1120" y="775"/>
                    <a:pt x="1129" y="774"/>
                    <a:pt x="1139" y="772"/>
                  </a:cubicBezTo>
                  <a:cubicBezTo>
                    <a:pt x="1144" y="771"/>
                    <a:pt x="1150" y="770"/>
                    <a:pt x="1155" y="770"/>
                  </a:cubicBezTo>
                  <a:cubicBezTo>
                    <a:pt x="1157" y="770"/>
                    <a:pt x="1158" y="770"/>
                    <a:pt x="1160" y="771"/>
                  </a:cubicBezTo>
                  <a:cubicBezTo>
                    <a:pt x="1160" y="772"/>
                    <a:pt x="1161" y="774"/>
                    <a:pt x="1162" y="776"/>
                  </a:cubicBezTo>
                  <a:cubicBezTo>
                    <a:pt x="1163" y="778"/>
                    <a:pt x="1165" y="780"/>
                    <a:pt x="1166" y="781"/>
                  </a:cubicBezTo>
                  <a:cubicBezTo>
                    <a:pt x="1160" y="777"/>
                    <a:pt x="1161" y="783"/>
                    <a:pt x="1152" y="791"/>
                  </a:cubicBezTo>
                  <a:lnTo>
                    <a:pt x="1153" y="791"/>
                  </a:lnTo>
                  <a:moveTo>
                    <a:pt x="1229" y="862"/>
                  </a:moveTo>
                  <a:cubicBezTo>
                    <a:pt x="1227" y="866"/>
                    <a:pt x="1225" y="870"/>
                    <a:pt x="1223" y="873"/>
                  </a:cubicBezTo>
                  <a:cubicBezTo>
                    <a:pt x="1225" y="867"/>
                    <a:pt x="1228" y="860"/>
                    <a:pt x="1231" y="853"/>
                  </a:cubicBezTo>
                  <a:cubicBezTo>
                    <a:pt x="1232" y="852"/>
                    <a:pt x="1233" y="852"/>
                    <a:pt x="1234" y="851"/>
                  </a:cubicBezTo>
                  <a:cubicBezTo>
                    <a:pt x="1235" y="850"/>
                    <a:pt x="1235" y="850"/>
                    <a:pt x="1236" y="850"/>
                  </a:cubicBezTo>
                  <a:lnTo>
                    <a:pt x="1229" y="862"/>
                  </a:lnTo>
                  <a:moveTo>
                    <a:pt x="1326" y="832"/>
                  </a:moveTo>
                  <a:cubicBezTo>
                    <a:pt x="1335" y="815"/>
                    <a:pt x="1344" y="797"/>
                    <a:pt x="1354" y="780"/>
                  </a:cubicBezTo>
                  <a:cubicBezTo>
                    <a:pt x="1356" y="775"/>
                    <a:pt x="1359" y="771"/>
                    <a:pt x="1361" y="766"/>
                  </a:cubicBezTo>
                  <a:cubicBezTo>
                    <a:pt x="1356" y="780"/>
                    <a:pt x="1350" y="794"/>
                    <a:pt x="1342" y="806"/>
                  </a:cubicBezTo>
                  <a:cubicBezTo>
                    <a:pt x="1336" y="815"/>
                    <a:pt x="1332" y="824"/>
                    <a:pt x="1326" y="832"/>
                  </a:cubicBezTo>
                  <a:moveTo>
                    <a:pt x="1687" y="1896"/>
                  </a:moveTo>
                  <a:lnTo>
                    <a:pt x="1686" y="1896"/>
                  </a:lnTo>
                  <a:cubicBezTo>
                    <a:pt x="1685" y="1896"/>
                    <a:pt x="1684" y="1896"/>
                    <a:pt x="1683" y="1897"/>
                  </a:cubicBezTo>
                  <a:cubicBezTo>
                    <a:pt x="1682" y="1897"/>
                    <a:pt x="1681" y="1898"/>
                    <a:pt x="1681" y="1899"/>
                  </a:cubicBezTo>
                  <a:cubicBezTo>
                    <a:pt x="1680" y="1900"/>
                    <a:pt x="1680" y="1901"/>
                    <a:pt x="1680" y="1902"/>
                  </a:cubicBezTo>
                  <a:cubicBezTo>
                    <a:pt x="1680" y="1903"/>
                    <a:pt x="1681" y="1905"/>
                    <a:pt x="1681" y="1905"/>
                  </a:cubicBezTo>
                  <a:cubicBezTo>
                    <a:pt x="1682" y="1906"/>
                    <a:pt x="1682" y="1907"/>
                    <a:pt x="1683" y="1907"/>
                  </a:cubicBezTo>
                  <a:cubicBezTo>
                    <a:pt x="1681" y="1908"/>
                    <a:pt x="1680" y="1908"/>
                    <a:pt x="1678" y="1909"/>
                  </a:cubicBezTo>
                  <a:cubicBezTo>
                    <a:pt x="1676" y="1910"/>
                    <a:pt x="1674" y="1911"/>
                    <a:pt x="1672" y="1912"/>
                  </a:cubicBezTo>
                  <a:cubicBezTo>
                    <a:pt x="1665" y="1916"/>
                    <a:pt x="1659" y="1922"/>
                    <a:pt x="1654" y="1928"/>
                  </a:cubicBezTo>
                  <a:cubicBezTo>
                    <a:pt x="1636" y="1953"/>
                    <a:pt x="1601" y="1958"/>
                    <a:pt x="1573" y="1963"/>
                  </a:cubicBezTo>
                  <a:cubicBezTo>
                    <a:pt x="1551" y="1966"/>
                    <a:pt x="1531" y="1972"/>
                    <a:pt x="1512" y="1982"/>
                  </a:cubicBezTo>
                  <a:cubicBezTo>
                    <a:pt x="1529" y="1956"/>
                    <a:pt x="1564" y="1937"/>
                    <a:pt x="1588" y="1923"/>
                  </a:cubicBezTo>
                  <a:cubicBezTo>
                    <a:pt x="1607" y="1912"/>
                    <a:pt x="1657" y="1886"/>
                    <a:pt x="1692" y="1892"/>
                  </a:cubicBezTo>
                  <a:lnTo>
                    <a:pt x="1692" y="1893"/>
                  </a:lnTo>
                  <a:cubicBezTo>
                    <a:pt x="1693" y="1894"/>
                    <a:pt x="1693" y="1894"/>
                    <a:pt x="1694" y="1894"/>
                  </a:cubicBezTo>
                  <a:lnTo>
                    <a:pt x="1698" y="1897"/>
                  </a:lnTo>
                  <a:cubicBezTo>
                    <a:pt x="1698" y="1898"/>
                    <a:pt x="1698" y="1899"/>
                    <a:pt x="1698" y="1901"/>
                  </a:cubicBezTo>
                  <a:cubicBezTo>
                    <a:pt x="1694" y="1899"/>
                    <a:pt x="1691" y="1898"/>
                    <a:pt x="1687" y="1896"/>
                  </a:cubicBezTo>
                  <a:moveTo>
                    <a:pt x="1986" y="1940"/>
                  </a:moveTo>
                  <a:cubicBezTo>
                    <a:pt x="1976" y="1946"/>
                    <a:pt x="1966" y="1952"/>
                    <a:pt x="1958" y="1959"/>
                  </a:cubicBezTo>
                  <a:cubicBezTo>
                    <a:pt x="1962" y="1949"/>
                    <a:pt x="1967" y="1938"/>
                    <a:pt x="1972" y="1927"/>
                  </a:cubicBezTo>
                  <a:cubicBezTo>
                    <a:pt x="1988" y="1890"/>
                    <a:pt x="2015" y="1903"/>
                    <a:pt x="2036" y="1921"/>
                  </a:cubicBezTo>
                  <a:cubicBezTo>
                    <a:pt x="2020" y="1924"/>
                    <a:pt x="2004" y="1929"/>
                    <a:pt x="1990" y="1937"/>
                  </a:cubicBezTo>
                  <a:cubicBezTo>
                    <a:pt x="1989" y="1938"/>
                    <a:pt x="1987" y="1939"/>
                    <a:pt x="1986" y="1940"/>
                  </a:cubicBezTo>
                  <a:moveTo>
                    <a:pt x="2384" y="1404"/>
                  </a:moveTo>
                  <a:cubicBezTo>
                    <a:pt x="2384" y="1408"/>
                    <a:pt x="2385" y="1411"/>
                    <a:pt x="2385" y="1415"/>
                  </a:cubicBezTo>
                  <a:cubicBezTo>
                    <a:pt x="2385" y="1419"/>
                    <a:pt x="2384" y="1423"/>
                    <a:pt x="2384" y="1427"/>
                  </a:cubicBezTo>
                  <a:lnTo>
                    <a:pt x="2379" y="1423"/>
                  </a:lnTo>
                  <a:cubicBezTo>
                    <a:pt x="2381" y="1417"/>
                    <a:pt x="2383" y="1410"/>
                    <a:pt x="2384" y="1404"/>
                  </a:cubicBezTo>
                  <a:moveTo>
                    <a:pt x="2120" y="1188"/>
                  </a:moveTo>
                  <a:lnTo>
                    <a:pt x="2120" y="1189"/>
                  </a:lnTo>
                  <a:cubicBezTo>
                    <a:pt x="2120" y="1190"/>
                    <a:pt x="2120" y="1191"/>
                    <a:pt x="2120" y="1192"/>
                  </a:cubicBezTo>
                  <a:cubicBezTo>
                    <a:pt x="2120" y="1193"/>
                    <a:pt x="2120" y="1194"/>
                    <a:pt x="2120" y="1195"/>
                  </a:cubicBezTo>
                  <a:cubicBezTo>
                    <a:pt x="2120" y="1193"/>
                    <a:pt x="2120" y="1190"/>
                    <a:pt x="2120" y="1187"/>
                  </a:cubicBezTo>
                  <a:lnTo>
                    <a:pt x="2120" y="1188"/>
                  </a:lnTo>
                  <a:moveTo>
                    <a:pt x="2075" y="1824"/>
                  </a:moveTo>
                  <a:cubicBezTo>
                    <a:pt x="2074" y="1823"/>
                    <a:pt x="2074" y="1821"/>
                    <a:pt x="2073" y="1820"/>
                  </a:cubicBezTo>
                  <a:cubicBezTo>
                    <a:pt x="2071" y="1818"/>
                    <a:pt x="2069" y="1815"/>
                    <a:pt x="2066" y="1814"/>
                  </a:cubicBezTo>
                  <a:cubicBezTo>
                    <a:pt x="2063" y="1812"/>
                    <a:pt x="2060" y="1811"/>
                    <a:pt x="2057" y="1811"/>
                  </a:cubicBezTo>
                  <a:cubicBezTo>
                    <a:pt x="2054" y="1811"/>
                    <a:pt x="2051" y="1812"/>
                    <a:pt x="2048" y="1814"/>
                  </a:cubicBezTo>
                  <a:cubicBezTo>
                    <a:pt x="2045" y="1815"/>
                    <a:pt x="2043" y="1818"/>
                    <a:pt x="2041" y="1820"/>
                  </a:cubicBezTo>
                  <a:cubicBezTo>
                    <a:pt x="2041" y="1821"/>
                    <a:pt x="2041" y="1821"/>
                    <a:pt x="2041" y="1821"/>
                  </a:cubicBezTo>
                  <a:cubicBezTo>
                    <a:pt x="2024" y="1854"/>
                    <a:pt x="2003" y="1854"/>
                    <a:pt x="1971" y="1842"/>
                  </a:cubicBezTo>
                  <a:cubicBezTo>
                    <a:pt x="1969" y="1841"/>
                    <a:pt x="1967" y="1841"/>
                    <a:pt x="1965" y="1841"/>
                  </a:cubicBezTo>
                  <a:cubicBezTo>
                    <a:pt x="1962" y="1841"/>
                    <a:pt x="1958" y="1841"/>
                    <a:pt x="1956" y="1843"/>
                  </a:cubicBezTo>
                  <a:cubicBezTo>
                    <a:pt x="1953" y="1844"/>
                    <a:pt x="1951" y="1847"/>
                    <a:pt x="1950" y="1850"/>
                  </a:cubicBezTo>
                  <a:cubicBezTo>
                    <a:pt x="1949" y="1851"/>
                    <a:pt x="1948" y="1852"/>
                    <a:pt x="1948" y="1854"/>
                  </a:cubicBezTo>
                  <a:cubicBezTo>
                    <a:pt x="1947" y="1865"/>
                    <a:pt x="1943" y="1876"/>
                    <a:pt x="1938" y="1885"/>
                  </a:cubicBezTo>
                  <a:cubicBezTo>
                    <a:pt x="1937" y="1886"/>
                    <a:pt x="1937" y="1887"/>
                    <a:pt x="1936" y="1888"/>
                  </a:cubicBezTo>
                  <a:lnTo>
                    <a:pt x="1925" y="1891"/>
                  </a:lnTo>
                  <a:cubicBezTo>
                    <a:pt x="1916" y="1886"/>
                    <a:pt x="1909" y="1879"/>
                    <a:pt x="1904" y="1870"/>
                  </a:cubicBezTo>
                  <a:lnTo>
                    <a:pt x="1903" y="1870"/>
                  </a:lnTo>
                  <a:cubicBezTo>
                    <a:pt x="1903" y="1868"/>
                    <a:pt x="1902" y="1866"/>
                    <a:pt x="1901" y="1865"/>
                  </a:cubicBezTo>
                  <a:cubicBezTo>
                    <a:pt x="1899" y="1862"/>
                    <a:pt x="1898" y="1860"/>
                    <a:pt x="1895" y="1858"/>
                  </a:cubicBezTo>
                  <a:cubicBezTo>
                    <a:pt x="1892" y="1856"/>
                    <a:pt x="1889" y="1856"/>
                    <a:pt x="1886" y="1856"/>
                  </a:cubicBezTo>
                  <a:cubicBezTo>
                    <a:pt x="1883" y="1856"/>
                    <a:pt x="1880" y="1856"/>
                    <a:pt x="1877" y="1858"/>
                  </a:cubicBezTo>
                  <a:cubicBezTo>
                    <a:pt x="1874" y="1860"/>
                    <a:pt x="1872" y="1862"/>
                    <a:pt x="1870" y="1865"/>
                  </a:cubicBezTo>
                  <a:cubicBezTo>
                    <a:pt x="1869" y="1867"/>
                    <a:pt x="1868" y="1870"/>
                    <a:pt x="1868" y="1872"/>
                  </a:cubicBezTo>
                  <a:cubicBezTo>
                    <a:pt x="1868" y="1870"/>
                    <a:pt x="1834" y="1912"/>
                    <a:pt x="1823" y="1888"/>
                  </a:cubicBezTo>
                  <a:cubicBezTo>
                    <a:pt x="1817" y="1873"/>
                    <a:pt x="1793" y="1871"/>
                    <a:pt x="1790" y="1890"/>
                  </a:cubicBezTo>
                  <a:cubicBezTo>
                    <a:pt x="1791" y="1913"/>
                    <a:pt x="1775" y="1917"/>
                    <a:pt x="1743" y="1901"/>
                  </a:cubicBezTo>
                  <a:cubicBezTo>
                    <a:pt x="1743" y="1900"/>
                    <a:pt x="1742" y="1900"/>
                    <a:pt x="1742" y="1899"/>
                  </a:cubicBezTo>
                  <a:cubicBezTo>
                    <a:pt x="1740" y="1896"/>
                    <a:pt x="1738" y="1894"/>
                    <a:pt x="1736" y="1893"/>
                  </a:cubicBezTo>
                  <a:cubicBezTo>
                    <a:pt x="1733" y="1892"/>
                    <a:pt x="1731" y="1891"/>
                    <a:pt x="1728" y="1891"/>
                  </a:cubicBezTo>
                  <a:cubicBezTo>
                    <a:pt x="1726" y="1891"/>
                    <a:pt x="1725" y="1891"/>
                    <a:pt x="1723" y="1891"/>
                  </a:cubicBezTo>
                  <a:lnTo>
                    <a:pt x="1722" y="1889"/>
                  </a:lnTo>
                  <a:cubicBezTo>
                    <a:pt x="1721" y="1888"/>
                    <a:pt x="1719" y="1887"/>
                    <a:pt x="1718" y="1886"/>
                  </a:cubicBezTo>
                  <a:cubicBezTo>
                    <a:pt x="1714" y="1884"/>
                    <a:pt x="1710" y="1883"/>
                    <a:pt x="1706" y="1882"/>
                  </a:cubicBezTo>
                  <a:cubicBezTo>
                    <a:pt x="1717" y="1872"/>
                    <a:pt x="1745" y="1871"/>
                    <a:pt x="1758" y="1869"/>
                  </a:cubicBezTo>
                  <a:cubicBezTo>
                    <a:pt x="1774" y="1864"/>
                    <a:pt x="1791" y="1859"/>
                    <a:pt x="1807" y="1853"/>
                  </a:cubicBezTo>
                  <a:cubicBezTo>
                    <a:pt x="1851" y="1842"/>
                    <a:pt x="1894" y="1826"/>
                    <a:pt x="1935" y="1805"/>
                  </a:cubicBezTo>
                  <a:cubicBezTo>
                    <a:pt x="2015" y="1761"/>
                    <a:pt x="2150" y="1781"/>
                    <a:pt x="2199" y="1694"/>
                  </a:cubicBezTo>
                  <a:cubicBezTo>
                    <a:pt x="2199" y="1696"/>
                    <a:pt x="2199" y="1699"/>
                    <a:pt x="2199" y="1701"/>
                  </a:cubicBezTo>
                  <a:cubicBezTo>
                    <a:pt x="2199" y="1713"/>
                    <a:pt x="2197" y="1724"/>
                    <a:pt x="2194" y="1734"/>
                  </a:cubicBezTo>
                  <a:cubicBezTo>
                    <a:pt x="2178" y="1750"/>
                    <a:pt x="2161" y="1763"/>
                    <a:pt x="2142" y="1774"/>
                  </a:cubicBezTo>
                  <a:cubicBezTo>
                    <a:pt x="2140" y="1775"/>
                    <a:pt x="2139" y="1776"/>
                    <a:pt x="2137" y="1777"/>
                  </a:cubicBezTo>
                  <a:cubicBezTo>
                    <a:pt x="2133" y="1779"/>
                    <a:pt x="2081" y="1847"/>
                    <a:pt x="2074" y="1823"/>
                  </a:cubicBezTo>
                  <a:lnTo>
                    <a:pt x="2075" y="1824"/>
                  </a:lnTo>
                  <a:moveTo>
                    <a:pt x="2712" y="1856"/>
                  </a:moveTo>
                  <a:cubicBezTo>
                    <a:pt x="2712" y="1857"/>
                    <a:pt x="2711" y="1856"/>
                    <a:pt x="2710" y="1857"/>
                  </a:cubicBezTo>
                  <a:cubicBezTo>
                    <a:pt x="2709" y="1858"/>
                    <a:pt x="2709" y="1858"/>
                    <a:pt x="2709" y="1858"/>
                  </a:cubicBezTo>
                  <a:cubicBezTo>
                    <a:pt x="2707" y="1856"/>
                    <a:pt x="2705" y="1854"/>
                    <a:pt x="2702" y="1852"/>
                  </a:cubicBezTo>
                  <a:cubicBezTo>
                    <a:pt x="2699" y="1850"/>
                    <a:pt x="2695" y="1849"/>
                    <a:pt x="2692" y="1849"/>
                  </a:cubicBezTo>
                  <a:cubicBezTo>
                    <a:pt x="2688" y="1849"/>
                    <a:pt x="2685" y="1850"/>
                    <a:pt x="2682" y="1852"/>
                  </a:cubicBezTo>
                  <a:cubicBezTo>
                    <a:pt x="2679" y="1854"/>
                    <a:pt x="2677" y="1856"/>
                    <a:pt x="2675" y="1859"/>
                  </a:cubicBezTo>
                  <a:cubicBezTo>
                    <a:pt x="2673" y="1862"/>
                    <a:pt x="2672" y="1866"/>
                    <a:pt x="2672" y="1869"/>
                  </a:cubicBezTo>
                  <a:lnTo>
                    <a:pt x="2672" y="1870"/>
                  </a:lnTo>
                  <a:cubicBezTo>
                    <a:pt x="2672" y="1879"/>
                    <a:pt x="2642" y="1877"/>
                    <a:pt x="2643" y="1859"/>
                  </a:cubicBezTo>
                  <a:cubicBezTo>
                    <a:pt x="2645" y="1837"/>
                    <a:pt x="2610" y="1835"/>
                    <a:pt x="2604" y="1856"/>
                  </a:cubicBezTo>
                  <a:cubicBezTo>
                    <a:pt x="2598" y="1876"/>
                    <a:pt x="2545" y="1878"/>
                    <a:pt x="2545" y="1852"/>
                  </a:cubicBezTo>
                  <a:cubicBezTo>
                    <a:pt x="2545" y="1831"/>
                    <a:pt x="2515" y="1829"/>
                    <a:pt x="2507" y="1846"/>
                  </a:cubicBezTo>
                  <a:cubicBezTo>
                    <a:pt x="2503" y="1846"/>
                    <a:pt x="2499" y="1847"/>
                    <a:pt x="2495" y="1847"/>
                  </a:cubicBezTo>
                  <a:cubicBezTo>
                    <a:pt x="2491" y="1847"/>
                    <a:pt x="2487" y="1846"/>
                    <a:pt x="2483" y="1846"/>
                  </a:cubicBezTo>
                  <a:cubicBezTo>
                    <a:pt x="2462" y="1846"/>
                    <a:pt x="2444" y="1853"/>
                    <a:pt x="2439" y="1820"/>
                  </a:cubicBezTo>
                  <a:cubicBezTo>
                    <a:pt x="2439" y="1818"/>
                    <a:pt x="2438" y="1817"/>
                    <a:pt x="2437" y="1815"/>
                  </a:cubicBezTo>
                  <a:cubicBezTo>
                    <a:pt x="2436" y="1812"/>
                    <a:pt x="2433" y="1809"/>
                    <a:pt x="2431" y="1808"/>
                  </a:cubicBezTo>
                  <a:cubicBezTo>
                    <a:pt x="2428" y="1806"/>
                    <a:pt x="2425" y="1806"/>
                    <a:pt x="2422" y="1806"/>
                  </a:cubicBezTo>
                  <a:cubicBezTo>
                    <a:pt x="2419" y="1806"/>
                    <a:pt x="2415" y="1806"/>
                    <a:pt x="2413" y="1808"/>
                  </a:cubicBezTo>
                  <a:cubicBezTo>
                    <a:pt x="2410" y="1809"/>
                    <a:pt x="2408" y="1812"/>
                    <a:pt x="2406" y="1815"/>
                  </a:cubicBezTo>
                  <a:cubicBezTo>
                    <a:pt x="2405" y="1817"/>
                    <a:pt x="2404" y="1820"/>
                    <a:pt x="2404" y="1823"/>
                  </a:cubicBezTo>
                  <a:cubicBezTo>
                    <a:pt x="2404" y="1862"/>
                    <a:pt x="2351" y="1766"/>
                    <a:pt x="2356" y="1800"/>
                  </a:cubicBezTo>
                  <a:cubicBezTo>
                    <a:pt x="2354" y="1787"/>
                    <a:pt x="2352" y="1773"/>
                    <a:pt x="2350" y="1761"/>
                  </a:cubicBezTo>
                  <a:cubicBezTo>
                    <a:pt x="2350" y="1760"/>
                    <a:pt x="2349" y="1758"/>
                    <a:pt x="2349" y="1757"/>
                  </a:cubicBezTo>
                  <a:cubicBezTo>
                    <a:pt x="2348" y="1756"/>
                    <a:pt x="2346" y="1755"/>
                    <a:pt x="2345" y="1754"/>
                  </a:cubicBezTo>
                  <a:cubicBezTo>
                    <a:pt x="2344" y="1753"/>
                    <a:pt x="2343" y="1753"/>
                    <a:pt x="2342" y="1753"/>
                  </a:cubicBezTo>
                  <a:cubicBezTo>
                    <a:pt x="2342" y="1752"/>
                    <a:pt x="2342" y="1752"/>
                    <a:pt x="2342" y="1752"/>
                  </a:cubicBezTo>
                  <a:cubicBezTo>
                    <a:pt x="2340" y="1749"/>
                    <a:pt x="2338" y="1747"/>
                    <a:pt x="2336" y="1746"/>
                  </a:cubicBezTo>
                  <a:cubicBezTo>
                    <a:pt x="2334" y="1745"/>
                    <a:pt x="2331" y="1744"/>
                    <a:pt x="2328" y="1744"/>
                  </a:cubicBezTo>
                  <a:cubicBezTo>
                    <a:pt x="2325" y="1744"/>
                    <a:pt x="2322" y="1745"/>
                    <a:pt x="2320" y="1746"/>
                  </a:cubicBezTo>
                  <a:cubicBezTo>
                    <a:pt x="2317" y="1747"/>
                    <a:pt x="2316" y="1749"/>
                    <a:pt x="2315" y="1752"/>
                  </a:cubicBezTo>
                  <a:cubicBezTo>
                    <a:pt x="2314" y="1753"/>
                    <a:pt x="2314" y="1754"/>
                    <a:pt x="2313" y="1755"/>
                  </a:cubicBezTo>
                  <a:cubicBezTo>
                    <a:pt x="2313" y="1763"/>
                    <a:pt x="2310" y="1771"/>
                    <a:pt x="2306" y="1778"/>
                  </a:cubicBezTo>
                  <a:cubicBezTo>
                    <a:pt x="2302" y="1784"/>
                    <a:pt x="2299" y="1789"/>
                    <a:pt x="2294" y="1793"/>
                  </a:cubicBezTo>
                  <a:cubicBezTo>
                    <a:pt x="2293" y="1793"/>
                    <a:pt x="2292" y="1793"/>
                    <a:pt x="2291" y="1793"/>
                  </a:cubicBezTo>
                  <a:cubicBezTo>
                    <a:pt x="2288" y="1793"/>
                    <a:pt x="2284" y="1793"/>
                    <a:pt x="2281" y="1795"/>
                  </a:cubicBezTo>
                  <a:cubicBezTo>
                    <a:pt x="2278" y="1796"/>
                    <a:pt x="2276" y="1799"/>
                    <a:pt x="2274" y="1802"/>
                  </a:cubicBezTo>
                  <a:cubicBezTo>
                    <a:pt x="2273" y="1804"/>
                    <a:pt x="2273" y="1806"/>
                    <a:pt x="2272" y="1808"/>
                  </a:cubicBezTo>
                  <a:cubicBezTo>
                    <a:pt x="2268" y="1834"/>
                    <a:pt x="2253" y="1839"/>
                    <a:pt x="2228" y="1821"/>
                  </a:cubicBezTo>
                  <a:cubicBezTo>
                    <a:pt x="2226" y="1821"/>
                    <a:pt x="2224" y="1820"/>
                    <a:pt x="2222" y="1820"/>
                  </a:cubicBezTo>
                  <a:cubicBezTo>
                    <a:pt x="2219" y="1820"/>
                    <a:pt x="2215" y="1821"/>
                    <a:pt x="2212" y="1823"/>
                  </a:cubicBezTo>
                  <a:cubicBezTo>
                    <a:pt x="2209" y="1825"/>
                    <a:pt x="2207" y="1827"/>
                    <a:pt x="2205" y="1830"/>
                  </a:cubicBezTo>
                  <a:cubicBezTo>
                    <a:pt x="2204" y="1832"/>
                    <a:pt x="2203" y="1835"/>
                    <a:pt x="2203" y="1837"/>
                  </a:cubicBezTo>
                  <a:cubicBezTo>
                    <a:pt x="2198" y="1869"/>
                    <a:pt x="2180" y="1874"/>
                    <a:pt x="2152" y="1865"/>
                  </a:cubicBezTo>
                  <a:cubicBezTo>
                    <a:pt x="2151" y="1864"/>
                    <a:pt x="2149" y="1864"/>
                    <a:pt x="2148" y="1864"/>
                  </a:cubicBezTo>
                  <a:cubicBezTo>
                    <a:pt x="2145" y="1864"/>
                    <a:pt x="2141" y="1865"/>
                    <a:pt x="2138" y="1867"/>
                  </a:cubicBezTo>
                  <a:cubicBezTo>
                    <a:pt x="2135" y="1868"/>
                    <a:pt x="2133" y="1871"/>
                    <a:pt x="2131" y="1874"/>
                  </a:cubicBezTo>
                  <a:cubicBezTo>
                    <a:pt x="2130" y="1876"/>
                    <a:pt x="2129" y="1878"/>
                    <a:pt x="2129" y="1880"/>
                  </a:cubicBezTo>
                  <a:cubicBezTo>
                    <a:pt x="2124" y="1923"/>
                    <a:pt x="2105" y="1921"/>
                    <a:pt x="2070" y="1919"/>
                  </a:cubicBezTo>
                  <a:cubicBezTo>
                    <a:pt x="2070" y="1918"/>
                    <a:pt x="2069" y="1917"/>
                    <a:pt x="2069" y="1916"/>
                  </a:cubicBezTo>
                  <a:cubicBezTo>
                    <a:pt x="2067" y="1914"/>
                    <a:pt x="2066" y="1913"/>
                    <a:pt x="2064" y="1912"/>
                  </a:cubicBezTo>
                  <a:cubicBezTo>
                    <a:pt x="2063" y="1911"/>
                    <a:pt x="2062" y="1911"/>
                    <a:pt x="2062" y="1911"/>
                  </a:cubicBezTo>
                  <a:cubicBezTo>
                    <a:pt x="2109" y="1892"/>
                    <a:pt x="2138" y="1849"/>
                    <a:pt x="2166" y="1808"/>
                  </a:cubicBezTo>
                  <a:cubicBezTo>
                    <a:pt x="2169" y="1804"/>
                    <a:pt x="2171" y="1801"/>
                    <a:pt x="2174" y="1798"/>
                  </a:cubicBezTo>
                  <a:cubicBezTo>
                    <a:pt x="2177" y="1795"/>
                    <a:pt x="2185" y="1790"/>
                    <a:pt x="2191" y="1786"/>
                  </a:cubicBezTo>
                  <a:cubicBezTo>
                    <a:pt x="2202" y="1776"/>
                    <a:pt x="2210" y="1764"/>
                    <a:pt x="2218" y="1752"/>
                  </a:cubicBezTo>
                  <a:cubicBezTo>
                    <a:pt x="2221" y="1748"/>
                    <a:pt x="2223" y="1744"/>
                    <a:pt x="2224" y="1740"/>
                  </a:cubicBezTo>
                  <a:lnTo>
                    <a:pt x="2225" y="1739"/>
                  </a:lnTo>
                  <a:cubicBezTo>
                    <a:pt x="2225" y="1738"/>
                    <a:pt x="2226" y="1736"/>
                    <a:pt x="2226" y="1734"/>
                  </a:cubicBezTo>
                  <a:cubicBezTo>
                    <a:pt x="2226" y="1732"/>
                    <a:pt x="2226" y="1730"/>
                    <a:pt x="2225" y="1728"/>
                  </a:cubicBezTo>
                  <a:cubicBezTo>
                    <a:pt x="2224" y="1727"/>
                    <a:pt x="2223" y="1726"/>
                    <a:pt x="2222" y="1725"/>
                  </a:cubicBezTo>
                  <a:cubicBezTo>
                    <a:pt x="2224" y="1718"/>
                    <a:pt x="2225" y="1711"/>
                    <a:pt x="2225" y="1704"/>
                  </a:cubicBezTo>
                  <a:cubicBezTo>
                    <a:pt x="2225" y="1704"/>
                    <a:pt x="2225" y="1703"/>
                    <a:pt x="2225" y="1702"/>
                  </a:cubicBezTo>
                  <a:cubicBezTo>
                    <a:pt x="2233" y="1705"/>
                    <a:pt x="2242" y="1706"/>
                    <a:pt x="2250" y="1707"/>
                  </a:cubicBezTo>
                  <a:cubicBezTo>
                    <a:pt x="2272" y="1708"/>
                    <a:pt x="2301" y="1713"/>
                    <a:pt x="2316" y="1694"/>
                  </a:cubicBezTo>
                  <a:cubicBezTo>
                    <a:pt x="2316" y="1694"/>
                    <a:pt x="2317" y="1694"/>
                    <a:pt x="2317" y="1693"/>
                  </a:cubicBezTo>
                  <a:cubicBezTo>
                    <a:pt x="2317" y="1692"/>
                    <a:pt x="2318" y="1691"/>
                    <a:pt x="2318" y="1690"/>
                  </a:cubicBezTo>
                  <a:cubicBezTo>
                    <a:pt x="2318" y="1689"/>
                    <a:pt x="2317" y="1688"/>
                    <a:pt x="2317" y="1687"/>
                  </a:cubicBezTo>
                  <a:cubicBezTo>
                    <a:pt x="2316" y="1686"/>
                    <a:pt x="2315" y="1686"/>
                    <a:pt x="2314" y="1685"/>
                  </a:cubicBezTo>
                  <a:cubicBezTo>
                    <a:pt x="2313" y="1684"/>
                    <a:pt x="2313" y="1684"/>
                    <a:pt x="2313" y="1684"/>
                  </a:cubicBezTo>
                  <a:cubicBezTo>
                    <a:pt x="2303" y="1683"/>
                    <a:pt x="2294" y="1683"/>
                    <a:pt x="2285" y="1683"/>
                  </a:cubicBezTo>
                  <a:cubicBezTo>
                    <a:pt x="2276" y="1683"/>
                    <a:pt x="2267" y="1683"/>
                    <a:pt x="2258" y="1684"/>
                  </a:cubicBezTo>
                  <a:cubicBezTo>
                    <a:pt x="2254" y="1685"/>
                    <a:pt x="2250" y="1685"/>
                    <a:pt x="2246" y="1685"/>
                  </a:cubicBezTo>
                  <a:cubicBezTo>
                    <a:pt x="2238" y="1685"/>
                    <a:pt x="2230" y="1684"/>
                    <a:pt x="2223" y="1681"/>
                  </a:cubicBezTo>
                  <a:cubicBezTo>
                    <a:pt x="2221" y="1670"/>
                    <a:pt x="2219" y="1659"/>
                    <a:pt x="2216" y="1649"/>
                  </a:cubicBezTo>
                  <a:cubicBezTo>
                    <a:pt x="2224" y="1652"/>
                    <a:pt x="2232" y="1656"/>
                    <a:pt x="2240" y="1659"/>
                  </a:cubicBezTo>
                  <a:cubicBezTo>
                    <a:pt x="2247" y="1661"/>
                    <a:pt x="2254" y="1662"/>
                    <a:pt x="2261" y="1662"/>
                  </a:cubicBezTo>
                  <a:cubicBezTo>
                    <a:pt x="2263" y="1662"/>
                    <a:pt x="2266" y="1661"/>
                    <a:pt x="2268" y="1661"/>
                  </a:cubicBezTo>
                  <a:cubicBezTo>
                    <a:pt x="2282" y="1661"/>
                    <a:pt x="2303" y="1658"/>
                    <a:pt x="2308" y="1644"/>
                  </a:cubicBezTo>
                  <a:cubicBezTo>
                    <a:pt x="2309" y="1643"/>
                    <a:pt x="2309" y="1642"/>
                    <a:pt x="2309" y="1642"/>
                  </a:cubicBezTo>
                  <a:cubicBezTo>
                    <a:pt x="2309" y="1640"/>
                    <a:pt x="2308" y="1639"/>
                    <a:pt x="2308" y="1638"/>
                  </a:cubicBezTo>
                  <a:cubicBezTo>
                    <a:pt x="2307" y="1637"/>
                    <a:pt x="2306" y="1636"/>
                    <a:pt x="2305" y="1636"/>
                  </a:cubicBezTo>
                  <a:lnTo>
                    <a:pt x="2305" y="1635"/>
                  </a:lnTo>
                  <a:cubicBezTo>
                    <a:pt x="2290" y="1629"/>
                    <a:pt x="2270" y="1638"/>
                    <a:pt x="2254" y="1637"/>
                  </a:cubicBezTo>
                  <a:cubicBezTo>
                    <a:pt x="2238" y="1635"/>
                    <a:pt x="2227" y="1629"/>
                    <a:pt x="2212" y="1628"/>
                  </a:cubicBezTo>
                  <a:cubicBezTo>
                    <a:pt x="2211" y="1621"/>
                    <a:pt x="2210" y="1612"/>
                    <a:pt x="2209" y="1604"/>
                  </a:cubicBezTo>
                  <a:cubicBezTo>
                    <a:pt x="2213" y="1604"/>
                    <a:pt x="2217" y="1605"/>
                    <a:pt x="2221" y="1605"/>
                  </a:cubicBezTo>
                  <a:cubicBezTo>
                    <a:pt x="2225" y="1605"/>
                    <a:pt x="2228" y="1604"/>
                    <a:pt x="2232" y="1604"/>
                  </a:cubicBezTo>
                  <a:cubicBezTo>
                    <a:pt x="2249" y="1603"/>
                    <a:pt x="2278" y="1610"/>
                    <a:pt x="2287" y="1590"/>
                  </a:cubicBezTo>
                  <a:cubicBezTo>
                    <a:pt x="2289" y="1586"/>
                    <a:pt x="2286" y="1579"/>
                    <a:pt x="2280" y="1581"/>
                  </a:cubicBezTo>
                  <a:cubicBezTo>
                    <a:pt x="2275" y="1582"/>
                    <a:pt x="2269" y="1583"/>
                    <a:pt x="2263" y="1583"/>
                  </a:cubicBezTo>
                  <a:cubicBezTo>
                    <a:pt x="2255" y="1583"/>
                    <a:pt x="2247" y="1582"/>
                    <a:pt x="2240" y="1580"/>
                  </a:cubicBezTo>
                  <a:cubicBezTo>
                    <a:pt x="2231" y="1580"/>
                    <a:pt x="2209" y="1586"/>
                    <a:pt x="2206" y="1578"/>
                  </a:cubicBezTo>
                  <a:cubicBezTo>
                    <a:pt x="2204" y="1570"/>
                    <a:pt x="2202" y="1561"/>
                    <a:pt x="2200" y="1553"/>
                  </a:cubicBezTo>
                  <a:cubicBezTo>
                    <a:pt x="2203" y="1553"/>
                    <a:pt x="2206" y="1554"/>
                    <a:pt x="2209" y="1554"/>
                  </a:cubicBezTo>
                  <a:cubicBezTo>
                    <a:pt x="2214" y="1555"/>
                    <a:pt x="2220" y="1555"/>
                    <a:pt x="2225" y="1555"/>
                  </a:cubicBezTo>
                  <a:cubicBezTo>
                    <a:pt x="2246" y="1555"/>
                    <a:pt x="2266" y="1550"/>
                    <a:pt x="2283" y="1540"/>
                  </a:cubicBezTo>
                  <a:cubicBezTo>
                    <a:pt x="2284" y="1539"/>
                    <a:pt x="2285" y="1538"/>
                    <a:pt x="2286" y="1538"/>
                  </a:cubicBezTo>
                  <a:cubicBezTo>
                    <a:pt x="2287" y="1537"/>
                    <a:pt x="2287" y="1537"/>
                    <a:pt x="2288" y="1536"/>
                  </a:cubicBezTo>
                  <a:cubicBezTo>
                    <a:pt x="2288" y="1535"/>
                    <a:pt x="2288" y="1534"/>
                    <a:pt x="2288" y="1533"/>
                  </a:cubicBezTo>
                  <a:cubicBezTo>
                    <a:pt x="2288" y="1532"/>
                    <a:pt x="2288" y="1531"/>
                    <a:pt x="2288" y="1530"/>
                  </a:cubicBezTo>
                  <a:cubicBezTo>
                    <a:pt x="2287" y="1529"/>
                    <a:pt x="2287" y="1528"/>
                    <a:pt x="2286" y="1528"/>
                  </a:cubicBezTo>
                  <a:cubicBezTo>
                    <a:pt x="2273" y="1519"/>
                    <a:pt x="2259" y="1528"/>
                    <a:pt x="2245" y="1531"/>
                  </a:cubicBezTo>
                  <a:cubicBezTo>
                    <a:pt x="2239" y="1532"/>
                    <a:pt x="2232" y="1532"/>
                    <a:pt x="2225" y="1532"/>
                  </a:cubicBezTo>
                  <a:cubicBezTo>
                    <a:pt x="2218" y="1532"/>
                    <a:pt x="2211" y="1532"/>
                    <a:pt x="2204" y="1531"/>
                  </a:cubicBezTo>
                  <a:cubicBezTo>
                    <a:pt x="2201" y="1530"/>
                    <a:pt x="2198" y="1529"/>
                    <a:pt x="2196" y="1528"/>
                  </a:cubicBezTo>
                  <a:cubicBezTo>
                    <a:pt x="2194" y="1527"/>
                    <a:pt x="2192" y="1525"/>
                    <a:pt x="2190" y="1524"/>
                  </a:cubicBezTo>
                  <a:cubicBezTo>
                    <a:pt x="2186" y="1510"/>
                    <a:pt x="2181" y="1495"/>
                    <a:pt x="2178" y="1480"/>
                  </a:cubicBezTo>
                  <a:cubicBezTo>
                    <a:pt x="2184" y="1480"/>
                    <a:pt x="2190" y="1480"/>
                    <a:pt x="2195" y="1480"/>
                  </a:cubicBezTo>
                  <a:cubicBezTo>
                    <a:pt x="2213" y="1480"/>
                    <a:pt x="2251" y="1488"/>
                    <a:pt x="2258" y="1465"/>
                  </a:cubicBezTo>
                  <a:cubicBezTo>
                    <a:pt x="2259" y="1465"/>
                    <a:pt x="2259" y="1464"/>
                    <a:pt x="2259" y="1463"/>
                  </a:cubicBezTo>
                  <a:cubicBezTo>
                    <a:pt x="2259" y="1462"/>
                    <a:pt x="2258" y="1461"/>
                    <a:pt x="2258" y="1460"/>
                  </a:cubicBezTo>
                  <a:cubicBezTo>
                    <a:pt x="2257" y="1459"/>
                    <a:pt x="2256" y="1457"/>
                    <a:pt x="2255" y="1457"/>
                  </a:cubicBezTo>
                  <a:cubicBezTo>
                    <a:pt x="2254" y="1456"/>
                    <a:pt x="2253" y="1456"/>
                    <a:pt x="2252" y="1456"/>
                  </a:cubicBezTo>
                  <a:cubicBezTo>
                    <a:pt x="2251" y="1456"/>
                    <a:pt x="2250" y="1457"/>
                    <a:pt x="2249" y="1457"/>
                  </a:cubicBezTo>
                  <a:cubicBezTo>
                    <a:pt x="2242" y="1458"/>
                    <a:pt x="2235" y="1459"/>
                    <a:pt x="2228" y="1459"/>
                  </a:cubicBezTo>
                  <a:cubicBezTo>
                    <a:pt x="2220" y="1459"/>
                    <a:pt x="2213" y="1458"/>
                    <a:pt x="2206" y="1457"/>
                  </a:cubicBezTo>
                  <a:cubicBezTo>
                    <a:pt x="2192" y="1456"/>
                    <a:pt x="2182" y="1459"/>
                    <a:pt x="2172" y="1450"/>
                  </a:cubicBezTo>
                  <a:cubicBezTo>
                    <a:pt x="2169" y="1435"/>
                    <a:pt x="2167" y="1419"/>
                    <a:pt x="2167" y="1403"/>
                  </a:cubicBezTo>
                  <a:cubicBezTo>
                    <a:pt x="2183" y="1411"/>
                    <a:pt x="2200" y="1416"/>
                    <a:pt x="2218" y="1416"/>
                  </a:cubicBezTo>
                  <a:cubicBezTo>
                    <a:pt x="2228" y="1416"/>
                    <a:pt x="2239" y="1414"/>
                    <a:pt x="2249" y="1411"/>
                  </a:cubicBezTo>
                  <a:cubicBezTo>
                    <a:pt x="2254" y="1409"/>
                    <a:pt x="2257" y="1400"/>
                    <a:pt x="2251" y="1398"/>
                  </a:cubicBezTo>
                  <a:cubicBezTo>
                    <a:pt x="2235" y="1392"/>
                    <a:pt x="2218" y="1390"/>
                    <a:pt x="2201" y="1389"/>
                  </a:cubicBezTo>
                  <a:cubicBezTo>
                    <a:pt x="2192" y="1388"/>
                    <a:pt x="2176" y="1388"/>
                    <a:pt x="2170" y="1380"/>
                  </a:cubicBezTo>
                  <a:cubicBezTo>
                    <a:pt x="2169" y="1379"/>
                    <a:pt x="2169" y="1378"/>
                    <a:pt x="2168" y="1378"/>
                  </a:cubicBezTo>
                  <a:cubicBezTo>
                    <a:pt x="2168" y="1378"/>
                    <a:pt x="2167" y="1378"/>
                    <a:pt x="2167" y="1377"/>
                  </a:cubicBezTo>
                  <a:cubicBezTo>
                    <a:pt x="2166" y="1367"/>
                    <a:pt x="2165" y="1356"/>
                    <a:pt x="2163" y="1346"/>
                  </a:cubicBezTo>
                  <a:cubicBezTo>
                    <a:pt x="2174" y="1348"/>
                    <a:pt x="2185" y="1349"/>
                    <a:pt x="2196" y="1349"/>
                  </a:cubicBezTo>
                  <a:cubicBezTo>
                    <a:pt x="2209" y="1349"/>
                    <a:pt x="2222" y="1348"/>
                    <a:pt x="2235" y="1345"/>
                  </a:cubicBezTo>
                  <a:cubicBezTo>
                    <a:pt x="2236" y="1344"/>
                    <a:pt x="2236" y="1344"/>
                    <a:pt x="2237" y="1343"/>
                  </a:cubicBezTo>
                  <a:cubicBezTo>
                    <a:pt x="2238" y="1342"/>
                    <a:pt x="2238" y="1341"/>
                    <a:pt x="2238" y="1340"/>
                  </a:cubicBezTo>
                  <a:cubicBezTo>
                    <a:pt x="2238" y="1339"/>
                    <a:pt x="2238" y="1338"/>
                    <a:pt x="2237" y="1337"/>
                  </a:cubicBezTo>
                  <a:cubicBezTo>
                    <a:pt x="2236" y="1336"/>
                    <a:pt x="2236" y="1336"/>
                    <a:pt x="2235" y="1335"/>
                  </a:cubicBezTo>
                  <a:cubicBezTo>
                    <a:pt x="2225" y="1332"/>
                    <a:pt x="2214" y="1330"/>
                    <a:pt x="2204" y="1330"/>
                  </a:cubicBezTo>
                  <a:cubicBezTo>
                    <a:pt x="2200" y="1330"/>
                    <a:pt x="2197" y="1331"/>
                    <a:pt x="2193" y="1331"/>
                  </a:cubicBezTo>
                  <a:cubicBezTo>
                    <a:pt x="2188" y="1331"/>
                    <a:pt x="2164" y="1337"/>
                    <a:pt x="2163" y="1329"/>
                  </a:cubicBezTo>
                  <a:lnTo>
                    <a:pt x="2163" y="1328"/>
                  </a:lnTo>
                  <a:cubicBezTo>
                    <a:pt x="2162" y="1327"/>
                    <a:pt x="2162" y="1327"/>
                    <a:pt x="2161" y="1326"/>
                  </a:cubicBezTo>
                  <a:lnTo>
                    <a:pt x="2160" y="1326"/>
                  </a:lnTo>
                  <a:cubicBezTo>
                    <a:pt x="2158" y="1317"/>
                    <a:pt x="2157" y="1309"/>
                    <a:pt x="2157" y="1300"/>
                  </a:cubicBezTo>
                  <a:lnTo>
                    <a:pt x="2157" y="1296"/>
                  </a:lnTo>
                  <a:cubicBezTo>
                    <a:pt x="2163" y="1297"/>
                    <a:pt x="2169" y="1298"/>
                    <a:pt x="2175" y="1298"/>
                  </a:cubicBezTo>
                  <a:cubicBezTo>
                    <a:pt x="2178" y="1298"/>
                    <a:pt x="2181" y="1298"/>
                    <a:pt x="2185" y="1297"/>
                  </a:cubicBezTo>
                  <a:cubicBezTo>
                    <a:pt x="2187" y="1297"/>
                    <a:pt x="2189" y="1297"/>
                    <a:pt x="2191" y="1297"/>
                  </a:cubicBezTo>
                  <a:cubicBezTo>
                    <a:pt x="2202" y="1297"/>
                    <a:pt x="2213" y="1296"/>
                    <a:pt x="2224" y="1294"/>
                  </a:cubicBezTo>
                  <a:cubicBezTo>
                    <a:pt x="2227" y="1294"/>
                    <a:pt x="2227" y="1289"/>
                    <a:pt x="2224" y="1288"/>
                  </a:cubicBezTo>
                  <a:cubicBezTo>
                    <a:pt x="2211" y="1285"/>
                    <a:pt x="2199" y="1284"/>
                    <a:pt x="2186" y="1284"/>
                  </a:cubicBezTo>
                  <a:cubicBezTo>
                    <a:pt x="2183" y="1284"/>
                    <a:pt x="2181" y="1284"/>
                    <a:pt x="2178" y="1284"/>
                  </a:cubicBezTo>
                  <a:cubicBezTo>
                    <a:pt x="2170" y="1284"/>
                    <a:pt x="2162" y="1283"/>
                    <a:pt x="2154" y="1282"/>
                  </a:cubicBezTo>
                  <a:cubicBezTo>
                    <a:pt x="2154" y="1281"/>
                    <a:pt x="2153" y="1279"/>
                    <a:pt x="2152" y="1277"/>
                  </a:cubicBezTo>
                  <a:cubicBezTo>
                    <a:pt x="2151" y="1275"/>
                    <a:pt x="2149" y="1274"/>
                    <a:pt x="2148" y="1272"/>
                  </a:cubicBezTo>
                  <a:lnTo>
                    <a:pt x="2148" y="1271"/>
                  </a:lnTo>
                  <a:cubicBezTo>
                    <a:pt x="2143" y="1263"/>
                    <a:pt x="2139" y="1254"/>
                    <a:pt x="2136" y="1245"/>
                  </a:cubicBezTo>
                  <a:cubicBezTo>
                    <a:pt x="2144" y="1248"/>
                    <a:pt x="2152" y="1249"/>
                    <a:pt x="2161" y="1249"/>
                  </a:cubicBezTo>
                  <a:cubicBezTo>
                    <a:pt x="2166" y="1250"/>
                    <a:pt x="2172" y="1251"/>
                    <a:pt x="2177" y="1251"/>
                  </a:cubicBezTo>
                  <a:cubicBezTo>
                    <a:pt x="2192" y="1251"/>
                    <a:pt x="2207" y="1247"/>
                    <a:pt x="2221" y="1241"/>
                  </a:cubicBezTo>
                  <a:cubicBezTo>
                    <a:pt x="2222" y="1241"/>
                    <a:pt x="2221" y="1240"/>
                    <a:pt x="2222" y="1239"/>
                  </a:cubicBezTo>
                  <a:cubicBezTo>
                    <a:pt x="2223" y="1238"/>
                    <a:pt x="2223" y="1238"/>
                    <a:pt x="2223" y="1237"/>
                  </a:cubicBezTo>
                  <a:cubicBezTo>
                    <a:pt x="2223" y="1236"/>
                    <a:pt x="2223" y="1235"/>
                    <a:pt x="2222" y="1234"/>
                  </a:cubicBezTo>
                  <a:cubicBezTo>
                    <a:pt x="2222" y="1234"/>
                    <a:pt x="2222" y="1233"/>
                    <a:pt x="2221" y="1233"/>
                  </a:cubicBezTo>
                  <a:cubicBezTo>
                    <a:pt x="2212" y="1229"/>
                    <a:pt x="2201" y="1227"/>
                    <a:pt x="2191" y="1227"/>
                  </a:cubicBezTo>
                  <a:cubicBezTo>
                    <a:pt x="2186" y="1227"/>
                    <a:pt x="2181" y="1227"/>
                    <a:pt x="2176" y="1228"/>
                  </a:cubicBezTo>
                  <a:cubicBezTo>
                    <a:pt x="2168" y="1228"/>
                    <a:pt x="2143" y="1232"/>
                    <a:pt x="2137" y="1223"/>
                  </a:cubicBezTo>
                  <a:cubicBezTo>
                    <a:pt x="2136" y="1222"/>
                    <a:pt x="2135" y="1221"/>
                    <a:pt x="2134" y="1220"/>
                  </a:cubicBezTo>
                  <a:cubicBezTo>
                    <a:pt x="2132" y="1219"/>
                    <a:pt x="2130" y="1218"/>
                    <a:pt x="2129" y="1218"/>
                  </a:cubicBezTo>
                  <a:cubicBezTo>
                    <a:pt x="2128" y="1218"/>
                    <a:pt x="2127" y="1218"/>
                    <a:pt x="2127" y="1219"/>
                  </a:cubicBezTo>
                  <a:cubicBezTo>
                    <a:pt x="2125" y="1211"/>
                    <a:pt x="2123" y="1202"/>
                    <a:pt x="2122" y="1194"/>
                  </a:cubicBezTo>
                  <a:cubicBezTo>
                    <a:pt x="2122" y="1195"/>
                    <a:pt x="2122" y="1196"/>
                    <a:pt x="2123" y="1197"/>
                  </a:cubicBezTo>
                  <a:cubicBezTo>
                    <a:pt x="2124" y="1200"/>
                    <a:pt x="2128" y="1203"/>
                    <a:pt x="2131" y="1205"/>
                  </a:cubicBezTo>
                  <a:cubicBezTo>
                    <a:pt x="2134" y="1206"/>
                    <a:pt x="2136" y="1207"/>
                    <a:pt x="2140" y="1207"/>
                  </a:cubicBezTo>
                  <a:cubicBezTo>
                    <a:pt x="2143" y="1207"/>
                    <a:pt x="2147" y="1206"/>
                    <a:pt x="2150" y="1205"/>
                  </a:cubicBezTo>
                  <a:cubicBezTo>
                    <a:pt x="2152" y="1204"/>
                    <a:pt x="2153" y="1203"/>
                    <a:pt x="2154" y="1202"/>
                  </a:cubicBezTo>
                  <a:cubicBezTo>
                    <a:pt x="2158" y="1198"/>
                    <a:pt x="2161" y="1194"/>
                    <a:pt x="2163" y="1189"/>
                  </a:cubicBezTo>
                  <a:lnTo>
                    <a:pt x="2164" y="1189"/>
                  </a:lnTo>
                  <a:lnTo>
                    <a:pt x="2165" y="1189"/>
                  </a:lnTo>
                  <a:cubicBezTo>
                    <a:pt x="2168" y="1189"/>
                    <a:pt x="2171" y="1187"/>
                    <a:pt x="2173" y="1186"/>
                  </a:cubicBezTo>
                  <a:cubicBezTo>
                    <a:pt x="2174" y="1185"/>
                    <a:pt x="2176" y="1185"/>
                    <a:pt x="2177" y="1184"/>
                  </a:cubicBezTo>
                  <a:cubicBezTo>
                    <a:pt x="2178" y="1182"/>
                    <a:pt x="2179" y="1180"/>
                    <a:pt x="2180" y="1179"/>
                  </a:cubicBezTo>
                  <a:cubicBezTo>
                    <a:pt x="2182" y="1175"/>
                    <a:pt x="2184" y="1170"/>
                    <a:pt x="2184" y="1166"/>
                  </a:cubicBezTo>
                  <a:cubicBezTo>
                    <a:pt x="2189" y="1165"/>
                    <a:pt x="2194" y="1165"/>
                    <a:pt x="2199" y="1165"/>
                  </a:cubicBezTo>
                  <a:cubicBezTo>
                    <a:pt x="2208" y="1165"/>
                    <a:pt x="2218" y="1166"/>
                    <a:pt x="2227" y="1169"/>
                  </a:cubicBezTo>
                  <a:cubicBezTo>
                    <a:pt x="2248" y="1173"/>
                    <a:pt x="2288" y="1161"/>
                    <a:pt x="2312" y="1166"/>
                  </a:cubicBezTo>
                  <a:cubicBezTo>
                    <a:pt x="2308" y="1188"/>
                    <a:pt x="2294" y="1214"/>
                    <a:pt x="2312" y="1231"/>
                  </a:cubicBezTo>
                  <a:cubicBezTo>
                    <a:pt x="2321" y="1239"/>
                    <a:pt x="2350" y="1244"/>
                    <a:pt x="2325" y="1263"/>
                  </a:cubicBezTo>
                  <a:cubicBezTo>
                    <a:pt x="2321" y="1266"/>
                    <a:pt x="2317" y="1270"/>
                    <a:pt x="2314" y="1275"/>
                  </a:cubicBezTo>
                  <a:cubicBezTo>
                    <a:pt x="2311" y="1281"/>
                    <a:pt x="2309" y="1287"/>
                    <a:pt x="2309" y="1294"/>
                  </a:cubicBezTo>
                  <a:lnTo>
                    <a:pt x="2309" y="1295"/>
                  </a:lnTo>
                  <a:cubicBezTo>
                    <a:pt x="2309" y="1298"/>
                    <a:pt x="2310" y="1302"/>
                    <a:pt x="2312" y="1305"/>
                  </a:cubicBezTo>
                  <a:cubicBezTo>
                    <a:pt x="2313" y="1308"/>
                    <a:pt x="2316" y="1310"/>
                    <a:pt x="2319" y="1312"/>
                  </a:cubicBezTo>
                  <a:cubicBezTo>
                    <a:pt x="2334" y="1320"/>
                    <a:pt x="2346" y="1334"/>
                    <a:pt x="2331" y="1348"/>
                  </a:cubicBezTo>
                  <a:cubicBezTo>
                    <a:pt x="2330" y="1349"/>
                    <a:pt x="2329" y="1351"/>
                    <a:pt x="2328" y="1352"/>
                  </a:cubicBezTo>
                  <a:cubicBezTo>
                    <a:pt x="2326" y="1356"/>
                    <a:pt x="2325" y="1359"/>
                    <a:pt x="2325" y="1363"/>
                  </a:cubicBezTo>
                  <a:cubicBezTo>
                    <a:pt x="2325" y="1366"/>
                    <a:pt x="2326" y="1370"/>
                    <a:pt x="2328" y="1373"/>
                  </a:cubicBezTo>
                  <a:cubicBezTo>
                    <a:pt x="2330" y="1376"/>
                    <a:pt x="2332" y="1380"/>
                    <a:pt x="2335" y="1381"/>
                  </a:cubicBezTo>
                  <a:cubicBezTo>
                    <a:pt x="2337" y="1382"/>
                    <a:pt x="2338" y="1382"/>
                    <a:pt x="2339" y="1382"/>
                  </a:cubicBezTo>
                  <a:lnTo>
                    <a:pt x="2344" y="1384"/>
                  </a:lnTo>
                  <a:cubicBezTo>
                    <a:pt x="2344" y="1386"/>
                    <a:pt x="2344" y="1387"/>
                    <a:pt x="2344" y="1388"/>
                  </a:cubicBezTo>
                  <a:cubicBezTo>
                    <a:pt x="2344" y="1398"/>
                    <a:pt x="2342" y="1408"/>
                    <a:pt x="2337" y="1417"/>
                  </a:cubicBezTo>
                  <a:cubicBezTo>
                    <a:pt x="2335" y="1420"/>
                    <a:pt x="2334" y="1424"/>
                    <a:pt x="2334" y="1428"/>
                  </a:cubicBezTo>
                  <a:cubicBezTo>
                    <a:pt x="2334" y="1431"/>
                    <a:pt x="2335" y="1435"/>
                    <a:pt x="2337" y="1438"/>
                  </a:cubicBezTo>
                  <a:cubicBezTo>
                    <a:pt x="2338" y="1441"/>
                    <a:pt x="2340" y="1443"/>
                    <a:pt x="2343" y="1445"/>
                  </a:cubicBezTo>
                  <a:cubicBezTo>
                    <a:pt x="2359" y="1457"/>
                    <a:pt x="2368" y="1455"/>
                    <a:pt x="2362" y="1481"/>
                  </a:cubicBezTo>
                  <a:cubicBezTo>
                    <a:pt x="2359" y="1495"/>
                    <a:pt x="2340" y="1502"/>
                    <a:pt x="2336" y="1517"/>
                  </a:cubicBezTo>
                  <a:cubicBezTo>
                    <a:pt x="2335" y="1520"/>
                    <a:pt x="2334" y="1523"/>
                    <a:pt x="2334" y="1525"/>
                  </a:cubicBezTo>
                  <a:cubicBezTo>
                    <a:pt x="2334" y="1529"/>
                    <a:pt x="2335" y="1532"/>
                    <a:pt x="2337" y="1535"/>
                  </a:cubicBezTo>
                  <a:cubicBezTo>
                    <a:pt x="2339" y="1538"/>
                    <a:pt x="2341" y="1540"/>
                    <a:pt x="2344" y="1542"/>
                  </a:cubicBezTo>
                  <a:cubicBezTo>
                    <a:pt x="2347" y="1544"/>
                    <a:pt x="2349" y="1545"/>
                    <a:pt x="2352" y="1545"/>
                  </a:cubicBezTo>
                  <a:cubicBezTo>
                    <a:pt x="2393" y="1553"/>
                    <a:pt x="2362" y="1567"/>
                    <a:pt x="2363" y="1586"/>
                  </a:cubicBezTo>
                  <a:cubicBezTo>
                    <a:pt x="2363" y="1592"/>
                    <a:pt x="2363" y="1602"/>
                    <a:pt x="2369" y="1607"/>
                  </a:cubicBezTo>
                  <a:cubicBezTo>
                    <a:pt x="2389" y="1625"/>
                    <a:pt x="2380" y="1637"/>
                    <a:pt x="2369" y="1658"/>
                  </a:cubicBezTo>
                  <a:cubicBezTo>
                    <a:pt x="2354" y="1684"/>
                    <a:pt x="2393" y="1704"/>
                    <a:pt x="2415" y="1723"/>
                  </a:cubicBezTo>
                  <a:cubicBezTo>
                    <a:pt x="2417" y="1732"/>
                    <a:pt x="2421" y="1741"/>
                    <a:pt x="2425" y="1748"/>
                  </a:cubicBezTo>
                  <a:cubicBezTo>
                    <a:pt x="2444" y="1779"/>
                    <a:pt x="2482" y="1793"/>
                    <a:pt x="2514" y="1806"/>
                  </a:cubicBezTo>
                  <a:cubicBezTo>
                    <a:pt x="2549" y="1819"/>
                    <a:pt x="2586" y="1828"/>
                    <a:pt x="2624" y="1832"/>
                  </a:cubicBezTo>
                  <a:cubicBezTo>
                    <a:pt x="2627" y="1832"/>
                    <a:pt x="2631" y="1832"/>
                    <a:pt x="2634" y="1832"/>
                  </a:cubicBezTo>
                  <a:cubicBezTo>
                    <a:pt x="2647" y="1832"/>
                    <a:pt x="2660" y="1831"/>
                    <a:pt x="2673" y="1830"/>
                  </a:cubicBezTo>
                  <a:cubicBezTo>
                    <a:pt x="2675" y="1830"/>
                    <a:pt x="2676" y="1830"/>
                    <a:pt x="2678" y="1830"/>
                  </a:cubicBezTo>
                  <a:cubicBezTo>
                    <a:pt x="2686" y="1830"/>
                    <a:pt x="2693" y="1831"/>
                    <a:pt x="2700" y="1833"/>
                  </a:cubicBezTo>
                  <a:lnTo>
                    <a:pt x="2712" y="1835"/>
                  </a:lnTo>
                  <a:cubicBezTo>
                    <a:pt x="2719" y="1836"/>
                    <a:pt x="2719" y="1843"/>
                    <a:pt x="2712" y="1856"/>
                  </a:cubicBezTo>
                  <a:moveTo>
                    <a:pt x="2761" y="1855"/>
                  </a:moveTo>
                  <a:lnTo>
                    <a:pt x="2755" y="1853"/>
                  </a:lnTo>
                  <a:cubicBezTo>
                    <a:pt x="2756" y="1853"/>
                    <a:pt x="2756" y="1852"/>
                    <a:pt x="2756" y="1851"/>
                  </a:cubicBezTo>
                  <a:cubicBezTo>
                    <a:pt x="2756" y="1850"/>
                    <a:pt x="2756" y="1849"/>
                    <a:pt x="2755" y="1849"/>
                  </a:cubicBezTo>
                  <a:cubicBezTo>
                    <a:pt x="2755" y="1845"/>
                    <a:pt x="2754" y="1842"/>
                    <a:pt x="2752" y="1839"/>
                  </a:cubicBezTo>
                  <a:cubicBezTo>
                    <a:pt x="2749" y="1835"/>
                    <a:pt x="2745" y="1831"/>
                    <a:pt x="2741" y="1828"/>
                  </a:cubicBezTo>
                  <a:cubicBezTo>
                    <a:pt x="2740" y="1827"/>
                    <a:pt x="2738" y="1827"/>
                    <a:pt x="2737" y="1826"/>
                  </a:cubicBezTo>
                  <a:cubicBezTo>
                    <a:pt x="2739" y="1825"/>
                    <a:pt x="2742" y="1823"/>
                    <a:pt x="2744" y="1822"/>
                  </a:cubicBezTo>
                  <a:cubicBezTo>
                    <a:pt x="2757" y="1815"/>
                    <a:pt x="2770" y="1811"/>
                    <a:pt x="2785" y="1811"/>
                  </a:cubicBezTo>
                  <a:cubicBezTo>
                    <a:pt x="2795" y="1810"/>
                    <a:pt x="2805" y="1809"/>
                    <a:pt x="2816" y="1809"/>
                  </a:cubicBezTo>
                  <a:cubicBezTo>
                    <a:pt x="2826" y="1809"/>
                    <a:pt x="2836" y="1810"/>
                    <a:pt x="2846" y="1811"/>
                  </a:cubicBezTo>
                  <a:cubicBezTo>
                    <a:pt x="2843" y="1812"/>
                    <a:pt x="2841" y="1814"/>
                    <a:pt x="2838" y="1815"/>
                  </a:cubicBezTo>
                  <a:cubicBezTo>
                    <a:pt x="2813" y="1830"/>
                    <a:pt x="2788" y="1843"/>
                    <a:pt x="2761" y="18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93" name="Diagram 192">
            <a:extLst>
              <a:ext uri="{FF2B5EF4-FFF2-40B4-BE49-F238E27FC236}">
                <a16:creationId xmlns:a16="http://schemas.microsoft.com/office/drawing/2014/main" id="{8E459F4E-5960-71DE-8217-459F6188BDD2}"/>
              </a:ext>
            </a:extLst>
          </p:cNvPr>
          <p:cNvGraphicFramePr/>
          <p:nvPr/>
        </p:nvGraphicFramePr>
        <p:xfrm>
          <a:off x="129505" y="1217083"/>
          <a:ext cx="7095384" cy="400967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mc:AlternateContent xmlns:mc="http://schemas.openxmlformats.org/markup-compatibility/2006" xmlns:pslz="http://schemas.microsoft.com/office/powerpoint/2016/slidezoom">
        <mc:Choice Requires="pslz">
          <p:graphicFrame>
            <p:nvGraphicFramePr>
              <p:cNvPr id="195" name="Slide Zoom 194">
                <a:extLst>
                  <a:ext uri="{FF2B5EF4-FFF2-40B4-BE49-F238E27FC236}">
                    <a16:creationId xmlns:a16="http://schemas.microsoft.com/office/drawing/2014/main" id="{C0F899A3-1498-7057-22E2-15805D271859}"/>
                  </a:ext>
                </a:extLst>
              </p:cNvPr>
              <p:cNvGraphicFramePr>
                <a:graphicFrameLocks noChangeAspect="1"/>
              </p:cNvGraphicFramePr>
              <p:nvPr/>
            </p:nvGraphicFramePr>
            <p:xfrm>
              <a:off x="338667" y="2901773"/>
              <a:ext cx="1821589" cy="1024644"/>
            </p:xfrm>
            <a:graphic>
              <a:graphicData uri="http://schemas.microsoft.com/office/powerpoint/2016/slidezoom">
                <pslz:sldZm>
                  <pslz:sldZmObj sldId="265" cId="0">
                    <pslz:zmPr id="{BD0C61E1-A955-43AC-8565-EC779497AD06}" returnToParent="0" transitionDur="1000">
                      <p166:blipFill xmlns:p166="http://schemas.microsoft.com/office/powerpoint/2016/6/main">
                        <a:blip r:embed="rId8"/>
                        <a:stretch>
                          <a:fillRect/>
                        </a:stretch>
                      </p166:blipFill>
                      <p166:spPr xmlns:p166="http://schemas.microsoft.com/office/powerpoint/2016/6/main">
                        <a:xfrm>
                          <a:off x="0" y="0"/>
                          <a:ext cx="1821589" cy="1024644"/>
                        </a:xfrm>
                        <a:prstGeom prst="rect">
                          <a:avLst/>
                        </a:prstGeom>
                        <a:ln w="3175">
                          <a:solidFill>
                            <a:prstClr val="ltGray"/>
                          </a:solidFill>
                        </a:ln>
                      </p166:spPr>
                    </pslz:zmPr>
                  </pslz:sldZmObj>
                </pslz:sldZm>
              </a:graphicData>
            </a:graphic>
          </p:graphicFrame>
        </mc:Choice>
        <mc:Fallback xmlns="">
          <p:pic>
            <p:nvPicPr>
              <p:cNvPr id="195" name="Slide Zoom 194">
                <a:hlinkClick r:id="rId9" action="ppaction://hlinksldjump"/>
                <a:extLst>
                  <a:ext uri="{FF2B5EF4-FFF2-40B4-BE49-F238E27FC236}">
                    <a16:creationId xmlns:a16="http://schemas.microsoft.com/office/drawing/2014/main" id="{C0F899A3-1498-7057-22E2-15805D271859}"/>
                  </a:ext>
                </a:extLst>
              </p:cNvPr>
              <p:cNvPicPr>
                <a:picLocks noGrp="1" noRot="1" noChangeAspect="1" noMove="1" noResize="1" noEditPoints="1" noAdjustHandles="1" noChangeArrowheads="1" noChangeShapeType="1"/>
              </p:cNvPicPr>
              <p:nvPr/>
            </p:nvPicPr>
            <p:blipFill>
              <a:blip r:embed="rId10"/>
              <a:stretch>
                <a:fillRect/>
              </a:stretch>
            </p:blipFill>
            <p:spPr>
              <a:xfrm>
                <a:off x="338667" y="2901773"/>
                <a:ext cx="1821589" cy="1024644"/>
              </a:xfrm>
              <a:prstGeom prst="rect">
                <a:avLst/>
              </a:prstGeom>
              <a:ln w="3175">
                <a:solidFill>
                  <a:prstClr val="ltGray"/>
                </a:solidFill>
              </a:ln>
            </p:spPr>
          </p:pic>
        </mc:Fallback>
      </mc:AlternateContent>
      <mc:AlternateContent xmlns:mc="http://schemas.openxmlformats.org/markup-compatibility/2006" xmlns:pslz="http://schemas.microsoft.com/office/powerpoint/2016/slidezoom">
        <mc:Choice Requires="pslz">
          <p:graphicFrame>
            <p:nvGraphicFramePr>
              <p:cNvPr id="197" name="Slide Zoom 196">
                <a:extLst>
                  <a:ext uri="{FF2B5EF4-FFF2-40B4-BE49-F238E27FC236}">
                    <a16:creationId xmlns:a16="http://schemas.microsoft.com/office/drawing/2014/main" id="{A9E97018-FE59-9320-22A7-B4D9A70F9810}"/>
                  </a:ext>
                </a:extLst>
              </p:cNvPr>
              <p:cNvGraphicFramePr>
                <a:graphicFrameLocks noChangeAspect="1"/>
              </p:cNvGraphicFramePr>
              <p:nvPr/>
            </p:nvGraphicFramePr>
            <p:xfrm>
              <a:off x="2400304" y="3138312"/>
              <a:ext cx="2002210" cy="1126243"/>
            </p:xfrm>
            <a:graphic>
              <a:graphicData uri="http://schemas.microsoft.com/office/powerpoint/2016/slidezoom">
                <pslz:sldZm>
                  <pslz:sldZmObj sldId="305" cId="1821859668">
                    <pslz:zmPr id="{1ADF3E20-69CD-4F6E-8143-D3A740006790}" returnToParent="0" transitionDur="1000">
                      <p166:blipFill xmlns:p166="http://schemas.microsoft.com/office/powerpoint/2016/6/main">
                        <a:blip r:embed="rId11"/>
                        <a:stretch>
                          <a:fillRect/>
                        </a:stretch>
                      </p166:blipFill>
                      <p166:spPr xmlns:p166="http://schemas.microsoft.com/office/powerpoint/2016/6/main">
                        <a:xfrm>
                          <a:off x="0" y="0"/>
                          <a:ext cx="2002210" cy="1126243"/>
                        </a:xfrm>
                        <a:prstGeom prst="rect">
                          <a:avLst/>
                        </a:prstGeom>
                        <a:ln w="3175">
                          <a:solidFill>
                            <a:prstClr val="ltGray"/>
                          </a:solidFill>
                        </a:ln>
                      </p166:spPr>
                    </pslz:zmPr>
                  </pslz:sldZmObj>
                </pslz:sldZm>
              </a:graphicData>
            </a:graphic>
          </p:graphicFrame>
        </mc:Choice>
        <mc:Fallback xmlns="">
          <p:pic>
            <p:nvPicPr>
              <p:cNvPr id="197" name="Slide Zoom 196">
                <a:hlinkClick r:id="rId12" action="ppaction://hlinksldjump"/>
                <a:extLst>
                  <a:ext uri="{FF2B5EF4-FFF2-40B4-BE49-F238E27FC236}">
                    <a16:creationId xmlns:a16="http://schemas.microsoft.com/office/drawing/2014/main" id="{A9E97018-FE59-9320-22A7-B4D9A70F9810}"/>
                  </a:ext>
                </a:extLst>
              </p:cNvPr>
              <p:cNvPicPr>
                <a:picLocks noGrp="1" noRot="1" noChangeAspect="1" noMove="1" noResize="1" noEditPoints="1" noAdjustHandles="1" noChangeArrowheads="1" noChangeShapeType="1"/>
              </p:cNvPicPr>
              <p:nvPr/>
            </p:nvPicPr>
            <p:blipFill>
              <a:blip r:embed="rId13"/>
              <a:stretch>
                <a:fillRect/>
              </a:stretch>
            </p:blipFill>
            <p:spPr>
              <a:xfrm>
                <a:off x="2400304" y="3138312"/>
                <a:ext cx="2002210" cy="1126243"/>
              </a:xfrm>
              <a:prstGeom prst="rect">
                <a:avLst/>
              </a:prstGeom>
              <a:ln w="3175">
                <a:solidFill>
                  <a:prstClr val="ltGray"/>
                </a:solidFill>
              </a:ln>
            </p:spPr>
          </p:pic>
        </mc:Fallback>
      </mc:AlternateContent>
      <mc:AlternateContent xmlns:mc="http://schemas.openxmlformats.org/markup-compatibility/2006" xmlns:pslz="http://schemas.microsoft.com/office/powerpoint/2016/slidezoom">
        <mc:Choice Requires="pslz">
          <p:graphicFrame>
            <p:nvGraphicFramePr>
              <p:cNvPr id="199" name="Slide Zoom 198">
                <a:extLst>
                  <a:ext uri="{FF2B5EF4-FFF2-40B4-BE49-F238E27FC236}">
                    <a16:creationId xmlns:a16="http://schemas.microsoft.com/office/drawing/2014/main" id="{A2E6786F-647D-F5A9-3B33-89080264FCFD}"/>
                  </a:ext>
                </a:extLst>
              </p:cNvPr>
              <p:cNvGraphicFramePr>
                <a:graphicFrameLocks noChangeAspect="1"/>
              </p:cNvGraphicFramePr>
              <p:nvPr/>
            </p:nvGraphicFramePr>
            <p:xfrm>
              <a:off x="4572000" y="3425562"/>
              <a:ext cx="2002210" cy="1126243"/>
            </p:xfrm>
            <a:graphic>
              <a:graphicData uri="http://schemas.microsoft.com/office/powerpoint/2016/slidezoom">
                <pslz:sldZm>
                  <pslz:sldZmObj sldId="306" cId="1377609315">
                    <pslz:zmPr id="{9BA1525B-D449-4001-A3B9-2058B03065B4}" returnToParent="0" transitionDur="1000">
                      <p166:blipFill xmlns:p166="http://schemas.microsoft.com/office/powerpoint/2016/6/main">
                        <a:blip r:embed="rId14"/>
                        <a:stretch>
                          <a:fillRect/>
                        </a:stretch>
                      </p166:blipFill>
                      <p166:spPr xmlns:p166="http://schemas.microsoft.com/office/powerpoint/2016/6/main">
                        <a:xfrm>
                          <a:off x="0" y="0"/>
                          <a:ext cx="2002210" cy="1126243"/>
                        </a:xfrm>
                        <a:prstGeom prst="rect">
                          <a:avLst/>
                        </a:prstGeom>
                        <a:ln w="3175">
                          <a:solidFill>
                            <a:prstClr val="ltGray"/>
                          </a:solidFill>
                        </a:ln>
                      </p166:spPr>
                    </pslz:zmPr>
                  </pslz:sldZmObj>
                </pslz:sldZm>
              </a:graphicData>
            </a:graphic>
          </p:graphicFrame>
        </mc:Choice>
        <mc:Fallback xmlns="">
          <p:pic>
            <p:nvPicPr>
              <p:cNvPr id="199" name="Slide Zoom 198">
                <a:hlinkClick r:id="rId15" action="ppaction://hlinksldjump"/>
                <a:extLst>
                  <a:ext uri="{FF2B5EF4-FFF2-40B4-BE49-F238E27FC236}">
                    <a16:creationId xmlns:a16="http://schemas.microsoft.com/office/drawing/2014/main" id="{A2E6786F-647D-F5A9-3B33-89080264FCFD}"/>
                  </a:ext>
                </a:extLst>
              </p:cNvPr>
              <p:cNvPicPr>
                <a:picLocks noGrp="1" noRot="1" noChangeAspect="1" noMove="1" noResize="1" noEditPoints="1" noAdjustHandles="1" noChangeArrowheads="1" noChangeShapeType="1"/>
              </p:cNvPicPr>
              <p:nvPr/>
            </p:nvPicPr>
            <p:blipFill>
              <a:blip r:embed="rId16"/>
              <a:stretch>
                <a:fillRect/>
              </a:stretch>
            </p:blipFill>
            <p:spPr>
              <a:xfrm>
                <a:off x="4572000" y="3425562"/>
                <a:ext cx="2002210" cy="1126243"/>
              </a:xfrm>
              <a:prstGeom prst="rect">
                <a:avLst/>
              </a:prstGeom>
              <a:ln w="3175">
                <a:solidFill>
                  <a:prstClr val="ltGray"/>
                </a:solidFill>
              </a:ln>
            </p:spPr>
          </p:pic>
        </mc:Fallback>
      </mc:AlternateContent>
    </p:spTree>
    <p:extLst>
      <p:ext uri="{BB962C8B-B14F-4D97-AF65-F5344CB8AC3E}">
        <p14:creationId xmlns:p14="http://schemas.microsoft.com/office/powerpoint/2010/main" val="489285798"/>
      </p:ext>
    </p:extLst>
  </p:cSld>
  <p:clrMapOvr>
    <a:masterClrMapping/>
  </p:clrMapOvr>
  <p:transition spd="slow">
    <p:randomBar dir="vert"/>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779">
          <a:extLst>
            <a:ext uri="{FF2B5EF4-FFF2-40B4-BE49-F238E27FC236}">
              <a16:creationId xmlns:a16="http://schemas.microsoft.com/office/drawing/2014/main" id="{B5A5A205-0AA7-6A18-F7E1-0EA048D6F57E}"/>
            </a:ext>
          </a:extLst>
        </p:cNvPr>
        <p:cNvGrpSpPr/>
        <p:nvPr/>
      </p:nvGrpSpPr>
      <p:grpSpPr>
        <a:xfrm>
          <a:off x="0" y="0"/>
          <a:ext cx="0" cy="0"/>
          <a:chOff x="0" y="0"/>
          <a:chExt cx="0" cy="0"/>
        </a:xfrm>
      </p:grpSpPr>
      <p:sp>
        <p:nvSpPr>
          <p:cNvPr id="14" name="Google Shape;2138;p31">
            <a:extLst>
              <a:ext uri="{FF2B5EF4-FFF2-40B4-BE49-F238E27FC236}">
                <a16:creationId xmlns:a16="http://schemas.microsoft.com/office/drawing/2014/main" id="{E45CF999-A564-E937-F165-90185B4CAE6A}"/>
              </a:ext>
            </a:extLst>
          </p:cNvPr>
          <p:cNvSpPr txBox="1">
            <a:spLocks noGrp="1"/>
          </p:cNvSpPr>
          <p:nvPr>
            <p:ph type="title"/>
          </p:nvPr>
        </p:nvSpPr>
        <p:spPr>
          <a:xfrm>
            <a:off x="129505" y="251378"/>
            <a:ext cx="5323028" cy="730755"/>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b="1" dirty="0">
                <a:latin typeface="Times New Roman" panose="02020603050405020304" pitchFamily="18" charset="0"/>
                <a:cs typeface="Times New Roman" panose="02020603050405020304" pitchFamily="18" charset="0"/>
              </a:rPr>
              <a:t>II. </a:t>
            </a:r>
            <a:r>
              <a:rPr lang="en-US" sz="2000" b="1" dirty="0" err="1">
                <a:latin typeface="Times New Roman" panose="02020603050405020304" pitchFamily="18" charset="0"/>
                <a:cs typeface="Times New Roman" panose="02020603050405020304" pitchFamily="18" charset="0"/>
              </a:rPr>
              <a:t>Đọc</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hiểu</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văn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bản</a:t>
            </a:r>
            <a:r>
              <a:rPr lang="en-US" sz="2000" b="1" dirty="0">
                <a:latin typeface="Times New Roman" panose="02020603050405020304" pitchFamily="18" charset="0"/>
                <a:cs typeface="Times New Roman" panose="02020603050405020304" pitchFamily="18" charset="0"/>
              </a:rPr>
              <a:t> </a:t>
            </a:r>
            <a:br>
              <a:rPr lang="en-US" sz="2000" b="1" dirty="0">
                <a:latin typeface="Times New Roman" panose="02020603050405020304" pitchFamily="18" charset="0"/>
                <a:cs typeface="Times New Roman" panose="02020603050405020304" pitchFamily="18" charset="0"/>
              </a:rPr>
            </a:br>
            <a:r>
              <a:rPr lang="en-US" sz="2000" b="1" dirty="0">
                <a:latin typeface="Times New Roman" panose="02020603050405020304" pitchFamily="18" charset="0"/>
                <a:cs typeface="Times New Roman" panose="02020603050405020304" pitchFamily="18" charset="0"/>
              </a:rPr>
              <a:t>2. </a:t>
            </a:r>
            <a:r>
              <a:rPr lang="en-US" sz="2000" b="1" dirty="0" err="1">
                <a:latin typeface="Times New Roman" panose="02020603050405020304" pitchFamily="18" charset="0"/>
                <a:cs typeface="Times New Roman" panose="02020603050405020304" pitchFamily="18" charset="0"/>
              </a:rPr>
              <a:t>Nghệ</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thuật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băm</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thịt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gà</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của</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anh</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mõ</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làng</a:t>
            </a:r>
            <a:r>
              <a:rPr lang="en-US" sz="2000" b="1" dirty="0">
                <a:latin typeface="Times New Roman" panose="02020603050405020304" pitchFamily="18" charset="0"/>
                <a:cs typeface="Times New Roman" panose="02020603050405020304" pitchFamily="18" charset="0"/>
              </a:rPr>
              <a:t>.</a:t>
            </a:r>
            <a:endParaRPr sz="2000" b="1" dirty="0">
              <a:latin typeface="Times New Roman" panose="02020603050405020304" pitchFamily="18" charset="0"/>
              <a:cs typeface="Times New Roman" panose="02020603050405020304" pitchFamily="18" charset="0"/>
            </a:endParaRPr>
          </a:p>
        </p:txBody>
      </p:sp>
      <p:grpSp>
        <p:nvGrpSpPr>
          <p:cNvPr id="15" name="Group 14">
            <a:extLst>
              <a:ext uri="{FF2B5EF4-FFF2-40B4-BE49-F238E27FC236}">
                <a16:creationId xmlns:a16="http://schemas.microsoft.com/office/drawing/2014/main" id="{FEBB46AE-94FB-D441-B794-EE43B9FC8D98}"/>
              </a:ext>
            </a:extLst>
          </p:cNvPr>
          <p:cNvGrpSpPr/>
          <p:nvPr/>
        </p:nvGrpSpPr>
        <p:grpSpPr>
          <a:xfrm>
            <a:off x="225777" y="1106311"/>
            <a:ext cx="5283692" cy="541867"/>
            <a:chOff x="417688" y="1365956"/>
            <a:chExt cx="5283692" cy="541867"/>
          </a:xfrm>
        </p:grpSpPr>
        <p:sp>
          <p:nvSpPr>
            <p:cNvPr id="16" name="Rectangle: Rounded Corners 15">
              <a:extLst>
                <a:ext uri="{FF2B5EF4-FFF2-40B4-BE49-F238E27FC236}">
                  <a16:creationId xmlns:a16="http://schemas.microsoft.com/office/drawing/2014/main" id="{36A761D1-FFC6-505E-BDB1-A465C0248F55}"/>
                </a:ext>
              </a:extLst>
            </p:cNvPr>
            <p:cNvSpPr/>
            <p:nvPr/>
          </p:nvSpPr>
          <p:spPr>
            <a:xfrm>
              <a:off x="417688" y="1365956"/>
              <a:ext cx="553155" cy="541867"/>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a:latin typeface="Times New Roman" panose="02020603050405020304" pitchFamily="18" charset="0"/>
                  <a:cs typeface="Times New Roman" panose="02020603050405020304" pitchFamily="18" charset="0"/>
                </a:rPr>
                <a:t>b.</a:t>
              </a:r>
            </a:p>
          </p:txBody>
        </p:sp>
        <p:sp>
          <p:nvSpPr>
            <p:cNvPr id="17" name="TextBox 16">
              <a:extLst>
                <a:ext uri="{FF2B5EF4-FFF2-40B4-BE49-F238E27FC236}">
                  <a16:creationId xmlns:a16="http://schemas.microsoft.com/office/drawing/2014/main" id="{9ADB5D21-C948-8EA5-0931-8280F024D31E}"/>
                </a:ext>
              </a:extLst>
            </p:cNvPr>
            <p:cNvSpPr txBox="1"/>
            <p:nvPr/>
          </p:nvSpPr>
          <p:spPr>
            <a:xfrm>
              <a:off x="970843" y="1371454"/>
              <a:ext cx="4730537" cy="400110"/>
            </a:xfrm>
            <a:prstGeom prst="rect">
              <a:avLst/>
            </a:prstGeom>
            <a:noFill/>
          </p:spPr>
          <p:txBody>
            <a:bodyPr wrap="square" rtlCol="0">
              <a:spAutoFit/>
            </a:bodyPr>
            <a:lstStyle/>
            <a:p>
              <a:pPr algn="just"/>
              <a:r>
                <a:rPr lang="en-US" sz="2000" b="1" dirty="0" err="1">
                  <a:effectLst/>
                  <a:latin typeface="Times New Roman" panose="02020603050405020304" pitchFamily="18" charset="0"/>
                  <a:ea typeface="Times New Roman" panose="02020603050405020304" pitchFamily="18" charset="0"/>
                </a:rPr>
                <a:t>Nghệ</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thuật</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băm</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thịt</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gà</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của</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anh</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mõ</a:t>
              </a:r>
              <a:endParaRPr lang="en-US" sz="2800" b="1" dirty="0">
                <a:latin typeface="Times New Roman" panose="02020603050405020304" pitchFamily="18" charset="0"/>
                <a:cs typeface="Times New Roman" panose="02020603050405020304" pitchFamily="18" charset="0"/>
              </a:endParaRPr>
            </a:p>
          </p:txBody>
        </p:sp>
      </p:grpSp>
      <p:sp>
        <p:nvSpPr>
          <p:cNvPr id="19" name="TextBox 18">
            <a:extLst>
              <a:ext uri="{FF2B5EF4-FFF2-40B4-BE49-F238E27FC236}">
                <a16:creationId xmlns:a16="http://schemas.microsoft.com/office/drawing/2014/main" id="{FF9B3422-420B-D414-7D3A-041B041AE10B}"/>
              </a:ext>
            </a:extLst>
          </p:cNvPr>
          <p:cNvSpPr txBox="1"/>
          <p:nvPr/>
        </p:nvSpPr>
        <p:spPr>
          <a:xfrm>
            <a:off x="581062" y="1980261"/>
            <a:ext cx="5548806" cy="2616101"/>
          </a:xfrm>
          <a:prstGeom prst="rect">
            <a:avLst/>
          </a:prstGeom>
          <a:noFill/>
        </p:spPr>
        <p:txBody>
          <a:bodyPr wrap="square">
            <a:spAutoFit/>
          </a:bodyPr>
          <a:lstStyle/>
          <a:p>
            <a:pPr algn="just">
              <a:spcAft>
                <a:spcPts val="800"/>
              </a:spcAft>
            </a:pPr>
            <a:r>
              <a:rPr lang="en-US" sz="2400" b="1" i="1" dirty="0">
                <a:effectLst/>
                <a:latin typeface="Times New Roman" panose="02020603050405020304" pitchFamily="18" charset="0"/>
                <a:ea typeface="Times New Roman" panose="02020603050405020304" pitchFamily="18" charset="0"/>
              </a:rPr>
              <a:t>Sau </a:t>
            </a:r>
            <a:r>
              <a:rPr lang="en-US" sz="2400" b="1" i="1" dirty="0" err="1">
                <a:effectLst/>
                <a:latin typeface="Times New Roman" panose="02020603050405020304" pitchFamily="18" charset="0"/>
                <a:ea typeface="Times New Roman" panose="02020603050405020304" pitchFamily="18" charset="0"/>
              </a:rPr>
              <a:t>khi</a:t>
            </a:r>
            <a:r>
              <a:rPr lang="en-US" sz="2400" b="1" i="1" dirty="0">
                <a:effectLst/>
                <a:latin typeface="Times New Roman" panose="02020603050405020304" pitchFamily="18" charset="0"/>
                <a:ea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rPr>
              <a:t>băm</a:t>
            </a:r>
            <a:r>
              <a:rPr lang="en-US" sz="2400" b="1" i="1" dirty="0">
                <a:effectLst/>
                <a:latin typeface="Times New Roman" panose="02020603050405020304" pitchFamily="18" charset="0"/>
                <a:ea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rPr>
              <a:t>thịt</a:t>
            </a:r>
            <a:r>
              <a:rPr lang="en-US" sz="2400" b="1" i="1" dirty="0">
                <a:effectLst/>
                <a:latin typeface="Times New Roman" panose="02020603050405020304" pitchFamily="18" charset="0"/>
                <a:ea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rPr>
              <a:t>gà</a:t>
            </a:r>
            <a:r>
              <a:rPr lang="en-US" sz="2400" b="1" i="1" dirty="0">
                <a:effectLst/>
                <a:latin typeface="Times New Roman" panose="02020603050405020304" pitchFamily="18" charset="0"/>
                <a:ea typeface="Times New Roman" panose="02020603050405020304" pitchFamily="18" charset="0"/>
              </a:rPr>
              <a:t>:</a:t>
            </a:r>
            <a:endParaRPr lang="en-US" sz="2400" dirty="0">
              <a:effectLst/>
              <a:latin typeface="Calibri" panose="020F0502020204030204" pitchFamily="34" charset="0"/>
              <a:ea typeface="Calibri" panose="020F0502020204030204" pitchFamily="34" charset="0"/>
            </a:endParaRPr>
          </a:p>
          <a:p>
            <a:pPr algn="just">
              <a:spcAft>
                <a:spcPts val="80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Mỗi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miếng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thịt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gà</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xâu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cái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tăm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vào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giữa</a:t>
            </a:r>
            <a:r>
              <a:rPr lang="en-US" sz="2400" dirty="0">
                <a:latin typeface="Times New Roman" panose="02020603050405020304" pitchFamily="18" charset="0"/>
                <a:ea typeface="Times New Roman" panose="02020603050405020304" pitchFamily="18" charset="0"/>
              </a:rPr>
              <a:t>.</a:t>
            </a:r>
          </a:p>
          <a:p>
            <a:pPr algn="just">
              <a:spcAft>
                <a:spcPts val="80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Mỗi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tảng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xôi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là</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bốn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xâu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thịt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thịt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vừa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hết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xôi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cũng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vừa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kháp</a:t>
            </a:r>
            <a:r>
              <a:rPr lang="en-US" sz="2400" dirty="0">
                <a:latin typeface="Times New Roman" panose="02020603050405020304" pitchFamily="18" charset="0"/>
                <a:ea typeface="Times New Roman" panose="02020603050405020304" pitchFamily="18" charset="0"/>
              </a:rPr>
              <a:t>.</a:t>
            </a:r>
          </a:p>
          <a:p>
            <a:pPr algn="just">
              <a:spcAft>
                <a:spcPts val="800"/>
              </a:spcAft>
            </a:pPr>
            <a:endParaRPr lang="en-US" sz="2400" b="1" dirty="0">
              <a:effectLst/>
              <a:latin typeface="Calibri" panose="020F0502020204030204" pitchFamily="34" charset="0"/>
              <a:ea typeface="Calibri" panose="020F0502020204030204" pitchFamily="34" charset="0"/>
            </a:endParaRPr>
          </a:p>
        </p:txBody>
      </p:sp>
      <p:grpSp>
        <p:nvGrpSpPr>
          <p:cNvPr id="2" name="Google Shape;3786;p37">
            <a:extLst>
              <a:ext uri="{FF2B5EF4-FFF2-40B4-BE49-F238E27FC236}">
                <a16:creationId xmlns:a16="http://schemas.microsoft.com/office/drawing/2014/main" id="{10B6D071-205E-6AEB-50CB-A588238CC5E5}"/>
              </a:ext>
            </a:extLst>
          </p:cNvPr>
          <p:cNvGrpSpPr/>
          <p:nvPr/>
        </p:nvGrpSpPr>
        <p:grpSpPr>
          <a:xfrm>
            <a:off x="8084226" y="-532166"/>
            <a:ext cx="1309337" cy="1938454"/>
            <a:chOff x="19286235" y="1778760"/>
            <a:chExt cx="1137960" cy="1684440"/>
          </a:xfrm>
        </p:grpSpPr>
        <p:sp>
          <p:nvSpPr>
            <p:cNvPr id="3" name="Google Shape;3787;p37">
              <a:extLst>
                <a:ext uri="{FF2B5EF4-FFF2-40B4-BE49-F238E27FC236}">
                  <a16:creationId xmlns:a16="http://schemas.microsoft.com/office/drawing/2014/main" id="{8BD83572-02E4-C583-E2AE-8E0C73391794}"/>
                </a:ext>
              </a:extLst>
            </p:cNvPr>
            <p:cNvSpPr/>
            <p:nvPr/>
          </p:nvSpPr>
          <p:spPr>
            <a:xfrm>
              <a:off x="19608435" y="2363400"/>
              <a:ext cx="22320" cy="5040"/>
            </a:xfrm>
            <a:custGeom>
              <a:avLst/>
              <a:gdLst/>
              <a:ahLst/>
              <a:cxnLst/>
              <a:rect l="l" t="t" r="r" b="b"/>
              <a:pathLst>
                <a:path w="62" h="14" extrusionOk="0">
                  <a:moveTo>
                    <a:pt x="38" y="0"/>
                  </a:moveTo>
                  <a:cubicBezTo>
                    <a:pt x="27" y="0"/>
                    <a:pt x="15" y="1"/>
                    <a:pt x="4" y="3"/>
                  </a:cubicBezTo>
                  <a:cubicBezTo>
                    <a:pt x="3" y="3"/>
                    <a:pt x="2" y="3"/>
                    <a:pt x="2" y="3"/>
                  </a:cubicBezTo>
                  <a:lnTo>
                    <a:pt x="1" y="4"/>
                  </a:lnTo>
                  <a:cubicBezTo>
                    <a:pt x="1" y="5"/>
                    <a:pt x="0" y="5"/>
                    <a:pt x="0" y="6"/>
                  </a:cubicBezTo>
                  <a:cubicBezTo>
                    <a:pt x="0" y="6"/>
                    <a:pt x="1" y="7"/>
                    <a:pt x="1" y="8"/>
                  </a:cubicBezTo>
                  <a:cubicBezTo>
                    <a:pt x="1" y="8"/>
                    <a:pt x="2" y="8"/>
                    <a:pt x="2" y="9"/>
                  </a:cubicBezTo>
                  <a:cubicBezTo>
                    <a:pt x="2" y="9"/>
                    <a:pt x="3" y="9"/>
                    <a:pt x="4" y="9"/>
                  </a:cubicBezTo>
                  <a:cubicBezTo>
                    <a:pt x="13" y="11"/>
                    <a:pt x="23" y="12"/>
                    <a:pt x="33" y="12"/>
                  </a:cubicBezTo>
                  <a:cubicBezTo>
                    <a:pt x="36" y="13"/>
                    <a:pt x="39" y="13"/>
                    <a:pt x="41" y="13"/>
                  </a:cubicBezTo>
                  <a:cubicBezTo>
                    <a:pt x="48" y="13"/>
                    <a:pt x="54" y="11"/>
                    <a:pt x="60" y="8"/>
                  </a:cubicBezTo>
                  <a:cubicBezTo>
                    <a:pt x="61" y="8"/>
                    <a:pt x="61" y="8"/>
                    <a:pt x="61" y="8"/>
                  </a:cubicBezTo>
                  <a:cubicBezTo>
                    <a:pt x="61" y="7"/>
                    <a:pt x="61" y="7"/>
                    <a:pt x="61" y="6"/>
                  </a:cubicBezTo>
                  <a:lnTo>
                    <a:pt x="61" y="5"/>
                  </a:lnTo>
                  <a:cubicBezTo>
                    <a:pt x="61" y="5"/>
                    <a:pt x="61" y="4"/>
                    <a:pt x="60" y="4"/>
                  </a:cubicBezTo>
                  <a:cubicBezTo>
                    <a:pt x="55" y="1"/>
                    <a:pt x="49" y="0"/>
                    <a:pt x="43" y="0"/>
                  </a:cubicBezTo>
                  <a:cubicBezTo>
                    <a:pt x="41" y="0"/>
                    <a:pt x="40" y="0"/>
                    <a:pt x="3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3788;p37">
              <a:extLst>
                <a:ext uri="{FF2B5EF4-FFF2-40B4-BE49-F238E27FC236}">
                  <a16:creationId xmlns:a16="http://schemas.microsoft.com/office/drawing/2014/main" id="{33AC7CC1-3F39-A86F-EEF8-D4EA40F50B9A}"/>
                </a:ext>
              </a:extLst>
            </p:cNvPr>
            <p:cNvSpPr/>
            <p:nvPr/>
          </p:nvSpPr>
          <p:spPr>
            <a:xfrm>
              <a:off x="19420155" y="2768760"/>
              <a:ext cx="421200" cy="191520"/>
            </a:xfrm>
            <a:custGeom>
              <a:avLst/>
              <a:gdLst/>
              <a:ahLst/>
              <a:cxnLst/>
              <a:rect l="l" t="t" r="r" b="b"/>
              <a:pathLst>
                <a:path w="1170" h="532" extrusionOk="0">
                  <a:moveTo>
                    <a:pt x="1166" y="512"/>
                  </a:moveTo>
                  <a:cubicBezTo>
                    <a:pt x="1116" y="504"/>
                    <a:pt x="1066" y="511"/>
                    <a:pt x="1016" y="501"/>
                  </a:cubicBezTo>
                  <a:cubicBezTo>
                    <a:pt x="965" y="492"/>
                    <a:pt x="916" y="495"/>
                    <a:pt x="867" y="489"/>
                  </a:cubicBezTo>
                  <a:lnTo>
                    <a:pt x="836" y="486"/>
                  </a:lnTo>
                  <a:cubicBezTo>
                    <a:pt x="836" y="433"/>
                    <a:pt x="844" y="381"/>
                    <a:pt x="841" y="328"/>
                  </a:cubicBezTo>
                  <a:cubicBezTo>
                    <a:pt x="837" y="276"/>
                    <a:pt x="838" y="217"/>
                    <a:pt x="837" y="161"/>
                  </a:cubicBezTo>
                  <a:cubicBezTo>
                    <a:pt x="837" y="158"/>
                    <a:pt x="831" y="159"/>
                    <a:pt x="831" y="161"/>
                  </a:cubicBezTo>
                  <a:cubicBezTo>
                    <a:pt x="829" y="269"/>
                    <a:pt x="807" y="374"/>
                    <a:pt x="805" y="482"/>
                  </a:cubicBezTo>
                  <a:cubicBezTo>
                    <a:pt x="777" y="478"/>
                    <a:pt x="750" y="475"/>
                    <a:pt x="722" y="473"/>
                  </a:cubicBezTo>
                  <a:cubicBezTo>
                    <a:pt x="707" y="469"/>
                    <a:pt x="693" y="466"/>
                    <a:pt x="680" y="464"/>
                  </a:cubicBezTo>
                  <a:cubicBezTo>
                    <a:pt x="645" y="459"/>
                    <a:pt x="610" y="456"/>
                    <a:pt x="575" y="455"/>
                  </a:cubicBezTo>
                  <a:cubicBezTo>
                    <a:pt x="574" y="435"/>
                    <a:pt x="571" y="415"/>
                    <a:pt x="566" y="395"/>
                  </a:cubicBezTo>
                  <a:cubicBezTo>
                    <a:pt x="565" y="389"/>
                    <a:pt x="558" y="391"/>
                    <a:pt x="557" y="395"/>
                  </a:cubicBezTo>
                  <a:cubicBezTo>
                    <a:pt x="553" y="414"/>
                    <a:pt x="550" y="434"/>
                    <a:pt x="549" y="454"/>
                  </a:cubicBezTo>
                  <a:cubicBezTo>
                    <a:pt x="549" y="375"/>
                    <a:pt x="553" y="296"/>
                    <a:pt x="549" y="216"/>
                  </a:cubicBezTo>
                  <a:cubicBezTo>
                    <a:pt x="549" y="212"/>
                    <a:pt x="541" y="211"/>
                    <a:pt x="541" y="216"/>
                  </a:cubicBezTo>
                  <a:cubicBezTo>
                    <a:pt x="537" y="295"/>
                    <a:pt x="528" y="373"/>
                    <a:pt x="528" y="452"/>
                  </a:cubicBezTo>
                  <a:lnTo>
                    <a:pt x="493" y="444"/>
                  </a:lnTo>
                  <a:cubicBezTo>
                    <a:pt x="496" y="429"/>
                    <a:pt x="497" y="413"/>
                    <a:pt x="497" y="397"/>
                  </a:cubicBezTo>
                  <a:cubicBezTo>
                    <a:pt x="497" y="377"/>
                    <a:pt x="495" y="357"/>
                    <a:pt x="490" y="338"/>
                  </a:cubicBezTo>
                  <a:cubicBezTo>
                    <a:pt x="490" y="337"/>
                    <a:pt x="490" y="337"/>
                    <a:pt x="490" y="336"/>
                  </a:cubicBezTo>
                  <a:cubicBezTo>
                    <a:pt x="490" y="335"/>
                    <a:pt x="489" y="336"/>
                    <a:pt x="488" y="335"/>
                  </a:cubicBezTo>
                  <a:cubicBezTo>
                    <a:pt x="487" y="335"/>
                    <a:pt x="487" y="334"/>
                    <a:pt x="486" y="334"/>
                  </a:cubicBezTo>
                  <a:cubicBezTo>
                    <a:pt x="486" y="334"/>
                    <a:pt x="485" y="334"/>
                    <a:pt x="484" y="335"/>
                  </a:cubicBezTo>
                  <a:cubicBezTo>
                    <a:pt x="484" y="335"/>
                    <a:pt x="483" y="335"/>
                    <a:pt x="483" y="336"/>
                  </a:cubicBezTo>
                  <a:cubicBezTo>
                    <a:pt x="483" y="337"/>
                    <a:pt x="483" y="337"/>
                    <a:pt x="483" y="338"/>
                  </a:cubicBezTo>
                  <a:cubicBezTo>
                    <a:pt x="479" y="356"/>
                    <a:pt x="477" y="375"/>
                    <a:pt x="476" y="393"/>
                  </a:cubicBezTo>
                  <a:cubicBezTo>
                    <a:pt x="476" y="400"/>
                    <a:pt x="472" y="408"/>
                    <a:pt x="471" y="415"/>
                  </a:cubicBezTo>
                  <a:cubicBezTo>
                    <a:pt x="470" y="423"/>
                    <a:pt x="469" y="431"/>
                    <a:pt x="467" y="439"/>
                  </a:cubicBezTo>
                  <a:cubicBezTo>
                    <a:pt x="457" y="437"/>
                    <a:pt x="447" y="435"/>
                    <a:pt x="436" y="434"/>
                  </a:cubicBezTo>
                  <a:lnTo>
                    <a:pt x="419" y="431"/>
                  </a:lnTo>
                  <a:cubicBezTo>
                    <a:pt x="421" y="382"/>
                    <a:pt x="418" y="331"/>
                    <a:pt x="424" y="283"/>
                  </a:cubicBezTo>
                  <a:cubicBezTo>
                    <a:pt x="426" y="264"/>
                    <a:pt x="428" y="244"/>
                    <a:pt x="428" y="225"/>
                  </a:cubicBezTo>
                  <a:cubicBezTo>
                    <a:pt x="428" y="199"/>
                    <a:pt x="425" y="174"/>
                    <a:pt x="421" y="149"/>
                  </a:cubicBezTo>
                  <a:cubicBezTo>
                    <a:pt x="421" y="146"/>
                    <a:pt x="415" y="146"/>
                    <a:pt x="415" y="149"/>
                  </a:cubicBezTo>
                  <a:cubicBezTo>
                    <a:pt x="422" y="241"/>
                    <a:pt x="404" y="335"/>
                    <a:pt x="397" y="427"/>
                  </a:cubicBezTo>
                  <a:lnTo>
                    <a:pt x="383" y="424"/>
                  </a:lnTo>
                  <a:cubicBezTo>
                    <a:pt x="383" y="407"/>
                    <a:pt x="386" y="390"/>
                    <a:pt x="386" y="374"/>
                  </a:cubicBezTo>
                  <a:cubicBezTo>
                    <a:pt x="386" y="342"/>
                    <a:pt x="382" y="311"/>
                    <a:pt x="380" y="279"/>
                  </a:cubicBezTo>
                  <a:cubicBezTo>
                    <a:pt x="380" y="274"/>
                    <a:pt x="373" y="275"/>
                    <a:pt x="372" y="279"/>
                  </a:cubicBezTo>
                  <a:cubicBezTo>
                    <a:pt x="370" y="326"/>
                    <a:pt x="362" y="373"/>
                    <a:pt x="363" y="420"/>
                  </a:cubicBezTo>
                  <a:lnTo>
                    <a:pt x="338" y="415"/>
                  </a:lnTo>
                  <a:cubicBezTo>
                    <a:pt x="347" y="327"/>
                    <a:pt x="361" y="233"/>
                    <a:pt x="356" y="144"/>
                  </a:cubicBezTo>
                  <a:cubicBezTo>
                    <a:pt x="356" y="143"/>
                    <a:pt x="357" y="143"/>
                    <a:pt x="356" y="142"/>
                  </a:cubicBezTo>
                  <a:cubicBezTo>
                    <a:pt x="355" y="142"/>
                    <a:pt x="355" y="142"/>
                    <a:pt x="354" y="141"/>
                  </a:cubicBezTo>
                  <a:cubicBezTo>
                    <a:pt x="353" y="141"/>
                    <a:pt x="353" y="140"/>
                    <a:pt x="352" y="140"/>
                  </a:cubicBezTo>
                  <a:cubicBezTo>
                    <a:pt x="351" y="140"/>
                    <a:pt x="351" y="140"/>
                    <a:pt x="350" y="141"/>
                  </a:cubicBezTo>
                  <a:lnTo>
                    <a:pt x="349" y="142"/>
                  </a:lnTo>
                  <a:cubicBezTo>
                    <a:pt x="348" y="143"/>
                    <a:pt x="348" y="143"/>
                    <a:pt x="348" y="144"/>
                  </a:cubicBezTo>
                  <a:cubicBezTo>
                    <a:pt x="338" y="233"/>
                    <a:pt x="323" y="321"/>
                    <a:pt x="311" y="411"/>
                  </a:cubicBezTo>
                  <a:lnTo>
                    <a:pt x="288" y="406"/>
                  </a:lnTo>
                  <a:lnTo>
                    <a:pt x="286" y="406"/>
                  </a:lnTo>
                  <a:cubicBezTo>
                    <a:pt x="286" y="405"/>
                    <a:pt x="287" y="404"/>
                    <a:pt x="288" y="403"/>
                  </a:cubicBezTo>
                  <a:cubicBezTo>
                    <a:pt x="297" y="383"/>
                    <a:pt x="290" y="360"/>
                    <a:pt x="288" y="340"/>
                  </a:cubicBezTo>
                  <a:cubicBezTo>
                    <a:pt x="285" y="315"/>
                    <a:pt x="280" y="292"/>
                    <a:pt x="279" y="266"/>
                  </a:cubicBezTo>
                  <a:cubicBezTo>
                    <a:pt x="279" y="262"/>
                    <a:pt x="273" y="262"/>
                    <a:pt x="273" y="266"/>
                  </a:cubicBezTo>
                  <a:cubicBezTo>
                    <a:pt x="271" y="288"/>
                    <a:pt x="274" y="310"/>
                    <a:pt x="273" y="332"/>
                  </a:cubicBezTo>
                  <a:cubicBezTo>
                    <a:pt x="272" y="354"/>
                    <a:pt x="263" y="382"/>
                    <a:pt x="273" y="403"/>
                  </a:cubicBezTo>
                  <a:lnTo>
                    <a:pt x="253" y="399"/>
                  </a:lnTo>
                  <a:cubicBezTo>
                    <a:pt x="254" y="399"/>
                    <a:pt x="255" y="398"/>
                    <a:pt x="256" y="397"/>
                  </a:cubicBezTo>
                  <a:cubicBezTo>
                    <a:pt x="257" y="395"/>
                    <a:pt x="257" y="394"/>
                    <a:pt x="257" y="392"/>
                  </a:cubicBezTo>
                  <a:cubicBezTo>
                    <a:pt x="257" y="366"/>
                    <a:pt x="251" y="340"/>
                    <a:pt x="250" y="314"/>
                  </a:cubicBezTo>
                  <a:cubicBezTo>
                    <a:pt x="250" y="310"/>
                    <a:pt x="242" y="310"/>
                    <a:pt x="242" y="314"/>
                  </a:cubicBezTo>
                  <a:cubicBezTo>
                    <a:pt x="242" y="340"/>
                    <a:pt x="236" y="365"/>
                    <a:pt x="235" y="390"/>
                  </a:cubicBezTo>
                  <a:cubicBezTo>
                    <a:pt x="235" y="392"/>
                    <a:pt x="236" y="394"/>
                    <a:pt x="237" y="395"/>
                  </a:cubicBezTo>
                  <a:cubicBezTo>
                    <a:pt x="237" y="396"/>
                    <a:pt x="237" y="396"/>
                    <a:pt x="237" y="396"/>
                  </a:cubicBezTo>
                  <a:lnTo>
                    <a:pt x="212" y="391"/>
                  </a:lnTo>
                  <a:cubicBezTo>
                    <a:pt x="215" y="384"/>
                    <a:pt x="216" y="377"/>
                    <a:pt x="216" y="370"/>
                  </a:cubicBezTo>
                  <a:cubicBezTo>
                    <a:pt x="216" y="366"/>
                    <a:pt x="216" y="362"/>
                    <a:pt x="215" y="358"/>
                  </a:cubicBezTo>
                  <a:cubicBezTo>
                    <a:pt x="214" y="344"/>
                    <a:pt x="217" y="330"/>
                    <a:pt x="215" y="315"/>
                  </a:cubicBezTo>
                  <a:cubicBezTo>
                    <a:pt x="214" y="297"/>
                    <a:pt x="212" y="278"/>
                    <a:pt x="211" y="260"/>
                  </a:cubicBezTo>
                  <a:cubicBezTo>
                    <a:pt x="211" y="259"/>
                    <a:pt x="211" y="259"/>
                    <a:pt x="210" y="258"/>
                  </a:cubicBezTo>
                  <a:cubicBezTo>
                    <a:pt x="209" y="257"/>
                    <a:pt x="210" y="258"/>
                    <a:pt x="209" y="257"/>
                  </a:cubicBezTo>
                  <a:cubicBezTo>
                    <a:pt x="208" y="257"/>
                    <a:pt x="208" y="256"/>
                    <a:pt x="207" y="256"/>
                  </a:cubicBezTo>
                  <a:cubicBezTo>
                    <a:pt x="207" y="256"/>
                    <a:pt x="206" y="256"/>
                    <a:pt x="205" y="257"/>
                  </a:cubicBezTo>
                  <a:cubicBezTo>
                    <a:pt x="205" y="257"/>
                    <a:pt x="204" y="257"/>
                    <a:pt x="204" y="258"/>
                  </a:cubicBezTo>
                  <a:cubicBezTo>
                    <a:pt x="204" y="259"/>
                    <a:pt x="204" y="259"/>
                    <a:pt x="204" y="260"/>
                  </a:cubicBezTo>
                  <a:cubicBezTo>
                    <a:pt x="203" y="286"/>
                    <a:pt x="200" y="312"/>
                    <a:pt x="195" y="338"/>
                  </a:cubicBezTo>
                  <a:cubicBezTo>
                    <a:pt x="193" y="346"/>
                    <a:pt x="198" y="373"/>
                    <a:pt x="193" y="378"/>
                  </a:cubicBezTo>
                  <a:cubicBezTo>
                    <a:pt x="192" y="378"/>
                    <a:pt x="191" y="379"/>
                    <a:pt x="191" y="380"/>
                  </a:cubicBezTo>
                  <a:cubicBezTo>
                    <a:pt x="190" y="382"/>
                    <a:pt x="190" y="384"/>
                    <a:pt x="190" y="385"/>
                  </a:cubicBezTo>
                  <a:cubicBezTo>
                    <a:pt x="190" y="386"/>
                    <a:pt x="190" y="386"/>
                    <a:pt x="190" y="386"/>
                  </a:cubicBezTo>
                  <a:lnTo>
                    <a:pt x="175" y="383"/>
                  </a:lnTo>
                  <a:cubicBezTo>
                    <a:pt x="175" y="380"/>
                    <a:pt x="176" y="379"/>
                    <a:pt x="176" y="376"/>
                  </a:cubicBezTo>
                  <a:cubicBezTo>
                    <a:pt x="176" y="374"/>
                    <a:pt x="175" y="371"/>
                    <a:pt x="175" y="368"/>
                  </a:cubicBezTo>
                  <a:cubicBezTo>
                    <a:pt x="175" y="364"/>
                    <a:pt x="175" y="360"/>
                    <a:pt x="175" y="356"/>
                  </a:cubicBezTo>
                  <a:cubicBezTo>
                    <a:pt x="175" y="351"/>
                    <a:pt x="175" y="347"/>
                    <a:pt x="175" y="343"/>
                  </a:cubicBezTo>
                  <a:cubicBezTo>
                    <a:pt x="175" y="327"/>
                    <a:pt x="170" y="312"/>
                    <a:pt x="169" y="297"/>
                  </a:cubicBezTo>
                  <a:cubicBezTo>
                    <a:pt x="169" y="292"/>
                    <a:pt x="161" y="292"/>
                    <a:pt x="161" y="297"/>
                  </a:cubicBezTo>
                  <a:cubicBezTo>
                    <a:pt x="161" y="308"/>
                    <a:pt x="157" y="321"/>
                    <a:pt x="155" y="332"/>
                  </a:cubicBezTo>
                  <a:cubicBezTo>
                    <a:pt x="153" y="344"/>
                    <a:pt x="151" y="362"/>
                    <a:pt x="147" y="376"/>
                  </a:cubicBezTo>
                  <a:cubicBezTo>
                    <a:pt x="147" y="377"/>
                    <a:pt x="147" y="377"/>
                    <a:pt x="147" y="377"/>
                  </a:cubicBezTo>
                  <a:lnTo>
                    <a:pt x="128" y="372"/>
                  </a:lnTo>
                  <a:cubicBezTo>
                    <a:pt x="129" y="366"/>
                    <a:pt x="129" y="360"/>
                    <a:pt x="129" y="354"/>
                  </a:cubicBezTo>
                  <a:cubicBezTo>
                    <a:pt x="129" y="353"/>
                    <a:pt x="129" y="352"/>
                    <a:pt x="129" y="351"/>
                  </a:cubicBezTo>
                  <a:cubicBezTo>
                    <a:pt x="128" y="329"/>
                    <a:pt x="122" y="308"/>
                    <a:pt x="120" y="287"/>
                  </a:cubicBezTo>
                  <a:cubicBezTo>
                    <a:pt x="120" y="286"/>
                    <a:pt x="120" y="285"/>
                    <a:pt x="120" y="285"/>
                  </a:cubicBezTo>
                  <a:cubicBezTo>
                    <a:pt x="119" y="285"/>
                    <a:pt x="119" y="284"/>
                    <a:pt x="118" y="284"/>
                  </a:cubicBezTo>
                  <a:lnTo>
                    <a:pt x="117" y="283"/>
                  </a:lnTo>
                  <a:cubicBezTo>
                    <a:pt x="116" y="283"/>
                    <a:pt x="116" y="284"/>
                    <a:pt x="115" y="284"/>
                  </a:cubicBezTo>
                  <a:cubicBezTo>
                    <a:pt x="115" y="284"/>
                    <a:pt x="115" y="285"/>
                    <a:pt x="114" y="285"/>
                  </a:cubicBezTo>
                  <a:cubicBezTo>
                    <a:pt x="114" y="285"/>
                    <a:pt x="114" y="286"/>
                    <a:pt x="114" y="287"/>
                  </a:cubicBezTo>
                  <a:cubicBezTo>
                    <a:pt x="112" y="306"/>
                    <a:pt x="108" y="324"/>
                    <a:pt x="106" y="344"/>
                  </a:cubicBezTo>
                  <a:cubicBezTo>
                    <a:pt x="106" y="351"/>
                    <a:pt x="104" y="359"/>
                    <a:pt x="103" y="366"/>
                  </a:cubicBezTo>
                  <a:lnTo>
                    <a:pt x="86" y="362"/>
                  </a:lnTo>
                  <a:cubicBezTo>
                    <a:pt x="88" y="346"/>
                    <a:pt x="88" y="330"/>
                    <a:pt x="88" y="314"/>
                  </a:cubicBezTo>
                  <a:cubicBezTo>
                    <a:pt x="88" y="298"/>
                    <a:pt x="88" y="282"/>
                    <a:pt x="86" y="266"/>
                  </a:cubicBezTo>
                  <a:cubicBezTo>
                    <a:pt x="85" y="245"/>
                    <a:pt x="91" y="222"/>
                    <a:pt x="90" y="200"/>
                  </a:cubicBezTo>
                  <a:cubicBezTo>
                    <a:pt x="89" y="135"/>
                    <a:pt x="99" y="69"/>
                    <a:pt x="98" y="3"/>
                  </a:cubicBezTo>
                  <a:cubicBezTo>
                    <a:pt x="98" y="0"/>
                    <a:pt x="93" y="0"/>
                    <a:pt x="93" y="3"/>
                  </a:cubicBezTo>
                  <a:cubicBezTo>
                    <a:pt x="92" y="119"/>
                    <a:pt x="51" y="239"/>
                    <a:pt x="63" y="354"/>
                  </a:cubicBezTo>
                  <a:cubicBezTo>
                    <a:pt x="50" y="350"/>
                    <a:pt x="37" y="346"/>
                    <a:pt x="24" y="341"/>
                  </a:cubicBezTo>
                  <a:lnTo>
                    <a:pt x="24" y="340"/>
                  </a:lnTo>
                  <a:cubicBezTo>
                    <a:pt x="24" y="339"/>
                    <a:pt x="24" y="339"/>
                    <a:pt x="24" y="338"/>
                  </a:cubicBezTo>
                  <a:cubicBezTo>
                    <a:pt x="27" y="317"/>
                    <a:pt x="28" y="296"/>
                    <a:pt x="28" y="275"/>
                  </a:cubicBezTo>
                  <a:cubicBezTo>
                    <a:pt x="28" y="237"/>
                    <a:pt x="24" y="200"/>
                    <a:pt x="15" y="164"/>
                  </a:cubicBezTo>
                  <a:cubicBezTo>
                    <a:pt x="14" y="160"/>
                    <a:pt x="8" y="163"/>
                    <a:pt x="9" y="166"/>
                  </a:cubicBezTo>
                  <a:cubicBezTo>
                    <a:pt x="16" y="188"/>
                    <a:pt x="6" y="222"/>
                    <a:pt x="5" y="245"/>
                  </a:cubicBezTo>
                  <a:cubicBezTo>
                    <a:pt x="5" y="275"/>
                    <a:pt x="3" y="304"/>
                    <a:pt x="0" y="334"/>
                  </a:cubicBezTo>
                  <a:cubicBezTo>
                    <a:pt x="0" y="335"/>
                    <a:pt x="0" y="335"/>
                    <a:pt x="0" y="336"/>
                  </a:cubicBezTo>
                  <a:cubicBezTo>
                    <a:pt x="0" y="338"/>
                    <a:pt x="1" y="340"/>
                    <a:pt x="2" y="342"/>
                  </a:cubicBezTo>
                  <a:cubicBezTo>
                    <a:pt x="3" y="344"/>
                    <a:pt x="4" y="345"/>
                    <a:pt x="6" y="346"/>
                  </a:cubicBezTo>
                  <a:cubicBezTo>
                    <a:pt x="8" y="347"/>
                    <a:pt x="10" y="348"/>
                    <a:pt x="13" y="348"/>
                  </a:cubicBezTo>
                  <a:cubicBezTo>
                    <a:pt x="14" y="348"/>
                    <a:pt x="15" y="348"/>
                    <a:pt x="16" y="347"/>
                  </a:cubicBezTo>
                  <a:cubicBezTo>
                    <a:pt x="18" y="347"/>
                    <a:pt x="16" y="347"/>
                    <a:pt x="17" y="349"/>
                  </a:cubicBezTo>
                  <a:lnTo>
                    <a:pt x="8" y="347"/>
                  </a:lnTo>
                  <a:cubicBezTo>
                    <a:pt x="7" y="347"/>
                    <a:pt x="7" y="348"/>
                    <a:pt x="6" y="348"/>
                  </a:cubicBezTo>
                  <a:lnTo>
                    <a:pt x="5" y="349"/>
                  </a:lnTo>
                  <a:cubicBezTo>
                    <a:pt x="5" y="350"/>
                    <a:pt x="5" y="350"/>
                    <a:pt x="5" y="351"/>
                  </a:cubicBezTo>
                  <a:lnTo>
                    <a:pt x="5" y="352"/>
                  </a:lnTo>
                  <a:cubicBezTo>
                    <a:pt x="5" y="353"/>
                    <a:pt x="6" y="353"/>
                    <a:pt x="6" y="353"/>
                  </a:cubicBezTo>
                  <a:cubicBezTo>
                    <a:pt x="60" y="408"/>
                    <a:pt x="159" y="414"/>
                    <a:pt x="229" y="438"/>
                  </a:cubicBezTo>
                  <a:cubicBezTo>
                    <a:pt x="314" y="463"/>
                    <a:pt x="401" y="479"/>
                    <a:pt x="489" y="485"/>
                  </a:cubicBezTo>
                  <a:cubicBezTo>
                    <a:pt x="561" y="492"/>
                    <a:pt x="633" y="494"/>
                    <a:pt x="705" y="499"/>
                  </a:cubicBezTo>
                  <a:cubicBezTo>
                    <a:pt x="742" y="501"/>
                    <a:pt x="795" y="519"/>
                    <a:pt x="834" y="508"/>
                  </a:cubicBezTo>
                  <a:cubicBezTo>
                    <a:pt x="839" y="508"/>
                    <a:pt x="843" y="509"/>
                    <a:pt x="847" y="510"/>
                  </a:cubicBezTo>
                  <a:cubicBezTo>
                    <a:pt x="891" y="522"/>
                    <a:pt x="954" y="519"/>
                    <a:pt x="999" y="520"/>
                  </a:cubicBezTo>
                  <a:cubicBezTo>
                    <a:pt x="1055" y="521"/>
                    <a:pt x="1107" y="531"/>
                    <a:pt x="1165" y="521"/>
                  </a:cubicBezTo>
                  <a:lnTo>
                    <a:pt x="1166" y="521"/>
                  </a:lnTo>
                  <a:cubicBezTo>
                    <a:pt x="1167" y="520"/>
                    <a:pt x="1167" y="520"/>
                    <a:pt x="1168" y="519"/>
                  </a:cubicBezTo>
                  <a:cubicBezTo>
                    <a:pt x="1168" y="518"/>
                    <a:pt x="1169" y="517"/>
                    <a:pt x="1169" y="516"/>
                  </a:cubicBezTo>
                  <a:cubicBezTo>
                    <a:pt x="1169" y="516"/>
                    <a:pt x="1168" y="515"/>
                    <a:pt x="1168" y="514"/>
                  </a:cubicBezTo>
                  <a:cubicBezTo>
                    <a:pt x="1167" y="513"/>
                    <a:pt x="1167" y="513"/>
                    <a:pt x="1166" y="5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3789;p37">
              <a:extLst>
                <a:ext uri="{FF2B5EF4-FFF2-40B4-BE49-F238E27FC236}">
                  <a16:creationId xmlns:a16="http://schemas.microsoft.com/office/drawing/2014/main" id="{098422C1-AE43-0304-D15A-38852CFF4CF3}"/>
                </a:ext>
              </a:extLst>
            </p:cNvPr>
            <p:cNvSpPr/>
            <p:nvPr/>
          </p:nvSpPr>
          <p:spPr>
            <a:xfrm>
              <a:off x="19850715" y="2950560"/>
              <a:ext cx="31320" cy="8280"/>
            </a:xfrm>
            <a:custGeom>
              <a:avLst/>
              <a:gdLst/>
              <a:ahLst/>
              <a:cxnLst/>
              <a:rect l="l" t="t" r="r" b="b"/>
              <a:pathLst>
                <a:path w="87" h="23" extrusionOk="0">
                  <a:moveTo>
                    <a:pt x="83" y="1"/>
                  </a:moveTo>
                  <a:cubicBezTo>
                    <a:pt x="77" y="0"/>
                    <a:pt x="71" y="0"/>
                    <a:pt x="65" y="0"/>
                  </a:cubicBezTo>
                  <a:cubicBezTo>
                    <a:pt x="59" y="0"/>
                    <a:pt x="54" y="0"/>
                    <a:pt x="48" y="1"/>
                  </a:cubicBezTo>
                  <a:cubicBezTo>
                    <a:pt x="39" y="2"/>
                    <a:pt x="30" y="4"/>
                    <a:pt x="22" y="5"/>
                  </a:cubicBezTo>
                  <a:cubicBezTo>
                    <a:pt x="16" y="5"/>
                    <a:pt x="11" y="9"/>
                    <a:pt x="5" y="9"/>
                  </a:cubicBezTo>
                  <a:cubicBezTo>
                    <a:pt x="0" y="9"/>
                    <a:pt x="2" y="15"/>
                    <a:pt x="5" y="15"/>
                  </a:cubicBezTo>
                  <a:cubicBezTo>
                    <a:pt x="11" y="17"/>
                    <a:pt x="16" y="19"/>
                    <a:pt x="21" y="21"/>
                  </a:cubicBezTo>
                  <a:cubicBezTo>
                    <a:pt x="25" y="21"/>
                    <a:pt x="29" y="22"/>
                    <a:pt x="33" y="22"/>
                  </a:cubicBezTo>
                  <a:cubicBezTo>
                    <a:pt x="37" y="22"/>
                    <a:pt x="42" y="21"/>
                    <a:pt x="46" y="21"/>
                  </a:cubicBezTo>
                  <a:cubicBezTo>
                    <a:pt x="61" y="18"/>
                    <a:pt x="75" y="21"/>
                    <a:pt x="85" y="7"/>
                  </a:cubicBezTo>
                  <a:cubicBezTo>
                    <a:pt x="85" y="6"/>
                    <a:pt x="85" y="6"/>
                    <a:pt x="85" y="5"/>
                  </a:cubicBezTo>
                  <a:cubicBezTo>
                    <a:pt x="85" y="4"/>
                    <a:pt x="86" y="4"/>
                    <a:pt x="85" y="3"/>
                  </a:cubicBezTo>
                  <a:cubicBezTo>
                    <a:pt x="85" y="2"/>
                    <a:pt x="84" y="2"/>
                    <a:pt x="83" y="2"/>
                  </a:cubicBezTo>
                  <a:lnTo>
                    <a:pt x="8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3790;p37">
              <a:extLst>
                <a:ext uri="{FF2B5EF4-FFF2-40B4-BE49-F238E27FC236}">
                  <a16:creationId xmlns:a16="http://schemas.microsoft.com/office/drawing/2014/main" id="{6DD6A10B-D112-ED3F-7ADB-94693E59313B}"/>
                </a:ext>
              </a:extLst>
            </p:cNvPr>
            <p:cNvSpPr/>
            <p:nvPr/>
          </p:nvSpPr>
          <p:spPr>
            <a:xfrm>
              <a:off x="19555515" y="3260520"/>
              <a:ext cx="17640" cy="7920"/>
            </a:xfrm>
            <a:custGeom>
              <a:avLst/>
              <a:gdLst/>
              <a:ahLst/>
              <a:cxnLst/>
              <a:rect l="l" t="t" r="r" b="b"/>
              <a:pathLst>
                <a:path w="49" h="22" extrusionOk="0">
                  <a:moveTo>
                    <a:pt x="27" y="0"/>
                  </a:moveTo>
                  <a:cubicBezTo>
                    <a:pt x="27" y="0"/>
                    <a:pt x="26" y="0"/>
                    <a:pt x="25" y="0"/>
                  </a:cubicBezTo>
                  <a:cubicBezTo>
                    <a:pt x="19" y="0"/>
                    <a:pt x="13" y="1"/>
                    <a:pt x="8" y="3"/>
                  </a:cubicBezTo>
                  <a:cubicBezTo>
                    <a:pt x="7" y="3"/>
                    <a:pt x="7" y="3"/>
                    <a:pt x="6" y="3"/>
                  </a:cubicBezTo>
                  <a:cubicBezTo>
                    <a:pt x="6" y="3"/>
                    <a:pt x="5" y="3"/>
                    <a:pt x="5" y="4"/>
                  </a:cubicBezTo>
                  <a:cubicBezTo>
                    <a:pt x="5" y="4"/>
                    <a:pt x="4" y="4"/>
                    <a:pt x="4" y="5"/>
                  </a:cubicBezTo>
                  <a:cubicBezTo>
                    <a:pt x="0" y="16"/>
                    <a:pt x="12" y="21"/>
                    <a:pt x="21" y="21"/>
                  </a:cubicBezTo>
                  <a:cubicBezTo>
                    <a:pt x="26" y="21"/>
                    <a:pt x="30" y="21"/>
                    <a:pt x="35" y="20"/>
                  </a:cubicBezTo>
                  <a:cubicBezTo>
                    <a:pt x="37" y="19"/>
                    <a:pt x="39" y="18"/>
                    <a:pt x="41" y="17"/>
                  </a:cubicBezTo>
                  <a:cubicBezTo>
                    <a:pt x="43" y="16"/>
                    <a:pt x="45" y="14"/>
                    <a:pt x="47" y="12"/>
                  </a:cubicBezTo>
                  <a:cubicBezTo>
                    <a:pt x="48" y="11"/>
                    <a:pt x="48" y="10"/>
                    <a:pt x="48" y="10"/>
                  </a:cubicBezTo>
                  <a:cubicBezTo>
                    <a:pt x="48" y="9"/>
                    <a:pt x="48" y="8"/>
                    <a:pt x="47" y="8"/>
                  </a:cubicBezTo>
                  <a:lnTo>
                    <a:pt x="47" y="7"/>
                  </a:lnTo>
                  <a:cubicBezTo>
                    <a:pt x="45" y="6"/>
                    <a:pt x="44" y="4"/>
                    <a:pt x="42" y="3"/>
                  </a:cubicBezTo>
                  <a:cubicBezTo>
                    <a:pt x="38" y="1"/>
                    <a:pt x="34" y="0"/>
                    <a:pt x="30" y="0"/>
                  </a:cubicBezTo>
                  <a:cubicBezTo>
                    <a:pt x="29" y="0"/>
                    <a:pt x="28" y="0"/>
                    <a:pt x="2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3791;p37">
              <a:extLst>
                <a:ext uri="{FF2B5EF4-FFF2-40B4-BE49-F238E27FC236}">
                  <a16:creationId xmlns:a16="http://schemas.microsoft.com/office/drawing/2014/main" id="{F6924E52-48FF-499C-051F-6E655066BA4A}"/>
                </a:ext>
              </a:extLst>
            </p:cNvPr>
            <p:cNvSpPr/>
            <p:nvPr/>
          </p:nvSpPr>
          <p:spPr>
            <a:xfrm>
              <a:off x="19584315" y="3063600"/>
              <a:ext cx="525960" cy="243000"/>
            </a:xfrm>
            <a:custGeom>
              <a:avLst/>
              <a:gdLst/>
              <a:ahLst/>
              <a:cxnLst/>
              <a:rect l="l" t="t" r="r" b="b"/>
              <a:pathLst>
                <a:path w="1461" h="675" extrusionOk="0">
                  <a:moveTo>
                    <a:pt x="1446" y="569"/>
                  </a:moveTo>
                  <a:lnTo>
                    <a:pt x="1445" y="569"/>
                  </a:lnTo>
                  <a:cubicBezTo>
                    <a:pt x="1429" y="578"/>
                    <a:pt x="1412" y="584"/>
                    <a:pt x="1394" y="586"/>
                  </a:cubicBezTo>
                  <a:cubicBezTo>
                    <a:pt x="1392" y="495"/>
                    <a:pt x="1397" y="399"/>
                    <a:pt x="1375" y="311"/>
                  </a:cubicBezTo>
                  <a:cubicBezTo>
                    <a:pt x="1374" y="306"/>
                    <a:pt x="1367" y="308"/>
                    <a:pt x="1368" y="313"/>
                  </a:cubicBezTo>
                  <a:cubicBezTo>
                    <a:pt x="1382" y="402"/>
                    <a:pt x="1372" y="500"/>
                    <a:pt x="1370" y="591"/>
                  </a:cubicBezTo>
                  <a:lnTo>
                    <a:pt x="1368" y="591"/>
                  </a:lnTo>
                  <a:cubicBezTo>
                    <a:pt x="1368" y="574"/>
                    <a:pt x="1363" y="558"/>
                    <a:pt x="1363" y="541"/>
                  </a:cubicBezTo>
                  <a:cubicBezTo>
                    <a:pt x="1360" y="521"/>
                    <a:pt x="1357" y="502"/>
                    <a:pt x="1352" y="482"/>
                  </a:cubicBezTo>
                  <a:cubicBezTo>
                    <a:pt x="1351" y="477"/>
                    <a:pt x="1342" y="478"/>
                    <a:pt x="1343" y="483"/>
                  </a:cubicBezTo>
                  <a:cubicBezTo>
                    <a:pt x="1349" y="520"/>
                    <a:pt x="1346" y="557"/>
                    <a:pt x="1348" y="594"/>
                  </a:cubicBezTo>
                  <a:lnTo>
                    <a:pt x="1336" y="595"/>
                  </a:lnTo>
                  <a:cubicBezTo>
                    <a:pt x="1336" y="574"/>
                    <a:pt x="1334" y="552"/>
                    <a:pt x="1331" y="531"/>
                  </a:cubicBezTo>
                  <a:cubicBezTo>
                    <a:pt x="1330" y="518"/>
                    <a:pt x="1327" y="506"/>
                    <a:pt x="1320" y="495"/>
                  </a:cubicBezTo>
                  <a:lnTo>
                    <a:pt x="1320" y="494"/>
                  </a:lnTo>
                  <a:cubicBezTo>
                    <a:pt x="1319" y="494"/>
                    <a:pt x="1319" y="494"/>
                    <a:pt x="1319" y="494"/>
                  </a:cubicBezTo>
                  <a:cubicBezTo>
                    <a:pt x="1318" y="493"/>
                    <a:pt x="1318" y="493"/>
                    <a:pt x="1317" y="493"/>
                  </a:cubicBezTo>
                  <a:cubicBezTo>
                    <a:pt x="1316" y="493"/>
                    <a:pt x="1316" y="493"/>
                    <a:pt x="1315" y="494"/>
                  </a:cubicBezTo>
                  <a:cubicBezTo>
                    <a:pt x="1314" y="495"/>
                    <a:pt x="1314" y="494"/>
                    <a:pt x="1313" y="495"/>
                  </a:cubicBezTo>
                  <a:cubicBezTo>
                    <a:pt x="1312" y="496"/>
                    <a:pt x="1313" y="497"/>
                    <a:pt x="1313" y="497"/>
                  </a:cubicBezTo>
                  <a:cubicBezTo>
                    <a:pt x="1313" y="498"/>
                    <a:pt x="1313" y="499"/>
                    <a:pt x="1313" y="499"/>
                  </a:cubicBezTo>
                  <a:cubicBezTo>
                    <a:pt x="1314" y="507"/>
                    <a:pt x="1314" y="514"/>
                    <a:pt x="1314" y="522"/>
                  </a:cubicBezTo>
                  <a:cubicBezTo>
                    <a:pt x="1314" y="529"/>
                    <a:pt x="1314" y="537"/>
                    <a:pt x="1313" y="544"/>
                  </a:cubicBezTo>
                  <a:cubicBezTo>
                    <a:pt x="1311" y="560"/>
                    <a:pt x="1310" y="575"/>
                    <a:pt x="1310" y="591"/>
                  </a:cubicBezTo>
                  <a:cubicBezTo>
                    <a:pt x="1310" y="593"/>
                    <a:pt x="1310" y="595"/>
                    <a:pt x="1310" y="596"/>
                  </a:cubicBezTo>
                  <a:cubicBezTo>
                    <a:pt x="1310" y="597"/>
                    <a:pt x="1310" y="597"/>
                    <a:pt x="1310" y="597"/>
                  </a:cubicBezTo>
                  <a:cubicBezTo>
                    <a:pt x="1310" y="598"/>
                    <a:pt x="1310" y="598"/>
                    <a:pt x="1310" y="598"/>
                  </a:cubicBezTo>
                  <a:lnTo>
                    <a:pt x="1308" y="598"/>
                  </a:lnTo>
                  <a:cubicBezTo>
                    <a:pt x="1308" y="583"/>
                    <a:pt x="1300" y="567"/>
                    <a:pt x="1299" y="551"/>
                  </a:cubicBezTo>
                  <a:lnTo>
                    <a:pt x="1299" y="550"/>
                  </a:lnTo>
                  <a:cubicBezTo>
                    <a:pt x="1298" y="549"/>
                    <a:pt x="1298" y="549"/>
                    <a:pt x="1297" y="548"/>
                  </a:cubicBezTo>
                  <a:cubicBezTo>
                    <a:pt x="1296" y="547"/>
                    <a:pt x="1296" y="548"/>
                    <a:pt x="1295" y="548"/>
                  </a:cubicBezTo>
                  <a:cubicBezTo>
                    <a:pt x="1294" y="548"/>
                    <a:pt x="1293" y="548"/>
                    <a:pt x="1293" y="548"/>
                  </a:cubicBezTo>
                  <a:cubicBezTo>
                    <a:pt x="1292" y="549"/>
                    <a:pt x="1292" y="549"/>
                    <a:pt x="1291" y="550"/>
                  </a:cubicBezTo>
                  <a:lnTo>
                    <a:pt x="1291" y="551"/>
                  </a:lnTo>
                  <a:cubicBezTo>
                    <a:pt x="1291" y="566"/>
                    <a:pt x="1282" y="580"/>
                    <a:pt x="1286" y="595"/>
                  </a:cubicBezTo>
                  <a:lnTo>
                    <a:pt x="1288" y="601"/>
                  </a:lnTo>
                  <a:lnTo>
                    <a:pt x="1280" y="601"/>
                  </a:lnTo>
                  <a:lnTo>
                    <a:pt x="1237" y="607"/>
                  </a:lnTo>
                  <a:cubicBezTo>
                    <a:pt x="1237" y="604"/>
                    <a:pt x="1236" y="601"/>
                    <a:pt x="1236" y="598"/>
                  </a:cubicBezTo>
                  <a:cubicBezTo>
                    <a:pt x="1236" y="595"/>
                    <a:pt x="1237" y="592"/>
                    <a:pt x="1237" y="589"/>
                  </a:cubicBezTo>
                  <a:lnTo>
                    <a:pt x="1237" y="588"/>
                  </a:lnTo>
                  <a:cubicBezTo>
                    <a:pt x="1237" y="579"/>
                    <a:pt x="1235" y="571"/>
                    <a:pt x="1231" y="564"/>
                  </a:cubicBezTo>
                  <a:cubicBezTo>
                    <a:pt x="1230" y="563"/>
                    <a:pt x="1230" y="562"/>
                    <a:pt x="1229" y="562"/>
                  </a:cubicBezTo>
                  <a:cubicBezTo>
                    <a:pt x="1229" y="561"/>
                    <a:pt x="1229" y="561"/>
                    <a:pt x="1228" y="561"/>
                  </a:cubicBezTo>
                  <a:cubicBezTo>
                    <a:pt x="1227" y="560"/>
                    <a:pt x="1227" y="560"/>
                    <a:pt x="1226" y="560"/>
                  </a:cubicBezTo>
                  <a:cubicBezTo>
                    <a:pt x="1225" y="560"/>
                    <a:pt x="1225" y="560"/>
                    <a:pt x="1224" y="561"/>
                  </a:cubicBezTo>
                  <a:cubicBezTo>
                    <a:pt x="1223" y="562"/>
                    <a:pt x="1223" y="561"/>
                    <a:pt x="1222" y="562"/>
                  </a:cubicBezTo>
                  <a:cubicBezTo>
                    <a:pt x="1217" y="572"/>
                    <a:pt x="1214" y="583"/>
                    <a:pt x="1214" y="594"/>
                  </a:cubicBezTo>
                  <a:lnTo>
                    <a:pt x="1214" y="595"/>
                  </a:lnTo>
                  <a:cubicBezTo>
                    <a:pt x="1213" y="597"/>
                    <a:pt x="1213" y="599"/>
                    <a:pt x="1213" y="602"/>
                  </a:cubicBezTo>
                  <a:cubicBezTo>
                    <a:pt x="1213" y="604"/>
                    <a:pt x="1213" y="607"/>
                    <a:pt x="1214" y="609"/>
                  </a:cubicBezTo>
                  <a:lnTo>
                    <a:pt x="1201" y="611"/>
                  </a:lnTo>
                  <a:lnTo>
                    <a:pt x="1201" y="609"/>
                  </a:lnTo>
                  <a:cubicBezTo>
                    <a:pt x="1201" y="608"/>
                    <a:pt x="1200" y="607"/>
                    <a:pt x="1200" y="606"/>
                  </a:cubicBezTo>
                  <a:cubicBezTo>
                    <a:pt x="1199" y="604"/>
                    <a:pt x="1198" y="603"/>
                    <a:pt x="1197" y="602"/>
                  </a:cubicBezTo>
                  <a:cubicBezTo>
                    <a:pt x="1199" y="602"/>
                    <a:pt x="1200" y="602"/>
                    <a:pt x="1200" y="599"/>
                  </a:cubicBezTo>
                  <a:cubicBezTo>
                    <a:pt x="1198" y="572"/>
                    <a:pt x="1190" y="545"/>
                    <a:pt x="1188" y="518"/>
                  </a:cubicBezTo>
                  <a:cubicBezTo>
                    <a:pt x="1186" y="490"/>
                    <a:pt x="1175" y="462"/>
                    <a:pt x="1174" y="433"/>
                  </a:cubicBezTo>
                  <a:cubicBezTo>
                    <a:pt x="1174" y="430"/>
                    <a:pt x="1168" y="429"/>
                    <a:pt x="1168" y="433"/>
                  </a:cubicBezTo>
                  <a:cubicBezTo>
                    <a:pt x="1168" y="459"/>
                    <a:pt x="1164" y="484"/>
                    <a:pt x="1166" y="510"/>
                  </a:cubicBezTo>
                  <a:cubicBezTo>
                    <a:pt x="1168" y="545"/>
                    <a:pt x="1174" y="579"/>
                    <a:pt x="1177" y="614"/>
                  </a:cubicBezTo>
                  <a:cubicBezTo>
                    <a:pt x="1154" y="617"/>
                    <a:pt x="1131" y="618"/>
                    <a:pt x="1108" y="619"/>
                  </a:cubicBezTo>
                  <a:cubicBezTo>
                    <a:pt x="1081" y="619"/>
                    <a:pt x="1054" y="623"/>
                    <a:pt x="1028" y="629"/>
                  </a:cubicBezTo>
                  <a:cubicBezTo>
                    <a:pt x="1005" y="633"/>
                    <a:pt x="981" y="636"/>
                    <a:pt x="957" y="637"/>
                  </a:cubicBezTo>
                  <a:cubicBezTo>
                    <a:pt x="958" y="634"/>
                    <a:pt x="958" y="631"/>
                    <a:pt x="958" y="628"/>
                  </a:cubicBezTo>
                  <a:cubicBezTo>
                    <a:pt x="958" y="611"/>
                    <a:pt x="956" y="594"/>
                    <a:pt x="954" y="577"/>
                  </a:cubicBezTo>
                  <a:cubicBezTo>
                    <a:pt x="952" y="547"/>
                    <a:pt x="947" y="518"/>
                    <a:pt x="946" y="489"/>
                  </a:cubicBezTo>
                  <a:cubicBezTo>
                    <a:pt x="946" y="485"/>
                    <a:pt x="940" y="485"/>
                    <a:pt x="940" y="489"/>
                  </a:cubicBezTo>
                  <a:cubicBezTo>
                    <a:pt x="939" y="539"/>
                    <a:pt x="933" y="590"/>
                    <a:pt x="930" y="641"/>
                  </a:cubicBezTo>
                  <a:cubicBezTo>
                    <a:pt x="923" y="642"/>
                    <a:pt x="916" y="643"/>
                    <a:pt x="909" y="644"/>
                  </a:cubicBezTo>
                  <a:cubicBezTo>
                    <a:pt x="909" y="643"/>
                    <a:pt x="909" y="643"/>
                    <a:pt x="909" y="643"/>
                  </a:cubicBezTo>
                  <a:cubicBezTo>
                    <a:pt x="909" y="642"/>
                    <a:pt x="909" y="642"/>
                    <a:pt x="909" y="641"/>
                  </a:cubicBezTo>
                  <a:cubicBezTo>
                    <a:pt x="912" y="618"/>
                    <a:pt x="914" y="595"/>
                    <a:pt x="914" y="572"/>
                  </a:cubicBezTo>
                  <a:cubicBezTo>
                    <a:pt x="914" y="558"/>
                    <a:pt x="913" y="544"/>
                    <a:pt x="912" y="530"/>
                  </a:cubicBezTo>
                  <a:cubicBezTo>
                    <a:pt x="909" y="484"/>
                    <a:pt x="909" y="438"/>
                    <a:pt x="908" y="392"/>
                  </a:cubicBezTo>
                  <a:cubicBezTo>
                    <a:pt x="908" y="388"/>
                    <a:pt x="902" y="387"/>
                    <a:pt x="902" y="392"/>
                  </a:cubicBezTo>
                  <a:cubicBezTo>
                    <a:pt x="899" y="474"/>
                    <a:pt x="874" y="560"/>
                    <a:pt x="887" y="641"/>
                  </a:cubicBezTo>
                  <a:cubicBezTo>
                    <a:pt x="887" y="642"/>
                    <a:pt x="887" y="643"/>
                    <a:pt x="887" y="643"/>
                  </a:cubicBezTo>
                  <a:cubicBezTo>
                    <a:pt x="887" y="644"/>
                    <a:pt x="887" y="645"/>
                    <a:pt x="887" y="645"/>
                  </a:cubicBezTo>
                  <a:cubicBezTo>
                    <a:pt x="843" y="647"/>
                    <a:pt x="798" y="642"/>
                    <a:pt x="754" y="642"/>
                  </a:cubicBezTo>
                  <a:cubicBezTo>
                    <a:pt x="695" y="644"/>
                    <a:pt x="637" y="631"/>
                    <a:pt x="578" y="632"/>
                  </a:cubicBezTo>
                  <a:cubicBezTo>
                    <a:pt x="511" y="632"/>
                    <a:pt x="444" y="611"/>
                    <a:pt x="376" y="613"/>
                  </a:cubicBezTo>
                  <a:cubicBezTo>
                    <a:pt x="366" y="613"/>
                    <a:pt x="355" y="613"/>
                    <a:pt x="345" y="613"/>
                  </a:cubicBezTo>
                  <a:cubicBezTo>
                    <a:pt x="346" y="611"/>
                    <a:pt x="346" y="610"/>
                    <a:pt x="347" y="608"/>
                  </a:cubicBezTo>
                  <a:cubicBezTo>
                    <a:pt x="347" y="597"/>
                    <a:pt x="348" y="586"/>
                    <a:pt x="348" y="575"/>
                  </a:cubicBezTo>
                  <a:cubicBezTo>
                    <a:pt x="348" y="544"/>
                    <a:pt x="345" y="514"/>
                    <a:pt x="340" y="483"/>
                  </a:cubicBezTo>
                  <a:cubicBezTo>
                    <a:pt x="337" y="449"/>
                    <a:pt x="354" y="415"/>
                    <a:pt x="338" y="382"/>
                  </a:cubicBezTo>
                  <a:cubicBezTo>
                    <a:pt x="337" y="379"/>
                    <a:pt x="332" y="380"/>
                    <a:pt x="332" y="383"/>
                  </a:cubicBezTo>
                  <a:cubicBezTo>
                    <a:pt x="334" y="421"/>
                    <a:pt x="321" y="458"/>
                    <a:pt x="316" y="495"/>
                  </a:cubicBezTo>
                  <a:cubicBezTo>
                    <a:pt x="310" y="532"/>
                    <a:pt x="314" y="570"/>
                    <a:pt x="309" y="606"/>
                  </a:cubicBezTo>
                  <a:cubicBezTo>
                    <a:pt x="309" y="607"/>
                    <a:pt x="309" y="607"/>
                    <a:pt x="309" y="608"/>
                  </a:cubicBezTo>
                  <a:lnTo>
                    <a:pt x="309" y="609"/>
                  </a:lnTo>
                  <a:cubicBezTo>
                    <a:pt x="264" y="603"/>
                    <a:pt x="220" y="593"/>
                    <a:pt x="176" y="589"/>
                  </a:cubicBezTo>
                  <a:lnTo>
                    <a:pt x="168" y="589"/>
                  </a:lnTo>
                  <a:cubicBezTo>
                    <a:pt x="176" y="561"/>
                    <a:pt x="165" y="532"/>
                    <a:pt x="164" y="504"/>
                  </a:cubicBezTo>
                  <a:cubicBezTo>
                    <a:pt x="164" y="499"/>
                    <a:pt x="156" y="499"/>
                    <a:pt x="155" y="504"/>
                  </a:cubicBezTo>
                  <a:cubicBezTo>
                    <a:pt x="155" y="518"/>
                    <a:pt x="152" y="531"/>
                    <a:pt x="152" y="546"/>
                  </a:cubicBezTo>
                  <a:cubicBezTo>
                    <a:pt x="152" y="549"/>
                    <a:pt x="152" y="553"/>
                    <a:pt x="152" y="556"/>
                  </a:cubicBezTo>
                  <a:cubicBezTo>
                    <a:pt x="152" y="566"/>
                    <a:pt x="151" y="575"/>
                    <a:pt x="149" y="585"/>
                  </a:cubicBezTo>
                  <a:lnTo>
                    <a:pt x="149" y="586"/>
                  </a:lnTo>
                  <a:lnTo>
                    <a:pt x="149" y="587"/>
                  </a:lnTo>
                  <a:lnTo>
                    <a:pt x="138" y="586"/>
                  </a:lnTo>
                  <a:cubicBezTo>
                    <a:pt x="140" y="558"/>
                    <a:pt x="140" y="530"/>
                    <a:pt x="140" y="502"/>
                  </a:cubicBezTo>
                  <a:cubicBezTo>
                    <a:pt x="140" y="458"/>
                    <a:pt x="139" y="414"/>
                    <a:pt x="135" y="370"/>
                  </a:cubicBezTo>
                  <a:cubicBezTo>
                    <a:pt x="135" y="369"/>
                    <a:pt x="135" y="369"/>
                    <a:pt x="135" y="369"/>
                  </a:cubicBezTo>
                  <a:cubicBezTo>
                    <a:pt x="135" y="368"/>
                    <a:pt x="134" y="368"/>
                    <a:pt x="134" y="368"/>
                  </a:cubicBezTo>
                  <a:cubicBezTo>
                    <a:pt x="133" y="367"/>
                    <a:pt x="133" y="367"/>
                    <a:pt x="132" y="367"/>
                  </a:cubicBezTo>
                  <a:lnTo>
                    <a:pt x="131" y="368"/>
                  </a:lnTo>
                  <a:cubicBezTo>
                    <a:pt x="131" y="368"/>
                    <a:pt x="130" y="368"/>
                    <a:pt x="130" y="369"/>
                  </a:cubicBezTo>
                  <a:lnTo>
                    <a:pt x="130" y="370"/>
                  </a:lnTo>
                  <a:cubicBezTo>
                    <a:pt x="123" y="434"/>
                    <a:pt x="120" y="497"/>
                    <a:pt x="120" y="561"/>
                  </a:cubicBezTo>
                  <a:cubicBezTo>
                    <a:pt x="120" y="570"/>
                    <a:pt x="120" y="578"/>
                    <a:pt x="120" y="586"/>
                  </a:cubicBezTo>
                  <a:lnTo>
                    <a:pt x="109" y="585"/>
                  </a:lnTo>
                  <a:lnTo>
                    <a:pt x="109" y="584"/>
                  </a:lnTo>
                  <a:cubicBezTo>
                    <a:pt x="110" y="582"/>
                    <a:pt x="111" y="580"/>
                    <a:pt x="111" y="578"/>
                  </a:cubicBezTo>
                  <a:cubicBezTo>
                    <a:pt x="111" y="576"/>
                    <a:pt x="110" y="574"/>
                    <a:pt x="109" y="573"/>
                  </a:cubicBezTo>
                  <a:cubicBezTo>
                    <a:pt x="109" y="572"/>
                    <a:pt x="108" y="571"/>
                    <a:pt x="108" y="571"/>
                  </a:cubicBezTo>
                  <a:cubicBezTo>
                    <a:pt x="99" y="381"/>
                    <a:pt x="128" y="192"/>
                    <a:pt x="117" y="3"/>
                  </a:cubicBezTo>
                  <a:cubicBezTo>
                    <a:pt x="117" y="2"/>
                    <a:pt x="117" y="2"/>
                    <a:pt x="116" y="1"/>
                  </a:cubicBezTo>
                  <a:cubicBezTo>
                    <a:pt x="115" y="0"/>
                    <a:pt x="115" y="0"/>
                    <a:pt x="115" y="0"/>
                  </a:cubicBezTo>
                  <a:cubicBezTo>
                    <a:pt x="114" y="0"/>
                    <a:pt x="115" y="0"/>
                    <a:pt x="114" y="1"/>
                  </a:cubicBezTo>
                  <a:cubicBezTo>
                    <a:pt x="113" y="2"/>
                    <a:pt x="113" y="1"/>
                    <a:pt x="113" y="1"/>
                  </a:cubicBezTo>
                  <a:cubicBezTo>
                    <a:pt x="113" y="2"/>
                    <a:pt x="112" y="2"/>
                    <a:pt x="112" y="3"/>
                  </a:cubicBezTo>
                  <a:cubicBezTo>
                    <a:pt x="109" y="55"/>
                    <a:pt x="109" y="106"/>
                    <a:pt x="105" y="158"/>
                  </a:cubicBezTo>
                  <a:cubicBezTo>
                    <a:pt x="100" y="209"/>
                    <a:pt x="94" y="258"/>
                    <a:pt x="89" y="309"/>
                  </a:cubicBezTo>
                  <a:cubicBezTo>
                    <a:pt x="85" y="348"/>
                    <a:pt x="81" y="387"/>
                    <a:pt x="80" y="428"/>
                  </a:cubicBezTo>
                  <a:cubicBezTo>
                    <a:pt x="80" y="476"/>
                    <a:pt x="71" y="534"/>
                    <a:pt x="80" y="581"/>
                  </a:cubicBezTo>
                  <a:cubicBezTo>
                    <a:pt x="54" y="578"/>
                    <a:pt x="29" y="571"/>
                    <a:pt x="4" y="562"/>
                  </a:cubicBezTo>
                  <a:lnTo>
                    <a:pt x="3" y="562"/>
                  </a:lnTo>
                  <a:lnTo>
                    <a:pt x="2" y="562"/>
                  </a:lnTo>
                  <a:cubicBezTo>
                    <a:pt x="1" y="562"/>
                    <a:pt x="1" y="563"/>
                    <a:pt x="1" y="563"/>
                  </a:cubicBezTo>
                  <a:cubicBezTo>
                    <a:pt x="0" y="564"/>
                    <a:pt x="0" y="564"/>
                    <a:pt x="0" y="565"/>
                  </a:cubicBezTo>
                  <a:cubicBezTo>
                    <a:pt x="0" y="566"/>
                    <a:pt x="0" y="566"/>
                    <a:pt x="1" y="567"/>
                  </a:cubicBezTo>
                  <a:cubicBezTo>
                    <a:pt x="34" y="588"/>
                    <a:pt x="81" y="595"/>
                    <a:pt x="123" y="602"/>
                  </a:cubicBezTo>
                  <a:cubicBezTo>
                    <a:pt x="124" y="602"/>
                    <a:pt x="125" y="603"/>
                    <a:pt x="126" y="603"/>
                  </a:cubicBezTo>
                  <a:cubicBezTo>
                    <a:pt x="126" y="603"/>
                    <a:pt x="127" y="602"/>
                    <a:pt x="128" y="602"/>
                  </a:cubicBezTo>
                  <a:cubicBezTo>
                    <a:pt x="138" y="604"/>
                    <a:pt x="148" y="606"/>
                    <a:pt x="157" y="608"/>
                  </a:cubicBezTo>
                  <a:cubicBezTo>
                    <a:pt x="214" y="620"/>
                    <a:pt x="271" y="629"/>
                    <a:pt x="329" y="635"/>
                  </a:cubicBezTo>
                  <a:cubicBezTo>
                    <a:pt x="393" y="642"/>
                    <a:pt x="461" y="639"/>
                    <a:pt x="524" y="655"/>
                  </a:cubicBezTo>
                  <a:cubicBezTo>
                    <a:pt x="560" y="664"/>
                    <a:pt x="603" y="658"/>
                    <a:pt x="638" y="662"/>
                  </a:cubicBezTo>
                  <a:cubicBezTo>
                    <a:pt x="672" y="666"/>
                    <a:pt x="705" y="668"/>
                    <a:pt x="739" y="669"/>
                  </a:cubicBezTo>
                  <a:cubicBezTo>
                    <a:pt x="807" y="669"/>
                    <a:pt x="874" y="674"/>
                    <a:pt x="942" y="665"/>
                  </a:cubicBezTo>
                  <a:cubicBezTo>
                    <a:pt x="1007" y="657"/>
                    <a:pt x="1073" y="653"/>
                    <a:pt x="1137" y="643"/>
                  </a:cubicBezTo>
                  <a:cubicBezTo>
                    <a:pt x="1201" y="633"/>
                    <a:pt x="1261" y="633"/>
                    <a:pt x="1323" y="621"/>
                  </a:cubicBezTo>
                  <a:cubicBezTo>
                    <a:pt x="1356" y="615"/>
                    <a:pt x="1434" y="611"/>
                    <a:pt x="1454" y="578"/>
                  </a:cubicBezTo>
                  <a:cubicBezTo>
                    <a:pt x="1460" y="572"/>
                    <a:pt x="1452" y="563"/>
                    <a:pt x="1446" y="56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3792;p37">
              <a:extLst>
                <a:ext uri="{FF2B5EF4-FFF2-40B4-BE49-F238E27FC236}">
                  <a16:creationId xmlns:a16="http://schemas.microsoft.com/office/drawing/2014/main" id="{6C6841F1-1519-4DF2-CF29-FF89188717D6}"/>
                </a:ext>
              </a:extLst>
            </p:cNvPr>
            <p:cNvSpPr/>
            <p:nvPr/>
          </p:nvSpPr>
          <p:spPr>
            <a:xfrm>
              <a:off x="20112435" y="3266640"/>
              <a:ext cx="19080" cy="7560"/>
            </a:xfrm>
            <a:custGeom>
              <a:avLst/>
              <a:gdLst/>
              <a:ahLst/>
              <a:cxnLst/>
              <a:rect l="l" t="t" r="r" b="b"/>
              <a:pathLst>
                <a:path w="53" h="21" extrusionOk="0">
                  <a:moveTo>
                    <a:pt x="47" y="1"/>
                  </a:moveTo>
                  <a:cubicBezTo>
                    <a:pt x="44" y="0"/>
                    <a:pt x="41" y="0"/>
                    <a:pt x="38" y="0"/>
                  </a:cubicBezTo>
                  <a:cubicBezTo>
                    <a:pt x="35" y="0"/>
                    <a:pt x="33" y="0"/>
                    <a:pt x="30" y="1"/>
                  </a:cubicBezTo>
                  <a:lnTo>
                    <a:pt x="29" y="1"/>
                  </a:lnTo>
                  <a:cubicBezTo>
                    <a:pt x="22" y="1"/>
                    <a:pt x="15" y="1"/>
                    <a:pt x="9" y="3"/>
                  </a:cubicBezTo>
                  <a:cubicBezTo>
                    <a:pt x="2" y="4"/>
                    <a:pt x="0" y="14"/>
                    <a:pt x="8" y="16"/>
                  </a:cubicBezTo>
                  <a:cubicBezTo>
                    <a:pt x="13" y="18"/>
                    <a:pt x="19" y="20"/>
                    <a:pt x="25" y="20"/>
                  </a:cubicBezTo>
                  <a:cubicBezTo>
                    <a:pt x="34" y="20"/>
                    <a:pt x="42" y="17"/>
                    <a:pt x="50" y="13"/>
                  </a:cubicBezTo>
                  <a:cubicBezTo>
                    <a:pt x="51" y="12"/>
                    <a:pt x="51" y="12"/>
                    <a:pt x="51" y="11"/>
                  </a:cubicBezTo>
                  <a:cubicBezTo>
                    <a:pt x="52" y="10"/>
                    <a:pt x="52" y="8"/>
                    <a:pt x="52" y="7"/>
                  </a:cubicBezTo>
                  <a:cubicBezTo>
                    <a:pt x="52" y="5"/>
                    <a:pt x="52" y="5"/>
                    <a:pt x="51" y="4"/>
                  </a:cubicBezTo>
                  <a:cubicBezTo>
                    <a:pt x="51" y="3"/>
                    <a:pt x="50" y="2"/>
                    <a:pt x="49" y="1"/>
                  </a:cubicBezTo>
                  <a:cubicBezTo>
                    <a:pt x="48" y="1"/>
                    <a:pt x="47" y="1"/>
                    <a:pt x="47"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793;p37">
              <a:extLst>
                <a:ext uri="{FF2B5EF4-FFF2-40B4-BE49-F238E27FC236}">
                  <a16:creationId xmlns:a16="http://schemas.microsoft.com/office/drawing/2014/main" id="{EEEF42F1-A582-E127-A7B9-1A90E8CCC19E}"/>
                </a:ext>
              </a:extLst>
            </p:cNvPr>
            <p:cNvSpPr/>
            <p:nvPr/>
          </p:nvSpPr>
          <p:spPr>
            <a:xfrm>
              <a:off x="19699875" y="3109320"/>
              <a:ext cx="9000" cy="25920"/>
            </a:xfrm>
            <a:custGeom>
              <a:avLst/>
              <a:gdLst/>
              <a:ahLst/>
              <a:cxnLst/>
              <a:rect l="l" t="t" r="r" b="b"/>
              <a:pathLst>
                <a:path w="25" h="72" extrusionOk="0">
                  <a:moveTo>
                    <a:pt x="12" y="70"/>
                  </a:moveTo>
                  <a:cubicBezTo>
                    <a:pt x="13" y="70"/>
                    <a:pt x="13" y="71"/>
                    <a:pt x="14" y="71"/>
                  </a:cubicBezTo>
                  <a:cubicBezTo>
                    <a:pt x="14" y="71"/>
                    <a:pt x="15" y="71"/>
                    <a:pt x="16" y="71"/>
                  </a:cubicBezTo>
                  <a:cubicBezTo>
                    <a:pt x="16" y="71"/>
                    <a:pt x="17" y="71"/>
                    <a:pt x="18" y="71"/>
                  </a:cubicBezTo>
                  <a:lnTo>
                    <a:pt x="19" y="70"/>
                  </a:lnTo>
                  <a:cubicBezTo>
                    <a:pt x="23" y="62"/>
                    <a:pt x="24" y="53"/>
                    <a:pt x="24" y="45"/>
                  </a:cubicBezTo>
                  <a:cubicBezTo>
                    <a:pt x="24" y="42"/>
                    <a:pt x="24" y="39"/>
                    <a:pt x="24" y="36"/>
                  </a:cubicBezTo>
                  <a:cubicBezTo>
                    <a:pt x="24" y="29"/>
                    <a:pt x="23" y="22"/>
                    <a:pt x="21" y="15"/>
                  </a:cubicBezTo>
                  <a:cubicBezTo>
                    <a:pt x="20" y="10"/>
                    <a:pt x="17" y="6"/>
                    <a:pt x="15" y="1"/>
                  </a:cubicBezTo>
                  <a:lnTo>
                    <a:pt x="14" y="0"/>
                  </a:lnTo>
                  <a:cubicBezTo>
                    <a:pt x="13" y="0"/>
                    <a:pt x="13" y="0"/>
                    <a:pt x="12" y="0"/>
                  </a:cubicBezTo>
                  <a:lnTo>
                    <a:pt x="11" y="0"/>
                  </a:lnTo>
                  <a:lnTo>
                    <a:pt x="10" y="1"/>
                  </a:lnTo>
                  <a:cubicBezTo>
                    <a:pt x="10" y="2"/>
                    <a:pt x="9" y="2"/>
                    <a:pt x="9" y="3"/>
                  </a:cubicBezTo>
                  <a:cubicBezTo>
                    <a:pt x="11" y="23"/>
                    <a:pt x="0" y="50"/>
                    <a:pt x="12" y="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3794;p37">
              <a:extLst>
                <a:ext uri="{FF2B5EF4-FFF2-40B4-BE49-F238E27FC236}">
                  <a16:creationId xmlns:a16="http://schemas.microsoft.com/office/drawing/2014/main" id="{6BD363F7-F17A-5230-0F29-F4C028DE02C3}"/>
                </a:ext>
              </a:extLst>
            </p:cNvPr>
            <p:cNvSpPr/>
            <p:nvPr/>
          </p:nvSpPr>
          <p:spPr>
            <a:xfrm>
              <a:off x="19701315" y="3157560"/>
              <a:ext cx="3600" cy="26640"/>
            </a:xfrm>
            <a:custGeom>
              <a:avLst/>
              <a:gdLst/>
              <a:ahLst/>
              <a:cxnLst/>
              <a:rect l="l" t="t" r="r" b="b"/>
              <a:pathLst>
                <a:path w="10" h="74" extrusionOk="0">
                  <a:moveTo>
                    <a:pt x="3" y="73"/>
                  </a:moveTo>
                  <a:cubicBezTo>
                    <a:pt x="6" y="63"/>
                    <a:pt x="8" y="53"/>
                    <a:pt x="9" y="43"/>
                  </a:cubicBezTo>
                  <a:cubicBezTo>
                    <a:pt x="9" y="30"/>
                    <a:pt x="8" y="17"/>
                    <a:pt x="7" y="4"/>
                  </a:cubicBezTo>
                  <a:cubicBezTo>
                    <a:pt x="7" y="0"/>
                    <a:pt x="2" y="1"/>
                    <a:pt x="2" y="4"/>
                  </a:cubicBezTo>
                  <a:cubicBezTo>
                    <a:pt x="2" y="15"/>
                    <a:pt x="2" y="27"/>
                    <a:pt x="2" y="38"/>
                  </a:cubicBezTo>
                  <a:cubicBezTo>
                    <a:pt x="2" y="42"/>
                    <a:pt x="3" y="44"/>
                    <a:pt x="3" y="48"/>
                  </a:cubicBezTo>
                  <a:cubicBezTo>
                    <a:pt x="3" y="51"/>
                    <a:pt x="2" y="55"/>
                    <a:pt x="2" y="58"/>
                  </a:cubicBezTo>
                  <a:cubicBezTo>
                    <a:pt x="1" y="61"/>
                    <a:pt x="0" y="65"/>
                    <a:pt x="0" y="68"/>
                  </a:cubicBezTo>
                  <a:cubicBezTo>
                    <a:pt x="0" y="70"/>
                    <a:pt x="1" y="72"/>
                    <a:pt x="1" y="73"/>
                  </a:cubicBezTo>
                  <a:lnTo>
                    <a:pt x="2" y="73"/>
                  </a:lnTo>
                  <a:lnTo>
                    <a:pt x="3" y="7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3795;p37">
              <a:extLst>
                <a:ext uri="{FF2B5EF4-FFF2-40B4-BE49-F238E27FC236}">
                  <a16:creationId xmlns:a16="http://schemas.microsoft.com/office/drawing/2014/main" id="{9F6D3236-EDAA-8BAF-F14B-C93F9F1B2032}"/>
                </a:ext>
              </a:extLst>
            </p:cNvPr>
            <p:cNvSpPr/>
            <p:nvPr/>
          </p:nvSpPr>
          <p:spPr>
            <a:xfrm>
              <a:off x="19453635" y="3058200"/>
              <a:ext cx="5040" cy="44640"/>
            </a:xfrm>
            <a:custGeom>
              <a:avLst/>
              <a:gdLst/>
              <a:ahLst/>
              <a:cxnLst/>
              <a:rect l="l" t="t" r="r" b="b"/>
              <a:pathLst>
                <a:path w="14" h="124" extrusionOk="0">
                  <a:moveTo>
                    <a:pt x="4" y="2"/>
                  </a:moveTo>
                  <a:cubicBezTo>
                    <a:pt x="2" y="22"/>
                    <a:pt x="0" y="41"/>
                    <a:pt x="0" y="61"/>
                  </a:cubicBezTo>
                  <a:cubicBezTo>
                    <a:pt x="0" y="81"/>
                    <a:pt x="2" y="101"/>
                    <a:pt x="4" y="120"/>
                  </a:cubicBezTo>
                  <a:cubicBezTo>
                    <a:pt x="4" y="121"/>
                    <a:pt x="4" y="121"/>
                    <a:pt x="4" y="121"/>
                  </a:cubicBezTo>
                  <a:cubicBezTo>
                    <a:pt x="5" y="122"/>
                    <a:pt x="5" y="122"/>
                    <a:pt x="5" y="122"/>
                  </a:cubicBezTo>
                  <a:cubicBezTo>
                    <a:pt x="6" y="122"/>
                    <a:pt x="6" y="123"/>
                    <a:pt x="7" y="123"/>
                  </a:cubicBezTo>
                  <a:cubicBezTo>
                    <a:pt x="7" y="123"/>
                    <a:pt x="7" y="122"/>
                    <a:pt x="8" y="122"/>
                  </a:cubicBezTo>
                  <a:cubicBezTo>
                    <a:pt x="8" y="122"/>
                    <a:pt x="9" y="122"/>
                    <a:pt x="9" y="121"/>
                  </a:cubicBezTo>
                  <a:lnTo>
                    <a:pt x="9" y="120"/>
                  </a:lnTo>
                  <a:cubicBezTo>
                    <a:pt x="12" y="101"/>
                    <a:pt x="13" y="81"/>
                    <a:pt x="13" y="61"/>
                  </a:cubicBezTo>
                  <a:cubicBezTo>
                    <a:pt x="13" y="41"/>
                    <a:pt x="12" y="22"/>
                    <a:pt x="9" y="2"/>
                  </a:cubicBezTo>
                  <a:lnTo>
                    <a:pt x="9" y="1"/>
                  </a:lnTo>
                  <a:lnTo>
                    <a:pt x="8" y="0"/>
                  </a:lnTo>
                  <a:cubicBezTo>
                    <a:pt x="7" y="0"/>
                    <a:pt x="7" y="0"/>
                    <a:pt x="7" y="0"/>
                  </a:cubicBezTo>
                  <a:cubicBezTo>
                    <a:pt x="6" y="0"/>
                    <a:pt x="6" y="0"/>
                    <a:pt x="5" y="0"/>
                  </a:cubicBezTo>
                  <a:cubicBezTo>
                    <a:pt x="5" y="0"/>
                    <a:pt x="5" y="1"/>
                    <a:pt x="4" y="1"/>
                  </a:cubicBezTo>
                  <a:lnTo>
                    <a:pt x="4"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796;p37">
              <a:extLst>
                <a:ext uri="{FF2B5EF4-FFF2-40B4-BE49-F238E27FC236}">
                  <a16:creationId xmlns:a16="http://schemas.microsoft.com/office/drawing/2014/main" id="{98C25063-C0B2-C2BF-30BD-FCFFE3277FF3}"/>
                </a:ext>
              </a:extLst>
            </p:cNvPr>
            <p:cNvSpPr/>
            <p:nvPr/>
          </p:nvSpPr>
          <p:spPr>
            <a:xfrm>
              <a:off x="20137995" y="3120120"/>
              <a:ext cx="6480" cy="22320"/>
            </a:xfrm>
            <a:custGeom>
              <a:avLst/>
              <a:gdLst/>
              <a:ahLst/>
              <a:cxnLst/>
              <a:rect l="l" t="t" r="r" b="b"/>
              <a:pathLst>
                <a:path w="18" h="62" extrusionOk="0">
                  <a:moveTo>
                    <a:pt x="12" y="2"/>
                  </a:moveTo>
                  <a:cubicBezTo>
                    <a:pt x="11" y="1"/>
                    <a:pt x="11" y="0"/>
                    <a:pt x="10" y="0"/>
                  </a:cubicBezTo>
                  <a:cubicBezTo>
                    <a:pt x="10" y="0"/>
                    <a:pt x="9" y="0"/>
                    <a:pt x="8" y="0"/>
                  </a:cubicBezTo>
                  <a:cubicBezTo>
                    <a:pt x="8" y="0"/>
                    <a:pt x="7" y="0"/>
                    <a:pt x="6" y="0"/>
                  </a:cubicBezTo>
                  <a:cubicBezTo>
                    <a:pt x="6" y="0"/>
                    <a:pt x="5" y="1"/>
                    <a:pt x="5" y="2"/>
                  </a:cubicBezTo>
                  <a:cubicBezTo>
                    <a:pt x="5" y="6"/>
                    <a:pt x="1" y="11"/>
                    <a:pt x="0" y="15"/>
                  </a:cubicBezTo>
                  <a:cubicBezTo>
                    <a:pt x="0" y="18"/>
                    <a:pt x="0" y="21"/>
                    <a:pt x="0" y="24"/>
                  </a:cubicBezTo>
                  <a:cubicBezTo>
                    <a:pt x="0" y="26"/>
                    <a:pt x="0" y="29"/>
                    <a:pt x="0" y="32"/>
                  </a:cubicBezTo>
                  <a:cubicBezTo>
                    <a:pt x="2" y="41"/>
                    <a:pt x="4" y="50"/>
                    <a:pt x="7" y="59"/>
                  </a:cubicBezTo>
                  <a:cubicBezTo>
                    <a:pt x="7" y="61"/>
                    <a:pt x="10" y="61"/>
                    <a:pt x="11" y="59"/>
                  </a:cubicBezTo>
                  <a:cubicBezTo>
                    <a:pt x="14" y="48"/>
                    <a:pt x="16" y="36"/>
                    <a:pt x="17" y="25"/>
                  </a:cubicBezTo>
                  <a:cubicBezTo>
                    <a:pt x="17" y="23"/>
                    <a:pt x="17" y="21"/>
                    <a:pt x="17" y="20"/>
                  </a:cubicBezTo>
                  <a:cubicBezTo>
                    <a:pt x="17" y="18"/>
                    <a:pt x="17" y="16"/>
                    <a:pt x="17" y="15"/>
                  </a:cubicBezTo>
                  <a:cubicBezTo>
                    <a:pt x="16" y="10"/>
                    <a:pt x="14" y="7"/>
                    <a:pt x="12"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797;p37">
              <a:extLst>
                <a:ext uri="{FF2B5EF4-FFF2-40B4-BE49-F238E27FC236}">
                  <a16:creationId xmlns:a16="http://schemas.microsoft.com/office/drawing/2014/main" id="{8D73B2D7-8F2E-3419-1048-6D30617D2E5D}"/>
                </a:ext>
              </a:extLst>
            </p:cNvPr>
            <p:cNvSpPr/>
            <p:nvPr/>
          </p:nvSpPr>
          <p:spPr>
            <a:xfrm>
              <a:off x="20270115" y="3051720"/>
              <a:ext cx="10080" cy="39240"/>
            </a:xfrm>
            <a:custGeom>
              <a:avLst/>
              <a:gdLst/>
              <a:ahLst/>
              <a:cxnLst/>
              <a:rect l="l" t="t" r="r" b="b"/>
              <a:pathLst>
                <a:path w="28" h="109" extrusionOk="0">
                  <a:moveTo>
                    <a:pt x="17" y="1"/>
                  </a:moveTo>
                  <a:cubicBezTo>
                    <a:pt x="17" y="1"/>
                    <a:pt x="17" y="0"/>
                    <a:pt x="16" y="0"/>
                  </a:cubicBezTo>
                  <a:cubicBezTo>
                    <a:pt x="15" y="0"/>
                    <a:pt x="15" y="0"/>
                    <a:pt x="14" y="0"/>
                  </a:cubicBezTo>
                  <a:cubicBezTo>
                    <a:pt x="13" y="0"/>
                    <a:pt x="13" y="0"/>
                    <a:pt x="12" y="0"/>
                  </a:cubicBezTo>
                  <a:lnTo>
                    <a:pt x="11" y="1"/>
                  </a:lnTo>
                  <a:cubicBezTo>
                    <a:pt x="4" y="15"/>
                    <a:pt x="1" y="29"/>
                    <a:pt x="1" y="44"/>
                  </a:cubicBezTo>
                  <a:cubicBezTo>
                    <a:pt x="1" y="48"/>
                    <a:pt x="1" y="52"/>
                    <a:pt x="1" y="56"/>
                  </a:cubicBezTo>
                  <a:cubicBezTo>
                    <a:pt x="1" y="61"/>
                    <a:pt x="2" y="67"/>
                    <a:pt x="3" y="73"/>
                  </a:cubicBezTo>
                  <a:cubicBezTo>
                    <a:pt x="4" y="79"/>
                    <a:pt x="8" y="96"/>
                    <a:pt x="4" y="102"/>
                  </a:cubicBezTo>
                  <a:cubicBezTo>
                    <a:pt x="0" y="108"/>
                    <a:pt x="7" y="107"/>
                    <a:pt x="9" y="106"/>
                  </a:cubicBezTo>
                  <a:cubicBezTo>
                    <a:pt x="11" y="103"/>
                    <a:pt x="13" y="100"/>
                    <a:pt x="15" y="97"/>
                  </a:cubicBezTo>
                  <a:cubicBezTo>
                    <a:pt x="19" y="90"/>
                    <a:pt x="22" y="82"/>
                    <a:pt x="22" y="74"/>
                  </a:cubicBezTo>
                  <a:cubicBezTo>
                    <a:pt x="22" y="70"/>
                    <a:pt x="21" y="67"/>
                    <a:pt x="20" y="63"/>
                  </a:cubicBezTo>
                  <a:cubicBezTo>
                    <a:pt x="19" y="42"/>
                    <a:pt x="27" y="21"/>
                    <a:pt x="17"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798;p37">
              <a:extLst>
                <a:ext uri="{FF2B5EF4-FFF2-40B4-BE49-F238E27FC236}">
                  <a16:creationId xmlns:a16="http://schemas.microsoft.com/office/drawing/2014/main" id="{0C2FE97C-47EB-403C-D415-949F1DB5EDCD}"/>
                </a:ext>
              </a:extLst>
            </p:cNvPr>
            <p:cNvSpPr/>
            <p:nvPr/>
          </p:nvSpPr>
          <p:spPr>
            <a:xfrm>
              <a:off x="19717515" y="2738160"/>
              <a:ext cx="6120" cy="16200"/>
            </a:xfrm>
            <a:custGeom>
              <a:avLst/>
              <a:gdLst/>
              <a:ahLst/>
              <a:cxnLst/>
              <a:rect l="l" t="t" r="r" b="b"/>
              <a:pathLst>
                <a:path w="17" h="45" extrusionOk="0">
                  <a:moveTo>
                    <a:pt x="10" y="41"/>
                  </a:moveTo>
                  <a:cubicBezTo>
                    <a:pt x="14" y="35"/>
                    <a:pt x="16" y="28"/>
                    <a:pt x="16" y="22"/>
                  </a:cubicBezTo>
                  <a:cubicBezTo>
                    <a:pt x="16" y="15"/>
                    <a:pt x="12" y="11"/>
                    <a:pt x="11" y="5"/>
                  </a:cubicBezTo>
                  <a:cubicBezTo>
                    <a:pt x="10" y="0"/>
                    <a:pt x="5" y="2"/>
                    <a:pt x="5" y="5"/>
                  </a:cubicBezTo>
                  <a:cubicBezTo>
                    <a:pt x="3" y="11"/>
                    <a:pt x="1" y="17"/>
                    <a:pt x="0" y="23"/>
                  </a:cubicBezTo>
                  <a:cubicBezTo>
                    <a:pt x="0" y="29"/>
                    <a:pt x="2" y="36"/>
                    <a:pt x="5" y="41"/>
                  </a:cubicBezTo>
                  <a:cubicBezTo>
                    <a:pt x="5" y="42"/>
                    <a:pt x="5" y="42"/>
                    <a:pt x="6" y="42"/>
                  </a:cubicBezTo>
                  <a:cubicBezTo>
                    <a:pt x="7" y="44"/>
                    <a:pt x="10" y="43"/>
                    <a:pt x="10" y="4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799;p37">
              <a:extLst>
                <a:ext uri="{FF2B5EF4-FFF2-40B4-BE49-F238E27FC236}">
                  <a16:creationId xmlns:a16="http://schemas.microsoft.com/office/drawing/2014/main" id="{400AD8A8-E6A1-A0DE-33B0-BCE4A4B98F77}"/>
                </a:ext>
              </a:extLst>
            </p:cNvPr>
            <p:cNvSpPr/>
            <p:nvPr/>
          </p:nvSpPr>
          <p:spPr>
            <a:xfrm>
              <a:off x="19715355" y="2787480"/>
              <a:ext cx="9360" cy="21240"/>
            </a:xfrm>
            <a:custGeom>
              <a:avLst/>
              <a:gdLst/>
              <a:ahLst/>
              <a:cxnLst/>
              <a:rect l="l" t="t" r="r" b="b"/>
              <a:pathLst>
                <a:path w="26" h="59" extrusionOk="0">
                  <a:moveTo>
                    <a:pt x="10" y="4"/>
                  </a:moveTo>
                  <a:cubicBezTo>
                    <a:pt x="10" y="21"/>
                    <a:pt x="0" y="41"/>
                    <a:pt x="10" y="57"/>
                  </a:cubicBezTo>
                  <a:cubicBezTo>
                    <a:pt x="10" y="58"/>
                    <a:pt x="10" y="58"/>
                    <a:pt x="11" y="58"/>
                  </a:cubicBezTo>
                  <a:lnTo>
                    <a:pt x="12" y="58"/>
                  </a:lnTo>
                  <a:cubicBezTo>
                    <a:pt x="13" y="58"/>
                    <a:pt x="13" y="58"/>
                    <a:pt x="14" y="58"/>
                  </a:cubicBezTo>
                  <a:lnTo>
                    <a:pt x="14" y="57"/>
                  </a:lnTo>
                  <a:cubicBezTo>
                    <a:pt x="25" y="41"/>
                    <a:pt x="16" y="22"/>
                    <a:pt x="14" y="4"/>
                  </a:cubicBezTo>
                  <a:cubicBezTo>
                    <a:pt x="16" y="0"/>
                    <a:pt x="10" y="0"/>
                    <a:pt x="1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800;p37">
              <a:extLst>
                <a:ext uri="{FF2B5EF4-FFF2-40B4-BE49-F238E27FC236}">
                  <a16:creationId xmlns:a16="http://schemas.microsoft.com/office/drawing/2014/main" id="{72529E3C-5385-E7FA-C3CD-DB20244F48CF}"/>
                </a:ext>
              </a:extLst>
            </p:cNvPr>
            <p:cNvSpPr/>
            <p:nvPr/>
          </p:nvSpPr>
          <p:spPr>
            <a:xfrm>
              <a:off x="20123595" y="2714400"/>
              <a:ext cx="9720" cy="40680"/>
            </a:xfrm>
            <a:custGeom>
              <a:avLst/>
              <a:gdLst/>
              <a:ahLst/>
              <a:cxnLst/>
              <a:rect l="l" t="t" r="r" b="b"/>
              <a:pathLst>
                <a:path w="27" h="113" extrusionOk="0">
                  <a:moveTo>
                    <a:pt x="1" y="3"/>
                  </a:moveTo>
                  <a:cubicBezTo>
                    <a:pt x="0" y="9"/>
                    <a:pt x="0" y="16"/>
                    <a:pt x="0" y="22"/>
                  </a:cubicBezTo>
                  <a:cubicBezTo>
                    <a:pt x="0" y="28"/>
                    <a:pt x="0" y="34"/>
                    <a:pt x="1" y="40"/>
                  </a:cubicBezTo>
                  <a:cubicBezTo>
                    <a:pt x="7" y="62"/>
                    <a:pt x="2" y="86"/>
                    <a:pt x="10" y="108"/>
                  </a:cubicBezTo>
                  <a:cubicBezTo>
                    <a:pt x="10" y="109"/>
                    <a:pt x="10" y="109"/>
                    <a:pt x="10" y="109"/>
                  </a:cubicBezTo>
                  <a:cubicBezTo>
                    <a:pt x="11" y="110"/>
                    <a:pt x="11" y="111"/>
                    <a:pt x="12" y="111"/>
                  </a:cubicBezTo>
                  <a:cubicBezTo>
                    <a:pt x="13" y="111"/>
                    <a:pt x="14" y="112"/>
                    <a:pt x="14" y="112"/>
                  </a:cubicBezTo>
                  <a:cubicBezTo>
                    <a:pt x="15" y="112"/>
                    <a:pt x="16" y="111"/>
                    <a:pt x="17" y="111"/>
                  </a:cubicBezTo>
                  <a:cubicBezTo>
                    <a:pt x="17" y="111"/>
                    <a:pt x="17" y="110"/>
                    <a:pt x="18" y="109"/>
                  </a:cubicBezTo>
                  <a:cubicBezTo>
                    <a:pt x="19" y="108"/>
                    <a:pt x="19" y="109"/>
                    <a:pt x="19" y="108"/>
                  </a:cubicBezTo>
                  <a:cubicBezTo>
                    <a:pt x="24" y="95"/>
                    <a:pt x="26" y="81"/>
                    <a:pt x="26" y="67"/>
                  </a:cubicBezTo>
                  <a:cubicBezTo>
                    <a:pt x="26" y="46"/>
                    <a:pt x="22" y="26"/>
                    <a:pt x="11" y="8"/>
                  </a:cubicBezTo>
                  <a:cubicBezTo>
                    <a:pt x="10" y="6"/>
                    <a:pt x="8" y="3"/>
                    <a:pt x="6" y="1"/>
                  </a:cubicBezTo>
                  <a:cubicBezTo>
                    <a:pt x="5" y="1"/>
                    <a:pt x="5" y="0"/>
                    <a:pt x="4" y="0"/>
                  </a:cubicBezTo>
                  <a:lnTo>
                    <a:pt x="3" y="1"/>
                  </a:lnTo>
                  <a:cubicBezTo>
                    <a:pt x="2" y="1"/>
                    <a:pt x="2" y="2"/>
                    <a:pt x="1" y="2"/>
                  </a:cubicBezTo>
                  <a:lnTo>
                    <a:pt x="1"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801;p37">
              <a:extLst>
                <a:ext uri="{FF2B5EF4-FFF2-40B4-BE49-F238E27FC236}">
                  <a16:creationId xmlns:a16="http://schemas.microsoft.com/office/drawing/2014/main" id="{981EE215-09A7-21E6-478D-D981710A21E5}"/>
                </a:ext>
              </a:extLst>
            </p:cNvPr>
            <p:cNvSpPr/>
            <p:nvPr/>
          </p:nvSpPr>
          <p:spPr>
            <a:xfrm>
              <a:off x="19378755" y="2694960"/>
              <a:ext cx="8280" cy="40680"/>
            </a:xfrm>
            <a:custGeom>
              <a:avLst/>
              <a:gdLst/>
              <a:ahLst/>
              <a:cxnLst/>
              <a:rect l="l" t="t" r="r" b="b"/>
              <a:pathLst>
                <a:path w="23" h="113" extrusionOk="0">
                  <a:moveTo>
                    <a:pt x="6" y="2"/>
                  </a:moveTo>
                  <a:cubicBezTo>
                    <a:pt x="3" y="0"/>
                    <a:pt x="0" y="4"/>
                    <a:pt x="0" y="7"/>
                  </a:cubicBezTo>
                  <a:cubicBezTo>
                    <a:pt x="1" y="15"/>
                    <a:pt x="2" y="23"/>
                    <a:pt x="2" y="32"/>
                  </a:cubicBezTo>
                  <a:cubicBezTo>
                    <a:pt x="2" y="40"/>
                    <a:pt x="1" y="49"/>
                    <a:pt x="0" y="57"/>
                  </a:cubicBezTo>
                  <a:cubicBezTo>
                    <a:pt x="0" y="60"/>
                    <a:pt x="0" y="63"/>
                    <a:pt x="0" y="66"/>
                  </a:cubicBezTo>
                  <a:cubicBezTo>
                    <a:pt x="0" y="81"/>
                    <a:pt x="3" y="96"/>
                    <a:pt x="8" y="110"/>
                  </a:cubicBezTo>
                  <a:cubicBezTo>
                    <a:pt x="8" y="111"/>
                    <a:pt x="9" y="111"/>
                    <a:pt x="9" y="111"/>
                  </a:cubicBezTo>
                  <a:cubicBezTo>
                    <a:pt x="10" y="112"/>
                    <a:pt x="10" y="112"/>
                    <a:pt x="10" y="112"/>
                  </a:cubicBezTo>
                  <a:cubicBezTo>
                    <a:pt x="11" y="112"/>
                    <a:pt x="11" y="112"/>
                    <a:pt x="12" y="111"/>
                  </a:cubicBezTo>
                  <a:lnTo>
                    <a:pt x="13" y="110"/>
                  </a:lnTo>
                  <a:cubicBezTo>
                    <a:pt x="19" y="94"/>
                    <a:pt x="22" y="76"/>
                    <a:pt x="22" y="58"/>
                  </a:cubicBezTo>
                  <a:cubicBezTo>
                    <a:pt x="22" y="53"/>
                    <a:pt x="21" y="48"/>
                    <a:pt x="21" y="43"/>
                  </a:cubicBezTo>
                  <a:cubicBezTo>
                    <a:pt x="21" y="41"/>
                    <a:pt x="21" y="39"/>
                    <a:pt x="21" y="37"/>
                  </a:cubicBezTo>
                  <a:cubicBezTo>
                    <a:pt x="21" y="29"/>
                    <a:pt x="20" y="20"/>
                    <a:pt x="15" y="13"/>
                  </a:cubicBezTo>
                  <a:cubicBezTo>
                    <a:pt x="12" y="8"/>
                    <a:pt x="9" y="5"/>
                    <a:pt x="6"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802;p37">
              <a:extLst>
                <a:ext uri="{FF2B5EF4-FFF2-40B4-BE49-F238E27FC236}">
                  <a16:creationId xmlns:a16="http://schemas.microsoft.com/office/drawing/2014/main" id="{F382675E-1E3A-BF90-DC81-67CB97E72758}"/>
                </a:ext>
              </a:extLst>
            </p:cNvPr>
            <p:cNvSpPr/>
            <p:nvPr/>
          </p:nvSpPr>
          <p:spPr>
            <a:xfrm>
              <a:off x="20227275" y="2682000"/>
              <a:ext cx="5400" cy="21960"/>
            </a:xfrm>
            <a:custGeom>
              <a:avLst/>
              <a:gdLst/>
              <a:ahLst/>
              <a:cxnLst/>
              <a:rect l="l" t="t" r="r" b="b"/>
              <a:pathLst>
                <a:path w="15" h="61" extrusionOk="0">
                  <a:moveTo>
                    <a:pt x="3" y="3"/>
                  </a:moveTo>
                  <a:cubicBezTo>
                    <a:pt x="1" y="13"/>
                    <a:pt x="0" y="22"/>
                    <a:pt x="0" y="31"/>
                  </a:cubicBezTo>
                  <a:cubicBezTo>
                    <a:pt x="0" y="40"/>
                    <a:pt x="1" y="48"/>
                    <a:pt x="3" y="57"/>
                  </a:cubicBezTo>
                  <a:lnTo>
                    <a:pt x="4" y="58"/>
                  </a:lnTo>
                  <a:cubicBezTo>
                    <a:pt x="4" y="58"/>
                    <a:pt x="4" y="59"/>
                    <a:pt x="5" y="59"/>
                  </a:cubicBezTo>
                  <a:cubicBezTo>
                    <a:pt x="5" y="59"/>
                    <a:pt x="6" y="60"/>
                    <a:pt x="7" y="60"/>
                  </a:cubicBezTo>
                  <a:lnTo>
                    <a:pt x="8" y="59"/>
                  </a:lnTo>
                  <a:cubicBezTo>
                    <a:pt x="9" y="59"/>
                    <a:pt x="9" y="59"/>
                    <a:pt x="10" y="58"/>
                  </a:cubicBezTo>
                  <a:cubicBezTo>
                    <a:pt x="11" y="57"/>
                    <a:pt x="10" y="57"/>
                    <a:pt x="10" y="57"/>
                  </a:cubicBezTo>
                  <a:cubicBezTo>
                    <a:pt x="12" y="48"/>
                    <a:pt x="13" y="40"/>
                    <a:pt x="14" y="31"/>
                  </a:cubicBezTo>
                  <a:cubicBezTo>
                    <a:pt x="13" y="22"/>
                    <a:pt x="12" y="12"/>
                    <a:pt x="9" y="3"/>
                  </a:cubicBezTo>
                  <a:cubicBezTo>
                    <a:pt x="8" y="0"/>
                    <a:pt x="4" y="1"/>
                    <a:pt x="3"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803;p37">
              <a:extLst>
                <a:ext uri="{FF2B5EF4-FFF2-40B4-BE49-F238E27FC236}">
                  <a16:creationId xmlns:a16="http://schemas.microsoft.com/office/drawing/2014/main" id="{A1CD92CB-938C-E09B-65B6-E8460C0DD7C1}"/>
                </a:ext>
              </a:extLst>
            </p:cNvPr>
            <p:cNvSpPr/>
            <p:nvPr/>
          </p:nvSpPr>
          <p:spPr>
            <a:xfrm>
              <a:off x="20227275" y="2592360"/>
              <a:ext cx="6120" cy="68400"/>
            </a:xfrm>
            <a:custGeom>
              <a:avLst/>
              <a:gdLst/>
              <a:ahLst/>
              <a:cxnLst/>
              <a:rect l="l" t="t" r="r" b="b"/>
              <a:pathLst>
                <a:path w="17" h="190" extrusionOk="0">
                  <a:moveTo>
                    <a:pt x="4" y="1"/>
                  </a:moveTo>
                  <a:cubicBezTo>
                    <a:pt x="2" y="27"/>
                    <a:pt x="0" y="54"/>
                    <a:pt x="0" y="80"/>
                  </a:cubicBezTo>
                  <a:cubicBezTo>
                    <a:pt x="0" y="115"/>
                    <a:pt x="2" y="150"/>
                    <a:pt x="6" y="185"/>
                  </a:cubicBezTo>
                  <a:cubicBezTo>
                    <a:pt x="6" y="189"/>
                    <a:pt x="12" y="187"/>
                    <a:pt x="13" y="185"/>
                  </a:cubicBezTo>
                  <a:cubicBezTo>
                    <a:pt x="15" y="161"/>
                    <a:pt x="16" y="138"/>
                    <a:pt x="16" y="115"/>
                  </a:cubicBezTo>
                  <a:cubicBezTo>
                    <a:pt x="16" y="77"/>
                    <a:pt x="13" y="39"/>
                    <a:pt x="8" y="2"/>
                  </a:cubicBezTo>
                  <a:cubicBezTo>
                    <a:pt x="8" y="1"/>
                    <a:pt x="8" y="1"/>
                    <a:pt x="8" y="1"/>
                  </a:cubicBezTo>
                  <a:cubicBezTo>
                    <a:pt x="8" y="0"/>
                    <a:pt x="7" y="0"/>
                    <a:pt x="7" y="0"/>
                  </a:cubicBezTo>
                  <a:lnTo>
                    <a:pt x="6" y="0"/>
                  </a:lnTo>
                  <a:cubicBezTo>
                    <a:pt x="5" y="0"/>
                    <a:pt x="5" y="0"/>
                    <a:pt x="5" y="0"/>
                  </a:cubicBezTo>
                  <a:cubicBezTo>
                    <a:pt x="4" y="0"/>
                    <a:pt x="4" y="0"/>
                    <a:pt x="4"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804;p37">
              <a:extLst>
                <a:ext uri="{FF2B5EF4-FFF2-40B4-BE49-F238E27FC236}">
                  <a16:creationId xmlns:a16="http://schemas.microsoft.com/office/drawing/2014/main" id="{0C644560-6F4C-45FE-F3DD-34D31909FE08}"/>
                </a:ext>
              </a:extLst>
            </p:cNvPr>
            <p:cNvSpPr/>
            <p:nvPr/>
          </p:nvSpPr>
          <p:spPr>
            <a:xfrm>
              <a:off x="20242755" y="2593800"/>
              <a:ext cx="9720" cy="133560"/>
            </a:xfrm>
            <a:custGeom>
              <a:avLst/>
              <a:gdLst/>
              <a:ahLst/>
              <a:cxnLst/>
              <a:rect l="l" t="t" r="r" b="b"/>
              <a:pathLst>
                <a:path w="27" h="371" extrusionOk="0">
                  <a:moveTo>
                    <a:pt x="12" y="7"/>
                  </a:moveTo>
                  <a:cubicBezTo>
                    <a:pt x="12" y="0"/>
                    <a:pt x="1" y="1"/>
                    <a:pt x="1" y="7"/>
                  </a:cubicBezTo>
                  <a:cubicBezTo>
                    <a:pt x="1" y="66"/>
                    <a:pt x="0" y="127"/>
                    <a:pt x="3" y="186"/>
                  </a:cubicBezTo>
                  <a:cubicBezTo>
                    <a:pt x="7" y="245"/>
                    <a:pt x="3" y="307"/>
                    <a:pt x="13" y="367"/>
                  </a:cubicBezTo>
                  <a:cubicBezTo>
                    <a:pt x="13" y="370"/>
                    <a:pt x="20" y="370"/>
                    <a:pt x="21" y="367"/>
                  </a:cubicBezTo>
                  <a:cubicBezTo>
                    <a:pt x="24" y="339"/>
                    <a:pt x="26" y="311"/>
                    <a:pt x="26" y="283"/>
                  </a:cubicBezTo>
                  <a:cubicBezTo>
                    <a:pt x="26" y="254"/>
                    <a:pt x="24" y="226"/>
                    <a:pt x="21" y="199"/>
                  </a:cubicBezTo>
                  <a:cubicBezTo>
                    <a:pt x="15" y="136"/>
                    <a:pt x="15" y="71"/>
                    <a:pt x="12"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805;p37">
              <a:extLst>
                <a:ext uri="{FF2B5EF4-FFF2-40B4-BE49-F238E27FC236}">
                  <a16:creationId xmlns:a16="http://schemas.microsoft.com/office/drawing/2014/main" id="{AAE8CCC1-0CD3-496C-080A-20A87C21573D}"/>
                </a:ext>
              </a:extLst>
            </p:cNvPr>
            <p:cNvSpPr/>
            <p:nvPr/>
          </p:nvSpPr>
          <p:spPr>
            <a:xfrm>
              <a:off x="20256795" y="2630880"/>
              <a:ext cx="9360" cy="45720"/>
            </a:xfrm>
            <a:custGeom>
              <a:avLst/>
              <a:gdLst/>
              <a:ahLst/>
              <a:cxnLst/>
              <a:rect l="l" t="t" r="r" b="b"/>
              <a:pathLst>
                <a:path w="26" h="127" extrusionOk="0">
                  <a:moveTo>
                    <a:pt x="9" y="4"/>
                  </a:moveTo>
                  <a:cubicBezTo>
                    <a:pt x="9" y="43"/>
                    <a:pt x="0" y="84"/>
                    <a:pt x="9" y="122"/>
                  </a:cubicBezTo>
                  <a:cubicBezTo>
                    <a:pt x="9" y="126"/>
                    <a:pt x="16" y="125"/>
                    <a:pt x="17" y="122"/>
                  </a:cubicBezTo>
                  <a:cubicBezTo>
                    <a:pt x="25" y="83"/>
                    <a:pt x="17" y="43"/>
                    <a:pt x="17" y="4"/>
                  </a:cubicBezTo>
                  <a:cubicBezTo>
                    <a:pt x="15" y="1"/>
                    <a:pt x="9" y="0"/>
                    <a:pt x="9"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06;p37">
              <a:extLst>
                <a:ext uri="{FF2B5EF4-FFF2-40B4-BE49-F238E27FC236}">
                  <a16:creationId xmlns:a16="http://schemas.microsoft.com/office/drawing/2014/main" id="{AF90FD6F-ABBE-3353-5004-9C39FD4922F0}"/>
                </a:ext>
              </a:extLst>
            </p:cNvPr>
            <p:cNvSpPr/>
            <p:nvPr/>
          </p:nvSpPr>
          <p:spPr>
            <a:xfrm>
              <a:off x="20294955" y="2520000"/>
              <a:ext cx="17640" cy="210240"/>
            </a:xfrm>
            <a:custGeom>
              <a:avLst/>
              <a:gdLst/>
              <a:ahLst/>
              <a:cxnLst/>
              <a:rect l="l" t="t" r="r" b="b"/>
              <a:pathLst>
                <a:path w="49" h="584" extrusionOk="0">
                  <a:moveTo>
                    <a:pt x="18" y="91"/>
                  </a:moveTo>
                  <a:cubicBezTo>
                    <a:pt x="18" y="85"/>
                    <a:pt x="18" y="79"/>
                    <a:pt x="18" y="73"/>
                  </a:cubicBezTo>
                  <a:cubicBezTo>
                    <a:pt x="18" y="50"/>
                    <a:pt x="16" y="27"/>
                    <a:pt x="10" y="5"/>
                  </a:cubicBezTo>
                  <a:cubicBezTo>
                    <a:pt x="9" y="0"/>
                    <a:pt x="2" y="2"/>
                    <a:pt x="3" y="6"/>
                  </a:cubicBezTo>
                  <a:cubicBezTo>
                    <a:pt x="15" y="50"/>
                    <a:pt x="0" y="107"/>
                    <a:pt x="3" y="152"/>
                  </a:cubicBezTo>
                  <a:cubicBezTo>
                    <a:pt x="5" y="204"/>
                    <a:pt x="9" y="256"/>
                    <a:pt x="11" y="309"/>
                  </a:cubicBezTo>
                  <a:cubicBezTo>
                    <a:pt x="16" y="399"/>
                    <a:pt x="17" y="490"/>
                    <a:pt x="29" y="579"/>
                  </a:cubicBezTo>
                  <a:cubicBezTo>
                    <a:pt x="29" y="582"/>
                    <a:pt x="33" y="583"/>
                    <a:pt x="34" y="579"/>
                  </a:cubicBezTo>
                  <a:cubicBezTo>
                    <a:pt x="48" y="476"/>
                    <a:pt x="34" y="372"/>
                    <a:pt x="28" y="269"/>
                  </a:cubicBezTo>
                  <a:cubicBezTo>
                    <a:pt x="25" y="210"/>
                    <a:pt x="18" y="150"/>
                    <a:pt x="18" y="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07;p37">
              <a:extLst>
                <a:ext uri="{FF2B5EF4-FFF2-40B4-BE49-F238E27FC236}">
                  <a16:creationId xmlns:a16="http://schemas.microsoft.com/office/drawing/2014/main" id="{99F49CCF-264C-6447-2090-1AA21E84D7B6}"/>
                </a:ext>
              </a:extLst>
            </p:cNvPr>
            <p:cNvSpPr/>
            <p:nvPr/>
          </p:nvSpPr>
          <p:spPr>
            <a:xfrm>
              <a:off x="20313315" y="2522880"/>
              <a:ext cx="7920" cy="42480"/>
            </a:xfrm>
            <a:custGeom>
              <a:avLst/>
              <a:gdLst/>
              <a:ahLst/>
              <a:cxnLst/>
              <a:rect l="l" t="t" r="r" b="b"/>
              <a:pathLst>
                <a:path w="22" h="118" extrusionOk="0">
                  <a:moveTo>
                    <a:pt x="0" y="3"/>
                  </a:moveTo>
                  <a:cubicBezTo>
                    <a:pt x="1" y="41"/>
                    <a:pt x="5" y="78"/>
                    <a:pt x="12" y="114"/>
                  </a:cubicBezTo>
                  <a:cubicBezTo>
                    <a:pt x="12" y="115"/>
                    <a:pt x="12" y="115"/>
                    <a:pt x="12" y="116"/>
                  </a:cubicBezTo>
                  <a:lnTo>
                    <a:pt x="13" y="116"/>
                  </a:lnTo>
                  <a:cubicBezTo>
                    <a:pt x="13" y="117"/>
                    <a:pt x="14" y="117"/>
                    <a:pt x="14" y="117"/>
                  </a:cubicBezTo>
                  <a:cubicBezTo>
                    <a:pt x="15" y="117"/>
                    <a:pt x="14" y="117"/>
                    <a:pt x="15" y="116"/>
                  </a:cubicBezTo>
                  <a:cubicBezTo>
                    <a:pt x="16" y="116"/>
                    <a:pt x="16" y="116"/>
                    <a:pt x="16" y="116"/>
                  </a:cubicBezTo>
                  <a:cubicBezTo>
                    <a:pt x="17" y="115"/>
                    <a:pt x="17" y="115"/>
                    <a:pt x="17" y="114"/>
                  </a:cubicBezTo>
                  <a:cubicBezTo>
                    <a:pt x="21" y="76"/>
                    <a:pt x="9" y="41"/>
                    <a:pt x="7" y="4"/>
                  </a:cubicBezTo>
                  <a:cubicBezTo>
                    <a:pt x="7" y="3"/>
                    <a:pt x="7" y="3"/>
                    <a:pt x="7" y="3"/>
                  </a:cubicBezTo>
                  <a:lnTo>
                    <a:pt x="7" y="2"/>
                  </a:lnTo>
                  <a:cubicBezTo>
                    <a:pt x="7" y="1"/>
                    <a:pt x="7" y="1"/>
                    <a:pt x="6" y="0"/>
                  </a:cubicBezTo>
                  <a:cubicBezTo>
                    <a:pt x="5" y="0"/>
                    <a:pt x="4" y="0"/>
                    <a:pt x="4" y="0"/>
                  </a:cubicBezTo>
                  <a:cubicBezTo>
                    <a:pt x="3" y="0"/>
                    <a:pt x="3" y="0"/>
                    <a:pt x="2" y="0"/>
                  </a:cubicBezTo>
                  <a:cubicBezTo>
                    <a:pt x="1" y="1"/>
                    <a:pt x="2" y="2"/>
                    <a:pt x="1" y="2"/>
                  </a:cubicBezTo>
                  <a:cubicBezTo>
                    <a:pt x="0" y="3"/>
                    <a:pt x="0" y="3"/>
                    <a:pt x="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808;p37">
              <a:extLst>
                <a:ext uri="{FF2B5EF4-FFF2-40B4-BE49-F238E27FC236}">
                  <a16:creationId xmlns:a16="http://schemas.microsoft.com/office/drawing/2014/main" id="{997BFE21-0200-4628-9CD2-95CE42BB7A12}"/>
                </a:ext>
              </a:extLst>
            </p:cNvPr>
            <p:cNvSpPr/>
            <p:nvPr/>
          </p:nvSpPr>
          <p:spPr>
            <a:xfrm>
              <a:off x="20330955" y="2491200"/>
              <a:ext cx="23760" cy="168480"/>
            </a:xfrm>
            <a:custGeom>
              <a:avLst/>
              <a:gdLst/>
              <a:ahLst/>
              <a:cxnLst/>
              <a:rect l="l" t="t" r="r" b="b"/>
              <a:pathLst>
                <a:path w="66" h="468" extrusionOk="0">
                  <a:moveTo>
                    <a:pt x="18" y="78"/>
                  </a:moveTo>
                  <a:cubicBezTo>
                    <a:pt x="18" y="52"/>
                    <a:pt x="14" y="26"/>
                    <a:pt x="6" y="2"/>
                  </a:cubicBezTo>
                  <a:lnTo>
                    <a:pt x="6" y="1"/>
                  </a:lnTo>
                  <a:cubicBezTo>
                    <a:pt x="5" y="1"/>
                    <a:pt x="5" y="0"/>
                    <a:pt x="4" y="0"/>
                  </a:cubicBezTo>
                  <a:lnTo>
                    <a:pt x="3" y="0"/>
                  </a:lnTo>
                  <a:cubicBezTo>
                    <a:pt x="2" y="0"/>
                    <a:pt x="2" y="0"/>
                    <a:pt x="2" y="0"/>
                  </a:cubicBezTo>
                  <a:cubicBezTo>
                    <a:pt x="1" y="0"/>
                    <a:pt x="1" y="0"/>
                    <a:pt x="0" y="1"/>
                  </a:cubicBezTo>
                  <a:cubicBezTo>
                    <a:pt x="0" y="2"/>
                    <a:pt x="0" y="2"/>
                    <a:pt x="0" y="3"/>
                  </a:cubicBezTo>
                  <a:lnTo>
                    <a:pt x="0" y="4"/>
                  </a:lnTo>
                  <a:cubicBezTo>
                    <a:pt x="7" y="27"/>
                    <a:pt x="10" y="51"/>
                    <a:pt x="10" y="75"/>
                  </a:cubicBezTo>
                  <a:cubicBezTo>
                    <a:pt x="10" y="86"/>
                    <a:pt x="9" y="96"/>
                    <a:pt x="8" y="107"/>
                  </a:cubicBezTo>
                  <a:cubicBezTo>
                    <a:pt x="8" y="112"/>
                    <a:pt x="8" y="117"/>
                    <a:pt x="8" y="122"/>
                  </a:cubicBezTo>
                  <a:cubicBezTo>
                    <a:pt x="8" y="158"/>
                    <a:pt x="9" y="194"/>
                    <a:pt x="13" y="229"/>
                  </a:cubicBezTo>
                  <a:cubicBezTo>
                    <a:pt x="18" y="307"/>
                    <a:pt x="27" y="385"/>
                    <a:pt x="40" y="462"/>
                  </a:cubicBezTo>
                  <a:cubicBezTo>
                    <a:pt x="40" y="463"/>
                    <a:pt x="41" y="463"/>
                    <a:pt x="41" y="464"/>
                  </a:cubicBezTo>
                  <a:cubicBezTo>
                    <a:pt x="42" y="465"/>
                    <a:pt x="42" y="465"/>
                    <a:pt x="42" y="466"/>
                  </a:cubicBezTo>
                  <a:cubicBezTo>
                    <a:pt x="43" y="467"/>
                    <a:pt x="44" y="466"/>
                    <a:pt x="44" y="466"/>
                  </a:cubicBezTo>
                  <a:cubicBezTo>
                    <a:pt x="45" y="466"/>
                    <a:pt x="46" y="466"/>
                    <a:pt x="46" y="466"/>
                  </a:cubicBezTo>
                  <a:cubicBezTo>
                    <a:pt x="47" y="465"/>
                    <a:pt x="48" y="465"/>
                    <a:pt x="48" y="464"/>
                  </a:cubicBezTo>
                  <a:cubicBezTo>
                    <a:pt x="48" y="463"/>
                    <a:pt x="48" y="463"/>
                    <a:pt x="48" y="462"/>
                  </a:cubicBezTo>
                  <a:cubicBezTo>
                    <a:pt x="65" y="381"/>
                    <a:pt x="32" y="293"/>
                    <a:pt x="26" y="212"/>
                  </a:cubicBezTo>
                  <a:cubicBezTo>
                    <a:pt x="24" y="168"/>
                    <a:pt x="21" y="123"/>
                    <a:pt x="18" y="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809;p37">
              <a:extLst>
                <a:ext uri="{FF2B5EF4-FFF2-40B4-BE49-F238E27FC236}">
                  <a16:creationId xmlns:a16="http://schemas.microsoft.com/office/drawing/2014/main" id="{EAC20CAC-0A9B-80B9-70D5-B5165D758963}"/>
                </a:ext>
              </a:extLst>
            </p:cNvPr>
            <p:cNvSpPr/>
            <p:nvPr/>
          </p:nvSpPr>
          <p:spPr>
            <a:xfrm>
              <a:off x="20000115" y="2809080"/>
              <a:ext cx="6120" cy="18360"/>
            </a:xfrm>
            <a:custGeom>
              <a:avLst/>
              <a:gdLst/>
              <a:ahLst/>
              <a:cxnLst/>
              <a:rect l="l" t="t" r="r" b="b"/>
              <a:pathLst>
                <a:path w="17" h="51" extrusionOk="0">
                  <a:moveTo>
                    <a:pt x="6" y="1"/>
                  </a:moveTo>
                  <a:cubicBezTo>
                    <a:pt x="2" y="8"/>
                    <a:pt x="0" y="16"/>
                    <a:pt x="0" y="25"/>
                  </a:cubicBezTo>
                  <a:cubicBezTo>
                    <a:pt x="0" y="33"/>
                    <a:pt x="2" y="41"/>
                    <a:pt x="6" y="48"/>
                  </a:cubicBezTo>
                  <a:cubicBezTo>
                    <a:pt x="6" y="49"/>
                    <a:pt x="6" y="49"/>
                    <a:pt x="6" y="49"/>
                  </a:cubicBezTo>
                  <a:cubicBezTo>
                    <a:pt x="6" y="49"/>
                    <a:pt x="6" y="50"/>
                    <a:pt x="7" y="50"/>
                  </a:cubicBezTo>
                  <a:lnTo>
                    <a:pt x="8" y="50"/>
                  </a:lnTo>
                  <a:cubicBezTo>
                    <a:pt x="9" y="50"/>
                    <a:pt x="9" y="50"/>
                    <a:pt x="10" y="50"/>
                  </a:cubicBezTo>
                  <a:lnTo>
                    <a:pt x="11" y="49"/>
                  </a:lnTo>
                  <a:lnTo>
                    <a:pt x="11" y="48"/>
                  </a:lnTo>
                  <a:cubicBezTo>
                    <a:pt x="15" y="41"/>
                    <a:pt x="16" y="32"/>
                    <a:pt x="16" y="24"/>
                  </a:cubicBezTo>
                  <a:cubicBezTo>
                    <a:pt x="16" y="15"/>
                    <a:pt x="15" y="8"/>
                    <a:pt x="11" y="0"/>
                  </a:cubicBezTo>
                  <a:cubicBezTo>
                    <a:pt x="10" y="0"/>
                    <a:pt x="9" y="0"/>
                    <a:pt x="9" y="0"/>
                  </a:cubicBezTo>
                  <a:cubicBezTo>
                    <a:pt x="8" y="0"/>
                    <a:pt x="7" y="0"/>
                    <a:pt x="7" y="0"/>
                  </a:cubicBezTo>
                  <a:cubicBezTo>
                    <a:pt x="6" y="0"/>
                    <a:pt x="6" y="1"/>
                    <a:pt x="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810;p37">
              <a:extLst>
                <a:ext uri="{FF2B5EF4-FFF2-40B4-BE49-F238E27FC236}">
                  <a16:creationId xmlns:a16="http://schemas.microsoft.com/office/drawing/2014/main" id="{1020CC4C-665C-EB82-F2AE-F52CB1061352}"/>
                </a:ext>
              </a:extLst>
            </p:cNvPr>
            <p:cNvSpPr/>
            <p:nvPr/>
          </p:nvSpPr>
          <p:spPr>
            <a:xfrm>
              <a:off x="19909395" y="3155400"/>
              <a:ext cx="7200" cy="28440"/>
            </a:xfrm>
            <a:custGeom>
              <a:avLst/>
              <a:gdLst/>
              <a:ahLst/>
              <a:cxnLst/>
              <a:rect l="l" t="t" r="r" b="b"/>
              <a:pathLst>
                <a:path w="20" h="79" extrusionOk="0">
                  <a:moveTo>
                    <a:pt x="8" y="75"/>
                  </a:moveTo>
                  <a:cubicBezTo>
                    <a:pt x="10" y="71"/>
                    <a:pt x="11" y="66"/>
                    <a:pt x="12" y="63"/>
                  </a:cubicBezTo>
                  <a:cubicBezTo>
                    <a:pt x="13" y="59"/>
                    <a:pt x="18" y="56"/>
                    <a:pt x="19" y="50"/>
                  </a:cubicBezTo>
                  <a:cubicBezTo>
                    <a:pt x="19" y="46"/>
                    <a:pt x="19" y="42"/>
                    <a:pt x="19" y="38"/>
                  </a:cubicBezTo>
                  <a:cubicBezTo>
                    <a:pt x="19" y="27"/>
                    <a:pt x="17" y="15"/>
                    <a:pt x="14" y="4"/>
                  </a:cubicBezTo>
                  <a:cubicBezTo>
                    <a:pt x="14" y="3"/>
                    <a:pt x="15" y="3"/>
                    <a:pt x="14" y="2"/>
                  </a:cubicBezTo>
                  <a:cubicBezTo>
                    <a:pt x="13" y="1"/>
                    <a:pt x="13" y="2"/>
                    <a:pt x="12" y="1"/>
                  </a:cubicBezTo>
                  <a:cubicBezTo>
                    <a:pt x="11" y="0"/>
                    <a:pt x="10" y="0"/>
                    <a:pt x="10" y="0"/>
                  </a:cubicBezTo>
                  <a:cubicBezTo>
                    <a:pt x="9" y="0"/>
                    <a:pt x="8" y="0"/>
                    <a:pt x="7" y="1"/>
                  </a:cubicBezTo>
                  <a:cubicBezTo>
                    <a:pt x="6" y="2"/>
                    <a:pt x="6" y="1"/>
                    <a:pt x="5" y="2"/>
                  </a:cubicBezTo>
                  <a:cubicBezTo>
                    <a:pt x="4" y="3"/>
                    <a:pt x="5" y="3"/>
                    <a:pt x="5" y="4"/>
                  </a:cubicBezTo>
                  <a:cubicBezTo>
                    <a:pt x="2" y="15"/>
                    <a:pt x="0" y="26"/>
                    <a:pt x="0" y="38"/>
                  </a:cubicBezTo>
                  <a:cubicBezTo>
                    <a:pt x="0" y="40"/>
                    <a:pt x="0" y="41"/>
                    <a:pt x="0" y="43"/>
                  </a:cubicBezTo>
                  <a:cubicBezTo>
                    <a:pt x="0" y="45"/>
                    <a:pt x="0" y="48"/>
                    <a:pt x="0" y="50"/>
                  </a:cubicBezTo>
                  <a:cubicBezTo>
                    <a:pt x="0" y="58"/>
                    <a:pt x="1" y="66"/>
                    <a:pt x="4" y="74"/>
                  </a:cubicBezTo>
                  <a:cubicBezTo>
                    <a:pt x="4" y="77"/>
                    <a:pt x="8" y="78"/>
                    <a:pt x="8" y="7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811;p37">
              <a:extLst>
                <a:ext uri="{FF2B5EF4-FFF2-40B4-BE49-F238E27FC236}">
                  <a16:creationId xmlns:a16="http://schemas.microsoft.com/office/drawing/2014/main" id="{7EF98526-6FB1-4470-1C39-C469302D36A6}"/>
                </a:ext>
              </a:extLst>
            </p:cNvPr>
            <p:cNvSpPr/>
            <p:nvPr/>
          </p:nvSpPr>
          <p:spPr>
            <a:xfrm>
              <a:off x="20034675" y="3070080"/>
              <a:ext cx="7560" cy="28440"/>
            </a:xfrm>
            <a:custGeom>
              <a:avLst/>
              <a:gdLst/>
              <a:ahLst/>
              <a:cxnLst/>
              <a:rect l="l" t="t" r="r" b="b"/>
              <a:pathLst>
                <a:path w="21" h="79" extrusionOk="0">
                  <a:moveTo>
                    <a:pt x="6" y="75"/>
                  </a:moveTo>
                  <a:cubicBezTo>
                    <a:pt x="6" y="76"/>
                    <a:pt x="6" y="75"/>
                    <a:pt x="7" y="76"/>
                  </a:cubicBezTo>
                  <a:cubicBezTo>
                    <a:pt x="8" y="76"/>
                    <a:pt x="7" y="77"/>
                    <a:pt x="8" y="78"/>
                  </a:cubicBezTo>
                  <a:cubicBezTo>
                    <a:pt x="8" y="78"/>
                    <a:pt x="9" y="78"/>
                    <a:pt x="10" y="78"/>
                  </a:cubicBezTo>
                  <a:cubicBezTo>
                    <a:pt x="10" y="78"/>
                    <a:pt x="11" y="78"/>
                    <a:pt x="12" y="78"/>
                  </a:cubicBezTo>
                  <a:cubicBezTo>
                    <a:pt x="13" y="77"/>
                    <a:pt x="13" y="77"/>
                    <a:pt x="13" y="76"/>
                  </a:cubicBezTo>
                  <a:lnTo>
                    <a:pt x="13" y="75"/>
                  </a:lnTo>
                  <a:cubicBezTo>
                    <a:pt x="16" y="69"/>
                    <a:pt x="18" y="62"/>
                    <a:pt x="19" y="56"/>
                  </a:cubicBezTo>
                  <a:cubicBezTo>
                    <a:pt x="20" y="51"/>
                    <a:pt x="20" y="46"/>
                    <a:pt x="20" y="41"/>
                  </a:cubicBezTo>
                  <a:cubicBezTo>
                    <a:pt x="20" y="36"/>
                    <a:pt x="20" y="31"/>
                    <a:pt x="19" y="27"/>
                  </a:cubicBezTo>
                  <a:cubicBezTo>
                    <a:pt x="19" y="18"/>
                    <a:pt x="17" y="6"/>
                    <a:pt x="8" y="2"/>
                  </a:cubicBezTo>
                  <a:cubicBezTo>
                    <a:pt x="5" y="0"/>
                    <a:pt x="3" y="4"/>
                    <a:pt x="4" y="7"/>
                  </a:cubicBezTo>
                  <a:cubicBezTo>
                    <a:pt x="7" y="17"/>
                    <a:pt x="2" y="28"/>
                    <a:pt x="0" y="39"/>
                  </a:cubicBezTo>
                  <a:cubicBezTo>
                    <a:pt x="0" y="41"/>
                    <a:pt x="0" y="43"/>
                    <a:pt x="0" y="45"/>
                  </a:cubicBezTo>
                  <a:cubicBezTo>
                    <a:pt x="0" y="50"/>
                    <a:pt x="1" y="56"/>
                    <a:pt x="2" y="61"/>
                  </a:cubicBezTo>
                  <a:cubicBezTo>
                    <a:pt x="3" y="66"/>
                    <a:pt x="4" y="71"/>
                    <a:pt x="6" y="7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812;p37">
              <a:extLst>
                <a:ext uri="{FF2B5EF4-FFF2-40B4-BE49-F238E27FC236}">
                  <a16:creationId xmlns:a16="http://schemas.microsoft.com/office/drawing/2014/main" id="{0A87E75C-300D-3D7D-895C-35B3453D78FD}"/>
                </a:ext>
              </a:extLst>
            </p:cNvPr>
            <p:cNvSpPr/>
            <p:nvPr/>
          </p:nvSpPr>
          <p:spPr>
            <a:xfrm>
              <a:off x="19589355" y="2817720"/>
              <a:ext cx="16200" cy="59040"/>
            </a:xfrm>
            <a:custGeom>
              <a:avLst/>
              <a:gdLst/>
              <a:ahLst/>
              <a:cxnLst/>
              <a:rect l="l" t="t" r="r" b="b"/>
              <a:pathLst>
                <a:path w="45" h="164" extrusionOk="0">
                  <a:moveTo>
                    <a:pt x="23" y="160"/>
                  </a:moveTo>
                  <a:cubicBezTo>
                    <a:pt x="37" y="142"/>
                    <a:pt x="29" y="128"/>
                    <a:pt x="32" y="104"/>
                  </a:cubicBezTo>
                  <a:lnTo>
                    <a:pt x="32" y="99"/>
                  </a:lnTo>
                  <a:cubicBezTo>
                    <a:pt x="33" y="92"/>
                    <a:pt x="35" y="85"/>
                    <a:pt x="37" y="79"/>
                  </a:cubicBezTo>
                  <a:cubicBezTo>
                    <a:pt x="38" y="76"/>
                    <a:pt x="38" y="73"/>
                    <a:pt x="38" y="69"/>
                  </a:cubicBezTo>
                  <a:cubicBezTo>
                    <a:pt x="38" y="66"/>
                    <a:pt x="38" y="63"/>
                    <a:pt x="37" y="59"/>
                  </a:cubicBezTo>
                  <a:cubicBezTo>
                    <a:pt x="37" y="50"/>
                    <a:pt x="39" y="40"/>
                    <a:pt x="42" y="31"/>
                  </a:cubicBezTo>
                  <a:cubicBezTo>
                    <a:pt x="43" y="27"/>
                    <a:pt x="44" y="23"/>
                    <a:pt x="44" y="20"/>
                  </a:cubicBezTo>
                  <a:cubicBezTo>
                    <a:pt x="44" y="14"/>
                    <a:pt x="43" y="8"/>
                    <a:pt x="40" y="3"/>
                  </a:cubicBezTo>
                  <a:lnTo>
                    <a:pt x="39" y="2"/>
                  </a:lnTo>
                  <a:cubicBezTo>
                    <a:pt x="39" y="1"/>
                    <a:pt x="39" y="1"/>
                    <a:pt x="38" y="0"/>
                  </a:cubicBezTo>
                  <a:cubicBezTo>
                    <a:pt x="37" y="0"/>
                    <a:pt x="36" y="0"/>
                    <a:pt x="36" y="0"/>
                  </a:cubicBezTo>
                  <a:cubicBezTo>
                    <a:pt x="35" y="0"/>
                    <a:pt x="35" y="0"/>
                    <a:pt x="34" y="0"/>
                  </a:cubicBezTo>
                  <a:cubicBezTo>
                    <a:pt x="33" y="1"/>
                    <a:pt x="33" y="1"/>
                    <a:pt x="33" y="2"/>
                  </a:cubicBezTo>
                  <a:cubicBezTo>
                    <a:pt x="23" y="26"/>
                    <a:pt x="22" y="55"/>
                    <a:pt x="13" y="78"/>
                  </a:cubicBezTo>
                  <a:cubicBezTo>
                    <a:pt x="4" y="101"/>
                    <a:pt x="0" y="142"/>
                    <a:pt x="15" y="161"/>
                  </a:cubicBezTo>
                  <a:lnTo>
                    <a:pt x="16" y="162"/>
                  </a:lnTo>
                  <a:cubicBezTo>
                    <a:pt x="17" y="162"/>
                    <a:pt x="18" y="163"/>
                    <a:pt x="19" y="163"/>
                  </a:cubicBezTo>
                  <a:cubicBezTo>
                    <a:pt x="20" y="163"/>
                    <a:pt x="20" y="163"/>
                    <a:pt x="21" y="162"/>
                  </a:cubicBezTo>
                  <a:cubicBezTo>
                    <a:pt x="22" y="162"/>
                    <a:pt x="22" y="161"/>
                    <a:pt x="23" y="1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13;p37">
              <a:extLst>
                <a:ext uri="{FF2B5EF4-FFF2-40B4-BE49-F238E27FC236}">
                  <a16:creationId xmlns:a16="http://schemas.microsoft.com/office/drawing/2014/main" id="{55E432B4-91D8-94EA-98B1-463F5939F15A}"/>
                </a:ext>
              </a:extLst>
            </p:cNvPr>
            <p:cNvSpPr/>
            <p:nvPr/>
          </p:nvSpPr>
          <p:spPr>
            <a:xfrm>
              <a:off x="19286235" y="1778760"/>
              <a:ext cx="1137960" cy="1684440"/>
            </a:xfrm>
            <a:custGeom>
              <a:avLst/>
              <a:gdLst/>
              <a:ahLst/>
              <a:cxnLst/>
              <a:rect l="l" t="t" r="r" b="b"/>
              <a:pathLst>
                <a:path w="3161" h="4679" extrusionOk="0">
                  <a:moveTo>
                    <a:pt x="3007" y="2053"/>
                  </a:moveTo>
                  <a:cubicBezTo>
                    <a:pt x="3017" y="2039"/>
                    <a:pt x="3029" y="2026"/>
                    <a:pt x="3045" y="2018"/>
                  </a:cubicBezTo>
                  <a:cubicBezTo>
                    <a:pt x="3046" y="2017"/>
                    <a:pt x="3048" y="2016"/>
                    <a:pt x="3050" y="2015"/>
                  </a:cubicBezTo>
                  <a:cubicBezTo>
                    <a:pt x="3051" y="2016"/>
                    <a:pt x="3052" y="2017"/>
                    <a:pt x="3054" y="2018"/>
                  </a:cubicBezTo>
                  <a:cubicBezTo>
                    <a:pt x="3057" y="2020"/>
                    <a:pt x="3061" y="2021"/>
                    <a:pt x="3065" y="2021"/>
                  </a:cubicBezTo>
                  <a:cubicBezTo>
                    <a:pt x="3160" y="2031"/>
                    <a:pt x="3106" y="1908"/>
                    <a:pt x="3082" y="1866"/>
                  </a:cubicBezTo>
                  <a:cubicBezTo>
                    <a:pt x="3081" y="1866"/>
                    <a:pt x="3081" y="1865"/>
                    <a:pt x="3080" y="1865"/>
                  </a:cubicBezTo>
                  <a:lnTo>
                    <a:pt x="3079" y="1864"/>
                  </a:lnTo>
                  <a:cubicBezTo>
                    <a:pt x="3078" y="1864"/>
                    <a:pt x="3077" y="1865"/>
                    <a:pt x="3077" y="1865"/>
                  </a:cubicBezTo>
                  <a:cubicBezTo>
                    <a:pt x="3076" y="1865"/>
                    <a:pt x="3076" y="1866"/>
                    <a:pt x="3076" y="1866"/>
                  </a:cubicBezTo>
                  <a:cubicBezTo>
                    <a:pt x="3075" y="1867"/>
                    <a:pt x="3075" y="1867"/>
                    <a:pt x="3075" y="1868"/>
                  </a:cubicBezTo>
                  <a:lnTo>
                    <a:pt x="3075" y="1869"/>
                  </a:lnTo>
                  <a:cubicBezTo>
                    <a:pt x="3082" y="1886"/>
                    <a:pt x="3087" y="1903"/>
                    <a:pt x="3092" y="1921"/>
                  </a:cubicBezTo>
                  <a:cubicBezTo>
                    <a:pt x="3092" y="1923"/>
                    <a:pt x="3093" y="1924"/>
                    <a:pt x="3093" y="1926"/>
                  </a:cubicBezTo>
                  <a:lnTo>
                    <a:pt x="3088" y="1922"/>
                  </a:lnTo>
                  <a:cubicBezTo>
                    <a:pt x="3080" y="1914"/>
                    <a:pt x="3073" y="1906"/>
                    <a:pt x="3065" y="1898"/>
                  </a:cubicBezTo>
                  <a:cubicBezTo>
                    <a:pt x="3062" y="1860"/>
                    <a:pt x="3065" y="1822"/>
                    <a:pt x="3060" y="1783"/>
                  </a:cubicBezTo>
                  <a:cubicBezTo>
                    <a:pt x="3049" y="1703"/>
                    <a:pt x="3052" y="1624"/>
                    <a:pt x="3032" y="1544"/>
                  </a:cubicBezTo>
                  <a:cubicBezTo>
                    <a:pt x="3014" y="1468"/>
                    <a:pt x="3016" y="1389"/>
                    <a:pt x="2996" y="1314"/>
                  </a:cubicBezTo>
                  <a:cubicBezTo>
                    <a:pt x="2985" y="1271"/>
                    <a:pt x="2979" y="1228"/>
                    <a:pt x="2967" y="1186"/>
                  </a:cubicBezTo>
                  <a:cubicBezTo>
                    <a:pt x="2960" y="1160"/>
                    <a:pt x="2942" y="1144"/>
                    <a:pt x="2938" y="1116"/>
                  </a:cubicBezTo>
                  <a:cubicBezTo>
                    <a:pt x="2938" y="1114"/>
                    <a:pt x="2937" y="1113"/>
                    <a:pt x="2936" y="1111"/>
                  </a:cubicBezTo>
                  <a:cubicBezTo>
                    <a:pt x="2935" y="1108"/>
                    <a:pt x="2932" y="1106"/>
                    <a:pt x="2930" y="1105"/>
                  </a:cubicBezTo>
                  <a:cubicBezTo>
                    <a:pt x="2924" y="1090"/>
                    <a:pt x="2918" y="1075"/>
                    <a:pt x="2912" y="1061"/>
                  </a:cubicBezTo>
                  <a:cubicBezTo>
                    <a:pt x="2886" y="1005"/>
                    <a:pt x="2850" y="951"/>
                    <a:pt x="2829" y="893"/>
                  </a:cubicBezTo>
                  <a:cubicBezTo>
                    <a:pt x="2809" y="838"/>
                    <a:pt x="2765" y="789"/>
                    <a:pt x="2733" y="742"/>
                  </a:cubicBezTo>
                  <a:cubicBezTo>
                    <a:pt x="2691" y="681"/>
                    <a:pt x="2646" y="623"/>
                    <a:pt x="2599" y="567"/>
                  </a:cubicBezTo>
                  <a:cubicBezTo>
                    <a:pt x="2569" y="529"/>
                    <a:pt x="2536" y="496"/>
                    <a:pt x="2498" y="467"/>
                  </a:cubicBezTo>
                  <a:cubicBezTo>
                    <a:pt x="2439" y="428"/>
                    <a:pt x="2399" y="363"/>
                    <a:pt x="2345" y="318"/>
                  </a:cubicBezTo>
                  <a:cubicBezTo>
                    <a:pt x="2321" y="298"/>
                    <a:pt x="2301" y="274"/>
                    <a:pt x="2279" y="253"/>
                  </a:cubicBezTo>
                  <a:cubicBezTo>
                    <a:pt x="2252" y="227"/>
                    <a:pt x="2221" y="208"/>
                    <a:pt x="2195" y="182"/>
                  </a:cubicBezTo>
                  <a:cubicBezTo>
                    <a:pt x="2168" y="156"/>
                    <a:pt x="2141" y="119"/>
                    <a:pt x="2100" y="120"/>
                  </a:cubicBezTo>
                  <a:lnTo>
                    <a:pt x="2098" y="120"/>
                  </a:lnTo>
                  <a:cubicBezTo>
                    <a:pt x="2096" y="82"/>
                    <a:pt x="2089" y="45"/>
                    <a:pt x="2075" y="10"/>
                  </a:cubicBezTo>
                  <a:lnTo>
                    <a:pt x="2075" y="9"/>
                  </a:lnTo>
                  <a:cubicBezTo>
                    <a:pt x="2075" y="9"/>
                    <a:pt x="2074" y="9"/>
                    <a:pt x="2074" y="8"/>
                  </a:cubicBezTo>
                  <a:lnTo>
                    <a:pt x="2073" y="8"/>
                  </a:lnTo>
                  <a:cubicBezTo>
                    <a:pt x="2072" y="6"/>
                    <a:pt x="2070" y="5"/>
                    <a:pt x="2069" y="4"/>
                  </a:cubicBezTo>
                  <a:cubicBezTo>
                    <a:pt x="2067" y="3"/>
                    <a:pt x="2065" y="3"/>
                    <a:pt x="2064" y="3"/>
                  </a:cubicBezTo>
                  <a:cubicBezTo>
                    <a:pt x="2063" y="3"/>
                    <a:pt x="2063" y="3"/>
                    <a:pt x="2063" y="3"/>
                  </a:cubicBezTo>
                  <a:cubicBezTo>
                    <a:pt x="1982" y="8"/>
                    <a:pt x="1908" y="51"/>
                    <a:pt x="1828" y="50"/>
                  </a:cubicBezTo>
                  <a:cubicBezTo>
                    <a:pt x="1742" y="50"/>
                    <a:pt x="1660" y="18"/>
                    <a:pt x="1576" y="3"/>
                  </a:cubicBezTo>
                  <a:cubicBezTo>
                    <a:pt x="1558" y="1"/>
                    <a:pt x="1540" y="0"/>
                    <a:pt x="1522" y="0"/>
                  </a:cubicBezTo>
                  <a:cubicBezTo>
                    <a:pt x="1499" y="0"/>
                    <a:pt x="1477" y="1"/>
                    <a:pt x="1455" y="4"/>
                  </a:cubicBezTo>
                  <a:cubicBezTo>
                    <a:pt x="1445" y="3"/>
                    <a:pt x="1436" y="3"/>
                    <a:pt x="1426" y="3"/>
                  </a:cubicBezTo>
                  <a:cubicBezTo>
                    <a:pt x="1416" y="3"/>
                    <a:pt x="1407" y="3"/>
                    <a:pt x="1397" y="4"/>
                  </a:cubicBezTo>
                  <a:cubicBezTo>
                    <a:pt x="1373" y="10"/>
                    <a:pt x="1349" y="14"/>
                    <a:pt x="1324" y="15"/>
                  </a:cubicBezTo>
                  <a:cubicBezTo>
                    <a:pt x="1279" y="13"/>
                    <a:pt x="1235" y="18"/>
                    <a:pt x="1189" y="13"/>
                  </a:cubicBezTo>
                  <a:cubicBezTo>
                    <a:pt x="1155" y="9"/>
                    <a:pt x="1097" y="5"/>
                    <a:pt x="1068" y="25"/>
                  </a:cubicBezTo>
                  <a:cubicBezTo>
                    <a:pt x="1067" y="25"/>
                    <a:pt x="1067" y="26"/>
                    <a:pt x="1066" y="27"/>
                  </a:cubicBezTo>
                  <a:cubicBezTo>
                    <a:pt x="1065" y="28"/>
                    <a:pt x="1066" y="29"/>
                    <a:pt x="1066" y="30"/>
                  </a:cubicBezTo>
                  <a:cubicBezTo>
                    <a:pt x="1066" y="30"/>
                    <a:pt x="1066" y="31"/>
                    <a:pt x="1066" y="32"/>
                  </a:cubicBezTo>
                  <a:cubicBezTo>
                    <a:pt x="1046" y="58"/>
                    <a:pt x="1045" y="102"/>
                    <a:pt x="1044" y="132"/>
                  </a:cubicBezTo>
                  <a:cubicBezTo>
                    <a:pt x="1044" y="136"/>
                    <a:pt x="1044" y="139"/>
                    <a:pt x="1044" y="142"/>
                  </a:cubicBezTo>
                  <a:cubicBezTo>
                    <a:pt x="1044" y="142"/>
                    <a:pt x="1043" y="142"/>
                    <a:pt x="1042" y="142"/>
                  </a:cubicBezTo>
                  <a:cubicBezTo>
                    <a:pt x="1040" y="142"/>
                    <a:pt x="1037" y="143"/>
                    <a:pt x="1035" y="144"/>
                  </a:cubicBezTo>
                  <a:cubicBezTo>
                    <a:pt x="1033" y="145"/>
                    <a:pt x="1031" y="147"/>
                    <a:pt x="1030" y="149"/>
                  </a:cubicBezTo>
                  <a:cubicBezTo>
                    <a:pt x="1029" y="150"/>
                    <a:pt x="1029" y="151"/>
                    <a:pt x="1029" y="152"/>
                  </a:cubicBezTo>
                  <a:cubicBezTo>
                    <a:pt x="1021" y="169"/>
                    <a:pt x="991" y="197"/>
                    <a:pt x="979" y="212"/>
                  </a:cubicBezTo>
                  <a:cubicBezTo>
                    <a:pt x="964" y="230"/>
                    <a:pt x="950" y="250"/>
                    <a:pt x="935" y="268"/>
                  </a:cubicBezTo>
                  <a:cubicBezTo>
                    <a:pt x="916" y="290"/>
                    <a:pt x="896" y="310"/>
                    <a:pt x="876" y="329"/>
                  </a:cubicBezTo>
                  <a:cubicBezTo>
                    <a:pt x="857" y="351"/>
                    <a:pt x="836" y="371"/>
                    <a:pt x="814" y="388"/>
                  </a:cubicBezTo>
                  <a:cubicBezTo>
                    <a:pt x="792" y="401"/>
                    <a:pt x="772" y="415"/>
                    <a:pt x="753" y="432"/>
                  </a:cubicBezTo>
                  <a:cubicBezTo>
                    <a:pt x="731" y="453"/>
                    <a:pt x="707" y="471"/>
                    <a:pt x="681" y="486"/>
                  </a:cubicBezTo>
                  <a:cubicBezTo>
                    <a:pt x="668" y="494"/>
                    <a:pt x="643" y="504"/>
                    <a:pt x="634" y="517"/>
                  </a:cubicBezTo>
                  <a:cubicBezTo>
                    <a:pt x="614" y="549"/>
                    <a:pt x="581" y="568"/>
                    <a:pt x="562" y="600"/>
                  </a:cubicBezTo>
                  <a:cubicBezTo>
                    <a:pt x="536" y="643"/>
                    <a:pt x="482" y="679"/>
                    <a:pt x="445" y="713"/>
                  </a:cubicBezTo>
                  <a:cubicBezTo>
                    <a:pt x="425" y="731"/>
                    <a:pt x="408" y="752"/>
                    <a:pt x="388" y="770"/>
                  </a:cubicBezTo>
                  <a:cubicBezTo>
                    <a:pt x="375" y="783"/>
                    <a:pt x="353" y="796"/>
                    <a:pt x="345" y="812"/>
                  </a:cubicBezTo>
                  <a:cubicBezTo>
                    <a:pt x="320" y="865"/>
                    <a:pt x="289" y="916"/>
                    <a:pt x="260" y="966"/>
                  </a:cubicBezTo>
                  <a:cubicBezTo>
                    <a:pt x="234" y="1009"/>
                    <a:pt x="233" y="1065"/>
                    <a:pt x="208" y="1108"/>
                  </a:cubicBezTo>
                  <a:cubicBezTo>
                    <a:pt x="188" y="1144"/>
                    <a:pt x="181" y="1190"/>
                    <a:pt x="169" y="1228"/>
                  </a:cubicBezTo>
                  <a:cubicBezTo>
                    <a:pt x="141" y="1317"/>
                    <a:pt x="132" y="1413"/>
                    <a:pt x="119" y="1505"/>
                  </a:cubicBezTo>
                  <a:cubicBezTo>
                    <a:pt x="112" y="1548"/>
                    <a:pt x="105" y="1595"/>
                    <a:pt x="102" y="1638"/>
                  </a:cubicBezTo>
                  <a:cubicBezTo>
                    <a:pt x="99" y="1685"/>
                    <a:pt x="90" y="1736"/>
                    <a:pt x="90" y="1783"/>
                  </a:cubicBezTo>
                  <a:lnTo>
                    <a:pt x="89" y="1782"/>
                  </a:lnTo>
                  <a:cubicBezTo>
                    <a:pt x="88" y="1782"/>
                    <a:pt x="86" y="1781"/>
                    <a:pt x="85" y="1781"/>
                  </a:cubicBezTo>
                  <a:cubicBezTo>
                    <a:pt x="83" y="1781"/>
                    <a:pt x="83" y="1781"/>
                    <a:pt x="82" y="1782"/>
                  </a:cubicBezTo>
                  <a:cubicBezTo>
                    <a:pt x="81" y="1782"/>
                    <a:pt x="81" y="1784"/>
                    <a:pt x="80" y="1785"/>
                  </a:cubicBezTo>
                  <a:cubicBezTo>
                    <a:pt x="79" y="1786"/>
                    <a:pt x="79" y="1786"/>
                    <a:pt x="79" y="1787"/>
                  </a:cubicBezTo>
                  <a:cubicBezTo>
                    <a:pt x="75" y="1803"/>
                    <a:pt x="69" y="1820"/>
                    <a:pt x="61" y="1835"/>
                  </a:cubicBezTo>
                  <a:cubicBezTo>
                    <a:pt x="39" y="1844"/>
                    <a:pt x="20" y="1859"/>
                    <a:pt x="25" y="1883"/>
                  </a:cubicBezTo>
                  <a:cubicBezTo>
                    <a:pt x="27" y="1891"/>
                    <a:pt x="30" y="1900"/>
                    <a:pt x="34" y="1907"/>
                  </a:cubicBezTo>
                  <a:cubicBezTo>
                    <a:pt x="21" y="1950"/>
                    <a:pt x="22" y="1986"/>
                    <a:pt x="68" y="1981"/>
                  </a:cubicBezTo>
                  <a:cubicBezTo>
                    <a:pt x="74" y="1981"/>
                    <a:pt x="80" y="1979"/>
                    <a:pt x="85" y="1976"/>
                  </a:cubicBezTo>
                  <a:cubicBezTo>
                    <a:pt x="88" y="1974"/>
                    <a:pt x="91" y="1972"/>
                    <a:pt x="93" y="1969"/>
                  </a:cubicBezTo>
                  <a:cubicBezTo>
                    <a:pt x="101" y="1973"/>
                    <a:pt x="112" y="1979"/>
                    <a:pt x="113" y="1983"/>
                  </a:cubicBezTo>
                  <a:cubicBezTo>
                    <a:pt x="113" y="1984"/>
                    <a:pt x="113" y="1984"/>
                    <a:pt x="114" y="1985"/>
                  </a:cubicBezTo>
                  <a:cubicBezTo>
                    <a:pt x="114" y="1986"/>
                    <a:pt x="115" y="1986"/>
                    <a:pt x="117" y="1987"/>
                  </a:cubicBezTo>
                  <a:cubicBezTo>
                    <a:pt x="118" y="1987"/>
                    <a:pt x="118" y="1988"/>
                    <a:pt x="119" y="1988"/>
                  </a:cubicBezTo>
                  <a:cubicBezTo>
                    <a:pt x="119" y="2018"/>
                    <a:pt x="122" y="2047"/>
                    <a:pt x="126" y="2075"/>
                  </a:cubicBezTo>
                  <a:cubicBezTo>
                    <a:pt x="134" y="2123"/>
                    <a:pt x="126" y="2174"/>
                    <a:pt x="127" y="2223"/>
                  </a:cubicBezTo>
                  <a:cubicBezTo>
                    <a:pt x="126" y="2271"/>
                    <a:pt x="122" y="2318"/>
                    <a:pt x="113" y="2366"/>
                  </a:cubicBezTo>
                  <a:cubicBezTo>
                    <a:pt x="109" y="2398"/>
                    <a:pt x="102" y="2430"/>
                    <a:pt x="101" y="2462"/>
                  </a:cubicBezTo>
                  <a:cubicBezTo>
                    <a:pt x="99" y="2508"/>
                    <a:pt x="83" y="2554"/>
                    <a:pt x="83" y="2601"/>
                  </a:cubicBezTo>
                  <a:cubicBezTo>
                    <a:pt x="83" y="2635"/>
                    <a:pt x="77" y="2669"/>
                    <a:pt x="76" y="2703"/>
                  </a:cubicBezTo>
                  <a:cubicBezTo>
                    <a:pt x="74" y="2744"/>
                    <a:pt x="76" y="2784"/>
                    <a:pt x="74" y="2826"/>
                  </a:cubicBezTo>
                  <a:cubicBezTo>
                    <a:pt x="21" y="2865"/>
                    <a:pt x="40" y="2928"/>
                    <a:pt x="80" y="2986"/>
                  </a:cubicBezTo>
                  <a:cubicBezTo>
                    <a:pt x="80" y="2986"/>
                    <a:pt x="80" y="2987"/>
                    <a:pt x="80" y="2988"/>
                  </a:cubicBezTo>
                  <a:cubicBezTo>
                    <a:pt x="81" y="2989"/>
                    <a:pt x="81" y="2989"/>
                    <a:pt x="82" y="2990"/>
                  </a:cubicBezTo>
                  <a:lnTo>
                    <a:pt x="82" y="2991"/>
                  </a:lnTo>
                  <a:cubicBezTo>
                    <a:pt x="69" y="2999"/>
                    <a:pt x="66" y="3136"/>
                    <a:pt x="65" y="3153"/>
                  </a:cubicBezTo>
                  <a:cubicBezTo>
                    <a:pt x="62" y="3217"/>
                    <a:pt x="65" y="3279"/>
                    <a:pt x="57" y="3342"/>
                  </a:cubicBezTo>
                  <a:cubicBezTo>
                    <a:pt x="49" y="3400"/>
                    <a:pt x="56" y="3463"/>
                    <a:pt x="43" y="3519"/>
                  </a:cubicBezTo>
                  <a:cubicBezTo>
                    <a:pt x="35" y="3560"/>
                    <a:pt x="31" y="3601"/>
                    <a:pt x="31" y="3643"/>
                  </a:cubicBezTo>
                  <a:cubicBezTo>
                    <a:pt x="31" y="3647"/>
                    <a:pt x="31" y="3650"/>
                    <a:pt x="31" y="3654"/>
                  </a:cubicBezTo>
                  <a:cubicBezTo>
                    <a:pt x="31" y="3653"/>
                    <a:pt x="30" y="3653"/>
                    <a:pt x="29" y="3653"/>
                  </a:cubicBezTo>
                  <a:cubicBezTo>
                    <a:pt x="28" y="3653"/>
                    <a:pt x="27" y="3653"/>
                    <a:pt x="26" y="3654"/>
                  </a:cubicBezTo>
                  <a:cubicBezTo>
                    <a:pt x="25" y="3654"/>
                    <a:pt x="25" y="3655"/>
                    <a:pt x="24" y="3656"/>
                  </a:cubicBezTo>
                  <a:lnTo>
                    <a:pt x="24" y="3657"/>
                  </a:lnTo>
                  <a:lnTo>
                    <a:pt x="22" y="3661"/>
                  </a:lnTo>
                  <a:cubicBezTo>
                    <a:pt x="0" y="3671"/>
                    <a:pt x="6" y="3711"/>
                    <a:pt x="8" y="3730"/>
                  </a:cubicBezTo>
                  <a:cubicBezTo>
                    <a:pt x="11" y="3759"/>
                    <a:pt x="12" y="3788"/>
                    <a:pt x="12" y="3816"/>
                  </a:cubicBezTo>
                  <a:cubicBezTo>
                    <a:pt x="12" y="3858"/>
                    <a:pt x="9" y="3900"/>
                    <a:pt x="4" y="3942"/>
                  </a:cubicBezTo>
                  <a:cubicBezTo>
                    <a:pt x="3" y="3942"/>
                    <a:pt x="3" y="3943"/>
                    <a:pt x="3" y="3944"/>
                  </a:cubicBezTo>
                  <a:cubicBezTo>
                    <a:pt x="3" y="3946"/>
                    <a:pt x="4" y="3947"/>
                    <a:pt x="5" y="3949"/>
                  </a:cubicBezTo>
                  <a:cubicBezTo>
                    <a:pt x="6" y="3950"/>
                    <a:pt x="7" y="3953"/>
                    <a:pt x="9" y="3954"/>
                  </a:cubicBezTo>
                  <a:cubicBezTo>
                    <a:pt x="10" y="3957"/>
                    <a:pt x="12" y="3961"/>
                    <a:pt x="14" y="3964"/>
                  </a:cubicBezTo>
                  <a:cubicBezTo>
                    <a:pt x="16" y="3968"/>
                    <a:pt x="19" y="3972"/>
                    <a:pt x="22" y="3975"/>
                  </a:cubicBezTo>
                  <a:cubicBezTo>
                    <a:pt x="19" y="3994"/>
                    <a:pt x="17" y="4013"/>
                    <a:pt x="16" y="4033"/>
                  </a:cubicBezTo>
                  <a:cubicBezTo>
                    <a:pt x="15" y="4040"/>
                    <a:pt x="15" y="4047"/>
                    <a:pt x="15" y="4055"/>
                  </a:cubicBezTo>
                  <a:cubicBezTo>
                    <a:pt x="15" y="4062"/>
                    <a:pt x="15" y="4070"/>
                    <a:pt x="16" y="4078"/>
                  </a:cubicBezTo>
                  <a:cubicBezTo>
                    <a:pt x="17" y="4079"/>
                    <a:pt x="17" y="4080"/>
                    <a:pt x="18" y="4081"/>
                  </a:cubicBezTo>
                  <a:cubicBezTo>
                    <a:pt x="19" y="4083"/>
                    <a:pt x="21" y="4085"/>
                    <a:pt x="23" y="4086"/>
                  </a:cubicBezTo>
                  <a:cubicBezTo>
                    <a:pt x="24" y="4087"/>
                    <a:pt x="24" y="4087"/>
                    <a:pt x="24" y="4087"/>
                  </a:cubicBezTo>
                  <a:cubicBezTo>
                    <a:pt x="19" y="4104"/>
                    <a:pt x="42" y="4142"/>
                    <a:pt x="48" y="4152"/>
                  </a:cubicBezTo>
                  <a:cubicBezTo>
                    <a:pt x="73" y="4196"/>
                    <a:pt x="108" y="4233"/>
                    <a:pt x="150" y="4260"/>
                  </a:cubicBezTo>
                  <a:cubicBezTo>
                    <a:pt x="178" y="4278"/>
                    <a:pt x="204" y="4301"/>
                    <a:pt x="232" y="4319"/>
                  </a:cubicBezTo>
                  <a:cubicBezTo>
                    <a:pt x="254" y="4333"/>
                    <a:pt x="280" y="4346"/>
                    <a:pt x="303" y="4360"/>
                  </a:cubicBezTo>
                  <a:cubicBezTo>
                    <a:pt x="303" y="4361"/>
                    <a:pt x="303" y="4362"/>
                    <a:pt x="304" y="4363"/>
                  </a:cubicBezTo>
                  <a:cubicBezTo>
                    <a:pt x="306" y="4365"/>
                    <a:pt x="307" y="4367"/>
                    <a:pt x="310" y="4369"/>
                  </a:cubicBezTo>
                  <a:cubicBezTo>
                    <a:pt x="313" y="4370"/>
                    <a:pt x="316" y="4371"/>
                    <a:pt x="319" y="4371"/>
                  </a:cubicBezTo>
                  <a:lnTo>
                    <a:pt x="320" y="4371"/>
                  </a:lnTo>
                  <a:lnTo>
                    <a:pt x="326" y="4375"/>
                  </a:lnTo>
                  <a:cubicBezTo>
                    <a:pt x="335" y="4381"/>
                    <a:pt x="344" y="4386"/>
                    <a:pt x="353" y="4392"/>
                  </a:cubicBezTo>
                  <a:cubicBezTo>
                    <a:pt x="364" y="4398"/>
                    <a:pt x="376" y="4404"/>
                    <a:pt x="387" y="4409"/>
                  </a:cubicBezTo>
                  <a:lnTo>
                    <a:pt x="394" y="4419"/>
                  </a:lnTo>
                  <a:cubicBezTo>
                    <a:pt x="406" y="4436"/>
                    <a:pt x="421" y="4449"/>
                    <a:pt x="439" y="4460"/>
                  </a:cubicBezTo>
                  <a:cubicBezTo>
                    <a:pt x="440" y="4460"/>
                    <a:pt x="442" y="4461"/>
                    <a:pt x="443" y="4462"/>
                  </a:cubicBezTo>
                  <a:cubicBezTo>
                    <a:pt x="488" y="4489"/>
                    <a:pt x="518" y="4521"/>
                    <a:pt x="570" y="4534"/>
                  </a:cubicBezTo>
                  <a:cubicBezTo>
                    <a:pt x="653" y="4552"/>
                    <a:pt x="729" y="4589"/>
                    <a:pt x="812" y="4609"/>
                  </a:cubicBezTo>
                  <a:cubicBezTo>
                    <a:pt x="875" y="4624"/>
                    <a:pt x="939" y="4633"/>
                    <a:pt x="1004" y="4637"/>
                  </a:cubicBezTo>
                  <a:cubicBezTo>
                    <a:pt x="1036" y="4640"/>
                    <a:pt x="1084" y="4652"/>
                    <a:pt x="1118" y="4641"/>
                  </a:cubicBezTo>
                  <a:cubicBezTo>
                    <a:pt x="1120" y="4641"/>
                    <a:pt x="1123" y="4641"/>
                    <a:pt x="1126" y="4641"/>
                  </a:cubicBezTo>
                  <a:cubicBezTo>
                    <a:pt x="1134" y="4641"/>
                    <a:pt x="1141" y="4638"/>
                    <a:pt x="1148" y="4635"/>
                  </a:cubicBezTo>
                  <a:cubicBezTo>
                    <a:pt x="1150" y="4634"/>
                    <a:pt x="1151" y="4634"/>
                    <a:pt x="1152" y="4633"/>
                  </a:cubicBezTo>
                  <a:cubicBezTo>
                    <a:pt x="1161" y="4635"/>
                    <a:pt x="1169" y="4636"/>
                    <a:pt x="1178" y="4638"/>
                  </a:cubicBezTo>
                  <a:cubicBezTo>
                    <a:pt x="1217" y="4665"/>
                    <a:pt x="1277" y="4673"/>
                    <a:pt x="1324" y="4675"/>
                  </a:cubicBezTo>
                  <a:cubicBezTo>
                    <a:pt x="1398" y="4678"/>
                    <a:pt x="1473" y="4675"/>
                    <a:pt x="1547" y="4675"/>
                  </a:cubicBezTo>
                  <a:cubicBezTo>
                    <a:pt x="1571" y="4675"/>
                    <a:pt x="1596" y="4673"/>
                    <a:pt x="1620" y="4670"/>
                  </a:cubicBezTo>
                  <a:lnTo>
                    <a:pt x="1646" y="4670"/>
                  </a:lnTo>
                  <a:cubicBezTo>
                    <a:pt x="1665" y="4670"/>
                    <a:pt x="1702" y="4677"/>
                    <a:pt x="1720" y="4670"/>
                  </a:cubicBezTo>
                  <a:cubicBezTo>
                    <a:pt x="1737" y="4665"/>
                    <a:pt x="1755" y="4663"/>
                    <a:pt x="1773" y="4662"/>
                  </a:cubicBezTo>
                  <a:cubicBezTo>
                    <a:pt x="1810" y="4661"/>
                    <a:pt x="1848" y="4657"/>
                    <a:pt x="1885" y="4652"/>
                  </a:cubicBezTo>
                  <a:cubicBezTo>
                    <a:pt x="1917" y="4650"/>
                    <a:pt x="1959" y="4656"/>
                    <a:pt x="1989" y="4646"/>
                  </a:cubicBezTo>
                  <a:cubicBezTo>
                    <a:pt x="1993" y="4645"/>
                    <a:pt x="1997" y="4643"/>
                    <a:pt x="2001" y="4642"/>
                  </a:cubicBezTo>
                  <a:cubicBezTo>
                    <a:pt x="2037" y="4642"/>
                    <a:pt x="2072" y="4642"/>
                    <a:pt x="2106" y="4642"/>
                  </a:cubicBezTo>
                  <a:cubicBezTo>
                    <a:pt x="2171" y="4641"/>
                    <a:pt x="2236" y="4634"/>
                    <a:pt x="2300" y="4623"/>
                  </a:cubicBezTo>
                  <a:cubicBezTo>
                    <a:pt x="2316" y="4620"/>
                    <a:pt x="2331" y="4613"/>
                    <a:pt x="2345" y="4606"/>
                  </a:cubicBezTo>
                  <a:cubicBezTo>
                    <a:pt x="2360" y="4597"/>
                    <a:pt x="2373" y="4586"/>
                    <a:pt x="2384" y="4573"/>
                  </a:cubicBezTo>
                  <a:lnTo>
                    <a:pt x="2396" y="4569"/>
                  </a:lnTo>
                  <a:cubicBezTo>
                    <a:pt x="2436" y="4586"/>
                    <a:pt x="2493" y="4592"/>
                    <a:pt x="2517" y="4549"/>
                  </a:cubicBezTo>
                  <a:cubicBezTo>
                    <a:pt x="2517" y="4548"/>
                    <a:pt x="2518" y="4546"/>
                    <a:pt x="2518" y="4545"/>
                  </a:cubicBezTo>
                  <a:cubicBezTo>
                    <a:pt x="2518" y="4548"/>
                    <a:pt x="2521" y="4545"/>
                    <a:pt x="2535" y="4543"/>
                  </a:cubicBezTo>
                  <a:cubicBezTo>
                    <a:pt x="2562" y="4537"/>
                    <a:pt x="2589" y="4529"/>
                    <a:pt x="2614" y="4518"/>
                  </a:cubicBezTo>
                  <a:cubicBezTo>
                    <a:pt x="2637" y="4508"/>
                    <a:pt x="2653" y="4489"/>
                    <a:pt x="2677" y="4479"/>
                  </a:cubicBezTo>
                  <a:cubicBezTo>
                    <a:pt x="2699" y="4472"/>
                    <a:pt x="2720" y="4462"/>
                    <a:pt x="2740" y="4451"/>
                  </a:cubicBezTo>
                  <a:cubicBezTo>
                    <a:pt x="2793" y="4415"/>
                    <a:pt x="2852" y="4397"/>
                    <a:pt x="2885" y="4340"/>
                  </a:cubicBezTo>
                  <a:cubicBezTo>
                    <a:pt x="2919" y="4315"/>
                    <a:pt x="2952" y="4288"/>
                    <a:pt x="2983" y="4259"/>
                  </a:cubicBezTo>
                  <a:cubicBezTo>
                    <a:pt x="3006" y="4238"/>
                    <a:pt x="3021" y="4210"/>
                    <a:pt x="3042" y="4188"/>
                  </a:cubicBezTo>
                  <a:cubicBezTo>
                    <a:pt x="3056" y="4176"/>
                    <a:pt x="3067" y="4162"/>
                    <a:pt x="3076" y="4146"/>
                  </a:cubicBezTo>
                  <a:cubicBezTo>
                    <a:pt x="3084" y="4132"/>
                    <a:pt x="3090" y="4117"/>
                    <a:pt x="3094" y="4101"/>
                  </a:cubicBezTo>
                  <a:cubicBezTo>
                    <a:pt x="3095" y="4101"/>
                    <a:pt x="3095" y="4100"/>
                    <a:pt x="3095" y="4100"/>
                  </a:cubicBezTo>
                  <a:cubicBezTo>
                    <a:pt x="3096" y="4100"/>
                    <a:pt x="3097" y="4098"/>
                    <a:pt x="3098" y="4097"/>
                  </a:cubicBezTo>
                  <a:cubicBezTo>
                    <a:pt x="3098" y="4095"/>
                    <a:pt x="3099" y="4095"/>
                    <a:pt x="3099" y="4094"/>
                  </a:cubicBezTo>
                  <a:cubicBezTo>
                    <a:pt x="3100" y="4088"/>
                    <a:pt x="3101" y="4082"/>
                    <a:pt x="3101" y="4076"/>
                  </a:cubicBezTo>
                  <a:cubicBezTo>
                    <a:pt x="3101" y="4070"/>
                    <a:pt x="3100" y="4064"/>
                    <a:pt x="3099" y="4058"/>
                  </a:cubicBezTo>
                  <a:cubicBezTo>
                    <a:pt x="3100" y="4053"/>
                    <a:pt x="3100" y="4048"/>
                    <a:pt x="3100" y="4043"/>
                  </a:cubicBezTo>
                  <a:cubicBezTo>
                    <a:pt x="3100" y="4030"/>
                    <a:pt x="3099" y="4017"/>
                    <a:pt x="3097" y="4004"/>
                  </a:cubicBezTo>
                  <a:cubicBezTo>
                    <a:pt x="3097" y="4003"/>
                    <a:pt x="3096" y="4002"/>
                    <a:pt x="3096" y="4001"/>
                  </a:cubicBezTo>
                  <a:cubicBezTo>
                    <a:pt x="3095" y="3999"/>
                    <a:pt x="3094" y="3998"/>
                    <a:pt x="3093" y="3998"/>
                  </a:cubicBezTo>
                  <a:cubicBezTo>
                    <a:pt x="3092" y="3997"/>
                    <a:pt x="3092" y="3998"/>
                    <a:pt x="3092" y="3998"/>
                  </a:cubicBezTo>
                  <a:cubicBezTo>
                    <a:pt x="3099" y="3982"/>
                    <a:pt x="3103" y="3966"/>
                    <a:pt x="3103" y="3949"/>
                  </a:cubicBezTo>
                  <a:cubicBezTo>
                    <a:pt x="3103" y="3943"/>
                    <a:pt x="3103" y="3937"/>
                    <a:pt x="3102" y="3931"/>
                  </a:cubicBezTo>
                  <a:lnTo>
                    <a:pt x="3102" y="3930"/>
                  </a:lnTo>
                  <a:cubicBezTo>
                    <a:pt x="3102" y="3929"/>
                    <a:pt x="3102" y="3929"/>
                    <a:pt x="3102" y="3928"/>
                  </a:cubicBezTo>
                  <a:cubicBezTo>
                    <a:pt x="3104" y="3908"/>
                    <a:pt x="3105" y="3887"/>
                    <a:pt x="3105" y="3866"/>
                  </a:cubicBezTo>
                  <a:cubicBezTo>
                    <a:pt x="3105" y="3805"/>
                    <a:pt x="3097" y="3743"/>
                    <a:pt x="3081" y="3683"/>
                  </a:cubicBezTo>
                  <a:cubicBezTo>
                    <a:pt x="3081" y="3683"/>
                    <a:pt x="3080" y="3683"/>
                    <a:pt x="3080" y="3682"/>
                  </a:cubicBezTo>
                  <a:lnTo>
                    <a:pt x="3079" y="3681"/>
                  </a:lnTo>
                  <a:cubicBezTo>
                    <a:pt x="3078" y="3681"/>
                    <a:pt x="3078" y="3681"/>
                    <a:pt x="3077" y="3681"/>
                  </a:cubicBezTo>
                  <a:cubicBezTo>
                    <a:pt x="3077" y="3681"/>
                    <a:pt x="3076" y="3681"/>
                    <a:pt x="3075" y="3681"/>
                  </a:cubicBezTo>
                  <a:lnTo>
                    <a:pt x="3074" y="3682"/>
                  </a:lnTo>
                  <a:cubicBezTo>
                    <a:pt x="3074" y="3683"/>
                    <a:pt x="3074" y="3683"/>
                    <a:pt x="3074" y="3683"/>
                  </a:cubicBezTo>
                  <a:cubicBezTo>
                    <a:pt x="3074" y="3686"/>
                    <a:pt x="3072" y="3689"/>
                    <a:pt x="3072" y="3691"/>
                  </a:cubicBezTo>
                  <a:cubicBezTo>
                    <a:pt x="3071" y="3690"/>
                    <a:pt x="3070" y="3689"/>
                    <a:pt x="3070" y="3688"/>
                  </a:cubicBezTo>
                  <a:cubicBezTo>
                    <a:pt x="3075" y="3646"/>
                    <a:pt x="3060" y="3606"/>
                    <a:pt x="3061" y="3564"/>
                  </a:cubicBezTo>
                  <a:cubicBezTo>
                    <a:pt x="3061" y="3537"/>
                    <a:pt x="3052" y="3508"/>
                    <a:pt x="3051" y="3480"/>
                  </a:cubicBezTo>
                  <a:cubicBezTo>
                    <a:pt x="3050" y="3455"/>
                    <a:pt x="3047" y="3432"/>
                    <a:pt x="3047" y="3407"/>
                  </a:cubicBezTo>
                  <a:cubicBezTo>
                    <a:pt x="3047" y="3343"/>
                    <a:pt x="3056" y="3280"/>
                    <a:pt x="3054" y="3217"/>
                  </a:cubicBezTo>
                  <a:cubicBezTo>
                    <a:pt x="3052" y="3183"/>
                    <a:pt x="3052" y="3150"/>
                    <a:pt x="3052" y="3117"/>
                  </a:cubicBezTo>
                  <a:cubicBezTo>
                    <a:pt x="3052" y="3110"/>
                    <a:pt x="3045" y="3070"/>
                    <a:pt x="3046" y="3052"/>
                  </a:cubicBezTo>
                  <a:cubicBezTo>
                    <a:pt x="3049" y="3048"/>
                    <a:pt x="3051" y="3044"/>
                    <a:pt x="3054" y="3040"/>
                  </a:cubicBezTo>
                  <a:cubicBezTo>
                    <a:pt x="3063" y="3025"/>
                    <a:pt x="3070" y="3009"/>
                    <a:pt x="3076" y="2992"/>
                  </a:cubicBezTo>
                  <a:cubicBezTo>
                    <a:pt x="3091" y="2951"/>
                    <a:pt x="3085" y="2901"/>
                    <a:pt x="3044" y="2888"/>
                  </a:cubicBezTo>
                  <a:cubicBezTo>
                    <a:pt x="3044" y="2888"/>
                    <a:pt x="3044" y="2887"/>
                    <a:pt x="3044" y="2886"/>
                  </a:cubicBezTo>
                  <a:lnTo>
                    <a:pt x="3044" y="2885"/>
                  </a:lnTo>
                  <a:cubicBezTo>
                    <a:pt x="3047" y="2804"/>
                    <a:pt x="3034" y="2726"/>
                    <a:pt x="3033" y="2646"/>
                  </a:cubicBezTo>
                  <a:cubicBezTo>
                    <a:pt x="3030" y="2535"/>
                    <a:pt x="3019" y="2424"/>
                    <a:pt x="3020" y="2312"/>
                  </a:cubicBezTo>
                  <a:cubicBezTo>
                    <a:pt x="3020" y="2280"/>
                    <a:pt x="3014" y="2247"/>
                    <a:pt x="3012" y="2214"/>
                  </a:cubicBezTo>
                  <a:cubicBezTo>
                    <a:pt x="3011" y="2173"/>
                    <a:pt x="3008" y="2132"/>
                    <a:pt x="3003" y="2091"/>
                  </a:cubicBezTo>
                  <a:cubicBezTo>
                    <a:pt x="3002" y="2080"/>
                    <a:pt x="3000" y="2068"/>
                    <a:pt x="3000" y="2056"/>
                  </a:cubicBezTo>
                  <a:cubicBezTo>
                    <a:pt x="3001" y="2056"/>
                    <a:pt x="3001" y="2056"/>
                    <a:pt x="3002" y="2056"/>
                  </a:cubicBezTo>
                  <a:cubicBezTo>
                    <a:pt x="3003" y="2056"/>
                    <a:pt x="3004" y="2056"/>
                    <a:pt x="3005" y="2056"/>
                  </a:cubicBezTo>
                  <a:cubicBezTo>
                    <a:pt x="3006" y="2055"/>
                    <a:pt x="3006" y="2055"/>
                    <a:pt x="3007" y="2054"/>
                  </a:cubicBezTo>
                  <a:cubicBezTo>
                    <a:pt x="3008" y="2053"/>
                    <a:pt x="3007" y="2053"/>
                    <a:pt x="3007" y="2053"/>
                  </a:cubicBezTo>
                  <a:moveTo>
                    <a:pt x="3075" y="1957"/>
                  </a:moveTo>
                  <a:cubicBezTo>
                    <a:pt x="3078" y="1959"/>
                    <a:pt x="3079" y="1961"/>
                    <a:pt x="3079" y="1963"/>
                  </a:cubicBezTo>
                  <a:cubicBezTo>
                    <a:pt x="3076" y="1964"/>
                    <a:pt x="3073" y="1966"/>
                    <a:pt x="3070" y="1967"/>
                  </a:cubicBezTo>
                  <a:cubicBezTo>
                    <a:pt x="3070" y="1963"/>
                    <a:pt x="3070" y="1959"/>
                    <a:pt x="3070" y="1954"/>
                  </a:cubicBezTo>
                  <a:cubicBezTo>
                    <a:pt x="3071" y="1955"/>
                    <a:pt x="3073" y="1956"/>
                    <a:pt x="3075" y="1957"/>
                  </a:cubicBezTo>
                  <a:moveTo>
                    <a:pt x="58" y="1941"/>
                  </a:moveTo>
                  <a:lnTo>
                    <a:pt x="59" y="1943"/>
                  </a:lnTo>
                  <a:cubicBezTo>
                    <a:pt x="59" y="1943"/>
                    <a:pt x="58" y="1942"/>
                    <a:pt x="58" y="1941"/>
                  </a:cubicBezTo>
                  <a:moveTo>
                    <a:pt x="72" y="1909"/>
                  </a:moveTo>
                  <a:lnTo>
                    <a:pt x="69" y="1919"/>
                  </a:lnTo>
                  <a:cubicBezTo>
                    <a:pt x="65" y="1915"/>
                    <a:pt x="62" y="1910"/>
                    <a:pt x="59" y="1906"/>
                  </a:cubicBezTo>
                  <a:cubicBezTo>
                    <a:pt x="59" y="1899"/>
                    <a:pt x="61" y="1891"/>
                    <a:pt x="63" y="1884"/>
                  </a:cubicBezTo>
                  <a:cubicBezTo>
                    <a:pt x="64" y="1880"/>
                    <a:pt x="66" y="1876"/>
                    <a:pt x="68" y="1871"/>
                  </a:cubicBezTo>
                  <a:cubicBezTo>
                    <a:pt x="72" y="1869"/>
                    <a:pt x="77" y="1867"/>
                    <a:pt x="82" y="1866"/>
                  </a:cubicBezTo>
                  <a:cubicBezTo>
                    <a:pt x="79" y="1880"/>
                    <a:pt x="75" y="1895"/>
                    <a:pt x="72" y="1909"/>
                  </a:cubicBezTo>
                  <a:moveTo>
                    <a:pt x="88" y="1826"/>
                  </a:moveTo>
                  <a:lnTo>
                    <a:pt x="85" y="1827"/>
                  </a:lnTo>
                  <a:cubicBezTo>
                    <a:pt x="87" y="1822"/>
                    <a:pt x="88" y="1817"/>
                    <a:pt x="90" y="1813"/>
                  </a:cubicBezTo>
                  <a:cubicBezTo>
                    <a:pt x="89" y="1817"/>
                    <a:pt x="89" y="1821"/>
                    <a:pt x="88" y="1826"/>
                  </a:cubicBezTo>
                  <a:moveTo>
                    <a:pt x="121" y="1960"/>
                  </a:moveTo>
                  <a:lnTo>
                    <a:pt x="116" y="1957"/>
                  </a:lnTo>
                  <a:cubicBezTo>
                    <a:pt x="113" y="1956"/>
                    <a:pt x="110" y="1955"/>
                    <a:pt x="107" y="1953"/>
                  </a:cubicBezTo>
                  <a:cubicBezTo>
                    <a:pt x="108" y="1953"/>
                    <a:pt x="108" y="1952"/>
                    <a:pt x="109" y="1951"/>
                  </a:cubicBezTo>
                  <a:cubicBezTo>
                    <a:pt x="115" y="1939"/>
                    <a:pt x="121" y="1927"/>
                    <a:pt x="124" y="1914"/>
                  </a:cubicBezTo>
                  <a:cubicBezTo>
                    <a:pt x="122" y="1929"/>
                    <a:pt x="121" y="1944"/>
                    <a:pt x="120" y="1960"/>
                  </a:cubicBezTo>
                  <a:lnTo>
                    <a:pt x="121" y="1960"/>
                  </a:lnTo>
                  <a:moveTo>
                    <a:pt x="1062" y="122"/>
                  </a:moveTo>
                  <a:cubicBezTo>
                    <a:pt x="1062" y="118"/>
                    <a:pt x="1062" y="114"/>
                    <a:pt x="1062" y="110"/>
                  </a:cubicBezTo>
                  <a:cubicBezTo>
                    <a:pt x="1062" y="85"/>
                    <a:pt x="1065" y="61"/>
                    <a:pt x="1071" y="38"/>
                  </a:cubicBezTo>
                  <a:cubicBezTo>
                    <a:pt x="1077" y="15"/>
                    <a:pt x="1072" y="38"/>
                    <a:pt x="1073" y="38"/>
                  </a:cubicBezTo>
                  <a:cubicBezTo>
                    <a:pt x="1098" y="36"/>
                    <a:pt x="1122" y="35"/>
                    <a:pt x="1147" y="35"/>
                  </a:cubicBezTo>
                  <a:cubicBezTo>
                    <a:pt x="1172" y="35"/>
                    <a:pt x="1197" y="36"/>
                    <a:pt x="1222" y="38"/>
                  </a:cubicBezTo>
                  <a:cubicBezTo>
                    <a:pt x="1216" y="50"/>
                    <a:pt x="1214" y="65"/>
                    <a:pt x="1223" y="73"/>
                  </a:cubicBezTo>
                  <a:lnTo>
                    <a:pt x="1224" y="73"/>
                  </a:lnTo>
                  <a:cubicBezTo>
                    <a:pt x="1224" y="74"/>
                    <a:pt x="1225" y="74"/>
                    <a:pt x="1226" y="74"/>
                  </a:cubicBezTo>
                  <a:cubicBezTo>
                    <a:pt x="1227" y="74"/>
                    <a:pt x="1227" y="74"/>
                    <a:pt x="1228" y="73"/>
                  </a:cubicBezTo>
                  <a:cubicBezTo>
                    <a:pt x="1232" y="71"/>
                    <a:pt x="1235" y="68"/>
                    <a:pt x="1237" y="64"/>
                  </a:cubicBezTo>
                  <a:cubicBezTo>
                    <a:pt x="1239" y="60"/>
                    <a:pt x="1241" y="56"/>
                    <a:pt x="1241" y="52"/>
                  </a:cubicBezTo>
                  <a:cubicBezTo>
                    <a:pt x="1241" y="47"/>
                    <a:pt x="1243" y="43"/>
                    <a:pt x="1244" y="39"/>
                  </a:cubicBezTo>
                  <a:cubicBezTo>
                    <a:pt x="1269" y="39"/>
                    <a:pt x="1293" y="40"/>
                    <a:pt x="1318" y="39"/>
                  </a:cubicBezTo>
                  <a:cubicBezTo>
                    <a:pt x="1409" y="33"/>
                    <a:pt x="1503" y="13"/>
                    <a:pt x="1596" y="30"/>
                  </a:cubicBezTo>
                  <a:cubicBezTo>
                    <a:pt x="1669" y="44"/>
                    <a:pt x="1740" y="76"/>
                    <a:pt x="1816" y="74"/>
                  </a:cubicBezTo>
                  <a:cubicBezTo>
                    <a:pt x="1824" y="74"/>
                    <a:pt x="1833" y="73"/>
                    <a:pt x="1842" y="72"/>
                  </a:cubicBezTo>
                  <a:cubicBezTo>
                    <a:pt x="1842" y="74"/>
                    <a:pt x="1842" y="75"/>
                    <a:pt x="1841" y="76"/>
                  </a:cubicBezTo>
                  <a:cubicBezTo>
                    <a:pt x="1840" y="79"/>
                    <a:pt x="1840" y="81"/>
                    <a:pt x="1840" y="83"/>
                  </a:cubicBezTo>
                  <a:cubicBezTo>
                    <a:pt x="1840" y="88"/>
                    <a:pt x="1841" y="93"/>
                    <a:pt x="1843" y="97"/>
                  </a:cubicBezTo>
                  <a:cubicBezTo>
                    <a:pt x="1846" y="103"/>
                    <a:pt x="1855" y="101"/>
                    <a:pt x="1856" y="96"/>
                  </a:cubicBezTo>
                  <a:cubicBezTo>
                    <a:pt x="1858" y="90"/>
                    <a:pt x="1859" y="84"/>
                    <a:pt x="1859" y="78"/>
                  </a:cubicBezTo>
                  <a:cubicBezTo>
                    <a:pt x="1859" y="75"/>
                    <a:pt x="1861" y="72"/>
                    <a:pt x="1862" y="69"/>
                  </a:cubicBezTo>
                  <a:cubicBezTo>
                    <a:pt x="1929" y="59"/>
                    <a:pt x="1992" y="33"/>
                    <a:pt x="2061" y="28"/>
                  </a:cubicBezTo>
                  <a:cubicBezTo>
                    <a:pt x="2063" y="28"/>
                    <a:pt x="2065" y="27"/>
                    <a:pt x="2067" y="26"/>
                  </a:cubicBezTo>
                  <a:cubicBezTo>
                    <a:pt x="2068" y="26"/>
                    <a:pt x="2070" y="24"/>
                    <a:pt x="2071" y="23"/>
                  </a:cubicBezTo>
                  <a:cubicBezTo>
                    <a:pt x="2072" y="41"/>
                    <a:pt x="2073" y="59"/>
                    <a:pt x="2073" y="77"/>
                  </a:cubicBezTo>
                  <a:cubicBezTo>
                    <a:pt x="2073" y="80"/>
                    <a:pt x="2073" y="84"/>
                    <a:pt x="2073" y="87"/>
                  </a:cubicBezTo>
                  <a:cubicBezTo>
                    <a:pt x="2071" y="133"/>
                    <a:pt x="2090" y="186"/>
                    <a:pt x="2066" y="229"/>
                  </a:cubicBezTo>
                  <a:lnTo>
                    <a:pt x="2064" y="229"/>
                  </a:lnTo>
                  <a:cubicBezTo>
                    <a:pt x="2064" y="228"/>
                    <a:pt x="2064" y="227"/>
                    <a:pt x="2064" y="227"/>
                  </a:cubicBezTo>
                  <a:cubicBezTo>
                    <a:pt x="2064" y="216"/>
                    <a:pt x="2062" y="206"/>
                    <a:pt x="2058" y="196"/>
                  </a:cubicBezTo>
                  <a:cubicBezTo>
                    <a:pt x="2055" y="190"/>
                    <a:pt x="2053" y="184"/>
                    <a:pt x="2051" y="178"/>
                  </a:cubicBezTo>
                  <a:cubicBezTo>
                    <a:pt x="2046" y="158"/>
                    <a:pt x="2043" y="138"/>
                    <a:pt x="2043" y="118"/>
                  </a:cubicBezTo>
                  <a:cubicBezTo>
                    <a:pt x="2043" y="115"/>
                    <a:pt x="2043" y="112"/>
                    <a:pt x="2043" y="109"/>
                  </a:cubicBezTo>
                  <a:cubicBezTo>
                    <a:pt x="2043" y="108"/>
                    <a:pt x="2043" y="108"/>
                    <a:pt x="2043" y="107"/>
                  </a:cubicBezTo>
                  <a:cubicBezTo>
                    <a:pt x="2043" y="107"/>
                    <a:pt x="2042" y="107"/>
                    <a:pt x="2042" y="106"/>
                  </a:cubicBezTo>
                  <a:lnTo>
                    <a:pt x="2041" y="106"/>
                  </a:lnTo>
                  <a:cubicBezTo>
                    <a:pt x="2040" y="106"/>
                    <a:pt x="2040" y="106"/>
                    <a:pt x="2040" y="106"/>
                  </a:cubicBezTo>
                  <a:cubicBezTo>
                    <a:pt x="2039" y="107"/>
                    <a:pt x="2039" y="107"/>
                    <a:pt x="2039" y="107"/>
                  </a:cubicBezTo>
                  <a:cubicBezTo>
                    <a:pt x="2038" y="108"/>
                    <a:pt x="2038" y="108"/>
                    <a:pt x="2038" y="109"/>
                  </a:cubicBezTo>
                  <a:cubicBezTo>
                    <a:pt x="2038" y="122"/>
                    <a:pt x="2038" y="136"/>
                    <a:pt x="2037" y="150"/>
                  </a:cubicBezTo>
                  <a:cubicBezTo>
                    <a:pt x="2035" y="160"/>
                    <a:pt x="2033" y="171"/>
                    <a:pt x="2033" y="181"/>
                  </a:cubicBezTo>
                  <a:cubicBezTo>
                    <a:pt x="2033" y="195"/>
                    <a:pt x="2031" y="208"/>
                    <a:pt x="2029" y="221"/>
                  </a:cubicBezTo>
                  <a:cubicBezTo>
                    <a:pt x="2026" y="214"/>
                    <a:pt x="2024" y="208"/>
                    <a:pt x="2023" y="201"/>
                  </a:cubicBezTo>
                  <a:cubicBezTo>
                    <a:pt x="2023" y="200"/>
                    <a:pt x="2023" y="199"/>
                    <a:pt x="2022" y="198"/>
                  </a:cubicBezTo>
                  <a:cubicBezTo>
                    <a:pt x="2021" y="197"/>
                    <a:pt x="2020" y="196"/>
                    <a:pt x="2019" y="195"/>
                  </a:cubicBezTo>
                  <a:cubicBezTo>
                    <a:pt x="2018" y="194"/>
                    <a:pt x="2016" y="194"/>
                    <a:pt x="2015" y="194"/>
                  </a:cubicBezTo>
                  <a:cubicBezTo>
                    <a:pt x="2014" y="194"/>
                    <a:pt x="2012" y="194"/>
                    <a:pt x="2011" y="195"/>
                  </a:cubicBezTo>
                  <a:cubicBezTo>
                    <a:pt x="2010" y="196"/>
                    <a:pt x="2009" y="197"/>
                    <a:pt x="2008" y="198"/>
                  </a:cubicBezTo>
                  <a:cubicBezTo>
                    <a:pt x="2007" y="199"/>
                    <a:pt x="2007" y="200"/>
                    <a:pt x="2007" y="201"/>
                  </a:cubicBezTo>
                  <a:cubicBezTo>
                    <a:pt x="2006" y="206"/>
                    <a:pt x="2006" y="211"/>
                    <a:pt x="2006" y="216"/>
                  </a:cubicBezTo>
                  <a:cubicBezTo>
                    <a:pt x="2006" y="225"/>
                    <a:pt x="2007" y="233"/>
                    <a:pt x="2009" y="240"/>
                  </a:cubicBezTo>
                  <a:cubicBezTo>
                    <a:pt x="2009" y="237"/>
                    <a:pt x="2006" y="235"/>
                    <a:pt x="2005" y="231"/>
                  </a:cubicBezTo>
                  <a:cubicBezTo>
                    <a:pt x="2003" y="220"/>
                    <a:pt x="2001" y="208"/>
                    <a:pt x="1999" y="197"/>
                  </a:cubicBezTo>
                  <a:cubicBezTo>
                    <a:pt x="1999" y="196"/>
                    <a:pt x="1999" y="195"/>
                    <a:pt x="1999" y="195"/>
                  </a:cubicBezTo>
                  <a:cubicBezTo>
                    <a:pt x="1998" y="194"/>
                    <a:pt x="1998" y="194"/>
                    <a:pt x="1997" y="193"/>
                  </a:cubicBezTo>
                  <a:cubicBezTo>
                    <a:pt x="1996" y="192"/>
                    <a:pt x="1996" y="193"/>
                    <a:pt x="1995" y="193"/>
                  </a:cubicBezTo>
                  <a:cubicBezTo>
                    <a:pt x="1994" y="193"/>
                    <a:pt x="1993" y="193"/>
                    <a:pt x="1993" y="193"/>
                  </a:cubicBezTo>
                  <a:cubicBezTo>
                    <a:pt x="1992" y="194"/>
                    <a:pt x="1992" y="194"/>
                    <a:pt x="1991" y="195"/>
                  </a:cubicBezTo>
                  <a:cubicBezTo>
                    <a:pt x="1991" y="195"/>
                    <a:pt x="1991" y="196"/>
                    <a:pt x="1991" y="197"/>
                  </a:cubicBezTo>
                  <a:cubicBezTo>
                    <a:pt x="1988" y="208"/>
                    <a:pt x="1986" y="219"/>
                    <a:pt x="1984" y="230"/>
                  </a:cubicBezTo>
                  <a:cubicBezTo>
                    <a:pt x="1984" y="230"/>
                    <a:pt x="1985" y="230"/>
                    <a:pt x="1984" y="229"/>
                  </a:cubicBezTo>
                  <a:cubicBezTo>
                    <a:pt x="1983" y="228"/>
                    <a:pt x="1983" y="228"/>
                    <a:pt x="1983" y="227"/>
                  </a:cubicBezTo>
                  <a:cubicBezTo>
                    <a:pt x="1980" y="221"/>
                    <a:pt x="1979" y="214"/>
                    <a:pt x="1978" y="207"/>
                  </a:cubicBezTo>
                  <a:cubicBezTo>
                    <a:pt x="1976" y="196"/>
                    <a:pt x="1976" y="184"/>
                    <a:pt x="1975" y="172"/>
                  </a:cubicBezTo>
                  <a:cubicBezTo>
                    <a:pt x="1975" y="167"/>
                    <a:pt x="1968" y="167"/>
                    <a:pt x="1968" y="172"/>
                  </a:cubicBezTo>
                  <a:cubicBezTo>
                    <a:pt x="1965" y="189"/>
                    <a:pt x="1964" y="206"/>
                    <a:pt x="1964" y="223"/>
                  </a:cubicBezTo>
                  <a:cubicBezTo>
                    <a:pt x="1964" y="224"/>
                    <a:pt x="1964" y="225"/>
                    <a:pt x="1964" y="225"/>
                  </a:cubicBezTo>
                  <a:cubicBezTo>
                    <a:pt x="1964" y="231"/>
                    <a:pt x="1966" y="236"/>
                    <a:pt x="1969" y="241"/>
                  </a:cubicBezTo>
                  <a:lnTo>
                    <a:pt x="1962" y="241"/>
                  </a:lnTo>
                  <a:cubicBezTo>
                    <a:pt x="1961" y="240"/>
                    <a:pt x="1961" y="239"/>
                    <a:pt x="1960" y="238"/>
                  </a:cubicBezTo>
                  <a:cubicBezTo>
                    <a:pt x="1959" y="237"/>
                    <a:pt x="1959" y="235"/>
                    <a:pt x="1957" y="235"/>
                  </a:cubicBezTo>
                  <a:cubicBezTo>
                    <a:pt x="1956" y="233"/>
                    <a:pt x="1955" y="232"/>
                    <a:pt x="1954" y="230"/>
                  </a:cubicBezTo>
                  <a:cubicBezTo>
                    <a:pt x="1953" y="228"/>
                    <a:pt x="1952" y="227"/>
                    <a:pt x="1952" y="225"/>
                  </a:cubicBezTo>
                  <a:cubicBezTo>
                    <a:pt x="1950" y="222"/>
                    <a:pt x="1950" y="218"/>
                    <a:pt x="1949" y="214"/>
                  </a:cubicBezTo>
                  <a:cubicBezTo>
                    <a:pt x="1947" y="211"/>
                    <a:pt x="1946" y="208"/>
                    <a:pt x="1945" y="204"/>
                  </a:cubicBezTo>
                  <a:cubicBezTo>
                    <a:pt x="1945" y="200"/>
                    <a:pt x="1937" y="198"/>
                    <a:pt x="1937" y="204"/>
                  </a:cubicBezTo>
                  <a:cubicBezTo>
                    <a:pt x="1936" y="210"/>
                    <a:pt x="1937" y="211"/>
                    <a:pt x="1937" y="214"/>
                  </a:cubicBezTo>
                  <a:cubicBezTo>
                    <a:pt x="1937" y="216"/>
                    <a:pt x="1934" y="224"/>
                    <a:pt x="1934" y="229"/>
                  </a:cubicBezTo>
                  <a:cubicBezTo>
                    <a:pt x="1934" y="233"/>
                    <a:pt x="1935" y="237"/>
                    <a:pt x="1937" y="240"/>
                  </a:cubicBezTo>
                  <a:lnTo>
                    <a:pt x="1923" y="238"/>
                  </a:lnTo>
                  <a:cubicBezTo>
                    <a:pt x="1920" y="227"/>
                    <a:pt x="1918" y="214"/>
                    <a:pt x="1918" y="202"/>
                  </a:cubicBezTo>
                  <a:cubicBezTo>
                    <a:pt x="1918" y="199"/>
                    <a:pt x="1918" y="196"/>
                    <a:pt x="1918" y="193"/>
                  </a:cubicBezTo>
                  <a:cubicBezTo>
                    <a:pt x="1918" y="189"/>
                    <a:pt x="1913" y="187"/>
                    <a:pt x="1911" y="191"/>
                  </a:cubicBezTo>
                  <a:cubicBezTo>
                    <a:pt x="1907" y="205"/>
                    <a:pt x="1905" y="220"/>
                    <a:pt x="1904" y="235"/>
                  </a:cubicBezTo>
                  <a:cubicBezTo>
                    <a:pt x="1900" y="233"/>
                    <a:pt x="1898" y="217"/>
                    <a:pt x="1897" y="212"/>
                  </a:cubicBezTo>
                  <a:cubicBezTo>
                    <a:pt x="1896" y="202"/>
                    <a:pt x="1894" y="194"/>
                    <a:pt x="1892" y="184"/>
                  </a:cubicBezTo>
                  <a:cubicBezTo>
                    <a:pt x="1892" y="184"/>
                    <a:pt x="1892" y="183"/>
                    <a:pt x="1891" y="183"/>
                  </a:cubicBezTo>
                  <a:lnTo>
                    <a:pt x="1890" y="183"/>
                  </a:lnTo>
                  <a:lnTo>
                    <a:pt x="1889" y="183"/>
                  </a:lnTo>
                  <a:lnTo>
                    <a:pt x="1888" y="184"/>
                  </a:lnTo>
                  <a:cubicBezTo>
                    <a:pt x="1886" y="194"/>
                    <a:pt x="1880" y="211"/>
                    <a:pt x="1879" y="226"/>
                  </a:cubicBezTo>
                  <a:cubicBezTo>
                    <a:pt x="1870" y="224"/>
                    <a:pt x="1867" y="185"/>
                    <a:pt x="1867" y="178"/>
                  </a:cubicBezTo>
                  <a:cubicBezTo>
                    <a:pt x="1867" y="176"/>
                    <a:pt x="1867" y="175"/>
                    <a:pt x="1867" y="173"/>
                  </a:cubicBezTo>
                  <a:cubicBezTo>
                    <a:pt x="1867" y="159"/>
                    <a:pt x="1866" y="146"/>
                    <a:pt x="1864" y="133"/>
                  </a:cubicBezTo>
                  <a:cubicBezTo>
                    <a:pt x="1864" y="132"/>
                    <a:pt x="1864" y="132"/>
                    <a:pt x="1864" y="132"/>
                  </a:cubicBezTo>
                  <a:cubicBezTo>
                    <a:pt x="1863" y="131"/>
                    <a:pt x="1863" y="131"/>
                    <a:pt x="1863" y="131"/>
                  </a:cubicBezTo>
                  <a:cubicBezTo>
                    <a:pt x="1862" y="130"/>
                    <a:pt x="1862" y="130"/>
                    <a:pt x="1862" y="130"/>
                  </a:cubicBezTo>
                  <a:cubicBezTo>
                    <a:pt x="1861" y="130"/>
                    <a:pt x="1861" y="130"/>
                    <a:pt x="1860" y="131"/>
                  </a:cubicBezTo>
                  <a:cubicBezTo>
                    <a:pt x="1860" y="131"/>
                    <a:pt x="1861" y="131"/>
                    <a:pt x="1860" y="132"/>
                  </a:cubicBezTo>
                  <a:cubicBezTo>
                    <a:pt x="1859" y="133"/>
                    <a:pt x="1859" y="132"/>
                    <a:pt x="1859" y="133"/>
                  </a:cubicBezTo>
                  <a:cubicBezTo>
                    <a:pt x="1858" y="141"/>
                    <a:pt x="1853" y="148"/>
                    <a:pt x="1853" y="156"/>
                  </a:cubicBezTo>
                  <a:cubicBezTo>
                    <a:pt x="1852" y="165"/>
                    <a:pt x="1852" y="175"/>
                    <a:pt x="1852" y="184"/>
                  </a:cubicBezTo>
                  <a:cubicBezTo>
                    <a:pt x="1852" y="193"/>
                    <a:pt x="1852" y="203"/>
                    <a:pt x="1853" y="212"/>
                  </a:cubicBezTo>
                  <a:cubicBezTo>
                    <a:pt x="1853" y="218"/>
                    <a:pt x="1854" y="224"/>
                    <a:pt x="1856" y="230"/>
                  </a:cubicBezTo>
                  <a:lnTo>
                    <a:pt x="1838" y="230"/>
                  </a:lnTo>
                  <a:cubicBezTo>
                    <a:pt x="1838" y="229"/>
                    <a:pt x="1838" y="229"/>
                    <a:pt x="1838" y="229"/>
                  </a:cubicBezTo>
                  <a:cubicBezTo>
                    <a:pt x="1837" y="227"/>
                    <a:pt x="1835" y="226"/>
                    <a:pt x="1834" y="225"/>
                  </a:cubicBezTo>
                  <a:cubicBezTo>
                    <a:pt x="1833" y="224"/>
                    <a:pt x="1832" y="224"/>
                    <a:pt x="1831" y="223"/>
                  </a:cubicBezTo>
                  <a:cubicBezTo>
                    <a:pt x="1833" y="223"/>
                    <a:pt x="1832" y="223"/>
                    <a:pt x="1831" y="219"/>
                  </a:cubicBezTo>
                  <a:lnTo>
                    <a:pt x="1826" y="204"/>
                  </a:lnTo>
                  <a:cubicBezTo>
                    <a:pt x="1825" y="201"/>
                    <a:pt x="1822" y="198"/>
                    <a:pt x="1821" y="194"/>
                  </a:cubicBezTo>
                  <a:cubicBezTo>
                    <a:pt x="1821" y="193"/>
                    <a:pt x="1821" y="193"/>
                    <a:pt x="1820" y="192"/>
                  </a:cubicBezTo>
                  <a:cubicBezTo>
                    <a:pt x="1819" y="191"/>
                    <a:pt x="1818" y="192"/>
                    <a:pt x="1818" y="192"/>
                  </a:cubicBezTo>
                  <a:cubicBezTo>
                    <a:pt x="1817" y="192"/>
                    <a:pt x="1816" y="192"/>
                    <a:pt x="1816" y="192"/>
                  </a:cubicBezTo>
                  <a:cubicBezTo>
                    <a:pt x="1815" y="193"/>
                    <a:pt x="1816" y="193"/>
                    <a:pt x="1815" y="194"/>
                  </a:cubicBezTo>
                  <a:cubicBezTo>
                    <a:pt x="1814" y="195"/>
                    <a:pt x="1814" y="194"/>
                    <a:pt x="1814" y="194"/>
                  </a:cubicBezTo>
                  <a:cubicBezTo>
                    <a:pt x="1814" y="195"/>
                    <a:pt x="1814" y="196"/>
                    <a:pt x="1813" y="197"/>
                  </a:cubicBezTo>
                  <a:cubicBezTo>
                    <a:pt x="1813" y="197"/>
                    <a:pt x="1812" y="198"/>
                    <a:pt x="1812" y="199"/>
                  </a:cubicBezTo>
                  <a:cubicBezTo>
                    <a:pt x="1811" y="199"/>
                    <a:pt x="1811" y="200"/>
                    <a:pt x="1810" y="201"/>
                  </a:cubicBezTo>
                  <a:cubicBezTo>
                    <a:pt x="1809" y="203"/>
                    <a:pt x="1808" y="205"/>
                    <a:pt x="1808" y="208"/>
                  </a:cubicBezTo>
                  <a:cubicBezTo>
                    <a:pt x="1806" y="213"/>
                    <a:pt x="1805" y="218"/>
                    <a:pt x="1805" y="223"/>
                  </a:cubicBezTo>
                  <a:cubicBezTo>
                    <a:pt x="1805" y="225"/>
                    <a:pt x="1805" y="227"/>
                    <a:pt x="1805" y="229"/>
                  </a:cubicBezTo>
                  <a:lnTo>
                    <a:pt x="1799" y="229"/>
                  </a:lnTo>
                  <a:cubicBezTo>
                    <a:pt x="1799" y="227"/>
                    <a:pt x="1799" y="226"/>
                    <a:pt x="1799" y="225"/>
                  </a:cubicBezTo>
                  <a:cubicBezTo>
                    <a:pt x="1798" y="210"/>
                    <a:pt x="1797" y="195"/>
                    <a:pt x="1795" y="180"/>
                  </a:cubicBezTo>
                  <a:cubicBezTo>
                    <a:pt x="1795" y="177"/>
                    <a:pt x="1790" y="177"/>
                    <a:pt x="1790" y="180"/>
                  </a:cubicBezTo>
                  <a:cubicBezTo>
                    <a:pt x="1789" y="195"/>
                    <a:pt x="1788" y="210"/>
                    <a:pt x="1786" y="225"/>
                  </a:cubicBezTo>
                  <a:cubicBezTo>
                    <a:pt x="1786" y="226"/>
                    <a:pt x="1786" y="228"/>
                    <a:pt x="1786" y="229"/>
                  </a:cubicBezTo>
                  <a:lnTo>
                    <a:pt x="1780" y="229"/>
                  </a:lnTo>
                  <a:cubicBezTo>
                    <a:pt x="1780" y="226"/>
                    <a:pt x="1780" y="223"/>
                    <a:pt x="1779" y="220"/>
                  </a:cubicBezTo>
                  <a:cubicBezTo>
                    <a:pt x="1779" y="216"/>
                    <a:pt x="1776" y="213"/>
                    <a:pt x="1775" y="209"/>
                  </a:cubicBezTo>
                  <a:cubicBezTo>
                    <a:pt x="1774" y="204"/>
                    <a:pt x="1773" y="198"/>
                    <a:pt x="1773" y="192"/>
                  </a:cubicBezTo>
                  <a:lnTo>
                    <a:pt x="1773" y="191"/>
                  </a:lnTo>
                  <a:cubicBezTo>
                    <a:pt x="1773" y="186"/>
                    <a:pt x="1767" y="185"/>
                    <a:pt x="1766" y="191"/>
                  </a:cubicBezTo>
                  <a:cubicBezTo>
                    <a:pt x="1764" y="200"/>
                    <a:pt x="1763" y="209"/>
                    <a:pt x="1763" y="219"/>
                  </a:cubicBezTo>
                  <a:cubicBezTo>
                    <a:pt x="1763" y="222"/>
                    <a:pt x="1765" y="226"/>
                    <a:pt x="1765" y="230"/>
                  </a:cubicBezTo>
                  <a:lnTo>
                    <a:pt x="1755" y="230"/>
                  </a:lnTo>
                  <a:cubicBezTo>
                    <a:pt x="1755" y="223"/>
                    <a:pt x="1754" y="215"/>
                    <a:pt x="1753" y="208"/>
                  </a:cubicBezTo>
                  <a:cubicBezTo>
                    <a:pt x="1753" y="197"/>
                    <a:pt x="1751" y="186"/>
                    <a:pt x="1750" y="175"/>
                  </a:cubicBezTo>
                  <a:cubicBezTo>
                    <a:pt x="1749" y="175"/>
                    <a:pt x="1749" y="174"/>
                    <a:pt x="1749" y="174"/>
                  </a:cubicBezTo>
                  <a:cubicBezTo>
                    <a:pt x="1749" y="174"/>
                    <a:pt x="1749" y="173"/>
                    <a:pt x="1748" y="173"/>
                  </a:cubicBezTo>
                  <a:lnTo>
                    <a:pt x="1747" y="173"/>
                  </a:lnTo>
                  <a:cubicBezTo>
                    <a:pt x="1746" y="173"/>
                    <a:pt x="1746" y="173"/>
                    <a:pt x="1745" y="173"/>
                  </a:cubicBezTo>
                  <a:lnTo>
                    <a:pt x="1744" y="174"/>
                  </a:lnTo>
                  <a:lnTo>
                    <a:pt x="1744" y="175"/>
                  </a:lnTo>
                  <a:cubicBezTo>
                    <a:pt x="1744" y="186"/>
                    <a:pt x="1746" y="196"/>
                    <a:pt x="1745" y="208"/>
                  </a:cubicBezTo>
                  <a:cubicBezTo>
                    <a:pt x="1745" y="215"/>
                    <a:pt x="1744" y="222"/>
                    <a:pt x="1744" y="229"/>
                  </a:cubicBezTo>
                  <a:lnTo>
                    <a:pt x="1726" y="229"/>
                  </a:lnTo>
                  <a:cubicBezTo>
                    <a:pt x="1726" y="219"/>
                    <a:pt x="1725" y="208"/>
                    <a:pt x="1725" y="197"/>
                  </a:cubicBezTo>
                  <a:cubicBezTo>
                    <a:pt x="1725" y="191"/>
                    <a:pt x="1717" y="192"/>
                    <a:pt x="1717" y="197"/>
                  </a:cubicBezTo>
                  <a:cubicBezTo>
                    <a:pt x="1717" y="206"/>
                    <a:pt x="1717" y="216"/>
                    <a:pt x="1715" y="226"/>
                  </a:cubicBezTo>
                  <a:lnTo>
                    <a:pt x="1715" y="229"/>
                  </a:lnTo>
                  <a:lnTo>
                    <a:pt x="1700" y="231"/>
                  </a:lnTo>
                  <a:cubicBezTo>
                    <a:pt x="1700" y="224"/>
                    <a:pt x="1700" y="216"/>
                    <a:pt x="1700" y="209"/>
                  </a:cubicBezTo>
                  <a:cubicBezTo>
                    <a:pt x="1700" y="197"/>
                    <a:pt x="1696" y="185"/>
                    <a:pt x="1696" y="173"/>
                  </a:cubicBezTo>
                  <a:cubicBezTo>
                    <a:pt x="1696" y="169"/>
                    <a:pt x="1690" y="169"/>
                    <a:pt x="1690" y="173"/>
                  </a:cubicBezTo>
                  <a:cubicBezTo>
                    <a:pt x="1690" y="185"/>
                    <a:pt x="1692" y="197"/>
                    <a:pt x="1692" y="209"/>
                  </a:cubicBezTo>
                  <a:cubicBezTo>
                    <a:pt x="1692" y="217"/>
                    <a:pt x="1692" y="225"/>
                    <a:pt x="1692" y="232"/>
                  </a:cubicBezTo>
                  <a:lnTo>
                    <a:pt x="1675" y="234"/>
                  </a:lnTo>
                  <a:cubicBezTo>
                    <a:pt x="1675" y="229"/>
                    <a:pt x="1674" y="223"/>
                    <a:pt x="1673" y="218"/>
                  </a:cubicBezTo>
                  <a:cubicBezTo>
                    <a:pt x="1673" y="214"/>
                    <a:pt x="1672" y="211"/>
                    <a:pt x="1671" y="208"/>
                  </a:cubicBezTo>
                  <a:cubicBezTo>
                    <a:pt x="1670" y="207"/>
                    <a:pt x="1669" y="206"/>
                    <a:pt x="1668" y="204"/>
                  </a:cubicBezTo>
                  <a:cubicBezTo>
                    <a:pt x="1665" y="202"/>
                    <a:pt x="1659" y="205"/>
                    <a:pt x="1662" y="209"/>
                  </a:cubicBezTo>
                  <a:cubicBezTo>
                    <a:pt x="1665" y="212"/>
                    <a:pt x="1662" y="224"/>
                    <a:pt x="1662" y="230"/>
                  </a:cubicBezTo>
                  <a:cubicBezTo>
                    <a:pt x="1662" y="232"/>
                    <a:pt x="1662" y="234"/>
                    <a:pt x="1662" y="236"/>
                  </a:cubicBezTo>
                  <a:lnTo>
                    <a:pt x="1646" y="238"/>
                  </a:lnTo>
                  <a:cubicBezTo>
                    <a:pt x="1646" y="232"/>
                    <a:pt x="1646" y="226"/>
                    <a:pt x="1646" y="219"/>
                  </a:cubicBezTo>
                  <a:cubicBezTo>
                    <a:pt x="1646" y="207"/>
                    <a:pt x="1646" y="195"/>
                    <a:pt x="1645" y="183"/>
                  </a:cubicBezTo>
                  <a:cubicBezTo>
                    <a:pt x="1645" y="179"/>
                    <a:pt x="1639" y="179"/>
                    <a:pt x="1638" y="183"/>
                  </a:cubicBezTo>
                  <a:cubicBezTo>
                    <a:pt x="1638" y="195"/>
                    <a:pt x="1638" y="207"/>
                    <a:pt x="1637" y="219"/>
                  </a:cubicBezTo>
                  <a:cubicBezTo>
                    <a:pt x="1637" y="226"/>
                    <a:pt x="1637" y="233"/>
                    <a:pt x="1637" y="240"/>
                  </a:cubicBezTo>
                  <a:lnTo>
                    <a:pt x="1629" y="242"/>
                  </a:lnTo>
                  <a:lnTo>
                    <a:pt x="1614" y="244"/>
                  </a:lnTo>
                  <a:cubicBezTo>
                    <a:pt x="1614" y="232"/>
                    <a:pt x="1612" y="219"/>
                    <a:pt x="1611" y="207"/>
                  </a:cubicBezTo>
                  <a:cubicBezTo>
                    <a:pt x="1611" y="206"/>
                    <a:pt x="1611" y="206"/>
                    <a:pt x="1611" y="206"/>
                  </a:cubicBezTo>
                  <a:cubicBezTo>
                    <a:pt x="1611" y="205"/>
                    <a:pt x="1610" y="205"/>
                    <a:pt x="1610" y="205"/>
                  </a:cubicBezTo>
                  <a:cubicBezTo>
                    <a:pt x="1609" y="204"/>
                    <a:pt x="1609" y="204"/>
                    <a:pt x="1609" y="204"/>
                  </a:cubicBezTo>
                  <a:cubicBezTo>
                    <a:pt x="1608" y="204"/>
                    <a:pt x="1608" y="204"/>
                    <a:pt x="1607" y="205"/>
                  </a:cubicBezTo>
                  <a:cubicBezTo>
                    <a:pt x="1607" y="205"/>
                    <a:pt x="1608" y="205"/>
                    <a:pt x="1607" y="206"/>
                  </a:cubicBezTo>
                  <a:cubicBezTo>
                    <a:pt x="1606" y="207"/>
                    <a:pt x="1606" y="206"/>
                    <a:pt x="1606" y="207"/>
                  </a:cubicBezTo>
                  <a:cubicBezTo>
                    <a:pt x="1606" y="219"/>
                    <a:pt x="1603" y="233"/>
                    <a:pt x="1603" y="246"/>
                  </a:cubicBezTo>
                  <a:lnTo>
                    <a:pt x="1586" y="248"/>
                  </a:lnTo>
                  <a:cubicBezTo>
                    <a:pt x="1586" y="235"/>
                    <a:pt x="1582" y="221"/>
                    <a:pt x="1580" y="208"/>
                  </a:cubicBezTo>
                  <a:cubicBezTo>
                    <a:pt x="1580" y="207"/>
                    <a:pt x="1581" y="207"/>
                    <a:pt x="1580" y="206"/>
                  </a:cubicBezTo>
                  <a:cubicBezTo>
                    <a:pt x="1579" y="205"/>
                    <a:pt x="1580" y="206"/>
                    <a:pt x="1579" y="205"/>
                  </a:cubicBezTo>
                  <a:cubicBezTo>
                    <a:pt x="1578" y="204"/>
                    <a:pt x="1578" y="205"/>
                    <a:pt x="1578" y="205"/>
                  </a:cubicBezTo>
                  <a:cubicBezTo>
                    <a:pt x="1577" y="205"/>
                    <a:pt x="1577" y="204"/>
                    <a:pt x="1576" y="205"/>
                  </a:cubicBezTo>
                  <a:cubicBezTo>
                    <a:pt x="1575" y="206"/>
                    <a:pt x="1576" y="205"/>
                    <a:pt x="1575" y="206"/>
                  </a:cubicBezTo>
                  <a:cubicBezTo>
                    <a:pt x="1574" y="207"/>
                    <a:pt x="1575" y="207"/>
                    <a:pt x="1575" y="208"/>
                  </a:cubicBezTo>
                  <a:cubicBezTo>
                    <a:pt x="1575" y="216"/>
                    <a:pt x="1575" y="224"/>
                    <a:pt x="1575" y="232"/>
                  </a:cubicBezTo>
                  <a:cubicBezTo>
                    <a:pt x="1575" y="235"/>
                    <a:pt x="1575" y="237"/>
                    <a:pt x="1575" y="240"/>
                  </a:cubicBezTo>
                  <a:cubicBezTo>
                    <a:pt x="1575" y="242"/>
                    <a:pt x="1575" y="246"/>
                    <a:pt x="1575" y="249"/>
                  </a:cubicBezTo>
                  <a:lnTo>
                    <a:pt x="1559" y="249"/>
                  </a:lnTo>
                  <a:cubicBezTo>
                    <a:pt x="1559" y="238"/>
                    <a:pt x="1556" y="227"/>
                    <a:pt x="1556" y="216"/>
                  </a:cubicBezTo>
                  <a:cubicBezTo>
                    <a:pt x="1555" y="205"/>
                    <a:pt x="1553" y="191"/>
                    <a:pt x="1552" y="177"/>
                  </a:cubicBezTo>
                  <a:cubicBezTo>
                    <a:pt x="1552" y="173"/>
                    <a:pt x="1546" y="174"/>
                    <a:pt x="1546" y="177"/>
                  </a:cubicBezTo>
                  <a:cubicBezTo>
                    <a:pt x="1546" y="190"/>
                    <a:pt x="1548" y="202"/>
                    <a:pt x="1548" y="216"/>
                  </a:cubicBezTo>
                  <a:cubicBezTo>
                    <a:pt x="1547" y="230"/>
                    <a:pt x="1548" y="238"/>
                    <a:pt x="1549" y="248"/>
                  </a:cubicBezTo>
                  <a:lnTo>
                    <a:pt x="1535" y="248"/>
                  </a:lnTo>
                  <a:cubicBezTo>
                    <a:pt x="1534" y="244"/>
                    <a:pt x="1533" y="240"/>
                    <a:pt x="1533" y="236"/>
                  </a:cubicBezTo>
                  <a:cubicBezTo>
                    <a:pt x="1533" y="235"/>
                    <a:pt x="1533" y="234"/>
                    <a:pt x="1533" y="233"/>
                  </a:cubicBezTo>
                  <a:cubicBezTo>
                    <a:pt x="1533" y="222"/>
                    <a:pt x="1532" y="211"/>
                    <a:pt x="1529" y="199"/>
                  </a:cubicBezTo>
                  <a:cubicBezTo>
                    <a:pt x="1529" y="199"/>
                    <a:pt x="1530" y="199"/>
                    <a:pt x="1529" y="198"/>
                  </a:cubicBezTo>
                  <a:cubicBezTo>
                    <a:pt x="1528" y="197"/>
                    <a:pt x="1529" y="198"/>
                    <a:pt x="1528" y="197"/>
                  </a:cubicBezTo>
                  <a:cubicBezTo>
                    <a:pt x="1527" y="196"/>
                    <a:pt x="1526" y="197"/>
                    <a:pt x="1526" y="197"/>
                  </a:cubicBezTo>
                  <a:cubicBezTo>
                    <a:pt x="1525" y="197"/>
                    <a:pt x="1525" y="196"/>
                    <a:pt x="1524" y="197"/>
                  </a:cubicBezTo>
                  <a:cubicBezTo>
                    <a:pt x="1523" y="198"/>
                    <a:pt x="1523" y="198"/>
                    <a:pt x="1523" y="198"/>
                  </a:cubicBezTo>
                  <a:cubicBezTo>
                    <a:pt x="1523" y="199"/>
                    <a:pt x="1523" y="199"/>
                    <a:pt x="1523" y="199"/>
                  </a:cubicBezTo>
                  <a:cubicBezTo>
                    <a:pt x="1520" y="210"/>
                    <a:pt x="1518" y="221"/>
                    <a:pt x="1518" y="232"/>
                  </a:cubicBezTo>
                  <a:cubicBezTo>
                    <a:pt x="1518" y="237"/>
                    <a:pt x="1518" y="243"/>
                    <a:pt x="1519" y="249"/>
                  </a:cubicBezTo>
                  <a:lnTo>
                    <a:pt x="1508" y="249"/>
                  </a:lnTo>
                  <a:cubicBezTo>
                    <a:pt x="1508" y="246"/>
                    <a:pt x="1508" y="243"/>
                    <a:pt x="1508" y="241"/>
                  </a:cubicBezTo>
                  <a:cubicBezTo>
                    <a:pt x="1507" y="231"/>
                    <a:pt x="1506" y="221"/>
                    <a:pt x="1503" y="212"/>
                  </a:cubicBezTo>
                  <a:cubicBezTo>
                    <a:pt x="1502" y="199"/>
                    <a:pt x="1497" y="186"/>
                    <a:pt x="1491" y="174"/>
                  </a:cubicBezTo>
                  <a:cubicBezTo>
                    <a:pt x="1490" y="173"/>
                    <a:pt x="1489" y="171"/>
                    <a:pt x="1488" y="170"/>
                  </a:cubicBezTo>
                  <a:cubicBezTo>
                    <a:pt x="1486" y="168"/>
                    <a:pt x="1483" y="171"/>
                    <a:pt x="1484" y="174"/>
                  </a:cubicBezTo>
                  <a:cubicBezTo>
                    <a:pt x="1486" y="178"/>
                    <a:pt x="1488" y="183"/>
                    <a:pt x="1488" y="188"/>
                  </a:cubicBezTo>
                  <a:cubicBezTo>
                    <a:pt x="1488" y="190"/>
                    <a:pt x="1487" y="193"/>
                    <a:pt x="1487" y="195"/>
                  </a:cubicBezTo>
                  <a:cubicBezTo>
                    <a:pt x="1488" y="206"/>
                    <a:pt x="1490" y="217"/>
                    <a:pt x="1493" y="227"/>
                  </a:cubicBezTo>
                  <a:cubicBezTo>
                    <a:pt x="1493" y="232"/>
                    <a:pt x="1493" y="241"/>
                    <a:pt x="1494" y="249"/>
                  </a:cubicBezTo>
                  <a:lnTo>
                    <a:pt x="1469" y="249"/>
                  </a:lnTo>
                  <a:cubicBezTo>
                    <a:pt x="1467" y="232"/>
                    <a:pt x="1465" y="215"/>
                    <a:pt x="1461" y="198"/>
                  </a:cubicBezTo>
                  <a:cubicBezTo>
                    <a:pt x="1461" y="198"/>
                    <a:pt x="1461" y="197"/>
                    <a:pt x="1461" y="196"/>
                  </a:cubicBezTo>
                  <a:lnTo>
                    <a:pt x="1460" y="195"/>
                  </a:lnTo>
                  <a:cubicBezTo>
                    <a:pt x="1459" y="195"/>
                    <a:pt x="1459" y="195"/>
                    <a:pt x="1458" y="195"/>
                  </a:cubicBezTo>
                  <a:cubicBezTo>
                    <a:pt x="1457" y="195"/>
                    <a:pt x="1457" y="195"/>
                    <a:pt x="1456" y="195"/>
                  </a:cubicBezTo>
                  <a:lnTo>
                    <a:pt x="1455" y="196"/>
                  </a:lnTo>
                  <a:cubicBezTo>
                    <a:pt x="1455" y="197"/>
                    <a:pt x="1455" y="198"/>
                    <a:pt x="1455" y="198"/>
                  </a:cubicBezTo>
                  <a:cubicBezTo>
                    <a:pt x="1454" y="210"/>
                    <a:pt x="1453" y="223"/>
                    <a:pt x="1453" y="235"/>
                  </a:cubicBezTo>
                  <a:cubicBezTo>
                    <a:pt x="1453" y="239"/>
                    <a:pt x="1453" y="244"/>
                    <a:pt x="1453" y="248"/>
                  </a:cubicBezTo>
                  <a:lnTo>
                    <a:pt x="1445" y="248"/>
                  </a:lnTo>
                  <a:cubicBezTo>
                    <a:pt x="1445" y="236"/>
                    <a:pt x="1443" y="223"/>
                    <a:pt x="1439" y="212"/>
                  </a:cubicBezTo>
                  <a:cubicBezTo>
                    <a:pt x="1439" y="209"/>
                    <a:pt x="1439" y="206"/>
                    <a:pt x="1439" y="203"/>
                  </a:cubicBezTo>
                  <a:cubicBezTo>
                    <a:pt x="1439" y="200"/>
                    <a:pt x="1439" y="197"/>
                    <a:pt x="1439" y="194"/>
                  </a:cubicBezTo>
                  <a:cubicBezTo>
                    <a:pt x="1438" y="186"/>
                    <a:pt x="1437" y="179"/>
                    <a:pt x="1435" y="171"/>
                  </a:cubicBezTo>
                  <a:cubicBezTo>
                    <a:pt x="1435" y="170"/>
                    <a:pt x="1435" y="170"/>
                    <a:pt x="1435" y="170"/>
                  </a:cubicBezTo>
                  <a:cubicBezTo>
                    <a:pt x="1434" y="169"/>
                    <a:pt x="1434" y="169"/>
                    <a:pt x="1434" y="169"/>
                  </a:cubicBezTo>
                  <a:cubicBezTo>
                    <a:pt x="1433" y="168"/>
                    <a:pt x="1433" y="168"/>
                    <a:pt x="1432" y="168"/>
                  </a:cubicBezTo>
                  <a:lnTo>
                    <a:pt x="1431" y="169"/>
                  </a:lnTo>
                  <a:lnTo>
                    <a:pt x="1430" y="170"/>
                  </a:lnTo>
                  <a:lnTo>
                    <a:pt x="1430" y="171"/>
                  </a:lnTo>
                  <a:cubicBezTo>
                    <a:pt x="1430" y="177"/>
                    <a:pt x="1431" y="183"/>
                    <a:pt x="1431" y="189"/>
                  </a:cubicBezTo>
                  <a:cubicBezTo>
                    <a:pt x="1431" y="195"/>
                    <a:pt x="1430" y="201"/>
                    <a:pt x="1430" y="206"/>
                  </a:cubicBezTo>
                  <a:cubicBezTo>
                    <a:pt x="1430" y="220"/>
                    <a:pt x="1431" y="233"/>
                    <a:pt x="1434" y="246"/>
                  </a:cubicBezTo>
                  <a:lnTo>
                    <a:pt x="1408" y="241"/>
                  </a:lnTo>
                  <a:cubicBezTo>
                    <a:pt x="1409" y="240"/>
                    <a:pt x="1410" y="239"/>
                    <a:pt x="1410" y="239"/>
                  </a:cubicBezTo>
                  <a:cubicBezTo>
                    <a:pt x="1411" y="238"/>
                    <a:pt x="1411" y="236"/>
                    <a:pt x="1411" y="235"/>
                  </a:cubicBezTo>
                  <a:lnTo>
                    <a:pt x="1411" y="234"/>
                  </a:lnTo>
                  <a:cubicBezTo>
                    <a:pt x="1410" y="226"/>
                    <a:pt x="1407" y="219"/>
                    <a:pt x="1406" y="210"/>
                  </a:cubicBezTo>
                  <a:cubicBezTo>
                    <a:pt x="1406" y="210"/>
                    <a:pt x="1406" y="209"/>
                    <a:pt x="1406" y="208"/>
                  </a:cubicBezTo>
                  <a:cubicBezTo>
                    <a:pt x="1406" y="202"/>
                    <a:pt x="1405" y="197"/>
                    <a:pt x="1402" y="192"/>
                  </a:cubicBezTo>
                  <a:cubicBezTo>
                    <a:pt x="1402" y="191"/>
                    <a:pt x="1402" y="191"/>
                    <a:pt x="1401" y="191"/>
                  </a:cubicBezTo>
                  <a:cubicBezTo>
                    <a:pt x="1398" y="187"/>
                    <a:pt x="1392" y="191"/>
                    <a:pt x="1395" y="195"/>
                  </a:cubicBezTo>
                  <a:cubicBezTo>
                    <a:pt x="1398" y="199"/>
                    <a:pt x="1395" y="209"/>
                    <a:pt x="1395" y="216"/>
                  </a:cubicBezTo>
                  <a:cubicBezTo>
                    <a:pt x="1395" y="219"/>
                    <a:pt x="1394" y="222"/>
                    <a:pt x="1394" y="225"/>
                  </a:cubicBezTo>
                  <a:cubicBezTo>
                    <a:pt x="1394" y="228"/>
                    <a:pt x="1395" y="231"/>
                    <a:pt x="1395" y="234"/>
                  </a:cubicBezTo>
                  <a:cubicBezTo>
                    <a:pt x="1395" y="235"/>
                    <a:pt x="1395" y="235"/>
                    <a:pt x="1395" y="236"/>
                  </a:cubicBezTo>
                  <a:lnTo>
                    <a:pt x="1395" y="237"/>
                  </a:lnTo>
                  <a:lnTo>
                    <a:pt x="1379" y="235"/>
                  </a:lnTo>
                  <a:lnTo>
                    <a:pt x="1379" y="234"/>
                  </a:lnTo>
                  <a:lnTo>
                    <a:pt x="1379" y="233"/>
                  </a:lnTo>
                  <a:cubicBezTo>
                    <a:pt x="1379" y="226"/>
                    <a:pt x="1375" y="220"/>
                    <a:pt x="1374" y="213"/>
                  </a:cubicBezTo>
                  <a:cubicBezTo>
                    <a:pt x="1372" y="204"/>
                    <a:pt x="1370" y="194"/>
                    <a:pt x="1369" y="185"/>
                  </a:cubicBezTo>
                  <a:cubicBezTo>
                    <a:pt x="1369" y="184"/>
                    <a:pt x="1369" y="183"/>
                    <a:pt x="1369" y="183"/>
                  </a:cubicBezTo>
                  <a:cubicBezTo>
                    <a:pt x="1368" y="182"/>
                    <a:pt x="1368" y="183"/>
                    <a:pt x="1367" y="182"/>
                  </a:cubicBezTo>
                  <a:cubicBezTo>
                    <a:pt x="1366" y="181"/>
                    <a:pt x="1366" y="181"/>
                    <a:pt x="1366" y="181"/>
                  </a:cubicBezTo>
                  <a:cubicBezTo>
                    <a:pt x="1365" y="181"/>
                    <a:pt x="1365" y="181"/>
                    <a:pt x="1364" y="182"/>
                  </a:cubicBezTo>
                  <a:cubicBezTo>
                    <a:pt x="1363" y="183"/>
                    <a:pt x="1363" y="182"/>
                    <a:pt x="1362" y="183"/>
                  </a:cubicBezTo>
                  <a:cubicBezTo>
                    <a:pt x="1362" y="183"/>
                    <a:pt x="1362" y="184"/>
                    <a:pt x="1362" y="185"/>
                  </a:cubicBezTo>
                  <a:cubicBezTo>
                    <a:pt x="1362" y="194"/>
                    <a:pt x="1358" y="204"/>
                    <a:pt x="1357" y="214"/>
                  </a:cubicBezTo>
                  <a:cubicBezTo>
                    <a:pt x="1358" y="220"/>
                    <a:pt x="1359" y="227"/>
                    <a:pt x="1362" y="233"/>
                  </a:cubicBezTo>
                  <a:lnTo>
                    <a:pt x="1355" y="233"/>
                  </a:lnTo>
                  <a:cubicBezTo>
                    <a:pt x="1343" y="208"/>
                    <a:pt x="1329" y="184"/>
                    <a:pt x="1336" y="155"/>
                  </a:cubicBezTo>
                  <a:cubicBezTo>
                    <a:pt x="1336" y="154"/>
                    <a:pt x="1337" y="154"/>
                    <a:pt x="1337" y="154"/>
                  </a:cubicBezTo>
                  <a:lnTo>
                    <a:pt x="1336" y="153"/>
                  </a:lnTo>
                  <a:cubicBezTo>
                    <a:pt x="1336" y="153"/>
                    <a:pt x="1336" y="152"/>
                    <a:pt x="1335" y="152"/>
                  </a:cubicBezTo>
                  <a:lnTo>
                    <a:pt x="1334" y="152"/>
                  </a:lnTo>
                  <a:lnTo>
                    <a:pt x="1333" y="152"/>
                  </a:lnTo>
                  <a:lnTo>
                    <a:pt x="1333" y="153"/>
                  </a:lnTo>
                  <a:lnTo>
                    <a:pt x="1332" y="153"/>
                  </a:lnTo>
                  <a:cubicBezTo>
                    <a:pt x="1328" y="165"/>
                    <a:pt x="1326" y="177"/>
                    <a:pt x="1326" y="190"/>
                  </a:cubicBezTo>
                  <a:cubicBezTo>
                    <a:pt x="1326" y="193"/>
                    <a:pt x="1326" y="197"/>
                    <a:pt x="1326" y="201"/>
                  </a:cubicBezTo>
                  <a:cubicBezTo>
                    <a:pt x="1328" y="211"/>
                    <a:pt x="1331" y="221"/>
                    <a:pt x="1336" y="230"/>
                  </a:cubicBezTo>
                  <a:cubicBezTo>
                    <a:pt x="1336" y="231"/>
                    <a:pt x="1337" y="231"/>
                    <a:pt x="1337" y="232"/>
                  </a:cubicBezTo>
                  <a:cubicBezTo>
                    <a:pt x="1330" y="231"/>
                    <a:pt x="1322" y="229"/>
                    <a:pt x="1315" y="227"/>
                  </a:cubicBezTo>
                  <a:cubicBezTo>
                    <a:pt x="1312" y="220"/>
                    <a:pt x="1309" y="212"/>
                    <a:pt x="1307" y="205"/>
                  </a:cubicBezTo>
                  <a:cubicBezTo>
                    <a:pt x="1304" y="196"/>
                    <a:pt x="1303" y="186"/>
                    <a:pt x="1302" y="177"/>
                  </a:cubicBezTo>
                  <a:lnTo>
                    <a:pt x="1302" y="176"/>
                  </a:lnTo>
                  <a:cubicBezTo>
                    <a:pt x="1301" y="175"/>
                    <a:pt x="1301" y="176"/>
                    <a:pt x="1300" y="175"/>
                  </a:cubicBezTo>
                  <a:cubicBezTo>
                    <a:pt x="1299" y="174"/>
                    <a:pt x="1299" y="174"/>
                    <a:pt x="1298" y="174"/>
                  </a:cubicBezTo>
                  <a:lnTo>
                    <a:pt x="1297" y="175"/>
                  </a:lnTo>
                  <a:cubicBezTo>
                    <a:pt x="1296" y="176"/>
                    <a:pt x="1295" y="175"/>
                    <a:pt x="1295" y="176"/>
                  </a:cubicBezTo>
                  <a:lnTo>
                    <a:pt x="1295" y="177"/>
                  </a:lnTo>
                  <a:cubicBezTo>
                    <a:pt x="1292" y="190"/>
                    <a:pt x="1290" y="203"/>
                    <a:pt x="1290" y="216"/>
                  </a:cubicBezTo>
                  <a:cubicBezTo>
                    <a:pt x="1290" y="218"/>
                    <a:pt x="1290" y="219"/>
                    <a:pt x="1290" y="221"/>
                  </a:cubicBezTo>
                  <a:lnTo>
                    <a:pt x="1289" y="221"/>
                  </a:lnTo>
                  <a:cubicBezTo>
                    <a:pt x="1289" y="220"/>
                    <a:pt x="1288" y="219"/>
                    <a:pt x="1287" y="218"/>
                  </a:cubicBezTo>
                  <a:lnTo>
                    <a:pt x="1286" y="218"/>
                  </a:lnTo>
                  <a:lnTo>
                    <a:pt x="1285" y="216"/>
                  </a:lnTo>
                  <a:lnTo>
                    <a:pt x="1279" y="206"/>
                  </a:lnTo>
                  <a:cubicBezTo>
                    <a:pt x="1277" y="204"/>
                    <a:pt x="1275" y="201"/>
                    <a:pt x="1274" y="198"/>
                  </a:cubicBezTo>
                  <a:cubicBezTo>
                    <a:pt x="1271" y="189"/>
                    <a:pt x="1270" y="181"/>
                    <a:pt x="1270" y="172"/>
                  </a:cubicBezTo>
                  <a:cubicBezTo>
                    <a:pt x="1270" y="168"/>
                    <a:pt x="1270" y="165"/>
                    <a:pt x="1271" y="162"/>
                  </a:cubicBezTo>
                  <a:cubicBezTo>
                    <a:pt x="1271" y="161"/>
                    <a:pt x="1270" y="160"/>
                    <a:pt x="1270" y="160"/>
                  </a:cubicBezTo>
                  <a:cubicBezTo>
                    <a:pt x="1270" y="159"/>
                    <a:pt x="1269" y="159"/>
                    <a:pt x="1269" y="159"/>
                  </a:cubicBezTo>
                  <a:cubicBezTo>
                    <a:pt x="1268" y="158"/>
                    <a:pt x="1268" y="158"/>
                    <a:pt x="1267" y="158"/>
                  </a:cubicBezTo>
                  <a:cubicBezTo>
                    <a:pt x="1267" y="158"/>
                    <a:pt x="1266" y="158"/>
                    <a:pt x="1265" y="159"/>
                  </a:cubicBezTo>
                  <a:cubicBezTo>
                    <a:pt x="1265" y="159"/>
                    <a:pt x="1264" y="159"/>
                    <a:pt x="1264" y="160"/>
                  </a:cubicBezTo>
                  <a:cubicBezTo>
                    <a:pt x="1264" y="160"/>
                    <a:pt x="1264" y="161"/>
                    <a:pt x="1264" y="162"/>
                  </a:cubicBezTo>
                  <a:cubicBezTo>
                    <a:pt x="1262" y="170"/>
                    <a:pt x="1262" y="178"/>
                    <a:pt x="1262" y="187"/>
                  </a:cubicBezTo>
                  <a:cubicBezTo>
                    <a:pt x="1262" y="195"/>
                    <a:pt x="1262" y="203"/>
                    <a:pt x="1264" y="212"/>
                  </a:cubicBezTo>
                  <a:cubicBezTo>
                    <a:pt x="1264" y="214"/>
                    <a:pt x="1265" y="216"/>
                    <a:pt x="1266" y="218"/>
                  </a:cubicBezTo>
                  <a:lnTo>
                    <a:pt x="1257" y="217"/>
                  </a:lnTo>
                  <a:cubicBezTo>
                    <a:pt x="1253" y="202"/>
                    <a:pt x="1247" y="188"/>
                    <a:pt x="1240" y="174"/>
                  </a:cubicBezTo>
                  <a:cubicBezTo>
                    <a:pt x="1235" y="158"/>
                    <a:pt x="1232" y="142"/>
                    <a:pt x="1230" y="125"/>
                  </a:cubicBezTo>
                  <a:cubicBezTo>
                    <a:pt x="1230" y="125"/>
                    <a:pt x="1230" y="124"/>
                    <a:pt x="1229" y="124"/>
                  </a:cubicBezTo>
                  <a:lnTo>
                    <a:pt x="1228" y="124"/>
                  </a:lnTo>
                  <a:lnTo>
                    <a:pt x="1227" y="124"/>
                  </a:lnTo>
                  <a:cubicBezTo>
                    <a:pt x="1227" y="124"/>
                    <a:pt x="1227" y="125"/>
                    <a:pt x="1226" y="125"/>
                  </a:cubicBezTo>
                  <a:cubicBezTo>
                    <a:pt x="1222" y="140"/>
                    <a:pt x="1221" y="155"/>
                    <a:pt x="1221" y="170"/>
                  </a:cubicBezTo>
                  <a:cubicBezTo>
                    <a:pt x="1221" y="185"/>
                    <a:pt x="1222" y="200"/>
                    <a:pt x="1226" y="214"/>
                  </a:cubicBezTo>
                  <a:lnTo>
                    <a:pt x="1217" y="214"/>
                  </a:lnTo>
                  <a:cubicBezTo>
                    <a:pt x="1213" y="209"/>
                    <a:pt x="1209" y="203"/>
                    <a:pt x="1206" y="196"/>
                  </a:cubicBezTo>
                  <a:cubicBezTo>
                    <a:pt x="1205" y="196"/>
                    <a:pt x="1205" y="195"/>
                    <a:pt x="1205" y="195"/>
                  </a:cubicBezTo>
                  <a:cubicBezTo>
                    <a:pt x="1201" y="188"/>
                    <a:pt x="1200" y="180"/>
                    <a:pt x="1200" y="172"/>
                  </a:cubicBezTo>
                  <a:cubicBezTo>
                    <a:pt x="1200" y="171"/>
                    <a:pt x="1200" y="170"/>
                    <a:pt x="1200" y="170"/>
                  </a:cubicBezTo>
                  <a:cubicBezTo>
                    <a:pt x="1200" y="169"/>
                    <a:pt x="1200" y="170"/>
                    <a:pt x="1199" y="169"/>
                  </a:cubicBezTo>
                  <a:cubicBezTo>
                    <a:pt x="1198" y="168"/>
                    <a:pt x="1199" y="168"/>
                    <a:pt x="1198" y="167"/>
                  </a:cubicBezTo>
                  <a:cubicBezTo>
                    <a:pt x="1197" y="166"/>
                    <a:pt x="1197" y="167"/>
                    <a:pt x="1196" y="167"/>
                  </a:cubicBezTo>
                  <a:cubicBezTo>
                    <a:pt x="1195" y="167"/>
                    <a:pt x="1195" y="166"/>
                    <a:pt x="1194" y="167"/>
                  </a:cubicBezTo>
                  <a:cubicBezTo>
                    <a:pt x="1193" y="168"/>
                    <a:pt x="1193" y="168"/>
                    <a:pt x="1193" y="169"/>
                  </a:cubicBezTo>
                  <a:lnTo>
                    <a:pt x="1192" y="170"/>
                  </a:lnTo>
                  <a:cubicBezTo>
                    <a:pt x="1192" y="174"/>
                    <a:pt x="1192" y="179"/>
                    <a:pt x="1192" y="184"/>
                  </a:cubicBezTo>
                  <a:cubicBezTo>
                    <a:pt x="1192" y="188"/>
                    <a:pt x="1192" y="193"/>
                    <a:pt x="1192" y="197"/>
                  </a:cubicBezTo>
                  <a:cubicBezTo>
                    <a:pt x="1193" y="204"/>
                    <a:pt x="1195" y="210"/>
                    <a:pt x="1198" y="215"/>
                  </a:cubicBezTo>
                  <a:lnTo>
                    <a:pt x="1190" y="215"/>
                  </a:lnTo>
                  <a:cubicBezTo>
                    <a:pt x="1187" y="211"/>
                    <a:pt x="1183" y="207"/>
                    <a:pt x="1181" y="203"/>
                  </a:cubicBezTo>
                  <a:cubicBezTo>
                    <a:pt x="1172" y="188"/>
                    <a:pt x="1167" y="171"/>
                    <a:pt x="1166" y="153"/>
                  </a:cubicBezTo>
                  <a:cubicBezTo>
                    <a:pt x="1166" y="150"/>
                    <a:pt x="1161" y="150"/>
                    <a:pt x="1160" y="153"/>
                  </a:cubicBezTo>
                  <a:cubicBezTo>
                    <a:pt x="1160" y="156"/>
                    <a:pt x="1160" y="159"/>
                    <a:pt x="1160" y="161"/>
                  </a:cubicBezTo>
                  <a:cubicBezTo>
                    <a:pt x="1160" y="173"/>
                    <a:pt x="1161" y="184"/>
                    <a:pt x="1163" y="195"/>
                  </a:cubicBezTo>
                  <a:cubicBezTo>
                    <a:pt x="1165" y="203"/>
                    <a:pt x="1167" y="210"/>
                    <a:pt x="1171" y="217"/>
                  </a:cubicBezTo>
                  <a:lnTo>
                    <a:pt x="1164" y="218"/>
                  </a:lnTo>
                  <a:cubicBezTo>
                    <a:pt x="1162" y="215"/>
                    <a:pt x="1160" y="211"/>
                    <a:pt x="1158" y="208"/>
                  </a:cubicBezTo>
                  <a:cubicBezTo>
                    <a:pt x="1156" y="205"/>
                    <a:pt x="1155" y="202"/>
                    <a:pt x="1153" y="199"/>
                  </a:cubicBezTo>
                  <a:cubicBezTo>
                    <a:pt x="1152" y="196"/>
                    <a:pt x="1149" y="193"/>
                    <a:pt x="1147" y="190"/>
                  </a:cubicBezTo>
                  <a:cubicBezTo>
                    <a:pt x="1145" y="185"/>
                    <a:pt x="1145" y="180"/>
                    <a:pt x="1145" y="174"/>
                  </a:cubicBezTo>
                  <a:cubicBezTo>
                    <a:pt x="1145" y="173"/>
                    <a:pt x="1145" y="172"/>
                    <a:pt x="1145" y="170"/>
                  </a:cubicBezTo>
                  <a:cubicBezTo>
                    <a:pt x="1145" y="168"/>
                    <a:pt x="1140" y="167"/>
                    <a:pt x="1140" y="170"/>
                  </a:cubicBezTo>
                  <a:cubicBezTo>
                    <a:pt x="1139" y="175"/>
                    <a:pt x="1139" y="179"/>
                    <a:pt x="1139" y="184"/>
                  </a:cubicBezTo>
                  <a:cubicBezTo>
                    <a:pt x="1139" y="190"/>
                    <a:pt x="1139" y="195"/>
                    <a:pt x="1141" y="201"/>
                  </a:cubicBezTo>
                  <a:cubicBezTo>
                    <a:pt x="1143" y="207"/>
                    <a:pt x="1145" y="214"/>
                    <a:pt x="1148" y="220"/>
                  </a:cubicBezTo>
                  <a:lnTo>
                    <a:pt x="1147" y="219"/>
                  </a:lnTo>
                  <a:cubicBezTo>
                    <a:pt x="1147" y="219"/>
                    <a:pt x="1147" y="220"/>
                    <a:pt x="1146" y="220"/>
                  </a:cubicBezTo>
                  <a:cubicBezTo>
                    <a:pt x="1142" y="214"/>
                    <a:pt x="1139" y="209"/>
                    <a:pt x="1135" y="203"/>
                  </a:cubicBezTo>
                  <a:cubicBezTo>
                    <a:pt x="1133" y="199"/>
                    <a:pt x="1130" y="194"/>
                    <a:pt x="1128" y="189"/>
                  </a:cubicBezTo>
                  <a:cubicBezTo>
                    <a:pt x="1120" y="173"/>
                    <a:pt x="1116" y="155"/>
                    <a:pt x="1116" y="138"/>
                  </a:cubicBezTo>
                  <a:lnTo>
                    <a:pt x="1116" y="137"/>
                  </a:lnTo>
                  <a:cubicBezTo>
                    <a:pt x="1115" y="137"/>
                    <a:pt x="1115" y="137"/>
                    <a:pt x="1115" y="136"/>
                  </a:cubicBezTo>
                  <a:lnTo>
                    <a:pt x="1114" y="136"/>
                  </a:lnTo>
                  <a:cubicBezTo>
                    <a:pt x="1114" y="136"/>
                    <a:pt x="1114" y="135"/>
                    <a:pt x="1113" y="136"/>
                  </a:cubicBezTo>
                  <a:cubicBezTo>
                    <a:pt x="1112" y="137"/>
                    <a:pt x="1113" y="137"/>
                    <a:pt x="1113" y="137"/>
                  </a:cubicBezTo>
                  <a:lnTo>
                    <a:pt x="1113" y="138"/>
                  </a:lnTo>
                  <a:cubicBezTo>
                    <a:pt x="1112" y="142"/>
                    <a:pt x="1112" y="147"/>
                    <a:pt x="1112" y="152"/>
                  </a:cubicBezTo>
                  <a:cubicBezTo>
                    <a:pt x="1112" y="164"/>
                    <a:pt x="1114" y="176"/>
                    <a:pt x="1117" y="187"/>
                  </a:cubicBezTo>
                  <a:cubicBezTo>
                    <a:pt x="1121" y="197"/>
                    <a:pt x="1125" y="206"/>
                    <a:pt x="1129" y="215"/>
                  </a:cubicBezTo>
                  <a:lnTo>
                    <a:pt x="1132" y="224"/>
                  </a:lnTo>
                  <a:lnTo>
                    <a:pt x="1120" y="226"/>
                  </a:lnTo>
                  <a:cubicBezTo>
                    <a:pt x="1120" y="225"/>
                    <a:pt x="1120" y="225"/>
                    <a:pt x="1120" y="225"/>
                  </a:cubicBezTo>
                  <a:cubicBezTo>
                    <a:pt x="1119" y="224"/>
                    <a:pt x="1119" y="223"/>
                    <a:pt x="1118" y="223"/>
                  </a:cubicBezTo>
                  <a:cubicBezTo>
                    <a:pt x="1114" y="219"/>
                    <a:pt x="1111" y="215"/>
                    <a:pt x="1108" y="210"/>
                  </a:cubicBezTo>
                  <a:cubicBezTo>
                    <a:pt x="1104" y="203"/>
                    <a:pt x="1101" y="195"/>
                    <a:pt x="1100" y="187"/>
                  </a:cubicBezTo>
                  <a:cubicBezTo>
                    <a:pt x="1100" y="186"/>
                    <a:pt x="1100" y="186"/>
                    <a:pt x="1100" y="186"/>
                  </a:cubicBezTo>
                  <a:cubicBezTo>
                    <a:pt x="1099" y="186"/>
                    <a:pt x="1099" y="186"/>
                    <a:pt x="1099" y="186"/>
                  </a:cubicBezTo>
                  <a:cubicBezTo>
                    <a:pt x="1098" y="186"/>
                    <a:pt x="1098" y="186"/>
                    <a:pt x="1098" y="186"/>
                  </a:cubicBezTo>
                  <a:cubicBezTo>
                    <a:pt x="1098" y="186"/>
                    <a:pt x="1097" y="186"/>
                    <a:pt x="1097" y="187"/>
                  </a:cubicBezTo>
                  <a:cubicBezTo>
                    <a:pt x="1096" y="191"/>
                    <a:pt x="1096" y="195"/>
                    <a:pt x="1096" y="199"/>
                  </a:cubicBezTo>
                  <a:cubicBezTo>
                    <a:pt x="1096" y="210"/>
                    <a:pt x="1099" y="220"/>
                    <a:pt x="1103" y="229"/>
                  </a:cubicBezTo>
                  <a:lnTo>
                    <a:pt x="1102" y="229"/>
                  </a:lnTo>
                  <a:cubicBezTo>
                    <a:pt x="1099" y="226"/>
                    <a:pt x="1096" y="223"/>
                    <a:pt x="1094" y="219"/>
                  </a:cubicBezTo>
                  <a:cubicBezTo>
                    <a:pt x="1094" y="219"/>
                    <a:pt x="1093" y="218"/>
                    <a:pt x="1093" y="217"/>
                  </a:cubicBezTo>
                  <a:cubicBezTo>
                    <a:pt x="1092" y="212"/>
                    <a:pt x="1092" y="207"/>
                    <a:pt x="1092" y="202"/>
                  </a:cubicBezTo>
                  <a:cubicBezTo>
                    <a:pt x="1092" y="196"/>
                    <a:pt x="1088" y="192"/>
                    <a:pt x="1088" y="187"/>
                  </a:cubicBezTo>
                  <a:cubicBezTo>
                    <a:pt x="1088" y="175"/>
                    <a:pt x="1085" y="165"/>
                    <a:pt x="1084" y="153"/>
                  </a:cubicBezTo>
                  <a:lnTo>
                    <a:pt x="1084" y="152"/>
                  </a:lnTo>
                  <a:cubicBezTo>
                    <a:pt x="1083" y="151"/>
                    <a:pt x="1083" y="151"/>
                    <a:pt x="1083" y="151"/>
                  </a:cubicBezTo>
                  <a:cubicBezTo>
                    <a:pt x="1082" y="151"/>
                    <a:pt x="1082" y="150"/>
                    <a:pt x="1081" y="150"/>
                  </a:cubicBezTo>
                  <a:lnTo>
                    <a:pt x="1080" y="151"/>
                  </a:lnTo>
                  <a:cubicBezTo>
                    <a:pt x="1079" y="151"/>
                    <a:pt x="1079" y="151"/>
                    <a:pt x="1079" y="152"/>
                  </a:cubicBezTo>
                  <a:lnTo>
                    <a:pt x="1078" y="153"/>
                  </a:lnTo>
                  <a:cubicBezTo>
                    <a:pt x="1076" y="172"/>
                    <a:pt x="1082" y="190"/>
                    <a:pt x="1080" y="208"/>
                  </a:cubicBezTo>
                  <a:cubicBezTo>
                    <a:pt x="1080" y="210"/>
                    <a:pt x="1080" y="212"/>
                    <a:pt x="1080" y="214"/>
                  </a:cubicBezTo>
                  <a:cubicBezTo>
                    <a:pt x="1079" y="212"/>
                    <a:pt x="1077" y="208"/>
                    <a:pt x="1074" y="203"/>
                  </a:cubicBezTo>
                  <a:cubicBezTo>
                    <a:pt x="1057" y="181"/>
                    <a:pt x="1063" y="148"/>
                    <a:pt x="1062" y="122"/>
                  </a:cubicBezTo>
                  <a:moveTo>
                    <a:pt x="176" y="1406"/>
                  </a:moveTo>
                  <a:cubicBezTo>
                    <a:pt x="185" y="1357"/>
                    <a:pt x="190" y="1308"/>
                    <a:pt x="199" y="1258"/>
                  </a:cubicBezTo>
                  <a:cubicBezTo>
                    <a:pt x="210" y="1202"/>
                    <a:pt x="228" y="1147"/>
                    <a:pt x="253" y="1095"/>
                  </a:cubicBezTo>
                  <a:cubicBezTo>
                    <a:pt x="261" y="1077"/>
                    <a:pt x="261" y="1056"/>
                    <a:pt x="269" y="1038"/>
                  </a:cubicBezTo>
                  <a:cubicBezTo>
                    <a:pt x="281" y="1011"/>
                    <a:pt x="289" y="983"/>
                    <a:pt x="302" y="956"/>
                  </a:cubicBezTo>
                  <a:cubicBezTo>
                    <a:pt x="309" y="941"/>
                    <a:pt x="317" y="927"/>
                    <a:pt x="325" y="913"/>
                  </a:cubicBezTo>
                  <a:cubicBezTo>
                    <a:pt x="333" y="899"/>
                    <a:pt x="342" y="885"/>
                    <a:pt x="351" y="871"/>
                  </a:cubicBezTo>
                  <a:cubicBezTo>
                    <a:pt x="365" y="852"/>
                    <a:pt x="369" y="829"/>
                    <a:pt x="388" y="815"/>
                  </a:cubicBezTo>
                  <a:cubicBezTo>
                    <a:pt x="435" y="779"/>
                    <a:pt x="466" y="722"/>
                    <a:pt x="516" y="690"/>
                  </a:cubicBezTo>
                  <a:cubicBezTo>
                    <a:pt x="565" y="657"/>
                    <a:pt x="597" y="601"/>
                    <a:pt x="640" y="562"/>
                  </a:cubicBezTo>
                  <a:cubicBezTo>
                    <a:pt x="653" y="551"/>
                    <a:pt x="660" y="534"/>
                    <a:pt x="675" y="526"/>
                  </a:cubicBezTo>
                  <a:cubicBezTo>
                    <a:pt x="681" y="523"/>
                    <a:pt x="687" y="520"/>
                    <a:pt x="693" y="516"/>
                  </a:cubicBezTo>
                  <a:cubicBezTo>
                    <a:pt x="709" y="507"/>
                    <a:pt x="723" y="498"/>
                    <a:pt x="737" y="487"/>
                  </a:cubicBezTo>
                  <a:cubicBezTo>
                    <a:pt x="756" y="472"/>
                    <a:pt x="774" y="456"/>
                    <a:pt x="794" y="442"/>
                  </a:cubicBezTo>
                  <a:cubicBezTo>
                    <a:pt x="817" y="424"/>
                    <a:pt x="859" y="401"/>
                    <a:pt x="875" y="376"/>
                  </a:cubicBezTo>
                  <a:cubicBezTo>
                    <a:pt x="890" y="350"/>
                    <a:pt x="923" y="338"/>
                    <a:pt x="943" y="315"/>
                  </a:cubicBezTo>
                  <a:cubicBezTo>
                    <a:pt x="962" y="292"/>
                    <a:pt x="977" y="265"/>
                    <a:pt x="995" y="241"/>
                  </a:cubicBezTo>
                  <a:cubicBezTo>
                    <a:pt x="1009" y="223"/>
                    <a:pt x="1030" y="205"/>
                    <a:pt x="1044" y="186"/>
                  </a:cubicBezTo>
                  <a:cubicBezTo>
                    <a:pt x="1045" y="199"/>
                    <a:pt x="1048" y="212"/>
                    <a:pt x="1055" y="224"/>
                  </a:cubicBezTo>
                  <a:cubicBezTo>
                    <a:pt x="1059" y="232"/>
                    <a:pt x="1066" y="239"/>
                    <a:pt x="1073" y="245"/>
                  </a:cubicBezTo>
                  <a:cubicBezTo>
                    <a:pt x="1074" y="245"/>
                    <a:pt x="1074" y="246"/>
                    <a:pt x="1075" y="246"/>
                  </a:cubicBezTo>
                  <a:cubicBezTo>
                    <a:pt x="1076" y="246"/>
                    <a:pt x="1076" y="245"/>
                    <a:pt x="1077" y="245"/>
                  </a:cubicBezTo>
                  <a:cubicBezTo>
                    <a:pt x="1078" y="245"/>
                    <a:pt x="1077" y="245"/>
                    <a:pt x="1079" y="245"/>
                  </a:cubicBezTo>
                  <a:lnTo>
                    <a:pt x="1088" y="245"/>
                  </a:lnTo>
                  <a:cubicBezTo>
                    <a:pt x="1089" y="246"/>
                    <a:pt x="1090" y="246"/>
                    <a:pt x="1092" y="246"/>
                  </a:cubicBezTo>
                  <a:cubicBezTo>
                    <a:pt x="1093" y="246"/>
                    <a:pt x="1094" y="246"/>
                    <a:pt x="1095" y="245"/>
                  </a:cubicBezTo>
                  <a:cubicBezTo>
                    <a:pt x="1136" y="243"/>
                    <a:pt x="1177" y="234"/>
                    <a:pt x="1218" y="233"/>
                  </a:cubicBezTo>
                  <a:cubicBezTo>
                    <a:pt x="1220" y="233"/>
                    <a:pt x="1222" y="233"/>
                    <a:pt x="1225" y="233"/>
                  </a:cubicBezTo>
                  <a:cubicBezTo>
                    <a:pt x="1227" y="233"/>
                    <a:pt x="1229" y="233"/>
                    <a:pt x="1232" y="233"/>
                  </a:cubicBezTo>
                  <a:lnTo>
                    <a:pt x="1232" y="234"/>
                  </a:lnTo>
                  <a:cubicBezTo>
                    <a:pt x="1233" y="235"/>
                    <a:pt x="1234" y="236"/>
                    <a:pt x="1236" y="237"/>
                  </a:cubicBezTo>
                  <a:cubicBezTo>
                    <a:pt x="1238" y="238"/>
                    <a:pt x="1239" y="239"/>
                    <a:pt x="1241" y="239"/>
                  </a:cubicBezTo>
                  <a:cubicBezTo>
                    <a:pt x="1243" y="239"/>
                    <a:pt x="1245" y="237"/>
                    <a:pt x="1246" y="237"/>
                  </a:cubicBezTo>
                  <a:cubicBezTo>
                    <a:pt x="1248" y="236"/>
                    <a:pt x="1249" y="236"/>
                    <a:pt x="1249" y="235"/>
                  </a:cubicBezTo>
                  <a:cubicBezTo>
                    <a:pt x="1280" y="242"/>
                    <a:pt x="1311" y="255"/>
                    <a:pt x="1341" y="255"/>
                  </a:cubicBezTo>
                  <a:cubicBezTo>
                    <a:pt x="1377" y="255"/>
                    <a:pt x="1411" y="271"/>
                    <a:pt x="1447" y="271"/>
                  </a:cubicBezTo>
                  <a:cubicBezTo>
                    <a:pt x="1495" y="271"/>
                    <a:pt x="1544" y="267"/>
                    <a:pt x="1592" y="266"/>
                  </a:cubicBezTo>
                  <a:cubicBezTo>
                    <a:pt x="1640" y="265"/>
                    <a:pt x="1688" y="250"/>
                    <a:pt x="1736" y="245"/>
                  </a:cubicBezTo>
                  <a:lnTo>
                    <a:pt x="1745" y="245"/>
                  </a:lnTo>
                  <a:lnTo>
                    <a:pt x="1747" y="245"/>
                  </a:lnTo>
                  <a:cubicBezTo>
                    <a:pt x="1749" y="245"/>
                    <a:pt x="1751" y="245"/>
                    <a:pt x="1754" y="245"/>
                  </a:cubicBezTo>
                  <a:cubicBezTo>
                    <a:pt x="1790" y="245"/>
                    <a:pt x="1825" y="248"/>
                    <a:pt x="1860" y="254"/>
                  </a:cubicBezTo>
                  <a:cubicBezTo>
                    <a:pt x="1932" y="263"/>
                    <a:pt x="2007" y="279"/>
                    <a:pt x="2077" y="254"/>
                  </a:cubicBezTo>
                  <a:lnTo>
                    <a:pt x="2078" y="254"/>
                  </a:lnTo>
                  <a:cubicBezTo>
                    <a:pt x="2079" y="253"/>
                    <a:pt x="2080" y="252"/>
                    <a:pt x="2080" y="251"/>
                  </a:cubicBezTo>
                  <a:cubicBezTo>
                    <a:pt x="2100" y="217"/>
                    <a:pt x="2097" y="190"/>
                    <a:pt x="2097" y="155"/>
                  </a:cubicBezTo>
                  <a:cubicBezTo>
                    <a:pt x="2099" y="155"/>
                    <a:pt x="2102" y="154"/>
                    <a:pt x="2103" y="153"/>
                  </a:cubicBezTo>
                  <a:cubicBezTo>
                    <a:pt x="2104" y="152"/>
                    <a:pt x="2105" y="152"/>
                    <a:pt x="2105" y="152"/>
                  </a:cubicBezTo>
                  <a:cubicBezTo>
                    <a:pt x="2126" y="165"/>
                    <a:pt x="2144" y="182"/>
                    <a:pt x="2158" y="202"/>
                  </a:cubicBezTo>
                  <a:cubicBezTo>
                    <a:pt x="2179" y="225"/>
                    <a:pt x="2203" y="247"/>
                    <a:pt x="2229" y="265"/>
                  </a:cubicBezTo>
                  <a:cubicBezTo>
                    <a:pt x="2252" y="286"/>
                    <a:pt x="2275" y="308"/>
                    <a:pt x="2296" y="331"/>
                  </a:cubicBezTo>
                  <a:cubicBezTo>
                    <a:pt x="2321" y="355"/>
                    <a:pt x="2347" y="380"/>
                    <a:pt x="2371" y="406"/>
                  </a:cubicBezTo>
                  <a:cubicBezTo>
                    <a:pt x="2444" y="486"/>
                    <a:pt x="2533" y="545"/>
                    <a:pt x="2597" y="635"/>
                  </a:cubicBezTo>
                  <a:cubicBezTo>
                    <a:pt x="2665" y="732"/>
                    <a:pt x="2740" y="821"/>
                    <a:pt x="2793" y="927"/>
                  </a:cubicBezTo>
                  <a:cubicBezTo>
                    <a:pt x="2819" y="979"/>
                    <a:pt x="2849" y="1028"/>
                    <a:pt x="2872" y="1080"/>
                  </a:cubicBezTo>
                  <a:cubicBezTo>
                    <a:pt x="2882" y="1110"/>
                    <a:pt x="2895" y="1139"/>
                    <a:pt x="2909" y="1168"/>
                  </a:cubicBezTo>
                  <a:cubicBezTo>
                    <a:pt x="2909" y="1168"/>
                    <a:pt x="2909" y="1169"/>
                    <a:pt x="2910" y="1170"/>
                  </a:cubicBezTo>
                  <a:cubicBezTo>
                    <a:pt x="2921" y="1189"/>
                    <a:pt x="2930" y="1209"/>
                    <a:pt x="2938" y="1231"/>
                  </a:cubicBezTo>
                  <a:cubicBezTo>
                    <a:pt x="2938" y="1232"/>
                    <a:pt x="2938" y="1233"/>
                    <a:pt x="2938" y="1234"/>
                  </a:cubicBezTo>
                  <a:cubicBezTo>
                    <a:pt x="2948" y="1295"/>
                    <a:pt x="2963" y="1355"/>
                    <a:pt x="2969" y="1417"/>
                  </a:cubicBezTo>
                  <a:cubicBezTo>
                    <a:pt x="2975" y="1473"/>
                    <a:pt x="2984" y="1528"/>
                    <a:pt x="2997" y="1582"/>
                  </a:cubicBezTo>
                  <a:cubicBezTo>
                    <a:pt x="3012" y="1637"/>
                    <a:pt x="3005" y="1695"/>
                    <a:pt x="3013" y="1750"/>
                  </a:cubicBezTo>
                  <a:cubicBezTo>
                    <a:pt x="3019" y="1793"/>
                    <a:pt x="3022" y="1835"/>
                    <a:pt x="3023" y="1878"/>
                  </a:cubicBezTo>
                  <a:cubicBezTo>
                    <a:pt x="3020" y="1877"/>
                    <a:pt x="3016" y="1875"/>
                    <a:pt x="3013" y="1874"/>
                  </a:cubicBezTo>
                  <a:cubicBezTo>
                    <a:pt x="3012" y="1873"/>
                    <a:pt x="3011" y="1873"/>
                    <a:pt x="3010" y="1872"/>
                  </a:cubicBezTo>
                  <a:cubicBezTo>
                    <a:pt x="3009" y="1871"/>
                    <a:pt x="3008" y="1871"/>
                    <a:pt x="3007" y="1870"/>
                  </a:cubicBezTo>
                  <a:cubicBezTo>
                    <a:pt x="3004" y="1868"/>
                    <a:pt x="3001" y="1868"/>
                    <a:pt x="2998" y="1868"/>
                  </a:cubicBezTo>
                  <a:cubicBezTo>
                    <a:pt x="2997" y="1868"/>
                    <a:pt x="2995" y="1868"/>
                    <a:pt x="2994" y="1868"/>
                  </a:cubicBezTo>
                  <a:cubicBezTo>
                    <a:pt x="2994" y="1860"/>
                    <a:pt x="2993" y="1853"/>
                    <a:pt x="2992" y="1845"/>
                  </a:cubicBezTo>
                  <a:cubicBezTo>
                    <a:pt x="2992" y="1844"/>
                    <a:pt x="2992" y="1844"/>
                    <a:pt x="2992" y="1843"/>
                  </a:cubicBezTo>
                  <a:cubicBezTo>
                    <a:pt x="2992" y="1843"/>
                    <a:pt x="2992" y="1842"/>
                    <a:pt x="2992" y="1841"/>
                  </a:cubicBezTo>
                  <a:cubicBezTo>
                    <a:pt x="3002" y="1818"/>
                    <a:pt x="3007" y="1793"/>
                    <a:pt x="3007" y="1768"/>
                  </a:cubicBezTo>
                  <a:cubicBezTo>
                    <a:pt x="3007" y="1767"/>
                    <a:pt x="3007" y="1766"/>
                    <a:pt x="3007" y="1765"/>
                  </a:cubicBezTo>
                  <a:cubicBezTo>
                    <a:pt x="3007" y="1763"/>
                    <a:pt x="3007" y="1761"/>
                    <a:pt x="3006" y="1759"/>
                  </a:cubicBezTo>
                  <a:cubicBezTo>
                    <a:pt x="3005" y="1758"/>
                    <a:pt x="3005" y="1757"/>
                    <a:pt x="3004" y="1757"/>
                  </a:cubicBezTo>
                  <a:cubicBezTo>
                    <a:pt x="3003" y="1733"/>
                    <a:pt x="2999" y="1711"/>
                    <a:pt x="2994" y="1688"/>
                  </a:cubicBezTo>
                  <a:cubicBezTo>
                    <a:pt x="2990" y="1655"/>
                    <a:pt x="2982" y="1622"/>
                    <a:pt x="2971" y="1590"/>
                  </a:cubicBezTo>
                  <a:lnTo>
                    <a:pt x="2971" y="1589"/>
                  </a:lnTo>
                  <a:cubicBezTo>
                    <a:pt x="2970" y="1588"/>
                    <a:pt x="2969" y="1587"/>
                    <a:pt x="2968" y="1587"/>
                  </a:cubicBezTo>
                  <a:cubicBezTo>
                    <a:pt x="2968" y="1582"/>
                    <a:pt x="2967" y="1578"/>
                    <a:pt x="2966" y="1574"/>
                  </a:cubicBezTo>
                  <a:cubicBezTo>
                    <a:pt x="2963" y="1564"/>
                    <a:pt x="2960" y="1554"/>
                    <a:pt x="2959" y="1544"/>
                  </a:cubicBezTo>
                  <a:cubicBezTo>
                    <a:pt x="2959" y="1539"/>
                    <a:pt x="2958" y="1534"/>
                    <a:pt x="2957" y="1529"/>
                  </a:cubicBezTo>
                  <a:cubicBezTo>
                    <a:pt x="2957" y="1529"/>
                    <a:pt x="2957" y="1528"/>
                    <a:pt x="2956" y="1527"/>
                  </a:cubicBezTo>
                  <a:cubicBezTo>
                    <a:pt x="2956" y="1527"/>
                    <a:pt x="2955" y="1527"/>
                    <a:pt x="2954" y="1526"/>
                  </a:cubicBezTo>
                  <a:cubicBezTo>
                    <a:pt x="2953" y="1525"/>
                    <a:pt x="2953" y="1525"/>
                    <a:pt x="2952" y="1525"/>
                  </a:cubicBezTo>
                  <a:lnTo>
                    <a:pt x="2951" y="1525"/>
                  </a:lnTo>
                  <a:cubicBezTo>
                    <a:pt x="2951" y="1505"/>
                    <a:pt x="2929" y="1489"/>
                    <a:pt x="2898" y="1478"/>
                  </a:cubicBezTo>
                  <a:cubicBezTo>
                    <a:pt x="2829" y="1454"/>
                    <a:pt x="2764" y="1429"/>
                    <a:pt x="2690" y="1427"/>
                  </a:cubicBezTo>
                  <a:cubicBezTo>
                    <a:pt x="2615" y="1425"/>
                    <a:pt x="2552" y="1403"/>
                    <a:pt x="2479" y="1413"/>
                  </a:cubicBezTo>
                  <a:lnTo>
                    <a:pt x="2420" y="1404"/>
                  </a:lnTo>
                  <a:cubicBezTo>
                    <a:pt x="2356" y="1394"/>
                    <a:pt x="2292" y="1387"/>
                    <a:pt x="2227" y="1384"/>
                  </a:cubicBezTo>
                  <a:cubicBezTo>
                    <a:pt x="2226" y="1383"/>
                    <a:pt x="2225" y="1382"/>
                    <a:pt x="2224" y="1381"/>
                  </a:cubicBezTo>
                  <a:cubicBezTo>
                    <a:pt x="2222" y="1380"/>
                    <a:pt x="2219" y="1379"/>
                    <a:pt x="2217" y="1379"/>
                  </a:cubicBezTo>
                  <a:cubicBezTo>
                    <a:pt x="2214" y="1379"/>
                    <a:pt x="2213" y="1380"/>
                    <a:pt x="2211" y="1381"/>
                  </a:cubicBezTo>
                  <a:cubicBezTo>
                    <a:pt x="2210" y="1381"/>
                    <a:pt x="2209" y="1382"/>
                    <a:pt x="2208" y="1383"/>
                  </a:cubicBezTo>
                  <a:cubicBezTo>
                    <a:pt x="2188" y="1382"/>
                    <a:pt x="2169" y="1381"/>
                    <a:pt x="2150" y="1380"/>
                  </a:cubicBezTo>
                  <a:cubicBezTo>
                    <a:pt x="2149" y="1380"/>
                    <a:pt x="2149" y="1379"/>
                    <a:pt x="2148" y="1379"/>
                  </a:cubicBezTo>
                  <a:cubicBezTo>
                    <a:pt x="2147" y="1378"/>
                    <a:pt x="2145" y="1378"/>
                    <a:pt x="2143" y="1378"/>
                  </a:cubicBezTo>
                  <a:cubicBezTo>
                    <a:pt x="2142" y="1378"/>
                    <a:pt x="2141" y="1378"/>
                    <a:pt x="2139" y="1379"/>
                  </a:cubicBezTo>
                  <a:cubicBezTo>
                    <a:pt x="2138" y="1379"/>
                    <a:pt x="2137" y="1380"/>
                    <a:pt x="2137" y="1380"/>
                  </a:cubicBezTo>
                  <a:cubicBezTo>
                    <a:pt x="2118" y="1380"/>
                    <a:pt x="2100" y="1379"/>
                    <a:pt x="2081" y="1379"/>
                  </a:cubicBezTo>
                  <a:cubicBezTo>
                    <a:pt x="2016" y="1379"/>
                    <a:pt x="1949" y="1375"/>
                    <a:pt x="1885" y="1376"/>
                  </a:cubicBezTo>
                  <a:cubicBezTo>
                    <a:pt x="1850" y="1376"/>
                    <a:pt x="1814" y="1376"/>
                    <a:pt x="1779" y="1375"/>
                  </a:cubicBezTo>
                  <a:cubicBezTo>
                    <a:pt x="1744" y="1374"/>
                    <a:pt x="1697" y="1385"/>
                    <a:pt x="1661" y="1376"/>
                  </a:cubicBezTo>
                  <a:cubicBezTo>
                    <a:pt x="1661" y="1376"/>
                    <a:pt x="1660" y="1376"/>
                    <a:pt x="1659" y="1376"/>
                  </a:cubicBezTo>
                  <a:cubicBezTo>
                    <a:pt x="1657" y="1376"/>
                    <a:pt x="1655" y="1376"/>
                    <a:pt x="1654" y="1377"/>
                  </a:cubicBezTo>
                  <a:cubicBezTo>
                    <a:pt x="1653" y="1377"/>
                    <a:pt x="1653" y="1378"/>
                    <a:pt x="1652" y="1378"/>
                  </a:cubicBezTo>
                  <a:cubicBezTo>
                    <a:pt x="1523" y="1371"/>
                    <a:pt x="1390" y="1378"/>
                    <a:pt x="1261" y="1378"/>
                  </a:cubicBezTo>
                  <a:cubicBezTo>
                    <a:pt x="1187" y="1378"/>
                    <a:pt x="1114" y="1378"/>
                    <a:pt x="1040" y="1378"/>
                  </a:cubicBezTo>
                  <a:cubicBezTo>
                    <a:pt x="978" y="1378"/>
                    <a:pt x="910" y="1370"/>
                    <a:pt x="849" y="1381"/>
                  </a:cubicBezTo>
                  <a:cubicBezTo>
                    <a:pt x="734" y="1400"/>
                    <a:pt x="613" y="1381"/>
                    <a:pt x="497" y="1407"/>
                  </a:cubicBezTo>
                  <a:lnTo>
                    <a:pt x="468" y="1413"/>
                  </a:lnTo>
                  <a:lnTo>
                    <a:pt x="467" y="1412"/>
                  </a:lnTo>
                  <a:cubicBezTo>
                    <a:pt x="465" y="1411"/>
                    <a:pt x="464" y="1411"/>
                    <a:pt x="462" y="1411"/>
                  </a:cubicBezTo>
                  <a:cubicBezTo>
                    <a:pt x="460" y="1411"/>
                    <a:pt x="458" y="1411"/>
                    <a:pt x="457" y="1412"/>
                  </a:cubicBezTo>
                  <a:cubicBezTo>
                    <a:pt x="455" y="1413"/>
                    <a:pt x="455" y="1414"/>
                    <a:pt x="454" y="1415"/>
                  </a:cubicBezTo>
                  <a:cubicBezTo>
                    <a:pt x="454" y="1416"/>
                    <a:pt x="454" y="1416"/>
                    <a:pt x="453" y="1416"/>
                  </a:cubicBezTo>
                  <a:cubicBezTo>
                    <a:pt x="418" y="1423"/>
                    <a:pt x="383" y="1428"/>
                    <a:pt x="347" y="1436"/>
                  </a:cubicBezTo>
                  <a:cubicBezTo>
                    <a:pt x="320" y="1441"/>
                    <a:pt x="294" y="1451"/>
                    <a:pt x="267" y="1458"/>
                  </a:cubicBezTo>
                  <a:cubicBezTo>
                    <a:pt x="261" y="1459"/>
                    <a:pt x="194" y="1484"/>
                    <a:pt x="196" y="1495"/>
                  </a:cubicBezTo>
                  <a:cubicBezTo>
                    <a:pt x="196" y="1491"/>
                    <a:pt x="191" y="1492"/>
                    <a:pt x="189" y="1495"/>
                  </a:cubicBezTo>
                  <a:cubicBezTo>
                    <a:pt x="185" y="1495"/>
                    <a:pt x="181" y="1496"/>
                    <a:pt x="177" y="1499"/>
                  </a:cubicBezTo>
                  <a:cubicBezTo>
                    <a:pt x="173" y="1501"/>
                    <a:pt x="169" y="1505"/>
                    <a:pt x="166" y="1510"/>
                  </a:cubicBezTo>
                  <a:cubicBezTo>
                    <a:pt x="166" y="1510"/>
                    <a:pt x="166" y="1511"/>
                    <a:pt x="165" y="1511"/>
                  </a:cubicBezTo>
                  <a:cubicBezTo>
                    <a:pt x="167" y="1476"/>
                    <a:pt x="170" y="1441"/>
                    <a:pt x="176" y="1406"/>
                  </a:cubicBezTo>
                  <a:moveTo>
                    <a:pt x="2873" y="1543"/>
                  </a:moveTo>
                  <a:lnTo>
                    <a:pt x="2874" y="1543"/>
                  </a:lnTo>
                  <a:cubicBezTo>
                    <a:pt x="2880" y="1547"/>
                    <a:pt x="2886" y="1549"/>
                    <a:pt x="2892" y="1551"/>
                  </a:cubicBezTo>
                  <a:cubicBezTo>
                    <a:pt x="2897" y="1551"/>
                    <a:pt x="2901" y="1552"/>
                    <a:pt x="2905" y="1554"/>
                  </a:cubicBezTo>
                  <a:cubicBezTo>
                    <a:pt x="2878" y="1566"/>
                    <a:pt x="2850" y="1575"/>
                    <a:pt x="2821" y="1582"/>
                  </a:cubicBezTo>
                  <a:lnTo>
                    <a:pt x="2797" y="1588"/>
                  </a:lnTo>
                  <a:cubicBezTo>
                    <a:pt x="2795" y="1585"/>
                    <a:pt x="2792" y="1582"/>
                    <a:pt x="2789" y="1580"/>
                  </a:cubicBezTo>
                  <a:cubicBezTo>
                    <a:pt x="2775" y="1572"/>
                    <a:pt x="2760" y="1567"/>
                    <a:pt x="2744" y="1564"/>
                  </a:cubicBezTo>
                  <a:cubicBezTo>
                    <a:pt x="2737" y="1562"/>
                    <a:pt x="2731" y="1559"/>
                    <a:pt x="2724" y="1558"/>
                  </a:cubicBezTo>
                  <a:cubicBezTo>
                    <a:pt x="2724" y="1557"/>
                    <a:pt x="2724" y="1557"/>
                    <a:pt x="2725" y="1557"/>
                  </a:cubicBezTo>
                  <a:cubicBezTo>
                    <a:pt x="2735" y="1551"/>
                    <a:pt x="2743" y="1543"/>
                    <a:pt x="2749" y="1533"/>
                  </a:cubicBezTo>
                  <a:cubicBezTo>
                    <a:pt x="2752" y="1527"/>
                    <a:pt x="2755" y="1521"/>
                    <a:pt x="2756" y="1515"/>
                  </a:cubicBezTo>
                  <a:cubicBezTo>
                    <a:pt x="2761" y="1517"/>
                    <a:pt x="2765" y="1521"/>
                    <a:pt x="2770" y="1524"/>
                  </a:cubicBezTo>
                  <a:cubicBezTo>
                    <a:pt x="2776" y="1526"/>
                    <a:pt x="2783" y="1527"/>
                    <a:pt x="2789" y="1528"/>
                  </a:cubicBezTo>
                  <a:cubicBezTo>
                    <a:pt x="2799" y="1530"/>
                    <a:pt x="2809" y="1532"/>
                    <a:pt x="2818" y="1535"/>
                  </a:cubicBezTo>
                  <a:cubicBezTo>
                    <a:pt x="2819" y="1536"/>
                    <a:pt x="2821" y="1536"/>
                    <a:pt x="2822" y="1536"/>
                  </a:cubicBezTo>
                  <a:cubicBezTo>
                    <a:pt x="2824" y="1536"/>
                    <a:pt x="2825" y="1536"/>
                    <a:pt x="2827" y="1535"/>
                  </a:cubicBezTo>
                  <a:cubicBezTo>
                    <a:pt x="2828" y="1534"/>
                    <a:pt x="2830" y="1533"/>
                    <a:pt x="2831" y="1531"/>
                  </a:cubicBezTo>
                  <a:cubicBezTo>
                    <a:pt x="2832" y="1529"/>
                    <a:pt x="2832" y="1528"/>
                    <a:pt x="2832" y="1526"/>
                  </a:cubicBezTo>
                  <a:cubicBezTo>
                    <a:pt x="2832" y="1525"/>
                    <a:pt x="2832" y="1524"/>
                    <a:pt x="2832" y="1523"/>
                  </a:cubicBezTo>
                  <a:lnTo>
                    <a:pt x="2832" y="1524"/>
                  </a:lnTo>
                  <a:cubicBezTo>
                    <a:pt x="2832" y="1522"/>
                    <a:pt x="2831" y="1521"/>
                    <a:pt x="2831" y="1520"/>
                  </a:cubicBezTo>
                  <a:cubicBezTo>
                    <a:pt x="2830" y="1519"/>
                    <a:pt x="2830" y="1519"/>
                    <a:pt x="2830" y="1519"/>
                  </a:cubicBezTo>
                  <a:cubicBezTo>
                    <a:pt x="2829" y="1518"/>
                    <a:pt x="2828" y="1517"/>
                    <a:pt x="2827" y="1516"/>
                  </a:cubicBezTo>
                  <a:cubicBezTo>
                    <a:pt x="2826" y="1515"/>
                    <a:pt x="2826" y="1515"/>
                    <a:pt x="2825" y="1515"/>
                  </a:cubicBezTo>
                  <a:cubicBezTo>
                    <a:pt x="2820" y="1513"/>
                    <a:pt x="2814" y="1511"/>
                    <a:pt x="2807" y="1511"/>
                  </a:cubicBezTo>
                  <a:cubicBezTo>
                    <a:pt x="2796" y="1509"/>
                    <a:pt x="2786" y="1506"/>
                    <a:pt x="2776" y="1505"/>
                  </a:cubicBezTo>
                  <a:cubicBezTo>
                    <a:pt x="2774" y="1505"/>
                    <a:pt x="2772" y="1505"/>
                    <a:pt x="2770" y="1505"/>
                  </a:cubicBezTo>
                  <a:cubicBezTo>
                    <a:pt x="2765" y="1505"/>
                    <a:pt x="2761" y="1506"/>
                    <a:pt x="2756" y="1507"/>
                  </a:cubicBezTo>
                  <a:cubicBezTo>
                    <a:pt x="2756" y="1499"/>
                    <a:pt x="2754" y="1492"/>
                    <a:pt x="2751" y="1485"/>
                  </a:cubicBezTo>
                  <a:cubicBezTo>
                    <a:pt x="2744" y="1465"/>
                    <a:pt x="2710" y="1456"/>
                    <a:pt x="2677" y="1450"/>
                  </a:cubicBezTo>
                  <a:lnTo>
                    <a:pt x="2676" y="1450"/>
                  </a:lnTo>
                  <a:cubicBezTo>
                    <a:pt x="2675" y="1450"/>
                    <a:pt x="2675" y="1450"/>
                    <a:pt x="2674" y="1450"/>
                  </a:cubicBezTo>
                  <a:cubicBezTo>
                    <a:pt x="2650" y="1446"/>
                    <a:pt x="2626" y="1444"/>
                    <a:pt x="2614" y="1441"/>
                  </a:cubicBezTo>
                  <a:cubicBezTo>
                    <a:pt x="2602" y="1437"/>
                    <a:pt x="2594" y="1436"/>
                    <a:pt x="2584" y="1434"/>
                  </a:cubicBezTo>
                  <a:cubicBezTo>
                    <a:pt x="2598" y="1434"/>
                    <a:pt x="2612" y="1435"/>
                    <a:pt x="2626" y="1437"/>
                  </a:cubicBezTo>
                  <a:cubicBezTo>
                    <a:pt x="2653" y="1444"/>
                    <a:pt x="2681" y="1448"/>
                    <a:pt x="2708" y="1449"/>
                  </a:cubicBezTo>
                  <a:cubicBezTo>
                    <a:pt x="2754" y="1449"/>
                    <a:pt x="2793" y="1467"/>
                    <a:pt x="2836" y="1478"/>
                  </a:cubicBezTo>
                  <a:cubicBezTo>
                    <a:pt x="2858" y="1483"/>
                    <a:pt x="2925" y="1502"/>
                    <a:pt x="2932" y="1526"/>
                  </a:cubicBezTo>
                  <a:cubicBezTo>
                    <a:pt x="2934" y="1532"/>
                    <a:pt x="2930" y="1538"/>
                    <a:pt x="2922" y="1544"/>
                  </a:cubicBezTo>
                  <a:cubicBezTo>
                    <a:pt x="2915" y="1531"/>
                    <a:pt x="2883" y="1533"/>
                    <a:pt x="2873" y="1536"/>
                  </a:cubicBezTo>
                  <a:cubicBezTo>
                    <a:pt x="2872" y="1536"/>
                    <a:pt x="2872" y="1536"/>
                    <a:pt x="2871" y="1537"/>
                  </a:cubicBezTo>
                  <a:cubicBezTo>
                    <a:pt x="2870" y="1538"/>
                    <a:pt x="2871" y="1538"/>
                    <a:pt x="2871" y="1539"/>
                  </a:cubicBezTo>
                  <a:cubicBezTo>
                    <a:pt x="2871" y="1540"/>
                    <a:pt x="2870" y="1540"/>
                    <a:pt x="2871" y="1541"/>
                  </a:cubicBezTo>
                  <a:cubicBezTo>
                    <a:pt x="2872" y="1542"/>
                    <a:pt x="2872" y="1542"/>
                    <a:pt x="2873" y="1542"/>
                  </a:cubicBezTo>
                  <a:lnTo>
                    <a:pt x="2873" y="1543"/>
                  </a:lnTo>
                  <a:moveTo>
                    <a:pt x="2806" y="1607"/>
                  </a:moveTo>
                  <a:cubicBezTo>
                    <a:pt x="2829" y="1600"/>
                    <a:pt x="2852" y="1593"/>
                    <a:pt x="2875" y="1587"/>
                  </a:cubicBezTo>
                  <a:cubicBezTo>
                    <a:pt x="2883" y="1585"/>
                    <a:pt x="2891" y="1582"/>
                    <a:pt x="2899" y="1579"/>
                  </a:cubicBezTo>
                  <a:cubicBezTo>
                    <a:pt x="2899" y="1584"/>
                    <a:pt x="2899" y="1589"/>
                    <a:pt x="2898" y="1594"/>
                  </a:cubicBezTo>
                  <a:cubicBezTo>
                    <a:pt x="2896" y="1610"/>
                    <a:pt x="2893" y="1625"/>
                    <a:pt x="2892" y="1641"/>
                  </a:cubicBezTo>
                  <a:lnTo>
                    <a:pt x="2876" y="1649"/>
                  </a:lnTo>
                  <a:cubicBezTo>
                    <a:pt x="2855" y="1659"/>
                    <a:pt x="2833" y="1668"/>
                    <a:pt x="2810" y="1675"/>
                  </a:cubicBezTo>
                  <a:cubicBezTo>
                    <a:pt x="2804" y="1655"/>
                    <a:pt x="2810" y="1628"/>
                    <a:pt x="2806" y="1606"/>
                  </a:cubicBezTo>
                  <a:lnTo>
                    <a:pt x="2806" y="1607"/>
                  </a:lnTo>
                  <a:moveTo>
                    <a:pt x="2758" y="1690"/>
                  </a:moveTo>
                  <a:cubicBezTo>
                    <a:pt x="2758" y="1687"/>
                    <a:pt x="2756" y="1684"/>
                    <a:pt x="2755" y="1680"/>
                  </a:cubicBezTo>
                  <a:cubicBezTo>
                    <a:pt x="2754" y="1676"/>
                    <a:pt x="2752" y="1671"/>
                    <a:pt x="2749" y="1667"/>
                  </a:cubicBezTo>
                  <a:lnTo>
                    <a:pt x="2749" y="1666"/>
                  </a:lnTo>
                  <a:cubicBezTo>
                    <a:pt x="2749" y="1666"/>
                    <a:pt x="2748" y="1665"/>
                    <a:pt x="2747" y="1665"/>
                  </a:cubicBezTo>
                  <a:cubicBezTo>
                    <a:pt x="2747" y="1665"/>
                    <a:pt x="2746" y="1664"/>
                    <a:pt x="2745" y="1664"/>
                  </a:cubicBezTo>
                  <a:cubicBezTo>
                    <a:pt x="2745" y="1664"/>
                    <a:pt x="2744" y="1665"/>
                    <a:pt x="2743" y="1665"/>
                  </a:cubicBezTo>
                  <a:cubicBezTo>
                    <a:pt x="2742" y="1665"/>
                    <a:pt x="2742" y="1666"/>
                    <a:pt x="2742" y="1666"/>
                  </a:cubicBezTo>
                  <a:cubicBezTo>
                    <a:pt x="2741" y="1667"/>
                    <a:pt x="2741" y="1667"/>
                    <a:pt x="2741" y="1667"/>
                  </a:cubicBezTo>
                  <a:cubicBezTo>
                    <a:pt x="2741" y="1668"/>
                    <a:pt x="2740" y="1669"/>
                    <a:pt x="2740" y="1670"/>
                  </a:cubicBezTo>
                  <a:cubicBezTo>
                    <a:pt x="2737" y="1674"/>
                    <a:pt x="2736" y="1678"/>
                    <a:pt x="2736" y="1683"/>
                  </a:cubicBezTo>
                  <a:cubicBezTo>
                    <a:pt x="2736" y="1687"/>
                    <a:pt x="2736" y="1692"/>
                    <a:pt x="2738" y="1696"/>
                  </a:cubicBezTo>
                  <a:lnTo>
                    <a:pt x="2724" y="1700"/>
                  </a:lnTo>
                  <a:cubicBezTo>
                    <a:pt x="2725" y="1699"/>
                    <a:pt x="2725" y="1697"/>
                    <a:pt x="2725" y="1696"/>
                  </a:cubicBezTo>
                  <a:cubicBezTo>
                    <a:pt x="2725" y="1695"/>
                    <a:pt x="2725" y="1694"/>
                    <a:pt x="2725" y="1693"/>
                  </a:cubicBezTo>
                  <a:cubicBezTo>
                    <a:pt x="2725" y="1688"/>
                    <a:pt x="2725" y="1683"/>
                    <a:pt x="2724" y="1678"/>
                  </a:cubicBezTo>
                  <a:cubicBezTo>
                    <a:pt x="2722" y="1673"/>
                    <a:pt x="2720" y="1667"/>
                    <a:pt x="2718" y="1662"/>
                  </a:cubicBezTo>
                  <a:cubicBezTo>
                    <a:pt x="2718" y="1662"/>
                    <a:pt x="2717" y="1662"/>
                    <a:pt x="2716" y="1661"/>
                  </a:cubicBezTo>
                  <a:cubicBezTo>
                    <a:pt x="2715" y="1660"/>
                    <a:pt x="2715" y="1660"/>
                    <a:pt x="2714" y="1660"/>
                  </a:cubicBezTo>
                  <a:cubicBezTo>
                    <a:pt x="2714" y="1660"/>
                    <a:pt x="2713" y="1660"/>
                    <a:pt x="2712" y="1661"/>
                  </a:cubicBezTo>
                  <a:lnTo>
                    <a:pt x="2711" y="1662"/>
                  </a:lnTo>
                  <a:cubicBezTo>
                    <a:pt x="2708" y="1667"/>
                    <a:pt x="2707" y="1673"/>
                    <a:pt x="2705" y="1678"/>
                  </a:cubicBezTo>
                  <a:cubicBezTo>
                    <a:pt x="2704" y="1683"/>
                    <a:pt x="2704" y="1689"/>
                    <a:pt x="2704" y="1694"/>
                  </a:cubicBezTo>
                  <a:cubicBezTo>
                    <a:pt x="2704" y="1695"/>
                    <a:pt x="2704" y="1696"/>
                    <a:pt x="2704" y="1697"/>
                  </a:cubicBezTo>
                  <a:cubicBezTo>
                    <a:pt x="2704" y="1698"/>
                    <a:pt x="2704" y="1699"/>
                    <a:pt x="2705" y="1701"/>
                  </a:cubicBezTo>
                  <a:cubicBezTo>
                    <a:pt x="2706" y="1702"/>
                    <a:pt x="2707" y="1703"/>
                    <a:pt x="2708" y="1704"/>
                  </a:cubicBezTo>
                  <a:cubicBezTo>
                    <a:pt x="2666" y="1714"/>
                    <a:pt x="2624" y="1724"/>
                    <a:pt x="2581" y="1733"/>
                  </a:cubicBezTo>
                  <a:cubicBezTo>
                    <a:pt x="2581" y="1729"/>
                    <a:pt x="2580" y="1725"/>
                    <a:pt x="2579" y="1722"/>
                  </a:cubicBezTo>
                  <a:cubicBezTo>
                    <a:pt x="2577" y="1718"/>
                    <a:pt x="2576" y="1714"/>
                    <a:pt x="2575" y="1710"/>
                  </a:cubicBezTo>
                  <a:cubicBezTo>
                    <a:pt x="2575" y="1706"/>
                    <a:pt x="2569" y="1705"/>
                    <a:pt x="2568" y="1710"/>
                  </a:cubicBezTo>
                  <a:cubicBezTo>
                    <a:pt x="2567" y="1714"/>
                    <a:pt x="2566" y="1718"/>
                    <a:pt x="2564" y="1722"/>
                  </a:cubicBezTo>
                  <a:cubicBezTo>
                    <a:pt x="2563" y="1726"/>
                    <a:pt x="2562" y="1731"/>
                    <a:pt x="2562" y="1735"/>
                  </a:cubicBezTo>
                  <a:cubicBezTo>
                    <a:pt x="2562" y="1736"/>
                    <a:pt x="2562" y="1736"/>
                    <a:pt x="2562" y="1736"/>
                  </a:cubicBezTo>
                  <a:lnTo>
                    <a:pt x="2562" y="1737"/>
                  </a:lnTo>
                  <a:cubicBezTo>
                    <a:pt x="2543" y="1741"/>
                    <a:pt x="2524" y="1744"/>
                    <a:pt x="2505" y="1748"/>
                  </a:cubicBezTo>
                  <a:cubicBezTo>
                    <a:pt x="2505" y="1747"/>
                    <a:pt x="2505" y="1746"/>
                    <a:pt x="2505" y="1746"/>
                  </a:cubicBezTo>
                  <a:cubicBezTo>
                    <a:pt x="2505" y="1745"/>
                    <a:pt x="2505" y="1745"/>
                    <a:pt x="2505" y="1744"/>
                  </a:cubicBezTo>
                  <a:cubicBezTo>
                    <a:pt x="2505" y="1743"/>
                    <a:pt x="2505" y="1742"/>
                    <a:pt x="2505" y="1741"/>
                  </a:cubicBezTo>
                  <a:cubicBezTo>
                    <a:pt x="2505" y="1736"/>
                    <a:pt x="2505" y="1730"/>
                    <a:pt x="2503" y="1725"/>
                  </a:cubicBezTo>
                  <a:cubicBezTo>
                    <a:pt x="2501" y="1718"/>
                    <a:pt x="2499" y="1712"/>
                    <a:pt x="2498" y="1705"/>
                  </a:cubicBezTo>
                  <a:cubicBezTo>
                    <a:pt x="2498" y="1701"/>
                    <a:pt x="2492" y="1702"/>
                    <a:pt x="2492" y="1705"/>
                  </a:cubicBezTo>
                  <a:cubicBezTo>
                    <a:pt x="2491" y="1711"/>
                    <a:pt x="2489" y="1716"/>
                    <a:pt x="2487" y="1721"/>
                  </a:cubicBezTo>
                  <a:cubicBezTo>
                    <a:pt x="2486" y="1728"/>
                    <a:pt x="2485" y="1736"/>
                    <a:pt x="2485" y="1743"/>
                  </a:cubicBezTo>
                  <a:lnTo>
                    <a:pt x="2485" y="1744"/>
                  </a:lnTo>
                  <a:cubicBezTo>
                    <a:pt x="2485" y="1745"/>
                    <a:pt x="2485" y="1747"/>
                    <a:pt x="2486" y="1748"/>
                  </a:cubicBezTo>
                  <a:cubicBezTo>
                    <a:pt x="2486" y="1749"/>
                    <a:pt x="2486" y="1749"/>
                    <a:pt x="2486" y="1749"/>
                  </a:cubicBezTo>
                  <a:cubicBezTo>
                    <a:pt x="2424" y="1759"/>
                    <a:pt x="2360" y="1766"/>
                    <a:pt x="2296" y="1772"/>
                  </a:cubicBezTo>
                  <a:cubicBezTo>
                    <a:pt x="2297" y="1770"/>
                    <a:pt x="2297" y="1768"/>
                    <a:pt x="2297" y="1767"/>
                  </a:cubicBezTo>
                  <a:cubicBezTo>
                    <a:pt x="2297" y="1762"/>
                    <a:pt x="2296" y="1757"/>
                    <a:pt x="2295" y="1752"/>
                  </a:cubicBezTo>
                  <a:cubicBezTo>
                    <a:pt x="2293" y="1744"/>
                    <a:pt x="2292" y="1735"/>
                    <a:pt x="2292" y="1727"/>
                  </a:cubicBezTo>
                  <a:cubicBezTo>
                    <a:pt x="2292" y="1724"/>
                    <a:pt x="2292" y="1722"/>
                    <a:pt x="2292" y="1720"/>
                  </a:cubicBezTo>
                  <a:cubicBezTo>
                    <a:pt x="2293" y="1716"/>
                    <a:pt x="2293" y="1713"/>
                    <a:pt x="2293" y="1709"/>
                  </a:cubicBezTo>
                  <a:cubicBezTo>
                    <a:pt x="2293" y="1705"/>
                    <a:pt x="2293" y="1702"/>
                    <a:pt x="2292" y="1698"/>
                  </a:cubicBezTo>
                  <a:cubicBezTo>
                    <a:pt x="2309" y="1698"/>
                    <a:pt x="2325" y="1698"/>
                    <a:pt x="2341" y="1696"/>
                  </a:cubicBezTo>
                  <a:cubicBezTo>
                    <a:pt x="2388" y="1692"/>
                    <a:pt x="2434" y="1684"/>
                    <a:pt x="2479" y="1672"/>
                  </a:cubicBezTo>
                  <a:cubicBezTo>
                    <a:pt x="2566" y="1652"/>
                    <a:pt x="2653" y="1637"/>
                    <a:pt x="2740" y="1622"/>
                  </a:cubicBezTo>
                  <a:cubicBezTo>
                    <a:pt x="2757" y="1619"/>
                    <a:pt x="2773" y="1615"/>
                    <a:pt x="2789" y="1611"/>
                  </a:cubicBezTo>
                  <a:cubicBezTo>
                    <a:pt x="2789" y="1612"/>
                    <a:pt x="2789" y="1614"/>
                    <a:pt x="2789" y="1615"/>
                  </a:cubicBezTo>
                  <a:cubicBezTo>
                    <a:pt x="2789" y="1623"/>
                    <a:pt x="2789" y="1630"/>
                    <a:pt x="2788" y="1637"/>
                  </a:cubicBezTo>
                  <a:cubicBezTo>
                    <a:pt x="2788" y="1639"/>
                    <a:pt x="2788" y="1642"/>
                    <a:pt x="2788" y="1644"/>
                  </a:cubicBezTo>
                  <a:cubicBezTo>
                    <a:pt x="2788" y="1656"/>
                    <a:pt x="2790" y="1669"/>
                    <a:pt x="2793" y="1681"/>
                  </a:cubicBezTo>
                  <a:lnTo>
                    <a:pt x="2781" y="1685"/>
                  </a:lnTo>
                  <a:lnTo>
                    <a:pt x="2779" y="1685"/>
                  </a:lnTo>
                  <a:cubicBezTo>
                    <a:pt x="2778" y="1678"/>
                    <a:pt x="2778" y="1672"/>
                    <a:pt x="2778" y="1665"/>
                  </a:cubicBezTo>
                  <a:cubicBezTo>
                    <a:pt x="2778" y="1664"/>
                    <a:pt x="2778" y="1664"/>
                    <a:pt x="2778" y="1663"/>
                  </a:cubicBezTo>
                  <a:cubicBezTo>
                    <a:pt x="2777" y="1654"/>
                    <a:pt x="2775" y="1645"/>
                    <a:pt x="2770" y="1637"/>
                  </a:cubicBezTo>
                  <a:lnTo>
                    <a:pt x="2769" y="1636"/>
                  </a:lnTo>
                  <a:cubicBezTo>
                    <a:pt x="2769" y="1635"/>
                    <a:pt x="2769" y="1635"/>
                    <a:pt x="2768" y="1634"/>
                  </a:cubicBezTo>
                  <a:cubicBezTo>
                    <a:pt x="2767" y="1633"/>
                    <a:pt x="2766" y="1634"/>
                    <a:pt x="2766" y="1634"/>
                  </a:cubicBezTo>
                  <a:cubicBezTo>
                    <a:pt x="2765" y="1634"/>
                    <a:pt x="2765" y="1633"/>
                    <a:pt x="2764" y="1634"/>
                  </a:cubicBezTo>
                  <a:cubicBezTo>
                    <a:pt x="2763" y="1634"/>
                    <a:pt x="2764" y="1635"/>
                    <a:pt x="2763" y="1636"/>
                  </a:cubicBezTo>
                  <a:cubicBezTo>
                    <a:pt x="2762" y="1637"/>
                    <a:pt x="2762" y="1637"/>
                    <a:pt x="2762" y="1637"/>
                  </a:cubicBezTo>
                  <a:cubicBezTo>
                    <a:pt x="2759" y="1651"/>
                    <a:pt x="2758" y="1664"/>
                    <a:pt x="2758" y="1678"/>
                  </a:cubicBezTo>
                  <a:cubicBezTo>
                    <a:pt x="2758" y="1682"/>
                    <a:pt x="2758" y="1686"/>
                    <a:pt x="2759" y="1690"/>
                  </a:cubicBezTo>
                  <a:lnTo>
                    <a:pt x="2758" y="1690"/>
                  </a:lnTo>
                  <a:moveTo>
                    <a:pt x="2266" y="1775"/>
                  </a:moveTo>
                  <a:lnTo>
                    <a:pt x="2236" y="1778"/>
                  </a:lnTo>
                  <a:cubicBezTo>
                    <a:pt x="2192" y="1782"/>
                    <a:pt x="2148" y="1783"/>
                    <a:pt x="2105" y="1787"/>
                  </a:cubicBezTo>
                  <a:cubicBezTo>
                    <a:pt x="2105" y="1782"/>
                    <a:pt x="2102" y="1776"/>
                    <a:pt x="2102" y="1772"/>
                  </a:cubicBezTo>
                  <a:cubicBezTo>
                    <a:pt x="2101" y="1767"/>
                    <a:pt x="2096" y="1759"/>
                    <a:pt x="2099" y="1756"/>
                  </a:cubicBezTo>
                  <a:cubicBezTo>
                    <a:pt x="2101" y="1752"/>
                    <a:pt x="2097" y="1749"/>
                    <a:pt x="2094" y="1751"/>
                  </a:cubicBezTo>
                  <a:cubicBezTo>
                    <a:pt x="2082" y="1758"/>
                    <a:pt x="2083" y="1776"/>
                    <a:pt x="2082" y="1789"/>
                  </a:cubicBezTo>
                  <a:lnTo>
                    <a:pt x="2069" y="1790"/>
                  </a:lnTo>
                  <a:cubicBezTo>
                    <a:pt x="2069" y="1789"/>
                    <a:pt x="2069" y="1789"/>
                    <a:pt x="2069" y="1789"/>
                  </a:cubicBezTo>
                  <a:cubicBezTo>
                    <a:pt x="2069" y="1788"/>
                    <a:pt x="2069" y="1788"/>
                    <a:pt x="2069" y="1787"/>
                  </a:cubicBezTo>
                  <a:cubicBezTo>
                    <a:pt x="2067" y="1782"/>
                    <a:pt x="2066" y="1777"/>
                    <a:pt x="2065" y="1771"/>
                  </a:cubicBezTo>
                  <a:cubicBezTo>
                    <a:pt x="2065" y="1768"/>
                    <a:pt x="2066" y="1766"/>
                    <a:pt x="2066" y="1763"/>
                  </a:cubicBezTo>
                  <a:cubicBezTo>
                    <a:pt x="2066" y="1760"/>
                    <a:pt x="2065" y="1758"/>
                    <a:pt x="2065" y="1755"/>
                  </a:cubicBezTo>
                  <a:cubicBezTo>
                    <a:pt x="2065" y="1751"/>
                    <a:pt x="2065" y="1744"/>
                    <a:pt x="2062" y="1741"/>
                  </a:cubicBezTo>
                  <a:lnTo>
                    <a:pt x="2061" y="1741"/>
                  </a:lnTo>
                  <a:cubicBezTo>
                    <a:pt x="2060" y="1740"/>
                    <a:pt x="2059" y="1740"/>
                    <a:pt x="2058" y="1740"/>
                  </a:cubicBezTo>
                  <a:cubicBezTo>
                    <a:pt x="2057" y="1740"/>
                    <a:pt x="2056" y="1740"/>
                    <a:pt x="2055" y="1741"/>
                  </a:cubicBezTo>
                  <a:cubicBezTo>
                    <a:pt x="2054" y="1741"/>
                    <a:pt x="2052" y="1742"/>
                    <a:pt x="2052" y="1743"/>
                  </a:cubicBezTo>
                  <a:cubicBezTo>
                    <a:pt x="2051" y="1744"/>
                    <a:pt x="2051" y="1745"/>
                    <a:pt x="2051" y="1746"/>
                  </a:cubicBezTo>
                  <a:cubicBezTo>
                    <a:pt x="2051" y="1751"/>
                    <a:pt x="2049" y="1756"/>
                    <a:pt x="2049" y="1760"/>
                  </a:cubicBezTo>
                  <a:cubicBezTo>
                    <a:pt x="2048" y="1763"/>
                    <a:pt x="2048" y="1765"/>
                    <a:pt x="2048" y="1768"/>
                  </a:cubicBezTo>
                  <a:cubicBezTo>
                    <a:pt x="2048" y="1770"/>
                    <a:pt x="2048" y="1774"/>
                    <a:pt x="2049" y="1776"/>
                  </a:cubicBezTo>
                  <a:cubicBezTo>
                    <a:pt x="2049" y="1781"/>
                    <a:pt x="2050" y="1786"/>
                    <a:pt x="2052" y="1791"/>
                  </a:cubicBezTo>
                  <a:lnTo>
                    <a:pt x="2043" y="1791"/>
                  </a:lnTo>
                  <a:cubicBezTo>
                    <a:pt x="2043" y="1787"/>
                    <a:pt x="2043" y="1783"/>
                    <a:pt x="2043" y="1780"/>
                  </a:cubicBezTo>
                  <a:cubicBezTo>
                    <a:pt x="2043" y="1771"/>
                    <a:pt x="2042" y="1763"/>
                    <a:pt x="2041" y="1754"/>
                  </a:cubicBezTo>
                  <a:cubicBezTo>
                    <a:pt x="2040" y="1743"/>
                    <a:pt x="2039" y="1731"/>
                    <a:pt x="2038" y="1720"/>
                  </a:cubicBezTo>
                  <a:cubicBezTo>
                    <a:pt x="2065" y="1720"/>
                    <a:pt x="2093" y="1718"/>
                    <a:pt x="2121" y="1720"/>
                  </a:cubicBezTo>
                  <a:cubicBezTo>
                    <a:pt x="2148" y="1720"/>
                    <a:pt x="2175" y="1716"/>
                    <a:pt x="2201" y="1708"/>
                  </a:cubicBezTo>
                  <a:cubicBezTo>
                    <a:pt x="2223" y="1702"/>
                    <a:pt x="2245" y="1699"/>
                    <a:pt x="2267" y="1699"/>
                  </a:cubicBezTo>
                  <a:cubicBezTo>
                    <a:pt x="2267" y="1709"/>
                    <a:pt x="2264" y="1720"/>
                    <a:pt x="2264" y="1730"/>
                  </a:cubicBezTo>
                  <a:cubicBezTo>
                    <a:pt x="2262" y="1746"/>
                    <a:pt x="2266" y="1760"/>
                    <a:pt x="2266" y="1775"/>
                  </a:cubicBezTo>
                  <a:moveTo>
                    <a:pt x="1990" y="1775"/>
                  </a:moveTo>
                  <a:cubicBezTo>
                    <a:pt x="1989" y="1767"/>
                    <a:pt x="1976" y="1765"/>
                    <a:pt x="1975" y="1775"/>
                  </a:cubicBezTo>
                  <a:cubicBezTo>
                    <a:pt x="1974" y="1778"/>
                    <a:pt x="1974" y="1781"/>
                    <a:pt x="1974" y="1783"/>
                  </a:cubicBezTo>
                  <a:cubicBezTo>
                    <a:pt x="1974" y="1788"/>
                    <a:pt x="1975" y="1792"/>
                    <a:pt x="1977" y="1796"/>
                  </a:cubicBezTo>
                  <a:lnTo>
                    <a:pt x="1956" y="1796"/>
                  </a:lnTo>
                  <a:cubicBezTo>
                    <a:pt x="1955" y="1795"/>
                    <a:pt x="1955" y="1794"/>
                    <a:pt x="1954" y="1793"/>
                  </a:cubicBezTo>
                  <a:cubicBezTo>
                    <a:pt x="1953" y="1792"/>
                    <a:pt x="1954" y="1792"/>
                    <a:pt x="1953" y="1791"/>
                  </a:cubicBezTo>
                  <a:cubicBezTo>
                    <a:pt x="1955" y="1793"/>
                    <a:pt x="1953" y="1791"/>
                    <a:pt x="1953" y="1791"/>
                  </a:cubicBezTo>
                  <a:cubicBezTo>
                    <a:pt x="1953" y="1791"/>
                    <a:pt x="1953" y="1787"/>
                    <a:pt x="1952" y="1786"/>
                  </a:cubicBezTo>
                  <a:cubicBezTo>
                    <a:pt x="1951" y="1780"/>
                    <a:pt x="1950" y="1775"/>
                    <a:pt x="1947" y="1770"/>
                  </a:cubicBezTo>
                  <a:lnTo>
                    <a:pt x="1946" y="1769"/>
                  </a:lnTo>
                  <a:cubicBezTo>
                    <a:pt x="1946" y="1768"/>
                    <a:pt x="1945" y="1768"/>
                    <a:pt x="1945" y="1768"/>
                  </a:cubicBezTo>
                  <a:cubicBezTo>
                    <a:pt x="1944" y="1767"/>
                    <a:pt x="1943" y="1767"/>
                    <a:pt x="1942" y="1767"/>
                  </a:cubicBezTo>
                  <a:cubicBezTo>
                    <a:pt x="1941" y="1767"/>
                    <a:pt x="1940" y="1767"/>
                    <a:pt x="1939" y="1768"/>
                  </a:cubicBezTo>
                  <a:cubicBezTo>
                    <a:pt x="1938" y="1768"/>
                    <a:pt x="1938" y="1768"/>
                    <a:pt x="1938" y="1769"/>
                  </a:cubicBezTo>
                  <a:cubicBezTo>
                    <a:pt x="1937" y="1769"/>
                    <a:pt x="1937" y="1770"/>
                    <a:pt x="1936" y="1772"/>
                  </a:cubicBezTo>
                  <a:cubicBezTo>
                    <a:pt x="1934" y="1776"/>
                    <a:pt x="1932" y="1781"/>
                    <a:pt x="1932" y="1786"/>
                  </a:cubicBezTo>
                  <a:cubicBezTo>
                    <a:pt x="1932" y="1790"/>
                    <a:pt x="1933" y="1794"/>
                    <a:pt x="1934" y="1798"/>
                  </a:cubicBezTo>
                  <a:cubicBezTo>
                    <a:pt x="1922" y="1798"/>
                    <a:pt x="1910" y="1800"/>
                    <a:pt x="1898" y="1804"/>
                  </a:cubicBezTo>
                  <a:cubicBezTo>
                    <a:pt x="1876" y="1810"/>
                    <a:pt x="1853" y="1813"/>
                    <a:pt x="1830" y="1813"/>
                  </a:cubicBezTo>
                  <a:cubicBezTo>
                    <a:pt x="1821" y="1813"/>
                    <a:pt x="1813" y="1812"/>
                    <a:pt x="1805" y="1811"/>
                  </a:cubicBezTo>
                  <a:cubicBezTo>
                    <a:pt x="1778" y="1811"/>
                    <a:pt x="1749" y="1816"/>
                    <a:pt x="1722" y="1814"/>
                  </a:cubicBezTo>
                  <a:cubicBezTo>
                    <a:pt x="1665" y="1812"/>
                    <a:pt x="1606" y="1828"/>
                    <a:pt x="1549" y="1825"/>
                  </a:cubicBezTo>
                  <a:cubicBezTo>
                    <a:pt x="1542" y="1825"/>
                    <a:pt x="1536" y="1825"/>
                    <a:pt x="1529" y="1825"/>
                  </a:cubicBezTo>
                  <a:cubicBezTo>
                    <a:pt x="1530" y="1821"/>
                    <a:pt x="1531" y="1817"/>
                    <a:pt x="1531" y="1814"/>
                  </a:cubicBezTo>
                  <a:cubicBezTo>
                    <a:pt x="1531" y="1810"/>
                    <a:pt x="1530" y="1807"/>
                    <a:pt x="1529" y="1804"/>
                  </a:cubicBezTo>
                  <a:cubicBezTo>
                    <a:pt x="1529" y="1795"/>
                    <a:pt x="1514" y="1794"/>
                    <a:pt x="1513" y="1804"/>
                  </a:cubicBezTo>
                  <a:cubicBezTo>
                    <a:pt x="1512" y="1807"/>
                    <a:pt x="1512" y="1811"/>
                    <a:pt x="1512" y="1815"/>
                  </a:cubicBezTo>
                  <a:cubicBezTo>
                    <a:pt x="1512" y="1818"/>
                    <a:pt x="1512" y="1822"/>
                    <a:pt x="1513" y="1825"/>
                  </a:cubicBezTo>
                  <a:cubicBezTo>
                    <a:pt x="1504" y="1825"/>
                    <a:pt x="1495" y="1825"/>
                    <a:pt x="1485" y="1827"/>
                  </a:cubicBezTo>
                  <a:lnTo>
                    <a:pt x="1485" y="1826"/>
                  </a:lnTo>
                  <a:cubicBezTo>
                    <a:pt x="1485" y="1825"/>
                    <a:pt x="1485" y="1825"/>
                    <a:pt x="1485" y="1825"/>
                  </a:cubicBezTo>
                  <a:cubicBezTo>
                    <a:pt x="1485" y="1821"/>
                    <a:pt x="1485" y="1818"/>
                    <a:pt x="1483" y="1814"/>
                  </a:cubicBezTo>
                  <a:cubicBezTo>
                    <a:pt x="1483" y="1813"/>
                    <a:pt x="1483" y="1812"/>
                    <a:pt x="1482" y="1810"/>
                  </a:cubicBezTo>
                  <a:cubicBezTo>
                    <a:pt x="1481" y="1806"/>
                    <a:pt x="1479" y="1802"/>
                    <a:pt x="1477" y="1798"/>
                  </a:cubicBezTo>
                  <a:lnTo>
                    <a:pt x="1476" y="1797"/>
                  </a:lnTo>
                  <a:cubicBezTo>
                    <a:pt x="1475" y="1796"/>
                    <a:pt x="1474" y="1796"/>
                    <a:pt x="1473" y="1796"/>
                  </a:cubicBezTo>
                  <a:cubicBezTo>
                    <a:pt x="1473" y="1796"/>
                    <a:pt x="1472" y="1796"/>
                    <a:pt x="1471" y="1797"/>
                  </a:cubicBezTo>
                  <a:lnTo>
                    <a:pt x="1470" y="1798"/>
                  </a:lnTo>
                  <a:cubicBezTo>
                    <a:pt x="1468" y="1803"/>
                    <a:pt x="1467" y="1808"/>
                    <a:pt x="1467" y="1813"/>
                  </a:cubicBezTo>
                  <a:cubicBezTo>
                    <a:pt x="1467" y="1815"/>
                    <a:pt x="1467" y="1818"/>
                    <a:pt x="1468" y="1820"/>
                  </a:cubicBezTo>
                  <a:cubicBezTo>
                    <a:pt x="1468" y="1822"/>
                    <a:pt x="1468" y="1823"/>
                    <a:pt x="1469" y="1824"/>
                  </a:cubicBezTo>
                  <a:cubicBezTo>
                    <a:pt x="1470" y="1825"/>
                    <a:pt x="1471" y="1826"/>
                    <a:pt x="1472" y="1827"/>
                  </a:cubicBezTo>
                  <a:lnTo>
                    <a:pt x="1446" y="1829"/>
                  </a:lnTo>
                  <a:cubicBezTo>
                    <a:pt x="1447" y="1828"/>
                    <a:pt x="1447" y="1827"/>
                    <a:pt x="1448" y="1825"/>
                  </a:cubicBezTo>
                  <a:cubicBezTo>
                    <a:pt x="1448" y="1816"/>
                    <a:pt x="1445" y="1808"/>
                    <a:pt x="1444" y="1799"/>
                  </a:cubicBezTo>
                  <a:cubicBezTo>
                    <a:pt x="1444" y="1794"/>
                    <a:pt x="1436" y="1794"/>
                    <a:pt x="1436" y="1799"/>
                  </a:cubicBezTo>
                  <a:cubicBezTo>
                    <a:pt x="1434" y="1808"/>
                    <a:pt x="1433" y="1817"/>
                    <a:pt x="1432" y="1826"/>
                  </a:cubicBezTo>
                  <a:cubicBezTo>
                    <a:pt x="1432" y="1827"/>
                    <a:pt x="1433" y="1828"/>
                    <a:pt x="1433" y="1829"/>
                  </a:cubicBezTo>
                  <a:cubicBezTo>
                    <a:pt x="1433" y="1830"/>
                    <a:pt x="1434" y="1830"/>
                    <a:pt x="1434" y="1830"/>
                  </a:cubicBezTo>
                  <a:lnTo>
                    <a:pt x="1420" y="1830"/>
                  </a:lnTo>
                  <a:cubicBezTo>
                    <a:pt x="1420" y="1829"/>
                    <a:pt x="1420" y="1829"/>
                    <a:pt x="1420" y="1829"/>
                  </a:cubicBezTo>
                  <a:cubicBezTo>
                    <a:pt x="1417" y="1817"/>
                    <a:pt x="1415" y="1804"/>
                    <a:pt x="1415" y="1792"/>
                  </a:cubicBezTo>
                  <a:cubicBezTo>
                    <a:pt x="1415" y="1782"/>
                    <a:pt x="1412" y="1773"/>
                    <a:pt x="1411" y="1764"/>
                  </a:cubicBezTo>
                  <a:cubicBezTo>
                    <a:pt x="1411" y="1759"/>
                    <a:pt x="1402" y="1760"/>
                    <a:pt x="1402" y="1764"/>
                  </a:cubicBezTo>
                  <a:cubicBezTo>
                    <a:pt x="1400" y="1775"/>
                    <a:pt x="1399" y="1786"/>
                    <a:pt x="1399" y="1797"/>
                  </a:cubicBezTo>
                  <a:cubicBezTo>
                    <a:pt x="1399" y="1808"/>
                    <a:pt x="1400" y="1820"/>
                    <a:pt x="1402" y="1830"/>
                  </a:cubicBezTo>
                  <a:lnTo>
                    <a:pt x="1382" y="1830"/>
                  </a:lnTo>
                  <a:cubicBezTo>
                    <a:pt x="1332" y="1829"/>
                    <a:pt x="1279" y="1827"/>
                    <a:pt x="1227" y="1823"/>
                  </a:cubicBezTo>
                  <a:cubicBezTo>
                    <a:pt x="1228" y="1814"/>
                    <a:pt x="1229" y="1805"/>
                    <a:pt x="1229" y="1796"/>
                  </a:cubicBezTo>
                  <a:cubicBezTo>
                    <a:pt x="1229" y="1791"/>
                    <a:pt x="1229" y="1785"/>
                    <a:pt x="1228" y="1780"/>
                  </a:cubicBezTo>
                  <a:cubicBezTo>
                    <a:pt x="1228" y="1769"/>
                    <a:pt x="1223" y="1760"/>
                    <a:pt x="1223" y="1748"/>
                  </a:cubicBezTo>
                  <a:cubicBezTo>
                    <a:pt x="1223" y="1745"/>
                    <a:pt x="1223" y="1742"/>
                    <a:pt x="1223" y="1739"/>
                  </a:cubicBezTo>
                  <a:cubicBezTo>
                    <a:pt x="1235" y="1739"/>
                    <a:pt x="1247" y="1739"/>
                    <a:pt x="1259" y="1739"/>
                  </a:cubicBezTo>
                  <a:cubicBezTo>
                    <a:pt x="1326" y="1739"/>
                    <a:pt x="1392" y="1743"/>
                    <a:pt x="1459" y="1742"/>
                  </a:cubicBezTo>
                  <a:cubicBezTo>
                    <a:pt x="1536" y="1742"/>
                    <a:pt x="1614" y="1736"/>
                    <a:pt x="1690" y="1736"/>
                  </a:cubicBezTo>
                  <a:cubicBezTo>
                    <a:pt x="1721" y="1736"/>
                    <a:pt x="1751" y="1736"/>
                    <a:pt x="1782" y="1735"/>
                  </a:cubicBezTo>
                  <a:cubicBezTo>
                    <a:pt x="1804" y="1735"/>
                    <a:pt x="1827" y="1734"/>
                    <a:pt x="1849" y="1732"/>
                  </a:cubicBezTo>
                  <a:cubicBezTo>
                    <a:pt x="1891" y="1730"/>
                    <a:pt x="1932" y="1727"/>
                    <a:pt x="1974" y="1724"/>
                  </a:cubicBezTo>
                  <a:cubicBezTo>
                    <a:pt x="1987" y="1724"/>
                    <a:pt x="2001" y="1724"/>
                    <a:pt x="2015" y="1724"/>
                  </a:cubicBezTo>
                  <a:cubicBezTo>
                    <a:pt x="2015" y="1736"/>
                    <a:pt x="2015" y="1749"/>
                    <a:pt x="2015" y="1762"/>
                  </a:cubicBezTo>
                  <a:cubicBezTo>
                    <a:pt x="2015" y="1774"/>
                    <a:pt x="2018" y="1785"/>
                    <a:pt x="2023" y="1795"/>
                  </a:cubicBezTo>
                  <a:lnTo>
                    <a:pt x="1986" y="1796"/>
                  </a:lnTo>
                  <a:cubicBezTo>
                    <a:pt x="1986" y="1795"/>
                    <a:pt x="1986" y="1795"/>
                    <a:pt x="1987" y="1794"/>
                  </a:cubicBezTo>
                  <a:cubicBezTo>
                    <a:pt x="1989" y="1790"/>
                    <a:pt x="1991" y="1785"/>
                    <a:pt x="1991" y="1780"/>
                  </a:cubicBezTo>
                  <a:cubicBezTo>
                    <a:pt x="1991" y="1778"/>
                    <a:pt x="1991" y="1776"/>
                    <a:pt x="1990" y="1773"/>
                  </a:cubicBezTo>
                  <a:lnTo>
                    <a:pt x="1990" y="1775"/>
                  </a:lnTo>
                  <a:moveTo>
                    <a:pt x="1180" y="1801"/>
                  </a:moveTo>
                  <a:cubicBezTo>
                    <a:pt x="1180" y="1793"/>
                    <a:pt x="1166" y="1793"/>
                    <a:pt x="1166" y="1801"/>
                  </a:cubicBezTo>
                  <a:cubicBezTo>
                    <a:pt x="1166" y="1803"/>
                    <a:pt x="1166" y="1806"/>
                    <a:pt x="1166" y="1808"/>
                  </a:cubicBezTo>
                  <a:cubicBezTo>
                    <a:pt x="1166" y="1811"/>
                    <a:pt x="1166" y="1813"/>
                    <a:pt x="1166" y="1816"/>
                  </a:cubicBezTo>
                  <a:lnTo>
                    <a:pt x="1120" y="1809"/>
                  </a:lnTo>
                  <a:cubicBezTo>
                    <a:pt x="1120" y="1808"/>
                    <a:pt x="1120" y="1807"/>
                    <a:pt x="1120" y="1807"/>
                  </a:cubicBezTo>
                  <a:cubicBezTo>
                    <a:pt x="1120" y="1806"/>
                    <a:pt x="1120" y="1805"/>
                    <a:pt x="1120" y="1805"/>
                  </a:cubicBezTo>
                  <a:cubicBezTo>
                    <a:pt x="1119" y="1804"/>
                    <a:pt x="1119" y="1803"/>
                    <a:pt x="1118" y="1803"/>
                  </a:cubicBezTo>
                  <a:cubicBezTo>
                    <a:pt x="1116" y="1799"/>
                    <a:pt x="1115" y="1795"/>
                    <a:pt x="1115" y="1791"/>
                  </a:cubicBezTo>
                  <a:cubicBezTo>
                    <a:pt x="1115" y="1782"/>
                    <a:pt x="1102" y="1780"/>
                    <a:pt x="1101" y="1789"/>
                  </a:cubicBezTo>
                  <a:cubicBezTo>
                    <a:pt x="1101" y="1790"/>
                    <a:pt x="1101" y="1791"/>
                    <a:pt x="1101" y="1792"/>
                  </a:cubicBezTo>
                  <a:cubicBezTo>
                    <a:pt x="1101" y="1797"/>
                    <a:pt x="1102" y="1802"/>
                    <a:pt x="1105" y="1807"/>
                  </a:cubicBezTo>
                  <a:lnTo>
                    <a:pt x="1084" y="1805"/>
                  </a:lnTo>
                  <a:cubicBezTo>
                    <a:pt x="1084" y="1804"/>
                    <a:pt x="1083" y="1804"/>
                    <a:pt x="1084" y="1803"/>
                  </a:cubicBezTo>
                  <a:cubicBezTo>
                    <a:pt x="1085" y="1802"/>
                    <a:pt x="1085" y="1801"/>
                    <a:pt x="1086" y="1800"/>
                  </a:cubicBezTo>
                  <a:cubicBezTo>
                    <a:pt x="1086" y="1794"/>
                    <a:pt x="1082" y="1792"/>
                    <a:pt x="1081" y="1787"/>
                  </a:cubicBezTo>
                  <a:lnTo>
                    <a:pt x="1077" y="1775"/>
                  </a:lnTo>
                  <a:cubicBezTo>
                    <a:pt x="1077" y="1775"/>
                    <a:pt x="1076" y="1775"/>
                    <a:pt x="1076" y="1774"/>
                  </a:cubicBezTo>
                  <a:cubicBezTo>
                    <a:pt x="1076" y="1773"/>
                    <a:pt x="1075" y="1773"/>
                    <a:pt x="1074" y="1772"/>
                  </a:cubicBezTo>
                  <a:cubicBezTo>
                    <a:pt x="1074" y="1772"/>
                    <a:pt x="1073" y="1772"/>
                    <a:pt x="1072" y="1772"/>
                  </a:cubicBezTo>
                  <a:cubicBezTo>
                    <a:pt x="1071" y="1772"/>
                    <a:pt x="1070" y="1771"/>
                    <a:pt x="1069" y="1772"/>
                  </a:cubicBezTo>
                  <a:cubicBezTo>
                    <a:pt x="1068" y="1772"/>
                    <a:pt x="1068" y="1773"/>
                    <a:pt x="1067" y="1774"/>
                  </a:cubicBezTo>
                  <a:cubicBezTo>
                    <a:pt x="1066" y="1775"/>
                    <a:pt x="1067" y="1775"/>
                    <a:pt x="1067" y="1775"/>
                  </a:cubicBezTo>
                  <a:cubicBezTo>
                    <a:pt x="1066" y="1779"/>
                    <a:pt x="1065" y="1783"/>
                    <a:pt x="1065" y="1786"/>
                  </a:cubicBezTo>
                  <a:cubicBezTo>
                    <a:pt x="1065" y="1792"/>
                    <a:pt x="1066" y="1798"/>
                    <a:pt x="1069" y="1803"/>
                  </a:cubicBezTo>
                  <a:lnTo>
                    <a:pt x="1052" y="1801"/>
                  </a:lnTo>
                  <a:cubicBezTo>
                    <a:pt x="1052" y="1796"/>
                    <a:pt x="1051" y="1791"/>
                    <a:pt x="1049" y="1787"/>
                  </a:cubicBezTo>
                  <a:cubicBezTo>
                    <a:pt x="1046" y="1777"/>
                    <a:pt x="1044" y="1767"/>
                    <a:pt x="1044" y="1758"/>
                  </a:cubicBezTo>
                  <a:cubicBezTo>
                    <a:pt x="1044" y="1751"/>
                    <a:pt x="1033" y="1752"/>
                    <a:pt x="1032" y="1758"/>
                  </a:cubicBezTo>
                  <a:cubicBezTo>
                    <a:pt x="1031" y="1764"/>
                    <a:pt x="1030" y="1771"/>
                    <a:pt x="1030" y="1778"/>
                  </a:cubicBezTo>
                  <a:cubicBezTo>
                    <a:pt x="1030" y="1785"/>
                    <a:pt x="1031" y="1792"/>
                    <a:pt x="1032" y="1798"/>
                  </a:cubicBezTo>
                  <a:lnTo>
                    <a:pt x="1018" y="1797"/>
                  </a:lnTo>
                  <a:cubicBezTo>
                    <a:pt x="1018" y="1794"/>
                    <a:pt x="1019" y="1792"/>
                    <a:pt x="1019" y="1790"/>
                  </a:cubicBezTo>
                  <a:cubicBezTo>
                    <a:pt x="1019" y="1785"/>
                    <a:pt x="1018" y="1780"/>
                    <a:pt x="1016" y="1776"/>
                  </a:cubicBezTo>
                  <a:cubicBezTo>
                    <a:pt x="1012" y="1764"/>
                    <a:pt x="1010" y="1752"/>
                    <a:pt x="1008" y="1739"/>
                  </a:cubicBezTo>
                  <a:cubicBezTo>
                    <a:pt x="1008" y="1735"/>
                    <a:pt x="1000" y="1735"/>
                    <a:pt x="1000" y="1739"/>
                  </a:cubicBezTo>
                  <a:cubicBezTo>
                    <a:pt x="997" y="1749"/>
                    <a:pt x="996" y="1760"/>
                    <a:pt x="995" y="1770"/>
                  </a:cubicBezTo>
                  <a:cubicBezTo>
                    <a:pt x="995" y="1770"/>
                    <a:pt x="995" y="1771"/>
                    <a:pt x="995" y="1772"/>
                  </a:cubicBezTo>
                  <a:cubicBezTo>
                    <a:pt x="995" y="1780"/>
                    <a:pt x="996" y="1788"/>
                    <a:pt x="999" y="1795"/>
                  </a:cubicBezTo>
                  <a:lnTo>
                    <a:pt x="979" y="1794"/>
                  </a:lnTo>
                  <a:cubicBezTo>
                    <a:pt x="979" y="1793"/>
                    <a:pt x="979" y="1793"/>
                    <a:pt x="979" y="1792"/>
                  </a:cubicBezTo>
                  <a:lnTo>
                    <a:pt x="979" y="1791"/>
                  </a:lnTo>
                  <a:cubicBezTo>
                    <a:pt x="979" y="1788"/>
                    <a:pt x="979" y="1785"/>
                    <a:pt x="979" y="1783"/>
                  </a:cubicBezTo>
                  <a:cubicBezTo>
                    <a:pt x="979" y="1773"/>
                    <a:pt x="978" y="1763"/>
                    <a:pt x="976" y="1753"/>
                  </a:cubicBezTo>
                  <a:cubicBezTo>
                    <a:pt x="974" y="1742"/>
                    <a:pt x="974" y="1730"/>
                    <a:pt x="973" y="1719"/>
                  </a:cubicBezTo>
                  <a:lnTo>
                    <a:pt x="1024" y="1724"/>
                  </a:lnTo>
                  <a:cubicBezTo>
                    <a:pt x="1083" y="1729"/>
                    <a:pt x="1140" y="1733"/>
                    <a:pt x="1199" y="1735"/>
                  </a:cubicBezTo>
                  <a:cubicBezTo>
                    <a:pt x="1198" y="1740"/>
                    <a:pt x="1198" y="1744"/>
                    <a:pt x="1198" y="1748"/>
                  </a:cubicBezTo>
                  <a:cubicBezTo>
                    <a:pt x="1198" y="1755"/>
                    <a:pt x="1199" y="1762"/>
                    <a:pt x="1200" y="1769"/>
                  </a:cubicBezTo>
                  <a:cubicBezTo>
                    <a:pt x="1202" y="1779"/>
                    <a:pt x="1202" y="1788"/>
                    <a:pt x="1202" y="1798"/>
                  </a:cubicBezTo>
                  <a:cubicBezTo>
                    <a:pt x="1202" y="1805"/>
                    <a:pt x="1202" y="1811"/>
                    <a:pt x="1202" y="1818"/>
                  </a:cubicBezTo>
                  <a:lnTo>
                    <a:pt x="1176" y="1815"/>
                  </a:lnTo>
                  <a:cubicBezTo>
                    <a:pt x="1178" y="1810"/>
                    <a:pt x="1179" y="1805"/>
                    <a:pt x="1180" y="1800"/>
                  </a:cubicBezTo>
                  <a:lnTo>
                    <a:pt x="1180" y="1801"/>
                  </a:lnTo>
                  <a:moveTo>
                    <a:pt x="1199" y="1715"/>
                  </a:moveTo>
                  <a:lnTo>
                    <a:pt x="1199" y="1716"/>
                  </a:lnTo>
                  <a:cubicBezTo>
                    <a:pt x="1143" y="1716"/>
                    <a:pt x="1087" y="1712"/>
                    <a:pt x="1031" y="1705"/>
                  </a:cubicBezTo>
                  <a:cubicBezTo>
                    <a:pt x="966" y="1696"/>
                    <a:pt x="898" y="1701"/>
                    <a:pt x="833" y="1692"/>
                  </a:cubicBezTo>
                  <a:cubicBezTo>
                    <a:pt x="822" y="1690"/>
                    <a:pt x="811" y="1689"/>
                    <a:pt x="800" y="1688"/>
                  </a:cubicBezTo>
                  <a:cubicBezTo>
                    <a:pt x="802" y="1686"/>
                    <a:pt x="803" y="1684"/>
                    <a:pt x="805" y="1681"/>
                  </a:cubicBezTo>
                  <a:cubicBezTo>
                    <a:pt x="805" y="1681"/>
                    <a:pt x="805" y="1680"/>
                    <a:pt x="806" y="1680"/>
                  </a:cubicBezTo>
                  <a:cubicBezTo>
                    <a:pt x="809" y="1675"/>
                    <a:pt x="813" y="1671"/>
                    <a:pt x="817" y="1669"/>
                  </a:cubicBezTo>
                  <a:cubicBezTo>
                    <a:pt x="825" y="1664"/>
                    <a:pt x="830" y="1658"/>
                    <a:pt x="835" y="1650"/>
                  </a:cubicBezTo>
                  <a:cubicBezTo>
                    <a:pt x="837" y="1646"/>
                    <a:pt x="839" y="1642"/>
                    <a:pt x="841" y="1638"/>
                  </a:cubicBezTo>
                  <a:cubicBezTo>
                    <a:pt x="848" y="1637"/>
                    <a:pt x="856" y="1636"/>
                    <a:pt x="863" y="1635"/>
                  </a:cubicBezTo>
                  <a:cubicBezTo>
                    <a:pt x="864" y="1635"/>
                    <a:pt x="863" y="1635"/>
                    <a:pt x="864" y="1634"/>
                  </a:cubicBezTo>
                  <a:cubicBezTo>
                    <a:pt x="865" y="1633"/>
                    <a:pt x="865" y="1634"/>
                    <a:pt x="866" y="1633"/>
                  </a:cubicBezTo>
                  <a:cubicBezTo>
                    <a:pt x="866" y="1633"/>
                    <a:pt x="866" y="1632"/>
                    <a:pt x="866" y="1631"/>
                  </a:cubicBezTo>
                  <a:cubicBezTo>
                    <a:pt x="866" y="1631"/>
                    <a:pt x="867" y="1630"/>
                    <a:pt x="866" y="1629"/>
                  </a:cubicBezTo>
                  <a:cubicBezTo>
                    <a:pt x="865" y="1628"/>
                    <a:pt x="865" y="1628"/>
                    <a:pt x="864" y="1628"/>
                  </a:cubicBezTo>
                  <a:lnTo>
                    <a:pt x="863" y="1628"/>
                  </a:lnTo>
                  <a:cubicBezTo>
                    <a:pt x="754" y="1606"/>
                    <a:pt x="641" y="1615"/>
                    <a:pt x="532" y="1592"/>
                  </a:cubicBezTo>
                  <a:cubicBezTo>
                    <a:pt x="474" y="1580"/>
                    <a:pt x="409" y="1574"/>
                    <a:pt x="355" y="1550"/>
                  </a:cubicBezTo>
                  <a:cubicBezTo>
                    <a:pt x="355" y="1535"/>
                    <a:pt x="356" y="1521"/>
                    <a:pt x="358" y="1506"/>
                  </a:cubicBezTo>
                  <a:cubicBezTo>
                    <a:pt x="359" y="1501"/>
                    <a:pt x="359" y="1495"/>
                    <a:pt x="359" y="1490"/>
                  </a:cubicBezTo>
                  <a:cubicBezTo>
                    <a:pt x="359" y="1484"/>
                    <a:pt x="359" y="1480"/>
                    <a:pt x="358" y="1474"/>
                  </a:cubicBezTo>
                  <a:lnTo>
                    <a:pt x="368" y="1470"/>
                  </a:lnTo>
                  <a:cubicBezTo>
                    <a:pt x="368" y="1474"/>
                    <a:pt x="368" y="1478"/>
                    <a:pt x="368" y="1482"/>
                  </a:cubicBezTo>
                  <a:cubicBezTo>
                    <a:pt x="369" y="1493"/>
                    <a:pt x="368" y="1504"/>
                    <a:pt x="369" y="1514"/>
                  </a:cubicBezTo>
                  <a:cubicBezTo>
                    <a:pt x="369" y="1518"/>
                    <a:pt x="374" y="1517"/>
                    <a:pt x="375" y="1514"/>
                  </a:cubicBezTo>
                  <a:cubicBezTo>
                    <a:pt x="376" y="1506"/>
                    <a:pt x="380" y="1499"/>
                    <a:pt x="382" y="1491"/>
                  </a:cubicBezTo>
                  <a:cubicBezTo>
                    <a:pt x="383" y="1482"/>
                    <a:pt x="384" y="1473"/>
                    <a:pt x="384" y="1463"/>
                  </a:cubicBezTo>
                  <a:lnTo>
                    <a:pt x="384" y="1462"/>
                  </a:lnTo>
                  <a:lnTo>
                    <a:pt x="391" y="1458"/>
                  </a:lnTo>
                  <a:cubicBezTo>
                    <a:pt x="391" y="1468"/>
                    <a:pt x="391" y="1477"/>
                    <a:pt x="391" y="1486"/>
                  </a:cubicBezTo>
                  <a:cubicBezTo>
                    <a:pt x="391" y="1495"/>
                    <a:pt x="397" y="1524"/>
                    <a:pt x="394" y="1526"/>
                  </a:cubicBezTo>
                  <a:cubicBezTo>
                    <a:pt x="393" y="1526"/>
                    <a:pt x="393" y="1526"/>
                    <a:pt x="393" y="1527"/>
                  </a:cubicBezTo>
                  <a:lnTo>
                    <a:pt x="393" y="1528"/>
                  </a:lnTo>
                  <a:lnTo>
                    <a:pt x="393" y="1529"/>
                  </a:lnTo>
                  <a:cubicBezTo>
                    <a:pt x="393" y="1529"/>
                    <a:pt x="393" y="1528"/>
                    <a:pt x="394" y="1529"/>
                  </a:cubicBezTo>
                  <a:cubicBezTo>
                    <a:pt x="395" y="1530"/>
                    <a:pt x="394" y="1530"/>
                    <a:pt x="394" y="1530"/>
                  </a:cubicBezTo>
                  <a:lnTo>
                    <a:pt x="397" y="1530"/>
                  </a:lnTo>
                  <a:cubicBezTo>
                    <a:pt x="398" y="1530"/>
                    <a:pt x="398" y="1530"/>
                    <a:pt x="399" y="1529"/>
                  </a:cubicBezTo>
                  <a:cubicBezTo>
                    <a:pt x="399" y="1529"/>
                    <a:pt x="400" y="1529"/>
                    <a:pt x="400" y="1528"/>
                  </a:cubicBezTo>
                  <a:cubicBezTo>
                    <a:pt x="404" y="1520"/>
                    <a:pt x="406" y="1511"/>
                    <a:pt x="406" y="1503"/>
                  </a:cubicBezTo>
                  <a:cubicBezTo>
                    <a:pt x="406" y="1501"/>
                    <a:pt x="405" y="1499"/>
                    <a:pt x="405" y="1496"/>
                  </a:cubicBezTo>
                  <a:cubicBezTo>
                    <a:pt x="405" y="1481"/>
                    <a:pt x="405" y="1466"/>
                    <a:pt x="406" y="1450"/>
                  </a:cubicBezTo>
                  <a:cubicBezTo>
                    <a:pt x="413" y="1448"/>
                    <a:pt x="419" y="1445"/>
                    <a:pt x="426" y="1444"/>
                  </a:cubicBezTo>
                  <a:cubicBezTo>
                    <a:pt x="426" y="1455"/>
                    <a:pt x="422" y="1465"/>
                    <a:pt x="421" y="1476"/>
                  </a:cubicBezTo>
                  <a:cubicBezTo>
                    <a:pt x="420" y="1485"/>
                    <a:pt x="420" y="1494"/>
                    <a:pt x="420" y="1504"/>
                  </a:cubicBezTo>
                  <a:cubicBezTo>
                    <a:pt x="420" y="1513"/>
                    <a:pt x="420" y="1522"/>
                    <a:pt x="421" y="1531"/>
                  </a:cubicBezTo>
                  <a:cubicBezTo>
                    <a:pt x="421" y="1538"/>
                    <a:pt x="431" y="1537"/>
                    <a:pt x="431" y="1531"/>
                  </a:cubicBezTo>
                  <a:cubicBezTo>
                    <a:pt x="431" y="1516"/>
                    <a:pt x="431" y="1500"/>
                    <a:pt x="431" y="1484"/>
                  </a:cubicBezTo>
                  <a:cubicBezTo>
                    <a:pt x="432" y="1470"/>
                    <a:pt x="435" y="1455"/>
                    <a:pt x="438" y="1441"/>
                  </a:cubicBezTo>
                  <a:lnTo>
                    <a:pt x="439" y="1441"/>
                  </a:lnTo>
                  <a:lnTo>
                    <a:pt x="440" y="1441"/>
                  </a:lnTo>
                  <a:lnTo>
                    <a:pt x="441" y="1440"/>
                  </a:lnTo>
                  <a:lnTo>
                    <a:pt x="441" y="1439"/>
                  </a:lnTo>
                  <a:cubicBezTo>
                    <a:pt x="441" y="1438"/>
                    <a:pt x="441" y="1438"/>
                    <a:pt x="441" y="1438"/>
                  </a:cubicBezTo>
                  <a:cubicBezTo>
                    <a:pt x="441" y="1437"/>
                    <a:pt x="440" y="1437"/>
                    <a:pt x="440" y="1437"/>
                  </a:cubicBezTo>
                  <a:lnTo>
                    <a:pt x="439" y="1437"/>
                  </a:lnTo>
                  <a:lnTo>
                    <a:pt x="451" y="1435"/>
                  </a:lnTo>
                  <a:cubicBezTo>
                    <a:pt x="451" y="1453"/>
                    <a:pt x="454" y="1470"/>
                    <a:pt x="456" y="1488"/>
                  </a:cubicBezTo>
                  <a:cubicBezTo>
                    <a:pt x="456" y="1492"/>
                    <a:pt x="463" y="1493"/>
                    <a:pt x="464" y="1488"/>
                  </a:cubicBezTo>
                  <a:cubicBezTo>
                    <a:pt x="466" y="1472"/>
                    <a:pt x="468" y="1456"/>
                    <a:pt x="469" y="1440"/>
                  </a:cubicBezTo>
                  <a:cubicBezTo>
                    <a:pt x="476" y="1439"/>
                    <a:pt x="483" y="1438"/>
                    <a:pt x="490" y="1436"/>
                  </a:cubicBezTo>
                  <a:cubicBezTo>
                    <a:pt x="493" y="1453"/>
                    <a:pt x="501" y="1517"/>
                    <a:pt x="496" y="1518"/>
                  </a:cubicBezTo>
                  <a:cubicBezTo>
                    <a:pt x="496" y="1519"/>
                    <a:pt x="496" y="1519"/>
                    <a:pt x="496" y="1519"/>
                  </a:cubicBezTo>
                  <a:cubicBezTo>
                    <a:pt x="495" y="1519"/>
                    <a:pt x="495" y="1519"/>
                    <a:pt x="494" y="1520"/>
                  </a:cubicBezTo>
                  <a:cubicBezTo>
                    <a:pt x="494" y="1520"/>
                    <a:pt x="494" y="1521"/>
                    <a:pt x="494" y="1522"/>
                  </a:cubicBezTo>
                  <a:lnTo>
                    <a:pt x="494" y="1523"/>
                  </a:lnTo>
                  <a:cubicBezTo>
                    <a:pt x="495" y="1524"/>
                    <a:pt x="495" y="1524"/>
                    <a:pt x="496" y="1525"/>
                  </a:cubicBezTo>
                  <a:lnTo>
                    <a:pt x="497" y="1525"/>
                  </a:lnTo>
                  <a:lnTo>
                    <a:pt x="498" y="1525"/>
                  </a:lnTo>
                  <a:lnTo>
                    <a:pt x="501" y="1525"/>
                  </a:lnTo>
                  <a:cubicBezTo>
                    <a:pt x="501" y="1525"/>
                    <a:pt x="502" y="1525"/>
                    <a:pt x="503" y="1524"/>
                  </a:cubicBezTo>
                  <a:cubicBezTo>
                    <a:pt x="503" y="1524"/>
                    <a:pt x="504" y="1524"/>
                    <a:pt x="504" y="1523"/>
                  </a:cubicBezTo>
                  <a:cubicBezTo>
                    <a:pt x="507" y="1511"/>
                    <a:pt x="509" y="1498"/>
                    <a:pt x="509" y="1485"/>
                  </a:cubicBezTo>
                  <a:cubicBezTo>
                    <a:pt x="509" y="1482"/>
                    <a:pt x="509" y="1480"/>
                    <a:pt x="509" y="1477"/>
                  </a:cubicBezTo>
                  <a:cubicBezTo>
                    <a:pt x="509" y="1463"/>
                    <a:pt x="510" y="1448"/>
                    <a:pt x="512" y="1435"/>
                  </a:cubicBezTo>
                  <a:cubicBezTo>
                    <a:pt x="512" y="1434"/>
                    <a:pt x="512" y="1434"/>
                    <a:pt x="512" y="1434"/>
                  </a:cubicBezTo>
                  <a:cubicBezTo>
                    <a:pt x="512" y="1433"/>
                    <a:pt x="512" y="1433"/>
                    <a:pt x="512" y="1433"/>
                  </a:cubicBezTo>
                  <a:cubicBezTo>
                    <a:pt x="518" y="1432"/>
                    <a:pt x="524" y="1430"/>
                    <a:pt x="530" y="1429"/>
                  </a:cubicBezTo>
                  <a:cubicBezTo>
                    <a:pt x="532" y="1439"/>
                    <a:pt x="534" y="1449"/>
                    <a:pt x="535" y="1460"/>
                  </a:cubicBezTo>
                  <a:cubicBezTo>
                    <a:pt x="535" y="1465"/>
                    <a:pt x="543" y="1464"/>
                    <a:pt x="543" y="1460"/>
                  </a:cubicBezTo>
                  <a:cubicBezTo>
                    <a:pt x="544" y="1452"/>
                    <a:pt x="545" y="1445"/>
                    <a:pt x="548" y="1438"/>
                  </a:cubicBezTo>
                  <a:cubicBezTo>
                    <a:pt x="549" y="1434"/>
                    <a:pt x="550" y="1429"/>
                    <a:pt x="550" y="1424"/>
                  </a:cubicBezTo>
                  <a:lnTo>
                    <a:pt x="560" y="1421"/>
                  </a:lnTo>
                  <a:lnTo>
                    <a:pt x="561" y="1421"/>
                  </a:lnTo>
                  <a:lnTo>
                    <a:pt x="561" y="1420"/>
                  </a:lnTo>
                  <a:lnTo>
                    <a:pt x="566" y="1420"/>
                  </a:lnTo>
                  <a:cubicBezTo>
                    <a:pt x="566" y="1422"/>
                    <a:pt x="566" y="1423"/>
                    <a:pt x="566" y="1425"/>
                  </a:cubicBezTo>
                  <a:cubicBezTo>
                    <a:pt x="566" y="1431"/>
                    <a:pt x="567" y="1437"/>
                    <a:pt x="568" y="1444"/>
                  </a:cubicBezTo>
                  <a:cubicBezTo>
                    <a:pt x="570" y="1449"/>
                    <a:pt x="571" y="1455"/>
                    <a:pt x="571" y="1460"/>
                  </a:cubicBezTo>
                  <a:cubicBezTo>
                    <a:pt x="571" y="1462"/>
                    <a:pt x="571" y="1464"/>
                    <a:pt x="571" y="1467"/>
                  </a:cubicBezTo>
                  <a:cubicBezTo>
                    <a:pt x="571" y="1470"/>
                    <a:pt x="574" y="1473"/>
                    <a:pt x="576" y="1469"/>
                  </a:cubicBezTo>
                  <a:cubicBezTo>
                    <a:pt x="577" y="1468"/>
                    <a:pt x="578" y="1467"/>
                    <a:pt x="578" y="1466"/>
                  </a:cubicBezTo>
                  <a:cubicBezTo>
                    <a:pt x="585" y="1454"/>
                    <a:pt x="589" y="1441"/>
                    <a:pt x="589" y="1428"/>
                  </a:cubicBezTo>
                  <a:cubicBezTo>
                    <a:pt x="589" y="1425"/>
                    <a:pt x="588" y="1421"/>
                    <a:pt x="588" y="1418"/>
                  </a:cubicBezTo>
                  <a:lnTo>
                    <a:pt x="601" y="1418"/>
                  </a:lnTo>
                  <a:cubicBezTo>
                    <a:pt x="601" y="1419"/>
                    <a:pt x="601" y="1419"/>
                    <a:pt x="601" y="1419"/>
                  </a:cubicBezTo>
                  <a:cubicBezTo>
                    <a:pt x="600" y="1420"/>
                    <a:pt x="600" y="1421"/>
                    <a:pt x="600" y="1421"/>
                  </a:cubicBezTo>
                  <a:cubicBezTo>
                    <a:pt x="593" y="1445"/>
                    <a:pt x="603" y="1474"/>
                    <a:pt x="608" y="1497"/>
                  </a:cubicBezTo>
                  <a:cubicBezTo>
                    <a:pt x="608" y="1500"/>
                    <a:pt x="614" y="1501"/>
                    <a:pt x="615" y="1497"/>
                  </a:cubicBezTo>
                  <a:cubicBezTo>
                    <a:pt x="617" y="1484"/>
                    <a:pt x="620" y="1472"/>
                    <a:pt x="622" y="1459"/>
                  </a:cubicBezTo>
                  <a:cubicBezTo>
                    <a:pt x="622" y="1455"/>
                    <a:pt x="622" y="1450"/>
                    <a:pt x="622" y="1446"/>
                  </a:cubicBezTo>
                  <a:cubicBezTo>
                    <a:pt x="622" y="1441"/>
                    <a:pt x="622" y="1439"/>
                    <a:pt x="622" y="1436"/>
                  </a:cubicBezTo>
                  <a:cubicBezTo>
                    <a:pt x="622" y="1432"/>
                    <a:pt x="624" y="1429"/>
                    <a:pt x="622" y="1432"/>
                  </a:cubicBezTo>
                  <a:cubicBezTo>
                    <a:pt x="623" y="1431"/>
                    <a:pt x="623" y="1430"/>
                    <a:pt x="624" y="1429"/>
                  </a:cubicBezTo>
                  <a:cubicBezTo>
                    <a:pt x="625" y="1428"/>
                    <a:pt x="625" y="1426"/>
                    <a:pt x="625" y="1424"/>
                  </a:cubicBezTo>
                  <a:cubicBezTo>
                    <a:pt x="625" y="1422"/>
                    <a:pt x="625" y="1420"/>
                    <a:pt x="624" y="1418"/>
                  </a:cubicBezTo>
                  <a:cubicBezTo>
                    <a:pt x="624" y="1418"/>
                    <a:pt x="623" y="1418"/>
                    <a:pt x="623" y="1417"/>
                  </a:cubicBezTo>
                  <a:cubicBezTo>
                    <a:pt x="635" y="1417"/>
                    <a:pt x="647" y="1417"/>
                    <a:pt x="659" y="1417"/>
                  </a:cubicBezTo>
                  <a:lnTo>
                    <a:pt x="661" y="1417"/>
                  </a:lnTo>
                  <a:cubicBezTo>
                    <a:pt x="661" y="1418"/>
                    <a:pt x="662" y="1419"/>
                    <a:pt x="662" y="1419"/>
                  </a:cubicBezTo>
                  <a:cubicBezTo>
                    <a:pt x="662" y="1420"/>
                    <a:pt x="662" y="1420"/>
                    <a:pt x="663" y="1420"/>
                  </a:cubicBezTo>
                  <a:cubicBezTo>
                    <a:pt x="661" y="1420"/>
                    <a:pt x="661" y="1421"/>
                    <a:pt x="662" y="1423"/>
                  </a:cubicBezTo>
                  <a:cubicBezTo>
                    <a:pt x="662" y="1425"/>
                    <a:pt x="663" y="1428"/>
                    <a:pt x="663" y="1431"/>
                  </a:cubicBezTo>
                  <a:cubicBezTo>
                    <a:pt x="663" y="1433"/>
                    <a:pt x="663" y="1436"/>
                    <a:pt x="663" y="1439"/>
                  </a:cubicBezTo>
                  <a:cubicBezTo>
                    <a:pt x="663" y="1441"/>
                    <a:pt x="665" y="1448"/>
                    <a:pt x="663" y="1451"/>
                  </a:cubicBezTo>
                  <a:cubicBezTo>
                    <a:pt x="661" y="1453"/>
                    <a:pt x="664" y="1462"/>
                    <a:pt x="669" y="1458"/>
                  </a:cubicBezTo>
                  <a:cubicBezTo>
                    <a:pt x="671" y="1456"/>
                    <a:pt x="672" y="1454"/>
                    <a:pt x="674" y="1452"/>
                  </a:cubicBezTo>
                  <a:cubicBezTo>
                    <a:pt x="676" y="1448"/>
                    <a:pt x="677" y="1444"/>
                    <a:pt x="677" y="1440"/>
                  </a:cubicBezTo>
                  <a:cubicBezTo>
                    <a:pt x="677" y="1436"/>
                    <a:pt x="677" y="1431"/>
                    <a:pt x="677" y="1427"/>
                  </a:cubicBezTo>
                  <a:cubicBezTo>
                    <a:pt x="677" y="1423"/>
                    <a:pt x="677" y="1421"/>
                    <a:pt x="677" y="1417"/>
                  </a:cubicBezTo>
                  <a:cubicBezTo>
                    <a:pt x="689" y="1417"/>
                    <a:pt x="701" y="1416"/>
                    <a:pt x="712" y="1415"/>
                  </a:cubicBezTo>
                  <a:cubicBezTo>
                    <a:pt x="712" y="1419"/>
                    <a:pt x="711" y="1422"/>
                    <a:pt x="711" y="1426"/>
                  </a:cubicBezTo>
                  <a:cubicBezTo>
                    <a:pt x="711" y="1429"/>
                    <a:pt x="712" y="1433"/>
                    <a:pt x="712" y="1436"/>
                  </a:cubicBezTo>
                  <a:cubicBezTo>
                    <a:pt x="713" y="1445"/>
                    <a:pt x="714" y="1454"/>
                    <a:pt x="714" y="1463"/>
                  </a:cubicBezTo>
                  <a:cubicBezTo>
                    <a:pt x="714" y="1466"/>
                    <a:pt x="714" y="1469"/>
                    <a:pt x="714" y="1471"/>
                  </a:cubicBezTo>
                  <a:cubicBezTo>
                    <a:pt x="714" y="1474"/>
                    <a:pt x="714" y="1477"/>
                    <a:pt x="714" y="1480"/>
                  </a:cubicBezTo>
                  <a:cubicBezTo>
                    <a:pt x="714" y="1484"/>
                    <a:pt x="714" y="1487"/>
                    <a:pt x="714" y="1490"/>
                  </a:cubicBezTo>
                  <a:lnTo>
                    <a:pt x="714" y="1491"/>
                  </a:lnTo>
                  <a:cubicBezTo>
                    <a:pt x="715" y="1492"/>
                    <a:pt x="715" y="1492"/>
                    <a:pt x="715" y="1492"/>
                  </a:cubicBezTo>
                  <a:cubicBezTo>
                    <a:pt x="716" y="1492"/>
                    <a:pt x="716" y="1492"/>
                    <a:pt x="717" y="1492"/>
                  </a:cubicBezTo>
                  <a:lnTo>
                    <a:pt x="718" y="1492"/>
                  </a:lnTo>
                  <a:cubicBezTo>
                    <a:pt x="718" y="1492"/>
                    <a:pt x="719" y="1492"/>
                    <a:pt x="719" y="1491"/>
                  </a:cubicBezTo>
                  <a:lnTo>
                    <a:pt x="719" y="1490"/>
                  </a:lnTo>
                  <a:cubicBezTo>
                    <a:pt x="723" y="1478"/>
                    <a:pt x="725" y="1467"/>
                    <a:pt x="726" y="1455"/>
                  </a:cubicBezTo>
                  <a:cubicBezTo>
                    <a:pt x="726" y="1446"/>
                    <a:pt x="726" y="1438"/>
                    <a:pt x="727" y="1429"/>
                  </a:cubicBezTo>
                  <a:cubicBezTo>
                    <a:pt x="729" y="1424"/>
                    <a:pt x="730" y="1418"/>
                    <a:pt x="732" y="1413"/>
                  </a:cubicBezTo>
                  <a:lnTo>
                    <a:pt x="761" y="1410"/>
                  </a:lnTo>
                  <a:cubicBezTo>
                    <a:pt x="762" y="1412"/>
                    <a:pt x="762" y="1414"/>
                    <a:pt x="762" y="1417"/>
                  </a:cubicBezTo>
                  <a:cubicBezTo>
                    <a:pt x="762" y="1419"/>
                    <a:pt x="762" y="1423"/>
                    <a:pt x="761" y="1425"/>
                  </a:cubicBezTo>
                  <a:cubicBezTo>
                    <a:pt x="761" y="1428"/>
                    <a:pt x="761" y="1432"/>
                    <a:pt x="761" y="1435"/>
                  </a:cubicBezTo>
                  <a:cubicBezTo>
                    <a:pt x="761" y="1438"/>
                    <a:pt x="761" y="1441"/>
                    <a:pt x="761" y="1445"/>
                  </a:cubicBezTo>
                  <a:cubicBezTo>
                    <a:pt x="761" y="1450"/>
                    <a:pt x="770" y="1449"/>
                    <a:pt x="770" y="1445"/>
                  </a:cubicBezTo>
                  <a:cubicBezTo>
                    <a:pt x="771" y="1439"/>
                    <a:pt x="772" y="1433"/>
                    <a:pt x="774" y="1428"/>
                  </a:cubicBezTo>
                  <a:cubicBezTo>
                    <a:pt x="775" y="1421"/>
                    <a:pt x="776" y="1415"/>
                    <a:pt x="776" y="1408"/>
                  </a:cubicBezTo>
                  <a:cubicBezTo>
                    <a:pt x="789" y="1407"/>
                    <a:pt x="801" y="1406"/>
                    <a:pt x="813" y="1406"/>
                  </a:cubicBezTo>
                  <a:cubicBezTo>
                    <a:pt x="799" y="1438"/>
                    <a:pt x="821" y="1479"/>
                    <a:pt x="813" y="1512"/>
                  </a:cubicBezTo>
                  <a:cubicBezTo>
                    <a:pt x="811" y="1516"/>
                    <a:pt x="819" y="1519"/>
                    <a:pt x="820" y="1514"/>
                  </a:cubicBezTo>
                  <a:cubicBezTo>
                    <a:pt x="826" y="1496"/>
                    <a:pt x="829" y="1477"/>
                    <a:pt x="830" y="1458"/>
                  </a:cubicBezTo>
                  <a:cubicBezTo>
                    <a:pt x="831" y="1447"/>
                    <a:pt x="830" y="1436"/>
                    <a:pt x="832" y="1425"/>
                  </a:cubicBezTo>
                  <a:cubicBezTo>
                    <a:pt x="834" y="1420"/>
                    <a:pt x="834" y="1416"/>
                    <a:pt x="834" y="1411"/>
                  </a:cubicBezTo>
                  <a:cubicBezTo>
                    <a:pt x="834" y="1409"/>
                    <a:pt x="834" y="1407"/>
                    <a:pt x="834" y="1405"/>
                  </a:cubicBezTo>
                  <a:lnTo>
                    <a:pt x="842" y="1405"/>
                  </a:lnTo>
                  <a:cubicBezTo>
                    <a:pt x="841" y="1427"/>
                    <a:pt x="849" y="1451"/>
                    <a:pt x="844" y="1472"/>
                  </a:cubicBezTo>
                  <a:cubicBezTo>
                    <a:pt x="844" y="1475"/>
                    <a:pt x="844" y="1477"/>
                    <a:pt x="844" y="1479"/>
                  </a:cubicBezTo>
                  <a:cubicBezTo>
                    <a:pt x="844" y="1484"/>
                    <a:pt x="844" y="1488"/>
                    <a:pt x="845" y="1492"/>
                  </a:cubicBezTo>
                  <a:cubicBezTo>
                    <a:pt x="846" y="1496"/>
                    <a:pt x="846" y="1500"/>
                    <a:pt x="846" y="1505"/>
                  </a:cubicBezTo>
                  <a:cubicBezTo>
                    <a:pt x="846" y="1509"/>
                    <a:pt x="846" y="1514"/>
                    <a:pt x="845" y="1518"/>
                  </a:cubicBezTo>
                  <a:cubicBezTo>
                    <a:pt x="845" y="1519"/>
                    <a:pt x="846" y="1519"/>
                    <a:pt x="846" y="1520"/>
                  </a:cubicBezTo>
                  <a:lnTo>
                    <a:pt x="847" y="1521"/>
                  </a:lnTo>
                  <a:cubicBezTo>
                    <a:pt x="848" y="1521"/>
                    <a:pt x="848" y="1521"/>
                    <a:pt x="849" y="1521"/>
                  </a:cubicBezTo>
                  <a:lnTo>
                    <a:pt x="850" y="1521"/>
                  </a:lnTo>
                  <a:cubicBezTo>
                    <a:pt x="851" y="1521"/>
                    <a:pt x="851" y="1520"/>
                    <a:pt x="851" y="1520"/>
                  </a:cubicBezTo>
                  <a:cubicBezTo>
                    <a:pt x="852" y="1519"/>
                    <a:pt x="852" y="1519"/>
                    <a:pt x="852" y="1518"/>
                  </a:cubicBezTo>
                  <a:cubicBezTo>
                    <a:pt x="852" y="1511"/>
                    <a:pt x="856" y="1506"/>
                    <a:pt x="857" y="1499"/>
                  </a:cubicBezTo>
                  <a:cubicBezTo>
                    <a:pt x="857" y="1498"/>
                    <a:pt x="857" y="1498"/>
                    <a:pt x="857" y="1498"/>
                  </a:cubicBezTo>
                  <a:cubicBezTo>
                    <a:pt x="857" y="1489"/>
                    <a:pt x="859" y="1480"/>
                    <a:pt x="863" y="1472"/>
                  </a:cubicBezTo>
                  <a:cubicBezTo>
                    <a:pt x="866" y="1463"/>
                    <a:pt x="867" y="1453"/>
                    <a:pt x="867" y="1443"/>
                  </a:cubicBezTo>
                  <a:cubicBezTo>
                    <a:pt x="867" y="1442"/>
                    <a:pt x="867" y="1440"/>
                    <a:pt x="867" y="1438"/>
                  </a:cubicBezTo>
                  <a:cubicBezTo>
                    <a:pt x="868" y="1433"/>
                    <a:pt x="868" y="1427"/>
                    <a:pt x="868" y="1421"/>
                  </a:cubicBezTo>
                  <a:cubicBezTo>
                    <a:pt x="868" y="1415"/>
                    <a:pt x="868" y="1409"/>
                    <a:pt x="867" y="1404"/>
                  </a:cubicBezTo>
                  <a:lnTo>
                    <a:pt x="889" y="1404"/>
                  </a:lnTo>
                  <a:cubicBezTo>
                    <a:pt x="889" y="1404"/>
                    <a:pt x="889" y="1406"/>
                    <a:pt x="889" y="1408"/>
                  </a:cubicBezTo>
                  <a:cubicBezTo>
                    <a:pt x="889" y="1418"/>
                    <a:pt x="890" y="1428"/>
                    <a:pt x="892" y="1438"/>
                  </a:cubicBezTo>
                  <a:cubicBezTo>
                    <a:pt x="894" y="1454"/>
                    <a:pt x="895" y="1470"/>
                    <a:pt x="897" y="1487"/>
                  </a:cubicBezTo>
                  <a:cubicBezTo>
                    <a:pt x="897" y="1487"/>
                    <a:pt x="897" y="1488"/>
                    <a:pt x="897" y="1489"/>
                  </a:cubicBezTo>
                  <a:lnTo>
                    <a:pt x="898" y="1490"/>
                  </a:lnTo>
                  <a:cubicBezTo>
                    <a:pt x="899" y="1491"/>
                    <a:pt x="899" y="1490"/>
                    <a:pt x="900" y="1490"/>
                  </a:cubicBezTo>
                  <a:cubicBezTo>
                    <a:pt x="901" y="1490"/>
                    <a:pt x="901" y="1491"/>
                    <a:pt x="902" y="1490"/>
                  </a:cubicBezTo>
                  <a:cubicBezTo>
                    <a:pt x="903" y="1489"/>
                    <a:pt x="903" y="1489"/>
                    <a:pt x="903" y="1489"/>
                  </a:cubicBezTo>
                  <a:cubicBezTo>
                    <a:pt x="903" y="1488"/>
                    <a:pt x="903" y="1487"/>
                    <a:pt x="903" y="1487"/>
                  </a:cubicBezTo>
                  <a:cubicBezTo>
                    <a:pt x="905" y="1472"/>
                    <a:pt x="907" y="1457"/>
                    <a:pt x="908" y="1442"/>
                  </a:cubicBezTo>
                  <a:cubicBezTo>
                    <a:pt x="908" y="1432"/>
                    <a:pt x="904" y="1411"/>
                    <a:pt x="911" y="1403"/>
                  </a:cubicBezTo>
                  <a:lnTo>
                    <a:pt x="928" y="1403"/>
                  </a:lnTo>
                  <a:cubicBezTo>
                    <a:pt x="927" y="1410"/>
                    <a:pt x="926" y="1417"/>
                    <a:pt x="926" y="1424"/>
                  </a:cubicBezTo>
                  <a:cubicBezTo>
                    <a:pt x="926" y="1435"/>
                    <a:pt x="927" y="1446"/>
                    <a:pt x="930" y="1457"/>
                  </a:cubicBezTo>
                  <a:cubicBezTo>
                    <a:pt x="930" y="1461"/>
                    <a:pt x="937" y="1462"/>
                    <a:pt x="939" y="1457"/>
                  </a:cubicBezTo>
                  <a:cubicBezTo>
                    <a:pt x="943" y="1439"/>
                    <a:pt x="945" y="1421"/>
                    <a:pt x="948" y="1402"/>
                  </a:cubicBezTo>
                  <a:lnTo>
                    <a:pt x="969" y="1402"/>
                  </a:lnTo>
                  <a:cubicBezTo>
                    <a:pt x="968" y="1411"/>
                    <a:pt x="967" y="1419"/>
                    <a:pt x="967" y="1428"/>
                  </a:cubicBezTo>
                  <a:cubicBezTo>
                    <a:pt x="967" y="1441"/>
                    <a:pt x="968" y="1454"/>
                    <a:pt x="971" y="1467"/>
                  </a:cubicBezTo>
                  <a:cubicBezTo>
                    <a:pt x="972" y="1492"/>
                    <a:pt x="980" y="1516"/>
                    <a:pt x="980" y="1541"/>
                  </a:cubicBezTo>
                  <a:cubicBezTo>
                    <a:pt x="980" y="1542"/>
                    <a:pt x="980" y="1542"/>
                    <a:pt x="981" y="1542"/>
                  </a:cubicBezTo>
                  <a:lnTo>
                    <a:pt x="981" y="1543"/>
                  </a:lnTo>
                  <a:cubicBezTo>
                    <a:pt x="982" y="1543"/>
                    <a:pt x="982" y="1543"/>
                    <a:pt x="983" y="1543"/>
                  </a:cubicBezTo>
                  <a:lnTo>
                    <a:pt x="984" y="1543"/>
                  </a:lnTo>
                  <a:cubicBezTo>
                    <a:pt x="984" y="1543"/>
                    <a:pt x="984" y="1542"/>
                    <a:pt x="985" y="1542"/>
                  </a:cubicBezTo>
                  <a:lnTo>
                    <a:pt x="985" y="1541"/>
                  </a:lnTo>
                  <a:cubicBezTo>
                    <a:pt x="985" y="1520"/>
                    <a:pt x="984" y="1499"/>
                    <a:pt x="987" y="1478"/>
                  </a:cubicBezTo>
                  <a:cubicBezTo>
                    <a:pt x="990" y="1456"/>
                    <a:pt x="985" y="1430"/>
                    <a:pt x="989" y="1408"/>
                  </a:cubicBezTo>
                  <a:cubicBezTo>
                    <a:pt x="990" y="1407"/>
                    <a:pt x="989" y="1407"/>
                    <a:pt x="990" y="1406"/>
                  </a:cubicBezTo>
                  <a:cubicBezTo>
                    <a:pt x="991" y="1405"/>
                    <a:pt x="992" y="1403"/>
                    <a:pt x="992" y="1402"/>
                  </a:cubicBezTo>
                  <a:lnTo>
                    <a:pt x="1017" y="1402"/>
                  </a:lnTo>
                  <a:cubicBezTo>
                    <a:pt x="1017" y="1415"/>
                    <a:pt x="1018" y="1427"/>
                    <a:pt x="1019" y="1440"/>
                  </a:cubicBezTo>
                  <a:cubicBezTo>
                    <a:pt x="1021" y="1457"/>
                    <a:pt x="1019" y="1473"/>
                    <a:pt x="1019" y="1490"/>
                  </a:cubicBezTo>
                  <a:cubicBezTo>
                    <a:pt x="1019" y="1496"/>
                    <a:pt x="1027" y="1495"/>
                    <a:pt x="1027" y="1490"/>
                  </a:cubicBezTo>
                  <a:cubicBezTo>
                    <a:pt x="1027" y="1478"/>
                    <a:pt x="1033" y="1468"/>
                    <a:pt x="1033" y="1456"/>
                  </a:cubicBezTo>
                  <a:cubicBezTo>
                    <a:pt x="1033" y="1438"/>
                    <a:pt x="1037" y="1420"/>
                    <a:pt x="1037" y="1402"/>
                  </a:cubicBezTo>
                  <a:cubicBezTo>
                    <a:pt x="1096" y="1402"/>
                    <a:pt x="1157" y="1401"/>
                    <a:pt x="1217" y="1401"/>
                  </a:cubicBezTo>
                  <a:cubicBezTo>
                    <a:pt x="1313" y="1401"/>
                    <a:pt x="1412" y="1405"/>
                    <a:pt x="1510" y="1405"/>
                  </a:cubicBezTo>
                  <a:lnTo>
                    <a:pt x="1510" y="1406"/>
                  </a:lnTo>
                  <a:cubicBezTo>
                    <a:pt x="1510" y="1407"/>
                    <a:pt x="1510" y="1407"/>
                    <a:pt x="1510" y="1408"/>
                  </a:cubicBezTo>
                  <a:cubicBezTo>
                    <a:pt x="1510" y="1426"/>
                    <a:pt x="1507" y="1443"/>
                    <a:pt x="1506" y="1460"/>
                  </a:cubicBezTo>
                  <a:cubicBezTo>
                    <a:pt x="1506" y="1466"/>
                    <a:pt x="1507" y="1471"/>
                    <a:pt x="1508" y="1477"/>
                  </a:cubicBezTo>
                  <a:cubicBezTo>
                    <a:pt x="1508" y="1482"/>
                    <a:pt x="1508" y="1488"/>
                    <a:pt x="1508" y="1494"/>
                  </a:cubicBezTo>
                  <a:cubicBezTo>
                    <a:pt x="1508" y="1500"/>
                    <a:pt x="1508" y="1505"/>
                    <a:pt x="1508" y="1511"/>
                  </a:cubicBezTo>
                  <a:lnTo>
                    <a:pt x="1508" y="1512"/>
                  </a:lnTo>
                  <a:lnTo>
                    <a:pt x="1509" y="1513"/>
                  </a:lnTo>
                  <a:cubicBezTo>
                    <a:pt x="1509" y="1513"/>
                    <a:pt x="1510" y="1513"/>
                    <a:pt x="1511" y="1513"/>
                  </a:cubicBezTo>
                  <a:lnTo>
                    <a:pt x="1512" y="1513"/>
                  </a:lnTo>
                  <a:lnTo>
                    <a:pt x="1513" y="1512"/>
                  </a:lnTo>
                  <a:cubicBezTo>
                    <a:pt x="1513" y="1511"/>
                    <a:pt x="1513" y="1511"/>
                    <a:pt x="1513" y="1511"/>
                  </a:cubicBezTo>
                  <a:cubicBezTo>
                    <a:pt x="1517" y="1486"/>
                    <a:pt x="1523" y="1462"/>
                    <a:pt x="1527" y="1437"/>
                  </a:cubicBezTo>
                  <a:cubicBezTo>
                    <a:pt x="1528" y="1426"/>
                    <a:pt x="1530" y="1415"/>
                    <a:pt x="1533" y="1404"/>
                  </a:cubicBezTo>
                  <a:lnTo>
                    <a:pt x="1552" y="1404"/>
                  </a:lnTo>
                  <a:cubicBezTo>
                    <a:pt x="1552" y="1406"/>
                    <a:pt x="1552" y="1409"/>
                    <a:pt x="1552" y="1411"/>
                  </a:cubicBezTo>
                  <a:cubicBezTo>
                    <a:pt x="1552" y="1414"/>
                    <a:pt x="1552" y="1416"/>
                    <a:pt x="1552" y="1419"/>
                  </a:cubicBezTo>
                  <a:cubicBezTo>
                    <a:pt x="1552" y="1427"/>
                    <a:pt x="1551" y="1434"/>
                    <a:pt x="1552" y="1443"/>
                  </a:cubicBezTo>
                  <a:cubicBezTo>
                    <a:pt x="1552" y="1446"/>
                    <a:pt x="1559" y="1446"/>
                    <a:pt x="1559" y="1443"/>
                  </a:cubicBezTo>
                  <a:cubicBezTo>
                    <a:pt x="1559" y="1435"/>
                    <a:pt x="1561" y="1427"/>
                    <a:pt x="1564" y="1420"/>
                  </a:cubicBezTo>
                  <a:cubicBezTo>
                    <a:pt x="1566" y="1415"/>
                    <a:pt x="1567" y="1410"/>
                    <a:pt x="1569" y="1404"/>
                  </a:cubicBezTo>
                  <a:lnTo>
                    <a:pt x="1592" y="1404"/>
                  </a:lnTo>
                  <a:cubicBezTo>
                    <a:pt x="1592" y="1405"/>
                    <a:pt x="1592" y="1405"/>
                    <a:pt x="1592" y="1405"/>
                  </a:cubicBezTo>
                  <a:cubicBezTo>
                    <a:pt x="1592" y="1406"/>
                    <a:pt x="1592" y="1406"/>
                    <a:pt x="1592" y="1407"/>
                  </a:cubicBezTo>
                  <a:cubicBezTo>
                    <a:pt x="1592" y="1412"/>
                    <a:pt x="1593" y="1418"/>
                    <a:pt x="1591" y="1423"/>
                  </a:cubicBezTo>
                  <a:cubicBezTo>
                    <a:pt x="1586" y="1435"/>
                    <a:pt x="1593" y="1449"/>
                    <a:pt x="1594" y="1461"/>
                  </a:cubicBezTo>
                  <a:cubicBezTo>
                    <a:pt x="1594" y="1465"/>
                    <a:pt x="1601" y="1464"/>
                    <a:pt x="1601" y="1461"/>
                  </a:cubicBezTo>
                  <a:cubicBezTo>
                    <a:pt x="1601" y="1460"/>
                    <a:pt x="1601" y="1458"/>
                    <a:pt x="1601" y="1457"/>
                  </a:cubicBezTo>
                  <a:cubicBezTo>
                    <a:pt x="1601" y="1447"/>
                    <a:pt x="1603" y="1438"/>
                    <a:pt x="1607" y="1429"/>
                  </a:cubicBezTo>
                  <a:lnTo>
                    <a:pt x="1608" y="1428"/>
                  </a:lnTo>
                  <a:cubicBezTo>
                    <a:pt x="1610" y="1425"/>
                    <a:pt x="1610" y="1422"/>
                    <a:pt x="1610" y="1419"/>
                  </a:cubicBezTo>
                  <a:cubicBezTo>
                    <a:pt x="1611" y="1414"/>
                    <a:pt x="1612" y="1409"/>
                    <a:pt x="1613" y="1404"/>
                  </a:cubicBezTo>
                  <a:lnTo>
                    <a:pt x="1645" y="1403"/>
                  </a:lnTo>
                  <a:cubicBezTo>
                    <a:pt x="1643" y="1432"/>
                    <a:pt x="1644" y="1462"/>
                    <a:pt x="1639" y="1491"/>
                  </a:cubicBezTo>
                  <a:cubicBezTo>
                    <a:pt x="1636" y="1510"/>
                    <a:pt x="1634" y="1530"/>
                    <a:pt x="1634" y="1550"/>
                  </a:cubicBezTo>
                  <a:cubicBezTo>
                    <a:pt x="1634" y="1561"/>
                    <a:pt x="1635" y="1571"/>
                    <a:pt x="1636" y="1582"/>
                  </a:cubicBezTo>
                  <a:cubicBezTo>
                    <a:pt x="1636" y="1583"/>
                    <a:pt x="1636" y="1584"/>
                    <a:pt x="1637" y="1585"/>
                  </a:cubicBezTo>
                  <a:cubicBezTo>
                    <a:pt x="1638" y="1586"/>
                    <a:pt x="1638" y="1587"/>
                    <a:pt x="1640" y="1588"/>
                  </a:cubicBezTo>
                  <a:cubicBezTo>
                    <a:pt x="1641" y="1588"/>
                    <a:pt x="1644" y="1590"/>
                    <a:pt x="1646" y="1590"/>
                  </a:cubicBezTo>
                  <a:cubicBezTo>
                    <a:pt x="1647" y="1590"/>
                    <a:pt x="1649" y="1588"/>
                    <a:pt x="1651" y="1588"/>
                  </a:cubicBezTo>
                  <a:cubicBezTo>
                    <a:pt x="1652" y="1587"/>
                    <a:pt x="1653" y="1586"/>
                    <a:pt x="1654" y="1585"/>
                  </a:cubicBezTo>
                  <a:cubicBezTo>
                    <a:pt x="1655" y="1584"/>
                    <a:pt x="1655" y="1583"/>
                    <a:pt x="1655" y="1582"/>
                  </a:cubicBezTo>
                  <a:cubicBezTo>
                    <a:pt x="1657" y="1559"/>
                    <a:pt x="1659" y="1535"/>
                    <a:pt x="1659" y="1512"/>
                  </a:cubicBezTo>
                  <a:cubicBezTo>
                    <a:pt x="1659" y="1506"/>
                    <a:pt x="1658" y="1499"/>
                    <a:pt x="1658" y="1493"/>
                  </a:cubicBezTo>
                  <a:cubicBezTo>
                    <a:pt x="1657" y="1462"/>
                    <a:pt x="1663" y="1433"/>
                    <a:pt x="1660" y="1401"/>
                  </a:cubicBezTo>
                  <a:lnTo>
                    <a:pt x="1665" y="1401"/>
                  </a:lnTo>
                  <a:lnTo>
                    <a:pt x="1672" y="1403"/>
                  </a:lnTo>
                  <a:cubicBezTo>
                    <a:pt x="1672" y="1406"/>
                    <a:pt x="1671" y="1410"/>
                    <a:pt x="1671" y="1413"/>
                  </a:cubicBezTo>
                  <a:cubicBezTo>
                    <a:pt x="1671" y="1421"/>
                    <a:pt x="1669" y="1429"/>
                    <a:pt x="1669" y="1437"/>
                  </a:cubicBezTo>
                  <a:cubicBezTo>
                    <a:pt x="1669" y="1439"/>
                    <a:pt x="1669" y="1441"/>
                    <a:pt x="1669" y="1443"/>
                  </a:cubicBezTo>
                  <a:cubicBezTo>
                    <a:pt x="1669" y="1453"/>
                    <a:pt x="1671" y="1462"/>
                    <a:pt x="1676" y="1470"/>
                  </a:cubicBezTo>
                  <a:lnTo>
                    <a:pt x="1676" y="1471"/>
                  </a:lnTo>
                  <a:cubicBezTo>
                    <a:pt x="1677" y="1471"/>
                    <a:pt x="1677" y="1471"/>
                    <a:pt x="1678" y="1472"/>
                  </a:cubicBezTo>
                  <a:cubicBezTo>
                    <a:pt x="1678" y="1472"/>
                    <a:pt x="1679" y="1472"/>
                    <a:pt x="1680" y="1472"/>
                  </a:cubicBezTo>
                  <a:cubicBezTo>
                    <a:pt x="1680" y="1472"/>
                    <a:pt x="1681" y="1473"/>
                    <a:pt x="1682" y="1472"/>
                  </a:cubicBezTo>
                  <a:cubicBezTo>
                    <a:pt x="1683" y="1471"/>
                    <a:pt x="1683" y="1471"/>
                    <a:pt x="1683" y="1471"/>
                  </a:cubicBezTo>
                  <a:cubicBezTo>
                    <a:pt x="1688" y="1461"/>
                    <a:pt x="1691" y="1451"/>
                    <a:pt x="1691" y="1440"/>
                  </a:cubicBezTo>
                  <a:cubicBezTo>
                    <a:pt x="1691" y="1437"/>
                    <a:pt x="1691" y="1434"/>
                    <a:pt x="1690" y="1431"/>
                  </a:cubicBezTo>
                  <a:cubicBezTo>
                    <a:pt x="1691" y="1428"/>
                    <a:pt x="1691" y="1425"/>
                    <a:pt x="1691" y="1423"/>
                  </a:cubicBezTo>
                  <a:cubicBezTo>
                    <a:pt x="1691" y="1416"/>
                    <a:pt x="1690" y="1410"/>
                    <a:pt x="1689" y="1404"/>
                  </a:cubicBezTo>
                  <a:cubicBezTo>
                    <a:pt x="1694" y="1404"/>
                    <a:pt x="1700" y="1404"/>
                    <a:pt x="1706" y="1404"/>
                  </a:cubicBezTo>
                  <a:cubicBezTo>
                    <a:pt x="1705" y="1408"/>
                    <a:pt x="1705" y="1413"/>
                    <a:pt x="1705" y="1417"/>
                  </a:cubicBezTo>
                  <a:cubicBezTo>
                    <a:pt x="1705" y="1422"/>
                    <a:pt x="1705" y="1426"/>
                    <a:pt x="1706" y="1431"/>
                  </a:cubicBezTo>
                  <a:cubicBezTo>
                    <a:pt x="1708" y="1441"/>
                    <a:pt x="1710" y="1451"/>
                    <a:pt x="1710" y="1462"/>
                  </a:cubicBezTo>
                  <a:cubicBezTo>
                    <a:pt x="1710" y="1466"/>
                    <a:pt x="1713" y="1470"/>
                    <a:pt x="1717" y="1468"/>
                  </a:cubicBezTo>
                  <a:cubicBezTo>
                    <a:pt x="1737" y="1458"/>
                    <a:pt x="1734" y="1425"/>
                    <a:pt x="1730" y="1403"/>
                  </a:cubicBezTo>
                  <a:cubicBezTo>
                    <a:pt x="1758" y="1401"/>
                    <a:pt x="1785" y="1397"/>
                    <a:pt x="1811" y="1397"/>
                  </a:cubicBezTo>
                  <a:cubicBezTo>
                    <a:pt x="1870" y="1397"/>
                    <a:pt x="1927" y="1400"/>
                    <a:pt x="1985" y="1400"/>
                  </a:cubicBezTo>
                  <a:cubicBezTo>
                    <a:pt x="2002" y="1400"/>
                    <a:pt x="2019" y="1400"/>
                    <a:pt x="2037" y="1400"/>
                  </a:cubicBezTo>
                  <a:cubicBezTo>
                    <a:pt x="2037" y="1405"/>
                    <a:pt x="2041" y="1413"/>
                    <a:pt x="2039" y="1418"/>
                  </a:cubicBezTo>
                  <a:cubicBezTo>
                    <a:pt x="2038" y="1419"/>
                    <a:pt x="2037" y="1421"/>
                    <a:pt x="2037" y="1423"/>
                  </a:cubicBezTo>
                  <a:cubicBezTo>
                    <a:pt x="2037" y="1425"/>
                    <a:pt x="2038" y="1426"/>
                    <a:pt x="2039" y="1428"/>
                  </a:cubicBezTo>
                  <a:cubicBezTo>
                    <a:pt x="2039" y="1429"/>
                    <a:pt x="2039" y="1430"/>
                    <a:pt x="2039" y="1432"/>
                  </a:cubicBezTo>
                  <a:cubicBezTo>
                    <a:pt x="2039" y="1434"/>
                    <a:pt x="2038" y="1437"/>
                    <a:pt x="2037" y="1440"/>
                  </a:cubicBezTo>
                  <a:cubicBezTo>
                    <a:pt x="2037" y="1441"/>
                    <a:pt x="2037" y="1442"/>
                    <a:pt x="2037" y="1442"/>
                  </a:cubicBezTo>
                  <a:cubicBezTo>
                    <a:pt x="2037" y="1443"/>
                    <a:pt x="2038" y="1443"/>
                    <a:pt x="2038" y="1443"/>
                  </a:cubicBezTo>
                  <a:cubicBezTo>
                    <a:pt x="2039" y="1444"/>
                    <a:pt x="2039" y="1444"/>
                    <a:pt x="2040" y="1444"/>
                  </a:cubicBezTo>
                  <a:cubicBezTo>
                    <a:pt x="2041" y="1444"/>
                    <a:pt x="2041" y="1444"/>
                    <a:pt x="2042" y="1443"/>
                  </a:cubicBezTo>
                  <a:cubicBezTo>
                    <a:pt x="2043" y="1442"/>
                    <a:pt x="2043" y="1442"/>
                    <a:pt x="2043" y="1441"/>
                  </a:cubicBezTo>
                  <a:cubicBezTo>
                    <a:pt x="2047" y="1435"/>
                    <a:pt x="2050" y="1428"/>
                    <a:pt x="2052" y="1421"/>
                  </a:cubicBezTo>
                  <a:cubicBezTo>
                    <a:pt x="2054" y="1414"/>
                    <a:pt x="2055" y="1407"/>
                    <a:pt x="2055" y="1400"/>
                  </a:cubicBezTo>
                  <a:lnTo>
                    <a:pt x="2089" y="1400"/>
                  </a:lnTo>
                  <a:cubicBezTo>
                    <a:pt x="2089" y="1400"/>
                    <a:pt x="2089" y="1401"/>
                    <a:pt x="2089" y="1402"/>
                  </a:cubicBezTo>
                  <a:cubicBezTo>
                    <a:pt x="2089" y="1403"/>
                    <a:pt x="2089" y="1404"/>
                    <a:pt x="2089" y="1405"/>
                  </a:cubicBezTo>
                  <a:cubicBezTo>
                    <a:pt x="2089" y="1407"/>
                    <a:pt x="2089" y="1408"/>
                    <a:pt x="2089" y="1409"/>
                  </a:cubicBezTo>
                  <a:cubicBezTo>
                    <a:pt x="2090" y="1411"/>
                    <a:pt x="2090" y="1413"/>
                    <a:pt x="2090" y="1415"/>
                  </a:cubicBezTo>
                  <a:cubicBezTo>
                    <a:pt x="2090" y="1417"/>
                    <a:pt x="2090" y="1419"/>
                    <a:pt x="2089" y="1421"/>
                  </a:cubicBezTo>
                  <a:cubicBezTo>
                    <a:pt x="2089" y="1424"/>
                    <a:pt x="2089" y="1427"/>
                    <a:pt x="2089" y="1431"/>
                  </a:cubicBezTo>
                  <a:cubicBezTo>
                    <a:pt x="2089" y="1441"/>
                    <a:pt x="2090" y="1451"/>
                    <a:pt x="2093" y="1461"/>
                  </a:cubicBezTo>
                  <a:cubicBezTo>
                    <a:pt x="2093" y="1464"/>
                    <a:pt x="2098" y="1464"/>
                    <a:pt x="2098" y="1461"/>
                  </a:cubicBezTo>
                  <a:cubicBezTo>
                    <a:pt x="2098" y="1460"/>
                    <a:pt x="2098" y="1460"/>
                    <a:pt x="2098" y="1459"/>
                  </a:cubicBezTo>
                  <a:cubicBezTo>
                    <a:pt x="2098" y="1451"/>
                    <a:pt x="2099" y="1442"/>
                    <a:pt x="2101" y="1434"/>
                  </a:cubicBezTo>
                  <a:cubicBezTo>
                    <a:pt x="2102" y="1431"/>
                    <a:pt x="2103" y="1428"/>
                    <a:pt x="2105" y="1425"/>
                  </a:cubicBezTo>
                  <a:cubicBezTo>
                    <a:pt x="2105" y="1424"/>
                    <a:pt x="2106" y="1423"/>
                    <a:pt x="2106" y="1422"/>
                  </a:cubicBezTo>
                  <a:cubicBezTo>
                    <a:pt x="2107" y="1418"/>
                    <a:pt x="2108" y="1414"/>
                    <a:pt x="2108" y="1410"/>
                  </a:cubicBezTo>
                  <a:cubicBezTo>
                    <a:pt x="2108" y="1409"/>
                    <a:pt x="2108" y="1409"/>
                    <a:pt x="2108" y="1408"/>
                  </a:cubicBezTo>
                  <a:cubicBezTo>
                    <a:pt x="2108" y="1403"/>
                    <a:pt x="2108" y="1402"/>
                    <a:pt x="2111" y="1400"/>
                  </a:cubicBezTo>
                  <a:lnTo>
                    <a:pt x="2125" y="1400"/>
                  </a:lnTo>
                  <a:cubicBezTo>
                    <a:pt x="2125" y="1400"/>
                    <a:pt x="2125" y="1402"/>
                    <a:pt x="2125" y="1403"/>
                  </a:cubicBezTo>
                  <a:cubicBezTo>
                    <a:pt x="2126" y="1408"/>
                    <a:pt x="2127" y="1413"/>
                    <a:pt x="2128" y="1419"/>
                  </a:cubicBezTo>
                  <a:cubicBezTo>
                    <a:pt x="2131" y="1429"/>
                    <a:pt x="2132" y="1439"/>
                    <a:pt x="2133" y="1450"/>
                  </a:cubicBezTo>
                  <a:cubicBezTo>
                    <a:pt x="2133" y="1455"/>
                    <a:pt x="2140" y="1455"/>
                    <a:pt x="2141" y="1450"/>
                  </a:cubicBezTo>
                  <a:cubicBezTo>
                    <a:pt x="2141" y="1438"/>
                    <a:pt x="2144" y="1427"/>
                    <a:pt x="2145" y="1415"/>
                  </a:cubicBezTo>
                  <a:cubicBezTo>
                    <a:pt x="2145" y="1410"/>
                    <a:pt x="2145" y="1405"/>
                    <a:pt x="2146" y="1400"/>
                  </a:cubicBezTo>
                  <a:lnTo>
                    <a:pt x="2163" y="1400"/>
                  </a:lnTo>
                  <a:lnTo>
                    <a:pt x="2173" y="1400"/>
                  </a:lnTo>
                  <a:cubicBezTo>
                    <a:pt x="2171" y="1408"/>
                    <a:pt x="2170" y="1417"/>
                    <a:pt x="2170" y="1425"/>
                  </a:cubicBezTo>
                  <a:cubicBezTo>
                    <a:pt x="2170" y="1430"/>
                    <a:pt x="2170" y="1435"/>
                    <a:pt x="2171" y="1439"/>
                  </a:cubicBezTo>
                  <a:cubicBezTo>
                    <a:pt x="2171" y="1450"/>
                    <a:pt x="2172" y="1460"/>
                    <a:pt x="2174" y="1470"/>
                  </a:cubicBezTo>
                  <a:cubicBezTo>
                    <a:pt x="2176" y="1476"/>
                    <a:pt x="2177" y="1481"/>
                    <a:pt x="2177" y="1487"/>
                  </a:cubicBezTo>
                  <a:cubicBezTo>
                    <a:pt x="2177" y="1492"/>
                    <a:pt x="2176" y="1498"/>
                    <a:pt x="2174" y="1503"/>
                  </a:cubicBezTo>
                  <a:cubicBezTo>
                    <a:pt x="2172" y="1506"/>
                    <a:pt x="2178" y="1511"/>
                    <a:pt x="2180" y="1507"/>
                  </a:cubicBezTo>
                  <a:cubicBezTo>
                    <a:pt x="2187" y="1496"/>
                    <a:pt x="2191" y="1482"/>
                    <a:pt x="2191" y="1469"/>
                  </a:cubicBezTo>
                  <a:cubicBezTo>
                    <a:pt x="2191" y="1468"/>
                    <a:pt x="2191" y="1466"/>
                    <a:pt x="2191" y="1465"/>
                  </a:cubicBezTo>
                  <a:cubicBezTo>
                    <a:pt x="2192" y="1448"/>
                    <a:pt x="2186" y="1418"/>
                    <a:pt x="2197" y="1406"/>
                  </a:cubicBezTo>
                  <a:cubicBezTo>
                    <a:pt x="2197" y="1405"/>
                    <a:pt x="2198" y="1404"/>
                    <a:pt x="2198" y="1404"/>
                  </a:cubicBezTo>
                  <a:cubicBezTo>
                    <a:pt x="2199" y="1403"/>
                    <a:pt x="2199" y="1403"/>
                    <a:pt x="2199" y="1402"/>
                  </a:cubicBezTo>
                  <a:lnTo>
                    <a:pt x="2202" y="1402"/>
                  </a:lnTo>
                  <a:cubicBezTo>
                    <a:pt x="2204" y="1458"/>
                    <a:pt x="2207" y="1515"/>
                    <a:pt x="2212" y="1571"/>
                  </a:cubicBezTo>
                  <a:lnTo>
                    <a:pt x="2213" y="1572"/>
                  </a:lnTo>
                  <a:cubicBezTo>
                    <a:pt x="2214" y="1573"/>
                    <a:pt x="2213" y="1572"/>
                    <a:pt x="2214" y="1573"/>
                  </a:cubicBezTo>
                  <a:cubicBezTo>
                    <a:pt x="2215" y="1574"/>
                    <a:pt x="2215" y="1574"/>
                    <a:pt x="2215" y="1574"/>
                  </a:cubicBezTo>
                  <a:cubicBezTo>
                    <a:pt x="2216" y="1574"/>
                    <a:pt x="2216" y="1574"/>
                    <a:pt x="2217" y="1573"/>
                  </a:cubicBezTo>
                  <a:cubicBezTo>
                    <a:pt x="2217" y="1573"/>
                    <a:pt x="2218" y="1573"/>
                    <a:pt x="2218" y="1572"/>
                  </a:cubicBezTo>
                  <a:lnTo>
                    <a:pt x="2218" y="1571"/>
                  </a:lnTo>
                  <a:cubicBezTo>
                    <a:pt x="2224" y="1515"/>
                    <a:pt x="2226" y="1459"/>
                    <a:pt x="2228" y="1404"/>
                  </a:cubicBezTo>
                  <a:cubicBezTo>
                    <a:pt x="2252" y="1406"/>
                    <a:pt x="2276" y="1408"/>
                    <a:pt x="2300" y="1407"/>
                  </a:cubicBezTo>
                  <a:cubicBezTo>
                    <a:pt x="2364" y="1409"/>
                    <a:pt x="2428" y="1418"/>
                    <a:pt x="2490" y="1434"/>
                  </a:cubicBezTo>
                  <a:cubicBezTo>
                    <a:pt x="2495" y="1435"/>
                    <a:pt x="2500" y="1435"/>
                    <a:pt x="2506" y="1435"/>
                  </a:cubicBezTo>
                  <a:cubicBezTo>
                    <a:pt x="2511" y="1435"/>
                    <a:pt x="2517" y="1435"/>
                    <a:pt x="2522" y="1434"/>
                  </a:cubicBezTo>
                  <a:cubicBezTo>
                    <a:pt x="2541" y="1437"/>
                    <a:pt x="2560" y="1441"/>
                    <a:pt x="2578" y="1446"/>
                  </a:cubicBezTo>
                  <a:cubicBezTo>
                    <a:pt x="2606" y="1451"/>
                    <a:pt x="2639" y="1457"/>
                    <a:pt x="2668" y="1465"/>
                  </a:cubicBezTo>
                  <a:cubicBezTo>
                    <a:pt x="2667" y="1478"/>
                    <a:pt x="2666" y="1492"/>
                    <a:pt x="2666" y="1506"/>
                  </a:cubicBezTo>
                  <a:cubicBezTo>
                    <a:pt x="2666" y="1523"/>
                    <a:pt x="2662" y="1540"/>
                    <a:pt x="2662" y="1558"/>
                  </a:cubicBezTo>
                  <a:lnTo>
                    <a:pt x="2656" y="1560"/>
                  </a:lnTo>
                  <a:cubicBezTo>
                    <a:pt x="2652" y="1562"/>
                    <a:pt x="2647" y="1563"/>
                    <a:pt x="2642" y="1564"/>
                  </a:cubicBezTo>
                  <a:cubicBezTo>
                    <a:pt x="2642" y="1556"/>
                    <a:pt x="2643" y="1548"/>
                    <a:pt x="2643" y="1539"/>
                  </a:cubicBezTo>
                  <a:cubicBezTo>
                    <a:pt x="2643" y="1517"/>
                    <a:pt x="2641" y="1495"/>
                    <a:pt x="2637" y="1473"/>
                  </a:cubicBezTo>
                  <a:cubicBezTo>
                    <a:pt x="2637" y="1469"/>
                    <a:pt x="2630" y="1468"/>
                    <a:pt x="2629" y="1473"/>
                  </a:cubicBezTo>
                  <a:cubicBezTo>
                    <a:pt x="2626" y="1495"/>
                    <a:pt x="2624" y="1517"/>
                    <a:pt x="2624" y="1539"/>
                  </a:cubicBezTo>
                  <a:cubicBezTo>
                    <a:pt x="2624" y="1549"/>
                    <a:pt x="2624" y="1559"/>
                    <a:pt x="2625" y="1569"/>
                  </a:cubicBezTo>
                  <a:cubicBezTo>
                    <a:pt x="2617" y="1571"/>
                    <a:pt x="2608" y="1573"/>
                    <a:pt x="2600" y="1574"/>
                  </a:cubicBezTo>
                  <a:cubicBezTo>
                    <a:pt x="2598" y="1563"/>
                    <a:pt x="2600" y="1552"/>
                    <a:pt x="2600" y="1540"/>
                  </a:cubicBezTo>
                  <a:cubicBezTo>
                    <a:pt x="2599" y="1523"/>
                    <a:pt x="2597" y="1505"/>
                    <a:pt x="2595" y="1487"/>
                  </a:cubicBezTo>
                  <a:cubicBezTo>
                    <a:pt x="2595" y="1484"/>
                    <a:pt x="2589" y="1484"/>
                    <a:pt x="2589" y="1487"/>
                  </a:cubicBezTo>
                  <a:cubicBezTo>
                    <a:pt x="2587" y="1505"/>
                    <a:pt x="2586" y="1522"/>
                    <a:pt x="2585" y="1539"/>
                  </a:cubicBezTo>
                  <a:cubicBezTo>
                    <a:pt x="2584" y="1546"/>
                    <a:pt x="2583" y="1552"/>
                    <a:pt x="2583" y="1558"/>
                  </a:cubicBezTo>
                  <a:cubicBezTo>
                    <a:pt x="2583" y="1564"/>
                    <a:pt x="2584" y="1570"/>
                    <a:pt x="2585" y="1576"/>
                  </a:cubicBezTo>
                  <a:lnTo>
                    <a:pt x="2568" y="1578"/>
                  </a:lnTo>
                  <a:cubicBezTo>
                    <a:pt x="2570" y="1565"/>
                    <a:pt x="2570" y="1552"/>
                    <a:pt x="2570" y="1539"/>
                  </a:cubicBezTo>
                  <a:cubicBezTo>
                    <a:pt x="2570" y="1522"/>
                    <a:pt x="2569" y="1505"/>
                    <a:pt x="2567" y="1488"/>
                  </a:cubicBezTo>
                  <a:cubicBezTo>
                    <a:pt x="2567" y="1487"/>
                    <a:pt x="2566" y="1486"/>
                    <a:pt x="2566" y="1485"/>
                  </a:cubicBezTo>
                  <a:cubicBezTo>
                    <a:pt x="2565" y="1484"/>
                    <a:pt x="2565" y="1482"/>
                    <a:pt x="2564" y="1482"/>
                  </a:cubicBezTo>
                  <a:cubicBezTo>
                    <a:pt x="2563" y="1481"/>
                    <a:pt x="2562" y="1482"/>
                    <a:pt x="2561" y="1482"/>
                  </a:cubicBezTo>
                  <a:cubicBezTo>
                    <a:pt x="2560" y="1482"/>
                    <a:pt x="2559" y="1481"/>
                    <a:pt x="2558" y="1482"/>
                  </a:cubicBezTo>
                  <a:cubicBezTo>
                    <a:pt x="2557" y="1482"/>
                    <a:pt x="2556" y="1484"/>
                    <a:pt x="2556" y="1485"/>
                  </a:cubicBezTo>
                  <a:cubicBezTo>
                    <a:pt x="2555" y="1486"/>
                    <a:pt x="2555" y="1487"/>
                    <a:pt x="2555" y="1488"/>
                  </a:cubicBezTo>
                  <a:cubicBezTo>
                    <a:pt x="2553" y="1505"/>
                    <a:pt x="2552" y="1522"/>
                    <a:pt x="2552" y="1539"/>
                  </a:cubicBezTo>
                  <a:cubicBezTo>
                    <a:pt x="2552" y="1553"/>
                    <a:pt x="2552" y="1566"/>
                    <a:pt x="2554" y="1579"/>
                  </a:cubicBezTo>
                  <a:lnTo>
                    <a:pt x="2537" y="1581"/>
                  </a:lnTo>
                  <a:cubicBezTo>
                    <a:pt x="2530" y="1581"/>
                    <a:pt x="2524" y="1582"/>
                    <a:pt x="2517" y="1582"/>
                  </a:cubicBezTo>
                  <a:cubicBezTo>
                    <a:pt x="2518" y="1575"/>
                    <a:pt x="2518" y="1568"/>
                    <a:pt x="2518" y="1561"/>
                  </a:cubicBezTo>
                  <a:cubicBezTo>
                    <a:pt x="2518" y="1537"/>
                    <a:pt x="2516" y="1514"/>
                    <a:pt x="2513" y="1490"/>
                  </a:cubicBezTo>
                  <a:cubicBezTo>
                    <a:pt x="2513" y="1490"/>
                    <a:pt x="2513" y="1489"/>
                    <a:pt x="2512" y="1488"/>
                  </a:cubicBezTo>
                  <a:lnTo>
                    <a:pt x="2511" y="1487"/>
                  </a:lnTo>
                  <a:cubicBezTo>
                    <a:pt x="2510" y="1486"/>
                    <a:pt x="2509" y="1486"/>
                    <a:pt x="2509" y="1486"/>
                  </a:cubicBezTo>
                  <a:cubicBezTo>
                    <a:pt x="2508" y="1486"/>
                    <a:pt x="2507" y="1486"/>
                    <a:pt x="2506" y="1487"/>
                  </a:cubicBezTo>
                  <a:lnTo>
                    <a:pt x="2505" y="1488"/>
                  </a:lnTo>
                  <a:cubicBezTo>
                    <a:pt x="2505" y="1489"/>
                    <a:pt x="2504" y="1490"/>
                    <a:pt x="2504" y="1490"/>
                  </a:cubicBezTo>
                  <a:cubicBezTo>
                    <a:pt x="2501" y="1513"/>
                    <a:pt x="2500" y="1537"/>
                    <a:pt x="2500" y="1560"/>
                  </a:cubicBezTo>
                  <a:cubicBezTo>
                    <a:pt x="2500" y="1568"/>
                    <a:pt x="2500" y="1576"/>
                    <a:pt x="2500" y="1584"/>
                  </a:cubicBezTo>
                  <a:lnTo>
                    <a:pt x="2479" y="1586"/>
                  </a:lnTo>
                  <a:cubicBezTo>
                    <a:pt x="2479" y="1557"/>
                    <a:pt x="2478" y="1527"/>
                    <a:pt x="2476" y="1498"/>
                  </a:cubicBezTo>
                  <a:cubicBezTo>
                    <a:pt x="2476" y="1497"/>
                    <a:pt x="2475" y="1497"/>
                    <a:pt x="2475" y="1496"/>
                  </a:cubicBezTo>
                  <a:cubicBezTo>
                    <a:pt x="2475" y="1496"/>
                    <a:pt x="2474" y="1496"/>
                    <a:pt x="2473" y="1495"/>
                  </a:cubicBezTo>
                  <a:cubicBezTo>
                    <a:pt x="2472" y="1494"/>
                    <a:pt x="2472" y="1494"/>
                    <a:pt x="2471" y="1494"/>
                  </a:cubicBezTo>
                  <a:cubicBezTo>
                    <a:pt x="2470" y="1494"/>
                    <a:pt x="2469" y="1494"/>
                    <a:pt x="2468" y="1495"/>
                  </a:cubicBezTo>
                  <a:lnTo>
                    <a:pt x="2467" y="1496"/>
                  </a:lnTo>
                  <a:cubicBezTo>
                    <a:pt x="2466" y="1497"/>
                    <a:pt x="2466" y="1497"/>
                    <a:pt x="2466" y="1498"/>
                  </a:cubicBezTo>
                  <a:cubicBezTo>
                    <a:pt x="2464" y="1528"/>
                    <a:pt x="2463" y="1558"/>
                    <a:pt x="2463" y="1589"/>
                  </a:cubicBezTo>
                  <a:lnTo>
                    <a:pt x="2448" y="1591"/>
                  </a:lnTo>
                  <a:cubicBezTo>
                    <a:pt x="2447" y="1584"/>
                    <a:pt x="2447" y="1577"/>
                    <a:pt x="2447" y="1570"/>
                  </a:cubicBezTo>
                  <a:cubicBezTo>
                    <a:pt x="2447" y="1562"/>
                    <a:pt x="2447" y="1555"/>
                    <a:pt x="2448" y="1548"/>
                  </a:cubicBezTo>
                  <a:cubicBezTo>
                    <a:pt x="2449" y="1542"/>
                    <a:pt x="2449" y="1536"/>
                    <a:pt x="2449" y="1530"/>
                  </a:cubicBezTo>
                  <a:cubicBezTo>
                    <a:pt x="2449" y="1524"/>
                    <a:pt x="2449" y="1518"/>
                    <a:pt x="2448" y="1512"/>
                  </a:cubicBezTo>
                  <a:cubicBezTo>
                    <a:pt x="2448" y="1511"/>
                    <a:pt x="2449" y="1511"/>
                    <a:pt x="2448" y="1510"/>
                  </a:cubicBezTo>
                  <a:cubicBezTo>
                    <a:pt x="2447" y="1509"/>
                    <a:pt x="2447" y="1510"/>
                    <a:pt x="2447" y="1510"/>
                  </a:cubicBezTo>
                  <a:cubicBezTo>
                    <a:pt x="2446" y="1510"/>
                    <a:pt x="2446" y="1509"/>
                    <a:pt x="2446" y="1509"/>
                  </a:cubicBezTo>
                  <a:cubicBezTo>
                    <a:pt x="2445" y="1509"/>
                    <a:pt x="2445" y="1510"/>
                    <a:pt x="2445" y="1510"/>
                  </a:cubicBezTo>
                  <a:cubicBezTo>
                    <a:pt x="2444" y="1510"/>
                    <a:pt x="2444" y="1510"/>
                    <a:pt x="2444" y="1510"/>
                  </a:cubicBezTo>
                  <a:cubicBezTo>
                    <a:pt x="2444" y="1511"/>
                    <a:pt x="2444" y="1511"/>
                    <a:pt x="2444" y="1512"/>
                  </a:cubicBezTo>
                  <a:cubicBezTo>
                    <a:pt x="2440" y="1538"/>
                    <a:pt x="2437" y="1565"/>
                    <a:pt x="2437" y="1592"/>
                  </a:cubicBezTo>
                  <a:lnTo>
                    <a:pt x="2413" y="1595"/>
                  </a:lnTo>
                  <a:cubicBezTo>
                    <a:pt x="2415" y="1584"/>
                    <a:pt x="2415" y="1572"/>
                    <a:pt x="2415" y="1561"/>
                  </a:cubicBezTo>
                  <a:cubicBezTo>
                    <a:pt x="2415" y="1558"/>
                    <a:pt x="2415" y="1555"/>
                    <a:pt x="2415" y="1553"/>
                  </a:cubicBezTo>
                  <a:cubicBezTo>
                    <a:pt x="2415" y="1548"/>
                    <a:pt x="2407" y="1548"/>
                    <a:pt x="2407" y="1553"/>
                  </a:cubicBezTo>
                  <a:cubicBezTo>
                    <a:pt x="2407" y="1562"/>
                    <a:pt x="2407" y="1571"/>
                    <a:pt x="2407" y="1580"/>
                  </a:cubicBezTo>
                  <a:cubicBezTo>
                    <a:pt x="2407" y="1585"/>
                    <a:pt x="2405" y="1590"/>
                    <a:pt x="2404" y="1596"/>
                  </a:cubicBezTo>
                  <a:cubicBezTo>
                    <a:pt x="2399" y="1596"/>
                    <a:pt x="2393" y="1597"/>
                    <a:pt x="2387" y="1597"/>
                  </a:cubicBezTo>
                  <a:lnTo>
                    <a:pt x="2386" y="1597"/>
                  </a:lnTo>
                  <a:cubicBezTo>
                    <a:pt x="2387" y="1589"/>
                    <a:pt x="2388" y="1580"/>
                    <a:pt x="2388" y="1571"/>
                  </a:cubicBezTo>
                  <a:cubicBezTo>
                    <a:pt x="2388" y="1567"/>
                    <a:pt x="2387" y="1563"/>
                    <a:pt x="2387" y="1559"/>
                  </a:cubicBezTo>
                  <a:cubicBezTo>
                    <a:pt x="2388" y="1555"/>
                    <a:pt x="2388" y="1551"/>
                    <a:pt x="2388" y="1547"/>
                  </a:cubicBezTo>
                  <a:cubicBezTo>
                    <a:pt x="2388" y="1543"/>
                    <a:pt x="2388" y="1540"/>
                    <a:pt x="2387" y="1536"/>
                  </a:cubicBezTo>
                  <a:cubicBezTo>
                    <a:pt x="2385" y="1529"/>
                    <a:pt x="2383" y="1521"/>
                    <a:pt x="2381" y="1514"/>
                  </a:cubicBezTo>
                  <a:cubicBezTo>
                    <a:pt x="2381" y="1510"/>
                    <a:pt x="2374" y="1509"/>
                    <a:pt x="2374" y="1514"/>
                  </a:cubicBezTo>
                  <a:cubicBezTo>
                    <a:pt x="2372" y="1527"/>
                    <a:pt x="2375" y="1541"/>
                    <a:pt x="2375" y="1554"/>
                  </a:cubicBezTo>
                  <a:cubicBezTo>
                    <a:pt x="2374" y="1559"/>
                    <a:pt x="2374" y="1564"/>
                    <a:pt x="2374" y="1570"/>
                  </a:cubicBezTo>
                  <a:cubicBezTo>
                    <a:pt x="2374" y="1579"/>
                    <a:pt x="2375" y="1589"/>
                    <a:pt x="2377" y="1598"/>
                  </a:cubicBezTo>
                  <a:cubicBezTo>
                    <a:pt x="2370" y="1599"/>
                    <a:pt x="2363" y="1601"/>
                    <a:pt x="2355" y="1603"/>
                  </a:cubicBezTo>
                  <a:cubicBezTo>
                    <a:pt x="2357" y="1599"/>
                    <a:pt x="2358" y="1595"/>
                    <a:pt x="2358" y="1591"/>
                  </a:cubicBezTo>
                  <a:cubicBezTo>
                    <a:pt x="2358" y="1589"/>
                    <a:pt x="2357" y="1588"/>
                    <a:pt x="2357" y="1586"/>
                  </a:cubicBezTo>
                  <a:cubicBezTo>
                    <a:pt x="2357" y="1584"/>
                    <a:pt x="2357" y="1582"/>
                    <a:pt x="2357" y="1580"/>
                  </a:cubicBezTo>
                  <a:cubicBezTo>
                    <a:pt x="2357" y="1578"/>
                    <a:pt x="2357" y="1576"/>
                    <a:pt x="2357" y="1574"/>
                  </a:cubicBezTo>
                  <a:cubicBezTo>
                    <a:pt x="2357" y="1570"/>
                    <a:pt x="2355" y="1567"/>
                    <a:pt x="2354" y="1563"/>
                  </a:cubicBezTo>
                  <a:cubicBezTo>
                    <a:pt x="2354" y="1562"/>
                    <a:pt x="2354" y="1561"/>
                    <a:pt x="2354" y="1561"/>
                  </a:cubicBezTo>
                  <a:cubicBezTo>
                    <a:pt x="2353" y="1560"/>
                    <a:pt x="2353" y="1560"/>
                    <a:pt x="2352" y="1559"/>
                  </a:cubicBezTo>
                  <a:lnTo>
                    <a:pt x="2351" y="1559"/>
                  </a:lnTo>
                  <a:cubicBezTo>
                    <a:pt x="2350" y="1559"/>
                    <a:pt x="2349" y="1559"/>
                    <a:pt x="2349" y="1559"/>
                  </a:cubicBezTo>
                  <a:cubicBezTo>
                    <a:pt x="2348" y="1560"/>
                    <a:pt x="2348" y="1560"/>
                    <a:pt x="2347" y="1561"/>
                  </a:cubicBezTo>
                  <a:cubicBezTo>
                    <a:pt x="2347" y="1561"/>
                    <a:pt x="2347" y="1562"/>
                    <a:pt x="2347" y="1563"/>
                  </a:cubicBezTo>
                  <a:cubicBezTo>
                    <a:pt x="2346" y="1565"/>
                    <a:pt x="2346" y="1567"/>
                    <a:pt x="2345" y="1570"/>
                  </a:cubicBezTo>
                  <a:cubicBezTo>
                    <a:pt x="2344" y="1574"/>
                    <a:pt x="2343" y="1578"/>
                    <a:pt x="2343" y="1583"/>
                  </a:cubicBezTo>
                  <a:cubicBezTo>
                    <a:pt x="2343" y="1585"/>
                    <a:pt x="2343" y="1587"/>
                    <a:pt x="2343" y="1589"/>
                  </a:cubicBezTo>
                  <a:cubicBezTo>
                    <a:pt x="2343" y="1593"/>
                    <a:pt x="2344" y="1598"/>
                    <a:pt x="2345" y="1602"/>
                  </a:cubicBezTo>
                  <a:lnTo>
                    <a:pt x="2346" y="1604"/>
                  </a:lnTo>
                  <a:cubicBezTo>
                    <a:pt x="2340" y="1605"/>
                    <a:pt x="2333" y="1606"/>
                    <a:pt x="2327" y="1606"/>
                  </a:cubicBezTo>
                  <a:cubicBezTo>
                    <a:pt x="2321" y="1606"/>
                    <a:pt x="2316" y="1606"/>
                    <a:pt x="2310" y="1606"/>
                  </a:cubicBezTo>
                  <a:cubicBezTo>
                    <a:pt x="2295" y="1606"/>
                    <a:pt x="2280" y="1607"/>
                    <a:pt x="2265" y="1609"/>
                  </a:cubicBezTo>
                  <a:cubicBezTo>
                    <a:pt x="2205" y="1626"/>
                    <a:pt x="2135" y="1616"/>
                    <a:pt x="2074" y="1616"/>
                  </a:cubicBezTo>
                  <a:cubicBezTo>
                    <a:pt x="1936" y="1616"/>
                    <a:pt x="1799" y="1621"/>
                    <a:pt x="1661" y="1619"/>
                  </a:cubicBezTo>
                  <a:cubicBezTo>
                    <a:pt x="1599" y="1619"/>
                    <a:pt x="1537" y="1624"/>
                    <a:pt x="1474" y="1624"/>
                  </a:cubicBezTo>
                  <a:cubicBezTo>
                    <a:pt x="1417" y="1624"/>
                    <a:pt x="1361" y="1620"/>
                    <a:pt x="1305" y="1617"/>
                  </a:cubicBezTo>
                  <a:cubicBezTo>
                    <a:pt x="1280" y="1615"/>
                    <a:pt x="1255" y="1614"/>
                    <a:pt x="1230" y="1614"/>
                  </a:cubicBezTo>
                  <a:cubicBezTo>
                    <a:pt x="1200" y="1614"/>
                    <a:pt x="1170" y="1616"/>
                    <a:pt x="1141" y="1618"/>
                  </a:cubicBezTo>
                  <a:cubicBezTo>
                    <a:pt x="1117" y="1622"/>
                    <a:pt x="1094" y="1624"/>
                    <a:pt x="1071" y="1625"/>
                  </a:cubicBezTo>
                  <a:cubicBezTo>
                    <a:pt x="1047" y="1625"/>
                    <a:pt x="1009" y="1634"/>
                    <a:pt x="987" y="1625"/>
                  </a:cubicBezTo>
                  <a:cubicBezTo>
                    <a:pt x="986" y="1624"/>
                    <a:pt x="985" y="1624"/>
                    <a:pt x="985" y="1624"/>
                  </a:cubicBezTo>
                  <a:cubicBezTo>
                    <a:pt x="984" y="1624"/>
                    <a:pt x="984" y="1624"/>
                    <a:pt x="983" y="1625"/>
                  </a:cubicBezTo>
                  <a:cubicBezTo>
                    <a:pt x="982" y="1626"/>
                    <a:pt x="982" y="1625"/>
                    <a:pt x="981" y="1626"/>
                  </a:cubicBezTo>
                  <a:cubicBezTo>
                    <a:pt x="980" y="1627"/>
                    <a:pt x="981" y="1628"/>
                    <a:pt x="981" y="1628"/>
                  </a:cubicBezTo>
                  <a:cubicBezTo>
                    <a:pt x="981" y="1629"/>
                    <a:pt x="981" y="1630"/>
                    <a:pt x="981" y="1630"/>
                  </a:cubicBezTo>
                  <a:cubicBezTo>
                    <a:pt x="982" y="1631"/>
                    <a:pt x="982" y="1631"/>
                    <a:pt x="983" y="1632"/>
                  </a:cubicBezTo>
                  <a:cubicBezTo>
                    <a:pt x="1004" y="1643"/>
                    <a:pt x="1031" y="1637"/>
                    <a:pt x="1054" y="1638"/>
                  </a:cubicBezTo>
                  <a:cubicBezTo>
                    <a:pt x="1072" y="1638"/>
                    <a:pt x="1104" y="1645"/>
                    <a:pt x="1122" y="1639"/>
                  </a:cubicBezTo>
                  <a:cubicBezTo>
                    <a:pt x="1149" y="1630"/>
                    <a:pt x="1190" y="1634"/>
                    <a:pt x="1225" y="1636"/>
                  </a:cubicBezTo>
                  <a:cubicBezTo>
                    <a:pt x="1223" y="1639"/>
                    <a:pt x="1220" y="1641"/>
                    <a:pt x="1219" y="1644"/>
                  </a:cubicBezTo>
                  <a:cubicBezTo>
                    <a:pt x="1215" y="1650"/>
                    <a:pt x="1213" y="1657"/>
                    <a:pt x="1212" y="1663"/>
                  </a:cubicBezTo>
                  <a:cubicBezTo>
                    <a:pt x="1206" y="1680"/>
                    <a:pt x="1202" y="1697"/>
                    <a:pt x="1198" y="1714"/>
                  </a:cubicBezTo>
                  <a:lnTo>
                    <a:pt x="1199" y="1715"/>
                  </a:lnTo>
                  <a:moveTo>
                    <a:pt x="767" y="1782"/>
                  </a:moveTo>
                  <a:lnTo>
                    <a:pt x="746" y="1782"/>
                  </a:lnTo>
                  <a:cubicBezTo>
                    <a:pt x="745" y="1776"/>
                    <a:pt x="744" y="1770"/>
                    <a:pt x="742" y="1764"/>
                  </a:cubicBezTo>
                  <a:cubicBezTo>
                    <a:pt x="741" y="1757"/>
                    <a:pt x="741" y="1750"/>
                    <a:pt x="740" y="1744"/>
                  </a:cubicBezTo>
                  <a:cubicBezTo>
                    <a:pt x="738" y="1738"/>
                    <a:pt x="738" y="1730"/>
                    <a:pt x="738" y="1724"/>
                  </a:cubicBezTo>
                  <a:cubicBezTo>
                    <a:pt x="737" y="1717"/>
                    <a:pt x="730" y="1720"/>
                    <a:pt x="729" y="1724"/>
                  </a:cubicBezTo>
                  <a:cubicBezTo>
                    <a:pt x="727" y="1735"/>
                    <a:pt x="726" y="1746"/>
                    <a:pt x="726" y="1756"/>
                  </a:cubicBezTo>
                  <a:cubicBezTo>
                    <a:pt x="726" y="1765"/>
                    <a:pt x="727" y="1773"/>
                    <a:pt x="728" y="1781"/>
                  </a:cubicBezTo>
                  <a:lnTo>
                    <a:pt x="710" y="1781"/>
                  </a:lnTo>
                  <a:cubicBezTo>
                    <a:pt x="710" y="1780"/>
                    <a:pt x="710" y="1780"/>
                    <a:pt x="710" y="1779"/>
                  </a:cubicBezTo>
                  <a:cubicBezTo>
                    <a:pt x="710" y="1779"/>
                    <a:pt x="710" y="1778"/>
                    <a:pt x="710" y="1777"/>
                  </a:cubicBezTo>
                  <a:cubicBezTo>
                    <a:pt x="705" y="1752"/>
                    <a:pt x="702" y="1727"/>
                    <a:pt x="701" y="1702"/>
                  </a:cubicBezTo>
                  <a:cubicBezTo>
                    <a:pt x="726" y="1703"/>
                    <a:pt x="750" y="1705"/>
                    <a:pt x="775" y="1707"/>
                  </a:cubicBezTo>
                  <a:cubicBezTo>
                    <a:pt x="775" y="1707"/>
                    <a:pt x="774" y="1707"/>
                    <a:pt x="775" y="1708"/>
                  </a:cubicBezTo>
                  <a:cubicBezTo>
                    <a:pt x="776" y="1709"/>
                    <a:pt x="777" y="1708"/>
                    <a:pt x="778" y="1708"/>
                  </a:cubicBezTo>
                  <a:cubicBezTo>
                    <a:pt x="778" y="1708"/>
                    <a:pt x="779" y="1709"/>
                    <a:pt x="780" y="1708"/>
                  </a:cubicBezTo>
                  <a:cubicBezTo>
                    <a:pt x="781" y="1707"/>
                    <a:pt x="780" y="1707"/>
                    <a:pt x="780" y="1707"/>
                  </a:cubicBezTo>
                  <a:cubicBezTo>
                    <a:pt x="801" y="1709"/>
                    <a:pt x="822" y="1712"/>
                    <a:pt x="843" y="1714"/>
                  </a:cubicBezTo>
                  <a:cubicBezTo>
                    <a:pt x="876" y="1720"/>
                    <a:pt x="912" y="1714"/>
                    <a:pt x="947" y="1719"/>
                  </a:cubicBezTo>
                  <a:lnTo>
                    <a:pt x="960" y="1720"/>
                  </a:lnTo>
                  <a:cubicBezTo>
                    <a:pt x="960" y="1730"/>
                    <a:pt x="961" y="1747"/>
                    <a:pt x="961" y="1747"/>
                  </a:cubicBezTo>
                  <a:cubicBezTo>
                    <a:pt x="963" y="1762"/>
                    <a:pt x="964" y="1778"/>
                    <a:pt x="966" y="1793"/>
                  </a:cubicBezTo>
                  <a:lnTo>
                    <a:pt x="966" y="1794"/>
                  </a:lnTo>
                  <a:lnTo>
                    <a:pt x="966" y="1795"/>
                  </a:lnTo>
                  <a:cubicBezTo>
                    <a:pt x="934" y="1792"/>
                    <a:pt x="901" y="1790"/>
                    <a:pt x="868" y="1787"/>
                  </a:cubicBezTo>
                  <a:cubicBezTo>
                    <a:pt x="840" y="1785"/>
                    <a:pt x="813" y="1784"/>
                    <a:pt x="785" y="1783"/>
                  </a:cubicBezTo>
                  <a:cubicBezTo>
                    <a:pt x="785" y="1778"/>
                    <a:pt x="783" y="1772"/>
                    <a:pt x="781" y="1767"/>
                  </a:cubicBezTo>
                  <a:cubicBezTo>
                    <a:pt x="778" y="1759"/>
                    <a:pt x="776" y="1749"/>
                    <a:pt x="775" y="1740"/>
                  </a:cubicBezTo>
                  <a:cubicBezTo>
                    <a:pt x="775" y="1739"/>
                    <a:pt x="775" y="1739"/>
                    <a:pt x="775" y="1739"/>
                  </a:cubicBezTo>
                  <a:cubicBezTo>
                    <a:pt x="774" y="1738"/>
                    <a:pt x="774" y="1737"/>
                    <a:pt x="773" y="1737"/>
                  </a:cubicBezTo>
                  <a:cubicBezTo>
                    <a:pt x="773" y="1737"/>
                    <a:pt x="772" y="1736"/>
                    <a:pt x="771" y="1736"/>
                  </a:cubicBezTo>
                  <a:cubicBezTo>
                    <a:pt x="770" y="1736"/>
                    <a:pt x="770" y="1737"/>
                    <a:pt x="769" y="1737"/>
                  </a:cubicBezTo>
                  <a:cubicBezTo>
                    <a:pt x="768" y="1737"/>
                    <a:pt x="768" y="1738"/>
                    <a:pt x="767" y="1739"/>
                  </a:cubicBezTo>
                  <a:lnTo>
                    <a:pt x="767" y="1740"/>
                  </a:lnTo>
                  <a:cubicBezTo>
                    <a:pt x="766" y="1748"/>
                    <a:pt x="763" y="1755"/>
                    <a:pt x="762" y="1763"/>
                  </a:cubicBezTo>
                  <a:cubicBezTo>
                    <a:pt x="763" y="1769"/>
                    <a:pt x="764" y="1775"/>
                    <a:pt x="766" y="1781"/>
                  </a:cubicBezTo>
                  <a:lnTo>
                    <a:pt x="767" y="1782"/>
                  </a:lnTo>
                  <a:moveTo>
                    <a:pt x="695" y="1779"/>
                  </a:moveTo>
                  <a:lnTo>
                    <a:pt x="673" y="1777"/>
                  </a:lnTo>
                  <a:cubicBezTo>
                    <a:pt x="672" y="1766"/>
                    <a:pt x="670" y="1754"/>
                    <a:pt x="667" y="1743"/>
                  </a:cubicBezTo>
                  <a:cubicBezTo>
                    <a:pt x="664" y="1728"/>
                    <a:pt x="664" y="1713"/>
                    <a:pt x="662" y="1698"/>
                  </a:cubicBezTo>
                  <a:lnTo>
                    <a:pt x="695" y="1700"/>
                  </a:lnTo>
                  <a:cubicBezTo>
                    <a:pt x="693" y="1716"/>
                    <a:pt x="692" y="1732"/>
                    <a:pt x="691" y="1747"/>
                  </a:cubicBezTo>
                  <a:cubicBezTo>
                    <a:pt x="691" y="1748"/>
                    <a:pt x="691" y="1748"/>
                    <a:pt x="691" y="1749"/>
                  </a:cubicBezTo>
                  <a:cubicBezTo>
                    <a:pt x="691" y="1758"/>
                    <a:pt x="692" y="1768"/>
                    <a:pt x="694" y="1778"/>
                  </a:cubicBezTo>
                  <a:lnTo>
                    <a:pt x="695" y="1779"/>
                  </a:lnTo>
                  <a:moveTo>
                    <a:pt x="656" y="1675"/>
                  </a:moveTo>
                  <a:cubicBezTo>
                    <a:pt x="636" y="1672"/>
                    <a:pt x="617" y="1671"/>
                    <a:pt x="598" y="1671"/>
                  </a:cubicBezTo>
                  <a:cubicBezTo>
                    <a:pt x="593" y="1671"/>
                    <a:pt x="588" y="1671"/>
                    <a:pt x="583" y="1671"/>
                  </a:cubicBezTo>
                  <a:lnTo>
                    <a:pt x="582" y="1668"/>
                  </a:lnTo>
                  <a:cubicBezTo>
                    <a:pt x="579" y="1664"/>
                    <a:pt x="574" y="1668"/>
                    <a:pt x="575" y="1671"/>
                  </a:cubicBezTo>
                  <a:cubicBezTo>
                    <a:pt x="573" y="1671"/>
                    <a:pt x="571" y="1671"/>
                    <a:pt x="570" y="1671"/>
                  </a:cubicBezTo>
                  <a:cubicBezTo>
                    <a:pt x="552" y="1671"/>
                    <a:pt x="534" y="1670"/>
                    <a:pt x="516" y="1667"/>
                  </a:cubicBezTo>
                  <a:cubicBezTo>
                    <a:pt x="508" y="1665"/>
                    <a:pt x="500" y="1664"/>
                    <a:pt x="493" y="1664"/>
                  </a:cubicBezTo>
                  <a:cubicBezTo>
                    <a:pt x="490" y="1664"/>
                    <a:pt x="487" y="1664"/>
                    <a:pt x="483" y="1664"/>
                  </a:cubicBezTo>
                  <a:cubicBezTo>
                    <a:pt x="452" y="1664"/>
                    <a:pt x="429" y="1651"/>
                    <a:pt x="400" y="1643"/>
                  </a:cubicBezTo>
                  <a:cubicBezTo>
                    <a:pt x="399" y="1643"/>
                    <a:pt x="399" y="1643"/>
                    <a:pt x="399" y="1643"/>
                  </a:cubicBezTo>
                  <a:cubicBezTo>
                    <a:pt x="398" y="1644"/>
                    <a:pt x="398" y="1644"/>
                    <a:pt x="398" y="1644"/>
                  </a:cubicBezTo>
                  <a:lnTo>
                    <a:pt x="398" y="1645"/>
                  </a:lnTo>
                  <a:cubicBezTo>
                    <a:pt x="398" y="1646"/>
                    <a:pt x="398" y="1646"/>
                    <a:pt x="398" y="1646"/>
                  </a:cubicBezTo>
                  <a:cubicBezTo>
                    <a:pt x="398" y="1647"/>
                    <a:pt x="398" y="1647"/>
                    <a:pt x="399" y="1647"/>
                  </a:cubicBezTo>
                  <a:cubicBezTo>
                    <a:pt x="455" y="1670"/>
                    <a:pt x="514" y="1684"/>
                    <a:pt x="574" y="1690"/>
                  </a:cubicBezTo>
                  <a:cubicBezTo>
                    <a:pt x="574" y="1691"/>
                    <a:pt x="574" y="1692"/>
                    <a:pt x="574" y="1694"/>
                  </a:cubicBezTo>
                  <a:cubicBezTo>
                    <a:pt x="574" y="1695"/>
                    <a:pt x="574" y="1696"/>
                    <a:pt x="574" y="1697"/>
                  </a:cubicBezTo>
                  <a:cubicBezTo>
                    <a:pt x="575" y="1703"/>
                    <a:pt x="575" y="1708"/>
                    <a:pt x="575" y="1714"/>
                  </a:cubicBezTo>
                  <a:cubicBezTo>
                    <a:pt x="575" y="1731"/>
                    <a:pt x="576" y="1748"/>
                    <a:pt x="578" y="1765"/>
                  </a:cubicBezTo>
                  <a:lnTo>
                    <a:pt x="569" y="1764"/>
                  </a:lnTo>
                  <a:cubicBezTo>
                    <a:pt x="534" y="1756"/>
                    <a:pt x="413" y="1740"/>
                    <a:pt x="313" y="1714"/>
                  </a:cubicBezTo>
                  <a:cubicBezTo>
                    <a:pt x="313" y="1713"/>
                    <a:pt x="313" y="1713"/>
                    <a:pt x="312" y="1712"/>
                  </a:cubicBezTo>
                  <a:cubicBezTo>
                    <a:pt x="312" y="1711"/>
                    <a:pt x="312" y="1711"/>
                    <a:pt x="311" y="1710"/>
                  </a:cubicBezTo>
                  <a:cubicBezTo>
                    <a:pt x="306" y="1701"/>
                    <a:pt x="304" y="1691"/>
                    <a:pt x="303" y="1681"/>
                  </a:cubicBezTo>
                  <a:cubicBezTo>
                    <a:pt x="303" y="1665"/>
                    <a:pt x="302" y="1650"/>
                    <a:pt x="300" y="1634"/>
                  </a:cubicBezTo>
                  <a:cubicBezTo>
                    <a:pt x="305" y="1636"/>
                    <a:pt x="309" y="1637"/>
                    <a:pt x="314" y="1639"/>
                  </a:cubicBezTo>
                  <a:cubicBezTo>
                    <a:pt x="320" y="1642"/>
                    <a:pt x="327" y="1644"/>
                    <a:pt x="335" y="1644"/>
                  </a:cubicBezTo>
                  <a:cubicBezTo>
                    <a:pt x="340" y="1644"/>
                    <a:pt x="345" y="1643"/>
                    <a:pt x="349" y="1642"/>
                  </a:cubicBezTo>
                  <a:cubicBezTo>
                    <a:pt x="350" y="1641"/>
                    <a:pt x="349" y="1641"/>
                    <a:pt x="350" y="1640"/>
                  </a:cubicBezTo>
                  <a:cubicBezTo>
                    <a:pt x="351" y="1639"/>
                    <a:pt x="351" y="1639"/>
                    <a:pt x="351" y="1639"/>
                  </a:cubicBezTo>
                  <a:cubicBezTo>
                    <a:pt x="351" y="1638"/>
                    <a:pt x="351" y="1638"/>
                    <a:pt x="350" y="1637"/>
                  </a:cubicBezTo>
                  <a:cubicBezTo>
                    <a:pt x="350" y="1637"/>
                    <a:pt x="350" y="1636"/>
                    <a:pt x="349" y="1636"/>
                  </a:cubicBezTo>
                  <a:cubicBezTo>
                    <a:pt x="348" y="1635"/>
                    <a:pt x="347" y="1635"/>
                    <a:pt x="347" y="1634"/>
                  </a:cubicBezTo>
                  <a:cubicBezTo>
                    <a:pt x="337" y="1629"/>
                    <a:pt x="327" y="1625"/>
                    <a:pt x="317" y="1622"/>
                  </a:cubicBezTo>
                  <a:cubicBezTo>
                    <a:pt x="327" y="1617"/>
                    <a:pt x="339" y="1613"/>
                    <a:pt x="348" y="1609"/>
                  </a:cubicBezTo>
                  <a:cubicBezTo>
                    <a:pt x="368" y="1600"/>
                    <a:pt x="387" y="1595"/>
                    <a:pt x="407" y="1588"/>
                  </a:cubicBezTo>
                  <a:lnTo>
                    <a:pt x="408" y="1587"/>
                  </a:lnTo>
                  <a:cubicBezTo>
                    <a:pt x="409" y="1587"/>
                    <a:pt x="410" y="1586"/>
                    <a:pt x="411" y="1585"/>
                  </a:cubicBezTo>
                  <a:cubicBezTo>
                    <a:pt x="488" y="1603"/>
                    <a:pt x="566" y="1615"/>
                    <a:pt x="645" y="1623"/>
                  </a:cubicBezTo>
                  <a:cubicBezTo>
                    <a:pt x="687" y="1626"/>
                    <a:pt x="734" y="1623"/>
                    <a:pt x="776" y="1633"/>
                  </a:cubicBezTo>
                  <a:cubicBezTo>
                    <a:pt x="792" y="1637"/>
                    <a:pt x="808" y="1638"/>
                    <a:pt x="824" y="1639"/>
                  </a:cubicBezTo>
                  <a:cubicBezTo>
                    <a:pt x="821" y="1641"/>
                    <a:pt x="819" y="1644"/>
                    <a:pt x="817" y="1647"/>
                  </a:cubicBezTo>
                  <a:cubicBezTo>
                    <a:pt x="814" y="1650"/>
                    <a:pt x="805" y="1657"/>
                    <a:pt x="799" y="1662"/>
                  </a:cubicBezTo>
                  <a:cubicBezTo>
                    <a:pt x="794" y="1668"/>
                    <a:pt x="788" y="1675"/>
                    <a:pt x="784" y="1682"/>
                  </a:cubicBezTo>
                  <a:cubicBezTo>
                    <a:pt x="783" y="1684"/>
                    <a:pt x="783" y="1685"/>
                    <a:pt x="782" y="1687"/>
                  </a:cubicBezTo>
                  <a:cubicBezTo>
                    <a:pt x="740" y="1682"/>
                    <a:pt x="697" y="1680"/>
                    <a:pt x="655" y="1673"/>
                  </a:cubicBezTo>
                  <a:lnTo>
                    <a:pt x="656" y="1675"/>
                  </a:lnTo>
                  <a:moveTo>
                    <a:pt x="608" y="1769"/>
                  </a:moveTo>
                  <a:lnTo>
                    <a:pt x="599" y="1768"/>
                  </a:lnTo>
                  <a:cubicBezTo>
                    <a:pt x="599" y="1767"/>
                    <a:pt x="599" y="1767"/>
                    <a:pt x="599" y="1766"/>
                  </a:cubicBezTo>
                  <a:cubicBezTo>
                    <a:pt x="599" y="1765"/>
                    <a:pt x="599" y="1765"/>
                    <a:pt x="599" y="1764"/>
                  </a:cubicBezTo>
                  <a:cubicBezTo>
                    <a:pt x="599" y="1763"/>
                    <a:pt x="599" y="1762"/>
                    <a:pt x="599" y="1761"/>
                  </a:cubicBezTo>
                  <a:cubicBezTo>
                    <a:pt x="599" y="1753"/>
                    <a:pt x="598" y="1745"/>
                    <a:pt x="596" y="1737"/>
                  </a:cubicBezTo>
                  <a:cubicBezTo>
                    <a:pt x="595" y="1732"/>
                    <a:pt x="594" y="1726"/>
                    <a:pt x="594" y="1721"/>
                  </a:cubicBezTo>
                  <a:cubicBezTo>
                    <a:pt x="594" y="1717"/>
                    <a:pt x="591" y="1713"/>
                    <a:pt x="591" y="1709"/>
                  </a:cubicBezTo>
                  <a:cubicBezTo>
                    <a:pt x="590" y="1702"/>
                    <a:pt x="589" y="1696"/>
                    <a:pt x="587" y="1689"/>
                  </a:cubicBezTo>
                  <a:cubicBezTo>
                    <a:pt x="609" y="1692"/>
                    <a:pt x="632" y="1694"/>
                    <a:pt x="655" y="1695"/>
                  </a:cubicBezTo>
                  <a:cubicBezTo>
                    <a:pt x="653" y="1708"/>
                    <a:pt x="652" y="1720"/>
                    <a:pt x="651" y="1733"/>
                  </a:cubicBezTo>
                  <a:cubicBezTo>
                    <a:pt x="652" y="1747"/>
                    <a:pt x="655" y="1760"/>
                    <a:pt x="658" y="1773"/>
                  </a:cubicBezTo>
                  <a:lnTo>
                    <a:pt x="629" y="1770"/>
                  </a:lnTo>
                  <a:lnTo>
                    <a:pt x="629" y="1769"/>
                  </a:lnTo>
                  <a:cubicBezTo>
                    <a:pt x="629" y="1766"/>
                    <a:pt x="628" y="1763"/>
                    <a:pt x="627" y="1760"/>
                  </a:cubicBezTo>
                  <a:cubicBezTo>
                    <a:pt x="626" y="1756"/>
                    <a:pt x="625" y="1752"/>
                    <a:pt x="625" y="1748"/>
                  </a:cubicBezTo>
                  <a:cubicBezTo>
                    <a:pt x="624" y="1741"/>
                    <a:pt x="621" y="1735"/>
                    <a:pt x="621" y="1728"/>
                  </a:cubicBezTo>
                  <a:cubicBezTo>
                    <a:pt x="621" y="1727"/>
                    <a:pt x="620" y="1727"/>
                    <a:pt x="620" y="1726"/>
                  </a:cubicBezTo>
                  <a:cubicBezTo>
                    <a:pt x="620" y="1725"/>
                    <a:pt x="619" y="1725"/>
                    <a:pt x="618" y="1724"/>
                  </a:cubicBezTo>
                  <a:cubicBezTo>
                    <a:pt x="618" y="1724"/>
                    <a:pt x="617" y="1724"/>
                    <a:pt x="616" y="1724"/>
                  </a:cubicBezTo>
                  <a:cubicBezTo>
                    <a:pt x="616" y="1724"/>
                    <a:pt x="615" y="1723"/>
                    <a:pt x="614" y="1724"/>
                  </a:cubicBezTo>
                  <a:cubicBezTo>
                    <a:pt x="613" y="1725"/>
                    <a:pt x="614" y="1725"/>
                    <a:pt x="613" y="1726"/>
                  </a:cubicBezTo>
                  <a:cubicBezTo>
                    <a:pt x="612" y="1727"/>
                    <a:pt x="612" y="1727"/>
                    <a:pt x="612" y="1728"/>
                  </a:cubicBezTo>
                  <a:cubicBezTo>
                    <a:pt x="610" y="1736"/>
                    <a:pt x="608" y="1745"/>
                    <a:pt x="607" y="1753"/>
                  </a:cubicBezTo>
                  <a:lnTo>
                    <a:pt x="607" y="1754"/>
                  </a:lnTo>
                  <a:cubicBezTo>
                    <a:pt x="607" y="1759"/>
                    <a:pt x="608" y="1764"/>
                    <a:pt x="608" y="1769"/>
                  </a:cubicBezTo>
                  <a:moveTo>
                    <a:pt x="287" y="1705"/>
                  </a:moveTo>
                  <a:lnTo>
                    <a:pt x="279" y="1703"/>
                  </a:lnTo>
                  <a:lnTo>
                    <a:pt x="279" y="1702"/>
                  </a:lnTo>
                  <a:cubicBezTo>
                    <a:pt x="275" y="1678"/>
                    <a:pt x="274" y="1654"/>
                    <a:pt x="274" y="1630"/>
                  </a:cubicBezTo>
                  <a:cubicBezTo>
                    <a:pt x="274" y="1629"/>
                    <a:pt x="274" y="1628"/>
                    <a:pt x="274" y="1627"/>
                  </a:cubicBezTo>
                  <a:cubicBezTo>
                    <a:pt x="274" y="1626"/>
                    <a:pt x="274" y="1627"/>
                    <a:pt x="274" y="1626"/>
                  </a:cubicBezTo>
                  <a:cubicBezTo>
                    <a:pt x="279" y="1627"/>
                    <a:pt x="284" y="1629"/>
                    <a:pt x="289" y="1630"/>
                  </a:cubicBezTo>
                  <a:cubicBezTo>
                    <a:pt x="286" y="1648"/>
                    <a:pt x="285" y="1666"/>
                    <a:pt x="285" y="1684"/>
                  </a:cubicBezTo>
                  <a:cubicBezTo>
                    <a:pt x="284" y="1691"/>
                    <a:pt x="287" y="1698"/>
                    <a:pt x="287" y="1705"/>
                  </a:cubicBezTo>
                  <a:moveTo>
                    <a:pt x="252" y="1602"/>
                  </a:moveTo>
                  <a:lnTo>
                    <a:pt x="252" y="1601"/>
                  </a:lnTo>
                  <a:lnTo>
                    <a:pt x="251" y="1600"/>
                  </a:lnTo>
                  <a:cubicBezTo>
                    <a:pt x="250" y="1600"/>
                    <a:pt x="250" y="1600"/>
                    <a:pt x="250" y="1600"/>
                  </a:cubicBezTo>
                  <a:cubicBezTo>
                    <a:pt x="249" y="1601"/>
                    <a:pt x="249" y="1601"/>
                    <a:pt x="249" y="1601"/>
                  </a:cubicBezTo>
                  <a:lnTo>
                    <a:pt x="249" y="1602"/>
                  </a:lnTo>
                  <a:cubicBezTo>
                    <a:pt x="245" y="1614"/>
                    <a:pt x="258" y="1620"/>
                    <a:pt x="268" y="1624"/>
                  </a:cubicBezTo>
                  <a:cubicBezTo>
                    <a:pt x="268" y="1625"/>
                    <a:pt x="267" y="1625"/>
                    <a:pt x="267" y="1625"/>
                  </a:cubicBezTo>
                  <a:cubicBezTo>
                    <a:pt x="267" y="1626"/>
                    <a:pt x="267" y="1626"/>
                    <a:pt x="267" y="1627"/>
                  </a:cubicBezTo>
                  <a:cubicBezTo>
                    <a:pt x="265" y="1644"/>
                    <a:pt x="265" y="1661"/>
                    <a:pt x="264" y="1678"/>
                  </a:cubicBezTo>
                  <a:cubicBezTo>
                    <a:pt x="263" y="1681"/>
                    <a:pt x="263" y="1685"/>
                    <a:pt x="263" y="1688"/>
                  </a:cubicBezTo>
                  <a:cubicBezTo>
                    <a:pt x="263" y="1692"/>
                    <a:pt x="263" y="1695"/>
                    <a:pt x="264" y="1699"/>
                  </a:cubicBezTo>
                  <a:lnTo>
                    <a:pt x="245" y="1692"/>
                  </a:lnTo>
                  <a:cubicBezTo>
                    <a:pt x="242" y="1680"/>
                    <a:pt x="237" y="1669"/>
                    <a:pt x="235" y="1657"/>
                  </a:cubicBezTo>
                  <a:cubicBezTo>
                    <a:pt x="235" y="1653"/>
                    <a:pt x="228" y="1654"/>
                    <a:pt x="228" y="1657"/>
                  </a:cubicBezTo>
                  <a:cubicBezTo>
                    <a:pt x="225" y="1664"/>
                    <a:pt x="224" y="1670"/>
                    <a:pt x="224" y="1677"/>
                  </a:cubicBezTo>
                  <a:lnTo>
                    <a:pt x="224" y="1678"/>
                  </a:lnTo>
                  <a:cubicBezTo>
                    <a:pt x="224" y="1680"/>
                    <a:pt x="224" y="1682"/>
                    <a:pt x="224" y="1683"/>
                  </a:cubicBezTo>
                  <a:lnTo>
                    <a:pt x="217" y="1680"/>
                  </a:lnTo>
                  <a:cubicBezTo>
                    <a:pt x="217" y="1677"/>
                    <a:pt x="218" y="1673"/>
                    <a:pt x="218" y="1670"/>
                  </a:cubicBezTo>
                  <a:cubicBezTo>
                    <a:pt x="218" y="1662"/>
                    <a:pt x="216" y="1653"/>
                    <a:pt x="213" y="1645"/>
                  </a:cubicBezTo>
                  <a:cubicBezTo>
                    <a:pt x="213" y="1635"/>
                    <a:pt x="212" y="1625"/>
                    <a:pt x="212" y="1616"/>
                  </a:cubicBezTo>
                  <a:cubicBezTo>
                    <a:pt x="212" y="1613"/>
                    <a:pt x="212" y="1611"/>
                    <a:pt x="212" y="1609"/>
                  </a:cubicBezTo>
                  <a:cubicBezTo>
                    <a:pt x="212" y="1606"/>
                    <a:pt x="208" y="1605"/>
                    <a:pt x="207" y="1609"/>
                  </a:cubicBezTo>
                  <a:cubicBezTo>
                    <a:pt x="204" y="1618"/>
                    <a:pt x="203" y="1628"/>
                    <a:pt x="202" y="1638"/>
                  </a:cubicBezTo>
                  <a:cubicBezTo>
                    <a:pt x="202" y="1649"/>
                    <a:pt x="197" y="1658"/>
                    <a:pt x="196" y="1669"/>
                  </a:cubicBezTo>
                  <a:cubicBezTo>
                    <a:pt x="186" y="1663"/>
                    <a:pt x="177" y="1654"/>
                    <a:pt x="170" y="1644"/>
                  </a:cubicBezTo>
                  <a:cubicBezTo>
                    <a:pt x="171" y="1644"/>
                    <a:pt x="171" y="1644"/>
                    <a:pt x="171" y="1643"/>
                  </a:cubicBezTo>
                  <a:cubicBezTo>
                    <a:pt x="172" y="1641"/>
                    <a:pt x="173" y="1639"/>
                    <a:pt x="173" y="1636"/>
                  </a:cubicBezTo>
                  <a:lnTo>
                    <a:pt x="173" y="1635"/>
                  </a:lnTo>
                  <a:cubicBezTo>
                    <a:pt x="174" y="1620"/>
                    <a:pt x="176" y="1604"/>
                    <a:pt x="179" y="1588"/>
                  </a:cubicBezTo>
                  <a:cubicBezTo>
                    <a:pt x="181" y="1590"/>
                    <a:pt x="183" y="1592"/>
                    <a:pt x="185" y="1593"/>
                  </a:cubicBezTo>
                  <a:cubicBezTo>
                    <a:pt x="189" y="1595"/>
                    <a:pt x="193" y="1597"/>
                    <a:pt x="197" y="1597"/>
                  </a:cubicBezTo>
                  <a:lnTo>
                    <a:pt x="198" y="1597"/>
                  </a:lnTo>
                  <a:cubicBezTo>
                    <a:pt x="200" y="1597"/>
                    <a:pt x="202" y="1597"/>
                    <a:pt x="203" y="1596"/>
                  </a:cubicBezTo>
                  <a:cubicBezTo>
                    <a:pt x="204" y="1595"/>
                    <a:pt x="205" y="1594"/>
                    <a:pt x="206" y="1593"/>
                  </a:cubicBezTo>
                  <a:cubicBezTo>
                    <a:pt x="206" y="1591"/>
                    <a:pt x="208" y="1589"/>
                    <a:pt x="208" y="1588"/>
                  </a:cubicBezTo>
                  <a:cubicBezTo>
                    <a:pt x="208" y="1586"/>
                    <a:pt x="207" y="1586"/>
                    <a:pt x="206" y="1584"/>
                  </a:cubicBezTo>
                  <a:cubicBezTo>
                    <a:pt x="205" y="1582"/>
                    <a:pt x="204" y="1581"/>
                    <a:pt x="203" y="1580"/>
                  </a:cubicBezTo>
                  <a:lnTo>
                    <a:pt x="202" y="1580"/>
                  </a:lnTo>
                  <a:cubicBezTo>
                    <a:pt x="198" y="1578"/>
                    <a:pt x="190" y="1575"/>
                    <a:pt x="189" y="1571"/>
                  </a:cubicBezTo>
                  <a:lnTo>
                    <a:pt x="185" y="1560"/>
                  </a:lnTo>
                  <a:cubicBezTo>
                    <a:pt x="205" y="1560"/>
                    <a:pt x="220" y="1545"/>
                    <a:pt x="240" y="1545"/>
                  </a:cubicBezTo>
                  <a:cubicBezTo>
                    <a:pt x="258" y="1545"/>
                    <a:pt x="277" y="1544"/>
                    <a:pt x="295" y="1540"/>
                  </a:cubicBezTo>
                  <a:cubicBezTo>
                    <a:pt x="296" y="1542"/>
                    <a:pt x="298" y="1543"/>
                    <a:pt x="300" y="1544"/>
                  </a:cubicBezTo>
                  <a:cubicBezTo>
                    <a:pt x="326" y="1558"/>
                    <a:pt x="353" y="1568"/>
                    <a:pt x="380" y="1576"/>
                  </a:cubicBezTo>
                  <a:cubicBezTo>
                    <a:pt x="375" y="1579"/>
                    <a:pt x="370" y="1582"/>
                    <a:pt x="364" y="1584"/>
                  </a:cubicBezTo>
                  <a:cubicBezTo>
                    <a:pt x="351" y="1589"/>
                    <a:pt x="339" y="1598"/>
                    <a:pt x="325" y="1604"/>
                  </a:cubicBezTo>
                  <a:cubicBezTo>
                    <a:pt x="319" y="1606"/>
                    <a:pt x="313" y="1609"/>
                    <a:pt x="308" y="1612"/>
                  </a:cubicBezTo>
                  <a:cubicBezTo>
                    <a:pt x="306" y="1613"/>
                    <a:pt x="304" y="1614"/>
                    <a:pt x="302" y="1616"/>
                  </a:cubicBezTo>
                  <a:lnTo>
                    <a:pt x="298" y="1615"/>
                  </a:lnTo>
                  <a:cubicBezTo>
                    <a:pt x="291" y="1612"/>
                    <a:pt x="256" y="1618"/>
                    <a:pt x="252" y="1602"/>
                  </a:cubicBezTo>
                  <a:moveTo>
                    <a:pt x="390" y="1447"/>
                  </a:moveTo>
                  <a:lnTo>
                    <a:pt x="381" y="1451"/>
                  </a:lnTo>
                  <a:cubicBezTo>
                    <a:pt x="380" y="1451"/>
                    <a:pt x="380" y="1450"/>
                    <a:pt x="379" y="1450"/>
                  </a:cubicBezTo>
                  <a:cubicBezTo>
                    <a:pt x="378" y="1449"/>
                    <a:pt x="376" y="1449"/>
                    <a:pt x="375" y="1449"/>
                  </a:cubicBezTo>
                  <a:cubicBezTo>
                    <a:pt x="373" y="1449"/>
                    <a:pt x="371" y="1449"/>
                    <a:pt x="370" y="1450"/>
                  </a:cubicBezTo>
                  <a:cubicBezTo>
                    <a:pt x="368" y="1451"/>
                    <a:pt x="368" y="1452"/>
                    <a:pt x="367" y="1453"/>
                  </a:cubicBezTo>
                  <a:cubicBezTo>
                    <a:pt x="366" y="1455"/>
                    <a:pt x="366" y="1456"/>
                    <a:pt x="366" y="1457"/>
                  </a:cubicBezTo>
                  <a:lnTo>
                    <a:pt x="355" y="1462"/>
                  </a:lnTo>
                  <a:lnTo>
                    <a:pt x="351" y="1463"/>
                  </a:lnTo>
                  <a:lnTo>
                    <a:pt x="350" y="1463"/>
                  </a:lnTo>
                  <a:cubicBezTo>
                    <a:pt x="350" y="1463"/>
                    <a:pt x="349" y="1462"/>
                    <a:pt x="348" y="1463"/>
                  </a:cubicBezTo>
                  <a:cubicBezTo>
                    <a:pt x="347" y="1464"/>
                    <a:pt x="347" y="1464"/>
                    <a:pt x="347" y="1464"/>
                  </a:cubicBezTo>
                  <a:cubicBezTo>
                    <a:pt x="321" y="1473"/>
                    <a:pt x="296" y="1477"/>
                    <a:pt x="288" y="1507"/>
                  </a:cubicBezTo>
                  <a:cubicBezTo>
                    <a:pt x="288" y="1509"/>
                    <a:pt x="288" y="1511"/>
                    <a:pt x="286" y="1513"/>
                  </a:cubicBezTo>
                  <a:cubicBezTo>
                    <a:pt x="280" y="1513"/>
                    <a:pt x="273" y="1514"/>
                    <a:pt x="267" y="1515"/>
                  </a:cubicBezTo>
                  <a:cubicBezTo>
                    <a:pt x="259" y="1519"/>
                    <a:pt x="251" y="1521"/>
                    <a:pt x="242" y="1521"/>
                  </a:cubicBezTo>
                  <a:cubicBezTo>
                    <a:pt x="221" y="1519"/>
                    <a:pt x="194" y="1535"/>
                    <a:pt x="175" y="1542"/>
                  </a:cubicBezTo>
                  <a:cubicBezTo>
                    <a:pt x="174" y="1542"/>
                    <a:pt x="174" y="1541"/>
                    <a:pt x="173" y="1541"/>
                  </a:cubicBezTo>
                  <a:cubicBezTo>
                    <a:pt x="172" y="1541"/>
                    <a:pt x="171" y="1540"/>
                    <a:pt x="170" y="1540"/>
                  </a:cubicBezTo>
                  <a:cubicBezTo>
                    <a:pt x="171" y="1535"/>
                    <a:pt x="173" y="1530"/>
                    <a:pt x="176" y="1525"/>
                  </a:cubicBezTo>
                  <a:cubicBezTo>
                    <a:pt x="177" y="1523"/>
                    <a:pt x="179" y="1521"/>
                    <a:pt x="181" y="1518"/>
                  </a:cubicBezTo>
                  <a:cubicBezTo>
                    <a:pt x="183" y="1516"/>
                    <a:pt x="186" y="1513"/>
                    <a:pt x="188" y="1510"/>
                  </a:cubicBezTo>
                  <a:cubicBezTo>
                    <a:pt x="189" y="1507"/>
                    <a:pt x="190" y="1505"/>
                    <a:pt x="191" y="1502"/>
                  </a:cubicBezTo>
                  <a:cubicBezTo>
                    <a:pt x="192" y="1499"/>
                    <a:pt x="191" y="1502"/>
                    <a:pt x="192" y="1502"/>
                  </a:cubicBezTo>
                  <a:cubicBezTo>
                    <a:pt x="214" y="1496"/>
                    <a:pt x="232" y="1480"/>
                    <a:pt x="254" y="1475"/>
                  </a:cubicBezTo>
                  <a:cubicBezTo>
                    <a:pt x="280" y="1470"/>
                    <a:pt x="306" y="1462"/>
                    <a:pt x="331" y="1456"/>
                  </a:cubicBezTo>
                  <a:cubicBezTo>
                    <a:pt x="351" y="1451"/>
                    <a:pt x="370" y="1447"/>
                    <a:pt x="390" y="1443"/>
                  </a:cubicBezTo>
                  <a:cubicBezTo>
                    <a:pt x="391" y="1445"/>
                    <a:pt x="391" y="1446"/>
                    <a:pt x="391" y="1448"/>
                  </a:cubicBezTo>
                  <a:lnTo>
                    <a:pt x="390" y="1447"/>
                  </a:lnTo>
                  <a:moveTo>
                    <a:pt x="331" y="1514"/>
                  </a:moveTo>
                  <a:cubicBezTo>
                    <a:pt x="331" y="1513"/>
                    <a:pt x="331" y="1512"/>
                    <a:pt x="331" y="1512"/>
                  </a:cubicBezTo>
                  <a:cubicBezTo>
                    <a:pt x="331" y="1502"/>
                    <a:pt x="330" y="1493"/>
                    <a:pt x="329" y="1484"/>
                  </a:cubicBezTo>
                  <a:lnTo>
                    <a:pt x="343" y="1479"/>
                  </a:lnTo>
                  <a:cubicBezTo>
                    <a:pt x="338" y="1499"/>
                    <a:pt x="335" y="1520"/>
                    <a:pt x="335" y="1541"/>
                  </a:cubicBezTo>
                  <a:lnTo>
                    <a:pt x="331" y="1539"/>
                  </a:lnTo>
                  <a:cubicBezTo>
                    <a:pt x="332" y="1534"/>
                    <a:pt x="332" y="1528"/>
                    <a:pt x="332" y="1523"/>
                  </a:cubicBezTo>
                  <a:cubicBezTo>
                    <a:pt x="332" y="1520"/>
                    <a:pt x="332" y="1517"/>
                    <a:pt x="332" y="1514"/>
                  </a:cubicBezTo>
                  <a:lnTo>
                    <a:pt x="331" y="1514"/>
                  </a:lnTo>
                  <a:moveTo>
                    <a:pt x="316" y="1492"/>
                  </a:moveTo>
                  <a:cubicBezTo>
                    <a:pt x="315" y="1501"/>
                    <a:pt x="316" y="1510"/>
                    <a:pt x="315" y="1519"/>
                  </a:cubicBezTo>
                  <a:cubicBezTo>
                    <a:pt x="315" y="1523"/>
                    <a:pt x="315" y="1526"/>
                    <a:pt x="315" y="1530"/>
                  </a:cubicBezTo>
                  <a:lnTo>
                    <a:pt x="309" y="1526"/>
                  </a:lnTo>
                  <a:cubicBezTo>
                    <a:pt x="308" y="1524"/>
                    <a:pt x="308" y="1522"/>
                    <a:pt x="307" y="1520"/>
                  </a:cubicBezTo>
                  <a:cubicBezTo>
                    <a:pt x="305" y="1518"/>
                    <a:pt x="303" y="1516"/>
                    <a:pt x="300" y="1514"/>
                  </a:cubicBezTo>
                  <a:cubicBezTo>
                    <a:pt x="299" y="1507"/>
                    <a:pt x="303" y="1500"/>
                    <a:pt x="317" y="1492"/>
                  </a:cubicBezTo>
                  <a:lnTo>
                    <a:pt x="316" y="1492"/>
                  </a:lnTo>
                  <a:moveTo>
                    <a:pt x="407" y="1440"/>
                  </a:moveTo>
                  <a:lnTo>
                    <a:pt x="421" y="1438"/>
                  </a:lnTo>
                  <a:cubicBezTo>
                    <a:pt x="416" y="1439"/>
                    <a:pt x="412" y="1440"/>
                    <a:pt x="407" y="1441"/>
                  </a:cubicBezTo>
                  <a:cubicBezTo>
                    <a:pt x="407" y="1441"/>
                    <a:pt x="408" y="1440"/>
                    <a:pt x="408" y="1439"/>
                  </a:cubicBezTo>
                  <a:lnTo>
                    <a:pt x="407" y="1440"/>
                  </a:lnTo>
                  <a:moveTo>
                    <a:pt x="2009" y="1678"/>
                  </a:moveTo>
                  <a:cubicBezTo>
                    <a:pt x="2008" y="1677"/>
                    <a:pt x="2008" y="1676"/>
                    <a:pt x="2007" y="1676"/>
                  </a:cubicBezTo>
                  <a:cubicBezTo>
                    <a:pt x="2007" y="1676"/>
                    <a:pt x="2006" y="1675"/>
                    <a:pt x="2005" y="1675"/>
                  </a:cubicBezTo>
                  <a:cubicBezTo>
                    <a:pt x="2004" y="1675"/>
                    <a:pt x="2004" y="1676"/>
                    <a:pt x="2003" y="1676"/>
                  </a:cubicBezTo>
                  <a:cubicBezTo>
                    <a:pt x="2002" y="1676"/>
                    <a:pt x="2002" y="1677"/>
                    <a:pt x="2001" y="1678"/>
                  </a:cubicBezTo>
                  <a:cubicBezTo>
                    <a:pt x="2001" y="1678"/>
                    <a:pt x="2001" y="1679"/>
                    <a:pt x="2001" y="1680"/>
                  </a:cubicBezTo>
                  <a:cubicBezTo>
                    <a:pt x="2002" y="1688"/>
                    <a:pt x="2004" y="1697"/>
                    <a:pt x="2008" y="1704"/>
                  </a:cubicBezTo>
                  <a:lnTo>
                    <a:pt x="1949" y="1704"/>
                  </a:lnTo>
                  <a:cubicBezTo>
                    <a:pt x="1917" y="1704"/>
                    <a:pt x="1882" y="1714"/>
                    <a:pt x="1849" y="1716"/>
                  </a:cubicBezTo>
                  <a:cubicBezTo>
                    <a:pt x="1827" y="1716"/>
                    <a:pt x="1805" y="1718"/>
                    <a:pt x="1783" y="1719"/>
                  </a:cubicBezTo>
                  <a:lnTo>
                    <a:pt x="1692" y="1719"/>
                  </a:lnTo>
                  <a:cubicBezTo>
                    <a:pt x="1554" y="1719"/>
                    <a:pt x="1415" y="1717"/>
                    <a:pt x="1276" y="1717"/>
                  </a:cubicBezTo>
                  <a:lnTo>
                    <a:pt x="1225" y="1717"/>
                  </a:lnTo>
                  <a:cubicBezTo>
                    <a:pt x="1225" y="1716"/>
                    <a:pt x="1225" y="1714"/>
                    <a:pt x="1226" y="1713"/>
                  </a:cubicBezTo>
                  <a:cubicBezTo>
                    <a:pt x="1228" y="1700"/>
                    <a:pt x="1230" y="1687"/>
                    <a:pt x="1234" y="1674"/>
                  </a:cubicBezTo>
                  <a:cubicBezTo>
                    <a:pt x="1235" y="1668"/>
                    <a:pt x="1236" y="1661"/>
                    <a:pt x="1238" y="1655"/>
                  </a:cubicBezTo>
                  <a:cubicBezTo>
                    <a:pt x="1240" y="1651"/>
                    <a:pt x="1241" y="1646"/>
                    <a:pt x="1241" y="1642"/>
                  </a:cubicBezTo>
                  <a:cubicBezTo>
                    <a:pt x="1241" y="1641"/>
                    <a:pt x="1241" y="1641"/>
                    <a:pt x="1241" y="1641"/>
                  </a:cubicBezTo>
                  <a:cubicBezTo>
                    <a:pt x="1241" y="1640"/>
                    <a:pt x="1241" y="1640"/>
                    <a:pt x="1241" y="1640"/>
                  </a:cubicBezTo>
                  <a:lnTo>
                    <a:pt x="1253" y="1640"/>
                  </a:lnTo>
                  <a:cubicBezTo>
                    <a:pt x="1257" y="1640"/>
                    <a:pt x="1261" y="1640"/>
                    <a:pt x="1265" y="1640"/>
                  </a:cubicBezTo>
                  <a:cubicBezTo>
                    <a:pt x="1291" y="1640"/>
                    <a:pt x="1317" y="1641"/>
                    <a:pt x="1343" y="1644"/>
                  </a:cubicBezTo>
                  <a:cubicBezTo>
                    <a:pt x="1478" y="1660"/>
                    <a:pt x="1621" y="1645"/>
                    <a:pt x="1757" y="1645"/>
                  </a:cubicBezTo>
                  <a:cubicBezTo>
                    <a:pt x="1826" y="1645"/>
                    <a:pt x="1895" y="1644"/>
                    <a:pt x="1964" y="1642"/>
                  </a:cubicBezTo>
                  <a:lnTo>
                    <a:pt x="1964" y="1643"/>
                  </a:lnTo>
                  <a:cubicBezTo>
                    <a:pt x="1965" y="1644"/>
                    <a:pt x="1965" y="1644"/>
                    <a:pt x="1966" y="1645"/>
                  </a:cubicBezTo>
                  <a:cubicBezTo>
                    <a:pt x="1972" y="1649"/>
                    <a:pt x="1977" y="1656"/>
                    <a:pt x="1984" y="1658"/>
                  </a:cubicBezTo>
                  <a:cubicBezTo>
                    <a:pt x="1985" y="1658"/>
                    <a:pt x="1985" y="1658"/>
                    <a:pt x="1986" y="1658"/>
                  </a:cubicBezTo>
                  <a:cubicBezTo>
                    <a:pt x="1987" y="1658"/>
                    <a:pt x="1989" y="1657"/>
                    <a:pt x="1990" y="1657"/>
                  </a:cubicBezTo>
                  <a:cubicBezTo>
                    <a:pt x="1991" y="1656"/>
                    <a:pt x="1992" y="1657"/>
                    <a:pt x="1993" y="1655"/>
                  </a:cubicBezTo>
                  <a:cubicBezTo>
                    <a:pt x="1993" y="1653"/>
                    <a:pt x="1994" y="1652"/>
                    <a:pt x="1994" y="1651"/>
                  </a:cubicBezTo>
                  <a:cubicBezTo>
                    <a:pt x="1994" y="1650"/>
                    <a:pt x="1994" y="1649"/>
                    <a:pt x="1993" y="1649"/>
                  </a:cubicBezTo>
                  <a:cubicBezTo>
                    <a:pt x="1993" y="1646"/>
                    <a:pt x="1991" y="1646"/>
                    <a:pt x="1990" y="1644"/>
                  </a:cubicBezTo>
                  <a:lnTo>
                    <a:pt x="1993" y="1644"/>
                  </a:lnTo>
                  <a:lnTo>
                    <a:pt x="1992" y="1642"/>
                  </a:lnTo>
                  <a:cubicBezTo>
                    <a:pt x="2061" y="1641"/>
                    <a:pt x="2129" y="1641"/>
                    <a:pt x="2199" y="1643"/>
                  </a:cubicBezTo>
                  <a:cubicBezTo>
                    <a:pt x="2202" y="1658"/>
                    <a:pt x="2212" y="1660"/>
                    <a:pt x="2223" y="1667"/>
                  </a:cubicBezTo>
                  <a:cubicBezTo>
                    <a:pt x="2230" y="1672"/>
                    <a:pt x="2237" y="1677"/>
                    <a:pt x="2244" y="1681"/>
                  </a:cubicBezTo>
                  <a:cubicBezTo>
                    <a:pt x="2248" y="1683"/>
                    <a:pt x="2251" y="1685"/>
                    <a:pt x="2255" y="1687"/>
                  </a:cubicBezTo>
                  <a:cubicBezTo>
                    <a:pt x="2222" y="1690"/>
                    <a:pt x="2189" y="1692"/>
                    <a:pt x="2157" y="1697"/>
                  </a:cubicBezTo>
                  <a:cubicBezTo>
                    <a:pt x="2117" y="1702"/>
                    <a:pt x="2076" y="1705"/>
                    <a:pt x="2036" y="1705"/>
                  </a:cubicBezTo>
                  <a:cubicBezTo>
                    <a:pt x="2032" y="1705"/>
                    <a:pt x="2029" y="1705"/>
                    <a:pt x="2026" y="1705"/>
                  </a:cubicBezTo>
                  <a:cubicBezTo>
                    <a:pt x="2021" y="1695"/>
                    <a:pt x="2015" y="1687"/>
                    <a:pt x="2010" y="1677"/>
                  </a:cubicBezTo>
                  <a:lnTo>
                    <a:pt x="2009" y="1678"/>
                  </a:lnTo>
                  <a:moveTo>
                    <a:pt x="2236" y="1649"/>
                  </a:moveTo>
                  <a:cubicBezTo>
                    <a:pt x="2231" y="1647"/>
                    <a:pt x="2226" y="1645"/>
                    <a:pt x="2221" y="1642"/>
                  </a:cubicBezTo>
                  <a:cubicBezTo>
                    <a:pt x="2240" y="1640"/>
                    <a:pt x="2259" y="1635"/>
                    <a:pt x="2278" y="1634"/>
                  </a:cubicBezTo>
                  <a:cubicBezTo>
                    <a:pt x="2284" y="1635"/>
                    <a:pt x="2291" y="1635"/>
                    <a:pt x="2297" y="1635"/>
                  </a:cubicBezTo>
                  <a:cubicBezTo>
                    <a:pt x="2311" y="1635"/>
                    <a:pt x="2325" y="1634"/>
                    <a:pt x="2339" y="1631"/>
                  </a:cubicBezTo>
                  <a:cubicBezTo>
                    <a:pt x="2363" y="1622"/>
                    <a:pt x="2390" y="1626"/>
                    <a:pt x="2414" y="1620"/>
                  </a:cubicBezTo>
                  <a:cubicBezTo>
                    <a:pt x="2447" y="1611"/>
                    <a:pt x="2481" y="1607"/>
                    <a:pt x="2515" y="1607"/>
                  </a:cubicBezTo>
                  <a:cubicBezTo>
                    <a:pt x="2519" y="1607"/>
                    <a:pt x="2522" y="1607"/>
                    <a:pt x="2525" y="1607"/>
                  </a:cubicBezTo>
                  <a:cubicBezTo>
                    <a:pt x="2575" y="1606"/>
                    <a:pt x="2625" y="1597"/>
                    <a:pt x="2672" y="1582"/>
                  </a:cubicBezTo>
                  <a:cubicBezTo>
                    <a:pt x="2673" y="1583"/>
                    <a:pt x="2673" y="1584"/>
                    <a:pt x="2674" y="1585"/>
                  </a:cubicBezTo>
                  <a:cubicBezTo>
                    <a:pt x="2675" y="1586"/>
                    <a:pt x="2675" y="1587"/>
                    <a:pt x="2677" y="1588"/>
                  </a:cubicBezTo>
                  <a:cubicBezTo>
                    <a:pt x="2681" y="1593"/>
                    <a:pt x="2685" y="1598"/>
                    <a:pt x="2688" y="1603"/>
                  </a:cubicBezTo>
                  <a:lnTo>
                    <a:pt x="2692" y="1608"/>
                  </a:lnTo>
                  <a:cubicBezTo>
                    <a:pt x="2692" y="1606"/>
                    <a:pt x="2692" y="1606"/>
                    <a:pt x="2692" y="1609"/>
                  </a:cubicBezTo>
                  <a:cubicBezTo>
                    <a:pt x="2692" y="1610"/>
                    <a:pt x="2692" y="1612"/>
                    <a:pt x="2693" y="1613"/>
                  </a:cubicBezTo>
                  <a:lnTo>
                    <a:pt x="2693" y="1614"/>
                  </a:lnTo>
                  <a:cubicBezTo>
                    <a:pt x="2661" y="1621"/>
                    <a:pt x="2629" y="1627"/>
                    <a:pt x="2597" y="1633"/>
                  </a:cubicBezTo>
                  <a:cubicBezTo>
                    <a:pt x="2520" y="1646"/>
                    <a:pt x="2446" y="1666"/>
                    <a:pt x="2368" y="1676"/>
                  </a:cubicBezTo>
                  <a:cubicBezTo>
                    <a:pt x="2341" y="1679"/>
                    <a:pt x="2314" y="1681"/>
                    <a:pt x="2287" y="1684"/>
                  </a:cubicBezTo>
                  <a:cubicBezTo>
                    <a:pt x="2287" y="1684"/>
                    <a:pt x="2287" y="1682"/>
                    <a:pt x="2287" y="1681"/>
                  </a:cubicBezTo>
                  <a:lnTo>
                    <a:pt x="2286" y="1680"/>
                  </a:lnTo>
                  <a:cubicBezTo>
                    <a:pt x="2286" y="1679"/>
                    <a:pt x="2287" y="1678"/>
                    <a:pt x="2287" y="1678"/>
                  </a:cubicBezTo>
                  <a:cubicBezTo>
                    <a:pt x="2287" y="1676"/>
                    <a:pt x="2286" y="1674"/>
                    <a:pt x="2285" y="1672"/>
                  </a:cubicBezTo>
                  <a:cubicBezTo>
                    <a:pt x="2284" y="1670"/>
                    <a:pt x="2283" y="1669"/>
                    <a:pt x="2281" y="1668"/>
                  </a:cubicBezTo>
                  <a:cubicBezTo>
                    <a:pt x="2279" y="1667"/>
                    <a:pt x="2278" y="1667"/>
                    <a:pt x="2276" y="1667"/>
                  </a:cubicBezTo>
                  <a:cubicBezTo>
                    <a:pt x="2265" y="1665"/>
                    <a:pt x="2255" y="1661"/>
                    <a:pt x="2246" y="1656"/>
                  </a:cubicBezTo>
                  <a:cubicBezTo>
                    <a:pt x="2243" y="1654"/>
                    <a:pt x="2239" y="1652"/>
                    <a:pt x="2236" y="1649"/>
                  </a:cubicBezTo>
                  <a:moveTo>
                    <a:pt x="2698" y="1542"/>
                  </a:moveTo>
                  <a:cubicBezTo>
                    <a:pt x="2693" y="1546"/>
                    <a:pt x="2687" y="1549"/>
                    <a:pt x="2681" y="1551"/>
                  </a:cubicBezTo>
                  <a:cubicBezTo>
                    <a:pt x="2683" y="1537"/>
                    <a:pt x="2683" y="1524"/>
                    <a:pt x="2683" y="1510"/>
                  </a:cubicBezTo>
                  <a:cubicBezTo>
                    <a:pt x="2683" y="1496"/>
                    <a:pt x="2683" y="1483"/>
                    <a:pt x="2681" y="1469"/>
                  </a:cubicBezTo>
                  <a:cubicBezTo>
                    <a:pt x="2687" y="1471"/>
                    <a:pt x="2692" y="1473"/>
                    <a:pt x="2698" y="1475"/>
                  </a:cubicBezTo>
                  <a:cubicBezTo>
                    <a:pt x="2696" y="1489"/>
                    <a:pt x="2695" y="1502"/>
                    <a:pt x="2695" y="1516"/>
                  </a:cubicBezTo>
                  <a:cubicBezTo>
                    <a:pt x="2695" y="1526"/>
                    <a:pt x="2692" y="1535"/>
                    <a:pt x="2699" y="1542"/>
                  </a:cubicBezTo>
                  <a:lnTo>
                    <a:pt x="2698" y="1542"/>
                  </a:lnTo>
                  <a:moveTo>
                    <a:pt x="2775" y="1594"/>
                  </a:moveTo>
                  <a:cubicBezTo>
                    <a:pt x="2755" y="1599"/>
                    <a:pt x="2735" y="1604"/>
                    <a:pt x="2715" y="1609"/>
                  </a:cubicBezTo>
                  <a:cubicBezTo>
                    <a:pt x="2714" y="1608"/>
                    <a:pt x="2714" y="1608"/>
                    <a:pt x="2714" y="1607"/>
                  </a:cubicBezTo>
                  <a:cubicBezTo>
                    <a:pt x="2713" y="1606"/>
                    <a:pt x="2712" y="1605"/>
                    <a:pt x="2711" y="1604"/>
                  </a:cubicBezTo>
                  <a:cubicBezTo>
                    <a:pt x="2710" y="1603"/>
                    <a:pt x="2709" y="1603"/>
                    <a:pt x="2708" y="1603"/>
                  </a:cubicBezTo>
                  <a:cubicBezTo>
                    <a:pt x="2711" y="1603"/>
                    <a:pt x="2705" y="1600"/>
                    <a:pt x="2704" y="1600"/>
                  </a:cubicBezTo>
                  <a:lnTo>
                    <a:pt x="2700" y="1595"/>
                  </a:lnTo>
                  <a:cubicBezTo>
                    <a:pt x="2697" y="1591"/>
                    <a:pt x="2694" y="1587"/>
                    <a:pt x="2691" y="1584"/>
                  </a:cubicBezTo>
                  <a:cubicBezTo>
                    <a:pt x="2689" y="1581"/>
                    <a:pt x="2686" y="1579"/>
                    <a:pt x="2683" y="1577"/>
                  </a:cubicBezTo>
                  <a:cubicBezTo>
                    <a:pt x="2691" y="1574"/>
                    <a:pt x="2699" y="1571"/>
                    <a:pt x="2707" y="1567"/>
                  </a:cubicBezTo>
                  <a:cubicBezTo>
                    <a:pt x="2708" y="1568"/>
                    <a:pt x="2708" y="1568"/>
                    <a:pt x="2709" y="1569"/>
                  </a:cubicBezTo>
                  <a:cubicBezTo>
                    <a:pt x="2731" y="1579"/>
                    <a:pt x="2753" y="1588"/>
                    <a:pt x="2776" y="1594"/>
                  </a:cubicBezTo>
                  <a:lnTo>
                    <a:pt x="2775" y="1594"/>
                  </a:lnTo>
                  <a:moveTo>
                    <a:pt x="2715" y="1483"/>
                  </a:moveTo>
                  <a:cubicBezTo>
                    <a:pt x="2743" y="1498"/>
                    <a:pt x="2735" y="1515"/>
                    <a:pt x="2717" y="1529"/>
                  </a:cubicBezTo>
                  <a:cubicBezTo>
                    <a:pt x="2717" y="1526"/>
                    <a:pt x="2718" y="1523"/>
                    <a:pt x="2718" y="1520"/>
                  </a:cubicBezTo>
                  <a:cubicBezTo>
                    <a:pt x="2718" y="1516"/>
                    <a:pt x="2717" y="1513"/>
                    <a:pt x="2717" y="1510"/>
                  </a:cubicBezTo>
                  <a:cubicBezTo>
                    <a:pt x="2717" y="1501"/>
                    <a:pt x="2717" y="1492"/>
                    <a:pt x="2716" y="1483"/>
                  </a:cubicBezTo>
                  <a:lnTo>
                    <a:pt x="2715" y="1483"/>
                  </a:lnTo>
                  <a:moveTo>
                    <a:pt x="2920" y="1568"/>
                  </a:moveTo>
                  <a:cubicBezTo>
                    <a:pt x="2925" y="1565"/>
                    <a:pt x="2929" y="1562"/>
                    <a:pt x="2933" y="1558"/>
                  </a:cubicBezTo>
                  <a:cubicBezTo>
                    <a:pt x="2936" y="1555"/>
                    <a:pt x="2938" y="1552"/>
                    <a:pt x="2941" y="1549"/>
                  </a:cubicBezTo>
                  <a:cubicBezTo>
                    <a:pt x="2939" y="1555"/>
                    <a:pt x="2939" y="1561"/>
                    <a:pt x="2939" y="1567"/>
                  </a:cubicBezTo>
                  <a:cubicBezTo>
                    <a:pt x="2939" y="1569"/>
                    <a:pt x="2939" y="1571"/>
                    <a:pt x="2939" y="1573"/>
                  </a:cubicBezTo>
                  <a:cubicBezTo>
                    <a:pt x="2939" y="1579"/>
                    <a:pt x="2942" y="1581"/>
                    <a:pt x="2941" y="1587"/>
                  </a:cubicBezTo>
                  <a:cubicBezTo>
                    <a:pt x="2941" y="1588"/>
                    <a:pt x="2941" y="1589"/>
                    <a:pt x="2941" y="1590"/>
                  </a:cubicBezTo>
                  <a:cubicBezTo>
                    <a:pt x="2941" y="1594"/>
                    <a:pt x="2942" y="1598"/>
                    <a:pt x="2943" y="1602"/>
                  </a:cubicBezTo>
                  <a:lnTo>
                    <a:pt x="2942" y="1603"/>
                  </a:lnTo>
                  <a:cubicBezTo>
                    <a:pt x="2941" y="1604"/>
                    <a:pt x="2940" y="1604"/>
                    <a:pt x="2940" y="1605"/>
                  </a:cubicBezTo>
                  <a:cubicBezTo>
                    <a:pt x="2939" y="1606"/>
                    <a:pt x="2939" y="1606"/>
                    <a:pt x="2939" y="1607"/>
                  </a:cubicBezTo>
                  <a:cubicBezTo>
                    <a:pt x="2939" y="1612"/>
                    <a:pt x="2927" y="1620"/>
                    <a:pt x="2914" y="1627"/>
                  </a:cubicBezTo>
                  <a:cubicBezTo>
                    <a:pt x="2915" y="1607"/>
                    <a:pt x="2918" y="1588"/>
                    <a:pt x="2921" y="1568"/>
                  </a:cubicBezTo>
                  <a:lnTo>
                    <a:pt x="2920" y="1568"/>
                  </a:lnTo>
                  <a:moveTo>
                    <a:pt x="161" y="1549"/>
                  </a:moveTo>
                  <a:lnTo>
                    <a:pt x="163" y="1549"/>
                  </a:lnTo>
                  <a:cubicBezTo>
                    <a:pt x="162" y="1565"/>
                    <a:pt x="159" y="1581"/>
                    <a:pt x="156" y="1597"/>
                  </a:cubicBezTo>
                  <a:lnTo>
                    <a:pt x="156" y="1599"/>
                  </a:lnTo>
                  <a:cubicBezTo>
                    <a:pt x="159" y="1583"/>
                    <a:pt x="161" y="1566"/>
                    <a:pt x="162" y="1549"/>
                  </a:cubicBezTo>
                  <a:lnTo>
                    <a:pt x="161" y="1549"/>
                  </a:lnTo>
                  <a:moveTo>
                    <a:pt x="161" y="1745"/>
                  </a:moveTo>
                  <a:cubicBezTo>
                    <a:pt x="163" y="1723"/>
                    <a:pt x="164" y="1701"/>
                    <a:pt x="164" y="1679"/>
                  </a:cubicBezTo>
                  <a:cubicBezTo>
                    <a:pt x="164" y="1674"/>
                    <a:pt x="164" y="1669"/>
                    <a:pt x="164" y="1664"/>
                  </a:cubicBezTo>
                  <a:cubicBezTo>
                    <a:pt x="194" y="1709"/>
                    <a:pt x="307" y="1724"/>
                    <a:pt x="342" y="1735"/>
                  </a:cubicBezTo>
                  <a:cubicBezTo>
                    <a:pt x="401" y="1755"/>
                    <a:pt x="456" y="1757"/>
                    <a:pt x="515" y="1769"/>
                  </a:cubicBezTo>
                  <a:cubicBezTo>
                    <a:pt x="549" y="1775"/>
                    <a:pt x="582" y="1784"/>
                    <a:pt x="616" y="1788"/>
                  </a:cubicBezTo>
                  <a:cubicBezTo>
                    <a:pt x="643" y="1792"/>
                    <a:pt x="671" y="1790"/>
                    <a:pt x="697" y="1796"/>
                  </a:cubicBezTo>
                  <a:cubicBezTo>
                    <a:pt x="730" y="1801"/>
                    <a:pt x="763" y="1804"/>
                    <a:pt x="797" y="1804"/>
                  </a:cubicBezTo>
                  <a:cubicBezTo>
                    <a:pt x="810" y="1804"/>
                    <a:pt x="824" y="1803"/>
                    <a:pt x="838" y="1803"/>
                  </a:cubicBezTo>
                  <a:cubicBezTo>
                    <a:pt x="864" y="1801"/>
                    <a:pt x="889" y="1806"/>
                    <a:pt x="915" y="1806"/>
                  </a:cubicBezTo>
                  <a:cubicBezTo>
                    <a:pt x="918" y="1806"/>
                    <a:pt x="920" y="1806"/>
                    <a:pt x="923" y="1806"/>
                  </a:cubicBezTo>
                  <a:cubicBezTo>
                    <a:pt x="952" y="1806"/>
                    <a:pt x="982" y="1808"/>
                    <a:pt x="1011" y="1812"/>
                  </a:cubicBezTo>
                  <a:cubicBezTo>
                    <a:pt x="1112" y="1830"/>
                    <a:pt x="1215" y="1839"/>
                    <a:pt x="1318" y="1839"/>
                  </a:cubicBezTo>
                  <a:cubicBezTo>
                    <a:pt x="1328" y="1839"/>
                    <a:pt x="1337" y="1839"/>
                    <a:pt x="1347" y="1839"/>
                  </a:cubicBezTo>
                  <a:cubicBezTo>
                    <a:pt x="1368" y="1839"/>
                    <a:pt x="1389" y="1837"/>
                    <a:pt x="1410" y="1836"/>
                  </a:cubicBezTo>
                  <a:cubicBezTo>
                    <a:pt x="1411" y="1836"/>
                    <a:pt x="1412" y="1836"/>
                    <a:pt x="1413" y="1836"/>
                  </a:cubicBezTo>
                  <a:cubicBezTo>
                    <a:pt x="1414" y="1836"/>
                    <a:pt x="1415" y="1836"/>
                    <a:pt x="1416" y="1836"/>
                  </a:cubicBezTo>
                  <a:cubicBezTo>
                    <a:pt x="1518" y="1830"/>
                    <a:pt x="1620" y="1820"/>
                    <a:pt x="1722" y="1819"/>
                  </a:cubicBezTo>
                  <a:cubicBezTo>
                    <a:pt x="1733" y="1819"/>
                    <a:pt x="1744" y="1819"/>
                    <a:pt x="1756" y="1819"/>
                  </a:cubicBezTo>
                  <a:cubicBezTo>
                    <a:pt x="1803" y="1819"/>
                    <a:pt x="1850" y="1817"/>
                    <a:pt x="1896" y="1812"/>
                  </a:cubicBezTo>
                  <a:cubicBezTo>
                    <a:pt x="1957" y="1804"/>
                    <a:pt x="2019" y="1812"/>
                    <a:pt x="2080" y="1806"/>
                  </a:cubicBezTo>
                  <a:cubicBezTo>
                    <a:pt x="2137" y="1802"/>
                    <a:pt x="2194" y="1801"/>
                    <a:pt x="2252" y="1796"/>
                  </a:cubicBezTo>
                  <a:cubicBezTo>
                    <a:pt x="2296" y="1792"/>
                    <a:pt x="2340" y="1794"/>
                    <a:pt x="2385" y="1786"/>
                  </a:cubicBezTo>
                  <a:cubicBezTo>
                    <a:pt x="2441" y="1776"/>
                    <a:pt x="2503" y="1777"/>
                    <a:pt x="2558" y="1761"/>
                  </a:cubicBezTo>
                  <a:cubicBezTo>
                    <a:pt x="2633" y="1739"/>
                    <a:pt x="2710" y="1719"/>
                    <a:pt x="2785" y="1700"/>
                  </a:cubicBezTo>
                  <a:cubicBezTo>
                    <a:pt x="2822" y="1691"/>
                    <a:pt x="2857" y="1677"/>
                    <a:pt x="2890" y="1658"/>
                  </a:cubicBezTo>
                  <a:cubicBezTo>
                    <a:pt x="2892" y="1657"/>
                    <a:pt x="2894" y="1656"/>
                    <a:pt x="2896" y="1655"/>
                  </a:cubicBezTo>
                  <a:lnTo>
                    <a:pt x="2900" y="1653"/>
                  </a:lnTo>
                  <a:cubicBezTo>
                    <a:pt x="2901" y="1653"/>
                    <a:pt x="2902" y="1653"/>
                    <a:pt x="2903" y="1653"/>
                  </a:cubicBezTo>
                  <a:cubicBezTo>
                    <a:pt x="2905" y="1653"/>
                    <a:pt x="2907" y="1653"/>
                    <a:pt x="2909" y="1652"/>
                  </a:cubicBezTo>
                  <a:cubicBezTo>
                    <a:pt x="2910" y="1651"/>
                    <a:pt x="2911" y="1650"/>
                    <a:pt x="2912" y="1648"/>
                  </a:cubicBezTo>
                  <a:cubicBezTo>
                    <a:pt x="2912" y="1647"/>
                    <a:pt x="2913" y="1647"/>
                    <a:pt x="2913" y="1646"/>
                  </a:cubicBezTo>
                  <a:cubicBezTo>
                    <a:pt x="2919" y="1644"/>
                    <a:pt x="2924" y="1642"/>
                    <a:pt x="2928" y="1639"/>
                  </a:cubicBezTo>
                  <a:cubicBezTo>
                    <a:pt x="2938" y="1633"/>
                    <a:pt x="2946" y="1626"/>
                    <a:pt x="2953" y="1616"/>
                  </a:cubicBezTo>
                  <a:cubicBezTo>
                    <a:pt x="2954" y="1617"/>
                    <a:pt x="2955" y="1617"/>
                    <a:pt x="2957" y="1617"/>
                  </a:cubicBezTo>
                  <a:cubicBezTo>
                    <a:pt x="2958" y="1617"/>
                    <a:pt x="2959" y="1617"/>
                    <a:pt x="2960" y="1616"/>
                  </a:cubicBezTo>
                  <a:cubicBezTo>
                    <a:pt x="2964" y="1645"/>
                    <a:pt x="2969" y="1673"/>
                    <a:pt x="2975" y="1701"/>
                  </a:cubicBezTo>
                  <a:cubicBezTo>
                    <a:pt x="2981" y="1729"/>
                    <a:pt x="2979" y="1753"/>
                    <a:pt x="2982" y="1778"/>
                  </a:cubicBezTo>
                  <a:cubicBezTo>
                    <a:pt x="2979" y="1789"/>
                    <a:pt x="2974" y="1799"/>
                    <a:pt x="2969" y="1808"/>
                  </a:cubicBezTo>
                  <a:cubicBezTo>
                    <a:pt x="2956" y="1830"/>
                    <a:pt x="2938" y="1849"/>
                    <a:pt x="2916" y="1862"/>
                  </a:cubicBezTo>
                  <a:cubicBezTo>
                    <a:pt x="2911" y="1866"/>
                    <a:pt x="2905" y="1869"/>
                    <a:pt x="2899" y="1872"/>
                  </a:cubicBezTo>
                  <a:cubicBezTo>
                    <a:pt x="2834" y="1900"/>
                    <a:pt x="2758" y="1911"/>
                    <a:pt x="2690" y="1925"/>
                  </a:cubicBezTo>
                  <a:cubicBezTo>
                    <a:pt x="2589" y="1948"/>
                    <a:pt x="2482" y="1949"/>
                    <a:pt x="2381" y="1972"/>
                  </a:cubicBezTo>
                  <a:cubicBezTo>
                    <a:pt x="2314" y="1987"/>
                    <a:pt x="2243" y="1983"/>
                    <a:pt x="2176" y="1995"/>
                  </a:cubicBezTo>
                  <a:cubicBezTo>
                    <a:pt x="2139" y="2001"/>
                    <a:pt x="2102" y="2004"/>
                    <a:pt x="2065" y="2005"/>
                  </a:cubicBezTo>
                  <a:cubicBezTo>
                    <a:pt x="2024" y="2007"/>
                    <a:pt x="1982" y="2013"/>
                    <a:pt x="1939" y="2015"/>
                  </a:cubicBezTo>
                  <a:cubicBezTo>
                    <a:pt x="1911" y="2015"/>
                    <a:pt x="1884" y="2021"/>
                    <a:pt x="1855" y="2022"/>
                  </a:cubicBezTo>
                  <a:cubicBezTo>
                    <a:pt x="1833" y="2022"/>
                    <a:pt x="1820" y="2020"/>
                    <a:pt x="1804" y="2030"/>
                  </a:cubicBezTo>
                  <a:cubicBezTo>
                    <a:pt x="1764" y="2031"/>
                    <a:pt x="1724" y="2033"/>
                    <a:pt x="1684" y="2033"/>
                  </a:cubicBezTo>
                  <a:lnTo>
                    <a:pt x="1524" y="2033"/>
                  </a:lnTo>
                  <a:cubicBezTo>
                    <a:pt x="1483" y="2033"/>
                    <a:pt x="1442" y="2025"/>
                    <a:pt x="1401" y="2026"/>
                  </a:cubicBezTo>
                  <a:cubicBezTo>
                    <a:pt x="1313" y="2027"/>
                    <a:pt x="1224" y="2009"/>
                    <a:pt x="1136" y="2009"/>
                  </a:cubicBezTo>
                  <a:cubicBezTo>
                    <a:pt x="1048" y="2009"/>
                    <a:pt x="966" y="1995"/>
                    <a:pt x="881" y="1989"/>
                  </a:cubicBezTo>
                  <a:cubicBezTo>
                    <a:pt x="791" y="1983"/>
                    <a:pt x="702" y="1971"/>
                    <a:pt x="612" y="1968"/>
                  </a:cubicBezTo>
                  <a:cubicBezTo>
                    <a:pt x="514" y="1965"/>
                    <a:pt x="415" y="1961"/>
                    <a:pt x="321" y="1930"/>
                  </a:cubicBezTo>
                  <a:cubicBezTo>
                    <a:pt x="290" y="1920"/>
                    <a:pt x="260" y="1907"/>
                    <a:pt x="232" y="1891"/>
                  </a:cubicBezTo>
                  <a:cubicBezTo>
                    <a:pt x="224" y="1886"/>
                    <a:pt x="215" y="1881"/>
                    <a:pt x="207" y="1876"/>
                  </a:cubicBezTo>
                  <a:cubicBezTo>
                    <a:pt x="198" y="1867"/>
                    <a:pt x="189" y="1858"/>
                    <a:pt x="180" y="1849"/>
                  </a:cubicBezTo>
                  <a:cubicBezTo>
                    <a:pt x="176" y="1845"/>
                    <a:pt x="161" y="1840"/>
                    <a:pt x="158" y="1835"/>
                  </a:cubicBezTo>
                  <a:lnTo>
                    <a:pt x="158" y="1834"/>
                  </a:lnTo>
                  <a:cubicBezTo>
                    <a:pt x="157" y="1833"/>
                    <a:pt x="156" y="1831"/>
                    <a:pt x="154" y="1830"/>
                  </a:cubicBezTo>
                  <a:lnTo>
                    <a:pt x="153" y="1830"/>
                  </a:lnTo>
                  <a:cubicBezTo>
                    <a:pt x="153" y="1803"/>
                    <a:pt x="159" y="1773"/>
                    <a:pt x="161" y="1747"/>
                  </a:cubicBezTo>
                  <a:lnTo>
                    <a:pt x="161" y="1745"/>
                  </a:lnTo>
                  <a:moveTo>
                    <a:pt x="2977" y="1863"/>
                  </a:moveTo>
                  <a:lnTo>
                    <a:pt x="2977" y="1863"/>
                  </a:lnTo>
                  <a:moveTo>
                    <a:pt x="141" y="1740"/>
                  </a:moveTo>
                  <a:cubicBezTo>
                    <a:pt x="141" y="1742"/>
                    <a:pt x="141" y="1743"/>
                    <a:pt x="141" y="1744"/>
                  </a:cubicBezTo>
                  <a:cubicBezTo>
                    <a:pt x="142" y="1748"/>
                    <a:pt x="142" y="1751"/>
                    <a:pt x="142" y="1754"/>
                  </a:cubicBezTo>
                  <a:cubicBezTo>
                    <a:pt x="142" y="1757"/>
                    <a:pt x="142" y="1761"/>
                    <a:pt x="141" y="1764"/>
                  </a:cubicBezTo>
                  <a:cubicBezTo>
                    <a:pt x="141" y="1762"/>
                    <a:pt x="141" y="1759"/>
                    <a:pt x="141" y="1758"/>
                  </a:cubicBezTo>
                  <a:cubicBezTo>
                    <a:pt x="141" y="1755"/>
                    <a:pt x="141" y="1752"/>
                    <a:pt x="141" y="1750"/>
                  </a:cubicBezTo>
                  <a:cubicBezTo>
                    <a:pt x="141" y="1747"/>
                    <a:pt x="141" y="1744"/>
                    <a:pt x="141" y="1742"/>
                  </a:cubicBezTo>
                  <a:lnTo>
                    <a:pt x="141" y="1740"/>
                  </a:lnTo>
                  <a:moveTo>
                    <a:pt x="191" y="4258"/>
                  </a:moveTo>
                  <a:cubicBezTo>
                    <a:pt x="185" y="4254"/>
                    <a:pt x="179" y="4250"/>
                    <a:pt x="173" y="4246"/>
                  </a:cubicBezTo>
                  <a:cubicBezTo>
                    <a:pt x="144" y="4229"/>
                    <a:pt x="118" y="4206"/>
                    <a:pt x="99" y="4178"/>
                  </a:cubicBezTo>
                  <a:cubicBezTo>
                    <a:pt x="99" y="4177"/>
                    <a:pt x="29" y="4086"/>
                    <a:pt x="44" y="4084"/>
                  </a:cubicBezTo>
                  <a:lnTo>
                    <a:pt x="45" y="4084"/>
                  </a:lnTo>
                  <a:lnTo>
                    <a:pt x="46" y="4083"/>
                  </a:lnTo>
                  <a:cubicBezTo>
                    <a:pt x="46" y="4082"/>
                    <a:pt x="47" y="4082"/>
                    <a:pt x="47" y="4081"/>
                  </a:cubicBezTo>
                  <a:cubicBezTo>
                    <a:pt x="47" y="4080"/>
                    <a:pt x="46" y="4080"/>
                    <a:pt x="46" y="4079"/>
                  </a:cubicBezTo>
                  <a:lnTo>
                    <a:pt x="45" y="4078"/>
                  </a:lnTo>
                  <a:lnTo>
                    <a:pt x="44" y="4078"/>
                  </a:lnTo>
                  <a:cubicBezTo>
                    <a:pt x="44" y="4076"/>
                    <a:pt x="45" y="4075"/>
                    <a:pt x="45" y="4074"/>
                  </a:cubicBezTo>
                  <a:cubicBezTo>
                    <a:pt x="45" y="4072"/>
                    <a:pt x="44" y="4070"/>
                    <a:pt x="43" y="4068"/>
                  </a:cubicBezTo>
                  <a:cubicBezTo>
                    <a:pt x="43" y="4067"/>
                    <a:pt x="42" y="4067"/>
                    <a:pt x="42" y="4066"/>
                  </a:cubicBezTo>
                  <a:cubicBezTo>
                    <a:pt x="37" y="4061"/>
                    <a:pt x="41" y="4034"/>
                    <a:pt x="41" y="4027"/>
                  </a:cubicBezTo>
                  <a:cubicBezTo>
                    <a:pt x="41" y="4025"/>
                    <a:pt x="41" y="4023"/>
                    <a:pt x="41" y="4021"/>
                  </a:cubicBezTo>
                  <a:cubicBezTo>
                    <a:pt x="41" y="4010"/>
                    <a:pt x="40" y="3999"/>
                    <a:pt x="38" y="3988"/>
                  </a:cubicBezTo>
                  <a:cubicBezTo>
                    <a:pt x="45" y="3993"/>
                    <a:pt x="51" y="3999"/>
                    <a:pt x="56" y="4005"/>
                  </a:cubicBezTo>
                  <a:cubicBezTo>
                    <a:pt x="73" y="4028"/>
                    <a:pt x="92" y="4049"/>
                    <a:pt x="113" y="4068"/>
                  </a:cubicBezTo>
                  <a:cubicBezTo>
                    <a:pt x="133" y="4084"/>
                    <a:pt x="136" y="4108"/>
                    <a:pt x="162" y="4115"/>
                  </a:cubicBezTo>
                  <a:cubicBezTo>
                    <a:pt x="163" y="4116"/>
                    <a:pt x="163" y="4116"/>
                    <a:pt x="164" y="4116"/>
                  </a:cubicBezTo>
                  <a:cubicBezTo>
                    <a:pt x="164" y="4116"/>
                    <a:pt x="165" y="4116"/>
                    <a:pt x="165" y="4115"/>
                  </a:cubicBezTo>
                  <a:cubicBezTo>
                    <a:pt x="166" y="4117"/>
                    <a:pt x="167" y="4118"/>
                    <a:pt x="167" y="4119"/>
                  </a:cubicBezTo>
                  <a:cubicBezTo>
                    <a:pt x="175" y="4133"/>
                    <a:pt x="186" y="4146"/>
                    <a:pt x="199" y="4156"/>
                  </a:cubicBezTo>
                  <a:cubicBezTo>
                    <a:pt x="193" y="4186"/>
                    <a:pt x="191" y="4216"/>
                    <a:pt x="191" y="4246"/>
                  </a:cubicBezTo>
                  <a:cubicBezTo>
                    <a:pt x="191" y="4250"/>
                    <a:pt x="191" y="4255"/>
                    <a:pt x="191" y="4259"/>
                  </a:cubicBezTo>
                  <a:lnTo>
                    <a:pt x="191" y="4258"/>
                  </a:lnTo>
                  <a:moveTo>
                    <a:pt x="303" y="4334"/>
                  </a:moveTo>
                  <a:lnTo>
                    <a:pt x="286" y="4325"/>
                  </a:lnTo>
                  <a:cubicBezTo>
                    <a:pt x="262" y="4311"/>
                    <a:pt x="240" y="4295"/>
                    <a:pt x="219" y="4279"/>
                  </a:cubicBezTo>
                  <a:cubicBezTo>
                    <a:pt x="219" y="4278"/>
                    <a:pt x="219" y="4278"/>
                    <a:pt x="219" y="4278"/>
                  </a:cubicBezTo>
                  <a:cubicBezTo>
                    <a:pt x="220" y="4276"/>
                    <a:pt x="221" y="4274"/>
                    <a:pt x="221" y="4271"/>
                  </a:cubicBezTo>
                  <a:cubicBezTo>
                    <a:pt x="221" y="4268"/>
                    <a:pt x="221" y="4266"/>
                    <a:pt x="221" y="4264"/>
                  </a:cubicBezTo>
                  <a:cubicBezTo>
                    <a:pt x="221" y="4232"/>
                    <a:pt x="219" y="4200"/>
                    <a:pt x="215" y="4168"/>
                  </a:cubicBezTo>
                  <a:cubicBezTo>
                    <a:pt x="229" y="4179"/>
                    <a:pt x="243" y="4190"/>
                    <a:pt x="256" y="4202"/>
                  </a:cubicBezTo>
                  <a:cubicBezTo>
                    <a:pt x="265" y="4210"/>
                    <a:pt x="276" y="4218"/>
                    <a:pt x="288" y="4225"/>
                  </a:cubicBezTo>
                  <a:cubicBezTo>
                    <a:pt x="296" y="4229"/>
                    <a:pt x="304" y="4234"/>
                    <a:pt x="313" y="4237"/>
                  </a:cubicBezTo>
                  <a:cubicBezTo>
                    <a:pt x="308" y="4270"/>
                    <a:pt x="304" y="4302"/>
                    <a:pt x="303" y="4335"/>
                  </a:cubicBezTo>
                  <a:lnTo>
                    <a:pt x="303" y="4334"/>
                  </a:lnTo>
                  <a:moveTo>
                    <a:pt x="538" y="4452"/>
                  </a:moveTo>
                  <a:cubicBezTo>
                    <a:pt x="471" y="4418"/>
                    <a:pt x="403" y="4387"/>
                    <a:pt x="336" y="4352"/>
                  </a:cubicBezTo>
                  <a:cubicBezTo>
                    <a:pt x="336" y="4316"/>
                    <a:pt x="333" y="4280"/>
                    <a:pt x="327" y="4245"/>
                  </a:cubicBezTo>
                  <a:lnTo>
                    <a:pt x="358" y="4257"/>
                  </a:lnTo>
                  <a:cubicBezTo>
                    <a:pt x="396" y="4271"/>
                    <a:pt x="433" y="4288"/>
                    <a:pt x="472" y="4302"/>
                  </a:cubicBezTo>
                  <a:cubicBezTo>
                    <a:pt x="495" y="4311"/>
                    <a:pt x="518" y="4321"/>
                    <a:pt x="540" y="4333"/>
                  </a:cubicBezTo>
                  <a:cubicBezTo>
                    <a:pt x="535" y="4347"/>
                    <a:pt x="532" y="4362"/>
                    <a:pt x="532" y="4377"/>
                  </a:cubicBezTo>
                  <a:cubicBezTo>
                    <a:pt x="531" y="4385"/>
                    <a:pt x="530" y="4393"/>
                    <a:pt x="530" y="4400"/>
                  </a:cubicBezTo>
                  <a:cubicBezTo>
                    <a:pt x="530" y="4418"/>
                    <a:pt x="533" y="4436"/>
                    <a:pt x="538" y="4453"/>
                  </a:cubicBezTo>
                  <a:lnTo>
                    <a:pt x="538" y="4452"/>
                  </a:lnTo>
                  <a:moveTo>
                    <a:pt x="1136" y="4488"/>
                  </a:moveTo>
                  <a:cubicBezTo>
                    <a:pt x="1134" y="4496"/>
                    <a:pt x="1133" y="4504"/>
                    <a:pt x="1133" y="4512"/>
                  </a:cubicBezTo>
                  <a:cubicBezTo>
                    <a:pt x="1133" y="4514"/>
                    <a:pt x="1133" y="4516"/>
                    <a:pt x="1134" y="4519"/>
                  </a:cubicBezTo>
                  <a:cubicBezTo>
                    <a:pt x="1128" y="4530"/>
                    <a:pt x="1124" y="4541"/>
                    <a:pt x="1121" y="4553"/>
                  </a:cubicBezTo>
                  <a:cubicBezTo>
                    <a:pt x="1120" y="4557"/>
                    <a:pt x="1119" y="4561"/>
                    <a:pt x="1118" y="4564"/>
                  </a:cubicBezTo>
                  <a:cubicBezTo>
                    <a:pt x="1117" y="4569"/>
                    <a:pt x="1116" y="4574"/>
                    <a:pt x="1116" y="4579"/>
                  </a:cubicBezTo>
                  <a:cubicBezTo>
                    <a:pt x="1116" y="4579"/>
                    <a:pt x="1116" y="4580"/>
                    <a:pt x="1116" y="4581"/>
                  </a:cubicBezTo>
                  <a:cubicBezTo>
                    <a:pt x="1115" y="4582"/>
                    <a:pt x="1114" y="4584"/>
                    <a:pt x="1113" y="4586"/>
                  </a:cubicBezTo>
                  <a:cubicBezTo>
                    <a:pt x="1112" y="4587"/>
                    <a:pt x="1111" y="4589"/>
                    <a:pt x="1111" y="4590"/>
                  </a:cubicBezTo>
                  <a:cubicBezTo>
                    <a:pt x="1105" y="4602"/>
                    <a:pt x="979" y="4579"/>
                    <a:pt x="964" y="4579"/>
                  </a:cubicBezTo>
                  <a:cubicBezTo>
                    <a:pt x="940" y="4579"/>
                    <a:pt x="916" y="4576"/>
                    <a:pt x="891" y="4573"/>
                  </a:cubicBezTo>
                  <a:cubicBezTo>
                    <a:pt x="878" y="4569"/>
                    <a:pt x="865" y="4565"/>
                    <a:pt x="852" y="4561"/>
                  </a:cubicBezTo>
                  <a:cubicBezTo>
                    <a:pt x="754" y="4527"/>
                    <a:pt x="653" y="4512"/>
                    <a:pt x="561" y="4464"/>
                  </a:cubicBezTo>
                  <a:lnTo>
                    <a:pt x="549" y="4457"/>
                  </a:lnTo>
                  <a:cubicBezTo>
                    <a:pt x="549" y="4457"/>
                    <a:pt x="550" y="4457"/>
                    <a:pt x="550" y="4456"/>
                  </a:cubicBezTo>
                  <a:lnTo>
                    <a:pt x="551" y="4455"/>
                  </a:lnTo>
                  <a:cubicBezTo>
                    <a:pt x="563" y="4418"/>
                    <a:pt x="554" y="4379"/>
                    <a:pt x="560" y="4340"/>
                  </a:cubicBezTo>
                  <a:cubicBezTo>
                    <a:pt x="566" y="4343"/>
                    <a:pt x="572" y="4345"/>
                    <a:pt x="579" y="4348"/>
                  </a:cubicBezTo>
                  <a:cubicBezTo>
                    <a:pt x="579" y="4357"/>
                    <a:pt x="579" y="4367"/>
                    <a:pt x="579" y="4376"/>
                  </a:cubicBezTo>
                  <a:cubicBezTo>
                    <a:pt x="579" y="4380"/>
                    <a:pt x="579" y="4383"/>
                    <a:pt x="579" y="4386"/>
                  </a:cubicBezTo>
                  <a:cubicBezTo>
                    <a:pt x="579" y="4394"/>
                    <a:pt x="580" y="4403"/>
                    <a:pt x="583" y="4410"/>
                  </a:cubicBezTo>
                  <a:cubicBezTo>
                    <a:pt x="583" y="4411"/>
                    <a:pt x="583" y="4411"/>
                    <a:pt x="583" y="4411"/>
                  </a:cubicBezTo>
                  <a:cubicBezTo>
                    <a:pt x="584" y="4412"/>
                    <a:pt x="584" y="4412"/>
                    <a:pt x="585" y="4413"/>
                  </a:cubicBezTo>
                  <a:cubicBezTo>
                    <a:pt x="586" y="4413"/>
                    <a:pt x="587" y="4414"/>
                    <a:pt x="588" y="4414"/>
                  </a:cubicBezTo>
                  <a:cubicBezTo>
                    <a:pt x="589" y="4414"/>
                    <a:pt x="590" y="4413"/>
                    <a:pt x="590" y="4413"/>
                  </a:cubicBezTo>
                  <a:cubicBezTo>
                    <a:pt x="591" y="4412"/>
                    <a:pt x="592" y="4412"/>
                    <a:pt x="592" y="4411"/>
                  </a:cubicBezTo>
                  <a:cubicBezTo>
                    <a:pt x="592" y="4411"/>
                    <a:pt x="593" y="4411"/>
                    <a:pt x="593" y="4410"/>
                  </a:cubicBezTo>
                  <a:cubicBezTo>
                    <a:pt x="600" y="4396"/>
                    <a:pt x="604" y="4379"/>
                    <a:pt x="604" y="4362"/>
                  </a:cubicBezTo>
                  <a:cubicBezTo>
                    <a:pt x="604" y="4359"/>
                    <a:pt x="604" y="4356"/>
                    <a:pt x="604" y="4353"/>
                  </a:cubicBezTo>
                  <a:cubicBezTo>
                    <a:pt x="608" y="4353"/>
                    <a:pt x="613" y="4355"/>
                    <a:pt x="617" y="4356"/>
                  </a:cubicBezTo>
                  <a:cubicBezTo>
                    <a:pt x="615" y="4361"/>
                    <a:pt x="614" y="4367"/>
                    <a:pt x="614" y="4373"/>
                  </a:cubicBezTo>
                  <a:cubicBezTo>
                    <a:pt x="614" y="4381"/>
                    <a:pt x="616" y="4390"/>
                    <a:pt x="620" y="4398"/>
                  </a:cubicBezTo>
                  <a:cubicBezTo>
                    <a:pt x="621" y="4398"/>
                    <a:pt x="622" y="4399"/>
                    <a:pt x="623" y="4400"/>
                  </a:cubicBezTo>
                  <a:cubicBezTo>
                    <a:pt x="624" y="4400"/>
                    <a:pt x="625" y="4401"/>
                    <a:pt x="626" y="4401"/>
                  </a:cubicBezTo>
                  <a:cubicBezTo>
                    <a:pt x="627" y="4401"/>
                    <a:pt x="628" y="4400"/>
                    <a:pt x="629" y="4400"/>
                  </a:cubicBezTo>
                  <a:cubicBezTo>
                    <a:pt x="630" y="4399"/>
                    <a:pt x="630" y="4399"/>
                    <a:pt x="630" y="4398"/>
                  </a:cubicBezTo>
                  <a:cubicBezTo>
                    <a:pt x="635" y="4391"/>
                    <a:pt x="637" y="4382"/>
                    <a:pt x="637" y="4373"/>
                  </a:cubicBezTo>
                  <a:cubicBezTo>
                    <a:pt x="637" y="4368"/>
                    <a:pt x="636" y="4363"/>
                    <a:pt x="635" y="4358"/>
                  </a:cubicBezTo>
                  <a:lnTo>
                    <a:pt x="663" y="4362"/>
                  </a:lnTo>
                  <a:cubicBezTo>
                    <a:pt x="657" y="4404"/>
                    <a:pt x="652" y="4460"/>
                    <a:pt x="671" y="4497"/>
                  </a:cubicBezTo>
                  <a:cubicBezTo>
                    <a:pt x="671" y="4497"/>
                    <a:pt x="672" y="4497"/>
                    <a:pt x="672" y="4498"/>
                  </a:cubicBezTo>
                  <a:cubicBezTo>
                    <a:pt x="672" y="4499"/>
                    <a:pt x="673" y="4499"/>
                    <a:pt x="674" y="4500"/>
                  </a:cubicBezTo>
                  <a:cubicBezTo>
                    <a:pt x="675" y="4500"/>
                    <a:pt x="676" y="4501"/>
                    <a:pt x="678" y="4501"/>
                  </a:cubicBezTo>
                  <a:cubicBezTo>
                    <a:pt x="679" y="4501"/>
                    <a:pt x="680" y="4500"/>
                    <a:pt x="681" y="4500"/>
                  </a:cubicBezTo>
                  <a:cubicBezTo>
                    <a:pt x="682" y="4499"/>
                    <a:pt x="683" y="4499"/>
                    <a:pt x="684" y="4498"/>
                  </a:cubicBezTo>
                  <a:cubicBezTo>
                    <a:pt x="684" y="4497"/>
                    <a:pt x="684" y="4496"/>
                    <a:pt x="684" y="4495"/>
                  </a:cubicBezTo>
                  <a:cubicBezTo>
                    <a:pt x="686" y="4482"/>
                    <a:pt x="687" y="4468"/>
                    <a:pt x="687" y="4455"/>
                  </a:cubicBezTo>
                  <a:cubicBezTo>
                    <a:pt x="687" y="4449"/>
                    <a:pt x="687" y="4442"/>
                    <a:pt x="686" y="4436"/>
                  </a:cubicBezTo>
                  <a:cubicBezTo>
                    <a:pt x="686" y="4412"/>
                    <a:pt x="686" y="4389"/>
                    <a:pt x="685" y="4365"/>
                  </a:cubicBezTo>
                  <a:cubicBezTo>
                    <a:pt x="691" y="4365"/>
                    <a:pt x="697" y="4367"/>
                    <a:pt x="703" y="4368"/>
                  </a:cubicBezTo>
                  <a:lnTo>
                    <a:pt x="718" y="4371"/>
                  </a:lnTo>
                  <a:cubicBezTo>
                    <a:pt x="718" y="4393"/>
                    <a:pt x="713" y="4414"/>
                    <a:pt x="722" y="4435"/>
                  </a:cubicBezTo>
                  <a:cubicBezTo>
                    <a:pt x="725" y="4441"/>
                    <a:pt x="733" y="4444"/>
                    <a:pt x="736" y="4437"/>
                  </a:cubicBezTo>
                  <a:cubicBezTo>
                    <a:pt x="741" y="4423"/>
                    <a:pt x="743" y="4409"/>
                    <a:pt x="743" y="4395"/>
                  </a:cubicBezTo>
                  <a:cubicBezTo>
                    <a:pt x="743" y="4392"/>
                    <a:pt x="743" y="4389"/>
                    <a:pt x="743" y="4386"/>
                  </a:cubicBezTo>
                  <a:cubicBezTo>
                    <a:pt x="743" y="4382"/>
                    <a:pt x="743" y="4379"/>
                    <a:pt x="743" y="4376"/>
                  </a:cubicBezTo>
                  <a:cubicBezTo>
                    <a:pt x="813" y="4391"/>
                    <a:pt x="882" y="4409"/>
                    <a:pt x="953" y="4417"/>
                  </a:cubicBezTo>
                  <a:cubicBezTo>
                    <a:pt x="1017" y="4425"/>
                    <a:pt x="1078" y="4434"/>
                    <a:pt x="1141" y="4447"/>
                  </a:cubicBezTo>
                  <a:cubicBezTo>
                    <a:pt x="1140" y="4461"/>
                    <a:pt x="1139" y="4475"/>
                    <a:pt x="1136" y="4489"/>
                  </a:cubicBezTo>
                  <a:lnTo>
                    <a:pt x="1136" y="4488"/>
                  </a:lnTo>
                  <a:moveTo>
                    <a:pt x="2378" y="4441"/>
                  </a:moveTo>
                  <a:cubicBezTo>
                    <a:pt x="2377" y="4467"/>
                    <a:pt x="2374" y="4493"/>
                    <a:pt x="2374" y="4519"/>
                  </a:cubicBezTo>
                  <a:cubicBezTo>
                    <a:pt x="2374" y="4520"/>
                    <a:pt x="2374" y="4520"/>
                    <a:pt x="2374" y="4520"/>
                  </a:cubicBezTo>
                  <a:cubicBezTo>
                    <a:pt x="2372" y="4521"/>
                    <a:pt x="2370" y="4523"/>
                    <a:pt x="2369" y="4525"/>
                  </a:cubicBezTo>
                  <a:cubicBezTo>
                    <a:pt x="2368" y="4525"/>
                    <a:pt x="2368" y="4526"/>
                    <a:pt x="2368" y="4526"/>
                  </a:cubicBezTo>
                  <a:cubicBezTo>
                    <a:pt x="2367" y="4528"/>
                    <a:pt x="2366" y="4530"/>
                    <a:pt x="2365" y="4532"/>
                  </a:cubicBezTo>
                  <a:cubicBezTo>
                    <a:pt x="2359" y="4542"/>
                    <a:pt x="2351" y="4550"/>
                    <a:pt x="2341" y="4556"/>
                  </a:cubicBezTo>
                  <a:cubicBezTo>
                    <a:pt x="2340" y="4556"/>
                    <a:pt x="2339" y="4557"/>
                    <a:pt x="2338" y="4558"/>
                  </a:cubicBezTo>
                  <a:cubicBezTo>
                    <a:pt x="2313" y="4565"/>
                    <a:pt x="2288" y="4572"/>
                    <a:pt x="2263" y="4578"/>
                  </a:cubicBezTo>
                  <a:cubicBezTo>
                    <a:pt x="2254" y="4578"/>
                    <a:pt x="2245" y="4579"/>
                    <a:pt x="2237" y="4579"/>
                  </a:cubicBezTo>
                  <a:cubicBezTo>
                    <a:pt x="2182" y="4581"/>
                    <a:pt x="2128" y="4590"/>
                    <a:pt x="2072" y="4590"/>
                  </a:cubicBezTo>
                  <a:cubicBezTo>
                    <a:pt x="1971" y="4590"/>
                    <a:pt x="1871" y="4607"/>
                    <a:pt x="1771" y="4608"/>
                  </a:cubicBezTo>
                  <a:cubicBezTo>
                    <a:pt x="1671" y="4608"/>
                    <a:pt x="1570" y="4627"/>
                    <a:pt x="1469" y="4627"/>
                  </a:cubicBezTo>
                  <a:cubicBezTo>
                    <a:pt x="1450" y="4627"/>
                    <a:pt x="1430" y="4628"/>
                    <a:pt x="1410" y="4628"/>
                  </a:cubicBezTo>
                  <a:cubicBezTo>
                    <a:pt x="1366" y="4628"/>
                    <a:pt x="1321" y="4626"/>
                    <a:pt x="1277" y="4621"/>
                  </a:cubicBezTo>
                  <a:cubicBezTo>
                    <a:pt x="1239" y="4615"/>
                    <a:pt x="1205" y="4621"/>
                    <a:pt x="1183" y="4579"/>
                  </a:cubicBezTo>
                  <a:cubicBezTo>
                    <a:pt x="1176" y="4566"/>
                    <a:pt x="1160" y="4561"/>
                    <a:pt x="1160" y="4547"/>
                  </a:cubicBezTo>
                  <a:cubicBezTo>
                    <a:pt x="1160" y="4546"/>
                    <a:pt x="1160" y="4546"/>
                    <a:pt x="1160" y="4546"/>
                  </a:cubicBezTo>
                  <a:cubicBezTo>
                    <a:pt x="1160" y="4545"/>
                    <a:pt x="1160" y="4545"/>
                    <a:pt x="1160" y="4545"/>
                  </a:cubicBezTo>
                  <a:cubicBezTo>
                    <a:pt x="1160" y="4535"/>
                    <a:pt x="1160" y="4526"/>
                    <a:pt x="1160" y="4517"/>
                  </a:cubicBezTo>
                  <a:cubicBezTo>
                    <a:pt x="1160" y="4515"/>
                    <a:pt x="1160" y="4514"/>
                    <a:pt x="1160" y="4513"/>
                  </a:cubicBezTo>
                  <a:cubicBezTo>
                    <a:pt x="1160" y="4492"/>
                    <a:pt x="1161" y="4472"/>
                    <a:pt x="1165" y="4452"/>
                  </a:cubicBezTo>
                  <a:cubicBezTo>
                    <a:pt x="1228" y="4467"/>
                    <a:pt x="1293" y="4469"/>
                    <a:pt x="1356" y="4482"/>
                  </a:cubicBezTo>
                  <a:cubicBezTo>
                    <a:pt x="1438" y="4498"/>
                    <a:pt x="1530" y="4496"/>
                    <a:pt x="1613" y="4494"/>
                  </a:cubicBezTo>
                  <a:cubicBezTo>
                    <a:pt x="1663" y="4494"/>
                    <a:pt x="1714" y="4497"/>
                    <a:pt x="1764" y="4497"/>
                  </a:cubicBezTo>
                  <a:cubicBezTo>
                    <a:pt x="1774" y="4498"/>
                    <a:pt x="1784" y="4498"/>
                    <a:pt x="1794" y="4498"/>
                  </a:cubicBezTo>
                  <a:cubicBezTo>
                    <a:pt x="1817" y="4498"/>
                    <a:pt x="1840" y="4497"/>
                    <a:pt x="1863" y="4494"/>
                  </a:cubicBezTo>
                  <a:cubicBezTo>
                    <a:pt x="1864" y="4494"/>
                    <a:pt x="1865" y="4494"/>
                    <a:pt x="1866" y="4494"/>
                  </a:cubicBezTo>
                  <a:cubicBezTo>
                    <a:pt x="1911" y="4494"/>
                    <a:pt x="1957" y="4490"/>
                    <a:pt x="2002" y="4484"/>
                  </a:cubicBezTo>
                  <a:cubicBezTo>
                    <a:pt x="2002" y="4494"/>
                    <a:pt x="2001" y="4504"/>
                    <a:pt x="2001" y="4513"/>
                  </a:cubicBezTo>
                  <a:cubicBezTo>
                    <a:pt x="2001" y="4515"/>
                    <a:pt x="2001" y="4517"/>
                    <a:pt x="2001" y="4519"/>
                  </a:cubicBezTo>
                  <a:cubicBezTo>
                    <a:pt x="2001" y="4527"/>
                    <a:pt x="2003" y="4534"/>
                    <a:pt x="2007" y="4541"/>
                  </a:cubicBezTo>
                  <a:cubicBezTo>
                    <a:pt x="2008" y="4543"/>
                    <a:pt x="2010" y="4546"/>
                    <a:pt x="2012" y="4548"/>
                  </a:cubicBezTo>
                  <a:lnTo>
                    <a:pt x="2013" y="4549"/>
                  </a:lnTo>
                  <a:cubicBezTo>
                    <a:pt x="2014" y="4549"/>
                    <a:pt x="2015" y="4550"/>
                    <a:pt x="2016" y="4550"/>
                  </a:cubicBezTo>
                  <a:cubicBezTo>
                    <a:pt x="2017" y="4550"/>
                    <a:pt x="2019" y="4549"/>
                    <a:pt x="2020" y="4549"/>
                  </a:cubicBezTo>
                  <a:cubicBezTo>
                    <a:pt x="2020" y="4549"/>
                    <a:pt x="2020" y="4548"/>
                    <a:pt x="2021" y="4548"/>
                  </a:cubicBezTo>
                  <a:cubicBezTo>
                    <a:pt x="2023" y="4546"/>
                    <a:pt x="2023" y="4543"/>
                    <a:pt x="2025" y="4541"/>
                  </a:cubicBezTo>
                  <a:cubicBezTo>
                    <a:pt x="2028" y="4534"/>
                    <a:pt x="2031" y="4527"/>
                    <a:pt x="2031" y="4520"/>
                  </a:cubicBezTo>
                  <a:cubicBezTo>
                    <a:pt x="2031" y="4518"/>
                    <a:pt x="2031" y="4517"/>
                    <a:pt x="2031" y="4515"/>
                  </a:cubicBezTo>
                  <a:cubicBezTo>
                    <a:pt x="2031" y="4512"/>
                    <a:pt x="2031" y="4509"/>
                    <a:pt x="2031" y="4505"/>
                  </a:cubicBezTo>
                  <a:cubicBezTo>
                    <a:pt x="2031" y="4496"/>
                    <a:pt x="2031" y="4487"/>
                    <a:pt x="2029" y="4478"/>
                  </a:cubicBezTo>
                  <a:cubicBezTo>
                    <a:pt x="2038" y="4476"/>
                    <a:pt x="2047" y="4474"/>
                    <a:pt x="2056" y="4472"/>
                  </a:cubicBezTo>
                  <a:cubicBezTo>
                    <a:pt x="2056" y="4478"/>
                    <a:pt x="2056" y="4483"/>
                    <a:pt x="2054" y="4488"/>
                  </a:cubicBezTo>
                  <a:cubicBezTo>
                    <a:pt x="2054" y="4491"/>
                    <a:pt x="2054" y="4493"/>
                    <a:pt x="2054" y="4495"/>
                  </a:cubicBezTo>
                  <a:cubicBezTo>
                    <a:pt x="2054" y="4504"/>
                    <a:pt x="2056" y="4512"/>
                    <a:pt x="2060" y="4519"/>
                  </a:cubicBezTo>
                  <a:cubicBezTo>
                    <a:pt x="2060" y="4520"/>
                    <a:pt x="2061" y="4520"/>
                    <a:pt x="2062" y="4521"/>
                  </a:cubicBezTo>
                  <a:cubicBezTo>
                    <a:pt x="2062" y="4521"/>
                    <a:pt x="2063" y="4521"/>
                    <a:pt x="2064" y="4521"/>
                  </a:cubicBezTo>
                  <a:cubicBezTo>
                    <a:pt x="2065" y="4521"/>
                    <a:pt x="2066" y="4521"/>
                    <a:pt x="2067" y="4521"/>
                  </a:cubicBezTo>
                  <a:cubicBezTo>
                    <a:pt x="2068" y="4520"/>
                    <a:pt x="2068" y="4520"/>
                    <a:pt x="2069" y="4519"/>
                  </a:cubicBezTo>
                  <a:cubicBezTo>
                    <a:pt x="2073" y="4512"/>
                    <a:pt x="2075" y="4504"/>
                    <a:pt x="2075" y="4496"/>
                  </a:cubicBezTo>
                  <a:cubicBezTo>
                    <a:pt x="2075" y="4494"/>
                    <a:pt x="2075" y="4493"/>
                    <a:pt x="2075" y="4491"/>
                  </a:cubicBezTo>
                  <a:lnTo>
                    <a:pt x="2075" y="4490"/>
                  </a:lnTo>
                  <a:cubicBezTo>
                    <a:pt x="2075" y="4483"/>
                    <a:pt x="2074" y="4476"/>
                    <a:pt x="2073" y="4469"/>
                  </a:cubicBezTo>
                  <a:cubicBezTo>
                    <a:pt x="2086" y="4467"/>
                    <a:pt x="2099" y="4466"/>
                    <a:pt x="2112" y="4464"/>
                  </a:cubicBezTo>
                  <a:cubicBezTo>
                    <a:pt x="2112" y="4470"/>
                    <a:pt x="2114" y="4477"/>
                    <a:pt x="2117" y="4482"/>
                  </a:cubicBezTo>
                  <a:cubicBezTo>
                    <a:pt x="2119" y="4486"/>
                    <a:pt x="2122" y="4489"/>
                    <a:pt x="2125" y="4492"/>
                  </a:cubicBezTo>
                  <a:cubicBezTo>
                    <a:pt x="2126" y="4492"/>
                    <a:pt x="2126" y="4492"/>
                    <a:pt x="2127" y="4493"/>
                  </a:cubicBezTo>
                  <a:cubicBezTo>
                    <a:pt x="2128" y="4493"/>
                    <a:pt x="2129" y="4494"/>
                    <a:pt x="2131" y="4494"/>
                  </a:cubicBezTo>
                  <a:cubicBezTo>
                    <a:pt x="2132" y="4494"/>
                    <a:pt x="2133" y="4493"/>
                    <a:pt x="2134" y="4493"/>
                  </a:cubicBezTo>
                  <a:cubicBezTo>
                    <a:pt x="2135" y="4492"/>
                    <a:pt x="2136" y="4492"/>
                    <a:pt x="2136" y="4492"/>
                  </a:cubicBezTo>
                  <a:cubicBezTo>
                    <a:pt x="2136" y="4491"/>
                    <a:pt x="2137" y="4491"/>
                    <a:pt x="2137" y="4491"/>
                  </a:cubicBezTo>
                  <a:cubicBezTo>
                    <a:pt x="2138" y="4488"/>
                    <a:pt x="2139" y="4486"/>
                    <a:pt x="2139" y="4483"/>
                  </a:cubicBezTo>
                  <a:cubicBezTo>
                    <a:pt x="2140" y="4482"/>
                    <a:pt x="2140" y="4480"/>
                    <a:pt x="2140" y="4479"/>
                  </a:cubicBezTo>
                  <a:cubicBezTo>
                    <a:pt x="2140" y="4475"/>
                    <a:pt x="2139" y="4472"/>
                    <a:pt x="2138" y="4469"/>
                  </a:cubicBezTo>
                  <a:cubicBezTo>
                    <a:pt x="2138" y="4466"/>
                    <a:pt x="2136" y="4464"/>
                    <a:pt x="2135" y="4462"/>
                  </a:cubicBezTo>
                  <a:lnTo>
                    <a:pt x="2161" y="4458"/>
                  </a:lnTo>
                  <a:cubicBezTo>
                    <a:pt x="2160" y="4467"/>
                    <a:pt x="2159" y="4475"/>
                    <a:pt x="2159" y="4484"/>
                  </a:cubicBezTo>
                  <a:cubicBezTo>
                    <a:pt x="2159" y="4500"/>
                    <a:pt x="2161" y="4516"/>
                    <a:pt x="2166" y="4532"/>
                  </a:cubicBezTo>
                  <a:lnTo>
                    <a:pt x="2166" y="4533"/>
                  </a:lnTo>
                  <a:cubicBezTo>
                    <a:pt x="2166" y="4534"/>
                    <a:pt x="2167" y="4534"/>
                    <a:pt x="2168" y="4535"/>
                  </a:cubicBezTo>
                  <a:cubicBezTo>
                    <a:pt x="2169" y="4535"/>
                    <a:pt x="2171" y="4536"/>
                    <a:pt x="2172" y="4536"/>
                  </a:cubicBezTo>
                  <a:cubicBezTo>
                    <a:pt x="2173" y="4536"/>
                    <a:pt x="2174" y="4535"/>
                    <a:pt x="2175" y="4535"/>
                  </a:cubicBezTo>
                  <a:cubicBezTo>
                    <a:pt x="2176" y="4534"/>
                    <a:pt x="2177" y="4534"/>
                    <a:pt x="2178" y="4533"/>
                  </a:cubicBezTo>
                  <a:cubicBezTo>
                    <a:pt x="2178" y="4532"/>
                    <a:pt x="2178" y="4532"/>
                    <a:pt x="2178" y="4532"/>
                  </a:cubicBezTo>
                  <a:cubicBezTo>
                    <a:pt x="2182" y="4516"/>
                    <a:pt x="2184" y="4499"/>
                    <a:pt x="2184" y="4482"/>
                  </a:cubicBezTo>
                  <a:cubicBezTo>
                    <a:pt x="2184" y="4472"/>
                    <a:pt x="2184" y="4463"/>
                    <a:pt x="2182" y="4453"/>
                  </a:cubicBezTo>
                  <a:lnTo>
                    <a:pt x="2186" y="4453"/>
                  </a:lnTo>
                  <a:cubicBezTo>
                    <a:pt x="2251" y="4438"/>
                    <a:pt x="2315" y="4420"/>
                    <a:pt x="2379" y="4398"/>
                  </a:cubicBezTo>
                  <a:cubicBezTo>
                    <a:pt x="2378" y="4413"/>
                    <a:pt x="2380" y="4428"/>
                    <a:pt x="2378" y="4442"/>
                  </a:cubicBezTo>
                  <a:lnTo>
                    <a:pt x="2378" y="4441"/>
                  </a:lnTo>
                  <a:moveTo>
                    <a:pt x="2554" y="4489"/>
                  </a:moveTo>
                  <a:cubicBezTo>
                    <a:pt x="2534" y="4494"/>
                    <a:pt x="2508" y="4492"/>
                    <a:pt x="2491" y="4502"/>
                  </a:cubicBezTo>
                  <a:cubicBezTo>
                    <a:pt x="2489" y="4491"/>
                    <a:pt x="2489" y="4478"/>
                    <a:pt x="2488" y="4467"/>
                  </a:cubicBezTo>
                  <a:cubicBezTo>
                    <a:pt x="2486" y="4455"/>
                    <a:pt x="2479" y="4440"/>
                    <a:pt x="2478" y="4426"/>
                  </a:cubicBezTo>
                  <a:cubicBezTo>
                    <a:pt x="2478" y="4422"/>
                    <a:pt x="2471" y="4423"/>
                    <a:pt x="2471" y="4426"/>
                  </a:cubicBezTo>
                  <a:cubicBezTo>
                    <a:pt x="2472" y="4430"/>
                    <a:pt x="2473" y="4435"/>
                    <a:pt x="2474" y="4439"/>
                  </a:cubicBezTo>
                  <a:cubicBezTo>
                    <a:pt x="2476" y="4444"/>
                    <a:pt x="2476" y="4449"/>
                    <a:pt x="2476" y="4455"/>
                  </a:cubicBezTo>
                  <a:cubicBezTo>
                    <a:pt x="2476" y="4462"/>
                    <a:pt x="2475" y="4469"/>
                    <a:pt x="2473" y="4475"/>
                  </a:cubicBezTo>
                  <a:cubicBezTo>
                    <a:pt x="2472" y="4482"/>
                    <a:pt x="2471" y="4488"/>
                    <a:pt x="2471" y="4495"/>
                  </a:cubicBezTo>
                  <a:cubicBezTo>
                    <a:pt x="2471" y="4501"/>
                    <a:pt x="2472" y="4508"/>
                    <a:pt x="2473" y="4514"/>
                  </a:cubicBezTo>
                  <a:lnTo>
                    <a:pt x="2427" y="4529"/>
                  </a:lnTo>
                  <a:lnTo>
                    <a:pt x="2412" y="4534"/>
                  </a:lnTo>
                  <a:lnTo>
                    <a:pt x="2409" y="4534"/>
                  </a:lnTo>
                  <a:cubicBezTo>
                    <a:pt x="2411" y="4507"/>
                    <a:pt x="2408" y="4479"/>
                    <a:pt x="2406" y="4452"/>
                  </a:cubicBezTo>
                  <a:cubicBezTo>
                    <a:pt x="2406" y="4432"/>
                    <a:pt x="2405" y="4410"/>
                    <a:pt x="2403" y="4389"/>
                  </a:cubicBezTo>
                  <a:lnTo>
                    <a:pt x="2418" y="4383"/>
                  </a:lnTo>
                  <a:cubicBezTo>
                    <a:pt x="2477" y="4361"/>
                    <a:pt x="2540" y="4344"/>
                    <a:pt x="2602" y="4324"/>
                  </a:cubicBezTo>
                  <a:cubicBezTo>
                    <a:pt x="2602" y="4326"/>
                    <a:pt x="2602" y="4328"/>
                    <a:pt x="2602" y="4329"/>
                  </a:cubicBezTo>
                  <a:cubicBezTo>
                    <a:pt x="2601" y="4343"/>
                    <a:pt x="2602" y="4358"/>
                    <a:pt x="2602" y="4372"/>
                  </a:cubicBezTo>
                  <a:cubicBezTo>
                    <a:pt x="2601" y="4380"/>
                    <a:pt x="2601" y="4389"/>
                    <a:pt x="2601" y="4397"/>
                  </a:cubicBezTo>
                  <a:cubicBezTo>
                    <a:pt x="2601" y="4417"/>
                    <a:pt x="2602" y="4437"/>
                    <a:pt x="2604" y="4457"/>
                  </a:cubicBezTo>
                  <a:cubicBezTo>
                    <a:pt x="2604" y="4459"/>
                    <a:pt x="2605" y="4459"/>
                    <a:pt x="2606" y="4461"/>
                  </a:cubicBezTo>
                  <a:cubicBezTo>
                    <a:pt x="2606" y="4462"/>
                    <a:pt x="2607" y="4463"/>
                    <a:pt x="2607" y="4464"/>
                  </a:cubicBezTo>
                  <a:cubicBezTo>
                    <a:pt x="2602" y="4467"/>
                    <a:pt x="2598" y="4470"/>
                    <a:pt x="2593" y="4473"/>
                  </a:cubicBezTo>
                  <a:cubicBezTo>
                    <a:pt x="2581" y="4480"/>
                    <a:pt x="2568" y="4485"/>
                    <a:pt x="2555" y="4489"/>
                  </a:cubicBezTo>
                  <a:lnTo>
                    <a:pt x="2554" y="4489"/>
                  </a:lnTo>
                  <a:moveTo>
                    <a:pt x="2648" y="4362"/>
                  </a:moveTo>
                  <a:cubicBezTo>
                    <a:pt x="2645" y="4388"/>
                    <a:pt x="2644" y="4414"/>
                    <a:pt x="2644" y="4440"/>
                  </a:cubicBezTo>
                  <a:lnTo>
                    <a:pt x="2644" y="4441"/>
                  </a:lnTo>
                  <a:lnTo>
                    <a:pt x="2634" y="4447"/>
                  </a:lnTo>
                  <a:lnTo>
                    <a:pt x="2623" y="4454"/>
                  </a:lnTo>
                  <a:cubicBezTo>
                    <a:pt x="2622" y="4416"/>
                    <a:pt x="2619" y="4379"/>
                    <a:pt x="2618" y="4341"/>
                  </a:cubicBezTo>
                  <a:cubicBezTo>
                    <a:pt x="2618" y="4335"/>
                    <a:pt x="2618" y="4327"/>
                    <a:pt x="2618" y="4320"/>
                  </a:cubicBezTo>
                  <a:lnTo>
                    <a:pt x="2656" y="4307"/>
                  </a:lnTo>
                  <a:cubicBezTo>
                    <a:pt x="2656" y="4325"/>
                    <a:pt x="2649" y="4349"/>
                    <a:pt x="2648" y="4363"/>
                  </a:cubicBezTo>
                  <a:lnTo>
                    <a:pt x="2648" y="4362"/>
                  </a:lnTo>
                  <a:moveTo>
                    <a:pt x="2857" y="4264"/>
                  </a:moveTo>
                  <a:cubicBezTo>
                    <a:pt x="2857" y="4285"/>
                    <a:pt x="2852" y="4308"/>
                    <a:pt x="2853" y="4329"/>
                  </a:cubicBezTo>
                  <a:cubicBezTo>
                    <a:pt x="2791" y="4358"/>
                    <a:pt x="2731" y="4390"/>
                    <a:pt x="2671" y="4424"/>
                  </a:cubicBezTo>
                  <a:cubicBezTo>
                    <a:pt x="2671" y="4399"/>
                    <a:pt x="2668" y="4375"/>
                    <a:pt x="2666" y="4351"/>
                  </a:cubicBezTo>
                  <a:cubicBezTo>
                    <a:pt x="2666" y="4351"/>
                    <a:pt x="2666" y="4350"/>
                    <a:pt x="2666" y="4349"/>
                  </a:cubicBezTo>
                  <a:cubicBezTo>
                    <a:pt x="2666" y="4333"/>
                    <a:pt x="2665" y="4317"/>
                    <a:pt x="2664" y="4302"/>
                  </a:cubicBezTo>
                  <a:cubicBezTo>
                    <a:pt x="2702" y="4288"/>
                    <a:pt x="2739" y="4272"/>
                    <a:pt x="2774" y="4253"/>
                  </a:cubicBezTo>
                  <a:cubicBezTo>
                    <a:pt x="2800" y="4239"/>
                    <a:pt x="2830" y="4227"/>
                    <a:pt x="2858" y="4213"/>
                  </a:cubicBezTo>
                  <a:cubicBezTo>
                    <a:pt x="2857" y="4231"/>
                    <a:pt x="2857" y="4248"/>
                    <a:pt x="2857" y="4265"/>
                  </a:cubicBezTo>
                  <a:lnTo>
                    <a:pt x="2857" y="4264"/>
                  </a:lnTo>
                  <a:moveTo>
                    <a:pt x="2898" y="4300"/>
                  </a:moveTo>
                  <a:lnTo>
                    <a:pt x="2879" y="4313"/>
                  </a:lnTo>
                  <a:cubicBezTo>
                    <a:pt x="2879" y="4297"/>
                    <a:pt x="2879" y="4281"/>
                    <a:pt x="2879" y="4264"/>
                  </a:cubicBezTo>
                  <a:cubicBezTo>
                    <a:pt x="2879" y="4245"/>
                    <a:pt x="2879" y="4223"/>
                    <a:pt x="2877" y="4202"/>
                  </a:cubicBezTo>
                  <a:cubicBezTo>
                    <a:pt x="2885" y="4198"/>
                    <a:pt x="2893" y="4193"/>
                    <a:pt x="2901" y="4188"/>
                  </a:cubicBezTo>
                  <a:cubicBezTo>
                    <a:pt x="2899" y="4203"/>
                    <a:pt x="2898" y="4218"/>
                    <a:pt x="2898" y="4234"/>
                  </a:cubicBezTo>
                  <a:cubicBezTo>
                    <a:pt x="2897" y="4244"/>
                    <a:pt x="2896" y="4253"/>
                    <a:pt x="2896" y="4263"/>
                  </a:cubicBezTo>
                  <a:cubicBezTo>
                    <a:pt x="2896" y="4276"/>
                    <a:pt x="2897" y="4289"/>
                    <a:pt x="2899" y="4302"/>
                  </a:cubicBezTo>
                  <a:lnTo>
                    <a:pt x="2898" y="4300"/>
                  </a:lnTo>
                  <a:moveTo>
                    <a:pt x="2938" y="4266"/>
                  </a:moveTo>
                  <a:cubicBezTo>
                    <a:pt x="2934" y="4270"/>
                    <a:pt x="2931" y="4273"/>
                    <a:pt x="2927" y="4277"/>
                  </a:cubicBezTo>
                  <a:cubicBezTo>
                    <a:pt x="2926" y="4242"/>
                    <a:pt x="2934" y="4203"/>
                    <a:pt x="2925" y="4169"/>
                  </a:cubicBezTo>
                  <a:cubicBezTo>
                    <a:pt x="2939" y="4158"/>
                    <a:pt x="2954" y="4147"/>
                    <a:pt x="2969" y="4137"/>
                  </a:cubicBezTo>
                  <a:cubicBezTo>
                    <a:pt x="2968" y="4145"/>
                    <a:pt x="2967" y="4152"/>
                    <a:pt x="2967" y="4159"/>
                  </a:cubicBezTo>
                  <a:cubicBezTo>
                    <a:pt x="2967" y="4162"/>
                    <a:pt x="2967" y="4165"/>
                    <a:pt x="2967" y="4168"/>
                  </a:cubicBezTo>
                  <a:cubicBezTo>
                    <a:pt x="2969" y="4174"/>
                    <a:pt x="2970" y="4181"/>
                    <a:pt x="2971" y="4188"/>
                  </a:cubicBezTo>
                  <a:cubicBezTo>
                    <a:pt x="2970" y="4199"/>
                    <a:pt x="2976" y="4210"/>
                    <a:pt x="2974" y="4220"/>
                  </a:cubicBezTo>
                  <a:cubicBezTo>
                    <a:pt x="2974" y="4221"/>
                    <a:pt x="2974" y="4222"/>
                    <a:pt x="2974" y="4223"/>
                  </a:cubicBezTo>
                  <a:cubicBezTo>
                    <a:pt x="2974" y="4225"/>
                    <a:pt x="2974" y="4227"/>
                    <a:pt x="2975" y="4229"/>
                  </a:cubicBezTo>
                  <a:cubicBezTo>
                    <a:pt x="2963" y="4244"/>
                    <a:pt x="2949" y="4255"/>
                    <a:pt x="2938" y="4268"/>
                  </a:cubicBezTo>
                  <a:lnTo>
                    <a:pt x="2938" y="4266"/>
                  </a:lnTo>
                  <a:moveTo>
                    <a:pt x="3077" y="4087"/>
                  </a:moveTo>
                  <a:lnTo>
                    <a:pt x="3076" y="4088"/>
                  </a:lnTo>
                  <a:cubicBezTo>
                    <a:pt x="3074" y="4089"/>
                    <a:pt x="3072" y="4090"/>
                    <a:pt x="3071" y="4092"/>
                  </a:cubicBezTo>
                  <a:cubicBezTo>
                    <a:pt x="3070" y="4094"/>
                    <a:pt x="3070" y="4095"/>
                    <a:pt x="3069" y="4097"/>
                  </a:cubicBezTo>
                  <a:cubicBezTo>
                    <a:pt x="3064" y="4141"/>
                    <a:pt x="3022" y="4161"/>
                    <a:pt x="3002" y="4195"/>
                  </a:cubicBezTo>
                  <a:cubicBezTo>
                    <a:pt x="3001" y="4188"/>
                    <a:pt x="3002" y="4181"/>
                    <a:pt x="3001" y="4173"/>
                  </a:cubicBezTo>
                  <a:cubicBezTo>
                    <a:pt x="2998" y="4164"/>
                    <a:pt x="2997" y="4155"/>
                    <a:pt x="2996" y="4146"/>
                  </a:cubicBezTo>
                  <a:cubicBezTo>
                    <a:pt x="2996" y="4144"/>
                    <a:pt x="2997" y="4141"/>
                    <a:pt x="2997" y="4139"/>
                  </a:cubicBezTo>
                  <a:cubicBezTo>
                    <a:pt x="2997" y="4132"/>
                    <a:pt x="2996" y="4125"/>
                    <a:pt x="2994" y="4119"/>
                  </a:cubicBezTo>
                  <a:cubicBezTo>
                    <a:pt x="3002" y="4112"/>
                    <a:pt x="3010" y="4104"/>
                    <a:pt x="3017" y="4096"/>
                  </a:cubicBezTo>
                  <a:lnTo>
                    <a:pt x="3020" y="4093"/>
                  </a:lnTo>
                  <a:cubicBezTo>
                    <a:pt x="3043" y="4073"/>
                    <a:pt x="3062" y="4050"/>
                    <a:pt x="3078" y="4024"/>
                  </a:cubicBezTo>
                  <a:cubicBezTo>
                    <a:pt x="3079" y="4034"/>
                    <a:pt x="3080" y="4044"/>
                    <a:pt x="3080" y="4054"/>
                  </a:cubicBezTo>
                  <a:cubicBezTo>
                    <a:pt x="3080" y="4065"/>
                    <a:pt x="3079" y="4077"/>
                    <a:pt x="3077" y="4089"/>
                  </a:cubicBezTo>
                  <a:lnTo>
                    <a:pt x="3077" y="4087"/>
                  </a:lnTo>
                  <a:moveTo>
                    <a:pt x="3051" y="3687"/>
                  </a:moveTo>
                  <a:cubicBezTo>
                    <a:pt x="3050" y="3688"/>
                    <a:pt x="3050" y="3689"/>
                    <a:pt x="3049" y="3690"/>
                  </a:cubicBezTo>
                  <a:cubicBezTo>
                    <a:pt x="3048" y="3691"/>
                    <a:pt x="3048" y="3693"/>
                    <a:pt x="3047" y="3694"/>
                  </a:cubicBezTo>
                  <a:cubicBezTo>
                    <a:pt x="3043" y="3667"/>
                    <a:pt x="3040" y="3641"/>
                    <a:pt x="3038" y="3614"/>
                  </a:cubicBezTo>
                  <a:cubicBezTo>
                    <a:pt x="3038" y="3609"/>
                    <a:pt x="3030" y="3609"/>
                    <a:pt x="3030" y="3614"/>
                  </a:cubicBezTo>
                  <a:cubicBezTo>
                    <a:pt x="3030" y="3635"/>
                    <a:pt x="3024" y="3655"/>
                    <a:pt x="3022" y="3677"/>
                  </a:cubicBezTo>
                  <a:cubicBezTo>
                    <a:pt x="3019" y="3698"/>
                    <a:pt x="3024" y="3730"/>
                    <a:pt x="3014" y="3750"/>
                  </a:cubicBezTo>
                  <a:cubicBezTo>
                    <a:pt x="3013" y="3752"/>
                    <a:pt x="3012" y="3755"/>
                    <a:pt x="3012" y="3757"/>
                  </a:cubicBezTo>
                  <a:cubicBezTo>
                    <a:pt x="3012" y="3759"/>
                    <a:pt x="3012" y="3761"/>
                    <a:pt x="3014" y="3764"/>
                  </a:cubicBezTo>
                  <a:cubicBezTo>
                    <a:pt x="3015" y="3766"/>
                    <a:pt x="3017" y="3768"/>
                    <a:pt x="3020" y="3770"/>
                  </a:cubicBezTo>
                  <a:cubicBezTo>
                    <a:pt x="3016" y="3780"/>
                    <a:pt x="3011" y="3790"/>
                    <a:pt x="3006" y="3798"/>
                  </a:cubicBezTo>
                  <a:cubicBezTo>
                    <a:pt x="3005" y="3787"/>
                    <a:pt x="3003" y="3776"/>
                    <a:pt x="3003" y="3765"/>
                  </a:cubicBezTo>
                  <a:cubicBezTo>
                    <a:pt x="3002" y="3740"/>
                    <a:pt x="2999" y="3714"/>
                    <a:pt x="2997" y="3688"/>
                  </a:cubicBezTo>
                  <a:cubicBezTo>
                    <a:pt x="2997" y="3644"/>
                    <a:pt x="2992" y="3601"/>
                    <a:pt x="2981" y="3558"/>
                  </a:cubicBezTo>
                  <a:cubicBezTo>
                    <a:pt x="2981" y="3557"/>
                    <a:pt x="2981" y="3557"/>
                    <a:pt x="2980" y="3557"/>
                  </a:cubicBezTo>
                  <a:lnTo>
                    <a:pt x="2979" y="3557"/>
                  </a:lnTo>
                  <a:lnTo>
                    <a:pt x="2978" y="3557"/>
                  </a:lnTo>
                  <a:cubicBezTo>
                    <a:pt x="2978" y="3557"/>
                    <a:pt x="2977" y="3557"/>
                    <a:pt x="2977" y="3558"/>
                  </a:cubicBezTo>
                  <a:lnTo>
                    <a:pt x="2977" y="3559"/>
                  </a:lnTo>
                  <a:cubicBezTo>
                    <a:pt x="2985" y="3600"/>
                    <a:pt x="2990" y="3642"/>
                    <a:pt x="2990" y="3684"/>
                  </a:cubicBezTo>
                  <a:cubicBezTo>
                    <a:pt x="2990" y="3696"/>
                    <a:pt x="2989" y="3707"/>
                    <a:pt x="2989" y="3719"/>
                  </a:cubicBezTo>
                  <a:cubicBezTo>
                    <a:pt x="2988" y="3753"/>
                    <a:pt x="2987" y="3788"/>
                    <a:pt x="2989" y="3822"/>
                  </a:cubicBezTo>
                  <a:cubicBezTo>
                    <a:pt x="2984" y="3828"/>
                    <a:pt x="2979" y="3833"/>
                    <a:pt x="2973" y="3838"/>
                  </a:cubicBezTo>
                  <a:cubicBezTo>
                    <a:pt x="2968" y="3842"/>
                    <a:pt x="2963" y="3847"/>
                    <a:pt x="2958" y="3851"/>
                  </a:cubicBezTo>
                  <a:cubicBezTo>
                    <a:pt x="2958" y="3788"/>
                    <a:pt x="2947" y="3725"/>
                    <a:pt x="2947" y="3663"/>
                  </a:cubicBezTo>
                  <a:cubicBezTo>
                    <a:pt x="2947" y="3659"/>
                    <a:pt x="2941" y="3658"/>
                    <a:pt x="2941" y="3663"/>
                  </a:cubicBezTo>
                  <a:cubicBezTo>
                    <a:pt x="2940" y="3700"/>
                    <a:pt x="2944" y="3737"/>
                    <a:pt x="2941" y="3774"/>
                  </a:cubicBezTo>
                  <a:cubicBezTo>
                    <a:pt x="2939" y="3805"/>
                    <a:pt x="2936" y="3837"/>
                    <a:pt x="2937" y="3868"/>
                  </a:cubicBezTo>
                  <a:lnTo>
                    <a:pt x="2902" y="3899"/>
                  </a:lnTo>
                  <a:cubicBezTo>
                    <a:pt x="2902" y="3898"/>
                    <a:pt x="2901" y="3898"/>
                    <a:pt x="2900" y="3898"/>
                  </a:cubicBezTo>
                  <a:cubicBezTo>
                    <a:pt x="2899" y="3898"/>
                    <a:pt x="2898" y="3898"/>
                    <a:pt x="2897" y="3899"/>
                  </a:cubicBezTo>
                  <a:cubicBezTo>
                    <a:pt x="2907" y="3853"/>
                    <a:pt x="2891" y="3793"/>
                    <a:pt x="2885" y="3749"/>
                  </a:cubicBezTo>
                  <a:cubicBezTo>
                    <a:pt x="2879" y="3696"/>
                    <a:pt x="2875" y="3644"/>
                    <a:pt x="2872" y="3591"/>
                  </a:cubicBezTo>
                  <a:lnTo>
                    <a:pt x="2872" y="3590"/>
                  </a:lnTo>
                  <a:cubicBezTo>
                    <a:pt x="2871" y="3590"/>
                    <a:pt x="2871" y="3590"/>
                    <a:pt x="2871" y="3590"/>
                  </a:cubicBezTo>
                  <a:cubicBezTo>
                    <a:pt x="2870" y="3590"/>
                    <a:pt x="2870" y="3590"/>
                    <a:pt x="2870" y="3590"/>
                  </a:cubicBezTo>
                  <a:lnTo>
                    <a:pt x="2869" y="3590"/>
                  </a:lnTo>
                  <a:cubicBezTo>
                    <a:pt x="2869" y="3591"/>
                    <a:pt x="2869" y="3591"/>
                    <a:pt x="2869" y="3591"/>
                  </a:cubicBezTo>
                  <a:cubicBezTo>
                    <a:pt x="2866" y="3643"/>
                    <a:pt x="2876" y="3696"/>
                    <a:pt x="2870" y="3748"/>
                  </a:cubicBezTo>
                  <a:cubicBezTo>
                    <a:pt x="2866" y="3779"/>
                    <a:pt x="2864" y="3811"/>
                    <a:pt x="2864" y="3843"/>
                  </a:cubicBezTo>
                  <a:cubicBezTo>
                    <a:pt x="2864" y="3865"/>
                    <a:pt x="2865" y="3887"/>
                    <a:pt x="2867" y="3909"/>
                  </a:cubicBezTo>
                  <a:lnTo>
                    <a:pt x="2848" y="3917"/>
                  </a:lnTo>
                  <a:cubicBezTo>
                    <a:pt x="2846" y="3896"/>
                    <a:pt x="2846" y="3874"/>
                    <a:pt x="2844" y="3853"/>
                  </a:cubicBezTo>
                  <a:cubicBezTo>
                    <a:pt x="2844" y="3834"/>
                    <a:pt x="2839" y="3816"/>
                    <a:pt x="2830" y="3800"/>
                  </a:cubicBezTo>
                  <a:cubicBezTo>
                    <a:pt x="2829" y="3799"/>
                    <a:pt x="2828" y="3797"/>
                    <a:pt x="2827" y="3796"/>
                  </a:cubicBezTo>
                  <a:cubicBezTo>
                    <a:pt x="2825" y="3794"/>
                    <a:pt x="2822" y="3797"/>
                    <a:pt x="2823" y="3799"/>
                  </a:cubicBezTo>
                  <a:cubicBezTo>
                    <a:pt x="2829" y="3807"/>
                    <a:pt x="2827" y="3828"/>
                    <a:pt x="2828" y="3839"/>
                  </a:cubicBezTo>
                  <a:cubicBezTo>
                    <a:pt x="2828" y="3842"/>
                    <a:pt x="2828" y="3844"/>
                    <a:pt x="2828" y="3847"/>
                  </a:cubicBezTo>
                  <a:cubicBezTo>
                    <a:pt x="2828" y="3862"/>
                    <a:pt x="2827" y="3877"/>
                    <a:pt x="2825" y="3892"/>
                  </a:cubicBezTo>
                  <a:cubicBezTo>
                    <a:pt x="2823" y="3904"/>
                    <a:pt x="2821" y="3917"/>
                    <a:pt x="2820" y="3929"/>
                  </a:cubicBezTo>
                  <a:cubicBezTo>
                    <a:pt x="2808" y="3935"/>
                    <a:pt x="2796" y="3940"/>
                    <a:pt x="2784" y="3946"/>
                  </a:cubicBezTo>
                  <a:cubicBezTo>
                    <a:pt x="2781" y="3913"/>
                    <a:pt x="2772" y="3880"/>
                    <a:pt x="2769" y="3847"/>
                  </a:cubicBezTo>
                  <a:cubicBezTo>
                    <a:pt x="2769" y="3844"/>
                    <a:pt x="2765" y="3844"/>
                    <a:pt x="2765" y="3847"/>
                  </a:cubicBezTo>
                  <a:cubicBezTo>
                    <a:pt x="2765" y="3852"/>
                    <a:pt x="2765" y="3857"/>
                    <a:pt x="2765" y="3862"/>
                  </a:cubicBezTo>
                  <a:cubicBezTo>
                    <a:pt x="2765" y="3873"/>
                    <a:pt x="2765" y="3885"/>
                    <a:pt x="2763" y="3897"/>
                  </a:cubicBezTo>
                  <a:cubicBezTo>
                    <a:pt x="2761" y="3916"/>
                    <a:pt x="2761" y="3938"/>
                    <a:pt x="2759" y="3959"/>
                  </a:cubicBezTo>
                  <a:lnTo>
                    <a:pt x="2732" y="3973"/>
                  </a:lnTo>
                  <a:cubicBezTo>
                    <a:pt x="2726" y="3944"/>
                    <a:pt x="2726" y="3909"/>
                    <a:pt x="2723" y="3883"/>
                  </a:cubicBezTo>
                  <a:cubicBezTo>
                    <a:pt x="2719" y="3857"/>
                    <a:pt x="2718" y="3831"/>
                    <a:pt x="2716" y="3805"/>
                  </a:cubicBezTo>
                  <a:cubicBezTo>
                    <a:pt x="2716" y="3800"/>
                    <a:pt x="2709" y="3800"/>
                    <a:pt x="2708" y="3805"/>
                  </a:cubicBezTo>
                  <a:cubicBezTo>
                    <a:pt x="2707" y="3823"/>
                    <a:pt x="2706" y="3841"/>
                    <a:pt x="2706" y="3859"/>
                  </a:cubicBezTo>
                  <a:cubicBezTo>
                    <a:pt x="2706" y="3890"/>
                    <a:pt x="2708" y="3921"/>
                    <a:pt x="2712" y="3951"/>
                  </a:cubicBezTo>
                  <a:cubicBezTo>
                    <a:pt x="2713" y="3959"/>
                    <a:pt x="2712" y="3971"/>
                    <a:pt x="2713" y="3982"/>
                  </a:cubicBezTo>
                  <a:lnTo>
                    <a:pt x="2692" y="3995"/>
                  </a:lnTo>
                  <a:cubicBezTo>
                    <a:pt x="2691" y="3993"/>
                    <a:pt x="2691" y="3990"/>
                    <a:pt x="2690" y="3987"/>
                  </a:cubicBezTo>
                  <a:cubicBezTo>
                    <a:pt x="2688" y="3976"/>
                    <a:pt x="2687" y="3965"/>
                    <a:pt x="2687" y="3954"/>
                  </a:cubicBezTo>
                  <a:cubicBezTo>
                    <a:pt x="2687" y="3949"/>
                    <a:pt x="2679" y="3949"/>
                    <a:pt x="2679" y="3954"/>
                  </a:cubicBezTo>
                  <a:cubicBezTo>
                    <a:pt x="2679" y="3969"/>
                    <a:pt x="2675" y="3984"/>
                    <a:pt x="2676" y="3999"/>
                  </a:cubicBezTo>
                  <a:cubicBezTo>
                    <a:pt x="2676" y="3999"/>
                    <a:pt x="2676" y="4000"/>
                    <a:pt x="2676" y="4001"/>
                  </a:cubicBezTo>
                  <a:cubicBezTo>
                    <a:pt x="2676" y="4002"/>
                    <a:pt x="2676" y="4003"/>
                    <a:pt x="2676" y="4003"/>
                  </a:cubicBezTo>
                  <a:lnTo>
                    <a:pt x="2668" y="4007"/>
                  </a:lnTo>
                  <a:cubicBezTo>
                    <a:pt x="2663" y="4010"/>
                    <a:pt x="2657" y="4013"/>
                    <a:pt x="2652" y="4015"/>
                  </a:cubicBezTo>
                  <a:cubicBezTo>
                    <a:pt x="2652" y="4009"/>
                    <a:pt x="2652" y="4004"/>
                    <a:pt x="2652" y="3999"/>
                  </a:cubicBezTo>
                  <a:cubicBezTo>
                    <a:pt x="2652" y="3987"/>
                    <a:pt x="2646" y="3975"/>
                    <a:pt x="2645" y="3963"/>
                  </a:cubicBezTo>
                  <a:cubicBezTo>
                    <a:pt x="2645" y="3958"/>
                    <a:pt x="2636" y="3958"/>
                    <a:pt x="2636" y="3963"/>
                  </a:cubicBezTo>
                  <a:cubicBezTo>
                    <a:pt x="2636" y="3980"/>
                    <a:pt x="2636" y="3995"/>
                    <a:pt x="2634" y="4012"/>
                  </a:cubicBezTo>
                  <a:cubicBezTo>
                    <a:pt x="2634" y="4015"/>
                    <a:pt x="2634" y="4019"/>
                    <a:pt x="2633" y="4023"/>
                  </a:cubicBezTo>
                  <a:lnTo>
                    <a:pt x="2622" y="4027"/>
                  </a:lnTo>
                  <a:cubicBezTo>
                    <a:pt x="2622" y="4010"/>
                    <a:pt x="2618" y="3994"/>
                    <a:pt x="2618" y="3976"/>
                  </a:cubicBezTo>
                  <a:cubicBezTo>
                    <a:pt x="2618" y="3972"/>
                    <a:pt x="2618" y="3967"/>
                    <a:pt x="2618" y="3963"/>
                  </a:cubicBezTo>
                  <a:cubicBezTo>
                    <a:pt x="2618" y="3942"/>
                    <a:pt x="2616" y="3922"/>
                    <a:pt x="2611" y="3902"/>
                  </a:cubicBezTo>
                  <a:cubicBezTo>
                    <a:pt x="2600" y="3861"/>
                    <a:pt x="2592" y="3819"/>
                    <a:pt x="2588" y="3777"/>
                  </a:cubicBezTo>
                  <a:cubicBezTo>
                    <a:pt x="2588" y="3773"/>
                    <a:pt x="2582" y="3774"/>
                    <a:pt x="2582" y="3777"/>
                  </a:cubicBezTo>
                  <a:cubicBezTo>
                    <a:pt x="2585" y="3864"/>
                    <a:pt x="2594" y="3951"/>
                    <a:pt x="2597" y="4037"/>
                  </a:cubicBezTo>
                  <a:cubicBezTo>
                    <a:pt x="2591" y="4040"/>
                    <a:pt x="2585" y="4042"/>
                    <a:pt x="2579" y="4045"/>
                  </a:cubicBezTo>
                  <a:cubicBezTo>
                    <a:pt x="2555" y="4057"/>
                    <a:pt x="2530" y="4072"/>
                    <a:pt x="2505" y="4082"/>
                  </a:cubicBezTo>
                  <a:lnTo>
                    <a:pt x="2503" y="4082"/>
                  </a:lnTo>
                  <a:cubicBezTo>
                    <a:pt x="2491" y="4085"/>
                    <a:pt x="2479" y="4089"/>
                    <a:pt x="2468" y="4094"/>
                  </a:cubicBezTo>
                  <a:cubicBezTo>
                    <a:pt x="2442" y="4101"/>
                    <a:pt x="2417" y="4111"/>
                    <a:pt x="2392" y="4120"/>
                  </a:cubicBezTo>
                  <a:cubicBezTo>
                    <a:pt x="2392" y="4119"/>
                    <a:pt x="2392" y="4119"/>
                    <a:pt x="2392" y="4119"/>
                  </a:cubicBezTo>
                  <a:cubicBezTo>
                    <a:pt x="2392" y="4112"/>
                    <a:pt x="2392" y="4106"/>
                    <a:pt x="2392" y="4099"/>
                  </a:cubicBezTo>
                  <a:cubicBezTo>
                    <a:pt x="2392" y="4012"/>
                    <a:pt x="2387" y="3925"/>
                    <a:pt x="2377" y="3839"/>
                  </a:cubicBezTo>
                  <a:cubicBezTo>
                    <a:pt x="2377" y="3838"/>
                    <a:pt x="2377" y="3838"/>
                    <a:pt x="2376" y="3838"/>
                  </a:cubicBezTo>
                  <a:cubicBezTo>
                    <a:pt x="2375" y="3837"/>
                    <a:pt x="2376" y="3837"/>
                    <a:pt x="2375" y="3837"/>
                  </a:cubicBezTo>
                  <a:cubicBezTo>
                    <a:pt x="2374" y="3836"/>
                    <a:pt x="2374" y="3836"/>
                    <a:pt x="2374" y="3836"/>
                  </a:cubicBezTo>
                  <a:cubicBezTo>
                    <a:pt x="2373" y="3836"/>
                    <a:pt x="2374" y="3836"/>
                    <a:pt x="2373" y="3837"/>
                  </a:cubicBezTo>
                  <a:cubicBezTo>
                    <a:pt x="2372" y="3837"/>
                    <a:pt x="2373" y="3837"/>
                    <a:pt x="2372" y="3838"/>
                  </a:cubicBezTo>
                  <a:cubicBezTo>
                    <a:pt x="2371" y="3838"/>
                    <a:pt x="2371" y="3838"/>
                    <a:pt x="2371" y="3839"/>
                  </a:cubicBezTo>
                  <a:cubicBezTo>
                    <a:pt x="2378" y="3930"/>
                    <a:pt x="2362" y="4024"/>
                    <a:pt x="2363" y="4116"/>
                  </a:cubicBezTo>
                  <a:cubicBezTo>
                    <a:pt x="2363" y="4119"/>
                    <a:pt x="2363" y="4120"/>
                    <a:pt x="2365" y="4123"/>
                  </a:cubicBezTo>
                  <a:cubicBezTo>
                    <a:pt x="2366" y="4125"/>
                    <a:pt x="2367" y="4127"/>
                    <a:pt x="2369" y="4128"/>
                  </a:cubicBezTo>
                  <a:cubicBezTo>
                    <a:pt x="2363" y="4130"/>
                    <a:pt x="2358" y="4132"/>
                    <a:pt x="2352" y="4133"/>
                  </a:cubicBezTo>
                  <a:cubicBezTo>
                    <a:pt x="2352" y="4134"/>
                    <a:pt x="2352" y="4134"/>
                    <a:pt x="2351" y="4134"/>
                  </a:cubicBezTo>
                  <a:cubicBezTo>
                    <a:pt x="2351" y="4134"/>
                    <a:pt x="2349" y="4135"/>
                    <a:pt x="2349" y="4136"/>
                  </a:cubicBezTo>
                  <a:cubicBezTo>
                    <a:pt x="2348" y="4137"/>
                    <a:pt x="2349" y="4137"/>
                    <a:pt x="2349" y="4138"/>
                  </a:cubicBezTo>
                  <a:cubicBezTo>
                    <a:pt x="2349" y="4139"/>
                    <a:pt x="2348" y="4140"/>
                    <a:pt x="2349" y="4141"/>
                  </a:cubicBezTo>
                  <a:cubicBezTo>
                    <a:pt x="2349" y="4142"/>
                    <a:pt x="2351" y="4143"/>
                    <a:pt x="2351" y="4143"/>
                  </a:cubicBezTo>
                  <a:cubicBezTo>
                    <a:pt x="2352" y="4143"/>
                    <a:pt x="2352" y="4143"/>
                    <a:pt x="2352" y="4143"/>
                  </a:cubicBezTo>
                  <a:cubicBezTo>
                    <a:pt x="2401" y="4160"/>
                    <a:pt x="2454" y="4129"/>
                    <a:pt x="2503" y="4123"/>
                  </a:cubicBezTo>
                  <a:cubicBezTo>
                    <a:pt x="2555" y="4116"/>
                    <a:pt x="2607" y="4076"/>
                    <a:pt x="2657" y="4060"/>
                  </a:cubicBezTo>
                  <a:cubicBezTo>
                    <a:pt x="2704" y="4041"/>
                    <a:pt x="2750" y="4019"/>
                    <a:pt x="2795" y="3994"/>
                  </a:cubicBezTo>
                  <a:cubicBezTo>
                    <a:pt x="2813" y="3985"/>
                    <a:pt x="2835" y="3974"/>
                    <a:pt x="2856" y="3963"/>
                  </a:cubicBezTo>
                  <a:cubicBezTo>
                    <a:pt x="2897" y="3961"/>
                    <a:pt x="2947" y="3919"/>
                    <a:pt x="2975" y="3895"/>
                  </a:cubicBezTo>
                  <a:cubicBezTo>
                    <a:pt x="3009" y="3866"/>
                    <a:pt x="3037" y="3832"/>
                    <a:pt x="3060" y="3793"/>
                  </a:cubicBezTo>
                  <a:cubicBezTo>
                    <a:pt x="3065" y="3785"/>
                    <a:pt x="3069" y="3776"/>
                    <a:pt x="3074" y="3767"/>
                  </a:cubicBezTo>
                  <a:cubicBezTo>
                    <a:pt x="3076" y="3779"/>
                    <a:pt x="3077" y="3792"/>
                    <a:pt x="3077" y="3805"/>
                  </a:cubicBezTo>
                  <a:cubicBezTo>
                    <a:pt x="3077" y="3842"/>
                    <a:pt x="3082" y="3880"/>
                    <a:pt x="3080" y="3918"/>
                  </a:cubicBezTo>
                  <a:cubicBezTo>
                    <a:pt x="3078" y="3919"/>
                    <a:pt x="3078" y="3920"/>
                    <a:pt x="3077" y="3921"/>
                  </a:cubicBezTo>
                  <a:cubicBezTo>
                    <a:pt x="3076" y="3923"/>
                    <a:pt x="3076" y="3924"/>
                    <a:pt x="3075" y="3925"/>
                  </a:cubicBezTo>
                  <a:cubicBezTo>
                    <a:pt x="3070" y="3954"/>
                    <a:pt x="3060" y="3983"/>
                    <a:pt x="3045" y="4009"/>
                  </a:cubicBezTo>
                  <a:cubicBezTo>
                    <a:pt x="3025" y="4042"/>
                    <a:pt x="2999" y="4071"/>
                    <a:pt x="2967" y="4093"/>
                  </a:cubicBezTo>
                  <a:cubicBezTo>
                    <a:pt x="2960" y="4097"/>
                    <a:pt x="2954" y="4100"/>
                    <a:pt x="2948" y="4104"/>
                  </a:cubicBezTo>
                  <a:cubicBezTo>
                    <a:pt x="2934" y="4112"/>
                    <a:pt x="2921" y="4120"/>
                    <a:pt x="2908" y="4129"/>
                  </a:cubicBezTo>
                  <a:cubicBezTo>
                    <a:pt x="2860" y="4163"/>
                    <a:pt x="2801" y="4180"/>
                    <a:pt x="2749" y="4207"/>
                  </a:cubicBezTo>
                  <a:cubicBezTo>
                    <a:pt x="2643" y="4262"/>
                    <a:pt x="2526" y="4283"/>
                    <a:pt x="2416" y="4327"/>
                  </a:cubicBezTo>
                  <a:cubicBezTo>
                    <a:pt x="2386" y="4339"/>
                    <a:pt x="2354" y="4351"/>
                    <a:pt x="2321" y="4362"/>
                  </a:cubicBezTo>
                  <a:lnTo>
                    <a:pt x="2303" y="4367"/>
                  </a:lnTo>
                  <a:cubicBezTo>
                    <a:pt x="2222" y="4388"/>
                    <a:pt x="2134" y="4386"/>
                    <a:pt x="2055" y="4410"/>
                  </a:cubicBezTo>
                  <a:cubicBezTo>
                    <a:pt x="2021" y="4418"/>
                    <a:pt x="1985" y="4423"/>
                    <a:pt x="1949" y="4423"/>
                  </a:cubicBezTo>
                  <a:cubicBezTo>
                    <a:pt x="1947" y="4423"/>
                    <a:pt x="1945" y="4423"/>
                    <a:pt x="1942" y="4423"/>
                  </a:cubicBezTo>
                  <a:cubicBezTo>
                    <a:pt x="1889" y="4423"/>
                    <a:pt x="1836" y="4436"/>
                    <a:pt x="1782" y="4435"/>
                  </a:cubicBezTo>
                  <a:cubicBezTo>
                    <a:pt x="1717" y="4435"/>
                    <a:pt x="1652" y="4435"/>
                    <a:pt x="1586" y="4436"/>
                  </a:cubicBezTo>
                  <a:cubicBezTo>
                    <a:pt x="1546" y="4436"/>
                    <a:pt x="1507" y="4429"/>
                    <a:pt x="1468" y="4434"/>
                  </a:cubicBezTo>
                  <a:cubicBezTo>
                    <a:pt x="1446" y="4433"/>
                    <a:pt x="1424" y="4432"/>
                    <a:pt x="1402" y="4431"/>
                  </a:cubicBezTo>
                  <a:cubicBezTo>
                    <a:pt x="1389" y="4426"/>
                    <a:pt x="1376" y="4423"/>
                    <a:pt x="1363" y="4423"/>
                  </a:cubicBezTo>
                  <a:lnTo>
                    <a:pt x="1362" y="4423"/>
                  </a:lnTo>
                  <a:cubicBezTo>
                    <a:pt x="1355" y="4423"/>
                    <a:pt x="1347" y="4423"/>
                    <a:pt x="1339" y="4423"/>
                  </a:cubicBezTo>
                  <a:cubicBezTo>
                    <a:pt x="1288" y="4415"/>
                    <a:pt x="1235" y="4416"/>
                    <a:pt x="1184" y="4402"/>
                  </a:cubicBezTo>
                  <a:cubicBezTo>
                    <a:pt x="1120" y="4387"/>
                    <a:pt x="1055" y="4375"/>
                    <a:pt x="990" y="4368"/>
                  </a:cubicBezTo>
                  <a:cubicBezTo>
                    <a:pt x="900" y="4356"/>
                    <a:pt x="813" y="4341"/>
                    <a:pt x="723" y="4321"/>
                  </a:cubicBezTo>
                  <a:cubicBezTo>
                    <a:pt x="691" y="4314"/>
                    <a:pt x="657" y="4311"/>
                    <a:pt x="624" y="4306"/>
                  </a:cubicBezTo>
                  <a:cubicBezTo>
                    <a:pt x="566" y="4296"/>
                    <a:pt x="523" y="4267"/>
                    <a:pt x="469" y="4250"/>
                  </a:cubicBezTo>
                  <a:cubicBezTo>
                    <a:pt x="411" y="4232"/>
                    <a:pt x="354" y="4211"/>
                    <a:pt x="299" y="4187"/>
                  </a:cubicBezTo>
                  <a:cubicBezTo>
                    <a:pt x="293" y="4184"/>
                    <a:pt x="287" y="4180"/>
                    <a:pt x="281" y="4177"/>
                  </a:cubicBezTo>
                  <a:cubicBezTo>
                    <a:pt x="272" y="4171"/>
                    <a:pt x="263" y="4167"/>
                    <a:pt x="255" y="4160"/>
                  </a:cubicBezTo>
                  <a:cubicBezTo>
                    <a:pt x="254" y="4159"/>
                    <a:pt x="255" y="4158"/>
                    <a:pt x="254" y="4158"/>
                  </a:cubicBezTo>
                  <a:cubicBezTo>
                    <a:pt x="253" y="4157"/>
                    <a:pt x="253" y="4157"/>
                    <a:pt x="252" y="4156"/>
                  </a:cubicBezTo>
                  <a:cubicBezTo>
                    <a:pt x="247" y="4151"/>
                    <a:pt x="241" y="4146"/>
                    <a:pt x="235" y="4143"/>
                  </a:cubicBezTo>
                  <a:cubicBezTo>
                    <a:pt x="234" y="4142"/>
                    <a:pt x="234" y="4142"/>
                    <a:pt x="233" y="4142"/>
                  </a:cubicBezTo>
                  <a:cubicBezTo>
                    <a:pt x="202" y="4116"/>
                    <a:pt x="174" y="4085"/>
                    <a:pt x="145" y="4061"/>
                  </a:cubicBezTo>
                  <a:lnTo>
                    <a:pt x="144" y="4061"/>
                  </a:lnTo>
                  <a:cubicBezTo>
                    <a:pt x="131" y="4048"/>
                    <a:pt x="116" y="4036"/>
                    <a:pt x="104" y="4025"/>
                  </a:cubicBezTo>
                  <a:cubicBezTo>
                    <a:pt x="87" y="4009"/>
                    <a:pt x="76" y="3990"/>
                    <a:pt x="60" y="3975"/>
                  </a:cubicBezTo>
                  <a:cubicBezTo>
                    <a:pt x="49" y="3964"/>
                    <a:pt x="36" y="3957"/>
                    <a:pt x="27" y="3947"/>
                  </a:cubicBezTo>
                  <a:cubicBezTo>
                    <a:pt x="27" y="3946"/>
                    <a:pt x="27" y="3946"/>
                    <a:pt x="27" y="3946"/>
                  </a:cubicBezTo>
                  <a:cubicBezTo>
                    <a:pt x="27" y="3945"/>
                    <a:pt x="27" y="3945"/>
                    <a:pt x="27" y="3945"/>
                  </a:cubicBezTo>
                  <a:cubicBezTo>
                    <a:pt x="31" y="3908"/>
                    <a:pt x="34" y="3870"/>
                    <a:pt x="34" y="3832"/>
                  </a:cubicBezTo>
                  <a:cubicBezTo>
                    <a:pt x="34" y="3823"/>
                    <a:pt x="34" y="3814"/>
                    <a:pt x="33" y="3805"/>
                  </a:cubicBezTo>
                  <a:cubicBezTo>
                    <a:pt x="33" y="3801"/>
                    <a:pt x="33" y="3798"/>
                    <a:pt x="33" y="3794"/>
                  </a:cubicBezTo>
                  <a:cubicBezTo>
                    <a:pt x="33" y="3773"/>
                    <a:pt x="32" y="3753"/>
                    <a:pt x="30" y="3732"/>
                  </a:cubicBezTo>
                  <a:cubicBezTo>
                    <a:pt x="30" y="3726"/>
                    <a:pt x="28" y="3718"/>
                    <a:pt x="27" y="3710"/>
                  </a:cubicBezTo>
                  <a:cubicBezTo>
                    <a:pt x="32" y="3720"/>
                    <a:pt x="37" y="3729"/>
                    <a:pt x="42" y="3739"/>
                  </a:cubicBezTo>
                  <a:cubicBezTo>
                    <a:pt x="55" y="3762"/>
                    <a:pt x="71" y="3783"/>
                    <a:pt x="88" y="3803"/>
                  </a:cubicBezTo>
                  <a:cubicBezTo>
                    <a:pt x="103" y="3818"/>
                    <a:pt x="119" y="3831"/>
                    <a:pt x="137" y="3841"/>
                  </a:cubicBezTo>
                  <a:cubicBezTo>
                    <a:pt x="141" y="3843"/>
                    <a:pt x="144" y="3845"/>
                    <a:pt x="147" y="3847"/>
                  </a:cubicBezTo>
                  <a:cubicBezTo>
                    <a:pt x="191" y="3865"/>
                    <a:pt x="226" y="3899"/>
                    <a:pt x="265" y="3922"/>
                  </a:cubicBezTo>
                  <a:cubicBezTo>
                    <a:pt x="280" y="3929"/>
                    <a:pt x="295" y="3937"/>
                    <a:pt x="309" y="3946"/>
                  </a:cubicBezTo>
                  <a:cubicBezTo>
                    <a:pt x="334" y="3960"/>
                    <a:pt x="359" y="3976"/>
                    <a:pt x="382" y="3992"/>
                  </a:cubicBezTo>
                  <a:cubicBezTo>
                    <a:pt x="415" y="4018"/>
                    <a:pt x="460" y="4029"/>
                    <a:pt x="500" y="4045"/>
                  </a:cubicBezTo>
                  <a:cubicBezTo>
                    <a:pt x="539" y="4061"/>
                    <a:pt x="579" y="4076"/>
                    <a:pt x="618" y="4092"/>
                  </a:cubicBezTo>
                  <a:cubicBezTo>
                    <a:pt x="646" y="4103"/>
                    <a:pt x="688" y="4118"/>
                    <a:pt x="719" y="4113"/>
                  </a:cubicBezTo>
                  <a:cubicBezTo>
                    <a:pt x="720" y="4113"/>
                    <a:pt x="720" y="4112"/>
                    <a:pt x="721" y="4112"/>
                  </a:cubicBezTo>
                  <a:cubicBezTo>
                    <a:pt x="722" y="4111"/>
                    <a:pt x="723" y="4110"/>
                    <a:pt x="724" y="4109"/>
                  </a:cubicBezTo>
                  <a:cubicBezTo>
                    <a:pt x="724" y="4107"/>
                    <a:pt x="725" y="4106"/>
                    <a:pt x="725" y="4105"/>
                  </a:cubicBezTo>
                  <a:cubicBezTo>
                    <a:pt x="725" y="4103"/>
                    <a:pt x="724" y="4101"/>
                    <a:pt x="724" y="4100"/>
                  </a:cubicBezTo>
                  <a:cubicBezTo>
                    <a:pt x="723" y="4098"/>
                    <a:pt x="722" y="4098"/>
                    <a:pt x="721" y="4097"/>
                  </a:cubicBezTo>
                  <a:cubicBezTo>
                    <a:pt x="721" y="4097"/>
                    <a:pt x="720" y="4097"/>
                    <a:pt x="720" y="4096"/>
                  </a:cubicBezTo>
                  <a:cubicBezTo>
                    <a:pt x="671" y="4083"/>
                    <a:pt x="624" y="4064"/>
                    <a:pt x="577" y="4048"/>
                  </a:cubicBezTo>
                  <a:cubicBezTo>
                    <a:pt x="577" y="4047"/>
                    <a:pt x="578" y="4045"/>
                    <a:pt x="578" y="4044"/>
                  </a:cubicBezTo>
                  <a:cubicBezTo>
                    <a:pt x="580" y="4016"/>
                    <a:pt x="582" y="3989"/>
                    <a:pt x="582" y="3962"/>
                  </a:cubicBezTo>
                  <a:cubicBezTo>
                    <a:pt x="582" y="3934"/>
                    <a:pt x="588" y="3905"/>
                    <a:pt x="587" y="3877"/>
                  </a:cubicBezTo>
                  <a:cubicBezTo>
                    <a:pt x="586" y="3848"/>
                    <a:pt x="600" y="3814"/>
                    <a:pt x="599" y="3784"/>
                  </a:cubicBezTo>
                  <a:cubicBezTo>
                    <a:pt x="597" y="3768"/>
                    <a:pt x="596" y="3752"/>
                    <a:pt x="596" y="3736"/>
                  </a:cubicBezTo>
                  <a:cubicBezTo>
                    <a:pt x="596" y="3720"/>
                    <a:pt x="597" y="3704"/>
                    <a:pt x="599" y="3688"/>
                  </a:cubicBezTo>
                  <a:lnTo>
                    <a:pt x="599" y="3687"/>
                  </a:lnTo>
                  <a:lnTo>
                    <a:pt x="599" y="3686"/>
                  </a:lnTo>
                  <a:cubicBezTo>
                    <a:pt x="598" y="3686"/>
                    <a:pt x="598" y="3685"/>
                    <a:pt x="598" y="3685"/>
                  </a:cubicBezTo>
                  <a:cubicBezTo>
                    <a:pt x="597" y="3685"/>
                    <a:pt x="597" y="3685"/>
                    <a:pt x="597" y="3685"/>
                  </a:cubicBezTo>
                  <a:cubicBezTo>
                    <a:pt x="596" y="3685"/>
                    <a:pt x="596" y="3685"/>
                    <a:pt x="595" y="3685"/>
                  </a:cubicBezTo>
                  <a:cubicBezTo>
                    <a:pt x="595" y="3685"/>
                    <a:pt x="595" y="3686"/>
                    <a:pt x="594" y="3686"/>
                  </a:cubicBezTo>
                  <a:lnTo>
                    <a:pt x="594" y="3687"/>
                  </a:lnTo>
                  <a:cubicBezTo>
                    <a:pt x="576" y="3743"/>
                    <a:pt x="584" y="3806"/>
                    <a:pt x="567" y="3863"/>
                  </a:cubicBezTo>
                  <a:cubicBezTo>
                    <a:pt x="550" y="3919"/>
                    <a:pt x="555" y="3981"/>
                    <a:pt x="552" y="4038"/>
                  </a:cubicBezTo>
                  <a:cubicBezTo>
                    <a:pt x="552" y="4039"/>
                    <a:pt x="552" y="4039"/>
                    <a:pt x="552" y="4039"/>
                  </a:cubicBezTo>
                  <a:lnTo>
                    <a:pt x="552" y="4040"/>
                  </a:lnTo>
                  <a:lnTo>
                    <a:pt x="543" y="4037"/>
                  </a:lnTo>
                  <a:cubicBezTo>
                    <a:pt x="545" y="4023"/>
                    <a:pt x="545" y="4009"/>
                    <a:pt x="545" y="3996"/>
                  </a:cubicBezTo>
                  <a:cubicBezTo>
                    <a:pt x="545" y="3978"/>
                    <a:pt x="544" y="3961"/>
                    <a:pt x="541" y="3943"/>
                  </a:cubicBezTo>
                  <a:cubicBezTo>
                    <a:pt x="535" y="3910"/>
                    <a:pt x="539" y="3868"/>
                    <a:pt x="526" y="3837"/>
                  </a:cubicBezTo>
                  <a:cubicBezTo>
                    <a:pt x="525" y="3835"/>
                    <a:pt x="521" y="3837"/>
                    <a:pt x="522" y="3839"/>
                  </a:cubicBezTo>
                  <a:cubicBezTo>
                    <a:pt x="530" y="3868"/>
                    <a:pt x="512" y="3900"/>
                    <a:pt x="520" y="3929"/>
                  </a:cubicBezTo>
                  <a:cubicBezTo>
                    <a:pt x="522" y="3946"/>
                    <a:pt x="523" y="3962"/>
                    <a:pt x="523" y="3979"/>
                  </a:cubicBezTo>
                  <a:cubicBezTo>
                    <a:pt x="523" y="3995"/>
                    <a:pt x="522" y="4013"/>
                    <a:pt x="520" y="4029"/>
                  </a:cubicBezTo>
                  <a:cubicBezTo>
                    <a:pt x="508" y="4025"/>
                    <a:pt x="496" y="4020"/>
                    <a:pt x="485" y="4015"/>
                  </a:cubicBezTo>
                  <a:cubicBezTo>
                    <a:pt x="486" y="4015"/>
                    <a:pt x="487" y="4013"/>
                    <a:pt x="488" y="4012"/>
                  </a:cubicBezTo>
                  <a:cubicBezTo>
                    <a:pt x="489" y="4010"/>
                    <a:pt x="489" y="4008"/>
                    <a:pt x="489" y="4006"/>
                  </a:cubicBezTo>
                  <a:cubicBezTo>
                    <a:pt x="489" y="4004"/>
                    <a:pt x="489" y="4003"/>
                    <a:pt x="489" y="4002"/>
                  </a:cubicBezTo>
                  <a:cubicBezTo>
                    <a:pt x="485" y="3915"/>
                    <a:pt x="484" y="3827"/>
                    <a:pt x="475" y="3741"/>
                  </a:cubicBezTo>
                  <a:cubicBezTo>
                    <a:pt x="475" y="3737"/>
                    <a:pt x="469" y="3738"/>
                    <a:pt x="469" y="3741"/>
                  </a:cubicBezTo>
                  <a:cubicBezTo>
                    <a:pt x="460" y="3827"/>
                    <a:pt x="460" y="3915"/>
                    <a:pt x="456" y="4002"/>
                  </a:cubicBezTo>
                  <a:lnTo>
                    <a:pt x="425" y="3987"/>
                  </a:lnTo>
                  <a:lnTo>
                    <a:pt x="418" y="3982"/>
                  </a:lnTo>
                  <a:cubicBezTo>
                    <a:pt x="420" y="3982"/>
                    <a:pt x="422" y="3982"/>
                    <a:pt x="424" y="3981"/>
                  </a:cubicBezTo>
                  <a:cubicBezTo>
                    <a:pt x="426" y="3980"/>
                    <a:pt x="427" y="3979"/>
                    <a:pt x="428" y="3977"/>
                  </a:cubicBezTo>
                  <a:cubicBezTo>
                    <a:pt x="429" y="3976"/>
                    <a:pt x="429" y="3974"/>
                    <a:pt x="429" y="3972"/>
                  </a:cubicBezTo>
                  <a:cubicBezTo>
                    <a:pt x="430" y="3967"/>
                    <a:pt x="430" y="3962"/>
                    <a:pt x="430" y="3957"/>
                  </a:cubicBezTo>
                  <a:cubicBezTo>
                    <a:pt x="430" y="3940"/>
                    <a:pt x="429" y="3924"/>
                    <a:pt x="426" y="3908"/>
                  </a:cubicBezTo>
                  <a:cubicBezTo>
                    <a:pt x="426" y="3902"/>
                    <a:pt x="424" y="3895"/>
                    <a:pt x="423" y="3888"/>
                  </a:cubicBezTo>
                  <a:cubicBezTo>
                    <a:pt x="421" y="3883"/>
                    <a:pt x="419" y="3877"/>
                    <a:pt x="418" y="3872"/>
                  </a:cubicBezTo>
                  <a:cubicBezTo>
                    <a:pt x="418" y="3871"/>
                    <a:pt x="418" y="3871"/>
                    <a:pt x="418" y="3871"/>
                  </a:cubicBezTo>
                  <a:cubicBezTo>
                    <a:pt x="417" y="3870"/>
                    <a:pt x="417" y="3870"/>
                    <a:pt x="416" y="3869"/>
                  </a:cubicBezTo>
                  <a:cubicBezTo>
                    <a:pt x="416" y="3869"/>
                    <a:pt x="415" y="3869"/>
                    <a:pt x="414" y="3869"/>
                  </a:cubicBezTo>
                  <a:cubicBezTo>
                    <a:pt x="413" y="3869"/>
                    <a:pt x="413" y="3868"/>
                    <a:pt x="412" y="3869"/>
                  </a:cubicBezTo>
                  <a:cubicBezTo>
                    <a:pt x="411" y="3869"/>
                    <a:pt x="411" y="3870"/>
                    <a:pt x="411" y="3871"/>
                  </a:cubicBezTo>
                  <a:cubicBezTo>
                    <a:pt x="411" y="3871"/>
                    <a:pt x="410" y="3871"/>
                    <a:pt x="410" y="3872"/>
                  </a:cubicBezTo>
                  <a:cubicBezTo>
                    <a:pt x="410" y="3873"/>
                    <a:pt x="409" y="3874"/>
                    <a:pt x="409" y="3876"/>
                  </a:cubicBezTo>
                  <a:cubicBezTo>
                    <a:pt x="409" y="3877"/>
                    <a:pt x="410" y="3880"/>
                    <a:pt x="410" y="3881"/>
                  </a:cubicBezTo>
                  <a:cubicBezTo>
                    <a:pt x="414" y="3888"/>
                    <a:pt x="410" y="3900"/>
                    <a:pt x="409" y="3907"/>
                  </a:cubicBezTo>
                  <a:cubicBezTo>
                    <a:pt x="406" y="3923"/>
                    <a:pt x="405" y="3939"/>
                    <a:pt x="405" y="3955"/>
                  </a:cubicBezTo>
                  <a:cubicBezTo>
                    <a:pt x="405" y="3961"/>
                    <a:pt x="405" y="3967"/>
                    <a:pt x="405" y="3973"/>
                  </a:cubicBezTo>
                  <a:cubicBezTo>
                    <a:pt x="406" y="3975"/>
                    <a:pt x="406" y="3976"/>
                    <a:pt x="407" y="3977"/>
                  </a:cubicBezTo>
                  <a:cubicBezTo>
                    <a:pt x="379" y="3961"/>
                    <a:pt x="354" y="3941"/>
                    <a:pt x="326" y="3926"/>
                  </a:cubicBezTo>
                  <a:lnTo>
                    <a:pt x="296" y="3910"/>
                  </a:lnTo>
                  <a:cubicBezTo>
                    <a:pt x="302" y="3827"/>
                    <a:pt x="301" y="3742"/>
                    <a:pt x="299" y="3659"/>
                  </a:cubicBezTo>
                  <a:cubicBezTo>
                    <a:pt x="299" y="3655"/>
                    <a:pt x="293" y="3655"/>
                    <a:pt x="293" y="3659"/>
                  </a:cubicBezTo>
                  <a:cubicBezTo>
                    <a:pt x="292" y="3695"/>
                    <a:pt x="282" y="3730"/>
                    <a:pt x="280" y="3765"/>
                  </a:cubicBezTo>
                  <a:cubicBezTo>
                    <a:pt x="278" y="3789"/>
                    <a:pt x="272" y="3812"/>
                    <a:pt x="270" y="3836"/>
                  </a:cubicBezTo>
                  <a:cubicBezTo>
                    <a:pt x="268" y="3856"/>
                    <a:pt x="270" y="3875"/>
                    <a:pt x="270" y="3895"/>
                  </a:cubicBezTo>
                  <a:cubicBezTo>
                    <a:pt x="253" y="3886"/>
                    <a:pt x="237" y="3877"/>
                    <a:pt x="221" y="3867"/>
                  </a:cubicBezTo>
                  <a:cubicBezTo>
                    <a:pt x="219" y="3840"/>
                    <a:pt x="219" y="3813"/>
                    <a:pt x="219" y="3786"/>
                  </a:cubicBezTo>
                  <a:cubicBezTo>
                    <a:pt x="219" y="3759"/>
                    <a:pt x="219" y="3732"/>
                    <a:pt x="221" y="3704"/>
                  </a:cubicBezTo>
                  <a:cubicBezTo>
                    <a:pt x="225" y="3671"/>
                    <a:pt x="226" y="3638"/>
                    <a:pt x="226" y="3605"/>
                  </a:cubicBezTo>
                  <a:cubicBezTo>
                    <a:pt x="226" y="3597"/>
                    <a:pt x="226" y="3590"/>
                    <a:pt x="226" y="3583"/>
                  </a:cubicBezTo>
                  <a:cubicBezTo>
                    <a:pt x="226" y="3581"/>
                    <a:pt x="223" y="3581"/>
                    <a:pt x="223" y="3583"/>
                  </a:cubicBezTo>
                  <a:cubicBezTo>
                    <a:pt x="220" y="3675"/>
                    <a:pt x="203" y="3764"/>
                    <a:pt x="201" y="3855"/>
                  </a:cubicBezTo>
                  <a:cubicBezTo>
                    <a:pt x="192" y="3850"/>
                    <a:pt x="183" y="3844"/>
                    <a:pt x="175" y="3838"/>
                  </a:cubicBezTo>
                  <a:cubicBezTo>
                    <a:pt x="176" y="3824"/>
                    <a:pt x="177" y="3811"/>
                    <a:pt x="177" y="3797"/>
                  </a:cubicBezTo>
                  <a:cubicBezTo>
                    <a:pt x="177" y="3790"/>
                    <a:pt x="177" y="3784"/>
                    <a:pt x="176" y="3777"/>
                  </a:cubicBezTo>
                  <a:cubicBezTo>
                    <a:pt x="176" y="3763"/>
                    <a:pt x="178" y="3750"/>
                    <a:pt x="181" y="3736"/>
                  </a:cubicBezTo>
                  <a:lnTo>
                    <a:pt x="181" y="3735"/>
                  </a:lnTo>
                  <a:cubicBezTo>
                    <a:pt x="181" y="3722"/>
                    <a:pt x="179" y="3709"/>
                    <a:pt x="175" y="3697"/>
                  </a:cubicBezTo>
                  <a:lnTo>
                    <a:pt x="175" y="3696"/>
                  </a:lnTo>
                  <a:cubicBezTo>
                    <a:pt x="175" y="3695"/>
                    <a:pt x="174" y="3695"/>
                    <a:pt x="174" y="3695"/>
                  </a:cubicBezTo>
                  <a:lnTo>
                    <a:pt x="173" y="3695"/>
                  </a:lnTo>
                  <a:cubicBezTo>
                    <a:pt x="172" y="3695"/>
                    <a:pt x="172" y="3695"/>
                    <a:pt x="171" y="3695"/>
                  </a:cubicBezTo>
                  <a:lnTo>
                    <a:pt x="170" y="3696"/>
                  </a:lnTo>
                  <a:lnTo>
                    <a:pt x="170" y="3697"/>
                  </a:lnTo>
                  <a:cubicBezTo>
                    <a:pt x="170" y="3701"/>
                    <a:pt x="170" y="3706"/>
                    <a:pt x="170" y="3710"/>
                  </a:cubicBezTo>
                  <a:cubicBezTo>
                    <a:pt x="170" y="3724"/>
                    <a:pt x="169" y="3738"/>
                    <a:pt x="167" y="3752"/>
                  </a:cubicBezTo>
                  <a:cubicBezTo>
                    <a:pt x="164" y="3763"/>
                    <a:pt x="162" y="3775"/>
                    <a:pt x="161" y="3787"/>
                  </a:cubicBezTo>
                  <a:cubicBezTo>
                    <a:pt x="161" y="3800"/>
                    <a:pt x="158" y="3813"/>
                    <a:pt x="157" y="3827"/>
                  </a:cubicBezTo>
                  <a:cubicBezTo>
                    <a:pt x="150" y="3822"/>
                    <a:pt x="144" y="3816"/>
                    <a:pt x="137" y="3811"/>
                  </a:cubicBezTo>
                  <a:cubicBezTo>
                    <a:pt x="138" y="3811"/>
                    <a:pt x="138" y="3811"/>
                    <a:pt x="138" y="3811"/>
                  </a:cubicBezTo>
                  <a:cubicBezTo>
                    <a:pt x="140" y="3810"/>
                    <a:pt x="141" y="3808"/>
                    <a:pt x="142" y="3807"/>
                  </a:cubicBezTo>
                  <a:cubicBezTo>
                    <a:pt x="143" y="3805"/>
                    <a:pt x="144" y="3803"/>
                    <a:pt x="144" y="3801"/>
                  </a:cubicBezTo>
                  <a:cubicBezTo>
                    <a:pt x="151" y="3708"/>
                    <a:pt x="158" y="3608"/>
                    <a:pt x="147" y="3515"/>
                  </a:cubicBezTo>
                  <a:cubicBezTo>
                    <a:pt x="147" y="3512"/>
                    <a:pt x="143" y="3513"/>
                    <a:pt x="143" y="3515"/>
                  </a:cubicBezTo>
                  <a:cubicBezTo>
                    <a:pt x="139" y="3561"/>
                    <a:pt x="133" y="3607"/>
                    <a:pt x="129" y="3653"/>
                  </a:cubicBezTo>
                  <a:cubicBezTo>
                    <a:pt x="123" y="3699"/>
                    <a:pt x="119" y="3747"/>
                    <a:pt x="119" y="3794"/>
                  </a:cubicBezTo>
                  <a:cubicBezTo>
                    <a:pt x="96" y="3774"/>
                    <a:pt x="77" y="3751"/>
                    <a:pt x="62" y="3725"/>
                  </a:cubicBezTo>
                  <a:cubicBezTo>
                    <a:pt x="53" y="3709"/>
                    <a:pt x="46" y="3693"/>
                    <a:pt x="40" y="3676"/>
                  </a:cubicBezTo>
                  <a:cubicBezTo>
                    <a:pt x="41" y="3676"/>
                    <a:pt x="42" y="3677"/>
                    <a:pt x="43" y="3677"/>
                  </a:cubicBezTo>
                  <a:cubicBezTo>
                    <a:pt x="45" y="3677"/>
                    <a:pt x="47" y="3676"/>
                    <a:pt x="49" y="3675"/>
                  </a:cubicBezTo>
                  <a:cubicBezTo>
                    <a:pt x="51" y="3674"/>
                    <a:pt x="51" y="3672"/>
                    <a:pt x="52" y="3671"/>
                  </a:cubicBezTo>
                  <a:cubicBezTo>
                    <a:pt x="53" y="3669"/>
                    <a:pt x="54" y="3668"/>
                    <a:pt x="54" y="3666"/>
                  </a:cubicBezTo>
                  <a:cubicBezTo>
                    <a:pt x="53" y="3614"/>
                    <a:pt x="66" y="3562"/>
                    <a:pt x="68" y="3510"/>
                  </a:cubicBezTo>
                  <a:cubicBezTo>
                    <a:pt x="68" y="3505"/>
                    <a:pt x="68" y="3501"/>
                    <a:pt x="68" y="3496"/>
                  </a:cubicBezTo>
                  <a:cubicBezTo>
                    <a:pt x="68" y="3441"/>
                    <a:pt x="72" y="3386"/>
                    <a:pt x="82" y="3331"/>
                  </a:cubicBezTo>
                  <a:cubicBezTo>
                    <a:pt x="95" y="3276"/>
                    <a:pt x="87" y="3210"/>
                    <a:pt x="87" y="3153"/>
                  </a:cubicBezTo>
                  <a:cubicBezTo>
                    <a:pt x="87" y="3104"/>
                    <a:pt x="98" y="3055"/>
                    <a:pt x="97" y="3007"/>
                  </a:cubicBezTo>
                  <a:cubicBezTo>
                    <a:pt x="122" y="3038"/>
                    <a:pt x="152" y="3067"/>
                    <a:pt x="185" y="3091"/>
                  </a:cubicBezTo>
                  <a:cubicBezTo>
                    <a:pt x="161" y="3113"/>
                    <a:pt x="169" y="3179"/>
                    <a:pt x="168" y="3207"/>
                  </a:cubicBezTo>
                  <a:cubicBezTo>
                    <a:pt x="166" y="3284"/>
                    <a:pt x="155" y="3359"/>
                    <a:pt x="146" y="3434"/>
                  </a:cubicBezTo>
                  <a:cubicBezTo>
                    <a:pt x="146" y="3435"/>
                    <a:pt x="147" y="3436"/>
                    <a:pt x="147" y="3436"/>
                  </a:cubicBezTo>
                  <a:lnTo>
                    <a:pt x="148" y="3437"/>
                  </a:lnTo>
                  <a:cubicBezTo>
                    <a:pt x="148" y="3437"/>
                    <a:pt x="149" y="3438"/>
                    <a:pt x="150" y="3438"/>
                  </a:cubicBezTo>
                  <a:lnTo>
                    <a:pt x="151" y="3437"/>
                  </a:lnTo>
                  <a:cubicBezTo>
                    <a:pt x="152" y="3437"/>
                    <a:pt x="152" y="3436"/>
                    <a:pt x="152" y="3436"/>
                  </a:cubicBezTo>
                  <a:cubicBezTo>
                    <a:pt x="152" y="3436"/>
                    <a:pt x="153" y="3435"/>
                    <a:pt x="153" y="3434"/>
                  </a:cubicBezTo>
                  <a:cubicBezTo>
                    <a:pt x="164" y="3373"/>
                    <a:pt x="175" y="3308"/>
                    <a:pt x="189" y="3247"/>
                  </a:cubicBezTo>
                  <a:cubicBezTo>
                    <a:pt x="197" y="3215"/>
                    <a:pt x="201" y="3181"/>
                    <a:pt x="202" y="3147"/>
                  </a:cubicBezTo>
                  <a:cubicBezTo>
                    <a:pt x="202" y="3134"/>
                    <a:pt x="207" y="3119"/>
                    <a:pt x="207" y="3105"/>
                  </a:cubicBezTo>
                  <a:lnTo>
                    <a:pt x="213" y="3109"/>
                  </a:lnTo>
                  <a:cubicBezTo>
                    <a:pt x="222" y="3113"/>
                    <a:pt x="230" y="3117"/>
                    <a:pt x="239" y="3121"/>
                  </a:cubicBezTo>
                  <a:cubicBezTo>
                    <a:pt x="230" y="3135"/>
                    <a:pt x="235" y="3158"/>
                    <a:pt x="235" y="3174"/>
                  </a:cubicBezTo>
                  <a:cubicBezTo>
                    <a:pt x="235" y="3208"/>
                    <a:pt x="235" y="3242"/>
                    <a:pt x="233" y="3275"/>
                  </a:cubicBezTo>
                  <a:cubicBezTo>
                    <a:pt x="233" y="3279"/>
                    <a:pt x="238" y="3278"/>
                    <a:pt x="238" y="3275"/>
                  </a:cubicBezTo>
                  <a:cubicBezTo>
                    <a:pt x="240" y="3261"/>
                    <a:pt x="243" y="3246"/>
                    <a:pt x="247" y="3232"/>
                  </a:cubicBezTo>
                  <a:cubicBezTo>
                    <a:pt x="250" y="3217"/>
                    <a:pt x="250" y="3201"/>
                    <a:pt x="254" y="3186"/>
                  </a:cubicBezTo>
                  <a:cubicBezTo>
                    <a:pt x="257" y="3177"/>
                    <a:pt x="258" y="3168"/>
                    <a:pt x="258" y="3159"/>
                  </a:cubicBezTo>
                  <a:cubicBezTo>
                    <a:pt x="258" y="3148"/>
                    <a:pt x="261" y="3139"/>
                    <a:pt x="261" y="3130"/>
                  </a:cubicBezTo>
                  <a:cubicBezTo>
                    <a:pt x="270" y="3133"/>
                    <a:pt x="278" y="3136"/>
                    <a:pt x="287" y="3139"/>
                  </a:cubicBezTo>
                  <a:cubicBezTo>
                    <a:pt x="293" y="3144"/>
                    <a:pt x="300" y="3148"/>
                    <a:pt x="307" y="3153"/>
                  </a:cubicBezTo>
                  <a:cubicBezTo>
                    <a:pt x="314" y="3157"/>
                    <a:pt x="322" y="3161"/>
                    <a:pt x="330" y="3164"/>
                  </a:cubicBezTo>
                  <a:cubicBezTo>
                    <a:pt x="329" y="3172"/>
                    <a:pt x="328" y="3179"/>
                    <a:pt x="328" y="3186"/>
                  </a:cubicBezTo>
                  <a:cubicBezTo>
                    <a:pt x="328" y="3191"/>
                    <a:pt x="328" y="3196"/>
                    <a:pt x="329" y="3201"/>
                  </a:cubicBezTo>
                  <a:cubicBezTo>
                    <a:pt x="329" y="3240"/>
                    <a:pt x="328" y="3276"/>
                    <a:pt x="326" y="3316"/>
                  </a:cubicBezTo>
                  <a:cubicBezTo>
                    <a:pt x="324" y="3367"/>
                    <a:pt x="344" y="3423"/>
                    <a:pt x="326" y="3473"/>
                  </a:cubicBezTo>
                  <a:cubicBezTo>
                    <a:pt x="317" y="3496"/>
                    <a:pt x="326" y="3534"/>
                    <a:pt x="334" y="3557"/>
                  </a:cubicBezTo>
                  <a:lnTo>
                    <a:pt x="335" y="3558"/>
                  </a:lnTo>
                  <a:cubicBezTo>
                    <a:pt x="335" y="3558"/>
                    <a:pt x="336" y="3558"/>
                    <a:pt x="337" y="3558"/>
                  </a:cubicBezTo>
                  <a:lnTo>
                    <a:pt x="338" y="3558"/>
                  </a:lnTo>
                  <a:lnTo>
                    <a:pt x="339" y="3557"/>
                  </a:lnTo>
                  <a:cubicBezTo>
                    <a:pt x="345" y="3540"/>
                    <a:pt x="349" y="3522"/>
                    <a:pt x="349" y="3505"/>
                  </a:cubicBezTo>
                  <a:cubicBezTo>
                    <a:pt x="349" y="3489"/>
                    <a:pt x="346" y="3473"/>
                    <a:pt x="341" y="3458"/>
                  </a:cubicBezTo>
                  <a:cubicBezTo>
                    <a:pt x="327" y="3422"/>
                    <a:pt x="346" y="3371"/>
                    <a:pt x="345" y="3333"/>
                  </a:cubicBezTo>
                  <a:cubicBezTo>
                    <a:pt x="343" y="3281"/>
                    <a:pt x="360" y="3230"/>
                    <a:pt x="358" y="3178"/>
                  </a:cubicBezTo>
                  <a:lnTo>
                    <a:pt x="385" y="3190"/>
                  </a:lnTo>
                  <a:cubicBezTo>
                    <a:pt x="383" y="3200"/>
                    <a:pt x="382" y="3210"/>
                    <a:pt x="382" y="3220"/>
                  </a:cubicBezTo>
                  <a:cubicBezTo>
                    <a:pt x="382" y="3223"/>
                    <a:pt x="382" y="3226"/>
                    <a:pt x="382" y="3229"/>
                  </a:cubicBezTo>
                  <a:cubicBezTo>
                    <a:pt x="382" y="3280"/>
                    <a:pt x="392" y="3330"/>
                    <a:pt x="392" y="3380"/>
                  </a:cubicBezTo>
                  <a:cubicBezTo>
                    <a:pt x="392" y="3384"/>
                    <a:pt x="398" y="3383"/>
                    <a:pt x="398" y="3380"/>
                  </a:cubicBezTo>
                  <a:cubicBezTo>
                    <a:pt x="398" y="3347"/>
                    <a:pt x="405" y="3314"/>
                    <a:pt x="406" y="3280"/>
                  </a:cubicBezTo>
                  <a:cubicBezTo>
                    <a:pt x="407" y="3254"/>
                    <a:pt x="408" y="3228"/>
                    <a:pt x="412" y="3201"/>
                  </a:cubicBezTo>
                  <a:lnTo>
                    <a:pt x="430" y="3210"/>
                  </a:lnTo>
                  <a:cubicBezTo>
                    <a:pt x="444" y="3216"/>
                    <a:pt x="459" y="3222"/>
                    <a:pt x="473" y="3227"/>
                  </a:cubicBezTo>
                  <a:cubicBezTo>
                    <a:pt x="470" y="3253"/>
                    <a:pt x="468" y="3278"/>
                    <a:pt x="468" y="3303"/>
                  </a:cubicBezTo>
                  <a:cubicBezTo>
                    <a:pt x="468" y="3322"/>
                    <a:pt x="469" y="3341"/>
                    <a:pt x="471" y="3360"/>
                  </a:cubicBezTo>
                  <a:cubicBezTo>
                    <a:pt x="472" y="3376"/>
                    <a:pt x="472" y="3393"/>
                    <a:pt x="472" y="3409"/>
                  </a:cubicBezTo>
                  <a:cubicBezTo>
                    <a:pt x="472" y="3436"/>
                    <a:pt x="471" y="3463"/>
                    <a:pt x="469" y="3490"/>
                  </a:cubicBezTo>
                  <a:cubicBezTo>
                    <a:pt x="469" y="3492"/>
                    <a:pt x="473" y="3494"/>
                    <a:pt x="473" y="3491"/>
                  </a:cubicBezTo>
                  <a:cubicBezTo>
                    <a:pt x="479" y="3454"/>
                    <a:pt x="485" y="3417"/>
                    <a:pt x="491" y="3380"/>
                  </a:cubicBezTo>
                  <a:cubicBezTo>
                    <a:pt x="494" y="3352"/>
                    <a:pt x="495" y="3324"/>
                    <a:pt x="495" y="3295"/>
                  </a:cubicBezTo>
                  <a:cubicBezTo>
                    <a:pt x="495" y="3287"/>
                    <a:pt x="495" y="3279"/>
                    <a:pt x="495" y="3271"/>
                  </a:cubicBezTo>
                  <a:cubicBezTo>
                    <a:pt x="496" y="3259"/>
                    <a:pt x="497" y="3248"/>
                    <a:pt x="499" y="3237"/>
                  </a:cubicBezTo>
                  <a:cubicBezTo>
                    <a:pt x="520" y="3244"/>
                    <a:pt x="541" y="3251"/>
                    <a:pt x="561" y="3259"/>
                  </a:cubicBezTo>
                  <a:cubicBezTo>
                    <a:pt x="605" y="3276"/>
                    <a:pt x="657" y="3272"/>
                    <a:pt x="702" y="3284"/>
                  </a:cubicBezTo>
                  <a:cubicBezTo>
                    <a:pt x="781" y="3306"/>
                    <a:pt x="861" y="3320"/>
                    <a:pt x="943" y="3327"/>
                  </a:cubicBezTo>
                  <a:cubicBezTo>
                    <a:pt x="1018" y="3332"/>
                    <a:pt x="1092" y="3339"/>
                    <a:pt x="1167" y="3348"/>
                  </a:cubicBezTo>
                  <a:cubicBezTo>
                    <a:pt x="1161" y="3393"/>
                    <a:pt x="1158" y="3438"/>
                    <a:pt x="1158" y="3483"/>
                  </a:cubicBezTo>
                  <a:cubicBezTo>
                    <a:pt x="1158" y="3486"/>
                    <a:pt x="1158" y="3489"/>
                    <a:pt x="1158" y="3492"/>
                  </a:cubicBezTo>
                  <a:cubicBezTo>
                    <a:pt x="1158" y="3539"/>
                    <a:pt x="1140" y="3584"/>
                    <a:pt x="1158" y="3630"/>
                  </a:cubicBezTo>
                  <a:cubicBezTo>
                    <a:pt x="1158" y="3631"/>
                    <a:pt x="1159" y="3631"/>
                    <a:pt x="1159" y="3631"/>
                  </a:cubicBezTo>
                  <a:cubicBezTo>
                    <a:pt x="1159" y="3632"/>
                    <a:pt x="1160" y="3632"/>
                    <a:pt x="1160" y="3632"/>
                  </a:cubicBezTo>
                  <a:cubicBezTo>
                    <a:pt x="1161" y="3632"/>
                    <a:pt x="1161" y="3632"/>
                    <a:pt x="1162" y="3631"/>
                  </a:cubicBezTo>
                  <a:cubicBezTo>
                    <a:pt x="1162" y="3631"/>
                    <a:pt x="1163" y="3631"/>
                    <a:pt x="1163" y="3630"/>
                  </a:cubicBezTo>
                  <a:cubicBezTo>
                    <a:pt x="1178" y="3590"/>
                    <a:pt x="1169" y="3544"/>
                    <a:pt x="1176" y="3502"/>
                  </a:cubicBezTo>
                  <a:cubicBezTo>
                    <a:pt x="1181" y="3468"/>
                    <a:pt x="1184" y="3434"/>
                    <a:pt x="1184" y="3400"/>
                  </a:cubicBezTo>
                  <a:cubicBezTo>
                    <a:pt x="1184" y="3383"/>
                    <a:pt x="1184" y="3366"/>
                    <a:pt x="1182" y="3349"/>
                  </a:cubicBezTo>
                  <a:lnTo>
                    <a:pt x="1207" y="3352"/>
                  </a:lnTo>
                  <a:cubicBezTo>
                    <a:pt x="1245" y="3357"/>
                    <a:pt x="1281" y="3362"/>
                    <a:pt x="1318" y="3365"/>
                  </a:cubicBezTo>
                  <a:cubicBezTo>
                    <a:pt x="1320" y="3371"/>
                    <a:pt x="1322" y="3378"/>
                    <a:pt x="1322" y="3384"/>
                  </a:cubicBezTo>
                  <a:cubicBezTo>
                    <a:pt x="1322" y="3385"/>
                    <a:pt x="1322" y="3385"/>
                    <a:pt x="1323" y="3386"/>
                  </a:cubicBezTo>
                  <a:cubicBezTo>
                    <a:pt x="1323" y="3386"/>
                    <a:pt x="1323" y="3387"/>
                    <a:pt x="1324" y="3387"/>
                  </a:cubicBezTo>
                  <a:cubicBezTo>
                    <a:pt x="1325" y="3387"/>
                    <a:pt x="1325" y="3387"/>
                    <a:pt x="1326" y="3387"/>
                  </a:cubicBezTo>
                  <a:cubicBezTo>
                    <a:pt x="1326" y="3387"/>
                    <a:pt x="1327" y="3387"/>
                    <a:pt x="1328" y="3387"/>
                  </a:cubicBezTo>
                  <a:lnTo>
                    <a:pt x="1329" y="3386"/>
                  </a:lnTo>
                  <a:cubicBezTo>
                    <a:pt x="1329" y="3385"/>
                    <a:pt x="1329" y="3385"/>
                    <a:pt x="1329" y="3384"/>
                  </a:cubicBezTo>
                  <a:cubicBezTo>
                    <a:pt x="1330" y="3378"/>
                    <a:pt x="1332" y="3372"/>
                    <a:pt x="1335" y="3366"/>
                  </a:cubicBezTo>
                  <a:lnTo>
                    <a:pt x="1346" y="3366"/>
                  </a:lnTo>
                  <a:cubicBezTo>
                    <a:pt x="1347" y="3376"/>
                    <a:pt x="1349" y="3386"/>
                    <a:pt x="1352" y="3396"/>
                  </a:cubicBezTo>
                  <a:cubicBezTo>
                    <a:pt x="1356" y="3417"/>
                    <a:pt x="1359" y="3438"/>
                    <a:pt x="1359" y="3460"/>
                  </a:cubicBezTo>
                  <a:cubicBezTo>
                    <a:pt x="1359" y="3466"/>
                    <a:pt x="1358" y="3473"/>
                    <a:pt x="1358" y="3480"/>
                  </a:cubicBezTo>
                  <a:lnTo>
                    <a:pt x="1359" y="3481"/>
                  </a:lnTo>
                  <a:lnTo>
                    <a:pt x="1360" y="3481"/>
                  </a:lnTo>
                  <a:cubicBezTo>
                    <a:pt x="1361" y="3481"/>
                    <a:pt x="1361" y="3481"/>
                    <a:pt x="1361" y="3481"/>
                  </a:cubicBezTo>
                  <a:cubicBezTo>
                    <a:pt x="1362" y="3481"/>
                    <a:pt x="1362" y="3480"/>
                    <a:pt x="1362" y="3480"/>
                  </a:cubicBezTo>
                  <a:lnTo>
                    <a:pt x="1363" y="3480"/>
                  </a:lnTo>
                  <a:cubicBezTo>
                    <a:pt x="1369" y="3456"/>
                    <a:pt x="1373" y="3431"/>
                    <a:pt x="1374" y="3407"/>
                  </a:cubicBezTo>
                  <a:cubicBezTo>
                    <a:pt x="1374" y="3404"/>
                    <a:pt x="1374" y="3401"/>
                    <a:pt x="1374" y="3399"/>
                  </a:cubicBezTo>
                  <a:cubicBezTo>
                    <a:pt x="1374" y="3388"/>
                    <a:pt x="1373" y="3378"/>
                    <a:pt x="1372" y="3368"/>
                  </a:cubicBezTo>
                  <a:lnTo>
                    <a:pt x="1379" y="3368"/>
                  </a:lnTo>
                  <a:cubicBezTo>
                    <a:pt x="1382" y="3388"/>
                    <a:pt x="1384" y="3409"/>
                    <a:pt x="1384" y="3430"/>
                  </a:cubicBezTo>
                  <a:cubicBezTo>
                    <a:pt x="1384" y="3433"/>
                    <a:pt x="1384" y="3436"/>
                    <a:pt x="1384" y="3439"/>
                  </a:cubicBezTo>
                  <a:cubicBezTo>
                    <a:pt x="1386" y="3473"/>
                    <a:pt x="1391" y="3507"/>
                    <a:pt x="1392" y="3541"/>
                  </a:cubicBezTo>
                  <a:cubicBezTo>
                    <a:pt x="1392" y="3544"/>
                    <a:pt x="1398" y="3544"/>
                    <a:pt x="1398" y="3541"/>
                  </a:cubicBezTo>
                  <a:cubicBezTo>
                    <a:pt x="1399" y="3485"/>
                    <a:pt x="1406" y="3430"/>
                    <a:pt x="1408" y="3375"/>
                  </a:cubicBezTo>
                  <a:cubicBezTo>
                    <a:pt x="1408" y="3373"/>
                    <a:pt x="1408" y="3371"/>
                    <a:pt x="1408" y="3369"/>
                  </a:cubicBezTo>
                  <a:cubicBezTo>
                    <a:pt x="1418" y="3369"/>
                    <a:pt x="1427" y="3369"/>
                    <a:pt x="1436" y="3369"/>
                  </a:cubicBezTo>
                  <a:cubicBezTo>
                    <a:pt x="1535" y="3369"/>
                    <a:pt x="1632" y="3372"/>
                    <a:pt x="1729" y="3372"/>
                  </a:cubicBezTo>
                  <a:cubicBezTo>
                    <a:pt x="1822" y="3372"/>
                    <a:pt x="1914" y="3365"/>
                    <a:pt x="2006" y="3365"/>
                  </a:cubicBezTo>
                  <a:cubicBezTo>
                    <a:pt x="2029" y="3365"/>
                    <a:pt x="2052" y="3364"/>
                    <a:pt x="2076" y="3362"/>
                  </a:cubicBezTo>
                  <a:cubicBezTo>
                    <a:pt x="2077" y="3413"/>
                    <a:pt x="2081" y="3465"/>
                    <a:pt x="2082" y="3516"/>
                  </a:cubicBezTo>
                  <a:cubicBezTo>
                    <a:pt x="2082" y="3519"/>
                    <a:pt x="2087" y="3519"/>
                    <a:pt x="2087" y="3516"/>
                  </a:cubicBezTo>
                  <a:cubicBezTo>
                    <a:pt x="2087" y="3488"/>
                    <a:pt x="2095" y="3461"/>
                    <a:pt x="2097" y="3434"/>
                  </a:cubicBezTo>
                  <a:cubicBezTo>
                    <a:pt x="2098" y="3406"/>
                    <a:pt x="2099" y="3385"/>
                    <a:pt x="2100" y="3360"/>
                  </a:cubicBezTo>
                  <a:lnTo>
                    <a:pt x="2116" y="3360"/>
                  </a:lnTo>
                  <a:cubicBezTo>
                    <a:pt x="2116" y="3368"/>
                    <a:pt x="2118" y="3375"/>
                    <a:pt x="2118" y="3380"/>
                  </a:cubicBezTo>
                  <a:cubicBezTo>
                    <a:pt x="2120" y="3406"/>
                    <a:pt x="2118" y="3432"/>
                    <a:pt x="2118" y="3457"/>
                  </a:cubicBezTo>
                  <a:cubicBezTo>
                    <a:pt x="2118" y="3461"/>
                    <a:pt x="2125" y="3462"/>
                    <a:pt x="2125" y="3457"/>
                  </a:cubicBezTo>
                  <a:cubicBezTo>
                    <a:pt x="2125" y="3448"/>
                    <a:pt x="2130" y="3442"/>
                    <a:pt x="2130" y="3433"/>
                  </a:cubicBezTo>
                  <a:cubicBezTo>
                    <a:pt x="2130" y="3419"/>
                    <a:pt x="2131" y="3404"/>
                    <a:pt x="2130" y="3390"/>
                  </a:cubicBezTo>
                  <a:cubicBezTo>
                    <a:pt x="2130" y="3381"/>
                    <a:pt x="2130" y="3371"/>
                    <a:pt x="2130" y="3359"/>
                  </a:cubicBezTo>
                  <a:lnTo>
                    <a:pt x="2155" y="3359"/>
                  </a:lnTo>
                  <a:cubicBezTo>
                    <a:pt x="2156" y="3371"/>
                    <a:pt x="2158" y="3382"/>
                    <a:pt x="2162" y="3393"/>
                  </a:cubicBezTo>
                  <a:lnTo>
                    <a:pt x="2163" y="3393"/>
                  </a:lnTo>
                  <a:cubicBezTo>
                    <a:pt x="2163" y="3394"/>
                    <a:pt x="2163" y="3394"/>
                    <a:pt x="2164" y="3395"/>
                  </a:cubicBezTo>
                  <a:lnTo>
                    <a:pt x="2165" y="3395"/>
                  </a:lnTo>
                  <a:cubicBezTo>
                    <a:pt x="2166" y="3395"/>
                    <a:pt x="2167" y="3395"/>
                    <a:pt x="2167" y="3395"/>
                  </a:cubicBezTo>
                  <a:cubicBezTo>
                    <a:pt x="2168" y="3394"/>
                    <a:pt x="2168" y="3394"/>
                    <a:pt x="2168" y="3393"/>
                  </a:cubicBezTo>
                  <a:lnTo>
                    <a:pt x="2169" y="3393"/>
                  </a:lnTo>
                  <a:cubicBezTo>
                    <a:pt x="2173" y="3382"/>
                    <a:pt x="2175" y="3371"/>
                    <a:pt x="2176" y="3359"/>
                  </a:cubicBezTo>
                  <a:cubicBezTo>
                    <a:pt x="2221" y="3357"/>
                    <a:pt x="2265" y="3354"/>
                    <a:pt x="2310" y="3349"/>
                  </a:cubicBezTo>
                  <a:lnTo>
                    <a:pt x="2348" y="3345"/>
                  </a:lnTo>
                  <a:cubicBezTo>
                    <a:pt x="2348" y="3354"/>
                    <a:pt x="2348" y="3364"/>
                    <a:pt x="2348" y="3374"/>
                  </a:cubicBezTo>
                  <a:cubicBezTo>
                    <a:pt x="2348" y="3400"/>
                    <a:pt x="2357" y="3426"/>
                    <a:pt x="2358" y="3451"/>
                  </a:cubicBezTo>
                  <a:cubicBezTo>
                    <a:pt x="2359" y="3480"/>
                    <a:pt x="2360" y="3510"/>
                    <a:pt x="2361" y="3539"/>
                  </a:cubicBezTo>
                  <a:cubicBezTo>
                    <a:pt x="2362" y="3567"/>
                    <a:pt x="2369" y="3605"/>
                    <a:pt x="2363" y="3633"/>
                  </a:cubicBezTo>
                  <a:cubicBezTo>
                    <a:pt x="2363" y="3634"/>
                    <a:pt x="2363" y="3633"/>
                    <a:pt x="2364" y="3634"/>
                  </a:cubicBezTo>
                  <a:cubicBezTo>
                    <a:pt x="2365" y="3634"/>
                    <a:pt x="2364" y="3635"/>
                    <a:pt x="2365" y="3635"/>
                  </a:cubicBezTo>
                  <a:lnTo>
                    <a:pt x="2366" y="3635"/>
                  </a:lnTo>
                  <a:lnTo>
                    <a:pt x="2367" y="3635"/>
                  </a:lnTo>
                  <a:cubicBezTo>
                    <a:pt x="2367" y="3635"/>
                    <a:pt x="2368" y="3635"/>
                    <a:pt x="2368" y="3634"/>
                  </a:cubicBezTo>
                  <a:cubicBezTo>
                    <a:pt x="2382" y="3581"/>
                    <a:pt x="2378" y="3524"/>
                    <a:pt x="2380" y="3469"/>
                  </a:cubicBezTo>
                  <a:cubicBezTo>
                    <a:pt x="2381" y="3459"/>
                    <a:pt x="2381" y="3448"/>
                    <a:pt x="2381" y="3438"/>
                  </a:cubicBezTo>
                  <a:cubicBezTo>
                    <a:pt x="2381" y="3427"/>
                    <a:pt x="2381" y="3418"/>
                    <a:pt x="2380" y="3407"/>
                  </a:cubicBezTo>
                  <a:cubicBezTo>
                    <a:pt x="2378" y="3394"/>
                    <a:pt x="2378" y="3382"/>
                    <a:pt x="2378" y="3369"/>
                  </a:cubicBezTo>
                  <a:cubicBezTo>
                    <a:pt x="2378" y="3360"/>
                    <a:pt x="2378" y="3351"/>
                    <a:pt x="2379" y="3342"/>
                  </a:cubicBezTo>
                  <a:cubicBezTo>
                    <a:pt x="2431" y="3338"/>
                    <a:pt x="2484" y="3332"/>
                    <a:pt x="2536" y="3322"/>
                  </a:cubicBezTo>
                  <a:cubicBezTo>
                    <a:pt x="2539" y="3388"/>
                    <a:pt x="2547" y="3454"/>
                    <a:pt x="2549" y="3519"/>
                  </a:cubicBezTo>
                  <a:cubicBezTo>
                    <a:pt x="2549" y="3519"/>
                    <a:pt x="2549" y="3520"/>
                    <a:pt x="2550" y="3520"/>
                  </a:cubicBezTo>
                  <a:cubicBezTo>
                    <a:pt x="2550" y="3520"/>
                    <a:pt x="2550" y="3521"/>
                    <a:pt x="2551" y="3521"/>
                  </a:cubicBezTo>
                  <a:lnTo>
                    <a:pt x="2552" y="3521"/>
                  </a:lnTo>
                  <a:lnTo>
                    <a:pt x="2553" y="3521"/>
                  </a:lnTo>
                  <a:lnTo>
                    <a:pt x="2554" y="3520"/>
                  </a:lnTo>
                  <a:lnTo>
                    <a:pt x="2554" y="3519"/>
                  </a:lnTo>
                  <a:cubicBezTo>
                    <a:pt x="2556" y="3451"/>
                    <a:pt x="2559" y="3383"/>
                    <a:pt x="2561" y="3316"/>
                  </a:cubicBezTo>
                  <a:cubicBezTo>
                    <a:pt x="2566" y="3314"/>
                    <a:pt x="2571" y="3313"/>
                    <a:pt x="2576" y="3311"/>
                  </a:cubicBezTo>
                  <a:lnTo>
                    <a:pt x="2604" y="3304"/>
                  </a:lnTo>
                  <a:cubicBezTo>
                    <a:pt x="2604" y="3311"/>
                    <a:pt x="2604" y="3320"/>
                    <a:pt x="2604" y="3327"/>
                  </a:cubicBezTo>
                  <a:cubicBezTo>
                    <a:pt x="2604" y="3338"/>
                    <a:pt x="2611" y="3345"/>
                    <a:pt x="2611" y="3357"/>
                  </a:cubicBezTo>
                  <a:cubicBezTo>
                    <a:pt x="2611" y="3360"/>
                    <a:pt x="2616" y="3360"/>
                    <a:pt x="2616" y="3357"/>
                  </a:cubicBezTo>
                  <a:cubicBezTo>
                    <a:pt x="2616" y="3355"/>
                    <a:pt x="2616" y="3353"/>
                    <a:pt x="2616" y="3351"/>
                  </a:cubicBezTo>
                  <a:cubicBezTo>
                    <a:pt x="2616" y="3347"/>
                    <a:pt x="2616" y="3343"/>
                    <a:pt x="2615" y="3339"/>
                  </a:cubicBezTo>
                  <a:cubicBezTo>
                    <a:pt x="2614" y="3336"/>
                    <a:pt x="2614" y="3333"/>
                    <a:pt x="2614" y="3330"/>
                  </a:cubicBezTo>
                  <a:cubicBezTo>
                    <a:pt x="2614" y="3324"/>
                    <a:pt x="2615" y="3319"/>
                    <a:pt x="2616" y="3313"/>
                  </a:cubicBezTo>
                  <a:cubicBezTo>
                    <a:pt x="2616" y="3309"/>
                    <a:pt x="2618" y="3304"/>
                    <a:pt x="2619" y="3299"/>
                  </a:cubicBezTo>
                  <a:lnTo>
                    <a:pt x="2659" y="3289"/>
                  </a:lnTo>
                  <a:cubicBezTo>
                    <a:pt x="2665" y="3316"/>
                    <a:pt x="2669" y="3343"/>
                    <a:pt x="2670" y="3371"/>
                  </a:cubicBezTo>
                  <a:cubicBezTo>
                    <a:pt x="2670" y="3371"/>
                    <a:pt x="2670" y="3372"/>
                    <a:pt x="2671" y="3372"/>
                  </a:cubicBezTo>
                  <a:lnTo>
                    <a:pt x="2672" y="3372"/>
                  </a:lnTo>
                  <a:lnTo>
                    <a:pt x="2673" y="3372"/>
                  </a:lnTo>
                  <a:lnTo>
                    <a:pt x="2674" y="3371"/>
                  </a:lnTo>
                  <a:cubicBezTo>
                    <a:pt x="2674" y="3353"/>
                    <a:pt x="2680" y="3336"/>
                    <a:pt x="2680" y="3319"/>
                  </a:cubicBezTo>
                  <a:cubicBezTo>
                    <a:pt x="2680" y="3307"/>
                    <a:pt x="2680" y="3295"/>
                    <a:pt x="2678" y="3283"/>
                  </a:cubicBezTo>
                  <a:lnTo>
                    <a:pt x="2696" y="3278"/>
                  </a:lnTo>
                  <a:cubicBezTo>
                    <a:pt x="2705" y="3276"/>
                    <a:pt x="2715" y="3272"/>
                    <a:pt x="2724" y="3269"/>
                  </a:cubicBezTo>
                  <a:cubicBezTo>
                    <a:pt x="2725" y="3301"/>
                    <a:pt x="2728" y="3332"/>
                    <a:pt x="2732" y="3364"/>
                  </a:cubicBezTo>
                  <a:cubicBezTo>
                    <a:pt x="2736" y="3399"/>
                    <a:pt x="2736" y="3436"/>
                    <a:pt x="2742" y="3471"/>
                  </a:cubicBezTo>
                  <a:lnTo>
                    <a:pt x="2742" y="3472"/>
                  </a:lnTo>
                  <a:lnTo>
                    <a:pt x="2743" y="3472"/>
                  </a:lnTo>
                  <a:cubicBezTo>
                    <a:pt x="2743" y="3473"/>
                    <a:pt x="2744" y="3473"/>
                    <a:pt x="2744" y="3473"/>
                  </a:cubicBezTo>
                  <a:cubicBezTo>
                    <a:pt x="2745" y="3473"/>
                    <a:pt x="2744" y="3472"/>
                    <a:pt x="2745" y="3472"/>
                  </a:cubicBezTo>
                  <a:cubicBezTo>
                    <a:pt x="2746" y="3471"/>
                    <a:pt x="2746" y="3472"/>
                    <a:pt x="2746" y="3472"/>
                  </a:cubicBezTo>
                  <a:cubicBezTo>
                    <a:pt x="2746" y="3471"/>
                    <a:pt x="2746" y="3471"/>
                    <a:pt x="2746" y="3471"/>
                  </a:cubicBezTo>
                  <a:cubicBezTo>
                    <a:pt x="2751" y="3426"/>
                    <a:pt x="2754" y="3380"/>
                    <a:pt x="2754" y="3335"/>
                  </a:cubicBezTo>
                  <a:cubicBezTo>
                    <a:pt x="2754" y="3309"/>
                    <a:pt x="2753" y="3284"/>
                    <a:pt x="2751" y="3259"/>
                  </a:cubicBezTo>
                  <a:cubicBezTo>
                    <a:pt x="2766" y="3253"/>
                    <a:pt x="2781" y="3247"/>
                    <a:pt x="2796" y="3241"/>
                  </a:cubicBezTo>
                  <a:cubicBezTo>
                    <a:pt x="2799" y="3282"/>
                    <a:pt x="2803" y="3323"/>
                    <a:pt x="2804" y="3364"/>
                  </a:cubicBezTo>
                  <a:lnTo>
                    <a:pt x="2805" y="3365"/>
                  </a:lnTo>
                  <a:lnTo>
                    <a:pt x="2806" y="3365"/>
                  </a:lnTo>
                  <a:cubicBezTo>
                    <a:pt x="2807" y="3365"/>
                    <a:pt x="2807" y="3365"/>
                    <a:pt x="2807" y="3365"/>
                  </a:cubicBezTo>
                  <a:cubicBezTo>
                    <a:pt x="2808" y="3365"/>
                    <a:pt x="2808" y="3364"/>
                    <a:pt x="2808" y="3364"/>
                  </a:cubicBezTo>
                  <a:cubicBezTo>
                    <a:pt x="2808" y="3320"/>
                    <a:pt x="2814" y="3276"/>
                    <a:pt x="2817" y="3232"/>
                  </a:cubicBezTo>
                  <a:lnTo>
                    <a:pt x="2851" y="3218"/>
                  </a:lnTo>
                  <a:cubicBezTo>
                    <a:pt x="2855" y="3230"/>
                    <a:pt x="2858" y="3243"/>
                    <a:pt x="2859" y="3256"/>
                  </a:cubicBezTo>
                  <a:lnTo>
                    <a:pt x="2859" y="3257"/>
                  </a:lnTo>
                  <a:lnTo>
                    <a:pt x="2860" y="3258"/>
                  </a:lnTo>
                  <a:lnTo>
                    <a:pt x="2861" y="3258"/>
                  </a:lnTo>
                  <a:cubicBezTo>
                    <a:pt x="2862" y="3258"/>
                    <a:pt x="2862" y="3258"/>
                    <a:pt x="2863" y="3258"/>
                  </a:cubicBezTo>
                  <a:lnTo>
                    <a:pt x="2863" y="3257"/>
                  </a:lnTo>
                  <a:cubicBezTo>
                    <a:pt x="2864" y="3257"/>
                    <a:pt x="2864" y="3256"/>
                    <a:pt x="2864" y="3256"/>
                  </a:cubicBezTo>
                  <a:cubicBezTo>
                    <a:pt x="2865" y="3244"/>
                    <a:pt x="2867" y="3232"/>
                    <a:pt x="2870" y="3220"/>
                  </a:cubicBezTo>
                  <a:cubicBezTo>
                    <a:pt x="2871" y="3216"/>
                    <a:pt x="2871" y="3213"/>
                    <a:pt x="2872" y="3209"/>
                  </a:cubicBezTo>
                  <a:cubicBezTo>
                    <a:pt x="2882" y="3204"/>
                    <a:pt x="2892" y="3199"/>
                    <a:pt x="2902" y="3193"/>
                  </a:cubicBezTo>
                  <a:cubicBezTo>
                    <a:pt x="2914" y="3186"/>
                    <a:pt x="2926" y="3178"/>
                    <a:pt x="2938" y="3169"/>
                  </a:cubicBezTo>
                  <a:cubicBezTo>
                    <a:pt x="2957" y="3154"/>
                    <a:pt x="2972" y="3130"/>
                    <a:pt x="2995" y="3119"/>
                  </a:cubicBezTo>
                  <a:cubicBezTo>
                    <a:pt x="3007" y="3111"/>
                    <a:pt x="3017" y="3101"/>
                    <a:pt x="3024" y="3089"/>
                  </a:cubicBezTo>
                  <a:cubicBezTo>
                    <a:pt x="3025" y="3086"/>
                    <a:pt x="3026" y="3084"/>
                    <a:pt x="3027" y="3082"/>
                  </a:cubicBezTo>
                  <a:cubicBezTo>
                    <a:pt x="3025" y="3115"/>
                    <a:pt x="3031" y="3153"/>
                    <a:pt x="3031" y="3180"/>
                  </a:cubicBezTo>
                  <a:cubicBezTo>
                    <a:pt x="3031" y="3255"/>
                    <a:pt x="3023" y="3328"/>
                    <a:pt x="3022" y="3403"/>
                  </a:cubicBezTo>
                  <a:cubicBezTo>
                    <a:pt x="3025" y="3502"/>
                    <a:pt x="3041" y="3596"/>
                    <a:pt x="3051" y="3689"/>
                  </a:cubicBezTo>
                  <a:lnTo>
                    <a:pt x="3051" y="3687"/>
                  </a:lnTo>
                  <a:moveTo>
                    <a:pt x="3004" y="2326"/>
                  </a:moveTo>
                  <a:cubicBezTo>
                    <a:pt x="3004" y="2509"/>
                    <a:pt x="3014" y="2691"/>
                    <a:pt x="3021" y="2874"/>
                  </a:cubicBezTo>
                  <a:cubicBezTo>
                    <a:pt x="3020" y="2874"/>
                    <a:pt x="3020" y="2874"/>
                    <a:pt x="3020" y="2874"/>
                  </a:cubicBezTo>
                  <a:cubicBezTo>
                    <a:pt x="3019" y="2875"/>
                    <a:pt x="3017" y="2876"/>
                    <a:pt x="3017" y="2877"/>
                  </a:cubicBezTo>
                  <a:cubicBezTo>
                    <a:pt x="3016" y="2879"/>
                    <a:pt x="3015" y="2880"/>
                    <a:pt x="3015" y="2881"/>
                  </a:cubicBezTo>
                  <a:cubicBezTo>
                    <a:pt x="3013" y="2898"/>
                    <a:pt x="3008" y="2914"/>
                    <a:pt x="2999" y="2928"/>
                  </a:cubicBezTo>
                  <a:cubicBezTo>
                    <a:pt x="2996" y="2802"/>
                    <a:pt x="2975" y="2675"/>
                    <a:pt x="2967" y="2549"/>
                  </a:cubicBezTo>
                  <a:cubicBezTo>
                    <a:pt x="2967" y="2548"/>
                    <a:pt x="2967" y="2548"/>
                    <a:pt x="2967" y="2548"/>
                  </a:cubicBezTo>
                  <a:lnTo>
                    <a:pt x="2966" y="2547"/>
                  </a:lnTo>
                  <a:lnTo>
                    <a:pt x="2965" y="2547"/>
                  </a:lnTo>
                  <a:cubicBezTo>
                    <a:pt x="2964" y="2547"/>
                    <a:pt x="2964" y="2547"/>
                    <a:pt x="2963" y="2547"/>
                  </a:cubicBezTo>
                  <a:cubicBezTo>
                    <a:pt x="2963" y="2547"/>
                    <a:pt x="2963" y="2548"/>
                    <a:pt x="2962" y="2548"/>
                  </a:cubicBezTo>
                  <a:lnTo>
                    <a:pt x="2962" y="2549"/>
                  </a:lnTo>
                  <a:cubicBezTo>
                    <a:pt x="2967" y="2686"/>
                    <a:pt x="2971" y="2823"/>
                    <a:pt x="2971" y="2960"/>
                  </a:cubicBezTo>
                  <a:lnTo>
                    <a:pt x="2971" y="2961"/>
                  </a:lnTo>
                  <a:cubicBezTo>
                    <a:pt x="2971" y="2962"/>
                    <a:pt x="2971" y="2964"/>
                    <a:pt x="2972" y="2966"/>
                  </a:cubicBezTo>
                  <a:cubicBezTo>
                    <a:pt x="2969" y="2970"/>
                    <a:pt x="2965" y="2974"/>
                    <a:pt x="2961" y="2978"/>
                  </a:cubicBezTo>
                  <a:cubicBezTo>
                    <a:pt x="2958" y="2952"/>
                    <a:pt x="2953" y="2927"/>
                    <a:pt x="2951" y="2901"/>
                  </a:cubicBezTo>
                  <a:cubicBezTo>
                    <a:pt x="2949" y="2875"/>
                    <a:pt x="2945" y="2845"/>
                    <a:pt x="2941" y="2817"/>
                  </a:cubicBezTo>
                  <a:cubicBezTo>
                    <a:pt x="2941" y="2813"/>
                    <a:pt x="2934" y="2814"/>
                    <a:pt x="2935" y="2818"/>
                  </a:cubicBezTo>
                  <a:cubicBezTo>
                    <a:pt x="2936" y="2843"/>
                    <a:pt x="2937" y="2869"/>
                    <a:pt x="2937" y="2895"/>
                  </a:cubicBezTo>
                  <a:cubicBezTo>
                    <a:pt x="2937" y="2929"/>
                    <a:pt x="2936" y="2962"/>
                    <a:pt x="2933" y="2996"/>
                  </a:cubicBezTo>
                  <a:lnTo>
                    <a:pt x="2933" y="2997"/>
                  </a:lnTo>
                  <a:cubicBezTo>
                    <a:pt x="2933" y="2999"/>
                    <a:pt x="2933" y="3002"/>
                    <a:pt x="2934" y="3003"/>
                  </a:cubicBezTo>
                  <a:lnTo>
                    <a:pt x="2929" y="3008"/>
                  </a:lnTo>
                  <a:lnTo>
                    <a:pt x="2922" y="3011"/>
                  </a:lnTo>
                  <a:cubicBezTo>
                    <a:pt x="2922" y="3000"/>
                    <a:pt x="2922" y="2989"/>
                    <a:pt x="2922" y="2978"/>
                  </a:cubicBezTo>
                  <a:cubicBezTo>
                    <a:pt x="2920" y="2952"/>
                    <a:pt x="2918" y="2926"/>
                    <a:pt x="2918" y="2900"/>
                  </a:cubicBezTo>
                  <a:cubicBezTo>
                    <a:pt x="2918" y="2899"/>
                    <a:pt x="2917" y="2898"/>
                    <a:pt x="2917" y="2898"/>
                  </a:cubicBezTo>
                  <a:cubicBezTo>
                    <a:pt x="2917" y="2897"/>
                    <a:pt x="2916" y="2897"/>
                    <a:pt x="2916" y="2897"/>
                  </a:cubicBezTo>
                  <a:cubicBezTo>
                    <a:pt x="2915" y="2896"/>
                    <a:pt x="2915" y="2896"/>
                    <a:pt x="2914" y="2896"/>
                  </a:cubicBezTo>
                  <a:cubicBezTo>
                    <a:pt x="2914" y="2896"/>
                    <a:pt x="2913" y="2896"/>
                    <a:pt x="2912" y="2897"/>
                  </a:cubicBezTo>
                  <a:cubicBezTo>
                    <a:pt x="2912" y="2897"/>
                    <a:pt x="2911" y="2897"/>
                    <a:pt x="2911" y="2898"/>
                  </a:cubicBezTo>
                  <a:cubicBezTo>
                    <a:pt x="2911" y="2898"/>
                    <a:pt x="2911" y="2899"/>
                    <a:pt x="2911" y="2900"/>
                  </a:cubicBezTo>
                  <a:cubicBezTo>
                    <a:pt x="2911" y="2926"/>
                    <a:pt x="2909" y="2952"/>
                    <a:pt x="2907" y="2978"/>
                  </a:cubicBezTo>
                  <a:cubicBezTo>
                    <a:pt x="2905" y="2992"/>
                    <a:pt x="2904" y="3006"/>
                    <a:pt x="2904" y="3019"/>
                  </a:cubicBezTo>
                  <a:lnTo>
                    <a:pt x="2888" y="3027"/>
                  </a:lnTo>
                  <a:cubicBezTo>
                    <a:pt x="2887" y="2964"/>
                    <a:pt x="2878" y="2904"/>
                    <a:pt x="2875" y="2842"/>
                  </a:cubicBezTo>
                  <a:cubicBezTo>
                    <a:pt x="2875" y="2841"/>
                    <a:pt x="2875" y="2841"/>
                    <a:pt x="2875" y="2840"/>
                  </a:cubicBezTo>
                  <a:lnTo>
                    <a:pt x="2874" y="2840"/>
                  </a:lnTo>
                  <a:cubicBezTo>
                    <a:pt x="2874" y="2839"/>
                    <a:pt x="2873" y="2839"/>
                    <a:pt x="2873" y="2839"/>
                  </a:cubicBezTo>
                  <a:cubicBezTo>
                    <a:pt x="2872" y="2839"/>
                    <a:pt x="2872" y="2839"/>
                    <a:pt x="2871" y="2840"/>
                  </a:cubicBezTo>
                  <a:cubicBezTo>
                    <a:pt x="2870" y="2841"/>
                    <a:pt x="2870" y="2841"/>
                    <a:pt x="2870" y="2842"/>
                  </a:cubicBezTo>
                  <a:cubicBezTo>
                    <a:pt x="2868" y="2906"/>
                    <a:pt x="2871" y="2969"/>
                    <a:pt x="2870" y="3034"/>
                  </a:cubicBezTo>
                  <a:lnTo>
                    <a:pt x="2848" y="3044"/>
                  </a:lnTo>
                  <a:cubicBezTo>
                    <a:pt x="2848" y="3043"/>
                    <a:pt x="2848" y="3042"/>
                    <a:pt x="2848" y="3041"/>
                  </a:cubicBezTo>
                  <a:cubicBezTo>
                    <a:pt x="2848" y="3035"/>
                    <a:pt x="2847" y="3029"/>
                    <a:pt x="2844" y="3025"/>
                  </a:cubicBezTo>
                  <a:cubicBezTo>
                    <a:pt x="2837" y="3014"/>
                    <a:pt x="2841" y="2992"/>
                    <a:pt x="2840" y="2979"/>
                  </a:cubicBezTo>
                  <a:lnTo>
                    <a:pt x="2840" y="2978"/>
                  </a:lnTo>
                  <a:cubicBezTo>
                    <a:pt x="2839" y="2978"/>
                    <a:pt x="2839" y="2977"/>
                    <a:pt x="2839" y="2977"/>
                  </a:cubicBezTo>
                  <a:cubicBezTo>
                    <a:pt x="2838" y="2977"/>
                    <a:pt x="2838" y="2977"/>
                    <a:pt x="2837" y="2977"/>
                  </a:cubicBezTo>
                  <a:lnTo>
                    <a:pt x="2836" y="2977"/>
                  </a:lnTo>
                  <a:cubicBezTo>
                    <a:pt x="2835" y="2977"/>
                    <a:pt x="2835" y="2978"/>
                    <a:pt x="2835" y="2978"/>
                  </a:cubicBezTo>
                  <a:lnTo>
                    <a:pt x="2834" y="2979"/>
                  </a:lnTo>
                  <a:cubicBezTo>
                    <a:pt x="2832" y="2991"/>
                    <a:pt x="2830" y="3003"/>
                    <a:pt x="2830" y="3015"/>
                  </a:cubicBezTo>
                  <a:cubicBezTo>
                    <a:pt x="2830" y="3019"/>
                    <a:pt x="2831" y="3023"/>
                    <a:pt x="2831" y="3026"/>
                  </a:cubicBezTo>
                  <a:cubicBezTo>
                    <a:pt x="2833" y="3034"/>
                    <a:pt x="2834" y="3041"/>
                    <a:pt x="2834" y="3048"/>
                  </a:cubicBezTo>
                  <a:cubicBezTo>
                    <a:pt x="2834" y="3049"/>
                    <a:pt x="2834" y="3049"/>
                    <a:pt x="2834" y="3049"/>
                  </a:cubicBezTo>
                  <a:cubicBezTo>
                    <a:pt x="2834" y="3049"/>
                    <a:pt x="2834" y="3051"/>
                    <a:pt x="2834" y="3052"/>
                  </a:cubicBezTo>
                  <a:lnTo>
                    <a:pt x="2831" y="3053"/>
                  </a:lnTo>
                  <a:lnTo>
                    <a:pt x="2819" y="3059"/>
                  </a:lnTo>
                  <a:cubicBezTo>
                    <a:pt x="2817" y="3042"/>
                    <a:pt x="2814" y="3026"/>
                    <a:pt x="2813" y="3009"/>
                  </a:cubicBezTo>
                  <a:cubicBezTo>
                    <a:pt x="2813" y="3008"/>
                    <a:pt x="2813" y="3008"/>
                    <a:pt x="2813" y="3007"/>
                  </a:cubicBezTo>
                  <a:cubicBezTo>
                    <a:pt x="2813" y="2986"/>
                    <a:pt x="2810" y="2965"/>
                    <a:pt x="2805" y="2945"/>
                  </a:cubicBezTo>
                  <a:cubicBezTo>
                    <a:pt x="2789" y="2901"/>
                    <a:pt x="2798" y="2849"/>
                    <a:pt x="2788" y="2803"/>
                  </a:cubicBezTo>
                  <a:lnTo>
                    <a:pt x="2788" y="2802"/>
                  </a:lnTo>
                  <a:cubicBezTo>
                    <a:pt x="2787" y="2802"/>
                    <a:pt x="2787" y="2801"/>
                    <a:pt x="2787" y="2801"/>
                  </a:cubicBezTo>
                  <a:cubicBezTo>
                    <a:pt x="2786" y="2801"/>
                    <a:pt x="2786" y="2801"/>
                    <a:pt x="2785" y="2801"/>
                  </a:cubicBezTo>
                  <a:lnTo>
                    <a:pt x="2784" y="2801"/>
                  </a:lnTo>
                  <a:cubicBezTo>
                    <a:pt x="2784" y="2801"/>
                    <a:pt x="2784" y="2802"/>
                    <a:pt x="2783" y="2802"/>
                  </a:cubicBezTo>
                  <a:lnTo>
                    <a:pt x="2783" y="2803"/>
                  </a:lnTo>
                  <a:cubicBezTo>
                    <a:pt x="2791" y="2893"/>
                    <a:pt x="2781" y="2981"/>
                    <a:pt x="2794" y="3071"/>
                  </a:cubicBezTo>
                  <a:cubicBezTo>
                    <a:pt x="2778" y="3078"/>
                    <a:pt x="2761" y="3085"/>
                    <a:pt x="2744" y="3092"/>
                  </a:cubicBezTo>
                  <a:cubicBezTo>
                    <a:pt x="2740" y="3043"/>
                    <a:pt x="2727" y="2994"/>
                    <a:pt x="2722" y="2944"/>
                  </a:cubicBezTo>
                  <a:cubicBezTo>
                    <a:pt x="2722" y="2943"/>
                    <a:pt x="2721" y="2943"/>
                    <a:pt x="2721" y="2943"/>
                  </a:cubicBezTo>
                  <a:cubicBezTo>
                    <a:pt x="2720" y="2942"/>
                    <a:pt x="2720" y="2942"/>
                    <a:pt x="2720" y="2942"/>
                  </a:cubicBezTo>
                  <a:cubicBezTo>
                    <a:pt x="2719" y="2942"/>
                    <a:pt x="2719" y="2942"/>
                    <a:pt x="2718" y="2943"/>
                  </a:cubicBezTo>
                  <a:cubicBezTo>
                    <a:pt x="2718" y="2943"/>
                    <a:pt x="2717" y="2943"/>
                    <a:pt x="2717" y="2944"/>
                  </a:cubicBezTo>
                  <a:cubicBezTo>
                    <a:pt x="2720" y="2986"/>
                    <a:pt x="2722" y="3028"/>
                    <a:pt x="2722" y="3070"/>
                  </a:cubicBezTo>
                  <a:cubicBezTo>
                    <a:pt x="2722" y="3081"/>
                    <a:pt x="2722" y="3091"/>
                    <a:pt x="2722" y="3102"/>
                  </a:cubicBezTo>
                  <a:lnTo>
                    <a:pt x="2687" y="3116"/>
                  </a:lnTo>
                  <a:lnTo>
                    <a:pt x="2680" y="3119"/>
                  </a:lnTo>
                  <a:cubicBezTo>
                    <a:pt x="2681" y="3117"/>
                    <a:pt x="2681" y="3116"/>
                    <a:pt x="2681" y="3114"/>
                  </a:cubicBezTo>
                  <a:cubicBezTo>
                    <a:pt x="2681" y="3110"/>
                    <a:pt x="2680" y="3107"/>
                    <a:pt x="2679" y="3104"/>
                  </a:cubicBezTo>
                  <a:cubicBezTo>
                    <a:pt x="2674" y="3093"/>
                    <a:pt x="2671" y="3081"/>
                    <a:pt x="2671" y="3069"/>
                  </a:cubicBezTo>
                  <a:cubicBezTo>
                    <a:pt x="2671" y="3065"/>
                    <a:pt x="2665" y="3066"/>
                    <a:pt x="2665" y="3069"/>
                  </a:cubicBezTo>
                  <a:cubicBezTo>
                    <a:pt x="2665" y="3079"/>
                    <a:pt x="2661" y="3089"/>
                    <a:pt x="2661" y="3098"/>
                  </a:cubicBezTo>
                  <a:cubicBezTo>
                    <a:pt x="2661" y="3102"/>
                    <a:pt x="2663" y="3105"/>
                    <a:pt x="2663" y="3109"/>
                  </a:cubicBezTo>
                  <a:cubicBezTo>
                    <a:pt x="2663" y="3112"/>
                    <a:pt x="2662" y="3120"/>
                    <a:pt x="2662" y="3125"/>
                  </a:cubicBezTo>
                  <a:lnTo>
                    <a:pt x="2656" y="3127"/>
                  </a:lnTo>
                  <a:cubicBezTo>
                    <a:pt x="2655" y="3114"/>
                    <a:pt x="2655" y="3101"/>
                    <a:pt x="2654" y="3089"/>
                  </a:cubicBezTo>
                  <a:cubicBezTo>
                    <a:pt x="2654" y="3069"/>
                    <a:pt x="2646" y="3051"/>
                    <a:pt x="2647" y="3031"/>
                  </a:cubicBezTo>
                  <a:cubicBezTo>
                    <a:pt x="2647" y="3028"/>
                    <a:pt x="2641" y="3027"/>
                    <a:pt x="2641" y="3031"/>
                  </a:cubicBezTo>
                  <a:cubicBezTo>
                    <a:pt x="2640" y="3049"/>
                    <a:pt x="2641" y="3066"/>
                    <a:pt x="2641" y="3084"/>
                  </a:cubicBezTo>
                  <a:cubicBezTo>
                    <a:pt x="2640" y="3099"/>
                    <a:pt x="2639" y="3114"/>
                    <a:pt x="2639" y="3129"/>
                  </a:cubicBezTo>
                  <a:cubicBezTo>
                    <a:pt x="2639" y="3130"/>
                    <a:pt x="2639" y="3131"/>
                    <a:pt x="2639" y="3133"/>
                  </a:cubicBezTo>
                  <a:lnTo>
                    <a:pt x="2616" y="3138"/>
                  </a:lnTo>
                  <a:cubicBezTo>
                    <a:pt x="2616" y="3135"/>
                    <a:pt x="2616" y="3131"/>
                    <a:pt x="2616" y="3131"/>
                  </a:cubicBezTo>
                  <a:cubicBezTo>
                    <a:pt x="2616" y="3115"/>
                    <a:pt x="2614" y="3099"/>
                    <a:pt x="2613" y="3084"/>
                  </a:cubicBezTo>
                  <a:cubicBezTo>
                    <a:pt x="2611" y="3055"/>
                    <a:pt x="2607" y="3026"/>
                    <a:pt x="2606" y="2997"/>
                  </a:cubicBezTo>
                  <a:cubicBezTo>
                    <a:pt x="2606" y="2993"/>
                    <a:pt x="2599" y="2993"/>
                    <a:pt x="2599" y="2997"/>
                  </a:cubicBezTo>
                  <a:cubicBezTo>
                    <a:pt x="2600" y="3008"/>
                    <a:pt x="2600" y="3019"/>
                    <a:pt x="2600" y="3030"/>
                  </a:cubicBezTo>
                  <a:cubicBezTo>
                    <a:pt x="2600" y="3052"/>
                    <a:pt x="2599" y="3073"/>
                    <a:pt x="2598" y="3095"/>
                  </a:cubicBezTo>
                  <a:cubicBezTo>
                    <a:pt x="2595" y="3111"/>
                    <a:pt x="2594" y="3127"/>
                    <a:pt x="2593" y="3143"/>
                  </a:cubicBezTo>
                  <a:lnTo>
                    <a:pt x="2563" y="3151"/>
                  </a:lnTo>
                  <a:lnTo>
                    <a:pt x="2563" y="3150"/>
                  </a:lnTo>
                  <a:cubicBezTo>
                    <a:pt x="2563" y="3149"/>
                    <a:pt x="2563" y="3149"/>
                    <a:pt x="2563" y="3148"/>
                  </a:cubicBezTo>
                  <a:cubicBezTo>
                    <a:pt x="2559" y="3141"/>
                    <a:pt x="2558" y="3134"/>
                    <a:pt x="2558" y="3126"/>
                  </a:cubicBezTo>
                  <a:cubicBezTo>
                    <a:pt x="2558" y="3125"/>
                    <a:pt x="2558" y="3123"/>
                    <a:pt x="2558" y="3122"/>
                  </a:cubicBezTo>
                  <a:cubicBezTo>
                    <a:pt x="2558" y="3118"/>
                    <a:pt x="2552" y="3117"/>
                    <a:pt x="2552" y="3122"/>
                  </a:cubicBezTo>
                  <a:cubicBezTo>
                    <a:pt x="2552" y="3126"/>
                    <a:pt x="2550" y="3135"/>
                    <a:pt x="2550" y="3141"/>
                  </a:cubicBezTo>
                  <a:cubicBezTo>
                    <a:pt x="2549" y="3142"/>
                    <a:pt x="2549" y="3143"/>
                    <a:pt x="2549" y="3144"/>
                  </a:cubicBezTo>
                  <a:cubicBezTo>
                    <a:pt x="2549" y="3147"/>
                    <a:pt x="2550" y="3150"/>
                    <a:pt x="2551" y="3153"/>
                  </a:cubicBezTo>
                  <a:cubicBezTo>
                    <a:pt x="2551" y="3154"/>
                    <a:pt x="2551" y="3154"/>
                    <a:pt x="2551" y="3154"/>
                  </a:cubicBezTo>
                  <a:cubicBezTo>
                    <a:pt x="2551" y="3155"/>
                    <a:pt x="2551" y="3155"/>
                    <a:pt x="2551" y="3155"/>
                  </a:cubicBezTo>
                  <a:lnTo>
                    <a:pt x="2532" y="3162"/>
                  </a:lnTo>
                  <a:cubicBezTo>
                    <a:pt x="2523" y="3165"/>
                    <a:pt x="2515" y="3167"/>
                    <a:pt x="2506" y="3170"/>
                  </a:cubicBezTo>
                  <a:cubicBezTo>
                    <a:pt x="2502" y="3132"/>
                    <a:pt x="2494" y="3094"/>
                    <a:pt x="2492" y="3056"/>
                  </a:cubicBezTo>
                  <a:cubicBezTo>
                    <a:pt x="2492" y="3035"/>
                    <a:pt x="2494" y="3011"/>
                    <a:pt x="2481" y="2993"/>
                  </a:cubicBezTo>
                  <a:cubicBezTo>
                    <a:pt x="2480" y="2993"/>
                    <a:pt x="2480" y="2992"/>
                    <a:pt x="2480" y="2992"/>
                  </a:cubicBezTo>
                  <a:cubicBezTo>
                    <a:pt x="2479" y="2992"/>
                    <a:pt x="2479" y="2992"/>
                    <a:pt x="2478" y="2992"/>
                  </a:cubicBezTo>
                  <a:lnTo>
                    <a:pt x="2477" y="2992"/>
                  </a:lnTo>
                  <a:cubicBezTo>
                    <a:pt x="2476" y="2993"/>
                    <a:pt x="2476" y="2993"/>
                    <a:pt x="2476" y="2993"/>
                  </a:cubicBezTo>
                  <a:cubicBezTo>
                    <a:pt x="2476" y="2994"/>
                    <a:pt x="2476" y="2994"/>
                    <a:pt x="2476" y="2995"/>
                  </a:cubicBezTo>
                  <a:lnTo>
                    <a:pt x="2476" y="2996"/>
                  </a:lnTo>
                  <a:cubicBezTo>
                    <a:pt x="2489" y="3019"/>
                    <a:pt x="2476" y="3059"/>
                    <a:pt x="2479" y="3083"/>
                  </a:cubicBezTo>
                  <a:cubicBezTo>
                    <a:pt x="2480" y="3094"/>
                    <a:pt x="2480" y="3105"/>
                    <a:pt x="2480" y="3116"/>
                  </a:cubicBezTo>
                  <a:cubicBezTo>
                    <a:pt x="2480" y="3137"/>
                    <a:pt x="2479" y="3157"/>
                    <a:pt x="2477" y="3177"/>
                  </a:cubicBezTo>
                  <a:cubicBezTo>
                    <a:pt x="2448" y="3184"/>
                    <a:pt x="2418" y="3190"/>
                    <a:pt x="2389" y="3194"/>
                  </a:cubicBezTo>
                  <a:cubicBezTo>
                    <a:pt x="2389" y="3147"/>
                    <a:pt x="2388" y="3100"/>
                    <a:pt x="2386" y="3053"/>
                  </a:cubicBezTo>
                  <a:cubicBezTo>
                    <a:pt x="2385" y="3017"/>
                    <a:pt x="2375" y="2983"/>
                    <a:pt x="2374" y="2947"/>
                  </a:cubicBezTo>
                  <a:cubicBezTo>
                    <a:pt x="2374" y="2927"/>
                    <a:pt x="2366" y="2905"/>
                    <a:pt x="2366" y="2885"/>
                  </a:cubicBezTo>
                  <a:cubicBezTo>
                    <a:pt x="2366" y="2884"/>
                    <a:pt x="2366" y="2882"/>
                    <a:pt x="2366" y="2881"/>
                  </a:cubicBezTo>
                  <a:cubicBezTo>
                    <a:pt x="2366" y="2851"/>
                    <a:pt x="2360" y="2821"/>
                    <a:pt x="2350" y="2793"/>
                  </a:cubicBezTo>
                  <a:cubicBezTo>
                    <a:pt x="2349" y="2790"/>
                    <a:pt x="2343" y="2792"/>
                    <a:pt x="2344" y="2795"/>
                  </a:cubicBezTo>
                  <a:cubicBezTo>
                    <a:pt x="2349" y="2817"/>
                    <a:pt x="2351" y="2839"/>
                    <a:pt x="2351" y="2862"/>
                  </a:cubicBezTo>
                  <a:cubicBezTo>
                    <a:pt x="2351" y="2872"/>
                    <a:pt x="2350" y="2883"/>
                    <a:pt x="2349" y="2894"/>
                  </a:cubicBezTo>
                  <a:cubicBezTo>
                    <a:pt x="2348" y="2918"/>
                    <a:pt x="2355" y="2946"/>
                    <a:pt x="2354" y="2971"/>
                  </a:cubicBezTo>
                  <a:cubicBezTo>
                    <a:pt x="2351" y="3046"/>
                    <a:pt x="2354" y="3122"/>
                    <a:pt x="2354" y="3198"/>
                  </a:cubicBezTo>
                  <a:lnTo>
                    <a:pt x="2345" y="3198"/>
                  </a:lnTo>
                  <a:cubicBezTo>
                    <a:pt x="2302" y="3201"/>
                    <a:pt x="2259" y="3208"/>
                    <a:pt x="2217" y="3219"/>
                  </a:cubicBezTo>
                  <a:cubicBezTo>
                    <a:pt x="2213" y="3220"/>
                    <a:pt x="2208" y="3221"/>
                    <a:pt x="2203" y="3222"/>
                  </a:cubicBezTo>
                  <a:lnTo>
                    <a:pt x="2128" y="3227"/>
                  </a:lnTo>
                  <a:lnTo>
                    <a:pt x="2115" y="3227"/>
                  </a:lnTo>
                  <a:cubicBezTo>
                    <a:pt x="2115" y="3217"/>
                    <a:pt x="2113" y="3208"/>
                    <a:pt x="2112" y="3199"/>
                  </a:cubicBezTo>
                  <a:cubicBezTo>
                    <a:pt x="2110" y="3190"/>
                    <a:pt x="2108" y="3181"/>
                    <a:pt x="2106" y="3172"/>
                  </a:cubicBezTo>
                  <a:lnTo>
                    <a:pt x="2106" y="3171"/>
                  </a:lnTo>
                  <a:cubicBezTo>
                    <a:pt x="2106" y="3170"/>
                    <a:pt x="2105" y="3170"/>
                    <a:pt x="2105" y="3170"/>
                  </a:cubicBezTo>
                  <a:cubicBezTo>
                    <a:pt x="2104" y="3169"/>
                    <a:pt x="2104" y="3169"/>
                    <a:pt x="2103" y="3169"/>
                  </a:cubicBezTo>
                  <a:lnTo>
                    <a:pt x="2102" y="3170"/>
                  </a:lnTo>
                  <a:cubicBezTo>
                    <a:pt x="2101" y="3171"/>
                    <a:pt x="2102" y="3170"/>
                    <a:pt x="2101" y="3171"/>
                  </a:cubicBezTo>
                  <a:cubicBezTo>
                    <a:pt x="2100" y="3172"/>
                    <a:pt x="2100" y="3172"/>
                    <a:pt x="2100" y="3172"/>
                  </a:cubicBezTo>
                  <a:cubicBezTo>
                    <a:pt x="2099" y="3181"/>
                    <a:pt x="2096" y="3189"/>
                    <a:pt x="2095" y="3197"/>
                  </a:cubicBezTo>
                  <a:cubicBezTo>
                    <a:pt x="2093" y="3207"/>
                    <a:pt x="2092" y="3218"/>
                    <a:pt x="2092" y="3228"/>
                  </a:cubicBezTo>
                  <a:lnTo>
                    <a:pt x="2082" y="3228"/>
                  </a:lnTo>
                  <a:lnTo>
                    <a:pt x="2068" y="3230"/>
                  </a:lnTo>
                  <a:cubicBezTo>
                    <a:pt x="2066" y="3210"/>
                    <a:pt x="2064" y="3191"/>
                    <a:pt x="2063" y="3172"/>
                  </a:cubicBezTo>
                  <a:cubicBezTo>
                    <a:pt x="2062" y="3153"/>
                    <a:pt x="2054" y="3133"/>
                    <a:pt x="2054" y="3113"/>
                  </a:cubicBezTo>
                  <a:cubicBezTo>
                    <a:pt x="2054" y="3110"/>
                    <a:pt x="2049" y="3110"/>
                    <a:pt x="2049" y="3113"/>
                  </a:cubicBezTo>
                  <a:cubicBezTo>
                    <a:pt x="2050" y="3122"/>
                    <a:pt x="2050" y="3132"/>
                    <a:pt x="2050" y="3142"/>
                  </a:cubicBezTo>
                  <a:cubicBezTo>
                    <a:pt x="2050" y="3151"/>
                    <a:pt x="2050" y="3161"/>
                    <a:pt x="2049" y="3170"/>
                  </a:cubicBezTo>
                  <a:cubicBezTo>
                    <a:pt x="2046" y="3190"/>
                    <a:pt x="2044" y="3212"/>
                    <a:pt x="2043" y="3233"/>
                  </a:cubicBezTo>
                  <a:lnTo>
                    <a:pt x="2016" y="3236"/>
                  </a:lnTo>
                  <a:cubicBezTo>
                    <a:pt x="2021" y="3194"/>
                    <a:pt x="2012" y="3152"/>
                    <a:pt x="2012" y="3110"/>
                  </a:cubicBezTo>
                  <a:cubicBezTo>
                    <a:pt x="2012" y="3058"/>
                    <a:pt x="2002" y="3004"/>
                    <a:pt x="2000" y="2951"/>
                  </a:cubicBezTo>
                  <a:lnTo>
                    <a:pt x="1999" y="2950"/>
                  </a:lnTo>
                  <a:cubicBezTo>
                    <a:pt x="1999" y="2950"/>
                    <a:pt x="2000" y="2950"/>
                    <a:pt x="1999" y="2949"/>
                  </a:cubicBezTo>
                  <a:cubicBezTo>
                    <a:pt x="1998" y="2948"/>
                    <a:pt x="1998" y="2949"/>
                    <a:pt x="1997" y="2949"/>
                  </a:cubicBezTo>
                  <a:cubicBezTo>
                    <a:pt x="1997" y="2949"/>
                    <a:pt x="1997" y="2948"/>
                    <a:pt x="1996" y="2949"/>
                  </a:cubicBezTo>
                  <a:cubicBezTo>
                    <a:pt x="1995" y="2950"/>
                    <a:pt x="1996" y="2950"/>
                    <a:pt x="1995" y="2950"/>
                  </a:cubicBezTo>
                  <a:lnTo>
                    <a:pt x="1995" y="2951"/>
                  </a:lnTo>
                  <a:cubicBezTo>
                    <a:pt x="1991" y="3045"/>
                    <a:pt x="1979" y="3144"/>
                    <a:pt x="1993" y="3237"/>
                  </a:cubicBezTo>
                  <a:lnTo>
                    <a:pt x="1913" y="3245"/>
                  </a:lnTo>
                  <a:cubicBezTo>
                    <a:pt x="1836" y="3246"/>
                    <a:pt x="1759" y="3251"/>
                    <a:pt x="1683" y="3259"/>
                  </a:cubicBezTo>
                  <a:cubicBezTo>
                    <a:pt x="1681" y="3259"/>
                    <a:pt x="1681" y="3263"/>
                    <a:pt x="1683" y="3263"/>
                  </a:cubicBezTo>
                  <a:cubicBezTo>
                    <a:pt x="1711" y="3266"/>
                    <a:pt x="1739" y="3267"/>
                    <a:pt x="1767" y="3267"/>
                  </a:cubicBezTo>
                  <a:cubicBezTo>
                    <a:pt x="1794" y="3267"/>
                    <a:pt x="1822" y="3266"/>
                    <a:pt x="1850" y="3263"/>
                  </a:cubicBezTo>
                  <a:cubicBezTo>
                    <a:pt x="1885" y="3267"/>
                    <a:pt x="1921" y="3268"/>
                    <a:pt x="1956" y="3268"/>
                  </a:cubicBezTo>
                  <a:cubicBezTo>
                    <a:pt x="2005" y="3268"/>
                    <a:pt x="2053" y="3265"/>
                    <a:pt x="2100" y="3259"/>
                  </a:cubicBezTo>
                  <a:cubicBezTo>
                    <a:pt x="2150" y="3254"/>
                    <a:pt x="2201" y="3261"/>
                    <a:pt x="2250" y="3248"/>
                  </a:cubicBezTo>
                  <a:cubicBezTo>
                    <a:pt x="2301" y="3233"/>
                    <a:pt x="2355" y="3230"/>
                    <a:pt x="2408" y="3220"/>
                  </a:cubicBezTo>
                  <a:cubicBezTo>
                    <a:pt x="2435" y="3217"/>
                    <a:pt x="2462" y="3213"/>
                    <a:pt x="2489" y="3207"/>
                  </a:cubicBezTo>
                  <a:cubicBezTo>
                    <a:pt x="2490" y="3208"/>
                    <a:pt x="2492" y="3208"/>
                    <a:pt x="2494" y="3208"/>
                  </a:cubicBezTo>
                  <a:cubicBezTo>
                    <a:pt x="2497" y="3208"/>
                    <a:pt x="2500" y="3207"/>
                    <a:pt x="2503" y="3206"/>
                  </a:cubicBezTo>
                  <a:cubicBezTo>
                    <a:pt x="2504" y="3205"/>
                    <a:pt x="2505" y="3204"/>
                    <a:pt x="2506" y="3203"/>
                  </a:cubicBezTo>
                  <a:cubicBezTo>
                    <a:pt x="2533" y="3197"/>
                    <a:pt x="2560" y="3189"/>
                    <a:pt x="2585" y="3183"/>
                  </a:cubicBezTo>
                  <a:cubicBezTo>
                    <a:pt x="2655" y="3164"/>
                    <a:pt x="2724" y="3146"/>
                    <a:pt x="2792" y="3120"/>
                  </a:cubicBezTo>
                  <a:cubicBezTo>
                    <a:pt x="2819" y="3111"/>
                    <a:pt x="2845" y="3099"/>
                    <a:pt x="2869" y="3085"/>
                  </a:cubicBezTo>
                  <a:cubicBezTo>
                    <a:pt x="2891" y="3072"/>
                    <a:pt x="2912" y="3058"/>
                    <a:pt x="2931" y="3041"/>
                  </a:cubicBezTo>
                  <a:cubicBezTo>
                    <a:pt x="2955" y="3031"/>
                    <a:pt x="2979" y="3016"/>
                    <a:pt x="2981" y="2993"/>
                  </a:cubicBezTo>
                  <a:cubicBezTo>
                    <a:pt x="2981" y="2993"/>
                    <a:pt x="2981" y="2992"/>
                    <a:pt x="2981" y="2991"/>
                  </a:cubicBezTo>
                  <a:cubicBezTo>
                    <a:pt x="2981" y="2990"/>
                    <a:pt x="2981" y="2990"/>
                    <a:pt x="2981" y="2989"/>
                  </a:cubicBezTo>
                  <a:cubicBezTo>
                    <a:pt x="2997" y="2974"/>
                    <a:pt x="3011" y="2957"/>
                    <a:pt x="3022" y="2938"/>
                  </a:cubicBezTo>
                  <a:cubicBezTo>
                    <a:pt x="3027" y="2929"/>
                    <a:pt x="3032" y="2920"/>
                    <a:pt x="3036" y="2910"/>
                  </a:cubicBezTo>
                  <a:cubicBezTo>
                    <a:pt x="3103" y="2921"/>
                    <a:pt x="3042" y="3020"/>
                    <a:pt x="3005" y="3069"/>
                  </a:cubicBezTo>
                  <a:cubicBezTo>
                    <a:pt x="2992" y="3082"/>
                    <a:pt x="2974" y="3092"/>
                    <a:pt x="2962" y="3103"/>
                  </a:cubicBezTo>
                  <a:cubicBezTo>
                    <a:pt x="2938" y="3126"/>
                    <a:pt x="2911" y="3146"/>
                    <a:pt x="2882" y="3163"/>
                  </a:cubicBezTo>
                  <a:cubicBezTo>
                    <a:pt x="2864" y="3173"/>
                    <a:pt x="2844" y="3183"/>
                    <a:pt x="2825" y="3191"/>
                  </a:cubicBezTo>
                  <a:cubicBezTo>
                    <a:pt x="2788" y="3205"/>
                    <a:pt x="2750" y="3218"/>
                    <a:pt x="2712" y="3232"/>
                  </a:cubicBezTo>
                  <a:cubicBezTo>
                    <a:pt x="2669" y="3240"/>
                    <a:pt x="2625" y="3245"/>
                    <a:pt x="2583" y="3253"/>
                  </a:cubicBezTo>
                  <a:cubicBezTo>
                    <a:pt x="2535" y="3262"/>
                    <a:pt x="2488" y="3273"/>
                    <a:pt x="2441" y="3284"/>
                  </a:cubicBezTo>
                  <a:cubicBezTo>
                    <a:pt x="2404" y="3293"/>
                    <a:pt x="2367" y="3297"/>
                    <a:pt x="2330" y="3298"/>
                  </a:cubicBezTo>
                  <a:lnTo>
                    <a:pt x="2329" y="3298"/>
                  </a:lnTo>
                  <a:cubicBezTo>
                    <a:pt x="2275" y="3298"/>
                    <a:pt x="2220" y="3304"/>
                    <a:pt x="2167" y="3316"/>
                  </a:cubicBezTo>
                  <a:cubicBezTo>
                    <a:pt x="2142" y="3321"/>
                    <a:pt x="2118" y="3325"/>
                    <a:pt x="2093" y="3327"/>
                  </a:cubicBezTo>
                  <a:cubicBezTo>
                    <a:pt x="2092" y="3327"/>
                    <a:pt x="2091" y="3327"/>
                    <a:pt x="2090" y="3327"/>
                  </a:cubicBezTo>
                  <a:cubicBezTo>
                    <a:pt x="2089" y="3327"/>
                    <a:pt x="2088" y="3327"/>
                    <a:pt x="2087" y="3327"/>
                  </a:cubicBezTo>
                  <a:cubicBezTo>
                    <a:pt x="2083" y="3327"/>
                    <a:pt x="2079" y="3327"/>
                    <a:pt x="2075" y="3327"/>
                  </a:cubicBezTo>
                  <a:cubicBezTo>
                    <a:pt x="2036" y="3325"/>
                    <a:pt x="1993" y="3331"/>
                    <a:pt x="1952" y="3331"/>
                  </a:cubicBezTo>
                  <a:cubicBezTo>
                    <a:pt x="1919" y="3331"/>
                    <a:pt x="1886" y="3337"/>
                    <a:pt x="1854" y="3337"/>
                  </a:cubicBezTo>
                  <a:lnTo>
                    <a:pt x="1677" y="3337"/>
                  </a:lnTo>
                  <a:cubicBezTo>
                    <a:pt x="1585" y="3337"/>
                    <a:pt x="1495" y="3334"/>
                    <a:pt x="1404" y="3334"/>
                  </a:cubicBezTo>
                  <a:cubicBezTo>
                    <a:pt x="1370" y="3334"/>
                    <a:pt x="1340" y="3326"/>
                    <a:pt x="1307" y="3324"/>
                  </a:cubicBezTo>
                  <a:cubicBezTo>
                    <a:pt x="1294" y="3324"/>
                    <a:pt x="1280" y="3322"/>
                    <a:pt x="1266" y="3321"/>
                  </a:cubicBezTo>
                  <a:cubicBezTo>
                    <a:pt x="1252" y="3319"/>
                    <a:pt x="1240" y="3317"/>
                    <a:pt x="1227" y="3316"/>
                  </a:cubicBezTo>
                  <a:lnTo>
                    <a:pt x="1209" y="3313"/>
                  </a:lnTo>
                  <a:cubicBezTo>
                    <a:pt x="1204" y="3312"/>
                    <a:pt x="1198" y="3311"/>
                    <a:pt x="1192" y="3309"/>
                  </a:cubicBezTo>
                  <a:cubicBezTo>
                    <a:pt x="1155" y="3300"/>
                    <a:pt x="1118" y="3296"/>
                    <a:pt x="1080" y="3296"/>
                  </a:cubicBezTo>
                  <a:cubicBezTo>
                    <a:pt x="1072" y="3296"/>
                    <a:pt x="1064" y="3294"/>
                    <a:pt x="1056" y="3294"/>
                  </a:cubicBezTo>
                  <a:cubicBezTo>
                    <a:pt x="961" y="3288"/>
                    <a:pt x="868" y="3270"/>
                    <a:pt x="774" y="3262"/>
                  </a:cubicBezTo>
                  <a:lnTo>
                    <a:pt x="769" y="3262"/>
                  </a:lnTo>
                  <a:cubicBezTo>
                    <a:pt x="752" y="3258"/>
                    <a:pt x="736" y="3254"/>
                    <a:pt x="721" y="3248"/>
                  </a:cubicBezTo>
                  <a:cubicBezTo>
                    <a:pt x="697" y="3241"/>
                    <a:pt x="674" y="3236"/>
                    <a:pt x="649" y="3234"/>
                  </a:cubicBezTo>
                  <a:cubicBezTo>
                    <a:pt x="632" y="3228"/>
                    <a:pt x="614" y="3221"/>
                    <a:pt x="597" y="3215"/>
                  </a:cubicBezTo>
                  <a:cubicBezTo>
                    <a:pt x="572" y="3206"/>
                    <a:pt x="545" y="3204"/>
                    <a:pt x="520" y="3195"/>
                  </a:cubicBezTo>
                  <a:cubicBezTo>
                    <a:pt x="486" y="3184"/>
                    <a:pt x="455" y="3167"/>
                    <a:pt x="421" y="3156"/>
                  </a:cubicBezTo>
                  <a:cubicBezTo>
                    <a:pt x="398" y="3148"/>
                    <a:pt x="373" y="3141"/>
                    <a:pt x="349" y="3134"/>
                  </a:cubicBezTo>
                  <a:cubicBezTo>
                    <a:pt x="330" y="3126"/>
                    <a:pt x="308" y="3120"/>
                    <a:pt x="288" y="3111"/>
                  </a:cubicBezTo>
                  <a:cubicBezTo>
                    <a:pt x="281" y="3108"/>
                    <a:pt x="274" y="3106"/>
                    <a:pt x="267" y="3106"/>
                  </a:cubicBezTo>
                  <a:cubicBezTo>
                    <a:pt x="250" y="3099"/>
                    <a:pt x="233" y="3091"/>
                    <a:pt x="217" y="3083"/>
                  </a:cubicBezTo>
                  <a:cubicBezTo>
                    <a:pt x="159" y="3052"/>
                    <a:pt x="32" y="2911"/>
                    <a:pt x="81" y="2839"/>
                  </a:cubicBezTo>
                  <a:cubicBezTo>
                    <a:pt x="81" y="2839"/>
                    <a:pt x="82" y="2840"/>
                    <a:pt x="83" y="2840"/>
                  </a:cubicBezTo>
                  <a:cubicBezTo>
                    <a:pt x="85" y="2841"/>
                    <a:pt x="86" y="2842"/>
                    <a:pt x="88" y="2842"/>
                  </a:cubicBezTo>
                  <a:cubicBezTo>
                    <a:pt x="89" y="2842"/>
                    <a:pt x="89" y="2842"/>
                    <a:pt x="89" y="2842"/>
                  </a:cubicBezTo>
                  <a:cubicBezTo>
                    <a:pt x="90" y="2852"/>
                    <a:pt x="91" y="2861"/>
                    <a:pt x="94" y="2870"/>
                  </a:cubicBezTo>
                  <a:cubicBezTo>
                    <a:pt x="99" y="2891"/>
                    <a:pt x="106" y="2912"/>
                    <a:pt x="117" y="2931"/>
                  </a:cubicBezTo>
                  <a:cubicBezTo>
                    <a:pt x="141" y="2965"/>
                    <a:pt x="171" y="2993"/>
                    <a:pt x="207" y="3015"/>
                  </a:cubicBezTo>
                  <a:cubicBezTo>
                    <a:pt x="224" y="3025"/>
                    <a:pt x="242" y="3036"/>
                    <a:pt x="259" y="3047"/>
                  </a:cubicBezTo>
                  <a:cubicBezTo>
                    <a:pt x="260" y="3048"/>
                    <a:pt x="261" y="3048"/>
                    <a:pt x="262" y="3049"/>
                  </a:cubicBezTo>
                  <a:cubicBezTo>
                    <a:pt x="262" y="3049"/>
                    <a:pt x="263" y="3050"/>
                    <a:pt x="264" y="3050"/>
                  </a:cubicBezTo>
                  <a:cubicBezTo>
                    <a:pt x="272" y="3055"/>
                    <a:pt x="279" y="3060"/>
                    <a:pt x="287" y="3065"/>
                  </a:cubicBezTo>
                  <a:cubicBezTo>
                    <a:pt x="301" y="3073"/>
                    <a:pt x="316" y="3079"/>
                    <a:pt x="332" y="3085"/>
                  </a:cubicBezTo>
                  <a:cubicBezTo>
                    <a:pt x="327" y="3082"/>
                    <a:pt x="366" y="3092"/>
                    <a:pt x="363" y="3090"/>
                  </a:cubicBezTo>
                  <a:lnTo>
                    <a:pt x="364" y="3091"/>
                  </a:lnTo>
                  <a:cubicBezTo>
                    <a:pt x="364" y="3091"/>
                    <a:pt x="365" y="3091"/>
                    <a:pt x="366" y="3091"/>
                  </a:cubicBezTo>
                  <a:lnTo>
                    <a:pt x="367" y="3091"/>
                  </a:lnTo>
                  <a:cubicBezTo>
                    <a:pt x="368" y="3091"/>
                    <a:pt x="368" y="3090"/>
                    <a:pt x="368" y="3090"/>
                  </a:cubicBezTo>
                  <a:lnTo>
                    <a:pt x="370" y="3088"/>
                  </a:lnTo>
                  <a:cubicBezTo>
                    <a:pt x="370" y="3087"/>
                    <a:pt x="371" y="3086"/>
                    <a:pt x="371" y="3085"/>
                  </a:cubicBezTo>
                  <a:cubicBezTo>
                    <a:pt x="371" y="3084"/>
                    <a:pt x="370" y="3083"/>
                    <a:pt x="370" y="3082"/>
                  </a:cubicBezTo>
                  <a:cubicBezTo>
                    <a:pt x="369" y="3081"/>
                    <a:pt x="369" y="3080"/>
                    <a:pt x="368" y="3080"/>
                  </a:cubicBezTo>
                  <a:cubicBezTo>
                    <a:pt x="365" y="3078"/>
                    <a:pt x="362" y="3076"/>
                    <a:pt x="358" y="3074"/>
                  </a:cubicBezTo>
                  <a:cubicBezTo>
                    <a:pt x="358" y="3073"/>
                    <a:pt x="357" y="3073"/>
                    <a:pt x="356" y="3073"/>
                  </a:cubicBezTo>
                  <a:cubicBezTo>
                    <a:pt x="366" y="3023"/>
                    <a:pt x="356" y="2972"/>
                    <a:pt x="364" y="2923"/>
                  </a:cubicBezTo>
                  <a:cubicBezTo>
                    <a:pt x="373" y="2861"/>
                    <a:pt x="362" y="2791"/>
                    <a:pt x="361" y="2729"/>
                  </a:cubicBezTo>
                  <a:cubicBezTo>
                    <a:pt x="361" y="2729"/>
                    <a:pt x="361" y="2728"/>
                    <a:pt x="360" y="2728"/>
                  </a:cubicBezTo>
                  <a:lnTo>
                    <a:pt x="360" y="2727"/>
                  </a:lnTo>
                  <a:cubicBezTo>
                    <a:pt x="359" y="2727"/>
                    <a:pt x="359" y="2727"/>
                    <a:pt x="358" y="2727"/>
                  </a:cubicBezTo>
                  <a:lnTo>
                    <a:pt x="357" y="2727"/>
                  </a:lnTo>
                  <a:lnTo>
                    <a:pt x="356" y="2728"/>
                  </a:lnTo>
                  <a:lnTo>
                    <a:pt x="356" y="2729"/>
                  </a:lnTo>
                  <a:cubicBezTo>
                    <a:pt x="355" y="2786"/>
                    <a:pt x="350" y="2842"/>
                    <a:pt x="347" y="2898"/>
                  </a:cubicBezTo>
                  <a:cubicBezTo>
                    <a:pt x="344" y="2954"/>
                    <a:pt x="334" y="3007"/>
                    <a:pt x="333" y="3062"/>
                  </a:cubicBezTo>
                  <a:cubicBezTo>
                    <a:pt x="321" y="3058"/>
                    <a:pt x="310" y="3053"/>
                    <a:pt x="299" y="3047"/>
                  </a:cubicBezTo>
                  <a:lnTo>
                    <a:pt x="282" y="3037"/>
                  </a:lnTo>
                  <a:cubicBezTo>
                    <a:pt x="279" y="2947"/>
                    <a:pt x="276" y="2857"/>
                    <a:pt x="275" y="2767"/>
                  </a:cubicBezTo>
                  <a:cubicBezTo>
                    <a:pt x="275" y="2763"/>
                    <a:pt x="269" y="2763"/>
                    <a:pt x="269" y="2767"/>
                  </a:cubicBezTo>
                  <a:cubicBezTo>
                    <a:pt x="269" y="2852"/>
                    <a:pt x="260" y="2936"/>
                    <a:pt x="256" y="3020"/>
                  </a:cubicBezTo>
                  <a:cubicBezTo>
                    <a:pt x="250" y="3016"/>
                    <a:pt x="243" y="3012"/>
                    <a:pt x="236" y="3008"/>
                  </a:cubicBezTo>
                  <a:cubicBezTo>
                    <a:pt x="238" y="2999"/>
                    <a:pt x="239" y="2990"/>
                    <a:pt x="239" y="2980"/>
                  </a:cubicBezTo>
                  <a:cubicBezTo>
                    <a:pt x="239" y="2973"/>
                    <a:pt x="238" y="2967"/>
                    <a:pt x="237" y="2960"/>
                  </a:cubicBezTo>
                  <a:cubicBezTo>
                    <a:pt x="236" y="2932"/>
                    <a:pt x="230" y="2903"/>
                    <a:pt x="230" y="2875"/>
                  </a:cubicBezTo>
                  <a:cubicBezTo>
                    <a:pt x="230" y="2871"/>
                    <a:pt x="225" y="2872"/>
                    <a:pt x="225" y="2875"/>
                  </a:cubicBezTo>
                  <a:cubicBezTo>
                    <a:pt x="225" y="2901"/>
                    <a:pt x="219" y="2927"/>
                    <a:pt x="219" y="2953"/>
                  </a:cubicBezTo>
                  <a:cubicBezTo>
                    <a:pt x="219" y="2954"/>
                    <a:pt x="219" y="2954"/>
                    <a:pt x="219" y="2954"/>
                  </a:cubicBezTo>
                  <a:cubicBezTo>
                    <a:pt x="219" y="2968"/>
                    <a:pt x="217" y="2982"/>
                    <a:pt x="213" y="2995"/>
                  </a:cubicBezTo>
                  <a:cubicBezTo>
                    <a:pt x="203" y="2989"/>
                    <a:pt x="194" y="2982"/>
                    <a:pt x="184" y="2974"/>
                  </a:cubicBezTo>
                  <a:cubicBezTo>
                    <a:pt x="185" y="2974"/>
                    <a:pt x="185" y="2973"/>
                    <a:pt x="185" y="2973"/>
                  </a:cubicBezTo>
                  <a:cubicBezTo>
                    <a:pt x="186" y="2973"/>
                    <a:pt x="186" y="2972"/>
                    <a:pt x="186" y="2972"/>
                  </a:cubicBezTo>
                  <a:cubicBezTo>
                    <a:pt x="195" y="2947"/>
                    <a:pt x="186" y="2921"/>
                    <a:pt x="184" y="2895"/>
                  </a:cubicBezTo>
                  <a:cubicBezTo>
                    <a:pt x="180" y="2857"/>
                    <a:pt x="179" y="2819"/>
                    <a:pt x="179" y="2781"/>
                  </a:cubicBezTo>
                  <a:cubicBezTo>
                    <a:pt x="179" y="2778"/>
                    <a:pt x="173" y="2778"/>
                    <a:pt x="173" y="2781"/>
                  </a:cubicBezTo>
                  <a:cubicBezTo>
                    <a:pt x="173" y="2840"/>
                    <a:pt x="166" y="2897"/>
                    <a:pt x="164" y="2955"/>
                  </a:cubicBezTo>
                  <a:cubicBezTo>
                    <a:pt x="149" y="2940"/>
                    <a:pt x="137" y="2924"/>
                    <a:pt x="126" y="2906"/>
                  </a:cubicBezTo>
                  <a:cubicBezTo>
                    <a:pt x="114" y="2885"/>
                    <a:pt x="106" y="2863"/>
                    <a:pt x="100" y="2840"/>
                  </a:cubicBezTo>
                  <a:cubicBezTo>
                    <a:pt x="95" y="2816"/>
                    <a:pt x="100" y="2839"/>
                    <a:pt x="100" y="2838"/>
                  </a:cubicBezTo>
                  <a:cubicBezTo>
                    <a:pt x="100" y="2837"/>
                    <a:pt x="101" y="2835"/>
                    <a:pt x="101" y="2833"/>
                  </a:cubicBezTo>
                  <a:cubicBezTo>
                    <a:pt x="109" y="2751"/>
                    <a:pt x="100" y="2667"/>
                    <a:pt x="114" y="2586"/>
                  </a:cubicBezTo>
                  <a:cubicBezTo>
                    <a:pt x="129" y="2505"/>
                    <a:pt x="138" y="2423"/>
                    <a:pt x="142" y="2341"/>
                  </a:cubicBezTo>
                  <a:cubicBezTo>
                    <a:pt x="144" y="2307"/>
                    <a:pt x="153" y="2272"/>
                    <a:pt x="153" y="2238"/>
                  </a:cubicBezTo>
                  <a:cubicBezTo>
                    <a:pt x="153" y="2192"/>
                    <a:pt x="153" y="2146"/>
                    <a:pt x="153" y="2100"/>
                  </a:cubicBezTo>
                  <a:cubicBezTo>
                    <a:pt x="153" y="2093"/>
                    <a:pt x="153" y="2086"/>
                    <a:pt x="153" y="2080"/>
                  </a:cubicBezTo>
                  <a:cubicBezTo>
                    <a:pt x="153" y="2047"/>
                    <a:pt x="151" y="2015"/>
                    <a:pt x="146" y="1983"/>
                  </a:cubicBezTo>
                  <a:cubicBezTo>
                    <a:pt x="139" y="1950"/>
                    <a:pt x="149" y="1916"/>
                    <a:pt x="150" y="1882"/>
                  </a:cubicBezTo>
                  <a:cubicBezTo>
                    <a:pt x="161" y="1897"/>
                    <a:pt x="175" y="1909"/>
                    <a:pt x="191" y="1919"/>
                  </a:cubicBezTo>
                  <a:cubicBezTo>
                    <a:pt x="186" y="1935"/>
                    <a:pt x="183" y="1951"/>
                    <a:pt x="183" y="1968"/>
                  </a:cubicBezTo>
                  <a:cubicBezTo>
                    <a:pt x="182" y="1973"/>
                    <a:pt x="182" y="1978"/>
                    <a:pt x="182" y="1982"/>
                  </a:cubicBezTo>
                  <a:cubicBezTo>
                    <a:pt x="182" y="1992"/>
                    <a:pt x="183" y="2001"/>
                    <a:pt x="184" y="2010"/>
                  </a:cubicBezTo>
                  <a:cubicBezTo>
                    <a:pt x="186" y="2023"/>
                    <a:pt x="184" y="2034"/>
                    <a:pt x="187" y="2046"/>
                  </a:cubicBezTo>
                  <a:cubicBezTo>
                    <a:pt x="187" y="2049"/>
                    <a:pt x="193" y="2050"/>
                    <a:pt x="193" y="2046"/>
                  </a:cubicBezTo>
                  <a:cubicBezTo>
                    <a:pt x="194" y="2028"/>
                    <a:pt x="203" y="2012"/>
                    <a:pt x="204" y="1994"/>
                  </a:cubicBezTo>
                  <a:cubicBezTo>
                    <a:pt x="205" y="1974"/>
                    <a:pt x="207" y="1955"/>
                    <a:pt x="212" y="1936"/>
                  </a:cubicBezTo>
                  <a:cubicBezTo>
                    <a:pt x="213" y="1938"/>
                    <a:pt x="215" y="1939"/>
                    <a:pt x="217" y="1940"/>
                  </a:cubicBezTo>
                  <a:cubicBezTo>
                    <a:pt x="220" y="1942"/>
                    <a:pt x="225" y="1944"/>
                    <a:pt x="229" y="1944"/>
                  </a:cubicBezTo>
                  <a:lnTo>
                    <a:pt x="233" y="1947"/>
                  </a:lnTo>
                  <a:cubicBezTo>
                    <a:pt x="230" y="1967"/>
                    <a:pt x="228" y="1988"/>
                    <a:pt x="228" y="2008"/>
                  </a:cubicBezTo>
                  <a:cubicBezTo>
                    <a:pt x="228" y="2019"/>
                    <a:pt x="229" y="2030"/>
                    <a:pt x="230" y="2041"/>
                  </a:cubicBezTo>
                  <a:cubicBezTo>
                    <a:pt x="230" y="2096"/>
                    <a:pt x="232" y="2150"/>
                    <a:pt x="232" y="2204"/>
                  </a:cubicBezTo>
                  <a:cubicBezTo>
                    <a:pt x="232" y="2205"/>
                    <a:pt x="233" y="2205"/>
                    <a:pt x="233" y="2205"/>
                  </a:cubicBezTo>
                  <a:cubicBezTo>
                    <a:pt x="233" y="2206"/>
                    <a:pt x="233" y="2205"/>
                    <a:pt x="234" y="2206"/>
                  </a:cubicBezTo>
                  <a:cubicBezTo>
                    <a:pt x="235" y="2207"/>
                    <a:pt x="234" y="2207"/>
                    <a:pt x="235" y="2207"/>
                  </a:cubicBezTo>
                  <a:cubicBezTo>
                    <a:pt x="235" y="2207"/>
                    <a:pt x="236" y="2207"/>
                    <a:pt x="236" y="2206"/>
                  </a:cubicBezTo>
                  <a:cubicBezTo>
                    <a:pt x="236" y="2206"/>
                    <a:pt x="237" y="2206"/>
                    <a:pt x="237" y="2205"/>
                  </a:cubicBezTo>
                  <a:lnTo>
                    <a:pt x="237" y="2204"/>
                  </a:lnTo>
                  <a:cubicBezTo>
                    <a:pt x="237" y="2122"/>
                    <a:pt x="257" y="2041"/>
                    <a:pt x="259" y="1958"/>
                  </a:cubicBezTo>
                  <a:lnTo>
                    <a:pt x="261" y="1958"/>
                  </a:lnTo>
                  <a:cubicBezTo>
                    <a:pt x="263" y="1958"/>
                    <a:pt x="265" y="1958"/>
                    <a:pt x="267" y="1957"/>
                  </a:cubicBezTo>
                  <a:lnTo>
                    <a:pt x="281" y="1962"/>
                  </a:lnTo>
                  <a:cubicBezTo>
                    <a:pt x="275" y="1985"/>
                    <a:pt x="271" y="2008"/>
                    <a:pt x="271" y="2032"/>
                  </a:cubicBezTo>
                  <a:cubicBezTo>
                    <a:pt x="271" y="2038"/>
                    <a:pt x="272" y="2045"/>
                    <a:pt x="272" y="2051"/>
                  </a:cubicBezTo>
                  <a:cubicBezTo>
                    <a:pt x="272" y="2094"/>
                    <a:pt x="277" y="2146"/>
                    <a:pt x="268" y="2187"/>
                  </a:cubicBezTo>
                  <a:cubicBezTo>
                    <a:pt x="267" y="2199"/>
                    <a:pt x="266" y="2209"/>
                    <a:pt x="266" y="2221"/>
                  </a:cubicBezTo>
                  <a:cubicBezTo>
                    <a:pt x="266" y="2232"/>
                    <a:pt x="267" y="2244"/>
                    <a:pt x="268" y="2255"/>
                  </a:cubicBezTo>
                  <a:cubicBezTo>
                    <a:pt x="266" y="2275"/>
                    <a:pt x="265" y="2295"/>
                    <a:pt x="265" y="2315"/>
                  </a:cubicBezTo>
                  <a:cubicBezTo>
                    <a:pt x="265" y="2322"/>
                    <a:pt x="265" y="2329"/>
                    <a:pt x="266" y="2337"/>
                  </a:cubicBezTo>
                  <a:cubicBezTo>
                    <a:pt x="268" y="2384"/>
                    <a:pt x="261" y="2432"/>
                    <a:pt x="262" y="2480"/>
                  </a:cubicBezTo>
                  <a:cubicBezTo>
                    <a:pt x="262" y="2483"/>
                    <a:pt x="265" y="2483"/>
                    <a:pt x="265" y="2480"/>
                  </a:cubicBezTo>
                  <a:cubicBezTo>
                    <a:pt x="266" y="2432"/>
                    <a:pt x="277" y="2385"/>
                    <a:pt x="282" y="2337"/>
                  </a:cubicBezTo>
                  <a:cubicBezTo>
                    <a:pt x="286" y="2288"/>
                    <a:pt x="284" y="2226"/>
                    <a:pt x="297" y="2179"/>
                  </a:cubicBezTo>
                  <a:cubicBezTo>
                    <a:pt x="301" y="2155"/>
                    <a:pt x="303" y="2131"/>
                    <a:pt x="303" y="2106"/>
                  </a:cubicBezTo>
                  <a:cubicBezTo>
                    <a:pt x="303" y="2094"/>
                    <a:pt x="302" y="2081"/>
                    <a:pt x="301" y="2068"/>
                  </a:cubicBezTo>
                  <a:cubicBezTo>
                    <a:pt x="301" y="2034"/>
                    <a:pt x="311" y="2001"/>
                    <a:pt x="302" y="1969"/>
                  </a:cubicBezTo>
                  <a:cubicBezTo>
                    <a:pt x="311" y="1972"/>
                    <a:pt x="319" y="1975"/>
                    <a:pt x="328" y="1977"/>
                  </a:cubicBezTo>
                  <a:cubicBezTo>
                    <a:pt x="327" y="1978"/>
                    <a:pt x="327" y="1980"/>
                    <a:pt x="327" y="1982"/>
                  </a:cubicBezTo>
                  <a:cubicBezTo>
                    <a:pt x="325" y="2015"/>
                    <a:pt x="325" y="2049"/>
                    <a:pt x="325" y="2083"/>
                  </a:cubicBezTo>
                  <a:cubicBezTo>
                    <a:pt x="325" y="2169"/>
                    <a:pt x="329" y="2255"/>
                    <a:pt x="337" y="2340"/>
                  </a:cubicBezTo>
                  <a:cubicBezTo>
                    <a:pt x="337" y="2343"/>
                    <a:pt x="342" y="2343"/>
                    <a:pt x="342" y="2340"/>
                  </a:cubicBezTo>
                  <a:cubicBezTo>
                    <a:pt x="350" y="2253"/>
                    <a:pt x="354" y="2166"/>
                    <a:pt x="354" y="2079"/>
                  </a:cubicBezTo>
                  <a:cubicBezTo>
                    <a:pt x="354" y="2047"/>
                    <a:pt x="353" y="2015"/>
                    <a:pt x="352" y="1982"/>
                  </a:cubicBezTo>
                  <a:lnTo>
                    <a:pt x="363" y="1984"/>
                  </a:lnTo>
                  <a:lnTo>
                    <a:pt x="383" y="1989"/>
                  </a:lnTo>
                  <a:cubicBezTo>
                    <a:pt x="384" y="1999"/>
                    <a:pt x="384" y="2009"/>
                    <a:pt x="384" y="2019"/>
                  </a:cubicBezTo>
                  <a:cubicBezTo>
                    <a:pt x="384" y="2024"/>
                    <a:pt x="384" y="2029"/>
                    <a:pt x="384" y="2034"/>
                  </a:cubicBezTo>
                  <a:cubicBezTo>
                    <a:pt x="384" y="2058"/>
                    <a:pt x="391" y="2082"/>
                    <a:pt x="392" y="2106"/>
                  </a:cubicBezTo>
                  <a:cubicBezTo>
                    <a:pt x="392" y="2109"/>
                    <a:pt x="397" y="2109"/>
                    <a:pt x="397" y="2106"/>
                  </a:cubicBezTo>
                  <a:cubicBezTo>
                    <a:pt x="398" y="2079"/>
                    <a:pt x="404" y="2052"/>
                    <a:pt x="405" y="2026"/>
                  </a:cubicBezTo>
                  <a:cubicBezTo>
                    <a:pt x="405" y="2015"/>
                    <a:pt x="407" y="2006"/>
                    <a:pt x="407" y="1995"/>
                  </a:cubicBezTo>
                  <a:cubicBezTo>
                    <a:pt x="420" y="1998"/>
                    <a:pt x="432" y="2001"/>
                    <a:pt x="445" y="2003"/>
                  </a:cubicBezTo>
                  <a:cubicBezTo>
                    <a:pt x="443" y="2016"/>
                    <a:pt x="442" y="2030"/>
                    <a:pt x="442" y="2043"/>
                  </a:cubicBezTo>
                  <a:cubicBezTo>
                    <a:pt x="442" y="2046"/>
                    <a:pt x="442" y="2049"/>
                    <a:pt x="442" y="2052"/>
                  </a:cubicBezTo>
                  <a:cubicBezTo>
                    <a:pt x="439" y="2089"/>
                    <a:pt x="451" y="2131"/>
                    <a:pt x="442" y="2166"/>
                  </a:cubicBezTo>
                  <a:cubicBezTo>
                    <a:pt x="432" y="2212"/>
                    <a:pt x="445" y="2264"/>
                    <a:pt x="437" y="2311"/>
                  </a:cubicBezTo>
                  <a:cubicBezTo>
                    <a:pt x="437" y="2312"/>
                    <a:pt x="437" y="2312"/>
                    <a:pt x="437" y="2313"/>
                  </a:cubicBezTo>
                  <a:cubicBezTo>
                    <a:pt x="437" y="2313"/>
                    <a:pt x="438" y="2313"/>
                    <a:pt x="438" y="2314"/>
                  </a:cubicBezTo>
                  <a:lnTo>
                    <a:pt x="439" y="2314"/>
                  </a:lnTo>
                  <a:lnTo>
                    <a:pt x="440" y="2314"/>
                  </a:lnTo>
                  <a:cubicBezTo>
                    <a:pt x="441" y="2313"/>
                    <a:pt x="441" y="2313"/>
                    <a:pt x="441" y="2313"/>
                  </a:cubicBezTo>
                  <a:lnTo>
                    <a:pt x="441" y="2312"/>
                  </a:lnTo>
                  <a:cubicBezTo>
                    <a:pt x="455" y="2266"/>
                    <a:pt x="450" y="2218"/>
                    <a:pt x="459" y="2171"/>
                  </a:cubicBezTo>
                  <a:cubicBezTo>
                    <a:pt x="462" y="2150"/>
                    <a:pt x="464" y="2129"/>
                    <a:pt x="464" y="2108"/>
                  </a:cubicBezTo>
                  <a:cubicBezTo>
                    <a:pt x="464" y="2107"/>
                    <a:pt x="464" y="2105"/>
                    <a:pt x="464" y="2103"/>
                  </a:cubicBezTo>
                  <a:cubicBezTo>
                    <a:pt x="464" y="2081"/>
                    <a:pt x="461" y="2028"/>
                    <a:pt x="471" y="2005"/>
                  </a:cubicBezTo>
                  <a:cubicBezTo>
                    <a:pt x="476" y="2005"/>
                    <a:pt x="482" y="2005"/>
                    <a:pt x="487" y="2005"/>
                  </a:cubicBezTo>
                  <a:cubicBezTo>
                    <a:pt x="492" y="2005"/>
                    <a:pt x="499" y="2005"/>
                    <a:pt x="504" y="2005"/>
                  </a:cubicBezTo>
                  <a:cubicBezTo>
                    <a:pt x="504" y="2082"/>
                    <a:pt x="490" y="2159"/>
                    <a:pt x="491" y="2236"/>
                  </a:cubicBezTo>
                  <a:cubicBezTo>
                    <a:pt x="492" y="2313"/>
                    <a:pt x="497" y="2402"/>
                    <a:pt x="484" y="2479"/>
                  </a:cubicBezTo>
                  <a:lnTo>
                    <a:pt x="484" y="2480"/>
                  </a:lnTo>
                  <a:lnTo>
                    <a:pt x="485" y="2481"/>
                  </a:lnTo>
                  <a:cubicBezTo>
                    <a:pt x="486" y="2482"/>
                    <a:pt x="485" y="2481"/>
                    <a:pt x="486" y="2482"/>
                  </a:cubicBezTo>
                  <a:cubicBezTo>
                    <a:pt x="487" y="2483"/>
                    <a:pt x="487" y="2483"/>
                    <a:pt x="487" y="2483"/>
                  </a:cubicBezTo>
                  <a:cubicBezTo>
                    <a:pt x="488" y="2483"/>
                    <a:pt x="489" y="2483"/>
                    <a:pt x="489" y="2482"/>
                  </a:cubicBezTo>
                  <a:cubicBezTo>
                    <a:pt x="489" y="2482"/>
                    <a:pt x="490" y="2482"/>
                    <a:pt x="490" y="2481"/>
                  </a:cubicBezTo>
                  <a:cubicBezTo>
                    <a:pt x="497" y="2458"/>
                    <a:pt x="500" y="2434"/>
                    <a:pt x="500" y="2411"/>
                  </a:cubicBezTo>
                  <a:cubicBezTo>
                    <a:pt x="500" y="2407"/>
                    <a:pt x="500" y="2403"/>
                    <a:pt x="499" y="2399"/>
                  </a:cubicBezTo>
                  <a:cubicBezTo>
                    <a:pt x="499" y="2363"/>
                    <a:pt x="505" y="2328"/>
                    <a:pt x="506" y="2292"/>
                  </a:cubicBezTo>
                  <a:cubicBezTo>
                    <a:pt x="510" y="2196"/>
                    <a:pt x="532" y="2102"/>
                    <a:pt x="532" y="2007"/>
                  </a:cubicBezTo>
                  <a:lnTo>
                    <a:pt x="552" y="2009"/>
                  </a:lnTo>
                  <a:cubicBezTo>
                    <a:pt x="551" y="2019"/>
                    <a:pt x="550" y="2030"/>
                    <a:pt x="550" y="2040"/>
                  </a:cubicBezTo>
                  <a:cubicBezTo>
                    <a:pt x="550" y="2050"/>
                    <a:pt x="551" y="2060"/>
                    <a:pt x="552" y="2071"/>
                  </a:cubicBezTo>
                  <a:cubicBezTo>
                    <a:pt x="554" y="2111"/>
                    <a:pt x="549" y="2167"/>
                    <a:pt x="564" y="2205"/>
                  </a:cubicBezTo>
                  <a:cubicBezTo>
                    <a:pt x="566" y="2208"/>
                    <a:pt x="572" y="2207"/>
                    <a:pt x="570" y="2203"/>
                  </a:cubicBezTo>
                  <a:cubicBezTo>
                    <a:pt x="562" y="2173"/>
                    <a:pt x="570" y="2128"/>
                    <a:pt x="573" y="2098"/>
                  </a:cubicBezTo>
                  <a:cubicBezTo>
                    <a:pt x="573" y="2095"/>
                    <a:pt x="573" y="2093"/>
                    <a:pt x="573" y="2091"/>
                  </a:cubicBezTo>
                  <a:cubicBezTo>
                    <a:pt x="573" y="2071"/>
                    <a:pt x="575" y="2052"/>
                    <a:pt x="577" y="2032"/>
                  </a:cubicBezTo>
                  <a:cubicBezTo>
                    <a:pt x="577" y="2029"/>
                    <a:pt x="577" y="2019"/>
                    <a:pt x="579" y="2011"/>
                  </a:cubicBezTo>
                  <a:cubicBezTo>
                    <a:pt x="606" y="2014"/>
                    <a:pt x="634" y="2018"/>
                    <a:pt x="661" y="2021"/>
                  </a:cubicBezTo>
                  <a:cubicBezTo>
                    <a:pt x="698" y="2024"/>
                    <a:pt x="736" y="2021"/>
                    <a:pt x="773" y="2026"/>
                  </a:cubicBezTo>
                  <a:cubicBezTo>
                    <a:pt x="820" y="2033"/>
                    <a:pt x="867" y="2037"/>
                    <a:pt x="915" y="2043"/>
                  </a:cubicBezTo>
                  <a:cubicBezTo>
                    <a:pt x="912" y="2056"/>
                    <a:pt x="911" y="2068"/>
                    <a:pt x="911" y="2080"/>
                  </a:cubicBezTo>
                  <a:cubicBezTo>
                    <a:pt x="911" y="2084"/>
                    <a:pt x="911" y="2087"/>
                    <a:pt x="912" y="2091"/>
                  </a:cubicBezTo>
                  <a:cubicBezTo>
                    <a:pt x="911" y="2130"/>
                    <a:pt x="902" y="2167"/>
                    <a:pt x="904" y="2206"/>
                  </a:cubicBezTo>
                  <a:cubicBezTo>
                    <a:pt x="904" y="2210"/>
                    <a:pt x="904" y="2213"/>
                    <a:pt x="904" y="2216"/>
                  </a:cubicBezTo>
                  <a:cubicBezTo>
                    <a:pt x="904" y="2254"/>
                    <a:pt x="901" y="2291"/>
                    <a:pt x="894" y="2328"/>
                  </a:cubicBezTo>
                  <a:cubicBezTo>
                    <a:pt x="891" y="2351"/>
                    <a:pt x="890" y="2374"/>
                    <a:pt x="890" y="2397"/>
                  </a:cubicBezTo>
                  <a:cubicBezTo>
                    <a:pt x="890" y="2420"/>
                    <a:pt x="891" y="2443"/>
                    <a:pt x="894" y="2465"/>
                  </a:cubicBezTo>
                  <a:cubicBezTo>
                    <a:pt x="894" y="2466"/>
                    <a:pt x="894" y="2467"/>
                    <a:pt x="894" y="2467"/>
                  </a:cubicBezTo>
                  <a:cubicBezTo>
                    <a:pt x="894" y="2468"/>
                    <a:pt x="895" y="2468"/>
                    <a:pt x="895" y="2468"/>
                  </a:cubicBezTo>
                  <a:cubicBezTo>
                    <a:pt x="896" y="2469"/>
                    <a:pt x="897" y="2469"/>
                    <a:pt x="897" y="2469"/>
                  </a:cubicBezTo>
                  <a:cubicBezTo>
                    <a:pt x="898" y="2469"/>
                    <a:pt x="898" y="2469"/>
                    <a:pt x="899" y="2468"/>
                  </a:cubicBezTo>
                  <a:lnTo>
                    <a:pt x="900" y="2467"/>
                  </a:lnTo>
                  <a:cubicBezTo>
                    <a:pt x="901" y="2466"/>
                    <a:pt x="901" y="2466"/>
                    <a:pt x="901" y="2465"/>
                  </a:cubicBezTo>
                  <a:cubicBezTo>
                    <a:pt x="904" y="2420"/>
                    <a:pt x="906" y="2374"/>
                    <a:pt x="912" y="2329"/>
                  </a:cubicBezTo>
                  <a:cubicBezTo>
                    <a:pt x="917" y="2306"/>
                    <a:pt x="921" y="2282"/>
                    <a:pt x="922" y="2257"/>
                  </a:cubicBezTo>
                  <a:cubicBezTo>
                    <a:pt x="923" y="2217"/>
                    <a:pt x="927" y="2177"/>
                    <a:pt x="932" y="2136"/>
                  </a:cubicBezTo>
                  <a:cubicBezTo>
                    <a:pt x="932" y="2126"/>
                    <a:pt x="937" y="2116"/>
                    <a:pt x="938" y="2105"/>
                  </a:cubicBezTo>
                  <a:cubicBezTo>
                    <a:pt x="938" y="2103"/>
                    <a:pt x="938" y="2101"/>
                    <a:pt x="938" y="2099"/>
                  </a:cubicBezTo>
                  <a:cubicBezTo>
                    <a:pt x="938" y="2082"/>
                    <a:pt x="940" y="2065"/>
                    <a:pt x="943" y="2048"/>
                  </a:cubicBezTo>
                  <a:cubicBezTo>
                    <a:pt x="950" y="2049"/>
                    <a:pt x="958" y="2050"/>
                    <a:pt x="966" y="2052"/>
                  </a:cubicBezTo>
                  <a:cubicBezTo>
                    <a:pt x="950" y="2129"/>
                    <a:pt x="959" y="2212"/>
                    <a:pt x="962" y="2290"/>
                  </a:cubicBezTo>
                  <a:cubicBezTo>
                    <a:pt x="962" y="2295"/>
                    <a:pt x="970" y="2294"/>
                    <a:pt x="970" y="2290"/>
                  </a:cubicBezTo>
                  <a:cubicBezTo>
                    <a:pt x="974" y="2213"/>
                    <a:pt x="973" y="2132"/>
                    <a:pt x="990" y="2056"/>
                  </a:cubicBezTo>
                  <a:lnTo>
                    <a:pt x="1005" y="2059"/>
                  </a:lnTo>
                  <a:cubicBezTo>
                    <a:pt x="1004" y="2076"/>
                    <a:pt x="1003" y="2094"/>
                    <a:pt x="1003" y="2111"/>
                  </a:cubicBezTo>
                  <a:cubicBezTo>
                    <a:pt x="1003" y="2128"/>
                    <a:pt x="1004" y="2146"/>
                    <a:pt x="1005" y="2163"/>
                  </a:cubicBezTo>
                  <a:cubicBezTo>
                    <a:pt x="1005" y="2169"/>
                    <a:pt x="1016" y="2169"/>
                    <a:pt x="1017" y="2163"/>
                  </a:cubicBezTo>
                  <a:cubicBezTo>
                    <a:pt x="1018" y="2135"/>
                    <a:pt x="1022" y="2108"/>
                    <a:pt x="1028" y="2081"/>
                  </a:cubicBezTo>
                  <a:cubicBezTo>
                    <a:pt x="1030" y="2075"/>
                    <a:pt x="1031" y="2069"/>
                    <a:pt x="1031" y="2063"/>
                  </a:cubicBezTo>
                  <a:cubicBezTo>
                    <a:pt x="1071" y="2068"/>
                    <a:pt x="1110" y="2071"/>
                    <a:pt x="1150" y="2071"/>
                  </a:cubicBezTo>
                  <a:cubicBezTo>
                    <a:pt x="1154" y="2071"/>
                    <a:pt x="1158" y="2071"/>
                    <a:pt x="1161" y="2071"/>
                  </a:cubicBezTo>
                  <a:lnTo>
                    <a:pt x="1201" y="2071"/>
                  </a:lnTo>
                  <a:cubicBezTo>
                    <a:pt x="1182" y="2151"/>
                    <a:pt x="1195" y="2244"/>
                    <a:pt x="1196" y="2326"/>
                  </a:cubicBezTo>
                  <a:cubicBezTo>
                    <a:pt x="1196" y="2372"/>
                    <a:pt x="1200" y="2418"/>
                    <a:pt x="1202" y="2464"/>
                  </a:cubicBezTo>
                  <a:cubicBezTo>
                    <a:pt x="1203" y="2498"/>
                    <a:pt x="1215" y="2546"/>
                    <a:pt x="1205" y="2580"/>
                  </a:cubicBezTo>
                  <a:cubicBezTo>
                    <a:pt x="1205" y="2582"/>
                    <a:pt x="1208" y="2584"/>
                    <a:pt x="1209" y="2581"/>
                  </a:cubicBezTo>
                  <a:cubicBezTo>
                    <a:pt x="1221" y="2552"/>
                    <a:pt x="1217" y="2513"/>
                    <a:pt x="1218" y="2483"/>
                  </a:cubicBezTo>
                  <a:cubicBezTo>
                    <a:pt x="1221" y="2438"/>
                    <a:pt x="1222" y="2393"/>
                    <a:pt x="1224" y="2348"/>
                  </a:cubicBezTo>
                  <a:cubicBezTo>
                    <a:pt x="1227" y="2261"/>
                    <a:pt x="1214" y="2164"/>
                    <a:pt x="1234" y="2078"/>
                  </a:cubicBezTo>
                  <a:cubicBezTo>
                    <a:pt x="1234" y="2077"/>
                    <a:pt x="1234" y="2076"/>
                    <a:pt x="1234" y="2075"/>
                  </a:cubicBezTo>
                  <a:cubicBezTo>
                    <a:pt x="1234" y="2074"/>
                    <a:pt x="1234" y="2073"/>
                    <a:pt x="1234" y="2072"/>
                  </a:cubicBezTo>
                  <a:lnTo>
                    <a:pt x="1237" y="2072"/>
                  </a:lnTo>
                  <a:cubicBezTo>
                    <a:pt x="1237" y="2169"/>
                    <a:pt x="1242" y="2267"/>
                    <a:pt x="1250" y="2364"/>
                  </a:cubicBezTo>
                  <a:cubicBezTo>
                    <a:pt x="1250" y="2366"/>
                    <a:pt x="1254" y="2366"/>
                    <a:pt x="1254" y="2364"/>
                  </a:cubicBezTo>
                  <a:cubicBezTo>
                    <a:pt x="1262" y="2268"/>
                    <a:pt x="1267" y="2170"/>
                    <a:pt x="1268" y="2073"/>
                  </a:cubicBezTo>
                  <a:lnTo>
                    <a:pt x="1275" y="2073"/>
                  </a:lnTo>
                  <a:cubicBezTo>
                    <a:pt x="1275" y="2166"/>
                    <a:pt x="1278" y="2258"/>
                    <a:pt x="1286" y="2350"/>
                  </a:cubicBezTo>
                  <a:cubicBezTo>
                    <a:pt x="1286" y="2351"/>
                    <a:pt x="1285" y="2351"/>
                    <a:pt x="1286" y="2352"/>
                  </a:cubicBezTo>
                  <a:cubicBezTo>
                    <a:pt x="1287" y="2353"/>
                    <a:pt x="1287" y="2352"/>
                    <a:pt x="1288" y="2353"/>
                  </a:cubicBezTo>
                  <a:cubicBezTo>
                    <a:pt x="1289" y="2353"/>
                    <a:pt x="1290" y="2354"/>
                    <a:pt x="1291" y="2354"/>
                  </a:cubicBezTo>
                  <a:cubicBezTo>
                    <a:pt x="1291" y="2354"/>
                    <a:pt x="1292" y="2353"/>
                    <a:pt x="1293" y="2353"/>
                  </a:cubicBezTo>
                  <a:cubicBezTo>
                    <a:pt x="1294" y="2352"/>
                    <a:pt x="1294" y="2353"/>
                    <a:pt x="1295" y="2352"/>
                  </a:cubicBezTo>
                  <a:cubicBezTo>
                    <a:pt x="1296" y="2351"/>
                    <a:pt x="1295" y="2351"/>
                    <a:pt x="1295" y="2350"/>
                  </a:cubicBezTo>
                  <a:cubicBezTo>
                    <a:pt x="1302" y="2259"/>
                    <a:pt x="1299" y="2165"/>
                    <a:pt x="1299" y="2073"/>
                  </a:cubicBezTo>
                  <a:lnTo>
                    <a:pt x="1336" y="2073"/>
                  </a:lnTo>
                  <a:cubicBezTo>
                    <a:pt x="1336" y="2155"/>
                    <a:pt x="1335" y="2239"/>
                    <a:pt x="1351" y="2320"/>
                  </a:cubicBezTo>
                  <a:cubicBezTo>
                    <a:pt x="1352" y="2326"/>
                    <a:pt x="1361" y="2324"/>
                    <a:pt x="1361" y="2318"/>
                  </a:cubicBezTo>
                  <a:cubicBezTo>
                    <a:pt x="1357" y="2237"/>
                    <a:pt x="1361" y="2155"/>
                    <a:pt x="1361" y="2074"/>
                  </a:cubicBezTo>
                  <a:lnTo>
                    <a:pt x="1378" y="2074"/>
                  </a:lnTo>
                  <a:cubicBezTo>
                    <a:pt x="1377" y="2078"/>
                    <a:pt x="1377" y="2082"/>
                    <a:pt x="1377" y="2086"/>
                  </a:cubicBezTo>
                  <a:cubicBezTo>
                    <a:pt x="1377" y="2090"/>
                    <a:pt x="1377" y="2094"/>
                    <a:pt x="1378" y="2098"/>
                  </a:cubicBezTo>
                  <a:cubicBezTo>
                    <a:pt x="1380" y="2124"/>
                    <a:pt x="1377" y="2151"/>
                    <a:pt x="1378" y="2177"/>
                  </a:cubicBezTo>
                  <a:cubicBezTo>
                    <a:pt x="1378" y="2184"/>
                    <a:pt x="1388" y="2183"/>
                    <a:pt x="1389" y="2177"/>
                  </a:cubicBezTo>
                  <a:cubicBezTo>
                    <a:pt x="1392" y="2160"/>
                    <a:pt x="1395" y="2140"/>
                    <a:pt x="1400" y="2124"/>
                  </a:cubicBezTo>
                  <a:cubicBezTo>
                    <a:pt x="1402" y="2113"/>
                    <a:pt x="1404" y="2102"/>
                    <a:pt x="1404" y="2090"/>
                  </a:cubicBezTo>
                  <a:cubicBezTo>
                    <a:pt x="1404" y="2088"/>
                    <a:pt x="1404" y="2087"/>
                    <a:pt x="1403" y="2085"/>
                  </a:cubicBezTo>
                  <a:cubicBezTo>
                    <a:pt x="1404" y="2081"/>
                    <a:pt x="1404" y="2078"/>
                    <a:pt x="1405" y="2075"/>
                  </a:cubicBezTo>
                  <a:lnTo>
                    <a:pt x="1447" y="2075"/>
                  </a:lnTo>
                  <a:cubicBezTo>
                    <a:pt x="1446" y="2091"/>
                    <a:pt x="1445" y="2107"/>
                    <a:pt x="1445" y="2124"/>
                  </a:cubicBezTo>
                  <a:cubicBezTo>
                    <a:pt x="1445" y="2140"/>
                    <a:pt x="1446" y="2156"/>
                    <a:pt x="1447" y="2172"/>
                  </a:cubicBezTo>
                  <a:cubicBezTo>
                    <a:pt x="1452" y="2240"/>
                    <a:pt x="1440" y="2309"/>
                    <a:pt x="1447" y="2376"/>
                  </a:cubicBezTo>
                  <a:cubicBezTo>
                    <a:pt x="1447" y="2377"/>
                    <a:pt x="1447" y="2377"/>
                    <a:pt x="1448" y="2378"/>
                  </a:cubicBezTo>
                  <a:cubicBezTo>
                    <a:pt x="1449" y="2379"/>
                    <a:pt x="1449" y="2379"/>
                    <a:pt x="1450" y="2380"/>
                  </a:cubicBezTo>
                  <a:cubicBezTo>
                    <a:pt x="1451" y="2381"/>
                    <a:pt x="1451" y="2381"/>
                    <a:pt x="1452" y="2381"/>
                  </a:cubicBezTo>
                  <a:cubicBezTo>
                    <a:pt x="1453" y="2381"/>
                    <a:pt x="1454" y="2381"/>
                    <a:pt x="1455" y="2380"/>
                  </a:cubicBezTo>
                  <a:cubicBezTo>
                    <a:pt x="1455" y="2380"/>
                    <a:pt x="1455" y="2379"/>
                    <a:pt x="1456" y="2378"/>
                  </a:cubicBezTo>
                  <a:cubicBezTo>
                    <a:pt x="1457" y="2377"/>
                    <a:pt x="1457" y="2377"/>
                    <a:pt x="1457" y="2376"/>
                  </a:cubicBezTo>
                  <a:cubicBezTo>
                    <a:pt x="1459" y="2327"/>
                    <a:pt x="1468" y="2280"/>
                    <a:pt x="1469" y="2231"/>
                  </a:cubicBezTo>
                  <a:cubicBezTo>
                    <a:pt x="1469" y="2181"/>
                    <a:pt x="1471" y="2127"/>
                    <a:pt x="1476" y="2075"/>
                  </a:cubicBezTo>
                  <a:lnTo>
                    <a:pt x="1506" y="2075"/>
                  </a:lnTo>
                  <a:lnTo>
                    <a:pt x="1519" y="2075"/>
                  </a:lnTo>
                  <a:cubicBezTo>
                    <a:pt x="1519" y="2082"/>
                    <a:pt x="1519" y="2089"/>
                    <a:pt x="1519" y="2096"/>
                  </a:cubicBezTo>
                  <a:cubicBezTo>
                    <a:pt x="1519" y="2130"/>
                    <a:pt x="1520" y="2165"/>
                    <a:pt x="1523" y="2199"/>
                  </a:cubicBezTo>
                  <a:cubicBezTo>
                    <a:pt x="1523" y="2200"/>
                    <a:pt x="1524" y="2201"/>
                    <a:pt x="1524" y="2201"/>
                  </a:cubicBezTo>
                  <a:cubicBezTo>
                    <a:pt x="1524" y="2202"/>
                    <a:pt x="1525" y="2203"/>
                    <a:pt x="1526" y="2203"/>
                  </a:cubicBezTo>
                  <a:cubicBezTo>
                    <a:pt x="1526" y="2203"/>
                    <a:pt x="1527" y="2204"/>
                    <a:pt x="1528" y="2204"/>
                  </a:cubicBezTo>
                  <a:cubicBezTo>
                    <a:pt x="1529" y="2204"/>
                    <a:pt x="1530" y="2203"/>
                    <a:pt x="1530" y="2203"/>
                  </a:cubicBezTo>
                  <a:cubicBezTo>
                    <a:pt x="1531" y="2203"/>
                    <a:pt x="1531" y="2202"/>
                    <a:pt x="1532" y="2201"/>
                  </a:cubicBezTo>
                  <a:cubicBezTo>
                    <a:pt x="1533" y="2200"/>
                    <a:pt x="1533" y="2200"/>
                    <a:pt x="1533" y="2199"/>
                  </a:cubicBezTo>
                  <a:cubicBezTo>
                    <a:pt x="1534" y="2173"/>
                    <a:pt x="1537" y="2146"/>
                    <a:pt x="1537" y="2120"/>
                  </a:cubicBezTo>
                  <a:cubicBezTo>
                    <a:pt x="1537" y="2116"/>
                    <a:pt x="1537" y="2112"/>
                    <a:pt x="1537" y="2108"/>
                  </a:cubicBezTo>
                  <a:cubicBezTo>
                    <a:pt x="1537" y="2104"/>
                    <a:pt x="1537" y="2100"/>
                    <a:pt x="1537" y="2096"/>
                  </a:cubicBezTo>
                  <a:lnTo>
                    <a:pt x="1541" y="2080"/>
                  </a:lnTo>
                  <a:cubicBezTo>
                    <a:pt x="1541" y="2079"/>
                    <a:pt x="1541" y="2079"/>
                    <a:pt x="1541" y="2078"/>
                  </a:cubicBezTo>
                  <a:cubicBezTo>
                    <a:pt x="1541" y="2077"/>
                    <a:pt x="1541" y="2077"/>
                    <a:pt x="1541" y="2076"/>
                  </a:cubicBezTo>
                  <a:lnTo>
                    <a:pt x="1571" y="2076"/>
                  </a:lnTo>
                  <a:cubicBezTo>
                    <a:pt x="1568" y="2095"/>
                    <a:pt x="1567" y="2113"/>
                    <a:pt x="1567" y="2132"/>
                  </a:cubicBezTo>
                  <a:cubicBezTo>
                    <a:pt x="1567" y="2139"/>
                    <a:pt x="1567" y="2146"/>
                    <a:pt x="1567" y="2153"/>
                  </a:cubicBezTo>
                  <a:cubicBezTo>
                    <a:pt x="1567" y="2201"/>
                    <a:pt x="1567" y="2250"/>
                    <a:pt x="1569" y="2298"/>
                  </a:cubicBezTo>
                  <a:cubicBezTo>
                    <a:pt x="1569" y="2306"/>
                    <a:pt x="1580" y="2307"/>
                    <a:pt x="1581" y="2299"/>
                  </a:cubicBezTo>
                  <a:cubicBezTo>
                    <a:pt x="1582" y="2262"/>
                    <a:pt x="1588" y="2225"/>
                    <a:pt x="1589" y="2188"/>
                  </a:cubicBezTo>
                  <a:cubicBezTo>
                    <a:pt x="1588" y="2180"/>
                    <a:pt x="1588" y="2172"/>
                    <a:pt x="1588" y="2164"/>
                  </a:cubicBezTo>
                  <a:cubicBezTo>
                    <a:pt x="1588" y="2135"/>
                    <a:pt x="1590" y="2105"/>
                    <a:pt x="1595" y="2076"/>
                  </a:cubicBezTo>
                  <a:lnTo>
                    <a:pt x="1599" y="2076"/>
                  </a:lnTo>
                  <a:lnTo>
                    <a:pt x="1619" y="2076"/>
                  </a:lnTo>
                  <a:cubicBezTo>
                    <a:pt x="1615" y="2098"/>
                    <a:pt x="1613" y="2121"/>
                    <a:pt x="1613" y="2143"/>
                  </a:cubicBezTo>
                  <a:cubicBezTo>
                    <a:pt x="1613" y="2154"/>
                    <a:pt x="1614" y="2164"/>
                    <a:pt x="1615" y="2175"/>
                  </a:cubicBezTo>
                  <a:cubicBezTo>
                    <a:pt x="1615" y="2240"/>
                    <a:pt x="1615" y="2304"/>
                    <a:pt x="1620" y="2369"/>
                  </a:cubicBezTo>
                  <a:cubicBezTo>
                    <a:pt x="1620" y="2370"/>
                    <a:pt x="1620" y="2371"/>
                    <a:pt x="1621" y="2372"/>
                  </a:cubicBezTo>
                  <a:cubicBezTo>
                    <a:pt x="1622" y="2373"/>
                    <a:pt x="1623" y="2374"/>
                    <a:pt x="1624" y="2375"/>
                  </a:cubicBezTo>
                  <a:cubicBezTo>
                    <a:pt x="1625" y="2375"/>
                    <a:pt x="1626" y="2376"/>
                    <a:pt x="1627" y="2376"/>
                  </a:cubicBezTo>
                  <a:cubicBezTo>
                    <a:pt x="1628" y="2376"/>
                    <a:pt x="1628" y="2375"/>
                    <a:pt x="1630" y="2375"/>
                  </a:cubicBezTo>
                  <a:cubicBezTo>
                    <a:pt x="1631" y="2374"/>
                    <a:pt x="1632" y="2373"/>
                    <a:pt x="1633" y="2372"/>
                  </a:cubicBezTo>
                  <a:cubicBezTo>
                    <a:pt x="1634" y="2371"/>
                    <a:pt x="1634" y="2370"/>
                    <a:pt x="1634" y="2369"/>
                  </a:cubicBezTo>
                  <a:cubicBezTo>
                    <a:pt x="1638" y="2317"/>
                    <a:pt x="1639" y="2265"/>
                    <a:pt x="1639" y="2213"/>
                  </a:cubicBezTo>
                  <a:cubicBezTo>
                    <a:pt x="1639" y="2169"/>
                    <a:pt x="1634" y="2119"/>
                    <a:pt x="1645" y="2076"/>
                  </a:cubicBezTo>
                  <a:lnTo>
                    <a:pt x="1669" y="2076"/>
                  </a:lnTo>
                  <a:cubicBezTo>
                    <a:pt x="1668" y="2093"/>
                    <a:pt x="1671" y="2112"/>
                    <a:pt x="1672" y="2129"/>
                  </a:cubicBezTo>
                  <a:cubicBezTo>
                    <a:pt x="1672" y="2153"/>
                    <a:pt x="1675" y="2175"/>
                    <a:pt x="1674" y="2199"/>
                  </a:cubicBezTo>
                  <a:cubicBezTo>
                    <a:pt x="1674" y="2200"/>
                    <a:pt x="1673" y="2201"/>
                    <a:pt x="1674" y="2202"/>
                  </a:cubicBezTo>
                  <a:cubicBezTo>
                    <a:pt x="1675" y="2203"/>
                    <a:pt x="1675" y="2203"/>
                    <a:pt x="1676" y="2204"/>
                  </a:cubicBezTo>
                  <a:cubicBezTo>
                    <a:pt x="1677" y="2205"/>
                    <a:pt x="1678" y="2204"/>
                    <a:pt x="1679" y="2204"/>
                  </a:cubicBezTo>
                  <a:cubicBezTo>
                    <a:pt x="1680" y="2204"/>
                    <a:pt x="1681" y="2204"/>
                    <a:pt x="1682" y="2204"/>
                  </a:cubicBezTo>
                  <a:cubicBezTo>
                    <a:pt x="1683" y="2203"/>
                    <a:pt x="1683" y="2203"/>
                    <a:pt x="1684" y="2202"/>
                  </a:cubicBezTo>
                  <a:cubicBezTo>
                    <a:pt x="1685" y="2201"/>
                    <a:pt x="1684" y="2201"/>
                    <a:pt x="1684" y="2200"/>
                  </a:cubicBezTo>
                  <a:cubicBezTo>
                    <a:pt x="1696" y="2159"/>
                    <a:pt x="1690" y="2117"/>
                    <a:pt x="1693" y="2075"/>
                  </a:cubicBezTo>
                  <a:lnTo>
                    <a:pt x="1733" y="2073"/>
                  </a:lnTo>
                  <a:cubicBezTo>
                    <a:pt x="1731" y="2081"/>
                    <a:pt x="1730" y="2089"/>
                    <a:pt x="1730" y="2097"/>
                  </a:cubicBezTo>
                  <a:cubicBezTo>
                    <a:pt x="1730" y="2097"/>
                    <a:pt x="1730" y="2098"/>
                    <a:pt x="1730" y="2099"/>
                  </a:cubicBezTo>
                  <a:cubicBezTo>
                    <a:pt x="1730" y="2101"/>
                    <a:pt x="1730" y="2102"/>
                    <a:pt x="1731" y="2103"/>
                  </a:cubicBezTo>
                  <a:cubicBezTo>
                    <a:pt x="1732" y="2104"/>
                    <a:pt x="1733" y="2105"/>
                    <a:pt x="1734" y="2106"/>
                  </a:cubicBezTo>
                  <a:cubicBezTo>
                    <a:pt x="1735" y="2106"/>
                    <a:pt x="1735" y="2107"/>
                    <a:pt x="1737" y="2107"/>
                  </a:cubicBezTo>
                  <a:cubicBezTo>
                    <a:pt x="1738" y="2107"/>
                    <a:pt x="1740" y="2106"/>
                    <a:pt x="1741" y="2106"/>
                  </a:cubicBezTo>
                  <a:cubicBezTo>
                    <a:pt x="1742" y="2105"/>
                    <a:pt x="1743" y="2104"/>
                    <a:pt x="1744" y="2103"/>
                  </a:cubicBezTo>
                  <a:cubicBezTo>
                    <a:pt x="1744" y="2102"/>
                    <a:pt x="1745" y="2101"/>
                    <a:pt x="1745" y="2099"/>
                  </a:cubicBezTo>
                  <a:cubicBezTo>
                    <a:pt x="1746" y="2090"/>
                    <a:pt x="1749" y="2081"/>
                    <a:pt x="1754" y="2072"/>
                  </a:cubicBezTo>
                  <a:cubicBezTo>
                    <a:pt x="1787" y="2072"/>
                    <a:pt x="1820" y="2072"/>
                    <a:pt x="1852" y="2071"/>
                  </a:cubicBezTo>
                  <a:cubicBezTo>
                    <a:pt x="1835" y="2097"/>
                    <a:pt x="1844" y="2136"/>
                    <a:pt x="1845" y="2166"/>
                  </a:cubicBezTo>
                  <a:cubicBezTo>
                    <a:pt x="1844" y="2174"/>
                    <a:pt x="1844" y="2181"/>
                    <a:pt x="1844" y="2188"/>
                  </a:cubicBezTo>
                  <a:cubicBezTo>
                    <a:pt x="1844" y="2204"/>
                    <a:pt x="1845" y="2219"/>
                    <a:pt x="1847" y="2235"/>
                  </a:cubicBezTo>
                  <a:cubicBezTo>
                    <a:pt x="1853" y="2258"/>
                    <a:pt x="1858" y="2282"/>
                    <a:pt x="1861" y="2306"/>
                  </a:cubicBezTo>
                  <a:cubicBezTo>
                    <a:pt x="1861" y="2307"/>
                    <a:pt x="1861" y="2308"/>
                    <a:pt x="1862" y="2309"/>
                  </a:cubicBezTo>
                  <a:cubicBezTo>
                    <a:pt x="1862" y="2310"/>
                    <a:pt x="1862" y="2311"/>
                    <a:pt x="1864" y="2312"/>
                  </a:cubicBezTo>
                  <a:cubicBezTo>
                    <a:pt x="1866" y="2312"/>
                    <a:pt x="1867" y="2313"/>
                    <a:pt x="1868" y="2313"/>
                  </a:cubicBezTo>
                  <a:cubicBezTo>
                    <a:pt x="1869" y="2313"/>
                    <a:pt x="1871" y="2312"/>
                    <a:pt x="1872" y="2312"/>
                  </a:cubicBezTo>
                  <a:cubicBezTo>
                    <a:pt x="1873" y="2311"/>
                    <a:pt x="1873" y="2310"/>
                    <a:pt x="1874" y="2309"/>
                  </a:cubicBezTo>
                  <a:cubicBezTo>
                    <a:pt x="1874" y="2308"/>
                    <a:pt x="1875" y="2307"/>
                    <a:pt x="1875" y="2306"/>
                  </a:cubicBezTo>
                  <a:cubicBezTo>
                    <a:pt x="1876" y="2298"/>
                    <a:pt x="1877" y="2290"/>
                    <a:pt x="1877" y="2282"/>
                  </a:cubicBezTo>
                  <a:cubicBezTo>
                    <a:pt x="1877" y="2265"/>
                    <a:pt x="1875" y="2248"/>
                    <a:pt x="1870" y="2231"/>
                  </a:cubicBezTo>
                  <a:cubicBezTo>
                    <a:pt x="1869" y="2217"/>
                    <a:pt x="1868" y="2203"/>
                    <a:pt x="1868" y="2189"/>
                  </a:cubicBezTo>
                  <a:cubicBezTo>
                    <a:pt x="1868" y="2175"/>
                    <a:pt x="1869" y="2161"/>
                    <a:pt x="1870" y="2147"/>
                  </a:cubicBezTo>
                  <a:cubicBezTo>
                    <a:pt x="1870" y="2139"/>
                    <a:pt x="1869" y="2131"/>
                    <a:pt x="1869" y="2123"/>
                  </a:cubicBezTo>
                  <a:cubicBezTo>
                    <a:pt x="1869" y="2107"/>
                    <a:pt x="1871" y="2091"/>
                    <a:pt x="1874" y="2075"/>
                  </a:cubicBezTo>
                  <a:cubicBezTo>
                    <a:pt x="1874" y="2074"/>
                    <a:pt x="1875" y="2073"/>
                    <a:pt x="1875" y="2072"/>
                  </a:cubicBezTo>
                  <a:cubicBezTo>
                    <a:pt x="1875" y="2071"/>
                    <a:pt x="1874" y="2070"/>
                    <a:pt x="1874" y="2069"/>
                  </a:cubicBezTo>
                  <a:lnTo>
                    <a:pt x="1887" y="2069"/>
                  </a:lnTo>
                  <a:cubicBezTo>
                    <a:pt x="1887" y="2094"/>
                    <a:pt x="1890" y="2119"/>
                    <a:pt x="1894" y="2144"/>
                  </a:cubicBezTo>
                  <a:cubicBezTo>
                    <a:pt x="1895" y="2145"/>
                    <a:pt x="1895" y="2145"/>
                    <a:pt x="1895" y="2145"/>
                  </a:cubicBezTo>
                  <a:cubicBezTo>
                    <a:pt x="1895" y="2146"/>
                    <a:pt x="1896" y="2147"/>
                    <a:pt x="1896" y="2147"/>
                  </a:cubicBezTo>
                  <a:cubicBezTo>
                    <a:pt x="1897" y="2147"/>
                    <a:pt x="1898" y="2147"/>
                    <a:pt x="1899" y="2147"/>
                  </a:cubicBezTo>
                  <a:cubicBezTo>
                    <a:pt x="1899" y="2147"/>
                    <a:pt x="1900" y="2147"/>
                    <a:pt x="1901" y="2147"/>
                  </a:cubicBezTo>
                  <a:cubicBezTo>
                    <a:pt x="1901" y="2147"/>
                    <a:pt x="1901" y="2146"/>
                    <a:pt x="1902" y="2145"/>
                  </a:cubicBezTo>
                  <a:cubicBezTo>
                    <a:pt x="1903" y="2144"/>
                    <a:pt x="1903" y="2145"/>
                    <a:pt x="1903" y="2144"/>
                  </a:cubicBezTo>
                  <a:cubicBezTo>
                    <a:pt x="1908" y="2119"/>
                    <a:pt x="1910" y="2094"/>
                    <a:pt x="1911" y="2068"/>
                  </a:cubicBezTo>
                  <a:lnTo>
                    <a:pt x="1928" y="2068"/>
                  </a:lnTo>
                  <a:cubicBezTo>
                    <a:pt x="1928" y="2071"/>
                    <a:pt x="1928" y="2073"/>
                    <a:pt x="1928" y="2076"/>
                  </a:cubicBezTo>
                  <a:cubicBezTo>
                    <a:pt x="1928" y="2153"/>
                    <a:pt x="1934" y="2231"/>
                    <a:pt x="1945" y="2307"/>
                  </a:cubicBezTo>
                  <a:cubicBezTo>
                    <a:pt x="1946" y="2314"/>
                    <a:pt x="1957" y="2313"/>
                    <a:pt x="1957" y="2307"/>
                  </a:cubicBezTo>
                  <a:cubicBezTo>
                    <a:pt x="1954" y="2227"/>
                    <a:pt x="1950" y="2149"/>
                    <a:pt x="1952" y="2069"/>
                  </a:cubicBezTo>
                  <a:lnTo>
                    <a:pt x="1986" y="2069"/>
                  </a:lnTo>
                  <a:lnTo>
                    <a:pt x="1995" y="2069"/>
                  </a:lnTo>
                  <a:cubicBezTo>
                    <a:pt x="1997" y="2111"/>
                    <a:pt x="2001" y="2154"/>
                    <a:pt x="2002" y="2197"/>
                  </a:cubicBezTo>
                  <a:cubicBezTo>
                    <a:pt x="2002" y="2259"/>
                    <a:pt x="2016" y="2322"/>
                    <a:pt x="2019" y="2385"/>
                  </a:cubicBezTo>
                  <a:cubicBezTo>
                    <a:pt x="2019" y="2389"/>
                    <a:pt x="2027" y="2389"/>
                    <a:pt x="2027" y="2385"/>
                  </a:cubicBezTo>
                  <a:cubicBezTo>
                    <a:pt x="2035" y="2279"/>
                    <a:pt x="2022" y="2174"/>
                    <a:pt x="2019" y="2068"/>
                  </a:cubicBezTo>
                  <a:lnTo>
                    <a:pt x="2067" y="2066"/>
                  </a:lnTo>
                  <a:cubicBezTo>
                    <a:pt x="2065" y="2081"/>
                    <a:pt x="2064" y="2096"/>
                    <a:pt x="2064" y="2111"/>
                  </a:cubicBezTo>
                  <a:cubicBezTo>
                    <a:pt x="2064" y="2112"/>
                    <a:pt x="2064" y="2114"/>
                    <a:pt x="2064" y="2115"/>
                  </a:cubicBezTo>
                  <a:cubicBezTo>
                    <a:pt x="2064" y="2131"/>
                    <a:pt x="2067" y="2148"/>
                    <a:pt x="2068" y="2164"/>
                  </a:cubicBezTo>
                  <a:cubicBezTo>
                    <a:pt x="2068" y="2172"/>
                    <a:pt x="2081" y="2172"/>
                    <a:pt x="2082" y="2164"/>
                  </a:cubicBezTo>
                  <a:cubicBezTo>
                    <a:pt x="2083" y="2145"/>
                    <a:pt x="2085" y="2125"/>
                    <a:pt x="2086" y="2105"/>
                  </a:cubicBezTo>
                  <a:cubicBezTo>
                    <a:pt x="2087" y="2092"/>
                    <a:pt x="2089" y="2079"/>
                    <a:pt x="2091" y="2066"/>
                  </a:cubicBezTo>
                  <a:lnTo>
                    <a:pt x="2117" y="2065"/>
                  </a:lnTo>
                  <a:cubicBezTo>
                    <a:pt x="2117" y="2171"/>
                    <a:pt x="2124" y="2275"/>
                    <a:pt x="2131" y="2381"/>
                  </a:cubicBezTo>
                  <a:cubicBezTo>
                    <a:pt x="2131" y="2382"/>
                    <a:pt x="2131" y="2383"/>
                    <a:pt x="2132" y="2384"/>
                  </a:cubicBezTo>
                  <a:cubicBezTo>
                    <a:pt x="2132" y="2385"/>
                    <a:pt x="2133" y="2385"/>
                    <a:pt x="2134" y="2386"/>
                  </a:cubicBezTo>
                  <a:cubicBezTo>
                    <a:pt x="2135" y="2386"/>
                    <a:pt x="2136" y="2387"/>
                    <a:pt x="2137" y="2387"/>
                  </a:cubicBezTo>
                  <a:cubicBezTo>
                    <a:pt x="2138" y="2387"/>
                    <a:pt x="2139" y="2386"/>
                    <a:pt x="2140" y="2386"/>
                  </a:cubicBezTo>
                  <a:cubicBezTo>
                    <a:pt x="2141" y="2385"/>
                    <a:pt x="2141" y="2385"/>
                    <a:pt x="2142" y="2384"/>
                  </a:cubicBezTo>
                  <a:cubicBezTo>
                    <a:pt x="2142" y="2383"/>
                    <a:pt x="2143" y="2382"/>
                    <a:pt x="2143" y="2381"/>
                  </a:cubicBezTo>
                  <a:cubicBezTo>
                    <a:pt x="2150" y="2275"/>
                    <a:pt x="2144" y="2169"/>
                    <a:pt x="2143" y="2063"/>
                  </a:cubicBezTo>
                  <a:lnTo>
                    <a:pt x="2177" y="2060"/>
                  </a:lnTo>
                  <a:cubicBezTo>
                    <a:pt x="2176" y="2070"/>
                    <a:pt x="2176" y="2080"/>
                    <a:pt x="2176" y="2090"/>
                  </a:cubicBezTo>
                  <a:cubicBezTo>
                    <a:pt x="2176" y="2099"/>
                    <a:pt x="2176" y="2109"/>
                    <a:pt x="2177" y="2119"/>
                  </a:cubicBezTo>
                  <a:cubicBezTo>
                    <a:pt x="2177" y="2155"/>
                    <a:pt x="2179" y="2191"/>
                    <a:pt x="2181" y="2227"/>
                  </a:cubicBezTo>
                  <a:cubicBezTo>
                    <a:pt x="2181" y="2235"/>
                    <a:pt x="2195" y="2235"/>
                    <a:pt x="2195" y="2227"/>
                  </a:cubicBezTo>
                  <a:cubicBezTo>
                    <a:pt x="2197" y="2200"/>
                    <a:pt x="2199" y="2173"/>
                    <a:pt x="2200" y="2145"/>
                  </a:cubicBezTo>
                  <a:cubicBezTo>
                    <a:pt x="2200" y="2121"/>
                    <a:pt x="2194" y="2085"/>
                    <a:pt x="2202" y="2059"/>
                  </a:cubicBezTo>
                  <a:lnTo>
                    <a:pt x="2242" y="2055"/>
                  </a:lnTo>
                  <a:cubicBezTo>
                    <a:pt x="2244" y="2152"/>
                    <a:pt x="2248" y="2248"/>
                    <a:pt x="2254" y="2345"/>
                  </a:cubicBezTo>
                  <a:cubicBezTo>
                    <a:pt x="2254" y="2346"/>
                    <a:pt x="2254" y="2347"/>
                    <a:pt x="2255" y="2348"/>
                  </a:cubicBezTo>
                  <a:cubicBezTo>
                    <a:pt x="2255" y="2349"/>
                    <a:pt x="2256" y="2350"/>
                    <a:pt x="2257" y="2351"/>
                  </a:cubicBezTo>
                  <a:cubicBezTo>
                    <a:pt x="2258" y="2351"/>
                    <a:pt x="2260" y="2352"/>
                    <a:pt x="2261" y="2352"/>
                  </a:cubicBezTo>
                  <a:cubicBezTo>
                    <a:pt x="2262" y="2352"/>
                    <a:pt x="2263" y="2351"/>
                    <a:pt x="2264" y="2351"/>
                  </a:cubicBezTo>
                  <a:cubicBezTo>
                    <a:pt x="2265" y="2350"/>
                    <a:pt x="2266" y="2349"/>
                    <a:pt x="2267" y="2348"/>
                  </a:cubicBezTo>
                  <a:cubicBezTo>
                    <a:pt x="2267" y="2347"/>
                    <a:pt x="2268" y="2346"/>
                    <a:pt x="2268" y="2345"/>
                  </a:cubicBezTo>
                  <a:cubicBezTo>
                    <a:pt x="2273" y="2247"/>
                    <a:pt x="2272" y="2150"/>
                    <a:pt x="2273" y="2052"/>
                  </a:cubicBezTo>
                  <a:lnTo>
                    <a:pt x="2295" y="2049"/>
                  </a:lnTo>
                  <a:cubicBezTo>
                    <a:pt x="2293" y="2061"/>
                    <a:pt x="2292" y="2074"/>
                    <a:pt x="2292" y="2086"/>
                  </a:cubicBezTo>
                  <a:cubicBezTo>
                    <a:pt x="2292" y="2101"/>
                    <a:pt x="2294" y="2116"/>
                    <a:pt x="2297" y="2131"/>
                  </a:cubicBezTo>
                  <a:cubicBezTo>
                    <a:pt x="2302" y="2166"/>
                    <a:pt x="2304" y="2203"/>
                    <a:pt x="2308" y="2239"/>
                  </a:cubicBezTo>
                  <a:cubicBezTo>
                    <a:pt x="2319" y="2336"/>
                    <a:pt x="2323" y="2433"/>
                    <a:pt x="2330" y="2530"/>
                  </a:cubicBezTo>
                  <a:cubicBezTo>
                    <a:pt x="2330" y="2531"/>
                    <a:pt x="2330" y="2531"/>
                    <a:pt x="2331" y="2532"/>
                  </a:cubicBezTo>
                  <a:cubicBezTo>
                    <a:pt x="2331" y="2532"/>
                    <a:pt x="2331" y="2531"/>
                    <a:pt x="2332" y="2532"/>
                  </a:cubicBezTo>
                  <a:cubicBezTo>
                    <a:pt x="2333" y="2533"/>
                    <a:pt x="2332" y="2533"/>
                    <a:pt x="2333" y="2533"/>
                  </a:cubicBezTo>
                  <a:lnTo>
                    <a:pt x="2334" y="2532"/>
                  </a:lnTo>
                  <a:cubicBezTo>
                    <a:pt x="2335" y="2531"/>
                    <a:pt x="2335" y="2532"/>
                    <a:pt x="2335" y="2532"/>
                  </a:cubicBezTo>
                  <a:cubicBezTo>
                    <a:pt x="2335" y="2531"/>
                    <a:pt x="2335" y="2531"/>
                    <a:pt x="2335" y="2530"/>
                  </a:cubicBezTo>
                  <a:cubicBezTo>
                    <a:pt x="2340" y="2476"/>
                    <a:pt x="2342" y="2421"/>
                    <a:pt x="2342" y="2366"/>
                  </a:cubicBezTo>
                  <a:cubicBezTo>
                    <a:pt x="2342" y="2327"/>
                    <a:pt x="2341" y="2289"/>
                    <a:pt x="2339" y="2250"/>
                  </a:cubicBezTo>
                  <a:cubicBezTo>
                    <a:pt x="2338" y="2217"/>
                    <a:pt x="2334" y="2183"/>
                    <a:pt x="2329" y="2151"/>
                  </a:cubicBezTo>
                  <a:cubicBezTo>
                    <a:pt x="2321" y="2116"/>
                    <a:pt x="2331" y="2079"/>
                    <a:pt x="2321" y="2045"/>
                  </a:cubicBezTo>
                  <a:cubicBezTo>
                    <a:pt x="2335" y="2043"/>
                    <a:pt x="2349" y="2041"/>
                    <a:pt x="2363" y="2039"/>
                  </a:cubicBezTo>
                  <a:cubicBezTo>
                    <a:pt x="2366" y="2072"/>
                    <a:pt x="2369" y="2106"/>
                    <a:pt x="2375" y="2139"/>
                  </a:cubicBezTo>
                  <a:cubicBezTo>
                    <a:pt x="2380" y="2172"/>
                    <a:pt x="2378" y="2207"/>
                    <a:pt x="2385" y="2241"/>
                  </a:cubicBezTo>
                  <a:cubicBezTo>
                    <a:pt x="2385" y="2242"/>
                    <a:pt x="2386" y="2242"/>
                    <a:pt x="2386" y="2242"/>
                  </a:cubicBezTo>
                  <a:cubicBezTo>
                    <a:pt x="2386" y="2243"/>
                    <a:pt x="2386" y="2243"/>
                    <a:pt x="2387" y="2244"/>
                  </a:cubicBezTo>
                  <a:cubicBezTo>
                    <a:pt x="2388" y="2245"/>
                    <a:pt x="2388" y="2244"/>
                    <a:pt x="2389" y="2244"/>
                  </a:cubicBezTo>
                  <a:cubicBezTo>
                    <a:pt x="2389" y="2244"/>
                    <a:pt x="2390" y="2245"/>
                    <a:pt x="2391" y="2244"/>
                  </a:cubicBezTo>
                  <a:cubicBezTo>
                    <a:pt x="2392" y="2243"/>
                    <a:pt x="2392" y="2243"/>
                    <a:pt x="2392" y="2242"/>
                  </a:cubicBezTo>
                  <a:lnTo>
                    <a:pt x="2392" y="2241"/>
                  </a:lnTo>
                  <a:cubicBezTo>
                    <a:pt x="2394" y="2173"/>
                    <a:pt x="2389" y="2104"/>
                    <a:pt x="2388" y="2035"/>
                  </a:cubicBezTo>
                  <a:lnTo>
                    <a:pt x="2402" y="2032"/>
                  </a:lnTo>
                  <a:lnTo>
                    <a:pt x="2414" y="2030"/>
                  </a:lnTo>
                  <a:cubicBezTo>
                    <a:pt x="2414" y="2034"/>
                    <a:pt x="2414" y="2038"/>
                    <a:pt x="2414" y="2041"/>
                  </a:cubicBezTo>
                  <a:cubicBezTo>
                    <a:pt x="2414" y="2042"/>
                    <a:pt x="2414" y="2043"/>
                    <a:pt x="2414" y="2045"/>
                  </a:cubicBezTo>
                  <a:cubicBezTo>
                    <a:pt x="2414" y="2062"/>
                    <a:pt x="2416" y="2079"/>
                    <a:pt x="2419" y="2097"/>
                  </a:cubicBezTo>
                  <a:lnTo>
                    <a:pt x="2420" y="2098"/>
                  </a:lnTo>
                  <a:cubicBezTo>
                    <a:pt x="2420" y="2099"/>
                    <a:pt x="2421" y="2099"/>
                    <a:pt x="2422" y="2100"/>
                  </a:cubicBezTo>
                  <a:cubicBezTo>
                    <a:pt x="2422" y="2100"/>
                    <a:pt x="2423" y="2100"/>
                    <a:pt x="2424" y="2100"/>
                  </a:cubicBezTo>
                  <a:cubicBezTo>
                    <a:pt x="2425" y="2100"/>
                    <a:pt x="2426" y="2101"/>
                    <a:pt x="2427" y="2100"/>
                  </a:cubicBezTo>
                  <a:cubicBezTo>
                    <a:pt x="2428" y="2099"/>
                    <a:pt x="2427" y="2099"/>
                    <a:pt x="2428" y="2098"/>
                  </a:cubicBezTo>
                  <a:cubicBezTo>
                    <a:pt x="2429" y="2097"/>
                    <a:pt x="2429" y="2097"/>
                    <a:pt x="2429" y="2097"/>
                  </a:cubicBezTo>
                  <a:cubicBezTo>
                    <a:pt x="2431" y="2082"/>
                    <a:pt x="2433" y="2068"/>
                    <a:pt x="2434" y="2053"/>
                  </a:cubicBezTo>
                  <a:cubicBezTo>
                    <a:pt x="2434" y="2044"/>
                    <a:pt x="2435" y="2035"/>
                    <a:pt x="2436" y="2026"/>
                  </a:cubicBezTo>
                  <a:lnTo>
                    <a:pt x="2465" y="2022"/>
                  </a:lnTo>
                  <a:cubicBezTo>
                    <a:pt x="2465" y="2050"/>
                    <a:pt x="2465" y="2077"/>
                    <a:pt x="2465" y="2105"/>
                  </a:cubicBezTo>
                  <a:cubicBezTo>
                    <a:pt x="2465" y="2133"/>
                    <a:pt x="2471" y="2164"/>
                    <a:pt x="2472" y="2194"/>
                  </a:cubicBezTo>
                  <a:cubicBezTo>
                    <a:pt x="2472" y="2201"/>
                    <a:pt x="2485" y="2202"/>
                    <a:pt x="2485" y="2194"/>
                  </a:cubicBezTo>
                  <a:cubicBezTo>
                    <a:pt x="2487" y="2160"/>
                    <a:pt x="2489" y="2127"/>
                    <a:pt x="2489" y="2093"/>
                  </a:cubicBezTo>
                  <a:cubicBezTo>
                    <a:pt x="2489" y="2068"/>
                    <a:pt x="2488" y="2043"/>
                    <a:pt x="2487" y="2018"/>
                  </a:cubicBezTo>
                  <a:lnTo>
                    <a:pt x="2505" y="2016"/>
                  </a:lnTo>
                  <a:cubicBezTo>
                    <a:pt x="2505" y="2019"/>
                    <a:pt x="2505" y="2023"/>
                    <a:pt x="2505" y="2026"/>
                  </a:cubicBezTo>
                  <a:cubicBezTo>
                    <a:pt x="2505" y="2044"/>
                    <a:pt x="2513" y="2061"/>
                    <a:pt x="2515" y="2080"/>
                  </a:cubicBezTo>
                  <a:cubicBezTo>
                    <a:pt x="2515" y="2085"/>
                    <a:pt x="2525" y="2086"/>
                    <a:pt x="2525" y="2080"/>
                  </a:cubicBezTo>
                  <a:cubicBezTo>
                    <a:pt x="2526" y="2072"/>
                    <a:pt x="2526" y="2064"/>
                    <a:pt x="2526" y="2056"/>
                  </a:cubicBezTo>
                  <a:cubicBezTo>
                    <a:pt x="2526" y="2047"/>
                    <a:pt x="2526" y="2039"/>
                    <a:pt x="2525" y="2031"/>
                  </a:cubicBezTo>
                  <a:cubicBezTo>
                    <a:pt x="2525" y="2028"/>
                    <a:pt x="2525" y="2025"/>
                    <a:pt x="2525" y="2022"/>
                  </a:cubicBezTo>
                  <a:cubicBezTo>
                    <a:pt x="2525" y="2019"/>
                    <a:pt x="2525" y="2016"/>
                    <a:pt x="2525" y="2013"/>
                  </a:cubicBezTo>
                  <a:lnTo>
                    <a:pt x="2554" y="2009"/>
                  </a:lnTo>
                  <a:cubicBezTo>
                    <a:pt x="2555" y="2029"/>
                    <a:pt x="2556" y="2048"/>
                    <a:pt x="2558" y="2068"/>
                  </a:cubicBezTo>
                  <a:cubicBezTo>
                    <a:pt x="2558" y="2069"/>
                    <a:pt x="2557" y="2069"/>
                    <a:pt x="2558" y="2070"/>
                  </a:cubicBezTo>
                  <a:cubicBezTo>
                    <a:pt x="2558" y="2071"/>
                    <a:pt x="2560" y="2071"/>
                    <a:pt x="2561" y="2072"/>
                  </a:cubicBezTo>
                  <a:cubicBezTo>
                    <a:pt x="2562" y="2072"/>
                    <a:pt x="2563" y="2073"/>
                    <a:pt x="2564" y="2073"/>
                  </a:cubicBezTo>
                  <a:cubicBezTo>
                    <a:pt x="2565" y="2073"/>
                    <a:pt x="2566" y="2072"/>
                    <a:pt x="2567" y="2072"/>
                  </a:cubicBezTo>
                  <a:cubicBezTo>
                    <a:pt x="2568" y="2071"/>
                    <a:pt x="2569" y="2071"/>
                    <a:pt x="2570" y="2070"/>
                  </a:cubicBezTo>
                  <a:cubicBezTo>
                    <a:pt x="2570" y="2069"/>
                    <a:pt x="2570" y="2069"/>
                    <a:pt x="2570" y="2068"/>
                  </a:cubicBezTo>
                  <a:cubicBezTo>
                    <a:pt x="2572" y="2047"/>
                    <a:pt x="2573" y="2026"/>
                    <a:pt x="2574" y="2005"/>
                  </a:cubicBezTo>
                  <a:cubicBezTo>
                    <a:pt x="2581" y="2004"/>
                    <a:pt x="2589" y="2003"/>
                    <a:pt x="2596" y="2002"/>
                  </a:cubicBezTo>
                  <a:lnTo>
                    <a:pt x="2601" y="2001"/>
                  </a:lnTo>
                  <a:cubicBezTo>
                    <a:pt x="2601" y="2033"/>
                    <a:pt x="2607" y="2066"/>
                    <a:pt x="2609" y="2099"/>
                  </a:cubicBezTo>
                  <a:cubicBezTo>
                    <a:pt x="2610" y="2119"/>
                    <a:pt x="2613" y="2155"/>
                    <a:pt x="2625" y="2171"/>
                  </a:cubicBezTo>
                  <a:cubicBezTo>
                    <a:pt x="2626" y="2171"/>
                    <a:pt x="2626" y="2171"/>
                    <a:pt x="2627" y="2172"/>
                  </a:cubicBezTo>
                  <a:cubicBezTo>
                    <a:pt x="2628" y="2172"/>
                    <a:pt x="2629" y="2173"/>
                    <a:pt x="2629" y="2173"/>
                  </a:cubicBezTo>
                  <a:cubicBezTo>
                    <a:pt x="2630" y="2173"/>
                    <a:pt x="2631" y="2172"/>
                    <a:pt x="2632" y="2172"/>
                  </a:cubicBezTo>
                  <a:cubicBezTo>
                    <a:pt x="2633" y="2171"/>
                    <a:pt x="2633" y="2172"/>
                    <a:pt x="2634" y="2171"/>
                  </a:cubicBezTo>
                  <a:cubicBezTo>
                    <a:pt x="2635" y="2170"/>
                    <a:pt x="2634" y="2169"/>
                    <a:pt x="2634" y="2168"/>
                  </a:cubicBezTo>
                  <a:cubicBezTo>
                    <a:pt x="2634" y="2167"/>
                    <a:pt x="2634" y="2166"/>
                    <a:pt x="2634" y="2166"/>
                  </a:cubicBezTo>
                  <a:cubicBezTo>
                    <a:pt x="2626" y="2152"/>
                    <a:pt x="2628" y="2114"/>
                    <a:pt x="2628" y="2098"/>
                  </a:cubicBezTo>
                  <a:cubicBezTo>
                    <a:pt x="2628" y="2064"/>
                    <a:pt x="2624" y="2030"/>
                    <a:pt x="2624" y="1996"/>
                  </a:cubicBezTo>
                  <a:lnTo>
                    <a:pt x="2645" y="1990"/>
                  </a:lnTo>
                  <a:cubicBezTo>
                    <a:pt x="2646" y="2015"/>
                    <a:pt x="2649" y="2040"/>
                    <a:pt x="2651" y="2064"/>
                  </a:cubicBezTo>
                  <a:cubicBezTo>
                    <a:pt x="2651" y="2066"/>
                    <a:pt x="2651" y="2067"/>
                    <a:pt x="2652" y="2068"/>
                  </a:cubicBezTo>
                  <a:cubicBezTo>
                    <a:pt x="2652" y="2068"/>
                    <a:pt x="2653" y="2069"/>
                    <a:pt x="2654" y="2070"/>
                  </a:cubicBezTo>
                  <a:cubicBezTo>
                    <a:pt x="2655" y="2070"/>
                    <a:pt x="2656" y="2071"/>
                    <a:pt x="2657" y="2071"/>
                  </a:cubicBezTo>
                  <a:cubicBezTo>
                    <a:pt x="2658" y="2071"/>
                    <a:pt x="2659" y="2070"/>
                    <a:pt x="2660" y="2070"/>
                  </a:cubicBezTo>
                  <a:cubicBezTo>
                    <a:pt x="2661" y="2069"/>
                    <a:pt x="2662" y="2068"/>
                    <a:pt x="2662" y="2068"/>
                  </a:cubicBezTo>
                  <a:cubicBezTo>
                    <a:pt x="2663" y="2067"/>
                    <a:pt x="2663" y="2066"/>
                    <a:pt x="2663" y="2064"/>
                  </a:cubicBezTo>
                  <a:cubicBezTo>
                    <a:pt x="2665" y="2038"/>
                    <a:pt x="2668" y="2011"/>
                    <a:pt x="2668" y="1984"/>
                  </a:cubicBezTo>
                  <a:lnTo>
                    <a:pt x="2690" y="1977"/>
                  </a:lnTo>
                  <a:cubicBezTo>
                    <a:pt x="2690" y="2013"/>
                    <a:pt x="2693" y="2049"/>
                    <a:pt x="2695" y="2085"/>
                  </a:cubicBezTo>
                  <a:cubicBezTo>
                    <a:pt x="2695" y="2086"/>
                    <a:pt x="2695" y="2087"/>
                    <a:pt x="2696" y="2088"/>
                  </a:cubicBezTo>
                  <a:cubicBezTo>
                    <a:pt x="2696" y="2089"/>
                    <a:pt x="2698" y="2089"/>
                    <a:pt x="2699" y="2090"/>
                  </a:cubicBezTo>
                  <a:cubicBezTo>
                    <a:pt x="2700" y="2091"/>
                    <a:pt x="2701" y="2091"/>
                    <a:pt x="2702" y="2091"/>
                  </a:cubicBezTo>
                  <a:cubicBezTo>
                    <a:pt x="2703" y="2091"/>
                    <a:pt x="2704" y="2090"/>
                    <a:pt x="2705" y="2090"/>
                  </a:cubicBezTo>
                  <a:cubicBezTo>
                    <a:pt x="2706" y="2089"/>
                    <a:pt x="2706" y="2089"/>
                    <a:pt x="2707" y="2088"/>
                  </a:cubicBezTo>
                  <a:cubicBezTo>
                    <a:pt x="2708" y="2087"/>
                    <a:pt x="2708" y="2086"/>
                    <a:pt x="2708" y="2085"/>
                  </a:cubicBezTo>
                  <a:cubicBezTo>
                    <a:pt x="2711" y="2047"/>
                    <a:pt x="2714" y="2008"/>
                    <a:pt x="2714" y="1969"/>
                  </a:cubicBezTo>
                  <a:lnTo>
                    <a:pt x="2735" y="1963"/>
                  </a:lnTo>
                  <a:lnTo>
                    <a:pt x="2741" y="1961"/>
                  </a:lnTo>
                  <a:cubicBezTo>
                    <a:pt x="2741" y="1963"/>
                    <a:pt x="2741" y="1965"/>
                    <a:pt x="2741" y="1968"/>
                  </a:cubicBezTo>
                  <a:cubicBezTo>
                    <a:pt x="2741" y="1987"/>
                    <a:pt x="2742" y="2007"/>
                    <a:pt x="2743" y="2026"/>
                  </a:cubicBezTo>
                  <a:cubicBezTo>
                    <a:pt x="2743" y="2038"/>
                    <a:pt x="2763" y="2040"/>
                    <a:pt x="2763" y="2027"/>
                  </a:cubicBezTo>
                  <a:cubicBezTo>
                    <a:pt x="2763" y="2009"/>
                    <a:pt x="2765" y="1990"/>
                    <a:pt x="2765" y="1972"/>
                  </a:cubicBezTo>
                  <a:cubicBezTo>
                    <a:pt x="2765" y="1966"/>
                    <a:pt x="2765" y="1960"/>
                    <a:pt x="2765" y="1955"/>
                  </a:cubicBezTo>
                  <a:lnTo>
                    <a:pt x="2783" y="1951"/>
                  </a:lnTo>
                  <a:cubicBezTo>
                    <a:pt x="2783" y="1956"/>
                    <a:pt x="2783" y="1962"/>
                    <a:pt x="2784" y="1967"/>
                  </a:cubicBezTo>
                  <a:cubicBezTo>
                    <a:pt x="2786" y="1979"/>
                    <a:pt x="2791" y="1990"/>
                    <a:pt x="2792" y="2002"/>
                  </a:cubicBezTo>
                  <a:cubicBezTo>
                    <a:pt x="2792" y="2005"/>
                    <a:pt x="2797" y="2006"/>
                    <a:pt x="2797" y="2002"/>
                  </a:cubicBezTo>
                  <a:cubicBezTo>
                    <a:pt x="2797" y="1992"/>
                    <a:pt x="2803" y="1983"/>
                    <a:pt x="2804" y="1973"/>
                  </a:cubicBezTo>
                  <a:cubicBezTo>
                    <a:pt x="2805" y="1963"/>
                    <a:pt x="2806" y="1955"/>
                    <a:pt x="2806" y="1945"/>
                  </a:cubicBezTo>
                  <a:lnTo>
                    <a:pt x="2815" y="1943"/>
                  </a:lnTo>
                  <a:cubicBezTo>
                    <a:pt x="2815" y="1944"/>
                    <a:pt x="2815" y="1946"/>
                    <a:pt x="2815" y="1947"/>
                  </a:cubicBezTo>
                  <a:cubicBezTo>
                    <a:pt x="2815" y="1948"/>
                    <a:pt x="2815" y="1950"/>
                    <a:pt x="2815" y="1951"/>
                  </a:cubicBezTo>
                  <a:cubicBezTo>
                    <a:pt x="2815" y="1953"/>
                    <a:pt x="2815" y="1954"/>
                    <a:pt x="2815" y="1956"/>
                  </a:cubicBezTo>
                  <a:cubicBezTo>
                    <a:pt x="2815" y="1963"/>
                    <a:pt x="2816" y="1970"/>
                    <a:pt x="2819" y="1976"/>
                  </a:cubicBezTo>
                  <a:lnTo>
                    <a:pt x="2819" y="1977"/>
                  </a:lnTo>
                  <a:cubicBezTo>
                    <a:pt x="2819" y="1977"/>
                    <a:pt x="2820" y="1977"/>
                    <a:pt x="2821" y="1978"/>
                  </a:cubicBezTo>
                  <a:cubicBezTo>
                    <a:pt x="2822" y="1979"/>
                    <a:pt x="2822" y="1979"/>
                    <a:pt x="2823" y="1979"/>
                  </a:cubicBezTo>
                  <a:cubicBezTo>
                    <a:pt x="2824" y="1979"/>
                    <a:pt x="2824" y="1978"/>
                    <a:pt x="2825" y="1978"/>
                  </a:cubicBezTo>
                  <a:cubicBezTo>
                    <a:pt x="2826" y="1977"/>
                    <a:pt x="2826" y="1977"/>
                    <a:pt x="2826" y="1977"/>
                  </a:cubicBezTo>
                  <a:cubicBezTo>
                    <a:pt x="2827" y="1976"/>
                    <a:pt x="2827" y="1976"/>
                    <a:pt x="2827" y="1976"/>
                  </a:cubicBezTo>
                  <a:cubicBezTo>
                    <a:pt x="2829" y="1968"/>
                    <a:pt x="2832" y="1960"/>
                    <a:pt x="2835" y="1952"/>
                  </a:cubicBezTo>
                  <a:cubicBezTo>
                    <a:pt x="2837" y="1948"/>
                    <a:pt x="2838" y="1944"/>
                    <a:pt x="2838" y="1941"/>
                  </a:cubicBezTo>
                  <a:cubicBezTo>
                    <a:pt x="2838" y="1940"/>
                    <a:pt x="2838" y="1939"/>
                    <a:pt x="2838" y="1939"/>
                  </a:cubicBezTo>
                  <a:cubicBezTo>
                    <a:pt x="2838" y="1938"/>
                    <a:pt x="2838" y="1938"/>
                    <a:pt x="2838" y="1937"/>
                  </a:cubicBezTo>
                  <a:lnTo>
                    <a:pt x="2853" y="1933"/>
                  </a:lnTo>
                  <a:cubicBezTo>
                    <a:pt x="2854" y="1958"/>
                    <a:pt x="2858" y="1984"/>
                    <a:pt x="2859" y="2009"/>
                  </a:cubicBezTo>
                  <a:cubicBezTo>
                    <a:pt x="2859" y="2014"/>
                    <a:pt x="2867" y="2014"/>
                    <a:pt x="2867" y="2009"/>
                  </a:cubicBezTo>
                  <a:cubicBezTo>
                    <a:pt x="2869" y="1982"/>
                    <a:pt x="2873" y="1954"/>
                    <a:pt x="2873" y="1927"/>
                  </a:cubicBezTo>
                  <a:lnTo>
                    <a:pt x="2877" y="1926"/>
                  </a:lnTo>
                  <a:lnTo>
                    <a:pt x="2891" y="1920"/>
                  </a:lnTo>
                  <a:cubicBezTo>
                    <a:pt x="2893" y="1934"/>
                    <a:pt x="2896" y="1947"/>
                    <a:pt x="2901" y="1960"/>
                  </a:cubicBezTo>
                  <a:cubicBezTo>
                    <a:pt x="2902" y="1964"/>
                    <a:pt x="2908" y="1962"/>
                    <a:pt x="2909" y="1960"/>
                  </a:cubicBezTo>
                  <a:cubicBezTo>
                    <a:pt x="2915" y="1943"/>
                    <a:pt x="2918" y="1926"/>
                    <a:pt x="2918" y="1909"/>
                  </a:cubicBezTo>
                  <a:lnTo>
                    <a:pt x="2921" y="1907"/>
                  </a:lnTo>
                  <a:cubicBezTo>
                    <a:pt x="2924" y="1936"/>
                    <a:pt x="2936" y="1963"/>
                    <a:pt x="2938" y="1993"/>
                  </a:cubicBezTo>
                  <a:cubicBezTo>
                    <a:pt x="2938" y="1998"/>
                    <a:pt x="2946" y="1998"/>
                    <a:pt x="2947" y="1993"/>
                  </a:cubicBezTo>
                  <a:cubicBezTo>
                    <a:pt x="2949" y="1968"/>
                    <a:pt x="2953" y="1943"/>
                    <a:pt x="2955" y="1918"/>
                  </a:cubicBezTo>
                  <a:cubicBezTo>
                    <a:pt x="2958" y="1925"/>
                    <a:pt x="2961" y="1931"/>
                    <a:pt x="2963" y="1936"/>
                  </a:cubicBezTo>
                  <a:cubicBezTo>
                    <a:pt x="2963" y="1937"/>
                    <a:pt x="2964" y="1937"/>
                    <a:pt x="2965" y="1938"/>
                  </a:cubicBezTo>
                  <a:cubicBezTo>
                    <a:pt x="2966" y="1939"/>
                    <a:pt x="2966" y="1939"/>
                    <a:pt x="2967" y="1939"/>
                  </a:cubicBezTo>
                  <a:cubicBezTo>
                    <a:pt x="2968" y="1939"/>
                    <a:pt x="2968" y="1938"/>
                    <a:pt x="2969" y="1938"/>
                  </a:cubicBezTo>
                  <a:cubicBezTo>
                    <a:pt x="2970" y="1937"/>
                    <a:pt x="2970" y="1937"/>
                    <a:pt x="2971" y="1936"/>
                  </a:cubicBezTo>
                  <a:cubicBezTo>
                    <a:pt x="2973" y="1930"/>
                    <a:pt x="2976" y="1925"/>
                    <a:pt x="2978" y="1919"/>
                  </a:cubicBezTo>
                  <a:cubicBezTo>
                    <a:pt x="2980" y="1973"/>
                    <a:pt x="2988" y="2027"/>
                    <a:pt x="2988" y="2081"/>
                  </a:cubicBezTo>
                  <a:cubicBezTo>
                    <a:pt x="2986" y="2162"/>
                    <a:pt x="3004" y="2245"/>
                    <a:pt x="3004" y="2328"/>
                  </a:cubicBezTo>
                  <a:lnTo>
                    <a:pt x="3004" y="2326"/>
                  </a:lnTo>
                  <a:moveTo>
                    <a:pt x="3002" y="2023"/>
                  </a:moveTo>
                  <a:cubicBezTo>
                    <a:pt x="3002" y="2005"/>
                    <a:pt x="3002" y="1987"/>
                    <a:pt x="3000" y="1970"/>
                  </a:cubicBezTo>
                  <a:cubicBezTo>
                    <a:pt x="2999" y="1949"/>
                    <a:pt x="2998" y="1928"/>
                    <a:pt x="2997" y="1907"/>
                  </a:cubicBezTo>
                  <a:cubicBezTo>
                    <a:pt x="3007" y="1910"/>
                    <a:pt x="3016" y="1914"/>
                    <a:pt x="3025" y="1918"/>
                  </a:cubicBezTo>
                  <a:cubicBezTo>
                    <a:pt x="3025" y="1920"/>
                    <a:pt x="3025" y="1921"/>
                    <a:pt x="3025" y="1923"/>
                  </a:cubicBezTo>
                  <a:cubicBezTo>
                    <a:pt x="3025" y="1946"/>
                    <a:pt x="3028" y="1969"/>
                    <a:pt x="3035" y="1992"/>
                  </a:cubicBezTo>
                  <a:cubicBezTo>
                    <a:pt x="3035" y="1992"/>
                    <a:pt x="3034" y="1992"/>
                    <a:pt x="3033" y="1993"/>
                  </a:cubicBezTo>
                  <a:cubicBezTo>
                    <a:pt x="3029" y="1995"/>
                    <a:pt x="3025" y="1998"/>
                    <a:pt x="3022" y="2002"/>
                  </a:cubicBezTo>
                  <a:cubicBezTo>
                    <a:pt x="3016" y="2011"/>
                    <a:pt x="3007" y="2017"/>
                    <a:pt x="3002" y="2025"/>
                  </a:cubicBezTo>
                  <a:lnTo>
                    <a:pt x="3002" y="20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814;p37">
              <a:extLst>
                <a:ext uri="{FF2B5EF4-FFF2-40B4-BE49-F238E27FC236}">
                  <a16:creationId xmlns:a16="http://schemas.microsoft.com/office/drawing/2014/main" id="{87EA713E-8176-423D-B18D-3453212EDB40}"/>
                </a:ext>
              </a:extLst>
            </p:cNvPr>
            <p:cNvSpPr/>
            <p:nvPr/>
          </p:nvSpPr>
          <p:spPr>
            <a:xfrm>
              <a:off x="19746675" y="2650320"/>
              <a:ext cx="10440" cy="55080"/>
            </a:xfrm>
            <a:custGeom>
              <a:avLst/>
              <a:gdLst/>
              <a:ahLst/>
              <a:cxnLst/>
              <a:rect l="l" t="t" r="r" b="b"/>
              <a:pathLst>
                <a:path w="29" h="153" extrusionOk="0">
                  <a:moveTo>
                    <a:pt x="20" y="147"/>
                  </a:moveTo>
                  <a:cubicBezTo>
                    <a:pt x="25" y="125"/>
                    <a:pt x="28" y="102"/>
                    <a:pt x="28" y="79"/>
                  </a:cubicBezTo>
                  <a:cubicBezTo>
                    <a:pt x="28" y="53"/>
                    <a:pt x="24" y="28"/>
                    <a:pt x="18" y="3"/>
                  </a:cubicBezTo>
                  <a:cubicBezTo>
                    <a:pt x="18" y="2"/>
                    <a:pt x="18" y="3"/>
                    <a:pt x="17" y="2"/>
                  </a:cubicBezTo>
                  <a:cubicBezTo>
                    <a:pt x="16" y="2"/>
                    <a:pt x="17" y="1"/>
                    <a:pt x="16" y="0"/>
                  </a:cubicBezTo>
                  <a:cubicBezTo>
                    <a:pt x="15" y="0"/>
                    <a:pt x="14" y="0"/>
                    <a:pt x="14" y="0"/>
                  </a:cubicBezTo>
                  <a:cubicBezTo>
                    <a:pt x="13" y="0"/>
                    <a:pt x="12" y="0"/>
                    <a:pt x="12" y="0"/>
                  </a:cubicBezTo>
                  <a:cubicBezTo>
                    <a:pt x="11" y="1"/>
                    <a:pt x="10" y="1"/>
                    <a:pt x="10" y="2"/>
                  </a:cubicBezTo>
                  <a:lnTo>
                    <a:pt x="10" y="3"/>
                  </a:lnTo>
                  <a:cubicBezTo>
                    <a:pt x="3" y="28"/>
                    <a:pt x="0" y="53"/>
                    <a:pt x="0" y="79"/>
                  </a:cubicBezTo>
                  <a:cubicBezTo>
                    <a:pt x="0" y="102"/>
                    <a:pt x="2" y="125"/>
                    <a:pt x="8" y="147"/>
                  </a:cubicBezTo>
                  <a:cubicBezTo>
                    <a:pt x="8" y="148"/>
                    <a:pt x="8" y="148"/>
                    <a:pt x="8" y="149"/>
                  </a:cubicBezTo>
                  <a:cubicBezTo>
                    <a:pt x="9" y="151"/>
                    <a:pt x="10" y="151"/>
                    <a:pt x="11" y="151"/>
                  </a:cubicBezTo>
                  <a:cubicBezTo>
                    <a:pt x="12" y="152"/>
                    <a:pt x="13" y="152"/>
                    <a:pt x="14" y="152"/>
                  </a:cubicBezTo>
                  <a:cubicBezTo>
                    <a:pt x="15" y="152"/>
                    <a:pt x="16" y="152"/>
                    <a:pt x="17" y="151"/>
                  </a:cubicBezTo>
                  <a:cubicBezTo>
                    <a:pt x="18" y="151"/>
                    <a:pt x="19" y="150"/>
                    <a:pt x="19" y="149"/>
                  </a:cubicBezTo>
                  <a:cubicBezTo>
                    <a:pt x="20" y="148"/>
                    <a:pt x="20" y="148"/>
                    <a:pt x="20" y="1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815;p37">
              <a:extLst>
                <a:ext uri="{FF2B5EF4-FFF2-40B4-BE49-F238E27FC236}">
                  <a16:creationId xmlns:a16="http://schemas.microsoft.com/office/drawing/2014/main" id="{EC046847-1963-CD15-F251-0E054C087694}"/>
                </a:ext>
              </a:extLst>
            </p:cNvPr>
            <p:cNvSpPr/>
            <p:nvPr/>
          </p:nvSpPr>
          <p:spPr>
            <a:xfrm>
              <a:off x="19799595" y="2667600"/>
              <a:ext cx="11520" cy="37440"/>
            </a:xfrm>
            <a:custGeom>
              <a:avLst/>
              <a:gdLst/>
              <a:ahLst/>
              <a:cxnLst/>
              <a:rect l="l" t="t" r="r" b="b"/>
              <a:pathLst>
                <a:path w="32" h="104" extrusionOk="0">
                  <a:moveTo>
                    <a:pt x="19" y="93"/>
                  </a:moveTo>
                  <a:cubicBezTo>
                    <a:pt x="22" y="77"/>
                    <a:pt x="22" y="61"/>
                    <a:pt x="24" y="45"/>
                  </a:cubicBezTo>
                  <a:cubicBezTo>
                    <a:pt x="26" y="32"/>
                    <a:pt x="31" y="14"/>
                    <a:pt x="23" y="2"/>
                  </a:cubicBezTo>
                  <a:cubicBezTo>
                    <a:pt x="22" y="2"/>
                    <a:pt x="22" y="1"/>
                    <a:pt x="21" y="1"/>
                  </a:cubicBezTo>
                  <a:cubicBezTo>
                    <a:pt x="20" y="0"/>
                    <a:pt x="19" y="0"/>
                    <a:pt x="18" y="0"/>
                  </a:cubicBezTo>
                  <a:cubicBezTo>
                    <a:pt x="17" y="0"/>
                    <a:pt x="17" y="0"/>
                    <a:pt x="16" y="1"/>
                  </a:cubicBezTo>
                  <a:cubicBezTo>
                    <a:pt x="15" y="2"/>
                    <a:pt x="14" y="2"/>
                    <a:pt x="14" y="3"/>
                  </a:cubicBezTo>
                  <a:lnTo>
                    <a:pt x="13" y="3"/>
                  </a:lnTo>
                  <a:cubicBezTo>
                    <a:pt x="4" y="21"/>
                    <a:pt x="0" y="41"/>
                    <a:pt x="0" y="61"/>
                  </a:cubicBezTo>
                  <a:cubicBezTo>
                    <a:pt x="0" y="72"/>
                    <a:pt x="1" y="82"/>
                    <a:pt x="4" y="93"/>
                  </a:cubicBezTo>
                  <a:cubicBezTo>
                    <a:pt x="5" y="101"/>
                    <a:pt x="18" y="103"/>
                    <a:pt x="19" y="9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816;p37">
              <a:extLst>
                <a:ext uri="{FF2B5EF4-FFF2-40B4-BE49-F238E27FC236}">
                  <a16:creationId xmlns:a16="http://schemas.microsoft.com/office/drawing/2014/main" id="{14C6977A-EC08-DC32-EF36-D9AC2DC100EF}"/>
                </a:ext>
              </a:extLst>
            </p:cNvPr>
            <p:cNvSpPr/>
            <p:nvPr/>
          </p:nvSpPr>
          <p:spPr>
            <a:xfrm>
              <a:off x="19951155" y="2702160"/>
              <a:ext cx="13320" cy="32040"/>
            </a:xfrm>
            <a:custGeom>
              <a:avLst/>
              <a:gdLst/>
              <a:ahLst/>
              <a:cxnLst/>
              <a:rect l="l" t="t" r="r" b="b"/>
              <a:pathLst>
                <a:path w="37" h="89" extrusionOk="0">
                  <a:moveTo>
                    <a:pt x="13" y="3"/>
                  </a:moveTo>
                  <a:cubicBezTo>
                    <a:pt x="0" y="23"/>
                    <a:pt x="7" y="55"/>
                    <a:pt x="10" y="77"/>
                  </a:cubicBezTo>
                  <a:cubicBezTo>
                    <a:pt x="11" y="88"/>
                    <a:pt x="26" y="84"/>
                    <a:pt x="27" y="75"/>
                  </a:cubicBezTo>
                  <a:cubicBezTo>
                    <a:pt x="30" y="54"/>
                    <a:pt x="36" y="22"/>
                    <a:pt x="24" y="3"/>
                  </a:cubicBezTo>
                  <a:cubicBezTo>
                    <a:pt x="23" y="2"/>
                    <a:pt x="22" y="2"/>
                    <a:pt x="21" y="1"/>
                  </a:cubicBezTo>
                  <a:cubicBezTo>
                    <a:pt x="20" y="0"/>
                    <a:pt x="19" y="0"/>
                    <a:pt x="18" y="0"/>
                  </a:cubicBezTo>
                  <a:cubicBezTo>
                    <a:pt x="17" y="0"/>
                    <a:pt x="16" y="0"/>
                    <a:pt x="15" y="1"/>
                  </a:cubicBezTo>
                  <a:cubicBezTo>
                    <a:pt x="14" y="2"/>
                    <a:pt x="13" y="2"/>
                    <a:pt x="13"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17;p37">
              <a:extLst>
                <a:ext uri="{FF2B5EF4-FFF2-40B4-BE49-F238E27FC236}">
                  <a16:creationId xmlns:a16="http://schemas.microsoft.com/office/drawing/2014/main" id="{7552DD45-408E-4B36-6722-5782605829C5}"/>
                </a:ext>
              </a:extLst>
            </p:cNvPr>
            <p:cNvSpPr/>
            <p:nvPr/>
          </p:nvSpPr>
          <p:spPr>
            <a:xfrm>
              <a:off x="19954755" y="2648520"/>
              <a:ext cx="9360" cy="29520"/>
            </a:xfrm>
            <a:custGeom>
              <a:avLst/>
              <a:gdLst/>
              <a:ahLst/>
              <a:cxnLst/>
              <a:rect l="l" t="t" r="r" b="b"/>
              <a:pathLst>
                <a:path w="26" h="82" extrusionOk="0">
                  <a:moveTo>
                    <a:pt x="7" y="2"/>
                  </a:moveTo>
                  <a:cubicBezTo>
                    <a:pt x="6" y="3"/>
                    <a:pt x="6" y="4"/>
                    <a:pt x="5" y="6"/>
                  </a:cubicBezTo>
                  <a:cubicBezTo>
                    <a:pt x="3" y="12"/>
                    <a:pt x="0" y="17"/>
                    <a:pt x="0" y="23"/>
                  </a:cubicBezTo>
                  <a:cubicBezTo>
                    <a:pt x="0" y="25"/>
                    <a:pt x="0" y="28"/>
                    <a:pt x="1" y="31"/>
                  </a:cubicBezTo>
                  <a:cubicBezTo>
                    <a:pt x="2" y="45"/>
                    <a:pt x="5" y="59"/>
                    <a:pt x="9" y="72"/>
                  </a:cubicBezTo>
                  <a:cubicBezTo>
                    <a:pt x="10" y="79"/>
                    <a:pt x="21" y="81"/>
                    <a:pt x="22" y="72"/>
                  </a:cubicBezTo>
                  <a:cubicBezTo>
                    <a:pt x="24" y="61"/>
                    <a:pt x="25" y="49"/>
                    <a:pt x="25" y="38"/>
                  </a:cubicBezTo>
                  <a:cubicBezTo>
                    <a:pt x="25" y="36"/>
                    <a:pt x="25" y="34"/>
                    <a:pt x="25" y="33"/>
                  </a:cubicBezTo>
                  <a:cubicBezTo>
                    <a:pt x="25" y="31"/>
                    <a:pt x="25" y="29"/>
                    <a:pt x="25" y="28"/>
                  </a:cubicBezTo>
                  <a:cubicBezTo>
                    <a:pt x="25" y="20"/>
                    <a:pt x="23" y="12"/>
                    <a:pt x="19" y="6"/>
                  </a:cubicBezTo>
                  <a:cubicBezTo>
                    <a:pt x="18" y="4"/>
                    <a:pt x="17" y="2"/>
                    <a:pt x="16" y="1"/>
                  </a:cubicBezTo>
                  <a:lnTo>
                    <a:pt x="15" y="0"/>
                  </a:lnTo>
                  <a:cubicBezTo>
                    <a:pt x="14" y="0"/>
                    <a:pt x="13" y="0"/>
                    <a:pt x="12" y="0"/>
                  </a:cubicBezTo>
                  <a:cubicBezTo>
                    <a:pt x="11" y="0"/>
                    <a:pt x="10" y="0"/>
                    <a:pt x="9" y="0"/>
                  </a:cubicBezTo>
                  <a:cubicBezTo>
                    <a:pt x="8" y="1"/>
                    <a:pt x="8" y="1"/>
                    <a:pt x="7"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18;p37">
              <a:extLst>
                <a:ext uri="{FF2B5EF4-FFF2-40B4-BE49-F238E27FC236}">
                  <a16:creationId xmlns:a16="http://schemas.microsoft.com/office/drawing/2014/main" id="{90CEA947-F5CD-271C-CFBC-CAA6B3C32DDA}"/>
                </a:ext>
              </a:extLst>
            </p:cNvPr>
            <p:cNvSpPr/>
            <p:nvPr/>
          </p:nvSpPr>
          <p:spPr>
            <a:xfrm>
              <a:off x="19455435" y="2692800"/>
              <a:ext cx="6480" cy="24480"/>
            </a:xfrm>
            <a:custGeom>
              <a:avLst/>
              <a:gdLst/>
              <a:ahLst/>
              <a:cxnLst/>
              <a:rect l="l" t="t" r="r" b="b"/>
              <a:pathLst>
                <a:path w="18" h="68" extrusionOk="0">
                  <a:moveTo>
                    <a:pt x="3" y="62"/>
                  </a:moveTo>
                  <a:cubicBezTo>
                    <a:pt x="3" y="62"/>
                    <a:pt x="3" y="63"/>
                    <a:pt x="3" y="64"/>
                  </a:cubicBezTo>
                  <a:lnTo>
                    <a:pt x="4" y="65"/>
                  </a:lnTo>
                  <a:cubicBezTo>
                    <a:pt x="4" y="65"/>
                    <a:pt x="4" y="66"/>
                    <a:pt x="5" y="66"/>
                  </a:cubicBezTo>
                  <a:cubicBezTo>
                    <a:pt x="6" y="67"/>
                    <a:pt x="7" y="67"/>
                    <a:pt x="7" y="67"/>
                  </a:cubicBezTo>
                  <a:cubicBezTo>
                    <a:pt x="8" y="67"/>
                    <a:pt x="8" y="67"/>
                    <a:pt x="9" y="67"/>
                  </a:cubicBezTo>
                  <a:cubicBezTo>
                    <a:pt x="10" y="67"/>
                    <a:pt x="11" y="67"/>
                    <a:pt x="12" y="66"/>
                  </a:cubicBezTo>
                  <a:cubicBezTo>
                    <a:pt x="12" y="66"/>
                    <a:pt x="12" y="65"/>
                    <a:pt x="13" y="64"/>
                  </a:cubicBezTo>
                  <a:cubicBezTo>
                    <a:pt x="14" y="64"/>
                    <a:pt x="14" y="64"/>
                    <a:pt x="14" y="63"/>
                  </a:cubicBezTo>
                  <a:cubicBezTo>
                    <a:pt x="16" y="54"/>
                    <a:pt x="17" y="45"/>
                    <a:pt x="17" y="36"/>
                  </a:cubicBezTo>
                  <a:cubicBezTo>
                    <a:pt x="17" y="33"/>
                    <a:pt x="17" y="29"/>
                    <a:pt x="17" y="26"/>
                  </a:cubicBezTo>
                  <a:lnTo>
                    <a:pt x="17" y="25"/>
                  </a:lnTo>
                  <a:cubicBezTo>
                    <a:pt x="17" y="17"/>
                    <a:pt x="15" y="9"/>
                    <a:pt x="12" y="2"/>
                  </a:cubicBezTo>
                  <a:cubicBezTo>
                    <a:pt x="12" y="1"/>
                    <a:pt x="12" y="1"/>
                    <a:pt x="11" y="0"/>
                  </a:cubicBezTo>
                  <a:cubicBezTo>
                    <a:pt x="10" y="0"/>
                    <a:pt x="9" y="0"/>
                    <a:pt x="8" y="0"/>
                  </a:cubicBezTo>
                  <a:cubicBezTo>
                    <a:pt x="8" y="0"/>
                    <a:pt x="7" y="0"/>
                    <a:pt x="6" y="0"/>
                  </a:cubicBezTo>
                  <a:cubicBezTo>
                    <a:pt x="5" y="1"/>
                    <a:pt x="5" y="1"/>
                    <a:pt x="5" y="2"/>
                  </a:cubicBezTo>
                  <a:cubicBezTo>
                    <a:pt x="1" y="11"/>
                    <a:pt x="0" y="20"/>
                    <a:pt x="0" y="29"/>
                  </a:cubicBezTo>
                  <a:cubicBezTo>
                    <a:pt x="0" y="31"/>
                    <a:pt x="0" y="33"/>
                    <a:pt x="0" y="34"/>
                  </a:cubicBezTo>
                  <a:cubicBezTo>
                    <a:pt x="0" y="36"/>
                    <a:pt x="0" y="38"/>
                    <a:pt x="0" y="40"/>
                  </a:cubicBezTo>
                  <a:cubicBezTo>
                    <a:pt x="0" y="47"/>
                    <a:pt x="1" y="54"/>
                    <a:pt x="2" y="62"/>
                  </a:cubicBezTo>
                  <a:lnTo>
                    <a:pt x="3" y="6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19;p37">
              <a:extLst>
                <a:ext uri="{FF2B5EF4-FFF2-40B4-BE49-F238E27FC236}">
                  <a16:creationId xmlns:a16="http://schemas.microsoft.com/office/drawing/2014/main" id="{D75E3F8E-1882-9AF4-C234-ECD5851F6DC6}"/>
                </a:ext>
              </a:extLst>
            </p:cNvPr>
            <p:cNvSpPr/>
            <p:nvPr/>
          </p:nvSpPr>
          <p:spPr>
            <a:xfrm>
              <a:off x="19598355" y="2757960"/>
              <a:ext cx="8640" cy="37800"/>
            </a:xfrm>
            <a:custGeom>
              <a:avLst/>
              <a:gdLst/>
              <a:ahLst/>
              <a:cxnLst/>
              <a:rect l="l" t="t" r="r" b="b"/>
              <a:pathLst>
                <a:path w="24" h="105" extrusionOk="0">
                  <a:moveTo>
                    <a:pt x="17" y="101"/>
                  </a:moveTo>
                  <a:cubicBezTo>
                    <a:pt x="21" y="86"/>
                    <a:pt x="23" y="70"/>
                    <a:pt x="23" y="54"/>
                  </a:cubicBezTo>
                  <a:cubicBezTo>
                    <a:pt x="23" y="37"/>
                    <a:pt x="20" y="19"/>
                    <a:pt x="15" y="2"/>
                  </a:cubicBezTo>
                  <a:cubicBezTo>
                    <a:pt x="14" y="1"/>
                    <a:pt x="14" y="1"/>
                    <a:pt x="13" y="0"/>
                  </a:cubicBezTo>
                  <a:cubicBezTo>
                    <a:pt x="13" y="0"/>
                    <a:pt x="12" y="0"/>
                    <a:pt x="11" y="0"/>
                  </a:cubicBezTo>
                  <a:lnTo>
                    <a:pt x="10" y="0"/>
                  </a:lnTo>
                  <a:cubicBezTo>
                    <a:pt x="9" y="1"/>
                    <a:pt x="9" y="1"/>
                    <a:pt x="8" y="2"/>
                  </a:cubicBezTo>
                  <a:cubicBezTo>
                    <a:pt x="3" y="19"/>
                    <a:pt x="0" y="36"/>
                    <a:pt x="0" y="54"/>
                  </a:cubicBezTo>
                  <a:cubicBezTo>
                    <a:pt x="0" y="70"/>
                    <a:pt x="2" y="85"/>
                    <a:pt x="7" y="101"/>
                  </a:cubicBezTo>
                  <a:lnTo>
                    <a:pt x="7" y="102"/>
                  </a:lnTo>
                  <a:cubicBezTo>
                    <a:pt x="7" y="102"/>
                    <a:pt x="8" y="102"/>
                    <a:pt x="9" y="103"/>
                  </a:cubicBezTo>
                  <a:cubicBezTo>
                    <a:pt x="10" y="104"/>
                    <a:pt x="11" y="104"/>
                    <a:pt x="12" y="104"/>
                  </a:cubicBezTo>
                  <a:cubicBezTo>
                    <a:pt x="13" y="104"/>
                    <a:pt x="13" y="104"/>
                    <a:pt x="14" y="103"/>
                  </a:cubicBezTo>
                  <a:cubicBezTo>
                    <a:pt x="15" y="102"/>
                    <a:pt x="16" y="102"/>
                    <a:pt x="16" y="102"/>
                  </a:cubicBezTo>
                  <a:cubicBezTo>
                    <a:pt x="16" y="101"/>
                    <a:pt x="17" y="101"/>
                    <a:pt x="17" y="10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20;p37">
              <a:extLst>
                <a:ext uri="{FF2B5EF4-FFF2-40B4-BE49-F238E27FC236}">
                  <a16:creationId xmlns:a16="http://schemas.microsoft.com/office/drawing/2014/main" id="{D0E01DF1-AC91-3DB3-40FD-70FE7A091ADB}"/>
                </a:ext>
              </a:extLst>
            </p:cNvPr>
            <p:cNvSpPr/>
            <p:nvPr/>
          </p:nvSpPr>
          <p:spPr>
            <a:xfrm>
              <a:off x="19597635" y="2693880"/>
              <a:ext cx="10440" cy="41400"/>
            </a:xfrm>
            <a:custGeom>
              <a:avLst/>
              <a:gdLst/>
              <a:ahLst/>
              <a:cxnLst/>
              <a:rect l="l" t="t" r="r" b="b"/>
              <a:pathLst>
                <a:path w="29" h="115" extrusionOk="0">
                  <a:moveTo>
                    <a:pt x="20" y="112"/>
                  </a:moveTo>
                  <a:cubicBezTo>
                    <a:pt x="24" y="90"/>
                    <a:pt x="26" y="68"/>
                    <a:pt x="26" y="46"/>
                  </a:cubicBezTo>
                  <a:cubicBezTo>
                    <a:pt x="27" y="39"/>
                    <a:pt x="28" y="33"/>
                    <a:pt x="28" y="25"/>
                  </a:cubicBezTo>
                  <a:cubicBezTo>
                    <a:pt x="28" y="18"/>
                    <a:pt x="27" y="10"/>
                    <a:pt x="26" y="3"/>
                  </a:cubicBezTo>
                  <a:cubicBezTo>
                    <a:pt x="26" y="3"/>
                    <a:pt x="25" y="3"/>
                    <a:pt x="25" y="2"/>
                  </a:cubicBezTo>
                  <a:cubicBezTo>
                    <a:pt x="24" y="2"/>
                    <a:pt x="24" y="1"/>
                    <a:pt x="24" y="0"/>
                  </a:cubicBezTo>
                  <a:cubicBezTo>
                    <a:pt x="23" y="0"/>
                    <a:pt x="22" y="0"/>
                    <a:pt x="21" y="0"/>
                  </a:cubicBezTo>
                  <a:cubicBezTo>
                    <a:pt x="20" y="0"/>
                    <a:pt x="18" y="0"/>
                    <a:pt x="18" y="0"/>
                  </a:cubicBezTo>
                  <a:cubicBezTo>
                    <a:pt x="17" y="1"/>
                    <a:pt x="17" y="2"/>
                    <a:pt x="17" y="2"/>
                  </a:cubicBezTo>
                  <a:cubicBezTo>
                    <a:pt x="16" y="3"/>
                    <a:pt x="16" y="3"/>
                    <a:pt x="16" y="3"/>
                  </a:cubicBezTo>
                  <a:cubicBezTo>
                    <a:pt x="0" y="38"/>
                    <a:pt x="10" y="76"/>
                    <a:pt x="14" y="112"/>
                  </a:cubicBezTo>
                  <a:cubicBezTo>
                    <a:pt x="15" y="113"/>
                    <a:pt x="15" y="113"/>
                    <a:pt x="15" y="113"/>
                  </a:cubicBezTo>
                  <a:cubicBezTo>
                    <a:pt x="15" y="113"/>
                    <a:pt x="15" y="114"/>
                    <a:pt x="16" y="114"/>
                  </a:cubicBezTo>
                  <a:lnTo>
                    <a:pt x="17" y="114"/>
                  </a:lnTo>
                  <a:cubicBezTo>
                    <a:pt x="18" y="114"/>
                    <a:pt x="18" y="114"/>
                    <a:pt x="19" y="114"/>
                  </a:cubicBezTo>
                  <a:lnTo>
                    <a:pt x="20" y="113"/>
                  </a:lnTo>
                  <a:cubicBezTo>
                    <a:pt x="20" y="112"/>
                    <a:pt x="20" y="112"/>
                    <a:pt x="20" y="1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21;p37">
              <a:extLst>
                <a:ext uri="{FF2B5EF4-FFF2-40B4-BE49-F238E27FC236}">
                  <a16:creationId xmlns:a16="http://schemas.microsoft.com/office/drawing/2014/main" id="{0A8D1FE6-F67F-44F6-17C2-932FE4BAF11B}"/>
                </a:ext>
              </a:extLst>
            </p:cNvPr>
            <p:cNvSpPr/>
            <p:nvPr/>
          </p:nvSpPr>
          <p:spPr>
            <a:xfrm>
              <a:off x="20336355" y="2738880"/>
              <a:ext cx="7560" cy="29880"/>
            </a:xfrm>
            <a:custGeom>
              <a:avLst/>
              <a:gdLst/>
              <a:ahLst/>
              <a:cxnLst/>
              <a:rect l="l" t="t" r="r" b="b"/>
              <a:pathLst>
                <a:path w="21" h="83" extrusionOk="0">
                  <a:moveTo>
                    <a:pt x="10" y="4"/>
                  </a:moveTo>
                  <a:cubicBezTo>
                    <a:pt x="6" y="0"/>
                    <a:pt x="0" y="5"/>
                    <a:pt x="3" y="10"/>
                  </a:cubicBezTo>
                  <a:cubicBezTo>
                    <a:pt x="11" y="18"/>
                    <a:pt x="3" y="33"/>
                    <a:pt x="3" y="43"/>
                  </a:cubicBezTo>
                  <a:cubicBezTo>
                    <a:pt x="4" y="56"/>
                    <a:pt x="7" y="68"/>
                    <a:pt x="10" y="80"/>
                  </a:cubicBezTo>
                  <a:cubicBezTo>
                    <a:pt x="11" y="81"/>
                    <a:pt x="11" y="81"/>
                    <a:pt x="12" y="81"/>
                  </a:cubicBezTo>
                  <a:cubicBezTo>
                    <a:pt x="13" y="82"/>
                    <a:pt x="13" y="82"/>
                    <a:pt x="13" y="82"/>
                  </a:cubicBezTo>
                  <a:cubicBezTo>
                    <a:pt x="14" y="82"/>
                    <a:pt x="14" y="82"/>
                    <a:pt x="15" y="81"/>
                  </a:cubicBezTo>
                  <a:cubicBezTo>
                    <a:pt x="15" y="81"/>
                    <a:pt x="16" y="81"/>
                    <a:pt x="16" y="80"/>
                  </a:cubicBezTo>
                  <a:cubicBezTo>
                    <a:pt x="19" y="73"/>
                    <a:pt x="20" y="65"/>
                    <a:pt x="20" y="57"/>
                  </a:cubicBezTo>
                  <a:cubicBezTo>
                    <a:pt x="20" y="50"/>
                    <a:pt x="19" y="44"/>
                    <a:pt x="17" y="37"/>
                  </a:cubicBezTo>
                  <a:cubicBezTo>
                    <a:pt x="15" y="26"/>
                    <a:pt x="19" y="13"/>
                    <a:pt x="1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22;p37">
              <a:extLst>
                <a:ext uri="{FF2B5EF4-FFF2-40B4-BE49-F238E27FC236}">
                  <a16:creationId xmlns:a16="http://schemas.microsoft.com/office/drawing/2014/main" id="{715231E5-6DB7-4597-EC75-A323E4B4A143}"/>
                </a:ext>
              </a:extLst>
            </p:cNvPr>
            <p:cNvSpPr/>
            <p:nvPr/>
          </p:nvSpPr>
          <p:spPr>
            <a:xfrm>
              <a:off x="19587195" y="2335680"/>
              <a:ext cx="7560" cy="16560"/>
            </a:xfrm>
            <a:custGeom>
              <a:avLst/>
              <a:gdLst/>
              <a:ahLst/>
              <a:cxnLst/>
              <a:rect l="l" t="t" r="r" b="b"/>
              <a:pathLst>
                <a:path w="21" h="46" extrusionOk="0">
                  <a:moveTo>
                    <a:pt x="11" y="2"/>
                  </a:moveTo>
                  <a:cubicBezTo>
                    <a:pt x="5" y="3"/>
                    <a:pt x="3" y="11"/>
                    <a:pt x="2" y="15"/>
                  </a:cubicBezTo>
                  <a:cubicBezTo>
                    <a:pt x="1" y="19"/>
                    <a:pt x="0" y="23"/>
                    <a:pt x="0" y="26"/>
                  </a:cubicBezTo>
                  <a:cubicBezTo>
                    <a:pt x="0" y="30"/>
                    <a:pt x="1" y="33"/>
                    <a:pt x="2" y="36"/>
                  </a:cubicBezTo>
                  <a:cubicBezTo>
                    <a:pt x="4" y="45"/>
                    <a:pt x="15" y="42"/>
                    <a:pt x="17" y="35"/>
                  </a:cubicBezTo>
                  <a:cubicBezTo>
                    <a:pt x="19" y="29"/>
                    <a:pt x="20" y="22"/>
                    <a:pt x="20" y="15"/>
                  </a:cubicBezTo>
                  <a:cubicBezTo>
                    <a:pt x="20" y="14"/>
                    <a:pt x="20" y="13"/>
                    <a:pt x="20" y="12"/>
                  </a:cubicBezTo>
                  <a:cubicBezTo>
                    <a:pt x="19" y="8"/>
                    <a:pt x="16" y="0"/>
                    <a:pt x="11"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23;p37">
              <a:extLst>
                <a:ext uri="{FF2B5EF4-FFF2-40B4-BE49-F238E27FC236}">
                  <a16:creationId xmlns:a16="http://schemas.microsoft.com/office/drawing/2014/main" id="{2F2EBDA8-D8A4-4A38-38EF-6C555CC903E9}"/>
                </a:ext>
              </a:extLst>
            </p:cNvPr>
            <p:cNvSpPr/>
            <p:nvPr/>
          </p:nvSpPr>
          <p:spPr>
            <a:xfrm>
              <a:off x="19543635" y="2779200"/>
              <a:ext cx="9000" cy="22680"/>
            </a:xfrm>
            <a:custGeom>
              <a:avLst/>
              <a:gdLst/>
              <a:ahLst/>
              <a:cxnLst/>
              <a:rect l="l" t="t" r="r" b="b"/>
              <a:pathLst>
                <a:path w="25" h="63" extrusionOk="0">
                  <a:moveTo>
                    <a:pt x="16" y="60"/>
                  </a:moveTo>
                  <a:cubicBezTo>
                    <a:pt x="16" y="59"/>
                    <a:pt x="17" y="58"/>
                    <a:pt x="18" y="57"/>
                  </a:cubicBezTo>
                  <a:cubicBezTo>
                    <a:pt x="20" y="53"/>
                    <a:pt x="21" y="49"/>
                    <a:pt x="23" y="46"/>
                  </a:cubicBezTo>
                  <a:cubicBezTo>
                    <a:pt x="23" y="41"/>
                    <a:pt x="24" y="36"/>
                    <a:pt x="24" y="32"/>
                  </a:cubicBezTo>
                  <a:cubicBezTo>
                    <a:pt x="24" y="31"/>
                    <a:pt x="24" y="30"/>
                    <a:pt x="24" y="29"/>
                  </a:cubicBezTo>
                  <a:cubicBezTo>
                    <a:pt x="24" y="20"/>
                    <a:pt x="21" y="11"/>
                    <a:pt x="17" y="4"/>
                  </a:cubicBezTo>
                  <a:cubicBezTo>
                    <a:pt x="17" y="4"/>
                    <a:pt x="17" y="3"/>
                    <a:pt x="16" y="3"/>
                  </a:cubicBezTo>
                  <a:cubicBezTo>
                    <a:pt x="16" y="2"/>
                    <a:pt x="15" y="2"/>
                    <a:pt x="14" y="1"/>
                  </a:cubicBezTo>
                  <a:cubicBezTo>
                    <a:pt x="13" y="0"/>
                    <a:pt x="13" y="0"/>
                    <a:pt x="12" y="0"/>
                  </a:cubicBezTo>
                  <a:cubicBezTo>
                    <a:pt x="11" y="0"/>
                    <a:pt x="10" y="0"/>
                    <a:pt x="9" y="1"/>
                  </a:cubicBezTo>
                  <a:cubicBezTo>
                    <a:pt x="8" y="2"/>
                    <a:pt x="8" y="2"/>
                    <a:pt x="7" y="3"/>
                  </a:cubicBezTo>
                  <a:cubicBezTo>
                    <a:pt x="3" y="11"/>
                    <a:pt x="0" y="20"/>
                    <a:pt x="0" y="29"/>
                  </a:cubicBezTo>
                  <a:lnTo>
                    <a:pt x="1" y="30"/>
                  </a:lnTo>
                  <a:cubicBezTo>
                    <a:pt x="0" y="30"/>
                    <a:pt x="0" y="30"/>
                    <a:pt x="0" y="31"/>
                  </a:cubicBezTo>
                  <a:cubicBezTo>
                    <a:pt x="0" y="40"/>
                    <a:pt x="3" y="50"/>
                    <a:pt x="8" y="58"/>
                  </a:cubicBezTo>
                  <a:lnTo>
                    <a:pt x="8" y="59"/>
                  </a:lnTo>
                  <a:lnTo>
                    <a:pt x="9" y="60"/>
                  </a:lnTo>
                  <a:lnTo>
                    <a:pt x="10" y="61"/>
                  </a:lnTo>
                  <a:cubicBezTo>
                    <a:pt x="11" y="62"/>
                    <a:pt x="11" y="62"/>
                    <a:pt x="12" y="62"/>
                  </a:cubicBezTo>
                  <a:cubicBezTo>
                    <a:pt x="13" y="62"/>
                    <a:pt x="13" y="62"/>
                    <a:pt x="14" y="61"/>
                  </a:cubicBezTo>
                  <a:cubicBezTo>
                    <a:pt x="15" y="60"/>
                    <a:pt x="15" y="60"/>
                    <a:pt x="16" y="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oogle Shape;3824;p37">
            <a:extLst>
              <a:ext uri="{FF2B5EF4-FFF2-40B4-BE49-F238E27FC236}">
                <a16:creationId xmlns:a16="http://schemas.microsoft.com/office/drawing/2014/main" id="{3FB7A1D9-2DE1-3EC8-D20F-E496A457C5EA}"/>
              </a:ext>
            </a:extLst>
          </p:cNvPr>
          <p:cNvGrpSpPr/>
          <p:nvPr/>
        </p:nvGrpSpPr>
        <p:grpSpPr>
          <a:xfrm>
            <a:off x="7054070" y="1958939"/>
            <a:ext cx="4332272" cy="5143556"/>
            <a:chOff x="7855920" y="2772000"/>
            <a:chExt cx="2108880" cy="2503800"/>
          </a:xfrm>
        </p:grpSpPr>
        <p:sp>
          <p:nvSpPr>
            <p:cNvPr id="46" name="Google Shape;3825;p37">
              <a:extLst>
                <a:ext uri="{FF2B5EF4-FFF2-40B4-BE49-F238E27FC236}">
                  <a16:creationId xmlns:a16="http://schemas.microsoft.com/office/drawing/2014/main" id="{738E4EB3-6BE7-09D5-C461-4AB14B0959DC}"/>
                </a:ext>
              </a:extLst>
            </p:cNvPr>
            <p:cNvSpPr/>
            <p:nvPr/>
          </p:nvSpPr>
          <p:spPr>
            <a:xfrm>
              <a:off x="7925760" y="2772000"/>
              <a:ext cx="609840" cy="891000"/>
            </a:xfrm>
            <a:custGeom>
              <a:avLst/>
              <a:gdLst/>
              <a:ahLst/>
              <a:cxnLst/>
              <a:rect l="l" t="t" r="r" b="b"/>
              <a:pathLst>
                <a:path w="1694" h="2475" extrusionOk="0">
                  <a:moveTo>
                    <a:pt x="89" y="767"/>
                  </a:moveTo>
                  <a:cubicBezTo>
                    <a:pt x="117" y="783"/>
                    <a:pt x="149" y="793"/>
                    <a:pt x="182" y="795"/>
                  </a:cubicBezTo>
                  <a:cubicBezTo>
                    <a:pt x="168" y="799"/>
                    <a:pt x="155" y="805"/>
                    <a:pt x="142" y="812"/>
                  </a:cubicBezTo>
                  <a:cubicBezTo>
                    <a:pt x="133" y="817"/>
                    <a:pt x="125" y="822"/>
                    <a:pt x="118" y="829"/>
                  </a:cubicBezTo>
                  <a:cubicBezTo>
                    <a:pt x="78" y="857"/>
                    <a:pt x="41" y="898"/>
                    <a:pt x="43" y="949"/>
                  </a:cubicBezTo>
                  <a:lnTo>
                    <a:pt x="42" y="950"/>
                  </a:lnTo>
                  <a:cubicBezTo>
                    <a:pt x="42" y="951"/>
                    <a:pt x="43" y="953"/>
                    <a:pt x="44" y="954"/>
                  </a:cubicBezTo>
                  <a:cubicBezTo>
                    <a:pt x="45" y="956"/>
                    <a:pt x="45" y="957"/>
                    <a:pt x="47" y="958"/>
                  </a:cubicBezTo>
                  <a:cubicBezTo>
                    <a:pt x="49" y="959"/>
                    <a:pt x="50" y="959"/>
                    <a:pt x="52" y="959"/>
                  </a:cubicBezTo>
                  <a:cubicBezTo>
                    <a:pt x="53" y="959"/>
                    <a:pt x="54" y="959"/>
                    <a:pt x="56" y="958"/>
                  </a:cubicBezTo>
                  <a:cubicBezTo>
                    <a:pt x="61" y="956"/>
                    <a:pt x="64" y="955"/>
                    <a:pt x="67" y="951"/>
                  </a:cubicBezTo>
                  <a:cubicBezTo>
                    <a:pt x="67" y="949"/>
                    <a:pt x="68" y="948"/>
                    <a:pt x="69" y="947"/>
                  </a:cubicBezTo>
                  <a:cubicBezTo>
                    <a:pt x="71" y="943"/>
                    <a:pt x="73" y="940"/>
                    <a:pt x="76" y="936"/>
                  </a:cubicBezTo>
                  <a:cubicBezTo>
                    <a:pt x="99" y="930"/>
                    <a:pt x="135" y="946"/>
                    <a:pt x="156" y="951"/>
                  </a:cubicBezTo>
                  <a:cubicBezTo>
                    <a:pt x="168" y="953"/>
                    <a:pt x="179" y="954"/>
                    <a:pt x="190" y="954"/>
                  </a:cubicBezTo>
                  <a:cubicBezTo>
                    <a:pt x="197" y="954"/>
                    <a:pt x="203" y="954"/>
                    <a:pt x="209" y="953"/>
                  </a:cubicBezTo>
                  <a:cubicBezTo>
                    <a:pt x="224" y="952"/>
                    <a:pt x="238" y="947"/>
                    <a:pt x="251" y="940"/>
                  </a:cubicBezTo>
                  <a:cubicBezTo>
                    <a:pt x="254" y="939"/>
                    <a:pt x="257" y="937"/>
                    <a:pt x="259" y="935"/>
                  </a:cubicBezTo>
                  <a:cubicBezTo>
                    <a:pt x="268" y="941"/>
                    <a:pt x="277" y="926"/>
                    <a:pt x="283" y="914"/>
                  </a:cubicBezTo>
                  <a:cubicBezTo>
                    <a:pt x="284" y="916"/>
                    <a:pt x="285" y="919"/>
                    <a:pt x="286" y="921"/>
                  </a:cubicBezTo>
                  <a:cubicBezTo>
                    <a:pt x="285" y="934"/>
                    <a:pt x="284" y="948"/>
                    <a:pt x="283" y="962"/>
                  </a:cubicBezTo>
                  <a:cubicBezTo>
                    <a:pt x="275" y="1017"/>
                    <a:pt x="257" y="1071"/>
                    <a:pt x="230" y="1119"/>
                  </a:cubicBezTo>
                  <a:cubicBezTo>
                    <a:pt x="226" y="1126"/>
                    <a:pt x="221" y="1132"/>
                    <a:pt x="217" y="1139"/>
                  </a:cubicBezTo>
                  <a:cubicBezTo>
                    <a:pt x="189" y="1178"/>
                    <a:pt x="143" y="1209"/>
                    <a:pt x="125" y="1256"/>
                  </a:cubicBezTo>
                  <a:cubicBezTo>
                    <a:pt x="112" y="1290"/>
                    <a:pt x="104" y="1325"/>
                    <a:pt x="99" y="1361"/>
                  </a:cubicBezTo>
                  <a:cubicBezTo>
                    <a:pt x="90" y="1429"/>
                    <a:pt x="116" y="1499"/>
                    <a:pt x="138" y="1562"/>
                  </a:cubicBezTo>
                  <a:cubicBezTo>
                    <a:pt x="150" y="1595"/>
                    <a:pt x="146" y="1629"/>
                    <a:pt x="164" y="1661"/>
                  </a:cubicBezTo>
                  <a:cubicBezTo>
                    <a:pt x="183" y="1696"/>
                    <a:pt x="180" y="1733"/>
                    <a:pt x="192" y="1770"/>
                  </a:cubicBezTo>
                  <a:cubicBezTo>
                    <a:pt x="184" y="1816"/>
                    <a:pt x="192" y="1862"/>
                    <a:pt x="238" y="1892"/>
                  </a:cubicBezTo>
                  <a:cubicBezTo>
                    <a:pt x="239" y="1893"/>
                    <a:pt x="240" y="1893"/>
                    <a:pt x="242" y="1894"/>
                  </a:cubicBezTo>
                  <a:cubicBezTo>
                    <a:pt x="261" y="1905"/>
                    <a:pt x="283" y="1911"/>
                    <a:pt x="305" y="1911"/>
                  </a:cubicBezTo>
                  <a:cubicBezTo>
                    <a:pt x="306" y="1911"/>
                    <a:pt x="306" y="1911"/>
                    <a:pt x="307" y="1911"/>
                  </a:cubicBezTo>
                  <a:lnTo>
                    <a:pt x="328" y="1911"/>
                  </a:lnTo>
                  <a:cubicBezTo>
                    <a:pt x="329" y="1912"/>
                    <a:pt x="329" y="1912"/>
                    <a:pt x="330" y="1912"/>
                  </a:cubicBezTo>
                  <a:cubicBezTo>
                    <a:pt x="331" y="1912"/>
                    <a:pt x="331" y="1912"/>
                    <a:pt x="332" y="1911"/>
                  </a:cubicBezTo>
                  <a:cubicBezTo>
                    <a:pt x="347" y="1911"/>
                    <a:pt x="363" y="1909"/>
                    <a:pt x="378" y="1905"/>
                  </a:cubicBezTo>
                  <a:cubicBezTo>
                    <a:pt x="363" y="1917"/>
                    <a:pt x="350" y="1929"/>
                    <a:pt x="338" y="1943"/>
                  </a:cubicBezTo>
                  <a:cubicBezTo>
                    <a:pt x="302" y="1978"/>
                    <a:pt x="267" y="2015"/>
                    <a:pt x="234" y="2053"/>
                  </a:cubicBezTo>
                  <a:cubicBezTo>
                    <a:pt x="176" y="2119"/>
                    <a:pt x="167" y="2207"/>
                    <a:pt x="167" y="2290"/>
                  </a:cubicBezTo>
                  <a:cubicBezTo>
                    <a:pt x="167" y="2291"/>
                    <a:pt x="167" y="2293"/>
                    <a:pt x="168" y="2294"/>
                  </a:cubicBezTo>
                  <a:cubicBezTo>
                    <a:pt x="149" y="2345"/>
                    <a:pt x="140" y="2399"/>
                    <a:pt x="140" y="2453"/>
                  </a:cubicBezTo>
                  <a:cubicBezTo>
                    <a:pt x="140" y="2458"/>
                    <a:pt x="140" y="2462"/>
                    <a:pt x="140" y="2467"/>
                  </a:cubicBezTo>
                  <a:cubicBezTo>
                    <a:pt x="140" y="2474"/>
                    <a:pt x="150" y="2472"/>
                    <a:pt x="150" y="2467"/>
                  </a:cubicBezTo>
                  <a:cubicBezTo>
                    <a:pt x="152" y="2424"/>
                    <a:pt x="186" y="2378"/>
                    <a:pt x="206" y="2342"/>
                  </a:cubicBezTo>
                  <a:cubicBezTo>
                    <a:pt x="209" y="2337"/>
                    <a:pt x="211" y="2332"/>
                    <a:pt x="214" y="2327"/>
                  </a:cubicBezTo>
                  <a:cubicBezTo>
                    <a:pt x="239" y="2283"/>
                    <a:pt x="269" y="2242"/>
                    <a:pt x="303" y="2204"/>
                  </a:cubicBezTo>
                  <a:cubicBezTo>
                    <a:pt x="336" y="2166"/>
                    <a:pt x="303" y="2203"/>
                    <a:pt x="303" y="2204"/>
                  </a:cubicBezTo>
                  <a:cubicBezTo>
                    <a:pt x="256" y="2252"/>
                    <a:pt x="223" y="2310"/>
                    <a:pt x="182" y="2363"/>
                  </a:cubicBezTo>
                  <a:cubicBezTo>
                    <a:pt x="177" y="2370"/>
                    <a:pt x="173" y="2377"/>
                    <a:pt x="169" y="2384"/>
                  </a:cubicBezTo>
                  <a:cubicBezTo>
                    <a:pt x="163" y="2394"/>
                    <a:pt x="158" y="2404"/>
                    <a:pt x="154" y="2414"/>
                  </a:cubicBezTo>
                  <a:cubicBezTo>
                    <a:pt x="158" y="2375"/>
                    <a:pt x="168" y="2336"/>
                    <a:pt x="182" y="2298"/>
                  </a:cubicBezTo>
                  <a:cubicBezTo>
                    <a:pt x="182" y="2298"/>
                    <a:pt x="181" y="2298"/>
                    <a:pt x="182" y="2297"/>
                  </a:cubicBezTo>
                  <a:cubicBezTo>
                    <a:pt x="183" y="2296"/>
                    <a:pt x="183" y="2296"/>
                    <a:pt x="183" y="2295"/>
                  </a:cubicBezTo>
                  <a:cubicBezTo>
                    <a:pt x="192" y="2271"/>
                    <a:pt x="204" y="2247"/>
                    <a:pt x="217" y="2225"/>
                  </a:cubicBezTo>
                  <a:cubicBezTo>
                    <a:pt x="236" y="2191"/>
                    <a:pt x="260" y="2159"/>
                    <a:pt x="287" y="2130"/>
                  </a:cubicBezTo>
                  <a:cubicBezTo>
                    <a:pt x="327" y="2088"/>
                    <a:pt x="359" y="2038"/>
                    <a:pt x="405" y="2002"/>
                  </a:cubicBezTo>
                  <a:cubicBezTo>
                    <a:pt x="459" y="1962"/>
                    <a:pt x="507" y="1915"/>
                    <a:pt x="547" y="1862"/>
                  </a:cubicBezTo>
                  <a:cubicBezTo>
                    <a:pt x="548" y="1860"/>
                    <a:pt x="545" y="1857"/>
                    <a:pt x="543" y="1859"/>
                  </a:cubicBezTo>
                  <a:cubicBezTo>
                    <a:pt x="469" y="1952"/>
                    <a:pt x="356" y="2009"/>
                    <a:pt x="290" y="2110"/>
                  </a:cubicBezTo>
                  <a:cubicBezTo>
                    <a:pt x="272" y="2137"/>
                    <a:pt x="247" y="2167"/>
                    <a:pt x="227" y="2193"/>
                  </a:cubicBezTo>
                  <a:cubicBezTo>
                    <a:pt x="217" y="2206"/>
                    <a:pt x="208" y="2220"/>
                    <a:pt x="200" y="2234"/>
                  </a:cubicBezTo>
                  <a:cubicBezTo>
                    <a:pt x="195" y="2244"/>
                    <a:pt x="189" y="2253"/>
                    <a:pt x="185" y="2263"/>
                  </a:cubicBezTo>
                  <a:cubicBezTo>
                    <a:pt x="188" y="2181"/>
                    <a:pt x="207" y="2106"/>
                    <a:pt x="265" y="2041"/>
                  </a:cubicBezTo>
                  <a:cubicBezTo>
                    <a:pt x="290" y="2015"/>
                    <a:pt x="314" y="1989"/>
                    <a:pt x="338" y="1963"/>
                  </a:cubicBezTo>
                  <a:cubicBezTo>
                    <a:pt x="347" y="1953"/>
                    <a:pt x="378" y="1913"/>
                    <a:pt x="393" y="1908"/>
                  </a:cubicBezTo>
                  <a:cubicBezTo>
                    <a:pt x="394" y="1908"/>
                    <a:pt x="394" y="1908"/>
                    <a:pt x="395" y="1907"/>
                  </a:cubicBezTo>
                  <a:cubicBezTo>
                    <a:pt x="396" y="1906"/>
                    <a:pt x="395" y="1905"/>
                    <a:pt x="395" y="1905"/>
                  </a:cubicBezTo>
                  <a:cubicBezTo>
                    <a:pt x="395" y="1904"/>
                    <a:pt x="395" y="1904"/>
                    <a:pt x="395" y="1903"/>
                  </a:cubicBezTo>
                  <a:lnTo>
                    <a:pt x="394" y="1903"/>
                  </a:lnTo>
                  <a:cubicBezTo>
                    <a:pt x="397" y="1902"/>
                    <a:pt x="400" y="1900"/>
                    <a:pt x="403" y="1899"/>
                  </a:cubicBezTo>
                  <a:cubicBezTo>
                    <a:pt x="404" y="1898"/>
                    <a:pt x="405" y="1898"/>
                    <a:pt x="406" y="1897"/>
                  </a:cubicBezTo>
                  <a:cubicBezTo>
                    <a:pt x="455" y="1864"/>
                    <a:pt x="476" y="1790"/>
                    <a:pt x="500" y="1738"/>
                  </a:cubicBezTo>
                  <a:cubicBezTo>
                    <a:pt x="523" y="1687"/>
                    <a:pt x="540" y="1637"/>
                    <a:pt x="561" y="1588"/>
                  </a:cubicBezTo>
                  <a:cubicBezTo>
                    <a:pt x="580" y="1554"/>
                    <a:pt x="596" y="1519"/>
                    <a:pt x="609" y="1482"/>
                  </a:cubicBezTo>
                  <a:cubicBezTo>
                    <a:pt x="618" y="1449"/>
                    <a:pt x="627" y="1413"/>
                    <a:pt x="634" y="1376"/>
                  </a:cubicBezTo>
                  <a:cubicBezTo>
                    <a:pt x="634" y="1380"/>
                    <a:pt x="634" y="1383"/>
                    <a:pt x="634" y="1387"/>
                  </a:cubicBezTo>
                  <a:cubicBezTo>
                    <a:pt x="634" y="1419"/>
                    <a:pt x="636" y="1451"/>
                    <a:pt x="640" y="1482"/>
                  </a:cubicBezTo>
                  <a:cubicBezTo>
                    <a:pt x="644" y="1510"/>
                    <a:pt x="646" y="1538"/>
                    <a:pt x="646" y="1565"/>
                  </a:cubicBezTo>
                  <a:cubicBezTo>
                    <a:pt x="646" y="1577"/>
                    <a:pt x="646" y="1589"/>
                    <a:pt x="645" y="1600"/>
                  </a:cubicBezTo>
                  <a:cubicBezTo>
                    <a:pt x="641" y="1615"/>
                    <a:pt x="638" y="1630"/>
                    <a:pt x="636" y="1645"/>
                  </a:cubicBezTo>
                  <a:cubicBezTo>
                    <a:pt x="636" y="1647"/>
                    <a:pt x="639" y="1647"/>
                    <a:pt x="639" y="1645"/>
                  </a:cubicBezTo>
                  <a:cubicBezTo>
                    <a:pt x="644" y="1631"/>
                    <a:pt x="653" y="1617"/>
                    <a:pt x="658" y="1602"/>
                  </a:cubicBezTo>
                  <a:cubicBezTo>
                    <a:pt x="660" y="1588"/>
                    <a:pt x="661" y="1574"/>
                    <a:pt x="661" y="1559"/>
                  </a:cubicBezTo>
                  <a:cubicBezTo>
                    <a:pt x="661" y="1545"/>
                    <a:pt x="660" y="1531"/>
                    <a:pt x="658" y="1516"/>
                  </a:cubicBezTo>
                  <a:cubicBezTo>
                    <a:pt x="654" y="1452"/>
                    <a:pt x="642" y="1390"/>
                    <a:pt x="640" y="1326"/>
                  </a:cubicBezTo>
                  <a:cubicBezTo>
                    <a:pt x="641" y="1315"/>
                    <a:pt x="642" y="1303"/>
                    <a:pt x="643" y="1292"/>
                  </a:cubicBezTo>
                  <a:cubicBezTo>
                    <a:pt x="655" y="1275"/>
                    <a:pt x="671" y="1260"/>
                    <a:pt x="689" y="1249"/>
                  </a:cubicBezTo>
                  <a:cubicBezTo>
                    <a:pt x="706" y="1238"/>
                    <a:pt x="710" y="1207"/>
                    <a:pt x="717" y="1191"/>
                  </a:cubicBezTo>
                  <a:cubicBezTo>
                    <a:pt x="737" y="1147"/>
                    <a:pt x="787" y="1106"/>
                    <a:pt x="817" y="1069"/>
                  </a:cubicBezTo>
                  <a:cubicBezTo>
                    <a:pt x="842" y="1039"/>
                    <a:pt x="866" y="928"/>
                    <a:pt x="801" y="934"/>
                  </a:cubicBezTo>
                  <a:cubicBezTo>
                    <a:pt x="802" y="932"/>
                    <a:pt x="802" y="930"/>
                    <a:pt x="802" y="928"/>
                  </a:cubicBezTo>
                  <a:cubicBezTo>
                    <a:pt x="802" y="926"/>
                    <a:pt x="802" y="924"/>
                    <a:pt x="801" y="922"/>
                  </a:cubicBezTo>
                  <a:cubicBezTo>
                    <a:pt x="800" y="910"/>
                    <a:pt x="794" y="889"/>
                    <a:pt x="778" y="893"/>
                  </a:cubicBezTo>
                  <a:cubicBezTo>
                    <a:pt x="779" y="887"/>
                    <a:pt x="780" y="882"/>
                    <a:pt x="783" y="877"/>
                  </a:cubicBezTo>
                  <a:cubicBezTo>
                    <a:pt x="787" y="871"/>
                    <a:pt x="792" y="866"/>
                    <a:pt x="798" y="863"/>
                  </a:cubicBezTo>
                  <a:cubicBezTo>
                    <a:pt x="820" y="847"/>
                    <a:pt x="831" y="837"/>
                    <a:pt x="822" y="810"/>
                  </a:cubicBezTo>
                  <a:lnTo>
                    <a:pt x="822" y="808"/>
                  </a:lnTo>
                  <a:cubicBezTo>
                    <a:pt x="823" y="809"/>
                    <a:pt x="824" y="811"/>
                    <a:pt x="825" y="812"/>
                  </a:cubicBezTo>
                  <a:cubicBezTo>
                    <a:pt x="832" y="825"/>
                    <a:pt x="838" y="838"/>
                    <a:pt x="843" y="851"/>
                  </a:cubicBezTo>
                  <a:cubicBezTo>
                    <a:pt x="848" y="866"/>
                    <a:pt x="854" y="879"/>
                    <a:pt x="861" y="893"/>
                  </a:cubicBezTo>
                  <a:cubicBezTo>
                    <a:pt x="869" y="907"/>
                    <a:pt x="878" y="920"/>
                    <a:pt x="889" y="932"/>
                  </a:cubicBezTo>
                  <a:cubicBezTo>
                    <a:pt x="890" y="935"/>
                    <a:pt x="894" y="935"/>
                    <a:pt x="894" y="931"/>
                  </a:cubicBezTo>
                  <a:cubicBezTo>
                    <a:pt x="894" y="905"/>
                    <a:pt x="871" y="878"/>
                    <a:pt x="862" y="855"/>
                  </a:cubicBezTo>
                  <a:cubicBezTo>
                    <a:pt x="855" y="838"/>
                    <a:pt x="848" y="822"/>
                    <a:pt x="839" y="805"/>
                  </a:cubicBezTo>
                  <a:cubicBezTo>
                    <a:pt x="826" y="785"/>
                    <a:pt x="812" y="766"/>
                    <a:pt x="796" y="750"/>
                  </a:cubicBezTo>
                  <a:cubicBezTo>
                    <a:pt x="795" y="749"/>
                    <a:pt x="795" y="749"/>
                    <a:pt x="795" y="749"/>
                  </a:cubicBezTo>
                  <a:lnTo>
                    <a:pt x="794" y="749"/>
                  </a:lnTo>
                  <a:lnTo>
                    <a:pt x="793" y="749"/>
                  </a:lnTo>
                  <a:lnTo>
                    <a:pt x="793" y="750"/>
                  </a:lnTo>
                  <a:lnTo>
                    <a:pt x="793" y="751"/>
                  </a:lnTo>
                  <a:cubicBezTo>
                    <a:pt x="798" y="764"/>
                    <a:pt x="803" y="775"/>
                    <a:pt x="810" y="787"/>
                  </a:cubicBezTo>
                  <a:cubicBezTo>
                    <a:pt x="811" y="788"/>
                    <a:pt x="811" y="789"/>
                    <a:pt x="812" y="791"/>
                  </a:cubicBezTo>
                  <a:cubicBezTo>
                    <a:pt x="787" y="761"/>
                    <a:pt x="728" y="766"/>
                    <a:pt x="701" y="788"/>
                  </a:cubicBezTo>
                  <a:cubicBezTo>
                    <a:pt x="699" y="789"/>
                    <a:pt x="701" y="792"/>
                    <a:pt x="704" y="791"/>
                  </a:cubicBezTo>
                  <a:cubicBezTo>
                    <a:pt x="737" y="773"/>
                    <a:pt x="808" y="776"/>
                    <a:pt x="812" y="824"/>
                  </a:cubicBezTo>
                  <a:cubicBezTo>
                    <a:pt x="813" y="838"/>
                    <a:pt x="777" y="857"/>
                    <a:pt x="768" y="866"/>
                  </a:cubicBezTo>
                  <a:cubicBezTo>
                    <a:pt x="758" y="875"/>
                    <a:pt x="762" y="887"/>
                    <a:pt x="762" y="898"/>
                  </a:cubicBezTo>
                  <a:cubicBezTo>
                    <a:pt x="743" y="907"/>
                    <a:pt x="724" y="909"/>
                    <a:pt x="705" y="919"/>
                  </a:cubicBezTo>
                  <a:cubicBezTo>
                    <a:pt x="705" y="920"/>
                    <a:pt x="704" y="920"/>
                    <a:pt x="704" y="920"/>
                  </a:cubicBezTo>
                  <a:cubicBezTo>
                    <a:pt x="692" y="927"/>
                    <a:pt x="683" y="936"/>
                    <a:pt x="675" y="946"/>
                  </a:cubicBezTo>
                  <a:cubicBezTo>
                    <a:pt x="678" y="931"/>
                    <a:pt x="675" y="916"/>
                    <a:pt x="679" y="901"/>
                  </a:cubicBezTo>
                  <a:cubicBezTo>
                    <a:pt x="680" y="898"/>
                    <a:pt x="681" y="894"/>
                    <a:pt x="681" y="890"/>
                  </a:cubicBezTo>
                  <a:cubicBezTo>
                    <a:pt x="681" y="884"/>
                    <a:pt x="679" y="879"/>
                    <a:pt x="676" y="874"/>
                  </a:cubicBezTo>
                  <a:cubicBezTo>
                    <a:pt x="676" y="873"/>
                    <a:pt x="675" y="872"/>
                    <a:pt x="675" y="871"/>
                  </a:cubicBezTo>
                  <a:lnTo>
                    <a:pt x="674" y="871"/>
                  </a:lnTo>
                  <a:lnTo>
                    <a:pt x="673" y="871"/>
                  </a:lnTo>
                  <a:lnTo>
                    <a:pt x="672" y="871"/>
                  </a:lnTo>
                  <a:cubicBezTo>
                    <a:pt x="672" y="871"/>
                    <a:pt x="673" y="871"/>
                    <a:pt x="672" y="872"/>
                  </a:cubicBezTo>
                  <a:cubicBezTo>
                    <a:pt x="671" y="873"/>
                    <a:pt x="671" y="872"/>
                    <a:pt x="671" y="872"/>
                  </a:cubicBezTo>
                  <a:cubicBezTo>
                    <a:pt x="671" y="873"/>
                    <a:pt x="671" y="873"/>
                    <a:pt x="671" y="874"/>
                  </a:cubicBezTo>
                  <a:cubicBezTo>
                    <a:pt x="671" y="886"/>
                    <a:pt x="671" y="898"/>
                    <a:pt x="670" y="909"/>
                  </a:cubicBezTo>
                  <a:cubicBezTo>
                    <a:pt x="669" y="914"/>
                    <a:pt x="669" y="918"/>
                    <a:pt x="669" y="923"/>
                  </a:cubicBezTo>
                  <a:cubicBezTo>
                    <a:pt x="669" y="931"/>
                    <a:pt x="670" y="939"/>
                    <a:pt x="671" y="947"/>
                  </a:cubicBezTo>
                  <a:cubicBezTo>
                    <a:pt x="671" y="948"/>
                    <a:pt x="673" y="948"/>
                    <a:pt x="674" y="947"/>
                  </a:cubicBezTo>
                  <a:cubicBezTo>
                    <a:pt x="670" y="953"/>
                    <a:pt x="666" y="959"/>
                    <a:pt x="662" y="966"/>
                  </a:cubicBezTo>
                  <a:cubicBezTo>
                    <a:pt x="661" y="968"/>
                    <a:pt x="660" y="969"/>
                    <a:pt x="659" y="971"/>
                  </a:cubicBezTo>
                  <a:cubicBezTo>
                    <a:pt x="648" y="995"/>
                    <a:pt x="642" y="1020"/>
                    <a:pt x="640" y="1045"/>
                  </a:cubicBezTo>
                  <a:cubicBezTo>
                    <a:pt x="639" y="1045"/>
                    <a:pt x="638" y="1044"/>
                    <a:pt x="637" y="1044"/>
                  </a:cubicBezTo>
                  <a:cubicBezTo>
                    <a:pt x="636" y="1044"/>
                    <a:pt x="635" y="1045"/>
                    <a:pt x="634" y="1045"/>
                  </a:cubicBezTo>
                  <a:cubicBezTo>
                    <a:pt x="626" y="1051"/>
                    <a:pt x="624" y="1058"/>
                    <a:pt x="619" y="1066"/>
                  </a:cubicBezTo>
                  <a:cubicBezTo>
                    <a:pt x="616" y="1071"/>
                    <a:pt x="612" y="1076"/>
                    <a:pt x="608" y="1080"/>
                  </a:cubicBezTo>
                  <a:lnTo>
                    <a:pt x="600" y="1080"/>
                  </a:lnTo>
                  <a:cubicBezTo>
                    <a:pt x="587" y="1080"/>
                    <a:pt x="575" y="1083"/>
                    <a:pt x="562" y="1082"/>
                  </a:cubicBezTo>
                  <a:cubicBezTo>
                    <a:pt x="545" y="1082"/>
                    <a:pt x="537" y="1057"/>
                    <a:pt x="519" y="1056"/>
                  </a:cubicBezTo>
                  <a:cubicBezTo>
                    <a:pt x="492" y="1030"/>
                    <a:pt x="468" y="992"/>
                    <a:pt x="448" y="969"/>
                  </a:cubicBezTo>
                  <a:cubicBezTo>
                    <a:pt x="411" y="926"/>
                    <a:pt x="362" y="852"/>
                    <a:pt x="296" y="863"/>
                  </a:cubicBezTo>
                  <a:cubicBezTo>
                    <a:pt x="295" y="863"/>
                    <a:pt x="294" y="864"/>
                    <a:pt x="294" y="864"/>
                  </a:cubicBezTo>
                  <a:cubicBezTo>
                    <a:pt x="293" y="864"/>
                    <a:pt x="292" y="865"/>
                    <a:pt x="292" y="865"/>
                  </a:cubicBezTo>
                  <a:cubicBezTo>
                    <a:pt x="290" y="862"/>
                    <a:pt x="289" y="859"/>
                    <a:pt x="287" y="856"/>
                  </a:cubicBezTo>
                  <a:cubicBezTo>
                    <a:pt x="286" y="855"/>
                    <a:pt x="286" y="854"/>
                    <a:pt x="285" y="853"/>
                  </a:cubicBezTo>
                  <a:cubicBezTo>
                    <a:pt x="283" y="847"/>
                    <a:pt x="282" y="840"/>
                    <a:pt x="282" y="833"/>
                  </a:cubicBezTo>
                  <a:cubicBezTo>
                    <a:pt x="281" y="829"/>
                    <a:pt x="279" y="825"/>
                    <a:pt x="277" y="821"/>
                  </a:cubicBezTo>
                  <a:cubicBezTo>
                    <a:pt x="276" y="820"/>
                    <a:pt x="275" y="819"/>
                    <a:pt x="275" y="818"/>
                  </a:cubicBezTo>
                  <a:lnTo>
                    <a:pt x="276" y="818"/>
                  </a:lnTo>
                  <a:cubicBezTo>
                    <a:pt x="280" y="819"/>
                    <a:pt x="282" y="813"/>
                    <a:pt x="278" y="812"/>
                  </a:cubicBezTo>
                  <a:lnTo>
                    <a:pt x="266" y="808"/>
                  </a:lnTo>
                  <a:cubicBezTo>
                    <a:pt x="264" y="807"/>
                    <a:pt x="263" y="806"/>
                    <a:pt x="262" y="805"/>
                  </a:cubicBezTo>
                  <a:cubicBezTo>
                    <a:pt x="261" y="805"/>
                    <a:pt x="261" y="805"/>
                    <a:pt x="261" y="805"/>
                  </a:cubicBezTo>
                  <a:cubicBezTo>
                    <a:pt x="260" y="804"/>
                    <a:pt x="259" y="804"/>
                    <a:pt x="258" y="804"/>
                  </a:cubicBezTo>
                  <a:cubicBezTo>
                    <a:pt x="258" y="804"/>
                    <a:pt x="257" y="804"/>
                    <a:pt x="256" y="805"/>
                  </a:cubicBezTo>
                  <a:lnTo>
                    <a:pt x="255" y="805"/>
                  </a:lnTo>
                  <a:cubicBezTo>
                    <a:pt x="242" y="801"/>
                    <a:pt x="229" y="799"/>
                    <a:pt x="216" y="796"/>
                  </a:cubicBezTo>
                  <a:lnTo>
                    <a:pt x="215" y="796"/>
                  </a:lnTo>
                  <a:cubicBezTo>
                    <a:pt x="220" y="796"/>
                    <a:pt x="225" y="796"/>
                    <a:pt x="230" y="794"/>
                  </a:cubicBezTo>
                  <a:cubicBezTo>
                    <a:pt x="231" y="794"/>
                    <a:pt x="231" y="795"/>
                    <a:pt x="231" y="795"/>
                  </a:cubicBezTo>
                  <a:cubicBezTo>
                    <a:pt x="231" y="795"/>
                    <a:pt x="231" y="796"/>
                    <a:pt x="232" y="796"/>
                  </a:cubicBezTo>
                  <a:cubicBezTo>
                    <a:pt x="264" y="805"/>
                    <a:pt x="287" y="791"/>
                    <a:pt x="316" y="777"/>
                  </a:cubicBezTo>
                  <a:cubicBezTo>
                    <a:pt x="344" y="763"/>
                    <a:pt x="353" y="729"/>
                    <a:pt x="381" y="713"/>
                  </a:cubicBezTo>
                  <a:cubicBezTo>
                    <a:pt x="391" y="707"/>
                    <a:pt x="399" y="688"/>
                    <a:pt x="404" y="680"/>
                  </a:cubicBezTo>
                  <a:cubicBezTo>
                    <a:pt x="424" y="651"/>
                    <a:pt x="450" y="649"/>
                    <a:pt x="474" y="631"/>
                  </a:cubicBezTo>
                  <a:cubicBezTo>
                    <a:pt x="481" y="626"/>
                    <a:pt x="487" y="620"/>
                    <a:pt x="491" y="613"/>
                  </a:cubicBezTo>
                  <a:cubicBezTo>
                    <a:pt x="495" y="605"/>
                    <a:pt x="498" y="597"/>
                    <a:pt x="498" y="588"/>
                  </a:cubicBezTo>
                  <a:cubicBezTo>
                    <a:pt x="499" y="588"/>
                    <a:pt x="499" y="588"/>
                    <a:pt x="500" y="587"/>
                  </a:cubicBezTo>
                  <a:cubicBezTo>
                    <a:pt x="503" y="585"/>
                    <a:pt x="506" y="584"/>
                    <a:pt x="510" y="582"/>
                  </a:cubicBezTo>
                  <a:lnTo>
                    <a:pt x="507" y="585"/>
                  </a:lnTo>
                  <a:lnTo>
                    <a:pt x="506" y="586"/>
                  </a:lnTo>
                  <a:lnTo>
                    <a:pt x="506" y="587"/>
                  </a:lnTo>
                  <a:cubicBezTo>
                    <a:pt x="506" y="588"/>
                    <a:pt x="506" y="588"/>
                    <a:pt x="506" y="588"/>
                  </a:cubicBezTo>
                  <a:cubicBezTo>
                    <a:pt x="507" y="589"/>
                    <a:pt x="507" y="589"/>
                    <a:pt x="507" y="589"/>
                  </a:cubicBezTo>
                  <a:cubicBezTo>
                    <a:pt x="511" y="592"/>
                    <a:pt x="514" y="596"/>
                    <a:pt x="519" y="595"/>
                  </a:cubicBezTo>
                  <a:cubicBezTo>
                    <a:pt x="524" y="595"/>
                    <a:pt x="529" y="592"/>
                    <a:pt x="534" y="592"/>
                  </a:cubicBezTo>
                  <a:cubicBezTo>
                    <a:pt x="539" y="592"/>
                    <a:pt x="549" y="592"/>
                    <a:pt x="554" y="587"/>
                  </a:cubicBezTo>
                  <a:cubicBezTo>
                    <a:pt x="555" y="587"/>
                    <a:pt x="555" y="586"/>
                    <a:pt x="555" y="586"/>
                  </a:cubicBezTo>
                  <a:cubicBezTo>
                    <a:pt x="555" y="586"/>
                    <a:pt x="556" y="585"/>
                    <a:pt x="556" y="584"/>
                  </a:cubicBezTo>
                  <a:cubicBezTo>
                    <a:pt x="556" y="583"/>
                    <a:pt x="555" y="582"/>
                    <a:pt x="555" y="582"/>
                  </a:cubicBezTo>
                  <a:cubicBezTo>
                    <a:pt x="555" y="581"/>
                    <a:pt x="555" y="581"/>
                    <a:pt x="554" y="581"/>
                  </a:cubicBezTo>
                  <a:cubicBezTo>
                    <a:pt x="553" y="580"/>
                    <a:pt x="551" y="578"/>
                    <a:pt x="550" y="577"/>
                  </a:cubicBezTo>
                  <a:cubicBezTo>
                    <a:pt x="545" y="575"/>
                    <a:pt x="541" y="574"/>
                    <a:pt x="536" y="574"/>
                  </a:cubicBezTo>
                  <a:cubicBezTo>
                    <a:pt x="534" y="574"/>
                    <a:pt x="533" y="574"/>
                    <a:pt x="531" y="574"/>
                  </a:cubicBezTo>
                  <a:lnTo>
                    <a:pt x="526" y="574"/>
                  </a:lnTo>
                  <a:cubicBezTo>
                    <a:pt x="529" y="572"/>
                    <a:pt x="532" y="570"/>
                    <a:pt x="534" y="567"/>
                  </a:cubicBezTo>
                  <a:lnTo>
                    <a:pt x="536" y="569"/>
                  </a:lnTo>
                  <a:lnTo>
                    <a:pt x="537" y="569"/>
                  </a:lnTo>
                  <a:cubicBezTo>
                    <a:pt x="538" y="570"/>
                    <a:pt x="539" y="572"/>
                    <a:pt x="541" y="573"/>
                  </a:cubicBezTo>
                  <a:cubicBezTo>
                    <a:pt x="542" y="574"/>
                    <a:pt x="543" y="574"/>
                    <a:pt x="544" y="574"/>
                  </a:cubicBezTo>
                  <a:lnTo>
                    <a:pt x="550" y="574"/>
                  </a:lnTo>
                  <a:cubicBezTo>
                    <a:pt x="553" y="575"/>
                    <a:pt x="556" y="575"/>
                    <a:pt x="560" y="575"/>
                  </a:cubicBezTo>
                  <a:cubicBezTo>
                    <a:pt x="563" y="575"/>
                    <a:pt x="566" y="575"/>
                    <a:pt x="569" y="574"/>
                  </a:cubicBezTo>
                  <a:lnTo>
                    <a:pt x="572" y="574"/>
                  </a:lnTo>
                  <a:lnTo>
                    <a:pt x="585" y="572"/>
                  </a:lnTo>
                  <a:cubicBezTo>
                    <a:pt x="596" y="569"/>
                    <a:pt x="607" y="568"/>
                    <a:pt x="618" y="568"/>
                  </a:cubicBezTo>
                  <a:cubicBezTo>
                    <a:pt x="627" y="568"/>
                    <a:pt x="635" y="569"/>
                    <a:pt x="644" y="570"/>
                  </a:cubicBezTo>
                  <a:cubicBezTo>
                    <a:pt x="655" y="573"/>
                    <a:pt x="666" y="575"/>
                    <a:pt x="678" y="575"/>
                  </a:cubicBezTo>
                  <a:cubicBezTo>
                    <a:pt x="681" y="575"/>
                    <a:pt x="685" y="575"/>
                    <a:pt x="688" y="575"/>
                  </a:cubicBezTo>
                  <a:lnTo>
                    <a:pt x="693" y="575"/>
                  </a:lnTo>
                  <a:cubicBezTo>
                    <a:pt x="694" y="575"/>
                    <a:pt x="696" y="575"/>
                    <a:pt x="697" y="575"/>
                  </a:cubicBezTo>
                  <a:cubicBezTo>
                    <a:pt x="701" y="575"/>
                    <a:pt x="705" y="574"/>
                    <a:pt x="709" y="573"/>
                  </a:cubicBezTo>
                  <a:lnTo>
                    <a:pt x="710" y="573"/>
                  </a:lnTo>
                  <a:cubicBezTo>
                    <a:pt x="711" y="573"/>
                    <a:pt x="711" y="572"/>
                    <a:pt x="712" y="571"/>
                  </a:cubicBezTo>
                  <a:lnTo>
                    <a:pt x="712" y="570"/>
                  </a:lnTo>
                  <a:cubicBezTo>
                    <a:pt x="712" y="569"/>
                    <a:pt x="712" y="568"/>
                    <a:pt x="712" y="568"/>
                  </a:cubicBezTo>
                  <a:cubicBezTo>
                    <a:pt x="711" y="567"/>
                    <a:pt x="711" y="567"/>
                    <a:pt x="711" y="567"/>
                  </a:cubicBezTo>
                  <a:lnTo>
                    <a:pt x="717" y="569"/>
                  </a:lnTo>
                  <a:cubicBezTo>
                    <a:pt x="722" y="570"/>
                    <a:pt x="726" y="571"/>
                    <a:pt x="730" y="571"/>
                  </a:cubicBezTo>
                  <a:cubicBezTo>
                    <a:pt x="734" y="571"/>
                    <a:pt x="738" y="570"/>
                    <a:pt x="742" y="569"/>
                  </a:cubicBezTo>
                  <a:cubicBezTo>
                    <a:pt x="746" y="572"/>
                    <a:pt x="748" y="576"/>
                    <a:pt x="753" y="579"/>
                  </a:cubicBezTo>
                  <a:cubicBezTo>
                    <a:pt x="757" y="582"/>
                    <a:pt x="765" y="587"/>
                    <a:pt x="771" y="590"/>
                  </a:cubicBezTo>
                  <a:cubicBezTo>
                    <a:pt x="786" y="598"/>
                    <a:pt x="801" y="599"/>
                    <a:pt x="816" y="606"/>
                  </a:cubicBezTo>
                  <a:lnTo>
                    <a:pt x="817" y="606"/>
                  </a:lnTo>
                  <a:lnTo>
                    <a:pt x="818" y="606"/>
                  </a:lnTo>
                  <a:cubicBezTo>
                    <a:pt x="819" y="605"/>
                    <a:pt x="819" y="605"/>
                    <a:pt x="819" y="605"/>
                  </a:cubicBezTo>
                  <a:cubicBezTo>
                    <a:pt x="820" y="604"/>
                    <a:pt x="820" y="604"/>
                    <a:pt x="820" y="603"/>
                  </a:cubicBezTo>
                  <a:cubicBezTo>
                    <a:pt x="820" y="603"/>
                    <a:pt x="820" y="602"/>
                    <a:pt x="819" y="602"/>
                  </a:cubicBezTo>
                  <a:cubicBezTo>
                    <a:pt x="815" y="596"/>
                    <a:pt x="809" y="591"/>
                    <a:pt x="802" y="587"/>
                  </a:cubicBezTo>
                  <a:cubicBezTo>
                    <a:pt x="799" y="585"/>
                    <a:pt x="795" y="583"/>
                    <a:pt x="791" y="582"/>
                  </a:cubicBezTo>
                  <a:cubicBezTo>
                    <a:pt x="784" y="579"/>
                    <a:pt x="776" y="574"/>
                    <a:pt x="768" y="570"/>
                  </a:cubicBezTo>
                  <a:cubicBezTo>
                    <a:pt x="771" y="570"/>
                    <a:pt x="773" y="571"/>
                    <a:pt x="775" y="571"/>
                  </a:cubicBezTo>
                  <a:cubicBezTo>
                    <a:pt x="777" y="571"/>
                    <a:pt x="779" y="570"/>
                    <a:pt x="782" y="570"/>
                  </a:cubicBezTo>
                  <a:cubicBezTo>
                    <a:pt x="783" y="570"/>
                    <a:pt x="785" y="570"/>
                    <a:pt x="787" y="570"/>
                  </a:cubicBezTo>
                  <a:cubicBezTo>
                    <a:pt x="788" y="570"/>
                    <a:pt x="790" y="570"/>
                    <a:pt x="791" y="570"/>
                  </a:cubicBezTo>
                  <a:cubicBezTo>
                    <a:pt x="800" y="576"/>
                    <a:pt x="807" y="583"/>
                    <a:pt x="816" y="588"/>
                  </a:cubicBezTo>
                  <a:cubicBezTo>
                    <a:pt x="824" y="594"/>
                    <a:pt x="838" y="600"/>
                    <a:pt x="847" y="606"/>
                  </a:cubicBezTo>
                  <a:cubicBezTo>
                    <a:pt x="848" y="607"/>
                    <a:pt x="848" y="607"/>
                    <a:pt x="849" y="607"/>
                  </a:cubicBezTo>
                  <a:cubicBezTo>
                    <a:pt x="850" y="607"/>
                    <a:pt x="850" y="607"/>
                    <a:pt x="851" y="606"/>
                  </a:cubicBezTo>
                  <a:cubicBezTo>
                    <a:pt x="851" y="606"/>
                    <a:pt x="852" y="606"/>
                    <a:pt x="852" y="605"/>
                  </a:cubicBezTo>
                  <a:lnTo>
                    <a:pt x="852" y="604"/>
                  </a:lnTo>
                  <a:cubicBezTo>
                    <a:pt x="852" y="603"/>
                    <a:pt x="852" y="603"/>
                    <a:pt x="852" y="602"/>
                  </a:cubicBezTo>
                  <a:cubicBezTo>
                    <a:pt x="852" y="601"/>
                    <a:pt x="851" y="600"/>
                    <a:pt x="850" y="599"/>
                  </a:cubicBezTo>
                  <a:lnTo>
                    <a:pt x="854" y="601"/>
                  </a:lnTo>
                  <a:cubicBezTo>
                    <a:pt x="855" y="602"/>
                    <a:pt x="856" y="603"/>
                    <a:pt x="857" y="604"/>
                  </a:cubicBezTo>
                  <a:cubicBezTo>
                    <a:pt x="859" y="605"/>
                    <a:pt x="861" y="606"/>
                    <a:pt x="862" y="606"/>
                  </a:cubicBezTo>
                  <a:cubicBezTo>
                    <a:pt x="863" y="606"/>
                    <a:pt x="864" y="607"/>
                    <a:pt x="864" y="607"/>
                  </a:cubicBezTo>
                  <a:cubicBezTo>
                    <a:pt x="873" y="612"/>
                    <a:pt x="881" y="619"/>
                    <a:pt x="888" y="627"/>
                  </a:cubicBezTo>
                  <a:cubicBezTo>
                    <a:pt x="892" y="631"/>
                    <a:pt x="897" y="634"/>
                    <a:pt x="902" y="637"/>
                  </a:cubicBezTo>
                  <a:cubicBezTo>
                    <a:pt x="905" y="639"/>
                    <a:pt x="909" y="641"/>
                    <a:pt x="912" y="642"/>
                  </a:cubicBezTo>
                  <a:lnTo>
                    <a:pt x="918" y="644"/>
                  </a:lnTo>
                  <a:lnTo>
                    <a:pt x="919" y="645"/>
                  </a:lnTo>
                  <a:cubicBezTo>
                    <a:pt x="920" y="646"/>
                    <a:pt x="919" y="646"/>
                    <a:pt x="919" y="646"/>
                  </a:cubicBezTo>
                  <a:lnTo>
                    <a:pt x="920" y="646"/>
                  </a:lnTo>
                  <a:cubicBezTo>
                    <a:pt x="935" y="653"/>
                    <a:pt x="944" y="669"/>
                    <a:pt x="959" y="677"/>
                  </a:cubicBezTo>
                  <a:cubicBezTo>
                    <a:pt x="962" y="679"/>
                    <a:pt x="965" y="681"/>
                    <a:pt x="969" y="682"/>
                  </a:cubicBezTo>
                  <a:cubicBezTo>
                    <a:pt x="984" y="691"/>
                    <a:pt x="999" y="701"/>
                    <a:pt x="1013" y="712"/>
                  </a:cubicBezTo>
                  <a:cubicBezTo>
                    <a:pt x="1047" y="741"/>
                    <a:pt x="1084" y="767"/>
                    <a:pt x="1116" y="799"/>
                  </a:cubicBezTo>
                  <a:cubicBezTo>
                    <a:pt x="1130" y="812"/>
                    <a:pt x="1143" y="826"/>
                    <a:pt x="1156" y="840"/>
                  </a:cubicBezTo>
                  <a:cubicBezTo>
                    <a:pt x="1161" y="846"/>
                    <a:pt x="1189" y="878"/>
                    <a:pt x="1162" y="862"/>
                  </a:cubicBezTo>
                  <a:cubicBezTo>
                    <a:pt x="1151" y="856"/>
                    <a:pt x="1140" y="851"/>
                    <a:pt x="1128" y="846"/>
                  </a:cubicBezTo>
                  <a:cubicBezTo>
                    <a:pt x="1126" y="842"/>
                    <a:pt x="1125" y="839"/>
                    <a:pt x="1125" y="835"/>
                  </a:cubicBezTo>
                  <a:lnTo>
                    <a:pt x="1125" y="834"/>
                  </a:lnTo>
                  <a:lnTo>
                    <a:pt x="1124" y="833"/>
                  </a:lnTo>
                  <a:cubicBezTo>
                    <a:pt x="1123" y="833"/>
                    <a:pt x="1123" y="833"/>
                    <a:pt x="1123" y="833"/>
                  </a:cubicBezTo>
                  <a:cubicBezTo>
                    <a:pt x="1122" y="833"/>
                    <a:pt x="1122" y="833"/>
                    <a:pt x="1121" y="833"/>
                  </a:cubicBezTo>
                  <a:cubicBezTo>
                    <a:pt x="1121" y="833"/>
                    <a:pt x="1121" y="834"/>
                    <a:pt x="1120" y="834"/>
                  </a:cubicBezTo>
                  <a:lnTo>
                    <a:pt x="1120" y="835"/>
                  </a:lnTo>
                  <a:cubicBezTo>
                    <a:pt x="1120" y="838"/>
                    <a:pt x="1121" y="840"/>
                    <a:pt x="1122" y="842"/>
                  </a:cubicBezTo>
                  <a:cubicBezTo>
                    <a:pt x="1114" y="839"/>
                    <a:pt x="1106" y="835"/>
                    <a:pt x="1099" y="831"/>
                  </a:cubicBezTo>
                  <a:cubicBezTo>
                    <a:pt x="1097" y="830"/>
                    <a:pt x="1096" y="829"/>
                    <a:pt x="1094" y="828"/>
                  </a:cubicBezTo>
                  <a:cubicBezTo>
                    <a:pt x="1092" y="826"/>
                    <a:pt x="1089" y="831"/>
                    <a:pt x="1091" y="832"/>
                  </a:cubicBezTo>
                  <a:cubicBezTo>
                    <a:pt x="1093" y="833"/>
                    <a:pt x="1095" y="834"/>
                    <a:pt x="1096" y="835"/>
                  </a:cubicBezTo>
                  <a:cubicBezTo>
                    <a:pt x="1104" y="840"/>
                    <a:pt x="1112" y="843"/>
                    <a:pt x="1121" y="846"/>
                  </a:cubicBezTo>
                  <a:cubicBezTo>
                    <a:pt x="1129" y="849"/>
                    <a:pt x="1121" y="846"/>
                    <a:pt x="1121" y="846"/>
                  </a:cubicBezTo>
                  <a:lnTo>
                    <a:pt x="1125" y="850"/>
                  </a:lnTo>
                  <a:cubicBezTo>
                    <a:pt x="1130" y="857"/>
                    <a:pt x="1135" y="862"/>
                    <a:pt x="1142" y="868"/>
                  </a:cubicBezTo>
                  <a:cubicBezTo>
                    <a:pt x="1168" y="891"/>
                    <a:pt x="1176" y="926"/>
                    <a:pt x="1194" y="953"/>
                  </a:cubicBezTo>
                  <a:cubicBezTo>
                    <a:pt x="1195" y="955"/>
                    <a:pt x="1199" y="953"/>
                    <a:pt x="1198" y="952"/>
                  </a:cubicBezTo>
                  <a:cubicBezTo>
                    <a:pt x="1193" y="935"/>
                    <a:pt x="1185" y="919"/>
                    <a:pt x="1177" y="904"/>
                  </a:cubicBezTo>
                  <a:cubicBezTo>
                    <a:pt x="1174" y="899"/>
                    <a:pt x="1172" y="895"/>
                    <a:pt x="1170" y="891"/>
                  </a:cubicBezTo>
                  <a:cubicBezTo>
                    <a:pt x="1166" y="886"/>
                    <a:pt x="1162" y="882"/>
                    <a:pt x="1157" y="878"/>
                  </a:cubicBezTo>
                  <a:cubicBezTo>
                    <a:pt x="1202" y="913"/>
                    <a:pt x="1238" y="956"/>
                    <a:pt x="1267" y="1005"/>
                  </a:cubicBezTo>
                  <a:cubicBezTo>
                    <a:pt x="1272" y="1014"/>
                    <a:pt x="1278" y="1024"/>
                    <a:pt x="1282" y="1033"/>
                  </a:cubicBezTo>
                  <a:cubicBezTo>
                    <a:pt x="1287" y="1044"/>
                    <a:pt x="1292" y="1054"/>
                    <a:pt x="1297" y="1063"/>
                  </a:cubicBezTo>
                  <a:cubicBezTo>
                    <a:pt x="1302" y="1071"/>
                    <a:pt x="1307" y="1079"/>
                    <a:pt x="1313" y="1087"/>
                  </a:cubicBezTo>
                  <a:cubicBezTo>
                    <a:pt x="1307" y="1079"/>
                    <a:pt x="1293" y="1068"/>
                    <a:pt x="1285" y="1059"/>
                  </a:cubicBezTo>
                  <a:cubicBezTo>
                    <a:pt x="1278" y="1051"/>
                    <a:pt x="1271" y="1045"/>
                    <a:pt x="1262" y="1040"/>
                  </a:cubicBezTo>
                  <a:cubicBezTo>
                    <a:pt x="1258" y="1038"/>
                    <a:pt x="1254" y="1036"/>
                    <a:pt x="1250" y="1034"/>
                  </a:cubicBezTo>
                  <a:cubicBezTo>
                    <a:pt x="1242" y="1023"/>
                    <a:pt x="1234" y="1012"/>
                    <a:pt x="1227" y="1000"/>
                  </a:cubicBezTo>
                  <a:cubicBezTo>
                    <a:pt x="1226" y="1000"/>
                    <a:pt x="1226" y="1000"/>
                    <a:pt x="1226" y="1000"/>
                  </a:cubicBezTo>
                  <a:cubicBezTo>
                    <a:pt x="1225" y="1000"/>
                    <a:pt x="1225" y="1000"/>
                    <a:pt x="1224" y="1000"/>
                  </a:cubicBezTo>
                  <a:cubicBezTo>
                    <a:pt x="1224" y="1000"/>
                    <a:pt x="1225" y="1000"/>
                    <a:pt x="1224" y="1001"/>
                  </a:cubicBezTo>
                  <a:cubicBezTo>
                    <a:pt x="1223" y="1002"/>
                    <a:pt x="1223" y="1001"/>
                    <a:pt x="1223" y="1002"/>
                  </a:cubicBezTo>
                  <a:lnTo>
                    <a:pt x="1224" y="1003"/>
                  </a:lnTo>
                  <a:cubicBezTo>
                    <a:pt x="1229" y="1012"/>
                    <a:pt x="1234" y="1022"/>
                    <a:pt x="1239" y="1031"/>
                  </a:cubicBezTo>
                  <a:cubicBezTo>
                    <a:pt x="1234" y="1030"/>
                    <a:pt x="1230" y="1029"/>
                    <a:pt x="1225" y="1029"/>
                  </a:cubicBezTo>
                  <a:cubicBezTo>
                    <a:pt x="1222" y="1029"/>
                    <a:pt x="1223" y="1033"/>
                    <a:pt x="1225" y="1033"/>
                  </a:cubicBezTo>
                  <a:cubicBezTo>
                    <a:pt x="1231" y="1033"/>
                    <a:pt x="1237" y="1035"/>
                    <a:pt x="1242" y="1036"/>
                  </a:cubicBezTo>
                  <a:cubicBezTo>
                    <a:pt x="1250" y="1052"/>
                    <a:pt x="1259" y="1067"/>
                    <a:pt x="1267" y="1082"/>
                  </a:cubicBezTo>
                  <a:cubicBezTo>
                    <a:pt x="1269" y="1087"/>
                    <a:pt x="1271" y="1092"/>
                    <a:pt x="1274" y="1097"/>
                  </a:cubicBezTo>
                  <a:cubicBezTo>
                    <a:pt x="1284" y="1115"/>
                    <a:pt x="1299" y="1131"/>
                    <a:pt x="1315" y="1144"/>
                  </a:cubicBezTo>
                  <a:lnTo>
                    <a:pt x="1316" y="1145"/>
                  </a:lnTo>
                  <a:cubicBezTo>
                    <a:pt x="1317" y="1146"/>
                    <a:pt x="1318" y="1146"/>
                    <a:pt x="1319" y="1146"/>
                  </a:cubicBezTo>
                  <a:cubicBezTo>
                    <a:pt x="1320" y="1146"/>
                    <a:pt x="1321" y="1146"/>
                    <a:pt x="1322" y="1145"/>
                  </a:cubicBezTo>
                  <a:cubicBezTo>
                    <a:pt x="1323" y="1144"/>
                    <a:pt x="1324" y="1144"/>
                    <a:pt x="1325" y="1143"/>
                  </a:cubicBezTo>
                  <a:cubicBezTo>
                    <a:pt x="1325" y="1142"/>
                    <a:pt x="1326" y="1141"/>
                    <a:pt x="1326" y="1139"/>
                  </a:cubicBezTo>
                  <a:cubicBezTo>
                    <a:pt x="1326" y="1138"/>
                    <a:pt x="1326" y="1137"/>
                    <a:pt x="1325" y="1136"/>
                  </a:cubicBezTo>
                  <a:cubicBezTo>
                    <a:pt x="1324" y="1135"/>
                    <a:pt x="1324" y="1136"/>
                    <a:pt x="1324" y="1135"/>
                  </a:cubicBezTo>
                  <a:cubicBezTo>
                    <a:pt x="1321" y="1130"/>
                    <a:pt x="1318" y="1126"/>
                    <a:pt x="1314" y="1121"/>
                  </a:cubicBezTo>
                  <a:lnTo>
                    <a:pt x="1327" y="1135"/>
                  </a:lnTo>
                  <a:cubicBezTo>
                    <a:pt x="1354" y="1165"/>
                    <a:pt x="1369" y="1216"/>
                    <a:pt x="1386" y="1253"/>
                  </a:cubicBezTo>
                  <a:cubicBezTo>
                    <a:pt x="1393" y="1268"/>
                    <a:pt x="1398" y="1283"/>
                    <a:pt x="1404" y="1299"/>
                  </a:cubicBezTo>
                  <a:cubicBezTo>
                    <a:pt x="1393" y="1285"/>
                    <a:pt x="1379" y="1274"/>
                    <a:pt x="1364" y="1265"/>
                  </a:cubicBezTo>
                  <a:cubicBezTo>
                    <a:pt x="1353" y="1259"/>
                    <a:pt x="1342" y="1254"/>
                    <a:pt x="1330" y="1250"/>
                  </a:cubicBezTo>
                  <a:cubicBezTo>
                    <a:pt x="1327" y="1250"/>
                    <a:pt x="1326" y="1253"/>
                    <a:pt x="1328" y="1254"/>
                  </a:cubicBezTo>
                  <a:lnTo>
                    <a:pt x="1330" y="1254"/>
                  </a:lnTo>
                  <a:cubicBezTo>
                    <a:pt x="1337" y="1261"/>
                    <a:pt x="1344" y="1268"/>
                    <a:pt x="1350" y="1277"/>
                  </a:cubicBezTo>
                  <a:cubicBezTo>
                    <a:pt x="1350" y="1276"/>
                    <a:pt x="1349" y="1276"/>
                    <a:pt x="1349" y="1276"/>
                  </a:cubicBezTo>
                  <a:cubicBezTo>
                    <a:pt x="1340" y="1271"/>
                    <a:pt x="1331" y="1265"/>
                    <a:pt x="1323" y="1258"/>
                  </a:cubicBezTo>
                  <a:cubicBezTo>
                    <a:pt x="1293" y="1234"/>
                    <a:pt x="1263" y="1211"/>
                    <a:pt x="1235" y="1184"/>
                  </a:cubicBezTo>
                  <a:cubicBezTo>
                    <a:pt x="1176" y="1126"/>
                    <a:pt x="1137" y="1048"/>
                    <a:pt x="1097" y="976"/>
                  </a:cubicBezTo>
                  <a:cubicBezTo>
                    <a:pt x="1097" y="975"/>
                    <a:pt x="1095" y="976"/>
                    <a:pt x="1095" y="976"/>
                  </a:cubicBezTo>
                  <a:cubicBezTo>
                    <a:pt x="1108" y="1008"/>
                    <a:pt x="1124" y="1039"/>
                    <a:pt x="1141" y="1069"/>
                  </a:cubicBezTo>
                  <a:cubicBezTo>
                    <a:pt x="1166" y="1112"/>
                    <a:pt x="1195" y="1152"/>
                    <a:pt x="1228" y="1190"/>
                  </a:cubicBezTo>
                  <a:cubicBezTo>
                    <a:pt x="1255" y="1220"/>
                    <a:pt x="1293" y="1242"/>
                    <a:pt x="1321" y="1272"/>
                  </a:cubicBezTo>
                  <a:cubicBezTo>
                    <a:pt x="1327" y="1278"/>
                    <a:pt x="1334" y="1283"/>
                    <a:pt x="1341" y="1287"/>
                  </a:cubicBezTo>
                  <a:cubicBezTo>
                    <a:pt x="1349" y="1291"/>
                    <a:pt x="1356" y="1294"/>
                    <a:pt x="1364" y="1297"/>
                  </a:cubicBezTo>
                  <a:lnTo>
                    <a:pt x="1366" y="1301"/>
                  </a:lnTo>
                  <a:cubicBezTo>
                    <a:pt x="1349" y="1291"/>
                    <a:pt x="1331" y="1284"/>
                    <a:pt x="1312" y="1279"/>
                  </a:cubicBezTo>
                  <a:cubicBezTo>
                    <a:pt x="1301" y="1276"/>
                    <a:pt x="1290" y="1271"/>
                    <a:pt x="1280" y="1265"/>
                  </a:cubicBezTo>
                  <a:cubicBezTo>
                    <a:pt x="1274" y="1262"/>
                    <a:pt x="1269" y="1258"/>
                    <a:pt x="1263" y="1254"/>
                  </a:cubicBezTo>
                  <a:cubicBezTo>
                    <a:pt x="1261" y="1252"/>
                    <a:pt x="1259" y="1251"/>
                    <a:pt x="1257" y="1250"/>
                  </a:cubicBezTo>
                  <a:cubicBezTo>
                    <a:pt x="1252" y="1247"/>
                    <a:pt x="1248" y="1245"/>
                    <a:pt x="1243" y="1243"/>
                  </a:cubicBezTo>
                  <a:cubicBezTo>
                    <a:pt x="1243" y="1242"/>
                    <a:pt x="1243" y="1242"/>
                    <a:pt x="1242" y="1241"/>
                  </a:cubicBezTo>
                  <a:cubicBezTo>
                    <a:pt x="1232" y="1223"/>
                    <a:pt x="1219" y="1205"/>
                    <a:pt x="1204" y="1190"/>
                  </a:cubicBezTo>
                  <a:cubicBezTo>
                    <a:pt x="1184" y="1171"/>
                    <a:pt x="1181" y="1145"/>
                    <a:pt x="1157" y="1131"/>
                  </a:cubicBezTo>
                  <a:cubicBezTo>
                    <a:pt x="1154" y="1129"/>
                    <a:pt x="1152" y="1134"/>
                    <a:pt x="1155" y="1135"/>
                  </a:cubicBezTo>
                  <a:cubicBezTo>
                    <a:pt x="1174" y="1148"/>
                    <a:pt x="1209" y="1207"/>
                    <a:pt x="1218" y="1229"/>
                  </a:cubicBezTo>
                  <a:cubicBezTo>
                    <a:pt x="1220" y="1231"/>
                    <a:pt x="1221" y="1233"/>
                    <a:pt x="1223" y="1236"/>
                  </a:cubicBezTo>
                  <a:cubicBezTo>
                    <a:pt x="1236" y="1259"/>
                    <a:pt x="1251" y="1281"/>
                    <a:pt x="1268" y="1301"/>
                  </a:cubicBezTo>
                  <a:cubicBezTo>
                    <a:pt x="1283" y="1321"/>
                    <a:pt x="1298" y="1340"/>
                    <a:pt x="1312" y="1361"/>
                  </a:cubicBezTo>
                  <a:cubicBezTo>
                    <a:pt x="1315" y="1367"/>
                    <a:pt x="1318" y="1373"/>
                    <a:pt x="1321" y="1379"/>
                  </a:cubicBezTo>
                  <a:cubicBezTo>
                    <a:pt x="1326" y="1388"/>
                    <a:pt x="1331" y="1396"/>
                    <a:pt x="1337" y="1404"/>
                  </a:cubicBezTo>
                  <a:cubicBezTo>
                    <a:pt x="1356" y="1424"/>
                    <a:pt x="1373" y="1446"/>
                    <a:pt x="1387" y="1470"/>
                  </a:cubicBezTo>
                  <a:cubicBezTo>
                    <a:pt x="1396" y="1485"/>
                    <a:pt x="1403" y="1501"/>
                    <a:pt x="1410" y="1517"/>
                  </a:cubicBezTo>
                  <a:cubicBezTo>
                    <a:pt x="1410" y="1517"/>
                    <a:pt x="1410" y="1518"/>
                    <a:pt x="1411" y="1518"/>
                  </a:cubicBezTo>
                  <a:lnTo>
                    <a:pt x="1412" y="1518"/>
                  </a:lnTo>
                  <a:lnTo>
                    <a:pt x="1416" y="1518"/>
                  </a:lnTo>
                  <a:cubicBezTo>
                    <a:pt x="1418" y="1518"/>
                    <a:pt x="1419" y="1515"/>
                    <a:pt x="1417" y="1514"/>
                  </a:cubicBezTo>
                  <a:cubicBezTo>
                    <a:pt x="1411" y="1511"/>
                    <a:pt x="1400" y="1472"/>
                    <a:pt x="1396" y="1465"/>
                  </a:cubicBezTo>
                  <a:cubicBezTo>
                    <a:pt x="1387" y="1448"/>
                    <a:pt x="1377" y="1433"/>
                    <a:pt x="1370" y="1416"/>
                  </a:cubicBezTo>
                  <a:cubicBezTo>
                    <a:pt x="1364" y="1403"/>
                    <a:pt x="1350" y="1398"/>
                    <a:pt x="1344" y="1382"/>
                  </a:cubicBezTo>
                  <a:cubicBezTo>
                    <a:pt x="1342" y="1380"/>
                    <a:pt x="1341" y="1378"/>
                    <a:pt x="1340" y="1376"/>
                  </a:cubicBezTo>
                  <a:cubicBezTo>
                    <a:pt x="1329" y="1357"/>
                    <a:pt x="1317" y="1340"/>
                    <a:pt x="1302" y="1324"/>
                  </a:cubicBezTo>
                  <a:cubicBezTo>
                    <a:pt x="1291" y="1308"/>
                    <a:pt x="1280" y="1293"/>
                    <a:pt x="1268" y="1279"/>
                  </a:cubicBezTo>
                  <a:cubicBezTo>
                    <a:pt x="1262" y="1271"/>
                    <a:pt x="1256" y="1263"/>
                    <a:pt x="1251" y="1254"/>
                  </a:cubicBezTo>
                  <a:cubicBezTo>
                    <a:pt x="1253" y="1255"/>
                    <a:pt x="1255" y="1257"/>
                    <a:pt x="1257" y="1258"/>
                  </a:cubicBezTo>
                  <a:cubicBezTo>
                    <a:pt x="1261" y="1260"/>
                    <a:pt x="1264" y="1262"/>
                    <a:pt x="1268" y="1264"/>
                  </a:cubicBezTo>
                  <a:cubicBezTo>
                    <a:pt x="1301" y="1289"/>
                    <a:pt x="1342" y="1294"/>
                    <a:pt x="1374" y="1318"/>
                  </a:cubicBezTo>
                  <a:cubicBezTo>
                    <a:pt x="1375" y="1318"/>
                    <a:pt x="1375" y="1318"/>
                    <a:pt x="1376" y="1318"/>
                  </a:cubicBezTo>
                  <a:lnTo>
                    <a:pt x="1377" y="1318"/>
                  </a:lnTo>
                  <a:cubicBezTo>
                    <a:pt x="1385" y="1337"/>
                    <a:pt x="1395" y="1355"/>
                    <a:pt x="1405" y="1373"/>
                  </a:cubicBezTo>
                  <a:cubicBezTo>
                    <a:pt x="1416" y="1392"/>
                    <a:pt x="1428" y="1411"/>
                    <a:pt x="1441" y="1429"/>
                  </a:cubicBezTo>
                  <a:cubicBezTo>
                    <a:pt x="1455" y="1447"/>
                    <a:pt x="1458" y="1463"/>
                    <a:pt x="1462" y="1472"/>
                  </a:cubicBezTo>
                  <a:cubicBezTo>
                    <a:pt x="1475" y="1498"/>
                    <a:pt x="1489" y="1522"/>
                    <a:pt x="1500" y="1548"/>
                  </a:cubicBezTo>
                  <a:cubicBezTo>
                    <a:pt x="1503" y="1553"/>
                    <a:pt x="1534" y="1612"/>
                    <a:pt x="1533" y="1625"/>
                  </a:cubicBezTo>
                  <a:cubicBezTo>
                    <a:pt x="1513" y="1591"/>
                    <a:pt x="1494" y="1557"/>
                    <a:pt x="1472" y="1525"/>
                  </a:cubicBezTo>
                  <a:cubicBezTo>
                    <a:pt x="1471" y="1522"/>
                    <a:pt x="1467" y="1525"/>
                    <a:pt x="1469" y="1527"/>
                  </a:cubicBezTo>
                  <a:cubicBezTo>
                    <a:pt x="1476" y="1539"/>
                    <a:pt x="1484" y="1552"/>
                    <a:pt x="1491" y="1564"/>
                  </a:cubicBezTo>
                  <a:cubicBezTo>
                    <a:pt x="1509" y="1595"/>
                    <a:pt x="1525" y="1627"/>
                    <a:pt x="1540" y="1660"/>
                  </a:cubicBezTo>
                  <a:cubicBezTo>
                    <a:pt x="1542" y="1664"/>
                    <a:pt x="1544" y="1668"/>
                    <a:pt x="1546" y="1673"/>
                  </a:cubicBezTo>
                  <a:cubicBezTo>
                    <a:pt x="1550" y="1694"/>
                    <a:pt x="1554" y="1715"/>
                    <a:pt x="1557" y="1737"/>
                  </a:cubicBezTo>
                  <a:cubicBezTo>
                    <a:pt x="1557" y="1740"/>
                    <a:pt x="1561" y="1740"/>
                    <a:pt x="1561" y="1737"/>
                  </a:cubicBezTo>
                  <a:cubicBezTo>
                    <a:pt x="1561" y="1730"/>
                    <a:pt x="1561" y="1722"/>
                    <a:pt x="1561" y="1715"/>
                  </a:cubicBezTo>
                  <a:cubicBezTo>
                    <a:pt x="1572" y="1752"/>
                    <a:pt x="1577" y="1791"/>
                    <a:pt x="1585" y="1829"/>
                  </a:cubicBezTo>
                  <a:cubicBezTo>
                    <a:pt x="1603" y="1919"/>
                    <a:pt x="1610" y="2010"/>
                    <a:pt x="1621" y="2101"/>
                  </a:cubicBezTo>
                  <a:lnTo>
                    <a:pt x="1619" y="2095"/>
                  </a:lnTo>
                  <a:cubicBezTo>
                    <a:pt x="1598" y="2038"/>
                    <a:pt x="1602" y="1970"/>
                    <a:pt x="1580" y="1913"/>
                  </a:cubicBezTo>
                  <a:cubicBezTo>
                    <a:pt x="1572" y="1887"/>
                    <a:pt x="1566" y="1860"/>
                    <a:pt x="1560" y="1834"/>
                  </a:cubicBezTo>
                  <a:cubicBezTo>
                    <a:pt x="1550" y="1793"/>
                    <a:pt x="1531" y="1754"/>
                    <a:pt x="1523" y="1713"/>
                  </a:cubicBezTo>
                  <a:cubicBezTo>
                    <a:pt x="1523" y="1710"/>
                    <a:pt x="1519" y="1711"/>
                    <a:pt x="1519" y="1713"/>
                  </a:cubicBezTo>
                  <a:cubicBezTo>
                    <a:pt x="1530" y="1773"/>
                    <a:pt x="1546" y="1832"/>
                    <a:pt x="1558" y="1892"/>
                  </a:cubicBezTo>
                  <a:cubicBezTo>
                    <a:pt x="1570" y="1952"/>
                    <a:pt x="1595" y="2010"/>
                    <a:pt x="1600" y="2071"/>
                  </a:cubicBezTo>
                  <a:cubicBezTo>
                    <a:pt x="1604" y="2133"/>
                    <a:pt x="1634" y="2184"/>
                    <a:pt x="1655" y="2240"/>
                  </a:cubicBezTo>
                  <a:cubicBezTo>
                    <a:pt x="1667" y="2278"/>
                    <a:pt x="1674" y="2317"/>
                    <a:pt x="1674" y="2358"/>
                  </a:cubicBezTo>
                  <a:cubicBezTo>
                    <a:pt x="1675" y="2374"/>
                    <a:pt x="1674" y="2391"/>
                    <a:pt x="1676" y="2408"/>
                  </a:cubicBezTo>
                  <a:cubicBezTo>
                    <a:pt x="1677" y="2425"/>
                    <a:pt x="1685" y="2444"/>
                    <a:pt x="1684" y="2464"/>
                  </a:cubicBezTo>
                  <a:cubicBezTo>
                    <a:pt x="1684" y="2468"/>
                    <a:pt x="1691" y="2468"/>
                    <a:pt x="1692" y="2464"/>
                  </a:cubicBezTo>
                  <a:cubicBezTo>
                    <a:pt x="1693" y="2445"/>
                    <a:pt x="1693" y="2427"/>
                    <a:pt x="1693" y="2408"/>
                  </a:cubicBezTo>
                  <a:cubicBezTo>
                    <a:pt x="1693" y="2361"/>
                    <a:pt x="1689" y="2314"/>
                    <a:pt x="1681" y="2267"/>
                  </a:cubicBezTo>
                  <a:cubicBezTo>
                    <a:pt x="1675" y="2239"/>
                    <a:pt x="1665" y="2212"/>
                    <a:pt x="1652" y="2186"/>
                  </a:cubicBezTo>
                  <a:cubicBezTo>
                    <a:pt x="1644" y="2168"/>
                    <a:pt x="1638" y="2150"/>
                    <a:pt x="1632" y="2131"/>
                  </a:cubicBezTo>
                  <a:cubicBezTo>
                    <a:pt x="1634" y="2114"/>
                    <a:pt x="1635" y="2097"/>
                    <a:pt x="1635" y="2079"/>
                  </a:cubicBezTo>
                  <a:cubicBezTo>
                    <a:pt x="1635" y="2049"/>
                    <a:pt x="1632" y="2019"/>
                    <a:pt x="1627" y="1989"/>
                  </a:cubicBezTo>
                  <a:cubicBezTo>
                    <a:pt x="1619" y="1935"/>
                    <a:pt x="1614" y="1881"/>
                    <a:pt x="1603" y="1827"/>
                  </a:cubicBezTo>
                  <a:cubicBezTo>
                    <a:pt x="1592" y="1774"/>
                    <a:pt x="1587" y="1714"/>
                    <a:pt x="1560" y="1668"/>
                  </a:cubicBezTo>
                  <a:lnTo>
                    <a:pt x="1555" y="1660"/>
                  </a:lnTo>
                  <a:cubicBezTo>
                    <a:pt x="1545" y="1607"/>
                    <a:pt x="1529" y="1555"/>
                    <a:pt x="1516" y="1504"/>
                  </a:cubicBezTo>
                  <a:cubicBezTo>
                    <a:pt x="1504" y="1463"/>
                    <a:pt x="1487" y="1423"/>
                    <a:pt x="1465" y="1385"/>
                  </a:cubicBezTo>
                  <a:cubicBezTo>
                    <a:pt x="1454" y="1367"/>
                    <a:pt x="1443" y="1349"/>
                    <a:pt x="1430" y="1332"/>
                  </a:cubicBezTo>
                  <a:cubicBezTo>
                    <a:pt x="1417" y="1315"/>
                    <a:pt x="1430" y="1332"/>
                    <a:pt x="1429" y="1332"/>
                  </a:cubicBezTo>
                  <a:cubicBezTo>
                    <a:pt x="1415" y="1287"/>
                    <a:pt x="1396" y="1244"/>
                    <a:pt x="1373" y="1203"/>
                  </a:cubicBezTo>
                  <a:cubicBezTo>
                    <a:pt x="1372" y="1202"/>
                    <a:pt x="1372" y="1201"/>
                    <a:pt x="1371" y="1201"/>
                  </a:cubicBezTo>
                  <a:cubicBezTo>
                    <a:pt x="1366" y="1188"/>
                    <a:pt x="1360" y="1175"/>
                    <a:pt x="1353" y="1163"/>
                  </a:cubicBezTo>
                  <a:cubicBezTo>
                    <a:pt x="1344" y="1147"/>
                    <a:pt x="1333" y="1132"/>
                    <a:pt x="1322" y="1118"/>
                  </a:cubicBezTo>
                  <a:cubicBezTo>
                    <a:pt x="1312" y="1108"/>
                    <a:pt x="1302" y="1099"/>
                    <a:pt x="1293" y="1089"/>
                  </a:cubicBezTo>
                  <a:cubicBezTo>
                    <a:pt x="1281" y="1073"/>
                    <a:pt x="1269" y="1058"/>
                    <a:pt x="1258" y="1042"/>
                  </a:cubicBezTo>
                  <a:cubicBezTo>
                    <a:pt x="1282" y="1058"/>
                    <a:pt x="1295" y="1086"/>
                    <a:pt x="1323" y="1098"/>
                  </a:cubicBezTo>
                  <a:cubicBezTo>
                    <a:pt x="1323" y="1099"/>
                    <a:pt x="1323" y="1099"/>
                    <a:pt x="1323" y="1099"/>
                  </a:cubicBezTo>
                  <a:cubicBezTo>
                    <a:pt x="1324" y="1099"/>
                    <a:pt x="1324" y="1099"/>
                    <a:pt x="1324" y="1099"/>
                  </a:cubicBezTo>
                  <a:cubicBezTo>
                    <a:pt x="1325" y="1099"/>
                    <a:pt x="1325" y="1099"/>
                    <a:pt x="1325" y="1099"/>
                  </a:cubicBezTo>
                  <a:cubicBezTo>
                    <a:pt x="1326" y="1099"/>
                    <a:pt x="1326" y="1098"/>
                    <a:pt x="1326" y="1098"/>
                  </a:cubicBezTo>
                  <a:cubicBezTo>
                    <a:pt x="1297" y="1045"/>
                    <a:pt x="1273" y="990"/>
                    <a:pt x="1236" y="943"/>
                  </a:cubicBezTo>
                  <a:cubicBezTo>
                    <a:pt x="1206" y="909"/>
                    <a:pt x="1173" y="879"/>
                    <a:pt x="1137" y="853"/>
                  </a:cubicBezTo>
                  <a:cubicBezTo>
                    <a:pt x="1142" y="855"/>
                    <a:pt x="1147" y="857"/>
                    <a:pt x="1151" y="860"/>
                  </a:cubicBezTo>
                  <a:cubicBezTo>
                    <a:pt x="1165" y="868"/>
                    <a:pt x="1173" y="878"/>
                    <a:pt x="1189" y="877"/>
                  </a:cubicBezTo>
                  <a:cubicBezTo>
                    <a:pt x="1190" y="877"/>
                    <a:pt x="1190" y="878"/>
                    <a:pt x="1191" y="877"/>
                  </a:cubicBezTo>
                  <a:cubicBezTo>
                    <a:pt x="1192" y="876"/>
                    <a:pt x="1192" y="876"/>
                    <a:pt x="1192" y="876"/>
                  </a:cubicBezTo>
                  <a:cubicBezTo>
                    <a:pt x="1192" y="875"/>
                    <a:pt x="1193" y="874"/>
                    <a:pt x="1193" y="874"/>
                  </a:cubicBezTo>
                  <a:lnTo>
                    <a:pt x="1193" y="873"/>
                  </a:lnTo>
                  <a:cubicBezTo>
                    <a:pt x="1189" y="848"/>
                    <a:pt x="1164" y="830"/>
                    <a:pt x="1148" y="811"/>
                  </a:cubicBezTo>
                  <a:cubicBezTo>
                    <a:pt x="1125" y="784"/>
                    <a:pt x="1099" y="761"/>
                    <a:pt x="1069" y="741"/>
                  </a:cubicBezTo>
                  <a:cubicBezTo>
                    <a:pt x="1040" y="722"/>
                    <a:pt x="1017" y="697"/>
                    <a:pt x="986" y="682"/>
                  </a:cubicBezTo>
                  <a:cubicBezTo>
                    <a:pt x="971" y="673"/>
                    <a:pt x="957" y="663"/>
                    <a:pt x="943" y="652"/>
                  </a:cubicBezTo>
                  <a:cubicBezTo>
                    <a:pt x="949" y="654"/>
                    <a:pt x="956" y="656"/>
                    <a:pt x="963" y="657"/>
                  </a:cubicBezTo>
                  <a:cubicBezTo>
                    <a:pt x="1002" y="692"/>
                    <a:pt x="1120" y="719"/>
                    <a:pt x="1157" y="667"/>
                  </a:cubicBezTo>
                  <a:cubicBezTo>
                    <a:pt x="1230" y="638"/>
                    <a:pt x="1228" y="510"/>
                    <a:pt x="1203" y="448"/>
                  </a:cubicBezTo>
                  <a:cubicBezTo>
                    <a:pt x="1199" y="441"/>
                    <a:pt x="1196" y="434"/>
                    <a:pt x="1192" y="427"/>
                  </a:cubicBezTo>
                  <a:cubicBezTo>
                    <a:pt x="1184" y="414"/>
                    <a:pt x="1176" y="401"/>
                    <a:pt x="1167" y="389"/>
                  </a:cubicBezTo>
                  <a:cubicBezTo>
                    <a:pt x="1163" y="382"/>
                    <a:pt x="1159" y="375"/>
                    <a:pt x="1155" y="368"/>
                  </a:cubicBezTo>
                  <a:cubicBezTo>
                    <a:pt x="1144" y="348"/>
                    <a:pt x="1131" y="329"/>
                    <a:pt x="1116" y="311"/>
                  </a:cubicBezTo>
                  <a:cubicBezTo>
                    <a:pt x="1093" y="287"/>
                    <a:pt x="1078" y="257"/>
                    <a:pt x="1055" y="234"/>
                  </a:cubicBezTo>
                  <a:cubicBezTo>
                    <a:pt x="1032" y="212"/>
                    <a:pt x="1010" y="215"/>
                    <a:pt x="985" y="204"/>
                  </a:cubicBezTo>
                  <a:cubicBezTo>
                    <a:pt x="986" y="204"/>
                    <a:pt x="986" y="203"/>
                    <a:pt x="986" y="203"/>
                  </a:cubicBezTo>
                  <a:cubicBezTo>
                    <a:pt x="986" y="202"/>
                    <a:pt x="985" y="201"/>
                    <a:pt x="985" y="199"/>
                  </a:cubicBezTo>
                  <a:cubicBezTo>
                    <a:pt x="984" y="198"/>
                    <a:pt x="983" y="197"/>
                    <a:pt x="982" y="197"/>
                  </a:cubicBezTo>
                  <a:lnTo>
                    <a:pt x="981" y="196"/>
                  </a:lnTo>
                  <a:cubicBezTo>
                    <a:pt x="949" y="182"/>
                    <a:pt x="931" y="168"/>
                    <a:pt x="896" y="182"/>
                  </a:cubicBezTo>
                  <a:cubicBezTo>
                    <a:pt x="849" y="202"/>
                    <a:pt x="858" y="151"/>
                    <a:pt x="855" y="127"/>
                  </a:cubicBezTo>
                  <a:cubicBezTo>
                    <a:pt x="851" y="97"/>
                    <a:pt x="858" y="64"/>
                    <a:pt x="852" y="34"/>
                  </a:cubicBezTo>
                  <a:cubicBezTo>
                    <a:pt x="846" y="5"/>
                    <a:pt x="832" y="0"/>
                    <a:pt x="805" y="9"/>
                  </a:cubicBezTo>
                  <a:cubicBezTo>
                    <a:pt x="755" y="25"/>
                    <a:pt x="737" y="71"/>
                    <a:pt x="712" y="112"/>
                  </a:cubicBezTo>
                  <a:cubicBezTo>
                    <a:pt x="696" y="139"/>
                    <a:pt x="681" y="171"/>
                    <a:pt x="667" y="199"/>
                  </a:cubicBezTo>
                  <a:cubicBezTo>
                    <a:pt x="646" y="241"/>
                    <a:pt x="621" y="184"/>
                    <a:pt x="615" y="168"/>
                  </a:cubicBezTo>
                  <a:cubicBezTo>
                    <a:pt x="608" y="154"/>
                    <a:pt x="601" y="139"/>
                    <a:pt x="593" y="126"/>
                  </a:cubicBezTo>
                  <a:cubicBezTo>
                    <a:pt x="592" y="123"/>
                    <a:pt x="590" y="120"/>
                    <a:pt x="588" y="117"/>
                  </a:cubicBezTo>
                  <a:cubicBezTo>
                    <a:pt x="580" y="104"/>
                    <a:pt x="580" y="83"/>
                    <a:pt x="570" y="71"/>
                  </a:cubicBezTo>
                  <a:cubicBezTo>
                    <a:pt x="554" y="53"/>
                    <a:pt x="518" y="79"/>
                    <a:pt x="507" y="91"/>
                  </a:cubicBezTo>
                  <a:cubicBezTo>
                    <a:pt x="497" y="104"/>
                    <a:pt x="487" y="118"/>
                    <a:pt x="479" y="132"/>
                  </a:cubicBezTo>
                  <a:cubicBezTo>
                    <a:pt x="464" y="158"/>
                    <a:pt x="452" y="186"/>
                    <a:pt x="444" y="216"/>
                  </a:cubicBezTo>
                  <a:cubicBezTo>
                    <a:pt x="440" y="225"/>
                    <a:pt x="440" y="248"/>
                    <a:pt x="426" y="250"/>
                  </a:cubicBezTo>
                  <a:cubicBezTo>
                    <a:pt x="421" y="250"/>
                    <a:pt x="415" y="248"/>
                    <a:pt x="411" y="251"/>
                  </a:cubicBezTo>
                  <a:cubicBezTo>
                    <a:pt x="403" y="256"/>
                    <a:pt x="363" y="290"/>
                    <a:pt x="362" y="255"/>
                  </a:cubicBezTo>
                  <a:cubicBezTo>
                    <a:pt x="362" y="253"/>
                    <a:pt x="362" y="252"/>
                    <a:pt x="362" y="251"/>
                  </a:cubicBezTo>
                  <a:cubicBezTo>
                    <a:pt x="362" y="243"/>
                    <a:pt x="361" y="235"/>
                    <a:pt x="357" y="228"/>
                  </a:cubicBezTo>
                  <a:cubicBezTo>
                    <a:pt x="348" y="205"/>
                    <a:pt x="370" y="156"/>
                    <a:pt x="332" y="152"/>
                  </a:cubicBezTo>
                  <a:cubicBezTo>
                    <a:pt x="303" y="148"/>
                    <a:pt x="270" y="197"/>
                    <a:pt x="256" y="215"/>
                  </a:cubicBezTo>
                  <a:cubicBezTo>
                    <a:pt x="220" y="260"/>
                    <a:pt x="207" y="345"/>
                    <a:pt x="151" y="364"/>
                  </a:cubicBezTo>
                  <a:cubicBezTo>
                    <a:pt x="112" y="377"/>
                    <a:pt x="81" y="378"/>
                    <a:pt x="59" y="415"/>
                  </a:cubicBezTo>
                  <a:cubicBezTo>
                    <a:pt x="43" y="448"/>
                    <a:pt x="34" y="484"/>
                    <a:pt x="34" y="520"/>
                  </a:cubicBezTo>
                  <a:cubicBezTo>
                    <a:pt x="34" y="526"/>
                    <a:pt x="35" y="531"/>
                    <a:pt x="35" y="537"/>
                  </a:cubicBezTo>
                  <a:cubicBezTo>
                    <a:pt x="35" y="545"/>
                    <a:pt x="7" y="549"/>
                    <a:pt x="4" y="560"/>
                  </a:cubicBezTo>
                  <a:cubicBezTo>
                    <a:pt x="2" y="574"/>
                    <a:pt x="0" y="589"/>
                    <a:pt x="0" y="603"/>
                  </a:cubicBezTo>
                  <a:cubicBezTo>
                    <a:pt x="0" y="609"/>
                    <a:pt x="1" y="616"/>
                    <a:pt x="1" y="622"/>
                  </a:cubicBezTo>
                  <a:cubicBezTo>
                    <a:pt x="0" y="678"/>
                    <a:pt x="43" y="739"/>
                    <a:pt x="89" y="767"/>
                  </a:cubicBezTo>
                  <a:moveTo>
                    <a:pt x="639" y="1210"/>
                  </a:moveTo>
                  <a:cubicBezTo>
                    <a:pt x="644" y="1197"/>
                    <a:pt x="646" y="1182"/>
                    <a:pt x="646" y="1168"/>
                  </a:cubicBezTo>
                  <a:cubicBezTo>
                    <a:pt x="646" y="1160"/>
                    <a:pt x="646" y="1152"/>
                    <a:pt x="644" y="1144"/>
                  </a:cubicBezTo>
                  <a:cubicBezTo>
                    <a:pt x="659" y="1072"/>
                    <a:pt x="636" y="973"/>
                    <a:pt x="711" y="928"/>
                  </a:cubicBezTo>
                  <a:cubicBezTo>
                    <a:pt x="722" y="921"/>
                    <a:pt x="735" y="923"/>
                    <a:pt x="745" y="917"/>
                  </a:cubicBezTo>
                  <a:cubicBezTo>
                    <a:pt x="746" y="917"/>
                    <a:pt x="753" y="911"/>
                    <a:pt x="761" y="907"/>
                  </a:cubicBezTo>
                  <a:cubicBezTo>
                    <a:pt x="762" y="908"/>
                    <a:pt x="762" y="908"/>
                    <a:pt x="762" y="908"/>
                  </a:cubicBezTo>
                  <a:cubicBezTo>
                    <a:pt x="763" y="908"/>
                    <a:pt x="763" y="909"/>
                    <a:pt x="764" y="909"/>
                  </a:cubicBezTo>
                  <a:cubicBezTo>
                    <a:pt x="764" y="909"/>
                    <a:pt x="765" y="909"/>
                    <a:pt x="765" y="908"/>
                  </a:cubicBezTo>
                  <a:cubicBezTo>
                    <a:pt x="770" y="906"/>
                    <a:pt x="773" y="904"/>
                    <a:pt x="774" y="900"/>
                  </a:cubicBezTo>
                  <a:cubicBezTo>
                    <a:pt x="784" y="896"/>
                    <a:pt x="792" y="896"/>
                    <a:pt x="789" y="908"/>
                  </a:cubicBezTo>
                  <a:cubicBezTo>
                    <a:pt x="786" y="924"/>
                    <a:pt x="781" y="940"/>
                    <a:pt x="772" y="954"/>
                  </a:cubicBezTo>
                  <a:cubicBezTo>
                    <a:pt x="765" y="966"/>
                    <a:pt x="757" y="977"/>
                    <a:pt x="746" y="987"/>
                  </a:cubicBezTo>
                  <a:cubicBezTo>
                    <a:pt x="746" y="987"/>
                    <a:pt x="745" y="987"/>
                    <a:pt x="745" y="988"/>
                  </a:cubicBezTo>
                  <a:cubicBezTo>
                    <a:pt x="745" y="989"/>
                    <a:pt x="744" y="990"/>
                    <a:pt x="744" y="990"/>
                  </a:cubicBezTo>
                  <a:cubicBezTo>
                    <a:pt x="744" y="991"/>
                    <a:pt x="745" y="992"/>
                    <a:pt x="745" y="993"/>
                  </a:cubicBezTo>
                  <a:cubicBezTo>
                    <a:pt x="745" y="994"/>
                    <a:pt x="746" y="995"/>
                    <a:pt x="747" y="995"/>
                  </a:cubicBezTo>
                  <a:cubicBezTo>
                    <a:pt x="748" y="996"/>
                    <a:pt x="749" y="996"/>
                    <a:pt x="749" y="996"/>
                  </a:cubicBezTo>
                  <a:cubicBezTo>
                    <a:pt x="750" y="996"/>
                    <a:pt x="750" y="996"/>
                    <a:pt x="751" y="995"/>
                  </a:cubicBezTo>
                  <a:cubicBezTo>
                    <a:pt x="753" y="994"/>
                    <a:pt x="756" y="993"/>
                    <a:pt x="758" y="992"/>
                  </a:cubicBezTo>
                  <a:cubicBezTo>
                    <a:pt x="771" y="984"/>
                    <a:pt x="782" y="974"/>
                    <a:pt x="789" y="961"/>
                  </a:cubicBezTo>
                  <a:cubicBezTo>
                    <a:pt x="793" y="953"/>
                    <a:pt x="797" y="944"/>
                    <a:pt x="798" y="935"/>
                  </a:cubicBezTo>
                  <a:cubicBezTo>
                    <a:pt x="845" y="945"/>
                    <a:pt x="823" y="1012"/>
                    <a:pt x="809" y="1044"/>
                  </a:cubicBezTo>
                  <a:cubicBezTo>
                    <a:pt x="797" y="1064"/>
                    <a:pt x="781" y="1082"/>
                    <a:pt x="763" y="1098"/>
                  </a:cubicBezTo>
                  <a:cubicBezTo>
                    <a:pt x="750" y="1113"/>
                    <a:pt x="739" y="1129"/>
                    <a:pt x="724" y="1144"/>
                  </a:cubicBezTo>
                  <a:cubicBezTo>
                    <a:pt x="706" y="1163"/>
                    <a:pt x="690" y="1223"/>
                    <a:pt x="669" y="1232"/>
                  </a:cubicBezTo>
                  <a:cubicBezTo>
                    <a:pt x="667" y="1233"/>
                    <a:pt x="666" y="1234"/>
                    <a:pt x="664" y="1235"/>
                  </a:cubicBezTo>
                  <a:cubicBezTo>
                    <a:pt x="654" y="1241"/>
                    <a:pt x="646" y="1249"/>
                    <a:pt x="640" y="1258"/>
                  </a:cubicBezTo>
                  <a:cubicBezTo>
                    <a:pt x="640" y="1242"/>
                    <a:pt x="639" y="1226"/>
                    <a:pt x="636" y="1210"/>
                  </a:cubicBezTo>
                  <a:cubicBezTo>
                    <a:pt x="637" y="1211"/>
                    <a:pt x="637" y="1211"/>
                    <a:pt x="638" y="1211"/>
                  </a:cubicBezTo>
                  <a:cubicBezTo>
                    <a:pt x="638" y="1211"/>
                    <a:pt x="639" y="1211"/>
                    <a:pt x="640" y="1210"/>
                  </a:cubicBezTo>
                  <a:lnTo>
                    <a:pt x="639" y="1210"/>
                  </a:lnTo>
                  <a:moveTo>
                    <a:pt x="634" y="1173"/>
                  </a:moveTo>
                  <a:cubicBezTo>
                    <a:pt x="634" y="1173"/>
                    <a:pt x="634" y="1174"/>
                    <a:pt x="634" y="1175"/>
                  </a:cubicBezTo>
                  <a:cubicBezTo>
                    <a:pt x="634" y="1181"/>
                    <a:pt x="634" y="1186"/>
                    <a:pt x="633" y="1192"/>
                  </a:cubicBezTo>
                  <a:cubicBezTo>
                    <a:pt x="633" y="1190"/>
                    <a:pt x="633" y="1188"/>
                    <a:pt x="632" y="1186"/>
                  </a:cubicBezTo>
                  <a:cubicBezTo>
                    <a:pt x="632" y="1182"/>
                    <a:pt x="633" y="1178"/>
                    <a:pt x="635" y="1174"/>
                  </a:cubicBezTo>
                  <a:lnTo>
                    <a:pt x="634" y="1173"/>
                  </a:lnTo>
                  <a:moveTo>
                    <a:pt x="631" y="1167"/>
                  </a:moveTo>
                  <a:cubicBezTo>
                    <a:pt x="632" y="1166"/>
                    <a:pt x="633" y="1166"/>
                    <a:pt x="633" y="1165"/>
                  </a:cubicBezTo>
                  <a:cubicBezTo>
                    <a:pt x="633" y="1171"/>
                    <a:pt x="631" y="1177"/>
                    <a:pt x="631" y="1183"/>
                  </a:cubicBezTo>
                  <a:cubicBezTo>
                    <a:pt x="631" y="1182"/>
                    <a:pt x="631" y="1180"/>
                    <a:pt x="629" y="1179"/>
                  </a:cubicBezTo>
                  <a:cubicBezTo>
                    <a:pt x="630" y="1175"/>
                    <a:pt x="631" y="1171"/>
                    <a:pt x="631" y="1167"/>
                  </a:cubicBezTo>
                  <a:moveTo>
                    <a:pt x="233" y="1145"/>
                  </a:moveTo>
                  <a:lnTo>
                    <a:pt x="231" y="1150"/>
                  </a:lnTo>
                  <a:cubicBezTo>
                    <a:pt x="231" y="1149"/>
                    <a:pt x="231" y="1149"/>
                    <a:pt x="231" y="1149"/>
                  </a:cubicBezTo>
                  <a:lnTo>
                    <a:pt x="231" y="1148"/>
                  </a:lnTo>
                  <a:lnTo>
                    <a:pt x="233" y="1145"/>
                  </a:lnTo>
                  <a:moveTo>
                    <a:pt x="159" y="1226"/>
                  </a:moveTo>
                  <a:cubicBezTo>
                    <a:pt x="159" y="1230"/>
                    <a:pt x="159" y="1234"/>
                    <a:pt x="159" y="1238"/>
                  </a:cubicBezTo>
                  <a:cubicBezTo>
                    <a:pt x="159" y="1237"/>
                    <a:pt x="159" y="1237"/>
                    <a:pt x="158" y="1236"/>
                  </a:cubicBezTo>
                  <a:cubicBezTo>
                    <a:pt x="158" y="1235"/>
                    <a:pt x="157" y="1234"/>
                    <a:pt x="156" y="1233"/>
                  </a:cubicBezTo>
                  <a:lnTo>
                    <a:pt x="159" y="1226"/>
                  </a:lnTo>
                  <a:moveTo>
                    <a:pt x="248" y="1875"/>
                  </a:moveTo>
                  <a:lnTo>
                    <a:pt x="250" y="1873"/>
                  </a:lnTo>
                  <a:cubicBezTo>
                    <a:pt x="250" y="1874"/>
                    <a:pt x="250" y="1876"/>
                    <a:pt x="250" y="1877"/>
                  </a:cubicBezTo>
                  <a:lnTo>
                    <a:pt x="248" y="1875"/>
                  </a:lnTo>
                  <a:moveTo>
                    <a:pt x="619" y="1146"/>
                  </a:moveTo>
                  <a:lnTo>
                    <a:pt x="619" y="1146"/>
                  </a:lnTo>
                  <a:moveTo>
                    <a:pt x="601" y="1110"/>
                  </a:moveTo>
                  <a:lnTo>
                    <a:pt x="607" y="1110"/>
                  </a:lnTo>
                  <a:cubicBezTo>
                    <a:pt x="604" y="1110"/>
                    <a:pt x="601" y="1110"/>
                    <a:pt x="598" y="1111"/>
                  </a:cubicBezTo>
                  <a:lnTo>
                    <a:pt x="596" y="1109"/>
                  </a:lnTo>
                  <a:lnTo>
                    <a:pt x="601" y="1110"/>
                  </a:lnTo>
                  <a:moveTo>
                    <a:pt x="297" y="876"/>
                  </a:moveTo>
                  <a:lnTo>
                    <a:pt x="295" y="876"/>
                  </a:lnTo>
                  <a:lnTo>
                    <a:pt x="295" y="875"/>
                  </a:lnTo>
                  <a:cubicBezTo>
                    <a:pt x="295" y="875"/>
                    <a:pt x="296" y="876"/>
                    <a:pt x="297" y="876"/>
                  </a:cubicBezTo>
                  <a:moveTo>
                    <a:pt x="294" y="1190"/>
                  </a:moveTo>
                  <a:cubicBezTo>
                    <a:pt x="294" y="1192"/>
                    <a:pt x="299" y="1193"/>
                    <a:pt x="299" y="1190"/>
                  </a:cubicBezTo>
                  <a:cubicBezTo>
                    <a:pt x="302" y="1160"/>
                    <a:pt x="302" y="1131"/>
                    <a:pt x="303" y="1100"/>
                  </a:cubicBezTo>
                  <a:cubicBezTo>
                    <a:pt x="304" y="1070"/>
                    <a:pt x="312" y="1040"/>
                    <a:pt x="311" y="1010"/>
                  </a:cubicBezTo>
                  <a:cubicBezTo>
                    <a:pt x="312" y="997"/>
                    <a:pt x="313" y="983"/>
                    <a:pt x="314" y="970"/>
                  </a:cubicBezTo>
                  <a:cubicBezTo>
                    <a:pt x="319" y="984"/>
                    <a:pt x="322" y="998"/>
                    <a:pt x="323" y="1012"/>
                  </a:cubicBezTo>
                  <a:cubicBezTo>
                    <a:pt x="326" y="1058"/>
                    <a:pt x="323" y="1102"/>
                    <a:pt x="323" y="1147"/>
                  </a:cubicBezTo>
                  <a:cubicBezTo>
                    <a:pt x="323" y="1150"/>
                    <a:pt x="328" y="1150"/>
                    <a:pt x="329" y="1147"/>
                  </a:cubicBezTo>
                  <a:cubicBezTo>
                    <a:pt x="338" y="1098"/>
                    <a:pt x="342" y="1048"/>
                    <a:pt x="343" y="998"/>
                  </a:cubicBezTo>
                  <a:cubicBezTo>
                    <a:pt x="343" y="998"/>
                    <a:pt x="343" y="997"/>
                    <a:pt x="343" y="996"/>
                  </a:cubicBezTo>
                  <a:cubicBezTo>
                    <a:pt x="343" y="989"/>
                    <a:pt x="342" y="982"/>
                    <a:pt x="340" y="975"/>
                  </a:cubicBezTo>
                  <a:cubicBezTo>
                    <a:pt x="342" y="977"/>
                    <a:pt x="344" y="979"/>
                    <a:pt x="345" y="981"/>
                  </a:cubicBezTo>
                  <a:cubicBezTo>
                    <a:pt x="352" y="997"/>
                    <a:pt x="358" y="1014"/>
                    <a:pt x="362" y="1031"/>
                  </a:cubicBezTo>
                  <a:cubicBezTo>
                    <a:pt x="366" y="1044"/>
                    <a:pt x="370" y="1058"/>
                    <a:pt x="372" y="1072"/>
                  </a:cubicBezTo>
                  <a:cubicBezTo>
                    <a:pt x="372" y="1076"/>
                    <a:pt x="378" y="1075"/>
                    <a:pt x="378" y="1072"/>
                  </a:cubicBezTo>
                  <a:cubicBezTo>
                    <a:pt x="376" y="1049"/>
                    <a:pt x="373" y="1026"/>
                    <a:pt x="368" y="1004"/>
                  </a:cubicBezTo>
                  <a:lnTo>
                    <a:pt x="369" y="1006"/>
                  </a:lnTo>
                  <a:cubicBezTo>
                    <a:pt x="398" y="1050"/>
                    <a:pt x="434" y="1114"/>
                    <a:pt x="441" y="1167"/>
                  </a:cubicBezTo>
                  <a:cubicBezTo>
                    <a:pt x="441" y="1168"/>
                    <a:pt x="441" y="1168"/>
                    <a:pt x="441" y="1169"/>
                  </a:cubicBezTo>
                  <a:lnTo>
                    <a:pt x="442" y="1170"/>
                  </a:lnTo>
                  <a:cubicBezTo>
                    <a:pt x="443" y="1171"/>
                    <a:pt x="443" y="1170"/>
                    <a:pt x="444" y="1170"/>
                  </a:cubicBezTo>
                  <a:lnTo>
                    <a:pt x="445" y="1170"/>
                  </a:lnTo>
                  <a:cubicBezTo>
                    <a:pt x="445" y="1169"/>
                    <a:pt x="446" y="1169"/>
                    <a:pt x="446" y="1169"/>
                  </a:cubicBezTo>
                  <a:cubicBezTo>
                    <a:pt x="446" y="1168"/>
                    <a:pt x="446" y="1168"/>
                    <a:pt x="446" y="1167"/>
                  </a:cubicBezTo>
                  <a:cubicBezTo>
                    <a:pt x="444" y="1098"/>
                    <a:pt x="410" y="1031"/>
                    <a:pt x="372" y="969"/>
                  </a:cubicBezTo>
                  <a:lnTo>
                    <a:pt x="375" y="972"/>
                  </a:lnTo>
                  <a:cubicBezTo>
                    <a:pt x="376" y="974"/>
                    <a:pt x="378" y="975"/>
                    <a:pt x="381" y="977"/>
                  </a:cubicBezTo>
                  <a:cubicBezTo>
                    <a:pt x="383" y="979"/>
                    <a:pt x="387" y="980"/>
                    <a:pt x="390" y="980"/>
                  </a:cubicBezTo>
                  <a:cubicBezTo>
                    <a:pt x="391" y="980"/>
                    <a:pt x="392" y="979"/>
                    <a:pt x="391" y="978"/>
                  </a:cubicBezTo>
                  <a:cubicBezTo>
                    <a:pt x="383" y="968"/>
                    <a:pt x="380" y="958"/>
                    <a:pt x="372" y="948"/>
                  </a:cubicBezTo>
                  <a:cubicBezTo>
                    <a:pt x="364" y="939"/>
                    <a:pt x="354" y="930"/>
                    <a:pt x="347" y="920"/>
                  </a:cubicBezTo>
                  <a:cubicBezTo>
                    <a:pt x="341" y="912"/>
                    <a:pt x="335" y="905"/>
                    <a:pt x="327" y="898"/>
                  </a:cubicBezTo>
                  <a:lnTo>
                    <a:pt x="322" y="891"/>
                  </a:lnTo>
                  <a:lnTo>
                    <a:pt x="322" y="890"/>
                  </a:lnTo>
                  <a:cubicBezTo>
                    <a:pt x="322" y="890"/>
                    <a:pt x="321" y="889"/>
                    <a:pt x="320" y="888"/>
                  </a:cubicBezTo>
                  <a:cubicBezTo>
                    <a:pt x="319" y="888"/>
                    <a:pt x="318" y="887"/>
                    <a:pt x="317" y="887"/>
                  </a:cubicBezTo>
                  <a:cubicBezTo>
                    <a:pt x="316" y="887"/>
                    <a:pt x="315" y="888"/>
                    <a:pt x="314" y="888"/>
                  </a:cubicBezTo>
                  <a:lnTo>
                    <a:pt x="307" y="883"/>
                  </a:lnTo>
                  <a:cubicBezTo>
                    <a:pt x="306" y="881"/>
                    <a:pt x="305" y="880"/>
                    <a:pt x="303" y="879"/>
                  </a:cubicBezTo>
                  <a:cubicBezTo>
                    <a:pt x="302" y="878"/>
                    <a:pt x="301" y="878"/>
                    <a:pt x="299" y="878"/>
                  </a:cubicBezTo>
                  <a:cubicBezTo>
                    <a:pt x="358" y="885"/>
                    <a:pt x="402" y="934"/>
                    <a:pt x="436" y="978"/>
                  </a:cubicBezTo>
                  <a:cubicBezTo>
                    <a:pt x="464" y="1015"/>
                    <a:pt x="495" y="1049"/>
                    <a:pt x="531" y="1079"/>
                  </a:cubicBezTo>
                  <a:cubicBezTo>
                    <a:pt x="536" y="1089"/>
                    <a:pt x="541" y="1101"/>
                    <a:pt x="550" y="1105"/>
                  </a:cubicBezTo>
                  <a:cubicBezTo>
                    <a:pt x="558" y="1108"/>
                    <a:pt x="566" y="1109"/>
                    <a:pt x="574" y="1110"/>
                  </a:cubicBezTo>
                  <a:cubicBezTo>
                    <a:pt x="579" y="1113"/>
                    <a:pt x="583" y="1117"/>
                    <a:pt x="587" y="1121"/>
                  </a:cubicBezTo>
                  <a:lnTo>
                    <a:pt x="587" y="1122"/>
                  </a:lnTo>
                  <a:cubicBezTo>
                    <a:pt x="587" y="1124"/>
                    <a:pt x="586" y="1125"/>
                    <a:pt x="587" y="1126"/>
                  </a:cubicBezTo>
                  <a:cubicBezTo>
                    <a:pt x="588" y="1127"/>
                    <a:pt x="589" y="1128"/>
                    <a:pt x="590" y="1128"/>
                  </a:cubicBezTo>
                  <a:lnTo>
                    <a:pt x="591" y="1129"/>
                  </a:lnTo>
                  <a:cubicBezTo>
                    <a:pt x="595" y="1131"/>
                    <a:pt x="597" y="1134"/>
                    <a:pt x="600" y="1137"/>
                  </a:cubicBezTo>
                  <a:cubicBezTo>
                    <a:pt x="648" y="1208"/>
                    <a:pt x="611" y="1322"/>
                    <a:pt x="609" y="1401"/>
                  </a:cubicBezTo>
                  <a:cubicBezTo>
                    <a:pt x="605" y="1447"/>
                    <a:pt x="591" y="1492"/>
                    <a:pt x="568" y="1532"/>
                  </a:cubicBezTo>
                  <a:lnTo>
                    <a:pt x="568" y="1533"/>
                  </a:lnTo>
                  <a:cubicBezTo>
                    <a:pt x="567" y="1527"/>
                    <a:pt x="566" y="1522"/>
                    <a:pt x="565" y="1517"/>
                  </a:cubicBezTo>
                  <a:cubicBezTo>
                    <a:pt x="565" y="1513"/>
                    <a:pt x="559" y="1514"/>
                    <a:pt x="558" y="1517"/>
                  </a:cubicBezTo>
                  <a:cubicBezTo>
                    <a:pt x="556" y="1524"/>
                    <a:pt x="555" y="1532"/>
                    <a:pt x="555" y="1539"/>
                  </a:cubicBezTo>
                  <a:cubicBezTo>
                    <a:pt x="555" y="1544"/>
                    <a:pt x="556" y="1549"/>
                    <a:pt x="557" y="1554"/>
                  </a:cubicBezTo>
                  <a:lnTo>
                    <a:pt x="545" y="1578"/>
                  </a:lnTo>
                  <a:cubicBezTo>
                    <a:pt x="542" y="1584"/>
                    <a:pt x="539" y="1590"/>
                    <a:pt x="536" y="1596"/>
                  </a:cubicBezTo>
                  <a:cubicBezTo>
                    <a:pt x="536" y="1579"/>
                    <a:pt x="535" y="1563"/>
                    <a:pt x="532" y="1547"/>
                  </a:cubicBezTo>
                  <a:cubicBezTo>
                    <a:pt x="532" y="1546"/>
                    <a:pt x="532" y="1546"/>
                    <a:pt x="532" y="1546"/>
                  </a:cubicBezTo>
                  <a:cubicBezTo>
                    <a:pt x="531" y="1546"/>
                    <a:pt x="531" y="1545"/>
                    <a:pt x="531" y="1545"/>
                  </a:cubicBezTo>
                  <a:cubicBezTo>
                    <a:pt x="530" y="1545"/>
                    <a:pt x="530" y="1544"/>
                    <a:pt x="529" y="1544"/>
                  </a:cubicBezTo>
                  <a:lnTo>
                    <a:pt x="528" y="1545"/>
                  </a:lnTo>
                  <a:cubicBezTo>
                    <a:pt x="527" y="1545"/>
                    <a:pt x="527" y="1546"/>
                    <a:pt x="526" y="1546"/>
                  </a:cubicBezTo>
                  <a:lnTo>
                    <a:pt x="526" y="1547"/>
                  </a:lnTo>
                  <a:cubicBezTo>
                    <a:pt x="525" y="1565"/>
                    <a:pt x="523" y="1584"/>
                    <a:pt x="519" y="1603"/>
                  </a:cubicBezTo>
                  <a:cubicBezTo>
                    <a:pt x="517" y="1608"/>
                    <a:pt x="516" y="1613"/>
                    <a:pt x="516" y="1618"/>
                  </a:cubicBezTo>
                  <a:cubicBezTo>
                    <a:pt x="516" y="1624"/>
                    <a:pt x="517" y="1629"/>
                    <a:pt x="519" y="1634"/>
                  </a:cubicBezTo>
                  <a:cubicBezTo>
                    <a:pt x="512" y="1650"/>
                    <a:pt x="505" y="1666"/>
                    <a:pt x="499" y="1682"/>
                  </a:cubicBezTo>
                  <a:cubicBezTo>
                    <a:pt x="499" y="1677"/>
                    <a:pt x="501" y="1672"/>
                    <a:pt x="502" y="1667"/>
                  </a:cubicBezTo>
                  <a:cubicBezTo>
                    <a:pt x="508" y="1644"/>
                    <a:pt x="511" y="1620"/>
                    <a:pt x="511" y="1596"/>
                  </a:cubicBezTo>
                  <a:cubicBezTo>
                    <a:pt x="511" y="1591"/>
                    <a:pt x="510" y="1585"/>
                    <a:pt x="510" y="1579"/>
                  </a:cubicBezTo>
                  <a:cubicBezTo>
                    <a:pt x="510" y="1575"/>
                    <a:pt x="504" y="1576"/>
                    <a:pt x="504" y="1579"/>
                  </a:cubicBezTo>
                  <a:cubicBezTo>
                    <a:pt x="501" y="1612"/>
                    <a:pt x="494" y="1645"/>
                    <a:pt x="482" y="1675"/>
                  </a:cubicBezTo>
                  <a:cubicBezTo>
                    <a:pt x="478" y="1689"/>
                    <a:pt x="475" y="1703"/>
                    <a:pt x="474" y="1717"/>
                  </a:cubicBezTo>
                  <a:cubicBezTo>
                    <a:pt x="474" y="1727"/>
                    <a:pt x="473" y="1737"/>
                    <a:pt x="471" y="1747"/>
                  </a:cubicBezTo>
                  <a:cubicBezTo>
                    <a:pt x="466" y="1758"/>
                    <a:pt x="461" y="1770"/>
                    <a:pt x="456" y="1781"/>
                  </a:cubicBezTo>
                  <a:cubicBezTo>
                    <a:pt x="453" y="1787"/>
                    <a:pt x="450" y="1793"/>
                    <a:pt x="447" y="1799"/>
                  </a:cubicBezTo>
                  <a:cubicBezTo>
                    <a:pt x="447" y="1797"/>
                    <a:pt x="447" y="1795"/>
                    <a:pt x="447" y="1793"/>
                  </a:cubicBezTo>
                  <a:cubicBezTo>
                    <a:pt x="454" y="1738"/>
                    <a:pt x="469" y="1681"/>
                    <a:pt x="463" y="1625"/>
                  </a:cubicBezTo>
                  <a:lnTo>
                    <a:pt x="463" y="1624"/>
                  </a:lnTo>
                  <a:lnTo>
                    <a:pt x="462" y="1623"/>
                  </a:lnTo>
                  <a:cubicBezTo>
                    <a:pt x="461" y="1623"/>
                    <a:pt x="461" y="1622"/>
                    <a:pt x="460" y="1622"/>
                  </a:cubicBezTo>
                  <a:cubicBezTo>
                    <a:pt x="459" y="1622"/>
                    <a:pt x="459" y="1623"/>
                    <a:pt x="458" y="1623"/>
                  </a:cubicBezTo>
                  <a:lnTo>
                    <a:pt x="457" y="1624"/>
                  </a:lnTo>
                  <a:lnTo>
                    <a:pt x="457" y="1625"/>
                  </a:lnTo>
                  <a:cubicBezTo>
                    <a:pt x="452" y="1672"/>
                    <a:pt x="443" y="1719"/>
                    <a:pt x="431" y="1766"/>
                  </a:cubicBezTo>
                  <a:cubicBezTo>
                    <a:pt x="424" y="1805"/>
                    <a:pt x="416" y="1840"/>
                    <a:pt x="387" y="1867"/>
                  </a:cubicBezTo>
                  <a:cubicBezTo>
                    <a:pt x="394" y="1849"/>
                    <a:pt x="399" y="1832"/>
                    <a:pt x="403" y="1814"/>
                  </a:cubicBezTo>
                  <a:cubicBezTo>
                    <a:pt x="407" y="1801"/>
                    <a:pt x="413" y="1787"/>
                    <a:pt x="416" y="1775"/>
                  </a:cubicBezTo>
                  <a:cubicBezTo>
                    <a:pt x="416" y="1757"/>
                    <a:pt x="419" y="1739"/>
                    <a:pt x="424" y="1722"/>
                  </a:cubicBezTo>
                  <a:cubicBezTo>
                    <a:pt x="424" y="1721"/>
                    <a:pt x="424" y="1721"/>
                    <a:pt x="424" y="1720"/>
                  </a:cubicBezTo>
                  <a:cubicBezTo>
                    <a:pt x="424" y="1719"/>
                    <a:pt x="425" y="1719"/>
                    <a:pt x="424" y="1718"/>
                  </a:cubicBezTo>
                  <a:cubicBezTo>
                    <a:pt x="423" y="1717"/>
                    <a:pt x="423" y="1717"/>
                    <a:pt x="422" y="1717"/>
                  </a:cubicBezTo>
                  <a:lnTo>
                    <a:pt x="421" y="1716"/>
                  </a:lnTo>
                  <a:cubicBezTo>
                    <a:pt x="420" y="1716"/>
                    <a:pt x="419" y="1717"/>
                    <a:pt x="419" y="1717"/>
                  </a:cubicBezTo>
                  <a:cubicBezTo>
                    <a:pt x="418" y="1717"/>
                    <a:pt x="418" y="1718"/>
                    <a:pt x="417" y="1718"/>
                  </a:cubicBezTo>
                  <a:cubicBezTo>
                    <a:pt x="406" y="1736"/>
                    <a:pt x="405" y="1760"/>
                    <a:pt x="398" y="1779"/>
                  </a:cubicBezTo>
                  <a:cubicBezTo>
                    <a:pt x="383" y="1812"/>
                    <a:pt x="378" y="1850"/>
                    <a:pt x="355" y="1878"/>
                  </a:cubicBezTo>
                  <a:cubicBezTo>
                    <a:pt x="359" y="1865"/>
                    <a:pt x="363" y="1852"/>
                    <a:pt x="366" y="1838"/>
                  </a:cubicBezTo>
                  <a:cubicBezTo>
                    <a:pt x="373" y="1811"/>
                    <a:pt x="379" y="1782"/>
                    <a:pt x="388" y="1755"/>
                  </a:cubicBezTo>
                  <a:lnTo>
                    <a:pt x="388" y="1754"/>
                  </a:lnTo>
                  <a:lnTo>
                    <a:pt x="388" y="1753"/>
                  </a:lnTo>
                  <a:cubicBezTo>
                    <a:pt x="388" y="1752"/>
                    <a:pt x="387" y="1752"/>
                    <a:pt x="387" y="1752"/>
                  </a:cubicBezTo>
                  <a:cubicBezTo>
                    <a:pt x="386" y="1751"/>
                    <a:pt x="386" y="1751"/>
                    <a:pt x="385" y="1751"/>
                  </a:cubicBezTo>
                  <a:cubicBezTo>
                    <a:pt x="385" y="1751"/>
                    <a:pt x="384" y="1751"/>
                    <a:pt x="384" y="1752"/>
                  </a:cubicBezTo>
                  <a:cubicBezTo>
                    <a:pt x="384" y="1752"/>
                    <a:pt x="383" y="1752"/>
                    <a:pt x="383" y="1753"/>
                  </a:cubicBezTo>
                  <a:cubicBezTo>
                    <a:pt x="377" y="1767"/>
                    <a:pt x="327" y="1889"/>
                    <a:pt x="328" y="1889"/>
                  </a:cubicBezTo>
                  <a:cubicBezTo>
                    <a:pt x="327" y="1889"/>
                    <a:pt x="325" y="1889"/>
                    <a:pt x="324" y="1889"/>
                  </a:cubicBezTo>
                  <a:cubicBezTo>
                    <a:pt x="322" y="1889"/>
                    <a:pt x="322" y="1889"/>
                    <a:pt x="321" y="1889"/>
                  </a:cubicBezTo>
                  <a:cubicBezTo>
                    <a:pt x="328" y="1867"/>
                    <a:pt x="333" y="1843"/>
                    <a:pt x="337" y="1820"/>
                  </a:cubicBezTo>
                  <a:cubicBezTo>
                    <a:pt x="344" y="1794"/>
                    <a:pt x="349" y="1768"/>
                    <a:pt x="353" y="1741"/>
                  </a:cubicBezTo>
                  <a:lnTo>
                    <a:pt x="353" y="1740"/>
                  </a:lnTo>
                  <a:cubicBezTo>
                    <a:pt x="353" y="1740"/>
                    <a:pt x="354" y="1739"/>
                    <a:pt x="353" y="1738"/>
                  </a:cubicBezTo>
                  <a:cubicBezTo>
                    <a:pt x="352" y="1737"/>
                    <a:pt x="352" y="1737"/>
                    <a:pt x="351" y="1737"/>
                  </a:cubicBezTo>
                  <a:cubicBezTo>
                    <a:pt x="351" y="1737"/>
                    <a:pt x="350" y="1736"/>
                    <a:pt x="349" y="1736"/>
                  </a:cubicBezTo>
                  <a:cubicBezTo>
                    <a:pt x="349" y="1736"/>
                    <a:pt x="348" y="1737"/>
                    <a:pt x="347" y="1737"/>
                  </a:cubicBezTo>
                  <a:lnTo>
                    <a:pt x="346" y="1738"/>
                  </a:lnTo>
                  <a:lnTo>
                    <a:pt x="346" y="1739"/>
                  </a:lnTo>
                  <a:cubicBezTo>
                    <a:pt x="336" y="1764"/>
                    <a:pt x="328" y="1788"/>
                    <a:pt x="320" y="1813"/>
                  </a:cubicBezTo>
                  <a:cubicBezTo>
                    <a:pt x="311" y="1839"/>
                    <a:pt x="311" y="1869"/>
                    <a:pt x="298" y="1888"/>
                  </a:cubicBezTo>
                  <a:cubicBezTo>
                    <a:pt x="298" y="1888"/>
                    <a:pt x="299" y="1888"/>
                    <a:pt x="299" y="1889"/>
                  </a:cubicBezTo>
                  <a:cubicBezTo>
                    <a:pt x="300" y="1889"/>
                    <a:pt x="300" y="1890"/>
                    <a:pt x="300" y="1890"/>
                  </a:cubicBezTo>
                  <a:cubicBezTo>
                    <a:pt x="300" y="1890"/>
                    <a:pt x="300" y="1891"/>
                    <a:pt x="299" y="1891"/>
                  </a:cubicBezTo>
                  <a:lnTo>
                    <a:pt x="298" y="1892"/>
                  </a:lnTo>
                  <a:cubicBezTo>
                    <a:pt x="298" y="1892"/>
                    <a:pt x="298" y="1891"/>
                    <a:pt x="297" y="1891"/>
                  </a:cubicBezTo>
                  <a:lnTo>
                    <a:pt x="297" y="1890"/>
                  </a:lnTo>
                  <a:cubicBezTo>
                    <a:pt x="291" y="1879"/>
                    <a:pt x="298" y="1870"/>
                    <a:pt x="298" y="1859"/>
                  </a:cubicBezTo>
                  <a:cubicBezTo>
                    <a:pt x="298" y="1839"/>
                    <a:pt x="302" y="1819"/>
                    <a:pt x="311" y="1800"/>
                  </a:cubicBezTo>
                  <a:cubicBezTo>
                    <a:pt x="311" y="1800"/>
                    <a:pt x="311" y="1799"/>
                    <a:pt x="311" y="1798"/>
                  </a:cubicBezTo>
                  <a:cubicBezTo>
                    <a:pt x="311" y="1798"/>
                    <a:pt x="312" y="1797"/>
                    <a:pt x="311" y="1796"/>
                  </a:cubicBezTo>
                  <a:cubicBezTo>
                    <a:pt x="310" y="1795"/>
                    <a:pt x="310" y="1796"/>
                    <a:pt x="309" y="1795"/>
                  </a:cubicBezTo>
                  <a:cubicBezTo>
                    <a:pt x="308" y="1794"/>
                    <a:pt x="308" y="1794"/>
                    <a:pt x="307" y="1794"/>
                  </a:cubicBezTo>
                  <a:cubicBezTo>
                    <a:pt x="306" y="1794"/>
                    <a:pt x="306" y="1794"/>
                    <a:pt x="305" y="1795"/>
                  </a:cubicBezTo>
                  <a:cubicBezTo>
                    <a:pt x="304" y="1796"/>
                    <a:pt x="304" y="1795"/>
                    <a:pt x="304" y="1795"/>
                  </a:cubicBezTo>
                  <a:cubicBezTo>
                    <a:pt x="299" y="1800"/>
                    <a:pt x="294" y="1806"/>
                    <a:pt x="290" y="1813"/>
                  </a:cubicBezTo>
                  <a:cubicBezTo>
                    <a:pt x="289" y="1815"/>
                    <a:pt x="288" y="1818"/>
                    <a:pt x="287" y="1820"/>
                  </a:cubicBezTo>
                  <a:cubicBezTo>
                    <a:pt x="284" y="1827"/>
                    <a:pt x="282" y="1834"/>
                    <a:pt x="279" y="1840"/>
                  </a:cubicBezTo>
                  <a:cubicBezTo>
                    <a:pt x="276" y="1846"/>
                    <a:pt x="279" y="1853"/>
                    <a:pt x="275" y="1860"/>
                  </a:cubicBezTo>
                  <a:cubicBezTo>
                    <a:pt x="274" y="1863"/>
                    <a:pt x="273" y="1865"/>
                    <a:pt x="272" y="1869"/>
                  </a:cubicBezTo>
                  <a:cubicBezTo>
                    <a:pt x="272" y="1857"/>
                    <a:pt x="274" y="1836"/>
                    <a:pt x="275" y="1832"/>
                  </a:cubicBezTo>
                  <a:cubicBezTo>
                    <a:pt x="278" y="1808"/>
                    <a:pt x="284" y="1784"/>
                    <a:pt x="292" y="1761"/>
                  </a:cubicBezTo>
                  <a:cubicBezTo>
                    <a:pt x="292" y="1760"/>
                    <a:pt x="292" y="1760"/>
                    <a:pt x="292" y="1760"/>
                  </a:cubicBezTo>
                  <a:lnTo>
                    <a:pt x="292" y="1759"/>
                  </a:lnTo>
                  <a:cubicBezTo>
                    <a:pt x="292" y="1758"/>
                    <a:pt x="292" y="1758"/>
                    <a:pt x="291" y="1758"/>
                  </a:cubicBezTo>
                  <a:lnTo>
                    <a:pt x="290" y="1757"/>
                  </a:lnTo>
                  <a:cubicBezTo>
                    <a:pt x="289" y="1757"/>
                    <a:pt x="289" y="1758"/>
                    <a:pt x="289" y="1758"/>
                  </a:cubicBezTo>
                  <a:cubicBezTo>
                    <a:pt x="288" y="1758"/>
                    <a:pt x="288" y="1758"/>
                    <a:pt x="288" y="1758"/>
                  </a:cubicBezTo>
                  <a:cubicBezTo>
                    <a:pt x="284" y="1764"/>
                    <a:pt x="280" y="1770"/>
                    <a:pt x="276" y="1776"/>
                  </a:cubicBezTo>
                  <a:cubicBezTo>
                    <a:pt x="265" y="1796"/>
                    <a:pt x="257" y="1818"/>
                    <a:pt x="254" y="1840"/>
                  </a:cubicBezTo>
                  <a:cubicBezTo>
                    <a:pt x="254" y="1848"/>
                    <a:pt x="252" y="1855"/>
                    <a:pt x="251" y="1863"/>
                  </a:cubicBezTo>
                  <a:cubicBezTo>
                    <a:pt x="250" y="1862"/>
                    <a:pt x="250" y="1861"/>
                    <a:pt x="249" y="1861"/>
                  </a:cubicBezTo>
                  <a:cubicBezTo>
                    <a:pt x="246" y="1859"/>
                    <a:pt x="247" y="1836"/>
                    <a:pt x="247" y="1834"/>
                  </a:cubicBezTo>
                  <a:cubicBezTo>
                    <a:pt x="247" y="1810"/>
                    <a:pt x="251" y="1786"/>
                    <a:pt x="260" y="1764"/>
                  </a:cubicBezTo>
                  <a:cubicBezTo>
                    <a:pt x="269" y="1747"/>
                    <a:pt x="276" y="1729"/>
                    <a:pt x="282" y="1711"/>
                  </a:cubicBezTo>
                  <a:cubicBezTo>
                    <a:pt x="282" y="1709"/>
                    <a:pt x="280" y="1708"/>
                    <a:pt x="279" y="1711"/>
                  </a:cubicBezTo>
                  <a:cubicBezTo>
                    <a:pt x="275" y="1722"/>
                    <a:pt x="264" y="1730"/>
                    <a:pt x="261" y="1742"/>
                  </a:cubicBezTo>
                  <a:cubicBezTo>
                    <a:pt x="255" y="1762"/>
                    <a:pt x="247" y="1782"/>
                    <a:pt x="239" y="1801"/>
                  </a:cubicBezTo>
                  <a:cubicBezTo>
                    <a:pt x="233" y="1815"/>
                    <a:pt x="229" y="1830"/>
                    <a:pt x="227" y="1845"/>
                  </a:cubicBezTo>
                  <a:cubicBezTo>
                    <a:pt x="219" y="1833"/>
                    <a:pt x="243" y="1751"/>
                    <a:pt x="244" y="1745"/>
                  </a:cubicBezTo>
                  <a:cubicBezTo>
                    <a:pt x="247" y="1735"/>
                    <a:pt x="250" y="1725"/>
                    <a:pt x="255" y="1715"/>
                  </a:cubicBezTo>
                  <a:cubicBezTo>
                    <a:pt x="262" y="1693"/>
                    <a:pt x="270" y="1672"/>
                    <a:pt x="279" y="1650"/>
                  </a:cubicBezTo>
                  <a:cubicBezTo>
                    <a:pt x="279" y="1649"/>
                    <a:pt x="277" y="1648"/>
                    <a:pt x="276" y="1649"/>
                  </a:cubicBezTo>
                  <a:cubicBezTo>
                    <a:pt x="274" y="1652"/>
                    <a:pt x="271" y="1655"/>
                    <a:pt x="269" y="1659"/>
                  </a:cubicBezTo>
                  <a:cubicBezTo>
                    <a:pt x="262" y="1671"/>
                    <a:pt x="257" y="1684"/>
                    <a:pt x="253" y="1696"/>
                  </a:cubicBezTo>
                  <a:cubicBezTo>
                    <a:pt x="243" y="1713"/>
                    <a:pt x="235" y="1731"/>
                    <a:pt x="228" y="1748"/>
                  </a:cubicBezTo>
                  <a:cubicBezTo>
                    <a:pt x="220" y="1765"/>
                    <a:pt x="213" y="1782"/>
                    <a:pt x="208" y="1800"/>
                  </a:cubicBezTo>
                  <a:cubicBezTo>
                    <a:pt x="208" y="1806"/>
                    <a:pt x="206" y="1812"/>
                    <a:pt x="206" y="1820"/>
                  </a:cubicBezTo>
                  <a:lnTo>
                    <a:pt x="206" y="1819"/>
                  </a:lnTo>
                  <a:cubicBezTo>
                    <a:pt x="195" y="1778"/>
                    <a:pt x="211" y="1729"/>
                    <a:pt x="224" y="1690"/>
                  </a:cubicBezTo>
                  <a:cubicBezTo>
                    <a:pt x="224" y="1688"/>
                    <a:pt x="221" y="1687"/>
                    <a:pt x="220" y="1689"/>
                  </a:cubicBezTo>
                  <a:cubicBezTo>
                    <a:pt x="213" y="1705"/>
                    <a:pt x="207" y="1721"/>
                    <a:pt x="201" y="1737"/>
                  </a:cubicBezTo>
                  <a:cubicBezTo>
                    <a:pt x="202" y="1734"/>
                    <a:pt x="202" y="1731"/>
                    <a:pt x="202" y="1728"/>
                  </a:cubicBezTo>
                  <a:cubicBezTo>
                    <a:pt x="202" y="1720"/>
                    <a:pt x="201" y="1712"/>
                    <a:pt x="200" y="1705"/>
                  </a:cubicBezTo>
                  <a:cubicBezTo>
                    <a:pt x="197" y="1690"/>
                    <a:pt x="191" y="1675"/>
                    <a:pt x="184" y="1662"/>
                  </a:cubicBezTo>
                  <a:cubicBezTo>
                    <a:pt x="182" y="1659"/>
                    <a:pt x="181" y="1656"/>
                    <a:pt x="179" y="1653"/>
                  </a:cubicBezTo>
                  <a:cubicBezTo>
                    <a:pt x="164" y="1630"/>
                    <a:pt x="172" y="1618"/>
                    <a:pt x="166" y="1594"/>
                  </a:cubicBezTo>
                  <a:cubicBezTo>
                    <a:pt x="148" y="1511"/>
                    <a:pt x="107" y="1437"/>
                    <a:pt x="120" y="1350"/>
                  </a:cubicBezTo>
                  <a:cubicBezTo>
                    <a:pt x="120" y="1343"/>
                    <a:pt x="122" y="1336"/>
                    <a:pt x="123" y="1330"/>
                  </a:cubicBezTo>
                  <a:cubicBezTo>
                    <a:pt x="124" y="1333"/>
                    <a:pt x="124" y="1337"/>
                    <a:pt x="125" y="1340"/>
                  </a:cubicBezTo>
                  <a:cubicBezTo>
                    <a:pt x="127" y="1349"/>
                    <a:pt x="129" y="1357"/>
                    <a:pt x="133" y="1364"/>
                  </a:cubicBezTo>
                  <a:lnTo>
                    <a:pt x="133" y="1365"/>
                  </a:lnTo>
                  <a:cubicBezTo>
                    <a:pt x="134" y="1366"/>
                    <a:pt x="134" y="1366"/>
                    <a:pt x="135" y="1366"/>
                  </a:cubicBezTo>
                  <a:cubicBezTo>
                    <a:pt x="136" y="1367"/>
                    <a:pt x="136" y="1367"/>
                    <a:pt x="137" y="1367"/>
                  </a:cubicBezTo>
                  <a:cubicBezTo>
                    <a:pt x="138" y="1367"/>
                    <a:pt x="138" y="1367"/>
                    <a:pt x="139" y="1366"/>
                  </a:cubicBezTo>
                  <a:cubicBezTo>
                    <a:pt x="139" y="1366"/>
                    <a:pt x="140" y="1366"/>
                    <a:pt x="140" y="1365"/>
                  </a:cubicBezTo>
                  <a:lnTo>
                    <a:pt x="141" y="1364"/>
                  </a:lnTo>
                  <a:cubicBezTo>
                    <a:pt x="142" y="1356"/>
                    <a:pt x="142" y="1347"/>
                    <a:pt x="142" y="1339"/>
                  </a:cubicBezTo>
                  <a:cubicBezTo>
                    <a:pt x="142" y="1331"/>
                    <a:pt x="142" y="1322"/>
                    <a:pt x="141" y="1314"/>
                  </a:cubicBezTo>
                  <a:cubicBezTo>
                    <a:pt x="141" y="1313"/>
                    <a:pt x="140" y="1311"/>
                    <a:pt x="140" y="1310"/>
                  </a:cubicBezTo>
                  <a:cubicBezTo>
                    <a:pt x="140" y="1309"/>
                    <a:pt x="141" y="1308"/>
                    <a:pt x="141" y="1306"/>
                  </a:cubicBezTo>
                  <a:cubicBezTo>
                    <a:pt x="143" y="1313"/>
                    <a:pt x="145" y="1320"/>
                    <a:pt x="147" y="1328"/>
                  </a:cubicBezTo>
                  <a:cubicBezTo>
                    <a:pt x="147" y="1330"/>
                    <a:pt x="152" y="1331"/>
                    <a:pt x="152" y="1328"/>
                  </a:cubicBezTo>
                  <a:cubicBezTo>
                    <a:pt x="154" y="1314"/>
                    <a:pt x="155" y="1300"/>
                    <a:pt x="155" y="1286"/>
                  </a:cubicBezTo>
                  <a:cubicBezTo>
                    <a:pt x="155" y="1283"/>
                    <a:pt x="155" y="1280"/>
                    <a:pt x="155" y="1277"/>
                  </a:cubicBezTo>
                  <a:cubicBezTo>
                    <a:pt x="156" y="1269"/>
                    <a:pt x="158" y="1261"/>
                    <a:pt x="161" y="1254"/>
                  </a:cubicBezTo>
                  <a:cubicBezTo>
                    <a:pt x="162" y="1272"/>
                    <a:pt x="165" y="1290"/>
                    <a:pt x="166" y="1304"/>
                  </a:cubicBezTo>
                  <a:cubicBezTo>
                    <a:pt x="166" y="1305"/>
                    <a:pt x="166" y="1304"/>
                    <a:pt x="167" y="1305"/>
                  </a:cubicBezTo>
                  <a:cubicBezTo>
                    <a:pt x="168" y="1306"/>
                    <a:pt x="167" y="1306"/>
                    <a:pt x="168" y="1307"/>
                  </a:cubicBezTo>
                  <a:cubicBezTo>
                    <a:pt x="168" y="1307"/>
                    <a:pt x="169" y="1307"/>
                    <a:pt x="170" y="1307"/>
                  </a:cubicBezTo>
                  <a:lnTo>
                    <a:pt x="171" y="1307"/>
                  </a:lnTo>
                  <a:cubicBezTo>
                    <a:pt x="172" y="1306"/>
                    <a:pt x="172" y="1306"/>
                    <a:pt x="173" y="1305"/>
                  </a:cubicBezTo>
                  <a:lnTo>
                    <a:pt x="173" y="1304"/>
                  </a:lnTo>
                  <a:cubicBezTo>
                    <a:pt x="175" y="1278"/>
                    <a:pt x="181" y="1251"/>
                    <a:pt x="183" y="1224"/>
                  </a:cubicBezTo>
                  <a:cubicBezTo>
                    <a:pt x="184" y="1221"/>
                    <a:pt x="185" y="1218"/>
                    <a:pt x="187" y="1215"/>
                  </a:cubicBezTo>
                  <a:cubicBezTo>
                    <a:pt x="187" y="1214"/>
                    <a:pt x="188" y="1214"/>
                    <a:pt x="188" y="1213"/>
                  </a:cubicBezTo>
                  <a:cubicBezTo>
                    <a:pt x="188" y="1219"/>
                    <a:pt x="187" y="1225"/>
                    <a:pt x="187" y="1231"/>
                  </a:cubicBezTo>
                  <a:cubicBezTo>
                    <a:pt x="187" y="1261"/>
                    <a:pt x="182" y="1317"/>
                    <a:pt x="200" y="1343"/>
                  </a:cubicBezTo>
                  <a:cubicBezTo>
                    <a:pt x="202" y="1346"/>
                    <a:pt x="207" y="1343"/>
                    <a:pt x="205" y="1339"/>
                  </a:cubicBezTo>
                  <a:cubicBezTo>
                    <a:pt x="194" y="1318"/>
                    <a:pt x="201" y="1279"/>
                    <a:pt x="202" y="1255"/>
                  </a:cubicBezTo>
                  <a:cubicBezTo>
                    <a:pt x="202" y="1224"/>
                    <a:pt x="211" y="1194"/>
                    <a:pt x="226" y="1167"/>
                  </a:cubicBezTo>
                  <a:cubicBezTo>
                    <a:pt x="227" y="1165"/>
                    <a:pt x="228" y="1163"/>
                    <a:pt x="230" y="1161"/>
                  </a:cubicBezTo>
                  <a:cubicBezTo>
                    <a:pt x="218" y="1187"/>
                    <a:pt x="212" y="1215"/>
                    <a:pt x="212" y="1243"/>
                  </a:cubicBezTo>
                  <a:cubicBezTo>
                    <a:pt x="212" y="1265"/>
                    <a:pt x="216" y="1288"/>
                    <a:pt x="223" y="1309"/>
                  </a:cubicBezTo>
                  <a:cubicBezTo>
                    <a:pt x="223" y="1311"/>
                    <a:pt x="227" y="1310"/>
                    <a:pt x="227" y="1309"/>
                  </a:cubicBezTo>
                  <a:cubicBezTo>
                    <a:pt x="233" y="1259"/>
                    <a:pt x="225" y="1214"/>
                    <a:pt x="250" y="1167"/>
                  </a:cubicBezTo>
                  <a:cubicBezTo>
                    <a:pt x="253" y="1161"/>
                    <a:pt x="257" y="1154"/>
                    <a:pt x="261" y="1147"/>
                  </a:cubicBezTo>
                  <a:cubicBezTo>
                    <a:pt x="261" y="1171"/>
                    <a:pt x="259" y="1194"/>
                    <a:pt x="257" y="1218"/>
                  </a:cubicBezTo>
                  <a:cubicBezTo>
                    <a:pt x="252" y="1242"/>
                    <a:pt x="250" y="1268"/>
                    <a:pt x="250" y="1293"/>
                  </a:cubicBezTo>
                  <a:cubicBezTo>
                    <a:pt x="250" y="1319"/>
                    <a:pt x="252" y="1343"/>
                    <a:pt x="257" y="1368"/>
                  </a:cubicBezTo>
                  <a:cubicBezTo>
                    <a:pt x="266" y="1398"/>
                    <a:pt x="273" y="1429"/>
                    <a:pt x="276" y="1461"/>
                  </a:cubicBezTo>
                  <a:cubicBezTo>
                    <a:pt x="277" y="1488"/>
                    <a:pt x="270" y="1512"/>
                    <a:pt x="269" y="1538"/>
                  </a:cubicBezTo>
                  <a:lnTo>
                    <a:pt x="270" y="1538"/>
                  </a:lnTo>
                  <a:cubicBezTo>
                    <a:pt x="281" y="1513"/>
                    <a:pt x="286" y="1486"/>
                    <a:pt x="286" y="1459"/>
                  </a:cubicBezTo>
                  <a:cubicBezTo>
                    <a:pt x="286" y="1442"/>
                    <a:pt x="284" y="1425"/>
                    <a:pt x="280" y="1408"/>
                  </a:cubicBezTo>
                  <a:cubicBezTo>
                    <a:pt x="270" y="1371"/>
                    <a:pt x="266" y="1332"/>
                    <a:pt x="266" y="1293"/>
                  </a:cubicBezTo>
                  <a:cubicBezTo>
                    <a:pt x="266" y="1268"/>
                    <a:pt x="268" y="1243"/>
                    <a:pt x="272" y="1218"/>
                  </a:cubicBezTo>
                  <a:cubicBezTo>
                    <a:pt x="275" y="1193"/>
                    <a:pt x="271" y="1169"/>
                    <a:pt x="275" y="1144"/>
                  </a:cubicBezTo>
                  <a:cubicBezTo>
                    <a:pt x="278" y="1120"/>
                    <a:pt x="283" y="1093"/>
                    <a:pt x="288" y="1068"/>
                  </a:cubicBezTo>
                  <a:cubicBezTo>
                    <a:pt x="288" y="1081"/>
                    <a:pt x="292" y="1095"/>
                    <a:pt x="292" y="1107"/>
                  </a:cubicBezTo>
                  <a:cubicBezTo>
                    <a:pt x="292" y="1131"/>
                    <a:pt x="290" y="1161"/>
                    <a:pt x="294" y="1190"/>
                  </a:cubicBezTo>
                  <a:moveTo>
                    <a:pt x="1538" y="1633"/>
                  </a:moveTo>
                  <a:lnTo>
                    <a:pt x="1538" y="1634"/>
                  </a:lnTo>
                  <a:lnTo>
                    <a:pt x="1538" y="1633"/>
                  </a:lnTo>
                  <a:moveTo>
                    <a:pt x="1426" y="1340"/>
                  </a:moveTo>
                  <a:cubicBezTo>
                    <a:pt x="1439" y="1359"/>
                    <a:pt x="1445" y="1381"/>
                    <a:pt x="1457" y="1400"/>
                  </a:cubicBezTo>
                  <a:cubicBezTo>
                    <a:pt x="1459" y="1404"/>
                    <a:pt x="1462" y="1407"/>
                    <a:pt x="1464" y="1411"/>
                  </a:cubicBezTo>
                  <a:cubicBezTo>
                    <a:pt x="1484" y="1447"/>
                    <a:pt x="1500" y="1486"/>
                    <a:pt x="1510" y="1526"/>
                  </a:cubicBezTo>
                  <a:cubicBezTo>
                    <a:pt x="1514" y="1543"/>
                    <a:pt x="1519" y="1559"/>
                    <a:pt x="1523" y="1575"/>
                  </a:cubicBezTo>
                  <a:cubicBezTo>
                    <a:pt x="1521" y="1570"/>
                    <a:pt x="1518" y="1565"/>
                    <a:pt x="1516" y="1561"/>
                  </a:cubicBezTo>
                  <a:cubicBezTo>
                    <a:pt x="1496" y="1519"/>
                    <a:pt x="1473" y="1480"/>
                    <a:pt x="1455" y="1438"/>
                  </a:cubicBezTo>
                  <a:cubicBezTo>
                    <a:pt x="1437" y="1396"/>
                    <a:pt x="1400" y="1362"/>
                    <a:pt x="1379" y="1321"/>
                  </a:cubicBezTo>
                  <a:cubicBezTo>
                    <a:pt x="1380" y="1321"/>
                    <a:pt x="1380" y="1321"/>
                    <a:pt x="1381" y="1320"/>
                  </a:cubicBezTo>
                  <a:lnTo>
                    <a:pt x="1382" y="1319"/>
                  </a:lnTo>
                  <a:cubicBezTo>
                    <a:pt x="1382" y="1318"/>
                    <a:pt x="1383" y="1318"/>
                    <a:pt x="1383" y="1317"/>
                  </a:cubicBezTo>
                  <a:cubicBezTo>
                    <a:pt x="1383" y="1316"/>
                    <a:pt x="1383" y="1316"/>
                    <a:pt x="1382" y="1315"/>
                  </a:cubicBezTo>
                  <a:cubicBezTo>
                    <a:pt x="1379" y="1311"/>
                    <a:pt x="1375" y="1308"/>
                    <a:pt x="1371" y="1305"/>
                  </a:cubicBezTo>
                  <a:lnTo>
                    <a:pt x="1368" y="1300"/>
                  </a:lnTo>
                  <a:cubicBezTo>
                    <a:pt x="1375" y="1303"/>
                    <a:pt x="1382" y="1306"/>
                    <a:pt x="1388" y="1309"/>
                  </a:cubicBezTo>
                  <a:lnTo>
                    <a:pt x="1389" y="1309"/>
                  </a:lnTo>
                  <a:lnTo>
                    <a:pt x="1390" y="1309"/>
                  </a:lnTo>
                  <a:cubicBezTo>
                    <a:pt x="1391" y="1309"/>
                    <a:pt x="1391" y="1309"/>
                    <a:pt x="1391" y="1308"/>
                  </a:cubicBezTo>
                  <a:lnTo>
                    <a:pt x="1391" y="1307"/>
                  </a:lnTo>
                  <a:lnTo>
                    <a:pt x="1391" y="1306"/>
                  </a:lnTo>
                  <a:lnTo>
                    <a:pt x="1391" y="1305"/>
                  </a:lnTo>
                  <a:cubicBezTo>
                    <a:pt x="1381" y="1297"/>
                    <a:pt x="1371" y="1289"/>
                    <a:pt x="1360" y="1283"/>
                  </a:cubicBezTo>
                  <a:cubicBezTo>
                    <a:pt x="1359" y="1282"/>
                    <a:pt x="1358" y="1282"/>
                    <a:pt x="1357" y="1281"/>
                  </a:cubicBezTo>
                  <a:cubicBezTo>
                    <a:pt x="1351" y="1273"/>
                    <a:pt x="1345" y="1265"/>
                    <a:pt x="1337" y="1258"/>
                  </a:cubicBezTo>
                  <a:cubicBezTo>
                    <a:pt x="1343" y="1260"/>
                    <a:pt x="1348" y="1263"/>
                    <a:pt x="1354" y="1266"/>
                  </a:cubicBezTo>
                  <a:cubicBezTo>
                    <a:pt x="1382" y="1282"/>
                    <a:pt x="1405" y="1305"/>
                    <a:pt x="1421" y="1334"/>
                  </a:cubicBezTo>
                  <a:cubicBezTo>
                    <a:pt x="1422" y="1335"/>
                    <a:pt x="1423" y="1336"/>
                    <a:pt x="1424" y="1338"/>
                  </a:cubicBezTo>
                  <a:cubicBezTo>
                    <a:pt x="1424" y="1339"/>
                    <a:pt x="1424" y="1339"/>
                    <a:pt x="1425" y="1339"/>
                  </a:cubicBezTo>
                  <a:lnTo>
                    <a:pt x="1426" y="1340"/>
                  </a:lnTo>
                  <a:moveTo>
                    <a:pt x="269" y="852"/>
                  </a:moveTo>
                  <a:lnTo>
                    <a:pt x="269" y="856"/>
                  </a:lnTo>
                  <a:lnTo>
                    <a:pt x="268" y="855"/>
                  </a:lnTo>
                  <a:cubicBezTo>
                    <a:pt x="268" y="855"/>
                    <a:pt x="268" y="854"/>
                    <a:pt x="267" y="854"/>
                  </a:cubicBezTo>
                  <a:lnTo>
                    <a:pt x="269" y="852"/>
                  </a:lnTo>
                  <a:moveTo>
                    <a:pt x="269" y="890"/>
                  </a:moveTo>
                  <a:lnTo>
                    <a:pt x="274" y="891"/>
                  </a:lnTo>
                  <a:cubicBezTo>
                    <a:pt x="275" y="891"/>
                    <a:pt x="275" y="891"/>
                    <a:pt x="276" y="891"/>
                  </a:cubicBezTo>
                  <a:cubicBezTo>
                    <a:pt x="277" y="891"/>
                    <a:pt x="278" y="891"/>
                    <a:pt x="278" y="891"/>
                  </a:cubicBezTo>
                  <a:cubicBezTo>
                    <a:pt x="278" y="892"/>
                    <a:pt x="278" y="892"/>
                    <a:pt x="277" y="893"/>
                  </a:cubicBezTo>
                  <a:cubicBezTo>
                    <a:pt x="277" y="893"/>
                    <a:pt x="276" y="894"/>
                    <a:pt x="276" y="895"/>
                  </a:cubicBezTo>
                  <a:cubicBezTo>
                    <a:pt x="272" y="902"/>
                    <a:pt x="267" y="908"/>
                    <a:pt x="263" y="915"/>
                  </a:cubicBezTo>
                  <a:cubicBezTo>
                    <a:pt x="257" y="918"/>
                    <a:pt x="246" y="925"/>
                    <a:pt x="249" y="923"/>
                  </a:cubicBezTo>
                  <a:cubicBezTo>
                    <a:pt x="248" y="923"/>
                    <a:pt x="248" y="924"/>
                    <a:pt x="247" y="924"/>
                  </a:cubicBezTo>
                  <a:cubicBezTo>
                    <a:pt x="230" y="933"/>
                    <a:pt x="212" y="939"/>
                    <a:pt x="193" y="939"/>
                  </a:cubicBezTo>
                  <a:cubicBezTo>
                    <a:pt x="190" y="939"/>
                    <a:pt x="186" y="938"/>
                    <a:pt x="183" y="938"/>
                  </a:cubicBezTo>
                  <a:cubicBezTo>
                    <a:pt x="157" y="938"/>
                    <a:pt x="112" y="918"/>
                    <a:pt x="84" y="927"/>
                  </a:cubicBezTo>
                  <a:cubicBezTo>
                    <a:pt x="95" y="914"/>
                    <a:pt x="108" y="903"/>
                    <a:pt x="123" y="894"/>
                  </a:cubicBezTo>
                  <a:cubicBezTo>
                    <a:pt x="124" y="893"/>
                    <a:pt x="125" y="893"/>
                    <a:pt x="126" y="892"/>
                  </a:cubicBezTo>
                  <a:cubicBezTo>
                    <a:pt x="138" y="885"/>
                    <a:pt x="150" y="881"/>
                    <a:pt x="164" y="878"/>
                  </a:cubicBezTo>
                  <a:cubicBezTo>
                    <a:pt x="163" y="878"/>
                    <a:pt x="162" y="879"/>
                    <a:pt x="162" y="880"/>
                  </a:cubicBezTo>
                  <a:cubicBezTo>
                    <a:pt x="162" y="881"/>
                    <a:pt x="161" y="882"/>
                    <a:pt x="161" y="883"/>
                  </a:cubicBezTo>
                  <a:cubicBezTo>
                    <a:pt x="161" y="884"/>
                    <a:pt x="161" y="885"/>
                    <a:pt x="162" y="886"/>
                  </a:cubicBezTo>
                  <a:cubicBezTo>
                    <a:pt x="163" y="887"/>
                    <a:pt x="163" y="888"/>
                    <a:pt x="164" y="888"/>
                  </a:cubicBezTo>
                  <a:cubicBezTo>
                    <a:pt x="165" y="889"/>
                    <a:pt x="165" y="889"/>
                    <a:pt x="166" y="889"/>
                  </a:cubicBezTo>
                  <a:cubicBezTo>
                    <a:pt x="176" y="892"/>
                    <a:pt x="180" y="884"/>
                    <a:pt x="188" y="881"/>
                  </a:cubicBezTo>
                  <a:lnTo>
                    <a:pt x="189" y="881"/>
                  </a:lnTo>
                  <a:cubicBezTo>
                    <a:pt x="191" y="880"/>
                    <a:pt x="191" y="879"/>
                    <a:pt x="192" y="878"/>
                  </a:cubicBezTo>
                  <a:cubicBezTo>
                    <a:pt x="193" y="877"/>
                    <a:pt x="193" y="875"/>
                    <a:pt x="193" y="874"/>
                  </a:cubicBezTo>
                  <a:lnTo>
                    <a:pt x="193" y="873"/>
                  </a:lnTo>
                  <a:lnTo>
                    <a:pt x="206" y="871"/>
                  </a:lnTo>
                  <a:cubicBezTo>
                    <a:pt x="206" y="872"/>
                    <a:pt x="205" y="874"/>
                    <a:pt x="204" y="875"/>
                  </a:cubicBezTo>
                  <a:cubicBezTo>
                    <a:pt x="203" y="876"/>
                    <a:pt x="202" y="878"/>
                    <a:pt x="202" y="879"/>
                  </a:cubicBezTo>
                  <a:cubicBezTo>
                    <a:pt x="201" y="880"/>
                    <a:pt x="201" y="880"/>
                    <a:pt x="201" y="881"/>
                  </a:cubicBezTo>
                  <a:cubicBezTo>
                    <a:pt x="199" y="884"/>
                    <a:pt x="196" y="887"/>
                    <a:pt x="193" y="888"/>
                  </a:cubicBezTo>
                  <a:cubicBezTo>
                    <a:pt x="191" y="889"/>
                    <a:pt x="190" y="890"/>
                    <a:pt x="188" y="891"/>
                  </a:cubicBezTo>
                  <a:lnTo>
                    <a:pt x="187" y="891"/>
                  </a:lnTo>
                  <a:cubicBezTo>
                    <a:pt x="187" y="891"/>
                    <a:pt x="187" y="890"/>
                    <a:pt x="186" y="891"/>
                  </a:cubicBezTo>
                  <a:cubicBezTo>
                    <a:pt x="185" y="892"/>
                    <a:pt x="186" y="892"/>
                    <a:pt x="186" y="892"/>
                  </a:cubicBezTo>
                  <a:cubicBezTo>
                    <a:pt x="186" y="893"/>
                    <a:pt x="186" y="893"/>
                    <a:pt x="186" y="893"/>
                  </a:cubicBezTo>
                  <a:cubicBezTo>
                    <a:pt x="187" y="894"/>
                    <a:pt x="187" y="894"/>
                    <a:pt x="187" y="894"/>
                  </a:cubicBezTo>
                  <a:lnTo>
                    <a:pt x="188" y="894"/>
                  </a:lnTo>
                  <a:cubicBezTo>
                    <a:pt x="190" y="895"/>
                    <a:pt x="191" y="895"/>
                    <a:pt x="193" y="895"/>
                  </a:cubicBezTo>
                  <a:cubicBezTo>
                    <a:pt x="197" y="895"/>
                    <a:pt x="201" y="894"/>
                    <a:pt x="204" y="893"/>
                  </a:cubicBezTo>
                  <a:cubicBezTo>
                    <a:pt x="206" y="891"/>
                    <a:pt x="209" y="890"/>
                    <a:pt x="211" y="889"/>
                  </a:cubicBezTo>
                  <a:cubicBezTo>
                    <a:pt x="217" y="886"/>
                    <a:pt x="222" y="882"/>
                    <a:pt x="226" y="879"/>
                  </a:cubicBezTo>
                  <a:lnTo>
                    <a:pt x="227" y="879"/>
                  </a:lnTo>
                  <a:cubicBezTo>
                    <a:pt x="228" y="878"/>
                    <a:pt x="229" y="877"/>
                    <a:pt x="230" y="875"/>
                  </a:cubicBezTo>
                  <a:cubicBezTo>
                    <a:pt x="231" y="874"/>
                    <a:pt x="232" y="872"/>
                    <a:pt x="232" y="870"/>
                  </a:cubicBezTo>
                  <a:cubicBezTo>
                    <a:pt x="232" y="869"/>
                    <a:pt x="231" y="868"/>
                    <a:pt x="231" y="866"/>
                  </a:cubicBezTo>
                  <a:lnTo>
                    <a:pt x="244" y="866"/>
                  </a:lnTo>
                  <a:cubicBezTo>
                    <a:pt x="244" y="867"/>
                    <a:pt x="244" y="867"/>
                    <a:pt x="244" y="867"/>
                  </a:cubicBezTo>
                  <a:cubicBezTo>
                    <a:pt x="243" y="868"/>
                    <a:pt x="243" y="869"/>
                    <a:pt x="243" y="870"/>
                  </a:cubicBezTo>
                  <a:cubicBezTo>
                    <a:pt x="243" y="871"/>
                    <a:pt x="243" y="872"/>
                    <a:pt x="244" y="873"/>
                  </a:cubicBezTo>
                  <a:lnTo>
                    <a:pt x="244" y="874"/>
                  </a:lnTo>
                  <a:lnTo>
                    <a:pt x="244" y="875"/>
                  </a:lnTo>
                  <a:cubicBezTo>
                    <a:pt x="236" y="880"/>
                    <a:pt x="228" y="887"/>
                    <a:pt x="222" y="896"/>
                  </a:cubicBezTo>
                  <a:cubicBezTo>
                    <a:pt x="219" y="898"/>
                    <a:pt x="215" y="900"/>
                    <a:pt x="212" y="902"/>
                  </a:cubicBezTo>
                  <a:cubicBezTo>
                    <a:pt x="208" y="904"/>
                    <a:pt x="205" y="906"/>
                    <a:pt x="201" y="908"/>
                  </a:cubicBezTo>
                  <a:cubicBezTo>
                    <a:pt x="191" y="911"/>
                    <a:pt x="182" y="914"/>
                    <a:pt x="172" y="915"/>
                  </a:cubicBezTo>
                  <a:cubicBezTo>
                    <a:pt x="170" y="915"/>
                    <a:pt x="170" y="918"/>
                    <a:pt x="172" y="919"/>
                  </a:cubicBezTo>
                  <a:cubicBezTo>
                    <a:pt x="182" y="923"/>
                    <a:pt x="192" y="925"/>
                    <a:pt x="202" y="925"/>
                  </a:cubicBezTo>
                  <a:cubicBezTo>
                    <a:pt x="206" y="925"/>
                    <a:pt x="209" y="924"/>
                    <a:pt x="213" y="924"/>
                  </a:cubicBezTo>
                  <a:cubicBezTo>
                    <a:pt x="219" y="923"/>
                    <a:pt x="225" y="921"/>
                    <a:pt x="230" y="917"/>
                  </a:cubicBezTo>
                  <a:cubicBezTo>
                    <a:pt x="232" y="916"/>
                    <a:pt x="234" y="915"/>
                    <a:pt x="236" y="914"/>
                  </a:cubicBezTo>
                  <a:cubicBezTo>
                    <a:pt x="246" y="905"/>
                    <a:pt x="257" y="897"/>
                    <a:pt x="269" y="890"/>
                  </a:cubicBezTo>
                  <a:moveTo>
                    <a:pt x="253" y="813"/>
                  </a:moveTo>
                  <a:cubicBezTo>
                    <a:pt x="254" y="814"/>
                    <a:pt x="255" y="814"/>
                    <a:pt x="255" y="815"/>
                  </a:cubicBezTo>
                  <a:cubicBezTo>
                    <a:pt x="257" y="816"/>
                    <a:pt x="258" y="818"/>
                    <a:pt x="258" y="819"/>
                  </a:cubicBezTo>
                  <a:cubicBezTo>
                    <a:pt x="261" y="824"/>
                    <a:pt x="263" y="829"/>
                    <a:pt x="264" y="835"/>
                  </a:cubicBezTo>
                  <a:cubicBezTo>
                    <a:pt x="264" y="834"/>
                    <a:pt x="263" y="834"/>
                    <a:pt x="262" y="834"/>
                  </a:cubicBezTo>
                  <a:cubicBezTo>
                    <a:pt x="261" y="834"/>
                    <a:pt x="261" y="834"/>
                    <a:pt x="260" y="835"/>
                  </a:cubicBezTo>
                  <a:cubicBezTo>
                    <a:pt x="249" y="835"/>
                    <a:pt x="239" y="826"/>
                    <a:pt x="228" y="824"/>
                  </a:cubicBezTo>
                  <a:cubicBezTo>
                    <a:pt x="227" y="824"/>
                    <a:pt x="226" y="824"/>
                    <a:pt x="225" y="824"/>
                  </a:cubicBezTo>
                  <a:cubicBezTo>
                    <a:pt x="215" y="824"/>
                    <a:pt x="204" y="826"/>
                    <a:pt x="194" y="831"/>
                  </a:cubicBezTo>
                  <a:cubicBezTo>
                    <a:pt x="194" y="831"/>
                    <a:pt x="194" y="830"/>
                    <a:pt x="193" y="831"/>
                  </a:cubicBezTo>
                  <a:cubicBezTo>
                    <a:pt x="192" y="832"/>
                    <a:pt x="193" y="832"/>
                    <a:pt x="193" y="832"/>
                  </a:cubicBezTo>
                  <a:cubicBezTo>
                    <a:pt x="193" y="833"/>
                    <a:pt x="193" y="833"/>
                    <a:pt x="193" y="833"/>
                  </a:cubicBezTo>
                  <a:cubicBezTo>
                    <a:pt x="194" y="834"/>
                    <a:pt x="194" y="834"/>
                    <a:pt x="194" y="834"/>
                  </a:cubicBezTo>
                  <a:cubicBezTo>
                    <a:pt x="206" y="838"/>
                    <a:pt x="221" y="836"/>
                    <a:pt x="231" y="843"/>
                  </a:cubicBezTo>
                  <a:cubicBezTo>
                    <a:pt x="236" y="847"/>
                    <a:pt x="240" y="850"/>
                    <a:pt x="245" y="853"/>
                  </a:cubicBezTo>
                  <a:lnTo>
                    <a:pt x="234" y="853"/>
                  </a:lnTo>
                  <a:lnTo>
                    <a:pt x="231" y="853"/>
                  </a:lnTo>
                  <a:cubicBezTo>
                    <a:pt x="195" y="845"/>
                    <a:pt x="162" y="859"/>
                    <a:pt x="128" y="868"/>
                  </a:cubicBezTo>
                  <a:cubicBezTo>
                    <a:pt x="123" y="870"/>
                    <a:pt x="118" y="873"/>
                    <a:pt x="114" y="875"/>
                  </a:cubicBezTo>
                  <a:cubicBezTo>
                    <a:pt x="106" y="880"/>
                    <a:pt x="98" y="885"/>
                    <a:pt x="92" y="892"/>
                  </a:cubicBezTo>
                  <a:cubicBezTo>
                    <a:pt x="81" y="903"/>
                    <a:pt x="72" y="915"/>
                    <a:pt x="64" y="928"/>
                  </a:cubicBezTo>
                  <a:cubicBezTo>
                    <a:pt x="73" y="888"/>
                    <a:pt x="108" y="857"/>
                    <a:pt x="139" y="835"/>
                  </a:cubicBezTo>
                  <a:cubicBezTo>
                    <a:pt x="142" y="832"/>
                    <a:pt x="145" y="830"/>
                    <a:pt x="148" y="829"/>
                  </a:cubicBezTo>
                  <a:cubicBezTo>
                    <a:pt x="170" y="816"/>
                    <a:pt x="195" y="809"/>
                    <a:pt x="221" y="809"/>
                  </a:cubicBezTo>
                  <a:cubicBezTo>
                    <a:pt x="232" y="809"/>
                    <a:pt x="243" y="810"/>
                    <a:pt x="253" y="813"/>
                  </a:cubicBezTo>
                  <a:moveTo>
                    <a:pt x="273" y="774"/>
                  </a:moveTo>
                  <a:lnTo>
                    <a:pt x="273" y="774"/>
                  </a:lnTo>
                  <a:moveTo>
                    <a:pt x="297" y="760"/>
                  </a:moveTo>
                  <a:cubicBezTo>
                    <a:pt x="297" y="759"/>
                    <a:pt x="297" y="759"/>
                    <a:pt x="297" y="758"/>
                  </a:cubicBezTo>
                  <a:cubicBezTo>
                    <a:pt x="296" y="757"/>
                    <a:pt x="295" y="756"/>
                    <a:pt x="294" y="755"/>
                  </a:cubicBezTo>
                  <a:lnTo>
                    <a:pt x="300" y="758"/>
                  </a:lnTo>
                  <a:lnTo>
                    <a:pt x="297" y="760"/>
                  </a:lnTo>
                  <a:moveTo>
                    <a:pt x="54" y="562"/>
                  </a:moveTo>
                  <a:cubicBezTo>
                    <a:pt x="55" y="563"/>
                    <a:pt x="55" y="564"/>
                    <a:pt x="56" y="565"/>
                  </a:cubicBezTo>
                  <a:cubicBezTo>
                    <a:pt x="59" y="570"/>
                    <a:pt x="64" y="575"/>
                    <a:pt x="69" y="579"/>
                  </a:cubicBezTo>
                  <a:cubicBezTo>
                    <a:pt x="70" y="583"/>
                    <a:pt x="71" y="586"/>
                    <a:pt x="72" y="590"/>
                  </a:cubicBezTo>
                  <a:cubicBezTo>
                    <a:pt x="72" y="595"/>
                    <a:pt x="79" y="595"/>
                    <a:pt x="80" y="590"/>
                  </a:cubicBezTo>
                  <a:cubicBezTo>
                    <a:pt x="81" y="586"/>
                    <a:pt x="85" y="582"/>
                    <a:pt x="84" y="576"/>
                  </a:cubicBezTo>
                  <a:cubicBezTo>
                    <a:pt x="83" y="571"/>
                    <a:pt x="79" y="569"/>
                    <a:pt x="77" y="564"/>
                  </a:cubicBezTo>
                  <a:cubicBezTo>
                    <a:pt x="76" y="563"/>
                    <a:pt x="76" y="563"/>
                    <a:pt x="75" y="562"/>
                  </a:cubicBezTo>
                  <a:cubicBezTo>
                    <a:pt x="72" y="557"/>
                    <a:pt x="70" y="551"/>
                    <a:pt x="69" y="545"/>
                  </a:cubicBezTo>
                  <a:cubicBezTo>
                    <a:pt x="70" y="542"/>
                    <a:pt x="70" y="541"/>
                    <a:pt x="70" y="538"/>
                  </a:cubicBezTo>
                  <a:cubicBezTo>
                    <a:pt x="70" y="536"/>
                    <a:pt x="70" y="533"/>
                    <a:pt x="69" y="531"/>
                  </a:cubicBezTo>
                  <a:cubicBezTo>
                    <a:pt x="69" y="530"/>
                    <a:pt x="68" y="530"/>
                    <a:pt x="68" y="529"/>
                  </a:cubicBezTo>
                  <a:cubicBezTo>
                    <a:pt x="67" y="527"/>
                    <a:pt x="66" y="526"/>
                    <a:pt x="65" y="525"/>
                  </a:cubicBezTo>
                  <a:cubicBezTo>
                    <a:pt x="64" y="525"/>
                    <a:pt x="63" y="524"/>
                    <a:pt x="61" y="524"/>
                  </a:cubicBezTo>
                  <a:cubicBezTo>
                    <a:pt x="61" y="520"/>
                    <a:pt x="61" y="516"/>
                    <a:pt x="61" y="512"/>
                  </a:cubicBezTo>
                  <a:cubicBezTo>
                    <a:pt x="61" y="508"/>
                    <a:pt x="61" y="504"/>
                    <a:pt x="61" y="500"/>
                  </a:cubicBezTo>
                  <a:cubicBezTo>
                    <a:pt x="62" y="478"/>
                    <a:pt x="66" y="457"/>
                    <a:pt x="74" y="436"/>
                  </a:cubicBezTo>
                  <a:cubicBezTo>
                    <a:pt x="92" y="402"/>
                    <a:pt x="117" y="400"/>
                    <a:pt x="148" y="388"/>
                  </a:cubicBezTo>
                  <a:cubicBezTo>
                    <a:pt x="161" y="383"/>
                    <a:pt x="173" y="377"/>
                    <a:pt x="185" y="371"/>
                  </a:cubicBezTo>
                  <a:cubicBezTo>
                    <a:pt x="185" y="377"/>
                    <a:pt x="186" y="384"/>
                    <a:pt x="188" y="390"/>
                  </a:cubicBezTo>
                  <a:cubicBezTo>
                    <a:pt x="190" y="397"/>
                    <a:pt x="191" y="403"/>
                    <a:pt x="192" y="410"/>
                  </a:cubicBezTo>
                  <a:cubicBezTo>
                    <a:pt x="192" y="417"/>
                    <a:pt x="202" y="424"/>
                    <a:pt x="206" y="429"/>
                  </a:cubicBezTo>
                  <a:lnTo>
                    <a:pt x="207" y="430"/>
                  </a:lnTo>
                  <a:cubicBezTo>
                    <a:pt x="207" y="430"/>
                    <a:pt x="208" y="430"/>
                    <a:pt x="209" y="430"/>
                  </a:cubicBezTo>
                  <a:lnTo>
                    <a:pt x="212" y="430"/>
                  </a:lnTo>
                  <a:cubicBezTo>
                    <a:pt x="212" y="430"/>
                    <a:pt x="212" y="431"/>
                    <a:pt x="213" y="430"/>
                  </a:cubicBezTo>
                  <a:cubicBezTo>
                    <a:pt x="214" y="429"/>
                    <a:pt x="213" y="430"/>
                    <a:pt x="214" y="429"/>
                  </a:cubicBezTo>
                  <a:cubicBezTo>
                    <a:pt x="215" y="428"/>
                    <a:pt x="214" y="428"/>
                    <a:pt x="214" y="427"/>
                  </a:cubicBezTo>
                  <a:lnTo>
                    <a:pt x="214" y="426"/>
                  </a:lnTo>
                  <a:cubicBezTo>
                    <a:pt x="213" y="426"/>
                    <a:pt x="213" y="425"/>
                    <a:pt x="213" y="425"/>
                  </a:cubicBezTo>
                  <a:cubicBezTo>
                    <a:pt x="213" y="425"/>
                    <a:pt x="211" y="400"/>
                    <a:pt x="211" y="402"/>
                  </a:cubicBezTo>
                  <a:cubicBezTo>
                    <a:pt x="211" y="401"/>
                    <a:pt x="211" y="400"/>
                    <a:pt x="211" y="399"/>
                  </a:cubicBezTo>
                  <a:cubicBezTo>
                    <a:pt x="211" y="389"/>
                    <a:pt x="211" y="379"/>
                    <a:pt x="210" y="370"/>
                  </a:cubicBezTo>
                  <a:cubicBezTo>
                    <a:pt x="210" y="357"/>
                    <a:pt x="224" y="343"/>
                    <a:pt x="219" y="330"/>
                  </a:cubicBezTo>
                  <a:cubicBezTo>
                    <a:pt x="219" y="328"/>
                    <a:pt x="221" y="327"/>
                    <a:pt x="222" y="325"/>
                  </a:cubicBezTo>
                  <a:cubicBezTo>
                    <a:pt x="232" y="300"/>
                    <a:pt x="244" y="275"/>
                    <a:pt x="256" y="251"/>
                  </a:cubicBezTo>
                  <a:cubicBezTo>
                    <a:pt x="266" y="234"/>
                    <a:pt x="278" y="219"/>
                    <a:pt x="292" y="205"/>
                  </a:cubicBezTo>
                  <a:cubicBezTo>
                    <a:pt x="306" y="192"/>
                    <a:pt x="331" y="163"/>
                    <a:pt x="333" y="187"/>
                  </a:cubicBezTo>
                  <a:cubicBezTo>
                    <a:pt x="336" y="223"/>
                    <a:pt x="330" y="270"/>
                    <a:pt x="365" y="291"/>
                  </a:cubicBezTo>
                  <a:cubicBezTo>
                    <a:pt x="388" y="306"/>
                    <a:pt x="418" y="267"/>
                    <a:pt x="437" y="262"/>
                  </a:cubicBezTo>
                  <a:cubicBezTo>
                    <a:pt x="456" y="258"/>
                    <a:pt x="467" y="203"/>
                    <a:pt x="469" y="190"/>
                  </a:cubicBezTo>
                  <a:cubicBezTo>
                    <a:pt x="474" y="175"/>
                    <a:pt x="480" y="160"/>
                    <a:pt x="487" y="147"/>
                  </a:cubicBezTo>
                  <a:cubicBezTo>
                    <a:pt x="490" y="142"/>
                    <a:pt x="494" y="137"/>
                    <a:pt x="497" y="132"/>
                  </a:cubicBezTo>
                  <a:cubicBezTo>
                    <a:pt x="501" y="126"/>
                    <a:pt x="504" y="120"/>
                    <a:pt x="508" y="114"/>
                  </a:cubicBezTo>
                  <a:cubicBezTo>
                    <a:pt x="509" y="116"/>
                    <a:pt x="511" y="118"/>
                    <a:pt x="512" y="119"/>
                  </a:cubicBezTo>
                  <a:cubicBezTo>
                    <a:pt x="514" y="120"/>
                    <a:pt x="516" y="120"/>
                    <a:pt x="518" y="120"/>
                  </a:cubicBezTo>
                  <a:cubicBezTo>
                    <a:pt x="520" y="120"/>
                    <a:pt x="521" y="120"/>
                    <a:pt x="522" y="119"/>
                  </a:cubicBezTo>
                  <a:cubicBezTo>
                    <a:pt x="539" y="115"/>
                    <a:pt x="545" y="144"/>
                    <a:pt x="554" y="154"/>
                  </a:cubicBezTo>
                  <a:cubicBezTo>
                    <a:pt x="565" y="166"/>
                    <a:pt x="575" y="178"/>
                    <a:pt x="584" y="191"/>
                  </a:cubicBezTo>
                  <a:cubicBezTo>
                    <a:pt x="593" y="204"/>
                    <a:pt x="586" y="191"/>
                    <a:pt x="585" y="191"/>
                  </a:cubicBezTo>
                  <a:cubicBezTo>
                    <a:pt x="580" y="169"/>
                    <a:pt x="572" y="147"/>
                    <a:pt x="563" y="127"/>
                  </a:cubicBezTo>
                  <a:cubicBezTo>
                    <a:pt x="558" y="118"/>
                    <a:pt x="552" y="110"/>
                    <a:pt x="546" y="102"/>
                  </a:cubicBezTo>
                  <a:cubicBezTo>
                    <a:pt x="544" y="100"/>
                    <a:pt x="542" y="97"/>
                    <a:pt x="539" y="96"/>
                  </a:cubicBezTo>
                  <a:cubicBezTo>
                    <a:pt x="535" y="94"/>
                    <a:pt x="531" y="93"/>
                    <a:pt x="527" y="92"/>
                  </a:cubicBezTo>
                  <a:cubicBezTo>
                    <a:pt x="554" y="66"/>
                    <a:pt x="560" y="88"/>
                    <a:pt x="566" y="110"/>
                  </a:cubicBezTo>
                  <a:cubicBezTo>
                    <a:pt x="572" y="133"/>
                    <a:pt x="593" y="159"/>
                    <a:pt x="603" y="184"/>
                  </a:cubicBezTo>
                  <a:cubicBezTo>
                    <a:pt x="605" y="190"/>
                    <a:pt x="608" y="196"/>
                    <a:pt x="612" y="202"/>
                  </a:cubicBezTo>
                  <a:cubicBezTo>
                    <a:pt x="616" y="210"/>
                    <a:pt x="621" y="217"/>
                    <a:pt x="627" y="223"/>
                  </a:cubicBezTo>
                  <a:cubicBezTo>
                    <a:pt x="646" y="240"/>
                    <a:pt x="660" y="231"/>
                    <a:pt x="672" y="212"/>
                  </a:cubicBezTo>
                  <a:cubicBezTo>
                    <a:pt x="697" y="169"/>
                    <a:pt x="716" y="122"/>
                    <a:pt x="742" y="81"/>
                  </a:cubicBezTo>
                  <a:cubicBezTo>
                    <a:pt x="759" y="61"/>
                    <a:pt x="778" y="43"/>
                    <a:pt x="799" y="29"/>
                  </a:cubicBezTo>
                  <a:cubicBezTo>
                    <a:pt x="800" y="30"/>
                    <a:pt x="800" y="31"/>
                    <a:pt x="801" y="32"/>
                  </a:cubicBezTo>
                  <a:cubicBezTo>
                    <a:pt x="814" y="52"/>
                    <a:pt x="805" y="91"/>
                    <a:pt x="803" y="113"/>
                  </a:cubicBezTo>
                  <a:cubicBezTo>
                    <a:pt x="802" y="120"/>
                    <a:pt x="802" y="127"/>
                    <a:pt x="802" y="135"/>
                  </a:cubicBezTo>
                  <a:cubicBezTo>
                    <a:pt x="802" y="146"/>
                    <a:pt x="803" y="158"/>
                    <a:pt x="806" y="169"/>
                  </a:cubicBezTo>
                  <a:cubicBezTo>
                    <a:pt x="809" y="181"/>
                    <a:pt x="807" y="169"/>
                    <a:pt x="808" y="169"/>
                  </a:cubicBezTo>
                  <a:cubicBezTo>
                    <a:pt x="810" y="159"/>
                    <a:pt x="818" y="150"/>
                    <a:pt x="820" y="140"/>
                  </a:cubicBezTo>
                  <a:cubicBezTo>
                    <a:pt x="823" y="126"/>
                    <a:pt x="823" y="111"/>
                    <a:pt x="826" y="96"/>
                  </a:cubicBezTo>
                  <a:cubicBezTo>
                    <a:pt x="828" y="86"/>
                    <a:pt x="829" y="76"/>
                    <a:pt x="829" y="66"/>
                  </a:cubicBezTo>
                  <a:cubicBezTo>
                    <a:pt x="829" y="51"/>
                    <a:pt x="827" y="37"/>
                    <a:pt x="822" y="23"/>
                  </a:cubicBezTo>
                  <a:cubicBezTo>
                    <a:pt x="828" y="25"/>
                    <a:pt x="832" y="32"/>
                    <a:pt x="833" y="46"/>
                  </a:cubicBezTo>
                  <a:cubicBezTo>
                    <a:pt x="833" y="69"/>
                    <a:pt x="832" y="93"/>
                    <a:pt x="834" y="116"/>
                  </a:cubicBezTo>
                  <a:cubicBezTo>
                    <a:pt x="836" y="143"/>
                    <a:pt x="821" y="197"/>
                    <a:pt x="856" y="209"/>
                  </a:cubicBezTo>
                  <a:cubicBezTo>
                    <a:pt x="859" y="209"/>
                    <a:pt x="862" y="209"/>
                    <a:pt x="865" y="209"/>
                  </a:cubicBezTo>
                  <a:cubicBezTo>
                    <a:pt x="874" y="209"/>
                    <a:pt x="883" y="207"/>
                    <a:pt x="891" y="203"/>
                  </a:cubicBezTo>
                  <a:cubicBezTo>
                    <a:pt x="892" y="202"/>
                    <a:pt x="892" y="202"/>
                    <a:pt x="893" y="201"/>
                  </a:cubicBezTo>
                  <a:cubicBezTo>
                    <a:pt x="923" y="187"/>
                    <a:pt x="936" y="194"/>
                    <a:pt x="961" y="206"/>
                  </a:cubicBezTo>
                  <a:cubicBezTo>
                    <a:pt x="961" y="207"/>
                    <a:pt x="961" y="208"/>
                    <a:pt x="962" y="209"/>
                  </a:cubicBezTo>
                  <a:cubicBezTo>
                    <a:pt x="962" y="210"/>
                    <a:pt x="963" y="211"/>
                    <a:pt x="965" y="212"/>
                  </a:cubicBezTo>
                  <a:cubicBezTo>
                    <a:pt x="966" y="213"/>
                    <a:pt x="968" y="214"/>
                    <a:pt x="969" y="215"/>
                  </a:cubicBezTo>
                  <a:cubicBezTo>
                    <a:pt x="982" y="222"/>
                    <a:pt x="996" y="227"/>
                    <a:pt x="1010" y="229"/>
                  </a:cubicBezTo>
                  <a:cubicBezTo>
                    <a:pt x="1039" y="235"/>
                    <a:pt x="1056" y="275"/>
                    <a:pt x="1072" y="293"/>
                  </a:cubicBezTo>
                  <a:cubicBezTo>
                    <a:pt x="1090" y="310"/>
                    <a:pt x="1105" y="329"/>
                    <a:pt x="1119" y="349"/>
                  </a:cubicBezTo>
                  <a:cubicBezTo>
                    <a:pt x="1130" y="366"/>
                    <a:pt x="1152" y="386"/>
                    <a:pt x="1156" y="406"/>
                  </a:cubicBezTo>
                  <a:cubicBezTo>
                    <a:pt x="1160" y="426"/>
                    <a:pt x="1182" y="442"/>
                    <a:pt x="1189" y="460"/>
                  </a:cubicBezTo>
                  <a:cubicBezTo>
                    <a:pt x="1196" y="476"/>
                    <a:pt x="1199" y="492"/>
                    <a:pt x="1199" y="509"/>
                  </a:cubicBezTo>
                  <a:cubicBezTo>
                    <a:pt x="1199" y="510"/>
                    <a:pt x="1199" y="511"/>
                    <a:pt x="1199" y="512"/>
                  </a:cubicBezTo>
                  <a:cubicBezTo>
                    <a:pt x="1199" y="550"/>
                    <a:pt x="1199" y="600"/>
                    <a:pt x="1170" y="628"/>
                  </a:cubicBezTo>
                  <a:cubicBezTo>
                    <a:pt x="1168" y="629"/>
                    <a:pt x="1166" y="631"/>
                    <a:pt x="1164" y="632"/>
                  </a:cubicBezTo>
                  <a:cubicBezTo>
                    <a:pt x="1163" y="631"/>
                    <a:pt x="1162" y="631"/>
                    <a:pt x="1161" y="630"/>
                  </a:cubicBezTo>
                  <a:cubicBezTo>
                    <a:pt x="1160" y="629"/>
                    <a:pt x="1159" y="629"/>
                    <a:pt x="1157" y="629"/>
                  </a:cubicBezTo>
                  <a:cubicBezTo>
                    <a:pt x="1156" y="629"/>
                    <a:pt x="1156" y="629"/>
                    <a:pt x="1155" y="629"/>
                  </a:cubicBezTo>
                  <a:cubicBezTo>
                    <a:pt x="1151" y="630"/>
                    <a:pt x="1148" y="632"/>
                    <a:pt x="1145" y="633"/>
                  </a:cubicBezTo>
                  <a:cubicBezTo>
                    <a:pt x="1150" y="628"/>
                    <a:pt x="1154" y="622"/>
                    <a:pt x="1158" y="616"/>
                  </a:cubicBezTo>
                  <a:cubicBezTo>
                    <a:pt x="1161" y="613"/>
                    <a:pt x="1163" y="609"/>
                    <a:pt x="1166" y="604"/>
                  </a:cubicBezTo>
                  <a:cubicBezTo>
                    <a:pt x="1174" y="590"/>
                    <a:pt x="1180" y="573"/>
                    <a:pt x="1180" y="555"/>
                  </a:cubicBezTo>
                  <a:lnTo>
                    <a:pt x="1180" y="554"/>
                  </a:lnTo>
                  <a:cubicBezTo>
                    <a:pt x="1179" y="553"/>
                    <a:pt x="1179" y="554"/>
                    <a:pt x="1178" y="553"/>
                  </a:cubicBezTo>
                  <a:cubicBezTo>
                    <a:pt x="1177" y="552"/>
                    <a:pt x="1177" y="552"/>
                    <a:pt x="1177" y="552"/>
                  </a:cubicBezTo>
                  <a:cubicBezTo>
                    <a:pt x="1176" y="552"/>
                    <a:pt x="1176" y="552"/>
                    <a:pt x="1175" y="553"/>
                  </a:cubicBezTo>
                  <a:cubicBezTo>
                    <a:pt x="1175" y="553"/>
                    <a:pt x="1174" y="553"/>
                    <a:pt x="1174" y="554"/>
                  </a:cubicBezTo>
                  <a:cubicBezTo>
                    <a:pt x="1170" y="562"/>
                    <a:pt x="1166" y="570"/>
                    <a:pt x="1162" y="577"/>
                  </a:cubicBezTo>
                  <a:cubicBezTo>
                    <a:pt x="1157" y="585"/>
                    <a:pt x="1152" y="593"/>
                    <a:pt x="1146" y="601"/>
                  </a:cubicBezTo>
                  <a:cubicBezTo>
                    <a:pt x="1134" y="619"/>
                    <a:pt x="1118" y="634"/>
                    <a:pt x="1099" y="646"/>
                  </a:cubicBezTo>
                  <a:cubicBezTo>
                    <a:pt x="1099" y="646"/>
                    <a:pt x="1098" y="647"/>
                    <a:pt x="1097" y="648"/>
                  </a:cubicBezTo>
                  <a:lnTo>
                    <a:pt x="1090" y="648"/>
                  </a:lnTo>
                  <a:lnTo>
                    <a:pt x="1092" y="645"/>
                  </a:lnTo>
                  <a:cubicBezTo>
                    <a:pt x="1099" y="638"/>
                    <a:pt x="1105" y="630"/>
                    <a:pt x="1110" y="621"/>
                  </a:cubicBezTo>
                  <a:cubicBezTo>
                    <a:pt x="1112" y="619"/>
                    <a:pt x="1113" y="616"/>
                    <a:pt x="1114" y="613"/>
                  </a:cubicBezTo>
                  <a:cubicBezTo>
                    <a:pt x="1117" y="606"/>
                    <a:pt x="1121" y="599"/>
                    <a:pt x="1125" y="592"/>
                  </a:cubicBezTo>
                  <a:cubicBezTo>
                    <a:pt x="1125" y="592"/>
                    <a:pt x="1125" y="591"/>
                    <a:pt x="1126" y="591"/>
                  </a:cubicBezTo>
                  <a:cubicBezTo>
                    <a:pt x="1129" y="585"/>
                    <a:pt x="1131" y="579"/>
                    <a:pt x="1134" y="573"/>
                  </a:cubicBezTo>
                  <a:cubicBezTo>
                    <a:pt x="1134" y="571"/>
                    <a:pt x="1135" y="553"/>
                    <a:pt x="1138" y="553"/>
                  </a:cubicBezTo>
                  <a:cubicBezTo>
                    <a:pt x="1139" y="553"/>
                    <a:pt x="1139" y="552"/>
                    <a:pt x="1139" y="552"/>
                  </a:cubicBezTo>
                  <a:cubicBezTo>
                    <a:pt x="1139" y="551"/>
                    <a:pt x="1139" y="551"/>
                    <a:pt x="1139" y="551"/>
                  </a:cubicBezTo>
                  <a:lnTo>
                    <a:pt x="1138" y="550"/>
                  </a:lnTo>
                  <a:lnTo>
                    <a:pt x="1135" y="550"/>
                  </a:lnTo>
                  <a:cubicBezTo>
                    <a:pt x="1134" y="550"/>
                    <a:pt x="1134" y="550"/>
                    <a:pt x="1134" y="550"/>
                  </a:cubicBezTo>
                  <a:cubicBezTo>
                    <a:pt x="1134" y="551"/>
                    <a:pt x="1134" y="551"/>
                    <a:pt x="1133" y="551"/>
                  </a:cubicBezTo>
                  <a:cubicBezTo>
                    <a:pt x="1130" y="560"/>
                    <a:pt x="1126" y="568"/>
                    <a:pt x="1121" y="576"/>
                  </a:cubicBezTo>
                  <a:cubicBezTo>
                    <a:pt x="1114" y="588"/>
                    <a:pt x="1106" y="600"/>
                    <a:pt x="1096" y="610"/>
                  </a:cubicBezTo>
                  <a:cubicBezTo>
                    <a:pt x="1086" y="624"/>
                    <a:pt x="1075" y="636"/>
                    <a:pt x="1063" y="648"/>
                  </a:cubicBezTo>
                  <a:lnTo>
                    <a:pt x="1056" y="648"/>
                  </a:lnTo>
                  <a:lnTo>
                    <a:pt x="1055" y="648"/>
                  </a:lnTo>
                  <a:cubicBezTo>
                    <a:pt x="1052" y="648"/>
                    <a:pt x="1048" y="647"/>
                    <a:pt x="1044" y="646"/>
                  </a:cubicBezTo>
                  <a:cubicBezTo>
                    <a:pt x="1050" y="641"/>
                    <a:pt x="1054" y="636"/>
                    <a:pt x="1058" y="630"/>
                  </a:cubicBezTo>
                  <a:cubicBezTo>
                    <a:pt x="1075" y="604"/>
                    <a:pt x="1103" y="571"/>
                    <a:pt x="1101" y="537"/>
                  </a:cubicBezTo>
                  <a:lnTo>
                    <a:pt x="1101" y="536"/>
                  </a:lnTo>
                  <a:cubicBezTo>
                    <a:pt x="1100" y="536"/>
                    <a:pt x="1100" y="535"/>
                    <a:pt x="1100" y="535"/>
                  </a:cubicBezTo>
                  <a:cubicBezTo>
                    <a:pt x="1099" y="535"/>
                    <a:pt x="1099" y="535"/>
                    <a:pt x="1099" y="535"/>
                  </a:cubicBezTo>
                  <a:cubicBezTo>
                    <a:pt x="1098" y="535"/>
                    <a:pt x="1098" y="535"/>
                    <a:pt x="1097" y="535"/>
                  </a:cubicBezTo>
                  <a:cubicBezTo>
                    <a:pt x="1097" y="535"/>
                    <a:pt x="1097" y="536"/>
                    <a:pt x="1096" y="536"/>
                  </a:cubicBezTo>
                  <a:lnTo>
                    <a:pt x="1096" y="537"/>
                  </a:lnTo>
                  <a:cubicBezTo>
                    <a:pt x="1089" y="565"/>
                    <a:pt x="1065" y="587"/>
                    <a:pt x="1048" y="610"/>
                  </a:cubicBezTo>
                  <a:cubicBezTo>
                    <a:pt x="1042" y="619"/>
                    <a:pt x="1034" y="627"/>
                    <a:pt x="1025" y="634"/>
                  </a:cubicBezTo>
                  <a:cubicBezTo>
                    <a:pt x="1024" y="635"/>
                    <a:pt x="1022" y="636"/>
                    <a:pt x="1021" y="636"/>
                  </a:cubicBezTo>
                  <a:cubicBezTo>
                    <a:pt x="1017" y="639"/>
                    <a:pt x="1012" y="641"/>
                    <a:pt x="1007" y="641"/>
                  </a:cubicBezTo>
                  <a:lnTo>
                    <a:pt x="991" y="641"/>
                  </a:lnTo>
                  <a:cubicBezTo>
                    <a:pt x="1000" y="633"/>
                    <a:pt x="1009" y="627"/>
                    <a:pt x="1018" y="618"/>
                  </a:cubicBezTo>
                  <a:cubicBezTo>
                    <a:pt x="1023" y="613"/>
                    <a:pt x="1026" y="605"/>
                    <a:pt x="1032" y="599"/>
                  </a:cubicBezTo>
                  <a:cubicBezTo>
                    <a:pt x="1032" y="599"/>
                    <a:pt x="1032" y="598"/>
                    <a:pt x="1033" y="597"/>
                  </a:cubicBezTo>
                  <a:cubicBezTo>
                    <a:pt x="1035" y="594"/>
                    <a:pt x="1036" y="591"/>
                    <a:pt x="1036" y="588"/>
                  </a:cubicBezTo>
                  <a:cubicBezTo>
                    <a:pt x="1036" y="587"/>
                    <a:pt x="1036" y="587"/>
                    <a:pt x="1036" y="586"/>
                  </a:cubicBezTo>
                  <a:cubicBezTo>
                    <a:pt x="1036" y="583"/>
                    <a:pt x="1031" y="582"/>
                    <a:pt x="1030" y="585"/>
                  </a:cubicBezTo>
                  <a:cubicBezTo>
                    <a:pt x="1029" y="588"/>
                    <a:pt x="1021" y="591"/>
                    <a:pt x="1017" y="593"/>
                  </a:cubicBezTo>
                  <a:cubicBezTo>
                    <a:pt x="1009" y="596"/>
                    <a:pt x="1004" y="604"/>
                    <a:pt x="998" y="608"/>
                  </a:cubicBezTo>
                  <a:cubicBezTo>
                    <a:pt x="986" y="616"/>
                    <a:pt x="975" y="625"/>
                    <a:pt x="965" y="635"/>
                  </a:cubicBezTo>
                  <a:cubicBezTo>
                    <a:pt x="964" y="636"/>
                    <a:pt x="964" y="637"/>
                    <a:pt x="964" y="638"/>
                  </a:cubicBezTo>
                  <a:lnTo>
                    <a:pt x="952" y="635"/>
                  </a:lnTo>
                  <a:cubicBezTo>
                    <a:pt x="962" y="625"/>
                    <a:pt x="975" y="615"/>
                    <a:pt x="985" y="607"/>
                  </a:cubicBezTo>
                  <a:cubicBezTo>
                    <a:pt x="996" y="597"/>
                    <a:pt x="1005" y="586"/>
                    <a:pt x="1013" y="573"/>
                  </a:cubicBezTo>
                  <a:cubicBezTo>
                    <a:pt x="1024" y="554"/>
                    <a:pt x="1031" y="533"/>
                    <a:pt x="1033" y="511"/>
                  </a:cubicBezTo>
                  <a:lnTo>
                    <a:pt x="1032" y="510"/>
                  </a:lnTo>
                  <a:cubicBezTo>
                    <a:pt x="1031" y="509"/>
                    <a:pt x="1032" y="509"/>
                    <a:pt x="1031" y="508"/>
                  </a:cubicBezTo>
                  <a:lnTo>
                    <a:pt x="1030" y="508"/>
                  </a:lnTo>
                  <a:cubicBezTo>
                    <a:pt x="1029" y="508"/>
                    <a:pt x="1028" y="508"/>
                    <a:pt x="1028" y="508"/>
                  </a:cubicBezTo>
                  <a:cubicBezTo>
                    <a:pt x="1027" y="509"/>
                    <a:pt x="1027" y="509"/>
                    <a:pt x="1027" y="510"/>
                  </a:cubicBezTo>
                  <a:lnTo>
                    <a:pt x="1026" y="511"/>
                  </a:lnTo>
                  <a:cubicBezTo>
                    <a:pt x="1024" y="518"/>
                    <a:pt x="1021" y="524"/>
                    <a:pt x="1018" y="530"/>
                  </a:cubicBezTo>
                  <a:cubicBezTo>
                    <a:pt x="1016" y="533"/>
                    <a:pt x="1014" y="536"/>
                    <a:pt x="1012" y="539"/>
                  </a:cubicBezTo>
                  <a:cubicBezTo>
                    <a:pt x="1009" y="549"/>
                    <a:pt x="1004" y="559"/>
                    <a:pt x="999" y="568"/>
                  </a:cubicBezTo>
                  <a:cubicBezTo>
                    <a:pt x="997" y="571"/>
                    <a:pt x="995" y="575"/>
                    <a:pt x="993" y="578"/>
                  </a:cubicBezTo>
                  <a:cubicBezTo>
                    <a:pt x="982" y="590"/>
                    <a:pt x="970" y="601"/>
                    <a:pt x="958" y="612"/>
                  </a:cubicBezTo>
                  <a:cubicBezTo>
                    <a:pt x="950" y="617"/>
                    <a:pt x="942" y="624"/>
                    <a:pt x="935" y="631"/>
                  </a:cubicBezTo>
                  <a:lnTo>
                    <a:pt x="931" y="630"/>
                  </a:lnTo>
                  <a:lnTo>
                    <a:pt x="937" y="626"/>
                  </a:lnTo>
                  <a:cubicBezTo>
                    <a:pt x="946" y="618"/>
                    <a:pt x="949" y="606"/>
                    <a:pt x="958" y="599"/>
                  </a:cubicBezTo>
                  <a:cubicBezTo>
                    <a:pt x="964" y="594"/>
                    <a:pt x="965" y="585"/>
                    <a:pt x="970" y="579"/>
                  </a:cubicBezTo>
                  <a:cubicBezTo>
                    <a:pt x="974" y="573"/>
                    <a:pt x="970" y="573"/>
                    <a:pt x="976" y="567"/>
                  </a:cubicBezTo>
                  <a:cubicBezTo>
                    <a:pt x="978" y="565"/>
                    <a:pt x="979" y="562"/>
                    <a:pt x="981" y="560"/>
                  </a:cubicBezTo>
                  <a:cubicBezTo>
                    <a:pt x="982" y="559"/>
                    <a:pt x="982" y="557"/>
                    <a:pt x="983" y="556"/>
                  </a:cubicBezTo>
                  <a:cubicBezTo>
                    <a:pt x="983" y="555"/>
                    <a:pt x="983" y="555"/>
                    <a:pt x="983" y="554"/>
                  </a:cubicBezTo>
                  <a:lnTo>
                    <a:pt x="983" y="553"/>
                  </a:lnTo>
                  <a:cubicBezTo>
                    <a:pt x="983" y="552"/>
                    <a:pt x="982" y="552"/>
                    <a:pt x="982" y="552"/>
                  </a:cubicBezTo>
                  <a:cubicBezTo>
                    <a:pt x="982" y="551"/>
                    <a:pt x="981" y="551"/>
                    <a:pt x="980" y="551"/>
                  </a:cubicBezTo>
                  <a:cubicBezTo>
                    <a:pt x="980" y="551"/>
                    <a:pt x="979" y="551"/>
                    <a:pt x="979" y="552"/>
                  </a:cubicBezTo>
                  <a:cubicBezTo>
                    <a:pt x="979" y="552"/>
                    <a:pt x="978" y="552"/>
                    <a:pt x="978" y="553"/>
                  </a:cubicBezTo>
                  <a:cubicBezTo>
                    <a:pt x="974" y="558"/>
                    <a:pt x="966" y="564"/>
                    <a:pt x="964" y="570"/>
                  </a:cubicBezTo>
                  <a:cubicBezTo>
                    <a:pt x="962" y="576"/>
                    <a:pt x="956" y="580"/>
                    <a:pt x="953" y="585"/>
                  </a:cubicBezTo>
                  <a:cubicBezTo>
                    <a:pt x="950" y="591"/>
                    <a:pt x="940" y="596"/>
                    <a:pt x="936" y="601"/>
                  </a:cubicBezTo>
                  <a:cubicBezTo>
                    <a:pt x="932" y="606"/>
                    <a:pt x="928" y="609"/>
                    <a:pt x="923" y="612"/>
                  </a:cubicBezTo>
                  <a:cubicBezTo>
                    <a:pt x="920" y="614"/>
                    <a:pt x="917" y="615"/>
                    <a:pt x="913" y="616"/>
                  </a:cubicBezTo>
                  <a:cubicBezTo>
                    <a:pt x="912" y="616"/>
                    <a:pt x="911" y="617"/>
                    <a:pt x="910" y="617"/>
                  </a:cubicBezTo>
                  <a:cubicBezTo>
                    <a:pt x="909" y="618"/>
                    <a:pt x="909" y="618"/>
                    <a:pt x="908" y="618"/>
                  </a:cubicBezTo>
                  <a:cubicBezTo>
                    <a:pt x="905" y="617"/>
                    <a:pt x="903" y="614"/>
                    <a:pt x="900" y="612"/>
                  </a:cubicBezTo>
                  <a:cubicBezTo>
                    <a:pt x="912" y="603"/>
                    <a:pt x="921" y="592"/>
                    <a:pt x="929" y="579"/>
                  </a:cubicBezTo>
                  <a:cubicBezTo>
                    <a:pt x="932" y="574"/>
                    <a:pt x="934" y="568"/>
                    <a:pt x="937" y="562"/>
                  </a:cubicBezTo>
                  <a:cubicBezTo>
                    <a:pt x="945" y="534"/>
                    <a:pt x="956" y="506"/>
                    <a:pt x="968" y="480"/>
                  </a:cubicBezTo>
                  <a:cubicBezTo>
                    <a:pt x="968" y="478"/>
                    <a:pt x="967" y="477"/>
                    <a:pt x="966" y="478"/>
                  </a:cubicBezTo>
                  <a:cubicBezTo>
                    <a:pt x="960" y="495"/>
                    <a:pt x="953" y="512"/>
                    <a:pt x="944" y="527"/>
                  </a:cubicBezTo>
                  <a:cubicBezTo>
                    <a:pt x="940" y="534"/>
                    <a:pt x="936" y="541"/>
                    <a:pt x="931" y="548"/>
                  </a:cubicBezTo>
                  <a:cubicBezTo>
                    <a:pt x="926" y="553"/>
                    <a:pt x="926" y="560"/>
                    <a:pt x="921" y="565"/>
                  </a:cubicBezTo>
                  <a:cubicBezTo>
                    <a:pt x="908" y="575"/>
                    <a:pt x="898" y="588"/>
                    <a:pt x="886" y="599"/>
                  </a:cubicBezTo>
                  <a:cubicBezTo>
                    <a:pt x="883" y="596"/>
                    <a:pt x="879" y="593"/>
                    <a:pt x="875" y="590"/>
                  </a:cubicBezTo>
                  <a:cubicBezTo>
                    <a:pt x="883" y="575"/>
                    <a:pt x="894" y="562"/>
                    <a:pt x="902" y="546"/>
                  </a:cubicBezTo>
                  <a:cubicBezTo>
                    <a:pt x="905" y="536"/>
                    <a:pt x="908" y="526"/>
                    <a:pt x="911" y="516"/>
                  </a:cubicBezTo>
                  <a:cubicBezTo>
                    <a:pt x="914" y="507"/>
                    <a:pt x="917" y="499"/>
                    <a:pt x="920" y="490"/>
                  </a:cubicBezTo>
                  <a:cubicBezTo>
                    <a:pt x="922" y="487"/>
                    <a:pt x="917" y="485"/>
                    <a:pt x="916" y="488"/>
                  </a:cubicBezTo>
                  <a:cubicBezTo>
                    <a:pt x="908" y="505"/>
                    <a:pt x="900" y="523"/>
                    <a:pt x="890" y="539"/>
                  </a:cubicBezTo>
                  <a:cubicBezTo>
                    <a:pt x="888" y="544"/>
                    <a:pt x="885" y="548"/>
                    <a:pt x="882" y="552"/>
                  </a:cubicBezTo>
                  <a:cubicBezTo>
                    <a:pt x="875" y="562"/>
                    <a:pt x="866" y="572"/>
                    <a:pt x="859" y="581"/>
                  </a:cubicBezTo>
                  <a:lnTo>
                    <a:pt x="851" y="578"/>
                  </a:lnTo>
                  <a:cubicBezTo>
                    <a:pt x="853" y="575"/>
                    <a:pt x="855" y="572"/>
                    <a:pt x="857" y="569"/>
                  </a:cubicBezTo>
                  <a:cubicBezTo>
                    <a:pt x="860" y="565"/>
                    <a:pt x="862" y="559"/>
                    <a:pt x="863" y="554"/>
                  </a:cubicBezTo>
                  <a:cubicBezTo>
                    <a:pt x="870" y="533"/>
                    <a:pt x="883" y="516"/>
                    <a:pt x="889" y="495"/>
                  </a:cubicBezTo>
                  <a:cubicBezTo>
                    <a:pt x="889" y="492"/>
                    <a:pt x="892" y="470"/>
                    <a:pt x="893" y="469"/>
                  </a:cubicBezTo>
                  <a:cubicBezTo>
                    <a:pt x="894" y="469"/>
                    <a:pt x="895" y="463"/>
                    <a:pt x="891" y="463"/>
                  </a:cubicBezTo>
                  <a:lnTo>
                    <a:pt x="889" y="463"/>
                  </a:lnTo>
                  <a:lnTo>
                    <a:pt x="888" y="464"/>
                  </a:lnTo>
                  <a:cubicBezTo>
                    <a:pt x="887" y="465"/>
                    <a:pt x="887" y="464"/>
                    <a:pt x="886" y="465"/>
                  </a:cubicBezTo>
                  <a:cubicBezTo>
                    <a:pt x="879" y="486"/>
                    <a:pt x="869" y="506"/>
                    <a:pt x="858" y="524"/>
                  </a:cubicBezTo>
                  <a:cubicBezTo>
                    <a:pt x="855" y="531"/>
                    <a:pt x="845" y="564"/>
                    <a:pt x="837" y="566"/>
                  </a:cubicBezTo>
                  <a:cubicBezTo>
                    <a:pt x="837" y="566"/>
                    <a:pt x="836" y="566"/>
                    <a:pt x="835" y="567"/>
                  </a:cubicBezTo>
                  <a:lnTo>
                    <a:pt x="834" y="567"/>
                  </a:lnTo>
                  <a:lnTo>
                    <a:pt x="824" y="559"/>
                  </a:lnTo>
                  <a:cubicBezTo>
                    <a:pt x="825" y="556"/>
                    <a:pt x="827" y="554"/>
                    <a:pt x="829" y="551"/>
                  </a:cubicBezTo>
                  <a:cubicBezTo>
                    <a:pt x="830" y="550"/>
                    <a:pt x="831" y="549"/>
                    <a:pt x="832" y="548"/>
                  </a:cubicBezTo>
                  <a:cubicBezTo>
                    <a:pt x="835" y="542"/>
                    <a:pt x="837" y="536"/>
                    <a:pt x="839" y="530"/>
                  </a:cubicBezTo>
                  <a:cubicBezTo>
                    <a:pt x="843" y="518"/>
                    <a:pt x="853" y="506"/>
                    <a:pt x="852" y="492"/>
                  </a:cubicBezTo>
                  <a:lnTo>
                    <a:pt x="851" y="492"/>
                  </a:lnTo>
                  <a:cubicBezTo>
                    <a:pt x="851" y="491"/>
                    <a:pt x="851" y="491"/>
                    <a:pt x="851" y="491"/>
                  </a:cubicBezTo>
                  <a:cubicBezTo>
                    <a:pt x="850" y="491"/>
                    <a:pt x="850" y="491"/>
                    <a:pt x="849" y="491"/>
                  </a:cubicBezTo>
                  <a:lnTo>
                    <a:pt x="848" y="491"/>
                  </a:lnTo>
                  <a:cubicBezTo>
                    <a:pt x="848" y="491"/>
                    <a:pt x="847" y="491"/>
                    <a:pt x="847" y="492"/>
                  </a:cubicBezTo>
                  <a:cubicBezTo>
                    <a:pt x="847" y="500"/>
                    <a:pt x="840" y="507"/>
                    <a:pt x="835" y="512"/>
                  </a:cubicBezTo>
                  <a:cubicBezTo>
                    <a:pt x="831" y="516"/>
                    <a:pt x="828" y="521"/>
                    <a:pt x="825" y="525"/>
                  </a:cubicBezTo>
                  <a:cubicBezTo>
                    <a:pt x="824" y="527"/>
                    <a:pt x="823" y="529"/>
                    <a:pt x="822" y="532"/>
                  </a:cubicBezTo>
                  <a:cubicBezTo>
                    <a:pt x="819" y="538"/>
                    <a:pt x="813" y="544"/>
                    <a:pt x="809" y="550"/>
                  </a:cubicBezTo>
                  <a:cubicBezTo>
                    <a:pt x="807" y="549"/>
                    <a:pt x="805" y="549"/>
                    <a:pt x="803" y="549"/>
                  </a:cubicBezTo>
                  <a:lnTo>
                    <a:pt x="796" y="549"/>
                  </a:lnTo>
                  <a:cubicBezTo>
                    <a:pt x="802" y="538"/>
                    <a:pt x="807" y="524"/>
                    <a:pt x="812" y="516"/>
                  </a:cubicBezTo>
                  <a:cubicBezTo>
                    <a:pt x="821" y="497"/>
                    <a:pt x="828" y="477"/>
                    <a:pt x="831" y="456"/>
                  </a:cubicBezTo>
                  <a:cubicBezTo>
                    <a:pt x="834" y="441"/>
                    <a:pt x="828" y="417"/>
                    <a:pt x="835" y="404"/>
                  </a:cubicBezTo>
                  <a:cubicBezTo>
                    <a:pt x="835" y="403"/>
                    <a:pt x="834" y="402"/>
                    <a:pt x="833" y="403"/>
                  </a:cubicBezTo>
                  <a:cubicBezTo>
                    <a:pt x="822" y="424"/>
                    <a:pt x="815" y="446"/>
                    <a:pt x="812" y="469"/>
                  </a:cubicBezTo>
                  <a:cubicBezTo>
                    <a:pt x="810" y="477"/>
                    <a:pt x="785" y="546"/>
                    <a:pt x="771" y="548"/>
                  </a:cubicBezTo>
                  <a:cubicBezTo>
                    <a:pt x="766" y="547"/>
                    <a:pt x="760" y="546"/>
                    <a:pt x="755" y="544"/>
                  </a:cubicBezTo>
                  <a:cubicBezTo>
                    <a:pt x="758" y="538"/>
                    <a:pt x="760" y="531"/>
                    <a:pt x="762" y="524"/>
                  </a:cubicBezTo>
                  <a:cubicBezTo>
                    <a:pt x="764" y="518"/>
                    <a:pt x="767" y="511"/>
                    <a:pt x="768" y="505"/>
                  </a:cubicBezTo>
                  <a:cubicBezTo>
                    <a:pt x="769" y="500"/>
                    <a:pt x="769" y="495"/>
                    <a:pt x="769" y="490"/>
                  </a:cubicBezTo>
                  <a:cubicBezTo>
                    <a:pt x="769" y="485"/>
                    <a:pt x="769" y="480"/>
                    <a:pt x="768" y="475"/>
                  </a:cubicBezTo>
                  <a:cubicBezTo>
                    <a:pt x="768" y="471"/>
                    <a:pt x="763" y="472"/>
                    <a:pt x="763" y="475"/>
                  </a:cubicBezTo>
                  <a:cubicBezTo>
                    <a:pt x="758" y="492"/>
                    <a:pt x="751" y="509"/>
                    <a:pt x="742" y="524"/>
                  </a:cubicBezTo>
                  <a:cubicBezTo>
                    <a:pt x="741" y="526"/>
                    <a:pt x="741" y="527"/>
                    <a:pt x="740" y="529"/>
                  </a:cubicBezTo>
                  <a:cubicBezTo>
                    <a:pt x="739" y="532"/>
                    <a:pt x="737" y="533"/>
                    <a:pt x="736" y="535"/>
                  </a:cubicBezTo>
                  <a:lnTo>
                    <a:pt x="729" y="535"/>
                  </a:lnTo>
                  <a:lnTo>
                    <a:pt x="728" y="535"/>
                  </a:lnTo>
                  <a:cubicBezTo>
                    <a:pt x="732" y="523"/>
                    <a:pt x="733" y="510"/>
                    <a:pt x="736" y="498"/>
                  </a:cubicBezTo>
                  <a:cubicBezTo>
                    <a:pt x="739" y="487"/>
                    <a:pt x="737" y="473"/>
                    <a:pt x="740" y="459"/>
                  </a:cubicBezTo>
                  <a:cubicBezTo>
                    <a:pt x="741" y="451"/>
                    <a:pt x="742" y="444"/>
                    <a:pt x="742" y="436"/>
                  </a:cubicBezTo>
                  <a:cubicBezTo>
                    <a:pt x="742" y="431"/>
                    <a:pt x="741" y="425"/>
                    <a:pt x="741" y="420"/>
                  </a:cubicBezTo>
                  <a:cubicBezTo>
                    <a:pt x="741" y="420"/>
                    <a:pt x="742" y="420"/>
                    <a:pt x="741" y="419"/>
                  </a:cubicBezTo>
                  <a:cubicBezTo>
                    <a:pt x="740" y="418"/>
                    <a:pt x="740" y="419"/>
                    <a:pt x="740" y="419"/>
                  </a:cubicBezTo>
                  <a:lnTo>
                    <a:pt x="739" y="419"/>
                  </a:lnTo>
                  <a:lnTo>
                    <a:pt x="738" y="419"/>
                  </a:lnTo>
                  <a:cubicBezTo>
                    <a:pt x="738" y="420"/>
                    <a:pt x="738" y="420"/>
                    <a:pt x="738" y="420"/>
                  </a:cubicBezTo>
                  <a:cubicBezTo>
                    <a:pt x="736" y="439"/>
                    <a:pt x="728" y="456"/>
                    <a:pt x="727" y="475"/>
                  </a:cubicBezTo>
                  <a:cubicBezTo>
                    <a:pt x="725" y="494"/>
                    <a:pt x="721" y="513"/>
                    <a:pt x="713" y="531"/>
                  </a:cubicBezTo>
                  <a:cubicBezTo>
                    <a:pt x="707" y="531"/>
                    <a:pt x="701" y="532"/>
                    <a:pt x="695" y="534"/>
                  </a:cubicBezTo>
                  <a:lnTo>
                    <a:pt x="694" y="534"/>
                  </a:lnTo>
                  <a:cubicBezTo>
                    <a:pt x="691" y="535"/>
                    <a:pt x="688" y="536"/>
                    <a:pt x="686" y="537"/>
                  </a:cubicBezTo>
                  <a:cubicBezTo>
                    <a:pt x="681" y="539"/>
                    <a:pt x="675" y="540"/>
                    <a:pt x="670" y="540"/>
                  </a:cubicBezTo>
                  <a:cubicBezTo>
                    <a:pt x="687" y="533"/>
                    <a:pt x="694" y="515"/>
                    <a:pt x="695" y="490"/>
                  </a:cubicBezTo>
                  <a:cubicBezTo>
                    <a:pt x="697" y="471"/>
                    <a:pt x="707" y="456"/>
                    <a:pt x="706" y="436"/>
                  </a:cubicBezTo>
                  <a:cubicBezTo>
                    <a:pt x="704" y="411"/>
                    <a:pt x="703" y="386"/>
                    <a:pt x="700" y="361"/>
                  </a:cubicBezTo>
                  <a:cubicBezTo>
                    <a:pt x="700" y="357"/>
                    <a:pt x="694" y="356"/>
                    <a:pt x="693" y="361"/>
                  </a:cubicBezTo>
                  <a:cubicBezTo>
                    <a:pt x="691" y="379"/>
                    <a:pt x="690" y="397"/>
                    <a:pt x="690" y="415"/>
                  </a:cubicBezTo>
                  <a:cubicBezTo>
                    <a:pt x="690" y="419"/>
                    <a:pt x="690" y="424"/>
                    <a:pt x="690" y="428"/>
                  </a:cubicBezTo>
                  <a:cubicBezTo>
                    <a:pt x="691" y="457"/>
                    <a:pt x="681" y="523"/>
                    <a:pt x="646" y="525"/>
                  </a:cubicBezTo>
                  <a:cubicBezTo>
                    <a:pt x="645" y="525"/>
                    <a:pt x="644" y="526"/>
                    <a:pt x="643" y="526"/>
                  </a:cubicBezTo>
                  <a:cubicBezTo>
                    <a:pt x="641" y="527"/>
                    <a:pt x="640" y="528"/>
                    <a:pt x="639" y="530"/>
                  </a:cubicBezTo>
                  <a:cubicBezTo>
                    <a:pt x="639" y="531"/>
                    <a:pt x="638" y="532"/>
                    <a:pt x="638" y="533"/>
                  </a:cubicBezTo>
                  <a:lnTo>
                    <a:pt x="635" y="533"/>
                  </a:lnTo>
                  <a:cubicBezTo>
                    <a:pt x="635" y="527"/>
                    <a:pt x="638" y="520"/>
                    <a:pt x="639" y="513"/>
                  </a:cubicBezTo>
                  <a:cubicBezTo>
                    <a:pt x="639" y="507"/>
                    <a:pt x="641" y="503"/>
                    <a:pt x="642" y="497"/>
                  </a:cubicBezTo>
                  <a:cubicBezTo>
                    <a:pt x="641" y="490"/>
                    <a:pt x="640" y="482"/>
                    <a:pt x="638" y="475"/>
                  </a:cubicBezTo>
                  <a:cubicBezTo>
                    <a:pt x="638" y="471"/>
                    <a:pt x="632" y="472"/>
                    <a:pt x="632" y="475"/>
                  </a:cubicBezTo>
                  <a:cubicBezTo>
                    <a:pt x="629" y="490"/>
                    <a:pt x="621" y="503"/>
                    <a:pt x="620" y="519"/>
                  </a:cubicBezTo>
                  <a:cubicBezTo>
                    <a:pt x="620" y="525"/>
                    <a:pt x="616" y="531"/>
                    <a:pt x="616" y="537"/>
                  </a:cubicBezTo>
                  <a:lnTo>
                    <a:pt x="606" y="540"/>
                  </a:lnTo>
                  <a:cubicBezTo>
                    <a:pt x="606" y="535"/>
                    <a:pt x="606" y="531"/>
                    <a:pt x="606" y="527"/>
                  </a:cubicBezTo>
                  <a:cubicBezTo>
                    <a:pt x="606" y="491"/>
                    <a:pt x="601" y="456"/>
                    <a:pt x="591" y="422"/>
                  </a:cubicBezTo>
                  <a:cubicBezTo>
                    <a:pt x="591" y="421"/>
                    <a:pt x="591" y="421"/>
                    <a:pt x="590" y="421"/>
                  </a:cubicBezTo>
                  <a:lnTo>
                    <a:pt x="590" y="420"/>
                  </a:lnTo>
                  <a:lnTo>
                    <a:pt x="589" y="420"/>
                  </a:lnTo>
                  <a:lnTo>
                    <a:pt x="588" y="420"/>
                  </a:lnTo>
                  <a:lnTo>
                    <a:pt x="588" y="421"/>
                  </a:lnTo>
                  <a:lnTo>
                    <a:pt x="588" y="422"/>
                  </a:lnTo>
                  <a:cubicBezTo>
                    <a:pt x="595" y="459"/>
                    <a:pt x="586" y="500"/>
                    <a:pt x="585" y="540"/>
                  </a:cubicBezTo>
                  <a:lnTo>
                    <a:pt x="573" y="536"/>
                  </a:lnTo>
                  <a:cubicBezTo>
                    <a:pt x="571" y="530"/>
                    <a:pt x="570" y="525"/>
                    <a:pt x="570" y="519"/>
                  </a:cubicBezTo>
                  <a:cubicBezTo>
                    <a:pt x="570" y="516"/>
                    <a:pt x="570" y="514"/>
                    <a:pt x="571" y="511"/>
                  </a:cubicBezTo>
                  <a:cubicBezTo>
                    <a:pt x="582" y="492"/>
                    <a:pt x="568" y="462"/>
                    <a:pt x="564" y="441"/>
                  </a:cubicBezTo>
                  <a:cubicBezTo>
                    <a:pt x="562" y="420"/>
                    <a:pt x="556" y="400"/>
                    <a:pt x="546" y="382"/>
                  </a:cubicBezTo>
                  <a:cubicBezTo>
                    <a:pt x="543" y="378"/>
                    <a:pt x="538" y="382"/>
                    <a:pt x="540" y="385"/>
                  </a:cubicBezTo>
                  <a:cubicBezTo>
                    <a:pt x="550" y="401"/>
                    <a:pt x="546" y="426"/>
                    <a:pt x="549" y="444"/>
                  </a:cubicBezTo>
                  <a:cubicBezTo>
                    <a:pt x="549" y="449"/>
                    <a:pt x="550" y="453"/>
                    <a:pt x="550" y="457"/>
                  </a:cubicBezTo>
                  <a:cubicBezTo>
                    <a:pt x="543" y="444"/>
                    <a:pt x="535" y="430"/>
                    <a:pt x="530" y="416"/>
                  </a:cubicBezTo>
                  <a:cubicBezTo>
                    <a:pt x="514" y="383"/>
                    <a:pt x="503" y="348"/>
                    <a:pt x="498" y="312"/>
                  </a:cubicBezTo>
                  <a:cubicBezTo>
                    <a:pt x="498" y="308"/>
                    <a:pt x="492" y="309"/>
                    <a:pt x="492" y="312"/>
                  </a:cubicBezTo>
                  <a:cubicBezTo>
                    <a:pt x="486" y="380"/>
                    <a:pt x="519" y="439"/>
                    <a:pt x="547" y="499"/>
                  </a:cubicBezTo>
                  <a:cubicBezTo>
                    <a:pt x="547" y="500"/>
                    <a:pt x="547" y="500"/>
                    <a:pt x="547" y="500"/>
                  </a:cubicBezTo>
                  <a:cubicBezTo>
                    <a:pt x="548" y="501"/>
                    <a:pt x="549" y="502"/>
                    <a:pt x="550" y="503"/>
                  </a:cubicBezTo>
                  <a:cubicBezTo>
                    <a:pt x="548" y="508"/>
                    <a:pt x="546" y="513"/>
                    <a:pt x="543" y="518"/>
                  </a:cubicBezTo>
                  <a:cubicBezTo>
                    <a:pt x="542" y="517"/>
                    <a:pt x="540" y="516"/>
                    <a:pt x="538" y="516"/>
                  </a:cubicBezTo>
                  <a:cubicBezTo>
                    <a:pt x="534" y="516"/>
                    <a:pt x="530" y="514"/>
                    <a:pt x="526" y="512"/>
                  </a:cubicBezTo>
                  <a:cubicBezTo>
                    <a:pt x="525" y="512"/>
                    <a:pt x="525" y="512"/>
                    <a:pt x="524" y="511"/>
                  </a:cubicBezTo>
                  <a:cubicBezTo>
                    <a:pt x="520" y="509"/>
                    <a:pt x="514" y="504"/>
                    <a:pt x="514" y="499"/>
                  </a:cubicBezTo>
                  <a:cubicBezTo>
                    <a:pt x="514" y="494"/>
                    <a:pt x="509" y="495"/>
                    <a:pt x="508" y="498"/>
                  </a:cubicBezTo>
                  <a:cubicBezTo>
                    <a:pt x="506" y="507"/>
                    <a:pt x="514" y="518"/>
                    <a:pt x="521" y="523"/>
                  </a:cubicBezTo>
                  <a:cubicBezTo>
                    <a:pt x="522" y="523"/>
                    <a:pt x="523" y="524"/>
                    <a:pt x="523" y="524"/>
                  </a:cubicBezTo>
                  <a:cubicBezTo>
                    <a:pt x="527" y="526"/>
                    <a:pt x="532" y="528"/>
                    <a:pt x="537" y="528"/>
                  </a:cubicBezTo>
                  <a:cubicBezTo>
                    <a:pt x="538" y="528"/>
                    <a:pt x="538" y="528"/>
                    <a:pt x="539" y="528"/>
                  </a:cubicBezTo>
                  <a:cubicBezTo>
                    <a:pt x="538" y="530"/>
                    <a:pt x="537" y="532"/>
                    <a:pt x="535" y="534"/>
                  </a:cubicBezTo>
                  <a:cubicBezTo>
                    <a:pt x="533" y="537"/>
                    <a:pt x="531" y="541"/>
                    <a:pt x="529" y="544"/>
                  </a:cubicBezTo>
                  <a:cubicBezTo>
                    <a:pt x="522" y="534"/>
                    <a:pt x="509" y="535"/>
                    <a:pt x="499" y="527"/>
                  </a:cubicBezTo>
                  <a:cubicBezTo>
                    <a:pt x="491" y="520"/>
                    <a:pt x="484" y="513"/>
                    <a:pt x="477" y="506"/>
                  </a:cubicBezTo>
                  <a:cubicBezTo>
                    <a:pt x="470" y="501"/>
                    <a:pt x="465" y="495"/>
                    <a:pt x="460" y="488"/>
                  </a:cubicBezTo>
                  <a:cubicBezTo>
                    <a:pt x="460" y="487"/>
                    <a:pt x="458" y="488"/>
                    <a:pt x="458" y="490"/>
                  </a:cubicBezTo>
                  <a:cubicBezTo>
                    <a:pt x="459" y="495"/>
                    <a:pt x="462" y="500"/>
                    <a:pt x="464" y="505"/>
                  </a:cubicBezTo>
                  <a:cubicBezTo>
                    <a:pt x="467" y="513"/>
                    <a:pt x="470" y="520"/>
                    <a:pt x="475" y="528"/>
                  </a:cubicBezTo>
                  <a:cubicBezTo>
                    <a:pt x="476" y="530"/>
                    <a:pt x="478" y="533"/>
                    <a:pt x="479" y="535"/>
                  </a:cubicBezTo>
                  <a:cubicBezTo>
                    <a:pt x="484" y="541"/>
                    <a:pt x="489" y="546"/>
                    <a:pt x="495" y="550"/>
                  </a:cubicBezTo>
                  <a:cubicBezTo>
                    <a:pt x="496" y="550"/>
                    <a:pt x="496" y="550"/>
                    <a:pt x="496" y="550"/>
                  </a:cubicBezTo>
                  <a:cubicBezTo>
                    <a:pt x="499" y="552"/>
                    <a:pt x="501" y="553"/>
                    <a:pt x="504" y="554"/>
                  </a:cubicBezTo>
                  <a:cubicBezTo>
                    <a:pt x="506" y="555"/>
                    <a:pt x="509" y="556"/>
                    <a:pt x="512" y="557"/>
                  </a:cubicBezTo>
                  <a:cubicBezTo>
                    <a:pt x="513" y="558"/>
                    <a:pt x="513" y="558"/>
                    <a:pt x="514" y="559"/>
                  </a:cubicBezTo>
                  <a:cubicBezTo>
                    <a:pt x="513" y="560"/>
                    <a:pt x="511" y="561"/>
                    <a:pt x="510" y="562"/>
                  </a:cubicBezTo>
                  <a:cubicBezTo>
                    <a:pt x="507" y="564"/>
                    <a:pt x="505" y="564"/>
                    <a:pt x="502" y="565"/>
                  </a:cubicBezTo>
                  <a:cubicBezTo>
                    <a:pt x="499" y="566"/>
                    <a:pt x="497" y="567"/>
                    <a:pt x="494" y="569"/>
                  </a:cubicBezTo>
                  <a:cubicBezTo>
                    <a:pt x="493" y="569"/>
                    <a:pt x="492" y="569"/>
                    <a:pt x="492" y="569"/>
                  </a:cubicBezTo>
                  <a:cubicBezTo>
                    <a:pt x="491" y="569"/>
                    <a:pt x="490" y="569"/>
                    <a:pt x="489" y="570"/>
                  </a:cubicBezTo>
                  <a:cubicBezTo>
                    <a:pt x="488" y="571"/>
                    <a:pt x="488" y="570"/>
                    <a:pt x="488" y="570"/>
                  </a:cubicBezTo>
                  <a:lnTo>
                    <a:pt x="481" y="576"/>
                  </a:lnTo>
                  <a:cubicBezTo>
                    <a:pt x="470" y="573"/>
                    <a:pt x="460" y="569"/>
                    <a:pt x="450" y="563"/>
                  </a:cubicBezTo>
                  <a:cubicBezTo>
                    <a:pt x="441" y="558"/>
                    <a:pt x="433" y="552"/>
                    <a:pt x="426" y="545"/>
                  </a:cubicBezTo>
                  <a:cubicBezTo>
                    <a:pt x="411" y="530"/>
                    <a:pt x="402" y="510"/>
                    <a:pt x="386" y="497"/>
                  </a:cubicBezTo>
                  <a:cubicBezTo>
                    <a:pt x="383" y="494"/>
                    <a:pt x="380" y="499"/>
                    <a:pt x="382" y="501"/>
                  </a:cubicBezTo>
                  <a:cubicBezTo>
                    <a:pt x="386" y="506"/>
                    <a:pt x="389" y="511"/>
                    <a:pt x="392" y="516"/>
                  </a:cubicBezTo>
                  <a:cubicBezTo>
                    <a:pt x="396" y="523"/>
                    <a:pt x="399" y="530"/>
                    <a:pt x="402" y="536"/>
                  </a:cubicBezTo>
                  <a:cubicBezTo>
                    <a:pt x="402" y="537"/>
                    <a:pt x="402" y="537"/>
                    <a:pt x="403" y="538"/>
                  </a:cubicBezTo>
                  <a:cubicBezTo>
                    <a:pt x="408" y="548"/>
                    <a:pt x="416" y="557"/>
                    <a:pt x="425" y="566"/>
                  </a:cubicBezTo>
                  <a:cubicBezTo>
                    <a:pt x="432" y="573"/>
                    <a:pt x="441" y="580"/>
                    <a:pt x="450" y="585"/>
                  </a:cubicBezTo>
                  <a:cubicBezTo>
                    <a:pt x="454" y="587"/>
                    <a:pt x="457" y="589"/>
                    <a:pt x="461" y="591"/>
                  </a:cubicBezTo>
                  <a:lnTo>
                    <a:pt x="449" y="600"/>
                  </a:lnTo>
                  <a:cubicBezTo>
                    <a:pt x="441" y="598"/>
                    <a:pt x="434" y="596"/>
                    <a:pt x="426" y="594"/>
                  </a:cubicBezTo>
                  <a:cubicBezTo>
                    <a:pt x="413" y="586"/>
                    <a:pt x="401" y="575"/>
                    <a:pt x="391" y="562"/>
                  </a:cubicBezTo>
                  <a:cubicBezTo>
                    <a:pt x="388" y="560"/>
                    <a:pt x="383" y="562"/>
                    <a:pt x="385" y="566"/>
                  </a:cubicBezTo>
                  <a:cubicBezTo>
                    <a:pt x="395" y="580"/>
                    <a:pt x="400" y="598"/>
                    <a:pt x="415" y="607"/>
                  </a:cubicBezTo>
                  <a:cubicBezTo>
                    <a:pt x="420" y="610"/>
                    <a:pt x="426" y="613"/>
                    <a:pt x="431" y="615"/>
                  </a:cubicBezTo>
                  <a:lnTo>
                    <a:pt x="427" y="619"/>
                  </a:lnTo>
                  <a:lnTo>
                    <a:pt x="425" y="620"/>
                  </a:lnTo>
                  <a:cubicBezTo>
                    <a:pt x="424" y="619"/>
                    <a:pt x="423" y="619"/>
                    <a:pt x="422" y="618"/>
                  </a:cubicBezTo>
                  <a:cubicBezTo>
                    <a:pt x="421" y="617"/>
                    <a:pt x="420" y="617"/>
                    <a:pt x="419" y="617"/>
                  </a:cubicBezTo>
                  <a:cubicBezTo>
                    <a:pt x="415" y="616"/>
                    <a:pt x="411" y="614"/>
                    <a:pt x="407" y="612"/>
                  </a:cubicBezTo>
                  <a:cubicBezTo>
                    <a:pt x="403" y="610"/>
                    <a:pt x="400" y="607"/>
                    <a:pt x="397" y="604"/>
                  </a:cubicBezTo>
                  <a:cubicBezTo>
                    <a:pt x="392" y="599"/>
                    <a:pt x="387" y="595"/>
                    <a:pt x="381" y="591"/>
                  </a:cubicBezTo>
                  <a:cubicBezTo>
                    <a:pt x="375" y="587"/>
                    <a:pt x="364" y="581"/>
                    <a:pt x="362" y="574"/>
                  </a:cubicBezTo>
                  <a:cubicBezTo>
                    <a:pt x="362" y="573"/>
                    <a:pt x="362" y="574"/>
                    <a:pt x="361" y="573"/>
                  </a:cubicBezTo>
                  <a:cubicBezTo>
                    <a:pt x="360" y="572"/>
                    <a:pt x="361" y="572"/>
                    <a:pt x="361" y="572"/>
                  </a:cubicBezTo>
                  <a:cubicBezTo>
                    <a:pt x="360" y="572"/>
                    <a:pt x="360" y="571"/>
                    <a:pt x="359" y="571"/>
                  </a:cubicBezTo>
                  <a:cubicBezTo>
                    <a:pt x="359" y="571"/>
                    <a:pt x="359" y="572"/>
                    <a:pt x="358" y="572"/>
                  </a:cubicBezTo>
                  <a:lnTo>
                    <a:pt x="357" y="573"/>
                  </a:lnTo>
                  <a:lnTo>
                    <a:pt x="357" y="574"/>
                  </a:lnTo>
                  <a:cubicBezTo>
                    <a:pt x="359" y="581"/>
                    <a:pt x="361" y="588"/>
                    <a:pt x="365" y="594"/>
                  </a:cubicBezTo>
                  <a:cubicBezTo>
                    <a:pt x="368" y="600"/>
                    <a:pt x="373" y="606"/>
                    <a:pt x="379" y="611"/>
                  </a:cubicBezTo>
                  <a:cubicBezTo>
                    <a:pt x="384" y="619"/>
                    <a:pt x="392" y="627"/>
                    <a:pt x="401" y="632"/>
                  </a:cubicBezTo>
                  <a:cubicBezTo>
                    <a:pt x="404" y="634"/>
                    <a:pt x="407" y="635"/>
                    <a:pt x="410" y="636"/>
                  </a:cubicBezTo>
                  <a:cubicBezTo>
                    <a:pt x="408" y="640"/>
                    <a:pt x="406" y="644"/>
                    <a:pt x="403" y="647"/>
                  </a:cubicBezTo>
                  <a:lnTo>
                    <a:pt x="394" y="658"/>
                  </a:lnTo>
                  <a:cubicBezTo>
                    <a:pt x="380" y="650"/>
                    <a:pt x="363" y="645"/>
                    <a:pt x="349" y="635"/>
                  </a:cubicBezTo>
                  <a:cubicBezTo>
                    <a:pt x="330" y="620"/>
                    <a:pt x="313" y="603"/>
                    <a:pt x="296" y="585"/>
                  </a:cubicBezTo>
                  <a:cubicBezTo>
                    <a:pt x="296" y="585"/>
                    <a:pt x="296" y="584"/>
                    <a:pt x="295" y="584"/>
                  </a:cubicBezTo>
                  <a:lnTo>
                    <a:pt x="294" y="584"/>
                  </a:lnTo>
                  <a:cubicBezTo>
                    <a:pt x="293" y="584"/>
                    <a:pt x="293" y="584"/>
                    <a:pt x="292" y="584"/>
                  </a:cubicBezTo>
                  <a:lnTo>
                    <a:pt x="291" y="585"/>
                  </a:lnTo>
                  <a:cubicBezTo>
                    <a:pt x="290" y="586"/>
                    <a:pt x="291" y="586"/>
                    <a:pt x="291" y="587"/>
                  </a:cubicBezTo>
                  <a:lnTo>
                    <a:pt x="291" y="588"/>
                  </a:lnTo>
                  <a:cubicBezTo>
                    <a:pt x="291" y="588"/>
                    <a:pt x="292" y="588"/>
                    <a:pt x="292" y="589"/>
                  </a:cubicBezTo>
                  <a:lnTo>
                    <a:pt x="292" y="590"/>
                  </a:lnTo>
                  <a:cubicBezTo>
                    <a:pt x="306" y="613"/>
                    <a:pt x="322" y="636"/>
                    <a:pt x="341" y="656"/>
                  </a:cubicBezTo>
                  <a:cubicBezTo>
                    <a:pt x="347" y="661"/>
                    <a:pt x="354" y="666"/>
                    <a:pt x="362" y="671"/>
                  </a:cubicBezTo>
                  <a:cubicBezTo>
                    <a:pt x="366" y="673"/>
                    <a:pt x="371" y="676"/>
                    <a:pt x="376" y="678"/>
                  </a:cubicBezTo>
                  <a:cubicBezTo>
                    <a:pt x="369" y="685"/>
                    <a:pt x="361" y="692"/>
                    <a:pt x="353" y="697"/>
                  </a:cubicBezTo>
                  <a:cubicBezTo>
                    <a:pt x="346" y="695"/>
                    <a:pt x="340" y="693"/>
                    <a:pt x="334" y="689"/>
                  </a:cubicBezTo>
                  <a:cubicBezTo>
                    <a:pt x="326" y="685"/>
                    <a:pt x="319" y="680"/>
                    <a:pt x="313" y="673"/>
                  </a:cubicBezTo>
                  <a:cubicBezTo>
                    <a:pt x="304" y="666"/>
                    <a:pt x="294" y="661"/>
                    <a:pt x="284" y="652"/>
                  </a:cubicBezTo>
                  <a:cubicBezTo>
                    <a:pt x="272" y="641"/>
                    <a:pt x="265" y="624"/>
                    <a:pt x="248" y="618"/>
                  </a:cubicBezTo>
                  <a:cubicBezTo>
                    <a:pt x="247" y="618"/>
                    <a:pt x="247" y="618"/>
                    <a:pt x="247" y="618"/>
                  </a:cubicBezTo>
                  <a:cubicBezTo>
                    <a:pt x="246" y="618"/>
                    <a:pt x="246" y="618"/>
                    <a:pt x="246" y="619"/>
                  </a:cubicBezTo>
                  <a:cubicBezTo>
                    <a:pt x="246" y="619"/>
                    <a:pt x="245" y="619"/>
                    <a:pt x="245" y="620"/>
                  </a:cubicBezTo>
                  <a:lnTo>
                    <a:pt x="246" y="621"/>
                  </a:lnTo>
                  <a:cubicBezTo>
                    <a:pt x="257" y="630"/>
                    <a:pt x="266" y="641"/>
                    <a:pt x="273" y="653"/>
                  </a:cubicBezTo>
                  <a:cubicBezTo>
                    <a:pt x="281" y="661"/>
                    <a:pt x="289" y="670"/>
                    <a:pt x="298" y="677"/>
                  </a:cubicBezTo>
                  <a:cubicBezTo>
                    <a:pt x="308" y="691"/>
                    <a:pt x="320" y="703"/>
                    <a:pt x="334" y="713"/>
                  </a:cubicBezTo>
                  <a:cubicBezTo>
                    <a:pt x="333" y="714"/>
                    <a:pt x="331" y="716"/>
                    <a:pt x="330" y="718"/>
                  </a:cubicBezTo>
                  <a:cubicBezTo>
                    <a:pt x="324" y="717"/>
                    <a:pt x="318" y="715"/>
                    <a:pt x="313" y="712"/>
                  </a:cubicBezTo>
                  <a:cubicBezTo>
                    <a:pt x="306" y="708"/>
                    <a:pt x="300" y="703"/>
                    <a:pt x="293" y="700"/>
                  </a:cubicBezTo>
                  <a:cubicBezTo>
                    <a:pt x="289" y="698"/>
                    <a:pt x="285" y="696"/>
                    <a:pt x="281" y="693"/>
                  </a:cubicBezTo>
                  <a:cubicBezTo>
                    <a:pt x="275" y="690"/>
                    <a:pt x="270" y="687"/>
                    <a:pt x="265" y="683"/>
                  </a:cubicBezTo>
                  <a:cubicBezTo>
                    <a:pt x="263" y="681"/>
                    <a:pt x="260" y="684"/>
                    <a:pt x="262" y="687"/>
                  </a:cubicBezTo>
                  <a:cubicBezTo>
                    <a:pt x="271" y="700"/>
                    <a:pt x="283" y="711"/>
                    <a:pt x="296" y="720"/>
                  </a:cubicBezTo>
                  <a:cubicBezTo>
                    <a:pt x="300" y="724"/>
                    <a:pt x="305" y="727"/>
                    <a:pt x="309" y="730"/>
                  </a:cubicBezTo>
                  <a:cubicBezTo>
                    <a:pt x="313" y="732"/>
                    <a:pt x="317" y="734"/>
                    <a:pt x="322" y="735"/>
                  </a:cubicBezTo>
                  <a:lnTo>
                    <a:pt x="321" y="738"/>
                  </a:lnTo>
                  <a:lnTo>
                    <a:pt x="319" y="737"/>
                  </a:lnTo>
                  <a:cubicBezTo>
                    <a:pt x="315" y="735"/>
                    <a:pt x="311" y="733"/>
                    <a:pt x="306" y="733"/>
                  </a:cubicBezTo>
                  <a:cubicBezTo>
                    <a:pt x="296" y="730"/>
                    <a:pt x="287" y="726"/>
                    <a:pt x="278" y="721"/>
                  </a:cubicBezTo>
                  <a:cubicBezTo>
                    <a:pt x="277" y="721"/>
                    <a:pt x="277" y="721"/>
                    <a:pt x="276" y="720"/>
                  </a:cubicBezTo>
                  <a:cubicBezTo>
                    <a:pt x="270" y="717"/>
                    <a:pt x="263" y="714"/>
                    <a:pt x="256" y="710"/>
                  </a:cubicBezTo>
                  <a:cubicBezTo>
                    <a:pt x="241" y="701"/>
                    <a:pt x="226" y="690"/>
                    <a:pt x="213" y="677"/>
                  </a:cubicBezTo>
                  <a:cubicBezTo>
                    <a:pt x="211" y="676"/>
                    <a:pt x="208" y="677"/>
                    <a:pt x="210" y="680"/>
                  </a:cubicBezTo>
                  <a:cubicBezTo>
                    <a:pt x="219" y="694"/>
                    <a:pt x="230" y="708"/>
                    <a:pt x="243" y="719"/>
                  </a:cubicBezTo>
                  <a:cubicBezTo>
                    <a:pt x="255" y="730"/>
                    <a:pt x="271" y="736"/>
                    <a:pt x="284" y="746"/>
                  </a:cubicBezTo>
                  <a:cubicBezTo>
                    <a:pt x="285" y="746"/>
                    <a:pt x="287" y="747"/>
                    <a:pt x="288" y="748"/>
                  </a:cubicBezTo>
                  <a:cubicBezTo>
                    <a:pt x="289" y="749"/>
                    <a:pt x="291" y="749"/>
                    <a:pt x="292" y="750"/>
                  </a:cubicBezTo>
                  <a:cubicBezTo>
                    <a:pt x="289" y="750"/>
                    <a:pt x="287" y="749"/>
                    <a:pt x="284" y="749"/>
                  </a:cubicBezTo>
                  <a:cubicBezTo>
                    <a:pt x="281" y="749"/>
                    <a:pt x="279" y="750"/>
                    <a:pt x="276" y="750"/>
                  </a:cubicBezTo>
                  <a:cubicBezTo>
                    <a:pt x="268" y="750"/>
                    <a:pt x="262" y="745"/>
                    <a:pt x="254" y="743"/>
                  </a:cubicBezTo>
                  <a:cubicBezTo>
                    <a:pt x="240" y="739"/>
                    <a:pt x="226" y="732"/>
                    <a:pt x="212" y="728"/>
                  </a:cubicBezTo>
                  <a:cubicBezTo>
                    <a:pt x="209" y="728"/>
                    <a:pt x="207" y="732"/>
                    <a:pt x="210" y="733"/>
                  </a:cubicBezTo>
                  <a:cubicBezTo>
                    <a:pt x="213" y="735"/>
                    <a:pt x="218" y="742"/>
                    <a:pt x="224" y="744"/>
                  </a:cubicBezTo>
                  <a:cubicBezTo>
                    <a:pt x="225" y="744"/>
                    <a:pt x="226" y="745"/>
                    <a:pt x="227" y="745"/>
                  </a:cubicBezTo>
                  <a:cubicBezTo>
                    <a:pt x="232" y="749"/>
                    <a:pt x="238" y="752"/>
                    <a:pt x="243" y="756"/>
                  </a:cubicBezTo>
                  <a:cubicBezTo>
                    <a:pt x="249" y="759"/>
                    <a:pt x="254" y="765"/>
                    <a:pt x="260" y="767"/>
                  </a:cubicBezTo>
                  <a:cubicBezTo>
                    <a:pt x="258" y="767"/>
                    <a:pt x="256" y="767"/>
                    <a:pt x="255" y="767"/>
                  </a:cubicBezTo>
                  <a:cubicBezTo>
                    <a:pt x="253" y="767"/>
                    <a:pt x="251" y="767"/>
                    <a:pt x="249" y="767"/>
                  </a:cubicBezTo>
                  <a:cubicBezTo>
                    <a:pt x="236" y="766"/>
                    <a:pt x="223" y="764"/>
                    <a:pt x="210" y="761"/>
                  </a:cubicBezTo>
                  <a:cubicBezTo>
                    <a:pt x="202" y="759"/>
                    <a:pt x="184" y="756"/>
                    <a:pt x="180" y="749"/>
                  </a:cubicBezTo>
                  <a:lnTo>
                    <a:pt x="179" y="748"/>
                  </a:lnTo>
                  <a:lnTo>
                    <a:pt x="178" y="748"/>
                  </a:lnTo>
                  <a:cubicBezTo>
                    <a:pt x="177" y="748"/>
                    <a:pt x="176" y="748"/>
                    <a:pt x="176" y="748"/>
                  </a:cubicBezTo>
                  <a:cubicBezTo>
                    <a:pt x="175" y="749"/>
                    <a:pt x="175" y="749"/>
                    <a:pt x="175" y="749"/>
                  </a:cubicBezTo>
                  <a:cubicBezTo>
                    <a:pt x="175" y="750"/>
                    <a:pt x="174" y="750"/>
                    <a:pt x="174" y="751"/>
                  </a:cubicBezTo>
                  <a:lnTo>
                    <a:pt x="174" y="752"/>
                  </a:lnTo>
                  <a:cubicBezTo>
                    <a:pt x="179" y="767"/>
                    <a:pt x="200" y="776"/>
                    <a:pt x="217" y="781"/>
                  </a:cubicBezTo>
                  <a:cubicBezTo>
                    <a:pt x="177" y="780"/>
                    <a:pt x="139" y="770"/>
                    <a:pt x="105" y="749"/>
                  </a:cubicBezTo>
                  <a:cubicBezTo>
                    <a:pt x="101" y="747"/>
                    <a:pt x="96" y="744"/>
                    <a:pt x="92" y="741"/>
                  </a:cubicBezTo>
                  <a:cubicBezTo>
                    <a:pt x="43" y="705"/>
                    <a:pt x="31" y="638"/>
                    <a:pt x="31" y="583"/>
                  </a:cubicBezTo>
                  <a:cubicBezTo>
                    <a:pt x="29" y="574"/>
                    <a:pt x="46" y="570"/>
                    <a:pt x="55" y="562"/>
                  </a:cubicBezTo>
                  <a:lnTo>
                    <a:pt x="54" y="56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826;p37">
              <a:extLst>
                <a:ext uri="{FF2B5EF4-FFF2-40B4-BE49-F238E27FC236}">
                  <a16:creationId xmlns:a16="http://schemas.microsoft.com/office/drawing/2014/main" id="{375C9A4D-068F-1031-D849-DACCF6AC87AA}"/>
                </a:ext>
              </a:extLst>
            </p:cNvPr>
            <p:cNvSpPr/>
            <p:nvPr/>
          </p:nvSpPr>
          <p:spPr>
            <a:xfrm>
              <a:off x="8010360" y="3337560"/>
              <a:ext cx="7920" cy="25560"/>
            </a:xfrm>
            <a:custGeom>
              <a:avLst/>
              <a:gdLst/>
              <a:ahLst/>
              <a:cxnLst/>
              <a:rect l="l" t="t" r="r" b="b"/>
              <a:pathLst>
                <a:path w="22" h="71" extrusionOk="0">
                  <a:moveTo>
                    <a:pt x="15" y="3"/>
                  </a:moveTo>
                  <a:cubicBezTo>
                    <a:pt x="15" y="19"/>
                    <a:pt x="12" y="34"/>
                    <a:pt x="8" y="49"/>
                  </a:cubicBezTo>
                  <a:cubicBezTo>
                    <a:pt x="6" y="56"/>
                    <a:pt x="0" y="61"/>
                    <a:pt x="4" y="69"/>
                  </a:cubicBezTo>
                  <a:cubicBezTo>
                    <a:pt x="4" y="69"/>
                    <a:pt x="5" y="68"/>
                    <a:pt x="5" y="69"/>
                  </a:cubicBezTo>
                  <a:cubicBezTo>
                    <a:pt x="6" y="70"/>
                    <a:pt x="5" y="70"/>
                    <a:pt x="6" y="70"/>
                  </a:cubicBezTo>
                  <a:lnTo>
                    <a:pt x="7" y="69"/>
                  </a:lnTo>
                  <a:cubicBezTo>
                    <a:pt x="10" y="64"/>
                    <a:pt x="13" y="60"/>
                    <a:pt x="16" y="55"/>
                  </a:cubicBezTo>
                  <a:cubicBezTo>
                    <a:pt x="18" y="50"/>
                    <a:pt x="19" y="45"/>
                    <a:pt x="20" y="40"/>
                  </a:cubicBezTo>
                  <a:cubicBezTo>
                    <a:pt x="21" y="34"/>
                    <a:pt x="21" y="28"/>
                    <a:pt x="21" y="22"/>
                  </a:cubicBezTo>
                  <a:cubicBezTo>
                    <a:pt x="21" y="16"/>
                    <a:pt x="21" y="10"/>
                    <a:pt x="20" y="4"/>
                  </a:cubicBezTo>
                  <a:cubicBezTo>
                    <a:pt x="20" y="0"/>
                    <a:pt x="15" y="0"/>
                    <a:pt x="1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827;p37">
              <a:extLst>
                <a:ext uri="{FF2B5EF4-FFF2-40B4-BE49-F238E27FC236}">
                  <a16:creationId xmlns:a16="http://schemas.microsoft.com/office/drawing/2014/main" id="{7D0FBCE6-191E-060A-A59B-1A6BD6809708}"/>
                </a:ext>
              </a:extLst>
            </p:cNvPr>
            <p:cNvSpPr/>
            <p:nvPr/>
          </p:nvSpPr>
          <p:spPr>
            <a:xfrm>
              <a:off x="8075520" y="3135960"/>
              <a:ext cx="8640" cy="12240"/>
            </a:xfrm>
            <a:custGeom>
              <a:avLst/>
              <a:gdLst/>
              <a:ahLst/>
              <a:cxnLst/>
              <a:rect l="l" t="t" r="r" b="b"/>
              <a:pathLst>
                <a:path w="24" h="34" extrusionOk="0">
                  <a:moveTo>
                    <a:pt x="16" y="18"/>
                  </a:moveTo>
                  <a:cubicBezTo>
                    <a:pt x="16" y="16"/>
                    <a:pt x="15" y="15"/>
                    <a:pt x="14" y="14"/>
                  </a:cubicBezTo>
                  <a:cubicBezTo>
                    <a:pt x="13" y="12"/>
                    <a:pt x="12" y="10"/>
                    <a:pt x="11" y="9"/>
                  </a:cubicBezTo>
                  <a:cubicBezTo>
                    <a:pt x="10" y="8"/>
                    <a:pt x="7" y="5"/>
                    <a:pt x="7" y="4"/>
                  </a:cubicBezTo>
                  <a:cubicBezTo>
                    <a:pt x="7" y="3"/>
                    <a:pt x="7" y="3"/>
                    <a:pt x="7" y="3"/>
                  </a:cubicBezTo>
                  <a:lnTo>
                    <a:pt x="7" y="2"/>
                  </a:lnTo>
                  <a:cubicBezTo>
                    <a:pt x="6" y="1"/>
                    <a:pt x="6" y="1"/>
                    <a:pt x="6" y="1"/>
                  </a:cubicBezTo>
                  <a:cubicBezTo>
                    <a:pt x="5" y="0"/>
                    <a:pt x="5" y="0"/>
                    <a:pt x="4" y="0"/>
                  </a:cubicBezTo>
                  <a:lnTo>
                    <a:pt x="3" y="1"/>
                  </a:lnTo>
                  <a:cubicBezTo>
                    <a:pt x="2" y="2"/>
                    <a:pt x="2" y="1"/>
                    <a:pt x="1" y="2"/>
                  </a:cubicBezTo>
                  <a:lnTo>
                    <a:pt x="1" y="3"/>
                  </a:lnTo>
                  <a:cubicBezTo>
                    <a:pt x="1" y="4"/>
                    <a:pt x="0" y="5"/>
                    <a:pt x="0" y="6"/>
                  </a:cubicBezTo>
                  <a:cubicBezTo>
                    <a:pt x="0" y="7"/>
                    <a:pt x="1" y="8"/>
                    <a:pt x="1" y="9"/>
                  </a:cubicBezTo>
                  <a:cubicBezTo>
                    <a:pt x="2" y="10"/>
                    <a:pt x="3" y="11"/>
                    <a:pt x="3" y="12"/>
                  </a:cubicBezTo>
                  <a:cubicBezTo>
                    <a:pt x="4" y="14"/>
                    <a:pt x="5" y="17"/>
                    <a:pt x="6" y="19"/>
                  </a:cubicBezTo>
                  <a:cubicBezTo>
                    <a:pt x="6" y="21"/>
                    <a:pt x="7" y="22"/>
                    <a:pt x="8" y="24"/>
                  </a:cubicBezTo>
                  <a:cubicBezTo>
                    <a:pt x="9" y="25"/>
                    <a:pt x="10" y="27"/>
                    <a:pt x="11" y="28"/>
                  </a:cubicBezTo>
                  <a:cubicBezTo>
                    <a:pt x="12" y="29"/>
                    <a:pt x="13" y="29"/>
                    <a:pt x="14" y="30"/>
                  </a:cubicBezTo>
                  <a:cubicBezTo>
                    <a:pt x="16" y="31"/>
                    <a:pt x="17" y="32"/>
                    <a:pt x="19" y="32"/>
                  </a:cubicBezTo>
                  <a:lnTo>
                    <a:pt x="20" y="33"/>
                  </a:lnTo>
                  <a:cubicBezTo>
                    <a:pt x="21" y="33"/>
                    <a:pt x="21" y="32"/>
                    <a:pt x="21" y="32"/>
                  </a:cubicBezTo>
                  <a:cubicBezTo>
                    <a:pt x="22" y="32"/>
                    <a:pt x="22" y="32"/>
                    <a:pt x="22" y="31"/>
                  </a:cubicBezTo>
                  <a:cubicBezTo>
                    <a:pt x="23" y="31"/>
                    <a:pt x="23" y="31"/>
                    <a:pt x="23" y="31"/>
                  </a:cubicBezTo>
                  <a:cubicBezTo>
                    <a:pt x="23" y="30"/>
                    <a:pt x="23" y="29"/>
                    <a:pt x="23" y="28"/>
                  </a:cubicBezTo>
                  <a:cubicBezTo>
                    <a:pt x="23" y="27"/>
                    <a:pt x="23" y="26"/>
                    <a:pt x="23" y="25"/>
                  </a:cubicBezTo>
                  <a:lnTo>
                    <a:pt x="22" y="25"/>
                  </a:lnTo>
                  <a:cubicBezTo>
                    <a:pt x="20" y="23"/>
                    <a:pt x="18" y="20"/>
                    <a:pt x="16"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828;p37">
              <a:extLst>
                <a:ext uri="{FF2B5EF4-FFF2-40B4-BE49-F238E27FC236}">
                  <a16:creationId xmlns:a16="http://schemas.microsoft.com/office/drawing/2014/main" id="{3DFF31E1-C350-4472-303A-A4943100726D}"/>
                </a:ext>
              </a:extLst>
            </p:cNvPr>
            <p:cNvSpPr/>
            <p:nvPr/>
          </p:nvSpPr>
          <p:spPr>
            <a:xfrm>
              <a:off x="8096040" y="3160080"/>
              <a:ext cx="6480" cy="8280"/>
            </a:xfrm>
            <a:custGeom>
              <a:avLst/>
              <a:gdLst/>
              <a:ahLst/>
              <a:cxnLst/>
              <a:rect l="l" t="t" r="r" b="b"/>
              <a:pathLst>
                <a:path w="18" h="23" extrusionOk="0">
                  <a:moveTo>
                    <a:pt x="15" y="22"/>
                  </a:moveTo>
                  <a:cubicBezTo>
                    <a:pt x="16" y="22"/>
                    <a:pt x="17" y="22"/>
                    <a:pt x="17" y="20"/>
                  </a:cubicBezTo>
                  <a:cubicBezTo>
                    <a:pt x="17" y="19"/>
                    <a:pt x="17" y="18"/>
                    <a:pt x="16" y="17"/>
                  </a:cubicBezTo>
                  <a:cubicBezTo>
                    <a:pt x="16" y="16"/>
                    <a:pt x="13" y="14"/>
                    <a:pt x="12" y="13"/>
                  </a:cubicBezTo>
                  <a:cubicBezTo>
                    <a:pt x="10" y="10"/>
                    <a:pt x="8" y="7"/>
                    <a:pt x="6" y="4"/>
                  </a:cubicBezTo>
                  <a:cubicBezTo>
                    <a:pt x="6" y="3"/>
                    <a:pt x="6" y="3"/>
                    <a:pt x="5" y="2"/>
                  </a:cubicBezTo>
                  <a:cubicBezTo>
                    <a:pt x="4" y="0"/>
                    <a:pt x="0" y="2"/>
                    <a:pt x="1" y="5"/>
                  </a:cubicBezTo>
                  <a:cubicBezTo>
                    <a:pt x="2" y="7"/>
                    <a:pt x="3" y="8"/>
                    <a:pt x="4" y="10"/>
                  </a:cubicBezTo>
                  <a:cubicBezTo>
                    <a:pt x="6" y="15"/>
                    <a:pt x="10" y="19"/>
                    <a:pt x="15"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829;p37">
              <a:extLst>
                <a:ext uri="{FF2B5EF4-FFF2-40B4-BE49-F238E27FC236}">
                  <a16:creationId xmlns:a16="http://schemas.microsoft.com/office/drawing/2014/main" id="{09AFDE2B-A5A5-41F5-0B8A-C48B9F25BC77}"/>
                </a:ext>
              </a:extLst>
            </p:cNvPr>
            <p:cNvSpPr/>
            <p:nvPr/>
          </p:nvSpPr>
          <p:spPr>
            <a:xfrm>
              <a:off x="8111160" y="3178800"/>
              <a:ext cx="19440" cy="24120"/>
            </a:xfrm>
            <a:custGeom>
              <a:avLst/>
              <a:gdLst/>
              <a:ahLst/>
              <a:cxnLst/>
              <a:rect l="l" t="t" r="r" b="b"/>
              <a:pathLst>
                <a:path w="54" h="67" extrusionOk="0">
                  <a:moveTo>
                    <a:pt x="26" y="32"/>
                  </a:moveTo>
                  <a:cubicBezTo>
                    <a:pt x="35" y="42"/>
                    <a:pt x="35" y="55"/>
                    <a:pt x="43" y="65"/>
                  </a:cubicBezTo>
                  <a:cubicBezTo>
                    <a:pt x="43" y="66"/>
                    <a:pt x="43" y="66"/>
                    <a:pt x="44" y="66"/>
                  </a:cubicBezTo>
                  <a:lnTo>
                    <a:pt x="45" y="66"/>
                  </a:lnTo>
                  <a:lnTo>
                    <a:pt x="46" y="66"/>
                  </a:lnTo>
                  <a:cubicBezTo>
                    <a:pt x="47" y="66"/>
                    <a:pt x="47" y="66"/>
                    <a:pt x="47" y="65"/>
                  </a:cubicBezTo>
                  <a:cubicBezTo>
                    <a:pt x="53" y="57"/>
                    <a:pt x="44" y="41"/>
                    <a:pt x="39" y="33"/>
                  </a:cubicBezTo>
                  <a:cubicBezTo>
                    <a:pt x="30" y="20"/>
                    <a:pt x="18" y="9"/>
                    <a:pt x="5" y="0"/>
                  </a:cubicBezTo>
                  <a:cubicBezTo>
                    <a:pt x="4" y="0"/>
                    <a:pt x="4" y="0"/>
                    <a:pt x="3" y="0"/>
                  </a:cubicBezTo>
                  <a:lnTo>
                    <a:pt x="2" y="0"/>
                  </a:lnTo>
                  <a:cubicBezTo>
                    <a:pt x="1" y="0"/>
                    <a:pt x="1" y="1"/>
                    <a:pt x="1" y="1"/>
                  </a:cubicBezTo>
                  <a:lnTo>
                    <a:pt x="0" y="2"/>
                  </a:lnTo>
                  <a:cubicBezTo>
                    <a:pt x="0" y="3"/>
                    <a:pt x="1" y="3"/>
                    <a:pt x="1" y="4"/>
                  </a:cubicBezTo>
                  <a:cubicBezTo>
                    <a:pt x="8" y="14"/>
                    <a:pt x="17" y="24"/>
                    <a:pt x="26" y="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830;p37">
              <a:extLst>
                <a:ext uri="{FF2B5EF4-FFF2-40B4-BE49-F238E27FC236}">
                  <a16:creationId xmlns:a16="http://schemas.microsoft.com/office/drawing/2014/main" id="{460A5F80-6B4B-66B5-3063-5AA59A17EA3C}"/>
                </a:ext>
              </a:extLst>
            </p:cNvPr>
            <p:cNvSpPr/>
            <p:nvPr/>
          </p:nvSpPr>
          <p:spPr>
            <a:xfrm>
              <a:off x="8128080" y="3211560"/>
              <a:ext cx="7200" cy="46440"/>
            </a:xfrm>
            <a:custGeom>
              <a:avLst/>
              <a:gdLst/>
              <a:ahLst/>
              <a:cxnLst/>
              <a:rect l="l" t="t" r="r" b="b"/>
              <a:pathLst>
                <a:path w="20" h="129" extrusionOk="0">
                  <a:moveTo>
                    <a:pt x="2" y="6"/>
                  </a:moveTo>
                  <a:cubicBezTo>
                    <a:pt x="5" y="19"/>
                    <a:pt x="7" y="33"/>
                    <a:pt x="7" y="47"/>
                  </a:cubicBezTo>
                  <a:cubicBezTo>
                    <a:pt x="7" y="49"/>
                    <a:pt x="7" y="52"/>
                    <a:pt x="7" y="54"/>
                  </a:cubicBezTo>
                  <a:cubicBezTo>
                    <a:pt x="7" y="66"/>
                    <a:pt x="7" y="78"/>
                    <a:pt x="7" y="89"/>
                  </a:cubicBezTo>
                  <a:cubicBezTo>
                    <a:pt x="8" y="95"/>
                    <a:pt x="8" y="101"/>
                    <a:pt x="8" y="107"/>
                  </a:cubicBezTo>
                  <a:cubicBezTo>
                    <a:pt x="8" y="113"/>
                    <a:pt x="8" y="119"/>
                    <a:pt x="7" y="125"/>
                  </a:cubicBezTo>
                  <a:cubicBezTo>
                    <a:pt x="7" y="127"/>
                    <a:pt x="9" y="128"/>
                    <a:pt x="11" y="127"/>
                  </a:cubicBezTo>
                  <a:cubicBezTo>
                    <a:pt x="12" y="125"/>
                    <a:pt x="12" y="124"/>
                    <a:pt x="14" y="122"/>
                  </a:cubicBezTo>
                  <a:cubicBezTo>
                    <a:pt x="15" y="119"/>
                    <a:pt x="17" y="116"/>
                    <a:pt x="17" y="113"/>
                  </a:cubicBezTo>
                  <a:lnTo>
                    <a:pt x="17" y="112"/>
                  </a:lnTo>
                  <a:cubicBezTo>
                    <a:pt x="19" y="96"/>
                    <a:pt x="16" y="78"/>
                    <a:pt x="17" y="61"/>
                  </a:cubicBezTo>
                  <a:cubicBezTo>
                    <a:pt x="17" y="49"/>
                    <a:pt x="14" y="37"/>
                    <a:pt x="15" y="25"/>
                  </a:cubicBezTo>
                  <a:cubicBezTo>
                    <a:pt x="15" y="24"/>
                    <a:pt x="15" y="23"/>
                    <a:pt x="15" y="22"/>
                  </a:cubicBezTo>
                  <a:cubicBezTo>
                    <a:pt x="15" y="17"/>
                    <a:pt x="14" y="13"/>
                    <a:pt x="11" y="8"/>
                  </a:cubicBezTo>
                  <a:cubicBezTo>
                    <a:pt x="10" y="6"/>
                    <a:pt x="8" y="4"/>
                    <a:pt x="7" y="3"/>
                  </a:cubicBezTo>
                  <a:cubicBezTo>
                    <a:pt x="3" y="0"/>
                    <a:pt x="0" y="4"/>
                    <a:pt x="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831;p37">
              <a:extLst>
                <a:ext uri="{FF2B5EF4-FFF2-40B4-BE49-F238E27FC236}">
                  <a16:creationId xmlns:a16="http://schemas.microsoft.com/office/drawing/2014/main" id="{DC35AE00-49B4-2F2F-1D35-169A643E9F5D}"/>
                </a:ext>
              </a:extLst>
            </p:cNvPr>
            <p:cNvSpPr/>
            <p:nvPr/>
          </p:nvSpPr>
          <p:spPr>
            <a:xfrm>
              <a:off x="8124840" y="3280320"/>
              <a:ext cx="7920" cy="26280"/>
            </a:xfrm>
            <a:custGeom>
              <a:avLst/>
              <a:gdLst/>
              <a:ahLst/>
              <a:cxnLst/>
              <a:rect l="l" t="t" r="r" b="b"/>
              <a:pathLst>
                <a:path w="22" h="73" extrusionOk="0">
                  <a:moveTo>
                    <a:pt x="11" y="5"/>
                  </a:moveTo>
                  <a:cubicBezTo>
                    <a:pt x="11" y="8"/>
                    <a:pt x="11" y="11"/>
                    <a:pt x="11" y="14"/>
                  </a:cubicBezTo>
                  <a:cubicBezTo>
                    <a:pt x="11" y="33"/>
                    <a:pt x="8" y="51"/>
                    <a:pt x="0" y="68"/>
                  </a:cubicBezTo>
                  <a:cubicBezTo>
                    <a:pt x="0" y="69"/>
                    <a:pt x="0" y="69"/>
                    <a:pt x="0" y="69"/>
                  </a:cubicBezTo>
                  <a:cubicBezTo>
                    <a:pt x="0" y="70"/>
                    <a:pt x="0" y="70"/>
                    <a:pt x="0" y="70"/>
                  </a:cubicBezTo>
                  <a:cubicBezTo>
                    <a:pt x="0" y="71"/>
                    <a:pt x="1" y="71"/>
                    <a:pt x="1" y="71"/>
                  </a:cubicBezTo>
                  <a:lnTo>
                    <a:pt x="2" y="72"/>
                  </a:lnTo>
                  <a:cubicBezTo>
                    <a:pt x="3" y="72"/>
                    <a:pt x="3" y="71"/>
                    <a:pt x="3" y="71"/>
                  </a:cubicBezTo>
                  <a:cubicBezTo>
                    <a:pt x="4" y="71"/>
                    <a:pt x="4" y="71"/>
                    <a:pt x="4" y="71"/>
                  </a:cubicBezTo>
                  <a:cubicBezTo>
                    <a:pt x="21" y="57"/>
                    <a:pt x="18" y="25"/>
                    <a:pt x="18" y="6"/>
                  </a:cubicBezTo>
                  <a:cubicBezTo>
                    <a:pt x="17" y="1"/>
                    <a:pt x="11" y="0"/>
                    <a:pt x="1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832;p37">
              <a:extLst>
                <a:ext uri="{FF2B5EF4-FFF2-40B4-BE49-F238E27FC236}">
                  <a16:creationId xmlns:a16="http://schemas.microsoft.com/office/drawing/2014/main" id="{45852D94-4E87-239A-A37D-4D2598811D24}"/>
                </a:ext>
              </a:extLst>
            </p:cNvPr>
            <p:cNvSpPr/>
            <p:nvPr/>
          </p:nvSpPr>
          <p:spPr>
            <a:xfrm>
              <a:off x="8178480" y="3137400"/>
              <a:ext cx="12240" cy="16200"/>
            </a:xfrm>
            <a:custGeom>
              <a:avLst/>
              <a:gdLst/>
              <a:ahLst/>
              <a:cxnLst/>
              <a:rect l="l" t="t" r="r" b="b"/>
              <a:pathLst>
                <a:path w="34" h="45" extrusionOk="0">
                  <a:moveTo>
                    <a:pt x="5" y="44"/>
                  </a:moveTo>
                  <a:cubicBezTo>
                    <a:pt x="7" y="44"/>
                    <a:pt x="7" y="42"/>
                    <a:pt x="9" y="42"/>
                  </a:cubicBezTo>
                  <a:cubicBezTo>
                    <a:pt x="10" y="40"/>
                    <a:pt x="13" y="40"/>
                    <a:pt x="14" y="39"/>
                  </a:cubicBezTo>
                  <a:cubicBezTo>
                    <a:pt x="15" y="38"/>
                    <a:pt x="16" y="36"/>
                    <a:pt x="17" y="35"/>
                  </a:cubicBezTo>
                  <a:cubicBezTo>
                    <a:pt x="18" y="33"/>
                    <a:pt x="18" y="32"/>
                    <a:pt x="19" y="30"/>
                  </a:cubicBezTo>
                  <a:cubicBezTo>
                    <a:pt x="22" y="24"/>
                    <a:pt x="25" y="18"/>
                    <a:pt x="28" y="12"/>
                  </a:cubicBezTo>
                  <a:cubicBezTo>
                    <a:pt x="29" y="10"/>
                    <a:pt x="30" y="8"/>
                    <a:pt x="31" y="7"/>
                  </a:cubicBezTo>
                  <a:cubicBezTo>
                    <a:pt x="33" y="4"/>
                    <a:pt x="29" y="0"/>
                    <a:pt x="27" y="2"/>
                  </a:cubicBezTo>
                  <a:cubicBezTo>
                    <a:pt x="19" y="9"/>
                    <a:pt x="13" y="17"/>
                    <a:pt x="7" y="26"/>
                  </a:cubicBezTo>
                  <a:cubicBezTo>
                    <a:pt x="4" y="31"/>
                    <a:pt x="0" y="36"/>
                    <a:pt x="2" y="43"/>
                  </a:cubicBezTo>
                  <a:lnTo>
                    <a:pt x="3" y="44"/>
                  </a:lnTo>
                  <a:cubicBezTo>
                    <a:pt x="4" y="44"/>
                    <a:pt x="4" y="44"/>
                    <a:pt x="5"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833;p37">
              <a:extLst>
                <a:ext uri="{FF2B5EF4-FFF2-40B4-BE49-F238E27FC236}">
                  <a16:creationId xmlns:a16="http://schemas.microsoft.com/office/drawing/2014/main" id="{610D1838-B87C-8E74-EAC9-4742B066308D}"/>
                </a:ext>
              </a:extLst>
            </p:cNvPr>
            <p:cNvSpPr/>
            <p:nvPr/>
          </p:nvSpPr>
          <p:spPr>
            <a:xfrm>
              <a:off x="8166600" y="3061080"/>
              <a:ext cx="6120" cy="12960"/>
            </a:xfrm>
            <a:custGeom>
              <a:avLst/>
              <a:gdLst/>
              <a:ahLst/>
              <a:cxnLst/>
              <a:rect l="l" t="t" r="r" b="b"/>
              <a:pathLst>
                <a:path w="17" h="36" extrusionOk="0">
                  <a:moveTo>
                    <a:pt x="3" y="34"/>
                  </a:moveTo>
                  <a:cubicBezTo>
                    <a:pt x="5" y="32"/>
                    <a:pt x="6" y="31"/>
                    <a:pt x="7" y="29"/>
                  </a:cubicBezTo>
                  <a:cubicBezTo>
                    <a:pt x="8" y="26"/>
                    <a:pt x="9" y="23"/>
                    <a:pt x="10" y="20"/>
                  </a:cubicBezTo>
                  <a:cubicBezTo>
                    <a:pt x="11" y="17"/>
                    <a:pt x="13" y="15"/>
                    <a:pt x="14" y="12"/>
                  </a:cubicBezTo>
                  <a:cubicBezTo>
                    <a:pt x="15" y="10"/>
                    <a:pt x="15" y="9"/>
                    <a:pt x="15" y="8"/>
                  </a:cubicBezTo>
                  <a:cubicBezTo>
                    <a:pt x="16" y="6"/>
                    <a:pt x="15" y="5"/>
                    <a:pt x="15" y="4"/>
                  </a:cubicBezTo>
                  <a:lnTo>
                    <a:pt x="16" y="4"/>
                  </a:lnTo>
                  <a:cubicBezTo>
                    <a:pt x="16" y="3"/>
                    <a:pt x="16" y="3"/>
                    <a:pt x="16" y="2"/>
                  </a:cubicBezTo>
                  <a:lnTo>
                    <a:pt x="16" y="1"/>
                  </a:lnTo>
                  <a:cubicBezTo>
                    <a:pt x="16" y="1"/>
                    <a:pt x="15" y="1"/>
                    <a:pt x="15" y="0"/>
                  </a:cubicBezTo>
                  <a:lnTo>
                    <a:pt x="14" y="0"/>
                  </a:lnTo>
                  <a:cubicBezTo>
                    <a:pt x="13" y="0"/>
                    <a:pt x="13" y="0"/>
                    <a:pt x="12" y="0"/>
                  </a:cubicBezTo>
                  <a:cubicBezTo>
                    <a:pt x="12" y="0"/>
                    <a:pt x="11" y="0"/>
                    <a:pt x="10" y="1"/>
                  </a:cubicBezTo>
                  <a:cubicBezTo>
                    <a:pt x="10" y="1"/>
                    <a:pt x="9" y="1"/>
                    <a:pt x="9" y="2"/>
                  </a:cubicBezTo>
                  <a:cubicBezTo>
                    <a:pt x="8" y="3"/>
                    <a:pt x="7" y="4"/>
                    <a:pt x="7" y="6"/>
                  </a:cubicBezTo>
                  <a:cubicBezTo>
                    <a:pt x="5" y="9"/>
                    <a:pt x="3" y="12"/>
                    <a:pt x="2" y="15"/>
                  </a:cubicBezTo>
                  <a:cubicBezTo>
                    <a:pt x="1" y="21"/>
                    <a:pt x="3" y="26"/>
                    <a:pt x="0" y="31"/>
                  </a:cubicBezTo>
                  <a:cubicBezTo>
                    <a:pt x="0" y="32"/>
                    <a:pt x="0" y="32"/>
                    <a:pt x="0" y="33"/>
                  </a:cubicBezTo>
                  <a:lnTo>
                    <a:pt x="1" y="34"/>
                  </a:lnTo>
                  <a:cubicBezTo>
                    <a:pt x="2" y="35"/>
                    <a:pt x="2" y="34"/>
                    <a:pt x="2" y="34"/>
                  </a:cubicBezTo>
                  <a:cubicBezTo>
                    <a:pt x="3" y="34"/>
                    <a:pt x="3" y="34"/>
                    <a:pt x="3" y="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834;p37">
              <a:extLst>
                <a:ext uri="{FF2B5EF4-FFF2-40B4-BE49-F238E27FC236}">
                  <a16:creationId xmlns:a16="http://schemas.microsoft.com/office/drawing/2014/main" id="{5B8C987A-BE73-221C-EC2A-1FE5F66B9305}"/>
                </a:ext>
              </a:extLst>
            </p:cNvPr>
            <p:cNvSpPr/>
            <p:nvPr/>
          </p:nvSpPr>
          <p:spPr>
            <a:xfrm>
              <a:off x="8114040" y="3038400"/>
              <a:ext cx="23040" cy="23400"/>
            </a:xfrm>
            <a:custGeom>
              <a:avLst/>
              <a:gdLst/>
              <a:ahLst/>
              <a:cxnLst/>
              <a:rect l="l" t="t" r="r" b="b"/>
              <a:pathLst>
                <a:path w="64" h="65" extrusionOk="0">
                  <a:moveTo>
                    <a:pt x="19" y="33"/>
                  </a:moveTo>
                  <a:cubicBezTo>
                    <a:pt x="18" y="32"/>
                    <a:pt x="18" y="30"/>
                    <a:pt x="17" y="30"/>
                  </a:cubicBezTo>
                  <a:cubicBezTo>
                    <a:pt x="15" y="29"/>
                    <a:pt x="14" y="29"/>
                    <a:pt x="13" y="29"/>
                  </a:cubicBezTo>
                  <a:cubicBezTo>
                    <a:pt x="12" y="29"/>
                    <a:pt x="10" y="29"/>
                    <a:pt x="9" y="30"/>
                  </a:cubicBezTo>
                  <a:cubicBezTo>
                    <a:pt x="8" y="31"/>
                    <a:pt x="6" y="32"/>
                    <a:pt x="6" y="33"/>
                  </a:cubicBezTo>
                  <a:cubicBezTo>
                    <a:pt x="5" y="34"/>
                    <a:pt x="6" y="34"/>
                    <a:pt x="6" y="35"/>
                  </a:cubicBezTo>
                  <a:cubicBezTo>
                    <a:pt x="4" y="43"/>
                    <a:pt x="0" y="53"/>
                    <a:pt x="8" y="59"/>
                  </a:cubicBezTo>
                  <a:cubicBezTo>
                    <a:pt x="8" y="60"/>
                    <a:pt x="9" y="60"/>
                    <a:pt x="10" y="61"/>
                  </a:cubicBezTo>
                  <a:cubicBezTo>
                    <a:pt x="14" y="63"/>
                    <a:pt x="19" y="64"/>
                    <a:pt x="23" y="64"/>
                  </a:cubicBezTo>
                  <a:cubicBezTo>
                    <a:pt x="27" y="64"/>
                    <a:pt x="30" y="64"/>
                    <a:pt x="33" y="62"/>
                  </a:cubicBezTo>
                  <a:cubicBezTo>
                    <a:pt x="35" y="62"/>
                    <a:pt x="38" y="61"/>
                    <a:pt x="40" y="59"/>
                  </a:cubicBezTo>
                  <a:cubicBezTo>
                    <a:pt x="41" y="58"/>
                    <a:pt x="43" y="57"/>
                    <a:pt x="44" y="56"/>
                  </a:cubicBezTo>
                  <a:cubicBezTo>
                    <a:pt x="45" y="56"/>
                    <a:pt x="47" y="55"/>
                    <a:pt x="48" y="55"/>
                  </a:cubicBezTo>
                  <a:cubicBezTo>
                    <a:pt x="51" y="53"/>
                    <a:pt x="54" y="50"/>
                    <a:pt x="56" y="47"/>
                  </a:cubicBezTo>
                  <a:cubicBezTo>
                    <a:pt x="58" y="45"/>
                    <a:pt x="59" y="44"/>
                    <a:pt x="60" y="42"/>
                  </a:cubicBezTo>
                  <a:cubicBezTo>
                    <a:pt x="62" y="38"/>
                    <a:pt x="63" y="33"/>
                    <a:pt x="63" y="28"/>
                  </a:cubicBezTo>
                  <a:cubicBezTo>
                    <a:pt x="63" y="23"/>
                    <a:pt x="62" y="18"/>
                    <a:pt x="60" y="14"/>
                  </a:cubicBezTo>
                  <a:cubicBezTo>
                    <a:pt x="57" y="10"/>
                    <a:pt x="53" y="7"/>
                    <a:pt x="49" y="4"/>
                  </a:cubicBezTo>
                  <a:cubicBezTo>
                    <a:pt x="44" y="1"/>
                    <a:pt x="40" y="0"/>
                    <a:pt x="35" y="0"/>
                  </a:cubicBezTo>
                  <a:cubicBezTo>
                    <a:pt x="32" y="0"/>
                    <a:pt x="30" y="0"/>
                    <a:pt x="27" y="1"/>
                  </a:cubicBezTo>
                  <a:cubicBezTo>
                    <a:pt x="26" y="2"/>
                    <a:pt x="25" y="2"/>
                    <a:pt x="25" y="2"/>
                  </a:cubicBezTo>
                  <a:cubicBezTo>
                    <a:pt x="23" y="3"/>
                    <a:pt x="22" y="4"/>
                    <a:pt x="22" y="5"/>
                  </a:cubicBezTo>
                  <a:cubicBezTo>
                    <a:pt x="21" y="6"/>
                    <a:pt x="20" y="8"/>
                    <a:pt x="20" y="9"/>
                  </a:cubicBezTo>
                  <a:cubicBezTo>
                    <a:pt x="20" y="11"/>
                    <a:pt x="21" y="12"/>
                    <a:pt x="21" y="13"/>
                  </a:cubicBezTo>
                  <a:cubicBezTo>
                    <a:pt x="24" y="16"/>
                    <a:pt x="27" y="20"/>
                    <a:pt x="29" y="23"/>
                  </a:cubicBezTo>
                  <a:lnTo>
                    <a:pt x="29" y="24"/>
                  </a:lnTo>
                  <a:cubicBezTo>
                    <a:pt x="31" y="28"/>
                    <a:pt x="28" y="32"/>
                    <a:pt x="26" y="35"/>
                  </a:cubicBezTo>
                  <a:cubicBezTo>
                    <a:pt x="24" y="38"/>
                    <a:pt x="25" y="37"/>
                    <a:pt x="26" y="38"/>
                  </a:cubicBezTo>
                  <a:cubicBezTo>
                    <a:pt x="25" y="38"/>
                    <a:pt x="24" y="38"/>
                    <a:pt x="23" y="38"/>
                  </a:cubicBezTo>
                  <a:cubicBezTo>
                    <a:pt x="22" y="38"/>
                    <a:pt x="22" y="38"/>
                    <a:pt x="21" y="38"/>
                  </a:cubicBezTo>
                  <a:cubicBezTo>
                    <a:pt x="20" y="36"/>
                    <a:pt x="20" y="34"/>
                    <a:pt x="19" y="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835;p37">
              <a:extLst>
                <a:ext uri="{FF2B5EF4-FFF2-40B4-BE49-F238E27FC236}">
                  <a16:creationId xmlns:a16="http://schemas.microsoft.com/office/drawing/2014/main" id="{EAB2081E-9105-F017-111F-15184E89D2E6}"/>
                </a:ext>
              </a:extLst>
            </p:cNvPr>
            <p:cNvSpPr/>
            <p:nvPr/>
          </p:nvSpPr>
          <p:spPr>
            <a:xfrm>
              <a:off x="8103960" y="3064320"/>
              <a:ext cx="10440" cy="11160"/>
            </a:xfrm>
            <a:custGeom>
              <a:avLst/>
              <a:gdLst/>
              <a:ahLst/>
              <a:cxnLst/>
              <a:rect l="l" t="t" r="r" b="b"/>
              <a:pathLst>
                <a:path w="29" h="31" extrusionOk="0">
                  <a:moveTo>
                    <a:pt x="12" y="12"/>
                  </a:moveTo>
                  <a:cubicBezTo>
                    <a:pt x="11" y="10"/>
                    <a:pt x="10" y="6"/>
                    <a:pt x="9" y="4"/>
                  </a:cubicBezTo>
                  <a:cubicBezTo>
                    <a:pt x="8" y="3"/>
                    <a:pt x="7" y="2"/>
                    <a:pt x="5" y="1"/>
                  </a:cubicBezTo>
                  <a:cubicBezTo>
                    <a:pt x="3" y="0"/>
                    <a:pt x="0" y="1"/>
                    <a:pt x="1" y="5"/>
                  </a:cubicBezTo>
                  <a:cubicBezTo>
                    <a:pt x="2" y="7"/>
                    <a:pt x="3" y="10"/>
                    <a:pt x="3" y="13"/>
                  </a:cubicBezTo>
                  <a:cubicBezTo>
                    <a:pt x="3" y="15"/>
                    <a:pt x="4" y="17"/>
                    <a:pt x="5" y="19"/>
                  </a:cubicBezTo>
                  <a:cubicBezTo>
                    <a:pt x="5" y="19"/>
                    <a:pt x="6" y="19"/>
                    <a:pt x="6" y="20"/>
                  </a:cubicBezTo>
                  <a:cubicBezTo>
                    <a:pt x="7" y="22"/>
                    <a:pt x="10" y="25"/>
                    <a:pt x="12" y="26"/>
                  </a:cubicBezTo>
                  <a:cubicBezTo>
                    <a:pt x="14" y="28"/>
                    <a:pt x="16" y="27"/>
                    <a:pt x="18" y="28"/>
                  </a:cubicBezTo>
                  <a:cubicBezTo>
                    <a:pt x="24" y="30"/>
                    <a:pt x="28" y="19"/>
                    <a:pt x="21" y="17"/>
                  </a:cubicBezTo>
                  <a:cubicBezTo>
                    <a:pt x="20" y="17"/>
                    <a:pt x="18" y="17"/>
                    <a:pt x="17" y="16"/>
                  </a:cubicBezTo>
                  <a:cubicBezTo>
                    <a:pt x="15" y="16"/>
                    <a:pt x="14" y="13"/>
                    <a:pt x="12"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836;p37">
              <a:extLst>
                <a:ext uri="{FF2B5EF4-FFF2-40B4-BE49-F238E27FC236}">
                  <a16:creationId xmlns:a16="http://schemas.microsoft.com/office/drawing/2014/main" id="{C20EBAD0-D833-E69A-3242-63986749C48A}"/>
                </a:ext>
              </a:extLst>
            </p:cNvPr>
            <p:cNvSpPr/>
            <p:nvPr/>
          </p:nvSpPr>
          <p:spPr>
            <a:xfrm>
              <a:off x="8098200" y="3021120"/>
              <a:ext cx="51840" cy="54000"/>
            </a:xfrm>
            <a:custGeom>
              <a:avLst/>
              <a:gdLst/>
              <a:ahLst/>
              <a:cxnLst/>
              <a:rect l="l" t="t" r="r" b="b"/>
              <a:pathLst>
                <a:path w="144" h="150" extrusionOk="0">
                  <a:moveTo>
                    <a:pt x="57" y="148"/>
                  </a:moveTo>
                  <a:cubicBezTo>
                    <a:pt x="61" y="148"/>
                    <a:pt x="64" y="149"/>
                    <a:pt x="67" y="149"/>
                  </a:cubicBezTo>
                  <a:cubicBezTo>
                    <a:pt x="79" y="149"/>
                    <a:pt x="91" y="146"/>
                    <a:pt x="101" y="140"/>
                  </a:cubicBezTo>
                  <a:cubicBezTo>
                    <a:pt x="110" y="135"/>
                    <a:pt x="117" y="128"/>
                    <a:pt x="123" y="119"/>
                  </a:cubicBezTo>
                  <a:cubicBezTo>
                    <a:pt x="128" y="108"/>
                    <a:pt x="132" y="97"/>
                    <a:pt x="135" y="86"/>
                  </a:cubicBezTo>
                  <a:cubicBezTo>
                    <a:pt x="141" y="75"/>
                    <a:pt x="143" y="64"/>
                    <a:pt x="143" y="52"/>
                  </a:cubicBezTo>
                  <a:cubicBezTo>
                    <a:pt x="143" y="51"/>
                    <a:pt x="143" y="49"/>
                    <a:pt x="143" y="48"/>
                  </a:cubicBezTo>
                  <a:cubicBezTo>
                    <a:pt x="143" y="47"/>
                    <a:pt x="143" y="45"/>
                    <a:pt x="142" y="44"/>
                  </a:cubicBezTo>
                  <a:lnTo>
                    <a:pt x="141" y="43"/>
                  </a:lnTo>
                  <a:cubicBezTo>
                    <a:pt x="141" y="42"/>
                    <a:pt x="142" y="41"/>
                    <a:pt x="142" y="41"/>
                  </a:cubicBezTo>
                  <a:cubicBezTo>
                    <a:pt x="142" y="40"/>
                    <a:pt x="141" y="39"/>
                    <a:pt x="141" y="39"/>
                  </a:cubicBezTo>
                  <a:cubicBezTo>
                    <a:pt x="140" y="37"/>
                    <a:pt x="139" y="35"/>
                    <a:pt x="138" y="33"/>
                  </a:cubicBezTo>
                  <a:cubicBezTo>
                    <a:pt x="133" y="24"/>
                    <a:pt x="125" y="17"/>
                    <a:pt x="116" y="11"/>
                  </a:cubicBezTo>
                  <a:cubicBezTo>
                    <a:pt x="116" y="11"/>
                    <a:pt x="115" y="10"/>
                    <a:pt x="114" y="10"/>
                  </a:cubicBezTo>
                  <a:cubicBezTo>
                    <a:pt x="99" y="0"/>
                    <a:pt x="72" y="10"/>
                    <a:pt x="57" y="14"/>
                  </a:cubicBezTo>
                  <a:cubicBezTo>
                    <a:pt x="52" y="16"/>
                    <a:pt x="47" y="18"/>
                    <a:pt x="43" y="20"/>
                  </a:cubicBezTo>
                  <a:cubicBezTo>
                    <a:pt x="33" y="26"/>
                    <a:pt x="24" y="34"/>
                    <a:pt x="17" y="44"/>
                  </a:cubicBezTo>
                  <a:cubicBezTo>
                    <a:pt x="13" y="53"/>
                    <a:pt x="10" y="62"/>
                    <a:pt x="10" y="72"/>
                  </a:cubicBezTo>
                  <a:lnTo>
                    <a:pt x="10" y="73"/>
                  </a:lnTo>
                  <a:cubicBezTo>
                    <a:pt x="4" y="89"/>
                    <a:pt x="0" y="111"/>
                    <a:pt x="12" y="119"/>
                  </a:cubicBezTo>
                  <a:cubicBezTo>
                    <a:pt x="12" y="120"/>
                    <a:pt x="12" y="120"/>
                    <a:pt x="12" y="120"/>
                  </a:cubicBezTo>
                  <a:cubicBezTo>
                    <a:pt x="13" y="120"/>
                    <a:pt x="14" y="121"/>
                    <a:pt x="15" y="121"/>
                  </a:cubicBezTo>
                  <a:cubicBezTo>
                    <a:pt x="16" y="121"/>
                    <a:pt x="17" y="120"/>
                    <a:pt x="17" y="120"/>
                  </a:cubicBezTo>
                  <a:cubicBezTo>
                    <a:pt x="18" y="120"/>
                    <a:pt x="19" y="119"/>
                    <a:pt x="19" y="118"/>
                  </a:cubicBezTo>
                  <a:lnTo>
                    <a:pt x="20" y="117"/>
                  </a:lnTo>
                  <a:cubicBezTo>
                    <a:pt x="21" y="107"/>
                    <a:pt x="21" y="98"/>
                    <a:pt x="21" y="88"/>
                  </a:cubicBezTo>
                  <a:cubicBezTo>
                    <a:pt x="21" y="85"/>
                    <a:pt x="21" y="81"/>
                    <a:pt x="21" y="78"/>
                  </a:cubicBezTo>
                  <a:cubicBezTo>
                    <a:pt x="22" y="68"/>
                    <a:pt x="24" y="59"/>
                    <a:pt x="29" y="51"/>
                  </a:cubicBezTo>
                  <a:cubicBezTo>
                    <a:pt x="34" y="42"/>
                    <a:pt x="42" y="35"/>
                    <a:pt x="50" y="29"/>
                  </a:cubicBezTo>
                  <a:cubicBezTo>
                    <a:pt x="51" y="29"/>
                    <a:pt x="51" y="29"/>
                    <a:pt x="51" y="29"/>
                  </a:cubicBezTo>
                  <a:cubicBezTo>
                    <a:pt x="70" y="15"/>
                    <a:pt x="117" y="16"/>
                    <a:pt x="129" y="39"/>
                  </a:cubicBezTo>
                  <a:cubicBezTo>
                    <a:pt x="129" y="40"/>
                    <a:pt x="128" y="40"/>
                    <a:pt x="128" y="40"/>
                  </a:cubicBezTo>
                  <a:cubicBezTo>
                    <a:pt x="126" y="41"/>
                    <a:pt x="125" y="43"/>
                    <a:pt x="124" y="44"/>
                  </a:cubicBezTo>
                  <a:cubicBezTo>
                    <a:pt x="123" y="46"/>
                    <a:pt x="123" y="47"/>
                    <a:pt x="123" y="49"/>
                  </a:cubicBezTo>
                  <a:cubicBezTo>
                    <a:pt x="123" y="50"/>
                    <a:pt x="123" y="51"/>
                    <a:pt x="123" y="52"/>
                  </a:cubicBezTo>
                  <a:cubicBezTo>
                    <a:pt x="127" y="64"/>
                    <a:pt x="120" y="79"/>
                    <a:pt x="120" y="92"/>
                  </a:cubicBezTo>
                  <a:cubicBezTo>
                    <a:pt x="120" y="128"/>
                    <a:pt x="89" y="141"/>
                    <a:pt x="57" y="143"/>
                  </a:cubicBezTo>
                  <a:lnTo>
                    <a:pt x="56" y="143"/>
                  </a:lnTo>
                  <a:lnTo>
                    <a:pt x="55" y="144"/>
                  </a:lnTo>
                  <a:lnTo>
                    <a:pt x="55" y="145"/>
                  </a:lnTo>
                  <a:cubicBezTo>
                    <a:pt x="55" y="146"/>
                    <a:pt x="55" y="146"/>
                    <a:pt x="55" y="147"/>
                  </a:cubicBezTo>
                  <a:lnTo>
                    <a:pt x="56" y="147"/>
                  </a:lnTo>
                  <a:cubicBezTo>
                    <a:pt x="56" y="148"/>
                    <a:pt x="57" y="148"/>
                    <a:pt x="57" y="1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837;p37">
              <a:extLst>
                <a:ext uri="{FF2B5EF4-FFF2-40B4-BE49-F238E27FC236}">
                  <a16:creationId xmlns:a16="http://schemas.microsoft.com/office/drawing/2014/main" id="{5793AA80-384B-A25A-299A-4E9617D52FA2}"/>
                </a:ext>
              </a:extLst>
            </p:cNvPr>
            <p:cNvSpPr/>
            <p:nvPr/>
          </p:nvSpPr>
          <p:spPr>
            <a:xfrm>
              <a:off x="8263440" y="3555360"/>
              <a:ext cx="25560" cy="106200"/>
            </a:xfrm>
            <a:custGeom>
              <a:avLst/>
              <a:gdLst/>
              <a:ahLst/>
              <a:cxnLst/>
              <a:rect l="l" t="t" r="r" b="b"/>
              <a:pathLst>
                <a:path w="71" h="295" extrusionOk="0">
                  <a:moveTo>
                    <a:pt x="42" y="178"/>
                  </a:moveTo>
                  <a:cubicBezTo>
                    <a:pt x="37" y="195"/>
                    <a:pt x="34" y="212"/>
                    <a:pt x="29" y="229"/>
                  </a:cubicBezTo>
                  <a:cubicBezTo>
                    <a:pt x="22" y="252"/>
                    <a:pt x="6" y="268"/>
                    <a:pt x="0" y="291"/>
                  </a:cubicBezTo>
                  <a:cubicBezTo>
                    <a:pt x="0" y="292"/>
                    <a:pt x="1" y="292"/>
                    <a:pt x="1" y="293"/>
                  </a:cubicBezTo>
                  <a:cubicBezTo>
                    <a:pt x="1" y="293"/>
                    <a:pt x="1" y="292"/>
                    <a:pt x="2" y="293"/>
                  </a:cubicBezTo>
                  <a:cubicBezTo>
                    <a:pt x="3" y="293"/>
                    <a:pt x="2" y="294"/>
                    <a:pt x="3" y="294"/>
                  </a:cubicBezTo>
                  <a:cubicBezTo>
                    <a:pt x="3" y="294"/>
                    <a:pt x="4" y="294"/>
                    <a:pt x="4" y="293"/>
                  </a:cubicBezTo>
                  <a:lnTo>
                    <a:pt x="5" y="293"/>
                  </a:lnTo>
                  <a:cubicBezTo>
                    <a:pt x="5" y="292"/>
                    <a:pt x="6" y="291"/>
                    <a:pt x="6" y="290"/>
                  </a:cubicBezTo>
                  <a:cubicBezTo>
                    <a:pt x="44" y="225"/>
                    <a:pt x="65" y="151"/>
                    <a:pt x="68" y="75"/>
                  </a:cubicBezTo>
                  <a:cubicBezTo>
                    <a:pt x="70" y="0"/>
                    <a:pt x="66" y="74"/>
                    <a:pt x="66" y="75"/>
                  </a:cubicBezTo>
                  <a:cubicBezTo>
                    <a:pt x="58" y="109"/>
                    <a:pt x="50" y="144"/>
                    <a:pt x="42" y="1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838;p37">
              <a:extLst>
                <a:ext uri="{FF2B5EF4-FFF2-40B4-BE49-F238E27FC236}">
                  <a16:creationId xmlns:a16="http://schemas.microsoft.com/office/drawing/2014/main" id="{2EFC7CDB-A72D-2F72-DD2B-E8112CE2CCC1}"/>
                </a:ext>
              </a:extLst>
            </p:cNvPr>
            <p:cNvSpPr/>
            <p:nvPr/>
          </p:nvSpPr>
          <p:spPr>
            <a:xfrm>
              <a:off x="8235720" y="3680640"/>
              <a:ext cx="17280" cy="28440"/>
            </a:xfrm>
            <a:custGeom>
              <a:avLst/>
              <a:gdLst/>
              <a:ahLst/>
              <a:cxnLst/>
              <a:rect l="l" t="t" r="r" b="b"/>
              <a:pathLst>
                <a:path w="48" h="79" extrusionOk="0">
                  <a:moveTo>
                    <a:pt x="18" y="57"/>
                  </a:moveTo>
                  <a:cubicBezTo>
                    <a:pt x="23" y="47"/>
                    <a:pt x="30" y="38"/>
                    <a:pt x="34" y="28"/>
                  </a:cubicBezTo>
                  <a:cubicBezTo>
                    <a:pt x="37" y="20"/>
                    <a:pt x="40" y="13"/>
                    <a:pt x="44" y="6"/>
                  </a:cubicBezTo>
                  <a:cubicBezTo>
                    <a:pt x="45" y="5"/>
                    <a:pt x="46" y="4"/>
                    <a:pt x="46" y="2"/>
                  </a:cubicBezTo>
                  <a:lnTo>
                    <a:pt x="47" y="2"/>
                  </a:lnTo>
                  <a:cubicBezTo>
                    <a:pt x="47" y="1"/>
                    <a:pt x="47" y="1"/>
                    <a:pt x="47" y="1"/>
                  </a:cubicBezTo>
                  <a:cubicBezTo>
                    <a:pt x="46" y="1"/>
                    <a:pt x="46" y="0"/>
                    <a:pt x="46" y="0"/>
                  </a:cubicBezTo>
                  <a:lnTo>
                    <a:pt x="45" y="0"/>
                  </a:lnTo>
                  <a:cubicBezTo>
                    <a:pt x="44" y="0"/>
                    <a:pt x="44" y="1"/>
                    <a:pt x="44" y="1"/>
                  </a:cubicBezTo>
                  <a:cubicBezTo>
                    <a:pt x="40" y="6"/>
                    <a:pt x="35" y="12"/>
                    <a:pt x="32" y="17"/>
                  </a:cubicBezTo>
                  <a:cubicBezTo>
                    <a:pt x="28" y="23"/>
                    <a:pt x="27" y="28"/>
                    <a:pt x="25" y="34"/>
                  </a:cubicBezTo>
                  <a:cubicBezTo>
                    <a:pt x="24" y="35"/>
                    <a:pt x="24" y="35"/>
                    <a:pt x="23" y="36"/>
                  </a:cubicBezTo>
                  <a:cubicBezTo>
                    <a:pt x="21" y="41"/>
                    <a:pt x="18" y="45"/>
                    <a:pt x="14" y="50"/>
                  </a:cubicBezTo>
                  <a:cubicBezTo>
                    <a:pt x="9" y="57"/>
                    <a:pt x="7" y="68"/>
                    <a:pt x="1" y="74"/>
                  </a:cubicBezTo>
                  <a:cubicBezTo>
                    <a:pt x="0" y="74"/>
                    <a:pt x="0" y="74"/>
                    <a:pt x="0" y="74"/>
                  </a:cubicBezTo>
                  <a:lnTo>
                    <a:pt x="0" y="75"/>
                  </a:lnTo>
                  <a:cubicBezTo>
                    <a:pt x="0" y="76"/>
                    <a:pt x="0" y="76"/>
                    <a:pt x="0" y="76"/>
                  </a:cubicBezTo>
                  <a:lnTo>
                    <a:pt x="1" y="77"/>
                  </a:lnTo>
                  <a:lnTo>
                    <a:pt x="2" y="77"/>
                  </a:lnTo>
                  <a:cubicBezTo>
                    <a:pt x="12" y="78"/>
                    <a:pt x="13" y="65"/>
                    <a:pt x="18"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839;p37">
              <a:extLst>
                <a:ext uri="{FF2B5EF4-FFF2-40B4-BE49-F238E27FC236}">
                  <a16:creationId xmlns:a16="http://schemas.microsoft.com/office/drawing/2014/main" id="{A65A5C6D-C00A-3A44-E6D7-4E4650EEC88D}"/>
                </a:ext>
              </a:extLst>
            </p:cNvPr>
            <p:cNvSpPr/>
            <p:nvPr/>
          </p:nvSpPr>
          <p:spPr>
            <a:xfrm>
              <a:off x="8182440" y="3783960"/>
              <a:ext cx="25200" cy="28080"/>
            </a:xfrm>
            <a:custGeom>
              <a:avLst/>
              <a:gdLst/>
              <a:ahLst/>
              <a:cxnLst/>
              <a:rect l="l" t="t" r="r" b="b"/>
              <a:pathLst>
                <a:path w="70" h="78" extrusionOk="0">
                  <a:moveTo>
                    <a:pt x="64" y="0"/>
                  </a:moveTo>
                  <a:cubicBezTo>
                    <a:pt x="64" y="13"/>
                    <a:pt x="42" y="23"/>
                    <a:pt x="33" y="32"/>
                  </a:cubicBezTo>
                  <a:cubicBezTo>
                    <a:pt x="27" y="38"/>
                    <a:pt x="21" y="46"/>
                    <a:pt x="15" y="53"/>
                  </a:cubicBezTo>
                  <a:cubicBezTo>
                    <a:pt x="10" y="60"/>
                    <a:pt x="3" y="64"/>
                    <a:pt x="0" y="73"/>
                  </a:cubicBezTo>
                  <a:cubicBezTo>
                    <a:pt x="0" y="75"/>
                    <a:pt x="2" y="77"/>
                    <a:pt x="4" y="75"/>
                  </a:cubicBezTo>
                  <a:cubicBezTo>
                    <a:pt x="9" y="67"/>
                    <a:pt x="18" y="62"/>
                    <a:pt x="23" y="55"/>
                  </a:cubicBezTo>
                  <a:cubicBezTo>
                    <a:pt x="29" y="47"/>
                    <a:pt x="35" y="40"/>
                    <a:pt x="43" y="34"/>
                  </a:cubicBezTo>
                  <a:cubicBezTo>
                    <a:pt x="52" y="26"/>
                    <a:pt x="69" y="14"/>
                    <a:pt x="65" y="1"/>
                  </a:cubicBezTo>
                  <a:cubicBezTo>
                    <a:pt x="65" y="0"/>
                    <a:pt x="65" y="0"/>
                    <a:pt x="65" y="0"/>
                  </a:cubicBezTo>
                  <a:lnTo>
                    <a:pt x="6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840;p37">
              <a:extLst>
                <a:ext uri="{FF2B5EF4-FFF2-40B4-BE49-F238E27FC236}">
                  <a16:creationId xmlns:a16="http://schemas.microsoft.com/office/drawing/2014/main" id="{45D8FA7C-D687-A134-2820-7257F5C9D43D}"/>
                </a:ext>
              </a:extLst>
            </p:cNvPr>
            <p:cNvSpPr/>
            <p:nvPr/>
          </p:nvSpPr>
          <p:spPr>
            <a:xfrm>
              <a:off x="8217360" y="3754800"/>
              <a:ext cx="21960" cy="18000"/>
            </a:xfrm>
            <a:custGeom>
              <a:avLst/>
              <a:gdLst/>
              <a:ahLst/>
              <a:cxnLst/>
              <a:rect l="l" t="t" r="r" b="b"/>
              <a:pathLst>
                <a:path w="61" h="50" extrusionOk="0">
                  <a:moveTo>
                    <a:pt x="56" y="0"/>
                  </a:moveTo>
                  <a:cubicBezTo>
                    <a:pt x="47" y="7"/>
                    <a:pt x="38" y="16"/>
                    <a:pt x="30" y="24"/>
                  </a:cubicBezTo>
                  <a:cubicBezTo>
                    <a:pt x="27" y="27"/>
                    <a:pt x="23" y="29"/>
                    <a:pt x="20" y="32"/>
                  </a:cubicBezTo>
                  <a:cubicBezTo>
                    <a:pt x="17" y="35"/>
                    <a:pt x="11" y="42"/>
                    <a:pt x="3" y="43"/>
                  </a:cubicBezTo>
                  <a:lnTo>
                    <a:pt x="2" y="43"/>
                  </a:lnTo>
                  <a:cubicBezTo>
                    <a:pt x="1" y="43"/>
                    <a:pt x="1" y="43"/>
                    <a:pt x="0" y="44"/>
                  </a:cubicBezTo>
                  <a:cubicBezTo>
                    <a:pt x="0" y="45"/>
                    <a:pt x="0" y="45"/>
                    <a:pt x="0" y="46"/>
                  </a:cubicBezTo>
                  <a:lnTo>
                    <a:pt x="0" y="47"/>
                  </a:lnTo>
                  <a:cubicBezTo>
                    <a:pt x="1" y="48"/>
                    <a:pt x="1" y="48"/>
                    <a:pt x="2" y="49"/>
                  </a:cubicBezTo>
                  <a:lnTo>
                    <a:pt x="3" y="49"/>
                  </a:lnTo>
                  <a:cubicBezTo>
                    <a:pt x="15" y="49"/>
                    <a:pt x="24" y="40"/>
                    <a:pt x="34" y="35"/>
                  </a:cubicBezTo>
                  <a:cubicBezTo>
                    <a:pt x="43" y="28"/>
                    <a:pt x="51" y="19"/>
                    <a:pt x="57" y="8"/>
                  </a:cubicBezTo>
                  <a:cubicBezTo>
                    <a:pt x="58" y="7"/>
                    <a:pt x="59" y="5"/>
                    <a:pt x="60" y="3"/>
                  </a:cubicBezTo>
                  <a:cubicBezTo>
                    <a:pt x="60" y="1"/>
                    <a:pt x="58" y="0"/>
                    <a:pt x="5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841;p37">
              <a:extLst>
                <a:ext uri="{FF2B5EF4-FFF2-40B4-BE49-F238E27FC236}">
                  <a16:creationId xmlns:a16="http://schemas.microsoft.com/office/drawing/2014/main" id="{3105BB0F-EA47-456D-4B70-F7FF4644D847}"/>
                </a:ext>
              </a:extLst>
            </p:cNvPr>
            <p:cNvSpPr/>
            <p:nvPr/>
          </p:nvSpPr>
          <p:spPr>
            <a:xfrm>
              <a:off x="8221680" y="3624120"/>
              <a:ext cx="22320" cy="48960"/>
            </a:xfrm>
            <a:custGeom>
              <a:avLst/>
              <a:gdLst/>
              <a:ahLst/>
              <a:cxnLst/>
              <a:rect l="l" t="t" r="r" b="b"/>
              <a:pathLst>
                <a:path w="62" h="136" extrusionOk="0">
                  <a:moveTo>
                    <a:pt x="2" y="135"/>
                  </a:moveTo>
                  <a:cubicBezTo>
                    <a:pt x="38" y="97"/>
                    <a:pt x="33" y="43"/>
                    <a:pt x="61" y="2"/>
                  </a:cubicBezTo>
                  <a:cubicBezTo>
                    <a:pt x="61" y="1"/>
                    <a:pt x="61" y="0"/>
                    <a:pt x="59" y="1"/>
                  </a:cubicBezTo>
                  <a:cubicBezTo>
                    <a:pt x="55" y="5"/>
                    <a:pt x="51" y="11"/>
                    <a:pt x="48" y="16"/>
                  </a:cubicBezTo>
                  <a:cubicBezTo>
                    <a:pt x="42" y="27"/>
                    <a:pt x="38" y="38"/>
                    <a:pt x="36" y="50"/>
                  </a:cubicBezTo>
                  <a:cubicBezTo>
                    <a:pt x="26" y="79"/>
                    <a:pt x="14" y="107"/>
                    <a:pt x="0" y="133"/>
                  </a:cubicBezTo>
                  <a:lnTo>
                    <a:pt x="0" y="134"/>
                  </a:lnTo>
                  <a:lnTo>
                    <a:pt x="0" y="135"/>
                  </a:lnTo>
                  <a:lnTo>
                    <a:pt x="1" y="135"/>
                  </a:lnTo>
                  <a:cubicBezTo>
                    <a:pt x="2" y="135"/>
                    <a:pt x="2" y="135"/>
                    <a:pt x="2" y="1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842;p37">
              <a:extLst>
                <a:ext uri="{FF2B5EF4-FFF2-40B4-BE49-F238E27FC236}">
                  <a16:creationId xmlns:a16="http://schemas.microsoft.com/office/drawing/2014/main" id="{A62C1EAB-8477-78E2-0AD6-D986892A7F44}"/>
                </a:ext>
              </a:extLst>
            </p:cNvPr>
            <p:cNvSpPr/>
            <p:nvPr/>
          </p:nvSpPr>
          <p:spPr>
            <a:xfrm>
              <a:off x="8184960" y="3680640"/>
              <a:ext cx="33840" cy="45000"/>
            </a:xfrm>
            <a:custGeom>
              <a:avLst/>
              <a:gdLst/>
              <a:ahLst/>
              <a:cxnLst/>
              <a:rect l="l" t="t" r="r" b="b"/>
              <a:pathLst>
                <a:path w="94" h="125" extrusionOk="0">
                  <a:moveTo>
                    <a:pt x="56" y="51"/>
                  </a:moveTo>
                  <a:cubicBezTo>
                    <a:pt x="36" y="72"/>
                    <a:pt x="18" y="94"/>
                    <a:pt x="1" y="118"/>
                  </a:cubicBezTo>
                  <a:cubicBezTo>
                    <a:pt x="0" y="120"/>
                    <a:pt x="2" y="124"/>
                    <a:pt x="5" y="122"/>
                  </a:cubicBezTo>
                  <a:cubicBezTo>
                    <a:pt x="27" y="108"/>
                    <a:pt x="40" y="83"/>
                    <a:pt x="56" y="63"/>
                  </a:cubicBezTo>
                  <a:cubicBezTo>
                    <a:pt x="65" y="52"/>
                    <a:pt x="72" y="40"/>
                    <a:pt x="80" y="28"/>
                  </a:cubicBezTo>
                  <a:cubicBezTo>
                    <a:pt x="82" y="25"/>
                    <a:pt x="88" y="21"/>
                    <a:pt x="89" y="17"/>
                  </a:cubicBezTo>
                  <a:cubicBezTo>
                    <a:pt x="90" y="13"/>
                    <a:pt x="89" y="9"/>
                    <a:pt x="93" y="3"/>
                  </a:cubicBezTo>
                  <a:cubicBezTo>
                    <a:pt x="93" y="1"/>
                    <a:pt x="93" y="0"/>
                    <a:pt x="91" y="1"/>
                  </a:cubicBezTo>
                  <a:cubicBezTo>
                    <a:pt x="79" y="17"/>
                    <a:pt x="67" y="34"/>
                    <a:pt x="56"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843;p37">
              <a:extLst>
                <a:ext uri="{FF2B5EF4-FFF2-40B4-BE49-F238E27FC236}">
                  <a16:creationId xmlns:a16="http://schemas.microsoft.com/office/drawing/2014/main" id="{67E5ABB8-26FD-F02A-A87D-FE52509A99E9}"/>
                </a:ext>
              </a:extLst>
            </p:cNvPr>
            <p:cNvSpPr/>
            <p:nvPr/>
          </p:nvSpPr>
          <p:spPr>
            <a:xfrm>
              <a:off x="7948440" y="3720960"/>
              <a:ext cx="369720" cy="333000"/>
            </a:xfrm>
            <a:custGeom>
              <a:avLst/>
              <a:gdLst/>
              <a:ahLst/>
              <a:cxnLst/>
              <a:rect l="l" t="t" r="r" b="b"/>
              <a:pathLst>
                <a:path w="1027" h="925" extrusionOk="0">
                  <a:moveTo>
                    <a:pt x="13" y="552"/>
                  </a:moveTo>
                  <a:cubicBezTo>
                    <a:pt x="23" y="542"/>
                    <a:pt x="32" y="532"/>
                    <a:pt x="41" y="521"/>
                  </a:cubicBezTo>
                  <a:cubicBezTo>
                    <a:pt x="47" y="517"/>
                    <a:pt x="52" y="514"/>
                    <a:pt x="58" y="510"/>
                  </a:cubicBezTo>
                  <a:cubicBezTo>
                    <a:pt x="90" y="492"/>
                    <a:pt x="124" y="478"/>
                    <a:pt x="159" y="467"/>
                  </a:cubicBezTo>
                  <a:cubicBezTo>
                    <a:pt x="152" y="473"/>
                    <a:pt x="146" y="479"/>
                    <a:pt x="139" y="487"/>
                  </a:cubicBezTo>
                  <a:cubicBezTo>
                    <a:pt x="106" y="522"/>
                    <a:pt x="48" y="578"/>
                    <a:pt x="66" y="633"/>
                  </a:cubicBezTo>
                  <a:cubicBezTo>
                    <a:pt x="66" y="633"/>
                    <a:pt x="67" y="634"/>
                    <a:pt x="67" y="635"/>
                  </a:cubicBezTo>
                  <a:cubicBezTo>
                    <a:pt x="68" y="636"/>
                    <a:pt x="69" y="636"/>
                    <a:pt x="70" y="637"/>
                  </a:cubicBezTo>
                  <a:cubicBezTo>
                    <a:pt x="72" y="638"/>
                    <a:pt x="72" y="638"/>
                    <a:pt x="73" y="638"/>
                  </a:cubicBezTo>
                  <a:cubicBezTo>
                    <a:pt x="74" y="638"/>
                    <a:pt x="76" y="638"/>
                    <a:pt x="77" y="637"/>
                  </a:cubicBezTo>
                  <a:cubicBezTo>
                    <a:pt x="78" y="637"/>
                    <a:pt x="78" y="636"/>
                    <a:pt x="79" y="635"/>
                  </a:cubicBezTo>
                  <a:cubicBezTo>
                    <a:pt x="89" y="620"/>
                    <a:pt x="100" y="606"/>
                    <a:pt x="113" y="594"/>
                  </a:cubicBezTo>
                  <a:cubicBezTo>
                    <a:pt x="118" y="591"/>
                    <a:pt x="123" y="587"/>
                    <a:pt x="128" y="584"/>
                  </a:cubicBezTo>
                  <a:cubicBezTo>
                    <a:pt x="139" y="578"/>
                    <a:pt x="151" y="573"/>
                    <a:pt x="163" y="568"/>
                  </a:cubicBezTo>
                  <a:cubicBezTo>
                    <a:pt x="189" y="560"/>
                    <a:pt x="214" y="549"/>
                    <a:pt x="238" y="536"/>
                  </a:cubicBezTo>
                  <a:cubicBezTo>
                    <a:pt x="242" y="534"/>
                    <a:pt x="246" y="531"/>
                    <a:pt x="250" y="529"/>
                  </a:cubicBezTo>
                  <a:cubicBezTo>
                    <a:pt x="255" y="526"/>
                    <a:pt x="260" y="523"/>
                    <a:pt x="265" y="520"/>
                  </a:cubicBezTo>
                  <a:lnTo>
                    <a:pt x="246" y="536"/>
                  </a:lnTo>
                  <a:cubicBezTo>
                    <a:pt x="194" y="582"/>
                    <a:pt x="138" y="658"/>
                    <a:pt x="133" y="729"/>
                  </a:cubicBezTo>
                  <a:cubicBezTo>
                    <a:pt x="133" y="730"/>
                    <a:pt x="134" y="731"/>
                    <a:pt x="134" y="732"/>
                  </a:cubicBezTo>
                  <a:cubicBezTo>
                    <a:pt x="135" y="733"/>
                    <a:pt x="136" y="734"/>
                    <a:pt x="137" y="735"/>
                  </a:cubicBezTo>
                  <a:cubicBezTo>
                    <a:pt x="137" y="735"/>
                    <a:pt x="139" y="735"/>
                    <a:pt x="140" y="735"/>
                  </a:cubicBezTo>
                  <a:cubicBezTo>
                    <a:pt x="142" y="735"/>
                    <a:pt x="142" y="735"/>
                    <a:pt x="143" y="735"/>
                  </a:cubicBezTo>
                  <a:cubicBezTo>
                    <a:pt x="144" y="734"/>
                    <a:pt x="144" y="733"/>
                    <a:pt x="145" y="732"/>
                  </a:cubicBezTo>
                  <a:cubicBezTo>
                    <a:pt x="149" y="724"/>
                    <a:pt x="152" y="716"/>
                    <a:pt x="157" y="709"/>
                  </a:cubicBezTo>
                  <a:cubicBezTo>
                    <a:pt x="157" y="708"/>
                    <a:pt x="158" y="707"/>
                    <a:pt x="159" y="706"/>
                  </a:cubicBezTo>
                  <a:cubicBezTo>
                    <a:pt x="160" y="706"/>
                    <a:pt x="160" y="707"/>
                    <a:pt x="161" y="707"/>
                  </a:cubicBezTo>
                  <a:lnTo>
                    <a:pt x="162" y="706"/>
                  </a:lnTo>
                  <a:lnTo>
                    <a:pt x="163" y="706"/>
                  </a:lnTo>
                  <a:cubicBezTo>
                    <a:pt x="229" y="640"/>
                    <a:pt x="322" y="596"/>
                    <a:pt x="407" y="558"/>
                  </a:cubicBezTo>
                  <a:cubicBezTo>
                    <a:pt x="424" y="550"/>
                    <a:pt x="441" y="541"/>
                    <a:pt x="458" y="532"/>
                  </a:cubicBezTo>
                  <a:cubicBezTo>
                    <a:pt x="481" y="518"/>
                    <a:pt x="504" y="503"/>
                    <a:pt x="525" y="487"/>
                  </a:cubicBezTo>
                  <a:cubicBezTo>
                    <a:pt x="541" y="475"/>
                    <a:pt x="558" y="462"/>
                    <a:pt x="574" y="450"/>
                  </a:cubicBezTo>
                  <a:cubicBezTo>
                    <a:pt x="590" y="438"/>
                    <a:pt x="612" y="427"/>
                    <a:pt x="630" y="416"/>
                  </a:cubicBezTo>
                  <a:cubicBezTo>
                    <a:pt x="633" y="414"/>
                    <a:pt x="635" y="412"/>
                    <a:pt x="637" y="411"/>
                  </a:cubicBezTo>
                  <a:cubicBezTo>
                    <a:pt x="625" y="426"/>
                    <a:pt x="614" y="442"/>
                    <a:pt x="602" y="457"/>
                  </a:cubicBezTo>
                  <a:cubicBezTo>
                    <a:pt x="571" y="493"/>
                    <a:pt x="544" y="532"/>
                    <a:pt x="520" y="574"/>
                  </a:cubicBezTo>
                  <a:cubicBezTo>
                    <a:pt x="512" y="588"/>
                    <a:pt x="504" y="602"/>
                    <a:pt x="497" y="617"/>
                  </a:cubicBezTo>
                  <a:cubicBezTo>
                    <a:pt x="474" y="669"/>
                    <a:pt x="462" y="726"/>
                    <a:pt x="462" y="783"/>
                  </a:cubicBezTo>
                  <a:cubicBezTo>
                    <a:pt x="462" y="784"/>
                    <a:pt x="462" y="785"/>
                    <a:pt x="462" y="786"/>
                  </a:cubicBezTo>
                  <a:cubicBezTo>
                    <a:pt x="462" y="824"/>
                    <a:pt x="469" y="900"/>
                    <a:pt x="504" y="922"/>
                  </a:cubicBezTo>
                  <a:cubicBezTo>
                    <a:pt x="504" y="923"/>
                    <a:pt x="505" y="923"/>
                    <a:pt x="505" y="923"/>
                  </a:cubicBezTo>
                  <a:cubicBezTo>
                    <a:pt x="506" y="923"/>
                    <a:pt x="507" y="924"/>
                    <a:pt x="508" y="924"/>
                  </a:cubicBezTo>
                  <a:cubicBezTo>
                    <a:pt x="509" y="924"/>
                    <a:pt x="511" y="923"/>
                    <a:pt x="512" y="923"/>
                  </a:cubicBezTo>
                  <a:cubicBezTo>
                    <a:pt x="514" y="922"/>
                    <a:pt x="514" y="921"/>
                    <a:pt x="514" y="920"/>
                  </a:cubicBezTo>
                  <a:cubicBezTo>
                    <a:pt x="515" y="919"/>
                    <a:pt x="515" y="918"/>
                    <a:pt x="515" y="918"/>
                  </a:cubicBezTo>
                  <a:cubicBezTo>
                    <a:pt x="515" y="914"/>
                    <a:pt x="515" y="911"/>
                    <a:pt x="515" y="908"/>
                  </a:cubicBezTo>
                  <a:cubicBezTo>
                    <a:pt x="515" y="904"/>
                    <a:pt x="515" y="901"/>
                    <a:pt x="515" y="898"/>
                  </a:cubicBezTo>
                  <a:cubicBezTo>
                    <a:pt x="515" y="898"/>
                    <a:pt x="516" y="898"/>
                    <a:pt x="517" y="897"/>
                  </a:cubicBezTo>
                  <a:lnTo>
                    <a:pt x="518" y="896"/>
                  </a:lnTo>
                  <a:cubicBezTo>
                    <a:pt x="518" y="895"/>
                    <a:pt x="519" y="894"/>
                    <a:pt x="519" y="894"/>
                  </a:cubicBezTo>
                  <a:cubicBezTo>
                    <a:pt x="519" y="893"/>
                    <a:pt x="518" y="892"/>
                    <a:pt x="518" y="891"/>
                  </a:cubicBezTo>
                  <a:cubicBezTo>
                    <a:pt x="516" y="889"/>
                    <a:pt x="515" y="887"/>
                    <a:pt x="514" y="885"/>
                  </a:cubicBezTo>
                  <a:cubicBezTo>
                    <a:pt x="512" y="872"/>
                    <a:pt x="509" y="858"/>
                    <a:pt x="506" y="846"/>
                  </a:cubicBezTo>
                  <a:cubicBezTo>
                    <a:pt x="511" y="817"/>
                    <a:pt x="519" y="790"/>
                    <a:pt x="532" y="764"/>
                  </a:cubicBezTo>
                  <a:cubicBezTo>
                    <a:pt x="555" y="710"/>
                    <a:pt x="593" y="678"/>
                    <a:pt x="624" y="631"/>
                  </a:cubicBezTo>
                  <a:cubicBezTo>
                    <a:pt x="642" y="606"/>
                    <a:pt x="661" y="581"/>
                    <a:pt x="681" y="558"/>
                  </a:cubicBezTo>
                  <a:cubicBezTo>
                    <a:pt x="679" y="566"/>
                    <a:pt x="678" y="583"/>
                    <a:pt x="673" y="586"/>
                  </a:cubicBezTo>
                  <a:lnTo>
                    <a:pt x="672" y="587"/>
                  </a:lnTo>
                  <a:cubicBezTo>
                    <a:pt x="672" y="588"/>
                    <a:pt x="672" y="589"/>
                    <a:pt x="672" y="589"/>
                  </a:cubicBezTo>
                  <a:cubicBezTo>
                    <a:pt x="672" y="590"/>
                    <a:pt x="672" y="591"/>
                    <a:pt x="672" y="591"/>
                  </a:cubicBezTo>
                  <a:cubicBezTo>
                    <a:pt x="672" y="592"/>
                    <a:pt x="673" y="592"/>
                    <a:pt x="673" y="593"/>
                  </a:cubicBezTo>
                  <a:cubicBezTo>
                    <a:pt x="674" y="594"/>
                    <a:pt x="674" y="593"/>
                    <a:pt x="675" y="593"/>
                  </a:cubicBezTo>
                  <a:cubicBezTo>
                    <a:pt x="693" y="594"/>
                    <a:pt x="699" y="557"/>
                    <a:pt x="705" y="547"/>
                  </a:cubicBezTo>
                  <a:cubicBezTo>
                    <a:pt x="718" y="527"/>
                    <a:pt x="730" y="507"/>
                    <a:pt x="743" y="488"/>
                  </a:cubicBezTo>
                  <a:cubicBezTo>
                    <a:pt x="757" y="475"/>
                    <a:pt x="769" y="461"/>
                    <a:pt x="778" y="445"/>
                  </a:cubicBezTo>
                  <a:cubicBezTo>
                    <a:pt x="781" y="440"/>
                    <a:pt x="784" y="435"/>
                    <a:pt x="786" y="430"/>
                  </a:cubicBezTo>
                  <a:cubicBezTo>
                    <a:pt x="787" y="428"/>
                    <a:pt x="787" y="427"/>
                    <a:pt x="787" y="426"/>
                  </a:cubicBezTo>
                  <a:cubicBezTo>
                    <a:pt x="787" y="424"/>
                    <a:pt x="787" y="423"/>
                    <a:pt x="786" y="422"/>
                  </a:cubicBezTo>
                  <a:cubicBezTo>
                    <a:pt x="787" y="419"/>
                    <a:pt x="789" y="416"/>
                    <a:pt x="790" y="413"/>
                  </a:cubicBezTo>
                  <a:cubicBezTo>
                    <a:pt x="815" y="390"/>
                    <a:pt x="838" y="364"/>
                    <a:pt x="859" y="337"/>
                  </a:cubicBezTo>
                  <a:cubicBezTo>
                    <a:pt x="880" y="308"/>
                    <a:pt x="913" y="271"/>
                    <a:pt x="927" y="238"/>
                  </a:cubicBezTo>
                  <a:cubicBezTo>
                    <a:pt x="941" y="204"/>
                    <a:pt x="968" y="182"/>
                    <a:pt x="981" y="148"/>
                  </a:cubicBezTo>
                  <a:cubicBezTo>
                    <a:pt x="999" y="99"/>
                    <a:pt x="1012" y="49"/>
                    <a:pt x="1026" y="1"/>
                  </a:cubicBezTo>
                  <a:cubicBezTo>
                    <a:pt x="1026" y="0"/>
                    <a:pt x="1026" y="0"/>
                    <a:pt x="1026" y="0"/>
                  </a:cubicBezTo>
                  <a:cubicBezTo>
                    <a:pt x="1025" y="0"/>
                    <a:pt x="1025" y="0"/>
                    <a:pt x="1025" y="0"/>
                  </a:cubicBezTo>
                  <a:lnTo>
                    <a:pt x="1025" y="1"/>
                  </a:lnTo>
                  <a:cubicBezTo>
                    <a:pt x="1005" y="42"/>
                    <a:pt x="994" y="89"/>
                    <a:pt x="977" y="132"/>
                  </a:cubicBezTo>
                  <a:cubicBezTo>
                    <a:pt x="969" y="150"/>
                    <a:pt x="960" y="168"/>
                    <a:pt x="950" y="185"/>
                  </a:cubicBezTo>
                  <a:cubicBezTo>
                    <a:pt x="934" y="213"/>
                    <a:pt x="915" y="240"/>
                    <a:pt x="895" y="265"/>
                  </a:cubicBezTo>
                  <a:cubicBezTo>
                    <a:pt x="850" y="330"/>
                    <a:pt x="799" y="390"/>
                    <a:pt x="742" y="444"/>
                  </a:cubicBezTo>
                  <a:lnTo>
                    <a:pt x="741" y="445"/>
                  </a:lnTo>
                  <a:cubicBezTo>
                    <a:pt x="723" y="461"/>
                    <a:pt x="704" y="477"/>
                    <a:pt x="685" y="492"/>
                  </a:cubicBezTo>
                  <a:cubicBezTo>
                    <a:pt x="654" y="520"/>
                    <a:pt x="626" y="551"/>
                    <a:pt x="601" y="585"/>
                  </a:cubicBezTo>
                  <a:cubicBezTo>
                    <a:pt x="585" y="604"/>
                    <a:pt x="570" y="623"/>
                    <a:pt x="556" y="644"/>
                  </a:cubicBezTo>
                  <a:cubicBezTo>
                    <a:pt x="544" y="658"/>
                    <a:pt x="534" y="672"/>
                    <a:pt x="525" y="687"/>
                  </a:cubicBezTo>
                  <a:cubicBezTo>
                    <a:pt x="507" y="719"/>
                    <a:pt x="494" y="754"/>
                    <a:pt x="489" y="791"/>
                  </a:cubicBezTo>
                  <a:cubicBezTo>
                    <a:pt x="488" y="796"/>
                    <a:pt x="487" y="801"/>
                    <a:pt x="487" y="806"/>
                  </a:cubicBezTo>
                  <a:cubicBezTo>
                    <a:pt x="487" y="809"/>
                    <a:pt x="487" y="811"/>
                    <a:pt x="488" y="814"/>
                  </a:cubicBezTo>
                  <a:cubicBezTo>
                    <a:pt x="488" y="815"/>
                    <a:pt x="488" y="815"/>
                    <a:pt x="488" y="817"/>
                  </a:cubicBezTo>
                  <a:cubicBezTo>
                    <a:pt x="488" y="818"/>
                    <a:pt x="488" y="823"/>
                    <a:pt x="489" y="827"/>
                  </a:cubicBezTo>
                  <a:cubicBezTo>
                    <a:pt x="491" y="843"/>
                    <a:pt x="494" y="860"/>
                    <a:pt x="497" y="875"/>
                  </a:cubicBezTo>
                  <a:cubicBezTo>
                    <a:pt x="497" y="879"/>
                    <a:pt x="500" y="883"/>
                    <a:pt x="501" y="886"/>
                  </a:cubicBezTo>
                  <a:cubicBezTo>
                    <a:pt x="502" y="887"/>
                    <a:pt x="501" y="887"/>
                    <a:pt x="501" y="887"/>
                  </a:cubicBezTo>
                  <a:cubicBezTo>
                    <a:pt x="502" y="892"/>
                    <a:pt x="502" y="896"/>
                    <a:pt x="503" y="900"/>
                  </a:cubicBezTo>
                  <a:cubicBezTo>
                    <a:pt x="491" y="877"/>
                    <a:pt x="484" y="853"/>
                    <a:pt x="481" y="828"/>
                  </a:cubicBezTo>
                  <a:cubicBezTo>
                    <a:pt x="478" y="811"/>
                    <a:pt x="477" y="795"/>
                    <a:pt x="477" y="778"/>
                  </a:cubicBezTo>
                  <a:cubicBezTo>
                    <a:pt x="477" y="769"/>
                    <a:pt x="478" y="761"/>
                    <a:pt x="478" y="752"/>
                  </a:cubicBezTo>
                  <a:cubicBezTo>
                    <a:pt x="480" y="672"/>
                    <a:pt x="523" y="586"/>
                    <a:pt x="567" y="521"/>
                  </a:cubicBezTo>
                  <a:cubicBezTo>
                    <a:pt x="598" y="475"/>
                    <a:pt x="635" y="433"/>
                    <a:pt x="666" y="387"/>
                  </a:cubicBezTo>
                  <a:cubicBezTo>
                    <a:pt x="677" y="375"/>
                    <a:pt x="688" y="363"/>
                    <a:pt x="701" y="352"/>
                  </a:cubicBezTo>
                  <a:cubicBezTo>
                    <a:pt x="722" y="331"/>
                    <a:pt x="740" y="308"/>
                    <a:pt x="757" y="283"/>
                  </a:cubicBezTo>
                  <a:cubicBezTo>
                    <a:pt x="772" y="266"/>
                    <a:pt x="786" y="248"/>
                    <a:pt x="797" y="229"/>
                  </a:cubicBezTo>
                  <a:cubicBezTo>
                    <a:pt x="797" y="228"/>
                    <a:pt x="797" y="228"/>
                    <a:pt x="798" y="228"/>
                  </a:cubicBezTo>
                  <a:cubicBezTo>
                    <a:pt x="820" y="203"/>
                    <a:pt x="840" y="176"/>
                    <a:pt x="857" y="148"/>
                  </a:cubicBezTo>
                  <a:cubicBezTo>
                    <a:pt x="869" y="129"/>
                    <a:pt x="880" y="110"/>
                    <a:pt x="893" y="91"/>
                  </a:cubicBezTo>
                  <a:cubicBezTo>
                    <a:pt x="901" y="79"/>
                    <a:pt x="903" y="58"/>
                    <a:pt x="914" y="49"/>
                  </a:cubicBezTo>
                  <a:cubicBezTo>
                    <a:pt x="916" y="47"/>
                    <a:pt x="914" y="44"/>
                    <a:pt x="910" y="45"/>
                  </a:cubicBezTo>
                  <a:cubicBezTo>
                    <a:pt x="891" y="59"/>
                    <a:pt x="883" y="93"/>
                    <a:pt x="870" y="113"/>
                  </a:cubicBezTo>
                  <a:cubicBezTo>
                    <a:pt x="846" y="146"/>
                    <a:pt x="820" y="177"/>
                    <a:pt x="793" y="206"/>
                  </a:cubicBezTo>
                  <a:cubicBezTo>
                    <a:pt x="770" y="229"/>
                    <a:pt x="749" y="254"/>
                    <a:pt x="729" y="280"/>
                  </a:cubicBezTo>
                  <a:cubicBezTo>
                    <a:pt x="707" y="295"/>
                    <a:pt x="687" y="314"/>
                    <a:pt x="670" y="334"/>
                  </a:cubicBezTo>
                  <a:lnTo>
                    <a:pt x="666" y="339"/>
                  </a:lnTo>
                  <a:cubicBezTo>
                    <a:pt x="652" y="349"/>
                    <a:pt x="639" y="361"/>
                    <a:pt x="626" y="374"/>
                  </a:cubicBezTo>
                  <a:cubicBezTo>
                    <a:pt x="604" y="391"/>
                    <a:pt x="578" y="405"/>
                    <a:pt x="559" y="418"/>
                  </a:cubicBezTo>
                  <a:cubicBezTo>
                    <a:pt x="552" y="421"/>
                    <a:pt x="545" y="424"/>
                    <a:pt x="539" y="428"/>
                  </a:cubicBezTo>
                  <a:cubicBezTo>
                    <a:pt x="530" y="433"/>
                    <a:pt x="521" y="439"/>
                    <a:pt x="512" y="445"/>
                  </a:cubicBezTo>
                  <a:cubicBezTo>
                    <a:pt x="448" y="485"/>
                    <a:pt x="383" y="520"/>
                    <a:pt x="318" y="558"/>
                  </a:cubicBezTo>
                  <a:cubicBezTo>
                    <a:pt x="254" y="596"/>
                    <a:pt x="192" y="631"/>
                    <a:pt x="153" y="693"/>
                  </a:cubicBezTo>
                  <a:cubicBezTo>
                    <a:pt x="172" y="627"/>
                    <a:pt x="228" y="567"/>
                    <a:pt x="274" y="523"/>
                  </a:cubicBezTo>
                  <a:cubicBezTo>
                    <a:pt x="291" y="507"/>
                    <a:pt x="308" y="492"/>
                    <a:pt x="327" y="479"/>
                  </a:cubicBezTo>
                  <a:cubicBezTo>
                    <a:pt x="330" y="477"/>
                    <a:pt x="333" y="476"/>
                    <a:pt x="336" y="474"/>
                  </a:cubicBezTo>
                  <a:cubicBezTo>
                    <a:pt x="348" y="467"/>
                    <a:pt x="359" y="460"/>
                    <a:pt x="370" y="451"/>
                  </a:cubicBezTo>
                  <a:cubicBezTo>
                    <a:pt x="376" y="448"/>
                    <a:pt x="382" y="444"/>
                    <a:pt x="388" y="441"/>
                  </a:cubicBezTo>
                  <a:cubicBezTo>
                    <a:pt x="393" y="439"/>
                    <a:pt x="399" y="436"/>
                    <a:pt x="404" y="433"/>
                  </a:cubicBezTo>
                  <a:cubicBezTo>
                    <a:pt x="412" y="428"/>
                    <a:pt x="420" y="423"/>
                    <a:pt x="427" y="417"/>
                  </a:cubicBezTo>
                  <a:cubicBezTo>
                    <a:pt x="441" y="410"/>
                    <a:pt x="455" y="403"/>
                    <a:pt x="468" y="395"/>
                  </a:cubicBezTo>
                  <a:cubicBezTo>
                    <a:pt x="488" y="384"/>
                    <a:pt x="507" y="371"/>
                    <a:pt x="526" y="358"/>
                  </a:cubicBezTo>
                  <a:cubicBezTo>
                    <a:pt x="554" y="337"/>
                    <a:pt x="581" y="314"/>
                    <a:pt x="610" y="295"/>
                  </a:cubicBezTo>
                  <a:cubicBezTo>
                    <a:pt x="611" y="295"/>
                    <a:pt x="612" y="294"/>
                    <a:pt x="612" y="294"/>
                  </a:cubicBezTo>
                  <a:cubicBezTo>
                    <a:pt x="618" y="290"/>
                    <a:pt x="624" y="285"/>
                    <a:pt x="627" y="279"/>
                  </a:cubicBezTo>
                  <a:cubicBezTo>
                    <a:pt x="630" y="274"/>
                    <a:pt x="631" y="270"/>
                    <a:pt x="632" y="265"/>
                  </a:cubicBezTo>
                  <a:cubicBezTo>
                    <a:pt x="632" y="264"/>
                    <a:pt x="632" y="264"/>
                    <a:pt x="632" y="263"/>
                  </a:cubicBezTo>
                  <a:cubicBezTo>
                    <a:pt x="632" y="262"/>
                    <a:pt x="632" y="261"/>
                    <a:pt x="632" y="261"/>
                  </a:cubicBezTo>
                  <a:cubicBezTo>
                    <a:pt x="631" y="260"/>
                    <a:pt x="631" y="260"/>
                    <a:pt x="630" y="259"/>
                  </a:cubicBezTo>
                  <a:cubicBezTo>
                    <a:pt x="629" y="258"/>
                    <a:pt x="628" y="258"/>
                    <a:pt x="627" y="258"/>
                  </a:cubicBezTo>
                  <a:cubicBezTo>
                    <a:pt x="626" y="258"/>
                    <a:pt x="626" y="258"/>
                    <a:pt x="625" y="259"/>
                  </a:cubicBezTo>
                  <a:cubicBezTo>
                    <a:pt x="624" y="260"/>
                    <a:pt x="623" y="260"/>
                    <a:pt x="623" y="261"/>
                  </a:cubicBezTo>
                  <a:lnTo>
                    <a:pt x="622" y="262"/>
                  </a:lnTo>
                  <a:cubicBezTo>
                    <a:pt x="613" y="280"/>
                    <a:pt x="583" y="294"/>
                    <a:pt x="567" y="305"/>
                  </a:cubicBezTo>
                  <a:cubicBezTo>
                    <a:pt x="541" y="325"/>
                    <a:pt x="517" y="345"/>
                    <a:pt x="490" y="363"/>
                  </a:cubicBezTo>
                  <a:cubicBezTo>
                    <a:pt x="438" y="398"/>
                    <a:pt x="379" y="417"/>
                    <a:pt x="324" y="445"/>
                  </a:cubicBezTo>
                  <a:cubicBezTo>
                    <a:pt x="290" y="460"/>
                    <a:pt x="257" y="477"/>
                    <a:pt x="225" y="496"/>
                  </a:cubicBezTo>
                  <a:cubicBezTo>
                    <a:pt x="197" y="512"/>
                    <a:pt x="169" y="530"/>
                    <a:pt x="142" y="549"/>
                  </a:cubicBezTo>
                  <a:cubicBezTo>
                    <a:pt x="138" y="550"/>
                    <a:pt x="135" y="552"/>
                    <a:pt x="132" y="554"/>
                  </a:cubicBezTo>
                  <a:cubicBezTo>
                    <a:pt x="119" y="561"/>
                    <a:pt x="108" y="572"/>
                    <a:pt x="100" y="585"/>
                  </a:cubicBezTo>
                  <a:cubicBezTo>
                    <a:pt x="100" y="586"/>
                    <a:pt x="99" y="587"/>
                    <a:pt x="99" y="588"/>
                  </a:cubicBezTo>
                  <a:cubicBezTo>
                    <a:pt x="94" y="594"/>
                    <a:pt x="89" y="599"/>
                    <a:pt x="84" y="604"/>
                  </a:cubicBezTo>
                  <a:cubicBezTo>
                    <a:pt x="89" y="588"/>
                    <a:pt x="96" y="572"/>
                    <a:pt x="104" y="558"/>
                  </a:cubicBezTo>
                  <a:cubicBezTo>
                    <a:pt x="127" y="524"/>
                    <a:pt x="154" y="494"/>
                    <a:pt x="185" y="467"/>
                  </a:cubicBezTo>
                  <a:cubicBezTo>
                    <a:pt x="193" y="460"/>
                    <a:pt x="202" y="453"/>
                    <a:pt x="211" y="446"/>
                  </a:cubicBezTo>
                  <a:cubicBezTo>
                    <a:pt x="212" y="445"/>
                    <a:pt x="213" y="445"/>
                    <a:pt x="214" y="444"/>
                  </a:cubicBezTo>
                  <a:cubicBezTo>
                    <a:pt x="222" y="440"/>
                    <a:pt x="229" y="434"/>
                    <a:pt x="235" y="429"/>
                  </a:cubicBezTo>
                  <a:lnTo>
                    <a:pt x="239" y="425"/>
                  </a:lnTo>
                  <a:cubicBezTo>
                    <a:pt x="266" y="407"/>
                    <a:pt x="294" y="391"/>
                    <a:pt x="323" y="375"/>
                  </a:cubicBezTo>
                  <a:lnTo>
                    <a:pt x="348" y="368"/>
                  </a:lnTo>
                  <a:cubicBezTo>
                    <a:pt x="349" y="368"/>
                    <a:pt x="349" y="368"/>
                    <a:pt x="350" y="367"/>
                  </a:cubicBezTo>
                  <a:cubicBezTo>
                    <a:pt x="350" y="367"/>
                    <a:pt x="352" y="366"/>
                    <a:pt x="352" y="365"/>
                  </a:cubicBezTo>
                  <a:cubicBezTo>
                    <a:pt x="353" y="364"/>
                    <a:pt x="352" y="363"/>
                    <a:pt x="352" y="362"/>
                  </a:cubicBezTo>
                  <a:cubicBezTo>
                    <a:pt x="352" y="361"/>
                    <a:pt x="352" y="360"/>
                    <a:pt x="352" y="360"/>
                  </a:cubicBezTo>
                  <a:cubicBezTo>
                    <a:pt x="352" y="359"/>
                    <a:pt x="352" y="359"/>
                    <a:pt x="352" y="359"/>
                  </a:cubicBezTo>
                  <a:cubicBezTo>
                    <a:pt x="373" y="347"/>
                    <a:pt x="394" y="335"/>
                    <a:pt x="414" y="322"/>
                  </a:cubicBezTo>
                  <a:cubicBezTo>
                    <a:pt x="482" y="276"/>
                    <a:pt x="566" y="245"/>
                    <a:pt x="619" y="180"/>
                  </a:cubicBezTo>
                  <a:cubicBezTo>
                    <a:pt x="653" y="140"/>
                    <a:pt x="689" y="104"/>
                    <a:pt x="728" y="71"/>
                  </a:cubicBezTo>
                  <a:cubicBezTo>
                    <a:pt x="750" y="53"/>
                    <a:pt x="759" y="20"/>
                    <a:pt x="781" y="5"/>
                  </a:cubicBezTo>
                  <a:lnTo>
                    <a:pt x="781" y="3"/>
                  </a:lnTo>
                  <a:cubicBezTo>
                    <a:pt x="767" y="9"/>
                    <a:pt x="776" y="5"/>
                    <a:pt x="761" y="23"/>
                  </a:cubicBezTo>
                  <a:cubicBezTo>
                    <a:pt x="746" y="42"/>
                    <a:pt x="730" y="59"/>
                    <a:pt x="712" y="75"/>
                  </a:cubicBezTo>
                  <a:cubicBezTo>
                    <a:pt x="675" y="103"/>
                    <a:pt x="640" y="134"/>
                    <a:pt x="608" y="169"/>
                  </a:cubicBezTo>
                  <a:cubicBezTo>
                    <a:pt x="579" y="200"/>
                    <a:pt x="545" y="227"/>
                    <a:pt x="508" y="249"/>
                  </a:cubicBezTo>
                  <a:lnTo>
                    <a:pt x="507" y="249"/>
                  </a:lnTo>
                  <a:cubicBezTo>
                    <a:pt x="461" y="277"/>
                    <a:pt x="414" y="308"/>
                    <a:pt x="365" y="330"/>
                  </a:cubicBezTo>
                  <a:cubicBezTo>
                    <a:pt x="354" y="336"/>
                    <a:pt x="343" y="341"/>
                    <a:pt x="333" y="348"/>
                  </a:cubicBezTo>
                  <a:cubicBezTo>
                    <a:pt x="319" y="355"/>
                    <a:pt x="306" y="364"/>
                    <a:pt x="293" y="372"/>
                  </a:cubicBezTo>
                  <a:lnTo>
                    <a:pt x="282" y="376"/>
                  </a:lnTo>
                  <a:lnTo>
                    <a:pt x="282" y="375"/>
                  </a:lnTo>
                  <a:cubicBezTo>
                    <a:pt x="280" y="374"/>
                    <a:pt x="278" y="374"/>
                    <a:pt x="276" y="374"/>
                  </a:cubicBezTo>
                  <a:lnTo>
                    <a:pt x="275" y="374"/>
                  </a:lnTo>
                  <a:cubicBezTo>
                    <a:pt x="262" y="376"/>
                    <a:pt x="249" y="380"/>
                    <a:pt x="237" y="387"/>
                  </a:cubicBezTo>
                  <a:cubicBezTo>
                    <a:pt x="233" y="389"/>
                    <a:pt x="229" y="392"/>
                    <a:pt x="225" y="395"/>
                  </a:cubicBezTo>
                  <a:cubicBezTo>
                    <a:pt x="203" y="404"/>
                    <a:pt x="181" y="414"/>
                    <a:pt x="159" y="426"/>
                  </a:cubicBezTo>
                  <a:cubicBezTo>
                    <a:pt x="130" y="443"/>
                    <a:pt x="100" y="456"/>
                    <a:pt x="73" y="475"/>
                  </a:cubicBezTo>
                  <a:cubicBezTo>
                    <a:pt x="55" y="488"/>
                    <a:pt x="39" y="504"/>
                    <a:pt x="26" y="522"/>
                  </a:cubicBezTo>
                  <a:cubicBezTo>
                    <a:pt x="50" y="471"/>
                    <a:pt x="110" y="428"/>
                    <a:pt x="150" y="400"/>
                  </a:cubicBezTo>
                  <a:cubicBezTo>
                    <a:pt x="201" y="364"/>
                    <a:pt x="259" y="332"/>
                    <a:pt x="307" y="292"/>
                  </a:cubicBezTo>
                  <a:cubicBezTo>
                    <a:pt x="401" y="213"/>
                    <a:pt x="507" y="150"/>
                    <a:pt x="601" y="70"/>
                  </a:cubicBezTo>
                  <a:cubicBezTo>
                    <a:pt x="602" y="68"/>
                    <a:pt x="601" y="66"/>
                    <a:pt x="599" y="67"/>
                  </a:cubicBezTo>
                  <a:cubicBezTo>
                    <a:pt x="496" y="150"/>
                    <a:pt x="387" y="224"/>
                    <a:pt x="278" y="300"/>
                  </a:cubicBezTo>
                  <a:cubicBezTo>
                    <a:pt x="218" y="342"/>
                    <a:pt x="148" y="373"/>
                    <a:pt x="93" y="421"/>
                  </a:cubicBezTo>
                  <a:cubicBezTo>
                    <a:pt x="59" y="451"/>
                    <a:pt x="7" y="501"/>
                    <a:pt x="2" y="548"/>
                  </a:cubicBezTo>
                  <a:cubicBezTo>
                    <a:pt x="0" y="553"/>
                    <a:pt x="8" y="555"/>
                    <a:pt x="13" y="552"/>
                  </a:cubicBezTo>
                  <a:moveTo>
                    <a:pt x="785" y="414"/>
                  </a:moveTo>
                  <a:lnTo>
                    <a:pt x="783" y="416"/>
                  </a:lnTo>
                  <a:lnTo>
                    <a:pt x="785" y="414"/>
                  </a:lnTo>
                  <a:moveTo>
                    <a:pt x="226" y="630"/>
                  </a:moveTo>
                  <a:cubicBezTo>
                    <a:pt x="220" y="637"/>
                    <a:pt x="213" y="643"/>
                    <a:pt x="205" y="649"/>
                  </a:cubicBezTo>
                  <a:cubicBezTo>
                    <a:pt x="212" y="642"/>
                    <a:pt x="219" y="636"/>
                    <a:pt x="226" y="630"/>
                  </a:cubicBezTo>
                  <a:moveTo>
                    <a:pt x="386" y="435"/>
                  </a:moveTo>
                  <a:lnTo>
                    <a:pt x="393" y="432"/>
                  </a:lnTo>
                  <a:lnTo>
                    <a:pt x="386" y="436"/>
                  </a:lnTo>
                  <a:lnTo>
                    <a:pt x="386" y="43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844;p37">
              <a:extLst>
                <a:ext uri="{FF2B5EF4-FFF2-40B4-BE49-F238E27FC236}">
                  <a16:creationId xmlns:a16="http://schemas.microsoft.com/office/drawing/2014/main" id="{4D939221-4BCB-3A80-088B-DA2F3D06636F}"/>
                </a:ext>
              </a:extLst>
            </p:cNvPr>
            <p:cNvSpPr/>
            <p:nvPr/>
          </p:nvSpPr>
          <p:spPr>
            <a:xfrm>
              <a:off x="8145000" y="3360600"/>
              <a:ext cx="52920" cy="99000"/>
            </a:xfrm>
            <a:custGeom>
              <a:avLst/>
              <a:gdLst/>
              <a:ahLst/>
              <a:cxnLst/>
              <a:rect l="l" t="t" r="r" b="b"/>
              <a:pathLst>
                <a:path w="147" h="275" extrusionOk="0">
                  <a:moveTo>
                    <a:pt x="1" y="270"/>
                  </a:moveTo>
                  <a:cubicBezTo>
                    <a:pt x="0" y="272"/>
                    <a:pt x="2" y="274"/>
                    <a:pt x="3" y="273"/>
                  </a:cubicBezTo>
                  <a:cubicBezTo>
                    <a:pt x="84" y="218"/>
                    <a:pt x="132" y="95"/>
                    <a:pt x="146" y="1"/>
                  </a:cubicBezTo>
                  <a:cubicBezTo>
                    <a:pt x="146" y="0"/>
                    <a:pt x="146" y="0"/>
                    <a:pt x="146" y="0"/>
                  </a:cubicBezTo>
                  <a:cubicBezTo>
                    <a:pt x="145" y="0"/>
                    <a:pt x="145" y="0"/>
                    <a:pt x="145" y="0"/>
                  </a:cubicBezTo>
                  <a:lnTo>
                    <a:pt x="144" y="0"/>
                  </a:lnTo>
                  <a:lnTo>
                    <a:pt x="144" y="1"/>
                  </a:lnTo>
                  <a:cubicBezTo>
                    <a:pt x="129" y="56"/>
                    <a:pt x="108" y="109"/>
                    <a:pt x="81" y="159"/>
                  </a:cubicBezTo>
                  <a:cubicBezTo>
                    <a:pt x="59" y="199"/>
                    <a:pt x="27" y="232"/>
                    <a:pt x="1" y="2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845;p37">
              <a:extLst>
                <a:ext uri="{FF2B5EF4-FFF2-40B4-BE49-F238E27FC236}">
                  <a16:creationId xmlns:a16="http://schemas.microsoft.com/office/drawing/2014/main" id="{86281EBF-1EFD-3349-5E6B-AF6552DE4DDB}"/>
                </a:ext>
              </a:extLst>
            </p:cNvPr>
            <p:cNvSpPr/>
            <p:nvPr/>
          </p:nvSpPr>
          <p:spPr>
            <a:xfrm>
              <a:off x="8085960" y="3470760"/>
              <a:ext cx="46080" cy="42480"/>
            </a:xfrm>
            <a:custGeom>
              <a:avLst/>
              <a:gdLst/>
              <a:ahLst/>
              <a:cxnLst/>
              <a:rect l="l" t="t" r="r" b="b"/>
              <a:pathLst>
                <a:path w="128" h="118" extrusionOk="0">
                  <a:moveTo>
                    <a:pt x="106" y="14"/>
                  </a:moveTo>
                  <a:cubicBezTo>
                    <a:pt x="95" y="26"/>
                    <a:pt x="83" y="38"/>
                    <a:pt x="69" y="49"/>
                  </a:cubicBezTo>
                  <a:cubicBezTo>
                    <a:pt x="68" y="49"/>
                    <a:pt x="67" y="50"/>
                    <a:pt x="66" y="51"/>
                  </a:cubicBezTo>
                  <a:cubicBezTo>
                    <a:pt x="61" y="54"/>
                    <a:pt x="56" y="57"/>
                    <a:pt x="51" y="60"/>
                  </a:cubicBezTo>
                  <a:cubicBezTo>
                    <a:pt x="45" y="66"/>
                    <a:pt x="39" y="73"/>
                    <a:pt x="33" y="80"/>
                  </a:cubicBezTo>
                  <a:cubicBezTo>
                    <a:pt x="23" y="90"/>
                    <a:pt x="8" y="99"/>
                    <a:pt x="1" y="112"/>
                  </a:cubicBezTo>
                  <a:cubicBezTo>
                    <a:pt x="0" y="115"/>
                    <a:pt x="3" y="117"/>
                    <a:pt x="6" y="116"/>
                  </a:cubicBezTo>
                  <a:cubicBezTo>
                    <a:pt x="35" y="102"/>
                    <a:pt x="47" y="73"/>
                    <a:pt x="75" y="57"/>
                  </a:cubicBezTo>
                  <a:cubicBezTo>
                    <a:pt x="85" y="49"/>
                    <a:pt x="94" y="40"/>
                    <a:pt x="101" y="29"/>
                  </a:cubicBezTo>
                  <a:cubicBezTo>
                    <a:pt x="110" y="20"/>
                    <a:pt x="113" y="4"/>
                    <a:pt x="127" y="0"/>
                  </a:cubicBezTo>
                  <a:cubicBezTo>
                    <a:pt x="124" y="1"/>
                    <a:pt x="120" y="2"/>
                    <a:pt x="117" y="4"/>
                  </a:cubicBezTo>
                  <a:cubicBezTo>
                    <a:pt x="113" y="7"/>
                    <a:pt x="109" y="10"/>
                    <a:pt x="106"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846;p37">
              <a:extLst>
                <a:ext uri="{FF2B5EF4-FFF2-40B4-BE49-F238E27FC236}">
                  <a16:creationId xmlns:a16="http://schemas.microsoft.com/office/drawing/2014/main" id="{EDCF52F8-73D5-4AE0-6D39-DF1A7DF1E04E}"/>
                </a:ext>
              </a:extLst>
            </p:cNvPr>
            <p:cNvSpPr/>
            <p:nvPr/>
          </p:nvSpPr>
          <p:spPr>
            <a:xfrm>
              <a:off x="7976880" y="3521160"/>
              <a:ext cx="140040" cy="199080"/>
            </a:xfrm>
            <a:custGeom>
              <a:avLst/>
              <a:gdLst/>
              <a:ahLst/>
              <a:cxnLst/>
              <a:rect l="l" t="t" r="r" b="b"/>
              <a:pathLst>
                <a:path w="389" h="553" extrusionOk="0">
                  <a:moveTo>
                    <a:pt x="179" y="129"/>
                  </a:moveTo>
                  <a:cubicBezTo>
                    <a:pt x="207" y="84"/>
                    <a:pt x="247" y="50"/>
                    <a:pt x="275" y="4"/>
                  </a:cubicBezTo>
                  <a:cubicBezTo>
                    <a:pt x="276" y="2"/>
                    <a:pt x="273" y="0"/>
                    <a:pt x="271" y="2"/>
                  </a:cubicBezTo>
                  <a:cubicBezTo>
                    <a:pt x="245" y="40"/>
                    <a:pt x="208" y="70"/>
                    <a:pt x="179" y="106"/>
                  </a:cubicBezTo>
                  <a:cubicBezTo>
                    <a:pt x="162" y="130"/>
                    <a:pt x="146" y="155"/>
                    <a:pt x="131" y="181"/>
                  </a:cubicBezTo>
                  <a:cubicBezTo>
                    <a:pt x="118" y="203"/>
                    <a:pt x="106" y="227"/>
                    <a:pt x="95" y="251"/>
                  </a:cubicBezTo>
                  <a:cubicBezTo>
                    <a:pt x="51" y="339"/>
                    <a:pt x="6" y="443"/>
                    <a:pt x="0" y="543"/>
                  </a:cubicBezTo>
                  <a:cubicBezTo>
                    <a:pt x="0" y="552"/>
                    <a:pt x="14" y="552"/>
                    <a:pt x="14" y="543"/>
                  </a:cubicBezTo>
                  <a:cubicBezTo>
                    <a:pt x="20" y="518"/>
                    <a:pt x="29" y="494"/>
                    <a:pt x="41" y="471"/>
                  </a:cubicBezTo>
                  <a:cubicBezTo>
                    <a:pt x="55" y="438"/>
                    <a:pt x="69" y="403"/>
                    <a:pt x="86" y="370"/>
                  </a:cubicBezTo>
                  <a:cubicBezTo>
                    <a:pt x="94" y="353"/>
                    <a:pt x="102" y="336"/>
                    <a:pt x="112" y="320"/>
                  </a:cubicBezTo>
                  <a:cubicBezTo>
                    <a:pt x="125" y="296"/>
                    <a:pt x="141" y="275"/>
                    <a:pt x="157" y="253"/>
                  </a:cubicBezTo>
                  <a:cubicBezTo>
                    <a:pt x="228" y="170"/>
                    <a:pt x="305" y="91"/>
                    <a:pt x="387" y="19"/>
                  </a:cubicBezTo>
                  <a:cubicBezTo>
                    <a:pt x="388" y="17"/>
                    <a:pt x="387" y="16"/>
                    <a:pt x="385" y="17"/>
                  </a:cubicBezTo>
                  <a:cubicBezTo>
                    <a:pt x="333" y="50"/>
                    <a:pt x="297" y="103"/>
                    <a:pt x="250" y="142"/>
                  </a:cubicBezTo>
                  <a:cubicBezTo>
                    <a:pt x="210" y="178"/>
                    <a:pt x="174" y="217"/>
                    <a:pt x="142" y="260"/>
                  </a:cubicBezTo>
                  <a:cubicBezTo>
                    <a:pt x="112" y="296"/>
                    <a:pt x="94" y="340"/>
                    <a:pt x="70" y="380"/>
                  </a:cubicBezTo>
                  <a:cubicBezTo>
                    <a:pt x="53" y="412"/>
                    <a:pt x="38" y="445"/>
                    <a:pt x="25" y="478"/>
                  </a:cubicBezTo>
                  <a:lnTo>
                    <a:pt x="22" y="484"/>
                  </a:lnTo>
                  <a:cubicBezTo>
                    <a:pt x="39" y="399"/>
                    <a:pt x="79" y="316"/>
                    <a:pt x="117" y="240"/>
                  </a:cubicBezTo>
                  <a:cubicBezTo>
                    <a:pt x="136" y="203"/>
                    <a:pt x="156" y="165"/>
                    <a:pt x="179" y="1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847;p37">
              <a:extLst>
                <a:ext uri="{FF2B5EF4-FFF2-40B4-BE49-F238E27FC236}">
                  <a16:creationId xmlns:a16="http://schemas.microsoft.com/office/drawing/2014/main" id="{ACB049CC-7AAA-E68F-2B83-4C51011D55B3}"/>
                </a:ext>
              </a:extLst>
            </p:cNvPr>
            <p:cNvSpPr/>
            <p:nvPr/>
          </p:nvSpPr>
          <p:spPr>
            <a:xfrm>
              <a:off x="8125920" y="3485880"/>
              <a:ext cx="39240" cy="33840"/>
            </a:xfrm>
            <a:custGeom>
              <a:avLst/>
              <a:gdLst/>
              <a:ahLst/>
              <a:cxnLst/>
              <a:rect l="l" t="t" r="r" b="b"/>
              <a:pathLst>
                <a:path w="109" h="94" extrusionOk="0">
                  <a:moveTo>
                    <a:pt x="0" y="91"/>
                  </a:moveTo>
                  <a:lnTo>
                    <a:pt x="0" y="92"/>
                  </a:lnTo>
                  <a:lnTo>
                    <a:pt x="1" y="93"/>
                  </a:lnTo>
                  <a:lnTo>
                    <a:pt x="2" y="93"/>
                  </a:lnTo>
                  <a:cubicBezTo>
                    <a:pt x="2" y="93"/>
                    <a:pt x="3" y="93"/>
                    <a:pt x="3" y="92"/>
                  </a:cubicBezTo>
                  <a:cubicBezTo>
                    <a:pt x="33" y="60"/>
                    <a:pt x="80" y="41"/>
                    <a:pt x="106" y="4"/>
                  </a:cubicBezTo>
                  <a:cubicBezTo>
                    <a:pt x="108" y="2"/>
                    <a:pt x="105" y="0"/>
                    <a:pt x="103" y="2"/>
                  </a:cubicBezTo>
                  <a:cubicBezTo>
                    <a:pt x="84" y="15"/>
                    <a:pt x="67" y="30"/>
                    <a:pt x="49" y="44"/>
                  </a:cubicBezTo>
                  <a:cubicBezTo>
                    <a:pt x="31" y="58"/>
                    <a:pt x="15" y="73"/>
                    <a:pt x="0" y="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848;p37">
              <a:extLst>
                <a:ext uri="{FF2B5EF4-FFF2-40B4-BE49-F238E27FC236}">
                  <a16:creationId xmlns:a16="http://schemas.microsoft.com/office/drawing/2014/main" id="{96F91665-A5AB-0614-8513-09D4DF5985D6}"/>
                </a:ext>
              </a:extLst>
            </p:cNvPr>
            <p:cNvSpPr/>
            <p:nvPr/>
          </p:nvSpPr>
          <p:spPr>
            <a:xfrm>
              <a:off x="8169480" y="3446640"/>
              <a:ext cx="34560" cy="33480"/>
            </a:xfrm>
            <a:custGeom>
              <a:avLst/>
              <a:gdLst/>
              <a:ahLst/>
              <a:cxnLst/>
              <a:rect l="l" t="t" r="r" b="b"/>
              <a:pathLst>
                <a:path w="96" h="93" extrusionOk="0">
                  <a:moveTo>
                    <a:pt x="79" y="30"/>
                  </a:moveTo>
                  <a:cubicBezTo>
                    <a:pt x="86" y="23"/>
                    <a:pt x="86" y="10"/>
                    <a:pt x="94" y="5"/>
                  </a:cubicBezTo>
                  <a:cubicBezTo>
                    <a:pt x="95" y="5"/>
                    <a:pt x="95" y="4"/>
                    <a:pt x="95" y="4"/>
                  </a:cubicBezTo>
                  <a:lnTo>
                    <a:pt x="95" y="3"/>
                  </a:lnTo>
                  <a:cubicBezTo>
                    <a:pt x="95" y="2"/>
                    <a:pt x="95" y="2"/>
                    <a:pt x="95" y="1"/>
                  </a:cubicBezTo>
                  <a:lnTo>
                    <a:pt x="94" y="0"/>
                  </a:lnTo>
                  <a:lnTo>
                    <a:pt x="93" y="0"/>
                  </a:lnTo>
                  <a:lnTo>
                    <a:pt x="92" y="0"/>
                  </a:lnTo>
                  <a:cubicBezTo>
                    <a:pt x="84" y="1"/>
                    <a:pt x="82" y="6"/>
                    <a:pt x="78" y="13"/>
                  </a:cubicBezTo>
                  <a:cubicBezTo>
                    <a:pt x="71" y="23"/>
                    <a:pt x="63" y="32"/>
                    <a:pt x="53" y="40"/>
                  </a:cubicBezTo>
                  <a:cubicBezTo>
                    <a:pt x="45" y="49"/>
                    <a:pt x="36" y="57"/>
                    <a:pt x="27" y="65"/>
                  </a:cubicBezTo>
                  <a:cubicBezTo>
                    <a:pt x="18" y="70"/>
                    <a:pt x="10" y="77"/>
                    <a:pt x="2" y="84"/>
                  </a:cubicBezTo>
                  <a:cubicBezTo>
                    <a:pt x="0" y="87"/>
                    <a:pt x="3" y="92"/>
                    <a:pt x="6" y="89"/>
                  </a:cubicBezTo>
                  <a:cubicBezTo>
                    <a:pt x="21" y="74"/>
                    <a:pt x="41" y="65"/>
                    <a:pt x="57" y="51"/>
                  </a:cubicBezTo>
                  <a:cubicBezTo>
                    <a:pt x="64" y="44"/>
                    <a:pt x="72" y="37"/>
                    <a:pt x="79"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849;p37">
              <a:extLst>
                <a:ext uri="{FF2B5EF4-FFF2-40B4-BE49-F238E27FC236}">
                  <a16:creationId xmlns:a16="http://schemas.microsoft.com/office/drawing/2014/main" id="{2003AB71-4A01-A858-F185-9A906089A36E}"/>
                </a:ext>
              </a:extLst>
            </p:cNvPr>
            <p:cNvSpPr/>
            <p:nvPr/>
          </p:nvSpPr>
          <p:spPr>
            <a:xfrm>
              <a:off x="8180640" y="3482280"/>
              <a:ext cx="26640" cy="36360"/>
            </a:xfrm>
            <a:custGeom>
              <a:avLst/>
              <a:gdLst/>
              <a:ahLst/>
              <a:cxnLst/>
              <a:rect l="l" t="t" r="r" b="b"/>
              <a:pathLst>
                <a:path w="74" h="101" extrusionOk="0">
                  <a:moveTo>
                    <a:pt x="3" y="96"/>
                  </a:moveTo>
                  <a:cubicBezTo>
                    <a:pt x="14" y="81"/>
                    <a:pt x="26" y="66"/>
                    <a:pt x="39" y="54"/>
                  </a:cubicBezTo>
                  <a:cubicBezTo>
                    <a:pt x="51" y="39"/>
                    <a:pt x="62" y="23"/>
                    <a:pt x="72" y="6"/>
                  </a:cubicBezTo>
                  <a:cubicBezTo>
                    <a:pt x="72" y="5"/>
                    <a:pt x="73" y="4"/>
                    <a:pt x="73" y="3"/>
                  </a:cubicBezTo>
                  <a:lnTo>
                    <a:pt x="73" y="2"/>
                  </a:lnTo>
                  <a:lnTo>
                    <a:pt x="73" y="1"/>
                  </a:lnTo>
                  <a:cubicBezTo>
                    <a:pt x="73" y="1"/>
                    <a:pt x="72" y="2"/>
                    <a:pt x="72" y="1"/>
                  </a:cubicBezTo>
                  <a:cubicBezTo>
                    <a:pt x="71" y="0"/>
                    <a:pt x="72" y="0"/>
                    <a:pt x="72" y="0"/>
                  </a:cubicBezTo>
                  <a:cubicBezTo>
                    <a:pt x="71" y="0"/>
                    <a:pt x="71" y="0"/>
                    <a:pt x="71" y="1"/>
                  </a:cubicBezTo>
                  <a:cubicBezTo>
                    <a:pt x="70" y="2"/>
                    <a:pt x="70" y="1"/>
                    <a:pt x="70" y="1"/>
                  </a:cubicBezTo>
                  <a:cubicBezTo>
                    <a:pt x="56" y="18"/>
                    <a:pt x="45" y="37"/>
                    <a:pt x="31" y="53"/>
                  </a:cubicBezTo>
                  <a:cubicBezTo>
                    <a:pt x="22" y="61"/>
                    <a:pt x="15" y="71"/>
                    <a:pt x="9" y="82"/>
                  </a:cubicBezTo>
                  <a:cubicBezTo>
                    <a:pt x="6" y="86"/>
                    <a:pt x="4" y="91"/>
                    <a:pt x="2" y="95"/>
                  </a:cubicBezTo>
                  <a:cubicBezTo>
                    <a:pt x="0" y="100"/>
                    <a:pt x="3" y="97"/>
                    <a:pt x="3" y="9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850;p37">
              <a:extLst>
                <a:ext uri="{FF2B5EF4-FFF2-40B4-BE49-F238E27FC236}">
                  <a16:creationId xmlns:a16="http://schemas.microsoft.com/office/drawing/2014/main" id="{2FA6B02A-A494-3CF9-ABBF-39F58640E5D1}"/>
                </a:ext>
              </a:extLst>
            </p:cNvPr>
            <p:cNvSpPr/>
            <p:nvPr/>
          </p:nvSpPr>
          <p:spPr>
            <a:xfrm>
              <a:off x="8150400" y="3530160"/>
              <a:ext cx="23040" cy="28440"/>
            </a:xfrm>
            <a:custGeom>
              <a:avLst/>
              <a:gdLst/>
              <a:ahLst/>
              <a:cxnLst/>
              <a:rect l="l" t="t" r="r" b="b"/>
              <a:pathLst>
                <a:path w="64" h="79" extrusionOk="0">
                  <a:moveTo>
                    <a:pt x="60" y="1"/>
                  </a:moveTo>
                  <a:cubicBezTo>
                    <a:pt x="58" y="5"/>
                    <a:pt x="57" y="9"/>
                    <a:pt x="55" y="12"/>
                  </a:cubicBezTo>
                  <a:cubicBezTo>
                    <a:pt x="49" y="23"/>
                    <a:pt x="41" y="32"/>
                    <a:pt x="31" y="41"/>
                  </a:cubicBezTo>
                  <a:cubicBezTo>
                    <a:pt x="19" y="50"/>
                    <a:pt x="8" y="62"/>
                    <a:pt x="0" y="76"/>
                  </a:cubicBezTo>
                  <a:cubicBezTo>
                    <a:pt x="0" y="77"/>
                    <a:pt x="0" y="77"/>
                    <a:pt x="0" y="77"/>
                  </a:cubicBezTo>
                  <a:cubicBezTo>
                    <a:pt x="0" y="78"/>
                    <a:pt x="1" y="78"/>
                    <a:pt x="1" y="78"/>
                  </a:cubicBezTo>
                  <a:lnTo>
                    <a:pt x="2" y="78"/>
                  </a:lnTo>
                  <a:lnTo>
                    <a:pt x="3" y="78"/>
                  </a:lnTo>
                  <a:cubicBezTo>
                    <a:pt x="3" y="78"/>
                    <a:pt x="4" y="78"/>
                    <a:pt x="5" y="77"/>
                  </a:cubicBezTo>
                  <a:cubicBezTo>
                    <a:pt x="18" y="70"/>
                    <a:pt x="29" y="59"/>
                    <a:pt x="38" y="46"/>
                  </a:cubicBezTo>
                  <a:cubicBezTo>
                    <a:pt x="43" y="40"/>
                    <a:pt x="48" y="34"/>
                    <a:pt x="52" y="26"/>
                  </a:cubicBezTo>
                  <a:cubicBezTo>
                    <a:pt x="56" y="19"/>
                    <a:pt x="60" y="11"/>
                    <a:pt x="62" y="3"/>
                  </a:cubicBezTo>
                  <a:cubicBezTo>
                    <a:pt x="63" y="1"/>
                    <a:pt x="61" y="0"/>
                    <a:pt x="6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851;p37">
              <a:extLst>
                <a:ext uri="{FF2B5EF4-FFF2-40B4-BE49-F238E27FC236}">
                  <a16:creationId xmlns:a16="http://schemas.microsoft.com/office/drawing/2014/main" id="{58E7A2CF-F03D-2076-A836-BD9F50748167}"/>
                </a:ext>
              </a:extLst>
            </p:cNvPr>
            <p:cNvSpPr/>
            <p:nvPr/>
          </p:nvSpPr>
          <p:spPr>
            <a:xfrm>
              <a:off x="7942320" y="3526560"/>
              <a:ext cx="201960" cy="348480"/>
            </a:xfrm>
            <a:custGeom>
              <a:avLst/>
              <a:gdLst/>
              <a:ahLst/>
              <a:cxnLst/>
              <a:rect l="l" t="t" r="r" b="b"/>
              <a:pathLst>
                <a:path w="561" h="968" extrusionOk="0">
                  <a:moveTo>
                    <a:pt x="224" y="501"/>
                  </a:moveTo>
                  <a:cubicBezTo>
                    <a:pt x="207" y="536"/>
                    <a:pt x="194" y="573"/>
                    <a:pt x="184" y="611"/>
                  </a:cubicBezTo>
                  <a:cubicBezTo>
                    <a:pt x="169" y="659"/>
                    <a:pt x="150" y="705"/>
                    <a:pt x="129" y="751"/>
                  </a:cubicBezTo>
                  <a:cubicBezTo>
                    <a:pt x="118" y="772"/>
                    <a:pt x="108" y="792"/>
                    <a:pt x="95" y="813"/>
                  </a:cubicBezTo>
                  <a:cubicBezTo>
                    <a:pt x="73" y="852"/>
                    <a:pt x="48" y="891"/>
                    <a:pt x="21" y="928"/>
                  </a:cubicBezTo>
                  <a:cubicBezTo>
                    <a:pt x="17" y="932"/>
                    <a:pt x="13" y="935"/>
                    <a:pt x="10" y="941"/>
                  </a:cubicBezTo>
                  <a:cubicBezTo>
                    <a:pt x="8" y="944"/>
                    <a:pt x="6" y="950"/>
                    <a:pt x="5" y="954"/>
                  </a:cubicBezTo>
                  <a:lnTo>
                    <a:pt x="2" y="959"/>
                  </a:lnTo>
                  <a:cubicBezTo>
                    <a:pt x="0" y="963"/>
                    <a:pt x="5" y="967"/>
                    <a:pt x="8" y="963"/>
                  </a:cubicBezTo>
                  <a:cubicBezTo>
                    <a:pt x="16" y="954"/>
                    <a:pt x="25" y="944"/>
                    <a:pt x="33" y="934"/>
                  </a:cubicBezTo>
                  <a:cubicBezTo>
                    <a:pt x="50" y="921"/>
                    <a:pt x="65" y="904"/>
                    <a:pt x="80" y="889"/>
                  </a:cubicBezTo>
                  <a:cubicBezTo>
                    <a:pt x="104" y="868"/>
                    <a:pt x="124" y="844"/>
                    <a:pt x="140" y="816"/>
                  </a:cubicBezTo>
                  <a:cubicBezTo>
                    <a:pt x="141" y="815"/>
                    <a:pt x="142" y="813"/>
                    <a:pt x="143" y="812"/>
                  </a:cubicBezTo>
                  <a:cubicBezTo>
                    <a:pt x="162" y="776"/>
                    <a:pt x="179" y="740"/>
                    <a:pt x="195" y="702"/>
                  </a:cubicBezTo>
                  <a:cubicBezTo>
                    <a:pt x="209" y="663"/>
                    <a:pt x="239" y="628"/>
                    <a:pt x="247" y="588"/>
                  </a:cubicBezTo>
                  <a:lnTo>
                    <a:pt x="245" y="588"/>
                  </a:lnTo>
                  <a:cubicBezTo>
                    <a:pt x="238" y="610"/>
                    <a:pt x="228" y="631"/>
                    <a:pt x="215" y="653"/>
                  </a:cubicBezTo>
                  <a:cubicBezTo>
                    <a:pt x="209" y="663"/>
                    <a:pt x="202" y="674"/>
                    <a:pt x="195" y="685"/>
                  </a:cubicBezTo>
                  <a:cubicBezTo>
                    <a:pt x="189" y="694"/>
                    <a:pt x="183" y="703"/>
                    <a:pt x="177" y="714"/>
                  </a:cubicBezTo>
                  <a:cubicBezTo>
                    <a:pt x="165" y="735"/>
                    <a:pt x="153" y="758"/>
                    <a:pt x="143" y="780"/>
                  </a:cubicBezTo>
                  <a:cubicBezTo>
                    <a:pt x="139" y="788"/>
                    <a:pt x="136" y="795"/>
                    <a:pt x="131" y="803"/>
                  </a:cubicBezTo>
                  <a:cubicBezTo>
                    <a:pt x="118" y="827"/>
                    <a:pt x="100" y="850"/>
                    <a:pt x="80" y="871"/>
                  </a:cubicBezTo>
                  <a:cubicBezTo>
                    <a:pt x="88" y="858"/>
                    <a:pt x="97" y="845"/>
                    <a:pt x="104" y="832"/>
                  </a:cubicBezTo>
                  <a:cubicBezTo>
                    <a:pt x="113" y="816"/>
                    <a:pt x="122" y="800"/>
                    <a:pt x="129" y="783"/>
                  </a:cubicBezTo>
                  <a:cubicBezTo>
                    <a:pt x="145" y="742"/>
                    <a:pt x="166" y="701"/>
                    <a:pt x="183" y="660"/>
                  </a:cubicBezTo>
                  <a:cubicBezTo>
                    <a:pt x="200" y="619"/>
                    <a:pt x="209" y="575"/>
                    <a:pt x="224" y="533"/>
                  </a:cubicBezTo>
                  <a:cubicBezTo>
                    <a:pt x="252" y="454"/>
                    <a:pt x="302" y="393"/>
                    <a:pt x="349" y="327"/>
                  </a:cubicBezTo>
                  <a:cubicBezTo>
                    <a:pt x="408" y="245"/>
                    <a:pt x="496" y="188"/>
                    <a:pt x="557" y="108"/>
                  </a:cubicBezTo>
                  <a:cubicBezTo>
                    <a:pt x="559" y="105"/>
                    <a:pt x="556" y="102"/>
                    <a:pt x="554" y="104"/>
                  </a:cubicBezTo>
                  <a:cubicBezTo>
                    <a:pt x="516" y="142"/>
                    <a:pt x="477" y="178"/>
                    <a:pt x="436" y="212"/>
                  </a:cubicBezTo>
                  <a:cubicBezTo>
                    <a:pt x="405" y="237"/>
                    <a:pt x="378" y="265"/>
                    <a:pt x="354" y="296"/>
                  </a:cubicBezTo>
                  <a:cubicBezTo>
                    <a:pt x="351" y="301"/>
                    <a:pt x="348" y="305"/>
                    <a:pt x="344" y="310"/>
                  </a:cubicBezTo>
                  <a:cubicBezTo>
                    <a:pt x="284" y="360"/>
                    <a:pt x="232" y="420"/>
                    <a:pt x="193" y="489"/>
                  </a:cubicBezTo>
                  <a:cubicBezTo>
                    <a:pt x="189" y="496"/>
                    <a:pt x="185" y="503"/>
                    <a:pt x="181" y="510"/>
                  </a:cubicBezTo>
                  <a:cubicBezTo>
                    <a:pt x="160" y="551"/>
                    <a:pt x="140" y="590"/>
                    <a:pt x="116" y="630"/>
                  </a:cubicBezTo>
                  <a:cubicBezTo>
                    <a:pt x="125" y="612"/>
                    <a:pt x="133" y="594"/>
                    <a:pt x="140" y="576"/>
                  </a:cubicBezTo>
                  <a:cubicBezTo>
                    <a:pt x="161" y="502"/>
                    <a:pt x="189" y="431"/>
                    <a:pt x="221" y="362"/>
                  </a:cubicBezTo>
                  <a:cubicBezTo>
                    <a:pt x="290" y="214"/>
                    <a:pt x="447" y="120"/>
                    <a:pt x="558" y="6"/>
                  </a:cubicBezTo>
                  <a:cubicBezTo>
                    <a:pt x="560" y="3"/>
                    <a:pt x="557" y="0"/>
                    <a:pt x="555" y="2"/>
                  </a:cubicBezTo>
                  <a:cubicBezTo>
                    <a:pt x="498" y="57"/>
                    <a:pt x="435" y="109"/>
                    <a:pt x="373" y="160"/>
                  </a:cubicBezTo>
                  <a:cubicBezTo>
                    <a:pt x="317" y="205"/>
                    <a:pt x="253" y="263"/>
                    <a:pt x="217" y="326"/>
                  </a:cubicBezTo>
                  <a:cubicBezTo>
                    <a:pt x="202" y="355"/>
                    <a:pt x="189" y="386"/>
                    <a:pt x="178" y="417"/>
                  </a:cubicBezTo>
                  <a:cubicBezTo>
                    <a:pt x="163" y="447"/>
                    <a:pt x="151" y="479"/>
                    <a:pt x="141" y="511"/>
                  </a:cubicBezTo>
                  <a:cubicBezTo>
                    <a:pt x="133" y="552"/>
                    <a:pt x="119" y="591"/>
                    <a:pt x="101" y="628"/>
                  </a:cubicBezTo>
                  <a:cubicBezTo>
                    <a:pt x="93" y="647"/>
                    <a:pt x="87" y="668"/>
                    <a:pt x="85" y="688"/>
                  </a:cubicBezTo>
                  <a:cubicBezTo>
                    <a:pt x="75" y="708"/>
                    <a:pt x="70" y="729"/>
                    <a:pt x="69" y="750"/>
                  </a:cubicBezTo>
                  <a:cubicBezTo>
                    <a:pt x="69" y="755"/>
                    <a:pt x="77" y="759"/>
                    <a:pt x="79" y="753"/>
                  </a:cubicBezTo>
                  <a:cubicBezTo>
                    <a:pt x="90" y="732"/>
                    <a:pt x="96" y="709"/>
                    <a:pt x="99" y="685"/>
                  </a:cubicBezTo>
                  <a:cubicBezTo>
                    <a:pt x="100" y="681"/>
                    <a:pt x="101" y="676"/>
                    <a:pt x="102" y="671"/>
                  </a:cubicBezTo>
                  <a:cubicBezTo>
                    <a:pt x="122" y="632"/>
                    <a:pt x="153" y="593"/>
                    <a:pt x="169" y="555"/>
                  </a:cubicBezTo>
                  <a:cubicBezTo>
                    <a:pt x="177" y="534"/>
                    <a:pt x="188" y="513"/>
                    <a:pt x="199" y="494"/>
                  </a:cubicBezTo>
                  <a:cubicBezTo>
                    <a:pt x="217" y="463"/>
                    <a:pt x="237" y="435"/>
                    <a:pt x="261" y="410"/>
                  </a:cubicBezTo>
                  <a:cubicBezTo>
                    <a:pt x="274" y="397"/>
                    <a:pt x="286" y="385"/>
                    <a:pt x="298" y="372"/>
                  </a:cubicBezTo>
                  <a:cubicBezTo>
                    <a:pt x="294" y="377"/>
                    <a:pt x="291" y="382"/>
                    <a:pt x="287" y="388"/>
                  </a:cubicBezTo>
                  <a:cubicBezTo>
                    <a:pt x="262" y="424"/>
                    <a:pt x="245" y="462"/>
                    <a:pt x="224" y="50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852;p37">
              <a:extLst>
                <a:ext uri="{FF2B5EF4-FFF2-40B4-BE49-F238E27FC236}">
                  <a16:creationId xmlns:a16="http://schemas.microsoft.com/office/drawing/2014/main" id="{E663D7A5-4D03-58FF-E1E9-8160B0CD8439}"/>
                </a:ext>
              </a:extLst>
            </p:cNvPr>
            <p:cNvSpPr/>
            <p:nvPr/>
          </p:nvSpPr>
          <p:spPr>
            <a:xfrm>
              <a:off x="8040960" y="3582720"/>
              <a:ext cx="129600" cy="143640"/>
            </a:xfrm>
            <a:custGeom>
              <a:avLst/>
              <a:gdLst/>
              <a:ahLst/>
              <a:cxnLst/>
              <a:rect l="l" t="t" r="r" b="b"/>
              <a:pathLst>
                <a:path w="360" h="399" extrusionOk="0">
                  <a:moveTo>
                    <a:pt x="354" y="0"/>
                  </a:moveTo>
                  <a:cubicBezTo>
                    <a:pt x="343" y="6"/>
                    <a:pt x="332" y="12"/>
                    <a:pt x="321" y="19"/>
                  </a:cubicBezTo>
                  <a:cubicBezTo>
                    <a:pt x="286" y="39"/>
                    <a:pt x="252" y="61"/>
                    <a:pt x="219" y="84"/>
                  </a:cubicBezTo>
                  <a:cubicBezTo>
                    <a:pt x="178" y="116"/>
                    <a:pt x="152" y="157"/>
                    <a:pt x="118" y="195"/>
                  </a:cubicBezTo>
                  <a:cubicBezTo>
                    <a:pt x="93" y="225"/>
                    <a:pt x="70" y="257"/>
                    <a:pt x="49" y="291"/>
                  </a:cubicBezTo>
                  <a:cubicBezTo>
                    <a:pt x="30" y="323"/>
                    <a:pt x="4" y="359"/>
                    <a:pt x="0" y="396"/>
                  </a:cubicBezTo>
                  <a:cubicBezTo>
                    <a:pt x="0" y="397"/>
                    <a:pt x="2" y="398"/>
                    <a:pt x="2" y="396"/>
                  </a:cubicBezTo>
                  <a:cubicBezTo>
                    <a:pt x="7" y="369"/>
                    <a:pt x="29" y="342"/>
                    <a:pt x="42" y="319"/>
                  </a:cubicBezTo>
                  <a:cubicBezTo>
                    <a:pt x="68" y="273"/>
                    <a:pt x="101" y="230"/>
                    <a:pt x="138" y="192"/>
                  </a:cubicBezTo>
                  <a:cubicBezTo>
                    <a:pt x="178" y="151"/>
                    <a:pt x="209" y="110"/>
                    <a:pt x="256" y="77"/>
                  </a:cubicBezTo>
                  <a:cubicBezTo>
                    <a:pt x="257" y="77"/>
                    <a:pt x="258" y="76"/>
                    <a:pt x="259" y="75"/>
                  </a:cubicBezTo>
                  <a:cubicBezTo>
                    <a:pt x="294" y="55"/>
                    <a:pt x="327" y="32"/>
                    <a:pt x="358" y="6"/>
                  </a:cubicBezTo>
                  <a:cubicBezTo>
                    <a:pt x="358" y="5"/>
                    <a:pt x="358" y="4"/>
                    <a:pt x="358" y="4"/>
                  </a:cubicBezTo>
                  <a:cubicBezTo>
                    <a:pt x="358" y="3"/>
                    <a:pt x="359" y="3"/>
                    <a:pt x="358" y="2"/>
                  </a:cubicBezTo>
                  <a:cubicBezTo>
                    <a:pt x="357" y="1"/>
                    <a:pt x="357" y="2"/>
                    <a:pt x="356" y="1"/>
                  </a:cubicBezTo>
                  <a:cubicBezTo>
                    <a:pt x="355" y="0"/>
                    <a:pt x="355" y="0"/>
                    <a:pt x="355" y="0"/>
                  </a:cubicBezTo>
                  <a:cubicBezTo>
                    <a:pt x="354" y="0"/>
                    <a:pt x="354" y="0"/>
                    <a:pt x="35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853;p37">
              <a:extLst>
                <a:ext uri="{FF2B5EF4-FFF2-40B4-BE49-F238E27FC236}">
                  <a16:creationId xmlns:a16="http://schemas.microsoft.com/office/drawing/2014/main" id="{0C1EBB72-CEA4-4BC6-1E61-111068079080}"/>
                </a:ext>
              </a:extLst>
            </p:cNvPr>
            <p:cNvSpPr/>
            <p:nvPr/>
          </p:nvSpPr>
          <p:spPr>
            <a:xfrm>
              <a:off x="8196480" y="3475440"/>
              <a:ext cx="58320" cy="109800"/>
            </a:xfrm>
            <a:custGeom>
              <a:avLst/>
              <a:gdLst/>
              <a:ahLst/>
              <a:cxnLst/>
              <a:rect l="l" t="t" r="r" b="b"/>
              <a:pathLst>
                <a:path w="162" h="305" extrusionOk="0">
                  <a:moveTo>
                    <a:pt x="3" y="302"/>
                  </a:moveTo>
                  <a:cubicBezTo>
                    <a:pt x="25" y="279"/>
                    <a:pt x="44" y="253"/>
                    <a:pt x="60" y="225"/>
                  </a:cubicBezTo>
                  <a:cubicBezTo>
                    <a:pt x="67" y="212"/>
                    <a:pt x="74" y="199"/>
                    <a:pt x="81" y="184"/>
                  </a:cubicBezTo>
                  <a:cubicBezTo>
                    <a:pt x="112" y="126"/>
                    <a:pt x="139" y="65"/>
                    <a:pt x="161" y="3"/>
                  </a:cubicBezTo>
                  <a:lnTo>
                    <a:pt x="161" y="2"/>
                  </a:lnTo>
                  <a:lnTo>
                    <a:pt x="161" y="1"/>
                  </a:lnTo>
                  <a:lnTo>
                    <a:pt x="160" y="1"/>
                  </a:lnTo>
                  <a:cubicBezTo>
                    <a:pt x="160" y="0"/>
                    <a:pt x="159" y="0"/>
                    <a:pt x="159" y="0"/>
                  </a:cubicBezTo>
                  <a:lnTo>
                    <a:pt x="158" y="1"/>
                  </a:lnTo>
                  <a:cubicBezTo>
                    <a:pt x="157" y="1"/>
                    <a:pt x="157" y="2"/>
                    <a:pt x="157" y="2"/>
                  </a:cubicBezTo>
                  <a:cubicBezTo>
                    <a:pt x="138" y="54"/>
                    <a:pt x="115" y="105"/>
                    <a:pt x="89" y="154"/>
                  </a:cubicBezTo>
                  <a:cubicBezTo>
                    <a:pt x="60" y="202"/>
                    <a:pt x="39" y="261"/>
                    <a:pt x="1" y="301"/>
                  </a:cubicBezTo>
                  <a:cubicBezTo>
                    <a:pt x="0" y="301"/>
                    <a:pt x="2" y="304"/>
                    <a:pt x="3" y="30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854;p37">
              <a:extLst>
                <a:ext uri="{FF2B5EF4-FFF2-40B4-BE49-F238E27FC236}">
                  <a16:creationId xmlns:a16="http://schemas.microsoft.com/office/drawing/2014/main" id="{118D1BCC-EDCA-197C-EE26-CDBEF2C45F57}"/>
                </a:ext>
              </a:extLst>
            </p:cNvPr>
            <p:cNvSpPr/>
            <p:nvPr/>
          </p:nvSpPr>
          <p:spPr>
            <a:xfrm>
              <a:off x="8126280" y="3669840"/>
              <a:ext cx="54360" cy="61920"/>
            </a:xfrm>
            <a:custGeom>
              <a:avLst/>
              <a:gdLst/>
              <a:ahLst/>
              <a:cxnLst/>
              <a:rect l="l" t="t" r="r" b="b"/>
              <a:pathLst>
                <a:path w="151" h="172" extrusionOk="0">
                  <a:moveTo>
                    <a:pt x="147" y="1"/>
                  </a:moveTo>
                  <a:cubicBezTo>
                    <a:pt x="119" y="23"/>
                    <a:pt x="101" y="54"/>
                    <a:pt x="78" y="81"/>
                  </a:cubicBezTo>
                  <a:cubicBezTo>
                    <a:pt x="55" y="109"/>
                    <a:pt x="24" y="138"/>
                    <a:pt x="0" y="168"/>
                  </a:cubicBezTo>
                  <a:cubicBezTo>
                    <a:pt x="0" y="169"/>
                    <a:pt x="0" y="171"/>
                    <a:pt x="1" y="170"/>
                  </a:cubicBezTo>
                  <a:cubicBezTo>
                    <a:pt x="29" y="148"/>
                    <a:pt x="54" y="123"/>
                    <a:pt x="77" y="95"/>
                  </a:cubicBezTo>
                  <a:cubicBezTo>
                    <a:pt x="102" y="66"/>
                    <a:pt x="121" y="30"/>
                    <a:pt x="149" y="4"/>
                  </a:cubicBezTo>
                  <a:cubicBezTo>
                    <a:pt x="150" y="2"/>
                    <a:pt x="148" y="0"/>
                    <a:pt x="147"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855;p37">
              <a:extLst>
                <a:ext uri="{FF2B5EF4-FFF2-40B4-BE49-F238E27FC236}">
                  <a16:creationId xmlns:a16="http://schemas.microsoft.com/office/drawing/2014/main" id="{D59C16CC-3E00-690A-5F3F-9189659CDC6E}"/>
                </a:ext>
              </a:extLst>
            </p:cNvPr>
            <p:cNvSpPr/>
            <p:nvPr/>
          </p:nvSpPr>
          <p:spPr>
            <a:xfrm>
              <a:off x="7949880" y="3569760"/>
              <a:ext cx="281160" cy="315360"/>
            </a:xfrm>
            <a:custGeom>
              <a:avLst/>
              <a:gdLst/>
              <a:ahLst/>
              <a:cxnLst/>
              <a:rect l="l" t="t" r="r" b="b"/>
              <a:pathLst>
                <a:path w="781" h="876" extrusionOk="0">
                  <a:moveTo>
                    <a:pt x="15" y="867"/>
                  </a:moveTo>
                  <a:cubicBezTo>
                    <a:pt x="32" y="835"/>
                    <a:pt x="88" y="817"/>
                    <a:pt x="117" y="795"/>
                  </a:cubicBezTo>
                  <a:cubicBezTo>
                    <a:pt x="161" y="762"/>
                    <a:pt x="196" y="720"/>
                    <a:pt x="243" y="689"/>
                  </a:cubicBezTo>
                  <a:cubicBezTo>
                    <a:pt x="282" y="664"/>
                    <a:pt x="315" y="627"/>
                    <a:pt x="352" y="598"/>
                  </a:cubicBezTo>
                  <a:cubicBezTo>
                    <a:pt x="385" y="572"/>
                    <a:pt x="406" y="533"/>
                    <a:pt x="439" y="508"/>
                  </a:cubicBezTo>
                  <a:cubicBezTo>
                    <a:pt x="441" y="506"/>
                    <a:pt x="439" y="503"/>
                    <a:pt x="436" y="504"/>
                  </a:cubicBezTo>
                  <a:cubicBezTo>
                    <a:pt x="402" y="528"/>
                    <a:pt x="379" y="563"/>
                    <a:pt x="346" y="589"/>
                  </a:cubicBezTo>
                  <a:cubicBezTo>
                    <a:pt x="300" y="624"/>
                    <a:pt x="256" y="661"/>
                    <a:pt x="209" y="695"/>
                  </a:cubicBezTo>
                  <a:cubicBezTo>
                    <a:pt x="170" y="723"/>
                    <a:pt x="138" y="763"/>
                    <a:pt x="99" y="793"/>
                  </a:cubicBezTo>
                  <a:cubicBezTo>
                    <a:pt x="93" y="797"/>
                    <a:pt x="86" y="802"/>
                    <a:pt x="80" y="805"/>
                  </a:cubicBezTo>
                  <a:cubicBezTo>
                    <a:pt x="70" y="811"/>
                    <a:pt x="60" y="816"/>
                    <a:pt x="49" y="820"/>
                  </a:cubicBezTo>
                  <a:cubicBezTo>
                    <a:pt x="51" y="818"/>
                    <a:pt x="53" y="816"/>
                    <a:pt x="55" y="813"/>
                  </a:cubicBezTo>
                  <a:cubicBezTo>
                    <a:pt x="69" y="790"/>
                    <a:pt x="86" y="768"/>
                    <a:pt x="105" y="748"/>
                  </a:cubicBezTo>
                  <a:cubicBezTo>
                    <a:pt x="110" y="743"/>
                    <a:pt x="115" y="739"/>
                    <a:pt x="121" y="734"/>
                  </a:cubicBezTo>
                  <a:cubicBezTo>
                    <a:pt x="121" y="735"/>
                    <a:pt x="121" y="735"/>
                    <a:pt x="122" y="735"/>
                  </a:cubicBezTo>
                  <a:lnTo>
                    <a:pt x="123" y="735"/>
                  </a:lnTo>
                  <a:cubicBezTo>
                    <a:pt x="132" y="734"/>
                    <a:pt x="135" y="725"/>
                    <a:pt x="139" y="716"/>
                  </a:cubicBezTo>
                  <a:cubicBezTo>
                    <a:pt x="148" y="707"/>
                    <a:pt x="155" y="697"/>
                    <a:pt x="162" y="687"/>
                  </a:cubicBezTo>
                  <a:cubicBezTo>
                    <a:pt x="177" y="684"/>
                    <a:pt x="185" y="671"/>
                    <a:pt x="197" y="660"/>
                  </a:cubicBezTo>
                  <a:cubicBezTo>
                    <a:pt x="231" y="626"/>
                    <a:pt x="272" y="595"/>
                    <a:pt x="310" y="563"/>
                  </a:cubicBezTo>
                  <a:cubicBezTo>
                    <a:pt x="337" y="540"/>
                    <a:pt x="359" y="509"/>
                    <a:pt x="388" y="485"/>
                  </a:cubicBezTo>
                  <a:cubicBezTo>
                    <a:pt x="416" y="462"/>
                    <a:pt x="442" y="436"/>
                    <a:pt x="466" y="408"/>
                  </a:cubicBezTo>
                  <a:cubicBezTo>
                    <a:pt x="523" y="339"/>
                    <a:pt x="579" y="270"/>
                    <a:pt x="636" y="201"/>
                  </a:cubicBezTo>
                  <a:cubicBezTo>
                    <a:pt x="664" y="166"/>
                    <a:pt x="684" y="124"/>
                    <a:pt x="715" y="93"/>
                  </a:cubicBezTo>
                  <a:cubicBezTo>
                    <a:pt x="736" y="72"/>
                    <a:pt x="754" y="49"/>
                    <a:pt x="769" y="24"/>
                  </a:cubicBezTo>
                  <a:cubicBezTo>
                    <a:pt x="772" y="18"/>
                    <a:pt x="776" y="11"/>
                    <a:pt x="779" y="5"/>
                  </a:cubicBezTo>
                  <a:cubicBezTo>
                    <a:pt x="780" y="2"/>
                    <a:pt x="776" y="0"/>
                    <a:pt x="774" y="3"/>
                  </a:cubicBezTo>
                  <a:cubicBezTo>
                    <a:pt x="773" y="5"/>
                    <a:pt x="772" y="7"/>
                    <a:pt x="770" y="10"/>
                  </a:cubicBezTo>
                  <a:cubicBezTo>
                    <a:pt x="754" y="39"/>
                    <a:pt x="734" y="65"/>
                    <a:pt x="710" y="89"/>
                  </a:cubicBezTo>
                  <a:cubicBezTo>
                    <a:pt x="686" y="120"/>
                    <a:pt x="665" y="153"/>
                    <a:pt x="641" y="184"/>
                  </a:cubicBezTo>
                  <a:cubicBezTo>
                    <a:pt x="590" y="251"/>
                    <a:pt x="531" y="313"/>
                    <a:pt x="479" y="380"/>
                  </a:cubicBezTo>
                  <a:cubicBezTo>
                    <a:pt x="430" y="442"/>
                    <a:pt x="361" y="486"/>
                    <a:pt x="309" y="545"/>
                  </a:cubicBezTo>
                  <a:cubicBezTo>
                    <a:pt x="294" y="559"/>
                    <a:pt x="278" y="571"/>
                    <a:pt x="260" y="583"/>
                  </a:cubicBezTo>
                  <a:cubicBezTo>
                    <a:pt x="246" y="594"/>
                    <a:pt x="234" y="610"/>
                    <a:pt x="221" y="622"/>
                  </a:cubicBezTo>
                  <a:cubicBezTo>
                    <a:pt x="207" y="635"/>
                    <a:pt x="194" y="642"/>
                    <a:pt x="182" y="654"/>
                  </a:cubicBezTo>
                  <a:cubicBezTo>
                    <a:pt x="178" y="658"/>
                    <a:pt x="174" y="663"/>
                    <a:pt x="170" y="668"/>
                  </a:cubicBezTo>
                  <a:lnTo>
                    <a:pt x="170" y="667"/>
                  </a:lnTo>
                  <a:lnTo>
                    <a:pt x="169" y="666"/>
                  </a:lnTo>
                  <a:lnTo>
                    <a:pt x="168" y="666"/>
                  </a:lnTo>
                  <a:lnTo>
                    <a:pt x="167" y="666"/>
                  </a:lnTo>
                  <a:cubicBezTo>
                    <a:pt x="167" y="666"/>
                    <a:pt x="166" y="666"/>
                    <a:pt x="166" y="667"/>
                  </a:cubicBezTo>
                  <a:lnTo>
                    <a:pt x="165" y="668"/>
                  </a:lnTo>
                  <a:cubicBezTo>
                    <a:pt x="177" y="643"/>
                    <a:pt x="188" y="617"/>
                    <a:pt x="201" y="593"/>
                  </a:cubicBezTo>
                  <a:cubicBezTo>
                    <a:pt x="215" y="566"/>
                    <a:pt x="238" y="540"/>
                    <a:pt x="253" y="513"/>
                  </a:cubicBezTo>
                  <a:cubicBezTo>
                    <a:pt x="273" y="480"/>
                    <a:pt x="296" y="449"/>
                    <a:pt x="321" y="420"/>
                  </a:cubicBezTo>
                  <a:cubicBezTo>
                    <a:pt x="373" y="355"/>
                    <a:pt x="432" y="295"/>
                    <a:pt x="496" y="241"/>
                  </a:cubicBezTo>
                  <a:cubicBezTo>
                    <a:pt x="553" y="195"/>
                    <a:pt x="614" y="143"/>
                    <a:pt x="651" y="78"/>
                  </a:cubicBezTo>
                  <a:cubicBezTo>
                    <a:pt x="651" y="77"/>
                    <a:pt x="651" y="76"/>
                    <a:pt x="649" y="77"/>
                  </a:cubicBezTo>
                  <a:cubicBezTo>
                    <a:pt x="535" y="187"/>
                    <a:pt x="409" y="284"/>
                    <a:pt x="311" y="410"/>
                  </a:cubicBezTo>
                  <a:cubicBezTo>
                    <a:pt x="274" y="456"/>
                    <a:pt x="245" y="504"/>
                    <a:pt x="212" y="553"/>
                  </a:cubicBezTo>
                  <a:cubicBezTo>
                    <a:pt x="198" y="572"/>
                    <a:pt x="184" y="592"/>
                    <a:pt x="172" y="613"/>
                  </a:cubicBezTo>
                  <a:cubicBezTo>
                    <a:pt x="170" y="616"/>
                    <a:pt x="169" y="619"/>
                    <a:pt x="167" y="621"/>
                  </a:cubicBezTo>
                  <a:cubicBezTo>
                    <a:pt x="164" y="629"/>
                    <a:pt x="151" y="668"/>
                    <a:pt x="139" y="697"/>
                  </a:cubicBezTo>
                  <a:cubicBezTo>
                    <a:pt x="118" y="720"/>
                    <a:pt x="94" y="741"/>
                    <a:pt x="73" y="764"/>
                  </a:cubicBezTo>
                  <a:cubicBezTo>
                    <a:pt x="48" y="792"/>
                    <a:pt x="16" y="825"/>
                    <a:pt x="4" y="861"/>
                  </a:cubicBezTo>
                  <a:cubicBezTo>
                    <a:pt x="0" y="869"/>
                    <a:pt x="12" y="875"/>
                    <a:pt x="15" y="86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856;p37">
              <a:extLst>
                <a:ext uri="{FF2B5EF4-FFF2-40B4-BE49-F238E27FC236}">
                  <a16:creationId xmlns:a16="http://schemas.microsoft.com/office/drawing/2014/main" id="{13C4BBE4-1A54-F89E-FBAA-2677FDFB23AD}"/>
                </a:ext>
              </a:extLst>
            </p:cNvPr>
            <p:cNvSpPr/>
            <p:nvPr/>
          </p:nvSpPr>
          <p:spPr>
            <a:xfrm>
              <a:off x="8132760" y="3385440"/>
              <a:ext cx="20520" cy="36720"/>
            </a:xfrm>
            <a:custGeom>
              <a:avLst/>
              <a:gdLst/>
              <a:ahLst/>
              <a:cxnLst/>
              <a:rect l="l" t="t" r="r" b="b"/>
              <a:pathLst>
                <a:path w="57" h="102" extrusionOk="0">
                  <a:moveTo>
                    <a:pt x="50" y="1"/>
                  </a:moveTo>
                  <a:cubicBezTo>
                    <a:pt x="48" y="16"/>
                    <a:pt x="43" y="30"/>
                    <a:pt x="35" y="43"/>
                  </a:cubicBezTo>
                  <a:cubicBezTo>
                    <a:pt x="35" y="44"/>
                    <a:pt x="34" y="45"/>
                    <a:pt x="34" y="46"/>
                  </a:cubicBezTo>
                  <a:cubicBezTo>
                    <a:pt x="31" y="54"/>
                    <a:pt x="27" y="62"/>
                    <a:pt x="23" y="70"/>
                  </a:cubicBezTo>
                  <a:cubicBezTo>
                    <a:pt x="17" y="80"/>
                    <a:pt x="9" y="89"/>
                    <a:pt x="1" y="98"/>
                  </a:cubicBezTo>
                  <a:lnTo>
                    <a:pt x="0" y="98"/>
                  </a:lnTo>
                  <a:cubicBezTo>
                    <a:pt x="0" y="99"/>
                    <a:pt x="0" y="99"/>
                    <a:pt x="0" y="99"/>
                  </a:cubicBezTo>
                  <a:lnTo>
                    <a:pt x="0" y="100"/>
                  </a:lnTo>
                  <a:cubicBezTo>
                    <a:pt x="0" y="100"/>
                    <a:pt x="1" y="100"/>
                    <a:pt x="1" y="101"/>
                  </a:cubicBezTo>
                  <a:lnTo>
                    <a:pt x="2" y="101"/>
                  </a:lnTo>
                  <a:cubicBezTo>
                    <a:pt x="20" y="99"/>
                    <a:pt x="30" y="72"/>
                    <a:pt x="36" y="59"/>
                  </a:cubicBezTo>
                  <a:cubicBezTo>
                    <a:pt x="44" y="41"/>
                    <a:pt x="56" y="20"/>
                    <a:pt x="53" y="1"/>
                  </a:cubicBezTo>
                  <a:lnTo>
                    <a:pt x="53" y="0"/>
                  </a:lnTo>
                  <a:cubicBezTo>
                    <a:pt x="52" y="0"/>
                    <a:pt x="52" y="0"/>
                    <a:pt x="52" y="0"/>
                  </a:cubicBezTo>
                  <a:lnTo>
                    <a:pt x="51" y="0"/>
                  </a:lnTo>
                  <a:lnTo>
                    <a:pt x="50" y="0"/>
                  </a:lnTo>
                  <a:cubicBezTo>
                    <a:pt x="50" y="1"/>
                    <a:pt x="50" y="1"/>
                    <a:pt x="5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857;p37">
              <a:extLst>
                <a:ext uri="{FF2B5EF4-FFF2-40B4-BE49-F238E27FC236}">
                  <a16:creationId xmlns:a16="http://schemas.microsoft.com/office/drawing/2014/main" id="{B6682562-A9D8-1618-7246-FB2A703F20D5}"/>
                </a:ext>
              </a:extLst>
            </p:cNvPr>
            <p:cNvSpPr/>
            <p:nvPr/>
          </p:nvSpPr>
          <p:spPr>
            <a:xfrm>
              <a:off x="8326440" y="3516480"/>
              <a:ext cx="10080" cy="47520"/>
            </a:xfrm>
            <a:custGeom>
              <a:avLst/>
              <a:gdLst/>
              <a:ahLst/>
              <a:cxnLst/>
              <a:rect l="l" t="t" r="r" b="b"/>
              <a:pathLst>
                <a:path w="28" h="132" extrusionOk="0">
                  <a:moveTo>
                    <a:pt x="0" y="0"/>
                  </a:moveTo>
                  <a:cubicBezTo>
                    <a:pt x="0" y="43"/>
                    <a:pt x="16" y="87"/>
                    <a:pt x="23" y="129"/>
                  </a:cubicBezTo>
                  <a:cubicBezTo>
                    <a:pt x="23" y="131"/>
                    <a:pt x="27" y="131"/>
                    <a:pt x="27" y="129"/>
                  </a:cubicBezTo>
                  <a:cubicBezTo>
                    <a:pt x="27" y="126"/>
                    <a:pt x="27" y="124"/>
                    <a:pt x="27" y="122"/>
                  </a:cubicBezTo>
                  <a:cubicBezTo>
                    <a:pt x="27" y="101"/>
                    <a:pt x="24" y="81"/>
                    <a:pt x="16" y="63"/>
                  </a:cubicBezTo>
                  <a:cubicBezTo>
                    <a:pt x="9" y="42"/>
                    <a:pt x="4" y="2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858;p37">
              <a:extLst>
                <a:ext uri="{FF2B5EF4-FFF2-40B4-BE49-F238E27FC236}">
                  <a16:creationId xmlns:a16="http://schemas.microsoft.com/office/drawing/2014/main" id="{11C5A071-B04E-6B22-F5A8-42197E11F69C}"/>
                </a:ext>
              </a:extLst>
            </p:cNvPr>
            <p:cNvSpPr/>
            <p:nvPr/>
          </p:nvSpPr>
          <p:spPr>
            <a:xfrm>
              <a:off x="8337600" y="3593520"/>
              <a:ext cx="6840" cy="33120"/>
            </a:xfrm>
            <a:custGeom>
              <a:avLst/>
              <a:gdLst/>
              <a:ahLst/>
              <a:cxnLst/>
              <a:rect l="l" t="t" r="r" b="b"/>
              <a:pathLst>
                <a:path w="19" h="92" extrusionOk="0">
                  <a:moveTo>
                    <a:pt x="5" y="4"/>
                  </a:moveTo>
                  <a:cubicBezTo>
                    <a:pt x="5" y="1"/>
                    <a:pt x="1" y="0"/>
                    <a:pt x="1" y="4"/>
                  </a:cubicBezTo>
                  <a:cubicBezTo>
                    <a:pt x="0" y="5"/>
                    <a:pt x="0" y="6"/>
                    <a:pt x="0" y="8"/>
                  </a:cubicBezTo>
                  <a:cubicBezTo>
                    <a:pt x="0" y="10"/>
                    <a:pt x="0" y="11"/>
                    <a:pt x="1" y="12"/>
                  </a:cubicBezTo>
                  <a:cubicBezTo>
                    <a:pt x="7" y="23"/>
                    <a:pt x="2" y="29"/>
                    <a:pt x="3" y="39"/>
                  </a:cubicBezTo>
                  <a:cubicBezTo>
                    <a:pt x="4" y="45"/>
                    <a:pt x="5" y="51"/>
                    <a:pt x="8" y="56"/>
                  </a:cubicBezTo>
                  <a:cubicBezTo>
                    <a:pt x="11" y="66"/>
                    <a:pt x="6" y="78"/>
                    <a:pt x="10" y="88"/>
                  </a:cubicBezTo>
                  <a:cubicBezTo>
                    <a:pt x="10" y="90"/>
                    <a:pt x="14" y="91"/>
                    <a:pt x="15" y="88"/>
                  </a:cubicBezTo>
                  <a:cubicBezTo>
                    <a:pt x="17" y="82"/>
                    <a:pt x="18" y="75"/>
                    <a:pt x="18" y="69"/>
                  </a:cubicBezTo>
                  <a:cubicBezTo>
                    <a:pt x="18" y="62"/>
                    <a:pt x="17" y="55"/>
                    <a:pt x="15" y="49"/>
                  </a:cubicBezTo>
                  <a:cubicBezTo>
                    <a:pt x="12" y="38"/>
                    <a:pt x="11" y="28"/>
                    <a:pt x="11" y="17"/>
                  </a:cubicBezTo>
                  <a:cubicBezTo>
                    <a:pt x="11" y="12"/>
                    <a:pt x="5" y="11"/>
                    <a:pt x="5"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859;p37">
              <a:extLst>
                <a:ext uri="{FF2B5EF4-FFF2-40B4-BE49-F238E27FC236}">
                  <a16:creationId xmlns:a16="http://schemas.microsoft.com/office/drawing/2014/main" id="{4B0682BD-797A-1CEB-6DFB-CF84E51C153A}"/>
                </a:ext>
              </a:extLst>
            </p:cNvPr>
            <p:cNvSpPr/>
            <p:nvPr/>
          </p:nvSpPr>
          <p:spPr>
            <a:xfrm>
              <a:off x="8334360" y="3636000"/>
              <a:ext cx="15480" cy="106560"/>
            </a:xfrm>
            <a:custGeom>
              <a:avLst/>
              <a:gdLst/>
              <a:ahLst/>
              <a:cxnLst/>
              <a:rect l="l" t="t" r="r" b="b"/>
              <a:pathLst>
                <a:path w="43" h="296" extrusionOk="0">
                  <a:moveTo>
                    <a:pt x="5" y="294"/>
                  </a:moveTo>
                  <a:cubicBezTo>
                    <a:pt x="27" y="264"/>
                    <a:pt x="16" y="227"/>
                    <a:pt x="32" y="196"/>
                  </a:cubicBezTo>
                  <a:cubicBezTo>
                    <a:pt x="42" y="178"/>
                    <a:pt x="31" y="137"/>
                    <a:pt x="31" y="117"/>
                  </a:cubicBezTo>
                  <a:cubicBezTo>
                    <a:pt x="31" y="79"/>
                    <a:pt x="31" y="41"/>
                    <a:pt x="29" y="3"/>
                  </a:cubicBezTo>
                  <a:cubicBezTo>
                    <a:pt x="29" y="0"/>
                    <a:pt x="25" y="0"/>
                    <a:pt x="25" y="3"/>
                  </a:cubicBezTo>
                  <a:cubicBezTo>
                    <a:pt x="23" y="58"/>
                    <a:pt x="21" y="114"/>
                    <a:pt x="23" y="169"/>
                  </a:cubicBezTo>
                  <a:cubicBezTo>
                    <a:pt x="25" y="208"/>
                    <a:pt x="4" y="253"/>
                    <a:pt x="0" y="293"/>
                  </a:cubicBezTo>
                  <a:lnTo>
                    <a:pt x="0" y="294"/>
                  </a:lnTo>
                  <a:lnTo>
                    <a:pt x="1" y="295"/>
                  </a:lnTo>
                  <a:lnTo>
                    <a:pt x="2" y="295"/>
                  </a:lnTo>
                  <a:cubicBezTo>
                    <a:pt x="3" y="295"/>
                    <a:pt x="3" y="295"/>
                    <a:pt x="4" y="295"/>
                  </a:cubicBezTo>
                  <a:lnTo>
                    <a:pt x="5" y="2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860;p37">
              <a:extLst>
                <a:ext uri="{FF2B5EF4-FFF2-40B4-BE49-F238E27FC236}">
                  <a16:creationId xmlns:a16="http://schemas.microsoft.com/office/drawing/2014/main" id="{3FAD4891-E31E-220A-F443-A146996476A9}"/>
                </a:ext>
              </a:extLst>
            </p:cNvPr>
            <p:cNvSpPr/>
            <p:nvPr/>
          </p:nvSpPr>
          <p:spPr>
            <a:xfrm>
              <a:off x="8364240" y="3634560"/>
              <a:ext cx="12960" cy="64080"/>
            </a:xfrm>
            <a:custGeom>
              <a:avLst/>
              <a:gdLst/>
              <a:ahLst/>
              <a:cxnLst/>
              <a:rect l="l" t="t" r="r" b="b"/>
              <a:pathLst>
                <a:path w="36" h="178" extrusionOk="0">
                  <a:moveTo>
                    <a:pt x="25" y="2"/>
                  </a:moveTo>
                  <a:lnTo>
                    <a:pt x="24" y="1"/>
                  </a:lnTo>
                  <a:cubicBezTo>
                    <a:pt x="23" y="0"/>
                    <a:pt x="23" y="0"/>
                    <a:pt x="23" y="0"/>
                  </a:cubicBezTo>
                  <a:cubicBezTo>
                    <a:pt x="22" y="0"/>
                    <a:pt x="23" y="0"/>
                    <a:pt x="22" y="1"/>
                  </a:cubicBezTo>
                  <a:cubicBezTo>
                    <a:pt x="21" y="2"/>
                    <a:pt x="21" y="1"/>
                    <a:pt x="21" y="1"/>
                  </a:cubicBezTo>
                  <a:cubicBezTo>
                    <a:pt x="21" y="2"/>
                    <a:pt x="21" y="2"/>
                    <a:pt x="21" y="2"/>
                  </a:cubicBezTo>
                  <a:cubicBezTo>
                    <a:pt x="21" y="32"/>
                    <a:pt x="19" y="62"/>
                    <a:pt x="17" y="92"/>
                  </a:cubicBezTo>
                  <a:cubicBezTo>
                    <a:pt x="17" y="102"/>
                    <a:pt x="9" y="167"/>
                    <a:pt x="1" y="171"/>
                  </a:cubicBezTo>
                  <a:cubicBezTo>
                    <a:pt x="1" y="171"/>
                    <a:pt x="0" y="171"/>
                    <a:pt x="0" y="172"/>
                  </a:cubicBezTo>
                  <a:lnTo>
                    <a:pt x="0" y="173"/>
                  </a:lnTo>
                  <a:cubicBezTo>
                    <a:pt x="0" y="174"/>
                    <a:pt x="0" y="175"/>
                    <a:pt x="0" y="175"/>
                  </a:cubicBezTo>
                  <a:cubicBezTo>
                    <a:pt x="0" y="176"/>
                    <a:pt x="1" y="176"/>
                    <a:pt x="1" y="176"/>
                  </a:cubicBezTo>
                  <a:cubicBezTo>
                    <a:pt x="2" y="177"/>
                    <a:pt x="2" y="177"/>
                    <a:pt x="3" y="177"/>
                  </a:cubicBezTo>
                  <a:lnTo>
                    <a:pt x="7" y="177"/>
                  </a:lnTo>
                  <a:cubicBezTo>
                    <a:pt x="8" y="177"/>
                    <a:pt x="8" y="177"/>
                    <a:pt x="9" y="176"/>
                  </a:cubicBezTo>
                  <a:cubicBezTo>
                    <a:pt x="10" y="175"/>
                    <a:pt x="11" y="175"/>
                    <a:pt x="11" y="175"/>
                  </a:cubicBezTo>
                  <a:cubicBezTo>
                    <a:pt x="11" y="174"/>
                    <a:pt x="11" y="174"/>
                    <a:pt x="11" y="174"/>
                  </a:cubicBezTo>
                  <a:cubicBezTo>
                    <a:pt x="35" y="122"/>
                    <a:pt x="26" y="58"/>
                    <a:pt x="2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861;p37">
              <a:extLst>
                <a:ext uri="{FF2B5EF4-FFF2-40B4-BE49-F238E27FC236}">
                  <a16:creationId xmlns:a16="http://schemas.microsoft.com/office/drawing/2014/main" id="{2D39E451-6726-7EA6-E2E1-EF9125957ED7}"/>
                </a:ext>
              </a:extLst>
            </p:cNvPr>
            <p:cNvSpPr/>
            <p:nvPr/>
          </p:nvSpPr>
          <p:spPr>
            <a:xfrm>
              <a:off x="8347320" y="3734280"/>
              <a:ext cx="11520" cy="47160"/>
            </a:xfrm>
            <a:custGeom>
              <a:avLst/>
              <a:gdLst/>
              <a:ahLst/>
              <a:cxnLst/>
              <a:rect l="l" t="t" r="r" b="b"/>
              <a:pathLst>
                <a:path w="32" h="131" extrusionOk="0">
                  <a:moveTo>
                    <a:pt x="31" y="0"/>
                  </a:moveTo>
                  <a:lnTo>
                    <a:pt x="30" y="0"/>
                  </a:lnTo>
                  <a:cubicBezTo>
                    <a:pt x="26" y="27"/>
                    <a:pt x="19" y="54"/>
                    <a:pt x="10" y="80"/>
                  </a:cubicBezTo>
                  <a:cubicBezTo>
                    <a:pt x="3" y="93"/>
                    <a:pt x="0" y="109"/>
                    <a:pt x="0" y="124"/>
                  </a:cubicBezTo>
                  <a:cubicBezTo>
                    <a:pt x="0" y="125"/>
                    <a:pt x="0" y="127"/>
                    <a:pt x="0" y="128"/>
                  </a:cubicBezTo>
                  <a:lnTo>
                    <a:pt x="0" y="129"/>
                  </a:lnTo>
                  <a:cubicBezTo>
                    <a:pt x="0" y="129"/>
                    <a:pt x="0" y="128"/>
                    <a:pt x="1" y="129"/>
                  </a:cubicBezTo>
                  <a:cubicBezTo>
                    <a:pt x="2" y="130"/>
                    <a:pt x="1" y="130"/>
                    <a:pt x="2" y="130"/>
                  </a:cubicBezTo>
                  <a:lnTo>
                    <a:pt x="3" y="129"/>
                  </a:lnTo>
                  <a:lnTo>
                    <a:pt x="3" y="128"/>
                  </a:lnTo>
                  <a:cubicBezTo>
                    <a:pt x="5" y="122"/>
                    <a:pt x="10" y="121"/>
                    <a:pt x="11" y="115"/>
                  </a:cubicBezTo>
                  <a:cubicBezTo>
                    <a:pt x="15" y="104"/>
                    <a:pt x="18" y="93"/>
                    <a:pt x="21" y="83"/>
                  </a:cubicBezTo>
                  <a:cubicBezTo>
                    <a:pt x="28" y="60"/>
                    <a:pt x="31" y="36"/>
                    <a:pt x="31" y="13"/>
                  </a:cubicBezTo>
                  <a:cubicBezTo>
                    <a:pt x="31" y="9"/>
                    <a:pt x="31" y="4"/>
                    <a:pt x="3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862;p37">
              <a:extLst>
                <a:ext uri="{FF2B5EF4-FFF2-40B4-BE49-F238E27FC236}">
                  <a16:creationId xmlns:a16="http://schemas.microsoft.com/office/drawing/2014/main" id="{F1FFC99B-3F93-D147-6E51-A788F1FC1439}"/>
                </a:ext>
              </a:extLst>
            </p:cNvPr>
            <p:cNvSpPr/>
            <p:nvPr/>
          </p:nvSpPr>
          <p:spPr>
            <a:xfrm>
              <a:off x="8163720" y="3651480"/>
              <a:ext cx="304920" cy="442440"/>
            </a:xfrm>
            <a:custGeom>
              <a:avLst/>
              <a:gdLst/>
              <a:ahLst/>
              <a:cxnLst/>
              <a:rect l="l" t="t" r="r" b="b"/>
              <a:pathLst>
                <a:path w="847" h="1229" extrusionOk="0">
                  <a:moveTo>
                    <a:pt x="302" y="1094"/>
                  </a:moveTo>
                  <a:cubicBezTo>
                    <a:pt x="305" y="1074"/>
                    <a:pt x="307" y="1055"/>
                    <a:pt x="307" y="1035"/>
                  </a:cubicBezTo>
                  <a:cubicBezTo>
                    <a:pt x="313" y="1008"/>
                    <a:pt x="323" y="981"/>
                    <a:pt x="334" y="956"/>
                  </a:cubicBezTo>
                  <a:cubicBezTo>
                    <a:pt x="354" y="912"/>
                    <a:pt x="374" y="866"/>
                    <a:pt x="392" y="821"/>
                  </a:cubicBezTo>
                  <a:cubicBezTo>
                    <a:pt x="397" y="810"/>
                    <a:pt x="403" y="797"/>
                    <a:pt x="410" y="784"/>
                  </a:cubicBezTo>
                  <a:cubicBezTo>
                    <a:pt x="397" y="822"/>
                    <a:pt x="388" y="862"/>
                    <a:pt x="383" y="902"/>
                  </a:cubicBezTo>
                  <a:cubicBezTo>
                    <a:pt x="373" y="962"/>
                    <a:pt x="367" y="1022"/>
                    <a:pt x="364" y="1082"/>
                  </a:cubicBezTo>
                  <a:cubicBezTo>
                    <a:pt x="354" y="1110"/>
                    <a:pt x="347" y="1138"/>
                    <a:pt x="345" y="1167"/>
                  </a:cubicBezTo>
                  <a:cubicBezTo>
                    <a:pt x="345" y="1169"/>
                    <a:pt x="344" y="1170"/>
                    <a:pt x="345" y="1171"/>
                  </a:cubicBezTo>
                  <a:cubicBezTo>
                    <a:pt x="346" y="1173"/>
                    <a:pt x="347" y="1173"/>
                    <a:pt x="348" y="1173"/>
                  </a:cubicBezTo>
                  <a:cubicBezTo>
                    <a:pt x="349" y="1174"/>
                    <a:pt x="349" y="1174"/>
                    <a:pt x="351" y="1174"/>
                  </a:cubicBezTo>
                  <a:cubicBezTo>
                    <a:pt x="352" y="1174"/>
                    <a:pt x="354" y="1174"/>
                    <a:pt x="355" y="1173"/>
                  </a:cubicBezTo>
                  <a:cubicBezTo>
                    <a:pt x="355" y="1173"/>
                    <a:pt x="356" y="1173"/>
                    <a:pt x="356" y="1172"/>
                  </a:cubicBezTo>
                  <a:cubicBezTo>
                    <a:pt x="357" y="1173"/>
                    <a:pt x="357" y="1173"/>
                    <a:pt x="358" y="1173"/>
                  </a:cubicBezTo>
                  <a:cubicBezTo>
                    <a:pt x="358" y="1173"/>
                    <a:pt x="359" y="1173"/>
                    <a:pt x="360" y="1172"/>
                  </a:cubicBezTo>
                  <a:lnTo>
                    <a:pt x="361" y="1171"/>
                  </a:lnTo>
                  <a:cubicBezTo>
                    <a:pt x="378" y="1149"/>
                    <a:pt x="380" y="1111"/>
                    <a:pt x="387" y="1081"/>
                  </a:cubicBezTo>
                  <a:cubicBezTo>
                    <a:pt x="396" y="1056"/>
                    <a:pt x="407" y="1032"/>
                    <a:pt x="420" y="1010"/>
                  </a:cubicBezTo>
                  <a:cubicBezTo>
                    <a:pt x="427" y="998"/>
                    <a:pt x="434" y="987"/>
                    <a:pt x="441" y="977"/>
                  </a:cubicBezTo>
                  <a:cubicBezTo>
                    <a:pt x="452" y="961"/>
                    <a:pt x="463" y="946"/>
                    <a:pt x="472" y="929"/>
                  </a:cubicBezTo>
                  <a:cubicBezTo>
                    <a:pt x="489" y="900"/>
                    <a:pt x="503" y="869"/>
                    <a:pt x="514" y="837"/>
                  </a:cubicBezTo>
                  <a:cubicBezTo>
                    <a:pt x="505" y="874"/>
                    <a:pt x="501" y="913"/>
                    <a:pt x="501" y="951"/>
                  </a:cubicBezTo>
                  <a:cubicBezTo>
                    <a:pt x="501" y="952"/>
                    <a:pt x="501" y="954"/>
                    <a:pt x="501" y="955"/>
                  </a:cubicBezTo>
                  <a:cubicBezTo>
                    <a:pt x="501" y="962"/>
                    <a:pt x="511" y="961"/>
                    <a:pt x="511" y="954"/>
                  </a:cubicBezTo>
                  <a:cubicBezTo>
                    <a:pt x="511" y="947"/>
                    <a:pt x="511" y="937"/>
                    <a:pt x="511" y="928"/>
                  </a:cubicBezTo>
                  <a:cubicBezTo>
                    <a:pt x="511" y="926"/>
                    <a:pt x="511" y="924"/>
                    <a:pt x="512" y="922"/>
                  </a:cubicBezTo>
                  <a:lnTo>
                    <a:pt x="513" y="922"/>
                  </a:lnTo>
                  <a:cubicBezTo>
                    <a:pt x="514" y="922"/>
                    <a:pt x="514" y="922"/>
                    <a:pt x="515" y="921"/>
                  </a:cubicBezTo>
                  <a:lnTo>
                    <a:pt x="516" y="921"/>
                  </a:lnTo>
                  <a:cubicBezTo>
                    <a:pt x="518" y="917"/>
                    <a:pt x="521" y="914"/>
                    <a:pt x="523" y="910"/>
                  </a:cubicBezTo>
                  <a:cubicBezTo>
                    <a:pt x="524" y="908"/>
                    <a:pt x="525" y="906"/>
                    <a:pt x="526" y="904"/>
                  </a:cubicBezTo>
                  <a:cubicBezTo>
                    <a:pt x="530" y="896"/>
                    <a:pt x="535" y="889"/>
                    <a:pt x="539" y="881"/>
                  </a:cubicBezTo>
                  <a:cubicBezTo>
                    <a:pt x="548" y="867"/>
                    <a:pt x="557" y="851"/>
                    <a:pt x="568" y="838"/>
                  </a:cubicBezTo>
                  <a:cubicBezTo>
                    <a:pt x="572" y="831"/>
                    <a:pt x="581" y="822"/>
                    <a:pt x="590" y="813"/>
                  </a:cubicBezTo>
                  <a:cubicBezTo>
                    <a:pt x="585" y="837"/>
                    <a:pt x="582" y="860"/>
                    <a:pt x="580" y="884"/>
                  </a:cubicBezTo>
                  <a:cubicBezTo>
                    <a:pt x="578" y="909"/>
                    <a:pt x="576" y="934"/>
                    <a:pt x="576" y="959"/>
                  </a:cubicBezTo>
                  <a:cubicBezTo>
                    <a:pt x="576" y="987"/>
                    <a:pt x="578" y="1015"/>
                    <a:pt x="581" y="1043"/>
                  </a:cubicBezTo>
                  <a:cubicBezTo>
                    <a:pt x="585" y="1066"/>
                    <a:pt x="601" y="1092"/>
                    <a:pt x="600" y="1115"/>
                  </a:cubicBezTo>
                  <a:cubicBezTo>
                    <a:pt x="600" y="1125"/>
                    <a:pt x="598" y="1130"/>
                    <a:pt x="605" y="1137"/>
                  </a:cubicBezTo>
                  <a:cubicBezTo>
                    <a:pt x="605" y="1138"/>
                    <a:pt x="605" y="1138"/>
                    <a:pt x="606" y="1138"/>
                  </a:cubicBezTo>
                  <a:lnTo>
                    <a:pt x="607" y="1139"/>
                  </a:lnTo>
                  <a:cubicBezTo>
                    <a:pt x="608" y="1139"/>
                    <a:pt x="608" y="1138"/>
                    <a:pt x="609" y="1138"/>
                  </a:cubicBezTo>
                  <a:cubicBezTo>
                    <a:pt x="610" y="1138"/>
                    <a:pt x="610" y="1137"/>
                    <a:pt x="610" y="1137"/>
                  </a:cubicBezTo>
                  <a:cubicBezTo>
                    <a:pt x="610" y="1137"/>
                    <a:pt x="610" y="1136"/>
                    <a:pt x="611" y="1136"/>
                  </a:cubicBezTo>
                  <a:cubicBezTo>
                    <a:pt x="616" y="1102"/>
                    <a:pt x="608" y="1068"/>
                    <a:pt x="617" y="1034"/>
                  </a:cubicBezTo>
                  <a:cubicBezTo>
                    <a:pt x="619" y="1028"/>
                    <a:pt x="620" y="1020"/>
                    <a:pt x="622" y="1013"/>
                  </a:cubicBezTo>
                  <a:cubicBezTo>
                    <a:pt x="637" y="976"/>
                    <a:pt x="663" y="931"/>
                    <a:pt x="665" y="891"/>
                  </a:cubicBezTo>
                  <a:cubicBezTo>
                    <a:pt x="666" y="858"/>
                    <a:pt x="684" y="824"/>
                    <a:pt x="700" y="790"/>
                  </a:cubicBezTo>
                  <a:cubicBezTo>
                    <a:pt x="700" y="807"/>
                    <a:pt x="700" y="823"/>
                    <a:pt x="700" y="840"/>
                  </a:cubicBezTo>
                  <a:cubicBezTo>
                    <a:pt x="701" y="888"/>
                    <a:pt x="710" y="936"/>
                    <a:pt x="725" y="982"/>
                  </a:cubicBezTo>
                  <a:cubicBezTo>
                    <a:pt x="738" y="1033"/>
                    <a:pt x="757" y="1082"/>
                    <a:pt x="780" y="1129"/>
                  </a:cubicBezTo>
                  <a:cubicBezTo>
                    <a:pt x="781" y="1130"/>
                    <a:pt x="781" y="1131"/>
                    <a:pt x="782" y="1131"/>
                  </a:cubicBezTo>
                  <a:cubicBezTo>
                    <a:pt x="784" y="1132"/>
                    <a:pt x="785" y="1132"/>
                    <a:pt x="786" y="1132"/>
                  </a:cubicBezTo>
                  <a:cubicBezTo>
                    <a:pt x="787" y="1132"/>
                    <a:pt x="789" y="1132"/>
                    <a:pt x="790" y="1131"/>
                  </a:cubicBezTo>
                  <a:cubicBezTo>
                    <a:pt x="791" y="1131"/>
                    <a:pt x="792" y="1131"/>
                    <a:pt x="793" y="1129"/>
                  </a:cubicBezTo>
                  <a:cubicBezTo>
                    <a:pt x="794" y="1128"/>
                    <a:pt x="794" y="1126"/>
                    <a:pt x="794" y="1125"/>
                  </a:cubicBezTo>
                  <a:cubicBezTo>
                    <a:pt x="787" y="1052"/>
                    <a:pt x="772" y="980"/>
                    <a:pt x="774" y="906"/>
                  </a:cubicBezTo>
                  <a:cubicBezTo>
                    <a:pt x="775" y="832"/>
                    <a:pt x="782" y="758"/>
                    <a:pt x="795" y="684"/>
                  </a:cubicBezTo>
                  <a:cubicBezTo>
                    <a:pt x="795" y="708"/>
                    <a:pt x="798" y="731"/>
                    <a:pt x="803" y="754"/>
                  </a:cubicBezTo>
                  <a:cubicBezTo>
                    <a:pt x="803" y="757"/>
                    <a:pt x="808" y="758"/>
                    <a:pt x="809" y="754"/>
                  </a:cubicBezTo>
                  <a:cubicBezTo>
                    <a:pt x="814" y="731"/>
                    <a:pt x="816" y="708"/>
                    <a:pt x="816" y="685"/>
                  </a:cubicBezTo>
                  <a:cubicBezTo>
                    <a:pt x="816" y="683"/>
                    <a:pt x="816" y="681"/>
                    <a:pt x="816" y="679"/>
                  </a:cubicBezTo>
                  <a:cubicBezTo>
                    <a:pt x="815" y="671"/>
                    <a:pt x="815" y="663"/>
                    <a:pt x="815" y="655"/>
                  </a:cubicBezTo>
                  <a:cubicBezTo>
                    <a:pt x="815" y="647"/>
                    <a:pt x="815" y="639"/>
                    <a:pt x="816" y="631"/>
                  </a:cubicBezTo>
                  <a:cubicBezTo>
                    <a:pt x="817" y="626"/>
                    <a:pt x="817" y="621"/>
                    <a:pt x="817" y="616"/>
                  </a:cubicBezTo>
                  <a:cubicBezTo>
                    <a:pt x="817" y="611"/>
                    <a:pt x="817" y="606"/>
                    <a:pt x="816" y="601"/>
                  </a:cubicBezTo>
                  <a:cubicBezTo>
                    <a:pt x="815" y="600"/>
                    <a:pt x="815" y="600"/>
                    <a:pt x="814" y="599"/>
                  </a:cubicBezTo>
                  <a:lnTo>
                    <a:pt x="813" y="599"/>
                  </a:lnTo>
                  <a:cubicBezTo>
                    <a:pt x="812" y="599"/>
                    <a:pt x="812" y="599"/>
                    <a:pt x="812" y="599"/>
                  </a:cubicBezTo>
                  <a:cubicBezTo>
                    <a:pt x="829" y="529"/>
                    <a:pt x="839" y="457"/>
                    <a:pt x="842" y="385"/>
                  </a:cubicBezTo>
                  <a:cubicBezTo>
                    <a:pt x="842" y="339"/>
                    <a:pt x="842" y="292"/>
                    <a:pt x="841" y="246"/>
                  </a:cubicBezTo>
                  <a:cubicBezTo>
                    <a:pt x="841" y="222"/>
                    <a:pt x="846" y="195"/>
                    <a:pt x="833" y="174"/>
                  </a:cubicBezTo>
                  <a:cubicBezTo>
                    <a:pt x="830" y="170"/>
                    <a:pt x="823" y="174"/>
                    <a:pt x="826" y="179"/>
                  </a:cubicBezTo>
                  <a:cubicBezTo>
                    <a:pt x="840" y="202"/>
                    <a:pt x="827" y="260"/>
                    <a:pt x="827" y="285"/>
                  </a:cubicBezTo>
                  <a:cubicBezTo>
                    <a:pt x="828" y="303"/>
                    <a:pt x="829" y="322"/>
                    <a:pt x="829" y="340"/>
                  </a:cubicBezTo>
                  <a:cubicBezTo>
                    <a:pt x="829" y="366"/>
                    <a:pt x="828" y="392"/>
                    <a:pt x="826" y="418"/>
                  </a:cubicBezTo>
                  <a:cubicBezTo>
                    <a:pt x="816" y="508"/>
                    <a:pt x="798" y="597"/>
                    <a:pt x="779" y="686"/>
                  </a:cubicBezTo>
                  <a:cubicBezTo>
                    <a:pt x="766" y="751"/>
                    <a:pt x="760" y="818"/>
                    <a:pt x="760" y="885"/>
                  </a:cubicBezTo>
                  <a:cubicBezTo>
                    <a:pt x="760" y="893"/>
                    <a:pt x="760" y="900"/>
                    <a:pt x="760" y="907"/>
                  </a:cubicBezTo>
                  <a:cubicBezTo>
                    <a:pt x="760" y="970"/>
                    <a:pt x="769" y="1029"/>
                    <a:pt x="776" y="1090"/>
                  </a:cubicBezTo>
                  <a:cubicBezTo>
                    <a:pt x="736" y="1001"/>
                    <a:pt x="716" y="905"/>
                    <a:pt x="715" y="807"/>
                  </a:cubicBezTo>
                  <a:cubicBezTo>
                    <a:pt x="715" y="791"/>
                    <a:pt x="715" y="774"/>
                    <a:pt x="715" y="757"/>
                  </a:cubicBezTo>
                  <a:cubicBezTo>
                    <a:pt x="719" y="746"/>
                    <a:pt x="721" y="734"/>
                    <a:pt x="721" y="721"/>
                  </a:cubicBezTo>
                  <a:cubicBezTo>
                    <a:pt x="721" y="714"/>
                    <a:pt x="720" y="706"/>
                    <a:pt x="718" y="698"/>
                  </a:cubicBezTo>
                  <a:cubicBezTo>
                    <a:pt x="718" y="698"/>
                    <a:pt x="718" y="697"/>
                    <a:pt x="718" y="696"/>
                  </a:cubicBezTo>
                  <a:cubicBezTo>
                    <a:pt x="717" y="695"/>
                    <a:pt x="717" y="695"/>
                    <a:pt x="716" y="694"/>
                  </a:cubicBezTo>
                  <a:cubicBezTo>
                    <a:pt x="716" y="679"/>
                    <a:pt x="717" y="664"/>
                    <a:pt x="718" y="649"/>
                  </a:cubicBezTo>
                  <a:cubicBezTo>
                    <a:pt x="723" y="632"/>
                    <a:pt x="727" y="614"/>
                    <a:pt x="731" y="597"/>
                  </a:cubicBezTo>
                  <a:cubicBezTo>
                    <a:pt x="743" y="540"/>
                    <a:pt x="761" y="493"/>
                    <a:pt x="760" y="433"/>
                  </a:cubicBezTo>
                  <a:cubicBezTo>
                    <a:pt x="760" y="429"/>
                    <a:pt x="754" y="429"/>
                    <a:pt x="754" y="433"/>
                  </a:cubicBezTo>
                  <a:cubicBezTo>
                    <a:pt x="753" y="495"/>
                    <a:pt x="741" y="557"/>
                    <a:pt x="720" y="615"/>
                  </a:cubicBezTo>
                  <a:cubicBezTo>
                    <a:pt x="721" y="602"/>
                    <a:pt x="722" y="589"/>
                    <a:pt x="724" y="576"/>
                  </a:cubicBezTo>
                  <a:cubicBezTo>
                    <a:pt x="724" y="575"/>
                    <a:pt x="722" y="574"/>
                    <a:pt x="722" y="576"/>
                  </a:cubicBezTo>
                  <a:cubicBezTo>
                    <a:pt x="718" y="598"/>
                    <a:pt x="715" y="620"/>
                    <a:pt x="712" y="643"/>
                  </a:cubicBezTo>
                  <a:cubicBezTo>
                    <a:pt x="705" y="665"/>
                    <a:pt x="698" y="687"/>
                    <a:pt x="691" y="709"/>
                  </a:cubicBezTo>
                  <a:lnTo>
                    <a:pt x="684" y="731"/>
                  </a:lnTo>
                  <a:cubicBezTo>
                    <a:pt x="659" y="779"/>
                    <a:pt x="643" y="830"/>
                    <a:pt x="636" y="884"/>
                  </a:cubicBezTo>
                  <a:cubicBezTo>
                    <a:pt x="636" y="891"/>
                    <a:pt x="635" y="898"/>
                    <a:pt x="634" y="905"/>
                  </a:cubicBezTo>
                  <a:cubicBezTo>
                    <a:pt x="631" y="916"/>
                    <a:pt x="629" y="927"/>
                    <a:pt x="626" y="938"/>
                  </a:cubicBezTo>
                  <a:cubicBezTo>
                    <a:pt x="614" y="987"/>
                    <a:pt x="608" y="1036"/>
                    <a:pt x="607" y="1086"/>
                  </a:cubicBezTo>
                  <a:cubicBezTo>
                    <a:pt x="602" y="1066"/>
                    <a:pt x="594" y="1047"/>
                    <a:pt x="591" y="1027"/>
                  </a:cubicBezTo>
                  <a:cubicBezTo>
                    <a:pt x="589" y="1006"/>
                    <a:pt x="587" y="984"/>
                    <a:pt x="587" y="962"/>
                  </a:cubicBezTo>
                  <a:cubicBezTo>
                    <a:pt x="587" y="932"/>
                    <a:pt x="590" y="902"/>
                    <a:pt x="595" y="872"/>
                  </a:cubicBezTo>
                  <a:cubicBezTo>
                    <a:pt x="599" y="849"/>
                    <a:pt x="601" y="827"/>
                    <a:pt x="603" y="804"/>
                  </a:cubicBezTo>
                  <a:cubicBezTo>
                    <a:pt x="605" y="802"/>
                    <a:pt x="607" y="799"/>
                    <a:pt x="608" y="797"/>
                  </a:cubicBezTo>
                  <a:cubicBezTo>
                    <a:pt x="611" y="791"/>
                    <a:pt x="613" y="786"/>
                    <a:pt x="613" y="780"/>
                  </a:cubicBezTo>
                  <a:cubicBezTo>
                    <a:pt x="613" y="776"/>
                    <a:pt x="612" y="772"/>
                    <a:pt x="611" y="768"/>
                  </a:cubicBezTo>
                  <a:lnTo>
                    <a:pt x="611" y="767"/>
                  </a:lnTo>
                  <a:cubicBezTo>
                    <a:pt x="613" y="758"/>
                    <a:pt x="616" y="747"/>
                    <a:pt x="619" y="738"/>
                  </a:cubicBezTo>
                  <a:cubicBezTo>
                    <a:pt x="627" y="727"/>
                    <a:pt x="634" y="716"/>
                    <a:pt x="641" y="706"/>
                  </a:cubicBezTo>
                  <a:cubicBezTo>
                    <a:pt x="665" y="666"/>
                    <a:pt x="689" y="629"/>
                    <a:pt x="710" y="588"/>
                  </a:cubicBezTo>
                  <a:cubicBezTo>
                    <a:pt x="730" y="547"/>
                    <a:pt x="759" y="491"/>
                    <a:pt x="753" y="442"/>
                  </a:cubicBezTo>
                  <a:cubicBezTo>
                    <a:pt x="752" y="442"/>
                    <a:pt x="752" y="442"/>
                    <a:pt x="752" y="442"/>
                  </a:cubicBezTo>
                  <a:cubicBezTo>
                    <a:pt x="752" y="441"/>
                    <a:pt x="752" y="442"/>
                    <a:pt x="751" y="441"/>
                  </a:cubicBezTo>
                  <a:cubicBezTo>
                    <a:pt x="750" y="441"/>
                    <a:pt x="750" y="440"/>
                    <a:pt x="750" y="440"/>
                  </a:cubicBezTo>
                  <a:cubicBezTo>
                    <a:pt x="749" y="440"/>
                    <a:pt x="749" y="440"/>
                    <a:pt x="748" y="441"/>
                  </a:cubicBezTo>
                  <a:cubicBezTo>
                    <a:pt x="748" y="441"/>
                    <a:pt x="747" y="441"/>
                    <a:pt x="747" y="442"/>
                  </a:cubicBezTo>
                  <a:cubicBezTo>
                    <a:pt x="725" y="515"/>
                    <a:pt x="694" y="586"/>
                    <a:pt x="656" y="651"/>
                  </a:cubicBezTo>
                  <a:cubicBezTo>
                    <a:pt x="639" y="680"/>
                    <a:pt x="621" y="708"/>
                    <a:pt x="602" y="735"/>
                  </a:cubicBezTo>
                  <a:cubicBezTo>
                    <a:pt x="592" y="748"/>
                    <a:pt x="582" y="763"/>
                    <a:pt x="573" y="777"/>
                  </a:cubicBezTo>
                  <a:cubicBezTo>
                    <a:pt x="563" y="788"/>
                    <a:pt x="555" y="802"/>
                    <a:pt x="547" y="814"/>
                  </a:cubicBezTo>
                  <a:cubicBezTo>
                    <a:pt x="544" y="820"/>
                    <a:pt x="540" y="825"/>
                    <a:pt x="538" y="831"/>
                  </a:cubicBezTo>
                  <a:cubicBezTo>
                    <a:pt x="532" y="841"/>
                    <a:pt x="528" y="853"/>
                    <a:pt x="524" y="864"/>
                  </a:cubicBezTo>
                  <a:cubicBezTo>
                    <a:pt x="530" y="834"/>
                    <a:pt x="534" y="804"/>
                    <a:pt x="536" y="774"/>
                  </a:cubicBezTo>
                  <a:lnTo>
                    <a:pt x="602" y="648"/>
                  </a:lnTo>
                  <a:cubicBezTo>
                    <a:pt x="648" y="563"/>
                    <a:pt x="686" y="474"/>
                    <a:pt x="716" y="381"/>
                  </a:cubicBezTo>
                  <a:cubicBezTo>
                    <a:pt x="755" y="259"/>
                    <a:pt x="748" y="128"/>
                    <a:pt x="741" y="1"/>
                  </a:cubicBezTo>
                  <a:cubicBezTo>
                    <a:pt x="741" y="0"/>
                    <a:pt x="739" y="0"/>
                    <a:pt x="738" y="1"/>
                  </a:cubicBezTo>
                  <a:cubicBezTo>
                    <a:pt x="735" y="63"/>
                    <a:pt x="735" y="126"/>
                    <a:pt x="735" y="188"/>
                  </a:cubicBezTo>
                  <a:cubicBezTo>
                    <a:pt x="732" y="253"/>
                    <a:pt x="721" y="317"/>
                    <a:pt x="702" y="378"/>
                  </a:cubicBezTo>
                  <a:cubicBezTo>
                    <a:pt x="678" y="468"/>
                    <a:pt x="632" y="559"/>
                    <a:pt x="590" y="642"/>
                  </a:cubicBezTo>
                  <a:lnTo>
                    <a:pt x="583" y="653"/>
                  </a:lnTo>
                  <a:cubicBezTo>
                    <a:pt x="586" y="647"/>
                    <a:pt x="588" y="641"/>
                    <a:pt x="591" y="635"/>
                  </a:cubicBezTo>
                  <a:cubicBezTo>
                    <a:pt x="601" y="608"/>
                    <a:pt x="615" y="583"/>
                    <a:pt x="625" y="556"/>
                  </a:cubicBezTo>
                  <a:cubicBezTo>
                    <a:pt x="635" y="529"/>
                    <a:pt x="638" y="503"/>
                    <a:pt x="647" y="477"/>
                  </a:cubicBezTo>
                  <a:cubicBezTo>
                    <a:pt x="647" y="476"/>
                    <a:pt x="646" y="475"/>
                    <a:pt x="645" y="477"/>
                  </a:cubicBezTo>
                  <a:cubicBezTo>
                    <a:pt x="638" y="498"/>
                    <a:pt x="632" y="519"/>
                    <a:pt x="627" y="540"/>
                  </a:cubicBezTo>
                  <a:cubicBezTo>
                    <a:pt x="614" y="577"/>
                    <a:pt x="599" y="613"/>
                    <a:pt x="582" y="649"/>
                  </a:cubicBezTo>
                  <a:cubicBezTo>
                    <a:pt x="579" y="658"/>
                    <a:pt x="575" y="667"/>
                    <a:pt x="571" y="675"/>
                  </a:cubicBezTo>
                  <a:cubicBezTo>
                    <a:pt x="551" y="710"/>
                    <a:pt x="532" y="744"/>
                    <a:pt x="514" y="778"/>
                  </a:cubicBezTo>
                  <a:lnTo>
                    <a:pt x="506" y="794"/>
                  </a:lnTo>
                  <a:lnTo>
                    <a:pt x="502" y="801"/>
                  </a:lnTo>
                  <a:cubicBezTo>
                    <a:pt x="495" y="809"/>
                    <a:pt x="489" y="817"/>
                    <a:pt x="484" y="826"/>
                  </a:cubicBezTo>
                  <a:cubicBezTo>
                    <a:pt x="482" y="830"/>
                    <a:pt x="480" y="833"/>
                    <a:pt x="478" y="837"/>
                  </a:cubicBezTo>
                  <a:cubicBezTo>
                    <a:pt x="472" y="846"/>
                    <a:pt x="467" y="856"/>
                    <a:pt x="461" y="865"/>
                  </a:cubicBezTo>
                  <a:cubicBezTo>
                    <a:pt x="443" y="896"/>
                    <a:pt x="427" y="929"/>
                    <a:pt x="414" y="962"/>
                  </a:cubicBezTo>
                  <a:cubicBezTo>
                    <a:pt x="403" y="989"/>
                    <a:pt x="391" y="1018"/>
                    <a:pt x="381" y="1047"/>
                  </a:cubicBezTo>
                  <a:cubicBezTo>
                    <a:pt x="382" y="1005"/>
                    <a:pt x="385" y="963"/>
                    <a:pt x="391" y="921"/>
                  </a:cubicBezTo>
                  <a:cubicBezTo>
                    <a:pt x="399" y="872"/>
                    <a:pt x="404" y="801"/>
                    <a:pt x="430" y="758"/>
                  </a:cubicBezTo>
                  <a:cubicBezTo>
                    <a:pt x="430" y="757"/>
                    <a:pt x="429" y="756"/>
                    <a:pt x="429" y="757"/>
                  </a:cubicBezTo>
                  <a:cubicBezTo>
                    <a:pt x="426" y="760"/>
                    <a:pt x="423" y="764"/>
                    <a:pt x="421" y="768"/>
                  </a:cubicBezTo>
                  <a:cubicBezTo>
                    <a:pt x="421" y="768"/>
                    <a:pt x="421" y="769"/>
                    <a:pt x="420" y="769"/>
                  </a:cubicBezTo>
                  <a:cubicBezTo>
                    <a:pt x="428" y="755"/>
                    <a:pt x="433" y="739"/>
                    <a:pt x="435" y="723"/>
                  </a:cubicBezTo>
                  <a:cubicBezTo>
                    <a:pt x="437" y="707"/>
                    <a:pt x="434" y="722"/>
                    <a:pt x="434" y="723"/>
                  </a:cubicBezTo>
                  <a:cubicBezTo>
                    <a:pt x="427" y="739"/>
                    <a:pt x="420" y="755"/>
                    <a:pt x="411" y="770"/>
                  </a:cubicBezTo>
                  <a:cubicBezTo>
                    <a:pt x="407" y="777"/>
                    <a:pt x="403" y="784"/>
                    <a:pt x="398" y="791"/>
                  </a:cubicBezTo>
                  <a:cubicBezTo>
                    <a:pt x="382" y="821"/>
                    <a:pt x="369" y="852"/>
                    <a:pt x="357" y="885"/>
                  </a:cubicBezTo>
                  <a:cubicBezTo>
                    <a:pt x="338" y="925"/>
                    <a:pt x="322" y="967"/>
                    <a:pt x="309" y="1009"/>
                  </a:cubicBezTo>
                  <a:cubicBezTo>
                    <a:pt x="309" y="1004"/>
                    <a:pt x="309" y="998"/>
                    <a:pt x="309" y="993"/>
                  </a:cubicBezTo>
                  <a:cubicBezTo>
                    <a:pt x="309" y="960"/>
                    <a:pt x="314" y="928"/>
                    <a:pt x="323" y="897"/>
                  </a:cubicBezTo>
                  <a:cubicBezTo>
                    <a:pt x="348" y="827"/>
                    <a:pt x="374" y="758"/>
                    <a:pt x="402" y="689"/>
                  </a:cubicBezTo>
                  <a:cubicBezTo>
                    <a:pt x="414" y="658"/>
                    <a:pt x="425" y="627"/>
                    <a:pt x="435" y="596"/>
                  </a:cubicBezTo>
                  <a:cubicBezTo>
                    <a:pt x="443" y="581"/>
                    <a:pt x="449" y="566"/>
                    <a:pt x="452" y="549"/>
                  </a:cubicBezTo>
                  <a:cubicBezTo>
                    <a:pt x="456" y="539"/>
                    <a:pt x="460" y="528"/>
                    <a:pt x="464" y="517"/>
                  </a:cubicBezTo>
                  <a:cubicBezTo>
                    <a:pt x="474" y="492"/>
                    <a:pt x="479" y="465"/>
                    <a:pt x="488" y="439"/>
                  </a:cubicBezTo>
                  <a:cubicBezTo>
                    <a:pt x="497" y="418"/>
                    <a:pt x="504" y="396"/>
                    <a:pt x="509" y="374"/>
                  </a:cubicBezTo>
                  <a:lnTo>
                    <a:pt x="508" y="374"/>
                  </a:lnTo>
                  <a:cubicBezTo>
                    <a:pt x="491" y="424"/>
                    <a:pt x="471" y="474"/>
                    <a:pt x="451" y="524"/>
                  </a:cubicBezTo>
                  <a:cubicBezTo>
                    <a:pt x="450" y="524"/>
                    <a:pt x="450" y="524"/>
                    <a:pt x="449" y="523"/>
                  </a:cubicBezTo>
                  <a:cubicBezTo>
                    <a:pt x="448" y="523"/>
                    <a:pt x="448" y="522"/>
                    <a:pt x="447" y="522"/>
                  </a:cubicBezTo>
                  <a:cubicBezTo>
                    <a:pt x="446" y="522"/>
                    <a:pt x="445" y="522"/>
                    <a:pt x="444" y="523"/>
                  </a:cubicBezTo>
                  <a:lnTo>
                    <a:pt x="443" y="524"/>
                  </a:lnTo>
                  <a:cubicBezTo>
                    <a:pt x="410" y="574"/>
                    <a:pt x="379" y="624"/>
                    <a:pt x="346" y="672"/>
                  </a:cubicBezTo>
                  <a:cubicBezTo>
                    <a:pt x="321" y="702"/>
                    <a:pt x="296" y="730"/>
                    <a:pt x="272" y="759"/>
                  </a:cubicBezTo>
                  <a:cubicBezTo>
                    <a:pt x="262" y="770"/>
                    <a:pt x="252" y="781"/>
                    <a:pt x="242" y="792"/>
                  </a:cubicBezTo>
                  <a:cubicBezTo>
                    <a:pt x="210" y="831"/>
                    <a:pt x="184" y="872"/>
                    <a:pt x="154" y="913"/>
                  </a:cubicBezTo>
                  <a:cubicBezTo>
                    <a:pt x="151" y="916"/>
                    <a:pt x="149" y="920"/>
                    <a:pt x="147" y="923"/>
                  </a:cubicBezTo>
                  <a:cubicBezTo>
                    <a:pt x="142" y="933"/>
                    <a:pt x="138" y="942"/>
                    <a:pt x="136" y="952"/>
                  </a:cubicBezTo>
                  <a:cubicBezTo>
                    <a:pt x="133" y="957"/>
                    <a:pt x="129" y="963"/>
                    <a:pt x="126" y="968"/>
                  </a:cubicBezTo>
                  <a:cubicBezTo>
                    <a:pt x="125" y="970"/>
                    <a:pt x="125" y="972"/>
                    <a:pt x="124" y="973"/>
                  </a:cubicBezTo>
                  <a:cubicBezTo>
                    <a:pt x="131" y="932"/>
                    <a:pt x="146" y="893"/>
                    <a:pt x="167" y="856"/>
                  </a:cubicBezTo>
                  <a:cubicBezTo>
                    <a:pt x="169" y="853"/>
                    <a:pt x="170" y="850"/>
                    <a:pt x="172" y="847"/>
                  </a:cubicBezTo>
                  <a:cubicBezTo>
                    <a:pt x="174" y="845"/>
                    <a:pt x="175" y="843"/>
                    <a:pt x="176" y="840"/>
                  </a:cubicBezTo>
                  <a:cubicBezTo>
                    <a:pt x="182" y="830"/>
                    <a:pt x="187" y="819"/>
                    <a:pt x="190" y="808"/>
                  </a:cubicBezTo>
                  <a:cubicBezTo>
                    <a:pt x="194" y="788"/>
                    <a:pt x="209" y="777"/>
                    <a:pt x="212" y="757"/>
                  </a:cubicBezTo>
                  <a:cubicBezTo>
                    <a:pt x="212" y="756"/>
                    <a:pt x="212" y="756"/>
                    <a:pt x="212" y="755"/>
                  </a:cubicBezTo>
                  <a:cubicBezTo>
                    <a:pt x="212" y="755"/>
                    <a:pt x="211" y="755"/>
                    <a:pt x="211" y="754"/>
                  </a:cubicBezTo>
                  <a:lnTo>
                    <a:pt x="210" y="754"/>
                  </a:lnTo>
                  <a:lnTo>
                    <a:pt x="218" y="743"/>
                  </a:lnTo>
                  <a:cubicBezTo>
                    <a:pt x="274" y="664"/>
                    <a:pt x="333" y="591"/>
                    <a:pt x="379" y="507"/>
                  </a:cubicBezTo>
                  <a:cubicBezTo>
                    <a:pt x="419" y="437"/>
                    <a:pt x="434" y="362"/>
                    <a:pt x="455" y="286"/>
                  </a:cubicBezTo>
                  <a:cubicBezTo>
                    <a:pt x="418" y="416"/>
                    <a:pt x="368" y="536"/>
                    <a:pt x="284" y="644"/>
                  </a:cubicBezTo>
                  <a:cubicBezTo>
                    <a:pt x="218" y="725"/>
                    <a:pt x="158" y="810"/>
                    <a:pt x="104" y="900"/>
                  </a:cubicBezTo>
                  <a:cubicBezTo>
                    <a:pt x="81" y="941"/>
                    <a:pt x="55" y="998"/>
                    <a:pt x="52" y="1046"/>
                  </a:cubicBezTo>
                  <a:cubicBezTo>
                    <a:pt x="50" y="1076"/>
                    <a:pt x="52" y="1106"/>
                    <a:pt x="52" y="1136"/>
                  </a:cubicBezTo>
                  <a:cubicBezTo>
                    <a:pt x="52" y="1150"/>
                    <a:pt x="52" y="1165"/>
                    <a:pt x="52" y="1179"/>
                  </a:cubicBezTo>
                  <a:cubicBezTo>
                    <a:pt x="52" y="1194"/>
                    <a:pt x="63" y="1228"/>
                    <a:pt x="44" y="1191"/>
                  </a:cubicBezTo>
                  <a:cubicBezTo>
                    <a:pt x="12" y="1130"/>
                    <a:pt x="34" y="1053"/>
                    <a:pt x="35" y="989"/>
                  </a:cubicBezTo>
                  <a:cubicBezTo>
                    <a:pt x="36" y="938"/>
                    <a:pt x="62" y="891"/>
                    <a:pt x="63" y="841"/>
                  </a:cubicBezTo>
                  <a:cubicBezTo>
                    <a:pt x="63" y="839"/>
                    <a:pt x="60" y="838"/>
                    <a:pt x="60" y="841"/>
                  </a:cubicBezTo>
                  <a:cubicBezTo>
                    <a:pt x="54" y="867"/>
                    <a:pt x="42" y="893"/>
                    <a:pt x="36" y="919"/>
                  </a:cubicBezTo>
                  <a:cubicBezTo>
                    <a:pt x="29" y="956"/>
                    <a:pt x="24" y="993"/>
                    <a:pt x="19" y="1029"/>
                  </a:cubicBezTo>
                  <a:cubicBezTo>
                    <a:pt x="13" y="1081"/>
                    <a:pt x="0" y="1187"/>
                    <a:pt x="51" y="1223"/>
                  </a:cubicBezTo>
                  <a:cubicBezTo>
                    <a:pt x="55" y="1225"/>
                    <a:pt x="61" y="1224"/>
                    <a:pt x="62" y="1219"/>
                  </a:cubicBezTo>
                  <a:cubicBezTo>
                    <a:pt x="64" y="1182"/>
                    <a:pt x="62" y="1144"/>
                    <a:pt x="62" y="1107"/>
                  </a:cubicBezTo>
                  <a:cubicBezTo>
                    <a:pt x="62" y="1057"/>
                    <a:pt x="70" y="1008"/>
                    <a:pt x="86" y="962"/>
                  </a:cubicBezTo>
                  <a:cubicBezTo>
                    <a:pt x="98" y="931"/>
                    <a:pt x="113" y="901"/>
                    <a:pt x="129" y="873"/>
                  </a:cubicBezTo>
                  <a:cubicBezTo>
                    <a:pt x="145" y="845"/>
                    <a:pt x="163" y="819"/>
                    <a:pt x="183" y="794"/>
                  </a:cubicBezTo>
                  <a:cubicBezTo>
                    <a:pt x="169" y="818"/>
                    <a:pt x="156" y="843"/>
                    <a:pt x="143" y="869"/>
                  </a:cubicBezTo>
                  <a:cubicBezTo>
                    <a:pt x="122" y="915"/>
                    <a:pt x="100" y="969"/>
                    <a:pt x="108" y="1020"/>
                  </a:cubicBezTo>
                  <a:cubicBezTo>
                    <a:pt x="108" y="1021"/>
                    <a:pt x="108" y="1021"/>
                    <a:pt x="109" y="1022"/>
                  </a:cubicBezTo>
                  <a:cubicBezTo>
                    <a:pt x="110" y="1023"/>
                    <a:pt x="111" y="1024"/>
                    <a:pt x="112" y="1025"/>
                  </a:cubicBezTo>
                  <a:cubicBezTo>
                    <a:pt x="113" y="1026"/>
                    <a:pt x="115" y="1026"/>
                    <a:pt x="116" y="1026"/>
                  </a:cubicBezTo>
                  <a:cubicBezTo>
                    <a:pt x="118" y="1026"/>
                    <a:pt x="119" y="1026"/>
                    <a:pt x="120" y="1025"/>
                  </a:cubicBezTo>
                  <a:cubicBezTo>
                    <a:pt x="121" y="1025"/>
                    <a:pt x="122" y="1024"/>
                    <a:pt x="122" y="1024"/>
                  </a:cubicBezTo>
                  <a:cubicBezTo>
                    <a:pt x="124" y="1022"/>
                    <a:pt x="126" y="1019"/>
                    <a:pt x="127" y="1017"/>
                  </a:cubicBezTo>
                  <a:cubicBezTo>
                    <a:pt x="131" y="1011"/>
                    <a:pt x="133" y="1004"/>
                    <a:pt x="133" y="997"/>
                  </a:cubicBezTo>
                  <a:cubicBezTo>
                    <a:pt x="134" y="992"/>
                    <a:pt x="136" y="987"/>
                    <a:pt x="137" y="982"/>
                  </a:cubicBezTo>
                  <a:cubicBezTo>
                    <a:pt x="180" y="906"/>
                    <a:pt x="248" y="838"/>
                    <a:pt x="311" y="777"/>
                  </a:cubicBezTo>
                  <a:cubicBezTo>
                    <a:pt x="338" y="750"/>
                    <a:pt x="362" y="719"/>
                    <a:pt x="382" y="686"/>
                  </a:cubicBezTo>
                  <a:cubicBezTo>
                    <a:pt x="347" y="762"/>
                    <a:pt x="319" y="840"/>
                    <a:pt x="297" y="919"/>
                  </a:cubicBezTo>
                  <a:cubicBezTo>
                    <a:pt x="293" y="943"/>
                    <a:pt x="291" y="968"/>
                    <a:pt x="291" y="992"/>
                  </a:cubicBezTo>
                  <a:cubicBezTo>
                    <a:pt x="291" y="1004"/>
                    <a:pt x="292" y="1016"/>
                    <a:pt x="292" y="1027"/>
                  </a:cubicBezTo>
                  <a:cubicBezTo>
                    <a:pt x="292" y="1039"/>
                    <a:pt x="292" y="1051"/>
                    <a:pt x="292" y="1063"/>
                  </a:cubicBezTo>
                  <a:cubicBezTo>
                    <a:pt x="292" y="1077"/>
                    <a:pt x="295" y="1081"/>
                    <a:pt x="297" y="1080"/>
                  </a:cubicBezTo>
                  <a:cubicBezTo>
                    <a:pt x="297" y="1085"/>
                    <a:pt x="297" y="1090"/>
                    <a:pt x="297" y="1096"/>
                  </a:cubicBezTo>
                  <a:cubicBezTo>
                    <a:pt x="298" y="1096"/>
                    <a:pt x="298" y="1096"/>
                    <a:pt x="298" y="1096"/>
                  </a:cubicBezTo>
                  <a:cubicBezTo>
                    <a:pt x="298" y="1097"/>
                    <a:pt x="299" y="1097"/>
                    <a:pt x="300" y="1097"/>
                  </a:cubicBezTo>
                  <a:cubicBezTo>
                    <a:pt x="300" y="1097"/>
                    <a:pt x="301" y="1097"/>
                    <a:pt x="301" y="1096"/>
                  </a:cubicBezTo>
                  <a:cubicBezTo>
                    <a:pt x="301" y="1096"/>
                    <a:pt x="302" y="1096"/>
                    <a:pt x="302" y="1095"/>
                  </a:cubicBezTo>
                  <a:lnTo>
                    <a:pt x="302" y="1094"/>
                  </a:lnTo>
                  <a:moveTo>
                    <a:pt x="707" y="685"/>
                  </a:moveTo>
                  <a:cubicBezTo>
                    <a:pt x="707" y="687"/>
                    <a:pt x="707" y="689"/>
                    <a:pt x="707" y="692"/>
                  </a:cubicBezTo>
                  <a:cubicBezTo>
                    <a:pt x="706" y="692"/>
                    <a:pt x="706" y="693"/>
                    <a:pt x="705" y="694"/>
                  </a:cubicBezTo>
                  <a:lnTo>
                    <a:pt x="707" y="685"/>
                  </a:lnTo>
                  <a:moveTo>
                    <a:pt x="606" y="751"/>
                  </a:moveTo>
                  <a:lnTo>
                    <a:pt x="604" y="761"/>
                  </a:lnTo>
                  <a:cubicBezTo>
                    <a:pt x="603" y="760"/>
                    <a:pt x="601" y="760"/>
                    <a:pt x="600" y="760"/>
                  </a:cubicBezTo>
                  <a:lnTo>
                    <a:pt x="606" y="751"/>
                  </a:lnTo>
                  <a:moveTo>
                    <a:pt x="525" y="787"/>
                  </a:moveTo>
                  <a:lnTo>
                    <a:pt x="523" y="794"/>
                  </a:lnTo>
                  <a:lnTo>
                    <a:pt x="522" y="793"/>
                  </a:lnTo>
                  <a:lnTo>
                    <a:pt x="525" y="787"/>
                  </a:lnTo>
                  <a:moveTo>
                    <a:pt x="428" y="933"/>
                  </a:moveTo>
                  <a:cubicBezTo>
                    <a:pt x="432" y="923"/>
                    <a:pt x="436" y="913"/>
                    <a:pt x="441" y="904"/>
                  </a:cubicBezTo>
                  <a:cubicBezTo>
                    <a:pt x="439" y="909"/>
                    <a:pt x="438" y="914"/>
                    <a:pt x="437" y="920"/>
                  </a:cubicBezTo>
                  <a:lnTo>
                    <a:pt x="435" y="923"/>
                  </a:lnTo>
                  <a:cubicBezTo>
                    <a:pt x="433" y="927"/>
                    <a:pt x="431" y="932"/>
                    <a:pt x="429" y="937"/>
                  </a:cubicBezTo>
                  <a:lnTo>
                    <a:pt x="423" y="949"/>
                  </a:lnTo>
                  <a:lnTo>
                    <a:pt x="417" y="962"/>
                  </a:lnTo>
                  <a:lnTo>
                    <a:pt x="428" y="9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863;p37">
              <a:extLst>
                <a:ext uri="{FF2B5EF4-FFF2-40B4-BE49-F238E27FC236}">
                  <a16:creationId xmlns:a16="http://schemas.microsoft.com/office/drawing/2014/main" id="{BFDF07B2-7C93-D2C6-847D-4763DA7BB8F7}"/>
                </a:ext>
              </a:extLst>
            </p:cNvPr>
            <p:cNvSpPr/>
            <p:nvPr/>
          </p:nvSpPr>
          <p:spPr>
            <a:xfrm>
              <a:off x="8328960" y="3820320"/>
              <a:ext cx="26280" cy="73080"/>
            </a:xfrm>
            <a:custGeom>
              <a:avLst/>
              <a:gdLst/>
              <a:ahLst/>
              <a:cxnLst/>
              <a:rect l="l" t="t" r="r" b="b"/>
              <a:pathLst>
                <a:path w="73" h="203" extrusionOk="0">
                  <a:moveTo>
                    <a:pt x="36" y="115"/>
                  </a:moveTo>
                  <a:cubicBezTo>
                    <a:pt x="25" y="142"/>
                    <a:pt x="0" y="170"/>
                    <a:pt x="0" y="199"/>
                  </a:cubicBezTo>
                  <a:cubicBezTo>
                    <a:pt x="0" y="202"/>
                    <a:pt x="5" y="201"/>
                    <a:pt x="5" y="199"/>
                  </a:cubicBezTo>
                  <a:cubicBezTo>
                    <a:pt x="10" y="183"/>
                    <a:pt x="16" y="168"/>
                    <a:pt x="24" y="153"/>
                  </a:cubicBezTo>
                  <a:cubicBezTo>
                    <a:pt x="25" y="152"/>
                    <a:pt x="25" y="151"/>
                    <a:pt x="26" y="151"/>
                  </a:cubicBezTo>
                  <a:cubicBezTo>
                    <a:pt x="32" y="136"/>
                    <a:pt x="39" y="121"/>
                    <a:pt x="44" y="106"/>
                  </a:cubicBezTo>
                  <a:cubicBezTo>
                    <a:pt x="55" y="81"/>
                    <a:pt x="62" y="54"/>
                    <a:pt x="67" y="27"/>
                  </a:cubicBezTo>
                  <a:cubicBezTo>
                    <a:pt x="72" y="0"/>
                    <a:pt x="66" y="26"/>
                    <a:pt x="66" y="27"/>
                  </a:cubicBezTo>
                  <a:cubicBezTo>
                    <a:pt x="58" y="57"/>
                    <a:pt x="48" y="87"/>
                    <a:pt x="36" y="1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864;p37">
              <a:extLst>
                <a:ext uri="{FF2B5EF4-FFF2-40B4-BE49-F238E27FC236}">
                  <a16:creationId xmlns:a16="http://schemas.microsoft.com/office/drawing/2014/main" id="{65D801D9-2911-0E8E-33AC-9422D2580896}"/>
                </a:ext>
              </a:extLst>
            </p:cNvPr>
            <p:cNvSpPr/>
            <p:nvPr/>
          </p:nvSpPr>
          <p:spPr>
            <a:xfrm>
              <a:off x="8366760" y="3538800"/>
              <a:ext cx="34920" cy="251280"/>
            </a:xfrm>
            <a:custGeom>
              <a:avLst/>
              <a:gdLst/>
              <a:ahLst/>
              <a:cxnLst/>
              <a:rect l="l" t="t" r="r" b="b"/>
              <a:pathLst>
                <a:path w="97" h="698" extrusionOk="0">
                  <a:moveTo>
                    <a:pt x="2" y="697"/>
                  </a:moveTo>
                  <a:cubicBezTo>
                    <a:pt x="19" y="638"/>
                    <a:pt x="45" y="580"/>
                    <a:pt x="63" y="520"/>
                  </a:cubicBezTo>
                  <a:cubicBezTo>
                    <a:pt x="80" y="458"/>
                    <a:pt x="89" y="395"/>
                    <a:pt x="89" y="332"/>
                  </a:cubicBezTo>
                  <a:cubicBezTo>
                    <a:pt x="90" y="269"/>
                    <a:pt x="96" y="200"/>
                    <a:pt x="87" y="138"/>
                  </a:cubicBezTo>
                  <a:cubicBezTo>
                    <a:pt x="81" y="96"/>
                    <a:pt x="66" y="35"/>
                    <a:pt x="37" y="2"/>
                  </a:cubicBezTo>
                  <a:cubicBezTo>
                    <a:pt x="35" y="0"/>
                    <a:pt x="32" y="2"/>
                    <a:pt x="33" y="4"/>
                  </a:cubicBezTo>
                  <a:cubicBezTo>
                    <a:pt x="64" y="53"/>
                    <a:pt x="80" y="135"/>
                    <a:pt x="80" y="191"/>
                  </a:cubicBezTo>
                  <a:cubicBezTo>
                    <a:pt x="82" y="213"/>
                    <a:pt x="82" y="235"/>
                    <a:pt x="82" y="257"/>
                  </a:cubicBezTo>
                  <a:cubicBezTo>
                    <a:pt x="82" y="296"/>
                    <a:pt x="80" y="336"/>
                    <a:pt x="76" y="375"/>
                  </a:cubicBezTo>
                  <a:cubicBezTo>
                    <a:pt x="67" y="431"/>
                    <a:pt x="67" y="489"/>
                    <a:pt x="48" y="544"/>
                  </a:cubicBezTo>
                  <a:cubicBezTo>
                    <a:pt x="29" y="594"/>
                    <a:pt x="13" y="644"/>
                    <a:pt x="0" y="696"/>
                  </a:cubicBezTo>
                  <a:lnTo>
                    <a:pt x="2" y="6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865;p37">
              <a:extLst>
                <a:ext uri="{FF2B5EF4-FFF2-40B4-BE49-F238E27FC236}">
                  <a16:creationId xmlns:a16="http://schemas.microsoft.com/office/drawing/2014/main" id="{DFC782AD-DC94-A86E-6C11-880BD222CBE3}"/>
                </a:ext>
              </a:extLst>
            </p:cNvPr>
            <p:cNvSpPr/>
            <p:nvPr/>
          </p:nvSpPr>
          <p:spPr>
            <a:xfrm>
              <a:off x="8436960" y="3736800"/>
              <a:ext cx="14760" cy="64800"/>
            </a:xfrm>
            <a:custGeom>
              <a:avLst/>
              <a:gdLst/>
              <a:ahLst/>
              <a:cxnLst/>
              <a:rect l="l" t="t" r="r" b="b"/>
              <a:pathLst>
                <a:path w="41" h="180" extrusionOk="0">
                  <a:moveTo>
                    <a:pt x="24" y="3"/>
                  </a:moveTo>
                  <a:cubicBezTo>
                    <a:pt x="16" y="61"/>
                    <a:pt x="14" y="119"/>
                    <a:pt x="0" y="175"/>
                  </a:cubicBezTo>
                  <a:cubicBezTo>
                    <a:pt x="0" y="178"/>
                    <a:pt x="4" y="179"/>
                    <a:pt x="5" y="176"/>
                  </a:cubicBezTo>
                  <a:cubicBezTo>
                    <a:pt x="20" y="123"/>
                    <a:pt x="40" y="58"/>
                    <a:pt x="29" y="4"/>
                  </a:cubicBezTo>
                  <a:cubicBezTo>
                    <a:pt x="29" y="1"/>
                    <a:pt x="24" y="0"/>
                    <a:pt x="2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866;p37">
              <a:extLst>
                <a:ext uri="{FF2B5EF4-FFF2-40B4-BE49-F238E27FC236}">
                  <a16:creationId xmlns:a16="http://schemas.microsoft.com/office/drawing/2014/main" id="{E92C369A-79DC-4776-D118-5A716DB81CB5}"/>
                </a:ext>
              </a:extLst>
            </p:cNvPr>
            <p:cNvSpPr/>
            <p:nvPr/>
          </p:nvSpPr>
          <p:spPr>
            <a:xfrm>
              <a:off x="8438760" y="3621960"/>
              <a:ext cx="13680" cy="110880"/>
            </a:xfrm>
            <a:custGeom>
              <a:avLst/>
              <a:gdLst/>
              <a:ahLst/>
              <a:cxnLst/>
              <a:rect l="l" t="t" r="r" b="b"/>
              <a:pathLst>
                <a:path w="38" h="308" extrusionOk="0">
                  <a:moveTo>
                    <a:pt x="36" y="129"/>
                  </a:moveTo>
                  <a:cubicBezTo>
                    <a:pt x="34" y="96"/>
                    <a:pt x="32" y="26"/>
                    <a:pt x="3" y="2"/>
                  </a:cubicBezTo>
                  <a:cubicBezTo>
                    <a:pt x="2" y="0"/>
                    <a:pt x="0" y="3"/>
                    <a:pt x="1" y="5"/>
                  </a:cubicBezTo>
                  <a:cubicBezTo>
                    <a:pt x="27" y="37"/>
                    <a:pt x="28" y="109"/>
                    <a:pt x="28" y="148"/>
                  </a:cubicBezTo>
                  <a:cubicBezTo>
                    <a:pt x="28" y="157"/>
                    <a:pt x="28" y="167"/>
                    <a:pt x="28" y="176"/>
                  </a:cubicBezTo>
                  <a:cubicBezTo>
                    <a:pt x="28" y="219"/>
                    <a:pt x="25" y="261"/>
                    <a:pt x="20" y="303"/>
                  </a:cubicBezTo>
                  <a:cubicBezTo>
                    <a:pt x="20" y="305"/>
                    <a:pt x="24" y="307"/>
                    <a:pt x="24" y="304"/>
                  </a:cubicBezTo>
                  <a:cubicBezTo>
                    <a:pt x="33" y="260"/>
                    <a:pt x="37" y="215"/>
                    <a:pt x="37" y="169"/>
                  </a:cubicBezTo>
                  <a:cubicBezTo>
                    <a:pt x="37" y="156"/>
                    <a:pt x="37" y="143"/>
                    <a:pt x="36" y="1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867;p37">
              <a:extLst>
                <a:ext uri="{FF2B5EF4-FFF2-40B4-BE49-F238E27FC236}">
                  <a16:creationId xmlns:a16="http://schemas.microsoft.com/office/drawing/2014/main" id="{6605F4C7-086F-310D-8681-59A65B6064E8}"/>
                </a:ext>
              </a:extLst>
            </p:cNvPr>
            <p:cNvSpPr/>
            <p:nvPr/>
          </p:nvSpPr>
          <p:spPr>
            <a:xfrm>
              <a:off x="8469360" y="3724920"/>
              <a:ext cx="5400" cy="56160"/>
            </a:xfrm>
            <a:custGeom>
              <a:avLst/>
              <a:gdLst/>
              <a:ahLst/>
              <a:cxnLst/>
              <a:rect l="l" t="t" r="r" b="b"/>
              <a:pathLst>
                <a:path w="15" h="156" extrusionOk="0">
                  <a:moveTo>
                    <a:pt x="13" y="154"/>
                  </a:moveTo>
                  <a:cubicBezTo>
                    <a:pt x="14" y="143"/>
                    <a:pt x="14" y="133"/>
                    <a:pt x="14" y="122"/>
                  </a:cubicBezTo>
                  <a:cubicBezTo>
                    <a:pt x="14" y="82"/>
                    <a:pt x="10" y="41"/>
                    <a:pt x="3" y="1"/>
                  </a:cubicBezTo>
                  <a:cubicBezTo>
                    <a:pt x="2" y="0"/>
                    <a:pt x="2" y="0"/>
                    <a:pt x="2" y="0"/>
                  </a:cubicBezTo>
                  <a:lnTo>
                    <a:pt x="1" y="0"/>
                  </a:lnTo>
                  <a:lnTo>
                    <a:pt x="0" y="0"/>
                  </a:lnTo>
                  <a:lnTo>
                    <a:pt x="0" y="1"/>
                  </a:lnTo>
                  <a:cubicBezTo>
                    <a:pt x="3" y="52"/>
                    <a:pt x="4" y="102"/>
                    <a:pt x="9" y="153"/>
                  </a:cubicBezTo>
                  <a:lnTo>
                    <a:pt x="9" y="154"/>
                  </a:lnTo>
                  <a:cubicBezTo>
                    <a:pt x="10" y="154"/>
                    <a:pt x="10" y="154"/>
                    <a:pt x="10" y="155"/>
                  </a:cubicBezTo>
                  <a:lnTo>
                    <a:pt x="11" y="155"/>
                  </a:lnTo>
                  <a:cubicBezTo>
                    <a:pt x="12" y="155"/>
                    <a:pt x="12" y="155"/>
                    <a:pt x="12" y="155"/>
                  </a:cubicBezTo>
                  <a:cubicBezTo>
                    <a:pt x="13" y="154"/>
                    <a:pt x="13" y="154"/>
                    <a:pt x="13" y="15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868;p37">
              <a:extLst>
                <a:ext uri="{FF2B5EF4-FFF2-40B4-BE49-F238E27FC236}">
                  <a16:creationId xmlns:a16="http://schemas.microsoft.com/office/drawing/2014/main" id="{F591D011-1C1A-6484-2AFB-BE57A1AB8E41}"/>
                </a:ext>
              </a:extLst>
            </p:cNvPr>
            <p:cNvSpPr/>
            <p:nvPr/>
          </p:nvSpPr>
          <p:spPr>
            <a:xfrm>
              <a:off x="8459280" y="3813840"/>
              <a:ext cx="156240" cy="298080"/>
            </a:xfrm>
            <a:custGeom>
              <a:avLst/>
              <a:gdLst/>
              <a:ahLst/>
              <a:cxnLst/>
              <a:rect l="l" t="t" r="r" b="b"/>
              <a:pathLst>
                <a:path w="434" h="828" extrusionOk="0">
                  <a:moveTo>
                    <a:pt x="45" y="1"/>
                  </a:moveTo>
                  <a:cubicBezTo>
                    <a:pt x="45" y="0"/>
                    <a:pt x="42" y="0"/>
                    <a:pt x="42" y="1"/>
                  </a:cubicBezTo>
                  <a:cubicBezTo>
                    <a:pt x="44" y="85"/>
                    <a:pt x="55" y="169"/>
                    <a:pt x="76" y="251"/>
                  </a:cubicBezTo>
                  <a:cubicBezTo>
                    <a:pt x="76" y="252"/>
                    <a:pt x="76" y="252"/>
                    <a:pt x="76" y="252"/>
                  </a:cubicBezTo>
                  <a:cubicBezTo>
                    <a:pt x="76" y="253"/>
                    <a:pt x="76" y="253"/>
                    <a:pt x="76" y="253"/>
                  </a:cubicBezTo>
                  <a:cubicBezTo>
                    <a:pt x="77" y="261"/>
                    <a:pt x="78" y="268"/>
                    <a:pt x="78" y="275"/>
                  </a:cubicBezTo>
                  <a:cubicBezTo>
                    <a:pt x="78" y="282"/>
                    <a:pt x="77" y="290"/>
                    <a:pt x="76" y="297"/>
                  </a:cubicBezTo>
                  <a:lnTo>
                    <a:pt x="76" y="298"/>
                  </a:lnTo>
                  <a:cubicBezTo>
                    <a:pt x="76" y="326"/>
                    <a:pt x="78" y="354"/>
                    <a:pt x="83" y="382"/>
                  </a:cubicBezTo>
                  <a:cubicBezTo>
                    <a:pt x="88" y="442"/>
                    <a:pt x="90" y="505"/>
                    <a:pt x="111" y="563"/>
                  </a:cubicBezTo>
                  <a:cubicBezTo>
                    <a:pt x="131" y="620"/>
                    <a:pt x="147" y="691"/>
                    <a:pt x="176" y="750"/>
                  </a:cubicBezTo>
                  <a:cubicBezTo>
                    <a:pt x="151" y="722"/>
                    <a:pt x="130" y="691"/>
                    <a:pt x="111" y="659"/>
                  </a:cubicBezTo>
                  <a:cubicBezTo>
                    <a:pt x="104" y="646"/>
                    <a:pt x="97" y="632"/>
                    <a:pt x="90" y="619"/>
                  </a:cubicBezTo>
                  <a:cubicBezTo>
                    <a:pt x="53" y="552"/>
                    <a:pt x="25" y="481"/>
                    <a:pt x="7" y="407"/>
                  </a:cubicBezTo>
                  <a:cubicBezTo>
                    <a:pt x="7" y="403"/>
                    <a:pt x="0" y="404"/>
                    <a:pt x="0" y="407"/>
                  </a:cubicBezTo>
                  <a:cubicBezTo>
                    <a:pt x="10" y="477"/>
                    <a:pt x="31" y="546"/>
                    <a:pt x="62" y="610"/>
                  </a:cubicBezTo>
                  <a:cubicBezTo>
                    <a:pt x="72" y="630"/>
                    <a:pt x="82" y="649"/>
                    <a:pt x="93" y="668"/>
                  </a:cubicBezTo>
                  <a:cubicBezTo>
                    <a:pt x="107" y="691"/>
                    <a:pt x="121" y="714"/>
                    <a:pt x="136" y="736"/>
                  </a:cubicBezTo>
                  <a:cubicBezTo>
                    <a:pt x="157" y="770"/>
                    <a:pt x="186" y="799"/>
                    <a:pt x="220" y="820"/>
                  </a:cubicBezTo>
                  <a:cubicBezTo>
                    <a:pt x="229" y="827"/>
                    <a:pt x="242" y="814"/>
                    <a:pt x="234" y="805"/>
                  </a:cubicBezTo>
                  <a:cubicBezTo>
                    <a:pt x="225" y="796"/>
                    <a:pt x="218" y="786"/>
                    <a:pt x="211" y="775"/>
                  </a:cubicBezTo>
                  <a:cubicBezTo>
                    <a:pt x="210" y="773"/>
                    <a:pt x="209" y="771"/>
                    <a:pt x="208" y="769"/>
                  </a:cubicBezTo>
                  <a:cubicBezTo>
                    <a:pt x="201" y="742"/>
                    <a:pt x="192" y="715"/>
                    <a:pt x="185" y="688"/>
                  </a:cubicBezTo>
                  <a:cubicBezTo>
                    <a:pt x="176" y="655"/>
                    <a:pt x="176" y="620"/>
                    <a:pt x="167" y="588"/>
                  </a:cubicBezTo>
                  <a:cubicBezTo>
                    <a:pt x="157" y="547"/>
                    <a:pt x="154" y="503"/>
                    <a:pt x="146" y="461"/>
                  </a:cubicBezTo>
                  <a:cubicBezTo>
                    <a:pt x="150" y="468"/>
                    <a:pt x="154" y="474"/>
                    <a:pt x="158" y="481"/>
                  </a:cubicBezTo>
                  <a:cubicBezTo>
                    <a:pt x="184" y="521"/>
                    <a:pt x="207" y="577"/>
                    <a:pt x="247" y="605"/>
                  </a:cubicBezTo>
                  <a:cubicBezTo>
                    <a:pt x="251" y="608"/>
                    <a:pt x="256" y="603"/>
                    <a:pt x="255" y="598"/>
                  </a:cubicBezTo>
                  <a:cubicBezTo>
                    <a:pt x="254" y="594"/>
                    <a:pt x="253" y="591"/>
                    <a:pt x="252" y="588"/>
                  </a:cubicBezTo>
                  <a:cubicBezTo>
                    <a:pt x="253" y="587"/>
                    <a:pt x="253" y="587"/>
                    <a:pt x="254" y="587"/>
                  </a:cubicBezTo>
                  <a:cubicBezTo>
                    <a:pt x="255" y="586"/>
                    <a:pt x="256" y="585"/>
                    <a:pt x="256" y="585"/>
                  </a:cubicBezTo>
                  <a:cubicBezTo>
                    <a:pt x="257" y="584"/>
                    <a:pt x="257" y="583"/>
                    <a:pt x="257" y="582"/>
                  </a:cubicBezTo>
                  <a:cubicBezTo>
                    <a:pt x="259" y="555"/>
                    <a:pt x="237" y="533"/>
                    <a:pt x="233" y="506"/>
                  </a:cubicBezTo>
                  <a:cubicBezTo>
                    <a:pt x="229" y="478"/>
                    <a:pt x="216" y="451"/>
                    <a:pt x="215" y="423"/>
                  </a:cubicBezTo>
                  <a:cubicBezTo>
                    <a:pt x="215" y="422"/>
                    <a:pt x="215" y="422"/>
                    <a:pt x="215" y="421"/>
                  </a:cubicBezTo>
                  <a:cubicBezTo>
                    <a:pt x="215" y="393"/>
                    <a:pt x="213" y="364"/>
                    <a:pt x="209" y="336"/>
                  </a:cubicBezTo>
                  <a:cubicBezTo>
                    <a:pt x="229" y="362"/>
                    <a:pt x="247" y="390"/>
                    <a:pt x="264" y="418"/>
                  </a:cubicBezTo>
                  <a:cubicBezTo>
                    <a:pt x="277" y="441"/>
                    <a:pt x="289" y="464"/>
                    <a:pt x="300" y="488"/>
                  </a:cubicBezTo>
                  <a:cubicBezTo>
                    <a:pt x="336" y="572"/>
                    <a:pt x="383" y="652"/>
                    <a:pt x="423" y="734"/>
                  </a:cubicBezTo>
                  <a:cubicBezTo>
                    <a:pt x="425" y="739"/>
                    <a:pt x="433" y="738"/>
                    <a:pt x="432" y="732"/>
                  </a:cubicBezTo>
                  <a:cubicBezTo>
                    <a:pt x="429" y="692"/>
                    <a:pt x="427" y="634"/>
                    <a:pt x="407" y="598"/>
                  </a:cubicBezTo>
                  <a:cubicBezTo>
                    <a:pt x="384" y="559"/>
                    <a:pt x="389" y="506"/>
                    <a:pt x="366" y="466"/>
                  </a:cubicBezTo>
                  <a:cubicBezTo>
                    <a:pt x="353" y="443"/>
                    <a:pt x="346" y="416"/>
                    <a:pt x="334" y="393"/>
                  </a:cubicBezTo>
                  <a:cubicBezTo>
                    <a:pt x="321" y="363"/>
                    <a:pt x="303" y="336"/>
                    <a:pt x="287" y="308"/>
                  </a:cubicBezTo>
                  <a:cubicBezTo>
                    <a:pt x="259" y="260"/>
                    <a:pt x="217" y="221"/>
                    <a:pt x="187" y="173"/>
                  </a:cubicBezTo>
                  <a:cubicBezTo>
                    <a:pt x="187" y="171"/>
                    <a:pt x="184" y="173"/>
                    <a:pt x="185" y="175"/>
                  </a:cubicBezTo>
                  <a:cubicBezTo>
                    <a:pt x="211" y="219"/>
                    <a:pt x="246" y="256"/>
                    <a:pt x="274" y="299"/>
                  </a:cubicBezTo>
                  <a:cubicBezTo>
                    <a:pt x="282" y="310"/>
                    <a:pt x="288" y="320"/>
                    <a:pt x="295" y="332"/>
                  </a:cubicBezTo>
                  <a:cubicBezTo>
                    <a:pt x="318" y="372"/>
                    <a:pt x="338" y="415"/>
                    <a:pt x="353" y="459"/>
                  </a:cubicBezTo>
                  <a:cubicBezTo>
                    <a:pt x="369" y="500"/>
                    <a:pt x="382" y="541"/>
                    <a:pt x="392" y="583"/>
                  </a:cubicBezTo>
                  <a:cubicBezTo>
                    <a:pt x="396" y="602"/>
                    <a:pt x="405" y="618"/>
                    <a:pt x="409" y="637"/>
                  </a:cubicBezTo>
                  <a:cubicBezTo>
                    <a:pt x="414" y="664"/>
                    <a:pt x="415" y="691"/>
                    <a:pt x="420" y="718"/>
                  </a:cubicBezTo>
                  <a:cubicBezTo>
                    <a:pt x="414" y="687"/>
                    <a:pt x="386" y="644"/>
                    <a:pt x="371" y="611"/>
                  </a:cubicBezTo>
                  <a:cubicBezTo>
                    <a:pt x="349" y="564"/>
                    <a:pt x="323" y="520"/>
                    <a:pt x="303" y="473"/>
                  </a:cubicBezTo>
                  <a:cubicBezTo>
                    <a:pt x="285" y="431"/>
                    <a:pt x="255" y="395"/>
                    <a:pt x="234" y="355"/>
                  </a:cubicBezTo>
                  <a:cubicBezTo>
                    <a:pt x="232" y="353"/>
                    <a:pt x="231" y="350"/>
                    <a:pt x="229" y="348"/>
                  </a:cubicBezTo>
                  <a:cubicBezTo>
                    <a:pt x="221" y="334"/>
                    <a:pt x="212" y="320"/>
                    <a:pt x="202" y="307"/>
                  </a:cubicBezTo>
                  <a:cubicBezTo>
                    <a:pt x="200" y="303"/>
                    <a:pt x="198" y="299"/>
                    <a:pt x="196" y="295"/>
                  </a:cubicBezTo>
                  <a:cubicBezTo>
                    <a:pt x="191" y="286"/>
                    <a:pt x="184" y="278"/>
                    <a:pt x="175" y="272"/>
                  </a:cubicBezTo>
                  <a:cubicBezTo>
                    <a:pt x="173" y="271"/>
                    <a:pt x="171" y="270"/>
                    <a:pt x="169" y="270"/>
                  </a:cubicBezTo>
                  <a:cubicBezTo>
                    <a:pt x="167" y="270"/>
                    <a:pt x="165" y="271"/>
                    <a:pt x="163" y="272"/>
                  </a:cubicBezTo>
                  <a:lnTo>
                    <a:pt x="159" y="269"/>
                  </a:lnTo>
                  <a:cubicBezTo>
                    <a:pt x="159" y="263"/>
                    <a:pt x="159" y="257"/>
                    <a:pt x="159" y="251"/>
                  </a:cubicBezTo>
                  <a:cubicBezTo>
                    <a:pt x="159" y="215"/>
                    <a:pt x="143" y="180"/>
                    <a:pt x="142" y="144"/>
                  </a:cubicBezTo>
                  <a:lnTo>
                    <a:pt x="142" y="143"/>
                  </a:lnTo>
                  <a:lnTo>
                    <a:pt x="141" y="142"/>
                  </a:lnTo>
                  <a:cubicBezTo>
                    <a:pt x="140" y="142"/>
                    <a:pt x="140" y="142"/>
                    <a:pt x="139" y="142"/>
                  </a:cubicBezTo>
                  <a:cubicBezTo>
                    <a:pt x="138" y="142"/>
                    <a:pt x="138" y="142"/>
                    <a:pt x="137" y="142"/>
                  </a:cubicBezTo>
                  <a:lnTo>
                    <a:pt x="136" y="143"/>
                  </a:lnTo>
                  <a:cubicBezTo>
                    <a:pt x="136" y="144"/>
                    <a:pt x="136" y="144"/>
                    <a:pt x="136" y="144"/>
                  </a:cubicBezTo>
                  <a:cubicBezTo>
                    <a:pt x="134" y="225"/>
                    <a:pt x="157" y="309"/>
                    <a:pt x="170" y="388"/>
                  </a:cubicBezTo>
                  <a:cubicBezTo>
                    <a:pt x="176" y="424"/>
                    <a:pt x="187" y="460"/>
                    <a:pt x="200" y="493"/>
                  </a:cubicBezTo>
                  <a:cubicBezTo>
                    <a:pt x="208" y="513"/>
                    <a:pt x="215" y="533"/>
                    <a:pt x="225" y="552"/>
                  </a:cubicBezTo>
                  <a:cubicBezTo>
                    <a:pt x="241" y="586"/>
                    <a:pt x="244" y="592"/>
                    <a:pt x="223" y="558"/>
                  </a:cubicBezTo>
                  <a:cubicBezTo>
                    <a:pt x="172" y="476"/>
                    <a:pt x="123" y="395"/>
                    <a:pt x="100" y="300"/>
                  </a:cubicBezTo>
                  <a:cubicBezTo>
                    <a:pt x="75" y="201"/>
                    <a:pt x="47" y="104"/>
                    <a:pt x="45" y="1"/>
                  </a:cubicBezTo>
                  <a:moveTo>
                    <a:pt x="105" y="372"/>
                  </a:moveTo>
                  <a:cubicBezTo>
                    <a:pt x="104" y="374"/>
                    <a:pt x="103" y="376"/>
                    <a:pt x="102" y="378"/>
                  </a:cubicBezTo>
                  <a:cubicBezTo>
                    <a:pt x="102" y="371"/>
                    <a:pt x="102" y="363"/>
                    <a:pt x="101" y="356"/>
                  </a:cubicBezTo>
                  <a:cubicBezTo>
                    <a:pt x="102" y="362"/>
                    <a:pt x="104" y="367"/>
                    <a:pt x="105" y="3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869;p37">
              <a:extLst>
                <a:ext uri="{FF2B5EF4-FFF2-40B4-BE49-F238E27FC236}">
                  <a16:creationId xmlns:a16="http://schemas.microsoft.com/office/drawing/2014/main" id="{0934C960-5EF9-A6E8-D161-3B4FD63CF1D9}"/>
                </a:ext>
              </a:extLst>
            </p:cNvPr>
            <p:cNvSpPr/>
            <p:nvPr/>
          </p:nvSpPr>
          <p:spPr>
            <a:xfrm>
              <a:off x="8502840" y="3802320"/>
              <a:ext cx="5040" cy="45000"/>
            </a:xfrm>
            <a:custGeom>
              <a:avLst/>
              <a:gdLst/>
              <a:ahLst/>
              <a:cxnLst/>
              <a:rect l="l" t="t" r="r" b="b"/>
              <a:pathLst>
                <a:path w="14" h="125" extrusionOk="0">
                  <a:moveTo>
                    <a:pt x="12" y="106"/>
                  </a:moveTo>
                  <a:cubicBezTo>
                    <a:pt x="12" y="88"/>
                    <a:pt x="8" y="70"/>
                    <a:pt x="9" y="52"/>
                  </a:cubicBezTo>
                  <a:cubicBezTo>
                    <a:pt x="8" y="35"/>
                    <a:pt x="6" y="19"/>
                    <a:pt x="3" y="2"/>
                  </a:cubicBezTo>
                  <a:cubicBezTo>
                    <a:pt x="3" y="0"/>
                    <a:pt x="0" y="1"/>
                    <a:pt x="0" y="2"/>
                  </a:cubicBezTo>
                  <a:cubicBezTo>
                    <a:pt x="0" y="19"/>
                    <a:pt x="2" y="36"/>
                    <a:pt x="4" y="52"/>
                  </a:cubicBezTo>
                  <a:cubicBezTo>
                    <a:pt x="5" y="70"/>
                    <a:pt x="7" y="88"/>
                    <a:pt x="10" y="106"/>
                  </a:cubicBezTo>
                  <a:cubicBezTo>
                    <a:pt x="13" y="124"/>
                    <a:pt x="12" y="107"/>
                    <a:pt x="12" y="10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870;p37">
              <a:extLst>
                <a:ext uri="{FF2B5EF4-FFF2-40B4-BE49-F238E27FC236}">
                  <a16:creationId xmlns:a16="http://schemas.microsoft.com/office/drawing/2014/main" id="{03E0ECB4-A130-646D-F20A-07580D5C6A7F}"/>
                </a:ext>
              </a:extLst>
            </p:cNvPr>
            <p:cNvSpPr/>
            <p:nvPr/>
          </p:nvSpPr>
          <p:spPr>
            <a:xfrm>
              <a:off x="8449560" y="3583080"/>
              <a:ext cx="52920" cy="191520"/>
            </a:xfrm>
            <a:custGeom>
              <a:avLst/>
              <a:gdLst/>
              <a:ahLst/>
              <a:cxnLst/>
              <a:rect l="l" t="t" r="r" b="b"/>
              <a:pathLst>
                <a:path w="147" h="532" extrusionOk="0">
                  <a:moveTo>
                    <a:pt x="60" y="131"/>
                  </a:moveTo>
                  <a:cubicBezTo>
                    <a:pt x="43" y="87"/>
                    <a:pt x="33" y="39"/>
                    <a:pt x="4" y="1"/>
                  </a:cubicBezTo>
                  <a:lnTo>
                    <a:pt x="3" y="1"/>
                  </a:lnTo>
                  <a:lnTo>
                    <a:pt x="2" y="0"/>
                  </a:lnTo>
                  <a:lnTo>
                    <a:pt x="1" y="1"/>
                  </a:lnTo>
                  <a:cubicBezTo>
                    <a:pt x="1" y="1"/>
                    <a:pt x="0" y="1"/>
                    <a:pt x="0" y="2"/>
                  </a:cubicBezTo>
                  <a:lnTo>
                    <a:pt x="0" y="3"/>
                  </a:lnTo>
                  <a:cubicBezTo>
                    <a:pt x="16" y="36"/>
                    <a:pt x="29" y="70"/>
                    <a:pt x="39" y="104"/>
                  </a:cubicBezTo>
                  <a:cubicBezTo>
                    <a:pt x="57" y="160"/>
                    <a:pt x="81" y="213"/>
                    <a:pt x="98" y="269"/>
                  </a:cubicBezTo>
                  <a:cubicBezTo>
                    <a:pt x="126" y="353"/>
                    <a:pt x="140" y="440"/>
                    <a:pt x="142" y="528"/>
                  </a:cubicBezTo>
                  <a:cubicBezTo>
                    <a:pt x="142" y="530"/>
                    <a:pt x="145" y="531"/>
                    <a:pt x="145" y="528"/>
                  </a:cubicBezTo>
                  <a:cubicBezTo>
                    <a:pt x="146" y="521"/>
                    <a:pt x="146" y="515"/>
                    <a:pt x="146" y="508"/>
                  </a:cubicBezTo>
                  <a:cubicBezTo>
                    <a:pt x="146" y="432"/>
                    <a:pt x="135" y="357"/>
                    <a:pt x="115" y="284"/>
                  </a:cubicBezTo>
                  <a:cubicBezTo>
                    <a:pt x="101" y="232"/>
                    <a:pt x="79" y="182"/>
                    <a:pt x="60" y="1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871;p37">
              <a:extLst>
                <a:ext uri="{FF2B5EF4-FFF2-40B4-BE49-F238E27FC236}">
                  <a16:creationId xmlns:a16="http://schemas.microsoft.com/office/drawing/2014/main" id="{DD9A0D33-B4B7-28BC-8777-F10D3B600130}"/>
                </a:ext>
              </a:extLst>
            </p:cNvPr>
            <p:cNvSpPr/>
            <p:nvPr/>
          </p:nvSpPr>
          <p:spPr>
            <a:xfrm>
              <a:off x="8524080" y="3687840"/>
              <a:ext cx="17640" cy="45720"/>
            </a:xfrm>
            <a:custGeom>
              <a:avLst/>
              <a:gdLst/>
              <a:ahLst/>
              <a:cxnLst/>
              <a:rect l="l" t="t" r="r" b="b"/>
              <a:pathLst>
                <a:path w="49" h="127" extrusionOk="0">
                  <a:moveTo>
                    <a:pt x="47" y="124"/>
                  </a:moveTo>
                  <a:cubicBezTo>
                    <a:pt x="48" y="106"/>
                    <a:pt x="33" y="85"/>
                    <a:pt x="28" y="68"/>
                  </a:cubicBezTo>
                  <a:cubicBezTo>
                    <a:pt x="23" y="56"/>
                    <a:pt x="23" y="43"/>
                    <a:pt x="18" y="31"/>
                  </a:cubicBezTo>
                  <a:cubicBezTo>
                    <a:pt x="13" y="19"/>
                    <a:pt x="4" y="16"/>
                    <a:pt x="4" y="1"/>
                  </a:cubicBezTo>
                  <a:cubicBezTo>
                    <a:pt x="4" y="0"/>
                    <a:pt x="3" y="0"/>
                    <a:pt x="3" y="0"/>
                  </a:cubicBezTo>
                  <a:lnTo>
                    <a:pt x="2" y="0"/>
                  </a:lnTo>
                  <a:lnTo>
                    <a:pt x="1" y="0"/>
                  </a:lnTo>
                  <a:cubicBezTo>
                    <a:pt x="0" y="0"/>
                    <a:pt x="0" y="0"/>
                    <a:pt x="0" y="1"/>
                  </a:cubicBezTo>
                  <a:cubicBezTo>
                    <a:pt x="0" y="21"/>
                    <a:pt x="16" y="35"/>
                    <a:pt x="20" y="54"/>
                  </a:cubicBezTo>
                  <a:cubicBezTo>
                    <a:pt x="24" y="79"/>
                    <a:pt x="41" y="100"/>
                    <a:pt x="45" y="124"/>
                  </a:cubicBezTo>
                  <a:lnTo>
                    <a:pt x="45" y="125"/>
                  </a:lnTo>
                  <a:lnTo>
                    <a:pt x="46" y="125"/>
                  </a:lnTo>
                  <a:cubicBezTo>
                    <a:pt x="46" y="125"/>
                    <a:pt x="46" y="126"/>
                    <a:pt x="47" y="125"/>
                  </a:cubicBezTo>
                  <a:cubicBezTo>
                    <a:pt x="48" y="124"/>
                    <a:pt x="47" y="124"/>
                    <a:pt x="47" y="1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872;p37">
              <a:extLst>
                <a:ext uri="{FF2B5EF4-FFF2-40B4-BE49-F238E27FC236}">
                  <a16:creationId xmlns:a16="http://schemas.microsoft.com/office/drawing/2014/main" id="{BA375835-2B2E-BF40-CDA7-1A9834AD496A}"/>
                </a:ext>
              </a:extLst>
            </p:cNvPr>
            <p:cNvSpPr/>
            <p:nvPr/>
          </p:nvSpPr>
          <p:spPr>
            <a:xfrm>
              <a:off x="8486280" y="3512160"/>
              <a:ext cx="282960" cy="580320"/>
            </a:xfrm>
            <a:custGeom>
              <a:avLst/>
              <a:gdLst/>
              <a:ahLst/>
              <a:cxnLst/>
              <a:rect l="l" t="t" r="r" b="b"/>
              <a:pathLst>
                <a:path w="786" h="1612" extrusionOk="0">
                  <a:moveTo>
                    <a:pt x="108" y="374"/>
                  </a:moveTo>
                  <a:cubicBezTo>
                    <a:pt x="105" y="364"/>
                    <a:pt x="101" y="354"/>
                    <a:pt x="98" y="343"/>
                  </a:cubicBezTo>
                  <a:cubicBezTo>
                    <a:pt x="87" y="312"/>
                    <a:pt x="82" y="280"/>
                    <a:pt x="72" y="249"/>
                  </a:cubicBezTo>
                  <a:cubicBezTo>
                    <a:pt x="65" y="224"/>
                    <a:pt x="66" y="197"/>
                    <a:pt x="57" y="173"/>
                  </a:cubicBezTo>
                  <a:cubicBezTo>
                    <a:pt x="51" y="155"/>
                    <a:pt x="45" y="137"/>
                    <a:pt x="40" y="118"/>
                  </a:cubicBezTo>
                  <a:cubicBezTo>
                    <a:pt x="30" y="79"/>
                    <a:pt x="19" y="41"/>
                    <a:pt x="5" y="2"/>
                  </a:cubicBezTo>
                  <a:cubicBezTo>
                    <a:pt x="5" y="0"/>
                    <a:pt x="0" y="1"/>
                    <a:pt x="1" y="2"/>
                  </a:cubicBezTo>
                  <a:cubicBezTo>
                    <a:pt x="24" y="69"/>
                    <a:pt x="41" y="139"/>
                    <a:pt x="51" y="209"/>
                  </a:cubicBezTo>
                  <a:cubicBezTo>
                    <a:pt x="59" y="259"/>
                    <a:pt x="72" y="309"/>
                    <a:pt x="90" y="357"/>
                  </a:cubicBezTo>
                  <a:cubicBezTo>
                    <a:pt x="90" y="358"/>
                    <a:pt x="89" y="358"/>
                    <a:pt x="89" y="359"/>
                  </a:cubicBezTo>
                  <a:cubicBezTo>
                    <a:pt x="89" y="359"/>
                    <a:pt x="89" y="360"/>
                    <a:pt x="89" y="361"/>
                  </a:cubicBezTo>
                  <a:cubicBezTo>
                    <a:pt x="89" y="361"/>
                    <a:pt x="89" y="362"/>
                    <a:pt x="89" y="363"/>
                  </a:cubicBezTo>
                  <a:lnTo>
                    <a:pt x="90" y="364"/>
                  </a:lnTo>
                  <a:cubicBezTo>
                    <a:pt x="91" y="365"/>
                    <a:pt x="93" y="366"/>
                    <a:pt x="94" y="367"/>
                  </a:cubicBezTo>
                  <a:cubicBezTo>
                    <a:pt x="100" y="385"/>
                    <a:pt x="105" y="403"/>
                    <a:pt x="110" y="421"/>
                  </a:cubicBezTo>
                  <a:cubicBezTo>
                    <a:pt x="110" y="423"/>
                    <a:pt x="115" y="423"/>
                    <a:pt x="115" y="421"/>
                  </a:cubicBezTo>
                  <a:cubicBezTo>
                    <a:pt x="116" y="419"/>
                    <a:pt x="115" y="416"/>
                    <a:pt x="115" y="414"/>
                  </a:cubicBezTo>
                  <a:cubicBezTo>
                    <a:pt x="123" y="439"/>
                    <a:pt x="129" y="466"/>
                    <a:pt x="135" y="479"/>
                  </a:cubicBezTo>
                  <a:cubicBezTo>
                    <a:pt x="149" y="515"/>
                    <a:pt x="164" y="550"/>
                    <a:pt x="178" y="586"/>
                  </a:cubicBezTo>
                  <a:cubicBezTo>
                    <a:pt x="204" y="650"/>
                    <a:pt x="253" y="704"/>
                    <a:pt x="295" y="758"/>
                  </a:cubicBezTo>
                  <a:cubicBezTo>
                    <a:pt x="343" y="819"/>
                    <a:pt x="374" y="893"/>
                    <a:pt x="413" y="960"/>
                  </a:cubicBezTo>
                  <a:cubicBezTo>
                    <a:pt x="430" y="988"/>
                    <a:pt x="446" y="1019"/>
                    <a:pt x="466" y="1045"/>
                  </a:cubicBezTo>
                  <a:cubicBezTo>
                    <a:pt x="474" y="1056"/>
                    <a:pt x="481" y="1068"/>
                    <a:pt x="489" y="1079"/>
                  </a:cubicBezTo>
                  <a:cubicBezTo>
                    <a:pt x="481" y="1076"/>
                    <a:pt x="473" y="1072"/>
                    <a:pt x="466" y="1067"/>
                  </a:cubicBezTo>
                  <a:cubicBezTo>
                    <a:pt x="460" y="1064"/>
                    <a:pt x="455" y="1061"/>
                    <a:pt x="450" y="1057"/>
                  </a:cubicBezTo>
                  <a:cubicBezTo>
                    <a:pt x="407" y="1027"/>
                    <a:pt x="371" y="989"/>
                    <a:pt x="342" y="945"/>
                  </a:cubicBezTo>
                  <a:cubicBezTo>
                    <a:pt x="298" y="878"/>
                    <a:pt x="275" y="792"/>
                    <a:pt x="218" y="733"/>
                  </a:cubicBezTo>
                  <a:cubicBezTo>
                    <a:pt x="216" y="731"/>
                    <a:pt x="213" y="733"/>
                    <a:pt x="215" y="736"/>
                  </a:cubicBezTo>
                  <a:cubicBezTo>
                    <a:pt x="277" y="802"/>
                    <a:pt x="300" y="899"/>
                    <a:pt x="348" y="974"/>
                  </a:cubicBezTo>
                  <a:cubicBezTo>
                    <a:pt x="362" y="997"/>
                    <a:pt x="380" y="1018"/>
                    <a:pt x="400" y="1036"/>
                  </a:cubicBezTo>
                  <a:lnTo>
                    <a:pt x="399" y="1036"/>
                  </a:lnTo>
                  <a:cubicBezTo>
                    <a:pt x="397" y="1036"/>
                    <a:pt x="396" y="1037"/>
                    <a:pt x="394" y="1037"/>
                  </a:cubicBezTo>
                  <a:cubicBezTo>
                    <a:pt x="393" y="1038"/>
                    <a:pt x="392" y="1039"/>
                    <a:pt x="391" y="1040"/>
                  </a:cubicBezTo>
                  <a:cubicBezTo>
                    <a:pt x="390" y="1041"/>
                    <a:pt x="390" y="1043"/>
                    <a:pt x="390" y="1044"/>
                  </a:cubicBezTo>
                  <a:cubicBezTo>
                    <a:pt x="390" y="1046"/>
                    <a:pt x="390" y="1047"/>
                    <a:pt x="391" y="1049"/>
                  </a:cubicBezTo>
                  <a:lnTo>
                    <a:pt x="392" y="1050"/>
                  </a:lnTo>
                  <a:cubicBezTo>
                    <a:pt x="405" y="1063"/>
                    <a:pt x="408" y="1104"/>
                    <a:pt x="411" y="1120"/>
                  </a:cubicBezTo>
                  <a:cubicBezTo>
                    <a:pt x="416" y="1146"/>
                    <a:pt x="419" y="1171"/>
                    <a:pt x="425" y="1197"/>
                  </a:cubicBezTo>
                  <a:cubicBezTo>
                    <a:pt x="432" y="1231"/>
                    <a:pt x="425" y="1276"/>
                    <a:pt x="425" y="1311"/>
                  </a:cubicBezTo>
                  <a:cubicBezTo>
                    <a:pt x="425" y="1334"/>
                    <a:pt x="427" y="1359"/>
                    <a:pt x="427" y="1383"/>
                  </a:cubicBezTo>
                  <a:cubicBezTo>
                    <a:pt x="426" y="1371"/>
                    <a:pt x="424" y="1360"/>
                    <a:pt x="423" y="1353"/>
                  </a:cubicBezTo>
                  <a:cubicBezTo>
                    <a:pt x="414" y="1314"/>
                    <a:pt x="407" y="1276"/>
                    <a:pt x="398" y="1238"/>
                  </a:cubicBezTo>
                  <a:cubicBezTo>
                    <a:pt x="381" y="1168"/>
                    <a:pt x="358" y="1099"/>
                    <a:pt x="332" y="1032"/>
                  </a:cubicBezTo>
                  <a:cubicBezTo>
                    <a:pt x="310" y="977"/>
                    <a:pt x="298" y="908"/>
                    <a:pt x="260" y="860"/>
                  </a:cubicBezTo>
                  <a:cubicBezTo>
                    <a:pt x="254" y="850"/>
                    <a:pt x="247" y="840"/>
                    <a:pt x="241" y="829"/>
                  </a:cubicBezTo>
                  <a:cubicBezTo>
                    <a:pt x="230" y="809"/>
                    <a:pt x="219" y="789"/>
                    <a:pt x="210" y="768"/>
                  </a:cubicBezTo>
                  <a:cubicBezTo>
                    <a:pt x="208" y="763"/>
                    <a:pt x="205" y="758"/>
                    <a:pt x="202" y="754"/>
                  </a:cubicBezTo>
                  <a:cubicBezTo>
                    <a:pt x="189" y="730"/>
                    <a:pt x="173" y="709"/>
                    <a:pt x="154" y="689"/>
                  </a:cubicBezTo>
                  <a:lnTo>
                    <a:pt x="153" y="689"/>
                  </a:lnTo>
                  <a:cubicBezTo>
                    <a:pt x="152" y="689"/>
                    <a:pt x="152" y="689"/>
                    <a:pt x="152" y="689"/>
                  </a:cubicBezTo>
                  <a:cubicBezTo>
                    <a:pt x="151" y="690"/>
                    <a:pt x="151" y="690"/>
                    <a:pt x="151" y="690"/>
                  </a:cubicBezTo>
                  <a:lnTo>
                    <a:pt x="151" y="691"/>
                  </a:lnTo>
                  <a:lnTo>
                    <a:pt x="151" y="692"/>
                  </a:lnTo>
                  <a:cubicBezTo>
                    <a:pt x="191" y="735"/>
                    <a:pt x="204" y="789"/>
                    <a:pt x="235" y="837"/>
                  </a:cubicBezTo>
                  <a:cubicBezTo>
                    <a:pt x="242" y="847"/>
                    <a:pt x="249" y="858"/>
                    <a:pt x="255" y="868"/>
                  </a:cubicBezTo>
                  <a:cubicBezTo>
                    <a:pt x="267" y="889"/>
                    <a:pt x="278" y="911"/>
                    <a:pt x="286" y="934"/>
                  </a:cubicBezTo>
                  <a:cubicBezTo>
                    <a:pt x="299" y="968"/>
                    <a:pt x="308" y="1003"/>
                    <a:pt x="320" y="1037"/>
                  </a:cubicBezTo>
                  <a:cubicBezTo>
                    <a:pt x="343" y="1105"/>
                    <a:pt x="366" y="1172"/>
                    <a:pt x="385" y="1241"/>
                  </a:cubicBezTo>
                  <a:cubicBezTo>
                    <a:pt x="394" y="1275"/>
                    <a:pt x="399" y="1310"/>
                    <a:pt x="407" y="1345"/>
                  </a:cubicBezTo>
                  <a:lnTo>
                    <a:pt x="405" y="1342"/>
                  </a:lnTo>
                  <a:cubicBezTo>
                    <a:pt x="393" y="1312"/>
                    <a:pt x="366" y="1286"/>
                    <a:pt x="349" y="1257"/>
                  </a:cubicBezTo>
                  <a:cubicBezTo>
                    <a:pt x="339" y="1242"/>
                    <a:pt x="330" y="1227"/>
                    <a:pt x="321" y="1211"/>
                  </a:cubicBezTo>
                  <a:cubicBezTo>
                    <a:pt x="313" y="1197"/>
                    <a:pt x="305" y="1183"/>
                    <a:pt x="297" y="1168"/>
                  </a:cubicBezTo>
                  <a:cubicBezTo>
                    <a:pt x="282" y="1132"/>
                    <a:pt x="272" y="1093"/>
                    <a:pt x="253" y="1059"/>
                  </a:cubicBezTo>
                  <a:cubicBezTo>
                    <a:pt x="212" y="980"/>
                    <a:pt x="196" y="897"/>
                    <a:pt x="164" y="815"/>
                  </a:cubicBezTo>
                  <a:cubicBezTo>
                    <a:pt x="143" y="760"/>
                    <a:pt x="131" y="693"/>
                    <a:pt x="95" y="645"/>
                  </a:cubicBezTo>
                  <a:cubicBezTo>
                    <a:pt x="93" y="643"/>
                    <a:pt x="90" y="645"/>
                    <a:pt x="91" y="648"/>
                  </a:cubicBezTo>
                  <a:cubicBezTo>
                    <a:pt x="94" y="652"/>
                    <a:pt x="98" y="657"/>
                    <a:pt x="100" y="662"/>
                  </a:cubicBezTo>
                  <a:cubicBezTo>
                    <a:pt x="113" y="684"/>
                    <a:pt x="122" y="707"/>
                    <a:pt x="127" y="731"/>
                  </a:cubicBezTo>
                  <a:cubicBezTo>
                    <a:pt x="136" y="777"/>
                    <a:pt x="157" y="819"/>
                    <a:pt x="170" y="863"/>
                  </a:cubicBezTo>
                  <a:cubicBezTo>
                    <a:pt x="189" y="937"/>
                    <a:pt x="215" y="1008"/>
                    <a:pt x="248" y="1077"/>
                  </a:cubicBezTo>
                  <a:cubicBezTo>
                    <a:pt x="266" y="1110"/>
                    <a:pt x="276" y="1152"/>
                    <a:pt x="290" y="1187"/>
                  </a:cubicBezTo>
                  <a:cubicBezTo>
                    <a:pt x="298" y="1202"/>
                    <a:pt x="305" y="1216"/>
                    <a:pt x="313" y="1230"/>
                  </a:cubicBezTo>
                  <a:cubicBezTo>
                    <a:pt x="323" y="1247"/>
                    <a:pt x="334" y="1263"/>
                    <a:pt x="345" y="1280"/>
                  </a:cubicBezTo>
                  <a:cubicBezTo>
                    <a:pt x="365" y="1314"/>
                    <a:pt x="387" y="1347"/>
                    <a:pt x="412" y="1378"/>
                  </a:cubicBezTo>
                  <a:cubicBezTo>
                    <a:pt x="412" y="1395"/>
                    <a:pt x="417" y="1411"/>
                    <a:pt x="425" y="1426"/>
                  </a:cubicBezTo>
                  <a:lnTo>
                    <a:pt x="426" y="1427"/>
                  </a:lnTo>
                  <a:lnTo>
                    <a:pt x="427" y="1428"/>
                  </a:lnTo>
                  <a:cubicBezTo>
                    <a:pt x="428" y="1429"/>
                    <a:pt x="430" y="1429"/>
                    <a:pt x="431" y="1429"/>
                  </a:cubicBezTo>
                  <a:cubicBezTo>
                    <a:pt x="433" y="1429"/>
                    <a:pt x="433" y="1429"/>
                    <a:pt x="434" y="1428"/>
                  </a:cubicBezTo>
                  <a:cubicBezTo>
                    <a:pt x="435" y="1428"/>
                    <a:pt x="436" y="1427"/>
                    <a:pt x="436" y="1426"/>
                  </a:cubicBezTo>
                  <a:cubicBezTo>
                    <a:pt x="437" y="1425"/>
                    <a:pt x="437" y="1425"/>
                    <a:pt x="437" y="1424"/>
                  </a:cubicBezTo>
                  <a:cubicBezTo>
                    <a:pt x="454" y="1488"/>
                    <a:pt x="479" y="1549"/>
                    <a:pt x="509" y="1608"/>
                  </a:cubicBezTo>
                  <a:cubicBezTo>
                    <a:pt x="510" y="1609"/>
                    <a:pt x="511" y="1609"/>
                    <a:pt x="512" y="1610"/>
                  </a:cubicBezTo>
                  <a:cubicBezTo>
                    <a:pt x="513" y="1611"/>
                    <a:pt x="514" y="1611"/>
                    <a:pt x="515" y="1611"/>
                  </a:cubicBezTo>
                  <a:cubicBezTo>
                    <a:pt x="517" y="1611"/>
                    <a:pt x="518" y="1611"/>
                    <a:pt x="519" y="1610"/>
                  </a:cubicBezTo>
                  <a:cubicBezTo>
                    <a:pt x="520" y="1609"/>
                    <a:pt x="521" y="1608"/>
                    <a:pt x="522" y="1607"/>
                  </a:cubicBezTo>
                  <a:cubicBezTo>
                    <a:pt x="523" y="1606"/>
                    <a:pt x="523" y="1605"/>
                    <a:pt x="523" y="1604"/>
                  </a:cubicBezTo>
                  <a:cubicBezTo>
                    <a:pt x="516" y="1510"/>
                    <a:pt x="480" y="1418"/>
                    <a:pt x="477" y="1325"/>
                  </a:cubicBezTo>
                  <a:cubicBezTo>
                    <a:pt x="476" y="1286"/>
                    <a:pt x="466" y="1207"/>
                    <a:pt x="436" y="1171"/>
                  </a:cubicBezTo>
                  <a:cubicBezTo>
                    <a:pt x="434" y="1156"/>
                    <a:pt x="431" y="1141"/>
                    <a:pt x="428" y="1126"/>
                  </a:cubicBezTo>
                  <a:lnTo>
                    <a:pt x="432" y="1136"/>
                  </a:lnTo>
                  <a:cubicBezTo>
                    <a:pt x="433" y="1140"/>
                    <a:pt x="436" y="1144"/>
                    <a:pt x="438" y="1148"/>
                  </a:cubicBezTo>
                  <a:cubicBezTo>
                    <a:pt x="442" y="1154"/>
                    <a:pt x="445" y="1159"/>
                    <a:pt x="450" y="1164"/>
                  </a:cubicBezTo>
                  <a:cubicBezTo>
                    <a:pt x="454" y="1169"/>
                    <a:pt x="450" y="1164"/>
                    <a:pt x="450" y="1164"/>
                  </a:cubicBezTo>
                  <a:cubicBezTo>
                    <a:pt x="453" y="1202"/>
                    <a:pt x="496" y="1233"/>
                    <a:pt x="521" y="1258"/>
                  </a:cubicBezTo>
                  <a:cubicBezTo>
                    <a:pt x="565" y="1302"/>
                    <a:pt x="613" y="1341"/>
                    <a:pt x="655" y="1387"/>
                  </a:cubicBezTo>
                  <a:cubicBezTo>
                    <a:pt x="657" y="1389"/>
                    <a:pt x="661" y="1389"/>
                    <a:pt x="662" y="1385"/>
                  </a:cubicBezTo>
                  <a:cubicBezTo>
                    <a:pt x="662" y="1384"/>
                    <a:pt x="663" y="1382"/>
                    <a:pt x="663" y="1381"/>
                  </a:cubicBezTo>
                  <a:cubicBezTo>
                    <a:pt x="663" y="1375"/>
                    <a:pt x="661" y="1369"/>
                    <a:pt x="658" y="1364"/>
                  </a:cubicBezTo>
                  <a:cubicBezTo>
                    <a:pt x="657" y="1362"/>
                    <a:pt x="655" y="1360"/>
                    <a:pt x="654" y="1358"/>
                  </a:cubicBezTo>
                  <a:cubicBezTo>
                    <a:pt x="632" y="1331"/>
                    <a:pt x="607" y="1307"/>
                    <a:pt x="580" y="1285"/>
                  </a:cubicBezTo>
                  <a:cubicBezTo>
                    <a:pt x="548" y="1259"/>
                    <a:pt x="517" y="1230"/>
                    <a:pt x="489" y="1199"/>
                  </a:cubicBezTo>
                  <a:cubicBezTo>
                    <a:pt x="461" y="1169"/>
                    <a:pt x="489" y="1199"/>
                    <a:pt x="489" y="1199"/>
                  </a:cubicBezTo>
                  <a:cubicBezTo>
                    <a:pt x="495" y="1181"/>
                    <a:pt x="476" y="1170"/>
                    <a:pt x="463" y="1160"/>
                  </a:cubicBezTo>
                  <a:cubicBezTo>
                    <a:pt x="458" y="1154"/>
                    <a:pt x="453" y="1148"/>
                    <a:pt x="449" y="1141"/>
                  </a:cubicBezTo>
                  <a:cubicBezTo>
                    <a:pt x="443" y="1130"/>
                    <a:pt x="439" y="1119"/>
                    <a:pt x="436" y="1107"/>
                  </a:cubicBezTo>
                  <a:lnTo>
                    <a:pt x="435" y="1103"/>
                  </a:lnTo>
                  <a:cubicBezTo>
                    <a:pt x="460" y="1135"/>
                    <a:pt x="488" y="1164"/>
                    <a:pt x="518" y="1191"/>
                  </a:cubicBezTo>
                  <a:cubicBezTo>
                    <a:pt x="544" y="1217"/>
                    <a:pt x="572" y="1238"/>
                    <a:pt x="590" y="1272"/>
                  </a:cubicBezTo>
                  <a:cubicBezTo>
                    <a:pt x="600" y="1290"/>
                    <a:pt x="613" y="1306"/>
                    <a:pt x="628" y="1321"/>
                  </a:cubicBezTo>
                  <a:cubicBezTo>
                    <a:pt x="653" y="1349"/>
                    <a:pt x="674" y="1380"/>
                    <a:pt x="693" y="1412"/>
                  </a:cubicBezTo>
                  <a:cubicBezTo>
                    <a:pt x="705" y="1432"/>
                    <a:pt x="715" y="1453"/>
                    <a:pt x="725" y="1475"/>
                  </a:cubicBezTo>
                  <a:cubicBezTo>
                    <a:pt x="738" y="1504"/>
                    <a:pt x="748" y="1536"/>
                    <a:pt x="764" y="1564"/>
                  </a:cubicBezTo>
                  <a:cubicBezTo>
                    <a:pt x="764" y="1566"/>
                    <a:pt x="764" y="1567"/>
                    <a:pt x="765" y="1569"/>
                  </a:cubicBezTo>
                  <a:lnTo>
                    <a:pt x="766" y="1570"/>
                  </a:lnTo>
                  <a:cubicBezTo>
                    <a:pt x="767" y="1571"/>
                    <a:pt x="767" y="1571"/>
                    <a:pt x="768" y="1572"/>
                  </a:cubicBezTo>
                  <a:cubicBezTo>
                    <a:pt x="771" y="1576"/>
                    <a:pt x="772" y="1580"/>
                    <a:pt x="775" y="1583"/>
                  </a:cubicBezTo>
                  <a:cubicBezTo>
                    <a:pt x="775" y="1584"/>
                    <a:pt x="776" y="1585"/>
                    <a:pt x="777" y="1585"/>
                  </a:cubicBezTo>
                  <a:cubicBezTo>
                    <a:pt x="778" y="1586"/>
                    <a:pt x="779" y="1586"/>
                    <a:pt x="780" y="1586"/>
                  </a:cubicBezTo>
                  <a:cubicBezTo>
                    <a:pt x="781" y="1586"/>
                    <a:pt x="781" y="1586"/>
                    <a:pt x="782" y="1585"/>
                  </a:cubicBezTo>
                  <a:cubicBezTo>
                    <a:pt x="783" y="1584"/>
                    <a:pt x="784" y="1584"/>
                    <a:pt x="784" y="1583"/>
                  </a:cubicBezTo>
                  <a:cubicBezTo>
                    <a:pt x="785" y="1582"/>
                    <a:pt x="785" y="1581"/>
                    <a:pt x="785" y="1580"/>
                  </a:cubicBezTo>
                  <a:lnTo>
                    <a:pt x="785" y="1579"/>
                  </a:lnTo>
                  <a:lnTo>
                    <a:pt x="784" y="1567"/>
                  </a:lnTo>
                  <a:cubicBezTo>
                    <a:pt x="783" y="1566"/>
                    <a:pt x="783" y="1566"/>
                    <a:pt x="783" y="1566"/>
                  </a:cubicBezTo>
                  <a:cubicBezTo>
                    <a:pt x="783" y="1566"/>
                    <a:pt x="783" y="1565"/>
                    <a:pt x="782" y="1565"/>
                  </a:cubicBezTo>
                  <a:lnTo>
                    <a:pt x="781" y="1565"/>
                  </a:lnTo>
                  <a:cubicBezTo>
                    <a:pt x="780" y="1565"/>
                    <a:pt x="780" y="1565"/>
                    <a:pt x="779" y="1565"/>
                  </a:cubicBezTo>
                  <a:lnTo>
                    <a:pt x="778" y="1566"/>
                  </a:lnTo>
                  <a:lnTo>
                    <a:pt x="778" y="1567"/>
                  </a:lnTo>
                  <a:cubicBezTo>
                    <a:pt x="778" y="1566"/>
                    <a:pt x="778" y="1564"/>
                    <a:pt x="778" y="1563"/>
                  </a:cubicBezTo>
                  <a:cubicBezTo>
                    <a:pt x="778" y="1560"/>
                    <a:pt x="777" y="1556"/>
                    <a:pt x="776" y="1553"/>
                  </a:cubicBezTo>
                  <a:cubicBezTo>
                    <a:pt x="772" y="1504"/>
                    <a:pt x="765" y="1455"/>
                    <a:pt x="754" y="1407"/>
                  </a:cubicBezTo>
                  <a:cubicBezTo>
                    <a:pt x="745" y="1356"/>
                    <a:pt x="727" y="1308"/>
                    <a:pt x="701" y="1263"/>
                  </a:cubicBezTo>
                  <a:cubicBezTo>
                    <a:pt x="692" y="1247"/>
                    <a:pt x="682" y="1232"/>
                    <a:pt x="671" y="1217"/>
                  </a:cubicBezTo>
                  <a:cubicBezTo>
                    <a:pt x="668" y="1214"/>
                    <a:pt x="662" y="1217"/>
                    <a:pt x="665" y="1221"/>
                  </a:cubicBezTo>
                  <a:cubicBezTo>
                    <a:pt x="672" y="1231"/>
                    <a:pt x="679" y="1242"/>
                    <a:pt x="685" y="1252"/>
                  </a:cubicBezTo>
                  <a:cubicBezTo>
                    <a:pt x="717" y="1308"/>
                    <a:pt x="737" y="1371"/>
                    <a:pt x="743" y="1435"/>
                  </a:cubicBezTo>
                  <a:cubicBezTo>
                    <a:pt x="745" y="1455"/>
                    <a:pt x="746" y="1476"/>
                    <a:pt x="749" y="1496"/>
                  </a:cubicBezTo>
                  <a:cubicBezTo>
                    <a:pt x="739" y="1471"/>
                    <a:pt x="728" y="1448"/>
                    <a:pt x="716" y="1425"/>
                  </a:cubicBezTo>
                  <a:cubicBezTo>
                    <a:pt x="693" y="1382"/>
                    <a:pt x="675" y="1343"/>
                    <a:pt x="637" y="1311"/>
                  </a:cubicBezTo>
                  <a:cubicBezTo>
                    <a:pt x="621" y="1294"/>
                    <a:pt x="606" y="1275"/>
                    <a:pt x="594" y="1254"/>
                  </a:cubicBezTo>
                  <a:lnTo>
                    <a:pt x="593" y="1253"/>
                  </a:lnTo>
                  <a:cubicBezTo>
                    <a:pt x="578" y="1231"/>
                    <a:pt x="559" y="1212"/>
                    <a:pt x="538" y="1195"/>
                  </a:cubicBezTo>
                  <a:cubicBezTo>
                    <a:pt x="499" y="1164"/>
                    <a:pt x="464" y="1129"/>
                    <a:pt x="434" y="1089"/>
                  </a:cubicBezTo>
                  <a:lnTo>
                    <a:pt x="433" y="1088"/>
                  </a:lnTo>
                  <a:cubicBezTo>
                    <a:pt x="432" y="1088"/>
                    <a:pt x="432" y="1088"/>
                    <a:pt x="431" y="1088"/>
                  </a:cubicBezTo>
                  <a:lnTo>
                    <a:pt x="430" y="1088"/>
                  </a:lnTo>
                  <a:cubicBezTo>
                    <a:pt x="429" y="1088"/>
                    <a:pt x="429" y="1089"/>
                    <a:pt x="428" y="1089"/>
                  </a:cubicBezTo>
                  <a:cubicBezTo>
                    <a:pt x="424" y="1079"/>
                    <a:pt x="421" y="1068"/>
                    <a:pt x="420" y="1057"/>
                  </a:cubicBezTo>
                  <a:cubicBezTo>
                    <a:pt x="434" y="1069"/>
                    <a:pt x="449" y="1081"/>
                    <a:pt x="464" y="1091"/>
                  </a:cubicBezTo>
                  <a:cubicBezTo>
                    <a:pt x="480" y="1102"/>
                    <a:pt x="497" y="1104"/>
                    <a:pt x="512" y="1113"/>
                  </a:cubicBezTo>
                  <a:cubicBezTo>
                    <a:pt x="517" y="1118"/>
                    <a:pt x="522" y="1122"/>
                    <a:pt x="529" y="1126"/>
                  </a:cubicBezTo>
                  <a:cubicBezTo>
                    <a:pt x="534" y="1130"/>
                    <a:pt x="543" y="1123"/>
                    <a:pt x="538" y="1117"/>
                  </a:cubicBezTo>
                  <a:cubicBezTo>
                    <a:pt x="531" y="1109"/>
                    <a:pt x="523" y="1103"/>
                    <a:pt x="514" y="1098"/>
                  </a:cubicBezTo>
                  <a:cubicBezTo>
                    <a:pt x="497" y="1076"/>
                    <a:pt x="481" y="1053"/>
                    <a:pt x="467" y="1030"/>
                  </a:cubicBezTo>
                  <a:cubicBezTo>
                    <a:pt x="464" y="1024"/>
                    <a:pt x="461" y="1018"/>
                    <a:pt x="458" y="1012"/>
                  </a:cubicBezTo>
                  <a:cubicBezTo>
                    <a:pt x="452" y="1003"/>
                    <a:pt x="447" y="995"/>
                    <a:pt x="442" y="986"/>
                  </a:cubicBezTo>
                  <a:cubicBezTo>
                    <a:pt x="427" y="960"/>
                    <a:pt x="413" y="933"/>
                    <a:pt x="401" y="905"/>
                  </a:cubicBezTo>
                  <a:cubicBezTo>
                    <a:pt x="398" y="898"/>
                    <a:pt x="395" y="891"/>
                    <a:pt x="391" y="884"/>
                  </a:cubicBezTo>
                  <a:lnTo>
                    <a:pt x="411" y="895"/>
                  </a:lnTo>
                  <a:cubicBezTo>
                    <a:pt x="410" y="895"/>
                    <a:pt x="409" y="895"/>
                    <a:pt x="408" y="896"/>
                  </a:cubicBezTo>
                  <a:cubicBezTo>
                    <a:pt x="408" y="896"/>
                    <a:pt x="407" y="897"/>
                    <a:pt x="406" y="898"/>
                  </a:cubicBezTo>
                  <a:cubicBezTo>
                    <a:pt x="406" y="899"/>
                    <a:pt x="405" y="900"/>
                    <a:pt x="405" y="901"/>
                  </a:cubicBezTo>
                  <a:cubicBezTo>
                    <a:pt x="405" y="902"/>
                    <a:pt x="406" y="903"/>
                    <a:pt x="406" y="904"/>
                  </a:cubicBezTo>
                  <a:cubicBezTo>
                    <a:pt x="429" y="953"/>
                    <a:pt x="465" y="961"/>
                    <a:pt x="509" y="988"/>
                  </a:cubicBezTo>
                  <a:cubicBezTo>
                    <a:pt x="555" y="1012"/>
                    <a:pt x="607" y="1025"/>
                    <a:pt x="659" y="1025"/>
                  </a:cubicBezTo>
                  <a:cubicBezTo>
                    <a:pt x="661" y="1025"/>
                    <a:pt x="664" y="1025"/>
                    <a:pt x="666" y="1025"/>
                  </a:cubicBezTo>
                  <a:cubicBezTo>
                    <a:pt x="670" y="1025"/>
                    <a:pt x="673" y="1020"/>
                    <a:pt x="670" y="1017"/>
                  </a:cubicBezTo>
                  <a:cubicBezTo>
                    <a:pt x="639" y="991"/>
                    <a:pt x="579" y="990"/>
                    <a:pt x="540" y="979"/>
                  </a:cubicBezTo>
                  <a:cubicBezTo>
                    <a:pt x="523" y="973"/>
                    <a:pt x="506" y="966"/>
                    <a:pt x="490" y="957"/>
                  </a:cubicBezTo>
                  <a:cubicBezTo>
                    <a:pt x="464" y="942"/>
                    <a:pt x="440" y="922"/>
                    <a:pt x="420" y="899"/>
                  </a:cubicBezTo>
                  <a:cubicBezTo>
                    <a:pt x="433" y="900"/>
                    <a:pt x="445" y="901"/>
                    <a:pt x="457" y="901"/>
                  </a:cubicBezTo>
                  <a:cubicBezTo>
                    <a:pt x="469" y="901"/>
                    <a:pt x="481" y="900"/>
                    <a:pt x="493" y="899"/>
                  </a:cubicBezTo>
                  <a:cubicBezTo>
                    <a:pt x="507" y="900"/>
                    <a:pt x="521" y="901"/>
                    <a:pt x="534" y="901"/>
                  </a:cubicBezTo>
                  <a:cubicBezTo>
                    <a:pt x="548" y="901"/>
                    <a:pt x="561" y="900"/>
                    <a:pt x="575" y="899"/>
                  </a:cubicBezTo>
                  <a:cubicBezTo>
                    <a:pt x="595" y="896"/>
                    <a:pt x="672" y="859"/>
                    <a:pt x="679" y="879"/>
                  </a:cubicBezTo>
                  <a:cubicBezTo>
                    <a:pt x="679" y="880"/>
                    <a:pt x="679" y="879"/>
                    <a:pt x="680" y="880"/>
                  </a:cubicBezTo>
                  <a:cubicBezTo>
                    <a:pt x="681" y="881"/>
                    <a:pt x="680" y="881"/>
                    <a:pt x="681" y="881"/>
                  </a:cubicBezTo>
                  <a:lnTo>
                    <a:pt x="682" y="880"/>
                  </a:lnTo>
                  <a:cubicBezTo>
                    <a:pt x="683" y="879"/>
                    <a:pt x="682" y="880"/>
                    <a:pt x="683" y="879"/>
                  </a:cubicBezTo>
                  <a:cubicBezTo>
                    <a:pt x="684" y="878"/>
                    <a:pt x="684" y="879"/>
                    <a:pt x="684" y="878"/>
                  </a:cubicBezTo>
                  <a:lnTo>
                    <a:pt x="684" y="874"/>
                  </a:lnTo>
                  <a:lnTo>
                    <a:pt x="684" y="873"/>
                  </a:lnTo>
                  <a:lnTo>
                    <a:pt x="684" y="872"/>
                  </a:lnTo>
                  <a:cubicBezTo>
                    <a:pt x="675" y="859"/>
                    <a:pt x="658" y="861"/>
                    <a:pt x="644" y="860"/>
                  </a:cubicBezTo>
                  <a:cubicBezTo>
                    <a:pt x="603" y="857"/>
                    <a:pt x="563" y="835"/>
                    <a:pt x="520" y="834"/>
                  </a:cubicBezTo>
                  <a:cubicBezTo>
                    <a:pt x="467" y="830"/>
                    <a:pt x="415" y="815"/>
                    <a:pt x="368" y="788"/>
                  </a:cubicBezTo>
                  <a:cubicBezTo>
                    <a:pt x="340" y="772"/>
                    <a:pt x="314" y="750"/>
                    <a:pt x="291" y="726"/>
                  </a:cubicBezTo>
                  <a:cubicBezTo>
                    <a:pt x="271" y="696"/>
                    <a:pt x="244" y="672"/>
                    <a:pt x="226" y="639"/>
                  </a:cubicBezTo>
                  <a:cubicBezTo>
                    <a:pt x="205" y="601"/>
                    <a:pt x="187" y="564"/>
                    <a:pt x="170" y="524"/>
                  </a:cubicBezTo>
                  <a:cubicBezTo>
                    <a:pt x="154" y="488"/>
                    <a:pt x="138" y="452"/>
                    <a:pt x="125" y="414"/>
                  </a:cubicBezTo>
                  <a:cubicBezTo>
                    <a:pt x="121" y="400"/>
                    <a:pt x="115" y="387"/>
                    <a:pt x="108" y="374"/>
                  </a:cubicBezTo>
                  <a:moveTo>
                    <a:pt x="468" y="1362"/>
                  </a:moveTo>
                  <a:cubicBezTo>
                    <a:pt x="485" y="1430"/>
                    <a:pt x="497" y="1500"/>
                    <a:pt x="505" y="1570"/>
                  </a:cubicBezTo>
                  <a:cubicBezTo>
                    <a:pt x="488" y="1532"/>
                    <a:pt x="477" y="1488"/>
                    <a:pt x="465" y="1452"/>
                  </a:cubicBezTo>
                  <a:cubicBezTo>
                    <a:pt x="459" y="1436"/>
                    <a:pt x="456" y="1407"/>
                    <a:pt x="438" y="1400"/>
                  </a:cubicBezTo>
                  <a:cubicBezTo>
                    <a:pt x="440" y="1368"/>
                    <a:pt x="441" y="1337"/>
                    <a:pt x="441" y="1305"/>
                  </a:cubicBezTo>
                  <a:cubicBezTo>
                    <a:pt x="441" y="1273"/>
                    <a:pt x="440" y="1241"/>
                    <a:pt x="438" y="1209"/>
                  </a:cubicBezTo>
                  <a:cubicBezTo>
                    <a:pt x="437" y="1178"/>
                    <a:pt x="438" y="1208"/>
                    <a:pt x="438" y="1207"/>
                  </a:cubicBezTo>
                  <a:cubicBezTo>
                    <a:pt x="456" y="1255"/>
                    <a:pt x="458" y="1312"/>
                    <a:pt x="468" y="1362"/>
                  </a:cubicBezTo>
                  <a:moveTo>
                    <a:pt x="413" y="1049"/>
                  </a:moveTo>
                  <a:cubicBezTo>
                    <a:pt x="413" y="1052"/>
                    <a:pt x="413" y="1054"/>
                    <a:pt x="413" y="1056"/>
                  </a:cubicBezTo>
                  <a:cubicBezTo>
                    <a:pt x="412" y="1053"/>
                    <a:pt x="411" y="1051"/>
                    <a:pt x="410" y="1049"/>
                  </a:cubicBezTo>
                  <a:cubicBezTo>
                    <a:pt x="408" y="1046"/>
                    <a:pt x="406" y="1044"/>
                    <a:pt x="404" y="1041"/>
                  </a:cubicBezTo>
                  <a:lnTo>
                    <a:pt x="414" y="1049"/>
                  </a:lnTo>
                  <a:lnTo>
                    <a:pt x="413" y="1049"/>
                  </a:lnTo>
                  <a:moveTo>
                    <a:pt x="462" y="831"/>
                  </a:moveTo>
                  <a:cubicBezTo>
                    <a:pt x="501" y="838"/>
                    <a:pt x="542" y="845"/>
                    <a:pt x="582" y="853"/>
                  </a:cubicBezTo>
                  <a:cubicBezTo>
                    <a:pt x="613" y="856"/>
                    <a:pt x="643" y="862"/>
                    <a:pt x="672" y="870"/>
                  </a:cubicBezTo>
                  <a:cubicBezTo>
                    <a:pt x="668" y="870"/>
                    <a:pt x="664" y="869"/>
                    <a:pt x="659" y="869"/>
                  </a:cubicBezTo>
                  <a:cubicBezTo>
                    <a:pt x="639" y="869"/>
                    <a:pt x="620" y="874"/>
                    <a:pt x="601" y="883"/>
                  </a:cubicBezTo>
                  <a:cubicBezTo>
                    <a:pt x="568" y="898"/>
                    <a:pt x="512" y="887"/>
                    <a:pt x="476" y="886"/>
                  </a:cubicBezTo>
                  <a:cubicBezTo>
                    <a:pt x="460" y="886"/>
                    <a:pt x="444" y="886"/>
                    <a:pt x="428" y="887"/>
                  </a:cubicBezTo>
                  <a:cubicBezTo>
                    <a:pt x="409" y="887"/>
                    <a:pt x="412" y="878"/>
                    <a:pt x="397" y="877"/>
                  </a:cubicBezTo>
                  <a:cubicBezTo>
                    <a:pt x="393" y="877"/>
                    <a:pt x="389" y="876"/>
                    <a:pt x="386" y="874"/>
                  </a:cubicBezTo>
                  <a:cubicBezTo>
                    <a:pt x="383" y="870"/>
                    <a:pt x="380" y="865"/>
                    <a:pt x="378" y="860"/>
                  </a:cubicBezTo>
                  <a:cubicBezTo>
                    <a:pt x="356" y="823"/>
                    <a:pt x="333" y="787"/>
                    <a:pt x="308" y="752"/>
                  </a:cubicBezTo>
                  <a:cubicBezTo>
                    <a:pt x="325" y="769"/>
                    <a:pt x="345" y="783"/>
                    <a:pt x="366" y="795"/>
                  </a:cubicBezTo>
                  <a:cubicBezTo>
                    <a:pt x="395" y="813"/>
                    <a:pt x="428" y="825"/>
                    <a:pt x="462" y="8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873;p37">
              <a:extLst>
                <a:ext uri="{FF2B5EF4-FFF2-40B4-BE49-F238E27FC236}">
                  <a16:creationId xmlns:a16="http://schemas.microsoft.com/office/drawing/2014/main" id="{54502371-8D29-9DC2-77E4-BAB73B17234D}"/>
                </a:ext>
              </a:extLst>
            </p:cNvPr>
            <p:cNvSpPr/>
            <p:nvPr/>
          </p:nvSpPr>
          <p:spPr>
            <a:xfrm>
              <a:off x="8202960" y="2995560"/>
              <a:ext cx="24120" cy="10800"/>
            </a:xfrm>
            <a:custGeom>
              <a:avLst/>
              <a:gdLst/>
              <a:ahLst/>
              <a:cxnLst/>
              <a:rect l="l" t="t" r="r" b="b"/>
              <a:pathLst>
                <a:path w="67" h="30" extrusionOk="0">
                  <a:moveTo>
                    <a:pt x="54" y="15"/>
                  </a:moveTo>
                  <a:cubicBezTo>
                    <a:pt x="50" y="13"/>
                    <a:pt x="46" y="12"/>
                    <a:pt x="42" y="12"/>
                  </a:cubicBezTo>
                  <a:cubicBezTo>
                    <a:pt x="41" y="12"/>
                    <a:pt x="39" y="13"/>
                    <a:pt x="37" y="13"/>
                  </a:cubicBezTo>
                  <a:cubicBezTo>
                    <a:pt x="29" y="13"/>
                    <a:pt x="19" y="10"/>
                    <a:pt x="12" y="6"/>
                  </a:cubicBezTo>
                  <a:cubicBezTo>
                    <a:pt x="9" y="4"/>
                    <a:pt x="8" y="3"/>
                    <a:pt x="6" y="2"/>
                  </a:cubicBezTo>
                  <a:cubicBezTo>
                    <a:pt x="4" y="0"/>
                    <a:pt x="0" y="3"/>
                    <a:pt x="2" y="5"/>
                  </a:cubicBezTo>
                  <a:cubicBezTo>
                    <a:pt x="7" y="10"/>
                    <a:pt x="12" y="13"/>
                    <a:pt x="17" y="16"/>
                  </a:cubicBezTo>
                  <a:cubicBezTo>
                    <a:pt x="20" y="18"/>
                    <a:pt x="24" y="20"/>
                    <a:pt x="28" y="21"/>
                  </a:cubicBezTo>
                  <a:cubicBezTo>
                    <a:pt x="35" y="25"/>
                    <a:pt x="44" y="21"/>
                    <a:pt x="51" y="24"/>
                  </a:cubicBezTo>
                  <a:cubicBezTo>
                    <a:pt x="58" y="27"/>
                    <a:pt x="60" y="29"/>
                    <a:pt x="65" y="24"/>
                  </a:cubicBezTo>
                  <a:cubicBezTo>
                    <a:pt x="65" y="24"/>
                    <a:pt x="66" y="24"/>
                    <a:pt x="66" y="23"/>
                  </a:cubicBezTo>
                  <a:lnTo>
                    <a:pt x="66" y="22"/>
                  </a:lnTo>
                  <a:lnTo>
                    <a:pt x="66" y="21"/>
                  </a:lnTo>
                  <a:lnTo>
                    <a:pt x="65" y="20"/>
                  </a:lnTo>
                  <a:cubicBezTo>
                    <a:pt x="60" y="20"/>
                    <a:pt x="58" y="16"/>
                    <a:pt x="54"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874;p37">
              <a:extLst>
                <a:ext uri="{FF2B5EF4-FFF2-40B4-BE49-F238E27FC236}">
                  <a16:creationId xmlns:a16="http://schemas.microsoft.com/office/drawing/2014/main" id="{2AAEFB58-12E9-0859-B3FE-69248A66C8DB}"/>
                </a:ext>
              </a:extLst>
            </p:cNvPr>
            <p:cNvSpPr/>
            <p:nvPr/>
          </p:nvSpPr>
          <p:spPr>
            <a:xfrm>
              <a:off x="8238960" y="3011400"/>
              <a:ext cx="18000" cy="11880"/>
            </a:xfrm>
            <a:custGeom>
              <a:avLst/>
              <a:gdLst/>
              <a:ahLst/>
              <a:cxnLst/>
              <a:rect l="l" t="t" r="r" b="b"/>
              <a:pathLst>
                <a:path w="50" h="33" extrusionOk="0">
                  <a:moveTo>
                    <a:pt x="37" y="21"/>
                  </a:moveTo>
                  <a:cubicBezTo>
                    <a:pt x="34" y="19"/>
                    <a:pt x="31" y="16"/>
                    <a:pt x="27" y="14"/>
                  </a:cubicBezTo>
                  <a:cubicBezTo>
                    <a:pt x="20" y="8"/>
                    <a:pt x="11" y="8"/>
                    <a:pt x="4" y="1"/>
                  </a:cubicBezTo>
                  <a:cubicBezTo>
                    <a:pt x="4" y="1"/>
                    <a:pt x="4" y="2"/>
                    <a:pt x="3" y="1"/>
                  </a:cubicBezTo>
                  <a:cubicBezTo>
                    <a:pt x="2" y="0"/>
                    <a:pt x="3" y="0"/>
                    <a:pt x="2" y="0"/>
                  </a:cubicBezTo>
                  <a:cubicBezTo>
                    <a:pt x="2" y="0"/>
                    <a:pt x="1" y="0"/>
                    <a:pt x="1" y="1"/>
                  </a:cubicBezTo>
                  <a:cubicBezTo>
                    <a:pt x="1" y="1"/>
                    <a:pt x="0" y="1"/>
                    <a:pt x="0" y="2"/>
                  </a:cubicBezTo>
                  <a:lnTo>
                    <a:pt x="0" y="3"/>
                  </a:lnTo>
                  <a:lnTo>
                    <a:pt x="0" y="4"/>
                  </a:lnTo>
                  <a:lnTo>
                    <a:pt x="0" y="5"/>
                  </a:lnTo>
                  <a:cubicBezTo>
                    <a:pt x="6" y="8"/>
                    <a:pt x="11" y="12"/>
                    <a:pt x="17" y="15"/>
                  </a:cubicBezTo>
                  <a:cubicBezTo>
                    <a:pt x="20" y="17"/>
                    <a:pt x="23" y="19"/>
                    <a:pt x="26" y="20"/>
                  </a:cubicBezTo>
                  <a:cubicBezTo>
                    <a:pt x="31" y="24"/>
                    <a:pt x="39" y="32"/>
                    <a:pt x="47" y="29"/>
                  </a:cubicBezTo>
                  <a:cubicBezTo>
                    <a:pt x="47" y="29"/>
                    <a:pt x="47" y="30"/>
                    <a:pt x="48" y="29"/>
                  </a:cubicBezTo>
                  <a:cubicBezTo>
                    <a:pt x="49" y="28"/>
                    <a:pt x="48" y="28"/>
                    <a:pt x="48" y="27"/>
                  </a:cubicBezTo>
                  <a:cubicBezTo>
                    <a:pt x="48" y="27"/>
                    <a:pt x="49" y="27"/>
                    <a:pt x="48" y="26"/>
                  </a:cubicBezTo>
                  <a:cubicBezTo>
                    <a:pt x="47" y="25"/>
                    <a:pt x="47" y="26"/>
                    <a:pt x="47" y="26"/>
                  </a:cubicBezTo>
                  <a:cubicBezTo>
                    <a:pt x="44" y="24"/>
                    <a:pt x="40" y="23"/>
                    <a:pt x="37"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875;p37">
              <a:extLst>
                <a:ext uri="{FF2B5EF4-FFF2-40B4-BE49-F238E27FC236}">
                  <a16:creationId xmlns:a16="http://schemas.microsoft.com/office/drawing/2014/main" id="{DA0A837C-B045-F176-ED89-730FBABDB368}"/>
                </a:ext>
              </a:extLst>
            </p:cNvPr>
            <p:cNvSpPr/>
            <p:nvPr/>
          </p:nvSpPr>
          <p:spPr>
            <a:xfrm>
              <a:off x="8268480" y="3036600"/>
              <a:ext cx="108360" cy="157680"/>
            </a:xfrm>
            <a:custGeom>
              <a:avLst/>
              <a:gdLst/>
              <a:ahLst/>
              <a:cxnLst/>
              <a:rect l="l" t="t" r="r" b="b"/>
              <a:pathLst>
                <a:path w="301" h="438" extrusionOk="0">
                  <a:moveTo>
                    <a:pt x="296" y="436"/>
                  </a:moveTo>
                  <a:cubicBezTo>
                    <a:pt x="297" y="437"/>
                    <a:pt x="297" y="437"/>
                    <a:pt x="298" y="437"/>
                  </a:cubicBezTo>
                  <a:lnTo>
                    <a:pt x="299" y="436"/>
                  </a:lnTo>
                  <a:lnTo>
                    <a:pt x="300" y="436"/>
                  </a:lnTo>
                  <a:cubicBezTo>
                    <a:pt x="300" y="435"/>
                    <a:pt x="300" y="435"/>
                    <a:pt x="300" y="434"/>
                  </a:cubicBezTo>
                  <a:lnTo>
                    <a:pt x="300" y="433"/>
                  </a:lnTo>
                  <a:cubicBezTo>
                    <a:pt x="292" y="421"/>
                    <a:pt x="285" y="410"/>
                    <a:pt x="278" y="398"/>
                  </a:cubicBezTo>
                  <a:cubicBezTo>
                    <a:pt x="258" y="363"/>
                    <a:pt x="241" y="327"/>
                    <a:pt x="226" y="290"/>
                  </a:cubicBezTo>
                  <a:cubicBezTo>
                    <a:pt x="215" y="266"/>
                    <a:pt x="203" y="242"/>
                    <a:pt x="190" y="220"/>
                  </a:cubicBezTo>
                  <a:cubicBezTo>
                    <a:pt x="182" y="206"/>
                    <a:pt x="174" y="192"/>
                    <a:pt x="165" y="179"/>
                  </a:cubicBezTo>
                  <a:cubicBezTo>
                    <a:pt x="161" y="171"/>
                    <a:pt x="157" y="164"/>
                    <a:pt x="153" y="157"/>
                  </a:cubicBezTo>
                  <a:cubicBezTo>
                    <a:pt x="139" y="133"/>
                    <a:pt x="124" y="111"/>
                    <a:pt x="106" y="91"/>
                  </a:cubicBezTo>
                  <a:cubicBezTo>
                    <a:pt x="76" y="61"/>
                    <a:pt x="46" y="10"/>
                    <a:pt x="2" y="0"/>
                  </a:cubicBezTo>
                  <a:cubicBezTo>
                    <a:pt x="1" y="0"/>
                    <a:pt x="0" y="2"/>
                    <a:pt x="2" y="3"/>
                  </a:cubicBezTo>
                  <a:cubicBezTo>
                    <a:pt x="45" y="17"/>
                    <a:pt x="89" y="79"/>
                    <a:pt x="111" y="118"/>
                  </a:cubicBezTo>
                  <a:cubicBezTo>
                    <a:pt x="128" y="148"/>
                    <a:pt x="150" y="180"/>
                    <a:pt x="170" y="210"/>
                  </a:cubicBezTo>
                  <a:cubicBezTo>
                    <a:pt x="219" y="283"/>
                    <a:pt x="231" y="374"/>
                    <a:pt x="296" y="4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876;p37">
              <a:extLst>
                <a:ext uri="{FF2B5EF4-FFF2-40B4-BE49-F238E27FC236}">
                  <a16:creationId xmlns:a16="http://schemas.microsoft.com/office/drawing/2014/main" id="{F2575BAA-2A35-2C74-3396-D224514FBFC2}"/>
                </a:ext>
              </a:extLst>
            </p:cNvPr>
            <p:cNvSpPr/>
            <p:nvPr/>
          </p:nvSpPr>
          <p:spPr>
            <a:xfrm>
              <a:off x="8268840" y="3064680"/>
              <a:ext cx="19800" cy="30960"/>
            </a:xfrm>
            <a:custGeom>
              <a:avLst/>
              <a:gdLst/>
              <a:ahLst/>
              <a:cxnLst/>
              <a:rect l="l" t="t" r="r" b="b"/>
              <a:pathLst>
                <a:path w="55" h="86" extrusionOk="0">
                  <a:moveTo>
                    <a:pt x="50" y="83"/>
                  </a:moveTo>
                  <a:cubicBezTo>
                    <a:pt x="52" y="85"/>
                    <a:pt x="54" y="83"/>
                    <a:pt x="54" y="80"/>
                  </a:cubicBezTo>
                  <a:cubicBezTo>
                    <a:pt x="52" y="72"/>
                    <a:pt x="49" y="64"/>
                    <a:pt x="44" y="57"/>
                  </a:cubicBezTo>
                  <a:cubicBezTo>
                    <a:pt x="41" y="52"/>
                    <a:pt x="38" y="47"/>
                    <a:pt x="34" y="43"/>
                  </a:cubicBezTo>
                  <a:cubicBezTo>
                    <a:pt x="34" y="42"/>
                    <a:pt x="34" y="41"/>
                    <a:pt x="33" y="41"/>
                  </a:cubicBezTo>
                  <a:cubicBezTo>
                    <a:pt x="25" y="26"/>
                    <a:pt x="15" y="13"/>
                    <a:pt x="3" y="0"/>
                  </a:cubicBezTo>
                  <a:lnTo>
                    <a:pt x="2" y="0"/>
                  </a:lnTo>
                  <a:lnTo>
                    <a:pt x="1" y="0"/>
                  </a:lnTo>
                  <a:cubicBezTo>
                    <a:pt x="0" y="1"/>
                    <a:pt x="0" y="1"/>
                    <a:pt x="0" y="1"/>
                  </a:cubicBezTo>
                  <a:cubicBezTo>
                    <a:pt x="0" y="2"/>
                    <a:pt x="0" y="2"/>
                    <a:pt x="0" y="2"/>
                  </a:cubicBezTo>
                  <a:cubicBezTo>
                    <a:pt x="0" y="3"/>
                    <a:pt x="0" y="3"/>
                    <a:pt x="0" y="4"/>
                  </a:cubicBezTo>
                  <a:cubicBezTo>
                    <a:pt x="11" y="15"/>
                    <a:pt x="13" y="31"/>
                    <a:pt x="21" y="43"/>
                  </a:cubicBezTo>
                  <a:cubicBezTo>
                    <a:pt x="29" y="57"/>
                    <a:pt x="39" y="71"/>
                    <a:pt x="50" y="8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877;p37">
              <a:extLst>
                <a:ext uri="{FF2B5EF4-FFF2-40B4-BE49-F238E27FC236}">
                  <a16:creationId xmlns:a16="http://schemas.microsoft.com/office/drawing/2014/main" id="{4798C796-6228-06E6-1D35-9A646874D9D2}"/>
                </a:ext>
              </a:extLst>
            </p:cNvPr>
            <p:cNvSpPr/>
            <p:nvPr/>
          </p:nvSpPr>
          <p:spPr>
            <a:xfrm>
              <a:off x="8294040" y="3114360"/>
              <a:ext cx="92880" cy="185040"/>
            </a:xfrm>
            <a:custGeom>
              <a:avLst/>
              <a:gdLst/>
              <a:ahLst/>
              <a:cxnLst/>
              <a:rect l="l" t="t" r="r" b="b"/>
              <a:pathLst>
                <a:path w="258" h="514" extrusionOk="0">
                  <a:moveTo>
                    <a:pt x="175" y="378"/>
                  </a:moveTo>
                  <a:cubicBezTo>
                    <a:pt x="174" y="378"/>
                    <a:pt x="174" y="377"/>
                    <a:pt x="174" y="377"/>
                  </a:cubicBezTo>
                  <a:cubicBezTo>
                    <a:pt x="160" y="353"/>
                    <a:pt x="149" y="329"/>
                    <a:pt x="139" y="303"/>
                  </a:cubicBezTo>
                  <a:cubicBezTo>
                    <a:pt x="127" y="278"/>
                    <a:pt x="113" y="254"/>
                    <a:pt x="103" y="227"/>
                  </a:cubicBezTo>
                  <a:cubicBezTo>
                    <a:pt x="89" y="188"/>
                    <a:pt x="75" y="149"/>
                    <a:pt x="59" y="112"/>
                  </a:cubicBezTo>
                  <a:cubicBezTo>
                    <a:pt x="43" y="74"/>
                    <a:pt x="31" y="29"/>
                    <a:pt x="3" y="1"/>
                  </a:cubicBezTo>
                  <a:cubicBezTo>
                    <a:pt x="3" y="0"/>
                    <a:pt x="2" y="0"/>
                    <a:pt x="2" y="0"/>
                  </a:cubicBezTo>
                  <a:cubicBezTo>
                    <a:pt x="2" y="0"/>
                    <a:pt x="1" y="0"/>
                    <a:pt x="1" y="1"/>
                  </a:cubicBezTo>
                  <a:lnTo>
                    <a:pt x="0" y="1"/>
                  </a:lnTo>
                  <a:cubicBezTo>
                    <a:pt x="0" y="2"/>
                    <a:pt x="0" y="2"/>
                    <a:pt x="0" y="2"/>
                  </a:cubicBezTo>
                  <a:cubicBezTo>
                    <a:pt x="0" y="3"/>
                    <a:pt x="0" y="3"/>
                    <a:pt x="0" y="3"/>
                  </a:cubicBezTo>
                  <a:cubicBezTo>
                    <a:pt x="35" y="43"/>
                    <a:pt x="55" y="119"/>
                    <a:pt x="66" y="169"/>
                  </a:cubicBezTo>
                  <a:cubicBezTo>
                    <a:pt x="76" y="203"/>
                    <a:pt x="89" y="235"/>
                    <a:pt x="106" y="265"/>
                  </a:cubicBezTo>
                  <a:cubicBezTo>
                    <a:pt x="128" y="310"/>
                    <a:pt x="145" y="358"/>
                    <a:pt x="173" y="399"/>
                  </a:cubicBezTo>
                  <a:cubicBezTo>
                    <a:pt x="190" y="423"/>
                    <a:pt x="207" y="447"/>
                    <a:pt x="224" y="471"/>
                  </a:cubicBezTo>
                  <a:cubicBezTo>
                    <a:pt x="235" y="488"/>
                    <a:pt x="236" y="501"/>
                    <a:pt x="252" y="511"/>
                  </a:cubicBezTo>
                  <a:cubicBezTo>
                    <a:pt x="255" y="513"/>
                    <a:pt x="257" y="508"/>
                    <a:pt x="255" y="506"/>
                  </a:cubicBezTo>
                  <a:cubicBezTo>
                    <a:pt x="239" y="490"/>
                    <a:pt x="227" y="456"/>
                    <a:pt x="215" y="436"/>
                  </a:cubicBezTo>
                  <a:cubicBezTo>
                    <a:pt x="202" y="416"/>
                    <a:pt x="188" y="397"/>
                    <a:pt x="175" y="3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878;p37">
              <a:extLst>
                <a:ext uri="{FF2B5EF4-FFF2-40B4-BE49-F238E27FC236}">
                  <a16:creationId xmlns:a16="http://schemas.microsoft.com/office/drawing/2014/main" id="{996DB376-ED92-B982-A4FA-CD256B74043A}"/>
                </a:ext>
              </a:extLst>
            </p:cNvPr>
            <p:cNvSpPr/>
            <p:nvPr/>
          </p:nvSpPr>
          <p:spPr>
            <a:xfrm>
              <a:off x="8443800" y="3332880"/>
              <a:ext cx="12960" cy="48960"/>
            </a:xfrm>
            <a:custGeom>
              <a:avLst/>
              <a:gdLst/>
              <a:ahLst/>
              <a:cxnLst/>
              <a:rect l="l" t="t" r="r" b="b"/>
              <a:pathLst>
                <a:path w="36" h="136" extrusionOk="0">
                  <a:moveTo>
                    <a:pt x="32" y="132"/>
                  </a:moveTo>
                  <a:cubicBezTo>
                    <a:pt x="32" y="135"/>
                    <a:pt x="35" y="134"/>
                    <a:pt x="35" y="132"/>
                  </a:cubicBezTo>
                  <a:cubicBezTo>
                    <a:pt x="35" y="109"/>
                    <a:pt x="32" y="86"/>
                    <a:pt x="26" y="64"/>
                  </a:cubicBezTo>
                  <a:cubicBezTo>
                    <a:pt x="23" y="42"/>
                    <a:pt x="16" y="22"/>
                    <a:pt x="6" y="3"/>
                  </a:cubicBezTo>
                  <a:cubicBezTo>
                    <a:pt x="4" y="0"/>
                    <a:pt x="0" y="3"/>
                    <a:pt x="2" y="6"/>
                  </a:cubicBezTo>
                  <a:cubicBezTo>
                    <a:pt x="10" y="22"/>
                    <a:pt x="16" y="40"/>
                    <a:pt x="19" y="58"/>
                  </a:cubicBezTo>
                  <a:cubicBezTo>
                    <a:pt x="25" y="82"/>
                    <a:pt x="29" y="107"/>
                    <a:pt x="32" y="1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879;p37">
              <a:extLst>
                <a:ext uri="{FF2B5EF4-FFF2-40B4-BE49-F238E27FC236}">
                  <a16:creationId xmlns:a16="http://schemas.microsoft.com/office/drawing/2014/main" id="{3AC9D6FA-71FE-587C-8EFD-3ED510A38F7A}"/>
                </a:ext>
              </a:extLst>
            </p:cNvPr>
            <p:cNvSpPr/>
            <p:nvPr/>
          </p:nvSpPr>
          <p:spPr>
            <a:xfrm>
              <a:off x="8378640" y="3258720"/>
              <a:ext cx="99720" cy="223920"/>
            </a:xfrm>
            <a:custGeom>
              <a:avLst/>
              <a:gdLst/>
              <a:ahLst/>
              <a:cxnLst/>
              <a:rect l="l" t="t" r="r" b="b"/>
              <a:pathLst>
                <a:path w="277" h="622" extrusionOk="0">
                  <a:moveTo>
                    <a:pt x="5" y="2"/>
                  </a:moveTo>
                  <a:cubicBezTo>
                    <a:pt x="3" y="0"/>
                    <a:pt x="0" y="3"/>
                    <a:pt x="2" y="6"/>
                  </a:cubicBezTo>
                  <a:cubicBezTo>
                    <a:pt x="73" y="89"/>
                    <a:pt x="118" y="198"/>
                    <a:pt x="157" y="299"/>
                  </a:cubicBezTo>
                  <a:cubicBezTo>
                    <a:pt x="179" y="356"/>
                    <a:pt x="204" y="411"/>
                    <a:pt x="221" y="470"/>
                  </a:cubicBezTo>
                  <a:cubicBezTo>
                    <a:pt x="231" y="505"/>
                    <a:pt x="248" y="538"/>
                    <a:pt x="257" y="573"/>
                  </a:cubicBezTo>
                  <a:cubicBezTo>
                    <a:pt x="258" y="579"/>
                    <a:pt x="260" y="584"/>
                    <a:pt x="261" y="589"/>
                  </a:cubicBezTo>
                  <a:cubicBezTo>
                    <a:pt x="261" y="599"/>
                    <a:pt x="261" y="608"/>
                    <a:pt x="261" y="618"/>
                  </a:cubicBezTo>
                  <a:cubicBezTo>
                    <a:pt x="261" y="621"/>
                    <a:pt x="265" y="621"/>
                    <a:pt x="266" y="618"/>
                  </a:cubicBezTo>
                  <a:cubicBezTo>
                    <a:pt x="266" y="615"/>
                    <a:pt x="266" y="610"/>
                    <a:pt x="266" y="605"/>
                  </a:cubicBezTo>
                  <a:cubicBezTo>
                    <a:pt x="266" y="606"/>
                    <a:pt x="266" y="607"/>
                    <a:pt x="267" y="608"/>
                  </a:cubicBezTo>
                  <a:cubicBezTo>
                    <a:pt x="267" y="610"/>
                    <a:pt x="270" y="612"/>
                    <a:pt x="271" y="614"/>
                  </a:cubicBezTo>
                  <a:cubicBezTo>
                    <a:pt x="273" y="616"/>
                    <a:pt x="276" y="614"/>
                    <a:pt x="274" y="612"/>
                  </a:cubicBezTo>
                  <a:cubicBezTo>
                    <a:pt x="270" y="604"/>
                    <a:pt x="267" y="596"/>
                    <a:pt x="265" y="588"/>
                  </a:cubicBezTo>
                  <a:cubicBezTo>
                    <a:pt x="264" y="573"/>
                    <a:pt x="262" y="558"/>
                    <a:pt x="262" y="542"/>
                  </a:cubicBezTo>
                  <a:cubicBezTo>
                    <a:pt x="262" y="539"/>
                    <a:pt x="262" y="535"/>
                    <a:pt x="262" y="532"/>
                  </a:cubicBezTo>
                  <a:cubicBezTo>
                    <a:pt x="262" y="517"/>
                    <a:pt x="261" y="503"/>
                    <a:pt x="258" y="489"/>
                  </a:cubicBezTo>
                  <a:cubicBezTo>
                    <a:pt x="251" y="458"/>
                    <a:pt x="253" y="417"/>
                    <a:pt x="235" y="390"/>
                  </a:cubicBezTo>
                  <a:cubicBezTo>
                    <a:pt x="234" y="388"/>
                    <a:pt x="230" y="390"/>
                    <a:pt x="232" y="392"/>
                  </a:cubicBezTo>
                  <a:cubicBezTo>
                    <a:pt x="245" y="414"/>
                    <a:pt x="246" y="457"/>
                    <a:pt x="250" y="479"/>
                  </a:cubicBezTo>
                  <a:cubicBezTo>
                    <a:pt x="254" y="506"/>
                    <a:pt x="257" y="533"/>
                    <a:pt x="259" y="560"/>
                  </a:cubicBezTo>
                  <a:cubicBezTo>
                    <a:pt x="256" y="548"/>
                    <a:pt x="254" y="537"/>
                    <a:pt x="251" y="526"/>
                  </a:cubicBezTo>
                  <a:cubicBezTo>
                    <a:pt x="244" y="502"/>
                    <a:pt x="233" y="478"/>
                    <a:pt x="227" y="453"/>
                  </a:cubicBezTo>
                  <a:cubicBezTo>
                    <a:pt x="211" y="399"/>
                    <a:pt x="191" y="345"/>
                    <a:pt x="168" y="293"/>
                  </a:cubicBezTo>
                  <a:cubicBezTo>
                    <a:pt x="128" y="191"/>
                    <a:pt x="80" y="86"/>
                    <a:pt x="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880;p37">
              <a:extLst>
                <a:ext uri="{FF2B5EF4-FFF2-40B4-BE49-F238E27FC236}">
                  <a16:creationId xmlns:a16="http://schemas.microsoft.com/office/drawing/2014/main" id="{7E6503CA-2470-808F-B6B9-73EF4716625C}"/>
                </a:ext>
              </a:extLst>
            </p:cNvPr>
            <p:cNvSpPr/>
            <p:nvPr/>
          </p:nvSpPr>
          <p:spPr>
            <a:xfrm>
              <a:off x="8249400" y="3059280"/>
              <a:ext cx="57960" cy="204840"/>
            </a:xfrm>
            <a:custGeom>
              <a:avLst/>
              <a:gdLst/>
              <a:ahLst/>
              <a:cxnLst/>
              <a:rect l="l" t="t" r="r" b="b"/>
              <a:pathLst>
                <a:path w="161" h="569" extrusionOk="0">
                  <a:moveTo>
                    <a:pt x="2" y="6"/>
                  </a:moveTo>
                  <a:cubicBezTo>
                    <a:pt x="61" y="80"/>
                    <a:pt x="83" y="166"/>
                    <a:pt x="104" y="256"/>
                  </a:cubicBezTo>
                  <a:cubicBezTo>
                    <a:pt x="114" y="302"/>
                    <a:pt x="119" y="348"/>
                    <a:pt x="119" y="395"/>
                  </a:cubicBezTo>
                  <a:cubicBezTo>
                    <a:pt x="119" y="399"/>
                    <a:pt x="119" y="403"/>
                    <a:pt x="119" y="407"/>
                  </a:cubicBezTo>
                  <a:cubicBezTo>
                    <a:pt x="119" y="461"/>
                    <a:pt x="106" y="511"/>
                    <a:pt x="104" y="565"/>
                  </a:cubicBezTo>
                  <a:cubicBezTo>
                    <a:pt x="104" y="568"/>
                    <a:pt x="108" y="568"/>
                    <a:pt x="109" y="565"/>
                  </a:cubicBezTo>
                  <a:cubicBezTo>
                    <a:pt x="160" y="376"/>
                    <a:pt x="135" y="155"/>
                    <a:pt x="5" y="2"/>
                  </a:cubicBezTo>
                  <a:cubicBezTo>
                    <a:pt x="3" y="0"/>
                    <a:pt x="0" y="3"/>
                    <a:pt x="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881;p37">
              <a:extLst>
                <a:ext uri="{FF2B5EF4-FFF2-40B4-BE49-F238E27FC236}">
                  <a16:creationId xmlns:a16="http://schemas.microsoft.com/office/drawing/2014/main" id="{5A472C3D-D797-9F82-48E6-E1D59E8ACF84}"/>
                </a:ext>
              </a:extLst>
            </p:cNvPr>
            <p:cNvSpPr/>
            <p:nvPr/>
          </p:nvSpPr>
          <p:spPr>
            <a:xfrm>
              <a:off x="8253000" y="3273480"/>
              <a:ext cx="30600" cy="67680"/>
            </a:xfrm>
            <a:custGeom>
              <a:avLst/>
              <a:gdLst/>
              <a:ahLst/>
              <a:cxnLst/>
              <a:rect l="l" t="t" r="r" b="b"/>
              <a:pathLst>
                <a:path w="85" h="188" extrusionOk="0">
                  <a:moveTo>
                    <a:pt x="79" y="2"/>
                  </a:moveTo>
                  <a:cubicBezTo>
                    <a:pt x="76" y="36"/>
                    <a:pt x="66" y="69"/>
                    <a:pt x="51" y="99"/>
                  </a:cubicBezTo>
                  <a:cubicBezTo>
                    <a:pt x="40" y="124"/>
                    <a:pt x="24" y="167"/>
                    <a:pt x="1" y="183"/>
                  </a:cubicBezTo>
                  <a:cubicBezTo>
                    <a:pt x="0" y="184"/>
                    <a:pt x="1" y="187"/>
                    <a:pt x="3" y="186"/>
                  </a:cubicBezTo>
                  <a:cubicBezTo>
                    <a:pt x="30" y="174"/>
                    <a:pt x="40" y="140"/>
                    <a:pt x="53" y="116"/>
                  </a:cubicBezTo>
                  <a:cubicBezTo>
                    <a:pt x="72" y="81"/>
                    <a:pt x="82" y="42"/>
                    <a:pt x="83" y="2"/>
                  </a:cubicBezTo>
                  <a:cubicBezTo>
                    <a:pt x="83" y="2"/>
                    <a:pt x="84" y="2"/>
                    <a:pt x="83" y="1"/>
                  </a:cubicBezTo>
                  <a:cubicBezTo>
                    <a:pt x="83" y="0"/>
                    <a:pt x="82" y="1"/>
                    <a:pt x="82" y="0"/>
                  </a:cubicBezTo>
                  <a:lnTo>
                    <a:pt x="81" y="0"/>
                  </a:lnTo>
                  <a:cubicBezTo>
                    <a:pt x="80" y="0"/>
                    <a:pt x="80" y="0"/>
                    <a:pt x="80" y="0"/>
                  </a:cubicBezTo>
                  <a:cubicBezTo>
                    <a:pt x="79" y="1"/>
                    <a:pt x="79" y="1"/>
                    <a:pt x="79" y="1"/>
                  </a:cubicBezTo>
                  <a:cubicBezTo>
                    <a:pt x="79" y="2"/>
                    <a:pt x="79" y="2"/>
                    <a:pt x="79"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882;p37">
              <a:extLst>
                <a:ext uri="{FF2B5EF4-FFF2-40B4-BE49-F238E27FC236}">
                  <a16:creationId xmlns:a16="http://schemas.microsoft.com/office/drawing/2014/main" id="{0F071E78-37F1-7E76-B219-6247B0B19941}"/>
                </a:ext>
              </a:extLst>
            </p:cNvPr>
            <p:cNvSpPr/>
            <p:nvPr/>
          </p:nvSpPr>
          <p:spPr>
            <a:xfrm>
              <a:off x="8264520" y="3333240"/>
              <a:ext cx="12600" cy="81360"/>
            </a:xfrm>
            <a:custGeom>
              <a:avLst/>
              <a:gdLst/>
              <a:ahLst/>
              <a:cxnLst/>
              <a:rect l="l" t="t" r="r" b="b"/>
              <a:pathLst>
                <a:path w="35" h="226" extrusionOk="0">
                  <a:moveTo>
                    <a:pt x="27" y="4"/>
                  </a:moveTo>
                  <a:cubicBezTo>
                    <a:pt x="26" y="34"/>
                    <a:pt x="23" y="65"/>
                    <a:pt x="18" y="96"/>
                  </a:cubicBezTo>
                  <a:cubicBezTo>
                    <a:pt x="15" y="129"/>
                    <a:pt x="10" y="164"/>
                    <a:pt x="4" y="198"/>
                  </a:cubicBezTo>
                  <a:lnTo>
                    <a:pt x="3" y="198"/>
                  </a:lnTo>
                  <a:lnTo>
                    <a:pt x="3" y="199"/>
                  </a:lnTo>
                  <a:lnTo>
                    <a:pt x="2" y="199"/>
                  </a:lnTo>
                  <a:cubicBezTo>
                    <a:pt x="1" y="205"/>
                    <a:pt x="0" y="211"/>
                    <a:pt x="0" y="216"/>
                  </a:cubicBezTo>
                  <a:cubicBezTo>
                    <a:pt x="0" y="217"/>
                    <a:pt x="0" y="218"/>
                    <a:pt x="0" y="219"/>
                  </a:cubicBezTo>
                  <a:cubicBezTo>
                    <a:pt x="0" y="225"/>
                    <a:pt x="9" y="225"/>
                    <a:pt x="9" y="219"/>
                  </a:cubicBezTo>
                  <a:cubicBezTo>
                    <a:pt x="11" y="147"/>
                    <a:pt x="34" y="77"/>
                    <a:pt x="32" y="4"/>
                  </a:cubicBezTo>
                  <a:cubicBezTo>
                    <a:pt x="32" y="0"/>
                    <a:pt x="27" y="0"/>
                    <a:pt x="27"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883;p37">
              <a:extLst>
                <a:ext uri="{FF2B5EF4-FFF2-40B4-BE49-F238E27FC236}">
                  <a16:creationId xmlns:a16="http://schemas.microsoft.com/office/drawing/2014/main" id="{66117322-EE1F-FE7A-5773-19E5EA4950CD}"/>
                </a:ext>
              </a:extLst>
            </p:cNvPr>
            <p:cNvSpPr/>
            <p:nvPr/>
          </p:nvSpPr>
          <p:spPr>
            <a:xfrm>
              <a:off x="8269200" y="3194640"/>
              <a:ext cx="54720" cy="248760"/>
            </a:xfrm>
            <a:custGeom>
              <a:avLst/>
              <a:gdLst/>
              <a:ahLst/>
              <a:cxnLst/>
              <a:rect l="l" t="t" r="r" b="b"/>
              <a:pathLst>
                <a:path w="152" h="691" extrusionOk="0">
                  <a:moveTo>
                    <a:pt x="67" y="689"/>
                  </a:moveTo>
                  <a:cubicBezTo>
                    <a:pt x="92" y="630"/>
                    <a:pt x="102" y="568"/>
                    <a:pt x="122" y="507"/>
                  </a:cubicBezTo>
                  <a:cubicBezTo>
                    <a:pt x="137" y="451"/>
                    <a:pt x="147" y="393"/>
                    <a:pt x="151" y="336"/>
                  </a:cubicBezTo>
                  <a:cubicBezTo>
                    <a:pt x="151" y="334"/>
                    <a:pt x="148" y="333"/>
                    <a:pt x="147" y="336"/>
                  </a:cubicBezTo>
                  <a:cubicBezTo>
                    <a:pt x="137" y="380"/>
                    <a:pt x="134" y="425"/>
                    <a:pt x="122" y="469"/>
                  </a:cubicBezTo>
                  <a:cubicBezTo>
                    <a:pt x="114" y="500"/>
                    <a:pt x="106" y="532"/>
                    <a:pt x="99" y="564"/>
                  </a:cubicBezTo>
                  <a:cubicBezTo>
                    <a:pt x="91" y="595"/>
                    <a:pt x="85" y="627"/>
                    <a:pt x="75" y="658"/>
                  </a:cubicBezTo>
                  <a:lnTo>
                    <a:pt x="69" y="675"/>
                  </a:lnTo>
                  <a:cubicBezTo>
                    <a:pt x="69" y="674"/>
                    <a:pt x="70" y="673"/>
                    <a:pt x="70" y="672"/>
                  </a:cubicBezTo>
                  <a:cubicBezTo>
                    <a:pt x="71" y="649"/>
                    <a:pt x="70" y="627"/>
                    <a:pt x="70" y="605"/>
                  </a:cubicBezTo>
                  <a:cubicBezTo>
                    <a:pt x="70" y="602"/>
                    <a:pt x="70" y="599"/>
                    <a:pt x="70" y="596"/>
                  </a:cubicBezTo>
                  <a:cubicBezTo>
                    <a:pt x="70" y="513"/>
                    <a:pt x="76" y="430"/>
                    <a:pt x="87" y="348"/>
                  </a:cubicBezTo>
                  <a:cubicBezTo>
                    <a:pt x="90" y="337"/>
                    <a:pt x="93" y="325"/>
                    <a:pt x="95" y="314"/>
                  </a:cubicBezTo>
                  <a:cubicBezTo>
                    <a:pt x="105" y="258"/>
                    <a:pt x="115" y="202"/>
                    <a:pt x="126" y="147"/>
                  </a:cubicBezTo>
                  <a:cubicBezTo>
                    <a:pt x="128" y="133"/>
                    <a:pt x="128" y="120"/>
                    <a:pt x="128" y="107"/>
                  </a:cubicBezTo>
                  <a:cubicBezTo>
                    <a:pt x="128" y="80"/>
                    <a:pt x="126" y="53"/>
                    <a:pt x="120" y="26"/>
                  </a:cubicBezTo>
                  <a:cubicBezTo>
                    <a:pt x="115" y="0"/>
                    <a:pt x="119" y="26"/>
                    <a:pt x="119" y="26"/>
                  </a:cubicBezTo>
                  <a:cubicBezTo>
                    <a:pt x="117" y="74"/>
                    <a:pt x="123" y="120"/>
                    <a:pt x="116" y="168"/>
                  </a:cubicBezTo>
                  <a:cubicBezTo>
                    <a:pt x="112" y="193"/>
                    <a:pt x="107" y="218"/>
                    <a:pt x="101" y="243"/>
                  </a:cubicBezTo>
                  <a:cubicBezTo>
                    <a:pt x="101" y="242"/>
                    <a:pt x="99" y="241"/>
                    <a:pt x="98" y="243"/>
                  </a:cubicBezTo>
                  <a:cubicBezTo>
                    <a:pt x="97" y="253"/>
                    <a:pt x="94" y="262"/>
                    <a:pt x="93" y="273"/>
                  </a:cubicBezTo>
                  <a:cubicBezTo>
                    <a:pt x="91" y="283"/>
                    <a:pt x="88" y="299"/>
                    <a:pt x="85" y="312"/>
                  </a:cubicBezTo>
                  <a:cubicBezTo>
                    <a:pt x="77" y="366"/>
                    <a:pt x="62" y="418"/>
                    <a:pt x="41" y="468"/>
                  </a:cubicBezTo>
                  <a:cubicBezTo>
                    <a:pt x="31" y="489"/>
                    <a:pt x="28" y="514"/>
                    <a:pt x="20" y="536"/>
                  </a:cubicBezTo>
                  <a:cubicBezTo>
                    <a:pt x="12" y="553"/>
                    <a:pt x="6" y="570"/>
                    <a:pt x="0" y="587"/>
                  </a:cubicBezTo>
                  <a:cubicBezTo>
                    <a:pt x="0" y="588"/>
                    <a:pt x="1" y="588"/>
                    <a:pt x="1" y="588"/>
                  </a:cubicBezTo>
                  <a:lnTo>
                    <a:pt x="2" y="588"/>
                  </a:lnTo>
                  <a:cubicBezTo>
                    <a:pt x="3" y="588"/>
                    <a:pt x="3" y="588"/>
                    <a:pt x="3" y="587"/>
                  </a:cubicBezTo>
                  <a:cubicBezTo>
                    <a:pt x="27" y="519"/>
                    <a:pt x="56" y="456"/>
                    <a:pt x="77" y="388"/>
                  </a:cubicBezTo>
                  <a:cubicBezTo>
                    <a:pt x="74" y="408"/>
                    <a:pt x="70" y="429"/>
                    <a:pt x="67" y="449"/>
                  </a:cubicBezTo>
                  <a:cubicBezTo>
                    <a:pt x="54" y="528"/>
                    <a:pt x="61" y="610"/>
                    <a:pt x="63" y="688"/>
                  </a:cubicBezTo>
                  <a:cubicBezTo>
                    <a:pt x="63" y="689"/>
                    <a:pt x="63" y="689"/>
                    <a:pt x="63" y="689"/>
                  </a:cubicBezTo>
                  <a:cubicBezTo>
                    <a:pt x="63" y="689"/>
                    <a:pt x="64" y="689"/>
                    <a:pt x="64" y="690"/>
                  </a:cubicBezTo>
                  <a:lnTo>
                    <a:pt x="65" y="690"/>
                  </a:lnTo>
                  <a:cubicBezTo>
                    <a:pt x="66" y="690"/>
                    <a:pt x="66" y="690"/>
                    <a:pt x="67" y="690"/>
                  </a:cubicBezTo>
                  <a:cubicBezTo>
                    <a:pt x="68" y="689"/>
                    <a:pt x="67" y="689"/>
                    <a:pt x="67" y="68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884;p37">
              <a:extLst>
                <a:ext uri="{FF2B5EF4-FFF2-40B4-BE49-F238E27FC236}">
                  <a16:creationId xmlns:a16="http://schemas.microsoft.com/office/drawing/2014/main" id="{2F39A40E-5661-CF61-3F0C-1447D6BF2886}"/>
                </a:ext>
              </a:extLst>
            </p:cNvPr>
            <p:cNvSpPr/>
            <p:nvPr/>
          </p:nvSpPr>
          <p:spPr>
            <a:xfrm>
              <a:off x="8308440" y="3161520"/>
              <a:ext cx="24120" cy="122400"/>
            </a:xfrm>
            <a:custGeom>
              <a:avLst/>
              <a:gdLst/>
              <a:ahLst/>
              <a:cxnLst/>
              <a:rect l="l" t="t" r="r" b="b"/>
              <a:pathLst>
                <a:path w="67" h="340" extrusionOk="0">
                  <a:moveTo>
                    <a:pt x="8" y="3"/>
                  </a:moveTo>
                  <a:cubicBezTo>
                    <a:pt x="8" y="0"/>
                    <a:pt x="2" y="0"/>
                    <a:pt x="2" y="3"/>
                  </a:cubicBezTo>
                  <a:cubicBezTo>
                    <a:pt x="0" y="43"/>
                    <a:pt x="24" y="91"/>
                    <a:pt x="37" y="127"/>
                  </a:cubicBezTo>
                  <a:cubicBezTo>
                    <a:pt x="60" y="191"/>
                    <a:pt x="52" y="271"/>
                    <a:pt x="53" y="338"/>
                  </a:cubicBezTo>
                  <a:cubicBezTo>
                    <a:pt x="53" y="339"/>
                    <a:pt x="55" y="339"/>
                    <a:pt x="55" y="338"/>
                  </a:cubicBezTo>
                  <a:cubicBezTo>
                    <a:pt x="57" y="277"/>
                    <a:pt x="66" y="216"/>
                    <a:pt x="59" y="155"/>
                  </a:cubicBezTo>
                  <a:cubicBezTo>
                    <a:pt x="54" y="103"/>
                    <a:pt x="23" y="53"/>
                    <a:pt x="8"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885;p37">
              <a:extLst>
                <a:ext uri="{FF2B5EF4-FFF2-40B4-BE49-F238E27FC236}">
                  <a16:creationId xmlns:a16="http://schemas.microsoft.com/office/drawing/2014/main" id="{3D371BD1-E841-0421-65AC-1B0191644C23}"/>
                </a:ext>
              </a:extLst>
            </p:cNvPr>
            <p:cNvSpPr/>
            <p:nvPr/>
          </p:nvSpPr>
          <p:spPr>
            <a:xfrm>
              <a:off x="8341560" y="3285720"/>
              <a:ext cx="9000" cy="102960"/>
            </a:xfrm>
            <a:custGeom>
              <a:avLst/>
              <a:gdLst/>
              <a:ahLst/>
              <a:cxnLst/>
              <a:rect l="l" t="t" r="r" b="b"/>
              <a:pathLst>
                <a:path w="25" h="286" extrusionOk="0">
                  <a:moveTo>
                    <a:pt x="6" y="283"/>
                  </a:moveTo>
                  <a:lnTo>
                    <a:pt x="6" y="284"/>
                  </a:lnTo>
                  <a:cubicBezTo>
                    <a:pt x="7" y="284"/>
                    <a:pt x="7" y="284"/>
                    <a:pt x="7" y="284"/>
                  </a:cubicBezTo>
                  <a:cubicBezTo>
                    <a:pt x="7" y="285"/>
                    <a:pt x="8" y="285"/>
                    <a:pt x="8" y="285"/>
                  </a:cubicBezTo>
                  <a:lnTo>
                    <a:pt x="9" y="284"/>
                  </a:lnTo>
                  <a:lnTo>
                    <a:pt x="9" y="283"/>
                  </a:lnTo>
                  <a:cubicBezTo>
                    <a:pt x="13" y="239"/>
                    <a:pt x="24" y="197"/>
                    <a:pt x="23" y="153"/>
                  </a:cubicBezTo>
                  <a:cubicBezTo>
                    <a:pt x="23" y="102"/>
                    <a:pt x="17" y="53"/>
                    <a:pt x="15" y="3"/>
                  </a:cubicBezTo>
                  <a:cubicBezTo>
                    <a:pt x="15" y="2"/>
                    <a:pt x="15" y="2"/>
                    <a:pt x="15" y="1"/>
                  </a:cubicBezTo>
                  <a:lnTo>
                    <a:pt x="14" y="1"/>
                  </a:lnTo>
                  <a:cubicBezTo>
                    <a:pt x="14" y="0"/>
                    <a:pt x="13" y="0"/>
                    <a:pt x="13" y="0"/>
                  </a:cubicBezTo>
                  <a:cubicBezTo>
                    <a:pt x="12" y="0"/>
                    <a:pt x="12" y="0"/>
                    <a:pt x="12" y="1"/>
                  </a:cubicBezTo>
                  <a:cubicBezTo>
                    <a:pt x="11" y="2"/>
                    <a:pt x="11" y="1"/>
                    <a:pt x="11" y="1"/>
                  </a:cubicBezTo>
                  <a:cubicBezTo>
                    <a:pt x="11" y="2"/>
                    <a:pt x="10" y="2"/>
                    <a:pt x="10" y="3"/>
                  </a:cubicBezTo>
                  <a:cubicBezTo>
                    <a:pt x="12" y="49"/>
                    <a:pt x="13" y="94"/>
                    <a:pt x="13" y="140"/>
                  </a:cubicBezTo>
                  <a:cubicBezTo>
                    <a:pt x="12" y="186"/>
                    <a:pt x="0" y="236"/>
                    <a:pt x="6" y="28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886;p37">
              <a:extLst>
                <a:ext uri="{FF2B5EF4-FFF2-40B4-BE49-F238E27FC236}">
                  <a16:creationId xmlns:a16="http://schemas.microsoft.com/office/drawing/2014/main" id="{60CBDA2F-688D-696D-AC15-93DAC1F12C69}"/>
                </a:ext>
              </a:extLst>
            </p:cNvPr>
            <p:cNvSpPr/>
            <p:nvPr/>
          </p:nvSpPr>
          <p:spPr>
            <a:xfrm>
              <a:off x="8342640" y="3422880"/>
              <a:ext cx="8640" cy="113040"/>
            </a:xfrm>
            <a:custGeom>
              <a:avLst/>
              <a:gdLst/>
              <a:ahLst/>
              <a:cxnLst/>
              <a:rect l="l" t="t" r="r" b="b"/>
              <a:pathLst>
                <a:path w="24" h="314" extrusionOk="0">
                  <a:moveTo>
                    <a:pt x="16" y="310"/>
                  </a:moveTo>
                  <a:cubicBezTo>
                    <a:pt x="16" y="313"/>
                    <a:pt x="21" y="312"/>
                    <a:pt x="21" y="310"/>
                  </a:cubicBezTo>
                  <a:cubicBezTo>
                    <a:pt x="23" y="267"/>
                    <a:pt x="10" y="224"/>
                    <a:pt x="9" y="180"/>
                  </a:cubicBezTo>
                  <a:cubicBezTo>
                    <a:pt x="7" y="121"/>
                    <a:pt x="6" y="60"/>
                    <a:pt x="5" y="1"/>
                  </a:cubicBezTo>
                  <a:cubicBezTo>
                    <a:pt x="5" y="0"/>
                    <a:pt x="2" y="0"/>
                    <a:pt x="2" y="1"/>
                  </a:cubicBezTo>
                  <a:cubicBezTo>
                    <a:pt x="2" y="55"/>
                    <a:pt x="0" y="109"/>
                    <a:pt x="0" y="164"/>
                  </a:cubicBezTo>
                  <a:cubicBezTo>
                    <a:pt x="1" y="213"/>
                    <a:pt x="6" y="262"/>
                    <a:pt x="16" y="3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887;p37">
              <a:extLst>
                <a:ext uri="{FF2B5EF4-FFF2-40B4-BE49-F238E27FC236}">
                  <a16:creationId xmlns:a16="http://schemas.microsoft.com/office/drawing/2014/main" id="{1C645589-DABE-1161-D1C2-AC822468306B}"/>
                </a:ext>
              </a:extLst>
            </p:cNvPr>
            <p:cNvSpPr/>
            <p:nvPr/>
          </p:nvSpPr>
          <p:spPr>
            <a:xfrm>
              <a:off x="8349120" y="3307320"/>
              <a:ext cx="61560" cy="255240"/>
            </a:xfrm>
            <a:custGeom>
              <a:avLst/>
              <a:gdLst/>
              <a:ahLst/>
              <a:cxnLst/>
              <a:rect l="l" t="t" r="r" b="b"/>
              <a:pathLst>
                <a:path w="171" h="709" extrusionOk="0">
                  <a:moveTo>
                    <a:pt x="37" y="334"/>
                  </a:moveTo>
                  <a:cubicBezTo>
                    <a:pt x="31" y="357"/>
                    <a:pt x="33" y="382"/>
                    <a:pt x="28" y="406"/>
                  </a:cubicBezTo>
                  <a:cubicBezTo>
                    <a:pt x="23" y="429"/>
                    <a:pt x="23" y="462"/>
                    <a:pt x="13" y="481"/>
                  </a:cubicBezTo>
                  <a:cubicBezTo>
                    <a:pt x="0" y="507"/>
                    <a:pt x="3" y="558"/>
                    <a:pt x="5" y="588"/>
                  </a:cubicBezTo>
                  <a:cubicBezTo>
                    <a:pt x="5" y="589"/>
                    <a:pt x="8" y="589"/>
                    <a:pt x="8" y="588"/>
                  </a:cubicBezTo>
                  <a:cubicBezTo>
                    <a:pt x="8" y="551"/>
                    <a:pt x="22" y="516"/>
                    <a:pt x="28" y="481"/>
                  </a:cubicBezTo>
                  <a:cubicBezTo>
                    <a:pt x="33" y="446"/>
                    <a:pt x="40" y="408"/>
                    <a:pt x="50" y="373"/>
                  </a:cubicBezTo>
                  <a:cubicBezTo>
                    <a:pt x="57" y="421"/>
                    <a:pt x="68" y="468"/>
                    <a:pt x="82" y="515"/>
                  </a:cubicBezTo>
                  <a:cubicBezTo>
                    <a:pt x="90" y="543"/>
                    <a:pt x="102" y="570"/>
                    <a:pt x="110" y="598"/>
                  </a:cubicBezTo>
                  <a:cubicBezTo>
                    <a:pt x="121" y="637"/>
                    <a:pt x="154" y="667"/>
                    <a:pt x="166" y="706"/>
                  </a:cubicBezTo>
                  <a:lnTo>
                    <a:pt x="167" y="707"/>
                  </a:lnTo>
                  <a:cubicBezTo>
                    <a:pt x="168" y="708"/>
                    <a:pt x="168" y="708"/>
                    <a:pt x="168" y="708"/>
                  </a:cubicBezTo>
                  <a:cubicBezTo>
                    <a:pt x="169" y="708"/>
                    <a:pt x="169" y="708"/>
                    <a:pt x="170" y="707"/>
                  </a:cubicBezTo>
                  <a:cubicBezTo>
                    <a:pt x="170" y="706"/>
                    <a:pt x="170" y="706"/>
                    <a:pt x="170" y="706"/>
                  </a:cubicBezTo>
                  <a:cubicBezTo>
                    <a:pt x="165" y="685"/>
                    <a:pt x="157" y="666"/>
                    <a:pt x="146" y="647"/>
                  </a:cubicBezTo>
                  <a:cubicBezTo>
                    <a:pt x="143" y="642"/>
                    <a:pt x="140" y="638"/>
                    <a:pt x="137" y="633"/>
                  </a:cubicBezTo>
                  <a:cubicBezTo>
                    <a:pt x="120" y="599"/>
                    <a:pt x="105" y="564"/>
                    <a:pt x="93" y="528"/>
                  </a:cubicBezTo>
                  <a:cubicBezTo>
                    <a:pt x="72" y="476"/>
                    <a:pt x="59" y="420"/>
                    <a:pt x="53" y="364"/>
                  </a:cubicBezTo>
                  <a:cubicBezTo>
                    <a:pt x="53" y="361"/>
                    <a:pt x="55" y="358"/>
                    <a:pt x="56" y="356"/>
                  </a:cubicBezTo>
                  <a:cubicBezTo>
                    <a:pt x="66" y="323"/>
                    <a:pt x="57" y="287"/>
                    <a:pt x="68" y="253"/>
                  </a:cubicBezTo>
                  <a:cubicBezTo>
                    <a:pt x="73" y="238"/>
                    <a:pt x="75" y="223"/>
                    <a:pt x="76" y="207"/>
                  </a:cubicBezTo>
                  <a:cubicBezTo>
                    <a:pt x="76" y="176"/>
                    <a:pt x="77" y="145"/>
                    <a:pt x="78" y="114"/>
                  </a:cubicBezTo>
                  <a:cubicBezTo>
                    <a:pt x="80" y="76"/>
                    <a:pt x="66" y="40"/>
                    <a:pt x="59" y="3"/>
                  </a:cubicBezTo>
                  <a:cubicBezTo>
                    <a:pt x="59" y="0"/>
                    <a:pt x="54" y="1"/>
                    <a:pt x="54" y="4"/>
                  </a:cubicBezTo>
                  <a:cubicBezTo>
                    <a:pt x="55" y="25"/>
                    <a:pt x="57" y="47"/>
                    <a:pt x="62" y="67"/>
                  </a:cubicBezTo>
                  <a:cubicBezTo>
                    <a:pt x="65" y="96"/>
                    <a:pt x="67" y="126"/>
                    <a:pt x="67" y="155"/>
                  </a:cubicBezTo>
                  <a:cubicBezTo>
                    <a:pt x="67" y="163"/>
                    <a:pt x="67" y="171"/>
                    <a:pt x="67" y="179"/>
                  </a:cubicBezTo>
                  <a:cubicBezTo>
                    <a:pt x="66" y="233"/>
                    <a:pt x="50" y="280"/>
                    <a:pt x="37" y="3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888;p37">
              <a:extLst>
                <a:ext uri="{FF2B5EF4-FFF2-40B4-BE49-F238E27FC236}">
                  <a16:creationId xmlns:a16="http://schemas.microsoft.com/office/drawing/2014/main" id="{7A077519-68B4-E619-9E82-A721E0EC8514}"/>
                </a:ext>
              </a:extLst>
            </p:cNvPr>
            <p:cNvSpPr/>
            <p:nvPr/>
          </p:nvSpPr>
          <p:spPr>
            <a:xfrm>
              <a:off x="8386560" y="3341160"/>
              <a:ext cx="76680" cy="242280"/>
            </a:xfrm>
            <a:custGeom>
              <a:avLst/>
              <a:gdLst/>
              <a:ahLst/>
              <a:cxnLst/>
              <a:rect l="l" t="t" r="r" b="b"/>
              <a:pathLst>
                <a:path w="213" h="673" extrusionOk="0">
                  <a:moveTo>
                    <a:pt x="129" y="434"/>
                  </a:moveTo>
                  <a:cubicBezTo>
                    <a:pt x="104" y="372"/>
                    <a:pt x="61" y="315"/>
                    <a:pt x="41" y="251"/>
                  </a:cubicBezTo>
                  <a:lnTo>
                    <a:pt x="40" y="250"/>
                  </a:lnTo>
                  <a:lnTo>
                    <a:pt x="39" y="250"/>
                  </a:lnTo>
                  <a:lnTo>
                    <a:pt x="38" y="250"/>
                  </a:lnTo>
                  <a:cubicBezTo>
                    <a:pt x="38" y="206"/>
                    <a:pt x="36" y="162"/>
                    <a:pt x="31" y="118"/>
                  </a:cubicBezTo>
                  <a:cubicBezTo>
                    <a:pt x="26" y="82"/>
                    <a:pt x="32" y="33"/>
                    <a:pt x="7" y="3"/>
                  </a:cubicBezTo>
                  <a:cubicBezTo>
                    <a:pt x="5" y="0"/>
                    <a:pt x="0" y="4"/>
                    <a:pt x="2" y="8"/>
                  </a:cubicBezTo>
                  <a:cubicBezTo>
                    <a:pt x="5" y="18"/>
                    <a:pt x="7" y="28"/>
                    <a:pt x="7" y="39"/>
                  </a:cubicBezTo>
                  <a:cubicBezTo>
                    <a:pt x="7" y="44"/>
                    <a:pt x="7" y="50"/>
                    <a:pt x="6" y="56"/>
                  </a:cubicBezTo>
                  <a:cubicBezTo>
                    <a:pt x="6" y="57"/>
                    <a:pt x="5" y="59"/>
                    <a:pt x="5" y="60"/>
                  </a:cubicBezTo>
                  <a:cubicBezTo>
                    <a:pt x="5" y="81"/>
                    <a:pt x="7" y="102"/>
                    <a:pt x="10" y="122"/>
                  </a:cubicBezTo>
                  <a:cubicBezTo>
                    <a:pt x="19" y="187"/>
                    <a:pt x="15" y="252"/>
                    <a:pt x="26" y="316"/>
                  </a:cubicBezTo>
                  <a:cubicBezTo>
                    <a:pt x="32" y="354"/>
                    <a:pt x="12" y="413"/>
                    <a:pt x="33" y="446"/>
                  </a:cubicBezTo>
                  <a:cubicBezTo>
                    <a:pt x="46" y="467"/>
                    <a:pt x="46" y="515"/>
                    <a:pt x="50" y="541"/>
                  </a:cubicBezTo>
                  <a:cubicBezTo>
                    <a:pt x="51" y="555"/>
                    <a:pt x="55" y="570"/>
                    <a:pt x="62" y="582"/>
                  </a:cubicBezTo>
                  <a:cubicBezTo>
                    <a:pt x="64" y="585"/>
                    <a:pt x="68" y="582"/>
                    <a:pt x="66" y="580"/>
                  </a:cubicBezTo>
                  <a:cubicBezTo>
                    <a:pt x="40" y="541"/>
                    <a:pt x="62" y="480"/>
                    <a:pt x="41" y="441"/>
                  </a:cubicBezTo>
                  <a:cubicBezTo>
                    <a:pt x="30" y="421"/>
                    <a:pt x="43" y="357"/>
                    <a:pt x="44" y="332"/>
                  </a:cubicBezTo>
                  <a:cubicBezTo>
                    <a:pt x="44" y="313"/>
                    <a:pt x="42" y="295"/>
                    <a:pt x="39" y="276"/>
                  </a:cubicBezTo>
                  <a:cubicBezTo>
                    <a:pt x="39" y="269"/>
                    <a:pt x="39" y="263"/>
                    <a:pt x="39" y="256"/>
                  </a:cubicBezTo>
                  <a:cubicBezTo>
                    <a:pt x="53" y="304"/>
                    <a:pt x="72" y="349"/>
                    <a:pt x="97" y="392"/>
                  </a:cubicBezTo>
                  <a:cubicBezTo>
                    <a:pt x="99" y="395"/>
                    <a:pt x="101" y="398"/>
                    <a:pt x="102" y="401"/>
                  </a:cubicBezTo>
                  <a:cubicBezTo>
                    <a:pt x="120" y="433"/>
                    <a:pt x="134" y="467"/>
                    <a:pt x="145" y="501"/>
                  </a:cubicBezTo>
                  <a:cubicBezTo>
                    <a:pt x="159" y="539"/>
                    <a:pt x="177" y="578"/>
                    <a:pt x="189" y="617"/>
                  </a:cubicBezTo>
                  <a:cubicBezTo>
                    <a:pt x="189" y="630"/>
                    <a:pt x="189" y="643"/>
                    <a:pt x="189" y="657"/>
                  </a:cubicBezTo>
                  <a:cubicBezTo>
                    <a:pt x="189" y="658"/>
                    <a:pt x="190" y="659"/>
                    <a:pt x="190" y="661"/>
                  </a:cubicBezTo>
                  <a:cubicBezTo>
                    <a:pt x="191" y="663"/>
                    <a:pt x="191" y="662"/>
                    <a:pt x="192" y="663"/>
                  </a:cubicBezTo>
                  <a:cubicBezTo>
                    <a:pt x="194" y="664"/>
                    <a:pt x="195" y="664"/>
                    <a:pt x="196" y="664"/>
                  </a:cubicBezTo>
                  <a:cubicBezTo>
                    <a:pt x="197" y="664"/>
                    <a:pt x="198" y="664"/>
                    <a:pt x="199" y="664"/>
                  </a:cubicBezTo>
                  <a:cubicBezTo>
                    <a:pt x="199" y="666"/>
                    <a:pt x="199" y="668"/>
                    <a:pt x="200" y="670"/>
                  </a:cubicBezTo>
                  <a:cubicBezTo>
                    <a:pt x="200" y="671"/>
                    <a:pt x="200" y="671"/>
                    <a:pt x="200" y="671"/>
                  </a:cubicBezTo>
                  <a:cubicBezTo>
                    <a:pt x="201" y="671"/>
                    <a:pt x="201" y="672"/>
                    <a:pt x="201" y="672"/>
                  </a:cubicBezTo>
                  <a:cubicBezTo>
                    <a:pt x="202" y="672"/>
                    <a:pt x="202" y="672"/>
                    <a:pt x="202" y="672"/>
                  </a:cubicBezTo>
                  <a:cubicBezTo>
                    <a:pt x="203" y="672"/>
                    <a:pt x="203" y="672"/>
                    <a:pt x="204" y="672"/>
                  </a:cubicBezTo>
                  <a:lnTo>
                    <a:pt x="204" y="671"/>
                  </a:lnTo>
                  <a:cubicBezTo>
                    <a:pt x="205" y="671"/>
                    <a:pt x="205" y="671"/>
                    <a:pt x="205" y="670"/>
                  </a:cubicBezTo>
                  <a:cubicBezTo>
                    <a:pt x="205" y="669"/>
                    <a:pt x="205" y="667"/>
                    <a:pt x="205" y="665"/>
                  </a:cubicBezTo>
                  <a:cubicBezTo>
                    <a:pt x="205" y="663"/>
                    <a:pt x="205" y="661"/>
                    <a:pt x="205" y="659"/>
                  </a:cubicBezTo>
                  <a:cubicBezTo>
                    <a:pt x="206" y="658"/>
                    <a:pt x="206" y="656"/>
                    <a:pt x="206" y="655"/>
                  </a:cubicBezTo>
                  <a:cubicBezTo>
                    <a:pt x="206" y="561"/>
                    <a:pt x="212" y="458"/>
                    <a:pt x="180" y="369"/>
                  </a:cubicBezTo>
                  <a:cubicBezTo>
                    <a:pt x="162" y="321"/>
                    <a:pt x="150" y="272"/>
                    <a:pt x="133" y="224"/>
                  </a:cubicBezTo>
                  <a:cubicBezTo>
                    <a:pt x="116" y="176"/>
                    <a:pt x="113" y="103"/>
                    <a:pt x="81" y="60"/>
                  </a:cubicBezTo>
                  <a:cubicBezTo>
                    <a:pt x="80" y="58"/>
                    <a:pt x="76" y="60"/>
                    <a:pt x="77" y="62"/>
                  </a:cubicBezTo>
                  <a:cubicBezTo>
                    <a:pt x="103" y="97"/>
                    <a:pt x="105" y="152"/>
                    <a:pt x="117" y="193"/>
                  </a:cubicBezTo>
                  <a:cubicBezTo>
                    <a:pt x="125" y="220"/>
                    <a:pt x="134" y="247"/>
                    <a:pt x="145" y="274"/>
                  </a:cubicBezTo>
                  <a:cubicBezTo>
                    <a:pt x="157" y="306"/>
                    <a:pt x="159" y="340"/>
                    <a:pt x="169" y="372"/>
                  </a:cubicBezTo>
                  <a:cubicBezTo>
                    <a:pt x="178" y="411"/>
                    <a:pt x="183" y="450"/>
                    <a:pt x="185" y="490"/>
                  </a:cubicBezTo>
                  <a:cubicBezTo>
                    <a:pt x="187" y="524"/>
                    <a:pt x="188" y="558"/>
                    <a:pt x="188" y="592"/>
                  </a:cubicBezTo>
                  <a:cubicBezTo>
                    <a:pt x="185" y="583"/>
                    <a:pt x="181" y="574"/>
                    <a:pt x="178" y="566"/>
                  </a:cubicBezTo>
                  <a:cubicBezTo>
                    <a:pt x="161" y="522"/>
                    <a:pt x="147" y="477"/>
                    <a:pt x="129" y="4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889;p37">
              <a:extLst>
                <a:ext uri="{FF2B5EF4-FFF2-40B4-BE49-F238E27FC236}">
                  <a16:creationId xmlns:a16="http://schemas.microsoft.com/office/drawing/2014/main" id="{4925A96D-107F-CC34-1066-B1F29C157927}"/>
                </a:ext>
              </a:extLst>
            </p:cNvPr>
            <p:cNvSpPr/>
            <p:nvPr/>
          </p:nvSpPr>
          <p:spPr>
            <a:xfrm>
              <a:off x="8218440" y="3034080"/>
              <a:ext cx="18000" cy="30960"/>
            </a:xfrm>
            <a:custGeom>
              <a:avLst/>
              <a:gdLst/>
              <a:ahLst/>
              <a:cxnLst/>
              <a:rect l="l" t="t" r="r" b="b"/>
              <a:pathLst>
                <a:path w="50" h="86" extrusionOk="0">
                  <a:moveTo>
                    <a:pt x="28" y="50"/>
                  </a:moveTo>
                  <a:cubicBezTo>
                    <a:pt x="29" y="52"/>
                    <a:pt x="31" y="55"/>
                    <a:pt x="32" y="57"/>
                  </a:cubicBezTo>
                  <a:cubicBezTo>
                    <a:pt x="37" y="65"/>
                    <a:pt x="40" y="74"/>
                    <a:pt x="42" y="83"/>
                  </a:cubicBezTo>
                  <a:lnTo>
                    <a:pt x="42" y="84"/>
                  </a:lnTo>
                  <a:lnTo>
                    <a:pt x="43" y="84"/>
                  </a:lnTo>
                  <a:cubicBezTo>
                    <a:pt x="43" y="85"/>
                    <a:pt x="44" y="85"/>
                    <a:pt x="44" y="85"/>
                  </a:cubicBezTo>
                  <a:cubicBezTo>
                    <a:pt x="45" y="85"/>
                    <a:pt x="45" y="85"/>
                    <a:pt x="45" y="84"/>
                  </a:cubicBezTo>
                  <a:cubicBezTo>
                    <a:pt x="46" y="84"/>
                    <a:pt x="46" y="84"/>
                    <a:pt x="46" y="84"/>
                  </a:cubicBezTo>
                  <a:cubicBezTo>
                    <a:pt x="46" y="83"/>
                    <a:pt x="46" y="83"/>
                    <a:pt x="46" y="83"/>
                  </a:cubicBezTo>
                  <a:cubicBezTo>
                    <a:pt x="48" y="79"/>
                    <a:pt x="49" y="74"/>
                    <a:pt x="49" y="70"/>
                  </a:cubicBezTo>
                  <a:cubicBezTo>
                    <a:pt x="49" y="64"/>
                    <a:pt x="49" y="58"/>
                    <a:pt x="45" y="53"/>
                  </a:cubicBezTo>
                  <a:cubicBezTo>
                    <a:pt x="44" y="51"/>
                    <a:pt x="42" y="48"/>
                    <a:pt x="40" y="47"/>
                  </a:cubicBezTo>
                  <a:cubicBezTo>
                    <a:pt x="35" y="40"/>
                    <a:pt x="29" y="33"/>
                    <a:pt x="23" y="27"/>
                  </a:cubicBezTo>
                  <a:cubicBezTo>
                    <a:pt x="17" y="21"/>
                    <a:pt x="7" y="13"/>
                    <a:pt x="8" y="3"/>
                  </a:cubicBezTo>
                  <a:cubicBezTo>
                    <a:pt x="8" y="0"/>
                    <a:pt x="3" y="0"/>
                    <a:pt x="2" y="3"/>
                  </a:cubicBezTo>
                  <a:cubicBezTo>
                    <a:pt x="0" y="15"/>
                    <a:pt x="10" y="25"/>
                    <a:pt x="16" y="34"/>
                  </a:cubicBezTo>
                  <a:cubicBezTo>
                    <a:pt x="20" y="39"/>
                    <a:pt x="23" y="45"/>
                    <a:pt x="28"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890;p37">
              <a:extLst>
                <a:ext uri="{FF2B5EF4-FFF2-40B4-BE49-F238E27FC236}">
                  <a16:creationId xmlns:a16="http://schemas.microsoft.com/office/drawing/2014/main" id="{9E83596B-ED17-0F37-7A8C-AE63E5215AD2}"/>
                </a:ext>
              </a:extLst>
            </p:cNvPr>
            <p:cNvSpPr/>
            <p:nvPr/>
          </p:nvSpPr>
          <p:spPr>
            <a:xfrm>
              <a:off x="8242560" y="3073320"/>
              <a:ext cx="41040" cy="196560"/>
            </a:xfrm>
            <a:custGeom>
              <a:avLst/>
              <a:gdLst/>
              <a:ahLst/>
              <a:cxnLst/>
              <a:rect l="l" t="t" r="r" b="b"/>
              <a:pathLst>
                <a:path w="114" h="546" extrusionOk="0">
                  <a:moveTo>
                    <a:pt x="41" y="108"/>
                  </a:moveTo>
                  <a:cubicBezTo>
                    <a:pt x="60" y="161"/>
                    <a:pt x="75" y="215"/>
                    <a:pt x="84" y="270"/>
                  </a:cubicBezTo>
                  <a:cubicBezTo>
                    <a:pt x="98" y="358"/>
                    <a:pt x="102" y="456"/>
                    <a:pt x="63" y="538"/>
                  </a:cubicBezTo>
                  <a:cubicBezTo>
                    <a:pt x="62" y="541"/>
                    <a:pt x="66" y="545"/>
                    <a:pt x="69" y="543"/>
                  </a:cubicBezTo>
                  <a:cubicBezTo>
                    <a:pt x="78" y="534"/>
                    <a:pt x="86" y="524"/>
                    <a:pt x="93" y="513"/>
                  </a:cubicBezTo>
                  <a:cubicBezTo>
                    <a:pt x="102" y="497"/>
                    <a:pt x="107" y="479"/>
                    <a:pt x="108" y="460"/>
                  </a:cubicBezTo>
                  <a:cubicBezTo>
                    <a:pt x="111" y="436"/>
                    <a:pt x="113" y="413"/>
                    <a:pt x="113" y="389"/>
                  </a:cubicBezTo>
                  <a:cubicBezTo>
                    <a:pt x="113" y="361"/>
                    <a:pt x="110" y="333"/>
                    <a:pt x="106" y="305"/>
                  </a:cubicBezTo>
                  <a:cubicBezTo>
                    <a:pt x="98" y="246"/>
                    <a:pt x="84" y="188"/>
                    <a:pt x="64" y="131"/>
                  </a:cubicBezTo>
                  <a:cubicBezTo>
                    <a:pt x="48" y="88"/>
                    <a:pt x="38" y="35"/>
                    <a:pt x="5" y="2"/>
                  </a:cubicBezTo>
                  <a:cubicBezTo>
                    <a:pt x="3" y="0"/>
                    <a:pt x="0" y="3"/>
                    <a:pt x="2" y="6"/>
                  </a:cubicBezTo>
                  <a:cubicBezTo>
                    <a:pt x="22" y="29"/>
                    <a:pt x="30" y="78"/>
                    <a:pt x="41" y="10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891;p37">
              <a:extLst>
                <a:ext uri="{FF2B5EF4-FFF2-40B4-BE49-F238E27FC236}">
                  <a16:creationId xmlns:a16="http://schemas.microsoft.com/office/drawing/2014/main" id="{BF891182-47FA-CF89-1B4E-74CCAA199C7A}"/>
                </a:ext>
              </a:extLst>
            </p:cNvPr>
            <p:cNvSpPr/>
            <p:nvPr/>
          </p:nvSpPr>
          <p:spPr>
            <a:xfrm>
              <a:off x="8222760" y="3282120"/>
              <a:ext cx="41040" cy="76680"/>
            </a:xfrm>
            <a:custGeom>
              <a:avLst/>
              <a:gdLst/>
              <a:ahLst/>
              <a:cxnLst/>
              <a:rect l="l" t="t" r="r" b="b"/>
              <a:pathLst>
                <a:path w="114" h="213" extrusionOk="0">
                  <a:moveTo>
                    <a:pt x="108" y="2"/>
                  </a:moveTo>
                  <a:cubicBezTo>
                    <a:pt x="102" y="12"/>
                    <a:pt x="96" y="22"/>
                    <a:pt x="90" y="32"/>
                  </a:cubicBezTo>
                  <a:cubicBezTo>
                    <a:pt x="78" y="52"/>
                    <a:pt x="67" y="73"/>
                    <a:pt x="57" y="95"/>
                  </a:cubicBezTo>
                  <a:cubicBezTo>
                    <a:pt x="50" y="114"/>
                    <a:pt x="38" y="130"/>
                    <a:pt x="30" y="149"/>
                  </a:cubicBezTo>
                  <a:cubicBezTo>
                    <a:pt x="22" y="168"/>
                    <a:pt x="7" y="188"/>
                    <a:pt x="0" y="208"/>
                  </a:cubicBezTo>
                  <a:lnTo>
                    <a:pt x="0" y="209"/>
                  </a:lnTo>
                  <a:lnTo>
                    <a:pt x="0" y="210"/>
                  </a:lnTo>
                  <a:cubicBezTo>
                    <a:pt x="0" y="211"/>
                    <a:pt x="1" y="211"/>
                    <a:pt x="1" y="211"/>
                  </a:cubicBezTo>
                  <a:lnTo>
                    <a:pt x="2" y="212"/>
                  </a:lnTo>
                  <a:cubicBezTo>
                    <a:pt x="3" y="212"/>
                    <a:pt x="3" y="211"/>
                    <a:pt x="4" y="211"/>
                  </a:cubicBezTo>
                  <a:cubicBezTo>
                    <a:pt x="19" y="195"/>
                    <a:pt x="33" y="178"/>
                    <a:pt x="44" y="159"/>
                  </a:cubicBezTo>
                  <a:cubicBezTo>
                    <a:pt x="50" y="147"/>
                    <a:pt x="56" y="135"/>
                    <a:pt x="61" y="122"/>
                  </a:cubicBezTo>
                  <a:cubicBezTo>
                    <a:pt x="76" y="82"/>
                    <a:pt x="93" y="42"/>
                    <a:pt x="112" y="4"/>
                  </a:cubicBezTo>
                  <a:cubicBezTo>
                    <a:pt x="113" y="4"/>
                    <a:pt x="113" y="3"/>
                    <a:pt x="113" y="3"/>
                  </a:cubicBezTo>
                  <a:cubicBezTo>
                    <a:pt x="113" y="2"/>
                    <a:pt x="113" y="3"/>
                    <a:pt x="112" y="2"/>
                  </a:cubicBezTo>
                  <a:cubicBezTo>
                    <a:pt x="111" y="1"/>
                    <a:pt x="112" y="1"/>
                    <a:pt x="111" y="1"/>
                  </a:cubicBezTo>
                  <a:cubicBezTo>
                    <a:pt x="111" y="1"/>
                    <a:pt x="111" y="0"/>
                    <a:pt x="110" y="0"/>
                  </a:cubicBezTo>
                  <a:lnTo>
                    <a:pt x="109" y="1"/>
                  </a:lnTo>
                  <a:cubicBezTo>
                    <a:pt x="109" y="1"/>
                    <a:pt x="108" y="1"/>
                    <a:pt x="108"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892;p37">
              <a:extLst>
                <a:ext uri="{FF2B5EF4-FFF2-40B4-BE49-F238E27FC236}">
                  <a16:creationId xmlns:a16="http://schemas.microsoft.com/office/drawing/2014/main" id="{231C23E4-BC24-6D76-78D7-A01B9C3B603C}"/>
                </a:ext>
              </a:extLst>
            </p:cNvPr>
            <p:cNvSpPr/>
            <p:nvPr/>
          </p:nvSpPr>
          <p:spPr>
            <a:xfrm>
              <a:off x="8229600" y="3147840"/>
              <a:ext cx="30600" cy="163800"/>
            </a:xfrm>
            <a:custGeom>
              <a:avLst/>
              <a:gdLst/>
              <a:ahLst/>
              <a:cxnLst/>
              <a:rect l="l" t="t" r="r" b="b"/>
              <a:pathLst>
                <a:path w="85" h="455" extrusionOk="0">
                  <a:moveTo>
                    <a:pt x="0" y="449"/>
                  </a:moveTo>
                  <a:lnTo>
                    <a:pt x="0" y="450"/>
                  </a:lnTo>
                  <a:cubicBezTo>
                    <a:pt x="0" y="451"/>
                    <a:pt x="0" y="452"/>
                    <a:pt x="0" y="452"/>
                  </a:cubicBezTo>
                  <a:cubicBezTo>
                    <a:pt x="1" y="453"/>
                    <a:pt x="1" y="453"/>
                    <a:pt x="2" y="454"/>
                  </a:cubicBezTo>
                  <a:cubicBezTo>
                    <a:pt x="2" y="454"/>
                    <a:pt x="3" y="454"/>
                    <a:pt x="4" y="454"/>
                  </a:cubicBezTo>
                  <a:lnTo>
                    <a:pt x="5" y="454"/>
                  </a:lnTo>
                  <a:cubicBezTo>
                    <a:pt x="32" y="434"/>
                    <a:pt x="41" y="400"/>
                    <a:pt x="54" y="371"/>
                  </a:cubicBezTo>
                  <a:cubicBezTo>
                    <a:pt x="68" y="340"/>
                    <a:pt x="78" y="307"/>
                    <a:pt x="82" y="274"/>
                  </a:cubicBezTo>
                  <a:cubicBezTo>
                    <a:pt x="83" y="250"/>
                    <a:pt x="84" y="226"/>
                    <a:pt x="84" y="202"/>
                  </a:cubicBezTo>
                  <a:cubicBezTo>
                    <a:pt x="84" y="177"/>
                    <a:pt x="83" y="153"/>
                    <a:pt x="82" y="129"/>
                  </a:cubicBezTo>
                  <a:cubicBezTo>
                    <a:pt x="80" y="100"/>
                    <a:pt x="75" y="72"/>
                    <a:pt x="68" y="44"/>
                  </a:cubicBezTo>
                  <a:cubicBezTo>
                    <a:pt x="64" y="24"/>
                    <a:pt x="68" y="16"/>
                    <a:pt x="59" y="2"/>
                  </a:cubicBezTo>
                  <a:cubicBezTo>
                    <a:pt x="58" y="0"/>
                    <a:pt x="55" y="2"/>
                    <a:pt x="56" y="4"/>
                  </a:cubicBezTo>
                  <a:cubicBezTo>
                    <a:pt x="65" y="17"/>
                    <a:pt x="58" y="17"/>
                    <a:pt x="60" y="28"/>
                  </a:cubicBezTo>
                  <a:cubicBezTo>
                    <a:pt x="68" y="61"/>
                    <a:pt x="72" y="95"/>
                    <a:pt x="72" y="129"/>
                  </a:cubicBezTo>
                  <a:cubicBezTo>
                    <a:pt x="69" y="177"/>
                    <a:pt x="72" y="224"/>
                    <a:pt x="65" y="271"/>
                  </a:cubicBezTo>
                  <a:cubicBezTo>
                    <a:pt x="54" y="334"/>
                    <a:pt x="32" y="394"/>
                    <a:pt x="0" y="4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893;p37">
              <a:extLst>
                <a:ext uri="{FF2B5EF4-FFF2-40B4-BE49-F238E27FC236}">
                  <a16:creationId xmlns:a16="http://schemas.microsoft.com/office/drawing/2014/main" id="{78261F34-15C1-0C31-AA33-4A452C58EF9B}"/>
                </a:ext>
              </a:extLst>
            </p:cNvPr>
            <p:cNvSpPr/>
            <p:nvPr/>
          </p:nvSpPr>
          <p:spPr>
            <a:xfrm>
              <a:off x="8211600" y="3126600"/>
              <a:ext cx="37800" cy="172800"/>
            </a:xfrm>
            <a:custGeom>
              <a:avLst/>
              <a:gdLst/>
              <a:ahLst/>
              <a:cxnLst/>
              <a:rect l="l" t="t" r="r" b="b"/>
              <a:pathLst>
                <a:path w="105" h="480" extrusionOk="0">
                  <a:moveTo>
                    <a:pt x="71" y="317"/>
                  </a:moveTo>
                  <a:cubicBezTo>
                    <a:pt x="65" y="336"/>
                    <a:pt x="58" y="355"/>
                    <a:pt x="49" y="374"/>
                  </a:cubicBezTo>
                  <a:cubicBezTo>
                    <a:pt x="35" y="407"/>
                    <a:pt x="15" y="439"/>
                    <a:pt x="1" y="472"/>
                  </a:cubicBezTo>
                  <a:cubicBezTo>
                    <a:pt x="0" y="475"/>
                    <a:pt x="4" y="479"/>
                    <a:pt x="7" y="476"/>
                  </a:cubicBezTo>
                  <a:cubicBezTo>
                    <a:pt x="22" y="461"/>
                    <a:pt x="28" y="461"/>
                    <a:pt x="39" y="443"/>
                  </a:cubicBezTo>
                  <a:cubicBezTo>
                    <a:pt x="52" y="418"/>
                    <a:pt x="63" y="392"/>
                    <a:pt x="71" y="365"/>
                  </a:cubicBezTo>
                  <a:cubicBezTo>
                    <a:pt x="83" y="338"/>
                    <a:pt x="91" y="310"/>
                    <a:pt x="95" y="282"/>
                  </a:cubicBezTo>
                  <a:cubicBezTo>
                    <a:pt x="104" y="189"/>
                    <a:pt x="87" y="94"/>
                    <a:pt x="80" y="1"/>
                  </a:cubicBezTo>
                  <a:cubicBezTo>
                    <a:pt x="80" y="0"/>
                    <a:pt x="76" y="0"/>
                    <a:pt x="76" y="1"/>
                  </a:cubicBezTo>
                  <a:cubicBezTo>
                    <a:pt x="76" y="7"/>
                    <a:pt x="76" y="12"/>
                    <a:pt x="76" y="18"/>
                  </a:cubicBezTo>
                  <a:cubicBezTo>
                    <a:pt x="76" y="58"/>
                    <a:pt x="78" y="99"/>
                    <a:pt x="83" y="139"/>
                  </a:cubicBezTo>
                  <a:cubicBezTo>
                    <a:pt x="83" y="147"/>
                    <a:pt x="84" y="155"/>
                    <a:pt x="84" y="163"/>
                  </a:cubicBezTo>
                  <a:cubicBezTo>
                    <a:pt x="84" y="175"/>
                    <a:pt x="83" y="186"/>
                    <a:pt x="82" y="198"/>
                  </a:cubicBezTo>
                  <a:cubicBezTo>
                    <a:pt x="82" y="216"/>
                    <a:pt x="87" y="268"/>
                    <a:pt x="76" y="282"/>
                  </a:cubicBezTo>
                  <a:cubicBezTo>
                    <a:pt x="73" y="293"/>
                    <a:pt x="71" y="305"/>
                    <a:pt x="71" y="3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894;p37">
              <a:extLst>
                <a:ext uri="{FF2B5EF4-FFF2-40B4-BE49-F238E27FC236}">
                  <a16:creationId xmlns:a16="http://schemas.microsoft.com/office/drawing/2014/main" id="{7C161441-4BA7-75D0-702F-2C18D5F95957}"/>
                </a:ext>
              </a:extLst>
            </p:cNvPr>
            <p:cNvSpPr/>
            <p:nvPr/>
          </p:nvSpPr>
          <p:spPr>
            <a:xfrm>
              <a:off x="8205120" y="3161880"/>
              <a:ext cx="31680" cy="88920"/>
            </a:xfrm>
            <a:custGeom>
              <a:avLst/>
              <a:gdLst/>
              <a:ahLst/>
              <a:cxnLst/>
              <a:rect l="l" t="t" r="r" b="b"/>
              <a:pathLst>
                <a:path w="88" h="247" extrusionOk="0">
                  <a:moveTo>
                    <a:pt x="75" y="3"/>
                  </a:moveTo>
                  <a:cubicBezTo>
                    <a:pt x="76" y="9"/>
                    <a:pt x="76" y="16"/>
                    <a:pt x="76" y="22"/>
                  </a:cubicBezTo>
                  <a:cubicBezTo>
                    <a:pt x="76" y="53"/>
                    <a:pt x="73" y="84"/>
                    <a:pt x="67" y="114"/>
                  </a:cubicBezTo>
                  <a:cubicBezTo>
                    <a:pt x="61" y="142"/>
                    <a:pt x="32" y="226"/>
                    <a:pt x="2" y="241"/>
                  </a:cubicBezTo>
                  <a:cubicBezTo>
                    <a:pt x="0" y="243"/>
                    <a:pt x="2" y="246"/>
                    <a:pt x="4" y="246"/>
                  </a:cubicBezTo>
                  <a:cubicBezTo>
                    <a:pt x="39" y="243"/>
                    <a:pt x="58" y="175"/>
                    <a:pt x="69" y="148"/>
                  </a:cubicBezTo>
                  <a:cubicBezTo>
                    <a:pt x="87" y="101"/>
                    <a:pt x="80" y="52"/>
                    <a:pt x="79" y="3"/>
                  </a:cubicBezTo>
                  <a:cubicBezTo>
                    <a:pt x="80" y="0"/>
                    <a:pt x="75" y="0"/>
                    <a:pt x="7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895;p37">
              <a:extLst>
                <a:ext uri="{FF2B5EF4-FFF2-40B4-BE49-F238E27FC236}">
                  <a16:creationId xmlns:a16="http://schemas.microsoft.com/office/drawing/2014/main" id="{46B8F4E0-CBCA-3903-2FEA-0560419CC376}"/>
                </a:ext>
              </a:extLst>
            </p:cNvPr>
            <p:cNvSpPr/>
            <p:nvPr/>
          </p:nvSpPr>
          <p:spPr>
            <a:xfrm>
              <a:off x="8192880" y="3159720"/>
              <a:ext cx="35640" cy="74880"/>
            </a:xfrm>
            <a:custGeom>
              <a:avLst/>
              <a:gdLst/>
              <a:ahLst/>
              <a:cxnLst/>
              <a:rect l="l" t="t" r="r" b="b"/>
              <a:pathLst>
                <a:path w="99" h="208" extrusionOk="0">
                  <a:moveTo>
                    <a:pt x="2" y="207"/>
                  </a:moveTo>
                  <a:cubicBezTo>
                    <a:pt x="27" y="206"/>
                    <a:pt x="46" y="161"/>
                    <a:pt x="57" y="143"/>
                  </a:cubicBezTo>
                  <a:cubicBezTo>
                    <a:pt x="59" y="140"/>
                    <a:pt x="61" y="137"/>
                    <a:pt x="63" y="134"/>
                  </a:cubicBezTo>
                  <a:cubicBezTo>
                    <a:pt x="86" y="94"/>
                    <a:pt x="98" y="49"/>
                    <a:pt x="98" y="3"/>
                  </a:cubicBezTo>
                  <a:cubicBezTo>
                    <a:pt x="98" y="0"/>
                    <a:pt x="93" y="0"/>
                    <a:pt x="93" y="3"/>
                  </a:cubicBezTo>
                  <a:cubicBezTo>
                    <a:pt x="88" y="45"/>
                    <a:pt x="75" y="84"/>
                    <a:pt x="54" y="120"/>
                  </a:cubicBezTo>
                  <a:cubicBezTo>
                    <a:pt x="51" y="126"/>
                    <a:pt x="48" y="132"/>
                    <a:pt x="44" y="137"/>
                  </a:cubicBezTo>
                  <a:cubicBezTo>
                    <a:pt x="32" y="157"/>
                    <a:pt x="24" y="192"/>
                    <a:pt x="1" y="203"/>
                  </a:cubicBezTo>
                  <a:cubicBezTo>
                    <a:pt x="1" y="204"/>
                    <a:pt x="1" y="204"/>
                    <a:pt x="1" y="204"/>
                  </a:cubicBezTo>
                  <a:cubicBezTo>
                    <a:pt x="0" y="204"/>
                    <a:pt x="0" y="205"/>
                    <a:pt x="0" y="205"/>
                  </a:cubicBezTo>
                  <a:cubicBezTo>
                    <a:pt x="0" y="206"/>
                    <a:pt x="0" y="206"/>
                    <a:pt x="1" y="206"/>
                  </a:cubicBezTo>
                  <a:cubicBezTo>
                    <a:pt x="2" y="207"/>
                    <a:pt x="1" y="207"/>
                    <a:pt x="1" y="207"/>
                  </a:cubicBezTo>
                  <a:cubicBezTo>
                    <a:pt x="2" y="207"/>
                    <a:pt x="2" y="207"/>
                    <a:pt x="2" y="20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896;p37">
              <a:extLst>
                <a:ext uri="{FF2B5EF4-FFF2-40B4-BE49-F238E27FC236}">
                  <a16:creationId xmlns:a16="http://schemas.microsoft.com/office/drawing/2014/main" id="{02352D5C-9E55-E835-8238-4748C1C533C7}"/>
                </a:ext>
              </a:extLst>
            </p:cNvPr>
            <p:cNvSpPr/>
            <p:nvPr/>
          </p:nvSpPr>
          <p:spPr>
            <a:xfrm>
              <a:off x="8194320" y="3166560"/>
              <a:ext cx="29520" cy="42480"/>
            </a:xfrm>
            <a:custGeom>
              <a:avLst/>
              <a:gdLst/>
              <a:ahLst/>
              <a:cxnLst/>
              <a:rect l="l" t="t" r="r" b="b"/>
              <a:pathLst>
                <a:path w="82" h="118" extrusionOk="0">
                  <a:moveTo>
                    <a:pt x="5" y="114"/>
                  </a:moveTo>
                  <a:cubicBezTo>
                    <a:pt x="13" y="105"/>
                    <a:pt x="26" y="100"/>
                    <a:pt x="32" y="89"/>
                  </a:cubicBezTo>
                  <a:cubicBezTo>
                    <a:pt x="40" y="75"/>
                    <a:pt x="52" y="64"/>
                    <a:pt x="60" y="50"/>
                  </a:cubicBezTo>
                  <a:cubicBezTo>
                    <a:pt x="65" y="41"/>
                    <a:pt x="65" y="33"/>
                    <a:pt x="73" y="26"/>
                  </a:cubicBezTo>
                  <a:cubicBezTo>
                    <a:pt x="81" y="19"/>
                    <a:pt x="76" y="11"/>
                    <a:pt x="75" y="5"/>
                  </a:cubicBezTo>
                  <a:cubicBezTo>
                    <a:pt x="75" y="0"/>
                    <a:pt x="69" y="2"/>
                    <a:pt x="69" y="5"/>
                  </a:cubicBezTo>
                  <a:cubicBezTo>
                    <a:pt x="69" y="16"/>
                    <a:pt x="63" y="20"/>
                    <a:pt x="58" y="28"/>
                  </a:cubicBezTo>
                  <a:cubicBezTo>
                    <a:pt x="57" y="32"/>
                    <a:pt x="55" y="35"/>
                    <a:pt x="53" y="38"/>
                  </a:cubicBezTo>
                  <a:cubicBezTo>
                    <a:pt x="47" y="48"/>
                    <a:pt x="41" y="57"/>
                    <a:pt x="34" y="65"/>
                  </a:cubicBezTo>
                  <a:cubicBezTo>
                    <a:pt x="24" y="74"/>
                    <a:pt x="21" y="87"/>
                    <a:pt x="11" y="96"/>
                  </a:cubicBezTo>
                  <a:cubicBezTo>
                    <a:pt x="8" y="99"/>
                    <a:pt x="6" y="102"/>
                    <a:pt x="4" y="105"/>
                  </a:cubicBezTo>
                  <a:cubicBezTo>
                    <a:pt x="2" y="107"/>
                    <a:pt x="2" y="109"/>
                    <a:pt x="1" y="111"/>
                  </a:cubicBezTo>
                  <a:cubicBezTo>
                    <a:pt x="0" y="114"/>
                    <a:pt x="3" y="117"/>
                    <a:pt x="5" y="1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897;p37">
              <a:extLst>
                <a:ext uri="{FF2B5EF4-FFF2-40B4-BE49-F238E27FC236}">
                  <a16:creationId xmlns:a16="http://schemas.microsoft.com/office/drawing/2014/main" id="{E8A3B2D9-A219-A163-8A9C-F3EFE5BC2163}"/>
                </a:ext>
              </a:extLst>
            </p:cNvPr>
            <p:cNvSpPr/>
            <p:nvPr/>
          </p:nvSpPr>
          <p:spPr>
            <a:xfrm>
              <a:off x="8304120" y="3423600"/>
              <a:ext cx="16920" cy="54000"/>
            </a:xfrm>
            <a:custGeom>
              <a:avLst/>
              <a:gdLst/>
              <a:ahLst/>
              <a:cxnLst/>
              <a:rect l="l" t="t" r="r" b="b"/>
              <a:pathLst>
                <a:path w="47" h="150" extrusionOk="0">
                  <a:moveTo>
                    <a:pt x="4" y="148"/>
                  </a:moveTo>
                  <a:cubicBezTo>
                    <a:pt x="38" y="115"/>
                    <a:pt x="46" y="48"/>
                    <a:pt x="45" y="4"/>
                  </a:cubicBezTo>
                  <a:cubicBezTo>
                    <a:pt x="45" y="0"/>
                    <a:pt x="39" y="1"/>
                    <a:pt x="39" y="4"/>
                  </a:cubicBezTo>
                  <a:cubicBezTo>
                    <a:pt x="38" y="17"/>
                    <a:pt x="34" y="30"/>
                    <a:pt x="28" y="41"/>
                  </a:cubicBezTo>
                  <a:cubicBezTo>
                    <a:pt x="23" y="53"/>
                    <a:pt x="20" y="66"/>
                    <a:pt x="18" y="79"/>
                  </a:cubicBezTo>
                  <a:cubicBezTo>
                    <a:pt x="12" y="102"/>
                    <a:pt x="14" y="124"/>
                    <a:pt x="1" y="145"/>
                  </a:cubicBezTo>
                  <a:cubicBezTo>
                    <a:pt x="0" y="147"/>
                    <a:pt x="3" y="149"/>
                    <a:pt x="4" y="1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898;p37">
              <a:extLst>
                <a:ext uri="{FF2B5EF4-FFF2-40B4-BE49-F238E27FC236}">
                  <a16:creationId xmlns:a16="http://schemas.microsoft.com/office/drawing/2014/main" id="{90FAF88D-F206-1D39-F7B4-89CB5040B559}"/>
                </a:ext>
              </a:extLst>
            </p:cNvPr>
            <p:cNvSpPr/>
            <p:nvPr/>
          </p:nvSpPr>
          <p:spPr>
            <a:xfrm>
              <a:off x="8225640" y="3523320"/>
              <a:ext cx="67680" cy="150840"/>
            </a:xfrm>
            <a:custGeom>
              <a:avLst/>
              <a:gdLst/>
              <a:ahLst/>
              <a:cxnLst/>
              <a:rect l="l" t="t" r="r" b="b"/>
              <a:pathLst>
                <a:path w="188" h="419" extrusionOk="0">
                  <a:moveTo>
                    <a:pt x="186" y="1"/>
                  </a:moveTo>
                  <a:cubicBezTo>
                    <a:pt x="169" y="18"/>
                    <a:pt x="164" y="44"/>
                    <a:pt x="155" y="66"/>
                  </a:cubicBezTo>
                  <a:cubicBezTo>
                    <a:pt x="138" y="108"/>
                    <a:pt x="133" y="155"/>
                    <a:pt x="114" y="198"/>
                  </a:cubicBezTo>
                  <a:cubicBezTo>
                    <a:pt x="96" y="241"/>
                    <a:pt x="67" y="277"/>
                    <a:pt x="49" y="318"/>
                  </a:cubicBezTo>
                  <a:cubicBezTo>
                    <a:pt x="36" y="346"/>
                    <a:pt x="26" y="391"/>
                    <a:pt x="3" y="412"/>
                  </a:cubicBezTo>
                  <a:cubicBezTo>
                    <a:pt x="0" y="414"/>
                    <a:pt x="3" y="418"/>
                    <a:pt x="6" y="417"/>
                  </a:cubicBezTo>
                  <a:cubicBezTo>
                    <a:pt x="18" y="410"/>
                    <a:pt x="28" y="399"/>
                    <a:pt x="35" y="387"/>
                  </a:cubicBezTo>
                  <a:cubicBezTo>
                    <a:pt x="38" y="382"/>
                    <a:pt x="41" y="377"/>
                    <a:pt x="42" y="371"/>
                  </a:cubicBezTo>
                  <a:cubicBezTo>
                    <a:pt x="61" y="324"/>
                    <a:pt x="84" y="278"/>
                    <a:pt x="106" y="233"/>
                  </a:cubicBezTo>
                  <a:cubicBezTo>
                    <a:pt x="123" y="200"/>
                    <a:pt x="137" y="165"/>
                    <a:pt x="146" y="129"/>
                  </a:cubicBezTo>
                  <a:cubicBezTo>
                    <a:pt x="154" y="92"/>
                    <a:pt x="159" y="30"/>
                    <a:pt x="187" y="2"/>
                  </a:cubicBezTo>
                  <a:cubicBezTo>
                    <a:pt x="187" y="1"/>
                    <a:pt x="186" y="0"/>
                    <a:pt x="18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899;p37">
              <a:extLst>
                <a:ext uri="{FF2B5EF4-FFF2-40B4-BE49-F238E27FC236}">
                  <a16:creationId xmlns:a16="http://schemas.microsoft.com/office/drawing/2014/main" id="{FDAD5113-6C98-1D4F-C8C9-84A10D4E0F91}"/>
                </a:ext>
              </a:extLst>
            </p:cNvPr>
            <p:cNvSpPr/>
            <p:nvPr/>
          </p:nvSpPr>
          <p:spPr>
            <a:xfrm>
              <a:off x="8987040" y="3583440"/>
              <a:ext cx="64440" cy="20160"/>
            </a:xfrm>
            <a:custGeom>
              <a:avLst/>
              <a:gdLst/>
              <a:ahLst/>
              <a:cxnLst/>
              <a:rect l="l" t="t" r="r" b="b"/>
              <a:pathLst>
                <a:path w="179" h="56" extrusionOk="0">
                  <a:moveTo>
                    <a:pt x="176" y="43"/>
                  </a:moveTo>
                  <a:cubicBezTo>
                    <a:pt x="125" y="23"/>
                    <a:pt x="47" y="0"/>
                    <a:pt x="1" y="43"/>
                  </a:cubicBezTo>
                  <a:cubicBezTo>
                    <a:pt x="1" y="43"/>
                    <a:pt x="0" y="43"/>
                    <a:pt x="0" y="44"/>
                  </a:cubicBezTo>
                  <a:lnTo>
                    <a:pt x="0" y="45"/>
                  </a:lnTo>
                  <a:cubicBezTo>
                    <a:pt x="0" y="46"/>
                    <a:pt x="0" y="47"/>
                    <a:pt x="0" y="47"/>
                  </a:cubicBezTo>
                  <a:cubicBezTo>
                    <a:pt x="1" y="48"/>
                    <a:pt x="1" y="48"/>
                    <a:pt x="1" y="48"/>
                  </a:cubicBezTo>
                  <a:cubicBezTo>
                    <a:pt x="2" y="48"/>
                    <a:pt x="2" y="48"/>
                    <a:pt x="3" y="48"/>
                  </a:cubicBezTo>
                  <a:cubicBezTo>
                    <a:pt x="4" y="48"/>
                    <a:pt x="4" y="48"/>
                    <a:pt x="5" y="48"/>
                  </a:cubicBezTo>
                  <a:cubicBezTo>
                    <a:pt x="28" y="30"/>
                    <a:pt x="72" y="31"/>
                    <a:pt x="98" y="35"/>
                  </a:cubicBezTo>
                  <a:cubicBezTo>
                    <a:pt x="125" y="40"/>
                    <a:pt x="148" y="55"/>
                    <a:pt x="176" y="49"/>
                  </a:cubicBezTo>
                  <a:lnTo>
                    <a:pt x="177" y="48"/>
                  </a:lnTo>
                  <a:cubicBezTo>
                    <a:pt x="177" y="47"/>
                    <a:pt x="178" y="46"/>
                    <a:pt x="178" y="46"/>
                  </a:cubicBezTo>
                  <a:cubicBezTo>
                    <a:pt x="178" y="45"/>
                    <a:pt x="177" y="44"/>
                    <a:pt x="177" y="44"/>
                  </a:cubicBezTo>
                  <a:cubicBezTo>
                    <a:pt x="177" y="43"/>
                    <a:pt x="177" y="43"/>
                    <a:pt x="176"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900;p37">
              <a:extLst>
                <a:ext uri="{FF2B5EF4-FFF2-40B4-BE49-F238E27FC236}">
                  <a16:creationId xmlns:a16="http://schemas.microsoft.com/office/drawing/2014/main" id="{943CC81C-2A20-F492-8E49-102F16E5FA90}"/>
                </a:ext>
              </a:extLst>
            </p:cNvPr>
            <p:cNvSpPr/>
            <p:nvPr/>
          </p:nvSpPr>
          <p:spPr>
            <a:xfrm>
              <a:off x="8990280" y="3610080"/>
              <a:ext cx="144000" cy="85680"/>
            </a:xfrm>
            <a:custGeom>
              <a:avLst/>
              <a:gdLst/>
              <a:ahLst/>
              <a:cxnLst/>
              <a:rect l="l" t="t" r="r" b="b"/>
              <a:pathLst>
                <a:path w="400" h="238" extrusionOk="0">
                  <a:moveTo>
                    <a:pt x="4" y="3"/>
                  </a:moveTo>
                  <a:cubicBezTo>
                    <a:pt x="3" y="3"/>
                    <a:pt x="3" y="3"/>
                    <a:pt x="2" y="3"/>
                  </a:cubicBezTo>
                  <a:lnTo>
                    <a:pt x="1" y="4"/>
                  </a:lnTo>
                  <a:cubicBezTo>
                    <a:pt x="1" y="5"/>
                    <a:pt x="0" y="5"/>
                    <a:pt x="0" y="6"/>
                  </a:cubicBezTo>
                  <a:cubicBezTo>
                    <a:pt x="0" y="7"/>
                    <a:pt x="1" y="7"/>
                    <a:pt x="1" y="8"/>
                  </a:cubicBezTo>
                  <a:lnTo>
                    <a:pt x="2" y="9"/>
                  </a:lnTo>
                  <a:cubicBezTo>
                    <a:pt x="3" y="9"/>
                    <a:pt x="3" y="9"/>
                    <a:pt x="4" y="9"/>
                  </a:cubicBezTo>
                  <a:cubicBezTo>
                    <a:pt x="24" y="11"/>
                    <a:pt x="45" y="12"/>
                    <a:pt x="65" y="12"/>
                  </a:cubicBezTo>
                  <a:cubicBezTo>
                    <a:pt x="70" y="12"/>
                    <a:pt x="76" y="12"/>
                    <a:pt x="81" y="12"/>
                  </a:cubicBezTo>
                  <a:cubicBezTo>
                    <a:pt x="107" y="13"/>
                    <a:pt x="133" y="19"/>
                    <a:pt x="157" y="29"/>
                  </a:cubicBezTo>
                  <a:cubicBezTo>
                    <a:pt x="182" y="36"/>
                    <a:pt x="202" y="58"/>
                    <a:pt x="224" y="76"/>
                  </a:cubicBezTo>
                  <a:cubicBezTo>
                    <a:pt x="218" y="73"/>
                    <a:pt x="211" y="71"/>
                    <a:pt x="204" y="71"/>
                  </a:cubicBezTo>
                  <a:cubicBezTo>
                    <a:pt x="196" y="71"/>
                    <a:pt x="189" y="73"/>
                    <a:pt x="183" y="76"/>
                  </a:cubicBezTo>
                  <a:cubicBezTo>
                    <a:pt x="182" y="76"/>
                    <a:pt x="182" y="77"/>
                    <a:pt x="181" y="78"/>
                  </a:cubicBezTo>
                  <a:cubicBezTo>
                    <a:pt x="181" y="78"/>
                    <a:pt x="181" y="79"/>
                    <a:pt x="181" y="80"/>
                  </a:cubicBezTo>
                  <a:cubicBezTo>
                    <a:pt x="190" y="111"/>
                    <a:pt x="252" y="134"/>
                    <a:pt x="278" y="149"/>
                  </a:cubicBezTo>
                  <a:cubicBezTo>
                    <a:pt x="302" y="166"/>
                    <a:pt x="325" y="183"/>
                    <a:pt x="347" y="202"/>
                  </a:cubicBezTo>
                  <a:cubicBezTo>
                    <a:pt x="361" y="213"/>
                    <a:pt x="373" y="232"/>
                    <a:pt x="391" y="237"/>
                  </a:cubicBezTo>
                  <a:cubicBezTo>
                    <a:pt x="394" y="237"/>
                    <a:pt x="399" y="234"/>
                    <a:pt x="395" y="230"/>
                  </a:cubicBezTo>
                  <a:cubicBezTo>
                    <a:pt x="381" y="213"/>
                    <a:pt x="366" y="196"/>
                    <a:pt x="350" y="181"/>
                  </a:cubicBezTo>
                  <a:cubicBezTo>
                    <a:pt x="329" y="165"/>
                    <a:pt x="311" y="147"/>
                    <a:pt x="288" y="133"/>
                  </a:cubicBezTo>
                  <a:cubicBezTo>
                    <a:pt x="265" y="119"/>
                    <a:pt x="244" y="109"/>
                    <a:pt x="223" y="97"/>
                  </a:cubicBezTo>
                  <a:cubicBezTo>
                    <a:pt x="214" y="92"/>
                    <a:pt x="205" y="87"/>
                    <a:pt x="196" y="82"/>
                  </a:cubicBezTo>
                  <a:lnTo>
                    <a:pt x="223" y="80"/>
                  </a:lnTo>
                  <a:lnTo>
                    <a:pt x="233" y="83"/>
                  </a:lnTo>
                  <a:cubicBezTo>
                    <a:pt x="235" y="86"/>
                    <a:pt x="238" y="88"/>
                    <a:pt x="242" y="90"/>
                  </a:cubicBezTo>
                  <a:cubicBezTo>
                    <a:pt x="251" y="95"/>
                    <a:pt x="263" y="98"/>
                    <a:pt x="274" y="98"/>
                  </a:cubicBezTo>
                  <a:cubicBezTo>
                    <a:pt x="277" y="98"/>
                    <a:pt x="279" y="93"/>
                    <a:pt x="275" y="92"/>
                  </a:cubicBezTo>
                  <a:cubicBezTo>
                    <a:pt x="235" y="80"/>
                    <a:pt x="213" y="34"/>
                    <a:pt x="171" y="21"/>
                  </a:cubicBezTo>
                  <a:cubicBezTo>
                    <a:pt x="130" y="7"/>
                    <a:pt x="88" y="0"/>
                    <a:pt x="45" y="0"/>
                  </a:cubicBezTo>
                  <a:cubicBezTo>
                    <a:pt x="31" y="0"/>
                    <a:pt x="17" y="1"/>
                    <a:pt x="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901;p37">
              <a:extLst>
                <a:ext uri="{FF2B5EF4-FFF2-40B4-BE49-F238E27FC236}">
                  <a16:creationId xmlns:a16="http://schemas.microsoft.com/office/drawing/2014/main" id="{EC43A2C9-EECD-0264-532C-2CB847D40999}"/>
                </a:ext>
              </a:extLst>
            </p:cNvPr>
            <p:cNvSpPr/>
            <p:nvPr/>
          </p:nvSpPr>
          <p:spPr>
            <a:xfrm>
              <a:off x="9049320" y="3657600"/>
              <a:ext cx="107280" cy="73440"/>
            </a:xfrm>
            <a:custGeom>
              <a:avLst/>
              <a:gdLst/>
              <a:ahLst/>
              <a:cxnLst/>
              <a:rect l="l" t="t" r="r" b="b"/>
              <a:pathLst>
                <a:path w="298" h="204" extrusionOk="0">
                  <a:moveTo>
                    <a:pt x="199" y="105"/>
                  </a:moveTo>
                  <a:cubicBezTo>
                    <a:pt x="208" y="116"/>
                    <a:pt x="217" y="128"/>
                    <a:pt x="225" y="139"/>
                  </a:cubicBezTo>
                  <a:cubicBezTo>
                    <a:pt x="244" y="162"/>
                    <a:pt x="266" y="183"/>
                    <a:pt x="289" y="201"/>
                  </a:cubicBezTo>
                  <a:cubicBezTo>
                    <a:pt x="292" y="203"/>
                    <a:pt x="297" y="201"/>
                    <a:pt x="295" y="196"/>
                  </a:cubicBezTo>
                  <a:cubicBezTo>
                    <a:pt x="273" y="162"/>
                    <a:pt x="242" y="140"/>
                    <a:pt x="216" y="109"/>
                  </a:cubicBezTo>
                  <a:cubicBezTo>
                    <a:pt x="204" y="94"/>
                    <a:pt x="189" y="81"/>
                    <a:pt x="173" y="71"/>
                  </a:cubicBezTo>
                  <a:cubicBezTo>
                    <a:pt x="167" y="68"/>
                    <a:pt x="161" y="65"/>
                    <a:pt x="155" y="62"/>
                  </a:cubicBezTo>
                  <a:cubicBezTo>
                    <a:pt x="109" y="43"/>
                    <a:pt x="41" y="31"/>
                    <a:pt x="2" y="0"/>
                  </a:cubicBezTo>
                  <a:lnTo>
                    <a:pt x="1" y="0"/>
                  </a:lnTo>
                  <a:cubicBezTo>
                    <a:pt x="0" y="0"/>
                    <a:pt x="0" y="1"/>
                    <a:pt x="0" y="1"/>
                  </a:cubicBezTo>
                  <a:lnTo>
                    <a:pt x="0" y="2"/>
                  </a:lnTo>
                  <a:lnTo>
                    <a:pt x="0" y="3"/>
                  </a:lnTo>
                  <a:cubicBezTo>
                    <a:pt x="30" y="30"/>
                    <a:pt x="81" y="46"/>
                    <a:pt x="118" y="60"/>
                  </a:cubicBezTo>
                  <a:cubicBezTo>
                    <a:pt x="151" y="73"/>
                    <a:pt x="175" y="77"/>
                    <a:pt x="199" y="1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902;p37">
              <a:extLst>
                <a:ext uri="{FF2B5EF4-FFF2-40B4-BE49-F238E27FC236}">
                  <a16:creationId xmlns:a16="http://schemas.microsoft.com/office/drawing/2014/main" id="{4BA913F8-99F2-CDBA-50D4-7CD77B7D8754}"/>
                </a:ext>
              </a:extLst>
            </p:cNvPr>
            <p:cNvSpPr/>
            <p:nvPr/>
          </p:nvSpPr>
          <p:spPr>
            <a:xfrm>
              <a:off x="9074160" y="3694680"/>
              <a:ext cx="93240" cy="62280"/>
            </a:xfrm>
            <a:custGeom>
              <a:avLst/>
              <a:gdLst/>
              <a:ahLst/>
              <a:cxnLst/>
              <a:rect l="l" t="t" r="r" b="b"/>
              <a:pathLst>
                <a:path w="259" h="173" extrusionOk="0">
                  <a:moveTo>
                    <a:pt x="1" y="4"/>
                  </a:moveTo>
                  <a:cubicBezTo>
                    <a:pt x="34" y="12"/>
                    <a:pt x="67" y="24"/>
                    <a:pt x="97" y="42"/>
                  </a:cubicBezTo>
                  <a:cubicBezTo>
                    <a:pt x="108" y="48"/>
                    <a:pt x="119" y="55"/>
                    <a:pt x="129" y="63"/>
                  </a:cubicBezTo>
                  <a:cubicBezTo>
                    <a:pt x="173" y="92"/>
                    <a:pt x="214" y="128"/>
                    <a:pt x="249" y="168"/>
                  </a:cubicBezTo>
                  <a:cubicBezTo>
                    <a:pt x="253" y="172"/>
                    <a:pt x="258" y="166"/>
                    <a:pt x="256" y="162"/>
                  </a:cubicBezTo>
                  <a:cubicBezTo>
                    <a:pt x="248" y="145"/>
                    <a:pt x="234" y="138"/>
                    <a:pt x="221" y="124"/>
                  </a:cubicBezTo>
                  <a:cubicBezTo>
                    <a:pt x="203" y="104"/>
                    <a:pt x="182" y="86"/>
                    <a:pt x="158" y="72"/>
                  </a:cubicBezTo>
                  <a:cubicBezTo>
                    <a:pt x="112" y="41"/>
                    <a:pt x="59" y="5"/>
                    <a:pt x="1" y="0"/>
                  </a:cubicBezTo>
                  <a:cubicBezTo>
                    <a:pt x="0" y="0"/>
                    <a:pt x="0" y="4"/>
                    <a:pt x="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903;p37">
              <a:extLst>
                <a:ext uri="{FF2B5EF4-FFF2-40B4-BE49-F238E27FC236}">
                  <a16:creationId xmlns:a16="http://schemas.microsoft.com/office/drawing/2014/main" id="{62F5134E-7C6E-F9CF-3DB6-43199CC8E78A}"/>
                </a:ext>
              </a:extLst>
            </p:cNvPr>
            <p:cNvSpPr/>
            <p:nvPr/>
          </p:nvSpPr>
          <p:spPr>
            <a:xfrm>
              <a:off x="9066960" y="3605040"/>
              <a:ext cx="222840" cy="122040"/>
            </a:xfrm>
            <a:custGeom>
              <a:avLst/>
              <a:gdLst/>
              <a:ahLst/>
              <a:cxnLst/>
              <a:rect l="l" t="t" r="r" b="b"/>
              <a:pathLst>
                <a:path w="619" h="339" extrusionOk="0">
                  <a:moveTo>
                    <a:pt x="2" y="3"/>
                  </a:moveTo>
                  <a:cubicBezTo>
                    <a:pt x="1" y="3"/>
                    <a:pt x="1" y="3"/>
                    <a:pt x="1" y="3"/>
                  </a:cubicBezTo>
                  <a:lnTo>
                    <a:pt x="0" y="3"/>
                  </a:lnTo>
                  <a:cubicBezTo>
                    <a:pt x="0" y="4"/>
                    <a:pt x="0" y="4"/>
                    <a:pt x="0" y="4"/>
                  </a:cubicBezTo>
                  <a:lnTo>
                    <a:pt x="0" y="5"/>
                  </a:lnTo>
                  <a:cubicBezTo>
                    <a:pt x="0" y="5"/>
                    <a:pt x="1" y="5"/>
                    <a:pt x="1" y="6"/>
                  </a:cubicBezTo>
                  <a:lnTo>
                    <a:pt x="2" y="6"/>
                  </a:lnTo>
                  <a:cubicBezTo>
                    <a:pt x="50" y="10"/>
                    <a:pt x="105" y="8"/>
                    <a:pt x="152" y="24"/>
                  </a:cubicBezTo>
                  <a:cubicBezTo>
                    <a:pt x="182" y="37"/>
                    <a:pt x="211" y="50"/>
                    <a:pt x="239" y="66"/>
                  </a:cubicBezTo>
                  <a:cubicBezTo>
                    <a:pt x="271" y="81"/>
                    <a:pt x="305" y="89"/>
                    <a:pt x="336" y="108"/>
                  </a:cubicBezTo>
                  <a:cubicBezTo>
                    <a:pt x="385" y="139"/>
                    <a:pt x="432" y="173"/>
                    <a:pt x="483" y="203"/>
                  </a:cubicBezTo>
                  <a:cubicBezTo>
                    <a:pt x="533" y="232"/>
                    <a:pt x="569" y="298"/>
                    <a:pt x="614" y="337"/>
                  </a:cubicBezTo>
                  <a:lnTo>
                    <a:pt x="615" y="337"/>
                  </a:lnTo>
                  <a:cubicBezTo>
                    <a:pt x="615" y="337"/>
                    <a:pt x="615" y="338"/>
                    <a:pt x="616" y="338"/>
                  </a:cubicBezTo>
                  <a:cubicBezTo>
                    <a:pt x="616" y="338"/>
                    <a:pt x="616" y="337"/>
                    <a:pt x="617" y="337"/>
                  </a:cubicBezTo>
                  <a:lnTo>
                    <a:pt x="618" y="336"/>
                  </a:lnTo>
                  <a:lnTo>
                    <a:pt x="618" y="335"/>
                  </a:lnTo>
                  <a:lnTo>
                    <a:pt x="618" y="334"/>
                  </a:lnTo>
                  <a:lnTo>
                    <a:pt x="617" y="334"/>
                  </a:lnTo>
                  <a:cubicBezTo>
                    <a:pt x="582" y="289"/>
                    <a:pt x="545" y="235"/>
                    <a:pt x="498" y="201"/>
                  </a:cubicBezTo>
                  <a:cubicBezTo>
                    <a:pt x="454" y="170"/>
                    <a:pt x="411" y="139"/>
                    <a:pt x="366" y="111"/>
                  </a:cubicBezTo>
                  <a:cubicBezTo>
                    <a:pt x="312" y="81"/>
                    <a:pt x="257" y="56"/>
                    <a:pt x="199" y="34"/>
                  </a:cubicBezTo>
                  <a:cubicBezTo>
                    <a:pt x="151" y="12"/>
                    <a:pt x="98" y="0"/>
                    <a:pt x="44" y="0"/>
                  </a:cubicBezTo>
                  <a:cubicBezTo>
                    <a:pt x="30" y="0"/>
                    <a:pt x="16" y="1"/>
                    <a:pt x="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904;p37">
              <a:extLst>
                <a:ext uri="{FF2B5EF4-FFF2-40B4-BE49-F238E27FC236}">
                  <a16:creationId xmlns:a16="http://schemas.microsoft.com/office/drawing/2014/main" id="{9D56C540-1A4D-1CB2-DD98-11BDA1D55261}"/>
                </a:ext>
              </a:extLst>
            </p:cNvPr>
            <p:cNvSpPr/>
            <p:nvPr/>
          </p:nvSpPr>
          <p:spPr>
            <a:xfrm>
              <a:off x="9063000" y="3611520"/>
              <a:ext cx="142560" cy="107280"/>
            </a:xfrm>
            <a:custGeom>
              <a:avLst/>
              <a:gdLst/>
              <a:ahLst/>
              <a:cxnLst/>
              <a:rect l="l" t="t" r="r" b="b"/>
              <a:pathLst>
                <a:path w="396" h="298" extrusionOk="0">
                  <a:moveTo>
                    <a:pt x="1" y="4"/>
                  </a:moveTo>
                  <a:cubicBezTo>
                    <a:pt x="27" y="58"/>
                    <a:pt x="93" y="72"/>
                    <a:pt x="131" y="115"/>
                  </a:cubicBezTo>
                  <a:cubicBezTo>
                    <a:pt x="148" y="133"/>
                    <a:pt x="193" y="160"/>
                    <a:pt x="218" y="152"/>
                  </a:cubicBezTo>
                  <a:cubicBezTo>
                    <a:pt x="219" y="152"/>
                    <a:pt x="219" y="152"/>
                    <a:pt x="219" y="152"/>
                  </a:cubicBezTo>
                  <a:cubicBezTo>
                    <a:pt x="220" y="152"/>
                    <a:pt x="221" y="151"/>
                    <a:pt x="221" y="150"/>
                  </a:cubicBezTo>
                  <a:cubicBezTo>
                    <a:pt x="221" y="149"/>
                    <a:pt x="222" y="148"/>
                    <a:pt x="222" y="148"/>
                  </a:cubicBezTo>
                  <a:cubicBezTo>
                    <a:pt x="222" y="147"/>
                    <a:pt x="222" y="147"/>
                    <a:pt x="222" y="147"/>
                  </a:cubicBezTo>
                  <a:cubicBezTo>
                    <a:pt x="222" y="134"/>
                    <a:pt x="209" y="127"/>
                    <a:pt x="209" y="113"/>
                  </a:cubicBezTo>
                  <a:cubicBezTo>
                    <a:pt x="209" y="112"/>
                    <a:pt x="210" y="111"/>
                    <a:pt x="210" y="110"/>
                  </a:cubicBezTo>
                  <a:cubicBezTo>
                    <a:pt x="210" y="108"/>
                    <a:pt x="209" y="106"/>
                    <a:pt x="208" y="103"/>
                  </a:cubicBezTo>
                  <a:cubicBezTo>
                    <a:pt x="215" y="115"/>
                    <a:pt x="225" y="124"/>
                    <a:pt x="235" y="132"/>
                  </a:cubicBezTo>
                  <a:cubicBezTo>
                    <a:pt x="266" y="158"/>
                    <a:pt x="295" y="186"/>
                    <a:pt x="322" y="215"/>
                  </a:cubicBezTo>
                  <a:cubicBezTo>
                    <a:pt x="343" y="238"/>
                    <a:pt x="377" y="264"/>
                    <a:pt x="388" y="294"/>
                  </a:cubicBezTo>
                  <a:cubicBezTo>
                    <a:pt x="390" y="297"/>
                    <a:pt x="395" y="297"/>
                    <a:pt x="395" y="294"/>
                  </a:cubicBezTo>
                  <a:cubicBezTo>
                    <a:pt x="392" y="264"/>
                    <a:pt x="365" y="243"/>
                    <a:pt x="346" y="220"/>
                  </a:cubicBezTo>
                  <a:cubicBezTo>
                    <a:pt x="306" y="169"/>
                    <a:pt x="257" y="125"/>
                    <a:pt x="202" y="90"/>
                  </a:cubicBezTo>
                  <a:cubicBezTo>
                    <a:pt x="198" y="88"/>
                    <a:pt x="193" y="93"/>
                    <a:pt x="195" y="97"/>
                  </a:cubicBezTo>
                  <a:cubicBezTo>
                    <a:pt x="201" y="108"/>
                    <a:pt x="198" y="119"/>
                    <a:pt x="203" y="131"/>
                  </a:cubicBezTo>
                  <a:cubicBezTo>
                    <a:pt x="216" y="160"/>
                    <a:pt x="133" y="102"/>
                    <a:pt x="130" y="99"/>
                  </a:cubicBezTo>
                  <a:cubicBezTo>
                    <a:pt x="94" y="58"/>
                    <a:pt x="39" y="45"/>
                    <a:pt x="5" y="3"/>
                  </a:cubicBezTo>
                  <a:cubicBezTo>
                    <a:pt x="3" y="0"/>
                    <a:pt x="0" y="2"/>
                    <a:pt x="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905;p37">
              <a:extLst>
                <a:ext uri="{FF2B5EF4-FFF2-40B4-BE49-F238E27FC236}">
                  <a16:creationId xmlns:a16="http://schemas.microsoft.com/office/drawing/2014/main" id="{E23C27A4-5082-AFD1-4889-ACF854C4BB35}"/>
                </a:ext>
              </a:extLst>
            </p:cNvPr>
            <p:cNvSpPr/>
            <p:nvPr/>
          </p:nvSpPr>
          <p:spPr>
            <a:xfrm>
              <a:off x="9160920" y="3600720"/>
              <a:ext cx="140400" cy="96120"/>
            </a:xfrm>
            <a:custGeom>
              <a:avLst/>
              <a:gdLst/>
              <a:ahLst/>
              <a:cxnLst/>
              <a:rect l="l" t="t" r="r" b="b"/>
              <a:pathLst>
                <a:path w="390" h="267" extrusionOk="0">
                  <a:moveTo>
                    <a:pt x="259" y="138"/>
                  </a:moveTo>
                  <a:cubicBezTo>
                    <a:pt x="232" y="106"/>
                    <a:pt x="197" y="57"/>
                    <a:pt x="157" y="41"/>
                  </a:cubicBezTo>
                  <a:cubicBezTo>
                    <a:pt x="131" y="31"/>
                    <a:pt x="118" y="17"/>
                    <a:pt x="90" y="13"/>
                  </a:cubicBezTo>
                  <a:cubicBezTo>
                    <a:pt x="62" y="8"/>
                    <a:pt x="32" y="3"/>
                    <a:pt x="1" y="0"/>
                  </a:cubicBezTo>
                  <a:cubicBezTo>
                    <a:pt x="1" y="1"/>
                    <a:pt x="0" y="1"/>
                    <a:pt x="0" y="1"/>
                  </a:cubicBezTo>
                  <a:cubicBezTo>
                    <a:pt x="0" y="2"/>
                    <a:pt x="0" y="2"/>
                    <a:pt x="0" y="2"/>
                  </a:cubicBezTo>
                  <a:cubicBezTo>
                    <a:pt x="0" y="3"/>
                    <a:pt x="0" y="3"/>
                    <a:pt x="0" y="3"/>
                  </a:cubicBezTo>
                  <a:cubicBezTo>
                    <a:pt x="0" y="4"/>
                    <a:pt x="1" y="4"/>
                    <a:pt x="1" y="4"/>
                  </a:cubicBezTo>
                  <a:cubicBezTo>
                    <a:pt x="41" y="13"/>
                    <a:pt x="100" y="11"/>
                    <a:pt x="131" y="41"/>
                  </a:cubicBezTo>
                  <a:cubicBezTo>
                    <a:pt x="148" y="58"/>
                    <a:pt x="175" y="66"/>
                    <a:pt x="193" y="83"/>
                  </a:cubicBezTo>
                  <a:cubicBezTo>
                    <a:pt x="213" y="104"/>
                    <a:pt x="233" y="123"/>
                    <a:pt x="255" y="141"/>
                  </a:cubicBezTo>
                  <a:cubicBezTo>
                    <a:pt x="231" y="127"/>
                    <a:pt x="204" y="116"/>
                    <a:pt x="177" y="107"/>
                  </a:cubicBezTo>
                  <a:cubicBezTo>
                    <a:pt x="151" y="96"/>
                    <a:pt x="124" y="88"/>
                    <a:pt x="96" y="83"/>
                  </a:cubicBezTo>
                  <a:cubicBezTo>
                    <a:pt x="95" y="83"/>
                    <a:pt x="95" y="82"/>
                    <a:pt x="94" y="83"/>
                  </a:cubicBezTo>
                  <a:cubicBezTo>
                    <a:pt x="93" y="84"/>
                    <a:pt x="93" y="84"/>
                    <a:pt x="93" y="85"/>
                  </a:cubicBezTo>
                  <a:lnTo>
                    <a:pt x="93" y="86"/>
                  </a:lnTo>
                  <a:cubicBezTo>
                    <a:pt x="93" y="87"/>
                    <a:pt x="93" y="87"/>
                    <a:pt x="93" y="87"/>
                  </a:cubicBezTo>
                  <a:cubicBezTo>
                    <a:pt x="93" y="88"/>
                    <a:pt x="93" y="88"/>
                    <a:pt x="94" y="89"/>
                  </a:cubicBezTo>
                  <a:cubicBezTo>
                    <a:pt x="95" y="90"/>
                    <a:pt x="95" y="89"/>
                    <a:pt x="96" y="89"/>
                  </a:cubicBezTo>
                  <a:cubicBezTo>
                    <a:pt x="117" y="94"/>
                    <a:pt x="137" y="102"/>
                    <a:pt x="157" y="112"/>
                  </a:cubicBezTo>
                  <a:cubicBezTo>
                    <a:pt x="191" y="123"/>
                    <a:pt x="225" y="138"/>
                    <a:pt x="257" y="155"/>
                  </a:cubicBezTo>
                  <a:cubicBezTo>
                    <a:pt x="261" y="158"/>
                    <a:pt x="266" y="160"/>
                    <a:pt x="270" y="163"/>
                  </a:cubicBezTo>
                  <a:cubicBezTo>
                    <a:pt x="290" y="174"/>
                    <a:pt x="310" y="188"/>
                    <a:pt x="328" y="203"/>
                  </a:cubicBezTo>
                  <a:cubicBezTo>
                    <a:pt x="331" y="206"/>
                    <a:pt x="378" y="262"/>
                    <a:pt x="380" y="262"/>
                  </a:cubicBezTo>
                  <a:cubicBezTo>
                    <a:pt x="378" y="263"/>
                    <a:pt x="380" y="266"/>
                    <a:pt x="381" y="266"/>
                  </a:cubicBezTo>
                  <a:lnTo>
                    <a:pt x="385" y="266"/>
                  </a:lnTo>
                  <a:lnTo>
                    <a:pt x="386" y="266"/>
                  </a:lnTo>
                  <a:cubicBezTo>
                    <a:pt x="386" y="266"/>
                    <a:pt x="387" y="266"/>
                    <a:pt x="388" y="265"/>
                  </a:cubicBezTo>
                  <a:cubicBezTo>
                    <a:pt x="388" y="265"/>
                    <a:pt x="389" y="265"/>
                    <a:pt x="389" y="264"/>
                  </a:cubicBezTo>
                  <a:cubicBezTo>
                    <a:pt x="389" y="263"/>
                    <a:pt x="389" y="263"/>
                    <a:pt x="389" y="262"/>
                  </a:cubicBezTo>
                  <a:cubicBezTo>
                    <a:pt x="389" y="261"/>
                    <a:pt x="389" y="261"/>
                    <a:pt x="389" y="260"/>
                  </a:cubicBezTo>
                  <a:cubicBezTo>
                    <a:pt x="360" y="207"/>
                    <a:pt x="312" y="175"/>
                    <a:pt x="263" y="145"/>
                  </a:cubicBezTo>
                  <a:lnTo>
                    <a:pt x="258" y="142"/>
                  </a:lnTo>
                  <a:cubicBezTo>
                    <a:pt x="259" y="142"/>
                    <a:pt x="259" y="142"/>
                    <a:pt x="259" y="141"/>
                  </a:cubicBezTo>
                  <a:lnTo>
                    <a:pt x="259" y="140"/>
                  </a:lnTo>
                  <a:lnTo>
                    <a:pt x="259" y="139"/>
                  </a:lnTo>
                  <a:lnTo>
                    <a:pt x="259" y="1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906;p37">
              <a:extLst>
                <a:ext uri="{FF2B5EF4-FFF2-40B4-BE49-F238E27FC236}">
                  <a16:creationId xmlns:a16="http://schemas.microsoft.com/office/drawing/2014/main" id="{6627169B-5B23-7AEA-0F86-E892CA5D8CE4}"/>
                </a:ext>
              </a:extLst>
            </p:cNvPr>
            <p:cNvSpPr/>
            <p:nvPr/>
          </p:nvSpPr>
          <p:spPr>
            <a:xfrm>
              <a:off x="9283320" y="3689640"/>
              <a:ext cx="62280" cy="129960"/>
            </a:xfrm>
            <a:custGeom>
              <a:avLst/>
              <a:gdLst/>
              <a:ahLst/>
              <a:cxnLst/>
              <a:rect l="l" t="t" r="r" b="b"/>
              <a:pathLst>
                <a:path w="173" h="361" extrusionOk="0">
                  <a:moveTo>
                    <a:pt x="46" y="36"/>
                  </a:moveTo>
                  <a:cubicBezTo>
                    <a:pt x="35" y="24"/>
                    <a:pt x="20" y="17"/>
                    <a:pt x="9" y="4"/>
                  </a:cubicBezTo>
                  <a:cubicBezTo>
                    <a:pt x="5" y="0"/>
                    <a:pt x="0" y="4"/>
                    <a:pt x="2" y="9"/>
                  </a:cubicBezTo>
                  <a:cubicBezTo>
                    <a:pt x="11" y="30"/>
                    <a:pt x="33" y="41"/>
                    <a:pt x="44" y="63"/>
                  </a:cubicBezTo>
                  <a:cubicBezTo>
                    <a:pt x="58" y="94"/>
                    <a:pt x="79" y="122"/>
                    <a:pt x="93" y="154"/>
                  </a:cubicBezTo>
                  <a:cubicBezTo>
                    <a:pt x="124" y="219"/>
                    <a:pt x="141" y="289"/>
                    <a:pt x="164" y="357"/>
                  </a:cubicBezTo>
                  <a:cubicBezTo>
                    <a:pt x="164" y="358"/>
                    <a:pt x="164" y="358"/>
                    <a:pt x="164" y="358"/>
                  </a:cubicBezTo>
                  <a:cubicBezTo>
                    <a:pt x="165" y="359"/>
                    <a:pt x="166" y="358"/>
                    <a:pt x="166" y="359"/>
                  </a:cubicBezTo>
                  <a:cubicBezTo>
                    <a:pt x="167" y="359"/>
                    <a:pt x="167" y="360"/>
                    <a:pt x="168" y="360"/>
                  </a:cubicBezTo>
                  <a:cubicBezTo>
                    <a:pt x="169" y="360"/>
                    <a:pt x="169" y="360"/>
                    <a:pt x="170" y="359"/>
                  </a:cubicBezTo>
                  <a:cubicBezTo>
                    <a:pt x="170" y="359"/>
                    <a:pt x="171" y="359"/>
                    <a:pt x="171" y="358"/>
                  </a:cubicBezTo>
                  <a:cubicBezTo>
                    <a:pt x="171" y="358"/>
                    <a:pt x="172" y="358"/>
                    <a:pt x="172" y="357"/>
                  </a:cubicBezTo>
                  <a:cubicBezTo>
                    <a:pt x="171" y="330"/>
                    <a:pt x="165" y="304"/>
                    <a:pt x="156" y="279"/>
                  </a:cubicBezTo>
                  <a:cubicBezTo>
                    <a:pt x="145" y="238"/>
                    <a:pt x="132" y="198"/>
                    <a:pt x="117" y="160"/>
                  </a:cubicBezTo>
                  <a:cubicBezTo>
                    <a:pt x="108" y="139"/>
                    <a:pt x="98" y="117"/>
                    <a:pt x="86" y="98"/>
                  </a:cubicBezTo>
                  <a:cubicBezTo>
                    <a:pt x="83" y="91"/>
                    <a:pt x="78" y="85"/>
                    <a:pt x="74" y="79"/>
                  </a:cubicBezTo>
                  <a:cubicBezTo>
                    <a:pt x="73" y="77"/>
                    <a:pt x="73" y="74"/>
                    <a:pt x="71" y="72"/>
                  </a:cubicBezTo>
                  <a:cubicBezTo>
                    <a:pt x="64" y="59"/>
                    <a:pt x="55" y="48"/>
                    <a:pt x="46"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907;p37">
              <a:extLst>
                <a:ext uri="{FF2B5EF4-FFF2-40B4-BE49-F238E27FC236}">
                  <a16:creationId xmlns:a16="http://schemas.microsoft.com/office/drawing/2014/main" id="{78A28420-D687-2660-9810-60C4EE69A8F6}"/>
                </a:ext>
              </a:extLst>
            </p:cNvPr>
            <p:cNvSpPr/>
            <p:nvPr/>
          </p:nvSpPr>
          <p:spPr>
            <a:xfrm>
              <a:off x="9109800" y="3479040"/>
              <a:ext cx="431640" cy="399600"/>
            </a:xfrm>
            <a:custGeom>
              <a:avLst/>
              <a:gdLst/>
              <a:ahLst/>
              <a:cxnLst/>
              <a:rect l="l" t="t" r="r" b="b"/>
              <a:pathLst>
                <a:path w="1199" h="1110" extrusionOk="0">
                  <a:moveTo>
                    <a:pt x="1044" y="670"/>
                  </a:moveTo>
                  <a:cubicBezTo>
                    <a:pt x="985" y="532"/>
                    <a:pt x="878" y="414"/>
                    <a:pt x="771" y="313"/>
                  </a:cubicBezTo>
                  <a:cubicBezTo>
                    <a:pt x="746" y="287"/>
                    <a:pt x="718" y="263"/>
                    <a:pt x="689" y="241"/>
                  </a:cubicBezTo>
                  <a:cubicBezTo>
                    <a:pt x="661" y="220"/>
                    <a:pt x="630" y="201"/>
                    <a:pt x="601" y="183"/>
                  </a:cubicBezTo>
                  <a:cubicBezTo>
                    <a:pt x="570" y="168"/>
                    <a:pt x="537" y="158"/>
                    <a:pt x="503" y="153"/>
                  </a:cubicBezTo>
                  <a:cubicBezTo>
                    <a:pt x="459" y="144"/>
                    <a:pt x="415" y="133"/>
                    <a:pt x="371" y="124"/>
                  </a:cubicBezTo>
                  <a:cubicBezTo>
                    <a:pt x="335" y="119"/>
                    <a:pt x="299" y="116"/>
                    <a:pt x="262" y="116"/>
                  </a:cubicBezTo>
                  <a:cubicBezTo>
                    <a:pt x="259" y="116"/>
                    <a:pt x="256" y="116"/>
                    <a:pt x="253" y="116"/>
                  </a:cubicBezTo>
                  <a:cubicBezTo>
                    <a:pt x="287" y="99"/>
                    <a:pt x="319" y="78"/>
                    <a:pt x="351" y="60"/>
                  </a:cubicBezTo>
                  <a:cubicBezTo>
                    <a:pt x="380" y="45"/>
                    <a:pt x="411" y="34"/>
                    <a:pt x="443" y="27"/>
                  </a:cubicBezTo>
                  <a:cubicBezTo>
                    <a:pt x="459" y="23"/>
                    <a:pt x="480" y="22"/>
                    <a:pt x="494" y="17"/>
                  </a:cubicBezTo>
                  <a:cubicBezTo>
                    <a:pt x="510" y="13"/>
                    <a:pt x="527" y="11"/>
                    <a:pt x="545" y="11"/>
                  </a:cubicBezTo>
                  <a:cubicBezTo>
                    <a:pt x="552" y="11"/>
                    <a:pt x="559" y="11"/>
                    <a:pt x="567" y="12"/>
                  </a:cubicBezTo>
                  <a:cubicBezTo>
                    <a:pt x="593" y="15"/>
                    <a:pt x="618" y="20"/>
                    <a:pt x="644" y="26"/>
                  </a:cubicBezTo>
                  <a:cubicBezTo>
                    <a:pt x="683" y="31"/>
                    <a:pt x="748" y="54"/>
                    <a:pt x="773" y="86"/>
                  </a:cubicBezTo>
                  <a:cubicBezTo>
                    <a:pt x="774" y="87"/>
                    <a:pt x="774" y="87"/>
                    <a:pt x="775" y="88"/>
                  </a:cubicBezTo>
                  <a:lnTo>
                    <a:pt x="776" y="88"/>
                  </a:lnTo>
                  <a:cubicBezTo>
                    <a:pt x="777" y="88"/>
                    <a:pt x="778" y="88"/>
                    <a:pt x="778" y="88"/>
                  </a:cubicBezTo>
                  <a:cubicBezTo>
                    <a:pt x="779" y="87"/>
                    <a:pt x="779" y="87"/>
                    <a:pt x="779" y="86"/>
                  </a:cubicBezTo>
                  <a:cubicBezTo>
                    <a:pt x="780" y="85"/>
                    <a:pt x="780" y="85"/>
                    <a:pt x="780" y="85"/>
                  </a:cubicBezTo>
                  <a:cubicBezTo>
                    <a:pt x="780" y="84"/>
                    <a:pt x="780" y="83"/>
                    <a:pt x="779" y="83"/>
                  </a:cubicBezTo>
                  <a:cubicBezTo>
                    <a:pt x="764" y="50"/>
                    <a:pt x="725" y="40"/>
                    <a:pt x="695" y="27"/>
                  </a:cubicBezTo>
                  <a:cubicBezTo>
                    <a:pt x="654" y="9"/>
                    <a:pt x="610" y="0"/>
                    <a:pt x="566" y="0"/>
                  </a:cubicBezTo>
                  <a:cubicBezTo>
                    <a:pt x="518" y="0"/>
                    <a:pt x="471" y="6"/>
                    <a:pt x="424" y="18"/>
                  </a:cubicBezTo>
                  <a:cubicBezTo>
                    <a:pt x="357" y="34"/>
                    <a:pt x="303" y="71"/>
                    <a:pt x="250" y="112"/>
                  </a:cubicBezTo>
                  <a:cubicBezTo>
                    <a:pt x="249" y="112"/>
                    <a:pt x="249" y="113"/>
                    <a:pt x="249" y="113"/>
                  </a:cubicBezTo>
                  <a:lnTo>
                    <a:pt x="248" y="114"/>
                  </a:lnTo>
                  <a:cubicBezTo>
                    <a:pt x="248" y="115"/>
                    <a:pt x="249" y="115"/>
                    <a:pt x="249" y="115"/>
                  </a:cubicBezTo>
                  <a:cubicBezTo>
                    <a:pt x="249" y="116"/>
                    <a:pt x="249" y="116"/>
                    <a:pt x="250" y="116"/>
                  </a:cubicBezTo>
                  <a:lnTo>
                    <a:pt x="244" y="116"/>
                  </a:lnTo>
                  <a:cubicBezTo>
                    <a:pt x="235" y="115"/>
                    <a:pt x="226" y="115"/>
                    <a:pt x="217" y="115"/>
                  </a:cubicBezTo>
                  <a:cubicBezTo>
                    <a:pt x="191" y="115"/>
                    <a:pt x="165" y="119"/>
                    <a:pt x="140" y="126"/>
                  </a:cubicBezTo>
                  <a:cubicBezTo>
                    <a:pt x="126" y="133"/>
                    <a:pt x="113" y="139"/>
                    <a:pt x="100" y="147"/>
                  </a:cubicBezTo>
                  <a:cubicBezTo>
                    <a:pt x="85" y="156"/>
                    <a:pt x="71" y="165"/>
                    <a:pt x="56" y="175"/>
                  </a:cubicBezTo>
                  <a:cubicBezTo>
                    <a:pt x="35" y="189"/>
                    <a:pt x="14" y="197"/>
                    <a:pt x="2" y="221"/>
                  </a:cubicBezTo>
                  <a:cubicBezTo>
                    <a:pt x="0" y="224"/>
                    <a:pt x="6" y="228"/>
                    <a:pt x="8" y="224"/>
                  </a:cubicBezTo>
                  <a:cubicBezTo>
                    <a:pt x="24" y="195"/>
                    <a:pt x="69" y="179"/>
                    <a:pt x="98" y="164"/>
                  </a:cubicBezTo>
                  <a:cubicBezTo>
                    <a:pt x="132" y="144"/>
                    <a:pt x="170" y="134"/>
                    <a:pt x="209" y="133"/>
                  </a:cubicBezTo>
                  <a:cubicBezTo>
                    <a:pt x="214" y="133"/>
                    <a:pt x="219" y="132"/>
                    <a:pt x="224" y="132"/>
                  </a:cubicBezTo>
                  <a:cubicBezTo>
                    <a:pt x="302" y="132"/>
                    <a:pt x="380" y="142"/>
                    <a:pt x="456" y="159"/>
                  </a:cubicBezTo>
                  <a:cubicBezTo>
                    <a:pt x="531" y="179"/>
                    <a:pt x="602" y="199"/>
                    <a:pt x="666" y="243"/>
                  </a:cubicBezTo>
                  <a:cubicBezTo>
                    <a:pt x="693" y="261"/>
                    <a:pt x="718" y="281"/>
                    <a:pt x="741" y="304"/>
                  </a:cubicBezTo>
                  <a:cubicBezTo>
                    <a:pt x="763" y="329"/>
                    <a:pt x="787" y="353"/>
                    <a:pt x="813" y="374"/>
                  </a:cubicBezTo>
                  <a:cubicBezTo>
                    <a:pt x="829" y="388"/>
                    <a:pt x="844" y="403"/>
                    <a:pt x="856" y="420"/>
                  </a:cubicBezTo>
                  <a:cubicBezTo>
                    <a:pt x="861" y="425"/>
                    <a:pt x="865" y="429"/>
                    <a:pt x="871" y="433"/>
                  </a:cubicBezTo>
                  <a:cubicBezTo>
                    <a:pt x="889" y="451"/>
                    <a:pt x="906" y="471"/>
                    <a:pt x="922" y="492"/>
                  </a:cubicBezTo>
                  <a:cubicBezTo>
                    <a:pt x="949" y="524"/>
                    <a:pt x="974" y="558"/>
                    <a:pt x="994" y="594"/>
                  </a:cubicBezTo>
                  <a:cubicBezTo>
                    <a:pt x="1012" y="624"/>
                    <a:pt x="1026" y="655"/>
                    <a:pt x="1039" y="686"/>
                  </a:cubicBezTo>
                  <a:cubicBezTo>
                    <a:pt x="1065" y="750"/>
                    <a:pt x="1093" y="811"/>
                    <a:pt x="1117" y="876"/>
                  </a:cubicBezTo>
                  <a:cubicBezTo>
                    <a:pt x="1144" y="950"/>
                    <a:pt x="1152" y="1034"/>
                    <a:pt x="1188" y="1104"/>
                  </a:cubicBezTo>
                  <a:cubicBezTo>
                    <a:pt x="1190" y="1109"/>
                    <a:pt x="1198" y="1106"/>
                    <a:pt x="1196" y="1101"/>
                  </a:cubicBezTo>
                  <a:cubicBezTo>
                    <a:pt x="1171" y="1032"/>
                    <a:pt x="1165" y="957"/>
                    <a:pt x="1138" y="888"/>
                  </a:cubicBezTo>
                  <a:cubicBezTo>
                    <a:pt x="1108" y="813"/>
                    <a:pt x="1076" y="743"/>
                    <a:pt x="1044" y="6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908;p37">
              <a:extLst>
                <a:ext uri="{FF2B5EF4-FFF2-40B4-BE49-F238E27FC236}">
                  <a16:creationId xmlns:a16="http://schemas.microsoft.com/office/drawing/2014/main" id="{16D19BB0-0873-39ED-5D94-F22B65C581FC}"/>
                </a:ext>
              </a:extLst>
            </p:cNvPr>
            <p:cNvSpPr/>
            <p:nvPr/>
          </p:nvSpPr>
          <p:spPr>
            <a:xfrm>
              <a:off x="9045360" y="3341880"/>
              <a:ext cx="531000" cy="924840"/>
            </a:xfrm>
            <a:custGeom>
              <a:avLst/>
              <a:gdLst/>
              <a:ahLst/>
              <a:cxnLst/>
              <a:rect l="l" t="t" r="r" b="b"/>
              <a:pathLst>
                <a:path w="1475" h="2569" extrusionOk="0">
                  <a:moveTo>
                    <a:pt x="1441" y="1361"/>
                  </a:moveTo>
                  <a:cubicBezTo>
                    <a:pt x="1438" y="1340"/>
                    <a:pt x="1431" y="1319"/>
                    <a:pt x="1427" y="1298"/>
                  </a:cubicBezTo>
                  <a:cubicBezTo>
                    <a:pt x="1421" y="1266"/>
                    <a:pt x="1416" y="1235"/>
                    <a:pt x="1409" y="1204"/>
                  </a:cubicBezTo>
                  <a:cubicBezTo>
                    <a:pt x="1403" y="1178"/>
                    <a:pt x="1393" y="1153"/>
                    <a:pt x="1381" y="1130"/>
                  </a:cubicBezTo>
                  <a:cubicBezTo>
                    <a:pt x="1380" y="1126"/>
                    <a:pt x="1378" y="1123"/>
                    <a:pt x="1376" y="1120"/>
                  </a:cubicBezTo>
                  <a:cubicBezTo>
                    <a:pt x="1374" y="1116"/>
                    <a:pt x="1371" y="1111"/>
                    <a:pt x="1368" y="1107"/>
                  </a:cubicBezTo>
                  <a:cubicBezTo>
                    <a:pt x="1343" y="1068"/>
                    <a:pt x="1379" y="1104"/>
                    <a:pt x="1382" y="1092"/>
                  </a:cubicBezTo>
                  <a:lnTo>
                    <a:pt x="1382" y="1094"/>
                  </a:lnTo>
                  <a:cubicBezTo>
                    <a:pt x="1382" y="1094"/>
                    <a:pt x="1381" y="1095"/>
                    <a:pt x="1382" y="1095"/>
                  </a:cubicBezTo>
                  <a:cubicBezTo>
                    <a:pt x="1383" y="1096"/>
                    <a:pt x="1383" y="1097"/>
                    <a:pt x="1384" y="1097"/>
                  </a:cubicBezTo>
                  <a:cubicBezTo>
                    <a:pt x="1385" y="1098"/>
                    <a:pt x="1386" y="1097"/>
                    <a:pt x="1387" y="1097"/>
                  </a:cubicBezTo>
                  <a:cubicBezTo>
                    <a:pt x="1388" y="1097"/>
                    <a:pt x="1389" y="1098"/>
                    <a:pt x="1390" y="1097"/>
                  </a:cubicBezTo>
                  <a:cubicBezTo>
                    <a:pt x="1391" y="1097"/>
                    <a:pt x="1392" y="1095"/>
                    <a:pt x="1392" y="1095"/>
                  </a:cubicBezTo>
                  <a:cubicBezTo>
                    <a:pt x="1393" y="1094"/>
                    <a:pt x="1393" y="1093"/>
                    <a:pt x="1393" y="1092"/>
                  </a:cubicBezTo>
                  <a:lnTo>
                    <a:pt x="1393" y="1083"/>
                  </a:lnTo>
                  <a:cubicBezTo>
                    <a:pt x="1400" y="1112"/>
                    <a:pt x="1410" y="1141"/>
                    <a:pt x="1421" y="1168"/>
                  </a:cubicBezTo>
                  <a:cubicBezTo>
                    <a:pt x="1432" y="1195"/>
                    <a:pt x="1451" y="1217"/>
                    <a:pt x="1462" y="1243"/>
                  </a:cubicBezTo>
                  <a:lnTo>
                    <a:pt x="1462" y="1244"/>
                  </a:lnTo>
                  <a:lnTo>
                    <a:pt x="1463" y="1244"/>
                  </a:lnTo>
                  <a:cubicBezTo>
                    <a:pt x="1463" y="1244"/>
                    <a:pt x="1463" y="1245"/>
                    <a:pt x="1464" y="1244"/>
                  </a:cubicBezTo>
                  <a:cubicBezTo>
                    <a:pt x="1465" y="1244"/>
                    <a:pt x="1464" y="1243"/>
                    <a:pt x="1464" y="1243"/>
                  </a:cubicBezTo>
                  <a:cubicBezTo>
                    <a:pt x="1458" y="1227"/>
                    <a:pt x="1451" y="1212"/>
                    <a:pt x="1443" y="1198"/>
                  </a:cubicBezTo>
                  <a:cubicBezTo>
                    <a:pt x="1419" y="1147"/>
                    <a:pt x="1404" y="1093"/>
                    <a:pt x="1400" y="1037"/>
                  </a:cubicBezTo>
                  <a:cubicBezTo>
                    <a:pt x="1397" y="973"/>
                    <a:pt x="1411" y="914"/>
                    <a:pt x="1404" y="850"/>
                  </a:cubicBezTo>
                  <a:cubicBezTo>
                    <a:pt x="1404" y="849"/>
                    <a:pt x="1404" y="849"/>
                    <a:pt x="1403" y="847"/>
                  </a:cubicBezTo>
                  <a:cubicBezTo>
                    <a:pt x="1402" y="846"/>
                    <a:pt x="1403" y="846"/>
                    <a:pt x="1402" y="845"/>
                  </a:cubicBezTo>
                  <a:cubicBezTo>
                    <a:pt x="1401" y="845"/>
                    <a:pt x="1400" y="845"/>
                    <a:pt x="1399" y="845"/>
                  </a:cubicBezTo>
                  <a:cubicBezTo>
                    <a:pt x="1398" y="845"/>
                    <a:pt x="1397" y="845"/>
                    <a:pt x="1396" y="845"/>
                  </a:cubicBezTo>
                  <a:cubicBezTo>
                    <a:pt x="1395" y="846"/>
                    <a:pt x="1395" y="846"/>
                    <a:pt x="1395" y="847"/>
                  </a:cubicBezTo>
                  <a:cubicBezTo>
                    <a:pt x="1394" y="849"/>
                    <a:pt x="1394" y="849"/>
                    <a:pt x="1394" y="850"/>
                  </a:cubicBezTo>
                  <a:cubicBezTo>
                    <a:pt x="1390" y="884"/>
                    <a:pt x="1398" y="925"/>
                    <a:pt x="1389" y="958"/>
                  </a:cubicBezTo>
                  <a:cubicBezTo>
                    <a:pt x="1387" y="966"/>
                    <a:pt x="1385" y="974"/>
                    <a:pt x="1385" y="983"/>
                  </a:cubicBezTo>
                  <a:cubicBezTo>
                    <a:pt x="1375" y="961"/>
                    <a:pt x="1365" y="940"/>
                    <a:pt x="1353" y="919"/>
                  </a:cubicBezTo>
                  <a:cubicBezTo>
                    <a:pt x="1351" y="917"/>
                    <a:pt x="1350" y="914"/>
                    <a:pt x="1349" y="912"/>
                  </a:cubicBezTo>
                  <a:cubicBezTo>
                    <a:pt x="1349" y="911"/>
                    <a:pt x="1350" y="910"/>
                    <a:pt x="1350" y="909"/>
                  </a:cubicBezTo>
                  <a:cubicBezTo>
                    <a:pt x="1350" y="908"/>
                    <a:pt x="1349" y="907"/>
                    <a:pt x="1349" y="907"/>
                  </a:cubicBezTo>
                  <a:cubicBezTo>
                    <a:pt x="1349" y="906"/>
                    <a:pt x="1349" y="906"/>
                    <a:pt x="1349" y="906"/>
                  </a:cubicBezTo>
                  <a:cubicBezTo>
                    <a:pt x="1346" y="902"/>
                    <a:pt x="1343" y="899"/>
                    <a:pt x="1341" y="895"/>
                  </a:cubicBezTo>
                  <a:cubicBezTo>
                    <a:pt x="1338" y="889"/>
                    <a:pt x="1335" y="883"/>
                    <a:pt x="1333" y="877"/>
                  </a:cubicBezTo>
                  <a:cubicBezTo>
                    <a:pt x="1309" y="814"/>
                    <a:pt x="1311" y="745"/>
                    <a:pt x="1308" y="678"/>
                  </a:cubicBezTo>
                  <a:cubicBezTo>
                    <a:pt x="1307" y="678"/>
                    <a:pt x="1307" y="678"/>
                    <a:pt x="1307" y="678"/>
                  </a:cubicBezTo>
                  <a:cubicBezTo>
                    <a:pt x="1307" y="677"/>
                    <a:pt x="1306" y="677"/>
                    <a:pt x="1306" y="677"/>
                  </a:cubicBezTo>
                  <a:lnTo>
                    <a:pt x="1305" y="678"/>
                  </a:lnTo>
                  <a:cubicBezTo>
                    <a:pt x="1301" y="713"/>
                    <a:pt x="1299" y="749"/>
                    <a:pt x="1299" y="784"/>
                  </a:cubicBezTo>
                  <a:cubicBezTo>
                    <a:pt x="1299" y="786"/>
                    <a:pt x="1299" y="789"/>
                    <a:pt x="1299" y="791"/>
                  </a:cubicBezTo>
                  <a:cubicBezTo>
                    <a:pt x="1284" y="759"/>
                    <a:pt x="1265" y="729"/>
                    <a:pt x="1249" y="697"/>
                  </a:cubicBezTo>
                  <a:cubicBezTo>
                    <a:pt x="1248" y="696"/>
                    <a:pt x="1248" y="696"/>
                    <a:pt x="1248" y="695"/>
                  </a:cubicBezTo>
                  <a:cubicBezTo>
                    <a:pt x="1228" y="660"/>
                    <a:pt x="1214" y="622"/>
                    <a:pt x="1208" y="583"/>
                  </a:cubicBezTo>
                  <a:cubicBezTo>
                    <a:pt x="1208" y="583"/>
                    <a:pt x="1207" y="583"/>
                    <a:pt x="1208" y="582"/>
                  </a:cubicBezTo>
                  <a:cubicBezTo>
                    <a:pt x="1209" y="581"/>
                    <a:pt x="1209" y="580"/>
                    <a:pt x="1209" y="579"/>
                  </a:cubicBezTo>
                  <a:lnTo>
                    <a:pt x="1209" y="578"/>
                  </a:lnTo>
                  <a:cubicBezTo>
                    <a:pt x="1208" y="571"/>
                    <a:pt x="1207" y="564"/>
                    <a:pt x="1206" y="558"/>
                  </a:cubicBezTo>
                  <a:cubicBezTo>
                    <a:pt x="1204" y="523"/>
                    <a:pt x="1206" y="488"/>
                    <a:pt x="1204" y="454"/>
                  </a:cubicBezTo>
                  <a:cubicBezTo>
                    <a:pt x="1204" y="446"/>
                    <a:pt x="1192" y="446"/>
                    <a:pt x="1192" y="454"/>
                  </a:cubicBezTo>
                  <a:cubicBezTo>
                    <a:pt x="1190" y="477"/>
                    <a:pt x="1189" y="500"/>
                    <a:pt x="1189" y="523"/>
                  </a:cubicBezTo>
                  <a:cubicBezTo>
                    <a:pt x="1189" y="534"/>
                    <a:pt x="1189" y="545"/>
                    <a:pt x="1189" y="555"/>
                  </a:cubicBezTo>
                  <a:cubicBezTo>
                    <a:pt x="1177" y="540"/>
                    <a:pt x="1166" y="523"/>
                    <a:pt x="1156" y="506"/>
                  </a:cubicBezTo>
                  <a:cubicBezTo>
                    <a:pt x="1139" y="477"/>
                    <a:pt x="1126" y="446"/>
                    <a:pt x="1117" y="414"/>
                  </a:cubicBezTo>
                  <a:cubicBezTo>
                    <a:pt x="1097" y="362"/>
                    <a:pt x="1082" y="309"/>
                    <a:pt x="1071" y="255"/>
                  </a:cubicBezTo>
                  <a:cubicBezTo>
                    <a:pt x="1071" y="254"/>
                    <a:pt x="1071" y="254"/>
                    <a:pt x="1071" y="254"/>
                  </a:cubicBezTo>
                  <a:lnTo>
                    <a:pt x="1070" y="254"/>
                  </a:lnTo>
                  <a:lnTo>
                    <a:pt x="1069" y="254"/>
                  </a:lnTo>
                  <a:lnTo>
                    <a:pt x="1069" y="255"/>
                  </a:lnTo>
                  <a:cubicBezTo>
                    <a:pt x="1072" y="304"/>
                    <a:pt x="1080" y="352"/>
                    <a:pt x="1093" y="398"/>
                  </a:cubicBezTo>
                  <a:cubicBezTo>
                    <a:pt x="1075" y="383"/>
                    <a:pt x="1057" y="367"/>
                    <a:pt x="1040" y="351"/>
                  </a:cubicBezTo>
                  <a:cubicBezTo>
                    <a:pt x="1034" y="346"/>
                    <a:pt x="1028" y="339"/>
                    <a:pt x="1022" y="333"/>
                  </a:cubicBezTo>
                  <a:lnTo>
                    <a:pt x="1023" y="333"/>
                  </a:lnTo>
                  <a:cubicBezTo>
                    <a:pt x="1024" y="332"/>
                    <a:pt x="1024" y="332"/>
                    <a:pt x="1025" y="331"/>
                  </a:cubicBezTo>
                  <a:cubicBezTo>
                    <a:pt x="1025" y="330"/>
                    <a:pt x="1025" y="330"/>
                    <a:pt x="1025" y="329"/>
                  </a:cubicBezTo>
                  <a:cubicBezTo>
                    <a:pt x="1025" y="328"/>
                    <a:pt x="1026" y="327"/>
                    <a:pt x="1025" y="326"/>
                  </a:cubicBezTo>
                  <a:cubicBezTo>
                    <a:pt x="1024" y="326"/>
                    <a:pt x="1024" y="325"/>
                    <a:pt x="1023" y="325"/>
                  </a:cubicBezTo>
                  <a:cubicBezTo>
                    <a:pt x="1023" y="325"/>
                    <a:pt x="1022" y="325"/>
                    <a:pt x="1022" y="324"/>
                  </a:cubicBezTo>
                  <a:cubicBezTo>
                    <a:pt x="1019" y="323"/>
                    <a:pt x="1015" y="322"/>
                    <a:pt x="1011" y="321"/>
                  </a:cubicBezTo>
                  <a:cubicBezTo>
                    <a:pt x="1003" y="311"/>
                    <a:pt x="995" y="301"/>
                    <a:pt x="987" y="291"/>
                  </a:cubicBezTo>
                  <a:cubicBezTo>
                    <a:pt x="967" y="267"/>
                    <a:pt x="941" y="246"/>
                    <a:pt x="923" y="220"/>
                  </a:cubicBezTo>
                  <a:cubicBezTo>
                    <a:pt x="897" y="180"/>
                    <a:pt x="863" y="145"/>
                    <a:pt x="823" y="118"/>
                  </a:cubicBezTo>
                  <a:cubicBezTo>
                    <a:pt x="815" y="113"/>
                    <a:pt x="808" y="108"/>
                    <a:pt x="800" y="103"/>
                  </a:cubicBezTo>
                  <a:cubicBezTo>
                    <a:pt x="784" y="94"/>
                    <a:pt x="766" y="87"/>
                    <a:pt x="748" y="82"/>
                  </a:cubicBezTo>
                  <a:cubicBezTo>
                    <a:pt x="740" y="80"/>
                    <a:pt x="687" y="73"/>
                    <a:pt x="683" y="63"/>
                  </a:cubicBezTo>
                  <a:lnTo>
                    <a:pt x="683" y="62"/>
                  </a:lnTo>
                  <a:cubicBezTo>
                    <a:pt x="682" y="62"/>
                    <a:pt x="682" y="62"/>
                    <a:pt x="682" y="62"/>
                  </a:cubicBezTo>
                  <a:lnTo>
                    <a:pt x="681" y="62"/>
                  </a:lnTo>
                  <a:cubicBezTo>
                    <a:pt x="681" y="63"/>
                    <a:pt x="681" y="63"/>
                    <a:pt x="681" y="63"/>
                  </a:cubicBezTo>
                  <a:lnTo>
                    <a:pt x="681" y="67"/>
                  </a:lnTo>
                  <a:lnTo>
                    <a:pt x="681" y="68"/>
                  </a:lnTo>
                  <a:lnTo>
                    <a:pt x="682" y="69"/>
                  </a:lnTo>
                  <a:cubicBezTo>
                    <a:pt x="698" y="76"/>
                    <a:pt x="714" y="82"/>
                    <a:pt x="730" y="87"/>
                  </a:cubicBezTo>
                  <a:cubicBezTo>
                    <a:pt x="738" y="89"/>
                    <a:pt x="745" y="92"/>
                    <a:pt x="752" y="94"/>
                  </a:cubicBezTo>
                  <a:cubicBezTo>
                    <a:pt x="726" y="94"/>
                    <a:pt x="702" y="107"/>
                    <a:pt x="677" y="105"/>
                  </a:cubicBezTo>
                  <a:cubicBezTo>
                    <a:pt x="638" y="103"/>
                    <a:pt x="595" y="121"/>
                    <a:pt x="559" y="135"/>
                  </a:cubicBezTo>
                  <a:cubicBezTo>
                    <a:pt x="484" y="165"/>
                    <a:pt x="431" y="220"/>
                    <a:pt x="371" y="273"/>
                  </a:cubicBezTo>
                  <a:cubicBezTo>
                    <a:pt x="316" y="321"/>
                    <a:pt x="263" y="372"/>
                    <a:pt x="214" y="426"/>
                  </a:cubicBezTo>
                  <a:cubicBezTo>
                    <a:pt x="241" y="388"/>
                    <a:pt x="268" y="350"/>
                    <a:pt x="294" y="311"/>
                  </a:cubicBezTo>
                  <a:cubicBezTo>
                    <a:pt x="298" y="305"/>
                    <a:pt x="289" y="301"/>
                    <a:pt x="284" y="304"/>
                  </a:cubicBezTo>
                  <a:cubicBezTo>
                    <a:pt x="261" y="323"/>
                    <a:pt x="241" y="344"/>
                    <a:pt x="223" y="367"/>
                  </a:cubicBezTo>
                  <a:lnTo>
                    <a:pt x="225" y="364"/>
                  </a:lnTo>
                  <a:cubicBezTo>
                    <a:pt x="226" y="363"/>
                    <a:pt x="226" y="362"/>
                    <a:pt x="226" y="361"/>
                  </a:cubicBezTo>
                  <a:cubicBezTo>
                    <a:pt x="226" y="360"/>
                    <a:pt x="226" y="359"/>
                    <a:pt x="225" y="358"/>
                  </a:cubicBezTo>
                  <a:cubicBezTo>
                    <a:pt x="224" y="357"/>
                    <a:pt x="224" y="356"/>
                    <a:pt x="223" y="355"/>
                  </a:cubicBezTo>
                  <a:cubicBezTo>
                    <a:pt x="222" y="355"/>
                    <a:pt x="221" y="355"/>
                    <a:pt x="220" y="355"/>
                  </a:cubicBezTo>
                  <a:cubicBezTo>
                    <a:pt x="219" y="355"/>
                    <a:pt x="218" y="355"/>
                    <a:pt x="217" y="355"/>
                  </a:cubicBezTo>
                  <a:cubicBezTo>
                    <a:pt x="216" y="356"/>
                    <a:pt x="216" y="356"/>
                    <a:pt x="215" y="357"/>
                  </a:cubicBezTo>
                  <a:cubicBezTo>
                    <a:pt x="201" y="371"/>
                    <a:pt x="188" y="388"/>
                    <a:pt x="178" y="405"/>
                  </a:cubicBezTo>
                  <a:cubicBezTo>
                    <a:pt x="174" y="412"/>
                    <a:pt x="171" y="417"/>
                    <a:pt x="168" y="423"/>
                  </a:cubicBezTo>
                  <a:cubicBezTo>
                    <a:pt x="168" y="421"/>
                    <a:pt x="168" y="419"/>
                    <a:pt x="170" y="417"/>
                  </a:cubicBezTo>
                  <a:cubicBezTo>
                    <a:pt x="170" y="416"/>
                    <a:pt x="170" y="415"/>
                    <a:pt x="169" y="414"/>
                  </a:cubicBezTo>
                  <a:cubicBezTo>
                    <a:pt x="168" y="413"/>
                    <a:pt x="168" y="413"/>
                    <a:pt x="167" y="412"/>
                  </a:cubicBezTo>
                  <a:cubicBezTo>
                    <a:pt x="166" y="412"/>
                    <a:pt x="165" y="411"/>
                    <a:pt x="164" y="411"/>
                  </a:cubicBezTo>
                  <a:cubicBezTo>
                    <a:pt x="163" y="411"/>
                    <a:pt x="162" y="411"/>
                    <a:pt x="161" y="412"/>
                  </a:cubicBezTo>
                  <a:cubicBezTo>
                    <a:pt x="161" y="412"/>
                    <a:pt x="160" y="413"/>
                    <a:pt x="160" y="414"/>
                  </a:cubicBezTo>
                  <a:lnTo>
                    <a:pt x="155" y="422"/>
                  </a:lnTo>
                  <a:cubicBezTo>
                    <a:pt x="159" y="386"/>
                    <a:pt x="170" y="352"/>
                    <a:pt x="187" y="320"/>
                  </a:cubicBezTo>
                  <a:lnTo>
                    <a:pt x="189" y="318"/>
                  </a:lnTo>
                  <a:lnTo>
                    <a:pt x="190" y="317"/>
                  </a:lnTo>
                  <a:cubicBezTo>
                    <a:pt x="191" y="316"/>
                    <a:pt x="191" y="315"/>
                    <a:pt x="191" y="315"/>
                  </a:cubicBezTo>
                  <a:cubicBezTo>
                    <a:pt x="191" y="314"/>
                    <a:pt x="191" y="314"/>
                    <a:pt x="191" y="313"/>
                  </a:cubicBezTo>
                  <a:cubicBezTo>
                    <a:pt x="192" y="311"/>
                    <a:pt x="194" y="308"/>
                    <a:pt x="195" y="305"/>
                  </a:cubicBezTo>
                  <a:cubicBezTo>
                    <a:pt x="214" y="274"/>
                    <a:pt x="237" y="245"/>
                    <a:pt x="265" y="222"/>
                  </a:cubicBezTo>
                  <a:cubicBezTo>
                    <a:pt x="263" y="225"/>
                    <a:pt x="261" y="228"/>
                    <a:pt x="259" y="232"/>
                  </a:cubicBezTo>
                  <a:cubicBezTo>
                    <a:pt x="246" y="254"/>
                    <a:pt x="238" y="279"/>
                    <a:pt x="236" y="304"/>
                  </a:cubicBezTo>
                  <a:lnTo>
                    <a:pt x="236" y="305"/>
                  </a:lnTo>
                  <a:lnTo>
                    <a:pt x="237" y="306"/>
                  </a:lnTo>
                  <a:cubicBezTo>
                    <a:pt x="238" y="306"/>
                    <a:pt x="238" y="306"/>
                    <a:pt x="239" y="306"/>
                  </a:cubicBezTo>
                  <a:lnTo>
                    <a:pt x="240" y="306"/>
                  </a:lnTo>
                  <a:cubicBezTo>
                    <a:pt x="241" y="306"/>
                    <a:pt x="241" y="305"/>
                    <a:pt x="241" y="305"/>
                  </a:cubicBezTo>
                  <a:cubicBezTo>
                    <a:pt x="241" y="305"/>
                    <a:pt x="241" y="304"/>
                    <a:pt x="242" y="304"/>
                  </a:cubicBezTo>
                  <a:cubicBezTo>
                    <a:pt x="256" y="236"/>
                    <a:pt x="320" y="177"/>
                    <a:pt x="371" y="132"/>
                  </a:cubicBezTo>
                  <a:cubicBezTo>
                    <a:pt x="390" y="117"/>
                    <a:pt x="410" y="103"/>
                    <a:pt x="432" y="90"/>
                  </a:cubicBezTo>
                  <a:cubicBezTo>
                    <a:pt x="445" y="83"/>
                    <a:pt x="458" y="76"/>
                    <a:pt x="472" y="70"/>
                  </a:cubicBezTo>
                  <a:cubicBezTo>
                    <a:pt x="462" y="80"/>
                    <a:pt x="453" y="91"/>
                    <a:pt x="445" y="104"/>
                  </a:cubicBezTo>
                  <a:cubicBezTo>
                    <a:pt x="440" y="113"/>
                    <a:pt x="436" y="122"/>
                    <a:pt x="433" y="131"/>
                  </a:cubicBezTo>
                  <a:cubicBezTo>
                    <a:pt x="433" y="134"/>
                    <a:pt x="436" y="136"/>
                    <a:pt x="437" y="133"/>
                  </a:cubicBezTo>
                  <a:cubicBezTo>
                    <a:pt x="464" y="72"/>
                    <a:pt x="548" y="30"/>
                    <a:pt x="610" y="32"/>
                  </a:cubicBezTo>
                  <a:cubicBezTo>
                    <a:pt x="630" y="32"/>
                    <a:pt x="650" y="36"/>
                    <a:pt x="669" y="38"/>
                  </a:cubicBezTo>
                  <a:cubicBezTo>
                    <a:pt x="693" y="40"/>
                    <a:pt x="726" y="66"/>
                    <a:pt x="748" y="76"/>
                  </a:cubicBezTo>
                  <a:cubicBezTo>
                    <a:pt x="751" y="77"/>
                    <a:pt x="753" y="73"/>
                    <a:pt x="751" y="71"/>
                  </a:cubicBezTo>
                  <a:cubicBezTo>
                    <a:pt x="709" y="14"/>
                    <a:pt x="632" y="0"/>
                    <a:pt x="564" y="18"/>
                  </a:cubicBezTo>
                  <a:cubicBezTo>
                    <a:pt x="541" y="19"/>
                    <a:pt x="519" y="26"/>
                    <a:pt x="499" y="37"/>
                  </a:cubicBezTo>
                  <a:cubicBezTo>
                    <a:pt x="498" y="38"/>
                    <a:pt x="498" y="37"/>
                    <a:pt x="497" y="38"/>
                  </a:cubicBezTo>
                  <a:cubicBezTo>
                    <a:pt x="444" y="66"/>
                    <a:pt x="392" y="89"/>
                    <a:pt x="347" y="129"/>
                  </a:cubicBezTo>
                  <a:cubicBezTo>
                    <a:pt x="322" y="151"/>
                    <a:pt x="298" y="176"/>
                    <a:pt x="278" y="202"/>
                  </a:cubicBezTo>
                  <a:cubicBezTo>
                    <a:pt x="277" y="201"/>
                    <a:pt x="277" y="201"/>
                    <a:pt x="276" y="200"/>
                  </a:cubicBezTo>
                  <a:cubicBezTo>
                    <a:pt x="274" y="199"/>
                    <a:pt x="273" y="199"/>
                    <a:pt x="272" y="199"/>
                  </a:cubicBezTo>
                  <a:cubicBezTo>
                    <a:pt x="271" y="199"/>
                    <a:pt x="270" y="200"/>
                    <a:pt x="269" y="200"/>
                  </a:cubicBezTo>
                  <a:cubicBezTo>
                    <a:pt x="228" y="222"/>
                    <a:pt x="196" y="273"/>
                    <a:pt x="174" y="315"/>
                  </a:cubicBezTo>
                  <a:cubicBezTo>
                    <a:pt x="127" y="356"/>
                    <a:pt x="106" y="396"/>
                    <a:pt x="83" y="455"/>
                  </a:cubicBezTo>
                  <a:cubicBezTo>
                    <a:pt x="69" y="482"/>
                    <a:pt x="58" y="509"/>
                    <a:pt x="51" y="538"/>
                  </a:cubicBezTo>
                  <a:cubicBezTo>
                    <a:pt x="49" y="543"/>
                    <a:pt x="48" y="548"/>
                    <a:pt x="47" y="553"/>
                  </a:cubicBezTo>
                  <a:cubicBezTo>
                    <a:pt x="36" y="583"/>
                    <a:pt x="28" y="614"/>
                    <a:pt x="23" y="645"/>
                  </a:cubicBezTo>
                  <a:cubicBezTo>
                    <a:pt x="18" y="660"/>
                    <a:pt x="12" y="673"/>
                    <a:pt x="5" y="687"/>
                  </a:cubicBezTo>
                  <a:cubicBezTo>
                    <a:pt x="3" y="688"/>
                    <a:pt x="2" y="689"/>
                    <a:pt x="1" y="690"/>
                  </a:cubicBezTo>
                  <a:cubicBezTo>
                    <a:pt x="0" y="692"/>
                    <a:pt x="0" y="693"/>
                    <a:pt x="0" y="695"/>
                  </a:cubicBezTo>
                  <a:cubicBezTo>
                    <a:pt x="0" y="697"/>
                    <a:pt x="0" y="699"/>
                    <a:pt x="1" y="700"/>
                  </a:cubicBezTo>
                  <a:cubicBezTo>
                    <a:pt x="2" y="702"/>
                    <a:pt x="3" y="703"/>
                    <a:pt x="5" y="703"/>
                  </a:cubicBezTo>
                  <a:cubicBezTo>
                    <a:pt x="6" y="704"/>
                    <a:pt x="8" y="705"/>
                    <a:pt x="9" y="705"/>
                  </a:cubicBezTo>
                  <a:lnTo>
                    <a:pt x="11" y="705"/>
                  </a:lnTo>
                  <a:cubicBezTo>
                    <a:pt x="12" y="705"/>
                    <a:pt x="13" y="705"/>
                    <a:pt x="13" y="705"/>
                  </a:cubicBezTo>
                  <a:cubicBezTo>
                    <a:pt x="14" y="705"/>
                    <a:pt x="15" y="705"/>
                    <a:pt x="15" y="705"/>
                  </a:cubicBezTo>
                  <a:cubicBezTo>
                    <a:pt x="16" y="705"/>
                    <a:pt x="17" y="706"/>
                    <a:pt x="17" y="706"/>
                  </a:cubicBezTo>
                  <a:cubicBezTo>
                    <a:pt x="19" y="707"/>
                    <a:pt x="22" y="708"/>
                    <a:pt x="24" y="708"/>
                  </a:cubicBezTo>
                  <a:cubicBezTo>
                    <a:pt x="26" y="708"/>
                    <a:pt x="29" y="707"/>
                    <a:pt x="31" y="706"/>
                  </a:cubicBezTo>
                  <a:cubicBezTo>
                    <a:pt x="48" y="695"/>
                    <a:pt x="83" y="674"/>
                    <a:pt x="90" y="650"/>
                  </a:cubicBezTo>
                  <a:cubicBezTo>
                    <a:pt x="115" y="637"/>
                    <a:pt x="142" y="629"/>
                    <a:pt x="171" y="628"/>
                  </a:cubicBezTo>
                  <a:cubicBezTo>
                    <a:pt x="193" y="626"/>
                    <a:pt x="215" y="625"/>
                    <a:pt x="237" y="624"/>
                  </a:cubicBezTo>
                  <a:cubicBezTo>
                    <a:pt x="259" y="623"/>
                    <a:pt x="307" y="648"/>
                    <a:pt x="325" y="658"/>
                  </a:cubicBezTo>
                  <a:cubicBezTo>
                    <a:pt x="343" y="669"/>
                    <a:pt x="353" y="676"/>
                    <a:pt x="367" y="686"/>
                  </a:cubicBezTo>
                  <a:cubicBezTo>
                    <a:pt x="374" y="691"/>
                    <a:pt x="386" y="698"/>
                    <a:pt x="397" y="705"/>
                  </a:cubicBezTo>
                  <a:cubicBezTo>
                    <a:pt x="407" y="714"/>
                    <a:pt x="417" y="723"/>
                    <a:pt x="428" y="729"/>
                  </a:cubicBezTo>
                  <a:cubicBezTo>
                    <a:pt x="429" y="730"/>
                    <a:pt x="430" y="730"/>
                    <a:pt x="431" y="730"/>
                  </a:cubicBezTo>
                  <a:cubicBezTo>
                    <a:pt x="434" y="733"/>
                    <a:pt x="436" y="735"/>
                    <a:pt x="438" y="738"/>
                  </a:cubicBezTo>
                  <a:cubicBezTo>
                    <a:pt x="439" y="738"/>
                    <a:pt x="439" y="738"/>
                    <a:pt x="439" y="739"/>
                  </a:cubicBezTo>
                  <a:lnTo>
                    <a:pt x="440" y="739"/>
                  </a:lnTo>
                  <a:cubicBezTo>
                    <a:pt x="441" y="739"/>
                    <a:pt x="441" y="739"/>
                    <a:pt x="441" y="739"/>
                  </a:cubicBezTo>
                  <a:cubicBezTo>
                    <a:pt x="442" y="738"/>
                    <a:pt x="442" y="738"/>
                    <a:pt x="442" y="738"/>
                  </a:cubicBezTo>
                  <a:lnTo>
                    <a:pt x="442" y="737"/>
                  </a:lnTo>
                  <a:lnTo>
                    <a:pt x="442" y="736"/>
                  </a:lnTo>
                  <a:cubicBezTo>
                    <a:pt x="456" y="744"/>
                    <a:pt x="470" y="750"/>
                    <a:pt x="482" y="756"/>
                  </a:cubicBezTo>
                  <a:cubicBezTo>
                    <a:pt x="483" y="757"/>
                    <a:pt x="484" y="757"/>
                    <a:pt x="485" y="757"/>
                  </a:cubicBezTo>
                  <a:cubicBezTo>
                    <a:pt x="486" y="757"/>
                    <a:pt x="487" y="757"/>
                    <a:pt x="488" y="756"/>
                  </a:cubicBezTo>
                  <a:cubicBezTo>
                    <a:pt x="488" y="756"/>
                    <a:pt x="489" y="755"/>
                    <a:pt x="490" y="754"/>
                  </a:cubicBezTo>
                  <a:cubicBezTo>
                    <a:pt x="491" y="753"/>
                    <a:pt x="490" y="752"/>
                    <a:pt x="490" y="751"/>
                  </a:cubicBezTo>
                  <a:cubicBezTo>
                    <a:pt x="490" y="750"/>
                    <a:pt x="490" y="749"/>
                    <a:pt x="490" y="748"/>
                  </a:cubicBezTo>
                  <a:cubicBezTo>
                    <a:pt x="483" y="738"/>
                    <a:pt x="475" y="730"/>
                    <a:pt x="465" y="724"/>
                  </a:cubicBezTo>
                  <a:cubicBezTo>
                    <a:pt x="463" y="723"/>
                    <a:pt x="462" y="722"/>
                    <a:pt x="461" y="722"/>
                  </a:cubicBezTo>
                  <a:cubicBezTo>
                    <a:pt x="461" y="721"/>
                    <a:pt x="461" y="720"/>
                    <a:pt x="461" y="719"/>
                  </a:cubicBezTo>
                  <a:cubicBezTo>
                    <a:pt x="461" y="717"/>
                    <a:pt x="461" y="715"/>
                    <a:pt x="459" y="713"/>
                  </a:cubicBezTo>
                  <a:lnTo>
                    <a:pt x="461" y="713"/>
                  </a:lnTo>
                  <a:cubicBezTo>
                    <a:pt x="481" y="725"/>
                    <a:pt x="501" y="740"/>
                    <a:pt x="520" y="755"/>
                  </a:cubicBezTo>
                  <a:cubicBezTo>
                    <a:pt x="520" y="755"/>
                    <a:pt x="520" y="756"/>
                    <a:pt x="521" y="756"/>
                  </a:cubicBezTo>
                  <a:cubicBezTo>
                    <a:pt x="522" y="757"/>
                    <a:pt x="523" y="757"/>
                    <a:pt x="524" y="757"/>
                  </a:cubicBezTo>
                  <a:cubicBezTo>
                    <a:pt x="525" y="757"/>
                    <a:pt x="526" y="757"/>
                    <a:pt x="527" y="756"/>
                  </a:cubicBezTo>
                  <a:cubicBezTo>
                    <a:pt x="528" y="755"/>
                    <a:pt x="529" y="755"/>
                    <a:pt x="530" y="754"/>
                  </a:cubicBezTo>
                  <a:cubicBezTo>
                    <a:pt x="531" y="753"/>
                    <a:pt x="531" y="753"/>
                    <a:pt x="531" y="751"/>
                  </a:cubicBezTo>
                  <a:cubicBezTo>
                    <a:pt x="531" y="750"/>
                    <a:pt x="531" y="748"/>
                    <a:pt x="530" y="747"/>
                  </a:cubicBezTo>
                  <a:cubicBezTo>
                    <a:pt x="529" y="747"/>
                    <a:pt x="529" y="747"/>
                    <a:pt x="529" y="746"/>
                  </a:cubicBezTo>
                  <a:cubicBezTo>
                    <a:pt x="516" y="725"/>
                    <a:pt x="498" y="708"/>
                    <a:pt x="478" y="694"/>
                  </a:cubicBezTo>
                  <a:lnTo>
                    <a:pt x="473" y="692"/>
                  </a:lnTo>
                  <a:lnTo>
                    <a:pt x="481" y="692"/>
                  </a:lnTo>
                  <a:cubicBezTo>
                    <a:pt x="482" y="692"/>
                    <a:pt x="483" y="692"/>
                    <a:pt x="483" y="692"/>
                  </a:cubicBezTo>
                  <a:cubicBezTo>
                    <a:pt x="484" y="692"/>
                    <a:pt x="485" y="692"/>
                    <a:pt x="486" y="692"/>
                  </a:cubicBezTo>
                  <a:cubicBezTo>
                    <a:pt x="509" y="708"/>
                    <a:pt x="531" y="729"/>
                    <a:pt x="555" y="743"/>
                  </a:cubicBezTo>
                  <a:cubicBezTo>
                    <a:pt x="559" y="746"/>
                    <a:pt x="566" y="741"/>
                    <a:pt x="563" y="736"/>
                  </a:cubicBezTo>
                  <a:cubicBezTo>
                    <a:pt x="549" y="715"/>
                    <a:pt x="530" y="697"/>
                    <a:pt x="508" y="684"/>
                  </a:cubicBezTo>
                  <a:lnTo>
                    <a:pt x="515" y="682"/>
                  </a:lnTo>
                  <a:cubicBezTo>
                    <a:pt x="519" y="686"/>
                    <a:pt x="522" y="690"/>
                    <a:pt x="526" y="693"/>
                  </a:cubicBezTo>
                  <a:cubicBezTo>
                    <a:pt x="537" y="704"/>
                    <a:pt x="548" y="715"/>
                    <a:pt x="559" y="726"/>
                  </a:cubicBezTo>
                  <a:cubicBezTo>
                    <a:pt x="578" y="748"/>
                    <a:pt x="599" y="767"/>
                    <a:pt x="623" y="784"/>
                  </a:cubicBezTo>
                  <a:cubicBezTo>
                    <a:pt x="628" y="787"/>
                    <a:pt x="636" y="781"/>
                    <a:pt x="633" y="775"/>
                  </a:cubicBezTo>
                  <a:cubicBezTo>
                    <a:pt x="611" y="743"/>
                    <a:pt x="585" y="714"/>
                    <a:pt x="556" y="689"/>
                  </a:cubicBezTo>
                  <a:cubicBezTo>
                    <a:pt x="551" y="684"/>
                    <a:pt x="545" y="678"/>
                    <a:pt x="538" y="672"/>
                  </a:cubicBezTo>
                  <a:lnTo>
                    <a:pt x="541" y="670"/>
                  </a:lnTo>
                  <a:cubicBezTo>
                    <a:pt x="541" y="669"/>
                    <a:pt x="542" y="668"/>
                    <a:pt x="543" y="667"/>
                  </a:cubicBezTo>
                  <a:cubicBezTo>
                    <a:pt x="553" y="676"/>
                    <a:pt x="563" y="687"/>
                    <a:pt x="574" y="694"/>
                  </a:cubicBezTo>
                  <a:cubicBezTo>
                    <a:pt x="599" y="718"/>
                    <a:pt x="626" y="740"/>
                    <a:pt x="655" y="760"/>
                  </a:cubicBezTo>
                  <a:cubicBezTo>
                    <a:pt x="656" y="761"/>
                    <a:pt x="658" y="761"/>
                    <a:pt x="659" y="761"/>
                  </a:cubicBezTo>
                  <a:cubicBezTo>
                    <a:pt x="660" y="761"/>
                    <a:pt x="661" y="761"/>
                    <a:pt x="662" y="760"/>
                  </a:cubicBezTo>
                  <a:cubicBezTo>
                    <a:pt x="663" y="760"/>
                    <a:pt x="664" y="759"/>
                    <a:pt x="665" y="758"/>
                  </a:cubicBezTo>
                  <a:cubicBezTo>
                    <a:pt x="666" y="757"/>
                    <a:pt x="665" y="757"/>
                    <a:pt x="665" y="755"/>
                  </a:cubicBezTo>
                  <a:cubicBezTo>
                    <a:pt x="665" y="754"/>
                    <a:pt x="666" y="752"/>
                    <a:pt x="665" y="751"/>
                  </a:cubicBezTo>
                  <a:cubicBezTo>
                    <a:pt x="664" y="751"/>
                    <a:pt x="664" y="751"/>
                    <a:pt x="664" y="751"/>
                  </a:cubicBezTo>
                  <a:cubicBezTo>
                    <a:pt x="651" y="731"/>
                    <a:pt x="634" y="713"/>
                    <a:pt x="614" y="698"/>
                  </a:cubicBezTo>
                  <a:cubicBezTo>
                    <a:pt x="629" y="708"/>
                    <a:pt x="642" y="720"/>
                    <a:pt x="657" y="730"/>
                  </a:cubicBezTo>
                  <a:cubicBezTo>
                    <a:pt x="707" y="767"/>
                    <a:pt x="740" y="823"/>
                    <a:pt x="791" y="859"/>
                  </a:cubicBezTo>
                  <a:cubicBezTo>
                    <a:pt x="796" y="862"/>
                    <a:pt x="802" y="855"/>
                    <a:pt x="799" y="850"/>
                  </a:cubicBezTo>
                  <a:cubicBezTo>
                    <a:pt x="788" y="834"/>
                    <a:pt x="777" y="818"/>
                    <a:pt x="765" y="802"/>
                  </a:cubicBezTo>
                  <a:cubicBezTo>
                    <a:pt x="791" y="822"/>
                    <a:pt x="814" y="848"/>
                    <a:pt x="830" y="876"/>
                  </a:cubicBezTo>
                  <a:cubicBezTo>
                    <a:pt x="833" y="882"/>
                    <a:pt x="836" y="887"/>
                    <a:pt x="839" y="893"/>
                  </a:cubicBezTo>
                  <a:cubicBezTo>
                    <a:pt x="856" y="930"/>
                    <a:pt x="880" y="965"/>
                    <a:pt x="899" y="1001"/>
                  </a:cubicBezTo>
                  <a:cubicBezTo>
                    <a:pt x="899" y="1002"/>
                    <a:pt x="900" y="1004"/>
                    <a:pt x="901" y="1004"/>
                  </a:cubicBezTo>
                  <a:cubicBezTo>
                    <a:pt x="902" y="1005"/>
                    <a:pt x="904" y="1005"/>
                    <a:pt x="905" y="1005"/>
                  </a:cubicBezTo>
                  <a:cubicBezTo>
                    <a:pt x="906" y="1005"/>
                    <a:pt x="907" y="1005"/>
                    <a:pt x="909" y="1004"/>
                  </a:cubicBezTo>
                  <a:cubicBezTo>
                    <a:pt x="911" y="1004"/>
                    <a:pt x="911" y="1002"/>
                    <a:pt x="911" y="1001"/>
                  </a:cubicBezTo>
                  <a:cubicBezTo>
                    <a:pt x="912" y="1000"/>
                    <a:pt x="912" y="999"/>
                    <a:pt x="912" y="997"/>
                  </a:cubicBezTo>
                  <a:cubicBezTo>
                    <a:pt x="912" y="995"/>
                    <a:pt x="912" y="993"/>
                    <a:pt x="912" y="991"/>
                  </a:cubicBezTo>
                  <a:lnTo>
                    <a:pt x="923" y="1014"/>
                  </a:lnTo>
                  <a:cubicBezTo>
                    <a:pt x="934" y="1039"/>
                    <a:pt x="937" y="1066"/>
                    <a:pt x="951" y="1091"/>
                  </a:cubicBezTo>
                  <a:cubicBezTo>
                    <a:pt x="955" y="1100"/>
                    <a:pt x="966" y="1093"/>
                    <a:pt x="966" y="1085"/>
                  </a:cubicBezTo>
                  <a:cubicBezTo>
                    <a:pt x="966" y="1082"/>
                    <a:pt x="966" y="1080"/>
                    <a:pt x="966" y="1077"/>
                  </a:cubicBezTo>
                  <a:cubicBezTo>
                    <a:pt x="985" y="1119"/>
                    <a:pt x="995" y="1164"/>
                    <a:pt x="1018" y="1205"/>
                  </a:cubicBezTo>
                  <a:cubicBezTo>
                    <a:pt x="1021" y="1212"/>
                    <a:pt x="1031" y="1207"/>
                    <a:pt x="1031" y="1200"/>
                  </a:cubicBezTo>
                  <a:cubicBezTo>
                    <a:pt x="1031" y="1192"/>
                    <a:pt x="1030" y="1183"/>
                    <a:pt x="1028" y="1174"/>
                  </a:cubicBezTo>
                  <a:cubicBezTo>
                    <a:pt x="1048" y="1206"/>
                    <a:pt x="1069" y="1236"/>
                    <a:pt x="1093" y="1265"/>
                  </a:cubicBezTo>
                  <a:cubicBezTo>
                    <a:pt x="1094" y="1266"/>
                    <a:pt x="1094" y="1266"/>
                    <a:pt x="1095" y="1266"/>
                  </a:cubicBezTo>
                  <a:cubicBezTo>
                    <a:pt x="1096" y="1267"/>
                    <a:pt x="1098" y="1268"/>
                    <a:pt x="1099" y="1268"/>
                  </a:cubicBezTo>
                  <a:cubicBezTo>
                    <a:pt x="1100" y="1268"/>
                    <a:pt x="1102" y="1267"/>
                    <a:pt x="1103" y="1266"/>
                  </a:cubicBezTo>
                  <a:cubicBezTo>
                    <a:pt x="1104" y="1266"/>
                    <a:pt x="1104" y="1265"/>
                    <a:pt x="1106" y="1263"/>
                  </a:cubicBezTo>
                  <a:cubicBezTo>
                    <a:pt x="1107" y="1263"/>
                    <a:pt x="1107" y="1262"/>
                    <a:pt x="1107" y="1261"/>
                  </a:cubicBezTo>
                  <a:cubicBezTo>
                    <a:pt x="1123" y="1296"/>
                    <a:pt x="1136" y="1333"/>
                    <a:pt x="1148" y="1370"/>
                  </a:cubicBezTo>
                  <a:cubicBezTo>
                    <a:pt x="1155" y="1404"/>
                    <a:pt x="1167" y="1437"/>
                    <a:pt x="1182" y="1468"/>
                  </a:cubicBezTo>
                  <a:cubicBezTo>
                    <a:pt x="1194" y="1489"/>
                    <a:pt x="1221" y="1514"/>
                    <a:pt x="1187" y="1516"/>
                  </a:cubicBezTo>
                  <a:cubicBezTo>
                    <a:pt x="1186" y="1517"/>
                    <a:pt x="1185" y="1517"/>
                    <a:pt x="1184" y="1518"/>
                  </a:cubicBezTo>
                  <a:cubicBezTo>
                    <a:pt x="1182" y="1520"/>
                    <a:pt x="1180" y="1520"/>
                    <a:pt x="1179" y="1522"/>
                  </a:cubicBezTo>
                  <a:cubicBezTo>
                    <a:pt x="1175" y="1529"/>
                    <a:pt x="1184" y="1541"/>
                    <a:pt x="1187" y="1546"/>
                  </a:cubicBezTo>
                  <a:cubicBezTo>
                    <a:pt x="1207" y="1584"/>
                    <a:pt x="1223" y="1625"/>
                    <a:pt x="1232" y="1667"/>
                  </a:cubicBezTo>
                  <a:cubicBezTo>
                    <a:pt x="1243" y="1711"/>
                    <a:pt x="1256" y="1755"/>
                    <a:pt x="1270" y="1798"/>
                  </a:cubicBezTo>
                  <a:cubicBezTo>
                    <a:pt x="1275" y="1813"/>
                    <a:pt x="1278" y="1829"/>
                    <a:pt x="1283" y="1844"/>
                  </a:cubicBezTo>
                  <a:cubicBezTo>
                    <a:pt x="1285" y="1848"/>
                    <a:pt x="1299" y="1881"/>
                    <a:pt x="1292" y="1873"/>
                  </a:cubicBezTo>
                  <a:cubicBezTo>
                    <a:pt x="1292" y="1873"/>
                    <a:pt x="1290" y="1873"/>
                    <a:pt x="1291" y="1875"/>
                  </a:cubicBezTo>
                  <a:cubicBezTo>
                    <a:pt x="1291" y="1880"/>
                    <a:pt x="1293" y="1885"/>
                    <a:pt x="1296" y="1890"/>
                  </a:cubicBezTo>
                  <a:cubicBezTo>
                    <a:pt x="1297" y="1892"/>
                    <a:pt x="1299" y="1895"/>
                    <a:pt x="1300" y="1897"/>
                  </a:cubicBezTo>
                  <a:cubicBezTo>
                    <a:pt x="1304" y="1902"/>
                    <a:pt x="1311" y="1898"/>
                    <a:pt x="1312" y="1893"/>
                  </a:cubicBezTo>
                  <a:cubicBezTo>
                    <a:pt x="1312" y="1891"/>
                    <a:pt x="1312" y="1888"/>
                    <a:pt x="1312" y="1885"/>
                  </a:cubicBezTo>
                  <a:cubicBezTo>
                    <a:pt x="1312" y="1872"/>
                    <a:pt x="1309" y="1859"/>
                    <a:pt x="1302" y="1847"/>
                  </a:cubicBezTo>
                  <a:cubicBezTo>
                    <a:pt x="1302" y="1847"/>
                    <a:pt x="1301" y="1846"/>
                    <a:pt x="1301" y="1845"/>
                  </a:cubicBezTo>
                  <a:cubicBezTo>
                    <a:pt x="1286" y="1804"/>
                    <a:pt x="1273" y="1762"/>
                    <a:pt x="1264" y="1719"/>
                  </a:cubicBezTo>
                  <a:cubicBezTo>
                    <a:pt x="1256" y="1689"/>
                    <a:pt x="1246" y="1659"/>
                    <a:pt x="1236" y="1629"/>
                  </a:cubicBezTo>
                  <a:cubicBezTo>
                    <a:pt x="1229" y="1607"/>
                    <a:pt x="1220" y="1585"/>
                    <a:pt x="1210" y="1564"/>
                  </a:cubicBezTo>
                  <a:cubicBezTo>
                    <a:pt x="1206" y="1554"/>
                    <a:pt x="1182" y="1523"/>
                    <a:pt x="1211" y="1526"/>
                  </a:cubicBezTo>
                  <a:cubicBezTo>
                    <a:pt x="1215" y="1526"/>
                    <a:pt x="1220" y="1523"/>
                    <a:pt x="1219" y="1519"/>
                  </a:cubicBezTo>
                  <a:cubicBezTo>
                    <a:pt x="1212" y="1497"/>
                    <a:pt x="1203" y="1475"/>
                    <a:pt x="1192" y="1456"/>
                  </a:cubicBezTo>
                  <a:cubicBezTo>
                    <a:pt x="1190" y="1453"/>
                    <a:pt x="1188" y="1450"/>
                    <a:pt x="1187" y="1447"/>
                  </a:cubicBezTo>
                  <a:cubicBezTo>
                    <a:pt x="1167" y="1412"/>
                    <a:pt x="1164" y="1370"/>
                    <a:pt x="1151" y="1333"/>
                  </a:cubicBezTo>
                  <a:cubicBezTo>
                    <a:pt x="1144" y="1313"/>
                    <a:pt x="1135" y="1294"/>
                    <a:pt x="1127" y="1274"/>
                  </a:cubicBezTo>
                  <a:cubicBezTo>
                    <a:pt x="1136" y="1286"/>
                    <a:pt x="1148" y="1296"/>
                    <a:pt x="1158" y="1306"/>
                  </a:cubicBezTo>
                  <a:cubicBezTo>
                    <a:pt x="1171" y="1324"/>
                    <a:pt x="1187" y="1342"/>
                    <a:pt x="1203" y="1358"/>
                  </a:cubicBezTo>
                  <a:lnTo>
                    <a:pt x="1204" y="1358"/>
                  </a:lnTo>
                  <a:cubicBezTo>
                    <a:pt x="1205" y="1359"/>
                    <a:pt x="1206" y="1359"/>
                    <a:pt x="1207" y="1359"/>
                  </a:cubicBezTo>
                  <a:cubicBezTo>
                    <a:pt x="1208" y="1359"/>
                    <a:pt x="1209" y="1359"/>
                    <a:pt x="1210" y="1358"/>
                  </a:cubicBezTo>
                  <a:cubicBezTo>
                    <a:pt x="1221" y="1389"/>
                    <a:pt x="1234" y="1420"/>
                    <a:pt x="1248" y="1449"/>
                  </a:cubicBezTo>
                  <a:cubicBezTo>
                    <a:pt x="1281" y="1514"/>
                    <a:pt x="1288" y="1585"/>
                    <a:pt x="1301" y="1655"/>
                  </a:cubicBezTo>
                  <a:lnTo>
                    <a:pt x="1301" y="1656"/>
                  </a:lnTo>
                  <a:cubicBezTo>
                    <a:pt x="1302" y="1657"/>
                    <a:pt x="1302" y="1658"/>
                    <a:pt x="1303" y="1658"/>
                  </a:cubicBezTo>
                  <a:cubicBezTo>
                    <a:pt x="1304" y="1659"/>
                    <a:pt x="1305" y="1659"/>
                    <a:pt x="1306" y="1659"/>
                  </a:cubicBezTo>
                  <a:cubicBezTo>
                    <a:pt x="1310" y="1684"/>
                    <a:pt x="1316" y="1710"/>
                    <a:pt x="1324" y="1734"/>
                  </a:cubicBezTo>
                  <a:cubicBezTo>
                    <a:pt x="1328" y="1748"/>
                    <a:pt x="1324" y="1763"/>
                    <a:pt x="1335" y="1773"/>
                  </a:cubicBezTo>
                  <a:cubicBezTo>
                    <a:pt x="1336" y="1774"/>
                    <a:pt x="1336" y="1775"/>
                    <a:pt x="1337" y="1775"/>
                  </a:cubicBezTo>
                  <a:cubicBezTo>
                    <a:pt x="1338" y="1776"/>
                    <a:pt x="1339" y="1776"/>
                    <a:pt x="1340" y="1776"/>
                  </a:cubicBezTo>
                  <a:cubicBezTo>
                    <a:pt x="1341" y="1776"/>
                    <a:pt x="1343" y="1776"/>
                    <a:pt x="1344" y="1775"/>
                  </a:cubicBezTo>
                  <a:cubicBezTo>
                    <a:pt x="1345" y="1775"/>
                    <a:pt x="1345" y="1774"/>
                    <a:pt x="1345" y="1773"/>
                  </a:cubicBezTo>
                  <a:cubicBezTo>
                    <a:pt x="1346" y="1772"/>
                    <a:pt x="1347" y="1770"/>
                    <a:pt x="1348" y="1768"/>
                  </a:cubicBezTo>
                  <a:cubicBezTo>
                    <a:pt x="1354" y="1759"/>
                    <a:pt x="1357" y="1748"/>
                    <a:pt x="1358" y="1737"/>
                  </a:cubicBezTo>
                  <a:cubicBezTo>
                    <a:pt x="1362" y="1712"/>
                    <a:pt x="1374" y="1690"/>
                    <a:pt x="1379" y="1666"/>
                  </a:cubicBezTo>
                  <a:cubicBezTo>
                    <a:pt x="1373" y="1702"/>
                    <a:pt x="1370" y="1737"/>
                    <a:pt x="1370" y="1773"/>
                  </a:cubicBezTo>
                  <a:cubicBezTo>
                    <a:pt x="1370" y="1777"/>
                    <a:pt x="1370" y="1780"/>
                    <a:pt x="1370" y="1784"/>
                  </a:cubicBezTo>
                  <a:cubicBezTo>
                    <a:pt x="1371" y="1808"/>
                    <a:pt x="1372" y="1832"/>
                    <a:pt x="1376" y="1855"/>
                  </a:cubicBezTo>
                  <a:cubicBezTo>
                    <a:pt x="1379" y="1883"/>
                    <a:pt x="1374" y="1911"/>
                    <a:pt x="1378" y="1940"/>
                  </a:cubicBezTo>
                  <a:cubicBezTo>
                    <a:pt x="1384" y="1986"/>
                    <a:pt x="1392" y="2032"/>
                    <a:pt x="1404" y="2077"/>
                  </a:cubicBezTo>
                  <a:cubicBezTo>
                    <a:pt x="1385" y="2153"/>
                    <a:pt x="1361" y="2227"/>
                    <a:pt x="1331" y="2298"/>
                  </a:cubicBezTo>
                  <a:cubicBezTo>
                    <a:pt x="1316" y="2337"/>
                    <a:pt x="1313" y="2380"/>
                    <a:pt x="1303" y="2420"/>
                  </a:cubicBezTo>
                  <a:cubicBezTo>
                    <a:pt x="1294" y="2459"/>
                    <a:pt x="1290" y="2499"/>
                    <a:pt x="1290" y="2538"/>
                  </a:cubicBezTo>
                  <a:cubicBezTo>
                    <a:pt x="1290" y="2545"/>
                    <a:pt x="1290" y="2551"/>
                    <a:pt x="1291" y="2558"/>
                  </a:cubicBezTo>
                  <a:cubicBezTo>
                    <a:pt x="1291" y="2560"/>
                    <a:pt x="1291" y="2561"/>
                    <a:pt x="1292" y="2563"/>
                  </a:cubicBezTo>
                  <a:cubicBezTo>
                    <a:pt x="1293" y="2565"/>
                    <a:pt x="1294" y="2566"/>
                    <a:pt x="1296" y="2567"/>
                  </a:cubicBezTo>
                  <a:cubicBezTo>
                    <a:pt x="1298" y="2568"/>
                    <a:pt x="1299" y="2568"/>
                    <a:pt x="1301" y="2568"/>
                  </a:cubicBezTo>
                  <a:cubicBezTo>
                    <a:pt x="1303" y="2568"/>
                    <a:pt x="1304" y="2568"/>
                    <a:pt x="1306" y="2567"/>
                  </a:cubicBezTo>
                  <a:cubicBezTo>
                    <a:pt x="1307" y="2566"/>
                    <a:pt x="1309" y="2565"/>
                    <a:pt x="1310" y="2563"/>
                  </a:cubicBezTo>
                  <a:cubicBezTo>
                    <a:pt x="1346" y="2477"/>
                    <a:pt x="1357" y="2386"/>
                    <a:pt x="1379" y="2297"/>
                  </a:cubicBezTo>
                  <a:cubicBezTo>
                    <a:pt x="1390" y="2254"/>
                    <a:pt x="1414" y="2218"/>
                    <a:pt x="1427" y="2176"/>
                  </a:cubicBezTo>
                  <a:cubicBezTo>
                    <a:pt x="1440" y="2135"/>
                    <a:pt x="1436" y="2085"/>
                    <a:pt x="1447" y="2041"/>
                  </a:cubicBezTo>
                  <a:cubicBezTo>
                    <a:pt x="1460" y="1970"/>
                    <a:pt x="1467" y="1898"/>
                    <a:pt x="1467" y="1826"/>
                  </a:cubicBezTo>
                  <a:cubicBezTo>
                    <a:pt x="1467" y="1810"/>
                    <a:pt x="1467" y="1795"/>
                    <a:pt x="1466" y="1780"/>
                  </a:cubicBezTo>
                  <a:cubicBezTo>
                    <a:pt x="1466" y="1779"/>
                    <a:pt x="1466" y="1778"/>
                    <a:pt x="1466" y="1778"/>
                  </a:cubicBezTo>
                  <a:cubicBezTo>
                    <a:pt x="1466" y="1747"/>
                    <a:pt x="1465" y="1717"/>
                    <a:pt x="1461" y="1687"/>
                  </a:cubicBezTo>
                  <a:cubicBezTo>
                    <a:pt x="1461" y="1687"/>
                    <a:pt x="1461" y="1688"/>
                    <a:pt x="1462" y="1688"/>
                  </a:cubicBezTo>
                  <a:lnTo>
                    <a:pt x="1463" y="1688"/>
                  </a:lnTo>
                  <a:cubicBezTo>
                    <a:pt x="1464" y="1688"/>
                    <a:pt x="1465" y="1688"/>
                    <a:pt x="1465" y="1688"/>
                  </a:cubicBezTo>
                  <a:cubicBezTo>
                    <a:pt x="1466" y="1687"/>
                    <a:pt x="1466" y="1687"/>
                    <a:pt x="1466" y="1687"/>
                  </a:cubicBezTo>
                  <a:cubicBezTo>
                    <a:pt x="1466" y="1686"/>
                    <a:pt x="1467" y="1686"/>
                    <a:pt x="1467" y="1685"/>
                  </a:cubicBezTo>
                  <a:cubicBezTo>
                    <a:pt x="1474" y="1610"/>
                    <a:pt x="1458" y="1536"/>
                    <a:pt x="1459" y="1461"/>
                  </a:cubicBezTo>
                  <a:lnTo>
                    <a:pt x="1459" y="1460"/>
                  </a:lnTo>
                  <a:cubicBezTo>
                    <a:pt x="1459" y="1426"/>
                    <a:pt x="1453" y="1393"/>
                    <a:pt x="1441" y="1361"/>
                  </a:cubicBezTo>
                  <a:moveTo>
                    <a:pt x="918" y="234"/>
                  </a:moveTo>
                  <a:cubicBezTo>
                    <a:pt x="939" y="263"/>
                    <a:pt x="962" y="290"/>
                    <a:pt x="987" y="315"/>
                  </a:cubicBezTo>
                  <a:cubicBezTo>
                    <a:pt x="981" y="314"/>
                    <a:pt x="974" y="313"/>
                    <a:pt x="968" y="312"/>
                  </a:cubicBezTo>
                  <a:cubicBezTo>
                    <a:pt x="936" y="304"/>
                    <a:pt x="903" y="311"/>
                    <a:pt x="875" y="292"/>
                  </a:cubicBezTo>
                  <a:cubicBezTo>
                    <a:pt x="874" y="292"/>
                    <a:pt x="874" y="292"/>
                    <a:pt x="874" y="292"/>
                  </a:cubicBezTo>
                  <a:cubicBezTo>
                    <a:pt x="873" y="292"/>
                    <a:pt x="873" y="292"/>
                    <a:pt x="872" y="292"/>
                  </a:cubicBezTo>
                  <a:cubicBezTo>
                    <a:pt x="871" y="293"/>
                    <a:pt x="871" y="293"/>
                    <a:pt x="871" y="293"/>
                  </a:cubicBezTo>
                  <a:cubicBezTo>
                    <a:pt x="871" y="294"/>
                    <a:pt x="871" y="294"/>
                    <a:pt x="871" y="295"/>
                  </a:cubicBezTo>
                  <a:lnTo>
                    <a:pt x="871" y="296"/>
                  </a:lnTo>
                  <a:lnTo>
                    <a:pt x="871" y="297"/>
                  </a:lnTo>
                  <a:cubicBezTo>
                    <a:pt x="878" y="303"/>
                    <a:pt x="885" y="309"/>
                    <a:pt x="892" y="313"/>
                  </a:cubicBezTo>
                  <a:cubicBezTo>
                    <a:pt x="894" y="314"/>
                    <a:pt x="895" y="314"/>
                    <a:pt x="896" y="315"/>
                  </a:cubicBezTo>
                  <a:cubicBezTo>
                    <a:pt x="916" y="322"/>
                    <a:pt x="934" y="317"/>
                    <a:pt x="955" y="321"/>
                  </a:cubicBezTo>
                  <a:cubicBezTo>
                    <a:pt x="970" y="325"/>
                    <a:pt x="986" y="328"/>
                    <a:pt x="1001" y="331"/>
                  </a:cubicBezTo>
                  <a:lnTo>
                    <a:pt x="1008" y="338"/>
                  </a:lnTo>
                  <a:cubicBezTo>
                    <a:pt x="1011" y="342"/>
                    <a:pt x="1015" y="346"/>
                    <a:pt x="1018" y="349"/>
                  </a:cubicBezTo>
                  <a:lnTo>
                    <a:pt x="1017" y="349"/>
                  </a:lnTo>
                  <a:lnTo>
                    <a:pt x="1016" y="349"/>
                  </a:lnTo>
                  <a:cubicBezTo>
                    <a:pt x="966" y="349"/>
                    <a:pt x="918" y="344"/>
                    <a:pt x="869" y="345"/>
                  </a:cubicBezTo>
                  <a:cubicBezTo>
                    <a:pt x="823" y="345"/>
                    <a:pt x="777" y="330"/>
                    <a:pt x="731" y="327"/>
                  </a:cubicBezTo>
                  <a:cubicBezTo>
                    <a:pt x="728" y="327"/>
                    <a:pt x="727" y="332"/>
                    <a:pt x="731" y="332"/>
                  </a:cubicBezTo>
                  <a:cubicBezTo>
                    <a:pt x="800" y="341"/>
                    <a:pt x="868" y="355"/>
                    <a:pt x="937" y="359"/>
                  </a:cubicBezTo>
                  <a:cubicBezTo>
                    <a:pt x="931" y="361"/>
                    <a:pt x="925" y="362"/>
                    <a:pt x="919" y="363"/>
                  </a:cubicBezTo>
                  <a:cubicBezTo>
                    <a:pt x="885" y="366"/>
                    <a:pt x="850" y="360"/>
                    <a:pt x="817" y="360"/>
                  </a:cubicBezTo>
                  <a:cubicBezTo>
                    <a:pt x="783" y="361"/>
                    <a:pt x="755" y="356"/>
                    <a:pt x="726" y="369"/>
                  </a:cubicBezTo>
                  <a:cubicBezTo>
                    <a:pt x="688" y="362"/>
                    <a:pt x="650" y="358"/>
                    <a:pt x="611" y="358"/>
                  </a:cubicBezTo>
                  <a:cubicBezTo>
                    <a:pt x="598" y="358"/>
                    <a:pt x="585" y="359"/>
                    <a:pt x="572" y="360"/>
                  </a:cubicBezTo>
                  <a:cubicBezTo>
                    <a:pt x="598" y="332"/>
                    <a:pt x="628" y="308"/>
                    <a:pt x="662" y="289"/>
                  </a:cubicBezTo>
                  <a:cubicBezTo>
                    <a:pt x="669" y="285"/>
                    <a:pt x="677" y="281"/>
                    <a:pt x="685" y="277"/>
                  </a:cubicBezTo>
                  <a:cubicBezTo>
                    <a:pt x="745" y="247"/>
                    <a:pt x="806" y="207"/>
                    <a:pt x="875" y="197"/>
                  </a:cubicBezTo>
                  <a:lnTo>
                    <a:pt x="876" y="197"/>
                  </a:lnTo>
                  <a:lnTo>
                    <a:pt x="896" y="202"/>
                  </a:lnTo>
                  <a:cubicBezTo>
                    <a:pt x="902" y="212"/>
                    <a:pt x="910" y="224"/>
                    <a:pt x="918" y="234"/>
                  </a:cubicBezTo>
                  <a:moveTo>
                    <a:pt x="323" y="335"/>
                  </a:moveTo>
                  <a:cubicBezTo>
                    <a:pt x="387" y="278"/>
                    <a:pt x="449" y="217"/>
                    <a:pt x="524" y="175"/>
                  </a:cubicBezTo>
                  <a:cubicBezTo>
                    <a:pt x="598" y="137"/>
                    <a:pt x="678" y="111"/>
                    <a:pt x="760" y="100"/>
                  </a:cubicBezTo>
                  <a:lnTo>
                    <a:pt x="761" y="100"/>
                  </a:lnTo>
                  <a:cubicBezTo>
                    <a:pt x="761" y="99"/>
                    <a:pt x="762" y="99"/>
                    <a:pt x="762" y="99"/>
                  </a:cubicBezTo>
                  <a:cubicBezTo>
                    <a:pt x="777" y="105"/>
                    <a:pt x="792" y="112"/>
                    <a:pt x="807" y="121"/>
                  </a:cubicBezTo>
                  <a:cubicBezTo>
                    <a:pt x="813" y="124"/>
                    <a:pt x="819" y="128"/>
                    <a:pt x="826" y="132"/>
                  </a:cubicBezTo>
                  <a:cubicBezTo>
                    <a:pt x="848" y="148"/>
                    <a:pt x="868" y="167"/>
                    <a:pt x="885" y="188"/>
                  </a:cubicBezTo>
                  <a:lnTo>
                    <a:pt x="877" y="186"/>
                  </a:lnTo>
                  <a:lnTo>
                    <a:pt x="877" y="184"/>
                  </a:lnTo>
                  <a:cubicBezTo>
                    <a:pt x="877" y="183"/>
                    <a:pt x="876" y="183"/>
                    <a:pt x="875" y="182"/>
                  </a:cubicBezTo>
                  <a:lnTo>
                    <a:pt x="874" y="182"/>
                  </a:lnTo>
                  <a:cubicBezTo>
                    <a:pt x="873" y="182"/>
                    <a:pt x="872" y="182"/>
                    <a:pt x="872" y="182"/>
                  </a:cubicBezTo>
                  <a:cubicBezTo>
                    <a:pt x="871" y="182"/>
                    <a:pt x="871" y="183"/>
                    <a:pt x="871" y="183"/>
                  </a:cubicBezTo>
                  <a:cubicBezTo>
                    <a:pt x="822" y="167"/>
                    <a:pt x="762" y="170"/>
                    <a:pt x="716" y="173"/>
                  </a:cubicBezTo>
                  <a:cubicBezTo>
                    <a:pt x="685" y="176"/>
                    <a:pt x="654" y="187"/>
                    <a:pt x="627" y="202"/>
                  </a:cubicBezTo>
                  <a:cubicBezTo>
                    <a:pt x="616" y="209"/>
                    <a:pt x="605" y="216"/>
                    <a:pt x="594" y="225"/>
                  </a:cubicBezTo>
                  <a:cubicBezTo>
                    <a:pt x="594" y="225"/>
                    <a:pt x="594" y="226"/>
                    <a:pt x="593" y="226"/>
                  </a:cubicBezTo>
                  <a:cubicBezTo>
                    <a:pt x="592" y="227"/>
                    <a:pt x="592" y="229"/>
                    <a:pt x="592" y="230"/>
                  </a:cubicBezTo>
                  <a:cubicBezTo>
                    <a:pt x="592" y="231"/>
                    <a:pt x="592" y="234"/>
                    <a:pt x="593" y="234"/>
                  </a:cubicBezTo>
                  <a:cubicBezTo>
                    <a:pt x="594" y="235"/>
                    <a:pt x="594" y="235"/>
                    <a:pt x="594" y="235"/>
                  </a:cubicBezTo>
                  <a:cubicBezTo>
                    <a:pt x="597" y="238"/>
                    <a:pt x="599" y="241"/>
                    <a:pt x="602" y="242"/>
                  </a:cubicBezTo>
                  <a:cubicBezTo>
                    <a:pt x="606" y="245"/>
                    <a:pt x="611" y="245"/>
                    <a:pt x="615" y="245"/>
                  </a:cubicBezTo>
                  <a:cubicBezTo>
                    <a:pt x="578" y="263"/>
                    <a:pt x="539" y="279"/>
                    <a:pt x="503" y="299"/>
                  </a:cubicBezTo>
                  <a:cubicBezTo>
                    <a:pt x="496" y="302"/>
                    <a:pt x="490" y="306"/>
                    <a:pt x="483" y="310"/>
                  </a:cubicBezTo>
                  <a:cubicBezTo>
                    <a:pt x="473" y="316"/>
                    <a:pt x="463" y="322"/>
                    <a:pt x="453" y="329"/>
                  </a:cubicBezTo>
                  <a:cubicBezTo>
                    <a:pt x="438" y="340"/>
                    <a:pt x="421" y="363"/>
                    <a:pt x="405" y="370"/>
                  </a:cubicBezTo>
                  <a:cubicBezTo>
                    <a:pt x="402" y="371"/>
                    <a:pt x="405" y="375"/>
                    <a:pt x="407" y="375"/>
                  </a:cubicBezTo>
                  <a:cubicBezTo>
                    <a:pt x="438" y="368"/>
                    <a:pt x="467" y="330"/>
                    <a:pt x="496" y="316"/>
                  </a:cubicBezTo>
                  <a:cubicBezTo>
                    <a:pt x="545" y="290"/>
                    <a:pt x="595" y="271"/>
                    <a:pt x="644" y="247"/>
                  </a:cubicBezTo>
                  <a:lnTo>
                    <a:pt x="645" y="247"/>
                  </a:lnTo>
                  <a:cubicBezTo>
                    <a:pt x="646" y="246"/>
                    <a:pt x="646" y="245"/>
                    <a:pt x="647" y="244"/>
                  </a:cubicBezTo>
                  <a:cubicBezTo>
                    <a:pt x="648" y="243"/>
                    <a:pt x="648" y="243"/>
                    <a:pt x="648" y="241"/>
                  </a:cubicBezTo>
                  <a:cubicBezTo>
                    <a:pt x="648" y="240"/>
                    <a:pt x="648" y="238"/>
                    <a:pt x="647" y="237"/>
                  </a:cubicBezTo>
                  <a:cubicBezTo>
                    <a:pt x="646" y="236"/>
                    <a:pt x="646" y="235"/>
                    <a:pt x="645" y="234"/>
                  </a:cubicBezTo>
                  <a:cubicBezTo>
                    <a:pt x="644" y="234"/>
                    <a:pt x="644" y="234"/>
                    <a:pt x="643" y="234"/>
                  </a:cubicBezTo>
                  <a:cubicBezTo>
                    <a:pt x="628" y="230"/>
                    <a:pt x="612" y="228"/>
                    <a:pt x="638" y="217"/>
                  </a:cubicBezTo>
                  <a:cubicBezTo>
                    <a:pt x="663" y="207"/>
                    <a:pt x="682" y="198"/>
                    <a:pt x="705" y="191"/>
                  </a:cubicBezTo>
                  <a:cubicBezTo>
                    <a:pt x="731" y="185"/>
                    <a:pt x="757" y="182"/>
                    <a:pt x="782" y="182"/>
                  </a:cubicBezTo>
                  <a:cubicBezTo>
                    <a:pt x="802" y="182"/>
                    <a:pt x="821" y="184"/>
                    <a:pt x="840" y="187"/>
                  </a:cubicBezTo>
                  <a:cubicBezTo>
                    <a:pt x="830" y="190"/>
                    <a:pt x="820" y="195"/>
                    <a:pt x="810" y="199"/>
                  </a:cubicBezTo>
                  <a:cubicBezTo>
                    <a:pt x="780" y="210"/>
                    <a:pt x="751" y="225"/>
                    <a:pt x="723" y="241"/>
                  </a:cubicBezTo>
                  <a:cubicBezTo>
                    <a:pt x="709" y="246"/>
                    <a:pt x="696" y="253"/>
                    <a:pt x="683" y="260"/>
                  </a:cubicBezTo>
                  <a:cubicBezTo>
                    <a:pt x="673" y="266"/>
                    <a:pt x="663" y="273"/>
                    <a:pt x="653" y="280"/>
                  </a:cubicBezTo>
                  <a:cubicBezTo>
                    <a:pt x="629" y="303"/>
                    <a:pt x="577" y="322"/>
                    <a:pt x="567" y="357"/>
                  </a:cubicBezTo>
                  <a:cubicBezTo>
                    <a:pt x="567" y="358"/>
                    <a:pt x="567" y="358"/>
                    <a:pt x="567" y="358"/>
                  </a:cubicBezTo>
                  <a:cubicBezTo>
                    <a:pt x="527" y="361"/>
                    <a:pt x="487" y="368"/>
                    <a:pt x="449" y="378"/>
                  </a:cubicBezTo>
                  <a:cubicBezTo>
                    <a:pt x="442" y="380"/>
                    <a:pt x="435" y="382"/>
                    <a:pt x="429" y="386"/>
                  </a:cubicBezTo>
                  <a:cubicBezTo>
                    <a:pt x="419" y="386"/>
                    <a:pt x="409" y="388"/>
                    <a:pt x="400" y="389"/>
                  </a:cubicBezTo>
                  <a:cubicBezTo>
                    <a:pt x="398" y="389"/>
                    <a:pt x="396" y="390"/>
                    <a:pt x="394" y="391"/>
                  </a:cubicBezTo>
                  <a:cubicBezTo>
                    <a:pt x="394" y="389"/>
                    <a:pt x="394" y="388"/>
                    <a:pt x="394" y="387"/>
                  </a:cubicBezTo>
                  <a:cubicBezTo>
                    <a:pt x="394" y="385"/>
                    <a:pt x="394" y="384"/>
                    <a:pt x="393" y="382"/>
                  </a:cubicBezTo>
                  <a:cubicBezTo>
                    <a:pt x="392" y="381"/>
                    <a:pt x="391" y="379"/>
                    <a:pt x="389" y="378"/>
                  </a:cubicBezTo>
                  <a:cubicBezTo>
                    <a:pt x="387" y="377"/>
                    <a:pt x="386" y="377"/>
                    <a:pt x="384" y="377"/>
                  </a:cubicBezTo>
                  <a:cubicBezTo>
                    <a:pt x="377" y="377"/>
                    <a:pt x="370" y="379"/>
                    <a:pt x="364" y="381"/>
                  </a:cubicBezTo>
                  <a:cubicBezTo>
                    <a:pt x="364" y="380"/>
                    <a:pt x="364" y="380"/>
                    <a:pt x="364" y="380"/>
                  </a:cubicBezTo>
                  <a:cubicBezTo>
                    <a:pt x="364" y="379"/>
                    <a:pt x="364" y="378"/>
                    <a:pt x="363" y="377"/>
                  </a:cubicBezTo>
                  <a:cubicBezTo>
                    <a:pt x="362" y="376"/>
                    <a:pt x="362" y="376"/>
                    <a:pt x="361" y="375"/>
                  </a:cubicBezTo>
                  <a:cubicBezTo>
                    <a:pt x="361" y="375"/>
                    <a:pt x="360" y="375"/>
                    <a:pt x="359" y="375"/>
                  </a:cubicBezTo>
                  <a:cubicBezTo>
                    <a:pt x="358" y="375"/>
                    <a:pt x="358" y="375"/>
                    <a:pt x="358" y="375"/>
                  </a:cubicBezTo>
                  <a:cubicBezTo>
                    <a:pt x="339" y="379"/>
                    <a:pt x="320" y="387"/>
                    <a:pt x="304" y="396"/>
                  </a:cubicBezTo>
                  <a:cubicBezTo>
                    <a:pt x="296" y="401"/>
                    <a:pt x="289" y="405"/>
                    <a:pt x="283" y="410"/>
                  </a:cubicBezTo>
                  <a:cubicBezTo>
                    <a:pt x="301" y="396"/>
                    <a:pt x="316" y="380"/>
                    <a:pt x="329" y="361"/>
                  </a:cubicBezTo>
                  <a:cubicBezTo>
                    <a:pt x="330" y="360"/>
                    <a:pt x="330" y="359"/>
                    <a:pt x="330" y="358"/>
                  </a:cubicBezTo>
                  <a:cubicBezTo>
                    <a:pt x="330" y="356"/>
                    <a:pt x="330" y="355"/>
                    <a:pt x="329" y="354"/>
                  </a:cubicBezTo>
                  <a:cubicBezTo>
                    <a:pt x="328" y="353"/>
                    <a:pt x="327" y="352"/>
                    <a:pt x="326" y="351"/>
                  </a:cubicBezTo>
                  <a:cubicBezTo>
                    <a:pt x="325" y="351"/>
                    <a:pt x="324" y="350"/>
                    <a:pt x="322" y="350"/>
                  </a:cubicBezTo>
                  <a:cubicBezTo>
                    <a:pt x="321" y="350"/>
                    <a:pt x="320" y="351"/>
                    <a:pt x="319" y="351"/>
                  </a:cubicBezTo>
                  <a:cubicBezTo>
                    <a:pt x="287" y="372"/>
                    <a:pt x="257" y="398"/>
                    <a:pt x="231" y="426"/>
                  </a:cubicBezTo>
                  <a:cubicBezTo>
                    <a:pt x="260" y="394"/>
                    <a:pt x="290" y="364"/>
                    <a:pt x="322" y="335"/>
                  </a:cubicBezTo>
                  <a:lnTo>
                    <a:pt x="323" y="335"/>
                  </a:lnTo>
                  <a:moveTo>
                    <a:pt x="74" y="597"/>
                  </a:moveTo>
                  <a:cubicBezTo>
                    <a:pt x="75" y="593"/>
                    <a:pt x="75" y="589"/>
                    <a:pt x="75" y="585"/>
                  </a:cubicBezTo>
                  <a:cubicBezTo>
                    <a:pt x="76" y="534"/>
                    <a:pt x="120" y="489"/>
                    <a:pt x="115" y="439"/>
                  </a:cubicBezTo>
                  <a:cubicBezTo>
                    <a:pt x="114" y="437"/>
                    <a:pt x="114" y="437"/>
                    <a:pt x="113" y="435"/>
                  </a:cubicBezTo>
                  <a:cubicBezTo>
                    <a:pt x="113" y="434"/>
                    <a:pt x="111" y="433"/>
                    <a:pt x="110" y="432"/>
                  </a:cubicBezTo>
                  <a:cubicBezTo>
                    <a:pt x="109" y="431"/>
                    <a:pt x="108" y="431"/>
                    <a:pt x="107" y="431"/>
                  </a:cubicBezTo>
                  <a:lnTo>
                    <a:pt x="115" y="411"/>
                  </a:lnTo>
                  <a:cubicBezTo>
                    <a:pt x="118" y="404"/>
                    <a:pt x="122" y="396"/>
                    <a:pt x="126" y="389"/>
                  </a:cubicBezTo>
                  <a:cubicBezTo>
                    <a:pt x="136" y="372"/>
                    <a:pt x="148" y="357"/>
                    <a:pt x="163" y="343"/>
                  </a:cubicBezTo>
                  <a:cubicBezTo>
                    <a:pt x="152" y="369"/>
                    <a:pt x="147" y="396"/>
                    <a:pt x="147" y="424"/>
                  </a:cubicBezTo>
                  <a:cubicBezTo>
                    <a:pt x="147" y="428"/>
                    <a:pt x="147" y="432"/>
                    <a:pt x="148" y="436"/>
                  </a:cubicBezTo>
                  <a:cubicBezTo>
                    <a:pt x="133" y="463"/>
                    <a:pt x="120" y="490"/>
                    <a:pt x="108" y="519"/>
                  </a:cubicBezTo>
                  <a:cubicBezTo>
                    <a:pt x="100" y="537"/>
                    <a:pt x="91" y="556"/>
                    <a:pt x="83" y="575"/>
                  </a:cubicBezTo>
                  <a:cubicBezTo>
                    <a:pt x="80" y="578"/>
                    <a:pt x="77" y="587"/>
                    <a:pt x="74" y="597"/>
                  </a:cubicBezTo>
                  <a:moveTo>
                    <a:pt x="150" y="527"/>
                  </a:moveTo>
                  <a:lnTo>
                    <a:pt x="147" y="530"/>
                  </a:lnTo>
                  <a:lnTo>
                    <a:pt x="150" y="526"/>
                  </a:lnTo>
                  <a:lnTo>
                    <a:pt x="150" y="527"/>
                  </a:lnTo>
                  <a:moveTo>
                    <a:pt x="313" y="638"/>
                  </a:moveTo>
                  <a:lnTo>
                    <a:pt x="316" y="638"/>
                  </a:lnTo>
                  <a:lnTo>
                    <a:pt x="316" y="639"/>
                  </a:lnTo>
                  <a:lnTo>
                    <a:pt x="313" y="638"/>
                  </a:lnTo>
                  <a:moveTo>
                    <a:pt x="352" y="645"/>
                  </a:moveTo>
                  <a:lnTo>
                    <a:pt x="351" y="645"/>
                  </a:lnTo>
                  <a:lnTo>
                    <a:pt x="359" y="647"/>
                  </a:lnTo>
                  <a:lnTo>
                    <a:pt x="352" y="645"/>
                  </a:lnTo>
                  <a:moveTo>
                    <a:pt x="381" y="653"/>
                  </a:moveTo>
                  <a:cubicBezTo>
                    <a:pt x="377" y="651"/>
                    <a:pt x="373" y="650"/>
                    <a:pt x="370" y="649"/>
                  </a:cubicBezTo>
                  <a:lnTo>
                    <a:pt x="382" y="652"/>
                  </a:lnTo>
                  <a:lnTo>
                    <a:pt x="381" y="653"/>
                  </a:lnTo>
                  <a:moveTo>
                    <a:pt x="429" y="658"/>
                  </a:moveTo>
                  <a:lnTo>
                    <a:pt x="435" y="658"/>
                  </a:lnTo>
                  <a:cubicBezTo>
                    <a:pt x="435" y="658"/>
                    <a:pt x="435" y="659"/>
                    <a:pt x="435" y="660"/>
                  </a:cubicBezTo>
                  <a:cubicBezTo>
                    <a:pt x="435" y="660"/>
                    <a:pt x="435" y="661"/>
                    <a:pt x="435" y="662"/>
                  </a:cubicBezTo>
                  <a:lnTo>
                    <a:pt x="434" y="662"/>
                  </a:lnTo>
                  <a:lnTo>
                    <a:pt x="433" y="662"/>
                  </a:lnTo>
                  <a:cubicBezTo>
                    <a:pt x="432" y="660"/>
                    <a:pt x="430" y="658"/>
                    <a:pt x="429" y="657"/>
                  </a:cubicBezTo>
                  <a:lnTo>
                    <a:pt x="429" y="658"/>
                  </a:lnTo>
                  <a:moveTo>
                    <a:pt x="434" y="697"/>
                  </a:moveTo>
                  <a:lnTo>
                    <a:pt x="438" y="697"/>
                  </a:lnTo>
                  <a:lnTo>
                    <a:pt x="446" y="703"/>
                  </a:lnTo>
                  <a:lnTo>
                    <a:pt x="434" y="697"/>
                  </a:lnTo>
                  <a:moveTo>
                    <a:pt x="745" y="776"/>
                  </a:moveTo>
                  <a:lnTo>
                    <a:pt x="742" y="771"/>
                  </a:lnTo>
                  <a:lnTo>
                    <a:pt x="748" y="774"/>
                  </a:lnTo>
                  <a:lnTo>
                    <a:pt x="747" y="774"/>
                  </a:lnTo>
                  <a:cubicBezTo>
                    <a:pt x="746" y="775"/>
                    <a:pt x="745" y="776"/>
                    <a:pt x="745" y="777"/>
                  </a:cubicBezTo>
                  <a:lnTo>
                    <a:pt x="745" y="776"/>
                  </a:lnTo>
                  <a:moveTo>
                    <a:pt x="922" y="933"/>
                  </a:moveTo>
                  <a:lnTo>
                    <a:pt x="922" y="931"/>
                  </a:lnTo>
                  <a:lnTo>
                    <a:pt x="923" y="932"/>
                  </a:lnTo>
                  <a:cubicBezTo>
                    <a:pt x="923" y="933"/>
                    <a:pt x="922" y="934"/>
                    <a:pt x="922" y="935"/>
                  </a:cubicBezTo>
                  <a:lnTo>
                    <a:pt x="922" y="933"/>
                  </a:lnTo>
                  <a:moveTo>
                    <a:pt x="1064" y="1177"/>
                  </a:moveTo>
                  <a:cubicBezTo>
                    <a:pt x="1060" y="1171"/>
                    <a:pt x="1057" y="1166"/>
                    <a:pt x="1054" y="1161"/>
                  </a:cubicBezTo>
                  <a:lnTo>
                    <a:pt x="1046" y="1148"/>
                  </a:lnTo>
                  <a:cubicBezTo>
                    <a:pt x="1052" y="1157"/>
                    <a:pt x="1058" y="1167"/>
                    <a:pt x="1064" y="1176"/>
                  </a:cubicBezTo>
                  <a:lnTo>
                    <a:pt x="1064" y="1177"/>
                  </a:lnTo>
                  <a:moveTo>
                    <a:pt x="1095" y="1209"/>
                  </a:moveTo>
                  <a:lnTo>
                    <a:pt x="1096" y="1212"/>
                  </a:lnTo>
                  <a:lnTo>
                    <a:pt x="1095" y="1209"/>
                  </a:lnTo>
                  <a:moveTo>
                    <a:pt x="1414" y="2103"/>
                  </a:moveTo>
                  <a:cubicBezTo>
                    <a:pt x="1412" y="2119"/>
                    <a:pt x="1412" y="2135"/>
                    <a:pt x="1410" y="2152"/>
                  </a:cubicBezTo>
                  <a:cubicBezTo>
                    <a:pt x="1405" y="2190"/>
                    <a:pt x="1388" y="2190"/>
                    <a:pt x="1380" y="2219"/>
                  </a:cubicBezTo>
                  <a:cubicBezTo>
                    <a:pt x="1367" y="2256"/>
                    <a:pt x="1358" y="2294"/>
                    <a:pt x="1353" y="2333"/>
                  </a:cubicBezTo>
                  <a:cubicBezTo>
                    <a:pt x="1351" y="2363"/>
                    <a:pt x="1334" y="2392"/>
                    <a:pt x="1327" y="2422"/>
                  </a:cubicBezTo>
                  <a:cubicBezTo>
                    <a:pt x="1323" y="2442"/>
                    <a:pt x="1318" y="2462"/>
                    <a:pt x="1313" y="2482"/>
                  </a:cubicBezTo>
                  <a:cubicBezTo>
                    <a:pt x="1315" y="2416"/>
                    <a:pt x="1327" y="2350"/>
                    <a:pt x="1351" y="2287"/>
                  </a:cubicBezTo>
                  <a:cubicBezTo>
                    <a:pt x="1367" y="2252"/>
                    <a:pt x="1381" y="2215"/>
                    <a:pt x="1392" y="2177"/>
                  </a:cubicBezTo>
                  <a:cubicBezTo>
                    <a:pt x="1398" y="2153"/>
                    <a:pt x="1408" y="2126"/>
                    <a:pt x="1414" y="2101"/>
                  </a:cubicBezTo>
                  <a:lnTo>
                    <a:pt x="1414" y="2103"/>
                  </a:lnTo>
                  <a:moveTo>
                    <a:pt x="1452" y="1642"/>
                  </a:moveTo>
                  <a:cubicBezTo>
                    <a:pt x="1444" y="1609"/>
                    <a:pt x="1437" y="1570"/>
                    <a:pt x="1416" y="1543"/>
                  </a:cubicBezTo>
                  <a:cubicBezTo>
                    <a:pt x="1413" y="1540"/>
                    <a:pt x="1408" y="1543"/>
                    <a:pt x="1410" y="1547"/>
                  </a:cubicBezTo>
                  <a:cubicBezTo>
                    <a:pt x="1434" y="1585"/>
                    <a:pt x="1444" y="1649"/>
                    <a:pt x="1449" y="1693"/>
                  </a:cubicBezTo>
                  <a:cubicBezTo>
                    <a:pt x="1451" y="1719"/>
                    <a:pt x="1452" y="1745"/>
                    <a:pt x="1452" y="1771"/>
                  </a:cubicBezTo>
                  <a:cubicBezTo>
                    <a:pt x="1452" y="1797"/>
                    <a:pt x="1451" y="1823"/>
                    <a:pt x="1449" y="1849"/>
                  </a:cubicBezTo>
                  <a:cubicBezTo>
                    <a:pt x="1449" y="1919"/>
                    <a:pt x="1431" y="1989"/>
                    <a:pt x="1420" y="2059"/>
                  </a:cubicBezTo>
                  <a:lnTo>
                    <a:pt x="1420" y="2058"/>
                  </a:lnTo>
                  <a:cubicBezTo>
                    <a:pt x="1420" y="2057"/>
                    <a:pt x="1419" y="2057"/>
                    <a:pt x="1418" y="2056"/>
                  </a:cubicBezTo>
                  <a:cubicBezTo>
                    <a:pt x="1415" y="2027"/>
                    <a:pt x="1407" y="1997"/>
                    <a:pt x="1403" y="1968"/>
                  </a:cubicBezTo>
                  <a:cubicBezTo>
                    <a:pt x="1397" y="1924"/>
                    <a:pt x="1398" y="1879"/>
                    <a:pt x="1393" y="1834"/>
                  </a:cubicBezTo>
                  <a:cubicBezTo>
                    <a:pt x="1389" y="1792"/>
                    <a:pt x="1387" y="1749"/>
                    <a:pt x="1387" y="1706"/>
                  </a:cubicBezTo>
                  <a:cubicBezTo>
                    <a:pt x="1387" y="1700"/>
                    <a:pt x="1387" y="1694"/>
                    <a:pt x="1387" y="1689"/>
                  </a:cubicBezTo>
                  <a:cubicBezTo>
                    <a:pt x="1388" y="1685"/>
                    <a:pt x="1388" y="1682"/>
                    <a:pt x="1388" y="1679"/>
                  </a:cubicBezTo>
                  <a:cubicBezTo>
                    <a:pt x="1388" y="1667"/>
                    <a:pt x="1385" y="1656"/>
                    <a:pt x="1380" y="1645"/>
                  </a:cubicBezTo>
                  <a:cubicBezTo>
                    <a:pt x="1379" y="1645"/>
                    <a:pt x="1379" y="1644"/>
                    <a:pt x="1378" y="1644"/>
                  </a:cubicBezTo>
                  <a:cubicBezTo>
                    <a:pt x="1378" y="1644"/>
                    <a:pt x="1377" y="1643"/>
                    <a:pt x="1376" y="1643"/>
                  </a:cubicBezTo>
                  <a:cubicBezTo>
                    <a:pt x="1375" y="1643"/>
                    <a:pt x="1374" y="1644"/>
                    <a:pt x="1373" y="1644"/>
                  </a:cubicBezTo>
                  <a:cubicBezTo>
                    <a:pt x="1372" y="1644"/>
                    <a:pt x="1371" y="1645"/>
                    <a:pt x="1371" y="1646"/>
                  </a:cubicBezTo>
                  <a:lnTo>
                    <a:pt x="1371" y="1647"/>
                  </a:lnTo>
                  <a:cubicBezTo>
                    <a:pt x="1358" y="1678"/>
                    <a:pt x="1349" y="1710"/>
                    <a:pt x="1343" y="1742"/>
                  </a:cubicBezTo>
                  <a:cubicBezTo>
                    <a:pt x="1343" y="1747"/>
                    <a:pt x="1338" y="1730"/>
                    <a:pt x="1338" y="1727"/>
                  </a:cubicBezTo>
                  <a:cubicBezTo>
                    <a:pt x="1334" y="1710"/>
                    <a:pt x="1329" y="1693"/>
                    <a:pt x="1321" y="1677"/>
                  </a:cubicBezTo>
                  <a:cubicBezTo>
                    <a:pt x="1307" y="1638"/>
                    <a:pt x="1325" y="1592"/>
                    <a:pt x="1324" y="1551"/>
                  </a:cubicBezTo>
                  <a:cubicBezTo>
                    <a:pt x="1322" y="1511"/>
                    <a:pt x="1322" y="1472"/>
                    <a:pt x="1319" y="1433"/>
                  </a:cubicBezTo>
                  <a:cubicBezTo>
                    <a:pt x="1319" y="1428"/>
                    <a:pt x="1312" y="1429"/>
                    <a:pt x="1312" y="1433"/>
                  </a:cubicBezTo>
                  <a:cubicBezTo>
                    <a:pt x="1310" y="1455"/>
                    <a:pt x="1309" y="1478"/>
                    <a:pt x="1309" y="1501"/>
                  </a:cubicBezTo>
                  <a:cubicBezTo>
                    <a:pt x="1309" y="1508"/>
                    <a:pt x="1309" y="1515"/>
                    <a:pt x="1309" y="1522"/>
                  </a:cubicBezTo>
                  <a:cubicBezTo>
                    <a:pt x="1309" y="1525"/>
                    <a:pt x="1310" y="1528"/>
                    <a:pt x="1310" y="1531"/>
                  </a:cubicBezTo>
                  <a:cubicBezTo>
                    <a:pt x="1310" y="1540"/>
                    <a:pt x="1309" y="1550"/>
                    <a:pt x="1308" y="1560"/>
                  </a:cubicBezTo>
                  <a:cubicBezTo>
                    <a:pt x="1299" y="1517"/>
                    <a:pt x="1286" y="1476"/>
                    <a:pt x="1267" y="1438"/>
                  </a:cubicBezTo>
                  <a:cubicBezTo>
                    <a:pt x="1229" y="1362"/>
                    <a:pt x="1203" y="1281"/>
                    <a:pt x="1192" y="1197"/>
                  </a:cubicBezTo>
                  <a:cubicBezTo>
                    <a:pt x="1192" y="1193"/>
                    <a:pt x="1184" y="1193"/>
                    <a:pt x="1184" y="1197"/>
                  </a:cubicBezTo>
                  <a:cubicBezTo>
                    <a:pt x="1184" y="1200"/>
                    <a:pt x="1183" y="1203"/>
                    <a:pt x="1183" y="1206"/>
                  </a:cubicBezTo>
                  <a:cubicBezTo>
                    <a:pt x="1183" y="1209"/>
                    <a:pt x="1184" y="1211"/>
                    <a:pt x="1184" y="1214"/>
                  </a:cubicBezTo>
                  <a:lnTo>
                    <a:pt x="1182" y="1214"/>
                  </a:lnTo>
                  <a:cubicBezTo>
                    <a:pt x="1181" y="1220"/>
                    <a:pt x="1181" y="1226"/>
                    <a:pt x="1181" y="1232"/>
                  </a:cubicBezTo>
                  <a:cubicBezTo>
                    <a:pt x="1181" y="1237"/>
                    <a:pt x="1181" y="1243"/>
                    <a:pt x="1182" y="1249"/>
                  </a:cubicBezTo>
                  <a:cubicBezTo>
                    <a:pt x="1184" y="1268"/>
                    <a:pt x="1188" y="1286"/>
                    <a:pt x="1195" y="1303"/>
                  </a:cubicBezTo>
                  <a:cubicBezTo>
                    <a:pt x="1195" y="1304"/>
                    <a:pt x="1195" y="1304"/>
                    <a:pt x="1195" y="1304"/>
                  </a:cubicBezTo>
                  <a:cubicBezTo>
                    <a:pt x="1195" y="1312"/>
                    <a:pt x="1197" y="1321"/>
                    <a:pt x="1201" y="1329"/>
                  </a:cubicBezTo>
                  <a:cubicBezTo>
                    <a:pt x="1178" y="1292"/>
                    <a:pt x="1141" y="1267"/>
                    <a:pt x="1121" y="1228"/>
                  </a:cubicBezTo>
                  <a:cubicBezTo>
                    <a:pt x="1068" y="1121"/>
                    <a:pt x="1023" y="1013"/>
                    <a:pt x="1019" y="892"/>
                  </a:cubicBezTo>
                  <a:lnTo>
                    <a:pt x="1019" y="891"/>
                  </a:lnTo>
                  <a:cubicBezTo>
                    <a:pt x="1019" y="891"/>
                    <a:pt x="1018" y="891"/>
                    <a:pt x="1018" y="890"/>
                  </a:cubicBezTo>
                  <a:lnTo>
                    <a:pt x="1017" y="890"/>
                  </a:lnTo>
                  <a:cubicBezTo>
                    <a:pt x="1016" y="890"/>
                    <a:pt x="1016" y="890"/>
                    <a:pt x="1016" y="890"/>
                  </a:cubicBezTo>
                  <a:cubicBezTo>
                    <a:pt x="1015" y="891"/>
                    <a:pt x="1015" y="891"/>
                    <a:pt x="1015" y="891"/>
                  </a:cubicBezTo>
                  <a:cubicBezTo>
                    <a:pt x="1015" y="891"/>
                    <a:pt x="1015" y="892"/>
                    <a:pt x="1014" y="892"/>
                  </a:cubicBezTo>
                  <a:cubicBezTo>
                    <a:pt x="1013" y="905"/>
                    <a:pt x="1013" y="918"/>
                    <a:pt x="1013" y="931"/>
                  </a:cubicBezTo>
                  <a:cubicBezTo>
                    <a:pt x="1013" y="1004"/>
                    <a:pt x="1031" y="1076"/>
                    <a:pt x="1066" y="1140"/>
                  </a:cubicBezTo>
                  <a:cubicBezTo>
                    <a:pt x="1073" y="1153"/>
                    <a:pt x="1080" y="1167"/>
                    <a:pt x="1086" y="1181"/>
                  </a:cubicBezTo>
                  <a:lnTo>
                    <a:pt x="1081" y="1175"/>
                  </a:lnTo>
                  <a:cubicBezTo>
                    <a:pt x="1080" y="1173"/>
                    <a:pt x="1079" y="1170"/>
                    <a:pt x="1078" y="1167"/>
                  </a:cubicBezTo>
                  <a:lnTo>
                    <a:pt x="1078" y="1166"/>
                  </a:lnTo>
                  <a:cubicBezTo>
                    <a:pt x="1077" y="1166"/>
                    <a:pt x="1077" y="1166"/>
                    <a:pt x="1077" y="1166"/>
                  </a:cubicBezTo>
                  <a:cubicBezTo>
                    <a:pt x="1076" y="1166"/>
                    <a:pt x="1076" y="1166"/>
                    <a:pt x="1076" y="1166"/>
                  </a:cubicBezTo>
                  <a:lnTo>
                    <a:pt x="1075" y="1167"/>
                  </a:lnTo>
                  <a:cubicBezTo>
                    <a:pt x="1075" y="1167"/>
                    <a:pt x="1074" y="1166"/>
                    <a:pt x="1074" y="1165"/>
                  </a:cubicBezTo>
                  <a:cubicBezTo>
                    <a:pt x="1061" y="1144"/>
                    <a:pt x="1048" y="1122"/>
                    <a:pt x="1033" y="1102"/>
                  </a:cubicBezTo>
                  <a:cubicBezTo>
                    <a:pt x="1010" y="1066"/>
                    <a:pt x="992" y="1027"/>
                    <a:pt x="972" y="990"/>
                  </a:cubicBezTo>
                  <a:cubicBezTo>
                    <a:pt x="965" y="975"/>
                    <a:pt x="959" y="961"/>
                    <a:pt x="954" y="945"/>
                  </a:cubicBezTo>
                  <a:cubicBezTo>
                    <a:pt x="955" y="945"/>
                    <a:pt x="955" y="944"/>
                    <a:pt x="955" y="944"/>
                  </a:cubicBezTo>
                  <a:cubicBezTo>
                    <a:pt x="956" y="942"/>
                    <a:pt x="956" y="941"/>
                    <a:pt x="956" y="940"/>
                  </a:cubicBezTo>
                  <a:cubicBezTo>
                    <a:pt x="956" y="939"/>
                    <a:pt x="956" y="939"/>
                    <a:pt x="955" y="937"/>
                  </a:cubicBezTo>
                  <a:cubicBezTo>
                    <a:pt x="955" y="936"/>
                    <a:pt x="955" y="935"/>
                    <a:pt x="954" y="935"/>
                  </a:cubicBezTo>
                  <a:lnTo>
                    <a:pt x="951" y="932"/>
                  </a:lnTo>
                  <a:cubicBezTo>
                    <a:pt x="944" y="910"/>
                    <a:pt x="939" y="887"/>
                    <a:pt x="934" y="867"/>
                  </a:cubicBezTo>
                  <a:cubicBezTo>
                    <a:pt x="926" y="836"/>
                    <a:pt x="921" y="805"/>
                    <a:pt x="918" y="773"/>
                  </a:cubicBezTo>
                  <a:lnTo>
                    <a:pt x="918" y="772"/>
                  </a:lnTo>
                  <a:cubicBezTo>
                    <a:pt x="917" y="771"/>
                    <a:pt x="917" y="771"/>
                    <a:pt x="917" y="771"/>
                  </a:cubicBezTo>
                  <a:cubicBezTo>
                    <a:pt x="916" y="770"/>
                    <a:pt x="915" y="770"/>
                    <a:pt x="915" y="770"/>
                  </a:cubicBezTo>
                  <a:cubicBezTo>
                    <a:pt x="914" y="770"/>
                    <a:pt x="914" y="770"/>
                    <a:pt x="913" y="771"/>
                  </a:cubicBezTo>
                  <a:cubicBezTo>
                    <a:pt x="913" y="771"/>
                    <a:pt x="912" y="771"/>
                    <a:pt x="912" y="772"/>
                  </a:cubicBezTo>
                  <a:lnTo>
                    <a:pt x="912" y="773"/>
                  </a:lnTo>
                  <a:cubicBezTo>
                    <a:pt x="913" y="822"/>
                    <a:pt x="921" y="871"/>
                    <a:pt x="936" y="918"/>
                  </a:cubicBezTo>
                  <a:cubicBezTo>
                    <a:pt x="917" y="898"/>
                    <a:pt x="901" y="876"/>
                    <a:pt x="887" y="853"/>
                  </a:cubicBezTo>
                  <a:cubicBezTo>
                    <a:pt x="884" y="848"/>
                    <a:pt x="882" y="843"/>
                    <a:pt x="879" y="838"/>
                  </a:cubicBezTo>
                  <a:cubicBezTo>
                    <a:pt x="881" y="838"/>
                    <a:pt x="883" y="838"/>
                    <a:pt x="885" y="838"/>
                  </a:cubicBezTo>
                  <a:cubicBezTo>
                    <a:pt x="887" y="838"/>
                    <a:pt x="889" y="838"/>
                    <a:pt x="891" y="838"/>
                  </a:cubicBezTo>
                  <a:cubicBezTo>
                    <a:pt x="892" y="838"/>
                    <a:pt x="892" y="837"/>
                    <a:pt x="892" y="837"/>
                  </a:cubicBezTo>
                  <a:cubicBezTo>
                    <a:pt x="893" y="837"/>
                    <a:pt x="894" y="836"/>
                    <a:pt x="894" y="836"/>
                  </a:cubicBezTo>
                  <a:cubicBezTo>
                    <a:pt x="894" y="835"/>
                    <a:pt x="895" y="834"/>
                    <a:pt x="895" y="833"/>
                  </a:cubicBezTo>
                  <a:cubicBezTo>
                    <a:pt x="895" y="833"/>
                    <a:pt x="894" y="832"/>
                    <a:pt x="894" y="831"/>
                  </a:cubicBezTo>
                  <a:cubicBezTo>
                    <a:pt x="894" y="830"/>
                    <a:pt x="893" y="830"/>
                    <a:pt x="892" y="829"/>
                  </a:cubicBezTo>
                  <a:lnTo>
                    <a:pt x="891" y="829"/>
                  </a:lnTo>
                  <a:cubicBezTo>
                    <a:pt x="883" y="826"/>
                    <a:pt x="875" y="822"/>
                    <a:pt x="868" y="817"/>
                  </a:cubicBezTo>
                  <a:cubicBezTo>
                    <a:pt x="854" y="787"/>
                    <a:pt x="839" y="758"/>
                    <a:pt x="823" y="730"/>
                  </a:cubicBezTo>
                  <a:cubicBezTo>
                    <a:pt x="815" y="716"/>
                    <a:pt x="807" y="703"/>
                    <a:pt x="798" y="690"/>
                  </a:cubicBezTo>
                  <a:cubicBezTo>
                    <a:pt x="797" y="688"/>
                    <a:pt x="794" y="690"/>
                    <a:pt x="795" y="692"/>
                  </a:cubicBezTo>
                  <a:cubicBezTo>
                    <a:pt x="815" y="727"/>
                    <a:pt x="828" y="766"/>
                    <a:pt x="845" y="803"/>
                  </a:cubicBezTo>
                  <a:cubicBezTo>
                    <a:pt x="840" y="797"/>
                    <a:pt x="835" y="793"/>
                    <a:pt x="829" y="789"/>
                  </a:cubicBezTo>
                  <a:cubicBezTo>
                    <a:pt x="825" y="787"/>
                    <a:pt x="821" y="786"/>
                    <a:pt x="817" y="784"/>
                  </a:cubicBezTo>
                  <a:cubicBezTo>
                    <a:pt x="802" y="773"/>
                    <a:pt x="787" y="762"/>
                    <a:pt x="773" y="751"/>
                  </a:cubicBezTo>
                  <a:cubicBezTo>
                    <a:pt x="735" y="724"/>
                    <a:pt x="710" y="686"/>
                    <a:pt x="681" y="650"/>
                  </a:cubicBezTo>
                  <a:lnTo>
                    <a:pt x="680" y="649"/>
                  </a:lnTo>
                  <a:lnTo>
                    <a:pt x="679" y="649"/>
                  </a:lnTo>
                  <a:cubicBezTo>
                    <a:pt x="678" y="649"/>
                    <a:pt x="678" y="649"/>
                    <a:pt x="678" y="649"/>
                  </a:cubicBezTo>
                  <a:cubicBezTo>
                    <a:pt x="677" y="649"/>
                    <a:pt x="677" y="650"/>
                    <a:pt x="677" y="650"/>
                  </a:cubicBezTo>
                  <a:cubicBezTo>
                    <a:pt x="676" y="650"/>
                    <a:pt x="676" y="651"/>
                    <a:pt x="676" y="651"/>
                  </a:cubicBezTo>
                  <a:cubicBezTo>
                    <a:pt x="676" y="652"/>
                    <a:pt x="676" y="652"/>
                    <a:pt x="677" y="653"/>
                  </a:cubicBezTo>
                  <a:cubicBezTo>
                    <a:pt x="699" y="690"/>
                    <a:pt x="725" y="724"/>
                    <a:pt x="755" y="754"/>
                  </a:cubicBezTo>
                  <a:cubicBezTo>
                    <a:pt x="746" y="750"/>
                    <a:pt x="736" y="745"/>
                    <a:pt x="727" y="740"/>
                  </a:cubicBezTo>
                  <a:cubicBezTo>
                    <a:pt x="716" y="734"/>
                    <a:pt x="705" y="726"/>
                    <a:pt x="695" y="718"/>
                  </a:cubicBezTo>
                  <a:cubicBezTo>
                    <a:pt x="671" y="696"/>
                    <a:pt x="645" y="675"/>
                    <a:pt x="618" y="657"/>
                  </a:cubicBezTo>
                  <a:cubicBezTo>
                    <a:pt x="613" y="654"/>
                    <a:pt x="607" y="651"/>
                    <a:pt x="602" y="648"/>
                  </a:cubicBezTo>
                  <a:cubicBezTo>
                    <a:pt x="594" y="642"/>
                    <a:pt x="585" y="636"/>
                    <a:pt x="577" y="631"/>
                  </a:cubicBezTo>
                  <a:cubicBezTo>
                    <a:pt x="559" y="621"/>
                    <a:pt x="541" y="613"/>
                    <a:pt x="521" y="609"/>
                  </a:cubicBezTo>
                  <a:lnTo>
                    <a:pt x="519" y="609"/>
                  </a:lnTo>
                  <a:cubicBezTo>
                    <a:pt x="519" y="608"/>
                    <a:pt x="519" y="608"/>
                    <a:pt x="519" y="608"/>
                  </a:cubicBezTo>
                  <a:cubicBezTo>
                    <a:pt x="494" y="594"/>
                    <a:pt x="469" y="582"/>
                    <a:pt x="443" y="572"/>
                  </a:cubicBezTo>
                  <a:cubicBezTo>
                    <a:pt x="437" y="569"/>
                    <a:pt x="433" y="578"/>
                    <a:pt x="438" y="582"/>
                  </a:cubicBezTo>
                  <a:cubicBezTo>
                    <a:pt x="447" y="592"/>
                    <a:pt x="458" y="601"/>
                    <a:pt x="470" y="607"/>
                  </a:cubicBezTo>
                  <a:cubicBezTo>
                    <a:pt x="473" y="609"/>
                    <a:pt x="476" y="610"/>
                    <a:pt x="479" y="612"/>
                  </a:cubicBezTo>
                  <a:cubicBezTo>
                    <a:pt x="497" y="620"/>
                    <a:pt x="499" y="653"/>
                    <a:pt x="475" y="649"/>
                  </a:cubicBezTo>
                  <a:cubicBezTo>
                    <a:pt x="455" y="646"/>
                    <a:pt x="436" y="645"/>
                    <a:pt x="416" y="640"/>
                  </a:cubicBezTo>
                  <a:cubicBezTo>
                    <a:pt x="396" y="635"/>
                    <a:pt x="377" y="637"/>
                    <a:pt x="357" y="633"/>
                  </a:cubicBezTo>
                  <a:cubicBezTo>
                    <a:pt x="343" y="630"/>
                    <a:pt x="294" y="625"/>
                    <a:pt x="284" y="615"/>
                  </a:cubicBezTo>
                  <a:cubicBezTo>
                    <a:pt x="283" y="615"/>
                    <a:pt x="283" y="615"/>
                    <a:pt x="283" y="614"/>
                  </a:cubicBezTo>
                  <a:lnTo>
                    <a:pt x="282" y="614"/>
                  </a:lnTo>
                  <a:lnTo>
                    <a:pt x="281" y="614"/>
                  </a:lnTo>
                  <a:cubicBezTo>
                    <a:pt x="281" y="615"/>
                    <a:pt x="281" y="615"/>
                    <a:pt x="280" y="615"/>
                  </a:cubicBezTo>
                  <a:lnTo>
                    <a:pt x="280" y="616"/>
                  </a:lnTo>
                  <a:lnTo>
                    <a:pt x="280" y="617"/>
                  </a:lnTo>
                  <a:cubicBezTo>
                    <a:pt x="281" y="617"/>
                    <a:pt x="281" y="618"/>
                    <a:pt x="281" y="618"/>
                  </a:cubicBezTo>
                  <a:cubicBezTo>
                    <a:pt x="281" y="618"/>
                    <a:pt x="282" y="619"/>
                    <a:pt x="282" y="620"/>
                  </a:cubicBezTo>
                  <a:cubicBezTo>
                    <a:pt x="269" y="615"/>
                    <a:pt x="255" y="612"/>
                    <a:pt x="241" y="611"/>
                  </a:cubicBezTo>
                  <a:cubicBezTo>
                    <a:pt x="209" y="611"/>
                    <a:pt x="160" y="608"/>
                    <a:pt x="130" y="621"/>
                  </a:cubicBezTo>
                  <a:cubicBezTo>
                    <a:pt x="119" y="625"/>
                    <a:pt x="108" y="631"/>
                    <a:pt x="97" y="637"/>
                  </a:cubicBezTo>
                  <a:cubicBezTo>
                    <a:pt x="96" y="638"/>
                    <a:pt x="95" y="638"/>
                    <a:pt x="94" y="639"/>
                  </a:cubicBezTo>
                  <a:cubicBezTo>
                    <a:pt x="94" y="636"/>
                    <a:pt x="94" y="633"/>
                    <a:pt x="93" y="630"/>
                  </a:cubicBezTo>
                  <a:cubicBezTo>
                    <a:pt x="93" y="629"/>
                    <a:pt x="92" y="629"/>
                    <a:pt x="92" y="629"/>
                  </a:cubicBezTo>
                  <a:cubicBezTo>
                    <a:pt x="91" y="627"/>
                    <a:pt x="90" y="626"/>
                    <a:pt x="88" y="625"/>
                  </a:cubicBezTo>
                  <a:lnTo>
                    <a:pt x="94" y="616"/>
                  </a:lnTo>
                  <a:cubicBezTo>
                    <a:pt x="100" y="607"/>
                    <a:pt x="106" y="599"/>
                    <a:pt x="112" y="590"/>
                  </a:cubicBezTo>
                  <a:cubicBezTo>
                    <a:pt x="115" y="586"/>
                    <a:pt x="117" y="582"/>
                    <a:pt x="119" y="577"/>
                  </a:cubicBezTo>
                  <a:cubicBezTo>
                    <a:pt x="149" y="544"/>
                    <a:pt x="184" y="515"/>
                    <a:pt x="222" y="490"/>
                  </a:cubicBezTo>
                  <a:cubicBezTo>
                    <a:pt x="270" y="463"/>
                    <a:pt x="321" y="438"/>
                    <a:pt x="373" y="416"/>
                  </a:cubicBezTo>
                  <a:cubicBezTo>
                    <a:pt x="380" y="413"/>
                    <a:pt x="387" y="411"/>
                    <a:pt x="394" y="410"/>
                  </a:cubicBezTo>
                  <a:cubicBezTo>
                    <a:pt x="386" y="416"/>
                    <a:pt x="378" y="423"/>
                    <a:pt x="370" y="427"/>
                  </a:cubicBezTo>
                  <a:cubicBezTo>
                    <a:pt x="366" y="430"/>
                    <a:pt x="362" y="431"/>
                    <a:pt x="358" y="433"/>
                  </a:cubicBezTo>
                  <a:cubicBezTo>
                    <a:pt x="331" y="444"/>
                    <a:pt x="326" y="481"/>
                    <a:pt x="307" y="498"/>
                  </a:cubicBezTo>
                  <a:cubicBezTo>
                    <a:pt x="307" y="498"/>
                    <a:pt x="307" y="499"/>
                    <a:pt x="307" y="498"/>
                  </a:cubicBezTo>
                  <a:cubicBezTo>
                    <a:pt x="321" y="489"/>
                    <a:pt x="329" y="475"/>
                    <a:pt x="343" y="466"/>
                  </a:cubicBezTo>
                  <a:cubicBezTo>
                    <a:pt x="370" y="447"/>
                    <a:pt x="398" y="428"/>
                    <a:pt x="425" y="408"/>
                  </a:cubicBezTo>
                  <a:cubicBezTo>
                    <a:pt x="430" y="405"/>
                    <a:pt x="435" y="402"/>
                    <a:pt x="440" y="399"/>
                  </a:cubicBezTo>
                  <a:cubicBezTo>
                    <a:pt x="447" y="398"/>
                    <a:pt x="453" y="395"/>
                    <a:pt x="459" y="391"/>
                  </a:cubicBezTo>
                  <a:cubicBezTo>
                    <a:pt x="462" y="390"/>
                    <a:pt x="464" y="389"/>
                    <a:pt x="466" y="387"/>
                  </a:cubicBezTo>
                  <a:cubicBezTo>
                    <a:pt x="548" y="357"/>
                    <a:pt x="646" y="385"/>
                    <a:pt x="729" y="374"/>
                  </a:cubicBezTo>
                  <a:lnTo>
                    <a:pt x="730" y="374"/>
                  </a:lnTo>
                  <a:lnTo>
                    <a:pt x="731" y="374"/>
                  </a:lnTo>
                  <a:cubicBezTo>
                    <a:pt x="749" y="376"/>
                    <a:pt x="767" y="377"/>
                    <a:pt x="785" y="377"/>
                  </a:cubicBezTo>
                  <a:cubicBezTo>
                    <a:pt x="803" y="377"/>
                    <a:pt x="821" y="376"/>
                    <a:pt x="838" y="374"/>
                  </a:cubicBezTo>
                  <a:cubicBezTo>
                    <a:pt x="866" y="374"/>
                    <a:pt x="894" y="372"/>
                    <a:pt x="922" y="372"/>
                  </a:cubicBezTo>
                  <a:cubicBezTo>
                    <a:pt x="939" y="372"/>
                    <a:pt x="945" y="364"/>
                    <a:pt x="961" y="359"/>
                  </a:cubicBezTo>
                  <a:cubicBezTo>
                    <a:pt x="962" y="358"/>
                    <a:pt x="962" y="358"/>
                    <a:pt x="962" y="358"/>
                  </a:cubicBezTo>
                  <a:cubicBezTo>
                    <a:pt x="962" y="357"/>
                    <a:pt x="963" y="357"/>
                    <a:pt x="963" y="357"/>
                  </a:cubicBezTo>
                  <a:cubicBezTo>
                    <a:pt x="972" y="358"/>
                    <a:pt x="981" y="358"/>
                    <a:pt x="991" y="358"/>
                  </a:cubicBezTo>
                  <a:cubicBezTo>
                    <a:pt x="1000" y="358"/>
                    <a:pt x="1010" y="358"/>
                    <a:pt x="1019" y="357"/>
                  </a:cubicBezTo>
                  <a:cubicBezTo>
                    <a:pt x="1020" y="357"/>
                    <a:pt x="1021" y="357"/>
                    <a:pt x="1021" y="357"/>
                  </a:cubicBezTo>
                  <a:cubicBezTo>
                    <a:pt x="1022" y="356"/>
                    <a:pt x="1023" y="356"/>
                    <a:pt x="1023" y="355"/>
                  </a:cubicBezTo>
                  <a:cubicBezTo>
                    <a:pt x="1023" y="354"/>
                    <a:pt x="1024" y="353"/>
                    <a:pt x="1024" y="353"/>
                  </a:cubicBezTo>
                  <a:cubicBezTo>
                    <a:pt x="1024" y="352"/>
                    <a:pt x="1023" y="351"/>
                    <a:pt x="1023" y="350"/>
                  </a:cubicBezTo>
                  <a:cubicBezTo>
                    <a:pt x="1037" y="365"/>
                    <a:pt x="1053" y="378"/>
                    <a:pt x="1067" y="392"/>
                  </a:cubicBezTo>
                  <a:cubicBezTo>
                    <a:pt x="1076" y="400"/>
                    <a:pt x="1093" y="412"/>
                    <a:pt x="1103" y="421"/>
                  </a:cubicBezTo>
                  <a:cubicBezTo>
                    <a:pt x="1111" y="450"/>
                    <a:pt x="1122" y="477"/>
                    <a:pt x="1137" y="502"/>
                  </a:cubicBezTo>
                  <a:cubicBezTo>
                    <a:pt x="1153" y="529"/>
                    <a:pt x="1172" y="554"/>
                    <a:pt x="1194" y="576"/>
                  </a:cubicBezTo>
                  <a:cubicBezTo>
                    <a:pt x="1197" y="610"/>
                    <a:pt x="1207" y="644"/>
                    <a:pt x="1222" y="675"/>
                  </a:cubicBezTo>
                  <a:cubicBezTo>
                    <a:pt x="1247" y="726"/>
                    <a:pt x="1275" y="775"/>
                    <a:pt x="1302" y="824"/>
                  </a:cubicBezTo>
                  <a:cubicBezTo>
                    <a:pt x="1300" y="823"/>
                    <a:pt x="1299" y="822"/>
                    <a:pt x="1297" y="821"/>
                  </a:cubicBezTo>
                  <a:cubicBezTo>
                    <a:pt x="1293" y="819"/>
                    <a:pt x="1289" y="817"/>
                    <a:pt x="1285" y="817"/>
                  </a:cubicBezTo>
                  <a:lnTo>
                    <a:pt x="1284" y="817"/>
                  </a:lnTo>
                  <a:cubicBezTo>
                    <a:pt x="1283" y="817"/>
                    <a:pt x="1282" y="818"/>
                    <a:pt x="1281" y="818"/>
                  </a:cubicBezTo>
                  <a:cubicBezTo>
                    <a:pt x="1280" y="819"/>
                    <a:pt x="1279" y="819"/>
                    <a:pt x="1279" y="820"/>
                  </a:cubicBezTo>
                  <a:cubicBezTo>
                    <a:pt x="1278" y="821"/>
                    <a:pt x="1278" y="822"/>
                    <a:pt x="1278" y="823"/>
                  </a:cubicBezTo>
                  <a:cubicBezTo>
                    <a:pt x="1278" y="824"/>
                    <a:pt x="1278" y="825"/>
                    <a:pt x="1279" y="826"/>
                  </a:cubicBezTo>
                  <a:cubicBezTo>
                    <a:pt x="1279" y="827"/>
                    <a:pt x="1280" y="828"/>
                    <a:pt x="1280" y="828"/>
                  </a:cubicBezTo>
                  <a:cubicBezTo>
                    <a:pt x="1290" y="835"/>
                    <a:pt x="1288" y="843"/>
                    <a:pt x="1294" y="852"/>
                  </a:cubicBezTo>
                  <a:cubicBezTo>
                    <a:pt x="1299" y="861"/>
                    <a:pt x="1310" y="870"/>
                    <a:pt x="1317" y="880"/>
                  </a:cubicBezTo>
                  <a:cubicBezTo>
                    <a:pt x="1318" y="882"/>
                    <a:pt x="1319" y="884"/>
                    <a:pt x="1320" y="886"/>
                  </a:cubicBezTo>
                  <a:cubicBezTo>
                    <a:pt x="1324" y="892"/>
                    <a:pt x="1328" y="899"/>
                    <a:pt x="1334" y="905"/>
                  </a:cubicBezTo>
                  <a:cubicBezTo>
                    <a:pt x="1338" y="918"/>
                    <a:pt x="1344" y="930"/>
                    <a:pt x="1350" y="942"/>
                  </a:cubicBezTo>
                  <a:cubicBezTo>
                    <a:pt x="1369" y="976"/>
                    <a:pt x="1383" y="1012"/>
                    <a:pt x="1392" y="1050"/>
                  </a:cubicBezTo>
                  <a:lnTo>
                    <a:pt x="1392" y="1052"/>
                  </a:lnTo>
                  <a:cubicBezTo>
                    <a:pt x="1393" y="1060"/>
                    <a:pt x="1395" y="1068"/>
                    <a:pt x="1396" y="1076"/>
                  </a:cubicBezTo>
                  <a:cubicBezTo>
                    <a:pt x="1396" y="1076"/>
                    <a:pt x="1395" y="1076"/>
                    <a:pt x="1394" y="1075"/>
                  </a:cubicBezTo>
                  <a:cubicBezTo>
                    <a:pt x="1393" y="1075"/>
                    <a:pt x="1394" y="1074"/>
                    <a:pt x="1393" y="1074"/>
                  </a:cubicBezTo>
                  <a:lnTo>
                    <a:pt x="1389" y="1074"/>
                  </a:lnTo>
                  <a:cubicBezTo>
                    <a:pt x="1377" y="1046"/>
                    <a:pt x="1371" y="1012"/>
                    <a:pt x="1358" y="984"/>
                  </a:cubicBezTo>
                  <a:cubicBezTo>
                    <a:pt x="1354" y="976"/>
                    <a:pt x="1351" y="969"/>
                    <a:pt x="1347" y="962"/>
                  </a:cubicBezTo>
                  <a:cubicBezTo>
                    <a:pt x="1331" y="935"/>
                    <a:pt x="1311" y="910"/>
                    <a:pt x="1288" y="889"/>
                  </a:cubicBezTo>
                  <a:cubicBezTo>
                    <a:pt x="1258" y="860"/>
                    <a:pt x="1221" y="839"/>
                    <a:pt x="1191" y="810"/>
                  </a:cubicBezTo>
                  <a:cubicBezTo>
                    <a:pt x="1160" y="782"/>
                    <a:pt x="1122" y="767"/>
                    <a:pt x="1088" y="743"/>
                  </a:cubicBezTo>
                  <a:cubicBezTo>
                    <a:pt x="1086" y="742"/>
                    <a:pt x="1084" y="745"/>
                    <a:pt x="1086" y="747"/>
                  </a:cubicBezTo>
                  <a:cubicBezTo>
                    <a:pt x="1103" y="761"/>
                    <a:pt x="1121" y="775"/>
                    <a:pt x="1140" y="785"/>
                  </a:cubicBezTo>
                  <a:cubicBezTo>
                    <a:pt x="1144" y="788"/>
                    <a:pt x="1147" y="788"/>
                    <a:pt x="1150" y="790"/>
                  </a:cubicBezTo>
                  <a:cubicBezTo>
                    <a:pt x="1184" y="812"/>
                    <a:pt x="1216" y="838"/>
                    <a:pt x="1245" y="867"/>
                  </a:cubicBezTo>
                  <a:cubicBezTo>
                    <a:pt x="1284" y="897"/>
                    <a:pt x="1316" y="934"/>
                    <a:pt x="1341" y="975"/>
                  </a:cubicBezTo>
                  <a:cubicBezTo>
                    <a:pt x="1358" y="1006"/>
                    <a:pt x="1363" y="1041"/>
                    <a:pt x="1376" y="1072"/>
                  </a:cubicBezTo>
                  <a:cubicBezTo>
                    <a:pt x="1356" y="1071"/>
                    <a:pt x="1339" y="1076"/>
                    <a:pt x="1348" y="1102"/>
                  </a:cubicBezTo>
                  <a:cubicBezTo>
                    <a:pt x="1360" y="1139"/>
                    <a:pt x="1384" y="1170"/>
                    <a:pt x="1393" y="1209"/>
                  </a:cubicBezTo>
                  <a:cubicBezTo>
                    <a:pt x="1399" y="1233"/>
                    <a:pt x="1404" y="1257"/>
                    <a:pt x="1408" y="1281"/>
                  </a:cubicBezTo>
                  <a:cubicBezTo>
                    <a:pt x="1409" y="1287"/>
                    <a:pt x="1411" y="1291"/>
                    <a:pt x="1412" y="1296"/>
                  </a:cubicBezTo>
                  <a:cubicBezTo>
                    <a:pt x="1409" y="1291"/>
                    <a:pt x="1406" y="1286"/>
                    <a:pt x="1403" y="1280"/>
                  </a:cubicBezTo>
                  <a:cubicBezTo>
                    <a:pt x="1402" y="1280"/>
                    <a:pt x="1402" y="1280"/>
                    <a:pt x="1402" y="1280"/>
                  </a:cubicBezTo>
                  <a:lnTo>
                    <a:pt x="1401" y="1280"/>
                  </a:lnTo>
                  <a:cubicBezTo>
                    <a:pt x="1401" y="1281"/>
                    <a:pt x="1401" y="1281"/>
                    <a:pt x="1401" y="1281"/>
                  </a:cubicBezTo>
                  <a:cubicBezTo>
                    <a:pt x="1408" y="1295"/>
                    <a:pt x="1415" y="1309"/>
                    <a:pt x="1420" y="1323"/>
                  </a:cubicBezTo>
                  <a:cubicBezTo>
                    <a:pt x="1428" y="1342"/>
                    <a:pt x="1433" y="1361"/>
                    <a:pt x="1437" y="1380"/>
                  </a:cubicBezTo>
                  <a:cubicBezTo>
                    <a:pt x="1437" y="1380"/>
                    <a:pt x="1437" y="1381"/>
                    <a:pt x="1438" y="1381"/>
                  </a:cubicBezTo>
                  <a:cubicBezTo>
                    <a:pt x="1439" y="1382"/>
                    <a:pt x="1438" y="1382"/>
                    <a:pt x="1439" y="1382"/>
                  </a:cubicBezTo>
                  <a:cubicBezTo>
                    <a:pt x="1460" y="1476"/>
                    <a:pt x="1453" y="1579"/>
                    <a:pt x="1461" y="1674"/>
                  </a:cubicBezTo>
                  <a:cubicBezTo>
                    <a:pt x="1457" y="1664"/>
                    <a:pt x="1455" y="1654"/>
                    <a:pt x="1452" y="1644"/>
                  </a:cubicBezTo>
                  <a:lnTo>
                    <a:pt x="1452" y="164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909;p37">
              <a:extLst>
                <a:ext uri="{FF2B5EF4-FFF2-40B4-BE49-F238E27FC236}">
                  <a16:creationId xmlns:a16="http://schemas.microsoft.com/office/drawing/2014/main" id="{3E363BB6-8ADD-6603-FB91-CAEF508A28D6}"/>
                </a:ext>
              </a:extLst>
            </p:cNvPr>
            <p:cNvSpPr/>
            <p:nvPr/>
          </p:nvSpPr>
          <p:spPr>
            <a:xfrm>
              <a:off x="9388800" y="3383280"/>
              <a:ext cx="192240" cy="312120"/>
            </a:xfrm>
            <a:custGeom>
              <a:avLst/>
              <a:gdLst/>
              <a:ahLst/>
              <a:cxnLst/>
              <a:rect l="l" t="t" r="r" b="b"/>
              <a:pathLst>
                <a:path w="534" h="867" extrusionOk="0">
                  <a:moveTo>
                    <a:pt x="531" y="861"/>
                  </a:moveTo>
                  <a:cubicBezTo>
                    <a:pt x="516" y="833"/>
                    <a:pt x="504" y="804"/>
                    <a:pt x="494" y="774"/>
                  </a:cubicBezTo>
                  <a:cubicBezTo>
                    <a:pt x="480" y="722"/>
                    <a:pt x="463" y="671"/>
                    <a:pt x="443" y="621"/>
                  </a:cubicBezTo>
                  <a:cubicBezTo>
                    <a:pt x="410" y="532"/>
                    <a:pt x="359" y="450"/>
                    <a:pt x="318" y="363"/>
                  </a:cubicBezTo>
                  <a:cubicBezTo>
                    <a:pt x="311" y="348"/>
                    <a:pt x="304" y="333"/>
                    <a:pt x="295" y="318"/>
                  </a:cubicBezTo>
                  <a:cubicBezTo>
                    <a:pt x="280" y="292"/>
                    <a:pt x="262" y="267"/>
                    <a:pt x="242" y="244"/>
                  </a:cubicBezTo>
                  <a:cubicBezTo>
                    <a:pt x="230" y="228"/>
                    <a:pt x="219" y="212"/>
                    <a:pt x="209" y="195"/>
                  </a:cubicBezTo>
                  <a:cubicBezTo>
                    <a:pt x="207" y="192"/>
                    <a:pt x="207" y="190"/>
                    <a:pt x="205" y="187"/>
                  </a:cubicBezTo>
                  <a:cubicBezTo>
                    <a:pt x="198" y="174"/>
                    <a:pt x="188" y="162"/>
                    <a:pt x="178" y="150"/>
                  </a:cubicBezTo>
                  <a:cubicBezTo>
                    <a:pt x="151" y="130"/>
                    <a:pt x="127" y="107"/>
                    <a:pt x="104" y="82"/>
                  </a:cubicBezTo>
                  <a:cubicBezTo>
                    <a:pt x="74" y="52"/>
                    <a:pt x="35" y="30"/>
                    <a:pt x="3" y="1"/>
                  </a:cubicBezTo>
                  <a:cubicBezTo>
                    <a:pt x="2" y="0"/>
                    <a:pt x="0" y="1"/>
                    <a:pt x="1" y="3"/>
                  </a:cubicBezTo>
                  <a:cubicBezTo>
                    <a:pt x="34" y="39"/>
                    <a:pt x="76" y="67"/>
                    <a:pt x="110" y="101"/>
                  </a:cubicBezTo>
                  <a:cubicBezTo>
                    <a:pt x="133" y="125"/>
                    <a:pt x="169" y="151"/>
                    <a:pt x="183" y="182"/>
                  </a:cubicBezTo>
                  <a:cubicBezTo>
                    <a:pt x="185" y="184"/>
                    <a:pt x="186" y="186"/>
                    <a:pt x="187" y="189"/>
                  </a:cubicBezTo>
                  <a:cubicBezTo>
                    <a:pt x="204" y="219"/>
                    <a:pt x="225" y="247"/>
                    <a:pt x="247" y="272"/>
                  </a:cubicBezTo>
                  <a:cubicBezTo>
                    <a:pt x="258" y="288"/>
                    <a:pt x="269" y="304"/>
                    <a:pt x="278" y="321"/>
                  </a:cubicBezTo>
                  <a:cubicBezTo>
                    <a:pt x="293" y="346"/>
                    <a:pt x="305" y="371"/>
                    <a:pt x="316" y="397"/>
                  </a:cubicBezTo>
                  <a:cubicBezTo>
                    <a:pt x="355" y="485"/>
                    <a:pt x="405" y="566"/>
                    <a:pt x="439" y="657"/>
                  </a:cubicBezTo>
                  <a:cubicBezTo>
                    <a:pt x="456" y="695"/>
                    <a:pt x="470" y="735"/>
                    <a:pt x="481" y="775"/>
                  </a:cubicBezTo>
                  <a:cubicBezTo>
                    <a:pt x="486" y="795"/>
                    <a:pt x="494" y="814"/>
                    <a:pt x="504" y="831"/>
                  </a:cubicBezTo>
                  <a:cubicBezTo>
                    <a:pt x="510" y="842"/>
                    <a:pt x="518" y="853"/>
                    <a:pt x="526" y="863"/>
                  </a:cubicBezTo>
                  <a:cubicBezTo>
                    <a:pt x="528" y="866"/>
                    <a:pt x="533" y="864"/>
                    <a:pt x="531" y="86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910;p37">
              <a:extLst>
                <a:ext uri="{FF2B5EF4-FFF2-40B4-BE49-F238E27FC236}">
                  <a16:creationId xmlns:a16="http://schemas.microsoft.com/office/drawing/2014/main" id="{A0F9B358-BC95-5F5E-90F1-CAE56266E4F4}"/>
                </a:ext>
              </a:extLst>
            </p:cNvPr>
            <p:cNvSpPr/>
            <p:nvPr/>
          </p:nvSpPr>
          <p:spPr>
            <a:xfrm>
              <a:off x="9578520" y="3800880"/>
              <a:ext cx="10440" cy="19800"/>
            </a:xfrm>
            <a:custGeom>
              <a:avLst/>
              <a:gdLst/>
              <a:ahLst/>
              <a:cxnLst/>
              <a:rect l="l" t="t" r="r" b="b"/>
              <a:pathLst>
                <a:path w="29" h="55" extrusionOk="0">
                  <a:moveTo>
                    <a:pt x="25" y="1"/>
                  </a:moveTo>
                  <a:cubicBezTo>
                    <a:pt x="15" y="9"/>
                    <a:pt x="18" y="24"/>
                    <a:pt x="18" y="36"/>
                  </a:cubicBezTo>
                  <a:cubicBezTo>
                    <a:pt x="18" y="37"/>
                    <a:pt x="18" y="49"/>
                    <a:pt x="15" y="47"/>
                  </a:cubicBezTo>
                  <a:cubicBezTo>
                    <a:pt x="13" y="45"/>
                    <a:pt x="11" y="44"/>
                    <a:pt x="9" y="40"/>
                  </a:cubicBezTo>
                  <a:cubicBezTo>
                    <a:pt x="9" y="40"/>
                    <a:pt x="9" y="39"/>
                    <a:pt x="8" y="38"/>
                  </a:cubicBezTo>
                  <a:cubicBezTo>
                    <a:pt x="5" y="33"/>
                    <a:pt x="3" y="27"/>
                    <a:pt x="2" y="21"/>
                  </a:cubicBezTo>
                  <a:lnTo>
                    <a:pt x="0" y="21"/>
                  </a:lnTo>
                  <a:cubicBezTo>
                    <a:pt x="2" y="31"/>
                    <a:pt x="6" y="53"/>
                    <a:pt x="18" y="54"/>
                  </a:cubicBezTo>
                  <a:cubicBezTo>
                    <a:pt x="26" y="54"/>
                    <a:pt x="25" y="45"/>
                    <a:pt x="25" y="40"/>
                  </a:cubicBezTo>
                  <a:cubicBezTo>
                    <a:pt x="25" y="29"/>
                    <a:pt x="18" y="11"/>
                    <a:pt x="27" y="2"/>
                  </a:cubicBezTo>
                  <a:cubicBezTo>
                    <a:pt x="28" y="1"/>
                    <a:pt x="26" y="0"/>
                    <a:pt x="25"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911;p37">
              <a:extLst>
                <a:ext uri="{FF2B5EF4-FFF2-40B4-BE49-F238E27FC236}">
                  <a16:creationId xmlns:a16="http://schemas.microsoft.com/office/drawing/2014/main" id="{56F9A2DB-DCD7-0CD1-622B-00921CC1642B}"/>
                </a:ext>
              </a:extLst>
            </p:cNvPr>
            <p:cNvSpPr/>
            <p:nvPr/>
          </p:nvSpPr>
          <p:spPr>
            <a:xfrm>
              <a:off x="9569520" y="3641040"/>
              <a:ext cx="79920" cy="283320"/>
            </a:xfrm>
            <a:custGeom>
              <a:avLst/>
              <a:gdLst/>
              <a:ahLst/>
              <a:cxnLst/>
              <a:rect l="l" t="t" r="r" b="b"/>
              <a:pathLst>
                <a:path w="222" h="787" extrusionOk="0">
                  <a:moveTo>
                    <a:pt x="195" y="725"/>
                  </a:moveTo>
                  <a:cubicBezTo>
                    <a:pt x="193" y="701"/>
                    <a:pt x="196" y="676"/>
                    <a:pt x="195" y="654"/>
                  </a:cubicBezTo>
                  <a:cubicBezTo>
                    <a:pt x="191" y="608"/>
                    <a:pt x="187" y="562"/>
                    <a:pt x="179" y="516"/>
                  </a:cubicBezTo>
                  <a:cubicBezTo>
                    <a:pt x="171" y="470"/>
                    <a:pt x="148" y="429"/>
                    <a:pt x="134" y="388"/>
                  </a:cubicBezTo>
                  <a:cubicBezTo>
                    <a:pt x="130" y="377"/>
                    <a:pt x="125" y="366"/>
                    <a:pt x="119" y="355"/>
                  </a:cubicBezTo>
                  <a:lnTo>
                    <a:pt x="112" y="339"/>
                  </a:lnTo>
                  <a:cubicBezTo>
                    <a:pt x="104" y="332"/>
                    <a:pt x="104" y="325"/>
                    <a:pt x="112" y="320"/>
                  </a:cubicBezTo>
                  <a:cubicBezTo>
                    <a:pt x="116" y="326"/>
                    <a:pt x="120" y="333"/>
                    <a:pt x="124" y="340"/>
                  </a:cubicBezTo>
                  <a:cubicBezTo>
                    <a:pt x="127" y="344"/>
                    <a:pt x="129" y="348"/>
                    <a:pt x="131" y="353"/>
                  </a:cubicBezTo>
                  <a:lnTo>
                    <a:pt x="134" y="358"/>
                  </a:lnTo>
                  <a:cubicBezTo>
                    <a:pt x="137" y="367"/>
                    <a:pt x="151" y="361"/>
                    <a:pt x="148" y="351"/>
                  </a:cubicBezTo>
                  <a:cubicBezTo>
                    <a:pt x="125" y="285"/>
                    <a:pt x="118" y="215"/>
                    <a:pt x="91" y="151"/>
                  </a:cubicBezTo>
                  <a:cubicBezTo>
                    <a:pt x="80" y="125"/>
                    <a:pt x="68" y="99"/>
                    <a:pt x="53" y="74"/>
                  </a:cubicBezTo>
                  <a:cubicBezTo>
                    <a:pt x="39" y="49"/>
                    <a:pt x="22" y="25"/>
                    <a:pt x="4" y="2"/>
                  </a:cubicBezTo>
                  <a:cubicBezTo>
                    <a:pt x="3" y="0"/>
                    <a:pt x="0" y="2"/>
                    <a:pt x="1" y="5"/>
                  </a:cubicBezTo>
                  <a:cubicBezTo>
                    <a:pt x="9" y="16"/>
                    <a:pt x="17" y="28"/>
                    <a:pt x="24" y="40"/>
                  </a:cubicBezTo>
                  <a:cubicBezTo>
                    <a:pt x="45" y="77"/>
                    <a:pt x="62" y="116"/>
                    <a:pt x="74" y="156"/>
                  </a:cubicBezTo>
                  <a:cubicBezTo>
                    <a:pt x="90" y="208"/>
                    <a:pt x="100" y="261"/>
                    <a:pt x="117" y="314"/>
                  </a:cubicBezTo>
                  <a:cubicBezTo>
                    <a:pt x="110" y="308"/>
                    <a:pt x="104" y="303"/>
                    <a:pt x="98" y="298"/>
                  </a:cubicBezTo>
                  <a:lnTo>
                    <a:pt x="97" y="298"/>
                  </a:lnTo>
                  <a:lnTo>
                    <a:pt x="96" y="298"/>
                  </a:lnTo>
                  <a:lnTo>
                    <a:pt x="96" y="299"/>
                  </a:lnTo>
                  <a:lnTo>
                    <a:pt x="95" y="299"/>
                  </a:lnTo>
                  <a:cubicBezTo>
                    <a:pt x="84" y="334"/>
                    <a:pt x="106" y="363"/>
                    <a:pt x="117" y="396"/>
                  </a:cubicBezTo>
                  <a:cubicBezTo>
                    <a:pt x="136" y="441"/>
                    <a:pt x="150" y="489"/>
                    <a:pt x="161" y="537"/>
                  </a:cubicBezTo>
                  <a:cubicBezTo>
                    <a:pt x="170" y="584"/>
                    <a:pt x="175" y="632"/>
                    <a:pt x="175" y="679"/>
                  </a:cubicBezTo>
                  <a:cubicBezTo>
                    <a:pt x="175" y="686"/>
                    <a:pt x="175" y="692"/>
                    <a:pt x="175" y="699"/>
                  </a:cubicBezTo>
                  <a:cubicBezTo>
                    <a:pt x="159" y="679"/>
                    <a:pt x="144" y="656"/>
                    <a:pt x="130" y="633"/>
                  </a:cubicBezTo>
                  <a:cubicBezTo>
                    <a:pt x="128" y="628"/>
                    <a:pt x="125" y="624"/>
                    <a:pt x="122" y="619"/>
                  </a:cubicBezTo>
                  <a:cubicBezTo>
                    <a:pt x="87" y="556"/>
                    <a:pt x="65" y="485"/>
                    <a:pt x="60" y="412"/>
                  </a:cubicBezTo>
                  <a:cubicBezTo>
                    <a:pt x="60" y="412"/>
                    <a:pt x="60" y="411"/>
                    <a:pt x="59" y="411"/>
                  </a:cubicBezTo>
                  <a:cubicBezTo>
                    <a:pt x="58" y="410"/>
                    <a:pt x="59" y="410"/>
                    <a:pt x="58" y="410"/>
                  </a:cubicBezTo>
                  <a:lnTo>
                    <a:pt x="57" y="410"/>
                  </a:lnTo>
                  <a:lnTo>
                    <a:pt x="56" y="410"/>
                  </a:lnTo>
                  <a:cubicBezTo>
                    <a:pt x="56" y="410"/>
                    <a:pt x="55" y="410"/>
                    <a:pt x="55" y="411"/>
                  </a:cubicBezTo>
                  <a:lnTo>
                    <a:pt x="55" y="412"/>
                  </a:lnTo>
                  <a:cubicBezTo>
                    <a:pt x="49" y="526"/>
                    <a:pt x="102" y="643"/>
                    <a:pt x="177" y="731"/>
                  </a:cubicBezTo>
                  <a:cubicBezTo>
                    <a:pt x="177" y="745"/>
                    <a:pt x="181" y="758"/>
                    <a:pt x="188" y="770"/>
                  </a:cubicBezTo>
                  <a:cubicBezTo>
                    <a:pt x="190" y="773"/>
                    <a:pt x="191" y="775"/>
                    <a:pt x="193" y="777"/>
                  </a:cubicBezTo>
                  <a:cubicBezTo>
                    <a:pt x="200" y="786"/>
                    <a:pt x="212" y="775"/>
                    <a:pt x="208" y="766"/>
                  </a:cubicBezTo>
                  <a:lnTo>
                    <a:pt x="211" y="770"/>
                  </a:lnTo>
                  <a:lnTo>
                    <a:pt x="212" y="770"/>
                  </a:lnTo>
                  <a:cubicBezTo>
                    <a:pt x="213" y="771"/>
                    <a:pt x="214" y="771"/>
                    <a:pt x="214" y="771"/>
                  </a:cubicBezTo>
                  <a:cubicBezTo>
                    <a:pt x="215" y="771"/>
                    <a:pt x="216" y="771"/>
                    <a:pt x="217" y="770"/>
                  </a:cubicBezTo>
                  <a:cubicBezTo>
                    <a:pt x="217" y="770"/>
                    <a:pt x="217" y="768"/>
                    <a:pt x="218" y="768"/>
                  </a:cubicBezTo>
                  <a:cubicBezTo>
                    <a:pt x="219" y="767"/>
                    <a:pt x="219" y="767"/>
                    <a:pt x="219" y="766"/>
                  </a:cubicBezTo>
                  <a:cubicBezTo>
                    <a:pt x="221" y="753"/>
                    <a:pt x="216" y="748"/>
                    <a:pt x="207" y="737"/>
                  </a:cubicBezTo>
                  <a:lnTo>
                    <a:pt x="195" y="7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912;p37">
              <a:extLst>
                <a:ext uri="{FF2B5EF4-FFF2-40B4-BE49-F238E27FC236}">
                  <a16:creationId xmlns:a16="http://schemas.microsoft.com/office/drawing/2014/main" id="{B63B88C8-8BD6-D55E-8922-FE64267AE09A}"/>
                </a:ext>
              </a:extLst>
            </p:cNvPr>
            <p:cNvSpPr/>
            <p:nvPr/>
          </p:nvSpPr>
          <p:spPr>
            <a:xfrm>
              <a:off x="9282960" y="3504960"/>
              <a:ext cx="190080" cy="88560"/>
            </a:xfrm>
            <a:custGeom>
              <a:avLst/>
              <a:gdLst/>
              <a:ahLst/>
              <a:cxnLst/>
              <a:rect l="l" t="t" r="r" b="b"/>
              <a:pathLst>
                <a:path w="528" h="246" extrusionOk="0">
                  <a:moveTo>
                    <a:pt x="239" y="7"/>
                  </a:moveTo>
                  <a:cubicBezTo>
                    <a:pt x="213" y="2"/>
                    <a:pt x="188" y="0"/>
                    <a:pt x="162" y="0"/>
                  </a:cubicBezTo>
                  <a:cubicBezTo>
                    <a:pt x="151" y="0"/>
                    <a:pt x="141" y="0"/>
                    <a:pt x="131" y="1"/>
                  </a:cubicBezTo>
                  <a:cubicBezTo>
                    <a:pt x="84" y="1"/>
                    <a:pt x="46" y="19"/>
                    <a:pt x="2" y="26"/>
                  </a:cubicBezTo>
                  <a:cubicBezTo>
                    <a:pt x="1" y="26"/>
                    <a:pt x="1" y="26"/>
                    <a:pt x="1" y="26"/>
                  </a:cubicBezTo>
                  <a:cubicBezTo>
                    <a:pt x="1" y="26"/>
                    <a:pt x="1" y="27"/>
                    <a:pt x="0" y="27"/>
                  </a:cubicBezTo>
                  <a:cubicBezTo>
                    <a:pt x="0" y="28"/>
                    <a:pt x="0" y="28"/>
                    <a:pt x="0" y="28"/>
                  </a:cubicBezTo>
                  <a:cubicBezTo>
                    <a:pt x="1" y="28"/>
                    <a:pt x="1" y="28"/>
                    <a:pt x="1" y="29"/>
                  </a:cubicBezTo>
                  <a:lnTo>
                    <a:pt x="2" y="29"/>
                  </a:lnTo>
                  <a:cubicBezTo>
                    <a:pt x="46" y="27"/>
                    <a:pt x="86" y="10"/>
                    <a:pt x="131" y="11"/>
                  </a:cubicBezTo>
                  <a:cubicBezTo>
                    <a:pt x="142" y="11"/>
                    <a:pt x="154" y="10"/>
                    <a:pt x="166" y="10"/>
                  </a:cubicBezTo>
                  <a:cubicBezTo>
                    <a:pt x="189" y="10"/>
                    <a:pt x="213" y="12"/>
                    <a:pt x="237" y="15"/>
                  </a:cubicBezTo>
                  <a:cubicBezTo>
                    <a:pt x="284" y="24"/>
                    <a:pt x="312" y="34"/>
                    <a:pt x="344" y="66"/>
                  </a:cubicBezTo>
                  <a:lnTo>
                    <a:pt x="341" y="66"/>
                  </a:lnTo>
                  <a:cubicBezTo>
                    <a:pt x="335" y="65"/>
                    <a:pt x="328" y="65"/>
                    <a:pt x="321" y="65"/>
                  </a:cubicBezTo>
                  <a:cubicBezTo>
                    <a:pt x="306" y="65"/>
                    <a:pt x="291" y="66"/>
                    <a:pt x="276" y="69"/>
                  </a:cubicBezTo>
                  <a:cubicBezTo>
                    <a:pt x="272" y="69"/>
                    <a:pt x="273" y="69"/>
                    <a:pt x="276" y="69"/>
                  </a:cubicBezTo>
                  <a:cubicBezTo>
                    <a:pt x="271" y="69"/>
                    <a:pt x="266" y="69"/>
                    <a:pt x="262" y="69"/>
                  </a:cubicBezTo>
                  <a:cubicBezTo>
                    <a:pt x="257" y="69"/>
                    <a:pt x="254" y="69"/>
                    <a:pt x="249" y="69"/>
                  </a:cubicBezTo>
                  <a:cubicBezTo>
                    <a:pt x="246" y="69"/>
                    <a:pt x="245" y="73"/>
                    <a:pt x="248" y="75"/>
                  </a:cubicBezTo>
                  <a:cubicBezTo>
                    <a:pt x="264" y="84"/>
                    <a:pt x="281" y="90"/>
                    <a:pt x="299" y="95"/>
                  </a:cubicBezTo>
                  <a:cubicBezTo>
                    <a:pt x="343" y="111"/>
                    <a:pt x="378" y="121"/>
                    <a:pt x="413" y="154"/>
                  </a:cubicBezTo>
                  <a:cubicBezTo>
                    <a:pt x="431" y="170"/>
                    <a:pt x="454" y="180"/>
                    <a:pt x="472" y="197"/>
                  </a:cubicBezTo>
                  <a:cubicBezTo>
                    <a:pt x="487" y="213"/>
                    <a:pt x="503" y="229"/>
                    <a:pt x="520" y="244"/>
                  </a:cubicBezTo>
                  <a:cubicBezTo>
                    <a:pt x="521" y="244"/>
                    <a:pt x="522" y="244"/>
                    <a:pt x="523" y="244"/>
                  </a:cubicBezTo>
                  <a:cubicBezTo>
                    <a:pt x="523" y="244"/>
                    <a:pt x="524" y="245"/>
                    <a:pt x="525" y="244"/>
                  </a:cubicBezTo>
                  <a:cubicBezTo>
                    <a:pt x="526" y="243"/>
                    <a:pt x="525" y="243"/>
                    <a:pt x="526" y="242"/>
                  </a:cubicBezTo>
                  <a:cubicBezTo>
                    <a:pt x="527" y="241"/>
                    <a:pt x="527" y="241"/>
                    <a:pt x="527" y="240"/>
                  </a:cubicBezTo>
                  <a:cubicBezTo>
                    <a:pt x="527" y="239"/>
                    <a:pt x="527" y="239"/>
                    <a:pt x="527" y="238"/>
                  </a:cubicBezTo>
                  <a:cubicBezTo>
                    <a:pt x="495" y="182"/>
                    <a:pt x="441" y="145"/>
                    <a:pt x="389" y="110"/>
                  </a:cubicBezTo>
                  <a:cubicBezTo>
                    <a:pt x="360" y="90"/>
                    <a:pt x="322" y="85"/>
                    <a:pt x="290" y="74"/>
                  </a:cubicBezTo>
                  <a:cubicBezTo>
                    <a:pt x="294" y="75"/>
                    <a:pt x="298" y="76"/>
                    <a:pt x="302" y="77"/>
                  </a:cubicBezTo>
                  <a:cubicBezTo>
                    <a:pt x="307" y="76"/>
                    <a:pt x="312" y="76"/>
                    <a:pt x="317" y="76"/>
                  </a:cubicBezTo>
                  <a:cubicBezTo>
                    <a:pt x="332" y="76"/>
                    <a:pt x="347" y="78"/>
                    <a:pt x="362" y="83"/>
                  </a:cubicBezTo>
                  <a:lnTo>
                    <a:pt x="363" y="83"/>
                  </a:lnTo>
                  <a:cubicBezTo>
                    <a:pt x="364" y="83"/>
                    <a:pt x="365" y="83"/>
                    <a:pt x="366" y="82"/>
                  </a:cubicBezTo>
                  <a:cubicBezTo>
                    <a:pt x="366" y="82"/>
                    <a:pt x="366" y="81"/>
                    <a:pt x="367" y="80"/>
                  </a:cubicBezTo>
                  <a:cubicBezTo>
                    <a:pt x="368" y="79"/>
                    <a:pt x="368" y="79"/>
                    <a:pt x="368" y="78"/>
                  </a:cubicBezTo>
                  <a:cubicBezTo>
                    <a:pt x="368" y="77"/>
                    <a:pt x="368" y="77"/>
                    <a:pt x="367" y="76"/>
                  </a:cubicBezTo>
                  <a:cubicBezTo>
                    <a:pt x="366" y="75"/>
                    <a:pt x="367" y="75"/>
                    <a:pt x="367" y="75"/>
                  </a:cubicBezTo>
                  <a:cubicBezTo>
                    <a:pt x="341" y="56"/>
                    <a:pt x="330" y="38"/>
                    <a:pt x="299" y="25"/>
                  </a:cubicBezTo>
                  <a:cubicBezTo>
                    <a:pt x="280" y="17"/>
                    <a:pt x="260" y="11"/>
                    <a:pt x="239"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913;p37">
              <a:extLst>
                <a:ext uri="{FF2B5EF4-FFF2-40B4-BE49-F238E27FC236}">
                  <a16:creationId xmlns:a16="http://schemas.microsoft.com/office/drawing/2014/main" id="{61EE3261-A30C-C0AA-9B11-16BBA2DD6908}"/>
                </a:ext>
              </a:extLst>
            </p:cNvPr>
            <p:cNvSpPr/>
            <p:nvPr/>
          </p:nvSpPr>
          <p:spPr>
            <a:xfrm>
              <a:off x="9351360" y="3551040"/>
              <a:ext cx="153360" cy="91440"/>
            </a:xfrm>
            <a:custGeom>
              <a:avLst/>
              <a:gdLst/>
              <a:ahLst/>
              <a:cxnLst/>
              <a:rect l="l" t="t" r="r" b="b"/>
              <a:pathLst>
                <a:path w="426" h="254" extrusionOk="0">
                  <a:moveTo>
                    <a:pt x="398" y="205"/>
                  </a:moveTo>
                  <a:cubicBezTo>
                    <a:pt x="393" y="198"/>
                    <a:pt x="387" y="193"/>
                    <a:pt x="380" y="188"/>
                  </a:cubicBezTo>
                  <a:cubicBezTo>
                    <a:pt x="320" y="148"/>
                    <a:pt x="282" y="78"/>
                    <a:pt x="220" y="42"/>
                  </a:cubicBezTo>
                  <a:cubicBezTo>
                    <a:pt x="171" y="15"/>
                    <a:pt x="116" y="0"/>
                    <a:pt x="60" y="0"/>
                  </a:cubicBezTo>
                  <a:cubicBezTo>
                    <a:pt x="41" y="0"/>
                    <a:pt x="22" y="2"/>
                    <a:pt x="4" y="5"/>
                  </a:cubicBezTo>
                  <a:cubicBezTo>
                    <a:pt x="0" y="5"/>
                    <a:pt x="1" y="11"/>
                    <a:pt x="4" y="11"/>
                  </a:cubicBezTo>
                  <a:cubicBezTo>
                    <a:pt x="86" y="18"/>
                    <a:pt x="186" y="16"/>
                    <a:pt x="248" y="82"/>
                  </a:cubicBezTo>
                  <a:cubicBezTo>
                    <a:pt x="266" y="100"/>
                    <a:pt x="283" y="119"/>
                    <a:pt x="301" y="137"/>
                  </a:cubicBezTo>
                  <a:cubicBezTo>
                    <a:pt x="267" y="110"/>
                    <a:pt x="209" y="75"/>
                    <a:pt x="166" y="74"/>
                  </a:cubicBezTo>
                  <a:cubicBezTo>
                    <a:pt x="163" y="74"/>
                    <a:pt x="163" y="79"/>
                    <a:pt x="166" y="79"/>
                  </a:cubicBezTo>
                  <a:cubicBezTo>
                    <a:pt x="214" y="89"/>
                    <a:pt x="271" y="128"/>
                    <a:pt x="309" y="158"/>
                  </a:cubicBezTo>
                  <a:cubicBezTo>
                    <a:pt x="340" y="182"/>
                    <a:pt x="368" y="209"/>
                    <a:pt x="399" y="234"/>
                  </a:cubicBezTo>
                  <a:cubicBezTo>
                    <a:pt x="400" y="236"/>
                    <a:pt x="401" y="237"/>
                    <a:pt x="402" y="239"/>
                  </a:cubicBezTo>
                  <a:cubicBezTo>
                    <a:pt x="402" y="240"/>
                    <a:pt x="402" y="240"/>
                    <a:pt x="402" y="240"/>
                  </a:cubicBezTo>
                  <a:cubicBezTo>
                    <a:pt x="403" y="241"/>
                    <a:pt x="403" y="241"/>
                    <a:pt x="404" y="242"/>
                  </a:cubicBezTo>
                  <a:cubicBezTo>
                    <a:pt x="404" y="242"/>
                    <a:pt x="405" y="242"/>
                    <a:pt x="406" y="242"/>
                  </a:cubicBezTo>
                  <a:cubicBezTo>
                    <a:pt x="407" y="242"/>
                    <a:pt x="407" y="242"/>
                    <a:pt x="408" y="242"/>
                  </a:cubicBezTo>
                  <a:lnTo>
                    <a:pt x="408" y="241"/>
                  </a:lnTo>
                  <a:lnTo>
                    <a:pt x="421" y="251"/>
                  </a:lnTo>
                  <a:cubicBezTo>
                    <a:pt x="423" y="253"/>
                    <a:pt x="425" y="250"/>
                    <a:pt x="423" y="248"/>
                  </a:cubicBezTo>
                  <a:cubicBezTo>
                    <a:pt x="419" y="242"/>
                    <a:pt x="414" y="236"/>
                    <a:pt x="409" y="231"/>
                  </a:cubicBezTo>
                  <a:cubicBezTo>
                    <a:pt x="403" y="201"/>
                    <a:pt x="385" y="172"/>
                    <a:pt x="384" y="142"/>
                  </a:cubicBezTo>
                  <a:cubicBezTo>
                    <a:pt x="384" y="135"/>
                    <a:pt x="377" y="130"/>
                    <a:pt x="373" y="126"/>
                  </a:cubicBezTo>
                  <a:cubicBezTo>
                    <a:pt x="363" y="114"/>
                    <a:pt x="353" y="101"/>
                    <a:pt x="345" y="87"/>
                  </a:cubicBezTo>
                  <a:cubicBezTo>
                    <a:pt x="341" y="80"/>
                    <a:pt x="337" y="73"/>
                    <a:pt x="334" y="65"/>
                  </a:cubicBezTo>
                  <a:lnTo>
                    <a:pt x="334" y="64"/>
                  </a:lnTo>
                  <a:cubicBezTo>
                    <a:pt x="333" y="63"/>
                    <a:pt x="333" y="63"/>
                    <a:pt x="332" y="62"/>
                  </a:cubicBezTo>
                  <a:cubicBezTo>
                    <a:pt x="331" y="61"/>
                    <a:pt x="330" y="62"/>
                    <a:pt x="329" y="62"/>
                  </a:cubicBezTo>
                  <a:cubicBezTo>
                    <a:pt x="328" y="62"/>
                    <a:pt x="326" y="61"/>
                    <a:pt x="326" y="62"/>
                  </a:cubicBezTo>
                  <a:cubicBezTo>
                    <a:pt x="325" y="63"/>
                    <a:pt x="325" y="64"/>
                    <a:pt x="325" y="64"/>
                  </a:cubicBezTo>
                  <a:cubicBezTo>
                    <a:pt x="324" y="65"/>
                    <a:pt x="324" y="66"/>
                    <a:pt x="324" y="67"/>
                  </a:cubicBezTo>
                  <a:lnTo>
                    <a:pt x="324" y="68"/>
                  </a:lnTo>
                  <a:cubicBezTo>
                    <a:pt x="328" y="84"/>
                    <a:pt x="334" y="99"/>
                    <a:pt x="342" y="113"/>
                  </a:cubicBezTo>
                  <a:cubicBezTo>
                    <a:pt x="351" y="129"/>
                    <a:pt x="362" y="143"/>
                    <a:pt x="375" y="155"/>
                  </a:cubicBezTo>
                  <a:cubicBezTo>
                    <a:pt x="376" y="156"/>
                    <a:pt x="390" y="186"/>
                    <a:pt x="398" y="205"/>
                  </a:cubicBezTo>
                  <a:moveTo>
                    <a:pt x="376" y="197"/>
                  </a:moveTo>
                  <a:cubicBezTo>
                    <a:pt x="381" y="200"/>
                    <a:pt x="385" y="204"/>
                    <a:pt x="388" y="208"/>
                  </a:cubicBezTo>
                  <a:lnTo>
                    <a:pt x="376" y="1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914;p37">
              <a:extLst>
                <a:ext uri="{FF2B5EF4-FFF2-40B4-BE49-F238E27FC236}">
                  <a16:creationId xmlns:a16="http://schemas.microsoft.com/office/drawing/2014/main" id="{4EDE82B1-8631-10FF-A5C0-17643877681A}"/>
                </a:ext>
              </a:extLst>
            </p:cNvPr>
            <p:cNvSpPr/>
            <p:nvPr/>
          </p:nvSpPr>
          <p:spPr>
            <a:xfrm>
              <a:off x="9351000" y="3339000"/>
              <a:ext cx="358560" cy="346320"/>
            </a:xfrm>
            <a:custGeom>
              <a:avLst/>
              <a:gdLst/>
              <a:ahLst/>
              <a:cxnLst/>
              <a:rect l="l" t="t" r="r" b="b"/>
              <a:pathLst>
                <a:path w="996" h="962" extrusionOk="0">
                  <a:moveTo>
                    <a:pt x="860" y="155"/>
                  </a:moveTo>
                  <a:cubicBezTo>
                    <a:pt x="856" y="152"/>
                    <a:pt x="852" y="150"/>
                    <a:pt x="849" y="148"/>
                  </a:cubicBezTo>
                  <a:cubicBezTo>
                    <a:pt x="826" y="106"/>
                    <a:pt x="773" y="73"/>
                    <a:pt x="733" y="58"/>
                  </a:cubicBezTo>
                  <a:cubicBezTo>
                    <a:pt x="712" y="50"/>
                    <a:pt x="689" y="44"/>
                    <a:pt x="666" y="42"/>
                  </a:cubicBezTo>
                  <a:lnTo>
                    <a:pt x="666" y="38"/>
                  </a:lnTo>
                  <a:cubicBezTo>
                    <a:pt x="666" y="37"/>
                    <a:pt x="666" y="36"/>
                    <a:pt x="665" y="35"/>
                  </a:cubicBezTo>
                  <a:lnTo>
                    <a:pt x="664" y="34"/>
                  </a:lnTo>
                  <a:cubicBezTo>
                    <a:pt x="663" y="34"/>
                    <a:pt x="663" y="33"/>
                    <a:pt x="663" y="33"/>
                  </a:cubicBezTo>
                  <a:cubicBezTo>
                    <a:pt x="604" y="6"/>
                    <a:pt x="532" y="4"/>
                    <a:pt x="468" y="12"/>
                  </a:cubicBezTo>
                  <a:lnTo>
                    <a:pt x="459" y="13"/>
                  </a:lnTo>
                  <a:lnTo>
                    <a:pt x="459" y="12"/>
                  </a:lnTo>
                  <a:cubicBezTo>
                    <a:pt x="459" y="11"/>
                    <a:pt x="459" y="11"/>
                    <a:pt x="459" y="10"/>
                  </a:cubicBezTo>
                  <a:lnTo>
                    <a:pt x="458" y="9"/>
                  </a:lnTo>
                  <a:cubicBezTo>
                    <a:pt x="457" y="9"/>
                    <a:pt x="457" y="9"/>
                    <a:pt x="456" y="9"/>
                  </a:cubicBezTo>
                  <a:cubicBezTo>
                    <a:pt x="382" y="0"/>
                    <a:pt x="312" y="13"/>
                    <a:pt x="238" y="23"/>
                  </a:cubicBezTo>
                  <a:cubicBezTo>
                    <a:pt x="189" y="30"/>
                    <a:pt x="142" y="46"/>
                    <a:pt x="100" y="70"/>
                  </a:cubicBezTo>
                  <a:cubicBezTo>
                    <a:pt x="93" y="74"/>
                    <a:pt x="87" y="78"/>
                    <a:pt x="81" y="82"/>
                  </a:cubicBezTo>
                  <a:cubicBezTo>
                    <a:pt x="80" y="83"/>
                    <a:pt x="80" y="83"/>
                    <a:pt x="79" y="84"/>
                  </a:cubicBezTo>
                  <a:cubicBezTo>
                    <a:pt x="79" y="84"/>
                    <a:pt x="79" y="85"/>
                    <a:pt x="79" y="86"/>
                  </a:cubicBezTo>
                  <a:cubicBezTo>
                    <a:pt x="79" y="87"/>
                    <a:pt x="79" y="87"/>
                    <a:pt x="79" y="88"/>
                  </a:cubicBezTo>
                  <a:cubicBezTo>
                    <a:pt x="58" y="82"/>
                    <a:pt x="37" y="79"/>
                    <a:pt x="15" y="79"/>
                  </a:cubicBezTo>
                  <a:cubicBezTo>
                    <a:pt x="10" y="79"/>
                    <a:pt x="5" y="79"/>
                    <a:pt x="1" y="80"/>
                  </a:cubicBezTo>
                  <a:cubicBezTo>
                    <a:pt x="0" y="80"/>
                    <a:pt x="0" y="83"/>
                    <a:pt x="1" y="83"/>
                  </a:cubicBezTo>
                  <a:cubicBezTo>
                    <a:pt x="48" y="86"/>
                    <a:pt x="95" y="99"/>
                    <a:pt x="136" y="123"/>
                  </a:cubicBezTo>
                  <a:cubicBezTo>
                    <a:pt x="140" y="125"/>
                    <a:pt x="143" y="127"/>
                    <a:pt x="147" y="130"/>
                  </a:cubicBezTo>
                  <a:cubicBezTo>
                    <a:pt x="147" y="131"/>
                    <a:pt x="148" y="131"/>
                    <a:pt x="149" y="132"/>
                  </a:cubicBezTo>
                  <a:cubicBezTo>
                    <a:pt x="150" y="133"/>
                    <a:pt x="151" y="133"/>
                    <a:pt x="152" y="133"/>
                  </a:cubicBezTo>
                  <a:cubicBezTo>
                    <a:pt x="169" y="143"/>
                    <a:pt x="184" y="155"/>
                    <a:pt x="198" y="168"/>
                  </a:cubicBezTo>
                  <a:cubicBezTo>
                    <a:pt x="232" y="200"/>
                    <a:pt x="276" y="220"/>
                    <a:pt x="311" y="253"/>
                  </a:cubicBezTo>
                  <a:cubicBezTo>
                    <a:pt x="347" y="284"/>
                    <a:pt x="379" y="321"/>
                    <a:pt x="406" y="361"/>
                  </a:cubicBezTo>
                  <a:cubicBezTo>
                    <a:pt x="427" y="396"/>
                    <a:pt x="462" y="422"/>
                    <a:pt x="484" y="456"/>
                  </a:cubicBezTo>
                  <a:lnTo>
                    <a:pt x="484" y="457"/>
                  </a:lnTo>
                  <a:cubicBezTo>
                    <a:pt x="485" y="457"/>
                    <a:pt x="485" y="457"/>
                    <a:pt x="486" y="458"/>
                  </a:cubicBezTo>
                  <a:cubicBezTo>
                    <a:pt x="488" y="459"/>
                    <a:pt x="487" y="459"/>
                    <a:pt x="488" y="459"/>
                  </a:cubicBezTo>
                  <a:cubicBezTo>
                    <a:pt x="489" y="459"/>
                    <a:pt x="490" y="459"/>
                    <a:pt x="490" y="458"/>
                  </a:cubicBezTo>
                  <a:cubicBezTo>
                    <a:pt x="491" y="457"/>
                    <a:pt x="491" y="457"/>
                    <a:pt x="492" y="457"/>
                  </a:cubicBezTo>
                  <a:lnTo>
                    <a:pt x="492" y="456"/>
                  </a:lnTo>
                  <a:cubicBezTo>
                    <a:pt x="493" y="454"/>
                    <a:pt x="493" y="451"/>
                    <a:pt x="493" y="449"/>
                  </a:cubicBezTo>
                  <a:cubicBezTo>
                    <a:pt x="493" y="446"/>
                    <a:pt x="493" y="445"/>
                    <a:pt x="492" y="443"/>
                  </a:cubicBezTo>
                  <a:cubicBezTo>
                    <a:pt x="513" y="481"/>
                    <a:pt x="532" y="520"/>
                    <a:pt x="548" y="561"/>
                  </a:cubicBezTo>
                  <a:cubicBezTo>
                    <a:pt x="560" y="591"/>
                    <a:pt x="570" y="623"/>
                    <a:pt x="577" y="655"/>
                  </a:cubicBezTo>
                  <a:cubicBezTo>
                    <a:pt x="581" y="671"/>
                    <a:pt x="587" y="687"/>
                    <a:pt x="593" y="702"/>
                  </a:cubicBezTo>
                  <a:cubicBezTo>
                    <a:pt x="580" y="683"/>
                    <a:pt x="566" y="665"/>
                    <a:pt x="549" y="649"/>
                  </a:cubicBezTo>
                  <a:cubicBezTo>
                    <a:pt x="545" y="645"/>
                    <a:pt x="541" y="651"/>
                    <a:pt x="544" y="655"/>
                  </a:cubicBezTo>
                  <a:cubicBezTo>
                    <a:pt x="550" y="662"/>
                    <a:pt x="556" y="669"/>
                    <a:pt x="560" y="677"/>
                  </a:cubicBezTo>
                  <a:cubicBezTo>
                    <a:pt x="564" y="683"/>
                    <a:pt x="566" y="689"/>
                    <a:pt x="569" y="695"/>
                  </a:cubicBezTo>
                  <a:cubicBezTo>
                    <a:pt x="584" y="726"/>
                    <a:pt x="604" y="754"/>
                    <a:pt x="621" y="784"/>
                  </a:cubicBezTo>
                  <a:cubicBezTo>
                    <a:pt x="653" y="839"/>
                    <a:pt x="665" y="899"/>
                    <a:pt x="686" y="958"/>
                  </a:cubicBezTo>
                  <a:cubicBezTo>
                    <a:pt x="686" y="959"/>
                    <a:pt x="686" y="959"/>
                    <a:pt x="687" y="960"/>
                  </a:cubicBezTo>
                  <a:cubicBezTo>
                    <a:pt x="689" y="961"/>
                    <a:pt x="688" y="960"/>
                    <a:pt x="689" y="960"/>
                  </a:cubicBezTo>
                  <a:cubicBezTo>
                    <a:pt x="690" y="960"/>
                    <a:pt x="691" y="960"/>
                    <a:pt x="691" y="960"/>
                  </a:cubicBezTo>
                  <a:cubicBezTo>
                    <a:pt x="692" y="959"/>
                    <a:pt x="692" y="959"/>
                    <a:pt x="693" y="958"/>
                  </a:cubicBezTo>
                  <a:lnTo>
                    <a:pt x="693" y="957"/>
                  </a:lnTo>
                  <a:cubicBezTo>
                    <a:pt x="693" y="956"/>
                    <a:pt x="693" y="955"/>
                    <a:pt x="693" y="955"/>
                  </a:cubicBezTo>
                  <a:cubicBezTo>
                    <a:pt x="693" y="901"/>
                    <a:pt x="679" y="848"/>
                    <a:pt x="652" y="802"/>
                  </a:cubicBezTo>
                  <a:lnTo>
                    <a:pt x="652" y="801"/>
                  </a:lnTo>
                  <a:cubicBezTo>
                    <a:pt x="639" y="779"/>
                    <a:pt x="626" y="755"/>
                    <a:pt x="612" y="731"/>
                  </a:cubicBezTo>
                  <a:cubicBezTo>
                    <a:pt x="606" y="678"/>
                    <a:pt x="581" y="621"/>
                    <a:pt x="565" y="572"/>
                  </a:cubicBezTo>
                  <a:cubicBezTo>
                    <a:pt x="553" y="538"/>
                    <a:pt x="538" y="505"/>
                    <a:pt x="520" y="474"/>
                  </a:cubicBezTo>
                  <a:cubicBezTo>
                    <a:pt x="504" y="446"/>
                    <a:pt x="486" y="420"/>
                    <a:pt x="465" y="395"/>
                  </a:cubicBezTo>
                  <a:cubicBezTo>
                    <a:pt x="464" y="393"/>
                    <a:pt x="461" y="395"/>
                    <a:pt x="463" y="397"/>
                  </a:cubicBezTo>
                  <a:lnTo>
                    <a:pt x="464" y="399"/>
                  </a:lnTo>
                  <a:cubicBezTo>
                    <a:pt x="450" y="385"/>
                    <a:pt x="436" y="372"/>
                    <a:pt x="429" y="362"/>
                  </a:cubicBezTo>
                  <a:cubicBezTo>
                    <a:pt x="422" y="352"/>
                    <a:pt x="418" y="348"/>
                    <a:pt x="413" y="342"/>
                  </a:cubicBezTo>
                  <a:cubicBezTo>
                    <a:pt x="420" y="347"/>
                    <a:pt x="426" y="353"/>
                    <a:pt x="433" y="357"/>
                  </a:cubicBezTo>
                  <a:cubicBezTo>
                    <a:pt x="470" y="381"/>
                    <a:pt x="516" y="411"/>
                    <a:pt x="563" y="414"/>
                  </a:cubicBezTo>
                  <a:cubicBezTo>
                    <a:pt x="606" y="447"/>
                    <a:pt x="661" y="471"/>
                    <a:pt x="710" y="460"/>
                  </a:cubicBezTo>
                  <a:cubicBezTo>
                    <a:pt x="711" y="460"/>
                    <a:pt x="711" y="460"/>
                    <a:pt x="712" y="460"/>
                  </a:cubicBezTo>
                  <a:lnTo>
                    <a:pt x="713" y="459"/>
                  </a:lnTo>
                  <a:cubicBezTo>
                    <a:pt x="737" y="469"/>
                    <a:pt x="763" y="475"/>
                    <a:pt x="790" y="476"/>
                  </a:cubicBezTo>
                  <a:cubicBezTo>
                    <a:pt x="827" y="479"/>
                    <a:pt x="871" y="501"/>
                    <a:pt x="908" y="490"/>
                  </a:cubicBezTo>
                  <a:cubicBezTo>
                    <a:pt x="909" y="489"/>
                    <a:pt x="910" y="489"/>
                    <a:pt x="910" y="488"/>
                  </a:cubicBezTo>
                  <a:cubicBezTo>
                    <a:pt x="911" y="487"/>
                    <a:pt x="911" y="486"/>
                    <a:pt x="911" y="485"/>
                  </a:cubicBezTo>
                  <a:cubicBezTo>
                    <a:pt x="911" y="484"/>
                    <a:pt x="911" y="484"/>
                    <a:pt x="910" y="483"/>
                  </a:cubicBezTo>
                  <a:cubicBezTo>
                    <a:pt x="910" y="482"/>
                    <a:pt x="909" y="481"/>
                    <a:pt x="908" y="481"/>
                  </a:cubicBezTo>
                  <a:cubicBezTo>
                    <a:pt x="849" y="455"/>
                    <a:pt x="788" y="461"/>
                    <a:pt x="728" y="443"/>
                  </a:cubicBezTo>
                  <a:cubicBezTo>
                    <a:pt x="689" y="431"/>
                    <a:pt x="660" y="396"/>
                    <a:pt x="636" y="364"/>
                  </a:cubicBezTo>
                  <a:cubicBezTo>
                    <a:pt x="613" y="332"/>
                    <a:pt x="571" y="304"/>
                    <a:pt x="560" y="263"/>
                  </a:cubicBezTo>
                  <a:cubicBezTo>
                    <a:pt x="559" y="260"/>
                    <a:pt x="553" y="261"/>
                    <a:pt x="554" y="264"/>
                  </a:cubicBezTo>
                  <a:cubicBezTo>
                    <a:pt x="561" y="298"/>
                    <a:pt x="585" y="319"/>
                    <a:pt x="605" y="346"/>
                  </a:cubicBezTo>
                  <a:cubicBezTo>
                    <a:pt x="634" y="386"/>
                    <a:pt x="653" y="417"/>
                    <a:pt x="691" y="446"/>
                  </a:cubicBezTo>
                  <a:lnTo>
                    <a:pt x="693" y="447"/>
                  </a:lnTo>
                  <a:cubicBezTo>
                    <a:pt x="665" y="444"/>
                    <a:pt x="638" y="435"/>
                    <a:pt x="613" y="421"/>
                  </a:cubicBezTo>
                  <a:cubicBezTo>
                    <a:pt x="613" y="420"/>
                    <a:pt x="612" y="420"/>
                    <a:pt x="612" y="420"/>
                  </a:cubicBezTo>
                  <a:cubicBezTo>
                    <a:pt x="581" y="400"/>
                    <a:pt x="542" y="384"/>
                    <a:pt x="525" y="349"/>
                  </a:cubicBezTo>
                  <a:cubicBezTo>
                    <a:pt x="513" y="325"/>
                    <a:pt x="489" y="310"/>
                    <a:pt x="472" y="290"/>
                  </a:cubicBezTo>
                  <a:cubicBezTo>
                    <a:pt x="458" y="275"/>
                    <a:pt x="428" y="248"/>
                    <a:pt x="421" y="228"/>
                  </a:cubicBezTo>
                  <a:cubicBezTo>
                    <a:pt x="421" y="226"/>
                    <a:pt x="417" y="228"/>
                    <a:pt x="418" y="230"/>
                  </a:cubicBezTo>
                  <a:cubicBezTo>
                    <a:pt x="425" y="258"/>
                    <a:pt x="454" y="284"/>
                    <a:pt x="471" y="308"/>
                  </a:cubicBezTo>
                  <a:cubicBezTo>
                    <a:pt x="479" y="319"/>
                    <a:pt x="488" y="329"/>
                    <a:pt x="498" y="338"/>
                  </a:cubicBezTo>
                  <a:cubicBezTo>
                    <a:pt x="511" y="350"/>
                    <a:pt x="512" y="366"/>
                    <a:pt x="524" y="379"/>
                  </a:cubicBezTo>
                  <a:cubicBezTo>
                    <a:pt x="530" y="385"/>
                    <a:pt x="537" y="392"/>
                    <a:pt x="544" y="398"/>
                  </a:cubicBezTo>
                  <a:lnTo>
                    <a:pt x="526" y="394"/>
                  </a:lnTo>
                  <a:cubicBezTo>
                    <a:pt x="506" y="387"/>
                    <a:pt x="487" y="379"/>
                    <a:pt x="469" y="368"/>
                  </a:cubicBezTo>
                  <a:cubicBezTo>
                    <a:pt x="462" y="364"/>
                    <a:pt x="454" y="360"/>
                    <a:pt x="447" y="355"/>
                  </a:cubicBezTo>
                  <a:cubicBezTo>
                    <a:pt x="422" y="340"/>
                    <a:pt x="399" y="322"/>
                    <a:pt x="378" y="301"/>
                  </a:cubicBezTo>
                  <a:cubicBezTo>
                    <a:pt x="349" y="270"/>
                    <a:pt x="318" y="240"/>
                    <a:pt x="285" y="213"/>
                  </a:cubicBezTo>
                  <a:cubicBezTo>
                    <a:pt x="260" y="194"/>
                    <a:pt x="229" y="184"/>
                    <a:pt x="208" y="159"/>
                  </a:cubicBezTo>
                  <a:cubicBezTo>
                    <a:pt x="196" y="146"/>
                    <a:pt x="183" y="135"/>
                    <a:pt x="168" y="126"/>
                  </a:cubicBezTo>
                  <a:cubicBezTo>
                    <a:pt x="167" y="126"/>
                    <a:pt x="166" y="126"/>
                    <a:pt x="165" y="125"/>
                  </a:cubicBezTo>
                  <a:cubicBezTo>
                    <a:pt x="193" y="108"/>
                    <a:pt x="274" y="120"/>
                    <a:pt x="297" y="120"/>
                  </a:cubicBezTo>
                  <a:cubicBezTo>
                    <a:pt x="309" y="119"/>
                    <a:pt x="321" y="119"/>
                    <a:pt x="332" y="119"/>
                  </a:cubicBezTo>
                  <a:cubicBezTo>
                    <a:pt x="374" y="119"/>
                    <a:pt x="416" y="123"/>
                    <a:pt x="458" y="131"/>
                  </a:cubicBezTo>
                  <a:cubicBezTo>
                    <a:pt x="515" y="146"/>
                    <a:pt x="571" y="167"/>
                    <a:pt x="624" y="193"/>
                  </a:cubicBezTo>
                  <a:cubicBezTo>
                    <a:pt x="662" y="211"/>
                    <a:pt x="705" y="249"/>
                    <a:pt x="747" y="252"/>
                  </a:cubicBezTo>
                  <a:lnTo>
                    <a:pt x="748" y="252"/>
                  </a:lnTo>
                  <a:cubicBezTo>
                    <a:pt x="749" y="252"/>
                    <a:pt x="749" y="252"/>
                    <a:pt x="750" y="252"/>
                  </a:cubicBezTo>
                  <a:lnTo>
                    <a:pt x="751" y="251"/>
                  </a:lnTo>
                  <a:cubicBezTo>
                    <a:pt x="752" y="250"/>
                    <a:pt x="752" y="249"/>
                    <a:pt x="752" y="249"/>
                  </a:cubicBezTo>
                  <a:cubicBezTo>
                    <a:pt x="752" y="248"/>
                    <a:pt x="752" y="248"/>
                    <a:pt x="751" y="247"/>
                  </a:cubicBezTo>
                  <a:cubicBezTo>
                    <a:pt x="751" y="246"/>
                    <a:pt x="750" y="246"/>
                    <a:pt x="750" y="245"/>
                  </a:cubicBezTo>
                  <a:lnTo>
                    <a:pt x="749" y="245"/>
                  </a:lnTo>
                  <a:cubicBezTo>
                    <a:pt x="644" y="188"/>
                    <a:pt x="549" y="130"/>
                    <a:pt x="429" y="106"/>
                  </a:cubicBezTo>
                  <a:cubicBezTo>
                    <a:pt x="359" y="92"/>
                    <a:pt x="282" y="102"/>
                    <a:pt x="211" y="102"/>
                  </a:cubicBezTo>
                  <a:cubicBezTo>
                    <a:pt x="193" y="102"/>
                    <a:pt x="162" y="100"/>
                    <a:pt x="150" y="117"/>
                  </a:cubicBezTo>
                  <a:cubicBezTo>
                    <a:pt x="130" y="106"/>
                    <a:pt x="109" y="98"/>
                    <a:pt x="87" y="91"/>
                  </a:cubicBezTo>
                  <a:cubicBezTo>
                    <a:pt x="112" y="81"/>
                    <a:pt x="132" y="65"/>
                    <a:pt x="159" y="58"/>
                  </a:cubicBezTo>
                  <a:cubicBezTo>
                    <a:pt x="191" y="48"/>
                    <a:pt x="224" y="41"/>
                    <a:pt x="257" y="35"/>
                  </a:cubicBezTo>
                  <a:cubicBezTo>
                    <a:pt x="287" y="31"/>
                    <a:pt x="318" y="27"/>
                    <a:pt x="348" y="22"/>
                  </a:cubicBezTo>
                  <a:cubicBezTo>
                    <a:pt x="372" y="19"/>
                    <a:pt x="396" y="17"/>
                    <a:pt x="420" y="17"/>
                  </a:cubicBezTo>
                  <a:cubicBezTo>
                    <a:pt x="426" y="17"/>
                    <a:pt x="432" y="17"/>
                    <a:pt x="438" y="17"/>
                  </a:cubicBezTo>
                  <a:cubicBezTo>
                    <a:pt x="399" y="25"/>
                    <a:pt x="359" y="36"/>
                    <a:pt x="322" y="46"/>
                  </a:cubicBezTo>
                  <a:cubicBezTo>
                    <a:pt x="309" y="50"/>
                    <a:pt x="296" y="55"/>
                    <a:pt x="283" y="62"/>
                  </a:cubicBezTo>
                  <a:cubicBezTo>
                    <a:pt x="271" y="69"/>
                    <a:pt x="259" y="78"/>
                    <a:pt x="249" y="89"/>
                  </a:cubicBezTo>
                  <a:cubicBezTo>
                    <a:pt x="246" y="92"/>
                    <a:pt x="251" y="97"/>
                    <a:pt x="254" y="94"/>
                  </a:cubicBezTo>
                  <a:cubicBezTo>
                    <a:pt x="285" y="62"/>
                    <a:pt x="333" y="52"/>
                    <a:pt x="374" y="43"/>
                  </a:cubicBezTo>
                  <a:cubicBezTo>
                    <a:pt x="411" y="32"/>
                    <a:pt x="449" y="25"/>
                    <a:pt x="487" y="21"/>
                  </a:cubicBezTo>
                  <a:cubicBezTo>
                    <a:pt x="519" y="21"/>
                    <a:pt x="552" y="22"/>
                    <a:pt x="584" y="22"/>
                  </a:cubicBezTo>
                  <a:cubicBezTo>
                    <a:pt x="596" y="22"/>
                    <a:pt x="648" y="28"/>
                    <a:pt x="660" y="42"/>
                  </a:cubicBezTo>
                  <a:cubicBezTo>
                    <a:pt x="652" y="42"/>
                    <a:pt x="645" y="41"/>
                    <a:pt x="637" y="41"/>
                  </a:cubicBezTo>
                  <a:cubicBezTo>
                    <a:pt x="591" y="41"/>
                    <a:pt x="545" y="50"/>
                    <a:pt x="501" y="65"/>
                  </a:cubicBezTo>
                  <a:lnTo>
                    <a:pt x="501" y="66"/>
                  </a:lnTo>
                  <a:lnTo>
                    <a:pt x="500" y="67"/>
                  </a:lnTo>
                  <a:cubicBezTo>
                    <a:pt x="500" y="67"/>
                    <a:pt x="501" y="67"/>
                    <a:pt x="501" y="68"/>
                  </a:cubicBezTo>
                  <a:cubicBezTo>
                    <a:pt x="542" y="65"/>
                    <a:pt x="582" y="58"/>
                    <a:pt x="623" y="56"/>
                  </a:cubicBezTo>
                  <a:cubicBezTo>
                    <a:pt x="655" y="54"/>
                    <a:pt x="677" y="67"/>
                    <a:pt x="707" y="71"/>
                  </a:cubicBezTo>
                  <a:cubicBezTo>
                    <a:pt x="742" y="76"/>
                    <a:pt x="779" y="107"/>
                    <a:pt x="805" y="128"/>
                  </a:cubicBezTo>
                  <a:cubicBezTo>
                    <a:pt x="782" y="118"/>
                    <a:pt x="759" y="110"/>
                    <a:pt x="735" y="103"/>
                  </a:cubicBezTo>
                  <a:cubicBezTo>
                    <a:pt x="715" y="96"/>
                    <a:pt x="695" y="92"/>
                    <a:pt x="674" y="91"/>
                  </a:cubicBezTo>
                  <a:cubicBezTo>
                    <a:pt x="666" y="93"/>
                    <a:pt x="658" y="93"/>
                    <a:pt x="649" y="93"/>
                  </a:cubicBezTo>
                  <a:cubicBezTo>
                    <a:pt x="641" y="93"/>
                    <a:pt x="633" y="93"/>
                    <a:pt x="625" y="91"/>
                  </a:cubicBezTo>
                  <a:cubicBezTo>
                    <a:pt x="624" y="91"/>
                    <a:pt x="624" y="91"/>
                    <a:pt x="624" y="91"/>
                  </a:cubicBezTo>
                  <a:cubicBezTo>
                    <a:pt x="623" y="91"/>
                    <a:pt x="623" y="91"/>
                    <a:pt x="621" y="92"/>
                  </a:cubicBezTo>
                  <a:cubicBezTo>
                    <a:pt x="620" y="93"/>
                    <a:pt x="620" y="92"/>
                    <a:pt x="619" y="93"/>
                  </a:cubicBezTo>
                  <a:cubicBezTo>
                    <a:pt x="619" y="94"/>
                    <a:pt x="619" y="95"/>
                    <a:pt x="619" y="96"/>
                  </a:cubicBezTo>
                  <a:cubicBezTo>
                    <a:pt x="619" y="97"/>
                    <a:pt x="619" y="98"/>
                    <a:pt x="619" y="98"/>
                  </a:cubicBezTo>
                  <a:cubicBezTo>
                    <a:pt x="619" y="99"/>
                    <a:pt x="620" y="99"/>
                    <a:pt x="620" y="99"/>
                  </a:cubicBezTo>
                  <a:cubicBezTo>
                    <a:pt x="622" y="101"/>
                    <a:pt x="625" y="103"/>
                    <a:pt x="628" y="105"/>
                  </a:cubicBezTo>
                  <a:cubicBezTo>
                    <a:pt x="634" y="109"/>
                    <a:pt x="642" y="111"/>
                    <a:pt x="650" y="111"/>
                  </a:cubicBezTo>
                  <a:cubicBezTo>
                    <a:pt x="651" y="111"/>
                    <a:pt x="653" y="111"/>
                    <a:pt x="655" y="110"/>
                  </a:cubicBezTo>
                  <a:cubicBezTo>
                    <a:pt x="690" y="111"/>
                    <a:pt x="725" y="117"/>
                    <a:pt x="758" y="130"/>
                  </a:cubicBezTo>
                  <a:cubicBezTo>
                    <a:pt x="784" y="140"/>
                    <a:pt x="809" y="151"/>
                    <a:pt x="833" y="164"/>
                  </a:cubicBezTo>
                  <a:cubicBezTo>
                    <a:pt x="835" y="168"/>
                    <a:pt x="838" y="172"/>
                    <a:pt x="840" y="176"/>
                  </a:cubicBezTo>
                  <a:cubicBezTo>
                    <a:pt x="843" y="181"/>
                    <a:pt x="847" y="187"/>
                    <a:pt x="850" y="192"/>
                  </a:cubicBezTo>
                  <a:cubicBezTo>
                    <a:pt x="850" y="192"/>
                    <a:pt x="852" y="192"/>
                    <a:pt x="852" y="193"/>
                  </a:cubicBezTo>
                  <a:cubicBezTo>
                    <a:pt x="853" y="194"/>
                    <a:pt x="853" y="194"/>
                    <a:pt x="854" y="194"/>
                  </a:cubicBezTo>
                  <a:cubicBezTo>
                    <a:pt x="855" y="194"/>
                    <a:pt x="856" y="194"/>
                    <a:pt x="857" y="193"/>
                  </a:cubicBezTo>
                  <a:cubicBezTo>
                    <a:pt x="859" y="192"/>
                    <a:pt x="859" y="192"/>
                    <a:pt x="859" y="191"/>
                  </a:cubicBezTo>
                  <a:cubicBezTo>
                    <a:pt x="859" y="190"/>
                    <a:pt x="860" y="190"/>
                    <a:pt x="860" y="189"/>
                  </a:cubicBezTo>
                  <a:cubicBezTo>
                    <a:pt x="860" y="185"/>
                    <a:pt x="859" y="181"/>
                    <a:pt x="859" y="177"/>
                  </a:cubicBezTo>
                  <a:cubicBezTo>
                    <a:pt x="881" y="195"/>
                    <a:pt x="900" y="215"/>
                    <a:pt x="916" y="238"/>
                  </a:cubicBezTo>
                  <a:cubicBezTo>
                    <a:pt x="964" y="295"/>
                    <a:pt x="995" y="474"/>
                    <a:pt x="873" y="449"/>
                  </a:cubicBezTo>
                  <a:cubicBezTo>
                    <a:pt x="806" y="434"/>
                    <a:pt x="777" y="373"/>
                    <a:pt x="739" y="324"/>
                  </a:cubicBezTo>
                  <a:cubicBezTo>
                    <a:pt x="739" y="324"/>
                    <a:pt x="740" y="324"/>
                    <a:pt x="739" y="323"/>
                  </a:cubicBezTo>
                  <a:cubicBezTo>
                    <a:pt x="739" y="322"/>
                    <a:pt x="737" y="323"/>
                    <a:pt x="737" y="323"/>
                  </a:cubicBezTo>
                  <a:cubicBezTo>
                    <a:pt x="736" y="323"/>
                    <a:pt x="737" y="322"/>
                    <a:pt x="735" y="323"/>
                  </a:cubicBezTo>
                  <a:cubicBezTo>
                    <a:pt x="734" y="324"/>
                    <a:pt x="735" y="324"/>
                    <a:pt x="734" y="325"/>
                  </a:cubicBezTo>
                  <a:cubicBezTo>
                    <a:pt x="734" y="326"/>
                    <a:pt x="733" y="326"/>
                    <a:pt x="733" y="327"/>
                  </a:cubicBezTo>
                  <a:lnTo>
                    <a:pt x="733" y="328"/>
                  </a:lnTo>
                  <a:cubicBezTo>
                    <a:pt x="754" y="364"/>
                    <a:pt x="766" y="399"/>
                    <a:pt x="798" y="426"/>
                  </a:cubicBezTo>
                  <a:cubicBezTo>
                    <a:pt x="808" y="435"/>
                    <a:pt x="818" y="442"/>
                    <a:pt x="829" y="449"/>
                  </a:cubicBezTo>
                  <a:cubicBezTo>
                    <a:pt x="856" y="464"/>
                    <a:pt x="886" y="473"/>
                    <a:pt x="918" y="473"/>
                  </a:cubicBezTo>
                  <a:cubicBezTo>
                    <a:pt x="978" y="475"/>
                    <a:pt x="988" y="359"/>
                    <a:pt x="974" y="319"/>
                  </a:cubicBezTo>
                  <a:cubicBezTo>
                    <a:pt x="950" y="255"/>
                    <a:pt x="918" y="193"/>
                    <a:pt x="860" y="1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915;p37">
              <a:extLst>
                <a:ext uri="{FF2B5EF4-FFF2-40B4-BE49-F238E27FC236}">
                  <a16:creationId xmlns:a16="http://schemas.microsoft.com/office/drawing/2014/main" id="{25B6AE97-8F86-3457-BA74-8750FFE991DE}"/>
                </a:ext>
              </a:extLst>
            </p:cNvPr>
            <p:cNvSpPr/>
            <p:nvPr/>
          </p:nvSpPr>
          <p:spPr>
            <a:xfrm>
              <a:off x="9188640" y="3751200"/>
              <a:ext cx="37800" cy="28080"/>
            </a:xfrm>
            <a:custGeom>
              <a:avLst/>
              <a:gdLst/>
              <a:ahLst/>
              <a:cxnLst/>
              <a:rect l="l" t="t" r="r" b="b"/>
              <a:pathLst>
                <a:path w="105" h="78" extrusionOk="0">
                  <a:moveTo>
                    <a:pt x="4" y="0"/>
                  </a:moveTo>
                  <a:cubicBezTo>
                    <a:pt x="2" y="0"/>
                    <a:pt x="0" y="3"/>
                    <a:pt x="2" y="4"/>
                  </a:cubicBezTo>
                  <a:cubicBezTo>
                    <a:pt x="14" y="12"/>
                    <a:pt x="25" y="22"/>
                    <a:pt x="35" y="33"/>
                  </a:cubicBezTo>
                  <a:cubicBezTo>
                    <a:pt x="43" y="40"/>
                    <a:pt x="52" y="46"/>
                    <a:pt x="61" y="53"/>
                  </a:cubicBezTo>
                  <a:cubicBezTo>
                    <a:pt x="69" y="59"/>
                    <a:pt x="87" y="77"/>
                    <a:pt x="102" y="72"/>
                  </a:cubicBezTo>
                  <a:lnTo>
                    <a:pt x="103" y="72"/>
                  </a:lnTo>
                  <a:cubicBezTo>
                    <a:pt x="103" y="72"/>
                    <a:pt x="104" y="72"/>
                    <a:pt x="104" y="71"/>
                  </a:cubicBezTo>
                  <a:lnTo>
                    <a:pt x="104" y="70"/>
                  </a:lnTo>
                  <a:lnTo>
                    <a:pt x="104" y="69"/>
                  </a:lnTo>
                  <a:cubicBezTo>
                    <a:pt x="104" y="69"/>
                    <a:pt x="103" y="69"/>
                    <a:pt x="103" y="68"/>
                  </a:cubicBezTo>
                  <a:lnTo>
                    <a:pt x="102" y="68"/>
                  </a:lnTo>
                  <a:cubicBezTo>
                    <a:pt x="98" y="67"/>
                    <a:pt x="95" y="65"/>
                    <a:pt x="92" y="63"/>
                  </a:cubicBezTo>
                  <a:cubicBezTo>
                    <a:pt x="85" y="59"/>
                    <a:pt x="78" y="54"/>
                    <a:pt x="73" y="48"/>
                  </a:cubicBezTo>
                  <a:cubicBezTo>
                    <a:pt x="62" y="41"/>
                    <a:pt x="52" y="33"/>
                    <a:pt x="42" y="25"/>
                  </a:cubicBezTo>
                  <a:cubicBezTo>
                    <a:pt x="35" y="18"/>
                    <a:pt x="28" y="13"/>
                    <a:pt x="19" y="8"/>
                  </a:cubicBezTo>
                  <a:cubicBezTo>
                    <a:pt x="14" y="5"/>
                    <a:pt x="9" y="3"/>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916;p37">
              <a:extLst>
                <a:ext uri="{FF2B5EF4-FFF2-40B4-BE49-F238E27FC236}">
                  <a16:creationId xmlns:a16="http://schemas.microsoft.com/office/drawing/2014/main" id="{2954630B-F661-32A4-B5DB-0BE5E0409A1E}"/>
                </a:ext>
              </a:extLst>
            </p:cNvPr>
            <p:cNvSpPr/>
            <p:nvPr/>
          </p:nvSpPr>
          <p:spPr>
            <a:xfrm>
              <a:off x="9270360" y="3824280"/>
              <a:ext cx="138600" cy="382320"/>
            </a:xfrm>
            <a:custGeom>
              <a:avLst/>
              <a:gdLst/>
              <a:ahLst/>
              <a:cxnLst/>
              <a:rect l="l" t="t" r="r" b="b"/>
              <a:pathLst>
                <a:path w="385" h="1062" extrusionOk="0">
                  <a:moveTo>
                    <a:pt x="346" y="621"/>
                  </a:moveTo>
                  <a:cubicBezTo>
                    <a:pt x="345" y="576"/>
                    <a:pt x="319" y="534"/>
                    <a:pt x="310" y="491"/>
                  </a:cubicBezTo>
                  <a:cubicBezTo>
                    <a:pt x="298" y="429"/>
                    <a:pt x="262" y="370"/>
                    <a:pt x="239" y="314"/>
                  </a:cubicBezTo>
                  <a:cubicBezTo>
                    <a:pt x="231" y="299"/>
                    <a:pt x="224" y="284"/>
                    <a:pt x="215" y="269"/>
                  </a:cubicBezTo>
                  <a:cubicBezTo>
                    <a:pt x="203" y="248"/>
                    <a:pt x="190" y="228"/>
                    <a:pt x="176" y="209"/>
                  </a:cubicBezTo>
                  <a:cubicBezTo>
                    <a:pt x="124" y="135"/>
                    <a:pt x="67" y="65"/>
                    <a:pt x="4" y="0"/>
                  </a:cubicBezTo>
                  <a:cubicBezTo>
                    <a:pt x="3" y="0"/>
                    <a:pt x="3" y="0"/>
                    <a:pt x="3" y="0"/>
                  </a:cubicBezTo>
                  <a:lnTo>
                    <a:pt x="2" y="0"/>
                  </a:lnTo>
                  <a:lnTo>
                    <a:pt x="1" y="0"/>
                  </a:lnTo>
                  <a:cubicBezTo>
                    <a:pt x="0" y="1"/>
                    <a:pt x="0" y="1"/>
                    <a:pt x="0" y="1"/>
                  </a:cubicBezTo>
                  <a:cubicBezTo>
                    <a:pt x="0" y="2"/>
                    <a:pt x="0" y="2"/>
                    <a:pt x="1" y="2"/>
                  </a:cubicBezTo>
                  <a:lnTo>
                    <a:pt x="1" y="3"/>
                  </a:lnTo>
                  <a:cubicBezTo>
                    <a:pt x="41" y="48"/>
                    <a:pt x="77" y="97"/>
                    <a:pt x="110" y="148"/>
                  </a:cubicBezTo>
                  <a:cubicBezTo>
                    <a:pt x="119" y="165"/>
                    <a:pt x="135" y="178"/>
                    <a:pt x="144" y="196"/>
                  </a:cubicBezTo>
                  <a:cubicBezTo>
                    <a:pt x="159" y="219"/>
                    <a:pt x="176" y="241"/>
                    <a:pt x="194" y="261"/>
                  </a:cubicBezTo>
                  <a:cubicBezTo>
                    <a:pt x="197" y="265"/>
                    <a:pt x="199" y="269"/>
                    <a:pt x="201" y="273"/>
                  </a:cubicBezTo>
                  <a:cubicBezTo>
                    <a:pt x="211" y="288"/>
                    <a:pt x="218" y="305"/>
                    <a:pt x="224" y="322"/>
                  </a:cubicBezTo>
                  <a:cubicBezTo>
                    <a:pt x="233" y="341"/>
                    <a:pt x="240" y="361"/>
                    <a:pt x="250" y="381"/>
                  </a:cubicBezTo>
                  <a:cubicBezTo>
                    <a:pt x="270" y="426"/>
                    <a:pt x="286" y="473"/>
                    <a:pt x="297" y="521"/>
                  </a:cubicBezTo>
                  <a:cubicBezTo>
                    <a:pt x="310" y="561"/>
                    <a:pt x="317" y="603"/>
                    <a:pt x="329" y="641"/>
                  </a:cubicBezTo>
                  <a:cubicBezTo>
                    <a:pt x="344" y="688"/>
                    <a:pt x="329" y="743"/>
                    <a:pt x="341" y="790"/>
                  </a:cubicBezTo>
                  <a:cubicBezTo>
                    <a:pt x="351" y="828"/>
                    <a:pt x="344" y="869"/>
                    <a:pt x="346" y="908"/>
                  </a:cubicBezTo>
                  <a:cubicBezTo>
                    <a:pt x="350" y="958"/>
                    <a:pt x="357" y="1008"/>
                    <a:pt x="367" y="1058"/>
                  </a:cubicBezTo>
                  <a:cubicBezTo>
                    <a:pt x="367" y="1058"/>
                    <a:pt x="366" y="1058"/>
                    <a:pt x="367" y="1059"/>
                  </a:cubicBezTo>
                  <a:cubicBezTo>
                    <a:pt x="368" y="1060"/>
                    <a:pt x="368" y="1059"/>
                    <a:pt x="369" y="1060"/>
                  </a:cubicBezTo>
                  <a:cubicBezTo>
                    <a:pt x="370" y="1060"/>
                    <a:pt x="370" y="1061"/>
                    <a:pt x="371" y="1061"/>
                  </a:cubicBezTo>
                  <a:cubicBezTo>
                    <a:pt x="372" y="1061"/>
                    <a:pt x="372" y="1061"/>
                    <a:pt x="373" y="1060"/>
                  </a:cubicBezTo>
                  <a:cubicBezTo>
                    <a:pt x="374" y="1059"/>
                    <a:pt x="374" y="1060"/>
                    <a:pt x="375" y="1059"/>
                  </a:cubicBezTo>
                  <a:cubicBezTo>
                    <a:pt x="376" y="1058"/>
                    <a:pt x="375" y="1058"/>
                    <a:pt x="375" y="1058"/>
                  </a:cubicBezTo>
                  <a:cubicBezTo>
                    <a:pt x="384" y="998"/>
                    <a:pt x="365" y="943"/>
                    <a:pt x="367" y="884"/>
                  </a:cubicBezTo>
                  <a:cubicBezTo>
                    <a:pt x="367" y="859"/>
                    <a:pt x="367" y="833"/>
                    <a:pt x="368" y="808"/>
                  </a:cubicBezTo>
                  <a:cubicBezTo>
                    <a:pt x="368" y="793"/>
                    <a:pt x="361" y="783"/>
                    <a:pt x="362" y="767"/>
                  </a:cubicBezTo>
                  <a:cubicBezTo>
                    <a:pt x="365" y="719"/>
                    <a:pt x="348" y="669"/>
                    <a:pt x="346" y="6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917;p37">
              <a:extLst>
                <a:ext uri="{FF2B5EF4-FFF2-40B4-BE49-F238E27FC236}">
                  <a16:creationId xmlns:a16="http://schemas.microsoft.com/office/drawing/2014/main" id="{276806AB-6795-ED69-1C75-C21F7BBF0036}"/>
                </a:ext>
              </a:extLst>
            </p:cNvPr>
            <p:cNvSpPr/>
            <p:nvPr/>
          </p:nvSpPr>
          <p:spPr>
            <a:xfrm>
              <a:off x="9184320" y="3664440"/>
              <a:ext cx="283320" cy="570960"/>
            </a:xfrm>
            <a:custGeom>
              <a:avLst/>
              <a:gdLst/>
              <a:ahLst/>
              <a:cxnLst/>
              <a:rect l="l" t="t" r="r" b="b"/>
              <a:pathLst>
                <a:path w="787" h="1586" extrusionOk="0">
                  <a:moveTo>
                    <a:pt x="743" y="1331"/>
                  </a:moveTo>
                  <a:lnTo>
                    <a:pt x="745" y="1334"/>
                  </a:lnTo>
                  <a:cubicBezTo>
                    <a:pt x="748" y="1337"/>
                    <a:pt x="755" y="1334"/>
                    <a:pt x="754" y="1330"/>
                  </a:cubicBezTo>
                  <a:cubicBezTo>
                    <a:pt x="750" y="1315"/>
                    <a:pt x="754" y="1296"/>
                    <a:pt x="751" y="1280"/>
                  </a:cubicBezTo>
                  <a:cubicBezTo>
                    <a:pt x="747" y="1254"/>
                    <a:pt x="746" y="1228"/>
                    <a:pt x="741" y="1201"/>
                  </a:cubicBezTo>
                  <a:cubicBezTo>
                    <a:pt x="732" y="1142"/>
                    <a:pt x="737" y="1082"/>
                    <a:pt x="723" y="1024"/>
                  </a:cubicBezTo>
                  <a:cubicBezTo>
                    <a:pt x="713" y="992"/>
                    <a:pt x="699" y="961"/>
                    <a:pt x="683" y="932"/>
                  </a:cubicBezTo>
                  <a:cubicBezTo>
                    <a:pt x="679" y="926"/>
                    <a:pt x="676" y="920"/>
                    <a:pt x="673" y="915"/>
                  </a:cubicBezTo>
                  <a:cubicBezTo>
                    <a:pt x="668" y="907"/>
                    <a:pt x="628" y="859"/>
                    <a:pt x="657" y="886"/>
                  </a:cubicBezTo>
                  <a:cubicBezTo>
                    <a:pt x="660" y="889"/>
                    <a:pt x="663" y="891"/>
                    <a:pt x="667" y="893"/>
                  </a:cubicBezTo>
                  <a:cubicBezTo>
                    <a:pt x="672" y="896"/>
                    <a:pt x="677" y="898"/>
                    <a:pt x="682" y="900"/>
                  </a:cubicBezTo>
                  <a:cubicBezTo>
                    <a:pt x="683" y="900"/>
                    <a:pt x="683" y="900"/>
                    <a:pt x="684" y="900"/>
                  </a:cubicBezTo>
                  <a:cubicBezTo>
                    <a:pt x="685" y="900"/>
                    <a:pt x="686" y="900"/>
                    <a:pt x="687" y="899"/>
                  </a:cubicBezTo>
                  <a:cubicBezTo>
                    <a:pt x="688" y="898"/>
                    <a:pt x="689" y="897"/>
                    <a:pt x="690" y="896"/>
                  </a:cubicBezTo>
                  <a:cubicBezTo>
                    <a:pt x="691" y="894"/>
                    <a:pt x="691" y="894"/>
                    <a:pt x="691" y="893"/>
                  </a:cubicBezTo>
                  <a:cubicBezTo>
                    <a:pt x="691" y="892"/>
                    <a:pt x="691" y="892"/>
                    <a:pt x="691" y="892"/>
                  </a:cubicBezTo>
                  <a:cubicBezTo>
                    <a:pt x="686" y="854"/>
                    <a:pt x="670" y="816"/>
                    <a:pt x="662" y="778"/>
                  </a:cubicBezTo>
                  <a:cubicBezTo>
                    <a:pt x="654" y="740"/>
                    <a:pt x="628" y="708"/>
                    <a:pt x="610" y="676"/>
                  </a:cubicBezTo>
                  <a:cubicBezTo>
                    <a:pt x="609" y="674"/>
                    <a:pt x="608" y="672"/>
                    <a:pt x="606" y="669"/>
                  </a:cubicBezTo>
                  <a:cubicBezTo>
                    <a:pt x="569" y="605"/>
                    <a:pt x="522" y="547"/>
                    <a:pt x="465" y="499"/>
                  </a:cubicBezTo>
                  <a:lnTo>
                    <a:pt x="464" y="499"/>
                  </a:lnTo>
                  <a:lnTo>
                    <a:pt x="463" y="499"/>
                  </a:lnTo>
                  <a:cubicBezTo>
                    <a:pt x="462" y="481"/>
                    <a:pt x="455" y="462"/>
                    <a:pt x="446" y="446"/>
                  </a:cubicBezTo>
                  <a:cubicBezTo>
                    <a:pt x="443" y="441"/>
                    <a:pt x="440" y="436"/>
                    <a:pt x="437" y="432"/>
                  </a:cubicBezTo>
                  <a:cubicBezTo>
                    <a:pt x="434" y="424"/>
                    <a:pt x="431" y="416"/>
                    <a:pt x="427" y="409"/>
                  </a:cubicBezTo>
                  <a:cubicBezTo>
                    <a:pt x="423" y="396"/>
                    <a:pt x="418" y="384"/>
                    <a:pt x="411" y="372"/>
                  </a:cubicBezTo>
                  <a:lnTo>
                    <a:pt x="410" y="371"/>
                  </a:lnTo>
                  <a:lnTo>
                    <a:pt x="409" y="371"/>
                  </a:lnTo>
                  <a:lnTo>
                    <a:pt x="408" y="371"/>
                  </a:lnTo>
                  <a:lnTo>
                    <a:pt x="408" y="372"/>
                  </a:lnTo>
                  <a:cubicBezTo>
                    <a:pt x="408" y="372"/>
                    <a:pt x="407" y="372"/>
                    <a:pt x="407" y="373"/>
                  </a:cubicBezTo>
                  <a:lnTo>
                    <a:pt x="408" y="373"/>
                  </a:lnTo>
                  <a:cubicBezTo>
                    <a:pt x="408" y="374"/>
                    <a:pt x="408" y="375"/>
                    <a:pt x="409" y="375"/>
                  </a:cubicBezTo>
                  <a:cubicBezTo>
                    <a:pt x="415" y="385"/>
                    <a:pt x="418" y="396"/>
                    <a:pt x="420" y="408"/>
                  </a:cubicBezTo>
                  <a:lnTo>
                    <a:pt x="411" y="396"/>
                  </a:lnTo>
                  <a:cubicBezTo>
                    <a:pt x="387" y="367"/>
                    <a:pt x="366" y="336"/>
                    <a:pt x="347" y="304"/>
                  </a:cubicBezTo>
                  <a:cubicBezTo>
                    <a:pt x="344" y="299"/>
                    <a:pt x="342" y="294"/>
                    <a:pt x="339" y="289"/>
                  </a:cubicBezTo>
                  <a:cubicBezTo>
                    <a:pt x="335" y="282"/>
                    <a:pt x="327" y="292"/>
                    <a:pt x="334" y="295"/>
                  </a:cubicBezTo>
                  <a:cubicBezTo>
                    <a:pt x="334" y="295"/>
                    <a:pt x="335" y="295"/>
                    <a:pt x="336" y="295"/>
                  </a:cubicBezTo>
                  <a:cubicBezTo>
                    <a:pt x="328" y="298"/>
                    <a:pt x="339" y="318"/>
                    <a:pt x="350" y="335"/>
                  </a:cubicBezTo>
                  <a:cubicBezTo>
                    <a:pt x="350" y="335"/>
                    <a:pt x="349" y="335"/>
                    <a:pt x="349" y="336"/>
                  </a:cubicBezTo>
                  <a:lnTo>
                    <a:pt x="348" y="336"/>
                  </a:lnTo>
                  <a:cubicBezTo>
                    <a:pt x="348" y="337"/>
                    <a:pt x="348" y="337"/>
                    <a:pt x="348" y="338"/>
                  </a:cubicBezTo>
                  <a:cubicBezTo>
                    <a:pt x="346" y="372"/>
                    <a:pt x="313" y="354"/>
                    <a:pt x="298" y="339"/>
                  </a:cubicBezTo>
                  <a:lnTo>
                    <a:pt x="299" y="339"/>
                  </a:lnTo>
                  <a:cubicBezTo>
                    <a:pt x="299" y="338"/>
                    <a:pt x="299" y="338"/>
                    <a:pt x="299" y="337"/>
                  </a:cubicBezTo>
                  <a:lnTo>
                    <a:pt x="299" y="336"/>
                  </a:lnTo>
                  <a:lnTo>
                    <a:pt x="298" y="336"/>
                  </a:lnTo>
                  <a:cubicBezTo>
                    <a:pt x="292" y="328"/>
                    <a:pt x="285" y="320"/>
                    <a:pt x="277" y="313"/>
                  </a:cubicBezTo>
                  <a:cubicBezTo>
                    <a:pt x="269" y="302"/>
                    <a:pt x="261" y="291"/>
                    <a:pt x="253" y="280"/>
                  </a:cubicBezTo>
                  <a:cubicBezTo>
                    <a:pt x="243" y="262"/>
                    <a:pt x="234" y="243"/>
                    <a:pt x="226" y="223"/>
                  </a:cubicBezTo>
                  <a:cubicBezTo>
                    <a:pt x="224" y="219"/>
                    <a:pt x="222" y="215"/>
                    <a:pt x="220" y="212"/>
                  </a:cubicBezTo>
                  <a:cubicBezTo>
                    <a:pt x="212" y="198"/>
                    <a:pt x="206" y="185"/>
                    <a:pt x="201" y="170"/>
                  </a:cubicBezTo>
                  <a:cubicBezTo>
                    <a:pt x="201" y="167"/>
                    <a:pt x="195" y="167"/>
                    <a:pt x="195" y="170"/>
                  </a:cubicBezTo>
                  <a:cubicBezTo>
                    <a:pt x="199" y="184"/>
                    <a:pt x="204" y="197"/>
                    <a:pt x="212" y="210"/>
                  </a:cubicBezTo>
                  <a:cubicBezTo>
                    <a:pt x="213" y="212"/>
                    <a:pt x="214" y="214"/>
                    <a:pt x="215" y="215"/>
                  </a:cubicBezTo>
                  <a:cubicBezTo>
                    <a:pt x="225" y="237"/>
                    <a:pt x="232" y="259"/>
                    <a:pt x="242" y="280"/>
                  </a:cubicBezTo>
                  <a:cubicBezTo>
                    <a:pt x="222" y="264"/>
                    <a:pt x="202" y="248"/>
                    <a:pt x="183" y="230"/>
                  </a:cubicBezTo>
                  <a:cubicBezTo>
                    <a:pt x="165" y="212"/>
                    <a:pt x="149" y="191"/>
                    <a:pt x="136" y="168"/>
                  </a:cubicBezTo>
                  <a:cubicBezTo>
                    <a:pt x="129" y="157"/>
                    <a:pt x="124" y="146"/>
                    <a:pt x="119" y="135"/>
                  </a:cubicBezTo>
                  <a:cubicBezTo>
                    <a:pt x="110" y="117"/>
                    <a:pt x="109" y="95"/>
                    <a:pt x="98" y="80"/>
                  </a:cubicBezTo>
                  <a:cubicBezTo>
                    <a:pt x="96" y="78"/>
                    <a:pt x="92" y="80"/>
                    <a:pt x="93" y="83"/>
                  </a:cubicBezTo>
                  <a:cubicBezTo>
                    <a:pt x="108" y="105"/>
                    <a:pt x="113" y="142"/>
                    <a:pt x="123" y="165"/>
                  </a:cubicBezTo>
                  <a:cubicBezTo>
                    <a:pt x="127" y="176"/>
                    <a:pt x="131" y="185"/>
                    <a:pt x="137" y="195"/>
                  </a:cubicBezTo>
                  <a:cubicBezTo>
                    <a:pt x="142" y="204"/>
                    <a:pt x="147" y="212"/>
                    <a:pt x="154" y="220"/>
                  </a:cubicBezTo>
                  <a:cubicBezTo>
                    <a:pt x="103" y="206"/>
                    <a:pt x="83" y="129"/>
                    <a:pt x="56" y="89"/>
                  </a:cubicBezTo>
                  <a:cubicBezTo>
                    <a:pt x="36" y="61"/>
                    <a:pt x="28" y="26"/>
                    <a:pt x="4" y="2"/>
                  </a:cubicBezTo>
                  <a:cubicBezTo>
                    <a:pt x="3" y="0"/>
                    <a:pt x="0" y="2"/>
                    <a:pt x="2" y="4"/>
                  </a:cubicBezTo>
                  <a:cubicBezTo>
                    <a:pt x="20" y="25"/>
                    <a:pt x="30" y="57"/>
                    <a:pt x="43" y="82"/>
                  </a:cubicBezTo>
                  <a:cubicBezTo>
                    <a:pt x="56" y="107"/>
                    <a:pt x="74" y="135"/>
                    <a:pt x="89" y="161"/>
                  </a:cubicBezTo>
                  <a:cubicBezTo>
                    <a:pt x="109" y="196"/>
                    <a:pt x="119" y="230"/>
                    <a:pt x="160" y="226"/>
                  </a:cubicBezTo>
                  <a:lnTo>
                    <a:pt x="163" y="229"/>
                  </a:lnTo>
                  <a:cubicBezTo>
                    <a:pt x="193" y="260"/>
                    <a:pt x="226" y="288"/>
                    <a:pt x="261" y="313"/>
                  </a:cubicBezTo>
                  <a:cubicBezTo>
                    <a:pt x="282" y="346"/>
                    <a:pt x="313" y="387"/>
                    <a:pt x="350" y="387"/>
                  </a:cubicBezTo>
                  <a:cubicBezTo>
                    <a:pt x="351" y="387"/>
                    <a:pt x="352" y="388"/>
                    <a:pt x="353" y="387"/>
                  </a:cubicBezTo>
                  <a:cubicBezTo>
                    <a:pt x="353" y="386"/>
                    <a:pt x="353" y="386"/>
                    <a:pt x="354" y="385"/>
                  </a:cubicBezTo>
                  <a:cubicBezTo>
                    <a:pt x="354" y="384"/>
                    <a:pt x="355" y="384"/>
                    <a:pt x="355" y="384"/>
                  </a:cubicBezTo>
                  <a:cubicBezTo>
                    <a:pt x="356" y="378"/>
                    <a:pt x="356" y="371"/>
                    <a:pt x="356" y="365"/>
                  </a:cubicBezTo>
                  <a:cubicBezTo>
                    <a:pt x="356" y="356"/>
                    <a:pt x="355" y="347"/>
                    <a:pt x="354" y="339"/>
                  </a:cubicBezTo>
                  <a:cubicBezTo>
                    <a:pt x="359" y="347"/>
                    <a:pt x="364" y="354"/>
                    <a:pt x="366" y="357"/>
                  </a:cubicBezTo>
                  <a:cubicBezTo>
                    <a:pt x="385" y="388"/>
                    <a:pt x="409" y="417"/>
                    <a:pt x="427" y="448"/>
                  </a:cubicBezTo>
                  <a:lnTo>
                    <a:pt x="427" y="455"/>
                  </a:lnTo>
                  <a:cubicBezTo>
                    <a:pt x="430" y="481"/>
                    <a:pt x="436" y="508"/>
                    <a:pt x="445" y="533"/>
                  </a:cubicBezTo>
                  <a:cubicBezTo>
                    <a:pt x="445" y="534"/>
                    <a:pt x="445" y="533"/>
                    <a:pt x="446" y="534"/>
                  </a:cubicBezTo>
                  <a:cubicBezTo>
                    <a:pt x="446" y="535"/>
                    <a:pt x="446" y="535"/>
                    <a:pt x="447" y="536"/>
                  </a:cubicBezTo>
                  <a:cubicBezTo>
                    <a:pt x="447" y="536"/>
                    <a:pt x="448" y="536"/>
                    <a:pt x="449" y="536"/>
                  </a:cubicBezTo>
                  <a:lnTo>
                    <a:pt x="450" y="536"/>
                  </a:lnTo>
                  <a:cubicBezTo>
                    <a:pt x="451" y="535"/>
                    <a:pt x="451" y="535"/>
                    <a:pt x="452" y="534"/>
                  </a:cubicBezTo>
                  <a:lnTo>
                    <a:pt x="452" y="533"/>
                  </a:lnTo>
                  <a:cubicBezTo>
                    <a:pt x="453" y="529"/>
                    <a:pt x="453" y="524"/>
                    <a:pt x="453" y="519"/>
                  </a:cubicBezTo>
                  <a:cubicBezTo>
                    <a:pt x="453" y="514"/>
                    <a:pt x="453" y="509"/>
                    <a:pt x="452" y="505"/>
                  </a:cubicBezTo>
                  <a:cubicBezTo>
                    <a:pt x="452" y="508"/>
                    <a:pt x="454" y="511"/>
                    <a:pt x="455" y="514"/>
                  </a:cubicBezTo>
                  <a:lnTo>
                    <a:pt x="455" y="515"/>
                  </a:lnTo>
                  <a:cubicBezTo>
                    <a:pt x="456" y="516"/>
                    <a:pt x="456" y="515"/>
                    <a:pt x="457" y="516"/>
                  </a:cubicBezTo>
                  <a:cubicBezTo>
                    <a:pt x="457" y="517"/>
                    <a:pt x="458" y="517"/>
                    <a:pt x="459" y="517"/>
                  </a:cubicBezTo>
                  <a:cubicBezTo>
                    <a:pt x="459" y="517"/>
                    <a:pt x="460" y="517"/>
                    <a:pt x="461" y="516"/>
                  </a:cubicBezTo>
                  <a:cubicBezTo>
                    <a:pt x="461" y="516"/>
                    <a:pt x="462" y="516"/>
                    <a:pt x="462" y="515"/>
                  </a:cubicBezTo>
                  <a:lnTo>
                    <a:pt x="462" y="514"/>
                  </a:lnTo>
                  <a:cubicBezTo>
                    <a:pt x="462" y="512"/>
                    <a:pt x="463" y="510"/>
                    <a:pt x="463" y="508"/>
                  </a:cubicBezTo>
                  <a:cubicBezTo>
                    <a:pt x="463" y="506"/>
                    <a:pt x="462" y="504"/>
                    <a:pt x="462" y="502"/>
                  </a:cubicBezTo>
                  <a:cubicBezTo>
                    <a:pt x="515" y="556"/>
                    <a:pt x="561" y="616"/>
                    <a:pt x="598" y="681"/>
                  </a:cubicBezTo>
                  <a:cubicBezTo>
                    <a:pt x="600" y="685"/>
                    <a:pt x="603" y="689"/>
                    <a:pt x="605" y="693"/>
                  </a:cubicBezTo>
                  <a:cubicBezTo>
                    <a:pt x="605" y="693"/>
                    <a:pt x="605" y="694"/>
                    <a:pt x="606" y="694"/>
                  </a:cubicBezTo>
                  <a:cubicBezTo>
                    <a:pt x="639" y="752"/>
                    <a:pt x="662" y="815"/>
                    <a:pt x="674" y="881"/>
                  </a:cubicBezTo>
                  <a:cubicBezTo>
                    <a:pt x="657" y="871"/>
                    <a:pt x="648" y="852"/>
                    <a:pt x="627" y="853"/>
                  </a:cubicBezTo>
                  <a:lnTo>
                    <a:pt x="626" y="853"/>
                  </a:lnTo>
                  <a:cubicBezTo>
                    <a:pt x="625" y="853"/>
                    <a:pt x="624" y="853"/>
                    <a:pt x="624" y="854"/>
                  </a:cubicBezTo>
                  <a:cubicBezTo>
                    <a:pt x="623" y="854"/>
                    <a:pt x="622" y="855"/>
                    <a:pt x="621" y="856"/>
                  </a:cubicBezTo>
                  <a:lnTo>
                    <a:pt x="621" y="857"/>
                  </a:lnTo>
                  <a:cubicBezTo>
                    <a:pt x="614" y="884"/>
                    <a:pt x="643" y="900"/>
                    <a:pt x="657" y="921"/>
                  </a:cubicBezTo>
                  <a:cubicBezTo>
                    <a:pt x="661" y="927"/>
                    <a:pt x="664" y="933"/>
                    <a:pt x="668" y="939"/>
                  </a:cubicBezTo>
                  <a:cubicBezTo>
                    <a:pt x="691" y="980"/>
                    <a:pt x="707" y="1027"/>
                    <a:pt x="711" y="1075"/>
                  </a:cubicBezTo>
                  <a:cubicBezTo>
                    <a:pt x="714" y="1118"/>
                    <a:pt x="714" y="1162"/>
                    <a:pt x="720" y="1204"/>
                  </a:cubicBezTo>
                  <a:cubicBezTo>
                    <a:pt x="724" y="1227"/>
                    <a:pt x="725" y="1250"/>
                    <a:pt x="729" y="1274"/>
                  </a:cubicBezTo>
                  <a:lnTo>
                    <a:pt x="729" y="1272"/>
                  </a:lnTo>
                  <a:cubicBezTo>
                    <a:pt x="724" y="1244"/>
                    <a:pt x="710" y="1222"/>
                    <a:pt x="704" y="1195"/>
                  </a:cubicBezTo>
                  <a:cubicBezTo>
                    <a:pt x="696" y="1159"/>
                    <a:pt x="687" y="1109"/>
                    <a:pt x="662" y="1082"/>
                  </a:cubicBezTo>
                  <a:cubicBezTo>
                    <a:pt x="660" y="1079"/>
                    <a:pt x="655" y="1082"/>
                    <a:pt x="657" y="1085"/>
                  </a:cubicBezTo>
                  <a:cubicBezTo>
                    <a:pt x="681" y="1114"/>
                    <a:pt x="686" y="1177"/>
                    <a:pt x="694" y="1212"/>
                  </a:cubicBezTo>
                  <a:cubicBezTo>
                    <a:pt x="704" y="1256"/>
                    <a:pt x="720" y="1299"/>
                    <a:pt x="731" y="1343"/>
                  </a:cubicBezTo>
                  <a:cubicBezTo>
                    <a:pt x="743" y="1388"/>
                    <a:pt x="751" y="1434"/>
                    <a:pt x="755" y="1481"/>
                  </a:cubicBezTo>
                  <a:cubicBezTo>
                    <a:pt x="756" y="1515"/>
                    <a:pt x="761" y="1548"/>
                    <a:pt x="769" y="1581"/>
                  </a:cubicBezTo>
                  <a:cubicBezTo>
                    <a:pt x="770" y="1585"/>
                    <a:pt x="777" y="1584"/>
                    <a:pt x="777" y="1580"/>
                  </a:cubicBezTo>
                  <a:cubicBezTo>
                    <a:pt x="786" y="1503"/>
                    <a:pt x="764" y="1414"/>
                    <a:pt x="745" y="1339"/>
                  </a:cubicBezTo>
                  <a:lnTo>
                    <a:pt x="743" y="13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918;p37">
              <a:extLst>
                <a:ext uri="{FF2B5EF4-FFF2-40B4-BE49-F238E27FC236}">
                  <a16:creationId xmlns:a16="http://schemas.microsoft.com/office/drawing/2014/main" id="{805B58AE-E69D-B5DB-1258-31271575386A}"/>
                </a:ext>
              </a:extLst>
            </p:cNvPr>
            <p:cNvSpPr/>
            <p:nvPr/>
          </p:nvSpPr>
          <p:spPr>
            <a:xfrm>
              <a:off x="8732520" y="3611520"/>
              <a:ext cx="732600" cy="1013760"/>
            </a:xfrm>
            <a:custGeom>
              <a:avLst/>
              <a:gdLst/>
              <a:ahLst/>
              <a:cxnLst/>
              <a:rect l="l" t="t" r="r" b="b"/>
              <a:pathLst>
                <a:path w="2035" h="2816" extrusionOk="0">
                  <a:moveTo>
                    <a:pt x="2004" y="1646"/>
                  </a:moveTo>
                  <a:cubicBezTo>
                    <a:pt x="1992" y="1614"/>
                    <a:pt x="1991" y="1576"/>
                    <a:pt x="1969" y="1549"/>
                  </a:cubicBezTo>
                  <a:cubicBezTo>
                    <a:pt x="1968" y="1547"/>
                    <a:pt x="1965" y="1549"/>
                    <a:pt x="1966" y="1551"/>
                  </a:cubicBezTo>
                  <a:cubicBezTo>
                    <a:pt x="1983" y="1575"/>
                    <a:pt x="1981" y="1602"/>
                    <a:pt x="1988" y="1630"/>
                  </a:cubicBezTo>
                  <a:cubicBezTo>
                    <a:pt x="1997" y="1668"/>
                    <a:pt x="2004" y="1707"/>
                    <a:pt x="2008" y="1747"/>
                  </a:cubicBezTo>
                  <a:cubicBezTo>
                    <a:pt x="2008" y="1757"/>
                    <a:pt x="2008" y="1766"/>
                    <a:pt x="2008" y="1776"/>
                  </a:cubicBezTo>
                  <a:cubicBezTo>
                    <a:pt x="2008" y="1854"/>
                    <a:pt x="1992" y="1931"/>
                    <a:pt x="1961" y="2002"/>
                  </a:cubicBezTo>
                  <a:cubicBezTo>
                    <a:pt x="1950" y="2032"/>
                    <a:pt x="1940" y="2063"/>
                    <a:pt x="1933" y="2094"/>
                  </a:cubicBezTo>
                  <a:cubicBezTo>
                    <a:pt x="1922" y="2126"/>
                    <a:pt x="1909" y="2158"/>
                    <a:pt x="1893" y="2188"/>
                  </a:cubicBezTo>
                  <a:cubicBezTo>
                    <a:pt x="1879" y="2222"/>
                    <a:pt x="1850" y="2243"/>
                    <a:pt x="1836" y="2275"/>
                  </a:cubicBezTo>
                  <a:cubicBezTo>
                    <a:pt x="1834" y="2279"/>
                    <a:pt x="1832" y="2282"/>
                    <a:pt x="1830" y="2286"/>
                  </a:cubicBezTo>
                  <a:cubicBezTo>
                    <a:pt x="1824" y="2296"/>
                    <a:pt x="1818" y="2305"/>
                    <a:pt x="1811" y="2315"/>
                  </a:cubicBezTo>
                  <a:cubicBezTo>
                    <a:pt x="1813" y="2295"/>
                    <a:pt x="1815" y="2275"/>
                    <a:pt x="1817" y="2256"/>
                  </a:cubicBezTo>
                  <a:cubicBezTo>
                    <a:pt x="1823" y="2205"/>
                    <a:pt x="1820" y="2150"/>
                    <a:pt x="1829" y="2100"/>
                  </a:cubicBezTo>
                  <a:cubicBezTo>
                    <a:pt x="1847" y="1994"/>
                    <a:pt x="1829" y="1887"/>
                    <a:pt x="1829" y="1782"/>
                  </a:cubicBezTo>
                  <a:cubicBezTo>
                    <a:pt x="1829" y="1770"/>
                    <a:pt x="1837" y="1716"/>
                    <a:pt x="1824" y="1708"/>
                  </a:cubicBezTo>
                  <a:cubicBezTo>
                    <a:pt x="1806" y="1696"/>
                    <a:pt x="1787" y="1714"/>
                    <a:pt x="1791" y="1681"/>
                  </a:cubicBezTo>
                  <a:cubicBezTo>
                    <a:pt x="1796" y="1633"/>
                    <a:pt x="1785" y="1583"/>
                    <a:pt x="1791" y="1533"/>
                  </a:cubicBezTo>
                  <a:cubicBezTo>
                    <a:pt x="1794" y="1514"/>
                    <a:pt x="1795" y="1495"/>
                    <a:pt x="1795" y="1476"/>
                  </a:cubicBezTo>
                  <a:cubicBezTo>
                    <a:pt x="1795" y="1453"/>
                    <a:pt x="1793" y="1431"/>
                    <a:pt x="1789" y="1409"/>
                  </a:cubicBezTo>
                  <a:cubicBezTo>
                    <a:pt x="1789" y="1408"/>
                    <a:pt x="1788" y="1408"/>
                    <a:pt x="1788" y="1407"/>
                  </a:cubicBezTo>
                  <a:cubicBezTo>
                    <a:pt x="1787" y="1406"/>
                    <a:pt x="1787" y="1405"/>
                    <a:pt x="1786" y="1405"/>
                  </a:cubicBezTo>
                  <a:cubicBezTo>
                    <a:pt x="1784" y="1404"/>
                    <a:pt x="1783" y="1404"/>
                    <a:pt x="1782" y="1404"/>
                  </a:cubicBezTo>
                  <a:cubicBezTo>
                    <a:pt x="1780" y="1404"/>
                    <a:pt x="1779" y="1404"/>
                    <a:pt x="1778" y="1405"/>
                  </a:cubicBezTo>
                  <a:cubicBezTo>
                    <a:pt x="1777" y="1405"/>
                    <a:pt x="1777" y="1405"/>
                    <a:pt x="1776" y="1406"/>
                  </a:cubicBezTo>
                  <a:cubicBezTo>
                    <a:pt x="1761" y="1419"/>
                    <a:pt x="1747" y="1434"/>
                    <a:pt x="1737" y="1452"/>
                  </a:cubicBezTo>
                  <a:cubicBezTo>
                    <a:pt x="1733" y="1438"/>
                    <a:pt x="1732" y="1424"/>
                    <a:pt x="1732" y="1410"/>
                  </a:cubicBezTo>
                  <a:cubicBezTo>
                    <a:pt x="1732" y="1403"/>
                    <a:pt x="1732" y="1396"/>
                    <a:pt x="1733" y="1389"/>
                  </a:cubicBezTo>
                  <a:cubicBezTo>
                    <a:pt x="1733" y="1387"/>
                    <a:pt x="1733" y="1384"/>
                    <a:pt x="1733" y="1382"/>
                  </a:cubicBezTo>
                  <a:cubicBezTo>
                    <a:pt x="1733" y="1360"/>
                    <a:pt x="1732" y="1338"/>
                    <a:pt x="1728" y="1316"/>
                  </a:cubicBezTo>
                  <a:lnTo>
                    <a:pt x="1730" y="1316"/>
                  </a:lnTo>
                  <a:cubicBezTo>
                    <a:pt x="1734" y="1315"/>
                    <a:pt x="1736" y="1309"/>
                    <a:pt x="1732" y="1307"/>
                  </a:cubicBezTo>
                  <a:lnTo>
                    <a:pt x="1727" y="1305"/>
                  </a:lnTo>
                  <a:cubicBezTo>
                    <a:pt x="1725" y="1261"/>
                    <a:pt x="1720" y="1217"/>
                    <a:pt x="1713" y="1173"/>
                  </a:cubicBezTo>
                  <a:cubicBezTo>
                    <a:pt x="1694" y="1093"/>
                    <a:pt x="1697" y="1008"/>
                    <a:pt x="1678" y="927"/>
                  </a:cubicBezTo>
                  <a:cubicBezTo>
                    <a:pt x="1678" y="924"/>
                    <a:pt x="1672" y="925"/>
                    <a:pt x="1673" y="927"/>
                  </a:cubicBezTo>
                  <a:cubicBezTo>
                    <a:pt x="1681" y="972"/>
                    <a:pt x="1681" y="1017"/>
                    <a:pt x="1687" y="1062"/>
                  </a:cubicBezTo>
                  <a:cubicBezTo>
                    <a:pt x="1691" y="1090"/>
                    <a:pt x="1692" y="1118"/>
                    <a:pt x="1692" y="1147"/>
                  </a:cubicBezTo>
                  <a:cubicBezTo>
                    <a:pt x="1692" y="1171"/>
                    <a:pt x="1702" y="1193"/>
                    <a:pt x="1702" y="1219"/>
                  </a:cubicBezTo>
                  <a:cubicBezTo>
                    <a:pt x="1703" y="1243"/>
                    <a:pt x="1705" y="1267"/>
                    <a:pt x="1708" y="1291"/>
                  </a:cubicBezTo>
                  <a:cubicBezTo>
                    <a:pt x="1697" y="1281"/>
                    <a:pt x="1688" y="1269"/>
                    <a:pt x="1681" y="1257"/>
                  </a:cubicBezTo>
                  <a:cubicBezTo>
                    <a:pt x="1680" y="1256"/>
                    <a:pt x="1680" y="1255"/>
                    <a:pt x="1679" y="1254"/>
                  </a:cubicBezTo>
                  <a:cubicBezTo>
                    <a:pt x="1679" y="1253"/>
                    <a:pt x="1680" y="1252"/>
                    <a:pt x="1680" y="1251"/>
                  </a:cubicBezTo>
                  <a:cubicBezTo>
                    <a:pt x="1680" y="1250"/>
                    <a:pt x="1678" y="1248"/>
                    <a:pt x="1678" y="1247"/>
                  </a:cubicBezTo>
                  <a:cubicBezTo>
                    <a:pt x="1677" y="1246"/>
                    <a:pt x="1677" y="1245"/>
                    <a:pt x="1675" y="1244"/>
                  </a:cubicBezTo>
                  <a:cubicBezTo>
                    <a:pt x="1674" y="1243"/>
                    <a:pt x="1674" y="1243"/>
                    <a:pt x="1674" y="1243"/>
                  </a:cubicBezTo>
                  <a:cubicBezTo>
                    <a:pt x="1656" y="1202"/>
                    <a:pt x="1644" y="1158"/>
                    <a:pt x="1636" y="1114"/>
                  </a:cubicBezTo>
                  <a:cubicBezTo>
                    <a:pt x="1628" y="1079"/>
                    <a:pt x="1625" y="1043"/>
                    <a:pt x="1616" y="1008"/>
                  </a:cubicBezTo>
                  <a:cubicBezTo>
                    <a:pt x="1614" y="999"/>
                    <a:pt x="1588" y="944"/>
                    <a:pt x="1579" y="918"/>
                  </a:cubicBezTo>
                  <a:cubicBezTo>
                    <a:pt x="1579" y="916"/>
                    <a:pt x="1579" y="914"/>
                    <a:pt x="1579" y="912"/>
                  </a:cubicBezTo>
                  <a:cubicBezTo>
                    <a:pt x="1579" y="911"/>
                    <a:pt x="1579" y="911"/>
                    <a:pt x="1579" y="911"/>
                  </a:cubicBezTo>
                  <a:lnTo>
                    <a:pt x="1578" y="910"/>
                  </a:lnTo>
                  <a:cubicBezTo>
                    <a:pt x="1578" y="907"/>
                    <a:pt x="1578" y="905"/>
                    <a:pt x="1578" y="905"/>
                  </a:cubicBezTo>
                  <a:lnTo>
                    <a:pt x="1579" y="904"/>
                  </a:lnTo>
                  <a:cubicBezTo>
                    <a:pt x="1579" y="904"/>
                    <a:pt x="1580" y="904"/>
                    <a:pt x="1580" y="903"/>
                  </a:cubicBezTo>
                  <a:lnTo>
                    <a:pt x="1580" y="902"/>
                  </a:lnTo>
                  <a:lnTo>
                    <a:pt x="1580" y="901"/>
                  </a:lnTo>
                  <a:lnTo>
                    <a:pt x="1579" y="900"/>
                  </a:lnTo>
                  <a:lnTo>
                    <a:pt x="1578" y="900"/>
                  </a:lnTo>
                  <a:lnTo>
                    <a:pt x="1574" y="900"/>
                  </a:lnTo>
                  <a:cubicBezTo>
                    <a:pt x="1573" y="900"/>
                    <a:pt x="1572" y="899"/>
                    <a:pt x="1572" y="900"/>
                  </a:cubicBezTo>
                  <a:cubicBezTo>
                    <a:pt x="1571" y="901"/>
                    <a:pt x="1571" y="901"/>
                    <a:pt x="1571" y="902"/>
                  </a:cubicBezTo>
                  <a:cubicBezTo>
                    <a:pt x="1569" y="909"/>
                    <a:pt x="1568" y="915"/>
                    <a:pt x="1568" y="922"/>
                  </a:cubicBezTo>
                  <a:cubicBezTo>
                    <a:pt x="1568" y="932"/>
                    <a:pt x="1570" y="942"/>
                    <a:pt x="1575" y="951"/>
                  </a:cubicBezTo>
                  <a:cubicBezTo>
                    <a:pt x="1575" y="959"/>
                    <a:pt x="1575" y="967"/>
                    <a:pt x="1575" y="974"/>
                  </a:cubicBezTo>
                  <a:lnTo>
                    <a:pt x="1574" y="975"/>
                  </a:lnTo>
                  <a:cubicBezTo>
                    <a:pt x="1569" y="967"/>
                    <a:pt x="1563" y="959"/>
                    <a:pt x="1559" y="950"/>
                  </a:cubicBezTo>
                  <a:cubicBezTo>
                    <a:pt x="1548" y="931"/>
                    <a:pt x="1538" y="911"/>
                    <a:pt x="1529" y="891"/>
                  </a:cubicBezTo>
                  <a:cubicBezTo>
                    <a:pt x="1513" y="852"/>
                    <a:pt x="1489" y="819"/>
                    <a:pt x="1480" y="778"/>
                  </a:cubicBezTo>
                  <a:cubicBezTo>
                    <a:pt x="1473" y="743"/>
                    <a:pt x="1458" y="710"/>
                    <a:pt x="1449" y="675"/>
                  </a:cubicBezTo>
                  <a:cubicBezTo>
                    <a:pt x="1444" y="646"/>
                    <a:pt x="1435" y="617"/>
                    <a:pt x="1422" y="591"/>
                  </a:cubicBezTo>
                  <a:cubicBezTo>
                    <a:pt x="1420" y="588"/>
                    <a:pt x="1416" y="591"/>
                    <a:pt x="1418" y="594"/>
                  </a:cubicBezTo>
                  <a:cubicBezTo>
                    <a:pt x="1433" y="622"/>
                    <a:pt x="1436" y="662"/>
                    <a:pt x="1443" y="692"/>
                  </a:cubicBezTo>
                  <a:cubicBezTo>
                    <a:pt x="1453" y="733"/>
                    <a:pt x="1464" y="773"/>
                    <a:pt x="1477" y="812"/>
                  </a:cubicBezTo>
                  <a:cubicBezTo>
                    <a:pt x="1489" y="846"/>
                    <a:pt x="1510" y="876"/>
                    <a:pt x="1523" y="910"/>
                  </a:cubicBezTo>
                  <a:cubicBezTo>
                    <a:pt x="1526" y="917"/>
                    <a:pt x="1529" y="923"/>
                    <a:pt x="1532" y="930"/>
                  </a:cubicBezTo>
                  <a:cubicBezTo>
                    <a:pt x="1524" y="920"/>
                    <a:pt x="1515" y="912"/>
                    <a:pt x="1508" y="904"/>
                  </a:cubicBezTo>
                  <a:lnTo>
                    <a:pt x="1508" y="903"/>
                  </a:lnTo>
                  <a:cubicBezTo>
                    <a:pt x="1508" y="902"/>
                    <a:pt x="1508" y="901"/>
                    <a:pt x="1508" y="901"/>
                  </a:cubicBezTo>
                  <a:cubicBezTo>
                    <a:pt x="1479" y="857"/>
                    <a:pt x="1437" y="817"/>
                    <a:pt x="1403" y="772"/>
                  </a:cubicBezTo>
                  <a:cubicBezTo>
                    <a:pt x="1390" y="750"/>
                    <a:pt x="1379" y="727"/>
                    <a:pt x="1369" y="704"/>
                  </a:cubicBezTo>
                  <a:cubicBezTo>
                    <a:pt x="1354" y="673"/>
                    <a:pt x="1340" y="643"/>
                    <a:pt x="1325" y="612"/>
                  </a:cubicBezTo>
                  <a:cubicBezTo>
                    <a:pt x="1324" y="604"/>
                    <a:pt x="1321" y="596"/>
                    <a:pt x="1317" y="589"/>
                  </a:cubicBezTo>
                  <a:lnTo>
                    <a:pt x="1317" y="588"/>
                  </a:lnTo>
                  <a:cubicBezTo>
                    <a:pt x="1306" y="564"/>
                    <a:pt x="1296" y="538"/>
                    <a:pt x="1290" y="512"/>
                  </a:cubicBezTo>
                  <a:cubicBezTo>
                    <a:pt x="1280" y="491"/>
                    <a:pt x="1273" y="469"/>
                    <a:pt x="1266" y="446"/>
                  </a:cubicBezTo>
                  <a:lnTo>
                    <a:pt x="1266" y="445"/>
                  </a:lnTo>
                  <a:cubicBezTo>
                    <a:pt x="1266" y="444"/>
                    <a:pt x="1266" y="444"/>
                    <a:pt x="1265" y="444"/>
                  </a:cubicBezTo>
                  <a:lnTo>
                    <a:pt x="1264" y="444"/>
                  </a:lnTo>
                  <a:lnTo>
                    <a:pt x="1263" y="444"/>
                  </a:lnTo>
                  <a:cubicBezTo>
                    <a:pt x="1262" y="444"/>
                    <a:pt x="1262" y="444"/>
                    <a:pt x="1262" y="445"/>
                  </a:cubicBezTo>
                  <a:lnTo>
                    <a:pt x="1262" y="446"/>
                  </a:lnTo>
                  <a:cubicBezTo>
                    <a:pt x="1264" y="478"/>
                    <a:pt x="1272" y="509"/>
                    <a:pt x="1284" y="538"/>
                  </a:cubicBezTo>
                  <a:lnTo>
                    <a:pt x="1283" y="538"/>
                  </a:lnTo>
                  <a:cubicBezTo>
                    <a:pt x="1282" y="538"/>
                    <a:pt x="1280" y="539"/>
                    <a:pt x="1279" y="540"/>
                  </a:cubicBezTo>
                  <a:cubicBezTo>
                    <a:pt x="1278" y="540"/>
                    <a:pt x="1278" y="540"/>
                    <a:pt x="1277" y="541"/>
                  </a:cubicBezTo>
                  <a:cubicBezTo>
                    <a:pt x="1273" y="533"/>
                    <a:pt x="1270" y="524"/>
                    <a:pt x="1267" y="516"/>
                  </a:cubicBezTo>
                  <a:cubicBezTo>
                    <a:pt x="1266" y="515"/>
                    <a:pt x="1266" y="515"/>
                    <a:pt x="1265" y="514"/>
                  </a:cubicBezTo>
                  <a:cubicBezTo>
                    <a:pt x="1265" y="514"/>
                    <a:pt x="1264" y="514"/>
                    <a:pt x="1263" y="514"/>
                  </a:cubicBezTo>
                  <a:lnTo>
                    <a:pt x="1262" y="514"/>
                  </a:lnTo>
                  <a:cubicBezTo>
                    <a:pt x="1261" y="514"/>
                    <a:pt x="1261" y="514"/>
                    <a:pt x="1261" y="515"/>
                  </a:cubicBezTo>
                  <a:cubicBezTo>
                    <a:pt x="1258" y="506"/>
                    <a:pt x="1253" y="498"/>
                    <a:pt x="1249" y="491"/>
                  </a:cubicBezTo>
                  <a:cubicBezTo>
                    <a:pt x="1230" y="459"/>
                    <a:pt x="1205" y="432"/>
                    <a:pt x="1173" y="413"/>
                  </a:cubicBezTo>
                  <a:cubicBezTo>
                    <a:pt x="1173" y="412"/>
                    <a:pt x="1172" y="412"/>
                    <a:pt x="1172" y="412"/>
                  </a:cubicBezTo>
                  <a:cubicBezTo>
                    <a:pt x="1171" y="412"/>
                    <a:pt x="1171" y="412"/>
                    <a:pt x="1170" y="413"/>
                  </a:cubicBezTo>
                  <a:cubicBezTo>
                    <a:pt x="1169" y="414"/>
                    <a:pt x="1169" y="413"/>
                    <a:pt x="1169" y="414"/>
                  </a:cubicBezTo>
                  <a:cubicBezTo>
                    <a:pt x="1168" y="415"/>
                    <a:pt x="1168" y="415"/>
                    <a:pt x="1168" y="416"/>
                  </a:cubicBezTo>
                  <a:cubicBezTo>
                    <a:pt x="1168" y="416"/>
                    <a:pt x="1168" y="417"/>
                    <a:pt x="1169" y="418"/>
                  </a:cubicBezTo>
                  <a:cubicBezTo>
                    <a:pt x="1172" y="423"/>
                    <a:pt x="1175" y="428"/>
                    <a:pt x="1178" y="434"/>
                  </a:cubicBezTo>
                  <a:cubicBezTo>
                    <a:pt x="1170" y="420"/>
                    <a:pt x="1159" y="408"/>
                    <a:pt x="1147" y="397"/>
                  </a:cubicBezTo>
                  <a:cubicBezTo>
                    <a:pt x="1129" y="383"/>
                    <a:pt x="1111" y="370"/>
                    <a:pt x="1093" y="357"/>
                  </a:cubicBezTo>
                  <a:cubicBezTo>
                    <a:pt x="1067" y="338"/>
                    <a:pt x="1033" y="334"/>
                    <a:pt x="1005" y="317"/>
                  </a:cubicBezTo>
                  <a:cubicBezTo>
                    <a:pt x="981" y="286"/>
                    <a:pt x="957" y="256"/>
                    <a:pt x="936" y="224"/>
                  </a:cubicBezTo>
                  <a:cubicBezTo>
                    <a:pt x="918" y="197"/>
                    <a:pt x="889" y="178"/>
                    <a:pt x="867" y="156"/>
                  </a:cubicBezTo>
                  <a:cubicBezTo>
                    <a:pt x="840" y="129"/>
                    <a:pt x="812" y="103"/>
                    <a:pt x="785" y="76"/>
                  </a:cubicBezTo>
                  <a:cubicBezTo>
                    <a:pt x="770" y="62"/>
                    <a:pt x="754" y="49"/>
                    <a:pt x="736" y="39"/>
                  </a:cubicBezTo>
                  <a:cubicBezTo>
                    <a:pt x="698" y="17"/>
                    <a:pt x="656" y="6"/>
                    <a:pt x="612" y="6"/>
                  </a:cubicBezTo>
                  <a:cubicBezTo>
                    <a:pt x="605" y="6"/>
                    <a:pt x="598" y="6"/>
                    <a:pt x="591" y="7"/>
                  </a:cubicBezTo>
                  <a:cubicBezTo>
                    <a:pt x="589" y="7"/>
                    <a:pt x="588" y="11"/>
                    <a:pt x="591" y="12"/>
                  </a:cubicBezTo>
                  <a:cubicBezTo>
                    <a:pt x="636" y="15"/>
                    <a:pt x="680" y="26"/>
                    <a:pt x="721" y="45"/>
                  </a:cubicBezTo>
                  <a:cubicBezTo>
                    <a:pt x="751" y="59"/>
                    <a:pt x="769" y="81"/>
                    <a:pt x="795" y="100"/>
                  </a:cubicBezTo>
                  <a:cubicBezTo>
                    <a:pt x="820" y="118"/>
                    <a:pt x="833" y="148"/>
                    <a:pt x="857" y="167"/>
                  </a:cubicBezTo>
                  <a:cubicBezTo>
                    <a:pt x="890" y="193"/>
                    <a:pt x="918" y="224"/>
                    <a:pt x="940" y="259"/>
                  </a:cubicBezTo>
                  <a:cubicBezTo>
                    <a:pt x="971" y="303"/>
                    <a:pt x="1004" y="346"/>
                    <a:pt x="1040" y="387"/>
                  </a:cubicBezTo>
                  <a:cubicBezTo>
                    <a:pt x="1065" y="418"/>
                    <a:pt x="1088" y="451"/>
                    <a:pt x="1109" y="485"/>
                  </a:cubicBezTo>
                  <a:cubicBezTo>
                    <a:pt x="1117" y="498"/>
                    <a:pt x="1125" y="511"/>
                    <a:pt x="1133" y="524"/>
                  </a:cubicBezTo>
                  <a:cubicBezTo>
                    <a:pt x="1139" y="534"/>
                    <a:pt x="1145" y="544"/>
                    <a:pt x="1150" y="555"/>
                  </a:cubicBezTo>
                  <a:cubicBezTo>
                    <a:pt x="1152" y="559"/>
                    <a:pt x="1157" y="555"/>
                    <a:pt x="1156" y="552"/>
                  </a:cubicBezTo>
                  <a:cubicBezTo>
                    <a:pt x="1148" y="503"/>
                    <a:pt x="1099" y="440"/>
                    <a:pt x="1070" y="400"/>
                  </a:cubicBezTo>
                  <a:cubicBezTo>
                    <a:pt x="1051" y="376"/>
                    <a:pt x="1032" y="353"/>
                    <a:pt x="1013" y="329"/>
                  </a:cubicBezTo>
                  <a:cubicBezTo>
                    <a:pt x="1043" y="349"/>
                    <a:pt x="1076" y="359"/>
                    <a:pt x="1104" y="383"/>
                  </a:cubicBezTo>
                  <a:cubicBezTo>
                    <a:pt x="1141" y="415"/>
                    <a:pt x="1163" y="456"/>
                    <a:pt x="1194" y="492"/>
                  </a:cubicBezTo>
                  <a:lnTo>
                    <a:pt x="1195" y="493"/>
                  </a:lnTo>
                  <a:cubicBezTo>
                    <a:pt x="1196" y="493"/>
                    <a:pt x="1197" y="493"/>
                    <a:pt x="1197" y="493"/>
                  </a:cubicBezTo>
                  <a:cubicBezTo>
                    <a:pt x="1198" y="493"/>
                    <a:pt x="1199" y="493"/>
                    <a:pt x="1199" y="493"/>
                  </a:cubicBezTo>
                  <a:cubicBezTo>
                    <a:pt x="1200" y="492"/>
                    <a:pt x="1200" y="492"/>
                    <a:pt x="1201" y="491"/>
                  </a:cubicBezTo>
                  <a:cubicBezTo>
                    <a:pt x="1201" y="491"/>
                    <a:pt x="1201" y="490"/>
                    <a:pt x="1201" y="489"/>
                  </a:cubicBezTo>
                  <a:cubicBezTo>
                    <a:pt x="1201" y="488"/>
                    <a:pt x="1201" y="486"/>
                    <a:pt x="1201" y="485"/>
                  </a:cubicBezTo>
                  <a:cubicBezTo>
                    <a:pt x="1201" y="487"/>
                    <a:pt x="1203" y="489"/>
                    <a:pt x="1204" y="490"/>
                  </a:cubicBezTo>
                  <a:cubicBezTo>
                    <a:pt x="1206" y="494"/>
                    <a:pt x="1208" y="497"/>
                    <a:pt x="1210" y="501"/>
                  </a:cubicBezTo>
                  <a:cubicBezTo>
                    <a:pt x="1220" y="517"/>
                    <a:pt x="1228" y="534"/>
                    <a:pt x="1236" y="552"/>
                  </a:cubicBezTo>
                  <a:cubicBezTo>
                    <a:pt x="1253" y="594"/>
                    <a:pt x="1264" y="638"/>
                    <a:pt x="1268" y="683"/>
                  </a:cubicBezTo>
                  <a:cubicBezTo>
                    <a:pt x="1268" y="687"/>
                    <a:pt x="1268" y="691"/>
                    <a:pt x="1268" y="695"/>
                  </a:cubicBezTo>
                  <a:cubicBezTo>
                    <a:pt x="1268" y="700"/>
                    <a:pt x="1268" y="704"/>
                    <a:pt x="1268" y="709"/>
                  </a:cubicBezTo>
                  <a:cubicBezTo>
                    <a:pt x="1268" y="724"/>
                    <a:pt x="1269" y="739"/>
                    <a:pt x="1271" y="754"/>
                  </a:cubicBezTo>
                  <a:lnTo>
                    <a:pt x="1271" y="758"/>
                  </a:lnTo>
                  <a:cubicBezTo>
                    <a:pt x="1271" y="763"/>
                    <a:pt x="1272" y="768"/>
                    <a:pt x="1272" y="773"/>
                  </a:cubicBezTo>
                  <a:cubicBezTo>
                    <a:pt x="1272" y="779"/>
                    <a:pt x="1271" y="786"/>
                    <a:pt x="1270" y="792"/>
                  </a:cubicBezTo>
                  <a:cubicBezTo>
                    <a:pt x="1262" y="785"/>
                    <a:pt x="1255" y="776"/>
                    <a:pt x="1250" y="767"/>
                  </a:cubicBezTo>
                  <a:cubicBezTo>
                    <a:pt x="1247" y="762"/>
                    <a:pt x="1244" y="757"/>
                    <a:pt x="1242" y="751"/>
                  </a:cubicBezTo>
                  <a:cubicBezTo>
                    <a:pt x="1236" y="739"/>
                    <a:pt x="1230" y="728"/>
                    <a:pt x="1224" y="716"/>
                  </a:cubicBezTo>
                  <a:cubicBezTo>
                    <a:pt x="1208" y="689"/>
                    <a:pt x="1190" y="663"/>
                    <a:pt x="1170" y="639"/>
                  </a:cubicBezTo>
                  <a:lnTo>
                    <a:pt x="1169" y="638"/>
                  </a:lnTo>
                  <a:lnTo>
                    <a:pt x="1168" y="638"/>
                  </a:lnTo>
                  <a:lnTo>
                    <a:pt x="1167" y="638"/>
                  </a:lnTo>
                  <a:cubicBezTo>
                    <a:pt x="1166" y="639"/>
                    <a:pt x="1166" y="639"/>
                    <a:pt x="1166" y="639"/>
                  </a:cubicBezTo>
                  <a:cubicBezTo>
                    <a:pt x="1166" y="640"/>
                    <a:pt x="1166" y="640"/>
                    <a:pt x="1166" y="641"/>
                  </a:cubicBezTo>
                  <a:lnTo>
                    <a:pt x="1166" y="642"/>
                  </a:lnTo>
                  <a:cubicBezTo>
                    <a:pt x="1178" y="660"/>
                    <a:pt x="1191" y="678"/>
                    <a:pt x="1202" y="697"/>
                  </a:cubicBezTo>
                  <a:cubicBezTo>
                    <a:pt x="1199" y="695"/>
                    <a:pt x="1196" y="693"/>
                    <a:pt x="1193" y="691"/>
                  </a:cubicBezTo>
                  <a:cubicBezTo>
                    <a:pt x="1188" y="688"/>
                    <a:pt x="1183" y="686"/>
                    <a:pt x="1179" y="685"/>
                  </a:cubicBezTo>
                  <a:cubicBezTo>
                    <a:pt x="1143" y="673"/>
                    <a:pt x="1120" y="638"/>
                    <a:pt x="1097" y="610"/>
                  </a:cubicBezTo>
                  <a:cubicBezTo>
                    <a:pt x="1077" y="585"/>
                    <a:pt x="1067" y="549"/>
                    <a:pt x="1049" y="522"/>
                  </a:cubicBezTo>
                  <a:cubicBezTo>
                    <a:pt x="1044" y="515"/>
                    <a:pt x="1040" y="508"/>
                    <a:pt x="1036" y="501"/>
                  </a:cubicBezTo>
                  <a:cubicBezTo>
                    <a:pt x="1021" y="475"/>
                    <a:pt x="1009" y="448"/>
                    <a:pt x="1001" y="420"/>
                  </a:cubicBezTo>
                  <a:cubicBezTo>
                    <a:pt x="1001" y="420"/>
                    <a:pt x="1001" y="421"/>
                    <a:pt x="1000" y="420"/>
                  </a:cubicBezTo>
                  <a:cubicBezTo>
                    <a:pt x="999" y="419"/>
                    <a:pt x="999" y="418"/>
                    <a:pt x="999" y="418"/>
                  </a:cubicBezTo>
                  <a:cubicBezTo>
                    <a:pt x="998" y="417"/>
                    <a:pt x="997" y="417"/>
                    <a:pt x="997" y="417"/>
                  </a:cubicBezTo>
                  <a:cubicBezTo>
                    <a:pt x="996" y="417"/>
                    <a:pt x="995" y="417"/>
                    <a:pt x="994" y="418"/>
                  </a:cubicBezTo>
                  <a:cubicBezTo>
                    <a:pt x="994" y="418"/>
                    <a:pt x="994" y="419"/>
                    <a:pt x="993" y="420"/>
                  </a:cubicBezTo>
                  <a:cubicBezTo>
                    <a:pt x="992" y="421"/>
                    <a:pt x="992" y="421"/>
                    <a:pt x="992" y="422"/>
                  </a:cubicBezTo>
                  <a:cubicBezTo>
                    <a:pt x="998" y="469"/>
                    <a:pt x="966" y="418"/>
                    <a:pt x="962" y="411"/>
                  </a:cubicBezTo>
                  <a:cubicBezTo>
                    <a:pt x="952" y="397"/>
                    <a:pt x="940" y="383"/>
                    <a:pt x="928" y="370"/>
                  </a:cubicBezTo>
                  <a:cubicBezTo>
                    <a:pt x="926" y="368"/>
                    <a:pt x="924" y="366"/>
                    <a:pt x="923" y="364"/>
                  </a:cubicBezTo>
                  <a:cubicBezTo>
                    <a:pt x="922" y="361"/>
                    <a:pt x="921" y="359"/>
                    <a:pt x="919" y="357"/>
                  </a:cubicBezTo>
                  <a:cubicBezTo>
                    <a:pt x="917" y="354"/>
                    <a:pt x="915" y="351"/>
                    <a:pt x="913" y="348"/>
                  </a:cubicBezTo>
                  <a:lnTo>
                    <a:pt x="912" y="346"/>
                  </a:lnTo>
                  <a:lnTo>
                    <a:pt x="906" y="339"/>
                  </a:lnTo>
                  <a:cubicBezTo>
                    <a:pt x="892" y="308"/>
                    <a:pt x="881" y="276"/>
                    <a:pt x="875" y="242"/>
                  </a:cubicBezTo>
                  <a:lnTo>
                    <a:pt x="875" y="241"/>
                  </a:lnTo>
                  <a:cubicBezTo>
                    <a:pt x="874" y="241"/>
                    <a:pt x="874" y="241"/>
                    <a:pt x="874" y="241"/>
                  </a:cubicBezTo>
                  <a:lnTo>
                    <a:pt x="873" y="241"/>
                  </a:lnTo>
                  <a:lnTo>
                    <a:pt x="873" y="242"/>
                  </a:lnTo>
                  <a:lnTo>
                    <a:pt x="872" y="242"/>
                  </a:lnTo>
                  <a:cubicBezTo>
                    <a:pt x="873" y="266"/>
                    <a:pt x="877" y="290"/>
                    <a:pt x="884" y="313"/>
                  </a:cubicBezTo>
                  <a:lnTo>
                    <a:pt x="880" y="307"/>
                  </a:lnTo>
                  <a:cubicBezTo>
                    <a:pt x="841" y="254"/>
                    <a:pt x="795" y="196"/>
                    <a:pt x="782" y="128"/>
                  </a:cubicBezTo>
                  <a:cubicBezTo>
                    <a:pt x="782" y="126"/>
                    <a:pt x="777" y="126"/>
                    <a:pt x="777" y="128"/>
                  </a:cubicBezTo>
                  <a:cubicBezTo>
                    <a:pt x="782" y="170"/>
                    <a:pt x="795" y="211"/>
                    <a:pt x="816" y="248"/>
                  </a:cubicBezTo>
                  <a:cubicBezTo>
                    <a:pt x="819" y="253"/>
                    <a:pt x="821" y="257"/>
                    <a:pt x="824" y="261"/>
                  </a:cubicBezTo>
                  <a:lnTo>
                    <a:pt x="823" y="262"/>
                  </a:lnTo>
                  <a:lnTo>
                    <a:pt x="823" y="263"/>
                  </a:lnTo>
                  <a:cubicBezTo>
                    <a:pt x="822" y="264"/>
                    <a:pt x="822" y="264"/>
                    <a:pt x="822" y="265"/>
                  </a:cubicBezTo>
                  <a:cubicBezTo>
                    <a:pt x="804" y="252"/>
                    <a:pt x="788" y="238"/>
                    <a:pt x="773" y="222"/>
                  </a:cubicBezTo>
                  <a:cubicBezTo>
                    <a:pt x="770" y="218"/>
                    <a:pt x="767" y="213"/>
                    <a:pt x="764" y="209"/>
                  </a:cubicBezTo>
                  <a:cubicBezTo>
                    <a:pt x="764" y="208"/>
                    <a:pt x="765" y="207"/>
                    <a:pt x="765" y="206"/>
                  </a:cubicBezTo>
                  <a:cubicBezTo>
                    <a:pt x="765" y="205"/>
                    <a:pt x="764" y="204"/>
                    <a:pt x="764" y="204"/>
                  </a:cubicBezTo>
                  <a:lnTo>
                    <a:pt x="764" y="203"/>
                  </a:lnTo>
                  <a:cubicBezTo>
                    <a:pt x="759" y="198"/>
                    <a:pt x="754" y="193"/>
                    <a:pt x="749" y="188"/>
                  </a:cubicBezTo>
                  <a:cubicBezTo>
                    <a:pt x="747" y="184"/>
                    <a:pt x="744" y="180"/>
                    <a:pt x="742" y="176"/>
                  </a:cubicBezTo>
                  <a:cubicBezTo>
                    <a:pt x="723" y="143"/>
                    <a:pt x="712" y="106"/>
                    <a:pt x="710" y="69"/>
                  </a:cubicBezTo>
                  <a:cubicBezTo>
                    <a:pt x="710" y="66"/>
                    <a:pt x="705" y="66"/>
                    <a:pt x="704" y="69"/>
                  </a:cubicBezTo>
                  <a:cubicBezTo>
                    <a:pt x="704" y="73"/>
                    <a:pt x="704" y="78"/>
                    <a:pt x="704" y="82"/>
                  </a:cubicBezTo>
                  <a:cubicBezTo>
                    <a:pt x="704" y="103"/>
                    <a:pt x="707" y="124"/>
                    <a:pt x="714" y="144"/>
                  </a:cubicBezTo>
                  <a:cubicBezTo>
                    <a:pt x="712" y="142"/>
                    <a:pt x="710" y="139"/>
                    <a:pt x="708" y="137"/>
                  </a:cubicBezTo>
                  <a:cubicBezTo>
                    <a:pt x="679" y="112"/>
                    <a:pt x="637" y="86"/>
                    <a:pt x="631" y="44"/>
                  </a:cubicBezTo>
                  <a:cubicBezTo>
                    <a:pt x="631" y="42"/>
                    <a:pt x="626" y="42"/>
                    <a:pt x="626" y="44"/>
                  </a:cubicBezTo>
                  <a:cubicBezTo>
                    <a:pt x="624" y="73"/>
                    <a:pt x="649" y="99"/>
                    <a:pt x="668" y="117"/>
                  </a:cubicBezTo>
                  <a:cubicBezTo>
                    <a:pt x="682" y="128"/>
                    <a:pt x="695" y="140"/>
                    <a:pt x="708" y="153"/>
                  </a:cubicBezTo>
                  <a:cubicBezTo>
                    <a:pt x="706" y="152"/>
                    <a:pt x="704" y="151"/>
                    <a:pt x="702" y="150"/>
                  </a:cubicBezTo>
                  <a:cubicBezTo>
                    <a:pt x="700" y="149"/>
                    <a:pt x="699" y="148"/>
                    <a:pt x="697" y="147"/>
                  </a:cubicBezTo>
                  <a:cubicBezTo>
                    <a:pt x="686" y="144"/>
                    <a:pt x="674" y="143"/>
                    <a:pt x="663" y="143"/>
                  </a:cubicBezTo>
                  <a:cubicBezTo>
                    <a:pt x="657" y="143"/>
                    <a:pt x="651" y="143"/>
                    <a:pt x="645" y="144"/>
                  </a:cubicBezTo>
                  <a:cubicBezTo>
                    <a:pt x="612" y="143"/>
                    <a:pt x="580" y="133"/>
                    <a:pt x="552" y="117"/>
                  </a:cubicBezTo>
                  <a:cubicBezTo>
                    <a:pt x="544" y="112"/>
                    <a:pt x="537" y="108"/>
                    <a:pt x="530" y="103"/>
                  </a:cubicBezTo>
                  <a:cubicBezTo>
                    <a:pt x="515" y="89"/>
                    <a:pt x="505" y="68"/>
                    <a:pt x="491" y="52"/>
                  </a:cubicBezTo>
                  <a:cubicBezTo>
                    <a:pt x="473" y="33"/>
                    <a:pt x="498" y="35"/>
                    <a:pt x="513" y="36"/>
                  </a:cubicBezTo>
                  <a:cubicBezTo>
                    <a:pt x="534" y="36"/>
                    <a:pt x="554" y="29"/>
                    <a:pt x="575" y="31"/>
                  </a:cubicBezTo>
                  <a:cubicBezTo>
                    <a:pt x="588" y="31"/>
                    <a:pt x="602" y="31"/>
                    <a:pt x="603" y="16"/>
                  </a:cubicBezTo>
                  <a:cubicBezTo>
                    <a:pt x="603" y="12"/>
                    <a:pt x="598" y="9"/>
                    <a:pt x="596" y="13"/>
                  </a:cubicBezTo>
                  <a:cubicBezTo>
                    <a:pt x="587" y="36"/>
                    <a:pt x="439" y="0"/>
                    <a:pt x="470" y="52"/>
                  </a:cubicBezTo>
                  <a:lnTo>
                    <a:pt x="471" y="53"/>
                  </a:lnTo>
                  <a:cubicBezTo>
                    <a:pt x="468" y="97"/>
                    <a:pt x="473" y="143"/>
                    <a:pt x="473" y="188"/>
                  </a:cubicBezTo>
                  <a:cubicBezTo>
                    <a:pt x="474" y="200"/>
                    <a:pt x="475" y="212"/>
                    <a:pt x="475" y="225"/>
                  </a:cubicBezTo>
                  <a:cubicBezTo>
                    <a:pt x="475" y="237"/>
                    <a:pt x="474" y="249"/>
                    <a:pt x="473" y="262"/>
                  </a:cubicBezTo>
                  <a:cubicBezTo>
                    <a:pt x="469" y="289"/>
                    <a:pt x="454" y="315"/>
                    <a:pt x="450" y="343"/>
                  </a:cubicBezTo>
                  <a:cubicBezTo>
                    <a:pt x="443" y="385"/>
                    <a:pt x="440" y="428"/>
                    <a:pt x="440" y="470"/>
                  </a:cubicBezTo>
                  <a:cubicBezTo>
                    <a:pt x="440" y="475"/>
                    <a:pt x="440" y="481"/>
                    <a:pt x="440" y="486"/>
                  </a:cubicBezTo>
                  <a:cubicBezTo>
                    <a:pt x="438" y="506"/>
                    <a:pt x="438" y="527"/>
                    <a:pt x="438" y="547"/>
                  </a:cubicBezTo>
                  <a:cubicBezTo>
                    <a:pt x="438" y="576"/>
                    <a:pt x="439" y="605"/>
                    <a:pt x="442" y="633"/>
                  </a:cubicBezTo>
                  <a:cubicBezTo>
                    <a:pt x="407" y="617"/>
                    <a:pt x="371" y="605"/>
                    <a:pt x="333" y="598"/>
                  </a:cubicBezTo>
                  <a:cubicBezTo>
                    <a:pt x="275" y="584"/>
                    <a:pt x="207" y="606"/>
                    <a:pt x="148" y="604"/>
                  </a:cubicBezTo>
                  <a:cubicBezTo>
                    <a:pt x="145" y="604"/>
                    <a:pt x="142" y="604"/>
                    <a:pt x="139" y="604"/>
                  </a:cubicBezTo>
                  <a:cubicBezTo>
                    <a:pt x="114" y="604"/>
                    <a:pt x="90" y="602"/>
                    <a:pt x="66" y="600"/>
                  </a:cubicBezTo>
                  <a:lnTo>
                    <a:pt x="65" y="600"/>
                  </a:lnTo>
                  <a:cubicBezTo>
                    <a:pt x="46" y="600"/>
                    <a:pt x="26" y="597"/>
                    <a:pt x="7" y="593"/>
                  </a:cubicBezTo>
                  <a:cubicBezTo>
                    <a:pt x="3" y="591"/>
                    <a:pt x="0" y="597"/>
                    <a:pt x="4" y="600"/>
                  </a:cubicBezTo>
                  <a:cubicBezTo>
                    <a:pt x="30" y="616"/>
                    <a:pt x="77" y="618"/>
                    <a:pt x="107" y="619"/>
                  </a:cubicBezTo>
                  <a:cubicBezTo>
                    <a:pt x="163" y="620"/>
                    <a:pt x="217" y="616"/>
                    <a:pt x="272" y="614"/>
                  </a:cubicBezTo>
                  <a:cubicBezTo>
                    <a:pt x="276" y="614"/>
                    <a:pt x="279" y="614"/>
                    <a:pt x="283" y="614"/>
                  </a:cubicBezTo>
                  <a:cubicBezTo>
                    <a:pt x="333" y="614"/>
                    <a:pt x="383" y="626"/>
                    <a:pt x="427" y="648"/>
                  </a:cubicBezTo>
                  <a:cubicBezTo>
                    <a:pt x="468" y="668"/>
                    <a:pt x="492" y="707"/>
                    <a:pt x="515" y="744"/>
                  </a:cubicBezTo>
                  <a:cubicBezTo>
                    <a:pt x="523" y="757"/>
                    <a:pt x="525" y="768"/>
                    <a:pt x="540" y="773"/>
                  </a:cubicBezTo>
                  <a:cubicBezTo>
                    <a:pt x="541" y="773"/>
                    <a:pt x="541" y="773"/>
                    <a:pt x="542" y="773"/>
                  </a:cubicBezTo>
                  <a:cubicBezTo>
                    <a:pt x="543" y="773"/>
                    <a:pt x="543" y="773"/>
                    <a:pt x="544" y="773"/>
                  </a:cubicBezTo>
                  <a:cubicBezTo>
                    <a:pt x="544" y="774"/>
                    <a:pt x="545" y="775"/>
                    <a:pt x="546" y="776"/>
                  </a:cubicBezTo>
                  <a:cubicBezTo>
                    <a:pt x="546" y="777"/>
                    <a:pt x="547" y="778"/>
                    <a:pt x="547" y="779"/>
                  </a:cubicBezTo>
                  <a:cubicBezTo>
                    <a:pt x="548" y="786"/>
                    <a:pt x="551" y="794"/>
                    <a:pt x="554" y="800"/>
                  </a:cubicBezTo>
                  <a:cubicBezTo>
                    <a:pt x="556" y="804"/>
                    <a:pt x="557" y="808"/>
                    <a:pt x="559" y="811"/>
                  </a:cubicBezTo>
                  <a:cubicBezTo>
                    <a:pt x="564" y="819"/>
                    <a:pt x="570" y="827"/>
                    <a:pt x="578" y="833"/>
                  </a:cubicBezTo>
                  <a:cubicBezTo>
                    <a:pt x="578" y="833"/>
                    <a:pt x="578" y="834"/>
                    <a:pt x="579" y="834"/>
                  </a:cubicBezTo>
                  <a:lnTo>
                    <a:pt x="580" y="834"/>
                  </a:lnTo>
                  <a:lnTo>
                    <a:pt x="593" y="861"/>
                  </a:lnTo>
                  <a:cubicBezTo>
                    <a:pt x="587" y="852"/>
                    <a:pt x="579" y="844"/>
                    <a:pt x="571" y="836"/>
                  </a:cubicBezTo>
                  <a:cubicBezTo>
                    <a:pt x="512" y="777"/>
                    <a:pt x="444" y="708"/>
                    <a:pt x="360" y="687"/>
                  </a:cubicBezTo>
                  <a:cubicBezTo>
                    <a:pt x="360" y="686"/>
                    <a:pt x="360" y="686"/>
                    <a:pt x="359" y="686"/>
                  </a:cubicBezTo>
                  <a:cubicBezTo>
                    <a:pt x="359" y="686"/>
                    <a:pt x="358" y="687"/>
                    <a:pt x="357" y="687"/>
                  </a:cubicBezTo>
                  <a:lnTo>
                    <a:pt x="356" y="688"/>
                  </a:lnTo>
                  <a:cubicBezTo>
                    <a:pt x="356" y="689"/>
                    <a:pt x="356" y="689"/>
                    <a:pt x="356" y="690"/>
                  </a:cubicBezTo>
                  <a:cubicBezTo>
                    <a:pt x="356" y="691"/>
                    <a:pt x="356" y="691"/>
                    <a:pt x="356" y="692"/>
                  </a:cubicBezTo>
                  <a:cubicBezTo>
                    <a:pt x="356" y="693"/>
                    <a:pt x="357" y="693"/>
                    <a:pt x="357" y="693"/>
                  </a:cubicBezTo>
                  <a:cubicBezTo>
                    <a:pt x="358" y="693"/>
                    <a:pt x="358" y="694"/>
                    <a:pt x="358" y="694"/>
                  </a:cubicBezTo>
                  <a:cubicBezTo>
                    <a:pt x="439" y="725"/>
                    <a:pt x="511" y="795"/>
                    <a:pt x="568" y="858"/>
                  </a:cubicBezTo>
                  <a:cubicBezTo>
                    <a:pt x="605" y="898"/>
                    <a:pt x="630" y="969"/>
                    <a:pt x="647" y="1021"/>
                  </a:cubicBezTo>
                  <a:lnTo>
                    <a:pt x="645" y="1015"/>
                  </a:lnTo>
                  <a:cubicBezTo>
                    <a:pt x="626" y="973"/>
                    <a:pt x="590" y="941"/>
                    <a:pt x="555" y="910"/>
                  </a:cubicBezTo>
                  <a:cubicBezTo>
                    <a:pt x="548" y="903"/>
                    <a:pt x="540" y="896"/>
                    <a:pt x="532" y="890"/>
                  </a:cubicBezTo>
                  <a:cubicBezTo>
                    <a:pt x="471" y="797"/>
                    <a:pt x="348" y="738"/>
                    <a:pt x="247" y="706"/>
                  </a:cubicBezTo>
                  <a:cubicBezTo>
                    <a:pt x="246" y="706"/>
                    <a:pt x="246" y="706"/>
                    <a:pt x="246" y="706"/>
                  </a:cubicBezTo>
                  <a:cubicBezTo>
                    <a:pt x="245" y="706"/>
                    <a:pt x="244" y="706"/>
                    <a:pt x="244" y="707"/>
                  </a:cubicBezTo>
                  <a:cubicBezTo>
                    <a:pt x="244" y="707"/>
                    <a:pt x="243" y="707"/>
                    <a:pt x="243" y="708"/>
                  </a:cubicBezTo>
                  <a:lnTo>
                    <a:pt x="243" y="709"/>
                  </a:lnTo>
                  <a:cubicBezTo>
                    <a:pt x="243" y="710"/>
                    <a:pt x="243" y="710"/>
                    <a:pt x="243" y="711"/>
                  </a:cubicBezTo>
                  <a:lnTo>
                    <a:pt x="244" y="712"/>
                  </a:lnTo>
                  <a:cubicBezTo>
                    <a:pt x="282" y="727"/>
                    <a:pt x="319" y="744"/>
                    <a:pt x="353" y="764"/>
                  </a:cubicBezTo>
                  <a:cubicBezTo>
                    <a:pt x="368" y="773"/>
                    <a:pt x="382" y="781"/>
                    <a:pt x="396" y="791"/>
                  </a:cubicBezTo>
                  <a:cubicBezTo>
                    <a:pt x="430" y="815"/>
                    <a:pt x="462" y="841"/>
                    <a:pt x="492" y="871"/>
                  </a:cubicBezTo>
                  <a:lnTo>
                    <a:pt x="487" y="870"/>
                  </a:lnTo>
                  <a:cubicBezTo>
                    <a:pt x="486" y="870"/>
                    <a:pt x="486" y="870"/>
                    <a:pt x="486" y="870"/>
                  </a:cubicBezTo>
                  <a:lnTo>
                    <a:pt x="486" y="871"/>
                  </a:lnTo>
                  <a:cubicBezTo>
                    <a:pt x="486" y="871"/>
                    <a:pt x="485" y="871"/>
                    <a:pt x="485" y="872"/>
                  </a:cubicBezTo>
                  <a:lnTo>
                    <a:pt x="486" y="872"/>
                  </a:lnTo>
                  <a:cubicBezTo>
                    <a:pt x="486" y="873"/>
                    <a:pt x="486" y="873"/>
                    <a:pt x="486" y="873"/>
                  </a:cubicBezTo>
                  <a:lnTo>
                    <a:pt x="487" y="873"/>
                  </a:lnTo>
                  <a:cubicBezTo>
                    <a:pt x="491" y="875"/>
                    <a:pt x="495" y="876"/>
                    <a:pt x="499" y="879"/>
                  </a:cubicBezTo>
                  <a:cubicBezTo>
                    <a:pt x="500" y="879"/>
                    <a:pt x="501" y="880"/>
                    <a:pt x="502" y="880"/>
                  </a:cubicBezTo>
                  <a:cubicBezTo>
                    <a:pt x="514" y="892"/>
                    <a:pt x="526" y="903"/>
                    <a:pt x="539" y="913"/>
                  </a:cubicBezTo>
                  <a:lnTo>
                    <a:pt x="539" y="914"/>
                  </a:lnTo>
                  <a:cubicBezTo>
                    <a:pt x="540" y="914"/>
                    <a:pt x="540" y="914"/>
                    <a:pt x="540" y="914"/>
                  </a:cubicBezTo>
                  <a:cubicBezTo>
                    <a:pt x="541" y="914"/>
                    <a:pt x="541" y="914"/>
                    <a:pt x="542" y="914"/>
                  </a:cubicBezTo>
                  <a:lnTo>
                    <a:pt x="542" y="913"/>
                  </a:lnTo>
                  <a:cubicBezTo>
                    <a:pt x="551" y="923"/>
                    <a:pt x="560" y="932"/>
                    <a:pt x="566" y="939"/>
                  </a:cubicBezTo>
                  <a:cubicBezTo>
                    <a:pt x="587" y="960"/>
                    <a:pt x="605" y="984"/>
                    <a:pt x="620" y="1009"/>
                  </a:cubicBezTo>
                  <a:cubicBezTo>
                    <a:pt x="625" y="1019"/>
                    <a:pt x="630" y="1028"/>
                    <a:pt x="634" y="1037"/>
                  </a:cubicBezTo>
                  <a:cubicBezTo>
                    <a:pt x="646" y="1067"/>
                    <a:pt x="663" y="1095"/>
                    <a:pt x="674" y="1125"/>
                  </a:cubicBezTo>
                  <a:cubicBezTo>
                    <a:pt x="684" y="1156"/>
                    <a:pt x="691" y="1187"/>
                    <a:pt x="696" y="1220"/>
                  </a:cubicBezTo>
                  <a:cubicBezTo>
                    <a:pt x="683" y="1189"/>
                    <a:pt x="669" y="1159"/>
                    <a:pt x="656" y="1134"/>
                  </a:cubicBezTo>
                  <a:cubicBezTo>
                    <a:pt x="637" y="1095"/>
                    <a:pt x="601" y="1061"/>
                    <a:pt x="574" y="1027"/>
                  </a:cubicBezTo>
                  <a:cubicBezTo>
                    <a:pt x="561" y="1008"/>
                    <a:pt x="546" y="991"/>
                    <a:pt x="529" y="976"/>
                  </a:cubicBezTo>
                  <a:cubicBezTo>
                    <a:pt x="526" y="974"/>
                    <a:pt x="521" y="978"/>
                    <a:pt x="524" y="981"/>
                  </a:cubicBezTo>
                  <a:cubicBezTo>
                    <a:pt x="540" y="998"/>
                    <a:pt x="554" y="1017"/>
                    <a:pt x="565" y="1037"/>
                  </a:cubicBezTo>
                  <a:cubicBezTo>
                    <a:pt x="567" y="1040"/>
                    <a:pt x="569" y="1044"/>
                    <a:pt x="571" y="1047"/>
                  </a:cubicBezTo>
                  <a:cubicBezTo>
                    <a:pt x="589" y="1076"/>
                    <a:pt x="614" y="1101"/>
                    <a:pt x="633" y="1130"/>
                  </a:cubicBezTo>
                  <a:cubicBezTo>
                    <a:pt x="684" y="1207"/>
                    <a:pt x="692" y="1302"/>
                    <a:pt x="712" y="1388"/>
                  </a:cubicBezTo>
                  <a:cubicBezTo>
                    <a:pt x="712" y="1389"/>
                    <a:pt x="712" y="1389"/>
                    <a:pt x="712" y="1389"/>
                  </a:cubicBezTo>
                  <a:cubicBezTo>
                    <a:pt x="713" y="1390"/>
                    <a:pt x="713" y="1391"/>
                    <a:pt x="714" y="1391"/>
                  </a:cubicBezTo>
                  <a:cubicBezTo>
                    <a:pt x="713" y="1398"/>
                    <a:pt x="713" y="1406"/>
                    <a:pt x="713" y="1413"/>
                  </a:cubicBezTo>
                  <a:cubicBezTo>
                    <a:pt x="713" y="1448"/>
                    <a:pt x="718" y="1482"/>
                    <a:pt x="727" y="1515"/>
                  </a:cubicBezTo>
                  <a:cubicBezTo>
                    <a:pt x="728" y="1525"/>
                    <a:pt x="729" y="1535"/>
                    <a:pt x="730" y="1545"/>
                  </a:cubicBezTo>
                  <a:cubicBezTo>
                    <a:pt x="733" y="1596"/>
                    <a:pt x="724" y="1647"/>
                    <a:pt x="733" y="1698"/>
                  </a:cubicBezTo>
                  <a:cubicBezTo>
                    <a:pt x="671" y="1599"/>
                    <a:pt x="610" y="1490"/>
                    <a:pt x="602" y="1372"/>
                  </a:cubicBezTo>
                  <a:cubicBezTo>
                    <a:pt x="602" y="1372"/>
                    <a:pt x="602" y="1370"/>
                    <a:pt x="602" y="1368"/>
                  </a:cubicBezTo>
                  <a:cubicBezTo>
                    <a:pt x="601" y="1310"/>
                    <a:pt x="604" y="1240"/>
                    <a:pt x="584" y="1184"/>
                  </a:cubicBezTo>
                  <a:cubicBezTo>
                    <a:pt x="582" y="1179"/>
                    <a:pt x="575" y="1183"/>
                    <a:pt x="576" y="1188"/>
                  </a:cubicBezTo>
                  <a:cubicBezTo>
                    <a:pt x="582" y="1208"/>
                    <a:pt x="584" y="1229"/>
                    <a:pt x="584" y="1250"/>
                  </a:cubicBezTo>
                  <a:cubicBezTo>
                    <a:pt x="584" y="1255"/>
                    <a:pt x="584" y="1259"/>
                    <a:pt x="584" y="1264"/>
                  </a:cubicBezTo>
                  <a:cubicBezTo>
                    <a:pt x="584" y="1305"/>
                    <a:pt x="587" y="1345"/>
                    <a:pt x="588" y="1386"/>
                  </a:cubicBezTo>
                  <a:cubicBezTo>
                    <a:pt x="588" y="1427"/>
                    <a:pt x="582" y="1477"/>
                    <a:pt x="586" y="1522"/>
                  </a:cubicBezTo>
                  <a:cubicBezTo>
                    <a:pt x="580" y="1507"/>
                    <a:pt x="576" y="1492"/>
                    <a:pt x="572" y="1479"/>
                  </a:cubicBezTo>
                  <a:cubicBezTo>
                    <a:pt x="564" y="1458"/>
                    <a:pt x="555" y="1437"/>
                    <a:pt x="545" y="1418"/>
                  </a:cubicBezTo>
                  <a:cubicBezTo>
                    <a:pt x="528" y="1382"/>
                    <a:pt x="528" y="1341"/>
                    <a:pt x="525" y="1303"/>
                  </a:cubicBezTo>
                  <a:cubicBezTo>
                    <a:pt x="525" y="1298"/>
                    <a:pt x="517" y="1299"/>
                    <a:pt x="517" y="1303"/>
                  </a:cubicBezTo>
                  <a:cubicBezTo>
                    <a:pt x="516" y="1307"/>
                    <a:pt x="517" y="1309"/>
                    <a:pt x="517" y="1312"/>
                  </a:cubicBezTo>
                  <a:cubicBezTo>
                    <a:pt x="515" y="1296"/>
                    <a:pt x="512" y="1279"/>
                    <a:pt x="510" y="1262"/>
                  </a:cubicBezTo>
                  <a:cubicBezTo>
                    <a:pt x="502" y="1192"/>
                    <a:pt x="498" y="1108"/>
                    <a:pt x="461" y="1046"/>
                  </a:cubicBezTo>
                  <a:lnTo>
                    <a:pt x="460" y="1046"/>
                  </a:lnTo>
                  <a:cubicBezTo>
                    <a:pt x="460" y="1045"/>
                    <a:pt x="460" y="1046"/>
                    <a:pt x="459" y="1045"/>
                  </a:cubicBezTo>
                  <a:cubicBezTo>
                    <a:pt x="458" y="1044"/>
                    <a:pt x="458" y="1044"/>
                    <a:pt x="458" y="1044"/>
                  </a:cubicBezTo>
                  <a:cubicBezTo>
                    <a:pt x="457" y="1044"/>
                    <a:pt x="457" y="1044"/>
                    <a:pt x="456" y="1045"/>
                  </a:cubicBezTo>
                  <a:cubicBezTo>
                    <a:pt x="455" y="1046"/>
                    <a:pt x="456" y="1045"/>
                    <a:pt x="455" y="1046"/>
                  </a:cubicBezTo>
                  <a:cubicBezTo>
                    <a:pt x="454" y="1047"/>
                    <a:pt x="454" y="1047"/>
                    <a:pt x="454" y="1048"/>
                  </a:cubicBezTo>
                  <a:cubicBezTo>
                    <a:pt x="454" y="1048"/>
                    <a:pt x="454" y="1049"/>
                    <a:pt x="455" y="1049"/>
                  </a:cubicBezTo>
                  <a:cubicBezTo>
                    <a:pt x="499" y="1135"/>
                    <a:pt x="491" y="1246"/>
                    <a:pt x="510" y="1339"/>
                  </a:cubicBezTo>
                  <a:cubicBezTo>
                    <a:pt x="512" y="1353"/>
                    <a:pt x="512" y="1368"/>
                    <a:pt x="512" y="1382"/>
                  </a:cubicBezTo>
                  <a:cubicBezTo>
                    <a:pt x="512" y="1392"/>
                    <a:pt x="512" y="1401"/>
                    <a:pt x="511" y="1411"/>
                  </a:cubicBezTo>
                  <a:cubicBezTo>
                    <a:pt x="511" y="1436"/>
                    <a:pt x="498" y="1456"/>
                    <a:pt x="497" y="1479"/>
                  </a:cubicBezTo>
                  <a:cubicBezTo>
                    <a:pt x="497" y="1486"/>
                    <a:pt x="496" y="1492"/>
                    <a:pt x="496" y="1498"/>
                  </a:cubicBezTo>
                  <a:cubicBezTo>
                    <a:pt x="496" y="1499"/>
                    <a:pt x="496" y="1501"/>
                    <a:pt x="496" y="1502"/>
                  </a:cubicBezTo>
                  <a:cubicBezTo>
                    <a:pt x="489" y="1481"/>
                    <a:pt x="494" y="1461"/>
                    <a:pt x="486" y="1440"/>
                  </a:cubicBezTo>
                  <a:cubicBezTo>
                    <a:pt x="485" y="1440"/>
                    <a:pt x="485" y="1440"/>
                    <a:pt x="485" y="1439"/>
                  </a:cubicBezTo>
                  <a:cubicBezTo>
                    <a:pt x="485" y="1439"/>
                    <a:pt x="485" y="1438"/>
                    <a:pt x="484" y="1438"/>
                  </a:cubicBezTo>
                  <a:cubicBezTo>
                    <a:pt x="480" y="1425"/>
                    <a:pt x="475" y="1413"/>
                    <a:pt x="472" y="1399"/>
                  </a:cubicBezTo>
                  <a:cubicBezTo>
                    <a:pt x="469" y="1381"/>
                    <a:pt x="465" y="1363"/>
                    <a:pt x="460" y="1345"/>
                  </a:cubicBezTo>
                  <a:cubicBezTo>
                    <a:pt x="454" y="1326"/>
                    <a:pt x="447" y="1308"/>
                    <a:pt x="437" y="1291"/>
                  </a:cubicBezTo>
                  <a:cubicBezTo>
                    <a:pt x="428" y="1275"/>
                    <a:pt x="417" y="1261"/>
                    <a:pt x="405" y="1248"/>
                  </a:cubicBezTo>
                  <a:cubicBezTo>
                    <a:pt x="403" y="1246"/>
                    <a:pt x="400" y="1248"/>
                    <a:pt x="402" y="1251"/>
                  </a:cubicBezTo>
                  <a:cubicBezTo>
                    <a:pt x="451" y="1311"/>
                    <a:pt x="447" y="1395"/>
                    <a:pt x="479" y="1462"/>
                  </a:cubicBezTo>
                  <a:cubicBezTo>
                    <a:pt x="479" y="1488"/>
                    <a:pt x="486" y="1513"/>
                    <a:pt x="498" y="1535"/>
                  </a:cubicBezTo>
                  <a:cubicBezTo>
                    <a:pt x="500" y="1540"/>
                    <a:pt x="507" y="1536"/>
                    <a:pt x="507" y="1531"/>
                  </a:cubicBezTo>
                  <a:cubicBezTo>
                    <a:pt x="504" y="1484"/>
                    <a:pt x="520" y="1439"/>
                    <a:pt x="522" y="1392"/>
                  </a:cubicBezTo>
                  <a:cubicBezTo>
                    <a:pt x="529" y="1420"/>
                    <a:pt x="539" y="1447"/>
                    <a:pt x="551" y="1473"/>
                  </a:cubicBezTo>
                  <a:cubicBezTo>
                    <a:pt x="564" y="1501"/>
                    <a:pt x="571" y="1543"/>
                    <a:pt x="596" y="1567"/>
                  </a:cubicBezTo>
                  <a:lnTo>
                    <a:pt x="596" y="1569"/>
                  </a:lnTo>
                  <a:lnTo>
                    <a:pt x="596" y="1570"/>
                  </a:lnTo>
                  <a:lnTo>
                    <a:pt x="597" y="1571"/>
                  </a:lnTo>
                  <a:cubicBezTo>
                    <a:pt x="598" y="1571"/>
                    <a:pt x="598" y="1571"/>
                    <a:pt x="599" y="1571"/>
                  </a:cubicBezTo>
                  <a:lnTo>
                    <a:pt x="600" y="1571"/>
                  </a:lnTo>
                  <a:cubicBezTo>
                    <a:pt x="617" y="1655"/>
                    <a:pt x="610" y="1744"/>
                    <a:pt x="611" y="1829"/>
                  </a:cubicBezTo>
                  <a:cubicBezTo>
                    <a:pt x="609" y="1850"/>
                    <a:pt x="606" y="1871"/>
                    <a:pt x="602" y="1891"/>
                  </a:cubicBezTo>
                  <a:cubicBezTo>
                    <a:pt x="601" y="1903"/>
                    <a:pt x="598" y="1916"/>
                    <a:pt x="595" y="1896"/>
                  </a:cubicBezTo>
                  <a:cubicBezTo>
                    <a:pt x="588" y="1850"/>
                    <a:pt x="563" y="1806"/>
                    <a:pt x="563" y="1760"/>
                  </a:cubicBezTo>
                  <a:cubicBezTo>
                    <a:pt x="563" y="1759"/>
                    <a:pt x="563" y="1759"/>
                    <a:pt x="563" y="1758"/>
                  </a:cubicBezTo>
                  <a:cubicBezTo>
                    <a:pt x="562" y="1757"/>
                    <a:pt x="562" y="1758"/>
                    <a:pt x="561" y="1757"/>
                  </a:cubicBezTo>
                  <a:cubicBezTo>
                    <a:pt x="560" y="1756"/>
                    <a:pt x="560" y="1756"/>
                    <a:pt x="560" y="1756"/>
                  </a:cubicBezTo>
                  <a:cubicBezTo>
                    <a:pt x="559" y="1756"/>
                    <a:pt x="559" y="1756"/>
                    <a:pt x="558" y="1757"/>
                  </a:cubicBezTo>
                  <a:cubicBezTo>
                    <a:pt x="557" y="1758"/>
                    <a:pt x="557" y="1757"/>
                    <a:pt x="557" y="1758"/>
                  </a:cubicBezTo>
                  <a:cubicBezTo>
                    <a:pt x="556" y="1759"/>
                    <a:pt x="556" y="1759"/>
                    <a:pt x="556" y="1760"/>
                  </a:cubicBezTo>
                  <a:cubicBezTo>
                    <a:pt x="556" y="1764"/>
                    <a:pt x="556" y="1768"/>
                    <a:pt x="556" y="1773"/>
                  </a:cubicBezTo>
                  <a:cubicBezTo>
                    <a:pt x="556" y="1777"/>
                    <a:pt x="556" y="1782"/>
                    <a:pt x="556" y="1786"/>
                  </a:cubicBezTo>
                  <a:cubicBezTo>
                    <a:pt x="542" y="1880"/>
                    <a:pt x="523" y="1973"/>
                    <a:pt x="511" y="2067"/>
                  </a:cubicBezTo>
                  <a:cubicBezTo>
                    <a:pt x="479" y="1973"/>
                    <a:pt x="475" y="1867"/>
                    <a:pt x="473" y="1770"/>
                  </a:cubicBezTo>
                  <a:cubicBezTo>
                    <a:pt x="473" y="1766"/>
                    <a:pt x="468" y="1767"/>
                    <a:pt x="468" y="1770"/>
                  </a:cubicBezTo>
                  <a:cubicBezTo>
                    <a:pt x="463" y="1880"/>
                    <a:pt x="461" y="1996"/>
                    <a:pt x="508" y="2099"/>
                  </a:cubicBezTo>
                  <a:cubicBezTo>
                    <a:pt x="510" y="2105"/>
                    <a:pt x="521" y="2107"/>
                    <a:pt x="522" y="2099"/>
                  </a:cubicBezTo>
                  <a:cubicBezTo>
                    <a:pt x="532" y="2003"/>
                    <a:pt x="556" y="1910"/>
                    <a:pt x="561" y="1813"/>
                  </a:cubicBezTo>
                  <a:cubicBezTo>
                    <a:pt x="565" y="1830"/>
                    <a:pt x="570" y="1848"/>
                    <a:pt x="575" y="1865"/>
                  </a:cubicBezTo>
                  <a:cubicBezTo>
                    <a:pt x="580" y="1886"/>
                    <a:pt x="579" y="1924"/>
                    <a:pt x="599" y="1937"/>
                  </a:cubicBezTo>
                  <a:cubicBezTo>
                    <a:pt x="600" y="1938"/>
                    <a:pt x="601" y="1938"/>
                    <a:pt x="602" y="1938"/>
                  </a:cubicBezTo>
                  <a:cubicBezTo>
                    <a:pt x="603" y="1938"/>
                    <a:pt x="604" y="1938"/>
                    <a:pt x="605" y="1937"/>
                  </a:cubicBezTo>
                  <a:cubicBezTo>
                    <a:pt x="616" y="1931"/>
                    <a:pt x="616" y="1916"/>
                    <a:pt x="615" y="1905"/>
                  </a:cubicBezTo>
                  <a:cubicBezTo>
                    <a:pt x="616" y="1889"/>
                    <a:pt x="619" y="1873"/>
                    <a:pt x="624" y="1859"/>
                  </a:cubicBezTo>
                  <a:cubicBezTo>
                    <a:pt x="627" y="1845"/>
                    <a:pt x="628" y="1832"/>
                    <a:pt x="628" y="1818"/>
                  </a:cubicBezTo>
                  <a:cubicBezTo>
                    <a:pt x="628" y="1811"/>
                    <a:pt x="628" y="1803"/>
                    <a:pt x="627" y="1796"/>
                  </a:cubicBezTo>
                  <a:cubicBezTo>
                    <a:pt x="627" y="1750"/>
                    <a:pt x="627" y="1704"/>
                    <a:pt x="627" y="1658"/>
                  </a:cubicBezTo>
                  <a:cubicBezTo>
                    <a:pt x="627" y="1623"/>
                    <a:pt x="629" y="1590"/>
                    <a:pt x="607" y="1560"/>
                  </a:cubicBezTo>
                  <a:cubicBezTo>
                    <a:pt x="607" y="1559"/>
                    <a:pt x="607" y="1559"/>
                    <a:pt x="606" y="1558"/>
                  </a:cubicBezTo>
                  <a:cubicBezTo>
                    <a:pt x="605" y="1557"/>
                    <a:pt x="604" y="1558"/>
                    <a:pt x="603" y="1558"/>
                  </a:cubicBezTo>
                  <a:lnTo>
                    <a:pt x="602" y="1558"/>
                  </a:lnTo>
                  <a:cubicBezTo>
                    <a:pt x="604" y="1526"/>
                    <a:pt x="604" y="1494"/>
                    <a:pt x="602" y="1462"/>
                  </a:cubicBezTo>
                  <a:cubicBezTo>
                    <a:pt x="610" y="1492"/>
                    <a:pt x="619" y="1520"/>
                    <a:pt x="631" y="1548"/>
                  </a:cubicBezTo>
                  <a:cubicBezTo>
                    <a:pt x="643" y="1580"/>
                    <a:pt x="660" y="1607"/>
                    <a:pt x="675" y="1637"/>
                  </a:cubicBezTo>
                  <a:cubicBezTo>
                    <a:pt x="678" y="1645"/>
                    <a:pt x="682" y="1653"/>
                    <a:pt x="687" y="1661"/>
                  </a:cubicBezTo>
                  <a:cubicBezTo>
                    <a:pt x="694" y="1673"/>
                    <a:pt x="702" y="1685"/>
                    <a:pt x="712" y="1696"/>
                  </a:cubicBezTo>
                  <a:cubicBezTo>
                    <a:pt x="758" y="1801"/>
                    <a:pt x="723" y="1918"/>
                    <a:pt x="713" y="2026"/>
                  </a:cubicBezTo>
                  <a:cubicBezTo>
                    <a:pt x="707" y="2045"/>
                    <a:pt x="702" y="2065"/>
                    <a:pt x="699" y="2085"/>
                  </a:cubicBezTo>
                  <a:cubicBezTo>
                    <a:pt x="690" y="2051"/>
                    <a:pt x="682" y="2018"/>
                    <a:pt x="675" y="1984"/>
                  </a:cubicBezTo>
                  <a:cubicBezTo>
                    <a:pt x="669" y="1962"/>
                    <a:pt x="665" y="1939"/>
                    <a:pt x="663" y="1916"/>
                  </a:cubicBezTo>
                  <a:cubicBezTo>
                    <a:pt x="661" y="1895"/>
                    <a:pt x="649" y="1880"/>
                    <a:pt x="650" y="1857"/>
                  </a:cubicBezTo>
                  <a:cubicBezTo>
                    <a:pt x="650" y="1854"/>
                    <a:pt x="645" y="1853"/>
                    <a:pt x="644" y="1857"/>
                  </a:cubicBezTo>
                  <a:cubicBezTo>
                    <a:pt x="644" y="1864"/>
                    <a:pt x="644" y="1870"/>
                    <a:pt x="644" y="1877"/>
                  </a:cubicBezTo>
                  <a:cubicBezTo>
                    <a:pt x="644" y="1899"/>
                    <a:pt x="646" y="1921"/>
                    <a:pt x="650" y="1942"/>
                  </a:cubicBezTo>
                  <a:cubicBezTo>
                    <a:pt x="660" y="1997"/>
                    <a:pt x="674" y="2051"/>
                    <a:pt x="692" y="2104"/>
                  </a:cubicBezTo>
                  <a:cubicBezTo>
                    <a:pt x="693" y="2108"/>
                    <a:pt x="698" y="2111"/>
                    <a:pt x="701" y="2107"/>
                  </a:cubicBezTo>
                  <a:cubicBezTo>
                    <a:pt x="719" y="2087"/>
                    <a:pt x="721" y="2053"/>
                    <a:pt x="725" y="2026"/>
                  </a:cubicBezTo>
                  <a:cubicBezTo>
                    <a:pt x="732" y="1982"/>
                    <a:pt x="737" y="1937"/>
                    <a:pt x="747" y="1893"/>
                  </a:cubicBezTo>
                  <a:cubicBezTo>
                    <a:pt x="755" y="1860"/>
                    <a:pt x="748" y="1818"/>
                    <a:pt x="747" y="1784"/>
                  </a:cubicBezTo>
                  <a:cubicBezTo>
                    <a:pt x="747" y="1783"/>
                    <a:pt x="747" y="1782"/>
                    <a:pt x="747" y="1781"/>
                  </a:cubicBezTo>
                  <a:cubicBezTo>
                    <a:pt x="747" y="1758"/>
                    <a:pt x="743" y="1736"/>
                    <a:pt x="736" y="1714"/>
                  </a:cubicBezTo>
                  <a:cubicBezTo>
                    <a:pt x="737" y="1713"/>
                    <a:pt x="737" y="1713"/>
                    <a:pt x="738" y="1712"/>
                  </a:cubicBezTo>
                  <a:cubicBezTo>
                    <a:pt x="738" y="1711"/>
                    <a:pt x="738" y="1711"/>
                    <a:pt x="738" y="1710"/>
                  </a:cubicBezTo>
                  <a:cubicBezTo>
                    <a:pt x="738" y="1709"/>
                    <a:pt x="738" y="1709"/>
                    <a:pt x="738" y="1708"/>
                  </a:cubicBezTo>
                  <a:lnTo>
                    <a:pt x="735" y="1704"/>
                  </a:lnTo>
                  <a:cubicBezTo>
                    <a:pt x="736" y="1704"/>
                    <a:pt x="736" y="1703"/>
                    <a:pt x="737" y="1703"/>
                  </a:cubicBezTo>
                  <a:lnTo>
                    <a:pt x="738" y="1702"/>
                  </a:lnTo>
                  <a:lnTo>
                    <a:pt x="738" y="1701"/>
                  </a:lnTo>
                  <a:cubicBezTo>
                    <a:pt x="743" y="1674"/>
                    <a:pt x="745" y="1647"/>
                    <a:pt x="745" y="1620"/>
                  </a:cubicBezTo>
                  <a:cubicBezTo>
                    <a:pt x="745" y="1605"/>
                    <a:pt x="744" y="1590"/>
                    <a:pt x="743" y="1575"/>
                  </a:cubicBezTo>
                  <a:cubicBezTo>
                    <a:pt x="747" y="1586"/>
                    <a:pt x="751" y="1597"/>
                    <a:pt x="755" y="1608"/>
                  </a:cubicBezTo>
                  <a:cubicBezTo>
                    <a:pt x="764" y="1630"/>
                    <a:pt x="774" y="1651"/>
                    <a:pt x="786" y="1672"/>
                  </a:cubicBezTo>
                  <a:cubicBezTo>
                    <a:pt x="785" y="1672"/>
                    <a:pt x="785" y="1672"/>
                    <a:pt x="784" y="1673"/>
                  </a:cubicBezTo>
                  <a:cubicBezTo>
                    <a:pt x="783" y="1674"/>
                    <a:pt x="784" y="1675"/>
                    <a:pt x="784" y="1676"/>
                  </a:cubicBezTo>
                  <a:lnTo>
                    <a:pt x="784" y="1677"/>
                  </a:lnTo>
                  <a:cubicBezTo>
                    <a:pt x="790" y="1742"/>
                    <a:pt x="808" y="1805"/>
                    <a:pt x="808" y="1871"/>
                  </a:cubicBezTo>
                  <a:cubicBezTo>
                    <a:pt x="806" y="1931"/>
                    <a:pt x="800" y="1991"/>
                    <a:pt x="789" y="2050"/>
                  </a:cubicBezTo>
                  <a:cubicBezTo>
                    <a:pt x="785" y="2074"/>
                    <a:pt x="769" y="2105"/>
                    <a:pt x="769" y="2128"/>
                  </a:cubicBezTo>
                  <a:cubicBezTo>
                    <a:pt x="769" y="2130"/>
                    <a:pt x="769" y="2131"/>
                    <a:pt x="769" y="2133"/>
                  </a:cubicBezTo>
                  <a:cubicBezTo>
                    <a:pt x="769" y="2142"/>
                    <a:pt x="769" y="2152"/>
                    <a:pt x="771" y="2161"/>
                  </a:cubicBezTo>
                  <a:cubicBezTo>
                    <a:pt x="769" y="2153"/>
                    <a:pt x="767" y="2144"/>
                    <a:pt x="766" y="2135"/>
                  </a:cubicBezTo>
                  <a:cubicBezTo>
                    <a:pt x="766" y="2086"/>
                    <a:pt x="750" y="2034"/>
                    <a:pt x="751" y="1986"/>
                  </a:cubicBezTo>
                  <a:cubicBezTo>
                    <a:pt x="751" y="1984"/>
                    <a:pt x="749" y="1984"/>
                    <a:pt x="749" y="1986"/>
                  </a:cubicBezTo>
                  <a:cubicBezTo>
                    <a:pt x="747" y="2005"/>
                    <a:pt x="753" y="2020"/>
                    <a:pt x="752" y="2039"/>
                  </a:cubicBezTo>
                  <a:cubicBezTo>
                    <a:pt x="750" y="2055"/>
                    <a:pt x="749" y="2071"/>
                    <a:pt x="749" y="2087"/>
                  </a:cubicBezTo>
                  <a:cubicBezTo>
                    <a:pt x="749" y="2092"/>
                    <a:pt x="749" y="2096"/>
                    <a:pt x="749" y="2101"/>
                  </a:cubicBezTo>
                  <a:cubicBezTo>
                    <a:pt x="752" y="2124"/>
                    <a:pt x="745" y="2171"/>
                    <a:pt x="772" y="2181"/>
                  </a:cubicBezTo>
                  <a:lnTo>
                    <a:pt x="773" y="2181"/>
                  </a:lnTo>
                  <a:cubicBezTo>
                    <a:pt x="774" y="2181"/>
                    <a:pt x="775" y="2182"/>
                    <a:pt x="776" y="2181"/>
                  </a:cubicBezTo>
                  <a:cubicBezTo>
                    <a:pt x="777" y="2180"/>
                    <a:pt x="776" y="2180"/>
                    <a:pt x="777" y="2179"/>
                  </a:cubicBezTo>
                  <a:cubicBezTo>
                    <a:pt x="777" y="2178"/>
                    <a:pt x="778" y="2178"/>
                    <a:pt x="778" y="2177"/>
                  </a:cubicBezTo>
                  <a:cubicBezTo>
                    <a:pt x="787" y="2098"/>
                    <a:pt x="812" y="2020"/>
                    <a:pt x="828" y="1943"/>
                  </a:cubicBezTo>
                  <a:cubicBezTo>
                    <a:pt x="831" y="1921"/>
                    <a:pt x="832" y="1899"/>
                    <a:pt x="832" y="1877"/>
                  </a:cubicBezTo>
                  <a:cubicBezTo>
                    <a:pt x="832" y="1851"/>
                    <a:pt x="830" y="1825"/>
                    <a:pt x="826" y="1799"/>
                  </a:cubicBezTo>
                  <a:cubicBezTo>
                    <a:pt x="824" y="1782"/>
                    <a:pt x="822" y="1763"/>
                    <a:pt x="819" y="1745"/>
                  </a:cubicBezTo>
                  <a:cubicBezTo>
                    <a:pt x="820" y="1745"/>
                    <a:pt x="820" y="1744"/>
                    <a:pt x="821" y="1744"/>
                  </a:cubicBezTo>
                  <a:cubicBezTo>
                    <a:pt x="822" y="1744"/>
                    <a:pt x="822" y="1743"/>
                    <a:pt x="823" y="1742"/>
                  </a:cubicBezTo>
                  <a:lnTo>
                    <a:pt x="823" y="1740"/>
                  </a:lnTo>
                  <a:cubicBezTo>
                    <a:pt x="825" y="1742"/>
                    <a:pt x="827" y="1744"/>
                    <a:pt x="830" y="1746"/>
                  </a:cubicBezTo>
                  <a:cubicBezTo>
                    <a:pt x="834" y="1748"/>
                    <a:pt x="838" y="1749"/>
                    <a:pt x="841" y="1750"/>
                  </a:cubicBezTo>
                  <a:cubicBezTo>
                    <a:pt x="842" y="1750"/>
                    <a:pt x="842" y="1750"/>
                    <a:pt x="842" y="1750"/>
                  </a:cubicBezTo>
                  <a:cubicBezTo>
                    <a:pt x="843" y="1750"/>
                    <a:pt x="844" y="1749"/>
                    <a:pt x="845" y="1749"/>
                  </a:cubicBezTo>
                  <a:cubicBezTo>
                    <a:pt x="846" y="1749"/>
                    <a:pt x="846" y="1748"/>
                    <a:pt x="847" y="1747"/>
                  </a:cubicBezTo>
                  <a:cubicBezTo>
                    <a:pt x="847" y="1746"/>
                    <a:pt x="847" y="1746"/>
                    <a:pt x="847" y="1745"/>
                  </a:cubicBezTo>
                  <a:cubicBezTo>
                    <a:pt x="847" y="1744"/>
                    <a:pt x="847" y="1743"/>
                    <a:pt x="847" y="1742"/>
                  </a:cubicBezTo>
                  <a:cubicBezTo>
                    <a:pt x="841" y="1735"/>
                    <a:pt x="836" y="1727"/>
                    <a:pt x="830" y="1719"/>
                  </a:cubicBezTo>
                  <a:cubicBezTo>
                    <a:pt x="838" y="1692"/>
                    <a:pt x="843" y="1664"/>
                    <a:pt x="846" y="1636"/>
                  </a:cubicBezTo>
                  <a:cubicBezTo>
                    <a:pt x="847" y="1614"/>
                    <a:pt x="848" y="1592"/>
                    <a:pt x="848" y="1571"/>
                  </a:cubicBezTo>
                  <a:cubicBezTo>
                    <a:pt x="848" y="1537"/>
                    <a:pt x="846" y="1503"/>
                    <a:pt x="842" y="1469"/>
                  </a:cubicBezTo>
                  <a:cubicBezTo>
                    <a:pt x="842" y="1469"/>
                    <a:pt x="842" y="1468"/>
                    <a:pt x="841" y="1467"/>
                  </a:cubicBezTo>
                  <a:lnTo>
                    <a:pt x="840" y="1466"/>
                  </a:lnTo>
                  <a:cubicBezTo>
                    <a:pt x="839" y="1465"/>
                    <a:pt x="838" y="1465"/>
                    <a:pt x="837" y="1465"/>
                  </a:cubicBezTo>
                  <a:cubicBezTo>
                    <a:pt x="835" y="1424"/>
                    <a:pt x="825" y="1382"/>
                    <a:pt x="821" y="1341"/>
                  </a:cubicBezTo>
                  <a:cubicBezTo>
                    <a:pt x="818" y="1315"/>
                    <a:pt x="814" y="1289"/>
                    <a:pt x="809" y="1263"/>
                  </a:cubicBezTo>
                  <a:cubicBezTo>
                    <a:pt x="810" y="1264"/>
                    <a:pt x="810" y="1265"/>
                    <a:pt x="810" y="1265"/>
                  </a:cubicBezTo>
                  <a:cubicBezTo>
                    <a:pt x="843" y="1321"/>
                    <a:pt x="867" y="1382"/>
                    <a:pt x="882" y="1445"/>
                  </a:cubicBezTo>
                  <a:cubicBezTo>
                    <a:pt x="906" y="1538"/>
                    <a:pt x="890" y="1640"/>
                    <a:pt x="897" y="1735"/>
                  </a:cubicBezTo>
                  <a:cubicBezTo>
                    <a:pt x="897" y="1739"/>
                    <a:pt x="905" y="1740"/>
                    <a:pt x="905" y="1735"/>
                  </a:cubicBezTo>
                  <a:cubicBezTo>
                    <a:pt x="909" y="1687"/>
                    <a:pt x="909" y="1638"/>
                    <a:pt x="910" y="1589"/>
                  </a:cubicBezTo>
                  <a:cubicBezTo>
                    <a:pt x="910" y="1587"/>
                    <a:pt x="910" y="1585"/>
                    <a:pt x="910" y="1584"/>
                  </a:cubicBezTo>
                  <a:cubicBezTo>
                    <a:pt x="920" y="1621"/>
                    <a:pt x="926" y="1659"/>
                    <a:pt x="926" y="1698"/>
                  </a:cubicBezTo>
                  <a:cubicBezTo>
                    <a:pt x="926" y="1699"/>
                    <a:pt x="926" y="1700"/>
                    <a:pt x="926" y="1701"/>
                  </a:cubicBezTo>
                  <a:cubicBezTo>
                    <a:pt x="926" y="1746"/>
                    <a:pt x="923" y="1790"/>
                    <a:pt x="921" y="1834"/>
                  </a:cubicBezTo>
                  <a:cubicBezTo>
                    <a:pt x="916" y="1880"/>
                    <a:pt x="908" y="1925"/>
                    <a:pt x="896" y="1969"/>
                  </a:cubicBezTo>
                  <a:cubicBezTo>
                    <a:pt x="887" y="2006"/>
                    <a:pt x="883" y="2046"/>
                    <a:pt x="871" y="2082"/>
                  </a:cubicBezTo>
                  <a:cubicBezTo>
                    <a:pt x="870" y="2087"/>
                    <a:pt x="877" y="2090"/>
                    <a:pt x="880" y="2087"/>
                  </a:cubicBezTo>
                  <a:cubicBezTo>
                    <a:pt x="899" y="2062"/>
                    <a:pt x="903" y="2022"/>
                    <a:pt x="910" y="1992"/>
                  </a:cubicBezTo>
                  <a:cubicBezTo>
                    <a:pt x="917" y="1961"/>
                    <a:pt x="924" y="1936"/>
                    <a:pt x="928" y="1908"/>
                  </a:cubicBezTo>
                  <a:cubicBezTo>
                    <a:pt x="934" y="1889"/>
                    <a:pt x="938" y="1871"/>
                    <a:pt x="940" y="1852"/>
                  </a:cubicBezTo>
                  <a:cubicBezTo>
                    <a:pt x="940" y="1818"/>
                    <a:pt x="943" y="1782"/>
                    <a:pt x="945" y="1746"/>
                  </a:cubicBezTo>
                  <a:cubicBezTo>
                    <a:pt x="945" y="1749"/>
                    <a:pt x="945" y="1752"/>
                    <a:pt x="945" y="1755"/>
                  </a:cubicBezTo>
                  <a:cubicBezTo>
                    <a:pt x="945" y="1756"/>
                    <a:pt x="945" y="1756"/>
                    <a:pt x="945" y="1757"/>
                  </a:cubicBezTo>
                  <a:cubicBezTo>
                    <a:pt x="945" y="1759"/>
                    <a:pt x="945" y="1761"/>
                    <a:pt x="946" y="1762"/>
                  </a:cubicBezTo>
                  <a:cubicBezTo>
                    <a:pt x="947" y="1763"/>
                    <a:pt x="947" y="1764"/>
                    <a:pt x="948" y="1765"/>
                  </a:cubicBezTo>
                  <a:cubicBezTo>
                    <a:pt x="949" y="1793"/>
                    <a:pt x="953" y="1822"/>
                    <a:pt x="959" y="1849"/>
                  </a:cubicBezTo>
                  <a:cubicBezTo>
                    <a:pt x="976" y="1908"/>
                    <a:pt x="961" y="1980"/>
                    <a:pt x="964" y="2040"/>
                  </a:cubicBezTo>
                  <a:cubicBezTo>
                    <a:pt x="966" y="2088"/>
                    <a:pt x="950" y="2140"/>
                    <a:pt x="944" y="2187"/>
                  </a:cubicBezTo>
                  <a:cubicBezTo>
                    <a:pt x="941" y="2215"/>
                    <a:pt x="924" y="2320"/>
                    <a:pt x="890" y="2326"/>
                  </a:cubicBezTo>
                  <a:cubicBezTo>
                    <a:pt x="899" y="2292"/>
                    <a:pt x="904" y="2257"/>
                    <a:pt x="904" y="2221"/>
                  </a:cubicBezTo>
                  <a:cubicBezTo>
                    <a:pt x="904" y="2201"/>
                    <a:pt x="902" y="2182"/>
                    <a:pt x="899" y="2162"/>
                  </a:cubicBezTo>
                  <a:cubicBezTo>
                    <a:pt x="899" y="2161"/>
                    <a:pt x="900" y="2160"/>
                    <a:pt x="899" y="2159"/>
                  </a:cubicBezTo>
                  <a:cubicBezTo>
                    <a:pt x="898" y="2158"/>
                    <a:pt x="898" y="2158"/>
                    <a:pt x="897" y="2158"/>
                  </a:cubicBezTo>
                  <a:cubicBezTo>
                    <a:pt x="896" y="2157"/>
                    <a:pt x="895" y="2157"/>
                    <a:pt x="894" y="2157"/>
                  </a:cubicBezTo>
                  <a:cubicBezTo>
                    <a:pt x="894" y="2157"/>
                    <a:pt x="893" y="2157"/>
                    <a:pt x="892" y="2158"/>
                  </a:cubicBezTo>
                  <a:cubicBezTo>
                    <a:pt x="891" y="2158"/>
                    <a:pt x="891" y="2158"/>
                    <a:pt x="890" y="2159"/>
                  </a:cubicBezTo>
                  <a:cubicBezTo>
                    <a:pt x="889" y="2160"/>
                    <a:pt x="890" y="2161"/>
                    <a:pt x="890" y="2162"/>
                  </a:cubicBezTo>
                  <a:cubicBezTo>
                    <a:pt x="882" y="2207"/>
                    <a:pt x="877" y="2252"/>
                    <a:pt x="875" y="2298"/>
                  </a:cubicBezTo>
                  <a:cubicBezTo>
                    <a:pt x="872" y="2349"/>
                    <a:pt x="861" y="2399"/>
                    <a:pt x="843" y="2447"/>
                  </a:cubicBezTo>
                  <a:cubicBezTo>
                    <a:pt x="827" y="2393"/>
                    <a:pt x="818" y="2337"/>
                    <a:pt x="815" y="2280"/>
                  </a:cubicBezTo>
                  <a:lnTo>
                    <a:pt x="815" y="2279"/>
                  </a:lnTo>
                  <a:cubicBezTo>
                    <a:pt x="814" y="2278"/>
                    <a:pt x="814" y="2278"/>
                    <a:pt x="813" y="2277"/>
                  </a:cubicBezTo>
                  <a:lnTo>
                    <a:pt x="812" y="2277"/>
                  </a:lnTo>
                  <a:cubicBezTo>
                    <a:pt x="811" y="2274"/>
                    <a:pt x="811" y="2270"/>
                    <a:pt x="811" y="2267"/>
                  </a:cubicBezTo>
                  <a:cubicBezTo>
                    <a:pt x="811" y="2263"/>
                    <a:pt x="811" y="2260"/>
                    <a:pt x="812" y="2256"/>
                  </a:cubicBezTo>
                  <a:cubicBezTo>
                    <a:pt x="815" y="2229"/>
                    <a:pt x="822" y="2202"/>
                    <a:pt x="826" y="2174"/>
                  </a:cubicBezTo>
                  <a:cubicBezTo>
                    <a:pt x="830" y="2152"/>
                    <a:pt x="832" y="2129"/>
                    <a:pt x="832" y="2106"/>
                  </a:cubicBezTo>
                  <a:cubicBezTo>
                    <a:pt x="832" y="2090"/>
                    <a:pt x="831" y="2075"/>
                    <a:pt x="829" y="2059"/>
                  </a:cubicBezTo>
                  <a:cubicBezTo>
                    <a:pt x="829" y="2058"/>
                    <a:pt x="829" y="2058"/>
                    <a:pt x="829" y="2058"/>
                  </a:cubicBezTo>
                  <a:cubicBezTo>
                    <a:pt x="828" y="2057"/>
                    <a:pt x="828" y="2056"/>
                    <a:pt x="827" y="2056"/>
                  </a:cubicBezTo>
                  <a:cubicBezTo>
                    <a:pt x="826" y="2056"/>
                    <a:pt x="826" y="2056"/>
                    <a:pt x="825" y="2056"/>
                  </a:cubicBezTo>
                  <a:cubicBezTo>
                    <a:pt x="824" y="2056"/>
                    <a:pt x="823" y="2056"/>
                    <a:pt x="823" y="2056"/>
                  </a:cubicBezTo>
                  <a:cubicBezTo>
                    <a:pt x="822" y="2056"/>
                    <a:pt x="821" y="2057"/>
                    <a:pt x="821" y="2058"/>
                  </a:cubicBezTo>
                  <a:lnTo>
                    <a:pt x="821" y="2059"/>
                  </a:lnTo>
                  <a:cubicBezTo>
                    <a:pt x="804" y="2143"/>
                    <a:pt x="797" y="2229"/>
                    <a:pt x="789" y="2315"/>
                  </a:cubicBezTo>
                  <a:cubicBezTo>
                    <a:pt x="785" y="2364"/>
                    <a:pt x="765" y="2408"/>
                    <a:pt x="753" y="2456"/>
                  </a:cubicBezTo>
                  <a:cubicBezTo>
                    <a:pt x="746" y="2484"/>
                    <a:pt x="741" y="2514"/>
                    <a:pt x="733" y="2542"/>
                  </a:cubicBezTo>
                  <a:cubicBezTo>
                    <a:pt x="730" y="2526"/>
                    <a:pt x="729" y="2509"/>
                    <a:pt x="729" y="2492"/>
                  </a:cubicBezTo>
                  <a:cubicBezTo>
                    <a:pt x="729" y="2487"/>
                    <a:pt x="729" y="2483"/>
                    <a:pt x="729" y="2478"/>
                  </a:cubicBezTo>
                  <a:cubicBezTo>
                    <a:pt x="731" y="2439"/>
                    <a:pt x="729" y="2398"/>
                    <a:pt x="729" y="2359"/>
                  </a:cubicBezTo>
                  <a:cubicBezTo>
                    <a:pt x="728" y="2346"/>
                    <a:pt x="728" y="2333"/>
                    <a:pt x="728" y="2320"/>
                  </a:cubicBezTo>
                  <a:cubicBezTo>
                    <a:pt x="728" y="2289"/>
                    <a:pt x="730" y="2258"/>
                    <a:pt x="736" y="2227"/>
                  </a:cubicBezTo>
                  <a:cubicBezTo>
                    <a:pt x="739" y="2215"/>
                    <a:pt x="741" y="2202"/>
                    <a:pt x="741" y="2189"/>
                  </a:cubicBezTo>
                  <a:cubicBezTo>
                    <a:pt x="741" y="2182"/>
                    <a:pt x="740" y="2175"/>
                    <a:pt x="739" y="2168"/>
                  </a:cubicBezTo>
                  <a:cubicBezTo>
                    <a:pt x="738" y="2167"/>
                    <a:pt x="738" y="2167"/>
                    <a:pt x="737" y="2166"/>
                  </a:cubicBezTo>
                  <a:lnTo>
                    <a:pt x="736" y="2166"/>
                  </a:lnTo>
                  <a:cubicBezTo>
                    <a:pt x="735" y="2166"/>
                    <a:pt x="734" y="2166"/>
                    <a:pt x="734" y="2166"/>
                  </a:cubicBezTo>
                  <a:cubicBezTo>
                    <a:pt x="733" y="2167"/>
                    <a:pt x="734" y="2167"/>
                    <a:pt x="733" y="2168"/>
                  </a:cubicBezTo>
                  <a:cubicBezTo>
                    <a:pt x="732" y="2169"/>
                    <a:pt x="732" y="2168"/>
                    <a:pt x="732" y="2168"/>
                  </a:cubicBezTo>
                  <a:cubicBezTo>
                    <a:pt x="729" y="2198"/>
                    <a:pt x="719" y="2227"/>
                    <a:pt x="714" y="2256"/>
                  </a:cubicBezTo>
                  <a:cubicBezTo>
                    <a:pt x="706" y="2300"/>
                    <a:pt x="713" y="2348"/>
                    <a:pt x="713" y="2393"/>
                  </a:cubicBezTo>
                  <a:cubicBezTo>
                    <a:pt x="713" y="2429"/>
                    <a:pt x="706" y="2474"/>
                    <a:pt x="713" y="2509"/>
                  </a:cubicBezTo>
                  <a:cubicBezTo>
                    <a:pt x="714" y="2526"/>
                    <a:pt x="717" y="2543"/>
                    <a:pt x="721" y="2559"/>
                  </a:cubicBezTo>
                  <a:cubicBezTo>
                    <a:pt x="717" y="2595"/>
                    <a:pt x="711" y="2631"/>
                    <a:pt x="702" y="2666"/>
                  </a:cubicBezTo>
                  <a:cubicBezTo>
                    <a:pt x="696" y="2692"/>
                    <a:pt x="687" y="2716"/>
                    <a:pt x="674" y="2739"/>
                  </a:cubicBezTo>
                  <a:cubicBezTo>
                    <a:pt x="669" y="2752"/>
                    <a:pt x="664" y="2765"/>
                    <a:pt x="660" y="2778"/>
                  </a:cubicBezTo>
                  <a:cubicBezTo>
                    <a:pt x="659" y="2773"/>
                    <a:pt x="657" y="2768"/>
                    <a:pt x="655" y="2763"/>
                  </a:cubicBezTo>
                  <a:cubicBezTo>
                    <a:pt x="644" y="2731"/>
                    <a:pt x="638" y="2697"/>
                    <a:pt x="638" y="2662"/>
                  </a:cubicBezTo>
                  <a:cubicBezTo>
                    <a:pt x="634" y="2611"/>
                    <a:pt x="634" y="2559"/>
                    <a:pt x="632" y="2508"/>
                  </a:cubicBezTo>
                  <a:cubicBezTo>
                    <a:pt x="632" y="2507"/>
                    <a:pt x="631" y="2506"/>
                    <a:pt x="631" y="2505"/>
                  </a:cubicBezTo>
                  <a:cubicBezTo>
                    <a:pt x="631" y="2505"/>
                    <a:pt x="630" y="2505"/>
                    <a:pt x="629" y="2504"/>
                  </a:cubicBezTo>
                  <a:cubicBezTo>
                    <a:pt x="628" y="2503"/>
                    <a:pt x="628" y="2503"/>
                    <a:pt x="627" y="2503"/>
                  </a:cubicBezTo>
                  <a:cubicBezTo>
                    <a:pt x="626" y="2503"/>
                    <a:pt x="626" y="2503"/>
                    <a:pt x="625" y="2504"/>
                  </a:cubicBezTo>
                  <a:cubicBezTo>
                    <a:pt x="624" y="2505"/>
                    <a:pt x="623" y="2505"/>
                    <a:pt x="623" y="2505"/>
                  </a:cubicBezTo>
                  <a:cubicBezTo>
                    <a:pt x="622" y="2506"/>
                    <a:pt x="622" y="2507"/>
                    <a:pt x="622" y="2508"/>
                  </a:cubicBezTo>
                  <a:cubicBezTo>
                    <a:pt x="617" y="2611"/>
                    <a:pt x="605" y="2716"/>
                    <a:pt x="656" y="2810"/>
                  </a:cubicBezTo>
                  <a:cubicBezTo>
                    <a:pt x="659" y="2815"/>
                    <a:pt x="668" y="2813"/>
                    <a:pt x="667" y="2807"/>
                  </a:cubicBezTo>
                  <a:cubicBezTo>
                    <a:pt x="667" y="2805"/>
                    <a:pt x="667" y="2804"/>
                    <a:pt x="667" y="2802"/>
                  </a:cubicBezTo>
                  <a:cubicBezTo>
                    <a:pt x="668" y="2802"/>
                    <a:pt x="668" y="2801"/>
                    <a:pt x="668" y="2801"/>
                  </a:cubicBezTo>
                  <a:cubicBezTo>
                    <a:pt x="668" y="2800"/>
                    <a:pt x="669" y="2800"/>
                    <a:pt x="669" y="2799"/>
                  </a:cubicBezTo>
                  <a:cubicBezTo>
                    <a:pt x="683" y="2749"/>
                    <a:pt x="708" y="2706"/>
                    <a:pt x="720" y="2653"/>
                  </a:cubicBezTo>
                  <a:cubicBezTo>
                    <a:pt x="726" y="2626"/>
                    <a:pt x="729" y="2598"/>
                    <a:pt x="729" y="2570"/>
                  </a:cubicBezTo>
                  <a:lnTo>
                    <a:pt x="730" y="2571"/>
                  </a:lnTo>
                  <a:cubicBezTo>
                    <a:pt x="731" y="2571"/>
                    <a:pt x="732" y="2572"/>
                    <a:pt x="734" y="2572"/>
                  </a:cubicBezTo>
                  <a:cubicBezTo>
                    <a:pt x="735" y="2572"/>
                    <a:pt x="736" y="2571"/>
                    <a:pt x="737" y="2571"/>
                  </a:cubicBezTo>
                  <a:cubicBezTo>
                    <a:pt x="738" y="2570"/>
                    <a:pt x="739" y="2570"/>
                    <a:pt x="740" y="2569"/>
                  </a:cubicBezTo>
                  <a:cubicBezTo>
                    <a:pt x="730" y="2608"/>
                    <a:pt x="723" y="2650"/>
                    <a:pt x="741" y="2689"/>
                  </a:cubicBezTo>
                  <a:cubicBezTo>
                    <a:pt x="751" y="2708"/>
                    <a:pt x="764" y="2715"/>
                    <a:pt x="779" y="2699"/>
                  </a:cubicBezTo>
                  <a:cubicBezTo>
                    <a:pt x="811" y="2663"/>
                    <a:pt x="822" y="2623"/>
                    <a:pt x="840" y="2581"/>
                  </a:cubicBezTo>
                  <a:cubicBezTo>
                    <a:pt x="836" y="2600"/>
                    <a:pt x="831" y="2635"/>
                    <a:pt x="852" y="2643"/>
                  </a:cubicBezTo>
                  <a:lnTo>
                    <a:pt x="853" y="2643"/>
                  </a:lnTo>
                  <a:cubicBezTo>
                    <a:pt x="854" y="2643"/>
                    <a:pt x="855" y="2643"/>
                    <a:pt x="855" y="2643"/>
                  </a:cubicBezTo>
                  <a:cubicBezTo>
                    <a:pt x="856" y="2642"/>
                    <a:pt x="856" y="2642"/>
                    <a:pt x="857" y="2642"/>
                  </a:cubicBezTo>
                  <a:cubicBezTo>
                    <a:pt x="869" y="2626"/>
                    <a:pt x="888" y="2616"/>
                    <a:pt x="901" y="2600"/>
                  </a:cubicBezTo>
                  <a:cubicBezTo>
                    <a:pt x="907" y="2590"/>
                    <a:pt x="914" y="2581"/>
                    <a:pt x="920" y="2571"/>
                  </a:cubicBezTo>
                  <a:cubicBezTo>
                    <a:pt x="932" y="2550"/>
                    <a:pt x="941" y="2527"/>
                    <a:pt x="948" y="2504"/>
                  </a:cubicBezTo>
                  <a:cubicBezTo>
                    <a:pt x="955" y="2484"/>
                    <a:pt x="960" y="2462"/>
                    <a:pt x="966" y="2440"/>
                  </a:cubicBezTo>
                  <a:cubicBezTo>
                    <a:pt x="966" y="2441"/>
                    <a:pt x="967" y="2441"/>
                    <a:pt x="968" y="2442"/>
                  </a:cubicBezTo>
                  <a:cubicBezTo>
                    <a:pt x="969" y="2442"/>
                    <a:pt x="970" y="2443"/>
                    <a:pt x="971" y="2443"/>
                  </a:cubicBezTo>
                  <a:cubicBezTo>
                    <a:pt x="972" y="2443"/>
                    <a:pt x="973" y="2442"/>
                    <a:pt x="974" y="2442"/>
                  </a:cubicBezTo>
                  <a:cubicBezTo>
                    <a:pt x="975" y="2441"/>
                    <a:pt x="976" y="2441"/>
                    <a:pt x="977" y="2440"/>
                  </a:cubicBezTo>
                  <a:cubicBezTo>
                    <a:pt x="977" y="2439"/>
                    <a:pt x="977" y="2439"/>
                    <a:pt x="977" y="2438"/>
                  </a:cubicBezTo>
                  <a:cubicBezTo>
                    <a:pt x="990" y="2394"/>
                    <a:pt x="1026" y="2364"/>
                    <a:pt x="1034" y="2316"/>
                  </a:cubicBezTo>
                  <a:cubicBezTo>
                    <a:pt x="1034" y="2312"/>
                    <a:pt x="1035" y="2308"/>
                    <a:pt x="1036" y="2304"/>
                  </a:cubicBezTo>
                  <a:lnTo>
                    <a:pt x="1040" y="2304"/>
                  </a:lnTo>
                  <a:cubicBezTo>
                    <a:pt x="1041" y="2304"/>
                    <a:pt x="1041" y="2303"/>
                    <a:pt x="1041" y="2303"/>
                  </a:cubicBezTo>
                  <a:cubicBezTo>
                    <a:pt x="1042" y="2303"/>
                    <a:pt x="1043" y="2302"/>
                    <a:pt x="1043" y="2302"/>
                  </a:cubicBezTo>
                  <a:cubicBezTo>
                    <a:pt x="1043" y="2301"/>
                    <a:pt x="1043" y="2301"/>
                    <a:pt x="1044" y="2300"/>
                  </a:cubicBezTo>
                  <a:cubicBezTo>
                    <a:pt x="1055" y="2269"/>
                    <a:pt x="1070" y="2234"/>
                    <a:pt x="1081" y="2199"/>
                  </a:cubicBezTo>
                  <a:lnTo>
                    <a:pt x="1082" y="2200"/>
                  </a:lnTo>
                  <a:cubicBezTo>
                    <a:pt x="1083" y="2200"/>
                    <a:pt x="1083" y="2201"/>
                    <a:pt x="1084" y="2201"/>
                  </a:cubicBezTo>
                  <a:cubicBezTo>
                    <a:pt x="1085" y="2201"/>
                    <a:pt x="1085" y="2200"/>
                    <a:pt x="1086" y="2200"/>
                  </a:cubicBezTo>
                  <a:cubicBezTo>
                    <a:pt x="1087" y="2200"/>
                    <a:pt x="1087" y="2199"/>
                    <a:pt x="1088" y="2199"/>
                  </a:cubicBezTo>
                  <a:cubicBezTo>
                    <a:pt x="1090" y="2195"/>
                    <a:pt x="1093" y="2191"/>
                    <a:pt x="1095" y="2186"/>
                  </a:cubicBezTo>
                  <a:cubicBezTo>
                    <a:pt x="1108" y="2164"/>
                    <a:pt x="1118" y="2139"/>
                    <a:pt x="1123" y="2114"/>
                  </a:cubicBezTo>
                  <a:cubicBezTo>
                    <a:pt x="1125" y="2110"/>
                    <a:pt x="1126" y="2107"/>
                    <a:pt x="1127" y="2104"/>
                  </a:cubicBezTo>
                  <a:cubicBezTo>
                    <a:pt x="1128" y="2100"/>
                    <a:pt x="1129" y="2096"/>
                    <a:pt x="1131" y="2093"/>
                  </a:cubicBezTo>
                  <a:cubicBezTo>
                    <a:pt x="1140" y="2074"/>
                    <a:pt x="1146" y="2054"/>
                    <a:pt x="1149" y="2034"/>
                  </a:cubicBezTo>
                  <a:cubicBezTo>
                    <a:pt x="1150" y="2031"/>
                    <a:pt x="1151" y="2028"/>
                    <a:pt x="1152" y="2026"/>
                  </a:cubicBezTo>
                  <a:lnTo>
                    <a:pt x="1155" y="2021"/>
                  </a:lnTo>
                  <a:cubicBezTo>
                    <a:pt x="1157" y="2014"/>
                    <a:pt x="1159" y="2007"/>
                    <a:pt x="1159" y="1999"/>
                  </a:cubicBezTo>
                  <a:cubicBezTo>
                    <a:pt x="1159" y="1997"/>
                    <a:pt x="1159" y="1995"/>
                    <a:pt x="1158" y="1993"/>
                  </a:cubicBezTo>
                  <a:cubicBezTo>
                    <a:pt x="1165" y="2003"/>
                    <a:pt x="1172" y="2013"/>
                    <a:pt x="1179" y="2021"/>
                  </a:cubicBezTo>
                  <a:cubicBezTo>
                    <a:pt x="1180" y="2021"/>
                    <a:pt x="1180" y="2021"/>
                    <a:pt x="1180" y="2021"/>
                  </a:cubicBezTo>
                  <a:lnTo>
                    <a:pt x="1181" y="2021"/>
                  </a:lnTo>
                  <a:cubicBezTo>
                    <a:pt x="1187" y="2055"/>
                    <a:pt x="1200" y="2088"/>
                    <a:pt x="1217" y="2117"/>
                  </a:cubicBezTo>
                  <a:cubicBezTo>
                    <a:pt x="1222" y="2126"/>
                    <a:pt x="1227" y="2134"/>
                    <a:pt x="1233" y="2142"/>
                  </a:cubicBezTo>
                  <a:cubicBezTo>
                    <a:pt x="1237" y="2147"/>
                    <a:pt x="1243" y="2142"/>
                    <a:pt x="1243" y="2137"/>
                  </a:cubicBezTo>
                  <a:cubicBezTo>
                    <a:pt x="1241" y="2117"/>
                    <a:pt x="1240" y="2096"/>
                    <a:pt x="1240" y="2075"/>
                  </a:cubicBezTo>
                  <a:cubicBezTo>
                    <a:pt x="1240" y="2054"/>
                    <a:pt x="1241" y="2033"/>
                    <a:pt x="1243" y="2013"/>
                  </a:cubicBezTo>
                  <a:cubicBezTo>
                    <a:pt x="1244" y="1992"/>
                    <a:pt x="1241" y="2011"/>
                    <a:pt x="1241" y="2013"/>
                  </a:cubicBezTo>
                  <a:cubicBezTo>
                    <a:pt x="1236" y="2046"/>
                    <a:pt x="1233" y="2080"/>
                    <a:pt x="1232" y="2114"/>
                  </a:cubicBezTo>
                  <a:cubicBezTo>
                    <a:pt x="1167" y="1960"/>
                    <a:pt x="1179" y="1788"/>
                    <a:pt x="1176" y="1625"/>
                  </a:cubicBezTo>
                  <a:cubicBezTo>
                    <a:pt x="1176" y="1621"/>
                    <a:pt x="1170" y="1620"/>
                    <a:pt x="1170" y="1625"/>
                  </a:cubicBezTo>
                  <a:cubicBezTo>
                    <a:pt x="1168" y="1729"/>
                    <a:pt x="1158" y="1838"/>
                    <a:pt x="1168" y="1942"/>
                  </a:cubicBezTo>
                  <a:cubicBezTo>
                    <a:pt x="1170" y="1957"/>
                    <a:pt x="1172" y="1973"/>
                    <a:pt x="1175" y="1990"/>
                  </a:cubicBezTo>
                  <a:cubicBezTo>
                    <a:pt x="1159" y="1953"/>
                    <a:pt x="1141" y="1917"/>
                    <a:pt x="1124" y="1881"/>
                  </a:cubicBezTo>
                  <a:cubicBezTo>
                    <a:pt x="1094" y="1820"/>
                    <a:pt x="1089" y="1760"/>
                    <a:pt x="1088" y="1694"/>
                  </a:cubicBezTo>
                  <a:cubicBezTo>
                    <a:pt x="1088" y="1677"/>
                    <a:pt x="1093" y="1660"/>
                    <a:pt x="1091" y="1643"/>
                  </a:cubicBezTo>
                  <a:cubicBezTo>
                    <a:pt x="1091" y="1631"/>
                    <a:pt x="1097" y="1620"/>
                    <a:pt x="1096" y="1610"/>
                  </a:cubicBezTo>
                  <a:cubicBezTo>
                    <a:pt x="1097" y="1560"/>
                    <a:pt x="1102" y="1511"/>
                    <a:pt x="1111" y="1463"/>
                  </a:cubicBezTo>
                  <a:cubicBezTo>
                    <a:pt x="1111" y="1461"/>
                    <a:pt x="1108" y="1460"/>
                    <a:pt x="1107" y="1463"/>
                  </a:cubicBezTo>
                  <a:cubicBezTo>
                    <a:pt x="1091" y="1546"/>
                    <a:pt x="1081" y="1630"/>
                    <a:pt x="1079" y="1715"/>
                  </a:cubicBezTo>
                  <a:cubicBezTo>
                    <a:pt x="1079" y="1728"/>
                    <a:pt x="1079" y="1741"/>
                    <a:pt x="1079" y="1754"/>
                  </a:cubicBezTo>
                  <a:cubicBezTo>
                    <a:pt x="1077" y="1740"/>
                    <a:pt x="1075" y="1727"/>
                    <a:pt x="1072" y="1715"/>
                  </a:cubicBezTo>
                  <a:lnTo>
                    <a:pt x="1071" y="1709"/>
                  </a:lnTo>
                  <a:lnTo>
                    <a:pt x="1071" y="1707"/>
                  </a:lnTo>
                  <a:cubicBezTo>
                    <a:pt x="1071" y="1706"/>
                    <a:pt x="1070" y="1705"/>
                    <a:pt x="1070" y="1703"/>
                  </a:cubicBezTo>
                  <a:cubicBezTo>
                    <a:pt x="1058" y="1656"/>
                    <a:pt x="1051" y="1607"/>
                    <a:pt x="1050" y="1559"/>
                  </a:cubicBezTo>
                  <a:cubicBezTo>
                    <a:pt x="1049" y="1467"/>
                    <a:pt x="1049" y="1373"/>
                    <a:pt x="1077" y="1286"/>
                  </a:cubicBezTo>
                  <a:cubicBezTo>
                    <a:pt x="1078" y="1281"/>
                    <a:pt x="1071" y="1278"/>
                    <a:pt x="1069" y="1282"/>
                  </a:cubicBezTo>
                  <a:cubicBezTo>
                    <a:pt x="1038" y="1372"/>
                    <a:pt x="1037" y="1465"/>
                    <a:pt x="1036" y="1558"/>
                  </a:cubicBezTo>
                  <a:cubicBezTo>
                    <a:pt x="1036" y="1572"/>
                    <a:pt x="1036" y="1587"/>
                    <a:pt x="1038" y="1601"/>
                  </a:cubicBezTo>
                  <a:cubicBezTo>
                    <a:pt x="1036" y="1598"/>
                    <a:pt x="1034" y="1596"/>
                    <a:pt x="1032" y="1593"/>
                  </a:cubicBezTo>
                  <a:lnTo>
                    <a:pt x="1032" y="1592"/>
                  </a:lnTo>
                  <a:cubicBezTo>
                    <a:pt x="1029" y="1583"/>
                    <a:pt x="1027" y="1575"/>
                    <a:pt x="1025" y="1566"/>
                  </a:cubicBezTo>
                  <a:cubicBezTo>
                    <a:pt x="1024" y="1565"/>
                    <a:pt x="1024" y="1564"/>
                    <a:pt x="1023" y="1563"/>
                  </a:cubicBezTo>
                  <a:cubicBezTo>
                    <a:pt x="1022" y="1561"/>
                    <a:pt x="1021" y="1560"/>
                    <a:pt x="1020" y="1559"/>
                  </a:cubicBezTo>
                  <a:cubicBezTo>
                    <a:pt x="1018" y="1558"/>
                    <a:pt x="1017" y="1558"/>
                    <a:pt x="1015" y="1558"/>
                  </a:cubicBezTo>
                  <a:cubicBezTo>
                    <a:pt x="1011" y="1549"/>
                    <a:pt x="1009" y="1542"/>
                    <a:pt x="1009" y="1542"/>
                  </a:cubicBezTo>
                  <a:cubicBezTo>
                    <a:pt x="997" y="1511"/>
                    <a:pt x="988" y="1480"/>
                    <a:pt x="981" y="1448"/>
                  </a:cubicBezTo>
                  <a:cubicBezTo>
                    <a:pt x="979" y="1427"/>
                    <a:pt x="976" y="1405"/>
                    <a:pt x="975" y="1384"/>
                  </a:cubicBezTo>
                  <a:cubicBezTo>
                    <a:pt x="977" y="1372"/>
                    <a:pt x="978" y="1360"/>
                    <a:pt x="978" y="1348"/>
                  </a:cubicBezTo>
                  <a:cubicBezTo>
                    <a:pt x="978" y="1340"/>
                    <a:pt x="978" y="1332"/>
                    <a:pt x="977" y="1325"/>
                  </a:cubicBezTo>
                  <a:cubicBezTo>
                    <a:pt x="979" y="1309"/>
                    <a:pt x="980" y="1293"/>
                    <a:pt x="980" y="1278"/>
                  </a:cubicBezTo>
                  <a:cubicBezTo>
                    <a:pt x="980" y="1262"/>
                    <a:pt x="979" y="1247"/>
                    <a:pt x="977" y="1232"/>
                  </a:cubicBezTo>
                  <a:cubicBezTo>
                    <a:pt x="975" y="1223"/>
                    <a:pt x="974" y="1214"/>
                    <a:pt x="973" y="1205"/>
                  </a:cubicBezTo>
                  <a:cubicBezTo>
                    <a:pt x="973" y="1202"/>
                    <a:pt x="973" y="1199"/>
                    <a:pt x="973" y="1196"/>
                  </a:cubicBezTo>
                  <a:lnTo>
                    <a:pt x="973" y="1195"/>
                  </a:lnTo>
                  <a:cubicBezTo>
                    <a:pt x="973" y="1194"/>
                    <a:pt x="973" y="1192"/>
                    <a:pt x="972" y="1191"/>
                  </a:cubicBezTo>
                  <a:lnTo>
                    <a:pt x="971" y="1190"/>
                  </a:lnTo>
                  <a:cubicBezTo>
                    <a:pt x="969" y="1154"/>
                    <a:pt x="962" y="1118"/>
                    <a:pt x="949" y="1085"/>
                  </a:cubicBezTo>
                  <a:cubicBezTo>
                    <a:pt x="944" y="1073"/>
                    <a:pt x="938" y="1061"/>
                    <a:pt x="932" y="1050"/>
                  </a:cubicBezTo>
                  <a:cubicBezTo>
                    <a:pt x="913" y="1019"/>
                    <a:pt x="890" y="991"/>
                    <a:pt x="863" y="967"/>
                  </a:cubicBezTo>
                  <a:cubicBezTo>
                    <a:pt x="862" y="966"/>
                    <a:pt x="862" y="966"/>
                    <a:pt x="862" y="966"/>
                  </a:cubicBezTo>
                  <a:cubicBezTo>
                    <a:pt x="861" y="966"/>
                    <a:pt x="861" y="966"/>
                    <a:pt x="860" y="967"/>
                  </a:cubicBezTo>
                  <a:cubicBezTo>
                    <a:pt x="860" y="967"/>
                    <a:pt x="860" y="966"/>
                    <a:pt x="859" y="967"/>
                  </a:cubicBezTo>
                  <a:cubicBezTo>
                    <a:pt x="858" y="968"/>
                    <a:pt x="859" y="968"/>
                    <a:pt x="859" y="969"/>
                  </a:cubicBezTo>
                  <a:lnTo>
                    <a:pt x="859" y="970"/>
                  </a:lnTo>
                  <a:cubicBezTo>
                    <a:pt x="860" y="970"/>
                    <a:pt x="860" y="970"/>
                    <a:pt x="860" y="970"/>
                  </a:cubicBezTo>
                  <a:cubicBezTo>
                    <a:pt x="879" y="990"/>
                    <a:pt x="896" y="1011"/>
                    <a:pt x="909" y="1035"/>
                  </a:cubicBezTo>
                  <a:cubicBezTo>
                    <a:pt x="919" y="1053"/>
                    <a:pt x="928" y="1072"/>
                    <a:pt x="935" y="1091"/>
                  </a:cubicBezTo>
                  <a:cubicBezTo>
                    <a:pt x="934" y="1090"/>
                    <a:pt x="934" y="1090"/>
                    <a:pt x="933" y="1089"/>
                  </a:cubicBezTo>
                  <a:cubicBezTo>
                    <a:pt x="932" y="1088"/>
                    <a:pt x="931" y="1089"/>
                    <a:pt x="931" y="1089"/>
                  </a:cubicBezTo>
                  <a:cubicBezTo>
                    <a:pt x="930" y="1089"/>
                    <a:pt x="929" y="1088"/>
                    <a:pt x="928" y="1089"/>
                  </a:cubicBezTo>
                  <a:cubicBezTo>
                    <a:pt x="927" y="1090"/>
                    <a:pt x="927" y="1090"/>
                    <a:pt x="927" y="1091"/>
                  </a:cubicBezTo>
                  <a:cubicBezTo>
                    <a:pt x="926" y="1092"/>
                    <a:pt x="926" y="1093"/>
                    <a:pt x="926" y="1094"/>
                  </a:cubicBezTo>
                  <a:cubicBezTo>
                    <a:pt x="926" y="1094"/>
                    <a:pt x="926" y="1095"/>
                    <a:pt x="926" y="1096"/>
                  </a:cubicBezTo>
                  <a:cubicBezTo>
                    <a:pt x="935" y="1127"/>
                    <a:pt x="939" y="1159"/>
                    <a:pt x="939" y="1191"/>
                  </a:cubicBezTo>
                  <a:cubicBezTo>
                    <a:pt x="939" y="1193"/>
                    <a:pt x="939" y="1195"/>
                    <a:pt x="939" y="1197"/>
                  </a:cubicBezTo>
                  <a:lnTo>
                    <a:pt x="939" y="1196"/>
                  </a:lnTo>
                  <a:cubicBezTo>
                    <a:pt x="938" y="1195"/>
                    <a:pt x="938" y="1194"/>
                    <a:pt x="937" y="1194"/>
                  </a:cubicBezTo>
                  <a:cubicBezTo>
                    <a:pt x="936" y="1193"/>
                    <a:pt x="935" y="1194"/>
                    <a:pt x="934" y="1194"/>
                  </a:cubicBezTo>
                  <a:cubicBezTo>
                    <a:pt x="933" y="1194"/>
                    <a:pt x="932" y="1194"/>
                    <a:pt x="932" y="1194"/>
                  </a:cubicBezTo>
                  <a:cubicBezTo>
                    <a:pt x="931" y="1195"/>
                    <a:pt x="930" y="1195"/>
                    <a:pt x="930" y="1196"/>
                  </a:cubicBezTo>
                  <a:cubicBezTo>
                    <a:pt x="929" y="1197"/>
                    <a:pt x="929" y="1198"/>
                    <a:pt x="929" y="1199"/>
                  </a:cubicBezTo>
                  <a:cubicBezTo>
                    <a:pt x="929" y="1199"/>
                    <a:pt x="929" y="1200"/>
                    <a:pt x="929" y="1201"/>
                  </a:cubicBezTo>
                  <a:cubicBezTo>
                    <a:pt x="934" y="1219"/>
                    <a:pt x="937" y="1238"/>
                    <a:pt x="937" y="1257"/>
                  </a:cubicBezTo>
                  <a:cubicBezTo>
                    <a:pt x="936" y="1280"/>
                    <a:pt x="935" y="1302"/>
                    <a:pt x="935" y="1324"/>
                  </a:cubicBezTo>
                  <a:cubicBezTo>
                    <a:pt x="931" y="1322"/>
                    <a:pt x="924" y="1324"/>
                    <a:pt x="924" y="1329"/>
                  </a:cubicBezTo>
                  <a:cubicBezTo>
                    <a:pt x="927" y="1382"/>
                    <a:pt x="932" y="1434"/>
                    <a:pt x="937" y="1487"/>
                  </a:cubicBezTo>
                  <a:cubicBezTo>
                    <a:pt x="940" y="1511"/>
                    <a:pt x="941" y="1537"/>
                    <a:pt x="945" y="1561"/>
                  </a:cubicBezTo>
                  <a:cubicBezTo>
                    <a:pt x="945" y="1565"/>
                    <a:pt x="945" y="1568"/>
                    <a:pt x="944" y="1572"/>
                  </a:cubicBezTo>
                  <a:cubicBezTo>
                    <a:pt x="943" y="1567"/>
                    <a:pt x="943" y="1562"/>
                    <a:pt x="942" y="1557"/>
                  </a:cubicBezTo>
                  <a:cubicBezTo>
                    <a:pt x="942" y="1556"/>
                    <a:pt x="941" y="1554"/>
                    <a:pt x="941" y="1553"/>
                  </a:cubicBezTo>
                  <a:cubicBezTo>
                    <a:pt x="940" y="1552"/>
                    <a:pt x="939" y="1551"/>
                    <a:pt x="938" y="1550"/>
                  </a:cubicBezTo>
                  <a:cubicBezTo>
                    <a:pt x="936" y="1549"/>
                    <a:pt x="935" y="1549"/>
                    <a:pt x="934" y="1549"/>
                  </a:cubicBezTo>
                  <a:cubicBezTo>
                    <a:pt x="932" y="1549"/>
                    <a:pt x="931" y="1549"/>
                    <a:pt x="930" y="1550"/>
                  </a:cubicBezTo>
                  <a:cubicBezTo>
                    <a:pt x="929" y="1551"/>
                    <a:pt x="928" y="1552"/>
                    <a:pt x="927" y="1553"/>
                  </a:cubicBezTo>
                  <a:cubicBezTo>
                    <a:pt x="926" y="1554"/>
                    <a:pt x="926" y="1556"/>
                    <a:pt x="926" y="1557"/>
                  </a:cubicBezTo>
                  <a:cubicBezTo>
                    <a:pt x="926" y="1559"/>
                    <a:pt x="926" y="1561"/>
                    <a:pt x="926" y="1563"/>
                  </a:cubicBezTo>
                  <a:cubicBezTo>
                    <a:pt x="923" y="1558"/>
                    <a:pt x="920" y="1552"/>
                    <a:pt x="916" y="1547"/>
                  </a:cubicBezTo>
                  <a:cubicBezTo>
                    <a:pt x="917" y="1537"/>
                    <a:pt x="917" y="1528"/>
                    <a:pt x="917" y="1519"/>
                  </a:cubicBezTo>
                  <a:cubicBezTo>
                    <a:pt x="917" y="1510"/>
                    <a:pt x="917" y="1501"/>
                    <a:pt x="916" y="1492"/>
                  </a:cubicBezTo>
                  <a:cubicBezTo>
                    <a:pt x="916" y="1483"/>
                    <a:pt x="916" y="1494"/>
                    <a:pt x="918" y="1495"/>
                  </a:cubicBezTo>
                  <a:cubicBezTo>
                    <a:pt x="918" y="1496"/>
                    <a:pt x="918" y="1496"/>
                    <a:pt x="919" y="1497"/>
                  </a:cubicBezTo>
                  <a:cubicBezTo>
                    <a:pt x="920" y="1498"/>
                    <a:pt x="921" y="1497"/>
                    <a:pt x="922" y="1497"/>
                  </a:cubicBezTo>
                  <a:cubicBezTo>
                    <a:pt x="923" y="1497"/>
                    <a:pt x="924" y="1497"/>
                    <a:pt x="924" y="1497"/>
                  </a:cubicBezTo>
                  <a:cubicBezTo>
                    <a:pt x="925" y="1496"/>
                    <a:pt x="926" y="1496"/>
                    <a:pt x="926" y="1495"/>
                  </a:cubicBezTo>
                  <a:cubicBezTo>
                    <a:pt x="926" y="1494"/>
                    <a:pt x="927" y="1494"/>
                    <a:pt x="927" y="1493"/>
                  </a:cubicBezTo>
                  <a:cubicBezTo>
                    <a:pt x="931" y="1465"/>
                    <a:pt x="919" y="1437"/>
                    <a:pt x="917" y="1409"/>
                  </a:cubicBezTo>
                  <a:cubicBezTo>
                    <a:pt x="916" y="1408"/>
                    <a:pt x="916" y="1407"/>
                    <a:pt x="916" y="1406"/>
                  </a:cubicBezTo>
                  <a:cubicBezTo>
                    <a:pt x="915" y="1405"/>
                    <a:pt x="914" y="1404"/>
                    <a:pt x="913" y="1404"/>
                  </a:cubicBezTo>
                  <a:cubicBezTo>
                    <a:pt x="911" y="1403"/>
                    <a:pt x="910" y="1402"/>
                    <a:pt x="909" y="1402"/>
                  </a:cubicBezTo>
                  <a:cubicBezTo>
                    <a:pt x="907" y="1402"/>
                    <a:pt x="906" y="1403"/>
                    <a:pt x="905" y="1404"/>
                  </a:cubicBezTo>
                  <a:cubicBezTo>
                    <a:pt x="904" y="1404"/>
                    <a:pt x="903" y="1405"/>
                    <a:pt x="902" y="1406"/>
                  </a:cubicBezTo>
                  <a:cubicBezTo>
                    <a:pt x="901" y="1407"/>
                    <a:pt x="901" y="1408"/>
                    <a:pt x="901" y="1409"/>
                  </a:cubicBezTo>
                  <a:cubicBezTo>
                    <a:pt x="901" y="1414"/>
                    <a:pt x="901" y="1419"/>
                    <a:pt x="901" y="1424"/>
                  </a:cubicBezTo>
                  <a:cubicBezTo>
                    <a:pt x="899" y="1416"/>
                    <a:pt x="896" y="1407"/>
                    <a:pt x="894" y="1399"/>
                  </a:cubicBezTo>
                  <a:cubicBezTo>
                    <a:pt x="894" y="1398"/>
                    <a:pt x="895" y="1398"/>
                    <a:pt x="895" y="1397"/>
                  </a:cubicBezTo>
                  <a:cubicBezTo>
                    <a:pt x="917" y="1341"/>
                    <a:pt x="871" y="1273"/>
                    <a:pt x="858" y="1217"/>
                  </a:cubicBezTo>
                  <a:cubicBezTo>
                    <a:pt x="859" y="1221"/>
                    <a:pt x="861" y="1225"/>
                    <a:pt x="863" y="1230"/>
                  </a:cubicBezTo>
                  <a:cubicBezTo>
                    <a:pt x="863" y="1230"/>
                    <a:pt x="863" y="1229"/>
                    <a:pt x="864" y="1230"/>
                  </a:cubicBezTo>
                  <a:cubicBezTo>
                    <a:pt x="865" y="1231"/>
                    <a:pt x="865" y="1232"/>
                    <a:pt x="866" y="1233"/>
                  </a:cubicBezTo>
                  <a:cubicBezTo>
                    <a:pt x="867" y="1233"/>
                    <a:pt x="868" y="1233"/>
                    <a:pt x="869" y="1233"/>
                  </a:cubicBezTo>
                  <a:cubicBezTo>
                    <a:pt x="870" y="1233"/>
                    <a:pt x="871" y="1233"/>
                    <a:pt x="872" y="1233"/>
                  </a:cubicBezTo>
                  <a:cubicBezTo>
                    <a:pt x="873" y="1232"/>
                    <a:pt x="874" y="1231"/>
                    <a:pt x="875" y="1230"/>
                  </a:cubicBezTo>
                  <a:cubicBezTo>
                    <a:pt x="875" y="1229"/>
                    <a:pt x="876" y="1228"/>
                    <a:pt x="876" y="1227"/>
                  </a:cubicBezTo>
                  <a:lnTo>
                    <a:pt x="876" y="1226"/>
                  </a:lnTo>
                  <a:cubicBezTo>
                    <a:pt x="876" y="1196"/>
                    <a:pt x="859" y="1160"/>
                    <a:pt x="849" y="1131"/>
                  </a:cubicBezTo>
                  <a:cubicBezTo>
                    <a:pt x="839" y="1100"/>
                    <a:pt x="826" y="1070"/>
                    <a:pt x="810" y="1042"/>
                  </a:cubicBezTo>
                  <a:cubicBezTo>
                    <a:pt x="809" y="1040"/>
                    <a:pt x="808" y="1039"/>
                    <a:pt x="807" y="1037"/>
                  </a:cubicBezTo>
                  <a:cubicBezTo>
                    <a:pt x="809" y="1039"/>
                    <a:pt x="810" y="1041"/>
                    <a:pt x="812" y="1043"/>
                  </a:cubicBezTo>
                  <a:cubicBezTo>
                    <a:pt x="828" y="1072"/>
                    <a:pt x="843" y="1101"/>
                    <a:pt x="857" y="1132"/>
                  </a:cubicBezTo>
                  <a:cubicBezTo>
                    <a:pt x="870" y="1162"/>
                    <a:pt x="857" y="1132"/>
                    <a:pt x="858" y="1133"/>
                  </a:cubicBezTo>
                  <a:cubicBezTo>
                    <a:pt x="860" y="1139"/>
                    <a:pt x="862" y="1146"/>
                    <a:pt x="866" y="1152"/>
                  </a:cubicBezTo>
                  <a:cubicBezTo>
                    <a:pt x="868" y="1156"/>
                    <a:pt x="871" y="1160"/>
                    <a:pt x="875" y="1164"/>
                  </a:cubicBezTo>
                  <a:cubicBezTo>
                    <a:pt x="875" y="1165"/>
                    <a:pt x="875" y="1165"/>
                    <a:pt x="875" y="1165"/>
                  </a:cubicBezTo>
                  <a:cubicBezTo>
                    <a:pt x="876" y="1165"/>
                    <a:pt x="876" y="1166"/>
                    <a:pt x="878" y="1166"/>
                  </a:cubicBezTo>
                  <a:cubicBezTo>
                    <a:pt x="879" y="1166"/>
                    <a:pt x="881" y="1166"/>
                    <a:pt x="882" y="1165"/>
                  </a:cubicBezTo>
                  <a:cubicBezTo>
                    <a:pt x="883" y="1164"/>
                    <a:pt x="883" y="1164"/>
                    <a:pt x="884" y="1163"/>
                  </a:cubicBezTo>
                  <a:cubicBezTo>
                    <a:pt x="884" y="1162"/>
                    <a:pt x="885" y="1161"/>
                    <a:pt x="885" y="1160"/>
                  </a:cubicBezTo>
                  <a:cubicBezTo>
                    <a:pt x="885" y="1159"/>
                    <a:pt x="885" y="1159"/>
                    <a:pt x="884" y="1158"/>
                  </a:cubicBezTo>
                  <a:cubicBezTo>
                    <a:pt x="870" y="1112"/>
                    <a:pt x="869" y="1056"/>
                    <a:pt x="840" y="1015"/>
                  </a:cubicBezTo>
                  <a:cubicBezTo>
                    <a:pt x="834" y="988"/>
                    <a:pt x="799" y="967"/>
                    <a:pt x="776" y="958"/>
                  </a:cubicBezTo>
                  <a:cubicBezTo>
                    <a:pt x="761" y="952"/>
                    <a:pt x="745" y="949"/>
                    <a:pt x="730" y="945"/>
                  </a:cubicBezTo>
                  <a:lnTo>
                    <a:pt x="764" y="945"/>
                  </a:lnTo>
                  <a:cubicBezTo>
                    <a:pt x="804" y="945"/>
                    <a:pt x="820" y="968"/>
                    <a:pt x="840" y="999"/>
                  </a:cubicBezTo>
                  <a:cubicBezTo>
                    <a:pt x="840" y="999"/>
                    <a:pt x="840" y="1000"/>
                    <a:pt x="841" y="1001"/>
                  </a:cubicBezTo>
                  <a:cubicBezTo>
                    <a:pt x="845" y="1009"/>
                    <a:pt x="852" y="1015"/>
                    <a:pt x="860" y="1020"/>
                  </a:cubicBezTo>
                  <a:cubicBezTo>
                    <a:pt x="862" y="1021"/>
                    <a:pt x="865" y="1023"/>
                    <a:pt x="868" y="1024"/>
                  </a:cubicBezTo>
                  <a:lnTo>
                    <a:pt x="869" y="1024"/>
                  </a:lnTo>
                  <a:cubicBezTo>
                    <a:pt x="870" y="1024"/>
                    <a:pt x="870" y="1023"/>
                    <a:pt x="871" y="1023"/>
                  </a:cubicBezTo>
                  <a:cubicBezTo>
                    <a:pt x="872" y="1022"/>
                    <a:pt x="872" y="1023"/>
                    <a:pt x="873" y="1022"/>
                  </a:cubicBezTo>
                  <a:cubicBezTo>
                    <a:pt x="874" y="1021"/>
                    <a:pt x="873" y="1020"/>
                    <a:pt x="873" y="1019"/>
                  </a:cubicBezTo>
                  <a:lnTo>
                    <a:pt x="873" y="1018"/>
                  </a:lnTo>
                  <a:cubicBezTo>
                    <a:pt x="861" y="981"/>
                    <a:pt x="834" y="933"/>
                    <a:pt x="792" y="925"/>
                  </a:cubicBezTo>
                  <a:cubicBezTo>
                    <a:pt x="783" y="923"/>
                    <a:pt x="772" y="922"/>
                    <a:pt x="760" y="921"/>
                  </a:cubicBezTo>
                  <a:cubicBezTo>
                    <a:pt x="768" y="920"/>
                    <a:pt x="777" y="918"/>
                    <a:pt x="785" y="914"/>
                  </a:cubicBezTo>
                  <a:cubicBezTo>
                    <a:pt x="786" y="914"/>
                    <a:pt x="786" y="913"/>
                    <a:pt x="787" y="912"/>
                  </a:cubicBezTo>
                  <a:cubicBezTo>
                    <a:pt x="787" y="912"/>
                    <a:pt x="787" y="911"/>
                    <a:pt x="787" y="910"/>
                  </a:cubicBezTo>
                  <a:cubicBezTo>
                    <a:pt x="787" y="910"/>
                    <a:pt x="787" y="909"/>
                    <a:pt x="787" y="908"/>
                  </a:cubicBezTo>
                  <a:cubicBezTo>
                    <a:pt x="786" y="907"/>
                    <a:pt x="786" y="908"/>
                    <a:pt x="785" y="907"/>
                  </a:cubicBezTo>
                  <a:cubicBezTo>
                    <a:pt x="784" y="906"/>
                    <a:pt x="785" y="906"/>
                    <a:pt x="785" y="906"/>
                  </a:cubicBezTo>
                  <a:cubicBezTo>
                    <a:pt x="756" y="892"/>
                    <a:pt x="720" y="903"/>
                    <a:pt x="691" y="909"/>
                  </a:cubicBezTo>
                  <a:cubicBezTo>
                    <a:pt x="684" y="910"/>
                    <a:pt x="677" y="912"/>
                    <a:pt x="671" y="914"/>
                  </a:cubicBezTo>
                  <a:cubicBezTo>
                    <a:pt x="672" y="913"/>
                    <a:pt x="672" y="912"/>
                    <a:pt x="673" y="911"/>
                  </a:cubicBezTo>
                  <a:lnTo>
                    <a:pt x="675" y="902"/>
                  </a:lnTo>
                  <a:cubicBezTo>
                    <a:pt x="695" y="881"/>
                    <a:pt x="713" y="858"/>
                    <a:pt x="728" y="834"/>
                  </a:cubicBezTo>
                  <a:cubicBezTo>
                    <a:pt x="809" y="794"/>
                    <a:pt x="905" y="834"/>
                    <a:pt x="953" y="909"/>
                  </a:cubicBezTo>
                  <a:cubicBezTo>
                    <a:pt x="975" y="943"/>
                    <a:pt x="1016" y="1004"/>
                    <a:pt x="1061" y="1010"/>
                  </a:cubicBezTo>
                  <a:lnTo>
                    <a:pt x="1073" y="1030"/>
                  </a:lnTo>
                  <a:cubicBezTo>
                    <a:pt x="1101" y="1071"/>
                    <a:pt x="1135" y="1109"/>
                    <a:pt x="1173" y="1141"/>
                  </a:cubicBezTo>
                  <a:cubicBezTo>
                    <a:pt x="1184" y="1152"/>
                    <a:pt x="1196" y="1161"/>
                    <a:pt x="1209" y="1171"/>
                  </a:cubicBezTo>
                  <a:cubicBezTo>
                    <a:pt x="1207" y="1171"/>
                    <a:pt x="1206" y="1171"/>
                    <a:pt x="1204" y="1172"/>
                  </a:cubicBezTo>
                  <a:cubicBezTo>
                    <a:pt x="1202" y="1173"/>
                    <a:pt x="1200" y="1175"/>
                    <a:pt x="1199" y="1177"/>
                  </a:cubicBezTo>
                  <a:cubicBezTo>
                    <a:pt x="1197" y="1179"/>
                    <a:pt x="1198" y="1181"/>
                    <a:pt x="1198" y="1183"/>
                  </a:cubicBezTo>
                  <a:cubicBezTo>
                    <a:pt x="1198" y="1185"/>
                    <a:pt x="1198" y="1186"/>
                    <a:pt x="1198" y="1188"/>
                  </a:cubicBezTo>
                  <a:cubicBezTo>
                    <a:pt x="1205" y="1202"/>
                    <a:pt x="1223" y="1212"/>
                    <a:pt x="1236" y="1223"/>
                  </a:cubicBezTo>
                  <a:cubicBezTo>
                    <a:pt x="1240" y="1229"/>
                    <a:pt x="1245" y="1236"/>
                    <a:pt x="1249" y="1243"/>
                  </a:cubicBezTo>
                  <a:cubicBezTo>
                    <a:pt x="1251" y="1248"/>
                    <a:pt x="1254" y="1253"/>
                    <a:pt x="1257" y="1258"/>
                  </a:cubicBezTo>
                  <a:cubicBezTo>
                    <a:pt x="1261" y="1266"/>
                    <a:pt x="1267" y="1273"/>
                    <a:pt x="1273" y="1280"/>
                  </a:cubicBezTo>
                  <a:cubicBezTo>
                    <a:pt x="1273" y="1281"/>
                    <a:pt x="1274" y="1281"/>
                    <a:pt x="1274" y="1282"/>
                  </a:cubicBezTo>
                  <a:cubicBezTo>
                    <a:pt x="1300" y="1327"/>
                    <a:pt x="1322" y="1374"/>
                    <a:pt x="1339" y="1423"/>
                  </a:cubicBezTo>
                  <a:cubicBezTo>
                    <a:pt x="1352" y="1458"/>
                    <a:pt x="1355" y="1494"/>
                    <a:pt x="1369" y="1529"/>
                  </a:cubicBezTo>
                  <a:cubicBezTo>
                    <a:pt x="1387" y="1573"/>
                    <a:pt x="1399" y="1620"/>
                    <a:pt x="1405" y="1668"/>
                  </a:cubicBezTo>
                  <a:lnTo>
                    <a:pt x="1405" y="1669"/>
                  </a:lnTo>
                  <a:lnTo>
                    <a:pt x="1406" y="1670"/>
                  </a:lnTo>
                  <a:cubicBezTo>
                    <a:pt x="1407" y="1670"/>
                    <a:pt x="1407" y="1670"/>
                    <a:pt x="1407" y="1670"/>
                  </a:cubicBezTo>
                  <a:cubicBezTo>
                    <a:pt x="1408" y="1670"/>
                    <a:pt x="1408" y="1670"/>
                    <a:pt x="1409" y="1670"/>
                  </a:cubicBezTo>
                  <a:cubicBezTo>
                    <a:pt x="1409" y="1670"/>
                    <a:pt x="1409" y="1669"/>
                    <a:pt x="1410" y="1669"/>
                  </a:cubicBezTo>
                  <a:lnTo>
                    <a:pt x="1410" y="1668"/>
                  </a:lnTo>
                  <a:cubicBezTo>
                    <a:pt x="1410" y="1667"/>
                    <a:pt x="1410" y="1666"/>
                    <a:pt x="1410" y="1665"/>
                  </a:cubicBezTo>
                  <a:cubicBezTo>
                    <a:pt x="1410" y="1628"/>
                    <a:pt x="1404" y="1592"/>
                    <a:pt x="1392" y="1557"/>
                  </a:cubicBezTo>
                  <a:cubicBezTo>
                    <a:pt x="1386" y="1535"/>
                    <a:pt x="1375" y="1514"/>
                    <a:pt x="1368" y="1492"/>
                  </a:cubicBezTo>
                  <a:cubicBezTo>
                    <a:pt x="1365" y="1483"/>
                    <a:pt x="1362" y="1474"/>
                    <a:pt x="1360" y="1464"/>
                  </a:cubicBezTo>
                  <a:cubicBezTo>
                    <a:pt x="1363" y="1470"/>
                    <a:pt x="1365" y="1476"/>
                    <a:pt x="1369" y="1481"/>
                  </a:cubicBezTo>
                  <a:cubicBezTo>
                    <a:pt x="1369" y="1483"/>
                    <a:pt x="1370" y="1484"/>
                    <a:pt x="1371" y="1485"/>
                  </a:cubicBezTo>
                  <a:cubicBezTo>
                    <a:pt x="1376" y="1491"/>
                    <a:pt x="1387" y="1488"/>
                    <a:pt x="1384" y="1480"/>
                  </a:cubicBezTo>
                  <a:cubicBezTo>
                    <a:pt x="1372" y="1439"/>
                    <a:pt x="1363" y="1400"/>
                    <a:pt x="1347" y="1360"/>
                  </a:cubicBezTo>
                  <a:cubicBezTo>
                    <a:pt x="1348" y="1360"/>
                    <a:pt x="1349" y="1359"/>
                    <a:pt x="1350" y="1358"/>
                  </a:cubicBezTo>
                  <a:cubicBezTo>
                    <a:pt x="1350" y="1357"/>
                    <a:pt x="1351" y="1355"/>
                    <a:pt x="1351" y="1354"/>
                  </a:cubicBezTo>
                  <a:lnTo>
                    <a:pt x="1351" y="1350"/>
                  </a:lnTo>
                  <a:cubicBezTo>
                    <a:pt x="1351" y="1348"/>
                    <a:pt x="1350" y="1347"/>
                    <a:pt x="1350" y="1346"/>
                  </a:cubicBezTo>
                  <a:cubicBezTo>
                    <a:pt x="1349" y="1345"/>
                    <a:pt x="1349" y="1344"/>
                    <a:pt x="1348" y="1343"/>
                  </a:cubicBezTo>
                  <a:lnTo>
                    <a:pt x="1350" y="1343"/>
                  </a:lnTo>
                  <a:cubicBezTo>
                    <a:pt x="1351" y="1345"/>
                    <a:pt x="1352" y="1347"/>
                    <a:pt x="1353" y="1349"/>
                  </a:cubicBezTo>
                  <a:cubicBezTo>
                    <a:pt x="1355" y="1356"/>
                    <a:pt x="1355" y="1363"/>
                    <a:pt x="1357" y="1369"/>
                  </a:cubicBezTo>
                  <a:cubicBezTo>
                    <a:pt x="1362" y="1385"/>
                    <a:pt x="1371" y="1400"/>
                    <a:pt x="1377" y="1416"/>
                  </a:cubicBezTo>
                  <a:cubicBezTo>
                    <a:pt x="1378" y="1420"/>
                    <a:pt x="1385" y="1421"/>
                    <a:pt x="1385" y="1416"/>
                  </a:cubicBezTo>
                  <a:cubicBezTo>
                    <a:pt x="1384" y="1400"/>
                    <a:pt x="1380" y="1384"/>
                    <a:pt x="1372" y="1370"/>
                  </a:cubicBezTo>
                  <a:cubicBezTo>
                    <a:pt x="1369" y="1363"/>
                    <a:pt x="1367" y="1357"/>
                    <a:pt x="1366" y="1350"/>
                  </a:cubicBezTo>
                  <a:cubicBezTo>
                    <a:pt x="1365" y="1346"/>
                    <a:pt x="1363" y="1341"/>
                    <a:pt x="1361" y="1338"/>
                  </a:cubicBezTo>
                  <a:cubicBezTo>
                    <a:pt x="1361" y="1337"/>
                    <a:pt x="1361" y="1337"/>
                    <a:pt x="1361" y="1337"/>
                  </a:cubicBezTo>
                  <a:cubicBezTo>
                    <a:pt x="1362" y="1336"/>
                    <a:pt x="1362" y="1333"/>
                    <a:pt x="1362" y="1332"/>
                  </a:cubicBezTo>
                  <a:cubicBezTo>
                    <a:pt x="1362" y="1330"/>
                    <a:pt x="1362" y="1329"/>
                    <a:pt x="1361" y="1328"/>
                  </a:cubicBezTo>
                  <a:lnTo>
                    <a:pt x="1361" y="1327"/>
                  </a:lnTo>
                  <a:lnTo>
                    <a:pt x="1358" y="1324"/>
                  </a:lnTo>
                  <a:cubicBezTo>
                    <a:pt x="1359" y="1323"/>
                    <a:pt x="1361" y="1323"/>
                    <a:pt x="1362" y="1322"/>
                  </a:cubicBezTo>
                  <a:cubicBezTo>
                    <a:pt x="1363" y="1321"/>
                    <a:pt x="1363" y="1321"/>
                    <a:pt x="1364" y="1321"/>
                  </a:cubicBezTo>
                  <a:cubicBezTo>
                    <a:pt x="1364" y="1321"/>
                    <a:pt x="1364" y="1322"/>
                    <a:pt x="1365" y="1322"/>
                  </a:cubicBezTo>
                  <a:cubicBezTo>
                    <a:pt x="1367" y="1326"/>
                    <a:pt x="1369" y="1330"/>
                    <a:pt x="1372" y="1334"/>
                  </a:cubicBezTo>
                  <a:lnTo>
                    <a:pt x="1374" y="1335"/>
                  </a:lnTo>
                  <a:cubicBezTo>
                    <a:pt x="1374" y="1339"/>
                    <a:pt x="1376" y="1343"/>
                    <a:pt x="1378" y="1348"/>
                  </a:cubicBezTo>
                  <a:cubicBezTo>
                    <a:pt x="1380" y="1355"/>
                    <a:pt x="1383" y="1362"/>
                    <a:pt x="1387" y="1369"/>
                  </a:cubicBezTo>
                  <a:cubicBezTo>
                    <a:pt x="1390" y="1374"/>
                    <a:pt x="1393" y="1379"/>
                    <a:pt x="1397" y="1384"/>
                  </a:cubicBezTo>
                  <a:cubicBezTo>
                    <a:pt x="1402" y="1388"/>
                    <a:pt x="1406" y="1381"/>
                    <a:pt x="1405" y="1377"/>
                  </a:cubicBezTo>
                  <a:cubicBezTo>
                    <a:pt x="1403" y="1372"/>
                    <a:pt x="1402" y="1366"/>
                    <a:pt x="1401" y="1360"/>
                  </a:cubicBezTo>
                  <a:cubicBezTo>
                    <a:pt x="1402" y="1360"/>
                    <a:pt x="1402" y="1360"/>
                    <a:pt x="1403" y="1360"/>
                  </a:cubicBezTo>
                  <a:cubicBezTo>
                    <a:pt x="1404" y="1359"/>
                    <a:pt x="1405" y="1359"/>
                    <a:pt x="1406" y="1357"/>
                  </a:cubicBezTo>
                  <a:cubicBezTo>
                    <a:pt x="1406" y="1355"/>
                    <a:pt x="1407" y="1354"/>
                    <a:pt x="1407" y="1353"/>
                  </a:cubicBezTo>
                  <a:cubicBezTo>
                    <a:pt x="1407" y="1352"/>
                    <a:pt x="1407" y="1352"/>
                    <a:pt x="1407" y="1352"/>
                  </a:cubicBezTo>
                  <a:lnTo>
                    <a:pt x="1407" y="1349"/>
                  </a:lnTo>
                  <a:lnTo>
                    <a:pt x="1409" y="1349"/>
                  </a:lnTo>
                  <a:cubicBezTo>
                    <a:pt x="1412" y="1360"/>
                    <a:pt x="1414" y="1371"/>
                    <a:pt x="1417" y="1382"/>
                  </a:cubicBezTo>
                  <a:cubicBezTo>
                    <a:pt x="1424" y="1409"/>
                    <a:pt x="1424" y="1438"/>
                    <a:pt x="1438" y="1462"/>
                  </a:cubicBezTo>
                  <a:cubicBezTo>
                    <a:pt x="1439" y="1463"/>
                    <a:pt x="1439" y="1463"/>
                    <a:pt x="1440" y="1464"/>
                  </a:cubicBezTo>
                  <a:cubicBezTo>
                    <a:pt x="1441" y="1465"/>
                    <a:pt x="1442" y="1465"/>
                    <a:pt x="1443" y="1465"/>
                  </a:cubicBezTo>
                  <a:cubicBezTo>
                    <a:pt x="1444" y="1465"/>
                    <a:pt x="1445" y="1464"/>
                    <a:pt x="1446" y="1464"/>
                  </a:cubicBezTo>
                  <a:cubicBezTo>
                    <a:pt x="1447" y="1463"/>
                    <a:pt x="1448" y="1463"/>
                    <a:pt x="1449" y="1462"/>
                  </a:cubicBezTo>
                  <a:cubicBezTo>
                    <a:pt x="1449" y="1461"/>
                    <a:pt x="1450" y="1460"/>
                    <a:pt x="1450" y="1459"/>
                  </a:cubicBezTo>
                  <a:lnTo>
                    <a:pt x="1450" y="1458"/>
                  </a:lnTo>
                  <a:cubicBezTo>
                    <a:pt x="1442" y="1411"/>
                    <a:pt x="1432" y="1363"/>
                    <a:pt x="1420" y="1317"/>
                  </a:cubicBezTo>
                  <a:cubicBezTo>
                    <a:pt x="1421" y="1309"/>
                    <a:pt x="1421" y="1301"/>
                    <a:pt x="1421" y="1294"/>
                  </a:cubicBezTo>
                  <a:cubicBezTo>
                    <a:pt x="1421" y="1286"/>
                    <a:pt x="1421" y="1280"/>
                    <a:pt x="1420" y="1272"/>
                  </a:cubicBezTo>
                  <a:lnTo>
                    <a:pt x="1426" y="1293"/>
                  </a:lnTo>
                  <a:cubicBezTo>
                    <a:pt x="1434" y="1317"/>
                    <a:pt x="1432" y="1352"/>
                    <a:pt x="1451" y="1372"/>
                  </a:cubicBezTo>
                  <a:cubicBezTo>
                    <a:pt x="1454" y="1376"/>
                    <a:pt x="1460" y="1370"/>
                    <a:pt x="1459" y="1366"/>
                  </a:cubicBezTo>
                  <a:cubicBezTo>
                    <a:pt x="1449" y="1338"/>
                    <a:pt x="1451" y="1307"/>
                    <a:pt x="1440" y="1277"/>
                  </a:cubicBezTo>
                  <a:lnTo>
                    <a:pt x="1435" y="1263"/>
                  </a:lnTo>
                  <a:cubicBezTo>
                    <a:pt x="1447" y="1287"/>
                    <a:pt x="1457" y="1312"/>
                    <a:pt x="1465" y="1338"/>
                  </a:cubicBezTo>
                  <a:cubicBezTo>
                    <a:pt x="1466" y="1338"/>
                    <a:pt x="1466" y="1338"/>
                    <a:pt x="1466" y="1338"/>
                  </a:cubicBezTo>
                  <a:cubicBezTo>
                    <a:pt x="1467" y="1340"/>
                    <a:pt x="1467" y="1341"/>
                    <a:pt x="1469" y="1342"/>
                  </a:cubicBezTo>
                  <a:cubicBezTo>
                    <a:pt x="1470" y="1343"/>
                    <a:pt x="1472" y="1343"/>
                    <a:pt x="1474" y="1343"/>
                  </a:cubicBezTo>
                  <a:cubicBezTo>
                    <a:pt x="1475" y="1343"/>
                    <a:pt x="1477" y="1343"/>
                    <a:pt x="1478" y="1342"/>
                  </a:cubicBezTo>
                  <a:cubicBezTo>
                    <a:pt x="1479" y="1341"/>
                    <a:pt x="1479" y="1341"/>
                    <a:pt x="1480" y="1341"/>
                  </a:cubicBezTo>
                  <a:cubicBezTo>
                    <a:pt x="1492" y="1328"/>
                    <a:pt x="1486" y="1294"/>
                    <a:pt x="1486" y="1277"/>
                  </a:cubicBezTo>
                  <a:cubicBezTo>
                    <a:pt x="1484" y="1234"/>
                    <a:pt x="1479" y="1192"/>
                    <a:pt x="1469" y="1150"/>
                  </a:cubicBezTo>
                  <a:cubicBezTo>
                    <a:pt x="1458" y="1097"/>
                    <a:pt x="1421" y="1047"/>
                    <a:pt x="1401" y="997"/>
                  </a:cubicBezTo>
                  <a:cubicBezTo>
                    <a:pt x="1395" y="982"/>
                    <a:pt x="1388" y="966"/>
                    <a:pt x="1379" y="949"/>
                  </a:cubicBezTo>
                  <a:cubicBezTo>
                    <a:pt x="1380" y="949"/>
                    <a:pt x="1380" y="949"/>
                    <a:pt x="1381" y="949"/>
                  </a:cubicBezTo>
                  <a:cubicBezTo>
                    <a:pt x="1383" y="949"/>
                    <a:pt x="1384" y="949"/>
                    <a:pt x="1385" y="948"/>
                  </a:cubicBezTo>
                  <a:cubicBezTo>
                    <a:pt x="1386" y="947"/>
                    <a:pt x="1386" y="948"/>
                    <a:pt x="1386" y="948"/>
                  </a:cubicBezTo>
                  <a:cubicBezTo>
                    <a:pt x="1396" y="962"/>
                    <a:pt x="1405" y="977"/>
                    <a:pt x="1414" y="992"/>
                  </a:cubicBezTo>
                  <a:cubicBezTo>
                    <a:pt x="1420" y="1003"/>
                    <a:pt x="1426" y="1013"/>
                    <a:pt x="1431" y="1024"/>
                  </a:cubicBezTo>
                  <a:cubicBezTo>
                    <a:pt x="1434" y="1030"/>
                    <a:pt x="1442" y="1026"/>
                    <a:pt x="1442" y="1021"/>
                  </a:cubicBezTo>
                  <a:cubicBezTo>
                    <a:pt x="1441" y="1002"/>
                    <a:pt x="1435" y="983"/>
                    <a:pt x="1426" y="967"/>
                  </a:cubicBezTo>
                  <a:cubicBezTo>
                    <a:pt x="1425" y="965"/>
                    <a:pt x="1424" y="964"/>
                    <a:pt x="1423" y="962"/>
                  </a:cubicBezTo>
                  <a:cubicBezTo>
                    <a:pt x="1424" y="962"/>
                    <a:pt x="1425" y="961"/>
                    <a:pt x="1426" y="961"/>
                  </a:cubicBezTo>
                  <a:cubicBezTo>
                    <a:pt x="1427" y="960"/>
                    <a:pt x="1427" y="960"/>
                    <a:pt x="1428" y="959"/>
                  </a:cubicBezTo>
                  <a:cubicBezTo>
                    <a:pt x="1428" y="958"/>
                    <a:pt x="1429" y="957"/>
                    <a:pt x="1429" y="956"/>
                  </a:cubicBezTo>
                  <a:cubicBezTo>
                    <a:pt x="1432" y="960"/>
                    <a:pt x="1435" y="963"/>
                    <a:pt x="1439" y="967"/>
                  </a:cubicBezTo>
                  <a:cubicBezTo>
                    <a:pt x="1442" y="970"/>
                    <a:pt x="1446" y="979"/>
                    <a:pt x="1449" y="985"/>
                  </a:cubicBezTo>
                  <a:cubicBezTo>
                    <a:pt x="1478" y="1033"/>
                    <a:pt x="1496" y="1093"/>
                    <a:pt x="1516" y="1145"/>
                  </a:cubicBezTo>
                  <a:cubicBezTo>
                    <a:pt x="1516" y="1145"/>
                    <a:pt x="1515" y="1145"/>
                    <a:pt x="1516" y="1146"/>
                  </a:cubicBezTo>
                  <a:cubicBezTo>
                    <a:pt x="1516" y="1147"/>
                    <a:pt x="1517" y="1147"/>
                    <a:pt x="1518" y="1148"/>
                  </a:cubicBezTo>
                  <a:cubicBezTo>
                    <a:pt x="1519" y="1149"/>
                    <a:pt x="1521" y="1149"/>
                    <a:pt x="1522" y="1149"/>
                  </a:cubicBezTo>
                  <a:cubicBezTo>
                    <a:pt x="1523" y="1149"/>
                    <a:pt x="1524" y="1149"/>
                    <a:pt x="1525" y="1148"/>
                  </a:cubicBezTo>
                  <a:cubicBezTo>
                    <a:pt x="1526" y="1147"/>
                    <a:pt x="1526" y="1147"/>
                    <a:pt x="1527" y="1146"/>
                  </a:cubicBezTo>
                  <a:cubicBezTo>
                    <a:pt x="1527" y="1145"/>
                    <a:pt x="1528" y="1144"/>
                    <a:pt x="1528" y="1142"/>
                  </a:cubicBezTo>
                  <a:cubicBezTo>
                    <a:pt x="1528" y="1087"/>
                    <a:pt x="1501" y="1035"/>
                    <a:pt x="1477" y="987"/>
                  </a:cubicBezTo>
                  <a:cubicBezTo>
                    <a:pt x="1471" y="975"/>
                    <a:pt x="1465" y="962"/>
                    <a:pt x="1458" y="950"/>
                  </a:cubicBezTo>
                  <a:lnTo>
                    <a:pt x="1459" y="949"/>
                  </a:lnTo>
                  <a:cubicBezTo>
                    <a:pt x="1460" y="948"/>
                    <a:pt x="1460" y="948"/>
                    <a:pt x="1461" y="948"/>
                  </a:cubicBezTo>
                  <a:lnTo>
                    <a:pt x="1467" y="960"/>
                  </a:lnTo>
                  <a:cubicBezTo>
                    <a:pt x="1497" y="1019"/>
                    <a:pt x="1526" y="1076"/>
                    <a:pt x="1558" y="1133"/>
                  </a:cubicBezTo>
                  <a:cubicBezTo>
                    <a:pt x="1561" y="1138"/>
                    <a:pt x="1571" y="1138"/>
                    <a:pt x="1571" y="1130"/>
                  </a:cubicBezTo>
                  <a:cubicBezTo>
                    <a:pt x="1571" y="1082"/>
                    <a:pt x="1537" y="1032"/>
                    <a:pt x="1512" y="988"/>
                  </a:cubicBezTo>
                  <a:cubicBezTo>
                    <a:pt x="1518" y="991"/>
                    <a:pt x="1523" y="995"/>
                    <a:pt x="1529" y="998"/>
                  </a:cubicBezTo>
                  <a:cubicBezTo>
                    <a:pt x="1533" y="1006"/>
                    <a:pt x="1537" y="1014"/>
                    <a:pt x="1541" y="1021"/>
                  </a:cubicBezTo>
                  <a:cubicBezTo>
                    <a:pt x="1553" y="1048"/>
                    <a:pt x="1563" y="1082"/>
                    <a:pt x="1583" y="1103"/>
                  </a:cubicBezTo>
                  <a:cubicBezTo>
                    <a:pt x="1584" y="1103"/>
                    <a:pt x="1583" y="1103"/>
                    <a:pt x="1584" y="1104"/>
                  </a:cubicBezTo>
                  <a:cubicBezTo>
                    <a:pt x="1584" y="1105"/>
                    <a:pt x="1587" y="1105"/>
                    <a:pt x="1588" y="1105"/>
                  </a:cubicBezTo>
                  <a:cubicBezTo>
                    <a:pt x="1589" y="1105"/>
                    <a:pt x="1591" y="1104"/>
                    <a:pt x="1592" y="1104"/>
                  </a:cubicBezTo>
                  <a:cubicBezTo>
                    <a:pt x="1593" y="1103"/>
                    <a:pt x="1594" y="1102"/>
                    <a:pt x="1595" y="1101"/>
                  </a:cubicBezTo>
                  <a:cubicBezTo>
                    <a:pt x="1595" y="1100"/>
                    <a:pt x="1595" y="1099"/>
                    <a:pt x="1596" y="1098"/>
                  </a:cubicBezTo>
                  <a:cubicBezTo>
                    <a:pt x="1595" y="1079"/>
                    <a:pt x="1590" y="1060"/>
                    <a:pt x="1580" y="1044"/>
                  </a:cubicBezTo>
                  <a:cubicBezTo>
                    <a:pt x="1579" y="1042"/>
                    <a:pt x="1579" y="1041"/>
                    <a:pt x="1578" y="1040"/>
                  </a:cubicBezTo>
                  <a:cubicBezTo>
                    <a:pt x="1579" y="1042"/>
                    <a:pt x="1580" y="1043"/>
                    <a:pt x="1582" y="1044"/>
                  </a:cubicBezTo>
                  <a:cubicBezTo>
                    <a:pt x="1583" y="1045"/>
                    <a:pt x="1583" y="1045"/>
                    <a:pt x="1584" y="1045"/>
                  </a:cubicBezTo>
                  <a:cubicBezTo>
                    <a:pt x="1586" y="1046"/>
                    <a:pt x="1588" y="1047"/>
                    <a:pt x="1591" y="1047"/>
                  </a:cubicBezTo>
                  <a:cubicBezTo>
                    <a:pt x="1593" y="1047"/>
                    <a:pt x="1596" y="1046"/>
                    <a:pt x="1598" y="1045"/>
                  </a:cubicBezTo>
                  <a:cubicBezTo>
                    <a:pt x="1600" y="1044"/>
                    <a:pt x="1602" y="1042"/>
                    <a:pt x="1603" y="1040"/>
                  </a:cubicBezTo>
                  <a:cubicBezTo>
                    <a:pt x="1603" y="1039"/>
                    <a:pt x="1603" y="1039"/>
                    <a:pt x="1604" y="1038"/>
                  </a:cubicBezTo>
                  <a:cubicBezTo>
                    <a:pt x="1611" y="1078"/>
                    <a:pt x="1613" y="1117"/>
                    <a:pt x="1623" y="1155"/>
                  </a:cubicBezTo>
                  <a:cubicBezTo>
                    <a:pt x="1631" y="1191"/>
                    <a:pt x="1641" y="1226"/>
                    <a:pt x="1654" y="1259"/>
                  </a:cubicBezTo>
                  <a:cubicBezTo>
                    <a:pt x="1646" y="1279"/>
                    <a:pt x="1641" y="1299"/>
                    <a:pt x="1638" y="1320"/>
                  </a:cubicBezTo>
                  <a:cubicBezTo>
                    <a:pt x="1632" y="1346"/>
                    <a:pt x="1621" y="1374"/>
                    <a:pt x="1616" y="1399"/>
                  </a:cubicBezTo>
                  <a:cubicBezTo>
                    <a:pt x="1613" y="1421"/>
                    <a:pt x="1606" y="1443"/>
                    <a:pt x="1596" y="1463"/>
                  </a:cubicBezTo>
                  <a:cubicBezTo>
                    <a:pt x="1596" y="1451"/>
                    <a:pt x="1595" y="1440"/>
                    <a:pt x="1595" y="1428"/>
                  </a:cubicBezTo>
                  <a:cubicBezTo>
                    <a:pt x="1595" y="1423"/>
                    <a:pt x="1595" y="1418"/>
                    <a:pt x="1595" y="1413"/>
                  </a:cubicBezTo>
                  <a:cubicBezTo>
                    <a:pt x="1595" y="1385"/>
                    <a:pt x="1594" y="1358"/>
                    <a:pt x="1591" y="1330"/>
                  </a:cubicBezTo>
                  <a:cubicBezTo>
                    <a:pt x="1590" y="1330"/>
                    <a:pt x="1590" y="1329"/>
                    <a:pt x="1590" y="1329"/>
                  </a:cubicBezTo>
                  <a:cubicBezTo>
                    <a:pt x="1590" y="1328"/>
                    <a:pt x="1589" y="1328"/>
                    <a:pt x="1588" y="1327"/>
                  </a:cubicBezTo>
                  <a:cubicBezTo>
                    <a:pt x="1588" y="1327"/>
                    <a:pt x="1587" y="1327"/>
                    <a:pt x="1586" y="1327"/>
                  </a:cubicBezTo>
                  <a:cubicBezTo>
                    <a:pt x="1586" y="1327"/>
                    <a:pt x="1585" y="1326"/>
                    <a:pt x="1584" y="1327"/>
                  </a:cubicBezTo>
                  <a:cubicBezTo>
                    <a:pt x="1583" y="1327"/>
                    <a:pt x="1583" y="1328"/>
                    <a:pt x="1583" y="1329"/>
                  </a:cubicBezTo>
                  <a:cubicBezTo>
                    <a:pt x="1582" y="1330"/>
                    <a:pt x="1582" y="1330"/>
                    <a:pt x="1582" y="1330"/>
                  </a:cubicBezTo>
                  <a:cubicBezTo>
                    <a:pt x="1566" y="1433"/>
                    <a:pt x="1603" y="1553"/>
                    <a:pt x="1536" y="1645"/>
                  </a:cubicBezTo>
                  <a:cubicBezTo>
                    <a:pt x="1535" y="1646"/>
                    <a:pt x="1536" y="1648"/>
                    <a:pt x="1538" y="1647"/>
                  </a:cubicBezTo>
                  <a:cubicBezTo>
                    <a:pt x="1580" y="1621"/>
                    <a:pt x="1586" y="1575"/>
                    <a:pt x="1594" y="1529"/>
                  </a:cubicBezTo>
                  <a:cubicBezTo>
                    <a:pt x="1596" y="1515"/>
                    <a:pt x="1597" y="1501"/>
                    <a:pt x="1597" y="1487"/>
                  </a:cubicBezTo>
                  <a:cubicBezTo>
                    <a:pt x="1597" y="1482"/>
                    <a:pt x="1597" y="1476"/>
                    <a:pt x="1597" y="1470"/>
                  </a:cubicBezTo>
                  <a:lnTo>
                    <a:pt x="1598" y="1470"/>
                  </a:lnTo>
                  <a:cubicBezTo>
                    <a:pt x="1600" y="1467"/>
                    <a:pt x="1602" y="1464"/>
                    <a:pt x="1604" y="1460"/>
                  </a:cubicBezTo>
                  <a:cubicBezTo>
                    <a:pt x="1619" y="1436"/>
                    <a:pt x="1630" y="1409"/>
                    <a:pt x="1639" y="1382"/>
                  </a:cubicBezTo>
                  <a:cubicBezTo>
                    <a:pt x="1651" y="1352"/>
                    <a:pt x="1654" y="1313"/>
                    <a:pt x="1666" y="1282"/>
                  </a:cubicBezTo>
                  <a:cubicBezTo>
                    <a:pt x="1666" y="1283"/>
                    <a:pt x="1667" y="1285"/>
                    <a:pt x="1668" y="1287"/>
                  </a:cubicBezTo>
                  <a:cubicBezTo>
                    <a:pt x="1674" y="1296"/>
                    <a:pt x="1682" y="1304"/>
                    <a:pt x="1692" y="1310"/>
                  </a:cubicBezTo>
                  <a:cubicBezTo>
                    <a:pt x="1698" y="1313"/>
                    <a:pt x="1704" y="1316"/>
                    <a:pt x="1711" y="1318"/>
                  </a:cubicBezTo>
                  <a:cubicBezTo>
                    <a:pt x="1714" y="1336"/>
                    <a:pt x="1715" y="1355"/>
                    <a:pt x="1715" y="1374"/>
                  </a:cubicBezTo>
                  <a:cubicBezTo>
                    <a:pt x="1715" y="1402"/>
                    <a:pt x="1707" y="1452"/>
                    <a:pt x="1732" y="1475"/>
                  </a:cubicBezTo>
                  <a:lnTo>
                    <a:pt x="1733" y="1476"/>
                  </a:lnTo>
                  <a:cubicBezTo>
                    <a:pt x="1734" y="1477"/>
                    <a:pt x="1735" y="1477"/>
                    <a:pt x="1737" y="1477"/>
                  </a:cubicBezTo>
                  <a:cubicBezTo>
                    <a:pt x="1738" y="1477"/>
                    <a:pt x="1740" y="1477"/>
                    <a:pt x="1742" y="1476"/>
                  </a:cubicBezTo>
                  <a:cubicBezTo>
                    <a:pt x="1743" y="1475"/>
                    <a:pt x="1744" y="1474"/>
                    <a:pt x="1745" y="1473"/>
                  </a:cubicBezTo>
                  <a:cubicBezTo>
                    <a:pt x="1747" y="1466"/>
                    <a:pt x="1750" y="1459"/>
                    <a:pt x="1754" y="1453"/>
                  </a:cubicBezTo>
                  <a:cubicBezTo>
                    <a:pt x="1760" y="1443"/>
                    <a:pt x="1767" y="1434"/>
                    <a:pt x="1775" y="1426"/>
                  </a:cubicBezTo>
                  <a:cubicBezTo>
                    <a:pt x="1775" y="1430"/>
                    <a:pt x="1775" y="1435"/>
                    <a:pt x="1775" y="1439"/>
                  </a:cubicBezTo>
                  <a:cubicBezTo>
                    <a:pt x="1775" y="1475"/>
                    <a:pt x="1773" y="1511"/>
                    <a:pt x="1769" y="1547"/>
                  </a:cubicBezTo>
                  <a:cubicBezTo>
                    <a:pt x="1763" y="1595"/>
                    <a:pt x="1775" y="1641"/>
                    <a:pt x="1774" y="1688"/>
                  </a:cubicBezTo>
                  <a:cubicBezTo>
                    <a:pt x="1774" y="1702"/>
                    <a:pt x="1773" y="1718"/>
                    <a:pt x="1786" y="1727"/>
                  </a:cubicBezTo>
                  <a:cubicBezTo>
                    <a:pt x="1795" y="1733"/>
                    <a:pt x="1813" y="1712"/>
                    <a:pt x="1816" y="1725"/>
                  </a:cubicBezTo>
                  <a:cubicBezTo>
                    <a:pt x="1817" y="1735"/>
                    <a:pt x="1817" y="1745"/>
                    <a:pt x="1817" y="1756"/>
                  </a:cubicBezTo>
                  <a:cubicBezTo>
                    <a:pt x="1817" y="1770"/>
                    <a:pt x="1816" y="1784"/>
                    <a:pt x="1815" y="1798"/>
                  </a:cubicBezTo>
                  <a:cubicBezTo>
                    <a:pt x="1815" y="1825"/>
                    <a:pt x="1821" y="1851"/>
                    <a:pt x="1820" y="1878"/>
                  </a:cubicBezTo>
                  <a:cubicBezTo>
                    <a:pt x="1820" y="1932"/>
                    <a:pt x="1822" y="1987"/>
                    <a:pt x="1818" y="2042"/>
                  </a:cubicBezTo>
                  <a:cubicBezTo>
                    <a:pt x="1813" y="2101"/>
                    <a:pt x="1815" y="2162"/>
                    <a:pt x="1807" y="2220"/>
                  </a:cubicBezTo>
                  <a:cubicBezTo>
                    <a:pt x="1804" y="2243"/>
                    <a:pt x="1803" y="2267"/>
                    <a:pt x="1800" y="2290"/>
                  </a:cubicBezTo>
                  <a:cubicBezTo>
                    <a:pt x="1797" y="2307"/>
                    <a:pt x="1801" y="2336"/>
                    <a:pt x="1793" y="2352"/>
                  </a:cubicBezTo>
                  <a:cubicBezTo>
                    <a:pt x="1790" y="2357"/>
                    <a:pt x="1798" y="2362"/>
                    <a:pt x="1802" y="2357"/>
                  </a:cubicBezTo>
                  <a:lnTo>
                    <a:pt x="1806" y="2351"/>
                  </a:lnTo>
                  <a:lnTo>
                    <a:pt x="1807" y="2352"/>
                  </a:lnTo>
                  <a:cubicBezTo>
                    <a:pt x="1808" y="2352"/>
                    <a:pt x="1810" y="2353"/>
                    <a:pt x="1812" y="2353"/>
                  </a:cubicBezTo>
                  <a:cubicBezTo>
                    <a:pt x="1814" y="2353"/>
                    <a:pt x="1815" y="2353"/>
                    <a:pt x="1817" y="2352"/>
                  </a:cubicBezTo>
                  <a:cubicBezTo>
                    <a:pt x="1819" y="2351"/>
                    <a:pt x="1820" y="2350"/>
                    <a:pt x="1821" y="2348"/>
                  </a:cubicBezTo>
                  <a:cubicBezTo>
                    <a:pt x="1822" y="2347"/>
                    <a:pt x="1822" y="2345"/>
                    <a:pt x="1822" y="2344"/>
                  </a:cubicBezTo>
                  <a:cubicBezTo>
                    <a:pt x="1824" y="2324"/>
                    <a:pt x="1848" y="2304"/>
                    <a:pt x="1854" y="2283"/>
                  </a:cubicBezTo>
                  <a:cubicBezTo>
                    <a:pt x="1860" y="2261"/>
                    <a:pt x="1881" y="2244"/>
                    <a:pt x="1893" y="2224"/>
                  </a:cubicBezTo>
                  <a:cubicBezTo>
                    <a:pt x="1895" y="2222"/>
                    <a:pt x="1896" y="2220"/>
                    <a:pt x="1897" y="2217"/>
                  </a:cubicBezTo>
                  <a:cubicBezTo>
                    <a:pt x="1904" y="2206"/>
                    <a:pt x="1910" y="2194"/>
                    <a:pt x="1914" y="2181"/>
                  </a:cubicBezTo>
                  <a:cubicBezTo>
                    <a:pt x="1944" y="2110"/>
                    <a:pt x="1970" y="2038"/>
                    <a:pt x="1993" y="1965"/>
                  </a:cubicBezTo>
                  <a:cubicBezTo>
                    <a:pt x="2004" y="1929"/>
                    <a:pt x="2016" y="1892"/>
                    <a:pt x="2025" y="1856"/>
                  </a:cubicBezTo>
                  <a:cubicBezTo>
                    <a:pt x="2034" y="1820"/>
                    <a:pt x="2025" y="1769"/>
                    <a:pt x="2021" y="1730"/>
                  </a:cubicBezTo>
                  <a:cubicBezTo>
                    <a:pt x="2018" y="1702"/>
                    <a:pt x="2012" y="1673"/>
                    <a:pt x="2004" y="1646"/>
                  </a:cubicBezTo>
                  <a:moveTo>
                    <a:pt x="893" y="2344"/>
                  </a:moveTo>
                  <a:cubicBezTo>
                    <a:pt x="897" y="2346"/>
                    <a:pt x="901" y="2346"/>
                    <a:pt x="906" y="2346"/>
                  </a:cubicBezTo>
                  <a:cubicBezTo>
                    <a:pt x="910" y="2346"/>
                    <a:pt x="916" y="2346"/>
                    <a:pt x="920" y="2344"/>
                  </a:cubicBezTo>
                  <a:cubicBezTo>
                    <a:pt x="920" y="2349"/>
                    <a:pt x="920" y="2354"/>
                    <a:pt x="919" y="2359"/>
                  </a:cubicBezTo>
                  <a:cubicBezTo>
                    <a:pt x="917" y="2386"/>
                    <a:pt x="912" y="2413"/>
                    <a:pt x="910" y="2441"/>
                  </a:cubicBezTo>
                  <a:cubicBezTo>
                    <a:pt x="910" y="2442"/>
                    <a:pt x="910" y="2443"/>
                    <a:pt x="910" y="2444"/>
                  </a:cubicBezTo>
                  <a:cubicBezTo>
                    <a:pt x="910" y="2463"/>
                    <a:pt x="908" y="2483"/>
                    <a:pt x="904" y="2502"/>
                  </a:cubicBezTo>
                  <a:cubicBezTo>
                    <a:pt x="903" y="2500"/>
                    <a:pt x="902" y="2498"/>
                    <a:pt x="900" y="2496"/>
                  </a:cubicBezTo>
                  <a:cubicBezTo>
                    <a:pt x="891" y="2479"/>
                    <a:pt x="883" y="2461"/>
                    <a:pt x="877" y="2443"/>
                  </a:cubicBezTo>
                  <a:cubicBezTo>
                    <a:pt x="877" y="2443"/>
                    <a:pt x="878" y="2443"/>
                    <a:pt x="877" y="2442"/>
                  </a:cubicBezTo>
                  <a:cubicBezTo>
                    <a:pt x="876" y="2441"/>
                    <a:pt x="876" y="2441"/>
                    <a:pt x="875" y="2440"/>
                  </a:cubicBezTo>
                  <a:cubicBezTo>
                    <a:pt x="874" y="2439"/>
                    <a:pt x="873" y="2440"/>
                    <a:pt x="872" y="2440"/>
                  </a:cubicBezTo>
                  <a:cubicBezTo>
                    <a:pt x="871" y="2440"/>
                    <a:pt x="870" y="2439"/>
                    <a:pt x="869" y="2440"/>
                  </a:cubicBezTo>
                  <a:cubicBezTo>
                    <a:pt x="868" y="2441"/>
                    <a:pt x="868" y="2441"/>
                    <a:pt x="868" y="2442"/>
                  </a:cubicBezTo>
                  <a:cubicBezTo>
                    <a:pt x="878" y="2410"/>
                    <a:pt x="884" y="2376"/>
                    <a:pt x="893" y="2344"/>
                  </a:cubicBezTo>
                  <a:moveTo>
                    <a:pt x="1099" y="1984"/>
                  </a:moveTo>
                  <a:cubicBezTo>
                    <a:pt x="1099" y="1986"/>
                    <a:pt x="1099" y="1989"/>
                    <a:pt x="1098" y="1992"/>
                  </a:cubicBezTo>
                  <a:cubicBezTo>
                    <a:pt x="1098" y="1988"/>
                    <a:pt x="1098" y="1983"/>
                    <a:pt x="1098" y="1979"/>
                  </a:cubicBezTo>
                  <a:lnTo>
                    <a:pt x="1099" y="1984"/>
                  </a:lnTo>
                  <a:moveTo>
                    <a:pt x="1097" y="2172"/>
                  </a:moveTo>
                  <a:cubicBezTo>
                    <a:pt x="1098" y="2173"/>
                    <a:pt x="1099" y="2173"/>
                    <a:pt x="1100" y="2173"/>
                  </a:cubicBezTo>
                  <a:cubicBezTo>
                    <a:pt x="1100" y="2173"/>
                    <a:pt x="1101" y="2173"/>
                    <a:pt x="1102" y="2172"/>
                  </a:cubicBezTo>
                  <a:cubicBezTo>
                    <a:pt x="1100" y="2178"/>
                    <a:pt x="1097" y="2183"/>
                    <a:pt x="1094" y="2188"/>
                  </a:cubicBezTo>
                  <a:cubicBezTo>
                    <a:pt x="1094" y="2189"/>
                    <a:pt x="1093" y="2191"/>
                    <a:pt x="1092" y="2192"/>
                  </a:cubicBezTo>
                  <a:cubicBezTo>
                    <a:pt x="1094" y="2187"/>
                    <a:pt x="1096" y="2179"/>
                    <a:pt x="1097" y="2173"/>
                  </a:cubicBezTo>
                  <a:lnTo>
                    <a:pt x="1097" y="2172"/>
                  </a:lnTo>
                  <a:moveTo>
                    <a:pt x="1038" y="1614"/>
                  </a:moveTo>
                  <a:cubicBezTo>
                    <a:pt x="1038" y="1617"/>
                    <a:pt x="1038" y="1619"/>
                    <a:pt x="1038" y="1621"/>
                  </a:cubicBezTo>
                  <a:lnTo>
                    <a:pt x="1036" y="1615"/>
                  </a:lnTo>
                  <a:lnTo>
                    <a:pt x="1038" y="1614"/>
                  </a:lnTo>
                  <a:moveTo>
                    <a:pt x="985" y="2106"/>
                  </a:moveTo>
                  <a:cubicBezTo>
                    <a:pt x="991" y="2036"/>
                    <a:pt x="988" y="1965"/>
                    <a:pt x="989" y="1894"/>
                  </a:cubicBezTo>
                  <a:lnTo>
                    <a:pt x="990" y="1894"/>
                  </a:lnTo>
                  <a:cubicBezTo>
                    <a:pt x="991" y="1893"/>
                    <a:pt x="991" y="1893"/>
                    <a:pt x="992" y="1892"/>
                  </a:cubicBezTo>
                  <a:cubicBezTo>
                    <a:pt x="993" y="1891"/>
                    <a:pt x="994" y="1889"/>
                    <a:pt x="995" y="1888"/>
                  </a:cubicBezTo>
                  <a:cubicBezTo>
                    <a:pt x="996" y="1885"/>
                    <a:pt x="997" y="1883"/>
                    <a:pt x="998" y="1880"/>
                  </a:cubicBezTo>
                  <a:cubicBezTo>
                    <a:pt x="998" y="1883"/>
                    <a:pt x="998" y="1885"/>
                    <a:pt x="998" y="1887"/>
                  </a:cubicBezTo>
                  <a:cubicBezTo>
                    <a:pt x="998" y="1914"/>
                    <a:pt x="1000" y="1941"/>
                    <a:pt x="1003" y="1968"/>
                  </a:cubicBezTo>
                  <a:cubicBezTo>
                    <a:pt x="1003" y="1968"/>
                    <a:pt x="1003" y="1969"/>
                    <a:pt x="1004" y="1970"/>
                  </a:cubicBezTo>
                  <a:cubicBezTo>
                    <a:pt x="1004" y="1971"/>
                    <a:pt x="1005" y="1971"/>
                    <a:pt x="1006" y="1972"/>
                  </a:cubicBezTo>
                  <a:cubicBezTo>
                    <a:pt x="1007" y="1973"/>
                    <a:pt x="1008" y="1973"/>
                    <a:pt x="1010" y="1973"/>
                  </a:cubicBezTo>
                  <a:cubicBezTo>
                    <a:pt x="1011" y="1973"/>
                    <a:pt x="1012" y="1973"/>
                    <a:pt x="1013" y="1972"/>
                  </a:cubicBezTo>
                  <a:cubicBezTo>
                    <a:pt x="1014" y="1971"/>
                    <a:pt x="1014" y="1971"/>
                    <a:pt x="1015" y="1970"/>
                  </a:cubicBezTo>
                  <a:cubicBezTo>
                    <a:pt x="1015" y="1969"/>
                    <a:pt x="1016" y="1968"/>
                    <a:pt x="1016" y="1968"/>
                  </a:cubicBezTo>
                  <a:cubicBezTo>
                    <a:pt x="1022" y="1929"/>
                    <a:pt x="1025" y="1890"/>
                    <a:pt x="1025" y="1852"/>
                  </a:cubicBezTo>
                  <a:cubicBezTo>
                    <a:pt x="1025" y="1848"/>
                    <a:pt x="1025" y="1843"/>
                    <a:pt x="1024" y="1839"/>
                  </a:cubicBezTo>
                  <a:cubicBezTo>
                    <a:pt x="1026" y="1856"/>
                    <a:pt x="1029" y="1872"/>
                    <a:pt x="1034" y="1887"/>
                  </a:cubicBezTo>
                  <a:cubicBezTo>
                    <a:pt x="1034" y="1928"/>
                    <a:pt x="1035" y="1969"/>
                    <a:pt x="1036" y="2009"/>
                  </a:cubicBezTo>
                  <a:cubicBezTo>
                    <a:pt x="1036" y="2010"/>
                    <a:pt x="1036" y="2011"/>
                    <a:pt x="1037" y="2012"/>
                  </a:cubicBezTo>
                  <a:cubicBezTo>
                    <a:pt x="1037" y="2013"/>
                    <a:pt x="1039" y="2014"/>
                    <a:pt x="1039" y="2014"/>
                  </a:cubicBezTo>
                  <a:cubicBezTo>
                    <a:pt x="1040" y="2015"/>
                    <a:pt x="1041" y="2015"/>
                    <a:pt x="1043" y="2015"/>
                  </a:cubicBezTo>
                  <a:cubicBezTo>
                    <a:pt x="1044" y="2015"/>
                    <a:pt x="1045" y="2014"/>
                    <a:pt x="1046" y="2014"/>
                  </a:cubicBezTo>
                  <a:cubicBezTo>
                    <a:pt x="1047" y="2013"/>
                    <a:pt x="1047" y="2013"/>
                    <a:pt x="1048" y="2012"/>
                  </a:cubicBezTo>
                  <a:lnTo>
                    <a:pt x="1048" y="2011"/>
                  </a:lnTo>
                  <a:cubicBezTo>
                    <a:pt x="1056" y="1969"/>
                    <a:pt x="1059" y="1928"/>
                    <a:pt x="1059" y="1886"/>
                  </a:cubicBezTo>
                  <a:cubicBezTo>
                    <a:pt x="1059" y="1871"/>
                    <a:pt x="1059" y="1856"/>
                    <a:pt x="1058" y="1841"/>
                  </a:cubicBezTo>
                  <a:cubicBezTo>
                    <a:pt x="1058" y="1838"/>
                    <a:pt x="1058" y="1835"/>
                    <a:pt x="1058" y="1832"/>
                  </a:cubicBezTo>
                  <a:cubicBezTo>
                    <a:pt x="1060" y="1844"/>
                    <a:pt x="1062" y="1855"/>
                    <a:pt x="1065" y="1867"/>
                  </a:cubicBezTo>
                  <a:lnTo>
                    <a:pt x="1066" y="1868"/>
                  </a:lnTo>
                  <a:cubicBezTo>
                    <a:pt x="1066" y="1869"/>
                    <a:pt x="1067" y="1870"/>
                    <a:pt x="1068" y="1871"/>
                  </a:cubicBezTo>
                  <a:cubicBezTo>
                    <a:pt x="1069" y="1871"/>
                    <a:pt x="1070" y="1871"/>
                    <a:pt x="1071" y="1872"/>
                  </a:cubicBezTo>
                  <a:cubicBezTo>
                    <a:pt x="1072" y="1930"/>
                    <a:pt x="1076" y="1988"/>
                    <a:pt x="1083" y="2046"/>
                  </a:cubicBezTo>
                  <a:cubicBezTo>
                    <a:pt x="1083" y="2047"/>
                    <a:pt x="1083" y="2047"/>
                    <a:pt x="1084" y="2048"/>
                  </a:cubicBezTo>
                  <a:lnTo>
                    <a:pt x="1085" y="2049"/>
                  </a:lnTo>
                  <a:cubicBezTo>
                    <a:pt x="1086" y="2050"/>
                    <a:pt x="1087" y="2050"/>
                    <a:pt x="1088" y="2050"/>
                  </a:cubicBezTo>
                  <a:cubicBezTo>
                    <a:pt x="1089" y="2050"/>
                    <a:pt x="1090" y="2050"/>
                    <a:pt x="1091" y="2049"/>
                  </a:cubicBezTo>
                  <a:lnTo>
                    <a:pt x="1092" y="2048"/>
                  </a:lnTo>
                  <a:cubicBezTo>
                    <a:pt x="1093" y="2047"/>
                    <a:pt x="1093" y="2047"/>
                    <a:pt x="1093" y="2046"/>
                  </a:cubicBezTo>
                  <a:cubicBezTo>
                    <a:pt x="1093" y="2060"/>
                    <a:pt x="1093" y="2073"/>
                    <a:pt x="1092" y="2087"/>
                  </a:cubicBezTo>
                  <a:cubicBezTo>
                    <a:pt x="1085" y="2124"/>
                    <a:pt x="1080" y="2162"/>
                    <a:pt x="1071" y="2199"/>
                  </a:cubicBezTo>
                  <a:cubicBezTo>
                    <a:pt x="1066" y="2219"/>
                    <a:pt x="1062" y="2238"/>
                    <a:pt x="1057" y="2258"/>
                  </a:cubicBezTo>
                  <a:cubicBezTo>
                    <a:pt x="1054" y="2269"/>
                    <a:pt x="1050" y="2280"/>
                    <a:pt x="1046" y="2290"/>
                  </a:cubicBezTo>
                  <a:cubicBezTo>
                    <a:pt x="1048" y="2270"/>
                    <a:pt x="1050" y="2249"/>
                    <a:pt x="1053" y="2229"/>
                  </a:cubicBezTo>
                  <a:cubicBezTo>
                    <a:pt x="1058" y="2203"/>
                    <a:pt x="1061" y="2176"/>
                    <a:pt x="1061" y="2149"/>
                  </a:cubicBezTo>
                  <a:cubicBezTo>
                    <a:pt x="1061" y="2145"/>
                    <a:pt x="1055" y="2144"/>
                    <a:pt x="1054" y="2149"/>
                  </a:cubicBezTo>
                  <a:cubicBezTo>
                    <a:pt x="1050" y="2175"/>
                    <a:pt x="1042" y="2200"/>
                    <a:pt x="1035" y="2227"/>
                  </a:cubicBezTo>
                  <a:cubicBezTo>
                    <a:pt x="1025" y="2267"/>
                    <a:pt x="1024" y="2307"/>
                    <a:pt x="1012" y="2347"/>
                  </a:cubicBezTo>
                  <a:cubicBezTo>
                    <a:pt x="1008" y="2358"/>
                    <a:pt x="1003" y="2368"/>
                    <a:pt x="998" y="2377"/>
                  </a:cubicBezTo>
                  <a:cubicBezTo>
                    <a:pt x="996" y="2380"/>
                    <a:pt x="994" y="2383"/>
                    <a:pt x="992" y="2386"/>
                  </a:cubicBezTo>
                  <a:cubicBezTo>
                    <a:pt x="994" y="2382"/>
                    <a:pt x="996" y="2377"/>
                    <a:pt x="999" y="2373"/>
                  </a:cubicBezTo>
                  <a:cubicBezTo>
                    <a:pt x="1017" y="2339"/>
                    <a:pt x="1013" y="2300"/>
                    <a:pt x="1027" y="2265"/>
                  </a:cubicBezTo>
                  <a:cubicBezTo>
                    <a:pt x="1029" y="2260"/>
                    <a:pt x="1023" y="2257"/>
                    <a:pt x="1020" y="2261"/>
                  </a:cubicBezTo>
                  <a:cubicBezTo>
                    <a:pt x="995" y="2288"/>
                    <a:pt x="1001" y="2333"/>
                    <a:pt x="984" y="2365"/>
                  </a:cubicBezTo>
                  <a:cubicBezTo>
                    <a:pt x="964" y="2402"/>
                    <a:pt x="959" y="2447"/>
                    <a:pt x="945" y="2488"/>
                  </a:cubicBezTo>
                  <a:cubicBezTo>
                    <a:pt x="937" y="2517"/>
                    <a:pt x="925" y="2546"/>
                    <a:pt x="910" y="2573"/>
                  </a:cubicBezTo>
                  <a:cubicBezTo>
                    <a:pt x="904" y="2583"/>
                    <a:pt x="897" y="2594"/>
                    <a:pt x="889" y="2604"/>
                  </a:cubicBezTo>
                  <a:cubicBezTo>
                    <a:pt x="855" y="2645"/>
                    <a:pt x="856" y="2607"/>
                    <a:pt x="853" y="2578"/>
                  </a:cubicBezTo>
                  <a:cubicBezTo>
                    <a:pt x="853" y="2577"/>
                    <a:pt x="853" y="2577"/>
                    <a:pt x="853" y="2577"/>
                  </a:cubicBezTo>
                  <a:cubicBezTo>
                    <a:pt x="852" y="2576"/>
                    <a:pt x="852" y="2576"/>
                    <a:pt x="852" y="2576"/>
                  </a:cubicBezTo>
                  <a:cubicBezTo>
                    <a:pt x="851" y="2576"/>
                    <a:pt x="851" y="2575"/>
                    <a:pt x="850" y="2575"/>
                  </a:cubicBezTo>
                  <a:cubicBezTo>
                    <a:pt x="863" y="2546"/>
                    <a:pt x="869" y="2515"/>
                    <a:pt x="869" y="2484"/>
                  </a:cubicBezTo>
                  <a:cubicBezTo>
                    <a:pt x="869" y="2478"/>
                    <a:pt x="869" y="2471"/>
                    <a:pt x="868" y="2465"/>
                  </a:cubicBezTo>
                  <a:cubicBezTo>
                    <a:pt x="868" y="2464"/>
                    <a:pt x="868" y="2464"/>
                    <a:pt x="867" y="2463"/>
                  </a:cubicBezTo>
                  <a:cubicBezTo>
                    <a:pt x="866" y="2462"/>
                    <a:pt x="866" y="2463"/>
                    <a:pt x="865" y="2463"/>
                  </a:cubicBezTo>
                  <a:cubicBezTo>
                    <a:pt x="865" y="2463"/>
                    <a:pt x="864" y="2462"/>
                    <a:pt x="863" y="2463"/>
                  </a:cubicBezTo>
                  <a:cubicBezTo>
                    <a:pt x="862" y="2464"/>
                    <a:pt x="862" y="2464"/>
                    <a:pt x="862" y="2465"/>
                  </a:cubicBezTo>
                  <a:cubicBezTo>
                    <a:pt x="853" y="2481"/>
                    <a:pt x="847" y="2499"/>
                    <a:pt x="846" y="2518"/>
                  </a:cubicBezTo>
                  <a:cubicBezTo>
                    <a:pt x="844" y="2557"/>
                    <a:pt x="821" y="2590"/>
                    <a:pt x="812" y="2626"/>
                  </a:cubicBezTo>
                  <a:cubicBezTo>
                    <a:pt x="810" y="2635"/>
                    <a:pt x="776" y="2702"/>
                    <a:pt x="769" y="2692"/>
                  </a:cubicBezTo>
                  <a:cubicBezTo>
                    <a:pt x="746" y="2655"/>
                    <a:pt x="756" y="2602"/>
                    <a:pt x="753" y="2560"/>
                  </a:cubicBezTo>
                  <a:cubicBezTo>
                    <a:pt x="753" y="2558"/>
                    <a:pt x="751" y="2558"/>
                    <a:pt x="750" y="2560"/>
                  </a:cubicBezTo>
                  <a:cubicBezTo>
                    <a:pt x="758" y="2527"/>
                    <a:pt x="768" y="2495"/>
                    <a:pt x="776" y="2462"/>
                  </a:cubicBezTo>
                  <a:cubicBezTo>
                    <a:pt x="783" y="2441"/>
                    <a:pt x="791" y="2420"/>
                    <a:pt x="800" y="2399"/>
                  </a:cubicBezTo>
                  <a:cubicBezTo>
                    <a:pt x="805" y="2382"/>
                    <a:pt x="809" y="2363"/>
                    <a:pt x="810" y="2345"/>
                  </a:cubicBezTo>
                  <a:cubicBezTo>
                    <a:pt x="810" y="2351"/>
                    <a:pt x="810" y="2356"/>
                    <a:pt x="812" y="2361"/>
                  </a:cubicBezTo>
                  <a:cubicBezTo>
                    <a:pt x="818" y="2397"/>
                    <a:pt x="819" y="2444"/>
                    <a:pt x="839" y="2476"/>
                  </a:cubicBezTo>
                  <a:cubicBezTo>
                    <a:pt x="840" y="2477"/>
                    <a:pt x="841" y="2478"/>
                    <a:pt x="842" y="2479"/>
                  </a:cubicBezTo>
                  <a:cubicBezTo>
                    <a:pt x="843" y="2480"/>
                    <a:pt x="844" y="2480"/>
                    <a:pt x="846" y="2480"/>
                  </a:cubicBezTo>
                  <a:cubicBezTo>
                    <a:pt x="847" y="2480"/>
                    <a:pt x="848" y="2480"/>
                    <a:pt x="850" y="2479"/>
                  </a:cubicBezTo>
                  <a:cubicBezTo>
                    <a:pt x="851" y="2478"/>
                    <a:pt x="852" y="2477"/>
                    <a:pt x="853" y="2476"/>
                  </a:cubicBezTo>
                  <a:cubicBezTo>
                    <a:pt x="853" y="2475"/>
                    <a:pt x="854" y="2475"/>
                    <a:pt x="854" y="2474"/>
                  </a:cubicBezTo>
                  <a:cubicBezTo>
                    <a:pt x="858" y="2465"/>
                    <a:pt x="862" y="2455"/>
                    <a:pt x="865" y="2445"/>
                  </a:cubicBezTo>
                  <a:lnTo>
                    <a:pt x="865" y="2446"/>
                  </a:lnTo>
                  <a:cubicBezTo>
                    <a:pt x="865" y="2447"/>
                    <a:pt x="865" y="2447"/>
                    <a:pt x="865" y="2448"/>
                  </a:cubicBezTo>
                  <a:cubicBezTo>
                    <a:pt x="870" y="2472"/>
                    <a:pt x="879" y="2511"/>
                    <a:pt x="899" y="2528"/>
                  </a:cubicBezTo>
                  <a:cubicBezTo>
                    <a:pt x="900" y="2528"/>
                    <a:pt x="899" y="2528"/>
                    <a:pt x="900" y="2529"/>
                  </a:cubicBezTo>
                  <a:cubicBezTo>
                    <a:pt x="901" y="2530"/>
                    <a:pt x="903" y="2530"/>
                    <a:pt x="905" y="2530"/>
                  </a:cubicBezTo>
                  <a:cubicBezTo>
                    <a:pt x="906" y="2530"/>
                    <a:pt x="908" y="2530"/>
                    <a:pt x="909" y="2529"/>
                  </a:cubicBezTo>
                  <a:cubicBezTo>
                    <a:pt x="910" y="2528"/>
                    <a:pt x="911" y="2528"/>
                    <a:pt x="912" y="2527"/>
                  </a:cubicBezTo>
                  <a:cubicBezTo>
                    <a:pt x="937" y="2495"/>
                    <a:pt x="929" y="2433"/>
                    <a:pt x="934" y="2395"/>
                  </a:cubicBezTo>
                  <a:cubicBezTo>
                    <a:pt x="941" y="2361"/>
                    <a:pt x="945" y="2327"/>
                    <a:pt x="946" y="2293"/>
                  </a:cubicBezTo>
                  <a:cubicBezTo>
                    <a:pt x="947" y="2288"/>
                    <a:pt x="949" y="2282"/>
                    <a:pt x="950" y="2277"/>
                  </a:cubicBezTo>
                  <a:cubicBezTo>
                    <a:pt x="968" y="2221"/>
                    <a:pt x="980" y="2164"/>
                    <a:pt x="986" y="2106"/>
                  </a:cubicBezTo>
                  <a:lnTo>
                    <a:pt x="985" y="2106"/>
                  </a:lnTo>
                  <a:moveTo>
                    <a:pt x="970" y="1564"/>
                  </a:moveTo>
                  <a:lnTo>
                    <a:pt x="970" y="1567"/>
                  </a:lnTo>
                  <a:lnTo>
                    <a:pt x="970" y="1562"/>
                  </a:lnTo>
                  <a:lnTo>
                    <a:pt x="970" y="1564"/>
                  </a:lnTo>
                  <a:moveTo>
                    <a:pt x="963" y="1538"/>
                  </a:moveTo>
                  <a:lnTo>
                    <a:pt x="961" y="1538"/>
                  </a:lnTo>
                  <a:lnTo>
                    <a:pt x="959" y="1523"/>
                  </a:lnTo>
                  <a:lnTo>
                    <a:pt x="963" y="1538"/>
                  </a:lnTo>
                  <a:moveTo>
                    <a:pt x="1268" y="805"/>
                  </a:moveTo>
                  <a:lnTo>
                    <a:pt x="1268" y="805"/>
                  </a:lnTo>
                  <a:moveTo>
                    <a:pt x="831" y="275"/>
                  </a:moveTo>
                  <a:lnTo>
                    <a:pt x="831" y="275"/>
                  </a:lnTo>
                  <a:moveTo>
                    <a:pt x="730" y="187"/>
                  </a:moveTo>
                  <a:lnTo>
                    <a:pt x="731" y="189"/>
                  </a:lnTo>
                  <a:cubicBezTo>
                    <a:pt x="751" y="223"/>
                    <a:pt x="776" y="253"/>
                    <a:pt x="807" y="279"/>
                  </a:cubicBezTo>
                  <a:lnTo>
                    <a:pt x="803" y="280"/>
                  </a:lnTo>
                  <a:cubicBezTo>
                    <a:pt x="802" y="279"/>
                    <a:pt x="801" y="278"/>
                    <a:pt x="799" y="277"/>
                  </a:cubicBezTo>
                  <a:cubicBezTo>
                    <a:pt x="797" y="276"/>
                    <a:pt x="794" y="275"/>
                    <a:pt x="791" y="275"/>
                  </a:cubicBezTo>
                  <a:cubicBezTo>
                    <a:pt x="790" y="274"/>
                    <a:pt x="789" y="273"/>
                    <a:pt x="788" y="272"/>
                  </a:cubicBezTo>
                  <a:cubicBezTo>
                    <a:pt x="787" y="271"/>
                    <a:pt x="785" y="271"/>
                    <a:pt x="784" y="271"/>
                  </a:cubicBezTo>
                  <a:cubicBezTo>
                    <a:pt x="783" y="271"/>
                    <a:pt x="782" y="271"/>
                    <a:pt x="782" y="271"/>
                  </a:cubicBezTo>
                  <a:cubicBezTo>
                    <a:pt x="779" y="271"/>
                    <a:pt x="776" y="271"/>
                    <a:pt x="774" y="272"/>
                  </a:cubicBezTo>
                  <a:cubicBezTo>
                    <a:pt x="774" y="267"/>
                    <a:pt x="774" y="262"/>
                    <a:pt x="774" y="261"/>
                  </a:cubicBezTo>
                  <a:cubicBezTo>
                    <a:pt x="774" y="260"/>
                    <a:pt x="773" y="258"/>
                    <a:pt x="773" y="257"/>
                  </a:cubicBezTo>
                  <a:cubicBezTo>
                    <a:pt x="772" y="256"/>
                    <a:pt x="771" y="254"/>
                    <a:pt x="769" y="254"/>
                  </a:cubicBezTo>
                  <a:cubicBezTo>
                    <a:pt x="767" y="253"/>
                    <a:pt x="766" y="252"/>
                    <a:pt x="764" y="252"/>
                  </a:cubicBezTo>
                  <a:cubicBezTo>
                    <a:pt x="762" y="252"/>
                    <a:pt x="760" y="253"/>
                    <a:pt x="759" y="254"/>
                  </a:cubicBezTo>
                  <a:cubicBezTo>
                    <a:pt x="758" y="254"/>
                    <a:pt x="757" y="255"/>
                    <a:pt x="757" y="255"/>
                  </a:cubicBezTo>
                  <a:lnTo>
                    <a:pt x="755" y="257"/>
                  </a:lnTo>
                  <a:cubicBezTo>
                    <a:pt x="756" y="250"/>
                    <a:pt x="757" y="243"/>
                    <a:pt x="757" y="235"/>
                  </a:cubicBezTo>
                  <a:lnTo>
                    <a:pt x="757" y="234"/>
                  </a:lnTo>
                  <a:cubicBezTo>
                    <a:pt x="757" y="233"/>
                    <a:pt x="757" y="232"/>
                    <a:pt x="756" y="230"/>
                  </a:cubicBezTo>
                  <a:cubicBezTo>
                    <a:pt x="755" y="228"/>
                    <a:pt x="753" y="227"/>
                    <a:pt x="752" y="226"/>
                  </a:cubicBezTo>
                  <a:cubicBezTo>
                    <a:pt x="750" y="225"/>
                    <a:pt x="749" y="225"/>
                    <a:pt x="748" y="225"/>
                  </a:cubicBezTo>
                  <a:cubicBezTo>
                    <a:pt x="746" y="225"/>
                    <a:pt x="744" y="225"/>
                    <a:pt x="743" y="226"/>
                  </a:cubicBezTo>
                  <a:cubicBezTo>
                    <a:pt x="741" y="227"/>
                    <a:pt x="741" y="228"/>
                    <a:pt x="740" y="230"/>
                  </a:cubicBezTo>
                  <a:cubicBezTo>
                    <a:pt x="739" y="231"/>
                    <a:pt x="739" y="231"/>
                    <a:pt x="739" y="232"/>
                  </a:cubicBezTo>
                  <a:lnTo>
                    <a:pt x="735" y="242"/>
                  </a:lnTo>
                  <a:cubicBezTo>
                    <a:pt x="735" y="241"/>
                    <a:pt x="735" y="240"/>
                    <a:pt x="735" y="239"/>
                  </a:cubicBezTo>
                  <a:cubicBezTo>
                    <a:pt x="735" y="238"/>
                    <a:pt x="735" y="238"/>
                    <a:pt x="735" y="238"/>
                  </a:cubicBezTo>
                  <a:cubicBezTo>
                    <a:pt x="735" y="236"/>
                    <a:pt x="733" y="235"/>
                    <a:pt x="733" y="233"/>
                  </a:cubicBezTo>
                  <a:cubicBezTo>
                    <a:pt x="732" y="231"/>
                    <a:pt x="731" y="231"/>
                    <a:pt x="730" y="230"/>
                  </a:cubicBezTo>
                  <a:cubicBezTo>
                    <a:pt x="729" y="229"/>
                    <a:pt x="726" y="229"/>
                    <a:pt x="725" y="229"/>
                  </a:cubicBezTo>
                  <a:cubicBezTo>
                    <a:pt x="723" y="229"/>
                    <a:pt x="722" y="229"/>
                    <a:pt x="721" y="230"/>
                  </a:cubicBezTo>
                  <a:cubicBezTo>
                    <a:pt x="719" y="231"/>
                    <a:pt x="717" y="232"/>
                    <a:pt x="717" y="233"/>
                  </a:cubicBezTo>
                  <a:cubicBezTo>
                    <a:pt x="716" y="234"/>
                    <a:pt x="717" y="235"/>
                    <a:pt x="717" y="235"/>
                  </a:cubicBezTo>
                  <a:cubicBezTo>
                    <a:pt x="714" y="242"/>
                    <a:pt x="711" y="248"/>
                    <a:pt x="709" y="255"/>
                  </a:cubicBezTo>
                  <a:cubicBezTo>
                    <a:pt x="707" y="255"/>
                    <a:pt x="706" y="256"/>
                    <a:pt x="705" y="256"/>
                  </a:cubicBezTo>
                  <a:cubicBezTo>
                    <a:pt x="704" y="257"/>
                    <a:pt x="703" y="258"/>
                    <a:pt x="702" y="259"/>
                  </a:cubicBezTo>
                  <a:cubicBezTo>
                    <a:pt x="702" y="258"/>
                    <a:pt x="701" y="258"/>
                    <a:pt x="701" y="257"/>
                  </a:cubicBezTo>
                  <a:cubicBezTo>
                    <a:pt x="700" y="256"/>
                    <a:pt x="699" y="255"/>
                    <a:pt x="698" y="254"/>
                  </a:cubicBezTo>
                  <a:cubicBezTo>
                    <a:pt x="712" y="236"/>
                    <a:pt x="725" y="227"/>
                    <a:pt x="731" y="204"/>
                  </a:cubicBezTo>
                  <a:lnTo>
                    <a:pt x="731" y="202"/>
                  </a:lnTo>
                  <a:lnTo>
                    <a:pt x="731" y="201"/>
                  </a:lnTo>
                  <a:cubicBezTo>
                    <a:pt x="731" y="200"/>
                    <a:pt x="730" y="199"/>
                    <a:pt x="730" y="197"/>
                  </a:cubicBezTo>
                  <a:cubicBezTo>
                    <a:pt x="729" y="195"/>
                    <a:pt x="729" y="196"/>
                    <a:pt x="728" y="195"/>
                  </a:cubicBezTo>
                  <a:cubicBezTo>
                    <a:pt x="727" y="195"/>
                    <a:pt x="726" y="194"/>
                    <a:pt x="726" y="194"/>
                  </a:cubicBezTo>
                  <a:cubicBezTo>
                    <a:pt x="728" y="191"/>
                    <a:pt x="729" y="189"/>
                    <a:pt x="730" y="187"/>
                  </a:cubicBezTo>
                  <a:moveTo>
                    <a:pt x="757" y="299"/>
                  </a:moveTo>
                  <a:lnTo>
                    <a:pt x="757" y="299"/>
                  </a:lnTo>
                  <a:moveTo>
                    <a:pt x="739" y="312"/>
                  </a:moveTo>
                  <a:lnTo>
                    <a:pt x="729" y="319"/>
                  </a:lnTo>
                  <a:cubicBezTo>
                    <a:pt x="730" y="313"/>
                    <a:pt x="731" y="308"/>
                    <a:pt x="732" y="302"/>
                  </a:cubicBezTo>
                  <a:cubicBezTo>
                    <a:pt x="734" y="297"/>
                    <a:pt x="732" y="304"/>
                    <a:pt x="732" y="305"/>
                  </a:cubicBezTo>
                  <a:cubicBezTo>
                    <a:pt x="732" y="307"/>
                    <a:pt x="733" y="308"/>
                    <a:pt x="734" y="310"/>
                  </a:cubicBezTo>
                  <a:cubicBezTo>
                    <a:pt x="734" y="311"/>
                    <a:pt x="736" y="312"/>
                    <a:pt x="737" y="313"/>
                  </a:cubicBezTo>
                  <a:lnTo>
                    <a:pt x="739" y="312"/>
                  </a:lnTo>
                  <a:moveTo>
                    <a:pt x="713" y="331"/>
                  </a:moveTo>
                  <a:lnTo>
                    <a:pt x="705" y="336"/>
                  </a:lnTo>
                  <a:cubicBezTo>
                    <a:pt x="707" y="330"/>
                    <a:pt x="709" y="325"/>
                    <a:pt x="710" y="319"/>
                  </a:cubicBezTo>
                  <a:cubicBezTo>
                    <a:pt x="710" y="320"/>
                    <a:pt x="710" y="322"/>
                    <a:pt x="710" y="323"/>
                  </a:cubicBezTo>
                  <a:cubicBezTo>
                    <a:pt x="710" y="324"/>
                    <a:pt x="710" y="325"/>
                    <a:pt x="710" y="326"/>
                  </a:cubicBezTo>
                  <a:cubicBezTo>
                    <a:pt x="710" y="327"/>
                    <a:pt x="710" y="329"/>
                    <a:pt x="711" y="330"/>
                  </a:cubicBezTo>
                  <a:cubicBezTo>
                    <a:pt x="711" y="331"/>
                    <a:pt x="712" y="331"/>
                    <a:pt x="712" y="332"/>
                  </a:cubicBezTo>
                  <a:lnTo>
                    <a:pt x="713" y="331"/>
                  </a:lnTo>
                  <a:moveTo>
                    <a:pt x="608" y="158"/>
                  </a:moveTo>
                  <a:lnTo>
                    <a:pt x="604" y="161"/>
                  </a:lnTo>
                  <a:lnTo>
                    <a:pt x="603" y="161"/>
                  </a:lnTo>
                  <a:cubicBezTo>
                    <a:pt x="593" y="168"/>
                    <a:pt x="584" y="176"/>
                    <a:pt x="576" y="185"/>
                  </a:cubicBezTo>
                  <a:cubicBezTo>
                    <a:pt x="576" y="182"/>
                    <a:pt x="575" y="180"/>
                    <a:pt x="575" y="177"/>
                  </a:cubicBezTo>
                  <a:cubicBezTo>
                    <a:pt x="573" y="169"/>
                    <a:pt x="573" y="161"/>
                    <a:pt x="572" y="153"/>
                  </a:cubicBezTo>
                  <a:cubicBezTo>
                    <a:pt x="584" y="156"/>
                    <a:pt x="595" y="158"/>
                    <a:pt x="607" y="158"/>
                  </a:cubicBezTo>
                  <a:lnTo>
                    <a:pt x="608" y="158"/>
                  </a:lnTo>
                  <a:moveTo>
                    <a:pt x="560" y="147"/>
                  </a:moveTo>
                  <a:cubicBezTo>
                    <a:pt x="558" y="154"/>
                    <a:pt x="558" y="160"/>
                    <a:pt x="558" y="167"/>
                  </a:cubicBezTo>
                  <a:cubicBezTo>
                    <a:pt x="558" y="170"/>
                    <a:pt x="558" y="173"/>
                    <a:pt x="558" y="177"/>
                  </a:cubicBezTo>
                  <a:cubicBezTo>
                    <a:pt x="558" y="185"/>
                    <a:pt x="560" y="192"/>
                    <a:pt x="564" y="198"/>
                  </a:cubicBezTo>
                  <a:lnTo>
                    <a:pt x="556" y="209"/>
                  </a:lnTo>
                  <a:cubicBezTo>
                    <a:pt x="555" y="197"/>
                    <a:pt x="550" y="185"/>
                    <a:pt x="549" y="174"/>
                  </a:cubicBezTo>
                  <a:cubicBezTo>
                    <a:pt x="548" y="162"/>
                    <a:pt x="548" y="151"/>
                    <a:pt x="548" y="140"/>
                  </a:cubicBezTo>
                  <a:cubicBezTo>
                    <a:pt x="551" y="143"/>
                    <a:pt x="555" y="146"/>
                    <a:pt x="559" y="148"/>
                  </a:cubicBezTo>
                  <a:lnTo>
                    <a:pt x="560" y="147"/>
                  </a:lnTo>
                  <a:moveTo>
                    <a:pt x="538" y="132"/>
                  </a:moveTo>
                  <a:cubicBezTo>
                    <a:pt x="535" y="159"/>
                    <a:pt x="529" y="199"/>
                    <a:pt x="549" y="218"/>
                  </a:cubicBezTo>
                  <a:cubicBezTo>
                    <a:pt x="545" y="225"/>
                    <a:pt x="540" y="232"/>
                    <a:pt x="536" y="239"/>
                  </a:cubicBezTo>
                  <a:cubicBezTo>
                    <a:pt x="536" y="236"/>
                    <a:pt x="534" y="234"/>
                    <a:pt x="534" y="231"/>
                  </a:cubicBezTo>
                  <a:cubicBezTo>
                    <a:pt x="533" y="226"/>
                    <a:pt x="532" y="222"/>
                    <a:pt x="531" y="217"/>
                  </a:cubicBezTo>
                  <a:cubicBezTo>
                    <a:pt x="530" y="205"/>
                    <a:pt x="529" y="193"/>
                    <a:pt x="526" y="181"/>
                  </a:cubicBezTo>
                  <a:cubicBezTo>
                    <a:pt x="520" y="157"/>
                    <a:pt x="518" y="132"/>
                    <a:pt x="512" y="109"/>
                  </a:cubicBezTo>
                  <a:cubicBezTo>
                    <a:pt x="520" y="117"/>
                    <a:pt x="528" y="126"/>
                    <a:pt x="537" y="133"/>
                  </a:cubicBezTo>
                  <a:lnTo>
                    <a:pt x="538" y="132"/>
                  </a:lnTo>
                  <a:moveTo>
                    <a:pt x="447" y="635"/>
                  </a:moveTo>
                  <a:cubicBezTo>
                    <a:pt x="447" y="632"/>
                    <a:pt x="447" y="629"/>
                    <a:pt x="448" y="626"/>
                  </a:cubicBezTo>
                  <a:cubicBezTo>
                    <a:pt x="450" y="630"/>
                    <a:pt x="451" y="633"/>
                    <a:pt x="454" y="637"/>
                  </a:cubicBezTo>
                  <a:cubicBezTo>
                    <a:pt x="454" y="638"/>
                    <a:pt x="455" y="639"/>
                    <a:pt x="456" y="641"/>
                  </a:cubicBezTo>
                  <a:lnTo>
                    <a:pt x="447" y="635"/>
                  </a:lnTo>
                  <a:moveTo>
                    <a:pt x="466" y="332"/>
                  </a:moveTo>
                  <a:cubicBezTo>
                    <a:pt x="472" y="310"/>
                    <a:pt x="479" y="288"/>
                    <a:pt x="487" y="268"/>
                  </a:cubicBezTo>
                  <a:cubicBezTo>
                    <a:pt x="490" y="255"/>
                    <a:pt x="491" y="243"/>
                    <a:pt x="491" y="231"/>
                  </a:cubicBezTo>
                  <a:cubicBezTo>
                    <a:pt x="491" y="222"/>
                    <a:pt x="490" y="213"/>
                    <a:pt x="489" y="204"/>
                  </a:cubicBezTo>
                  <a:cubicBezTo>
                    <a:pt x="487" y="160"/>
                    <a:pt x="487" y="117"/>
                    <a:pt x="483" y="73"/>
                  </a:cubicBezTo>
                  <a:cubicBezTo>
                    <a:pt x="488" y="81"/>
                    <a:pt x="494" y="88"/>
                    <a:pt x="500" y="96"/>
                  </a:cubicBezTo>
                  <a:cubicBezTo>
                    <a:pt x="499" y="102"/>
                    <a:pt x="499" y="109"/>
                    <a:pt x="499" y="115"/>
                  </a:cubicBezTo>
                  <a:cubicBezTo>
                    <a:pt x="499" y="132"/>
                    <a:pt x="502" y="149"/>
                    <a:pt x="507" y="166"/>
                  </a:cubicBezTo>
                  <a:cubicBezTo>
                    <a:pt x="510" y="186"/>
                    <a:pt x="514" y="205"/>
                    <a:pt x="520" y="225"/>
                  </a:cubicBezTo>
                  <a:cubicBezTo>
                    <a:pt x="519" y="229"/>
                    <a:pt x="519" y="233"/>
                    <a:pt x="519" y="237"/>
                  </a:cubicBezTo>
                  <a:cubicBezTo>
                    <a:pt x="519" y="244"/>
                    <a:pt x="520" y="251"/>
                    <a:pt x="521" y="258"/>
                  </a:cubicBezTo>
                  <a:cubicBezTo>
                    <a:pt x="521" y="259"/>
                    <a:pt x="522" y="260"/>
                    <a:pt x="522" y="261"/>
                  </a:cubicBezTo>
                  <a:lnTo>
                    <a:pt x="523" y="262"/>
                  </a:lnTo>
                  <a:cubicBezTo>
                    <a:pt x="520" y="268"/>
                    <a:pt x="517" y="273"/>
                    <a:pt x="515" y="279"/>
                  </a:cubicBezTo>
                  <a:cubicBezTo>
                    <a:pt x="515" y="261"/>
                    <a:pt x="512" y="244"/>
                    <a:pt x="510" y="227"/>
                  </a:cubicBezTo>
                  <a:cubicBezTo>
                    <a:pt x="510" y="223"/>
                    <a:pt x="505" y="224"/>
                    <a:pt x="504" y="227"/>
                  </a:cubicBezTo>
                  <a:cubicBezTo>
                    <a:pt x="503" y="244"/>
                    <a:pt x="501" y="261"/>
                    <a:pt x="500" y="278"/>
                  </a:cubicBezTo>
                  <a:cubicBezTo>
                    <a:pt x="499" y="282"/>
                    <a:pt x="499" y="285"/>
                    <a:pt x="499" y="289"/>
                  </a:cubicBezTo>
                  <a:cubicBezTo>
                    <a:pt x="499" y="296"/>
                    <a:pt x="500" y="303"/>
                    <a:pt x="502" y="309"/>
                  </a:cubicBezTo>
                  <a:cubicBezTo>
                    <a:pt x="499" y="316"/>
                    <a:pt x="497" y="323"/>
                    <a:pt x="494" y="330"/>
                  </a:cubicBezTo>
                  <a:cubicBezTo>
                    <a:pt x="494" y="323"/>
                    <a:pt x="493" y="315"/>
                    <a:pt x="492" y="308"/>
                  </a:cubicBezTo>
                  <a:cubicBezTo>
                    <a:pt x="491" y="301"/>
                    <a:pt x="478" y="298"/>
                    <a:pt x="477" y="308"/>
                  </a:cubicBezTo>
                  <a:cubicBezTo>
                    <a:pt x="474" y="327"/>
                    <a:pt x="473" y="346"/>
                    <a:pt x="473" y="366"/>
                  </a:cubicBezTo>
                  <a:lnTo>
                    <a:pt x="473" y="367"/>
                  </a:lnTo>
                  <a:cubicBezTo>
                    <a:pt x="473" y="369"/>
                    <a:pt x="473" y="371"/>
                    <a:pt x="475" y="373"/>
                  </a:cubicBezTo>
                  <a:cubicBezTo>
                    <a:pt x="476" y="374"/>
                    <a:pt x="477" y="376"/>
                    <a:pt x="479" y="377"/>
                  </a:cubicBezTo>
                  <a:cubicBezTo>
                    <a:pt x="472" y="399"/>
                    <a:pt x="464" y="423"/>
                    <a:pt x="459" y="447"/>
                  </a:cubicBezTo>
                  <a:cubicBezTo>
                    <a:pt x="459" y="441"/>
                    <a:pt x="459" y="435"/>
                    <a:pt x="459" y="429"/>
                  </a:cubicBezTo>
                  <a:cubicBezTo>
                    <a:pt x="459" y="397"/>
                    <a:pt x="461" y="365"/>
                    <a:pt x="465" y="332"/>
                  </a:cubicBezTo>
                  <a:lnTo>
                    <a:pt x="466" y="332"/>
                  </a:lnTo>
                  <a:moveTo>
                    <a:pt x="464" y="560"/>
                  </a:moveTo>
                  <a:cubicBezTo>
                    <a:pt x="471" y="492"/>
                    <a:pt x="485" y="424"/>
                    <a:pt x="508" y="360"/>
                  </a:cubicBezTo>
                  <a:cubicBezTo>
                    <a:pt x="514" y="343"/>
                    <a:pt x="518" y="325"/>
                    <a:pt x="523" y="309"/>
                  </a:cubicBezTo>
                  <a:cubicBezTo>
                    <a:pt x="528" y="292"/>
                    <a:pt x="538" y="276"/>
                    <a:pt x="546" y="260"/>
                  </a:cubicBezTo>
                  <a:cubicBezTo>
                    <a:pt x="566" y="223"/>
                    <a:pt x="602" y="195"/>
                    <a:pt x="621" y="159"/>
                  </a:cubicBezTo>
                  <a:lnTo>
                    <a:pt x="629" y="160"/>
                  </a:lnTo>
                  <a:cubicBezTo>
                    <a:pt x="637" y="162"/>
                    <a:pt x="646" y="163"/>
                    <a:pt x="655" y="163"/>
                  </a:cubicBezTo>
                  <a:cubicBezTo>
                    <a:pt x="657" y="163"/>
                    <a:pt x="659" y="163"/>
                    <a:pt x="662" y="163"/>
                  </a:cubicBezTo>
                  <a:cubicBezTo>
                    <a:pt x="682" y="168"/>
                    <a:pt x="702" y="175"/>
                    <a:pt x="721" y="183"/>
                  </a:cubicBezTo>
                  <a:cubicBezTo>
                    <a:pt x="703" y="213"/>
                    <a:pt x="682" y="241"/>
                    <a:pt x="658" y="266"/>
                  </a:cubicBezTo>
                  <a:cubicBezTo>
                    <a:pt x="657" y="267"/>
                    <a:pt x="657" y="267"/>
                    <a:pt x="657" y="267"/>
                  </a:cubicBezTo>
                  <a:cubicBezTo>
                    <a:pt x="657" y="268"/>
                    <a:pt x="656" y="268"/>
                    <a:pt x="656" y="269"/>
                  </a:cubicBezTo>
                  <a:cubicBezTo>
                    <a:pt x="648" y="275"/>
                    <a:pt x="641" y="281"/>
                    <a:pt x="633" y="288"/>
                  </a:cubicBezTo>
                  <a:cubicBezTo>
                    <a:pt x="602" y="316"/>
                    <a:pt x="575" y="348"/>
                    <a:pt x="552" y="383"/>
                  </a:cubicBezTo>
                  <a:cubicBezTo>
                    <a:pt x="517" y="434"/>
                    <a:pt x="478" y="497"/>
                    <a:pt x="463" y="561"/>
                  </a:cubicBezTo>
                  <a:lnTo>
                    <a:pt x="464" y="560"/>
                  </a:lnTo>
                  <a:moveTo>
                    <a:pt x="672" y="293"/>
                  </a:moveTo>
                  <a:cubicBezTo>
                    <a:pt x="672" y="293"/>
                    <a:pt x="672" y="292"/>
                    <a:pt x="672" y="291"/>
                  </a:cubicBezTo>
                  <a:cubicBezTo>
                    <a:pt x="672" y="290"/>
                    <a:pt x="672" y="290"/>
                    <a:pt x="672" y="290"/>
                  </a:cubicBezTo>
                  <a:cubicBezTo>
                    <a:pt x="672" y="289"/>
                    <a:pt x="671" y="287"/>
                    <a:pt x="671" y="286"/>
                  </a:cubicBezTo>
                  <a:cubicBezTo>
                    <a:pt x="670" y="285"/>
                    <a:pt x="669" y="284"/>
                    <a:pt x="668" y="283"/>
                  </a:cubicBezTo>
                  <a:cubicBezTo>
                    <a:pt x="666" y="282"/>
                    <a:pt x="665" y="282"/>
                    <a:pt x="664" y="282"/>
                  </a:cubicBezTo>
                  <a:cubicBezTo>
                    <a:pt x="662" y="282"/>
                    <a:pt x="661" y="282"/>
                    <a:pt x="660" y="283"/>
                  </a:cubicBezTo>
                  <a:cubicBezTo>
                    <a:pt x="658" y="284"/>
                    <a:pt x="657" y="285"/>
                    <a:pt x="657" y="286"/>
                  </a:cubicBezTo>
                  <a:cubicBezTo>
                    <a:pt x="656" y="287"/>
                    <a:pt x="656" y="287"/>
                    <a:pt x="656" y="288"/>
                  </a:cubicBezTo>
                  <a:cubicBezTo>
                    <a:pt x="652" y="295"/>
                    <a:pt x="649" y="304"/>
                    <a:pt x="646" y="312"/>
                  </a:cubicBezTo>
                  <a:cubicBezTo>
                    <a:pt x="646" y="310"/>
                    <a:pt x="646" y="307"/>
                    <a:pt x="646" y="305"/>
                  </a:cubicBezTo>
                  <a:cubicBezTo>
                    <a:pt x="646" y="303"/>
                    <a:pt x="641" y="298"/>
                    <a:pt x="637" y="299"/>
                  </a:cubicBezTo>
                  <a:lnTo>
                    <a:pt x="644" y="292"/>
                  </a:lnTo>
                  <a:cubicBezTo>
                    <a:pt x="645" y="291"/>
                    <a:pt x="645" y="291"/>
                    <a:pt x="646" y="291"/>
                  </a:cubicBezTo>
                  <a:cubicBezTo>
                    <a:pt x="647" y="290"/>
                    <a:pt x="649" y="289"/>
                    <a:pt x="650" y="287"/>
                  </a:cubicBezTo>
                  <a:cubicBezTo>
                    <a:pt x="654" y="284"/>
                    <a:pt x="657" y="281"/>
                    <a:pt x="661" y="278"/>
                  </a:cubicBezTo>
                  <a:cubicBezTo>
                    <a:pt x="662" y="278"/>
                    <a:pt x="662" y="278"/>
                    <a:pt x="663" y="278"/>
                  </a:cubicBezTo>
                  <a:cubicBezTo>
                    <a:pt x="664" y="278"/>
                    <a:pt x="665" y="278"/>
                    <a:pt x="665" y="278"/>
                  </a:cubicBezTo>
                  <a:cubicBezTo>
                    <a:pt x="669" y="277"/>
                    <a:pt x="673" y="275"/>
                    <a:pt x="677" y="273"/>
                  </a:cubicBezTo>
                  <a:cubicBezTo>
                    <a:pt x="678" y="272"/>
                    <a:pt x="679" y="272"/>
                    <a:pt x="680" y="271"/>
                  </a:cubicBezTo>
                  <a:cubicBezTo>
                    <a:pt x="676" y="280"/>
                    <a:pt x="673" y="287"/>
                    <a:pt x="670" y="294"/>
                  </a:cubicBezTo>
                  <a:lnTo>
                    <a:pt x="672" y="293"/>
                  </a:lnTo>
                  <a:moveTo>
                    <a:pt x="678" y="337"/>
                  </a:moveTo>
                  <a:cubicBezTo>
                    <a:pt x="678" y="343"/>
                    <a:pt x="678" y="348"/>
                    <a:pt x="678" y="354"/>
                  </a:cubicBezTo>
                  <a:cubicBezTo>
                    <a:pt x="676" y="355"/>
                    <a:pt x="675" y="356"/>
                    <a:pt x="673" y="358"/>
                  </a:cubicBezTo>
                  <a:lnTo>
                    <a:pt x="673" y="359"/>
                  </a:lnTo>
                  <a:lnTo>
                    <a:pt x="678" y="337"/>
                  </a:lnTo>
                  <a:moveTo>
                    <a:pt x="613" y="344"/>
                  </a:moveTo>
                  <a:cubicBezTo>
                    <a:pt x="613" y="341"/>
                    <a:pt x="613" y="339"/>
                    <a:pt x="613" y="337"/>
                  </a:cubicBezTo>
                  <a:cubicBezTo>
                    <a:pt x="613" y="336"/>
                    <a:pt x="613" y="336"/>
                    <a:pt x="613" y="336"/>
                  </a:cubicBezTo>
                  <a:cubicBezTo>
                    <a:pt x="613" y="335"/>
                    <a:pt x="613" y="333"/>
                    <a:pt x="612" y="332"/>
                  </a:cubicBezTo>
                  <a:cubicBezTo>
                    <a:pt x="611" y="331"/>
                    <a:pt x="610" y="330"/>
                    <a:pt x="609" y="329"/>
                  </a:cubicBezTo>
                  <a:cubicBezTo>
                    <a:pt x="608" y="329"/>
                    <a:pt x="608" y="328"/>
                    <a:pt x="607" y="328"/>
                  </a:cubicBezTo>
                  <a:cubicBezTo>
                    <a:pt x="613" y="322"/>
                    <a:pt x="619" y="316"/>
                    <a:pt x="625" y="310"/>
                  </a:cubicBezTo>
                  <a:cubicBezTo>
                    <a:pt x="619" y="321"/>
                    <a:pt x="614" y="332"/>
                    <a:pt x="612" y="344"/>
                  </a:cubicBezTo>
                  <a:lnTo>
                    <a:pt x="613" y="344"/>
                  </a:lnTo>
                  <a:moveTo>
                    <a:pt x="619" y="384"/>
                  </a:moveTo>
                  <a:lnTo>
                    <a:pt x="615" y="399"/>
                  </a:lnTo>
                  <a:lnTo>
                    <a:pt x="611" y="401"/>
                  </a:lnTo>
                  <a:lnTo>
                    <a:pt x="608" y="403"/>
                  </a:lnTo>
                  <a:cubicBezTo>
                    <a:pt x="609" y="400"/>
                    <a:pt x="610" y="396"/>
                    <a:pt x="612" y="393"/>
                  </a:cubicBezTo>
                  <a:lnTo>
                    <a:pt x="619" y="384"/>
                  </a:lnTo>
                  <a:moveTo>
                    <a:pt x="560" y="423"/>
                  </a:moveTo>
                  <a:lnTo>
                    <a:pt x="560" y="422"/>
                  </a:lnTo>
                  <a:cubicBezTo>
                    <a:pt x="557" y="430"/>
                    <a:pt x="554" y="439"/>
                    <a:pt x="552" y="448"/>
                  </a:cubicBezTo>
                  <a:cubicBezTo>
                    <a:pt x="548" y="451"/>
                    <a:pt x="544" y="455"/>
                    <a:pt x="540" y="458"/>
                  </a:cubicBezTo>
                  <a:cubicBezTo>
                    <a:pt x="544" y="447"/>
                    <a:pt x="546" y="435"/>
                    <a:pt x="546" y="423"/>
                  </a:cubicBezTo>
                  <a:cubicBezTo>
                    <a:pt x="546" y="422"/>
                    <a:pt x="546" y="422"/>
                    <a:pt x="545" y="421"/>
                  </a:cubicBezTo>
                  <a:cubicBezTo>
                    <a:pt x="545" y="421"/>
                    <a:pt x="545" y="420"/>
                    <a:pt x="544" y="420"/>
                  </a:cubicBezTo>
                  <a:lnTo>
                    <a:pt x="543" y="420"/>
                  </a:lnTo>
                  <a:cubicBezTo>
                    <a:pt x="542" y="420"/>
                    <a:pt x="542" y="420"/>
                    <a:pt x="541" y="420"/>
                  </a:cubicBezTo>
                  <a:lnTo>
                    <a:pt x="540" y="421"/>
                  </a:lnTo>
                  <a:cubicBezTo>
                    <a:pt x="540" y="422"/>
                    <a:pt x="540" y="422"/>
                    <a:pt x="540" y="423"/>
                  </a:cubicBezTo>
                  <a:cubicBezTo>
                    <a:pt x="538" y="432"/>
                    <a:pt x="536" y="441"/>
                    <a:pt x="532" y="450"/>
                  </a:cubicBezTo>
                  <a:cubicBezTo>
                    <a:pt x="529" y="457"/>
                    <a:pt x="528" y="465"/>
                    <a:pt x="525" y="472"/>
                  </a:cubicBezTo>
                  <a:cubicBezTo>
                    <a:pt x="516" y="482"/>
                    <a:pt x="507" y="492"/>
                    <a:pt x="499" y="502"/>
                  </a:cubicBezTo>
                  <a:cubicBezTo>
                    <a:pt x="498" y="504"/>
                    <a:pt x="497" y="506"/>
                    <a:pt x="496" y="507"/>
                  </a:cubicBezTo>
                  <a:cubicBezTo>
                    <a:pt x="492" y="515"/>
                    <a:pt x="488" y="522"/>
                    <a:pt x="485" y="530"/>
                  </a:cubicBezTo>
                  <a:cubicBezTo>
                    <a:pt x="498" y="497"/>
                    <a:pt x="513" y="466"/>
                    <a:pt x="530" y="436"/>
                  </a:cubicBezTo>
                  <a:cubicBezTo>
                    <a:pt x="547" y="407"/>
                    <a:pt x="566" y="379"/>
                    <a:pt x="586" y="353"/>
                  </a:cubicBezTo>
                  <a:cubicBezTo>
                    <a:pt x="589" y="350"/>
                    <a:pt x="591" y="347"/>
                    <a:pt x="593" y="344"/>
                  </a:cubicBezTo>
                  <a:cubicBezTo>
                    <a:pt x="588" y="360"/>
                    <a:pt x="581" y="375"/>
                    <a:pt x="576" y="391"/>
                  </a:cubicBezTo>
                  <a:cubicBezTo>
                    <a:pt x="576" y="388"/>
                    <a:pt x="576" y="385"/>
                    <a:pt x="576" y="382"/>
                  </a:cubicBezTo>
                  <a:cubicBezTo>
                    <a:pt x="576" y="381"/>
                    <a:pt x="576" y="381"/>
                    <a:pt x="575" y="380"/>
                  </a:cubicBezTo>
                  <a:cubicBezTo>
                    <a:pt x="574" y="379"/>
                    <a:pt x="575" y="380"/>
                    <a:pt x="574" y="379"/>
                  </a:cubicBezTo>
                  <a:cubicBezTo>
                    <a:pt x="573" y="378"/>
                    <a:pt x="573" y="378"/>
                    <a:pt x="572" y="378"/>
                  </a:cubicBezTo>
                  <a:cubicBezTo>
                    <a:pt x="572" y="378"/>
                    <a:pt x="571" y="378"/>
                    <a:pt x="570" y="379"/>
                  </a:cubicBezTo>
                  <a:cubicBezTo>
                    <a:pt x="570" y="379"/>
                    <a:pt x="569" y="379"/>
                    <a:pt x="569" y="380"/>
                  </a:cubicBezTo>
                  <a:cubicBezTo>
                    <a:pt x="569" y="380"/>
                    <a:pt x="569" y="381"/>
                    <a:pt x="569" y="382"/>
                  </a:cubicBezTo>
                  <a:cubicBezTo>
                    <a:pt x="564" y="396"/>
                    <a:pt x="559" y="410"/>
                    <a:pt x="553" y="423"/>
                  </a:cubicBezTo>
                  <a:cubicBezTo>
                    <a:pt x="551" y="426"/>
                    <a:pt x="556" y="428"/>
                    <a:pt x="558" y="425"/>
                  </a:cubicBezTo>
                  <a:lnTo>
                    <a:pt x="560" y="423"/>
                  </a:lnTo>
                  <a:moveTo>
                    <a:pt x="484" y="610"/>
                  </a:moveTo>
                  <a:cubicBezTo>
                    <a:pt x="482" y="609"/>
                    <a:pt x="480" y="609"/>
                    <a:pt x="478" y="609"/>
                  </a:cubicBezTo>
                  <a:lnTo>
                    <a:pt x="477" y="609"/>
                  </a:lnTo>
                  <a:cubicBezTo>
                    <a:pt x="482" y="605"/>
                    <a:pt x="486" y="601"/>
                    <a:pt x="489" y="596"/>
                  </a:cubicBezTo>
                  <a:cubicBezTo>
                    <a:pt x="486" y="602"/>
                    <a:pt x="484" y="607"/>
                    <a:pt x="482" y="611"/>
                  </a:cubicBezTo>
                  <a:lnTo>
                    <a:pt x="484" y="610"/>
                  </a:lnTo>
                  <a:moveTo>
                    <a:pt x="526" y="718"/>
                  </a:moveTo>
                  <a:cubicBezTo>
                    <a:pt x="522" y="711"/>
                    <a:pt x="517" y="703"/>
                    <a:pt x="512" y="696"/>
                  </a:cubicBezTo>
                  <a:lnTo>
                    <a:pt x="517" y="700"/>
                  </a:lnTo>
                  <a:cubicBezTo>
                    <a:pt x="517" y="701"/>
                    <a:pt x="517" y="702"/>
                    <a:pt x="517" y="703"/>
                  </a:cubicBezTo>
                  <a:cubicBezTo>
                    <a:pt x="517" y="704"/>
                    <a:pt x="516" y="704"/>
                    <a:pt x="517" y="705"/>
                  </a:cubicBezTo>
                  <a:cubicBezTo>
                    <a:pt x="517" y="706"/>
                    <a:pt x="519" y="706"/>
                    <a:pt x="520" y="707"/>
                  </a:cubicBezTo>
                  <a:cubicBezTo>
                    <a:pt x="521" y="707"/>
                    <a:pt x="522" y="708"/>
                    <a:pt x="523" y="708"/>
                  </a:cubicBezTo>
                  <a:cubicBezTo>
                    <a:pt x="524" y="709"/>
                    <a:pt x="525" y="711"/>
                    <a:pt x="526" y="712"/>
                  </a:cubicBezTo>
                  <a:cubicBezTo>
                    <a:pt x="526" y="715"/>
                    <a:pt x="526" y="718"/>
                    <a:pt x="526" y="720"/>
                  </a:cubicBezTo>
                  <a:lnTo>
                    <a:pt x="526" y="718"/>
                  </a:lnTo>
                  <a:moveTo>
                    <a:pt x="535" y="738"/>
                  </a:moveTo>
                  <a:lnTo>
                    <a:pt x="531" y="728"/>
                  </a:lnTo>
                  <a:cubicBezTo>
                    <a:pt x="531" y="728"/>
                    <a:pt x="531" y="724"/>
                    <a:pt x="531" y="722"/>
                  </a:cubicBezTo>
                  <a:cubicBezTo>
                    <a:pt x="532" y="724"/>
                    <a:pt x="534" y="726"/>
                    <a:pt x="535" y="727"/>
                  </a:cubicBezTo>
                  <a:cubicBezTo>
                    <a:pt x="534" y="731"/>
                    <a:pt x="533" y="735"/>
                    <a:pt x="533" y="739"/>
                  </a:cubicBezTo>
                  <a:lnTo>
                    <a:pt x="535" y="738"/>
                  </a:lnTo>
                  <a:moveTo>
                    <a:pt x="563" y="752"/>
                  </a:moveTo>
                  <a:lnTo>
                    <a:pt x="563" y="751"/>
                  </a:lnTo>
                  <a:cubicBezTo>
                    <a:pt x="562" y="750"/>
                    <a:pt x="562" y="750"/>
                    <a:pt x="561" y="749"/>
                  </a:cubicBezTo>
                  <a:cubicBezTo>
                    <a:pt x="560" y="749"/>
                    <a:pt x="559" y="748"/>
                    <a:pt x="558" y="748"/>
                  </a:cubicBezTo>
                  <a:cubicBezTo>
                    <a:pt x="559" y="748"/>
                    <a:pt x="559" y="747"/>
                    <a:pt x="560" y="746"/>
                  </a:cubicBezTo>
                  <a:cubicBezTo>
                    <a:pt x="560" y="745"/>
                    <a:pt x="561" y="744"/>
                    <a:pt x="561" y="743"/>
                  </a:cubicBezTo>
                  <a:cubicBezTo>
                    <a:pt x="561" y="742"/>
                    <a:pt x="561" y="741"/>
                    <a:pt x="561" y="741"/>
                  </a:cubicBezTo>
                  <a:lnTo>
                    <a:pt x="564" y="739"/>
                  </a:lnTo>
                  <a:cubicBezTo>
                    <a:pt x="562" y="744"/>
                    <a:pt x="562" y="748"/>
                    <a:pt x="561" y="753"/>
                  </a:cubicBezTo>
                  <a:lnTo>
                    <a:pt x="563" y="752"/>
                  </a:lnTo>
                  <a:moveTo>
                    <a:pt x="594" y="786"/>
                  </a:moveTo>
                  <a:cubicBezTo>
                    <a:pt x="594" y="786"/>
                    <a:pt x="594" y="784"/>
                    <a:pt x="593" y="784"/>
                  </a:cubicBezTo>
                  <a:lnTo>
                    <a:pt x="593" y="783"/>
                  </a:lnTo>
                  <a:cubicBezTo>
                    <a:pt x="593" y="775"/>
                    <a:pt x="594" y="767"/>
                    <a:pt x="595" y="760"/>
                  </a:cubicBezTo>
                  <a:cubicBezTo>
                    <a:pt x="595" y="764"/>
                    <a:pt x="595" y="768"/>
                    <a:pt x="595" y="772"/>
                  </a:cubicBezTo>
                  <a:cubicBezTo>
                    <a:pt x="595" y="776"/>
                    <a:pt x="595" y="780"/>
                    <a:pt x="595" y="785"/>
                  </a:cubicBezTo>
                  <a:lnTo>
                    <a:pt x="594" y="786"/>
                  </a:lnTo>
                  <a:moveTo>
                    <a:pt x="627" y="917"/>
                  </a:moveTo>
                  <a:cubicBezTo>
                    <a:pt x="628" y="918"/>
                    <a:pt x="628" y="918"/>
                    <a:pt x="629" y="918"/>
                  </a:cubicBezTo>
                  <a:cubicBezTo>
                    <a:pt x="630" y="918"/>
                    <a:pt x="631" y="918"/>
                    <a:pt x="632" y="917"/>
                  </a:cubicBezTo>
                  <a:cubicBezTo>
                    <a:pt x="632" y="918"/>
                    <a:pt x="632" y="919"/>
                    <a:pt x="632" y="920"/>
                  </a:cubicBezTo>
                  <a:cubicBezTo>
                    <a:pt x="632" y="924"/>
                    <a:pt x="632" y="928"/>
                    <a:pt x="633" y="931"/>
                  </a:cubicBezTo>
                  <a:lnTo>
                    <a:pt x="627" y="917"/>
                  </a:lnTo>
                  <a:moveTo>
                    <a:pt x="768" y="987"/>
                  </a:moveTo>
                  <a:cubicBezTo>
                    <a:pt x="774" y="993"/>
                    <a:pt x="779" y="999"/>
                    <a:pt x="785" y="1005"/>
                  </a:cubicBezTo>
                  <a:cubicBezTo>
                    <a:pt x="784" y="1005"/>
                    <a:pt x="784" y="1004"/>
                    <a:pt x="783" y="1004"/>
                  </a:cubicBezTo>
                  <a:cubicBezTo>
                    <a:pt x="783" y="1004"/>
                    <a:pt x="782" y="1004"/>
                    <a:pt x="782" y="1003"/>
                  </a:cubicBezTo>
                  <a:cubicBezTo>
                    <a:pt x="776" y="997"/>
                    <a:pt x="770" y="991"/>
                    <a:pt x="764" y="986"/>
                  </a:cubicBezTo>
                  <a:lnTo>
                    <a:pt x="768" y="987"/>
                  </a:lnTo>
                  <a:moveTo>
                    <a:pt x="691" y="1032"/>
                  </a:moveTo>
                  <a:cubicBezTo>
                    <a:pt x="693" y="1033"/>
                    <a:pt x="694" y="1035"/>
                    <a:pt x="696" y="1036"/>
                  </a:cubicBezTo>
                  <a:cubicBezTo>
                    <a:pt x="711" y="1069"/>
                    <a:pt x="728" y="1101"/>
                    <a:pt x="746" y="1132"/>
                  </a:cubicBezTo>
                  <a:cubicBezTo>
                    <a:pt x="752" y="1143"/>
                    <a:pt x="759" y="1154"/>
                    <a:pt x="765" y="1164"/>
                  </a:cubicBezTo>
                  <a:cubicBezTo>
                    <a:pt x="767" y="1168"/>
                    <a:pt x="768" y="1171"/>
                    <a:pt x="770" y="1175"/>
                  </a:cubicBezTo>
                  <a:cubicBezTo>
                    <a:pt x="818" y="1276"/>
                    <a:pt x="806" y="1394"/>
                    <a:pt x="835" y="1501"/>
                  </a:cubicBezTo>
                  <a:lnTo>
                    <a:pt x="835" y="1502"/>
                  </a:lnTo>
                  <a:cubicBezTo>
                    <a:pt x="835" y="1502"/>
                    <a:pt x="836" y="1503"/>
                    <a:pt x="837" y="1503"/>
                  </a:cubicBezTo>
                  <a:lnTo>
                    <a:pt x="838" y="1504"/>
                  </a:lnTo>
                  <a:cubicBezTo>
                    <a:pt x="838" y="1551"/>
                    <a:pt x="843" y="1602"/>
                    <a:pt x="830" y="1646"/>
                  </a:cubicBezTo>
                  <a:cubicBezTo>
                    <a:pt x="827" y="1658"/>
                    <a:pt x="822" y="1675"/>
                    <a:pt x="819" y="1691"/>
                  </a:cubicBezTo>
                  <a:cubicBezTo>
                    <a:pt x="818" y="1689"/>
                    <a:pt x="817" y="1688"/>
                    <a:pt x="816" y="1686"/>
                  </a:cubicBezTo>
                  <a:cubicBezTo>
                    <a:pt x="783" y="1628"/>
                    <a:pt x="758" y="1566"/>
                    <a:pt x="742" y="1501"/>
                  </a:cubicBezTo>
                  <a:cubicBezTo>
                    <a:pt x="740" y="1477"/>
                    <a:pt x="737" y="1454"/>
                    <a:pt x="736" y="1431"/>
                  </a:cubicBezTo>
                  <a:lnTo>
                    <a:pt x="736" y="1430"/>
                  </a:lnTo>
                  <a:cubicBezTo>
                    <a:pt x="736" y="1430"/>
                    <a:pt x="735" y="1429"/>
                    <a:pt x="735" y="1428"/>
                  </a:cubicBezTo>
                  <a:cubicBezTo>
                    <a:pt x="734" y="1427"/>
                    <a:pt x="734" y="1427"/>
                    <a:pt x="734" y="1427"/>
                  </a:cubicBezTo>
                  <a:cubicBezTo>
                    <a:pt x="733" y="1426"/>
                    <a:pt x="732" y="1426"/>
                    <a:pt x="731" y="1426"/>
                  </a:cubicBezTo>
                  <a:cubicBezTo>
                    <a:pt x="730" y="1426"/>
                    <a:pt x="730" y="1426"/>
                    <a:pt x="729" y="1427"/>
                  </a:cubicBezTo>
                  <a:lnTo>
                    <a:pt x="728" y="1427"/>
                  </a:lnTo>
                  <a:cubicBezTo>
                    <a:pt x="727" y="1415"/>
                    <a:pt x="726" y="1403"/>
                    <a:pt x="725" y="1391"/>
                  </a:cubicBezTo>
                  <a:lnTo>
                    <a:pt x="726" y="1390"/>
                  </a:lnTo>
                  <a:cubicBezTo>
                    <a:pt x="726" y="1389"/>
                    <a:pt x="727" y="1389"/>
                    <a:pt x="727" y="1388"/>
                  </a:cubicBezTo>
                  <a:cubicBezTo>
                    <a:pt x="728" y="1376"/>
                    <a:pt x="729" y="1364"/>
                    <a:pt x="729" y="1352"/>
                  </a:cubicBezTo>
                  <a:cubicBezTo>
                    <a:pt x="729" y="1311"/>
                    <a:pt x="721" y="1271"/>
                    <a:pt x="705" y="1234"/>
                  </a:cubicBezTo>
                  <a:cubicBezTo>
                    <a:pt x="705" y="1234"/>
                    <a:pt x="706" y="1234"/>
                    <a:pt x="707" y="1234"/>
                  </a:cubicBezTo>
                  <a:cubicBezTo>
                    <a:pt x="708" y="1234"/>
                    <a:pt x="709" y="1234"/>
                    <a:pt x="709" y="1234"/>
                  </a:cubicBezTo>
                  <a:cubicBezTo>
                    <a:pt x="710" y="1233"/>
                    <a:pt x="711" y="1232"/>
                    <a:pt x="711" y="1232"/>
                  </a:cubicBezTo>
                  <a:cubicBezTo>
                    <a:pt x="712" y="1231"/>
                    <a:pt x="712" y="1230"/>
                    <a:pt x="712" y="1229"/>
                  </a:cubicBezTo>
                  <a:cubicBezTo>
                    <a:pt x="723" y="1155"/>
                    <a:pt x="683" y="1092"/>
                    <a:pt x="653" y="1026"/>
                  </a:cubicBezTo>
                  <a:cubicBezTo>
                    <a:pt x="654" y="1026"/>
                    <a:pt x="654" y="1027"/>
                    <a:pt x="654" y="1027"/>
                  </a:cubicBezTo>
                  <a:cubicBezTo>
                    <a:pt x="655" y="1027"/>
                    <a:pt x="656" y="1027"/>
                    <a:pt x="657" y="1027"/>
                  </a:cubicBezTo>
                  <a:cubicBezTo>
                    <a:pt x="658" y="1027"/>
                    <a:pt x="659" y="1027"/>
                    <a:pt x="659" y="1027"/>
                  </a:cubicBezTo>
                  <a:cubicBezTo>
                    <a:pt x="660" y="1026"/>
                    <a:pt x="660" y="1026"/>
                    <a:pt x="661" y="1025"/>
                  </a:cubicBezTo>
                  <a:cubicBezTo>
                    <a:pt x="661" y="1024"/>
                    <a:pt x="662" y="1024"/>
                    <a:pt x="662" y="1024"/>
                  </a:cubicBezTo>
                  <a:cubicBezTo>
                    <a:pt x="663" y="1019"/>
                    <a:pt x="663" y="1015"/>
                    <a:pt x="663" y="1011"/>
                  </a:cubicBezTo>
                  <a:cubicBezTo>
                    <a:pt x="663" y="999"/>
                    <a:pt x="660" y="987"/>
                    <a:pt x="654" y="976"/>
                  </a:cubicBezTo>
                  <a:cubicBezTo>
                    <a:pt x="653" y="976"/>
                    <a:pt x="653" y="975"/>
                    <a:pt x="653" y="975"/>
                  </a:cubicBezTo>
                  <a:cubicBezTo>
                    <a:pt x="656" y="979"/>
                    <a:pt x="659" y="983"/>
                    <a:pt x="662" y="988"/>
                  </a:cubicBezTo>
                  <a:lnTo>
                    <a:pt x="667" y="996"/>
                  </a:lnTo>
                  <a:cubicBezTo>
                    <a:pt x="667" y="997"/>
                    <a:pt x="667" y="997"/>
                    <a:pt x="667" y="997"/>
                  </a:cubicBezTo>
                  <a:cubicBezTo>
                    <a:pt x="667" y="998"/>
                    <a:pt x="667" y="998"/>
                    <a:pt x="667" y="999"/>
                  </a:cubicBezTo>
                  <a:lnTo>
                    <a:pt x="671" y="1004"/>
                  </a:lnTo>
                  <a:cubicBezTo>
                    <a:pt x="672" y="1009"/>
                    <a:pt x="674" y="1013"/>
                    <a:pt x="677" y="1017"/>
                  </a:cubicBezTo>
                  <a:cubicBezTo>
                    <a:pt x="680" y="1023"/>
                    <a:pt x="684" y="1028"/>
                    <a:pt x="689" y="1033"/>
                  </a:cubicBezTo>
                  <a:lnTo>
                    <a:pt x="691" y="1032"/>
                  </a:lnTo>
                  <a:moveTo>
                    <a:pt x="625" y="812"/>
                  </a:moveTo>
                  <a:cubicBezTo>
                    <a:pt x="636" y="785"/>
                    <a:pt x="648" y="760"/>
                    <a:pt x="662" y="735"/>
                  </a:cubicBezTo>
                  <a:cubicBezTo>
                    <a:pt x="672" y="718"/>
                    <a:pt x="682" y="702"/>
                    <a:pt x="693" y="687"/>
                  </a:cubicBezTo>
                  <a:cubicBezTo>
                    <a:pt x="718" y="665"/>
                    <a:pt x="741" y="647"/>
                    <a:pt x="767" y="628"/>
                  </a:cubicBezTo>
                  <a:cubicBezTo>
                    <a:pt x="774" y="623"/>
                    <a:pt x="781" y="618"/>
                    <a:pt x="787" y="614"/>
                  </a:cubicBezTo>
                  <a:cubicBezTo>
                    <a:pt x="749" y="648"/>
                    <a:pt x="714" y="687"/>
                    <a:pt x="684" y="730"/>
                  </a:cubicBezTo>
                  <a:cubicBezTo>
                    <a:pt x="661" y="756"/>
                    <a:pt x="641" y="783"/>
                    <a:pt x="624" y="813"/>
                  </a:cubicBezTo>
                  <a:lnTo>
                    <a:pt x="625" y="812"/>
                  </a:lnTo>
                  <a:moveTo>
                    <a:pt x="686" y="866"/>
                  </a:moveTo>
                  <a:cubicBezTo>
                    <a:pt x="689" y="856"/>
                    <a:pt x="690" y="846"/>
                    <a:pt x="691" y="836"/>
                  </a:cubicBezTo>
                  <a:cubicBezTo>
                    <a:pt x="691" y="835"/>
                    <a:pt x="691" y="834"/>
                    <a:pt x="691" y="833"/>
                  </a:cubicBezTo>
                  <a:cubicBezTo>
                    <a:pt x="691" y="832"/>
                    <a:pt x="691" y="832"/>
                    <a:pt x="691" y="831"/>
                  </a:cubicBezTo>
                  <a:cubicBezTo>
                    <a:pt x="693" y="826"/>
                    <a:pt x="695" y="821"/>
                    <a:pt x="697" y="816"/>
                  </a:cubicBezTo>
                  <a:cubicBezTo>
                    <a:pt x="708" y="801"/>
                    <a:pt x="719" y="786"/>
                    <a:pt x="730" y="772"/>
                  </a:cubicBezTo>
                  <a:cubicBezTo>
                    <a:pt x="754" y="741"/>
                    <a:pt x="788" y="715"/>
                    <a:pt x="806" y="681"/>
                  </a:cubicBezTo>
                  <a:cubicBezTo>
                    <a:pt x="806" y="681"/>
                    <a:pt x="806" y="682"/>
                    <a:pt x="807" y="681"/>
                  </a:cubicBezTo>
                  <a:cubicBezTo>
                    <a:pt x="808" y="680"/>
                    <a:pt x="807" y="679"/>
                    <a:pt x="807" y="678"/>
                  </a:cubicBezTo>
                  <a:cubicBezTo>
                    <a:pt x="807" y="677"/>
                    <a:pt x="807" y="676"/>
                    <a:pt x="807" y="675"/>
                  </a:cubicBezTo>
                  <a:cubicBezTo>
                    <a:pt x="806" y="675"/>
                    <a:pt x="806" y="675"/>
                    <a:pt x="806" y="675"/>
                  </a:cubicBezTo>
                  <a:cubicBezTo>
                    <a:pt x="864" y="642"/>
                    <a:pt x="924" y="614"/>
                    <a:pt x="979" y="578"/>
                  </a:cubicBezTo>
                  <a:cubicBezTo>
                    <a:pt x="982" y="576"/>
                    <a:pt x="979" y="572"/>
                    <a:pt x="976" y="573"/>
                  </a:cubicBezTo>
                  <a:cubicBezTo>
                    <a:pt x="945" y="586"/>
                    <a:pt x="914" y="600"/>
                    <a:pt x="885" y="617"/>
                  </a:cubicBezTo>
                  <a:cubicBezTo>
                    <a:pt x="876" y="622"/>
                    <a:pt x="868" y="627"/>
                    <a:pt x="860" y="632"/>
                  </a:cubicBezTo>
                  <a:cubicBezTo>
                    <a:pt x="852" y="636"/>
                    <a:pt x="844" y="641"/>
                    <a:pt x="837" y="645"/>
                  </a:cubicBezTo>
                  <a:cubicBezTo>
                    <a:pt x="815" y="658"/>
                    <a:pt x="793" y="672"/>
                    <a:pt x="773" y="688"/>
                  </a:cubicBezTo>
                  <a:lnTo>
                    <a:pt x="770" y="690"/>
                  </a:lnTo>
                  <a:cubicBezTo>
                    <a:pt x="765" y="694"/>
                    <a:pt x="760" y="698"/>
                    <a:pt x="755" y="703"/>
                  </a:cubicBezTo>
                  <a:lnTo>
                    <a:pt x="755" y="704"/>
                  </a:lnTo>
                  <a:cubicBezTo>
                    <a:pt x="741" y="719"/>
                    <a:pt x="728" y="733"/>
                    <a:pt x="716" y="749"/>
                  </a:cubicBezTo>
                  <a:cubicBezTo>
                    <a:pt x="713" y="752"/>
                    <a:pt x="711" y="756"/>
                    <a:pt x="708" y="759"/>
                  </a:cubicBezTo>
                  <a:cubicBezTo>
                    <a:pt x="710" y="757"/>
                    <a:pt x="711" y="755"/>
                    <a:pt x="712" y="753"/>
                  </a:cubicBezTo>
                  <a:cubicBezTo>
                    <a:pt x="713" y="751"/>
                    <a:pt x="715" y="748"/>
                    <a:pt x="716" y="746"/>
                  </a:cubicBezTo>
                  <a:cubicBezTo>
                    <a:pt x="716" y="745"/>
                    <a:pt x="716" y="744"/>
                    <a:pt x="716" y="744"/>
                  </a:cubicBezTo>
                  <a:cubicBezTo>
                    <a:pt x="716" y="743"/>
                    <a:pt x="717" y="742"/>
                    <a:pt x="716" y="741"/>
                  </a:cubicBezTo>
                  <a:cubicBezTo>
                    <a:pt x="715" y="740"/>
                    <a:pt x="715" y="740"/>
                    <a:pt x="715" y="740"/>
                  </a:cubicBezTo>
                  <a:lnTo>
                    <a:pt x="719" y="734"/>
                  </a:lnTo>
                  <a:cubicBezTo>
                    <a:pt x="752" y="694"/>
                    <a:pt x="791" y="656"/>
                    <a:pt x="816" y="610"/>
                  </a:cubicBezTo>
                  <a:cubicBezTo>
                    <a:pt x="816" y="609"/>
                    <a:pt x="817" y="608"/>
                    <a:pt x="817" y="607"/>
                  </a:cubicBezTo>
                  <a:cubicBezTo>
                    <a:pt x="817" y="605"/>
                    <a:pt x="816" y="604"/>
                    <a:pt x="816" y="603"/>
                  </a:cubicBezTo>
                  <a:cubicBezTo>
                    <a:pt x="815" y="602"/>
                    <a:pt x="814" y="601"/>
                    <a:pt x="813" y="600"/>
                  </a:cubicBezTo>
                  <a:cubicBezTo>
                    <a:pt x="812" y="600"/>
                    <a:pt x="811" y="599"/>
                    <a:pt x="810" y="599"/>
                  </a:cubicBezTo>
                  <a:cubicBezTo>
                    <a:pt x="823" y="591"/>
                    <a:pt x="835" y="584"/>
                    <a:pt x="847" y="576"/>
                  </a:cubicBezTo>
                  <a:cubicBezTo>
                    <a:pt x="863" y="567"/>
                    <a:pt x="877" y="565"/>
                    <a:pt x="887" y="549"/>
                  </a:cubicBezTo>
                  <a:cubicBezTo>
                    <a:pt x="889" y="546"/>
                    <a:pt x="885" y="542"/>
                    <a:pt x="882" y="545"/>
                  </a:cubicBezTo>
                  <a:cubicBezTo>
                    <a:pt x="871" y="554"/>
                    <a:pt x="852" y="557"/>
                    <a:pt x="839" y="564"/>
                  </a:cubicBezTo>
                  <a:cubicBezTo>
                    <a:pt x="812" y="580"/>
                    <a:pt x="787" y="598"/>
                    <a:pt x="761" y="616"/>
                  </a:cubicBezTo>
                  <a:cubicBezTo>
                    <a:pt x="749" y="624"/>
                    <a:pt x="736" y="632"/>
                    <a:pt x="724" y="641"/>
                  </a:cubicBezTo>
                  <a:cubicBezTo>
                    <a:pt x="732" y="627"/>
                    <a:pt x="740" y="614"/>
                    <a:pt x="747" y="600"/>
                  </a:cubicBezTo>
                  <a:cubicBezTo>
                    <a:pt x="750" y="593"/>
                    <a:pt x="741" y="589"/>
                    <a:pt x="736" y="592"/>
                  </a:cubicBezTo>
                  <a:cubicBezTo>
                    <a:pt x="706" y="617"/>
                    <a:pt x="681" y="647"/>
                    <a:pt x="662" y="680"/>
                  </a:cubicBezTo>
                  <a:cubicBezTo>
                    <a:pt x="659" y="685"/>
                    <a:pt x="657" y="690"/>
                    <a:pt x="654" y="695"/>
                  </a:cubicBezTo>
                  <a:cubicBezTo>
                    <a:pt x="644" y="712"/>
                    <a:pt x="635" y="730"/>
                    <a:pt x="625" y="750"/>
                  </a:cubicBezTo>
                  <a:cubicBezTo>
                    <a:pt x="635" y="708"/>
                    <a:pt x="650" y="667"/>
                    <a:pt x="667" y="627"/>
                  </a:cubicBezTo>
                  <a:cubicBezTo>
                    <a:pt x="679" y="611"/>
                    <a:pt x="689" y="595"/>
                    <a:pt x="699" y="578"/>
                  </a:cubicBezTo>
                  <a:cubicBezTo>
                    <a:pt x="701" y="573"/>
                    <a:pt x="704" y="568"/>
                    <a:pt x="707" y="564"/>
                  </a:cubicBezTo>
                  <a:cubicBezTo>
                    <a:pt x="708" y="561"/>
                    <a:pt x="704" y="557"/>
                    <a:pt x="701" y="559"/>
                  </a:cubicBezTo>
                  <a:cubicBezTo>
                    <a:pt x="684" y="569"/>
                    <a:pt x="670" y="583"/>
                    <a:pt x="660" y="600"/>
                  </a:cubicBezTo>
                  <a:lnTo>
                    <a:pt x="659" y="600"/>
                  </a:lnTo>
                  <a:cubicBezTo>
                    <a:pt x="658" y="600"/>
                    <a:pt x="657" y="600"/>
                    <a:pt x="656" y="601"/>
                  </a:cubicBezTo>
                  <a:cubicBezTo>
                    <a:pt x="655" y="601"/>
                    <a:pt x="655" y="601"/>
                    <a:pt x="655" y="601"/>
                  </a:cubicBezTo>
                  <a:cubicBezTo>
                    <a:pt x="632" y="619"/>
                    <a:pt x="619" y="651"/>
                    <a:pt x="607" y="676"/>
                  </a:cubicBezTo>
                  <a:cubicBezTo>
                    <a:pt x="594" y="699"/>
                    <a:pt x="585" y="723"/>
                    <a:pt x="578" y="748"/>
                  </a:cubicBezTo>
                  <a:cubicBezTo>
                    <a:pt x="579" y="728"/>
                    <a:pt x="581" y="709"/>
                    <a:pt x="583" y="689"/>
                  </a:cubicBezTo>
                  <a:cubicBezTo>
                    <a:pt x="592" y="672"/>
                    <a:pt x="601" y="654"/>
                    <a:pt x="610" y="637"/>
                  </a:cubicBezTo>
                  <a:cubicBezTo>
                    <a:pt x="623" y="613"/>
                    <a:pt x="644" y="587"/>
                    <a:pt x="643" y="559"/>
                  </a:cubicBezTo>
                  <a:cubicBezTo>
                    <a:pt x="643" y="551"/>
                    <a:pt x="633" y="552"/>
                    <a:pt x="630" y="557"/>
                  </a:cubicBezTo>
                  <a:cubicBezTo>
                    <a:pt x="626" y="565"/>
                    <a:pt x="622" y="573"/>
                    <a:pt x="617" y="581"/>
                  </a:cubicBezTo>
                  <a:cubicBezTo>
                    <a:pt x="610" y="593"/>
                    <a:pt x="603" y="605"/>
                    <a:pt x="595" y="616"/>
                  </a:cubicBezTo>
                  <a:cubicBezTo>
                    <a:pt x="599" y="601"/>
                    <a:pt x="603" y="586"/>
                    <a:pt x="609" y="572"/>
                  </a:cubicBezTo>
                  <a:cubicBezTo>
                    <a:pt x="609" y="571"/>
                    <a:pt x="610" y="570"/>
                    <a:pt x="610" y="569"/>
                  </a:cubicBezTo>
                  <a:cubicBezTo>
                    <a:pt x="610" y="568"/>
                    <a:pt x="609" y="568"/>
                    <a:pt x="609" y="567"/>
                  </a:cubicBezTo>
                  <a:cubicBezTo>
                    <a:pt x="608" y="566"/>
                    <a:pt x="608" y="565"/>
                    <a:pt x="607" y="565"/>
                  </a:cubicBezTo>
                  <a:cubicBezTo>
                    <a:pt x="606" y="565"/>
                    <a:pt x="605" y="564"/>
                    <a:pt x="605" y="564"/>
                  </a:cubicBezTo>
                  <a:cubicBezTo>
                    <a:pt x="604" y="564"/>
                    <a:pt x="603" y="565"/>
                    <a:pt x="602" y="565"/>
                  </a:cubicBezTo>
                  <a:lnTo>
                    <a:pt x="601" y="566"/>
                  </a:lnTo>
                  <a:cubicBezTo>
                    <a:pt x="581" y="586"/>
                    <a:pt x="579" y="620"/>
                    <a:pt x="576" y="648"/>
                  </a:cubicBezTo>
                  <a:cubicBezTo>
                    <a:pt x="573" y="653"/>
                    <a:pt x="570" y="658"/>
                    <a:pt x="568" y="662"/>
                  </a:cubicBezTo>
                  <a:cubicBezTo>
                    <a:pt x="563" y="672"/>
                    <a:pt x="556" y="684"/>
                    <a:pt x="550" y="696"/>
                  </a:cubicBezTo>
                  <a:lnTo>
                    <a:pt x="549" y="693"/>
                  </a:lnTo>
                  <a:cubicBezTo>
                    <a:pt x="550" y="663"/>
                    <a:pt x="554" y="632"/>
                    <a:pt x="560" y="602"/>
                  </a:cubicBezTo>
                  <a:cubicBezTo>
                    <a:pt x="568" y="569"/>
                    <a:pt x="587" y="534"/>
                    <a:pt x="587" y="500"/>
                  </a:cubicBezTo>
                  <a:cubicBezTo>
                    <a:pt x="587" y="492"/>
                    <a:pt x="575" y="490"/>
                    <a:pt x="570" y="496"/>
                  </a:cubicBezTo>
                  <a:cubicBezTo>
                    <a:pt x="566" y="502"/>
                    <a:pt x="561" y="509"/>
                    <a:pt x="557" y="516"/>
                  </a:cubicBezTo>
                  <a:cubicBezTo>
                    <a:pt x="539" y="548"/>
                    <a:pt x="529" y="583"/>
                    <a:pt x="527" y="620"/>
                  </a:cubicBezTo>
                  <a:cubicBezTo>
                    <a:pt x="526" y="619"/>
                    <a:pt x="525" y="618"/>
                    <a:pt x="524" y="618"/>
                  </a:cubicBezTo>
                  <a:cubicBezTo>
                    <a:pt x="522" y="617"/>
                    <a:pt x="520" y="616"/>
                    <a:pt x="518" y="616"/>
                  </a:cubicBezTo>
                  <a:cubicBezTo>
                    <a:pt x="516" y="616"/>
                    <a:pt x="514" y="617"/>
                    <a:pt x="513" y="618"/>
                  </a:cubicBezTo>
                  <a:cubicBezTo>
                    <a:pt x="511" y="619"/>
                    <a:pt x="510" y="620"/>
                    <a:pt x="509" y="622"/>
                  </a:cubicBezTo>
                  <a:cubicBezTo>
                    <a:pt x="508" y="623"/>
                    <a:pt x="507" y="624"/>
                    <a:pt x="507" y="626"/>
                  </a:cubicBezTo>
                  <a:cubicBezTo>
                    <a:pt x="506" y="631"/>
                    <a:pt x="505" y="637"/>
                    <a:pt x="505" y="643"/>
                  </a:cubicBezTo>
                  <a:lnTo>
                    <a:pt x="501" y="633"/>
                  </a:lnTo>
                  <a:cubicBezTo>
                    <a:pt x="503" y="626"/>
                    <a:pt x="507" y="619"/>
                    <a:pt x="509" y="611"/>
                  </a:cubicBezTo>
                  <a:cubicBezTo>
                    <a:pt x="512" y="599"/>
                    <a:pt x="518" y="588"/>
                    <a:pt x="522" y="577"/>
                  </a:cubicBezTo>
                  <a:cubicBezTo>
                    <a:pt x="524" y="570"/>
                    <a:pt x="522" y="563"/>
                    <a:pt x="524" y="557"/>
                  </a:cubicBezTo>
                  <a:cubicBezTo>
                    <a:pt x="525" y="556"/>
                    <a:pt x="525" y="555"/>
                    <a:pt x="525" y="555"/>
                  </a:cubicBezTo>
                  <a:cubicBezTo>
                    <a:pt x="525" y="554"/>
                    <a:pt x="525" y="552"/>
                    <a:pt x="524" y="551"/>
                  </a:cubicBezTo>
                  <a:cubicBezTo>
                    <a:pt x="523" y="550"/>
                    <a:pt x="523" y="550"/>
                    <a:pt x="522" y="549"/>
                  </a:cubicBezTo>
                  <a:cubicBezTo>
                    <a:pt x="521" y="548"/>
                    <a:pt x="519" y="548"/>
                    <a:pt x="518" y="548"/>
                  </a:cubicBezTo>
                  <a:cubicBezTo>
                    <a:pt x="516" y="548"/>
                    <a:pt x="516" y="549"/>
                    <a:pt x="515" y="549"/>
                  </a:cubicBezTo>
                  <a:cubicBezTo>
                    <a:pt x="514" y="549"/>
                    <a:pt x="514" y="550"/>
                    <a:pt x="513" y="550"/>
                  </a:cubicBezTo>
                  <a:lnTo>
                    <a:pt x="512" y="552"/>
                  </a:lnTo>
                  <a:lnTo>
                    <a:pt x="516" y="543"/>
                  </a:lnTo>
                  <a:cubicBezTo>
                    <a:pt x="523" y="532"/>
                    <a:pt x="530" y="522"/>
                    <a:pt x="538" y="513"/>
                  </a:cubicBezTo>
                  <a:cubicBezTo>
                    <a:pt x="551" y="499"/>
                    <a:pt x="565" y="487"/>
                    <a:pt x="580" y="476"/>
                  </a:cubicBezTo>
                  <a:cubicBezTo>
                    <a:pt x="583" y="481"/>
                    <a:pt x="595" y="481"/>
                    <a:pt x="596" y="474"/>
                  </a:cubicBezTo>
                  <a:cubicBezTo>
                    <a:pt x="596" y="470"/>
                    <a:pt x="597" y="466"/>
                    <a:pt x="597" y="463"/>
                  </a:cubicBezTo>
                  <a:cubicBezTo>
                    <a:pt x="604" y="457"/>
                    <a:pt x="611" y="452"/>
                    <a:pt x="617" y="447"/>
                  </a:cubicBezTo>
                  <a:cubicBezTo>
                    <a:pt x="618" y="447"/>
                    <a:pt x="619" y="448"/>
                    <a:pt x="620" y="448"/>
                  </a:cubicBezTo>
                  <a:cubicBezTo>
                    <a:pt x="622" y="448"/>
                    <a:pt x="623" y="446"/>
                    <a:pt x="625" y="446"/>
                  </a:cubicBezTo>
                  <a:cubicBezTo>
                    <a:pt x="626" y="445"/>
                    <a:pt x="627" y="445"/>
                    <a:pt x="628" y="443"/>
                  </a:cubicBezTo>
                  <a:cubicBezTo>
                    <a:pt x="628" y="442"/>
                    <a:pt x="629" y="441"/>
                    <a:pt x="629" y="440"/>
                  </a:cubicBezTo>
                  <a:lnTo>
                    <a:pt x="629" y="436"/>
                  </a:lnTo>
                  <a:cubicBezTo>
                    <a:pt x="632" y="433"/>
                    <a:pt x="635" y="430"/>
                    <a:pt x="638" y="428"/>
                  </a:cubicBezTo>
                  <a:cubicBezTo>
                    <a:pt x="640" y="429"/>
                    <a:pt x="641" y="429"/>
                    <a:pt x="643" y="429"/>
                  </a:cubicBezTo>
                  <a:cubicBezTo>
                    <a:pt x="645" y="429"/>
                    <a:pt x="646" y="429"/>
                    <a:pt x="648" y="428"/>
                  </a:cubicBezTo>
                  <a:cubicBezTo>
                    <a:pt x="649" y="427"/>
                    <a:pt x="650" y="426"/>
                    <a:pt x="651" y="424"/>
                  </a:cubicBezTo>
                  <a:cubicBezTo>
                    <a:pt x="654" y="419"/>
                    <a:pt x="655" y="414"/>
                    <a:pt x="657" y="409"/>
                  </a:cubicBezTo>
                  <a:lnTo>
                    <a:pt x="667" y="403"/>
                  </a:lnTo>
                  <a:cubicBezTo>
                    <a:pt x="668" y="402"/>
                    <a:pt x="669" y="401"/>
                    <a:pt x="670" y="400"/>
                  </a:cubicBezTo>
                  <a:cubicBezTo>
                    <a:pt x="671" y="398"/>
                    <a:pt x="671" y="396"/>
                    <a:pt x="671" y="395"/>
                  </a:cubicBezTo>
                  <a:cubicBezTo>
                    <a:pt x="671" y="393"/>
                    <a:pt x="671" y="392"/>
                    <a:pt x="670" y="391"/>
                  </a:cubicBezTo>
                  <a:lnTo>
                    <a:pt x="670" y="390"/>
                  </a:lnTo>
                  <a:cubicBezTo>
                    <a:pt x="701" y="359"/>
                    <a:pt x="735" y="331"/>
                    <a:pt x="772" y="308"/>
                  </a:cubicBezTo>
                  <a:cubicBezTo>
                    <a:pt x="773" y="307"/>
                    <a:pt x="774" y="307"/>
                    <a:pt x="775" y="306"/>
                  </a:cubicBezTo>
                  <a:cubicBezTo>
                    <a:pt x="779" y="303"/>
                    <a:pt x="784" y="301"/>
                    <a:pt x="790" y="300"/>
                  </a:cubicBezTo>
                  <a:cubicBezTo>
                    <a:pt x="791" y="301"/>
                    <a:pt x="793" y="301"/>
                    <a:pt x="794" y="301"/>
                  </a:cubicBezTo>
                  <a:cubicBezTo>
                    <a:pt x="796" y="301"/>
                    <a:pt x="798" y="300"/>
                    <a:pt x="800" y="299"/>
                  </a:cubicBezTo>
                  <a:cubicBezTo>
                    <a:pt x="802" y="298"/>
                    <a:pt x="803" y="297"/>
                    <a:pt x="804" y="295"/>
                  </a:cubicBezTo>
                  <a:cubicBezTo>
                    <a:pt x="809" y="294"/>
                    <a:pt x="814" y="292"/>
                    <a:pt x="819" y="290"/>
                  </a:cubicBezTo>
                  <a:cubicBezTo>
                    <a:pt x="834" y="303"/>
                    <a:pt x="850" y="314"/>
                    <a:pt x="867" y="325"/>
                  </a:cubicBezTo>
                  <a:cubicBezTo>
                    <a:pt x="873" y="332"/>
                    <a:pt x="879" y="339"/>
                    <a:pt x="885" y="345"/>
                  </a:cubicBezTo>
                  <a:cubicBezTo>
                    <a:pt x="868" y="349"/>
                    <a:pt x="852" y="356"/>
                    <a:pt x="837" y="365"/>
                  </a:cubicBezTo>
                  <a:cubicBezTo>
                    <a:pt x="836" y="365"/>
                    <a:pt x="836" y="365"/>
                    <a:pt x="836" y="365"/>
                  </a:cubicBezTo>
                  <a:cubicBezTo>
                    <a:pt x="794" y="387"/>
                    <a:pt x="768" y="423"/>
                    <a:pt x="734" y="455"/>
                  </a:cubicBezTo>
                  <a:cubicBezTo>
                    <a:pt x="732" y="456"/>
                    <a:pt x="734" y="459"/>
                    <a:pt x="737" y="458"/>
                  </a:cubicBezTo>
                  <a:cubicBezTo>
                    <a:pt x="769" y="435"/>
                    <a:pt x="799" y="405"/>
                    <a:pt x="834" y="387"/>
                  </a:cubicBezTo>
                  <a:cubicBezTo>
                    <a:pt x="835" y="386"/>
                    <a:pt x="836" y="385"/>
                    <a:pt x="838" y="384"/>
                  </a:cubicBezTo>
                  <a:cubicBezTo>
                    <a:pt x="852" y="376"/>
                    <a:pt x="869" y="370"/>
                    <a:pt x="885" y="368"/>
                  </a:cubicBezTo>
                  <a:cubicBezTo>
                    <a:pt x="891" y="367"/>
                    <a:pt x="897" y="366"/>
                    <a:pt x="902" y="363"/>
                  </a:cubicBezTo>
                  <a:lnTo>
                    <a:pt x="906" y="366"/>
                  </a:lnTo>
                  <a:cubicBezTo>
                    <a:pt x="906" y="368"/>
                    <a:pt x="907" y="370"/>
                    <a:pt x="908" y="371"/>
                  </a:cubicBezTo>
                  <a:cubicBezTo>
                    <a:pt x="918" y="385"/>
                    <a:pt x="929" y="398"/>
                    <a:pt x="941" y="410"/>
                  </a:cubicBezTo>
                  <a:cubicBezTo>
                    <a:pt x="908" y="422"/>
                    <a:pt x="875" y="436"/>
                    <a:pt x="844" y="452"/>
                  </a:cubicBezTo>
                  <a:cubicBezTo>
                    <a:pt x="832" y="457"/>
                    <a:pt x="820" y="464"/>
                    <a:pt x="809" y="470"/>
                  </a:cubicBezTo>
                  <a:cubicBezTo>
                    <a:pt x="783" y="485"/>
                    <a:pt x="760" y="503"/>
                    <a:pt x="739" y="525"/>
                  </a:cubicBezTo>
                  <a:cubicBezTo>
                    <a:pt x="738" y="526"/>
                    <a:pt x="740" y="528"/>
                    <a:pt x="742" y="527"/>
                  </a:cubicBezTo>
                  <a:cubicBezTo>
                    <a:pt x="760" y="512"/>
                    <a:pt x="779" y="500"/>
                    <a:pt x="799" y="488"/>
                  </a:cubicBezTo>
                  <a:cubicBezTo>
                    <a:pt x="818" y="477"/>
                    <a:pt x="839" y="467"/>
                    <a:pt x="860" y="458"/>
                  </a:cubicBezTo>
                  <a:cubicBezTo>
                    <a:pt x="889" y="447"/>
                    <a:pt x="920" y="434"/>
                    <a:pt x="951" y="426"/>
                  </a:cubicBezTo>
                  <a:cubicBezTo>
                    <a:pt x="951" y="425"/>
                    <a:pt x="951" y="425"/>
                    <a:pt x="952" y="425"/>
                  </a:cubicBezTo>
                  <a:lnTo>
                    <a:pt x="953" y="424"/>
                  </a:lnTo>
                  <a:cubicBezTo>
                    <a:pt x="965" y="442"/>
                    <a:pt x="975" y="466"/>
                    <a:pt x="994" y="476"/>
                  </a:cubicBezTo>
                  <a:cubicBezTo>
                    <a:pt x="994" y="476"/>
                    <a:pt x="995" y="476"/>
                    <a:pt x="996" y="476"/>
                  </a:cubicBezTo>
                  <a:cubicBezTo>
                    <a:pt x="997" y="476"/>
                    <a:pt x="997" y="476"/>
                    <a:pt x="998" y="475"/>
                  </a:cubicBezTo>
                  <a:cubicBezTo>
                    <a:pt x="999" y="474"/>
                    <a:pt x="999" y="474"/>
                    <a:pt x="1000" y="473"/>
                  </a:cubicBezTo>
                  <a:cubicBezTo>
                    <a:pt x="1001" y="472"/>
                    <a:pt x="1001" y="472"/>
                    <a:pt x="1001" y="471"/>
                  </a:cubicBezTo>
                  <a:lnTo>
                    <a:pt x="1001" y="470"/>
                  </a:lnTo>
                  <a:cubicBezTo>
                    <a:pt x="1001" y="467"/>
                    <a:pt x="1001" y="463"/>
                    <a:pt x="1001" y="459"/>
                  </a:cubicBezTo>
                  <a:cubicBezTo>
                    <a:pt x="1009" y="475"/>
                    <a:pt x="1017" y="491"/>
                    <a:pt x="1024" y="507"/>
                  </a:cubicBezTo>
                  <a:cubicBezTo>
                    <a:pt x="1034" y="534"/>
                    <a:pt x="1053" y="555"/>
                    <a:pt x="1064" y="581"/>
                  </a:cubicBezTo>
                  <a:cubicBezTo>
                    <a:pt x="1068" y="591"/>
                    <a:pt x="1073" y="600"/>
                    <a:pt x="1078" y="608"/>
                  </a:cubicBezTo>
                  <a:cubicBezTo>
                    <a:pt x="1081" y="613"/>
                    <a:pt x="1084" y="618"/>
                    <a:pt x="1087" y="623"/>
                  </a:cubicBezTo>
                  <a:cubicBezTo>
                    <a:pt x="1065" y="618"/>
                    <a:pt x="1043" y="615"/>
                    <a:pt x="1021" y="615"/>
                  </a:cubicBezTo>
                  <a:cubicBezTo>
                    <a:pt x="1019" y="615"/>
                    <a:pt x="1018" y="615"/>
                    <a:pt x="1016" y="615"/>
                  </a:cubicBezTo>
                  <a:cubicBezTo>
                    <a:pt x="988" y="615"/>
                    <a:pt x="955" y="617"/>
                    <a:pt x="933" y="634"/>
                  </a:cubicBezTo>
                  <a:cubicBezTo>
                    <a:pt x="933" y="635"/>
                    <a:pt x="933" y="635"/>
                    <a:pt x="933" y="635"/>
                  </a:cubicBezTo>
                  <a:lnTo>
                    <a:pt x="933" y="636"/>
                  </a:lnTo>
                  <a:cubicBezTo>
                    <a:pt x="934" y="636"/>
                    <a:pt x="934" y="636"/>
                    <a:pt x="934" y="636"/>
                  </a:cubicBezTo>
                  <a:cubicBezTo>
                    <a:pt x="956" y="627"/>
                    <a:pt x="991" y="632"/>
                    <a:pt x="1015" y="630"/>
                  </a:cubicBezTo>
                  <a:cubicBezTo>
                    <a:pt x="1018" y="630"/>
                    <a:pt x="1021" y="630"/>
                    <a:pt x="1024" y="630"/>
                  </a:cubicBezTo>
                  <a:cubicBezTo>
                    <a:pt x="1041" y="630"/>
                    <a:pt x="1058" y="633"/>
                    <a:pt x="1074" y="639"/>
                  </a:cubicBezTo>
                  <a:cubicBezTo>
                    <a:pt x="1082" y="643"/>
                    <a:pt x="1090" y="645"/>
                    <a:pt x="1098" y="645"/>
                  </a:cubicBezTo>
                  <a:cubicBezTo>
                    <a:pt x="1100" y="645"/>
                    <a:pt x="1101" y="644"/>
                    <a:pt x="1103" y="644"/>
                  </a:cubicBezTo>
                  <a:lnTo>
                    <a:pt x="1103" y="643"/>
                  </a:lnTo>
                  <a:cubicBezTo>
                    <a:pt x="1107" y="649"/>
                    <a:pt x="1112" y="655"/>
                    <a:pt x="1117" y="661"/>
                  </a:cubicBezTo>
                  <a:cubicBezTo>
                    <a:pt x="1142" y="690"/>
                    <a:pt x="1168" y="698"/>
                    <a:pt x="1202" y="711"/>
                  </a:cubicBezTo>
                  <a:cubicBezTo>
                    <a:pt x="1203" y="711"/>
                    <a:pt x="1203" y="711"/>
                    <a:pt x="1204" y="711"/>
                  </a:cubicBezTo>
                  <a:cubicBezTo>
                    <a:pt x="1204" y="711"/>
                    <a:pt x="1205" y="711"/>
                    <a:pt x="1206" y="710"/>
                  </a:cubicBezTo>
                  <a:cubicBezTo>
                    <a:pt x="1206" y="710"/>
                    <a:pt x="1207" y="710"/>
                    <a:pt x="1207" y="709"/>
                  </a:cubicBezTo>
                  <a:lnTo>
                    <a:pt x="1207" y="708"/>
                  </a:lnTo>
                  <a:cubicBezTo>
                    <a:pt x="1208" y="708"/>
                    <a:pt x="1208" y="709"/>
                    <a:pt x="1209" y="710"/>
                  </a:cubicBezTo>
                  <a:cubicBezTo>
                    <a:pt x="1217" y="725"/>
                    <a:pt x="1225" y="741"/>
                    <a:pt x="1232" y="757"/>
                  </a:cubicBezTo>
                  <a:cubicBezTo>
                    <a:pt x="1234" y="764"/>
                    <a:pt x="1237" y="770"/>
                    <a:pt x="1241" y="776"/>
                  </a:cubicBezTo>
                  <a:cubicBezTo>
                    <a:pt x="1243" y="780"/>
                    <a:pt x="1246" y="784"/>
                    <a:pt x="1248" y="788"/>
                  </a:cubicBezTo>
                  <a:cubicBezTo>
                    <a:pt x="1248" y="787"/>
                    <a:pt x="1248" y="787"/>
                    <a:pt x="1247" y="787"/>
                  </a:cubicBezTo>
                  <a:cubicBezTo>
                    <a:pt x="1234" y="779"/>
                    <a:pt x="1221" y="770"/>
                    <a:pt x="1209" y="759"/>
                  </a:cubicBezTo>
                  <a:cubicBezTo>
                    <a:pt x="1189" y="739"/>
                    <a:pt x="1150" y="725"/>
                    <a:pt x="1124" y="713"/>
                  </a:cubicBezTo>
                  <a:cubicBezTo>
                    <a:pt x="1093" y="698"/>
                    <a:pt x="1060" y="685"/>
                    <a:pt x="1027" y="675"/>
                  </a:cubicBezTo>
                  <a:cubicBezTo>
                    <a:pt x="916" y="641"/>
                    <a:pt x="729" y="716"/>
                    <a:pt x="703" y="839"/>
                  </a:cubicBezTo>
                  <a:cubicBezTo>
                    <a:pt x="703" y="840"/>
                    <a:pt x="703" y="841"/>
                    <a:pt x="703" y="841"/>
                  </a:cubicBezTo>
                  <a:cubicBezTo>
                    <a:pt x="704" y="842"/>
                    <a:pt x="704" y="842"/>
                    <a:pt x="705" y="843"/>
                  </a:cubicBezTo>
                  <a:lnTo>
                    <a:pt x="706" y="843"/>
                  </a:lnTo>
                  <a:cubicBezTo>
                    <a:pt x="707" y="843"/>
                    <a:pt x="707" y="843"/>
                    <a:pt x="707" y="843"/>
                  </a:cubicBezTo>
                  <a:cubicBezTo>
                    <a:pt x="700" y="851"/>
                    <a:pt x="693" y="859"/>
                    <a:pt x="685" y="867"/>
                  </a:cubicBezTo>
                  <a:lnTo>
                    <a:pt x="686" y="866"/>
                  </a:lnTo>
                  <a:moveTo>
                    <a:pt x="1304" y="1310"/>
                  </a:moveTo>
                  <a:lnTo>
                    <a:pt x="1304" y="1310"/>
                  </a:lnTo>
                  <a:moveTo>
                    <a:pt x="1321" y="1342"/>
                  </a:moveTo>
                  <a:cubicBezTo>
                    <a:pt x="1322" y="1342"/>
                    <a:pt x="1323" y="1342"/>
                    <a:pt x="1324" y="1342"/>
                  </a:cubicBezTo>
                  <a:cubicBezTo>
                    <a:pt x="1325" y="1342"/>
                    <a:pt x="1326" y="1342"/>
                    <a:pt x="1327" y="1342"/>
                  </a:cubicBezTo>
                  <a:lnTo>
                    <a:pt x="1327" y="1343"/>
                  </a:lnTo>
                  <a:cubicBezTo>
                    <a:pt x="1327" y="1345"/>
                    <a:pt x="1327" y="1347"/>
                    <a:pt x="1327" y="1349"/>
                  </a:cubicBezTo>
                  <a:cubicBezTo>
                    <a:pt x="1327" y="1352"/>
                    <a:pt x="1327" y="1356"/>
                    <a:pt x="1328" y="1359"/>
                  </a:cubicBezTo>
                  <a:cubicBezTo>
                    <a:pt x="1324" y="1354"/>
                    <a:pt x="1322" y="1349"/>
                    <a:pt x="1319" y="1343"/>
                  </a:cubicBezTo>
                  <a:lnTo>
                    <a:pt x="1321" y="1342"/>
                  </a:lnTo>
                  <a:moveTo>
                    <a:pt x="1335" y="1212"/>
                  </a:moveTo>
                  <a:cubicBezTo>
                    <a:pt x="1331" y="1209"/>
                    <a:pt x="1327" y="1206"/>
                    <a:pt x="1323" y="1204"/>
                  </a:cubicBezTo>
                  <a:cubicBezTo>
                    <a:pt x="1312" y="1198"/>
                    <a:pt x="1301" y="1193"/>
                    <a:pt x="1290" y="1190"/>
                  </a:cubicBezTo>
                  <a:cubicBezTo>
                    <a:pt x="1258" y="1179"/>
                    <a:pt x="1234" y="1156"/>
                    <a:pt x="1205" y="1140"/>
                  </a:cubicBezTo>
                  <a:cubicBezTo>
                    <a:pt x="1161" y="1116"/>
                    <a:pt x="1118" y="1060"/>
                    <a:pt x="1089" y="1019"/>
                  </a:cubicBezTo>
                  <a:cubicBezTo>
                    <a:pt x="1087" y="1016"/>
                    <a:pt x="1085" y="1012"/>
                    <a:pt x="1083" y="1009"/>
                  </a:cubicBezTo>
                  <a:cubicBezTo>
                    <a:pt x="1082" y="1008"/>
                    <a:pt x="1081" y="1007"/>
                    <a:pt x="1081" y="1005"/>
                  </a:cubicBezTo>
                  <a:cubicBezTo>
                    <a:pt x="1081" y="1005"/>
                    <a:pt x="1081" y="1004"/>
                    <a:pt x="1081" y="1003"/>
                  </a:cubicBezTo>
                  <a:cubicBezTo>
                    <a:pt x="1081" y="1001"/>
                    <a:pt x="1080" y="1000"/>
                    <a:pt x="1080" y="999"/>
                  </a:cubicBezTo>
                  <a:cubicBezTo>
                    <a:pt x="1079" y="998"/>
                    <a:pt x="1080" y="998"/>
                    <a:pt x="1080" y="998"/>
                  </a:cubicBezTo>
                  <a:cubicBezTo>
                    <a:pt x="1065" y="978"/>
                    <a:pt x="1072" y="944"/>
                    <a:pt x="1049" y="934"/>
                  </a:cubicBezTo>
                  <a:cubicBezTo>
                    <a:pt x="1048" y="934"/>
                    <a:pt x="1047" y="934"/>
                    <a:pt x="1046" y="934"/>
                  </a:cubicBezTo>
                  <a:cubicBezTo>
                    <a:pt x="1045" y="934"/>
                    <a:pt x="1044" y="934"/>
                    <a:pt x="1043" y="935"/>
                  </a:cubicBezTo>
                  <a:cubicBezTo>
                    <a:pt x="1042" y="935"/>
                    <a:pt x="1041" y="936"/>
                    <a:pt x="1041" y="937"/>
                  </a:cubicBezTo>
                  <a:cubicBezTo>
                    <a:pt x="1040" y="938"/>
                    <a:pt x="1040" y="939"/>
                    <a:pt x="1040" y="939"/>
                  </a:cubicBezTo>
                  <a:cubicBezTo>
                    <a:pt x="1040" y="941"/>
                    <a:pt x="1040" y="943"/>
                    <a:pt x="1040" y="945"/>
                  </a:cubicBezTo>
                  <a:cubicBezTo>
                    <a:pt x="1040" y="960"/>
                    <a:pt x="1044" y="976"/>
                    <a:pt x="1052" y="990"/>
                  </a:cubicBezTo>
                  <a:lnTo>
                    <a:pt x="1052" y="991"/>
                  </a:lnTo>
                  <a:cubicBezTo>
                    <a:pt x="1020" y="976"/>
                    <a:pt x="998" y="932"/>
                    <a:pt x="976" y="908"/>
                  </a:cubicBezTo>
                  <a:cubicBezTo>
                    <a:pt x="945" y="875"/>
                    <a:pt x="928" y="843"/>
                    <a:pt x="886" y="821"/>
                  </a:cubicBezTo>
                  <a:cubicBezTo>
                    <a:pt x="862" y="810"/>
                    <a:pt x="836" y="804"/>
                    <a:pt x="809" y="804"/>
                  </a:cubicBezTo>
                  <a:cubicBezTo>
                    <a:pt x="808" y="804"/>
                    <a:pt x="806" y="804"/>
                    <a:pt x="805" y="805"/>
                  </a:cubicBezTo>
                  <a:cubicBezTo>
                    <a:pt x="804" y="804"/>
                    <a:pt x="802" y="804"/>
                    <a:pt x="801" y="804"/>
                  </a:cubicBezTo>
                  <a:cubicBezTo>
                    <a:pt x="788" y="804"/>
                    <a:pt x="776" y="805"/>
                    <a:pt x="764" y="807"/>
                  </a:cubicBezTo>
                  <a:cubicBezTo>
                    <a:pt x="774" y="802"/>
                    <a:pt x="784" y="798"/>
                    <a:pt x="795" y="796"/>
                  </a:cubicBezTo>
                  <a:cubicBezTo>
                    <a:pt x="826" y="787"/>
                    <a:pt x="859" y="782"/>
                    <a:pt x="891" y="782"/>
                  </a:cubicBezTo>
                  <a:cubicBezTo>
                    <a:pt x="946" y="786"/>
                    <a:pt x="1002" y="830"/>
                    <a:pt x="1052" y="852"/>
                  </a:cubicBezTo>
                  <a:cubicBezTo>
                    <a:pt x="1082" y="864"/>
                    <a:pt x="1112" y="878"/>
                    <a:pt x="1140" y="895"/>
                  </a:cubicBezTo>
                  <a:cubicBezTo>
                    <a:pt x="1150" y="901"/>
                    <a:pt x="1160" y="907"/>
                    <a:pt x="1170" y="913"/>
                  </a:cubicBezTo>
                  <a:cubicBezTo>
                    <a:pt x="1192" y="992"/>
                    <a:pt x="1261" y="1038"/>
                    <a:pt x="1305" y="1104"/>
                  </a:cubicBezTo>
                  <a:cubicBezTo>
                    <a:pt x="1316" y="1117"/>
                    <a:pt x="1326" y="1132"/>
                    <a:pt x="1334" y="1147"/>
                  </a:cubicBezTo>
                  <a:cubicBezTo>
                    <a:pt x="1344" y="1165"/>
                    <a:pt x="1353" y="1183"/>
                    <a:pt x="1360" y="1202"/>
                  </a:cubicBezTo>
                  <a:cubicBezTo>
                    <a:pt x="1369" y="1227"/>
                    <a:pt x="1375" y="1253"/>
                    <a:pt x="1380" y="1279"/>
                  </a:cubicBezTo>
                  <a:cubicBezTo>
                    <a:pt x="1377" y="1271"/>
                    <a:pt x="1374" y="1265"/>
                    <a:pt x="1370" y="1258"/>
                  </a:cubicBezTo>
                  <a:cubicBezTo>
                    <a:pt x="1360" y="1241"/>
                    <a:pt x="1348" y="1226"/>
                    <a:pt x="1334" y="1213"/>
                  </a:cubicBezTo>
                  <a:lnTo>
                    <a:pt x="1335" y="1212"/>
                  </a:lnTo>
                  <a:moveTo>
                    <a:pt x="1187" y="924"/>
                  </a:moveTo>
                  <a:lnTo>
                    <a:pt x="1187" y="924"/>
                  </a:lnTo>
                  <a:moveTo>
                    <a:pt x="1221" y="979"/>
                  </a:moveTo>
                  <a:cubicBezTo>
                    <a:pt x="1227" y="986"/>
                    <a:pt x="1234" y="992"/>
                    <a:pt x="1239" y="998"/>
                  </a:cubicBezTo>
                  <a:lnTo>
                    <a:pt x="1247" y="1008"/>
                  </a:lnTo>
                  <a:cubicBezTo>
                    <a:pt x="1249" y="1011"/>
                    <a:pt x="1249" y="1014"/>
                    <a:pt x="1251" y="1017"/>
                  </a:cubicBezTo>
                  <a:cubicBezTo>
                    <a:pt x="1251" y="1018"/>
                    <a:pt x="1253" y="1019"/>
                    <a:pt x="1254" y="1021"/>
                  </a:cubicBezTo>
                  <a:cubicBezTo>
                    <a:pt x="1241" y="1008"/>
                    <a:pt x="1230" y="994"/>
                    <a:pt x="1219" y="980"/>
                  </a:cubicBezTo>
                  <a:lnTo>
                    <a:pt x="1221" y="979"/>
                  </a:lnTo>
                  <a:moveTo>
                    <a:pt x="1394" y="1184"/>
                  </a:moveTo>
                  <a:lnTo>
                    <a:pt x="1388" y="1170"/>
                  </a:lnTo>
                  <a:lnTo>
                    <a:pt x="1394" y="1181"/>
                  </a:lnTo>
                  <a:lnTo>
                    <a:pt x="1395" y="1184"/>
                  </a:lnTo>
                  <a:lnTo>
                    <a:pt x="1394" y="1184"/>
                  </a:lnTo>
                  <a:moveTo>
                    <a:pt x="1437" y="1108"/>
                  </a:moveTo>
                  <a:cubicBezTo>
                    <a:pt x="1456" y="1151"/>
                    <a:pt x="1468" y="1196"/>
                    <a:pt x="1471" y="1243"/>
                  </a:cubicBezTo>
                  <a:cubicBezTo>
                    <a:pt x="1471" y="1254"/>
                    <a:pt x="1476" y="1282"/>
                    <a:pt x="1475" y="1303"/>
                  </a:cubicBezTo>
                  <a:cubicBezTo>
                    <a:pt x="1458" y="1261"/>
                    <a:pt x="1439" y="1220"/>
                    <a:pt x="1416" y="1181"/>
                  </a:cubicBezTo>
                  <a:cubicBezTo>
                    <a:pt x="1414" y="1178"/>
                    <a:pt x="1413" y="1175"/>
                    <a:pt x="1411" y="1173"/>
                  </a:cubicBezTo>
                  <a:cubicBezTo>
                    <a:pt x="1408" y="1168"/>
                    <a:pt x="1406" y="1163"/>
                    <a:pt x="1403" y="1158"/>
                  </a:cubicBezTo>
                  <a:cubicBezTo>
                    <a:pt x="1391" y="1138"/>
                    <a:pt x="1377" y="1118"/>
                    <a:pt x="1362" y="1100"/>
                  </a:cubicBezTo>
                  <a:cubicBezTo>
                    <a:pt x="1358" y="1091"/>
                    <a:pt x="1354" y="1083"/>
                    <a:pt x="1349" y="1075"/>
                  </a:cubicBezTo>
                  <a:cubicBezTo>
                    <a:pt x="1337" y="1055"/>
                    <a:pt x="1324" y="1036"/>
                    <a:pt x="1308" y="1019"/>
                  </a:cubicBezTo>
                  <a:cubicBezTo>
                    <a:pt x="1292" y="1001"/>
                    <a:pt x="1274" y="984"/>
                    <a:pt x="1254" y="969"/>
                  </a:cubicBezTo>
                  <a:cubicBezTo>
                    <a:pt x="1240" y="954"/>
                    <a:pt x="1225" y="941"/>
                    <a:pt x="1209" y="928"/>
                  </a:cubicBezTo>
                  <a:cubicBezTo>
                    <a:pt x="1209" y="927"/>
                    <a:pt x="1208" y="926"/>
                    <a:pt x="1208" y="925"/>
                  </a:cubicBezTo>
                  <a:cubicBezTo>
                    <a:pt x="1207" y="924"/>
                    <a:pt x="1207" y="923"/>
                    <a:pt x="1206" y="923"/>
                  </a:cubicBezTo>
                  <a:lnTo>
                    <a:pt x="1199" y="918"/>
                  </a:lnTo>
                  <a:cubicBezTo>
                    <a:pt x="1199" y="918"/>
                    <a:pt x="1199" y="917"/>
                    <a:pt x="1198" y="917"/>
                  </a:cubicBezTo>
                  <a:cubicBezTo>
                    <a:pt x="1197" y="917"/>
                    <a:pt x="1196" y="916"/>
                    <a:pt x="1194" y="916"/>
                  </a:cubicBezTo>
                  <a:cubicBezTo>
                    <a:pt x="1176" y="902"/>
                    <a:pt x="1157" y="889"/>
                    <a:pt x="1137" y="877"/>
                  </a:cubicBezTo>
                  <a:cubicBezTo>
                    <a:pt x="1117" y="866"/>
                    <a:pt x="1095" y="855"/>
                    <a:pt x="1073" y="847"/>
                  </a:cubicBezTo>
                  <a:cubicBezTo>
                    <a:pt x="1017" y="824"/>
                    <a:pt x="964" y="788"/>
                    <a:pt x="905" y="774"/>
                  </a:cubicBezTo>
                  <a:cubicBezTo>
                    <a:pt x="895" y="772"/>
                    <a:pt x="886" y="772"/>
                    <a:pt x="876" y="772"/>
                  </a:cubicBezTo>
                  <a:cubicBezTo>
                    <a:pt x="857" y="772"/>
                    <a:pt x="838" y="774"/>
                    <a:pt x="820" y="779"/>
                  </a:cubicBezTo>
                  <a:cubicBezTo>
                    <a:pt x="767" y="789"/>
                    <a:pt x="767" y="795"/>
                    <a:pt x="722" y="820"/>
                  </a:cubicBezTo>
                  <a:cubicBezTo>
                    <a:pt x="722" y="820"/>
                    <a:pt x="721" y="820"/>
                    <a:pt x="721" y="821"/>
                  </a:cubicBezTo>
                  <a:lnTo>
                    <a:pt x="721" y="822"/>
                  </a:lnTo>
                  <a:cubicBezTo>
                    <a:pt x="717" y="824"/>
                    <a:pt x="713" y="828"/>
                    <a:pt x="711" y="832"/>
                  </a:cubicBezTo>
                  <a:cubicBezTo>
                    <a:pt x="764" y="710"/>
                    <a:pt x="930" y="661"/>
                    <a:pt x="1048" y="698"/>
                  </a:cubicBezTo>
                  <a:cubicBezTo>
                    <a:pt x="1074" y="707"/>
                    <a:pt x="1099" y="718"/>
                    <a:pt x="1124" y="731"/>
                  </a:cubicBezTo>
                  <a:cubicBezTo>
                    <a:pt x="1136" y="736"/>
                    <a:pt x="1149" y="742"/>
                    <a:pt x="1160" y="749"/>
                  </a:cubicBezTo>
                  <a:cubicBezTo>
                    <a:pt x="1175" y="757"/>
                    <a:pt x="1189" y="767"/>
                    <a:pt x="1202" y="778"/>
                  </a:cubicBezTo>
                  <a:cubicBezTo>
                    <a:pt x="1222" y="799"/>
                    <a:pt x="1249" y="806"/>
                    <a:pt x="1265" y="833"/>
                  </a:cubicBezTo>
                  <a:cubicBezTo>
                    <a:pt x="1280" y="857"/>
                    <a:pt x="1308" y="869"/>
                    <a:pt x="1316" y="898"/>
                  </a:cubicBezTo>
                  <a:cubicBezTo>
                    <a:pt x="1316" y="898"/>
                    <a:pt x="1316" y="899"/>
                    <a:pt x="1317" y="900"/>
                  </a:cubicBezTo>
                  <a:cubicBezTo>
                    <a:pt x="1317" y="901"/>
                    <a:pt x="1318" y="901"/>
                    <a:pt x="1320" y="902"/>
                  </a:cubicBezTo>
                  <a:cubicBezTo>
                    <a:pt x="1321" y="902"/>
                    <a:pt x="1322" y="903"/>
                    <a:pt x="1323" y="903"/>
                  </a:cubicBezTo>
                  <a:cubicBezTo>
                    <a:pt x="1324" y="903"/>
                    <a:pt x="1326" y="903"/>
                    <a:pt x="1327" y="902"/>
                  </a:cubicBezTo>
                  <a:cubicBezTo>
                    <a:pt x="1333" y="912"/>
                    <a:pt x="1339" y="922"/>
                    <a:pt x="1345" y="932"/>
                  </a:cubicBezTo>
                  <a:cubicBezTo>
                    <a:pt x="1378" y="989"/>
                    <a:pt x="1408" y="1049"/>
                    <a:pt x="1435" y="1110"/>
                  </a:cubicBezTo>
                  <a:lnTo>
                    <a:pt x="1437" y="110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919;p37">
              <a:extLst>
                <a:ext uri="{FF2B5EF4-FFF2-40B4-BE49-F238E27FC236}">
                  <a16:creationId xmlns:a16="http://schemas.microsoft.com/office/drawing/2014/main" id="{EA2B0B0C-9397-283E-F8FF-96531DC0D9C6}"/>
                </a:ext>
              </a:extLst>
            </p:cNvPr>
            <p:cNvSpPr/>
            <p:nvPr/>
          </p:nvSpPr>
          <p:spPr>
            <a:xfrm>
              <a:off x="9291600" y="3664800"/>
              <a:ext cx="172080" cy="257400"/>
            </a:xfrm>
            <a:custGeom>
              <a:avLst/>
              <a:gdLst/>
              <a:ahLst/>
              <a:cxnLst/>
              <a:rect l="l" t="t" r="r" b="b"/>
              <a:pathLst>
                <a:path w="478" h="715" extrusionOk="0">
                  <a:moveTo>
                    <a:pt x="255" y="345"/>
                  </a:moveTo>
                  <a:cubicBezTo>
                    <a:pt x="282" y="401"/>
                    <a:pt x="323" y="450"/>
                    <a:pt x="355" y="503"/>
                  </a:cubicBezTo>
                  <a:cubicBezTo>
                    <a:pt x="373" y="530"/>
                    <a:pt x="391" y="558"/>
                    <a:pt x="407" y="586"/>
                  </a:cubicBezTo>
                  <a:cubicBezTo>
                    <a:pt x="430" y="627"/>
                    <a:pt x="452" y="668"/>
                    <a:pt x="471" y="710"/>
                  </a:cubicBezTo>
                  <a:cubicBezTo>
                    <a:pt x="473" y="714"/>
                    <a:pt x="477" y="712"/>
                    <a:pt x="477" y="709"/>
                  </a:cubicBezTo>
                  <a:cubicBezTo>
                    <a:pt x="474" y="648"/>
                    <a:pt x="425" y="579"/>
                    <a:pt x="392" y="530"/>
                  </a:cubicBezTo>
                  <a:cubicBezTo>
                    <a:pt x="355" y="474"/>
                    <a:pt x="324" y="412"/>
                    <a:pt x="283" y="360"/>
                  </a:cubicBezTo>
                  <a:cubicBezTo>
                    <a:pt x="267" y="338"/>
                    <a:pt x="253" y="315"/>
                    <a:pt x="240" y="292"/>
                  </a:cubicBezTo>
                  <a:cubicBezTo>
                    <a:pt x="235" y="284"/>
                    <a:pt x="231" y="276"/>
                    <a:pt x="226" y="268"/>
                  </a:cubicBezTo>
                  <a:cubicBezTo>
                    <a:pt x="207" y="233"/>
                    <a:pt x="181" y="204"/>
                    <a:pt x="162" y="170"/>
                  </a:cubicBezTo>
                  <a:cubicBezTo>
                    <a:pt x="142" y="136"/>
                    <a:pt x="103" y="106"/>
                    <a:pt x="78" y="72"/>
                  </a:cubicBezTo>
                  <a:cubicBezTo>
                    <a:pt x="55" y="46"/>
                    <a:pt x="31" y="22"/>
                    <a:pt x="4" y="1"/>
                  </a:cubicBezTo>
                  <a:cubicBezTo>
                    <a:pt x="4" y="0"/>
                    <a:pt x="3" y="0"/>
                    <a:pt x="3" y="0"/>
                  </a:cubicBezTo>
                  <a:cubicBezTo>
                    <a:pt x="2" y="0"/>
                    <a:pt x="3" y="0"/>
                    <a:pt x="2" y="1"/>
                  </a:cubicBezTo>
                  <a:cubicBezTo>
                    <a:pt x="1" y="2"/>
                    <a:pt x="1" y="1"/>
                    <a:pt x="1" y="1"/>
                  </a:cubicBezTo>
                  <a:cubicBezTo>
                    <a:pt x="0" y="2"/>
                    <a:pt x="0" y="2"/>
                    <a:pt x="0" y="3"/>
                  </a:cubicBezTo>
                  <a:lnTo>
                    <a:pt x="1" y="4"/>
                  </a:lnTo>
                  <a:cubicBezTo>
                    <a:pt x="29" y="32"/>
                    <a:pt x="55" y="62"/>
                    <a:pt x="79" y="94"/>
                  </a:cubicBezTo>
                  <a:cubicBezTo>
                    <a:pt x="104" y="128"/>
                    <a:pt x="136" y="153"/>
                    <a:pt x="156" y="190"/>
                  </a:cubicBezTo>
                  <a:cubicBezTo>
                    <a:pt x="185" y="242"/>
                    <a:pt x="229" y="290"/>
                    <a:pt x="255" y="3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920;p37">
              <a:extLst>
                <a:ext uri="{FF2B5EF4-FFF2-40B4-BE49-F238E27FC236}">
                  <a16:creationId xmlns:a16="http://schemas.microsoft.com/office/drawing/2014/main" id="{49514485-6802-628D-74B9-A448C8E90A5E}"/>
                </a:ext>
              </a:extLst>
            </p:cNvPr>
            <p:cNvSpPr/>
            <p:nvPr/>
          </p:nvSpPr>
          <p:spPr>
            <a:xfrm>
              <a:off x="9331560" y="3758400"/>
              <a:ext cx="177120" cy="390240"/>
            </a:xfrm>
            <a:custGeom>
              <a:avLst/>
              <a:gdLst/>
              <a:ahLst/>
              <a:cxnLst/>
              <a:rect l="l" t="t" r="r" b="b"/>
              <a:pathLst>
                <a:path w="492" h="1084" extrusionOk="0">
                  <a:moveTo>
                    <a:pt x="479" y="700"/>
                  </a:moveTo>
                  <a:cubicBezTo>
                    <a:pt x="473" y="750"/>
                    <a:pt x="470" y="799"/>
                    <a:pt x="470" y="849"/>
                  </a:cubicBezTo>
                  <a:cubicBezTo>
                    <a:pt x="470" y="872"/>
                    <a:pt x="471" y="896"/>
                    <a:pt x="472" y="919"/>
                  </a:cubicBezTo>
                  <a:cubicBezTo>
                    <a:pt x="472" y="947"/>
                    <a:pt x="468" y="975"/>
                    <a:pt x="461" y="1003"/>
                  </a:cubicBezTo>
                  <a:cubicBezTo>
                    <a:pt x="460" y="1007"/>
                    <a:pt x="458" y="1012"/>
                    <a:pt x="457" y="1017"/>
                  </a:cubicBezTo>
                  <a:cubicBezTo>
                    <a:pt x="457" y="1015"/>
                    <a:pt x="457" y="1014"/>
                    <a:pt x="457" y="1012"/>
                  </a:cubicBezTo>
                  <a:cubicBezTo>
                    <a:pt x="457" y="939"/>
                    <a:pt x="447" y="867"/>
                    <a:pt x="427" y="797"/>
                  </a:cubicBezTo>
                  <a:cubicBezTo>
                    <a:pt x="418" y="765"/>
                    <a:pt x="411" y="733"/>
                    <a:pt x="406" y="701"/>
                  </a:cubicBezTo>
                  <a:cubicBezTo>
                    <a:pt x="406" y="700"/>
                    <a:pt x="406" y="700"/>
                    <a:pt x="406" y="700"/>
                  </a:cubicBezTo>
                  <a:cubicBezTo>
                    <a:pt x="406" y="696"/>
                    <a:pt x="405" y="692"/>
                    <a:pt x="403" y="689"/>
                  </a:cubicBezTo>
                  <a:cubicBezTo>
                    <a:pt x="401" y="686"/>
                    <a:pt x="399" y="683"/>
                    <a:pt x="395" y="681"/>
                  </a:cubicBezTo>
                  <a:cubicBezTo>
                    <a:pt x="393" y="680"/>
                    <a:pt x="391" y="679"/>
                    <a:pt x="389" y="678"/>
                  </a:cubicBezTo>
                  <a:cubicBezTo>
                    <a:pt x="387" y="668"/>
                    <a:pt x="383" y="658"/>
                    <a:pt x="377" y="648"/>
                  </a:cubicBezTo>
                  <a:cubicBezTo>
                    <a:pt x="375" y="644"/>
                    <a:pt x="372" y="640"/>
                    <a:pt x="369" y="636"/>
                  </a:cubicBezTo>
                  <a:cubicBezTo>
                    <a:pt x="341" y="598"/>
                    <a:pt x="343" y="553"/>
                    <a:pt x="328" y="510"/>
                  </a:cubicBezTo>
                  <a:cubicBezTo>
                    <a:pt x="314" y="470"/>
                    <a:pt x="297" y="432"/>
                    <a:pt x="276" y="396"/>
                  </a:cubicBezTo>
                  <a:cubicBezTo>
                    <a:pt x="274" y="393"/>
                    <a:pt x="273" y="391"/>
                    <a:pt x="272" y="389"/>
                  </a:cubicBezTo>
                  <a:cubicBezTo>
                    <a:pt x="270" y="386"/>
                    <a:pt x="269" y="384"/>
                    <a:pt x="268" y="382"/>
                  </a:cubicBezTo>
                  <a:cubicBezTo>
                    <a:pt x="259" y="366"/>
                    <a:pt x="251" y="350"/>
                    <a:pt x="244" y="333"/>
                  </a:cubicBezTo>
                  <a:lnTo>
                    <a:pt x="241" y="324"/>
                  </a:lnTo>
                  <a:cubicBezTo>
                    <a:pt x="253" y="313"/>
                    <a:pt x="228" y="274"/>
                    <a:pt x="223" y="262"/>
                  </a:cubicBezTo>
                  <a:lnTo>
                    <a:pt x="223" y="261"/>
                  </a:lnTo>
                  <a:cubicBezTo>
                    <a:pt x="222" y="260"/>
                    <a:pt x="221" y="259"/>
                    <a:pt x="220" y="259"/>
                  </a:cubicBezTo>
                  <a:cubicBezTo>
                    <a:pt x="219" y="258"/>
                    <a:pt x="219" y="258"/>
                    <a:pt x="218" y="258"/>
                  </a:cubicBezTo>
                  <a:lnTo>
                    <a:pt x="211" y="258"/>
                  </a:lnTo>
                  <a:cubicBezTo>
                    <a:pt x="210" y="258"/>
                    <a:pt x="208" y="258"/>
                    <a:pt x="207" y="259"/>
                  </a:cubicBezTo>
                  <a:cubicBezTo>
                    <a:pt x="206" y="259"/>
                    <a:pt x="206" y="260"/>
                    <a:pt x="205" y="261"/>
                  </a:cubicBezTo>
                  <a:cubicBezTo>
                    <a:pt x="205" y="262"/>
                    <a:pt x="204" y="263"/>
                    <a:pt x="204" y="264"/>
                  </a:cubicBezTo>
                  <a:cubicBezTo>
                    <a:pt x="204" y="267"/>
                    <a:pt x="204" y="269"/>
                    <a:pt x="204" y="272"/>
                  </a:cubicBezTo>
                  <a:cubicBezTo>
                    <a:pt x="204" y="283"/>
                    <a:pt x="207" y="293"/>
                    <a:pt x="212" y="302"/>
                  </a:cubicBezTo>
                  <a:cubicBezTo>
                    <a:pt x="213" y="303"/>
                    <a:pt x="213" y="304"/>
                    <a:pt x="214" y="305"/>
                  </a:cubicBezTo>
                  <a:lnTo>
                    <a:pt x="211" y="302"/>
                  </a:lnTo>
                  <a:cubicBezTo>
                    <a:pt x="202" y="292"/>
                    <a:pt x="194" y="281"/>
                    <a:pt x="187" y="270"/>
                  </a:cubicBezTo>
                  <a:cubicBezTo>
                    <a:pt x="171" y="244"/>
                    <a:pt x="150" y="220"/>
                    <a:pt x="127" y="199"/>
                  </a:cubicBezTo>
                  <a:cubicBezTo>
                    <a:pt x="119" y="190"/>
                    <a:pt x="111" y="180"/>
                    <a:pt x="105" y="170"/>
                  </a:cubicBezTo>
                  <a:cubicBezTo>
                    <a:pt x="101" y="161"/>
                    <a:pt x="96" y="153"/>
                    <a:pt x="93" y="143"/>
                  </a:cubicBezTo>
                  <a:cubicBezTo>
                    <a:pt x="84" y="124"/>
                    <a:pt x="70" y="109"/>
                    <a:pt x="61" y="90"/>
                  </a:cubicBezTo>
                  <a:cubicBezTo>
                    <a:pt x="56" y="79"/>
                    <a:pt x="51" y="68"/>
                    <a:pt x="45" y="58"/>
                  </a:cubicBezTo>
                  <a:cubicBezTo>
                    <a:pt x="33" y="38"/>
                    <a:pt x="20" y="19"/>
                    <a:pt x="5" y="2"/>
                  </a:cubicBezTo>
                  <a:cubicBezTo>
                    <a:pt x="3" y="0"/>
                    <a:pt x="0" y="2"/>
                    <a:pt x="1" y="5"/>
                  </a:cubicBezTo>
                  <a:cubicBezTo>
                    <a:pt x="29" y="58"/>
                    <a:pt x="59" y="109"/>
                    <a:pt x="84" y="164"/>
                  </a:cubicBezTo>
                  <a:cubicBezTo>
                    <a:pt x="87" y="169"/>
                    <a:pt x="90" y="174"/>
                    <a:pt x="93" y="180"/>
                  </a:cubicBezTo>
                  <a:cubicBezTo>
                    <a:pt x="102" y="194"/>
                    <a:pt x="112" y="209"/>
                    <a:pt x="125" y="220"/>
                  </a:cubicBezTo>
                  <a:cubicBezTo>
                    <a:pt x="149" y="245"/>
                    <a:pt x="171" y="273"/>
                    <a:pt x="189" y="302"/>
                  </a:cubicBezTo>
                  <a:cubicBezTo>
                    <a:pt x="194" y="311"/>
                    <a:pt x="202" y="318"/>
                    <a:pt x="211" y="324"/>
                  </a:cubicBezTo>
                  <a:cubicBezTo>
                    <a:pt x="216" y="326"/>
                    <a:pt x="221" y="328"/>
                    <a:pt x="226" y="330"/>
                  </a:cubicBezTo>
                  <a:cubicBezTo>
                    <a:pt x="231" y="344"/>
                    <a:pt x="236" y="358"/>
                    <a:pt x="242" y="371"/>
                  </a:cubicBezTo>
                  <a:cubicBezTo>
                    <a:pt x="252" y="395"/>
                    <a:pt x="267" y="416"/>
                    <a:pt x="277" y="440"/>
                  </a:cubicBezTo>
                  <a:cubicBezTo>
                    <a:pt x="297" y="485"/>
                    <a:pt x="313" y="531"/>
                    <a:pt x="325" y="579"/>
                  </a:cubicBezTo>
                  <a:cubicBezTo>
                    <a:pt x="334" y="627"/>
                    <a:pt x="371" y="660"/>
                    <a:pt x="373" y="709"/>
                  </a:cubicBezTo>
                  <a:cubicBezTo>
                    <a:pt x="373" y="711"/>
                    <a:pt x="373" y="713"/>
                    <a:pt x="374" y="714"/>
                  </a:cubicBezTo>
                  <a:cubicBezTo>
                    <a:pt x="375" y="716"/>
                    <a:pt x="376" y="717"/>
                    <a:pt x="377" y="718"/>
                  </a:cubicBezTo>
                  <a:cubicBezTo>
                    <a:pt x="379" y="718"/>
                    <a:pt x="381" y="719"/>
                    <a:pt x="382" y="719"/>
                  </a:cubicBezTo>
                  <a:cubicBezTo>
                    <a:pt x="384" y="719"/>
                    <a:pt x="386" y="718"/>
                    <a:pt x="387" y="718"/>
                  </a:cubicBezTo>
                  <a:cubicBezTo>
                    <a:pt x="388" y="717"/>
                    <a:pt x="389" y="716"/>
                    <a:pt x="390" y="715"/>
                  </a:cubicBezTo>
                  <a:cubicBezTo>
                    <a:pt x="395" y="732"/>
                    <a:pt x="399" y="754"/>
                    <a:pt x="399" y="756"/>
                  </a:cubicBezTo>
                  <a:cubicBezTo>
                    <a:pt x="404" y="788"/>
                    <a:pt x="410" y="819"/>
                    <a:pt x="418" y="851"/>
                  </a:cubicBezTo>
                  <a:cubicBezTo>
                    <a:pt x="435" y="918"/>
                    <a:pt x="432" y="982"/>
                    <a:pt x="438" y="1050"/>
                  </a:cubicBezTo>
                  <a:cubicBezTo>
                    <a:pt x="438" y="1051"/>
                    <a:pt x="439" y="1052"/>
                    <a:pt x="439" y="1053"/>
                  </a:cubicBezTo>
                  <a:lnTo>
                    <a:pt x="440" y="1054"/>
                  </a:lnTo>
                  <a:cubicBezTo>
                    <a:pt x="439" y="1059"/>
                    <a:pt x="438" y="1063"/>
                    <a:pt x="437" y="1068"/>
                  </a:cubicBezTo>
                  <a:cubicBezTo>
                    <a:pt x="436" y="1079"/>
                    <a:pt x="452" y="1083"/>
                    <a:pt x="454" y="1072"/>
                  </a:cubicBezTo>
                  <a:cubicBezTo>
                    <a:pt x="459" y="1044"/>
                    <a:pt x="473" y="1021"/>
                    <a:pt x="482" y="994"/>
                  </a:cubicBezTo>
                  <a:cubicBezTo>
                    <a:pt x="486" y="975"/>
                    <a:pt x="489" y="956"/>
                    <a:pt x="489" y="936"/>
                  </a:cubicBezTo>
                  <a:cubicBezTo>
                    <a:pt x="491" y="911"/>
                    <a:pt x="491" y="886"/>
                    <a:pt x="491" y="860"/>
                  </a:cubicBezTo>
                  <a:cubicBezTo>
                    <a:pt x="491" y="807"/>
                    <a:pt x="488" y="753"/>
                    <a:pt x="482" y="701"/>
                  </a:cubicBezTo>
                  <a:cubicBezTo>
                    <a:pt x="483" y="698"/>
                    <a:pt x="479" y="697"/>
                    <a:pt x="479" y="70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921;p37">
              <a:extLst>
                <a:ext uri="{FF2B5EF4-FFF2-40B4-BE49-F238E27FC236}">
                  <a16:creationId xmlns:a16="http://schemas.microsoft.com/office/drawing/2014/main" id="{AF45AD08-022F-02E1-0F5C-1FCFF2671074}"/>
                </a:ext>
              </a:extLst>
            </p:cNvPr>
            <p:cNvSpPr/>
            <p:nvPr/>
          </p:nvSpPr>
          <p:spPr>
            <a:xfrm>
              <a:off x="9148680" y="3291480"/>
              <a:ext cx="240120" cy="47520"/>
            </a:xfrm>
            <a:custGeom>
              <a:avLst/>
              <a:gdLst/>
              <a:ahLst/>
              <a:cxnLst/>
              <a:rect l="l" t="t" r="r" b="b"/>
              <a:pathLst>
                <a:path w="667" h="132" extrusionOk="0">
                  <a:moveTo>
                    <a:pt x="260" y="75"/>
                  </a:moveTo>
                  <a:cubicBezTo>
                    <a:pt x="215" y="88"/>
                    <a:pt x="164" y="94"/>
                    <a:pt x="117" y="104"/>
                  </a:cubicBezTo>
                  <a:cubicBezTo>
                    <a:pt x="78" y="112"/>
                    <a:pt x="40" y="122"/>
                    <a:pt x="1" y="128"/>
                  </a:cubicBezTo>
                  <a:cubicBezTo>
                    <a:pt x="0" y="128"/>
                    <a:pt x="0" y="128"/>
                    <a:pt x="0" y="128"/>
                  </a:cubicBezTo>
                  <a:cubicBezTo>
                    <a:pt x="0" y="129"/>
                    <a:pt x="0" y="129"/>
                    <a:pt x="0" y="129"/>
                  </a:cubicBezTo>
                  <a:lnTo>
                    <a:pt x="0" y="130"/>
                  </a:lnTo>
                  <a:lnTo>
                    <a:pt x="1" y="130"/>
                  </a:lnTo>
                  <a:cubicBezTo>
                    <a:pt x="2" y="131"/>
                    <a:pt x="1" y="131"/>
                    <a:pt x="1" y="131"/>
                  </a:cubicBezTo>
                  <a:cubicBezTo>
                    <a:pt x="46" y="126"/>
                    <a:pt x="91" y="118"/>
                    <a:pt x="136" y="109"/>
                  </a:cubicBezTo>
                  <a:cubicBezTo>
                    <a:pt x="186" y="100"/>
                    <a:pt x="246" y="80"/>
                    <a:pt x="298" y="82"/>
                  </a:cubicBezTo>
                  <a:cubicBezTo>
                    <a:pt x="303" y="83"/>
                    <a:pt x="308" y="83"/>
                    <a:pt x="313" y="83"/>
                  </a:cubicBezTo>
                  <a:cubicBezTo>
                    <a:pt x="364" y="83"/>
                    <a:pt x="414" y="74"/>
                    <a:pt x="463" y="57"/>
                  </a:cubicBezTo>
                  <a:cubicBezTo>
                    <a:pt x="484" y="50"/>
                    <a:pt x="511" y="44"/>
                    <a:pt x="536" y="35"/>
                  </a:cubicBezTo>
                  <a:cubicBezTo>
                    <a:pt x="579" y="32"/>
                    <a:pt x="621" y="28"/>
                    <a:pt x="664" y="22"/>
                  </a:cubicBezTo>
                  <a:cubicBezTo>
                    <a:pt x="666" y="22"/>
                    <a:pt x="666" y="20"/>
                    <a:pt x="664" y="20"/>
                  </a:cubicBezTo>
                  <a:cubicBezTo>
                    <a:pt x="631" y="20"/>
                    <a:pt x="597" y="21"/>
                    <a:pt x="564" y="21"/>
                  </a:cubicBezTo>
                  <a:cubicBezTo>
                    <a:pt x="569" y="18"/>
                    <a:pt x="575" y="14"/>
                    <a:pt x="579" y="9"/>
                  </a:cubicBezTo>
                  <a:cubicBezTo>
                    <a:pt x="583" y="5"/>
                    <a:pt x="578" y="0"/>
                    <a:pt x="573" y="2"/>
                  </a:cubicBezTo>
                  <a:cubicBezTo>
                    <a:pt x="554" y="10"/>
                    <a:pt x="534" y="16"/>
                    <a:pt x="514" y="22"/>
                  </a:cubicBezTo>
                  <a:cubicBezTo>
                    <a:pt x="413" y="22"/>
                    <a:pt x="312" y="22"/>
                    <a:pt x="212" y="27"/>
                  </a:cubicBezTo>
                  <a:cubicBezTo>
                    <a:pt x="211" y="27"/>
                    <a:pt x="211" y="28"/>
                    <a:pt x="210" y="28"/>
                  </a:cubicBezTo>
                  <a:cubicBezTo>
                    <a:pt x="209" y="28"/>
                    <a:pt x="209" y="29"/>
                    <a:pt x="209" y="29"/>
                  </a:cubicBezTo>
                  <a:cubicBezTo>
                    <a:pt x="208" y="30"/>
                    <a:pt x="208" y="30"/>
                    <a:pt x="208" y="31"/>
                  </a:cubicBezTo>
                  <a:cubicBezTo>
                    <a:pt x="208" y="32"/>
                    <a:pt x="208" y="32"/>
                    <a:pt x="209" y="33"/>
                  </a:cubicBezTo>
                  <a:cubicBezTo>
                    <a:pt x="209" y="33"/>
                    <a:pt x="209" y="34"/>
                    <a:pt x="210" y="34"/>
                  </a:cubicBezTo>
                  <a:cubicBezTo>
                    <a:pt x="211" y="34"/>
                    <a:pt x="211" y="34"/>
                    <a:pt x="212" y="34"/>
                  </a:cubicBezTo>
                  <a:cubicBezTo>
                    <a:pt x="297" y="39"/>
                    <a:pt x="383" y="41"/>
                    <a:pt x="469" y="38"/>
                  </a:cubicBezTo>
                  <a:cubicBezTo>
                    <a:pt x="449" y="44"/>
                    <a:pt x="430" y="50"/>
                    <a:pt x="412" y="55"/>
                  </a:cubicBezTo>
                  <a:cubicBezTo>
                    <a:pt x="363" y="67"/>
                    <a:pt x="308" y="59"/>
                    <a:pt x="260" y="7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922;p37">
              <a:extLst>
                <a:ext uri="{FF2B5EF4-FFF2-40B4-BE49-F238E27FC236}">
                  <a16:creationId xmlns:a16="http://schemas.microsoft.com/office/drawing/2014/main" id="{4B1A2EF3-8462-A8CC-DE63-11787A50BE98}"/>
                </a:ext>
              </a:extLst>
            </p:cNvPr>
            <p:cNvSpPr/>
            <p:nvPr/>
          </p:nvSpPr>
          <p:spPr>
            <a:xfrm>
              <a:off x="9354960" y="3216240"/>
              <a:ext cx="475200" cy="225000"/>
            </a:xfrm>
            <a:custGeom>
              <a:avLst/>
              <a:gdLst/>
              <a:ahLst/>
              <a:cxnLst/>
              <a:rect l="l" t="t" r="r" b="b"/>
              <a:pathLst>
                <a:path w="1320" h="625" extrusionOk="0">
                  <a:moveTo>
                    <a:pt x="1266" y="568"/>
                  </a:moveTo>
                  <a:cubicBezTo>
                    <a:pt x="1244" y="546"/>
                    <a:pt x="1221" y="527"/>
                    <a:pt x="1199" y="506"/>
                  </a:cubicBezTo>
                  <a:cubicBezTo>
                    <a:pt x="1173" y="481"/>
                    <a:pt x="1144" y="460"/>
                    <a:pt x="1113" y="442"/>
                  </a:cubicBezTo>
                  <a:cubicBezTo>
                    <a:pt x="1092" y="430"/>
                    <a:pt x="1071" y="420"/>
                    <a:pt x="1050" y="412"/>
                  </a:cubicBezTo>
                  <a:cubicBezTo>
                    <a:pt x="993" y="388"/>
                    <a:pt x="932" y="367"/>
                    <a:pt x="882" y="330"/>
                  </a:cubicBezTo>
                  <a:cubicBezTo>
                    <a:pt x="879" y="327"/>
                    <a:pt x="875" y="325"/>
                    <a:pt x="872" y="323"/>
                  </a:cubicBezTo>
                  <a:cubicBezTo>
                    <a:pt x="856" y="314"/>
                    <a:pt x="840" y="307"/>
                    <a:pt x="823" y="300"/>
                  </a:cubicBezTo>
                  <a:cubicBezTo>
                    <a:pt x="789" y="284"/>
                    <a:pt x="752" y="249"/>
                    <a:pt x="720" y="227"/>
                  </a:cubicBezTo>
                  <a:cubicBezTo>
                    <a:pt x="720" y="227"/>
                    <a:pt x="719" y="227"/>
                    <a:pt x="719" y="226"/>
                  </a:cubicBezTo>
                  <a:cubicBezTo>
                    <a:pt x="719" y="226"/>
                    <a:pt x="718" y="226"/>
                    <a:pt x="717" y="226"/>
                  </a:cubicBezTo>
                  <a:cubicBezTo>
                    <a:pt x="716" y="226"/>
                    <a:pt x="715" y="225"/>
                    <a:pt x="714" y="226"/>
                  </a:cubicBezTo>
                  <a:cubicBezTo>
                    <a:pt x="713" y="227"/>
                    <a:pt x="713" y="227"/>
                    <a:pt x="712" y="228"/>
                  </a:cubicBezTo>
                  <a:cubicBezTo>
                    <a:pt x="711" y="229"/>
                    <a:pt x="712" y="230"/>
                    <a:pt x="712" y="231"/>
                  </a:cubicBezTo>
                  <a:cubicBezTo>
                    <a:pt x="712" y="232"/>
                    <a:pt x="712" y="233"/>
                    <a:pt x="712" y="233"/>
                  </a:cubicBezTo>
                  <a:cubicBezTo>
                    <a:pt x="713" y="234"/>
                    <a:pt x="713" y="234"/>
                    <a:pt x="713" y="235"/>
                  </a:cubicBezTo>
                  <a:cubicBezTo>
                    <a:pt x="739" y="256"/>
                    <a:pt x="715" y="248"/>
                    <a:pt x="705" y="245"/>
                  </a:cubicBezTo>
                  <a:cubicBezTo>
                    <a:pt x="670" y="236"/>
                    <a:pt x="636" y="222"/>
                    <a:pt x="603" y="206"/>
                  </a:cubicBezTo>
                  <a:cubicBezTo>
                    <a:pt x="584" y="195"/>
                    <a:pt x="565" y="187"/>
                    <a:pt x="544" y="180"/>
                  </a:cubicBezTo>
                  <a:cubicBezTo>
                    <a:pt x="525" y="170"/>
                    <a:pt x="504" y="161"/>
                    <a:pt x="483" y="153"/>
                  </a:cubicBezTo>
                  <a:cubicBezTo>
                    <a:pt x="481" y="152"/>
                    <a:pt x="480" y="151"/>
                    <a:pt x="478" y="150"/>
                  </a:cubicBezTo>
                  <a:cubicBezTo>
                    <a:pt x="462" y="140"/>
                    <a:pt x="444" y="134"/>
                    <a:pt x="426" y="129"/>
                  </a:cubicBezTo>
                  <a:cubicBezTo>
                    <a:pt x="374" y="110"/>
                    <a:pt x="322" y="88"/>
                    <a:pt x="269" y="73"/>
                  </a:cubicBezTo>
                  <a:cubicBezTo>
                    <a:pt x="224" y="60"/>
                    <a:pt x="182" y="26"/>
                    <a:pt x="136" y="21"/>
                  </a:cubicBezTo>
                  <a:cubicBezTo>
                    <a:pt x="110" y="18"/>
                    <a:pt x="86" y="13"/>
                    <a:pt x="61" y="4"/>
                  </a:cubicBezTo>
                  <a:cubicBezTo>
                    <a:pt x="52" y="0"/>
                    <a:pt x="48" y="8"/>
                    <a:pt x="36" y="2"/>
                  </a:cubicBezTo>
                  <a:cubicBezTo>
                    <a:pt x="34" y="2"/>
                    <a:pt x="33" y="4"/>
                    <a:pt x="34" y="5"/>
                  </a:cubicBezTo>
                  <a:cubicBezTo>
                    <a:pt x="36" y="6"/>
                    <a:pt x="38" y="8"/>
                    <a:pt x="40" y="9"/>
                  </a:cubicBezTo>
                  <a:cubicBezTo>
                    <a:pt x="48" y="13"/>
                    <a:pt x="57" y="16"/>
                    <a:pt x="66" y="17"/>
                  </a:cubicBezTo>
                  <a:cubicBezTo>
                    <a:pt x="119" y="22"/>
                    <a:pt x="170" y="47"/>
                    <a:pt x="219" y="67"/>
                  </a:cubicBezTo>
                  <a:cubicBezTo>
                    <a:pt x="265" y="87"/>
                    <a:pt x="313" y="104"/>
                    <a:pt x="362" y="117"/>
                  </a:cubicBezTo>
                  <a:cubicBezTo>
                    <a:pt x="402" y="126"/>
                    <a:pt x="440" y="141"/>
                    <a:pt x="475" y="161"/>
                  </a:cubicBezTo>
                  <a:cubicBezTo>
                    <a:pt x="476" y="162"/>
                    <a:pt x="477" y="162"/>
                    <a:pt x="478" y="162"/>
                  </a:cubicBezTo>
                  <a:cubicBezTo>
                    <a:pt x="401" y="152"/>
                    <a:pt x="324" y="147"/>
                    <a:pt x="247" y="147"/>
                  </a:cubicBezTo>
                  <a:cubicBezTo>
                    <a:pt x="167" y="144"/>
                    <a:pt x="87" y="155"/>
                    <a:pt x="8" y="153"/>
                  </a:cubicBezTo>
                  <a:cubicBezTo>
                    <a:pt x="7" y="153"/>
                    <a:pt x="6" y="153"/>
                    <a:pt x="5" y="154"/>
                  </a:cubicBezTo>
                  <a:cubicBezTo>
                    <a:pt x="3" y="155"/>
                    <a:pt x="3" y="156"/>
                    <a:pt x="2" y="157"/>
                  </a:cubicBezTo>
                  <a:cubicBezTo>
                    <a:pt x="1" y="158"/>
                    <a:pt x="0" y="159"/>
                    <a:pt x="0" y="161"/>
                  </a:cubicBezTo>
                  <a:cubicBezTo>
                    <a:pt x="0" y="162"/>
                    <a:pt x="1" y="164"/>
                    <a:pt x="2" y="166"/>
                  </a:cubicBezTo>
                  <a:cubicBezTo>
                    <a:pt x="3" y="168"/>
                    <a:pt x="3" y="168"/>
                    <a:pt x="5" y="169"/>
                  </a:cubicBezTo>
                  <a:cubicBezTo>
                    <a:pt x="5" y="169"/>
                    <a:pt x="6" y="169"/>
                    <a:pt x="7" y="170"/>
                  </a:cubicBezTo>
                  <a:cubicBezTo>
                    <a:pt x="22" y="175"/>
                    <a:pt x="36" y="181"/>
                    <a:pt x="50" y="189"/>
                  </a:cubicBezTo>
                  <a:cubicBezTo>
                    <a:pt x="76" y="199"/>
                    <a:pt x="104" y="203"/>
                    <a:pt x="129" y="212"/>
                  </a:cubicBezTo>
                  <a:cubicBezTo>
                    <a:pt x="138" y="215"/>
                    <a:pt x="147" y="218"/>
                    <a:pt x="156" y="222"/>
                  </a:cubicBezTo>
                  <a:cubicBezTo>
                    <a:pt x="158" y="231"/>
                    <a:pt x="154" y="234"/>
                    <a:pt x="145" y="231"/>
                  </a:cubicBezTo>
                  <a:cubicBezTo>
                    <a:pt x="136" y="231"/>
                    <a:pt x="128" y="231"/>
                    <a:pt x="119" y="231"/>
                  </a:cubicBezTo>
                  <a:cubicBezTo>
                    <a:pt x="118" y="231"/>
                    <a:pt x="118" y="233"/>
                    <a:pt x="119" y="233"/>
                  </a:cubicBezTo>
                  <a:cubicBezTo>
                    <a:pt x="129" y="235"/>
                    <a:pt x="138" y="236"/>
                    <a:pt x="148" y="236"/>
                  </a:cubicBezTo>
                  <a:cubicBezTo>
                    <a:pt x="155" y="236"/>
                    <a:pt x="162" y="235"/>
                    <a:pt x="169" y="234"/>
                  </a:cubicBezTo>
                  <a:cubicBezTo>
                    <a:pt x="170" y="234"/>
                    <a:pt x="170" y="233"/>
                    <a:pt x="171" y="233"/>
                  </a:cubicBezTo>
                  <a:lnTo>
                    <a:pt x="171" y="232"/>
                  </a:lnTo>
                  <a:cubicBezTo>
                    <a:pt x="175" y="217"/>
                    <a:pt x="154" y="211"/>
                    <a:pt x="143" y="206"/>
                  </a:cubicBezTo>
                  <a:cubicBezTo>
                    <a:pt x="132" y="201"/>
                    <a:pt x="117" y="196"/>
                    <a:pt x="104" y="191"/>
                  </a:cubicBezTo>
                  <a:cubicBezTo>
                    <a:pt x="87" y="186"/>
                    <a:pt x="71" y="178"/>
                    <a:pt x="55" y="172"/>
                  </a:cubicBezTo>
                  <a:cubicBezTo>
                    <a:pt x="76" y="170"/>
                    <a:pt x="98" y="168"/>
                    <a:pt x="119" y="168"/>
                  </a:cubicBezTo>
                  <a:cubicBezTo>
                    <a:pt x="168" y="168"/>
                    <a:pt x="218" y="167"/>
                    <a:pt x="266" y="168"/>
                  </a:cubicBezTo>
                  <a:cubicBezTo>
                    <a:pt x="300" y="170"/>
                    <a:pt x="335" y="175"/>
                    <a:pt x="369" y="177"/>
                  </a:cubicBezTo>
                  <a:cubicBezTo>
                    <a:pt x="410" y="179"/>
                    <a:pt x="455" y="187"/>
                    <a:pt x="495" y="178"/>
                  </a:cubicBezTo>
                  <a:lnTo>
                    <a:pt x="496" y="178"/>
                  </a:lnTo>
                  <a:cubicBezTo>
                    <a:pt x="497" y="177"/>
                    <a:pt x="498" y="177"/>
                    <a:pt x="498" y="176"/>
                  </a:cubicBezTo>
                  <a:cubicBezTo>
                    <a:pt x="499" y="175"/>
                    <a:pt x="499" y="174"/>
                    <a:pt x="499" y="174"/>
                  </a:cubicBezTo>
                  <a:cubicBezTo>
                    <a:pt x="503" y="177"/>
                    <a:pt x="507" y="180"/>
                    <a:pt x="511" y="182"/>
                  </a:cubicBezTo>
                  <a:cubicBezTo>
                    <a:pt x="516" y="185"/>
                    <a:pt x="522" y="188"/>
                    <a:pt x="528" y="190"/>
                  </a:cubicBezTo>
                  <a:cubicBezTo>
                    <a:pt x="556" y="198"/>
                    <a:pt x="583" y="210"/>
                    <a:pt x="608" y="224"/>
                  </a:cubicBezTo>
                  <a:cubicBezTo>
                    <a:pt x="610" y="225"/>
                    <a:pt x="612" y="226"/>
                    <a:pt x="613" y="227"/>
                  </a:cubicBezTo>
                  <a:cubicBezTo>
                    <a:pt x="637" y="239"/>
                    <a:pt x="663" y="249"/>
                    <a:pt x="689" y="254"/>
                  </a:cubicBezTo>
                  <a:cubicBezTo>
                    <a:pt x="705" y="261"/>
                    <a:pt x="722" y="267"/>
                    <a:pt x="739" y="271"/>
                  </a:cubicBezTo>
                  <a:cubicBezTo>
                    <a:pt x="740" y="271"/>
                    <a:pt x="741" y="272"/>
                    <a:pt x="742" y="271"/>
                  </a:cubicBezTo>
                  <a:cubicBezTo>
                    <a:pt x="743" y="270"/>
                    <a:pt x="744" y="269"/>
                    <a:pt x="744" y="269"/>
                  </a:cubicBezTo>
                  <a:cubicBezTo>
                    <a:pt x="745" y="268"/>
                    <a:pt x="745" y="267"/>
                    <a:pt x="745" y="266"/>
                  </a:cubicBezTo>
                  <a:cubicBezTo>
                    <a:pt x="745" y="265"/>
                    <a:pt x="745" y="265"/>
                    <a:pt x="745" y="265"/>
                  </a:cubicBezTo>
                  <a:lnTo>
                    <a:pt x="744" y="262"/>
                  </a:lnTo>
                  <a:cubicBezTo>
                    <a:pt x="784" y="292"/>
                    <a:pt x="826" y="320"/>
                    <a:pt x="869" y="345"/>
                  </a:cubicBezTo>
                  <a:cubicBezTo>
                    <a:pt x="911" y="369"/>
                    <a:pt x="953" y="390"/>
                    <a:pt x="997" y="409"/>
                  </a:cubicBezTo>
                  <a:cubicBezTo>
                    <a:pt x="1067" y="443"/>
                    <a:pt x="1129" y="464"/>
                    <a:pt x="1188" y="517"/>
                  </a:cubicBezTo>
                  <a:cubicBezTo>
                    <a:pt x="1218" y="544"/>
                    <a:pt x="1247" y="572"/>
                    <a:pt x="1276" y="600"/>
                  </a:cubicBezTo>
                  <a:cubicBezTo>
                    <a:pt x="1281" y="606"/>
                    <a:pt x="1288" y="612"/>
                    <a:pt x="1296" y="616"/>
                  </a:cubicBezTo>
                  <a:cubicBezTo>
                    <a:pt x="1301" y="619"/>
                    <a:pt x="1307" y="622"/>
                    <a:pt x="1314" y="624"/>
                  </a:cubicBezTo>
                  <a:lnTo>
                    <a:pt x="1315" y="624"/>
                  </a:lnTo>
                  <a:cubicBezTo>
                    <a:pt x="1315" y="624"/>
                    <a:pt x="1316" y="624"/>
                    <a:pt x="1317" y="623"/>
                  </a:cubicBezTo>
                  <a:lnTo>
                    <a:pt x="1318" y="622"/>
                  </a:lnTo>
                  <a:cubicBezTo>
                    <a:pt x="1318" y="621"/>
                    <a:pt x="1319" y="621"/>
                    <a:pt x="1319" y="620"/>
                  </a:cubicBezTo>
                  <a:cubicBezTo>
                    <a:pt x="1319" y="619"/>
                    <a:pt x="1319" y="619"/>
                    <a:pt x="1318" y="618"/>
                  </a:cubicBezTo>
                  <a:lnTo>
                    <a:pt x="1317" y="617"/>
                  </a:lnTo>
                  <a:cubicBezTo>
                    <a:pt x="1317" y="617"/>
                    <a:pt x="1316" y="617"/>
                    <a:pt x="1316" y="616"/>
                  </a:cubicBezTo>
                  <a:cubicBezTo>
                    <a:pt x="1298" y="602"/>
                    <a:pt x="1280" y="586"/>
                    <a:pt x="1266" y="5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923;p37">
              <a:extLst>
                <a:ext uri="{FF2B5EF4-FFF2-40B4-BE49-F238E27FC236}">
                  <a16:creationId xmlns:a16="http://schemas.microsoft.com/office/drawing/2014/main" id="{BE6F14B0-FD14-9A96-A0AA-DB4DC0C88BFE}"/>
                </a:ext>
              </a:extLst>
            </p:cNvPr>
            <p:cNvSpPr/>
            <p:nvPr/>
          </p:nvSpPr>
          <p:spPr>
            <a:xfrm>
              <a:off x="8932320" y="3189240"/>
              <a:ext cx="1032480" cy="434160"/>
            </a:xfrm>
            <a:custGeom>
              <a:avLst/>
              <a:gdLst/>
              <a:ahLst/>
              <a:cxnLst/>
              <a:rect l="l" t="t" r="r" b="b"/>
              <a:pathLst>
                <a:path w="2868" h="1206" extrusionOk="0">
                  <a:moveTo>
                    <a:pt x="2866" y="1187"/>
                  </a:moveTo>
                  <a:cubicBezTo>
                    <a:pt x="2846" y="1164"/>
                    <a:pt x="2826" y="1141"/>
                    <a:pt x="2810" y="1116"/>
                  </a:cubicBezTo>
                  <a:lnTo>
                    <a:pt x="2807" y="1107"/>
                  </a:lnTo>
                  <a:cubicBezTo>
                    <a:pt x="2793" y="1067"/>
                    <a:pt x="2776" y="1027"/>
                    <a:pt x="2756" y="989"/>
                  </a:cubicBezTo>
                  <a:cubicBezTo>
                    <a:pt x="2738" y="952"/>
                    <a:pt x="2728" y="913"/>
                    <a:pt x="2707" y="876"/>
                  </a:cubicBezTo>
                  <a:cubicBezTo>
                    <a:pt x="2691" y="847"/>
                    <a:pt x="2673" y="820"/>
                    <a:pt x="2658" y="790"/>
                  </a:cubicBezTo>
                  <a:cubicBezTo>
                    <a:pt x="2643" y="756"/>
                    <a:pt x="2626" y="723"/>
                    <a:pt x="2607" y="690"/>
                  </a:cubicBezTo>
                  <a:cubicBezTo>
                    <a:pt x="2585" y="651"/>
                    <a:pt x="2559" y="613"/>
                    <a:pt x="2532" y="576"/>
                  </a:cubicBezTo>
                  <a:cubicBezTo>
                    <a:pt x="2482" y="514"/>
                    <a:pt x="2437" y="444"/>
                    <a:pt x="2377" y="391"/>
                  </a:cubicBezTo>
                  <a:cubicBezTo>
                    <a:pt x="2345" y="364"/>
                    <a:pt x="2319" y="333"/>
                    <a:pt x="2286" y="307"/>
                  </a:cubicBezTo>
                  <a:cubicBezTo>
                    <a:pt x="2270" y="294"/>
                    <a:pt x="2252" y="282"/>
                    <a:pt x="2234" y="272"/>
                  </a:cubicBezTo>
                  <a:cubicBezTo>
                    <a:pt x="2219" y="263"/>
                    <a:pt x="2203" y="255"/>
                    <a:pt x="2186" y="248"/>
                  </a:cubicBezTo>
                  <a:cubicBezTo>
                    <a:pt x="2113" y="217"/>
                    <a:pt x="2041" y="179"/>
                    <a:pt x="1966" y="152"/>
                  </a:cubicBezTo>
                  <a:cubicBezTo>
                    <a:pt x="1887" y="123"/>
                    <a:pt x="1805" y="100"/>
                    <a:pt x="1724" y="80"/>
                  </a:cubicBezTo>
                  <a:cubicBezTo>
                    <a:pt x="1643" y="59"/>
                    <a:pt x="1554" y="70"/>
                    <a:pt x="1472" y="68"/>
                  </a:cubicBezTo>
                  <a:cubicBezTo>
                    <a:pt x="1448" y="61"/>
                    <a:pt x="1423" y="57"/>
                    <a:pt x="1398" y="57"/>
                  </a:cubicBezTo>
                  <a:cubicBezTo>
                    <a:pt x="1397" y="57"/>
                    <a:pt x="1396" y="57"/>
                    <a:pt x="1395" y="57"/>
                  </a:cubicBezTo>
                  <a:cubicBezTo>
                    <a:pt x="1376" y="57"/>
                    <a:pt x="1357" y="55"/>
                    <a:pt x="1339" y="50"/>
                  </a:cubicBezTo>
                  <a:lnTo>
                    <a:pt x="1340" y="50"/>
                  </a:lnTo>
                  <a:cubicBezTo>
                    <a:pt x="1347" y="50"/>
                    <a:pt x="1347" y="40"/>
                    <a:pt x="1342" y="38"/>
                  </a:cubicBezTo>
                  <a:cubicBezTo>
                    <a:pt x="1314" y="28"/>
                    <a:pt x="1287" y="23"/>
                    <a:pt x="1260" y="12"/>
                  </a:cubicBezTo>
                  <a:cubicBezTo>
                    <a:pt x="1235" y="4"/>
                    <a:pt x="1210" y="0"/>
                    <a:pt x="1184" y="0"/>
                  </a:cubicBezTo>
                  <a:cubicBezTo>
                    <a:pt x="1179" y="0"/>
                    <a:pt x="1174" y="0"/>
                    <a:pt x="1169" y="0"/>
                  </a:cubicBezTo>
                  <a:cubicBezTo>
                    <a:pt x="1100" y="1"/>
                    <a:pt x="1030" y="8"/>
                    <a:pt x="962" y="23"/>
                  </a:cubicBezTo>
                  <a:cubicBezTo>
                    <a:pt x="940" y="26"/>
                    <a:pt x="920" y="34"/>
                    <a:pt x="900" y="44"/>
                  </a:cubicBezTo>
                  <a:cubicBezTo>
                    <a:pt x="881" y="51"/>
                    <a:pt x="861" y="59"/>
                    <a:pt x="839" y="65"/>
                  </a:cubicBezTo>
                  <a:cubicBezTo>
                    <a:pt x="793" y="80"/>
                    <a:pt x="748" y="100"/>
                    <a:pt x="705" y="124"/>
                  </a:cubicBezTo>
                  <a:cubicBezTo>
                    <a:pt x="704" y="125"/>
                    <a:pt x="703" y="126"/>
                    <a:pt x="702" y="126"/>
                  </a:cubicBezTo>
                  <a:cubicBezTo>
                    <a:pt x="639" y="162"/>
                    <a:pt x="580" y="201"/>
                    <a:pt x="539" y="259"/>
                  </a:cubicBezTo>
                  <a:cubicBezTo>
                    <a:pt x="545" y="233"/>
                    <a:pt x="555" y="203"/>
                    <a:pt x="577" y="191"/>
                  </a:cubicBezTo>
                  <a:cubicBezTo>
                    <a:pt x="583" y="188"/>
                    <a:pt x="580" y="179"/>
                    <a:pt x="573" y="181"/>
                  </a:cubicBezTo>
                  <a:cubicBezTo>
                    <a:pt x="547" y="189"/>
                    <a:pt x="521" y="200"/>
                    <a:pt x="497" y="214"/>
                  </a:cubicBezTo>
                  <a:cubicBezTo>
                    <a:pt x="474" y="227"/>
                    <a:pt x="454" y="242"/>
                    <a:pt x="434" y="259"/>
                  </a:cubicBezTo>
                  <a:cubicBezTo>
                    <a:pt x="416" y="277"/>
                    <a:pt x="399" y="296"/>
                    <a:pt x="384" y="316"/>
                  </a:cubicBezTo>
                  <a:cubicBezTo>
                    <a:pt x="383" y="316"/>
                    <a:pt x="383" y="316"/>
                    <a:pt x="383" y="316"/>
                  </a:cubicBezTo>
                  <a:cubicBezTo>
                    <a:pt x="383" y="316"/>
                    <a:pt x="382" y="316"/>
                    <a:pt x="381" y="316"/>
                  </a:cubicBezTo>
                  <a:lnTo>
                    <a:pt x="380" y="316"/>
                  </a:lnTo>
                  <a:cubicBezTo>
                    <a:pt x="379" y="316"/>
                    <a:pt x="379" y="316"/>
                    <a:pt x="379" y="316"/>
                  </a:cubicBezTo>
                  <a:cubicBezTo>
                    <a:pt x="268" y="383"/>
                    <a:pt x="168" y="458"/>
                    <a:pt x="104" y="573"/>
                  </a:cubicBezTo>
                  <a:cubicBezTo>
                    <a:pt x="48" y="673"/>
                    <a:pt x="33" y="796"/>
                    <a:pt x="25" y="909"/>
                  </a:cubicBezTo>
                  <a:cubicBezTo>
                    <a:pt x="20" y="899"/>
                    <a:pt x="16" y="888"/>
                    <a:pt x="14" y="876"/>
                  </a:cubicBezTo>
                  <a:cubicBezTo>
                    <a:pt x="13" y="869"/>
                    <a:pt x="0" y="869"/>
                    <a:pt x="1" y="876"/>
                  </a:cubicBezTo>
                  <a:cubicBezTo>
                    <a:pt x="2" y="934"/>
                    <a:pt x="8" y="991"/>
                    <a:pt x="18" y="1047"/>
                  </a:cubicBezTo>
                  <a:cubicBezTo>
                    <a:pt x="26" y="1089"/>
                    <a:pt x="49" y="1121"/>
                    <a:pt x="62" y="1160"/>
                  </a:cubicBezTo>
                  <a:cubicBezTo>
                    <a:pt x="62" y="1161"/>
                    <a:pt x="62" y="1160"/>
                    <a:pt x="63" y="1161"/>
                  </a:cubicBezTo>
                  <a:cubicBezTo>
                    <a:pt x="64" y="1162"/>
                    <a:pt x="64" y="1163"/>
                    <a:pt x="64" y="1163"/>
                  </a:cubicBezTo>
                  <a:cubicBezTo>
                    <a:pt x="65" y="1163"/>
                    <a:pt x="66" y="1163"/>
                    <a:pt x="66" y="1164"/>
                  </a:cubicBezTo>
                  <a:cubicBezTo>
                    <a:pt x="64" y="1165"/>
                    <a:pt x="63" y="1167"/>
                    <a:pt x="61" y="1169"/>
                  </a:cubicBezTo>
                  <a:cubicBezTo>
                    <a:pt x="59" y="1170"/>
                    <a:pt x="61" y="1171"/>
                    <a:pt x="62" y="1170"/>
                  </a:cubicBezTo>
                  <a:cubicBezTo>
                    <a:pt x="66" y="1169"/>
                    <a:pt x="69" y="1167"/>
                    <a:pt x="73" y="1165"/>
                  </a:cubicBezTo>
                  <a:cubicBezTo>
                    <a:pt x="88" y="1156"/>
                    <a:pt x="102" y="1143"/>
                    <a:pt x="111" y="1128"/>
                  </a:cubicBezTo>
                  <a:cubicBezTo>
                    <a:pt x="112" y="1127"/>
                    <a:pt x="112" y="1127"/>
                    <a:pt x="113" y="1127"/>
                  </a:cubicBezTo>
                  <a:cubicBezTo>
                    <a:pt x="114" y="1126"/>
                    <a:pt x="114" y="1126"/>
                    <a:pt x="115" y="1125"/>
                  </a:cubicBezTo>
                  <a:cubicBezTo>
                    <a:pt x="115" y="1124"/>
                    <a:pt x="115" y="1123"/>
                    <a:pt x="116" y="1123"/>
                  </a:cubicBezTo>
                  <a:cubicBezTo>
                    <a:pt x="120" y="1118"/>
                    <a:pt x="124" y="1113"/>
                    <a:pt x="128" y="1108"/>
                  </a:cubicBezTo>
                  <a:cubicBezTo>
                    <a:pt x="156" y="1082"/>
                    <a:pt x="221" y="1089"/>
                    <a:pt x="251" y="1104"/>
                  </a:cubicBezTo>
                  <a:cubicBezTo>
                    <a:pt x="252" y="1104"/>
                    <a:pt x="252" y="1104"/>
                    <a:pt x="252" y="1104"/>
                  </a:cubicBezTo>
                  <a:lnTo>
                    <a:pt x="253" y="1104"/>
                  </a:lnTo>
                  <a:cubicBezTo>
                    <a:pt x="254" y="1104"/>
                    <a:pt x="255" y="1104"/>
                    <a:pt x="255" y="1104"/>
                  </a:cubicBezTo>
                  <a:cubicBezTo>
                    <a:pt x="256" y="1104"/>
                    <a:pt x="256" y="1103"/>
                    <a:pt x="256" y="1103"/>
                  </a:cubicBezTo>
                  <a:cubicBezTo>
                    <a:pt x="257" y="1102"/>
                    <a:pt x="257" y="1102"/>
                    <a:pt x="257" y="1101"/>
                  </a:cubicBezTo>
                  <a:cubicBezTo>
                    <a:pt x="257" y="1101"/>
                    <a:pt x="257" y="1100"/>
                    <a:pt x="256" y="1099"/>
                  </a:cubicBezTo>
                  <a:cubicBezTo>
                    <a:pt x="251" y="1093"/>
                    <a:pt x="246" y="1089"/>
                    <a:pt x="239" y="1085"/>
                  </a:cubicBezTo>
                  <a:cubicBezTo>
                    <a:pt x="232" y="1081"/>
                    <a:pt x="223" y="1078"/>
                    <a:pt x="214" y="1077"/>
                  </a:cubicBezTo>
                  <a:lnTo>
                    <a:pt x="221" y="1073"/>
                  </a:lnTo>
                  <a:cubicBezTo>
                    <a:pt x="221" y="1074"/>
                    <a:pt x="222" y="1074"/>
                    <a:pt x="222" y="1074"/>
                  </a:cubicBezTo>
                  <a:cubicBezTo>
                    <a:pt x="223" y="1075"/>
                    <a:pt x="223" y="1075"/>
                    <a:pt x="224" y="1075"/>
                  </a:cubicBezTo>
                  <a:cubicBezTo>
                    <a:pt x="250" y="1069"/>
                    <a:pt x="267" y="1035"/>
                    <a:pt x="283" y="1016"/>
                  </a:cubicBezTo>
                  <a:cubicBezTo>
                    <a:pt x="307" y="990"/>
                    <a:pt x="320" y="959"/>
                    <a:pt x="342" y="933"/>
                  </a:cubicBezTo>
                  <a:cubicBezTo>
                    <a:pt x="390" y="878"/>
                    <a:pt x="416" y="809"/>
                    <a:pt x="456" y="748"/>
                  </a:cubicBezTo>
                  <a:cubicBezTo>
                    <a:pt x="458" y="745"/>
                    <a:pt x="454" y="742"/>
                    <a:pt x="451" y="744"/>
                  </a:cubicBezTo>
                  <a:cubicBezTo>
                    <a:pt x="400" y="783"/>
                    <a:pt x="381" y="864"/>
                    <a:pt x="340" y="914"/>
                  </a:cubicBezTo>
                  <a:cubicBezTo>
                    <a:pt x="320" y="937"/>
                    <a:pt x="309" y="963"/>
                    <a:pt x="291" y="987"/>
                  </a:cubicBezTo>
                  <a:cubicBezTo>
                    <a:pt x="281" y="998"/>
                    <a:pt x="271" y="1008"/>
                    <a:pt x="260" y="1019"/>
                  </a:cubicBezTo>
                  <a:cubicBezTo>
                    <a:pt x="250" y="1030"/>
                    <a:pt x="244" y="1044"/>
                    <a:pt x="234" y="1055"/>
                  </a:cubicBezTo>
                  <a:cubicBezTo>
                    <a:pt x="234" y="1048"/>
                    <a:pt x="230" y="1041"/>
                    <a:pt x="222" y="1044"/>
                  </a:cubicBezTo>
                  <a:lnTo>
                    <a:pt x="212" y="1046"/>
                  </a:lnTo>
                  <a:lnTo>
                    <a:pt x="230" y="1036"/>
                  </a:lnTo>
                  <a:cubicBezTo>
                    <a:pt x="240" y="1030"/>
                    <a:pt x="260" y="1025"/>
                    <a:pt x="260" y="1010"/>
                  </a:cubicBezTo>
                  <a:lnTo>
                    <a:pt x="260" y="1009"/>
                  </a:lnTo>
                  <a:cubicBezTo>
                    <a:pt x="260" y="1008"/>
                    <a:pt x="260" y="1007"/>
                    <a:pt x="259" y="1006"/>
                  </a:cubicBezTo>
                  <a:cubicBezTo>
                    <a:pt x="259" y="1006"/>
                    <a:pt x="258" y="1004"/>
                    <a:pt x="257" y="1004"/>
                  </a:cubicBezTo>
                  <a:cubicBezTo>
                    <a:pt x="256" y="1003"/>
                    <a:pt x="256" y="1004"/>
                    <a:pt x="255" y="1004"/>
                  </a:cubicBezTo>
                  <a:cubicBezTo>
                    <a:pt x="254" y="1004"/>
                    <a:pt x="253" y="1003"/>
                    <a:pt x="252" y="1004"/>
                  </a:cubicBezTo>
                  <a:cubicBezTo>
                    <a:pt x="251" y="1005"/>
                    <a:pt x="251" y="1005"/>
                    <a:pt x="251" y="1005"/>
                  </a:cubicBezTo>
                  <a:cubicBezTo>
                    <a:pt x="245" y="1009"/>
                    <a:pt x="231" y="1008"/>
                    <a:pt x="224" y="1011"/>
                  </a:cubicBezTo>
                  <a:cubicBezTo>
                    <a:pt x="221" y="1012"/>
                    <a:pt x="217" y="1014"/>
                    <a:pt x="214" y="1016"/>
                  </a:cubicBezTo>
                  <a:cubicBezTo>
                    <a:pt x="209" y="1019"/>
                    <a:pt x="204" y="1022"/>
                    <a:pt x="200" y="1025"/>
                  </a:cubicBezTo>
                  <a:lnTo>
                    <a:pt x="194" y="1029"/>
                  </a:lnTo>
                  <a:lnTo>
                    <a:pt x="196" y="1027"/>
                  </a:lnTo>
                  <a:cubicBezTo>
                    <a:pt x="208" y="1013"/>
                    <a:pt x="221" y="1000"/>
                    <a:pt x="236" y="989"/>
                  </a:cubicBezTo>
                  <a:cubicBezTo>
                    <a:pt x="243" y="983"/>
                    <a:pt x="247" y="975"/>
                    <a:pt x="254" y="969"/>
                  </a:cubicBezTo>
                  <a:cubicBezTo>
                    <a:pt x="254" y="968"/>
                    <a:pt x="255" y="968"/>
                    <a:pt x="255" y="967"/>
                  </a:cubicBezTo>
                  <a:cubicBezTo>
                    <a:pt x="256" y="966"/>
                    <a:pt x="257" y="964"/>
                    <a:pt x="257" y="963"/>
                  </a:cubicBezTo>
                  <a:cubicBezTo>
                    <a:pt x="257" y="962"/>
                    <a:pt x="256" y="960"/>
                    <a:pt x="255" y="959"/>
                  </a:cubicBezTo>
                  <a:cubicBezTo>
                    <a:pt x="254" y="958"/>
                    <a:pt x="254" y="957"/>
                    <a:pt x="253" y="956"/>
                  </a:cubicBezTo>
                  <a:cubicBezTo>
                    <a:pt x="252" y="955"/>
                    <a:pt x="252" y="955"/>
                    <a:pt x="251" y="955"/>
                  </a:cubicBezTo>
                  <a:cubicBezTo>
                    <a:pt x="249" y="955"/>
                    <a:pt x="247" y="955"/>
                    <a:pt x="246" y="955"/>
                  </a:cubicBezTo>
                  <a:cubicBezTo>
                    <a:pt x="240" y="955"/>
                    <a:pt x="235" y="956"/>
                    <a:pt x="230" y="959"/>
                  </a:cubicBezTo>
                  <a:cubicBezTo>
                    <a:pt x="228" y="960"/>
                    <a:pt x="226" y="962"/>
                    <a:pt x="223" y="964"/>
                  </a:cubicBezTo>
                  <a:cubicBezTo>
                    <a:pt x="212" y="973"/>
                    <a:pt x="201" y="983"/>
                    <a:pt x="190" y="994"/>
                  </a:cubicBezTo>
                  <a:lnTo>
                    <a:pt x="192" y="991"/>
                  </a:lnTo>
                  <a:cubicBezTo>
                    <a:pt x="214" y="952"/>
                    <a:pt x="242" y="918"/>
                    <a:pt x="266" y="880"/>
                  </a:cubicBezTo>
                  <a:lnTo>
                    <a:pt x="266" y="879"/>
                  </a:lnTo>
                  <a:cubicBezTo>
                    <a:pt x="267" y="878"/>
                    <a:pt x="267" y="876"/>
                    <a:pt x="267" y="875"/>
                  </a:cubicBezTo>
                  <a:cubicBezTo>
                    <a:pt x="267" y="873"/>
                    <a:pt x="267" y="871"/>
                    <a:pt x="266" y="870"/>
                  </a:cubicBezTo>
                  <a:cubicBezTo>
                    <a:pt x="265" y="869"/>
                    <a:pt x="264" y="867"/>
                    <a:pt x="262" y="867"/>
                  </a:cubicBezTo>
                  <a:cubicBezTo>
                    <a:pt x="260" y="866"/>
                    <a:pt x="260" y="865"/>
                    <a:pt x="258" y="865"/>
                  </a:cubicBezTo>
                  <a:cubicBezTo>
                    <a:pt x="257" y="865"/>
                    <a:pt x="256" y="866"/>
                    <a:pt x="255" y="866"/>
                  </a:cubicBezTo>
                  <a:cubicBezTo>
                    <a:pt x="253" y="867"/>
                    <a:pt x="251" y="868"/>
                    <a:pt x="249" y="869"/>
                  </a:cubicBezTo>
                  <a:cubicBezTo>
                    <a:pt x="230" y="880"/>
                    <a:pt x="215" y="895"/>
                    <a:pt x="205" y="913"/>
                  </a:cubicBezTo>
                  <a:lnTo>
                    <a:pt x="219" y="876"/>
                  </a:lnTo>
                  <a:cubicBezTo>
                    <a:pt x="238" y="871"/>
                    <a:pt x="256" y="863"/>
                    <a:pt x="273" y="853"/>
                  </a:cubicBezTo>
                  <a:cubicBezTo>
                    <a:pt x="281" y="849"/>
                    <a:pt x="288" y="844"/>
                    <a:pt x="295" y="839"/>
                  </a:cubicBezTo>
                  <a:cubicBezTo>
                    <a:pt x="313" y="822"/>
                    <a:pt x="338" y="809"/>
                    <a:pt x="357" y="794"/>
                  </a:cubicBezTo>
                  <a:cubicBezTo>
                    <a:pt x="375" y="778"/>
                    <a:pt x="391" y="762"/>
                    <a:pt x="406" y="745"/>
                  </a:cubicBezTo>
                  <a:cubicBezTo>
                    <a:pt x="445" y="704"/>
                    <a:pt x="493" y="671"/>
                    <a:pt x="533" y="632"/>
                  </a:cubicBezTo>
                  <a:cubicBezTo>
                    <a:pt x="574" y="593"/>
                    <a:pt x="604" y="556"/>
                    <a:pt x="651" y="525"/>
                  </a:cubicBezTo>
                  <a:cubicBezTo>
                    <a:pt x="654" y="524"/>
                    <a:pt x="655" y="518"/>
                    <a:pt x="651" y="517"/>
                  </a:cubicBezTo>
                  <a:lnTo>
                    <a:pt x="643" y="516"/>
                  </a:lnTo>
                  <a:cubicBezTo>
                    <a:pt x="676" y="507"/>
                    <a:pt x="708" y="496"/>
                    <a:pt x="739" y="483"/>
                  </a:cubicBezTo>
                  <a:cubicBezTo>
                    <a:pt x="781" y="466"/>
                    <a:pt x="817" y="431"/>
                    <a:pt x="859" y="410"/>
                  </a:cubicBezTo>
                  <a:lnTo>
                    <a:pt x="860" y="409"/>
                  </a:lnTo>
                  <a:cubicBezTo>
                    <a:pt x="861" y="408"/>
                    <a:pt x="860" y="408"/>
                    <a:pt x="860" y="407"/>
                  </a:cubicBezTo>
                  <a:lnTo>
                    <a:pt x="860" y="406"/>
                  </a:lnTo>
                  <a:cubicBezTo>
                    <a:pt x="859" y="406"/>
                    <a:pt x="859" y="405"/>
                    <a:pt x="859" y="405"/>
                  </a:cubicBezTo>
                  <a:cubicBezTo>
                    <a:pt x="858" y="405"/>
                    <a:pt x="858" y="405"/>
                    <a:pt x="857" y="405"/>
                  </a:cubicBezTo>
                  <a:cubicBezTo>
                    <a:pt x="808" y="417"/>
                    <a:pt x="767" y="454"/>
                    <a:pt x="720" y="472"/>
                  </a:cubicBezTo>
                  <a:cubicBezTo>
                    <a:pt x="663" y="493"/>
                    <a:pt x="604" y="509"/>
                    <a:pt x="544" y="518"/>
                  </a:cubicBezTo>
                  <a:cubicBezTo>
                    <a:pt x="543" y="518"/>
                    <a:pt x="542" y="518"/>
                    <a:pt x="541" y="519"/>
                  </a:cubicBezTo>
                  <a:cubicBezTo>
                    <a:pt x="540" y="519"/>
                    <a:pt x="539" y="520"/>
                    <a:pt x="538" y="522"/>
                  </a:cubicBezTo>
                  <a:cubicBezTo>
                    <a:pt x="537" y="523"/>
                    <a:pt x="537" y="523"/>
                    <a:pt x="537" y="525"/>
                  </a:cubicBezTo>
                  <a:cubicBezTo>
                    <a:pt x="537" y="526"/>
                    <a:pt x="537" y="528"/>
                    <a:pt x="538" y="529"/>
                  </a:cubicBezTo>
                  <a:cubicBezTo>
                    <a:pt x="539" y="530"/>
                    <a:pt x="540" y="531"/>
                    <a:pt x="541" y="532"/>
                  </a:cubicBezTo>
                  <a:cubicBezTo>
                    <a:pt x="542" y="533"/>
                    <a:pt x="543" y="533"/>
                    <a:pt x="544" y="533"/>
                  </a:cubicBezTo>
                  <a:cubicBezTo>
                    <a:pt x="545" y="533"/>
                    <a:pt x="545" y="533"/>
                    <a:pt x="545" y="533"/>
                  </a:cubicBezTo>
                  <a:cubicBezTo>
                    <a:pt x="564" y="531"/>
                    <a:pt x="583" y="529"/>
                    <a:pt x="602" y="525"/>
                  </a:cubicBezTo>
                  <a:lnTo>
                    <a:pt x="624" y="524"/>
                  </a:lnTo>
                  <a:cubicBezTo>
                    <a:pt x="649" y="522"/>
                    <a:pt x="631" y="526"/>
                    <a:pt x="624" y="531"/>
                  </a:cubicBezTo>
                  <a:cubicBezTo>
                    <a:pt x="612" y="539"/>
                    <a:pt x="600" y="547"/>
                    <a:pt x="588" y="556"/>
                  </a:cubicBezTo>
                  <a:cubicBezTo>
                    <a:pt x="570" y="574"/>
                    <a:pt x="553" y="592"/>
                    <a:pt x="537" y="612"/>
                  </a:cubicBezTo>
                  <a:cubicBezTo>
                    <a:pt x="515" y="637"/>
                    <a:pt x="488" y="657"/>
                    <a:pt x="465" y="680"/>
                  </a:cubicBezTo>
                  <a:cubicBezTo>
                    <a:pt x="447" y="697"/>
                    <a:pt x="425" y="710"/>
                    <a:pt x="408" y="726"/>
                  </a:cubicBezTo>
                  <a:cubicBezTo>
                    <a:pt x="380" y="752"/>
                    <a:pt x="356" y="780"/>
                    <a:pt x="326" y="805"/>
                  </a:cubicBezTo>
                  <a:cubicBezTo>
                    <a:pt x="309" y="817"/>
                    <a:pt x="292" y="828"/>
                    <a:pt x="274" y="839"/>
                  </a:cubicBezTo>
                  <a:cubicBezTo>
                    <a:pt x="258" y="848"/>
                    <a:pt x="242" y="856"/>
                    <a:pt x="225" y="864"/>
                  </a:cubicBezTo>
                  <a:cubicBezTo>
                    <a:pt x="240" y="826"/>
                    <a:pt x="254" y="788"/>
                    <a:pt x="267" y="750"/>
                  </a:cubicBezTo>
                  <a:lnTo>
                    <a:pt x="267" y="749"/>
                  </a:lnTo>
                  <a:cubicBezTo>
                    <a:pt x="267" y="748"/>
                    <a:pt x="267" y="748"/>
                    <a:pt x="267" y="747"/>
                  </a:cubicBezTo>
                  <a:cubicBezTo>
                    <a:pt x="275" y="734"/>
                    <a:pt x="284" y="720"/>
                    <a:pt x="292" y="706"/>
                  </a:cubicBezTo>
                  <a:cubicBezTo>
                    <a:pt x="325" y="651"/>
                    <a:pt x="380" y="610"/>
                    <a:pt x="407" y="553"/>
                  </a:cubicBezTo>
                  <a:cubicBezTo>
                    <a:pt x="408" y="552"/>
                    <a:pt x="408" y="550"/>
                    <a:pt x="408" y="549"/>
                  </a:cubicBezTo>
                  <a:cubicBezTo>
                    <a:pt x="408" y="547"/>
                    <a:pt x="408" y="546"/>
                    <a:pt x="407" y="545"/>
                  </a:cubicBezTo>
                  <a:cubicBezTo>
                    <a:pt x="406" y="544"/>
                    <a:pt x="405" y="543"/>
                    <a:pt x="404" y="542"/>
                  </a:cubicBezTo>
                  <a:cubicBezTo>
                    <a:pt x="403" y="541"/>
                    <a:pt x="401" y="541"/>
                    <a:pt x="400" y="541"/>
                  </a:cubicBezTo>
                  <a:cubicBezTo>
                    <a:pt x="399" y="541"/>
                    <a:pt x="397" y="541"/>
                    <a:pt x="396" y="542"/>
                  </a:cubicBezTo>
                  <a:cubicBezTo>
                    <a:pt x="395" y="542"/>
                    <a:pt x="395" y="542"/>
                    <a:pt x="395" y="543"/>
                  </a:cubicBezTo>
                  <a:cubicBezTo>
                    <a:pt x="364" y="567"/>
                    <a:pt x="337" y="595"/>
                    <a:pt x="314" y="626"/>
                  </a:cubicBezTo>
                  <a:cubicBezTo>
                    <a:pt x="378" y="529"/>
                    <a:pt x="456" y="442"/>
                    <a:pt x="546" y="367"/>
                  </a:cubicBezTo>
                  <a:cubicBezTo>
                    <a:pt x="618" y="309"/>
                    <a:pt x="694" y="257"/>
                    <a:pt x="775" y="210"/>
                  </a:cubicBezTo>
                  <a:cubicBezTo>
                    <a:pt x="813" y="188"/>
                    <a:pt x="852" y="167"/>
                    <a:pt x="892" y="148"/>
                  </a:cubicBezTo>
                  <a:cubicBezTo>
                    <a:pt x="947" y="124"/>
                    <a:pt x="1004" y="105"/>
                    <a:pt x="1062" y="92"/>
                  </a:cubicBezTo>
                  <a:cubicBezTo>
                    <a:pt x="1127" y="71"/>
                    <a:pt x="1193" y="59"/>
                    <a:pt x="1261" y="56"/>
                  </a:cubicBezTo>
                  <a:cubicBezTo>
                    <a:pt x="1303" y="58"/>
                    <a:pt x="1343" y="71"/>
                    <a:pt x="1385" y="72"/>
                  </a:cubicBezTo>
                  <a:cubicBezTo>
                    <a:pt x="1417" y="72"/>
                    <a:pt x="1447" y="84"/>
                    <a:pt x="1479" y="85"/>
                  </a:cubicBezTo>
                  <a:cubicBezTo>
                    <a:pt x="1499" y="86"/>
                    <a:pt x="1519" y="90"/>
                    <a:pt x="1538" y="99"/>
                  </a:cubicBezTo>
                  <a:cubicBezTo>
                    <a:pt x="1556" y="104"/>
                    <a:pt x="1576" y="107"/>
                    <a:pt x="1595" y="109"/>
                  </a:cubicBezTo>
                  <a:cubicBezTo>
                    <a:pt x="1621" y="114"/>
                    <a:pt x="1648" y="119"/>
                    <a:pt x="1674" y="125"/>
                  </a:cubicBezTo>
                  <a:cubicBezTo>
                    <a:pt x="1700" y="131"/>
                    <a:pt x="1725" y="147"/>
                    <a:pt x="1753" y="154"/>
                  </a:cubicBezTo>
                  <a:cubicBezTo>
                    <a:pt x="1787" y="167"/>
                    <a:pt x="1821" y="182"/>
                    <a:pt x="1853" y="198"/>
                  </a:cubicBezTo>
                  <a:cubicBezTo>
                    <a:pt x="1867" y="204"/>
                    <a:pt x="1881" y="210"/>
                    <a:pt x="1896" y="214"/>
                  </a:cubicBezTo>
                  <a:cubicBezTo>
                    <a:pt x="1890" y="213"/>
                    <a:pt x="1939" y="232"/>
                    <a:pt x="1940" y="234"/>
                  </a:cubicBezTo>
                  <a:cubicBezTo>
                    <a:pt x="1940" y="236"/>
                    <a:pt x="1947" y="235"/>
                    <a:pt x="1947" y="232"/>
                  </a:cubicBezTo>
                  <a:lnTo>
                    <a:pt x="1947" y="229"/>
                  </a:lnTo>
                  <a:cubicBezTo>
                    <a:pt x="1947" y="228"/>
                    <a:pt x="1947" y="227"/>
                    <a:pt x="1946" y="226"/>
                  </a:cubicBezTo>
                  <a:lnTo>
                    <a:pt x="1945" y="225"/>
                  </a:lnTo>
                  <a:cubicBezTo>
                    <a:pt x="1945" y="224"/>
                    <a:pt x="1944" y="224"/>
                    <a:pt x="1944" y="224"/>
                  </a:cubicBezTo>
                  <a:cubicBezTo>
                    <a:pt x="1919" y="214"/>
                    <a:pt x="1897" y="202"/>
                    <a:pt x="1872" y="192"/>
                  </a:cubicBezTo>
                  <a:cubicBezTo>
                    <a:pt x="1840" y="180"/>
                    <a:pt x="1806" y="157"/>
                    <a:pt x="1774" y="148"/>
                  </a:cubicBezTo>
                  <a:cubicBezTo>
                    <a:pt x="1746" y="141"/>
                    <a:pt x="1721" y="124"/>
                    <a:pt x="1695" y="117"/>
                  </a:cubicBezTo>
                  <a:cubicBezTo>
                    <a:pt x="1663" y="109"/>
                    <a:pt x="1630" y="104"/>
                    <a:pt x="1598" y="97"/>
                  </a:cubicBezTo>
                  <a:cubicBezTo>
                    <a:pt x="1565" y="89"/>
                    <a:pt x="1539" y="83"/>
                    <a:pt x="1508" y="78"/>
                  </a:cubicBezTo>
                  <a:cubicBezTo>
                    <a:pt x="1570" y="85"/>
                    <a:pt x="1634" y="74"/>
                    <a:pt x="1696" y="86"/>
                  </a:cubicBezTo>
                  <a:cubicBezTo>
                    <a:pt x="1780" y="102"/>
                    <a:pt x="1864" y="125"/>
                    <a:pt x="1945" y="155"/>
                  </a:cubicBezTo>
                  <a:cubicBezTo>
                    <a:pt x="2012" y="179"/>
                    <a:pt x="2074" y="210"/>
                    <a:pt x="2140" y="238"/>
                  </a:cubicBezTo>
                  <a:cubicBezTo>
                    <a:pt x="2172" y="249"/>
                    <a:pt x="2202" y="264"/>
                    <a:pt x="2232" y="280"/>
                  </a:cubicBezTo>
                  <a:cubicBezTo>
                    <a:pt x="2244" y="287"/>
                    <a:pt x="2255" y="295"/>
                    <a:pt x="2267" y="302"/>
                  </a:cubicBezTo>
                  <a:cubicBezTo>
                    <a:pt x="2303" y="332"/>
                    <a:pt x="2337" y="364"/>
                    <a:pt x="2368" y="398"/>
                  </a:cubicBezTo>
                  <a:cubicBezTo>
                    <a:pt x="2493" y="522"/>
                    <a:pt x="2583" y="673"/>
                    <a:pt x="2656" y="833"/>
                  </a:cubicBezTo>
                  <a:cubicBezTo>
                    <a:pt x="2672" y="866"/>
                    <a:pt x="2696" y="895"/>
                    <a:pt x="2712" y="927"/>
                  </a:cubicBezTo>
                  <a:cubicBezTo>
                    <a:pt x="2721" y="947"/>
                    <a:pt x="2729" y="967"/>
                    <a:pt x="2736" y="988"/>
                  </a:cubicBezTo>
                  <a:cubicBezTo>
                    <a:pt x="2723" y="967"/>
                    <a:pt x="2710" y="946"/>
                    <a:pt x="2695" y="927"/>
                  </a:cubicBezTo>
                  <a:cubicBezTo>
                    <a:pt x="2657" y="877"/>
                    <a:pt x="2620" y="827"/>
                    <a:pt x="2581" y="778"/>
                  </a:cubicBezTo>
                  <a:cubicBezTo>
                    <a:pt x="2562" y="752"/>
                    <a:pt x="2539" y="729"/>
                    <a:pt x="2518" y="705"/>
                  </a:cubicBezTo>
                  <a:cubicBezTo>
                    <a:pt x="2507" y="689"/>
                    <a:pt x="2494" y="675"/>
                    <a:pt x="2480" y="663"/>
                  </a:cubicBezTo>
                  <a:cubicBezTo>
                    <a:pt x="2479" y="663"/>
                    <a:pt x="2478" y="664"/>
                    <a:pt x="2478" y="664"/>
                  </a:cubicBezTo>
                  <a:cubicBezTo>
                    <a:pt x="2492" y="682"/>
                    <a:pt x="2505" y="700"/>
                    <a:pt x="2516" y="719"/>
                  </a:cubicBezTo>
                  <a:cubicBezTo>
                    <a:pt x="2516" y="721"/>
                    <a:pt x="2517" y="722"/>
                    <a:pt x="2518" y="723"/>
                  </a:cubicBezTo>
                  <a:cubicBezTo>
                    <a:pt x="2537" y="750"/>
                    <a:pt x="2561" y="773"/>
                    <a:pt x="2580" y="799"/>
                  </a:cubicBezTo>
                  <a:cubicBezTo>
                    <a:pt x="2617" y="849"/>
                    <a:pt x="2653" y="899"/>
                    <a:pt x="2690" y="949"/>
                  </a:cubicBezTo>
                  <a:cubicBezTo>
                    <a:pt x="2705" y="972"/>
                    <a:pt x="2720" y="996"/>
                    <a:pt x="2734" y="1020"/>
                  </a:cubicBezTo>
                  <a:cubicBezTo>
                    <a:pt x="2748" y="1044"/>
                    <a:pt x="2761" y="1070"/>
                    <a:pt x="2774" y="1095"/>
                  </a:cubicBezTo>
                  <a:cubicBezTo>
                    <a:pt x="2779" y="1105"/>
                    <a:pt x="2785" y="1115"/>
                    <a:pt x="2792" y="1127"/>
                  </a:cubicBezTo>
                  <a:cubicBezTo>
                    <a:pt x="2796" y="1144"/>
                    <a:pt x="2803" y="1160"/>
                    <a:pt x="2812" y="1175"/>
                  </a:cubicBezTo>
                  <a:cubicBezTo>
                    <a:pt x="2816" y="1182"/>
                    <a:pt x="2820" y="1189"/>
                    <a:pt x="2825" y="1195"/>
                  </a:cubicBezTo>
                  <a:cubicBezTo>
                    <a:pt x="2834" y="1205"/>
                    <a:pt x="2850" y="1192"/>
                    <a:pt x="2841" y="1182"/>
                  </a:cubicBezTo>
                  <a:lnTo>
                    <a:pt x="2840" y="1181"/>
                  </a:lnTo>
                  <a:cubicBezTo>
                    <a:pt x="2842" y="1183"/>
                    <a:pt x="2845" y="1185"/>
                    <a:pt x="2848" y="1187"/>
                  </a:cubicBezTo>
                  <a:cubicBezTo>
                    <a:pt x="2852" y="1189"/>
                    <a:pt x="2856" y="1191"/>
                    <a:pt x="2861" y="1193"/>
                  </a:cubicBezTo>
                  <a:lnTo>
                    <a:pt x="2862" y="1193"/>
                  </a:lnTo>
                  <a:cubicBezTo>
                    <a:pt x="2863" y="1193"/>
                    <a:pt x="2863" y="1192"/>
                    <a:pt x="2864" y="1192"/>
                  </a:cubicBezTo>
                  <a:cubicBezTo>
                    <a:pt x="2865" y="1191"/>
                    <a:pt x="2865" y="1192"/>
                    <a:pt x="2866" y="1191"/>
                  </a:cubicBezTo>
                  <a:cubicBezTo>
                    <a:pt x="2867" y="1190"/>
                    <a:pt x="2866" y="1189"/>
                    <a:pt x="2866" y="1189"/>
                  </a:cubicBezTo>
                  <a:cubicBezTo>
                    <a:pt x="2866" y="1188"/>
                    <a:pt x="2866" y="1188"/>
                    <a:pt x="2866" y="1187"/>
                  </a:cubicBezTo>
                  <a:moveTo>
                    <a:pt x="117" y="1105"/>
                  </a:moveTo>
                  <a:lnTo>
                    <a:pt x="117" y="1105"/>
                  </a:lnTo>
                  <a:moveTo>
                    <a:pt x="152" y="1083"/>
                  </a:moveTo>
                  <a:lnTo>
                    <a:pt x="152" y="1083"/>
                  </a:lnTo>
                  <a:moveTo>
                    <a:pt x="650" y="263"/>
                  </a:moveTo>
                  <a:cubicBezTo>
                    <a:pt x="626" y="282"/>
                    <a:pt x="597" y="296"/>
                    <a:pt x="573" y="317"/>
                  </a:cubicBezTo>
                  <a:cubicBezTo>
                    <a:pt x="540" y="347"/>
                    <a:pt x="505" y="376"/>
                    <a:pt x="470" y="404"/>
                  </a:cubicBezTo>
                  <a:cubicBezTo>
                    <a:pt x="422" y="441"/>
                    <a:pt x="382" y="498"/>
                    <a:pt x="345" y="546"/>
                  </a:cubicBezTo>
                  <a:cubicBezTo>
                    <a:pt x="331" y="563"/>
                    <a:pt x="319" y="581"/>
                    <a:pt x="306" y="600"/>
                  </a:cubicBezTo>
                  <a:cubicBezTo>
                    <a:pt x="268" y="626"/>
                    <a:pt x="247" y="680"/>
                    <a:pt x="226" y="720"/>
                  </a:cubicBezTo>
                  <a:cubicBezTo>
                    <a:pt x="216" y="739"/>
                    <a:pt x="206" y="759"/>
                    <a:pt x="196" y="779"/>
                  </a:cubicBezTo>
                  <a:cubicBezTo>
                    <a:pt x="197" y="772"/>
                    <a:pt x="198" y="765"/>
                    <a:pt x="198" y="758"/>
                  </a:cubicBezTo>
                  <a:cubicBezTo>
                    <a:pt x="198" y="751"/>
                    <a:pt x="197" y="744"/>
                    <a:pt x="196" y="737"/>
                  </a:cubicBezTo>
                  <a:cubicBezTo>
                    <a:pt x="196" y="736"/>
                    <a:pt x="195" y="735"/>
                    <a:pt x="195" y="734"/>
                  </a:cubicBezTo>
                  <a:cubicBezTo>
                    <a:pt x="194" y="733"/>
                    <a:pt x="194" y="731"/>
                    <a:pt x="192" y="731"/>
                  </a:cubicBezTo>
                  <a:cubicBezTo>
                    <a:pt x="191" y="730"/>
                    <a:pt x="189" y="729"/>
                    <a:pt x="187" y="729"/>
                  </a:cubicBezTo>
                  <a:cubicBezTo>
                    <a:pt x="185" y="729"/>
                    <a:pt x="184" y="730"/>
                    <a:pt x="182" y="731"/>
                  </a:cubicBezTo>
                  <a:cubicBezTo>
                    <a:pt x="181" y="731"/>
                    <a:pt x="180" y="733"/>
                    <a:pt x="179" y="734"/>
                  </a:cubicBezTo>
                  <a:cubicBezTo>
                    <a:pt x="179" y="734"/>
                    <a:pt x="179" y="735"/>
                    <a:pt x="178" y="735"/>
                  </a:cubicBezTo>
                  <a:cubicBezTo>
                    <a:pt x="162" y="775"/>
                    <a:pt x="150" y="817"/>
                    <a:pt x="143" y="860"/>
                  </a:cubicBezTo>
                  <a:cubicBezTo>
                    <a:pt x="143" y="855"/>
                    <a:pt x="143" y="850"/>
                    <a:pt x="143" y="844"/>
                  </a:cubicBezTo>
                  <a:cubicBezTo>
                    <a:pt x="143" y="814"/>
                    <a:pt x="141" y="783"/>
                    <a:pt x="137" y="753"/>
                  </a:cubicBezTo>
                  <a:cubicBezTo>
                    <a:pt x="136" y="747"/>
                    <a:pt x="127" y="748"/>
                    <a:pt x="126" y="753"/>
                  </a:cubicBezTo>
                  <a:cubicBezTo>
                    <a:pt x="119" y="804"/>
                    <a:pt x="115" y="854"/>
                    <a:pt x="115" y="905"/>
                  </a:cubicBezTo>
                  <a:cubicBezTo>
                    <a:pt x="115" y="913"/>
                    <a:pt x="115" y="920"/>
                    <a:pt x="115" y="928"/>
                  </a:cubicBezTo>
                  <a:cubicBezTo>
                    <a:pt x="115" y="948"/>
                    <a:pt x="115" y="968"/>
                    <a:pt x="115" y="989"/>
                  </a:cubicBezTo>
                  <a:cubicBezTo>
                    <a:pt x="115" y="974"/>
                    <a:pt x="112" y="960"/>
                    <a:pt x="104" y="947"/>
                  </a:cubicBezTo>
                  <a:cubicBezTo>
                    <a:pt x="103" y="945"/>
                    <a:pt x="101" y="942"/>
                    <a:pt x="99" y="940"/>
                  </a:cubicBezTo>
                  <a:cubicBezTo>
                    <a:pt x="98" y="939"/>
                    <a:pt x="98" y="939"/>
                    <a:pt x="97" y="938"/>
                  </a:cubicBezTo>
                  <a:cubicBezTo>
                    <a:pt x="96" y="937"/>
                    <a:pt x="95" y="938"/>
                    <a:pt x="94" y="938"/>
                  </a:cubicBezTo>
                  <a:cubicBezTo>
                    <a:pt x="93" y="938"/>
                    <a:pt x="92" y="938"/>
                    <a:pt x="92" y="938"/>
                  </a:cubicBezTo>
                  <a:cubicBezTo>
                    <a:pt x="91" y="939"/>
                    <a:pt x="91" y="940"/>
                    <a:pt x="90" y="941"/>
                  </a:cubicBezTo>
                  <a:cubicBezTo>
                    <a:pt x="89" y="942"/>
                    <a:pt x="89" y="942"/>
                    <a:pt x="89" y="943"/>
                  </a:cubicBezTo>
                  <a:cubicBezTo>
                    <a:pt x="89" y="944"/>
                    <a:pt x="89" y="945"/>
                    <a:pt x="89" y="945"/>
                  </a:cubicBezTo>
                  <a:cubicBezTo>
                    <a:pt x="93" y="969"/>
                    <a:pt x="96" y="994"/>
                    <a:pt x="97" y="1018"/>
                  </a:cubicBezTo>
                  <a:cubicBezTo>
                    <a:pt x="101" y="1052"/>
                    <a:pt x="97" y="1087"/>
                    <a:pt x="100" y="1121"/>
                  </a:cubicBezTo>
                  <a:cubicBezTo>
                    <a:pt x="90" y="1133"/>
                    <a:pt x="81" y="1146"/>
                    <a:pt x="70" y="1158"/>
                  </a:cubicBezTo>
                  <a:cubicBezTo>
                    <a:pt x="70" y="1131"/>
                    <a:pt x="54" y="1112"/>
                    <a:pt x="44" y="1088"/>
                  </a:cubicBezTo>
                  <a:cubicBezTo>
                    <a:pt x="26" y="1033"/>
                    <a:pt x="16" y="976"/>
                    <a:pt x="15" y="919"/>
                  </a:cubicBezTo>
                  <a:cubicBezTo>
                    <a:pt x="18" y="922"/>
                    <a:pt x="21" y="926"/>
                    <a:pt x="26" y="928"/>
                  </a:cubicBezTo>
                  <a:cubicBezTo>
                    <a:pt x="26" y="928"/>
                    <a:pt x="26" y="929"/>
                    <a:pt x="27" y="929"/>
                  </a:cubicBezTo>
                  <a:cubicBezTo>
                    <a:pt x="28" y="929"/>
                    <a:pt x="29" y="930"/>
                    <a:pt x="30" y="930"/>
                  </a:cubicBezTo>
                  <a:cubicBezTo>
                    <a:pt x="31" y="930"/>
                    <a:pt x="33" y="929"/>
                    <a:pt x="34" y="929"/>
                  </a:cubicBezTo>
                  <a:cubicBezTo>
                    <a:pt x="35" y="928"/>
                    <a:pt x="36" y="927"/>
                    <a:pt x="36" y="926"/>
                  </a:cubicBezTo>
                  <a:cubicBezTo>
                    <a:pt x="37" y="925"/>
                    <a:pt x="37" y="924"/>
                    <a:pt x="37" y="922"/>
                  </a:cubicBezTo>
                  <a:cubicBezTo>
                    <a:pt x="48" y="808"/>
                    <a:pt x="63" y="683"/>
                    <a:pt x="119" y="581"/>
                  </a:cubicBezTo>
                  <a:cubicBezTo>
                    <a:pt x="121" y="578"/>
                    <a:pt x="122" y="575"/>
                    <a:pt x="124" y="572"/>
                  </a:cubicBezTo>
                  <a:cubicBezTo>
                    <a:pt x="156" y="517"/>
                    <a:pt x="198" y="469"/>
                    <a:pt x="248" y="429"/>
                  </a:cubicBezTo>
                  <a:cubicBezTo>
                    <a:pt x="282" y="402"/>
                    <a:pt x="321" y="378"/>
                    <a:pt x="354" y="350"/>
                  </a:cubicBezTo>
                  <a:cubicBezTo>
                    <a:pt x="347" y="359"/>
                    <a:pt x="340" y="367"/>
                    <a:pt x="333" y="375"/>
                  </a:cubicBezTo>
                  <a:cubicBezTo>
                    <a:pt x="274" y="442"/>
                    <a:pt x="229" y="549"/>
                    <a:pt x="234" y="639"/>
                  </a:cubicBezTo>
                  <a:lnTo>
                    <a:pt x="235" y="640"/>
                  </a:lnTo>
                  <a:lnTo>
                    <a:pt x="236" y="641"/>
                  </a:lnTo>
                  <a:lnTo>
                    <a:pt x="237" y="641"/>
                  </a:lnTo>
                  <a:lnTo>
                    <a:pt x="238" y="641"/>
                  </a:lnTo>
                  <a:cubicBezTo>
                    <a:pt x="238" y="640"/>
                    <a:pt x="239" y="640"/>
                    <a:pt x="239" y="640"/>
                  </a:cubicBezTo>
                  <a:cubicBezTo>
                    <a:pt x="239" y="639"/>
                    <a:pt x="239" y="639"/>
                    <a:pt x="239" y="639"/>
                  </a:cubicBezTo>
                  <a:cubicBezTo>
                    <a:pt x="243" y="591"/>
                    <a:pt x="255" y="545"/>
                    <a:pt x="274" y="502"/>
                  </a:cubicBezTo>
                  <a:cubicBezTo>
                    <a:pt x="296" y="448"/>
                    <a:pt x="329" y="409"/>
                    <a:pt x="363" y="361"/>
                  </a:cubicBezTo>
                  <a:cubicBezTo>
                    <a:pt x="404" y="303"/>
                    <a:pt x="458" y="255"/>
                    <a:pt x="520" y="219"/>
                  </a:cubicBezTo>
                  <a:cubicBezTo>
                    <a:pt x="528" y="214"/>
                    <a:pt x="537" y="209"/>
                    <a:pt x="546" y="205"/>
                  </a:cubicBezTo>
                  <a:cubicBezTo>
                    <a:pt x="532" y="231"/>
                    <a:pt x="523" y="259"/>
                    <a:pt x="521" y="288"/>
                  </a:cubicBezTo>
                  <a:cubicBezTo>
                    <a:pt x="521" y="294"/>
                    <a:pt x="528" y="296"/>
                    <a:pt x="531" y="291"/>
                  </a:cubicBezTo>
                  <a:cubicBezTo>
                    <a:pt x="598" y="173"/>
                    <a:pt x="745" y="116"/>
                    <a:pt x="873" y="68"/>
                  </a:cubicBezTo>
                  <a:lnTo>
                    <a:pt x="871" y="71"/>
                  </a:lnTo>
                  <a:cubicBezTo>
                    <a:pt x="854" y="94"/>
                    <a:pt x="835" y="115"/>
                    <a:pt x="814" y="134"/>
                  </a:cubicBezTo>
                  <a:cubicBezTo>
                    <a:pt x="806" y="140"/>
                    <a:pt x="798" y="147"/>
                    <a:pt x="792" y="154"/>
                  </a:cubicBezTo>
                  <a:cubicBezTo>
                    <a:pt x="784" y="164"/>
                    <a:pt x="779" y="176"/>
                    <a:pt x="772" y="186"/>
                  </a:cubicBezTo>
                  <a:cubicBezTo>
                    <a:pt x="757" y="193"/>
                    <a:pt x="743" y="201"/>
                    <a:pt x="729" y="209"/>
                  </a:cubicBezTo>
                  <a:cubicBezTo>
                    <a:pt x="702" y="225"/>
                    <a:pt x="675" y="243"/>
                    <a:pt x="650" y="263"/>
                  </a:cubicBezTo>
                  <a:moveTo>
                    <a:pt x="1215" y="51"/>
                  </a:moveTo>
                  <a:lnTo>
                    <a:pt x="1215" y="52"/>
                  </a:lnTo>
                  <a:cubicBezTo>
                    <a:pt x="1214" y="52"/>
                    <a:pt x="1214" y="52"/>
                    <a:pt x="1214" y="53"/>
                  </a:cubicBezTo>
                  <a:lnTo>
                    <a:pt x="1213" y="53"/>
                  </a:lnTo>
                  <a:cubicBezTo>
                    <a:pt x="1083" y="59"/>
                    <a:pt x="956" y="94"/>
                    <a:pt x="840" y="154"/>
                  </a:cubicBezTo>
                  <a:lnTo>
                    <a:pt x="789" y="179"/>
                  </a:lnTo>
                  <a:cubicBezTo>
                    <a:pt x="800" y="157"/>
                    <a:pt x="822" y="143"/>
                    <a:pt x="838" y="124"/>
                  </a:cubicBezTo>
                  <a:cubicBezTo>
                    <a:pt x="846" y="115"/>
                    <a:pt x="908" y="64"/>
                    <a:pt x="907" y="65"/>
                  </a:cubicBezTo>
                  <a:cubicBezTo>
                    <a:pt x="908" y="64"/>
                    <a:pt x="910" y="63"/>
                    <a:pt x="911" y="62"/>
                  </a:cubicBezTo>
                  <a:cubicBezTo>
                    <a:pt x="932" y="51"/>
                    <a:pt x="954" y="43"/>
                    <a:pt x="978" y="39"/>
                  </a:cubicBezTo>
                  <a:cubicBezTo>
                    <a:pt x="1041" y="27"/>
                    <a:pt x="1105" y="21"/>
                    <a:pt x="1169" y="20"/>
                  </a:cubicBezTo>
                  <a:cubicBezTo>
                    <a:pt x="1173" y="20"/>
                    <a:pt x="1177" y="19"/>
                    <a:pt x="1182" y="19"/>
                  </a:cubicBezTo>
                  <a:cubicBezTo>
                    <a:pt x="1211" y="19"/>
                    <a:pt x="1240" y="26"/>
                    <a:pt x="1266" y="37"/>
                  </a:cubicBezTo>
                  <a:cubicBezTo>
                    <a:pt x="1269" y="39"/>
                    <a:pt x="1272" y="39"/>
                    <a:pt x="1274" y="40"/>
                  </a:cubicBezTo>
                  <a:cubicBezTo>
                    <a:pt x="1271" y="40"/>
                    <a:pt x="1268" y="40"/>
                    <a:pt x="1264" y="40"/>
                  </a:cubicBezTo>
                  <a:cubicBezTo>
                    <a:pt x="1247" y="40"/>
                    <a:pt x="1230" y="44"/>
                    <a:pt x="1215" y="52"/>
                  </a:cubicBezTo>
                  <a:lnTo>
                    <a:pt x="1215" y="5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924;p37">
              <a:extLst>
                <a:ext uri="{FF2B5EF4-FFF2-40B4-BE49-F238E27FC236}">
                  <a16:creationId xmlns:a16="http://schemas.microsoft.com/office/drawing/2014/main" id="{B2C2F505-B4CD-C8A6-9242-996C1C511A59}"/>
                </a:ext>
              </a:extLst>
            </p:cNvPr>
            <p:cNvSpPr/>
            <p:nvPr/>
          </p:nvSpPr>
          <p:spPr>
            <a:xfrm>
              <a:off x="9064080" y="3953520"/>
              <a:ext cx="132480" cy="315000"/>
            </a:xfrm>
            <a:custGeom>
              <a:avLst/>
              <a:gdLst/>
              <a:ahLst/>
              <a:cxnLst/>
              <a:rect l="l" t="t" r="r" b="b"/>
              <a:pathLst>
                <a:path w="368" h="875" extrusionOk="0">
                  <a:moveTo>
                    <a:pt x="367" y="870"/>
                  </a:moveTo>
                  <a:cubicBezTo>
                    <a:pt x="351" y="781"/>
                    <a:pt x="342" y="688"/>
                    <a:pt x="313" y="601"/>
                  </a:cubicBezTo>
                  <a:cubicBezTo>
                    <a:pt x="299" y="557"/>
                    <a:pt x="285" y="512"/>
                    <a:pt x="274" y="466"/>
                  </a:cubicBezTo>
                  <a:cubicBezTo>
                    <a:pt x="268" y="443"/>
                    <a:pt x="260" y="420"/>
                    <a:pt x="250" y="398"/>
                  </a:cubicBezTo>
                  <a:cubicBezTo>
                    <a:pt x="243" y="382"/>
                    <a:pt x="240" y="354"/>
                    <a:pt x="232" y="340"/>
                  </a:cubicBezTo>
                  <a:cubicBezTo>
                    <a:pt x="213" y="306"/>
                    <a:pt x="204" y="259"/>
                    <a:pt x="193" y="220"/>
                  </a:cubicBezTo>
                  <a:cubicBezTo>
                    <a:pt x="189" y="206"/>
                    <a:pt x="175" y="193"/>
                    <a:pt x="170" y="179"/>
                  </a:cubicBezTo>
                  <a:cubicBezTo>
                    <a:pt x="165" y="165"/>
                    <a:pt x="158" y="151"/>
                    <a:pt x="151" y="138"/>
                  </a:cubicBezTo>
                  <a:cubicBezTo>
                    <a:pt x="148" y="134"/>
                    <a:pt x="146" y="130"/>
                    <a:pt x="143" y="125"/>
                  </a:cubicBezTo>
                  <a:cubicBezTo>
                    <a:pt x="112" y="72"/>
                    <a:pt x="64" y="15"/>
                    <a:pt x="0" y="0"/>
                  </a:cubicBezTo>
                  <a:lnTo>
                    <a:pt x="0" y="1"/>
                  </a:lnTo>
                  <a:cubicBezTo>
                    <a:pt x="20" y="9"/>
                    <a:pt x="16" y="10"/>
                    <a:pt x="29" y="21"/>
                  </a:cubicBezTo>
                  <a:cubicBezTo>
                    <a:pt x="48" y="38"/>
                    <a:pt x="91" y="64"/>
                    <a:pt x="102" y="89"/>
                  </a:cubicBezTo>
                  <a:cubicBezTo>
                    <a:pt x="109" y="100"/>
                    <a:pt x="116" y="110"/>
                    <a:pt x="124" y="120"/>
                  </a:cubicBezTo>
                  <a:cubicBezTo>
                    <a:pt x="127" y="123"/>
                    <a:pt x="129" y="127"/>
                    <a:pt x="131" y="131"/>
                  </a:cubicBezTo>
                  <a:cubicBezTo>
                    <a:pt x="140" y="147"/>
                    <a:pt x="149" y="165"/>
                    <a:pt x="157" y="183"/>
                  </a:cubicBezTo>
                  <a:cubicBezTo>
                    <a:pt x="168" y="212"/>
                    <a:pt x="181" y="237"/>
                    <a:pt x="191" y="268"/>
                  </a:cubicBezTo>
                  <a:cubicBezTo>
                    <a:pt x="200" y="298"/>
                    <a:pt x="211" y="329"/>
                    <a:pt x="220" y="360"/>
                  </a:cubicBezTo>
                  <a:cubicBezTo>
                    <a:pt x="230" y="398"/>
                    <a:pt x="249" y="433"/>
                    <a:pt x="259" y="470"/>
                  </a:cubicBezTo>
                  <a:cubicBezTo>
                    <a:pt x="272" y="515"/>
                    <a:pt x="284" y="561"/>
                    <a:pt x="298" y="605"/>
                  </a:cubicBezTo>
                  <a:cubicBezTo>
                    <a:pt x="327" y="691"/>
                    <a:pt x="335" y="783"/>
                    <a:pt x="361" y="870"/>
                  </a:cubicBezTo>
                  <a:cubicBezTo>
                    <a:pt x="362" y="874"/>
                    <a:pt x="367" y="873"/>
                    <a:pt x="367" y="8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925;p37">
              <a:extLst>
                <a:ext uri="{FF2B5EF4-FFF2-40B4-BE49-F238E27FC236}">
                  <a16:creationId xmlns:a16="http://schemas.microsoft.com/office/drawing/2014/main" id="{E27E40F9-DF1F-1023-50BB-DA65AC0053D2}"/>
                </a:ext>
              </a:extLst>
            </p:cNvPr>
            <p:cNvSpPr/>
            <p:nvPr/>
          </p:nvSpPr>
          <p:spPr>
            <a:xfrm>
              <a:off x="9181440" y="4244760"/>
              <a:ext cx="72720" cy="296640"/>
            </a:xfrm>
            <a:custGeom>
              <a:avLst/>
              <a:gdLst/>
              <a:ahLst/>
              <a:cxnLst/>
              <a:rect l="l" t="t" r="r" b="b"/>
              <a:pathLst>
                <a:path w="202" h="824" extrusionOk="0">
                  <a:moveTo>
                    <a:pt x="101" y="5"/>
                  </a:moveTo>
                  <a:cubicBezTo>
                    <a:pt x="98" y="0"/>
                    <a:pt x="90" y="5"/>
                    <a:pt x="93" y="10"/>
                  </a:cubicBezTo>
                  <a:cubicBezTo>
                    <a:pt x="123" y="76"/>
                    <a:pt x="137" y="151"/>
                    <a:pt x="155" y="221"/>
                  </a:cubicBezTo>
                  <a:cubicBezTo>
                    <a:pt x="172" y="283"/>
                    <a:pt x="182" y="347"/>
                    <a:pt x="187" y="411"/>
                  </a:cubicBezTo>
                  <a:cubicBezTo>
                    <a:pt x="181" y="373"/>
                    <a:pt x="168" y="336"/>
                    <a:pt x="149" y="302"/>
                  </a:cubicBezTo>
                  <a:cubicBezTo>
                    <a:pt x="143" y="291"/>
                    <a:pt x="136" y="281"/>
                    <a:pt x="128" y="271"/>
                  </a:cubicBezTo>
                  <a:lnTo>
                    <a:pt x="127" y="270"/>
                  </a:lnTo>
                  <a:lnTo>
                    <a:pt x="126" y="270"/>
                  </a:lnTo>
                  <a:cubicBezTo>
                    <a:pt x="125" y="270"/>
                    <a:pt x="125" y="270"/>
                    <a:pt x="124" y="270"/>
                  </a:cubicBezTo>
                  <a:lnTo>
                    <a:pt x="123" y="271"/>
                  </a:lnTo>
                  <a:cubicBezTo>
                    <a:pt x="123" y="272"/>
                    <a:pt x="123" y="272"/>
                    <a:pt x="123" y="273"/>
                  </a:cubicBezTo>
                  <a:lnTo>
                    <a:pt x="123" y="274"/>
                  </a:lnTo>
                  <a:cubicBezTo>
                    <a:pt x="157" y="323"/>
                    <a:pt x="165" y="372"/>
                    <a:pt x="177" y="429"/>
                  </a:cubicBezTo>
                  <a:cubicBezTo>
                    <a:pt x="187" y="476"/>
                    <a:pt x="172" y="531"/>
                    <a:pt x="170" y="578"/>
                  </a:cubicBezTo>
                  <a:cubicBezTo>
                    <a:pt x="169" y="628"/>
                    <a:pt x="163" y="681"/>
                    <a:pt x="157" y="731"/>
                  </a:cubicBezTo>
                  <a:cubicBezTo>
                    <a:pt x="155" y="746"/>
                    <a:pt x="156" y="762"/>
                    <a:pt x="154" y="778"/>
                  </a:cubicBezTo>
                  <a:cubicBezTo>
                    <a:pt x="154" y="787"/>
                    <a:pt x="149" y="791"/>
                    <a:pt x="142" y="780"/>
                  </a:cubicBezTo>
                  <a:cubicBezTo>
                    <a:pt x="141" y="780"/>
                    <a:pt x="141" y="779"/>
                    <a:pt x="141" y="779"/>
                  </a:cubicBezTo>
                  <a:cubicBezTo>
                    <a:pt x="136" y="770"/>
                    <a:pt x="133" y="761"/>
                    <a:pt x="133" y="752"/>
                  </a:cubicBezTo>
                  <a:cubicBezTo>
                    <a:pt x="133" y="751"/>
                    <a:pt x="133" y="751"/>
                    <a:pt x="133" y="751"/>
                  </a:cubicBezTo>
                  <a:cubicBezTo>
                    <a:pt x="134" y="750"/>
                    <a:pt x="134" y="750"/>
                    <a:pt x="134" y="749"/>
                  </a:cubicBezTo>
                  <a:cubicBezTo>
                    <a:pt x="134" y="744"/>
                    <a:pt x="133" y="740"/>
                    <a:pt x="132" y="736"/>
                  </a:cubicBezTo>
                  <a:cubicBezTo>
                    <a:pt x="132" y="732"/>
                    <a:pt x="132" y="732"/>
                    <a:pt x="132" y="730"/>
                  </a:cubicBezTo>
                  <a:cubicBezTo>
                    <a:pt x="132" y="729"/>
                    <a:pt x="132" y="728"/>
                    <a:pt x="131" y="727"/>
                  </a:cubicBezTo>
                  <a:cubicBezTo>
                    <a:pt x="131" y="727"/>
                    <a:pt x="131" y="726"/>
                    <a:pt x="130" y="726"/>
                  </a:cubicBezTo>
                  <a:cubicBezTo>
                    <a:pt x="116" y="646"/>
                    <a:pt x="71" y="580"/>
                    <a:pt x="45" y="504"/>
                  </a:cubicBezTo>
                  <a:cubicBezTo>
                    <a:pt x="10" y="402"/>
                    <a:pt x="37" y="293"/>
                    <a:pt x="25" y="189"/>
                  </a:cubicBezTo>
                  <a:cubicBezTo>
                    <a:pt x="25" y="187"/>
                    <a:pt x="22" y="187"/>
                    <a:pt x="21" y="189"/>
                  </a:cubicBezTo>
                  <a:cubicBezTo>
                    <a:pt x="18" y="220"/>
                    <a:pt x="12" y="252"/>
                    <a:pt x="11" y="283"/>
                  </a:cubicBezTo>
                  <a:cubicBezTo>
                    <a:pt x="9" y="334"/>
                    <a:pt x="0" y="396"/>
                    <a:pt x="11" y="446"/>
                  </a:cubicBezTo>
                  <a:cubicBezTo>
                    <a:pt x="17" y="489"/>
                    <a:pt x="31" y="530"/>
                    <a:pt x="52" y="569"/>
                  </a:cubicBezTo>
                  <a:cubicBezTo>
                    <a:pt x="80" y="620"/>
                    <a:pt x="103" y="673"/>
                    <a:pt x="121" y="728"/>
                  </a:cubicBezTo>
                  <a:cubicBezTo>
                    <a:pt x="119" y="744"/>
                    <a:pt x="123" y="823"/>
                    <a:pt x="157" y="810"/>
                  </a:cubicBezTo>
                  <a:cubicBezTo>
                    <a:pt x="185" y="799"/>
                    <a:pt x="179" y="717"/>
                    <a:pt x="180" y="697"/>
                  </a:cubicBezTo>
                  <a:cubicBezTo>
                    <a:pt x="189" y="628"/>
                    <a:pt x="194" y="559"/>
                    <a:pt x="194" y="490"/>
                  </a:cubicBezTo>
                  <a:cubicBezTo>
                    <a:pt x="194" y="483"/>
                    <a:pt x="194" y="476"/>
                    <a:pt x="194" y="469"/>
                  </a:cubicBezTo>
                  <a:cubicBezTo>
                    <a:pt x="197" y="470"/>
                    <a:pt x="201" y="469"/>
                    <a:pt x="201" y="465"/>
                  </a:cubicBezTo>
                  <a:cubicBezTo>
                    <a:pt x="200" y="376"/>
                    <a:pt x="188" y="288"/>
                    <a:pt x="164" y="202"/>
                  </a:cubicBezTo>
                  <a:cubicBezTo>
                    <a:pt x="150" y="134"/>
                    <a:pt x="128" y="68"/>
                    <a:pt x="10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926;p37">
              <a:extLst>
                <a:ext uri="{FF2B5EF4-FFF2-40B4-BE49-F238E27FC236}">
                  <a16:creationId xmlns:a16="http://schemas.microsoft.com/office/drawing/2014/main" id="{3058E4A4-93F2-5749-F97C-ACF6A3B14288}"/>
                </a:ext>
              </a:extLst>
            </p:cNvPr>
            <p:cNvSpPr/>
            <p:nvPr/>
          </p:nvSpPr>
          <p:spPr>
            <a:xfrm>
              <a:off x="9190080" y="4134240"/>
              <a:ext cx="72000" cy="222480"/>
            </a:xfrm>
            <a:custGeom>
              <a:avLst/>
              <a:gdLst/>
              <a:ahLst/>
              <a:cxnLst/>
              <a:rect l="l" t="t" r="r" b="b"/>
              <a:pathLst>
                <a:path w="200" h="618" extrusionOk="0">
                  <a:moveTo>
                    <a:pt x="189" y="232"/>
                  </a:moveTo>
                  <a:cubicBezTo>
                    <a:pt x="185" y="290"/>
                    <a:pt x="190" y="348"/>
                    <a:pt x="179" y="405"/>
                  </a:cubicBezTo>
                  <a:cubicBezTo>
                    <a:pt x="178" y="416"/>
                    <a:pt x="177" y="427"/>
                    <a:pt x="177" y="437"/>
                  </a:cubicBezTo>
                  <a:cubicBezTo>
                    <a:pt x="177" y="441"/>
                    <a:pt x="177" y="444"/>
                    <a:pt x="178" y="448"/>
                  </a:cubicBezTo>
                  <a:cubicBezTo>
                    <a:pt x="177" y="456"/>
                    <a:pt x="175" y="464"/>
                    <a:pt x="171" y="471"/>
                  </a:cubicBezTo>
                  <a:cubicBezTo>
                    <a:pt x="169" y="458"/>
                    <a:pt x="167" y="445"/>
                    <a:pt x="165" y="432"/>
                  </a:cubicBezTo>
                  <a:cubicBezTo>
                    <a:pt x="155" y="381"/>
                    <a:pt x="156" y="330"/>
                    <a:pt x="145" y="279"/>
                  </a:cubicBezTo>
                  <a:cubicBezTo>
                    <a:pt x="125" y="178"/>
                    <a:pt x="81" y="75"/>
                    <a:pt x="6" y="2"/>
                  </a:cubicBezTo>
                  <a:cubicBezTo>
                    <a:pt x="4" y="0"/>
                    <a:pt x="0" y="4"/>
                    <a:pt x="2" y="6"/>
                  </a:cubicBezTo>
                  <a:cubicBezTo>
                    <a:pt x="67" y="77"/>
                    <a:pt x="105" y="175"/>
                    <a:pt x="125" y="267"/>
                  </a:cubicBezTo>
                  <a:cubicBezTo>
                    <a:pt x="138" y="322"/>
                    <a:pt x="137" y="378"/>
                    <a:pt x="147" y="433"/>
                  </a:cubicBezTo>
                  <a:cubicBezTo>
                    <a:pt x="158" y="492"/>
                    <a:pt x="153" y="555"/>
                    <a:pt x="164" y="614"/>
                  </a:cubicBezTo>
                  <a:cubicBezTo>
                    <a:pt x="164" y="615"/>
                    <a:pt x="164" y="614"/>
                    <a:pt x="165" y="615"/>
                  </a:cubicBezTo>
                  <a:lnTo>
                    <a:pt x="165" y="616"/>
                  </a:lnTo>
                  <a:cubicBezTo>
                    <a:pt x="166" y="617"/>
                    <a:pt x="166" y="617"/>
                    <a:pt x="167" y="617"/>
                  </a:cubicBezTo>
                  <a:cubicBezTo>
                    <a:pt x="167" y="617"/>
                    <a:pt x="168" y="617"/>
                    <a:pt x="168" y="616"/>
                  </a:cubicBezTo>
                  <a:cubicBezTo>
                    <a:pt x="168" y="616"/>
                    <a:pt x="169" y="616"/>
                    <a:pt x="169" y="615"/>
                  </a:cubicBezTo>
                  <a:lnTo>
                    <a:pt x="169" y="614"/>
                  </a:lnTo>
                  <a:cubicBezTo>
                    <a:pt x="174" y="589"/>
                    <a:pt x="176" y="564"/>
                    <a:pt x="176" y="538"/>
                  </a:cubicBezTo>
                  <a:cubicBezTo>
                    <a:pt x="176" y="519"/>
                    <a:pt x="175" y="499"/>
                    <a:pt x="172" y="480"/>
                  </a:cubicBezTo>
                  <a:cubicBezTo>
                    <a:pt x="182" y="451"/>
                    <a:pt x="188" y="421"/>
                    <a:pt x="192" y="390"/>
                  </a:cubicBezTo>
                  <a:cubicBezTo>
                    <a:pt x="196" y="361"/>
                    <a:pt x="199" y="331"/>
                    <a:pt x="199" y="301"/>
                  </a:cubicBezTo>
                  <a:cubicBezTo>
                    <a:pt x="199" y="277"/>
                    <a:pt x="197" y="254"/>
                    <a:pt x="194" y="230"/>
                  </a:cubicBezTo>
                  <a:cubicBezTo>
                    <a:pt x="194" y="229"/>
                    <a:pt x="194" y="229"/>
                    <a:pt x="193" y="229"/>
                  </a:cubicBezTo>
                  <a:lnTo>
                    <a:pt x="192" y="228"/>
                  </a:lnTo>
                  <a:cubicBezTo>
                    <a:pt x="191" y="228"/>
                    <a:pt x="191" y="229"/>
                    <a:pt x="191" y="229"/>
                  </a:cubicBezTo>
                  <a:cubicBezTo>
                    <a:pt x="190" y="229"/>
                    <a:pt x="190" y="229"/>
                    <a:pt x="190" y="230"/>
                  </a:cubicBezTo>
                  <a:cubicBezTo>
                    <a:pt x="189" y="230"/>
                    <a:pt x="189" y="231"/>
                    <a:pt x="189" y="231"/>
                  </a:cubicBezTo>
                  <a:lnTo>
                    <a:pt x="189" y="23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927;p37">
              <a:extLst>
                <a:ext uri="{FF2B5EF4-FFF2-40B4-BE49-F238E27FC236}">
                  <a16:creationId xmlns:a16="http://schemas.microsoft.com/office/drawing/2014/main" id="{00C28418-0ADE-145A-D28F-CB868FFE3C8B}"/>
                </a:ext>
              </a:extLst>
            </p:cNvPr>
            <p:cNvSpPr/>
            <p:nvPr/>
          </p:nvSpPr>
          <p:spPr>
            <a:xfrm>
              <a:off x="9260640" y="4150440"/>
              <a:ext cx="32040" cy="120240"/>
            </a:xfrm>
            <a:custGeom>
              <a:avLst/>
              <a:gdLst/>
              <a:ahLst/>
              <a:cxnLst/>
              <a:rect l="l" t="t" r="r" b="b"/>
              <a:pathLst>
                <a:path w="89" h="334" extrusionOk="0">
                  <a:moveTo>
                    <a:pt x="82" y="3"/>
                  </a:moveTo>
                  <a:cubicBezTo>
                    <a:pt x="82" y="3"/>
                    <a:pt x="83" y="3"/>
                    <a:pt x="82" y="2"/>
                  </a:cubicBezTo>
                  <a:cubicBezTo>
                    <a:pt x="82" y="1"/>
                    <a:pt x="81" y="2"/>
                    <a:pt x="80" y="1"/>
                  </a:cubicBezTo>
                  <a:cubicBezTo>
                    <a:pt x="80" y="0"/>
                    <a:pt x="79" y="0"/>
                    <a:pt x="78" y="0"/>
                  </a:cubicBezTo>
                  <a:cubicBezTo>
                    <a:pt x="78" y="0"/>
                    <a:pt x="77" y="0"/>
                    <a:pt x="76" y="1"/>
                  </a:cubicBezTo>
                  <a:lnTo>
                    <a:pt x="75" y="2"/>
                  </a:lnTo>
                  <a:cubicBezTo>
                    <a:pt x="75" y="3"/>
                    <a:pt x="75" y="3"/>
                    <a:pt x="75" y="3"/>
                  </a:cubicBezTo>
                  <a:cubicBezTo>
                    <a:pt x="67" y="64"/>
                    <a:pt x="56" y="124"/>
                    <a:pt x="44" y="184"/>
                  </a:cubicBezTo>
                  <a:cubicBezTo>
                    <a:pt x="37" y="215"/>
                    <a:pt x="37" y="268"/>
                    <a:pt x="16" y="292"/>
                  </a:cubicBezTo>
                  <a:cubicBezTo>
                    <a:pt x="15" y="294"/>
                    <a:pt x="14" y="296"/>
                    <a:pt x="12" y="298"/>
                  </a:cubicBezTo>
                  <a:cubicBezTo>
                    <a:pt x="7" y="307"/>
                    <a:pt x="4" y="317"/>
                    <a:pt x="2" y="327"/>
                  </a:cubicBezTo>
                  <a:cubicBezTo>
                    <a:pt x="0" y="331"/>
                    <a:pt x="5" y="333"/>
                    <a:pt x="7" y="330"/>
                  </a:cubicBezTo>
                  <a:cubicBezTo>
                    <a:pt x="40" y="288"/>
                    <a:pt x="47" y="254"/>
                    <a:pt x="55" y="202"/>
                  </a:cubicBezTo>
                  <a:cubicBezTo>
                    <a:pt x="67" y="138"/>
                    <a:pt x="88" y="69"/>
                    <a:pt x="8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928;p37">
              <a:extLst>
                <a:ext uri="{FF2B5EF4-FFF2-40B4-BE49-F238E27FC236}">
                  <a16:creationId xmlns:a16="http://schemas.microsoft.com/office/drawing/2014/main" id="{59FA768D-AE02-EDB1-7F89-6B5D0D5E282A}"/>
                </a:ext>
              </a:extLst>
            </p:cNvPr>
            <p:cNvSpPr/>
            <p:nvPr/>
          </p:nvSpPr>
          <p:spPr>
            <a:xfrm>
              <a:off x="8670600" y="4024080"/>
              <a:ext cx="106920" cy="158400"/>
            </a:xfrm>
            <a:custGeom>
              <a:avLst/>
              <a:gdLst/>
              <a:ahLst/>
              <a:cxnLst/>
              <a:rect l="l" t="t" r="r" b="b"/>
              <a:pathLst>
                <a:path w="297" h="440" extrusionOk="0">
                  <a:moveTo>
                    <a:pt x="132" y="219"/>
                  </a:moveTo>
                  <a:cubicBezTo>
                    <a:pt x="119" y="204"/>
                    <a:pt x="104" y="189"/>
                    <a:pt x="89" y="176"/>
                  </a:cubicBezTo>
                  <a:cubicBezTo>
                    <a:pt x="53" y="143"/>
                    <a:pt x="35" y="100"/>
                    <a:pt x="4" y="63"/>
                  </a:cubicBezTo>
                  <a:cubicBezTo>
                    <a:pt x="3" y="62"/>
                    <a:pt x="3" y="62"/>
                    <a:pt x="2" y="62"/>
                  </a:cubicBezTo>
                  <a:lnTo>
                    <a:pt x="1" y="63"/>
                  </a:lnTo>
                  <a:cubicBezTo>
                    <a:pt x="0" y="64"/>
                    <a:pt x="0" y="63"/>
                    <a:pt x="0" y="64"/>
                  </a:cubicBezTo>
                  <a:lnTo>
                    <a:pt x="0" y="65"/>
                  </a:lnTo>
                  <a:lnTo>
                    <a:pt x="0" y="66"/>
                  </a:lnTo>
                  <a:cubicBezTo>
                    <a:pt x="21" y="102"/>
                    <a:pt x="37" y="146"/>
                    <a:pt x="69" y="174"/>
                  </a:cubicBezTo>
                  <a:cubicBezTo>
                    <a:pt x="101" y="201"/>
                    <a:pt x="124" y="230"/>
                    <a:pt x="156" y="253"/>
                  </a:cubicBezTo>
                  <a:cubicBezTo>
                    <a:pt x="156" y="253"/>
                    <a:pt x="155" y="253"/>
                    <a:pt x="156" y="254"/>
                  </a:cubicBezTo>
                  <a:cubicBezTo>
                    <a:pt x="157" y="255"/>
                    <a:pt x="157" y="254"/>
                    <a:pt x="158" y="254"/>
                  </a:cubicBezTo>
                  <a:lnTo>
                    <a:pt x="159" y="254"/>
                  </a:lnTo>
                  <a:cubicBezTo>
                    <a:pt x="159" y="253"/>
                    <a:pt x="160" y="253"/>
                    <a:pt x="160" y="253"/>
                  </a:cubicBezTo>
                  <a:cubicBezTo>
                    <a:pt x="160" y="252"/>
                    <a:pt x="160" y="252"/>
                    <a:pt x="160" y="251"/>
                  </a:cubicBezTo>
                  <a:lnTo>
                    <a:pt x="160" y="250"/>
                  </a:lnTo>
                  <a:cubicBezTo>
                    <a:pt x="137" y="208"/>
                    <a:pt x="118" y="164"/>
                    <a:pt x="104" y="119"/>
                  </a:cubicBezTo>
                  <a:cubicBezTo>
                    <a:pt x="122" y="150"/>
                    <a:pt x="139" y="182"/>
                    <a:pt x="158" y="213"/>
                  </a:cubicBezTo>
                  <a:cubicBezTo>
                    <a:pt x="176" y="244"/>
                    <a:pt x="205" y="277"/>
                    <a:pt x="228" y="308"/>
                  </a:cubicBezTo>
                  <a:cubicBezTo>
                    <a:pt x="234" y="317"/>
                    <a:pt x="239" y="326"/>
                    <a:pt x="245" y="336"/>
                  </a:cubicBezTo>
                  <a:cubicBezTo>
                    <a:pt x="263" y="367"/>
                    <a:pt x="278" y="400"/>
                    <a:pt x="288" y="435"/>
                  </a:cubicBezTo>
                  <a:cubicBezTo>
                    <a:pt x="290" y="439"/>
                    <a:pt x="296" y="437"/>
                    <a:pt x="296" y="433"/>
                  </a:cubicBezTo>
                  <a:cubicBezTo>
                    <a:pt x="296" y="366"/>
                    <a:pt x="244" y="285"/>
                    <a:pt x="200" y="236"/>
                  </a:cubicBezTo>
                  <a:cubicBezTo>
                    <a:pt x="164" y="197"/>
                    <a:pt x="143" y="148"/>
                    <a:pt x="114" y="103"/>
                  </a:cubicBezTo>
                  <a:cubicBezTo>
                    <a:pt x="102" y="86"/>
                    <a:pt x="91" y="67"/>
                    <a:pt x="80" y="49"/>
                  </a:cubicBezTo>
                  <a:cubicBezTo>
                    <a:pt x="77" y="44"/>
                    <a:pt x="73" y="39"/>
                    <a:pt x="69" y="35"/>
                  </a:cubicBezTo>
                  <a:cubicBezTo>
                    <a:pt x="64" y="24"/>
                    <a:pt x="58" y="15"/>
                    <a:pt x="52" y="5"/>
                  </a:cubicBezTo>
                  <a:cubicBezTo>
                    <a:pt x="52" y="4"/>
                    <a:pt x="52" y="4"/>
                    <a:pt x="52" y="4"/>
                  </a:cubicBezTo>
                  <a:cubicBezTo>
                    <a:pt x="51" y="3"/>
                    <a:pt x="50" y="2"/>
                    <a:pt x="49" y="1"/>
                  </a:cubicBezTo>
                  <a:cubicBezTo>
                    <a:pt x="48" y="0"/>
                    <a:pt x="47" y="0"/>
                    <a:pt x="46" y="0"/>
                  </a:cubicBezTo>
                  <a:cubicBezTo>
                    <a:pt x="44" y="0"/>
                    <a:pt x="43" y="0"/>
                    <a:pt x="42" y="1"/>
                  </a:cubicBezTo>
                  <a:cubicBezTo>
                    <a:pt x="41" y="2"/>
                    <a:pt x="41" y="3"/>
                    <a:pt x="40" y="4"/>
                  </a:cubicBezTo>
                  <a:cubicBezTo>
                    <a:pt x="39" y="5"/>
                    <a:pt x="39" y="6"/>
                    <a:pt x="39" y="7"/>
                  </a:cubicBezTo>
                  <a:cubicBezTo>
                    <a:pt x="39" y="8"/>
                    <a:pt x="39" y="8"/>
                    <a:pt x="39" y="9"/>
                  </a:cubicBezTo>
                  <a:cubicBezTo>
                    <a:pt x="41" y="20"/>
                    <a:pt x="45" y="30"/>
                    <a:pt x="51" y="40"/>
                  </a:cubicBezTo>
                  <a:cubicBezTo>
                    <a:pt x="55" y="46"/>
                    <a:pt x="59" y="52"/>
                    <a:pt x="64" y="58"/>
                  </a:cubicBezTo>
                  <a:cubicBezTo>
                    <a:pt x="89" y="114"/>
                    <a:pt x="106" y="174"/>
                    <a:pt x="138" y="226"/>
                  </a:cubicBezTo>
                  <a:cubicBezTo>
                    <a:pt x="158" y="258"/>
                    <a:pt x="141" y="230"/>
                    <a:pt x="132" y="2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929;p37">
              <a:extLst>
                <a:ext uri="{FF2B5EF4-FFF2-40B4-BE49-F238E27FC236}">
                  <a16:creationId xmlns:a16="http://schemas.microsoft.com/office/drawing/2014/main" id="{B4ED6CC4-11FD-FC55-E182-8BACDA5F302F}"/>
                </a:ext>
              </a:extLst>
            </p:cNvPr>
            <p:cNvSpPr/>
            <p:nvPr/>
          </p:nvSpPr>
          <p:spPr>
            <a:xfrm>
              <a:off x="8680680" y="3866760"/>
              <a:ext cx="240840" cy="618120"/>
            </a:xfrm>
            <a:custGeom>
              <a:avLst/>
              <a:gdLst/>
              <a:ahLst/>
              <a:cxnLst/>
              <a:rect l="l" t="t" r="r" b="b"/>
              <a:pathLst>
                <a:path w="669" h="1717" extrusionOk="0">
                  <a:moveTo>
                    <a:pt x="235" y="273"/>
                  </a:moveTo>
                  <a:cubicBezTo>
                    <a:pt x="197" y="241"/>
                    <a:pt x="163" y="204"/>
                    <a:pt x="123" y="175"/>
                  </a:cubicBezTo>
                  <a:cubicBezTo>
                    <a:pt x="83" y="145"/>
                    <a:pt x="48" y="104"/>
                    <a:pt x="5" y="81"/>
                  </a:cubicBezTo>
                  <a:cubicBezTo>
                    <a:pt x="3" y="80"/>
                    <a:pt x="0" y="84"/>
                    <a:pt x="2" y="85"/>
                  </a:cubicBezTo>
                  <a:cubicBezTo>
                    <a:pt x="21" y="102"/>
                    <a:pt x="38" y="119"/>
                    <a:pt x="53" y="139"/>
                  </a:cubicBezTo>
                  <a:cubicBezTo>
                    <a:pt x="67" y="154"/>
                    <a:pt x="83" y="168"/>
                    <a:pt x="101" y="180"/>
                  </a:cubicBezTo>
                  <a:cubicBezTo>
                    <a:pt x="146" y="211"/>
                    <a:pt x="182" y="252"/>
                    <a:pt x="224" y="286"/>
                  </a:cubicBezTo>
                  <a:cubicBezTo>
                    <a:pt x="265" y="322"/>
                    <a:pt x="301" y="363"/>
                    <a:pt x="330" y="409"/>
                  </a:cubicBezTo>
                  <a:cubicBezTo>
                    <a:pt x="341" y="425"/>
                    <a:pt x="351" y="453"/>
                    <a:pt x="364" y="476"/>
                  </a:cubicBezTo>
                  <a:cubicBezTo>
                    <a:pt x="367" y="492"/>
                    <a:pt x="370" y="507"/>
                    <a:pt x="374" y="523"/>
                  </a:cubicBezTo>
                  <a:cubicBezTo>
                    <a:pt x="374" y="524"/>
                    <a:pt x="375" y="524"/>
                    <a:pt x="375" y="524"/>
                  </a:cubicBezTo>
                  <a:cubicBezTo>
                    <a:pt x="376" y="525"/>
                    <a:pt x="377" y="525"/>
                    <a:pt x="377" y="525"/>
                  </a:cubicBezTo>
                  <a:cubicBezTo>
                    <a:pt x="378" y="525"/>
                    <a:pt x="378" y="525"/>
                    <a:pt x="379" y="524"/>
                  </a:cubicBezTo>
                  <a:cubicBezTo>
                    <a:pt x="379" y="523"/>
                    <a:pt x="380" y="524"/>
                    <a:pt x="381" y="523"/>
                  </a:cubicBezTo>
                  <a:cubicBezTo>
                    <a:pt x="388" y="594"/>
                    <a:pt x="400" y="664"/>
                    <a:pt x="416" y="734"/>
                  </a:cubicBezTo>
                  <a:cubicBezTo>
                    <a:pt x="420" y="749"/>
                    <a:pt x="421" y="781"/>
                    <a:pt x="427" y="808"/>
                  </a:cubicBezTo>
                  <a:cubicBezTo>
                    <a:pt x="418" y="799"/>
                    <a:pt x="410" y="788"/>
                    <a:pt x="403" y="777"/>
                  </a:cubicBezTo>
                  <a:cubicBezTo>
                    <a:pt x="364" y="715"/>
                    <a:pt x="319" y="660"/>
                    <a:pt x="297" y="588"/>
                  </a:cubicBezTo>
                  <a:lnTo>
                    <a:pt x="296" y="587"/>
                  </a:lnTo>
                  <a:lnTo>
                    <a:pt x="296" y="585"/>
                  </a:lnTo>
                  <a:lnTo>
                    <a:pt x="296" y="584"/>
                  </a:lnTo>
                  <a:cubicBezTo>
                    <a:pt x="296" y="583"/>
                    <a:pt x="295" y="584"/>
                    <a:pt x="295" y="583"/>
                  </a:cubicBezTo>
                  <a:cubicBezTo>
                    <a:pt x="294" y="582"/>
                    <a:pt x="294" y="582"/>
                    <a:pt x="294" y="582"/>
                  </a:cubicBezTo>
                  <a:cubicBezTo>
                    <a:pt x="293" y="582"/>
                    <a:pt x="293" y="582"/>
                    <a:pt x="292" y="583"/>
                  </a:cubicBezTo>
                  <a:lnTo>
                    <a:pt x="291" y="584"/>
                  </a:lnTo>
                  <a:lnTo>
                    <a:pt x="291" y="585"/>
                  </a:lnTo>
                  <a:cubicBezTo>
                    <a:pt x="284" y="624"/>
                    <a:pt x="281" y="664"/>
                    <a:pt x="281" y="704"/>
                  </a:cubicBezTo>
                  <a:cubicBezTo>
                    <a:pt x="281" y="713"/>
                    <a:pt x="281" y="722"/>
                    <a:pt x="281" y="730"/>
                  </a:cubicBezTo>
                  <a:cubicBezTo>
                    <a:pt x="280" y="747"/>
                    <a:pt x="280" y="763"/>
                    <a:pt x="280" y="780"/>
                  </a:cubicBezTo>
                  <a:cubicBezTo>
                    <a:pt x="280" y="820"/>
                    <a:pt x="282" y="861"/>
                    <a:pt x="288" y="901"/>
                  </a:cubicBezTo>
                  <a:cubicBezTo>
                    <a:pt x="296" y="949"/>
                    <a:pt x="340" y="999"/>
                    <a:pt x="339" y="1049"/>
                  </a:cubicBezTo>
                  <a:cubicBezTo>
                    <a:pt x="339" y="1076"/>
                    <a:pt x="339" y="1103"/>
                    <a:pt x="364" y="1118"/>
                  </a:cubicBezTo>
                  <a:cubicBezTo>
                    <a:pt x="365" y="1118"/>
                    <a:pt x="366" y="1118"/>
                    <a:pt x="368" y="1118"/>
                  </a:cubicBezTo>
                  <a:cubicBezTo>
                    <a:pt x="369" y="1118"/>
                    <a:pt x="371" y="1117"/>
                    <a:pt x="372" y="1117"/>
                  </a:cubicBezTo>
                  <a:cubicBezTo>
                    <a:pt x="373" y="1116"/>
                    <a:pt x="374" y="1115"/>
                    <a:pt x="375" y="1114"/>
                  </a:cubicBezTo>
                  <a:cubicBezTo>
                    <a:pt x="376" y="1113"/>
                    <a:pt x="376" y="1112"/>
                    <a:pt x="377" y="1111"/>
                  </a:cubicBezTo>
                  <a:cubicBezTo>
                    <a:pt x="379" y="1107"/>
                    <a:pt x="381" y="1104"/>
                    <a:pt x="382" y="1100"/>
                  </a:cubicBezTo>
                  <a:cubicBezTo>
                    <a:pt x="391" y="1150"/>
                    <a:pt x="408" y="1198"/>
                    <a:pt x="434" y="1242"/>
                  </a:cubicBezTo>
                  <a:cubicBezTo>
                    <a:pt x="447" y="1266"/>
                    <a:pt x="464" y="1289"/>
                    <a:pt x="483" y="1310"/>
                  </a:cubicBezTo>
                  <a:cubicBezTo>
                    <a:pt x="486" y="1334"/>
                    <a:pt x="492" y="1357"/>
                    <a:pt x="497" y="1380"/>
                  </a:cubicBezTo>
                  <a:cubicBezTo>
                    <a:pt x="509" y="1424"/>
                    <a:pt x="521" y="1499"/>
                    <a:pt x="566" y="1523"/>
                  </a:cubicBezTo>
                  <a:cubicBezTo>
                    <a:pt x="567" y="1523"/>
                    <a:pt x="568" y="1524"/>
                    <a:pt x="569" y="1524"/>
                  </a:cubicBezTo>
                  <a:cubicBezTo>
                    <a:pt x="570" y="1524"/>
                    <a:pt x="570" y="1523"/>
                    <a:pt x="571" y="1523"/>
                  </a:cubicBezTo>
                  <a:cubicBezTo>
                    <a:pt x="572" y="1523"/>
                    <a:pt x="572" y="1522"/>
                    <a:pt x="573" y="1521"/>
                  </a:cubicBezTo>
                  <a:cubicBezTo>
                    <a:pt x="573" y="1521"/>
                    <a:pt x="573" y="1520"/>
                    <a:pt x="573" y="1519"/>
                  </a:cubicBezTo>
                  <a:cubicBezTo>
                    <a:pt x="573" y="1518"/>
                    <a:pt x="573" y="1517"/>
                    <a:pt x="573" y="1517"/>
                  </a:cubicBezTo>
                  <a:lnTo>
                    <a:pt x="573" y="1516"/>
                  </a:lnTo>
                  <a:lnTo>
                    <a:pt x="573" y="1515"/>
                  </a:lnTo>
                  <a:cubicBezTo>
                    <a:pt x="578" y="1500"/>
                    <a:pt x="582" y="1485"/>
                    <a:pt x="585" y="1470"/>
                  </a:cubicBezTo>
                  <a:cubicBezTo>
                    <a:pt x="585" y="1509"/>
                    <a:pt x="589" y="1548"/>
                    <a:pt x="595" y="1586"/>
                  </a:cubicBezTo>
                  <a:cubicBezTo>
                    <a:pt x="603" y="1622"/>
                    <a:pt x="616" y="1657"/>
                    <a:pt x="635" y="1689"/>
                  </a:cubicBezTo>
                  <a:cubicBezTo>
                    <a:pt x="639" y="1697"/>
                    <a:pt x="645" y="1705"/>
                    <a:pt x="650" y="1712"/>
                  </a:cubicBezTo>
                  <a:cubicBezTo>
                    <a:pt x="652" y="1716"/>
                    <a:pt x="658" y="1712"/>
                    <a:pt x="657" y="1709"/>
                  </a:cubicBezTo>
                  <a:cubicBezTo>
                    <a:pt x="646" y="1671"/>
                    <a:pt x="627" y="1638"/>
                    <a:pt x="616" y="1600"/>
                  </a:cubicBezTo>
                  <a:cubicBezTo>
                    <a:pt x="601" y="1542"/>
                    <a:pt x="593" y="1482"/>
                    <a:pt x="593" y="1421"/>
                  </a:cubicBezTo>
                  <a:cubicBezTo>
                    <a:pt x="593" y="1419"/>
                    <a:pt x="593" y="1416"/>
                    <a:pt x="593" y="1414"/>
                  </a:cubicBezTo>
                  <a:cubicBezTo>
                    <a:pt x="595" y="1383"/>
                    <a:pt x="596" y="1351"/>
                    <a:pt x="596" y="1321"/>
                  </a:cubicBezTo>
                  <a:cubicBezTo>
                    <a:pt x="596" y="1290"/>
                    <a:pt x="595" y="1260"/>
                    <a:pt x="593" y="1229"/>
                  </a:cubicBezTo>
                  <a:cubicBezTo>
                    <a:pt x="593" y="1225"/>
                    <a:pt x="587" y="1224"/>
                    <a:pt x="587" y="1229"/>
                  </a:cubicBezTo>
                  <a:cubicBezTo>
                    <a:pt x="587" y="1257"/>
                    <a:pt x="585" y="1286"/>
                    <a:pt x="585" y="1314"/>
                  </a:cubicBezTo>
                  <a:cubicBezTo>
                    <a:pt x="585" y="1342"/>
                    <a:pt x="579" y="1367"/>
                    <a:pt x="578" y="1393"/>
                  </a:cubicBezTo>
                  <a:cubicBezTo>
                    <a:pt x="577" y="1431"/>
                    <a:pt x="569" y="1468"/>
                    <a:pt x="568" y="1505"/>
                  </a:cubicBezTo>
                  <a:cubicBezTo>
                    <a:pt x="534" y="1440"/>
                    <a:pt x="510" y="1370"/>
                    <a:pt x="498" y="1297"/>
                  </a:cubicBezTo>
                  <a:lnTo>
                    <a:pt x="498" y="1296"/>
                  </a:lnTo>
                  <a:cubicBezTo>
                    <a:pt x="498" y="1295"/>
                    <a:pt x="498" y="1295"/>
                    <a:pt x="498" y="1294"/>
                  </a:cubicBezTo>
                  <a:cubicBezTo>
                    <a:pt x="498" y="1253"/>
                    <a:pt x="493" y="1214"/>
                    <a:pt x="493" y="1173"/>
                  </a:cubicBezTo>
                  <a:cubicBezTo>
                    <a:pt x="493" y="1164"/>
                    <a:pt x="493" y="1154"/>
                    <a:pt x="493" y="1145"/>
                  </a:cubicBezTo>
                  <a:cubicBezTo>
                    <a:pt x="493" y="1114"/>
                    <a:pt x="492" y="1083"/>
                    <a:pt x="489" y="1052"/>
                  </a:cubicBezTo>
                  <a:cubicBezTo>
                    <a:pt x="481" y="993"/>
                    <a:pt x="484" y="931"/>
                    <a:pt x="465" y="875"/>
                  </a:cubicBezTo>
                  <a:cubicBezTo>
                    <a:pt x="465" y="874"/>
                    <a:pt x="465" y="874"/>
                    <a:pt x="465" y="874"/>
                  </a:cubicBezTo>
                  <a:cubicBezTo>
                    <a:pt x="465" y="873"/>
                    <a:pt x="464" y="873"/>
                    <a:pt x="464" y="873"/>
                  </a:cubicBezTo>
                  <a:cubicBezTo>
                    <a:pt x="463" y="872"/>
                    <a:pt x="462" y="872"/>
                    <a:pt x="462" y="872"/>
                  </a:cubicBezTo>
                  <a:cubicBezTo>
                    <a:pt x="461" y="872"/>
                    <a:pt x="460" y="872"/>
                    <a:pt x="460" y="873"/>
                  </a:cubicBezTo>
                  <a:cubicBezTo>
                    <a:pt x="459" y="874"/>
                    <a:pt x="459" y="873"/>
                    <a:pt x="459" y="874"/>
                  </a:cubicBezTo>
                  <a:cubicBezTo>
                    <a:pt x="458" y="875"/>
                    <a:pt x="458" y="875"/>
                    <a:pt x="458" y="876"/>
                  </a:cubicBezTo>
                  <a:lnTo>
                    <a:pt x="458" y="877"/>
                  </a:lnTo>
                  <a:cubicBezTo>
                    <a:pt x="475" y="938"/>
                    <a:pt x="470" y="1006"/>
                    <a:pt x="478" y="1069"/>
                  </a:cubicBezTo>
                  <a:cubicBezTo>
                    <a:pt x="480" y="1097"/>
                    <a:pt x="481" y="1125"/>
                    <a:pt x="481" y="1153"/>
                  </a:cubicBezTo>
                  <a:cubicBezTo>
                    <a:pt x="481" y="1165"/>
                    <a:pt x="481" y="1178"/>
                    <a:pt x="480" y="1191"/>
                  </a:cubicBezTo>
                  <a:cubicBezTo>
                    <a:pt x="480" y="1192"/>
                    <a:pt x="480" y="1193"/>
                    <a:pt x="480" y="1195"/>
                  </a:cubicBezTo>
                  <a:cubicBezTo>
                    <a:pt x="479" y="1208"/>
                    <a:pt x="479" y="1221"/>
                    <a:pt x="479" y="1234"/>
                  </a:cubicBezTo>
                  <a:cubicBezTo>
                    <a:pt x="479" y="1252"/>
                    <a:pt x="480" y="1269"/>
                    <a:pt x="482" y="1287"/>
                  </a:cubicBezTo>
                  <a:cubicBezTo>
                    <a:pt x="460" y="1238"/>
                    <a:pt x="440" y="1190"/>
                    <a:pt x="418" y="1142"/>
                  </a:cubicBezTo>
                  <a:cubicBezTo>
                    <a:pt x="401" y="1099"/>
                    <a:pt x="393" y="1054"/>
                    <a:pt x="393" y="1008"/>
                  </a:cubicBezTo>
                  <a:cubicBezTo>
                    <a:pt x="393" y="1006"/>
                    <a:pt x="393" y="1005"/>
                    <a:pt x="393" y="1004"/>
                  </a:cubicBezTo>
                  <a:cubicBezTo>
                    <a:pt x="393" y="999"/>
                    <a:pt x="393" y="993"/>
                    <a:pt x="393" y="988"/>
                  </a:cubicBezTo>
                  <a:cubicBezTo>
                    <a:pt x="393" y="942"/>
                    <a:pt x="408" y="894"/>
                    <a:pt x="404" y="850"/>
                  </a:cubicBezTo>
                  <a:cubicBezTo>
                    <a:pt x="404" y="845"/>
                    <a:pt x="397" y="846"/>
                    <a:pt x="395" y="850"/>
                  </a:cubicBezTo>
                  <a:cubicBezTo>
                    <a:pt x="382" y="892"/>
                    <a:pt x="375" y="935"/>
                    <a:pt x="375" y="979"/>
                  </a:cubicBezTo>
                  <a:cubicBezTo>
                    <a:pt x="375" y="987"/>
                    <a:pt x="375" y="995"/>
                    <a:pt x="376" y="1003"/>
                  </a:cubicBezTo>
                  <a:cubicBezTo>
                    <a:pt x="376" y="1013"/>
                    <a:pt x="376" y="1023"/>
                    <a:pt x="376" y="1032"/>
                  </a:cubicBezTo>
                  <a:cubicBezTo>
                    <a:pt x="376" y="1033"/>
                    <a:pt x="376" y="1033"/>
                    <a:pt x="376" y="1034"/>
                  </a:cubicBezTo>
                  <a:cubicBezTo>
                    <a:pt x="376" y="1051"/>
                    <a:pt x="373" y="1068"/>
                    <a:pt x="369" y="1085"/>
                  </a:cubicBezTo>
                  <a:cubicBezTo>
                    <a:pt x="364" y="1107"/>
                    <a:pt x="357" y="1077"/>
                    <a:pt x="357" y="1070"/>
                  </a:cubicBezTo>
                  <a:cubicBezTo>
                    <a:pt x="355" y="1048"/>
                    <a:pt x="360" y="1028"/>
                    <a:pt x="350" y="1007"/>
                  </a:cubicBezTo>
                  <a:cubicBezTo>
                    <a:pt x="321" y="949"/>
                    <a:pt x="303" y="886"/>
                    <a:pt x="299" y="821"/>
                  </a:cubicBezTo>
                  <a:cubicBezTo>
                    <a:pt x="296" y="774"/>
                    <a:pt x="294" y="728"/>
                    <a:pt x="294" y="681"/>
                  </a:cubicBezTo>
                  <a:cubicBezTo>
                    <a:pt x="294" y="657"/>
                    <a:pt x="295" y="633"/>
                    <a:pt x="295" y="608"/>
                  </a:cubicBezTo>
                  <a:cubicBezTo>
                    <a:pt x="306" y="644"/>
                    <a:pt x="320" y="678"/>
                    <a:pt x="339" y="710"/>
                  </a:cubicBezTo>
                  <a:cubicBezTo>
                    <a:pt x="347" y="724"/>
                    <a:pt x="356" y="737"/>
                    <a:pt x="365" y="750"/>
                  </a:cubicBezTo>
                  <a:cubicBezTo>
                    <a:pt x="392" y="789"/>
                    <a:pt x="413" y="831"/>
                    <a:pt x="455" y="855"/>
                  </a:cubicBezTo>
                  <a:cubicBezTo>
                    <a:pt x="456" y="855"/>
                    <a:pt x="457" y="856"/>
                    <a:pt x="457" y="856"/>
                  </a:cubicBezTo>
                  <a:cubicBezTo>
                    <a:pt x="458" y="856"/>
                    <a:pt x="458" y="855"/>
                    <a:pt x="459" y="855"/>
                  </a:cubicBezTo>
                  <a:lnTo>
                    <a:pt x="460" y="855"/>
                  </a:lnTo>
                  <a:cubicBezTo>
                    <a:pt x="470" y="857"/>
                    <a:pt x="475" y="842"/>
                    <a:pt x="466" y="839"/>
                  </a:cubicBezTo>
                  <a:cubicBezTo>
                    <a:pt x="450" y="833"/>
                    <a:pt x="446" y="787"/>
                    <a:pt x="443" y="774"/>
                  </a:cubicBezTo>
                  <a:cubicBezTo>
                    <a:pt x="438" y="746"/>
                    <a:pt x="431" y="718"/>
                    <a:pt x="424" y="690"/>
                  </a:cubicBezTo>
                  <a:cubicBezTo>
                    <a:pt x="415" y="659"/>
                    <a:pt x="418" y="626"/>
                    <a:pt x="409" y="595"/>
                  </a:cubicBezTo>
                  <a:cubicBezTo>
                    <a:pt x="400" y="564"/>
                    <a:pt x="393" y="536"/>
                    <a:pt x="387" y="507"/>
                  </a:cubicBezTo>
                  <a:cubicBezTo>
                    <a:pt x="386" y="507"/>
                    <a:pt x="386" y="506"/>
                    <a:pt x="386" y="506"/>
                  </a:cubicBezTo>
                  <a:lnTo>
                    <a:pt x="386" y="505"/>
                  </a:lnTo>
                  <a:cubicBezTo>
                    <a:pt x="385" y="505"/>
                    <a:pt x="386" y="505"/>
                    <a:pt x="386" y="504"/>
                  </a:cubicBezTo>
                  <a:cubicBezTo>
                    <a:pt x="388" y="506"/>
                    <a:pt x="390" y="508"/>
                    <a:pt x="393" y="509"/>
                  </a:cubicBezTo>
                  <a:cubicBezTo>
                    <a:pt x="394" y="510"/>
                    <a:pt x="395" y="511"/>
                    <a:pt x="397" y="511"/>
                  </a:cubicBezTo>
                  <a:lnTo>
                    <a:pt x="398" y="512"/>
                  </a:lnTo>
                  <a:cubicBezTo>
                    <a:pt x="399" y="512"/>
                    <a:pt x="399" y="511"/>
                    <a:pt x="400" y="511"/>
                  </a:cubicBezTo>
                  <a:cubicBezTo>
                    <a:pt x="401" y="511"/>
                    <a:pt x="401" y="510"/>
                    <a:pt x="402" y="509"/>
                  </a:cubicBezTo>
                  <a:cubicBezTo>
                    <a:pt x="402" y="509"/>
                    <a:pt x="402" y="508"/>
                    <a:pt x="402" y="507"/>
                  </a:cubicBezTo>
                  <a:cubicBezTo>
                    <a:pt x="402" y="507"/>
                    <a:pt x="402" y="506"/>
                    <a:pt x="402" y="505"/>
                  </a:cubicBezTo>
                  <a:cubicBezTo>
                    <a:pt x="401" y="505"/>
                    <a:pt x="401" y="505"/>
                    <a:pt x="401" y="505"/>
                  </a:cubicBezTo>
                  <a:cubicBezTo>
                    <a:pt x="399" y="501"/>
                    <a:pt x="396" y="497"/>
                    <a:pt x="394" y="493"/>
                  </a:cubicBezTo>
                  <a:cubicBezTo>
                    <a:pt x="390" y="486"/>
                    <a:pt x="386" y="480"/>
                    <a:pt x="384" y="472"/>
                  </a:cubicBezTo>
                  <a:cubicBezTo>
                    <a:pt x="380" y="450"/>
                    <a:pt x="373" y="428"/>
                    <a:pt x="371" y="404"/>
                  </a:cubicBezTo>
                  <a:cubicBezTo>
                    <a:pt x="368" y="366"/>
                    <a:pt x="348" y="326"/>
                    <a:pt x="336" y="290"/>
                  </a:cubicBezTo>
                  <a:cubicBezTo>
                    <a:pt x="324" y="257"/>
                    <a:pt x="309" y="226"/>
                    <a:pt x="292" y="196"/>
                  </a:cubicBezTo>
                  <a:cubicBezTo>
                    <a:pt x="290" y="193"/>
                    <a:pt x="288" y="189"/>
                    <a:pt x="286" y="186"/>
                  </a:cubicBezTo>
                  <a:cubicBezTo>
                    <a:pt x="282" y="178"/>
                    <a:pt x="277" y="170"/>
                    <a:pt x="273" y="162"/>
                  </a:cubicBezTo>
                  <a:cubicBezTo>
                    <a:pt x="259" y="139"/>
                    <a:pt x="244" y="117"/>
                    <a:pt x="226" y="97"/>
                  </a:cubicBezTo>
                  <a:cubicBezTo>
                    <a:pt x="275" y="129"/>
                    <a:pt x="320" y="170"/>
                    <a:pt x="369" y="202"/>
                  </a:cubicBezTo>
                  <a:cubicBezTo>
                    <a:pt x="402" y="226"/>
                    <a:pt x="429" y="257"/>
                    <a:pt x="449" y="292"/>
                  </a:cubicBezTo>
                  <a:cubicBezTo>
                    <a:pt x="452" y="297"/>
                    <a:pt x="455" y="302"/>
                    <a:pt x="457" y="307"/>
                  </a:cubicBezTo>
                  <a:cubicBezTo>
                    <a:pt x="482" y="349"/>
                    <a:pt x="517" y="396"/>
                    <a:pt x="534" y="442"/>
                  </a:cubicBezTo>
                  <a:lnTo>
                    <a:pt x="534" y="444"/>
                  </a:lnTo>
                  <a:cubicBezTo>
                    <a:pt x="534" y="445"/>
                    <a:pt x="535" y="446"/>
                    <a:pt x="535" y="446"/>
                  </a:cubicBezTo>
                  <a:cubicBezTo>
                    <a:pt x="535" y="447"/>
                    <a:pt x="536" y="447"/>
                    <a:pt x="536" y="448"/>
                  </a:cubicBezTo>
                  <a:lnTo>
                    <a:pt x="536" y="450"/>
                  </a:lnTo>
                  <a:cubicBezTo>
                    <a:pt x="536" y="450"/>
                    <a:pt x="535" y="450"/>
                    <a:pt x="536" y="451"/>
                  </a:cubicBezTo>
                  <a:cubicBezTo>
                    <a:pt x="536" y="452"/>
                    <a:pt x="537" y="452"/>
                    <a:pt x="538" y="452"/>
                  </a:cubicBezTo>
                  <a:cubicBezTo>
                    <a:pt x="538" y="452"/>
                    <a:pt x="539" y="452"/>
                    <a:pt x="540" y="452"/>
                  </a:cubicBezTo>
                  <a:cubicBezTo>
                    <a:pt x="540" y="452"/>
                    <a:pt x="541" y="452"/>
                    <a:pt x="542" y="452"/>
                  </a:cubicBezTo>
                  <a:lnTo>
                    <a:pt x="543" y="451"/>
                  </a:lnTo>
                  <a:cubicBezTo>
                    <a:pt x="543" y="450"/>
                    <a:pt x="543" y="449"/>
                    <a:pt x="543" y="449"/>
                  </a:cubicBezTo>
                  <a:lnTo>
                    <a:pt x="543" y="448"/>
                  </a:lnTo>
                  <a:cubicBezTo>
                    <a:pt x="544" y="448"/>
                    <a:pt x="544" y="447"/>
                    <a:pt x="545" y="446"/>
                  </a:cubicBezTo>
                  <a:cubicBezTo>
                    <a:pt x="545" y="445"/>
                    <a:pt x="546" y="445"/>
                    <a:pt x="546" y="444"/>
                  </a:cubicBezTo>
                  <a:cubicBezTo>
                    <a:pt x="546" y="436"/>
                    <a:pt x="547" y="429"/>
                    <a:pt x="547" y="421"/>
                  </a:cubicBezTo>
                  <a:cubicBezTo>
                    <a:pt x="547" y="341"/>
                    <a:pt x="525" y="262"/>
                    <a:pt x="485" y="192"/>
                  </a:cubicBezTo>
                  <a:cubicBezTo>
                    <a:pt x="469" y="164"/>
                    <a:pt x="450" y="138"/>
                    <a:pt x="428" y="114"/>
                  </a:cubicBezTo>
                  <a:cubicBezTo>
                    <a:pt x="438" y="118"/>
                    <a:pt x="447" y="123"/>
                    <a:pt x="457" y="128"/>
                  </a:cubicBezTo>
                  <a:cubicBezTo>
                    <a:pt x="465" y="133"/>
                    <a:pt x="473" y="138"/>
                    <a:pt x="481" y="144"/>
                  </a:cubicBezTo>
                  <a:cubicBezTo>
                    <a:pt x="522" y="174"/>
                    <a:pt x="559" y="209"/>
                    <a:pt x="591" y="249"/>
                  </a:cubicBezTo>
                  <a:cubicBezTo>
                    <a:pt x="610" y="273"/>
                    <a:pt x="633" y="309"/>
                    <a:pt x="660" y="325"/>
                  </a:cubicBezTo>
                  <a:cubicBezTo>
                    <a:pt x="664" y="327"/>
                    <a:pt x="668" y="321"/>
                    <a:pt x="665" y="318"/>
                  </a:cubicBezTo>
                  <a:cubicBezTo>
                    <a:pt x="653" y="308"/>
                    <a:pt x="648" y="286"/>
                    <a:pt x="639" y="272"/>
                  </a:cubicBezTo>
                  <a:cubicBezTo>
                    <a:pt x="630" y="258"/>
                    <a:pt x="614" y="249"/>
                    <a:pt x="605" y="237"/>
                  </a:cubicBezTo>
                  <a:cubicBezTo>
                    <a:pt x="575" y="199"/>
                    <a:pt x="540" y="165"/>
                    <a:pt x="501" y="136"/>
                  </a:cubicBezTo>
                  <a:cubicBezTo>
                    <a:pt x="492" y="130"/>
                    <a:pt x="481" y="125"/>
                    <a:pt x="472" y="119"/>
                  </a:cubicBezTo>
                  <a:cubicBezTo>
                    <a:pt x="439" y="101"/>
                    <a:pt x="405" y="85"/>
                    <a:pt x="370" y="73"/>
                  </a:cubicBezTo>
                  <a:cubicBezTo>
                    <a:pt x="312" y="52"/>
                    <a:pt x="257" y="24"/>
                    <a:pt x="201" y="0"/>
                  </a:cubicBezTo>
                  <a:cubicBezTo>
                    <a:pt x="199" y="0"/>
                    <a:pt x="197" y="2"/>
                    <a:pt x="199" y="3"/>
                  </a:cubicBezTo>
                  <a:cubicBezTo>
                    <a:pt x="218" y="16"/>
                    <a:pt x="237" y="27"/>
                    <a:pt x="256" y="38"/>
                  </a:cubicBezTo>
                  <a:cubicBezTo>
                    <a:pt x="274" y="49"/>
                    <a:pt x="293" y="59"/>
                    <a:pt x="311" y="68"/>
                  </a:cubicBezTo>
                  <a:cubicBezTo>
                    <a:pt x="344" y="83"/>
                    <a:pt x="380" y="94"/>
                    <a:pt x="415" y="108"/>
                  </a:cubicBezTo>
                  <a:cubicBezTo>
                    <a:pt x="485" y="190"/>
                    <a:pt x="513" y="292"/>
                    <a:pt x="527" y="397"/>
                  </a:cubicBezTo>
                  <a:cubicBezTo>
                    <a:pt x="514" y="367"/>
                    <a:pt x="495" y="338"/>
                    <a:pt x="481" y="312"/>
                  </a:cubicBezTo>
                  <a:cubicBezTo>
                    <a:pt x="458" y="269"/>
                    <a:pt x="430" y="215"/>
                    <a:pt x="386" y="191"/>
                  </a:cubicBezTo>
                  <a:cubicBezTo>
                    <a:pt x="347" y="169"/>
                    <a:pt x="319" y="133"/>
                    <a:pt x="277" y="117"/>
                  </a:cubicBezTo>
                  <a:cubicBezTo>
                    <a:pt x="260" y="111"/>
                    <a:pt x="244" y="89"/>
                    <a:pt x="228" y="80"/>
                  </a:cubicBezTo>
                  <a:cubicBezTo>
                    <a:pt x="221" y="76"/>
                    <a:pt x="161" y="60"/>
                    <a:pt x="159" y="55"/>
                  </a:cubicBezTo>
                  <a:cubicBezTo>
                    <a:pt x="157" y="50"/>
                    <a:pt x="152" y="51"/>
                    <a:pt x="152" y="55"/>
                  </a:cubicBezTo>
                  <a:lnTo>
                    <a:pt x="152" y="59"/>
                  </a:lnTo>
                  <a:cubicBezTo>
                    <a:pt x="152" y="60"/>
                    <a:pt x="153" y="60"/>
                    <a:pt x="153" y="61"/>
                  </a:cubicBezTo>
                  <a:lnTo>
                    <a:pt x="154" y="62"/>
                  </a:lnTo>
                  <a:lnTo>
                    <a:pt x="155" y="62"/>
                  </a:lnTo>
                  <a:cubicBezTo>
                    <a:pt x="171" y="68"/>
                    <a:pt x="187" y="76"/>
                    <a:pt x="202" y="84"/>
                  </a:cubicBezTo>
                  <a:cubicBezTo>
                    <a:pt x="202" y="85"/>
                    <a:pt x="202" y="85"/>
                    <a:pt x="202" y="85"/>
                  </a:cubicBezTo>
                  <a:lnTo>
                    <a:pt x="202" y="86"/>
                  </a:lnTo>
                  <a:cubicBezTo>
                    <a:pt x="236" y="109"/>
                    <a:pt x="257" y="155"/>
                    <a:pt x="275" y="189"/>
                  </a:cubicBezTo>
                  <a:cubicBezTo>
                    <a:pt x="276" y="190"/>
                    <a:pt x="276" y="191"/>
                    <a:pt x="276" y="191"/>
                  </a:cubicBezTo>
                  <a:cubicBezTo>
                    <a:pt x="293" y="219"/>
                    <a:pt x="306" y="248"/>
                    <a:pt x="316" y="279"/>
                  </a:cubicBezTo>
                  <a:cubicBezTo>
                    <a:pt x="328" y="316"/>
                    <a:pt x="340" y="354"/>
                    <a:pt x="349" y="392"/>
                  </a:cubicBezTo>
                  <a:cubicBezTo>
                    <a:pt x="350" y="400"/>
                    <a:pt x="352" y="408"/>
                    <a:pt x="353" y="416"/>
                  </a:cubicBezTo>
                  <a:cubicBezTo>
                    <a:pt x="344" y="400"/>
                    <a:pt x="334" y="385"/>
                    <a:pt x="324" y="370"/>
                  </a:cubicBezTo>
                  <a:cubicBezTo>
                    <a:pt x="299" y="334"/>
                    <a:pt x="269" y="301"/>
                    <a:pt x="235" y="27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930;p37">
              <a:extLst>
                <a:ext uri="{FF2B5EF4-FFF2-40B4-BE49-F238E27FC236}">
                  <a16:creationId xmlns:a16="http://schemas.microsoft.com/office/drawing/2014/main" id="{E184FC35-7A76-3BA6-13A7-52712CDF4153}"/>
                </a:ext>
              </a:extLst>
            </p:cNvPr>
            <p:cNvSpPr/>
            <p:nvPr/>
          </p:nvSpPr>
          <p:spPr>
            <a:xfrm>
              <a:off x="8829720" y="4052880"/>
              <a:ext cx="66960" cy="126000"/>
            </a:xfrm>
            <a:custGeom>
              <a:avLst/>
              <a:gdLst/>
              <a:ahLst/>
              <a:cxnLst/>
              <a:rect l="l" t="t" r="r" b="b"/>
              <a:pathLst>
                <a:path w="186" h="350" extrusionOk="0">
                  <a:moveTo>
                    <a:pt x="182" y="332"/>
                  </a:moveTo>
                  <a:cubicBezTo>
                    <a:pt x="177" y="288"/>
                    <a:pt x="164" y="244"/>
                    <a:pt x="155" y="202"/>
                  </a:cubicBezTo>
                  <a:cubicBezTo>
                    <a:pt x="142" y="133"/>
                    <a:pt x="119" y="67"/>
                    <a:pt x="86" y="5"/>
                  </a:cubicBezTo>
                  <a:cubicBezTo>
                    <a:pt x="83" y="0"/>
                    <a:pt x="76" y="4"/>
                    <a:pt x="78" y="9"/>
                  </a:cubicBezTo>
                  <a:cubicBezTo>
                    <a:pt x="106" y="63"/>
                    <a:pt x="115" y="123"/>
                    <a:pt x="133" y="181"/>
                  </a:cubicBezTo>
                  <a:cubicBezTo>
                    <a:pt x="146" y="225"/>
                    <a:pt x="157" y="270"/>
                    <a:pt x="164" y="315"/>
                  </a:cubicBezTo>
                  <a:cubicBezTo>
                    <a:pt x="127" y="280"/>
                    <a:pt x="84" y="241"/>
                    <a:pt x="64" y="196"/>
                  </a:cubicBezTo>
                  <a:cubicBezTo>
                    <a:pt x="54" y="171"/>
                    <a:pt x="42" y="147"/>
                    <a:pt x="29" y="124"/>
                  </a:cubicBezTo>
                  <a:cubicBezTo>
                    <a:pt x="22" y="112"/>
                    <a:pt x="14" y="100"/>
                    <a:pt x="7" y="88"/>
                  </a:cubicBezTo>
                  <a:cubicBezTo>
                    <a:pt x="6" y="88"/>
                    <a:pt x="6" y="88"/>
                    <a:pt x="6" y="88"/>
                  </a:cubicBezTo>
                  <a:cubicBezTo>
                    <a:pt x="5" y="87"/>
                    <a:pt x="5" y="87"/>
                    <a:pt x="4" y="87"/>
                  </a:cubicBezTo>
                  <a:cubicBezTo>
                    <a:pt x="3" y="87"/>
                    <a:pt x="3" y="87"/>
                    <a:pt x="2" y="88"/>
                  </a:cubicBezTo>
                  <a:lnTo>
                    <a:pt x="1" y="89"/>
                  </a:lnTo>
                  <a:cubicBezTo>
                    <a:pt x="0" y="90"/>
                    <a:pt x="0" y="90"/>
                    <a:pt x="0" y="91"/>
                  </a:cubicBezTo>
                  <a:lnTo>
                    <a:pt x="0" y="92"/>
                  </a:lnTo>
                  <a:cubicBezTo>
                    <a:pt x="9" y="107"/>
                    <a:pt x="16" y="130"/>
                    <a:pt x="24" y="146"/>
                  </a:cubicBezTo>
                  <a:cubicBezTo>
                    <a:pt x="38" y="173"/>
                    <a:pt x="51" y="202"/>
                    <a:pt x="66" y="228"/>
                  </a:cubicBezTo>
                  <a:cubicBezTo>
                    <a:pt x="85" y="254"/>
                    <a:pt x="107" y="279"/>
                    <a:pt x="131" y="300"/>
                  </a:cubicBezTo>
                  <a:cubicBezTo>
                    <a:pt x="142" y="312"/>
                    <a:pt x="153" y="323"/>
                    <a:pt x="166" y="332"/>
                  </a:cubicBezTo>
                  <a:cubicBezTo>
                    <a:pt x="166" y="335"/>
                    <a:pt x="167" y="339"/>
                    <a:pt x="168" y="342"/>
                  </a:cubicBezTo>
                  <a:cubicBezTo>
                    <a:pt x="168" y="343"/>
                    <a:pt x="168" y="344"/>
                    <a:pt x="169" y="345"/>
                  </a:cubicBezTo>
                  <a:cubicBezTo>
                    <a:pt x="169" y="346"/>
                    <a:pt x="170" y="348"/>
                    <a:pt x="172" y="348"/>
                  </a:cubicBezTo>
                  <a:cubicBezTo>
                    <a:pt x="174" y="349"/>
                    <a:pt x="173" y="349"/>
                    <a:pt x="175" y="349"/>
                  </a:cubicBezTo>
                  <a:cubicBezTo>
                    <a:pt x="176" y="349"/>
                    <a:pt x="178" y="349"/>
                    <a:pt x="179" y="348"/>
                  </a:cubicBezTo>
                  <a:cubicBezTo>
                    <a:pt x="180" y="348"/>
                    <a:pt x="181" y="346"/>
                    <a:pt x="182" y="345"/>
                  </a:cubicBezTo>
                  <a:cubicBezTo>
                    <a:pt x="183" y="344"/>
                    <a:pt x="183" y="342"/>
                    <a:pt x="183" y="341"/>
                  </a:cubicBezTo>
                  <a:lnTo>
                    <a:pt x="183" y="340"/>
                  </a:lnTo>
                  <a:lnTo>
                    <a:pt x="183" y="338"/>
                  </a:lnTo>
                  <a:lnTo>
                    <a:pt x="184" y="338"/>
                  </a:lnTo>
                  <a:lnTo>
                    <a:pt x="185" y="337"/>
                  </a:lnTo>
                  <a:cubicBezTo>
                    <a:pt x="185" y="336"/>
                    <a:pt x="185" y="336"/>
                    <a:pt x="185" y="335"/>
                  </a:cubicBezTo>
                  <a:cubicBezTo>
                    <a:pt x="185" y="334"/>
                    <a:pt x="185" y="334"/>
                    <a:pt x="185" y="333"/>
                  </a:cubicBezTo>
                  <a:lnTo>
                    <a:pt x="184" y="332"/>
                  </a:lnTo>
                  <a:cubicBezTo>
                    <a:pt x="183" y="332"/>
                    <a:pt x="183" y="332"/>
                    <a:pt x="182" y="3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931;p37">
              <a:extLst>
                <a:ext uri="{FF2B5EF4-FFF2-40B4-BE49-F238E27FC236}">
                  <a16:creationId xmlns:a16="http://schemas.microsoft.com/office/drawing/2014/main" id="{4DA0C55A-734B-4D8A-ABC2-6F31B912F67A}"/>
                </a:ext>
              </a:extLst>
            </p:cNvPr>
            <p:cNvSpPr/>
            <p:nvPr/>
          </p:nvSpPr>
          <p:spPr>
            <a:xfrm>
              <a:off x="8870400" y="4175640"/>
              <a:ext cx="39600" cy="119160"/>
            </a:xfrm>
            <a:custGeom>
              <a:avLst/>
              <a:gdLst/>
              <a:ahLst/>
              <a:cxnLst/>
              <a:rect l="l" t="t" r="r" b="b"/>
              <a:pathLst>
                <a:path w="110" h="331" extrusionOk="0">
                  <a:moveTo>
                    <a:pt x="30" y="329"/>
                  </a:moveTo>
                  <a:cubicBezTo>
                    <a:pt x="37" y="317"/>
                    <a:pt x="40" y="304"/>
                    <a:pt x="41" y="291"/>
                  </a:cubicBezTo>
                  <a:cubicBezTo>
                    <a:pt x="59" y="244"/>
                    <a:pt x="66" y="193"/>
                    <a:pt x="86" y="148"/>
                  </a:cubicBezTo>
                  <a:cubicBezTo>
                    <a:pt x="101" y="110"/>
                    <a:pt x="109" y="69"/>
                    <a:pt x="109" y="27"/>
                  </a:cubicBezTo>
                  <a:cubicBezTo>
                    <a:pt x="109" y="21"/>
                    <a:pt x="109" y="14"/>
                    <a:pt x="108" y="7"/>
                  </a:cubicBezTo>
                  <a:lnTo>
                    <a:pt x="108" y="6"/>
                  </a:lnTo>
                  <a:cubicBezTo>
                    <a:pt x="108" y="6"/>
                    <a:pt x="107" y="6"/>
                    <a:pt x="107" y="5"/>
                  </a:cubicBezTo>
                  <a:lnTo>
                    <a:pt x="106" y="5"/>
                  </a:lnTo>
                  <a:cubicBezTo>
                    <a:pt x="105" y="5"/>
                    <a:pt x="105" y="4"/>
                    <a:pt x="104" y="5"/>
                  </a:cubicBezTo>
                  <a:cubicBezTo>
                    <a:pt x="103" y="6"/>
                    <a:pt x="103" y="6"/>
                    <a:pt x="103" y="6"/>
                  </a:cubicBezTo>
                  <a:cubicBezTo>
                    <a:pt x="103" y="7"/>
                    <a:pt x="103" y="7"/>
                    <a:pt x="103" y="7"/>
                  </a:cubicBezTo>
                  <a:cubicBezTo>
                    <a:pt x="101" y="87"/>
                    <a:pt x="66" y="164"/>
                    <a:pt x="37" y="240"/>
                  </a:cubicBezTo>
                  <a:cubicBezTo>
                    <a:pt x="34" y="224"/>
                    <a:pt x="29" y="208"/>
                    <a:pt x="25" y="194"/>
                  </a:cubicBezTo>
                  <a:cubicBezTo>
                    <a:pt x="8" y="131"/>
                    <a:pt x="25" y="63"/>
                    <a:pt x="4" y="2"/>
                  </a:cubicBezTo>
                  <a:cubicBezTo>
                    <a:pt x="4" y="0"/>
                    <a:pt x="0" y="2"/>
                    <a:pt x="0" y="3"/>
                  </a:cubicBezTo>
                  <a:cubicBezTo>
                    <a:pt x="7" y="56"/>
                    <a:pt x="0" y="111"/>
                    <a:pt x="5" y="165"/>
                  </a:cubicBezTo>
                  <a:cubicBezTo>
                    <a:pt x="9" y="204"/>
                    <a:pt x="20" y="240"/>
                    <a:pt x="23" y="278"/>
                  </a:cubicBezTo>
                  <a:cubicBezTo>
                    <a:pt x="20" y="288"/>
                    <a:pt x="16" y="299"/>
                    <a:pt x="13" y="309"/>
                  </a:cubicBezTo>
                  <a:cubicBezTo>
                    <a:pt x="13" y="310"/>
                    <a:pt x="13" y="311"/>
                    <a:pt x="13" y="311"/>
                  </a:cubicBezTo>
                  <a:cubicBezTo>
                    <a:pt x="13" y="313"/>
                    <a:pt x="14" y="314"/>
                    <a:pt x="15" y="316"/>
                  </a:cubicBezTo>
                  <a:cubicBezTo>
                    <a:pt x="16" y="317"/>
                    <a:pt x="16" y="319"/>
                    <a:pt x="18" y="320"/>
                  </a:cubicBezTo>
                  <a:cubicBezTo>
                    <a:pt x="20" y="321"/>
                    <a:pt x="22" y="321"/>
                    <a:pt x="23" y="321"/>
                  </a:cubicBezTo>
                  <a:cubicBezTo>
                    <a:pt x="24" y="321"/>
                    <a:pt x="24" y="321"/>
                    <a:pt x="24" y="321"/>
                  </a:cubicBezTo>
                  <a:cubicBezTo>
                    <a:pt x="24" y="323"/>
                    <a:pt x="24" y="325"/>
                    <a:pt x="24" y="326"/>
                  </a:cubicBezTo>
                  <a:cubicBezTo>
                    <a:pt x="24" y="327"/>
                    <a:pt x="24" y="328"/>
                    <a:pt x="24" y="328"/>
                  </a:cubicBezTo>
                  <a:cubicBezTo>
                    <a:pt x="25" y="329"/>
                    <a:pt x="25" y="328"/>
                    <a:pt x="26" y="329"/>
                  </a:cubicBezTo>
                  <a:cubicBezTo>
                    <a:pt x="27" y="330"/>
                    <a:pt x="27" y="330"/>
                    <a:pt x="27" y="330"/>
                  </a:cubicBezTo>
                  <a:cubicBezTo>
                    <a:pt x="28" y="330"/>
                    <a:pt x="28" y="330"/>
                    <a:pt x="29" y="329"/>
                  </a:cubicBezTo>
                  <a:cubicBezTo>
                    <a:pt x="30" y="328"/>
                    <a:pt x="30" y="329"/>
                    <a:pt x="30" y="3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932;p37">
              <a:extLst>
                <a:ext uri="{FF2B5EF4-FFF2-40B4-BE49-F238E27FC236}">
                  <a16:creationId xmlns:a16="http://schemas.microsoft.com/office/drawing/2014/main" id="{DB90E9AD-D57C-BAA0-CDC4-F7B0E093A1D6}"/>
                </a:ext>
              </a:extLst>
            </p:cNvPr>
            <p:cNvSpPr/>
            <p:nvPr/>
          </p:nvSpPr>
          <p:spPr>
            <a:xfrm>
              <a:off x="8919360" y="4367520"/>
              <a:ext cx="45000" cy="219240"/>
            </a:xfrm>
            <a:custGeom>
              <a:avLst/>
              <a:gdLst/>
              <a:ahLst/>
              <a:cxnLst/>
              <a:rect l="l" t="t" r="r" b="b"/>
              <a:pathLst>
                <a:path w="125" h="609" extrusionOk="0">
                  <a:moveTo>
                    <a:pt x="2" y="305"/>
                  </a:moveTo>
                  <a:cubicBezTo>
                    <a:pt x="2" y="308"/>
                    <a:pt x="6" y="309"/>
                    <a:pt x="7" y="305"/>
                  </a:cubicBezTo>
                  <a:cubicBezTo>
                    <a:pt x="10" y="295"/>
                    <a:pt x="12" y="286"/>
                    <a:pt x="14" y="276"/>
                  </a:cubicBezTo>
                  <a:cubicBezTo>
                    <a:pt x="14" y="279"/>
                    <a:pt x="14" y="281"/>
                    <a:pt x="14" y="284"/>
                  </a:cubicBezTo>
                  <a:cubicBezTo>
                    <a:pt x="14" y="384"/>
                    <a:pt x="33" y="483"/>
                    <a:pt x="68" y="576"/>
                  </a:cubicBezTo>
                  <a:lnTo>
                    <a:pt x="69" y="577"/>
                  </a:lnTo>
                  <a:cubicBezTo>
                    <a:pt x="69" y="578"/>
                    <a:pt x="70" y="579"/>
                    <a:pt x="71" y="579"/>
                  </a:cubicBezTo>
                  <a:cubicBezTo>
                    <a:pt x="72" y="579"/>
                    <a:pt x="72" y="580"/>
                    <a:pt x="72" y="580"/>
                  </a:cubicBezTo>
                  <a:cubicBezTo>
                    <a:pt x="72" y="586"/>
                    <a:pt x="70" y="592"/>
                    <a:pt x="69" y="597"/>
                  </a:cubicBezTo>
                  <a:cubicBezTo>
                    <a:pt x="67" y="602"/>
                    <a:pt x="74" y="608"/>
                    <a:pt x="77" y="602"/>
                  </a:cubicBezTo>
                  <a:cubicBezTo>
                    <a:pt x="78" y="602"/>
                    <a:pt x="78" y="601"/>
                    <a:pt x="79" y="600"/>
                  </a:cubicBezTo>
                  <a:cubicBezTo>
                    <a:pt x="89" y="582"/>
                    <a:pt x="95" y="562"/>
                    <a:pt x="97" y="542"/>
                  </a:cubicBezTo>
                  <a:cubicBezTo>
                    <a:pt x="103" y="493"/>
                    <a:pt x="107" y="444"/>
                    <a:pt x="113" y="393"/>
                  </a:cubicBezTo>
                  <a:cubicBezTo>
                    <a:pt x="124" y="285"/>
                    <a:pt x="103" y="172"/>
                    <a:pt x="101" y="64"/>
                  </a:cubicBezTo>
                  <a:cubicBezTo>
                    <a:pt x="101" y="60"/>
                    <a:pt x="95" y="59"/>
                    <a:pt x="95" y="64"/>
                  </a:cubicBezTo>
                  <a:cubicBezTo>
                    <a:pt x="93" y="176"/>
                    <a:pt x="104" y="292"/>
                    <a:pt x="92" y="405"/>
                  </a:cubicBezTo>
                  <a:cubicBezTo>
                    <a:pt x="90" y="425"/>
                    <a:pt x="87" y="446"/>
                    <a:pt x="83" y="466"/>
                  </a:cubicBezTo>
                  <a:cubicBezTo>
                    <a:pt x="79" y="486"/>
                    <a:pt x="87" y="505"/>
                    <a:pt x="80" y="525"/>
                  </a:cubicBezTo>
                  <a:cubicBezTo>
                    <a:pt x="78" y="533"/>
                    <a:pt x="76" y="541"/>
                    <a:pt x="75" y="549"/>
                  </a:cubicBezTo>
                  <a:cubicBezTo>
                    <a:pt x="73" y="537"/>
                    <a:pt x="71" y="524"/>
                    <a:pt x="70" y="521"/>
                  </a:cubicBezTo>
                  <a:cubicBezTo>
                    <a:pt x="63" y="493"/>
                    <a:pt x="56" y="466"/>
                    <a:pt x="49" y="438"/>
                  </a:cubicBezTo>
                  <a:cubicBezTo>
                    <a:pt x="39" y="390"/>
                    <a:pt x="34" y="341"/>
                    <a:pt x="34" y="292"/>
                  </a:cubicBezTo>
                  <a:cubicBezTo>
                    <a:pt x="34" y="286"/>
                    <a:pt x="34" y="280"/>
                    <a:pt x="35" y="274"/>
                  </a:cubicBezTo>
                  <a:cubicBezTo>
                    <a:pt x="35" y="228"/>
                    <a:pt x="32" y="183"/>
                    <a:pt x="33" y="138"/>
                  </a:cubicBezTo>
                  <a:cubicBezTo>
                    <a:pt x="35" y="93"/>
                    <a:pt x="47" y="49"/>
                    <a:pt x="43" y="5"/>
                  </a:cubicBezTo>
                  <a:cubicBezTo>
                    <a:pt x="43" y="0"/>
                    <a:pt x="35" y="0"/>
                    <a:pt x="35" y="5"/>
                  </a:cubicBezTo>
                  <a:cubicBezTo>
                    <a:pt x="34" y="29"/>
                    <a:pt x="24" y="53"/>
                    <a:pt x="21" y="77"/>
                  </a:cubicBezTo>
                  <a:lnTo>
                    <a:pt x="20" y="76"/>
                  </a:lnTo>
                  <a:lnTo>
                    <a:pt x="19" y="76"/>
                  </a:lnTo>
                  <a:lnTo>
                    <a:pt x="18" y="76"/>
                  </a:lnTo>
                  <a:cubicBezTo>
                    <a:pt x="18" y="77"/>
                    <a:pt x="18" y="77"/>
                    <a:pt x="17" y="77"/>
                  </a:cubicBezTo>
                  <a:cubicBezTo>
                    <a:pt x="3" y="96"/>
                    <a:pt x="10" y="125"/>
                    <a:pt x="9" y="147"/>
                  </a:cubicBezTo>
                  <a:cubicBezTo>
                    <a:pt x="9" y="173"/>
                    <a:pt x="8" y="200"/>
                    <a:pt x="8" y="227"/>
                  </a:cubicBezTo>
                  <a:cubicBezTo>
                    <a:pt x="8" y="253"/>
                    <a:pt x="0" y="279"/>
                    <a:pt x="2" y="305"/>
                  </a:cubicBezTo>
                  <a:moveTo>
                    <a:pt x="21" y="82"/>
                  </a:moveTo>
                  <a:cubicBezTo>
                    <a:pt x="21" y="85"/>
                    <a:pt x="21" y="88"/>
                    <a:pt x="21" y="91"/>
                  </a:cubicBezTo>
                  <a:cubicBezTo>
                    <a:pt x="21" y="107"/>
                    <a:pt x="20" y="124"/>
                    <a:pt x="18" y="141"/>
                  </a:cubicBezTo>
                  <a:cubicBezTo>
                    <a:pt x="16" y="133"/>
                    <a:pt x="15" y="125"/>
                    <a:pt x="15" y="117"/>
                  </a:cubicBezTo>
                  <a:cubicBezTo>
                    <a:pt x="15" y="105"/>
                    <a:pt x="17" y="93"/>
                    <a:pt x="20" y="82"/>
                  </a:cubicBezTo>
                  <a:lnTo>
                    <a:pt x="21" y="8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933;p37">
              <a:extLst>
                <a:ext uri="{FF2B5EF4-FFF2-40B4-BE49-F238E27FC236}">
                  <a16:creationId xmlns:a16="http://schemas.microsoft.com/office/drawing/2014/main" id="{2A26A0AF-EA1B-E257-1EC8-3F6DAF4C5AFE}"/>
                </a:ext>
              </a:extLst>
            </p:cNvPr>
            <p:cNvSpPr/>
            <p:nvPr/>
          </p:nvSpPr>
          <p:spPr>
            <a:xfrm>
              <a:off x="7907400" y="4034880"/>
              <a:ext cx="110520" cy="65160"/>
            </a:xfrm>
            <a:custGeom>
              <a:avLst/>
              <a:gdLst/>
              <a:ahLst/>
              <a:cxnLst/>
              <a:rect l="l" t="t" r="r" b="b"/>
              <a:pathLst>
                <a:path w="307" h="181" extrusionOk="0">
                  <a:moveTo>
                    <a:pt x="300" y="134"/>
                  </a:moveTo>
                  <a:cubicBezTo>
                    <a:pt x="257" y="124"/>
                    <a:pt x="205" y="142"/>
                    <a:pt x="175" y="99"/>
                  </a:cubicBezTo>
                  <a:cubicBezTo>
                    <a:pt x="151" y="65"/>
                    <a:pt x="123" y="40"/>
                    <a:pt x="108" y="0"/>
                  </a:cubicBezTo>
                  <a:lnTo>
                    <a:pt x="107" y="0"/>
                  </a:lnTo>
                  <a:cubicBezTo>
                    <a:pt x="106" y="0"/>
                    <a:pt x="106" y="0"/>
                    <a:pt x="106" y="0"/>
                  </a:cubicBezTo>
                  <a:cubicBezTo>
                    <a:pt x="106" y="3"/>
                    <a:pt x="106" y="5"/>
                    <a:pt x="106" y="8"/>
                  </a:cubicBezTo>
                  <a:cubicBezTo>
                    <a:pt x="106" y="20"/>
                    <a:pt x="109" y="31"/>
                    <a:pt x="115" y="42"/>
                  </a:cubicBezTo>
                  <a:cubicBezTo>
                    <a:pt x="116" y="43"/>
                    <a:pt x="117" y="45"/>
                    <a:pt x="118" y="47"/>
                  </a:cubicBezTo>
                  <a:lnTo>
                    <a:pt x="119" y="49"/>
                  </a:lnTo>
                  <a:cubicBezTo>
                    <a:pt x="119" y="49"/>
                    <a:pt x="120" y="49"/>
                    <a:pt x="119" y="50"/>
                  </a:cubicBezTo>
                  <a:cubicBezTo>
                    <a:pt x="118" y="51"/>
                    <a:pt x="117" y="51"/>
                    <a:pt x="116" y="52"/>
                  </a:cubicBezTo>
                  <a:cubicBezTo>
                    <a:pt x="108" y="71"/>
                    <a:pt x="101" y="91"/>
                    <a:pt x="96" y="111"/>
                  </a:cubicBezTo>
                  <a:cubicBezTo>
                    <a:pt x="94" y="119"/>
                    <a:pt x="92" y="127"/>
                    <a:pt x="92" y="135"/>
                  </a:cubicBezTo>
                  <a:cubicBezTo>
                    <a:pt x="92" y="139"/>
                    <a:pt x="93" y="143"/>
                    <a:pt x="93" y="147"/>
                  </a:cubicBezTo>
                  <a:cubicBezTo>
                    <a:pt x="93" y="151"/>
                    <a:pt x="92" y="155"/>
                    <a:pt x="92" y="159"/>
                  </a:cubicBezTo>
                  <a:cubicBezTo>
                    <a:pt x="82" y="154"/>
                    <a:pt x="71" y="148"/>
                    <a:pt x="62" y="143"/>
                  </a:cubicBezTo>
                  <a:cubicBezTo>
                    <a:pt x="52" y="137"/>
                    <a:pt x="44" y="132"/>
                    <a:pt x="35" y="126"/>
                  </a:cubicBezTo>
                  <a:cubicBezTo>
                    <a:pt x="23" y="116"/>
                    <a:pt x="20" y="93"/>
                    <a:pt x="4" y="89"/>
                  </a:cubicBezTo>
                  <a:lnTo>
                    <a:pt x="3" y="89"/>
                  </a:lnTo>
                  <a:lnTo>
                    <a:pt x="2" y="90"/>
                  </a:lnTo>
                  <a:cubicBezTo>
                    <a:pt x="2" y="91"/>
                    <a:pt x="1" y="91"/>
                    <a:pt x="1" y="91"/>
                  </a:cubicBezTo>
                  <a:cubicBezTo>
                    <a:pt x="1" y="92"/>
                    <a:pt x="2" y="92"/>
                    <a:pt x="2" y="92"/>
                  </a:cubicBezTo>
                  <a:lnTo>
                    <a:pt x="3" y="95"/>
                  </a:lnTo>
                  <a:lnTo>
                    <a:pt x="5" y="95"/>
                  </a:lnTo>
                  <a:cubicBezTo>
                    <a:pt x="0" y="114"/>
                    <a:pt x="19" y="137"/>
                    <a:pt x="35" y="149"/>
                  </a:cubicBezTo>
                  <a:cubicBezTo>
                    <a:pt x="39" y="152"/>
                    <a:pt x="44" y="155"/>
                    <a:pt x="49" y="158"/>
                  </a:cubicBezTo>
                  <a:cubicBezTo>
                    <a:pt x="55" y="161"/>
                    <a:pt x="61" y="164"/>
                    <a:pt x="67" y="167"/>
                  </a:cubicBezTo>
                  <a:cubicBezTo>
                    <a:pt x="69" y="169"/>
                    <a:pt x="71" y="170"/>
                    <a:pt x="73" y="171"/>
                  </a:cubicBezTo>
                  <a:cubicBezTo>
                    <a:pt x="80" y="175"/>
                    <a:pt x="87" y="178"/>
                    <a:pt x="94" y="180"/>
                  </a:cubicBezTo>
                  <a:cubicBezTo>
                    <a:pt x="114" y="180"/>
                    <a:pt x="114" y="158"/>
                    <a:pt x="114" y="143"/>
                  </a:cubicBezTo>
                  <a:cubicBezTo>
                    <a:pt x="114" y="117"/>
                    <a:pt x="133" y="92"/>
                    <a:pt x="131" y="66"/>
                  </a:cubicBezTo>
                  <a:cubicBezTo>
                    <a:pt x="137" y="74"/>
                    <a:pt x="142" y="81"/>
                    <a:pt x="148" y="88"/>
                  </a:cubicBezTo>
                  <a:cubicBezTo>
                    <a:pt x="155" y="99"/>
                    <a:pt x="163" y="110"/>
                    <a:pt x="172" y="120"/>
                  </a:cubicBezTo>
                  <a:cubicBezTo>
                    <a:pt x="206" y="152"/>
                    <a:pt x="258" y="155"/>
                    <a:pt x="301" y="143"/>
                  </a:cubicBezTo>
                  <a:cubicBezTo>
                    <a:pt x="302" y="143"/>
                    <a:pt x="302" y="143"/>
                    <a:pt x="303" y="143"/>
                  </a:cubicBezTo>
                  <a:cubicBezTo>
                    <a:pt x="304" y="142"/>
                    <a:pt x="304" y="142"/>
                    <a:pt x="305" y="141"/>
                  </a:cubicBezTo>
                  <a:cubicBezTo>
                    <a:pt x="306" y="140"/>
                    <a:pt x="305" y="139"/>
                    <a:pt x="305" y="138"/>
                  </a:cubicBezTo>
                  <a:cubicBezTo>
                    <a:pt x="305" y="138"/>
                    <a:pt x="306" y="137"/>
                    <a:pt x="305" y="136"/>
                  </a:cubicBezTo>
                  <a:cubicBezTo>
                    <a:pt x="304" y="135"/>
                    <a:pt x="304" y="135"/>
                    <a:pt x="303" y="134"/>
                  </a:cubicBezTo>
                  <a:cubicBezTo>
                    <a:pt x="302" y="133"/>
                    <a:pt x="301" y="134"/>
                    <a:pt x="301" y="134"/>
                  </a:cubicBezTo>
                  <a:cubicBezTo>
                    <a:pt x="300" y="134"/>
                    <a:pt x="300" y="134"/>
                    <a:pt x="300" y="1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934;p37">
              <a:extLst>
                <a:ext uri="{FF2B5EF4-FFF2-40B4-BE49-F238E27FC236}">
                  <a16:creationId xmlns:a16="http://schemas.microsoft.com/office/drawing/2014/main" id="{5EC452A2-D20D-80D2-0AA4-733DD445B35B}"/>
                </a:ext>
              </a:extLst>
            </p:cNvPr>
            <p:cNvSpPr/>
            <p:nvPr/>
          </p:nvSpPr>
          <p:spPr>
            <a:xfrm>
              <a:off x="7986240" y="3969720"/>
              <a:ext cx="105840" cy="106920"/>
            </a:xfrm>
            <a:custGeom>
              <a:avLst/>
              <a:gdLst/>
              <a:ahLst/>
              <a:cxnLst/>
              <a:rect l="l" t="t" r="r" b="b"/>
              <a:pathLst>
                <a:path w="294" h="297" extrusionOk="0">
                  <a:moveTo>
                    <a:pt x="144" y="221"/>
                  </a:moveTo>
                  <a:cubicBezTo>
                    <a:pt x="156" y="209"/>
                    <a:pt x="142" y="178"/>
                    <a:pt x="137" y="166"/>
                  </a:cubicBezTo>
                  <a:cubicBezTo>
                    <a:pt x="129" y="144"/>
                    <a:pt x="131" y="127"/>
                    <a:pt x="124" y="107"/>
                  </a:cubicBezTo>
                  <a:cubicBezTo>
                    <a:pt x="128" y="110"/>
                    <a:pt x="133" y="113"/>
                    <a:pt x="137" y="116"/>
                  </a:cubicBezTo>
                  <a:cubicBezTo>
                    <a:pt x="151" y="124"/>
                    <a:pt x="166" y="128"/>
                    <a:pt x="182" y="128"/>
                  </a:cubicBezTo>
                  <a:cubicBezTo>
                    <a:pt x="198" y="128"/>
                    <a:pt x="214" y="124"/>
                    <a:pt x="227" y="116"/>
                  </a:cubicBezTo>
                  <a:cubicBezTo>
                    <a:pt x="231" y="114"/>
                    <a:pt x="234" y="112"/>
                    <a:pt x="237" y="110"/>
                  </a:cubicBezTo>
                  <a:cubicBezTo>
                    <a:pt x="237" y="109"/>
                    <a:pt x="238" y="109"/>
                    <a:pt x="238" y="108"/>
                  </a:cubicBezTo>
                  <a:cubicBezTo>
                    <a:pt x="239" y="107"/>
                    <a:pt x="239" y="105"/>
                    <a:pt x="239" y="104"/>
                  </a:cubicBezTo>
                  <a:cubicBezTo>
                    <a:pt x="239" y="102"/>
                    <a:pt x="239" y="101"/>
                    <a:pt x="238" y="100"/>
                  </a:cubicBezTo>
                  <a:cubicBezTo>
                    <a:pt x="229" y="80"/>
                    <a:pt x="224" y="58"/>
                    <a:pt x="224" y="37"/>
                  </a:cubicBezTo>
                  <a:cubicBezTo>
                    <a:pt x="224" y="36"/>
                    <a:pt x="224" y="35"/>
                    <a:pt x="224" y="35"/>
                  </a:cubicBezTo>
                  <a:cubicBezTo>
                    <a:pt x="252" y="45"/>
                    <a:pt x="293" y="39"/>
                    <a:pt x="289" y="9"/>
                  </a:cubicBezTo>
                  <a:cubicBezTo>
                    <a:pt x="289" y="8"/>
                    <a:pt x="289" y="7"/>
                    <a:pt x="288" y="5"/>
                  </a:cubicBezTo>
                  <a:cubicBezTo>
                    <a:pt x="287" y="4"/>
                    <a:pt x="287" y="4"/>
                    <a:pt x="285" y="3"/>
                  </a:cubicBezTo>
                  <a:cubicBezTo>
                    <a:pt x="283" y="2"/>
                    <a:pt x="283" y="2"/>
                    <a:pt x="282" y="2"/>
                  </a:cubicBezTo>
                  <a:cubicBezTo>
                    <a:pt x="280" y="2"/>
                    <a:pt x="279" y="2"/>
                    <a:pt x="278" y="3"/>
                  </a:cubicBezTo>
                  <a:cubicBezTo>
                    <a:pt x="277" y="4"/>
                    <a:pt x="276" y="4"/>
                    <a:pt x="275" y="5"/>
                  </a:cubicBezTo>
                  <a:cubicBezTo>
                    <a:pt x="274" y="7"/>
                    <a:pt x="274" y="8"/>
                    <a:pt x="274" y="9"/>
                  </a:cubicBezTo>
                  <a:cubicBezTo>
                    <a:pt x="271" y="23"/>
                    <a:pt x="233" y="24"/>
                    <a:pt x="220" y="15"/>
                  </a:cubicBezTo>
                  <a:cubicBezTo>
                    <a:pt x="219" y="11"/>
                    <a:pt x="217" y="7"/>
                    <a:pt x="215" y="4"/>
                  </a:cubicBezTo>
                  <a:cubicBezTo>
                    <a:pt x="214" y="3"/>
                    <a:pt x="214" y="2"/>
                    <a:pt x="212" y="1"/>
                  </a:cubicBezTo>
                  <a:cubicBezTo>
                    <a:pt x="211" y="0"/>
                    <a:pt x="210" y="0"/>
                    <a:pt x="209" y="0"/>
                  </a:cubicBezTo>
                  <a:cubicBezTo>
                    <a:pt x="208" y="0"/>
                    <a:pt x="206" y="0"/>
                    <a:pt x="205" y="1"/>
                  </a:cubicBezTo>
                  <a:cubicBezTo>
                    <a:pt x="204" y="2"/>
                    <a:pt x="204" y="3"/>
                    <a:pt x="203" y="4"/>
                  </a:cubicBezTo>
                  <a:cubicBezTo>
                    <a:pt x="202" y="5"/>
                    <a:pt x="202" y="5"/>
                    <a:pt x="202" y="7"/>
                  </a:cubicBezTo>
                  <a:cubicBezTo>
                    <a:pt x="202" y="8"/>
                    <a:pt x="202" y="8"/>
                    <a:pt x="202" y="9"/>
                  </a:cubicBezTo>
                  <a:cubicBezTo>
                    <a:pt x="202" y="13"/>
                    <a:pt x="203" y="17"/>
                    <a:pt x="204" y="20"/>
                  </a:cubicBezTo>
                  <a:cubicBezTo>
                    <a:pt x="205" y="22"/>
                    <a:pt x="207" y="23"/>
                    <a:pt x="208" y="24"/>
                  </a:cubicBezTo>
                  <a:cubicBezTo>
                    <a:pt x="212" y="46"/>
                    <a:pt x="205" y="72"/>
                    <a:pt x="213" y="91"/>
                  </a:cubicBezTo>
                  <a:cubicBezTo>
                    <a:pt x="229" y="132"/>
                    <a:pt x="126" y="91"/>
                    <a:pt x="113" y="87"/>
                  </a:cubicBezTo>
                  <a:lnTo>
                    <a:pt x="112" y="87"/>
                  </a:lnTo>
                  <a:cubicBezTo>
                    <a:pt x="110" y="87"/>
                    <a:pt x="110" y="87"/>
                    <a:pt x="109" y="88"/>
                  </a:cubicBezTo>
                  <a:cubicBezTo>
                    <a:pt x="108" y="89"/>
                    <a:pt x="107" y="89"/>
                    <a:pt x="106" y="90"/>
                  </a:cubicBezTo>
                  <a:cubicBezTo>
                    <a:pt x="105" y="91"/>
                    <a:pt x="106" y="92"/>
                    <a:pt x="106" y="93"/>
                  </a:cubicBezTo>
                  <a:cubicBezTo>
                    <a:pt x="106" y="94"/>
                    <a:pt x="105" y="95"/>
                    <a:pt x="106" y="96"/>
                  </a:cubicBezTo>
                  <a:cubicBezTo>
                    <a:pt x="107" y="97"/>
                    <a:pt x="107" y="97"/>
                    <a:pt x="107" y="97"/>
                  </a:cubicBezTo>
                  <a:cubicBezTo>
                    <a:pt x="134" y="119"/>
                    <a:pt x="119" y="136"/>
                    <a:pt x="124" y="160"/>
                  </a:cubicBezTo>
                  <a:cubicBezTo>
                    <a:pt x="128" y="183"/>
                    <a:pt x="144" y="223"/>
                    <a:pt x="102" y="209"/>
                  </a:cubicBezTo>
                  <a:cubicBezTo>
                    <a:pt x="72" y="199"/>
                    <a:pt x="45" y="172"/>
                    <a:pt x="14" y="167"/>
                  </a:cubicBezTo>
                  <a:cubicBezTo>
                    <a:pt x="12" y="157"/>
                    <a:pt x="10" y="147"/>
                    <a:pt x="9" y="137"/>
                  </a:cubicBezTo>
                  <a:cubicBezTo>
                    <a:pt x="9" y="134"/>
                    <a:pt x="4" y="134"/>
                    <a:pt x="4" y="137"/>
                  </a:cubicBezTo>
                  <a:cubicBezTo>
                    <a:pt x="3" y="145"/>
                    <a:pt x="3" y="153"/>
                    <a:pt x="3" y="160"/>
                  </a:cubicBezTo>
                  <a:cubicBezTo>
                    <a:pt x="3" y="163"/>
                    <a:pt x="3" y="165"/>
                    <a:pt x="3" y="167"/>
                  </a:cubicBezTo>
                  <a:cubicBezTo>
                    <a:pt x="2" y="168"/>
                    <a:pt x="1" y="169"/>
                    <a:pt x="1" y="169"/>
                  </a:cubicBezTo>
                  <a:cubicBezTo>
                    <a:pt x="1" y="170"/>
                    <a:pt x="0" y="170"/>
                    <a:pt x="0" y="172"/>
                  </a:cubicBezTo>
                  <a:cubicBezTo>
                    <a:pt x="0" y="173"/>
                    <a:pt x="1" y="175"/>
                    <a:pt x="1" y="176"/>
                  </a:cubicBezTo>
                  <a:cubicBezTo>
                    <a:pt x="1" y="176"/>
                    <a:pt x="2" y="177"/>
                    <a:pt x="3" y="178"/>
                  </a:cubicBezTo>
                  <a:cubicBezTo>
                    <a:pt x="4" y="192"/>
                    <a:pt x="7" y="207"/>
                    <a:pt x="14" y="221"/>
                  </a:cubicBezTo>
                  <a:cubicBezTo>
                    <a:pt x="16" y="226"/>
                    <a:pt x="18" y="231"/>
                    <a:pt x="21" y="236"/>
                  </a:cubicBezTo>
                  <a:cubicBezTo>
                    <a:pt x="24" y="242"/>
                    <a:pt x="30" y="249"/>
                    <a:pt x="34" y="255"/>
                  </a:cubicBezTo>
                  <a:cubicBezTo>
                    <a:pt x="45" y="266"/>
                    <a:pt x="54" y="277"/>
                    <a:pt x="63" y="289"/>
                  </a:cubicBezTo>
                  <a:cubicBezTo>
                    <a:pt x="65" y="293"/>
                    <a:pt x="68" y="294"/>
                    <a:pt x="72" y="295"/>
                  </a:cubicBezTo>
                  <a:cubicBezTo>
                    <a:pt x="72" y="296"/>
                    <a:pt x="73" y="296"/>
                    <a:pt x="74" y="296"/>
                  </a:cubicBezTo>
                  <a:cubicBezTo>
                    <a:pt x="75" y="296"/>
                    <a:pt x="76" y="296"/>
                    <a:pt x="77" y="295"/>
                  </a:cubicBezTo>
                  <a:cubicBezTo>
                    <a:pt x="78" y="294"/>
                    <a:pt x="79" y="294"/>
                    <a:pt x="80" y="293"/>
                  </a:cubicBezTo>
                  <a:cubicBezTo>
                    <a:pt x="81" y="292"/>
                    <a:pt x="80" y="291"/>
                    <a:pt x="80" y="290"/>
                  </a:cubicBezTo>
                  <a:cubicBezTo>
                    <a:pt x="80" y="289"/>
                    <a:pt x="80" y="289"/>
                    <a:pt x="80" y="288"/>
                  </a:cubicBezTo>
                  <a:cubicBezTo>
                    <a:pt x="77" y="280"/>
                    <a:pt x="73" y="272"/>
                    <a:pt x="69" y="264"/>
                  </a:cubicBezTo>
                  <a:cubicBezTo>
                    <a:pt x="66" y="259"/>
                    <a:pt x="63" y="254"/>
                    <a:pt x="59" y="249"/>
                  </a:cubicBezTo>
                  <a:cubicBezTo>
                    <a:pt x="49" y="234"/>
                    <a:pt x="47" y="216"/>
                    <a:pt x="33" y="203"/>
                  </a:cubicBezTo>
                  <a:cubicBezTo>
                    <a:pt x="31" y="201"/>
                    <a:pt x="26" y="203"/>
                    <a:pt x="27" y="207"/>
                  </a:cubicBezTo>
                  <a:cubicBezTo>
                    <a:pt x="30" y="214"/>
                    <a:pt x="33" y="220"/>
                    <a:pt x="36" y="226"/>
                  </a:cubicBezTo>
                  <a:cubicBezTo>
                    <a:pt x="35" y="225"/>
                    <a:pt x="35" y="224"/>
                    <a:pt x="34" y="223"/>
                  </a:cubicBezTo>
                  <a:cubicBezTo>
                    <a:pt x="26" y="210"/>
                    <a:pt x="20" y="196"/>
                    <a:pt x="16" y="181"/>
                  </a:cubicBezTo>
                  <a:cubicBezTo>
                    <a:pt x="53" y="196"/>
                    <a:pt x="111" y="255"/>
                    <a:pt x="144" y="2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935;p37">
              <a:extLst>
                <a:ext uri="{FF2B5EF4-FFF2-40B4-BE49-F238E27FC236}">
                  <a16:creationId xmlns:a16="http://schemas.microsoft.com/office/drawing/2014/main" id="{01C3D4DD-4988-9811-8E2A-8594CA213A72}"/>
                </a:ext>
              </a:extLst>
            </p:cNvPr>
            <p:cNvSpPr/>
            <p:nvPr/>
          </p:nvSpPr>
          <p:spPr>
            <a:xfrm>
              <a:off x="7855920" y="3567600"/>
              <a:ext cx="131400" cy="722880"/>
            </a:xfrm>
            <a:custGeom>
              <a:avLst/>
              <a:gdLst/>
              <a:ahLst/>
              <a:cxnLst/>
              <a:rect l="l" t="t" r="r" b="b"/>
              <a:pathLst>
                <a:path w="365" h="2008" extrusionOk="0">
                  <a:moveTo>
                    <a:pt x="337" y="2005"/>
                  </a:moveTo>
                  <a:cubicBezTo>
                    <a:pt x="341" y="2007"/>
                    <a:pt x="345" y="2001"/>
                    <a:pt x="342" y="1998"/>
                  </a:cubicBezTo>
                  <a:cubicBezTo>
                    <a:pt x="322" y="1979"/>
                    <a:pt x="293" y="1973"/>
                    <a:pt x="271" y="1957"/>
                  </a:cubicBezTo>
                  <a:cubicBezTo>
                    <a:pt x="244" y="1937"/>
                    <a:pt x="221" y="1914"/>
                    <a:pt x="197" y="1892"/>
                  </a:cubicBezTo>
                  <a:cubicBezTo>
                    <a:pt x="173" y="1871"/>
                    <a:pt x="141" y="1842"/>
                    <a:pt x="130" y="1807"/>
                  </a:cubicBezTo>
                  <a:cubicBezTo>
                    <a:pt x="122" y="1781"/>
                    <a:pt x="117" y="1755"/>
                    <a:pt x="115" y="1728"/>
                  </a:cubicBezTo>
                  <a:cubicBezTo>
                    <a:pt x="129" y="1751"/>
                    <a:pt x="145" y="1773"/>
                    <a:pt x="159" y="1795"/>
                  </a:cubicBezTo>
                  <a:cubicBezTo>
                    <a:pt x="169" y="1811"/>
                    <a:pt x="180" y="1825"/>
                    <a:pt x="193" y="1838"/>
                  </a:cubicBezTo>
                  <a:cubicBezTo>
                    <a:pt x="193" y="1846"/>
                    <a:pt x="194" y="1853"/>
                    <a:pt x="196" y="1860"/>
                  </a:cubicBezTo>
                  <a:cubicBezTo>
                    <a:pt x="197" y="1868"/>
                    <a:pt x="206" y="1864"/>
                    <a:pt x="206" y="1859"/>
                  </a:cubicBezTo>
                  <a:cubicBezTo>
                    <a:pt x="205" y="1854"/>
                    <a:pt x="205" y="1852"/>
                    <a:pt x="204" y="1848"/>
                  </a:cubicBezTo>
                  <a:lnTo>
                    <a:pt x="208" y="1852"/>
                  </a:lnTo>
                  <a:lnTo>
                    <a:pt x="209" y="1852"/>
                  </a:lnTo>
                  <a:cubicBezTo>
                    <a:pt x="209" y="1853"/>
                    <a:pt x="210" y="1853"/>
                    <a:pt x="211" y="1853"/>
                  </a:cubicBezTo>
                  <a:lnTo>
                    <a:pt x="212" y="1852"/>
                  </a:lnTo>
                  <a:cubicBezTo>
                    <a:pt x="213" y="1852"/>
                    <a:pt x="213" y="1852"/>
                    <a:pt x="214" y="1851"/>
                  </a:cubicBezTo>
                  <a:cubicBezTo>
                    <a:pt x="215" y="1851"/>
                    <a:pt x="214" y="1850"/>
                    <a:pt x="214" y="1849"/>
                  </a:cubicBezTo>
                  <a:cubicBezTo>
                    <a:pt x="214" y="1848"/>
                    <a:pt x="214" y="1848"/>
                    <a:pt x="214" y="1847"/>
                  </a:cubicBezTo>
                  <a:cubicBezTo>
                    <a:pt x="210" y="1840"/>
                    <a:pt x="205" y="1833"/>
                    <a:pt x="201" y="1826"/>
                  </a:cubicBezTo>
                  <a:cubicBezTo>
                    <a:pt x="201" y="1824"/>
                    <a:pt x="201" y="1822"/>
                    <a:pt x="201" y="1820"/>
                  </a:cubicBezTo>
                  <a:cubicBezTo>
                    <a:pt x="201" y="1819"/>
                    <a:pt x="201" y="1817"/>
                    <a:pt x="201" y="1815"/>
                  </a:cubicBezTo>
                  <a:cubicBezTo>
                    <a:pt x="202" y="1809"/>
                    <a:pt x="202" y="1803"/>
                    <a:pt x="202" y="1797"/>
                  </a:cubicBezTo>
                  <a:cubicBezTo>
                    <a:pt x="202" y="1791"/>
                    <a:pt x="202" y="1785"/>
                    <a:pt x="201" y="1779"/>
                  </a:cubicBezTo>
                  <a:cubicBezTo>
                    <a:pt x="191" y="1741"/>
                    <a:pt x="185" y="1701"/>
                    <a:pt x="183" y="1661"/>
                  </a:cubicBezTo>
                  <a:cubicBezTo>
                    <a:pt x="201" y="1677"/>
                    <a:pt x="221" y="1689"/>
                    <a:pt x="238" y="1705"/>
                  </a:cubicBezTo>
                  <a:cubicBezTo>
                    <a:pt x="264" y="1726"/>
                    <a:pt x="304" y="1749"/>
                    <a:pt x="338" y="1739"/>
                  </a:cubicBezTo>
                  <a:cubicBezTo>
                    <a:pt x="339" y="1738"/>
                    <a:pt x="339" y="1738"/>
                    <a:pt x="339" y="1738"/>
                  </a:cubicBezTo>
                  <a:cubicBezTo>
                    <a:pt x="340" y="1738"/>
                    <a:pt x="340" y="1738"/>
                    <a:pt x="341" y="1737"/>
                  </a:cubicBezTo>
                  <a:cubicBezTo>
                    <a:pt x="342" y="1737"/>
                    <a:pt x="341" y="1735"/>
                    <a:pt x="341" y="1734"/>
                  </a:cubicBezTo>
                  <a:cubicBezTo>
                    <a:pt x="341" y="1734"/>
                    <a:pt x="342" y="1733"/>
                    <a:pt x="341" y="1732"/>
                  </a:cubicBezTo>
                  <a:cubicBezTo>
                    <a:pt x="340" y="1732"/>
                    <a:pt x="340" y="1731"/>
                    <a:pt x="339" y="1731"/>
                  </a:cubicBezTo>
                  <a:cubicBezTo>
                    <a:pt x="339" y="1731"/>
                    <a:pt x="339" y="1730"/>
                    <a:pt x="338" y="1730"/>
                  </a:cubicBezTo>
                  <a:cubicBezTo>
                    <a:pt x="334" y="1729"/>
                    <a:pt x="330" y="1727"/>
                    <a:pt x="326" y="1726"/>
                  </a:cubicBezTo>
                  <a:cubicBezTo>
                    <a:pt x="336" y="1706"/>
                    <a:pt x="330" y="1676"/>
                    <a:pt x="328" y="1655"/>
                  </a:cubicBezTo>
                  <a:cubicBezTo>
                    <a:pt x="325" y="1623"/>
                    <a:pt x="320" y="1582"/>
                    <a:pt x="295" y="1559"/>
                  </a:cubicBezTo>
                  <a:cubicBezTo>
                    <a:pt x="295" y="1559"/>
                    <a:pt x="295" y="1560"/>
                    <a:pt x="294" y="1559"/>
                  </a:cubicBezTo>
                  <a:cubicBezTo>
                    <a:pt x="293" y="1559"/>
                    <a:pt x="293" y="1558"/>
                    <a:pt x="292" y="1558"/>
                  </a:cubicBezTo>
                  <a:cubicBezTo>
                    <a:pt x="292" y="1558"/>
                    <a:pt x="292" y="1559"/>
                    <a:pt x="291" y="1559"/>
                  </a:cubicBezTo>
                  <a:cubicBezTo>
                    <a:pt x="290" y="1560"/>
                    <a:pt x="289" y="1559"/>
                    <a:pt x="289" y="1560"/>
                  </a:cubicBezTo>
                  <a:cubicBezTo>
                    <a:pt x="289" y="1561"/>
                    <a:pt x="289" y="1561"/>
                    <a:pt x="289" y="1562"/>
                  </a:cubicBezTo>
                  <a:lnTo>
                    <a:pt x="289" y="1563"/>
                  </a:lnTo>
                  <a:cubicBezTo>
                    <a:pt x="296" y="1584"/>
                    <a:pt x="302" y="1605"/>
                    <a:pt x="306" y="1626"/>
                  </a:cubicBezTo>
                  <a:cubicBezTo>
                    <a:pt x="310" y="1643"/>
                    <a:pt x="312" y="1661"/>
                    <a:pt x="314" y="1678"/>
                  </a:cubicBezTo>
                  <a:cubicBezTo>
                    <a:pt x="315" y="1685"/>
                    <a:pt x="316" y="1693"/>
                    <a:pt x="316" y="1700"/>
                  </a:cubicBezTo>
                  <a:cubicBezTo>
                    <a:pt x="316" y="1708"/>
                    <a:pt x="315" y="1716"/>
                    <a:pt x="314" y="1723"/>
                  </a:cubicBezTo>
                  <a:cubicBezTo>
                    <a:pt x="307" y="1722"/>
                    <a:pt x="301" y="1720"/>
                    <a:pt x="294" y="1719"/>
                  </a:cubicBezTo>
                  <a:cubicBezTo>
                    <a:pt x="285" y="1716"/>
                    <a:pt x="275" y="1712"/>
                    <a:pt x="267" y="1707"/>
                  </a:cubicBezTo>
                  <a:cubicBezTo>
                    <a:pt x="256" y="1700"/>
                    <a:pt x="246" y="1693"/>
                    <a:pt x="237" y="1684"/>
                  </a:cubicBezTo>
                  <a:cubicBezTo>
                    <a:pt x="209" y="1660"/>
                    <a:pt x="180" y="1637"/>
                    <a:pt x="152" y="1614"/>
                  </a:cubicBezTo>
                  <a:cubicBezTo>
                    <a:pt x="151" y="1614"/>
                    <a:pt x="152" y="1614"/>
                    <a:pt x="151" y="1613"/>
                  </a:cubicBezTo>
                  <a:cubicBezTo>
                    <a:pt x="150" y="1613"/>
                    <a:pt x="150" y="1613"/>
                    <a:pt x="149" y="1613"/>
                  </a:cubicBezTo>
                  <a:lnTo>
                    <a:pt x="148" y="1613"/>
                  </a:lnTo>
                  <a:cubicBezTo>
                    <a:pt x="147" y="1614"/>
                    <a:pt x="147" y="1614"/>
                    <a:pt x="146" y="1615"/>
                  </a:cubicBezTo>
                  <a:lnTo>
                    <a:pt x="146" y="1616"/>
                  </a:lnTo>
                  <a:cubicBezTo>
                    <a:pt x="146" y="1617"/>
                    <a:pt x="146" y="1617"/>
                    <a:pt x="146" y="1618"/>
                  </a:cubicBezTo>
                  <a:lnTo>
                    <a:pt x="147" y="1618"/>
                  </a:lnTo>
                  <a:cubicBezTo>
                    <a:pt x="156" y="1632"/>
                    <a:pt x="166" y="1644"/>
                    <a:pt x="177" y="1656"/>
                  </a:cubicBezTo>
                  <a:cubicBezTo>
                    <a:pt x="177" y="1691"/>
                    <a:pt x="179" y="1725"/>
                    <a:pt x="184" y="1759"/>
                  </a:cubicBezTo>
                  <a:cubicBezTo>
                    <a:pt x="185" y="1775"/>
                    <a:pt x="186" y="1790"/>
                    <a:pt x="187" y="1806"/>
                  </a:cubicBezTo>
                  <a:cubicBezTo>
                    <a:pt x="161" y="1764"/>
                    <a:pt x="132" y="1723"/>
                    <a:pt x="106" y="1681"/>
                  </a:cubicBezTo>
                  <a:cubicBezTo>
                    <a:pt x="105" y="1681"/>
                    <a:pt x="105" y="1680"/>
                    <a:pt x="105" y="1680"/>
                  </a:cubicBezTo>
                  <a:cubicBezTo>
                    <a:pt x="86" y="1646"/>
                    <a:pt x="71" y="1609"/>
                    <a:pt x="63" y="1571"/>
                  </a:cubicBezTo>
                  <a:cubicBezTo>
                    <a:pt x="59" y="1547"/>
                    <a:pt x="57" y="1522"/>
                    <a:pt x="57" y="1497"/>
                  </a:cubicBezTo>
                  <a:cubicBezTo>
                    <a:pt x="57" y="1493"/>
                    <a:pt x="57" y="1489"/>
                    <a:pt x="57" y="1484"/>
                  </a:cubicBezTo>
                  <a:lnTo>
                    <a:pt x="57" y="1485"/>
                  </a:lnTo>
                  <a:cubicBezTo>
                    <a:pt x="67" y="1520"/>
                    <a:pt x="102" y="1539"/>
                    <a:pt x="120" y="1569"/>
                  </a:cubicBezTo>
                  <a:cubicBezTo>
                    <a:pt x="123" y="1575"/>
                    <a:pt x="131" y="1571"/>
                    <a:pt x="131" y="1565"/>
                  </a:cubicBezTo>
                  <a:cubicBezTo>
                    <a:pt x="134" y="1551"/>
                    <a:pt x="138" y="1537"/>
                    <a:pt x="144" y="1523"/>
                  </a:cubicBezTo>
                  <a:cubicBezTo>
                    <a:pt x="146" y="1510"/>
                    <a:pt x="146" y="1486"/>
                    <a:pt x="148" y="1475"/>
                  </a:cubicBezTo>
                  <a:cubicBezTo>
                    <a:pt x="149" y="1464"/>
                    <a:pt x="150" y="1453"/>
                    <a:pt x="150" y="1442"/>
                  </a:cubicBezTo>
                  <a:cubicBezTo>
                    <a:pt x="150" y="1431"/>
                    <a:pt x="149" y="1420"/>
                    <a:pt x="148" y="1409"/>
                  </a:cubicBezTo>
                  <a:cubicBezTo>
                    <a:pt x="148" y="1409"/>
                    <a:pt x="148" y="1408"/>
                    <a:pt x="147" y="1408"/>
                  </a:cubicBezTo>
                  <a:cubicBezTo>
                    <a:pt x="147" y="1408"/>
                    <a:pt x="147" y="1407"/>
                    <a:pt x="146" y="1407"/>
                  </a:cubicBezTo>
                  <a:lnTo>
                    <a:pt x="145" y="1407"/>
                  </a:lnTo>
                  <a:lnTo>
                    <a:pt x="144" y="1407"/>
                  </a:lnTo>
                  <a:cubicBezTo>
                    <a:pt x="143" y="1407"/>
                    <a:pt x="143" y="1408"/>
                    <a:pt x="143" y="1408"/>
                  </a:cubicBezTo>
                  <a:cubicBezTo>
                    <a:pt x="142" y="1408"/>
                    <a:pt x="142" y="1409"/>
                    <a:pt x="142" y="1409"/>
                  </a:cubicBezTo>
                  <a:cubicBezTo>
                    <a:pt x="138" y="1441"/>
                    <a:pt x="133" y="1473"/>
                    <a:pt x="132" y="1505"/>
                  </a:cubicBezTo>
                  <a:cubicBezTo>
                    <a:pt x="130" y="1519"/>
                    <a:pt x="127" y="1533"/>
                    <a:pt x="122" y="1547"/>
                  </a:cubicBezTo>
                  <a:cubicBezTo>
                    <a:pt x="110" y="1527"/>
                    <a:pt x="94" y="1513"/>
                    <a:pt x="81" y="1494"/>
                  </a:cubicBezTo>
                  <a:cubicBezTo>
                    <a:pt x="58" y="1460"/>
                    <a:pt x="54" y="1409"/>
                    <a:pt x="55" y="1371"/>
                  </a:cubicBezTo>
                  <a:cubicBezTo>
                    <a:pt x="54" y="1355"/>
                    <a:pt x="53" y="1339"/>
                    <a:pt x="53" y="1323"/>
                  </a:cubicBezTo>
                  <a:cubicBezTo>
                    <a:pt x="53" y="1307"/>
                    <a:pt x="54" y="1291"/>
                    <a:pt x="55" y="1275"/>
                  </a:cubicBezTo>
                  <a:cubicBezTo>
                    <a:pt x="55" y="1273"/>
                    <a:pt x="55" y="1271"/>
                    <a:pt x="56" y="1270"/>
                  </a:cubicBezTo>
                  <a:lnTo>
                    <a:pt x="57" y="1270"/>
                  </a:lnTo>
                  <a:cubicBezTo>
                    <a:pt x="58" y="1271"/>
                    <a:pt x="59" y="1271"/>
                    <a:pt x="60" y="1271"/>
                  </a:cubicBezTo>
                  <a:cubicBezTo>
                    <a:pt x="61" y="1271"/>
                    <a:pt x="62" y="1271"/>
                    <a:pt x="63" y="1270"/>
                  </a:cubicBezTo>
                  <a:cubicBezTo>
                    <a:pt x="64" y="1270"/>
                    <a:pt x="65" y="1269"/>
                    <a:pt x="65" y="1268"/>
                  </a:cubicBezTo>
                  <a:cubicBezTo>
                    <a:pt x="85" y="1243"/>
                    <a:pt x="87" y="1205"/>
                    <a:pt x="92" y="1176"/>
                  </a:cubicBezTo>
                  <a:cubicBezTo>
                    <a:pt x="99" y="1140"/>
                    <a:pt x="117" y="1107"/>
                    <a:pt x="119" y="1071"/>
                  </a:cubicBezTo>
                  <a:cubicBezTo>
                    <a:pt x="119" y="1070"/>
                    <a:pt x="119" y="1071"/>
                    <a:pt x="118" y="1069"/>
                  </a:cubicBezTo>
                  <a:cubicBezTo>
                    <a:pt x="117" y="1068"/>
                    <a:pt x="118" y="1068"/>
                    <a:pt x="117" y="1067"/>
                  </a:cubicBezTo>
                  <a:cubicBezTo>
                    <a:pt x="116" y="1067"/>
                    <a:pt x="116" y="1067"/>
                    <a:pt x="115" y="1067"/>
                  </a:cubicBezTo>
                  <a:cubicBezTo>
                    <a:pt x="114" y="1067"/>
                    <a:pt x="113" y="1067"/>
                    <a:pt x="113" y="1067"/>
                  </a:cubicBezTo>
                  <a:cubicBezTo>
                    <a:pt x="112" y="1068"/>
                    <a:pt x="112" y="1068"/>
                    <a:pt x="111" y="1069"/>
                  </a:cubicBezTo>
                  <a:cubicBezTo>
                    <a:pt x="92" y="1120"/>
                    <a:pt x="77" y="1172"/>
                    <a:pt x="68" y="1226"/>
                  </a:cubicBezTo>
                  <a:cubicBezTo>
                    <a:pt x="67" y="1233"/>
                    <a:pt x="65" y="1239"/>
                    <a:pt x="63" y="1246"/>
                  </a:cubicBezTo>
                  <a:cubicBezTo>
                    <a:pt x="62" y="1248"/>
                    <a:pt x="62" y="1250"/>
                    <a:pt x="60" y="1252"/>
                  </a:cubicBezTo>
                  <a:cubicBezTo>
                    <a:pt x="59" y="1253"/>
                    <a:pt x="60" y="1253"/>
                    <a:pt x="59" y="1254"/>
                  </a:cubicBezTo>
                  <a:cubicBezTo>
                    <a:pt x="62" y="1244"/>
                    <a:pt x="64" y="1235"/>
                    <a:pt x="64" y="1225"/>
                  </a:cubicBezTo>
                  <a:cubicBezTo>
                    <a:pt x="64" y="1223"/>
                    <a:pt x="64" y="1220"/>
                    <a:pt x="63" y="1218"/>
                  </a:cubicBezTo>
                  <a:lnTo>
                    <a:pt x="63" y="1217"/>
                  </a:lnTo>
                  <a:lnTo>
                    <a:pt x="62" y="1216"/>
                  </a:lnTo>
                  <a:lnTo>
                    <a:pt x="61" y="1216"/>
                  </a:lnTo>
                  <a:cubicBezTo>
                    <a:pt x="60" y="1216"/>
                    <a:pt x="60" y="1216"/>
                    <a:pt x="59" y="1216"/>
                  </a:cubicBezTo>
                  <a:cubicBezTo>
                    <a:pt x="58" y="1217"/>
                    <a:pt x="59" y="1217"/>
                    <a:pt x="58" y="1217"/>
                  </a:cubicBezTo>
                  <a:cubicBezTo>
                    <a:pt x="57" y="1218"/>
                    <a:pt x="58" y="1218"/>
                    <a:pt x="58" y="1218"/>
                  </a:cubicBezTo>
                  <a:cubicBezTo>
                    <a:pt x="56" y="1228"/>
                    <a:pt x="53" y="1238"/>
                    <a:pt x="50" y="1247"/>
                  </a:cubicBezTo>
                  <a:cubicBezTo>
                    <a:pt x="46" y="1238"/>
                    <a:pt x="43" y="1229"/>
                    <a:pt x="42" y="1220"/>
                  </a:cubicBezTo>
                  <a:cubicBezTo>
                    <a:pt x="38" y="1203"/>
                    <a:pt x="32" y="1186"/>
                    <a:pt x="24" y="1171"/>
                  </a:cubicBezTo>
                  <a:cubicBezTo>
                    <a:pt x="2" y="1108"/>
                    <a:pt x="14" y="1034"/>
                    <a:pt x="30" y="966"/>
                  </a:cubicBezTo>
                  <a:cubicBezTo>
                    <a:pt x="30" y="968"/>
                    <a:pt x="31" y="969"/>
                    <a:pt x="32" y="971"/>
                  </a:cubicBezTo>
                  <a:cubicBezTo>
                    <a:pt x="33" y="973"/>
                    <a:pt x="34" y="974"/>
                    <a:pt x="36" y="976"/>
                  </a:cubicBezTo>
                  <a:cubicBezTo>
                    <a:pt x="36" y="977"/>
                    <a:pt x="37" y="977"/>
                    <a:pt x="37" y="977"/>
                  </a:cubicBezTo>
                  <a:cubicBezTo>
                    <a:pt x="38" y="978"/>
                    <a:pt x="39" y="978"/>
                    <a:pt x="41" y="978"/>
                  </a:cubicBezTo>
                  <a:cubicBezTo>
                    <a:pt x="42" y="978"/>
                    <a:pt x="43" y="978"/>
                    <a:pt x="44" y="977"/>
                  </a:cubicBezTo>
                  <a:cubicBezTo>
                    <a:pt x="45" y="977"/>
                    <a:pt x="45" y="977"/>
                    <a:pt x="46" y="976"/>
                  </a:cubicBezTo>
                  <a:cubicBezTo>
                    <a:pt x="74" y="954"/>
                    <a:pt x="92" y="909"/>
                    <a:pt x="106" y="875"/>
                  </a:cubicBezTo>
                  <a:cubicBezTo>
                    <a:pt x="106" y="876"/>
                    <a:pt x="106" y="876"/>
                    <a:pt x="106" y="877"/>
                  </a:cubicBezTo>
                  <a:cubicBezTo>
                    <a:pt x="106" y="888"/>
                    <a:pt x="109" y="898"/>
                    <a:pt x="114" y="908"/>
                  </a:cubicBezTo>
                  <a:cubicBezTo>
                    <a:pt x="117" y="919"/>
                    <a:pt x="122" y="930"/>
                    <a:pt x="127" y="939"/>
                  </a:cubicBezTo>
                  <a:cubicBezTo>
                    <a:pt x="133" y="950"/>
                    <a:pt x="140" y="958"/>
                    <a:pt x="148" y="967"/>
                  </a:cubicBezTo>
                  <a:cubicBezTo>
                    <a:pt x="149" y="967"/>
                    <a:pt x="149" y="968"/>
                    <a:pt x="149" y="968"/>
                  </a:cubicBezTo>
                  <a:cubicBezTo>
                    <a:pt x="150" y="968"/>
                    <a:pt x="152" y="969"/>
                    <a:pt x="153" y="969"/>
                  </a:cubicBezTo>
                  <a:cubicBezTo>
                    <a:pt x="154" y="969"/>
                    <a:pt x="156" y="969"/>
                    <a:pt x="157" y="968"/>
                  </a:cubicBezTo>
                  <a:cubicBezTo>
                    <a:pt x="158" y="968"/>
                    <a:pt x="158" y="967"/>
                    <a:pt x="159" y="966"/>
                  </a:cubicBezTo>
                  <a:cubicBezTo>
                    <a:pt x="166" y="953"/>
                    <a:pt x="173" y="939"/>
                    <a:pt x="179" y="925"/>
                  </a:cubicBezTo>
                  <a:cubicBezTo>
                    <a:pt x="185" y="914"/>
                    <a:pt x="192" y="905"/>
                    <a:pt x="198" y="895"/>
                  </a:cubicBezTo>
                  <a:cubicBezTo>
                    <a:pt x="206" y="900"/>
                    <a:pt x="210" y="914"/>
                    <a:pt x="215" y="920"/>
                  </a:cubicBezTo>
                  <a:cubicBezTo>
                    <a:pt x="218" y="923"/>
                    <a:pt x="221" y="926"/>
                    <a:pt x="224" y="927"/>
                  </a:cubicBezTo>
                  <a:cubicBezTo>
                    <a:pt x="228" y="930"/>
                    <a:pt x="232" y="931"/>
                    <a:pt x="237" y="931"/>
                  </a:cubicBezTo>
                  <a:cubicBezTo>
                    <a:pt x="238" y="932"/>
                    <a:pt x="239" y="932"/>
                    <a:pt x="240" y="932"/>
                  </a:cubicBezTo>
                  <a:cubicBezTo>
                    <a:pt x="243" y="932"/>
                    <a:pt x="247" y="931"/>
                    <a:pt x="250" y="929"/>
                  </a:cubicBezTo>
                  <a:cubicBezTo>
                    <a:pt x="253" y="927"/>
                    <a:pt x="255" y="925"/>
                    <a:pt x="257" y="922"/>
                  </a:cubicBezTo>
                  <a:cubicBezTo>
                    <a:pt x="259" y="919"/>
                    <a:pt x="259" y="915"/>
                    <a:pt x="259" y="912"/>
                  </a:cubicBezTo>
                  <a:cubicBezTo>
                    <a:pt x="259" y="909"/>
                    <a:pt x="259" y="905"/>
                    <a:pt x="257" y="902"/>
                  </a:cubicBezTo>
                  <a:lnTo>
                    <a:pt x="256" y="901"/>
                  </a:lnTo>
                  <a:cubicBezTo>
                    <a:pt x="256" y="900"/>
                    <a:pt x="255" y="901"/>
                    <a:pt x="254" y="900"/>
                  </a:cubicBezTo>
                  <a:cubicBezTo>
                    <a:pt x="253" y="900"/>
                    <a:pt x="253" y="899"/>
                    <a:pt x="252" y="899"/>
                  </a:cubicBezTo>
                  <a:cubicBezTo>
                    <a:pt x="251" y="899"/>
                    <a:pt x="251" y="900"/>
                    <a:pt x="250" y="900"/>
                  </a:cubicBezTo>
                  <a:cubicBezTo>
                    <a:pt x="249" y="901"/>
                    <a:pt x="249" y="900"/>
                    <a:pt x="248" y="901"/>
                  </a:cubicBezTo>
                  <a:cubicBezTo>
                    <a:pt x="237" y="924"/>
                    <a:pt x="225" y="899"/>
                    <a:pt x="218" y="889"/>
                  </a:cubicBezTo>
                  <a:cubicBezTo>
                    <a:pt x="218" y="889"/>
                    <a:pt x="218" y="888"/>
                    <a:pt x="217" y="888"/>
                  </a:cubicBezTo>
                  <a:cubicBezTo>
                    <a:pt x="215" y="884"/>
                    <a:pt x="212" y="882"/>
                    <a:pt x="208" y="879"/>
                  </a:cubicBezTo>
                  <a:cubicBezTo>
                    <a:pt x="204" y="877"/>
                    <a:pt x="200" y="875"/>
                    <a:pt x="195" y="875"/>
                  </a:cubicBezTo>
                  <a:lnTo>
                    <a:pt x="194" y="875"/>
                  </a:lnTo>
                  <a:cubicBezTo>
                    <a:pt x="193" y="875"/>
                    <a:pt x="192" y="875"/>
                    <a:pt x="190" y="876"/>
                  </a:cubicBezTo>
                  <a:cubicBezTo>
                    <a:pt x="188" y="877"/>
                    <a:pt x="187" y="878"/>
                    <a:pt x="186" y="880"/>
                  </a:cubicBezTo>
                  <a:lnTo>
                    <a:pt x="186" y="881"/>
                  </a:lnTo>
                  <a:cubicBezTo>
                    <a:pt x="179" y="896"/>
                    <a:pt x="168" y="909"/>
                    <a:pt x="160" y="924"/>
                  </a:cubicBezTo>
                  <a:cubicBezTo>
                    <a:pt x="156" y="932"/>
                    <a:pt x="155" y="940"/>
                    <a:pt x="151" y="949"/>
                  </a:cubicBezTo>
                  <a:cubicBezTo>
                    <a:pt x="150" y="946"/>
                    <a:pt x="147" y="944"/>
                    <a:pt x="146" y="941"/>
                  </a:cubicBezTo>
                  <a:cubicBezTo>
                    <a:pt x="141" y="934"/>
                    <a:pt x="138" y="925"/>
                    <a:pt x="134" y="917"/>
                  </a:cubicBezTo>
                  <a:cubicBezTo>
                    <a:pt x="125" y="900"/>
                    <a:pt x="117" y="882"/>
                    <a:pt x="111" y="863"/>
                  </a:cubicBezTo>
                  <a:cubicBezTo>
                    <a:pt x="111" y="863"/>
                    <a:pt x="112" y="863"/>
                    <a:pt x="111" y="862"/>
                  </a:cubicBezTo>
                  <a:cubicBezTo>
                    <a:pt x="110" y="862"/>
                    <a:pt x="110" y="862"/>
                    <a:pt x="110" y="862"/>
                  </a:cubicBezTo>
                  <a:cubicBezTo>
                    <a:pt x="109" y="862"/>
                    <a:pt x="109" y="862"/>
                    <a:pt x="109" y="862"/>
                  </a:cubicBezTo>
                  <a:cubicBezTo>
                    <a:pt x="108" y="863"/>
                    <a:pt x="108" y="863"/>
                    <a:pt x="108" y="863"/>
                  </a:cubicBezTo>
                  <a:cubicBezTo>
                    <a:pt x="108" y="864"/>
                    <a:pt x="108" y="865"/>
                    <a:pt x="108" y="867"/>
                  </a:cubicBezTo>
                  <a:cubicBezTo>
                    <a:pt x="107" y="866"/>
                    <a:pt x="107" y="866"/>
                    <a:pt x="107" y="866"/>
                  </a:cubicBezTo>
                  <a:cubicBezTo>
                    <a:pt x="106" y="866"/>
                    <a:pt x="106" y="865"/>
                    <a:pt x="105" y="865"/>
                  </a:cubicBezTo>
                  <a:cubicBezTo>
                    <a:pt x="105" y="865"/>
                    <a:pt x="104" y="866"/>
                    <a:pt x="103" y="866"/>
                  </a:cubicBezTo>
                  <a:lnTo>
                    <a:pt x="103" y="867"/>
                  </a:lnTo>
                  <a:cubicBezTo>
                    <a:pt x="93" y="876"/>
                    <a:pt x="84" y="888"/>
                    <a:pt x="77" y="899"/>
                  </a:cubicBezTo>
                  <a:cubicBezTo>
                    <a:pt x="74" y="905"/>
                    <a:pt x="71" y="909"/>
                    <a:pt x="69" y="915"/>
                  </a:cubicBezTo>
                  <a:cubicBezTo>
                    <a:pt x="62" y="927"/>
                    <a:pt x="55" y="940"/>
                    <a:pt x="48" y="952"/>
                  </a:cubicBezTo>
                  <a:cubicBezTo>
                    <a:pt x="43" y="960"/>
                    <a:pt x="41" y="943"/>
                    <a:pt x="39" y="927"/>
                  </a:cubicBezTo>
                  <a:cubicBezTo>
                    <a:pt x="43" y="914"/>
                    <a:pt x="46" y="901"/>
                    <a:pt x="49" y="889"/>
                  </a:cubicBezTo>
                  <a:cubicBezTo>
                    <a:pt x="49" y="886"/>
                    <a:pt x="45" y="884"/>
                    <a:pt x="44" y="887"/>
                  </a:cubicBezTo>
                  <a:lnTo>
                    <a:pt x="38" y="906"/>
                  </a:lnTo>
                  <a:cubicBezTo>
                    <a:pt x="38" y="904"/>
                    <a:pt x="38" y="904"/>
                    <a:pt x="38" y="903"/>
                  </a:cubicBezTo>
                  <a:cubicBezTo>
                    <a:pt x="38" y="842"/>
                    <a:pt x="48" y="781"/>
                    <a:pt x="67" y="722"/>
                  </a:cubicBezTo>
                  <a:cubicBezTo>
                    <a:pt x="68" y="723"/>
                    <a:pt x="69" y="724"/>
                    <a:pt x="71" y="724"/>
                  </a:cubicBezTo>
                  <a:cubicBezTo>
                    <a:pt x="72" y="724"/>
                    <a:pt x="74" y="723"/>
                    <a:pt x="75" y="722"/>
                  </a:cubicBezTo>
                  <a:cubicBezTo>
                    <a:pt x="76" y="722"/>
                    <a:pt x="76" y="722"/>
                    <a:pt x="76" y="722"/>
                  </a:cubicBezTo>
                  <a:cubicBezTo>
                    <a:pt x="95" y="709"/>
                    <a:pt x="112" y="695"/>
                    <a:pt x="128" y="679"/>
                  </a:cubicBezTo>
                  <a:cubicBezTo>
                    <a:pt x="135" y="672"/>
                    <a:pt x="141" y="665"/>
                    <a:pt x="147" y="657"/>
                  </a:cubicBezTo>
                  <a:cubicBezTo>
                    <a:pt x="152" y="650"/>
                    <a:pt x="176" y="607"/>
                    <a:pt x="173" y="637"/>
                  </a:cubicBezTo>
                  <a:cubicBezTo>
                    <a:pt x="170" y="668"/>
                    <a:pt x="171" y="720"/>
                    <a:pt x="198" y="745"/>
                  </a:cubicBezTo>
                  <a:cubicBezTo>
                    <a:pt x="198" y="746"/>
                    <a:pt x="198" y="747"/>
                    <a:pt x="199" y="747"/>
                  </a:cubicBezTo>
                  <a:cubicBezTo>
                    <a:pt x="201" y="748"/>
                    <a:pt x="201" y="748"/>
                    <a:pt x="203" y="748"/>
                  </a:cubicBezTo>
                  <a:cubicBezTo>
                    <a:pt x="204" y="748"/>
                    <a:pt x="206" y="748"/>
                    <a:pt x="208" y="747"/>
                  </a:cubicBezTo>
                  <a:cubicBezTo>
                    <a:pt x="209" y="747"/>
                    <a:pt x="209" y="746"/>
                    <a:pt x="209" y="745"/>
                  </a:cubicBezTo>
                  <a:cubicBezTo>
                    <a:pt x="221" y="732"/>
                    <a:pt x="219" y="715"/>
                    <a:pt x="227" y="699"/>
                  </a:cubicBezTo>
                  <a:cubicBezTo>
                    <a:pt x="234" y="684"/>
                    <a:pt x="242" y="667"/>
                    <a:pt x="249" y="650"/>
                  </a:cubicBezTo>
                  <a:cubicBezTo>
                    <a:pt x="255" y="678"/>
                    <a:pt x="266" y="713"/>
                    <a:pt x="291" y="714"/>
                  </a:cubicBezTo>
                  <a:cubicBezTo>
                    <a:pt x="311" y="714"/>
                    <a:pt x="321" y="681"/>
                    <a:pt x="318" y="666"/>
                  </a:cubicBezTo>
                  <a:lnTo>
                    <a:pt x="317" y="664"/>
                  </a:lnTo>
                  <a:cubicBezTo>
                    <a:pt x="317" y="664"/>
                    <a:pt x="316" y="663"/>
                    <a:pt x="315" y="662"/>
                  </a:cubicBezTo>
                  <a:cubicBezTo>
                    <a:pt x="314" y="662"/>
                    <a:pt x="313" y="661"/>
                    <a:pt x="312" y="661"/>
                  </a:cubicBezTo>
                  <a:cubicBezTo>
                    <a:pt x="310" y="661"/>
                    <a:pt x="309" y="662"/>
                    <a:pt x="308" y="662"/>
                  </a:cubicBezTo>
                  <a:cubicBezTo>
                    <a:pt x="307" y="663"/>
                    <a:pt x="306" y="663"/>
                    <a:pt x="306" y="664"/>
                  </a:cubicBezTo>
                  <a:cubicBezTo>
                    <a:pt x="306" y="665"/>
                    <a:pt x="305" y="666"/>
                    <a:pt x="305" y="666"/>
                  </a:cubicBezTo>
                  <a:cubicBezTo>
                    <a:pt x="290" y="721"/>
                    <a:pt x="266" y="651"/>
                    <a:pt x="257" y="627"/>
                  </a:cubicBezTo>
                  <a:cubicBezTo>
                    <a:pt x="256" y="626"/>
                    <a:pt x="256" y="625"/>
                    <a:pt x="255" y="624"/>
                  </a:cubicBezTo>
                  <a:cubicBezTo>
                    <a:pt x="254" y="624"/>
                    <a:pt x="252" y="623"/>
                    <a:pt x="251" y="623"/>
                  </a:cubicBezTo>
                  <a:cubicBezTo>
                    <a:pt x="249" y="623"/>
                    <a:pt x="249" y="624"/>
                    <a:pt x="248" y="624"/>
                  </a:cubicBezTo>
                  <a:cubicBezTo>
                    <a:pt x="247" y="625"/>
                    <a:pt x="246" y="626"/>
                    <a:pt x="246" y="627"/>
                  </a:cubicBezTo>
                  <a:cubicBezTo>
                    <a:pt x="242" y="632"/>
                    <a:pt x="240" y="637"/>
                    <a:pt x="237" y="642"/>
                  </a:cubicBezTo>
                  <a:cubicBezTo>
                    <a:pt x="222" y="667"/>
                    <a:pt x="210" y="695"/>
                    <a:pt x="202" y="724"/>
                  </a:cubicBezTo>
                  <a:cubicBezTo>
                    <a:pt x="199" y="708"/>
                    <a:pt x="195" y="693"/>
                    <a:pt x="190" y="678"/>
                  </a:cubicBezTo>
                  <a:cubicBezTo>
                    <a:pt x="188" y="655"/>
                    <a:pt x="187" y="631"/>
                    <a:pt x="183" y="609"/>
                  </a:cubicBezTo>
                  <a:cubicBezTo>
                    <a:pt x="183" y="608"/>
                    <a:pt x="183" y="607"/>
                    <a:pt x="182" y="606"/>
                  </a:cubicBezTo>
                  <a:cubicBezTo>
                    <a:pt x="182" y="606"/>
                    <a:pt x="181" y="606"/>
                    <a:pt x="180" y="605"/>
                  </a:cubicBezTo>
                  <a:cubicBezTo>
                    <a:pt x="179" y="605"/>
                    <a:pt x="179" y="605"/>
                    <a:pt x="178" y="605"/>
                  </a:cubicBezTo>
                  <a:cubicBezTo>
                    <a:pt x="177" y="605"/>
                    <a:pt x="176" y="605"/>
                    <a:pt x="175" y="605"/>
                  </a:cubicBezTo>
                  <a:cubicBezTo>
                    <a:pt x="161" y="614"/>
                    <a:pt x="150" y="626"/>
                    <a:pt x="141" y="639"/>
                  </a:cubicBezTo>
                  <a:cubicBezTo>
                    <a:pt x="123" y="661"/>
                    <a:pt x="102" y="680"/>
                    <a:pt x="80" y="698"/>
                  </a:cubicBezTo>
                  <a:cubicBezTo>
                    <a:pt x="80" y="690"/>
                    <a:pt x="81" y="683"/>
                    <a:pt x="82" y="675"/>
                  </a:cubicBezTo>
                  <a:cubicBezTo>
                    <a:pt x="83" y="667"/>
                    <a:pt x="86" y="664"/>
                    <a:pt x="88" y="658"/>
                  </a:cubicBezTo>
                  <a:cubicBezTo>
                    <a:pt x="88" y="656"/>
                    <a:pt x="87" y="654"/>
                    <a:pt x="85" y="654"/>
                  </a:cubicBezTo>
                  <a:cubicBezTo>
                    <a:pt x="90" y="624"/>
                    <a:pt x="97" y="593"/>
                    <a:pt x="102" y="566"/>
                  </a:cubicBezTo>
                  <a:cubicBezTo>
                    <a:pt x="106" y="546"/>
                    <a:pt x="111" y="527"/>
                    <a:pt x="119" y="507"/>
                  </a:cubicBezTo>
                  <a:cubicBezTo>
                    <a:pt x="119" y="510"/>
                    <a:pt x="121" y="512"/>
                    <a:pt x="122" y="515"/>
                  </a:cubicBezTo>
                  <a:cubicBezTo>
                    <a:pt x="124" y="517"/>
                    <a:pt x="125" y="520"/>
                    <a:pt x="127" y="522"/>
                  </a:cubicBezTo>
                  <a:cubicBezTo>
                    <a:pt x="128" y="523"/>
                    <a:pt x="128" y="523"/>
                    <a:pt x="129" y="524"/>
                  </a:cubicBezTo>
                  <a:cubicBezTo>
                    <a:pt x="131" y="525"/>
                    <a:pt x="132" y="525"/>
                    <a:pt x="134" y="525"/>
                  </a:cubicBezTo>
                  <a:cubicBezTo>
                    <a:pt x="136" y="525"/>
                    <a:pt x="137" y="525"/>
                    <a:pt x="139" y="524"/>
                  </a:cubicBezTo>
                  <a:cubicBezTo>
                    <a:pt x="140" y="523"/>
                    <a:pt x="140" y="523"/>
                    <a:pt x="141" y="522"/>
                  </a:cubicBezTo>
                  <a:cubicBezTo>
                    <a:pt x="154" y="505"/>
                    <a:pt x="167" y="489"/>
                    <a:pt x="181" y="473"/>
                  </a:cubicBezTo>
                  <a:cubicBezTo>
                    <a:pt x="194" y="456"/>
                    <a:pt x="209" y="429"/>
                    <a:pt x="223" y="463"/>
                  </a:cubicBezTo>
                  <a:cubicBezTo>
                    <a:pt x="228" y="475"/>
                    <a:pt x="237" y="506"/>
                    <a:pt x="257" y="499"/>
                  </a:cubicBezTo>
                  <a:cubicBezTo>
                    <a:pt x="260" y="498"/>
                    <a:pt x="262" y="497"/>
                    <a:pt x="264" y="496"/>
                  </a:cubicBezTo>
                  <a:cubicBezTo>
                    <a:pt x="270" y="492"/>
                    <a:pt x="276" y="487"/>
                    <a:pt x="279" y="481"/>
                  </a:cubicBezTo>
                  <a:cubicBezTo>
                    <a:pt x="280" y="479"/>
                    <a:pt x="281" y="477"/>
                    <a:pt x="282" y="475"/>
                  </a:cubicBezTo>
                  <a:cubicBezTo>
                    <a:pt x="284" y="471"/>
                    <a:pt x="292" y="495"/>
                    <a:pt x="294" y="499"/>
                  </a:cubicBezTo>
                  <a:cubicBezTo>
                    <a:pt x="295" y="500"/>
                    <a:pt x="295" y="500"/>
                    <a:pt x="296" y="502"/>
                  </a:cubicBezTo>
                  <a:cubicBezTo>
                    <a:pt x="298" y="505"/>
                    <a:pt x="301" y="509"/>
                    <a:pt x="305" y="511"/>
                  </a:cubicBezTo>
                  <a:cubicBezTo>
                    <a:pt x="309" y="513"/>
                    <a:pt x="313" y="514"/>
                    <a:pt x="317" y="514"/>
                  </a:cubicBezTo>
                  <a:cubicBezTo>
                    <a:pt x="321" y="514"/>
                    <a:pt x="324" y="514"/>
                    <a:pt x="327" y="513"/>
                  </a:cubicBezTo>
                  <a:cubicBezTo>
                    <a:pt x="328" y="512"/>
                    <a:pt x="329" y="512"/>
                    <a:pt x="329" y="512"/>
                  </a:cubicBezTo>
                  <a:cubicBezTo>
                    <a:pt x="331" y="511"/>
                    <a:pt x="331" y="510"/>
                    <a:pt x="332" y="509"/>
                  </a:cubicBezTo>
                  <a:cubicBezTo>
                    <a:pt x="333" y="507"/>
                    <a:pt x="333" y="506"/>
                    <a:pt x="333" y="505"/>
                  </a:cubicBezTo>
                  <a:cubicBezTo>
                    <a:pt x="333" y="504"/>
                    <a:pt x="333" y="504"/>
                    <a:pt x="333" y="503"/>
                  </a:cubicBezTo>
                  <a:lnTo>
                    <a:pt x="333" y="500"/>
                  </a:lnTo>
                  <a:cubicBezTo>
                    <a:pt x="333" y="499"/>
                    <a:pt x="333" y="498"/>
                    <a:pt x="332" y="498"/>
                  </a:cubicBezTo>
                  <a:cubicBezTo>
                    <a:pt x="331" y="497"/>
                    <a:pt x="331" y="495"/>
                    <a:pt x="330" y="495"/>
                  </a:cubicBezTo>
                  <a:cubicBezTo>
                    <a:pt x="329" y="494"/>
                    <a:pt x="328" y="495"/>
                    <a:pt x="327" y="495"/>
                  </a:cubicBezTo>
                  <a:cubicBezTo>
                    <a:pt x="326" y="495"/>
                    <a:pt x="324" y="494"/>
                    <a:pt x="323" y="495"/>
                  </a:cubicBezTo>
                  <a:cubicBezTo>
                    <a:pt x="322" y="495"/>
                    <a:pt x="321" y="497"/>
                    <a:pt x="321" y="498"/>
                  </a:cubicBezTo>
                  <a:cubicBezTo>
                    <a:pt x="317" y="505"/>
                    <a:pt x="301" y="466"/>
                    <a:pt x="300" y="464"/>
                  </a:cubicBezTo>
                  <a:cubicBezTo>
                    <a:pt x="298" y="461"/>
                    <a:pt x="295" y="458"/>
                    <a:pt x="291" y="456"/>
                  </a:cubicBezTo>
                  <a:cubicBezTo>
                    <a:pt x="288" y="454"/>
                    <a:pt x="284" y="453"/>
                    <a:pt x="280" y="452"/>
                  </a:cubicBezTo>
                  <a:lnTo>
                    <a:pt x="279" y="452"/>
                  </a:lnTo>
                  <a:cubicBezTo>
                    <a:pt x="278" y="452"/>
                    <a:pt x="277" y="452"/>
                    <a:pt x="275" y="454"/>
                  </a:cubicBezTo>
                  <a:cubicBezTo>
                    <a:pt x="273" y="455"/>
                    <a:pt x="272" y="456"/>
                    <a:pt x="271" y="457"/>
                  </a:cubicBezTo>
                  <a:lnTo>
                    <a:pt x="271" y="458"/>
                  </a:lnTo>
                  <a:cubicBezTo>
                    <a:pt x="253" y="501"/>
                    <a:pt x="233" y="436"/>
                    <a:pt x="221" y="419"/>
                  </a:cubicBezTo>
                  <a:cubicBezTo>
                    <a:pt x="221" y="418"/>
                    <a:pt x="220" y="417"/>
                    <a:pt x="219" y="417"/>
                  </a:cubicBezTo>
                  <a:cubicBezTo>
                    <a:pt x="217" y="415"/>
                    <a:pt x="216" y="416"/>
                    <a:pt x="214" y="416"/>
                  </a:cubicBezTo>
                  <a:cubicBezTo>
                    <a:pt x="213" y="416"/>
                    <a:pt x="212" y="416"/>
                    <a:pt x="211" y="417"/>
                  </a:cubicBezTo>
                  <a:cubicBezTo>
                    <a:pt x="191" y="424"/>
                    <a:pt x="179" y="445"/>
                    <a:pt x="167" y="462"/>
                  </a:cubicBezTo>
                  <a:cubicBezTo>
                    <a:pt x="158" y="476"/>
                    <a:pt x="145" y="487"/>
                    <a:pt x="135" y="501"/>
                  </a:cubicBezTo>
                  <a:cubicBezTo>
                    <a:pt x="141" y="488"/>
                    <a:pt x="144" y="474"/>
                    <a:pt x="145" y="459"/>
                  </a:cubicBezTo>
                  <a:cubicBezTo>
                    <a:pt x="146" y="454"/>
                    <a:pt x="147" y="448"/>
                    <a:pt x="149" y="443"/>
                  </a:cubicBezTo>
                  <a:cubicBezTo>
                    <a:pt x="150" y="437"/>
                    <a:pt x="158" y="427"/>
                    <a:pt x="162" y="419"/>
                  </a:cubicBezTo>
                  <a:cubicBezTo>
                    <a:pt x="163" y="417"/>
                    <a:pt x="160" y="415"/>
                    <a:pt x="158" y="417"/>
                  </a:cubicBezTo>
                  <a:lnTo>
                    <a:pt x="155" y="421"/>
                  </a:lnTo>
                  <a:cubicBezTo>
                    <a:pt x="170" y="369"/>
                    <a:pt x="191" y="318"/>
                    <a:pt x="218" y="271"/>
                  </a:cubicBezTo>
                  <a:cubicBezTo>
                    <a:pt x="219" y="270"/>
                    <a:pt x="219" y="269"/>
                    <a:pt x="220" y="268"/>
                  </a:cubicBezTo>
                  <a:cubicBezTo>
                    <a:pt x="220" y="281"/>
                    <a:pt x="220" y="293"/>
                    <a:pt x="220" y="305"/>
                  </a:cubicBezTo>
                  <a:cubicBezTo>
                    <a:pt x="220" y="306"/>
                    <a:pt x="220" y="306"/>
                    <a:pt x="220" y="306"/>
                  </a:cubicBezTo>
                  <a:cubicBezTo>
                    <a:pt x="220" y="308"/>
                    <a:pt x="220" y="309"/>
                    <a:pt x="221" y="311"/>
                  </a:cubicBezTo>
                  <a:cubicBezTo>
                    <a:pt x="222" y="312"/>
                    <a:pt x="223" y="313"/>
                    <a:pt x="225" y="314"/>
                  </a:cubicBezTo>
                  <a:cubicBezTo>
                    <a:pt x="227" y="315"/>
                    <a:pt x="227" y="315"/>
                    <a:pt x="229" y="315"/>
                  </a:cubicBezTo>
                  <a:cubicBezTo>
                    <a:pt x="230" y="315"/>
                    <a:pt x="232" y="315"/>
                    <a:pt x="234" y="314"/>
                  </a:cubicBezTo>
                  <a:cubicBezTo>
                    <a:pt x="236" y="313"/>
                    <a:pt x="236" y="312"/>
                    <a:pt x="237" y="311"/>
                  </a:cubicBezTo>
                  <a:cubicBezTo>
                    <a:pt x="237" y="310"/>
                    <a:pt x="238" y="310"/>
                    <a:pt x="238" y="309"/>
                  </a:cubicBezTo>
                  <a:cubicBezTo>
                    <a:pt x="247" y="288"/>
                    <a:pt x="271" y="284"/>
                    <a:pt x="286" y="268"/>
                  </a:cubicBezTo>
                  <a:cubicBezTo>
                    <a:pt x="304" y="250"/>
                    <a:pt x="298" y="277"/>
                    <a:pt x="296" y="292"/>
                  </a:cubicBezTo>
                  <a:cubicBezTo>
                    <a:pt x="294" y="312"/>
                    <a:pt x="289" y="334"/>
                    <a:pt x="302" y="350"/>
                  </a:cubicBezTo>
                  <a:cubicBezTo>
                    <a:pt x="303" y="351"/>
                    <a:pt x="303" y="350"/>
                    <a:pt x="304" y="351"/>
                  </a:cubicBezTo>
                  <a:cubicBezTo>
                    <a:pt x="305" y="351"/>
                    <a:pt x="307" y="352"/>
                    <a:pt x="308" y="352"/>
                  </a:cubicBezTo>
                  <a:cubicBezTo>
                    <a:pt x="309" y="352"/>
                    <a:pt x="310" y="352"/>
                    <a:pt x="310" y="352"/>
                  </a:cubicBezTo>
                  <a:cubicBezTo>
                    <a:pt x="324" y="349"/>
                    <a:pt x="330" y="338"/>
                    <a:pt x="342" y="332"/>
                  </a:cubicBezTo>
                  <a:cubicBezTo>
                    <a:pt x="351" y="328"/>
                    <a:pt x="344" y="313"/>
                    <a:pt x="335" y="317"/>
                  </a:cubicBezTo>
                  <a:cubicBezTo>
                    <a:pt x="316" y="324"/>
                    <a:pt x="310" y="337"/>
                    <a:pt x="311" y="307"/>
                  </a:cubicBezTo>
                  <a:cubicBezTo>
                    <a:pt x="312" y="300"/>
                    <a:pt x="312" y="293"/>
                    <a:pt x="312" y="285"/>
                  </a:cubicBezTo>
                  <a:cubicBezTo>
                    <a:pt x="312" y="270"/>
                    <a:pt x="311" y="255"/>
                    <a:pt x="308" y="240"/>
                  </a:cubicBezTo>
                  <a:lnTo>
                    <a:pt x="308" y="239"/>
                  </a:lnTo>
                  <a:cubicBezTo>
                    <a:pt x="307" y="238"/>
                    <a:pt x="306" y="237"/>
                    <a:pt x="306" y="237"/>
                  </a:cubicBezTo>
                  <a:cubicBezTo>
                    <a:pt x="305" y="236"/>
                    <a:pt x="304" y="236"/>
                    <a:pt x="302" y="236"/>
                  </a:cubicBezTo>
                  <a:lnTo>
                    <a:pt x="301" y="236"/>
                  </a:lnTo>
                  <a:cubicBezTo>
                    <a:pt x="281" y="245"/>
                    <a:pt x="268" y="262"/>
                    <a:pt x="249" y="273"/>
                  </a:cubicBezTo>
                  <a:cubicBezTo>
                    <a:pt x="245" y="275"/>
                    <a:pt x="242" y="277"/>
                    <a:pt x="240" y="279"/>
                  </a:cubicBezTo>
                  <a:cubicBezTo>
                    <a:pt x="240" y="256"/>
                    <a:pt x="242" y="233"/>
                    <a:pt x="244" y="210"/>
                  </a:cubicBezTo>
                  <a:cubicBezTo>
                    <a:pt x="247" y="174"/>
                    <a:pt x="269" y="142"/>
                    <a:pt x="287" y="112"/>
                  </a:cubicBezTo>
                  <a:cubicBezTo>
                    <a:pt x="304" y="81"/>
                    <a:pt x="330" y="32"/>
                    <a:pt x="360" y="7"/>
                  </a:cubicBezTo>
                  <a:cubicBezTo>
                    <a:pt x="364" y="4"/>
                    <a:pt x="360" y="0"/>
                    <a:pt x="356" y="2"/>
                  </a:cubicBezTo>
                  <a:cubicBezTo>
                    <a:pt x="335" y="11"/>
                    <a:pt x="321" y="37"/>
                    <a:pt x="307" y="56"/>
                  </a:cubicBezTo>
                  <a:cubicBezTo>
                    <a:pt x="286" y="85"/>
                    <a:pt x="271" y="118"/>
                    <a:pt x="248" y="147"/>
                  </a:cubicBezTo>
                  <a:cubicBezTo>
                    <a:pt x="223" y="180"/>
                    <a:pt x="221" y="222"/>
                    <a:pt x="221" y="263"/>
                  </a:cubicBezTo>
                  <a:cubicBezTo>
                    <a:pt x="220" y="263"/>
                    <a:pt x="220" y="263"/>
                    <a:pt x="220" y="263"/>
                  </a:cubicBezTo>
                  <a:lnTo>
                    <a:pt x="219" y="263"/>
                  </a:lnTo>
                  <a:lnTo>
                    <a:pt x="218" y="263"/>
                  </a:lnTo>
                  <a:lnTo>
                    <a:pt x="217" y="263"/>
                  </a:lnTo>
                  <a:cubicBezTo>
                    <a:pt x="204" y="283"/>
                    <a:pt x="191" y="303"/>
                    <a:pt x="180" y="323"/>
                  </a:cubicBezTo>
                  <a:cubicBezTo>
                    <a:pt x="166" y="346"/>
                    <a:pt x="154" y="370"/>
                    <a:pt x="143" y="394"/>
                  </a:cubicBezTo>
                  <a:cubicBezTo>
                    <a:pt x="130" y="422"/>
                    <a:pt x="122" y="451"/>
                    <a:pt x="118" y="480"/>
                  </a:cubicBezTo>
                  <a:cubicBezTo>
                    <a:pt x="105" y="506"/>
                    <a:pt x="95" y="534"/>
                    <a:pt x="89" y="562"/>
                  </a:cubicBezTo>
                  <a:cubicBezTo>
                    <a:pt x="80" y="609"/>
                    <a:pt x="64" y="658"/>
                    <a:pt x="64" y="707"/>
                  </a:cubicBezTo>
                  <a:cubicBezTo>
                    <a:pt x="47" y="753"/>
                    <a:pt x="35" y="800"/>
                    <a:pt x="29" y="848"/>
                  </a:cubicBezTo>
                  <a:cubicBezTo>
                    <a:pt x="25" y="867"/>
                    <a:pt x="23" y="887"/>
                    <a:pt x="23" y="907"/>
                  </a:cubicBezTo>
                  <a:cubicBezTo>
                    <a:pt x="23" y="921"/>
                    <a:pt x="24" y="936"/>
                    <a:pt x="26" y="951"/>
                  </a:cubicBezTo>
                  <a:cubicBezTo>
                    <a:pt x="10" y="1002"/>
                    <a:pt x="2" y="1055"/>
                    <a:pt x="0" y="1108"/>
                  </a:cubicBezTo>
                  <a:cubicBezTo>
                    <a:pt x="0" y="1152"/>
                    <a:pt x="15" y="1219"/>
                    <a:pt x="47" y="1257"/>
                  </a:cubicBezTo>
                  <a:cubicBezTo>
                    <a:pt x="41" y="1272"/>
                    <a:pt x="38" y="1288"/>
                    <a:pt x="37" y="1304"/>
                  </a:cubicBezTo>
                  <a:cubicBezTo>
                    <a:pt x="37" y="1331"/>
                    <a:pt x="39" y="1358"/>
                    <a:pt x="39" y="1386"/>
                  </a:cubicBezTo>
                  <a:cubicBezTo>
                    <a:pt x="39" y="1387"/>
                    <a:pt x="39" y="1388"/>
                    <a:pt x="39" y="1389"/>
                  </a:cubicBezTo>
                  <a:cubicBezTo>
                    <a:pt x="39" y="1413"/>
                    <a:pt x="43" y="1436"/>
                    <a:pt x="51" y="1458"/>
                  </a:cubicBezTo>
                  <a:cubicBezTo>
                    <a:pt x="50" y="1458"/>
                    <a:pt x="50" y="1459"/>
                    <a:pt x="50" y="1459"/>
                  </a:cubicBezTo>
                  <a:cubicBezTo>
                    <a:pt x="49" y="1459"/>
                    <a:pt x="49" y="1460"/>
                    <a:pt x="49" y="1460"/>
                  </a:cubicBezTo>
                  <a:cubicBezTo>
                    <a:pt x="48" y="1461"/>
                    <a:pt x="48" y="1461"/>
                    <a:pt x="48" y="1461"/>
                  </a:cubicBezTo>
                  <a:cubicBezTo>
                    <a:pt x="34" y="1538"/>
                    <a:pt x="54" y="1605"/>
                    <a:pt x="85" y="1674"/>
                  </a:cubicBezTo>
                  <a:cubicBezTo>
                    <a:pt x="90" y="1683"/>
                    <a:pt x="95" y="1693"/>
                    <a:pt x="100" y="1702"/>
                  </a:cubicBezTo>
                  <a:cubicBezTo>
                    <a:pt x="101" y="1703"/>
                    <a:pt x="101" y="1704"/>
                    <a:pt x="102" y="1705"/>
                  </a:cubicBezTo>
                  <a:cubicBezTo>
                    <a:pt x="99" y="1718"/>
                    <a:pt x="98" y="1730"/>
                    <a:pt x="98" y="1743"/>
                  </a:cubicBezTo>
                  <a:cubicBezTo>
                    <a:pt x="98" y="1776"/>
                    <a:pt x="107" y="1810"/>
                    <a:pt x="123" y="1837"/>
                  </a:cubicBezTo>
                  <a:cubicBezTo>
                    <a:pt x="127" y="1844"/>
                    <a:pt x="130" y="1848"/>
                    <a:pt x="134" y="1853"/>
                  </a:cubicBezTo>
                  <a:cubicBezTo>
                    <a:pt x="168" y="1892"/>
                    <a:pt x="206" y="1928"/>
                    <a:pt x="246" y="1960"/>
                  </a:cubicBezTo>
                  <a:cubicBezTo>
                    <a:pt x="277" y="1990"/>
                    <a:pt x="304" y="1991"/>
                    <a:pt x="337" y="20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936;p37">
              <a:extLst>
                <a:ext uri="{FF2B5EF4-FFF2-40B4-BE49-F238E27FC236}">
                  <a16:creationId xmlns:a16="http://schemas.microsoft.com/office/drawing/2014/main" id="{7D129439-1B50-24CD-868B-C72B366D3023}"/>
                </a:ext>
              </a:extLst>
            </p:cNvPr>
            <p:cNvSpPr/>
            <p:nvPr/>
          </p:nvSpPr>
          <p:spPr>
            <a:xfrm>
              <a:off x="7923600" y="4258440"/>
              <a:ext cx="114480" cy="95040"/>
            </a:xfrm>
            <a:custGeom>
              <a:avLst/>
              <a:gdLst/>
              <a:ahLst/>
              <a:cxnLst/>
              <a:rect l="l" t="t" r="r" b="b"/>
              <a:pathLst>
                <a:path w="318" h="264" extrusionOk="0">
                  <a:moveTo>
                    <a:pt x="314" y="256"/>
                  </a:moveTo>
                  <a:cubicBezTo>
                    <a:pt x="246" y="236"/>
                    <a:pt x="182" y="186"/>
                    <a:pt x="124" y="147"/>
                  </a:cubicBezTo>
                  <a:cubicBezTo>
                    <a:pt x="100" y="130"/>
                    <a:pt x="78" y="110"/>
                    <a:pt x="59" y="88"/>
                  </a:cubicBezTo>
                  <a:cubicBezTo>
                    <a:pt x="36" y="63"/>
                    <a:pt x="26" y="29"/>
                    <a:pt x="6" y="1"/>
                  </a:cubicBezTo>
                  <a:lnTo>
                    <a:pt x="5" y="1"/>
                  </a:lnTo>
                  <a:lnTo>
                    <a:pt x="4" y="0"/>
                  </a:lnTo>
                  <a:cubicBezTo>
                    <a:pt x="3" y="0"/>
                    <a:pt x="2" y="1"/>
                    <a:pt x="2" y="1"/>
                  </a:cubicBezTo>
                  <a:cubicBezTo>
                    <a:pt x="1" y="1"/>
                    <a:pt x="1" y="1"/>
                    <a:pt x="0" y="2"/>
                  </a:cubicBezTo>
                  <a:cubicBezTo>
                    <a:pt x="0" y="3"/>
                    <a:pt x="0" y="3"/>
                    <a:pt x="0" y="4"/>
                  </a:cubicBezTo>
                  <a:lnTo>
                    <a:pt x="0" y="5"/>
                  </a:lnTo>
                  <a:cubicBezTo>
                    <a:pt x="14" y="31"/>
                    <a:pt x="20" y="63"/>
                    <a:pt x="37" y="87"/>
                  </a:cubicBezTo>
                  <a:cubicBezTo>
                    <a:pt x="59" y="115"/>
                    <a:pt x="84" y="140"/>
                    <a:pt x="113" y="161"/>
                  </a:cubicBezTo>
                  <a:cubicBezTo>
                    <a:pt x="171" y="201"/>
                    <a:pt x="240" y="254"/>
                    <a:pt x="313" y="262"/>
                  </a:cubicBezTo>
                  <a:cubicBezTo>
                    <a:pt x="317" y="263"/>
                    <a:pt x="317" y="257"/>
                    <a:pt x="314" y="25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937;p37">
              <a:extLst>
                <a:ext uri="{FF2B5EF4-FFF2-40B4-BE49-F238E27FC236}">
                  <a16:creationId xmlns:a16="http://schemas.microsoft.com/office/drawing/2014/main" id="{65A242F6-38A2-81DA-1DF1-72BB38580D2E}"/>
                </a:ext>
              </a:extLst>
            </p:cNvPr>
            <p:cNvSpPr/>
            <p:nvPr/>
          </p:nvSpPr>
          <p:spPr>
            <a:xfrm>
              <a:off x="7975080" y="4326120"/>
              <a:ext cx="108000" cy="75960"/>
            </a:xfrm>
            <a:custGeom>
              <a:avLst/>
              <a:gdLst/>
              <a:ahLst/>
              <a:cxnLst/>
              <a:rect l="l" t="t" r="r" b="b"/>
              <a:pathLst>
                <a:path w="300" h="211" extrusionOk="0">
                  <a:moveTo>
                    <a:pt x="219" y="171"/>
                  </a:moveTo>
                  <a:cubicBezTo>
                    <a:pt x="241" y="181"/>
                    <a:pt x="264" y="192"/>
                    <a:pt x="285" y="205"/>
                  </a:cubicBezTo>
                  <a:cubicBezTo>
                    <a:pt x="287" y="206"/>
                    <a:pt x="288" y="206"/>
                    <a:pt x="289" y="207"/>
                  </a:cubicBezTo>
                  <a:cubicBezTo>
                    <a:pt x="292" y="210"/>
                    <a:pt x="299" y="207"/>
                    <a:pt x="297" y="203"/>
                  </a:cubicBezTo>
                  <a:cubicBezTo>
                    <a:pt x="286" y="175"/>
                    <a:pt x="236" y="158"/>
                    <a:pt x="213" y="146"/>
                  </a:cubicBezTo>
                  <a:cubicBezTo>
                    <a:pt x="189" y="133"/>
                    <a:pt x="162" y="122"/>
                    <a:pt x="137" y="109"/>
                  </a:cubicBezTo>
                  <a:cubicBezTo>
                    <a:pt x="84" y="83"/>
                    <a:pt x="46" y="41"/>
                    <a:pt x="4" y="1"/>
                  </a:cubicBezTo>
                  <a:lnTo>
                    <a:pt x="4" y="0"/>
                  </a:lnTo>
                  <a:cubicBezTo>
                    <a:pt x="3" y="0"/>
                    <a:pt x="3" y="0"/>
                    <a:pt x="2" y="0"/>
                  </a:cubicBezTo>
                  <a:lnTo>
                    <a:pt x="1" y="0"/>
                  </a:lnTo>
                  <a:lnTo>
                    <a:pt x="1" y="1"/>
                  </a:lnTo>
                  <a:cubicBezTo>
                    <a:pt x="0" y="1"/>
                    <a:pt x="0" y="2"/>
                    <a:pt x="0" y="2"/>
                  </a:cubicBezTo>
                  <a:cubicBezTo>
                    <a:pt x="0" y="2"/>
                    <a:pt x="0" y="3"/>
                    <a:pt x="1" y="3"/>
                  </a:cubicBezTo>
                  <a:cubicBezTo>
                    <a:pt x="26" y="58"/>
                    <a:pt x="63" y="85"/>
                    <a:pt x="113" y="117"/>
                  </a:cubicBezTo>
                  <a:cubicBezTo>
                    <a:pt x="147" y="138"/>
                    <a:pt x="185" y="150"/>
                    <a:pt x="219" y="1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938;p37">
              <a:extLst>
                <a:ext uri="{FF2B5EF4-FFF2-40B4-BE49-F238E27FC236}">
                  <a16:creationId xmlns:a16="http://schemas.microsoft.com/office/drawing/2014/main" id="{2A831ABF-F6D1-9D7B-3C8B-00564096D76B}"/>
                </a:ext>
              </a:extLst>
            </p:cNvPr>
            <p:cNvSpPr/>
            <p:nvPr/>
          </p:nvSpPr>
          <p:spPr>
            <a:xfrm>
              <a:off x="7970040" y="4117680"/>
              <a:ext cx="38160" cy="33480"/>
            </a:xfrm>
            <a:custGeom>
              <a:avLst/>
              <a:gdLst/>
              <a:ahLst/>
              <a:cxnLst/>
              <a:rect l="l" t="t" r="r" b="b"/>
              <a:pathLst>
                <a:path w="106" h="93" extrusionOk="0">
                  <a:moveTo>
                    <a:pt x="85" y="79"/>
                  </a:moveTo>
                  <a:cubicBezTo>
                    <a:pt x="74" y="77"/>
                    <a:pt x="64" y="73"/>
                    <a:pt x="53" y="69"/>
                  </a:cubicBezTo>
                  <a:cubicBezTo>
                    <a:pt x="41" y="65"/>
                    <a:pt x="20" y="72"/>
                    <a:pt x="10" y="62"/>
                  </a:cubicBezTo>
                  <a:cubicBezTo>
                    <a:pt x="6" y="59"/>
                    <a:pt x="0" y="64"/>
                    <a:pt x="4" y="68"/>
                  </a:cubicBezTo>
                  <a:cubicBezTo>
                    <a:pt x="14" y="78"/>
                    <a:pt x="32" y="77"/>
                    <a:pt x="45" y="78"/>
                  </a:cubicBezTo>
                  <a:cubicBezTo>
                    <a:pt x="59" y="79"/>
                    <a:pt x="72" y="92"/>
                    <a:pt x="88" y="92"/>
                  </a:cubicBezTo>
                  <a:cubicBezTo>
                    <a:pt x="104" y="92"/>
                    <a:pt x="105" y="77"/>
                    <a:pt x="105" y="64"/>
                  </a:cubicBezTo>
                  <a:cubicBezTo>
                    <a:pt x="105" y="58"/>
                    <a:pt x="105" y="49"/>
                    <a:pt x="100" y="44"/>
                  </a:cubicBezTo>
                  <a:cubicBezTo>
                    <a:pt x="98" y="43"/>
                    <a:pt x="100" y="29"/>
                    <a:pt x="100" y="27"/>
                  </a:cubicBezTo>
                  <a:lnTo>
                    <a:pt x="100" y="26"/>
                  </a:lnTo>
                  <a:cubicBezTo>
                    <a:pt x="100" y="18"/>
                    <a:pt x="98" y="11"/>
                    <a:pt x="95" y="5"/>
                  </a:cubicBezTo>
                  <a:cubicBezTo>
                    <a:pt x="94" y="1"/>
                    <a:pt x="88" y="0"/>
                    <a:pt x="86" y="5"/>
                  </a:cubicBezTo>
                  <a:cubicBezTo>
                    <a:pt x="82" y="14"/>
                    <a:pt x="80" y="24"/>
                    <a:pt x="80" y="34"/>
                  </a:cubicBezTo>
                  <a:cubicBezTo>
                    <a:pt x="80" y="40"/>
                    <a:pt x="81" y="47"/>
                    <a:pt x="83" y="53"/>
                  </a:cubicBezTo>
                  <a:cubicBezTo>
                    <a:pt x="83" y="54"/>
                    <a:pt x="83" y="54"/>
                    <a:pt x="83" y="54"/>
                  </a:cubicBezTo>
                  <a:cubicBezTo>
                    <a:pt x="84" y="55"/>
                    <a:pt x="85" y="56"/>
                    <a:pt x="86" y="57"/>
                  </a:cubicBezTo>
                  <a:lnTo>
                    <a:pt x="86" y="56"/>
                  </a:lnTo>
                  <a:cubicBezTo>
                    <a:pt x="86" y="59"/>
                    <a:pt x="87" y="63"/>
                    <a:pt x="88" y="67"/>
                  </a:cubicBezTo>
                  <a:cubicBezTo>
                    <a:pt x="89" y="72"/>
                    <a:pt x="92" y="80"/>
                    <a:pt x="85" y="7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939;p37">
              <a:extLst>
                <a:ext uri="{FF2B5EF4-FFF2-40B4-BE49-F238E27FC236}">
                  <a16:creationId xmlns:a16="http://schemas.microsoft.com/office/drawing/2014/main" id="{9C59B794-41EC-46A2-206C-BD9411454B1A}"/>
                </a:ext>
              </a:extLst>
            </p:cNvPr>
            <p:cNvSpPr/>
            <p:nvPr/>
          </p:nvSpPr>
          <p:spPr>
            <a:xfrm>
              <a:off x="8022960" y="4072320"/>
              <a:ext cx="86040" cy="63720"/>
            </a:xfrm>
            <a:custGeom>
              <a:avLst/>
              <a:gdLst/>
              <a:ahLst/>
              <a:cxnLst/>
              <a:rect l="l" t="t" r="r" b="b"/>
              <a:pathLst>
                <a:path w="239" h="177" extrusionOk="0">
                  <a:moveTo>
                    <a:pt x="59" y="147"/>
                  </a:moveTo>
                  <a:cubicBezTo>
                    <a:pt x="86" y="156"/>
                    <a:pt x="133" y="176"/>
                    <a:pt x="162" y="165"/>
                  </a:cubicBezTo>
                  <a:cubicBezTo>
                    <a:pt x="169" y="162"/>
                    <a:pt x="183" y="145"/>
                    <a:pt x="180" y="137"/>
                  </a:cubicBezTo>
                  <a:cubicBezTo>
                    <a:pt x="174" y="125"/>
                    <a:pt x="168" y="114"/>
                    <a:pt x="162" y="103"/>
                  </a:cubicBezTo>
                  <a:cubicBezTo>
                    <a:pt x="150" y="82"/>
                    <a:pt x="137" y="63"/>
                    <a:pt x="123" y="44"/>
                  </a:cubicBezTo>
                  <a:cubicBezTo>
                    <a:pt x="141" y="51"/>
                    <a:pt x="158" y="58"/>
                    <a:pt x="175" y="66"/>
                  </a:cubicBezTo>
                  <a:cubicBezTo>
                    <a:pt x="183" y="69"/>
                    <a:pt x="198" y="79"/>
                    <a:pt x="207" y="76"/>
                  </a:cubicBezTo>
                  <a:cubicBezTo>
                    <a:pt x="233" y="67"/>
                    <a:pt x="238" y="28"/>
                    <a:pt x="234" y="4"/>
                  </a:cubicBezTo>
                  <a:cubicBezTo>
                    <a:pt x="234" y="3"/>
                    <a:pt x="233" y="3"/>
                    <a:pt x="233" y="2"/>
                  </a:cubicBezTo>
                  <a:cubicBezTo>
                    <a:pt x="233" y="2"/>
                    <a:pt x="232" y="1"/>
                    <a:pt x="231" y="0"/>
                  </a:cubicBezTo>
                  <a:cubicBezTo>
                    <a:pt x="230" y="0"/>
                    <a:pt x="229" y="0"/>
                    <a:pt x="229" y="0"/>
                  </a:cubicBezTo>
                  <a:cubicBezTo>
                    <a:pt x="228" y="0"/>
                    <a:pt x="227" y="0"/>
                    <a:pt x="226" y="0"/>
                  </a:cubicBezTo>
                  <a:cubicBezTo>
                    <a:pt x="225" y="1"/>
                    <a:pt x="224" y="2"/>
                    <a:pt x="224" y="2"/>
                  </a:cubicBezTo>
                  <a:cubicBezTo>
                    <a:pt x="220" y="12"/>
                    <a:pt x="216" y="21"/>
                    <a:pt x="214" y="31"/>
                  </a:cubicBezTo>
                  <a:cubicBezTo>
                    <a:pt x="206" y="57"/>
                    <a:pt x="187" y="52"/>
                    <a:pt x="167" y="45"/>
                  </a:cubicBezTo>
                  <a:cubicBezTo>
                    <a:pt x="148" y="35"/>
                    <a:pt x="128" y="29"/>
                    <a:pt x="108" y="27"/>
                  </a:cubicBezTo>
                  <a:cubicBezTo>
                    <a:pt x="107" y="27"/>
                    <a:pt x="105" y="28"/>
                    <a:pt x="104" y="28"/>
                  </a:cubicBezTo>
                  <a:cubicBezTo>
                    <a:pt x="103" y="29"/>
                    <a:pt x="103" y="30"/>
                    <a:pt x="102" y="31"/>
                  </a:cubicBezTo>
                  <a:cubicBezTo>
                    <a:pt x="101" y="32"/>
                    <a:pt x="101" y="34"/>
                    <a:pt x="101" y="35"/>
                  </a:cubicBezTo>
                  <a:cubicBezTo>
                    <a:pt x="101" y="37"/>
                    <a:pt x="101" y="37"/>
                    <a:pt x="102" y="38"/>
                  </a:cubicBezTo>
                  <a:cubicBezTo>
                    <a:pt x="102" y="39"/>
                    <a:pt x="102" y="39"/>
                    <a:pt x="102" y="39"/>
                  </a:cubicBezTo>
                  <a:cubicBezTo>
                    <a:pt x="109" y="50"/>
                    <a:pt x="174" y="134"/>
                    <a:pt x="158" y="146"/>
                  </a:cubicBezTo>
                  <a:cubicBezTo>
                    <a:pt x="141" y="158"/>
                    <a:pt x="110" y="142"/>
                    <a:pt x="94" y="138"/>
                  </a:cubicBezTo>
                  <a:cubicBezTo>
                    <a:pt x="73" y="133"/>
                    <a:pt x="52" y="125"/>
                    <a:pt x="32" y="113"/>
                  </a:cubicBezTo>
                  <a:cubicBezTo>
                    <a:pt x="23" y="108"/>
                    <a:pt x="14" y="102"/>
                    <a:pt x="6" y="95"/>
                  </a:cubicBezTo>
                  <a:cubicBezTo>
                    <a:pt x="5" y="95"/>
                    <a:pt x="5" y="95"/>
                    <a:pt x="4" y="95"/>
                  </a:cubicBezTo>
                  <a:cubicBezTo>
                    <a:pt x="3" y="95"/>
                    <a:pt x="3" y="95"/>
                    <a:pt x="2" y="95"/>
                  </a:cubicBezTo>
                  <a:cubicBezTo>
                    <a:pt x="1" y="95"/>
                    <a:pt x="1" y="96"/>
                    <a:pt x="1" y="96"/>
                  </a:cubicBezTo>
                  <a:cubicBezTo>
                    <a:pt x="0" y="97"/>
                    <a:pt x="0" y="98"/>
                    <a:pt x="0" y="98"/>
                  </a:cubicBezTo>
                  <a:cubicBezTo>
                    <a:pt x="0" y="99"/>
                    <a:pt x="0" y="100"/>
                    <a:pt x="1" y="100"/>
                  </a:cubicBezTo>
                  <a:lnTo>
                    <a:pt x="1" y="101"/>
                  </a:lnTo>
                  <a:cubicBezTo>
                    <a:pt x="15" y="117"/>
                    <a:pt x="31" y="131"/>
                    <a:pt x="49" y="141"/>
                  </a:cubicBezTo>
                  <a:cubicBezTo>
                    <a:pt x="52" y="143"/>
                    <a:pt x="56" y="145"/>
                    <a:pt x="59" y="1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940;p37">
              <a:extLst>
                <a:ext uri="{FF2B5EF4-FFF2-40B4-BE49-F238E27FC236}">
                  <a16:creationId xmlns:a16="http://schemas.microsoft.com/office/drawing/2014/main" id="{66FFDDCF-5800-386C-AE9A-252CD1889593}"/>
                </a:ext>
              </a:extLst>
            </p:cNvPr>
            <p:cNvSpPr/>
            <p:nvPr/>
          </p:nvSpPr>
          <p:spPr>
            <a:xfrm>
              <a:off x="7897320" y="3968280"/>
              <a:ext cx="70920" cy="42840"/>
            </a:xfrm>
            <a:custGeom>
              <a:avLst/>
              <a:gdLst/>
              <a:ahLst/>
              <a:cxnLst/>
              <a:rect l="l" t="t" r="r" b="b"/>
              <a:pathLst>
                <a:path w="197" h="119" extrusionOk="0">
                  <a:moveTo>
                    <a:pt x="121" y="85"/>
                  </a:moveTo>
                  <a:cubicBezTo>
                    <a:pt x="116" y="80"/>
                    <a:pt x="113" y="75"/>
                    <a:pt x="109" y="69"/>
                  </a:cubicBezTo>
                  <a:cubicBezTo>
                    <a:pt x="102" y="57"/>
                    <a:pt x="98" y="43"/>
                    <a:pt x="97" y="29"/>
                  </a:cubicBezTo>
                  <a:cubicBezTo>
                    <a:pt x="96" y="23"/>
                    <a:pt x="85" y="23"/>
                    <a:pt x="86" y="29"/>
                  </a:cubicBezTo>
                  <a:cubicBezTo>
                    <a:pt x="86" y="39"/>
                    <a:pt x="66" y="55"/>
                    <a:pt x="61" y="64"/>
                  </a:cubicBezTo>
                  <a:cubicBezTo>
                    <a:pt x="60" y="66"/>
                    <a:pt x="41" y="103"/>
                    <a:pt x="35" y="94"/>
                  </a:cubicBezTo>
                  <a:cubicBezTo>
                    <a:pt x="18" y="66"/>
                    <a:pt x="8" y="35"/>
                    <a:pt x="5" y="3"/>
                  </a:cubicBezTo>
                  <a:cubicBezTo>
                    <a:pt x="5" y="2"/>
                    <a:pt x="5" y="2"/>
                    <a:pt x="5" y="1"/>
                  </a:cubicBezTo>
                  <a:lnTo>
                    <a:pt x="4" y="0"/>
                  </a:lnTo>
                  <a:cubicBezTo>
                    <a:pt x="3" y="0"/>
                    <a:pt x="3" y="0"/>
                    <a:pt x="2" y="0"/>
                  </a:cubicBezTo>
                  <a:lnTo>
                    <a:pt x="1" y="0"/>
                  </a:lnTo>
                  <a:cubicBezTo>
                    <a:pt x="0" y="1"/>
                    <a:pt x="0" y="1"/>
                    <a:pt x="0" y="1"/>
                  </a:cubicBezTo>
                  <a:cubicBezTo>
                    <a:pt x="0" y="2"/>
                    <a:pt x="0" y="2"/>
                    <a:pt x="0" y="3"/>
                  </a:cubicBezTo>
                  <a:cubicBezTo>
                    <a:pt x="0" y="38"/>
                    <a:pt x="3" y="90"/>
                    <a:pt x="31" y="116"/>
                  </a:cubicBezTo>
                  <a:cubicBezTo>
                    <a:pt x="31" y="116"/>
                    <a:pt x="31" y="117"/>
                    <a:pt x="32" y="117"/>
                  </a:cubicBezTo>
                  <a:cubicBezTo>
                    <a:pt x="34" y="118"/>
                    <a:pt x="35" y="118"/>
                    <a:pt x="37" y="118"/>
                  </a:cubicBezTo>
                  <a:cubicBezTo>
                    <a:pt x="38" y="118"/>
                    <a:pt x="40" y="117"/>
                    <a:pt x="41" y="117"/>
                  </a:cubicBezTo>
                  <a:cubicBezTo>
                    <a:pt x="56" y="106"/>
                    <a:pt x="69" y="92"/>
                    <a:pt x="79" y="75"/>
                  </a:cubicBezTo>
                  <a:cubicBezTo>
                    <a:pt x="82" y="69"/>
                    <a:pt x="86" y="62"/>
                    <a:pt x="88" y="55"/>
                  </a:cubicBezTo>
                  <a:cubicBezTo>
                    <a:pt x="93" y="81"/>
                    <a:pt x="105" y="114"/>
                    <a:pt x="129" y="111"/>
                  </a:cubicBezTo>
                  <a:cubicBezTo>
                    <a:pt x="166" y="107"/>
                    <a:pt x="174" y="57"/>
                    <a:pt x="194" y="33"/>
                  </a:cubicBezTo>
                  <a:cubicBezTo>
                    <a:pt x="195" y="32"/>
                    <a:pt x="195" y="32"/>
                    <a:pt x="195" y="32"/>
                  </a:cubicBezTo>
                  <a:cubicBezTo>
                    <a:pt x="196" y="31"/>
                    <a:pt x="196" y="30"/>
                    <a:pt x="196" y="29"/>
                  </a:cubicBezTo>
                  <a:cubicBezTo>
                    <a:pt x="196" y="28"/>
                    <a:pt x="196" y="27"/>
                    <a:pt x="195" y="26"/>
                  </a:cubicBezTo>
                  <a:cubicBezTo>
                    <a:pt x="194" y="25"/>
                    <a:pt x="194" y="24"/>
                    <a:pt x="193" y="23"/>
                  </a:cubicBezTo>
                  <a:cubicBezTo>
                    <a:pt x="192" y="23"/>
                    <a:pt x="191" y="23"/>
                    <a:pt x="190" y="23"/>
                  </a:cubicBezTo>
                  <a:cubicBezTo>
                    <a:pt x="189" y="23"/>
                    <a:pt x="189" y="23"/>
                    <a:pt x="188" y="23"/>
                  </a:cubicBezTo>
                  <a:cubicBezTo>
                    <a:pt x="173" y="26"/>
                    <a:pt x="168" y="43"/>
                    <a:pt x="159" y="55"/>
                  </a:cubicBezTo>
                  <a:cubicBezTo>
                    <a:pt x="151" y="63"/>
                    <a:pt x="137" y="99"/>
                    <a:pt x="121" y="8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941;p37">
              <a:extLst>
                <a:ext uri="{FF2B5EF4-FFF2-40B4-BE49-F238E27FC236}">
                  <a16:creationId xmlns:a16="http://schemas.microsoft.com/office/drawing/2014/main" id="{1A773354-A1B9-7556-F68E-681DCF74B730}"/>
                </a:ext>
              </a:extLst>
            </p:cNvPr>
            <p:cNvSpPr/>
            <p:nvPr/>
          </p:nvSpPr>
          <p:spPr>
            <a:xfrm>
              <a:off x="8030520" y="4199040"/>
              <a:ext cx="68760" cy="103320"/>
            </a:xfrm>
            <a:custGeom>
              <a:avLst/>
              <a:gdLst/>
              <a:ahLst/>
              <a:cxnLst/>
              <a:rect l="l" t="t" r="r" b="b"/>
              <a:pathLst>
                <a:path w="191" h="287" extrusionOk="0">
                  <a:moveTo>
                    <a:pt x="156" y="168"/>
                  </a:moveTo>
                  <a:cubicBezTo>
                    <a:pt x="165" y="170"/>
                    <a:pt x="170" y="174"/>
                    <a:pt x="176" y="176"/>
                  </a:cubicBezTo>
                  <a:cubicBezTo>
                    <a:pt x="176" y="183"/>
                    <a:pt x="188" y="187"/>
                    <a:pt x="189" y="178"/>
                  </a:cubicBezTo>
                  <a:lnTo>
                    <a:pt x="189" y="176"/>
                  </a:lnTo>
                  <a:lnTo>
                    <a:pt x="190" y="175"/>
                  </a:lnTo>
                  <a:lnTo>
                    <a:pt x="190" y="174"/>
                  </a:lnTo>
                  <a:cubicBezTo>
                    <a:pt x="190" y="173"/>
                    <a:pt x="190" y="172"/>
                    <a:pt x="190" y="172"/>
                  </a:cubicBezTo>
                  <a:cubicBezTo>
                    <a:pt x="189" y="171"/>
                    <a:pt x="189" y="171"/>
                    <a:pt x="189" y="171"/>
                  </a:cubicBezTo>
                  <a:cubicBezTo>
                    <a:pt x="189" y="163"/>
                    <a:pt x="190" y="155"/>
                    <a:pt x="190" y="147"/>
                  </a:cubicBezTo>
                  <a:cubicBezTo>
                    <a:pt x="190" y="116"/>
                    <a:pt x="183" y="85"/>
                    <a:pt x="169" y="57"/>
                  </a:cubicBezTo>
                  <a:cubicBezTo>
                    <a:pt x="159" y="39"/>
                    <a:pt x="131" y="5"/>
                    <a:pt x="110" y="0"/>
                  </a:cubicBezTo>
                  <a:lnTo>
                    <a:pt x="109" y="0"/>
                  </a:lnTo>
                  <a:lnTo>
                    <a:pt x="108" y="0"/>
                  </a:lnTo>
                  <a:lnTo>
                    <a:pt x="108" y="1"/>
                  </a:lnTo>
                  <a:lnTo>
                    <a:pt x="107" y="1"/>
                  </a:lnTo>
                  <a:cubicBezTo>
                    <a:pt x="107" y="2"/>
                    <a:pt x="108" y="2"/>
                    <a:pt x="108" y="2"/>
                  </a:cubicBezTo>
                  <a:cubicBezTo>
                    <a:pt x="108" y="3"/>
                    <a:pt x="108" y="3"/>
                    <a:pt x="108" y="3"/>
                  </a:cubicBezTo>
                  <a:cubicBezTo>
                    <a:pt x="109" y="3"/>
                    <a:pt x="109" y="3"/>
                    <a:pt x="109" y="3"/>
                  </a:cubicBezTo>
                  <a:cubicBezTo>
                    <a:pt x="128" y="11"/>
                    <a:pt x="128" y="34"/>
                    <a:pt x="144" y="45"/>
                  </a:cubicBezTo>
                  <a:cubicBezTo>
                    <a:pt x="182" y="72"/>
                    <a:pt x="177" y="123"/>
                    <a:pt x="177" y="165"/>
                  </a:cubicBezTo>
                  <a:cubicBezTo>
                    <a:pt x="171" y="162"/>
                    <a:pt x="165" y="159"/>
                    <a:pt x="159" y="156"/>
                  </a:cubicBezTo>
                  <a:cubicBezTo>
                    <a:pt x="146" y="152"/>
                    <a:pt x="133" y="148"/>
                    <a:pt x="120" y="146"/>
                  </a:cubicBezTo>
                  <a:cubicBezTo>
                    <a:pt x="112" y="144"/>
                    <a:pt x="105" y="143"/>
                    <a:pt x="99" y="141"/>
                  </a:cubicBezTo>
                  <a:cubicBezTo>
                    <a:pt x="94" y="132"/>
                    <a:pt x="89" y="122"/>
                    <a:pt x="84" y="113"/>
                  </a:cubicBezTo>
                  <a:cubicBezTo>
                    <a:pt x="78" y="102"/>
                    <a:pt x="71" y="92"/>
                    <a:pt x="64" y="82"/>
                  </a:cubicBezTo>
                  <a:lnTo>
                    <a:pt x="63" y="81"/>
                  </a:lnTo>
                  <a:cubicBezTo>
                    <a:pt x="62" y="80"/>
                    <a:pt x="62" y="81"/>
                    <a:pt x="61" y="81"/>
                  </a:cubicBezTo>
                  <a:cubicBezTo>
                    <a:pt x="60" y="81"/>
                    <a:pt x="60" y="80"/>
                    <a:pt x="59" y="81"/>
                  </a:cubicBezTo>
                  <a:cubicBezTo>
                    <a:pt x="58" y="82"/>
                    <a:pt x="58" y="82"/>
                    <a:pt x="58" y="83"/>
                  </a:cubicBezTo>
                  <a:lnTo>
                    <a:pt x="58" y="84"/>
                  </a:lnTo>
                  <a:cubicBezTo>
                    <a:pt x="58" y="85"/>
                    <a:pt x="58" y="86"/>
                    <a:pt x="58" y="86"/>
                  </a:cubicBezTo>
                  <a:cubicBezTo>
                    <a:pt x="66" y="101"/>
                    <a:pt x="73" y="117"/>
                    <a:pt x="78" y="134"/>
                  </a:cubicBezTo>
                  <a:cubicBezTo>
                    <a:pt x="70" y="130"/>
                    <a:pt x="65" y="122"/>
                    <a:pt x="56" y="118"/>
                  </a:cubicBezTo>
                  <a:cubicBezTo>
                    <a:pt x="55" y="118"/>
                    <a:pt x="54" y="119"/>
                    <a:pt x="55" y="120"/>
                  </a:cubicBezTo>
                  <a:cubicBezTo>
                    <a:pt x="65" y="127"/>
                    <a:pt x="70" y="139"/>
                    <a:pt x="81" y="144"/>
                  </a:cubicBezTo>
                  <a:cubicBezTo>
                    <a:pt x="85" y="157"/>
                    <a:pt x="89" y="169"/>
                    <a:pt x="93" y="180"/>
                  </a:cubicBezTo>
                  <a:cubicBezTo>
                    <a:pt x="100" y="203"/>
                    <a:pt x="105" y="227"/>
                    <a:pt x="108" y="252"/>
                  </a:cubicBezTo>
                  <a:cubicBezTo>
                    <a:pt x="91" y="250"/>
                    <a:pt x="75" y="246"/>
                    <a:pt x="60" y="240"/>
                  </a:cubicBezTo>
                  <a:cubicBezTo>
                    <a:pt x="56" y="239"/>
                    <a:pt x="53" y="237"/>
                    <a:pt x="49" y="235"/>
                  </a:cubicBezTo>
                  <a:cubicBezTo>
                    <a:pt x="35" y="226"/>
                    <a:pt x="21" y="216"/>
                    <a:pt x="9" y="204"/>
                  </a:cubicBezTo>
                  <a:cubicBezTo>
                    <a:pt x="5" y="201"/>
                    <a:pt x="0" y="207"/>
                    <a:pt x="3" y="210"/>
                  </a:cubicBezTo>
                  <a:cubicBezTo>
                    <a:pt x="14" y="224"/>
                    <a:pt x="26" y="237"/>
                    <a:pt x="39" y="249"/>
                  </a:cubicBezTo>
                  <a:cubicBezTo>
                    <a:pt x="41" y="250"/>
                    <a:pt x="42" y="251"/>
                    <a:pt x="44" y="251"/>
                  </a:cubicBezTo>
                  <a:cubicBezTo>
                    <a:pt x="63" y="262"/>
                    <a:pt x="84" y="269"/>
                    <a:pt x="106" y="271"/>
                  </a:cubicBezTo>
                  <a:cubicBezTo>
                    <a:pt x="106" y="271"/>
                    <a:pt x="107" y="271"/>
                    <a:pt x="107" y="272"/>
                  </a:cubicBezTo>
                  <a:cubicBezTo>
                    <a:pt x="107" y="273"/>
                    <a:pt x="108" y="274"/>
                    <a:pt x="110" y="275"/>
                  </a:cubicBezTo>
                  <a:cubicBezTo>
                    <a:pt x="111" y="275"/>
                    <a:pt x="112" y="276"/>
                    <a:pt x="113" y="276"/>
                  </a:cubicBezTo>
                  <a:cubicBezTo>
                    <a:pt x="113" y="278"/>
                    <a:pt x="114" y="280"/>
                    <a:pt x="115" y="283"/>
                  </a:cubicBezTo>
                  <a:cubicBezTo>
                    <a:pt x="115" y="283"/>
                    <a:pt x="115" y="282"/>
                    <a:pt x="116" y="283"/>
                  </a:cubicBezTo>
                  <a:cubicBezTo>
                    <a:pt x="117" y="284"/>
                    <a:pt x="117" y="285"/>
                    <a:pt x="117" y="285"/>
                  </a:cubicBezTo>
                  <a:cubicBezTo>
                    <a:pt x="118" y="285"/>
                    <a:pt x="119" y="286"/>
                    <a:pt x="120" y="286"/>
                  </a:cubicBezTo>
                  <a:cubicBezTo>
                    <a:pt x="120" y="286"/>
                    <a:pt x="121" y="285"/>
                    <a:pt x="122" y="285"/>
                  </a:cubicBezTo>
                  <a:cubicBezTo>
                    <a:pt x="123" y="285"/>
                    <a:pt x="123" y="284"/>
                    <a:pt x="124" y="283"/>
                  </a:cubicBezTo>
                  <a:cubicBezTo>
                    <a:pt x="135" y="246"/>
                    <a:pt x="123" y="197"/>
                    <a:pt x="104" y="153"/>
                  </a:cubicBezTo>
                  <a:lnTo>
                    <a:pt x="108" y="155"/>
                  </a:lnTo>
                  <a:cubicBezTo>
                    <a:pt x="124" y="159"/>
                    <a:pt x="140" y="163"/>
                    <a:pt x="156" y="1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942;p37">
              <a:extLst>
                <a:ext uri="{FF2B5EF4-FFF2-40B4-BE49-F238E27FC236}">
                  <a16:creationId xmlns:a16="http://schemas.microsoft.com/office/drawing/2014/main" id="{C41868CB-74B6-B180-B88F-11EE2676C25D}"/>
                </a:ext>
              </a:extLst>
            </p:cNvPr>
            <p:cNvSpPr/>
            <p:nvPr/>
          </p:nvSpPr>
          <p:spPr>
            <a:xfrm>
              <a:off x="8120160" y="4223520"/>
              <a:ext cx="60840" cy="73440"/>
            </a:xfrm>
            <a:custGeom>
              <a:avLst/>
              <a:gdLst/>
              <a:ahLst/>
              <a:cxnLst/>
              <a:rect l="l" t="t" r="r" b="b"/>
              <a:pathLst>
                <a:path w="169" h="204" extrusionOk="0">
                  <a:moveTo>
                    <a:pt x="113" y="169"/>
                  </a:moveTo>
                  <a:cubicBezTo>
                    <a:pt x="80" y="167"/>
                    <a:pt x="39" y="143"/>
                    <a:pt x="10" y="127"/>
                  </a:cubicBezTo>
                  <a:cubicBezTo>
                    <a:pt x="5" y="125"/>
                    <a:pt x="0" y="131"/>
                    <a:pt x="4" y="135"/>
                  </a:cubicBezTo>
                  <a:cubicBezTo>
                    <a:pt x="34" y="159"/>
                    <a:pt x="71" y="185"/>
                    <a:pt x="110" y="188"/>
                  </a:cubicBezTo>
                  <a:cubicBezTo>
                    <a:pt x="123" y="190"/>
                    <a:pt x="158" y="203"/>
                    <a:pt x="167" y="185"/>
                  </a:cubicBezTo>
                  <a:cubicBezTo>
                    <a:pt x="167" y="182"/>
                    <a:pt x="168" y="180"/>
                    <a:pt x="168" y="177"/>
                  </a:cubicBezTo>
                  <a:cubicBezTo>
                    <a:pt x="168" y="172"/>
                    <a:pt x="166" y="167"/>
                    <a:pt x="164" y="163"/>
                  </a:cubicBezTo>
                  <a:cubicBezTo>
                    <a:pt x="164" y="162"/>
                    <a:pt x="163" y="162"/>
                    <a:pt x="163" y="162"/>
                  </a:cubicBezTo>
                  <a:cubicBezTo>
                    <a:pt x="155" y="141"/>
                    <a:pt x="139" y="123"/>
                    <a:pt x="130" y="102"/>
                  </a:cubicBezTo>
                  <a:cubicBezTo>
                    <a:pt x="126" y="92"/>
                    <a:pt x="122" y="83"/>
                    <a:pt x="116" y="74"/>
                  </a:cubicBezTo>
                  <a:cubicBezTo>
                    <a:pt x="101" y="46"/>
                    <a:pt x="77" y="21"/>
                    <a:pt x="49" y="3"/>
                  </a:cubicBezTo>
                  <a:cubicBezTo>
                    <a:pt x="44" y="0"/>
                    <a:pt x="39" y="7"/>
                    <a:pt x="42" y="12"/>
                  </a:cubicBezTo>
                  <a:cubicBezTo>
                    <a:pt x="54" y="31"/>
                    <a:pt x="69" y="48"/>
                    <a:pt x="84" y="64"/>
                  </a:cubicBezTo>
                  <a:cubicBezTo>
                    <a:pt x="90" y="73"/>
                    <a:pt x="95" y="81"/>
                    <a:pt x="100" y="90"/>
                  </a:cubicBezTo>
                  <a:cubicBezTo>
                    <a:pt x="110" y="106"/>
                    <a:pt x="118" y="123"/>
                    <a:pt x="125" y="140"/>
                  </a:cubicBezTo>
                  <a:cubicBezTo>
                    <a:pt x="130" y="148"/>
                    <a:pt x="134" y="155"/>
                    <a:pt x="140" y="162"/>
                  </a:cubicBezTo>
                  <a:cubicBezTo>
                    <a:pt x="154" y="182"/>
                    <a:pt x="125" y="169"/>
                    <a:pt x="113" y="16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943;p37">
              <a:extLst>
                <a:ext uri="{FF2B5EF4-FFF2-40B4-BE49-F238E27FC236}">
                  <a16:creationId xmlns:a16="http://schemas.microsoft.com/office/drawing/2014/main" id="{BF01BA6F-6509-AFDC-93D6-92D39A8573CC}"/>
                </a:ext>
              </a:extLst>
            </p:cNvPr>
            <p:cNvSpPr/>
            <p:nvPr/>
          </p:nvSpPr>
          <p:spPr>
            <a:xfrm>
              <a:off x="8103600" y="4312080"/>
              <a:ext cx="103680" cy="94680"/>
            </a:xfrm>
            <a:custGeom>
              <a:avLst/>
              <a:gdLst/>
              <a:ahLst/>
              <a:cxnLst/>
              <a:rect l="l" t="t" r="r" b="b"/>
              <a:pathLst>
                <a:path w="288" h="263" extrusionOk="0">
                  <a:moveTo>
                    <a:pt x="213" y="253"/>
                  </a:moveTo>
                  <a:cubicBezTo>
                    <a:pt x="230" y="227"/>
                    <a:pt x="206" y="174"/>
                    <a:pt x="189" y="154"/>
                  </a:cubicBezTo>
                  <a:cubicBezTo>
                    <a:pt x="184" y="148"/>
                    <a:pt x="179" y="143"/>
                    <a:pt x="173" y="137"/>
                  </a:cubicBezTo>
                  <a:cubicBezTo>
                    <a:pt x="196" y="144"/>
                    <a:pt x="219" y="150"/>
                    <a:pt x="242" y="155"/>
                  </a:cubicBezTo>
                  <a:cubicBezTo>
                    <a:pt x="256" y="158"/>
                    <a:pt x="277" y="155"/>
                    <a:pt x="280" y="138"/>
                  </a:cubicBezTo>
                  <a:cubicBezTo>
                    <a:pt x="287" y="92"/>
                    <a:pt x="245" y="51"/>
                    <a:pt x="208" y="33"/>
                  </a:cubicBezTo>
                  <a:cubicBezTo>
                    <a:pt x="204" y="31"/>
                    <a:pt x="201" y="36"/>
                    <a:pt x="203" y="39"/>
                  </a:cubicBezTo>
                  <a:cubicBezTo>
                    <a:pt x="214" y="55"/>
                    <a:pt x="228" y="70"/>
                    <a:pt x="243" y="83"/>
                  </a:cubicBezTo>
                  <a:cubicBezTo>
                    <a:pt x="247" y="89"/>
                    <a:pt x="272" y="129"/>
                    <a:pt x="259" y="137"/>
                  </a:cubicBezTo>
                  <a:cubicBezTo>
                    <a:pt x="249" y="143"/>
                    <a:pt x="227" y="133"/>
                    <a:pt x="217" y="130"/>
                  </a:cubicBezTo>
                  <a:cubicBezTo>
                    <a:pt x="205" y="127"/>
                    <a:pt x="193" y="125"/>
                    <a:pt x="180" y="125"/>
                  </a:cubicBezTo>
                  <a:cubicBezTo>
                    <a:pt x="175" y="125"/>
                    <a:pt x="170" y="125"/>
                    <a:pt x="165" y="126"/>
                  </a:cubicBezTo>
                  <a:cubicBezTo>
                    <a:pt x="164" y="126"/>
                    <a:pt x="164" y="126"/>
                    <a:pt x="164" y="126"/>
                  </a:cubicBezTo>
                  <a:cubicBezTo>
                    <a:pt x="163" y="126"/>
                    <a:pt x="163" y="126"/>
                    <a:pt x="163" y="127"/>
                  </a:cubicBezTo>
                  <a:cubicBezTo>
                    <a:pt x="120" y="83"/>
                    <a:pt x="74" y="42"/>
                    <a:pt x="25" y="4"/>
                  </a:cubicBezTo>
                  <a:cubicBezTo>
                    <a:pt x="21" y="0"/>
                    <a:pt x="17" y="7"/>
                    <a:pt x="20" y="10"/>
                  </a:cubicBezTo>
                  <a:cubicBezTo>
                    <a:pt x="42" y="43"/>
                    <a:pt x="69" y="72"/>
                    <a:pt x="101" y="95"/>
                  </a:cubicBezTo>
                  <a:cubicBezTo>
                    <a:pt x="124" y="114"/>
                    <a:pt x="145" y="135"/>
                    <a:pt x="165" y="157"/>
                  </a:cubicBezTo>
                  <a:cubicBezTo>
                    <a:pt x="175" y="168"/>
                    <a:pt x="221" y="261"/>
                    <a:pt x="179" y="237"/>
                  </a:cubicBezTo>
                  <a:cubicBezTo>
                    <a:pt x="161" y="226"/>
                    <a:pt x="140" y="220"/>
                    <a:pt x="119" y="217"/>
                  </a:cubicBezTo>
                  <a:cubicBezTo>
                    <a:pt x="75" y="211"/>
                    <a:pt x="48" y="178"/>
                    <a:pt x="10" y="163"/>
                  </a:cubicBezTo>
                  <a:cubicBezTo>
                    <a:pt x="3" y="160"/>
                    <a:pt x="0" y="170"/>
                    <a:pt x="5" y="174"/>
                  </a:cubicBezTo>
                  <a:cubicBezTo>
                    <a:pt x="35" y="196"/>
                    <a:pt x="66" y="229"/>
                    <a:pt x="105" y="234"/>
                  </a:cubicBezTo>
                  <a:cubicBezTo>
                    <a:pt x="134" y="240"/>
                    <a:pt x="163" y="248"/>
                    <a:pt x="191" y="261"/>
                  </a:cubicBezTo>
                  <a:cubicBezTo>
                    <a:pt x="193" y="261"/>
                    <a:pt x="195" y="262"/>
                    <a:pt x="198" y="262"/>
                  </a:cubicBezTo>
                  <a:cubicBezTo>
                    <a:pt x="201" y="262"/>
                    <a:pt x="204" y="262"/>
                    <a:pt x="206" y="260"/>
                  </a:cubicBezTo>
                  <a:cubicBezTo>
                    <a:pt x="209" y="259"/>
                    <a:pt x="211" y="256"/>
                    <a:pt x="213" y="25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944;p37">
              <a:extLst>
                <a:ext uri="{FF2B5EF4-FFF2-40B4-BE49-F238E27FC236}">
                  <a16:creationId xmlns:a16="http://schemas.microsoft.com/office/drawing/2014/main" id="{82334EED-30BC-4565-8589-68CCECF3F397}"/>
                </a:ext>
              </a:extLst>
            </p:cNvPr>
            <p:cNvSpPr/>
            <p:nvPr/>
          </p:nvSpPr>
          <p:spPr>
            <a:xfrm>
              <a:off x="8264520" y="4294080"/>
              <a:ext cx="346680" cy="160560"/>
            </a:xfrm>
            <a:custGeom>
              <a:avLst/>
              <a:gdLst/>
              <a:ahLst/>
              <a:cxnLst/>
              <a:rect l="l" t="t" r="r" b="b"/>
              <a:pathLst>
                <a:path w="963" h="446" extrusionOk="0">
                  <a:moveTo>
                    <a:pt x="142" y="184"/>
                  </a:moveTo>
                  <a:cubicBezTo>
                    <a:pt x="196" y="230"/>
                    <a:pt x="255" y="270"/>
                    <a:pt x="316" y="305"/>
                  </a:cubicBezTo>
                  <a:cubicBezTo>
                    <a:pt x="341" y="319"/>
                    <a:pt x="364" y="332"/>
                    <a:pt x="389" y="345"/>
                  </a:cubicBezTo>
                  <a:cubicBezTo>
                    <a:pt x="469" y="386"/>
                    <a:pt x="557" y="408"/>
                    <a:pt x="647" y="409"/>
                  </a:cubicBezTo>
                  <a:cubicBezTo>
                    <a:pt x="705" y="411"/>
                    <a:pt x="826" y="445"/>
                    <a:pt x="872" y="393"/>
                  </a:cubicBezTo>
                  <a:cubicBezTo>
                    <a:pt x="873" y="393"/>
                    <a:pt x="873" y="393"/>
                    <a:pt x="873" y="392"/>
                  </a:cubicBezTo>
                  <a:lnTo>
                    <a:pt x="872" y="391"/>
                  </a:lnTo>
                  <a:cubicBezTo>
                    <a:pt x="884" y="393"/>
                    <a:pt x="895" y="395"/>
                    <a:pt x="906" y="396"/>
                  </a:cubicBezTo>
                  <a:cubicBezTo>
                    <a:pt x="930" y="397"/>
                    <a:pt x="961" y="396"/>
                    <a:pt x="962" y="366"/>
                  </a:cubicBezTo>
                  <a:cubicBezTo>
                    <a:pt x="962" y="361"/>
                    <a:pt x="956" y="360"/>
                    <a:pt x="953" y="363"/>
                  </a:cubicBezTo>
                  <a:cubicBezTo>
                    <a:pt x="924" y="395"/>
                    <a:pt x="852" y="376"/>
                    <a:pt x="817" y="363"/>
                  </a:cubicBezTo>
                  <a:cubicBezTo>
                    <a:pt x="802" y="357"/>
                    <a:pt x="786" y="354"/>
                    <a:pt x="770" y="354"/>
                  </a:cubicBezTo>
                  <a:cubicBezTo>
                    <a:pt x="769" y="354"/>
                    <a:pt x="768" y="354"/>
                    <a:pt x="768" y="354"/>
                  </a:cubicBezTo>
                  <a:cubicBezTo>
                    <a:pt x="744" y="351"/>
                    <a:pt x="721" y="345"/>
                    <a:pt x="698" y="337"/>
                  </a:cubicBezTo>
                  <a:cubicBezTo>
                    <a:pt x="607" y="316"/>
                    <a:pt x="502" y="304"/>
                    <a:pt x="423" y="248"/>
                  </a:cubicBezTo>
                  <a:cubicBezTo>
                    <a:pt x="421" y="246"/>
                    <a:pt x="419" y="249"/>
                    <a:pt x="421" y="251"/>
                  </a:cubicBezTo>
                  <a:cubicBezTo>
                    <a:pt x="473" y="293"/>
                    <a:pt x="532" y="306"/>
                    <a:pt x="592" y="330"/>
                  </a:cubicBezTo>
                  <a:cubicBezTo>
                    <a:pt x="618" y="338"/>
                    <a:pt x="644" y="344"/>
                    <a:pt x="671" y="346"/>
                  </a:cubicBezTo>
                  <a:cubicBezTo>
                    <a:pt x="699" y="350"/>
                    <a:pt x="729" y="367"/>
                    <a:pt x="756" y="369"/>
                  </a:cubicBezTo>
                  <a:cubicBezTo>
                    <a:pt x="792" y="374"/>
                    <a:pt x="828" y="382"/>
                    <a:pt x="863" y="391"/>
                  </a:cubicBezTo>
                  <a:cubicBezTo>
                    <a:pt x="827" y="410"/>
                    <a:pt x="772" y="407"/>
                    <a:pt x="733" y="401"/>
                  </a:cubicBezTo>
                  <a:cubicBezTo>
                    <a:pt x="694" y="395"/>
                    <a:pt x="653" y="396"/>
                    <a:pt x="613" y="393"/>
                  </a:cubicBezTo>
                  <a:cubicBezTo>
                    <a:pt x="531" y="389"/>
                    <a:pt x="453" y="366"/>
                    <a:pt x="381" y="325"/>
                  </a:cubicBezTo>
                  <a:cubicBezTo>
                    <a:pt x="373" y="320"/>
                    <a:pt x="363" y="314"/>
                    <a:pt x="354" y="308"/>
                  </a:cubicBezTo>
                  <a:cubicBezTo>
                    <a:pt x="271" y="251"/>
                    <a:pt x="175" y="213"/>
                    <a:pt x="112" y="131"/>
                  </a:cubicBezTo>
                  <a:cubicBezTo>
                    <a:pt x="89" y="101"/>
                    <a:pt x="66" y="72"/>
                    <a:pt x="42" y="42"/>
                  </a:cubicBezTo>
                  <a:cubicBezTo>
                    <a:pt x="31" y="28"/>
                    <a:pt x="23" y="7"/>
                    <a:pt x="5" y="1"/>
                  </a:cubicBezTo>
                  <a:cubicBezTo>
                    <a:pt x="2" y="0"/>
                    <a:pt x="0" y="4"/>
                    <a:pt x="3" y="6"/>
                  </a:cubicBezTo>
                  <a:cubicBezTo>
                    <a:pt x="18" y="12"/>
                    <a:pt x="17" y="25"/>
                    <a:pt x="25" y="36"/>
                  </a:cubicBezTo>
                  <a:cubicBezTo>
                    <a:pt x="42" y="56"/>
                    <a:pt x="57" y="77"/>
                    <a:pt x="71" y="98"/>
                  </a:cubicBezTo>
                  <a:cubicBezTo>
                    <a:pt x="91" y="130"/>
                    <a:pt x="114" y="159"/>
                    <a:pt x="142" y="1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945;p37">
              <a:extLst>
                <a:ext uri="{FF2B5EF4-FFF2-40B4-BE49-F238E27FC236}">
                  <a16:creationId xmlns:a16="http://schemas.microsoft.com/office/drawing/2014/main" id="{B21A82D0-54DF-0DA2-8C83-9DBB5CF5857B}"/>
                </a:ext>
              </a:extLst>
            </p:cNvPr>
            <p:cNvSpPr/>
            <p:nvPr/>
          </p:nvSpPr>
          <p:spPr>
            <a:xfrm>
              <a:off x="8479800" y="4352400"/>
              <a:ext cx="171000" cy="69840"/>
            </a:xfrm>
            <a:custGeom>
              <a:avLst/>
              <a:gdLst/>
              <a:ahLst/>
              <a:cxnLst/>
              <a:rect l="l" t="t" r="r" b="b"/>
              <a:pathLst>
                <a:path w="475" h="194" extrusionOk="0">
                  <a:moveTo>
                    <a:pt x="473" y="114"/>
                  </a:moveTo>
                  <a:cubicBezTo>
                    <a:pt x="474" y="113"/>
                    <a:pt x="474" y="112"/>
                    <a:pt x="474" y="111"/>
                  </a:cubicBezTo>
                  <a:cubicBezTo>
                    <a:pt x="474" y="110"/>
                    <a:pt x="474" y="109"/>
                    <a:pt x="473" y="108"/>
                  </a:cubicBezTo>
                  <a:cubicBezTo>
                    <a:pt x="473" y="108"/>
                    <a:pt x="472" y="107"/>
                    <a:pt x="471" y="106"/>
                  </a:cubicBezTo>
                  <a:cubicBezTo>
                    <a:pt x="470" y="105"/>
                    <a:pt x="469" y="106"/>
                    <a:pt x="468" y="106"/>
                  </a:cubicBezTo>
                  <a:lnTo>
                    <a:pt x="467" y="106"/>
                  </a:lnTo>
                  <a:cubicBezTo>
                    <a:pt x="456" y="108"/>
                    <a:pt x="435" y="115"/>
                    <a:pt x="425" y="116"/>
                  </a:cubicBezTo>
                  <a:cubicBezTo>
                    <a:pt x="425" y="116"/>
                    <a:pt x="424" y="116"/>
                    <a:pt x="423" y="116"/>
                  </a:cubicBezTo>
                  <a:cubicBezTo>
                    <a:pt x="420" y="116"/>
                    <a:pt x="417" y="116"/>
                    <a:pt x="414" y="115"/>
                  </a:cubicBezTo>
                  <a:cubicBezTo>
                    <a:pt x="414" y="114"/>
                    <a:pt x="414" y="114"/>
                    <a:pt x="414" y="114"/>
                  </a:cubicBezTo>
                  <a:cubicBezTo>
                    <a:pt x="413" y="113"/>
                    <a:pt x="413" y="113"/>
                    <a:pt x="412" y="112"/>
                  </a:cubicBezTo>
                  <a:cubicBezTo>
                    <a:pt x="411" y="111"/>
                    <a:pt x="411" y="111"/>
                    <a:pt x="410" y="111"/>
                  </a:cubicBezTo>
                  <a:cubicBezTo>
                    <a:pt x="409" y="111"/>
                    <a:pt x="408" y="112"/>
                    <a:pt x="407" y="112"/>
                  </a:cubicBezTo>
                  <a:lnTo>
                    <a:pt x="406" y="111"/>
                  </a:lnTo>
                  <a:cubicBezTo>
                    <a:pt x="402" y="109"/>
                    <a:pt x="398" y="107"/>
                    <a:pt x="394" y="106"/>
                  </a:cubicBezTo>
                  <a:cubicBezTo>
                    <a:pt x="379" y="101"/>
                    <a:pt x="365" y="94"/>
                    <a:pt x="351" y="87"/>
                  </a:cubicBezTo>
                  <a:cubicBezTo>
                    <a:pt x="341" y="81"/>
                    <a:pt x="331" y="74"/>
                    <a:pt x="322" y="66"/>
                  </a:cubicBezTo>
                  <a:cubicBezTo>
                    <a:pt x="319" y="65"/>
                    <a:pt x="316" y="63"/>
                    <a:pt x="313" y="61"/>
                  </a:cubicBezTo>
                  <a:cubicBezTo>
                    <a:pt x="298" y="52"/>
                    <a:pt x="282" y="45"/>
                    <a:pt x="266" y="40"/>
                  </a:cubicBezTo>
                  <a:cubicBezTo>
                    <a:pt x="244" y="30"/>
                    <a:pt x="222" y="19"/>
                    <a:pt x="202" y="7"/>
                  </a:cubicBezTo>
                  <a:cubicBezTo>
                    <a:pt x="198" y="5"/>
                    <a:pt x="194" y="3"/>
                    <a:pt x="190" y="1"/>
                  </a:cubicBezTo>
                  <a:cubicBezTo>
                    <a:pt x="190" y="0"/>
                    <a:pt x="190" y="0"/>
                    <a:pt x="190" y="0"/>
                  </a:cubicBezTo>
                  <a:cubicBezTo>
                    <a:pt x="189" y="0"/>
                    <a:pt x="189" y="0"/>
                    <a:pt x="188" y="0"/>
                  </a:cubicBezTo>
                  <a:lnTo>
                    <a:pt x="187" y="0"/>
                  </a:lnTo>
                  <a:cubicBezTo>
                    <a:pt x="186" y="1"/>
                    <a:pt x="186" y="1"/>
                    <a:pt x="186" y="1"/>
                  </a:cubicBezTo>
                  <a:cubicBezTo>
                    <a:pt x="185" y="2"/>
                    <a:pt x="185" y="2"/>
                    <a:pt x="185" y="3"/>
                  </a:cubicBezTo>
                  <a:cubicBezTo>
                    <a:pt x="185" y="4"/>
                    <a:pt x="185" y="4"/>
                    <a:pt x="186" y="5"/>
                  </a:cubicBezTo>
                  <a:lnTo>
                    <a:pt x="187" y="5"/>
                  </a:lnTo>
                  <a:cubicBezTo>
                    <a:pt x="241" y="47"/>
                    <a:pt x="308" y="73"/>
                    <a:pt x="362" y="115"/>
                  </a:cubicBezTo>
                  <a:cubicBezTo>
                    <a:pt x="366" y="118"/>
                    <a:pt x="370" y="121"/>
                    <a:pt x="374" y="123"/>
                  </a:cubicBezTo>
                  <a:cubicBezTo>
                    <a:pt x="382" y="127"/>
                    <a:pt x="390" y="131"/>
                    <a:pt x="398" y="133"/>
                  </a:cubicBezTo>
                  <a:cubicBezTo>
                    <a:pt x="397" y="140"/>
                    <a:pt x="395" y="147"/>
                    <a:pt x="392" y="153"/>
                  </a:cubicBezTo>
                  <a:cubicBezTo>
                    <a:pt x="379" y="189"/>
                    <a:pt x="294" y="142"/>
                    <a:pt x="283" y="137"/>
                  </a:cubicBezTo>
                  <a:cubicBezTo>
                    <a:pt x="255" y="124"/>
                    <a:pt x="224" y="117"/>
                    <a:pt x="196" y="105"/>
                  </a:cubicBezTo>
                  <a:cubicBezTo>
                    <a:pt x="133" y="79"/>
                    <a:pt x="60" y="58"/>
                    <a:pt x="2" y="22"/>
                  </a:cubicBezTo>
                  <a:cubicBezTo>
                    <a:pt x="1" y="22"/>
                    <a:pt x="0" y="23"/>
                    <a:pt x="1" y="23"/>
                  </a:cubicBezTo>
                  <a:cubicBezTo>
                    <a:pt x="78" y="79"/>
                    <a:pt x="176" y="108"/>
                    <a:pt x="263" y="145"/>
                  </a:cubicBezTo>
                  <a:cubicBezTo>
                    <a:pt x="304" y="162"/>
                    <a:pt x="346" y="193"/>
                    <a:pt x="392" y="181"/>
                  </a:cubicBezTo>
                  <a:cubicBezTo>
                    <a:pt x="409" y="176"/>
                    <a:pt x="415" y="156"/>
                    <a:pt x="416" y="137"/>
                  </a:cubicBezTo>
                  <a:cubicBezTo>
                    <a:pt x="420" y="138"/>
                    <a:pt x="424" y="139"/>
                    <a:pt x="428" y="139"/>
                  </a:cubicBezTo>
                  <a:cubicBezTo>
                    <a:pt x="437" y="139"/>
                    <a:pt x="447" y="136"/>
                    <a:pt x="455" y="131"/>
                  </a:cubicBezTo>
                  <a:cubicBezTo>
                    <a:pt x="462" y="127"/>
                    <a:pt x="468" y="121"/>
                    <a:pt x="473" y="1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946;p37">
              <a:extLst>
                <a:ext uri="{FF2B5EF4-FFF2-40B4-BE49-F238E27FC236}">
                  <a16:creationId xmlns:a16="http://schemas.microsoft.com/office/drawing/2014/main" id="{63A31508-41CD-C398-A8A6-C1284CDDA1CF}"/>
                </a:ext>
              </a:extLst>
            </p:cNvPr>
            <p:cNvSpPr/>
            <p:nvPr/>
          </p:nvSpPr>
          <p:spPr>
            <a:xfrm>
              <a:off x="8582760" y="4275720"/>
              <a:ext cx="153720" cy="119880"/>
            </a:xfrm>
            <a:custGeom>
              <a:avLst/>
              <a:gdLst/>
              <a:ahLst/>
              <a:cxnLst/>
              <a:rect l="l" t="t" r="r" b="b"/>
              <a:pathLst>
                <a:path w="427" h="333" extrusionOk="0">
                  <a:moveTo>
                    <a:pt x="159" y="262"/>
                  </a:moveTo>
                  <a:cubicBezTo>
                    <a:pt x="139" y="244"/>
                    <a:pt x="119" y="226"/>
                    <a:pt x="101" y="206"/>
                  </a:cubicBezTo>
                  <a:cubicBezTo>
                    <a:pt x="72" y="177"/>
                    <a:pt x="39" y="153"/>
                    <a:pt x="8" y="125"/>
                  </a:cubicBezTo>
                  <a:cubicBezTo>
                    <a:pt x="5" y="123"/>
                    <a:pt x="0" y="127"/>
                    <a:pt x="3" y="130"/>
                  </a:cubicBezTo>
                  <a:cubicBezTo>
                    <a:pt x="48" y="176"/>
                    <a:pt x="90" y="223"/>
                    <a:pt x="138" y="267"/>
                  </a:cubicBezTo>
                  <a:cubicBezTo>
                    <a:pt x="186" y="310"/>
                    <a:pt x="238" y="332"/>
                    <a:pt x="284" y="272"/>
                  </a:cubicBezTo>
                  <a:cubicBezTo>
                    <a:pt x="284" y="272"/>
                    <a:pt x="285" y="272"/>
                    <a:pt x="285" y="271"/>
                  </a:cubicBezTo>
                  <a:cubicBezTo>
                    <a:pt x="285" y="271"/>
                    <a:pt x="286" y="270"/>
                    <a:pt x="286" y="269"/>
                  </a:cubicBezTo>
                  <a:cubicBezTo>
                    <a:pt x="340" y="294"/>
                    <a:pt x="426" y="277"/>
                    <a:pt x="405" y="204"/>
                  </a:cubicBezTo>
                  <a:cubicBezTo>
                    <a:pt x="403" y="198"/>
                    <a:pt x="395" y="200"/>
                    <a:pt x="393" y="204"/>
                  </a:cubicBezTo>
                  <a:cubicBezTo>
                    <a:pt x="386" y="217"/>
                    <a:pt x="380" y="229"/>
                    <a:pt x="373" y="241"/>
                  </a:cubicBezTo>
                  <a:cubicBezTo>
                    <a:pt x="353" y="274"/>
                    <a:pt x="284" y="241"/>
                    <a:pt x="273" y="230"/>
                  </a:cubicBezTo>
                  <a:cubicBezTo>
                    <a:pt x="245" y="200"/>
                    <a:pt x="223" y="159"/>
                    <a:pt x="196" y="126"/>
                  </a:cubicBezTo>
                  <a:cubicBezTo>
                    <a:pt x="182" y="109"/>
                    <a:pt x="175" y="88"/>
                    <a:pt x="160" y="72"/>
                  </a:cubicBezTo>
                  <a:cubicBezTo>
                    <a:pt x="139" y="48"/>
                    <a:pt x="118" y="23"/>
                    <a:pt x="95" y="0"/>
                  </a:cubicBezTo>
                  <a:lnTo>
                    <a:pt x="94" y="0"/>
                  </a:lnTo>
                  <a:cubicBezTo>
                    <a:pt x="156" y="75"/>
                    <a:pt x="197" y="167"/>
                    <a:pt x="255" y="244"/>
                  </a:cubicBezTo>
                  <a:cubicBezTo>
                    <a:pt x="259" y="249"/>
                    <a:pt x="264" y="254"/>
                    <a:pt x="269" y="258"/>
                  </a:cubicBezTo>
                  <a:cubicBezTo>
                    <a:pt x="232" y="294"/>
                    <a:pt x="199" y="294"/>
                    <a:pt x="159" y="26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947;p37">
              <a:extLst>
                <a:ext uri="{FF2B5EF4-FFF2-40B4-BE49-F238E27FC236}">
                  <a16:creationId xmlns:a16="http://schemas.microsoft.com/office/drawing/2014/main" id="{7A04A3E0-CCD6-75B4-28F5-CEE8FD7B5625}"/>
                </a:ext>
              </a:extLst>
            </p:cNvPr>
            <p:cNvSpPr/>
            <p:nvPr/>
          </p:nvSpPr>
          <p:spPr>
            <a:xfrm>
              <a:off x="8642160" y="4249800"/>
              <a:ext cx="109080" cy="103320"/>
            </a:xfrm>
            <a:custGeom>
              <a:avLst/>
              <a:gdLst/>
              <a:ahLst/>
              <a:cxnLst/>
              <a:rect l="l" t="t" r="r" b="b"/>
              <a:pathLst>
                <a:path w="303" h="287" extrusionOk="0">
                  <a:moveTo>
                    <a:pt x="280" y="272"/>
                  </a:moveTo>
                  <a:cubicBezTo>
                    <a:pt x="302" y="262"/>
                    <a:pt x="298" y="228"/>
                    <a:pt x="288" y="213"/>
                  </a:cubicBezTo>
                  <a:cubicBezTo>
                    <a:pt x="288" y="212"/>
                    <a:pt x="287" y="211"/>
                    <a:pt x="286" y="211"/>
                  </a:cubicBezTo>
                  <a:cubicBezTo>
                    <a:pt x="285" y="210"/>
                    <a:pt x="284" y="210"/>
                    <a:pt x="283" y="210"/>
                  </a:cubicBezTo>
                  <a:cubicBezTo>
                    <a:pt x="282" y="210"/>
                    <a:pt x="281" y="210"/>
                    <a:pt x="280" y="211"/>
                  </a:cubicBezTo>
                  <a:cubicBezTo>
                    <a:pt x="279" y="211"/>
                    <a:pt x="278" y="212"/>
                    <a:pt x="278" y="213"/>
                  </a:cubicBezTo>
                  <a:cubicBezTo>
                    <a:pt x="277" y="214"/>
                    <a:pt x="276" y="215"/>
                    <a:pt x="276" y="216"/>
                  </a:cubicBezTo>
                  <a:cubicBezTo>
                    <a:pt x="274" y="219"/>
                    <a:pt x="273" y="222"/>
                    <a:pt x="272" y="226"/>
                  </a:cubicBezTo>
                  <a:cubicBezTo>
                    <a:pt x="270" y="254"/>
                    <a:pt x="235" y="245"/>
                    <a:pt x="222" y="226"/>
                  </a:cubicBezTo>
                  <a:cubicBezTo>
                    <a:pt x="202" y="197"/>
                    <a:pt x="181" y="167"/>
                    <a:pt x="157" y="140"/>
                  </a:cubicBezTo>
                  <a:cubicBezTo>
                    <a:pt x="131" y="111"/>
                    <a:pt x="103" y="81"/>
                    <a:pt x="77" y="53"/>
                  </a:cubicBezTo>
                  <a:cubicBezTo>
                    <a:pt x="58" y="33"/>
                    <a:pt x="32" y="22"/>
                    <a:pt x="11" y="5"/>
                  </a:cubicBezTo>
                  <a:cubicBezTo>
                    <a:pt x="6" y="0"/>
                    <a:pt x="0" y="8"/>
                    <a:pt x="5" y="12"/>
                  </a:cubicBezTo>
                  <a:cubicBezTo>
                    <a:pt x="36" y="45"/>
                    <a:pt x="71" y="71"/>
                    <a:pt x="100" y="106"/>
                  </a:cubicBezTo>
                  <a:cubicBezTo>
                    <a:pt x="136" y="148"/>
                    <a:pt x="170" y="192"/>
                    <a:pt x="202" y="238"/>
                  </a:cubicBezTo>
                  <a:cubicBezTo>
                    <a:pt x="220" y="266"/>
                    <a:pt x="247" y="286"/>
                    <a:pt x="280" y="2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948;p37">
              <a:extLst>
                <a:ext uri="{FF2B5EF4-FFF2-40B4-BE49-F238E27FC236}">
                  <a16:creationId xmlns:a16="http://schemas.microsoft.com/office/drawing/2014/main" id="{5969B13B-87DC-1573-F1B4-D040BA7C8A8F}"/>
                </a:ext>
              </a:extLst>
            </p:cNvPr>
            <p:cNvSpPr/>
            <p:nvPr/>
          </p:nvSpPr>
          <p:spPr>
            <a:xfrm>
              <a:off x="8641080" y="4179240"/>
              <a:ext cx="131400" cy="142920"/>
            </a:xfrm>
            <a:custGeom>
              <a:avLst/>
              <a:gdLst/>
              <a:ahLst/>
              <a:cxnLst/>
              <a:rect l="l" t="t" r="r" b="b"/>
              <a:pathLst>
                <a:path w="365" h="397" extrusionOk="0">
                  <a:moveTo>
                    <a:pt x="275" y="355"/>
                  </a:moveTo>
                  <a:cubicBezTo>
                    <a:pt x="270" y="349"/>
                    <a:pt x="264" y="342"/>
                    <a:pt x="261" y="335"/>
                  </a:cubicBezTo>
                  <a:cubicBezTo>
                    <a:pt x="257" y="328"/>
                    <a:pt x="254" y="322"/>
                    <a:pt x="252" y="315"/>
                  </a:cubicBezTo>
                  <a:cubicBezTo>
                    <a:pt x="225" y="277"/>
                    <a:pt x="196" y="241"/>
                    <a:pt x="166" y="206"/>
                  </a:cubicBezTo>
                  <a:cubicBezTo>
                    <a:pt x="145" y="180"/>
                    <a:pt x="122" y="156"/>
                    <a:pt x="101" y="130"/>
                  </a:cubicBezTo>
                  <a:cubicBezTo>
                    <a:pt x="80" y="105"/>
                    <a:pt x="30" y="92"/>
                    <a:pt x="10" y="64"/>
                  </a:cubicBezTo>
                  <a:cubicBezTo>
                    <a:pt x="7" y="59"/>
                    <a:pt x="0" y="64"/>
                    <a:pt x="3" y="69"/>
                  </a:cubicBezTo>
                  <a:cubicBezTo>
                    <a:pt x="13" y="84"/>
                    <a:pt x="28" y="88"/>
                    <a:pt x="43" y="102"/>
                  </a:cubicBezTo>
                  <a:cubicBezTo>
                    <a:pt x="66" y="123"/>
                    <a:pt x="87" y="142"/>
                    <a:pt x="108" y="165"/>
                  </a:cubicBezTo>
                  <a:cubicBezTo>
                    <a:pt x="153" y="212"/>
                    <a:pt x="186" y="270"/>
                    <a:pt x="228" y="319"/>
                  </a:cubicBezTo>
                  <a:cubicBezTo>
                    <a:pt x="252" y="347"/>
                    <a:pt x="256" y="396"/>
                    <a:pt x="304" y="394"/>
                  </a:cubicBezTo>
                  <a:cubicBezTo>
                    <a:pt x="318" y="394"/>
                    <a:pt x="331" y="391"/>
                    <a:pt x="344" y="386"/>
                  </a:cubicBezTo>
                  <a:cubicBezTo>
                    <a:pt x="346" y="387"/>
                    <a:pt x="348" y="388"/>
                    <a:pt x="351" y="388"/>
                  </a:cubicBezTo>
                  <a:cubicBezTo>
                    <a:pt x="353" y="388"/>
                    <a:pt x="355" y="387"/>
                    <a:pt x="357" y="386"/>
                  </a:cubicBezTo>
                  <a:cubicBezTo>
                    <a:pt x="359" y="385"/>
                    <a:pt x="361" y="383"/>
                    <a:pt x="362" y="381"/>
                  </a:cubicBezTo>
                  <a:cubicBezTo>
                    <a:pt x="363" y="379"/>
                    <a:pt x="364" y="377"/>
                    <a:pt x="364" y="375"/>
                  </a:cubicBezTo>
                  <a:cubicBezTo>
                    <a:pt x="364" y="374"/>
                    <a:pt x="363" y="374"/>
                    <a:pt x="363" y="373"/>
                  </a:cubicBezTo>
                  <a:cubicBezTo>
                    <a:pt x="346" y="227"/>
                    <a:pt x="244" y="96"/>
                    <a:pt x="134" y="4"/>
                  </a:cubicBezTo>
                  <a:cubicBezTo>
                    <a:pt x="129" y="0"/>
                    <a:pt x="123" y="6"/>
                    <a:pt x="127" y="11"/>
                  </a:cubicBezTo>
                  <a:cubicBezTo>
                    <a:pt x="220" y="101"/>
                    <a:pt x="315" y="226"/>
                    <a:pt x="337" y="358"/>
                  </a:cubicBezTo>
                  <a:cubicBezTo>
                    <a:pt x="335" y="360"/>
                    <a:pt x="332" y="363"/>
                    <a:pt x="329" y="364"/>
                  </a:cubicBezTo>
                  <a:cubicBezTo>
                    <a:pt x="322" y="368"/>
                    <a:pt x="314" y="369"/>
                    <a:pt x="307" y="369"/>
                  </a:cubicBezTo>
                  <a:cubicBezTo>
                    <a:pt x="299" y="369"/>
                    <a:pt x="291" y="368"/>
                    <a:pt x="286" y="364"/>
                  </a:cubicBezTo>
                  <a:cubicBezTo>
                    <a:pt x="281" y="362"/>
                    <a:pt x="278" y="359"/>
                    <a:pt x="275" y="3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949;p37">
              <a:extLst>
                <a:ext uri="{FF2B5EF4-FFF2-40B4-BE49-F238E27FC236}">
                  <a16:creationId xmlns:a16="http://schemas.microsoft.com/office/drawing/2014/main" id="{06D2FC82-8C4E-B323-04B7-C93C33D8825A}"/>
                </a:ext>
              </a:extLst>
            </p:cNvPr>
            <p:cNvSpPr/>
            <p:nvPr/>
          </p:nvSpPr>
          <p:spPr>
            <a:xfrm>
              <a:off x="8276400" y="4216680"/>
              <a:ext cx="139680" cy="79560"/>
            </a:xfrm>
            <a:custGeom>
              <a:avLst/>
              <a:gdLst/>
              <a:ahLst/>
              <a:cxnLst/>
              <a:rect l="l" t="t" r="r" b="b"/>
              <a:pathLst>
                <a:path w="388" h="221" extrusionOk="0">
                  <a:moveTo>
                    <a:pt x="380" y="84"/>
                  </a:moveTo>
                  <a:cubicBezTo>
                    <a:pt x="379" y="84"/>
                    <a:pt x="379" y="84"/>
                    <a:pt x="379" y="84"/>
                  </a:cubicBezTo>
                  <a:cubicBezTo>
                    <a:pt x="379" y="83"/>
                    <a:pt x="378" y="82"/>
                    <a:pt x="377" y="82"/>
                  </a:cubicBezTo>
                  <a:cubicBezTo>
                    <a:pt x="376" y="81"/>
                    <a:pt x="376" y="81"/>
                    <a:pt x="375" y="81"/>
                  </a:cubicBezTo>
                  <a:cubicBezTo>
                    <a:pt x="374" y="81"/>
                    <a:pt x="373" y="81"/>
                    <a:pt x="372" y="82"/>
                  </a:cubicBezTo>
                  <a:cubicBezTo>
                    <a:pt x="372" y="82"/>
                    <a:pt x="371" y="82"/>
                    <a:pt x="371" y="83"/>
                  </a:cubicBezTo>
                  <a:cubicBezTo>
                    <a:pt x="355" y="102"/>
                    <a:pt x="338" y="118"/>
                    <a:pt x="347" y="144"/>
                  </a:cubicBezTo>
                  <a:cubicBezTo>
                    <a:pt x="346" y="144"/>
                    <a:pt x="345" y="144"/>
                    <a:pt x="344" y="144"/>
                  </a:cubicBezTo>
                  <a:cubicBezTo>
                    <a:pt x="338" y="144"/>
                    <a:pt x="333" y="144"/>
                    <a:pt x="328" y="143"/>
                  </a:cubicBezTo>
                  <a:cubicBezTo>
                    <a:pt x="314" y="141"/>
                    <a:pt x="301" y="136"/>
                    <a:pt x="288" y="130"/>
                  </a:cubicBezTo>
                  <a:cubicBezTo>
                    <a:pt x="287" y="130"/>
                    <a:pt x="286" y="129"/>
                    <a:pt x="285" y="128"/>
                  </a:cubicBezTo>
                  <a:cubicBezTo>
                    <a:pt x="274" y="122"/>
                    <a:pt x="263" y="117"/>
                    <a:pt x="251" y="114"/>
                  </a:cubicBezTo>
                  <a:lnTo>
                    <a:pt x="251" y="113"/>
                  </a:lnTo>
                  <a:cubicBezTo>
                    <a:pt x="251" y="75"/>
                    <a:pt x="241" y="38"/>
                    <a:pt x="222" y="5"/>
                  </a:cubicBezTo>
                  <a:cubicBezTo>
                    <a:pt x="219" y="0"/>
                    <a:pt x="213" y="3"/>
                    <a:pt x="213" y="8"/>
                  </a:cubicBezTo>
                  <a:cubicBezTo>
                    <a:pt x="213" y="22"/>
                    <a:pt x="216" y="37"/>
                    <a:pt x="223" y="50"/>
                  </a:cubicBezTo>
                  <a:cubicBezTo>
                    <a:pt x="230" y="70"/>
                    <a:pt x="234" y="91"/>
                    <a:pt x="234" y="112"/>
                  </a:cubicBezTo>
                  <a:cubicBezTo>
                    <a:pt x="234" y="119"/>
                    <a:pt x="234" y="125"/>
                    <a:pt x="233" y="132"/>
                  </a:cubicBezTo>
                  <a:cubicBezTo>
                    <a:pt x="231" y="144"/>
                    <a:pt x="228" y="156"/>
                    <a:pt x="223" y="167"/>
                  </a:cubicBezTo>
                  <a:cubicBezTo>
                    <a:pt x="215" y="186"/>
                    <a:pt x="185" y="154"/>
                    <a:pt x="184" y="153"/>
                  </a:cubicBezTo>
                  <a:cubicBezTo>
                    <a:pt x="179" y="148"/>
                    <a:pt x="174" y="144"/>
                    <a:pt x="169" y="141"/>
                  </a:cubicBezTo>
                  <a:cubicBezTo>
                    <a:pt x="166" y="139"/>
                    <a:pt x="164" y="139"/>
                    <a:pt x="162" y="138"/>
                  </a:cubicBezTo>
                  <a:cubicBezTo>
                    <a:pt x="159" y="118"/>
                    <a:pt x="152" y="99"/>
                    <a:pt x="142" y="82"/>
                  </a:cubicBezTo>
                  <a:cubicBezTo>
                    <a:pt x="140" y="79"/>
                    <a:pt x="138" y="75"/>
                    <a:pt x="136" y="72"/>
                  </a:cubicBezTo>
                  <a:cubicBezTo>
                    <a:pt x="133" y="69"/>
                    <a:pt x="126" y="72"/>
                    <a:pt x="128" y="77"/>
                  </a:cubicBezTo>
                  <a:cubicBezTo>
                    <a:pt x="130" y="87"/>
                    <a:pt x="126" y="99"/>
                    <a:pt x="129" y="108"/>
                  </a:cubicBezTo>
                  <a:cubicBezTo>
                    <a:pt x="135" y="121"/>
                    <a:pt x="139" y="135"/>
                    <a:pt x="141" y="149"/>
                  </a:cubicBezTo>
                  <a:cubicBezTo>
                    <a:pt x="142" y="160"/>
                    <a:pt x="142" y="170"/>
                    <a:pt x="142" y="180"/>
                  </a:cubicBezTo>
                  <a:cubicBezTo>
                    <a:pt x="142" y="183"/>
                    <a:pt x="142" y="186"/>
                    <a:pt x="142" y="190"/>
                  </a:cubicBezTo>
                  <a:cubicBezTo>
                    <a:pt x="142" y="203"/>
                    <a:pt x="118" y="186"/>
                    <a:pt x="113" y="183"/>
                  </a:cubicBezTo>
                  <a:cubicBezTo>
                    <a:pt x="64" y="156"/>
                    <a:pt x="39" y="115"/>
                    <a:pt x="10" y="69"/>
                  </a:cubicBezTo>
                  <a:cubicBezTo>
                    <a:pt x="10" y="68"/>
                    <a:pt x="10" y="67"/>
                    <a:pt x="9" y="67"/>
                  </a:cubicBezTo>
                  <a:cubicBezTo>
                    <a:pt x="8" y="66"/>
                    <a:pt x="7" y="67"/>
                    <a:pt x="6" y="67"/>
                  </a:cubicBezTo>
                  <a:cubicBezTo>
                    <a:pt x="5" y="67"/>
                    <a:pt x="4" y="66"/>
                    <a:pt x="3" y="67"/>
                  </a:cubicBezTo>
                  <a:cubicBezTo>
                    <a:pt x="2" y="67"/>
                    <a:pt x="1" y="69"/>
                    <a:pt x="1" y="69"/>
                  </a:cubicBezTo>
                  <a:cubicBezTo>
                    <a:pt x="0" y="70"/>
                    <a:pt x="0" y="71"/>
                    <a:pt x="0" y="72"/>
                  </a:cubicBezTo>
                  <a:cubicBezTo>
                    <a:pt x="0" y="73"/>
                    <a:pt x="0" y="73"/>
                    <a:pt x="0" y="74"/>
                  </a:cubicBezTo>
                  <a:cubicBezTo>
                    <a:pt x="6" y="88"/>
                    <a:pt x="12" y="101"/>
                    <a:pt x="20" y="115"/>
                  </a:cubicBezTo>
                  <a:cubicBezTo>
                    <a:pt x="32" y="136"/>
                    <a:pt x="48" y="157"/>
                    <a:pt x="65" y="175"/>
                  </a:cubicBezTo>
                  <a:cubicBezTo>
                    <a:pt x="75" y="184"/>
                    <a:pt x="86" y="193"/>
                    <a:pt x="98" y="200"/>
                  </a:cubicBezTo>
                  <a:cubicBezTo>
                    <a:pt x="112" y="208"/>
                    <a:pt x="128" y="214"/>
                    <a:pt x="144" y="217"/>
                  </a:cubicBezTo>
                  <a:cubicBezTo>
                    <a:pt x="165" y="220"/>
                    <a:pt x="168" y="187"/>
                    <a:pt x="162" y="152"/>
                  </a:cubicBezTo>
                  <a:cubicBezTo>
                    <a:pt x="184" y="171"/>
                    <a:pt x="218" y="214"/>
                    <a:pt x="234" y="178"/>
                  </a:cubicBezTo>
                  <a:cubicBezTo>
                    <a:pt x="241" y="162"/>
                    <a:pt x="245" y="146"/>
                    <a:pt x="247" y="130"/>
                  </a:cubicBezTo>
                  <a:cubicBezTo>
                    <a:pt x="280" y="146"/>
                    <a:pt x="328" y="183"/>
                    <a:pt x="363" y="160"/>
                  </a:cubicBezTo>
                  <a:cubicBezTo>
                    <a:pt x="372" y="155"/>
                    <a:pt x="366" y="141"/>
                    <a:pt x="363" y="134"/>
                  </a:cubicBezTo>
                  <a:cubicBezTo>
                    <a:pt x="360" y="115"/>
                    <a:pt x="387" y="104"/>
                    <a:pt x="380"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950;p37">
              <a:extLst>
                <a:ext uri="{FF2B5EF4-FFF2-40B4-BE49-F238E27FC236}">
                  <a16:creationId xmlns:a16="http://schemas.microsoft.com/office/drawing/2014/main" id="{5CB3A417-4513-9925-64F6-5E37B06EFBD0}"/>
                </a:ext>
              </a:extLst>
            </p:cNvPr>
            <p:cNvSpPr/>
            <p:nvPr/>
          </p:nvSpPr>
          <p:spPr>
            <a:xfrm>
              <a:off x="8395920" y="4132080"/>
              <a:ext cx="251640" cy="127080"/>
            </a:xfrm>
            <a:custGeom>
              <a:avLst/>
              <a:gdLst/>
              <a:ahLst/>
              <a:cxnLst/>
              <a:rect l="l" t="t" r="r" b="b"/>
              <a:pathLst>
                <a:path w="699" h="353" extrusionOk="0">
                  <a:moveTo>
                    <a:pt x="665" y="4"/>
                  </a:moveTo>
                  <a:cubicBezTo>
                    <a:pt x="661" y="27"/>
                    <a:pt x="659" y="51"/>
                    <a:pt x="658" y="75"/>
                  </a:cubicBezTo>
                  <a:cubicBezTo>
                    <a:pt x="658" y="81"/>
                    <a:pt x="656" y="109"/>
                    <a:pt x="647" y="110"/>
                  </a:cubicBezTo>
                  <a:cubicBezTo>
                    <a:pt x="639" y="109"/>
                    <a:pt x="631" y="106"/>
                    <a:pt x="624" y="102"/>
                  </a:cubicBezTo>
                  <a:cubicBezTo>
                    <a:pt x="615" y="97"/>
                    <a:pt x="607" y="89"/>
                    <a:pt x="601" y="79"/>
                  </a:cubicBezTo>
                  <a:cubicBezTo>
                    <a:pt x="600" y="78"/>
                    <a:pt x="600" y="77"/>
                    <a:pt x="599" y="75"/>
                  </a:cubicBezTo>
                  <a:cubicBezTo>
                    <a:pt x="599" y="74"/>
                    <a:pt x="599" y="73"/>
                    <a:pt x="598" y="72"/>
                  </a:cubicBezTo>
                  <a:cubicBezTo>
                    <a:pt x="598" y="71"/>
                    <a:pt x="597" y="71"/>
                    <a:pt x="596" y="70"/>
                  </a:cubicBezTo>
                  <a:cubicBezTo>
                    <a:pt x="595" y="69"/>
                    <a:pt x="594" y="69"/>
                    <a:pt x="593" y="69"/>
                  </a:cubicBezTo>
                  <a:cubicBezTo>
                    <a:pt x="592" y="69"/>
                    <a:pt x="591" y="69"/>
                    <a:pt x="590" y="70"/>
                  </a:cubicBezTo>
                  <a:cubicBezTo>
                    <a:pt x="589" y="71"/>
                    <a:pt x="588" y="71"/>
                    <a:pt x="588" y="72"/>
                  </a:cubicBezTo>
                  <a:cubicBezTo>
                    <a:pt x="587" y="73"/>
                    <a:pt x="587" y="74"/>
                    <a:pt x="587" y="75"/>
                  </a:cubicBezTo>
                  <a:cubicBezTo>
                    <a:pt x="586" y="77"/>
                    <a:pt x="586" y="80"/>
                    <a:pt x="586" y="82"/>
                  </a:cubicBezTo>
                  <a:cubicBezTo>
                    <a:pt x="586" y="84"/>
                    <a:pt x="586" y="86"/>
                    <a:pt x="587" y="89"/>
                  </a:cubicBezTo>
                  <a:cubicBezTo>
                    <a:pt x="589" y="114"/>
                    <a:pt x="593" y="169"/>
                    <a:pt x="567" y="159"/>
                  </a:cubicBezTo>
                  <a:cubicBezTo>
                    <a:pt x="545" y="152"/>
                    <a:pt x="524" y="143"/>
                    <a:pt x="505" y="131"/>
                  </a:cubicBezTo>
                  <a:cubicBezTo>
                    <a:pt x="504" y="131"/>
                    <a:pt x="504" y="131"/>
                    <a:pt x="503" y="130"/>
                  </a:cubicBezTo>
                  <a:cubicBezTo>
                    <a:pt x="502" y="127"/>
                    <a:pt x="502" y="123"/>
                    <a:pt x="502" y="119"/>
                  </a:cubicBezTo>
                  <a:cubicBezTo>
                    <a:pt x="502" y="115"/>
                    <a:pt x="496" y="115"/>
                    <a:pt x="496" y="119"/>
                  </a:cubicBezTo>
                  <a:cubicBezTo>
                    <a:pt x="495" y="123"/>
                    <a:pt x="496" y="123"/>
                    <a:pt x="496" y="125"/>
                  </a:cubicBezTo>
                  <a:cubicBezTo>
                    <a:pt x="487" y="119"/>
                    <a:pt x="480" y="111"/>
                    <a:pt x="474" y="102"/>
                  </a:cubicBezTo>
                  <a:cubicBezTo>
                    <a:pt x="474" y="101"/>
                    <a:pt x="473" y="101"/>
                    <a:pt x="473" y="101"/>
                  </a:cubicBezTo>
                  <a:cubicBezTo>
                    <a:pt x="472" y="100"/>
                    <a:pt x="471" y="100"/>
                    <a:pt x="470" y="100"/>
                  </a:cubicBezTo>
                  <a:cubicBezTo>
                    <a:pt x="469" y="100"/>
                    <a:pt x="468" y="100"/>
                    <a:pt x="467" y="101"/>
                  </a:cubicBezTo>
                  <a:cubicBezTo>
                    <a:pt x="466" y="102"/>
                    <a:pt x="466" y="102"/>
                    <a:pt x="465" y="103"/>
                  </a:cubicBezTo>
                  <a:cubicBezTo>
                    <a:pt x="465" y="103"/>
                    <a:pt x="464" y="104"/>
                    <a:pt x="464" y="105"/>
                  </a:cubicBezTo>
                  <a:cubicBezTo>
                    <a:pt x="464" y="106"/>
                    <a:pt x="464" y="106"/>
                    <a:pt x="465" y="107"/>
                  </a:cubicBezTo>
                  <a:cubicBezTo>
                    <a:pt x="466" y="110"/>
                    <a:pt x="467" y="113"/>
                    <a:pt x="469" y="116"/>
                  </a:cubicBezTo>
                  <a:cubicBezTo>
                    <a:pt x="476" y="128"/>
                    <a:pt x="485" y="138"/>
                    <a:pt x="496" y="146"/>
                  </a:cubicBezTo>
                  <a:cubicBezTo>
                    <a:pt x="496" y="156"/>
                    <a:pt x="497" y="166"/>
                    <a:pt x="498" y="176"/>
                  </a:cubicBezTo>
                  <a:cubicBezTo>
                    <a:pt x="498" y="191"/>
                    <a:pt x="498" y="205"/>
                    <a:pt x="497" y="219"/>
                  </a:cubicBezTo>
                  <a:cubicBezTo>
                    <a:pt x="496" y="219"/>
                    <a:pt x="496" y="219"/>
                    <a:pt x="495" y="220"/>
                  </a:cubicBezTo>
                  <a:cubicBezTo>
                    <a:pt x="491" y="229"/>
                    <a:pt x="456" y="230"/>
                    <a:pt x="448" y="230"/>
                  </a:cubicBezTo>
                  <a:cubicBezTo>
                    <a:pt x="419" y="227"/>
                    <a:pt x="391" y="219"/>
                    <a:pt x="365" y="206"/>
                  </a:cubicBezTo>
                  <a:cubicBezTo>
                    <a:pt x="329" y="190"/>
                    <a:pt x="295" y="141"/>
                    <a:pt x="271" y="111"/>
                  </a:cubicBezTo>
                  <a:cubicBezTo>
                    <a:pt x="271" y="111"/>
                    <a:pt x="271" y="112"/>
                    <a:pt x="270" y="111"/>
                  </a:cubicBezTo>
                  <a:cubicBezTo>
                    <a:pt x="269" y="110"/>
                    <a:pt x="269" y="110"/>
                    <a:pt x="268" y="110"/>
                  </a:cubicBezTo>
                  <a:cubicBezTo>
                    <a:pt x="268" y="110"/>
                    <a:pt x="267" y="110"/>
                    <a:pt x="266" y="111"/>
                  </a:cubicBezTo>
                  <a:lnTo>
                    <a:pt x="265" y="112"/>
                  </a:lnTo>
                  <a:cubicBezTo>
                    <a:pt x="265" y="113"/>
                    <a:pt x="264" y="113"/>
                    <a:pt x="264" y="114"/>
                  </a:cubicBezTo>
                  <a:cubicBezTo>
                    <a:pt x="264" y="115"/>
                    <a:pt x="265" y="115"/>
                    <a:pt x="265" y="116"/>
                  </a:cubicBezTo>
                  <a:cubicBezTo>
                    <a:pt x="280" y="139"/>
                    <a:pt x="298" y="161"/>
                    <a:pt x="318" y="181"/>
                  </a:cubicBezTo>
                  <a:cubicBezTo>
                    <a:pt x="307" y="210"/>
                    <a:pt x="316" y="245"/>
                    <a:pt x="318" y="275"/>
                  </a:cubicBezTo>
                  <a:cubicBezTo>
                    <a:pt x="319" y="290"/>
                    <a:pt x="322" y="312"/>
                    <a:pt x="301" y="311"/>
                  </a:cubicBezTo>
                  <a:cubicBezTo>
                    <a:pt x="288" y="310"/>
                    <a:pt x="276" y="306"/>
                    <a:pt x="265" y="299"/>
                  </a:cubicBezTo>
                  <a:cubicBezTo>
                    <a:pt x="259" y="296"/>
                    <a:pt x="253" y="292"/>
                    <a:pt x="248" y="287"/>
                  </a:cubicBezTo>
                  <a:cubicBezTo>
                    <a:pt x="248" y="286"/>
                    <a:pt x="247" y="286"/>
                    <a:pt x="246" y="285"/>
                  </a:cubicBezTo>
                  <a:cubicBezTo>
                    <a:pt x="245" y="285"/>
                    <a:pt x="245" y="284"/>
                    <a:pt x="244" y="284"/>
                  </a:cubicBezTo>
                  <a:cubicBezTo>
                    <a:pt x="243" y="284"/>
                    <a:pt x="243" y="284"/>
                    <a:pt x="242" y="285"/>
                  </a:cubicBezTo>
                  <a:cubicBezTo>
                    <a:pt x="241" y="276"/>
                    <a:pt x="240" y="268"/>
                    <a:pt x="238" y="259"/>
                  </a:cubicBezTo>
                  <a:lnTo>
                    <a:pt x="237" y="259"/>
                  </a:lnTo>
                  <a:cubicBezTo>
                    <a:pt x="237" y="258"/>
                    <a:pt x="236" y="257"/>
                    <a:pt x="236" y="257"/>
                  </a:cubicBezTo>
                  <a:cubicBezTo>
                    <a:pt x="235" y="256"/>
                    <a:pt x="234" y="256"/>
                    <a:pt x="233" y="256"/>
                  </a:cubicBezTo>
                  <a:cubicBezTo>
                    <a:pt x="232" y="256"/>
                    <a:pt x="232" y="256"/>
                    <a:pt x="231" y="257"/>
                  </a:cubicBezTo>
                  <a:cubicBezTo>
                    <a:pt x="230" y="258"/>
                    <a:pt x="229" y="258"/>
                    <a:pt x="229" y="259"/>
                  </a:cubicBezTo>
                  <a:lnTo>
                    <a:pt x="228" y="259"/>
                  </a:lnTo>
                  <a:cubicBezTo>
                    <a:pt x="225" y="274"/>
                    <a:pt x="224" y="290"/>
                    <a:pt x="224" y="305"/>
                  </a:cubicBezTo>
                  <a:cubicBezTo>
                    <a:pt x="224" y="313"/>
                    <a:pt x="224" y="321"/>
                    <a:pt x="225" y="329"/>
                  </a:cubicBezTo>
                  <a:cubicBezTo>
                    <a:pt x="225" y="332"/>
                    <a:pt x="186" y="329"/>
                    <a:pt x="183" y="329"/>
                  </a:cubicBezTo>
                  <a:cubicBezTo>
                    <a:pt x="161" y="329"/>
                    <a:pt x="141" y="323"/>
                    <a:pt x="122" y="313"/>
                  </a:cubicBezTo>
                  <a:cubicBezTo>
                    <a:pt x="120" y="311"/>
                    <a:pt x="118" y="310"/>
                    <a:pt x="117" y="309"/>
                  </a:cubicBezTo>
                  <a:cubicBezTo>
                    <a:pt x="96" y="294"/>
                    <a:pt x="78" y="275"/>
                    <a:pt x="65" y="253"/>
                  </a:cubicBezTo>
                  <a:cubicBezTo>
                    <a:pt x="65" y="252"/>
                    <a:pt x="64" y="251"/>
                    <a:pt x="64" y="250"/>
                  </a:cubicBezTo>
                  <a:cubicBezTo>
                    <a:pt x="47" y="228"/>
                    <a:pt x="32" y="205"/>
                    <a:pt x="18" y="181"/>
                  </a:cubicBezTo>
                  <a:cubicBezTo>
                    <a:pt x="13" y="173"/>
                    <a:pt x="9" y="165"/>
                    <a:pt x="5" y="157"/>
                  </a:cubicBezTo>
                  <a:lnTo>
                    <a:pt x="4" y="157"/>
                  </a:lnTo>
                  <a:lnTo>
                    <a:pt x="4" y="156"/>
                  </a:lnTo>
                  <a:cubicBezTo>
                    <a:pt x="3" y="156"/>
                    <a:pt x="3" y="156"/>
                    <a:pt x="2" y="156"/>
                  </a:cubicBezTo>
                  <a:lnTo>
                    <a:pt x="1" y="156"/>
                  </a:lnTo>
                  <a:lnTo>
                    <a:pt x="0" y="157"/>
                  </a:lnTo>
                  <a:lnTo>
                    <a:pt x="0" y="158"/>
                  </a:lnTo>
                  <a:cubicBezTo>
                    <a:pt x="0" y="159"/>
                    <a:pt x="0" y="159"/>
                    <a:pt x="0" y="159"/>
                  </a:cubicBezTo>
                  <a:cubicBezTo>
                    <a:pt x="9" y="185"/>
                    <a:pt x="20" y="209"/>
                    <a:pt x="34" y="233"/>
                  </a:cubicBezTo>
                  <a:cubicBezTo>
                    <a:pt x="48" y="258"/>
                    <a:pt x="65" y="281"/>
                    <a:pt x="84" y="303"/>
                  </a:cubicBezTo>
                  <a:cubicBezTo>
                    <a:pt x="126" y="350"/>
                    <a:pt x="177" y="339"/>
                    <a:pt x="232" y="351"/>
                  </a:cubicBezTo>
                  <a:cubicBezTo>
                    <a:pt x="237" y="352"/>
                    <a:pt x="241" y="347"/>
                    <a:pt x="241" y="343"/>
                  </a:cubicBezTo>
                  <a:cubicBezTo>
                    <a:pt x="243" y="332"/>
                    <a:pt x="244" y="321"/>
                    <a:pt x="244" y="311"/>
                  </a:cubicBezTo>
                  <a:cubicBezTo>
                    <a:pt x="244" y="309"/>
                    <a:pt x="244" y="308"/>
                    <a:pt x="244" y="306"/>
                  </a:cubicBezTo>
                  <a:cubicBezTo>
                    <a:pt x="249" y="312"/>
                    <a:pt x="256" y="317"/>
                    <a:pt x="263" y="321"/>
                  </a:cubicBezTo>
                  <a:cubicBezTo>
                    <a:pt x="275" y="328"/>
                    <a:pt x="288" y="332"/>
                    <a:pt x="302" y="332"/>
                  </a:cubicBezTo>
                  <a:cubicBezTo>
                    <a:pt x="311" y="332"/>
                    <a:pt x="319" y="331"/>
                    <a:pt x="328" y="328"/>
                  </a:cubicBezTo>
                  <a:cubicBezTo>
                    <a:pt x="342" y="320"/>
                    <a:pt x="340" y="295"/>
                    <a:pt x="339" y="282"/>
                  </a:cubicBezTo>
                  <a:cubicBezTo>
                    <a:pt x="339" y="280"/>
                    <a:pt x="339" y="278"/>
                    <a:pt x="339" y="276"/>
                  </a:cubicBezTo>
                  <a:cubicBezTo>
                    <a:pt x="339" y="249"/>
                    <a:pt x="336" y="222"/>
                    <a:pt x="331" y="195"/>
                  </a:cubicBezTo>
                  <a:cubicBezTo>
                    <a:pt x="377" y="237"/>
                    <a:pt x="436" y="262"/>
                    <a:pt x="497" y="231"/>
                  </a:cubicBezTo>
                  <a:cubicBezTo>
                    <a:pt x="498" y="232"/>
                    <a:pt x="498" y="232"/>
                    <a:pt x="499" y="233"/>
                  </a:cubicBezTo>
                  <a:cubicBezTo>
                    <a:pt x="500" y="233"/>
                    <a:pt x="502" y="234"/>
                    <a:pt x="503" y="234"/>
                  </a:cubicBezTo>
                  <a:cubicBezTo>
                    <a:pt x="504" y="234"/>
                    <a:pt x="506" y="234"/>
                    <a:pt x="507" y="233"/>
                  </a:cubicBezTo>
                  <a:cubicBezTo>
                    <a:pt x="508" y="232"/>
                    <a:pt x="509" y="231"/>
                    <a:pt x="510" y="230"/>
                  </a:cubicBezTo>
                  <a:cubicBezTo>
                    <a:pt x="510" y="229"/>
                    <a:pt x="511" y="228"/>
                    <a:pt x="511" y="227"/>
                  </a:cubicBezTo>
                  <a:cubicBezTo>
                    <a:pt x="511" y="210"/>
                    <a:pt x="512" y="193"/>
                    <a:pt x="512" y="176"/>
                  </a:cubicBezTo>
                  <a:cubicBezTo>
                    <a:pt x="512" y="170"/>
                    <a:pt x="511" y="163"/>
                    <a:pt x="509" y="157"/>
                  </a:cubicBezTo>
                  <a:cubicBezTo>
                    <a:pt x="511" y="158"/>
                    <a:pt x="513" y="159"/>
                    <a:pt x="514" y="160"/>
                  </a:cubicBezTo>
                  <a:cubicBezTo>
                    <a:pt x="534" y="171"/>
                    <a:pt x="555" y="179"/>
                    <a:pt x="577" y="183"/>
                  </a:cubicBezTo>
                  <a:cubicBezTo>
                    <a:pt x="609" y="188"/>
                    <a:pt x="608" y="147"/>
                    <a:pt x="603" y="113"/>
                  </a:cubicBezTo>
                  <a:cubicBezTo>
                    <a:pt x="607" y="116"/>
                    <a:pt x="610" y="118"/>
                    <a:pt x="614" y="120"/>
                  </a:cubicBezTo>
                  <a:cubicBezTo>
                    <a:pt x="625" y="127"/>
                    <a:pt x="638" y="131"/>
                    <a:pt x="651" y="131"/>
                  </a:cubicBezTo>
                  <a:cubicBezTo>
                    <a:pt x="698" y="131"/>
                    <a:pt x="684" y="30"/>
                    <a:pt x="678" y="5"/>
                  </a:cubicBezTo>
                  <a:cubicBezTo>
                    <a:pt x="677" y="4"/>
                    <a:pt x="677" y="4"/>
                    <a:pt x="677" y="4"/>
                  </a:cubicBezTo>
                  <a:cubicBezTo>
                    <a:pt x="677" y="3"/>
                    <a:pt x="677" y="2"/>
                    <a:pt x="675" y="1"/>
                  </a:cubicBezTo>
                  <a:cubicBezTo>
                    <a:pt x="673" y="0"/>
                    <a:pt x="672" y="0"/>
                    <a:pt x="671" y="0"/>
                  </a:cubicBezTo>
                  <a:cubicBezTo>
                    <a:pt x="670" y="0"/>
                    <a:pt x="668" y="1"/>
                    <a:pt x="667" y="1"/>
                  </a:cubicBezTo>
                  <a:cubicBezTo>
                    <a:pt x="666" y="2"/>
                    <a:pt x="665" y="3"/>
                    <a:pt x="665"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951;p37">
              <a:extLst>
                <a:ext uri="{FF2B5EF4-FFF2-40B4-BE49-F238E27FC236}">
                  <a16:creationId xmlns:a16="http://schemas.microsoft.com/office/drawing/2014/main" id="{2DECE373-80BA-F7DC-25AB-21DC380CDE16}"/>
                </a:ext>
              </a:extLst>
            </p:cNvPr>
            <p:cNvSpPr/>
            <p:nvPr/>
          </p:nvSpPr>
          <p:spPr>
            <a:xfrm>
              <a:off x="8476920" y="4464360"/>
              <a:ext cx="140400" cy="147600"/>
            </a:xfrm>
            <a:custGeom>
              <a:avLst/>
              <a:gdLst/>
              <a:ahLst/>
              <a:cxnLst/>
              <a:rect l="l" t="t" r="r" b="b"/>
              <a:pathLst>
                <a:path w="390" h="410" extrusionOk="0">
                  <a:moveTo>
                    <a:pt x="349" y="145"/>
                  </a:moveTo>
                  <a:cubicBezTo>
                    <a:pt x="385" y="143"/>
                    <a:pt x="389" y="64"/>
                    <a:pt x="384" y="41"/>
                  </a:cubicBezTo>
                  <a:cubicBezTo>
                    <a:pt x="384" y="40"/>
                    <a:pt x="383" y="39"/>
                    <a:pt x="383" y="38"/>
                  </a:cubicBezTo>
                  <a:cubicBezTo>
                    <a:pt x="382" y="37"/>
                    <a:pt x="382" y="37"/>
                    <a:pt x="381" y="36"/>
                  </a:cubicBezTo>
                  <a:cubicBezTo>
                    <a:pt x="380" y="35"/>
                    <a:pt x="379" y="35"/>
                    <a:pt x="378" y="35"/>
                  </a:cubicBezTo>
                  <a:cubicBezTo>
                    <a:pt x="377" y="35"/>
                    <a:pt x="376" y="35"/>
                    <a:pt x="375" y="36"/>
                  </a:cubicBezTo>
                  <a:cubicBezTo>
                    <a:pt x="374" y="37"/>
                    <a:pt x="373" y="37"/>
                    <a:pt x="373" y="38"/>
                  </a:cubicBezTo>
                  <a:cubicBezTo>
                    <a:pt x="372" y="39"/>
                    <a:pt x="372" y="40"/>
                    <a:pt x="372" y="41"/>
                  </a:cubicBezTo>
                  <a:cubicBezTo>
                    <a:pt x="362" y="74"/>
                    <a:pt x="368" y="126"/>
                    <a:pt x="324" y="127"/>
                  </a:cubicBezTo>
                  <a:cubicBezTo>
                    <a:pt x="294" y="127"/>
                    <a:pt x="269" y="111"/>
                    <a:pt x="242" y="102"/>
                  </a:cubicBezTo>
                  <a:cubicBezTo>
                    <a:pt x="237" y="101"/>
                    <a:pt x="235" y="102"/>
                    <a:pt x="234" y="104"/>
                  </a:cubicBezTo>
                  <a:cubicBezTo>
                    <a:pt x="232" y="102"/>
                    <a:pt x="230" y="101"/>
                    <a:pt x="227" y="99"/>
                  </a:cubicBezTo>
                  <a:cubicBezTo>
                    <a:pt x="256" y="85"/>
                    <a:pt x="245" y="20"/>
                    <a:pt x="225" y="4"/>
                  </a:cubicBezTo>
                  <a:cubicBezTo>
                    <a:pt x="220" y="0"/>
                    <a:pt x="213" y="4"/>
                    <a:pt x="215" y="10"/>
                  </a:cubicBezTo>
                  <a:cubicBezTo>
                    <a:pt x="219" y="30"/>
                    <a:pt x="222" y="50"/>
                    <a:pt x="222" y="70"/>
                  </a:cubicBezTo>
                  <a:cubicBezTo>
                    <a:pt x="225" y="95"/>
                    <a:pt x="182" y="84"/>
                    <a:pt x="164" y="83"/>
                  </a:cubicBezTo>
                  <a:cubicBezTo>
                    <a:pt x="110" y="78"/>
                    <a:pt x="57" y="70"/>
                    <a:pt x="4" y="59"/>
                  </a:cubicBezTo>
                  <a:cubicBezTo>
                    <a:pt x="1" y="59"/>
                    <a:pt x="0" y="64"/>
                    <a:pt x="3" y="65"/>
                  </a:cubicBezTo>
                  <a:cubicBezTo>
                    <a:pt x="17" y="71"/>
                    <a:pt x="41" y="90"/>
                    <a:pt x="58" y="90"/>
                  </a:cubicBezTo>
                  <a:cubicBezTo>
                    <a:pt x="81" y="91"/>
                    <a:pt x="104" y="97"/>
                    <a:pt x="128" y="99"/>
                  </a:cubicBezTo>
                  <a:cubicBezTo>
                    <a:pt x="148" y="102"/>
                    <a:pt x="168" y="103"/>
                    <a:pt x="188" y="103"/>
                  </a:cubicBezTo>
                  <a:cubicBezTo>
                    <a:pt x="197" y="103"/>
                    <a:pt x="207" y="103"/>
                    <a:pt x="216" y="102"/>
                  </a:cubicBezTo>
                  <a:cubicBezTo>
                    <a:pt x="223" y="106"/>
                    <a:pt x="229" y="111"/>
                    <a:pt x="236" y="116"/>
                  </a:cubicBezTo>
                  <a:cubicBezTo>
                    <a:pt x="240" y="124"/>
                    <a:pt x="243" y="132"/>
                    <a:pt x="248" y="139"/>
                  </a:cubicBezTo>
                  <a:cubicBezTo>
                    <a:pt x="250" y="142"/>
                    <a:pt x="252" y="146"/>
                    <a:pt x="254" y="149"/>
                  </a:cubicBezTo>
                  <a:cubicBezTo>
                    <a:pt x="267" y="165"/>
                    <a:pt x="277" y="183"/>
                    <a:pt x="288" y="200"/>
                  </a:cubicBezTo>
                  <a:cubicBezTo>
                    <a:pt x="293" y="208"/>
                    <a:pt x="290" y="212"/>
                    <a:pt x="283" y="213"/>
                  </a:cubicBezTo>
                  <a:lnTo>
                    <a:pt x="282" y="212"/>
                  </a:lnTo>
                  <a:cubicBezTo>
                    <a:pt x="281" y="211"/>
                    <a:pt x="280" y="211"/>
                    <a:pt x="280" y="211"/>
                  </a:cubicBezTo>
                  <a:cubicBezTo>
                    <a:pt x="279" y="211"/>
                    <a:pt x="279" y="211"/>
                    <a:pt x="278" y="212"/>
                  </a:cubicBezTo>
                  <a:cubicBezTo>
                    <a:pt x="277" y="212"/>
                    <a:pt x="276" y="213"/>
                    <a:pt x="276" y="213"/>
                  </a:cubicBezTo>
                  <a:cubicBezTo>
                    <a:pt x="276" y="214"/>
                    <a:pt x="276" y="214"/>
                    <a:pt x="276" y="215"/>
                  </a:cubicBezTo>
                  <a:cubicBezTo>
                    <a:pt x="263" y="216"/>
                    <a:pt x="246" y="214"/>
                    <a:pt x="240" y="214"/>
                  </a:cubicBezTo>
                  <a:cubicBezTo>
                    <a:pt x="190" y="212"/>
                    <a:pt x="141" y="206"/>
                    <a:pt x="93" y="194"/>
                  </a:cubicBezTo>
                  <a:lnTo>
                    <a:pt x="92" y="194"/>
                  </a:lnTo>
                  <a:lnTo>
                    <a:pt x="91" y="195"/>
                  </a:lnTo>
                  <a:lnTo>
                    <a:pt x="91" y="196"/>
                  </a:lnTo>
                  <a:lnTo>
                    <a:pt x="91" y="197"/>
                  </a:lnTo>
                  <a:lnTo>
                    <a:pt x="92" y="198"/>
                  </a:lnTo>
                  <a:lnTo>
                    <a:pt x="93" y="198"/>
                  </a:lnTo>
                  <a:cubicBezTo>
                    <a:pt x="107" y="206"/>
                    <a:pt x="122" y="214"/>
                    <a:pt x="138" y="220"/>
                  </a:cubicBezTo>
                  <a:cubicBezTo>
                    <a:pt x="160" y="223"/>
                    <a:pt x="181" y="223"/>
                    <a:pt x="204" y="227"/>
                  </a:cubicBezTo>
                  <a:cubicBezTo>
                    <a:pt x="215" y="228"/>
                    <a:pt x="226" y="229"/>
                    <a:pt x="238" y="229"/>
                  </a:cubicBezTo>
                  <a:cubicBezTo>
                    <a:pt x="249" y="229"/>
                    <a:pt x="262" y="228"/>
                    <a:pt x="273" y="227"/>
                  </a:cubicBezTo>
                  <a:lnTo>
                    <a:pt x="278" y="227"/>
                  </a:lnTo>
                  <a:cubicBezTo>
                    <a:pt x="279" y="230"/>
                    <a:pt x="281" y="233"/>
                    <a:pt x="287" y="243"/>
                  </a:cubicBezTo>
                  <a:cubicBezTo>
                    <a:pt x="297" y="265"/>
                    <a:pt x="304" y="287"/>
                    <a:pt x="309" y="310"/>
                  </a:cubicBezTo>
                  <a:cubicBezTo>
                    <a:pt x="313" y="328"/>
                    <a:pt x="317" y="362"/>
                    <a:pt x="306" y="376"/>
                  </a:cubicBezTo>
                  <a:cubicBezTo>
                    <a:pt x="304" y="378"/>
                    <a:pt x="302" y="379"/>
                    <a:pt x="301" y="382"/>
                  </a:cubicBezTo>
                  <a:cubicBezTo>
                    <a:pt x="299" y="384"/>
                    <a:pt x="299" y="388"/>
                    <a:pt x="298" y="390"/>
                  </a:cubicBezTo>
                  <a:cubicBezTo>
                    <a:pt x="282" y="390"/>
                    <a:pt x="267" y="392"/>
                    <a:pt x="251" y="392"/>
                  </a:cubicBezTo>
                  <a:cubicBezTo>
                    <a:pt x="220" y="392"/>
                    <a:pt x="198" y="367"/>
                    <a:pt x="175" y="350"/>
                  </a:cubicBezTo>
                  <a:cubicBezTo>
                    <a:pt x="152" y="333"/>
                    <a:pt x="119" y="322"/>
                    <a:pt x="94" y="302"/>
                  </a:cubicBezTo>
                  <a:cubicBezTo>
                    <a:pt x="92" y="300"/>
                    <a:pt x="90" y="303"/>
                    <a:pt x="92" y="305"/>
                  </a:cubicBezTo>
                  <a:cubicBezTo>
                    <a:pt x="119" y="342"/>
                    <a:pt x="162" y="356"/>
                    <a:pt x="197" y="383"/>
                  </a:cubicBezTo>
                  <a:cubicBezTo>
                    <a:pt x="229" y="409"/>
                    <a:pt x="265" y="404"/>
                    <a:pt x="302" y="403"/>
                  </a:cubicBezTo>
                  <a:cubicBezTo>
                    <a:pt x="303" y="403"/>
                    <a:pt x="303" y="403"/>
                    <a:pt x="304" y="403"/>
                  </a:cubicBezTo>
                  <a:lnTo>
                    <a:pt x="305" y="403"/>
                  </a:lnTo>
                  <a:lnTo>
                    <a:pt x="312" y="403"/>
                  </a:lnTo>
                  <a:cubicBezTo>
                    <a:pt x="320" y="403"/>
                    <a:pt x="320" y="391"/>
                    <a:pt x="312" y="390"/>
                  </a:cubicBezTo>
                  <a:cubicBezTo>
                    <a:pt x="334" y="393"/>
                    <a:pt x="329" y="331"/>
                    <a:pt x="328" y="322"/>
                  </a:cubicBezTo>
                  <a:cubicBezTo>
                    <a:pt x="325" y="297"/>
                    <a:pt x="318" y="273"/>
                    <a:pt x="308" y="250"/>
                  </a:cubicBezTo>
                  <a:cubicBezTo>
                    <a:pt x="307" y="247"/>
                    <a:pt x="305" y="244"/>
                    <a:pt x="304" y="242"/>
                  </a:cubicBezTo>
                  <a:cubicBezTo>
                    <a:pt x="300" y="237"/>
                    <a:pt x="298" y="232"/>
                    <a:pt x="294" y="228"/>
                  </a:cubicBezTo>
                  <a:cubicBezTo>
                    <a:pt x="297" y="228"/>
                    <a:pt x="300" y="227"/>
                    <a:pt x="302" y="226"/>
                  </a:cubicBezTo>
                  <a:cubicBezTo>
                    <a:pt x="320" y="216"/>
                    <a:pt x="311" y="204"/>
                    <a:pt x="301" y="191"/>
                  </a:cubicBezTo>
                  <a:cubicBezTo>
                    <a:pt x="287" y="174"/>
                    <a:pt x="275" y="153"/>
                    <a:pt x="261" y="134"/>
                  </a:cubicBezTo>
                  <a:cubicBezTo>
                    <a:pt x="262" y="134"/>
                    <a:pt x="263" y="135"/>
                    <a:pt x="264" y="135"/>
                  </a:cubicBezTo>
                  <a:cubicBezTo>
                    <a:pt x="269" y="138"/>
                    <a:pt x="275" y="141"/>
                    <a:pt x="281" y="143"/>
                  </a:cubicBezTo>
                  <a:cubicBezTo>
                    <a:pt x="293" y="146"/>
                    <a:pt x="306" y="147"/>
                    <a:pt x="318" y="147"/>
                  </a:cubicBezTo>
                  <a:cubicBezTo>
                    <a:pt x="329" y="147"/>
                    <a:pt x="339" y="146"/>
                    <a:pt x="349" y="1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952;p37">
              <a:extLst>
                <a:ext uri="{FF2B5EF4-FFF2-40B4-BE49-F238E27FC236}">
                  <a16:creationId xmlns:a16="http://schemas.microsoft.com/office/drawing/2014/main" id="{62C46245-16C2-E3CB-616B-7F400EE21F91}"/>
                </a:ext>
              </a:extLst>
            </p:cNvPr>
            <p:cNvSpPr/>
            <p:nvPr/>
          </p:nvSpPr>
          <p:spPr>
            <a:xfrm>
              <a:off x="8341560" y="4450680"/>
              <a:ext cx="127080" cy="115200"/>
            </a:xfrm>
            <a:custGeom>
              <a:avLst/>
              <a:gdLst/>
              <a:ahLst/>
              <a:cxnLst/>
              <a:rect l="l" t="t" r="r" b="b"/>
              <a:pathLst>
                <a:path w="353" h="320" extrusionOk="0">
                  <a:moveTo>
                    <a:pt x="20" y="191"/>
                  </a:moveTo>
                  <a:cubicBezTo>
                    <a:pt x="22" y="196"/>
                    <a:pt x="24" y="201"/>
                    <a:pt x="27" y="205"/>
                  </a:cubicBezTo>
                  <a:cubicBezTo>
                    <a:pt x="36" y="220"/>
                    <a:pt x="48" y="233"/>
                    <a:pt x="63" y="241"/>
                  </a:cubicBezTo>
                  <a:cubicBezTo>
                    <a:pt x="65" y="242"/>
                    <a:pt x="66" y="243"/>
                    <a:pt x="68" y="244"/>
                  </a:cubicBezTo>
                  <a:cubicBezTo>
                    <a:pt x="94" y="258"/>
                    <a:pt x="152" y="310"/>
                    <a:pt x="181" y="279"/>
                  </a:cubicBezTo>
                  <a:cubicBezTo>
                    <a:pt x="184" y="277"/>
                    <a:pt x="185" y="274"/>
                    <a:pt x="187" y="271"/>
                  </a:cubicBezTo>
                  <a:cubicBezTo>
                    <a:pt x="189" y="269"/>
                    <a:pt x="190" y="266"/>
                    <a:pt x="191" y="263"/>
                  </a:cubicBezTo>
                  <a:cubicBezTo>
                    <a:pt x="200" y="271"/>
                    <a:pt x="210" y="279"/>
                    <a:pt x="222" y="286"/>
                  </a:cubicBezTo>
                  <a:cubicBezTo>
                    <a:pt x="224" y="287"/>
                    <a:pt x="227" y="289"/>
                    <a:pt x="230" y="290"/>
                  </a:cubicBezTo>
                  <a:cubicBezTo>
                    <a:pt x="234" y="293"/>
                    <a:pt x="237" y="295"/>
                    <a:pt x="241" y="297"/>
                  </a:cubicBezTo>
                  <a:cubicBezTo>
                    <a:pt x="265" y="311"/>
                    <a:pt x="293" y="319"/>
                    <a:pt x="321" y="319"/>
                  </a:cubicBezTo>
                  <a:cubicBezTo>
                    <a:pt x="324" y="319"/>
                    <a:pt x="326" y="318"/>
                    <a:pt x="329" y="318"/>
                  </a:cubicBezTo>
                  <a:cubicBezTo>
                    <a:pt x="352" y="316"/>
                    <a:pt x="348" y="294"/>
                    <a:pt x="348" y="275"/>
                  </a:cubicBezTo>
                  <a:cubicBezTo>
                    <a:pt x="348" y="256"/>
                    <a:pt x="350" y="238"/>
                    <a:pt x="350" y="219"/>
                  </a:cubicBezTo>
                  <a:cubicBezTo>
                    <a:pt x="348" y="208"/>
                    <a:pt x="345" y="197"/>
                    <a:pt x="339" y="187"/>
                  </a:cubicBezTo>
                  <a:cubicBezTo>
                    <a:pt x="338" y="185"/>
                    <a:pt x="336" y="183"/>
                    <a:pt x="335" y="182"/>
                  </a:cubicBezTo>
                  <a:cubicBezTo>
                    <a:pt x="335" y="181"/>
                    <a:pt x="335" y="181"/>
                    <a:pt x="335" y="181"/>
                  </a:cubicBezTo>
                  <a:cubicBezTo>
                    <a:pt x="334" y="180"/>
                    <a:pt x="334" y="180"/>
                    <a:pt x="333" y="179"/>
                  </a:cubicBezTo>
                  <a:cubicBezTo>
                    <a:pt x="332" y="179"/>
                    <a:pt x="331" y="178"/>
                    <a:pt x="330" y="178"/>
                  </a:cubicBezTo>
                  <a:lnTo>
                    <a:pt x="326" y="178"/>
                  </a:lnTo>
                  <a:cubicBezTo>
                    <a:pt x="325" y="178"/>
                    <a:pt x="325" y="179"/>
                    <a:pt x="324" y="179"/>
                  </a:cubicBezTo>
                  <a:cubicBezTo>
                    <a:pt x="323" y="180"/>
                    <a:pt x="324" y="179"/>
                    <a:pt x="323" y="180"/>
                  </a:cubicBezTo>
                  <a:cubicBezTo>
                    <a:pt x="322" y="181"/>
                    <a:pt x="322" y="181"/>
                    <a:pt x="322" y="182"/>
                  </a:cubicBezTo>
                  <a:cubicBezTo>
                    <a:pt x="322" y="183"/>
                    <a:pt x="322" y="183"/>
                    <a:pt x="323" y="184"/>
                  </a:cubicBezTo>
                  <a:cubicBezTo>
                    <a:pt x="323" y="184"/>
                    <a:pt x="323" y="185"/>
                    <a:pt x="324" y="185"/>
                  </a:cubicBezTo>
                  <a:lnTo>
                    <a:pt x="325" y="185"/>
                  </a:lnTo>
                  <a:cubicBezTo>
                    <a:pt x="332" y="189"/>
                    <a:pt x="335" y="223"/>
                    <a:pt x="335" y="229"/>
                  </a:cubicBezTo>
                  <a:cubicBezTo>
                    <a:pt x="335" y="238"/>
                    <a:pt x="336" y="303"/>
                    <a:pt x="329" y="302"/>
                  </a:cubicBezTo>
                  <a:cubicBezTo>
                    <a:pt x="301" y="299"/>
                    <a:pt x="274" y="290"/>
                    <a:pt x="250" y="276"/>
                  </a:cubicBezTo>
                  <a:cubicBezTo>
                    <a:pt x="233" y="266"/>
                    <a:pt x="203" y="254"/>
                    <a:pt x="197" y="233"/>
                  </a:cubicBezTo>
                  <a:cubicBezTo>
                    <a:pt x="197" y="214"/>
                    <a:pt x="194" y="192"/>
                    <a:pt x="194" y="176"/>
                  </a:cubicBezTo>
                  <a:cubicBezTo>
                    <a:pt x="191" y="117"/>
                    <a:pt x="178" y="50"/>
                    <a:pt x="138" y="3"/>
                  </a:cubicBezTo>
                  <a:cubicBezTo>
                    <a:pt x="136" y="0"/>
                    <a:pt x="130" y="3"/>
                    <a:pt x="131" y="7"/>
                  </a:cubicBezTo>
                  <a:cubicBezTo>
                    <a:pt x="161" y="72"/>
                    <a:pt x="177" y="143"/>
                    <a:pt x="177" y="216"/>
                  </a:cubicBezTo>
                  <a:cubicBezTo>
                    <a:pt x="177" y="219"/>
                    <a:pt x="177" y="222"/>
                    <a:pt x="177" y="225"/>
                  </a:cubicBezTo>
                  <a:cubicBezTo>
                    <a:pt x="177" y="237"/>
                    <a:pt x="177" y="273"/>
                    <a:pt x="155" y="267"/>
                  </a:cubicBezTo>
                  <a:cubicBezTo>
                    <a:pt x="132" y="262"/>
                    <a:pt x="103" y="237"/>
                    <a:pt x="79" y="225"/>
                  </a:cubicBezTo>
                  <a:cubicBezTo>
                    <a:pt x="40" y="206"/>
                    <a:pt x="25" y="161"/>
                    <a:pt x="4" y="127"/>
                  </a:cubicBezTo>
                  <a:cubicBezTo>
                    <a:pt x="3" y="126"/>
                    <a:pt x="3" y="126"/>
                    <a:pt x="2" y="126"/>
                  </a:cubicBezTo>
                  <a:lnTo>
                    <a:pt x="1" y="127"/>
                  </a:lnTo>
                  <a:cubicBezTo>
                    <a:pt x="0" y="128"/>
                    <a:pt x="0" y="128"/>
                    <a:pt x="0" y="128"/>
                  </a:cubicBezTo>
                  <a:cubicBezTo>
                    <a:pt x="0" y="129"/>
                    <a:pt x="0" y="129"/>
                    <a:pt x="0" y="129"/>
                  </a:cubicBezTo>
                  <a:cubicBezTo>
                    <a:pt x="9" y="147"/>
                    <a:pt x="14" y="173"/>
                    <a:pt x="20" y="1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953;p37">
              <a:extLst>
                <a:ext uri="{FF2B5EF4-FFF2-40B4-BE49-F238E27FC236}">
                  <a16:creationId xmlns:a16="http://schemas.microsoft.com/office/drawing/2014/main" id="{1DFC463C-F6ED-31DE-E3E0-0B4A7BCEE307}"/>
                </a:ext>
              </a:extLst>
            </p:cNvPr>
            <p:cNvSpPr/>
            <p:nvPr/>
          </p:nvSpPr>
          <p:spPr>
            <a:xfrm>
              <a:off x="8445600" y="4600080"/>
              <a:ext cx="60480" cy="50760"/>
            </a:xfrm>
            <a:custGeom>
              <a:avLst/>
              <a:gdLst/>
              <a:ahLst/>
              <a:cxnLst/>
              <a:rect l="l" t="t" r="r" b="b"/>
              <a:pathLst>
                <a:path w="168" h="141" extrusionOk="0">
                  <a:moveTo>
                    <a:pt x="160" y="126"/>
                  </a:moveTo>
                  <a:cubicBezTo>
                    <a:pt x="161" y="126"/>
                    <a:pt x="162" y="126"/>
                    <a:pt x="162" y="125"/>
                  </a:cubicBezTo>
                  <a:cubicBezTo>
                    <a:pt x="163" y="124"/>
                    <a:pt x="164" y="124"/>
                    <a:pt x="164" y="123"/>
                  </a:cubicBezTo>
                  <a:cubicBezTo>
                    <a:pt x="165" y="122"/>
                    <a:pt x="165" y="122"/>
                    <a:pt x="165" y="121"/>
                  </a:cubicBezTo>
                  <a:cubicBezTo>
                    <a:pt x="166" y="107"/>
                    <a:pt x="167" y="92"/>
                    <a:pt x="167" y="78"/>
                  </a:cubicBezTo>
                  <a:cubicBezTo>
                    <a:pt x="167" y="68"/>
                    <a:pt x="167" y="58"/>
                    <a:pt x="166" y="48"/>
                  </a:cubicBezTo>
                  <a:cubicBezTo>
                    <a:pt x="166" y="46"/>
                    <a:pt x="167" y="43"/>
                    <a:pt x="167" y="41"/>
                  </a:cubicBezTo>
                  <a:cubicBezTo>
                    <a:pt x="167" y="30"/>
                    <a:pt x="164" y="19"/>
                    <a:pt x="158" y="9"/>
                  </a:cubicBezTo>
                  <a:cubicBezTo>
                    <a:pt x="157" y="6"/>
                    <a:pt x="155" y="4"/>
                    <a:pt x="153" y="1"/>
                  </a:cubicBezTo>
                  <a:lnTo>
                    <a:pt x="152" y="1"/>
                  </a:lnTo>
                  <a:cubicBezTo>
                    <a:pt x="152" y="0"/>
                    <a:pt x="151" y="0"/>
                    <a:pt x="151" y="0"/>
                  </a:cubicBezTo>
                  <a:cubicBezTo>
                    <a:pt x="150" y="0"/>
                    <a:pt x="150" y="0"/>
                    <a:pt x="149" y="1"/>
                  </a:cubicBezTo>
                  <a:cubicBezTo>
                    <a:pt x="149" y="1"/>
                    <a:pt x="148" y="1"/>
                    <a:pt x="148" y="2"/>
                  </a:cubicBezTo>
                  <a:lnTo>
                    <a:pt x="147" y="3"/>
                  </a:lnTo>
                  <a:cubicBezTo>
                    <a:pt x="147" y="4"/>
                    <a:pt x="148" y="4"/>
                    <a:pt x="148" y="4"/>
                  </a:cubicBezTo>
                  <a:cubicBezTo>
                    <a:pt x="158" y="31"/>
                    <a:pt x="154" y="58"/>
                    <a:pt x="156" y="85"/>
                  </a:cubicBezTo>
                  <a:cubicBezTo>
                    <a:pt x="156" y="91"/>
                    <a:pt x="161" y="115"/>
                    <a:pt x="149" y="116"/>
                  </a:cubicBezTo>
                  <a:cubicBezTo>
                    <a:pt x="134" y="116"/>
                    <a:pt x="121" y="111"/>
                    <a:pt x="107" y="104"/>
                  </a:cubicBezTo>
                  <a:cubicBezTo>
                    <a:pt x="105" y="102"/>
                    <a:pt x="101" y="101"/>
                    <a:pt x="98" y="99"/>
                  </a:cubicBezTo>
                  <a:cubicBezTo>
                    <a:pt x="61" y="76"/>
                    <a:pt x="38" y="38"/>
                    <a:pt x="5" y="10"/>
                  </a:cubicBezTo>
                  <a:lnTo>
                    <a:pt x="4" y="10"/>
                  </a:lnTo>
                  <a:cubicBezTo>
                    <a:pt x="3" y="10"/>
                    <a:pt x="2" y="10"/>
                    <a:pt x="2" y="10"/>
                  </a:cubicBezTo>
                  <a:cubicBezTo>
                    <a:pt x="1" y="11"/>
                    <a:pt x="1" y="10"/>
                    <a:pt x="0" y="11"/>
                  </a:cubicBezTo>
                  <a:cubicBezTo>
                    <a:pt x="0" y="12"/>
                    <a:pt x="0" y="13"/>
                    <a:pt x="0" y="13"/>
                  </a:cubicBezTo>
                  <a:cubicBezTo>
                    <a:pt x="0" y="14"/>
                    <a:pt x="0" y="14"/>
                    <a:pt x="0" y="15"/>
                  </a:cubicBezTo>
                  <a:lnTo>
                    <a:pt x="1" y="15"/>
                  </a:lnTo>
                  <a:cubicBezTo>
                    <a:pt x="43" y="62"/>
                    <a:pt x="85" y="140"/>
                    <a:pt x="160" y="1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954;p37">
              <a:extLst>
                <a:ext uri="{FF2B5EF4-FFF2-40B4-BE49-F238E27FC236}">
                  <a16:creationId xmlns:a16="http://schemas.microsoft.com/office/drawing/2014/main" id="{AF152922-71C0-4918-9C4C-1753CA648E77}"/>
                </a:ext>
              </a:extLst>
            </p:cNvPr>
            <p:cNvSpPr/>
            <p:nvPr/>
          </p:nvSpPr>
          <p:spPr>
            <a:xfrm>
              <a:off x="8208360" y="4414320"/>
              <a:ext cx="29160" cy="29520"/>
            </a:xfrm>
            <a:custGeom>
              <a:avLst/>
              <a:gdLst/>
              <a:ahLst/>
              <a:cxnLst/>
              <a:rect l="l" t="t" r="r" b="b"/>
              <a:pathLst>
                <a:path w="81" h="82" extrusionOk="0">
                  <a:moveTo>
                    <a:pt x="4" y="0"/>
                  </a:moveTo>
                  <a:cubicBezTo>
                    <a:pt x="3" y="0"/>
                    <a:pt x="3" y="0"/>
                    <a:pt x="2" y="0"/>
                  </a:cubicBezTo>
                  <a:cubicBezTo>
                    <a:pt x="1" y="1"/>
                    <a:pt x="1" y="1"/>
                    <a:pt x="1" y="2"/>
                  </a:cubicBezTo>
                  <a:lnTo>
                    <a:pt x="0" y="3"/>
                  </a:lnTo>
                  <a:cubicBezTo>
                    <a:pt x="0" y="4"/>
                    <a:pt x="1" y="5"/>
                    <a:pt x="1" y="5"/>
                  </a:cubicBezTo>
                  <a:cubicBezTo>
                    <a:pt x="1" y="5"/>
                    <a:pt x="1" y="6"/>
                    <a:pt x="2" y="6"/>
                  </a:cubicBezTo>
                  <a:cubicBezTo>
                    <a:pt x="10" y="11"/>
                    <a:pt x="17" y="18"/>
                    <a:pt x="21" y="27"/>
                  </a:cubicBezTo>
                  <a:cubicBezTo>
                    <a:pt x="26" y="34"/>
                    <a:pt x="33" y="40"/>
                    <a:pt x="39" y="46"/>
                  </a:cubicBezTo>
                  <a:cubicBezTo>
                    <a:pt x="49" y="60"/>
                    <a:pt x="61" y="71"/>
                    <a:pt x="75" y="80"/>
                  </a:cubicBezTo>
                  <a:cubicBezTo>
                    <a:pt x="76" y="80"/>
                    <a:pt x="76" y="81"/>
                    <a:pt x="77" y="81"/>
                  </a:cubicBezTo>
                  <a:cubicBezTo>
                    <a:pt x="77" y="81"/>
                    <a:pt x="78" y="80"/>
                    <a:pt x="79" y="80"/>
                  </a:cubicBezTo>
                  <a:lnTo>
                    <a:pt x="80" y="79"/>
                  </a:lnTo>
                  <a:cubicBezTo>
                    <a:pt x="80" y="78"/>
                    <a:pt x="80" y="78"/>
                    <a:pt x="80" y="77"/>
                  </a:cubicBezTo>
                  <a:cubicBezTo>
                    <a:pt x="80" y="76"/>
                    <a:pt x="80" y="76"/>
                    <a:pt x="80" y="75"/>
                  </a:cubicBezTo>
                  <a:cubicBezTo>
                    <a:pt x="80" y="75"/>
                    <a:pt x="79" y="75"/>
                    <a:pt x="79" y="74"/>
                  </a:cubicBezTo>
                  <a:cubicBezTo>
                    <a:pt x="69" y="57"/>
                    <a:pt x="57" y="42"/>
                    <a:pt x="44" y="28"/>
                  </a:cubicBezTo>
                  <a:cubicBezTo>
                    <a:pt x="37" y="19"/>
                    <a:pt x="28" y="12"/>
                    <a:pt x="19" y="7"/>
                  </a:cubicBezTo>
                  <a:cubicBezTo>
                    <a:pt x="14" y="4"/>
                    <a:pt x="9" y="2"/>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955;p37">
              <a:extLst>
                <a:ext uri="{FF2B5EF4-FFF2-40B4-BE49-F238E27FC236}">
                  <a16:creationId xmlns:a16="http://schemas.microsoft.com/office/drawing/2014/main" id="{7B3FE1ED-DCC4-0ACE-2B53-07683B31AC67}"/>
                </a:ext>
              </a:extLst>
            </p:cNvPr>
            <p:cNvSpPr/>
            <p:nvPr/>
          </p:nvSpPr>
          <p:spPr>
            <a:xfrm>
              <a:off x="8263800" y="4476960"/>
              <a:ext cx="28080" cy="30960"/>
            </a:xfrm>
            <a:custGeom>
              <a:avLst/>
              <a:gdLst/>
              <a:ahLst/>
              <a:cxnLst/>
              <a:rect l="l" t="t" r="r" b="b"/>
              <a:pathLst>
                <a:path w="78" h="86" extrusionOk="0">
                  <a:moveTo>
                    <a:pt x="64" y="84"/>
                  </a:moveTo>
                  <a:cubicBezTo>
                    <a:pt x="65" y="84"/>
                    <a:pt x="66" y="84"/>
                    <a:pt x="67" y="84"/>
                  </a:cubicBezTo>
                  <a:cubicBezTo>
                    <a:pt x="67" y="84"/>
                    <a:pt x="68" y="85"/>
                    <a:pt x="69" y="84"/>
                  </a:cubicBezTo>
                  <a:cubicBezTo>
                    <a:pt x="70" y="84"/>
                    <a:pt x="70" y="83"/>
                    <a:pt x="71" y="82"/>
                  </a:cubicBezTo>
                  <a:lnTo>
                    <a:pt x="71" y="81"/>
                  </a:lnTo>
                  <a:cubicBezTo>
                    <a:pt x="77" y="67"/>
                    <a:pt x="59" y="60"/>
                    <a:pt x="51" y="50"/>
                  </a:cubicBezTo>
                  <a:cubicBezTo>
                    <a:pt x="38" y="33"/>
                    <a:pt x="25" y="18"/>
                    <a:pt x="10" y="3"/>
                  </a:cubicBezTo>
                  <a:cubicBezTo>
                    <a:pt x="7" y="0"/>
                    <a:pt x="0" y="3"/>
                    <a:pt x="3" y="8"/>
                  </a:cubicBezTo>
                  <a:cubicBezTo>
                    <a:pt x="14" y="26"/>
                    <a:pt x="23" y="44"/>
                    <a:pt x="35" y="61"/>
                  </a:cubicBezTo>
                  <a:cubicBezTo>
                    <a:pt x="40" y="68"/>
                    <a:pt x="47" y="75"/>
                    <a:pt x="55" y="79"/>
                  </a:cubicBezTo>
                  <a:cubicBezTo>
                    <a:pt x="58" y="81"/>
                    <a:pt x="61" y="82"/>
                    <a:pt x="64"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956;p37">
              <a:extLst>
                <a:ext uri="{FF2B5EF4-FFF2-40B4-BE49-F238E27FC236}">
                  <a16:creationId xmlns:a16="http://schemas.microsoft.com/office/drawing/2014/main" id="{96D74865-2484-C7D6-CB18-037AC7871695}"/>
                </a:ext>
              </a:extLst>
            </p:cNvPr>
            <p:cNvSpPr/>
            <p:nvPr/>
          </p:nvSpPr>
          <p:spPr>
            <a:xfrm>
              <a:off x="8626320" y="4538160"/>
              <a:ext cx="25920" cy="23040"/>
            </a:xfrm>
            <a:custGeom>
              <a:avLst/>
              <a:gdLst/>
              <a:ahLst/>
              <a:cxnLst/>
              <a:rect l="l" t="t" r="r" b="b"/>
              <a:pathLst>
                <a:path w="72" h="64" extrusionOk="0">
                  <a:moveTo>
                    <a:pt x="69" y="49"/>
                  </a:moveTo>
                  <a:cubicBezTo>
                    <a:pt x="64" y="48"/>
                    <a:pt x="60" y="46"/>
                    <a:pt x="56" y="44"/>
                  </a:cubicBezTo>
                  <a:cubicBezTo>
                    <a:pt x="54" y="42"/>
                    <a:pt x="52" y="41"/>
                    <a:pt x="50" y="40"/>
                  </a:cubicBezTo>
                  <a:cubicBezTo>
                    <a:pt x="45" y="34"/>
                    <a:pt x="41" y="29"/>
                    <a:pt x="35" y="24"/>
                  </a:cubicBezTo>
                  <a:cubicBezTo>
                    <a:pt x="29" y="19"/>
                    <a:pt x="10" y="11"/>
                    <a:pt x="6" y="2"/>
                  </a:cubicBezTo>
                  <a:cubicBezTo>
                    <a:pt x="6" y="1"/>
                    <a:pt x="5" y="1"/>
                    <a:pt x="5" y="1"/>
                  </a:cubicBezTo>
                  <a:cubicBezTo>
                    <a:pt x="5" y="1"/>
                    <a:pt x="5" y="0"/>
                    <a:pt x="4" y="0"/>
                  </a:cubicBezTo>
                  <a:lnTo>
                    <a:pt x="3" y="0"/>
                  </a:lnTo>
                  <a:cubicBezTo>
                    <a:pt x="2" y="0"/>
                    <a:pt x="2" y="0"/>
                    <a:pt x="1" y="0"/>
                  </a:cubicBezTo>
                  <a:lnTo>
                    <a:pt x="0" y="1"/>
                  </a:lnTo>
                  <a:cubicBezTo>
                    <a:pt x="0" y="1"/>
                    <a:pt x="0" y="2"/>
                    <a:pt x="0" y="3"/>
                  </a:cubicBezTo>
                  <a:cubicBezTo>
                    <a:pt x="4" y="21"/>
                    <a:pt x="20" y="28"/>
                    <a:pt x="30" y="41"/>
                  </a:cubicBezTo>
                  <a:cubicBezTo>
                    <a:pt x="40" y="54"/>
                    <a:pt x="53" y="63"/>
                    <a:pt x="69" y="55"/>
                  </a:cubicBezTo>
                  <a:cubicBezTo>
                    <a:pt x="70" y="55"/>
                    <a:pt x="70" y="54"/>
                    <a:pt x="70" y="54"/>
                  </a:cubicBezTo>
                  <a:cubicBezTo>
                    <a:pt x="70" y="53"/>
                    <a:pt x="71" y="53"/>
                    <a:pt x="71" y="52"/>
                  </a:cubicBezTo>
                  <a:cubicBezTo>
                    <a:pt x="71" y="52"/>
                    <a:pt x="70" y="51"/>
                    <a:pt x="70" y="50"/>
                  </a:cubicBezTo>
                  <a:lnTo>
                    <a:pt x="69" y="4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957;p37">
              <a:extLst>
                <a:ext uri="{FF2B5EF4-FFF2-40B4-BE49-F238E27FC236}">
                  <a16:creationId xmlns:a16="http://schemas.microsoft.com/office/drawing/2014/main" id="{1E87C51D-6AA5-6B8D-C91B-B51E0DA87D00}"/>
                </a:ext>
              </a:extLst>
            </p:cNvPr>
            <p:cNvSpPr/>
            <p:nvPr/>
          </p:nvSpPr>
          <p:spPr>
            <a:xfrm>
              <a:off x="8673840" y="4579200"/>
              <a:ext cx="25920" cy="21960"/>
            </a:xfrm>
            <a:custGeom>
              <a:avLst/>
              <a:gdLst/>
              <a:ahLst/>
              <a:cxnLst/>
              <a:rect l="l" t="t" r="r" b="b"/>
              <a:pathLst>
                <a:path w="72" h="61" extrusionOk="0">
                  <a:moveTo>
                    <a:pt x="65" y="60"/>
                  </a:moveTo>
                  <a:cubicBezTo>
                    <a:pt x="66" y="60"/>
                    <a:pt x="66" y="60"/>
                    <a:pt x="67" y="60"/>
                  </a:cubicBezTo>
                  <a:cubicBezTo>
                    <a:pt x="67" y="60"/>
                    <a:pt x="68" y="60"/>
                    <a:pt x="69" y="59"/>
                  </a:cubicBezTo>
                  <a:cubicBezTo>
                    <a:pt x="69" y="59"/>
                    <a:pt x="70" y="59"/>
                    <a:pt x="70" y="58"/>
                  </a:cubicBezTo>
                  <a:cubicBezTo>
                    <a:pt x="71" y="57"/>
                    <a:pt x="71" y="57"/>
                    <a:pt x="71" y="56"/>
                  </a:cubicBezTo>
                  <a:cubicBezTo>
                    <a:pt x="71" y="56"/>
                    <a:pt x="71" y="55"/>
                    <a:pt x="70" y="55"/>
                  </a:cubicBezTo>
                  <a:cubicBezTo>
                    <a:pt x="63" y="30"/>
                    <a:pt x="31" y="14"/>
                    <a:pt x="10" y="2"/>
                  </a:cubicBezTo>
                  <a:cubicBezTo>
                    <a:pt x="6" y="0"/>
                    <a:pt x="0" y="6"/>
                    <a:pt x="4" y="10"/>
                  </a:cubicBezTo>
                  <a:cubicBezTo>
                    <a:pt x="20" y="29"/>
                    <a:pt x="39" y="45"/>
                    <a:pt x="60" y="57"/>
                  </a:cubicBezTo>
                  <a:cubicBezTo>
                    <a:pt x="62" y="59"/>
                    <a:pt x="63" y="59"/>
                    <a:pt x="65" y="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958;p37">
              <a:extLst>
                <a:ext uri="{FF2B5EF4-FFF2-40B4-BE49-F238E27FC236}">
                  <a16:creationId xmlns:a16="http://schemas.microsoft.com/office/drawing/2014/main" id="{34D5BEB5-B0D1-BB1D-9D4E-5AFC0613BD26}"/>
                </a:ext>
              </a:extLst>
            </p:cNvPr>
            <p:cNvSpPr/>
            <p:nvPr/>
          </p:nvSpPr>
          <p:spPr>
            <a:xfrm>
              <a:off x="8722800" y="4613400"/>
              <a:ext cx="74520" cy="60480"/>
            </a:xfrm>
            <a:custGeom>
              <a:avLst/>
              <a:gdLst/>
              <a:ahLst/>
              <a:cxnLst/>
              <a:rect l="l" t="t" r="r" b="b"/>
              <a:pathLst>
                <a:path w="207" h="168" extrusionOk="0">
                  <a:moveTo>
                    <a:pt x="197" y="164"/>
                  </a:moveTo>
                  <a:cubicBezTo>
                    <a:pt x="197" y="165"/>
                    <a:pt x="198" y="165"/>
                    <a:pt x="198" y="165"/>
                  </a:cubicBezTo>
                  <a:cubicBezTo>
                    <a:pt x="199" y="166"/>
                    <a:pt x="198" y="166"/>
                    <a:pt x="199" y="166"/>
                  </a:cubicBezTo>
                  <a:cubicBezTo>
                    <a:pt x="201" y="167"/>
                    <a:pt x="200" y="167"/>
                    <a:pt x="201" y="167"/>
                  </a:cubicBezTo>
                  <a:cubicBezTo>
                    <a:pt x="202" y="167"/>
                    <a:pt x="203" y="167"/>
                    <a:pt x="203" y="166"/>
                  </a:cubicBezTo>
                  <a:cubicBezTo>
                    <a:pt x="204" y="166"/>
                    <a:pt x="205" y="166"/>
                    <a:pt x="205" y="165"/>
                  </a:cubicBezTo>
                  <a:cubicBezTo>
                    <a:pt x="206" y="164"/>
                    <a:pt x="205" y="164"/>
                    <a:pt x="205" y="163"/>
                  </a:cubicBezTo>
                  <a:lnTo>
                    <a:pt x="205" y="162"/>
                  </a:lnTo>
                  <a:cubicBezTo>
                    <a:pt x="200" y="125"/>
                    <a:pt x="154" y="103"/>
                    <a:pt x="128" y="81"/>
                  </a:cubicBezTo>
                  <a:cubicBezTo>
                    <a:pt x="108" y="64"/>
                    <a:pt x="87" y="48"/>
                    <a:pt x="64" y="34"/>
                  </a:cubicBezTo>
                  <a:cubicBezTo>
                    <a:pt x="50" y="26"/>
                    <a:pt x="17" y="17"/>
                    <a:pt x="7" y="3"/>
                  </a:cubicBezTo>
                  <a:cubicBezTo>
                    <a:pt x="5" y="0"/>
                    <a:pt x="0" y="3"/>
                    <a:pt x="2" y="7"/>
                  </a:cubicBezTo>
                  <a:cubicBezTo>
                    <a:pt x="2" y="8"/>
                    <a:pt x="2" y="8"/>
                    <a:pt x="3" y="9"/>
                  </a:cubicBezTo>
                  <a:cubicBezTo>
                    <a:pt x="6" y="14"/>
                    <a:pt x="10" y="18"/>
                    <a:pt x="14" y="20"/>
                  </a:cubicBezTo>
                  <a:cubicBezTo>
                    <a:pt x="16" y="21"/>
                    <a:pt x="18" y="22"/>
                    <a:pt x="21" y="23"/>
                  </a:cubicBezTo>
                  <a:cubicBezTo>
                    <a:pt x="29" y="27"/>
                    <a:pt x="36" y="31"/>
                    <a:pt x="44" y="36"/>
                  </a:cubicBezTo>
                  <a:cubicBezTo>
                    <a:pt x="60" y="45"/>
                    <a:pt x="75" y="55"/>
                    <a:pt x="90" y="67"/>
                  </a:cubicBezTo>
                  <a:cubicBezTo>
                    <a:pt x="108" y="80"/>
                    <a:pt x="124" y="96"/>
                    <a:pt x="142" y="109"/>
                  </a:cubicBezTo>
                  <a:cubicBezTo>
                    <a:pt x="165" y="123"/>
                    <a:pt x="184" y="142"/>
                    <a:pt x="197" y="16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959;p37">
              <a:extLst>
                <a:ext uri="{FF2B5EF4-FFF2-40B4-BE49-F238E27FC236}">
                  <a16:creationId xmlns:a16="http://schemas.microsoft.com/office/drawing/2014/main" id="{D46269F4-D459-572C-E939-014BD4D47E84}"/>
                </a:ext>
              </a:extLst>
            </p:cNvPr>
            <p:cNvSpPr/>
            <p:nvPr/>
          </p:nvSpPr>
          <p:spPr>
            <a:xfrm>
              <a:off x="8731080" y="4582800"/>
              <a:ext cx="82080" cy="68040"/>
            </a:xfrm>
            <a:custGeom>
              <a:avLst/>
              <a:gdLst/>
              <a:ahLst/>
              <a:cxnLst/>
              <a:rect l="l" t="t" r="r" b="b"/>
              <a:pathLst>
                <a:path w="228" h="189" extrusionOk="0">
                  <a:moveTo>
                    <a:pt x="220" y="187"/>
                  </a:moveTo>
                  <a:cubicBezTo>
                    <a:pt x="221" y="188"/>
                    <a:pt x="222" y="188"/>
                    <a:pt x="222" y="188"/>
                  </a:cubicBezTo>
                  <a:cubicBezTo>
                    <a:pt x="223" y="188"/>
                    <a:pt x="223" y="188"/>
                    <a:pt x="224" y="187"/>
                  </a:cubicBezTo>
                  <a:cubicBezTo>
                    <a:pt x="225" y="186"/>
                    <a:pt x="225" y="187"/>
                    <a:pt x="226" y="186"/>
                  </a:cubicBezTo>
                  <a:cubicBezTo>
                    <a:pt x="227" y="185"/>
                    <a:pt x="226" y="185"/>
                    <a:pt x="226" y="184"/>
                  </a:cubicBezTo>
                  <a:cubicBezTo>
                    <a:pt x="226" y="183"/>
                    <a:pt x="226" y="182"/>
                    <a:pt x="226" y="182"/>
                  </a:cubicBezTo>
                  <a:cubicBezTo>
                    <a:pt x="226" y="182"/>
                    <a:pt x="226" y="181"/>
                    <a:pt x="225" y="181"/>
                  </a:cubicBezTo>
                  <a:cubicBezTo>
                    <a:pt x="197" y="146"/>
                    <a:pt x="166" y="112"/>
                    <a:pt x="132" y="82"/>
                  </a:cubicBezTo>
                  <a:cubicBezTo>
                    <a:pt x="116" y="69"/>
                    <a:pt x="100" y="57"/>
                    <a:pt x="83" y="46"/>
                  </a:cubicBezTo>
                  <a:cubicBezTo>
                    <a:pt x="71" y="37"/>
                    <a:pt x="59" y="29"/>
                    <a:pt x="46" y="21"/>
                  </a:cubicBezTo>
                  <a:cubicBezTo>
                    <a:pt x="32" y="13"/>
                    <a:pt x="17" y="6"/>
                    <a:pt x="2" y="0"/>
                  </a:cubicBezTo>
                  <a:cubicBezTo>
                    <a:pt x="1" y="0"/>
                    <a:pt x="1" y="0"/>
                    <a:pt x="1" y="0"/>
                  </a:cubicBezTo>
                  <a:cubicBezTo>
                    <a:pt x="1" y="0"/>
                    <a:pt x="0" y="0"/>
                    <a:pt x="0" y="1"/>
                  </a:cubicBezTo>
                  <a:cubicBezTo>
                    <a:pt x="0" y="2"/>
                    <a:pt x="0" y="2"/>
                    <a:pt x="0" y="2"/>
                  </a:cubicBezTo>
                  <a:cubicBezTo>
                    <a:pt x="0" y="2"/>
                    <a:pt x="0" y="3"/>
                    <a:pt x="1" y="3"/>
                  </a:cubicBezTo>
                  <a:cubicBezTo>
                    <a:pt x="20" y="12"/>
                    <a:pt x="35" y="31"/>
                    <a:pt x="53" y="41"/>
                  </a:cubicBezTo>
                  <a:cubicBezTo>
                    <a:pt x="58" y="44"/>
                    <a:pt x="64" y="47"/>
                    <a:pt x="69" y="50"/>
                  </a:cubicBezTo>
                  <a:cubicBezTo>
                    <a:pt x="91" y="63"/>
                    <a:pt x="112" y="79"/>
                    <a:pt x="129" y="98"/>
                  </a:cubicBezTo>
                  <a:cubicBezTo>
                    <a:pt x="139" y="108"/>
                    <a:pt x="150" y="118"/>
                    <a:pt x="161" y="128"/>
                  </a:cubicBezTo>
                  <a:cubicBezTo>
                    <a:pt x="179" y="149"/>
                    <a:pt x="199" y="169"/>
                    <a:pt x="220" y="18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960;p37">
              <a:extLst>
                <a:ext uri="{FF2B5EF4-FFF2-40B4-BE49-F238E27FC236}">
                  <a16:creationId xmlns:a16="http://schemas.microsoft.com/office/drawing/2014/main" id="{C74662F8-B48C-B8C4-AD7C-F87B798438FA}"/>
                </a:ext>
              </a:extLst>
            </p:cNvPr>
            <p:cNvSpPr/>
            <p:nvPr/>
          </p:nvSpPr>
          <p:spPr>
            <a:xfrm>
              <a:off x="8654760" y="4494600"/>
              <a:ext cx="41400" cy="25200"/>
            </a:xfrm>
            <a:custGeom>
              <a:avLst/>
              <a:gdLst/>
              <a:ahLst/>
              <a:cxnLst/>
              <a:rect l="l" t="t" r="r" b="b"/>
              <a:pathLst>
                <a:path w="115" h="70" extrusionOk="0">
                  <a:moveTo>
                    <a:pt x="110" y="63"/>
                  </a:moveTo>
                  <a:cubicBezTo>
                    <a:pt x="113" y="63"/>
                    <a:pt x="114" y="58"/>
                    <a:pt x="110" y="57"/>
                  </a:cubicBezTo>
                  <a:cubicBezTo>
                    <a:pt x="97" y="52"/>
                    <a:pt x="85" y="46"/>
                    <a:pt x="72" y="39"/>
                  </a:cubicBezTo>
                  <a:cubicBezTo>
                    <a:pt x="69" y="37"/>
                    <a:pt x="64" y="34"/>
                    <a:pt x="60" y="32"/>
                  </a:cubicBezTo>
                  <a:cubicBezTo>
                    <a:pt x="50" y="27"/>
                    <a:pt x="40" y="22"/>
                    <a:pt x="30" y="17"/>
                  </a:cubicBezTo>
                  <a:cubicBezTo>
                    <a:pt x="23" y="12"/>
                    <a:pt x="16" y="8"/>
                    <a:pt x="9" y="3"/>
                  </a:cubicBezTo>
                  <a:cubicBezTo>
                    <a:pt x="5" y="0"/>
                    <a:pt x="0" y="6"/>
                    <a:pt x="4" y="9"/>
                  </a:cubicBezTo>
                  <a:cubicBezTo>
                    <a:pt x="17" y="20"/>
                    <a:pt x="31" y="30"/>
                    <a:pt x="45" y="38"/>
                  </a:cubicBezTo>
                  <a:cubicBezTo>
                    <a:pt x="49" y="40"/>
                    <a:pt x="51" y="42"/>
                    <a:pt x="55" y="44"/>
                  </a:cubicBezTo>
                  <a:cubicBezTo>
                    <a:pt x="71" y="53"/>
                    <a:pt x="91" y="69"/>
                    <a:pt x="110" y="6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961;p37">
              <a:extLst>
                <a:ext uri="{FF2B5EF4-FFF2-40B4-BE49-F238E27FC236}">
                  <a16:creationId xmlns:a16="http://schemas.microsoft.com/office/drawing/2014/main" id="{FC5C4A10-7039-91D4-CBCD-DF3AEC12067D}"/>
                </a:ext>
              </a:extLst>
            </p:cNvPr>
            <p:cNvSpPr/>
            <p:nvPr/>
          </p:nvSpPr>
          <p:spPr>
            <a:xfrm>
              <a:off x="8743320" y="4547880"/>
              <a:ext cx="98640" cy="86040"/>
            </a:xfrm>
            <a:custGeom>
              <a:avLst/>
              <a:gdLst/>
              <a:ahLst/>
              <a:cxnLst/>
              <a:rect l="l" t="t" r="r" b="b"/>
              <a:pathLst>
                <a:path w="274" h="239" extrusionOk="0">
                  <a:moveTo>
                    <a:pt x="264" y="235"/>
                  </a:moveTo>
                  <a:cubicBezTo>
                    <a:pt x="268" y="238"/>
                    <a:pt x="273" y="232"/>
                    <a:pt x="270" y="228"/>
                  </a:cubicBezTo>
                  <a:cubicBezTo>
                    <a:pt x="235" y="180"/>
                    <a:pt x="193" y="137"/>
                    <a:pt x="145" y="102"/>
                  </a:cubicBezTo>
                  <a:cubicBezTo>
                    <a:pt x="129" y="89"/>
                    <a:pt x="115" y="75"/>
                    <a:pt x="100" y="62"/>
                  </a:cubicBezTo>
                  <a:cubicBezTo>
                    <a:pt x="72" y="39"/>
                    <a:pt x="37" y="27"/>
                    <a:pt x="9" y="3"/>
                  </a:cubicBezTo>
                  <a:cubicBezTo>
                    <a:pt x="5" y="0"/>
                    <a:pt x="0" y="6"/>
                    <a:pt x="4" y="9"/>
                  </a:cubicBezTo>
                  <a:cubicBezTo>
                    <a:pt x="24" y="27"/>
                    <a:pt x="45" y="43"/>
                    <a:pt x="67" y="59"/>
                  </a:cubicBezTo>
                  <a:cubicBezTo>
                    <a:pt x="87" y="74"/>
                    <a:pt x="106" y="92"/>
                    <a:pt x="126" y="108"/>
                  </a:cubicBezTo>
                  <a:cubicBezTo>
                    <a:pt x="178" y="145"/>
                    <a:pt x="217" y="193"/>
                    <a:pt x="264" y="2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962;p37">
              <a:extLst>
                <a:ext uri="{FF2B5EF4-FFF2-40B4-BE49-F238E27FC236}">
                  <a16:creationId xmlns:a16="http://schemas.microsoft.com/office/drawing/2014/main" id="{4CB75F17-4162-B960-E82B-32752A14DFB1}"/>
                </a:ext>
              </a:extLst>
            </p:cNvPr>
            <p:cNvSpPr/>
            <p:nvPr/>
          </p:nvSpPr>
          <p:spPr>
            <a:xfrm>
              <a:off x="8845560" y="4609080"/>
              <a:ext cx="41760" cy="77040"/>
            </a:xfrm>
            <a:custGeom>
              <a:avLst/>
              <a:gdLst/>
              <a:ahLst/>
              <a:cxnLst/>
              <a:rect l="l" t="t" r="r" b="b"/>
              <a:pathLst>
                <a:path w="116" h="214" extrusionOk="0">
                  <a:moveTo>
                    <a:pt x="1" y="3"/>
                  </a:moveTo>
                  <a:cubicBezTo>
                    <a:pt x="20" y="37"/>
                    <a:pt x="39" y="70"/>
                    <a:pt x="57" y="104"/>
                  </a:cubicBezTo>
                  <a:lnTo>
                    <a:pt x="57" y="105"/>
                  </a:lnTo>
                  <a:cubicBezTo>
                    <a:pt x="76" y="138"/>
                    <a:pt x="92" y="173"/>
                    <a:pt x="102" y="210"/>
                  </a:cubicBezTo>
                  <a:cubicBezTo>
                    <a:pt x="102" y="210"/>
                    <a:pt x="102" y="211"/>
                    <a:pt x="103" y="211"/>
                  </a:cubicBezTo>
                  <a:lnTo>
                    <a:pt x="104" y="212"/>
                  </a:lnTo>
                  <a:cubicBezTo>
                    <a:pt x="105" y="212"/>
                    <a:pt x="105" y="213"/>
                    <a:pt x="106" y="213"/>
                  </a:cubicBezTo>
                  <a:cubicBezTo>
                    <a:pt x="107" y="213"/>
                    <a:pt x="107" y="213"/>
                    <a:pt x="108" y="212"/>
                  </a:cubicBezTo>
                  <a:lnTo>
                    <a:pt x="109" y="211"/>
                  </a:lnTo>
                  <a:lnTo>
                    <a:pt x="109" y="210"/>
                  </a:lnTo>
                  <a:cubicBezTo>
                    <a:pt x="115" y="177"/>
                    <a:pt x="90" y="150"/>
                    <a:pt x="76" y="122"/>
                  </a:cubicBezTo>
                  <a:cubicBezTo>
                    <a:pt x="69" y="109"/>
                    <a:pt x="62" y="97"/>
                    <a:pt x="55" y="84"/>
                  </a:cubicBezTo>
                  <a:cubicBezTo>
                    <a:pt x="39" y="56"/>
                    <a:pt x="22" y="29"/>
                    <a:pt x="4" y="2"/>
                  </a:cubicBezTo>
                  <a:cubicBezTo>
                    <a:pt x="3" y="0"/>
                    <a:pt x="0" y="2"/>
                    <a:pt x="1"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963;p37">
              <a:extLst>
                <a:ext uri="{FF2B5EF4-FFF2-40B4-BE49-F238E27FC236}">
                  <a16:creationId xmlns:a16="http://schemas.microsoft.com/office/drawing/2014/main" id="{777B2DA6-AA7D-B2CA-32B4-C223057584E0}"/>
                </a:ext>
              </a:extLst>
            </p:cNvPr>
            <p:cNvSpPr/>
            <p:nvPr/>
          </p:nvSpPr>
          <p:spPr>
            <a:xfrm>
              <a:off x="8857800" y="4598280"/>
              <a:ext cx="28080" cy="40320"/>
            </a:xfrm>
            <a:custGeom>
              <a:avLst/>
              <a:gdLst/>
              <a:ahLst/>
              <a:cxnLst/>
              <a:rect l="l" t="t" r="r" b="b"/>
              <a:pathLst>
                <a:path w="78" h="112" extrusionOk="0">
                  <a:moveTo>
                    <a:pt x="37" y="72"/>
                  </a:moveTo>
                  <a:cubicBezTo>
                    <a:pt x="43" y="86"/>
                    <a:pt x="55" y="110"/>
                    <a:pt x="71" y="111"/>
                  </a:cubicBezTo>
                  <a:cubicBezTo>
                    <a:pt x="72" y="111"/>
                    <a:pt x="72" y="111"/>
                    <a:pt x="72" y="111"/>
                  </a:cubicBezTo>
                  <a:cubicBezTo>
                    <a:pt x="73" y="111"/>
                    <a:pt x="73" y="111"/>
                    <a:pt x="74" y="110"/>
                  </a:cubicBezTo>
                  <a:cubicBezTo>
                    <a:pt x="75" y="109"/>
                    <a:pt x="75" y="110"/>
                    <a:pt x="76" y="109"/>
                  </a:cubicBezTo>
                  <a:cubicBezTo>
                    <a:pt x="77" y="108"/>
                    <a:pt x="76" y="107"/>
                    <a:pt x="76" y="106"/>
                  </a:cubicBezTo>
                  <a:cubicBezTo>
                    <a:pt x="76" y="106"/>
                    <a:pt x="77" y="105"/>
                    <a:pt x="76" y="104"/>
                  </a:cubicBezTo>
                  <a:cubicBezTo>
                    <a:pt x="75" y="103"/>
                    <a:pt x="75" y="104"/>
                    <a:pt x="75" y="104"/>
                  </a:cubicBezTo>
                  <a:cubicBezTo>
                    <a:pt x="62" y="89"/>
                    <a:pt x="51" y="73"/>
                    <a:pt x="41" y="56"/>
                  </a:cubicBezTo>
                  <a:cubicBezTo>
                    <a:pt x="34" y="44"/>
                    <a:pt x="24" y="35"/>
                    <a:pt x="17" y="22"/>
                  </a:cubicBezTo>
                  <a:cubicBezTo>
                    <a:pt x="16" y="19"/>
                    <a:pt x="14" y="15"/>
                    <a:pt x="12" y="12"/>
                  </a:cubicBezTo>
                  <a:cubicBezTo>
                    <a:pt x="10" y="8"/>
                    <a:pt x="8" y="5"/>
                    <a:pt x="5" y="2"/>
                  </a:cubicBezTo>
                  <a:cubicBezTo>
                    <a:pt x="5" y="1"/>
                    <a:pt x="5" y="1"/>
                    <a:pt x="5" y="1"/>
                  </a:cubicBezTo>
                  <a:cubicBezTo>
                    <a:pt x="4" y="1"/>
                    <a:pt x="4" y="0"/>
                    <a:pt x="3" y="0"/>
                  </a:cubicBezTo>
                  <a:lnTo>
                    <a:pt x="2" y="1"/>
                  </a:lnTo>
                  <a:cubicBezTo>
                    <a:pt x="1" y="1"/>
                    <a:pt x="2" y="1"/>
                    <a:pt x="1" y="2"/>
                  </a:cubicBezTo>
                  <a:cubicBezTo>
                    <a:pt x="0" y="3"/>
                    <a:pt x="0" y="3"/>
                    <a:pt x="0" y="3"/>
                  </a:cubicBezTo>
                  <a:cubicBezTo>
                    <a:pt x="0" y="4"/>
                    <a:pt x="0" y="4"/>
                    <a:pt x="1" y="5"/>
                  </a:cubicBezTo>
                  <a:cubicBezTo>
                    <a:pt x="8" y="15"/>
                    <a:pt x="10" y="27"/>
                    <a:pt x="16" y="38"/>
                  </a:cubicBezTo>
                  <a:cubicBezTo>
                    <a:pt x="21" y="44"/>
                    <a:pt x="25" y="51"/>
                    <a:pt x="29" y="58"/>
                  </a:cubicBezTo>
                  <a:cubicBezTo>
                    <a:pt x="32" y="63"/>
                    <a:pt x="34" y="68"/>
                    <a:pt x="37" y="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964;p37">
              <a:extLst>
                <a:ext uri="{FF2B5EF4-FFF2-40B4-BE49-F238E27FC236}">
                  <a16:creationId xmlns:a16="http://schemas.microsoft.com/office/drawing/2014/main" id="{34CE0760-71AA-8562-2226-0E6F65387874}"/>
                </a:ext>
              </a:extLst>
            </p:cNvPr>
            <p:cNvSpPr/>
            <p:nvPr/>
          </p:nvSpPr>
          <p:spPr>
            <a:xfrm>
              <a:off x="8648640" y="4436280"/>
              <a:ext cx="276840" cy="84600"/>
            </a:xfrm>
            <a:custGeom>
              <a:avLst/>
              <a:gdLst/>
              <a:ahLst/>
              <a:cxnLst/>
              <a:rect l="l" t="t" r="r" b="b"/>
              <a:pathLst>
                <a:path w="769" h="235" extrusionOk="0">
                  <a:moveTo>
                    <a:pt x="451" y="105"/>
                  </a:moveTo>
                  <a:cubicBezTo>
                    <a:pt x="445" y="99"/>
                    <a:pt x="437" y="108"/>
                    <a:pt x="442" y="114"/>
                  </a:cubicBezTo>
                  <a:cubicBezTo>
                    <a:pt x="458" y="130"/>
                    <a:pt x="475" y="145"/>
                    <a:pt x="495" y="156"/>
                  </a:cubicBezTo>
                  <a:cubicBezTo>
                    <a:pt x="500" y="159"/>
                    <a:pt x="504" y="161"/>
                    <a:pt x="509" y="164"/>
                  </a:cubicBezTo>
                  <a:cubicBezTo>
                    <a:pt x="485" y="160"/>
                    <a:pt x="459" y="160"/>
                    <a:pt x="439" y="157"/>
                  </a:cubicBezTo>
                  <a:cubicBezTo>
                    <a:pt x="422" y="154"/>
                    <a:pt x="405" y="150"/>
                    <a:pt x="389" y="145"/>
                  </a:cubicBezTo>
                  <a:lnTo>
                    <a:pt x="387" y="145"/>
                  </a:lnTo>
                  <a:cubicBezTo>
                    <a:pt x="378" y="142"/>
                    <a:pt x="369" y="138"/>
                    <a:pt x="360" y="134"/>
                  </a:cubicBezTo>
                  <a:cubicBezTo>
                    <a:pt x="333" y="121"/>
                    <a:pt x="313" y="97"/>
                    <a:pt x="287" y="81"/>
                  </a:cubicBezTo>
                  <a:cubicBezTo>
                    <a:pt x="282" y="78"/>
                    <a:pt x="277" y="86"/>
                    <a:pt x="281" y="89"/>
                  </a:cubicBezTo>
                  <a:cubicBezTo>
                    <a:pt x="295" y="99"/>
                    <a:pt x="301" y="118"/>
                    <a:pt x="316" y="128"/>
                  </a:cubicBezTo>
                  <a:cubicBezTo>
                    <a:pt x="284" y="122"/>
                    <a:pt x="254" y="112"/>
                    <a:pt x="224" y="100"/>
                  </a:cubicBezTo>
                  <a:cubicBezTo>
                    <a:pt x="178" y="78"/>
                    <a:pt x="120" y="50"/>
                    <a:pt x="92" y="4"/>
                  </a:cubicBezTo>
                  <a:cubicBezTo>
                    <a:pt x="90" y="0"/>
                    <a:pt x="82" y="3"/>
                    <a:pt x="84" y="8"/>
                  </a:cubicBezTo>
                  <a:cubicBezTo>
                    <a:pt x="86" y="12"/>
                    <a:pt x="89" y="17"/>
                    <a:pt x="91" y="21"/>
                  </a:cubicBezTo>
                  <a:cubicBezTo>
                    <a:pt x="108" y="48"/>
                    <a:pt x="129" y="71"/>
                    <a:pt x="156" y="87"/>
                  </a:cubicBezTo>
                  <a:cubicBezTo>
                    <a:pt x="161" y="89"/>
                    <a:pt x="165" y="91"/>
                    <a:pt x="169" y="93"/>
                  </a:cubicBezTo>
                  <a:cubicBezTo>
                    <a:pt x="148" y="87"/>
                    <a:pt x="126" y="83"/>
                    <a:pt x="104" y="80"/>
                  </a:cubicBezTo>
                  <a:cubicBezTo>
                    <a:pt x="66" y="76"/>
                    <a:pt x="38" y="78"/>
                    <a:pt x="6" y="53"/>
                  </a:cubicBezTo>
                  <a:cubicBezTo>
                    <a:pt x="3" y="51"/>
                    <a:pt x="0" y="56"/>
                    <a:pt x="3" y="58"/>
                  </a:cubicBezTo>
                  <a:cubicBezTo>
                    <a:pt x="10" y="64"/>
                    <a:pt x="17" y="69"/>
                    <a:pt x="25" y="74"/>
                  </a:cubicBezTo>
                  <a:cubicBezTo>
                    <a:pt x="42" y="83"/>
                    <a:pt x="62" y="90"/>
                    <a:pt x="81" y="91"/>
                  </a:cubicBezTo>
                  <a:cubicBezTo>
                    <a:pt x="122" y="92"/>
                    <a:pt x="162" y="109"/>
                    <a:pt x="201" y="108"/>
                  </a:cubicBezTo>
                  <a:cubicBezTo>
                    <a:pt x="250" y="128"/>
                    <a:pt x="307" y="153"/>
                    <a:pt x="360" y="155"/>
                  </a:cubicBezTo>
                  <a:cubicBezTo>
                    <a:pt x="367" y="158"/>
                    <a:pt x="373" y="162"/>
                    <a:pt x="380" y="165"/>
                  </a:cubicBezTo>
                  <a:cubicBezTo>
                    <a:pt x="436" y="190"/>
                    <a:pt x="505" y="183"/>
                    <a:pt x="564" y="194"/>
                  </a:cubicBezTo>
                  <a:lnTo>
                    <a:pt x="565" y="194"/>
                  </a:lnTo>
                  <a:cubicBezTo>
                    <a:pt x="566" y="194"/>
                    <a:pt x="566" y="193"/>
                    <a:pt x="567" y="193"/>
                  </a:cubicBezTo>
                  <a:cubicBezTo>
                    <a:pt x="568" y="192"/>
                    <a:pt x="568" y="193"/>
                    <a:pt x="569" y="192"/>
                  </a:cubicBezTo>
                  <a:cubicBezTo>
                    <a:pt x="570" y="191"/>
                    <a:pt x="569" y="190"/>
                    <a:pt x="569" y="189"/>
                  </a:cubicBezTo>
                  <a:cubicBezTo>
                    <a:pt x="583" y="194"/>
                    <a:pt x="597" y="199"/>
                    <a:pt x="611" y="203"/>
                  </a:cubicBezTo>
                  <a:cubicBezTo>
                    <a:pt x="659" y="218"/>
                    <a:pt x="712" y="215"/>
                    <a:pt x="759" y="234"/>
                  </a:cubicBezTo>
                  <a:cubicBezTo>
                    <a:pt x="760" y="234"/>
                    <a:pt x="760" y="234"/>
                    <a:pt x="761" y="234"/>
                  </a:cubicBezTo>
                  <a:cubicBezTo>
                    <a:pt x="762" y="234"/>
                    <a:pt x="764" y="233"/>
                    <a:pt x="765" y="233"/>
                  </a:cubicBezTo>
                  <a:cubicBezTo>
                    <a:pt x="766" y="232"/>
                    <a:pt x="767" y="232"/>
                    <a:pt x="767" y="231"/>
                  </a:cubicBezTo>
                  <a:cubicBezTo>
                    <a:pt x="768" y="230"/>
                    <a:pt x="768" y="229"/>
                    <a:pt x="768" y="229"/>
                  </a:cubicBezTo>
                  <a:lnTo>
                    <a:pt x="768" y="222"/>
                  </a:lnTo>
                  <a:cubicBezTo>
                    <a:pt x="768" y="220"/>
                    <a:pt x="767" y="218"/>
                    <a:pt x="766" y="216"/>
                  </a:cubicBezTo>
                  <a:cubicBezTo>
                    <a:pt x="766" y="215"/>
                    <a:pt x="764" y="214"/>
                    <a:pt x="763" y="213"/>
                  </a:cubicBezTo>
                  <a:cubicBezTo>
                    <a:pt x="736" y="197"/>
                    <a:pt x="693" y="195"/>
                    <a:pt x="662" y="190"/>
                  </a:cubicBezTo>
                  <a:cubicBezTo>
                    <a:pt x="593" y="180"/>
                    <a:pt x="501" y="156"/>
                    <a:pt x="451" y="1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965;p37">
              <a:extLst>
                <a:ext uri="{FF2B5EF4-FFF2-40B4-BE49-F238E27FC236}">
                  <a16:creationId xmlns:a16="http://schemas.microsoft.com/office/drawing/2014/main" id="{498568C1-4794-EA9D-7E51-152338D4DBA3}"/>
                </a:ext>
              </a:extLst>
            </p:cNvPr>
            <p:cNvSpPr/>
            <p:nvPr/>
          </p:nvSpPr>
          <p:spPr>
            <a:xfrm>
              <a:off x="8083080" y="4401720"/>
              <a:ext cx="48960" cy="34200"/>
            </a:xfrm>
            <a:custGeom>
              <a:avLst/>
              <a:gdLst/>
              <a:ahLst/>
              <a:cxnLst/>
              <a:rect l="l" t="t" r="r" b="b"/>
              <a:pathLst>
                <a:path w="136" h="95" extrusionOk="0">
                  <a:moveTo>
                    <a:pt x="5" y="10"/>
                  </a:moveTo>
                  <a:cubicBezTo>
                    <a:pt x="6" y="7"/>
                    <a:pt x="27" y="24"/>
                    <a:pt x="31" y="25"/>
                  </a:cubicBezTo>
                  <a:cubicBezTo>
                    <a:pt x="32" y="26"/>
                    <a:pt x="33" y="27"/>
                    <a:pt x="35" y="28"/>
                  </a:cubicBezTo>
                  <a:cubicBezTo>
                    <a:pt x="46" y="34"/>
                    <a:pt x="55" y="42"/>
                    <a:pt x="64" y="51"/>
                  </a:cubicBezTo>
                  <a:cubicBezTo>
                    <a:pt x="83" y="69"/>
                    <a:pt x="103" y="94"/>
                    <a:pt x="132" y="85"/>
                  </a:cubicBezTo>
                  <a:cubicBezTo>
                    <a:pt x="133" y="85"/>
                    <a:pt x="133" y="85"/>
                    <a:pt x="133" y="85"/>
                  </a:cubicBezTo>
                  <a:cubicBezTo>
                    <a:pt x="134" y="85"/>
                    <a:pt x="134" y="84"/>
                    <a:pt x="134" y="84"/>
                  </a:cubicBezTo>
                  <a:cubicBezTo>
                    <a:pt x="135" y="83"/>
                    <a:pt x="135" y="82"/>
                    <a:pt x="135" y="82"/>
                  </a:cubicBezTo>
                  <a:cubicBezTo>
                    <a:pt x="135" y="81"/>
                    <a:pt x="135" y="81"/>
                    <a:pt x="134" y="80"/>
                  </a:cubicBezTo>
                  <a:cubicBezTo>
                    <a:pt x="133" y="79"/>
                    <a:pt x="134" y="80"/>
                    <a:pt x="133" y="79"/>
                  </a:cubicBezTo>
                  <a:cubicBezTo>
                    <a:pt x="132" y="78"/>
                    <a:pt x="133" y="78"/>
                    <a:pt x="132" y="78"/>
                  </a:cubicBezTo>
                  <a:cubicBezTo>
                    <a:pt x="125" y="75"/>
                    <a:pt x="117" y="71"/>
                    <a:pt x="110" y="67"/>
                  </a:cubicBezTo>
                  <a:cubicBezTo>
                    <a:pt x="101" y="62"/>
                    <a:pt x="92" y="56"/>
                    <a:pt x="83" y="49"/>
                  </a:cubicBezTo>
                  <a:cubicBezTo>
                    <a:pt x="73" y="37"/>
                    <a:pt x="61" y="27"/>
                    <a:pt x="48" y="18"/>
                  </a:cubicBezTo>
                  <a:cubicBezTo>
                    <a:pt x="40" y="16"/>
                    <a:pt x="33" y="12"/>
                    <a:pt x="26" y="8"/>
                  </a:cubicBezTo>
                  <a:cubicBezTo>
                    <a:pt x="24" y="7"/>
                    <a:pt x="22" y="6"/>
                    <a:pt x="21" y="5"/>
                  </a:cubicBezTo>
                  <a:cubicBezTo>
                    <a:pt x="19" y="4"/>
                    <a:pt x="18" y="4"/>
                    <a:pt x="17" y="3"/>
                  </a:cubicBezTo>
                  <a:cubicBezTo>
                    <a:pt x="15" y="1"/>
                    <a:pt x="12" y="0"/>
                    <a:pt x="9" y="0"/>
                  </a:cubicBezTo>
                  <a:cubicBezTo>
                    <a:pt x="3" y="0"/>
                    <a:pt x="0" y="2"/>
                    <a:pt x="0" y="8"/>
                  </a:cubicBezTo>
                  <a:lnTo>
                    <a:pt x="0" y="9"/>
                  </a:lnTo>
                  <a:lnTo>
                    <a:pt x="0" y="10"/>
                  </a:lnTo>
                  <a:cubicBezTo>
                    <a:pt x="0" y="11"/>
                    <a:pt x="1" y="11"/>
                    <a:pt x="1" y="11"/>
                  </a:cubicBezTo>
                  <a:lnTo>
                    <a:pt x="2" y="11"/>
                  </a:lnTo>
                  <a:cubicBezTo>
                    <a:pt x="3" y="11"/>
                    <a:pt x="3" y="11"/>
                    <a:pt x="3" y="11"/>
                  </a:cubicBezTo>
                  <a:cubicBezTo>
                    <a:pt x="4" y="11"/>
                    <a:pt x="4" y="11"/>
                    <a:pt x="4" y="10"/>
                  </a:cubicBezTo>
                  <a:lnTo>
                    <a:pt x="5"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966;p37">
              <a:extLst>
                <a:ext uri="{FF2B5EF4-FFF2-40B4-BE49-F238E27FC236}">
                  <a16:creationId xmlns:a16="http://schemas.microsoft.com/office/drawing/2014/main" id="{4D264572-C57B-A407-7F05-E2ADCAC260B2}"/>
                </a:ext>
              </a:extLst>
            </p:cNvPr>
            <p:cNvSpPr/>
            <p:nvPr/>
          </p:nvSpPr>
          <p:spPr>
            <a:xfrm>
              <a:off x="8142120" y="4442760"/>
              <a:ext cx="23040" cy="16920"/>
            </a:xfrm>
            <a:custGeom>
              <a:avLst/>
              <a:gdLst/>
              <a:ahLst/>
              <a:cxnLst/>
              <a:rect l="l" t="t" r="r" b="b"/>
              <a:pathLst>
                <a:path w="64" h="47" extrusionOk="0">
                  <a:moveTo>
                    <a:pt x="4" y="3"/>
                  </a:moveTo>
                  <a:cubicBezTo>
                    <a:pt x="0" y="3"/>
                    <a:pt x="0" y="12"/>
                    <a:pt x="4" y="12"/>
                  </a:cubicBezTo>
                  <a:cubicBezTo>
                    <a:pt x="9" y="13"/>
                    <a:pt x="11" y="19"/>
                    <a:pt x="14" y="22"/>
                  </a:cubicBezTo>
                  <a:cubicBezTo>
                    <a:pt x="18" y="25"/>
                    <a:pt x="21" y="28"/>
                    <a:pt x="25" y="31"/>
                  </a:cubicBezTo>
                  <a:cubicBezTo>
                    <a:pt x="29" y="35"/>
                    <a:pt x="34" y="38"/>
                    <a:pt x="39" y="41"/>
                  </a:cubicBezTo>
                  <a:cubicBezTo>
                    <a:pt x="42" y="43"/>
                    <a:pt x="45" y="45"/>
                    <a:pt x="49" y="46"/>
                  </a:cubicBezTo>
                  <a:lnTo>
                    <a:pt x="50" y="46"/>
                  </a:lnTo>
                  <a:cubicBezTo>
                    <a:pt x="51" y="46"/>
                    <a:pt x="52" y="46"/>
                    <a:pt x="52" y="46"/>
                  </a:cubicBezTo>
                  <a:cubicBezTo>
                    <a:pt x="53" y="45"/>
                    <a:pt x="53" y="45"/>
                    <a:pt x="54" y="44"/>
                  </a:cubicBezTo>
                  <a:cubicBezTo>
                    <a:pt x="63" y="32"/>
                    <a:pt x="41" y="23"/>
                    <a:pt x="33" y="18"/>
                  </a:cubicBezTo>
                  <a:cubicBezTo>
                    <a:pt x="26" y="14"/>
                    <a:pt x="16" y="0"/>
                    <a:pt x="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967;p37">
              <a:extLst>
                <a:ext uri="{FF2B5EF4-FFF2-40B4-BE49-F238E27FC236}">
                  <a16:creationId xmlns:a16="http://schemas.microsoft.com/office/drawing/2014/main" id="{25C9555A-E43F-E98E-7565-788167FD7A8F}"/>
                </a:ext>
              </a:extLst>
            </p:cNvPr>
            <p:cNvSpPr/>
            <p:nvPr/>
          </p:nvSpPr>
          <p:spPr>
            <a:xfrm>
              <a:off x="8169120" y="4465080"/>
              <a:ext cx="105120" cy="92880"/>
            </a:xfrm>
            <a:custGeom>
              <a:avLst/>
              <a:gdLst/>
              <a:ahLst/>
              <a:cxnLst/>
              <a:rect l="l" t="t" r="r" b="b"/>
              <a:pathLst>
                <a:path w="292" h="258" extrusionOk="0">
                  <a:moveTo>
                    <a:pt x="130" y="147"/>
                  </a:moveTo>
                  <a:cubicBezTo>
                    <a:pt x="148" y="166"/>
                    <a:pt x="169" y="182"/>
                    <a:pt x="192" y="196"/>
                  </a:cubicBezTo>
                  <a:cubicBezTo>
                    <a:pt x="221" y="217"/>
                    <a:pt x="251" y="236"/>
                    <a:pt x="282" y="255"/>
                  </a:cubicBezTo>
                  <a:cubicBezTo>
                    <a:pt x="287" y="257"/>
                    <a:pt x="291" y="251"/>
                    <a:pt x="289" y="247"/>
                  </a:cubicBezTo>
                  <a:cubicBezTo>
                    <a:pt x="251" y="189"/>
                    <a:pt x="171" y="165"/>
                    <a:pt x="124" y="112"/>
                  </a:cubicBezTo>
                  <a:cubicBezTo>
                    <a:pt x="91" y="74"/>
                    <a:pt x="51" y="24"/>
                    <a:pt x="6" y="0"/>
                  </a:cubicBezTo>
                  <a:cubicBezTo>
                    <a:pt x="6" y="0"/>
                    <a:pt x="5" y="0"/>
                    <a:pt x="4" y="0"/>
                  </a:cubicBezTo>
                  <a:cubicBezTo>
                    <a:pt x="3" y="0"/>
                    <a:pt x="3" y="0"/>
                    <a:pt x="2" y="0"/>
                  </a:cubicBezTo>
                  <a:cubicBezTo>
                    <a:pt x="1" y="1"/>
                    <a:pt x="1" y="1"/>
                    <a:pt x="0" y="2"/>
                  </a:cubicBezTo>
                  <a:cubicBezTo>
                    <a:pt x="0" y="2"/>
                    <a:pt x="0" y="3"/>
                    <a:pt x="0" y="4"/>
                  </a:cubicBezTo>
                  <a:cubicBezTo>
                    <a:pt x="0" y="5"/>
                    <a:pt x="0" y="6"/>
                    <a:pt x="0" y="6"/>
                  </a:cubicBezTo>
                  <a:cubicBezTo>
                    <a:pt x="0" y="7"/>
                    <a:pt x="1" y="7"/>
                    <a:pt x="1" y="7"/>
                  </a:cubicBezTo>
                  <a:cubicBezTo>
                    <a:pt x="43" y="55"/>
                    <a:pt x="87" y="100"/>
                    <a:pt x="130" y="1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968;p37">
              <a:extLst>
                <a:ext uri="{FF2B5EF4-FFF2-40B4-BE49-F238E27FC236}">
                  <a16:creationId xmlns:a16="http://schemas.microsoft.com/office/drawing/2014/main" id="{978BE940-5606-5501-A1AF-11785F2942FC}"/>
                </a:ext>
              </a:extLst>
            </p:cNvPr>
            <p:cNvSpPr/>
            <p:nvPr/>
          </p:nvSpPr>
          <p:spPr>
            <a:xfrm>
              <a:off x="7957440" y="2995920"/>
              <a:ext cx="8280" cy="11520"/>
            </a:xfrm>
            <a:custGeom>
              <a:avLst/>
              <a:gdLst/>
              <a:ahLst/>
              <a:cxnLst/>
              <a:rect l="l" t="t" r="r" b="b"/>
              <a:pathLst>
                <a:path w="23" h="32" extrusionOk="0">
                  <a:moveTo>
                    <a:pt x="3" y="16"/>
                  </a:moveTo>
                  <a:cubicBezTo>
                    <a:pt x="4" y="17"/>
                    <a:pt x="6" y="19"/>
                    <a:pt x="6" y="20"/>
                  </a:cubicBezTo>
                  <a:cubicBezTo>
                    <a:pt x="9" y="24"/>
                    <a:pt x="12" y="28"/>
                    <a:pt x="16" y="30"/>
                  </a:cubicBezTo>
                  <a:lnTo>
                    <a:pt x="16" y="31"/>
                  </a:lnTo>
                  <a:cubicBezTo>
                    <a:pt x="17" y="31"/>
                    <a:pt x="17" y="31"/>
                    <a:pt x="18" y="31"/>
                  </a:cubicBezTo>
                  <a:cubicBezTo>
                    <a:pt x="18" y="31"/>
                    <a:pt x="19" y="31"/>
                    <a:pt x="20" y="30"/>
                  </a:cubicBezTo>
                  <a:lnTo>
                    <a:pt x="21" y="29"/>
                  </a:lnTo>
                  <a:cubicBezTo>
                    <a:pt x="22" y="28"/>
                    <a:pt x="22" y="27"/>
                    <a:pt x="22" y="27"/>
                  </a:cubicBezTo>
                  <a:cubicBezTo>
                    <a:pt x="22" y="26"/>
                    <a:pt x="22" y="25"/>
                    <a:pt x="21" y="25"/>
                  </a:cubicBezTo>
                  <a:cubicBezTo>
                    <a:pt x="20" y="23"/>
                    <a:pt x="18" y="25"/>
                    <a:pt x="17" y="23"/>
                  </a:cubicBezTo>
                  <a:cubicBezTo>
                    <a:pt x="18" y="22"/>
                    <a:pt x="18" y="22"/>
                    <a:pt x="19" y="21"/>
                  </a:cubicBezTo>
                  <a:cubicBezTo>
                    <a:pt x="20" y="20"/>
                    <a:pt x="20" y="17"/>
                    <a:pt x="20" y="15"/>
                  </a:cubicBezTo>
                  <a:cubicBezTo>
                    <a:pt x="20" y="14"/>
                    <a:pt x="20" y="13"/>
                    <a:pt x="20" y="12"/>
                  </a:cubicBezTo>
                  <a:cubicBezTo>
                    <a:pt x="19" y="11"/>
                    <a:pt x="19" y="9"/>
                    <a:pt x="18" y="7"/>
                  </a:cubicBezTo>
                  <a:cubicBezTo>
                    <a:pt x="15" y="3"/>
                    <a:pt x="10" y="2"/>
                    <a:pt x="6" y="0"/>
                  </a:cubicBezTo>
                  <a:cubicBezTo>
                    <a:pt x="6" y="0"/>
                    <a:pt x="5" y="0"/>
                    <a:pt x="4" y="0"/>
                  </a:cubicBezTo>
                  <a:cubicBezTo>
                    <a:pt x="3" y="0"/>
                    <a:pt x="3" y="0"/>
                    <a:pt x="2" y="0"/>
                  </a:cubicBezTo>
                  <a:cubicBezTo>
                    <a:pt x="1" y="1"/>
                    <a:pt x="1" y="1"/>
                    <a:pt x="0" y="2"/>
                  </a:cubicBezTo>
                  <a:cubicBezTo>
                    <a:pt x="0" y="3"/>
                    <a:pt x="0" y="4"/>
                    <a:pt x="0" y="5"/>
                  </a:cubicBezTo>
                  <a:cubicBezTo>
                    <a:pt x="0" y="6"/>
                    <a:pt x="0" y="8"/>
                    <a:pt x="0" y="9"/>
                  </a:cubicBezTo>
                  <a:cubicBezTo>
                    <a:pt x="1" y="10"/>
                    <a:pt x="1" y="9"/>
                    <a:pt x="1" y="9"/>
                  </a:cubicBezTo>
                  <a:cubicBezTo>
                    <a:pt x="1" y="11"/>
                    <a:pt x="2" y="13"/>
                    <a:pt x="3"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969;p37">
              <a:extLst>
                <a:ext uri="{FF2B5EF4-FFF2-40B4-BE49-F238E27FC236}">
                  <a16:creationId xmlns:a16="http://schemas.microsoft.com/office/drawing/2014/main" id="{4B3AF401-A2EB-3917-C5C1-9C35EE2C2872}"/>
                </a:ext>
              </a:extLst>
            </p:cNvPr>
            <p:cNvSpPr/>
            <p:nvPr/>
          </p:nvSpPr>
          <p:spPr>
            <a:xfrm>
              <a:off x="8013960" y="2958120"/>
              <a:ext cx="9360" cy="16200"/>
            </a:xfrm>
            <a:custGeom>
              <a:avLst/>
              <a:gdLst/>
              <a:ahLst/>
              <a:cxnLst/>
              <a:rect l="l" t="t" r="r" b="b"/>
              <a:pathLst>
                <a:path w="26" h="45" extrusionOk="0">
                  <a:moveTo>
                    <a:pt x="15" y="42"/>
                  </a:moveTo>
                  <a:cubicBezTo>
                    <a:pt x="16" y="43"/>
                    <a:pt x="16" y="43"/>
                    <a:pt x="16" y="43"/>
                  </a:cubicBezTo>
                  <a:cubicBezTo>
                    <a:pt x="17" y="44"/>
                    <a:pt x="18" y="44"/>
                    <a:pt x="18" y="44"/>
                  </a:cubicBezTo>
                  <a:cubicBezTo>
                    <a:pt x="19" y="44"/>
                    <a:pt x="19" y="44"/>
                    <a:pt x="20" y="43"/>
                  </a:cubicBezTo>
                  <a:cubicBezTo>
                    <a:pt x="21" y="42"/>
                    <a:pt x="21" y="43"/>
                    <a:pt x="21" y="42"/>
                  </a:cubicBezTo>
                  <a:cubicBezTo>
                    <a:pt x="22" y="42"/>
                    <a:pt x="23" y="41"/>
                    <a:pt x="23" y="40"/>
                  </a:cubicBezTo>
                  <a:cubicBezTo>
                    <a:pt x="25" y="37"/>
                    <a:pt x="25" y="34"/>
                    <a:pt x="25" y="31"/>
                  </a:cubicBezTo>
                  <a:cubicBezTo>
                    <a:pt x="25" y="28"/>
                    <a:pt x="25" y="25"/>
                    <a:pt x="24" y="23"/>
                  </a:cubicBezTo>
                  <a:cubicBezTo>
                    <a:pt x="22" y="20"/>
                    <a:pt x="21" y="17"/>
                    <a:pt x="19" y="14"/>
                  </a:cubicBezTo>
                  <a:cubicBezTo>
                    <a:pt x="17" y="11"/>
                    <a:pt x="15" y="6"/>
                    <a:pt x="13" y="2"/>
                  </a:cubicBezTo>
                  <a:cubicBezTo>
                    <a:pt x="12" y="1"/>
                    <a:pt x="12" y="1"/>
                    <a:pt x="11" y="0"/>
                  </a:cubicBezTo>
                  <a:cubicBezTo>
                    <a:pt x="10" y="0"/>
                    <a:pt x="10" y="0"/>
                    <a:pt x="9" y="0"/>
                  </a:cubicBezTo>
                  <a:cubicBezTo>
                    <a:pt x="8" y="0"/>
                    <a:pt x="7" y="0"/>
                    <a:pt x="7" y="0"/>
                  </a:cubicBezTo>
                  <a:cubicBezTo>
                    <a:pt x="6" y="1"/>
                    <a:pt x="6" y="1"/>
                    <a:pt x="5" y="2"/>
                  </a:cubicBezTo>
                  <a:cubicBezTo>
                    <a:pt x="4" y="2"/>
                    <a:pt x="4" y="3"/>
                    <a:pt x="3" y="5"/>
                  </a:cubicBezTo>
                  <a:cubicBezTo>
                    <a:pt x="1" y="8"/>
                    <a:pt x="0" y="12"/>
                    <a:pt x="0" y="16"/>
                  </a:cubicBezTo>
                  <a:cubicBezTo>
                    <a:pt x="0" y="19"/>
                    <a:pt x="1" y="23"/>
                    <a:pt x="3" y="26"/>
                  </a:cubicBezTo>
                  <a:cubicBezTo>
                    <a:pt x="6" y="32"/>
                    <a:pt x="11" y="37"/>
                    <a:pt x="15" y="4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970;p37">
              <a:extLst>
                <a:ext uri="{FF2B5EF4-FFF2-40B4-BE49-F238E27FC236}">
                  <a16:creationId xmlns:a16="http://schemas.microsoft.com/office/drawing/2014/main" id="{B53A1AAC-E3E2-4E9E-A4F9-C10221E5D531}"/>
                </a:ext>
              </a:extLst>
            </p:cNvPr>
            <p:cNvSpPr/>
            <p:nvPr/>
          </p:nvSpPr>
          <p:spPr>
            <a:xfrm>
              <a:off x="7965000" y="3022560"/>
              <a:ext cx="16200" cy="13320"/>
            </a:xfrm>
            <a:custGeom>
              <a:avLst/>
              <a:gdLst/>
              <a:ahLst/>
              <a:cxnLst/>
              <a:rect l="l" t="t" r="r" b="b"/>
              <a:pathLst>
                <a:path w="45" h="37" extrusionOk="0">
                  <a:moveTo>
                    <a:pt x="0" y="10"/>
                  </a:moveTo>
                  <a:cubicBezTo>
                    <a:pt x="1" y="12"/>
                    <a:pt x="2" y="14"/>
                    <a:pt x="3" y="16"/>
                  </a:cubicBezTo>
                  <a:cubicBezTo>
                    <a:pt x="6" y="22"/>
                    <a:pt x="10" y="26"/>
                    <a:pt x="15" y="29"/>
                  </a:cubicBezTo>
                  <a:cubicBezTo>
                    <a:pt x="17" y="30"/>
                    <a:pt x="18" y="30"/>
                    <a:pt x="20" y="31"/>
                  </a:cubicBezTo>
                  <a:cubicBezTo>
                    <a:pt x="23" y="32"/>
                    <a:pt x="27" y="34"/>
                    <a:pt x="30" y="35"/>
                  </a:cubicBezTo>
                  <a:cubicBezTo>
                    <a:pt x="32" y="35"/>
                    <a:pt x="34" y="36"/>
                    <a:pt x="36" y="36"/>
                  </a:cubicBezTo>
                  <a:cubicBezTo>
                    <a:pt x="38" y="36"/>
                    <a:pt x="40" y="35"/>
                    <a:pt x="42" y="35"/>
                  </a:cubicBezTo>
                  <a:cubicBezTo>
                    <a:pt x="43" y="34"/>
                    <a:pt x="42" y="34"/>
                    <a:pt x="43" y="33"/>
                  </a:cubicBezTo>
                  <a:cubicBezTo>
                    <a:pt x="44" y="32"/>
                    <a:pt x="44" y="32"/>
                    <a:pt x="44" y="31"/>
                  </a:cubicBezTo>
                  <a:cubicBezTo>
                    <a:pt x="44" y="30"/>
                    <a:pt x="44" y="30"/>
                    <a:pt x="43" y="29"/>
                  </a:cubicBezTo>
                  <a:cubicBezTo>
                    <a:pt x="42" y="26"/>
                    <a:pt x="43" y="22"/>
                    <a:pt x="40" y="19"/>
                  </a:cubicBezTo>
                  <a:cubicBezTo>
                    <a:pt x="38" y="18"/>
                    <a:pt x="36" y="16"/>
                    <a:pt x="34" y="15"/>
                  </a:cubicBezTo>
                  <a:cubicBezTo>
                    <a:pt x="32" y="14"/>
                    <a:pt x="30" y="13"/>
                    <a:pt x="28" y="12"/>
                  </a:cubicBezTo>
                  <a:cubicBezTo>
                    <a:pt x="26" y="12"/>
                    <a:pt x="24" y="10"/>
                    <a:pt x="23" y="9"/>
                  </a:cubicBezTo>
                  <a:cubicBezTo>
                    <a:pt x="20" y="8"/>
                    <a:pt x="17" y="7"/>
                    <a:pt x="14" y="5"/>
                  </a:cubicBezTo>
                  <a:lnTo>
                    <a:pt x="13" y="4"/>
                  </a:lnTo>
                  <a:cubicBezTo>
                    <a:pt x="13" y="3"/>
                    <a:pt x="13" y="2"/>
                    <a:pt x="11" y="1"/>
                  </a:cubicBezTo>
                  <a:cubicBezTo>
                    <a:pt x="9" y="0"/>
                    <a:pt x="8" y="0"/>
                    <a:pt x="7" y="0"/>
                  </a:cubicBezTo>
                  <a:cubicBezTo>
                    <a:pt x="6" y="0"/>
                    <a:pt x="4" y="0"/>
                    <a:pt x="3" y="1"/>
                  </a:cubicBezTo>
                  <a:cubicBezTo>
                    <a:pt x="2" y="2"/>
                    <a:pt x="2" y="3"/>
                    <a:pt x="1" y="4"/>
                  </a:cubicBezTo>
                  <a:cubicBezTo>
                    <a:pt x="0" y="5"/>
                    <a:pt x="0" y="6"/>
                    <a:pt x="0" y="8"/>
                  </a:cubicBezTo>
                  <a:cubicBezTo>
                    <a:pt x="0" y="8"/>
                    <a:pt x="0" y="9"/>
                    <a:pt x="0"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3971;p37">
              <a:extLst>
                <a:ext uri="{FF2B5EF4-FFF2-40B4-BE49-F238E27FC236}">
                  <a16:creationId xmlns:a16="http://schemas.microsoft.com/office/drawing/2014/main" id="{5C9CBC7A-C35C-403E-7A34-10D61F4FE6E9}"/>
                </a:ext>
              </a:extLst>
            </p:cNvPr>
            <p:cNvSpPr/>
            <p:nvPr/>
          </p:nvSpPr>
          <p:spPr>
            <a:xfrm>
              <a:off x="8035200" y="2955240"/>
              <a:ext cx="10080" cy="11520"/>
            </a:xfrm>
            <a:custGeom>
              <a:avLst/>
              <a:gdLst/>
              <a:ahLst/>
              <a:cxnLst/>
              <a:rect l="l" t="t" r="r" b="b"/>
              <a:pathLst>
                <a:path w="28" h="32" extrusionOk="0">
                  <a:moveTo>
                    <a:pt x="18" y="30"/>
                  </a:moveTo>
                  <a:cubicBezTo>
                    <a:pt x="19" y="31"/>
                    <a:pt x="20" y="31"/>
                    <a:pt x="21" y="31"/>
                  </a:cubicBezTo>
                  <a:cubicBezTo>
                    <a:pt x="22" y="31"/>
                    <a:pt x="23" y="31"/>
                    <a:pt x="24" y="30"/>
                  </a:cubicBezTo>
                  <a:cubicBezTo>
                    <a:pt x="25" y="30"/>
                    <a:pt x="26" y="28"/>
                    <a:pt x="26" y="28"/>
                  </a:cubicBezTo>
                  <a:cubicBezTo>
                    <a:pt x="27" y="27"/>
                    <a:pt x="27" y="25"/>
                    <a:pt x="27" y="24"/>
                  </a:cubicBezTo>
                  <a:cubicBezTo>
                    <a:pt x="27" y="23"/>
                    <a:pt x="27" y="23"/>
                    <a:pt x="27" y="22"/>
                  </a:cubicBezTo>
                  <a:cubicBezTo>
                    <a:pt x="26" y="21"/>
                    <a:pt x="26" y="20"/>
                    <a:pt x="25" y="18"/>
                  </a:cubicBezTo>
                  <a:cubicBezTo>
                    <a:pt x="23" y="15"/>
                    <a:pt x="21" y="13"/>
                    <a:pt x="17" y="11"/>
                  </a:cubicBezTo>
                  <a:cubicBezTo>
                    <a:pt x="17" y="11"/>
                    <a:pt x="17" y="10"/>
                    <a:pt x="16" y="10"/>
                  </a:cubicBezTo>
                  <a:lnTo>
                    <a:pt x="15" y="9"/>
                  </a:lnTo>
                  <a:cubicBezTo>
                    <a:pt x="12" y="7"/>
                    <a:pt x="11" y="6"/>
                    <a:pt x="9" y="4"/>
                  </a:cubicBezTo>
                  <a:cubicBezTo>
                    <a:pt x="7" y="0"/>
                    <a:pt x="0" y="2"/>
                    <a:pt x="1" y="6"/>
                  </a:cubicBezTo>
                  <a:cubicBezTo>
                    <a:pt x="2" y="10"/>
                    <a:pt x="3" y="13"/>
                    <a:pt x="4" y="16"/>
                  </a:cubicBezTo>
                  <a:cubicBezTo>
                    <a:pt x="5" y="17"/>
                    <a:pt x="5" y="18"/>
                    <a:pt x="5" y="18"/>
                  </a:cubicBezTo>
                  <a:cubicBezTo>
                    <a:pt x="8" y="23"/>
                    <a:pt x="12" y="27"/>
                    <a:pt x="16" y="29"/>
                  </a:cubicBezTo>
                  <a:cubicBezTo>
                    <a:pt x="17" y="30"/>
                    <a:pt x="17" y="30"/>
                    <a:pt x="18"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3972;p37">
              <a:extLst>
                <a:ext uri="{FF2B5EF4-FFF2-40B4-BE49-F238E27FC236}">
                  <a16:creationId xmlns:a16="http://schemas.microsoft.com/office/drawing/2014/main" id="{591DBF6F-D4D6-4570-C16B-B755A8764DA0}"/>
                </a:ext>
              </a:extLst>
            </p:cNvPr>
            <p:cNvSpPr/>
            <p:nvPr/>
          </p:nvSpPr>
          <p:spPr>
            <a:xfrm>
              <a:off x="8168400" y="2873160"/>
              <a:ext cx="9360" cy="16560"/>
            </a:xfrm>
            <a:custGeom>
              <a:avLst/>
              <a:gdLst/>
              <a:ahLst/>
              <a:cxnLst/>
              <a:rect l="l" t="t" r="r" b="b"/>
              <a:pathLst>
                <a:path w="26" h="46" extrusionOk="0">
                  <a:moveTo>
                    <a:pt x="14" y="43"/>
                  </a:moveTo>
                  <a:cubicBezTo>
                    <a:pt x="14" y="43"/>
                    <a:pt x="15" y="44"/>
                    <a:pt x="16" y="44"/>
                  </a:cubicBezTo>
                  <a:cubicBezTo>
                    <a:pt x="17" y="45"/>
                    <a:pt x="18" y="45"/>
                    <a:pt x="19" y="45"/>
                  </a:cubicBezTo>
                  <a:cubicBezTo>
                    <a:pt x="20" y="45"/>
                    <a:pt x="21" y="45"/>
                    <a:pt x="22" y="44"/>
                  </a:cubicBezTo>
                  <a:cubicBezTo>
                    <a:pt x="23" y="44"/>
                    <a:pt x="24" y="44"/>
                    <a:pt x="25" y="42"/>
                  </a:cubicBezTo>
                  <a:cubicBezTo>
                    <a:pt x="25" y="41"/>
                    <a:pt x="25" y="41"/>
                    <a:pt x="25" y="40"/>
                  </a:cubicBezTo>
                  <a:lnTo>
                    <a:pt x="25" y="39"/>
                  </a:lnTo>
                  <a:cubicBezTo>
                    <a:pt x="25" y="38"/>
                    <a:pt x="25" y="37"/>
                    <a:pt x="25" y="37"/>
                  </a:cubicBezTo>
                  <a:cubicBezTo>
                    <a:pt x="25" y="33"/>
                    <a:pt x="23" y="31"/>
                    <a:pt x="23" y="28"/>
                  </a:cubicBezTo>
                  <a:cubicBezTo>
                    <a:pt x="22" y="22"/>
                    <a:pt x="20" y="18"/>
                    <a:pt x="17" y="13"/>
                  </a:cubicBezTo>
                  <a:cubicBezTo>
                    <a:pt x="15" y="10"/>
                    <a:pt x="12" y="5"/>
                    <a:pt x="8" y="1"/>
                  </a:cubicBezTo>
                  <a:lnTo>
                    <a:pt x="7" y="0"/>
                  </a:lnTo>
                  <a:cubicBezTo>
                    <a:pt x="6" y="0"/>
                    <a:pt x="5" y="0"/>
                    <a:pt x="4" y="0"/>
                  </a:cubicBezTo>
                  <a:cubicBezTo>
                    <a:pt x="4" y="0"/>
                    <a:pt x="3" y="0"/>
                    <a:pt x="2" y="0"/>
                  </a:cubicBezTo>
                  <a:cubicBezTo>
                    <a:pt x="1" y="1"/>
                    <a:pt x="2" y="2"/>
                    <a:pt x="1" y="2"/>
                  </a:cubicBezTo>
                  <a:cubicBezTo>
                    <a:pt x="0" y="3"/>
                    <a:pt x="0" y="3"/>
                    <a:pt x="0" y="4"/>
                  </a:cubicBezTo>
                  <a:lnTo>
                    <a:pt x="0" y="5"/>
                  </a:lnTo>
                  <a:cubicBezTo>
                    <a:pt x="1" y="12"/>
                    <a:pt x="4" y="20"/>
                    <a:pt x="5" y="27"/>
                  </a:cubicBezTo>
                  <a:cubicBezTo>
                    <a:pt x="5" y="30"/>
                    <a:pt x="7" y="33"/>
                    <a:pt x="8" y="35"/>
                  </a:cubicBezTo>
                  <a:cubicBezTo>
                    <a:pt x="10" y="38"/>
                    <a:pt x="11" y="41"/>
                    <a:pt x="14"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973;p37">
              <a:extLst>
                <a:ext uri="{FF2B5EF4-FFF2-40B4-BE49-F238E27FC236}">
                  <a16:creationId xmlns:a16="http://schemas.microsoft.com/office/drawing/2014/main" id="{33C5BA39-38D7-5E57-E22A-9631B14EDF15}"/>
                </a:ext>
              </a:extLst>
            </p:cNvPr>
            <p:cNvSpPr/>
            <p:nvPr/>
          </p:nvSpPr>
          <p:spPr>
            <a:xfrm>
              <a:off x="8224200" y="2887560"/>
              <a:ext cx="6120" cy="16560"/>
            </a:xfrm>
            <a:custGeom>
              <a:avLst/>
              <a:gdLst/>
              <a:ahLst/>
              <a:cxnLst/>
              <a:rect l="l" t="t" r="r" b="b"/>
              <a:pathLst>
                <a:path w="17" h="46" extrusionOk="0">
                  <a:moveTo>
                    <a:pt x="6" y="44"/>
                  </a:moveTo>
                  <a:cubicBezTo>
                    <a:pt x="6" y="44"/>
                    <a:pt x="7" y="45"/>
                    <a:pt x="8" y="45"/>
                  </a:cubicBezTo>
                  <a:cubicBezTo>
                    <a:pt x="8" y="45"/>
                    <a:pt x="9" y="44"/>
                    <a:pt x="10" y="44"/>
                  </a:cubicBezTo>
                  <a:lnTo>
                    <a:pt x="11" y="43"/>
                  </a:lnTo>
                  <a:cubicBezTo>
                    <a:pt x="12" y="42"/>
                    <a:pt x="13" y="42"/>
                    <a:pt x="14" y="41"/>
                  </a:cubicBezTo>
                  <a:cubicBezTo>
                    <a:pt x="14" y="40"/>
                    <a:pt x="15" y="40"/>
                    <a:pt x="15" y="39"/>
                  </a:cubicBezTo>
                  <a:cubicBezTo>
                    <a:pt x="15" y="35"/>
                    <a:pt x="16" y="31"/>
                    <a:pt x="16" y="27"/>
                  </a:cubicBezTo>
                  <a:cubicBezTo>
                    <a:pt x="16" y="20"/>
                    <a:pt x="15" y="12"/>
                    <a:pt x="13" y="5"/>
                  </a:cubicBezTo>
                  <a:cubicBezTo>
                    <a:pt x="11" y="0"/>
                    <a:pt x="4" y="2"/>
                    <a:pt x="3" y="5"/>
                  </a:cubicBezTo>
                  <a:cubicBezTo>
                    <a:pt x="1" y="12"/>
                    <a:pt x="0" y="19"/>
                    <a:pt x="0" y="26"/>
                  </a:cubicBezTo>
                  <a:cubicBezTo>
                    <a:pt x="0" y="30"/>
                    <a:pt x="0" y="34"/>
                    <a:pt x="1" y="38"/>
                  </a:cubicBezTo>
                  <a:cubicBezTo>
                    <a:pt x="1" y="39"/>
                    <a:pt x="1" y="40"/>
                    <a:pt x="2" y="41"/>
                  </a:cubicBezTo>
                  <a:cubicBezTo>
                    <a:pt x="2" y="42"/>
                    <a:pt x="3" y="43"/>
                    <a:pt x="4" y="44"/>
                  </a:cubicBezTo>
                  <a:cubicBezTo>
                    <a:pt x="5" y="44"/>
                    <a:pt x="5" y="44"/>
                    <a:pt x="6"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974;p37">
              <a:extLst>
                <a:ext uri="{FF2B5EF4-FFF2-40B4-BE49-F238E27FC236}">
                  <a16:creationId xmlns:a16="http://schemas.microsoft.com/office/drawing/2014/main" id="{D2BFC346-CE52-749A-28EE-BDCA06AB4B33}"/>
                </a:ext>
              </a:extLst>
            </p:cNvPr>
            <p:cNvSpPr/>
            <p:nvPr/>
          </p:nvSpPr>
          <p:spPr>
            <a:xfrm>
              <a:off x="8245080" y="2913480"/>
              <a:ext cx="8280" cy="18360"/>
            </a:xfrm>
            <a:custGeom>
              <a:avLst/>
              <a:gdLst/>
              <a:ahLst/>
              <a:cxnLst/>
              <a:rect l="l" t="t" r="r" b="b"/>
              <a:pathLst>
                <a:path w="23" h="51" extrusionOk="0">
                  <a:moveTo>
                    <a:pt x="11" y="49"/>
                  </a:moveTo>
                  <a:cubicBezTo>
                    <a:pt x="14" y="47"/>
                    <a:pt x="16" y="44"/>
                    <a:pt x="17" y="41"/>
                  </a:cubicBezTo>
                  <a:cubicBezTo>
                    <a:pt x="19" y="38"/>
                    <a:pt x="20" y="35"/>
                    <a:pt x="21" y="31"/>
                  </a:cubicBezTo>
                  <a:cubicBezTo>
                    <a:pt x="22" y="28"/>
                    <a:pt x="22" y="25"/>
                    <a:pt x="22" y="22"/>
                  </a:cubicBezTo>
                  <a:cubicBezTo>
                    <a:pt x="22" y="16"/>
                    <a:pt x="21" y="9"/>
                    <a:pt x="19" y="3"/>
                  </a:cubicBezTo>
                  <a:lnTo>
                    <a:pt x="19" y="2"/>
                  </a:lnTo>
                  <a:cubicBezTo>
                    <a:pt x="18" y="1"/>
                    <a:pt x="18" y="2"/>
                    <a:pt x="17" y="1"/>
                  </a:cubicBezTo>
                  <a:cubicBezTo>
                    <a:pt x="17" y="0"/>
                    <a:pt x="16" y="0"/>
                    <a:pt x="15" y="0"/>
                  </a:cubicBezTo>
                  <a:cubicBezTo>
                    <a:pt x="14" y="0"/>
                    <a:pt x="14" y="0"/>
                    <a:pt x="13" y="1"/>
                  </a:cubicBezTo>
                  <a:lnTo>
                    <a:pt x="12" y="2"/>
                  </a:lnTo>
                  <a:cubicBezTo>
                    <a:pt x="12" y="3"/>
                    <a:pt x="11" y="3"/>
                    <a:pt x="11" y="3"/>
                  </a:cubicBezTo>
                  <a:cubicBezTo>
                    <a:pt x="10" y="13"/>
                    <a:pt x="7" y="21"/>
                    <a:pt x="5" y="31"/>
                  </a:cubicBezTo>
                  <a:cubicBezTo>
                    <a:pt x="4" y="41"/>
                    <a:pt x="0" y="45"/>
                    <a:pt x="7" y="50"/>
                  </a:cubicBezTo>
                  <a:cubicBezTo>
                    <a:pt x="7" y="50"/>
                    <a:pt x="8" y="50"/>
                    <a:pt x="9" y="50"/>
                  </a:cubicBezTo>
                  <a:lnTo>
                    <a:pt x="10" y="50"/>
                  </a:lnTo>
                  <a:cubicBezTo>
                    <a:pt x="11" y="49"/>
                    <a:pt x="11" y="49"/>
                    <a:pt x="11"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975;p37">
              <a:extLst>
                <a:ext uri="{FF2B5EF4-FFF2-40B4-BE49-F238E27FC236}">
                  <a16:creationId xmlns:a16="http://schemas.microsoft.com/office/drawing/2014/main" id="{59165E18-2FD6-DE8E-D208-2A189864E3F9}"/>
                </a:ext>
              </a:extLst>
            </p:cNvPr>
            <p:cNvSpPr/>
            <p:nvPr/>
          </p:nvSpPr>
          <p:spPr>
            <a:xfrm>
              <a:off x="8316720" y="2916000"/>
              <a:ext cx="6840" cy="19080"/>
            </a:xfrm>
            <a:custGeom>
              <a:avLst/>
              <a:gdLst/>
              <a:ahLst/>
              <a:cxnLst/>
              <a:rect l="l" t="t" r="r" b="b"/>
              <a:pathLst>
                <a:path w="19" h="53" extrusionOk="0">
                  <a:moveTo>
                    <a:pt x="6" y="51"/>
                  </a:moveTo>
                  <a:cubicBezTo>
                    <a:pt x="7" y="52"/>
                    <a:pt x="8" y="52"/>
                    <a:pt x="9" y="52"/>
                  </a:cubicBezTo>
                  <a:cubicBezTo>
                    <a:pt x="10" y="52"/>
                    <a:pt x="11" y="52"/>
                    <a:pt x="12" y="51"/>
                  </a:cubicBezTo>
                  <a:cubicBezTo>
                    <a:pt x="18" y="47"/>
                    <a:pt x="18" y="41"/>
                    <a:pt x="18" y="34"/>
                  </a:cubicBezTo>
                  <a:cubicBezTo>
                    <a:pt x="18" y="26"/>
                    <a:pt x="18" y="18"/>
                    <a:pt x="17" y="10"/>
                  </a:cubicBezTo>
                  <a:cubicBezTo>
                    <a:pt x="17" y="2"/>
                    <a:pt x="3" y="0"/>
                    <a:pt x="2" y="10"/>
                  </a:cubicBezTo>
                  <a:cubicBezTo>
                    <a:pt x="1" y="18"/>
                    <a:pt x="1" y="25"/>
                    <a:pt x="1" y="33"/>
                  </a:cubicBezTo>
                  <a:cubicBezTo>
                    <a:pt x="1" y="34"/>
                    <a:pt x="1" y="34"/>
                    <a:pt x="1" y="34"/>
                  </a:cubicBezTo>
                  <a:cubicBezTo>
                    <a:pt x="1" y="40"/>
                    <a:pt x="0" y="47"/>
                    <a:pt x="6"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976;p37">
              <a:extLst>
                <a:ext uri="{FF2B5EF4-FFF2-40B4-BE49-F238E27FC236}">
                  <a16:creationId xmlns:a16="http://schemas.microsoft.com/office/drawing/2014/main" id="{A0CDC85E-596D-7AFC-4A2E-951C0E4545F4}"/>
                </a:ext>
              </a:extLst>
            </p:cNvPr>
            <p:cNvSpPr/>
            <p:nvPr/>
          </p:nvSpPr>
          <p:spPr>
            <a:xfrm>
              <a:off x="8303040" y="2945880"/>
              <a:ext cx="16200" cy="29160"/>
            </a:xfrm>
            <a:custGeom>
              <a:avLst/>
              <a:gdLst/>
              <a:ahLst/>
              <a:cxnLst/>
              <a:rect l="l" t="t" r="r" b="b"/>
              <a:pathLst>
                <a:path w="45" h="81" extrusionOk="0">
                  <a:moveTo>
                    <a:pt x="4" y="57"/>
                  </a:moveTo>
                  <a:lnTo>
                    <a:pt x="3" y="58"/>
                  </a:lnTo>
                  <a:cubicBezTo>
                    <a:pt x="0" y="62"/>
                    <a:pt x="0" y="66"/>
                    <a:pt x="0" y="70"/>
                  </a:cubicBezTo>
                  <a:cubicBezTo>
                    <a:pt x="0" y="71"/>
                    <a:pt x="0" y="72"/>
                    <a:pt x="0" y="74"/>
                  </a:cubicBezTo>
                  <a:cubicBezTo>
                    <a:pt x="1" y="74"/>
                    <a:pt x="1" y="75"/>
                    <a:pt x="1" y="76"/>
                  </a:cubicBezTo>
                  <a:cubicBezTo>
                    <a:pt x="2" y="77"/>
                    <a:pt x="2" y="78"/>
                    <a:pt x="4" y="79"/>
                  </a:cubicBezTo>
                  <a:cubicBezTo>
                    <a:pt x="6" y="80"/>
                    <a:pt x="6" y="80"/>
                    <a:pt x="8" y="80"/>
                  </a:cubicBezTo>
                  <a:cubicBezTo>
                    <a:pt x="9" y="80"/>
                    <a:pt x="11" y="80"/>
                    <a:pt x="13" y="79"/>
                  </a:cubicBezTo>
                  <a:cubicBezTo>
                    <a:pt x="14" y="78"/>
                    <a:pt x="15" y="77"/>
                    <a:pt x="15" y="76"/>
                  </a:cubicBezTo>
                  <a:cubicBezTo>
                    <a:pt x="17" y="74"/>
                    <a:pt x="18" y="73"/>
                    <a:pt x="19" y="71"/>
                  </a:cubicBezTo>
                  <a:cubicBezTo>
                    <a:pt x="23" y="63"/>
                    <a:pt x="27" y="55"/>
                    <a:pt x="29" y="46"/>
                  </a:cubicBezTo>
                  <a:cubicBezTo>
                    <a:pt x="29" y="40"/>
                    <a:pt x="31" y="34"/>
                    <a:pt x="34" y="29"/>
                  </a:cubicBezTo>
                  <a:cubicBezTo>
                    <a:pt x="35" y="28"/>
                    <a:pt x="35" y="27"/>
                    <a:pt x="36" y="26"/>
                  </a:cubicBezTo>
                  <a:cubicBezTo>
                    <a:pt x="39" y="21"/>
                    <a:pt x="38" y="13"/>
                    <a:pt x="41" y="7"/>
                  </a:cubicBezTo>
                  <a:cubicBezTo>
                    <a:pt x="44" y="1"/>
                    <a:pt x="39" y="0"/>
                    <a:pt x="36" y="2"/>
                  </a:cubicBezTo>
                  <a:cubicBezTo>
                    <a:pt x="34" y="4"/>
                    <a:pt x="32" y="5"/>
                    <a:pt x="31" y="8"/>
                  </a:cubicBezTo>
                  <a:cubicBezTo>
                    <a:pt x="31" y="9"/>
                    <a:pt x="30" y="10"/>
                    <a:pt x="30" y="11"/>
                  </a:cubicBezTo>
                  <a:cubicBezTo>
                    <a:pt x="27" y="19"/>
                    <a:pt x="18" y="22"/>
                    <a:pt x="15" y="29"/>
                  </a:cubicBezTo>
                  <a:cubicBezTo>
                    <a:pt x="12" y="39"/>
                    <a:pt x="9" y="48"/>
                    <a:pt x="4"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977;p37">
              <a:extLst>
                <a:ext uri="{FF2B5EF4-FFF2-40B4-BE49-F238E27FC236}">
                  <a16:creationId xmlns:a16="http://schemas.microsoft.com/office/drawing/2014/main" id="{5BB39156-CABE-EAA6-ADAD-8BB92D1F8688}"/>
                </a:ext>
              </a:extLst>
            </p:cNvPr>
            <p:cNvSpPr/>
            <p:nvPr/>
          </p:nvSpPr>
          <p:spPr>
            <a:xfrm>
              <a:off x="8300520" y="2904840"/>
              <a:ext cx="8640" cy="36360"/>
            </a:xfrm>
            <a:custGeom>
              <a:avLst/>
              <a:gdLst/>
              <a:ahLst/>
              <a:cxnLst/>
              <a:rect l="l" t="t" r="r" b="b"/>
              <a:pathLst>
                <a:path w="24" h="101" extrusionOk="0">
                  <a:moveTo>
                    <a:pt x="3" y="99"/>
                  </a:moveTo>
                  <a:cubicBezTo>
                    <a:pt x="4" y="100"/>
                    <a:pt x="4" y="100"/>
                    <a:pt x="5" y="100"/>
                  </a:cubicBezTo>
                  <a:cubicBezTo>
                    <a:pt x="6" y="100"/>
                    <a:pt x="6" y="99"/>
                    <a:pt x="7" y="99"/>
                  </a:cubicBezTo>
                  <a:cubicBezTo>
                    <a:pt x="8" y="99"/>
                    <a:pt x="8" y="98"/>
                    <a:pt x="9" y="97"/>
                  </a:cubicBezTo>
                  <a:cubicBezTo>
                    <a:pt x="18" y="79"/>
                    <a:pt x="23" y="58"/>
                    <a:pt x="23" y="38"/>
                  </a:cubicBezTo>
                  <a:cubicBezTo>
                    <a:pt x="23" y="26"/>
                    <a:pt x="22" y="14"/>
                    <a:pt x="19" y="3"/>
                  </a:cubicBezTo>
                  <a:lnTo>
                    <a:pt x="18" y="2"/>
                  </a:lnTo>
                  <a:cubicBezTo>
                    <a:pt x="18" y="1"/>
                    <a:pt x="17" y="1"/>
                    <a:pt x="17" y="1"/>
                  </a:cubicBezTo>
                  <a:cubicBezTo>
                    <a:pt x="16" y="0"/>
                    <a:pt x="16" y="0"/>
                    <a:pt x="15" y="0"/>
                  </a:cubicBezTo>
                  <a:cubicBezTo>
                    <a:pt x="15" y="0"/>
                    <a:pt x="14" y="0"/>
                    <a:pt x="13" y="1"/>
                  </a:cubicBezTo>
                  <a:cubicBezTo>
                    <a:pt x="13" y="1"/>
                    <a:pt x="12" y="1"/>
                    <a:pt x="12" y="2"/>
                  </a:cubicBezTo>
                  <a:lnTo>
                    <a:pt x="12" y="3"/>
                  </a:lnTo>
                  <a:cubicBezTo>
                    <a:pt x="9" y="16"/>
                    <a:pt x="10" y="30"/>
                    <a:pt x="7" y="44"/>
                  </a:cubicBezTo>
                  <a:cubicBezTo>
                    <a:pt x="4" y="57"/>
                    <a:pt x="2" y="66"/>
                    <a:pt x="0" y="77"/>
                  </a:cubicBezTo>
                  <a:cubicBezTo>
                    <a:pt x="0" y="80"/>
                    <a:pt x="0" y="93"/>
                    <a:pt x="0" y="94"/>
                  </a:cubicBezTo>
                  <a:lnTo>
                    <a:pt x="0" y="95"/>
                  </a:lnTo>
                  <a:cubicBezTo>
                    <a:pt x="0" y="96"/>
                    <a:pt x="0" y="96"/>
                    <a:pt x="0" y="97"/>
                  </a:cubicBezTo>
                  <a:lnTo>
                    <a:pt x="1" y="98"/>
                  </a:lnTo>
                  <a:lnTo>
                    <a:pt x="3" y="9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978;p37">
              <a:extLst>
                <a:ext uri="{FF2B5EF4-FFF2-40B4-BE49-F238E27FC236}">
                  <a16:creationId xmlns:a16="http://schemas.microsoft.com/office/drawing/2014/main" id="{D9FCFD13-993A-7A0C-025D-236750FA1B61}"/>
                </a:ext>
              </a:extLst>
            </p:cNvPr>
            <p:cNvSpPr/>
            <p:nvPr/>
          </p:nvSpPr>
          <p:spPr>
            <a:xfrm>
              <a:off x="8212320" y="2846160"/>
              <a:ext cx="6840" cy="10440"/>
            </a:xfrm>
            <a:custGeom>
              <a:avLst/>
              <a:gdLst/>
              <a:ahLst/>
              <a:cxnLst/>
              <a:rect l="l" t="t" r="r" b="b"/>
              <a:pathLst>
                <a:path w="19" h="29" extrusionOk="0">
                  <a:moveTo>
                    <a:pt x="5" y="28"/>
                  </a:moveTo>
                  <a:cubicBezTo>
                    <a:pt x="6" y="28"/>
                    <a:pt x="7" y="28"/>
                    <a:pt x="8" y="28"/>
                  </a:cubicBezTo>
                  <a:cubicBezTo>
                    <a:pt x="9" y="28"/>
                    <a:pt x="9" y="28"/>
                    <a:pt x="10" y="28"/>
                  </a:cubicBezTo>
                  <a:cubicBezTo>
                    <a:pt x="11" y="27"/>
                    <a:pt x="11" y="27"/>
                    <a:pt x="12" y="26"/>
                  </a:cubicBezTo>
                  <a:cubicBezTo>
                    <a:pt x="13" y="25"/>
                    <a:pt x="15" y="23"/>
                    <a:pt x="15" y="21"/>
                  </a:cubicBezTo>
                  <a:cubicBezTo>
                    <a:pt x="15" y="18"/>
                    <a:pt x="15" y="15"/>
                    <a:pt x="16" y="14"/>
                  </a:cubicBezTo>
                  <a:cubicBezTo>
                    <a:pt x="16" y="13"/>
                    <a:pt x="16" y="13"/>
                    <a:pt x="16" y="13"/>
                  </a:cubicBezTo>
                  <a:cubicBezTo>
                    <a:pt x="17" y="11"/>
                    <a:pt x="18" y="9"/>
                    <a:pt x="18" y="8"/>
                  </a:cubicBezTo>
                  <a:cubicBezTo>
                    <a:pt x="18" y="6"/>
                    <a:pt x="17" y="6"/>
                    <a:pt x="16" y="4"/>
                  </a:cubicBezTo>
                  <a:cubicBezTo>
                    <a:pt x="15" y="2"/>
                    <a:pt x="15" y="1"/>
                    <a:pt x="13" y="0"/>
                  </a:cubicBezTo>
                  <a:cubicBezTo>
                    <a:pt x="12" y="0"/>
                    <a:pt x="12" y="0"/>
                    <a:pt x="11" y="0"/>
                  </a:cubicBezTo>
                  <a:cubicBezTo>
                    <a:pt x="11" y="0"/>
                    <a:pt x="10" y="0"/>
                    <a:pt x="9" y="1"/>
                  </a:cubicBezTo>
                  <a:lnTo>
                    <a:pt x="8" y="2"/>
                  </a:lnTo>
                  <a:cubicBezTo>
                    <a:pt x="6" y="4"/>
                    <a:pt x="4" y="6"/>
                    <a:pt x="2" y="8"/>
                  </a:cubicBezTo>
                  <a:cubicBezTo>
                    <a:pt x="1" y="10"/>
                    <a:pt x="1" y="12"/>
                    <a:pt x="0" y="14"/>
                  </a:cubicBezTo>
                  <a:cubicBezTo>
                    <a:pt x="0" y="15"/>
                    <a:pt x="0" y="16"/>
                    <a:pt x="0" y="16"/>
                  </a:cubicBezTo>
                  <a:cubicBezTo>
                    <a:pt x="0" y="18"/>
                    <a:pt x="0" y="20"/>
                    <a:pt x="1" y="22"/>
                  </a:cubicBezTo>
                  <a:cubicBezTo>
                    <a:pt x="1" y="23"/>
                    <a:pt x="1" y="23"/>
                    <a:pt x="1" y="24"/>
                  </a:cubicBezTo>
                  <a:cubicBezTo>
                    <a:pt x="1" y="24"/>
                    <a:pt x="0" y="25"/>
                    <a:pt x="1" y="26"/>
                  </a:cubicBezTo>
                  <a:cubicBezTo>
                    <a:pt x="2" y="27"/>
                    <a:pt x="2" y="26"/>
                    <a:pt x="3" y="27"/>
                  </a:cubicBezTo>
                  <a:cubicBezTo>
                    <a:pt x="4" y="28"/>
                    <a:pt x="4" y="28"/>
                    <a:pt x="5"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3979;p37">
              <a:extLst>
                <a:ext uri="{FF2B5EF4-FFF2-40B4-BE49-F238E27FC236}">
                  <a16:creationId xmlns:a16="http://schemas.microsoft.com/office/drawing/2014/main" id="{4FE7872A-31B0-A6BA-1DA9-8E1191647D70}"/>
                </a:ext>
              </a:extLst>
            </p:cNvPr>
            <p:cNvSpPr/>
            <p:nvPr/>
          </p:nvSpPr>
          <p:spPr>
            <a:xfrm>
              <a:off x="7983360" y="3073680"/>
              <a:ext cx="8280" cy="3960"/>
            </a:xfrm>
            <a:custGeom>
              <a:avLst/>
              <a:gdLst/>
              <a:ahLst/>
              <a:cxnLst/>
              <a:rect l="l" t="t" r="r" b="b"/>
              <a:pathLst>
                <a:path w="23" h="11" extrusionOk="0">
                  <a:moveTo>
                    <a:pt x="6" y="7"/>
                  </a:moveTo>
                  <a:cubicBezTo>
                    <a:pt x="11" y="8"/>
                    <a:pt x="17" y="10"/>
                    <a:pt x="21" y="7"/>
                  </a:cubicBezTo>
                  <a:lnTo>
                    <a:pt x="22" y="6"/>
                  </a:lnTo>
                  <a:lnTo>
                    <a:pt x="22" y="5"/>
                  </a:lnTo>
                  <a:lnTo>
                    <a:pt x="22" y="4"/>
                  </a:lnTo>
                  <a:cubicBezTo>
                    <a:pt x="21" y="4"/>
                    <a:pt x="21" y="4"/>
                    <a:pt x="21" y="4"/>
                  </a:cubicBezTo>
                  <a:cubicBezTo>
                    <a:pt x="17" y="0"/>
                    <a:pt x="10" y="2"/>
                    <a:pt x="5" y="4"/>
                  </a:cubicBezTo>
                  <a:cubicBezTo>
                    <a:pt x="0" y="6"/>
                    <a:pt x="3" y="6"/>
                    <a:pt x="6"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3980;p37">
              <a:extLst>
                <a:ext uri="{FF2B5EF4-FFF2-40B4-BE49-F238E27FC236}">
                  <a16:creationId xmlns:a16="http://schemas.microsoft.com/office/drawing/2014/main" id="{71371C71-71D6-8620-06B0-E569EFCD6BD1}"/>
                </a:ext>
              </a:extLst>
            </p:cNvPr>
            <p:cNvSpPr/>
            <p:nvPr/>
          </p:nvSpPr>
          <p:spPr>
            <a:xfrm>
              <a:off x="8030520" y="3217320"/>
              <a:ext cx="6120" cy="24840"/>
            </a:xfrm>
            <a:custGeom>
              <a:avLst/>
              <a:gdLst/>
              <a:ahLst/>
              <a:cxnLst/>
              <a:rect l="l" t="t" r="r" b="b"/>
              <a:pathLst>
                <a:path w="17" h="69" extrusionOk="0">
                  <a:moveTo>
                    <a:pt x="10" y="66"/>
                  </a:moveTo>
                  <a:cubicBezTo>
                    <a:pt x="12" y="68"/>
                    <a:pt x="16" y="65"/>
                    <a:pt x="14" y="63"/>
                  </a:cubicBezTo>
                  <a:cubicBezTo>
                    <a:pt x="9" y="57"/>
                    <a:pt x="14" y="45"/>
                    <a:pt x="14" y="39"/>
                  </a:cubicBezTo>
                  <a:cubicBezTo>
                    <a:pt x="14" y="26"/>
                    <a:pt x="11" y="13"/>
                    <a:pt x="7" y="2"/>
                  </a:cubicBezTo>
                  <a:cubicBezTo>
                    <a:pt x="6" y="1"/>
                    <a:pt x="6" y="1"/>
                    <a:pt x="6" y="1"/>
                  </a:cubicBezTo>
                  <a:cubicBezTo>
                    <a:pt x="6" y="1"/>
                    <a:pt x="7" y="1"/>
                    <a:pt x="6" y="0"/>
                  </a:cubicBezTo>
                  <a:cubicBezTo>
                    <a:pt x="5" y="0"/>
                    <a:pt x="5" y="0"/>
                    <a:pt x="5" y="0"/>
                  </a:cubicBezTo>
                  <a:cubicBezTo>
                    <a:pt x="4" y="0"/>
                    <a:pt x="4" y="0"/>
                    <a:pt x="4" y="0"/>
                  </a:cubicBezTo>
                  <a:cubicBezTo>
                    <a:pt x="3" y="1"/>
                    <a:pt x="3" y="1"/>
                    <a:pt x="3" y="1"/>
                  </a:cubicBezTo>
                  <a:lnTo>
                    <a:pt x="3" y="2"/>
                  </a:lnTo>
                  <a:cubicBezTo>
                    <a:pt x="1" y="7"/>
                    <a:pt x="0" y="13"/>
                    <a:pt x="0" y="19"/>
                  </a:cubicBezTo>
                  <a:cubicBezTo>
                    <a:pt x="0" y="20"/>
                    <a:pt x="0" y="22"/>
                    <a:pt x="0" y="23"/>
                  </a:cubicBezTo>
                  <a:cubicBezTo>
                    <a:pt x="1" y="28"/>
                    <a:pt x="2" y="33"/>
                    <a:pt x="2" y="39"/>
                  </a:cubicBezTo>
                  <a:cubicBezTo>
                    <a:pt x="2" y="41"/>
                    <a:pt x="2" y="43"/>
                    <a:pt x="2" y="45"/>
                  </a:cubicBezTo>
                  <a:cubicBezTo>
                    <a:pt x="2" y="50"/>
                    <a:pt x="3" y="56"/>
                    <a:pt x="6" y="61"/>
                  </a:cubicBezTo>
                  <a:cubicBezTo>
                    <a:pt x="7" y="63"/>
                    <a:pt x="8" y="65"/>
                    <a:pt x="10" y="6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3981;p37">
              <a:extLst>
                <a:ext uri="{FF2B5EF4-FFF2-40B4-BE49-F238E27FC236}">
                  <a16:creationId xmlns:a16="http://schemas.microsoft.com/office/drawing/2014/main" id="{F9F0004A-1A14-52D3-7E9B-F5B6B65E44B1}"/>
                </a:ext>
              </a:extLst>
            </p:cNvPr>
            <p:cNvSpPr/>
            <p:nvPr/>
          </p:nvSpPr>
          <p:spPr>
            <a:xfrm>
              <a:off x="8061840" y="3169080"/>
              <a:ext cx="7560" cy="24840"/>
            </a:xfrm>
            <a:custGeom>
              <a:avLst/>
              <a:gdLst/>
              <a:ahLst/>
              <a:cxnLst/>
              <a:rect l="l" t="t" r="r" b="b"/>
              <a:pathLst>
                <a:path w="21" h="69" extrusionOk="0">
                  <a:moveTo>
                    <a:pt x="6" y="65"/>
                  </a:moveTo>
                  <a:lnTo>
                    <a:pt x="6" y="66"/>
                  </a:lnTo>
                  <a:cubicBezTo>
                    <a:pt x="6" y="66"/>
                    <a:pt x="7" y="67"/>
                    <a:pt x="8" y="67"/>
                  </a:cubicBezTo>
                  <a:cubicBezTo>
                    <a:pt x="9" y="68"/>
                    <a:pt x="9" y="68"/>
                    <a:pt x="10" y="68"/>
                  </a:cubicBezTo>
                  <a:cubicBezTo>
                    <a:pt x="11" y="68"/>
                    <a:pt x="11" y="68"/>
                    <a:pt x="12" y="67"/>
                  </a:cubicBezTo>
                  <a:cubicBezTo>
                    <a:pt x="13" y="67"/>
                    <a:pt x="13" y="67"/>
                    <a:pt x="14" y="66"/>
                  </a:cubicBezTo>
                  <a:cubicBezTo>
                    <a:pt x="15" y="66"/>
                    <a:pt x="14" y="65"/>
                    <a:pt x="14" y="65"/>
                  </a:cubicBezTo>
                  <a:cubicBezTo>
                    <a:pt x="17" y="54"/>
                    <a:pt x="19" y="42"/>
                    <a:pt x="19" y="31"/>
                  </a:cubicBezTo>
                  <a:cubicBezTo>
                    <a:pt x="20" y="28"/>
                    <a:pt x="20" y="26"/>
                    <a:pt x="20" y="23"/>
                  </a:cubicBezTo>
                  <a:cubicBezTo>
                    <a:pt x="20" y="21"/>
                    <a:pt x="20" y="17"/>
                    <a:pt x="19" y="14"/>
                  </a:cubicBezTo>
                  <a:cubicBezTo>
                    <a:pt x="19" y="13"/>
                    <a:pt x="18" y="11"/>
                    <a:pt x="17" y="10"/>
                  </a:cubicBezTo>
                  <a:cubicBezTo>
                    <a:pt x="15" y="7"/>
                    <a:pt x="13" y="4"/>
                    <a:pt x="11" y="1"/>
                  </a:cubicBezTo>
                  <a:cubicBezTo>
                    <a:pt x="10" y="1"/>
                    <a:pt x="11" y="1"/>
                    <a:pt x="10" y="0"/>
                  </a:cubicBezTo>
                  <a:cubicBezTo>
                    <a:pt x="9" y="0"/>
                    <a:pt x="8" y="0"/>
                    <a:pt x="7" y="0"/>
                  </a:cubicBezTo>
                  <a:cubicBezTo>
                    <a:pt x="7" y="0"/>
                    <a:pt x="6" y="0"/>
                    <a:pt x="5" y="0"/>
                  </a:cubicBezTo>
                  <a:cubicBezTo>
                    <a:pt x="4" y="1"/>
                    <a:pt x="4" y="1"/>
                    <a:pt x="4" y="1"/>
                  </a:cubicBezTo>
                  <a:cubicBezTo>
                    <a:pt x="0" y="8"/>
                    <a:pt x="3" y="15"/>
                    <a:pt x="2" y="23"/>
                  </a:cubicBezTo>
                  <a:cubicBezTo>
                    <a:pt x="2" y="27"/>
                    <a:pt x="1" y="31"/>
                    <a:pt x="1" y="35"/>
                  </a:cubicBezTo>
                  <a:cubicBezTo>
                    <a:pt x="1" y="45"/>
                    <a:pt x="3" y="55"/>
                    <a:pt x="6" y="6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3982;p37">
              <a:extLst>
                <a:ext uri="{FF2B5EF4-FFF2-40B4-BE49-F238E27FC236}">
                  <a16:creationId xmlns:a16="http://schemas.microsoft.com/office/drawing/2014/main" id="{ABA66315-182E-B49F-4996-DFAB65FD7E19}"/>
                </a:ext>
              </a:extLst>
            </p:cNvPr>
            <p:cNvSpPr/>
            <p:nvPr/>
          </p:nvSpPr>
          <p:spPr>
            <a:xfrm>
              <a:off x="8010720" y="3292200"/>
              <a:ext cx="8640" cy="42840"/>
            </a:xfrm>
            <a:custGeom>
              <a:avLst/>
              <a:gdLst/>
              <a:ahLst/>
              <a:cxnLst/>
              <a:rect l="l" t="t" r="r" b="b"/>
              <a:pathLst>
                <a:path w="24" h="119" extrusionOk="0">
                  <a:moveTo>
                    <a:pt x="12" y="2"/>
                  </a:moveTo>
                  <a:cubicBezTo>
                    <a:pt x="8" y="16"/>
                    <a:pt x="6" y="31"/>
                    <a:pt x="6" y="45"/>
                  </a:cubicBezTo>
                  <a:cubicBezTo>
                    <a:pt x="6" y="47"/>
                    <a:pt x="6" y="48"/>
                    <a:pt x="6" y="50"/>
                  </a:cubicBezTo>
                  <a:cubicBezTo>
                    <a:pt x="6" y="72"/>
                    <a:pt x="3" y="93"/>
                    <a:pt x="0" y="114"/>
                  </a:cubicBezTo>
                  <a:cubicBezTo>
                    <a:pt x="0" y="116"/>
                    <a:pt x="2" y="118"/>
                    <a:pt x="3" y="116"/>
                  </a:cubicBezTo>
                  <a:cubicBezTo>
                    <a:pt x="3" y="115"/>
                    <a:pt x="4" y="114"/>
                    <a:pt x="4" y="114"/>
                  </a:cubicBezTo>
                  <a:cubicBezTo>
                    <a:pt x="16" y="92"/>
                    <a:pt x="23" y="68"/>
                    <a:pt x="23" y="44"/>
                  </a:cubicBezTo>
                  <a:cubicBezTo>
                    <a:pt x="23" y="30"/>
                    <a:pt x="21" y="16"/>
                    <a:pt x="17" y="3"/>
                  </a:cubicBezTo>
                  <a:cubicBezTo>
                    <a:pt x="16" y="1"/>
                    <a:pt x="13" y="0"/>
                    <a:pt x="12"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3983;p37">
              <a:extLst>
                <a:ext uri="{FF2B5EF4-FFF2-40B4-BE49-F238E27FC236}">
                  <a16:creationId xmlns:a16="http://schemas.microsoft.com/office/drawing/2014/main" id="{A8DA5EFD-304E-7AF7-3073-63884EBB7338}"/>
                </a:ext>
              </a:extLst>
            </p:cNvPr>
            <p:cNvSpPr/>
            <p:nvPr/>
          </p:nvSpPr>
          <p:spPr>
            <a:xfrm>
              <a:off x="8009640" y="3258000"/>
              <a:ext cx="7200" cy="19800"/>
            </a:xfrm>
            <a:custGeom>
              <a:avLst/>
              <a:gdLst/>
              <a:ahLst/>
              <a:cxnLst/>
              <a:rect l="l" t="t" r="r" b="b"/>
              <a:pathLst>
                <a:path w="20" h="55" extrusionOk="0">
                  <a:moveTo>
                    <a:pt x="17" y="49"/>
                  </a:moveTo>
                  <a:cubicBezTo>
                    <a:pt x="16" y="41"/>
                    <a:pt x="19" y="33"/>
                    <a:pt x="17" y="25"/>
                  </a:cubicBezTo>
                  <a:cubicBezTo>
                    <a:pt x="16" y="17"/>
                    <a:pt x="13" y="9"/>
                    <a:pt x="9" y="2"/>
                  </a:cubicBezTo>
                  <a:cubicBezTo>
                    <a:pt x="8" y="0"/>
                    <a:pt x="6" y="1"/>
                    <a:pt x="5" y="2"/>
                  </a:cubicBezTo>
                  <a:cubicBezTo>
                    <a:pt x="4" y="2"/>
                    <a:pt x="4" y="3"/>
                    <a:pt x="4" y="3"/>
                  </a:cubicBezTo>
                  <a:cubicBezTo>
                    <a:pt x="1" y="7"/>
                    <a:pt x="0" y="12"/>
                    <a:pt x="0" y="17"/>
                  </a:cubicBezTo>
                  <a:cubicBezTo>
                    <a:pt x="0" y="19"/>
                    <a:pt x="1" y="21"/>
                    <a:pt x="1" y="24"/>
                  </a:cubicBezTo>
                  <a:cubicBezTo>
                    <a:pt x="3" y="33"/>
                    <a:pt x="7" y="42"/>
                    <a:pt x="11" y="51"/>
                  </a:cubicBezTo>
                  <a:cubicBezTo>
                    <a:pt x="14" y="54"/>
                    <a:pt x="18" y="52"/>
                    <a:pt x="17"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3984;p37">
              <a:extLst>
                <a:ext uri="{FF2B5EF4-FFF2-40B4-BE49-F238E27FC236}">
                  <a16:creationId xmlns:a16="http://schemas.microsoft.com/office/drawing/2014/main" id="{FF432BD4-38E1-9948-9C41-A0F1EE46E7A3}"/>
                </a:ext>
              </a:extLst>
            </p:cNvPr>
            <p:cNvSpPr/>
            <p:nvPr/>
          </p:nvSpPr>
          <p:spPr>
            <a:xfrm>
              <a:off x="8031240" y="3319200"/>
              <a:ext cx="7920" cy="19440"/>
            </a:xfrm>
            <a:custGeom>
              <a:avLst/>
              <a:gdLst/>
              <a:ahLst/>
              <a:cxnLst/>
              <a:rect l="l" t="t" r="r" b="b"/>
              <a:pathLst>
                <a:path w="22" h="54" extrusionOk="0">
                  <a:moveTo>
                    <a:pt x="9" y="19"/>
                  </a:moveTo>
                  <a:cubicBezTo>
                    <a:pt x="8" y="25"/>
                    <a:pt x="6" y="30"/>
                    <a:pt x="4" y="35"/>
                  </a:cubicBezTo>
                  <a:cubicBezTo>
                    <a:pt x="2" y="40"/>
                    <a:pt x="3" y="44"/>
                    <a:pt x="2" y="48"/>
                  </a:cubicBezTo>
                  <a:cubicBezTo>
                    <a:pt x="0" y="53"/>
                    <a:pt x="2" y="52"/>
                    <a:pt x="5" y="51"/>
                  </a:cubicBezTo>
                  <a:cubicBezTo>
                    <a:pt x="7" y="50"/>
                    <a:pt x="10" y="48"/>
                    <a:pt x="11" y="44"/>
                  </a:cubicBezTo>
                  <a:cubicBezTo>
                    <a:pt x="12" y="38"/>
                    <a:pt x="14" y="32"/>
                    <a:pt x="17" y="27"/>
                  </a:cubicBezTo>
                  <a:cubicBezTo>
                    <a:pt x="18" y="22"/>
                    <a:pt x="17" y="15"/>
                    <a:pt x="19" y="11"/>
                  </a:cubicBezTo>
                  <a:cubicBezTo>
                    <a:pt x="20" y="10"/>
                    <a:pt x="20" y="10"/>
                    <a:pt x="20" y="10"/>
                  </a:cubicBezTo>
                  <a:cubicBezTo>
                    <a:pt x="21" y="9"/>
                    <a:pt x="21" y="7"/>
                    <a:pt x="21" y="6"/>
                  </a:cubicBezTo>
                  <a:cubicBezTo>
                    <a:pt x="21" y="5"/>
                    <a:pt x="21" y="4"/>
                    <a:pt x="21" y="3"/>
                  </a:cubicBezTo>
                  <a:cubicBezTo>
                    <a:pt x="21" y="2"/>
                    <a:pt x="20" y="2"/>
                    <a:pt x="20" y="2"/>
                  </a:cubicBezTo>
                  <a:cubicBezTo>
                    <a:pt x="20" y="1"/>
                    <a:pt x="20" y="1"/>
                    <a:pt x="19" y="0"/>
                  </a:cubicBezTo>
                  <a:cubicBezTo>
                    <a:pt x="17" y="0"/>
                    <a:pt x="18" y="0"/>
                    <a:pt x="17" y="0"/>
                  </a:cubicBezTo>
                  <a:lnTo>
                    <a:pt x="15" y="0"/>
                  </a:lnTo>
                  <a:cubicBezTo>
                    <a:pt x="14" y="1"/>
                    <a:pt x="14" y="1"/>
                    <a:pt x="14" y="2"/>
                  </a:cubicBezTo>
                  <a:lnTo>
                    <a:pt x="14" y="3"/>
                  </a:lnTo>
                  <a:cubicBezTo>
                    <a:pt x="14" y="5"/>
                    <a:pt x="12" y="5"/>
                    <a:pt x="11" y="7"/>
                  </a:cubicBezTo>
                  <a:cubicBezTo>
                    <a:pt x="10" y="10"/>
                    <a:pt x="9" y="14"/>
                    <a:pt x="9" y="17"/>
                  </a:cubicBezTo>
                  <a:cubicBezTo>
                    <a:pt x="9" y="18"/>
                    <a:pt x="9" y="19"/>
                    <a:pt x="9"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3985;p37">
              <a:extLst>
                <a:ext uri="{FF2B5EF4-FFF2-40B4-BE49-F238E27FC236}">
                  <a16:creationId xmlns:a16="http://schemas.microsoft.com/office/drawing/2014/main" id="{EE882E36-82EA-B856-9BA6-AF68FA50115E}"/>
                </a:ext>
              </a:extLst>
            </p:cNvPr>
            <p:cNvSpPr/>
            <p:nvPr/>
          </p:nvSpPr>
          <p:spPr>
            <a:xfrm>
              <a:off x="8048160" y="3360600"/>
              <a:ext cx="10440" cy="27360"/>
            </a:xfrm>
            <a:custGeom>
              <a:avLst/>
              <a:gdLst/>
              <a:ahLst/>
              <a:cxnLst/>
              <a:rect l="l" t="t" r="r" b="b"/>
              <a:pathLst>
                <a:path w="29" h="76" extrusionOk="0">
                  <a:moveTo>
                    <a:pt x="9" y="75"/>
                  </a:moveTo>
                  <a:cubicBezTo>
                    <a:pt x="20" y="73"/>
                    <a:pt x="22" y="61"/>
                    <a:pt x="25" y="52"/>
                  </a:cubicBezTo>
                  <a:cubicBezTo>
                    <a:pt x="27" y="42"/>
                    <a:pt x="28" y="32"/>
                    <a:pt x="28" y="22"/>
                  </a:cubicBezTo>
                  <a:cubicBezTo>
                    <a:pt x="28" y="17"/>
                    <a:pt x="28" y="12"/>
                    <a:pt x="27" y="7"/>
                  </a:cubicBezTo>
                  <a:cubicBezTo>
                    <a:pt x="27" y="0"/>
                    <a:pt x="17" y="2"/>
                    <a:pt x="16" y="7"/>
                  </a:cubicBezTo>
                  <a:cubicBezTo>
                    <a:pt x="14" y="19"/>
                    <a:pt x="11" y="32"/>
                    <a:pt x="8" y="44"/>
                  </a:cubicBezTo>
                  <a:cubicBezTo>
                    <a:pt x="5" y="53"/>
                    <a:pt x="0" y="63"/>
                    <a:pt x="5" y="72"/>
                  </a:cubicBezTo>
                  <a:lnTo>
                    <a:pt x="5" y="73"/>
                  </a:lnTo>
                  <a:cubicBezTo>
                    <a:pt x="5" y="73"/>
                    <a:pt x="6" y="73"/>
                    <a:pt x="7" y="74"/>
                  </a:cubicBezTo>
                  <a:cubicBezTo>
                    <a:pt x="8" y="74"/>
                    <a:pt x="8" y="75"/>
                    <a:pt x="9" y="7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3986;p37">
              <a:extLst>
                <a:ext uri="{FF2B5EF4-FFF2-40B4-BE49-F238E27FC236}">
                  <a16:creationId xmlns:a16="http://schemas.microsoft.com/office/drawing/2014/main" id="{73CDF481-14B8-87A1-228B-B8DF16B487AA}"/>
                </a:ext>
              </a:extLst>
            </p:cNvPr>
            <p:cNvSpPr/>
            <p:nvPr/>
          </p:nvSpPr>
          <p:spPr>
            <a:xfrm>
              <a:off x="8089560" y="3320640"/>
              <a:ext cx="6120" cy="18360"/>
            </a:xfrm>
            <a:custGeom>
              <a:avLst/>
              <a:gdLst/>
              <a:ahLst/>
              <a:cxnLst/>
              <a:rect l="l" t="t" r="r" b="b"/>
              <a:pathLst>
                <a:path w="17" h="51" extrusionOk="0">
                  <a:moveTo>
                    <a:pt x="11" y="49"/>
                  </a:moveTo>
                  <a:cubicBezTo>
                    <a:pt x="12" y="48"/>
                    <a:pt x="13" y="47"/>
                    <a:pt x="13" y="46"/>
                  </a:cubicBezTo>
                  <a:cubicBezTo>
                    <a:pt x="15" y="43"/>
                    <a:pt x="16" y="39"/>
                    <a:pt x="16" y="36"/>
                  </a:cubicBezTo>
                  <a:cubicBezTo>
                    <a:pt x="16" y="35"/>
                    <a:pt x="16" y="34"/>
                    <a:pt x="16" y="33"/>
                  </a:cubicBezTo>
                  <a:cubicBezTo>
                    <a:pt x="16" y="24"/>
                    <a:pt x="15" y="15"/>
                    <a:pt x="14" y="6"/>
                  </a:cubicBezTo>
                  <a:cubicBezTo>
                    <a:pt x="14" y="5"/>
                    <a:pt x="15" y="4"/>
                    <a:pt x="14" y="3"/>
                  </a:cubicBezTo>
                  <a:cubicBezTo>
                    <a:pt x="13" y="2"/>
                    <a:pt x="12" y="2"/>
                    <a:pt x="11" y="1"/>
                  </a:cubicBezTo>
                  <a:cubicBezTo>
                    <a:pt x="10" y="0"/>
                    <a:pt x="9" y="0"/>
                    <a:pt x="8" y="0"/>
                  </a:cubicBezTo>
                  <a:cubicBezTo>
                    <a:pt x="7" y="0"/>
                    <a:pt x="6" y="0"/>
                    <a:pt x="5" y="1"/>
                  </a:cubicBezTo>
                  <a:cubicBezTo>
                    <a:pt x="4" y="2"/>
                    <a:pt x="4" y="2"/>
                    <a:pt x="3" y="3"/>
                  </a:cubicBezTo>
                  <a:cubicBezTo>
                    <a:pt x="2" y="4"/>
                    <a:pt x="2" y="5"/>
                    <a:pt x="2" y="6"/>
                  </a:cubicBezTo>
                  <a:cubicBezTo>
                    <a:pt x="2" y="14"/>
                    <a:pt x="1" y="23"/>
                    <a:pt x="1" y="31"/>
                  </a:cubicBezTo>
                  <a:cubicBezTo>
                    <a:pt x="0" y="32"/>
                    <a:pt x="0" y="34"/>
                    <a:pt x="0" y="35"/>
                  </a:cubicBezTo>
                  <a:cubicBezTo>
                    <a:pt x="0" y="39"/>
                    <a:pt x="1" y="43"/>
                    <a:pt x="3" y="46"/>
                  </a:cubicBezTo>
                  <a:cubicBezTo>
                    <a:pt x="4" y="47"/>
                    <a:pt x="4" y="48"/>
                    <a:pt x="5" y="49"/>
                  </a:cubicBezTo>
                  <a:lnTo>
                    <a:pt x="6" y="49"/>
                  </a:lnTo>
                  <a:cubicBezTo>
                    <a:pt x="7" y="50"/>
                    <a:pt x="8" y="50"/>
                    <a:pt x="8" y="50"/>
                  </a:cubicBezTo>
                  <a:cubicBezTo>
                    <a:pt x="9" y="50"/>
                    <a:pt x="10" y="50"/>
                    <a:pt x="11"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3987;p37">
              <a:extLst>
                <a:ext uri="{FF2B5EF4-FFF2-40B4-BE49-F238E27FC236}">
                  <a16:creationId xmlns:a16="http://schemas.microsoft.com/office/drawing/2014/main" id="{A188076A-CA54-5651-5A27-7C69A7F9ADF2}"/>
                </a:ext>
              </a:extLst>
            </p:cNvPr>
            <p:cNvSpPr/>
            <p:nvPr/>
          </p:nvSpPr>
          <p:spPr>
            <a:xfrm>
              <a:off x="8143920" y="2983320"/>
              <a:ext cx="33480" cy="7920"/>
            </a:xfrm>
            <a:custGeom>
              <a:avLst/>
              <a:gdLst/>
              <a:ahLst/>
              <a:cxnLst/>
              <a:rect l="l" t="t" r="r" b="b"/>
              <a:pathLst>
                <a:path w="93" h="22" extrusionOk="0">
                  <a:moveTo>
                    <a:pt x="88" y="13"/>
                  </a:moveTo>
                  <a:cubicBezTo>
                    <a:pt x="73" y="9"/>
                    <a:pt x="58" y="5"/>
                    <a:pt x="43" y="3"/>
                  </a:cubicBezTo>
                  <a:cubicBezTo>
                    <a:pt x="40" y="2"/>
                    <a:pt x="37" y="2"/>
                    <a:pt x="33" y="2"/>
                  </a:cubicBezTo>
                  <a:cubicBezTo>
                    <a:pt x="30" y="2"/>
                    <a:pt x="26" y="2"/>
                    <a:pt x="22" y="3"/>
                  </a:cubicBezTo>
                  <a:cubicBezTo>
                    <a:pt x="17" y="2"/>
                    <a:pt x="11" y="1"/>
                    <a:pt x="5" y="0"/>
                  </a:cubicBezTo>
                  <a:cubicBezTo>
                    <a:pt x="1" y="0"/>
                    <a:pt x="0" y="6"/>
                    <a:pt x="5" y="7"/>
                  </a:cubicBezTo>
                  <a:cubicBezTo>
                    <a:pt x="10" y="8"/>
                    <a:pt x="17" y="12"/>
                    <a:pt x="25" y="13"/>
                  </a:cubicBezTo>
                  <a:cubicBezTo>
                    <a:pt x="33" y="13"/>
                    <a:pt x="41" y="14"/>
                    <a:pt x="50" y="16"/>
                  </a:cubicBezTo>
                  <a:cubicBezTo>
                    <a:pt x="59" y="19"/>
                    <a:pt x="69" y="21"/>
                    <a:pt x="79" y="21"/>
                  </a:cubicBezTo>
                  <a:cubicBezTo>
                    <a:pt x="82" y="21"/>
                    <a:pt x="86" y="20"/>
                    <a:pt x="89" y="20"/>
                  </a:cubicBezTo>
                  <a:lnTo>
                    <a:pt x="90" y="20"/>
                  </a:lnTo>
                  <a:cubicBezTo>
                    <a:pt x="91" y="19"/>
                    <a:pt x="91" y="19"/>
                    <a:pt x="91" y="18"/>
                  </a:cubicBezTo>
                  <a:cubicBezTo>
                    <a:pt x="92" y="17"/>
                    <a:pt x="92" y="17"/>
                    <a:pt x="92" y="17"/>
                  </a:cubicBezTo>
                  <a:cubicBezTo>
                    <a:pt x="92" y="16"/>
                    <a:pt x="92" y="16"/>
                    <a:pt x="91" y="15"/>
                  </a:cubicBezTo>
                  <a:cubicBezTo>
                    <a:pt x="91" y="14"/>
                    <a:pt x="91" y="15"/>
                    <a:pt x="90" y="14"/>
                  </a:cubicBezTo>
                  <a:cubicBezTo>
                    <a:pt x="90" y="13"/>
                    <a:pt x="89" y="13"/>
                    <a:pt x="88"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3988;p37">
              <a:extLst>
                <a:ext uri="{FF2B5EF4-FFF2-40B4-BE49-F238E27FC236}">
                  <a16:creationId xmlns:a16="http://schemas.microsoft.com/office/drawing/2014/main" id="{C8D9F578-F697-A579-6F38-E1E6C7DBB6D9}"/>
                </a:ext>
              </a:extLst>
            </p:cNvPr>
            <p:cNvSpPr/>
            <p:nvPr/>
          </p:nvSpPr>
          <p:spPr>
            <a:xfrm>
              <a:off x="8182080" y="2980800"/>
              <a:ext cx="19440" cy="10800"/>
            </a:xfrm>
            <a:custGeom>
              <a:avLst/>
              <a:gdLst/>
              <a:ahLst/>
              <a:cxnLst/>
              <a:rect l="l" t="t" r="r" b="b"/>
              <a:pathLst>
                <a:path w="54" h="30" extrusionOk="0">
                  <a:moveTo>
                    <a:pt x="3" y="0"/>
                  </a:moveTo>
                  <a:cubicBezTo>
                    <a:pt x="0" y="0"/>
                    <a:pt x="0" y="5"/>
                    <a:pt x="3" y="6"/>
                  </a:cubicBezTo>
                  <a:cubicBezTo>
                    <a:pt x="17" y="10"/>
                    <a:pt x="38" y="29"/>
                    <a:pt x="52" y="19"/>
                  </a:cubicBezTo>
                  <a:cubicBezTo>
                    <a:pt x="52" y="19"/>
                    <a:pt x="53" y="19"/>
                    <a:pt x="53" y="18"/>
                  </a:cubicBezTo>
                  <a:lnTo>
                    <a:pt x="53" y="17"/>
                  </a:lnTo>
                  <a:cubicBezTo>
                    <a:pt x="53" y="16"/>
                    <a:pt x="53" y="15"/>
                    <a:pt x="53" y="15"/>
                  </a:cubicBezTo>
                  <a:lnTo>
                    <a:pt x="52" y="14"/>
                  </a:lnTo>
                  <a:cubicBezTo>
                    <a:pt x="52" y="14"/>
                    <a:pt x="51" y="13"/>
                    <a:pt x="50" y="13"/>
                  </a:cubicBezTo>
                  <a:cubicBezTo>
                    <a:pt x="44" y="9"/>
                    <a:pt x="37" y="6"/>
                    <a:pt x="30" y="4"/>
                  </a:cubicBezTo>
                  <a:cubicBezTo>
                    <a:pt x="24" y="1"/>
                    <a:pt x="17" y="0"/>
                    <a:pt x="10" y="0"/>
                  </a:cubicBezTo>
                  <a:cubicBezTo>
                    <a:pt x="8" y="0"/>
                    <a:pt x="6" y="0"/>
                    <a:pt x="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3989;p37">
              <a:extLst>
                <a:ext uri="{FF2B5EF4-FFF2-40B4-BE49-F238E27FC236}">
                  <a16:creationId xmlns:a16="http://schemas.microsoft.com/office/drawing/2014/main" id="{EBB744E5-20D2-C0E9-AD19-7ECB7D1E637B}"/>
                </a:ext>
              </a:extLst>
            </p:cNvPr>
            <p:cNvSpPr/>
            <p:nvPr/>
          </p:nvSpPr>
          <p:spPr>
            <a:xfrm>
              <a:off x="8220960" y="3027240"/>
              <a:ext cx="14400" cy="14040"/>
            </a:xfrm>
            <a:custGeom>
              <a:avLst/>
              <a:gdLst/>
              <a:ahLst/>
              <a:cxnLst/>
              <a:rect l="l" t="t" r="r" b="b"/>
              <a:pathLst>
                <a:path w="40" h="39" extrusionOk="0">
                  <a:moveTo>
                    <a:pt x="3" y="3"/>
                  </a:moveTo>
                  <a:cubicBezTo>
                    <a:pt x="3" y="3"/>
                    <a:pt x="2" y="3"/>
                    <a:pt x="2" y="4"/>
                  </a:cubicBezTo>
                  <a:cubicBezTo>
                    <a:pt x="2" y="4"/>
                    <a:pt x="1" y="4"/>
                    <a:pt x="1" y="5"/>
                  </a:cubicBezTo>
                  <a:lnTo>
                    <a:pt x="0" y="6"/>
                  </a:lnTo>
                  <a:cubicBezTo>
                    <a:pt x="0" y="7"/>
                    <a:pt x="1" y="8"/>
                    <a:pt x="1" y="8"/>
                  </a:cubicBezTo>
                  <a:cubicBezTo>
                    <a:pt x="1" y="9"/>
                    <a:pt x="2" y="9"/>
                    <a:pt x="2" y="9"/>
                  </a:cubicBezTo>
                  <a:cubicBezTo>
                    <a:pt x="3" y="10"/>
                    <a:pt x="3" y="10"/>
                    <a:pt x="4" y="10"/>
                  </a:cubicBezTo>
                  <a:cubicBezTo>
                    <a:pt x="8" y="10"/>
                    <a:pt x="10" y="14"/>
                    <a:pt x="11" y="16"/>
                  </a:cubicBezTo>
                  <a:cubicBezTo>
                    <a:pt x="13" y="19"/>
                    <a:pt x="15" y="21"/>
                    <a:pt x="17" y="23"/>
                  </a:cubicBezTo>
                  <a:cubicBezTo>
                    <a:pt x="22" y="27"/>
                    <a:pt x="27" y="32"/>
                    <a:pt x="31" y="37"/>
                  </a:cubicBezTo>
                  <a:cubicBezTo>
                    <a:pt x="31" y="38"/>
                    <a:pt x="32" y="38"/>
                    <a:pt x="32" y="38"/>
                  </a:cubicBezTo>
                  <a:lnTo>
                    <a:pt x="33" y="38"/>
                  </a:lnTo>
                  <a:lnTo>
                    <a:pt x="34" y="38"/>
                  </a:lnTo>
                  <a:cubicBezTo>
                    <a:pt x="35" y="38"/>
                    <a:pt x="35" y="38"/>
                    <a:pt x="35" y="37"/>
                  </a:cubicBezTo>
                  <a:cubicBezTo>
                    <a:pt x="39" y="28"/>
                    <a:pt x="28" y="20"/>
                    <a:pt x="22" y="15"/>
                  </a:cubicBezTo>
                  <a:cubicBezTo>
                    <a:pt x="16" y="10"/>
                    <a:pt x="12" y="0"/>
                    <a:pt x="3"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3990;p37">
              <a:extLst>
                <a:ext uri="{FF2B5EF4-FFF2-40B4-BE49-F238E27FC236}">
                  <a16:creationId xmlns:a16="http://schemas.microsoft.com/office/drawing/2014/main" id="{DB96CC97-648E-CF0C-78DE-81D2A3A14A15}"/>
                </a:ext>
              </a:extLst>
            </p:cNvPr>
            <p:cNvSpPr/>
            <p:nvPr/>
          </p:nvSpPr>
          <p:spPr>
            <a:xfrm>
              <a:off x="8236080" y="3040200"/>
              <a:ext cx="11880" cy="15840"/>
            </a:xfrm>
            <a:custGeom>
              <a:avLst/>
              <a:gdLst/>
              <a:ahLst/>
              <a:cxnLst/>
              <a:rect l="l" t="t" r="r" b="b"/>
              <a:pathLst>
                <a:path w="33" h="44" extrusionOk="0">
                  <a:moveTo>
                    <a:pt x="14" y="25"/>
                  </a:moveTo>
                  <a:cubicBezTo>
                    <a:pt x="15" y="27"/>
                    <a:pt x="16" y="29"/>
                    <a:pt x="17" y="31"/>
                  </a:cubicBezTo>
                  <a:cubicBezTo>
                    <a:pt x="19" y="35"/>
                    <a:pt x="21" y="38"/>
                    <a:pt x="24" y="41"/>
                  </a:cubicBezTo>
                  <a:lnTo>
                    <a:pt x="24" y="42"/>
                  </a:lnTo>
                  <a:cubicBezTo>
                    <a:pt x="25" y="43"/>
                    <a:pt x="26" y="42"/>
                    <a:pt x="27" y="42"/>
                  </a:cubicBezTo>
                  <a:cubicBezTo>
                    <a:pt x="28" y="42"/>
                    <a:pt x="29" y="42"/>
                    <a:pt x="29" y="42"/>
                  </a:cubicBezTo>
                  <a:cubicBezTo>
                    <a:pt x="30" y="41"/>
                    <a:pt x="31" y="41"/>
                    <a:pt x="31" y="40"/>
                  </a:cubicBezTo>
                  <a:cubicBezTo>
                    <a:pt x="32" y="39"/>
                    <a:pt x="32" y="39"/>
                    <a:pt x="32" y="38"/>
                  </a:cubicBezTo>
                  <a:lnTo>
                    <a:pt x="32" y="36"/>
                  </a:lnTo>
                  <a:cubicBezTo>
                    <a:pt x="32" y="35"/>
                    <a:pt x="32" y="34"/>
                    <a:pt x="32" y="34"/>
                  </a:cubicBezTo>
                  <a:cubicBezTo>
                    <a:pt x="32" y="33"/>
                    <a:pt x="32" y="32"/>
                    <a:pt x="32" y="31"/>
                  </a:cubicBezTo>
                  <a:cubicBezTo>
                    <a:pt x="31" y="29"/>
                    <a:pt x="29" y="27"/>
                    <a:pt x="28" y="24"/>
                  </a:cubicBezTo>
                  <a:cubicBezTo>
                    <a:pt x="27" y="23"/>
                    <a:pt x="27" y="21"/>
                    <a:pt x="26" y="20"/>
                  </a:cubicBezTo>
                  <a:cubicBezTo>
                    <a:pt x="21" y="13"/>
                    <a:pt x="14" y="7"/>
                    <a:pt x="7" y="2"/>
                  </a:cubicBezTo>
                  <a:cubicBezTo>
                    <a:pt x="3" y="0"/>
                    <a:pt x="0" y="6"/>
                    <a:pt x="3" y="9"/>
                  </a:cubicBezTo>
                  <a:cubicBezTo>
                    <a:pt x="6" y="13"/>
                    <a:pt x="9" y="17"/>
                    <a:pt x="12" y="22"/>
                  </a:cubicBezTo>
                  <a:cubicBezTo>
                    <a:pt x="12" y="23"/>
                    <a:pt x="13" y="24"/>
                    <a:pt x="14"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3991;p37">
              <a:extLst>
                <a:ext uri="{FF2B5EF4-FFF2-40B4-BE49-F238E27FC236}">
                  <a16:creationId xmlns:a16="http://schemas.microsoft.com/office/drawing/2014/main" id="{A74E222B-E700-EC5A-F6B0-A9DC1B504B6A}"/>
                </a:ext>
              </a:extLst>
            </p:cNvPr>
            <p:cNvSpPr/>
            <p:nvPr/>
          </p:nvSpPr>
          <p:spPr>
            <a:xfrm>
              <a:off x="8232840" y="3025080"/>
              <a:ext cx="36000" cy="33120"/>
            </a:xfrm>
            <a:custGeom>
              <a:avLst/>
              <a:gdLst/>
              <a:ahLst/>
              <a:cxnLst/>
              <a:rect l="l" t="t" r="r" b="b"/>
              <a:pathLst>
                <a:path w="100" h="92" extrusionOk="0">
                  <a:moveTo>
                    <a:pt x="49" y="54"/>
                  </a:moveTo>
                  <a:cubicBezTo>
                    <a:pt x="60" y="62"/>
                    <a:pt x="70" y="71"/>
                    <a:pt x="80" y="81"/>
                  </a:cubicBezTo>
                  <a:cubicBezTo>
                    <a:pt x="85" y="87"/>
                    <a:pt x="87" y="91"/>
                    <a:pt x="95" y="90"/>
                  </a:cubicBezTo>
                  <a:cubicBezTo>
                    <a:pt x="96" y="90"/>
                    <a:pt x="97" y="90"/>
                    <a:pt x="97" y="90"/>
                  </a:cubicBezTo>
                  <a:cubicBezTo>
                    <a:pt x="98" y="90"/>
                    <a:pt x="98" y="89"/>
                    <a:pt x="98" y="89"/>
                  </a:cubicBezTo>
                  <a:cubicBezTo>
                    <a:pt x="99" y="88"/>
                    <a:pt x="99" y="88"/>
                    <a:pt x="99" y="87"/>
                  </a:cubicBezTo>
                  <a:lnTo>
                    <a:pt x="99" y="86"/>
                  </a:lnTo>
                  <a:cubicBezTo>
                    <a:pt x="89" y="61"/>
                    <a:pt x="64" y="47"/>
                    <a:pt x="44" y="30"/>
                  </a:cubicBezTo>
                  <a:cubicBezTo>
                    <a:pt x="35" y="22"/>
                    <a:pt x="26" y="14"/>
                    <a:pt x="17" y="5"/>
                  </a:cubicBezTo>
                  <a:cubicBezTo>
                    <a:pt x="16" y="3"/>
                    <a:pt x="15" y="2"/>
                    <a:pt x="14" y="1"/>
                  </a:cubicBezTo>
                  <a:cubicBezTo>
                    <a:pt x="12" y="0"/>
                    <a:pt x="10" y="0"/>
                    <a:pt x="8" y="0"/>
                  </a:cubicBezTo>
                  <a:cubicBezTo>
                    <a:pt x="5" y="0"/>
                    <a:pt x="3" y="0"/>
                    <a:pt x="2" y="1"/>
                  </a:cubicBezTo>
                  <a:cubicBezTo>
                    <a:pt x="1" y="2"/>
                    <a:pt x="1" y="2"/>
                    <a:pt x="1" y="2"/>
                  </a:cubicBezTo>
                  <a:cubicBezTo>
                    <a:pt x="0" y="3"/>
                    <a:pt x="0" y="4"/>
                    <a:pt x="0" y="4"/>
                  </a:cubicBezTo>
                  <a:cubicBezTo>
                    <a:pt x="0" y="5"/>
                    <a:pt x="0" y="5"/>
                    <a:pt x="1" y="6"/>
                  </a:cubicBezTo>
                  <a:cubicBezTo>
                    <a:pt x="1" y="6"/>
                    <a:pt x="1" y="7"/>
                    <a:pt x="2" y="7"/>
                  </a:cubicBezTo>
                  <a:cubicBezTo>
                    <a:pt x="10" y="12"/>
                    <a:pt x="14" y="21"/>
                    <a:pt x="21" y="28"/>
                  </a:cubicBezTo>
                  <a:cubicBezTo>
                    <a:pt x="28" y="35"/>
                    <a:pt x="41" y="45"/>
                    <a:pt x="49" y="5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3992;p37">
              <a:extLst>
                <a:ext uri="{FF2B5EF4-FFF2-40B4-BE49-F238E27FC236}">
                  <a16:creationId xmlns:a16="http://schemas.microsoft.com/office/drawing/2014/main" id="{5410474C-D583-9461-625D-DCE76CEF3621}"/>
                </a:ext>
              </a:extLst>
            </p:cNvPr>
            <p:cNvSpPr/>
            <p:nvPr/>
          </p:nvSpPr>
          <p:spPr>
            <a:xfrm>
              <a:off x="8249400" y="3028320"/>
              <a:ext cx="40680" cy="38880"/>
            </a:xfrm>
            <a:custGeom>
              <a:avLst/>
              <a:gdLst/>
              <a:ahLst/>
              <a:cxnLst/>
              <a:rect l="l" t="t" r="r" b="b"/>
              <a:pathLst>
                <a:path w="113" h="108" extrusionOk="0">
                  <a:moveTo>
                    <a:pt x="3" y="8"/>
                  </a:moveTo>
                  <a:cubicBezTo>
                    <a:pt x="15" y="10"/>
                    <a:pt x="25" y="24"/>
                    <a:pt x="34" y="30"/>
                  </a:cubicBezTo>
                  <a:cubicBezTo>
                    <a:pt x="44" y="37"/>
                    <a:pt x="48" y="50"/>
                    <a:pt x="57" y="57"/>
                  </a:cubicBezTo>
                  <a:cubicBezTo>
                    <a:pt x="69" y="67"/>
                    <a:pt x="79" y="78"/>
                    <a:pt x="87" y="91"/>
                  </a:cubicBezTo>
                  <a:cubicBezTo>
                    <a:pt x="87" y="92"/>
                    <a:pt x="88" y="93"/>
                    <a:pt x="88" y="93"/>
                  </a:cubicBezTo>
                  <a:cubicBezTo>
                    <a:pt x="91" y="97"/>
                    <a:pt x="95" y="101"/>
                    <a:pt x="99" y="103"/>
                  </a:cubicBezTo>
                  <a:cubicBezTo>
                    <a:pt x="102" y="105"/>
                    <a:pt x="105" y="106"/>
                    <a:pt x="108" y="107"/>
                  </a:cubicBezTo>
                  <a:lnTo>
                    <a:pt x="109" y="107"/>
                  </a:lnTo>
                  <a:lnTo>
                    <a:pt x="110" y="107"/>
                  </a:lnTo>
                  <a:cubicBezTo>
                    <a:pt x="111" y="107"/>
                    <a:pt x="111" y="106"/>
                    <a:pt x="111" y="106"/>
                  </a:cubicBezTo>
                  <a:cubicBezTo>
                    <a:pt x="112" y="105"/>
                    <a:pt x="112" y="105"/>
                    <a:pt x="112" y="104"/>
                  </a:cubicBezTo>
                  <a:cubicBezTo>
                    <a:pt x="112" y="104"/>
                    <a:pt x="112" y="103"/>
                    <a:pt x="111" y="103"/>
                  </a:cubicBezTo>
                  <a:cubicBezTo>
                    <a:pt x="108" y="96"/>
                    <a:pt x="103" y="94"/>
                    <a:pt x="98" y="88"/>
                  </a:cubicBezTo>
                  <a:cubicBezTo>
                    <a:pt x="94" y="82"/>
                    <a:pt x="92" y="75"/>
                    <a:pt x="87" y="68"/>
                  </a:cubicBezTo>
                  <a:cubicBezTo>
                    <a:pt x="79" y="57"/>
                    <a:pt x="66" y="51"/>
                    <a:pt x="58" y="39"/>
                  </a:cubicBezTo>
                  <a:cubicBezTo>
                    <a:pt x="51" y="29"/>
                    <a:pt x="42" y="21"/>
                    <a:pt x="32" y="15"/>
                  </a:cubicBezTo>
                  <a:cubicBezTo>
                    <a:pt x="22" y="8"/>
                    <a:pt x="17" y="0"/>
                    <a:pt x="4" y="2"/>
                  </a:cubicBezTo>
                  <a:cubicBezTo>
                    <a:pt x="3" y="2"/>
                    <a:pt x="3" y="2"/>
                    <a:pt x="3" y="2"/>
                  </a:cubicBezTo>
                  <a:cubicBezTo>
                    <a:pt x="3" y="2"/>
                    <a:pt x="3" y="3"/>
                    <a:pt x="2" y="3"/>
                  </a:cubicBezTo>
                  <a:cubicBezTo>
                    <a:pt x="2" y="4"/>
                    <a:pt x="1" y="3"/>
                    <a:pt x="0" y="4"/>
                  </a:cubicBezTo>
                  <a:lnTo>
                    <a:pt x="0" y="5"/>
                  </a:lnTo>
                  <a:cubicBezTo>
                    <a:pt x="0" y="6"/>
                    <a:pt x="0" y="7"/>
                    <a:pt x="0" y="7"/>
                  </a:cubicBezTo>
                  <a:cubicBezTo>
                    <a:pt x="1" y="8"/>
                    <a:pt x="1" y="8"/>
                    <a:pt x="2" y="8"/>
                  </a:cubicBezTo>
                  <a:lnTo>
                    <a:pt x="3"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3993;p37">
              <a:extLst>
                <a:ext uri="{FF2B5EF4-FFF2-40B4-BE49-F238E27FC236}">
                  <a16:creationId xmlns:a16="http://schemas.microsoft.com/office/drawing/2014/main" id="{2DAD669F-D471-1BAA-7180-A33FAC393808}"/>
                </a:ext>
              </a:extLst>
            </p:cNvPr>
            <p:cNvSpPr/>
            <p:nvPr/>
          </p:nvSpPr>
          <p:spPr>
            <a:xfrm>
              <a:off x="8257680" y="3009240"/>
              <a:ext cx="48960" cy="41760"/>
            </a:xfrm>
            <a:custGeom>
              <a:avLst/>
              <a:gdLst/>
              <a:ahLst/>
              <a:cxnLst/>
              <a:rect l="l" t="t" r="r" b="b"/>
              <a:pathLst>
                <a:path w="136" h="116" extrusionOk="0">
                  <a:moveTo>
                    <a:pt x="124" y="96"/>
                  </a:moveTo>
                  <a:cubicBezTo>
                    <a:pt x="109" y="86"/>
                    <a:pt x="95" y="75"/>
                    <a:pt x="82" y="63"/>
                  </a:cubicBezTo>
                  <a:cubicBezTo>
                    <a:pt x="58" y="41"/>
                    <a:pt x="28" y="27"/>
                    <a:pt x="7" y="2"/>
                  </a:cubicBezTo>
                  <a:cubicBezTo>
                    <a:pt x="4" y="0"/>
                    <a:pt x="0" y="2"/>
                    <a:pt x="2" y="6"/>
                  </a:cubicBezTo>
                  <a:cubicBezTo>
                    <a:pt x="20" y="28"/>
                    <a:pt x="47" y="43"/>
                    <a:pt x="66" y="63"/>
                  </a:cubicBezTo>
                  <a:cubicBezTo>
                    <a:pt x="75" y="73"/>
                    <a:pt x="85" y="83"/>
                    <a:pt x="96" y="91"/>
                  </a:cubicBezTo>
                  <a:cubicBezTo>
                    <a:pt x="106" y="100"/>
                    <a:pt x="120" y="105"/>
                    <a:pt x="130" y="114"/>
                  </a:cubicBezTo>
                  <a:cubicBezTo>
                    <a:pt x="130" y="114"/>
                    <a:pt x="130" y="115"/>
                    <a:pt x="131" y="115"/>
                  </a:cubicBezTo>
                  <a:lnTo>
                    <a:pt x="132" y="115"/>
                  </a:lnTo>
                  <a:cubicBezTo>
                    <a:pt x="133" y="115"/>
                    <a:pt x="133" y="115"/>
                    <a:pt x="134" y="115"/>
                  </a:cubicBezTo>
                  <a:lnTo>
                    <a:pt x="135" y="114"/>
                  </a:lnTo>
                  <a:cubicBezTo>
                    <a:pt x="135" y="113"/>
                    <a:pt x="135" y="113"/>
                    <a:pt x="135" y="112"/>
                  </a:cubicBezTo>
                  <a:cubicBezTo>
                    <a:pt x="135" y="109"/>
                    <a:pt x="134" y="107"/>
                    <a:pt x="133" y="105"/>
                  </a:cubicBezTo>
                  <a:cubicBezTo>
                    <a:pt x="130" y="101"/>
                    <a:pt x="127" y="98"/>
                    <a:pt x="124" y="9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3994;p37">
              <a:extLst>
                <a:ext uri="{FF2B5EF4-FFF2-40B4-BE49-F238E27FC236}">
                  <a16:creationId xmlns:a16="http://schemas.microsoft.com/office/drawing/2014/main" id="{BF6467DD-B690-9F62-06FD-D5F3E7F25E9B}"/>
                </a:ext>
              </a:extLst>
            </p:cNvPr>
            <p:cNvSpPr/>
            <p:nvPr/>
          </p:nvSpPr>
          <p:spPr>
            <a:xfrm>
              <a:off x="8292600" y="3077640"/>
              <a:ext cx="19080" cy="24480"/>
            </a:xfrm>
            <a:custGeom>
              <a:avLst/>
              <a:gdLst/>
              <a:ahLst/>
              <a:cxnLst/>
              <a:rect l="l" t="t" r="r" b="b"/>
              <a:pathLst>
                <a:path w="53" h="68" extrusionOk="0">
                  <a:moveTo>
                    <a:pt x="12" y="22"/>
                  </a:moveTo>
                  <a:cubicBezTo>
                    <a:pt x="14" y="26"/>
                    <a:pt x="16" y="30"/>
                    <a:pt x="18" y="33"/>
                  </a:cubicBezTo>
                  <a:cubicBezTo>
                    <a:pt x="19" y="35"/>
                    <a:pt x="20" y="36"/>
                    <a:pt x="21" y="38"/>
                  </a:cubicBezTo>
                  <a:cubicBezTo>
                    <a:pt x="25" y="45"/>
                    <a:pt x="30" y="51"/>
                    <a:pt x="34" y="58"/>
                  </a:cubicBezTo>
                  <a:cubicBezTo>
                    <a:pt x="34" y="59"/>
                    <a:pt x="35" y="59"/>
                    <a:pt x="35" y="59"/>
                  </a:cubicBezTo>
                  <a:cubicBezTo>
                    <a:pt x="36" y="62"/>
                    <a:pt x="38" y="64"/>
                    <a:pt x="40" y="65"/>
                  </a:cubicBezTo>
                  <a:cubicBezTo>
                    <a:pt x="43" y="66"/>
                    <a:pt x="45" y="67"/>
                    <a:pt x="47" y="67"/>
                  </a:cubicBezTo>
                  <a:cubicBezTo>
                    <a:pt x="48" y="67"/>
                    <a:pt x="49" y="67"/>
                    <a:pt x="50" y="66"/>
                  </a:cubicBezTo>
                  <a:lnTo>
                    <a:pt x="51" y="65"/>
                  </a:lnTo>
                  <a:cubicBezTo>
                    <a:pt x="52" y="64"/>
                    <a:pt x="52" y="63"/>
                    <a:pt x="52" y="62"/>
                  </a:cubicBezTo>
                  <a:cubicBezTo>
                    <a:pt x="52" y="61"/>
                    <a:pt x="52" y="61"/>
                    <a:pt x="51" y="60"/>
                  </a:cubicBezTo>
                  <a:lnTo>
                    <a:pt x="51" y="59"/>
                  </a:lnTo>
                  <a:cubicBezTo>
                    <a:pt x="50" y="58"/>
                    <a:pt x="50" y="57"/>
                    <a:pt x="49" y="57"/>
                  </a:cubicBezTo>
                  <a:cubicBezTo>
                    <a:pt x="46" y="51"/>
                    <a:pt x="43" y="44"/>
                    <a:pt x="40" y="38"/>
                  </a:cubicBezTo>
                  <a:cubicBezTo>
                    <a:pt x="35" y="31"/>
                    <a:pt x="30" y="26"/>
                    <a:pt x="26" y="19"/>
                  </a:cubicBezTo>
                  <a:cubicBezTo>
                    <a:pt x="23" y="12"/>
                    <a:pt x="16" y="0"/>
                    <a:pt x="4" y="0"/>
                  </a:cubicBezTo>
                  <a:cubicBezTo>
                    <a:pt x="0" y="0"/>
                    <a:pt x="0" y="7"/>
                    <a:pt x="4" y="8"/>
                  </a:cubicBezTo>
                  <a:cubicBezTo>
                    <a:pt x="9" y="9"/>
                    <a:pt x="11" y="19"/>
                    <a:pt x="12"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3995;p37">
              <a:extLst>
                <a:ext uri="{FF2B5EF4-FFF2-40B4-BE49-F238E27FC236}">
                  <a16:creationId xmlns:a16="http://schemas.microsoft.com/office/drawing/2014/main" id="{F703DA5A-421E-C83B-3601-B5C665A3F863}"/>
                </a:ext>
              </a:extLst>
            </p:cNvPr>
            <p:cNvSpPr/>
            <p:nvPr/>
          </p:nvSpPr>
          <p:spPr>
            <a:xfrm>
              <a:off x="8969400" y="3783600"/>
              <a:ext cx="20520" cy="20160"/>
            </a:xfrm>
            <a:custGeom>
              <a:avLst/>
              <a:gdLst/>
              <a:ahLst/>
              <a:cxnLst/>
              <a:rect l="l" t="t" r="r" b="b"/>
              <a:pathLst>
                <a:path w="57" h="56" extrusionOk="0">
                  <a:moveTo>
                    <a:pt x="49" y="0"/>
                  </a:moveTo>
                  <a:cubicBezTo>
                    <a:pt x="47" y="1"/>
                    <a:pt x="44" y="2"/>
                    <a:pt x="42" y="4"/>
                  </a:cubicBezTo>
                  <a:cubicBezTo>
                    <a:pt x="35" y="8"/>
                    <a:pt x="28" y="13"/>
                    <a:pt x="22" y="18"/>
                  </a:cubicBezTo>
                  <a:cubicBezTo>
                    <a:pt x="14" y="25"/>
                    <a:pt x="11" y="34"/>
                    <a:pt x="3" y="41"/>
                  </a:cubicBezTo>
                  <a:cubicBezTo>
                    <a:pt x="2" y="42"/>
                    <a:pt x="1" y="43"/>
                    <a:pt x="1" y="43"/>
                  </a:cubicBezTo>
                  <a:cubicBezTo>
                    <a:pt x="0" y="45"/>
                    <a:pt x="0" y="45"/>
                    <a:pt x="0" y="47"/>
                  </a:cubicBezTo>
                  <a:cubicBezTo>
                    <a:pt x="0" y="48"/>
                    <a:pt x="0" y="49"/>
                    <a:pt x="1" y="51"/>
                  </a:cubicBezTo>
                  <a:cubicBezTo>
                    <a:pt x="2" y="53"/>
                    <a:pt x="3" y="53"/>
                    <a:pt x="4" y="54"/>
                  </a:cubicBezTo>
                  <a:cubicBezTo>
                    <a:pt x="5" y="55"/>
                    <a:pt x="7" y="55"/>
                    <a:pt x="8" y="55"/>
                  </a:cubicBezTo>
                  <a:cubicBezTo>
                    <a:pt x="9" y="55"/>
                    <a:pt x="11" y="55"/>
                    <a:pt x="12" y="54"/>
                  </a:cubicBezTo>
                  <a:cubicBezTo>
                    <a:pt x="13" y="54"/>
                    <a:pt x="13" y="54"/>
                    <a:pt x="13" y="53"/>
                  </a:cubicBezTo>
                  <a:cubicBezTo>
                    <a:pt x="21" y="47"/>
                    <a:pt x="26" y="38"/>
                    <a:pt x="35" y="32"/>
                  </a:cubicBezTo>
                  <a:cubicBezTo>
                    <a:pt x="42" y="27"/>
                    <a:pt x="48" y="20"/>
                    <a:pt x="53" y="12"/>
                  </a:cubicBezTo>
                  <a:cubicBezTo>
                    <a:pt x="54" y="10"/>
                    <a:pt x="54" y="9"/>
                    <a:pt x="55" y="7"/>
                  </a:cubicBezTo>
                  <a:cubicBezTo>
                    <a:pt x="55" y="6"/>
                    <a:pt x="55" y="6"/>
                    <a:pt x="55" y="5"/>
                  </a:cubicBezTo>
                  <a:cubicBezTo>
                    <a:pt x="55" y="4"/>
                    <a:pt x="56" y="3"/>
                    <a:pt x="55" y="2"/>
                  </a:cubicBezTo>
                  <a:cubicBezTo>
                    <a:pt x="54" y="1"/>
                    <a:pt x="54" y="2"/>
                    <a:pt x="53" y="1"/>
                  </a:cubicBezTo>
                  <a:cubicBezTo>
                    <a:pt x="52" y="0"/>
                    <a:pt x="51" y="0"/>
                    <a:pt x="50" y="0"/>
                  </a:cubicBezTo>
                  <a:lnTo>
                    <a:pt x="4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3996;p37">
              <a:extLst>
                <a:ext uri="{FF2B5EF4-FFF2-40B4-BE49-F238E27FC236}">
                  <a16:creationId xmlns:a16="http://schemas.microsoft.com/office/drawing/2014/main" id="{FB3D622C-6E83-42E7-D06C-EA5BFEBFC1BA}"/>
                </a:ext>
              </a:extLst>
            </p:cNvPr>
            <p:cNvSpPr/>
            <p:nvPr/>
          </p:nvSpPr>
          <p:spPr>
            <a:xfrm>
              <a:off x="8962920" y="3761640"/>
              <a:ext cx="28080" cy="26280"/>
            </a:xfrm>
            <a:custGeom>
              <a:avLst/>
              <a:gdLst/>
              <a:ahLst/>
              <a:cxnLst/>
              <a:rect l="l" t="t" r="r" b="b"/>
              <a:pathLst>
                <a:path w="78" h="73" extrusionOk="0">
                  <a:moveTo>
                    <a:pt x="67" y="2"/>
                  </a:moveTo>
                  <a:cubicBezTo>
                    <a:pt x="65" y="3"/>
                    <a:pt x="63" y="4"/>
                    <a:pt x="60" y="5"/>
                  </a:cubicBezTo>
                  <a:cubicBezTo>
                    <a:pt x="50" y="11"/>
                    <a:pt x="40" y="18"/>
                    <a:pt x="31" y="26"/>
                  </a:cubicBezTo>
                  <a:cubicBezTo>
                    <a:pt x="21" y="37"/>
                    <a:pt x="11" y="48"/>
                    <a:pt x="1" y="61"/>
                  </a:cubicBezTo>
                  <a:cubicBezTo>
                    <a:pt x="0" y="62"/>
                    <a:pt x="0" y="64"/>
                    <a:pt x="0" y="65"/>
                  </a:cubicBezTo>
                  <a:cubicBezTo>
                    <a:pt x="0" y="66"/>
                    <a:pt x="0" y="68"/>
                    <a:pt x="1" y="69"/>
                  </a:cubicBezTo>
                  <a:cubicBezTo>
                    <a:pt x="2" y="71"/>
                    <a:pt x="3" y="71"/>
                    <a:pt x="4" y="71"/>
                  </a:cubicBezTo>
                  <a:cubicBezTo>
                    <a:pt x="5" y="72"/>
                    <a:pt x="5" y="72"/>
                    <a:pt x="7" y="72"/>
                  </a:cubicBezTo>
                  <a:cubicBezTo>
                    <a:pt x="8" y="72"/>
                    <a:pt x="10" y="72"/>
                    <a:pt x="11" y="71"/>
                  </a:cubicBezTo>
                  <a:cubicBezTo>
                    <a:pt x="11" y="71"/>
                    <a:pt x="12" y="71"/>
                    <a:pt x="12" y="70"/>
                  </a:cubicBezTo>
                  <a:cubicBezTo>
                    <a:pt x="22" y="61"/>
                    <a:pt x="29" y="51"/>
                    <a:pt x="39" y="40"/>
                  </a:cubicBezTo>
                  <a:cubicBezTo>
                    <a:pt x="49" y="30"/>
                    <a:pt x="63" y="21"/>
                    <a:pt x="73" y="10"/>
                  </a:cubicBezTo>
                  <a:cubicBezTo>
                    <a:pt x="77" y="6"/>
                    <a:pt x="72" y="0"/>
                    <a:pt x="67"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3997;p37">
              <a:extLst>
                <a:ext uri="{FF2B5EF4-FFF2-40B4-BE49-F238E27FC236}">
                  <a16:creationId xmlns:a16="http://schemas.microsoft.com/office/drawing/2014/main" id="{F3314F69-CA0E-EE3C-58D3-D35C03813A95}"/>
                </a:ext>
              </a:extLst>
            </p:cNvPr>
            <p:cNvSpPr/>
            <p:nvPr/>
          </p:nvSpPr>
          <p:spPr>
            <a:xfrm>
              <a:off x="9012960" y="3796200"/>
              <a:ext cx="18360" cy="18720"/>
            </a:xfrm>
            <a:custGeom>
              <a:avLst/>
              <a:gdLst/>
              <a:ahLst/>
              <a:cxnLst/>
              <a:rect l="l" t="t" r="r" b="b"/>
              <a:pathLst>
                <a:path w="51" h="52" extrusionOk="0">
                  <a:moveTo>
                    <a:pt x="19" y="15"/>
                  </a:moveTo>
                  <a:cubicBezTo>
                    <a:pt x="13" y="21"/>
                    <a:pt x="7" y="28"/>
                    <a:pt x="2" y="35"/>
                  </a:cubicBezTo>
                  <a:lnTo>
                    <a:pt x="1" y="36"/>
                  </a:lnTo>
                  <a:cubicBezTo>
                    <a:pt x="0" y="38"/>
                    <a:pt x="0" y="40"/>
                    <a:pt x="0" y="41"/>
                  </a:cubicBezTo>
                  <a:cubicBezTo>
                    <a:pt x="0" y="43"/>
                    <a:pt x="0" y="45"/>
                    <a:pt x="1" y="46"/>
                  </a:cubicBezTo>
                  <a:cubicBezTo>
                    <a:pt x="2" y="47"/>
                    <a:pt x="3" y="50"/>
                    <a:pt x="5" y="50"/>
                  </a:cubicBezTo>
                  <a:cubicBezTo>
                    <a:pt x="7" y="51"/>
                    <a:pt x="7" y="51"/>
                    <a:pt x="9" y="51"/>
                  </a:cubicBezTo>
                  <a:cubicBezTo>
                    <a:pt x="10" y="51"/>
                    <a:pt x="13" y="51"/>
                    <a:pt x="14" y="50"/>
                  </a:cubicBezTo>
                  <a:cubicBezTo>
                    <a:pt x="15" y="50"/>
                    <a:pt x="15" y="49"/>
                    <a:pt x="15" y="49"/>
                  </a:cubicBezTo>
                  <a:cubicBezTo>
                    <a:pt x="21" y="43"/>
                    <a:pt x="26" y="37"/>
                    <a:pt x="32" y="31"/>
                  </a:cubicBezTo>
                  <a:cubicBezTo>
                    <a:pt x="38" y="26"/>
                    <a:pt x="45" y="22"/>
                    <a:pt x="49" y="15"/>
                  </a:cubicBezTo>
                  <a:cubicBezTo>
                    <a:pt x="50" y="14"/>
                    <a:pt x="50" y="13"/>
                    <a:pt x="50" y="12"/>
                  </a:cubicBezTo>
                  <a:cubicBezTo>
                    <a:pt x="50" y="11"/>
                    <a:pt x="50" y="11"/>
                    <a:pt x="49" y="10"/>
                  </a:cubicBezTo>
                  <a:cubicBezTo>
                    <a:pt x="48" y="9"/>
                    <a:pt x="49" y="8"/>
                    <a:pt x="48" y="8"/>
                  </a:cubicBezTo>
                  <a:cubicBezTo>
                    <a:pt x="39" y="0"/>
                    <a:pt x="26" y="9"/>
                    <a:pt x="19"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3998;p37">
              <a:extLst>
                <a:ext uri="{FF2B5EF4-FFF2-40B4-BE49-F238E27FC236}">
                  <a16:creationId xmlns:a16="http://schemas.microsoft.com/office/drawing/2014/main" id="{5C2AA46A-6856-D4EA-23F9-BE2143388004}"/>
                </a:ext>
              </a:extLst>
            </p:cNvPr>
            <p:cNvSpPr/>
            <p:nvPr/>
          </p:nvSpPr>
          <p:spPr>
            <a:xfrm>
              <a:off x="9053640" y="3782520"/>
              <a:ext cx="10080" cy="7920"/>
            </a:xfrm>
            <a:custGeom>
              <a:avLst/>
              <a:gdLst/>
              <a:ahLst/>
              <a:cxnLst/>
              <a:rect l="l" t="t" r="r" b="b"/>
              <a:pathLst>
                <a:path w="28" h="22" extrusionOk="0">
                  <a:moveTo>
                    <a:pt x="21" y="3"/>
                  </a:moveTo>
                  <a:cubicBezTo>
                    <a:pt x="16" y="4"/>
                    <a:pt x="13" y="5"/>
                    <a:pt x="8" y="8"/>
                  </a:cubicBezTo>
                  <a:cubicBezTo>
                    <a:pt x="7" y="9"/>
                    <a:pt x="6" y="9"/>
                    <a:pt x="4" y="10"/>
                  </a:cubicBezTo>
                  <a:cubicBezTo>
                    <a:pt x="0" y="14"/>
                    <a:pt x="6" y="21"/>
                    <a:pt x="10" y="17"/>
                  </a:cubicBezTo>
                  <a:cubicBezTo>
                    <a:pt x="11" y="16"/>
                    <a:pt x="11" y="16"/>
                    <a:pt x="12" y="16"/>
                  </a:cubicBezTo>
                  <a:cubicBezTo>
                    <a:pt x="16" y="13"/>
                    <a:pt x="21" y="11"/>
                    <a:pt x="25" y="9"/>
                  </a:cubicBezTo>
                  <a:cubicBezTo>
                    <a:pt x="26" y="9"/>
                    <a:pt x="26" y="8"/>
                    <a:pt x="26" y="8"/>
                  </a:cubicBezTo>
                  <a:cubicBezTo>
                    <a:pt x="27" y="7"/>
                    <a:pt x="27" y="7"/>
                    <a:pt x="27" y="6"/>
                  </a:cubicBezTo>
                  <a:lnTo>
                    <a:pt x="27" y="3"/>
                  </a:lnTo>
                  <a:lnTo>
                    <a:pt x="26" y="2"/>
                  </a:lnTo>
                  <a:cubicBezTo>
                    <a:pt x="26" y="1"/>
                    <a:pt x="26" y="2"/>
                    <a:pt x="25" y="1"/>
                  </a:cubicBezTo>
                  <a:cubicBezTo>
                    <a:pt x="25" y="0"/>
                    <a:pt x="24" y="0"/>
                    <a:pt x="24" y="0"/>
                  </a:cubicBezTo>
                  <a:cubicBezTo>
                    <a:pt x="23" y="0"/>
                    <a:pt x="23" y="0"/>
                    <a:pt x="22" y="1"/>
                  </a:cubicBezTo>
                  <a:cubicBezTo>
                    <a:pt x="22" y="1"/>
                    <a:pt x="21" y="1"/>
                    <a:pt x="21" y="2"/>
                  </a:cubicBezTo>
                  <a:lnTo>
                    <a:pt x="21"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3999;p37">
              <a:extLst>
                <a:ext uri="{FF2B5EF4-FFF2-40B4-BE49-F238E27FC236}">
                  <a16:creationId xmlns:a16="http://schemas.microsoft.com/office/drawing/2014/main" id="{3C0B7C34-34CE-BF76-9957-F503B47DC215}"/>
                </a:ext>
              </a:extLst>
            </p:cNvPr>
            <p:cNvSpPr/>
            <p:nvPr/>
          </p:nvSpPr>
          <p:spPr>
            <a:xfrm>
              <a:off x="9047880" y="3984480"/>
              <a:ext cx="17280" cy="50400"/>
            </a:xfrm>
            <a:custGeom>
              <a:avLst/>
              <a:gdLst/>
              <a:ahLst/>
              <a:cxnLst/>
              <a:rect l="l" t="t" r="r" b="b"/>
              <a:pathLst>
                <a:path w="48" h="140" extrusionOk="0">
                  <a:moveTo>
                    <a:pt x="37" y="84"/>
                  </a:moveTo>
                  <a:cubicBezTo>
                    <a:pt x="33" y="71"/>
                    <a:pt x="29" y="58"/>
                    <a:pt x="26" y="44"/>
                  </a:cubicBezTo>
                  <a:cubicBezTo>
                    <a:pt x="24" y="30"/>
                    <a:pt x="20" y="17"/>
                    <a:pt x="14" y="6"/>
                  </a:cubicBezTo>
                  <a:cubicBezTo>
                    <a:pt x="13" y="5"/>
                    <a:pt x="12" y="4"/>
                    <a:pt x="12" y="3"/>
                  </a:cubicBezTo>
                  <a:cubicBezTo>
                    <a:pt x="11" y="2"/>
                    <a:pt x="11" y="2"/>
                    <a:pt x="10" y="1"/>
                  </a:cubicBezTo>
                  <a:cubicBezTo>
                    <a:pt x="9" y="1"/>
                    <a:pt x="8" y="0"/>
                    <a:pt x="7" y="0"/>
                  </a:cubicBezTo>
                  <a:cubicBezTo>
                    <a:pt x="6" y="0"/>
                    <a:pt x="4" y="0"/>
                    <a:pt x="3" y="1"/>
                  </a:cubicBezTo>
                  <a:cubicBezTo>
                    <a:pt x="2" y="2"/>
                    <a:pt x="2" y="3"/>
                    <a:pt x="1" y="4"/>
                  </a:cubicBezTo>
                  <a:cubicBezTo>
                    <a:pt x="0" y="5"/>
                    <a:pt x="0" y="6"/>
                    <a:pt x="0" y="7"/>
                  </a:cubicBezTo>
                  <a:cubicBezTo>
                    <a:pt x="0" y="8"/>
                    <a:pt x="0" y="9"/>
                    <a:pt x="1" y="10"/>
                  </a:cubicBezTo>
                  <a:cubicBezTo>
                    <a:pt x="1" y="11"/>
                    <a:pt x="1" y="11"/>
                    <a:pt x="2" y="11"/>
                  </a:cubicBezTo>
                  <a:cubicBezTo>
                    <a:pt x="4" y="18"/>
                    <a:pt x="6" y="24"/>
                    <a:pt x="7" y="31"/>
                  </a:cubicBezTo>
                  <a:cubicBezTo>
                    <a:pt x="9" y="48"/>
                    <a:pt x="13" y="65"/>
                    <a:pt x="18" y="82"/>
                  </a:cubicBezTo>
                  <a:cubicBezTo>
                    <a:pt x="23" y="100"/>
                    <a:pt x="25" y="124"/>
                    <a:pt x="39" y="138"/>
                  </a:cubicBezTo>
                  <a:cubicBezTo>
                    <a:pt x="40" y="138"/>
                    <a:pt x="40" y="139"/>
                    <a:pt x="41" y="139"/>
                  </a:cubicBezTo>
                  <a:cubicBezTo>
                    <a:pt x="41" y="139"/>
                    <a:pt x="42" y="139"/>
                    <a:pt x="43" y="139"/>
                  </a:cubicBezTo>
                  <a:cubicBezTo>
                    <a:pt x="44" y="139"/>
                    <a:pt x="44" y="139"/>
                    <a:pt x="45" y="139"/>
                  </a:cubicBezTo>
                  <a:cubicBezTo>
                    <a:pt x="46" y="139"/>
                    <a:pt x="46" y="138"/>
                    <a:pt x="47" y="137"/>
                  </a:cubicBezTo>
                  <a:cubicBezTo>
                    <a:pt x="47" y="137"/>
                    <a:pt x="47" y="136"/>
                    <a:pt x="47" y="135"/>
                  </a:cubicBezTo>
                  <a:cubicBezTo>
                    <a:pt x="47" y="134"/>
                    <a:pt x="47" y="134"/>
                    <a:pt x="47" y="133"/>
                  </a:cubicBezTo>
                  <a:cubicBezTo>
                    <a:pt x="42" y="117"/>
                    <a:pt x="39" y="101"/>
                    <a:pt x="37"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4000;p37">
              <a:extLst>
                <a:ext uri="{FF2B5EF4-FFF2-40B4-BE49-F238E27FC236}">
                  <a16:creationId xmlns:a16="http://schemas.microsoft.com/office/drawing/2014/main" id="{8FCF9968-52ED-74BA-96F2-7ECAEACC5B03}"/>
                </a:ext>
              </a:extLst>
            </p:cNvPr>
            <p:cNvSpPr/>
            <p:nvPr/>
          </p:nvSpPr>
          <p:spPr>
            <a:xfrm>
              <a:off x="9052560" y="4041000"/>
              <a:ext cx="18720" cy="41400"/>
            </a:xfrm>
            <a:custGeom>
              <a:avLst/>
              <a:gdLst/>
              <a:ahLst/>
              <a:cxnLst/>
              <a:rect l="l" t="t" r="r" b="b"/>
              <a:pathLst>
                <a:path w="52" h="115" extrusionOk="0">
                  <a:moveTo>
                    <a:pt x="1" y="15"/>
                  </a:moveTo>
                  <a:cubicBezTo>
                    <a:pt x="4" y="30"/>
                    <a:pt x="8" y="45"/>
                    <a:pt x="13" y="59"/>
                  </a:cubicBezTo>
                  <a:cubicBezTo>
                    <a:pt x="18" y="76"/>
                    <a:pt x="22" y="92"/>
                    <a:pt x="27" y="108"/>
                  </a:cubicBezTo>
                  <a:cubicBezTo>
                    <a:pt x="28" y="114"/>
                    <a:pt x="37" y="113"/>
                    <a:pt x="39" y="108"/>
                  </a:cubicBezTo>
                  <a:cubicBezTo>
                    <a:pt x="51" y="76"/>
                    <a:pt x="23" y="43"/>
                    <a:pt x="19" y="12"/>
                  </a:cubicBezTo>
                  <a:cubicBezTo>
                    <a:pt x="17" y="0"/>
                    <a:pt x="0" y="4"/>
                    <a:pt x="1"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4001;p37">
              <a:extLst>
                <a:ext uri="{FF2B5EF4-FFF2-40B4-BE49-F238E27FC236}">
                  <a16:creationId xmlns:a16="http://schemas.microsoft.com/office/drawing/2014/main" id="{DEED3B1C-3672-F629-6F9C-C6DAEC48FE4D}"/>
                </a:ext>
              </a:extLst>
            </p:cNvPr>
            <p:cNvSpPr/>
            <p:nvPr/>
          </p:nvSpPr>
          <p:spPr>
            <a:xfrm>
              <a:off x="8365320" y="4736160"/>
              <a:ext cx="10440" cy="18360"/>
            </a:xfrm>
            <a:custGeom>
              <a:avLst/>
              <a:gdLst/>
              <a:ahLst/>
              <a:cxnLst/>
              <a:rect l="l" t="t" r="r" b="b"/>
              <a:pathLst>
                <a:path w="29" h="51" extrusionOk="0">
                  <a:moveTo>
                    <a:pt x="22" y="49"/>
                  </a:moveTo>
                  <a:cubicBezTo>
                    <a:pt x="23" y="48"/>
                    <a:pt x="25" y="46"/>
                    <a:pt x="25" y="45"/>
                  </a:cubicBezTo>
                  <a:cubicBezTo>
                    <a:pt x="28" y="41"/>
                    <a:pt x="28" y="38"/>
                    <a:pt x="28" y="34"/>
                  </a:cubicBezTo>
                  <a:cubicBezTo>
                    <a:pt x="28" y="31"/>
                    <a:pt x="28" y="28"/>
                    <a:pt x="26" y="25"/>
                  </a:cubicBezTo>
                  <a:cubicBezTo>
                    <a:pt x="25" y="23"/>
                    <a:pt x="24" y="21"/>
                    <a:pt x="23" y="19"/>
                  </a:cubicBezTo>
                  <a:cubicBezTo>
                    <a:pt x="20" y="13"/>
                    <a:pt x="16" y="8"/>
                    <a:pt x="11" y="2"/>
                  </a:cubicBezTo>
                  <a:cubicBezTo>
                    <a:pt x="10" y="2"/>
                    <a:pt x="10" y="1"/>
                    <a:pt x="9" y="1"/>
                  </a:cubicBezTo>
                  <a:cubicBezTo>
                    <a:pt x="8" y="0"/>
                    <a:pt x="7" y="0"/>
                    <a:pt x="6" y="0"/>
                  </a:cubicBezTo>
                  <a:cubicBezTo>
                    <a:pt x="5" y="0"/>
                    <a:pt x="4" y="0"/>
                    <a:pt x="3" y="1"/>
                  </a:cubicBezTo>
                  <a:cubicBezTo>
                    <a:pt x="2" y="2"/>
                    <a:pt x="1" y="2"/>
                    <a:pt x="0" y="3"/>
                  </a:cubicBezTo>
                  <a:cubicBezTo>
                    <a:pt x="0" y="4"/>
                    <a:pt x="0" y="5"/>
                    <a:pt x="0" y="6"/>
                  </a:cubicBezTo>
                  <a:cubicBezTo>
                    <a:pt x="0" y="7"/>
                    <a:pt x="0" y="7"/>
                    <a:pt x="0" y="8"/>
                  </a:cubicBezTo>
                  <a:cubicBezTo>
                    <a:pt x="3" y="16"/>
                    <a:pt x="5" y="24"/>
                    <a:pt x="7" y="32"/>
                  </a:cubicBezTo>
                  <a:cubicBezTo>
                    <a:pt x="8" y="36"/>
                    <a:pt x="10" y="40"/>
                    <a:pt x="12" y="44"/>
                  </a:cubicBezTo>
                  <a:cubicBezTo>
                    <a:pt x="13" y="46"/>
                    <a:pt x="14" y="48"/>
                    <a:pt x="16" y="49"/>
                  </a:cubicBezTo>
                  <a:lnTo>
                    <a:pt x="16" y="50"/>
                  </a:lnTo>
                  <a:cubicBezTo>
                    <a:pt x="17" y="50"/>
                    <a:pt x="18" y="50"/>
                    <a:pt x="19" y="50"/>
                  </a:cubicBezTo>
                  <a:cubicBezTo>
                    <a:pt x="20" y="50"/>
                    <a:pt x="21" y="50"/>
                    <a:pt x="21" y="50"/>
                  </a:cubicBezTo>
                  <a:cubicBezTo>
                    <a:pt x="22" y="50"/>
                    <a:pt x="22" y="49"/>
                    <a:pt x="22"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4002;p37">
              <a:extLst>
                <a:ext uri="{FF2B5EF4-FFF2-40B4-BE49-F238E27FC236}">
                  <a16:creationId xmlns:a16="http://schemas.microsoft.com/office/drawing/2014/main" id="{FE810FB2-1653-91DD-796D-B940FE360E65}"/>
                </a:ext>
              </a:extLst>
            </p:cNvPr>
            <p:cNvSpPr/>
            <p:nvPr/>
          </p:nvSpPr>
          <p:spPr>
            <a:xfrm>
              <a:off x="8314200" y="4753440"/>
              <a:ext cx="10800" cy="20880"/>
            </a:xfrm>
            <a:custGeom>
              <a:avLst/>
              <a:gdLst/>
              <a:ahLst/>
              <a:cxnLst/>
              <a:rect l="l" t="t" r="r" b="b"/>
              <a:pathLst>
                <a:path w="30" h="58" extrusionOk="0">
                  <a:moveTo>
                    <a:pt x="6" y="3"/>
                  </a:moveTo>
                  <a:cubicBezTo>
                    <a:pt x="5" y="3"/>
                    <a:pt x="6" y="4"/>
                    <a:pt x="5" y="5"/>
                  </a:cubicBezTo>
                  <a:cubicBezTo>
                    <a:pt x="2" y="9"/>
                    <a:pt x="0" y="15"/>
                    <a:pt x="0" y="21"/>
                  </a:cubicBezTo>
                  <a:cubicBezTo>
                    <a:pt x="0" y="24"/>
                    <a:pt x="1" y="28"/>
                    <a:pt x="2" y="31"/>
                  </a:cubicBezTo>
                  <a:cubicBezTo>
                    <a:pt x="3" y="37"/>
                    <a:pt x="5" y="42"/>
                    <a:pt x="8" y="47"/>
                  </a:cubicBezTo>
                  <a:cubicBezTo>
                    <a:pt x="9" y="49"/>
                    <a:pt x="11" y="52"/>
                    <a:pt x="12" y="54"/>
                  </a:cubicBezTo>
                  <a:cubicBezTo>
                    <a:pt x="15" y="57"/>
                    <a:pt x="19" y="55"/>
                    <a:pt x="21" y="54"/>
                  </a:cubicBezTo>
                  <a:cubicBezTo>
                    <a:pt x="29" y="46"/>
                    <a:pt x="25" y="31"/>
                    <a:pt x="21" y="23"/>
                  </a:cubicBezTo>
                  <a:cubicBezTo>
                    <a:pt x="20" y="17"/>
                    <a:pt x="18" y="12"/>
                    <a:pt x="16" y="7"/>
                  </a:cubicBezTo>
                  <a:cubicBezTo>
                    <a:pt x="15" y="5"/>
                    <a:pt x="15" y="6"/>
                    <a:pt x="14" y="5"/>
                  </a:cubicBezTo>
                  <a:cubicBezTo>
                    <a:pt x="13" y="1"/>
                    <a:pt x="8" y="0"/>
                    <a:pt x="6"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4003;p37">
              <a:extLst>
                <a:ext uri="{FF2B5EF4-FFF2-40B4-BE49-F238E27FC236}">
                  <a16:creationId xmlns:a16="http://schemas.microsoft.com/office/drawing/2014/main" id="{096D13A8-900D-629F-011B-38EE9FD4A95A}"/>
                </a:ext>
              </a:extLst>
            </p:cNvPr>
            <p:cNvSpPr/>
            <p:nvPr/>
          </p:nvSpPr>
          <p:spPr>
            <a:xfrm>
              <a:off x="8609760" y="4808880"/>
              <a:ext cx="16560" cy="21960"/>
            </a:xfrm>
            <a:custGeom>
              <a:avLst/>
              <a:gdLst/>
              <a:ahLst/>
              <a:cxnLst/>
              <a:rect l="l" t="t" r="r" b="b"/>
              <a:pathLst>
                <a:path w="46" h="61" extrusionOk="0">
                  <a:moveTo>
                    <a:pt x="19" y="36"/>
                  </a:moveTo>
                  <a:cubicBezTo>
                    <a:pt x="24" y="44"/>
                    <a:pt x="30" y="56"/>
                    <a:pt x="38" y="59"/>
                  </a:cubicBezTo>
                  <a:cubicBezTo>
                    <a:pt x="41" y="60"/>
                    <a:pt x="45" y="59"/>
                    <a:pt x="43" y="55"/>
                  </a:cubicBezTo>
                  <a:cubicBezTo>
                    <a:pt x="42" y="53"/>
                    <a:pt x="40" y="50"/>
                    <a:pt x="39" y="48"/>
                  </a:cubicBezTo>
                  <a:cubicBezTo>
                    <a:pt x="35" y="42"/>
                    <a:pt x="32" y="36"/>
                    <a:pt x="28" y="31"/>
                  </a:cubicBezTo>
                  <a:cubicBezTo>
                    <a:pt x="21" y="21"/>
                    <a:pt x="13" y="12"/>
                    <a:pt x="8" y="2"/>
                  </a:cubicBezTo>
                  <a:lnTo>
                    <a:pt x="7" y="1"/>
                  </a:lnTo>
                  <a:cubicBezTo>
                    <a:pt x="6" y="1"/>
                    <a:pt x="5" y="0"/>
                    <a:pt x="5" y="0"/>
                  </a:cubicBezTo>
                  <a:cubicBezTo>
                    <a:pt x="4" y="0"/>
                    <a:pt x="3" y="1"/>
                    <a:pt x="2" y="1"/>
                  </a:cubicBezTo>
                  <a:cubicBezTo>
                    <a:pt x="2" y="1"/>
                    <a:pt x="2" y="2"/>
                    <a:pt x="1" y="3"/>
                  </a:cubicBezTo>
                  <a:cubicBezTo>
                    <a:pt x="0" y="4"/>
                    <a:pt x="0" y="4"/>
                    <a:pt x="0" y="5"/>
                  </a:cubicBezTo>
                  <a:lnTo>
                    <a:pt x="0" y="6"/>
                  </a:lnTo>
                  <a:cubicBezTo>
                    <a:pt x="2" y="10"/>
                    <a:pt x="5" y="14"/>
                    <a:pt x="7" y="18"/>
                  </a:cubicBezTo>
                  <a:cubicBezTo>
                    <a:pt x="11" y="24"/>
                    <a:pt x="14" y="30"/>
                    <a:pt x="19"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4004;p37">
              <a:extLst>
                <a:ext uri="{FF2B5EF4-FFF2-40B4-BE49-F238E27FC236}">
                  <a16:creationId xmlns:a16="http://schemas.microsoft.com/office/drawing/2014/main" id="{4CD83B3D-3EDE-3750-DF10-C17B59F22B76}"/>
                </a:ext>
              </a:extLst>
            </p:cNvPr>
            <p:cNvSpPr/>
            <p:nvPr/>
          </p:nvSpPr>
          <p:spPr>
            <a:xfrm>
              <a:off x="8634600" y="4848840"/>
              <a:ext cx="16920" cy="20160"/>
            </a:xfrm>
            <a:custGeom>
              <a:avLst/>
              <a:gdLst/>
              <a:ahLst/>
              <a:cxnLst/>
              <a:rect l="l" t="t" r="r" b="b"/>
              <a:pathLst>
                <a:path w="47" h="56" extrusionOk="0">
                  <a:moveTo>
                    <a:pt x="20" y="16"/>
                  </a:moveTo>
                  <a:cubicBezTo>
                    <a:pt x="20" y="16"/>
                    <a:pt x="19" y="15"/>
                    <a:pt x="19" y="14"/>
                  </a:cubicBezTo>
                  <a:cubicBezTo>
                    <a:pt x="18" y="13"/>
                    <a:pt x="17" y="11"/>
                    <a:pt x="15" y="10"/>
                  </a:cubicBezTo>
                  <a:cubicBezTo>
                    <a:pt x="13" y="8"/>
                    <a:pt x="10" y="6"/>
                    <a:pt x="9" y="3"/>
                  </a:cubicBezTo>
                  <a:cubicBezTo>
                    <a:pt x="9" y="3"/>
                    <a:pt x="10" y="3"/>
                    <a:pt x="9" y="2"/>
                  </a:cubicBezTo>
                  <a:cubicBezTo>
                    <a:pt x="8" y="1"/>
                    <a:pt x="8" y="2"/>
                    <a:pt x="7" y="1"/>
                  </a:cubicBezTo>
                  <a:cubicBezTo>
                    <a:pt x="6" y="0"/>
                    <a:pt x="5" y="0"/>
                    <a:pt x="5" y="0"/>
                  </a:cubicBezTo>
                  <a:cubicBezTo>
                    <a:pt x="4" y="0"/>
                    <a:pt x="3" y="0"/>
                    <a:pt x="2" y="1"/>
                  </a:cubicBezTo>
                  <a:lnTo>
                    <a:pt x="1" y="2"/>
                  </a:lnTo>
                  <a:cubicBezTo>
                    <a:pt x="0" y="3"/>
                    <a:pt x="0" y="4"/>
                    <a:pt x="0" y="4"/>
                  </a:cubicBezTo>
                  <a:cubicBezTo>
                    <a:pt x="0" y="7"/>
                    <a:pt x="1" y="9"/>
                    <a:pt x="2" y="12"/>
                  </a:cubicBezTo>
                  <a:cubicBezTo>
                    <a:pt x="3" y="13"/>
                    <a:pt x="3" y="14"/>
                    <a:pt x="4" y="15"/>
                  </a:cubicBezTo>
                  <a:cubicBezTo>
                    <a:pt x="8" y="20"/>
                    <a:pt x="9" y="27"/>
                    <a:pt x="13" y="34"/>
                  </a:cubicBezTo>
                  <a:cubicBezTo>
                    <a:pt x="17" y="41"/>
                    <a:pt x="31" y="55"/>
                    <a:pt x="41" y="54"/>
                  </a:cubicBezTo>
                  <a:cubicBezTo>
                    <a:pt x="42" y="54"/>
                    <a:pt x="42" y="55"/>
                    <a:pt x="43" y="54"/>
                  </a:cubicBezTo>
                  <a:cubicBezTo>
                    <a:pt x="44" y="53"/>
                    <a:pt x="44" y="53"/>
                    <a:pt x="44" y="52"/>
                  </a:cubicBezTo>
                  <a:lnTo>
                    <a:pt x="45" y="51"/>
                  </a:lnTo>
                  <a:cubicBezTo>
                    <a:pt x="46" y="41"/>
                    <a:pt x="35" y="34"/>
                    <a:pt x="29" y="28"/>
                  </a:cubicBezTo>
                  <a:cubicBezTo>
                    <a:pt x="26" y="26"/>
                    <a:pt x="23" y="22"/>
                    <a:pt x="21" y="19"/>
                  </a:cubicBezTo>
                  <a:cubicBezTo>
                    <a:pt x="21" y="18"/>
                    <a:pt x="20" y="17"/>
                    <a:pt x="20"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4005;p37">
              <a:extLst>
                <a:ext uri="{FF2B5EF4-FFF2-40B4-BE49-F238E27FC236}">
                  <a16:creationId xmlns:a16="http://schemas.microsoft.com/office/drawing/2014/main" id="{DBF9AC61-A497-DD60-B521-E67864FB6F66}"/>
                </a:ext>
              </a:extLst>
            </p:cNvPr>
            <p:cNvSpPr/>
            <p:nvPr/>
          </p:nvSpPr>
          <p:spPr>
            <a:xfrm>
              <a:off x="8704440" y="4838760"/>
              <a:ext cx="17280" cy="21600"/>
            </a:xfrm>
            <a:custGeom>
              <a:avLst/>
              <a:gdLst/>
              <a:ahLst/>
              <a:cxnLst/>
              <a:rect l="l" t="t" r="r" b="b"/>
              <a:pathLst>
                <a:path w="48" h="60" extrusionOk="0">
                  <a:moveTo>
                    <a:pt x="21" y="14"/>
                  </a:moveTo>
                  <a:cubicBezTo>
                    <a:pt x="18" y="10"/>
                    <a:pt x="15" y="6"/>
                    <a:pt x="11" y="3"/>
                  </a:cubicBezTo>
                  <a:cubicBezTo>
                    <a:pt x="7" y="0"/>
                    <a:pt x="0" y="5"/>
                    <a:pt x="4" y="9"/>
                  </a:cubicBezTo>
                  <a:lnTo>
                    <a:pt x="12" y="17"/>
                  </a:lnTo>
                  <a:cubicBezTo>
                    <a:pt x="17" y="21"/>
                    <a:pt x="18" y="29"/>
                    <a:pt x="22" y="34"/>
                  </a:cubicBezTo>
                  <a:cubicBezTo>
                    <a:pt x="26" y="39"/>
                    <a:pt x="30" y="44"/>
                    <a:pt x="33" y="50"/>
                  </a:cubicBezTo>
                  <a:cubicBezTo>
                    <a:pt x="33" y="50"/>
                    <a:pt x="33" y="51"/>
                    <a:pt x="34" y="51"/>
                  </a:cubicBezTo>
                  <a:cubicBezTo>
                    <a:pt x="34" y="52"/>
                    <a:pt x="34" y="52"/>
                    <a:pt x="34" y="52"/>
                  </a:cubicBezTo>
                  <a:cubicBezTo>
                    <a:pt x="35" y="54"/>
                    <a:pt x="37" y="56"/>
                    <a:pt x="39" y="57"/>
                  </a:cubicBezTo>
                  <a:cubicBezTo>
                    <a:pt x="40" y="58"/>
                    <a:pt x="41" y="58"/>
                    <a:pt x="42" y="58"/>
                  </a:cubicBezTo>
                  <a:cubicBezTo>
                    <a:pt x="43" y="59"/>
                    <a:pt x="43" y="59"/>
                    <a:pt x="43" y="59"/>
                  </a:cubicBezTo>
                  <a:cubicBezTo>
                    <a:pt x="44" y="59"/>
                    <a:pt x="45" y="58"/>
                    <a:pt x="45" y="58"/>
                  </a:cubicBezTo>
                  <a:cubicBezTo>
                    <a:pt x="46" y="58"/>
                    <a:pt x="46" y="57"/>
                    <a:pt x="46" y="57"/>
                  </a:cubicBezTo>
                  <a:cubicBezTo>
                    <a:pt x="47" y="56"/>
                    <a:pt x="47" y="56"/>
                    <a:pt x="47" y="55"/>
                  </a:cubicBezTo>
                  <a:cubicBezTo>
                    <a:pt x="47" y="55"/>
                    <a:pt x="47" y="54"/>
                    <a:pt x="46" y="54"/>
                  </a:cubicBezTo>
                  <a:cubicBezTo>
                    <a:pt x="45" y="51"/>
                    <a:pt x="45" y="49"/>
                    <a:pt x="43" y="46"/>
                  </a:cubicBezTo>
                  <a:cubicBezTo>
                    <a:pt x="40" y="40"/>
                    <a:pt x="35" y="35"/>
                    <a:pt x="31" y="30"/>
                  </a:cubicBezTo>
                  <a:cubicBezTo>
                    <a:pt x="29" y="28"/>
                    <a:pt x="28" y="25"/>
                    <a:pt x="26" y="22"/>
                  </a:cubicBezTo>
                  <a:cubicBezTo>
                    <a:pt x="25" y="19"/>
                    <a:pt x="23" y="17"/>
                    <a:pt x="21"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4006;p37">
              <a:extLst>
                <a:ext uri="{FF2B5EF4-FFF2-40B4-BE49-F238E27FC236}">
                  <a16:creationId xmlns:a16="http://schemas.microsoft.com/office/drawing/2014/main" id="{0BBAC147-A083-C527-3B4F-C8C14242AEB9}"/>
                </a:ext>
              </a:extLst>
            </p:cNvPr>
            <p:cNvSpPr/>
            <p:nvPr/>
          </p:nvSpPr>
          <p:spPr>
            <a:xfrm>
              <a:off x="8794440" y="4814280"/>
              <a:ext cx="18000" cy="32760"/>
            </a:xfrm>
            <a:custGeom>
              <a:avLst/>
              <a:gdLst/>
              <a:ahLst/>
              <a:cxnLst/>
              <a:rect l="l" t="t" r="r" b="b"/>
              <a:pathLst>
                <a:path w="50" h="91" extrusionOk="0">
                  <a:moveTo>
                    <a:pt x="22" y="57"/>
                  </a:moveTo>
                  <a:cubicBezTo>
                    <a:pt x="28" y="69"/>
                    <a:pt x="27" y="84"/>
                    <a:pt x="40" y="90"/>
                  </a:cubicBezTo>
                  <a:cubicBezTo>
                    <a:pt x="41" y="90"/>
                    <a:pt x="41" y="90"/>
                    <a:pt x="42" y="90"/>
                  </a:cubicBezTo>
                  <a:cubicBezTo>
                    <a:pt x="43" y="90"/>
                    <a:pt x="45" y="90"/>
                    <a:pt x="46" y="89"/>
                  </a:cubicBezTo>
                  <a:cubicBezTo>
                    <a:pt x="47" y="89"/>
                    <a:pt x="47" y="88"/>
                    <a:pt x="48" y="87"/>
                  </a:cubicBezTo>
                  <a:lnTo>
                    <a:pt x="48" y="86"/>
                  </a:lnTo>
                  <a:cubicBezTo>
                    <a:pt x="49" y="83"/>
                    <a:pt x="49" y="80"/>
                    <a:pt x="49" y="76"/>
                  </a:cubicBezTo>
                  <a:cubicBezTo>
                    <a:pt x="49" y="67"/>
                    <a:pt x="47" y="57"/>
                    <a:pt x="42" y="48"/>
                  </a:cubicBezTo>
                  <a:cubicBezTo>
                    <a:pt x="41" y="48"/>
                    <a:pt x="41" y="47"/>
                    <a:pt x="41" y="47"/>
                  </a:cubicBezTo>
                  <a:cubicBezTo>
                    <a:pt x="37" y="35"/>
                    <a:pt x="32" y="24"/>
                    <a:pt x="25" y="13"/>
                  </a:cubicBezTo>
                  <a:cubicBezTo>
                    <a:pt x="25" y="12"/>
                    <a:pt x="25" y="12"/>
                    <a:pt x="24" y="11"/>
                  </a:cubicBezTo>
                  <a:cubicBezTo>
                    <a:pt x="16" y="0"/>
                    <a:pt x="0" y="13"/>
                    <a:pt x="8" y="23"/>
                  </a:cubicBezTo>
                  <a:lnTo>
                    <a:pt x="8" y="24"/>
                  </a:lnTo>
                  <a:cubicBezTo>
                    <a:pt x="11" y="28"/>
                    <a:pt x="13" y="33"/>
                    <a:pt x="14" y="39"/>
                  </a:cubicBezTo>
                  <a:cubicBezTo>
                    <a:pt x="16" y="45"/>
                    <a:pt x="19" y="51"/>
                    <a:pt x="22"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4007;p37">
              <a:extLst>
                <a:ext uri="{FF2B5EF4-FFF2-40B4-BE49-F238E27FC236}">
                  <a16:creationId xmlns:a16="http://schemas.microsoft.com/office/drawing/2014/main" id="{4957E1CC-CA27-191D-8C5E-89D8B8A3C3B4}"/>
                </a:ext>
              </a:extLst>
            </p:cNvPr>
            <p:cNvSpPr/>
            <p:nvPr/>
          </p:nvSpPr>
          <p:spPr>
            <a:xfrm>
              <a:off x="8763120" y="4690440"/>
              <a:ext cx="16920" cy="10800"/>
            </a:xfrm>
            <a:custGeom>
              <a:avLst/>
              <a:gdLst/>
              <a:ahLst/>
              <a:cxnLst/>
              <a:rect l="l" t="t" r="r" b="b"/>
              <a:pathLst>
                <a:path w="47" h="30" extrusionOk="0">
                  <a:moveTo>
                    <a:pt x="2" y="10"/>
                  </a:moveTo>
                  <a:cubicBezTo>
                    <a:pt x="7" y="14"/>
                    <a:pt x="12" y="17"/>
                    <a:pt x="17" y="20"/>
                  </a:cubicBezTo>
                  <a:cubicBezTo>
                    <a:pt x="18" y="20"/>
                    <a:pt x="18" y="21"/>
                    <a:pt x="19" y="21"/>
                  </a:cubicBezTo>
                  <a:cubicBezTo>
                    <a:pt x="20" y="22"/>
                    <a:pt x="21" y="22"/>
                    <a:pt x="23" y="23"/>
                  </a:cubicBezTo>
                  <a:cubicBezTo>
                    <a:pt x="29" y="26"/>
                    <a:pt x="35" y="29"/>
                    <a:pt x="42" y="29"/>
                  </a:cubicBezTo>
                  <a:lnTo>
                    <a:pt x="43" y="29"/>
                  </a:lnTo>
                  <a:cubicBezTo>
                    <a:pt x="44" y="28"/>
                    <a:pt x="45" y="28"/>
                    <a:pt x="45" y="27"/>
                  </a:cubicBezTo>
                  <a:cubicBezTo>
                    <a:pt x="46" y="26"/>
                    <a:pt x="45" y="26"/>
                    <a:pt x="45" y="25"/>
                  </a:cubicBezTo>
                  <a:lnTo>
                    <a:pt x="45" y="24"/>
                  </a:lnTo>
                  <a:cubicBezTo>
                    <a:pt x="41" y="8"/>
                    <a:pt x="19" y="4"/>
                    <a:pt x="6" y="0"/>
                  </a:cubicBezTo>
                  <a:lnTo>
                    <a:pt x="5" y="0"/>
                  </a:lnTo>
                  <a:cubicBezTo>
                    <a:pt x="4" y="0"/>
                    <a:pt x="3" y="0"/>
                    <a:pt x="2" y="1"/>
                  </a:cubicBezTo>
                  <a:cubicBezTo>
                    <a:pt x="2" y="1"/>
                    <a:pt x="1" y="2"/>
                    <a:pt x="0" y="3"/>
                  </a:cubicBezTo>
                  <a:cubicBezTo>
                    <a:pt x="0" y="3"/>
                    <a:pt x="0" y="4"/>
                    <a:pt x="0" y="5"/>
                  </a:cubicBezTo>
                  <a:cubicBezTo>
                    <a:pt x="0" y="6"/>
                    <a:pt x="0" y="7"/>
                    <a:pt x="0" y="8"/>
                  </a:cubicBezTo>
                  <a:cubicBezTo>
                    <a:pt x="1" y="9"/>
                    <a:pt x="1" y="9"/>
                    <a:pt x="2"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008;p37">
              <a:extLst>
                <a:ext uri="{FF2B5EF4-FFF2-40B4-BE49-F238E27FC236}">
                  <a16:creationId xmlns:a16="http://schemas.microsoft.com/office/drawing/2014/main" id="{C5ACBEFD-29CF-E59D-5527-D8C011E08CC8}"/>
                </a:ext>
              </a:extLst>
            </p:cNvPr>
            <p:cNvSpPr/>
            <p:nvPr/>
          </p:nvSpPr>
          <p:spPr>
            <a:xfrm>
              <a:off x="7997400" y="4535640"/>
              <a:ext cx="1050120" cy="740160"/>
            </a:xfrm>
            <a:custGeom>
              <a:avLst/>
              <a:gdLst/>
              <a:ahLst/>
              <a:cxnLst/>
              <a:rect l="l" t="t" r="r" b="b"/>
              <a:pathLst>
                <a:path w="2917" h="2056" extrusionOk="0">
                  <a:moveTo>
                    <a:pt x="2879" y="1810"/>
                  </a:moveTo>
                  <a:lnTo>
                    <a:pt x="2877" y="1808"/>
                  </a:lnTo>
                  <a:cubicBezTo>
                    <a:pt x="2866" y="1785"/>
                    <a:pt x="2833" y="1786"/>
                    <a:pt x="2812" y="1787"/>
                  </a:cubicBezTo>
                  <a:cubicBezTo>
                    <a:pt x="2773" y="1789"/>
                    <a:pt x="2742" y="1791"/>
                    <a:pt x="2714" y="1820"/>
                  </a:cubicBezTo>
                  <a:lnTo>
                    <a:pt x="2703" y="1818"/>
                  </a:lnTo>
                  <a:cubicBezTo>
                    <a:pt x="2685" y="1815"/>
                    <a:pt x="2667" y="1813"/>
                    <a:pt x="2649" y="1813"/>
                  </a:cubicBezTo>
                  <a:cubicBezTo>
                    <a:pt x="2646" y="1813"/>
                    <a:pt x="2643" y="1813"/>
                    <a:pt x="2640" y="1813"/>
                  </a:cubicBezTo>
                  <a:cubicBezTo>
                    <a:pt x="2609" y="1812"/>
                    <a:pt x="2579" y="1805"/>
                    <a:pt x="2550" y="1794"/>
                  </a:cubicBezTo>
                  <a:cubicBezTo>
                    <a:pt x="2511" y="1781"/>
                    <a:pt x="2452" y="1771"/>
                    <a:pt x="2440" y="1726"/>
                  </a:cubicBezTo>
                  <a:cubicBezTo>
                    <a:pt x="2440" y="1721"/>
                    <a:pt x="2439" y="1717"/>
                    <a:pt x="2436" y="1713"/>
                  </a:cubicBezTo>
                  <a:cubicBezTo>
                    <a:pt x="2432" y="1698"/>
                    <a:pt x="2424" y="1682"/>
                    <a:pt x="2420" y="1667"/>
                  </a:cubicBezTo>
                  <a:cubicBezTo>
                    <a:pt x="2418" y="1659"/>
                    <a:pt x="2416" y="1651"/>
                    <a:pt x="2415" y="1644"/>
                  </a:cubicBezTo>
                  <a:cubicBezTo>
                    <a:pt x="2416" y="1638"/>
                    <a:pt x="2417" y="1632"/>
                    <a:pt x="2417" y="1626"/>
                  </a:cubicBezTo>
                  <a:cubicBezTo>
                    <a:pt x="2417" y="1620"/>
                    <a:pt x="2416" y="1614"/>
                    <a:pt x="2415" y="1608"/>
                  </a:cubicBezTo>
                  <a:cubicBezTo>
                    <a:pt x="2415" y="1606"/>
                    <a:pt x="2414" y="1602"/>
                    <a:pt x="2413" y="1601"/>
                  </a:cubicBezTo>
                  <a:cubicBezTo>
                    <a:pt x="2412" y="1600"/>
                    <a:pt x="2412" y="1600"/>
                    <a:pt x="2412" y="1599"/>
                  </a:cubicBezTo>
                  <a:lnTo>
                    <a:pt x="2410" y="1597"/>
                  </a:lnTo>
                  <a:cubicBezTo>
                    <a:pt x="2410" y="1594"/>
                    <a:pt x="2410" y="1591"/>
                    <a:pt x="2408" y="1588"/>
                  </a:cubicBezTo>
                  <a:cubicBezTo>
                    <a:pt x="2410" y="1587"/>
                    <a:pt x="2411" y="1585"/>
                    <a:pt x="2412" y="1583"/>
                  </a:cubicBezTo>
                  <a:cubicBezTo>
                    <a:pt x="2416" y="1576"/>
                    <a:pt x="2418" y="1567"/>
                    <a:pt x="2418" y="1558"/>
                  </a:cubicBezTo>
                  <a:cubicBezTo>
                    <a:pt x="2418" y="1556"/>
                    <a:pt x="2418" y="1554"/>
                    <a:pt x="2418" y="1552"/>
                  </a:cubicBezTo>
                  <a:cubicBezTo>
                    <a:pt x="2418" y="1547"/>
                    <a:pt x="2415" y="1542"/>
                    <a:pt x="2413" y="1537"/>
                  </a:cubicBezTo>
                  <a:cubicBezTo>
                    <a:pt x="2410" y="1532"/>
                    <a:pt x="2407" y="1528"/>
                    <a:pt x="2403" y="1526"/>
                  </a:cubicBezTo>
                  <a:cubicBezTo>
                    <a:pt x="2403" y="1510"/>
                    <a:pt x="2403" y="1495"/>
                    <a:pt x="2403" y="1480"/>
                  </a:cubicBezTo>
                  <a:cubicBezTo>
                    <a:pt x="2403" y="1476"/>
                    <a:pt x="2403" y="1473"/>
                    <a:pt x="2404" y="1470"/>
                  </a:cubicBezTo>
                  <a:cubicBezTo>
                    <a:pt x="2404" y="1468"/>
                    <a:pt x="2405" y="1464"/>
                    <a:pt x="2405" y="1462"/>
                  </a:cubicBezTo>
                  <a:cubicBezTo>
                    <a:pt x="2405" y="1459"/>
                    <a:pt x="2404" y="1457"/>
                    <a:pt x="2404" y="1454"/>
                  </a:cubicBezTo>
                  <a:cubicBezTo>
                    <a:pt x="2404" y="1450"/>
                    <a:pt x="2404" y="1446"/>
                    <a:pt x="2404" y="1442"/>
                  </a:cubicBezTo>
                  <a:cubicBezTo>
                    <a:pt x="2405" y="1437"/>
                    <a:pt x="2405" y="1431"/>
                    <a:pt x="2405" y="1425"/>
                  </a:cubicBezTo>
                  <a:cubicBezTo>
                    <a:pt x="2405" y="1393"/>
                    <a:pt x="2397" y="1362"/>
                    <a:pt x="2383" y="1334"/>
                  </a:cubicBezTo>
                  <a:lnTo>
                    <a:pt x="2382" y="1331"/>
                  </a:lnTo>
                  <a:cubicBezTo>
                    <a:pt x="2381" y="1324"/>
                    <a:pt x="2379" y="1317"/>
                    <a:pt x="2376" y="1311"/>
                  </a:cubicBezTo>
                  <a:cubicBezTo>
                    <a:pt x="2375" y="1310"/>
                    <a:pt x="2374" y="1309"/>
                    <a:pt x="2373" y="1307"/>
                  </a:cubicBezTo>
                  <a:cubicBezTo>
                    <a:pt x="2370" y="1297"/>
                    <a:pt x="2368" y="1286"/>
                    <a:pt x="2366" y="1276"/>
                  </a:cubicBezTo>
                  <a:cubicBezTo>
                    <a:pt x="2368" y="1274"/>
                    <a:pt x="2369" y="1272"/>
                    <a:pt x="2370" y="1270"/>
                  </a:cubicBezTo>
                  <a:cubicBezTo>
                    <a:pt x="2371" y="1269"/>
                    <a:pt x="2372" y="1267"/>
                    <a:pt x="2372" y="1266"/>
                  </a:cubicBezTo>
                  <a:cubicBezTo>
                    <a:pt x="2376" y="1251"/>
                    <a:pt x="2377" y="1223"/>
                    <a:pt x="2363" y="1212"/>
                  </a:cubicBezTo>
                  <a:lnTo>
                    <a:pt x="2361" y="1211"/>
                  </a:lnTo>
                  <a:cubicBezTo>
                    <a:pt x="2361" y="1190"/>
                    <a:pt x="2359" y="1168"/>
                    <a:pt x="2355" y="1147"/>
                  </a:cubicBezTo>
                  <a:cubicBezTo>
                    <a:pt x="2355" y="1147"/>
                    <a:pt x="2356" y="1147"/>
                    <a:pt x="2356" y="1146"/>
                  </a:cubicBezTo>
                  <a:cubicBezTo>
                    <a:pt x="2356" y="1145"/>
                    <a:pt x="2355" y="1145"/>
                    <a:pt x="2355" y="1144"/>
                  </a:cubicBezTo>
                  <a:lnTo>
                    <a:pt x="2354" y="1143"/>
                  </a:lnTo>
                  <a:lnTo>
                    <a:pt x="2353" y="1142"/>
                  </a:lnTo>
                  <a:lnTo>
                    <a:pt x="2351" y="1142"/>
                  </a:lnTo>
                  <a:lnTo>
                    <a:pt x="2350" y="1142"/>
                  </a:lnTo>
                  <a:cubicBezTo>
                    <a:pt x="2359" y="1132"/>
                    <a:pt x="2367" y="1122"/>
                    <a:pt x="2374" y="1111"/>
                  </a:cubicBezTo>
                  <a:cubicBezTo>
                    <a:pt x="2387" y="1089"/>
                    <a:pt x="2395" y="1065"/>
                    <a:pt x="2398" y="1039"/>
                  </a:cubicBezTo>
                  <a:lnTo>
                    <a:pt x="2399" y="1039"/>
                  </a:lnTo>
                  <a:cubicBezTo>
                    <a:pt x="2400" y="1038"/>
                    <a:pt x="2402" y="1036"/>
                    <a:pt x="2403" y="1035"/>
                  </a:cubicBezTo>
                  <a:cubicBezTo>
                    <a:pt x="2404" y="1033"/>
                    <a:pt x="2405" y="1030"/>
                    <a:pt x="2405" y="1028"/>
                  </a:cubicBezTo>
                  <a:cubicBezTo>
                    <a:pt x="2405" y="1028"/>
                    <a:pt x="2405" y="1027"/>
                    <a:pt x="2405" y="1026"/>
                  </a:cubicBezTo>
                  <a:cubicBezTo>
                    <a:pt x="2405" y="1022"/>
                    <a:pt x="2403" y="1018"/>
                    <a:pt x="2403" y="1014"/>
                  </a:cubicBezTo>
                  <a:lnTo>
                    <a:pt x="2404" y="1009"/>
                  </a:lnTo>
                  <a:cubicBezTo>
                    <a:pt x="2411" y="980"/>
                    <a:pt x="2412" y="953"/>
                    <a:pt x="2417" y="923"/>
                  </a:cubicBezTo>
                  <a:cubicBezTo>
                    <a:pt x="2417" y="920"/>
                    <a:pt x="2417" y="917"/>
                    <a:pt x="2417" y="913"/>
                  </a:cubicBezTo>
                  <a:cubicBezTo>
                    <a:pt x="2417" y="893"/>
                    <a:pt x="2414" y="874"/>
                    <a:pt x="2408" y="854"/>
                  </a:cubicBezTo>
                  <a:cubicBezTo>
                    <a:pt x="2405" y="833"/>
                    <a:pt x="2399" y="813"/>
                    <a:pt x="2390" y="794"/>
                  </a:cubicBezTo>
                  <a:cubicBezTo>
                    <a:pt x="2380" y="775"/>
                    <a:pt x="2371" y="756"/>
                    <a:pt x="2363" y="736"/>
                  </a:cubicBezTo>
                  <a:cubicBezTo>
                    <a:pt x="2370" y="736"/>
                    <a:pt x="2376" y="726"/>
                    <a:pt x="2378" y="717"/>
                  </a:cubicBezTo>
                  <a:cubicBezTo>
                    <a:pt x="2391" y="706"/>
                    <a:pt x="2406" y="689"/>
                    <a:pt x="2410" y="686"/>
                  </a:cubicBezTo>
                  <a:cubicBezTo>
                    <a:pt x="2451" y="655"/>
                    <a:pt x="2489" y="620"/>
                    <a:pt x="2523" y="581"/>
                  </a:cubicBezTo>
                  <a:cubicBezTo>
                    <a:pt x="2545" y="555"/>
                    <a:pt x="2551" y="515"/>
                    <a:pt x="2567" y="485"/>
                  </a:cubicBezTo>
                  <a:cubicBezTo>
                    <a:pt x="2578" y="463"/>
                    <a:pt x="2589" y="440"/>
                    <a:pt x="2600" y="417"/>
                  </a:cubicBezTo>
                  <a:cubicBezTo>
                    <a:pt x="2629" y="389"/>
                    <a:pt x="2657" y="361"/>
                    <a:pt x="2682" y="331"/>
                  </a:cubicBezTo>
                  <a:cubicBezTo>
                    <a:pt x="2712" y="310"/>
                    <a:pt x="2739" y="287"/>
                    <a:pt x="2744" y="254"/>
                  </a:cubicBezTo>
                  <a:cubicBezTo>
                    <a:pt x="2757" y="239"/>
                    <a:pt x="2768" y="224"/>
                    <a:pt x="2778" y="207"/>
                  </a:cubicBezTo>
                  <a:cubicBezTo>
                    <a:pt x="2788" y="189"/>
                    <a:pt x="2797" y="169"/>
                    <a:pt x="2803" y="148"/>
                  </a:cubicBezTo>
                  <a:cubicBezTo>
                    <a:pt x="2803" y="146"/>
                    <a:pt x="2800" y="144"/>
                    <a:pt x="2798" y="146"/>
                  </a:cubicBezTo>
                  <a:cubicBezTo>
                    <a:pt x="2781" y="169"/>
                    <a:pt x="2764" y="193"/>
                    <a:pt x="2749" y="218"/>
                  </a:cubicBezTo>
                  <a:cubicBezTo>
                    <a:pt x="2745" y="224"/>
                    <a:pt x="2741" y="229"/>
                    <a:pt x="2737" y="235"/>
                  </a:cubicBezTo>
                  <a:cubicBezTo>
                    <a:pt x="2735" y="234"/>
                    <a:pt x="2734" y="234"/>
                    <a:pt x="2733" y="234"/>
                  </a:cubicBezTo>
                  <a:cubicBezTo>
                    <a:pt x="2731" y="234"/>
                    <a:pt x="2729" y="234"/>
                    <a:pt x="2728" y="235"/>
                  </a:cubicBezTo>
                  <a:cubicBezTo>
                    <a:pt x="2726" y="236"/>
                    <a:pt x="2725" y="237"/>
                    <a:pt x="2725" y="238"/>
                  </a:cubicBezTo>
                  <a:cubicBezTo>
                    <a:pt x="2724" y="239"/>
                    <a:pt x="2725" y="240"/>
                    <a:pt x="2724" y="240"/>
                  </a:cubicBezTo>
                  <a:cubicBezTo>
                    <a:pt x="2722" y="246"/>
                    <a:pt x="2720" y="251"/>
                    <a:pt x="2717" y="256"/>
                  </a:cubicBezTo>
                  <a:cubicBezTo>
                    <a:pt x="2714" y="261"/>
                    <a:pt x="2710" y="266"/>
                    <a:pt x="2707" y="271"/>
                  </a:cubicBezTo>
                  <a:cubicBezTo>
                    <a:pt x="2702" y="276"/>
                    <a:pt x="2697" y="282"/>
                    <a:pt x="2692" y="287"/>
                  </a:cubicBezTo>
                  <a:cubicBezTo>
                    <a:pt x="2655" y="325"/>
                    <a:pt x="2602" y="349"/>
                    <a:pt x="2577" y="398"/>
                  </a:cubicBezTo>
                  <a:cubicBezTo>
                    <a:pt x="2564" y="425"/>
                    <a:pt x="2550" y="454"/>
                    <a:pt x="2535" y="482"/>
                  </a:cubicBezTo>
                  <a:lnTo>
                    <a:pt x="2530" y="475"/>
                  </a:lnTo>
                  <a:cubicBezTo>
                    <a:pt x="2526" y="469"/>
                    <a:pt x="2523" y="464"/>
                    <a:pt x="2518" y="459"/>
                  </a:cubicBezTo>
                  <a:cubicBezTo>
                    <a:pt x="2514" y="454"/>
                    <a:pt x="2508" y="448"/>
                    <a:pt x="2501" y="451"/>
                  </a:cubicBezTo>
                  <a:cubicBezTo>
                    <a:pt x="2493" y="454"/>
                    <a:pt x="2489" y="467"/>
                    <a:pt x="2498" y="471"/>
                  </a:cubicBezTo>
                  <a:cubicBezTo>
                    <a:pt x="2500" y="471"/>
                    <a:pt x="2502" y="477"/>
                    <a:pt x="2503" y="479"/>
                  </a:cubicBezTo>
                  <a:cubicBezTo>
                    <a:pt x="2506" y="484"/>
                    <a:pt x="2509" y="490"/>
                    <a:pt x="2512" y="495"/>
                  </a:cubicBezTo>
                  <a:lnTo>
                    <a:pt x="2512" y="496"/>
                  </a:lnTo>
                  <a:cubicBezTo>
                    <a:pt x="2515" y="500"/>
                    <a:pt x="2518" y="504"/>
                    <a:pt x="2522" y="507"/>
                  </a:cubicBezTo>
                  <a:cubicBezTo>
                    <a:pt x="2517" y="504"/>
                    <a:pt x="2513" y="501"/>
                    <a:pt x="2509" y="497"/>
                  </a:cubicBezTo>
                  <a:cubicBezTo>
                    <a:pt x="2495" y="485"/>
                    <a:pt x="2492" y="463"/>
                    <a:pt x="2475" y="456"/>
                  </a:cubicBezTo>
                  <a:cubicBezTo>
                    <a:pt x="2465" y="452"/>
                    <a:pt x="2458" y="468"/>
                    <a:pt x="2467" y="473"/>
                  </a:cubicBezTo>
                  <a:cubicBezTo>
                    <a:pt x="2472" y="476"/>
                    <a:pt x="2473" y="483"/>
                    <a:pt x="2475" y="487"/>
                  </a:cubicBezTo>
                  <a:cubicBezTo>
                    <a:pt x="2477" y="492"/>
                    <a:pt x="2479" y="496"/>
                    <a:pt x="2482" y="500"/>
                  </a:cubicBezTo>
                  <a:cubicBezTo>
                    <a:pt x="2482" y="501"/>
                    <a:pt x="2482" y="501"/>
                    <a:pt x="2482" y="502"/>
                  </a:cubicBezTo>
                  <a:cubicBezTo>
                    <a:pt x="2486" y="507"/>
                    <a:pt x="2490" y="512"/>
                    <a:pt x="2494" y="517"/>
                  </a:cubicBezTo>
                  <a:cubicBezTo>
                    <a:pt x="2499" y="521"/>
                    <a:pt x="2503" y="525"/>
                    <a:pt x="2508" y="529"/>
                  </a:cubicBezTo>
                  <a:lnTo>
                    <a:pt x="2500" y="541"/>
                  </a:lnTo>
                  <a:cubicBezTo>
                    <a:pt x="2493" y="537"/>
                    <a:pt x="2487" y="531"/>
                    <a:pt x="2482" y="525"/>
                  </a:cubicBezTo>
                  <a:cubicBezTo>
                    <a:pt x="2478" y="520"/>
                    <a:pt x="2472" y="515"/>
                    <a:pt x="2468" y="509"/>
                  </a:cubicBezTo>
                  <a:cubicBezTo>
                    <a:pt x="2467" y="506"/>
                    <a:pt x="2465" y="503"/>
                    <a:pt x="2464" y="501"/>
                  </a:cubicBezTo>
                  <a:cubicBezTo>
                    <a:pt x="2462" y="498"/>
                    <a:pt x="2461" y="496"/>
                    <a:pt x="2460" y="494"/>
                  </a:cubicBezTo>
                  <a:cubicBezTo>
                    <a:pt x="2457" y="491"/>
                    <a:pt x="2454" y="487"/>
                    <a:pt x="2451" y="483"/>
                  </a:cubicBezTo>
                  <a:cubicBezTo>
                    <a:pt x="2450" y="481"/>
                    <a:pt x="2449" y="480"/>
                    <a:pt x="2449" y="478"/>
                  </a:cubicBezTo>
                  <a:cubicBezTo>
                    <a:pt x="2447" y="473"/>
                    <a:pt x="2443" y="470"/>
                    <a:pt x="2441" y="465"/>
                  </a:cubicBezTo>
                  <a:cubicBezTo>
                    <a:pt x="2438" y="456"/>
                    <a:pt x="2421" y="459"/>
                    <a:pt x="2424" y="469"/>
                  </a:cubicBezTo>
                  <a:cubicBezTo>
                    <a:pt x="2427" y="478"/>
                    <a:pt x="2430" y="486"/>
                    <a:pt x="2434" y="494"/>
                  </a:cubicBezTo>
                  <a:cubicBezTo>
                    <a:pt x="2436" y="500"/>
                    <a:pt x="2442" y="505"/>
                    <a:pt x="2445" y="510"/>
                  </a:cubicBezTo>
                  <a:cubicBezTo>
                    <a:pt x="2446" y="513"/>
                    <a:pt x="2448" y="516"/>
                    <a:pt x="2450" y="519"/>
                  </a:cubicBezTo>
                  <a:cubicBezTo>
                    <a:pt x="2452" y="523"/>
                    <a:pt x="2454" y="526"/>
                    <a:pt x="2456" y="530"/>
                  </a:cubicBezTo>
                  <a:cubicBezTo>
                    <a:pt x="2464" y="542"/>
                    <a:pt x="2474" y="552"/>
                    <a:pt x="2486" y="560"/>
                  </a:cubicBezTo>
                  <a:cubicBezTo>
                    <a:pt x="2482" y="566"/>
                    <a:pt x="2477" y="571"/>
                    <a:pt x="2472" y="576"/>
                  </a:cubicBezTo>
                  <a:cubicBezTo>
                    <a:pt x="2471" y="575"/>
                    <a:pt x="2469" y="574"/>
                    <a:pt x="2468" y="572"/>
                  </a:cubicBezTo>
                  <a:cubicBezTo>
                    <a:pt x="2457" y="563"/>
                    <a:pt x="2448" y="552"/>
                    <a:pt x="2441" y="540"/>
                  </a:cubicBezTo>
                  <a:cubicBezTo>
                    <a:pt x="2435" y="529"/>
                    <a:pt x="2430" y="518"/>
                    <a:pt x="2423" y="506"/>
                  </a:cubicBezTo>
                  <a:cubicBezTo>
                    <a:pt x="2415" y="492"/>
                    <a:pt x="2405" y="478"/>
                    <a:pt x="2396" y="464"/>
                  </a:cubicBezTo>
                  <a:cubicBezTo>
                    <a:pt x="2390" y="457"/>
                    <a:pt x="2378" y="464"/>
                    <a:pt x="2384" y="472"/>
                  </a:cubicBezTo>
                  <a:cubicBezTo>
                    <a:pt x="2394" y="488"/>
                    <a:pt x="2423" y="567"/>
                    <a:pt x="2455" y="593"/>
                  </a:cubicBezTo>
                  <a:lnTo>
                    <a:pt x="2444" y="602"/>
                  </a:lnTo>
                  <a:cubicBezTo>
                    <a:pt x="2434" y="589"/>
                    <a:pt x="2426" y="575"/>
                    <a:pt x="2418" y="561"/>
                  </a:cubicBezTo>
                  <a:cubicBezTo>
                    <a:pt x="2412" y="552"/>
                    <a:pt x="2407" y="542"/>
                    <a:pt x="2402" y="532"/>
                  </a:cubicBezTo>
                  <a:cubicBezTo>
                    <a:pt x="2400" y="529"/>
                    <a:pt x="2399" y="526"/>
                    <a:pt x="2397" y="523"/>
                  </a:cubicBezTo>
                  <a:cubicBezTo>
                    <a:pt x="2386" y="504"/>
                    <a:pt x="2374" y="485"/>
                    <a:pt x="2360" y="467"/>
                  </a:cubicBezTo>
                  <a:cubicBezTo>
                    <a:pt x="2355" y="460"/>
                    <a:pt x="2343" y="467"/>
                    <a:pt x="2347" y="474"/>
                  </a:cubicBezTo>
                  <a:cubicBezTo>
                    <a:pt x="2365" y="509"/>
                    <a:pt x="2384" y="545"/>
                    <a:pt x="2406" y="578"/>
                  </a:cubicBezTo>
                  <a:cubicBezTo>
                    <a:pt x="2407" y="581"/>
                    <a:pt x="2408" y="583"/>
                    <a:pt x="2409" y="585"/>
                  </a:cubicBezTo>
                  <a:cubicBezTo>
                    <a:pt x="2415" y="595"/>
                    <a:pt x="2422" y="605"/>
                    <a:pt x="2430" y="614"/>
                  </a:cubicBezTo>
                  <a:lnTo>
                    <a:pt x="2417" y="625"/>
                  </a:lnTo>
                  <a:cubicBezTo>
                    <a:pt x="2420" y="625"/>
                    <a:pt x="2415" y="619"/>
                    <a:pt x="2414" y="617"/>
                  </a:cubicBezTo>
                  <a:cubicBezTo>
                    <a:pt x="2410" y="609"/>
                    <a:pt x="2406" y="602"/>
                    <a:pt x="2402" y="596"/>
                  </a:cubicBezTo>
                  <a:cubicBezTo>
                    <a:pt x="2398" y="589"/>
                    <a:pt x="2396" y="586"/>
                    <a:pt x="2393" y="582"/>
                  </a:cubicBezTo>
                  <a:cubicBezTo>
                    <a:pt x="2389" y="577"/>
                    <a:pt x="2387" y="577"/>
                    <a:pt x="2387" y="572"/>
                  </a:cubicBezTo>
                  <a:cubicBezTo>
                    <a:pt x="2386" y="567"/>
                    <a:pt x="2376" y="567"/>
                    <a:pt x="2375" y="572"/>
                  </a:cubicBezTo>
                  <a:cubicBezTo>
                    <a:pt x="2375" y="582"/>
                    <a:pt x="2382" y="585"/>
                    <a:pt x="2385" y="594"/>
                  </a:cubicBezTo>
                  <a:cubicBezTo>
                    <a:pt x="2388" y="602"/>
                    <a:pt x="2390" y="610"/>
                    <a:pt x="2392" y="618"/>
                  </a:cubicBezTo>
                  <a:cubicBezTo>
                    <a:pt x="2394" y="623"/>
                    <a:pt x="2396" y="627"/>
                    <a:pt x="2398" y="631"/>
                  </a:cubicBezTo>
                  <a:cubicBezTo>
                    <a:pt x="2400" y="634"/>
                    <a:pt x="2401" y="636"/>
                    <a:pt x="2403" y="638"/>
                  </a:cubicBezTo>
                  <a:lnTo>
                    <a:pt x="2398" y="644"/>
                  </a:lnTo>
                  <a:cubicBezTo>
                    <a:pt x="2366" y="596"/>
                    <a:pt x="2341" y="540"/>
                    <a:pt x="2301" y="498"/>
                  </a:cubicBezTo>
                  <a:cubicBezTo>
                    <a:pt x="2299" y="496"/>
                    <a:pt x="2295" y="500"/>
                    <a:pt x="2297" y="502"/>
                  </a:cubicBezTo>
                  <a:cubicBezTo>
                    <a:pt x="2306" y="515"/>
                    <a:pt x="2315" y="529"/>
                    <a:pt x="2323" y="543"/>
                  </a:cubicBezTo>
                  <a:cubicBezTo>
                    <a:pt x="2336" y="565"/>
                    <a:pt x="2347" y="588"/>
                    <a:pt x="2357" y="612"/>
                  </a:cubicBezTo>
                  <a:lnTo>
                    <a:pt x="2358" y="615"/>
                  </a:lnTo>
                  <a:cubicBezTo>
                    <a:pt x="2328" y="565"/>
                    <a:pt x="2270" y="531"/>
                    <a:pt x="2225" y="497"/>
                  </a:cubicBezTo>
                  <a:lnTo>
                    <a:pt x="2224" y="497"/>
                  </a:lnTo>
                  <a:cubicBezTo>
                    <a:pt x="2223" y="497"/>
                    <a:pt x="2223" y="497"/>
                    <a:pt x="2222" y="497"/>
                  </a:cubicBezTo>
                  <a:lnTo>
                    <a:pt x="2221" y="498"/>
                  </a:lnTo>
                  <a:cubicBezTo>
                    <a:pt x="2220" y="499"/>
                    <a:pt x="2221" y="499"/>
                    <a:pt x="2221" y="499"/>
                  </a:cubicBezTo>
                  <a:cubicBezTo>
                    <a:pt x="2221" y="500"/>
                    <a:pt x="2220" y="500"/>
                    <a:pt x="2221" y="501"/>
                  </a:cubicBezTo>
                  <a:cubicBezTo>
                    <a:pt x="2222" y="502"/>
                    <a:pt x="2222" y="501"/>
                    <a:pt x="2222" y="502"/>
                  </a:cubicBezTo>
                  <a:cubicBezTo>
                    <a:pt x="2255" y="530"/>
                    <a:pt x="2286" y="562"/>
                    <a:pt x="2314" y="595"/>
                  </a:cubicBezTo>
                  <a:cubicBezTo>
                    <a:pt x="2313" y="595"/>
                    <a:pt x="2313" y="595"/>
                    <a:pt x="2312" y="595"/>
                  </a:cubicBezTo>
                  <a:cubicBezTo>
                    <a:pt x="2311" y="595"/>
                    <a:pt x="2309" y="595"/>
                    <a:pt x="2308" y="596"/>
                  </a:cubicBezTo>
                  <a:cubicBezTo>
                    <a:pt x="2307" y="597"/>
                    <a:pt x="2306" y="597"/>
                    <a:pt x="2305" y="599"/>
                  </a:cubicBezTo>
                  <a:cubicBezTo>
                    <a:pt x="2305" y="599"/>
                    <a:pt x="2304" y="600"/>
                    <a:pt x="2304" y="601"/>
                  </a:cubicBezTo>
                  <a:cubicBezTo>
                    <a:pt x="2304" y="605"/>
                    <a:pt x="2303" y="608"/>
                    <a:pt x="2303" y="611"/>
                  </a:cubicBezTo>
                  <a:cubicBezTo>
                    <a:pt x="2303" y="616"/>
                    <a:pt x="2304" y="621"/>
                    <a:pt x="2305" y="625"/>
                  </a:cubicBezTo>
                  <a:cubicBezTo>
                    <a:pt x="2303" y="622"/>
                    <a:pt x="2301" y="619"/>
                    <a:pt x="2299" y="615"/>
                  </a:cubicBezTo>
                  <a:cubicBezTo>
                    <a:pt x="2298" y="613"/>
                    <a:pt x="2296" y="611"/>
                    <a:pt x="2295" y="609"/>
                  </a:cubicBezTo>
                  <a:cubicBezTo>
                    <a:pt x="2293" y="604"/>
                    <a:pt x="2289" y="600"/>
                    <a:pt x="2285" y="597"/>
                  </a:cubicBezTo>
                  <a:cubicBezTo>
                    <a:pt x="2281" y="593"/>
                    <a:pt x="2283" y="587"/>
                    <a:pt x="2279" y="584"/>
                  </a:cubicBezTo>
                  <a:cubicBezTo>
                    <a:pt x="2271" y="578"/>
                    <a:pt x="2249" y="568"/>
                    <a:pt x="2244" y="560"/>
                  </a:cubicBezTo>
                  <a:cubicBezTo>
                    <a:pt x="2237" y="548"/>
                    <a:pt x="2223" y="547"/>
                    <a:pt x="2213" y="537"/>
                  </a:cubicBezTo>
                  <a:lnTo>
                    <a:pt x="2212" y="537"/>
                  </a:lnTo>
                  <a:cubicBezTo>
                    <a:pt x="2211" y="537"/>
                    <a:pt x="2211" y="537"/>
                    <a:pt x="2211" y="537"/>
                  </a:cubicBezTo>
                  <a:cubicBezTo>
                    <a:pt x="2210" y="537"/>
                    <a:pt x="2210" y="537"/>
                    <a:pt x="2210" y="538"/>
                  </a:cubicBezTo>
                  <a:lnTo>
                    <a:pt x="2210" y="539"/>
                  </a:lnTo>
                  <a:lnTo>
                    <a:pt x="2210" y="540"/>
                  </a:lnTo>
                  <a:cubicBezTo>
                    <a:pt x="2214" y="545"/>
                    <a:pt x="2219" y="548"/>
                    <a:pt x="2224" y="551"/>
                  </a:cubicBezTo>
                  <a:cubicBezTo>
                    <a:pt x="2225" y="552"/>
                    <a:pt x="2226" y="552"/>
                    <a:pt x="2227" y="553"/>
                  </a:cubicBezTo>
                  <a:cubicBezTo>
                    <a:pt x="2237" y="559"/>
                    <a:pt x="2236" y="573"/>
                    <a:pt x="2245" y="577"/>
                  </a:cubicBezTo>
                  <a:cubicBezTo>
                    <a:pt x="2246" y="577"/>
                    <a:pt x="2247" y="578"/>
                    <a:pt x="2248" y="579"/>
                  </a:cubicBezTo>
                  <a:cubicBezTo>
                    <a:pt x="2254" y="582"/>
                    <a:pt x="2260" y="587"/>
                    <a:pt x="2266" y="591"/>
                  </a:cubicBezTo>
                  <a:cubicBezTo>
                    <a:pt x="2270" y="595"/>
                    <a:pt x="2271" y="602"/>
                    <a:pt x="2275" y="606"/>
                  </a:cubicBezTo>
                  <a:cubicBezTo>
                    <a:pt x="2285" y="617"/>
                    <a:pt x="2295" y="652"/>
                    <a:pt x="2314" y="649"/>
                  </a:cubicBezTo>
                  <a:cubicBezTo>
                    <a:pt x="2318" y="660"/>
                    <a:pt x="2321" y="671"/>
                    <a:pt x="2322" y="672"/>
                  </a:cubicBezTo>
                  <a:cubicBezTo>
                    <a:pt x="2330" y="690"/>
                    <a:pt x="2333" y="710"/>
                    <a:pt x="2341" y="727"/>
                  </a:cubicBezTo>
                  <a:cubicBezTo>
                    <a:pt x="2356" y="756"/>
                    <a:pt x="2381" y="797"/>
                    <a:pt x="2386" y="830"/>
                  </a:cubicBezTo>
                  <a:cubicBezTo>
                    <a:pt x="2392" y="871"/>
                    <a:pt x="2403" y="912"/>
                    <a:pt x="2395" y="953"/>
                  </a:cubicBezTo>
                  <a:lnTo>
                    <a:pt x="2393" y="963"/>
                  </a:lnTo>
                  <a:cubicBezTo>
                    <a:pt x="2375" y="901"/>
                    <a:pt x="2352" y="842"/>
                    <a:pt x="2323" y="786"/>
                  </a:cubicBezTo>
                  <a:cubicBezTo>
                    <a:pt x="2320" y="781"/>
                    <a:pt x="2312" y="784"/>
                    <a:pt x="2315" y="790"/>
                  </a:cubicBezTo>
                  <a:cubicBezTo>
                    <a:pt x="2328" y="819"/>
                    <a:pt x="2337" y="850"/>
                    <a:pt x="2343" y="881"/>
                  </a:cubicBezTo>
                  <a:cubicBezTo>
                    <a:pt x="2355" y="931"/>
                    <a:pt x="2368" y="977"/>
                    <a:pt x="2377" y="1027"/>
                  </a:cubicBezTo>
                  <a:cubicBezTo>
                    <a:pt x="2377" y="1028"/>
                    <a:pt x="2378" y="1029"/>
                    <a:pt x="2378" y="1030"/>
                  </a:cubicBezTo>
                  <a:cubicBezTo>
                    <a:pt x="2375" y="1042"/>
                    <a:pt x="2371" y="1054"/>
                    <a:pt x="2366" y="1066"/>
                  </a:cubicBezTo>
                  <a:cubicBezTo>
                    <a:pt x="2362" y="984"/>
                    <a:pt x="2342" y="904"/>
                    <a:pt x="2307" y="830"/>
                  </a:cubicBezTo>
                  <a:cubicBezTo>
                    <a:pt x="2305" y="825"/>
                    <a:pt x="2296" y="829"/>
                    <a:pt x="2298" y="834"/>
                  </a:cubicBezTo>
                  <a:cubicBezTo>
                    <a:pt x="2312" y="869"/>
                    <a:pt x="2320" y="908"/>
                    <a:pt x="2330" y="944"/>
                  </a:cubicBezTo>
                  <a:cubicBezTo>
                    <a:pt x="2345" y="998"/>
                    <a:pt x="2342" y="1049"/>
                    <a:pt x="2344" y="1103"/>
                  </a:cubicBezTo>
                  <a:cubicBezTo>
                    <a:pt x="2338" y="1110"/>
                    <a:pt x="2332" y="1115"/>
                    <a:pt x="2325" y="1120"/>
                  </a:cubicBezTo>
                  <a:cubicBezTo>
                    <a:pt x="2318" y="1058"/>
                    <a:pt x="2307" y="996"/>
                    <a:pt x="2292" y="936"/>
                  </a:cubicBezTo>
                  <a:cubicBezTo>
                    <a:pt x="2290" y="930"/>
                    <a:pt x="2280" y="930"/>
                    <a:pt x="2280" y="937"/>
                  </a:cubicBezTo>
                  <a:cubicBezTo>
                    <a:pt x="2283" y="1000"/>
                    <a:pt x="2297" y="1063"/>
                    <a:pt x="2299" y="1126"/>
                  </a:cubicBezTo>
                  <a:lnTo>
                    <a:pt x="2283" y="1126"/>
                  </a:lnTo>
                  <a:cubicBezTo>
                    <a:pt x="2283" y="1103"/>
                    <a:pt x="2271" y="1081"/>
                    <a:pt x="2269" y="1057"/>
                  </a:cubicBezTo>
                  <a:lnTo>
                    <a:pt x="2269" y="1056"/>
                  </a:lnTo>
                  <a:cubicBezTo>
                    <a:pt x="2269" y="1044"/>
                    <a:pt x="2268" y="1031"/>
                    <a:pt x="2265" y="1019"/>
                  </a:cubicBezTo>
                  <a:cubicBezTo>
                    <a:pt x="2257" y="1000"/>
                    <a:pt x="2250" y="978"/>
                    <a:pt x="2243" y="958"/>
                  </a:cubicBezTo>
                  <a:cubicBezTo>
                    <a:pt x="2243" y="958"/>
                    <a:pt x="2242" y="958"/>
                    <a:pt x="2242" y="957"/>
                  </a:cubicBezTo>
                  <a:cubicBezTo>
                    <a:pt x="2241" y="956"/>
                    <a:pt x="2241" y="956"/>
                    <a:pt x="2240" y="955"/>
                  </a:cubicBezTo>
                  <a:cubicBezTo>
                    <a:pt x="2239" y="954"/>
                    <a:pt x="2238" y="954"/>
                    <a:pt x="2237" y="954"/>
                  </a:cubicBezTo>
                  <a:cubicBezTo>
                    <a:pt x="2236" y="954"/>
                    <a:pt x="2235" y="954"/>
                    <a:pt x="2234" y="955"/>
                  </a:cubicBezTo>
                  <a:cubicBezTo>
                    <a:pt x="2233" y="956"/>
                    <a:pt x="2232" y="956"/>
                    <a:pt x="2232" y="957"/>
                  </a:cubicBezTo>
                  <a:cubicBezTo>
                    <a:pt x="2231" y="958"/>
                    <a:pt x="2231" y="959"/>
                    <a:pt x="2231" y="960"/>
                  </a:cubicBezTo>
                  <a:cubicBezTo>
                    <a:pt x="2231" y="961"/>
                    <a:pt x="2231" y="961"/>
                    <a:pt x="2231" y="962"/>
                  </a:cubicBezTo>
                  <a:cubicBezTo>
                    <a:pt x="2242" y="1016"/>
                    <a:pt x="2245" y="1071"/>
                    <a:pt x="2255" y="1126"/>
                  </a:cubicBezTo>
                  <a:lnTo>
                    <a:pt x="2253" y="1126"/>
                  </a:lnTo>
                  <a:cubicBezTo>
                    <a:pt x="2242" y="1051"/>
                    <a:pt x="2215" y="979"/>
                    <a:pt x="2178" y="914"/>
                  </a:cubicBezTo>
                  <a:cubicBezTo>
                    <a:pt x="2166" y="894"/>
                    <a:pt x="2154" y="874"/>
                    <a:pt x="2140" y="855"/>
                  </a:cubicBezTo>
                  <a:cubicBezTo>
                    <a:pt x="2136" y="850"/>
                    <a:pt x="2127" y="856"/>
                    <a:pt x="2130" y="862"/>
                  </a:cubicBezTo>
                  <a:cubicBezTo>
                    <a:pt x="2175" y="943"/>
                    <a:pt x="2206" y="1031"/>
                    <a:pt x="2224" y="1123"/>
                  </a:cubicBezTo>
                  <a:cubicBezTo>
                    <a:pt x="2214" y="1091"/>
                    <a:pt x="2202" y="1061"/>
                    <a:pt x="2187" y="1031"/>
                  </a:cubicBezTo>
                  <a:cubicBezTo>
                    <a:pt x="2165" y="994"/>
                    <a:pt x="2137" y="964"/>
                    <a:pt x="2114" y="928"/>
                  </a:cubicBezTo>
                  <a:cubicBezTo>
                    <a:pt x="2113" y="928"/>
                    <a:pt x="2113" y="927"/>
                    <a:pt x="2112" y="927"/>
                  </a:cubicBezTo>
                  <a:cubicBezTo>
                    <a:pt x="2111" y="926"/>
                    <a:pt x="2111" y="926"/>
                    <a:pt x="2110" y="926"/>
                  </a:cubicBezTo>
                  <a:cubicBezTo>
                    <a:pt x="2109" y="926"/>
                    <a:pt x="2108" y="926"/>
                    <a:pt x="2107" y="927"/>
                  </a:cubicBezTo>
                  <a:cubicBezTo>
                    <a:pt x="2107" y="927"/>
                    <a:pt x="2107" y="928"/>
                    <a:pt x="2106" y="929"/>
                  </a:cubicBezTo>
                  <a:cubicBezTo>
                    <a:pt x="2105" y="930"/>
                    <a:pt x="2105" y="930"/>
                    <a:pt x="2105" y="931"/>
                  </a:cubicBezTo>
                  <a:cubicBezTo>
                    <a:pt x="2105" y="932"/>
                    <a:pt x="2105" y="933"/>
                    <a:pt x="2106" y="933"/>
                  </a:cubicBezTo>
                  <a:cubicBezTo>
                    <a:pt x="2112" y="948"/>
                    <a:pt x="2119" y="963"/>
                    <a:pt x="2127" y="977"/>
                  </a:cubicBezTo>
                  <a:cubicBezTo>
                    <a:pt x="2134" y="989"/>
                    <a:pt x="2142" y="1001"/>
                    <a:pt x="2150" y="1012"/>
                  </a:cubicBezTo>
                  <a:cubicBezTo>
                    <a:pt x="2155" y="1018"/>
                    <a:pt x="2158" y="1024"/>
                    <a:pt x="2162" y="1030"/>
                  </a:cubicBezTo>
                  <a:cubicBezTo>
                    <a:pt x="2173" y="1049"/>
                    <a:pt x="2181" y="1069"/>
                    <a:pt x="2185" y="1091"/>
                  </a:cubicBezTo>
                  <a:cubicBezTo>
                    <a:pt x="2181" y="1086"/>
                    <a:pt x="2177" y="1080"/>
                    <a:pt x="2174" y="1074"/>
                  </a:cubicBezTo>
                  <a:cubicBezTo>
                    <a:pt x="2172" y="1072"/>
                    <a:pt x="2171" y="1070"/>
                    <a:pt x="2170" y="1067"/>
                  </a:cubicBezTo>
                  <a:cubicBezTo>
                    <a:pt x="2166" y="1057"/>
                    <a:pt x="2150" y="1046"/>
                    <a:pt x="2143" y="1038"/>
                  </a:cubicBezTo>
                  <a:cubicBezTo>
                    <a:pt x="2117" y="1009"/>
                    <a:pt x="2091" y="981"/>
                    <a:pt x="2064" y="954"/>
                  </a:cubicBezTo>
                  <a:cubicBezTo>
                    <a:pt x="2061" y="950"/>
                    <a:pt x="2054" y="954"/>
                    <a:pt x="2057" y="958"/>
                  </a:cubicBezTo>
                  <a:cubicBezTo>
                    <a:pt x="2081" y="998"/>
                    <a:pt x="2111" y="1033"/>
                    <a:pt x="2139" y="1071"/>
                  </a:cubicBezTo>
                  <a:lnTo>
                    <a:pt x="2140" y="1072"/>
                  </a:lnTo>
                  <a:cubicBezTo>
                    <a:pt x="2149" y="1088"/>
                    <a:pt x="2159" y="1102"/>
                    <a:pt x="2170" y="1115"/>
                  </a:cubicBezTo>
                  <a:cubicBezTo>
                    <a:pt x="2154" y="1109"/>
                    <a:pt x="2138" y="1103"/>
                    <a:pt x="2122" y="1095"/>
                  </a:cubicBezTo>
                  <a:cubicBezTo>
                    <a:pt x="2103" y="1088"/>
                    <a:pt x="2085" y="1079"/>
                    <a:pt x="2068" y="1069"/>
                  </a:cubicBezTo>
                  <a:cubicBezTo>
                    <a:pt x="2060" y="1065"/>
                    <a:pt x="2053" y="1061"/>
                    <a:pt x="2046" y="1056"/>
                  </a:cubicBezTo>
                  <a:lnTo>
                    <a:pt x="2045" y="1055"/>
                  </a:lnTo>
                  <a:lnTo>
                    <a:pt x="2044" y="1055"/>
                  </a:lnTo>
                  <a:cubicBezTo>
                    <a:pt x="2043" y="1055"/>
                    <a:pt x="2043" y="1054"/>
                    <a:pt x="2042" y="1055"/>
                  </a:cubicBezTo>
                  <a:cubicBezTo>
                    <a:pt x="2041" y="1056"/>
                    <a:pt x="2042" y="1055"/>
                    <a:pt x="2041" y="1056"/>
                  </a:cubicBezTo>
                  <a:cubicBezTo>
                    <a:pt x="2040" y="1057"/>
                    <a:pt x="2041" y="1057"/>
                    <a:pt x="2041" y="1058"/>
                  </a:cubicBezTo>
                  <a:cubicBezTo>
                    <a:pt x="2041" y="1059"/>
                    <a:pt x="2041" y="1059"/>
                    <a:pt x="2041" y="1059"/>
                  </a:cubicBezTo>
                  <a:cubicBezTo>
                    <a:pt x="2041" y="1060"/>
                    <a:pt x="2042" y="1060"/>
                    <a:pt x="2042" y="1060"/>
                  </a:cubicBezTo>
                  <a:cubicBezTo>
                    <a:pt x="2058" y="1079"/>
                    <a:pt x="2077" y="1095"/>
                    <a:pt x="2098" y="1109"/>
                  </a:cubicBezTo>
                  <a:cubicBezTo>
                    <a:pt x="2107" y="1116"/>
                    <a:pt x="2118" y="1123"/>
                    <a:pt x="2129" y="1130"/>
                  </a:cubicBezTo>
                  <a:cubicBezTo>
                    <a:pt x="2132" y="1132"/>
                    <a:pt x="2136" y="1134"/>
                    <a:pt x="2140" y="1136"/>
                  </a:cubicBezTo>
                  <a:cubicBezTo>
                    <a:pt x="2137" y="1136"/>
                    <a:pt x="2134" y="1136"/>
                    <a:pt x="2130" y="1136"/>
                  </a:cubicBezTo>
                  <a:cubicBezTo>
                    <a:pt x="2124" y="1136"/>
                    <a:pt x="2117" y="1135"/>
                    <a:pt x="2111" y="1133"/>
                  </a:cubicBezTo>
                  <a:cubicBezTo>
                    <a:pt x="2079" y="1121"/>
                    <a:pt x="2048" y="1107"/>
                    <a:pt x="2019" y="1090"/>
                  </a:cubicBezTo>
                  <a:cubicBezTo>
                    <a:pt x="1958" y="1050"/>
                    <a:pt x="1912" y="981"/>
                    <a:pt x="1845" y="951"/>
                  </a:cubicBezTo>
                  <a:cubicBezTo>
                    <a:pt x="1843" y="950"/>
                    <a:pt x="1840" y="954"/>
                    <a:pt x="1843" y="956"/>
                  </a:cubicBezTo>
                  <a:cubicBezTo>
                    <a:pt x="1873" y="975"/>
                    <a:pt x="1891" y="1009"/>
                    <a:pt x="1918" y="1034"/>
                  </a:cubicBezTo>
                  <a:cubicBezTo>
                    <a:pt x="1948" y="1065"/>
                    <a:pt x="1979" y="1094"/>
                    <a:pt x="2012" y="1121"/>
                  </a:cubicBezTo>
                  <a:cubicBezTo>
                    <a:pt x="2022" y="1129"/>
                    <a:pt x="2033" y="1136"/>
                    <a:pt x="2044" y="1142"/>
                  </a:cubicBezTo>
                  <a:cubicBezTo>
                    <a:pt x="2056" y="1149"/>
                    <a:pt x="2068" y="1155"/>
                    <a:pt x="2081" y="1161"/>
                  </a:cubicBezTo>
                  <a:cubicBezTo>
                    <a:pt x="2052" y="1159"/>
                    <a:pt x="2024" y="1154"/>
                    <a:pt x="1997" y="1146"/>
                  </a:cubicBezTo>
                  <a:cubicBezTo>
                    <a:pt x="1985" y="1141"/>
                    <a:pt x="1974" y="1134"/>
                    <a:pt x="1963" y="1128"/>
                  </a:cubicBezTo>
                  <a:cubicBezTo>
                    <a:pt x="1938" y="1113"/>
                    <a:pt x="1916" y="1097"/>
                    <a:pt x="1895" y="1077"/>
                  </a:cubicBezTo>
                  <a:cubicBezTo>
                    <a:pt x="1837" y="1027"/>
                    <a:pt x="1789" y="962"/>
                    <a:pt x="1740" y="903"/>
                  </a:cubicBezTo>
                  <a:cubicBezTo>
                    <a:pt x="1701" y="854"/>
                    <a:pt x="1666" y="805"/>
                    <a:pt x="1615" y="765"/>
                  </a:cubicBezTo>
                  <a:cubicBezTo>
                    <a:pt x="1562" y="725"/>
                    <a:pt x="1511" y="682"/>
                    <a:pt x="1463" y="635"/>
                  </a:cubicBezTo>
                  <a:cubicBezTo>
                    <a:pt x="1429" y="600"/>
                    <a:pt x="1400" y="560"/>
                    <a:pt x="1375" y="517"/>
                  </a:cubicBezTo>
                  <a:cubicBezTo>
                    <a:pt x="1375" y="517"/>
                    <a:pt x="1375" y="515"/>
                    <a:pt x="1375" y="514"/>
                  </a:cubicBezTo>
                  <a:lnTo>
                    <a:pt x="1375" y="513"/>
                  </a:lnTo>
                  <a:cubicBezTo>
                    <a:pt x="1374" y="512"/>
                    <a:pt x="1374" y="511"/>
                    <a:pt x="1373" y="511"/>
                  </a:cubicBezTo>
                  <a:cubicBezTo>
                    <a:pt x="1372" y="511"/>
                    <a:pt x="1372" y="510"/>
                    <a:pt x="1371" y="510"/>
                  </a:cubicBezTo>
                  <a:cubicBezTo>
                    <a:pt x="1360" y="491"/>
                    <a:pt x="1349" y="473"/>
                    <a:pt x="1337" y="455"/>
                  </a:cubicBezTo>
                  <a:lnTo>
                    <a:pt x="1335" y="451"/>
                  </a:lnTo>
                  <a:cubicBezTo>
                    <a:pt x="1335" y="450"/>
                    <a:pt x="1334" y="449"/>
                    <a:pt x="1334" y="448"/>
                  </a:cubicBezTo>
                  <a:cubicBezTo>
                    <a:pt x="1333" y="447"/>
                    <a:pt x="1332" y="446"/>
                    <a:pt x="1331" y="445"/>
                  </a:cubicBezTo>
                  <a:lnTo>
                    <a:pt x="1330" y="445"/>
                  </a:lnTo>
                  <a:cubicBezTo>
                    <a:pt x="1293" y="396"/>
                    <a:pt x="1252" y="351"/>
                    <a:pt x="1208" y="310"/>
                  </a:cubicBezTo>
                  <a:cubicBezTo>
                    <a:pt x="1182" y="282"/>
                    <a:pt x="1155" y="256"/>
                    <a:pt x="1127" y="230"/>
                  </a:cubicBezTo>
                  <a:lnTo>
                    <a:pt x="1123" y="219"/>
                  </a:lnTo>
                  <a:cubicBezTo>
                    <a:pt x="1121" y="214"/>
                    <a:pt x="1117" y="215"/>
                    <a:pt x="1114" y="219"/>
                  </a:cubicBezTo>
                  <a:cubicBezTo>
                    <a:pt x="1039" y="150"/>
                    <a:pt x="961" y="84"/>
                    <a:pt x="887" y="14"/>
                  </a:cubicBezTo>
                  <a:cubicBezTo>
                    <a:pt x="886" y="12"/>
                    <a:pt x="883" y="15"/>
                    <a:pt x="885" y="16"/>
                  </a:cubicBezTo>
                  <a:cubicBezTo>
                    <a:pt x="919" y="57"/>
                    <a:pt x="955" y="97"/>
                    <a:pt x="993" y="134"/>
                  </a:cubicBezTo>
                  <a:cubicBezTo>
                    <a:pt x="1028" y="194"/>
                    <a:pt x="1052" y="260"/>
                    <a:pt x="1064" y="328"/>
                  </a:cubicBezTo>
                  <a:cubicBezTo>
                    <a:pt x="1064" y="329"/>
                    <a:pt x="1065" y="329"/>
                    <a:pt x="1065" y="330"/>
                  </a:cubicBezTo>
                  <a:cubicBezTo>
                    <a:pt x="1065" y="331"/>
                    <a:pt x="1066" y="331"/>
                    <a:pt x="1067" y="332"/>
                  </a:cubicBezTo>
                  <a:cubicBezTo>
                    <a:pt x="1067" y="332"/>
                    <a:pt x="1068" y="332"/>
                    <a:pt x="1069" y="332"/>
                  </a:cubicBezTo>
                  <a:cubicBezTo>
                    <a:pt x="1069" y="332"/>
                    <a:pt x="1070" y="333"/>
                    <a:pt x="1071" y="332"/>
                  </a:cubicBezTo>
                  <a:cubicBezTo>
                    <a:pt x="1072" y="331"/>
                    <a:pt x="1071" y="331"/>
                    <a:pt x="1072" y="330"/>
                  </a:cubicBezTo>
                  <a:cubicBezTo>
                    <a:pt x="1073" y="329"/>
                    <a:pt x="1073" y="329"/>
                    <a:pt x="1073" y="328"/>
                  </a:cubicBezTo>
                  <a:cubicBezTo>
                    <a:pt x="1077" y="280"/>
                    <a:pt x="1055" y="228"/>
                    <a:pt x="1040" y="183"/>
                  </a:cubicBezTo>
                  <a:cubicBezTo>
                    <a:pt x="1040" y="181"/>
                    <a:pt x="1038" y="179"/>
                    <a:pt x="1038" y="178"/>
                  </a:cubicBezTo>
                  <a:lnTo>
                    <a:pt x="1068" y="206"/>
                  </a:lnTo>
                  <a:cubicBezTo>
                    <a:pt x="1070" y="214"/>
                    <a:pt x="1072" y="223"/>
                    <a:pt x="1074" y="230"/>
                  </a:cubicBezTo>
                  <a:cubicBezTo>
                    <a:pt x="1078" y="244"/>
                    <a:pt x="1083" y="258"/>
                    <a:pt x="1089" y="271"/>
                  </a:cubicBezTo>
                  <a:cubicBezTo>
                    <a:pt x="1089" y="272"/>
                    <a:pt x="1089" y="272"/>
                    <a:pt x="1089" y="272"/>
                  </a:cubicBezTo>
                  <a:cubicBezTo>
                    <a:pt x="1090" y="273"/>
                    <a:pt x="1091" y="274"/>
                    <a:pt x="1092" y="275"/>
                  </a:cubicBezTo>
                  <a:cubicBezTo>
                    <a:pt x="1093" y="276"/>
                    <a:pt x="1094" y="275"/>
                    <a:pt x="1095" y="275"/>
                  </a:cubicBezTo>
                  <a:cubicBezTo>
                    <a:pt x="1096" y="275"/>
                    <a:pt x="1097" y="276"/>
                    <a:pt x="1098" y="275"/>
                  </a:cubicBezTo>
                  <a:cubicBezTo>
                    <a:pt x="1099" y="274"/>
                    <a:pt x="1100" y="273"/>
                    <a:pt x="1101" y="272"/>
                  </a:cubicBezTo>
                  <a:lnTo>
                    <a:pt x="1101" y="271"/>
                  </a:lnTo>
                  <a:cubicBezTo>
                    <a:pt x="1103" y="266"/>
                    <a:pt x="1103" y="261"/>
                    <a:pt x="1103" y="256"/>
                  </a:cubicBezTo>
                  <a:cubicBezTo>
                    <a:pt x="1103" y="249"/>
                    <a:pt x="1102" y="243"/>
                    <a:pt x="1099" y="237"/>
                  </a:cubicBezTo>
                  <a:lnTo>
                    <a:pt x="1117" y="253"/>
                  </a:lnTo>
                  <a:cubicBezTo>
                    <a:pt x="1119" y="264"/>
                    <a:pt x="1122" y="276"/>
                    <a:pt x="1125" y="287"/>
                  </a:cubicBezTo>
                  <a:cubicBezTo>
                    <a:pt x="1138" y="331"/>
                    <a:pt x="1147" y="375"/>
                    <a:pt x="1152" y="420"/>
                  </a:cubicBezTo>
                  <a:cubicBezTo>
                    <a:pt x="1153" y="425"/>
                    <a:pt x="1161" y="427"/>
                    <a:pt x="1162" y="420"/>
                  </a:cubicBezTo>
                  <a:cubicBezTo>
                    <a:pt x="1163" y="410"/>
                    <a:pt x="1164" y="400"/>
                    <a:pt x="1164" y="390"/>
                  </a:cubicBezTo>
                  <a:cubicBezTo>
                    <a:pt x="1164" y="352"/>
                    <a:pt x="1156" y="314"/>
                    <a:pt x="1143" y="278"/>
                  </a:cubicBezTo>
                  <a:lnTo>
                    <a:pt x="1166" y="300"/>
                  </a:lnTo>
                  <a:cubicBezTo>
                    <a:pt x="1172" y="320"/>
                    <a:pt x="1176" y="341"/>
                    <a:pt x="1178" y="363"/>
                  </a:cubicBezTo>
                  <a:cubicBezTo>
                    <a:pt x="1181" y="384"/>
                    <a:pt x="1183" y="405"/>
                    <a:pt x="1187" y="426"/>
                  </a:cubicBezTo>
                  <a:cubicBezTo>
                    <a:pt x="1187" y="427"/>
                    <a:pt x="1188" y="428"/>
                    <a:pt x="1188" y="428"/>
                  </a:cubicBezTo>
                  <a:cubicBezTo>
                    <a:pt x="1188" y="429"/>
                    <a:pt x="1189" y="429"/>
                    <a:pt x="1190" y="430"/>
                  </a:cubicBezTo>
                  <a:cubicBezTo>
                    <a:pt x="1191" y="431"/>
                    <a:pt x="1192" y="431"/>
                    <a:pt x="1193" y="431"/>
                  </a:cubicBezTo>
                  <a:cubicBezTo>
                    <a:pt x="1194" y="431"/>
                    <a:pt x="1194" y="431"/>
                    <a:pt x="1195" y="430"/>
                  </a:cubicBezTo>
                  <a:cubicBezTo>
                    <a:pt x="1196" y="429"/>
                    <a:pt x="1196" y="429"/>
                    <a:pt x="1197" y="428"/>
                  </a:cubicBezTo>
                  <a:cubicBezTo>
                    <a:pt x="1198" y="427"/>
                    <a:pt x="1198" y="427"/>
                    <a:pt x="1198" y="426"/>
                  </a:cubicBezTo>
                  <a:cubicBezTo>
                    <a:pt x="1199" y="416"/>
                    <a:pt x="1200" y="406"/>
                    <a:pt x="1200" y="396"/>
                  </a:cubicBezTo>
                  <a:cubicBezTo>
                    <a:pt x="1200" y="373"/>
                    <a:pt x="1197" y="350"/>
                    <a:pt x="1191" y="328"/>
                  </a:cubicBezTo>
                  <a:lnTo>
                    <a:pt x="1189" y="322"/>
                  </a:lnTo>
                  <a:lnTo>
                    <a:pt x="1201" y="334"/>
                  </a:lnTo>
                  <a:cubicBezTo>
                    <a:pt x="1200" y="335"/>
                    <a:pt x="1200" y="336"/>
                    <a:pt x="1200" y="337"/>
                  </a:cubicBezTo>
                  <a:cubicBezTo>
                    <a:pt x="1200" y="338"/>
                    <a:pt x="1200" y="339"/>
                    <a:pt x="1201" y="340"/>
                  </a:cubicBezTo>
                  <a:cubicBezTo>
                    <a:pt x="1205" y="355"/>
                    <a:pt x="1208" y="370"/>
                    <a:pt x="1208" y="385"/>
                  </a:cubicBezTo>
                  <a:cubicBezTo>
                    <a:pt x="1208" y="392"/>
                    <a:pt x="1207" y="399"/>
                    <a:pt x="1206" y="406"/>
                  </a:cubicBezTo>
                  <a:cubicBezTo>
                    <a:pt x="1206" y="412"/>
                    <a:pt x="1206" y="418"/>
                    <a:pt x="1206" y="423"/>
                  </a:cubicBezTo>
                  <a:cubicBezTo>
                    <a:pt x="1206" y="444"/>
                    <a:pt x="1208" y="465"/>
                    <a:pt x="1211" y="485"/>
                  </a:cubicBezTo>
                  <a:cubicBezTo>
                    <a:pt x="1213" y="490"/>
                    <a:pt x="1221" y="492"/>
                    <a:pt x="1222" y="485"/>
                  </a:cubicBezTo>
                  <a:cubicBezTo>
                    <a:pt x="1226" y="460"/>
                    <a:pt x="1228" y="435"/>
                    <a:pt x="1228" y="410"/>
                  </a:cubicBezTo>
                  <a:cubicBezTo>
                    <a:pt x="1228" y="402"/>
                    <a:pt x="1228" y="393"/>
                    <a:pt x="1227" y="384"/>
                  </a:cubicBezTo>
                  <a:cubicBezTo>
                    <a:pt x="1227" y="383"/>
                    <a:pt x="1227" y="383"/>
                    <a:pt x="1227" y="383"/>
                  </a:cubicBezTo>
                  <a:cubicBezTo>
                    <a:pt x="1227" y="375"/>
                    <a:pt x="1226" y="367"/>
                    <a:pt x="1224" y="359"/>
                  </a:cubicBezTo>
                  <a:cubicBezTo>
                    <a:pt x="1231" y="366"/>
                    <a:pt x="1237" y="373"/>
                    <a:pt x="1244" y="380"/>
                  </a:cubicBezTo>
                  <a:cubicBezTo>
                    <a:pt x="1244" y="382"/>
                    <a:pt x="1244" y="384"/>
                    <a:pt x="1244" y="386"/>
                  </a:cubicBezTo>
                  <a:cubicBezTo>
                    <a:pt x="1244" y="395"/>
                    <a:pt x="1245" y="405"/>
                    <a:pt x="1248" y="413"/>
                  </a:cubicBezTo>
                  <a:cubicBezTo>
                    <a:pt x="1252" y="428"/>
                    <a:pt x="1247" y="444"/>
                    <a:pt x="1252" y="459"/>
                  </a:cubicBezTo>
                  <a:cubicBezTo>
                    <a:pt x="1253" y="460"/>
                    <a:pt x="1254" y="461"/>
                    <a:pt x="1254" y="461"/>
                  </a:cubicBezTo>
                  <a:cubicBezTo>
                    <a:pt x="1255" y="462"/>
                    <a:pt x="1256" y="462"/>
                    <a:pt x="1257" y="462"/>
                  </a:cubicBezTo>
                  <a:cubicBezTo>
                    <a:pt x="1258" y="462"/>
                    <a:pt x="1259" y="462"/>
                    <a:pt x="1260" y="461"/>
                  </a:cubicBezTo>
                  <a:cubicBezTo>
                    <a:pt x="1260" y="461"/>
                    <a:pt x="1261" y="460"/>
                    <a:pt x="1262" y="459"/>
                  </a:cubicBezTo>
                  <a:cubicBezTo>
                    <a:pt x="1265" y="449"/>
                    <a:pt x="1267" y="439"/>
                    <a:pt x="1267" y="429"/>
                  </a:cubicBezTo>
                  <a:cubicBezTo>
                    <a:pt x="1267" y="419"/>
                    <a:pt x="1265" y="409"/>
                    <a:pt x="1262" y="400"/>
                  </a:cubicBezTo>
                  <a:lnTo>
                    <a:pt x="1275" y="416"/>
                  </a:lnTo>
                  <a:cubicBezTo>
                    <a:pt x="1285" y="439"/>
                    <a:pt x="1280" y="473"/>
                    <a:pt x="1282" y="497"/>
                  </a:cubicBezTo>
                  <a:cubicBezTo>
                    <a:pt x="1286" y="530"/>
                    <a:pt x="1282" y="563"/>
                    <a:pt x="1284" y="596"/>
                  </a:cubicBezTo>
                  <a:cubicBezTo>
                    <a:pt x="1284" y="597"/>
                    <a:pt x="1284" y="597"/>
                    <a:pt x="1285" y="598"/>
                  </a:cubicBezTo>
                  <a:cubicBezTo>
                    <a:pt x="1286" y="599"/>
                    <a:pt x="1287" y="599"/>
                    <a:pt x="1288" y="600"/>
                  </a:cubicBezTo>
                  <a:cubicBezTo>
                    <a:pt x="1289" y="601"/>
                    <a:pt x="1290" y="601"/>
                    <a:pt x="1291" y="601"/>
                  </a:cubicBezTo>
                  <a:cubicBezTo>
                    <a:pt x="1292" y="601"/>
                    <a:pt x="1293" y="601"/>
                    <a:pt x="1294" y="600"/>
                  </a:cubicBezTo>
                  <a:cubicBezTo>
                    <a:pt x="1295" y="599"/>
                    <a:pt x="1296" y="599"/>
                    <a:pt x="1297" y="598"/>
                  </a:cubicBezTo>
                  <a:lnTo>
                    <a:pt x="1297" y="597"/>
                  </a:lnTo>
                  <a:cubicBezTo>
                    <a:pt x="1305" y="574"/>
                    <a:pt x="1308" y="550"/>
                    <a:pt x="1308" y="526"/>
                  </a:cubicBezTo>
                  <a:cubicBezTo>
                    <a:pt x="1308" y="512"/>
                    <a:pt x="1307" y="499"/>
                    <a:pt x="1305" y="485"/>
                  </a:cubicBezTo>
                  <a:cubicBezTo>
                    <a:pt x="1303" y="474"/>
                    <a:pt x="1302" y="462"/>
                    <a:pt x="1301" y="450"/>
                  </a:cubicBezTo>
                  <a:lnTo>
                    <a:pt x="1320" y="475"/>
                  </a:lnTo>
                  <a:cubicBezTo>
                    <a:pt x="1320" y="529"/>
                    <a:pt x="1324" y="584"/>
                    <a:pt x="1325" y="638"/>
                  </a:cubicBezTo>
                  <a:cubicBezTo>
                    <a:pt x="1325" y="639"/>
                    <a:pt x="1325" y="639"/>
                    <a:pt x="1326" y="640"/>
                  </a:cubicBezTo>
                  <a:cubicBezTo>
                    <a:pt x="1327" y="641"/>
                    <a:pt x="1327" y="642"/>
                    <a:pt x="1327" y="642"/>
                  </a:cubicBezTo>
                  <a:cubicBezTo>
                    <a:pt x="1328" y="643"/>
                    <a:pt x="1329" y="643"/>
                    <a:pt x="1330" y="643"/>
                  </a:cubicBezTo>
                  <a:cubicBezTo>
                    <a:pt x="1331" y="643"/>
                    <a:pt x="1331" y="643"/>
                    <a:pt x="1332" y="642"/>
                  </a:cubicBezTo>
                  <a:cubicBezTo>
                    <a:pt x="1333" y="641"/>
                    <a:pt x="1334" y="641"/>
                    <a:pt x="1334" y="640"/>
                  </a:cubicBezTo>
                  <a:cubicBezTo>
                    <a:pt x="1343" y="613"/>
                    <a:pt x="1347" y="586"/>
                    <a:pt x="1347" y="558"/>
                  </a:cubicBezTo>
                  <a:cubicBezTo>
                    <a:pt x="1347" y="541"/>
                    <a:pt x="1345" y="523"/>
                    <a:pt x="1342" y="506"/>
                  </a:cubicBezTo>
                  <a:lnTo>
                    <a:pt x="1361" y="533"/>
                  </a:lnTo>
                  <a:lnTo>
                    <a:pt x="1363" y="535"/>
                  </a:lnTo>
                  <a:cubicBezTo>
                    <a:pt x="1361" y="557"/>
                    <a:pt x="1361" y="578"/>
                    <a:pt x="1360" y="600"/>
                  </a:cubicBezTo>
                  <a:cubicBezTo>
                    <a:pt x="1359" y="612"/>
                    <a:pt x="1358" y="623"/>
                    <a:pt x="1358" y="634"/>
                  </a:cubicBezTo>
                  <a:cubicBezTo>
                    <a:pt x="1358" y="641"/>
                    <a:pt x="1358" y="648"/>
                    <a:pt x="1359" y="656"/>
                  </a:cubicBezTo>
                  <a:cubicBezTo>
                    <a:pt x="1360" y="661"/>
                    <a:pt x="1367" y="659"/>
                    <a:pt x="1368" y="656"/>
                  </a:cubicBezTo>
                  <a:cubicBezTo>
                    <a:pt x="1377" y="635"/>
                    <a:pt x="1381" y="613"/>
                    <a:pt x="1381" y="592"/>
                  </a:cubicBezTo>
                  <a:cubicBezTo>
                    <a:pt x="1381" y="591"/>
                    <a:pt x="1381" y="591"/>
                    <a:pt x="1381" y="590"/>
                  </a:cubicBezTo>
                  <a:cubicBezTo>
                    <a:pt x="1381" y="580"/>
                    <a:pt x="1380" y="570"/>
                    <a:pt x="1379" y="560"/>
                  </a:cubicBezTo>
                  <a:cubicBezTo>
                    <a:pt x="1389" y="573"/>
                    <a:pt x="1399" y="587"/>
                    <a:pt x="1408" y="601"/>
                  </a:cubicBezTo>
                  <a:cubicBezTo>
                    <a:pt x="1407" y="602"/>
                    <a:pt x="1407" y="603"/>
                    <a:pt x="1406" y="604"/>
                  </a:cubicBezTo>
                  <a:cubicBezTo>
                    <a:pt x="1405" y="605"/>
                    <a:pt x="1405" y="606"/>
                    <a:pt x="1405" y="607"/>
                  </a:cubicBezTo>
                  <a:cubicBezTo>
                    <a:pt x="1397" y="648"/>
                    <a:pt x="1388" y="688"/>
                    <a:pt x="1376" y="727"/>
                  </a:cubicBezTo>
                  <a:cubicBezTo>
                    <a:pt x="1376" y="726"/>
                    <a:pt x="1376" y="725"/>
                    <a:pt x="1376" y="723"/>
                  </a:cubicBezTo>
                  <a:cubicBezTo>
                    <a:pt x="1376" y="722"/>
                    <a:pt x="1376" y="721"/>
                    <a:pt x="1376" y="720"/>
                  </a:cubicBezTo>
                  <a:cubicBezTo>
                    <a:pt x="1375" y="719"/>
                    <a:pt x="1374" y="718"/>
                    <a:pt x="1373" y="718"/>
                  </a:cubicBezTo>
                  <a:cubicBezTo>
                    <a:pt x="1372" y="717"/>
                    <a:pt x="1371" y="717"/>
                    <a:pt x="1370" y="717"/>
                  </a:cubicBezTo>
                  <a:cubicBezTo>
                    <a:pt x="1369" y="717"/>
                    <a:pt x="1368" y="717"/>
                    <a:pt x="1367" y="718"/>
                  </a:cubicBezTo>
                  <a:lnTo>
                    <a:pt x="1366" y="719"/>
                  </a:lnTo>
                  <a:cubicBezTo>
                    <a:pt x="1343" y="739"/>
                    <a:pt x="1333" y="773"/>
                    <a:pt x="1319" y="798"/>
                  </a:cubicBezTo>
                  <a:cubicBezTo>
                    <a:pt x="1312" y="811"/>
                    <a:pt x="1306" y="824"/>
                    <a:pt x="1299" y="837"/>
                  </a:cubicBezTo>
                  <a:cubicBezTo>
                    <a:pt x="1293" y="848"/>
                    <a:pt x="1285" y="858"/>
                    <a:pt x="1277" y="868"/>
                  </a:cubicBezTo>
                  <a:cubicBezTo>
                    <a:pt x="1268" y="877"/>
                    <a:pt x="1277" y="866"/>
                    <a:pt x="1277" y="866"/>
                  </a:cubicBezTo>
                  <a:cubicBezTo>
                    <a:pt x="1277" y="865"/>
                    <a:pt x="1277" y="866"/>
                    <a:pt x="1277" y="866"/>
                  </a:cubicBezTo>
                  <a:lnTo>
                    <a:pt x="1279" y="860"/>
                  </a:lnTo>
                  <a:cubicBezTo>
                    <a:pt x="1300" y="816"/>
                    <a:pt x="1319" y="771"/>
                    <a:pt x="1335" y="725"/>
                  </a:cubicBezTo>
                  <a:cubicBezTo>
                    <a:pt x="1336" y="721"/>
                    <a:pt x="1332" y="716"/>
                    <a:pt x="1328" y="719"/>
                  </a:cubicBezTo>
                  <a:cubicBezTo>
                    <a:pt x="1308" y="734"/>
                    <a:pt x="1303" y="760"/>
                    <a:pt x="1293" y="782"/>
                  </a:cubicBezTo>
                  <a:cubicBezTo>
                    <a:pt x="1285" y="798"/>
                    <a:pt x="1277" y="825"/>
                    <a:pt x="1266" y="851"/>
                  </a:cubicBezTo>
                  <a:lnTo>
                    <a:pt x="1263" y="851"/>
                  </a:lnTo>
                  <a:cubicBezTo>
                    <a:pt x="1267" y="843"/>
                    <a:pt x="1270" y="835"/>
                    <a:pt x="1274" y="828"/>
                  </a:cubicBezTo>
                  <a:cubicBezTo>
                    <a:pt x="1274" y="827"/>
                    <a:pt x="1275" y="826"/>
                    <a:pt x="1275" y="825"/>
                  </a:cubicBezTo>
                  <a:cubicBezTo>
                    <a:pt x="1275" y="824"/>
                    <a:pt x="1274" y="823"/>
                    <a:pt x="1274" y="822"/>
                  </a:cubicBezTo>
                  <a:cubicBezTo>
                    <a:pt x="1273" y="821"/>
                    <a:pt x="1272" y="821"/>
                    <a:pt x="1271" y="820"/>
                  </a:cubicBezTo>
                  <a:cubicBezTo>
                    <a:pt x="1270" y="819"/>
                    <a:pt x="1270" y="819"/>
                    <a:pt x="1269" y="819"/>
                  </a:cubicBezTo>
                  <a:cubicBezTo>
                    <a:pt x="1257" y="819"/>
                    <a:pt x="1247" y="832"/>
                    <a:pt x="1240" y="845"/>
                  </a:cubicBezTo>
                  <a:cubicBezTo>
                    <a:pt x="1241" y="840"/>
                    <a:pt x="1242" y="835"/>
                    <a:pt x="1242" y="829"/>
                  </a:cubicBezTo>
                  <a:cubicBezTo>
                    <a:pt x="1245" y="823"/>
                    <a:pt x="1248" y="818"/>
                    <a:pt x="1251" y="813"/>
                  </a:cubicBezTo>
                  <a:cubicBezTo>
                    <a:pt x="1252" y="812"/>
                    <a:pt x="1252" y="813"/>
                    <a:pt x="1253" y="812"/>
                  </a:cubicBezTo>
                  <a:cubicBezTo>
                    <a:pt x="1255" y="810"/>
                    <a:pt x="1257" y="809"/>
                    <a:pt x="1258" y="806"/>
                  </a:cubicBezTo>
                  <a:cubicBezTo>
                    <a:pt x="1259" y="805"/>
                    <a:pt x="1259" y="805"/>
                    <a:pt x="1259" y="804"/>
                  </a:cubicBezTo>
                  <a:cubicBezTo>
                    <a:pt x="1259" y="801"/>
                    <a:pt x="1259" y="800"/>
                    <a:pt x="1261" y="798"/>
                  </a:cubicBezTo>
                  <a:cubicBezTo>
                    <a:pt x="1263" y="795"/>
                    <a:pt x="1265" y="792"/>
                    <a:pt x="1267" y="789"/>
                  </a:cubicBezTo>
                  <a:cubicBezTo>
                    <a:pt x="1268" y="788"/>
                    <a:pt x="1269" y="786"/>
                    <a:pt x="1269" y="785"/>
                  </a:cubicBezTo>
                  <a:cubicBezTo>
                    <a:pt x="1269" y="785"/>
                    <a:pt x="1269" y="784"/>
                    <a:pt x="1270" y="785"/>
                  </a:cubicBezTo>
                  <a:cubicBezTo>
                    <a:pt x="1271" y="786"/>
                    <a:pt x="1271" y="786"/>
                    <a:pt x="1272" y="787"/>
                  </a:cubicBezTo>
                  <a:cubicBezTo>
                    <a:pt x="1273" y="787"/>
                    <a:pt x="1274" y="788"/>
                    <a:pt x="1275" y="788"/>
                  </a:cubicBezTo>
                  <a:cubicBezTo>
                    <a:pt x="1276" y="788"/>
                    <a:pt x="1277" y="787"/>
                    <a:pt x="1278" y="787"/>
                  </a:cubicBezTo>
                  <a:cubicBezTo>
                    <a:pt x="1279" y="786"/>
                    <a:pt x="1279" y="786"/>
                    <a:pt x="1280" y="785"/>
                  </a:cubicBezTo>
                  <a:cubicBezTo>
                    <a:pt x="1287" y="768"/>
                    <a:pt x="1293" y="750"/>
                    <a:pt x="1297" y="732"/>
                  </a:cubicBezTo>
                  <a:cubicBezTo>
                    <a:pt x="1301" y="722"/>
                    <a:pt x="1304" y="711"/>
                    <a:pt x="1304" y="699"/>
                  </a:cubicBezTo>
                  <a:cubicBezTo>
                    <a:pt x="1304" y="695"/>
                    <a:pt x="1303" y="690"/>
                    <a:pt x="1302" y="685"/>
                  </a:cubicBezTo>
                  <a:cubicBezTo>
                    <a:pt x="1302" y="684"/>
                    <a:pt x="1301" y="683"/>
                    <a:pt x="1300" y="683"/>
                  </a:cubicBezTo>
                  <a:cubicBezTo>
                    <a:pt x="1300" y="683"/>
                    <a:pt x="1299" y="682"/>
                    <a:pt x="1298" y="682"/>
                  </a:cubicBezTo>
                  <a:cubicBezTo>
                    <a:pt x="1297" y="682"/>
                    <a:pt x="1296" y="683"/>
                    <a:pt x="1295" y="683"/>
                  </a:cubicBezTo>
                  <a:cubicBezTo>
                    <a:pt x="1294" y="683"/>
                    <a:pt x="1294" y="684"/>
                    <a:pt x="1293" y="685"/>
                  </a:cubicBezTo>
                  <a:cubicBezTo>
                    <a:pt x="1287" y="703"/>
                    <a:pt x="1282" y="722"/>
                    <a:pt x="1279" y="741"/>
                  </a:cubicBezTo>
                  <a:cubicBezTo>
                    <a:pt x="1279" y="737"/>
                    <a:pt x="1278" y="734"/>
                    <a:pt x="1276" y="731"/>
                  </a:cubicBezTo>
                  <a:cubicBezTo>
                    <a:pt x="1275" y="730"/>
                    <a:pt x="1274" y="729"/>
                    <a:pt x="1273" y="727"/>
                  </a:cubicBezTo>
                  <a:cubicBezTo>
                    <a:pt x="1275" y="723"/>
                    <a:pt x="1273" y="716"/>
                    <a:pt x="1275" y="711"/>
                  </a:cubicBezTo>
                  <a:cubicBezTo>
                    <a:pt x="1276" y="707"/>
                    <a:pt x="1276" y="702"/>
                    <a:pt x="1276" y="697"/>
                  </a:cubicBezTo>
                  <a:cubicBezTo>
                    <a:pt x="1276" y="685"/>
                    <a:pt x="1274" y="673"/>
                    <a:pt x="1271" y="661"/>
                  </a:cubicBezTo>
                  <a:cubicBezTo>
                    <a:pt x="1271" y="661"/>
                    <a:pt x="1271" y="660"/>
                    <a:pt x="1271" y="659"/>
                  </a:cubicBezTo>
                  <a:cubicBezTo>
                    <a:pt x="1270" y="658"/>
                    <a:pt x="1269" y="658"/>
                    <a:pt x="1268" y="657"/>
                  </a:cubicBezTo>
                  <a:cubicBezTo>
                    <a:pt x="1267" y="656"/>
                    <a:pt x="1266" y="656"/>
                    <a:pt x="1265" y="656"/>
                  </a:cubicBezTo>
                  <a:cubicBezTo>
                    <a:pt x="1264" y="656"/>
                    <a:pt x="1263" y="656"/>
                    <a:pt x="1262" y="657"/>
                  </a:cubicBezTo>
                  <a:cubicBezTo>
                    <a:pt x="1260" y="658"/>
                    <a:pt x="1260" y="658"/>
                    <a:pt x="1259" y="659"/>
                  </a:cubicBezTo>
                  <a:cubicBezTo>
                    <a:pt x="1258" y="660"/>
                    <a:pt x="1259" y="661"/>
                    <a:pt x="1258" y="661"/>
                  </a:cubicBezTo>
                  <a:cubicBezTo>
                    <a:pt x="1258" y="678"/>
                    <a:pt x="1256" y="694"/>
                    <a:pt x="1251" y="710"/>
                  </a:cubicBezTo>
                  <a:cubicBezTo>
                    <a:pt x="1250" y="715"/>
                    <a:pt x="1249" y="719"/>
                    <a:pt x="1248" y="724"/>
                  </a:cubicBezTo>
                  <a:lnTo>
                    <a:pt x="1245" y="724"/>
                  </a:lnTo>
                  <a:cubicBezTo>
                    <a:pt x="1244" y="724"/>
                    <a:pt x="1242" y="724"/>
                    <a:pt x="1241" y="724"/>
                  </a:cubicBezTo>
                  <a:cubicBezTo>
                    <a:pt x="1239" y="724"/>
                    <a:pt x="1238" y="724"/>
                    <a:pt x="1236" y="724"/>
                  </a:cubicBezTo>
                  <a:cubicBezTo>
                    <a:pt x="1236" y="715"/>
                    <a:pt x="1236" y="704"/>
                    <a:pt x="1236" y="698"/>
                  </a:cubicBezTo>
                  <a:cubicBezTo>
                    <a:pt x="1233" y="683"/>
                    <a:pt x="1229" y="669"/>
                    <a:pt x="1223" y="655"/>
                  </a:cubicBezTo>
                  <a:cubicBezTo>
                    <a:pt x="1223" y="651"/>
                    <a:pt x="1217" y="652"/>
                    <a:pt x="1216" y="655"/>
                  </a:cubicBezTo>
                  <a:cubicBezTo>
                    <a:pt x="1215" y="669"/>
                    <a:pt x="1216" y="684"/>
                    <a:pt x="1216" y="698"/>
                  </a:cubicBezTo>
                  <a:cubicBezTo>
                    <a:pt x="1215" y="707"/>
                    <a:pt x="1215" y="715"/>
                    <a:pt x="1215" y="724"/>
                  </a:cubicBezTo>
                  <a:cubicBezTo>
                    <a:pt x="1215" y="726"/>
                    <a:pt x="1215" y="729"/>
                    <a:pt x="1215" y="731"/>
                  </a:cubicBezTo>
                  <a:lnTo>
                    <a:pt x="1211" y="732"/>
                  </a:lnTo>
                  <a:lnTo>
                    <a:pt x="1210" y="732"/>
                  </a:lnTo>
                  <a:cubicBezTo>
                    <a:pt x="1208" y="732"/>
                    <a:pt x="1206" y="732"/>
                    <a:pt x="1204" y="732"/>
                  </a:cubicBezTo>
                  <a:cubicBezTo>
                    <a:pt x="1202" y="732"/>
                    <a:pt x="1200" y="732"/>
                    <a:pt x="1199" y="732"/>
                  </a:cubicBezTo>
                  <a:cubicBezTo>
                    <a:pt x="1199" y="730"/>
                    <a:pt x="1199" y="727"/>
                    <a:pt x="1199" y="725"/>
                  </a:cubicBezTo>
                  <a:cubicBezTo>
                    <a:pt x="1199" y="711"/>
                    <a:pt x="1197" y="698"/>
                    <a:pt x="1194" y="684"/>
                  </a:cubicBezTo>
                  <a:cubicBezTo>
                    <a:pt x="1187" y="663"/>
                    <a:pt x="1181" y="641"/>
                    <a:pt x="1177" y="618"/>
                  </a:cubicBezTo>
                  <a:cubicBezTo>
                    <a:pt x="1177" y="618"/>
                    <a:pt x="1178" y="618"/>
                    <a:pt x="1177" y="617"/>
                  </a:cubicBezTo>
                  <a:cubicBezTo>
                    <a:pt x="1176" y="616"/>
                    <a:pt x="1176" y="616"/>
                    <a:pt x="1175" y="616"/>
                  </a:cubicBezTo>
                  <a:lnTo>
                    <a:pt x="1174" y="616"/>
                  </a:lnTo>
                  <a:cubicBezTo>
                    <a:pt x="1173" y="616"/>
                    <a:pt x="1172" y="616"/>
                    <a:pt x="1172" y="616"/>
                  </a:cubicBezTo>
                  <a:cubicBezTo>
                    <a:pt x="1171" y="616"/>
                    <a:pt x="1171" y="617"/>
                    <a:pt x="1171" y="617"/>
                  </a:cubicBezTo>
                  <a:cubicBezTo>
                    <a:pt x="1170" y="618"/>
                    <a:pt x="1170" y="618"/>
                    <a:pt x="1170" y="618"/>
                  </a:cubicBezTo>
                  <a:cubicBezTo>
                    <a:pt x="1174" y="637"/>
                    <a:pt x="1175" y="656"/>
                    <a:pt x="1175" y="675"/>
                  </a:cubicBezTo>
                  <a:cubicBezTo>
                    <a:pt x="1175" y="677"/>
                    <a:pt x="1175" y="679"/>
                    <a:pt x="1175" y="680"/>
                  </a:cubicBezTo>
                  <a:cubicBezTo>
                    <a:pt x="1175" y="686"/>
                    <a:pt x="1178" y="693"/>
                    <a:pt x="1178" y="700"/>
                  </a:cubicBezTo>
                  <a:cubicBezTo>
                    <a:pt x="1178" y="711"/>
                    <a:pt x="1176" y="723"/>
                    <a:pt x="1176" y="734"/>
                  </a:cubicBezTo>
                  <a:lnTo>
                    <a:pt x="1166" y="735"/>
                  </a:lnTo>
                  <a:cubicBezTo>
                    <a:pt x="1166" y="728"/>
                    <a:pt x="1164" y="720"/>
                    <a:pt x="1163" y="712"/>
                  </a:cubicBezTo>
                  <a:cubicBezTo>
                    <a:pt x="1162" y="699"/>
                    <a:pt x="1155" y="686"/>
                    <a:pt x="1154" y="673"/>
                  </a:cubicBezTo>
                  <a:cubicBezTo>
                    <a:pt x="1154" y="666"/>
                    <a:pt x="1142" y="665"/>
                    <a:pt x="1141" y="673"/>
                  </a:cubicBezTo>
                  <a:lnTo>
                    <a:pt x="1141" y="674"/>
                  </a:lnTo>
                  <a:cubicBezTo>
                    <a:pt x="1141" y="685"/>
                    <a:pt x="1143" y="695"/>
                    <a:pt x="1145" y="705"/>
                  </a:cubicBezTo>
                  <a:cubicBezTo>
                    <a:pt x="1145" y="710"/>
                    <a:pt x="1145" y="714"/>
                    <a:pt x="1145" y="718"/>
                  </a:cubicBezTo>
                  <a:cubicBezTo>
                    <a:pt x="1145" y="722"/>
                    <a:pt x="1145" y="727"/>
                    <a:pt x="1145" y="731"/>
                  </a:cubicBezTo>
                  <a:cubicBezTo>
                    <a:pt x="1145" y="734"/>
                    <a:pt x="1145" y="736"/>
                    <a:pt x="1145" y="739"/>
                  </a:cubicBezTo>
                  <a:lnTo>
                    <a:pt x="1133" y="742"/>
                  </a:lnTo>
                  <a:cubicBezTo>
                    <a:pt x="1128" y="706"/>
                    <a:pt x="1120" y="669"/>
                    <a:pt x="1110" y="633"/>
                  </a:cubicBezTo>
                  <a:cubicBezTo>
                    <a:pt x="1106" y="616"/>
                    <a:pt x="1100" y="599"/>
                    <a:pt x="1091" y="583"/>
                  </a:cubicBezTo>
                  <a:cubicBezTo>
                    <a:pt x="1089" y="581"/>
                    <a:pt x="1088" y="580"/>
                    <a:pt x="1087" y="578"/>
                  </a:cubicBezTo>
                  <a:cubicBezTo>
                    <a:pt x="1085" y="574"/>
                    <a:pt x="1079" y="578"/>
                    <a:pt x="1081" y="581"/>
                  </a:cubicBezTo>
                  <a:cubicBezTo>
                    <a:pt x="1091" y="602"/>
                    <a:pt x="1097" y="624"/>
                    <a:pt x="1099" y="647"/>
                  </a:cubicBezTo>
                  <a:cubicBezTo>
                    <a:pt x="1107" y="679"/>
                    <a:pt x="1112" y="712"/>
                    <a:pt x="1114" y="745"/>
                  </a:cubicBezTo>
                  <a:cubicBezTo>
                    <a:pt x="1114" y="746"/>
                    <a:pt x="1114" y="746"/>
                    <a:pt x="1114" y="747"/>
                  </a:cubicBezTo>
                  <a:lnTo>
                    <a:pt x="1114" y="748"/>
                  </a:lnTo>
                  <a:lnTo>
                    <a:pt x="1101" y="753"/>
                  </a:lnTo>
                  <a:cubicBezTo>
                    <a:pt x="1101" y="721"/>
                    <a:pt x="1098" y="689"/>
                    <a:pt x="1091" y="657"/>
                  </a:cubicBezTo>
                  <a:cubicBezTo>
                    <a:pt x="1090" y="653"/>
                    <a:pt x="1083" y="653"/>
                    <a:pt x="1082" y="657"/>
                  </a:cubicBezTo>
                  <a:cubicBezTo>
                    <a:pt x="1080" y="677"/>
                    <a:pt x="1079" y="697"/>
                    <a:pt x="1079" y="716"/>
                  </a:cubicBezTo>
                  <a:cubicBezTo>
                    <a:pt x="1079" y="727"/>
                    <a:pt x="1079" y="738"/>
                    <a:pt x="1080" y="748"/>
                  </a:cubicBezTo>
                  <a:cubicBezTo>
                    <a:pt x="1077" y="752"/>
                    <a:pt x="1080" y="757"/>
                    <a:pt x="1084" y="760"/>
                  </a:cubicBezTo>
                  <a:lnTo>
                    <a:pt x="1074" y="764"/>
                  </a:lnTo>
                  <a:cubicBezTo>
                    <a:pt x="1072" y="757"/>
                    <a:pt x="1073" y="749"/>
                    <a:pt x="1071" y="741"/>
                  </a:cubicBezTo>
                  <a:cubicBezTo>
                    <a:pt x="1068" y="728"/>
                    <a:pt x="1066" y="715"/>
                    <a:pt x="1064" y="702"/>
                  </a:cubicBezTo>
                  <a:lnTo>
                    <a:pt x="1064" y="701"/>
                  </a:lnTo>
                  <a:cubicBezTo>
                    <a:pt x="1064" y="685"/>
                    <a:pt x="1060" y="670"/>
                    <a:pt x="1052" y="656"/>
                  </a:cubicBezTo>
                  <a:cubicBezTo>
                    <a:pt x="1052" y="655"/>
                    <a:pt x="1051" y="655"/>
                    <a:pt x="1051" y="654"/>
                  </a:cubicBezTo>
                  <a:cubicBezTo>
                    <a:pt x="1047" y="650"/>
                    <a:pt x="1041" y="656"/>
                    <a:pt x="1043" y="661"/>
                  </a:cubicBezTo>
                  <a:cubicBezTo>
                    <a:pt x="1044" y="664"/>
                    <a:pt x="1044" y="666"/>
                    <a:pt x="1044" y="669"/>
                  </a:cubicBezTo>
                  <a:cubicBezTo>
                    <a:pt x="1044" y="671"/>
                    <a:pt x="1044" y="675"/>
                    <a:pt x="1043" y="678"/>
                  </a:cubicBezTo>
                  <a:cubicBezTo>
                    <a:pt x="1044" y="684"/>
                    <a:pt x="1044" y="689"/>
                    <a:pt x="1044" y="694"/>
                  </a:cubicBezTo>
                  <a:cubicBezTo>
                    <a:pt x="1044" y="699"/>
                    <a:pt x="1044" y="704"/>
                    <a:pt x="1043" y="710"/>
                  </a:cubicBezTo>
                  <a:cubicBezTo>
                    <a:pt x="1044" y="720"/>
                    <a:pt x="1046" y="730"/>
                    <a:pt x="1049" y="740"/>
                  </a:cubicBezTo>
                  <a:cubicBezTo>
                    <a:pt x="1049" y="746"/>
                    <a:pt x="1049" y="751"/>
                    <a:pt x="1050" y="757"/>
                  </a:cubicBezTo>
                  <a:cubicBezTo>
                    <a:pt x="1049" y="755"/>
                    <a:pt x="1048" y="752"/>
                    <a:pt x="1046" y="750"/>
                  </a:cubicBezTo>
                  <a:cubicBezTo>
                    <a:pt x="1035" y="731"/>
                    <a:pt x="1026" y="710"/>
                    <a:pt x="1019" y="689"/>
                  </a:cubicBezTo>
                  <a:lnTo>
                    <a:pt x="1019" y="688"/>
                  </a:lnTo>
                  <a:cubicBezTo>
                    <a:pt x="1018" y="687"/>
                    <a:pt x="1018" y="686"/>
                    <a:pt x="1017" y="686"/>
                  </a:cubicBezTo>
                  <a:cubicBezTo>
                    <a:pt x="1016" y="685"/>
                    <a:pt x="1016" y="686"/>
                    <a:pt x="1015" y="686"/>
                  </a:cubicBezTo>
                  <a:cubicBezTo>
                    <a:pt x="1014" y="686"/>
                    <a:pt x="1013" y="685"/>
                    <a:pt x="1012" y="686"/>
                  </a:cubicBezTo>
                  <a:cubicBezTo>
                    <a:pt x="1011" y="687"/>
                    <a:pt x="1011" y="687"/>
                    <a:pt x="1011" y="688"/>
                  </a:cubicBezTo>
                  <a:cubicBezTo>
                    <a:pt x="1010" y="689"/>
                    <a:pt x="1010" y="689"/>
                    <a:pt x="1010" y="690"/>
                  </a:cubicBezTo>
                  <a:cubicBezTo>
                    <a:pt x="1010" y="693"/>
                    <a:pt x="1010" y="696"/>
                    <a:pt x="1010" y="699"/>
                  </a:cubicBezTo>
                  <a:cubicBezTo>
                    <a:pt x="1010" y="723"/>
                    <a:pt x="1014" y="747"/>
                    <a:pt x="1022" y="769"/>
                  </a:cubicBezTo>
                  <a:lnTo>
                    <a:pt x="1012" y="773"/>
                  </a:lnTo>
                  <a:cubicBezTo>
                    <a:pt x="1006" y="764"/>
                    <a:pt x="996" y="745"/>
                    <a:pt x="993" y="741"/>
                  </a:cubicBezTo>
                  <a:cubicBezTo>
                    <a:pt x="973" y="710"/>
                    <a:pt x="977" y="670"/>
                    <a:pt x="963" y="637"/>
                  </a:cubicBezTo>
                  <a:lnTo>
                    <a:pt x="963" y="636"/>
                  </a:lnTo>
                  <a:cubicBezTo>
                    <a:pt x="963" y="636"/>
                    <a:pt x="962" y="634"/>
                    <a:pt x="961" y="634"/>
                  </a:cubicBezTo>
                  <a:cubicBezTo>
                    <a:pt x="960" y="633"/>
                    <a:pt x="960" y="634"/>
                    <a:pt x="959" y="634"/>
                  </a:cubicBezTo>
                  <a:cubicBezTo>
                    <a:pt x="958" y="634"/>
                    <a:pt x="957" y="633"/>
                    <a:pt x="956" y="634"/>
                  </a:cubicBezTo>
                  <a:cubicBezTo>
                    <a:pt x="955" y="634"/>
                    <a:pt x="955" y="635"/>
                    <a:pt x="954" y="636"/>
                  </a:cubicBezTo>
                  <a:cubicBezTo>
                    <a:pt x="953" y="637"/>
                    <a:pt x="954" y="638"/>
                    <a:pt x="954" y="639"/>
                  </a:cubicBezTo>
                  <a:lnTo>
                    <a:pt x="954" y="640"/>
                  </a:lnTo>
                  <a:cubicBezTo>
                    <a:pt x="957" y="656"/>
                    <a:pt x="959" y="672"/>
                    <a:pt x="959" y="688"/>
                  </a:cubicBezTo>
                  <a:cubicBezTo>
                    <a:pt x="959" y="689"/>
                    <a:pt x="959" y="691"/>
                    <a:pt x="959" y="692"/>
                  </a:cubicBezTo>
                  <a:cubicBezTo>
                    <a:pt x="961" y="709"/>
                    <a:pt x="966" y="726"/>
                    <a:pt x="972" y="742"/>
                  </a:cubicBezTo>
                  <a:cubicBezTo>
                    <a:pt x="976" y="752"/>
                    <a:pt x="981" y="762"/>
                    <a:pt x="986" y="772"/>
                  </a:cubicBezTo>
                  <a:cubicBezTo>
                    <a:pt x="989" y="776"/>
                    <a:pt x="991" y="779"/>
                    <a:pt x="993" y="783"/>
                  </a:cubicBezTo>
                  <a:cubicBezTo>
                    <a:pt x="986" y="787"/>
                    <a:pt x="979" y="791"/>
                    <a:pt x="972" y="795"/>
                  </a:cubicBezTo>
                  <a:cubicBezTo>
                    <a:pt x="970" y="792"/>
                    <a:pt x="968" y="789"/>
                    <a:pt x="967" y="787"/>
                  </a:cubicBezTo>
                  <a:cubicBezTo>
                    <a:pt x="960" y="777"/>
                    <a:pt x="957" y="765"/>
                    <a:pt x="951" y="755"/>
                  </a:cubicBezTo>
                  <a:cubicBezTo>
                    <a:pt x="950" y="754"/>
                    <a:pt x="950" y="753"/>
                    <a:pt x="949" y="753"/>
                  </a:cubicBezTo>
                  <a:cubicBezTo>
                    <a:pt x="948" y="753"/>
                    <a:pt x="947" y="752"/>
                    <a:pt x="946" y="752"/>
                  </a:cubicBezTo>
                  <a:cubicBezTo>
                    <a:pt x="945" y="752"/>
                    <a:pt x="944" y="752"/>
                    <a:pt x="943" y="753"/>
                  </a:cubicBezTo>
                  <a:cubicBezTo>
                    <a:pt x="942" y="754"/>
                    <a:pt x="941" y="754"/>
                    <a:pt x="941" y="755"/>
                  </a:cubicBezTo>
                  <a:cubicBezTo>
                    <a:pt x="940" y="756"/>
                    <a:pt x="941" y="757"/>
                    <a:pt x="941" y="758"/>
                  </a:cubicBezTo>
                  <a:lnTo>
                    <a:pt x="941" y="759"/>
                  </a:lnTo>
                  <a:cubicBezTo>
                    <a:pt x="945" y="771"/>
                    <a:pt x="947" y="784"/>
                    <a:pt x="952" y="796"/>
                  </a:cubicBezTo>
                  <a:cubicBezTo>
                    <a:pt x="953" y="798"/>
                    <a:pt x="954" y="799"/>
                    <a:pt x="955" y="801"/>
                  </a:cubicBezTo>
                  <a:cubicBezTo>
                    <a:pt x="956" y="802"/>
                    <a:pt x="956" y="803"/>
                    <a:pt x="957" y="804"/>
                  </a:cubicBezTo>
                  <a:cubicBezTo>
                    <a:pt x="950" y="808"/>
                    <a:pt x="944" y="813"/>
                    <a:pt x="937" y="817"/>
                  </a:cubicBezTo>
                  <a:cubicBezTo>
                    <a:pt x="928" y="802"/>
                    <a:pt x="922" y="784"/>
                    <a:pt x="919" y="766"/>
                  </a:cubicBezTo>
                  <a:cubicBezTo>
                    <a:pt x="913" y="754"/>
                    <a:pt x="909" y="741"/>
                    <a:pt x="906" y="727"/>
                  </a:cubicBezTo>
                  <a:cubicBezTo>
                    <a:pt x="906" y="727"/>
                    <a:pt x="906" y="726"/>
                    <a:pt x="905" y="726"/>
                  </a:cubicBezTo>
                  <a:cubicBezTo>
                    <a:pt x="905" y="726"/>
                    <a:pt x="905" y="725"/>
                    <a:pt x="904" y="725"/>
                  </a:cubicBezTo>
                  <a:lnTo>
                    <a:pt x="903" y="725"/>
                  </a:lnTo>
                  <a:cubicBezTo>
                    <a:pt x="902" y="725"/>
                    <a:pt x="901" y="725"/>
                    <a:pt x="901" y="725"/>
                  </a:cubicBezTo>
                  <a:cubicBezTo>
                    <a:pt x="900" y="725"/>
                    <a:pt x="900" y="726"/>
                    <a:pt x="900" y="726"/>
                  </a:cubicBezTo>
                  <a:lnTo>
                    <a:pt x="899" y="727"/>
                  </a:lnTo>
                  <a:cubicBezTo>
                    <a:pt x="897" y="736"/>
                    <a:pt x="896" y="745"/>
                    <a:pt x="896" y="755"/>
                  </a:cubicBezTo>
                  <a:cubicBezTo>
                    <a:pt x="896" y="764"/>
                    <a:pt x="897" y="774"/>
                    <a:pt x="899" y="783"/>
                  </a:cubicBezTo>
                  <a:cubicBezTo>
                    <a:pt x="902" y="801"/>
                    <a:pt x="908" y="819"/>
                    <a:pt x="916" y="835"/>
                  </a:cubicBezTo>
                  <a:cubicBezTo>
                    <a:pt x="910" y="841"/>
                    <a:pt x="904" y="847"/>
                    <a:pt x="898" y="853"/>
                  </a:cubicBezTo>
                  <a:lnTo>
                    <a:pt x="898" y="852"/>
                  </a:lnTo>
                  <a:cubicBezTo>
                    <a:pt x="895" y="848"/>
                    <a:pt x="893" y="843"/>
                    <a:pt x="892" y="838"/>
                  </a:cubicBezTo>
                  <a:cubicBezTo>
                    <a:pt x="882" y="805"/>
                    <a:pt x="872" y="772"/>
                    <a:pt x="864" y="738"/>
                  </a:cubicBezTo>
                  <a:cubicBezTo>
                    <a:pt x="851" y="671"/>
                    <a:pt x="857" y="605"/>
                    <a:pt x="843" y="538"/>
                  </a:cubicBezTo>
                  <a:cubicBezTo>
                    <a:pt x="831" y="477"/>
                    <a:pt x="818" y="417"/>
                    <a:pt x="804" y="356"/>
                  </a:cubicBezTo>
                  <a:cubicBezTo>
                    <a:pt x="795" y="302"/>
                    <a:pt x="790" y="248"/>
                    <a:pt x="790" y="193"/>
                  </a:cubicBezTo>
                  <a:cubicBezTo>
                    <a:pt x="790" y="192"/>
                    <a:pt x="790" y="191"/>
                    <a:pt x="790" y="190"/>
                  </a:cubicBezTo>
                  <a:cubicBezTo>
                    <a:pt x="793" y="193"/>
                    <a:pt x="796" y="196"/>
                    <a:pt x="799" y="200"/>
                  </a:cubicBezTo>
                  <a:cubicBezTo>
                    <a:pt x="831" y="231"/>
                    <a:pt x="852" y="262"/>
                    <a:pt x="892" y="286"/>
                  </a:cubicBezTo>
                  <a:cubicBezTo>
                    <a:pt x="896" y="288"/>
                    <a:pt x="901" y="284"/>
                    <a:pt x="898" y="280"/>
                  </a:cubicBezTo>
                  <a:cubicBezTo>
                    <a:pt x="889" y="265"/>
                    <a:pt x="877" y="251"/>
                    <a:pt x="864" y="239"/>
                  </a:cubicBezTo>
                  <a:cubicBezTo>
                    <a:pt x="843" y="220"/>
                    <a:pt x="827" y="196"/>
                    <a:pt x="806" y="175"/>
                  </a:cubicBezTo>
                  <a:cubicBezTo>
                    <a:pt x="799" y="168"/>
                    <a:pt x="792" y="159"/>
                    <a:pt x="786" y="150"/>
                  </a:cubicBezTo>
                  <a:cubicBezTo>
                    <a:pt x="783" y="145"/>
                    <a:pt x="779" y="140"/>
                    <a:pt x="775" y="134"/>
                  </a:cubicBezTo>
                  <a:cubicBezTo>
                    <a:pt x="804" y="152"/>
                    <a:pt x="832" y="172"/>
                    <a:pt x="859" y="193"/>
                  </a:cubicBezTo>
                  <a:cubicBezTo>
                    <a:pt x="862" y="196"/>
                    <a:pt x="867" y="192"/>
                    <a:pt x="865" y="188"/>
                  </a:cubicBezTo>
                  <a:cubicBezTo>
                    <a:pt x="851" y="158"/>
                    <a:pt x="804" y="138"/>
                    <a:pt x="778" y="119"/>
                  </a:cubicBezTo>
                  <a:cubicBezTo>
                    <a:pt x="770" y="113"/>
                    <a:pt x="762" y="106"/>
                    <a:pt x="753" y="99"/>
                  </a:cubicBezTo>
                  <a:lnTo>
                    <a:pt x="751" y="95"/>
                  </a:lnTo>
                  <a:cubicBezTo>
                    <a:pt x="748" y="91"/>
                    <a:pt x="745" y="88"/>
                    <a:pt x="740" y="85"/>
                  </a:cubicBezTo>
                  <a:cubicBezTo>
                    <a:pt x="738" y="84"/>
                    <a:pt x="736" y="83"/>
                    <a:pt x="734" y="83"/>
                  </a:cubicBezTo>
                  <a:cubicBezTo>
                    <a:pt x="725" y="74"/>
                    <a:pt x="717" y="66"/>
                    <a:pt x="709" y="57"/>
                  </a:cubicBezTo>
                  <a:cubicBezTo>
                    <a:pt x="694" y="39"/>
                    <a:pt x="670" y="24"/>
                    <a:pt x="663" y="2"/>
                  </a:cubicBezTo>
                  <a:lnTo>
                    <a:pt x="663" y="1"/>
                  </a:lnTo>
                  <a:cubicBezTo>
                    <a:pt x="662" y="1"/>
                    <a:pt x="662" y="0"/>
                    <a:pt x="661" y="0"/>
                  </a:cubicBezTo>
                  <a:lnTo>
                    <a:pt x="660" y="0"/>
                  </a:lnTo>
                  <a:cubicBezTo>
                    <a:pt x="659" y="0"/>
                    <a:pt x="659" y="0"/>
                    <a:pt x="658" y="0"/>
                  </a:cubicBezTo>
                  <a:lnTo>
                    <a:pt x="657" y="1"/>
                  </a:lnTo>
                  <a:cubicBezTo>
                    <a:pt x="657" y="2"/>
                    <a:pt x="656" y="2"/>
                    <a:pt x="656" y="3"/>
                  </a:cubicBezTo>
                  <a:lnTo>
                    <a:pt x="657" y="4"/>
                  </a:lnTo>
                  <a:cubicBezTo>
                    <a:pt x="664" y="41"/>
                    <a:pt x="707" y="84"/>
                    <a:pt x="735" y="106"/>
                  </a:cubicBezTo>
                  <a:cubicBezTo>
                    <a:pt x="747" y="124"/>
                    <a:pt x="757" y="148"/>
                    <a:pt x="767" y="163"/>
                  </a:cubicBezTo>
                  <a:cubicBezTo>
                    <a:pt x="770" y="166"/>
                    <a:pt x="772" y="169"/>
                    <a:pt x="775" y="172"/>
                  </a:cubicBezTo>
                  <a:cubicBezTo>
                    <a:pt x="767" y="299"/>
                    <a:pt x="804" y="417"/>
                    <a:pt x="824" y="541"/>
                  </a:cubicBezTo>
                  <a:cubicBezTo>
                    <a:pt x="835" y="609"/>
                    <a:pt x="834" y="677"/>
                    <a:pt x="844" y="744"/>
                  </a:cubicBezTo>
                  <a:cubicBezTo>
                    <a:pt x="848" y="774"/>
                    <a:pt x="855" y="803"/>
                    <a:pt x="865" y="832"/>
                  </a:cubicBezTo>
                  <a:cubicBezTo>
                    <a:pt x="870" y="845"/>
                    <a:pt x="874" y="858"/>
                    <a:pt x="879" y="871"/>
                  </a:cubicBezTo>
                  <a:cubicBezTo>
                    <a:pt x="879" y="872"/>
                    <a:pt x="879" y="872"/>
                    <a:pt x="880" y="873"/>
                  </a:cubicBezTo>
                  <a:cubicBezTo>
                    <a:pt x="882" y="875"/>
                    <a:pt x="883" y="878"/>
                    <a:pt x="886" y="879"/>
                  </a:cubicBezTo>
                  <a:cubicBezTo>
                    <a:pt x="885" y="881"/>
                    <a:pt x="885" y="883"/>
                    <a:pt x="885" y="884"/>
                  </a:cubicBezTo>
                  <a:cubicBezTo>
                    <a:pt x="885" y="889"/>
                    <a:pt x="886" y="894"/>
                    <a:pt x="889" y="898"/>
                  </a:cubicBezTo>
                  <a:cubicBezTo>
                    <a:pt x="891" y="902"/>
                    <a:pt x="894" y="905"/>
                    <a:pt x="898" y="908"/>
                  </a:cubicBezTo>
                  <a:lnTo>
                    <a:pt x="899" y="908"/>
                  </a:lnTo>
                  <a:cubicBezTo>
                    <a:pt x="902" y="910"/>
                    <a:pt x="905" y="911"/>
                    <a:pt x="909" y="911"/>
                  </a:cubicBezTo>
                  <a:cubicBezTo>
                    <a:pt x="912" y="911"/>
                    <a:pt x="916" y="910"/>
                    <a:pt x="919" y="908"/>
                  </a:cubicBezTo>
                  <a:lnTo>
                    <a:pt x="920" y="908"/>
                  </a:lnTo>
                  <a:lnTo>
                    <a:pt x="917" y="925"/>
                  </a:lnTo>
                  <a:lnTo>
                    <a:pt x="913" y="926"/>
                  </a:lnTo>
                  <a:cubicBezTo>
                    <a:pt x="912" y="926"/>
                    <a:pt x="911" y="926"/>
                    <a:pt x="910" y="927"/>
                  </a:cubicBezTo>
                  <a:cubicBezTo>
                    <a:pt x="909" y="927"/>
                    <a:pt x="908" y="928"/>
                    <a:pt x="907" y="930"/>
                  </a:cubicBezTo>
                  <a:cubicBezTo>
                    <a:pt x="906" y="931"/>
                    <a:pt x="905" y="933"/>
                    <a:pt x="905" y="935"/>
                  </a:cubicBezTo>
                  <a:cubicBezTo>
                    <a:pt x="905" y="936"/>
                    <a:pt x="906" y="938"/>
                    <a:pt x="907" y="940"/>
                  </a:cubicBezTo>
                  <a:cubicBezTo>
                    <a:pt x="908" y="941"/>
                    <a:pt x="909" y="942"/>
                    <a:pt x="910" y="943"/>
                  </a:cubicBezTo>
                  <a:cubicBezTo>
                    <a:pt x="911" y="943"/>
                    <a:pt x="912" y="944"/>
                    <a:pt x="913" y="944"/>
                  </a:cubicBezTo>
                  <a:lnTo>
                    <a:pt x="914" y="944"/>
                  </a:lnTo>
                  <a:cubicBezTo>
                    <a:pt x="910" y="962"/>
                    <a:pt x="906" y="978"/>
                    <a:pt x="900" y="978"/>
                  </a:cubicBezTo>
                  <a:cubicBezTo>
                    <a:pt x="878" y="981"/>
                    <a:pt x="862" y="1021"/>
                    <a:pt x="853" y="1037"/>
                  </a:cubicBezTo>
                  <a:cubicBezTo>
                    <a:pt x="847" y="1048"/>
                    <a:pt x="852" y="1077"/>
                    <a:pt x="845" y="1078"/>
                  </a:cubicBezTo>
                  <a:cubicBezTo>
                    <a:pt x="844" y="1079"/>
                    <a:pt x="843" y="1079"/>
                    <a:pt x="841" y="1080"/>
                  </a:cubicBezTo>
                  <a:cubicBezTo>
                    <a:pt x="823" y="1086"/>
                    <a:pt x="791" y="1111"/>
                    <a:pt x="793" y="1132"/>
                  </a:cubicBezTo>
                  <a:cubicBezTo>
                    <a:pt x="796" y="1157"/>
                    <a:pt x="791" y="1151"/>
                    <a:pt x="775" y="1160"/>
                  </a:cubicBezTo>
                  <a:cubicBezTo>
                    <a:pt x="765" y="1167"/>
                    <a:pt x="756" y="1175"/>
                    <a:pt x="749" y="1184"/>
                  </a:cubicBezTo>
                  <a:cubicBezTo>
                    <a:pt x="746" y="1187"/>
                    <a:pt x="743" y="1190"/>
                    <a:pt x="741" y="1194"/>
                  </a:cubicBezTo>
                  <a:cubicBezTo>
                    <a:pt x="739" y="1198"/>
                    <a:pt x="737" y="1203"/>
                    <a:pt x="736" y="1208"/>
                  </a:cubicBezTo>
                  <a:cubicBezTo>
                    <a:pt x="736" y="1208"/>
                    <a:pt x="736" y="1209"/>
                    <a:pt x="736" y="1210"/>
                  </a:cubicBezTo>
                  <a:cubicBezTo>
                    <a:pt x="736" y="1210"/>
                    <a:pt x="736" y="1211"/>
                    <a:pt x="736" y="1212"/>
                  </a:cubicBezTo>
                  <a:cubicBezTo>
                    <a:pt x="736" y="1214"/>
                    <a:pt x="736" y="1216"/>
                    <a:pt x="736" y="1218"/>
                  </a:cubicBezTo>
                  <a:cubicBezTo>
                    <a:pt x="735" y="1218"/>
                    <a:pt x="734" y="1218"/>
                    <a:pt x="734" y="1218"/>
                  </a:cubicBezTo>
                  <a:cubicBezTo>
                    <a:pt x="732" y="1218"/>
                    <a:pt x="730" y="1218"/>
                    <a:pt x="729" y="1219"/>
                  </a:cubicBezTo>
                  <a:cubicBezTo>
                    <a:pt x="727" y="1220"/>
                    <a:pt x="727" y="1221"/>
                    <a:pt x="726" y="1222"/>
                  </a:cubicBezTo>
                  <a:cubicBezTo>
                    <a:pt x="715" y="1244"/>
                    <a:pt x="681" y="1258"/>
                    <a:pt x="660" y="1271"/>
                  </a:cubicBezTo>
                  <a:cubicBezTo>
                    <a:pt x="634" y="1288"/>
                    <a:pt x="611" y="1307"/>
                    <a:pt x="586" y="1325"/>
                  </a:cubicBezTo>
                  <a:cubicBezTo>
                    <a:pt x="547" y="1353"/>
                    <a:pt x="502" y="1373"/>
                    <a:pt x="464" y="1402"/>
                  </a:cubicBezTo>
                  <a:cubicBezTo>
                    <a:pt x="387" y="1458"/>
                    <a:pt x="292" y="1495"/>
                    <a:pt x="218" y="1555"/>
                  </a:cubicBezTo>
                  <a:cubicBezTo>
                    <a:pt x="196" y="1519"/>
                    <a:pt x="125" y="1551"/>
                    <a:pt x="95" y="1562"/>
                  </a:cubicBezTo>
                  <a:cubicBezTo>
                    <a:pt x="89" y="1565"/>
                    <a:pt x="84" y="1567"/>
                    <a:pt x="78" y="1571"/>
                  </a:cubicBezTo>
                  <a:cubicBezTo>
                    <a:pt x="54" y="1584"/>
                    <a:pt x="34" y="1604"/>
                    <a:pt x="21" y="1628"/>
                  </a:cubicBezTo>
                  <a:cubicBezTo>
                    <a:pt x="7" y="1652"/>
                    <a:pt x="0" y="1679"/>
                    <a:pt x="0" y="1707"/>
                  </a:cubicBezTo>
                  <a:cubicBezTo>
                    <a:pt x="0" y="1722"/>
                    <a:pt x="2" y="1736"/>
                    <a:pt x="6" y="1751"/>
                  </a:cubicBezTo>
                  <a:cubicBezTo>
                    <a:pt x="6" y="1751"/>
                    <a:pt x="6" y="1752"/>
                    <a:pt x="6" y="1753"/>
                  </a:cubicBezTo>
                  <a:cubicBezTo>
                    <a:pt x="7" y="1754"/>
                    <a:pt x="8" y="1754"/>
                    <a:pt x="9" y="1755"/>
                  </a:cubicBezTo>
                  <a:cubicBezTo>
                    <a:pt x="10" y="1756"/>
                    <a:pt x="10" y="1756"/>
                    <a:pt x="12" y="1756"/>
                  </a:cubicBezTo>
                  <a:cubicBezTo>
                    <a:pt x="13" y="1756"/>
                    <a:pt x="15" y="1756"/>
                    <a:pt x="16" y="1755"/>
                  </a:cubicBezTo>
                  <a:cubicBezTo>
                    <a:pt x="17" y="1754"/>
                    <a:pt x="17" y="1754"/>
                    <a:pt x="18" y="1753"/>
                  </a:cubicBezTo>
                  <a:cubicBezTo>
                    <a:pt x="30" y="1736"/>
                    <a:pt x="43" y="1719"/>
                    <a:pt x="58" y="1704"/>
                  </a:cubicBezTo>
                  <a:cubicBezTo>
                    <a:pt x="59" y="1704"/>
                    <a:pt x="59" y="1704"/>
                    <a:pt x="59" y="1705"/>
                  </a:cubicBezTo>
                  <a:cubicBezTo>
                    <a:pt x="59" y="1705"/>
                    <a:pt x="60" y="1705"/>
                    <a:pt x="61" y="1705"/>
                  </a:cubicBezTo>
                  <a:lnTo>
                    <a:pt x="62" y="1705"/>
                  </a:lnTo>
                  <a:cubicBezTo>
                    <a:pt x="63" y="1704"/>
                    <a:pt x="63" y="1704"/>
                    <a:pt x="63" y="1703"/>
                  </a:cubicBezTo>
                  <a:lnTo>
                    <a:pt x="64" y="1703"/>
                  </a:lnTo>
                  <a:cubicBezTo>
                    <a:pt x="64" y="1702"/>
                    <a:pt x="64" y="1701"/>
                    <a:pt x="65" y="1700"/>
                  </a:cubicBezTo>
                  <a:cubicBezTo>
                    <a:pt x="66" y="1698"/>
                    <a:pt x="67" y="1697"/>
                    <a:pt x="69" y="1695"/>
                  </a:cubicBezTo>
                  <a:cubicBezTo>
                    <a:pt x="73" y="1692"/>
                    <a:pt x="78" y="1688"/>
                    <a:pt x="83" y="1685"/>
                  </a:cubicBezTo>
                  <a:cubicBezTo>
                    <a:pt x="84" y="1685"/>
                    <a:pt x="85" y="1684"/>
                    <a:pt x="86" y="1684"/>
                  </a:cubicBezTo>
                  <a:lnTo>
                    <a:pt x="86" y="1683"/>
                  </a:lnTo>
                  <a:lnTo>
                    <a:pt x="88" y="1682"/>
                  </a:lnTo>
                  <a:cubicBezTo>
                    <a:pt x="90" y="1680"/>
                    <a:pt x="92" y="1678"/>
                    <a:pt x="95" y="1677"/>
                  </a:cubicBezTo>
                  <a:cubicBezTo>
                    <a:pt x="102" y="1673"/>
                    <a:pt x="110" y="1670"/>
                    <a:pt x="118" y="1670"/>
                  </a:cubicBezTo>
                  <a:cubicBezTo>
                    <a:pt x="115" y="1682"/>
                    <a:pt x="114" y="1695"/>
                    <a:pt x="114" y="1707"/>
                  </a:cubicBezTo>
                  <a:cubicBezTo>
                    <a:pt x="114" y="1716"/>
                    <a:pt x="115" y="1724"/>
                    <a:pt x="116" y="1733"/>
                  </a:cubicBezTo>
                  <a:cubicBezTo>
                    <a:pt x="116" y="1733"/>
                    <a:pt x="116" y="1734"/>
                    <a:pt x="117" y="1735"/>
                  </a:cubicBezTo>
                  <a:cubicBezTo>
                    <a:pt x="117" y="1736"/>
                    <a:pt x="118" y="1737"/>
                    <a:pt x="120" y="1738"/>
                  </a:cubicBezTo>
                  <a:cubicBezTo>
                    <a:pt x="122" y="1739"/>
                    <a:pt x="122" y="1739"/>
                    <a:pt x="124" y="1739"/>
                  </a:cubicBezTo>
                  <a:cubicBezTo>
                    <a:pt x="125" y="1739"/>
                    <a:pt x="126" y="1739"/>
                    <a:pt x="127" y="1738"/>
                  </a:cubicBezTo>
                  <a:cubicBezTo>
                    <a:pt x="129" y="1738"/>
                    <a:pt x="131" y="1737"/>
                    <a:pt x="132" y="1736"/>
                  </a:cubicBezTo>
                  <a:cubicBezTo>
                    <a:pt x="134" y="1735"/>
                    <a:pt x="136" y="1734"/>
                    <a:pt x="137" y="1732"/>
                  </a:cubicBezTo>
                  <a:cubicBezTo>
                    <a:pt x="151" y="1711"/>
                    <a:pt x="168" y="1693"/>
                    <a:pt x="188" y="1678"/>
                  </a:cubicBezTo>
                  <a:cubicBezTo>
                    <a:pt x="217" y="1656"/>
                    <a:pt x="258" y="1674"/>
                    <a:pt x="289" y="1663"/>
                  </a:cubicBezTo>
                  <a:cubicBezTo>
                    <a:pt x="289" y="1662"/>
                    <a:pt x="290" y="1662"/>
                    <a:pt x="290" y="1662"/>
                  </a:cubicBezTo>
                  <a:cubicBezTo>
                    <a:pt x="293" y="1660"/>
                    <a:pt x="296" y="1657"/>
                    <a:pt x="298" y="1654"/>
                  </a:cubicBezTo>
                  <a:cubicBezTo>
                    <a:pt x="300" y="1651"/>
                    <a:pt x="301" y="1648"/>
                    <a:pt x="301" y="1644"/>
                  </a:cubicBezTo>
                  <a:cubicBezTo>
                    <a:pt x="305" y="1644"/>
                    <a:pt x="308" y="1644"/>
                    <a:pt x="314" y="1640"/>
                  </a:cubicBezTo>
                  <a:cubicBezTo>
                    <a:pt x="337" y="1630"/>
                    <a:pt x="361" y="1621"/>
                    <a:pt x="386" y="1613"/>
                  </a:cubicBezTo>
                  <a:cubicBezTo>
                    <a:pt x="405" y="1603"/>
                    <a:pt x="424" y="1594"/>
                    <a:pt x="445" y="1587"/>
                  </a:cubicBezTo>
                  <a:cubicBezTo>
                    <a:pt x="454" y="1584"/>
                    <a:pt x="463" y="1580"/>
                    <a:pt x="472" y="1575"/>
                  </a:cubicBezTo>
                  <a:cubicBezTo>
                    <a:pt x="472" y="1575"/>
                    <a:pt x="473" y="1574"/>
                    <a:pt x="474" y="1574"/>
                  </a:cubicBezTo>
                  <a:cubicBezTo>
                    <a:pt x="459" y="1584"/>
                    <a:pt x="447" y="1597"/>
                    <a:pt x="438" y="1612"/>
                  </a:cubicBezTo>
                  <a:cubicBezTo>
                    <a:pt x="435" y="1617"/>
                    <a:pt x="433" y="1623"/>
                    <a:pt x="431" y="1628"/>
                  </a:cubicBezTo>
                  <a:cubicBezTo>
                    <a:pt x="427" y="1638"/>
                    <a:pt x="425" y="1649"/>
                    <a:pt x="425" y="1661"/>
                  </a:cubicBezTo>
                  <a:cubicBezTo>
                    <a:pt x="425" y="1676"/>
                    <a:pt x="429" y="1692"/>
                    <a:pt x="436" y="1705"/>
                  </a:cubicBezTo>
                  <a:cubicBezTo>
                    <a:pt x="443" y="1717"/>
                    <a:pt x="452" y="1727"/>
                    <a:pt x="463" y="1734"/>
                  </a:cubicBezTo>
                  <a:lnTo>
                    <a:pt x="465" y="1736"/>
                  </a:lnTo>
                  <a:cubicBezTo>
                    <a:pt x="467" y="1737"/>
                    <a:pt x="469" y="1738"/>
                    <a:pt x="471" y="1739"/>
                  </a:cubicBezTo>
                  <a:cubicBezTo>
                    <a:pt x="472" y="1740"/>
                    <a:pt x="474" y="1741"/>
                    <a:pt x="476" y="1741"/>
                  </a:cubicBezTo>
                  <a:cubicBezTo>
                    <a:pt x="478" y="1741"/>
                    <a:pt x="479" y="1740"/>
                    <a:pt x="481" y="1739"/>
                  </a:cubicBezTo>
                  <a:cubicBezTo>
                    <a:pt x="482" y="1738"/>
                    <a:pt x="484" y="1737"/>
                    <a:pt x="485" y="1735"/>
                  </a:cubicBezTo>
                  <a:cubicBezTo>
                    <a:pt x="486" y="1734"/>
                    <a:pt x="487" y="1732"/>
                    <a:pt x="487" y="1730"/>
                  </a:cubicBezTo>
                  <a:cubicBezTo>
                    <a:pt x="488" y="1725"/>
                    <a:pt x="489" y="1720"/>
                    <a:pt x="491" y="1715"/>
                  </a:cubicBezTo>
                  <a:cubicBezTo>
                    <a:pt x="491" y="1716"/>
                    <a:pt x="492" y="1716"/>
                    <a:pt x="492" y="1716"/>
                  </a:cubicBezTo>
                  <a:cubicBezTo>
                    <a:pt x="495" y="1716"/>
                    <a:pt x="497" y="1715"/>
                    <a:pt x="499" y="1714"/>
                  </a:cubicBezTo>
                  <a:cubicBezTo>
                    <a:pt x="501" y="1712"/>
                    <a:pt x="503" y="1711"/>
                    <a:pt x="504" y="1709"/>
                  </a:cubicBezTo>
                  <a:cubicBezTo>
                    <a:pt x="505" y="1708"/>
                    <a:pt x="505" y="1707"/>
                    <a:pt x="506" y="1705"/>
                  </a:cubicBezTo>
                  <a:cubicBezTo>
                    <a:pt x="506" y="1704"/>
                    <a:pt x="529" y="1691"/>
                    <a:pt x="529" y="1691"/>
                  </a:cubicBezTo>
                  <a:cubicBezTo>
                    <a:pt x="536" y="1684"/>
                    <a:pt x="542" y="1676"/>
                    <a:pt x="548" y="1668"/>
                  </a:cubicBezTo>
                  <a:lnTo>
                    <a:pt x="573" y="1657"/>
                  </a:lnTo>
                  <a:lnTo>
                    <a:pt x="574" y="1657"/>
                  </a:lnTo>
                  <a:cubicBezTo>
                    <a:pt x="576" y="1656"/>
                    <a:pt x="578" y="1654"/>
                    <a:pt x="579" y="1652"/>
                  </a:cubicBezTo>
                  <a:cubicBezTo>
                    <a:pt x="581" y="1650"/>
                    <a:pt x="582" y="1649"/>
                    <a:pt x="583" y="1647"/>
                  </a:cubicBezTo>
                  <a:cubicBezTo>
                    <a:pt x="585" y="1643"/>
                    <a:pt x="586" y="1639"/>
                    <a:pt x="586" y="1635"/>
                  </a:cubicBezTo>
                  <a:cubicBezTo>
                    <a:pt x="586" y="1634"/>
                    <a:pt x="586" y="1632"/>
                    <a:pt x="586" y="1630"/>
                  </a:cubicBezTo>
                  <a:cubicBezTo>
                    <a:pt x="609" y="1628"/>
                    <a:pt x="633" y="1624"/>
                    <a:pt x="641" y="1597"/>
                  </a:cubicBezTo>
                  <a:cubicBezTo>
                    <a:pt x="643" y="1589"/>
                    <a:pt x="636" y="1580"/>
                    <a:pt x="644" y="1581"/>
                  </a:cubicBezTo>
                  <a:cubicBezTo>
                    <a:pt x="646" y="1581"/>
                    <a:pt x="648" y="1581"/>
                    <a:pt x="649" y="1581"/>
                  </a:cubicBezTo>
                  <a:cubicBezTo>
                    <a:pt x="657" y="1581"/>
                    <a:pt x="664" y="1578"/>
                    <a:pt x="670" y="1575"/>
                  </a:cubicBezTo>
                  <a:cubicBezTo>
                    <a:pt x="673" y="1573"/>
                    <a:pt x="675" y="1572"/>
                    <a:pt x="677" y="1571"/>
                  </a:cubicBezTo>
                  <a:cubicBezTo>
                    <a:pt x="679" y="1568"/>
                    <a:pt x="681" y="1566"/>
                    <a:pt x="683" y="1563"/>
                  </a:cubicBezTo>
                  <a:cubicBezTo>
                    <a:pt x="685" y="1559"/>
                    <a:pt x="686" y="1555"/>
                    <a:pt x="687" y="1551"/>
                  </a:cubicBezTo>
                  <a:cubicBezTo>
                    <a:pt x="687" y="1548"/>
                    <a:pt x="688" y="1546"/>
                    <a:pt x="689" y="1543"/>
                  </a:cubicBezTo>
                  <a:lnTo>
                    <a:pt x="692" y="1541"/>
                  </a:lnTo>
                  <a:cubicBezTo>
                    <a:pt x="697" y="1541"/>
                    <a:pt x="702" y="1540"/>
                    <a:pt x="706" y="1538"/>
                  </a:cubicBezTo>
                  <a:cubicBezTo>
                    <a:pt x="709" y="1537"/>
                    <a:pt x="712" y="1536"/>
                    <a:pt x="714" y="1535"/>
                  </a:cubicBezTo>
                  <a:cubicBezTo>
                    <a:pt x="723" y="1529"/>
                    <a:pt x="731" y="1522"/>
                    <a:pt x="736" y="1512"/>
                  </a:cubicBezTo>
                  <a:cubicBezTo>
                    <a:pt x="737" y="1511"/>
                    <a:pt x="738" y="1509"/>
                    <a:pt x="739" y="1507"/>
                  </a:cubicBezTo>
                  <a:cubicBezTo>
                    <a:pt x="766" y="1492"/>
                    <a:pt x="803" y="1481"/>
                    <a:pt x="822" y="1459"/>
                  </a:cubicBezTo>
                  <a:cubicBezTo>
                    <a:pt x="823" y="1458"/>
                    <a:pt x="824" y="1456"/>
                    <a:pt x="825" y="1454"/>
                  </a:cubicBezTo>
                  <a:cubicBezTo>
                    <a:pt x="831" y="1444"/>
                    <a:pt x="835" y="1433"/>
                    <a:pt x="837" y="1421"/>
                  </a:cubicBezTo>
                  <a:cubicBezTo>
                    <a:pt x="839" y="1420"/>
                    <a:pt x="841" y="1418"/>
                    <a:pt x="842" y="1416"/>
                  </a:cubicBezTo>
                  <a:cubicBezTo>
                    <a:pt x="843" y="1415"/>
                    <a:pt x="843" y="1415"/>
                    <a:pt x="843" y="1415"/>
                  </a:cubicBezTo>
                  <a:cubicBezTo>
                    <a:pt x="843" y="1414"/>
                    <a:pt x="844" y="1414"/>
                    <a:pt x="844" y="1413"/>
                  </a:cubicBezTo>
                  <a:lnTo>
                    <a:pt x="847" y="1416"/>
                  </a:lnTo>
                  <a:cubicBezTo>
                    <a:pt x="847" y="1417"/>
                    <a:pt x="847" y="1418"/>
                    <a:pt x="847" y="1420"/>
                  </a:cubicBezTo>
                  <a:cubicBezTo>
                    <a:pt x="847" y="1421"/>
                    <a:pt x="847" y="1423"/>
                    <a:pt x="847" y="1424"/>
                  </a:cubicBezTo>
                  <a:cubicBezTo>
                    <a:pt x="845" y="1425"/>
                    <a:pt x="842" y="1426"/>
                    <a:pt x="839" y="1427"/>
                  </a:cubicBezTo>
                  <a:cubicBezTo>
                    <a:pt x="838" y="1428"/>
                    <a:pt x="837" y="1428"/>
                    <a:pt x="837" y="1429"/>
                  </a:cubicBezTo>
                  <a:cubicBezTo>
                    <a:pt x="836" y="1430"/>
                    <a:pt x="837" y="1431"/>
                    <a:pt x="837" y="1431"/>
                  </a:cubicBezTo>
                  <a:cubicBezTo>
                    <a:pt x="837" y="1432"/>
                    <a:pt x="837" y="1432"/>
                    <a:pt x="837" y="1433"/>
                  </a:cubicBezTo>
                  <a:lnTo>
                    <a:pt x="837" y="1436"/>
                  </a:lnTo>
                  <a:lnTo>
                    <a:pt x="837" y="1437"/>
                  </a:lnTo>
                  <a:cubicBezTo>
                    <a:pt x="838" y="1437"/>
                    <a:pt x="838" y="1438"/>
                    <a:pt x="838" y="1438"/>
                  </a:cubicBezTo>
                  <a:cubicBezTo>
                    <a:pt x="839" y="1438"/>
                    <a:pt x="839" y="1438"/>
                    <a:pt x="840" y="1438"/>
                  </a:cubicBezTo>
                  <a:lnTo>
                    <a:pt x="841" y="1438"/>
                  </a:lnTo>
                  <a:cubicBezTo>
                    <a:pt x="842" y="1438"/>
                    <a:pt x="842" y="1437"/>
                    <a:pt x="842" y="1437"/>
                  </a:cubicBezTo>
                  <a:cubicBezTo>
                    <a:pt x="849" y="1428"/>
                    <a:pt x="914" y="1473"/>
                    <a:pt x="929" y="1480"/>
                  </a:cubicBezTo>
                  <a:cubicBezTo>
                    <a:pt x="957" y="1493"/>
                    <a:pt x="987" y="1500"/>
                    <a:pt x="1018" y="1500"/>
                  </a:cubicBezTo>
                  <a:cubicBezTo>
                    <a:pt x="1020" y="1500"/>
                    <a:pt x="1022" y="1500"/>
                    <a:pt x="1024" y="1500"/>
                  </a:cubicBezTo>
                  <a:cubicBezTo>
                    <a:pt x="1079" y="1500"/>
                    <a:pt x="1133" y="1497"/>
                    <a:pt x="1175" y="1460"/>
                  </a:cubicBezTo>
                  <a:cubicBezTo>
                    <a:pt x="1192" y="1464"/>
                    <a:pt x="1185" y="1460"/>
                    <a:pt x="1208" y="1459"/>
                  </a:cubicBezTo>
                  <a:cubicBezTo>
                    <a:pt x="1236" y="1460"/>
                    <a:pt x="1263" y="1464"/>
                    <a:pt x="1290" y="1471"/>
                  </a:cubicBezTo>
                  <a:cubicBezTo>
                    <a:pt x="1306" y="1475"/>
                    <a:pt x="1322" y="1477"/>
                    <a:pt x="1339" y="1477"/>
                  </a:cubicBezTo>
                  <a:cubicBezTo>
                    <a:pt x="1350" y="1477"/>
                    <a:pt x="1361" y="1476"/>
                    <a:pt x="1373" y="1474"/>
                  </a:cubicBezTo>
                  <a:cubicBezTo>
                    <a:pt x="1375" y="1473"/>
                    <a:pt x="1376" y="1471"/>
                    <a:pt x="1377" y="1470"/>
                  </a:cubicBezTo>
                  <a:cubicBezTo>
                    <a:pt x="1378" y="1468"/>
                    <a:pt x="1378" y="1467"/>
                    <a:pt x="1378" y="1466"/>
                  </a:cubicBezTo>
                  <a:cubicBezTo>
                    <a:pt x="1378" y="1464"/>
                    <a:pt x="1378" y="1463"/>
                    <a:pt x="1377" y="1462"/>
                  </a:cubicBezTo>
                  <a:cubicBezTo>
                    <a:pt x="1358" y="1405"/>
                    <a:pt x="1329" y="1357"/>
                    <a:pt x="1262" y="1352"/>
                  </a:cubicBezTo>
                  <a:cubicBezTo>
                    <a:pt x="1227" y="1350"/>
                    <a:pt x="1138" y="1375"/>
                    <a:pt x="1132" y="1418"/>
                  </a:cubicBezTo>
                  <a:cubicBezTo>
                    <a:pt x="1099" y="1406"/>
                    <a:pt x="1059" y="1406"/>
                    <a:pt x="1025" y="1393"/>
                  </a:cubicBezTo>
                  <a:cubicBezTo>
                    <a:pt x="949" y="1365"/>
                    <a:pt x="1035" y="1243"/>
                    <a:pt x="1056" y="1201"/>
                  </a:cubicBezTo>
                  <a:cubicBezTo>
                    <a:pt x="1068" y="1176"/>
                    <a:pt x="1081" y="1150"/>
                    <a:pt x="1093" y="1124"/>
                  </a:cubicBezTo>
                  <a:lnTo>
                    <a:pt x="1096" y="1124"/>
                  </a:lnTo>
                  <a:cubicBezTo>
                    <a:pt x="1099" y="1124"/>
                    <a:pt x="1101" y="1123"/>
                    <a:pt x="1104" y="1122"/>
                  </a:cubicBezTo>
                  <a:cubicBezTo>
                    <a:pt x="1107" y="1120"/>
                    <a:pt x="1109" y="1118"/>
                    <a:pt x="1111" y="1115"/>
                  </a:cubicBezTo>
                  <a:cubicBezTo>
                    <a:pt x="1112" y="1113"/>
                    <a:pt x="1113" y="1110"/>
                    <a:pt x="1113" y="1108"/>
                  </a:cubicBezTo>
                  <a:cubicBezTo>
                    <a:pt x="1122" y="1083"/>
                    <a:pt x="1133" y="1058"/>
                    <a:pt x="1146" y="1036"/>
                  </a:cubicBezTo>
                  <a:cubicBezTo>
                    <a:pt x="1154" y="1022"/>
                    <a:pt x="1162" y="1009"/>
                    <a:pt x="1171" y="997"/>
                  </a:cubicBezTo>
                  <a:cubicBezTo>
                    <a:pt x="1172" y="996"/>
                    <a:pt x="1173" y="994"/>
                    <a:pt x="1174" y="993"/>
                  </a:cubicBezTo>
                  <a:cubicBezTo>
                    <a:pt x="1180" y="981"/>
                    <a:pt x="1186" y="969"/>
                    <a:pt x="1190" y="956"/>
                  </a:cubicBezTo>
                  <a:cubicBezTo>
                    <a:pt x="1208" y="944"/>
                    <a:pt x="1229" y="935"/>
                    <a:pt x="1247" y="923"/>
                  </a:cubicBezTo>
                  <a:lnTo>
                    <a:pt x="1248" y="923"/>
                  </a:lnTo>
                  <a:lnTo>
                    <a:pt x="1249" y="923"/>
                  </a:lnTo>
                  <a:lnTo>
                    <a:pt x="1250" y="922"/>
                  </a:lnTo>
                  <a:cubicBezTo>
                    <a:pt x="1253" y="921"/>
                    <a:pt x="1256" y="918"/>
                    <a:pt x="1258" y="915"/>
                  </a:cubicBezTo>
                  <a:cubicBezTo>
                    <a:pt x="1287" y="896"/>
                    <a:pt x="1314" y="872"/>
                    <a:pt x="1336" y="845"/>
                  </a:cubicBezTo>
                  <a:cubicBezTo>
                    <a:pt x="1383" y="786"/>
                    <a:pt x="1408" y="700"/>
                    <a:pt x="1424" y="626"/>
                  </a:cubicBezTo>
                  <a:cubicBezTo>
                    <a:pt x="1442" y="651"/>
                    <a:pt x="1463" y="674"/>
                    <a:pt x="1486" y="695"/>
                  </a:cubicBezTo>
                  <a:cubicBezTo>
                    <a:pt x="1533" y="736"/>
                    <a:pt x="1586" y="769"/>
                    <a:pt x="1632" y="814"/>
                  </a:cubicBezTo>
                  <a:cubicBezTo>
                    <a:pt x="1689" y="871"/>
                    <a:pt x="1734" y="939"/>
                    <a:pt x="1787" y="1001"/>
                  </a:cubicBezTo>
                  <a:cubicBezTo>
                    <a:pt x="1874" y="1102"/>
                    <a:pt x="1964" y="1189"/>
                    <a:pt x="2105" y="1185"/>
                  </a:cubicBezTo>
                  <a:cubicBezTo>
                    <a:pt x="2107" y="1210"/>
                    <a:pt x="2112" y="1234"/>
                    <a:pt x="2121" y="1257"/>
                  </a:cubicBezTo>
                  <a:cubicBezTo>
                    <a:pt x="2123" y="1266"/>
                    <a:pt x="2127" y="1275"/>
                    <a:pt x="2132" y="1283"/>
                  </a:cubicBezTo>
                  <a:cubicBezTo>
                    <a:pt x="2133" y="1284"/>
                    <a:pt x="2133" y="1285"/>
                    <a:pt x="2134" y="1286"/>
                  </a:cubicBezTo>
                  <a:cubicBezTo>
                    <a:pt x="2133" y="1286"/>
                    <a:pt x="2133" y="1286"/>
                    <a:pt x="2133" y="1286"/>
                  </a:cubicBezTo>
                  <a:cubicBezTo>
                    <a:pt x="2132" y="1287"/>
                    <a:pt x="2132" y="1288"/>
                    <a:pt x="2132" y="1289"/>
                  </a:cubicBezTo>
                  <a:cubicBezTo>
                    <a:pt x="2132" y="1290"/>
                    <a:pt x="2132" y="1290"/>
                    <a:pt x="2133" y="1291"/>
                  </a:cubicBezTo>
                  <a:cubicBezTo>
                    <a:pt x="2133" y="1292"/>
                    <a:pt x="2134" y="1292"/>
                    <a:pt x="2135" y="1293"/>
                  </a:cubicBezTo>
                  <a:lnTo>
                    <a:pt x="2137" y="1293"/>
                  </a:lnTo>
                  <a:cubicBezTo>
                    <a:pt x="2138" y="1296"/>
                    <a:pt x="2139" y="1300"/>
                    <a:pt x="2139" y="1304"/>
                  </a:cubicBezTo>
                  <a:cubicBezTo>
                    <a:pt x="2140" y="1320"/>
                    <a:pt x="2144" y="1337"/>
                    <a:pt x="2145" y="1353"/>
                  </a:cubicBezTo>
                  <a:cubicBezTo>
                    <a:pt x="2152" y="1411"/>
                    <a:pt x="2147" y="1477"/>
                    <a:pt x="2167" y="1533"/>
                  </a:cubicBezTo>
                  <a:cubicBezTo>
                    <a:pt x="2175" y="1562"/>
                    <a:pt x="2180" y="1591"/>
                    <a:pt x="2184" y="1621"/>
                  </a:cubicBezTo>
                  <a:cubicBezTo>
                    <a:pt x="2187" y="1637"/>
                    <a:pt x="2191" y="1653"/>
                    <a:pt x="2194" y="1669"/>
                  </a:cubicBezTo>
                  <a:cubicBezTo>
                    <a:pt x="2193" y="1672"/>
                    <a:pt x="2191" y="1673"/>
                    <a:pt x="2190" y="1676"/>
                  </a:cubicBezTo>
                  <a:cubicBezTo>
                    <a:pt x="2177" y="1697"/>
                    <a:pt x="2161" y="1714"/>
                    <a:pt x="2141" y="1726"/>
                  </a:cubicBezTo>
                  <a:cubicBezTo>
                    <a:pt x="2134" y="1730"/>
                    <a:pt x="2128" y="1733"/>
                    <a:pt x="2121" y="1736"/>
                  </a:cubicBezTo>
                  <a:cubicBezTo>
                    <a:pt x="2096" y="1743"/>
                    <a:pt x="2070" y="1749"/>
                    <a:pt x="2044" y="1753"/>
                  </a:cubicBezTo>
                  <a:cubicBezTo>
                    <a:pt x="2015" y="1760"/>
                    <a:pt x="1986" y="1770"/>
                    <a:pt x="1958" y="1778"/>
                  </a:cubicBezTo>
                  <a:cubicBezTo>
                    <a:pt x="1922" y="1788"/>
                    <a:pt x="1891" y="1811"/>
                    <a:pt x="1856" y="1823"/>
                  </a:cubicBezTo>
                  <a:cubicBezTo>
                    <a:pt x="1819" y="1837"/>
                    <a:pt x="1781" y="1848"/>
                    <a:pt x="1742" y="1858"/>
                  </a:cubicBezTo>
                  <a:cubicBezTo>
                    <a:pt x="1725" y="1861"/>
                    <a:pt x="1700" y="1864"/>
                    <a:pt x="1691" y="1881"/>
                  </a:cubicBezTo>
                  <a:cubicBezTo>
                    <a:pt x="1660" y="1879"/>
                    <a:pt x="1626" y="1878"/>
                    <a:pt x="1601" y="1899"/>
                  </a:cubicBezTo>
                  <a:cubicBezTo>
                    <a:pt x="1561" y="1931"/>
                    <a:pt x="1491" y="1947"/>
                    <a:pt x="1486" y="2008"/>
                  </a:cubicBezTo>
                  <a:cubicBezTo>
                    <a:pt x="1484" y="2011"/>
                    <a:pt x="1483" y="2015"/>
                    <a:pt x="1482" y="2018"/>
                  </a:cubicBezTo>
                  <a:cubicBezTo>
                    <a:pt x="1482" y="2019"/>
                    <a:pt x="1482" y="2019"/>
                    <a:pt x="1482" y="2019"/>
                  </a:cubicBezTo>
                  <a:cubicBezTo>
                    <a:pt x="1482" y="2021"/>
                    <a:pt x="1483" y="2022"/>
                    <a:pt x="1484" y="2024"/>
                  </a:cubicBezTo>
                  <a:cubicBezTo>
                    <a:pt x="1485" y="2025"/>
                    <a:pt x="1486" y="2027"/>
                    <a:pt x="1487" y="2028"/>
                  </a:cubicBezTo>
                  <a:cubicBezTo>
                    <a:pt x="1489" y="2029"/>
                    <a:pt x="1490" y="2029"/>
                    <a:pt x="1492" y="2029"/>
                  </a:cubicBezTo>
                  <a:lnTo>
                    <a:pt x="1496" y="2029"/>
                  </a:lnTo>
                  <a:cubicBezTo>
                    <a:pt x="1496" y="2030"/>
                    <a:pt x="1497" y="2030"/>
                    <a:pt x="1497" y="2030"/>
                  </a:cubicBezTo>
                  <a:cubicBezTo>
                    <a:pt x="1499" y="2030"/>
                    <a:pt x="1500" y="2029"/>
                    <a:pt x="1502" y="2028"/>
                  </a:cubicBezTo>
                  <a:cubicBezTo>
                    <a:pt x="1503" y="2027"/>
                    <a:pt x="1504" y="2026"/>
                    <a:pt x="1505" y="2025"/>
                  </a:cubicBezTo>
                  <a:cubicBezTo>
                    <a:pt x="1505" y="2023"/>
                    <a:pt x="1507" y="2022"/>
                    <a:pt x="1507" y="2020"/>
                  </a:cubicBezTo>
                  <a:cubicBezTo>
                    <a:pt x="1507" y="2019"/>
                    <a:pt x="1506" y="2017"/>
                    <a:pt x="1506" y="2016"/>
                  </a:cubicBezTo>
                  <a:cubicBezTo>
                    <a:pt x="1507" y="2015"/>
                    <a:pt x="1509" y="2013"/>
                    <a:pt x="1510" y="2012"/>
                  </a:cubicBezTo>
                  <a:cubicBezTo>
                    <a:pt x="1532" y="2003"/>
                    <a:pt x="1555" y="1998"/>
                    <a:pt x="1578" y="1996"/>
                  </a:cubicBezTo>
                  <a:lnTo>
                    <a:pt x="1599" y="1996"/>
                  </a:lnTo>
                  <a:lnTo>
                    <a:pt x="1611" y="1996"/>
                  </a:lnTo>
                  <a:cubicBezTo>
                    <a:pt x="1638" y="1996"/>
                    <a:pt x="1680" y="2020"/>
                    <a:pt x="1703" y="1993"/>
                  </a:cubicBezTo>
                  <a:cubicBezTo>
                    <a:pt x="1706" y="1989"/>
                    <a:pt x="1710" y="1984"/>
                    <a:pt x="1713" y="1979"/>
                  </a:cubicBezTo>
                  <a:cubicBezTo>
                    <a:pt x="1714" y="1977"/>
                    <a:pt x="1715" y="1975"/>
                    <a:pt x="1715" y="1973"/>
                  </a:cubicBezTo>
                  <a:cubicBezTo>
                    <a:pt x="1720" y="1970"/>
                    <a:pt x="1724" y="1965"/>
                    <a:pt x="1727" y="1960"/>
                  </a:cubicBezTo>
                  <a:cubicBezTo>
                    <a:pt x="1727" y="1960"/>
                    <a:pt x="1727" y="1959"/>
                    <a:pt x="1728" y="1959"/>
                  </a:cubicBezTo>
                  <a:lnTo>
                    <a:pt x="1747" y="1952"/>
                  </a:lnTo>
                  <a:cubicBezTo>
                    <a:pt x="1753" y="1954"/>
                    <a:pt x="1760" y="1955"/>
                    <a:pt x="1766" y="1956"/>
                  </a:cubicBezTo>
                  <a:cubicBezTo>
                    <a:pt x="1769" y="1957"/>
                    <a:pt x="1772" y="1957"/>
                    <a:pt x="1774" y="1957"/>
                  </a:cubicBezTo>
                  <a:cubicBezTo>
                    <a:pt x="1782" y="1957"/>
                    <a:pt x="1790" y="1955"/>
                    <a:pt x="1797" y="1951"/>
                  </a:cubicBezTo>
                  <a:cubicBezTo>
                    <a:pt x="1804" y="1947"/>
                    <a:pt x="1810" y="1941"/>
                    <a:pt x="1814" y="1934"/>
                  </a:cubicBezTo>
                  <a:lnTo>
                    <a:pt x="1823" y="1932"/>
                  </a:lnTo>
                  <a:cubicBezTo>
                    <a:pt x="1829" y="1934"/>
                    <a:pt x="1836" y="1935"/>
                    <a:pt x="1842" y="1935"/>
                  </a:cubicBezTo>
                  <a:cubicBezTo>
                    <a:pt x="1853" y="1935"/>
                    <a:pt x="1863" y="1931"/>
                    <a:pt x="1872" y="1927"/>
                  </a:cubicBezTo>
                  <a:cubicBezTo>
                    <a:pt x="1875" y="1925"/>
                    <a:pt x="1877" y="1924"/>
                    <a:pt x="1880" y="1922"/>
                  </a:cubicBezTo>
                  <a:cubicBezTo>
                    <a:pt x="1887" y="1922"/>
                    <a:pt x="1893" y="1920"/>
                    <a:pt x="1901" y="1919"/>
                  </a:cubicBezTo>
                  <a:cubicBezTo>
                    <a:pt x="1909" y="1923"/>
                    <a:pt x="1919" y="1925"/>
                    <a:pt x="1929" y="1925"/>
                  </a:cubicBezTo>
                  <a:lnTo>
                    <a:pt x="1930" y="1925"/>
                  </a:lnTo>
                  <a:cubicBezTo>
                    <a:pt x="1938" y="1925"/>
                    <a:pt x="1945" y="1923"/>
                    <a:pt x="1952" y="1920"/>
                  </a:cubicBezTo>
                  <a:cubicBezTo>
                    <a:pt x="1959" y="1916"/>
                    <a:pt x="1964" y="1910"/>
                    <a:pt x="1968" y="1904"/>
                  </a:cubicBezTo>
                  <a:cubicBezTo>
                    <a:pt x="1968" y="1903"/>
                    <a:pt x="1969" y="1902"/>
                    <a:pt x="1969" y="1901"/>
                  </a:cubicBezTo>
                  <a:lnTo>
                    <a:pt x="1992" y="1893"/>
                  </a:lnTo>
                  <a:cubicBezTo>
                    <a:pt x="2009" y="1888"/>
                    <a:pt x="2020" y="1892"/>
                    <a:pt x="2036" y="1889"/>
                  </a:cubicBezTo>
                  <a:cubicBezTo>
                    <a:pt x="2052" y="1885"/>
                    <a:pt x="2069" y="1882"/>
                    <a:pt x="2085" y="1877"/>
                  </a:cubicBezTo>
                  <a:cubicBezTo>
                    <a:pt x="2083" y="1879"/>
                    <a:pt x="2081" y="1882"/>
                    <a:pt x="2079" y="1884"/>
                  </a:cubicBezTo>
                  <a:cubicBezTo>
                    <a:pt x="2070" y="1892"/>
                    <a:pt x="2061" y="1901"/>
                    <a:pt x="2051" y="1908"/>
                  </a:cubicBezTo>
                  <a:lnTo>
                    <a:pt x="2045" y="1903"/>
                  </a:lnTo>
                  <a:cubicBezTo>
                    <a:pt x="2034" y="1898"/>
                    <a:pt x="2021" y="1896"/>
                    <a:pt x="2008" y="1896"/>
                  </a:cubicBezTo>
                  <a:cubicBezTo>
                    <a:pt x="2003" y="1896"/>
                    <a:pt x="1998" y="1896"/>
                    <a:pt x="1993" y="1897"/>
                  </a:cubicBezTo>
                  <a:cubicBezTo>
                    <a:pt x="1959" y="1901"/>
                    <a:pt x="1940" y="1945"/>
                    <a:pt x="1934" y="1983"/>
                  </a:cubicBezTo>
                  <a:cubicBezTo>
                    <a:pt x="1933" y="1985"/>
                    <a:pt x="1931" y="1987"/>
                    <a:pt x="1930" y="1989"/>
                  </a:cubicBezTo>
                  <a:cubicBezTo>
                    <a:pt x="1925" y="1997"/>
                    <a:pt x="1923" y="2007"/>
                    <a:pt x="1923" y="2017"/>
                  </a:cubicBezTo>
                  <a:cubicBezTo>
                    <a:pt x="1923" y="2027"/>
                    <a:pt x="1925" y="2037"/>
                    <a:pt x="1930" y="2045"/>
                  </a:cubicBezTo>
                  <a:cubicBezTo>
                    <a:pt x="1931" y="2046"/>
                    <a:pt x="1931" y="2046"/>
                    <a:pt x="1931" y="2047"/>
                  </a:cubicBezTo>
                  <a:cubicBezTo>
                    <a:pt x="1933" y="2050"/>
                    <a:pt x="1934" y="2051"/>
                    <a:pt x="1937" y="2053"/>
                  </a:cubicBezTo>
                  <a:cubicBezTo>
                    <a:pt x="1939" y="2054"/>
                    <a:pt x="1941" y="2055"/>
                    <a:pt x="1944" y="2055"/>
                  </a:cubicBezTo>
                  <a:cubicBezTo>
                    <a:pt x="1946" y="2055"/>
                    <a:pt x="1949" y="2054"/>
                    <a:pt x="1951" y="2053"/>
                  </a:cubicBezTo>
                  <a:cubicBezTo>
                    <a:pt x="1953" y="2051"/>
                    <a:pt x="1954" y="2050"/>
                    <a:pt x="1956" y="2047"/>
                  </a:cubicBezTo>
                  <a:cubicBezTo>
                    <a:pt x="1957" y="2046"/>
                    <a:pt x="1958" y="2044"/>
                    <a:pt x="1958" y="2042"/>
                  </a:cubicBezTo>
                  <a:cubicBezTo>
                    <a:pt x="1959" y="2032"/>
                    <a:pt x="1961" y="2022"/>
                    <a:pt x="1967" y="2013"/>
                  </a:cubicBezTo>
                  <a:cubicBezTo>
                    <a:pt x="1969" y="2009"/>
                    <a:pt x="1973" y="2004"/>
                    <a:pt x="1976" y="2001"/>
                  </a:cubicBezTo>
                  <a:cubicBezTo>
                    <a:pt x="1987" y="1992"/>
                    <a:pt x="1999" y="1984"/>
                    <a:pt x="2011" y="1977"/>
                  </a:cubicBezTo>
                  <a:cubicBezTo>
                    <a:pt x="2016" y="1974"/>
                    <a:pt x="2020" y="1971"/>
                    <a:pt x="2025" y="1969"/>
                  </a:cubicBezTo>
                  <a:cubicBezTo>
                    <a:pt x="2033" y="1966"/>
                    <a:pt x="2041" y="1965"/>
                    <a:pt x="2050" y="1965"/>
                  </a:cubicBezTo>
                  <a:cubicBezTo>
                    <a:pt x="2054" y="1965"/>
                    <a:pt x="2059" y="1965"/>
                    <a:pt x="2063" y="1966"/>
                  </a:cubicBezTo>
                  <a:cubicBezTo>
                    <a:pt x="2072" y="1968"/>
                    <a:pt x="2080" y="1969"/>
                    <a:pt x="2089" y="1969"/>
                  </a:cubicBezTo>
                  <a:cubicBezTo>
                    <a:pt x="2097" y="1969"/>
                    <a:pt x="2106" y="1968"/>
                    <a:pt x="2114" y="1966"/>
                  </a:cubicBezTo>
                  <a:cubicBezTo>
                    <a:pt x="2121" y="1965"/>
                    <a:pt x="2128" y="1963"/>
                    <a:pt x="2135" y="1959"/>
                  </a:cubicBezTo>
                  <a:cubicBezTo>
                    <a:pt x="2144" y="1954"/>
                    <a:pt x="2151" y="1946"/>
                    <a:pt x="2156" y="1937"/>
                  </a:cubicBezTo>
                  <a:cubicBezTo>
                    <a:pt x="2160" y="1930"/>
                    <a:pt x="2163" y="1922"/>
                    <a:pt x="2164" y="1914"/>
                  </a:cubicBezTo>
                  <a:lnTo>
                    <a:pt x="2165" y="1912"/>
                  </a:lnTo>
                  <a:cubicBezTo>
                    <a:pt x="2166" y="1911"/>
                    <a:pt x="2168" y="1910"/>
                    <a:pt x="2169" y="1909"/>
                  </a:cubicBezTo>
                  <a:cubicBezTo>
                    <a:pt x="2171" y="1910"/>
                    <a:pt x="2173" y="1910"/>
                    <a:pt x="2175" y="1910"/>
                  </a:cubicBezTo>
                  <a:cubicBezTo>
                    <a:pt x="2186" y="1910"/>
                    <a:pt x="2196" y="1907"/>
                    <a:pt x="2205" y="1902"/>
                  </a:cubicBezTo>
                  <a:cubicBezTo>
                    <a:pt x="2214" y="1897"/>
                    <a:pt x="2220" y="1889"/>
                    <a:pt x="2226" y="1880"/>
                  </a:cubicBezTo>
                  <a:cubicBezTo>
                    <a:pt x="2227" y="1877"/>
                    <a:pt x="2229" y="1876"/>
                    <a:pt x="2230" y="1873"/>
                  </a:cubicBezTo>
                  <a:lnTo>
                    <a:pt x="2246" y="1867"/>
                  </a:lnTo>
                  <a:cubicBezTo>
                    <a:pt x="2249" y="1868"/>
                    <a:pt x="2251" y="1868"/>
                    <a:pt x="2254" y="1868"/>
                  </a:cubicBezTo>
                  <a:cubicBezTo>
                    <a:pt x="2263" y="1868"/>
                    <a:pt x="2272" y="1865"/>
                    <a:pt x="2280" y="1861"/>
                  </a:cubicBezTo>
                  <a:cubicBezTo>
                    <a:pt x="2287" y="1856"/>
                    <a:pt x="2293" y="1849"/>
                    <a:pt x="2298" y="1842"/>
                  </a:cubicBezTo>
                  <a:cubicBezTo>
                    <a:pt x="2298" y="1841"/>
                    <a:pt x="2299" y="1842"/>
                    <a:pt x="2299" y="1841"/>
                  </a:cubicBezTo>
                  <a:lnTo>
                    <a:pt x="2303" y="1838"/>
                  </a:lnTo>
                  <a:cubicBezTo>
                    <a:pt x="2306" y="1836"/>
                    <a:pt x="2310" y="1834"/>
                    <a:pt x="2313" y="1831"/>
                  </a:cubicBezTo>
                  <a:cubicBezTo>
                    <a:pt x="2314" y="1836"/>
                    <a:pt x="2315" y="1840"/>
                    <a:pt x="2318" y="1845"/>
                  </a:cubicBezTo>
                  <a:cubicBezTo>
                    <a:pt x="2321" y="1852"/>
                    <a:pt x="2328" y="1857"/>
                    <a:pt x="2335" y="1861"/>
                  </a:cubicBezTo>
                  <a:cubicBezTo>
                    <a:pt x="2335" y="1862"/>
                    <a:pt x="2335" y="1862"/>
                    <a:pt x="2336" y="1862"/>
                  </a:cubicBezTo>
                  <a:cubicBezTo>
                    <a:pt x="2339" y="1865"/>
                    <a:pt x="2343" y="1868"/>
                    <a:pt x="2347" y="1871"/>
                  </a:cubicBezTo>
                  <a:cubicBezTo>
                    <a:pt x="2352" y="1874"/>
                    <a:pt x="2358" y="1876"/>
                    <a:pt x="2364" y="1877"/>
                  </a:cubicBezTo>
                  <a:cubicBezTo>
                    <a:pt x="2369" y="1878"/>
                    <a:pt x="2374" y="1878"/>
                    <a:pt x="2379" y="1878"/>
                  </a:cubicBezTo>
                  <a:cubicBezTo>
                    <a:pt x="2384" y="1878"/>
                    <a:pt x="2389" y="1878"/>
                    <a:pt x="2393" y="1877"/>
                  </a:cubicBezTo>
                  <a:cubicBezTo>
                    <a:pt x="2408" y="1880"/>
                    <a:pt x="2423" y="1882"/>
                    <a:pt x="2437" y="1884"/>
                  </a:cubicBezTo>
                  <a:cubicBezTo>
                    <a:pt x="2442" y="1886"/>
                    <a:pt x="2448" y="1887"/>
                    <a:pt x="2453" y="1888"/>
                  </a:cubicBezTo>
                  <a:cubicBezTo>
                    <a:pt x="2462" y="1890"/>
                    <a:pt x="2472" y="1891"/>
                    <a:pt x="2482" y="1891"/>
                  </a:cubicBezTo>
                  <a:cubicBezTo>
                    <a:pt x="2493" y="1891"/>
                    <a:pt x="2504" y="1890"/>
                    <a:pt x="2515" y="1887"/>
                  </a:cubicBezTo>
                  <a:cubicBezTo>
                    <a:pt x="2520" y="1893"/>
                    <a:pt x="2527" y="1899"/>
                    <a:pt x="2534" y="1903"/>
                  </a:cubicBezTo>
                  <a:cubicBezTo>
                    <a:pt x="2546" y="1910"/>
                    <a:pt x="2560" y="1914"/>
                    <a:pt x="2574" y="1914"/>
                  </a:cubicBezTo>
                  <a:cubicBezTo>
                    <a:pt x="2587" y="1914"/>
                    <a:pt x="2601" y="1910"/>
                    <a:pt x="2613" y="1903"/>
                  </a:cubicBezTo>
                  <a:cubicBezTo>
                    <a:pt x="2614" y="1902"/>
                    <a:pt x="2616" y="1901"/>
                    <a:pt x="2618" y="1900"/>
                  </a:cubicBezTo>
                  <a:cubicBezTo>
                    <a:pt x="2621" y="1903"/>
                    <a:pt x="2624" y="1906"/>
                    <a:pt x="2628" y="1908"/>
                  </a:cubicBezTo>
                  <a:cubicBezTo>
                    <a:pt x="2637" y="1913"/>
                    <a:pt x="2646" y="1916"/>
                    <a:pt x="2657" y="1916"/>
                  </a:cubicBezTo>
                  <a:cubicBezTo>
                    <a:pt x="2667" y="1916"/>
                    <a:pt x="2678" y="1913"/>
                    <a:pt x="2687" y="1908"/>
                  </a:cubicBezTo>
                  <a:cubicBezTo>
                    <a:pt x="2691" y="1906"/>
                    <a:pt x="2694" y="1903"/>
                    <a:pt x="2697" y="1900"/>
                  </a:cubicBezTo>
                  <a:cubicBezTo>
                    <a:pt x="2707" y="1905"/>
                    <a:pt x="2717" y="1907"/>
                    <a:pt x="2728" y="1907"/>
                  </a:cubicBezTo>
                  <a:cubicBezTo>
                    <a:pt x="2738" y="1907"/>
                    <a:pt x="2748" y="1905"/>
                    <a:pt x="2758" y="1900"/>
                  </a:cubicBezTo>
                  <a:cubicBezTo>
                    <a:pt x="2773" y="1894"/>
                    <a:pt x="2775" y="1887"/>
                    <a:pt x="2787" y="1884"/>
                  </a:cubicBezTo>
                  <a:cubicBezTo>
                    <a:pt x="2795" y="1886"/>
                    <a:pt x="2804" y="1887"/>
                    <a:pt x="2812" y="1887"/>
                  </a:cubicBezTo>
                  <a:cubicBezTo>
                    <a:pt x="2820" y="1887"/>
                    <a:pt x="2829" y="1886"/>
                    <a:pt x="2837" y="1884"/>
                  </a:cubicBezTo>
                  <a:cubicBezTo>
                    <a:pt x="2840" y="1883"/>
                    <a:pt x="2843" y="1881"/>
                    <a:pt x="2846" y="1879"/>
                  </a:cubicBezTo>
                  <a:cubicBezTo>
                    <a:pt x="2856" y="1874"/>
                    <a:pt x="2864" y="1866"/>
                    <a:pt x="2869" y="1857"/>
                  </a:cubicBezTo>
                  <a:cubicBezTo>
                    <a:pt x="2872" y="1861"/>
                    <a:pt x="2874" y="1864"/>
                    <a:pt x="2877" y="1867"/>
                  </a:cubicBezTo>
                  <a:cubicBezTo>
                    <a:pt x="2888" y="1879"/>
                    <a:pt x="2913" y="1877"/>
                    <a:pt x="2913" y="1857"/>
                  </a:cubicBezTo>
                  <a:cubicBezTo>
                    <a:pt x="2913" y="1844"/>
                    <a:pt x="2916" y="1823"/>
                    <a:pt x="2904" y="1813"/>
                  </a:cubicBezTo>
                  <a:cubicBezTo>
                    <a:pt x="2903" y="1813"/>
                    <a:pt x="2902" y="1812"/>
                    <a:pt x="2902" y="1812"/>
                  </a:cubicBezTo>
                  <a:cubicBezTo>
                    <a:pt x="2898" y="1810"/>
                    <a:pt x="2893" y="1808"/>
                    <a:pt x="2888" y="1808"/>
                  </a:cubicBezTo>
                  <a:cubicBezTo>
                    <a:pt x="2885" y="1808"/>
                    <a:pt x="2882" y="1809"/>
                    <a:pt x="2879" y="1810"/>
                  </a:cubicBezTo>
                  <a:moveTo>
                    <a:pt x="1353" y="1448"/>
                  </a:moveTo>
                  <a:lnTo>
                    <a:pt x="1357" y="1458"/>
                  </a:lnTo>
                  <a:lnTo>
                    <a:pt x="1352" y="1458"/>
                  </a:lnTo>
                  <a:cubicBezTo>
                    <a:pt x="1353" y="1456"/>
                    <a:pt x="1353" y="1453"/>
                    <a:pt x="1353" y="1450"/>
                  </a:cubicBezTo>
                  <a:cubicBezTo>
                    <a:pt x="1353" y="1449"/>
                    <a:pt x="1353" y="1449"/>
                    <a:pt x="1353" y="1448"/>
                  </a:cubicBezTo>
                  <a:moveTo>
                    <a:pt x="1147" y="1422"/>
                  </a:moveTo>
                  <a:cubicBezTo>
                    <a:pt x="1151" y="1411"/>
                    <a:pt x="1169" y="1403"/>
                    <a:pt x="1178" y="1395"/>
                  </a:cubicBezTo>
                  <a:cubicBezTo>
                    <a:pt x="1181" y="1394"/>
                    <a:pt x="1183" y="1392"/>
                    <a:pt x="1186" y="1391"/>
                  </a:cubicBezTo>
                  <a:cubicBezTo>
                    <a:pt x="1208" y="1378"/>
                    <a:pt x="1234" y="1371"/>
                    <a:pt x="1259" y="1371"/>
                  </a:cubicBezTo>
                  <a:cubicBezTo>
                    <a:pt x="1260" y="1371"/>
                    <a:pt x="1261" y="1371"/>
                    <a:pt x="1262" y="1371"/>
                  </a:cubicBezTo>
                  <a:cubicBezTo>
                    <a:pt x="1263" y="1371"/>
                    <a:pt x="1264" y="1371"/>
                    <a:pt x="1265" y="1371"/>
                  </a:cubicBezTo>
                  <a:cubicBezTo>
                    <a:pt x="1279" y="1371"/>
                    <a:pt x="1292" y="1374"/>
                    <a:pt x="1304" y="1381"/>
                  </a:cubicBezTo>
                  <a:cubicBezTo>
                    <a:pt x="1316" y="1387"/>
                    <a:pt x="1326" y="1398"/>
                    <a:pt x="1333" y="1410"/>
                  </a:cubicBezTo>
                  <a:cubicBezTo>
                    <a:pt x="1315" y="1391"/>
                    <a:pt x="1288" y="1388"/>
                    <a:pt x="1251" y="1389"/>
                  </a:cubicBezTo>
                  <a:cubicBezTo>
                    <a:pt x="1217" y="1400"/>
                    <a:pt x="1184" y="1412"/>
                    <a:pt x="1151" y="1426"/>
                  </a:cubicBezTo>
                  <a:lnTo>
                    <a:pt x="1146" y="1423"/>
                  </a:lnTo>
                  <a:cubicBezTo>
                    <a:pt x="1146" y="1423"/>
                    <a:pt x="1147" y="1423"/>
                    <a:pt x="1147" y="1422"/>
                  </a:cubicBezTo>
                  <a:moveTo>
                    <a:pt x="256" y="1542"/>
                  </a:moveTo>
                  <a:cubicBezTo>
                    <a:pt x="256" y="1544"/>
                    <a:pt x="255" y="1545"/>
                    <a:pt x="255" y="1546"/>
                  </a:cubicBezTo>
                  <a:cubicBezTo>
                    <a:pt x="255" y="1547"/>
                    <a:pt x="256" y="1549"/>
                    <a:pt x="256" y="1550"/>
                  </a:cubicBezTo>
                  <a:lnTo>
                    <a:pt x="228" y="1559"/>
                  </a:lnTo>
                  <a:lnTo>
                    <a:pt x="256" y="1542"/>
                  </a:lnTo>
                  <a:moveTo>
                    <a:pt x="29" y="1715"/>
                  </a:moveTo>
                  <a:cubicBezTo>
                    <a:pt x="31" y="1712"/>
                    <a:pt x="33" y="1710"/>
                    <a:pt x="35" y="1707"/>
                  </a:cubicBezTo>
                  <a:lnTo>
                    <a:pt x="36" y="1707"/>
                  </a:lnTo>
                  <a:cubicBezTo>
                    <a:pt x="37" y="1707"/>
                    <a:pt x="37" y="1707"/>
                    <a:pt x="37" y="1707"/>
                  </a:cubicBezTo>
                  <a:cubicBezTo>
                    <a:pt x="35" y="1710"/>
                    <a:pt x="32" y="1712"/>
                    <a:pt x="30" y="1715"/>
                  </a:cubicBezTo>
                  <a:lnTo>
                    <a:pt x="29" y="1715"/>
                  </a:lnTo>
                  <a:moveTo>
                    <a:pt x="55" y="1693"/>
                  </a:moveTo>
                  <a:lnTo>
                    <a:pt x="50" y="1697"/>
                  </a:lnTo>
                  <a:cubicBezTo>
                    <a:pt x="52" y="1694"/>
                    <a:pt x="54" y="1692"/>
                    <a:pt x="56" y="1689"/>
                  </a:cubicBezTo>
                  <a:lnTo>
                    <a:pt x="56" y="1690"/>
                  </a:lnTo>
                  <a:cubicBezTo>
                    <a:pt x="56" y="1691"/>
                    <a:pt x="56" y="1692"/>
                    <a:pt x="56" y="1693"/>
                  </a:cubicBezTo>
                  <a:lnTo>
                    <a:pt x="55" y="1693"/>
                  </a:lnTo>
                  <a:moveTo>
                    <a:pt x="120" y="1655"/>
                  </a:moveTo>
                  <a:lnTo>
                    <a:pt x="119" y="1655"/>
                  </a:lnTo>
                  <a:lnTo>
                    <a:pt x="113" y="1655"/>
                  </a:lnTo>
                  <a:lnTo>
                    <a:pt x="114" y="1655"/>
                  </a:lnTo>
                  <a:lnTo>
                    <a:pt x="122" y="1651"/>
                  </a:lnTo>
                  <a:lnTo>
                    <a:pt x="120" y="1655"/>
                  </a:lnTo>
                  <a:moveTo>
                    <a:pt x="99" y="1618"/>
                  </a:moveTo>
                  <a:cubicBezTo>
                    <a:pt x="95" y="1620"/>
                    <a:pt x="90" y="1623"/>
                    <a:pt x="86" y="1625"/>
                  </a:cubicBezTo>
                  <a:cubicBezTo>
                    <a:pt x="71" y="1634"/>
                    <a:pt x="58" y="1645"/>
                    <a:pt x="46" y="1658"/>
                  </a:cubicBezTo>
                  <a:cubicBezTo>
                    <a:pt x="35" y="1669"/>
                    <a:pt x="24" y="1681"/>
                    <a:pt x="15" y="1695"/>
                  </a:cubicBezTo>
                  <a:cubicBezTo>
                    <a:pt x="17" y="1675"/>
                    <a:pt x="23" y="1656"/>
                    <a:pt x="33" y="1639"/>
                  </a:cubicBezTo>
                  <a:cubicBezTo>
                    <a:pt x="46" y="1617"/>
                    <a:pt x="64" y="1599"/>
                    <a:pt x="86" y="1586"/>
                  </a:cubicBezTo>
                  <a:cubicBezTo>
                    <a:pt x="90" y="1584"/>
                    <a:pt x="95" y="1581"/>
                    <a:pt x="100" y="1579"/>
                  </a:cubicBezTo>
                  <a:cubicBezTo>
                    <a:pt x="118" y="1571"/>
                    <a:pt x="188" y="1543"/>
                    <a:pt x="202" y="1566"/>
                  </a:cubicBezTo>
                  <a:lnTo>
                    <a:pt x="201" y="1567"/>
                  </a:lnTo>
                  <a:lnTo>
                    <a:pt x="202" y="1567"/>
                  </a:lnTo>
                  <a:cubicBezTo>
                    <a:pt x="195" y="1570"/>
                    <a:pt x="188" y="1572"/>
                    <a:pt x="182" y="1575"/>
                  </a:cubicBezTo>
                  <a:cubicBezTo>
                    <a:pt x="179" y="1576"/>
                    <a:pt x="176" y="1577"/>
                    <a:pt x="173" y="1579"/>
                  </a:cubicBezTo>
                  <a:cubicBezTo>
                    <a:pt x="169" y="1581"/>
                    <a:pt x="166" y="1584"/>
                    <a:pt x="162" y="1587"/>
                  </a:cubicBezTo>
                  <a:cubicBezTo>
                    <a:pt x="161" y="1586"/>
                    <a:pt x="159" y="1586"/>
                    <a:pt x="158" y="1586"/>
                  </a:cubicBezTo>
                  <a:cubicBezTo>
                    <a:pt x="156" y="1586"/>
                    <a:pt x="155" y="1586"/>
                    <a:pt x="153" y="1587"/>
                  </a:cubicBezTo>
                  <a:cubicBezTo>
                    <a:pt x="152" y="1586"/>
                    <a:pt x="152" y="1585"/>
                    <a:pt x="151" y="1585"/>
                  </a:cubicBezTo>
                  <a:cubicBezTo>
                    <a:pt x="150" y="1584"/>
                    <a:pt x="149" y="1584"/>
                    <a:pt x="148" y="1584"/>
                  </a:cubicBezTo>
                  <a:cubicBezTo>
                    <a:pt x="128" y="1580"/>
                    <a:pt x="112" y="1602"/>
                    <a:pt x="100" y="1618"/>
                  </a:cubicBezTo>
                  <a:lnTo>
                    <a:pt x="99" y="1618"/>
                  </a:lnTo>
                  <a:moveTo>
                    <a:pt x="128" y="1711"/>
                  </a:moveTo>
                  <a:lnTo>
                    <a:pt x="128" y="1711"/>
                  </a:lnTo>
                  <a:moveTo>
                    <a:pt x="251" y="1607"/>
                  </a:moveTo>
                  <a:cubicBezTo>
                    <a:pt x="249" y="1610"/>
                    <a:pt x="244" y="1618"/>
                    <a:pt x="248" y="1617"/>
                  </a:cubicBezTo>
                  <a:cubicBezTo>
                    <a:pt x="240" y="1617"/>
                    <a:pt x="232" y="1617"/>
                    <a:pt x="223" y="1617"/>
                  </a:cubicBezTo>
                  <a:cubicBezTo>
                    <a:pt x="206" y="1618"/>
                    <a:pt x="188" y="1623"/>
                    <a:pt x="173" y="1632"/>
                  </a:cubicBezTo>
                  <a:cubicBezTo>
                    <a:pt x="168" y="1635"/>
                    <a:pt x="164" y="1637"/>
                    <a:pt x="160" y="1640"/>
                  </a:cubicBezTo>
                  <a:cubicBezTo>
                    <a:pt x="149" y="1648"/>
                    <a:pt x="139" y="1659"/>
                    <a:pt x="132" y="1670"/>
                  </a:cubicBezTo>
                  <a:cubicBezTo>
                    <a:pt x="135" y="1657"/>
                    <a:pt x="140" y="1644"/>
                    <a:pt x="146" y="1633"/>
                  </a:cubicBezTo>
                  <a:cubicBezTo>
                    <a:pt x="152" y="1622"/>
                    <a:pt x="159" y="1613"/>
                    <a:pt x="168" y="1605"/>
                  </a:cubicBezTo>
                  <a:cubicBezTo>
                    <a:pt x="168" y="1605"/>
                    <a:pt x="169" y="1604"/>
                    <a:pt x="170" y="1604"/>
                  </a:cubicBezTo>
                  <a:cubicBezTo>
                    <a:pt x="171" y="1603"/>
                    <a:pt x="172" y="1602"/>
                    <a:pt x="173" y="1601"/>
                  </a:cubicBezTo>
                  <a:lnTo>
                    <a:pt x="173" y="1600"/>
                  </a:lnTo>
                  <a:cubicBezTo>
                    <a:pt x="179" y="1595"/>
                    <a:pt x="185" y="1590"/>
                    <a:pt x="192" y="1586"/>
                  </a:cubicBezTo>
                  <a:cubicBezTo>
                    <a:pt x="195" y="1584"/>
                    <a:pt x="199" y="1583"/>
                    <a:pt x="203" y="1581"/>
                  </a:cubicBezTo>
                  <a:cubicBezTo>
                    <a:pt x="220" y="1573"/>
                    <a:pt x="239" y="1567"/>
                    <a:pt x="257" y="1561"/>
                  </a:cubicBezTo>
                  <a:cubicBezTo>
                    <a:pt x="261" y="1573"/>
                    <a:pt x="265" y="1584"/>
                    <a:pt x="270" y="1596"/>
                  </a:cubicBezTo>
                  <a:lnTo>
                    <a:pt x="269" y="1596"/>
                  </a:lnTo>
                  <a:cubicBezTo>
                    <a:pt x="266" y="1596"/>
                    <a:pt x="262" y="1596"/>
                    <a:pt x="259" y="1598"/>
                  </a:cubicBezTo>
                  <a:cubicBezTo>
                    <a:pt x="256" y="1600"/>
                    <a:pt x="254" y="1602"/>
                    <a:pt x="252" y="1605"/>
                  </a:cubicBezTo>
                  <a:cubicBezTo>
                    <a:pt x="252" y="1606"/>
                    <a:pt x="252" y="1606"/>
                    <a:pt x="251" y="1607"/>
                  </a:cubicBezTo>
                  <a:moveTo>
                    <a:pt x="273" y="1540"/>
                  </a:moveTo>
                  <a:cubicBezTo>
                    <a:pt x="272" y="1540"/>
                    <a:pt x="272" y="1539"/>
                    <a:pt x="272" y="1539"/>
                  </a:cubicBezTo>
                  <a:cubicBezTo>
                    <a:pt x="271" y="1538"/>
                    <a:pt x="270" y="1537"/>
                    <a:pt x="269" y="1536"/>
                  </a:cubicBezTo>
                  <a:cubicBezTo>
                    <a:pt x="268" y="1535"/>
                    <a:pt x="268" y="1535"/>
                    <a:pt x="267" y="1535"/>
                  </a:cubicBezTo>
                  <a:cubicBezTo>
                    <a:pt x="339" y="1492"/>
                    <a:pt x="411" y="1448"/>
                    <a:pt x="482" y="1403"/>
                  </a:cubicBezTo>
                  <a:cubicBezTo>
                    <a:pt x="529" y="1374"/>
                    <a:pt x="580" y="1352"/>
                    <a:pt x="624" y="1318"/>
                  </a:cubicBezTo>
                  <a:cubicBezTo>
                    <a:pt x="642" y="1305"/>
                    <a:pt x="660" y="1293"/>
                    <a:pt x="679" y="1283"/>
                  </a:cubicBezTo>
                  <a:cubicBezTo>
                    <a:pt x="682" y="1281"/>
                    <a:pt x="684" y="1280"/>
                    <a:pt x="686" y="1279"/>
                  </a:cubicBezTo>
                  <a:cubicBezTo>
                    <a:pt x="680" y="1287"/>
                    <a:pt x="674" y="1296"/>
                    <a:pt x="668" y="1306"/>
                  </a:cubicBezTo>
                  <a:cubicBezTo>
                    <a:pt x="653" y="1326"/>
                    <a:pt x="633" y="1343"/>
                    <a:pt x="611" y="1356"/>
                  </a:cubicBezTo>
                  <a:cubicBezTo>
                    <a:pt x="609" y="1357"/>
                    <a:pt x="607" y="1358"/>
                    <a:pt x="605" y="1359"/>
                  </a:cubicBezTo>
                  <a:cubicBezTo>
                    <a:pt x="577" y="1376"/>
                    <a:pt x="553" y="1397"/>
                    <a:pt x="527" y="1415"/>
                  </a:cubicBezTo>
                  <a:cubicBezTo>
                    <a:pt x="513" y="1423"/>
                    <a:pt x="500" y="1431"/>
                    <a:pt x="487" y="1439"/>
                  </a:cubicBezTo>
                  <a:cubicBezTo>
                    <a:pt x="463" y="1453"/>
                    <a:pt x="439" y="1466"/>
                    <a:pt x="414" y="1477"/>
                  </a:cubicBezTo>
                  <a:cubicBezTo>
                    <a:pt x="379" y="1497"/>
                    <a:pt x="344" y="1519"/>
                    <a:pt x="308" y="1538"/>
                  </a:cubicBezTo>
                  <a:lnTo>
                    <a:pt x="305" y="1539"/>
                  </a:lnTo>
                  <a:cubicBezTo>
                    <a:pt x="295" y="1543"/>
                    <a:pt x="284" y="1545"/>
                    <a:pt x="274" y="1545"/>
                  </a:cubicBezTo>
                  <a:cubicBezTo>
                    <a:pt x="274" y="1544"/>
                    <a:pt x="274" y="1542"/>
                    <a:pt x="273" y="1540"/>
                  </a:cubicBezTo>
                  <a:moveTo>
                    <a:pt x="300" y="1627"/>
                  </a:moveTo>
                  <a:cubicBezTo>
                    <a:pt x="300" y="1625"/>
                    <a:pt x="300" y="1623"/>
                    <a:pt x="300" y="1621"/>
                  </a:cubicBezTo>
                  <a:lnTo>
                    <a:pt x="306" y="1623"/>
                  </a:lnTo>
                  <a:lnTo>
                    <a:pt x="300" y="1627"/>
                  </a:lnTo>
                  <a:moveTo>
                    <a:pt x="464" y="1524"/>
                  </a:moveTo>
                  <a:cubicBezTo>
                    <a:pt x="460" y="1538"/>
                    <a:pt x="434" y="1535"/>
                    <a:pt x="423" y="1537"/>
                  </a:cubicBezTo>
                  <a:cubicBezTo>
                    <a:pt x="421" y="1537"/>
                    <a:pt x="420" y="1537"/>
                    <a:pt x="418" y="1538"/>
                  </a:cubicBezTo>
                  <a:cubicBezTo>
                    <a:pt x="415" y="1539"/>
                    <a:pt x="414" y="1542"/>
                    <a:pt x="412" y="1544"/>
                  </a:cubicBezTo>
                  <a:cubicBezTo>
                    <a:pt x="411" y="1545"/>
                    <a:pt x="411" y="1546"/>
                    <a:pt x="411" y="1548"/>
                  </a:cubicBezTo>
                  <a:lnTo>
                    <a:pt x="385" y="1552"/>
                  </a:lnTo>
                  <a:cubicBezTo>
                    <a:pt x="384" y="1551"/>
                    <a:pt x="382" y="1550"/>
                    <a:pt x="381" y="1549"/>
                  </a:cubicBezTo>
                  <a:cubicBezTo>
                    <a:pt x="378" y="1547"/>
                    <a:pt x="375" y="1547"/>
                    <a:pt x="372" y="1547"/>
                  </a:cubicBezTo>
                  <a:cubicBezTo>
                    <a:pt x="369" y="1547"/>
                    <a:pt x="367" y="1547"/>
                    <a:pt x="364" y="1549"/>
                  </a:cubicBezTo>
                  <a:cubicBezTo>
                    <a:pt x="361" y="1550"/>
                    <a:pt x="359" y="1552"/>
                    <a:pt x="358" y="1555"/>
                  </a:cubicBezTo>
                  <a:cubicBezTo>
                    <a:pt x="357" y="1557"/>
                    <a:pt x="356" y="1559"/>
                    <a:pt x="356" y="1562"/>
                  </a:cubicBezTo>
                  <a:lnTo>
                    <a:pt x="356" y="1563"/>
                  </a:lnTo>
                  <a:cubicBezTo>
                    <a:pt x="356" y="1568"/>
                    <a:pt x="354" y="1574"/>
                    <a:pt x="352" y="1580"/>
                  </a:cubicBezTo>
                  <a:cubicBezTo>
                    <a:pt x="352" y="1578"/>
                    <a:pt x="351" y="1577"/>
                    <a:pt x="350" y="1575"/>
                  </a:cubicBezTo>
                  <a:cubicBezTo>
                    <a:pt x="349" y="1573"/>
                    <a:pt x="347" y="1571"/>
                    <a:pt x="345" y="1570"/>
                  </a:cubicBezTo>
                  <a:cubicBezTo>
                    <a:pt x="342" y="1568"/>
                    <a:pt x="340" y="1568"/>
                    <a:pt x="337" y="1568"/>
                  </a:cubicBezTo>
                  <a:cubicBezTo>
                    <a:pt x="334" y="1568"/>
                    <a:pt x="331" y="1568"/>
                    <a:pt x="329" y="1570"/>
                  </a:cubicBezTo>
                  <a:cubicBezTo>
                    <a:pt x="326" y="1571"/>
                    <a:pt x="325" y="1573"/>
                    <a:pt x="324" y="1575"/>
                  </a:cubicBezTo>
                  <a:cubicBezTo>
                    <a:pt x="322" y="1577"/>
                    <a:pt x="322" y="1580"/>
                    <a:pt x="321" y="1582"/>
                  </a:cubicBezTo>
                  <a:lnTo>
                    <a:pt x="298" y="1590"/>
                  </a:lnTo>
                  <a:cubicBezTo>
                    <a:pt x="296" y="1584"/>
                    <a:pt x="295" y="1579"/>
                    <a:pt x="291" y="1573"/>
                  </a:cubicBezTo>
                  <a:cubicBezTo>
                    <a:pt x="289" y="1571"/>
                    <a:pt x="287" y="1568"/>
                    <a:pt x="285" y="1565"/>
                  </a:cubicBezTo>
                  <a:cubicBezTo>
                    <a:pt x="295" y="1562"/>
                    <a:pt x="304" y="1558"/>
                    <a:pt x="313" y="1553"/>
                  </a:cubicBezTo>
                  <a:cubicBezTo>
                    <a:pt x="314" y="1552"/>
                    <a:pt x="315" y="1552"/>
                    <a:pt x="316" y="1551"/>
                  </a:cubicBezTo>
                  <a:cubicBezTo>
                    <a:pt x="342" y="1537"/>
                    <a:pt x="368" y="1524"/>
                    <a:pt x="395" y="1511"/>
                  </a:cubicBezTo>
                  <a:cubicBezTo>
                    <a:pt x="397" y="1510"/>
                    <a:pt x="398" y="1509"/>
                    <a:pt x="400" y="1508"/>
                  </a:cubicBezTo>
                  <a:lnTo>
                    <a:pt x="401" y="1507"/>
                  </a:lnTo>
                  <a:cubicBezTo>
                    <a:pt x="440" y="1488"/>
                    <a:pt x="477" y="1470"/>
                    <a:pt x="513" y="1448"/>
                  </a:cubicBezTo>
                  <a:cubicBezTo>
                    <a:pt x="508" y="1455"/>
                    <a:pt x="505" y="1468"/>
                    <a:pt x="495" y="1468"/>
                  </a:cubicBezTo>
                  <a:cubicBezTo>
                    <a:pt x="495" y="1468"/>
                    <a:pt x="494" y="1469"/>
                    <a:pt x="495" y="1469"/>
                  </a:cubicBezTo>
                  <a:cubicBezTo>
                    <a:pt x="506" y="1471"/>
                    <a:pt x="510" y="1457"/>
                    <a:pt x="516" y="1450"/>
                  </a:cubicBezTo>
                  <a:cubicBezTo>
                    <a:pt x="517" y="1448"/>
                    <a:pt x="516" y="1447"/>
                    <a:pt x="514" y="1448"/>
                  </a:cubicBezTo>
                  <a:cubicBezTo>
                    <a:pt x="522" y="1443"/>
                    <a:pt x="531" y="1438"/>
                    <a:pt x="539" y="1433"/>
                  </a:cubicBezTo>
                  <a:cubicBezTo>
                    <a:pt x="547" y="1427"/>
                    <a:pt x="559" y="1420"/>
                    <a:pt x="568" y="1413"/>
                  </a:cubicBezTo>
                  <a:cubicBezTo>
                    <a:pt x="562" y="1420"/>
                    <a:pt x="555" y="1426"/>
                    <a:pt x="547" y="1430"/>
                  </a:cubicBezTo>
                  <a:cubicBezTo>
                    <a:pt x="541" y="1433"/>
                    <a:pt x="535" y="1436"/>
                    <a:pt x="529" y="1438"/>
                  </a:cubicBezTo>
                  <a:cubicBezTo>
                    <a:pt x="523" y="1440"/>
                    <a:pt x="529" y="1439"/>
                    <a:pt x="529" y="1439"/>
                  </a:cubicBezTo>
                  <a:cubicBezTo>
                    <a:pt x="546" y="1439"/>
                    <a:pt x="560" y="1422"/>
                    <a:pt x="573" y="1410"/>
                  </a:cubicBezTo>
                  <a:cubicBezTo>
                    <a:pt x="589" y="1399"/>
                    <a:pt x="605" y="1388"/>
                    <a:pt x="621" y="1376"/>
                  </a:cubicBezTo>
                  <a:cubicBezTo>
                    <a:pt x="617" y="1382"/>
                    <a:pt x="614" y="1387"/>
                    <a:pt x="610" y="1392"/>
                  </a:cubicBezTo>
                  <a:cubicBezTo>
                    <a:pt x="606" y="1397"/>
                    <a:pt x="610" y="1400"/>
                    <a:pt x="614" y="1397"/>
                  </a:cubicBezTo>
                  <a:cubicBezTo>
                    <a:pt x="627" y="1388"/>
                    <a:pt x="638" y="1377"/>
                    <a:pt x="647" y="1365"/>
                  </a:cubicBezTo>
                  <a:cubicBezTo>
                    <a:pt x="660" y="1348"/>
                    <a:pt x="680" y="1345"/>
                    <a:pt x="695" y="1334"/>
                  </a:cubicBezTo>
                  <a:cubicBezTo>
                    <a:pt x="703" y="1329"/>
                    <a:pt x="713" y="1324"/>
                    <a:pt x="715" y="1313"/>
                  </a:cubicBezTo>
                  <a:cubicBezTo>
                    <a:pt x="715" y="1309"/>
                    <a:pt x="715" y="1306"/>
                    <a:pt x="715" y="1303"/>
                  </a:cubicBezTo>
                  <a:cubicBezTo>
                    <a:pt x="715" y="1299"/>
                    <a:pt x="715" y="1296"/>
                    <a:pt x="715" y="1293"/>
                  </a:cubicBezTo>
                  <a:cubicBezTo>
                    <a:pt x="720" y="1299"/>
                    <a:pt x="725" y="1304"/>
                    <a:pt x="732" y="1309"/>
                  </a:cubicBezTo>
                  <a:cubicBezTo>
                    <a:pt x="734" y="1311"/>
                    <a:pt x="737" y="1313"/>
                    <a:pt x="741" y="1315"/>
                  </a:cubicBezTo>
                  <a:cubicBezTo>
                    <a:pt x="747" y="1318"/>
                    <a:pt x="753" y="1321"/>
                    <a:pt x="760" y="1324"/>
                  </a:cubicBezTo>
                  <a:cubicBezTo>
                    <a:pt x="752" y="1327"/>
                    <a:pt x="745" y="1331"/>
                    <a:pt x="738" y="1335"/>
                  </a:cubicBezTo>
                  <a:cubicBezTo>
                    <a:pt x="711" y="1350"/>
                    <a:pt x="687" y="1372"/>
                    <a:pt x="669" y="1397"/>
                  </a:cubicBezTo>
                  <a:cubicBezTo>
                    <a:pt x="668" y="1399"/>
                    <a:pt x="666" y="1401"/>
                    <a:pt x="665" y="1403"/>
                  </a:cubicBezTo>
                  <a:cubicBezTo>
                    <a:pt x="664" y="1405"/>
                    <a:pt x="663" y="1407"/>
                    <a:pt x="662" y="1409"/>
                  </a:cubicBezTo>
                  <a:cubicBezTo>
                    <a:pt x="661" y="1415"/>
                    <a:pt x="660" y="1420"/>
                    <a:pt x="657" y="1425"/>
                  </a:cubicBezTo>
                  <a:cubicBezTo>
                    <a:pt x="655" y="1428"/>
                    <a:pt x="653" y="1431"/>
                    <a:pt x="651" y="1433"/>
                  </a:cubicBezTo>
                  <a:cubicBezTo>
                    <a:pt x="653" y="1431"/>
                    <a:pt x="655" y="1428"/>
                    <a:pt x="657" y="1425"/>
                  </a:cubicBezTo>
                  <a:cubicBezTo>
                    <a:pt x="657" y="1424"/>
                    <a:pt x="657" y="1423"/>
                    <a:pt x="658" y="1422"/>
                  </a:cubicBezTo>
                  <a:cubicBezTo>
                    <a:pt x="661" y="1415"/>
                    <a:pt x="651" y="1407"/>
                    <a:pt x="646" y="1414"/>
                  </a:cubicBezTo>
                  <a:cubicBezTo>
                    <a:pt x="639" y="1423"/>
                    <a:pt x="631" y="1432"/>
                    <a:pt x="621" y="1439"/>
                  </a:cubicBezTo>
                  <a:cubicBezTo>
                    <a:pt x="597" y="1435"/>
                    <a:pt x="596" y="1460"/>
                    <a:pt x="575" y="1462"/>
                  </a:cubicBezTo>
                  <a:cubicBezTo>
                    <a:pt x="567" y="1462"/>
                    <a:pt x="563" y="1470"/>
                    <a:pt x="562" y="1477"/>
                  </a:cubicBezTo>
                  <a:cubicBezTo>
                    <a:pt x="563" y="1488"/>
                    <a:pt x="558" y="1492"/>
                    <a:pt x="546" y="1487"/>
                  </a:cubicBezTo>
                  <a:cubicBezTo>
                    <a:pt x="545" y="1486"/>
                    <a:pt x="544" y="1485"/>
                    <a:pt x="542" y="1484"/>
                  </a:cubicBezTo>
                  <a:cubicBezTo>
                    <a:pt x="540" y="1482"/>
                    <a:pt x="537" y="1482"/>
                    <a:pt x="534" y="1482"/>
                  </a:cubicBezTo>
                  <a:cubicBezTo>
                    <a:pt x="531" y="1482"/>
                    <a:pt x="529" y="1482"/>
                    <a:pt x="526" y="1484"/>
                  </a:cubicBezTo>
                  <a:cubicBezTo>
                    <a:pt x="523" y="1485"/>
                    <a:pt x="521" y="1487"/>
                    <a:pt x="519" y="1490"/>
                  </a:cubicBezTo>
                  <a:cubicBezTo>
                    <a:pt x="519" y="1491"/>
                    <a:pt x="518" y="1492"/>
                    <a:pt x="518" y="1493"/>
                  </a:cubicBezTo>
                  <a:cubicBezTo>
                    <a:pt x="517" y="1509"/>
                    <a:pt x="506" y="1516"/>
                    <a:pt x="485" y="1513"/>
                  </a:cubicBezTo>
                  <a:cubicBezTo>
                    <a:pt x="484" y="1513"/>
                    <a:pt x="483" y="1513"/>
                    <a:pt x="481" y="1513"/>
                  </a:cubicBezTo>
                  <a:cubicBezTo>
                    <a:pt x="478" y="1513"/>
                    <a:pt x="476" y="1513"/>
                    <a:pt x="473" y="1515"/>
                  </a:cubicBezTo>
                  <a:cubicBezTo>
                    <a:pt x="470" y="1516"/>
                    <a:pt x="468" y="1518"/>
                    <a:pt x="467" y="1521"/>
                  </a:cubicBezTo>
                  <a:cubicBezTo>
                    <a:pt x="466" y="1522"/>
                    <a:pt x="466" y="1523"/>
                    <a:pt x="465" y="1525"/>
                  </a:cubicBezTo>
                  <a:lnTo>
                    <a:pt x="464" y="1524"/>
                  </a:lnTo>
                  <a:moveTo>
                    <a:pt x="484" y="1650"/>
                  </a:moveTo>
                  <a:cubicBezTo>
                    <a:pt x="477" y="1656"/>
                    <a:pt x="471" y="1663"/>
                    <a:pt x="467" y="1671"/>
                  </a:cubicBezTo>
                  <a:cubicBezTo>
                    <a:pt x="462" y="1679"/>
                    <a:pt x="459" y="1687"/>
                    <a:pt x="457" y="1695"/>
                  </a:cubicBezTo>
                  <a:cubicBezTo>
                    <a:pt x="450" y="1684"/>
                    <a:pt x="447" y="1670"/>
                    <a:pt x="447" y="1656"/>
                  </a:cubicBezTo>
                  <a:cubicBezTo>
                    <a:pt x="447" y="1643"/>
                    <a:pt x="450" y="1629"/>
                    <a:pt x="457" y="1617"/>
                  </a:cubicBezTo>
                  <a:cubicBezTo>
                    <a:pt x="464" y="1605"/>
                    <a:pt x="474" y="1595"/>
                    <a:pt x="486" y="1588"/>
                  </a:cubicBezTo>
                  <a:cubicBezTo>
                    <a:pt x="487" y="1587"/>
                    <a:pt x="489" y="1587"/>
                    <a:pt x="490" y="1586"/>
                  </a:cubicBezTo>
                  <a:cubicBezTo>
                    <a:pt x="491" y="1586"/>
                    <a:pt x="491" y="1585"/>
                    <a:pt x="492" y="1585"/>
                  </a:cubicBezTo>
                  <a:cubicBezTo>
                    <a:pt x="494" y="1584"/>
                    <a:pt x="496" y="1582"/>
                    <a:pt x="498" y="1581"/>
                  </a:cubicBezTo>
                  <a:cubicBezTo>
                    <a:pt x="506" y="1584"/>
                    <a:pt x="515" y="1588"/>
                    <a:pt x="523" y="1593"/>
                  </a:cubicBezTo>
                  <a:cubicBezTo>
                    <a:pt x="528" y="1596"/>
                    <a:pt x="533" y="1599"/>
                    <a:pt x="539" y="1603"/>
                  </a:cubicBezTo>
                  <a:cubicBezTo>
                    <a:pt x="532" y="1605"/>
                    <a:pt x="526" y="1608"/>
                    <a:pt x="520" y="1611"/>
                  </a:cubicBezTo>
                  <a:cubicBezTo>
                    <a:pt x="508" y="1618"/>
                    <a:pt x="496" y="1629"/>
                    <a:pt x="489" y="1642"/>
                  </a:cubicBezTo>
                  <a:cubicBezTo>
                    <a:pt x="487" y="1645"/>
                    <a:pt x="486" y="1647"/>
                    <a:pt x="485" y="1650"/>
                  </a:cubicBezTo>
                  <a:lnTo>
                    <a:pt x="484" y="1650"/>
                  </a:lnTo>
                  <a:moveTo>
                    <a:pt x="1113" y="1429"/>
                  </a:moveTo>
                  <a:cubicBezTo>
                    <a:pt x="1113" y="1429"/>
                    <a:pt x="1112" y="1430"/>
                    <a:pt x="1111" y="1431"/>
                  </a:cubicBezTo>
                  <a:cubicBezTo>
                    <a:pt x="1110" y="1432"/>
                    <a:pt x="1111" y="1432"/>
                    <a:pt x="1111" y="1433"/>
                  </a:cubicBezTo>
                  <a:cubicBezTo>
                    <a:pt x="1112" y="1430"/>
                    <a:pt x="1073" y="1469"/>
                    <a:pt x="1073" y="1442"/>
                  </a:cubicBezTo>
                  <a:cubicBezTo>
                    <a:pt x="1073" y="1439"/>
                    <a:pt x="1072" y="1435"/>
                    <a:pt x="1070" y="1432"/>
                  </a:cubicBezTo>
                  <a:cubicBezTo>
                    <a:pt x="1068" y="1429"/>
                    <a:pt x="1066" y="1427"/>
                    <a:pt x="1063" y="1425"/>
                  </a:cubicBezTo>
                  <a:cubicBezTo>
                    <a:pt x="1062" y="1424"/>
                    <a:pt x="1062" y="1425"/>
                    <a:pt x="1062" y="1424"/>
                  </a:cubicBezTo>
                  <a:cubicBezTo>
                    <a:pt x="1077" y="1426"/>
                    <a:pt x="1097" y="1426"/>
                    <a:pt x="1115" y="1429"/>
                  </a:cubicBezTo>
                  <a:lnTo>
                    <a:pt x="1113" y="1429"/>
                  </a:lnTo>
                  <a:moveTo>
                    <a:pt x="1133" y="978"/>
                  </a:moveTo>
                  <a:cubicBezTo>
                    <a:pt x="1133" y="974"/>
                    <a:pt x="1132" y="970"/>
                    <a:pt x="1131" y="967"/>
                  </a:cubicBezTo>
                  <a:lnTo>
                    <a:pt x="1139" y="965"/>
                  </a:lnTo>
                  <a:cubicBezTo>
                    <a:pt x="1137" y="969"/>
                    <a:pt x="1135" y="974"/>
                    <a:pt x="1134" y="978"/>
                  </a:cubicBezTo>
                  <a:lnTo>
                    <a:pt x="1133" y="978"/>
                  </a:lnTo>
                  <a:moveTo>
                    <a:pt x="1153" y="791"/>
                  </a:moveTo>
                  <a:cubicBezTo>
                    <a:pt x="1151" y="793"/>
                    <a:pt x="1149" y="795"/>
                    <a:pt x="1148" y="797"/>
                  </a:cubicBezTo>
                  <a:cubicBezTo>
                    <a:pt x="1146" y="800"/>
                    <a:pt x="1145" y="803"/>
                    <a:pt x="1145" y="807"/>
                  </a:cubicBezTo>
                  <a:cubicBezTo>
                    <a:pt x="1145" y="810"/>
                    <a:pt x="1146" y="814"/>
                    <a:pt x="1148" y="817"/>
                  </a:cubicBezTo>
                  <a:cubicBezTo>
                    <a:pt x="1149" y="819"/>
                    <a:pt x="1151" y="821"/>
                    <a:pt x="1154" y="823"/>
                  </a:cubicBezTo>
                  <a:cubicBezTo>
                    <a:pt x="1173" y="836"/>
                    <a:pt x="1151" y="850"/>
                    <a:pt x="1139" y="859"/>
                  </a:cubicBezTo>
                  <a:cubicBezTo>
                    <a:pt x="1137" y="860"/>
                    <a:pt x="1135" y="862"/>
                    <a:pt x="1134" y="865"/>
                  </a:cubicBezTo>
                  <a:cubicBezTo>
                    <a:pt x="1132" y="868"/>
                    <a:pt x="1131" y="871"/>
                    <a:pt x="1131" y="875"/>
                  </a:cubicBezTo>
                  <a:cubicBezTo>
                    <a:pt x="1131" y="878"/>
                    <a:pt x="1132" y="881"/>
                    <a:pt x="1134" y="884"/>
                  </a:cubicBezTo>
                  <a:cubicBezTo>
                    <a:pt x="1135" y="887"/>
                    <a:pt x="1137" y="889"/>
                    <a:pt x="1139" y="890"/>
                  </a:cubicBezTo>
                  <a:cubicBezTo>
                    <a:pt x="1141" y="893"/>
                    <a:pt x="1144" y="895"/>
                    <a:pt x="1147" y="897"/>
                  </a:cubicBezTo>
                  <a:cubicBezTo>
                    <a:pt x="1147" y="897"/>
                    <a:pt x="1148" y="898"/>
                    <a:pt x="1149" y="898"/>
                  </a:cubicBezTo>
                  <a:cubicBezTo>
                    <a:pt x="1169" y="904"/>
                    <a:pt x="1137" y="926"/>
                    <a:pt x="1127" y="929"/>
                  </a:cubicBezTo>
                  <a:cubicBezTo>
                    <a:pt x="1117" y="930"/>
                    <a:pt x="1107" y="933"/>
                    <a:pt x="1098" y="939"/>
                  </a:cubicBezTo>
                  <a:cubicBezTo>
                    <a:pt x="1097" y="939"/>
                    <a:pt x="1095" y="941"/>
                    <a:pt x="1094" y="942"/>
                  </a:cubicBezTo>
                  <a:cubicBezTo>
                    <a:pt x="1092" y="943"/>
                    <a:pt x="1089" y="945"/>
                    <a:pt x="1088" y="947"/>
                  </a:cubicBezTo>
                  <a:cubicBezTo>
                    <a:pt x="1086" y="950"/>
                    <a:pt x="1086" y="954"/>
                    <a:pt x="1086" y="957"/>
                  </a:cubicBezTo>
                  <a:cubicBezTo>
                    <a:pt x="1086" y="960"/>
                    <a:pt x="1086" y="963"/>
                    <a:pt x="1087" y="965"/>
                  </a:cubicBezTo>
                  <a:cubicBezTo>
                    <a:pt x="1107" y="1003"/>
                    <a:pt x="1050" y="1010"/>
                    <a:pt x="1046" y="1040"/>
                  </a:cubicBezTo>
                  <a:cubicBezTo>
                    <a:pt x="1046" y="1041"/>
                    <a:pt x="1046" y="1041"/>
                    <a:pt x="1046" y="1042"/>
                  </a:cubicBezTo>
                  <a:cubicBezTo>
                    <a:pt x="1046" y="1048"/>
                    <a:pt x="1048" y="1054"/>
                    <a:pt x="1051" y="1059"/>
                  </a:cubicBezTo>
                  <a:cubicBezTo>
                    <a:pt x="1052" y="1061"/>
                    <a:pt x="1053" y="1062"/>
                    <a:pt x="1054" y="1063"/>
                  </a:cubicBezTo>
                  <a:cubicBezTo>
                    <a:pt x="1075" y="1091"/>
                    <a:pt x="1043" y="1109"/>
                    <a:pt x="1020" y="1122"/>
                  </a:cubicBezTo>
                  <a:cubicBezTo>
                    <a:pt x="1019" y="1123"/>
                    <a:pt x="1018" y="1123"/>
                    <a:pt x="1017" y="1124"/>
                  </a:cubicBezTo>
                  <a:cubicBezTo>
                    <a:pt x="1014" y="1126"/>
                    <a:pt x="1011" y="1128"/>
                    <a:pt x="1010" y="1131"/>
                  </a:cubicBezTo>
                  <a:cubicBezTo>
                    <a:pt x="1008" y="1134"/>
                    <a:pt x="1008" y="1137"/>
                    <a:pt x="1008" y="1141"/>
                  </a:cubicBezTo>
                  <a:cubicBezTo>
                    <a:pt x="1008" y="1144"/>
                    <a:pt x="1008" y="1148"/>
                    <a:pt x="1010" y="1151"/>
                  </a:cubicBezTo>
                  <a:cubicBezTo>
                    <a:pt x="1011" y="1153"/>
                    <a:pt x="1014" y="1155"/>
                    <a:pt x="1016" y="1157"/>
                  </a:cubicBezTo>
                  <a:cubicBezTo>
                    <a:pt x="1044" y="1177"/>
                    <a:pt x="1000" y="1186"/>
                    <a:pt x="985" y="1199"/>
                  </a:cubicBezTo>
                  <a:cubicBezTo>
                    <a:pt x="984" y="1200"/>
                    <a:pt x="983" y="1201"/>
                    <a:pt x="982" y="1203"/>
                  </a:cubicBezTo>
                  <a:cubicBezTo>
                    <a:pt x="980" y="1206"/>
                    <a:pt x="979" y="1209"/>
                    <a:pt x="979" y="1213"/>
                  </a:cubicBezTo>
                  <a:cubicBezTo>
                    <a:pt x="979" y="1216"/>
                    <a:pt x="980" y="1220"/>
                    <a:pt x="982" y="1223"/>
                  </a:cubicBezTo>
                  <a:cubicBezTo>
                    <a:pt x="982" y="1224"/>
                    <a:pt x="983" y="1225"/>
                    <a:pt x="983" y="1225"/>
                  </a:cubicBezTo>
                  <a:cubicBezTo>
                    <a:pt x="994" y="1242"/>
                    <a:pt x="973" y="1270"/>
                    <a:pt x="964" y="1283"/>
                  </a:cubicBezTo>
                  <a:cubicBezTo>
                    <a:pt x="955" y="1296"/>
                    <a:pt x="964" y="1324"/>
                    <a:pt x="970" y="1342"/>
                  </a:cubicBezTo>
                  <a:cubicBezTo>
                    <a:pt x="968" y="1347"/>
                    <a:pt x="967" y="1353"/>
                    <a:pt x="967" y="1359"/>
                  </a:cubicBezTo>
                  <a:cubicBezTo>
                    <a:pt x="967" y="1361"/>
                    <a:pt x="967" y="1364"/>
                    <a:pt x="968" y="1367"/>
                  </a:cubicBezTo>
                  <a:cubicBezTo>
                    <a:pt x="969" y="1372"/>
                    <a:pt x="971" y="1378"/>
                    <a:pt x="973" y="1383"/>
                  </a:cubicBezTo>
                  <a:cubicBezTo>
                    <a:pt x="977" y="1390"/>
                    <a:pt x="983" y="1396"/>
                    <a:pt x="990" y="1400"/>
                  </a:cubicBezTo>
                  <a:cubicBezTo>
                    <a:pt x="992" y="1401"/>
                    <a:pt x="994" y="1402"/>
                    <a:pt x="996" y="1402"/>
                  </a:cubicBezTo>
                  <a:cubicBezTo>
                    <a:pt x="1014" y="1410"/>
                    <a:pt x="1033" y="1417"/>
                    <a:pt x="1052" y="1423"/>
                  </a:cubicBezTo>
                  <a:cubicBezTo>
                    <a:pt x="1049" y="1423"/>
                    <a:pt x="1046" y="1423"/>
                    <a:pt x="1043" y="1425"/>
                  </a:cubicBezTo>
                  <a:cubicBezTo>
                    <a:pt x="1040" y="1426"/>
                    <a:pt x="1039" y="1428"/>
                    <a:pt x="1038" y="1431"/>
                  </a:cubicBezTo>
                  <a:cubicBezTo>
                    <a:pt x="1036" y="1433"/>
                    <a:pt x="1035" y="1437"/>
                    <a:pt x="1035" y="1439"/>
                  </a:cubicBezTo>
                  <a:cubicBezTo>
                    <a:pt x="1035" y="1440"/>
                    <a:pt x="1035" y="1440"/>
                    <a:pt x="1035" y="1440"/>
                  </a:cubicBezTo>
                  <a:cubicBezTo>
                    <a:pt x="1033" y="1445"/>
                    <a:pt x="1029" y="1448"/>
                    <a:pt x="1024" y="1451"/>
                  </a:cubicBezTo>
                  <a:cubicBezTo>
                    <a:pt x="1019" y="1454"/>
                    <a:pt x="1014" y="1455"/>
                    <a:pt x="1008" y="1455"/>
                  </a:cubicBezTo>
                  <a:cubicBezTo>
                    <a:pt x="1007" y="1455"/>
                    <a:pt x="1006" y="1455"/>
                    <a:pt x="1005" y="1455"/>
                  </a:cubicBezTo>
                  <a:cubicBezTo>
                    <a:pt x="993" y="1455"/>
                    <a:pt x="994" y="1450"/>
                    <a:pt x="990" y="1457"/>
                  </a:cubicBezTo>
                  <a:cubicBezTo>
                    <a:pt x="991" y="1454"/>
                    <a:pt x="992" y="1451"/>
                    <a:pt x="992" y="1448"/>
                  </a:cubicBezTo>
                  <a:cubicBezTo>
                    <a:pt x="992" y="1445"/>
                    <a:pt x="990" y="1441"/>
                    <a:pt x="989" y="1439"/>
                  </a:cubicBezTo>
                  <a:cubicBezTo>
                    <a:pt x="987" y="1436"/>
                    <a:pt x="985" y="1434"/>
                    <a:pt x="983" y="1433"/>
                  </a:cubicBezTo>
                  <a:cubicBezTo>
                    <a:pt x="980" y="1431"/>
                    <a:pt x="976" y="1430"/>
                    <a:pt x="973" y="1430"/>
                  </a:cubicBezTo>
                  <a:cubicBezTo>
                    <a:pt x="969" y="1430"/>
                    <a:pt x="967" y="1431"/>
                    <a:pt x="964" y="1433"/>
                  </a:cubicBezTo>
                  <a:cubicBezTo>
                    <a:pt x="962" y="1434"/>
                    <a:pt x="960" y="1436"/>
                    <a:pt x="958" y="1439"/>
                  </a:cubicBezTo>
                  <a:cubicBezTo>
                    <a:pt x="956" y="1441"/>
                    <a:pt x="902" y="1454"/>
                    <a:pt x="938" y="1412"/>
                  </a:cubicBezTo>
                  <a:cubicBezTo>
                    <a:pt x="952" y="1395"/>
                    <a:pt x="925" y="1377"/>
                    <a:pt x="912" y="1392"/>
                  </a:cubicBezTo>
                  <a:cubicBezTo>
                    <a:pt x="910" y="1394"/>
                    <a:pt x="909" y="1395"/>
                    <a:pt x="907" y="1397"/>
                  </a:cubicBezTo>
                  <a:cubicBezTo>
                    <a:pt x="906" y="1396"/>
                    <a:pt x="906" y="1395"/>
                    <a:pt x="905" y="1394"/>
                  </a:cubicBezTo>
                  <a:cubicBezTo>
                    <a:pt x="903" y="1391"/>
                    <a:pt x="900" y="1389"/>
                    <a:pt x="897" y="1387"/>
                  </a:cubicBezTo>
                  <a:cubicBezTo>
                    <a:pt x="893" y="1385"/>
                    <a:pt x="889" y="1383"/>
                    <a:pt x="884" y="1383"/>
                  </a:cubicBezTo>
                  <a:cubicBezTo>
                    <a:pt x="882" y="1383"/>
                    <a:pt x="879" y="1384"/>
                    <a:pt x="877" y="1385"/>
                  </a:cubicBezTo>
                  <a:cubicBezTo>
                    <a:pt x="875" y="1385"/>
                    <a:pt x="873" y="1385"/>
                    <a:pt x="872" y="1386"/>
                  </a:cubicBezTo>
                  <a:cubicBezTo>
                    <a:pt x="870" y="1387"/>
                    <a:pt x="869" y="1388"/>
                    <a:pt x="868" y="1390"/>
                  </a:cubicBezTo>
                  <a:cubicBezTo>
                    <a:pt x="865" y="1389"/>
                    <a:pt x="862" y="1388"/>
                    <a:pt x="859" y="1388"/>
                  </a:cubicBezTo>
                  <a:cubicBezTo>
                    <a:pt x="849" y="1384"/>
                    <a:pt x="850" y="1363"/>
                    <a:pt x="848" y="1355"/>
                  </a:cubicBezTo>
                  <a:cubicBezTo>
                    <a:pt x="848" y="1354"/>
                    <a:pt x="847" y="1353"/>
                    <a:pt x="847" y="1352"/>
                  </a:cubicBezTo>
                  <a:cubicBezTo>
                    <a:pt x="846" y="1350"/>
                    <a:pt x="844" y="1349"/>
                    <a:pt x="843" y="1348"/>
                  </a:cubicBezTo>
                  <a:cubicBezTo>
                    <a:pt x="841" y="1347"/>
                    <a:pt x="839" y="1347"/>
                    <a:pt x="838" y="1347"/>
                  </a:cubicBezTo>
                  <a:cubicBezTo>
                    <a:pt x="836" y="1347"/>
                    <a:pt x="835" y="1347"/>
                    <a:pt x="833" y="1348"/>
                  </a:cubicBezTo>
                  <a:cubicBezTo>
                    <a:pt x="832" y="1349"/>
                    <a:pt x="831" y="1350"/>
                    <a:pt x="830" y="1351"/>
                  </a:cubicBezTo>
                  <a:cubicBezTo>
                    <a:pt x="829" y="1350"/>
                    <a:pt x="828" y="1350"/>
                    <a:pt x="827" y="1350"/>
                  </a:cubicBezTo>
                  <a:cubicBezTo>
                    <a:pt x="824" y="1350"/>
                    <a:pt x="822" y="1350"/>
                    <a:pt x="819" y="1352"/>
                  </a:cubicBezTo>
                  <a:cubicBezTo>
                    <a:pt x="816" y="1353"/>
                    <a:pt x="815" y="1356"/>
                    <a:pt x="814" y="1358"/>
                  </a:cubicBezTo>
                  <a:cubicBezTo>
                    <a:pt x="813" y="1360"/>
                    <a:pt x="812" y="1362"/>
                    <a:pt x="812" y="1364"/>
                  </a:cubicBezTo>
                  <a:cubicBezTo>
                    <a:pt x="812" y="1384"/>
                    <a:pt x="812" y="1394"/>
                    <a:pt x="798" y="1406"/>
                  </a:cubicBezTo>
                  <a:cubicBezTo>
                    <a:pt x="791" y="1412"/>
                    <a:pt x="790" y="1434"/>
                    <a:pt x="775" y="1430"/>
                  </a:cubicBezTo>
                  <a:cubicBezTo>
                    <a:pt x="774" y="1429"/>
                    <a:pt x="772" y="1429"/>
                    <a:pt x="770" y="1429"/>
                  </a:cubicBezTo>
                  <a:cubicBezTo>
                    <a:pt x="767" y="1429"/>
                    <a:pt x="764" y="1429"/>
                    <a:pt x="761" y="1431"/>
                  </a:cubicBezTo>
                  <a:cubicBezTo>
                    <a:pt x="758" y="1432"/>
                    <a:pt x="756" y="1435"/>
                    <a:pt x="754" y="1438"/>
                  </a:cubicBezTo>
                  <a:cubicBezTo>
                    <a:pt x="753" y="1440"/>
                    <a:pt x="752" y="1443"/>
                    <a:pt x="752" y="1446"/>
                  </a:cubicBezTo>
                  <a:cubicBezTo>
                    <a:pt x="754" y="1459"/>
                    <a:pt x="747" y="1463"/>
                    <a:pt x="730" y="1459"/>
                  </a:cubicBezTo>
                  <a:cubicBezTo>
                    <a:pt x="729" y="1458"/>
                    <a:pt x="727" y="1458"/>
                    <a:pt x="726" y="1458"/>
                  </a:cubicBezTo>
                  <a:cubicBezTo>
                    <a:pt x="723" y="1458"/>
                    <a:pt x="720" y="1459"/>
                    <a:pt x="717" y="1461"/>
                  </a:cubicBezTo>
                  <a:cubicBezTo>
                    <a:pt x="714" y="1462"/>
                    <a:pt x="712" y="1464"/>
                    <a:pt x="710" y="1467"/>
                  </a:cubicBezTo>
                  <a:cubicBezTo>
                    <a:pt x="708" y="1470"/>
                    <a:pt x="708" y="1473"/>
                    <a:pt x="708" y="1476"/>
                  </a:cubicBezTo>
                  <a:cubicBezTo>
                    <a:pt x="706" y="1514"/>
                    <a:pt x="674" y="1493"/>
                    <a:pt x="660" y="1516"/>
                  </a:cubicBezTo>
                  <a:lnTo>
                    <a:pt x="659" y="1516"/>
                  </a:lnTo>
                  <a:cubicBezTo>
                    <a:pt x="655" y="1524"/>
                    <a:pt x="652" y="1533"/>
                    <a:pt x="651" y="1542"/>
                  </a:cubicBezTo>
                  <a:cubicBezTo>
                    <a:pt x="651" y="1547"/>
                    <a:pt x="625" y="1546"/>
                    <a:pt x="619" y="1547"/>
                  </a:cubicBezTo>
                  <a:cubicBezTo>
                    <a:pt x="617" y="1547"/>
                    <a:pt x="615" y="1548"/>
                    <a:pt x="614" y="1549"/>
                  </a:cubicBezTo>
                  <a:cubicBezTo>
                    <a:pt x="611" y="1551"/>
                    <a:pt x="609" y="1553"/>
                    <a:pt x="607" y="1556"/>
                  </a:cubicBezTo>
                  <a:cubicBezTo>
                    <a:pt x="607" y="1556"/>
                    <a:pt x="606" y="1557"/>
                    <a:pt x="606" y="1558"/>
                  </a:cubicBezTo>
                  <a:cubicBezTo>
                    <a:pt x="605" y="1565"/>
                    <a:pt x="602" y="1572"/>
                    <a:pt x="599" y="1577"/>
                  </a:cubicBezTo>
                  <a:cubicBezTo>
                    <a:pt x="598" y="1579"/>
                    <a:pt x="597" y="1581"/>
                    <a:pt x="595" y="1583"/>
                  </a:cubicBezTo>
                  <a:cubicBezTo>
                    <a:pt x="591" y="1586"/>
                    <a:pt x="587" y="1589"/>
                    <a:pt x="583" y="1592"/>
                  </a:cubicBezTo>
                  <a:cubicBezTo>
                    <a:pt x="578" y="1594"/>
                    <a:pt x="573" y="1595"/>
                    <a:pt x="567" y="1596"/>
                  </a:cubicBezTo>
                  <a:cubicBezTo>
                    <a:pt x="565" y="1596"/>
                    <a:pt x="563" y="1597"/>
                    <a:pt x="561" y="1597"/>
                  </a:cubicBezTo>
                  <a:cubicBezTo>
                    <a:pt x="554" y="1586"/>
                    <a:pt x="544" y="1576"/>
                    <a:pt x="533" y="1570"/>
                  </a:cubicBezTo>
                  <a:cubicBezTo>
                    <a:pt x="528" y="1567"/>
                    <a:pt x="523" y="1565"/>
                    <a:pt x="518" y="1563"/>
                  </a:cubicBezTo>
                  <a:cubicBezTo>
                    <a:pt x="527" y="1558"/>
                    <a:pt x="535" y="1551"/>
                    <a:pt x="543" y="1544"/>
                  </a:cubicBezTo>
                  <a:cubicBezTo>
                    <a:pt x="553" y="1540"/>
                    <a:pt x="562" y="1536"/>
                    <a:pt x="571" y="1530"/>
                  </a:cubicBezTo>
                  <a:cubicBezTo>
                    <a:pt x="574" y="1528"/>
                    <a:pt x="578" y="1526"/>
                    <a:pt x="581" y="1524"/>
                  </a:cubicBezTo>
                  <a:cubicBezTo>
                    <a:pt x="589" y="1513"/>
                    <a:pt x="597" y="1502"/>
                    <a:pt x="603" y="1490"/>
                  </a:cubicBezTo>
                  <a:cubicBezTo>
                    <a:pt x="604" y="1488"/>
                    <a:pt x="605" y="1487"/>
                    <a:pt x="606" y="1485"/>
                  </a:cubicBezTo>
                  <a:cubicBezTo>
                    <a:pt x="614" y="1479"/>
                    <a:pt x="622" y="1473"/>
                    <a:pt x="630" y="1468"/>
                  </a:cubicBezTo>
                  <a:cubicBezTo>
                    <a:pt x="632" y="1466"/>
                    <a:pt x="633" y="1465"/>
                    <a:pt x="634" y="1463"/>
                  </a:cubicBezTo>
                  <a:cubicBezTo>
                    <a:pt x="635" y="1462"/>
                    <a:pt x="635" y="1461"/>
                    <a:pt x="635" y="1460"/>
                  </a:cubicBezTo>
                  <a:cubicBezTo>
                    <a:pt x="636" y="1460"/>
                    <a:pt x="637" y="1459"/>
                    <a:pt x="638" y="1459"/>
                  </a:cubicBezTo>
                  <a:cubicBezTo>
                    <a:pt x="645" y="1454"/>
                    <a:pt x="652" y="1449"/>
                    <a:pt x="658" y="1443"/>
                  </a:cubicBezTo>
                  <a:cubicBezTo>
                    <a:pt x="670" y="1431"/>
                    <a:pt x="669" y="1420"/>
                    <a:pt x="678" y="1405"/>
                  </a:cubicBezTo>
                  <a:cubicBezTo>
                    <a:pt x="702" y="1370"/>
                    <a:pt x="737" y="1355"/>
                    <a:pt x="768" y="1328"/>
                  </a:cubicBezTo>
                  <a:cubicBezTo>
                    <a:pt x="774" y="1330"/>
                    <a:pt x="779" y="1330"/>
                    <a:pt x="785" y="1330"/>
                  </a:cubicBezTo>
                  <a:cubicBezTo>
                    <a:pt x="794" y="1330"/>
                    <a:pt x="803" y="1328"/>
                    <a:pt x="812" y="1324"/>
                  </a:cubicBezTo>
                  <a:cubicBezTo>
                    <a:pt x="813" y="1323"/>
                    <a:pt x="814" y="1322"/>
                    <a:pt x="815" y="1321"/>
                  </a:cubicBezTo>
                  <a:cubicBezTo>
                    <a:pt x="815" y="1320"/>
                    <a:pt x="816" y="1319"/>
                    <a:pt x="816" y="1318"/>
                  </a:cubicBezTo>
                  <a:cubicBezTo>
                    <a:pt x="816" y="1317"/>
                    <a:pt x="815" y="1316"/>
                    <a:pt x="815" y="1315"/>
                  </a:cubicBezTo>
                  <a:cubicBezTo>
                    <a:pt x="814" y="1314"/>
                    <a:pt x="813" y="1313"/>
                    <a:pt x="812" y="1312"/>
                  </a:cubicBezTo>
                  <a:cubicBezTo>
                    <a:pt x="796" y="1303"/>
                    <a:pt x="776" y="1302"/>
                    <a:pt x="760" y="1294"/>
                  </a:cubicBezTo>
                  <a:cubicBezTo>
                    <a:pt x="757" y="1293"/>
                    <a:pt x="755" y="1292"/>
                    <a:pt x="753" y="1291"/>
                  </a:cubicBezTo>
                  <a:cubicBezTo>
                    <a:pt x="750" y="1289"/>
                    <a:pt x="747" y="1287"/>
                    <a:pt x="743" y="1284"/>
                  </a:cubicBezTo>
                  <a:cubicBezTo>
                    <a:pt x="736" y="1280"/>
                    <a:pt x="733" y="1272"/>
                    <a:pt x="726" y="1266"/>
                  </a:cubicBezTo>
                  <a:lnTo>
                    <a:pt x="725" y="1266"/>
                  </a:lnTo>
                  <a:cubicBezTo>
                    <a:pt x="730" y="1260"/>
                    <a:pt x="736" y="1253"/>
                    <a:pt x="740" y="1245"/>
                  </a:cubicBezTo>
                  <a:lnTo>
                    <a:pt x="741" y="1245"/>
                  </a:lnTo>
                  <a:cubicBezTo>
                    <a:pt x="747" y="1247"/>
                    <a:pt x="752" y="1250"/>
                    <a:pt x="757" y="1253"/>
                  </a:cubicBezTo>
                  <a:cubicBezTo>
                    <a:pt x="758" y="1254"/>
                    <a:pt x="760" y="1255"/>
                    <a:pt x="761" y="1255"/>
                  </a:cubicBezTo>
                  <a:cubicBezTo>
                    <a:pt x="769" y="1260"/>
                    <a:pt x="778" y="1262"/>
                    <a:pt x="787" y="1262"/>
                  </a:cubicBezTo>
                  <a:cubicBezTo>
                    <a:pt x="796" y="1262"/>
                    <a:pt x="805" y="1260"/>
                    <a:pt x="813" y="1255"/>
                  </a:cubicBezTo>
                  <a:cubicBezTo>
                    <a:pt x="814" y="1255"/>
                    <a:pt x="814" y="1254"/>
                    <a:pt x="815" y="1253"/>
                  </a:cubicBezTo>
                  <a:cubicBezTo>
                    <a:pt x="815" y="1252"/>
                    <a:pt x="816" y="1251"/>
                    <a:pt x="816" y="1250"/>
                  </a:cubicBezTo>
                  <a:cubicBezTo>
                    <a:pt x="816" y="1249"/>
                    <a:pt x="815" y="1248"/>
                    <a:pt x="815" y="1247"/>
                  </a:cubicBezTo>
                  <a:cubicBezTo>
                    <a:pt x="814" y="1246"/>
                    <a:pt x="814" y="1245"/>
                    <a:pt x="813" y="1245"/>
                  </a:cubicBezTo>
                  <a:cubicBezTo>
                    <a:pt x="799" y="1237"/>
                    <a:pt x="782" y="1239"/>
                    <a:pt x="768" y="1231"/>
                  </a:cubicBezTo>
                  <a:cubicBezTo>
                    <a:pt x="767" y="1230"/>
                    <a:pt x="766" y="1230"/>
                    <a:pt x="765" y="1229"/>
                  </a:cubicBezTo>
                  <a:cubicBezTo>
                    <a:pt x="761" y="1227"/>
                    <a:pt x="757" y="1225"/>
                    <a:pt x="752" y="1224"/>
                  </a:cubicBezTo>
                  <a:lnTo>
                    <a:pt x="750" y="1221"/>
                  </a:lnTo>
                  <a:cubicBezTo>
                    <a:pt x="751" y="1213"/>
                    <a:pt x="754" y="1206"/>
                    <a:pt x="758" y="1199"/>
                  </a:cubicBezTo>
                  <a:cubicBezTo>
                    <a:pt x="763" y="1190"/>
                    <a:pt x="770" y="1182"/>
                    <a:pt x="779" y="1177"/>
                  </a:cubicBezTo>
                  <a:cubicBezTo>
                    <a:pt x="780" y="1178"/>
                    <a:pt x="781" y="1178"/>
                    <a:pt x="782" y="1179"/>
                  </a:cubicBezTo>
                  <a:lnTo>
                    <a:pt x="783" y="1179"/>
                  </a:lnTo>
                  <a:cubicBezTo>
                    <a:pt x="784" y="1180"/>
                    <a:pt x="785" y="1180"/>
                    <a:pt x="786" y="1181"/>
                  </a:cubicBezTo>
                  <a:cubicBezTo>
                    <a:pt x="800" y="1189"/>
                    <a:pt x="816" y="1196"/>
                    <a:pt x="832" y="1202"/>
                  </a:cubicBezTo>
                  <a:cubicBezTo>
                    <a:pt x="838" y="1203"/>
                    <a:pt x="844" y="1204"/>
                    <a:pt x="851" y="1204"/>
                  </a:cubicBezTo>
                  <a:cubicBezTo>
                    <a:pt x="861" y="1204"/>
                    <a:pt x="872" y="1201"/>
                    <a:pt x="882" y="1197"/>
                  </a:cubicBezTo>
                  <a:cubicBezTo>
                    <a:pt x="883" y="1196"/>
                    <a:pt x="884" y="1197"/>
                    <a:pt x="885" y="1195"/>
                  </a:cubicBezTo>
                  <a:cubicBezTo>
                    <a:pt x="885" y="1193"/>
                    <a:pt x="886" y="1192"/>
                    <a:pt x="886" y="1191"/>
                  </a:cubicBezTo>
                  <a:cubicBezTo>
                    <a:pt x="886" y="1190"/>
                    <a:pt x="885" y="1189"/>
                    <a:pt x="885" y="1188"/>
                  </a:cubicBezTo>
                  <a:cubicBezTo>
                    <a:pt x="884" y="1187"/>
                    <a:pt x="883" y="1186"/>
                    <a:pt x="882" y="1185"/>
                  </a:cubicBezTo>
                  <a:cubicBezTo>
                    <a:pt x="862" y="1176"/>
                    <a:pt x="840" y="1179"/>
                    <a:pt x="821" y="1171"/>
                  </a:cubicBezTo>
                  <a:cubicBezTo>
                    <a:pt x="815" y="1169"/>
                    <a:pt x="810" y="1167"/>
                    <a:pt x="805" y="1165"/>
                  </a:cubicBezTo>
                  <a:cubicBezTo>
                    <a:pt x="806" y="1164"/>
                    <a:pt x="806" y="1163"/>
                    <a:pt x="807" y="1161"/>
                  </a:cubicBezTo>
                  <a:cubicBezTo>
                    <a:pt x="808" y="1158"/>
                    <a:pt x="810" y="1156"/>
                    <a:pt x="810" y="1153"/>
                  </a:cubicBezTo>
                  <a:cubicBezTo>
                    <a:pt x="810" y="1141"/>
                    <a:pt x="813" y="1129"/>
                    <a:pt x="820" y="1118"/>
                  </a:cubicBezTo>
                  <a:cubicBezTo>
                    <a:pt x="825" y="1109"/>
                    <a:pt x="831" y="1102"/>
                    <a:pt x="839" y="1096"/>
                  </a:cubicBezTo>
                  <a:cubicBezTo>
                    <a:pt x="850" y="1106"/>
                    <a:pt x="864" y="1107"/>
                    <a:pt x="876" y="1115"/>
                  </a:cubicBezTo>
                  <a:cubicBezTo>
                    <a:pt x="877" y="1117"/>
                    <a:pt x="879" y="1118"/>
                    <a:pt x="881" y="1120"/>
                  </a:cubicBezTo>
                  <a:cubicBezTo>
                    <a:pt x="886" y="1123"/>
                    <a:pt x="892" y="1124"/>
                    <a:pt x="898" y="1124"/>
                  </a:cubicBezTo>
                  <a:cubicBezTo>
                    <a:pt x="904" y="1124"/>
                    <a:pt x="910" y="1123"/>
                    <a:pt x="915" y="1120"/>
                  </a:cubicBezTo>
                  <a:cubicBezTo>
                    <a:pt x="916" y="1119"/>
                    <a:pt x="917" y="1118"/>
                    <a:pt x="918" y="1118"/>
                  </a:cubicBezTo>
                  <a:cubicBezTo>
                    <a:pt x="919" y="1117"/>
                    <a:pt x="919" y="1116"/>
                    <a:pt x="920" y="1115"/>
                  </a:cubicBezTo>
                  <a:cubicBezTo>
                    <a:pt x="921" y="1114"/>
                    <a:pt x="921" y="1113"/>
                    <a:pt x="921" y="1112"/>
                  </a:cubicBezTo>
                  <a:cubicBezTo>
                    <a:pt x="921" y="1110"/>
                    <a:pt x="921" y="1109"/>
                    <a:pt x="920" y="1108"/>
                  </a:cubicBezTo>
                  <a:cubicBezTo>
                    <a:pt x="919" y="1107"/>
                    <a:pt x="919" y="1106"/>
                    <a:pt x="918" y="1106"/>
                  </a:cubicBezTo>
                  <a:cubicBezTo>
                    <a:pt x="917" y="1105"/>
                    <a:pt x="917" y="1105"/>
                    <a:pt x="916" y="1105"/>
                  </a:cubicBezTo>
                  <a:cubicBezTo>
                    <a:pt x="912" y="1102"/>
                    <a:pt x="907" y="1101"/>
                    <a:pt x="903" y="1101"/>
                  </a:cubicBezTo>
                  <a:cubicBezTo>
                    <a:pt x="899" y="1101"/>
                    <a:pt x="895" y="1099"/>
                    <a:pt x="891" y="1097"/>
                  </a:cubicBezTo>
                  <a:cubicBezTo>
                    <a:pt x="890" y="1096"/>
                    <a:pt x="888" y="1095"/>
                    <a:pt x="887" y="1094"/>
                  </a:cubicBezTo>
                  <a:cubicBezTo>
                    <a:pt x="879" y="1090"/>
                    <a:pt x="870" y="1087"/>
                    <a:pt x="862" y="1085"/>
                  </a:cubicBezTo>
                  <a:cubicBezTo>
                    <a:pt x="862" y="1084"/>
                    <a:pt x="862" y="1084"/>
                    <a:pt x="862" y="1083"/>
                  </a:cubicBezTo>
                  <a:lnTo>
                    <a:pt x="862" y="1082"/>
                  </a:lnTo>
                  <a:cubicBezTo>
                    <a:pt x="861" y="1078"/>
                    <a:pt x="861" y="1075"/>
                    <a:pt x="861" y="1071"/>
                  </a:cubicBezTo>
                  <a:cubicBezTo>
                    <a:pt x="861" y="1056"/>
                    <a:pt x="865" y="1042"/>
                    <a:pt x="872" y="1030"/>
                  </a:cubicBezTo>
                  <a:cubicBezTo>
                    <a:pt x="877" y="1021"/>
                    <a:pt x="884" y="1013"/>
                    <a:pt x="892" y="1006"/>
                  </a:cubicBezTo>
                  <a:cubicBezTo>
                    <a:pt x="892" y="1007"/>
                    <a:pt x="892" y="1008"/>
                    <a:pt x="892" y="1009"/>
                  </a:cubicBezTo>
                  <a:cubicBezTo>
                    <a:pt x="892" y="1010"/>
                    <a:pt x="891" y="1011"/>
                    <a:pt x="892" y="1012"/>
                  </a:cubicBezTo>
                  <a:cubicBezTo>
                    <a:pt x="892" y="1013"/>
                    <a:pt x="893" y="1013"/>
                    <a:pt x="894" y="1014"/>
                  </a:cubicBezTo>
                  <a:cubicBezTo>
                    <a:pt x="895" y="1015"/>
                    <a:pt x="896" y="1014"/>
                    <a:pt x="897" y="1015"/>
                  </a:cubicBezTo>
                  <a:cubicBezTo>
                    <a:pt x="902" y="1015"/>
                    <a:pt x="906" y="1025"/>
                    <a:pt x="911" y="1028"/>
                  </a:cubicBezTo>
                  <a:cubicBezTo>
                    <a:pt x="921" y="1032"/>
                    <a:pt x="932" y="1035"/>
                    <a:pt x="943" y="1036"/>
                  </a:cubicBezTo>
                  <a:cubicBezTo>
                    <a:pt x="959" y="1038"/>
                    <a:pt x="987" y="1039"/>
                    <a:pt x="993" y="1020"/>
                  </a:cubicBezTo>
                  <a:cubicBezTo>
                    <a:pt x="993" y="1020"/>
                    <a:pt x="993" y="1019"/>
                    <a:pt x="993" y="1018"/>
                  </a:cubicBezTo>
                  <a:cubicBezTo>
                    <a:pt x="993" y="1017"/>
                    <a:pt x="993" y="1016"/>
                    <a:pt x="992" y="1015"/>
                  </a:cubicBezTo>
                  <a:cubicBezTo>
                    <a:pt x="991" y="1014"/>
                    <a:pt x="990" y="1012"/>
                    <a:pt x="989" y="1012"/>
                  </a:cubicBezTo>
                  <a:cubicBezTo>
                    <a:pt x="987" y="1011"/>
                    <a:pt x="987" y="1011"/>
                    <a:pt x="986" y="1011"/>
                  </a:cubicBezTo>
                  <a:cubicBezTo>
                    <a:pt x="985" y="1011"/>
                    <a:pt x="985" y="1011"/>
                    <a:pt x="984" y="1011"/>
                  </a:cubicBezTo>
                  <a:cubicBezTo>
                    <a:pt x="975" y="1013"/>
                    <a:pt x="966" y="1014"/>
                    <a:pt x="957" y="1014"/>
                  </a:cubicBezTo>
                  <a:cubicBezTo>
                    <a:pt x="950" y="1014"/>
                    <a:pt x="943" y="1014"/>
                    <a:pt x="936" y="1013"/>
                  </a:cubicBezTo>
                  <a:cubicBezTo>
                    <a:pt x="922" y="1012"/>
                    <a:pt x="911" y="998"/>
                    <a:pt x="897" y="1002"/>
                  </a:cubicBezTo>
                  <a:cubicBezTo>
                    <a:pt x="904" y="996"/>
                    <a:pt x="911" y="991"/>
                    <a:pt x="917" y="984"/>
                  </a:cubicBezTo>
                  <a:cubicBezTo>
                    <a:pt x="921" y="981"/>
                    <a:pt x="920" y="974"/>
                    <a:pt x="919" y="970"/>
                  </a:cubicBezTo>
                  <a:cubicBezTo>
                    <a:pt x="919" y="966"/>
                    <a:pt x="919" y="962"/>
                    <a:pt x="919" y="958"/>
                  </a:cubicBezTo>
                  <a:cubicBezTo>
                    <a:pt x="919" y="954"/>
                    <a:pt x="919" y="950"/>
                    <a:pt x="919" y="946"/>
                  </a:cubicBezTo>
                  <a:cubicBezTo>
                    <a:pt x="920" y="946"/>
                    <a:pt x="921" y="946"/>
                    <a:pt x="921" y="946"/>
                  </a:cubicBezTo>
                  <a:cubicBezTo>
                    <a:pt x="941" y="946"/>
                    <a:pt x="960" y="943"/>
                    <a:pt x="978" y="938"/>
                  </a:cubicBezTo>
                  <a:cubicBezTo>
                    <a:pt x="992" y="935"/>
                    <a:pt x="1014" y="928"/>
                    <a:pt x="1015" y="911"/>
                  </a:cubicBezTo>
                  <a:lnTo>
                    <a:pt x="1015" y="910"/>
                  </a:lnTo>
                  <a:cubicBezTo>
                    <a:pt x="1015" y="909"/>
                    <a:pt x="1015" y="908"/>
                    <a:pt x="1015" y="907"/>
                  </a:cubicBezTo>
                  <a:cubicBezTo>
                    <a:pt x="1014" y="906"/>
                    <a:pt x="1013" y="904"/>
                    <a:pt x="1012" y="904"/>
                  </a:cubicBezTo>
                  <a:cubicBezTo>
                    <a:pt x="1011" y="903"/>
                    <a:pt x="1010" y="904"/>
                    <a:pt x="1009" y="904"/>
                  </a:cubicBezTo>
                  <a:cubicBezTo>
                    <a:pt x="1008" y="904"/>
                    <a:pt x="1007" y="903"/>
                    <a:pt x="1006" y="904"/>
                  </a:cubicBezTo>
                  <a:cubicBezTo>
                    <a:pt x="1005" y="905"/>
                    <a:pt x="1005" y="905"/>
                    <a:pt x="1004" y="906"/>
                  </a:cubicBezTo>
                  <a:cubicBezTo>
                    <a:pt x="996" y="909"/>
                    <a:pt x="988" y="911"/>
                    <a:pt x="980" y="911"/>
                  </a:cubicBezTo>
                  <a:cubicBezTo>
                    <a:pt x="973" y="911"/>
                    <a:pt x="966" y="913"/>
                    <a:pt x="960" y="914"/>
                  </a:cubicBezTo>
                  <a:cubicBezTo>
                    <a:pt x="948" y="916"/>
                    <a:pt x="936" y="919"/>
                    <a:pt x="923" y="922"/>
                  </a:cubicBezTo>
                  <a:cubicBezTo>
                    <a:pt x="926" y="910"/>
                    <a:pt x="929" y="899"/>
                    <a:pt x="931" y="888"/>
                  </a:cubicBezTo>
                  <a:cubicBezTo>
                    <a:pt x="931" y="887"/>
                    <a:pt x="931" y="887"/>
                    <a:pt x="931" y="887"/>
                  </a:cubicBezTo>
                  <a:cubicBezTo>
                    <a:pt x="931" y="886"/>
                    <a:pt x="931" y="885"/>
                    <a:pt x="931" y="884"/>
                  </a:cubicBezTo>
                  <a:cubicBezTo>
                    <a:pt x="930" y="883"/>
                    <a:pt x="930" y="883"/>
                    <a:pt x="929" y="882"/>
                  </a:cubicBezTo>
                  <a:cubicBezTo>
                    <a:pt x="930" y="880"/>
                    <a:pt x="931" y="878"/>
                    <a:pt x="932" y="875"/>
                  </a:cubicBezTo>
                  <a:cubicBezTo>
                    <a:pt x="932" y="873"/>
                    <a:pt x="934" y="870"/>
                    <a:pt x="935" y="868"/>
                  </a:cubicBezTo>
                  <a:lnTo>
                    <a:pt x="935" y="867"/>
                  </a:lnTo>
                  <a:cubicBezTo>
                    <a:pt x="943" y="868"/>
                    <a:pt x="950" y="869"/>
                    <a:pt x="958" y="869"/>
                  </a:cubicBezTo>
                  <a:cubicBezTo>
                    <a:pt x="983" y="869"/>
                    <a:pt x="1008" y="864"/>
                    <a:pt x="1032" y="854"/>
                  </a:cubicBezTo>
                  <a:lnTo>
                    <a:pt x="1033" y="853"/>
                  </a:lnTo>
                  <a:cubicBezTo>
                    <a:pt x="1034" y="852"/>
                    <a:pt x="1035" y="851"/>
                    <a:pt x="1036" y="850"/>
                  </a:cubicBezTo>
                  <a:cubicBezTo>
                    <a:pt x="1037" y="849"/>
                    <a:pt x="1037" y="847"/>
                    <a:pt x="1037" y="846"/>
                  </a:cubicBezTo>
                  <a:cubicBezTo>
                    <a:pt x="1037" y="844"/>
                    <a:pt x="1037" y="843"/>
                    <a:pt x="1037" y="842"/>
                  </a:cubicBezTo>
                  <a:lnTo>
                    <a:pt x="1037" y="840"/>
                  </a:lnTo>
                  <a:cubicBezTo>
                    <a:pt x="1035" y="836"/>
                    <a:pt x="1029" y="832"/>
                    <a:pt x="1025" y="837"/>
                  </a:cubicBezTo>
                  <a:cubicBezTo>
                    <a:pt x="1019" y="838"/>
                    <a:pt x="1012" y="839"/>
                    <a:pt x="1006" y="839"/>
                  </a:cubicBezTo>
                  <a:lnTo>
                    <a:pt x="981" y="844"/>
                  </a:lnTo>
                  <a:cubicBezTo>
                    <a:pt x="973" y="845"/>
                    <a:pt x="965" y="846"/>
                    <a:pt x="957" y="846"/>
                  </a:cubicBezTo>
                  <a:cubicBezTo>
                    <a:pt x="958" y="845"/>
                    <a:pt x="958" y="845"/>
                    <a:pt x="959" y="844"/>
                  </a:cubicBezTo>
                  <a:cubicBezTo>
                    <a:pt x="963" y="842"/>
                    <a:pt x="967" y="841"/>
                    <a:pt x="971" y="840"/>
                  </a:cubicBezTo>
                  <a:cubicBezTo>
                    <a:pt x="978" y="837"/>
                    <a:pt x="984" y="834"/>
                    <a:pt x="991" y="830"/>
                  </a:cubicBezTo>
                  <a:cubicBezTo>
                    <a:pt x="998" y="826"/>
                    <a:pt x="1006" y="821"/>
                    <a:pt x="1012" y="814"/>
                  </a:cubicBezTo>
                  <a:cubicBezTo>
                    <a:pt x="1044" y="800"/>
                    <a:pt x="1076" y="786"/>
                    <a:pt x="1110" y="775"/>
                  </a:cubicBezTo>
                  <a:lnTo>
                    <a:pt x="1111" y="775"/>
                  </a:lnTo>
                  <a:cubicBezTo>
                    <a:pt x="1120" y="775"/>
                    <a:pt x="1129" y="774"/>
                    <a:pt x="1139" y="772"/>
                  </a:cubicBezTo>
                  <a:cubicBezTo>
                    <a:pt x="1144" y="771"/>
                    <a:pt x="1150" y="770"/>
                    <a:pt x="1155" y="770"/>
                  </a:cubicBezTo>
                  <a:cubicBezTo>
                    <a:pt x="1157" y="770"/>
                    <a:pt x="1158" y="770"/>
                    <a:pt x="1160" y="771"/>
                  </a:cubicBezTo>
                  <a:cubicBezTo>
                    <a:pt x="1160" y="772"/>
                    <a:pt x="1161" y="774"/>
                    <a:pt x="1162" y="776"/>
                  </a:cubicBezTo>
                  <a:cubicBezTo>
                    <a:pt x="1163" y="778"/>
                    <a:pt x="1165" y="780"/>
                    <a:pt x="1166" y="781"/>
                  </a:cubicBezTo>
                  <a:cubicBezTo>
                    <a:pt x="1160" y="777"/>
                    <a:pt x="1161" y="783"/>
                    <a:pt x="1152" y="791"/>
                  </a:cubicBezTo>
                  <a:lnTo>
                    <a:pt x="1153" y="791"/>
                  </a:lnTo>
                  <a:moveTo>
                    <a:pt x="1229" y="862"/>
                  </a:moveTo>
                  <a:cubicBezTo>
                    <a:pt x="1227" y="866"/>
                    <a:pt x="1225" y="870"/>
                    <a:pt x="1223" y="873"/>
                  </a:cubicBezTo>
                  <a:cubicBezTo>
                    <a:pt x="1225" y="867"/>
                    <a:pt x="1228" y="860"/>
                    <a:pt x="1231" y="853"/>
                  </a:cubicBezTo>
                  <a:cubicBezTo>
                    <a:pt x="1232" y="852"/>
                    <a:pt x="1233" y="852"/>
                    <a:pt x="1234" y="851"/>
                  </a:cubicBezTo>
                  <a:cubicBezTo>
                    <a:pt x="1235" y="850"/>
                    <a:pt x="1235" y="850"/>
                    <a:pt x="1236" y="850"/>
                  </a:cubicBezTo>
                  <a:lnTo>
                    <a:pt x="1229" y="862"/>
                  </a:lnTo>
                  <a:moveTo>
                    <a:pt x="1326" y="832"/>
                  </a:moveTo>
                  <a:cubicBezTo>
                    <a:pt x="1335" y="815"/>
                    <a:pt x="1344" y="797"/>
                    <a:pt x="1354" y="780"/>
                  </a:cubicBezTo>
                  <a:cubicBezTo>
                    <a:pt x="1356" y="775"/>
                    <a:pt x="1359" y="771"/>
                    <a:pt x="1361" y="766"/>
                  </a:cubicBezTo>
                  <a:cubicBezTo>
                    <a:pt x="1356" y="780"/>
                    <a:pt x="1350" y="794"/>
                    <a:pt x="1342" y="806"/>
                  </a:cubicBezTo>
                  <a:cubicBezTo>
                    <a:pt x="1336" y="815"/>
                    <a:pt x="1332" y="824"/>
                    <a:pt x="1326" y="832"/>
                  </a:cubicBezTo>
                  <a:moveTo>
                    <a:pt x="1687" y="1896"/>
                  </a:moveTo>
                  <a:lnTo>
                    <a:pt x="1686" y="1896"/>
                  </a:lnTo>
                  <a:cubicBezTo>
                    <a:pt x="1685" y="1896"/>
                    <a:pt x="1684" y="1896"/>
                    <a:pt x="1683" y="1897"/>
                  </a:cubicBezTo>
                  <a:cubicBezTo>
                    <a:pt x="1682" y="1897"/>
                    <a:pt x="1681" y="1898"/>
                    <a:pt x="1681" y="1899"/>
                  </a:cubicBezTo>
                  <a:cubicBezTo>
                    <a:pt x="1680" y="1900"/>
                    <a:pt x="1680" y="1901"/>
                    <a:pt x="1680" y="1902"/>
                  </a:cubicBezTo>
                  <a:cubicBezTo>
                    <a:pt x="1680" y="1903"/>
                    <a:pt x="1681" y="1905"/>
                    <a:pt x="1681" y="1905"/>
                  </a:cubicBezTo>
                  <a:cubicBezTo>
                    <a:pt x="1682" y="1906"/>
                    <a:pt x="1682" y="1907"/>
                    <a:pt x="1683" y="1907"/>
                  </a:cubicBezTo>
                  <a:cubicBezTo>
                    <a:pt x="1681" y="1908"/>
                    <a:pt x="1680" y="1908"/>
                    <a:pt x="1678" y="1909"/>
                  </a:cubicBezTo>
                  <a:cubicBezTo>
                    <a:pt x="1676" y="1910"/>
                    <a:pt x="1674" y="1911"/>
                    <a:pt x="1672" y="1912"/>
                  </a:cubicBezTo>
                  <a:cubicBezTo>
                    <a:pt x="1665" y="1916"/>
                    <a:pt x="1659" y="1922"/>
                    <a:pt x="1654" y="1928"/>
                  </a:cubicBezTo>
                  <a:cubicBezTo>
                    <a:pt x="1636" y="1953"/>
                    <a:pt x="1601" y="1958"/>
                    <a:pt x="1573" y="1963"/>
                  </a:cubicBezTo>
                  <a:cubicBezTo>
                    <a:pt x="1551" y="1966"/>
                    <a:pt x="1531" y="1972"/>
                    <a:pt x="1512" y="1982"/>
                  </a:cubicBezTo>
                  <a:cubicBezTo>
                    <a:pt x="1529" y="1956"/>
                    <a:pt x="1564" y="1937"/>
                    <a:pt x="1588" y="1923"/>
                  </a:cubicBezTo>
                  <a:cubicBezTo>
                    <a:pt x="1607" y="1912"/>
                    <a:pt x="1657" y="1886"/>
                    <a:pt x="1692" y="1892"/>
                  </a:cubicBezTo>
                  <a:lnTo>
                    <a:pt x="1692" y="1893"/>
                  </a:lnTo>
                  <a:cubicBezTo>
                    <a:pt x="1693" y="1894"/>
                    <a:pt x="1693" y="1894"/>
                    <a:pt x="1694" y="1894"/>
                  </a:cubicBezTo>
                  <a:lnTo>
                    <a:pt x="1698" y="1897"/>
                  </a:lnTo>
                  <a:cubicBezTo>
                    <a:pt x="1698" y="1898"/>
                    <a:pt x="1698" y="1899"/>
                    <a:pt x="1698" y="1901"/>
                  </a:cubicBezTo>
                  <a:cubicBezTo>
                    <a:pt x="1694" y="1899"/>
                    <a:pt x="1691" y="1898"/>
                    <a:pt x="1687" y="1896"/>
                  </a:cubicBezTo>
                  <a:moveTo>
                    <a:pt x="1986" y="1940"/>
                  </a:moveTo>
                  <a:cubicBezTo>
                    <a:pt x="1976" y="1946"/>
                    <a:pt x="1966" y="1952"/>
                    <a:pt x="1958" y="1959"/>
                  </a:cubicBezTo>
                  <a:cubicBezTo>
                    <a:pt x="1962" y="1949"/>
                    <a:pt x="1967" y="1938"/>
                    <a:pt x="1972" y="1927"/>
                  </a:cubicBezTo>
                  <a:cubicBezTo>
                    <a:pt x="1988" y="1890"/>
                    <a:pt x="2015" y="1903"/>
                    <a:pt x="2036" y="1921"/>
                  </a:cubicBezTo>
                  <a:cubicBezTo>
                    <a:pt x="2020" y="1924"/>
                    <a:pt x="2004" y="1929"/>
                    <a:pt x="1990" y="1937"/>
                  </a:cubicBezTo>
                  <a:cubicBezTo>
                    <a:pt x="1989" y="1938"/>
                    <a:pt x="1987" y="1939"/>
                    <a:pt x="1986" y="1940"/>
                  </a:cubicBezTo>
                  <a:moveTo>
                    <a:pt x="2384" y="1404"/>
                  </a:moveTo>
                  <a:cubicBezTo>
                    <a:pt x="2384" y="1408"/>
                    <a:pt x="2385" y="1411"/>
                    <a:pt x="2385" y="1415"/>
                  </a:cubicBezTo>
                  <a:cubicBezTo>
                    <a:pt x="2385" y="1419"/>
                    <a:pt x="2384" y="1423"/>
                    <a:pt x="2384" y="1427"/>
                  </a:cubicBezTo>
                  <a:lnTo>
                    <a:pt x="2379" y="1423"/>
                  </a:lnTo>
                  <a:cubicBezTo>
                    <a:pt x="2381" y="1417"/>
                    <a:pt x="2383" y="1410"/>
                    <a:pt x="2384" y="1404"/>
                  </a:cubicBezTo>
                  <a:moveTo>
                    <a:pt x="2120" y="1188"/>
                  </a:moveTo>
                  <a:lnTo>
                    <a:pt x="2120" y="1189"/>
                  </a:lnTo>
                  <a:cubicBezTo>
                    <a:pt x="2120" y="1190"/>
                    <a:pt x="2120" y="1191"/>
                    <a:pt x="2120" y="1192"/>
                  </a:cubicBezTo>
                  <a:cubicBezTo>
                    <a:pt x="2120" y="1193"/>
                    <a:pt x="2120" y="1194"/>
                    <a:pt x="2120" y="1195"/>
                  </a:cubicBezTo>
                  <a:cubicBezTo>
                    <a:pt x="2120" y="1193"/>
                    <a:pt x="2120" y="1190"/>
                    <a:pt x="2120" y="1187"/>
                  </a:cubicBezTo>
                  <a:lnTo>
                    <a:pt x="2120" y="1188"/>
                  </a:lnTo>
                  <a:moveTo>
                    <a:pt x="2075" y="1824"/>
                  </a:moveTo>
                  <a:cubicBezTo>
                    <a:pt x="2074" y="1823"/>
                    <a:pt x="2074" y="1821"/>
                    <a:pt x="2073" y="1820"/>
                  </a:cubicBezTo>
                  <a:cubicBezTo>
                    <a:pt x="2071" y="1818"/>
                    <a:pt x="2069" y="1815"/>
                    <a:pt x="2066" y="1814"/>
                  </a:cubicBezTo>
                  <a:cubicBezTo>
                    <a:pt x="2063" y="1812"/>
                    <a:pt x="2060" y="1811"/>
                    <a:pt x="2057" y="1811"/>
                  </a:cubicBezTo>
                  <a:cubicBezTo>
                    <a:pt x="2054" y="1811"/>
                    <a:pt x="2051" y="1812"/>
                    <a:pt x="2048" y="1814"/>
                  </a:cubicBezTo>
                  <a:cubicBezTo>
                    <a:pt x="2045" y="1815"/>
                    <a:pt x="2043" y="1818"/>
                    <a:pt x="2041" y="1820"/>
                  </a:cubicBezTo>
                  <a:cubicBezTo>
                    <a:pt x="2041" y="1821"/>
                    <a:pt x="2041" y="1821"/>
                    <a:pt x="2041" y="1821"/>
                  </a:cubicBezTo>
                  <a:cubicBezTo>
                    <a:pt x="2024" y="1854"/>
                    <a:pt x="2003" y="1854"/>
                    <a:pt x="1971" y="1842"/>
                  </a:cubicBezTo>
                  <a:cubicBezTo>
                    <a:pt x="1969" y="1841"/>
                    <a:pt x="1967" y="1841"/>
                    <a:pt x="1965" y="1841"/>
                  </a:cubicBezTo>
                  <a:cubicBezTo>
                    <a:pt x="1962" y="1841"/>
                    <a:pt x="1958" y="1841"/>
                    <a:pt x="1956" y="1843"/>
                  </a:cubicBezTo>
                  <a:cubicBezTo>
                    <a:pt x="1953" y="1844"/>
                    <a:pt x="1951" y="1847"/>
                    <a:pt x="1950" y="1850"/>
                  </a:cubicBezTo>
                  <a:cubicBezTo>
                    <a:pt x="1949" y="1851"/>
                    <a:pt x="1948" y="1852"/>
                    <a:pt x="1948" y="1854"/>
                  </a:cubicBezTo>
                  <a:cubicBezTo>
                    <a:pt x="1947" y="1865"/>
                    <a:pt x="1943" y="1876"/>
                    <a:pt x="1938" y="1885"/>
                  </a:cubicBezTo>
                  <a:cubicBezTo>
                    <a:pt x="1937" y="1886"/>
                    <a:pt x="1937" y="1887"/>
                    <a:pt x="1936" y="1888"/>
                  </a:cubicBezTo>
                  <a:lnTo>
                    <a:pt x="1925" y="1891"/>
                  </a:lnTo>
                  <a:cubicBezTo>
                    <a:pt x="1916" y="1886"/>
                    <a:pt x="1909" y="1879"/>
                    <a:pt x="1904" y="1870"/>
                  </a:cubicBezTo>
                  <a:lnTo>
                    <a:pt x="1903" y="1870"/>
                  </a:lnTo>
                  <a:cubicBezTo>
                    <a:pt x="1903" y="1868"/>
                    <a:pt x="1902" y="1866"/>
                    <a:pt x="1901" y="1865"/>
                  </a:cubicBezTo>
                  <a:cubicBezTo>
                    <a:pt x="1899" y="1862"/>
                    <a:pt x="1898" y="1860"/>
                    <a:pt x="1895" y="1858"/>
                  </a:cubicBezTo>
                  <a:cubicBezTo>
                    <a:pt x="1892" y="1856"/>
                    <a:pt x="1889" y="1856"/>
                    <a:pt x="1886" y="1856"/>
                  </a:cubicBezTo>
                  <a:cubicBezTo>
                    <a:pt x="1883" y="1856"/>
                    <a:pt x="1880" y="1856"/>
                    <a:pt x="1877" y="1858"/>
                  </a:cubicBezTo>
                  <a:cubicBezTo>
                    <a:pt x="1874" y="1860"/>
                    <a:pt x="1872" y="1862"/>
                    <a:pt x="1870" y="1865"/>
                  </a:cubicBezTo>
                  <a:cubicBezTo>
                    <a:pt x="1869" y="1867"/>
                    <a:pt x="1868" y="1870"/>
                    <a:pt x="1868" y="1872"/>
                  </a:cubicBezTo>
                  <a:cubicBezTo>
                    <a:pt x="1868" y="1870"/>
                    <a:pt x="1834" y="1912"/>
                    <a:pt x="1823" y="1888"/>
                  </a:cubicBezTo>
                  <a:cubicBezTo>
                    <a:pt x="1817" y="1873"/>
                    <a:pt x="1793" y="1871"/>
                    <a:pt x="1790" y="1890"/>
                  </a:cubicBezTo>
                  <a:cubicBezTo>
                    <a:pt x="1791" y="1913"/>
                    <a:pt x="1775" y="1917"/>
                    <a:pt x="1743" y="1901"/>
                  </a:cubicBezTo>
                  <a:cubicBezTo>
                    <a:pt x="1743" y="1900"/>
                    <a:pt x="1742" y="1900"/>
                    <a:pt x="1742" y="1899"/>
                  </a:cubicBezTo>
                  <a:cubicBezTo>
                    <a:pt x="1740" y="1896"/>
                    <a:pt x="1738" y="1894"/>
                    <a:pt x="1736" y="1893"/>
                  </a:cubicBezTo>
                  <a:cubicBezTo>
                    <a:pt x="1733" y="1892"/>
                    <a:pt x="1731" y="1891"/>
                    <a:pt x="1728" y="1891"/>
                  </a:cubicBezTo>
                  <a:cubicBezTo>
                    <a:pt x="1726" y="1891"/>
                    <a:pt x="1725" y="1891"/>
                    <a:pt x="1723" y="1891"/>
                  </a:cubicBezTo>
                  <a:lnTo>
                    <a:pt x="1722" y="1889"/>
                  </a:lnTo>
                  <a:cubicBezTo>
                    <a:pt x="1721" y="1888"/>
                    <a:pt x="1719" y="1887"/>
                    <a:pt x="1718" y="1886"/>
                  </a:cubicBezTo>
                  <a:cubicBezTo>
                    <a:pt x="1714" y="1884"/>
                    <a:pt x="1710" y="1883"/>
                    <a:pt x="1706" y="1882"/>
                  </a:cubicBezTo>
                  <a:cubicBezTo>
                    <a:pt x="1717" y="1872"/>
                    <a:pt x="1745" y="1871"/>
                    <a:pt x="1758" y="1869"/>
                  </a:cubicBezTo>
                  <a:cubicBezTo>
                    <a:pt x="1774" y="1864"/>
                    <a:pt x="1791" y="1859"/>
                    <a:pt x="1807" y="1853"/>
                  </a:cubicBezTo>
                  <a:cubicBezTo>
                    <a:pt x="1851" y="1842"/>
                    <a:pt x="1894" y="1826"/>
                    <a:pt x="1935" y="1805"/>
                  </a:cubicBezTo>
                  <a:cubicBezTo>
                    <a:pt x="2015" y="1761"/>
                    <a:pt x="2150" y="1781"/>
                    <a:pt x="2199" y="1694"/>
                  </a:cubicBezTo>
                  <a:cubicBezTo>
                    <a:pt x="2199" y="1696"/>
                    <a:pt x="2199" y="1699"/>
                    <a:pt x="2199" y="1701"/>
                  </a:cubicBezTo>
                  <a:cubicBezTo>
                    <a:pt x="2199" y="1713"/>
                    <a:pt x="2197" y="1724"/>
                    <a:pt x="2194" y="1734"/>
                  </a:cubicBezTo>
                  <a:cubicBezTo>
                    <a:pt x="2178" y="1750"/>
                    <a:pt x="2161" y="1763"/>
                    <a:pt x="2142" y="1774"/>
                  </a:cubicBezTo>
                  <a:cubicBezTo>
                    <a:pt x="2140" y="1775"/>
                    <a:pt x="2139" y="1776"/>
                    <a:pt x="2137" y="1777"/>
                  </a:cubicBezTo>
                  <a:cubicBezTo>
                    <a:pt x="2133" y="1779"/>
                    <a:pt x="2081" y="1847"/>
                    <a:pt x="2074" y="1823"/>
                  </a:cubicBezTo>
                  <a:lnTo>
                    <a:pt x="2075" y="1824"/>
                  </a:lnTo>
                  <a:moveTo>
                    <a:pt x="2712" y="1856"/>
                  </a:moveTo>
                  <a:cubicBezTo>
                    <a:pt x="2712" y="1857"/>
                    <a:pt x="2711" y="1856"/>
                    <a:pt x="2710" y="1857"/>
                  </a:cubicBezTo>
                  <a:cubicBezTo>
                    <a:pt x="2709" y="1858"/>
                    <a:pt x="2709" y="1858"/>
                    <a:pt x="2709" y="1858"/>
                  </a:cubicBezTo>
                  <a:cubicBezTo>
                    <a:pt x="2707" y="1856"/>
                    <a:pt x="2705" y="1854"/>
                    <a:pt x="2702" y="1852"/>
                  </a:cubicBezTo>
                  <a:cubicBezTo>
                    <a:pt x="2699" y="1850"/>
                    <a:pt x="2695" y="1849"/>
                    <a:pt x="2692" y="1849"/>
                  </a:cubicBezTo>
                  <a:cubicBezTo>
                    <a:pt x="2688" y="1849"/>
                    <a:pt x="2685" y="1850"/>
                    <a:pt x="2682" y="1852"/>
                  </a:cubicBezTo>
                  <a:cubicBezTo>
                    <a:pt x="2679" y="1854"/>
                    <a:pt x="2677" y="1856"/>
                    <a:pt x="2675" y="1859"/>
                  </a:cubicBezTo>
                  <a:cubicBezTo>
                    <a:pt x="2673" y="1862"/>
                    <a:pt x="2672" y="1866"/>
                    <a:pt x="2672" y="1869"/>
                  </a:cubicBezTo>
                  <a:lnTo>
                    <a:pt x="2672" y="1870"/>
                  </a:lnTo>
                  <a:cubicBezTo>
                    <a:pt x="2672" y="1879"/>
                    <a:pt x="2642" y="1877"/>
                    <a:pt x="2643" y="1859"/>
                  </a:cubicBezTo>
                  <a:cubicBezTo>
                    <a:pt x="2645" y="1837"/>
                    <a:pt x="2610" y="1835"/>
                    <a:pt x="2604" y="1856"/>
                  </a:cubicBezTo>
                  <a:cubicBezTo>
                    <a:pt x="2598" y="1876"/>
                    <a:pt x="2545" y="1878"/>
                    <a:pt x="2545" y="1852"/>
                  </a:cubicBezTo>
                  <a:cubicBezTo>
                    <a:pt x="2545" y="1831"/>
                    <a:pt x="2515" y="1829"/>
                    <a:pt x="2507" y="1846"/>
                  </a:cubicBezTo>
                  <a:cubicBezTo>
                    <a:pt x="2503" y="1846"/>
                    <a:pt x="2499" y="1847"/>
                    <a:pt x="2495" y="1847"/>
                  </a:cubicBezTo>
                  <a:cubicBezTo>
                    <a:pt x="2491" y="1847"/>
                    <a:pt x="2487" y="1846"/>
                    <a:pt x="2483" y="1846"/>
                  </a:cubicBezTo>
                  <a:cubicBezTo>
                    <a:pt x="2462" y="1846"/>
                    <a:pt x="2444" y="1853"/>
                    <a:pt x="2439" y="1820"/>
                  </a:cubicBezTo>
                  <a:cubicBezTo>
                    <a:pt x="2439" y="1818"/>
                    <a:pt x="2438" y="1817"/>
                    <a:pt x="2437" y="1815"/>
                  </a:cubicBezTo>
                  <a:cubicBezTo>
                    <a:pt x="2436" y="1812"/>
                    <a:pt x="2433" y="1809"/>
                    <a:pt x="2431" y="1808"/>
                  </a:cubicBezTo>
                  <a:cubicBezTo>
                    <a:pt x="2428" y="1806"/>
                    <a:pt x="2425" y="1806"/>
                    <a:pt x="2422" y="1806"/>
                  </a:cubicBezTo>
                  <a:cubicBezTo>
                    <a:pt x="2419" y="1806"/>
                    <a:pt x="2415" y="1806"/>
                    <a:pt x="2413" y="1808"/>
                  </a:cubicBezTo>
                  <a:cubicBezTo>
                    <a:pt x="2410" y="1809"/>
                    <a:pt x="2408" y="1812"/>
                    <a:pt x="2406" y="1815"/>
                  </a:cubicBezTo>
                  <a:cubicBezTo>
                    <a:pt x="2405" y="1817"/>
                    <a:pt x="2404" y="1820"/>
                    <a:pt x="2404" y="1823"/>
                  </a:cubicBezTo>
                  <a:cubicBezTo>
                    <a:pt x="2404" y="1862"/>
                    <a:pt x="2351" y="1766"/>
                    <a:pt x="2356" y="1800"/>
                  </a:cubicBezTo>
                  <a:cubicBezTo>
                    <a:pt x="2354" y="1787"/>
                    <a:pt x="2352" y="1773"/>
                    <a:pt x="2350" y="1761"/>
                  </a:cubicBezTo>
                  <a:cubicBezTo>
                    <a:pt x="2350" y="1760"/>
                    <a:pt x="2349" y="1758"/>
                    <a:pt x="2349" y="1757"/>
                  </a:cubicBezTo>
                  <a:cubicBezTo>
                    <a:pt x="2348" y="1756"/>
                    <a:pt x="2346" y="1755"/>
                    <a:pt x="2345" y="1754"/>
                  </a:cubicBezTo>
                  <a:cubicBezTo>
                    <a:pt x="2344" y="1753"/>
                    <a:pt x="2343" y="1753"/>
                    <a:pt x="2342" y="1753"/>
                  </a:cubicBezTo>
                  <a:cubicBezTo>
                    <a:pt x="2342" y="1752"/>
                    <a:pt x="2342" y="1752"/>
                    <a:pt x="2342" y="1752"/>
                  </a:cubicBezTo>
                  <a:cubicBezTo>
                    <a:pt x="2340" y="1749"/>
                    <a:pt x="2338" y="1747"/>
                    <a:pt x="2336" y="1746"/>
                  </a:cubicBezTo>
                  <a:cubicBezTo>
                    <a:pt x="2334" y="1745"/>
                    <a:pt x="2331" y="1744"/>
                    <a:pt x="2328" y="1744"/>
                  </a:cubicBezTo>
                  <a:cubicBezTo>
                    <a:pt x="2325" y="1744"/>
                    <a:pt x="2322" y="1745"/>
                    <a:pt x="2320" y="1746"/>
                  </a:cubicBezTo>
                  <a:cubicBezTo>
                    <a:pt x="2317" y="1747"/>
                    <a:pt x="2316" y="1749"/>
                    <a:pt x="2315" y="1752"/>
                  </a:cubicBezTo>
                  <a:cubicBezTo>
                    <a:pt x="2314" y="1753"/>
                    <a:pt x="2314" y="1754"/>
                    <a:pt x="2313" y="1755"/>
                  </a:cubicBezTo>
                  <a:cubicBezTo>
                    <a:pt x="2313" y="1763"/>
                    <a:pt x="2310" y="1771"/>
                    <a:pt x="2306" y="1778"/>
                  </a:cubicBezTo>
                  <a:cubicBezTo>
                    <a:pt x="2302" y="1784"/>
                    <a:pt x="2299" y="1789"/>
                    <a:pt x="2294" y="1793"/>
                  </a:cubicBezTo>
                  <a:cubicBezTo>
                    <a:pt x="2293" y="1793"/>
                    <a:pt x="2292" y="1793"/>
                    <a:pt x="2291" y="1793"/>
                  </a:cubicBezTo>
                  <a:cubicBezTo>
                    <a:pt x="2288" y="1793"/>
                    <a:pt x="2284" y="1793"/>
                    <a:pt x="2281" y="1795"/>
                  </a:cubicBezTo>
                  <a:cubicBezTo>
                    <a:pt x="2278" y="1796"/>
                    <a:pt x="2276" y="1799"/>
                    <a:pt x="2274" y="1802"/>
                  </a:cubicBezTo>
                  <a:cubicBezTo>
                    <a:pt x="2273" y="1804"/>
                    <a:pt x="2273" y="1806"/>
                    <a:pt x="2272" y="1808"/>
                  </a:cubicBezTo>
                  <a:cubicBezTo>
                    <a:pt x="2268" y="1834"/>
                    <a:pt x="2253" y="1839"/>
                    <a:pt x="2228" y="1821"/>
                  </a:cubicBezTo>
                  <a:cubicBezTo>
                    <a:pt x="2226" y="1821"/>
                    <a:pt x="2224" y="1820"/>
                    <a:pt x="2222" y="1820"/>
                  </a:cubicBezTo>
                  <a:cubicBezTo>
                    <a:pt x="2219" y="1820"/>
                    <a:pt x="2215" y="1821"/>
                    <a:pt x="2212" y="1823"/>
                  </a:cubicBezTo>
                  <a:cubicBezTo>
                    <a:pt x="2209" y="1825"/>
                    <a:pt x="2207" y="1827"/>
                    <a:pt x="2205" y="1830"/>
                  </a:cubicBezTo>
                  <a:cubicBezTo>
                    <a:pt x="2204" y="1832"/>
                    <a:pt x="2203" y="1835"/>
                    <a:pt x="2203" y="1837"/>
                  </a:cubicBezTo>
                  <a:cubicBezTo>
                    <a:pt x="2198" y="1869"/>
                    <a:pt x="2180" y="1874"/>
                    <a:pt x="2152" y="1865"/>
                  </a:cubicBezTo>
                  <a:cubicBezTo>
                    <a:pt x="2151" y="1864"/>
                    <a:pt x="2149" y="1864"/>
                    <a:pt x="2148" y="1864"/>
                  </a:cubicBezTo>
                  <a:cubicBezTo>
                    <a:pt x="2145" y="1864"/>
                    <a:pt x="2141" y="1865"/>
                    <a:pt x="2138" y="1867"/>
                  </a:cubicBezTo>
                  <a:cubicBezTo>
                    <a:pt x="2135" y="1868"/>
                    <a:pt x="2133" y="1871"/>
                    <a:pt x="2131" y="1874"/>
                  </a:cubicBezTo>
                  <a:cubicBezTo>
                    <a:pt x="2130" y="1876"/>
                    <a:pt x="2129" y="1878"/>
                    <a:pt x="2129" y="1880"/>
                  </a:cubicBezTo>
                  <a:cubicBezTo>
                    <a:pt x="2124" y="1923"/>
                    <a:pt x="2105" y="1921"/>
                    <a:pt x="2070" y="1919"/>
                  </a:cubicBezTo>
                  <a:cubicBezTo>
                    <a:pt x="2070" y="1918"/>
                    <a:pt x="2069" y="1917"/>
                    <a:pt x="2069" y="1916"/>
                  </a:cubicBezTo>
                  <a:cubicBezTo>
                    <a:pt x="2067" y="1914"/>
                    <a:pt x="2066" y="1913"/>
                    <a:pt x="2064" y="1912"/>
                  </a:cubicBezTo>
                  <a:cubicBezTo>
                    <a:pt x="2063" y="1911"/>
                    <a:pt x="2062" y="1911"/>
                    <a:pt x="2062" y="1911"/>
                  </a:cubicBezTo>
                  <a:cubicBezTo>
                    <a:pt x="2109" y="1892"/>
                    <a:pt x="2138" y="1849"/>
                    <a:pt x="2166" y="1808"/>
                  </a:cubicBezTo>
                  <a:cubicBezTo>
                    <a:pt x="2169" y="1804"/>
                    <a:pt x="2171" y="1801"/>
                    <a:pt x="2174" y="1798"/>
                  </a:cubicBezTo>
                  <a:cubicBezTo>
                    <a:pt x="2177" y="1795"/>
                    <a:pt x="2185" y="1790"/>
                    <a:pt x="2191" y="1786"/>
                  </a:cubicBezTo>
                  <a:cubicBezTo>
                    <a:pt x="2202" y="1776"/>
                    <a:pt x="2210" y="1764"/>
                    <a:pt x="2218" y="1752"/>
                  </a:cubicBezTo>
                  <a:cubicBezTo>
                    <a:pt x="2221" y="1748"/>
                    <a:pt x="2223" y="1744"/>
                    <a:pt x="2224" y="1740"/>
                  </a:cubicBezTo>
                  <a:lnTo>
                    <a:pt x="2225" y="1739"/>
                  </a:lnTo>
                  <a:cubicBezTo>
                    <a:pt x="2225" y="1738"/>
                    <a:pt x="2226" y="1736"/>
                    <a:pt x="2226" y="1734"/>
                  </a:cubicBezTo>
                  <a:cubicBezTo>
                    <a:pt x="2226" y="1732"/>
                    <a:pt x="2226" y="1730"/>
                    <a:pt x="2225" y="1728"/>
                  </a:cubicBezTo>
                  <a:cubicBezTo>
                    <a:pt x="2224" y="1727"/>
                    <a:pt x="2223" y="1726"/>
                    <a:pt x="2222" y="1725"/>
                  </a:cubicBezTo>
                  <a:cubicBezTo>
                    <a:pt x="2224" y="1718"/>
                    <a:pt x="2225" y="1711"/>
                    <a:pt x="2225" y="1704"/>
                  </a:cubicBezTo>
                  <a:cubicBezTo>
                    <a:pt x="2225" y="1704"/>
                    <a:pt x="2225" y="1703"/>
                    <a:pt x="2225" y="1702"/>
                  </a:cubicBezTo>
                  <a:cubicBezTo>
                    <a:pt x="2233" y="1705"/>
                    <a:pt x="2242" y="1706"/>
                    <a:pt x="2250" y="1707"/>
                  </a:cubicBezTo>
                  <a:cubicBezTo>
                    <a:pt x="2272" y="1708"/>
                    <a:pt x="2301" y="1713"/>
                    <a:pt x="2316" y="1694"/>
                  </a:cubicBezTo>
                  <a:cubicBezTo>
                    <a:pt x="2316" y="1694"/>
                    <a:pt x="2317" y="1694"/>
                    <a:pt x="2317" y="1693"/>
                  </a:cubicBezTo>
                  <a:cubicBezTo>
                    <a:pt x="2317" y="1692"/>
                    <a:pt x="2318" y="1691"/>
                    <a:pt x="2318" y="1690"/>
                  </a:cubicBezTo>
                  <a:cubicBezTo>
                    <a:pt x="2318" y="1689"/>
                    <a:pt x="2317" y="1688"/>
                    <a:pt x="2317" y="1687"/>
                  </a:cubicBezTo>
                  <a:cubicBezTo>
                    <a:pt x="2316" y="1686"/>
                    <a:pt x="2315" y="1686"/>
                    <a:pt x="2314" y="1685"/>
                  </a:cubicBezTo>
                  <a:cubicBezTo>
                    <a:pt x="2313" y="1684"/>
                    <a:pt x="2313" y="1684"/>
                    <a:pt x="2313" y="1684"/>
                  </a:cubicBezTo>
                  <a:cubicBezTo>
                    <a:pt x="2303" y="1683"/>
                    <a:pt x="2294" y="1683"/>
                    <a:pt x="2285" y="1683"/>
                  </a:cubicBezTo>
                  <a:cubicBezTo>
                    <a:pt x="2276" y="1683"/>
                    <a:pt x="2267" y="1683"/>
                    <a:pt x="2258" y="1684"/>
                  </a:cubicBezTo>
                  <a:cubicBezTo>
                    <a:pt x="2254" y="1685"/>
                    <a:pt x="2250" y="1685"/>
                    <a:pt x="2246" y="1685"/>
                  </a:cubicBezTo>
                  <a:cubicBezTo>
                    <a:pt x="2238" y="1685"/>
                    <a:pt x="2230" y="1684"/>
                    <a:pt x="2223" y="1681"/>
                  </a:cubicBezTo>
                  <a:cubicBezTo>
                    <a:pt x="2221" y="1670"/>
                    <a:pt x="2219" y="1659"/>
                    <a:pt x="2216" y="1649"/>
                  </a:cubicBezTo>
                  <a:cubicBezTo>
                    <a:pt x="2224" y="1652"/>
                    <a:pt x="2232" y="1656"/>
                    <a:pt x="2240" y="1659"/>
                  </a:cubicBezTo>
                  <a:cubicBezTo>
                    <a:pt x="2247" y="1661"/>
                    <a:pt x="2254" y="1662"/>
                    <a:pt x="2261" y="1662"/>
                  </a:cubicBezTo>
                  <a:cubicBezTo>
                    <a:pt x="2263" y="1662"/>
                    <a:pt x="2266" y="1661"/>
                    <a:pt x="2268" y="1661"/>
                  </a:cubicBezTo>
                  <a:cubicBezTo>
                    <a:pt x="2282" y="1661"/>
                    <a:pt x="2303" y="1658"/>
                    <a:pt x="2308" y="1644"/>
                  </a:cubicBezTo>
                  <a:cubicBezTo>
                    <a:pt x="2309" y="1643"/>
                    <a:pt x="2309" y="1642"/>
                    <a:pt x="2309" y="1642"/>
                  </a:cubicBezTo>
                  <a:cubicBezTo>
                    <a:pt x="2309" y="1640"/>
                    <a:pt x="2308" y="1639"/>
                    <a:pt x="2308" y="1638"/>
                  </a:cubicBezTo>
                  <a:cubicBezTo>
                    <a:pt x="2307" y="1637"/>
                    <a:pt x="2306" y="1636"/>
                    <a:pt x="2305" y="1636"/>
                  </a:cubicBezTo>
                  <a:lnTo>
                    <a:pt x="2305" y="1635"/>
                  </a:lnTo>
                  <a:cubicBezTo>
                    <a:pt x="2290" y="1629"/>
                    <a:pt x="2270" y="1638"/>
                    <a:pt x="2254" y="1637"/>
                  </a:cubicBezTo>
                  <a:cubicBezTo>
                    <a:pt x="2238" y="1635"/>
                    <a:pt x="2227" y="1629"/>
                    <a:pt x="2212" y="1628"/>
                  </a:cubicBezTo>
                  <a:cubicBezTo>
                    <a:pt x="2211" y="1621"/>
                    <a:pt x="2210" y="1612"/>
                    <a:pt x="2209" y="1604"/>
                  </a:cubicBezTo>
                  <a:cubicBezTo>
                    <a:pt x="2213" y="1604"/>
                    <a:pt x="2217" y="1605"/>
                    <a:pt x="2221" y="1605"/>
                  </a:cubicBezTo>
                  <a:cubicBezTo>
                    <a:pt x="2225" y="1605"/>
                    <a:pt x="2228" y="1604"/>
                    <a:pt x="2232" y="1604"/>
                  </a:cubicBezTo>
                  <a:cubicBezTo>
                    <a:pt x="2249" y="1603"/>
                    <a:pt x="2278" y="1610"/>
                    <a:pt x="2287" y="1590"/>
                  </a:cubicBezTo>
                  <a:cubicBezTo>
                    <a:pt x="2289" y="1586"/>
                    <a:pt x="2286" y="1579"/>
                    <a:pt x="2280" y="1581"/>
                  </a:cubicBezTo>
                  <a:cubicBezTo>
                    <a:pt x="2275" y="1582"/>
                    <a:pt x="2269" y="1583"/>
                    <a:pt x="2263" y="1583"/>
                  </a:cubicBezTo>
                  <a:cubicBezTo>
                    <a:pt x="2255" y="1583"/>
                    <a:pt x="2247" y="1582"/>
                    <a:pt x="2240" y="1580"/>
                  </a:cubicBezTo>
                  <a:cubicBezTo>
                    <a:pt x="2231" y="1580"/>
                    <a:pt x="2209" y="1586"/>
                    <a:pt x="2206" y="1578"/>
                  </a:cubicBezTo>
                  <a:cubicBezTo>
                    <a:pt x="2204" y="1570"/>
                    <a:pt x="2202" y="1561"/>
                    <a:pt x="2200" y="1553"/>
                  </a:cubicBezTo>
                  <a:cubicBezTo>
                    <a:pt x="2203" y="1553"/>
                    <a:pt x="2206" y="1554"/>
                    <a:pt x="2209" y="1554"/>
                  </a:cubicBezTo>
                  <a:cubicBezTo>
                    <a:pt x="2214" y="1555"/>
                    <a:pt x="2220" y="1555"/>
                    <a:pt x="2225" y="1555"/>
                  </a:cubicBezTo>
                  <a:cubicBezTo>
                    <a:pt x="2246" y="1555"/>
                    <a:pt x="2266" y="1550"/>
                    <a:pt x="2283" y="1540"/>
                  </a:cubicBezTo>
                  <a:cubicBezTo>
                    <a:pt x="2284" y="1539"/>
                    <a:pt x="2285" y="1538"/>
                    <a:pt x="2286" y="1538"/>
                  </a:cubicBezTo>
                  <a:cubicBezTo>
                    <a:pt x="2287" y="1537"/>
                    <a:pt x="2287" y="1537"/>
                    <a:pt x="2288" y="1536"/>
                  </a:cubicBezTo>
                  <a:cubicBezTo>
                    <a:pt x="2288" y="1535"/>
                    <a:pt x="2288" y="1534"/>
                    <a:pt x="2288" y="1533"/>
                  </a:cubicBezTo>
                  <a:cubicBezTo>
                    <a:pt x="2288" y="1532"/>
                    <a:pt x="2288" y="1531"/>
                    <a:pt x="2288" y="1530"/>
                  </a:cubicBezTo>
                  <a:cubicBezTo>
                    <a:pt x="2287" y="1529"/>
                    <a:pt x="2287" y="1528"/>
                    <a:pt x="2286" y="1528"/>
                  </a:cubicBezTo>
                  <a:cubicBezTo>
                    <a:pt x="2273" y="1519"/>
                    <a:pt x="2259" y="1528"/>
                    <a:pt x="2245" y="1531"/>
                  </a:cubicBezTo>
                  <a:cubicBezTo>
                    <a:pt x="2239" y="1532"/>
                    <a:pt x="2232" y="1532"/>
                    <a:pt x="2225" y="1532"/>
                  </a:cubicBezTo>
                  <a:cubicBezTo>
                    <a:pt x="2218" y="1532"/>
                    <a:pt x="2211" y="1532"/>
                    <a:pt x="2204" y="1531"/>
                  </a:cubicBezTo>
                  <a:cubicBezTo>
                    <a:pt x="2201" y="1530"/>
                    <a:pt x="2198" y="1529"/>
                    <a:pt x="2196" y="1528"/>
                  </a:cubicBezTo>
                  <a:cubicBezTo>
                    <a:pt x="2194" y="1527"/>
                    <a:pt x="2192" y="1525"/>
                    <a:pt x="2190" y="1524"/>
                  </a:cubicBezTo>
                  <a:cubicBezTo>
                    <a:pt x="2186" y="1510"/>
                    <a:pt x="2181" y="1495"/>
                    <a:pt x="2178" y="1480"/>
                  </a:cubicBezTo>
                  <a:cubicBezTo>
                    <a:pt x="2184" y="1480"/>
                    <a:pt x="2190" y="1480"/>
                    <a:pt x="2195" y="1480"/>
                  </a:cubicBezTo>
                  <a:cubicBezTo>
                    <a:pt x="2213" y="1480"/>
                    <a:pt x="2251" y="1488"/>
                    <a:pt x="2258" y="1465"/>
                  </a:cubicBezTo>
                  <a:cubicBezTo>
                    <a:pt x="2259" y="1465"/>
                    <a:pt x="2259" y="1464"/>
                    <a:pt x="2259" y="1463"/>
                  </a:cubicBezTo>
                  <a:cubicBezTo>
                    <a:pt x="2259" y="1462"/>
                    <a:pt x="2258" y="1461"/>
                    <a:pt x="2258" y="1460"/>
                  </a:cubicBezTo>
                  <a:cubicBezTo>
                    <a:pt x="2257" y="1459"/>
                    <a:pt x="2256" y="1457"/>
                    <a:pt x="2255" y="1457"/>
                  </a:cubicBezTo>
                  <a:cubicBezTo>
                    <a:pt x="2254" y="1456"/>
                    <a:pt x="2253" y="1456"/>
                    <a:pt x="2252" y="1456"/>
                  </a:cubicBezTo>
                  <a:cubicBezTo>
                    <a:pt x="2251" y="1456"/>
                    <a:pt x="2250" y="1457"/>
                    <a:pt x="2249" y="1457"/>
                  </a:cubicBezTo>
                  <a:cubicBezTo>
                    <a:pt x="2242" y="1458"/>
                    <a:pt x="2235" y="1459"/>
                    <a:pt x="2228" y="1459"/>
                  </a:cubicBezTo>
                  <a:cubicBezTo>
                    <a:pt x="2220" y="1459"/>
                    <a:pt x="2213" y="1458"/>
                    <a:pt x="2206" y="1457"/>
                  </a:cubicBezTo>
                  <a:cubicBezTo>
                    <a:pt x="2192" y="1456"/>
                    <a:pt x="2182" y="1459"/>
                    <a:pt x="2172" y="1450"/>
                  </a:cubicBezTo>
                  <a:cubicBezTo>
                    <a:pt x="2169" y="1435"/>
                    <a:pt x="2167" y="1419"/>
                    <a:pt x="2167" y="1403"/>
                  </a:cubicBezTo>
                  <a:cubicBezTo>
                    <a:pt x="2183" y="1411"/>
                    <a:pt x="2200" y="1416"/>
                    <a:pt x="2218" y="1416"/>
                  </a:cubicBezTo>
                  <a:cubicBezTo>
                    <a:pt x="2228" y="1416"/>
                    <a:pt x="2239" y="1414"/>
                    <a:pt x="2249" y="1411"/>
                  </a:cubicBezTo>
                  <a:cubicBezTo>
                    <a:pt x="2254" y="1409"/>
                    <a:pt x="2257" y="1400"/>
                    <a:pt x="2251" y="1398"/>
                  </a:cubicBezTo>
                  <a:cubicBezTo>
                    <a:pt x="2235" y="1392"/>
                    <a:pt x="2218" y="1390"/>
                    <a:pt x="2201" y="1389"/>
                  </a:cubicBezTo>
                  <a:cubicBezTo>
                    <a:pt x="2192" y="1388"/>
                    <a:pt x="2176" y="1388"/>
                    <a:pt x="2170" y="1380"/>
                  </a:cubicBezTo>
                  <a:cubicBezTo>
                    <a:pt x="2169" y="1379"/>
                    <a:pt x="2169" y="1378"/>
                    <a:pt x="2168" y="1378"/>
                  </a:cubicBezTo>
                  <a:cubicBezTo>
                    <a:pt x="2168" y="1378"/>
                    <a:pt x="2167" y="1378"/>
                    <a:pt x="2167" y="1377"/>
                  </a:cubicBezTo>
                  <a:cubicBezTo>
                    <a:pt x="2166" y="1367"/>
                    <a:pt x="2165" y="1356"/>
                    <a:pt x="2163" y="1346"/>
                  </a:cubicBezTo>
                  <a:cubicBezTo>
                    <a:pt x="2174" y="1348"/>
                    <a:pt x="2185" y="1349"/>
                    <a:pt x="2196" y="1349"/>
                  </a:cubicBezTo>
                  <a:cubicBezTo>
                    <a:pt x="2209" y="1349"/>
                    <a:pt x="2222" y="1348"/>
                    <a:pt x="2235" y="1345"/>
                  </a:cubicBezTo>
                  <a:cubicBezTo>
                    <a:pt x="2236" y="1344"/>
                    <a:pt x="2236" y="1344"/>
                    <a:pt x="2237" y="1343"/>
                  </a:cubicBezTo>
                  <a:cubicBezTo>
                    <a:pt x="2238" y="1342"/>
                    <a:pt x="2238" y="1341"/>
                    <a:pt x="2238" y="1340"/>
                  </a:cubicBezTo>
                  <a:cubicBezTo>
                    <a:pt x="2238" y="1339"/>
                    <a:pt x="2238" y="1338"/>
                    <a:pt x="2237" y="1337"/>
                  </a:cubicBezTo>
                  <a:cubicBezTo>
                    <a:pt x="2236" y="1336"/>
                    <a:pt x="2236" y="1336"/>
                    <a:pt x="2235" y="1335"/>
                  </a:cubicBezTo>
                  <a:cubicBezTo>
                    <a:pt x="2225" y="1332"/>
                    <a:pt x="2214" y="1330"/>
                    <a:pt x="2204" y="1330"/>
                  </a:cubicBezTo>
                  <a:cubicBezTo>
                    <a:pt x="2200" y="1330"/>
                    <a:pt x="2197" y="1331"/>
                    <a:pt x="2193" y="1331"/>
                  </a:cubicBezTo>
                  <a:cubicBezTo>
                    <a:pt x="2188" y="1331"/>
                    <a:pt x="2164" y="1337"/>
                    <a:pt x="2163" y="1329"/>
                  </a:cubicBezTo>
                  <a:lnTo>
                    <a:pt x="2163" y="1328"/>
                  </a:lnTo>
                  <a:cubicBezTo>
                    <a:pt x="2162" y="1327"/>
                    <a:pt x="2162" y="1327"/>
                    <a:pt x="2161" y="1326"/>
                  </a:cubicBezTo>
                  <a:lnTo>
                    <a:pt x="2160" y="1326"/>
                  </a:lnTo>
                  <a:cubicBezTo>
                    <a:pt x="2158" y="1317"/>
                    <a:pt x="2157" y="1309"/>
                    <a:pt x="2157" y="1300"/>
                  </a:cubicBezTo>
                  <a:lnTo>
                    <a:pt x="2157" y="1296"/>
                  </a:lnTo>
                  <a:cubicBezTo>
                    <a:pt x="2163" y="1297"/>
                    <a:pt x="2169" y="1298"/>
                    <a:pt x="2175" y="1298"/>
                  </a:cubicBezTo>
                  <a:cubicBezTo>
                    <a:pt x="2178" y="1298"/>
                    <a:pt x="2181" y="1298"/>
                    <a:pt x="2185" y="1297"/>
                  </a:cubicBezTo>
                  <a:cubicBezTo>
                    <a:pt x="2187" y="1297"/>
                    <a:pt x="2189" y="1297"/>
                    <a:pt x="2191" y="1297"/>
                  </a:cubicBezTo>
                  <a:cubicBezTo>
                    <a:pt x="2202" y="1297"/>
                    <a:pt x="2213" y="1296"/>
                    <a:pt x="2224" y="1294"/>
                  </a:cubicBezTo>
                  <a:cubicBezTo>
                    <a:pt x="2227" y="1294"/>
                    <a:pt x="2227" y="1289"/>
                    <a:pt x="2224" y="1288"/>
                  </a:cubicBezTo>
                  <a:cubicBezTo>
                    <a:pt x="2211" y="1285"/>
                    <a:pt x="2199" y="1284"/>
                    <a:pt x="2186" y="1284"/>
                  </a:cubicBezTo>
                  <a:cubicBezTo>
                    <a:pt x="2183" y="1284"/>
                    <a:pt x="2181" y="1284"/>
                    <a:pt x="2178" y="1284"/>
                  </a:cubicBezTo>
                  <a:cubicBezTo>
                    <a:pt x="2170" y="1284"/>
                    <a:pt x="2162" y="1283"/>
                    <a:pt x="2154" y="1282"/>
                  </a:cubicBezTo>
                  <a:cubicBezTo>
                    <a:pt x="2154" y="1281"/>
                    <a:pt x="2153" y="1279"/>
                    <a:pt x="2152" y="1277"/>
                  </a:cubicBezTo>
                  <a:cubicBezTo>
                    <a:pt x="2151" y="1275"/>
                    <a:pt x="2149" y="1274"/>
                    <a:pt x="2148" y="1272"/>
                  </a:cubicBezTo>
                  <a:lnTo>
                    <a:pt x="2148" y="1271"/>
                  </a:lnTo>
                  <a:cubicBezTo>
                    <a:pt x="2143" y="1263"/>
                    <a:pt x="2139" y="1254"/>
                    <a:pt x="2136" y="1245"/>
                  </a:cubicBezTo>
                  <a:cubicBezTo>
                    <a:pt x="2144" y="1248"/>
                    <a:pt x="2152" y="1249"/>
                    <a:pt x="2161" y="1249"/>
                  </a:cubicBezTo>
                  <a:cubicBezTo>
                    <a:pt x="2166" y="1250"/>
                    <a:pt x="2172" y="1251"/>
                    <a:pt x="2177" y="1251"/>
                  </a:cubicBezTo>
                  <a:cubicBezTo>
                    <a:pt x="2192" y="1251"/>
                    <a:pt x="2207" y="1247"/>
                    <a:pt x="2221" y="1241"/>
                  </a:cubicBezTo>
                  <a:cubicBezTo>
                    <a:pt x="2222" y="1241"/>
                    <a:pt x="2221" y="1240"/>
                    <a:pt x="2222" y="1239"/>
                  </a:cubicBezTo>
                  <a:cubicBezTo>
                    <a:pt x="2223" y="1238"/>
                    <a:pt x="2223" y="1238"/>
                    <a:pt x="2223" y="1237"/>
                  </a:cubicBezTo>
                  <a:cubicBezTo>
                    <a:pt x="2223" y="1236"/>
                    <a:pt x="2223" y="1235"/>
                    <a:pt x="2222" y="1234"/>
                  </a:cubicBezTo>
                  <a:cubicBezTo>
                    <a:pt x="2222" y="1234"/>
                    <a:pt x="2222" y="1233"/>
                    <a:pt x="2221" y="1233"/>
                  </a:cubicBezTo>
                  <a:cubicBezTo>
                    <a:pt x="2212" y="1229"/>
                    <a:pt x="2201" y="1227"/>
                    <a:pt x="2191" y="1227"/>
                  </a:cubicBezTo>
                  <a:cubicBezTo>
                    <a:pt x="2186" y="1227"/>
                    <a:pt x="2181" y="1227"/>
                    <a:pt x="2176" y="1228"/>
                  </a:cubicBezTo>
                  <a:cubicBezTo>
                    <a:pt x="2168" y="1228"/>
                    <a:pt x="2143" y="1232"/>
                    <a:pt x="2137" y="1223"/>
                  </a:cubicBezTo>
                  <a:cubicBezTo>
                    <a:pt x="2136" y="1222"/>
                    <a:pt x="2135" y="1221"/>
                    <a:pt x="2134" y="1220"/>
                  </a:cubicBezTo>
                  <a:cubicBezTo>
                    <a:pt x="2132" y="1219"/>
                    <a:pt x="2130" y="1218"/>
                    <a:pt x="2129" y="1218"/>
                  </a:cubicBezTo>
                  <a:cubicBezTo>
                    <a:pt x="2128" y="1218"/>
                    <a:pt x="2127" y="1218"/>
                    <a:pt x="2127" y="1219"/>
                  </a:cubicBezTo>
                  <a:cubicBezTo>
                    <a:pt x="2125" y="1211"/>
                    <a:pt x="2123" y="1202"/>
                    <a:pt x="2122" y="1194"/>
                  </a:cubicBezTo>
                  <a:cubicBezTo>
                    <a:pt x="2122" y="1195"/>
                    <a:pt x="2122" y="1196"/>
                    <a:pt x="2123" y="1197"/>
                  </a:cubicBezTo>
                  <a:cubicBezTo>
                    <a:pt x="2124" y="1200"/>
                    <a:pt x="2128" y="1203"/>
                    <a:pt x="2131" y="1205"/>
                  </a:cubicBezTo>
                  <a:cubicBezTo>
                    <a:pt x="2134" y="1206"/>
                    <a:pt x="2136" y="1207"/>
                    <a:pt x="2140" y="1207"/>
                  </a:cubicBezTo>
                  <a:cubicBezTo>
                    <a:pt x="2143" y="1207"/>
                    <a:pt x="2147" y="1206"/>
                    <a:pt x="2150" y="1205"/>
                  </a:cubicBezTo>
                  <a:cubicBezTo>
                    <a:pt x="2152" y="1204"/>
                    <a:pt x="2153" y="1203"/>
                    <a:pt x="2154" y="1202"/>
                  </a:cubicBezTo>
                  <a:cubicBezTo>
                    <a:pt x="2158" y="1198"/>
                    <a:pt x="2161" y="1194"/>
                    <a:pt x="2163" y="1189"/>
                  </a:cubicBezTo>
                  <a:lnTo>
                    <a:pt x="2164" y="1189"/>
                  </a:lnTo>
                  <a:lnTo>
                    <a:pt x="2165" y="1189"/>
                  </a:lnTo>
                  <a:cubicBezTo>
                    <a:pt x="2168" y="1189"/>
                    <a:pt x="2171" y="1187"/>
                    <a:pt x="2173" y="1186"/>
                  </a:cubicBezTo>
                  <a:cubicBezTo>
                    <a:pt x="2174" y="1185"/>
                    <a:pt x="2176" y="1185"/>
                    <a:pt x="2177" y="1184"/>
                  </a:cubicBezTo>
                  <a:cubicBezTo>
                    <a:pt x="2178" y="1182"/>
                    <a:pt x="2179" y="1180"/>
                    <a:pt x="2180" y="1179"/>
                  </a:cubicBezTo>
                  <a:cubicBezTo>
                    <a:pt x="2182" y="1175"/>
                    <a:pt x="2184" y="1170"/>
                    <a:pt x="2184" y="1166"/>
                  </a:cubicBezTo>
                  <a:cubicBezTo>
                    <a:pt x="2189" y="1165"/>
                    <a:pt x="2194" y="1165"/>
                    <a:pt x="2199" y="1165"/>
                  </a:cubicBezTo>
                  <a:cubicBezTo>
                    <a:pt x="2208" y="1165"/>
                    <a:pt x="2218" y="1166"/>
                    <a:pt x="2227" y="1169"/>
                  </a:cubicBezTo>
                  <a:cubicBezTo>
                    <a:pt x="2248" y="1173"/>
                    <a:pt x="2288" y="1161"/>
                    <a:pt x="2312" y="1166"/>
                  </a:cubicBezTo>
                  <a:cubicBezTo>
                    <a:pt x="2308" y="1188"/>
                    <a:pt x="2294" y="1214"/>
                    <a:pt x="2312" y="1231"/>
                  </a:cubicBezTo>
                  <a:cubicBezTo>
                    <a:pt x="2321" y="1239"/>
                    <a:pt x="2350" y="1244"/>
                    <a:pt x="2325" y="1263"/>
                  </a:cubicBezTo>
                  <a:cubicBezTo>
                    <a:pt x="2321" y="1266"/>
                    <a:pt x="2317" y="1270"/>
                    <a:pt x="2314" y="1275"/>
                  </a:cubicBezTo>
                  <a:cubicBezTo>
                    <a:pt x="2311" y="1281"/>
                    <a:pt x="2309" y="1287"/>
                    <a:pt x="2309" y="1294"/>
                  </a:cubicBezTo>
                  <a:lnTo>
                    <a:pt x="2309" y="1295"/>
                  </a:lnTo>
                  <a:cubicBezTo>
                    <a:pt x="2309" y="1298"/>
                    <a:pt x="2310" y="1302"/>
                    <a:pt x="2312" y="1305"/>
                  </a:cubicBezTo>
                  <a:cubicBezTo>
                    <a:pt x="2313" y="1308"/>
                    <a:pt x="2316" y="1310"/>
                    <a:pt x="2319" y="1312"/>
                  </a:cubicBezTo>
                  <a:cubicBezTo>
                    <a:pt x="2334" y="1320"/>
                    <a:pt x="2346" y="1334"/>
                    <a:pt x="2331" y="1348"/>
                  </a:cubicBezTo>
                  <a:cubicBezTo>
                    <a:pt x="2330" y="1349"/>
                    <a:pt x="2329" y="1351"/>
                    <a:pt x="2328" y="1352"/>
                  </a:cubicBezTo>
                  <a:cubicBezTo>
                    <a:pt x="2326" y="1356"/>
                    <a:pt x="2325" y="1359"/>
                    <a:pt x="2325" y="1363"/>
                  </a:cubicBezTo>
                  <a:cubicBezTo>
                    <a:pt x="2325" y="1366"/>
                    <a:pt x="2326" y="1370"/>
                    <a:pt x="2328" y="1373"/>
                  </a:cubicBezTo>
                  <a:cubicBezTo>
                    <a:pt x="2330" y="1376"/>
                    <a:pt x="2332" y="1380"/>
                    <a:pt x="2335" y="1381"/>
                  </a:cubicBezTo>
                  <a:cubicBezTo>
                    <a:pt x="2337" y="1382"/>
                    <a:pt x="2338" y="1382"/>
                    <a:pt x="2339" y="1382"/>
                  </a:cubicBezTo>
                  <a:lnTo>
                    <a:pt x="2344" y="1384"/>
                  </a:lnTo>
                  <a:cubicBezTo>
                    <a:pt x="2344" y="1386"/>
                    <a:pt x="2344" y="1387"/>
                    <a:pt x="2344" y="1388"/>
                  </a:cubicBezTo>
                  <a:cubicBezTo>
                    <a:pt x="2344" y="1398"/>
                    <a:pt x="2342" y="1408"/>
                    <a:pt x="2337" y="1417"/>
                  </a:cubicBezTo>
                  <a:cubicBezTo>
                    <a:pt x="2335" y="1420"/>
                    <a:pt x="2334" y="1424"/>
                    <a:pt x="2334" y="1428"/>
                  </a:cubicBezTo>
                  <a:cubicBezTo>
                    <a:pt x="2334" y="1431"/>
                    <a:pt x="2335" y="1435"/>
                    <a:pt x="2337" y="1438"/>
                  </a:cubicBezTo>
                  <a:cubicBezTo>
                    <a:pt x="2338" y="1441"/>
                    <a:pt x="2340" y="1443"/>
                    <a:pt x="2343" y="1445"/>
                  </a:cubicBezTo>
                  <a:cubicBezTo>
                    <a:pt x="2359" y="1457"/>
                    <a:pt x="2368" y="1455"/>
                    <a:pt x="2362" y="1481"/>
                  </a:cubicBezTo>
                  <a:cubicBezTo>
                    <a:pt x="2359" y="1495"/>
                    <a:pt x="2340" y="1502"/>
                    <a:pt x="2336" y="1517"/>
                  </a:cubicBezTo>
                  <a:cubicBezTo>
                    <a:pt x="2335" y="1520"/>
                    <a:pt x="2334" y="1523"/>
                    <a:pt x="2334" y="1525"/>
                  </a:cubicBezTo>
                  <a:cubicBezTo>
                    <a:pt x="2334" y="1529"/>
                    <a:pt x="2335" y="1532"/>
                    <a:pt x="2337" y="1535"/>
                  </a:cubicBezTo>
                  <a:cubicBezTo>
                    <a:pt x="2339" y="1538"/>
                    <a:pt x="2341" y="1540"/>
                    <a:pt x="2344" y="1542"/>
                  </a:cubicBezTo>
                  <a:cubicBezTo>
                    <a:pt x="2347" y="1544"/>
                    <a:pt x="2349" y="1545"/>
                    <a:pt x="2352" y="1545"/>
                  </a:cubicBezTo>
                  <a:cubicBezTo>
                    <a:pt x="2393" y="1553"/>
                    <a:pt x="2362" y="1567"/>
                    <a:pt x="2363" y="1586"/>
                  </a:cubicBezTo>
                  <a:cubicBezTo>
                    <a:pt x="2363" y="1592"/>
                    <a:pt x="2363" y="1602"/>
                    <a:pt x="2369" y="1607"/>
                  </a:cubicBezTo>
                  <a:cubicBezTo>
                    <a:pt x="2389" y="1625"/>
                    <a:pt x="2380" y="1637"/>
                    <a:pt x="2369" y="1658"/>
                  </a:cubicBezTo>
                  <a:cubicBezTo>
                    <a:pt x="2354" y="1684"/>
                    <a:pt x="2393" y="1704"/>
                    <a:pt x="2415" y="1723"/>
                  </a:cubicBezTo>
                  <a:cubicBezTo>
                    <a:pt x="2417" y="1732"/>
                    <a:pt x="2421" y="1741"/>
                    <a:pt x="2425" y="1748"/>
                  </a:cubicBezTo>
                  <a:cubicBezTo>
                    <a:pt x="2444" y="1779"/>
                    <a:pt x="2482" y="1793"/>
                    <a:pt x="2514" y="1806"/>
                  </a:cubicBezTo>
                  <a:cubicBezTo>
                    <a:pt x="2549" y="1819"/>
                    <a:pt x="2586" y="1828"/>
                    <a:pt x="2624" y="1832"/>
                  </a:cubicBezTo>
                  <a:cubicBezTo>
                    <a:pt x="2627" y="1832"/>
                    <a:pt x="2631" y="1832"/>
                    <a:pt x="2634" y="1832"/>
                  </a:cubicBezTo>
                  <a:cubicBezTo>
                    <a:pt x="2647" y="1832"/>
                    <a:pt x="2660" y="1831"/>
                    <a:pt x="2673" y="1830"/>
                  </a:cubicBezTo>
                  <a:cubicBezTo>
                    <a:pt x="2675" y="1830"/>
                    <a:pt x="2676" y="1830"/>
                    <a:pt x="2678" y="1830"/>
                  </a:cubicBezTo>
                  <a:cubicBezTo>
                    <a:pt x="2686" y="1830"/>
                    <a:pt x="2693" y="1831"/>
                    <a:pt x="2700" y="1833"/>
                  </a:cubicBezTo>
                  <a:lnTo>
                    <a:pt x="2712" y="1835"/>
                  </a:lnTo>
                  <a:cubicBezTo>
                    <a:pt x="2719" y="1836"/>
                    <a:pt x="2719" y="1843"/>
                    <a:pt x="2712" y="1856"/>
                  </a:cubicBezTo>
                  <a:moveTo>
                    <a:pt x="2761" y="1855"/>
                  </a:moveTo>
                  <a:lnTo>
                    <a:pt x="2755" y="1853"/>
                  </a:lnTo>
                  <a:cubicBezTo>
                    <a:pt x="2756" y="1853"/>
                    <a:pt x="2756" y="1852"/>
                    <a:pt x="2756" y="1851"/>
                  </a:cubicBezTo>
                  <a:cubicBezTo>
                    <a:pt x="2756" y="1850"/>
                    <a:pt x="2756" y="1849"/>
                    <a:pt x="2755" y="1849"/>
                  </a:cubicBezTo>
                  <a:cubicBezTo>
                    <a:pt x="2755" y="1845"/>
                    <a:pt x="2754" y="1842"/>
                    <a:pt x="2752" y="1839"/>
                  </a:cubicBezTo>
                  <a:cubicBezTo>
                    <a:pt x="2749" y="1835"/>
                    <a:pt x="2745" y="1831"/>
                    <a:pt x="2741" y="1828"/>
                  </a:cubicBezTo>
                  <a:cubicBezTo>
                    <a:pt x="2740" y="1827"/>
                    <a:pt x="2738" y="1827"/>
                    <a:pt x="2737" y="1826"/>
                  </a:cubicBezTo>
                  <a:cubicBezTo>
                    <a:pt x="2739" y="1825"/>
                    <a:pt x="2742" y="1823"/>
                    <a:pt x="2744" y="1822"/>
                  </a:cubicBezTo>
                  <a:cubicBezTo>
                    <a:pt x="2757" y="1815"/>
                    <a:pt x="2770" y="1811"/>
                    <a:pt x="2785" y="1811"/>
                  </a:cubicBezTo>
                  <a:cubicBezTo>
                    <a:pt x="2795" y="1810"/>
                    <a:pt x="2805" y="1809"/>
                    <a:pt x="2816" y="1809"/>
                  </a:cubicBezTo>
                  <a:cubicBezTo>
                    <a:pt x="2826" y="1809"/>
                    <a:pt x="2836" y="1810"/>
                    <a:pt x="2846" y="1811"/>
                  </a:cubicBezTo>
                  <a:cubicBezTo>
                    <a:pt x="2843" y="1812"/>
                    <a:pt x="2841" y="1814"/>
                    <a:pt x="2838" y="1815"/>
                  </a:cubicBezTo>
                  <a:cubicBezTo>
                    <a:pt x="2813" y="1830"/>
                    <a:pt x="2788" y="1843"/>
                    <a:pt x="2761" y="18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377609315"/>
      </p:ext>
    </p:extLst>
  </p:cSld>
  <p:clrMapOvr>
    <a:masterClrMapping/>
  </p:clrMapOvr>
  <p:transition spd="slow">
    <p:randomBar dir="vert"/>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145">
          <a:extLst>
            <a:ext uri="{FF2B5EF4-FFF2-40B4-BE49-F238E27FC236}">
              <a16:creationId xmlns:a16="http://schemas.microsoft.com/office/drawing/2014/main" id="{ACD24905-38DF-3DFC-C5C9-354C7DDD4DF3}"/>
            </a:ext>
          </a:extLst>
        </p:cNvPr>
        <p:cNvGrpSpPr/>
        <p:nvPr/>
      </p:nvGrpSpPr>
      <p:grpSpPr>
        <a:xfrm>
          <a:off x="0" y="0"/>
          <a:ext cx="0" cy="0"/>
          <a:chOff x="0" y="0"/>
          <a:chExt cx="0" cy="0"/>
        </a:xfrm>
      </p:grpSpPr>
      <p:sp>
        <p:nvSpPr>
          <p:cNvPr id="6" name="Google Shape;2138;p31">
            <a:extLst>
              <a:ext uri="{FF2B5EF4-FFF2-40B4-BE49-F238E27FC236}">
                <a16:creationId xmlns:a16="http://schemas.microsoft.com/office/drawing/2014/main" id="{4EFA144B-3FD7-A698-C3DF-837346D14780}"/>
              </a:ext>
            </a:extLst>
          </p:cNvPr>
          <p:cNvSpPr txBox="1">
            <a:spLocks noGrp="1"/>
          </p:cNvSpPr>
          <p:nvPr>
            <p:ph type="title"/>
          </p:nvPr>
        </p:nvSpPr>
        <p:spPr>
          <a:xfrm>
            <a:off x="129505" y="251378"/>
            <a:ext cx="5323028" cy="730755"/>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b="1" dirty="0">
                <a:latin typeface="Times New Roman" panose="02020603050405020304" pitchFamily="18" charset="0"/>
                <a:cs typeface="Times New Roman" panose="02020603050405020304" pitchFamily="18" charset="0"/>
              </a:rPr>
              <a:t>II. </a:t>
            </a:r>
            <a:r>
              <a:rPr lang="en-US" sz="2000" b="1" dirty="0" err="1">
                <a:latin typeface="Times New Roman" panose="02020603050405020304" pitchFamily="18" charset="0"/>
                <a:cs typeface="Times New Roman" panose="02020603050405020304" pitchFamily="18" charset="0"/>
              </a:rPr>
              <a:t>Đọc</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hiểu</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văn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bản</a:t>
            </a:r>
            <a:r>
              <a:rPr lang="en-US" sz="2000" b="1" dirty="0">
                <a:latin typeface="Times New Roman" panose="02020603050405020304" pitchFamily="18" charset="0"/>
                <a:cs typeface="Times New Roman" panose="02020603050405020304" pitchFamily="18" charset="0"/>
              </a:rPr>
              <a:t> </a:t>
            </a:r>
            <a:br>
              <a:rPr lang="en-US" sz="2000" b="1" dirty="0">
                <a:latin typeface="Times New Roman" panose="02020603050405020304" pitchFamily="18" charset="0"/>
                <a:cs typeface="Times New Roman" panose="02020603050405020304" pitchFamily="18" charset="0"/>
              </a:rPr>
            </a:br>
            <a:r>
              <a:rPr lang="en-US" sz="2000" b="1" dirty="0">
                <a:latin typeface="Times New Roman" panose="02020603050405020304" pitchFamily="18" charset="0"/>
                <a:cs typeface="Times New Roman" panose="02020603050405020304" pitchFamily="18" charset="0"/>
              </a:rPr>
              <a:t>2. </a:t>
            </a:r>
            <a:r>
              <a:rPr lang="en-US" sz="2000" b="1" dirty="0" err="1">
                <a:latin typeface="Times New Roman" panose="02020603050405020304" pitchFamily="18" charset="0"/>
                <a:cs typeface="Times New Roman" panose="02020603050405020304" pitchFamily="18" charset="0"/>
              </a:rPr>
              <a:t>Nghệ</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thuật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băm</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thịt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gà</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của</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anh</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mõ</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làng</a:t>
            </a:r>
            <a:r>
              <a:rPr lang="en-US" sz="2000" b="1" dirty="0">
                <a:latin typeface="Times New Roman" panose="02020603050405020304" pitchFamily="18" charset="0"/>
                <a:cs typeface="Times New Roman" panose="02020603050405020304" pitchFamily="18" charset="0"/>
              </a:rPr>
              <a:t>.</a:t>
            </a:r>
            <a:endParaRPr sz="2000" b="1" dirty="0">
              <a:latin typeface="Times New Roman" panose="02020603050405020304" pitchFamily="18" charset="0"/>
              <a:cs typeface="Times New Roman" panose="02020603050405020304" pitchFamily="18" charset="0"/>
            </a:endParaRPr>
          </a:p>
        </p:txBody>
      </p:sp>
      <p:grpSp>
        <p:nvGrpSpPr>
          <p:cNvPr id="9" name="Group 8">
            <a:extLst>
              <a:ext uri="{FF2B5EF4-FFF2-40B4-BE49-F238E27FC236}">
                <a16:creationId xmlns:a16="http://schemas.microsoft.com/office/drawing/2014/main" id="{0AE14250-4387-DE52-20EC-56E50383DD60}"/>
              </a:ext>
            </a:extLst>
          </p:cNvPr>
          <p:cNvGrpSpPr/>
          <p:nvPr/>
        </p:nvGrpSpPr>
        <p:grpSpPr>
          <a:xfrm>
            <a:off x="225777" y="1106311"/>
            <a:ext cx="5283692" cy="541867"/>
            <a:chOff x="417688" y="1365956"/>
            <a:chExt cx="5283692" cy="541867"/>
          </a:xfrm>
        </p:grpSpPr>
        <p:sp>
          <p:nvSpPr>
            <p:cNvPr id="7" name="Rectangle: Rounded Corners 6">
              <a:extLst>
                <a:ext uri="{FF2B5EF4-FFF2-40B4-BE49-F238E27FC236}">
                  <a16:creationId xmlns:a16="http://schemas.microsoft.com/office/drawing/2014/main" id="{034130D0-554E-FD67-4C88-C94AB093CDDC}"/>
                </a:ext>
              </a:extLst>
            </p:cNvPr>
            <p:cNvSpPr/>
            <p:nvPr/>
          </p:nvSpPr>
          <p:spPr>
            <a:xfrm>
              <a:off x="417688" y="1365956"/>
              <a:ext cx="553155" cy="541867"/>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a:latin typeface="Times New Roman" panose="02020603050405020304" pitchFamily="18" charset="0"/>
                  <a:cs typeface="Times New Roman" panose="02020603050405020304" pitchFamily="18" charset="0"/>
                </a:rPr>
                <a:t>c.</a:t>
              </a:r>
            </a:p>
          </p:txBody>
        </p:sp>
        <p:sp>
          <p:nvSpPr>
            <p:cNvPr id="8" name="TextBox 7">
              <a:extLst>
                <a:ext uri="{FF2B5EF4-FFF2-40B4-BE49-F238E27FC236}">
                  <a16:creationId xmlns:a16="http://schemas.microsoft.com/office/drawing/2014/main" id="{2A61758D-110A-EFF2-3CDB-482B91BBCE6A}"/>
                </a:ext>
              </a:extLst>
            </p:cNvPr>
            <p:cNvSpPr txBox="1"/>
            <p:nvPr/>
          </p:nvSpPr>
          <p:spPr>
            <a:xfrm>
              <a:off x="970843" y="1427549"/>
              <a:ext cx="4730537" cy="400110"/>
            </a:xfrm>
            <a:prstGeom prst="rect">
              <a:avLst/>
            </a:prstGeom>
            <a:noFill/>
          </p:spPr>
          <p:txBody>
            <a:bodyPr wrap="square" rtlCol="0">
              <a:spAutoFit/>
            </a:bodyPr>
            <a:lstStyle/>
            <a:p>
              <a:pPr algn="just"/>
              <a:r>
                <a:rPr lang="en-US" sz="2000" b="1" dirty="0">
                  <a:effectLst/>
                  <a:latin typeface="Times New Roman" panose="02020603050405020304" pitchFamily="18" charset="0"/>
                  <a:ea typeface="Times New Roman" panose="02020603050405020304" pitchFamily="18" charset="0"/>
                </a:rPr>
                <a:t>Thá</a:t>
              </a:r>
              <a:r>
                <a:rPr lang="en-US" sz="2000" b="1" dirty="0">
                  <a:latin typeface="Times New Roman" panose="02020603050405020304" pitchFamily="18" charset="0"/>
                  <a:ea typeface="Times New Roman" panose="02020603050405020304" pitchFamily="18" charset="0"/>
                </a:rPr>
                <a:t>i </a:t>
              </a:r>
              <a:r>
                <a:rPr lang="en-US" sz="2000" b="1" dirty="0" err="1">
                  <a:latin typeface="Times New Roman" panose="02020603050405020304" pitchFamily="18" charset="0"/>
                  <a:ea typeface="Times New Roman" panose="02020603050405020304" pitchFamily="18" charset="0"/>
                </a:rPr>
                <a:t>độ</a:t>
              </a:r>
              <a:r>
                <a:rPr lang="en-US" sz="2000" b="1" dirty="0">
                  <a:latin typeface="Times New Roman" panose="02020603050405020304" pitchFamily="18" charset="0"/>
                  <a:ea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rPr>
                <a:t>cảm</a:t>
              </a:r>
              <a:r>
                <a:rPr lang="en-US" sz="2000" b="1" dirty="0">
                  <a:latin typeface="Times New Roman" panose="02020603050405020304" pitchFamily="18" charset="0"/>
                  <a:ea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rPr>
                <a:t>xúc</a:t>
              </a:r>
              <a:r>
                <a:rPr lang="en-US" sz="2000" b="1" dirty="0">
                  <a:latin typeface="Times New Roman" panose="02020603050405020304" pitchFamily="18" charset="0"/>
                  <a:ea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rPr>
                <a:t>của</a:t>
              </a:r>
              <a:r>
                <a:rPr lang="en-US" sz="2000" b="1" dirty="0">
                  <a:latin typeface="Times New Roman" panose="02020603050405020304" pitchFamily="18" charset="0"/>
                  <a:ea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rPr>
                <a:t>người</a:t>
              </a:r>
              <a:r>
                <a:rPr lang="en-US" sz="2000" b="1" dirty="0">
                  <a:latin typeface="Times New Roman" panose="02020603050405020304" pitchFamily="18" charset="0"/>
                  <a:ea typeface="Times New Roman" panose="02020603050405020304" pitchFamily="18" charset="0"/>
                </a:rPr>
                <a:t> </a:t>
              </a:r>
              <a:r>
                <a:rPr lang="en-US" sz="2000" b="1" dirty="0" err="1">
                  <a:latin typeface="Times New Roman" panose="02020603050405020304" pitchFamily="18" charset="0"/>
                  <a:ea typeface="Times New Roman" panose="02020603050405020304" pitchFamily="18" charset="0"/>
                </a:rPr>
                <a:t>viết</a:t>
              </a:r>
              <a:r>
                <a:rPr lang="en-US" sz="2000" b="1" dirty="0">
                  <a:latin typeface="Times New Roman" panose="02020603050405020304" pitchFamily="18" charset="0"/>
                  <a:ea typeface="Times New Roman" panose="02020603050405020304" pitchFamily="18" charset="0"/>
                </a:rPr>
                <a:t> </a:t>
              </a:r>
              <a:endParaRPr lang="en-US" sz="2800" b="1" dirty="0">
                <a:latin typeface="Times New Roman" panose="02020603050405020304" pitchFamily="18" charset="0"/>
                <a:cs typeface="Times New Roman" panose="02020603050405020304" pitchFamily="18" charset="0"/>
              </a:endParaRPr>
            </a:p>
          </p:txBody>
        </p:sp>
      </p:grpSp>
      <p:sp>
        <p:nvSpPr>
          <p:cNvPr id="4" name="TextBox 3">
            <a:extLst>
              <a:ext uri="{FF2B5EF4-FFF2-40B4-BE49-F238E27FC236}">
                <a16:creationId xmlns:a16="http://schemas.microsoft.com/office/drawing/2014/main" id="{73A76FFC-1903-B538-56C1-DFFF29AA2FFD}"/>
              </a:ext>
            </a:extLst>
          </p:cNvPr>
          <p:cNvSpPr txBox="1"/>
          <p:nvPr/>
        </p:nvSpPr>
        <p:spPr>
          <a:xfrm>
            <a:off x="225777" y="1845238"/>
            <a:ext cx="5599290" cy="2951064"/>
          </a:xfrm>
          <a:prstGeom prst="rect">
            <a:avLst/>
          </a:prstGeom>
          <a:noFill/>
        </p:spPr>
        <p:txBody>
          <a:bodyPr wrap="square">
            <a:spAutoFit/>
          </a:bodyPr>
          <a:lstStyle/>
          <a:p>
            <a:pPr algn="just">
              <a:lnSpc>
                <a:spcPct val="150000"/>
              </a:lnSpc>
            </a:pPr>
            <a:r>
              <a:rPr lang="en-US" sz="1800" dirty="0">
                <a:latin typeface="Times New Roman" panose="02020603050405020304" pitchFamily="18" charset="0"/>
                <a:cs typeface="Times New Roman" panose="02020603050405020304" pitchFamily="18" charset="0"/>
              </a:rPr>
              <a:t>“</a:t>
            </a:r>
            <a:r>
              <a:rPr lang="en-US" sz="1800" i="1" dirty="0" err="1">
                <a:latin typeface="Times New Roman" panose="02020603050405020304" pitchFamily="18" charset="0"/>
                <a:cs typeface="Times New Roman" panose="02020603050405020304" pitchFamily="18" charset="0"/>
              </a:rPr>
              <a:t>Trông</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miếng</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thịt</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gà</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của</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hắn</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bốc</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ra</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góc</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mâm</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mới</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đẹp</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làm</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sao</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Không</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dập</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không</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nát</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không</a:t>
            </a:r>
            <a:r>
              <a:rPr lang="en-US" sz="1800" i="1" dirty="0">
                <a:latin typeface="Times New Roman" panose="02020603050405020304" pitchFamily="18" charset="0"/>
                <a:cs typeface="Times New Roman" panose="02020603050405020304" pitchFamily="18" charset="0"/>
              </a:rPr>
              <a:t> bong da, </a:t>
            </a:r>
            <a:r>
              <a:rPr lang="en-US" sz="1800" i="1" dirty="0" err="1">
                <a:latin typeface="Times New Roman" panose="02020603050405020304" pitchFamily="18" charset="0"/>
                <a:cs typeface="Times New Roman" panose="02020603050405020304" pitchFamily="18" charset="0"/>
              </a:rPr>
              <a:t>nó</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giống</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như</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tập</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cánh</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của</a:t>
            </a:r>
            <a:r>
              <a:rPr lang="en-US" sz="1800" i="1" dirty="0">
                <a:latin typeface="Times New Roman" panose="02020603050405020304" pitchFamily="18" charset="0"/>
                <a:cs typeface="Times New Roman" panose="02020603050405020304" pitchFamily="18" charset="0"/>
              </a:rPr>
              <a:t> con </a:t>
            </a:r>
            <a:r>
              <a:rPr lang="en-US" sz="1800" i="1" dirty="0" err="1">
                <a:latin typeface="Times New Roman" panose="02020603050405020304" pitchFamily="18" charset="0"/>
                <a:cs typeface="Times New Roman" panose="02020603050405020304" pitchFamily="18" charset="0"/>
              </a:rPr>
              <a:t>bươm</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bướm</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Nếu</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để</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trước</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môi</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mà</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thổi</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có</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thể</a:t>
            </a:r>
            <a:r>
              <a:rPr lang="en-US" sz="1800" i="1" dirty="0">
                <a:latin typeface="Times New Roman" panose="02020603050405020304" pitchFamily="18" charset="0"/>
                <a:cs typeface="Times New Roman" panose="02020603050405020304" pitchFamily="18" charset="0"/>
              </a:rPr>
              <a:t> bay </a:t>
            </a:r>
            <a:r>
              <a:rPr lang="en-US" sz="1800" i="1" dirty="0" err="1">
                <a:latin typeface="Times New Roman" panose="02020603050405020304" pitchFamily="18" charset="0"/>
                <a:cs typeface="Times New Roman" panose="02020603050405020304" pitchFamily="18" charset="0"/>
              </a:rPr>
              <a:t>được</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mười</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thước</a:t>
            </a:r>
            <a:r>
              <a:rPr lang="en-US" sz="1800" i="1" dirty="0">
                <a:latin typeface="Times New Roman" panose="02020603050405020304" pitchFamily="18" charset="0"/>
                <a:cs typeface="Times New Roman" panose="02020603050405020304" pitchFamily="18" charset="0"/>
              </a:rPr>
              <a:t>.”</a:t>
            </a:r>
          </a:p>
          <a:p>
            <a:pPr algn="just">
              <a:lnSpc>
                <a:spcPct val="150000"/>
              </a:lnSpc>
            </a:pPr>
            <a:r>
              <a:rPr lang="en-US" sz="1800" dirty="0">
                <a:latin typeface="Times New Roman" panose="02020603050405020304" pitchFamily="18" charset="0"/>
                <a:cs typeface="Times New Roman" panose="02020603050405020304" pitchFamily="18" charset="0"/>
              </a:rPr>
              <a:t>“</a:t>
            </a:r>
            <a:r>
              <a:rPr lang="en-US" sz="1800" i="1" dirty="0" err="1">
                <a:latin typeface="Times New Roman" panose="02020603050405020304" pitchFamily="18" charset="0"/>
                <a:cs typeface="Times New Roman" panose="02020603050405020304" pitchFamily="18" charset="0"/>
              </a:rPr>
              <a:t>Tôi</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chịu</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lắm</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Và</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tôi</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muốn</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dâng</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cho</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ông</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Mới</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ấy</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cái</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chức</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nghệ</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sĩ</a:t>
            </a:r>
            <a:r>
              <a:rPr lang="en-US" sz="1800" dirty="0">
                <a:latin typeface="Times New Roman" panose="02020603050405020304" pitchFamily="18" charset="0"/>
                <a:cs typeface="Times New Roman" panose="02020603050405020304" pitchFamily="18" charset="0"/>
              </a:rPr>
              <a:t>”.</a:t>
            </a:r>
          </a:p>
          <a:p>
            <a:pPr algn="just">
              <a:lnSpc>
                <a:spcPct val="150000"/>
              </a:lnSpc>
            </a:pPr>
            <a:r>
              <a:rPr lang="en-US" sz="1800" b="1" dirty="0">
                <a:latin typeface="Times New Roman" panose="02020603050405020304" pitchFamily="18" charset="0"/>
                <a:cs typeface="Times New Roman" panose="02020603050405020304" pitchFamily="18" charset="0"/>
              </a:rPr>
              <a:t>=&gt; </a:t>
            </a:r>
            <a:r>
              <a:rPr lang="en-US" sz="1800" b="1" dirty="0" err="1">
                <a:latin typeface="Times New Roman" panose="02020603050405020304" pitchFamily="18" charset="0"/>
                <a:cs typeface="Times New Roman" panose="02020603050405020304" pitchFamily="18" charset="0"/>
              </a:rPr>
              <a:t>giọng</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điệu</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giễu</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cợt</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châm</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biếm</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đả</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kích</a:t>
            </a:r>
            <a:r>
              <a:rPr lang="en-US" sz="1800" b="1" dirty="0">
                <a:latin typeface="Times New Roman" panose="02020603050405020304" pitchFamily="18" charset="0"/>
                <a:cs typeface="Times New Roman" panose="02020603050405020304" pitchFamily="18" charset="0"/>
              </a:rPr>
              <a:t>.</a:t>
            </a:r>
            <a:endParaRPr lang="vi-VN" sz="3200" b="1" dirty="0">
              <a:latin typeface="Times New Roman" panose="02020603050405020304" pitchFamily="18" charset="0"/>
              <a:cs typeface="Times New Roman" panose="02020603050405020304" pitchFamily="18" charset="0"/>
            </a:endParaRPr>
          </a:p>
        </p:txBody>
      </p:sp>
      <p:pic>
        <p:nvPicPr>
          <p:cNvPr id="3" name="Picture 2">
            <a:extLst>
              <a:ext uri="{FF2B5EF4-FFF2-40B4-BE49-F238E27FC236}">
                <a16:creationId xmlns:a16="http://schemas.microsoft.com/office/drawing/2014/main" id="{5D4310D1-291D-D24C-15D9-88581818218B}"/>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9409" b="98118" l="9122" r="93243">
                        <a14:foregroundMark x1="64777" y1="37801" x2="81081" y2="40591"/>
                        <a14:foregroundMark x1="49662" y1="35215" x2="63020" y2="37501"/>
                        <a14:foregroundMark x1="76351" y1="30645" x2="76014" y2="50000"/>
                        <a14:foregroundMark x1="87500" y1="36559" x2="90541" y2="47849"/>
                        <a14:foregroundMark x1="68967" y1="95222" x2="68675" y2="95871"/>
                        <a14:foregroundMark x1="70986" y1="90738" x2="69332" y2="94412"/>
                        <a14:foregroundMark x1="76014" y1="79570" x2="72811" y2="86684"/>
                        <a14:foregroundMark x1="91892" y1="63441" x2="92568" y2="64516"/>
                        <a14:foregroundMark x1="90541" y1="67204" x2="93581" y2="75806"/>
                        <a14:foregroundMark x1="58108" y1="64785" x2="62500" y2="86022"/>
                        <a14:foregroundMark x1="56081" y1="32796" x2="56419" y2="34140"/>
                        <a14:foregroundMark x1="53716" y1="33602" x2="58108" y2="40591"/>
                        <a14:foregroundMark x1="89189" y1="98118" x2="87500" y2="97581"/>
                        <a14:backgroundMark x1="73986" y1="86022" x2="76014" y2="87903"/>
                        <a14:backgroundMark x1="72297" y1="98118" x2="71284" y2="98118"/>
                        <a14:backgroundMark x1="70270" y1="97581" x2="62838" y2="98925"/>
                        <a14:backgroundMark x1="67905" y1="35215" x2="68581" y2="36022"/>
                      </a14:backgroundRemoval>
                    </a14:imgEffect>
                  </a14:imgLayer>
                </a14:imgProps>
              </a:ext>
            </a:extLst>
          </a:blip>
          <a:stretch>
            <a:fillRect/>
          </a:stretch>
        </p:blipFill>
        <p:spPr>
          <a:xfrm>
            <a:off x="5139601" y="-416892"/>
            <a:ext cx="4314203" cy="5421903"/>
          </a:xfrm>
          <a:prstGeom prst="rect">
            <a:avLst/>
          </a:prstGeom>
        </p:spPr>
      </p:pic>
    </p:spTree>
    <p:extLst>
      <p:ext uri="{BB962C8B-B14F-4D97-AF65-F5344CB8AC3E}">
        <p14:creationId xmlns:p14="http://schemas.microsoft.com/office/powerpoint/2010/main" val="3135678010"/>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712">
          <a:extLst>
            <a:ext uri="{FF2B5EF4-FFF2-40B4-BE49-F238E27FC236}">
              <a16:creationId xmlns:a16="http://schemas.microsoft.com/office/drawing/2014/main" id="{F0A239CC-08DA-2740-C859-826BCEEFA88E}"/>
            </a:ext>
          </a:extLst>
        </p:cNvPr>
        <p:cNvGrpSpPr/>
        <p:nvPr/>
      </p:nvGrpSpPr>
      <p:grpSpPr>
        <a:xfrm>
          <a:off x="0" y="0"/>
          <a:ext cx="0" cy="0"/>
          <a:chOff x="0" y="0"/>
          <a:chExt cx="0" cy="0"/>
        </a:xfrm>
      </p:grpSpPr>
      <p:grpSp>
        <p:nvGrpSpPr>
          <p:cNvPr id="2720" name="Google Shape;2720;p34">
            <a:extLst>
              <a:ext uri="{FF2B5EF4-FFF2-40B4-BE49-F238E27FC236}">
                <a16:creationId xmlns:a16="http://schemas.microsoft.com/office/drawing/2014/main" id="{D2143A90-C8FE-B5FB-75A8-4D76E786D11D}"/>
              </a:ext>
            </a:extLst>
          </p:cNvPr>
          <p:cNvGrpSpPr/>
          <p:nvPr/>
        </p:nvGrpSpPr>
        <p:grpSpPr>
          <a:xfrm>
            <a:off x="6539761" y="2056735"/>
            <a:ext cx="3977514" cy="3190779"/>
            <a:chOff x="6387361" y="2056735"/>
            <a:chExt cx="3977514" cy="3190779"/>
          </a:xfrm>
        </p:grpSpPr>
        <p:grpSp>
          <p:nvGrpSpPr>
            <p:cNvPr id="2721" name="Google Shape;2721;p34">
              <a:extLst>
                <a:ext uri="{FF2B5EF4-FFF2-40B4-BE49-F238E27FC236}">
                  <a16:creationId xmlns:a16="http://schemas.microsoft.com/office/drawing/2014/main" id="{97BF6555-F91A-B2B7-98CF-ACB5C6D904BD}"/>
                </a:ext>
              </a:extLst>
            </p:cNvPr>
            <p:cNvGrpSpPr/>
            <p:nvPr/>
          </p:nvGrpSpPr>
          <p:grpSpPr>
            <a:xfrm flipH="1">
              <a:off x="7990411" y="2056735"/>
              <a:ext cx="2374464" cy="2922424"/>
              <a:chOff x="1880515" y="4169448"/>
              <a:chExt cx="2418480" cy="3031560"/>
            </a:xfrm>
          </p:grpSpPr>
          <p:sp>
            <p:nvSpPr>
              <p:cNvPr id="2722" name="Google Shape;2722;p34">
                <a:extLst>
                  <a:ext uri="{FF2B5EF4-FFF2-40B4-BE49-F238E27FC236}">
                    <a16:creationId xmlns:a16="http://schemas.microsoft.com/office/drawing/2014/main" id="{F515ACD9-5833-A982-1486-A5390C9B29DD}"/>
                  </a:ext>
                </a:extLst>
              </p:cNvPr>
              <p:cNvSpPr/>
              <p:nvPr/>
            </p:nvSpPr>
            <p:spPr>
              <a:xfrm>
                <a:off x="2499715" y="6617448"/>
                <a:ext cx="17280" cy="8640"/>
              </a:xfrm>
              <a:custGeom>
                <a:avLst/>
                <a:gdLst/>
                <a:ahLst/>
                <a:cxnLst/>
                <a:rect l="l" t="t" r="r" b="b"/>
                <a:pathLst>
                  <a:path w="48" h="24" extrusionOk="0">
                    <a:moveTo>
                      <a:pt x="37" y="3"/>
                    </a:moveTo>
                    <a:cubicBezTo>
                      <a:pt x="34" y="3"/>
                      <a:pt x="31" y="3"/>
                      <a:pt x="30" y="2"/>
                    </a:cubicBezTo>
                    <a:lnTo>
                      <a:pt x="22" y="2"/>
                    </a:lnTo>
                    <a:cubicBezTo>
                      <a:pt x="20" y="2"/>
                      <a:pt x="19" y="2"/>
                      <a:pt x="18" y="2"/>
                    </a:cubicBezTo>
                    <a:cubicBezTo>
                      <a:pt x="14" y="2"/>
                      <a:pt x="9" y="3"/>
                      <a:pt x="5" y="4"/>
                    </a:cubicBezTo>
                    <a:cubicBezTo>
                      <a:pt x="5" y="5"/>
                      <a:pt x="5" y="5"/>
                      <a:pt x="4" y="5"/>
                    </a:cubicBezTo>
                    <a:cubicBezTo>
                      <a:pt x="3" y="5"/>
                      <a:pt x="2" y="7"/>
                      <a:pt x="1" y="8"/>
                    </a:cubicBezTo>
                    <a:cubicBezTo>
                      <a:pt x="0" y="9"/>
                      <a:pt x="0" y="10"/>
                      <a:pt x="0" y="12"/>
                    </a:cubicBezTo>
                    <a:cubicBezTo>
                      <a:pt x="0" y="13"/>
                      <a:pt x="1" y="15"/>
                      <a:pt x="1" y="16"/>
                    </a:cubicBezTo>
                    <a:cubicBezTo>
                      <a:pt x="2" y="17"/>
                      <a:pt x="3" y="18"/>
                      <a:pt x="4" y="19"/>
                    </a:cubicBezTo>
                    <a:cubicBezTo>
                      <a:pt x="9" y="21"/>
                      <a:pt x="14" y="23"/>
                      <a:pt x="20" y="23"/>
                    </a:cubicBezTo>
                    <a:lnTo>
                      <a:pt x="21" y="23"/>
                    </a:lnTo>
                    <a:lnTo>
                      <a:pt x="29" y="23"/>
                    </a:lnTo>
                    <a:cubicBezTo>
                      <a:pt x="36" y="23"/>
                      <a:pt x="38" y="20"/>
                      <a:pt x="44" y="17"/>
                    </a:cubicBezTo>
                    <a:cubicBezTo>
                      <a:pt x="45" y="17"/>
                      <a:pt x="45" y="16"/>
                      <a:pt x="46" y="15"/>
                    </a:cubicBezTo>
                    <a:cubicBezTo>
                      <a:pt x="47" y="13"/>
                      <a:pt x="47" y="12"/>
                      <a:pt x="47" y="11"/>
                    </a:cubicBezTo>
                    <a:cubicBezTo>
                      <a:pt x="47" y="10"/>
                      <a:pt x="47" y="8"/>
                      <a:pt x="46" y="7"/>
                    </a:cubicBezTo>
                    <a:cubicBezTo>
                      <a:pt x="46" y="6"/>
                      <a:pt x="45" y="6"/>
                      <a:pt x="45" y="5"/>
                    </a:cubicBezTo>
                    <a:lnTo>
                      <a:pt x="45" y="4"/>
                    </a:lnTo>
                    <a:cubicBezTo>
                      <a:pt x="45" y="3"/>
                      <a:pt x="45" y="3"/>
                      <a:pt x="44" y="2"/>
                    </a:cubicBezTo>
                    <a:cubicBezTo>
                      <a:pt x="43" y="1"/>
                      <a:pt x="43" y="1"/>
                      <a:pt x="43" y="1"/>
                    </a:cubicBezTo>
                    <a:cubicBezTo>
                      <a:pt x="42" y="0"/>
                      <a:pt x="41" y="0"/>
                      <a:pt x="41" y="0"/>
                    </a:cubicBezTo>
                    <a:cubicBezTo>
                      <a:pt x="40" y="0"/>
                      <a:pt x="40" y="0"/>
                      <a:pt x="39" y="1"/>
                    </a:cubicBezTo>
                    <a:cubicBezTo>
                      <a:pt x="38" y="2"/>
                      <a:pt x="37" y="1"/>
                      <a:pt x="37" y="2"/>
                    </a:cubicBezTo>
                    <a:lnTo>
                      <a:pt x="37"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3" name="Google Shape;2723;p34">
                <a:extLst>
                  <a:ext uri="{FF2B5EF4-FFF2-40B4-BE49-F238E27FC236}">
                    <a16:creationId xmlns:a16="http://schemas.microsoft.com/office/drawing/2014/main" id="{74F06C13-D63F-15A3-CA5E-4FCCE1C216C5}"/>
                  </a:ext>
                </a:extLst>
              </p:cNvPr>
              <p:cNvSpPr/>
              <p:nvPr/>
            </p:nvSpPr>
            <p:spPr>
              <a:xfrm>
                <a:off x="2347795" y="5887368"/>
                <a:ext cx="69480" cy="91440"/>
              </a:xfrm>
              <a:custGeom>
                <a:avLst/>
                <a:gdLst/>
                <a:ahLst/>
                <a:cxnLst/>
                <a:rect l="l" t="t" r="r" b="b"/>
                <a:pathLst>
                  <a:path w="193" h="254" extrusionOk="0">
                    <a:moveTo>
                      <a:pt x="48" y="40"/>
                    </a:moveTo>
                    <a:cubicBezTo>
                      <a:pt x="48" y="41"/>
                      <a:pt x="47" y="43"/>
                      <a:pt x="47" y="44"/>
                    </a:cubicBezTo>
                    <a:cubicBezTo>
                      <a:pt x="41" y="45"/>
                      <a:pt x="35" y="48"/>
                      <a:pt x="30" y="51"/>
                    </a:cubicBezTo>
                    <a:cubicBezTo>
                      <a:pt x="29" y="51"/>
                      <a:pt x="29" y="51"/>
                      <a:pt x="29" y="51"/>
                    </a:cubicBezTo>
                    <a:cubicBezTo>
                      <a:pt x="23" y="56"/>
                      <a:pt x="19" y="62"/>
                      <a:pt x="15" y="69"/>
                    </a:cubicBezTo>
                    <a:cubicBezTo>
                      <a:pt x="12" y="74"/>
                      <a:pt x="10" y="79"/>
                      <a:pt x="8" y="84"/>
                    </a:cubicBezTo>
                    <a:cubicBezTo>
                      <a:pt x="3" y="99"/>
                      <a:pt x="0" y="114"/>
                      <a:pt x="0" y="130"/>
                    </a:cubicBezTo>
                    <a:cubicBezTo>
                      <a:pt x="0" y="139"/>
                      <a:pt x="1" y="149"/>
                      <a:pt x="3" y="158"/>
                    </a:cubicBezTo>
                    <a:cubicBezTo>
                      <a:pt x="4" y="161"/>
                      <a:pt x="5" y="164"/>
                      <a:pt x="7" y="167"/>
                    </a:cubicBezTo>
                    <a:cubicBezTo>
                      <a:pt x="7" y="179"/>
                      <a:pt x="8" y="190"/>
                      <a:pt x="9" y="202"/>
                    </a:cubicBezTo>
                    <a:cubicBezTo>
                      <a:pt x="11" y="214"/>
                      <a:pt x="9" y="227"/>
                      <a:pt x="11" y="239"/>
                    </a:cubicBezTo>
                    <a:cubicBezTo>
                      <a:pt x="11" y="243"/>
                      <a:pt x="17" y="243"/>
                      <a:pt x="18" y="239"/>
                    </a:cubicBezTo>
                    <a:cubicBezTo>
                      <a:pt x="19" y="231"/>
                      <a:pt x="19" y="222"/>
                      <a:pt x="19" y="213"/>
                    </a:cubicBezTo>
                    <a:cubicBezTo>
                      <a:pt x="19" y="202"/>
                      <a:pt x="18" y="191"/>
                      <a:pt x="17" y="180"/>
                    </a:cubicBezTo>
                    <a:cubicBezTo>
                      <a:pt x="22" y="186"/>
                      <a:pt x="27" y="190"/>
                      <a:pt x="34" y="194"/>
                    </a:cubicBezTo>
                    <a:cubicBezTo>
                      <a:pt x="35" y="194"/>
                      <a:pt x="37" y="195"/>
                      <a:pt x="39" y="196"/>
                    </a:cubicBezTo>
                    <a:cubicBezTo>
                      <a:pt x="38" y="198"/>
                      <a:pt x="38" y="200"/>
                      <a:pt x="38" y="202"/>
                    </a:cubicBezTo>
                    <a:cubicBezTo>
                      <a:pt x="38" y="207"/>
                      <a:pt x="39" y="212"/>
                      <a:pt x="40" y="216"/>
                    </a:cubicBezTo>
                    <a:cubicBezTo>
                      <a:pt x="41" y="218"/>
                      <a:pt x="41" y="221"/>
                      <a:pt x="41" y="223"/>
                    </a:cubicBezTo>
                    <a:cubicBezTo>
                      <a:pt x="41" y="225"/>
                      <a:pt x="41" y="228"/>
                      <a:pt x="40" y="230"/>
                    </a:cubicBezTo>
                    <a:cubicBezTo>
                      <a:pt x="40" y="236"/>
                      <a:pt x="45" y="240"/>
                      <a:pt x="47" y="245"/>
                    </a:cubicBezTo>
                    <a:cubicBezTo>
                      <a:pt x="48" y="245"/>
                      <a:pt x="48" y="246"/>
                      <a:pt x="49" y="246"/>
                    </a:cubicBezTo>
                    <a:cubicBezTo>
                      <a:pt x="49" y="246"/>
                      <a:pt x="50" y="247"/>
                      <a:pt x="51" y="247"/>
                    </a:cubicBezTo>
                    <a:cubicBezTo>
                      <a:pt x="52" y="247"/>
                      <a:pt x="52" y="246"/>
                      <a:pt x="53" y="246"/>
                    </a:cubicBezTo>
                    <a:cubicBezTo>
                      <a:pt x="54" y="246"/>
                      <a:pt x="53" y="244"/>
                      <a:pt x="54" y="244"/>
                    </a:cubicBezTo>
                    <a:cubicBezTo>
                      <a:pt x="55" y="243"/>
                      <a:pt x="55" y="243"/>
                      <a:pt x="55" y="243"/>
                    </a:cubicBezTo>
                    <a:cubicBezTo>
                      <a:pt x="55" y="237"/>
                      <a:pt x="53" y="233"/>
                      <a:pt x="55" y="227"/>
                    </a:cubicBezTo>
                    <a:cubicBezTo>
                      <a:pt x="55" y="226"/>
                      <a:pt x="55" y="223"/>
                      <a:pt x="55" y="222"/>
                    </a:cubicBezTo>
                    <a:cubicBezTo>
                      <a:pt x="55" y="220"/>
                      <a:pt x="55" y="219"/>
                      <a:pt x="55" y="217"/>
                    </a:cubicBezTo>
                    <a:cubicBezTo>
                      <a:pt x="54" y="215"/>
                      <a:pt x="53" y="212"/>
                      <a:pt x="52" y="209"/>
                    </a:cubicBezTo>
                    <a:lnTo>
                      <a:pt x="51" y="209"/>
                    </a:lnTo>
                    <a:cubicBezTo>
                      <a:pt x="51" y="207"/>
                      <a:pt x="50" y="205"/>
                      <a:pt x="50" y="203"/>
                    </a:cubicBezTo>
                    <a:cubicBezTo>
                      <a:pt x="50" y="203"/>
                      <a:pt x="50" y="202"/>
                      <a:pt x="50" y="201"/>
                    </a:cubicBezTo>
                    <a:lnTo>
                      <a:pt x="62" y="205"/>
                    </a:lnTo>
                    <a:lnTo>
                      <a:pt x="74" y="208"/>
                    </a:lnTo>
                    <a:cubicBezTo>
                      <a:pt x="74" y="210"/>
                      <a:pt x="74" y="211"/>
                      <a:pt x="75" y="212"/>
                    </a:cubicBezTo>
                    <a:cubicBezTo>
                      <a:pt x="75" y="212"/>
                      <a:pt x="75" y="213"/>
                      <a:pt x="76" y="213"/>
                    </a:cubicBezTo>
                    <a:cubicBezTo>
                      <a:pt x="78" y="218"/>
                      <a:pt x="80" y="223"/>
                      <a:pt x="80" y="229"/>
                    </a:cubicBezTo>
                    <a:lnTo>
                      <a:pt x="80" y="230"/>
                    </a:lnTo>
                    <a:cubicBezTo>
                      <a:pt x="82" y="238"/>
                      <a:pt x="84" y="245"/>
                      <a:pt x="88" y="251"/>
                    </a:cubicBezTo>
                    <a:cubicBezTo>
                      <a:pt x="89" y="252"/>
                      <a:pt x="89" y="252"/>
                      <a:pt x="90" y="253"/>
                    </a:cubicBezTo>
                    <a:cubicBezTo>
                      <a:pt x="91" y="253"/>
                      <a:pt x="91" y="253"/>
                      <a:pt x="92" y="253"/>
                    </a:cubicBezTo>
                    <a:cubicBezTo>
                      <a:pt x="93" y="253"/>
                      <a:pt x="94" y="253"/>
                      <a:pt x="94" y="253"/>
                    </a:cubicBezTo>
                    <a:cubicBezTo>
                      <a:pt x="95" y="252"/>
                      <a:pt x="96" y="252"/>
                      <a:pt x="96" y="251"/>
                    </a:cubicBezTo>
                    <a:cubicBezTo>
                      <a:pt x="101" y="242"/>
                      <a:pt x="96" y="234"/>
                      <a:pt x="96" y="225"/>
                    </a:cubicBezTo>
                    <a:cubicBezTo>
                      <a:pt x="96" y="220"/>
                      <a:pt x="95" y="215"/>
                      <a:pt x="93" y="211"/>
                    </a:cubicBezTo>
                    <a:lnTo>
                      <a:pt x="104" y="211"/>
                    </a:lnTo>
                    <a:cubicBezTo>
                      <a:pt x="104" y="215"/>
                      <a:pt x="105" y="219"/>
                      <a:pt x="106" y="223"/>
                    </a:cubicBezTo>
                    <a:cubicBezTo>
                      <a:pt x="108" y="231"/>
                      <a:pt x="106" y="240"/>
                      <a:pt x="112" y="248"/>
                    </a:cubicBezTo>
                    <a:cubicBezTo>
                      <a:pt x="113" y="248"/>
                      <a:pt x="113" y="248"/>
                      <a:pt x="114" y="249"/>
                    </a:cubicBezTo>
                    <a:cubicBezTo>
                      <a:pt x="115" y="249"/>
                      <a:pt x="116" y="250"/>
                      <a:pt x="117" y="250"/>
                    </a:cubicBezTo>
                    <a:cubicBezTo>
                      <a:pt x="118" y="250"/>
                      <a:pt x="119" y="250"/>
                      <a:pt x="120" y="249"/>
                    </a:cubicBezTo>
                    <a:lnTo>
                      <a:pt x="121" y="248"/>
                    </a:lnTo>
                    <a:cubicBezTo>
                      <a:pt x="122" y="247"/>
                      <a:pt x="122" y="247"/>
                      <a:pt x="122" y="246"/>
                    </a:cubicBezTo>
                    <a:cubicBezTo>
                      <a:pt x="125" y="240"/>
                      <a:pt x="127" y="235"/>
                      <a:pt x="127" y="229"/>
                    </a:cubicBezTo>
                    <a:cubicBezTo>
                      <a:pt x="127" y="228"/>
                      <a:pt x="127" y="227"/>
                      <a:pt x="127" y="226"/>
                    </a:cubicBezTo>
                    <a:cubicBezTo>
                      <a:pt x="126" y="221"/>
                      <a:pt x="125" y="216"/>
                      <a:pt x="123" y="211"/>
                    </a:cubicBezTo>
                    <a:cubicBezTo>
                      <a:pt x="131" y="211"/>
                      <a:pt x="139" y="209"/>
                      <a:pt x="146" y="205"/>
                    </a:cubicBezTo>
                    <a:cubicBezTo>
                      <a:pt x="149" y="203"/>
                      <a:pt x="151" y="202"/>
                      <a:pt x="153" y="200"/>
                    </a:cubicBezTo>
                    <a:cubicBezTo>
                      <a:pt x="189" y="162"/>
                      <a:pt x="192" y="90"/>
                      <a:pt x="154" y="53"/>
                    </a:cubicBezTo>
                    <a:cubicBezTo>
                      <a:pt x="133" y="34"/>
                      <a:pt x="65" y="0"/>
                      <a:pt x="48" y="40"/>
                    </a:cubicBezTo>
                    <a:moveTo>
                      <a:pt x="127" y="181"/>
                    </a:moveTo>
                    <a:cubicBezTo>
                      <a:pt x="119" y="182"/>
                      <a:pt x="112" y="182"/>
                      <a:pt x="105" y="182"/>
                    </a:cubicBezTo>
                    <a:cubicBezTo>
                      <a:pt x="90" y="182"/>
                      <a:pt x="75" y="180"/>
                      <a:pt x="61" y="176"/>
                    </a:cubicBezTo>
                    <a:cubicBezTo>
                      <a:pt x="24" y="166"/>
                      <a:pt x="25" y="134"/>
                      <a:pt x="25" y="104"/>
                    </a:cubicBezTo>
                    <a:cubicBezTo>
                      <a:pt x="25" y="95"/>
                      <a:pt x="26" y="86"/>
                      <a:pt x="31" y="79"/>
                    </a:cubicBezTo>
                    <a:cubicBezTo>
                      <a:pt x="35" y="71"/>
                      <a:pt x="42" y="63"/>
                      <a:pt x="50" y="60"/>
                    </a:cubicBezTo>
                    <a:cubicBezTo>
                      <a:pt x="51" y="59"/>
                      <a:pt x="51" y="59"/>
                      <a:pt x="52" y="59"/>
                    </a:cubicBezTo>
                    <a:cubicBezTo>
                      <a:pt x="53" y="60"/>
                      <a:pt x="54" y="61"/>
                      <a:pt x="55" y="62"/>
                    </a:cubicBezTo>
                    <a:cubicBezTo>
                      <a:pt x="57" y="63"/>
                      <a:pt x="59" y="63"/>
                      <a:pt x="61" y="63"/>
                    </a:cubicBezTo>
                    <a:cubicBezTo>
                      <a:pt x="63" y="63"/>
                      <a:pt x="65" y="63"/>
                      <a:pt x="67" y="62"/>
                    </a:cubicBezTo>
                    <a:cubicBezTo>
                      <a:pt x="68" y="61"/>
                      <a:pt x="69" y="60"/>
                      <a:pt x="70" y="59"/>
                    </a:cubicBezTo>
                    <a:cubicBezTo>
                      <a:pt x="83" y="47"/>
                      <a:pt x="101" y="56"/>
                      <a:pt x="116" y="64"/>
                    </a:cubicBezTo>
                    <a:cubicBezTo>
                      <a:pt x="118" y="65"/>
                      <a:pt x="119" y="66"/>
                      <a:pt x="121" y="67"/>
                    </a:cubicBezTo>
                    <a:cubicBezTo>
                      <a:pt x="130" y="72"/>
                      <a:pt x="137" y="79"/>
                      <a:pt x="141" y="87"/>
                    </a:cubicBezTo>
                    <a:cubicBezTo>
                      <a:pt x="145" y="94"/>
                      <a:pt x="148" y="102"/>
                      <a:pt x="149" y="110"/>
                    </a:cubicBezTo>
                    <a:cubicBezTo>
                      <a:pt x="151" y="126"/>
                      <a:pt x="148" y="175"/>
                      <a:pt x="127" y="18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4" name="Google Shape;2724;p34">
                <a:extLst>
                  <a:ext uri="{FF2B5EF4-FFF2-40B4-BE49-F238E27FC236}">
                    <a16:creationId xmlns:a16="http://schemas.microsoft.com/office/drawing/2014/main" id="{2790C0A6-9E8C-7318-B78B-DA5E7F7398D9}"/>
                  </a:ext>
                </a:extLst>
              </p:cNvPr>
              <p:cNvSpPr/>
              <p:nvPr/>
            </p:nvSpPr>
            <p:spPr>
              <a:xfrm>
                <a:off x="2732995" y="6191208"/>
                <a:ext cx="65880" cy="83520"/>
              </a:xfrm>
              <a:custGeom>
                <a:avLst/>
                <a:gdLst/>
                <a:ahLst/>
                <a:cxnLst/>
                <a:rect l="l" t="t" r="r" b="b"/>
                <a:pathLst>
                  <a:path w="183" h="232" extrusionOk="0">
                    <a:moveTo>
                      <a:pt x="176" y="53"/>
                    </a:moveTo>
                    <a:cubicBezTo>
                      <a:pt x="175" y="51"/>
                      <a:pt x="175" y="49"/>
                      <a:pt x="173" y="46"/>
                    </a:cubicBezTo>
                    <a:cubicBezTo>
                      <a:pt x="166" y="33"/>
                      <a:pt x="153" y="21"/>
                      <a:pt x="140" y="14"/>
                    </a:cubicBezTo>
                    <a:cubicBezTo>
                      <a:pt x="133" y="10"/>
                      <a:pt x="125" y="6"/>
                      <a:pt x="117" y="4"/>
                    </a:cubicBezTo>
                    <a:cubicBezTo>
                      <a:pt x="105" y="1"/>
                      <a:pt x="93" y="0"/>
                      <a:pt x="81" y="0"/>
                    </a:cubicBezTo>
                    <a:cubicBezTo>
                      <a:pt x="77" y="0"/>
                      <a:pt x="73" y="0"/>
                      <a:pt x="70" y="0"/>
                    </a:cubicBezTo>
                    <a:cubicBezTo>
                      <a:pt x="60" y="0"/>
                      <a:pt x="53" y="9"/>
                      <a:pt x="45" y="15"/>
                    </a:cubicBezTo>
                    <a:cubicBezTo>
                      <a:pt x="44" y="14"/>
                      <a:pt x="43" y="14"/>
                      <a:pt x="41" y="14"/>
                    </a:cubicBezTo>
                    <a:cubicBezTo>
                      <a:pt x="38" y="14"/>
                      <a:pt x="34" y="15"/>
                      <a:pt x="31" y="17"/>
                    </a:cubicBezTo>
                    <a:cubicBezTo>
                      <a:pt x="29" y="18"/>
                      <a:pt x="27" y="20"/>
                      <a:pt x="26" y="22"/>
                    </a:cubicBezTo>
                    <a:cubicBezTo>
                      <a:pt x="23" y="24"/>
                      <a:pt x="21" y="27"/>
                      <a:pt x="19" y="30"/>
                    </a:cubicBezTo>
                    <a:cubicBezTo>
                      <a:pt x="18" y="29"/>
                      <a:pt x="18" y="28"/>
                      <a:pt x="17" y="28"/>
                    </a:cubicBezTo>
                    <a:cubicBezTo>
                      <a:pt x="16" y="27"/>
                      <a:pt x="14" y="27"/>
                      <a:pt x="13" y="27"/>
                    </a:cubicBezTo>
                    <a:cubicBezTo>
                      <a:pt x="12" y="27"/>
                      <a:pt x="11" y="27"/>
                      <a:pt x="9" y="28"/>
                    </a:cubicBezTo>
                    <a:cubicBezTo>
                      <a:pt x="7" y="29"/>
                      <a:pt x="7" y="30"/>
                      <a:pt x="7" y="31"/>
                    </a:cubicBezTo>
                    <a:cubicBezTo>
                      <a:pt x="6" y="32"/>
                      <a:pt x="6" y="32"/>
                      <a:pt x="6" y="33"/>
                    </a:cubicBezTo>
                    <a:cubicBezTo>
                      <a:pt x="2" y="58"/>
                      <a:pt x="0" y="83"/>
                      <a:pt x="0" y="109"/>
                    </a:cubicBezTo>
                    <a:cubicBezTo>
                      <a:pt x="0" y="138"/>
                      <a:pt x="2" y="167"/>
                      <a:pt x="8" y="195"/>
                    </a:cubicBezTo>
                    <a:cubicBezTo>
                      <a:pt x="9" y="200"/>
                      <a:pt x="17" y="202"/>
                      <a:pt x="19" y="195"/>
                    </a:cubicBezTo>
                    <a:cubicBezTo>
                      <a:pt x="22" y="179"/>
                      <a:pt x="25" y="162"/>
                      <a:pt x="26" y="145"/>
                    </a:cubicBezTo>
                    <a:cubicBezTo>
                      <a:pt x="30" y="151"/>
                      <a:pt x="34" y="156"/>
                      <a:pt x="39" y="160"/>
                    </a:cubicBezTo>
                    <a:cubicBezTo>
                      <a:pt x="39" y="160"/>
                      <a:pt x="38" y="160"/>
                      <a:pt x="37" y="161"/>
                    </a:cubicBezTo>
                    <a:cubicBezTo>
                      <a:pt x="36" y="161"/>
                      <a:pt x="35" y="162"/>
                      <a:pt x="35" y="163"/>
                    </a:cubicBezTo>
                    <a:cubicBezTo>
                      <a:pt x="34" y="164"/>
                      <a:pt x="34" y="166"/>
                      <a:pt x="34" y="167"/>
                    </a:cubicBezTo>
                    <a:cubicBezTo>
                      <a:pt x="34" y="170"/>
                      <a:pt x="33" y="173"/>
                      <a:pt x="33" y="176"/>
                    </a:cubicBezTo>
                    <a:cubicBezTo>
                      <a:pt x="33" y="191"/>
                      <a:pt x="36" y="207"/>
                      <a:pt x="40" y="222"/>
                    </a:cubicBezTo>
                    <a:cubicBezTo>
                      <a:pt x="41" y="224"/>
                      <a:pt x="46" y="226"/>
                      <a:pt x="47" y="222"/>
                    </a:cubicBezTo>
                    <a:cubicBezTo>
                      <a:pt x="49" y="212"/>
                      <a:pt x="50" y="202"/>
                      <a:pt x="50" y="193"/>
                    </a:cubicBezTo>
                    <a:cubicBezTo>
                      <a:pt x="50" y="183"/>
                      <a:pt x="49" y="175"/>
                      <a:pt x="47" y="165"/>
                    </a:cubicBezTo>
                    <a:cubicBezTo>
                      <a:pt x="49" y="166"/>
                      <a:pt x="51" y="168"/>
                      <a:pt x="52" y="168"/>
                    </a:cubicBezTo>
                    <a:cubicBezTo>
                      <a:pt x="58" y="171"/>
                      <a:pt x="64" y="174"/>
                      <a:pt x="70" y="176"/>
                    </a:cubicBezTo>
                    <a:cubicBezTo>
                      <a:pt x="70" y="177"/>
                      <a:pt x="70" y="177"/>
                      <a:pt x="70" y="178"/>
                    </a:cubicBezTo>
                    <a:cubicBezTo>
                      <a:pt x="70" y="183"/>
                      <a:pt x="70" y="189"/>
                      <a:pt x="71" y="194"/>
                    </a:cubicBezTo>
                    <a:cubicBezTo>
                      <a:pt x="73" y="206"/>
                      <a:pt x="73" y="217"/>
                      <a:pt x="77" y="228"/>
                    </a:cubicBezTo>
                    <a:cubicBezTo>
                      <a:pt x="77" y="228"/>
                      <a:pt x="76" y="228"/>
                      <a:pt x="77" y="229"/>
                    </a:cubicBezTo>
                    <a:cubicBezTo>
                      <a:pt x="78" y="230"/>
                      <a:pt x="78" y="229"/>
                      <a:pt x="79" y="230"/>
                    </a:cubicBezTo>
                    <a:cubicBezTo>
                      <a:pt x="80" y="231"/>
                      <a:pt x="80" y="231"/>
                      <a:pt x="81" y="231"/>
                    </a:cubicBezTo>
                    <a:cubicBezTo>
                      <a:pt x="82" y="231"/>
                      <a:pt x="83" y="231"/>
                      <a:pt x="84" y="230"/>
                    </a:cubicBezTo>
                    <a:lnTo>
                      <a:pt x="85" y="229"/>
                    </a:lnTo>
                    <a:cubicBezTo>
                      <a:pt x="86" y="228"/>
                      <a:pt x="86" y="228"/>
                      <a:pt x="86" y="228"/>
                    </a:cubicBezTo>
                    <a:cubicBezTo>
                      <a:pt x="89" y="219"/>
                      <a:pt x="91" y="210"/>
                      <a:pt x="91" y="201"/>
                    </a:cubicBezTo>
                    <a:cubicBezTo>
                      <a:pt x="91" y="195"/>
                      <a:pt x="90" y="188"/>
                      <a:pt x="88" y="182"/>
                    </a:cubicBezTo>
                    <a:cubicBezTo>
                      <a:pt x="95" y="183"/>
                      <a:pt x="101" y="184"/>
                      <a:pt x="108" y="184"/>
                    </a:cubicBezTo>
                    <a:cubicBezTo>
                      <a:pt x="111" y="184"/>
                      <a:pt x="114" y="183"/>
                      <a:pt x="117" y="183"/>
                    </a:cubicBezTo>
                    <a:cubicBezTo>
                      <a:pt x="117" y="188"/>
                      <a:pt x="117" y="193"/>
                      <a:pt x="117" y="198"/>
                    </a:cubicBezTo>
                    <a:cubicBezTo>
                      <a:pt x="116" y="201"/>
                      <a:pt x="116" y="203"/>
                      <a:pt x="116" y="205"/>
                    </a:cubicBezTo>
                    <a:cubicBezTo>
                      <a:pt x="116" y="211"/>
                      <a:pt x="118" y="217"/>
                      <a:pt x="121" y="223"/>
                    </a:cubicBezTo>
                    <a:lnTo>
                      <a:pt x="122" y="224"/>
                    </a:lnTo>
                    <a:cubicBezTo>
                      <a:pt x="122" y="225"/>
                      <a:pt x="123" y="225"/>
                      <a:pt x="123" y="225"/>
                    </a:cubicBezTo>
                    <a:cubicBezTo>
                      <a:pt x="124" y="226"/>
                      <a:pt x="125" y="226"/>
                      <a:pt x="126" y="226"/>
                    </a:cubicBezTo>
                    <a:cubicBezTo>
                      <a:pt x="127" y="226"/>
                      <a:pt x="128" y="226"/>
                      <a:pt x="129" y="225"/>
                    </a:cubicBezTo>
                    <a:cubicBezTo>
                      <a:pt x="130" y="225"/>
                      <a:pt x="130" y="225"/>
                      <a:pt x="131" y="224"/>
                    </a:cubicBezTo>
                    <a:cubicBezTo>
                      <a:pt x="131" y="224"/>
                      <a:pt x="132" y="223"/>
                      <a:pt x="132" y="222"/>
                    </a:cubicBezTo>
                    <a:cubicBezTo>
                      <a:pt x="135" y="217"/>
                      <a:pt x="136" y="212"/>
                      <a:pt x="136" y="206"/>
                    </a:cubicBezTo>
                    <a:cubicBezTo>
                      <a:pt x="136" y="204"/>
                      <a:pt x="136" y="202"/>
                      <a:pt x="136" y="200"/>
                    </a:cubicBezTo>
                    <a:cubicBezTo>
                      <a:pt x="136" y="193"/>
                      <a:pt x="136" y="186"/>
                      <a:pt x="135" y="179"/>
                    </a:cubicBezTo>
                    <a:lnTo>
                      <a:pt x="136" y="179"/>
                    </a:lnTo>
                    <a:cubicBezTo>
                      <a:pt x="138" y="178"/>
                      <a:pt x="139" y="177"/>
                      <a:pt x="141" y="176"/>
                    </a:cubicBezTo>
                    <a:cubicBezTo>
                      <a:pt x="147" y="173"/>
                      <a:pt x="152" y="168"/>
                      <a:pt x="157" y="163"/>
                    </a:cubicBezTo>
                    <a:cubicBezTo>
                      <a:pt x="156" y="168"/>
                      <a:pt x="156" y="172"/>
                      <a:pt x="156" y="177"/>
                    </a:cubicBezTo>
                    <a:cubicBezTo>
                      <a:pt x="156" y="183"/>
                      <a:pt x="157" y="189"/>
                      <a:pt x="159" y="195"/>
                    </a:cubicBezTo>
                    <a:cubicBezTo>
                      <a:pt x="159" y="196"/>
                      <a:pt x="159" y="196"/>
                      <a:pt x="159" y="196"/>
                    </a:cubicBezTo>
                    <a:cubicBezTo>
                      <a:pt x="159" y="197"/>
                      <a:pt x="160" y="197"/>
                      <a:pt x="161" y="198"/>
                    </a:cubicBezTo>
                    <a:cubicBezTo>
                      <a:pt x="162" y="199"/>
                      <a:pt x="162" y="199"/>
                      <a:pt x="163" y="199"/>
                    </a:cubicBezTo>
                    <a:cubicBezTo>
                      <a:pt x="164" y="199"/>
                      <a:pt x="165" y="199"/>
                      <a:pt x="166" y="198"/>
                    </a:cubicBezTo>
                    <a:cubicBezTo>
                      <a:pt x="167" y="197"/>
                      <a:pt x="168" y="197"/>
                      <a:pt x="168" y="196"/>
                    </a:cubicBezTo>
                    <a:lnTo>
                      <a:pt x="168" y="195"/>
                    </a:lnTo>
                    <a:cubicBezTo>
                      <a:pt x="173" y="184"/>
                      <a:pt x="176" y="172"/>
                      <a:pt x="176" y="159"/>
                    </a:cubicBezTo>
                    <a:cubicBezTo>
                      <a:pt x="176" y="157"/>
                      <a:pt x="176" y="154"/>
                      <a:pt x="176" y="152"/>
                    </a:cubicBezTo>
                    <a:cubicBezTo>
                      <a:pt x="176" y="151"/>
                      <a:pt x="176" y="149"/>
                      <a:pt x="175" y="148"/>
                    </a:cubicBezTo>
                    <a:cubicBezTo>
                      <a:pt x="174" y="147"/>
                      <a:pt x="173" y="146"/>
                      <a:pt x="172" y="145"/>
                    </a:cubicBezTo>
                    <a:cubicBezTo>
                      <a:pt x="171" y="145"/>
                      <a:pt x="170" y="145"/>
                      <a:pt x="170" y="144"/>
                    </a:cubicBezTo>
                    <a:cubicBezTo>
                      <a:pt x="178" y="128"/>
                      <a:pt x="182" y="109"/>
                      <a:pt x="182" y="91"/>
                    </a:cubicBezTo>
                    <a:cubicBezTo>
                      <a:pt x="182" y="78"/>
                      <a:pt x="180" y="65"/>
                      <a:pt x="176" y="53"/>
                    </a:cubicBezTo>
                    <a:moveTo>
                      <a:pt x="147" y="128"/>
                    </a:moveTo>
                    <a:cubicBezTo>
                      <a:pt x="134" y="160"/>
                      <a:pt x="107" y="162"/>
                      <a:pt x="77" y="153"/>
                    </a:cubicBezTo>
                    <a:cubicBezTo>
                      <a:pt x="47" y="143"/>
                      <a:pt x="31" y="121"/>
                      <a:pt x="26" y="84"/>
                    </a:cubicBezTo>
                    <a:cubicBezTo>
                      <a:pt x="28" y="70"/>
                      <a:pt x="31" y="57"/>
                      <a:pt x="34" y="44"/>
                    </a:cubicBezTo>
                    <a:cubicBezTo>
                      <a:pt x="34" y="45"/>
                      <a:pt x="35" y="45"/>
                      <a:pt x="35" y="45"/>
                    </a:cubicBezTo>
                    <a:cubicBezTo>
                      <a:pt x="37" y="46"/>
                      <a:pt x="40" y="47"/>
                      <a:pt x="42" y="47"/>
                    </a:cubicBezTo>
                    <a:cubicBezTo>
                      <a:pt x="44" y="47"/>
                      <a:pt x="47" y="46"/>
                      <a:pt x="49" y="45"/>
                    </a:cubicBezTo>
                    <a:cubicBezTo>
                      <a:pt x="49" y="45"/>
                      <a:pt x="50" y="45"/>
                      <a:pt x="50" y="44"/>
                    </a:cubicBezTo>
                    <a:cubicBezTo>
                      <a:pt x="53" y="42"/>
                      <a:pt x="56" y="40"/>
                      <a:pt x="59" y="39"/>
                    </a:cubicBezTo>
                    <a:cubicBezTo>
                      <a:pt x="69" y="33"/>
                      <a:pt x="81" y="30"/>
                      <a:pt x="93" y="30"/>
                    </a:cubicBezTo>
                    <a:cubicBezTo>
                      <a:pt x="105" y="30"/>
                      <a:pt x="116" y="33"/>
                      <a:pt x="127" y="39"/>
                    </a:cubicBezTo>
                    <a:cubicBezTo>
                      <a:pt x="133" y="42"/>
                      <a:pt x="138" y="47"/>
                      <a:pt x="143" y="52"/>
                    </a:cubicBezTo>
                    <a:cubicBezTo>
                      <a:pt x="163" y="69"/>
                      <a:pt x="155" y="107"/>
                      <a:pt x="147" y="1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5" name="Google Shape;2725;p34">
                <a:extLst>
                  <a:ext uri="{FF2B5EF4-FFF2-40B4-BE49-F238E27FC236}">
                    <a16:creationId xmlns:a16="http://schemas.microsoft.com/office/drawing/2014/main" id="{0270241F-1A13-F66F-4A2B-76858C0A293E}"/>
                  </a:ext>
                </a:extLst>
              </p:cNvPr>
              <p:cNvSpPr/>
              <p:nvPr/>
            </p:nvSpPr>
            <p:spPr>
              <a:xfrm>
                <a:off x="2994715" y="6370488"/>
                <a:ext cx="70200" cy="84960"/>
              </a:xfrm>
              <a:custGeom>
                <a:avLst/>
                <a:gdLst/>
                <a:ahLst/>
                <a:cxnLst/>
                <a:rect l="l" t="t" r="r" b="b"/>
                <a:pathLst>
                  <a:path w="195" h="236" extrusionOk="0">
                    <a:moveTo>
                      <a:pt x="133" y="28"/>
                    </a:moveTo>
                    <a:cubicBezTo>
                      <a:pt x="113" y="16"/>
                      <a:pt x="86" y="0"/>
                      <a:pt x="63" y="14"/>
                    </a:cubicBezTo>
                    <a:cubicBezTo>
                      <a:pt x="61" y="16"/>
                      <a:pt x="58" y="19"/>
                      <a:pt x="56" y="22"/>
                    </a:cubicBezTo>
                    <a:cubicBezTo>
                      <a:pt x="55" y="24"/>
                      <a:pt x="55" y="25"/>
                      <a:pt x="54" y="26"/>
                    </a:cubicBezTo>
                    <a:cubicBezTo>
                      <a:pt x="52" y="31"/>
                      <a:pt x="36" y="37"/>
                      <a:pt x="31" y="40"/>
                    </a:cubicBezTo>
                    <a:cubicBezTo>
                      <a:pt x="30" y="41"/>
                      <a:pt x="29" y="41"/>
                      <a:pt x="29" y="41"/>
                    </a:cubicBezTo>
                    <a:cubicBezTo>
                      <a:pt x="19" y="47"/>
                      <a:pt x="11" y="55"/>
                      <a:pt x="6" y="64"/>
                    </a:cubicBezTo>
                    <a:cubicBezTo>
                      <a:pt x="5" y="66"/>
                      <a:pt x="4" y="68"/>
                      <a:pt x="3" y="69"/>
                    </a:cubicBezTo>
                    <a:cubicBezTo>
                      <a:pt x="3" y="70"/>
                      <a:pt x="2" y="71"/>
                      <a:pt x="2" y="71"/>
                    </a:cubicBezTo>
                    <a:cubicBezTo>
                      <a:pt x="1" y="73"/>
                      <a:pt x="0" y="76"/>
                      <a:pt x="0" y="78"/>
                    </a:cubicBezTo>
                    <a:cubicBezTo>
                      <a:pt x="0" y="81"/>
                      <a:pt x="1" y="82"/>
                      <a:pt x="2" y="84"/>
                    </a:cubicBezTo>
                    <a:cubicBezTo>
                      <a:pt x="3" y="86"/>
                      <a:pt x="4" y="87"/>
                      <a:pt x="6" y="88"/>
                    </a:cubicBezTo>
                    <a:cubicBezTo>
                      <a:pt x="3" y="98"/>
                      <a:pt x="2" y="108"/>
                      <a:pt x="2" y="118"/>
                    </a:cubicBezTo>
                    <a:cubicBezTo>
                      <a:pt x="2" y="135"/>
                      <a:pt x="6" y="152"/>
                      <a:pt x="14" y="167"/>
                    </a:cubicBezTo>
                    <a:cubicBezTo>
                      <a:pt x="49" y="221"/>
                      <a:pt x="125" y="235"/>
                      <a:pt x="171" y="183"/>
                    </a:cubicBezTo>
                    <a:cubicBezTo>
                      <a:pt x="194" y="157"/>
                      <a:pt x="189" y="123"/>
                      <a:pt x="187" y="90"/>
                    </a:cubicBezTo>
                    <a:cubicBezTo>
                      <a:pt x="185" y="57"/>
                      <a:pt x="156" y="43"/>
                      <a:pt x="133" y="28"/>
                    </a:cubicBezTo>
                    <a:moveTo>
                      <a:pt x="128" y="179"/>
                    </a:moveTo>
                    <a:cubicBezTo>
                      <a:pt x="127" y="179"/>
                      <a:pt x="127" y="180"/>
                      <a:pt x="127" y="180"/>
                    </a:cubicBezTo>
                    <a:cubicBezTo>
                      <a:pt x="118" y="185"/>
                      <a:pt x="108" y="188"/>
                      <a:pt x="98" y="188"/>
                    </a:cubicBezTo>
                    <a:cubicBezTo>
                      <a:pt x="88" y="188"/>
                      <a:pt x="78" y="185"/>
                      <a:pt x="69" y="180"/>
                    </a:cubicBezTo>
                    <a:cubicBezTo>
                      <a:pt x="65" y="178"/>
                      <a:pt x="61" y="175"/>
                      <a:pt x="58" y="172"/>
                    </a:cubicBezTo>
                    <a:cubicBezTo>
                      <a:pt x="37" y="154"/>
                      <a:pt x="28" y="145"/>
                      <a:pt x="27" y="119"/>
                    </a:cubicBezTo>
                    <a:cubicBezTo>
                      <a:pt x="26" y="93"/>
                      <a:pt x="32" y="79"/>
                      <a:pt x="58" y="71"/>
                    </a:cubicBezTo>
                    <a:lnTo>
                      <a:pt x="59" y="70"/>
                    </a:lnTo>
                    <a:lnTo>
                      <a:pt x="60" y="69"/>
                    </a:lnTo>
                    <a:cubicBezTo>
                      <a:pt x="61" y="68"/>
                      <a:pt x="61" y="67"/>
                      <a:pt x="61" y="66"/>
                    </a:cubicBezTo>
                    <a:lnTo>
                      <a:pt x="60" y="64"/>
                    </a:lnTo>
                    <a:cubicBezTo>
                      <a:pt x="59" y="63"/>
                      <a:pt x="60" y="63"/>
                      <a:pt x="59" y="62"/>
                    </a:cubicBezTo>
                    <a:cubicBezTo>
                      <a:pt x="58" y="62"/>
                      <a:pt x="58" y="62"/>
                      <a:pt x="58" y="62"/>
                    </a:cubicBezTo>
                    <a:lnTo>
                      <a:pt x="64" y="57"/>
                    </a:lnTo>
                    <a:cubicBezTo>
                      <a:pt x="73" y="52"/>
                      <a:pt x="80" y="38"/>
                      <a:pt x="91" y="40"/>
                    </a:cubicBezTo>
                    <a:cubicBezTo>
                      <a:pt x="98" y="42"/>
                      <a:pt x="105" y="45"/>
                      <a:pt x="111" y="49"/>
                    </a:cubicBezTo>
                    <a:cubicBezTo>
                      <a:pt x="115" y="52"/>
                      <a:pt x="120" y="54"/>
                      <a:pt x="123" y="57"/>
                    </a:cubicBezTo>
                    <a:cubicBezTo>
                      <a:pt x="154" y="76"/>
                      <a:pt x="157" y="99"/>
                      <a:pt x="158" y="129"/>
                    </a:cubicBezTo>
                    <a:cubicBezTo>
                      <a:pt x="158" y="131"/>
                      <a:pt x="158" y="132"/>
                      <a:pt x="158" y="133"/>
                    </a:cubicBezTo>
                    <a:cubicBezTo>
                      <a:pt x="158" y="142"/>
                      <a:pt x="156" y="151"/>
                      <a:pt x="152" y="158"/>
                    </a:cubicBezTo>
                    <a:cubicBezTo>
                      <a:pt x="147" y="166"/>
                      <a:pt x="141" y="172"/>
                      <a:pt x="133" y="177"/>
                    </a:cubicBezTo>
                    <a:cubicBezTo>
                      <a:pt x="132" y="178"/>
                      <a:pt x="130" y="178"/>
                      <a:pt x="129" y="179"/>
                    </a:cubicBezTo>
                    <a:lnTo>
                      <a:pt x="128" y="17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6" name="Google Shape;2726;p34">
                <a:extLst>
                  <a:ext uri="{FF2B5EF4-FFF2-40B4-BE49-F238E27FC236}">
                    <a16:creationId xmlns:a16="http://schemas.microsoft.com/office/drawing/2014/main" id="{63E636F0-B621-ACD2-57AD-76BDA3D004C4}"/>
                  </a:ext>
                </a:extLst>
              </p:cNvPr>
              <p:cNvSpPr/>
              <p:nvPr/>
            </p:nvSpPr>
            <p:spPr>
              <a:xfrm>
                <a:off x="3251755" y="5805647"/>
                <a:ext cx="13320" cy="26640"/>
              </a:xfrm>
              <a:custGeom>
                <a:avLst/>
                <a:gdLst/>
                <a:ahLst/>
                <a:cxnLst/>
                <a:rect l="l" t="t" r="r" b="b"/>
                <a:pathLst>
                  <a:path w="37" h="74" extrusionOk="0">
                    <a:moveTo>
                      <a:pt x="23" y="71"/>
                    </a:moveTo>
                    <a:cubicBezTo>
                      <a:pt x="36" y="51"/>
                      <a:pt x="26" y="25"/>
                      <a:pt x="23" y="5"/>
                    </a:cubicBezTo>
                    <a:cubicBezTo>
                      <a:pt x="23" y="0"/>
                      <a:pt x="14" y="1"/>
                      <a:pt x="13" y="5"/>
                    </a:cubicBezTo>
                    <a:cubicBezTo>
                      <a:pt x="10" y="25"/>
                      <a:pt x="0" y="51"/>
                      <a:pt x="13" y="70"/>
                    </a:cubicBezTo>
                    <a:cubicBezTo>
                      <a:pt x="14" y="71"/>
                      <a:pt x="13" y="72"/>
                      <a:pt x="15" y="72"/>
                    </a:cubicBezTo>
                    <a:cubicBezTo>
                      <a:pt x="15" y="73"/>
                      <a:pt x="17" y="73"/>
                      <a:pt x="18" y="73"/>
                    </a:cubicBezTo>
                    <a:cubicBezTo>
                      <a:pt x="19" y="73"/>
                      <a:pt x="20" y="72"/>
                      <a:pt x="21" y="72"/>
                    </a:cubicBezTo>
                    <a:cubicBezTo>
                      <a:pt x="22" y="72"/>
                      <a:pt x="22" y="71"/>
                      <a:pt x="23" y="7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7" name="Google Shape;2727;p34">
                <a:extLst>
                  <a:ext uri="{FF2B5EF4-FFF2-40B4-BE49-F238E27FC236}">
                    <a16:creationId xmlns:a16="http://schemas.microsoft.com/office/drawing/2014/main" id="{7733E8B2-622D-DA49-F005-953BEE0E4457}"/>
                  </a:ext>
                </a:extLst>
              </p:cNvPr>
              <p:cNvSpPr/>
              <p:nvPr/>
            </p:nvSpPr>
            <p:spPr>
              <a:xfrm>
                <a:off x="3194875" y="5822208"/>
                <a:ext cx="18000" cy="39960"/>
              </a:xfrm>
              <a:custGeom>
                <a:avLst/>
                <a:gdLst/>
                <a:ahLst/>
                <a:cxnLst/>
                <a:rect l="l" t="t" r="r" b="b"/>
                <a:pathLst>
                  <a:path w="50" h="111" extrusionOk="0">
                    <a:moveTo>
                      <a:pt x="6" y="38"/>
                    </a:moveTo>
                    <a:cubicBezTo>
                      <a:pt x="7" y="47"/>
                      <a:pt x="7" y="56"/>
                      <a:pt x="9" y="64"/>
                    </a:cubicBezTo>
                    <a:cubicBezTo>
                      <a:pt x="9" y="76"/>
                      <a:pt x="13" y="88"/>
                      <a:pt x="19" y="98"/>
                    </a:cubicBezTo>
                    <a:cubicBezTo>
                      <a:pt x="21" y="102"/>
                      <a:pt x="23" y="105"/>
                      <a:pt x="26" y="108"/>
                    </a:cubicBezTo>
                    <a:lnTo>
                      <a:pt x="26" y="109"/>
                    </a:lnTo>
                    <a:cubicBezTo>
                      <a:pt x="27" y="109"/>
                      <a:pt x="29" y="110"/>
                      <a:pt x="30" y="110"/>
                    </a:cubicBezTo>
                    <a:cubicBezTo>
                      <a:pt x="31" y="110"/>
                      <a:pt x="32" y="109"/>
                      <a:pt x="33" y="109"/>
                    </a:cubicBezTo>
                    <a:lnTo>
                      <a:pt x="34" y="108"/>
                    </a:lnTo>
                    <a:cubicBezTo>
                      <a:pt x="49" y="95"/>
                      <a:pt x="30" y="71"/>
                      <a:pt x="31" y="54"/>
                    </a:cubicBezTo>
                    <a:cubicBezTo>
                      <a:pt x="30" y="43"/>
                      <a:pt x="27" y="32"/>
                      <a:pt x="22" y="22"/>
                    </a:cubicBezTo>
                    <a:cubicBezTo>
                      <a:pt x="21" y="19"/>
                      <a:pt x="20" y="15"/>
                      <a:pt x="18" y="13"/>
                    </a:cubicBezTo>
                    <a:cubicBezTo>
                      <a:pt x="16" y="10"/>
                      <a:pt x="15" y="8"/>
                      <a:pt x="14" y="6"/>
                    </a:cubicBezTo>
                    <a:cubicBezTo>
                      <a:pt x="8" y="0"/>
                      <a:pt x="0" y="9"/>
                      <a:pt x="4" y="15"/>
                    </a:cubicBezTo>
                    <a:cubicBezTo>
                      <a:pt x="6" y="20"/>
                      <a:pt x="7" y="25"/>
                      <a:pt x="7" y="30"/>
                    </a:cubicBezTo>
                    <a:cubicBezTo>
                      <a:pt x="7" y="33"/>
                      <a:pt x="7" y="36"/>
                      <a:pt x="6" y="3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8" name="Google Shape;2728;p34">
                <a:extLst>
                  <a:ext uri="{FF2B5EF4-FFF2-40B4-BE49-F238E27FC236}">
                    <a16:creationId xmlns:a16="http://schemas.microsoft.com/office/drawing/2014/main" id="{1EDFAEB2-96BC-2C12-FBC0-B0EC5FE9B2F4}"/>
                  </a:ext>
                </a:extLst>
              </p:cNvPr>
              <p:cNvSpPr/>
              <p:nvPr/>
            </p:nvSpPr>
            <p:spPr>
              <a:xfrm>
                <a:off x="3207475" y="5878368"/>
                <a:ext cx="9360" cy="26280"/>
              </a:xfrm>
              <a:custGeom>
                <a:avLst/>
                <a:gdLst/>
                <a:ahLst/>
                <a:cxnLst/>
                <a:rect l="l" t="t" r="r" b="b"/>
                <a:pathLst>
                  <a:path w="26" h="73" extrusionOk="0">
                    <a:moveTo>
                      <a:pt x="0" y="8"/>
                    </a:moveTo>
                    <a:cubicBezTo>
                      <a:pt x="0" y="10"/>
                      <a:pt x="0" y="11"/>
                      <a:pt x="0" y="13"/>
                    </a:cubicBezTo>
                    <a:cubicBezTo>
                      <a:pt x="0" y="16"/>
                      <a:pt x="0" y="19"/>
                      <a:pt x="2" y="23"/>
                    </a:cubicBezTo>
                    <a:cubicBezTo>
                      <a:pt x="3" y="29"/>
                      <a:pt x="3" y="36"/>
                      <a:pt x="3" y="42"/>
                    </a:cubicBezTo>
                    <a:cubicBezTo>
                      <a:pt x="5" y="54"/>
                      <a:pt x="5" y="67"/>
                      <a:pt x="17" y="72"/>
                    </a:cubicBezTo>
                    <a:cubicBezTo>
                      <a:pt x="17" y="72"/>
                      <a:pt x="18" y="72"/>
                      <a:pt x="19" y="72"/>
                    </a:cubicBezTo>
                    <a:cubicBezTo>
                      <a:pt x="20" y="72"/>
                      <a:pt x="21" y="72"/>
                      <a:pt x="22" y="71"/>
                    </a:cubicBezTo>
                    <a:cubicBezTo>
                      <a:pt x="22" y="71"/>
                      <a:pt x="23" y="70"/>
                      <a:pt x="24" y="69"/>
                    </a:cubicBezTo>
                    <a:lnTo>
                      <a:pt x="24" y="68"/>
                    </a:lnTo>
                    <a:cubicBezTo>
                      <a:pt x="25" y="64"/>
                      <a:pt x="25" y="60"/>
                      <a:pt x="25" y="56"/>
                    </a:cubicBezTo>
                    <a:cubicBezTo>
                      <a:pt x="25" y="49"/>
                      <a:pt x="24" y="43"/>
                      <a:pt x="22" y="36"/>
                    </a:cubicBezTo>
                    <a:cubicBezTo>
                      <a:pt x="22" y="31"/>
                      <a:pt x="22" y="26"/>
                      <a:pt x="21" y="22"/>
                    </a:cubicBezTo>
                    <a:cubicBezTo>
                      <a:pt x="19" y="18"/>
                      <a:pt x="17" y="14"/>
                      <a:pt x="17" y="9"/>
                    </a:cubicBezTo>
                    <a:cubicBezTo>
                      <a:pt x="17" y="7"/>
                      <a:pt x="17" y="6"/>
                      <a:pt x="16" y="4"/>
                    </a:cubicBezTo>
                    <a:cubicBezTo>
                      <a:pt x="15" y="2"/>
                      <a:pt x="15" y="2"/>
                      <a:pt x="13" y="1"/>
                    </a:cubicBezTo>
                    <a:cubicBezTo>
                      <a:pt x="11" y="0"/>
                      <a:pt x="9" y="0"/>
                      <a:pt x="8" y="0"/>
                    </a:cubicBezTo>
                    <a:cubicBezTo>
                      <a:pt x="6" y="0"/>
                      <a:pt x="6" y="0"/>
                      <a:pt x="4" y="1"/>
                    </a:cubicBezTo>
                    <a:cubicBezTo>
                      <a:pt x="2" y="2"/>
                      <a:pt x="1" y="3"/>
                      <a:pt x="1" y="4"/>
                    </a:cubicBezTo>
                    <a:cubicBezTo>
                      <a:pt x="0" y="6"/>
                      <a:pt x="0" y="7"/>
                      <a:pt x="0"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9" name="Google Shape;2729;p34">
                <a:extLst>
                  <a:ext uri="{FF2B5EF4-FFF2-40B4-BE49-F238E27FC236}">
                    <a16:creationId xmlns:a16="http://schemas.microsoft.com/office/drawing/2014/main" id="{61F4F637-6996-32BB-F1D6-FD055CA21D66}"/>
                  </a:ext>
                </a:extLst>
              </p:cNvPr>
              <p:cNvSpPr/>
              <p:nvPr/>
            </p:nvSpPr>
            <p:spPr>
              <a:xfrm>
                <a:off x="3147715" y="5722128"/>
                <a:ext cx="15120" cy="43200"/>
              </a:xfrm>
              <a:custGeom>
                <a:avLst/>
                <a:gdLst/>
                <a:ahLst/>
                <a:cxnLst/>
                <a:rect l="l" t="t" r="r" b="b"/>
                <a:pathLst>
                  <a:path w="42" h="120" extrusionOk="0">
                    <a:moveTo>
                      <a:pt x="10" y="4"/>
                    </a:moveTo>
                    <a:cubicBezTo>
                      <a:pt x="10" y="3"/>
                      <a:pt x="10" y="4"/>
                      <a:pt x="9" y="2"/>
                    </a:cubicBezTo>
                    <a:cubicBezTo>
                      <a:pt x="9" y="1"/>
                      <a:pt x="9" y="1"/>
                      <a:pt x="8" y="0"/>
                    </a:cubicBezTo>
                    <a:cubicBezTo>
                      <a:pt x="7" y="0"/>
                      <a:pt x="6" y="0"/>
                      <a:pt x="5" y="0"/>
                    </a:cubicBezTo>
                    <a:cubicBezTo>
                      <a:pt x="4" y="0"/>
                      <a:pt x="3" y="0"/>
                      <a:pt x="2" y="0"/>
                    </a:cubicBezTo>
                    <a:cubicBezTo>
                      <a:pt x="1" y="1"/>
                      <a:pt x="1" y="1"/>
                      <a:pt x="0" y="2"/>
                    </a:cubicBezTo>
                    <a:cubicBezTo>
                      <a:pt x="0" y="3"/>
                      <a:pt x="0" y="3"/>
                      <a:pt x="0" y="4"/>
                    </a:cubicBezTo>
                    <a:cubicBezTo>
                      <a:pt x="0" y="42"/>
                      <a:pt x="8" y="79"/>
                      <a:pt x="24" y="114"/>
                    </a:cubicBezTo>
                    <a:cubicBezTo>
                      <a:pt x="25" y="117"/>
                      <a:pt x="31" y="119"/>
                      <a:pt x="33" y="114"/>
                    </a:cubicBezTo>
                    <a:cubicBezTo>
                      <a:pt x="41" y="94"/>
                      <a:pt x="30" y="75"/>
                      <a:pt x="26" y="55"/>
                    </a:cubicBezTo>
                    <a:cubicBezTo>
                      <a:pt x="23" y="36"/>
                      <a:pt x="12" y="22"/>
                      <a:pt x="1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0" name="Google Shape;2730;p34">
                <a:extLst>
                  <a:ext uri="{FF2B5EF4-FFF2-40B4-BE49-F238E27FC236}">
                    <a16:creationId xmlns:a16="http://schemas.microsoft.com/office/drawing/2014/main" id="{FEDEF7FE-FC20-0D00-0C33-6B955CA99D02}"/>
                  </a:ext>
                </a:extLst>
              </p:cNvPr>
              <p:cNvSpPr/>
              <p:nvPr/>
            </p:nvSpPr>
            <p:spPr>
              <a:xfrm>
                <a:off x="3233035" y="5714928"/>
                <a:ext cx="12600" cy="31320"/>
              </a:xfrm>
              <a:custGeom>
                <a:avLst/>
                <a:gdLst/>
                <a:ahLst/>
                <a:cxnLst/>
                <a:rect l="l" t="t" r="r" b="b"/>
                <a:pathLst>
                  <a:path w="35" h="87" extrusionOk="0">
                    <a:moveTo>
                      <a:pt x="8" y="52"/>
                    </a:moveTo>
                    <a:cubicBezTo>
                      <a:pt x="13" y="61"/>
                      <a:pt x="17" y="71"/>
                      <a:pt x="20" y="81"/>
                    </a:cubicBezTo>
                    <a:cubicBezTo>
                      <a:pt x="20" y="86"/>
                      <a:pt x="29" y="85"/>
                      <a:pt x="29" y="80"/>
                    </a:cubicBezTo>
                    <a:cubicBezTo>
                      <a:pt x="29" y="68"/>
                      <a:pt x="34" y="48"/>
                      <a:pt x="24" y="39"/>
                    </a:cubicBezTo>
                    <a:cubicBezTo>
                      <a:pt x="24" y="39"/>
                      <a:pt x="24" y="25"/>
                      <a:pt x="24" y="23"/>
                    </a:cubicBezTo>
                    <a:cubicBezTo>
                      <a:pt x="23" y="19"/>
                      <a:pt x="21" y="14"/>
                      <a:pt x="19" y="10"/>
                    </a:cubicBezTo>
                    <a:cubicBezTo>
                      <a:pt x="18" y="9"/>
                      <a:pt x="18" y="8"/>
                      <a:pt x="17" y="7"/>
                    </a:cubicBezTo>
                    <a:cubicBezTo>
                      <a:pt x="13" y="0"/>
                      <a:pt x="3" y="4"/>
                      <a:pt x="1" y="11"/>
                    </a:cubicBezTo>
                    <a:cubicBezTo>
                      <a:pt x="0" y="18"/>
                      <a:pt x="3" y="27"/>
                      <a:pt x="2" y="35"/>
                    </a:cubicBezTo>
                    <a:cubicBezTo>
                      <a:pt x="2" y="36"/>
                      <a:pt x="2" y="37"/>
                      <a:pt x="2" y="37"/>
                    </a:cubicBezTo>
                    <a:cubicBezTo>
                      <a:pt x="2" y="41"/>
                      <a:pt x="3" y="44"/>
                      <a:pt x="5" y="48"/>
                    </a:cubicBezTo>
                    <a:cubicBezTo>
                      <a:pt x="6" y="49"/>
                      <a:pt x="7" y="51"/>
                      <a:pt x="8" y="5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1" name="Google Shape;2731;p34">
                <a:extLst>
                  <a:ext uri="{FF2B5EF4-FFF2-40B4-BE49-F238E27FC236}">
                    <a16:creationId xmlns:a16="http://schemas.microsoft.com/office/drawing/2014/main" id="{3CA1C336-BF8E-9323-C179-18D4E0B17168}"/>
                  </a:ext>
                </a:extLst>
              </p:cNvPr>
              <p:cNvSpPr/>
              <p:nvPr/>
            </p:nvSpPr>
            <p:spPr>
              <a:xfrm>
                <a:off x="2784115" y="5681088"/>
                <a:ext cx="9000" cy="21600"/>
              </a:xfrm>
              <a:custGeom>
                <a:avLst/>
                <a:gdLst/>
                <a:ahLst/>
                <a:cxnLst/>
                <a:rect l="l" t="t" r="r" b="b"/>
                <a:pathLst>
                  <a:path w="25" h="60" extrusionOk="0">
                    <a:moveTo>
                      <a:pt x="10" y="4"/>
                    </a:moveTo>
                    <a:cubicBezTo>
                      <a:pt x="8" y="6"/>
                      <a:pt x="6" y="8"/>
                      <a:pt x="5" y="11"/>
                    </a:cubicBezTo>
                    <a:cubicBezTo>
                      <a:pt x="2" y="16"/>
                      <a:pt x="0" y="22"/>
                      <a:pt x="0" y="27"/>
                    </a:cubicBezTo>
                    <a:cubicBezTo>
                      <a:pt x="0" y="29"/>
                      <a:pt x="1" y="31"/>
                      <a:pt x="1" y="33"/>
                    </a:cubicBezTo>
                    <a:cubicBezTo>
                      <a:pt x="1" y="41"/>
                      <a:pt x="1" y="53"/>
                      <a:pt x="7" y="57"/>
                    </a:cubicBezTo>
                    <a:cubicBezTo>
                      <a:pt x="7" y="58"/>
                      <a:pt x="8" y="58"/>
                      <a:pt x="8" y="58"/>
                    </a:cubicBezTo>
                    <a:cubicBezTo>
                      <a:pt x="9" y="58"/>
                      <a:pt x="10" y="59"/>
                      <a:pt x="10" y="59"/>
                    </a:cubicBezTo>
                    <a:cubicBezTo>
                      <a:pt x="11" y="59"/>
                      <a:pt x="12" y="58"/>
                      <a:pt x="13" y="58"/>
                    </a:cubicBezTo>
                    <a:cubicBezTo>
                      <a:pt x="13" y="58"/>
                      <a:pt x="14" y="58"/>
                      <a:pt x="14" y="57"/>
                    </a:cubicBezTo>
                    <a:cubicBezTo>
                      <a:pt x="14" y="57"/>
                      <a:pt x="15" y="56"/>
                      <a:pt x="15" y="55"/>
                    </a:cubicBezTo>
                    <a:cubicBezTo>
                      <a:pt x="17" y="52"/>
                      <a:pt x="18" y="48"/>
                      <a:pt x="18" y="43"/>
                    </a:cubicBezTo>
                    <a:cubicBezTo>
                      <a:pt x="18" y="41"/>
                      <a:pt x="18" y="40"/>
                      <a:pt x="18" y="38"/>
                    </a:cubicBezTo>
                    <a:cubicBezTo>
                      <a:pt x="18" y="31"/>
                      <a:pt x="14" y="18"/>
                      <a:pt x="19" y="13"/>
                    </a:cubicBezTo>
                    <a:cubicBezTo>
                      <a:pt x="24" y="8"/>
                      <a:pt x="16" y="0"/>
                      <a:pt x="1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2" name="Google Shape;2732;p34">
                <a:extLst>
                  <a:ext uri="{FF2B5EF4-FFF2-40B4-BE49-F238E27FC236}">
                    <a16:creationId xmlns:a16="http://schemas.microsoft.com/office/drawing/2014/main" id="{B5591F69-C7A7-AE34-BD1B-6D715B3A4D9F}"/>
                  </a:ext>
                </a:extLst>
              </p:cNvPr>
              <p:cNvSpPr/>
              <p:nvPr/>
            </p:nvSpPr>
            <p:spPr>
              <a:xfrm>
                <a:off x="2821555" y="5673168"/>
                <a:ext cx="13680" cy="38160"/>
              </a:xfrm>
              <a:custGeom>
                <a:avLst/>
                <a:gdLst/>
                <a:ahLst/>
                <a:cxnLst/>
                <a:rect l="l" t="t" r="r" b="b"/>
                <a:pathLst>
                  <a:path w="38" h="106" extrusionOk="0">
                    <a:moveTo>
                      <a:pt x="26" y="47"/>
                    </a:moveTo>
                    <a:cubicBezTo>
                      <a:pt x="22" y="32"/>
                      <a:pt x="16" y="17"/>
                      <a:pt x="10" y="2"/>
                    </a:cubicBezTo>
                    <a:cubicBezTo>
                      <a:pt x="9" y="2"/>
                      <a:pt x="9" y="1"/>
                      <a:pt x="8" y="0"/>
                    </a:cubicBezTo>
                    <a:cubicBezTo>
                      <a:pt x="7" y="0"/>
                      <a:pt x="6" y="0"/>
                      <a:pt x="5" y="0"/>
                    </a:cubicBezTo>
                    <a:cubicBezTo>
                      <a:pt x="4" y="0"/>
                      <a:pt x="3" y="0"/>
                      <a:pt x="2" y="0"/>
                    </a:cubicBezTo>
                    <a:cubicBezTo>
                      <a:pt x="1" y="1"/>
                      <a:pt x="1" y="2"/>
                      <a:pt x="1" y="2"/>
                    </a:cubicBezTo>
                    <a:cubicBezTo>
                      <a:pt x="0" y="3"/>
                      <a:pt x="0" y="4"/>
                      <a:pt x="0" y="5"/>
                    </a:cubicBezTo>
                    <a:lnTo>
                      <a:pt x="0" y="6"/>
                    </a:lnTo>
                    <a:cubicBezTo>
                      <a:pt x="6" y="27"/>
                      <a:pt x="7" y="50"/>
                      <a:pt x="13" y="71"/>
                    </a:cubicBezTo>
                    <a:cubicBezTo>
                      <a:pt x="16" y="83"/>
                      <a:pt x="18" y="99"/>
                      <a:pt x="31" y="104"/>
                    </a:cubicBezTo>
                    <a:cubicBezTo>
                      <a:pt x="34" y="105"/>
                      <a:pt x="37" y="101"/>
                      <a:pt x="37" y="98"/>
                    </a:cubicBezTo>
                    <a:cubicBezTo>
                      <a:pt x="35" y="90"/>
                      <a:pt x="35" y="81"/>
                      <a:pt x="34" y="73"/>
                    </a:cubicBezTo>
                    <a:cubicBezTo>
                      <a:pt x="32" y="64"/>
                      <a:pt x="29" y="56"/>
                      <a:pt x="26" y="4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3" name="Google Shape;2733;p34">
                <a:extLst>
                  <a:ext uri="{FF2B5EF4-FFF2-40B4-BE49-F238E27FC236}">
                    <a16:creationId xmlns:a16="http://schemas.microsoft.com/office/drawing/2014/main" id="{0FDA125D-4CC4-0DC3-284C-0043A1D2D0B2}"/>
                  </a:ext>
                </a:extLst>
              </p:cNvPr>
              <p:cNvSpPr/>
              <p:nvPr/>
            </p:nvSpPr>
            <p:spPr>
              <a:xfrm>
                <a:off x="2891035" y="5646168"/>
                <a:ext cx="12960" cy="39960"/>
              </a:xfrm>
              <a:custGeom>
                <a:avLst/>
                <a:gdLst/>
                <a:ahLst/>
                <a:cxnLst/>
                <a:rect l="l" t="t" r="r" b="b"/>
                <a:pathLst>
                  <a:path w="36" h="111" extrusionOk="0">
                    <a:moveTo>
                      <a:pt x="16" y="9"/>
                    </a:moveTo>
                    <a:cubicBezTo>
                      <a:pt x="14" y="0"/>
                      <a:pt x="0" y="4"/>
                      <a:pt x="1" y="12"/>
                    </a:cubicBezTo>
                    <a:cubicBezTo>
                      <a:pt x="4" y="36"/>
                      <a:pt x="8" y="58"/>
                      <a:pt x="12" y="81"/>
                    </a:cubicBezTo>
                    <a:cubicBezTo>
                      <a:pt x="14" y="91"/>
                      <a:pt x="17" y="104"/>
                      <a:pt x="27" y="108"/>
                    </a:cubicBezTo>
                    <a:cubicBezTo>
                      <a:pt x="30" y="110"/>
                      <a:pt x="35" y="107"/>
                      <a:pt x="34" y="103"/>
                    </a:cubicBezTo>
                    <a:cubicBezTo>
                      <a:pt x="32" y="91"/>
                      <a:pt x="32" y="79"/>
                      <a:pt x="30" y="68"/>
                    </a:cubicBezTo>
                    <a:cubicBezTo>
                      <a:pt x="27" y="48"/>
                      <a:pt x="22" y="28"/>
                      <a:pt x="16"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4" name="Google Shape;2734;p34">
                <a:extLst>
                  <a:ext uri="{FF2B5EF4-FFF2-40B4-BE49-F238E27FC236}">
                    <a16:creationId xmlns:a16="http://schemas.microsoft.com/office/drawing/2014/main" id="{66F8CE35-348B-E6DA-E698-CA8FB1F4F3FC}"/>
                  </a:ext>
                </a:extLst>
              </p:cNvPr>
              <p:cNvSpPr/>
              <p:nvPr/>
            </p:nvSpPr>
            <p:spPr>
              <a:xfrm>
                <a:off x="2955115" y="5724288"/>
                <a:ext cx="8280" cy="16200"/>
              </a:xfrm>
              <a:custGeom>
                <a:avLst/>
                <a:gdLst/>
                <a:ahLst/>
                <a:cxnLst/>
                <a:rect l="l" t="t" r="r" b="b"/>
                <a:pathLst>
                  <a:path w="23" h="45" extrusionOk="0">
                    <a:moveTo>
                      <a:pt x="20" y="15"/>
                    </a:moveTo>
                    <a:cubicBezTo>
                      <a:pt x="18" y="11"/>
                      <a:pt x="14" y="8"/>
                      <a:pt x="12" y="3"/>
                    </a:cubicBezTo>
                    <a:cubicBezTo>
                      <a:pt x="12" y="3"/>
                      <a:pt x="12" y="4"/>
                      <a:pt x="11" y="2"/>
                    </a:cubicBezTo>
                    <a:cubicBezTo>
                      <a:pt x="11" y="1"/>
                      <a:pt x="11" y="1"/>
                      <a:pt x="10" y="0"/>
                    </a:cubicBezTo>
                    <a:cubicBezTo>
                      <a:pt x="9" y="0"/>
                      <a:pt x="8" y="0"/>
                      <a:pt x="7" y="0"/>
                    </a:cubicBezTo>
                    <a:cubicBezTo>
                      <a:pt x="6" y="0"/>
                      <a:pt x="5" y="0"/>
                      <a:pt x="4" y="0"/>
                    </a:cubicBezTo>
                    <a:cubicBezTo>
                      <a:pt x="3" y="1"/>
                      <a:pt x="3" y="1"/>
                      <a:pt x="3" y="2"/>
                    </a:cubicBezTo>
                    <a:cubicBezTo>
                      <a:pt x="2" y="4"/>
                      <a:pt x="2" y="3"/>
                      <a:pt x="2" y="3"/>
                    </a:cubicBezTo>
                    <a:cubicBezTo>
                      <a:pt x="1" y="6"/>
                      <a:pt x="0" y="9"/>
                      <a:pt x="0" y="12"/>
                    </a:cubicBezTo>
                    <a:cubicBezTo>
                      <a:pt x="0" y="15"/>
                      <a:pt x="1" y="18"/>
                      <a:pt x="2" y="21"/>
                    </a:cubicBezTo>
                    <a:cubicBezTo>
                      <a:pt x="6" y="28"/>
                      <a:pt x="4" y="36"/>
                      <a:pt x="10" y="42"/>
                    </a:cubicBezTo>
                    <a:cubicBezTo>
                      <a:pt x="10" y="43"/>
                      <a:pt x="10" y="43"/>
                      <a:pt x="11" y="43"/>
                    </a:cubicBezTo>
                    <a:cubicBezTo>
                      <a:pt x="12" y="44"/>
                      <a:pt x="12" y="44"/>
                      <a:pt x="13" y="44"/>
                    </a:cubicBezTo>
                    <a:cubicBezTo>
                      <a:pt x="14" y="44"/>
                      <a:pt x="15" y="44"/>
                      <a:pt x="16" y="43"/>
                    </a:cubicBezTo>
                    <a:cubicBezTo>
                      <a:pt x="16" y="43"/>
                      <a:pt x="17" y="43"/>
                      <a:pt x="17" y="42"/>
                    </a:cubicBezTo>
                    <a:cubicBezTo>
                      <a:pt x="18" y="42"/>
                      <a:pt x="18" y="41"/>
                      <a:pt x="19" y="40"/>
                    </a:cubicBezTo>
                    <a:cubicBezTo>
                      <a:pt x="21" y="36"/>
                      <a:pt x="22" y="32"/>
                      <a:pt x="22" y="28"/>
                    </a:cubicBezTo>
                    <a:cubicBezTo>
                      <a:pt x="22" y="27"/>
                      <a:pt x="22" y="25"/>
                      <a:pt x="22" y="24"/>
                    </a:cubicBezTo>
                    <a:cubicBezTo>
                      <a:pt x="22" y="21"/>
                      <a:pt x="21" y="18"/>
                      <a:pt x="20"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5" name="Google Shape;2735;p34">
                <a:extLst>
                  <a:ext uri="{FF2B5EF4-FFF2-40B4-BE49-F238E27FC236}">
                    <a16:creationId xmlns:a16="http://schemas.microsoft.com/office/drawing/2014/main" id="{FDCB7F4E-6A1F-EEB3-E8EC-A571B3D4FCE0}"/>
                  </a:ext>
                </a:extLst>
              </p:cNvPr>
              <p:cNvSpPr/>
              <p:nvPr/>
            </p:nvSpPr>
            <p:spPr>
              <a:xfrm>
                <a:off x="2941435" y="5739408"/>
                <a:ext cx="15120" cy="56880"/>
              </a:xfrm>
              <a:custGeom>
                <a:avLst/>
                <a:gdLst/>
                <a:ahLst/>
                <a:cxnLst/>
                <a:rect l="l" t="t" r="r" b="b"/>
                <a:pathLst>
                  <a:path w="42" h="158" extrusionOk="0">
                    <a:moveTo>
                      <a:pt x="8" y="2"/>
                    </a:moveTo>
                    <a:cubicBezTo>
                      <a:pt x="8" y="1"/>
                      <a:pt x="8" y="1"/>
                      <a:pt x="7" y="0"/>
                    </a:cubicBezTo>
                    <a:cubicBezTo>
                      <a:pt x="6" y="0"/>
                      <a:pt x="5" y="0"/>
                      <a:pt x="5" y="0"/>
                    </a:cubicBezTo>
                    <a:cubicBezTo>
                      <a:pt x="4" y="0"/>
                      <a:pt x="3" y="0"/>
                      <a:pt x="2" y="0"/>
                    </a:cubicBezTo>
                    <a:cubicBezTo>
                      <a:pt x="1" y="1"/>
                      <a:pt x="1" y="1"/>
                      <a:pt x="1" y="2"/>
                    </a:cubicBezTo>
                    <a:cubicBezTo>
                      <a:pt x="1" y="3"/>
                      <a:pt x="0" y="3"/>
                      <a:pt x="0" y="4"/>
                    </a:cubicBezTo>
                    <a:cubicBezTo>
                      <a:pt x="0" y="4"/>
                      <a:pt x="0" y="5"/>
                      <a:pt x="1" y="5"/>
                    </a:cubicBezTo>
                    <a:cubicBezTo>
                      <a:pt x="5" y="25"/>
                      <a:pt x="8" y="46"/>
                      <a:pt x="9" y="66"/>
                    </a:cubicBezTo>
                    <a:cubicBezTo>
                      <a:pt x="14" y="96"/>
                      <a:pt x="20" y="125"/>
                      <a:pt x="29" y="154"/>
                    </a:cubicBezTo>
                    <a:lnTo>
                      <a:pt x="29" y="155"/>
                    </a:lnTo>
                    <a:lnTo>
                      <a:pt x="30" y="156"/>
                    </a:lnTo>
                    <a:cubicBezTo>
                      <a:pt x="31" y="157"/>
                      <a:pt x="31" y="157"/>
                      <a:pt x="32" y="157"/>
                    </a:cubicBezTo>
                    <a:cubicBezTo>
                      <a:pt x="33" y="157"/>
                      <a:pt x="33" y="157"/>
                      <a:pt x="34" y="156"/>
                    </a:cubicBezTo>
                    <a:lnTo>
                      <a:pt x="35" y="155"/>
                    </a:lnTo>
                    <a:cubicBezTo>
                      <a:pt x="35" y="155"/>
                      <a:pt x="35" y="154"/>
                      <a:pt x="36" y="154"/>
                    </a:cubicBezTo>
                    <a:cubicBezTo>
                      <a:pt x="41" y="127"/>
                      <a:pt x="29" y="100"/>
                      <a:pt x="24" y="73"/>
                    </a:cubicBezTo>
                    <a:cubicBezTo>
                      <a:pt x="21" y="49"/>
                      <a:pt x="16" y="25"/>
                      <a:pt x="8"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6" name="Google Shape;2736;p34">
                <a:extLst>
                  <a:ext uri="{FF2B5EF4-FFF2-40B4-BE49-F238E27FC236}">
                    <a16:creationId xmlns:a16="http://schemas.microsoft.com/office/drawing/2014/main" id="{18FB4580-0186-1192-CC23-E30D9335DD23}"/>
                  </a:ext>
                </a:extLst>
              </p:cNvPr>
              <p:cNvSpPr/>
              <p:nvPr/>
            </p:nvSpPr>
            <p:spPr>
              <a:xfrm>
                <a:off x="3004795" y="5634288"/>
                <a:ext cx="13320" cy="36720"/>
              </a:xfrm>
              <a:custGeom>
                <a:avLst/>
                <a:gdLst/>
                <a:ahLst/>
                <a:cxnLst/>
                <a:rect l="l" t="t" r="r" b="b"/>
                <a:pathLst>
                  <a:path w="37" h="102" extrusionOk="0">
                    <a:moveTo>
                      <a:pt x="25" y="32"/>
                    </a:moveTo>
                    <a:cubicBezTo>
                      <a:pt x="23" y="24"/>
                      <a:pt x="17" y="17"/>
                      <a:pt x="14" y="9"/>
                    </a:cubicBezTo>
                    <a:cubicBezTo>
                      <a:pt x="12" y="0"/>
                      <a:pt x="0" y="5"/>
                      <a:pt x="1" y="12"/>
                    </a:cubicBezTo>
                    <a:cubicBezTo>
                      <a:pt x="4" y="26"/>
                      <a:pt x="8" y="39"/>
                      <a:pt x="10" y="54"/>
                    </a:cubicBezTo>
                    <a:cubicBezTo>
                      <a:pt x="13" y="69"/>
                      <a:pt x="18" y="85"/>
                      <a:pt x="24" y="99"/>
                    </a:cubicBezTo>
                    <a:cubicBezTo>
                      <a:pt x="25" y="100"/>
                      <a:pt x="25" y="100"/>
                      <a:pt x="26" y="101"/>
                    </a:cubicBezTo>
                    <a:cubicBezTo>
                      <a:pt x="27" y="101"/>
                      <a:pt x="27" y="101"/>
                      <a:pt x="28" y="101"/>
                    </a:cubicBezTo>
                    <a:cubicBezTo>
                      <a:pt x="29" y="101"/>
                      <a:pt x="30" y="101"/>
                      <a:pt x="31" y="101"/>
                    </a:cubicBezTo>
                    <a:cubicBezTo>
                      <a:pt x="32" y="100"/>
                      <a:pt x="32" y="100"/>
                      <a:pt x="33" y="99"/>
                    </a:cubicBezTo>
                    <a:cubicBezTo>
                      <a:pt x="35" y="93"/>
                      <a:pt x="36" y="87"/>
                      <a:pt x="36" y="81"/>
                    </a:cubicBezTo>
                    <a:cubicBezTo>
                      <a:pt x="36" y="75"/>
                      <a:pt x="35" y="68"/>
                      <a:pt x="33" y="63"/>
                    </a:cubicBezTo>
                    <a:cubicBezTo>
                      <a:pt x="30" y="52"/>
                      <a:pt x="27" y="43"/>
                      <a:pt x="25" y="3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7" name="Google Shape;2737;p34">
                <a:extLst>
                  <a:ext uri="{FF2B5EF4-FFF2-40B4-BE49-F238E27FC236}">
                    <a16:creationId xmlns:a16="http://schemas.microsoft.com/office/drawing/2014/main" id="{8430E17F-CAF9-DD9A-0AED-8CBDE4A3FA28}"/>
                  </a:ext>
                </a:extLst>
              </p:cNvPr>
              <p:cNvSpPr/>
              <p:nvPr/>
            </p:nvSpPr>
            <p:spPr>
              <a:xfrm>
                <a:off x="3019915" y="5691888"/>
                <a:ext cx="8640" cy="21600"/>
              </a:xfrm>
              <a:custGeom>
                <a:avLst/>
                <a:gdLst/>
                <a:ahLst/>
                <a:cxnLst/>
                <a:rect l="l" t="t" r="r" b="b"/>
                <a:pathLst>
                  <a:path w="24" h="60" extrusionOk="0">
                    <a:moveTo>
                      <a:pt x="14" y="6"/>
                    </a:moveTo>
                    <a:cubicBezTo>
                      <a:pt x="13" y="5"/>
                      <a:pt x="13" y="4"/>
                      <a:pt x="13" y="4"/>
                    </a:cubicBezTo>
                    <a:cubicBezTo>
                      <a:pt x="12" y="2"/>
                      <a:pt x="11" y="2"/>
                      <a:pt x="10" y="1"/>
                    </a:cubicBezTo>
                    <a:cubicBezTo>
                      <a:pt x="9" y="0"/>
                      <a:pt x="8" y="0"/>
                      <a:pt x="7" y="0"/>
                    </a:cubicBezTo>
                    <a:cubicBezTo>
                      <a:pt x="6" y="0"/>
                      <a:pt x="4" y="0"/>
                      <a:pt x="3" y="1"/>
                    </a:cubicBezTo>
                    <a:cubicBezTo>
                      <a:pt x="2" y="2"/>
                      <a:pt x="2" y="2"/>
                      <a:pt x="1" y="4"/>
                    </a:cubicBezTo>
                    <a:cubicBezTo>
                      <a:pt x="1" y="5"/>
                      <a:pt x="0" y="5"/>
                      <a:pt x="0" y="6"/>
                    </a:cubicBezTo>
                    <a:cubicBezTo>
                      <a:pt x="0" y="16"/>
                      <a:pt x="1" y="26"/>
                      <a:pt x="4" y="35"/>
                    </a:cubicBezTo>
                    <a:cubicBezTo>
                      <a:pt x="5" y="44"/>
                      <a:pt x="5" y="55"/>
                      <a:pt x="15" y="59"/>
                    </a:cubicBezTo>
                    <a:cubicBezTo>
                      <a:pt x="15" y="59"/>
                      <a:pt x="16" y="59"/>
                      <a:pt x="17" y="59"/>
                    </a:cubicBezTo>
                    <a:cubicBezTo>
                      <a:pt x="18" y="59"/>
                      <a:pt x="19" y="59"/>
                      <a:pt x="19" y="59"/>
                    </a:cubicBezTo>
                    <a:cubicBezTo>
                      <a:pt x="20" y="58"/>
                      <a:pt x="21" y="57"/>
                      <a:pt x="21" y="57"/>
                    </a:cubicBezTo>
                    <a:cubicBezTo>
                      <a:pt x="22" y="53"/>
                      <a:pt x="23" y="50"/>
                      <a:pt x="23" y="46"/>
                    </a:cubicBezTo>
                    <a:cubicBezTo>
                      <a:pt x="23" y="41"/>
                      <a:pt x="22" y="36"/>
                      <a:pt x="20" y="31"/>
                    </a:cubicBezTo>
                    <a:cubicBezTo>
                      <a:pt x="19" y="23"/>
                      <a:pt x="15" y="15"/>
                      <a:pt x="14"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8" name="Google Shape;2738;p34">
                <a:extLst>
                  <a:ext uri="{FF2B5EF4-FFF2-40B4-BE49-F238E27FC236}">
                    <a16:creationId xmlns:a16="http://schemas.microsoft.com/office/drawing/2014/main" id="{A2C0EEB2-964C-1E7E-7803-09DCDA420254}"/>
                  </a:ext>
                </a:extLst>
              </p:cNvPr>
              <p:cNvSpPr/>
              <p:nvPr/>
            </p:nvSpPr>
            <p:spPr>
              <a:xfrm>
                <a:off x="3071035" y="5682528"/>
                <a:ext cx="21600" cy="75600"/>
              </a:xfrm>
              <a:custGeom>
                <a:avLst/>
                <a:gdLst/>
                <a:ahLst/>
                <a:cxnLst/>
                <a:rect l="l" t="t" r="r" b="b"/>
                <a:pathLst>
                  <a:path w="60" h="210" extrusionOk="0">
                    <a:moveTo>
                      <a:pt x="0" y="8"/>
                    </a:moveTo>
                    <a:cubicBezTo>
                      <a:pt x="3" y="75"/>
                      <a:pt x="16" y="140"/>
                      <a:pt x="37" y="203"/>
                    </a:cubicBezTo>
                    <a:cubicBezTo>
                      <a:pt x="38" y="207"/>
                      <a:pt x="45" y="209"/>
                      <a:pt x="46" y="203"/>
                    </a:cubicBezTo>
                    <a:cubicBezTo>
                      <a:pt x="59" y="140"/>
                      <a:pt x="26" y="69"/>
                      <a:pt x="14" y="7"/>
                    </a:cubicBezTo>
                    <a:cubicBezTo>
                      <a:pt x="13" y="0"/>
                      <a:pt x="0" y="0"/>
                      <a:pt x="0"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9" name="Google Shape;2739;p34">
                <a:extLst>
                  <a:ext uri="{FF2B5EF4-FFF2-40B4-BE49-F238E27FC236}">
                    <a16:creationId xmlns:a16="http://schemas.microsoft.com/office/drawing/2014/main" id="{13BFA6D3-1C7F-E113-7473-857AC095DD90}"/>
                  </a:ext>
                </a:extLst>
              </p:cNvPr>
              <p:cNvSpPr/>
              <p:nvPr/>
            </p:nvSpPr>
            <p:spPr>
              <a:xfrm>
                <a:off x="2938195" y="5636088"/>
                <a:ext cx="13680" cy="29520"/>
              </a:xfrm>
              <a:custGeom>
                <a:avLst/>
                <a:gdLst/>
                <a:ahLst/>
                <a:cxnLst/>
                <a:rect l="l" t="t" r="r" b="b"/>
                <a:pathLst>
                  <a:path w="38" h="82" extrusionOk="0">
                    <a:moveTo>
                      <a:pt x="19" y="74"/>
                    </a:moveTo>
                    <a:cubicBezTo>
                      <a:pt x="19" y="75"/>
                      <a:pt x="20" y="76"/>
                      <a:pt x="20" y="77"/>
                    </a:cubicBezTo>
                    <a:cubicBezTo>
                      <a:pt x="21" y="78"/>
                      <a:pt x="22" y="79"/>
                      <a:pt x="23" y="80"/>
                    </a:cubicBezTo>
                    <a:cubicBezTo>
                      <a:pt x="24" y="81"/>
                      <a:pt x="26" y="81"/>
                      <a:pt x="27" y="81"/>
                    </a:cubicBezTo>
                    <a:cubicBezTo>
                      <a:pt x="28" y="81"/>
                      <a:pt x="29" y="81"/>
                      <a:pt x="31" y="80"/>
                    </a:cubicBezTo>
                    <a:cubicBezTo>
                      <a:pt x="33" y="79"/>
                      <a:pt x="32" y="78"/>
                      <a:pt x="33" y="77"/>
                    </a:cubicBezTo>
                    <a:cubicBezTo>
                      <a:pt x="34" y="76"/>
                      <a:pt x="34" y="76"/>
                      <a:pt x="34" y="75"/>
                    </a:cubicBezTo>
                    <a:cubicBezTo>
                      <a:pt x="37" y="63"/>
                      <a:pt x="30" y="52"/>
                      <a:pt x="27" y="40"/>
                    </a:cubicBezTo>
                    <a:cubicBezTo>
                      <a:pt x="25" y="27"/>
                      <a:pt x="20" y="15"/>
                      <a:pt x="14" y="3"/>
                    </a:cubicBezTo>
                    <a:cubicBezTo>
                      <a:pt x="14" y="2"/>
                      <a:pt x="13" y="2"/>
                      <a:pt x="12" y="1"/>
                    </a:cubicBezTo>
                    <a:cubicBezTo>
                      <a:pt x="11" y="1"/>
                      <a:pt x="11" y="0"/>
                      <a:pt x="10" y="0"/>
                    </a:cubicBezTo>
                    <a:cubicBezTo>
                      <a:pt x="9" y="0"/>
                      <a:pt x="8" y="1"/>
                      <a:pt x="7" y="1"/>
                    </a:cubicBezTo>
                    <a:cubicBezTo>
                      <a:pt x="6" y="2"/>
                      <a:pt x="6" y="2"/>
                      <a:pt x="5" y="3"/>
                    </a:cubicBezTo>
                    <a:cubicBezTo>
                      <a:pt x="2" y="11"/>
                      <a:pt x="0" y="19"/>
                      <a:pt x="0" y="28"/>
                    </a:cubicBezTo>
                    <a:cubicBezTo>
                      <a:pt x="0" y="33"/>
                      <a:pt x="1" y="38"/>
                      <a:pt x="2" y="42"/>
                    </a:cubicBezTo>
                    <a:cubicBezTo>
                      <a:pt x="2" y="48"/>
                      <a:pt x="4" y="53"/>
                      <a:pt x="6" y="58"/>
                    </a:cubicBezTo>
                    <a:cubicBezTo>
                      <a:pt x="7" y="58"/>
                      <a:pt x="7" y="59"/>
                      <a:pt x="7" y="60"/>
                    </a:cubicBezTo>
                    <a:cubicBezTo>
                      <a:pt x="9" y="62"/>
                      <a:pt x="11" y="65"/>
                      <a:pt x="12" y="67"/>
                    </a:cubicBezTo>
                    <a:cubicBezTo>
                      <a:pt x="14" y="69"/>
                      <a:pt x="19" y="72"/>
                      <a:pt x="19" y="7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0" name="Google Shape;2740;p34">
                <a:extLst>
                  <a:ext uri="{FF2B5EF4-FFF2-40B4-BE49-F238E27FC236}">
                    <a16:creationId xmlns:a16="http://schemas.microsoft.com/office/drawing/2014/main" id="{77D52275-831A-F8F0-A9FF-1F18A244E5E1}"/>
                  </a:ext>
                </a:extLst>
              </p:cNvPr>
              <p:cNvSpPr/>
              <p:nvPr/>
            </p:nvSpPr>
            <p:spPr>
              <a:xfrm>
                <a:off x="2803195" y="6665327"/>
                <a:ext cx="23400" cy="20880"/>
              </a:xfrm>
              <a:custGeom>
                <a:avLst/>
                <a:gdLst/>
                <a:ahLst/>
                <a:cxnLst/>
                <a:rect l="l" t="t" r="r" b="b"/>
                <a:pathLst>
                  <a:path w="65" h="58" extrusionOk="0">
                    <a:moveTo>
                      <a:pt x="56" y="5"/>
                    </a:moveTo>
                    <a:cubicBezTo>
                      <a:pt x="49" y="11"/>
                      <a:pt x="41" y="16"/>
                      <a:pt x="33" y="21"/>
                    </a:cubicBezTo>
                    <a:cubicBezTo>
                      <a:pt x="32" y="22"/>
                      <a:pt x="30" y="23"/>
                      <a:pt x="28" y="24"/>
                    </a:cubicBezTo>
                    <a:cubicBezTo>
                      <a:pt x="21" y="29"/>
                      <a:pt x="17" y="39"/>
                      <a:pt x="8" y="42"/>
                    </a:cubicBezTo>
                    <a:cubicBezTo>
                      <a:pt x="0" y="45"/>
                      <a:pt x="5" y="57"/>
                      <a:pt x="13" y="55"/>
                    </a:cubicBezTo>
                    <a:cubicBezTo>
                      <a:pt x="24" y="52"/>
                      <a:pt x="31" y="42"/>
                      <a:pt x="40" y="35"/>
                    </a:cubicBezTo>
                    <a:cubicBezTo>
                      <a:pt x="50" y="29"/>
                      <a:pt x="63" y="21"/>
                      <a:pt x="63" y="8"/>
                    </a:cubicBezTo>
                    <a:cubicBezTo>
                      <a:pt x="64" y="5"/>
                      <a:pt x="59" y="0"/>
                      <a:pt x="56"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1" name="Google Shape;2741;p34">
                <a:extLst>
                  <a:ext uri="{FF2B5EF4-FFF2-40B4-BE49-F238E27FC236}">
                    <a16:creationId xmlns:a16="http://schemas.microsoft.com/office/drawing/2014/main" id="{5AD73F55-AF57-25E1-D7B3-2C65E8951DAD}"/>
                  </a:ext>
                </a:extLst>
              </p:cNvPr>
              <p:cNvSpPr/>
              <p:nvPr/>
            </p:nvSpPr>
            <p:spPr>
              <a:xfrm>
                <a:off x="2941795" y="6567767"/>
                <a:ext cx="22320" cy="22680"/>
              </a:xfrm>
              <a:custGeom>
                <a:avLst/>
                <a:gdLst/>
                <a:ahLst/>
                <a:cxnLst/>
                <a:rect l="l" t="t" r="r" b="b"/>
                <a:pathLst>
                  <a:path w="62" h="63" extrusionOk="0">
                    <a:moveTo>
                      <a:pt x="61" y="4"/>
                    </a:moveTo>
                    <a:lnTo>
                      <a:pt x="61" y="3"/>
                    </a:lnTo>
                    <a:lnTo>
                      <a:pt x="61" y="2"/>
                    </a:lnTo>
                    <a:cubicBezTo>
                      <a:pt x="60" y="1"/>
                      <a:pt x="60" y="1"/>
                      <a:pt x="59" y="0"/>
                    </a:cubicBezTo>
                    <a:cubicBezTo>
                      <a:pt x="59" y="0"/>
                      <a:pt x="58" y="0"/>
                      <a:pt x="57" y="0"/>
                    </a:cubicBezTo>
                    <a:cubicBezTo>
                      <a:pt x="55" y="0"/>
                      <a:pt x="54" y="1"/>
                      <a:pt x="53" y="2"/>
                    </a:cubicBezTo>
                    <a:cubicBezTo>
                      <a:pt x="44" y="7"/>
                      <a:pt x="35" y="14"/>
                      <a:pt x="28" y="22"/>
                    </a:cubicBezTo>
                    <a:cubicBezTo>
                      <a:pt x="19" y="31"/>
                      <a:pt x="10" y="41"/>
                      <a:pt x="3" y="52"/>
                    </a:cubicBezTo>
                    <a:cubicBezTo>
                      <a:pt x="0" y="56"/>
                      <a:pt x="7" y="62"/>
                      <a:pt x="10" y="57"/>
                    </a:cubicBezTo>
                    <a:cubicBezTo>
                      <a:pt x="18" y="48"/>
                      <a:pt x="27" y="39"/>
                      <a:pt x="36" y="31"/>
                    </a:cubicBezTo>
                    <a:cubicBezTo>
                      <a:pt x="46" y="24"/>
                      <a:pt x="55" y="15"/>
                      <a:pt x="61"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2" name="Google Shape;2742;p34">
                <a:extLst>
                  <a:ext uri="{FF2B5EF4-FFF2-40B4-BE49-F238E27FC236}">
                    <a16:creationId xmlns:a16="http://schemas.microsoft.com/office/drawing/2014/main" id="{D8972354-5DDB-C799-051B-BAD664D3CCEC}"/>
                  </a:ext>
                </a:extLst>
              </p:cNvPr>
              <p:cNvSpPr/>
              <p:nvPr/>
            </p:nvSpPr>
            <p:spPr>
              <a:xfrm>
                <a:off x="2960155" y="6553007"/>
                <a:ext cx="58680" cy="55080"/>
              </a:xfrm>
              <a:custGeom>
                <a:avLst/>
                <a:gdLst/>
                <a:ahLst/>
                <a:cxnLst/>
                <a:rect l="l" t="t" r="r" b="b"/>
                <a:pathLst>
                  <a:path w="163" h="153" extrusionOk="0">
                    <a:moveTo>
                      <a:pt x="88" y="77"/>
                    </a:moveTo>
                    <a:cubicBezTo>
                      <a:pt x="114" y="54"/>
                      <a:pt x="136" y="29"/>
                      <a:pt x="161" y="6"/>
                    </a:cubicBezTo>
                    <a:cubicBezTo>
                      <a:pt x="162" y="5"/>
                      <a:pt x="162" y="4"/>
                      <a:pt x="162" y="4"/>
                    </a:cubicBezTo>
                    <a:cubicBezTo>
                      <a:pt x="162" y="3"/>
                      <a:pt x="162" y="3"/>
                      <a:pt x="161" y="2"/>
                    </a:cubicBezTo>
                    <a:cubicBezTo>
                      <a:pt x="161" y="2"/>
                      <a:pt x="162" y="1"/>
                      <a:pt x="160" y="0"/>
                    </a:cubicBezTo>
                    <a:cubicBezTo>
                      <a:pt x="159" y="0"/>
                      <a:pt x="159" y="0"/>
                      <a:pt x="158" y="0"/>
                    </a:cubicBezTo>
                    <a:lnTo>
                      <a:pt x="157" y="0"/>
                    </a:lnTo>
                    <a:cubicBezTo>
                      <a:pt x="128" y="20"/>
                      <a:pt x="104" y="44"/>
                      <a:pt x="78" y="66"/>
                    </a:cubicBezTo>
                    <a:cubicBezTo>
                      <a:pt x="49" y="88"/>
                      <a:pt x="23" y="115"/>
                      <a:pt x="2" y="145"/>
                    </a:cubicBezTo>
                    <a:cubicBezTo>
                      <a:pt x="0" y="149"/>
                      <a:pt x="5" y="152"/>
                      <a:pt x="8" y="150"/>
                    </a:cubicBezTo>
                    <a:cubicBezTo>
                      <a:pt x="38" y="132"/>
                      <a:pt x="62" y="100"/>
                      <a:pt x="88" y="7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3" name="Google Shape;2743;p34">
                <a:extLst>
                  <a:ext uri="{FF2B5EF4-FFF2-40B4-BE49-F238E27FC236}">
                    <a16:creationId xmlns:a16="http://schemas.microsoft.com/office/drawing/2014/main" id="{340E6A27-8DD4-9DD6-44EC-EAA1BDD24995}"/>
                  </a:ext>
                </a:extLst>
              </p:cNvPr>
              <p:cNvSpPr/>
              <p:nvPr/>
            </p:nvSpPr>
            <p:spPr>
              <a:xfrm>
                <a:off x="2924155" y="6632568"/>
                <a:ext cx="39600" cy="39960"/>
              </a:xfrm>
              <a:custGeom>
                <a:avLst/>
                <a:gdLst/>
                <a:ahLst/>
                <a:cxnLst/>
                <a:rect l="l" t="t" r="r" b="b"/>
                <a:pathLst>
                  <a:path w="110" h="111" extrusionOk="0">
                    <a:moveTo>
                      <a:pt x="97" y="5"/>
                    </a:moveTo>
                    <a:cubicBezTo>
                      <a:pt x="88" y="10"/>
                      <a:pt x="80" y="17"/>
                      <a:pt x="72" y="24"/>
                    </a:cubicBezTo>
                    <a:cubicBezTo>
                      <a:pt x="63" y="35"/>
                      <a:pt x="53" y="45"/>
                      <a:pt x="42" y="53"/>
                    </a:cubicBezTo>
                    <a:cubicBezTo>
                      <a:pt x="27" y="64"/>
                      <a:pt x="14" y="79"/>
                      <a:pt x="4" y="95"/>
                    </a:cubicBezTo>
                    <a:cubicBezTo>
                      <a:pt x="3" y="97"/>
                      <a:pt x="2" y="99"/>
                      <a:pt x="1" y="102"/>
                    </a:cubicBezTo>
                    <a:cubicBezTo>
                      <a:pt x="0" y="103"/>
                      <a:pt x="0" y="104"/>
                      <a:pt x="0" y="104"/>
                    </a:cubicBezTo>
                    <a:cubicBezTo>
                      <a:pt x="0" y="105"/>
                      <a:pt x="0" y="106"/>
                      <a:pt x="1" y="107"/>
                    </a:cubicBezTo>
                    <a:cubicBezTo>
                      <a:pt x="1" y="107"/>
                      <a:pt x="1" y="109"/>
                      <a:pt x="2" y="109"/>
                    </a:cubicBezTo>
                    <a:cubicBezTo>
                      <a:pt x="3" y="110"/>
                      <a:pt x="4" y="109"/>
                      <a:pt x="5" y="109"/>
                    </a:cubicBezTo>
                    <a:cubicBezTo>
                      <a:pt x="6" y="109"/>
                      <a:pt x="6" y="110"/>
                      <a:pt x="7" y="109"/>
                    </a:cubicBezTo>
                    <a:cubicBezTo>
                      <a:pt x="8" y="109"/>
                      <a:pt x="7" y="108"/>
                      <a:pt x="7" y="108"/>
                    </a:cubicBezTo>
                    <a:cubicBezTo>
                      <a:pt x="9" y="107"/>
                      <a:pt x="11" y="108"/>
                      <a:pt x="13" y="106"/>
                    </a:cubicBezTo>
                    <a:cubicBezTo>
                      <a:pt x="22" y="101"/>
                      <a:pt x="29" y="94"/>
                      <a:pt x="36" y="85"/>
                    </a:cubicBezTo>
                    <a:cubicBezTo>
                      <a:pt x="43" y="78"/>
                      <a:pt x="50" y="71"/>
                      <a:pt x="58" y="63"/>
                    </a:cubicBezTo>
                    <a:cubicBezTo>
                      <a:pt x="75" y="48"/>
                      <a:pt x="88" y="29"/>
                      <a:pt x="105" y="14"/>
                    </a:cubicBezTo>
                    <a:cubicBezTo>
                      <a:pt x="109" y="9"/>
                      <a:pt x="102" y="0"/>
                      <a:pt x="97"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4" name="Google Shape;2744;p34">
                <a:extLst>
                  <a:ext uri="{FF2B5EF4-FFF2-40B4-BE49-F238E27FC236}">
                    <a16:creationId xmlns:a16="http://schemas.microsoft.com/office/drawing/2014/main" id="{C9F5161F-DD3D-4791-7F5F-8FCB186E1188}"/>
                  </a:ext>
                </a:extLst>
              </p:cNvPr>
              <p:cNvSpPr/>
              <p:nvPr/>
            </p:nvSpPr>
            <p:spPr>
              <a:xfrm>
                <a:off x="3035395" y="6640848"/>
                <a:ext cx="36360" cy="36720"/>
              </a:xfrm>
              <a:custGeom>
                <a:avLst/>
                <a:gdLst/>
                <a:ahLst/>
                <a:cxnLst/>
                <a:rect l="l" t="t" r="r" b="b"/>
                <a:pathLst>
                  <a:path w="101" h="102" extrusionOk="0">
                    <a:moveTo>
                      <a:pt x="85" y="5"/>
                    </a:moveTo>
                    <a:cubicBezTo>
                      <a:pt x="71" y="17"/>
                      <a:pt x="58" y="29"/>
                      <a:pt x="46" y="43"/>
                    </a:cubicBezTo>
                    <a:cubicBezTo>
                      <a:pt x="31" y="58"/>
                      <a:pt x="16" y="75"/>
                      <a:pt x="3" y="93"/>
                    </a:cubicBezTo>
                    <a:cubicBezTo>
                      <a:pt x="0" y="97"/>
                      <a:pt x="6" y="101"/>
                      <a:pt x="10" y="99"/>
                    </a:cubicBezTo>
                    <a:cubicBezTo>
                      <a:pt x="43" y="76"/>
                      <a:pt x="63" y="41"/>
                      <a:pt x="92" y="16"/>
                    </a:cubicBezTo>
                    <a:cubicBezTo>
                      <a:pt x="100" y="11"/>
                      <a:pt x="92" y="0"/>
                      <a:pt x="85"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5" name="Google Shape;2745;p34">
                <a:extLst>
                  <a:ext uri="{FF2B5EF4-FFF2-40B4-BE49-F238E27FC236}">
                    <a16:creationId xmlns:a16="http://schemas.microsoft.com/office/drawing/2014/main" id="{F34190ED-4152-5BDA-1D6E-080FDA81C0C8}"/>
                  </a:ext>
                </a:extLst>
              </p:cNvPr>
              <p:cNvSpPr/>
              <p:nvPr/>
            </p:nvSpPr>
            <p:spPr>
              <a:xfrm>
                <a:off x="3287395" y="6194808"/>
                <a:ext cx="19440" cy="20160"/>
              </a:xfrm>
              <a:custGeom>
                <a:avLst/>
                <a:gdLst/>
                <a:ahLst/>
                <a:cxnLst/>
                <a:rect l="l" t="t" r="r" b="b"/>
                <a:pathLst>
                  <a:path w="54" h="56" extrusionOk="0">
                    <a:moveTo>
                      <a:pt x="39" y="1"/>
                    </a:moveTo>
                    <a:cubicBezTo>
                      <a:pt x="36" y="2"/>
                      <a:pt x="34" y="3"/>
                      <a:pt x="31" y="5"/>
                    </a:cubicBezTo>
                    <a:cubicBezTo>
                      <a:pt x="28" y="7"/>
                      <a:pt x="25" y="9"/>
                      <a:pt x="22" y="12"/>
                    </a:cubicBezTo>
                    <a:cubicBezTo>
                      <a:pt x="17" y="18"/>
                      <a:pt x="14" y="24"/>
                      <a:pt x="10" y="30"/>
                    </a:cubicBezTo>
                    <a:cubicBezTo>
                      <a:pt x="8" y="32"/>
                      <a:pt x="6" y="35"/>
                      <a:pt x="4" y="38"/>
                    </a:cubicBezTo>
                    <a:cubicBezTo>
                      <a:pt x="3" y="41"/>
                      <a:pt x="1" y="44"/>
                      <a:pt x="0" y="47"/>
                    </a:cubicBezTo>
                    <a:cubicBezTo>
                      <a:pt x="0" y="48"/>
                      <a:pt x="0" y="48"/>
                      <a:pt x="0" y="49"/>
                    </a:cubicBezTo>
                    <a:cubicBezTo>
                      <a:pt x="0" y="50"/>
                      <a:pt x="0" y="51"/>
                      <a:pt x="0" y="52"/>
                    </a:cubicBezTo>
                    <a:cubicBezTo>
                      <a:pt x="1" y="53"/>
                      <a:pt x="2" y="54"/>
                      <a:pt x="3" y="54"/>
                    </a:cubicBezTo>
                    <a:cubicBezTo>
                      <a:pt x="4" y="55"/>
                      <a:pt x="5" y="55"/>
                      <a:pt x="6" y="55"/>
                    </a:cubicBezTo>
                    <a:cubicBezTo>
                      <a:pt x="7" y="55"/>
                      <a:pt x="7" y="55"/>
                      <a:pt x="8" y="55"/>
                    </a:cubicBezTo>
                    <a:cubicBezTo>
                      <a:pt x="11" y="54"/>
                      <a:pt x="13" y="53"/>
                      <a:pt x="16" y="51"/>
                    </a:cubicBezTo>
                    <a:cubicBezTo>
                      <a:pt x="23" y="48"/>
                      <a:pt x="29" y="41"/>
                      <a:pt x="34" y="35"/>
                    </a:cubicBezTo>
                    <a:cubicBezTo>
                      <a:pt x="37" y="32"/>
                      <a:pt x="40" y="28"/>
                      <a:pt x="42" y="24"/>
                    </a:cubicBezTo>
                    <a:cubicBezTo>
                      <a:pt x="44" y="23"/>
                      <a:pt x="45" y="22"/>
                      <a:pt x="47" y="21"/>
                    </a:cubicBezTo>
                    <a:cubicBezTo>
                      <a:pt x="49" y="19"/>
                      <a:pt x="53" y="16"/>
                      <a:pt x="50" y="17"/>
                    </a:cubicBezTo>
                    <a:cubicBezTo>
                      <a:pt x="51" y="16"/>
                      <a:pt x="51" y="16"/>
                      <a:pt x="52" y="15"/>
                    </a:cubicBezTo>
                    <a:cubicBezTo>
                      <a:pt x="53" y="14"/>
                      <a:pt x="53" y="13"/>
                      <a:pt x="53" y="12"/>
                    </a:cubicBezTo>
                    <a:cubicBezTo>
                      <a:pt x="53" y="11"/>
                      <a:pt x="53" y="10"/>
                      <a:pt x="52" y="9"/>
                    </a:cubicBezTo>
                    <a:cubicBezTo>
                      <a:pt x="52" y="8"/>
                      <a:pt x="51" y="8"/>
                      <a:pt x="51" y="7"/>
                    </a:cubicBezTo>
                    <a:cubicBezTo>
                      <a:pt x="48" y="4"/>
                      <a:pt x="45" y="0"/>
                      <a:pt x="39"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6" name="Google Shape;2746;p34">
                <a:extLst>
                  <a:ext uri="{FF2B5EF4-FFF2-40B4-BE49-F238E27FC236}">
                    <a16:creationId xmlns:a16="http://schemas.microsoft.com/office/drawing/2014/main" id="{B753A344-11EE-2D97-1BC2-D527B57F2965}"/>
                  </a:ext>
                </a:extLst>
              </p:cNvPr>
              <p:cNvSpPr/>
              <p:nvPr/>
            </p:nvSpPr>
            <p:spPr>
              <a:xfrm>
                <a:off x="3346795" y="6278328"/>
                <a:ext cx="27360" cy="33120"/>
              </a:xfrm>
              <a:custGeom>
                <a:avLst/>
                <a:gdLst/>
                <a:ahLst/>
                <a:cxnLst/>
                <a:rect l="l" t="t" r="r" b="b"/>
                <a:pathLst>
                  <a:path w="76" h="92" extrusionOk="0">
                    <a:moveTo>
                      <a:pt x="57" y="8"/>
                    </a:moveTo>
                    <a:cubicBezTo>
                      <a:pt x="46" y="20"/>
                      <a:pt x="36" y="32"/>
                      <a:pt x="27" y="46"/>
                    </a:cubicBezTo>
                    <a:cubicBezTo>
                      <a:pt x="23" y="52"/>
                      <a:pt x="18" y="58"/>
                      <a:pt x="13" y="64"/>
                    </a:cubicBezTo>
                    <a:cubicBezTo>
                      <a:pt x="8" y="70"/>
                      <a:pt x="6" y="76"/>
                      <a:pt x="1" y="82"/>
                    </a:cubicBezTo>
                    <a:lnTo>
                      <a:pt x="1" y="83"/>
                    </a:lnTo>
                    <a:cubicBezTo>
                      <a:pt x="0" y="84"/>
                      <a:pt x="0" y="85"/>
                      <a:pt x="0" y="85"/>
                    </a:cubicBezTo>
                    <a:cubicBezTo>
                      <a:pt x="0" y="86"/>
                      <a:pt x="0" y="87"/>
                      <a:pt x="1" y="88"/>
                    </a:cubicBezTo>
                    <a:cubicBezTo>
                      <a:pt x="2" y="89"/>
                      <a:pt x="1" y="89"/>
                      <a:pt x="2" y="90"/>
                    </a:cubicBezTo>
                    <a:cubicBezTo>
                      <a:pt x="3" y="90"/>
                      <a:pt x="4" y="91"/>
                      <a:pt x="5" y="91"/>
                    </a:cubicBezTo>
                    <a:cubicBezTo>
                      <a:pt x="9" y="90"/>
                      <a:pt x="13" y="88"/>
                      <a:pt x="17" y="86"/>
                    </a:cubicBezTo>
                    <a:cubicBezTo>
                      <a:pt x="22" y="83"/>
                      <a:pt x="26" y="79"/>
                      <a:pt x="29" y="74"/>
                    </a:cubicBezTo>
                    <a:cubicBezTo>
                      <a:pt x="43" y="57"/>
                      <a:pt x="53" y="37"/>
                      <a:pt x="69" y="20"/>
                    </a:cubicBezTo>
                    <a:cubicBezTo>
                      <a:pt x="75" y="12"/>
                      <a:pt x="65" y="0"/>
                      <a:pt x="57"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7" name="Google Shape;2747;p34">
                <a:extLst>
                  <a:ext uri="{FF2B5EF4-FFF2-40B4-BE49-F238E27FC236}">
                    <a16:creationId xmlns:a16="http://schemas.microsoft.com/office/drawing/2014/main" id="{BC4E1E3D-6D35-5747-BF86-F94E938D0CE7}"/>
                  </a:ext>
                </a:extLst>
              </p:cNvPr>
              <p:cNvSpPr/>
              <p:nvPr/>
            </p:nvSpPr>
            <p:spPr>
              <a:xfrm>
                <a:off x="3436435" y="6256368"/>
                <a:ext cx="23040" cy="30240"/>
              </a:xfrm>
              <a:custGeom>
                <a:avLst/>
                <a:gdLst/>
                <a:ahLst/>
                <a:cxnLst/>
                <a:rect l="l" t="t" r="r" b="b"/>
                <a:pathLst>
                  <a:path w="64" h="84" extrusionOk="0">
                    <a:moveTo>
                      <a:pt x="49" y="6"/>
                    </a:moveTo>
                    <a:cubicBezTo>
                      <a:pt x="39" y="18"/>
                      <a:pt x="31" y="32"/>
                      <a:pt x="22" y="45"/>
                    </a:cubicBezTo>
                    <a:cubicBezTo>
                      <a:pt x="16" y="54"/>
                      <a:pt x="10" y="66"/>
                      <a:pt x="3" y="75"/>
                    </a:cubicBezTo>
                    <a:cubicBezTo>
                      <a:pt x="0" y="78"/>
                      <a:pt x="2" y="83"/>
                      <a:pt x="6" y="83"/>
                    </a:cubicBezTo>
                    <a:cubicBezTo>
                      <a:pt x="18" y="83"/>
                      <a:pt x="22" y="72"/>
                      <a:pt x="29" y="63"/>
                    </a:cubicBezTo>
                    <a:cubicBezTo>
                      <a:pt x="40" y="47"/>
                      <a:pt x="48" y="30"/>
                      <a:pt x="59" y="13"/>
                    </a:cubicBezTo>
                    <a:cubicBezTo>
                      <a:pt x="63" y="6"/>
                      <a:pt x="53" y="0"/>
                      <a:pt x="49"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8" name="Google Shape;2748;p34">
                <a:extLst>
                  <a:ext uri="{FF2B5EF4-FFF2-40B4-BE49-F238E27FC236}">
                    <a16:creationId xmlns:a16="http://schemas.microsoft.com/office/drawing/2014/main" id="{4544F04B-E396-6E09-CD17-CB96D501A3E8}"/>
                  </a:ext>
                </a:extLst>
              </p:cNvPr>
              <p:cNvSpPr/>
              <p:nvPr/>
            </p:nvSpPr>
            <p:spPr>
              <a:xfrm>
                <a:off x="4116115" y="6964127"/>
                <a:ext cx="13680" cy="14400"/>
              </a:xfrm>
              <a:custGeom>
                <a:avLst/>
                <a:gdLst/>
                <a:ahLst/>
                <a:cxnLst/>
                <a:rect l="l" t="t" r="r" b="b"/>
                <a:pathLst>
                  <a:path w="38" h="40" extrusionOk="0">
                    <a:moveTo>
                      <a:pt x="15" y="8"/>
                    </a:moveTo>
                    <a:cubicBezTo>
                      <a:pt x="7" y="15"/>
                      <a:pt x="0" y="31"/>
                      <a:pt x="12" y="38"/>
                    </a:cubicBezTo>
                    <a:cubicBezTo>
                      <a:pt x="13" y="38"/>
                      <a:pt x="14" y="39"/>
                      <a:pt x="15" y="39"/>
                    </a:cubicBezTo>
                    <a:cubicBezTo>
                      <a:pt x="16" y="39"/>
                      <a:pt x="17" y="38"/>
                      <a:pt x="18" y="38"/>
                    </a:cubicBezTo>
                    <a:cubicBezTo>
                      <a:pt x="22" y="33"/>
                      <a:pt x="25" y="28"/>
                      <a:pt x="28" y="24"/>
                    </a:cubicBezTo>
                    <a:cubicBezTo>
                      <a:pt x="29" y="22"/>
                      <a:pt x="29" y="22"/>
                      <a:pt x="30" y="21"/>
                    </a:cubicBezTo>
                    <a:cubicBezTo>
                      <a:pt x="37" y="12"/>
                      <a:pt x="23" y="0"/>
                      <a:pt x="15"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9" name="Google Shape;2749;p34">
                <a:extLst>
                  <a:ext uri="{FF2B5EF4-FFF2-40B4-BE49-F238E27FC236}">
                    <a16:creationId xmlns:a16="http://schemas.microsoft.com/office/drawing/2014/main" id="{7B516F75-F3AE-2B40-3137-AA9F0F1A77C4}"/>
                  </a:ext>
                </a:extLst>
              </p:cNvPr>
              <p:cNvSpPr/>
              <p:nvPr/>
            </p:nvSpPr>
            <p:spPr>
              <a:xfrm>
                <a:off x="3815875" y="6200928"/>
                <a:ext cx="24120" cy="11520"/>
              </a:xfrm>
              <a:custGeom>
                <a:avLst/>
                <a:gdLst/>
                <a:ahLst/>
                <a:cxnLst/>
                <a:rect l="l" t="t" r="r" b="b"/>
                <a:pathLst>
                  <a:path w="67" h="32" extrusionOk="0">
                    <a:moveTo>
                      <a:pt x="59" y="20"/>
                    </a:moveTo>
                    <a:cubicBezTo>
                      <a:pt x="54" y="20"/>
                      <a:pt x="49" y="14"/>
                      <a:pt x="45" y="12"/>
                    </a:cubicBezTo>
                    <a:cubicBezTo>
                      <a:pt x="39" y="9"/>
                      <a:pt x="34" y="7"/>
                      <a:pt x="28" y="5"/>
                    </a:cubicBezTo>
                    <a:cubicBezTo>
                      <a:pt x="22" y="2"/>
                      <a:pt x="16" y="0"/>
                      <a:pt x="10" y="0"/>
                    </a:cubicBezTo>
                    <a:cubicBezTo>
                      <a:pt x="9" y="0"/>
                      <a:pt x="9" y="0"/>
                      <a:pt x="8" y="0"/>
                    </a:cubicBezTo>
                    <a:cubicBezTo>
                      <a:pt x="7" y="0"/>
                      <a:pt x="6" y="0"/>
                      <a:pt x="6" y="0"/>
                    </a:cubicBezTo>
                    <a:cubicBezTo>
                      <a:pt x="5" y="0"/>
                      <a:pt x="4" y="0"/>
                      <a:pt x="3" y="0"/>
                    </a:cubicBezTo>
                    <a:cubicBezTo>
                      <a:pt x="2" y="1"/>
                      <a:pt x="2" y="1"/>
                      <a:pt x="1" y="2"/>
                    </a:cubicBezTo>
                    <a:lnTo>
                      <a:pt x="1" y="3"/>
                    </a:lnTo>
                    <a:lnTo>
                      <a:pt x="1" y="4"/>
                    </a:lnTo>
                    <a:cubicBezTo>
                      <a:pt x="1" y="5"/>
                      <a:pt x="0" y="6"/>
                      <a:pt x="0" y="7"/>
                    </a:cubicBezTo>
                    <a:cubicBezTo>
                      <a:pt x="0" y="8"/>
                      <a:pt x="1" y="9"/>
                      <a:pt x="1" y="10"/>
                    </a:cubicBezTo>
                    <a:cubicBezTo>
                      <a:pt x="2" y="12"/>
                      <a:pt x="2" y="12"/>
                      <a:pt x="2" y="12"/>
                    </a:cubicBezTo>
                    <a:cubicBezTo>
                      <a:pt x="8" y="16"/>
                      <a:pt x="13" y="20"/>
                      <a:pt x="19" y="23"/>
                    </a:cubicBezTo>
                    <a:cubicBezTo>
                      <a:pt x="21" y="24"/>
                      <a:pt x="24" y="26"/>
                      <a:pt x="26" y="27"/>
                    </a:cubicBezTo>
                    <a:cubicBezTo>
                      <a:pt x="33" y="30"/>
                      <a:pt x="41" y="31"/>
                      <a:pt x="48" y="31"/>
                    </a:cubicBezTo>
                    <a:cubicBezTo>
                      <a:pt x="53" y="31"/>
                      <a:pt x="57" y="30"/>
                      <a:pt x="62" y="29"/>
                    </a:cubicBezTo>
                    <a:cubicBezTo>
                      <a:pt x="66" y="28"/>
                      <a:pt x="64" y="20"/>
                      <a:pt x="59"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0" name="Google Shape;2750;p34">
                <a:extLst>
                  <a:ext uri="{FF2B5EF4-FFF2-40B4-BE49-F238E27FC236}">
                    <a16:creationId xmlns:a16="http://schemas.microsoft.com/office/drawing/2014/main" id="{F1E9B691-590B-CE1D-9D9A-760FD792E207}"/>
                  </a:ext>
                </a:extLst>
              </p:cNvPr>
              <p:cNvSpPr/>
              <p:nvPr/>
            </p:nvSpPr>
            <p:spPr>
              <a:xfrm>
                <a:off x="4118275" y="6467328"/>
                <a:ext cx="14760" cy="25920"/>
              </a:xfrm>
              <a:custGeom>
                <a:avLst/>
                <a:gdLst/>
                <a:ahLst/>
                <a:cxnLst/>
                <a:rect l="l" t="t" r="r" b="b"/>
                <a:pathLst>
                  <a:path w="41" h="72" extrusionOk="0">
                    <a:moveTo>
                      <a:pt x="25" y="68"/>
                    </a:moveTo>
                    <a:cubicBezTo>
                      <a:pt x="26" y="69"/>
                      <a:pt x="27" y="70"/>
                      <a:pt x="27" y="70"/>
                    </a:cubicBezTo>
                    <a:cubicBezTo>
                      <a:pt x="28" y="71"/>
                      <a:pt x="30" y="71"/>
                      <a:pt x="31" y="71"/>
                    </a:cubicBezTo>
                    <a:cubicBezTo>
                      <a:pt x="32" y="71"/>
                      <a:pt x="33" y="71"/>
                      <a:pt x="33" y="71"/>
                    </a:cubicBezTo>
                    <a:lnTo>
                      <a:pt x="35" y="71"/>
                    </a:lnTo>
                    <a:cubicBezTo>
                      <a:pt x="36" y="71"/>
                      <a:pt x="36" y="70"/>
                      <a:pt x="36" y="70"/>
                    </a:cubicBezTo>
                    <a:cubicBezTo>
                      <a:pt x="37" y="70"/>
                      <a:pt x="37" y="69"/>
                      <a:pt x="38" y="68"/>
                    </a:cubicBezTo>
                    <a:cubicBezTo>
                      <a:pt x="39" y="67"/>
                      <a:pt x="39" y="67"/>
                      <a:pt x="39" y="66"/>
                    </a:cubicBezTo>
                    <a:cubicBezTo>
                      <a:pt x="39" y="65"/>
                      <a:pt x="39" y="64"/>
                      <a:pt x="38" y="63"/>
                    </a:cubicBezTo>
                    <a:lnTo>
                      <a:pt x="37" y="62"/>
                    </a:lnTo>
                    <a:cubicBezTo>
                      <a:pt x="40" y="66"/>
                      <a:pt x="38" y="54"/>
                      <a:pt x="37" y="53"/>
                    </a:cubicBezTo>
                    <a:cubicBezTo>
                      <a:pt x="36" y="49"/>
                      <a:pt x="34" y="45"/>
                      <a:pt x="32" y="42"/>
                    </a:cubicBezTo>
                    <a:cubicBezTo>
                      <a:pt x="32" y="42"/>
                      <a:pt x="32" y="41"/>
                      <a:pt x="31" y="41"/>
                    </a:cubicBezTo>
                    <a:cubicBezTo>
                      <a:pt x="31" y="40"/>
                      <a:pt x="31" y="40"/>
                      <a:pt x="31" y="39"/>
                    </a:cubicBezTo>
                    <a:cubicBezTo>
                      <a:pt x="25" y="29"/>
                      <a:pt x="20" y="18"/>
                      <a:pt x="17" y="7"/>
                    </a:cubicBezTo>
                    <a:cubicBezTo>
                      <a:pt x="17" y="6"/>
                      <a:pt x="17" y="5"/>
                      <a:pt x="17" y="5"/>
                    </a:cubicBezTo>
                    <a:cubicBezTo>
                      <a:pt x="16" y="3"/>
                      <a:pt x="15" y="2"/>
                      <a:pt x="13" y="1"/>
                    </a:cubicBezTo>
                    <a:cubicBezTo>
                      <a:pt x="11" y="0"/>
                      <a:pt x="10" y="0"/>
                      <a:pt x="9" y="0"/>
                    </a:cubicBezTo>
                    <a:cubicBezTo>
                      <a:pt x="7" y="0"/>
                      <a:pt x="6" y="0"/>
                      <a:pt x="5" y="1"/>
                    </a:cubicBezTo>
                    <a:cubicBezTo>
                      <a:pt x="4" y="2"/>
                      <a:pt x="4" y="3"/>
                      <a:pt x="2" y="5"/>
                    </a:cubicBezTo>
                    <a:cubicBezTo>
                      <a:pt x="1" y="6"/>
                      <a:pt x="1" y="6"/>
                      <a:pt x="1" y="8"/>
                    </a:cubicBezTo>
                    <a:cubicBezTo>
                      <a:pt x="0" y="10"/>
                      <a:pt x="0" y="14"/>
                      <a:pt x="0" y="17"/>
                    </a:cubicBezTo>
                    <a:cubicBezTo>
                      <a:pt x="0" y="25"/>
                      <a:pt x="2" y="34"/>
                      <a:pt x="6" y="41"/>
                    </a:cubicBezTo>
                    <a:cubicBezTo>
                      <a:pt x="12" y="51"/>
                      <a:pt x="18" y="60"/>
                      <a:pt x="25" y="6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1" name="Google Shape;2751;p34">
                <a:extLst>
                  <a:ext uri="{FF2B5EF4-FFF2-40B4-BE49-F238E27FC236}">
                    <a16:creationId xmlns:a16="http://schemas.microsoft.com/office/drawing/2014/main" id="{E6456217-13D0-7E84-E676-32F762201C19}"/>
                  </a:ext>
                </a:extLst>
              </p:cNvPr>
              <p:cNvSpPr/>
              <p:nvPr/>
            </p:nvSpPr>
            <p:spPr>
              <a:xfrm>
                <a:off x="4142035" y="6526368"/>
                <a:ext cx="32400" cy="126720"/>
              </a:xfrm>
              <a:custGeom>
                <a:avLst/>
                <a:gdLst/>
                <a:ahLst/>
                <a:cxnLst/>
                <a:rect l="l" t="t" r="r" b="b"/>
                <a:pathLst>
                  <a:path w="90" h="352" extrusionOk="0">
                    <a:moveTo>
                      <a:pt x="58" y="155"/>
                    </a:moveTo>
                    <a:cubicBezTo>
                      <a:pt x="51" y="122"/>
                      <a:pt x="42" y="90"/>
                      <a:pt x="30" y="58"/>
                    </a:cubicBezTo>
                    <a:cubicBezTo>
                      <a:pt x="24" y="43"/>
                      <a:pt x="13" y="20"/>
                      <a:pt x="9" y="5"/>
                    </a:cubicBezTo>
                    <a:cubicBezTo>
                      <a:pt x="8" y="0"/>
                      <a:pt x="0" y="0"/>
                      <a:pt x="0" y="5"/>
                    </a:cubicBezTo>
                    <a:cubicBezTo>
                      <a:pt x="2" y="61"/>
                      <a:pt x="30" y="121"/>
                      <a:pt x="42" y="176"/>
                    </a:cubicBezTo>
                    <a:cubicBezTo>
                      <a:pt x="54" y="231"/>
                      <a:pt x="54" y="295"/>
                      <a:pt x="77" y="348"/>
                    </a:cubicBezTo>
                    <a:cubicBezTo>
                      <a:pt x="78" y="349"/>
                      <a:pt x="79" y="349"/>
                      <a:pt x="80" y="350"/>
                    </a:cubicBezTo>
                    <a:cubicBezTo>
                      <a:pt x="81" y="350"/>
                      <a:pt x="82" y="351"/>
                      <a:pt x="83" y="351"/>
                    </a:cubicBezTo>
                    <a:cubicBezTo>
                      <a:pt x="84" y="351"/>
                      <a:pt x="85" y="350"/>
                      <a:pt x="86" y="350"/>
                    </a:cubicBezTo>
                    <a:cubicBezTo>
                      <a:pt x="87" y="349"/>
                      <a:pt x="88" y="349"/>
                      <a:pt x="88" y="348"/>
                    </a:cubicBezTo>
                    <a:cubicBezTo>
                      <a:pt x="88" y="347"/>
                      <a:pt x="89" y="347"/>
                      <a:pt x="89" y="346"/>
                    </a:cubicBezTo>
                    <a:cubicBezTo>
                      <a:pt x="89" y="342"/>
                      <a:pt x="89" y="338"/>
                      <a:pt x="89" y="334"/>
                    </a:cubicBezTo>
                    <a:cubicBezTo>
                      <a:pt x="89" y="313"/>
                      <a:pt x="86" y="291"/>
                      <a:pt x="81" y="270"/>
                    </a:cubicBezTo>
                    <a:cubicBezTo>
                      <a:pt x="75" y="231"/>
                      <a:pt x="67" y="193"/>
                      <a:pt x="58" y="15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2" name="Google Shape;2752;p34">
                <a:extLst>
                  <a:ext uri="{FF2B5EF4-FFF2-40B4-BE49-F238E27FC236}">
                    <a16:creationId xmlns:a16="http://schemas.microsoft.com/office/drawing/2014/main" id="{F042CF0D-9D97-D694-B6D6-15C310562210}"/>
                  </a:ext>
                </a:extLst>
              </p:cNvPr>
              <p:cNvSpPr/>
              <p:nvPr/>
            </p:nvSpPr>
            <p:spPr>
              <a:xfrm>
                <a:off x="4138075" y="6479208"/>
                <a:ext cx="34920" cy="95760"/>
              </a:xfrm>
              <a:custGeom>
                <a:avLst/>
                <a:gdLst/>
                <a:ahLst/>
                <a:cxnLst/>
                <a:rect l="l" t="t" r="r" b="b"/>
                <a:pathLst>
                  <a:path w="97" h="266" extrusionOk="0">
                    <a:moveTo>
                      <a:pt x="96" y="253"/>
                    </a:moveTo>
                    <a:cubicBezTo>
                      <a:pt x="96" y="214"/>
                      <a:pt x="72" y="173"/>
                      <a:pt x="62" y="135"/>
                    </a:cubicBezTo>
                    <a:cubicBezTo>
                      <a:pt x="54" y="111"/>
                      <a:pt x="43" y="87"/>
                      <a:pt x="31" y="65"/>
                    </a:cubicBezTo>
                    <a:cubicBezTo>
                      <a:pt x="22" y="45"/>
                      <a:pt x="17" y="24"/>
                      <a:pt x="8" y="4"/>
                    </a:cubicBezTo>
                    <a:cubicBezTo>
                      <a:pt x="6" y="0"/>
                      <a:pt x="0" y="3"/>
                      <a:pt x="1" y="7"/>
                    </a:cubicBezTo>
                    <a:cubicBezTo>
                      <a:pt x="31" y="87"/>
                      <a:pt x="37" y="181"/>
                      <a:pt x="78" y="258"/>
                    </a:cubicBezTo>
                    <a:cubicBezTo>
                      <a:pt x="82" y="265"/>
                      <a:pt x="96" y="264"/>
                      <a:pt x="96" y="25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3" name="Google Shape;2753;p34">
                <a:extLst>
                  <a:ext uri="{FF2B5EF4-FFF2-40B4-BE49-F238E27FC236}">
                    <a16:creationId xmlns:a16="http://schemas.microsoft.com/office/drawing/2014/main" id="{423E5AD9-B643-47A3-61EC-F68A7255D645}"/>
                  </a:ext>
                </a:extLst>
              </p:cNvPr>
              <p:cNvSpPr/>
              <p:nvPr/>
            </p:nvSpPr>
            <p:spPr>
              <a:xfrm>
                <a:off x="4122595" y="6515927"/>
                <a:ext cx="42120" cy="145800"/>
              </a:xfrm>
              <a:custGeom>
                <a:avLst/>
                <a:gdLst/>
                <a:ahLst/>
                <a:cxnLst/>
                <a:rect l="l" t="t" r="r" b="b"/>
                <a:pathLst>
                  <a:path w="117" h="405" extrusionOk="0">
                    <a:moveTo>
                      <a:pt x="1" y="7"/>
                    </a:moveTo>
                    <a:cubicBezTo>
                      <a:pt x="18" y="53"/>
                      <a:pt x="26" y="102"/>
                      <a:pt x="45" y="148"/>
                    </a:cubicBezTo>
                    <a:cubicBezTo>
                      <a:pt x="77" y="223"/>
                      <a:pt x="64" y="317"/>
                      <a:pt x="90" y="394"/>
                    </a:cubicBezTo>
                    <a:cubicBezTo>
                      <a:pt x="93" y="402"/>
                      <a:pt x="104" y="404"/>
                      <a:pt x="106" y="394"/>
                    </a:cubicBezTo>
                    <a:cubicBezTo>
                      <a:pt x="116" y="358"/>
                      <a:pt x="104" y="322"/>
                      <a:pt x="98" y="285"/>
                    </a:cubicBezTo>
                    <a:cubicBezTo>
                      <a:pt x="92" y="249"/>
                      <a:pt x="84" y="210"/>
                      <a:pt x="76" y="174"/>
                    </a:cubicBezTo>
                    <a:cubicBezTo>
                      <a:pt x="61" y="116"/>
                      <a:pt x="38" y="59"/>
                      <a:pt x="8" y="7"/>
                    </a:cubicBezTo>
                    <a:cubicBezTo>
                      <a:pt x="7" y="6"/>
                      <a:pt x="7" y="5"/>
                      <a:pt x="6" y="3"/>
                    </a:cubicBezTo>
                    <a:cubicBezTo>
                      <a:pt x="4" y="0"/>
                      <a:pt x="0" y="3"/>
                      <a:pt x="1"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4" name="Google Shape;2754;p34">
                <a:extLst>
                  <a:ext uri="{FF2B5EF4-FFF2-40B4-BE49-F238E27FC236}">
                    <a16:creationId xmlns:a16="http://schemas.microsoft.com/office/drawing/2014/main" id="{CA520F75-EDAE-9515-25FA-BF28B399204E}"/>
                  </a:ext>
                </a:extLst>
              </p:cNvPr>
              <p:cNvSpPr/>
              <p:nvPr/>
            </p:nvSpPr>
            <p:spPr>
              <a:xfrm>
                <a:off x="4158235" y="6677207"/>
                <a:ext cx="8640" cy="29880"/>
              </a:xfrm>
              <a:custGeom>
                <a:avLst/>
                <a:gdLst/>
                <a:ahLst/>
                <a:cxnLst/>
                <a:rect l="l" t="t" r="r" b="b"/>
                <a:pathLst>
                  <a:path w="24" h="83" extrusionOk="0">
                    <a:moveTo>
                      <a:pt x="21" y="8"/>
                    </a:moveTo>
                    <a:cubicBezTo>
                      <a:pt x="21" y="7"/>
                      <a:pt x="20" y="6"/>
                      <a:pt x="20" y="5"/>
                    </a:cubicBezTo>
                    <a:cubicBezTo>
                      <a:pt x="19" y="3"/>
                      <a:pt x="18" y="2"/>
                      <a:pt x="16" y="1"/>
                    </a:cubicBezTo>
                    <a:cubicBezTo>
                      <a:pt x="14" y="0"/>
                      <a:pt x="13" y="0"/>
                      <a:pt x="11" y="0"/>
                    </a:cubicBezTo>
                    <a:cubicBezTo>
                      <a:pt x="9" y="0"/>
                      <a:pt x="8" y="0"/>
                      <a:pt x="6" y="1"/>
                    </a:cubicBezTo>
                    <a:cubicBezTo>
                      <a:pt x="4" y="2"/>
                      <a:pt x="3" y="3"/>
                      <a:pt x="2" y="5"/>
                    </a:cubicBezTo>
                    <a:cubicBezTo>
                      <a:pt x="2" y="6"/>
                      <a:pt x="1" y="7"/>
                      <a:pt x="1" y="8"/>
                    </a:cubicBezTo>
                    <a:cubicBezTo>
                      <a:pt x="1" y="20"/>
                      <a:pt x="1" y="31"/>
                      <a:pt x="1" y="43"/>
                    </a:cubicBezTo>
                    <a:cubicBezTo>
                      <a:pt x="1" y="46"/>
                      <a:pt x="0" y="49"/>
                      <a:pt x="0" y="52"/>
                    </a:cubicBezTo>
                    <a:cubicBezTo>
                      <a:pt x="0" y="62"/>
                      <a:pt x="3" y="71"/>
                      <a:pt x="6" y="79"/>
                    </a:cubicBezTo>
                    <a:cubicBezTo>
                      <a:pt x="7" y="80"/>
                      <a:pt x="8" y="81"/>
                      <a:pt x="8" y="81"/>
                    </a:cubicBezTo>
                    <a:cubicBezTo>
                      <a:pt x="9" y="82"/>
                      <a:pt x="11" y="82"/>
                      <a:pt x="12" y="82"/>
                    </a:cubicBezTo>
                    <a:cubicBezTo>
                      <a:pt x="13" y="82"/>
                      <a:pt x="14" y="82"/>
                      <a:pt x="15" y="81"/>
                    </a:cubicBezTo>
                    <a:cubicBezTo>
                      <a:pt x="16" y="81"/>
                      <a:pt x="16" y="80"/>
                      <a:pt x="17" y="79"/>
                    </a:cubicBezTo>
                    <a:cubicBezTo>
                      <a:pt x="21" y="72"/>
                      <a:pt x="23" y="64"/>
                      <a:pt x="23" y="56"/>
                    </a:cubicBezTo>
                    <a:cubicBezTo>
                      <a:pt x="23" y="54"/>
                      <a:pt x="23" y="52"/>
                      <a:pt x="23" y="50"/>
                    </a:cubicBezTo>
                    <a:cubicBezTo>
                      <a:pt x="21" y="36"/>
                      <a:pt x="21" y="22"/>
                      <a:pt x="21"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5" name="Google Shape;2755;p34">
                <a:extLst>
                  <a:ext uri="{FF2B5EF4-FFF2-40B4-BE49-F238E27FC236}">
                    <a16:creationId xmlns:a16="http://schemas.microsoft.com/office/drawing/2014/main" id="{04A18523-5F4E-C2C3-37AD-C2E44BD61ADE}"/>
                  </a:ext>
                </a:extLst>
              </p:cNvPr>
              <p:cNvSpPr/>
              <p:nvPr/>
            </p:nvSpPr>
            <p:spPr>
              <a:xfrm>
                <a:off x="4152475" y="6742008"/>
                <a:ext cx="12600" cy="86040"/>
              </a:xfrm>
              <a:custGeom>
                <a:avLst/>
                <a:gdLst/>
                <a:ahLst/>
                <a:cxnLst/>
                <a:rect l="l" t="t" r="r" b="b"/>
                <a:pathLst>
                  <a:path w="35" h="239" extrusionOk="0">
                    <a:moveTo>
                      <a:pt x="18" y="4"/>
                    </a:moveTo>
                    <a:cubicBezTo>
                      <a:pt x="11" y="78"/>
                      <a:pt x="13" y="153"/>
                      <a:pt x="0" y="227"/>
                    </a:cubicBezTo>
                    <a:cubicBezTo>
                      <a:pt x="0" y="233"/>
                      <a:pt x="7" y="238"/>
                      <a:pt x="11" y="233"/>
                    </a:cubicBezTo>
                    <a:cubicBezTo>
                      <a:pt x="31" y="207"/>
                      <a:pt x="26" y="171"/>
                      <a:pt x="31" y="140"/>
                    </a:cubicBezTo>
                    <a:cubicBezTo>
                      <a:pt x="33" y="121"/>
                      <a:pt x="34" y="101"/>
                      <a:pt x="34" y="81"/>
                    </a:cubicBezTo>
                    <a:cubicBezTo>
                      <a:pt x="34" y="56"/>
                      <a:pt x="32" y="30"/>
                      <a:pt x="28" y="4"/>
                    </a:cubicBezTo>
                    <a:lnTo>
                      <a:pt x="28" y="3"/>
                    </a:lnTo>
                    <a:cubicBezTo>
                      <a:pt x="27" y="2"/>
                      <a:pt x="27" y="2"/>
                      <a:pt x="26" y="1"/>
                    </a:cubicBezTo>
                    <a:cubicBezTo>
                      <a:pt x="25" y="0"/>
                      <a:pt x="24" y="0"/>
                      <a:pt x="23" y="0"/>
                    </a:cubicBezTo>
                    <a:cubicBezTo>
                      <a:pt x="22" y="0"/>
                      <a:pt x="21" y="0"/>
                      <a:pt x="20" y="1"/>
                    </a:cubicBezTo>
                    <a:cubicBezTo>
                      <a:pt x="19" y="2"/>
                      <a:pt x="19" y="2"/>
                      <a:pt x="18" y="3"/>
                    </a:cubicBezTo>
                    <a:lnTo>
                      <a:pt x="18"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6" name="Google Shape;2756;p34">
                <a:extLst>
                  <a:ext uri="{FF2B5EF4-FFF2-40B4-BE49-F238E27FC236}">
                    <a16:creationId xmlns:a16="http://schemas.microsoft.com/office/drawing/2014/main" id="{E9509A20-EBF3-25F5-3B11-3107ABC0AA06}"/>
                  </a:ext>
                </a:extLst>
              </p:cNvPr>
              <p:cNvSpPr/>
              <p:nvPr/>
            </p:nvSpPr>
            <p:spPr>
              <a:xfrm>
                <a:off x="4175875" y="6678288"/>
                <a:ext cx="17280" cy="184680"/>
              </a:xfrm>
              <a:custGeom>
                <a:avLst/>
                <a:gdLst/>
                <a:ahLst/>
                <a:cxnLst/>
                <a:rect l="l" t="t" r="r" b="b"/>
                <a:pathLst>
                  <a:path w="48" h="513" extrusionOk="0">
                    <a:moveTo>
                      <a:pt x="5" y="512"/>
                    </a:moveTo>
                    <a:lnTo>
                      <a:pt x="7" y="512"/>
                    </a:lnTo>
                    <a:lnTo>
                      <a:pt x="8" y="512"/>
                    </a:lnTo>
                    <a:cubicBezTo>
                      <a:pt x="10" y="512"/>
                      <a:pt x="11" y="511"/>
                      <a:pt x="12" y="511"/>
                    </a:cubicBezTo>
                    <a:cubicBezTo>
                      <a:pt x="13" y="510"/>
                      <a:pt x="13" y="510"/>
                      <a:pt x="14" y="509"/>
                    </a:cubicBezTo>
                    <a:lnTo>
                      <a:pt x="14" y="508"/>
                    </a:lnTo>
                    <a:cubicBezTo>
                      <a:pt x="39" y="447"/>
                      <a:pt x="32" y="368"/>
                      <a:pt x="35" y="304"/>
                    </a:cubicBezTo>
                    <a:cubicBezTo>
                      <a:pt x="40" y="206"/>
                      <a:pt x="47" y="108"/>
                      <a:pt x="45" y="8"/>
                    </a:cubicBezTo>
                    <a:cubicBezTo>
                      <a:pt x="45" y="1"/>
                      <a:pt x="34" y="0"/>
                      <a:pt x="34" y="7"/>
                    </a:cubicBezTo>
                    <a:cubicBezTo>
                      <a:pt x="30" y="80"/>
                      <a:pt x="24" y="153"/>
                      <a:pt x="22" y="226"/>
                    </a:cubicBezTo>
                    <a:cubicBezTo>
                      <a:pt x="20" y="272"/>
                      <a:pt x="15" y="317"/>
                      <a:pt x="13" y="363"/>
                    </a:cubicBezTo>
                    <a:cubicBezTo>
                      <a:pt x="11" y="387"/>
                      <a:pt x="9" y="411"/>
                      <a:pt x="7" y="436"/>
                    </a:cubicBezTo>
                    <a:cubicBezTo>
                      <a:pt x="7" y="438"/>
                      <a:pt x="7" y="441"/>
                      <a:pt x="7" y="443"/>
                    </a:cubicBezTo>
                    <a:cubicBezTo>
                      <a:pt x="7" y="463"/>
                      <a:pt x="6" y="483"/>
                      <a:pt x="3" y="502"/>
                    </a:cubicBezTo>
                    <a:cubicBezTo>
                      <a:pt x="3" y="502"/>
                      <a:pt x="3" y="503"/>
                      <a:pt x="2" y="503"/>
                    </a:cubicBezTo>
                    <a:lnTo>
                      <a:pt x="1" y="504"/>
                    </a:lnTo>
                    <a:cubicBezTo>
                      <a:pt x="0" y="505"/>
                      <a:pt x="0" y="506"/>
                      <a:pt x="0" y="507"/>
                    </a:cubicBezTo>
                    <a:cubicBezTo>
                      <a:pt x="0" y="508"/>
                      <a:pt x="0" y="509"/>
                      <a:pt x="1" y="510"/>
                    </a:cubicBezTo>
                    <a:lnTo>
                      <a:pt x="2" y="511"/>
                    </a:lnTo>
                    <a:cubicBezTo>
                      <a:pt x="3" y="512"/>
                      <a:pt x="4" y="512"/>
                      <a:pt x="5" y="5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7" name="Google Shape;2757;p34">
                <a:extLst>
                  <a:ext uri="{FF2B5EF4-FFF2-40B4-BE49-F238E27FC236}">
                    <a16:creationId xmlns:a16="http://schemas.microsoft.com/office/drawing/2014/main" id="{4457D263-7095-A9A9-5F92-5B21A14C8323}"/>
                  </a:ext>
                </a:extLst>
              </p:cNvPr>
              <p:cNvSpPr/>
              <p:nvPr/>
            </p:nvSpPr>
            <p:spPr>
              <a:xfrm>
                <a:off x="4188475" y="6748488"/>
                <a:ext cx="16200" cy="66240"/>
              </a:xfrm>
              <a:custGeom>
                <a:avLst/>
                <a:gdLst/>
                <a:ahLst/>
                <a:cxnLst/>
                <a:rect l="l" t="t" r="r" b="b"/>
                <a:pathLst>
                  <a:path w="45" h="184" extrusionOk="0">
                    <a:moveTo>
                      <a:pt x="13" y="177"/>
                    </a:moveTo>
                    <a:cubicBezTo>
                      <a:pt x="44" y="133"/>
                      <a:pt x="38" y="64"/>
                      <a:pt x="32" y="11"/>
                    </a:cubicBezTo>
                    <a:cubicBezTo>
                      <a:pt x="32" y="3"/>
                      <a:pt x="19" y="0"/>
                      <a:pt x="18" y="9"/>
                    </a:cubicBezTo>
                    <a:cubicBezTo>
                      <a:pt x="9" y="64"/>
                      <a:pt x="4" y="118"/>
                      <a:pt x="1" y="172"/>
                    </a:cubicBezTo>
                    <a:cubicBezTo>
                      <a:pt x="0" y="179"/>
                      <a:pt x="8" y="183"/>
                      <a:pt x="13" y="17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8" name="Google Shape;2758;p34">
                <a:extLst>
                  <a:ext uri="{FF2B5EF4-FFF2-40B4-BE49-F238E27FC236}">
                    <a16:creationId xmlns:a16="http://schemas.microsoft.com/office/drawing/2014/main" id="{05425F01-75B0-A772-9857-64FDDDBD9241}"/>
                  </a:ext>
                </a:extLst>
              </p:cNvPr>
              <p:cNvSpPr/>
              <p:nvPr/>
            </p:nvSpPr>
            <p:spPr>
              <a:xfrm>
                <a:off x="3879595" y="6784848"/>
                <a:ext cx="18000" cy="21600"/>
              </a:xfrm>
              <a:custGeom>
                <a:avLst/>
                <a:gdLst/>
                <a:ahLst/>
                <a:cxnLst/>
                <a:rect l="l" t="t" r="r" b="b"/>
                <a:pathLst>
                  <a:path w="50" h="60" extrusionOk="0">
                    <a:moveTo>
                      <a:pt x="33" y="6"/>
                    </a:moveTo>
                    <a:cubicBezTo>
                      <a:pt x="25" y="13"/>
                      <a:pt x="18" y="22"/>
                      <a:pt x="12" y="32"/>
                    </a:cubicBezTo>
                    <a:cubicBezTo>
                      <a:pt x="11" y="33"/>
                      <a:pt x="10" y="35"/>
                      <a:pt x="9" y="37"/>
                    </a:cubicBezTo>
                    <a:cubicBezTo>
                      <a:pt x="8" y="40"/>
                      <a:pt x="6" y="42"/>
                      <a:pt x="4" y="45"/>
                    </a:cubicBezTo>
                    <a:cubicBezTo>
                      <a:pt x="3" y="46"/>
                      <a:pt x="2" y="47"/>
                      <a:pt x="1" y="48"/>
                    </a:cubicBezTo>
                    <a:cubicBezTo>
                      <a:pt x="0" y="50"/>
                      <a:pt x="0" y="52"/>
                      <a:pt x="0" y="54"/>
                    </a:cubicBezTo>
                    <a:lnTo>
                      <a:pt x="0" y="55"/>
                    </a:lnTo>
                    <a:cubicBezTo>
                      <a:pt x="0" y="56"/>
                      <a:pt x="0" y="56"/>
                      <a:pt x="0" y="57"/>
                    </a:cubicBezTo>
                    <a:cubicBezTo>
                      <a:pt x="1" y="58"/>
                      <a:pt x="1" y="57"/>
                      <a:pt x="2" y="58"/>
                    </a:cubicBezTo>
                    <a:cubicBezTo>
                      <a:pt x="3" y="59"/>
                      <a:pt x="3" y="59"/>
                      <a:pt x="3" y="59"/>
                    </a:cubicBezTo>
                    <a:cubicBezTo>
                      <a:pt x="4" y="59"/>
                      <a:pt x="5" y="59"/>
                      <a:pt x="5" y="58"/>
                    </a:cubicBezTo>
                    <a:cubicBezTo>
                      <a:pt x="8" y="56"/>
                      <a:pt x="12" y="56"/>
                      <a:pt x="15" y="54"/>
                    </a:cubicBezTo>
                    <a:cubicBezTo>
                      <a:pt x="17" y="52"/>
                      <a:pt x="19" y="49"/>
                      <a:pt x="20" y="47"/>
                    </a:cubicBezTo>
                    <a:cubicBezTo>
                      <a:pt x="21" y="45"/>
                      <a:pt x="22" y="43"/>
                      <a:pt x="22" y="42"/>
                    </a:cubicBezTo>
                    <a:cubicBezTo>
                      <a:pt x="23" y="41"/>
                      <a:pt x="23" y="40"/>
                      <a:pt x="24" y="39"/>
                    </a:cubicBezTo>
                    <a:cubicBezTo>
                      <a:pt x="29" y="31"/>
                      <a:pt x="35" y="23"/>
                      <a:pt x="42" y="16"/>
                    </a:cubicBezTo>
                    <a:cubicBezTo>
                      <a:pt x="49" y="10"/>
                      <a:pt x="40" y="0"/>
                      <a:pt x="33"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9" name="Google Shape;2759;p34">
                <a:extLst>
                  <a:ext uri="{FF2B5EF4-FFF2-40B4-BE49-F238E27FC236}">
                    <a16:creationId xmlns:a16="http://schemas.microsoft.com/office/drawing/2014/main" id="{78318993-A10B-2AD7-CAD0-C084ACFE3F1C}"/>
                  </a:ext>
                </a:extLst>
              </p:cNvPr>
              <p:cNvSpPr/>
              <p:nvPr/>
            </p:nvSpPr>
            <p:spPr>
              <a:xfrm>
                <a:off x="3798235" y="6806448"/>
                <a:ext cx="19440" cy="8640"/>
              </a:xfrm>
              <a:custGeom>
                <a:avLst/>
                <a:gdLst/>
                <a:ahLst/>
                <a:cxnLst/>
                <a:rect l="l" t="t" r="r" b="b"/>
                <a:pathLst>
                  <a:path w="54" h="24" extrusionOk="0">
                    <a:moveTo>
                      <a:pt x="24" y="5"/>
                    </a:moveTo>
                    <a:cubicBezTo>
                      <a:pt x="16" y="6"/>
                      <a:pt x="8" y="5"/>
                      <a:pt x="2" y="12"/>
                    </a:cubicBezTo>
                    <a:cubicBezTo>
                      <a:pt x="1" y="13"/>
                      <a:pt x="1" y="13"/>
                      <a:pt x="1" y="13"/>
                    </a:cubicBezTo>
                    <a:cubicBezTo>
                      <a:pt x="0" y="14"/>
                      <a:pt x="0" y="14"/>
                      <a:pt x="0" y="16"/>
                    </a:cubicBezTo>
                    <a:cubicBezTo>
                      <a:pt x="0" y="17"/>
                      <a:pt x="0" y="19"/>
                      <a:pt x="1" y="20"/>
                    </a:cubicBezTo>
                    <a:cubicBezTo>
                      <a:pt x="2" y="21"/>
                      <a:pt x="2" y="21"/>
                      <a:pt x="3" y="22"/>
                    </a:cubicBezTo>
                    <a:cubicBezTo>
                      <a:pt x="4" y="23"/>
                      <a:pt x="4" y="23"/>
                      <a:pt x="6" y="23"/>
                    </a:cubicBezTo>
                    <a:cubicBezTo>
                      <a:pt x="7" y="23"/>
                      <a:pt x="9" y="23"/>
                      <a:pt x="10" y="22"/>
                    </a:cubicBezTo>
                    <a:lnTo>
                      <a:pt x="11" y="21"/>
                    </a:lnTo>
                    <a:cubicBezTo>
                      <a:pt x="14" y="18"/>
                      <a:pt x="25" y="20"/>
                      <a:pt x="29" y="19"/>
                    </a:cubicBezTo>
                    <a:cubicBezTo>
                      <a:pt x="30" y="19"/>
                      <a:pt x="30" y="19"/>
                      <a:pt x="31" y="19"/>
                    </a:cubicBezTo>
                    <a:cubicBezTo>
                      <a:pt x="37" y="19"/>
                      <a:pt x="44" y="16"/>
                      <a:pt x="49" y="14"/>
                    </a:cubicBezTo>
                    <a:cubicBezTo>
                      <a:pt x="50" y="13"/>
                      <a:pt x="50" y="13"/>
                      <a:pt x="51" y="13"/>
                    </a:cubicBezTo>
                    <a:cubicBezTo>
                      <a:pt x="51" y="13"/>
                      <a:pt x="51" y="12"/>
                      <a:pt x="52" y="12"/>
                    </a:cubicBezTo>
                    <a:cubicBezTo>
                      <a:pt x="53" y="11"/>
                      <a:pt x="52" y="10"/>
                      <a:pt x="52" y="9"/>
                    </a:cubicBezTo>
                    <a:cubicBezTo>
                      <a:pt x="52" y="9"/>
                      <a:pt x="53" y="7"/>
                      <a:pt x="52" y="7"/>
                    </a:cubicBezTo>
                    <a:cubicBezTo>
                      <a:pt x="51" y="6"/>
                      <a:pt x="51" y="6"/>
                      <a:pt x="51" y="6"/>
                    </a:cubicBezTo>
                    <a:cubicBezTo>
                      <a:pt x="43" y="0"/>
                      <a:pt x="32" y="3"/>
                      <a:pt x="24"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0" name="Google Shape;2760;p34">
                <a:extLst>
                  <a:ext uri="{FF2B5EF4-FFF2-40B4-BE49-F238E27FC236}">
                    <a16:creationId xmlns:a16="http://schemas.microsoft.com/office/drawing/2014/main" id="{AB60EA0D-0130-5886-5D8B-4DE1E94900A6}"/>
                  </a:ext>
                </a:extLst>
              </p:cNvPr>
              <p:cNvSpPr/>
              <p:nvPr/>
            </p:nvSpPr>
            <p:spPr>
              <a:xfrm>
                <a:off x="3806515" y="6846767"/>
                <a:ext cx="25200" cy="10080"/>
              </a:xfrm>
              <a:custGeom>
                <a:avLst/>
                <a:gdLst/>
                <a:ahLst/>
                <a:cxnLst/>
                <a:rect l="l" t="t" r="r" b="b"/>
                <a:pathLst>
                  <a:path w="70" h="28" extrusionOk="0">
                    <a:moveTo>
                      <a:pt x="39" y="5"/>
                    </a:moveTo>
                    <a:lnTo>
                      <a:pt x="23" y="5"/>
                    </a:lnTo>
                    <a:cubicBezTo>
                      <a:pt x="17" y="5"/>
                      <a:pt x="12" y="10"/>
                      <a:pt x="6" y="11"/>
                    </a:cubicBezTo>
                    <a:cubicBezTo>
                      <a:pt x="5" y="11"/>
                      <a:pt x="5" y="11"/>
                      <a:pt x="4" y="12"/>
                    </a:cubicBezTo>
                    <a:cubicBezTo>
                      <a:pt x="2" y="13"/>
                      <a:pt x="2" y="14"/>
                      <a:pt x="1" y="15"/>
                    </a:cubicBezTo>
                    <a:cubicBezTo>
                      <a:pt x="0" y="16"/>
                      <a:pt x="0" y="17"/>
                      <a:pt x="0" y="19"/>
                    </a:cubicBezTo>
                    <a:cubicBezTo>
                      <a:pt x="0" y="20"/>
                      <a:pt x="0" y="21"/>
                      <a:pt x="1" y="23"/>
                    </a:cubicBezTo>
                    <a:cubicBezTo>
                      <a:pt x="2" y="24"/>
                      <a:pt x="2" y="24"/>
                      <a:pt x="4" y="25"/>
                    </a:cubicBezTo>
                    <a:cubicBezTo>
                      <a:pt x="5" y="25"/>
                      <a:pt x="5" y="26"/>
                      <a:pt x="6" y="26"/>
                    </a:cubicBezTo>
                    <a:cubicBezTo>
                      <a:pt x="8" y="27"/>
                      <a:pt x="10" y="27"/>
                      <a:pt x="12" y="27"/>
                    </a:cubicBezTo>
                    <a:cubicBezTo>
                      <a:pt x="14" y="27"/>
                      <a:pt x="16" y="27"/>
                      <a:pt x="18" y="26"/>
                    </a:cubicBezTo>
                    <a:cubicBezTo>
                      <a:pt x="20" y="26"/>
                      <a:pt x="23" y="26"/>
                      <a:pt x="26" y="26"/>
                    </a:cubicBezTo>
                    <a:cubicBezTo>
                      <a:pt x="28" y="26"/>
                      <a:pt x="31" y="26"/>
                      <a:pt x="33" y="26"/>
                    </a:cubicBezTo>
                    <a:cubicBezTo>
                      <a:pt x="36" y="27"/>
                      <a:pt x="38" y="27"/>
                      <a:pt x="40" y="27"/>
                    </a:cubicBezTo>
                    <a:cubicBezTo>
                      <a:pt x="47" y="27"/>
                      <a:pt x="54" y="25"/>
                      <a:pt x="61" y="21"/>
                    </a:cubicBezTo>
                    <a:cubicBezTo>
                      <a:pt x="63" y="20"/>
                      <a:pt x="65" y="19"/>
                      <a:pt x="66" y="18"/>
                    </a:cubicBezTo>
                    <a:cubicBezTo>
                      <a:pt x="67" y="17"/>
                      <a:pt x="67" y="16"/>
                      <a:pt x="68" y="16"/>
                    </a:cubicBezTo>
                    <a:cubicBezTo>
                      <a:pt x="69" y="15"/>
                      <a:pt x="69" y="13"/>
                      <a:pt x="69" y="12"/>
                    </a:cubicBezTo>
                    <a:cubicBezTo>
                      <a:pt x="69" y="11"/>
                      <a:pt x="69" y="10"/>
                      <a:pt x="68" y="9"/>
                    </a:cubicBezTo>
                    <a:cubicBezTo>
                      <a:pt x="67" y="8"/>
                      <a:pt x="67" y="7"/>
                      <a:pt x="66" y="7"/>
                    </a:cubicBezTo>
                    <a:cubicBezTo>
                      <a:pt x="57" y="0"/>
                      <a:pt x="48" y="5"/>
                      <a:pt x="39"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1" name="Google Shape;2761;p34">
                <a:extLst>
                  <a:ext uri="{FF2B5EF4-FFF2-40B4-BE49-F238E27FC236}">
                    <a16:creationId xmlns:a16="http://schemas.microsoft.com/office/drawing/2014/main" id="{9FFF8D76-9EB3-63FE-9EE0-8178CC2559B8}"/>
                  </a:ext>
                </a:extLst>
              </p:cNvPr>
              <p:cNvSpPr/>
              <p:nvPr/>
            </p:nvSpPr>
            <p:spPr>
              <a:xfrm>
                <a:off x="3823795" y="6919848"/>
                <a:ext cx="26640" cy="15480"/>
              </a:xfrm>
              <a:custGeom>
                <a:avLst/>
                <a:gdLst/>
                <a:ahLst/>
                <a:cxnLst/>
                <a:rect l="l" t="t" r="r" b="b"/>
                <a:pathLst>
                  <a:path w="74" h="43" extrusionOk="0">
                    <a:moveTo>
                      <a:pt x="61" y="10"/>
                    </a:moveTo>
                    <a:cubicBezTo>
                      <a:pt x="64" y="5"/>
                      <a:pt x="59" y="0"/>
                      <a:pt x="55" y="0"/>
                    </a:cubicBezTo>
                    <a:cubicBezTo>
                      <a:pt x="47" y="0"/>
                      <a:pt x="40" y="2"/>
                      <a:pt x="32" y="2"/>
                    </a:cubicBezTo>
                    <a:cubicBezTo>
                      <a:pt x="25" y="2"/>
                      <a:pt x="19" y="2"/>
                      <a:pt x="13" y="2"/>
                    </a:cubicBezTo>
                    <a:cubicBezTo>
                      <a:pt x="2" y="2"/>
                      <a:pt x="0" y="18"/>
                      <a:pt x="11" y="18"/>
                    </a:cubicBezTo>
                    <a:lnTo>
                      <a:pt x="22" y="19"/>
                    </a:lnTo>
                    <a:lnTo>
                      <a:pt x="14" y="19"/>
                    </a:lnTo>
                    <a:cubicBezTo>
                      <a:pt x="13" y="19"/>
                      <a:pt x="11" y="20"/>
                      <a:pt x="10" y="21"/>
                    </a:cubicBezTo>
                    <a:cubicBezTo>
                      <a:pt x="9" y="22"/>
                      <a:pt x="7" y="22"/>
                      <a:pt x="6" y="24"/>
                    </a:cubicBezTo>
                    <a:cubicBezTo>
                      <a:pt x="5" y="26"/>
                      <a:pt x="5" y="28"/>
                      <a:pt x="5" y="30"/>
                    </a:cubicBezTo>
                    <a:lnTo>
                      <a:pt x="5" y="31"/>
                    </a:lnTo>
                    <a:cubicBezTo>
                      <a:pt x="5" y="38"/>
                      <a:pt x="11" y="39"/>
                      <a:pt x="16" y="40"/>
                    </a:cubicBezTo>
                    <a:cubicBezTo>
                      <a:pt x="24" y="41"/>
                      <a:pt x="31" y="42"/>
                      <a:pt x="38" y="42"/>
                    </a:cubicBezTo>
                    <a:cubicBezTo>
                      <a:pt x="42" y="42"/>
                      <a:pt x="45" y="42"/>
                      <a:pt x="49" y="42"/>
                    </a:cubicBezTo>
                    <a:cubicBezTo>
                      <a:pt x="55" y="41"/>
                      <a:pt x="62" y="40"/>
                      <a:pt x="67" y="36"/>
                    </a:cubicBezTo>
                    <a:cubicBezTo>
                      <a:pt x="68" y="35"/>
                      <a:pt x="70" y="35"/>
                      <a:pt x="71" y="34"/>
                    </a:cubicBezTo>
                    <a:cubicBezTo>
                      <a:pt x="71" y="34"/>
                      <a:pt x="72" y="34"/>
                      <a:pt x="72" y="33"/>
                    </a:cubicBezTo>
                    <a:cubicBezTo>
                      <a:pt x="73" y="32"/>
                      <a:pt x="73" y="31"/>
                      <a:pt x="73" y="30"/>
                    </a:cubicBezTo>
                    <a:cubicBezTo>
                      <a:pt x="73" y="29"/>
                      <a:pt x="73" y="28"/>
                      <a:pt x="72" y="27"/>
                    </a:cubicBezTo>
                    <a:cubicBezTo>
                      <a:pt x="72" y="26"/>
                      <a:pt x="71" y="26"/>
                      <a:pt x="71" y="25"/>
                    </a:cubicBezTo>
                    <a:cubicBezTo>
                      <a:pt x="69" y="24"/>
                      <a:pt x="68" y="24"/>
                      <a:pt x="67" y="23"/>
                    </a:cubicBezTo>
                    <a:cubicBezTo>
                      <a:pt x="62" y="20"/>
                      <a:pt x="57" y="18"/>
                      <a:pt x="51" y="18"/>
                    </a:cubicBezTo>
                    <a:cubicBezTo>
                      <a:pt x="52" y="17"/>
                      <a:pt x="53" y="17"/>
                      <a:pt x="54" y="16"/>
                    </a:cubicBezTo>
                    <a:cubicBezTo>
                      <a:pt x="57" y="15"/>
                      <a:pt x="59" y="12"/>
                      <a:pt x="61"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2" name="Google Shape;2762;p34">
                <a:extLst>
                  <a:ext uri="{FF2B5EF4-FFF2-40B4-BE49-F238E27FC236}">
                    <a16:creationId xmlns:a16="http://schemas.microsoft.com/office/drawing/2014/main" id="{8037893E-695F-A504-3767-15AAE8B2C507}"/>
                  </a:ext>
                </a:extLst>
              </p:cNvPr>
              <p:cNvSpPr/>
              <p:nvPr/>
            </p:nvSpPr>
            <p:spPr>
              <a:xfrm>
                <a:off x="3531115" y="6609167"/>
                <a:ext cx="6840" cy="22680"/>
              </a:xfrm>
              <a:custGeom>
                <a:avLst/>
                <a:gdLst/>
                <a:ahLst/>
                <a:cxnLst/>
                <a:rect l="l" t="t" r="r" b="b"/>
                <a:pathLst>
                  <a:path w="19" h="63" extrusionOk="0">
                    <a:moveTo>
                      <a:pt x="7" y="6"/>
                    </a:moveTo>
                    <a:cubicBezTo>
                      <a:pt x="6" y="14"/>
                      <a:pt x="2" y="21"/>
                      <a:pt x="1" y="30"/>
                    </a:cubicBezTo>
                    <a:cubicBezTo>
                      <a:pt x="0" y="34"/>
                      <a:pt x="0" y="38"/>
                      <a:pt x="0" y="42"/>
                    </a:cubicBezTo>
                    <a:cubicBezTo>
                      <a:pt x="0" y="46"/>
                      <a:pt x="0" y="50"/>
                      <a:pt x="1" y="54"/>
                    </a:cubicBezTo>
                    <a:cubicBezTo>
                      <a:pt x="3" y="62"/>
                      <a:pt x="15" y="59"/>
                      <a:pt x="16" y="53"/>
                    </a:cubicBezTo>
                    <a:cubicBezTo>
                      <a:pt x="17" y="50"/>
                      <a:pt x="17" y="47"/>
                      <a:pt x="17" y="44"/>
                    </a:cubicBezTo>
                    <a:cubicBezTo>
                      <a:pt x="17" y="41"/>
                      <a:pt x="17" y="38"/>
                      <a:pt x="16" y="36"/>
                    </a:cubicBezTo>
                    <a:cubicBezTo>
                      <a:pt x="15" y="26"/>
                      <a:pt x="18" y="16"/>
                      <a:pt x="17" y="7"/>
                    </a:cubicBezTo>
                    <a:cubicBezTo>
                      <a:pt x="17" y="1"/>
                      <a:pt x="8" y="0"/>
                      <a:pt x="7"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3" name="Google Shape;2763;p34">
                <a:extLst>
                  <a:ext uri="{FF2B5EF4-FFF2-40B4-BE49-F238E27FC236}">
                    <a16:creationId xmlns:a16="http://schemas.microsoft.com/office/drawing/2014/main" id="{60CC97B7-E249-9DC8-DD4C-A6A1F2187B4C}"/>
                  </a:ext>
                </a:extLst>
              </p:cNvPr>
              <p:cNvSpPr/>
              <p:nvPr/>
            </p:nvSpPr>
            <p:spPr>
              <a:xfrm>
                <a:off x="3852595" y="6461568"/>
                <a:ext cx="14400" cy="21600"/>
              </a:xfrm>
              <a:custGeom>
                <a:avLst/>
                <a:gdLst/>
                <a:ahLst/>
                <a:cxnLst/>
                <a:rect l="l" t="t" r="r" b="b"/>
                <a:pathLst>
                  <a:path w="40" h="60" extrusionOk="0">
                    <a:moveTo>
                      <a:pt x="35" y="4"/>
                    </a:moveTo>
                    <a:cubicBezTo>
                      <a:pt x="23" y="0"/>
                      <a:pt x="17" y="13"/>
                      <a:pt x="10" y="20"/>
                    </a:cubicBezTo>
                    <a:cubicBezTo>
                      <a:pt x="8" y="22"/>
                      <a:pt x="6" y="24"/>
                      <a:pt x="5" y="27"/>
                    </a:cubicBezTo>
                    <a:cubicBezTo>
                      <a:pt x="2" y="32"/>
                      <a:pt x="0" y="38"/>
                      <a:pt x="0" y="45"/>
                    </a:cubicBezTo>
                    <a:cubicBezTo>
                      <a:pt x="0" y="47"/>
                      <a:pt x="0" y="50"/>
                      <a:pt x="1" y="52"/>
                    </a:cubicBezTo>
                    <a:cubicBezTo>
                      <a:pt x="3" y="59"/>
                      <a:pt x="13" y="59"/>
                      <a:pt x="15" y="52"/>
                    </a:cubicBezTo>
                    <a:cubicBezTo>
                      <a:pt x="17" y="44"/>
                      <a:pt x="25" y="38"/>
                      <a:pt x="29" y="33"/>
                    </a:cubicBezTo>
                    <a:cubicBezTo>
                      <a:pt x="31" y="31"/>
                      <a:pt x="32" y="29"/>
                      <a:pt x="33" y="28"/>
                    </a:cubicBezTo>
                    <a:cubicBezTo>
                      <a:pt x="34" y="27"/>
                      <a:pt x="34" y="25"/>
                      <a:pt x="35" y="24"/>
                    </a:cubicBezTo>
                    <a:cubicBezTo>
                      <a:pt x="35" y="21"/>
                      <a:pt x="36" y="18"/>
                      <a:pt x="37" y="15"/>
                    </a:cubicBezTo>
                    <a:cubicBezTo>
                      <a:pt x="38" y="14"/>
                      <a:pt x="38" y="14"/>
                      <a:pt x="38" y="14"/>
                    </a:cubicBezTo>
                    <a:cubicBezTo>
                      <a:pt x="39" y="12"/>
                      <a:pt x="39" y="11"/>
                      <a:pt x="39" y="10"/>
                    </a:cubicBezTo>
                    <a:cubicBezTo>
                      <a:pt x="39" y="9"/>
                      <a:pt x="39" y="8"/>
                      <a:pt x="38" y="7"/>
                    </a:cubicBezTo>
                    <a:cubicBezTo>
                      <a:pt x="37" y="6"/>
                      <a:pt x="37" y="4"/>
                      <a:pt x="36" y="4"/>
                    </a:cubicBezTo>
                    <a:cubicBezTo>
                      <a:pt x="35" y="3"/>
                      <a:pt x="35" y="4"/>
                      <a:pt x="35"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4" name="Google Shape;2764;p34">
                <a:extLst>
                  <a:ext uri="{FF2B5EF4-FFF2-40B4-BE49-F238E27FC236}">
                    <a16:creationId xmlns:a16="http://schemas.microsoft.com/office/drawing/2014/main" id="{84D6F28A-3291-3338-2340-B4275FAB269C}"/>
                  </a:ext>
                </a:extLst>
              </p:cNvPr>
              <p:cNvSpPr/>
              <p:nvPr/>
            </p:nvSpPr>
            <p:spPr>
              <a:xfrm>
                <a:off x="2571355" y="6452568"/>
                <a:ext cx="33480" cy="8280"/>
              </a:xfrm>
              <a:custGeom>
                <a:avLst/>
                <a:gdLst/>
                <a:ahLst/>
                <a:cxnLst/>
                <a:rect l="l" t="t" r="r" b="b"/>
                <a:pathLst>
                  <a:path w="93" h="23" extrusionOk="0">
                    <a:moveTo>
                      <a:pt x="55" y="1"/>
                    </a:moveTo>
                    <a:cubicBezTo>
                      <a:pt x="39" y="1"/>
                      <a:pt x="23" y="1"/>
                      <a:pt x="8" y="3"/>
                    </a:cubicBezTo>
                    <a:cubicBezTo>
                      <a:pt x="7" y="3"/>
                      <a:pt x="6" y="4"/>
                      <a:pt x="5" y="4"/>
                    </a:cubicBezTo>
                    <a:cubicBezTo>
                      <a:pt x="3" y="5"/>
                      <a:pt x="3" y="5"/>
                      <a:pt x="2" y="7"/>
                    </a:cubicBezTo>
                    <a:cubicBezTo>
                      <a:pt x="1" y="9"/>
                      <a:pt x="0" y="9"/>
                      <a:pt x="0" y="11"/>
                    </a:cubicBezTo>
                    <a:cubicBezTo>
                      <a:pt x="0" y="12"/>
                      <a:pt x="1" y="13"/>
                      <a:pt x="2" y="15"/>
                    </a:cubicBezTo>
                    <a:cubicBezTo>
                      <a:pt x="3" y="17"/>
                      <a:pt x="3" y="18"/>
                      <a:pt x="5" y="19"/>
                    </a:cubicBezTo>
                    <a:cubicBezTo>
                      <a:pt x="6" y="19"/>
                      <a:pt x="7" y="19"/>
                      <a:pt x="8" y="20"/>
                    </a:cubicBezTo>
                    <a:cubicBezTo>
                      <a:pt x="24" y="20"/>
                      <a:pt x="40" y="21"/>
                      <a:pt x="57" y="21"/>
                    </a:cubicBezTo>
                    <a:cubicBezTo>
                      <a:pt x="59" y="22"/>
                      <a:pt x="62" y="22"/>
                      <a:pt x="65" y="22"/>
                    </a:cubicBezTo>
                    <a:cubicBezTo>
                      <a:pt x="73" y="22"/>
                      <a:pt x="81" y="20"/>
                      <a:pt x="89" y="16"/>
                    </a:cubicBezTo>
                    <a:cubicBezTo>
                      <a:pt x="90" y="16"/>
                      <a:pt x="90" y="15"/>
                      <a:pt x="91" y="14"/>
                    </a:cubicBezTo>
                    <a:cubicBezTo>
                      <a:pt x="91" y="13"/>
                      <a:pt x="92" y="12"/>
                      <a:pt x="92" y="11"/>
                    </a:cubicBezTo>
                    <a:cubicBezTo>
                      <a:pt x="92" y="10"/>
                      <a:pt x="91" y="9"/>
                      <a:pt x="91" y="8"/>
                    </a:cubicBezTo>
                    <a:cubicBezTo>
                      <a:pt x="90" y="7"/>
                      <a:pt x="90" y="7"/>
                      <a:pt x="89" y="6"/>
                    </a:cubicBezTo>
                    <a:cubicBezTo>
                      <a:pt x="81" y="2"/>
                      <a:pt x="72" y="0"/>
                      <a:pt x="64" y="0"/>
                    </a:cubicBezTo>
                    <a:cubicBezTo>
                      <a:pt x="61" y="0"/>
                      <a:pt x="58" y="1"/>
                      <a:pt x="55"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5" name="Google Shape;2765;p34">
                <a:extLst>
                  <a:ext uri="{FF2B5EF4-FFF2-40B4-BE49-F238E27FC236}">
                    <a16:creationId xmlns:a16="http://schemas.microsoft.com/office/drawing/2014/main" id="{B5147581-C20A-3D71-54E1-80760254AAEC}"/>
                  </a:ext>
                </a:extLst>
              </p:cNvPr>
              <p:cNvSpPr/>
              <p:nvPr/>
            </p:nvSpPr>
            <p:spPr>
              <a:xfrm>
                <a:off x="2590435" y="6368688"/>
                <a:ext cx="25560" cy="12960"/>
              </a:xfrm>
              <a:custGeom>
                <a:avLst/>
                <a:gdLst/>
                <a:ahLst/>
                <a:cxnLst/>
                <a:rect l="l" t="t" r="r" b="b"/>
                <a:pathLst>
                  <a:path w="71" h="36" extrusionOk="0">
                    <a:moveTo>
                      <a:pt x="66" y="18"/>
                    </a:moveTo>
                    <a:cubicBezTo>
                      <a:pt x="58" y="14"/>
                      <a:pt x="53" y="8"/>
                      <a:pt x="43" y="7"/>
                    </a:cubicBezTo>
                    <a:cubicBezTo>
                      <a:pt x="34" y="6"/>
                      <a:pt x="24" y="5"/>
                      <a:pt x="15" y="2"/>
                    </a:cubicBezTo>
                    <a:cubicBezTo>
                      <a:pt x="7" y="0"/>
                      <a:pt x="0" y="12"/>
                      <a:pt x="8" y="17"/>
                    </a:cubicBezTo>
                    <a:cubicBezTo>
                      <a:pt x="9" y="18"/>
                      <a:pt x="11" y="19"/>
                      <a:pt x="12" y="19"/>
                    </a:cubicBezTo>
                    <a:cubicBezTo>
                      <a:pt x="20" y="24"/>
                      <a:pt x="29" y="27"/>
                      <a:pt x="38" y="28"/>
                    </a:cubicBezTo>
                    <a:cubicBezTo>
                      <a:pt x="49" y="30"/>
                      <a:pt x="58" y="35"/>
                      <a:pt x="67" y="28"/>
                    </a:cubicBezTo>
                    <a:cubicBezTo>
                      <a:pt x="68" y="28"/>
                      <a:pt x="68" y="28"/>
                      <a:pt x="69" y="27"/>
                    </a:cubicBezTo>
                    <a:cubicBezTo>
                      <a:pt x="69" y="27"/>
                      <a:pt x="70" y="26"/>
                      <a:pt x="70" y="24"/>
                    </a:cubicBezTo>
                    <a:cubicBezTo>
                      <a:pt x="70" y="23"/>
                      <a:pt x="69" y="21"/>
                      <a:pt x="69" y="20"/>
                    </a:cubicBezTo>
                    <a:cubicBezTo>
                      <a:pt x="68" y="19"/>
                      <a:pt x="67" y="18"/>
                      <a:pt x="66"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6" name="Google Shape;2766;p34">
                <a:extLst>
                  <a:ext uri="{FF2B5EF4-FFF2-40B4-BE49-F238E27FC236}">
                    <a16:creationId xmlns:a16="http://schemas.microsoft.com/office/drawing/2014/main" id="{E337A9F7-8A61-3DF7-8BED-3E9DEAF4D4ED}"/>
                  </a:ext>
                </a:extLst>
              </p:cNvPr>
              <p:cNvSpPr/>
              <p:nvPr/>
            </p:nvSpPr>
            <p:spPr>
              <a:xfrm>
                <a:off x="2608795" y="6227208"/>
                <a:ext cx="25920" cy="9720"/>
              </a:xfrm>
              <a:custGeom>
                <a:avLst/>
                <a:gdLst/>
                <a:ahLst/>
                <a:cxnLst/>
                <a:rect l="l" t="t" r="r" b="b"/>
                <a:pathLst>
                  <a:path w="72" h="27" extrusionOk="0">
                    <a:moveTo>
                      <a:pt x="43" y="1"/>
                    </a:moveTo>
                    <a:cubicBezTo>
                      <a:pt x="40" y="0"/>
                      <a:pt x="38" y="0"/>
                      <a:pt x="36" y="0"/>
                    </a:cubicBezTo>
                    <a:cubicBezTo>
                      <a:pt x="25" y="0"/>
                      <a:pt x="15" y="2"/>
                      <a:pt x="5" y="5"/>
                    </a:cubicBezTo>
                    <a:cubicBezTo>
                      <a:pt x="5" y="6"/>
                      <a:pt x="5" y="6"/>
                      <a:pt x="5" y="6"/>
                    </a:cubicBezTo>
                    <a:cubicBezTo>
                      <a:pt x="3" y="6"/>
                      <a:pt x="3" y="7"/>
                      <a:pt x="2" y="9"/>
                    </a:cubicBezTo>
                    <a:cubicBezTo>
                      <a:pt x="1" y="11"/>
                      <a:pt x="0" y="12"/>
                      <a:pt x="0" y="13"/>
                    </a:cubicBezTo>
                    <a:cubicBezTo>
                      <a:pt x="0" y="14"/>
                      <a:pt x="1" y="15"/>
                      <a:pt x="2" y="17"/>
                    </a:cubicBezTo>
                    <a:cubicBezTo>
                      <a:pt x="3" y="19"/>
                      <a:pt x="3" y="19"/>
                      <a:pt x="5" y="20"/>
                    </a:cubicBezTo>
                    <a:cubicBezTo>
                      <a:pt x="6" y="20"/>
                      <a:pt x="6" y="21"/>
                      <a:pt x="6" y="21"/>
                    </a:cubicBezTo>
                    <a:cubicBezTo>
                      <a:pt x="15" y="24"/>
                      <a:pt x="24" y="25"/>
                      <a:pt x="33" y="25"/>
                    </a:cubicBezTo>
                    <a:cubicBezTo>
                      <a:pt x="35" y="25"/>
                      <a:pt x="36" y="25"/>
                      <a:pt x="38" y="25"/>
                    </a:cubicBezTo>
                    <a:cubicBezTo>
                      <a:pt x="40" y="26"/>
                      <a:pt x="42" y="26"/>
                      <a:pt x="44" y="26"/>
                    </a:cubicBezTo>
                    <a:cubicBezTo>
                      <a:pt x="52" y="26"/>
                      <a:pt x="61" y="24"/>
                      <a:pt x="68" y="19"/>
                    </a:cubicBezTo>
                    <a:cubicBezTo>
                      <a:pt x="69" y="19"/>
                      <a:pt x="69" y="18"/>
                      <a:pt x="70" y="17"/>
                    </a:cubicBezTo>
                    <a:cubicBezTo>
                      <a:pt x="71" y="16"/>
                      <a:pt x="71" y="14"/>
                      <a:pt x="71" y="13"/>
                    </a:cubicBezTo>
                    <a:cubicBezTo>
                      <a:pt x="71" y="12"/>
                      <a:pt x="71" y="10"/>
                      <a:pt x="70" y="9"/>
                    </a:cubicBezTo>
                    <a:cubicBezTo>
                      <a:pt x="69" y="8"/>
                      <a:pt x="69" y="7"/>
                      <a:pt x="68" y="7"/>
                    </a:cubicBezTo>
                    <a:cubicBezTo>
                      <a:pt x="68" y="7"/>
                      <a:pt x="68" y="6"/>
                      <a:pt x="67" y="6"/>
                    </a:cubicBezTo>
                    <a:cubicBezTo>
                      <a:pt x="61" y="2"/>
                      <a:pt x="53" y="0"/>
                      <a:pt x="45" y="0"/>
                    </a:cubicBezTo>
                    <a:cubicBezTo>
                      <a:pt x="44" y="0"/>
                      <a:pt x="43" y="0"/>
                      <a:pt x="43"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7" name="Google Shape;2767;p34">
                <a:extLst>
                  <a:ext uri="{FF2B5EF4-FFF2-40B4-BE49-F238E27FC236}">
                    <a16:creationId xmlns:a16="http://schemas.microsoft.com/office/drawing/2014/main" id="{BA66781D-AB55-D781-F649-F0A935FC0823}"/>
                  </a:ext>
                </a:extLst>
              </p:cNvPr>
              <p:cNvSpPr/>
              <p:nvPr/>
            </p:nvSpPr>
            <p:spPr>
              <a:xfrm>
                <a:off x="2632915" y="6079968"/>
                <a:ext cx="26640" cy="8280"/>
              </a:xfrm>
              <a:custGeom>
                <a:avLst/>
                <a:gdLst/>
                <a:ahLst/>
                <a:cxnLst/>
                <a:rect l="l" t="t" r="r" b="b"/>
                <a:pathLst>
                  <a:path w="74" h="23" extrusionOk="0">
                    <a:moveTo>
                      <a:pt x="69" y="6"/>
                    </a:moveTo>
                    <a:cubicBezTo>
                      <a:pt x="58" y="2"/>
                      <a:pt x="46" y="0"/>
                      <a:pt x="34" y="0"/>
                    </a:cubicBezTo>
                    <a:cubicBezTo>
                      <a:pt x="27" y="0"/>
                      <a:pt x="20" y="1"/>
                      <a:pt x="13" y="2"/>
                    </a:cubicBezTo>
                    <a:cubicBezTo>
                      <a:pt x="4" y="4"/>
                      <a:pt x="0" y="18"/>
                      <a:pt x="11" y="19"/>
                    </a:cubicBezTo>
                    <a:cubicBezTo>
                      <a:pt x="19" y="21"/>
                      <a:pt x="27" y="22"/>
                      <a:pt x="35" y="22"/>
                    </a:cubicBezTo>
                    <a:cubicBezTo>
                      <a:pt x="47" y="22"/>
                      <a:pt x="59" y="20"/>
                      <a:pt x="70" y="16"/>
                    </a:cubicBezTo>
                    <a:cubicBezTo>
                      <a:pt x="71" y="15"/>
                      <a:pt x="71" y="15"/>
                      <a:pt x="72" y="14"/>
                    </a:cubicBezTo>
                    <a:cubicBezTo>
                      <a:pt x="72" y="13"/>
                      <a:pt x="73" y="12"/>
                      <a:pt x="73" y="11"/>
                    </a:cubicBezTo>
                    <a:cubicBezTo>
                      <a:pt x="73" y="10"/>
                      <a:pt x="73" y="9"/>
                      <a:pt x="72" y="8"/>
                    </a:cubicBezTo>
                    <a:cubicBezTo>
                      <a:pt x="72" y="8"/>
                      <a:pt x="71" y="7"/>
                      <a:pt x="70" y="6"/>
                    </a:cubicBezTo>
                    <a:lnTo>
                      <a:pt x="69"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8" name="Google Shape;2768;p34">
                <a:extLst>
                  <a:ext uri="{FF2B5EF4-FFF2-40B4-BE49-F238E27FC236}">
                    <a16:creationId xmlns:a16="http://schemas.microsoft.com/office/drawing/2014/main" id="{9499DCC6-69E4-8490-99F1-82308B2F2C93}"/>
                  </a:ext>
                </a:extLst>
              </p:cNvPr>
              <p:cNvSpPr/>
              <p:nvPr/>
            </p:nvSpPr>
            <p:spPr>
              <a:xfrm>
                <a:off x="2671795" y="5959727"/>
                <a:ext cx="12240" cy="8640"/>
              </a:xfrm>
              <a:custGeom>
                <a:avLst/>
                <a:gdLst/>
                <a:ahLst/>
                <a:cxnLst/>
                <a:rect l="l" t="t" r="r" b="b"/>
                <a:pathLst>
                  <a:path w="34" h="24" extrusionOk="0">
                    <a:moveTo>
                      <a:pt x="12" y="4"/>
                    </a:moveTo>
                    <a:cubicBezTo>
                      <a:pt x="6" y="0"/>
                      <a:pt x="0" y="10"/>
                      <a:pt x="6" y="14"/>
                    </a:cubicBezTo>
                    <a:cubicBezTo>
                      <a:pt x="13" y="18"/>
                      <a:pt x="21" y="21"/>
                      <a:pt x="29" y="23"/>
                    </a:cubicBezTo>
                    <a:cubicBezTo>
                      <a:pt x="30" y="23"/>
                      <a:pt x="30" y="23"/>
                      <a:pt x="31" y="23"/>
                    </a:cubicBezTo>
                    <a:cubicBezTo>
                      <a:pt x="33" y="22"/>
                      <a:pt x="32" y="22"/>
                      <a:pt x="32" y="21"/>
                    </a:cubicBezTo>
                    <a:cubicBezTo>
                      <a:pt x="33" y="20"/>
                      <a:pt x="33" y="20"/>
                      <a:pt x="33" y="19"/>
                    </a:cubicBezTo>
                    <a:cubicBezTo>
                      <a:pt x="33" y="19"/>
                      <a:pt x="33" y="18"/>
                      <a:pt x="32" y="18"/>
                    </a:cubicBezTo>
                    <a:cubicBezTo>
                      <a:pt x="28" y="10"/>
                      <a:pt x="19" y="9"/>
                      <a:pt x="12"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9" name="Google Shape;2769;p34">
                <a:extLst>
                  <a:ext uri="{FF2B5EF4-FFF2-40B4-BE49-F238E27FC236}">
                    <a16:creationId xmlns:a16="http://schemas.microsoft.com/office/drawing/2014/main" id="{8F012E5E-782D-5D50-B35F-32AA679BEE62}"/>
                  </a:ext>
                </a:extLst>
              </p:cNvPr>
              <p:cNvSpPr/>
              <p:nvPr/>
            </p:nvSpPr>
            <p:spPr>
              <a:xfrm>
                <a:off x="2807515" y="5216688"/>
                <a:ext cx="18000" cy="12240"/>
              </a:xfrm>
              <a:custGeom>
                <a:avLst/>
                <a:gdLst/>
                <a:ahLst/>
                <a:cxnLst/>
                <a:rect l="l" t="t" r="r" b="b"/>
                <a:pathLst>
                  <a:path w="50" h="34" extrusionOk="0">
                    <a:moveTo>
                      <a:pt x="46" y="32"/>
                    </a:moveTo>
                    <a:lnTo>
                      <a:pt x="47" y="32"/>
                    </a:lnTo>
                    <a:cubicBezTo>
                      <a:pt x="47" y="32"/>
                      <a:pt x="48" y="32"/>
                      <a:pt x="49" y="30"/>
                    </a:cubicBezTo>
                    <a:cubicBezTo>
                      <a:pt x="49" y="29"/>
                      <a:pt x="49" y="28"/>
                      <a:pt x="49" y="27"/>
                    </a:cubicBezTo>
                    <a:lnTo>
                      <a:pt x="49" y="26"/>
                    </a:lnTo>
                    <a:cubicBezTo>
                      <a:pt x="46" y="13"/>
                      <a:pt x="27" y="12"/>
                      <a:pt x="17" y="6"/>
                    </a:cubicBezTo>
                    <a:cubicBezTo>
                      <a:pt x="6" y="0"/>
                      <a:pt x="0" y="14"/>
                      <a:pt x="7" y="20"/>
                    </a:cubicBezTo>
                    <a:cubicBezTo>
                      <a:pt x="10" y="23"/>
                      <a:pt x="13" y="26"/>
                      <a:pt x="16" y="27"/>
                    </a:cubicBezTo>
                    <a:cubicBezTo>
                      <a:pt x="23" y="32"/>
                      <a:pt x="31" y="33"/>
                      <a:pt x="39" y="33"/>
                    </a:cubicBezTo>
                    <a:cubicBezTo>
                      <a:pt x="41" y="33"/>
                      <a:pt x="44" y="33"/>
                      <a:pt x="46" y="3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0" name="Google Shape;2770;p34">
                <a:extLst>
                  <a:ext uri="{FF2B5EF4-FFF2-40B4-BE49-F238E27FC236}">
                    <a16:creationId xmlns:a16="http://schemas.microsoft.com/office/drawing/2014/main" id="{3D41630B-0C96-9521-9B40-F2DF0C8659C7}"/>
                  </a:ext>
                </a:extLst>
              </p:cNvPr>
              <p:cNvSpPr/>
              <p:nvPr/>
            </p:nvSpPr>
            <p:spPr>
              <a:xfrm>
                <a:off x="2858275" y="4967928"/>
                <a:ext cx="14760" cy="6480"/>
              </a:xfrm>
              <a:custGeom>
                <a:avLst/>
                <a:gdLst/>
                <a:ahLst/>
                <a:cxnLst/>
                <a:rect l="l" t="t" r="r" b="b"/>
                <a:pathLst>
                  <a:path w="41" h="18" extrusionOk="0">
                    <a:moveTo>
                      <a:pt x="8" y="16"/>
                    </a:moveTo>
                    <a:cubicBezTo>
                      <a:pt x="11" y="16"/>
                      <a:pt x="13" y="16"/>
                      <a:pt x="16" y="16"/>
                    </a:cubicBezTo>
                    <a:cubicBezTo>
                      <a:pt x="18" y="16"/>
                      <a:pt x="20" y="16"/>
                      <a:pt x="23" y="16"/>
                    </a:cubicBezTo>
                    <a:cubicBezTo>
                      <a:pt x="25" y="17"/>
                      <a:pt x="27" y="17"/>
                      <a:pt x="29" y="17"/>
                    </a:cubicBezTo>
                    <a:cubicBezTo>
                      <a:pt x="32" y="17"/>
                      <a:pt x="35" y="17"/>
                      <a:pt x="37" y="15"/>
                    </a:cubicBezTo>
                    <a:cubicBezTo>
                      <a:pt x="38" y="15"/>
                      <a:pt x="38" y="15"/>
                      <a:pt x="39" y="14"/>
                    </a:cubicBezTo>
                    <a:cubicBezTo>
                      <a:pt x="40" y="13"/>
                      <a:pt x="39" y="12"/>
                      <a:pt x="39" y="12"/>
                    </a:cubicBezTo>
                    <a:cubicBezTo>
                      <a:pt x="39" y="11"/>
                      <a:pt x="39" y="10"/>
                      <a:pt x="39" y="10"/>
                    </a:cubicBezTo>
                    <a:cubicBezTo>
                      <a:pt x="38" y="9"/>
                      <a:pt x="38" y="9"/>
                      <a:pt x="37" y="8"/>
                    </a:cubicBezTo>
                    <a:cubicBezTo>
                      <a:pt x="32" y="7"/>
                      <a:pt x="29" y="2"/>
                      <a:pt x="24" y="1"/>
                    </a:cubicBezTo>
                    <a:cubicBezTo>
                      <a:pt x="21" y="0"/>
                      <a:pt x="19" y="0"/>
                      <a:pt x="16" y="0"/>
                    </a:cubicBezTo>
                    <a:cubicBezTo>
                      <a:pt x="13" y="0"/>
                      <a:pt x="11" y="0"/>
                      <a:pt x="8" y="1"/>
                    </a:cubicBezTo>
                    <a:cubicBezTo>
                      <a:pt x="7" y="1"/>
                      <a:pt x="6" y="1"/>
                      <a:pt x="4" y="2"/>
                    </a:cubicBezTo>
                    <a:cubicBezTo>
                      <a:pt x="2" y="3"/>
                      <a:pt x="2" y="3"/>
                      <a:pt x="1" y="5"/>
                    </a:cubicBezTo>
                    <a:cubicBezTo>
                      <a:pt x="0" y="7"/>
                      <a:pt x="0" y="7"/>
                      <a:pt x="0" y="9"/>
                    </a:cubicBezTo>
                    <a:cubicBezTo>
                      <a:pt x="0" y="10"/>
                      <a:pt x="0" y="11"/>
                      <a:pt x="1" y="13"/>
                    </a:cubicBezTo>
                    <a:cubicBezTo>
                      <a:pt x="2" y="15"/>
                      <a:pt x="3" y="15"/>
                      <a:pt x="4" y="15"/>
                    </a:cubicBezTo>
                    <a:cubicBezTo>
                      <a:pt x="6" y="16"/>
                      <a:pt x="7" y="16"/>
                      <a:pt x="8"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1" name="Google Shape;2771;p34">
                <a:extLst>
                  <a:ext uri="{FF2B5EF4-FFF2-40B4-BE49-F238E27FC236}">
                    <a16:creationId xmlns:a16="http://schemas.microsoft.com/office/drawing/2014/main" id="{66C1C4DE-8AF7-3681-FF88-B2644EF233DF}"/>
                  </a:ext>
                </a:extLst>
              </p:cNvPr>
              <p:cNvSpPr/>
              <p:nvPr/>
            </p:nvSpPr>
            <p:spPr>
              <a:xfrm>
                <a:off x="2844955" y="4826088"/>
                <a:ext cx="37440" cy="12600"/>
              </a:xfrm>
              <a:custGeom>
                <a:avLst/>
                <a:gdLst/>
                <a:ahLst/>
                <a:cxnLst/>
                <a:rect l="l" t="t" r="r" b="b"/>
                <a:pathLst>
                  <a:path w="104" h="35" extrusionOk="0">
                    <a:moveTo>
                      <a:pt x="99" y="5"/>
                    </a:moveTo>
                    <a:cubicBezTo>
                      <a:pt x="90" y="2"/>
                      <a:pt x="80" y="0"/>
                      <a:pt x="70" y="0"/>
                    </a:cubicBezTo>
                    <a:cubicBezTo>
                      <a:pt x="63" y="0"/>
                      <a:pt x="55" y="1"/>
                      <a:pt x="48" y="3"/>
                    </a:cubicBezTo>
                    <a:cubicBezTo>
                      <a:pt x="32" y="7"/>
                      <a:pt x="18" y="0"/>
                      <a:pt x="7" y="14"/>
                    </a:cubicBezTo>
                    <a:cubicBezTo>
                      <a:pt x="0" y="23"/>
                      <a:pt x="13" y="34"/>
                      <a:pt x="21" y="27"/>
                    </a:cubicBezTo>
                    <a:cubicBezTo>
                      <a:pt x="29" y="20"/>
                      <a:pt x="45" y="28"/>
                      <a:pt x="53" y="27"/>
                    </a:cubicBezTo>
                    <a:cubicBezTo>
                      <a:pt x="54" y="27"/>
                      <a:pt x="54" y="27"/>
                      <a:pt x="55" y="27"/>
                    </a:cubicBezTo>
                    <a:cubicBezTo>
                      <a:pt x="70" y="27"/>
                      <a:pt x="85" y="24"/>
                      <a:pt x="99" y="20"/>
                    </a:cubicBezTo>
                    <a:cubicBezTo>
                      <a:pt x="101" y="19"/>
                      <a:pt x="101" y="19"/>
                      <a:pt x="102" y="17"/>
                    </a:cubicBezTo>
                    <a:cubicBezTo>
                      <a:pt x="103" y="15"/>
                      <a:pt x="103" y="14"/>
                      <a:pt x="103" y="13"/>
                    </a:cubicBezTo>
                    <a:cubicBezTo>
                      <a:pt x="103" y="11"/>
                      <a:pt x="103" y="11"/>
                      <a:pt x="102" y="9"/>
                    </a:cubicBezTo>
                    <a:cubicBezTo>
                      <a:pt x="101" y="7"/>
                      <a:pt x="101" y="6"/>
                      <a:pt x="99" y="6"/>
                    </a:cubicBezTo>
                    <a:lnTo>
                      <a:pt x="99"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2" name="Google Shape;2772;p34">
                <a:extLst>
                  <a:ext uri="{FF2B5EF4-FFF2-40B4-BE49-F238E27FC236}">
                    <a16:creationId xmlns:a16="http://schemas.microsoft.com/office/drawing/2014/main" id="{FF506A6A-23AA-3CCD-A373-DBE0A9612E9A}"/>
                  </a:ext>
                </a:extLst>
              </p:cNvPr>
              <p:cNvSpPr/>
              <p:nvPr/>
            </p:nvSpPr>
            <p:spPr>
              <a:xfrm>
                <a:off x="2377315" y="5683608"/>
                <a:ext cx="7920" cy="26280"/>
              </a:xfrm>
              <a:custGeom>
                <a:avLst/>
                <a:gdLst/>
                <a:ahLst/>
                <a:cxnLst/>
                <a:rect l="l" t="t" r="r" b="b"/>
                <a:pathLst>
                  <a:path w="22" h="73" extrusionOk="0">
                    <a:moveTo>
                      <a:pt x="15" y="69"/>
                    </a:moveTo>
                    <a:cubicBezTo>
                      <a:pt x="19" y="58"/>
                      <a:pt x="21" y="46"/>
                      <a:pt x="21" y="34"/>
                    </a:cubicBezTo>
                    <a:cubicBezTo>
                      <a:pt x="21" y="24"/>
                      <a:pt x="20" y="14"/>
                      <a:pt x="17" y="4"/>
                    </a:cubicBezTo>
                    <a:cubicBezTo>
                      <a:pt x="16" y="4"/>
                      <a:pt x="16" y="3"/>
                      <a:pt x="16" y="3"/>
                    </a:cubicBezTo>
                    <a:cubicBezTo>
                      <a:pt x="16" y="2"/>
                      <a:pt x="15" y="2"/>
                      <a:pt x="14" y="1"/>
                    </a:cubicBezTo>
                    <a:cubicBezTo>
                      <a:pt x="13" y="0"/>
                      <a:pt x="12" y="0"/>
                      <a:pt x="11" y="0"/>
                    </a:cubicBezTo>
                    <a:cubicBezTo>
                      <a:pt x="10" y="0"/>
                      <a:pt x="8" y="0"/>
                      <a:pt x="7" y="1"/>
                    </a:cubicBezTo>
                    <a:cubicBezTo>
                      <a:pt x="7" y="1"/>
                      <a:pt x="6" y="2"/>
                      <a:pt x="5" y="3"/>
                    </a:cubicBezTo>
                    <a:lnTo>
                      <a:pt x="5" y="4"/>
                    </a:lnTo>
                    <a:cubicBezTo>
                      <a:pt x="1" y="14"/>
                      <a:pt x="0" y="24"/>
                      <a:pt x="0" y="34"/>
                    </a:cubicBezTo>
                    <a:cubicBezTo>
                      <a:pt x="0" y="46"/>
                      <a:pt x="2" y="57"/>
                      <a:pt x="6" y="68"/>
                    </a:cubicBezTo>
                    <a:lnTo>
                      <a:pt x="7" y="69"/>
                    </a:lnTo>
                    <a:cubicBezTo>
                      <a:pt x="8" y="70"/>
                      <a:pt x="7" y="70"/>
                      <a:pt x="8" y="71"/>
                    </a:cubicBezTo>
                    <a:cubicBezTo>
                      <a:pt x="9" y="72"/>
                      <a:pt x="10" y="71"/>
                      <a:pt x="11" y="71"/>
                    </a:cubicBezTo>
                    <a:cubicBezTo>
                      <a:pt x="12" y="71"/>
                      <a:pt x="12" y="72"/>
                      <a:pt x="13" y="71"/>
                    </a:cubicBezTo>
                    <a:cubicBezTo>
                      <a:pt x="14" y="70"/>
                      <a:pt x="14" y="70"/>
                      <a:pt x="15" y="6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3" name="Google Shape;2773;p34">
                <a:extLst>
                  <a:ext uri="{FF2B5EF4-FFF2-40B4-BE49-F238E27FC236}">
                    <a16:creationId xmlns:a16="http://schemas.microsoft.com/office/drawing/2014/main" id="{C49FAAA5-DDFF-1781-5227-969C4C0BBB85}"/>
                  </a:ext>
                </a:extLst>
              </p:cNvPr>
              <p:cNvSpPr/>
              <p:nvPr/>
            </p:nvSpPr>
            <p:spPr>
              <a:xfrm>
                <a:off x="2547955" y="5764248"/>
                <a:ext cx="11880" cy="27720"/>
              </a:xfrm>
              <a:custGeom>
                <a:avLst/>
                <a:gdLst/>
                <a:ahLst/>
                <a:cxnLst/>
                <a:rect l="l" t="t" r="r" b="b"/>
                <a:pathLst>
                  <a:path w="33" h="77" extrusionOk="0">
                    <a:moveTo>
                      <a:pt x="8" y="74"/>
                    </a:moveTo>
                    <a:cubicBezTo>
                      <a:pt x="8" y="74"/>
                      <a:pt x="8" y="75"/>
                      <a:pt x="9" y="75"/>
                    </a:cubicBezTo>
                    <a:cubicBezTo>
                      <a:pt x="10" y="76"/>
                      <a:pt x="11" y="75"/>
                      <a:pt x="12" y="75"/>
                    </a:cubicBezTo>
                    <a:cubicBezTo>
                      <a:pt x="12" y="75"/>
                      <a:pt x="13" y="76"/>
                      <a:pt x="14" y="75"/>
                    </a:cubicBezTo>
                    <a:cubicBezTo>
                      <a:pt x="15" y="75"/>
                      <a:pt x="15" y="74"/>
                      <a:pt x="15" y="74"/>
                    </a:cubicBezTo>
                    <a:cubicBezTo>
                      <a:pt x="32" y="54"/>
                      <a:pt x="15" y="26"/>
                      <a:pt x="13" y="5"/>
                    </a:cubicBezTo>
                    <a:cubicBezTo>
                      <a:pt x="13" y="0"/>
                      <a:pt x="5" y="1"/>
                      <a:pt x="4" y="5"/>
                    </a:cubicBezTo>
                    <a:cubicBezTo>
                      <a:pt x="3" y="9"/>
                      <a:pt x="2" y="18"/>
                      <a:pt x="0" y="25"/>
                    </a:cubicBezTo>
                    <a:cubicBezTo>
                      <a:pt x="0" y="32"/>
                      <a:pt x="1" y="38"/>
                      <a:pt x="3" y="44"/>
                    </a:cubicBezTo>
                    <a:cubicBezTo>
                      <a:pt x="3" y="56"/>
                      <a:pt x="1" y="65"/>
                      <a:pt x="8" y="7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4" name="Google Shape;2774;p34">
                <a:extLst>
                  <a:ext uri="{FF2B5EF4-FFF2-40B4-BE49-F238E27FC236}">
                    <a16:creationId xmlns:a16="http://schemas.microsoft.com/office/drawing/2014/main" id="{F770CF50-3795-1EDB-6E89-BBCF3B109DAC}"/>
                  </a:ext>
                </a:extLst>
              </p:cNvPr>
              <p:cNvSpPr/>
              <p:nvPr/>
            </p:nvSpPr>
            <p:spPr>
              <a:xfrm>
                <a:off x="2594395" y="5813208"/>
                <a:ext cx="14040" cy="34200"/>
              </a:xfrm>
              <a:custGeom>
                <a:avLst/>
                <a:gdLst/>
                <a:ahLst/>
                <a:cxnLst/>
                <a:rect l="l" t="t" r="r" b="b"/>
                <a:pathLst>
                  <a:path w="39" h="95" extrusionOk="0">
                    <a:moveTo>
                      <a:pt x="12" y="57"/>
                    </a:moveTo>
                    <a:cubicBezTo>
                      <a:pt x="12" y="69"/>
                      <a:pt x="15" y="80"/>
                      <a:pt x="20" y="91"/>
                    </a:cubicBezTo>
                    <a:cubicBezTo>
                      <a:pt x="20" y="92"/>
                      <a:pt x="21" y="92"/>
                      <a:pt x="22" y="93"/>
                    </a:cubicBezTo>
                    <a:cubicBezTo>
                      <a:pt x="23" y="93"/>
                      <a:pt x="24" y="93"/>
                      <a:pt x="25" y="93"/>
                    </a:cubicBezTo>
                    <a:cubicBezTo>
                      <a:pt x="26" y="93"/>
                      <a:pt x="28" y="94"/>
                      <a:pt x="28" y="93"/>
                    </a:cubicBezTo>
                    <a:cubicBezTo>
                      <a:pt x="29" y="92"/>
                      <a:pt x="29" y="92"/>
                      <a:pt x="30" y="91"/>
                    </a:cubicBezTo>
                    <a:cubicBezTo>
                      <a:pt x="38" y="78"/>
                      <a:pt x="32" y="64"/>
                      <a:pt x="31" y="51"/>
                    </a:cubicBezTo>
                    <a:cubicBezTo>
                      <a:pt x="31" y="50"/>
                      <a:pt x="31" y="48"/>
                      <a:pt x="31" y="47"/>
                    </a:cubicBezTo>
                    <a:cubicBezTo>
                      <a:pt x="31" y="34"/>
                      <a:pt x="28" y="22"/>
                      <a:pt x="23" y="10"/>
                    </a:cubicBezTo>
                    <a:cubicBezTo>
                      <a:pt x="17" y="0"/>
                      <a:pt x="0" y="7"/>
                      <a:pt x="6" y="18"/>
                    </a:cubicBezTo>
                    <a:cubicBezTo>
                      <a:pt x="10" y="29"/>
                      <a:pt x="12" y="41"/>
                      <a:pt x="12" y="54"/>
                    </a:cubicBezTo>
                    <a:cubicBezTo>
                      <a:pt x="12" y="55"/>
                      <a:pt x="12" y="56"/>
                      <a:pt x="12" y="5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5" name="Google Shape;2775;p34">
                <a:extLst>
                  <a:ext uri="{FF2B5EF4-FFF2-40B4-BE49-F238E27FC236}">
                    <a16:creationId xmlns:a16="http://schemas.microsoft.com/office/drawing/2014/main" id="{52AB17E0-F9AC-7121-20C2-F84E244EEDD2}"/>
                  </a:ext>
                </a:extLst>
              </p:cNvPr>
              <p:cNvSpPr/>
              <p:nvPr/>
            </p:nvSpPr>
            <p:spPr>
              <a:xfrm>
                <a:off x="2974195" y="6129647"/>
                <a:ext cx="15840" cy="114840"/>
              </a:xfrm>
              <a:custGeom>
                <a:avLst/>
                <a:gdLst/>
                <a:ahLst/>
                <a:cxnLst/>
                <a:rect l="l" t="t" r="r" b="b"/>
                <a:pathLst>
                  <a:path w="44" h="319" extrusionOk="0">
                    <a:moveTo>
                      <a:pt x="33" y="316"/>
                    </a:moveTo>
                    <a:cubicBezTo>
                      <a:pt x="37" y="318"/>
                      <a:pt x="43" y="313"/>
                      <a:pt x="41" y="309"/>
                    </a:cubicBezTo>
                    <a:cubicBezTo>
                      <a:pt x="21" y="273"/>
                      <a:pt x="24" y="226"/>
                      <a:pt x="18" y="187"/>
                    </a:cubicBezTo>
                    <a:cubicBezTo>
                      <a:pt x="10" y="128"/>
                      <a:pt x="16" y="64"/>
                      <a:pt x="14" y="5"/>
                    </a:cubicBezTo>
                    <a:cubicBezTo>
                      <a:pt x="14" y="0"/>
                      <a:pt x="3" y="0"/>
                      <a:pt x="3" y="5"/>
                    </a:cubicBezTo>
                    <a:cubicBezTo>
                      <a:pt x="1" y="39"/>
                      <a:pt x="0" y="74"/>
                      <a:pt x="0" y="108"/>
                    </a:cubicBezTo>
                    <a:cubicBezTo>
                      <a:pt x="0" y="143"/>
                      <a:pt x="1" y="177"/>
                      <a:pt x="3" y="212"/>
                    </a:cubicBezTo>
                    <a:cubicBezTo>
                      <a:pt x="5" y="240"/>
                      <a:pt x="4" y="301"/>
                      <a:pt x="33" y="3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6" name="Google Shape;2776;p34">
                <a:extLst>
                  <a:ext uri="{FF2B5EF4-FFF2-40B4-BE49-F238E27FC236}">
                    <a16:creationId xmlns:a16="http://schemas.microsoft.com/office/drawing/2014/main" id="{075D5B7E-1BEC-02DC-7B4C-025EFB1B4A3E}"/>
                  </a:ext>
                </a:extLst>
              </p:cNvPr>
              <p:cNvSpPr/>
              <p:nvPr/>
            </p:nvSpPr>
            <p:spPr>
              <a:xfrm>
                <a:off x="2797795" y="6406128"/>
                <a:ext cx="13680" cy="58680"/>
              </a:xfrm>
              <a:custGeom>
                <a:avLst/>
                <a:gdLst/>
                <a:ahLst/>
                <a:cxnLst/>
                <a:rect l="l" t="t" r="r" b="b"/>
                <a:pathLst>
                  <a:path w="38" h="163" extrusionOk="0">
                    <a:moveTo>
                      <a:pt x="27" y="160"/>
                    </a:moveTo>
                    <a:cubicBezTo>
                      <a:pt x="27" y="161"/>
                      <a:pt x="28" y="161"/>
                      <a:pt x="29" y="162"/>
                    </a:cubicBezTo>
                    <a:cubicBezTo>
                      <a:pt x="29" y="162"/>
                      <a:pt x="30" y="162"/>
                      <a:pt x="31" y="162"/>
                    </a:cubicBezTo>
                    <a:lnTo>
                      <a:pt x="33" y="162"/>
                    </a:lnTo>
                    <a:cubicBezTo>
                      <a:pt x="34" y="161"/>
                      <a:pt x="34" y="161"/>
                      <a:pt x="34" y="160"/>
                    </a:cubicBezTo>
                    <a:lnTo>
                      <a:pt x="35" y="160"/>
                    </a:lnTo>
                    <a:cubicBezTo>
                      <a:pt x="36" y="153"/>
                      <a:pt x="37" y="145"/>
                      <a:pt x="37" y="138"/>
                    </a:cubicBezTo>
                    <a:cubicBezTo>
                      <a:pt x="37" y="127"/>
                      <a:pt x="35" y="116"/>
                      <a:pt x="32" y="105"/>
                    </a:cubicBezTo>
                    <a:cubicBezTo>
                      <a:pt x="27" y="71"/>
                      <a:pt x="25" y="38"/>
                      <a:pt x="18" y="5"/>
                    </a:cubicBezTo>
                    <a:cubicBezTo>
                      <a:pt x="18" y="1"/>
                      <a:pt x="11" y="0"/>
                      <a:pt x="10" y="4"/>
                    </a:cubicBezTo>
                    <a:cubicBezTo>
                      <a:pt x="0" y="30"/>
                      <a:pt x="11" y="63"/>
                      <a:pt x="10" y="89"/>
                    </a:cubicBezTo>
                    <a:cubicBezTo>
                      <a:pt x="11" y="114"/>
                      <a:pt x="16" y="138"/>
                      <a:pt x="27" y="16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7" name="Google Shape;2777;p34">
                <a:extLst>
                  <a:ext uri="{FF2B5EF4-FFF2-40B4-BE49-F238E27FC236}">
                    <a16:creationId xmlns:a16="http://schemas.microsoft.com/office/drawing/2014/main" id="{913B50A4-9971-F04C-B6F1-E9DF3C1F61D3}"/>
                  </a:ext>
                </a:extLst>
              </p:cNvPr>
              <p:cNvSpPr/>
              <p:nvPr/>
            </p:nvSpPr>
            <p:spPr>
              <a:xfrm>
                <a:off x="2808955" y="6492168"/>
                <a:ext cx="10800" cy="34200"/>
              </a:xfrm>
              <a:custGeom>
                <a:avLst/>
                <a:gdLst/>
                <a:ahLst/>
                <a:cxnLst/>
                <a:rect l="l" t="t" r="r" b="b"/>
                <a:pathLst>
                  <a:path w="30" h="95" extrusionOk="0">
                    <a:moveTo>
                      <a:pt x="3" y="7"/>
                    </a:moveTo>
                    <a:cubicBezTo>
                      <a:pt x="1" y="16"/>
                      <a:pt x="0" y="25"/>
                      <a:pt x="0" y="35"/>
                    </a:cubicBezTo>
                    <a:cubicBezTo>
                      <a:pt x="0" y="54"/>
                      <a:pt x="4" y="73"/>
                      <a:pt x="11" y="91"/>
                    </a:cubicBezTo>
                    <a:cubicBezTo>
                      <a:pt x="11" y="92"/>
                      <a:pt x="12" y="92"/>
                      <a:pt x="13" y="93"/>
                    </a:cubicBezTo>
                    <a:cubicBezTo>
                      <a:pt x="14" y="94"/>
                      <a:pt x="15" y="94"/>
                      <a:pt x="16" y="94"/>
                    </a:cubicBezTo>
                    <a:cubicBezTo>
                      <a:pt x="17" y="94"/>
                      <a:pt x="18" y="94"/>
                      <a:pt x="19" y="93"/>
                    </a:cubicBezTo>
                    <a:cubicBezTo>
                      <a:pt x="20" y="92"/>
                      <a:pt x="21" y="92"/>
                      <a:pt x="21" y="91"/>
                    </a:cubicBezTo>
                    <a:cubicBezTo>
                      <a:pt x="29" y="79"/>
                      <a:pt x="23" y="63"/>
                      <a:pt x="20" y="50"/>
                    </a:cubicBezTo>
                    <a:cubicBezTo>
                      <a:pt x="17" y="36"/>
                      <a:pt x="16" y="21"/>
                      <a:pt x="16" y="6"/>
                    </a:cubicBezTo>
                    <a:cubicBezTo>
                      <a:pt x="16" y="5"/>
                      <a:pt x="15" y="4"/>
                      <a:pt x="15" y="3"/>
                    </a:cubicBezTo>
                    <a:cubicBezTo>
                      <a:pt x="14" y="2"/>
                      <a:pt x="13" y="2"/>
                      <a:pt x="12" y="1"/>
                    </a:cubicBezTo>
                    <a:cubicBezTo>
                      <a:pt x="11" y="0"/>
                      <a:pt x="10" y="0"/>
                      <a:pt x="9" y="0"/>
                    </a:cubicBezTo>
                    <a:cubicBezTo>
                      <a:pt x="8" y="0"/>
                      <a:pt x="7" y="0"/>
                      <a:pt x="6" y="1"/>
                    </a:cubicBezTo>
                    <a:cubicBezTo>
                      <a:pt x="5" y="2"/>
                      <a:pt x="5" y="2"/>
                      <a:pt x="4" y="3"/>
                    </a:cubicBezTo>
                    <a:cubicBezTo>
                      <a:pt x="3" y="4"/>
                      <a:pt x="3" y="5"/>
                      <a:pt x="3" y="6"/>
                    </a:cubicBezTo>
                    <a:lnTo>
                      <a:pt x="3"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8" name="Google Shape;2778;p34">
                <a:extLst>
                  <a:ext uri="{FF2B5EF4-FFF2-40B4-BE49-F238E27FC236}">
                    <a16:creationId xmlns:a16="http://schemas.microsoft.com/office/drawing/2014/main" id="{C4BC6731-3ADE-D2EF-1EEF-5C176F29B2A5}"/>
                  </a:ext>
                </a:extLst>
              </p:cNvPr>
              <p:cNvSpPr/>
              <p:nvPr/>
            </p:nvSpPr>
            <p:spPr>
              <a:xfrm>
                <a:off x="2524555" y="6194448"/>
                <a:ext cx="10440" cy="46080"/>
              </a:xfrm>
              <a:custGeom>
                <a:avLst/>
                <a:gdLst/>
                <a:ahLst/>
                <a:cxnLst/>
                <a:rect l="l" t="t" r="r" b="b"/>
                <a:pathLst>
                  <a:path w="29" h="128" extrusionOk="0">
                    <a:moveTo>
                      <a:pt x="17" y="121"/>
                    </a:moveTo>
                    <a:cubicBezTo>
                      <a:pt x="20" y="127"/>
                      <a:pt x="28" y="123"/>
                      <a:pt x="28" y="117"/>
                    </a:cubicBezTo>
                    <a:cubicBezTo>
                      <a:pt x="28" y="102"/>
                      <a:pt x="28" y="87"/>
                      <a:pt x="26" y="71"/>
                    </a:cubicBezTo>
                    <a:cubicBezTo>
                      <a:pt x="24" y="50"/>
                      <a:pt x="18" y="29"/>
                      <a:pt x="17" y="9"/>
                    </a:cubicBezTo>
                    <a:cubicBezTo>
                      <a:pt x="17" y="7"/>
                      <a:pt x="17" y="5"/>
                      <a:pt x="16" y="4"/>
                    </a:cubicBezTo>
                    <a:cubicBezTo>
                      <a:pt x="15" y="3"/>
                      <a:pt x="14" y="2"/>
                      <a:pt x="13" y="1"/>
                    </a:cubicBezTo>
                    <a:cubicBezTo>
                      <a:pt x="12" y="0"/>
                      <a:pt x="10" y="0"/>
                      <a:pt x="9" y="0"/>
                    </a:cubicBezTo>
                    <a:cubicBezTo>
                      <a:pt x="7" y="0"/>
                      <a:pt x="6" y="0"/>
                      <a:pt x="4" y="1"/>
                    </a:cubicBezTo>
                    <a:cubicBezTo>
                      <a:pt x="2" y="2"/>
                      <a:pt x="2" y="3"/>
                      <a:pt x="1" y="4"/>
                    </a:cubicBezTo>
                    <a:cubicBezTo>
                      <a:pt x="0" y="5"/>
                      <a:pt x="0" y="7"/>
                      <a:pt x="0" y="9"/>
                    </a:cubicBezTo>
                    <a:cubicBezTo>
                      <a:pt x="1" y="26"/>
                      <a:pt x="2" y="43"/>
                      <a:pt x="5" y="60"/>
                    </a:cubicBezTo>
                    <a:cubicBezTo>
                      <a:pt x="6" y="81"/>
                      <a:pt x="10" y="101"/>
                      <a:pt x="17" y="1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9" name="Google Shape;2779;p34">
                <a:extLst>
                  <a:ext uri="{FF2B5EF4-FFF2-40B4-BE49-F238E27FC236}">
                    <a16:creationId xmlns:a16="http://schemas.microsoft.com/office/drawing/2014/main" id="{3E167355-A578-AD03-988C-4B2EB5FDD824}"/>
                  </a:ext>
                </a:extLst>
              </p:cNvPr>
              <p:cNvSpPr/>
              <p:nvPr/>
            </p:nvSpPr>
            <p:spPr>
              <a:xfrm>
                <a:off x="2516995" y="6265008"/>
                <a:ext cx="10440" cy="37440"/>
              </a:xfrm>
              <a:custGeom>
                <a:avLst/>
                <a:gdLst/>
                <a:ahLst/>
                <a:cxnLst/>
                <a:rect l="l" t="t" r="r" b="b"/>
                <a:pathLst>
                  <a:path w="29" h="104" extrusionOk="0">
                    <a:moveTo>
                      <a:pt x="25" y="99"/>
                    </a:moveTo>
                    <a:cubicBezTo>
                      <a:pt x="27" y="87"/>
                      <a:pt x="28" y="75"/>
                      <a:pt x="28" y="63"/>
                    </a:cubicBezTo>
                    <a:cubicBezTo>
                      <a:pt x="28" y="46"/>
                      <a:pt x="26" y="29"/>
                      <a:pt x="23" y="13"/>
                    </a:cubicBezTo>
                    <a:cubicBezTo>
                      <a:pt x="21" y="0"/>
                      <a:pt x="0" y="1"/>
                      <a:pt x="3" y="13"/>
                    </a:cubicBezTo>
                    <a:cubicBezTo>
                      <a:pt x="8" y="41"/>
                      <a:pt x="8" y="70"/>
                      <a:pt x="14" y="98"/>
                    </a:cubicBezTo>
                    <a:cubicBezTo>
                      <a:pt x="14" y="99"/>
                      <a:pt x="15" y="99"/>
                      <a:pt x="15" y="100"/>
                    </a:cubicBezTo>
                    <a:cubicBezTo>
                      <a:pt x="16" y="101"/>
                      <a:pt x="16" y="102"/>
                      <a:pt x="17" y="102"/>
                    </a:cubicBezTo>
                    <a:cubicBezTo>
                      <a:pt x="18" y="103"/>
                      <a:pt x="19" y="103"/>
                      <a:pt x="20" y="103"/>
                    </a:cubicBezTo>
                    <a:cubicBezTo>
                      <a:pt x="21" y="103"/>
                      <a:pt x="22" y="103"/>
                      <a:pt x="23" y="102"/>
                    </a:cubicBezTo>
                    <a:cubicBezTo>
                      <a:pt x="24" y="102"/>
                      <a:pt x="25" y="101"/>
                      <a:pt x="25" y="100"/>
                    </a:cubicBezTo>
                    <a:lnTo>
                      <a:pt x="25" y="9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0" name="Google Shape;2780;p34">
                <a:extLst>
                  <a:ext uri="{FF2B5EF4-FFF2-40B4-BE49-F238E27FC236}">
                    <a16:creationId xmlns:a16="http://schemas.microsoft.com/office/drawing/2014/main" id="{F94BF524-C1CF-5B5C-B089-329DDD05B357}"/>
                  </a:ext>
                </a:extLst>
              </p:cNvPr>
              <p:cNvSpPr/>
              <p:nvPr/>
            </p:nvSpPr>
            <p:spPr>
              <a:xfrm>
                <a:off x="2695195" y="6382008"/>
                <a:ext cx="15480" cy="62640"/>
              </a:xfrm>
              <a:custGeom>
                <a:avLst/>
                <a:gdLst/>
                <a:ahLst/>
                <a:cxnLst/>
                <a:rect l="l" t="t" r="r" b="b"/>
                <a:pathLst>
                  <a:path w="43" h="174" extrusionOk="0">
                    <a:moveTo>
                      <a:pt x="40" y="169"/>
                    </a:moveTo>
                    <a:cubicBezTo>
                      <a:pt x="42" y="162"/>
                      <a:pt x="42" y="155"/>
                      <a:pt x="42" y="148"/>
                    </a:cubicBezTo>
                    <a:cubicBezTo>
                      <a:pt x="42" y="136"/>
                      <a:pt x="40" y="123"/>
                      <a:pt x="36" y="112"/>
                    </a:cubicBezTo>
                    <a:cubicBezTo>
                      <a:pt x="29" y="79"/>
                      <a:pt x="23" y="46"/>
                      <a:pt x="20" y="13"/>
                    </a:cubicBezTo>
                    <a:cubicBezTo>
                      <a:pt x="18" y="1"/>
                      <a:pt x="0" y="0"/>
                      <a:pt x="0" y="13"/>
                    </a:cubicBezTo>
                    <a:cubicBezTo>
                      <a:pt x="0" y="14"/>
                      <a:pt x="0" y="15"/>
                      <a:pt x="0" y="16"/>
                    </a:cubicBezTo>
                    <a:cubicBezTo>
                      <a:pt x="0" y="68"/>
                      <a:pt x="9" y="119"/>
                      <a:pt x="26" y="168"/>
                    </a:cubicBezTo>
                    <a:cubicBezTo>
                      <a:pt x="27" y="168"/>
                      <a:pt x="27" y="169"/>
                      <a:pt x="27" y="169"/>
                    </a:cubicBezTo>
                    <a:cubicBezTo>
                      <a:pt x="28" y="171"/>
                      <a:pt x="29" y="171"/>
                      <a:pt x="30" y="172"/>
                    </a:cubicBezTo>
                    <a:cubicBezTo>
                      <a:pt x="31" y="173"/>
                      <a:pt x="31" y="173"/>
                      <a:pt x="33" y="173"/>
                    </a:cubicBezTo>
                    <a:cubicBezTo>
                      <a:pt x="34" y="173"/>
                      <a:pt x="36" y="173"/>
                      <a:pt x="37" y="172"/>
                    </a:cubicBezTo>
                    <a:cubicBezTo>
                      <a:pt x="38" y="171"/>
                      <a:pt x="39" y="171"/>
                      <a:pt x="40" y="16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1" name="Google Shape;2781;p34">
                <a:extLst>
                  <a:ext uri="{FF2B5EF4-FFF2-40B4-BE49-F238E27FC236}">
                    <a16:creationId xmlns:a16="http://schemas.microsoft.com/office/drawing/2014/main" id="{42B6CF55-E2B7-5B77-2C12-009D63369DFA}"/>
                  </a:ext>
                </a:extLst>
              </p:cNvPr>
              <p:cNvSpPr/>
              <p:nvPr/>
            </p:nvSpPr>
            <p:spPr>
              <a:xfrm>
                <a:off x="2713555" y="6497568"/>
                <a:ext cx="14400" cy="99720"/>
              </a:xfrm>
              <a:custGeom>
                <a:avLst/>
                <a:gdLst/>
                <a:ahLst/>
                <a:cxnLst/>
                <a:rect l="l" t="t" r="r" b="b"/>
                <a:pathLst>
                  <a:path w="40" h="277" extrusionOk="0">
                    <a:moveTo>
                      <a:pt x="9" y="140"/>
                    </a:moveTo>
                    <a:cubicBezTo>
                      <a:pt x="10" y="183"/>
                      <a:pt x="15" y="227"/>
                      <a:pt x="23" y="270"/>
                    </a:cubicBezTo>
                    <a:cubicBezTo>
                      <a:pt x="23" y="271"/>
                      <a:pt x="24" y="272"/>
                      <a:pt x="24" y="272"/>
                    </a:cubicBezTo>
                    <a:cubicBezTo>
                      <a:pt x="25" y="273"/>
                      <a:pt x="25" y="274"/>
                      <a:pt x="26" y="275"/>
                    </a:cubicBezTo>
                    <a:cubicBezTo>
                      <a:pt x="27" y="276"/>
                      <a:pt x="29" y="276"/>
                      <a:pt x="30" y="276"/>
                    </a:cubicBezTo>
                    <a:cubicBezTo>
                      <a:pt x="31" y="276"/>
                      <a:pt x="32" y="276"/>
                      <a:pt x="33" y="275"/>
                    </a:cubicBezTo>
                    <a:cubicBezTo>
                      <a:pt x="34" y="274"/>
                      <a:pt x="35" y="273"/>
                      <a:pt x="36" y="272"/>
                    </a:cubicBezTo>
                    <a:cubicBezTo>
                      <a:pt x="36" y="272"/>
                      <a:pt x="36" y="271"/>
                      <a:pt x="36" y="270"/>
                    </a:cubicBezTo>
                    <a:cubicBezTo>
                      <a:pt x="38" y="254"/>
                      <a:pt x="39" y="238"/>
                      <a:pt x="39" y="222"/>
                    </a:cubicBezTo>
                    <a:cubicBezTo>
                      <a:pt x="39" y="200"/>
                      <a:pt x="37" y="178"/>
                      <a:pt x="34" y="156"/>
                    </a:cubicBezTo>
                    <a:cubicBezTo>
                      <a:pt x="29" y="110"/>
                      <a:pt x="34" y="52"/>
                      <a:pt x="16" y="8"/>
                    </a:cubicBezTo>
                    <a:cubicBezTo>
                      <a:pt x="13" y="0"/>
                      <a:pt x="0" y="5"/>
                      <a:pt x="2" y="13"/>
                    </a:cubicBezTo>
                    <a:cubicBezTo>
                      <a:pt x="14" y="52"/>
                      <a:pt x="7" y="99"/>
                      <a:pt x="9" y="14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2" name="Google Shape;2782;p34">
                <a:extLst>
                  <a:ext uri="{FF2B5EF4-FFF2-40B4-BE49-F238E27FC236}">
                    <a16:creationId xmlns:a16="http://schemas.microsoft.com/office/drawing/2014/main" id="{D559F161-4A54-A59E-E301-EC5BE18B5A98}"/>
                  </a:ext>
                </a:extLst>
              </p:cNvPr>
              <p:cNvSpPr/>
              <p:nvPr/>
            </p:nvSpPr>
            <p:spPr>
              <a:xfrm>
                <a:off x="2784835" y="6412248"/>
                <a:ext cx="15120" cy="133920"/>
              </a:xfrm>
              <a:custGeom>
                <a:avLst/>
                <a:gdLst/>
                <a:ahLst/>
                <a:cxnLst/>
                <a:rect l="l" t="t" r="r" b="b"/>
                <a:pathLst>
                  <a:path w="42" h="372" extrusionOk="0">
                    <a:moveTo>
                      <a:pt x="31" y="365"/>
                    </a:moveTo>
                    <a:cubicBezTo>
                      <a:pt x="41" y="246"/>
                      <a:pt x="26" y="128"/>
                      <a:pt x="17" y="10"/>
                    </a:cubicBezTo>
                    <a:cubicBezTo>
                      <a:pt x="17" y="0"/>
                      <a:pt x="0" y="1"/>
                      <a:pt x="0" y="10"/>
                    </a:cubicBezTo>
                    <a:cubicBezTo>
                      <a:pt x="3" y="128"/>
                      <a:pt x="8" y="247"/>
                      <a:pt x="20" y="364"/>
                    </a:cubicBezTo>
                    <a:cubicBezTo>
                      <a:pt x="21" y="371"/>
                      <a:pt x="30" y="371"/>
                      <a:pt x="31" y="36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3" name="Google Shape;2783;p34">
                <a:extLst>
                  <a:ext uri="{FF2B5EF4-FFF2-40B4-BE49-F238E27FC236}">
                    <a16:creationId xmlns:a16="http://schemas.microsoft.com/office/drawing/2014/main" id="{CDC4A72B-BB6F-AF5C-716B-E944BEB8825A}"/>
                  </a:ext>
                </a:extLst>
              </p:cNvPr>
              <p:cNvSpPr/>
              <p:nvPr/>
            </p:nvSpPr>
            <p:spPr>
              <a:xfrm>
                <a:off x="1966555" y="5534208"/>
                <a:ext cx="10080" cy="27720"/>
              </a:xfrm>
              <a:custGeom>
                <a:avLst/>
                <a:gdLst/>
                <a:ahLst/>
                <a:cxnLst/>
                <a:rect l="l" t="t" r="r" b="b"/>
                <a:pathLst>
                  <a:path w="28" h="77" extrusionOk="0">
                    <a:moveTo>
                      <a:pt x="21" y="44"/>
                    </a:moveTo>
                    <a:cubicBezTo>
                      <a:pt x="20" y="33"/>
                      <a:pt x="16" y="23"/>
                      <a:pt x="16" y="12"/>
                    </a:cubicBezTo>
                    <a:cubicBezTo>
                      <a:pt x="15" y="1"/>
                      <a:pt x="0" y="0"/>
                      <a:pt x="0" y="11"/>
                    </a:cubicBezTo>
                    <a:cubicBezTo>
                      <a:pt x="0" y="23"/>
                      <a:pt x="1" y="36"/>
                      <a:pt x="3" y="48"/>
                    </a:cubicBezTo>
                    <a:cubicBezTo>
                      <a:pt x="5" y="58"/>
                      <a:pt x="8" y="69"/>
                      <a:pt x="18" y="74"/>
                    </a:cubicBezTo>
                    <a:cubicBezTo>
                      <a:pt x="23" y="76"/>
                      <a:pt x="27" y="70"/>
                      <a:pt x="25" y="66"/>
                    </a:cubicBezTo>
                    <a:cubicBezTo>
                      <a:pt x="23" y="59"/>
                      <a:pt x="22" y="52"/>
                      <a:pt x="21" y="4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4" name="Google Shape;2784;p34">
                <a:extLst>
                  <a:ext uri="{FF2B5EF4-FFF2-40B4-BE49-F238E27FC236}">
                    <a16:creationId xmlns:a16="http://schemas.microsoft.com/office/drawing/2014/main" id="{E85DF06D-656C-4878-9115-79BF548C309B}"/>
                  </a:ext>
                </a:extLst>
              </p:cNvPr>
              <p:cNvSpPr/>
              <p:nvPr/>
            </p:nvSpPr>
            <p:spPr>
              <a:xfrm>
                <a:off x="2293075" y="5852448"/>
                <a:ext cx="6120" cy="18360"/>
              </a:xfrm>
              <a:custGeom>
                <a:avLst/>
                <a:gdLst/>
                <a:ahLst/>
                <a:cxnLst/>
                <a:rect l="l" t="t" r="r" b="b"/>
                <a:pathLst>
                  <a:path w="17" h="51" extrusionOk="0">
                    <a:moveTo>
                      <a:pt x="13" y="8"/>
                    </a:moveTo>
                    <a:cubicBezTo>
                      <a:pt x="13" y="0"/>
                      <a:pt x="0" y="0"/>
                      <a:pt x="0" y="8"/>
                    </a:cubicBezTo>
                    <a:cubicBezTo>
                      <a:pt x="0" y="16"/>
                      <a:pt x="0" y="21"/>
                      <a:pt x="0" y="28"/>
                    </a:cubicBezTo>
                    <a:cubicBezTo>
                      <a:pt x="1" y="34"/>
                      <a:pt x="3" y="41"/>
                      <a:pt x="6" y="47"/>
                    </a:cubicBezTo>
                    <a:cubicBezTo>
                      <a:pt x="6" y="47"/>
                      <a:pt x="7" y="47"/>
                      <a:pt x="7" y="48"/>
                    </a:cubicBezTo>
                    <a:lnTo>
                      <a:pt x="8" y="49"/>
                    </a:lnTo>
                    <a:cubicBezTo>
                      <a:pt x="9" y="50"/>
                      <a:pt x="10" y="50"/>
                      <a:pt x="10" y="50"/>
                    </a:cubicBezTo>
                    <a:cubicBezTo>
                      <a:pt x="11" y="50"/>
                      <a:pt x="12" y="50"/>
                      <a:pt x="13" y="49"/>
                    </a:cubicBezTo>
                    <a:lnTo>
                      <a:pt x="14" y="48"/>
                    </a:lnTo>
                    <a:cubicBezTo>
                      <a:pt x="14" y="47"/>
                      <a:pt x="14" y="47"/>
                      <a:pt x="14" y="47"/>
                    </a:cubicBezTo>
                    <a:cubicBezTo>
                      <a:pt x="15" y="45"/>
                      <a:pt x="16" y="42"/>
                      <a:pt x="16" y="39"/>
                    </a:cubicBezTo>
                    <a:cubicBezTo>
                      <a:pt x="16" y="36"/>
                      <a:pt x="15" y="33"/>
                      <a:pt x="14" y="31"/>
                    </a:cubicBezTo>
                    <a:cubicBezTo>
                      <a:pt x="13" y="25"/>
                      <a:pt x="13" y="20"/>
                      <a:pt x="13" y="14"/>
                    </a:cubicBezTo>
                    <a:cubicBezTo>
                      <a:pt x="13" y="12"/>
                      <a:pt x="13" y="10"/>
                      <a:pt x="13"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5" name="Google Shape;2785;p34">
                <a:extLst>
                  <a:ext uri="{FF2B5EF4-FFF2-40B4-BE49-F238E27FC236}">
                    <a16:creationId xmlns:a16="http://schemas.microsoft.com/office/drawing/2014/main" id="{5651DA89-3EC2-E302-D634-D28386851125}"/>
                  </a:ext>
                </a:extLst>
              </p:cNvPr>
              <p:cNvSpPr/>
              <p:nvPr/>
            </p:nvSpPr>
            <p:spPr>
              <a:xfrm>
                <a:off x="2329075" y="5810327"/>
                <a:ext cx="4320" cy="17640"/>
              </a:xfrm>
              <a:custGeom>
                <a:avLst/>
                <a:gdLst/>
                <a:ahLst/>
                <a:cxnLst/>
                <a:rect l="l" t="t" r="r" b="b"/>
                <a:pathLst>
                  <a:path w="12" h="49" extrusionOk="0">
                    <a:moveTo>
                      <a:pt x="0" y="7"/>
                    </a:moveTo>
                    <a:cubicBezTo>
                      <a:pt x="0" y="10"/>
                      <a:pt x="0" y="12"/>
                      <a:pt x="0" y="14"/>
                    </a:cubicBezTo>
                    <a:cubicBezTo>
                      <a:pt x="0" y="25"/>
                      <a:pt x="1" y="35"/>
                      <a:pt x="2" y="45"/>
                    </a:cubicBezTo>
                    <a:cubicBezTo>
                      <a:pt x="2" y="48"/>
                      <a:pt x="8" y="48"/>
                      <a:pt x="9" y="45"/>
                    </a:cubicBezTo>
                    <a:cubicBezTo>
                      <a:pt x="10" y="35"/>
                      <a:pt x="11" y="25"/>
                      <a:pt x="11" y="15"/>
                    </a:cubicBezTo>
                    <a:cubicBezTo>
                      <a:pt x="11" y="12"/>
                      <a:pt x="11" y="9"/>
                      <a:pt x="11" y="6"/>
                    </a:cubicBezTo>
                    <a:cubicBezTo>
                      <a:pt x="11" y="0"/>
                      <a:pt x="0" y="0"/>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6" name="Google Shape;2786;p34">
                <a:extLst>
                  <a:ext uri="{FF2B5EF4-FFF2-40B4-BE49-F238E27FC236}">
                    <a16:creationId xmlns:a16="http://schemas.microsoft.com/office/drawing/2014/main" id="{283B276B-50D3-11AE-EF48-B52FF7D965DE}"/>
                  </a:ext>
                </a:extLst>
              </p:cNvPr>
              <p:cNvSpPr/>
              <p:nvPr/>
            </p:nvSpPr>
            <p:spPr>
              <a:xfrm>
                <a:off x="1880515" y="4169448"/>
                <a:ext cx="2418480" cy="3031560"/>
              </a:xfrm>
              <a:custGeom>
                <a:avLst/>
                <a:gdLst/>
                <a:ahLst/>
                <a:cxnLst/>
                <a:rect l="l" t="t" r="r" b="b"/>
                <a:pathLst>
                  <a:path w="6718" h="8421" extrusionOk="0">
                    <a:moveTo>
                      <a:pt x="6710" y="6375"/>
                    </a:moveTo>
                    <a:cubicBezTo>
                      <a:pt x="6704" y="6349"/>
                      <a:pt x="6677" y="6360"/>
                      <a:pt x="6661" y="6369"/>
                    </a:cubicBezTo>
                    <a:cubicBezTo>
                      <a:pt x="6661" y="6368"/>
                      <a:pt x="6660" y="6368"/>
                      <a:pt x="6660" y="6367"/>
                    </a:cubicBezTo>
                    <a:cubicBezTo>
                      <a:pt x="6659" y="6366"/>
                      <a:pt x="6658" y="6364"/>
                      <a:pt x="6656" y="6363"/>
                    </a:cubicBezTo>
                    <a:cubicBezTo>
                      <a:pt x="6655" y="6362"/>
                      <a:pt x="6653" y="6362"/>
                      <a:pt x="6652" y="6362"/>
                    </a:cubicBezTo>
                    <a:lnTo>
                      <a:pt x="6646" y="6362"/>
                    </a:lnTo>
                    <a:cubicBezTo>
                      <a:pt x="6646" y="6358"/>
                      <a:pt x="6646" y="6355"/>
                      <a:pt x="6646" y="6351"/>
                    </a:cubicBezTo>
                    <a:cubicBezTo>
                      <a:pt x="6646" y="6349"/>
                      <a:pt x="6646" y="6346"/>
                      <a:pt x="6645" y="6345"/>
                    </a:cubicBezTo>
                    <a:cubicBezTo>
                      <a:pt x="6646" y="6343"/>
                      <a:pt x="6646" y="6341"/>
                      <a:pt x="6646" y="6340"/>
                    </a:cubicBezTo>
                    <a:cubicBezTo>
                      <a:pt x="6650" y="6313"/>
                      <a:pt x="6634" y="6312"/>
                      <a:pt x="6617" y="6293"/>
                    </a:cubicBezTo>
                    <a:cubicBezTo>
                      <a:pt x="6591" y="6265"/>
                      <a:pt x="6566" y="6234"/>
                      <a:pt x="6539" y="6206"/>
                    </a:cubicBezTo>
                    <a:cubicBezTo>
                      <a:pt x="6491" y="6155"/>
                      <a:pt x="6417" y="6124"/>
                      <a:pt x="6379" y="6064"/>
                    </a:cubicBezTo>
                    <a:cubicBezTo>
                      <a:pt x="6362" y="6042"/>
                      <a:pt x="6342" y="6022"/>
                      <a:pt x="6320" y="6005"/>
                    </a:cubicBezTo>
                    <a:cubicBezTo>
                      <a:pt x="6282" y="5980"/>
                      <a:pt x="6248" y="5949"/>
                      <a:pt x="6218" y="5915"/>
                    </a:cubicBezTo>
                    <a:cubicBezTo>
                      <a:pt x="6197" y="5892"/>
                      <a:pt x="6179" y="5867"/>
                      <a:pt x="6156" y="5845"/>
                    </a:cubicBezTo>
                    <a:cubicBezTo>
                      <a:pt x="6126" y="5819"/>
                      <a:pt x="6099" y="5789"/>
                      <a:pt x="6077" y="5755"/>
                    </a:cubicBezTo>
                    <a:lnTo>
                      <a:pt x="6079" y="5753"/>
                    </a:lnTo>
                    <a:cubicBezTo>
                      <a:pt x="6088" y="5738"/>
                      <a:pt x="6093" y="5720"/>
                      <a:pt x="6103" y="5706"/>
                    </a:cubicBezTo>
                    <a:cubicBezTo>
                      <a:pt x="6113" y="5691"/>
                      <a:pt x="6123" y="5681"/>
                      <a:pt x="6132" y="5668"/>
                    </a:cubicBezTo>
                    <a:cubicBezTo>
                      <a:pt x="6180" y="5599"/>
                      <a:pt x="6228" y="5532"/>
                      <a:pt x="6279" y="5466"/>
                    </a:cubicBezTo>
                    <a:cubicBezTo>
                      <a:pt x="6304" y="5433"/>
                      <a:pt x="6342" y="5405"/>
                      <a:pt x="6358" y="5367"/>
                    </a:cubicBezTo>
                    <a:cubicBezTo>
                      <a:pt x="6362" y="5360"/>
                      <a:pt x="6365" y="5352"/>
                      <a:pt x="6370" y="5345"/>
                    </a:cubicBezTo>
                    <a:cubicBezTo>
                      <a:pt x="6388" y="5313"/>
                      <a:pt x="6412" y="5284"/>
                      <a:pt x="6440" y="5259"/>
                    </a:cubicBezTo>
                    <a:cubicBezTo>
                      <a:pt x="6453" y="5245"/>
                      <a:pt x="6459" y="5225"/>
                      <a:pt x="6472" y="5210"/>
                    </a:cubicBezTo>
                    <a:cubicBezTo>
                      <a:pt x="6482" y="5199"/>
                      <a:pt x="6492" y="5188"/>
                      <a:pt x="6500" y="5176"/>
                    </a:cubicBezTo>
                    <a:cubicBezTo>
                      <a:pt x="6521" y="5144"/>
                      <a:pt x="6534" y="5115"/>
                      <a:pt x="6523" y="5080"/>
                    </a:cubicBezTo>
                    <a:cubicBezTo>
                      <a:pt x="6522" y="5079"/>
                      <a:pt x="6522" y="5079"/>
                      <a:pt x="6522" y="5078"/>
                    </a:cubicBezTo>
                    <a:cubicBezTo>
                      <a:pt x="6521" y="5077"/>
                      <a:pt x="6521" y="5077"/>
                      <a:pt x="6521" y="5077"/>
                    </a:cubicBezTo>
                    <a:cubicBezTo>
                      <a:pt x="6521" y="5075"/>
                      <a:pt x="6522" y="5073"/>
                      <a:pt x="6522" y="5072"/>
                    </a:cubicBezTo>
                    <a:cubicBezTo>
                      <a:pt x="6522" y="5070"/>
                      <a:pt x="6521" y="5069"/>
                      <a:pt x="6521" y="5068"/>
                    </a:cubicBezTo>
                    <a:cubicBezTo>
                      <a:pt x="6519" y="5064"/>
                      <a:pt x="6518" y="5060"/>
                      <a:pt x="6516" y="5057"/>
                    </a:cubicBezTo>
                    <a:cubicBezTo>
                      <a:pt x="6512" y="5050"/>
                      <a:pt x="6508" y="5045"/>
                      <a:pt x="6502" y="5040"/>
                    </a:cubicBezTo>
                    <a:cubicBezTo>
                      <a:pt x="6492" y="4999"/>
                      <a:pt x="6455" y="4954"/>
                      <a:pt x="6431" y="4922"/>
                    </a:cubicBezTo>
                    <a:cubicBezTo>
                      <a:pt x="6418" y="4905"/>
                      <a:pt x="6389" y="4891"/>
                      <a:pt x="6372" y="4877"/>
                    </a:cubicBezTo>
                    <a:cubicBezTo>
                      <a:pt x="6349" y="4858"/>
                      <a:pt x="6329" y="4836"/>
                      <a:pt x="6311" y="4812"/>
                    </a:cubicBezTo>
                    <a:cubicBezTo>
                      <a:pt x="6284" y="4777"/>
                      <a:pt x="6230" y="4746"/>
                      <a:pt x="6193" y="4722"/>
                    </a:cubicBezTo>
                    <a:cubicBezTo>
                      <a:pt x="6143" y="4690"/>
                      <a:pt x="6105" y="4644"/>
                      <a:pt x="6055" y="4613"/>
                    </a:cubicBezTo>
                    <a:cubicBezTo>
                      <a:pt x="5940" y="4541"/>
                      <a:pt x="5827" y="4469"/>
                      <a:pt x="5709" y="4402"/>
                    </a:cubicBezTo>
                    <a:cubicBezTo>
                      <a:pt x="5582" y="4331"/>
                      <a:pt x="5450" y="4267"/>
                      <a:pt x="5315" y="4213"/>
                    </a:cubicBezTo>
                    <a:cubicBezTo>
                      <a:pt x="5246" y="4185"/>
                      <a:pt x="5179" y="4151"/>
                      <a:pt x="5110" y="4123"/>
                    </a:cubicBezTo>
                    <a:cubicBezTo>
                      <a:pt x="5045" y="4096"/>
                      <a:pt x="4970" y="4085"/>
                      <a:pt x="4902" y="4067"/>
                    </a:cubicBezTo>
                    <a:cubicBezTo>
                      <a:pt x="4838" y="4046"/>
                      <a:pt x="4776" y="4023"/>
                      <a:pt x="4715" y="3995"/>
                    </a:cubicBezTo>
                    <a:cubicBezTo>
                      <a:pt x="4659" y="3972"/>
                      <a:pt x="4605" y="3968"/>
                      <a:pt x="4548" y="3951"/>
                    </a:cubicBezTo>
                    <a:cubicBezTo>
                      <a:pt x="4475" y="3930"/>
                      <a:pt x="4398" y="3924"/>
                      <a:pt x="4323" y="3908"/>
                    </a:cubicBezTo>
                    <a:cubicBezTo>
                      <a:pt x="4259" y="3895"/>
                      <a:pt x="4193" y="3888"/>
                      <a:pt x="4127" y="3888"/>
                    </a:cubicBezTo>
                    <a:cubicBezTo>
                      <a:pt x="4120" y="3888"/>
                      <a:pt x="4113" y="3888"/>
                      <a:pt x="4106" y="3888"/>
                    </a:cubicBezTo>
                    <a:cubicBezTo>
                      <a:pt x="4027" y="3889"/>
                      <a:pt x="3943" y="3881"/>
                      <a:pt x="3868" y="3908"/>
                    </a:cubicBezTo>
                    <a:cubicBezTo>
                      <a:pt x="3841" y="3915"/>
                      <a:pt x="3814" y="3918"/>
                      <a:pt x="3786" y="3918"/>
                    </a:cubicBezTo>
                    <a:cubicBezTo>
                      <a:pt x="3776" y="3920"/>
                      <a:pt x="3766" y="3923"/>
                      <a:pt x="3757" y="3928"/>
                    </a:cubicBezTo>
                    <a:cubicBezTo>
                      <a:pt x="3752" y="3931"/>
                      <a:pt x="3748" y="3934"/>
                      <a:pt x="3743" y="3938"/>
                    </a:cubicBezTo>
                    <a:cubicBezTo>
                      <a:pt x="3729" y="3933"/>
                      <a:pt x="3716" y="3926"/>
                      <a:pt x="3702" y="3920"/>
                    </a:cubicBezTo>
                    <a:cubicBezTo>
                      <a:pt x="3690" y="3910"/>
                      <a:pt x="3682" y="3895"/>
                      <a:pt x="3671" y="3884"/>
                    </a:cubicBezTo>
                    <a:cubicBezTo>
                      <a:pt x="3659" y="3873"/>
                      <a:pt x="3642" y="3865"/>
                      <a:pt x="3629" y="3853"/>
                    </a:cubicBezTo>
                    <a:cubicBezTo>
                      <a:pt x="3624" y="3850"/>
                      <a:pt x="3620" y="3847"/>
                      <a:pt x="3615" y="3844"/>
                    </a:cubicBezTo>
                    <a:cubicBezTo>
                      <a:pt x="3602" y="3837"/>
                      <a:pt x="3589" y="3831"/>
                      <a:pt x="3576" y="3827"/>
                    </a:cubicBezTo>
                    <a:cubicBezTo>
                      <a:pt x="3547" y="3816"/>
                      <a:pt x="3518" y="3801"/>
                      <a:pt x="3489" y="3788"/>
                    </a:cubicBezTo>
                    <a:cubicBezTo>
                      <a:pt x="3402" y="3750"/>
                      <a:pt x="3308" y="3744"/>
                      <a:pt x="3214" y="3731"/>
                    </a:cubicBezTo>
                    <a:cubicBezTo>
                      <a:pt x="3191" y="3730"/>
                      <a:pt x="3168" y="3729"/>
                      <a:pt x="3145" y="3729"/>
                    </a:cubicBezTo>
                    <a:cubicBezTo>
                      <a:pt x="3122" y="3729"/>
                      <a:pt x="3099" y="3730"/>
                      <a:pt x="3077" y="3731"/>
                    </a:cubicBezTo>
                    <a:cubicBezTo>
                      <a:pt x="3015" y="3731"/>
                      <a:pt x="2952" y="3733"/>
                      <a:pt x="2891" y="3731"/>
                    </a:cubicBezTo>
                    <a:cubicBezTo>
                      <a:pt x="2833" y="3731"/>
                      <a:pt x="2780" y="3708"/>
                      <a:pt x="2722" y="3708"/>
                    </a:cubicBezTo>
                    <a:cubicBezTo>
                      <a:pt x="2692" y="3708"/>
                      <a:pt x="2661" y="3709"/>
                      <a:pt x="2631" y="3710"/>
                    </a:cubicBezTo>
                    <a:cubicBezTo>
                      <a:pt x="2609" y="3710"/>
                      <a:pt x="2589" y="3704"/>
                      <a:pt x="2567" y="3702"/>
                    </a:cubicBezTo>
                    <a:cubicBezTo>
                      <a:pt x="2567" y="3699"/>
                      <a:pt x="2567" y="3695"/>
                      <a:pt x="2569" y="3691"/>
                    </a:cubicBezTo>
                    <a:cubicBezTo>
                      <a:pt x="2573" y="3653"/>
                      <a:pt x="2590" y="3620"/>
                      <a:pt x="2593" y="3581"/>
                    </a:cubicBezTo>
                    <a:cubicBezTo>
                      <a:pt x="2596" y="3543"/>
                      <a:pt x="2612" y="3513"/>
                      <a:pt x="2622" y="3479"/>
                    </a:cubicBezTo>
                    <a:cubicBezTo>
                      <a:pt x="2639" y="3417"/>
                      <a:pt x="2639" y="3350"/>
                      <a:pt x="2655" y="3287"/>
                    </a:cubicBezTo>
                    <a:cubicBezTo>
                      <a:pt x="2671" y="3225"/>
                      <a:pt x="2672" y="3153"/>
                      <a:pt x="2687" y="3087"/>
                    </a:cubicBezTo>
                    <a:cubicBezTo>
                      <a:pt x="2701" y="3028"/>
                      <a:pt x="2696" y="2969"/>
                      <a:pt x="2707" y="2910"/>
                    </a:cubicBezTo>
                    <a:cubicBezTo>
                      <a:pt x="2713" y="2878"/>
                      <a:pt x="2714" y="2845"/>
                      <a:pt x="2721" y="2814"/>
                    </a:cubicBezTo>
                    <a:cubicBezTo>
                      <a:pt x="2726" y="2786"/>
                      <a:pt x="2736" y="2760"/>
                      <a:pt x="2742" y="2733"/>
                    </a:cubicBezTo>
                    <a:cubicBezTo>
                      <a:pt x="2751" y="2695"/>
                      <a:pt x="2761" y="2657"/>
                      <a:pt x="2771" y="2620"/>
                    </a:cubicBezTo>
                    <a:cubicBezTo>
                      <a:pt x="2782" y="2576"/>
                      <a:pt x="2789" y="2531"/>
                      <a:pt x="2803" y="2489"/>
                    </a:cubicBezTo>
                    <a:cubicBezTo>
                      <a:pt x="2823" y="2431"/>
                      <a:pt x="2829" y="2371"/>
                      <a:pt x="2844" y="2312"/>
                    </a:cubicBezTo>
                    <a:cubicBezTo>
                      <a:pt x="2861" y="2244"/>
                      <a:pt x="2866" y="2174"/>
                      <a:pt x="2883" y="2106"/>
                    </a:cubicBezTo>
                    <a:cubicBezTo>
                      <a:pt x="2896" y="2055"/>
                      <a:pt x="2906" y="2002"/>
                      <a:pt x="2913" y="1949"/>
                    </a:cubicBezTo>
                    <a:cubicBezTo>
                      <a:pt x="2920" y="1903"/>
                      <a:pt x="2904" y="1858"/>
                      <a:pt x="2927" y="1810"/>
                    </a:cubicBezTo>
                    <a:cubicBezTo>
                      <a:pt x="2936" y="1794"/>
                      <a:pt x="2941" y="1775"/>
                      <a:pt x="2941" y="1757"/>
                    </a:cubicBezTo>
                    <a:cubicBezTo>
                      <a:pt x="2941" y="1751"/>
                      <a:pt x="2940" y="1746"/>
                      <a:pt x="2939" y="1740"/>
                    </a:cubicBezTo>
                    <a:cubicBezTo>
                      <a:pt x="2932" y="1698"/>
                      <a:pt x="2954" y="1660"/>
                      <a:pt x="2953" y="1618"/>
                    </a:cubicBezTo>
                    <a:cubicBezTo>
                      <a:pt x="2952" y="1611"/>
                      <a:pt x="2952" y="1604"/>
                      <a:pt x="2952" y="1597"/>
                    </a:cubicBezTo>
                    <a:cubicBezTo>
                      <a:pt x="2952" y="1566"/>
                      <a:pt x="2955" y="1535"/>
                      <a:pt x="2961" y="1505"/>
                    </a:cubicBezTo>
                    <a:cubicBezTo>
                      <a:pt x="2977" y="1429"/>
                      <a:pt x="2992" y="1352"/>
                      <a:pt x="3006" y="1276"/>
                    </a:cubicBezTo>
                    <a:cubicBezTo>
                      <a:pt x="3030" y="1152"/>
                      <a:pt x="3026" y="1024"/>
                      <a:pt x="3065" y="904"/>
                    </a:cubicBezTo>
                    <a:cubicBezTo>
                      <a:pt x="3084" y="842"/>
                      <a:pt x="3094" y="777"/>
                      <a:pt x="3096" y="713"/>
                    </a:cubicBezTo>
                    <a:cubicBezTo>
                      <a:pt x="3098" y="645"/>
                      <a:pt x="3129" y="579"/>
                      <a:pt x="3145" y="514"/>
                    </a:cubicBezTo>
                    <a:cubicBezTo>
                      <a:pt x="3158" y="457"/>
                      <a:pt x="3166" y="400"/>
                      <a:pt x="3170" y="342"/>
                    </a:cubicBezTo>
                    <a:cubicBezTo>
                      <a:pt x="3173" y="309"/>
                      <a:pt x="3170" y="275"/>
                      <a:pt x="3170" y="242"/>
                    </a:cubicBezTo>
                    <a:cubicBezTo>
                      <a:pt x="3171" y="232"/>
                      <a:pt x="3171" y="222"/>
                      <a:pt x="3171" y="212"/>
                    </a:cubicBezTo>
                    <a:cubicBezTo>
                      <a:pt x="3171" y="182"/>
                      <a:pt x="3169" y="153"/>
                      <a:pt x="3163" y="124"/>
                    </a:cubicBezTo>
                    <a:cubicBezTo>
                      <a:pt x="3150" y="72"/>
                      <a:pt x="3143" y="32"/>
                      <a:pt x="3088" y="11"/>
                    </a:cubicBezTo>
                    <a:cubicBezTo>
                      <a:pt x="3061" y="0"/>
                      <a:pt x="3035" y="6"/>
                      <a:pt x="3029" y="30"/>
                    </a:cubicBezTo>
                    <a:cubicBezTo>
                      <a:pt x="3014" y="44"/>
                      <a:pt x="3000" y="59"/>
                      <a:pt x="2987" y="76"/>
                    </a:cubicBezTo>
                    <a:cubicBezTo>
                      <a:pt x="2974" y="104"/>
                      <a:pt x="2963" y="134"/>
                      <a:pt x="2955" y="164"/>
                    </a:cubicBezTo>
                    <a:cubicBezTo>
                      <a:pt x="2938" y="222"/>
                      <a:pt x="2946" y="290"/>
                      <a:pt x="2926" y="346"/>
                    </a:cubicBezTo>
                    <a:cubicBezTo>
                      <a:pt x="2919" y="373"/>
                      <a:pt x="2916" y="400"/>
                      <a:pt x="2916" y="428"/>
                    </a:cubicBezTo>
                    <a:cubicBezTo>
                      <a:pt x="2916" y="435"/>
                      <a:pt x="2914" y="443"/>
                      <a:pt x="2913" y="450"/>
                    </a:cubicBezTo>
                    <a:cubicBezTo>
                      <a:pt x="2913" y="451"/>
                      <a:pt x="2913" y="452"/>
                      <a:pt x="2912" y="453"/>
                    </a:cubicBezTo>
                    <a:cubicBezTo>
                      <a:pt x="2910" y="456"/>
                      <a:pt x="2910" y="457"/>
                      <a:pt x="2910" y="460"/>
                    </a:cubicBezTo>
                    <a:cubicBezTo>
                      <a:pt x="2910" y="462"/>
                      <a:pt x="2910" y="463"/>
                      <a:pt x="2911" y="465"/>
                    </a:cubicBezTo>
                    <a:cubicBezTo>
                      <a:pt x="2906" y="487"/>
                      <a:pt x="2901" y="510"/>
                      <a:pt x="2896" y="532"/>
                    </a:cubicBezTo>
                    <a:cubicBezTo>
                      <a:pt x="2887" y="575"/>
                      <a:pt x="2880" y="619"/>
                      <a:pt x="2872" y="663"/>
                    </a:cubicBezTo>
                    <a:lnTo>
                      <a:pt x="2872" y="664"/>
                    </a:lnTo>
                    <a:cubicBezTo>
                      <a:pt x="2872" y="665"/>
                      <a:pt x="2872" y="665"/>
                      <a:pt x="2872" y="666"/>
                    </a:cubicBezTo>
                    <a:cubicBezTo>
                      <a:pt x="2867" y="691"/>
                      <a:pt x="2863" y="716"/>
                      <a:pt x="2857" y="740"/>
                    </a:cubicBezTo>
                    <a:cubicBezTo>
                      <a:pt x="2853" y="768"/>
                      <a:pt x="2851" y="797"/>
                      <a:pt x="2850" y="825"/>
                    </a:cubicBezTo>
                    <a:cubicBezTo>
                      <a:pt x="2849" y="840"/>
                      <a:pt x="2847" y="857"/>
                      <a:pt x="2845" y="873"/>
                    </a:cubicBezTo>
                    <a:cubicBezTo>
                      <a:pt x="2844" y="875"/>
                      <a:pt x="2842" y="876"/>
                      <a:pt x="2841" y="878"/>
                    </a:cubicBezTo>
                    <a:cubicBezTo>
                      <a:pt x="2840" y="880"/>
                      <a:pt x="2839" y="883"/>
                      <a:pt x="2839" y="886"/>
                    </a:cubicBezTo>
                    <a:cubicBezTo>
                      <a:pt x="2839" y="888"/>
                      <a:pt x="2839" y="890"/>
                      <a:pt x="2840" y="892"/>
                    </a:cubicBezTo>
                    <a:lnTo>
                      <a:pt x="2841" y="892"/>
                    </a:lnTo>
                    <a:cubicBezTo>
                      <a:pt x="2842" y="893"/>
                      <a:pt x="2842" y="894"/>
                      <a:pt x="2842" y="894"/>
                    </a:cubicBezTo>
                    <a:cubicBezTo>
                      <a:pt x="2841" y="905"/>
                      <a:pt x="2839" y="916"/>
                      <a:pt x="2836" y="925"/>
                    </a:cubicBezTo>
                    <a:cubicBezTo>
                      <a:pt x="2835" y="930"/>
                      <a:pt x="2834" y="935"/>
                      <a:pt x="2833" y="939"/>
                    </a:cubicBezTo>
                    <a:cubicBezTo>
                      <a:pt x="2832" y="940"/>
                      <a:pt x="2831" y="941"/>
                      <a:pt x="2831" y="942"/>
                    </a:cubicBezTo>
                    <a:cubicBezTo>
                      <a:pt x="2830" y="944"/>
                      <a:pt x="2829" y="946"/>
                      <a:pt x="2829" y="948"/>
                    </a:cubicBezTo>
                    <a:cubicBezTo>
                      <a:pt x="2829" y="950"/>
                      <a:pt x="2830" y="951"/>
                      <a:pt x="2831" y="953"/>
                    </a:cubicBezTo>
                    <a:cubicBezTo>
                      <a:pt x="2828" y="973"/>
                      <a:pt x="2825" y="994"/>
                      <a:pt x="2822" y="1014"/>
                    </a:cubicBezTo>
                    <a:cubicBezTo>
                      <a:pt x="2817" y="1045"/>
                      <a:pt x="2812" y="1077"/>
                      <a:pt x="2806" y="1108"/>
                    </a:cubicBezTo>
                    <a:lnTo>
                      <a:pt x="2806" y="1112"/>
                    </a:lnTo>
                    <a:cubicBezTo>
                      <a:pt x="2806" y="1113"/>
                      <a:pt x="2805" y="1115"/>
                      <a:pt x="2805" y="1116"/>
                    </a:cubicBezTo>
                    <a:cubicBezTo>
                      <a:pt x="2805" y="1117"/>
                      <a:pt x="2805" y="1117"/>
                      <a:pt x="2805" y="1118"/>
                    </a:cubicBezTo>
                    <a:lnTo>
                      <a:pt x="2805" y="1119"/>
                    </a:lnTo>
                    <a:cubicBezTo>
                      <a:pt x="2794" y="1183"/>
                      <a:pt x="2794" y="1250"/>
                      <a:pt x="2777" y="1312"/>
                    </a:cubicBezTo>
                    <a:cubicBezTo>
                      <a:pt x="2776" y="1313"/>
                      <a:pt x="2776" y="1314"/>
                      <a:pt x="2775" y="1315"/>
                    </a:cubicBezTo>
                    <a:cubicBezTo>
                      <a:pt x="2774" y="1316"/>
                      <a:pt x="2774" y="1318"/>
                      <a:pt x="2774" y="1320"/>
                    </a:cubicBezTo>
                    <a:cubicBezTo>
                      <a:pt x="2774" y="1321"/>
                      <a:pt x="2774" y="1322"/>
                      <a:pt x="2774" y="1323"/>
                    </a:cubicBezTo>
                    <a:cubicBezTo>
                      <a:pt x="2771" y="1334"/>
                      <a:pt x="2769" y="1344"/>
                      <a:pt x="2766" y="1355"/>
                    </a:cubicBezTo>
                    <a:cubicBezTo>
                      <a:pt x="2766" y="1355"/>
                      <a:pt x="2765" y="1355"/>
                      <a:pt x="2765" y="1356"/>
                    </a:cubicBezTo>
                    <a:cubicBezTo>
                      <a:pt x="2764" y="1357"/>
                      <a:pt x="2764" y="1359"/>
                      <a:pt x="2764" y="1360"/>
                    </a:cubicBezTo>
                    <a:cubicBezTo>
                      <a:pt x="2764" y="1361"/>
                      <a:pt x="2764" y="1362"/>
                      <a:pt x="2764" y="1362"/>
                    </a:cubicBezTo>
                    <a:cubicBezTo>
                      <a:pt x="2754" y="1402"/>
                      <a:pt x="2745" y="1441"/>
                      <a:pt x="2737" y="1480"/>
                    </a:cubicBezTo>
                    <a:cubicBezTo>
                      <a:pt x="2736" y="1482"/>
                      <a:pt x="2735" y="1484"/>
                      <a:pt x="2735" y="1485"/>
                    </a:cubicBezTo>
                    <a:cubicBezTo>
                      <a:pt x="2735" y="1486"/>
                      <a:pt x="2735" y="1486"/>
                      <a:pt x="2735" y="1486"/>
                    </a:cubicBezTo>
                    <a:cubicBezTo>
                      <a:pt x="2733" y="1498"/>
                      <a:pt x="2730" y="1510"/>
                      <a:pt x="2727" y="1521"/>
                    </a:cubicBezTo>
                    <a:lnTo>
                      <a:pt x="2726" y="1522"/>
                    </a:lnTo>
                    <a:cubicBezTo>
                      <a:pt x="2724" y="1523"/>
                      <a:pt x="2723" y="1524"/>
                      <a:pt x="2722" y="1525"/>
                    </a:cubicBezTo>
                    <a:cubicBezTo>
                      <a:pt x="2721" y="1526"/>
                      <a:pt x="2721" y="1528"/>
                      <a:pt x="2721" y="1529"/>
                    </a:cubicBezTo>
                    <a:cubicBezTo>
                      <a:pt x="2721" y="1531"/>
                      <a:pt x="2721" y="1532"/>
                      <a:pt x="2722" y="1534"/>
                    </a:cubicBezTo>
                    <a:cubicBezTo>
                      <a:pt x="2722" y="1536"/>
                      <a:pt x="2723" y="1535"/>
                      <a:pt x="2724" y="1536"/>
                    </a:cubicBezTo>
                    <a:cubicBezTo>
                      <a:pt x="2721" y="1547"/>
                      <a:pt x="2719" y="1558"/>
                      <a:pt x="2716" y="1569"/>
                    </a:cubicBezTo>
                    <a:cubicBezTo>
                      <a:pt x="2686" y="1685"/>
                      <a:pt x="2664" y="1803"/>
                      <a:pt x="2644" y="1920"/>
                    </a:cubicBezTo>
                    <a:cubicBezTo>
                      <a:pt x="2644" y="1921"/>
                      <a:pt x="2643" y="1922"/>
                      <a:pt x="2643" y="1922"/>
                    </a:cubicBezTo>
                    <a:cubicBezTo>
                      <a:pt x="2642" y="1924"/>
                      <a:pt x="2642" y="1926"/>
                      <a:pt x="2642" y="1928"/>
                    </a:cubicBezTo>
                    <a:cubicBezTo>
                      <a:pt x="2642" y="1929"/>
                      <a:pt x="2642" y="1931"/>
                      <a:pt x="2642" y="1932"/>
                    </a:cubicBezTo>
                    <a:lnTo>
                      <a:pt x="2638" y="1961"/>
                    </a:lnTo>
                    <a:cubicBezTo>
                      <a:pt x="2628" y="1961"/>
                      <a:pt x="2628" y="1976"/>
                      <a:pt x="2635" y="1979"/>
                    </a:cubicBezTo>
                    <a:lnTo>
                      <a:pt x="2633" y="1994"/>
                    </a:lnTo>
                    <a:cubicBezTo>
                      <a:pt x="2632" y="2004"/>
                      <a:pt x="2630" y="2013"/>
                      <a:pt x="2628" y="2022"/>
                    </a:cubicBezTo>
                    <a:cubicBezTo>
                      <a:pt x="2628" y="2022"/>
                      <a:pt x="2628" y="2023"/>
                      <a:pt x="2627" y="2024"/>
                    </a:cubicBezTo>
                    <a:cubicBezTo>
                      <a:pt x="2626" y="2025"/>
                      <a:pt x="2626" y="2027"/>
                      <a:pt x="2626" y="2029"/>
                    </a:cubicBezTo>
                    <a:lnTo>
                      <a:pt x="2626" y="2031"/>
                    </a:lnTo>
                    <a:cubicBezTo>
                      <a:pt x="2626" y="2031"/>
                      <a:pt x="2625" y="2032"/>
                      <a:pt x="2625" y="2033"/>
                    </a:cubicBezTo>
                    <a:lnTo>
                      <a:pt x="2626" y="2034"/>
                    </a:lnTo>
                    <a:cubicBezTo>
                      <a:pt x="2615" y="2095"/>
                      <a:pt x="2601" y="2155"/>
                      <a:pt x="2588" y="2215"/>
                    </a:cubicBezTo>
                    <a:cubicBezTo>
                      <a:pt x="2575" y="2220"/>
                      <a:pt x="2566" y="2228"/>
                      <a:pt x="2573" y="2243"/>
                    </a:cubicBezTo>
                    <a:cubicBezTo>
                      <a:pt x="2573" y="2245"/>
                      <a:pt x="2575" y="2247"/>
                      <a:pt x="2576" y="2247"/>
                    </a:cubicBezTo>
                    <a:cubicBezTo>
                      <a:pt x="2577" y="2248"/>
                      <a:pt x="2579" y="2248"/>
                      <a:pt x="2580" y="2248"/>
                    </a:cubicBezTo>
                    <a:cubicBezTo>
                      <a:pt x="2568" y="2304"/>
                      <a:pt x="2555" y="2360"/>
                      <a:pt x="2545" y="2417"/>
                    </a:cubicBezTo>
                    <a:cubicBezTo>
                      <a:pt x="2532" y="2491"/>
                      <a:pt x="2523" y="2570"/>
                      <a:pt x="2498" y="2640"/>
                    </a:cubicBezTo>
                    <a:cubicBezTo>
                      <a:pt x="2489" y="2676"/>
                      <a:pt x="2482" y="2712"/>
                      <a:pt x="2479" y="2749"/>
                    </a:cubicBezTo>
                    <a:cubicBezTo>
                      <a:pt x="2473" y="2780"/>
                      <a:pt x="2464" y="2810"/>
                      <a:pt x="2459" y="2840"/>
                    </a:cubicBezTo>
                    <a:cubicBezTo>
                      <a:pt x="2459" y="2841"/>
                      <a:pt x="2458" y="2841"/>
                      <a:pt x="2458" y="2841"/>
                    </a:cubicBezTo>
                    <a:cubicBezTo>
                      <a:pt x="2457" y="2841"/>
                      <a:pt x="2456" y="2842"/>
                      <a:pt x="2456" y="2843"/>
                    </a:cubicBezTo>
                    <a:cubicBezTo>
                      <a:pt x="2455" y="2844"/>
                      <a:pt x="2455" y="2845"/>
                      <a:pt x="2455" y="2846"/>
                    </a:cubicBezTo>
                    <a:cubicBezTo>
                      <a:pt x="2451" y="2924"/>
                      <a:pt x="2430" y="2997"/>
                      <a:pt x="2412" y="3072"/>
                    </a:cubicBezTo>
                    <a:lnTo>
                      <a:pt x="2411" y="3072"/>
                    </a:lnTo>
                    <a:cubicBezTo>
                      <a:pt x="2408" y="3074"/>
                      <a:pt x="2406" y="3077"/>
                      <a:pt x="2404" y="3080"/>
                    </a:cubicBezTo>
                    <a:cubicBezTo>
                      <a:pt x="2402" y="3083"/>
                      <a:pt x="2402" y="3086"/>
                      <a:pt x="2402" y="3089"/>
                    </a:cubicBezTo>
                    <a:cubicBezTo>
                      <a:pt x="2402" y="3090"/>
                      <a:pt x="2402" y="3091"/>
                      <a:pt x="2402" y="3092"/>
                    </a:cubicBezTo>
                    <a:cubicBezTo>
                      <a:pt x="2402" y="3093"/>
                      <a:pt x="2402" y="3094"/>
                      <a:pt x="2403" y="3095"/>
                    </a:cubicBezTo>
                    <a:cubicBezTo>
                      <a:pt x="2403" y="3096"/>
                      <a:pt x="2404" y="3097"/>
                      <a:pt x="2405" y="3098"/>
                    </a:cubicBezTo>
                    <a:cubicBezTo>
                      <a:pt x="2403" y="3107"/>
                      <a:pt x="2401" y="3118"/>
                      <a:pt x="2399" y="3127"/>
                    </a:cubicBezTo>
                    <a:cubicBezTo>
                      <a:pt x="2386" y="3186"/>
                      <a:pt x="2374" y="3246"/>
                      <a:pt x="2362" y="3306"/>
                    </a:cubicBezTo>
                    <a:cubicBezTo>
                      <a:pt x="2358" y="3324"/>
                      <a:pt x="2352" y="3342"/>
                      <a:pt x="2348" y="3360"/>
                    </a:cubicBezTo>
                    <a:cubicBezTo>
                      <a:pt x="2347" y="3366"/>
                      <a:pt x="2346" y="3373"/>
                      <a:pt x="2346" y="3379"/>
                    </a:cubicBezTo>
                    <a:cubicBezTo>
                      <a:pt x="2346" y="3386"/>
                      <a:pt x="2347" y="3391"/>
                      <a:pt x="2348" y="3397"/>
                    </a:cubicBezTo>
                    <a:lnTo>
                      <a:pt x="2348" y="3402"/>
                    </a:lnTo>
                    <a:lnTo>
                      <a:pt x="2347" y="3402"/>
                    </a:lnTo>
                    <a:cubicBezTo>
                      <a:pt x="2346" y="3403"/>
                      <a:pt x="2344" y="3404"/>
                      <a:pt x="2344" y="3405"/>
                    </a:cubicBezTo>
                    <a:cubicBezTo>
                      <a:pt x="2343" y="3407"/>
                      <a:pt x="2342" y="3408"/>
                      <a:pt x="2342" y="3409"/>
                    </a:cubicBezTo>
                    <a:lnTo>
                      <a:pt x="2342" y="3413"/>
                    </a:lnTo>
                    <a:cubicBezTo>
                      <a:pt x="2342" y="3414"/>
                      <a:pt x="2342" y="3414"/>
                      <a:pt x="2342" y="3414"/>
                    </a:cubicBezTo>
                    <a:cubicBezTo>
                      <a:pt x="2342" y="3415"/>
                      <a:pt x="2343" y="3416"/>
                      <a:pt x="2343" y="3417"/>
                    </a:cubicBezTo>
                    <a:cubicBezTo>
                      <a:pt x="2344" y="3418"/>
                      <a:pt x="2344" y="3419"/>
                      <a:pt x="2345" y="3420"/>
                    </a:cubicBezTo>
                    <a:cubicBezTo>
                      <a:pt x="2343" y="3435"/>
                      <a:pt x="2341" y="3451"/>
                      <a:pt x="2340" y="3467"/>
                    </a:cubicBezTo>
                    <a:cubicBezTo>
                      <a:pt x="2339" y="3467"/>
                      <a:pt x="2339" y="3468"/>
                      <a:pt x="2339" y="3468"/>
                    </a:cubicBezTo>
                    <a:cubicBezTo>
                      <a:pt x="2338" y="3470"/>
                      <a:pt x="2337" y="3472"/>
                      <a:pt x="2337" y="3474"/>
                    </a:cubicBezTo>
                    <a:cubicBezTo>
                      <a:pt x="2337" y="3476"/>
                      <a:pt x="2338" y="3477"/>
                      <a:pt x="2338" y="3479"/>
                    </a:cubicBezTo>
                    <a:cubicBezTo>
                      <a:pt x="2338" y="3481"/>
                      <a:pt x="2338" y="3484"/>
                      <a:pt x="2338" y="3487"/>
                    </a:cubicBezTo>
                    <a:cubicBezTo>
                      <a:pt x="2335" y="3513"/>
                      <a:pt x="2332" y="3539"/>
                      <a:pt x="2328" y="3565"/>
                    </a:cubicBezTo>
                    <a:cubicBezTo>
                      <a:pt x="2328" y="3566"/>
                      <a:pt x="2327" y="3567"/>
                      <a:pt x="2327" y="3567"/>
                    </a:cubicBezTo>
                    <a:cubicBezTo>
                      <a:pt x="2326" y="3569"/>
                      <a:pt x="2325" y="3571"/>
                      <a:pt x="2325" y="3573"/>
                    </a:cubicBezTo>
                    <a:cubicBezTo>
                      <a:pt x="2325" y="3575"/>
                      <a:pt x="2326" y="3577"/>
                      <a:pt x="2326" y="3578"/>
                    </a:cubicBezTo>
                    <a:cubicBezTo>
                      <a:pt x="2323" y="3606"/>
                      <a:pt x="2319" y="3634"/>
                      <a:pt x="2314" y="3662"/>
                    </a:cubicBezTo>
                    <a:cubicBezTo>
                      <a:pt x="2311" y="3685"/>
                      <a:pt x="2308" y="3707"/>
                      <a:pt x="2305" y="3730"/>
                    </a:cubicBezTo>
                    <a:cubicBezTo>
                      <a:pt x="2303" y="3730"/>
                      <a:pt x="2302" y="3731"/>
                      <a:pt x="2300" y="3732"/>
                    </a:cubicBezTo>
                    <a:lnTo>
                      <a:pt x="2299" y="3732"/>
                    </a:lnTo>
                    <a:cubicBezTo>
                      <a:pt x="2293" y="3736"/>
                      <a:pt x="2286" y="3739"/>
                      <a:pt x="2278" y="3741"/>
                    </a:cubicBezTo>
                    <a:cubicBezTo>
                      <a:pt x="2278" y="3740"/>
                      <a:pt x="2277" y="3740"/>
                      <a:pt x="2277" y="3740"/>
                    </a:cubicBezTo>
                    <a:cubicBezTo>
                      <a:pt x="2275" y="3739"/>
                      <a:pt x="2273" y="3738"/>
                      <a:pt x="2270" y="3738"/>
                    </a:cubicBezTo>
                    <a:cubicBezTo>
                      <a:pt x="2270" y="3738"/>
                      <a:pt x="2269" y="3738"/>
                      <a:pt x="2268" y="3738"/>
                    </a:cubicBezTo>
                    <a:lnTo>
                      <a:pt x="2264" y="3738"/>
                    </a:lnTo>
                    <a:cubicBezTo>
                      <a:pt x="2227" y="3747"/>
                      <a:pt x="2188" y="3748"/>
                      <a:pt x="2151" y="3758"/>
                    </a:cubicBezTo>
                    <a:cubicBezTo>
                      <a:pt x="2103" y="3770"/>
                      <a:pt x="2055" y="3779"/>
                      <a:pt x="2007" y="3791"/>
                    </a:cubicBezTo>
                    <a:cubicBezTo>
                      <a:pt x="1918" y="3813"/>
                      <a:pt x="1827" y="3838"/>
                      <a:pt x="1740" y="3867"/>
                    </a:cubicBezTo>
                    <a:cubicBezTo>
                      <a:pt x="1695" y="3884"/>
                      <a:pt x="1651" y="3904"/>
                      <a:pt x="1608" y="3926"/>
                    </a:cubicBezTo>
                    <a:cubicBezTo>
                      <a:pt x="1561" y="3947"/>
                      <a:pt x="1511" y="3964"/>
                      <a:pt x="1464" y="3985"/>
                    </a:cubicBezTo>
                    <a:cubicBezTo>
                      <a:pt x="1417" y="4006"/>
                      <a:pt x="1364" y="4027"/>
                      <a:pt x="1377" y="4083"/>
                    </a:cubicBezTo>
                    <a:cubicBezTo>
                      <a:pt x="1374" y="4085"/>
                      <a:pt x="1371" y="4086"/>
                      <a:pt x="1368" y="4088"/>
                    </a:cubicBezTo>
                    <a:cubicBezTo>
                      <a:pt x="1360" y="4093"/>
                      <a:pt x="1352" y="4099"/>
                      <a:pt x="1345" y="4107"/>
                    </a:cubicBezTo>
                    <a:cubicBezTo>
                      <a:pt x="1343" y="4110"/>
                      <a:pt x="1342" y="4112"/>
                      <a:pt x="1340" y="4115"/>
                    </a:cubicBezTo>
                    <a:cubicBezTo>
                      <a:pt x="1339" y="4116"/>
                      <a:pt x="1339" y="4116"/>
                      <a:pt x="1339" y="4117"/>
                    </a:cubicBezTo>
                    <a:cubicBezTo>
                      <a:pt x="1336" y="4117"/>
                      <a:pt x="1334" y="4118"/>
                      <a:pt x="1331" y="4118"/>
                    </a:cubicBezTo>
                    <a:cubicBezTo>
                      <a:pt x="1331" y="4118"/>
                      <a:pt x="1331" y="4119"/>
                      <a:pt x="1330" y="4119"/>
                    </a:cubicBezTo>
                    <a:lnTo>
                      <a:pt x="1329" y="4120"/>
                    </a:lnTo>
                    <a:lnTo>
                      <a:pt x="1329" y="4121"/>
                    </a:lnTo>
                    <a:lnTo>
                      <a:pt x="1329" y="4122"/>
                    </a:lnTo>
                    <a:cubicBezTo>
                      <a:pt x="1330" y="4123"/>
                      <a:pt x="1330" y="4123"/>
                      <a:pt x="1330" y="4123"/>
                    </a:cubicBezTo>
                    <a:cubicBezTo>
                      <a:pt x="1331" y="4123"/>
                      <a:pt x="1331" y="4123"/>
                      <a:pt x="1331" y="4123"/>
                    </a:cubicBezTo>
                    <a:lnTo>
                      <a:pt x="1335" y="4123"/>
                    </a:lnTo>
                    <a:cubicBezTo>
                      <a:pt x="1325" y="4150"/>
                      <a:pt x="1320" y="4177"/>
                      <a:pt x="1320" y="4205"/>
                    </a:cubicBezTo>
                    <a:cubicBezTo>
                      <a:pt x="1320" y="4207"/>
                      <a:pt x="1320" y="4209"/>
                      <a:pt x="1320" y="4211"/>
                    </a:cubicBezTo>
                    <a:cubicBezTo>
                      <a:pt x="1320" y="4262"/>
                      <a:pt x="1319" y="4312"/>
                      <a:pt x="1317" y="4362"/>
                    </a:cubicBezTo>
                    <a:cubicBezTo>
                      <a:pt x="1317" y="4377"/>
                      <a:pt x="1315" y="4392"/>
                      <a:pt x="1315" y="4406"/>
                    </a:cubicBezTo>
                    <a:cubicBezTo>
                      <a:pt x="1299" y="4389"/>
                      <a:pt x="1281" y="4375"/>
                      <a:pt x="1261" y="4363"/>
                    </a:cubicBezTo>
                    <a:cubicBezTo>
                      <a:pt x="1259" y="4362"/>
                      <a:pt x="1258" y="4361"/>
                      <a:pt x="1256" y="4360"/>
                    </a:cubicBezTo>
                    <a:cubicBezTo>
                      <a:pt x="1236" y="4350"/>
                      <a:pt x="1221" y="4330"/>
                      <a:pt x="1201" y="4321"/>
                    </a:cubicBezTo>
                    <a:cubicBezTo>
                      <a:pt x="1200" y="4320"/>
                      <a:pt x="1198" y="4319"/>
                      <a:pt x="1196" y="4318"/>
                    </a:cubicBezTo>
                    <a:cubicBezTo>
                      <a:pt x="1170" y="4303"/>
                      <a:pt x="1144" y="4285"/>
                      <a:pt x="1121" y="4266"/>
                    </a:cubicBezTo>
                    <a:cubicBezTo>
                      <a:pt x="947" y="4139"/>
                      <a:pt x="801" y="3979"/>
                      <a:pt x="617" y="3868"/>
                    </a:cubicBezTo>
                    <a:cubicBezTo>
                      <a:pt x="527" y="3814"/>
                      <a:pt x="442" y="3757"/>
                      <a:pt x="349" y="3710"/>
                    </a:cubicBezTo>
                    <a:cubicBezTo>
                      <a:pt x="310" y="3689"/>
                      <a:pt x="269" y="3671"/>
                      <a:pt x="226" y="3658"/>
                    </a:cubicBezTo>
                    <a:cubicBezTo>
                      <a:pt x="209" y="3654"/>
                      <a:pt x="191" y="3652"/>
                      <a:pt x="173" y="3652"/>
                    </a:cubicBezTo>
                    <a:cubicBezTo>
                      <a:pt x="153" y="3652"/>
                      <a:pt x="133" y="3655"/>
                      <a:pt x="114" y="3659"/>
                    </a:cubicBezTo>
                    <a:lnTo>
                      <a:pt x="106" y="3659"/>
                    </a:lnTo>
                    <a:cubicBezTo>
                      <a:pt x="102" y="3659"/>
                      <a:pt x="99" y="3660"/>
                      <a:pt x="95" y="3661"/>
                    </a:cubicBezTo>
                    <a:lnTo>
                      <a:pt x="75" y="3663"/>
                    </a:lnTo>
                    <a:cubicBezTo>
                      <a:pt x="75" y="3663"/>
                      <a:pt x="76" y="3663"/>
                      <a:pt x="75" y="3664"/>
                    </a:cubicBezTo>
                    <a:cubicBezTo>
                      <a:pt x="74" y="3665"/>
                      <a:pt x="75" y="3664"/>
                      <a:pt x="74" y="3665"/>
                    </a:cubicBezTo>
                    <a:cubicBezTo>
                      <a:pt x="73" y="3666"/>
                      <a:pt x="73" y="3666"/>
                      <a:pt x="73" y="3666"/>
                    </a:cubicBezTo>
                    <a:cubicBezTo>
                      <a:pt x="73" y="3667"/>
                      <a:pt x="73" y="3667"/>
                      <a:pt x="74" y="3668"/>
                    </a:cubicBezTo>
                    <a:lnTo>
                      <a:pt x="75" y="3669"/>
                    </a:lnTo>
                    <a:lnTo>
                      <a:pt x="77" y="3669"/>
                    </a:lnTo>
                    <a:lnTo>
                      <a:pt x="72" y="3672"/>
                    </a:lnTo>
                    <a:cubicBezTo>
                      <a:pt x="66" y="3676"/>
                      <a:pt x="51" y="3687"/>
                      <a:pt x="40" y="3693"/>
                    </a:cubicBezTo>
                    <a:cubicBezTo>
                      <a:pt x="40" y="3692"/>
                      <a:pt x="40" y="3692"/>
                      <a:pt x="39" y="3691"/>
                    </a:cubicBezTo>
                    <a:cubicBezTo>
                      <a:pt x="39" y="3690"/>
                      <a:pt x="39" y="3690"/>
                      <a:pt x="38" y="3689"/>
                    </a:cubicBezTo>
                    <a:cubicBezTo>
                      <a:pt x="37" y="3688"/>
                      <a:pt x="36" y="3688"/>
                      <a:pt x="35" y="3688"/>
                    </a:cubicBezTo>
                    <a:cubicBezTo>
                      <a:pt x="34" y="3688"/>
                      <a:pt x="33" y="3689"/>
                      <a:pt x="33" y="3689"/>
                    </a:cubicBezTo>
                    <a:cubicBezTo>
                      <a:pt x="32" y="3690"/>
                      <a:pt x="32" y="3690"/>
                      <a:pt x="31" y="3691"/>
                    </a:cubicBezTo>
                    <a:cubicBezTo>
                      <a:pt x="31" y="3692"/>
                      <a:pt x="30" y="3692"/>
                      <a:pt x="30" y="3693"/>
                    </a:cubicBezTo>
                    <a:cubicBezTo>
                      <a:pt x="30" y="3695"/>
                      <a:pt x="30" y="3697"/>
                      <a:pt x="29" y="3698"/>
                    </a:cubicBezTo>
                    <a:lnTo>
                      <a:pt x="28" y="3698"/>
                    </a:lnTo>
                    <a:cubicBezTo>
                      <a:pt x="27" y="3698"/>
                      <a:pt x="26" y="3699"/>
                      <a:pt x="24" y="3699"/>
                    </a:cubicBezTo>
                    <a:cubicBezTo>
                      <a:pt x="23" y="3700"/>
                      <a:pt x="22" y="3700"/>
                      <a:pt x="21" y="3702"/>
                    </a:cubicBezTo>
                    <a:cubicBezTo>
                      <a:pt x="21" y="3704"/>
                      <a:pt x="20" y="3705"/>
                      <a:pt x="20" y="3706"/>
                    </a:cubicBezTo>
                    <a:cubicBezTo>
                      <a:pt x="20" y="3708"/>
                      <a:pt x="21" y="3709"/>
                      <a:pt x="21" y="3711"/>
                    </a:cubicBezTo>
                    <a:cubicBezTo>
                      <a:pt x="22" y="3713"/>
                      <a:pt x="23" y="3713"/>
                      <a:pt x="24" y="3714"/>
                    </a:cubicBezTo>
                    <a:cubicBezTo>
                      <a:pt x="25" y="3714"/>
                      <a:pt x="25" y="3714"/>
                      <a:pt x="25" y="3714"/>
                    </a:cubicBezTo>
                    <a:cubicBezTo>
                      <a:pt x="16" y="3736"/>
                      <a:pt x="0" y="3755"/>
                      <a:pt x="2" y="3782"/>
                    </a:cubicBezTo>
                    <a:cubicBezTo>
                      <a:pt x="6" y="3827"/>
                      <a:pt x="37" y="3842"/>
                      <a:pt x="77" y="3856"/>
                    </a:cubicBezTo>
                    <a:cubicBezTo>
                      <a:pt x="141" y="3878"/>
                      <a:pt x="199" y="3923"/>
                      <a:pt x="254" y="3961"/>
                    </a:cubicBezTo>
                    <a:cubicBezTo>
                      <a:pt x="306" y="4000"/>
                      <a:pt x="353" y="4045"/>
                      <a:pt x="396" y="4093"/>
                    </a:cubicBezTo>
                    <a:cubicBezTo>
                      <a:pt x="413" y="4109"/>
                      <a:pt x="429" y="4126"/>
                      <a:pt x="444" y="4143"/>
                    </a:cubicBezTo>
                    <a:cubicBezTo>
                      <a:pt x="464" y="4172"/>
                      <a:pt x="490" y="4198"/>
                      <a:pt x="512" y="4225"/>
                    </a:cubicBezTo>
                    <a:cubicBezTo>
                      <a:pt x="558" y="4282"/>
                      <a:pt x="605" y="4338"/>
                      <a:pt x="650" y="4395"/>
                    </a:cubicBezTo>
                    <a:cubicBezTo>
                      <a:pt x="665" y="4417"/>
                      <a:pt x="679" y="4439"/>
                      <a:pt x="692" y="4461"/>
                    </a:cubicBezTo>
                    <a:cubicBezTo>
                      <a:pt x="707" y="4487"/>
                      <a:pt x="720" y="4512"/>
                      <a:pt x="732" y="4539"/>
                    </a:cubicBezTo>
                    <a:cubicBezTo>
                      <a:pt x="763" y="4596"/>
                      <a:pt x="809" y="4646"/>
                      <a:pt x="847" y="4698"/>
                    </a:cubicBezTo>
                    <a:cubicBezTo>
                      <a:pt x="881" y="4742"/>
                      <a:pt x="918" y="4784"/>
                      <a:pt x="957" y="4823"/>
                    </a:cubicBezTo>
                    <a:cubicBezTo>
                      <a:pt x="996" y="4865"/>
                      <a:pt x="1040" y="4904"/>
                      <a:pt x="1082" y="4943"/>
                    </a:cubicBezTo>
                    <a:cubicBezTo>
                      <a:pt x="1169" y="5024"/>
                      <a:pt x="1272" y="5084"/>
                      <a:pt x="1365" y="5158"/>
                    </a:cubicBezTo>
                    <a:cubicBezTo>
                      <a:pt x="1411" y="5195"/>
                      <a:pt x="1465" y="5223"/>
                      <a:pt x="1510" y="5262"/>
                    </a:cubicBezTo>
                    <a:cubicBezTo>
                      <a:pt x="1533" y="5282"/>
                      <a:pt x="1558" y="5300"/>
                      <a:pt x="1583" y="5316"/>
                    </a:cubicBezTo>
                    <a:cubicBezTo>
                      <a:pt x="1590" y="5342"/>
                      <a:pt x="1592" y="5373"/>
                      <a:pt x="1597" y="5399"/>
                    </a:cubicBezTo>
                    <a:cubicBezTo>
                      <a:pt x="1608" y="5450"/>
                      <a:pt x="1625" y="5500"/>
                      <a:pt x="1647" y="5547"/>
                    </a:cubicBezTo>
                    <a:cubicBezTo>
                      <a:pt x="1662" y="5593"/>
                      <a:pt x="1675" y="5639"/>
                      <a:pt x="1686" y="5686"/>
                    </a:cubicBezTo>
                    <a:cubicBezTo>
                      <a:pt x="1701" y="5740"/>
                      <a:pt x="1700" y="5790"/>
                      <a:pt x="1707" y="5843"/>
                    </a:cubicBezTo>
                    <a:cubicBezTo>
                      <a:pt x="1713" y="5886"/>
                      <a:pt x="1715" y="5927"/>
                      <a:pt x="1717" y="5969"/>
                    </a:cubicBezTo>
                    <a:cubicBezTo>
                      <a:pt x="1721" y="6025"/>
                      <a:pt x="1733" y="6083"/>
                      <a:pt x="1731" y="6140"/>
                    </a:cubicBezTo>
                    <a:cubicBezTo>
                      <a:pt x="1729" y="6194"/>
                      <a:pt x="1743" y="6248"/>
                      <a:pt x="1743" y="6302"/>
                    </a:cubicBezTo>
                    <a:cubicBezTo>
                      <a:pt x="1743" y="6326"/>
                      <a:pt x="1751" y="6348"/>
                      <a:pt x="1749" y="6373"/>
                    </a:cubicBezTo>
                    <a:cubicBezTo>
                      <a:pt x="1748" y="6379"/>
                      <a:pt x="1748" y="6386"/>
                      <a:pt x="1748" y="6392"/>
                    </a:cubicBezTo>
                    <a:cubicBezTo>
                      <a:pt x="1748" y="6402"/>
                      <a:pt x="1749" y="6412"/>
                      <a:pt x="1751" y="6422"/>
                    </a:cubicBezTo>
                    <a:cubicBezTo>
                      <a:pt x="1743" y="6427"/>
                      <a:pt x="1736" y="6434"/>
                      <a:pt x="1731" y="6443"/>
                    </a:cubicBezTo>
                    <a:cubicBezTo>
                      <a:pt x="1725" y="6452"/>
                      <a:pt x="1723" y="6462"/>
                      <a:pt x="1723" y="6472"/>
                    </a:cubicBezTo>
                    <a:cubicBezTo>
                      <a:pt x="1723" y="6473"/>
                      <a:pt x="1723" y="6474"/>
                      <a:pt x="1723" y="6475"/>
                    </a:cubicBezTo>
                    <a:cubicBezTo>
                      <a:pt x="1723" y="6489"/>
                      <a:pt x="1721" y="6502"/>
                      <a:pt x="1717" y="6516"/>
                    </a:cubicBezTo>
                    <a:cubicBezTo>
                      <a:pt x="1715" y="6517"/>
                      <a:pt x="1713" y="6519"/>
                      <a:pt x="1712" y="6521"/>
                    </a:cubicBezTo>
                    <a:cubicBezTo>
                      <a:pt x="1711" y="6523"/>
                      <a:pt x="1710" y="6525"/>
                      <a:pt x="1710" y="6527"/>
                    </a:cubicBezTo>
                    <a:lnTo>
                      <a:pt x="1710" y="6528"/>
                    </a:lnTo>
                    <a:cubicBezTo>
                      <a:pt x="1710" y="6529"/>
                      <a:pt x="1710" y="6530"/>
                      <a:pt x="1710" y="6531"/>
                    </a:cubicBezTo>
                    <a:cubicBezTo>
                      <a:pt x="1711" y="6532"/>
                      <a:pt x="1712" y="6533"/>
                      <a:pt x="1713" y="6533"/>
                    </a:cubicBezTo>
                    <a:cubicBezTo>
                      <a:pt x="1709" y="6544"/>
                      <a:pt x="1706" y="6554"/>
                      <a:pt x="1703" y="6565"/>
                    </a:cubicBezTo>
                    <a:cubicBezTo>
                      <a:pt x="1696" y="6590"/>
                      <a:pt x="1692" y="6617"/>
                      <a:pt x="1687" y="6643"/>
                    </a:cubicBezTo>
                    <a:cubicBezTo>
                      <a:pt x="1686" y="6644"/>
                      <a:pt x="1685" y="6645"/>
                      <a:pt x="1684" y="6646"/>
                    </a:cubicBezTo>
                    <a:cubicBezTo>
                      <a:pt x="1684" y="6647"/>
                      <a:pt x="1683" y="6648"/>
                      <a:pt x="1683" y="6650"/>
                    </a:cubicBezTo>
                    <a:cubicBezTo>
                      <a:pt x="1683" y="6651"/>
                      <a:pt x="1684" y="6652"/>
                      <a:pt x="1684" y="6653"/>
                    </a:cubicBezTo>
                    <a:cubicBezTo>
                      <a:pt x="1685" y="6654"/>
                      <a:pt x="1685" y="6654"/>
                      <a:pt x="1685" y="6654"/>
                    </a:cubicBezTo>
                    <a:cubicBezTo>
                      <a:pt x="1685" y="6656"/>
                      <a:pt x="1685" y="6658"/>
                      <a:pt x="1684" y="6660"/>
                    </a:cubicBezTo>
                    <a:cubicBezTo>
                      <a:pt x="1681" y="6670"/>
                      <a:pt x="1678" y="6681"/>
                      <a:pt x="1673" y="6691"/>
                    </a:cubicBezTo>
                    <a:cubicBezTo>
                      <a:pt x="1670" y="6693"/>
                      <a:pt x="1668" y="6695"/>
                      <a:pt x="1666" y="6698"/>
                    </a:cubicBezTo>
                    <a:cubicBezTo>
                      <a:pt x="1665" y="6700"/>
                      <a:pt x="1664" y="6702"/>
                      <a:pt x="1664" y="6705"/>
                    </a:cubicBezTo>
                    <a:lnTo>
                      <a:pt x="1664" y="6706"/>
                    </a:lnTo>
                    <a:cubicBezTo>
                      <a:pt x="1664" y="6707"/>
                      <a:pt x="1664" y="6709"/>
                      <a:pt x="1665" y="6710"/>
                    </a:cubicBezTo>
                    <a:lnTo>
                      <a:pt x="1665" y="6711"/>
                    </a:lnTo>
                    <a:cubicBezTo>
                      <a:pt x="1657" y="6729"/>
                      <a:pt x="1651" y="6747"/>
                      <a:pt x="1647" y="6766"/>
                    </a:cubicBezTo>
                    <a:cubicBezTo>
                      <a:pt x="1647" y="6767"/>
                      <a:pt x="1647" y="6767"/>
                      <a:pt x="1646" y="6768"/>
                    </a:cubicBezTo>
                    <a:cubicBezTo>
                      <a:pt x="1645" y="6769"/>
                      <a:pt x="1645" y="6770"/>
                      <a:pt x="1645" y="6771"/>
                    </a:cubicBezTo>
                    <a:cubicBezTo>
                      <a:pt x="1645" y="6771"/>
                      <a:pt x="1645" y="6772"/>
                      <a:pt x="1645" y="6773"/>
                    </a:cubicBezTo>
                    <a:cubicBezTo>
                      <a:pt x="1645" y="6773"/>
                      <a:pt x="1645" y="6774"/>
                      <a:pt x="1645" y="6775"/>
                    </a:cubicBezTo>
                    <a:cubicBezTo>
                      <a:pt x="1645" y="6778"/>
                      <a:pt x="1645" y="6781"/>
                      <a:pt x="1645" y="6785"/>
                    </a:cubicBezTo>
                    <a:cubicBezTo>
                      <a:pt x="1619" y="6774"/>
                      <a:pt x="1591" y="6769"/>
                      <a:pt x="1563" y="6769"/>
                    </a:cubicBezTo>
                    <a:cubicBezTo>
                      <a:pt x="1562" y="6769"/>
                      <a:pt x="1562" y="6769"/>
                      <a:pt x="1561" y="6769"/>
                    </a:cubicBezTo>
                    <a:cubicBezTo>
                      <a:pt x="1508" y="6771"/>
                      <a:pt x="1464" y="6787"/>
                      <a:pt x="1414" y="6798"/>
                    </a:cubicBezTo>
                    <a:cubicBezTo>
                      <a:pt x="1335" y="6816"/>
                      <a:pt x="1276" y="6877"/>
                      <a:pt x="1231" y="6945"/>
                    </a:cubicBezTo>
                    <a:cubicBezTo>
                      <a:pt x="1226" y="6948"/>
                      <a:pt x="1222" y="6953"/>
                      <a:pt x="1218" y="6957"/>
                    </a:cubicBezTo>
                    <a:cubicBezTo>
                      <a:pt x="1218" y="6958"/>
                      <a:pt x="1218" y="6958"/>
                      <a:pt x="1217" y="6959"/>
                    </a:cubicBezTo>
                    <a:cubicBezTo>
                      <a:pt x="1216" y="6960"/>
                      <a:pt x="1216" y="6961"/>
                      <a:pt x="1216" y="6963"/>
                    </a:cubicBezTo>
                    <a:cubicBezTo>
                      <a:pt x="1216" y="6964"/>
                      <a:pt x="1216" y="6965"/>
                      <a:pt x="1216" y="6966"/>
                    </a:cubicBezTo>
                    <a:cubicBezTo>
                      <a:pt x="1197" y="6996"/>
                      <a:pt x="1180" y="7027"/>
                      <a:pt x="1165" y="7055"/>
                    </a:cubicBezTo>
                    <a:cubicBezTo>
                      <a:pt x="1153" y="7076"/>
                      <a:pt x="1143" y="7098"/>
                      <a:pt x="1135" y="7121"/>
                    </a:cubicBezTo>
                    <a:lnTo>
                      <a:pt x="1127" y="7130"/>
                    </a:lnTo>
                    <a:lnTo>
                      <a:pt x="1127" y="7131"/>
                    </a:lnTo>
                    <a:cubicBezTo>
                      <a:pt x="1126" y="7132"/>
                      <a:pt x="1125" y="7134"/>
                      <a:pt x="1125" y="7136"/>
                    </a:cubicBezTo>
                    <a:cubicBezTo>
                      <a:pt x="1125" y="7137"/>
                      <a:pt x="1126" y="7139"/>
                      <a:pt x="1127" y="7141"/>
                    </a:cubicBezTo>
                    <a:cubicBezTo>
                      <a:pt x="1117" y="7168"/>
                      <a:pt x="1108" y="7195"/>
                      <a:pt x="1094" y="7220"/>
                    </a:cubicBezTo>
                    <a:cubicBezTo>
                      <a:pt x="1089" y="7231"/>
                      <a:pt x="1084" y="7242"/>
                      <a:pt x="1079" y="7252"/>
                    </a:cubicBezTo>
                    <a:lnTo>
                      <a:pt x="1078" y="7254"/>
                    </a:lnTo>
                    <a:cubicBezTo>
                      <a:pt x="1077" y="7255"/>
                      <a:pt x="1077" y="7256"/>
                      <a:pt x="1077" y="7257"/>
                    </a:cubicBezTo>
                    <a:cubicBezTo>
                      <a:pt x="1057" y="7300"/>
                      <a:pt x="1039" y="7344"/>
                      <a:pt x="1022" y="7389"/>
                    </a:cubicBezTo>
                    <a:cubicBezTo>
                      <a:pt x="1012" y="7414"/>
                      <a:pt x="1002" y="7440"/>
                      <a:pt x="994" y="7466"/>
                    </a:cubicBezTo>
                    <a:cubicBezTo>
                      <a:pt x="991" y="7469"/>
                      <a:pt x="988" y="7472"/>
                      <a:pt x="985" y="7475"/>
                    </a:cubicBezTo>
                    <a:cubicBezTo>
                      <a:pt x="985" y="7476"/>
                      <a:pt x="986" y="7476"/>
                      <a:pt x="985" y="7477"/>
                    </a:cubicBezTo>
                    <a:cubicBezTo>
                      <a:pt x="984" y="7478"/>
                      <a:pt x="983" y="7480"/>
                      <a:pt x="983" y="7482"/>
                    </a:cubicBezTo>
                    <a:cubicBezTo>
                      <a:pt x="983" y="7483"/>
                      <a:pt x="984" y="7485"/>
                      <a:pt x="985" y="7487"/>
                    </a:cubicBezTo>
                    <a:lnTo>
                      <a:pt x="985" y="7488"/>
                    </a:lnTo>
                    <a:cubicBezTo>
                      <a:pt x="982" y="7496"/>
                      <a:pt x="979" y="7505"/>
                      <a:pt x="975" y="7514"/>
                    </a:cubicBezTo>
                    <a:cubicBezTo>
                      <a:pt x="971" y="7517"/>
                      <a:pt x="967" y="7521"/>
                      <a:pt x="963" y="7525"/>
                    </a:cubicBezTo>
                    <a:cubicBezTo>
                      <a:pt x="963" y="7525"/>
                      <a:pt x="962" y="7526"/>
                      <a:pt x="961" y="7527"/>
                    </a:cubicBezTo>
                    <a:cubicBezTo>
                      <a:pt x="960" y="7529"/>
                      <a:pt x="960" y="7531"/>
                      <a:pt x="960" y="7533"/>
                    </a:cubicBezTo>
                    <a:cubicBezTo>
                      <a:pt x="960" y="7535"/>
                      <a:pt x="960" y="7537"/>
                      <a:pt x="961" y="7539"/>
                    </a:cubicBezTo>
                    <a:cubicBezTo>
                      <a:pt x="962" y="7540"/>
                      <a:pt x="963" y="7541"/>
                      <a:pt x="963" y="7541"/>
                    </a:cubicBezTo>
                    <a:cubicBezTo>
                      <a:pt x="954" y="7564"/>
                      <a:pt x="944" y="7587"/>
                      <a:pt x="932" y="7610"/>
                    </a:cubicBezTo>
                    <a:cubicBezTo>
                      <a:pt x="928" y="7620"/>
                      <a:pt x="924" y="7629"/>
                      <a:pt x="918" y="7639"/>
                    </a:cubicBezTo>
                    <a:cubicBezTo>
                      <a:pt x="906" y="7661"/>
                      <a:pt x="889" y="7682"/>
                      <a:pt x="871" y="7700"/>
                    </a:cubicBezTo>
                    <a:cubicBezTo>
                      <a:pt x="848" y="7723"/>
                      <a:pt x="836" y="7759"/>
                      <a:pt x="816" y="7784"/>
                    </a:cubicBezTo>
                    <a:cubicBezTo>
                      <a:pt x="783" y="7827"/>
                      <a:pt x="748" y="7868"/>
                      <a:pt x="711" y="7908"/>
                    </a:cubicBezTo>
                    <a:cubicBezTo>
                      <a:pt x="710" y="7909"/>
                      <a:pt x="710" y="7909"/>
                      <a:pt x="709" y="7910"/>
                    </a:cubicBezTo>
                    <a:cubicBezTo>
                      <a:pt x="705" y="7911"/>
                      <a:pt x="702" y="7913"/>
                      <a:pt x="698" y="7915"/>
                    </a:cubicBezTo>
                    <a:lnTo>
                      <a:pt x="697" y="7915"/>
                    </a:lnTo>
                    <a:cubicBezTo>
                      <a:pt x="696" y="7916"/>
                      <a:pt x="695" y="7917"/>
                      <a:pt x="694" y="7919"/>
                    </a:cubicBezTo>
                    <a:cubicBezTo>
                      <a:pt x="694" y="7920"/>
                      <a:pt x="692" y="7921"/>
                      <a:pt x="692" y="7923"/>
                    </a:cubicBezTo>
                    <a:cubicBezTo>
                      <a:pt x="692" y="7924"/>
                      <a:pt x="693" y="7926"/>
                      <a:pt x="693" y="7927"/>
                    </a:cubicBezTo>
                    <a:lnTo>
                      <a:pt x="680" y="7941"/>
                    </a:lnTo>
                    <a:cubicBezTo>
                      <a:pt x="676" y="7945"/>
                      <a:pt x="672" y="7949"/>
                      <a:pt x="668" y="7953"/>
                    </a:cubicBezTo>
                    <a:cubicBezTo>
                      <a:pt x="666" y="7953"/>
                      <a:pt x="665" y="7954"/>
                      <a:pt x="664" y="7955"/>
                    </a:cubicBezTo>
                    <a:cubicBezTo>
                      <a:pt x="659" y="7957"/>
                      <a:pt x="655" y="7961"/>
                      <a:pt x="652" y="7966"/>
                    </a:cubicBezTo>
                    <a:cubicBezTo>
                      <a:pt x="652" y="7967"/>
                      <a:pt x="651" y="7968"/>
                      <a:pt x="651" y="7969"/>
                    </a:cubicBezTo>
                    <a:cubicBezTo>
                      <a:pt x="625" y="7993"/>
                      <a:pt x="597" y="8017"/>
                      <a:pt x="569" y="8041"/>
                    </a:cubicBezTo>
                    <a:lnTo>
                      <a:pt x="565" y="8042"/>
                    </a:lnTo>
                    <a:cubicBezTo>
                      <a:pt x="564" y="8042"/>
                      <a:pt x="562" y="8042"/>
                      <a:pt x="561" y="8043"/>
                    </a:cubicBezTo>
                    <a:cubicBezTo>
                      <a:pt x="559" y="8044"/>
                      <a:pt x="558" y="8045"/>
                      <a:pt x="557" y="8047"/>
                    </a:cubicBezTo>
                    <a:cubicBezTo>
                      <a:pt x="556" y="8048"/>
                      <a:pt x="556" y="8050"/>
                      <a:pt x="556" y="8052"/>
                    </a:cubicBezTo>
                    <a:cubicBezTo>
                      <a:pt x="540" y="8066"/>
                      <a:pt x="524" y="8080"/>
                      <a:pt x="508" y="8095"/>
                    </a:cubicBezTo>
                    <a:cubicBezTo>
                      <a:pt x="493" y="8110"/>
                      <a:pt x="465" y="8129"/>
                      <a:pt x="444" y="8147"/>
                    </a:cubicBezTo>
                    <a:cubicBezTo>
                      <a:pt x="441" y="8148"/>
                      <a:pt x="439" y="8149"/>
                      <a:pt x="437" y="8150"/>
                    </a:cubicBezTo>
                    <a:cubicBezTo>
                      <a:pt x="434" y="8151"/>
                      <a:pt x="431" y="8154"/>
                      <a:pt x="429" y="8156"/>
                    </a:cubicBezTo>
                    <a:cubicBezTo>
                      <a:pt x="429" y="8157"/>
                      <a:pt x="429" y="8157"/>
                      <a:pt x="429" y="8157"/>
                    </a:cubicBezTo>
                    <a:cubicBezTo>
                      <a:pt x="429" y="8158"/>
                      <a:pt x="428" y="8159"/>
                      <a:pt x="428" y="8160"/>
                    </a:cubicBezTo>
                    <a:cubicBezTo>
                      <a:pt x="415" y="8172"/>
                      <a:pt x="404" y="8185"/>
                      <a:pt x="395" y="8201"/>
                    </a:cubicBezTo>
                    <a:cubicBezTo>
                      <a:pt x="393" y="8205"/>
                      <a:pt x="390" y="8210"/>
                      <a:pt x="388" y="8216"/>
                    </a:cubicBezTo>
                    <a:cubicBezTo>
                      <a:pt x="377" y="8240"/>
                      <a:pt x="405" y="8258"/>
                      <a:pt x="427" y="8247"/>
                    </a:cubicBezTo>
                    <a:cubicBezTo>
                      <a:pt x="466" y="8229"/>
                      <a:pt x="505" y="8209"/>
                      <a:pt x="542" y="8188"/>
                    </a:cubicBezTo>
                    <a:cubicBezTo>
                      <a:pt x="613" y="8147"/>
                      <a:pt x="681" y="8100"/>
                      <a:pt x="743" y="8047"/>
                    </a:cubicBezTo>
                    <a:cubicBezTo>
                      <a:pt x="767" y="8027"/>
                      <a:pt x="793" y="8004"/>
                      <a:pt x="814" y="7982"/>
                    </a:cubicBezTo>
                    <a:cubicBezTo>
                      <a:pt x="835" y="7959"/>
                      <a:pt x="863" y="7948"/>
                      <a:pt x="883" y="7924"/>
                    </a:cubicBezTo>
                    <a:cubicBezTo>
                      <a:pt x="929" y="7870"/>
                      <a:pt x="970" y="7812"/>
                      <a:pt x="1016" y="7758"/>
                    </a:cubicBezTo>
                    <a:cubicBezTo>
                      <a:pt x="1076" y="7688"/>
                      <a:pt x="1130" y="7612"/>
                      <a:pt x="1178" y="7532"/>
                    </a:cubicBezTo>
                    <a:cubicBezTo>
                      <a:pt x="1231" y="7439"/>
                      <a:pt x="1256" y="7339"/>
                      <a:pt x="1288" y="7238"/>
                    </a:cubicBezTo>
                    <a:cubicBezTo>
                      <a:pt x="1313" y="7161"/>
                      <a:pt x="1334" y="7002"/>
                      <a:pt x="1442" y="7005"/>
                    </a:cubicBezTo>
                    <a:cubicBezTo>
                      <a:pt x="1447" y="7005"/>
                      <a:pt x="1452" y="7007"/>
                      <a:pt x="1456" y="7009"/>
                    </a:cubicBezTo>
                    <a:cubicBezTo>
                      <a:pt x="1460" y="7011"/>
                      <a:pt x="1463" y="7013"/>
                      <a:pt x="1465" y="7016"/>
                    </a:cubicBezTo>
                    <a:cubicBezTo>
                      <a:pt x="1463" y="7016"/>
                      <a:pt x="1461" y="7019"/>
                      <a:pt x="1462" y="7021"/>
                    </a:cubicBezTo>
                    <a:cubicBezTo>
                      <a:pt x="1473" y="7038"/>
                      <a:pt x="1473" y="7085"/>
                      <a:pt x="1474" y="7100"/>
                    </a:cubicBezTo>
                    <a:cubicBezTo>
                      <a:pt x="1475" y="7115"/>
                      <a:pt x="1476" y="7129"/>
                      <a:pt x="1477" y="7143"/>
                    </a:cubicBezTo>
                    <a:cubicBezTo>
                      <a:pt x="1477" y="7149"/>
                      <a:pt x="1477" y="7154"/>
                      <a:pt x="1477" y="7158"/>
                    </a:cubicBezTo>
                    <a:cubicBezTo>
                      <a:pt x="1476" y="7187"/>
                      <a:pt x="1474" y="7216"/>
                      <a:pt x="1469" y="7245"/>
                    </a:cubicBezTo>
                    <a:lnTo>
                      <a:pt x="1467" y="7246"/>
                    </a:lnTo>
                    <a:cubicBezTo>
                      <a:pt x="1462" y="7252"/>
                      <a:pt x="1460" y="7260"/>
                      <a:pt x="1455" y="7266"/>
                    </a:cubicBezTo>
                    <a:cubicBezTo>
                      <a:pt x="1450" y="7272"/>
                      <a:pt x="1458" y="7279"/>
                      <a:pt x="1463" y="7276"/>
                    </a:cubicBezTo>
                    <a:cubicBezTo>
                      <a:pt x="1462" y="7285"/>
                      <a:pt x="1460" y="7293"/>
                      <a:pt x="1458" y="7302"/>
                    </a:cubicBezTo>
                    <a:lnTo>
                      <a:pt x="1457" y="7303"/>
                    </a:lnTo>
                    <a:cubicBezTo>
                      <a:pt x="1452" y="7305"/>
                      <a:pt x="1449" y="7309"/>
                      <a:pt x="1446" y="7314"/>
                    </a:cubicBezTo>
                    <a:cubicBezTo>
                      <a:pt x="1444" y="7318"/>
                      <a:pt x="1442" y="7323"/>
                      <a:pt x="1442" y="7329"/>
                    </a:cubicBezTo>
                    <a:cubicBezTo>
                      <a:pt x="1442" y="7330"/>
                      <a:pt x="1442" y="7332"/>
                      <a:pt x="1442" y="7333"/>
                    </a:cubicBezTo>
                    <a:cubicBezTo>
                      <a:pt x="1442" y="7334"/>
                      <a:pt x="1443" y="7335"/>
                      <a:pt x="1443" y="7336"/>
                    </a:cubicBezTo>
                    <a:cubicBezTo>
                      <a:pt x="1444" y="7337"/>
                      <a:pt x="1445" y="7338"/>
                      <a:pt x="1446" y="7339"/>
                    </a:cubicBezTo>
                    <a:cubicBezTo>
                      <a:pt x="1447" y="7339"/>
                      <a:pt x="1447" y="7339"/>
                      <a:pt x="1448" y="7340"/>
                    </a:cubicBezTo>
                    <a:lnTo>
                      <a:pt x="1448" y="7343"/>
                    </a:lnTo>
                    <a:cubicBezTo>
                      <a:pt x="1436" y="7391"/>
                      <a:pt x="1420" y="7438"/>
                      <a:pt x="1401" y="7484"/>
                    </a:cubicBezTo>
                    <a:cubicBezTo>
                      <a:pt x="1381" y="7530"/>
                      <a:pt x="1358" y="7572"/>
                      <a:pt x="1336" y="7616"/>
                    </a:cubicBezTo>
                    <a:cubicBezTo>
                      <a:pt x="1297" y="7696"/>
                      <a:pt x="1243" y="7766"/>
                      <a:pt x="1199" y="7843"/>
                    </a:cubicBezTo>
                    <a:cubicBezTo>
                      <a:pt x="1198" y="7844"/>
                      <a:pt x="1197" y="7845"/>
                      <a:pt x="1196" y="7846"/>
                    </a:cubicBezTo>
                    <a:cubicBezTo>
                      <a:pt x="1196" y="7847"/>
                      <a:pt x="1196" y="7848"/>
                      <a:pt x="1195" y="7849"/>
                    </a:cubicBezTo>
                    <a:cubicBezTo>
                      <a:pt x="1184" y="7867"/>
                      <a:pt x="1171" y="7885"/>
                      <a:pt x="1156" y="7902"/>
                    </a:cubicBezTo>
                    <a:cubicBezTo>
                      <a:pt x="1147" y="7917"/>
                      <a:pt x="1137" y="7931"/>
                      <a:pt x="1126" y="7945"/>
                    </a:cubicBezTo>
                    <a:cubicBezTo>
                      <a:pt x="1122" y="7948"/>
                      <a:pt x="1119" y="7951"/>
                      <a:pt x="1116" y="7954"/>
                    </a:cubicBezTo>
                    <a:lnTo>
                      <a:pt x="1115" y="7954"/>
                    </a:lnTo>
                    <a:cubicBezTo>
                      <a:pt x="1114" y="7954"/>
                      <a:pt x="1113" y="7954"/>
                      <a:pt x="1112" y="7955"/>
                    </a:cubicBezTo>
                    <a:cubicBezTo>
                      <a:pt x="1110" y="7956"/>
                      <a:pt x="1108" y="7958"/>
                      <a:pt x="1107" y="7960"/>
                    </a:cubicBezTo>
                    <a:cubicBezTo>
                      <a:pt x="1107" y="7961"/>
                      <a:pt x="1106" y="7963"/>
                      <a:pt x="1106" y="7965"/>
                    </a:cubicBezTo>
                    <a:cubicBezTo>
                      <a:pt x="1092" y="7984"/>
                      <a:pt x="1079" y="8003"/>
                      <a:pt x="1067" y="8022"/>
                    </a:cubicBezTo>
                    <a:cubicBezTo>
                      <a:pt x="1066" y="8022"/>
                      <a:pt x="1066" y="8023"/>
                      <a:pt x="1065" y="8023"/>
                    </a:cubicBezTo>
                    <a:cubicBezTo>
                      <a:pt x="1064" y="8023"/>
                      <a:pt x="1064" y="8024"/>
                      <a:pt x="1063" y="8025"/>
                    </a:cubicBezTo>
                    <a:cubicBezTo>
                      <a:pt x="1063" y="8026"/>
                      <a:pt x="1062" y="8027"/>
                      <a:pt x="1062" y="8028"/>
                    </a:cubicBezTo>
                    <a:lnTo>
                      <a:pt x="1062" y="8029"/>
                    </a:lnTo>
                    <a:cubicBezTo>
                      <a:pt x="1056" y="8038"/>
                      <a:pt x="1049" y="8047"/>
                      <a:pt x="1043" y="8056"/>
                    </a:cubicBezTo>
                    <a:lnTo>
                      <a:pt x="1039" y="8060"/>
                    </a:lnTo>
                    <a:lnTo>
                      <a:pt x="1036" y="8061"/>
                    </a:lnTo>
                    <a:cubicBezTo>
                      <a:pt x="1035" y="8061"/>
                      <a:pt x="1036" y="8061"/>
                      <a:pt x="1035" y="8062"/>
                    </a:cubicBezTo>
                    <a:cubicBezTo>
                      <a:pt x="1033" y="8063"/>
                      <a:pt x="1032" y="8064"/>
                      <a:pt x="1031" y="8065"/>
                    </a:cubicBezTo>
                    <a:cubicBezTo>
                      <a:pt x="1031" y="8066"/>
                      <a:pt x="1030" y="8068"/>
                      <a:pt x="1030" y="8069"/>
                    </a:cubicBezTo>
                    <a:cubicBezTo>
                      <a:pt x="1030" y="8070"/>
                      <a:pt x="1030" y="8070"/>
                      <a:pt x="1030" y="8070"/>
                    </a:cubicBezTo>
                    <a:cubicBezTo>
                      <a:pt x="1002" y="8103"/>
                      <a:pt x="974" y="8136"/>
                      <a:pt x="946" y="8169"/>
                    </a:cubicBezTo>
                    <a:lnTo>
                      <a:pt x="937" y="8179"/>
                    </a:lnTo>
                    <a:lnTo>
                      <a:pt x="936" y="8180"/>
                    </a:lnTo>
                    <a:cubicBezTo>
                      <a:pt x="930" y="8184"/>
                      <a:pt x="924" y="8189"/>
                      <a:pt x="921" y="8195"/>
                    </a:cubicBezTo>
                    <a:cubicBezTo>
                      <a:pt x="919" y="8199"/>
                      <a:pt x="917" y="8203"/>
                      <a:pt x="916" y="8207"/>
                    </a:cubicBezTo>
                    <a:cubicBezTo>
                      <a:pt x="907" y="8218"/>
                      <a:pt x="899" y="8230"/>
                      <a:pt x="890" y="8241"/>
                    </a:cubicBezTo>
                    <a:cubicBezTo>
                      <a:pt x="889" y="8242"/>
                      <a:pt x="888" y="8243"/>
                      <a:pt x="888" y="8243"/>
                    </a:cubicBezTo>
                    <a:cubicBezTo>
                      <a:pt x="887" y="8244"/>
                      <a:pt x="887" y="8244"/>
                      <a:pt x="886" y="8245"/>
                    </a:cubicBezTo>
                    <a:cubicBezTo>
                      <a:pt x="886" y="8246"/>
                      <a:pt x="886" y="8246"/>
                      <a:pt x="886" y="8247"/>
                    </a:cubicBezTo>
                    <a:cubicBezTo>
                      <a:pt x="871" y="8267"/>
                      <a:pt x="854" y="8285"/>
                      <a:pt x="835" y="8301"/>
                    </a:cubicBezTo>
                    <a:cubicBezTo>
                      <a:pt x="834" y="8303"/>
                      <a:pt x="833" y="8304"/>
                      <a:pt x="832" y="8306"/>
                    </a:cubicBezTo>
                    <a:cubicBezTo>
                      <a:pt x="830" y="8308"/>
                      <a:pt x="830" y="8310"/>
                      <a:pt x="830" y="8313"/>
                    </a:cubicBezTo>
                    <a:cubicBezTo>
                      <a:pt x="830" y="8316"/>
                      <a:pt x="830" y="8318"/>
                      <a:pt x="832" y="8320"/>
                    </a:cubicBezTo>
                    <a:cubicBezTo>
                      <a:pt x="833" y="8322"/>
                      <a:pt x="834" y="8323"/>
                      <a:pt x="835" y="8324"/>
                    </a:cubicBezTo>
                    <a:cubicBezTo>
                      <a:pt x="869" y="8350"/>
                      <a:pt x="900" y="8341"/>
                      <a:pt x="929" y="8315"/>
                    </a:cubicBezTo>
                    <a:cubicBezTo>
                      <a:pt x="978" y="8272"/>
                      <a:pt x="1040" y="8250"/>
                      <a:pt x="1089" y="8206"/>
                    </a:cubicBezTo>
                    <a:cubicBezTo>
                      <a:pt x="1114" y="8184"/>
                      <a:pt x="1137" y="8159"/>
                      <a:pt x="1157" y="8133"/>
                    </a:cubicBezTo>
                    <a:cubicBezTo>
                      <a:pt x="1174" y="8110"/>
                      <a:pt x="1200" y="8099"/>
                      <a:pt x="1216" y="8076"/>
                    </a:cubicBezTo>
                    <a:cubicBezTo>
                      <a:pt x="1256" y="8022"/>
                      <a:pt x="1299" y="7973"/>
                      <a:pt x="1336" y="7918"/>
                    </a:cubicBezTo>
                    <a:cubicBezTo>
                      <a:pt x="1356" y="7890"/>
                      <a:pt x="1366" y="7857"/>
                      <a:pt x="1385" y="7829"/>
                    </a:cubicBezTo>
                    <a:cubicBezTo>
                      <a:pt x="1404" y="7801"/>
                      <a:pt x="1419" y="7770"/>
                      <a:pt x="1436" y="7742"/>
                    </a:cubicBezTo>
                    <a:cubicBezTo>
                      <a:pt x="1474" y="7677"/>
                      <a:pt x="1504" y="7609"/>
                      <a:pt x="1538" y="7542"/>
                    </a:cubicBezTo>
                    <a:cubicBezTo>
                      <a:pt x="1567" y="7484"/>
                      <a:pt x="1585" y="7420"/>
                      <a:pt x="1610" y="7360"/>
                    </a:cubicBezTo>
                    <a:cubicBezTo>
                      <a:pt x="1636" y="7299"/>
                      <a:pt x="1638" y="7231"/>
                      <a:pt x="1649" y="7167"/>
                    </a:cubicBezTo>
                    <a:cubicBezTo>
                      <a:pt x="1655" y="7133"/>
                      <a:pt x="1657" y="7102"/>
                      <a:pt x="1667" y="7069"/>
                    </a:cubicBezTo>
                    <a:cubicBezTo>
                      <a:pt x="1679" y="7025"/>
                      <a:pt x="1723" y="7035"/>
                      <a:pt x="1745" y="7056"/>
                    </a:cubicBezTo>
                    <a:cubicBezTo>
                      <a:pt x="1746" y="7056"/>
                      <a:pt x="1746" y="7057"/>
                      <a:pt x="1746" y="7058"/>
                    </a:cubicBezTo>
                    <a:cubicBezTo>
                      <a:pt x="1747" y="7059"/>
                      <a:pt x="1748" y="7060"/>
                      <a:pt x="1750" y="7061"/>
                    </a:cubicBezTo>
                    <a:cubicBezTo>
                      <a:pt x="1751" y="7063"/>
                      <a:pt x="1753" y="7064"/>
                      <a:pt x="1753" y="7066"/>
                    </a:cubicBezTo>
                    <a:cubicBezTo>
                      <a:pt x="1754" y="7067"/>
                      <a:pt x="1754" y="7067"/>
                      <a:pt x="1754" y="7068"/>
                    </a:cubicBezTo>
                    <a:cubicBezTo>
                      <a:pt x="1758" y="7075"/>
                      <a:pt x="1760" y="7082"/>
                      <a:pt x="1763" y="7089"/>
                    </a:cubicBezTo>
                    <a:cubicBezTo>
                      <a:pt x="1769" y="7103"/>
                      <a:pt x="1774" y="7118"/>
                      <a:pt x="1777" y="7134"/>
                    </a:cubicBezTo>
                    <a:cubicBezTo>
                      <a:pt x="1776" y="7134"/>
                      <a:pt x="1775" y="7135"/>
                      <a:pt x="1775" y="7136"/>
                    </a:cubicBezTo>
                    <a:cubicBezTo>
                      <a:pt x="1774" y="7136"/>
                      <a:pt x="1775" y="7136"/>
                      <a:pt x="1774" y="7137"/>
                    </a:cubicBezTo>
                    <a:cubicBezTo>
                      <a:pt x="1773" y="7138"/>
                      <a:pt x="1773" y="7139"/>
                      <a:pt x="1773" y="7141"/>
                    </a:cubicBezTo>
                    <a:cubicBezTo>
                      <a:pt x="1773" y="7142"/>
                      <a:pt x="1773" y="7142"/>
                      <a:pt x="1774" y="7144"/>
                    </a:cubicBezTo>
                    <a:cubicBezTo>
                      <a:pt x="1775" y="7145"/>
                      <a:pt x="1776" y="7146"/>
                      <a:pt x="1777" y="7147"/>
                    </a:cubicBezTo>
                    <a:cubicBezTo>
                      <a:pt x="1778" y="7148"/>
                      <a:pt x="1779" y="7148"/>
                      <a:pt x="1779" y="7148"/>
                    </a:cubicBezTo>
                    <a:cubicBezTo>
                      <a:pt x="1782" y="7171"/>
                      <a:pt x="1783" y="7193"/>
                      <a:pt x="1783" y="7216"/>
                    </a:cubicBezTo>
                    <a:cubicBezTo>
                      <a:pt x="1783" y="7245"/>
                      <a:pt x="1781" y="7274"/>
                      <a:pt x="1777" y="7302"/>
                    </a:cubicBezTo>
                    <a:cubicBezTo>
                      <a:pt x="1771" y="7374"/>
                      <a:pt x="1744" y="7449"/>
                      <a:pt x="1723" y="7519"/>
                    </a:cubicBezTo>
                    <a:cubicBezTo>
                      <a:pt x="1697" y="7595"/>
                      <a:pt x="1666" y="7670"/>
                      <a:pt x="1631" y="7742"/>
                    </a:cubicBezTo>
                    <a:cubicBezTo>
                      <a:pt x="1605" y="7799"/>
                      <a:pt x="1565" y="7848"/>
                      <a:pt x="1541" y="7906"/>
                    </a:cubicBezTo>
                    <a:cubicBezTo>
                      <a:pt x="1538" y="7911"/>
                      <a:pt x="1535" y="7917"/>
                      <a:pt x="1532" y="7922"/>
                    </a:cubicBezTo>
                    <a:cubicBezTo>
                      <a:pt x="1529" y="7928"/>
                      <a:pt x="1526" y="7933"/>
                      <a:pt x="1522" y="7938"/>
                    </a:cubicBezTo>
                    <a:cubicBezTo>
                      <a:pt x="1521" y="7938"/>
                      <a:pt x="1520" y="7938"/>
                      <a:pt x="1519" y="7939"/>
                    </a:cubicBezTo>
                    <a:cubicBezTo>
                      <a:pt x="1514" y="7941"/>
                      <a:pt x="1510" y="7947"/>
                      <a:pt x="1507" y="7951"/>
                    </a:cubicBezTo>
                    <a:cubicBezTo>
                      <a:pt x="1505" y="7955"/>
                      <a:pt x="1503" y="7959"/>
                      <a:pt x="1503" y="7963"/>
                    </a:cubicBezTo>
                    <a:cubicBezTo>
                      <a:pt x="1496" y="7972"/>
                      <a:pt x="1490" y="7980"/>
                      <a:pt x="1485" y="7989"/>
                    </a:cubicBezTo>
                    <a:lnTo>
                      <a:pt x="1479" y="7999"/>
                    </a:lnTo>
                    <a:cubicBezTo>
                      <a:pt x="1477" y="8000"/>
                      <a:pt x="1476" y="8001"/>
                      <a:pt x="1474" y="8004"/>
                    </a:cubicBezTo>
                    <a:cubicBezTo>
                      <a:pt x="1472" y="8007"/>
                      <a:pt x="1472" y="8009"/>
                      <a:pt x="1472" y="8012"/>
                    </a:cubicBezTo>
                    <a:cubicBezTo>
                      <a:pt x="1452" y="8045"/>
                      <a:pt x="1434" y="8079"/>
                      <a:pt x="1413" y="8110"/>
                    </a:cubicBezTo>
                    <a:cubicBezTo>
                      <a:pt x="1382" y="8157"/>
                      <a:pt x="1354" y="8206"/>
                      <a:pt x="1325" y="8255"/>
                    </a:cubicBezTo>
                    <a:cubicBezTo>
                      <a:pt x="1324" y="8255"/>
                      <a:pt x="1324" y="8256"/>
                      <a:pt x="1323" y="8257"/>
                    </a:cubicBezTo>
                    <a:cubicBezTo>
                      <a:pt x="1323" y="8257"/>
                      <a:pt x="1323" y="8258"/>
                      <a:pt x="1323" y="8259"/>
                    </a:cubicBezTo>
                    <a:lnTo>
                      <a:pt x="1315" y="8272"/>
                    </a:lnTo>
                    <a:cubicBezTo>
                      <a:pt x="1296" y="8302"/>
                      <a:pt x="1249" y="8319"/>
                      <a:pt x="1245" y="8357"/>
                    </a:cubicBezTo>
                    <a:cubicBezTo>
                      <a:pt x="1245" y="8358"/>
                      <a:pt x="1245" y="8358"/>
                      <a:pt x="1245" y="8358"/>
                    </a:cubicBezTo>
                    <a:cubicBezTo>
                      <a:pt x="1245" y="8361"/>
                      <a:pt x="1245" y="8363"/>
                      <a:pt x="1246" y="8365"/>
                    </a:cubicBezTo>
                    <a:cubicBezTo>
                      <a:pt x="1248" y="8367"/>
                      <a:pt x="1249" y="8369"/>
                      <a:pt x="1251" y="8370"/>
                    </a:cubicBezTo>
                    <a:cubicBezTo>
                      <a:pt x="1252" y="8370"/>
                      <a:pt x="1253" y="8371"/>
                      <a:pt x="1254" y="8371"/>
                    </a:cubicBezTo>
                    <a:cubicBezTo>
                      <a:pt x="1299" y="8381"/>
                      <a:pt x="1328" y="8354"/>
                      <a:pt x="1362" y="8327"/>
                    </a:cubicBezTo>
                    <a:cubicBezTo>
                      <a:pt x="1409" y="8289"/>
                      <a:pt x="1451" y="8244"/>
                      <a:pt x="1495" y="8201"/>
                    </a:cubicBezTo>
                    <a:cubicBezTo>
                      <a:pt x="1542" y="8154"/>
                      <a:pt x="1578" y="8095"/>
                      <a:pt x="1617" y="8041"/>
                    </a:cubicBezTo>
                    <a:cubicBezTo>
                      <a:pt x="1642" y="8006"/>
                      <a:pt x="1666" y="7970"/>
                      <a:pt x="1687" y="7932"/>
                    </a:cubicBezTo>
                    <a:cubicBezTo>
                      <a:pt x="1698" y="7915"/>
                      <a:pt x="1707" y="7896"/>
                      <a:pt x="1717" y="7878"/>
                    </a:cubicBezTo>
                    <a:cubicBezTo>
                      <a:pt x="1749" y="7815"/>
                      <a:pt x="1793" y="7760"/>
                      <a:pt x="1825" y="7697"/>
                    </a:cubicBezTo>
                    <a:cubicBezTo>
                      <a:pt x="1853" y="7640"/>
                      <a:pt x="1885" y="7584"/>
                      <a:pt x="1912" y="7527"/>
                    </a:cubicBezTo>
                    <a:cubicBezTo>
                      <a:pt x="1934" y="7475"/>
                      <a:pt x="1946" y="7419"/>
                      <a:pt x="1946" y="7362"/>
                    </a:cubicBezTo>
                    <a:cubicBezTo>
                      <a:pt x="1946" y="7360"/>
                      <a:pt x="1946" y="7358"/>
                      <a:pt x="1946" y="7356"/>
                    </a:cubicBezTo>
                    <a:cubicBezTo>
                      <a:pt x="1946" y="7293"/>
                      <a:pt x="1961" y="7230"/>
                      <a:pt x="1959" y="7167"/>
                    </a:cubicBezTo>
                    <a:cubicBezTo>
                      <a:pt x="1959" y="7164"/>
                      <a:pt x="1958" y="7161"/>
                      <a:pt x="1958" y="7159"/>
                    </a:cubicBezTo>
                    <a:cubicBezTo>
                      <a:pt x="1958" y="7156"/>
                      <a:pt x="1959" y="7154"/>
                      <a:pt x="1959" y="7152"/>
                    </a:cubicBezTo>
                    <a:cubicBezTo>
                      <a:pt x="1961" y="7153"/>
                      <a:pt x="1963" y="7153"/>
                      <a:pt x="1965" y="7153"/>
                    </a:cubicBezTo>
                    <a:cubicBezTo>
                      <a:pt x="1968" y="7153"/>
                      <a:pt x="1970" y="7153"/>
                      <a:pt x="1971" y="7152"/>
                    </a:cubicBezTo>
                    <a:lnTo>
                      <a:pt x="1972" y="7152"/>
                    </a:lnTo>
                    <a:cubicBezTo>
                      <a:pt x="1972" y="7151"/>
                      <a:pt x="1972" y="7151"/>
                      <a:pt x="1973" y="7151"/>
                    </a:cubicBezTo>
                    <a:cubicBezTo>
                      <a:pt x="1975" y="7149"/>
                      <a:pt x="1978" y="7147"/>
                      <a:pt x="1979" y="7145"/>
                    </a:cubicBezTo>
                    <a:cubicBezTo>
                      <a:pt x="1979" y="7144"/>
                      <a:pt x="1979" y="7144"/>
                      <a:pt x="1980" y="7144"/>
                    </a:cubicBezTo>
                    <a:lnTo>
                      <a:pt x="1982" y="7144"/>
                    </a:lnTo>
                    <a:lnTo>
                      <a:pt x="1989" y="7141"/>
                    </a:lnTo>
                    <a:cubicBezTo>
                      <a:pt x="1989" y="7143"/>
                      <a:pt x="1989" y="7144"/>
                      <a:pt x="1990" y="7146"/>
                    </a:cubicBezTo>
                    <a:cubicBezTo>
                      <a:pt x="1991" y="7148"/>
                      <a:pt x="1993" y="7149"/>
                      <a:pt x="1994" y="7150"/>
                    </a:cubicBezTo>
                    <a:cubicBezTo>
                      <a:pt x="1996" y="7151"/>
                      <a:pt x="1998" y="7151"/>
                      <a:pt x="2000" y="7151"/>
                    </a:cubicBezTo>
                    <a:cubicBezTo>
                      <a:pt x="2002" y="7151"/>
                      <a:pt x="2004" y="7151"/>
                      <a:pt x="2005" y="7150"/>
                    </a:cubicBezTo>
                    <a:lnTo>
                      <a:pt x="2008" y="7149"/>
                    </a:lnTo>
                    <a:cubicBezTo>
                      <a:pt x="2010" y="7151"/>
                      <a:pt x="2012" y="7154"/>
                      <a:pt x="2014" y="7156"/>
                    </a:cubicBezTo>
                    <a:lnTo>
                      <a:pt x="2014" y="7157"/>
                    </a:lnTo>
                    <a:cubicBezTo>
                      <a:pt x="2014" y="7159"/>
                      <a:pt x="2015" y="7160"/>
                      <a:pt x="2016" y="7162"/>
                    </a:cubicBezTo>
                    <a:cubicBezTo>
                      <a:pt x="2017" y="7163"/>
                      <a:pt x="2018" y="7165"/>
                      <a:pt x="2020" y="7166"/>
                    </a:cubicBezTo>
                    <a:cubicBezTo>
                      <a:pt x="2020" y="7166"/>
                      <a:pt x="2021" y="7167"/>
                      <a:pt x="2022" y="7167"/>
                    </a:cubicBezTo>
                    <a:cubicBezTo>
                      <a:pt x="2026" y="7173"/>
                      <a:pt x="2030" y="7180"/>
                      <a:pt x="2034" y="7187"/>
                    </a:cubicBezTo>
                    <a:cubicBezTo>
                      <a:pt x="2035" y="7189"/>
                      <a:pt x="2036" y="7191"/>
                      <a:pt x="2038" y="7193"/>
                    </a:cubicBezTo>
                    <a:cubicBezTo>
                      <a:pt x="2038" y="7194"/>
                      <a:pt x="2038" y="7194"/>
                      <a:pt x="2038" y="7195"/>
                    </a:cubicBezTo>
                    <a:cubicBezTo>
                      <a:pt x="2038" y="7197"/>
                      <a:pt x="2038" y="7198"/>
                      <a:pt x="2039" y="7200"/>
                    </a:cubicBezTo>
                    <a:cubicBezTo>
                      <a:pt x="2040" y="7201"/>
                      <a:pt x="2041" y="7203"/>
                      <a:pt x="2043" y="7204"/>
                    </a:cubicBezTo>
                    <a:cubicBezTo>
                      <a:pt x="2044" y="7204"/>
                      <a:pt x="2045" y="7205"/>
                      <a:pt x="2047" y="7205"/>
                    </a:cubicBezTo>
                    <a:cubicBezTo>
                      <a:pt x="2052" y="7211"/>
                      <a:pt x="2057" y="7218"/>
                      <a:pt x="2062" y="7225"/>
                    </a:cubicBezTo>
                    <a:cubicBezTo>
                      <a:pt x="2062" y="7225"/>
                      <a:pt x="2062" y="7226"/>
                      <a:pt x="2062" y="7227"/>
                    </a:cubicBezTo>
                    <a:lnTo>
                      <a:pt x="2062" y="7228"/>
                    </a:lnTo>
                    <a:cubicBezTo>
                      <a:pt x="2062" y="7230"/>
                      <a:pt x="2062" y="7231"/>
                      <a:pt x="2063" y="7233"/>
                    </a:cubicBezTo>
                    <a:cubicBezTo>
                      <a:pt x="2064" y="7234"/>
                      <a:pt x="2065" y="7236"/>
                      <a:pt x="2067" y="7237"/>
                    </a:cubicBezTo>
                    <a:cubicBezTo>
                      <a:pt x="2068" y="7238"/>
                      <a:pt x="2069" y="7238"/>
                      <a:pt x="2070" y="7238"/>
                    </a:cubicBezTo>
                    <a:cubicBezTo>
                      <a:pt x="2072" y="7243"/>
                      <a:pt x="2075" y="7247"/>
                      <a:pt x="2077" y="7252"/>
                    </a:cubicBezTo>
                    <a:cubicBezTo>
                      <a:pt x="2076" y="7252"/>
                      <a:pt x="2076" y="7253"/>
                      <a:pt x="2075" y="7254"/>
                    </a:cubicBezTo>
                    <a:cubicBezTo>
                      <a:pt x="2073" y="7257"/>
                      <a:pt x="2072" y="7260"/>
                      <a:pt x="2072" y="7263"/>
                    </a:cubicBezTo>
                    <a:cubicBezTo>
                      <a:pt x="2072" y="7267"/>
                      <a:pt x="2073" y="7270"/>
                      <a:pt x="2075" y="7272"/>
                    </a:cubicBezTo>
                    <a:cubicBezTo>
                      <a:pt x="2075" y="7273"/>
                      <a:pt x="2075" y="7273"/>
                      <a:pt x="2075" y="7273"/>
                    </a:cubicBezTo>
                    <a:cubicBezTo>
                      <a:pt x="2076" y="7274"/>
                      <a:pt x="2077" y="7275"/>
                      <a:pt x="2078" y="7276"/>
                    </a:cubicBezTo>
                    <a:cubicBezTo>
                      <a:pt x="2079" y="7277"/>
                      <a:pt x="2081" y="7277"/>
                      <a:pt x="2082" y="7277"/>
                    </a:cubicBezTo>
                    <a:cubicBezTo>
                      <a:pt x="2083" y="7277"/>
                      <a:pt x="2084" y="7277"/>
                      <a:pt x="2085" y="7277"/>
                    </a:cubicBezTo>
                    <a:cubicBezTo>
                      <a:pt x="2087" y="7286"/>
                      <a:pt x="2089" y="7296"/>
                      <a:pt x="2091" y="7306"/>
                    </a:cubicBezTo>
                    <a:lnTo>
                      <a:pt x="2090" y="7307"/>
                    </a:lnTo>
                    <a:cubicBezTo>
                      <a:pt x="2089" y="7309"/>
                      <a:pt x="2088" y="7312"/>
                      <a:pt x="2088" y="7315"/>
                    </a:cubicBezTo>
                    <a:cubicBezTo>
                      <a:pt x="2088" y="7318"/>
                      <a:pt x="2089" y="7321"/>
                      <a:pt x="2090" y="7324"/>
                    </a:cubicBezTo>
                    <a:cubicBezTo>
                      <a:pt x="2091" y="7325"/>
                      <a:pt x="2092" y="7327"/>
                      <a:pt x="2094" y="7328"/>
                    </a:cubicBezTo>
                    <a:cubicBezTo>
                      <a:pt x="2096" y="7346"/>
                      <a:pt x="2097" y="7365"/>
                      <a:pt x="2097" y="7383"/>
                    </a:cubicBezTo>
                    <a:cubicBezTo>
                      <a:pt x="2097" y="7391"/>
                      <a:pt x="2097" y="7399"/>
                      <a:pt x="2096" y="7407"/>
                    </a:cubicBezTo>
                    <a:cubicBezTo>
                      <a:pt x="2096" y="7408"/>
                      <a:pt x="2096" y="7410"/>
                      <a:pt x="2096" y="7411"/>
                    </a:cubicBezTo>
                    <a:lnTo>
                      <a:pt x="2094" y="7413"/>
                    </a:lnTo>
                    <a:cubicBezTo>
                      <a:pt x="2094" y="7414"/>
                      <a:pt x="2094" y="7414"/>
                      <a:pt x="2094" y="7415"/>
                    </a:cubicBezTo>
                    <a:cubicBezTo>
                      <a:pt x="2093" y="7416"/>
                      <a:pt x="2092" y="7417"/>
                      <a:pt x="2092" y="7419"/>
                    </a:cubicBezTo>
                    <a:cubicBezTo>
                      <a:pt x="2092" y="7420"/>
                      <a:pt x="2093" y="7422"/>
                      <a:pt x="2094" y="7423"/>
                    </a:cubicBezTo>
                    <a:cubicBezTo>
                      <a:pt x="2095" y="7424"/>
                      <a:pt x="2095" y="7425"/>
                      <a:pt x="2097" y="7426"/>
                    </a:cubicBezTo>
                    <a:cubicBezTo>
                      <a:pt x="2100" y="7442"/>
                      <a:pt x="2102" y="7459"/>
                      <a:pt x="2104" y="7475"/>
                    </a:cubicBezTo>
                    <a:cubicBezTo>
                      <a:pt x="2104" y="7489"/>
                      <a:pt x="2104" y="7502"/>
                      <a:pt x="2104" y="7515"/>
                    </a:cubicBezTo>
                    <a:lnTo>
                      <a:pt x="2102" y="7517"/>
                    </a:lnTo>
                    <a:cubicBezTo>
                      <a:pt x="2101" y="7518"/>
                      <a:pt x="2101" y="7518"/>
                      <a:pt x="2101" y="7519"/>
                    </a:cubicBezTo>
                    <a:cubicBezTo>
                      <a:pt x="2100" y="7520"/>
                      <a:pt x="2099" y="7522"/>
                      <a:pt x="2099" y="7524"/>
                    </a:cubicBezTo>
                    <a:cubicBezTo>
                      <a:pt x="2099" y="7526"/>
                      <a:pt x="2100" y="7527"/>
                      <a:pt x="2101" y="7529"/>
                    </a:cubicBezTo>
                    <a:cubicBezTo>
                      <a:pt x="2101" y="7530"/>
                      <a:pt x="2102" y="7531"/>
                      <a:pt x="2104" y="7532"/>
                    </a:cubicBezTo>
                    <a:cubicBezTo>
                      <a:pt x="2104" y="7537"/>
                      <a:pt x="2104" y="7541"/>
                      <a:pt x="2104" y="7546"/>
                    </a:cubicBezTo>
                    <a:cubicBezTo>
                      <a:pt x="2104" y="7576"/>
                      <a:pt x="2099" y="7606"/>
                      <a:pt x="2090" y="7635"/>
                    </a:cubicBezTo>
                    <a:cubicBezTo>
                      <a:pt x="2088" y="7637"/>
                      <a:pt x="2086" y="7639"/>
                      <a:pt x="2085" y="7641"/>
                    </a:cubicBezTo>
                    <a:cubicBezTo>
                      <a:pt x="2084" y="7643"/>
                      <a:pt x="2083" y="7645"/>
                      <a:pt x="2082" y="7647"/>
                    </a:cubicBezTo>
                    <a:cubicBezTo>
                      <a:pt x="2082" y="7648"/>
                      <a:pt x="2082" y="7649"/>
                      <a:pt x="2082" y="7650"/>
                    </a:cubicBezTo>
                    <a:cubicBezTo>
                      <a:pt x="2082" y="7652"/>
                      <a:pt x="2082" y="7653"/>
                      <a:pt x="2083" y="7654"/>
                    </a:cubicBezTo>
                    <a:cubicBezTo>
                      <a:pt x="2084" y="7655"/>
                      <a:pt x="2084" y="7656"/>
                      <a:pt x="2085" y="7657"/>
                    </a:cubicBezTo>
                    <a:cubicBezTo>
                      <a:pt x="2082" y="7673"/>
                      <a:pt x="2079" y="7688"/>
                      <a:pt x="2076" y="7704"/>
                    </a:cubicBezTo>
                    <a:cubicBezTo>
                      <a:pt x="2075" y="7706"/>
                      <a:pt x="2074" y="7708"/>
                      <a:pt x="2074" y="7711"/>
                    </a:cubicBezTo>
                    <a:cubicBezTo>
                      <a:pt x="2071" y="7726"/>
                      <a:pt x="2067" y="7740"/>
                      <a:pt x="2061" y="7754"/>
                    </a:cubicBezTo>
                    <a:cubicBezTo>
                      <a:pt x="2037" y="7815"/>
                      <a:pt x="2011" y="7874"/>
                      <a:pt x="1984" y="7934"/>
                    </a:cubicBezTo>
                    <a:cubicBezTo>
                      <a:pt x="1951" y="8005"/>
                      <a:pt x="1911" y="8070"/>
                      <a:pt x="1871" y="8137"/>
                    </a:cubicBezTo>
                    <a:cubicBezTo>
                      <a:pt x="1839" y="8192"/>
                      <a:pt x="1804" y="8244"/>
                      <a:pt x="1766" y="8295"/>
                    </a:cubicBezTo>
                    <a:lnTo>
                      <a:pt x="1764" y="8298"/>
                    </a:lnTo>
                    <a:cubicBezTo>
                      <a:pt x="1763" y="8298"/>
                      <a:pt x="1762" y="8298"/>
                      <a:pt x="1761" y="8299"/>
                    </a:cubicBezTo>
                    <a:cubicBezTo>
                      <a:pt x="1760" y="8300"/>
                      <a:pt x="1758" y="8300"/>
                      <a:pt x="1757" y="8302"/>
                    </a:cubicBezTo>
                    <a:cubicBezTo>
                      <a:pt x="1756" y="8304"/>
                      <a:pt x="1756" y="8305"/>
                      <a:pt x="1756" y="8307"/>
                    </a:cubicBezTo>
                    <a:cubicBezTo>
                      <a:pt x="1749" y="8316"/>
                      <a:pt x="1741" y="8324"/>
                      <a:pt x="1733" y="8333"/>
                    </a:cubicBezTo>
                    <a:cubicBezTo>
                      <a:pt x="1731" y="8334"/>
                      <a:pt x="1729" y="8336"/>
                      <a:pt x="1728" y="8338"/>
                    </a:cubicBezTo>
                    <a:cubicBezTo>
                      <a:pt x="1728" y="8339"/>
                      <a:pt x="1727" y="8340"/>
                      <a:pt x="1727" y="8342"/>
                    </a:cubicBezTo>
                    <a:cubicBezTo>
                      <a:pt x="1724" y="8345"/>
                      <a:pt x="1722" y="8348"/>
                      <a:pt x="1720" y="8351"/>
                    </a:cubicBezTo>
                    <a:cubicBezTo>
                      <a:pt x="1714" y="8363"/>
                      <a:pt x="1710" y="8375"/>
                      <a:pt x="1710" y="8388"/>
                    </a:cubicBezTo>
                    <a:cubicBezTo>
                      <a:pt x="1710" y="8392"/>
                      <a:pt x="1711" y="8396"/>
                      <a:pt x="1712" y="8401"/>
                    </a:cubicBezTo>
                    <a:cubicBezTo>
                      <a:pt x="1712" y="8403"/>
                      <a:pt x="1712" y="8404"/>
                      <a:pt x="1713" y="8406"/>
                    </a:cubicBezTo>
                    <a:cubicBezTo>
                      <a:pt x="1715" y="8408"/>
                      <a:pt x="1717" y="8410"/>
                      <a:pt x="1719" y="8411"/>
                    </a:cubicBezTo>
                    <a:cubicBezTo>
                      <a:pt x="1720" y="8412"/>
                      <a:pt x="1722" y="8413"/>
                      <a:pt x="1724" y="8413"/>
                    </a:cubicBezTo>
                    <a:cubicBezTo>
                      <a:pt x="1755" y="8417"/>
                      <a:pt x="1799" y="8390"/>
                      <a:pt x="1822" y="8371"/>
                    </a:cubicBezTo>
                    <a:cubicBezTo>
                      <a:pt x="1865" y="8332"/>
                      <a:pt x="1902" y="8287"/>
                      <a:pt x="1933" y="8239"/>
                    </a:cubicBezTo>
                    <a:cubicBezTo>
                      <a:pt x="1959" y="8201"/>
                      <a:pt x="1998" y="8176"/>
                      <a:pt x="2029" y="8142"/>
                    </a:cubicBezTo>
                    <a:cubicBezTo>
                      <a:pt x="2033" y="8137"/>
                      <a:pt x="2037" y="8132"/>
                      <a:pt x="2041" y="8127"/>
                    </a:cubicBezTo>
                    <a:cubicBezTo>
                      <a:pt x="2050" y="8116"/>
                      <a:pt x="2059" y="8105"/>
                      <a:pt x="2066" y="8093"/>
                    </a:cubicBezTo>
                    <a:cubicBezTo>
                      <a:pt x="2072" y="8082"/>
                      <a:pt x="2077" y="8070"/>
                      <a:pt x="2081" y="8059"/>
                    </a:cubicBezTo>
                    <a:cubicBezTo>
                      <a:pt x="2091" y="8047"/>
                      <a:pt x="2099" y="8034"/>
                      <a:pt x="2107" y="8021"/>
                    </a:cubicBezTo>
                    <a:cubicBezTo>
                      <a:pt x="2107" y="8021"/>
                      <a:pt x="2108" y="8020"/>
                      <a:pt x="2108" y="8019"/>
                    </a:cubicBezTo>
                    <a:cubicBezTo>
                      <a:pt x="2109" y="8018"/>
                      <a:pt x="2109" y="8016"/>
                      <a:pt x="2109" y="8014"/>
                    </a:cubicBezTo>
                    <a:cubicBezTo>
                      <a:pt x="2109" y="8012"/>
                      <a:pt x="2109" y="8010"/>
                      <a:pt x="2108" y="8009"/>
                    </a:cubicBezTo>
                    <a:cubicBezTo>
                      <a:pt x="2120" y="7994"/>
                      <a:pt x="2133" y="7980"/>
                      <a:pt x="2144" y="7964"/>
                    </a:cubicBezTo>
                    <a:cubicBezTo>
                      <a:pt x="2144" y="7963"/>
                      <a:pt x="2145" y="7962"/>
                      <a:pt x="2146" y="7961"/>
                    </a:cubicBezTo>
                    <a:cubicBezTo>
                      <a:pt x="2158" y="7939"/>
                      <a:pt x="2168" y="7915"/>
                      <a:pt x="2175" y="7891"/>
                    </a:cubicBezTo>
                    <a:cubicBezTo>
                      <a:pt x="2195" y="7832"/>
                      <a:pt x="2226" y="7777"/>
                      <a:pt x="2247" y="7719"/>
                    </a:cubicBezTo>
                    <a:cubicBezTo>
                      <a:pt x="2266" y="7664"/>
                      <a:pt x="2268" y="7595"/>
                      <a:pt x="2270" y="7537"/>
                    </a:cubicBezTo>
                    <a:cubicBezTo>
                      <a:pt x="2271" y="7468"/>
                      <a:pt x="2267" y="7399"/>
                      <a:pt x="2272" y="7331"/>
                    </a:cubicBezTo>
                    <a:cubicBezTo>
                      <a:pt x="2272" y="7329"/>
                      <a:pt x="2272" y="7326"/>
                      <a:pt x="2272" y="7324"/>
                    </a:cubicBezTo>
                    <a:cubicBezTo>
                      <a:pt x="2272" y="7291"/>
                      <a:pt x="2267" y="7259"/>
                      <a:pt x="2257" y="7227"/>
                    </a:cubicBezTo>
                    <a:cubicBezTo>
                      <a:pt x="2268" y="7227"/>
                      <a:pt x="2280" y="7225"/>
                      <a:pt x="2293" y="7225"/>
                    </a:cubicBezTo>
                    <a:cubicBezTo>
                      <a:pt x="2295" y="7225"/>
                      <a:pt x="2297" y="7225"/>
                      <a:pt x="2300" y="7225"/>
                    </a:cubicBezTo>
                    <a:cubicBezTo>
                      <a:pt x="2325" y="7225"/>
                      <a:pt x="2350" y="7224"/>
                      <a:pt x="2375" y="7221"/>
                    </a:cubicBezTo>
                    <a:cubicBezTo>
                      <a:pt x="2442" y="7214"/>
                      <a:pt x="2509" y="7188"/>
                      <a:pt x="2576" y="7176"/>
                    </a:cubicBezTo>
                    <a:cubicBezTo>
                      <a:pt x="2656" y="7163"/>
                      <a:pt x="2737" y="7152"/>
                      <a:pt x="2816" y="7135"/>
                    </a:cubicBezTo>
                    <a:cubicBezTo>
                      <a:pt x="2842" y="7129"/>
                      <a:pt x="2869" y="7125"/>
                      <a:pt x="2896" y="7123"/>
                    </a:cubicBezTo>
                    <a:cubicBezTo>
                      <a:pt x="2933" y="7121"/>
                      <a:pt x="2969" y="7118"/>
                      <a:pt x="3006" y="7112"/>
                    </a:cubicBezTo>
                    <a:cubicBezTo>
                      <a:pt x="3129" y="7089"/>
                      <a:pt x="3253" y="7075"/>
                      <a:pt x="3378" y="7070"/>
                    </a:cubicBezTo>
                    <a:cubicBezTo>
                      <a:pt x="3443" y="7067"/>
                      <a:pt x="3510" y="7063"/>
                      <a:pt x="3576" y="7056"/>
                    </a:cubicBezTo>
                    <a:cubicBezTo>
                      <a:pt x="3594" y="7054"/>
                      <a:pt x="3612" y="7051"/>
                      <a:pt x="3631" y="7049"/>
                    </a:cubicBezTo>
                    <a:cubicBezTo>
                      <a:pt x="3632" y="7049"/>
                      <a:pt x="3633" y="7050"/>
                      <a:pt x="3634" y="7051"/>
                    </a:cubicBezTo>
                    <a:cubicBezTo>
                      <a:pt x="3634" y="7051"/>
                      <a:pt x="3635" y="7051"/>
                      <a:pt x="3636" y="7052"/>
                    </a:cubicBezTo>
                    <a:cubicBezTo>
                      <a:pt x="3667" y="7065"/>
                      <a:pt x="3708" y="7050"/>
                      <a:pt x="3739" y="7040"/>
                    </a:cubicBezTo>
                    <a:lnTo>
                      <a:pt x="3742" y="7039"/>
                    </a:lnTo>
                    <a:cubicBezTo>
                      <a:pt x="3801" y="7030"/>
                      <a:pt x="3858" y="7008"/>
                      <a:pt x="3916" y="7008"/>
                    </a:cubicBezTo>
                    <a:lnTo>
                      <a:pt x="3917" y="7008"/>
                    </a:lnTo>
                    <a:cubicBezTo>
                      <a:pt x="3919" y="7008"/>
                      <a:pt x="3921" y="7007"/>
                      <a:pt x="3923" y="7006"/>
                    </a:cubicBezTo>
                    <a:cubicBezTo>
                      <a:pt x="3924" y="7005"/>
                      <a:pt x="3924" y="7006"/>
                      <a:pt x="3925" y="7006"/>
                    </a:cubicBezTo>
                    <a:cubicBezTo>
                      <a:pt x="3950" y="7027"/>
                      <a:pt x="3978" y="7046"/>
                      <a:pt x="4003" y="7068"/>
                    </a:cubicBezTo>
                    <a:cubicBezTo>
                      <a:pt x="4023" y="7085"/>
                      <a:pt x="4043" y="7110"/>
                      <a:pt x="4069" y="7114"/>
                    </a:cubicBezTo>
                    <a:cubicBezTo>
                      <a:pt x="4069" y="7115"/>
                      <a:pt x="4070" y="7116"/>
                      <a:pt x="4071" y="7117"/>
                    </a:cubicBezTo>
                    <a:cubicBezTo>
                      <a:pt x="4072" y="7119"/>
                      <a:pt x="4072" y="7120"/>
                      <a:pt x="4074" y="7121"/>
                    </a:cubicBezTo>
                    <a:cubicBezTo>
                      <a:pt x="4075" y="7122"/>
                      <a:pt x="4078" y="7123"/>
                      <a:pt x="4080" y="7123"/>
                    </a:cubicBezTo>
                    <a:lnTo>
                      <a:pt x="4081" y="7123"/>
                    </a:lnTo>
                    <a:cubicBezTo>
                      <a:pt x="4080" y="7124"/>
                      <a:pt x="4080" y="7125"/>
                      <a:pt x="4080" y="7126"/>
                    </a:cubicBezTo>
                    <a:cubicBezTo>
                      <a:pt x="4080" y="7128"/>
                      <a:pt x="4081" y="7130"/>
                      <a:pt x="4082" y="7132"/>
                    </a:cubicBezTo>
                    <a:lnTo>
                      <a:pt x="4084" y="7135"/>
                    </a:lnTo>
                    <a:cubicBezTo>
                      <a:pt x="4088" y="7140"/>
                      <a:pt x="4092" y="7145"/>
                      <a:pt x="4098" y="7149"/>
                    </a:cubicBezTo>
                    <a:cubicBezTo>
                      <a:pt x="4100" y="7152"/>
                      <a:pt x="4103" y="7155"/>
                      <a:pt x="4106" y="7157"/>
                    </a:cubicBezTo>
                    <a:cubicBezTo>
                      <a:pt x="4115" y="7163"/>
                      <a:pt x="4124" y="7165"/>
                      <a:pt x="4131" y="7173"/>
                    </a:cubicBezTo>
                    <a:cubicBezTo>
                      <a:pt x="4132" y="7174"/>
                      <a:pt x="4133" y="7175"/>
                      <a:pt x="4134" y="7176"/>
                    </a:cubicBezTo>
                    <a:cubicBezTo>
                      <a:pt x="4135" y="7176"/>
                      <a:pt x="4135" y="7177"/>
                      <a:pt x="4136" y="7177"/>
                    </a:cubicBezTo>
                    <a:cubicBezTo>
                      <a:pt x="4130" y="7211"/>
                      <a:pt x="4127" y="7249"/>
                      <a:pt x="4145" y="7265"/>
                    </a:cubicBezTo>
                    <a:cubicBezTo>
                      <a:pt x="4148" y="7268"/>
                      <a:pt x="4151" y="7270"/>
                      <a:pt x="4155" y="7272"/>
                    </a:cubicBezTo>
                    <a:cubicBezTo>
                      <a:pt x="4163" y="7277"/>
                      <a:pt x="4172" y="7279"/>
                      <a:pt x="4182" y="7279"/>
                    </a:cubicBezTo>
                    <a:cubicBezTo>
                      <a:pt x="4183" y="7279"/>
                      <a:pt x="4184" y="7279"/>
                      <a:pt x="4184" y="7279"/>
                    </a:cubicBezTo>
                    <a:cubicBezTo>
                      <a:pt x="4212" y="7279"/>
                      <a:pt x="4241" y="7286"/>
                      <a:pt x="4269" y="7288"/>
                    </a:cubicBezTo>
                    <a:cubicBezTo>
                      <a:pt x="4273" y="7288"/>
                      <a:pt x="4276" y="7288"/>
                      <a:pt x="4279" y="7288"/>
                    </a:cubicBezTo>
                    <a:cubicBezTo>
                      <a:pt x="4282" y="7288"/>
                      <a:pt x="4286" y="7288"/>
                      <a:pt x="4289" y="7288"/>
                    </a:cubicBezTo>
                    <a:cubicBezTo>
                      <a:pt x="4316" y="7307"/>
                      <a:pt x="4338" y="7347"/>
                      <a:pt x="4360" y="7370"/>
                    </a:cubicBezTo>
                    <a:cubicBezTo>
                      <a:pt x="4369" y="7379"/>
                      <a:pt x="4379" y="7387"/>
                      <a:pt x="4389" y="7393"/>
                    </a:cubicBezTo>
                    <a:cubicBezTo>
                      <a:pt x="4402" y="7400"/>
                      <a:pt x="4415" y="7405"/>
                      <a:pt x="4429" y="7408"/>
                    </a:cubicBezTo>
                    <a:lnTo>
                      <a:pt x="4429" y="7410"/>
                    </a:lnTo>
                    <a:cubicBezTo>
                      <a:pt x="4429" y="7412"/>
                      <a:pt x="4430" y="7414"/>
                      <a:pt x="4431" y="7416"/>
                    </a:cubicBezTo>
                    <a:cubicBezTo>
                      <a:pt x="4432" y="7418"/>
                      <a:pt x="4434" y="7419"/>
                      <a:pt x="4436" y="7421"/>
                    </a:cubicBezTo>
                    <a:cubicBezTo>
                      <a:pt x="4438" y="7422"/>
                      <a:pt x="4441" y="7423"/>
                      <a:pt x="4443" y="7423"/>
                    </a:cubicBezTo>
                    <a:cubicBezTo>
                      <a:pt x="4444" y="7423"/>
                      <a:pt x="4444" y="7423"/>
                      <a:pt x="4445" y="7423"/>
                    </a:cubicBezTo>
                    <a:cubicBezTo>
                      <a:pt x="4451" y="7422"/>
                      <a:pt x="4458" y="7421"/>
                      <a:pt x="4464" y="7418"/>
                    </a:cubicBezTo>
                    <a:cubicBezTo>
                      <a:pt x="4470" y="7460"/>
                      <a:pt x="4482" y="7501"/>
                      <a:pt x="4497" y="7541"/>
                    </a:cubicBezTo>
                    <a:cubicBezTo>
                      <a:pt x="4506" y="7565"/>
                      <a:pt x="4514" y="7590"/>
                      <a:pt x="4522" y="7615"/>
                    </a:cubicBezTo>
                    <a:cubicBezTo>
                      <a:pt x="4528" y="7643"/>
                      <a:pt x="4535" y="7670"/>
                      <a:pt x="4545" y="7697"/>
                    </a:cubicBezTo>
                    <a:cubicBezTo>
                      <a:pt x="4560" y="7734"/>
                      <a:pt x="4578" y="7770"/>
                      <a:pt x="4598" y="7804"/>
                    </a:cubicBezTo>
                    <a:cubicBezTo>
                      <a:pt x="4604" y="7815"/>
                      <a:pt x="4611" y="7826"/>
                      <a:pt x="4617" y="7836"/>
                    </a:cubicBezTo>
                    <a:cubicBezTo>
                      <a:pt x="4644" y="7875"/>
                      <a:pt x="4661" y="7920"/>
                      <a:pt x="4692" y="7958"/>
                    </a:cubicBezTo>
                    <a:cubicBezTo>
                      <a:pt x="4707" y="7975"/>
                      <a:pt x="4725" y="7982"/>
                      <a:pt x="4738" y="8004"/>
                    </a:cubicBezTo>
                    <a:cubicBezTo>
                      <a:pt x="4740" y="8008"/>
                      <a:pt x="4742" y="8012"/>
                      <a:pt x="4745" y="8016"/>
                    </a:cubicBezTo>
                    <a:cubicBezTo>
                      <a:pt x="4752" y="8029"/>
                      <a:pt x="4761" y="8042"/>
                      <a:pt x="4771" y="8054"/>
                    </a:cubicBezTo>
                    <a:cubicBezTo>
                      <a:pt x="4805" y="8094"/>
                      <a:pt x="4840" y="8133"/>
                      <a:pt x="4877" y="8169"/>
                    </a:cubicBezTo>
                    <a:cubicBezTo>
                      <a:pt x="4911" y="8201"/>
                      <a:pt x="4948" y="8229"/>
                      <a:pt x="4988" y="8252"/>
                    </a:cubicBezTo>
                    <a:cubicBezTo>
                      <a:pt x="5030" y="8279"/>
                      <a:pt x="5071" y="8306"/>
                      <a:pt x="5112" y="8333"/>
                    </a:cubicBezTo>
                    <a:cubicBezTo>
                      <a:pt x="5150" y="8358"/>
                      <a:pt x="5194" y="8390"/>
                      <a:pt x="5239" y="8399"/>
                    </a:cubicBezTo>
                    <a:cubicBezTo>
                      <a:pt x="5266" y="8404"/>
                      <a:pt x="5293" y="8402"/>
                      <a:pt x="5322" y="8405"/>
                    </a:cubicBezTo>
                    <a:cubicBezTo>
                      <a:pt x="5350" y="8408"/>
                      <a:pt x="5379" y="8413"/>
                      <a:pt x="5408" y="8416"/>
                    </a:cubicBezTo>
                    <a:cubicBezTo>
                      <a:pt x="5424" y="8417"/>
                      <a:pt x="5439" y="8418"/>
                      <a:pt x="5456" y="8418"/>
                    </a:cubicBezTo>
                    <a:cubicBezTo>
                      <a:pt x="5472" y="8418"/>
                      <a:pt x="5489" y="8417"/>
                      <a:pt x="5505" y="8416"/>
                    </a:cubicBezTo>
                    <a:cubicBezTo>
                      <a:pt x="5506" y="8417"/>
                      <a:pt x="5506" y="8416"/>
                      <a:pt x="5507" y="8417"/>
                    </a:cubicBezTo>
                    <a:cubicBezTo>
                      <a:pt x="5508" y="8417"/>
                      <a:pt x="5510" y="8419"/>
                      <a:pt x="5512" y="8419"/>
                    </a:cubicBezTo>
                    <a:cubicBezTo>
                      <a:pt x="5523" y="8420"/>
                      <a:pt x="5533" y="8420"/>
                      <a:pt x="5544" y="8420"/>
                    </a:cubicBezTo>
                    <a:cubicBezTo>
                      <a:pt x="5575" y="8420"/>
                      <a:pt x="5606" y="8417"/>
                      <a:pt x="5636" y="8409"/>
                    </a:cubicBezTo>
                    <a:lnTo>
                      <a:pt x="5640" y="8409"/>
                    </a:lnTo>
                    <a:cubicBezTo>
                      <a:pt x="5697" y="8409"/>
                      <a:pt x="5753" y="8412"/>
                      <a:pt x="5810" y="8408"/>
                    </a:cubicBezTo>
                    <a:cubicBezTo>
                      <a:pt x="5898" y="8403"/>
                      <a:pt x="5994" y="8399"/>
                      <a:pt x="6079" y="8375"/>
                    </a:cubicBezTo>
                    <a:cubicBezTo>
                      <a:pt x="6081" y="8374"/>
                      <a:pt x="6083" y="8374"/>
                      <a:pt x="6084" y="8373"/>
                    </a:cubicBezTo>
                    <a:cubicBezTo>
                      <a:pt x="6087" y="8371"/>
                      <a:pt x="6089" y="8369"/>
                      <a:pt x="6091" y="8367"/>
                    </a:cubicBezTo>
                    <a:cubicBezTo>
                      <a:pt x="6096" y="8365"/>
                      <a:pt x="6101" y="8363"/>
                      <a:pt x="6106" y="8360"/>
                    </a:cubicBezTo>
                    <a:cubicBezTo>
                      <a:pt x="6115" y="8355"/>
                      <a:pt x="6123" y="8348"/>
                      <a:pt x="6129" y="8340"/>
                    </a:cubicBezTo>
                    <a:cubicBezTo>
                      <a:pt x="6133" y="8336"/>
                      <a:pt x="6137" y="8332"/>
                      <a:pt x="6141" y="8328"/>
                    </a:cubicBezTo>
                    <a:cubicBezTo>
                      <a:pt x="6181" y="8298"/>
                      <a:pt x="6215" y="8260"/>
                      <a:pt x="6240" y="8216"/>
                    </a:cubicBezTo>
                    <a:cubicBezTo>
                      <a:pt x="6245" y="8208"/>
                      <a:pt x="6250" y="8199"/>
                      <a:pt x="6254" y="8191"/>
                    </a:cubicBezTo>
                    <a:cubicBezTo>
                      <a:pt x="6269" y="8158"/>
                      <a:pt x="6291" y="8129"/>
                      <a:pt x="6306" y="8095"/>
                    </a:cubicBezTo>
                    <a:cubicBezTo>
                      <a:pt x="6326" y="8043"/>
                      <a:pt x="6349" y="7993"/>
                      <a:pt x="6368" y="7941"/>
                    </a:cubicBezTo>
                    <a:cubicBezTo>
                      <a:pt x="6390" y="7883"/>
                      <a:pt x="6408" y="7822"/>
                      <a:pt x="6420" y="7761"/>
                    </a:cubicBezTo>
                    <a:cubicBezTo>
                      <a:pt x="6447" y="7686"/>
                      <a:pt x="6472" y="7604"/>
                      <a:pt x="6473" y="7528"/>
                    </a:cubicBezTo>
                    <a:cubicBezTo>
                      <a:pt x="6473" y="7472"/>
                      <a:pt x="6483" y="7419"/>
                      <a:pt x="6480" y="7362"/>
                    </a:cubicBezTo>
                    <a:cubicBezTo>
                      <a:pt x="6480" y="7355"/>
                      <a:pt x="6480" y="7348"/>
                      <a:pt x="6480" y="7341"/>
                    </a:cubicBezTo>
                    <a:cubicBezTo>
                      <a:pt x="6480" y="7289"/>
                      <a:pt x="6482" y="7237"/>
                      <a:pt x="6487" y="7185"/>
                    </a:cubicBezTo>
                    <a:cubicBezTo>
                      <a:pt x="6487" y="7168"/>
                      <a:pt x="6488" y="7151"/>
                      <a:pt x="6488" y="7134"/>
                    </a:cubicBezTo>
                    <a:cubicBezTo>
                      <a:pt x="6488" y="7041"/>
                      <a:pt x="6479" y="6948"/>
                      <a:pt x="6462" y="6856"/>
                    </a:cubicBezTo>
                    <a:cubicBezTo>
                      <a:pt x="6442" y="6747"/>
                      <a:pt x="6410" y="6640"/>
                      <a:pt x="6366" y="6539"/>
                    </a:cubicBezTo>
                    <a:cubicBezTo>
                      <a:pt x="6368" y="6539"/>
                      <a:pt x="6370" y="6538"/>
                      <a:pt x="6372" y="6537"/>
                    </a:cubicBezTo>
                    <a:cubicBezTo>
                      <a:pt x="6373" y="6536"/>
                      <a:pt x="6375" y="6535"/>
                      <a:pt x="6376" y="6533"/>
                    </a:cubicBezTo>
                    <a:cubicBezTo>
                      <a:pt x="6377" y="6532"/>
                      <a:pt x="6377" y="6530"/>
                      <a:pt x="6377" y="6528"/>
                    </a:cubicBezTo>
                    <a:cubicBezTo>
                      <a:pt x="6381" y="6499"/>
                      <a:pt x="6379" y="6454"/>
                      <a:pt x="6361" y="6430"/>
                    </a:cubicBezTo>
                    <a:cubicBezTo>
                      <a:pt x="6354" y="6429"/>
                      <a:pt x="6348" y="6428"/>
                      <a:pt x="6341" y="6428"/>
                    </a:cubicBezTo>
                    <a:cubicBezTo>
                      <a:pt x="6335" y="6428"/>
                      <a:pt x="6328" y="6429"/>
                      <a:pt x="6322" y="6430"/>
                    </a:cubicBezTo>
                    <a:cubicBezTo>
                      <a:pt x="6302" y="6374"/>
                      <a:pt x="6277" y="6320"/>
                      <a:pt x="6248" y="6269"/>
                    </a:cubicBezTo>
                    <a:cubicBezTo>
                      <a:pt x="6240" y="6256"/>
                      <a:pt x="6233" y="6244"/>
                      <a:pt x="6225" y="6231"/>
                    </a:cubicBezTo>
                    <a:cubicBezTo>
                      <a:pt x="6190" y="6179"/>
                      <a:pt x="6165" y="6126"/>
                      <a:pt x="6134" y="6072"/>
                    </a:cubicBezTo>
                    <a:cubicBezTo>
                      <a:pt x="6118" y="6045"/>
                      <a:pt x="6102" y="6020"/>
                      <a:pt x="6086" y="5995"/>
                    </a:cubicBezTo>
                    <a:cubicBezTo>
                      <a:pt x="6097" y="6006"/>
                      <a:pt x="6109" y="6018"/>
                      <a:pt x="6120" y="6030"/>
                    </a:cubicBezTo>
                    <a:cubicBezTo>
                      <a:pt x="6175" y="6089"/>
                      <a:pt x="6224" y="6157"/>
                      <a:pt x="6284" y="6212"/>
                    </a:cubicBezTo>
                    <a:cubicBezTo>
                      <a:pt x="6337" y="6261"/>
                      <a:pt x="6435" y="6386"/>
                      <a:pt x="6437" y="6388"/>
                    </a:cubicBezTo>
                    <a:cubicBezTo>
                      <a:pt x="6447" y="6395"/>
                      <a:pt x="6437" y="6446"/>
                      <a:pt x="6436" y="6459"/>
                    </a:cubicBezTo>
                    <a:cubicBezTo>
                      <a:pt x="6435" y="6488"/>
                      <a:pt x="6436" y="6518"/>
                      <a:pt x="6436" y="6547"/>
                    </a:cubicBezTo>
                    <a:cubicBezTo>
                      <a:pt x="6436" y="6611"/>
                      <a:pt x="6428" y="6679"/>
                      <a:pt x="6436" y="6743"/>
                    </a:cubicBezTo>
                    <a:cubicBezTo>
                      <a:pt x="6436" y="6745"/>
                      <a:pt x="6436" y="6746"/>
                      <a:pt x="6437" y="6748"/>
                    </a:cubicBezTo>
                    <a:cubicBezTo>
                      <a:pt x="6437" y="6749"/>
                      <a:pt x="6440" y="6751"/>
                      <a:pt x="6442" y="6752"/>
                    </a:cubicBezTo>
                    <a:cubicBezTo>
                      <a:pt x="6444" y="6753"/>
                      <a:pt x="6446" y="6754"/>
                      <a:pt x="6448" y="6754"/>
                    </a:cubicBezTo>
                    <a:cubicBezTo>
                      <a:pt x="6509" y="6751"/>
                      <a:pt x="6570" y="6731"/>
                      <a:pt x="6631" y="6727"/>
                    </a:cubicBezTo>
                    <a:cubicBezTo>
                      <a:pt x="6637" y="6727"/>
                      <a:pt x="6640" y="6721"/>
                      <a:pt x="6641" y="6716"/>
                    </a:cubicBezTo>
                    <a:cubicBezTo>
                      <a:pt x="6644" y="6693"/>
                      <a:pt x="6646" y="6669"/>
                      <a:pt x="6646" y="6645"/>
                    </a:cubicBezTo>
                    <a:cubicBezTo>
                      <a:pt x="6646" y="6628"/>
                      <a:pt x="6645" y="6611"/>
                      <a:pt x="6644" y="6594"/>
                    </a:cubicBezTo>
                    <a:cubicBezTo>
                      <a:pt x="6659" y="6593"/>
                      <a:pt x="6674" y="6589"/>
                      <a:pt x="6687" y="6581"/>
                    </a:cubicBezTo>
                    <a:cubicBezTo>
                      <a:pt x="6712" y="6568"/>
                      <a:pt x="6710" y="6522"/>
                      <a:pt x="6713" y="6499"/>
                    </a:cubicBezTo>
                    <a:cubicBezTo>
                      <a:pt x="6716" y="6482"/>
                      <a:pt x="6717" y="6464"/>
                      <a:pt x="6717" y="6446"/>
                    </a:cubicBezTo>
                    <a:cubicBezTo>
                      <a:pt x="6717" y="6422"/>
                      <a:pt x="6715" y="6398"/>
                      <a:pt x="6710" y="6375"/>
                    </a:cubicBezTo>
                    <a:moveTo>
                      <a:pt x="6496" y="5089"/>
                    </a:moveTo>
                    <a:cubicBezTo>
                      <a:pt x="6505" y="5099"/>
                      <a:pt x="6484" y="5136"/>
                      <a:pt x="6477" y="5148"/>
                    </a:cubicBezTo>
                    <a:cubicBezTo>
                      <a:pt x="6463" y="5168"/>
                      <a:pt x="6448" y="5187"/>
                      <a:pt x="6432" y="5204"/>
                    </a:cubicBezTo>
                    <a:cubicBezTo>
                      <a:pt x="6410" y="5232"/>
                      <a:pt x="6390" y="5263"/>
                      <a:pt x="6369" y="5292"/>
                    </a:cubicBezTo>
                    <a:cubicBezTo>
                      <a:pt x="6346" y="5325"/>
                      <a:pt x="6324" y="5362"/>
                      <a:pt x="6299" y="5393"/>
                    </a:cubicBezTo>
                    <a:cubicBezTo>
                      <a:pt x="6272" y="5424"/>
                      <a:pt x="6247" y="5456"/>
                      <a:pt x="6224" y="5489"/>
                    </a:cubicBezTo>
                    <a:cubicBezTo>
                      <a:pt x="6204" y="5520"/>
                      <a:pt x="6177" y="5546"/>
                      <a:pt x="6155" y="5576"/>
                    </a:cubicBezTo>
                    <a:cubicBezTo>
                      <a:pt x="6127" y="5616"/>
                      <a:pt x="6106" y="5657"/>
                      <a:pt x="6077" y="5695"/>
                    </a:cubicBezTo>
                    <a:cubicBezTo>
                      <a:pt x="6064" y="5712"/>
                      <a:pt x="6059" y="5733"/>
                      <a:pt x="6048" y="5751"/>
                    </a:cubicBezTo>
                    <a:cubicBezTo>
                      <a:pt x="6037" y="5765"/>
                      <a:pt x="6026" y="5780"/>
                      <a:pt x="6017" y="5795"/>
                    </a:cubicBezTo>
                    <a:cubicBezTo>
                      <a:pt x="6005" y="5816"/>
                      <a:pt x="5998" y="5840"/>
                      <a:pt x="5998" y="5865"/>
                    </a:cubicBezTo>
                    <a:cubicBezTo>
                      <a:pt x="5998" y="5875"/>
                      <a:pt x="5999" y="5886"/>
                      <a:pt x="6002" y="5896"/>
                    </a:cubicBezTo>
                    <a:cubicBezTo>
                      <a:pt x="6002" y="5897"/>
                      <a:pt x="6002" y="5897"/>
                      <a:pt x="6003" y="5898"/>
                    </a:cubicBezTo>
                    <a:cubicBezTo>
                      <a:pt x="6003" y="5899"/>
                      <a:pt x="6004" y="5900"/>
                      <a:pt x="6005" y="5901"/>
                    </a:cubicBezTo>
                    <a:cubicBezTo>
                      <a:pt x="6006" y="5901"/>
                      <a:pt x="6007" y="5901"/>
                      <a:pt x="6008" y="5902"/>
                    </a:cubicBezTo>
                    <a:cubicBezTo>
                      <a:pt x="6008" y="5904"/>
                      <a:pt x="6009" y="5906"/>
                      <a:pt x="6010" y="5908"/>
                    </a:cubicBezTo>
                    <a:cubicBezTo>
                      <a:pt x="6001" y="5902"/>
                      <a:pt x="5993" y="5895"/>
                      <a:pt x="5985" y="5888"/>
                    </a:cubicBezTo>
                    <a:cubicBezTo>
                      <a:pt x="5970" y="5874"/>
                      <a:pt x="5956" y="5858"/>
                      <a:pt x="5940" y="5844"/>
                    </a:cubicBezTo>
                    <a:cubicBezTo>
                      <a:pt x="5907" y="5816"/>
                      <a:pt x="5871" y="5791"/>
                      <a:pt x="5840" y="5760"/>
                    </a:cubicBezTo>
                    <a:cubicBezTo>
                      <a:pt x="5808" y="5729"/>
                      <a:pt x="5775" y="5709"/>
                      <a:pt x="5747" y="5681"/>
                    </a:cubicBezTo>
                    <a:cubicBezTo>
                      <a:pt x="5695" y="5632"/>
                      <a:pt x="5641" y="5586"/>
                      <a:pt x="5583" y="5544"/>
                    </a:cubicBezTo>
                    <a:cubicBezTo>
                      <a:pt x="5573" y="5537"/>
                      <a:pt x="5562" y="5530"/>
                      <a:pt x="5551" y="5524"/>
                    </a:cubicBezTo>
                    <a:cubicBezTo>
                      <a:pt x="5528" y="5510"/>
                      <a:pt x="5504" y="5499"/>
                      <a:pt x="5479" y="5489"/>
                    </a:cubicBezTo>
                    <a:cubicBezTo>
                      <a:pt x="5456" y="5476"/>
                      <a:pt x="5431" y="5467"/>
                      <a:pt x="5404" y="5463"/>
                    </a:cubicBezTo>
                    <a:lnTo>
                      <a:pt x="5404" y="5462"/>
                    </a:lnTo>
                    <a:cubicBezTo>
                      <a:pt x="5403" y="5460"/>
                      <a:pt x="5400" y="5457"/>
                      <a:pt x="5398" y="5456"/>
                    </a:cubicBezTo>
                    <a:cubicBezTo>
                      <a:pt x="5395" y="5454"/>
                      <a:pt x="5392" y="5454"/>
                      <a:pt x="5390" y="5454"/>
                    </a:cubicBezTo>
                    <a:cubicBezTo>
                      <a:pt x="5387" y="5454"/>
                      <a:pt x="5384" y="5454"/>
                      <a:pt x="5382" y="5456"/>
                    </a:cubicBezTo>
                    <a:cubicBezTo>
                      <a:pt x="5381" y="5457"/>
                      <a:pt x="5382" y="5457"/>
                      <a:pt x="5381" y="5457"/>
                    </a:cubicBezTo>
                    <a:cubicBezTo>
                      <a:pt x="5370" y="5465"/>
                      <a:pt x="5332" y="5467"/>
                      <a:pt x="5318" y="5471"/>
                    </a:cubicBezTo>
                    <a:cubicBezTo>
                      <a:pt x="5270" y="5482"/>
                      <a:pt x="5223" y="5497"/>
                      <a:pt x="5176" y="5514"/>
                    </a:cubicBezTo>
                    <a:cubicBezTo>
                      <a:pt x="5155" y="5522"/>
                      <a:pt x="5134" y="5530"/>
                      <a:pt x="5112" y="5537"/>
                    </a:cubicBezTo>
                    <a:lnTo>
                      <a:pt x="5107" y="5537"/>
                    </a:lnTo>
                    <a:cubicBezTo>
                      <a:pt x="5099" y="5538"/>
                      <a:pt x="5091" y="5541"/>
                      <a:pt x="5084" y="5545"/>
                    </a:cubicBezTo>
                    <a:cubicBezTo>
                      <a:pt x="5083" y="5546"/>
                      <a:pt x="5083" y="5546"/>
                      <a:pt x="5082" y="5546"/>
                    </a:cubicBezTo>
                    <a:lnTo>
                      <a:pt x="5057" y="5555"/>
                    </a:lnTo>
                    <a:cubicBezTo>
                      <a:pt x="5024" y="5566"/>
                      <a:pt x="4994" y="5581"/>
                      <a:pt x="4962" y="5592"/>
                    </a:cubicBezTo>
                    <a:cubicBezTo>
                      <a:pt x="4962" y="5593"/>
                      <a:pt x="4962" y="5593"/>
                      <a:pt x="4961" y="5593"/>
                    </a:cubicBezTo>
                    <a:cubicBezTo>
                      <a:pt x="4961" y="5593"/>
                      <a:pt x="4961" y="5594"/>
                      <a:pt x="4960" y="5595"/>
                    </a:cubicBezTo>
                    <a:cubicBezTo>
                      <a:pt x="4959" y="5596"/>
                      <a:pt x="4959" y="5596"/>
                      <a:pt x="4959" y="5597"/>
                    </a:cubicBezTo>
                    <a:cubicBezTo>
                      <a:pt x="4959" y="5598"/>
                      <a:pt x="4959" y="5598"/>
                      <a:pt x="4960" y="5599"/>
                    </a:cubicBezTo>
                    <a:lnTo>
                      <a:pt x="4960" y="5600"/>
                    </a:lnTo>
                    <a:cubicBezTo>
                      <a:pt x="4912" y="5615"/>
                      <a:pt x="4866" y="5634"/>
                      <a:pt x="4822" y="5659"/>
                    </a:cubicBezTo>
                    <a:cubicBezTo>
                      <a:pt x="4772" y="5687"/>
                      <a:pt x="4737" y="5749"/>
                      <a:pt x="4702" y="5794"/>
                    </a:cubicBezTo>
                    <a:cubicBezTo>
                      <a:pt x="4641" y="5871"/>
                      <a:pt x="4585" y="5953"/>
                      <a:pt x="4536" y="6039"/>
                    </a:cubicBezTo>
                    <a:cubicBezTo>
                      <a:pt x="4518" y="6070"/>
                      <a:pt x="4500" y="6102"/>
                      <a:pt x="4484" y="6135"/>
                    </a:cubicBezTo>
                    <a:cubicBezTo>
                      <a:pt x="4449" y="6205"/>
                      <a:pt x="4426" y="6281"/>
                      <a:pt x="4416" y="6358"/>
                    </a:cubicBezTo>
                    <a:cubicBezTo>
                      <a:pt x="4409" y="6368"/>
                      <a:pt x="4401" y="6376"/>
                      <a:pt x="4393" y="6384"/>
                    </a:cubicBezTo>
                    <a:cubicBezTo>
                      <a:pt x="4368" y="6414"/>
                      <a:pt x="4347" y="6446"/>
                      <a:pt x="4323" y="6476"/>
                    </a:cubicBezTo>
                    <a:cubicBezTo>
                      <a:pt x="4293" y="6513"/>
                      <a:pt x="4261" y="6548"/>
                      <a:pt x="4231" y="6585"/>
                    </a:cubicBezTo>
                    <a:lnTo>
                      <a:pt x="4227" y="6581"/>
                    </a:lnTo>
                    <a:cubicBezTo>
                      <a:pt x="4220" y="6575"/>
                      <a:pt x="4213" y="6570"/>
                      <a:pt x="4206" y="6566"/>
                    </a:cubicBezTo>
                    <a:cubicBezTo>
                      <a:pt x="4206" y="6565"/>
                      <a:pt x="4206" y="6565"/>
                      <a:pt x="4207" y="6564"/>
                    </a:cubicBezTo>
                    <a:cubicBezTo>
                      <a:pt x="4207" y="6564"/>
                      <a:pt x="4207" y="6563"/>
                      <a:pt x="4207" y="6562"/>
                    </a:cubicBezTo>
                    <a:cubicBezTo>
                      <a:pt x="4225" y="6514"/>
                      <a:pt x="4272" y="6455"/>
                      <a:pt x="4307" y="6417"/>
                    </a:cubicBezTo>
                    <a:cubicBezTo>
                      <a:pt x="4335" y="6387"/>
                      <a:pt x="4355" y="6351"/>
                      <a:pt x="4382" y="6319"/>
                    </a:cubicBezTo>
                    <a:cubicBezTo>
                      <a:pt x="4384" y="6317"/>
                      <a:pt x="4380" y="6313"/>
                      <a:pt x="4378" y="6315"/>
                    </a:cubicBezTo>
                    <a:cubicBezTo>
                      <a:pt x="4344" y="6346"/>
                      <a:pt x="4317" y="6384"/>
                      <a:pt x="4283" y="6415"/>
                    </a:cubicBezTo>
                    <a:cubicBezTo>
                      <a:pt x="4249" y="6446"/>
                      <a:pt x="4193" y="6506"/>
                      <a:pt x="4186" y="6553"/>
                    </a:cubicBezTo>
                    <a:cubicBezTo>
                      <a:pt x="4180" y="6548"/>
                      <a:pt x="4174" y="6543"/>
                      <a:pt x="4168" y="6539"/>
                    </a:cubicBezTo>
                    <a:cubicBezTo>
                      <a:pt x="4185" y="6513"/>
                      <a:pt x="4207" y="6490"/>
                      <a:pt x="4224" y="6464"/>
                    </a:cubicBezTo>
                    <a:cubicBezTo>
                      <a:pt x="4243" y="6435"/>
                      <a:pt x="4264" y="6403"/>
                      <a:pt x="4286" y="6377"/>
                    </a:cubicBezTo>
                    <a:cubicBezTo>
                      <a:pt x="4286" y="6376"/>
                      <a:pt x="4287" y="6376"/>
                      <a:pt x="4287" y="6375"/>
                    </a:cubicBezTo>
                    <a:cubicBezTo>
                      <a:pt x="4287" y="6375"/>
                      <a:pt x="4288" y="6373"/>
                      <a:pt x="4288" y="6372"/>
                    </a:cubicBezTo>
                    <a:cubicBezTo>
                      <a:pt x="4288" y="6371"/>
                      <a:pt x="4287" y="6370"/>
                      <a:pt x="4287" y="6369"/>
                    </a:cubicBezTo>
                    <a:cubicBezTo>
                      <a:pt x="4286" y="6368"/>
                      <a:pt x="4286" y="6367"/>
                      <a:pt x="4285" y="6367"/>
                    </a:cubicBezTo>
                    <a:cubicBezTo>
                      <a:pt x="4284" y="6366"/>
                      <a:pt x="4282" y="6366"/>
                      <a:pt x="4281" y="6366"/>
                    </a:cubicBezTo>
                    <a:cubicBezTo>
                      <a:pt x="4280" y="6366"/>
                      <a:pt x="4279" y="6366"/>
                      <a:pt x="4278" y="6367"/>
                    </a:cubicBezTo>
                    <a:lnTo>
                      <a:pt x="4277" y="6368"/>
                    </a:lnTo>
                    <a:cubicBezTo>
                      <a:pt x="4251" y="6394"/>
                      <a:pt x="4228" y="6422"/>
                      <a:pt x="4206" y="6452"/>
                    </a:cubicBezTo>
                    <a:cubicBezTo>
                      <a:pt x="4188" y="6475"/>
                      <a:pt x="4167" y="6498"/>
                      <a:pt x="4150" y="6524"/>
                    </a:cubicBezTo>
                    <a:cubicBezTo>
                      <a:pt x="4143" y="6518"/>
                      <a:pt x="4136" y="6513"/>
                      <a:pt x="4130" y="6508"/>
                    </a:cubicBezTo>
                    <a:cubicBezTo>
                      <a:pt x="4142" y="6493"/>
                      <a:pt x="4155" y="6478"/>
                      <a:pt x="4168" y="6465"/>
                    </a:cubicBezTo>
                    <a:cubicBezTo>
                      <a:pt x="4184" y="6445"/>
                      <a:pt x="4199" y="6423"/>
                      <a:pt x="4214" y="6402"/>
                    </a:cubicBezTo>
                    <a:cubicBezTo>
                      <a:pt x="4249" y="6350"/>
                      <a:pt x="4286" y="6298"/>
                      <a:pt x="4324" y="6247"/>
                    </a:cubicBezTo>
                    <a:cubicBezTo>
                      <a:pt x="4328" y="6241"/>
                      <a:pt x="4320" y="6234"/>
                      <a:pt x="4316" y="6239"/>
                    </a:cubicBezTo>
                    <a:cubicBezTo>
                      <a:pt x="4263" y="6300"/>
                      <a:pt x="4220" y="6368"/>
                      <a:pt x="4168" y="6428"/>
                    </a:cubicBezTo>
                    <a:cubicBezTo>
                      <a:pt x="4148" y="6449"/>
                      <a:pt x="4129" y="6472"/>
                      <a:pt x="4112" y="6496"/>
                    </a:cubicBezTo>
                    <a:cubicBezTo>
                      <a:pt x="4103" y="6490"/>
                      <a:pt x="4094" y="6484"/>
                      <a:pt x="4085" y="6479"/>
                    </a:cubicBezTo>
                    <a:cubicBezTo>
                      <a:pt x="4091" y="6473"/>
                      <a:pt x="4096" y="6467"/>
                      <a:pt x="4100" y="6460"/>
                    </a:cubicBezTo>
                    <a:cubicBezTo>
                      <a:pt x="4106" y="6450"/>
                      <a:pt x="4113" y="6442"/>
                      <a:pt x="4120" y="6433"/>
                    </a:cubicBezTo>
                    <a:cubicBezTo>
                      <a:pt x="4127" y="6425"/>
                      <a:pt x="4134" y="6416"/>
                      <a:pt x="4139" y="6407"/>
                    </a:cubicBezTo>
                    <a:cubicBezTo>
                      <a:pt x="4143" y="6399"/>
                      <a:pt x="4147" y="6391"/>
                      <a:pt x="4150" y="6383"/>
                    </a:cubicBezTo>
                    <a:lnTo>
                      <a:pt x="4149" y="6382"/>
                    </a:lnTo>
                    <a:cubicBezTo>
                      <a:pt x="4148" y="6381"/>
                      <a:pt x="4149" y="6382"/>
                      <a:pt x="4148" y="6381"/>
                    </a:cubicBezTo>
                    <a:cubicBezTo>
                      <a:pt x="4147" y="6380"/>
                      <a:pt x="4148" y="6380"/>
                      <a:pt x="4147" y="6380"/>
                    </a:cubicBezTo>
                    <a:cubicBezTo>
                      <a:pt x="4147" y="6380"/>
                      <a:pt x="4146" y="6380"/>
                      <a:pt x="4146" y="6381"/>
                    </a:cubicBezTo>
                    <a:lnTo>
                      <a:pt x="4145" y="6381"/>
                    </a:lnTo>
                    <a:cubicBezTo>
                      <a:pt x="4136" y="6392"/>
                      <a:pt x="4125" y="6401"/>
                      <a:pt x="4114" y="6409"/>
                    </a:cubicBezTo>
                    <a:cubicBezTo>
                      <a:pt x="4105" y="6417"/>
                      <a:pt x="4096" y="6426"/>
                      <a:pt x="4088" y="6435"/>
                    </a:cubicBezTo>
                    <a:cubicBezTo>
                      <a:pt x="4080" y="6444"/>
                      <a:pt x="4070" y="6455"/>
                      <a:pt x="4062" y="6464"/>
                    </a:cubicBezTo>
                    <a:lnTo>
                      <a:pt x="4046" y="6454"/>
                    </a:lnTo>
                    <a:lnTo>
                      <a:pt x="4036" y="6448"/>
                    </a:lnTo>
                    <a:cubicBezTo>
                      <a:pt x="4076" y="6402"/>
                      <a:pt x="4112" y="6350"/>
                      <a:pt x="4149" y="6303"/>
                    </a:cubicBezTo>
                    <a:cubicBezTo>
                      <a:pt x="4191" y="6250"/>
                      <a:pt x="4235" y="6199"/>
                      <a:pt x="4275" y="6145"/>
                    </a:cubicBezTo>
                    <a:cubicBezTo>
                      <a:pt x="4281" y="6139"/>
                      <a:pt x="4271" y="6131"/>
                      <a:pt x="4265" y="6136"/>
                    </a:cubicBezTo>
                    <a:cubicBezTo>
                      <a:pt x="4218" y="6176"/>
                      <a:pt x="4183" y="6230"/>
                      <a:pt x="4143" y="6276"/>
                    </a:cubicBezTo>
                    <a:cubicBezTo>
                      <a:pt x="4099" y="6327"/>
                      <a:pt x="4060" y="6384"/>
                      <a:pt x="4014" y="6433"/>
                    </a:cubicBezTo>
                    <a:cubicBezTo>
                      <a:pt x="4007" y="6428"/>
                      <a:pt x="3999" y="6423"/>
                      <a:pt x="3991" y="6417"/>
                    </a:cubicBezTo>
                    <a:cubicBezTo>
                      <a:pt x="3997" y="6411"/>
                      <a:pt x="4003" y="6404"/>
                      <a:pt x="4008" y="6398"/>
                    </a:cubicBezTo>
                    <a:cubicBezTo>
                      <a:pt x="4021" y="6383"/>
                      <a:pt x="4032" y="6369"/>
                      <a:pt x="4046" y="6356"/>
                    </a:cubicBezTo>
                    <a:cubicBezTo>
                      <a:pt x="4071" y="6333"/>
                      <a:pt x="4089" y="6299"/>
                      <a:pt x="4117" y="6278"/>
                    </a:cubicBezTo>
                    <a:cubicBezTo>
                      <a:pt x="4122" y="6275"/>
                      <a:pt x="4119" y="6264"/>
                      <a:pt x="4112" y="6267"/>
                    </a:cubicBezTo>
                    <a:cubicBezTo>
                      <a:pt x="4111" y="6268"/>
                      <a:pt x="4110" y="6268"/>
                      <a:pt x="4109" y="6269"/>
                    </a:cubicBezTo>
                    <a:cubicBezTo>
                      <a:pt x="4083" y="6284"/>
                      <a:pt x="4061" y="6304"/>
                      <a:pt x="4043" y="6328"/>
                    </a:cubicBezTo>
                    <a:cubicBezTo>
                      <a:pt x="4030" y="6343"/>
                      <a:pt x="4013" y="6355"/>
                      <a:pt x="4000" y="6371"/>
                    </a:cubicBezTo>
                    <a:cubicBezTo>
                      <a:pt x="3992" y="6382"/>
                      <a:pt x="3982" y="6392"/>
                      <a:pt x="3971" y="6401"/>
                    </a:cubicBezTo>
                    <a:lnTo>
                      <a:pt x="3970" y="6401"/>
                    </a:lnTo>
                    <a:cubicBezTo>
                      <a:pt x="3962" y="6394"/>
                      <a:pt x="3953" y="6388"/>
                      <a:pt x="3944" y="6381"/>
                    </a:cubicBezTo>
                    <a:cubicBezTo>
                      <a:pt x="3996" y="6316"/>
                      <a:pt x="4059" y="6260"/>
                      <a:pt x="4112" y="6195"/>
                    </a:cubicBezTo>
                    <a:cubicBezTo>
                      <a:pt x="4170" y="6124"/>
                      <a:pt x="4222" y="6049"/>
                      <a:pt x="4276" y="5976"/>
                    </a:cubicBezTo>
                    <a:cubicBezTo>
                      <a:pt x="4279" y="5971"/>
                      <a:pt x="4272" y="5966"/>
                      <a:pt x="4269" y="5970"/>
                    </a:cubicBezTo>
                    <a:cubicBezTo>
                      <a:pt x="4206" y="6031"/>
                      <a:pt x="4158" y="6103"/>
                      <a:pt x="4101" y="6168"/>
                    </a:cubicBezTo>
                    <a:cubicBezTo>
                      <a:pt x="4071" y="6202"/>
                      <a:pt x="4040" y="6235"/>
                      <a:pt x="4011" y="6271"/>
                    </a:cubicBezTo>
                    <a:cubicBezTo>
                      <a:pt x="3982" y="6306"/>
                      <a:pt x="3946" y="6328"/>
                      <a:pt x="3923" y="6366"/>
                    </a:cubicBezTo>
                    <a:cubicBezTo>
                      <a:pt x="3915" y="6360"/>
                      <a:pt x="3906" y="6353"/>
                      <a:pt x="3899" y="6345"/>
                    </a:cubicBezTo>
                    <a:cubicBezTo>
                      <a:pt x="3894" y="6341"/>
                      <a:pt x="3889" y="6336"/>
                      <a:pt x="3885" y="6332"/>
                    </a:cubicBezTo>
                    <a:cubicBezTo>
                      <a:pt x="3939" y="6267"/>
                      <a:pt x="3998" y="6206"/>
                      <a:pt x="4054" y="6142"/>
                    </a:cubicBezTo>
                    <a:cubicBezTo>
                      <a:pt x="4058" y="6138"/>
                      <a:pt x="4052" y="6133"/>
                      <a:pt x="4048" y="6137"/>
                    </a:cubicBezTo>
                    <a:cubicBezTo>
                      <a:pt x="4018" y="6166"/>
                      <a:pt x="3989" y="6197"/>
                      <a:pt x="3959" y="6226"/>
                    </a:cubicBezTo>
                    <a:cubicBezTo>
                      <a:pt x="3927" y="6254"/>
                      <a:pt x="3897" y="6284"/>
                      <a:pt x="3868" y="6315"/>
                    </a:cubicBezTo>
                    <a:lnTo>
                      <a:pt x="3850" y="6299"/>
                    </a:lnTo>
                    <a:cubicBezTo>
                      <a:pt x="3850" y="6299"/>
                      <a:pt x="3850" y="6298"/>
                      <a:pt x="3851" y="6297"/>
                    </a:cubicBezTo>
                    <a:cubicBezTo>
                      <a:pt x="3852" y="6296"/>
                      <a:pt x="3852" y="6295"/>
                      <a:pt x="3852" y="6294"/>
                    </a:cubicBezTo>
                    <a:cubicBezTo>
                      <a:pt x="3855" y="6283"/>
                      <a:pt x="3865" y="6276"/>
                      <a:pt x="3872" y="6268"/>
                    </a:cubicBezTo>
                    <a:cubicBezTo>
                      <a:pt x="3879" y="6260"/>
                      <a:pt x="3891" y="6245"/>
                      <a:pt x="3901" y="6234"/>
                    </a:cubicBezTo>
                    <a:cubicBezTo>
                      <a:pt x="3926" y="6213"/>
                      <a:pt x="3949" y="6190"/>
                      <a:pt x="3970" y="6166"/>
                    </a:cubicBezTo>
                    <a:cubicBezTo>
                      <a:pt x="3973" y="6161"/>
                      <a:pt x="3967" y="6154"/>
                      <a:pt x="3962" y="6158"/>
                    </a:cubicBezTo>
                    <a:cubicBezTo>
                      <a:pt x="3937" y="6179"/>
                      <a:pt x="3911" y="6198"/>
                      <a:pt x="3887" y="6220"/>
                    </a:cubicBezTo>
                    <a:cubicBezTo>
                      <a:pt x="3875" y="6231"/>
                      <a:pt x="3865" y="6245"/>
                      <a:pt x="3853" y="6257"/>
                    </a:cubicBezTo>
                    <a:cubicBezTo>
                      <a:pt x="3844" y="6264"/>
                      <a:pt x="3837" y="6272"/>
                      <a:pt x="3831" y="6280"/>
                    </a:cubicBezTo>
                    <a:cubicBezTo>
                      <a:pt x="3830" y="6280"/>
                      <a:pt x="3831" y="6280"/>
                      <a:pt x="3830" y="6281"/>
                    </a:cubicBezTo>
                    <a:cubicBezTo>
                      <a:pt x="3829" y="6282"/>
                      <a:pt x="3829" y="6281"/>
                      <a:pt x="3828" y="6282"/>
                    </a:cubicBezTo>
                    <a:lnTo>
                      <a:pt x="3809" y="6265"/>
                    </a:lnTo>
                    <a:cubicBezTo>
                      <a:pt x="3810" y="6264"/>
                      <a:pt x="3810" y="6263"/>
                      <a:pt x="3811" y="6261"/>
                    </a:cubicBezTo>
                    <a:cubicBezTo>
                      <a:pt x="3812" y="6258"/>
                      <a:pt x="3814" y="6257"/>
                      <a:pt x="3814" y="6254"/>
                    </a:cubicBezTo>
                    <a:cubicBezTo>
                      <a:pt x="3819" y="6249"/>
                      <a:pt x="3824" y="6244"/>
                      <a:pt x="3829" y="6238"/>
                    </a:cubicBezTo>
                    <a:cubicBezTo>
                      <a:pt x="3840" y="6228"/>
                      <a:pt x="3851" y="6219"/>
                      <a:pt x="3862" y="6210"/>
                    </a:cubicBezTo>
                    <a:cubicBezTo>
                      <a:pt x="3883" y="6190"/>
                      <a:pt x="3903" y="6169"/>
                      <a:pt x="3921" y="6146"/>
                    </a:cubicBezTo>
                    <a:cubicBezTo>
                      <a:pt x="3961" y="6107"/>
                      <a:pt x="3996" y="6060"/>
                      <a:pt x="4038" y="6024"/>
                    </a:cubicBezTo>
                    <a:cubicBezTo>
                      <a:pt x="4042" y="6020"/>
                      <a:pt x="4037" y="6014"/>
                      <a:pt x="4032" y="6016"/>
                    </a:cubicBezTo>
                    <a:cubicBezTo>
                      <a:pt x="3987" y="6039"/>
                      <a:pt x="3948" y="6082"/>
                      <a:pt x="3914" y="6119"/>
                    </a:cubicBezTo>
                    <a:cubicBezTo>
                      <a:pt x="3875" y="6162"/>
                      <a:pt x="3835" y="6201"/>
                      <a:pt x="3793" y="6241"/>
                    </a:cubicBezTo>
                    <a:cubicBezTo>
                      <a:pt x="3792" y="6242"/>
                      <a:pt x="3791" y="6242"/>
                      <a:pt x="3790" y="6243"/>
                    </a:cubicBezTo>
                    <a:cubicBezTo>
                      <a:pt x="3788" y="6244"/>
                      <a:pt x="3786" y="6245"/>
                      <a:pt x="3785" y="6247"/>
                    </a:cubicBezTo>
                    <a:cubicBezTo>
                      <a:pt x="3784" y="6248"/>
                      <a:pt x="3785" y="6248"/>
                      <a:pt x="3785" y="6248"/>
                    </a:cubicBezTo>
                    <a:lnTo>
                      <a:pt x="3753" y="6223"/>
                    </a:lnTo>
                    <a:cubicBezTo>
                      <a:pt x="3763" y="6209"/>
                      <a:pt x="3774" y="6196"/>
                      <a:pt x="3787" y="6184"/>
                    </a:cubicBezTo>
                    <a:cubicBezTo>
                      <a:pt x="3811" y="6161"/>
                      <a:pt x="3832" y="6134"/>
                      <a:pt x="3855" y="6111"/>
                    </a:cubicBezTo>
                    <a:cubicBezTo>
                      <a:pt x="3881" y="6084"/>
                      <a:pt x="3905" y="6055"/>
                      <a:pt x="3932" y="6028"/>
                    </a:cubicBezTo>
                    <a:cubicBezTo>
                      <a:pt x="3937" y="6023"/>
                      <a:pt x="3929" y="6017"/>
                      <a:pt x="3924" y="6021"/>
                    </a:cubicBezTo>
                    <a:cubicBezTo>
                      <a:pt x="3891" y="6050"/>
                      <a:pt x="3861" y="6079"/>
                      <a:pt x="3830" y="6109"/>
                    </a:cubicBezTo>
                    <a:cubicBezTo>
                      <a:pt x="3808" y="6131"/>
                      <a:pt x="3789" y="6155"/>
                      <a:pt x="3766" y="6175"/>
                    </a:cubicBezTo>
                    <a:cubicBezTo>
                      <a:pt x="3754" y="6185"/>
                      <a:pt x="3743" y="6197"/>
                      <a:pt x="3735" y="6210"/>
                    </a:cubicBezTo>
                    <a:lnTo>
                      <a:pt x="3721" y="6200"/>
                    </a:lnTo>
                    <a:lnTo>
                      <a:pt x="3721" y="6199"/>
                    </a:lnTo>
                    <a:cubicBezTo>
                      <a:pt x="3722" y="6198"/>
                      <a:pt x="3722" y="6197"/>
                      <a:pt x="3722" y="6195"/>
                    </a:cubicBezTo>
                    <a:cubicBezTo>
                      <a:pt x="3723" y="6187"/>
                      <a:pt x="3736" y="6177"/>
                      <a:pt x="3742" y="6170"/>
                    </a:cubicBezTo>
                    <a:cubicBezTo>
                      <a:pt x="3751" y="6158"/>
                      <a:pt x="3757" y="6143"/>
                      <a:pt x="3767" y="6132"/>
                    </a:cubicBezTo>
                    <a:cubicBezTo>
                      <a:pt x="3771" y="6127"/>
                      <a:pt x="3764" y="6120"/>
                      <a:pt x="3759" y="6124"/>
                    </a:cubicBezTo>
                    <a:cubicBezTo>
                      <a:pt x="3746" y="6135"/>
                      <a:pt x="3734" y="6148"/>
                      <a:pt x="3722" y="6161"/>
                    </a:cubicBezTo>
                    <a:cubicBezTo>
                      <a:pt x="3715" y="6167"/>
                      <a:pt x="3709" y="6174"/>
                      <a:pt x="3704" y="6182"/>
                    </a:cubicBezTo>
                    <a:cubicBezTo>
                      <a:pt x="3703" y="6183"/>
                      <a:pt x="3703" y="6184"/>
                      <a:pt x="3702" y="6186"/>
                    </a:cubicBezTo>
                    <a:lnTo>
                      <a:pt x="3671" y="6164"/>
                    </a:lnTo>
                    <a:cubicBezTo>
                      <a:pt x="3709" y="6139"/>
                      <a:pt x="3734" y="6096"/>
                      <a:pt x="3763" y="6062"/>
                    </a:cubicBezTo>
                    <a:cubicBezTo>
                      <a:pt x="3785" y="6037"/>
                      <a:pt x="3811" y="6015"/>
                      <a:pt x="3834" y="5992"/>
                    </a:cubicBezTo>
                    <a:cubicBezTo>
                      <a:pt x="3885" y="5940"/>
                      <a:pt x="3933" y="5884"/>
                      <a:pt x="3980" y="5830"/>
                    </a:cubicBezTo>
                    <a:cubicBezTo>
                      <a:pt x="3984" y="5824"/>
                      <a:pt x="3977" y="5818"/>
                      <a:pt x="3972" y="5823"/>
                    </a:cubicBezTo>
                    <a:cubicBezTo>
                      <a:pt x="3862" y="5926"/>
                      <a:pt x="3763" y="6039"/>
                      <a:pt x="3658" y="6145"/>
                    </a:cubicBezTo>
                    <a:cubicBezTo>
                      <a:pt x="3657" y="6145"/>
                      <a:pt x="3657" y="6146"/>
                      <a:pt x="3656" y="6147"/>
                    </a:cubicBezTo>
                    <a:cubicBezTo>
                      <a:pt x="3655" y="6148"/>
                      <a:pt x="3655" y="6150"/>
                      <a:pt x="3655" y="6151"/>
                    </a:cubicBezTo>
                    <a:lnTo>
                      <a:pt x="3633" y="6136"/>
                    </a:lnTo>
                    <a:lnTo>
                      <a:pt x="3634" y="6136"/>
                    </a:lnTo>
                    <a:cubicBezTo>
                      <a:pt x="3659" y="6134"/>
                      <a:pt x="3686" y="6083"/>
                      <a:pt x="3699" y="6067"/>
                    </a:cubicBezTo>
                    <a:cubicBezTo>
                      <a:pt x="3707" y="6057"/>
                      <a:pt x="3717" y="6050"/>
                      <a:pt x="3726" y="6041"/>
                    </a:cubicBezTo>
                    <a:cubicBezTo>
                      <a:pt x="3736" y="6028"/>
                      <a:pt x="3747" y="6017"/>
                      <a:pt x="3760" y="6008"/>
                    </a:cubicBezTo>
                    <a:cubicBezTo>
                      <a:pt x="3761" y="6007"/>
                      <a:pt x="3761" y="6006"/>
                      <a:pt x="3762" y="6005"/>
                    </a:cubicBezTo>
                    <a:cubicBezTo>
                      <a:pt x="3763" y="6004"/>
                      <a:pt x="3763" y="6003"/>
                      <a:pt x="3763" y="6002"/>
                    </a:cubicBezTo>
                    <a:cubicBezTo>
                      <a:pt x="3763" y="6001"/>
                      <a:pt x="3763" y="6000"/>
                      <a:pt x="3762" y="5999"/>
                    </a:cubicBezTo>
                    <a:cubicBezTo>
                      <a:pt x="3761" y="5998"/>
                      <a:pt x="3761" y="5997"/>
                      <a:pt x="3760" y="5997"/>
                    </a:cubicBezTo>
                    <a:cubicBezTo>
                      <a:pt x="3759" y="5996"/>
                      <a:pt x="3758" y="5996"/>
                      <a:pt x="3757" y="5996"/>
                    </a:cubicBezTo>
                    <a:cubicBezTo>
                      <a:pt x="3756" y="5996"/>
                      <a:pt x="3755" y="5996"/>
                      <a:pt x="3754" y="5997"/>
                    </a:cubicBezTo>
                    <a:cubicBezTo>
                      <a:pt x="3731" y="6011"/>
                      <a:pt x="3710" y="6028"/>
                      <a:pt x="3691" y="6047"/>
                    </a:cubicBezTo>
                    <a:cubicBezTo>
                      <a:pt x="3679" y="6059"/>
                      <a:pt x="3668" y="6072"/>
                      <a:pt x="3658" y="6085"/>
                    </a:cubicBezTo>
                    <a:cubicBezTo>
                      <a:pt x="3651" y="6094"/>
                      <a:pt x="3639" y="6110"/>
                      <a:pt x="3627" y="6112"/>
                    </a:cubicBezTo>
                    <a:cubicBezTo>
                      <a:pt x="3615" y="6113"/>
                      <a:pt x="3616" y="6119"/>
                      <a:pt x="3618" y="6124"/>
                    </a:cubicBezTo>
                    <a:lnTo>
                      <a:pt x="3600" y="6112"/>
                    </a:lnTo>
                    <a:cubicBezTo>
                      <a:pt x="3638" y="6050"/>
                      <a:pt x="3688" y="5996"/>
                      <a:pt x="3747" y="5954"/>
                    </a:cubicBezTo>
                    <a:cubicBezTo>
                      <a:pt x="3789" y="5924"/>
                      <a:pt x="3819" y="5873"/>
                      <a:pt x="3856" y="5837"/>
                    </a:cubicBezTo>
                    <a:cubicBezTo>
                      <a:pt x="3857" y="5836"/>
                      <a:pt x="3856" y="5834"/>
                      <a:pt x="3854" y="5835"/>
                    </a:cubicBezTo>
                    <a:cubicBezTo>
                      <a:pt x="3809" y="5873"/>
                      <a:pt x="3764" y="5912"/>
                      <a:pt x="3719" y="5950"/>
                    </a:cubicBezTo>
                    <a:cubicBezTo>
                      <a:pt x="3668" y="5995"/>
                      <a:pt x="3612" y="6037"/>
                      <a:pt x="3577" y="6096"/>
                    </a:cubicBezTo>
                    <a:lnTo>
                      <a:pt x="3554" y="6080"/>
                    </a:lnTo>
                    <a:lnTo>
                      <a:pt x="3555" y="6079"/>
                    </a:lnTo>
                    <a:cubicBezTo>
                      <a:pt x="3557" y="6078"/>
                      <a:pt x="3559" y="6076"/>
                      <a:pt x="3561" y="6075"/>
                    </a:cubicBezTo>
                    <a:cubicBezTo>
                      <a:pt x="3597" y="6041"/>
                      <a:pt x="3630" y="6006"/>
                      <a:pt x="3662" y="5968"/>
                    </a:cubicBezTo>
                    <a:cubicBezTo>
                      <a:pt x="3727" y="5892"/>
                      <a:pt x="3810" y="5831"/>
                      <a:pt x="3860" y="5742"/>
                    </a:cubicBezTo>
                    <a:cubicBezTo>
                      <a:pt x="3860" y="5741"/>
                      <a:pt x="3859" y="5740"/>
                      <a:pt x="3858" y="5740"/>
                    </a:cubicBezTo>
                    <a:cubicBezTo>
                      <a:pt x="3836" y="5756"/>
                      <a:pt x="3816" y="5774"/>
                      <a:pt x="3799" y="5795"/>
                    </a:cubicBezTo>
                    <a:cubicBezTo>
                      <a:pt x="3766" y="5832"/>
                      <a:pt x="3727" y="5863"/>
                      <a:pt x="3692" y="5897"/>
                    </a:cubicBezTo>
                    <a:cubicBezTo>
                      <a:pt x="3668" y="5922"/>
                      <a:pt x="3645" y="5948"/>
                      <a:pt x="3620" y="5972"/>
                    </a:cubicBezTo>
                    <a:cubicBezTo>
                      <a:pt x="3605" y="5987"/>
                      <a:pt x="3590" y="6000"/>
                      <a:pt x="3576" y="6015"/>
                    </a:cubicBezTo>
                    <a:cubicBezTo>
                      <a:pt x="3566" y="6026"/>
                      <a:pt x="3547" y="6049"/>
                      <a:pt x="3539" y="6033"/>
                    </a:cubicBezTo>
                    <a:cubicBezTo>
                      <a:pt x="3538" y="6033"/>
                      <a:pt x="3538" y="6033"/>
                      <a:pt x="3538" y="6033"/>
                    </a:cubicBezTo>
                    <a:cubicBezTo>
                      <a:pt x="3537" y="6030"/>
                      <a:pt x="3535" y="6028"/>
                      <a:pt x="3532" y="6027"/>
                    </a:cubicBezTo>
                    <a:cubicBezTo>
                      <a:pt x="3540" y="6016"/>
                      <a:pt x="3547" y="6007"/>
                      <a:pt x="3554" y="5997"/>
                    </a:cubicBezTo>
                    <a:cubicBezTo>
                      <a:pt x="3578" y="5969"/>
                      <a:pt x="3599" y="5939"/>
                      <a:pt x="3617" y="5908"/>
                    </a:cubicBezTo>
                    <a:cubicBezTo>
                      <a:pt x="3642" y="5869"/>
                      <a:pt x="3669" y="5832"/>
                      <a:pt x="3699" y="5796"/>
                    </a:cubicBezTo>
                    <a:cubicBezTo>
                      <a:pt x="3731" y="5757"/>
                      <a:pt x="3774" y="5728"/>
                      <a:pt x="3811" y="5694"/>
                    </a:cubicBezTo>
                    <a:cubicBezTo>
                      <a:pt x="3839" y="5668"/>
                      <a:pt x="3859" y="5629"/>
                      <a:pt x="3880" y="5597"/>
                    </a:cubicBezTo>
                    <a:cubicBezTo>
                      <a:pt x="3882" y="5594"/>
                      <a:pt x="3884" y="5591"/>
                      <a:pt x="3886" y="5588"/>
                    </a:cubicBezTo>
                    <a:cubicBezTo>
                      <a:pt x="3899" y="5565"/>
                      <a:pt x="3908" y="5539"/>
                      <a:pt x="3912" y="5513"/>
                    </a:cubicBezTo>
                    <a:cubicBezTo>
                      <a:pt x="3912" y="5513"/>
                      <a:pt x="3913" y="5514"/>
                      <a:pt x="3914" y="5515"/>
                    </a:cubicBezTo>
                    <a:cubicBezTo>
                      <a:pt x="3916" y="5516"/>
                      <a:pt x="3917" y="5516"/>
                      <a:pt x="3919" y="5516"/>
                    </a:cubicBezTo>
                    <a:cubicBezTo>
                      <a:pt x="3920" y="5516"/>
                      <a:pt x="3922" y="5516"/>
                      <a:pt x="3924" y="5515"/>
                    </a:cubicBezTo>
                    <a:cubicBezTo>
                      <a:pt x="3925" y="5514"/>
                      <a:pt x="3927" y="5513"/>
                      <a:pt x="3928" y="5511"/>
                    </a:cubicBezTo>
                    <a:lnTo>
                      <a:pt x="3928" y="5510"/>
                    </a:lnTo>
                    <a:cubicBezTo>
                      <a:pt x="3952" y="5467"/>
                      <a:pt x="4019" y="5446"/>
                      <a:pt x="4060" y="5423"/>
                    </a:cubicBezTo>
                    <a:cubicBezTo>
                      <a:pt x="4114" y="5392"/>
                      <a:pt x="4169" y="5361"/>
                      <a:pt x="4223" y="5331"/>
                    </a:cubicBezTo>
                    <a:cubicBezTo>
                      <a:pt x="4323" y="5280"/>
                      <a:pt x="4427" y="5238"/>
                      <a:pt x="4535" y="5207"/>
                    </a:cubicBezTo>
                    <a:cubicBezTo>
                      <a:pt x="4593" y="5190"/>
                      <a:pt x="4653" y="5175"/>
                      <a:pt x="4712" y="5161"/>
                    </a:cubicBezTo>
                    <a:cubicBezTo>
                      <a:pt x="4742" y="5154"/>
                      <a:pt x="4773" y="5149"/>
                      <a:pt x="4802" y="5141"/>
                    </a:cubicBezTo>
                    <a:cubicBezTo>
                      <a:pt x="4825" y="5133"/>
                      <a:pt x="4848" y="5127"/>
                      <a:pt x="4872" y="5124"/>
                    </a:cubicBezTo>
                    <a:cubicBezTo>
                      <a:pt x="4863" y="5136"/>
                      <a:pt x="4854" y="5149"/>
                      <a:pt x="4845" y="5162"/>
                    </a:cubicBezTo>
                    <a:cubicBezTo>
                      <a:pt x="4816" y="5205"/>
                      <a:pt x="4775" y="5237"/>
                      <a:pt x="4747" y="5280"/>
                    </a:cubicBezTo>
                    <a:cubicBezTo>
                      <a:pt x="4719" y="5322"/>
                      <a:pt x="4684" y="5360"/>
                      <a:pt x="4654" y="5402"/>
                    </a:cubicBezTo>
                    <a:cubicBezTo>
                      <a:pt x="4629" y="5437"/>
                      <a:pt x="4607" y="5478"/>
                      <a:pt x="4579" y="5511"/>
                    </a:cubicBezTo>
                    <a:cubicBezTo>
                      <a:pt x="4578" y="5513"/>
                      <a:pt x="4581" y="5515"/>
                      <a:pt x="4582" y="5513"/>
                    </a:cubicBezTo>
                    <a:cubicBezTo>
                      <a:pt x="4613" y="5482"/>
                      <a:pt x="4636" y="5443"/>
                      <a:pt x="4666" y="5413"/>
                    </a:cubicBezTo>
                    <a:cubicBezTo>
                      <a:pt x="4692" y="5386"/>
                      <a:pt x="4717" y="5358"/>
                      <a:pt x="4740" y="5329"/>
                    </a:cubicBezTo>
                    <a:cubicBezTo>
                      <a:pt x="4775" y="5286"/>
                      <a:pt x="4803" y="5237"/>
                      <a:pt x="4844" y="5200"/>
                    </a:cubicBezTo>
                    <a:cubicBezTo>
                      <a:pt x="4862" y="5184"/>
                      <a:pt x="4874" y="5164"/>
                      <a:pt x="4891" y="5147"/>
                    </a:cubicBezTo>
                    <a:cubicBezTo>
                      <a:pt x="4900" y="5139"/>
                      <a:pt x="4908" y="5130"/>
                      <a:pt x="4916" y="5120"/>
                    </a:cubicBezTo>
                    <a:cubicBezTo>
                      <a:pt x="4932" y="5116"/>
                      <a:pt x="4949" y="5110"/>
                      <a:pt x="4963" y="5107"/>
                    </a:cubicBezTo>
                    <a:lnTo>
                      <a:pt x="4969" y="5106"/>
                    </a:lnTo>
                    <a:cubicBezTo>
                      <a:pt x="4960" y="5122"/>
                      <a:pt x="4948" y="5137"/>
                      <a:pt x="4935" y="5150"/>
                    </a:cubicBezTo>
                    <a:cubicBezTo>
                      <a:pt x="4926" y="5160"/>
                      <a:pt x="4918" y="5171"/>
                      <a:pt x="4912" y="5182"/>
                    </a:cubicBezTo>
                    <a:cubicBezTo>
                      <a:pt x="4911" y="5183"/>
                      <a:pt x="4911" y="5184"/>
                      <a:pt x="4910" y="5185"/>
                    </a:cubicBezTo>
                    <a:cubicBezTo>
                      <a:pt x="4897" y="5204"/>
                      <a:pt x="4888" y="5225"/>
                      <a:pt x="4874" y="5241"/>
                    </a:cubicBezTo>
                    <a:cubicBezTo>
                      <a:pt x="4871" y="5245"/>
                      <a:pt x="4875" y="5250"/>
                      <a:pt x="4878" y="5247"/>
                    </a:cubicBezTo>
                    <a:cubicBezTo>
                      <a:pt x="4903" y="5222"/>
                      <a:pt x="4920" y="5188"/>
                      <a:pt x="4946" y="5165"/>
                    </a:cubicBezTo>
                    <a:cubicBezTo>
                      <a:pt x="4967" y="5147"/>
                      <a:pt x="4982" y="5120"/>
                      <a:pt x="5002" y="5101"/>
                    </a:cubicBezTo>
                    <a:lnTo>
                      <a:pt x="5047" y="5094"/>
                    </a:lnTo>
                    <a:lnTo>
                      <a:pt x="5065" y="5091"/>
                    </a:lnTo>
                    <a:lnTo>
                      <a:pt x="5061" y="5095"/>
                    </a:lnTo>
                    <a:cubicBezTo>
                      <a:pt x="5039" y="5121"/>
                      <a:pt x="5024" y="5152"/>
                      <a:pt x="5002" y="5177"/>
                    </a:cubicBezTo>
                    <a:cubicBezTo>
                      <a:pt x="5000" y="5180"/>
                      <a:pt x="5004" y="5186"/>
                      <a:pt x="5007" y="5183"/>
                    </a:cubicBezTo>
                    <a:cubicBezTo>
                      <a:pt x="5029" y="5165"/>
                      <a:pt x="5045" y="5144"/>
                      <a:pt x="5065" y="5124"/>
                    </a:cubicBezTo>
                    <a:cubicBezTo>
                      <a:pt x="5078" y="5111"/>
                      <a:pt x="5089" y="5097"/>
                      <a:pt x="5102" y="5085"/>
                    </a:cubicBezTo>
                    <a:cubicBezTo>
                      <a:pt x="5142" y="5075"/>
                      <a:pt x="5183" y="5070"/>
                      <a:pt x="5224" y="5070"/>
                    </a:cubicBezTo>
                    <a:cubicBezTo>
                      <a:pt x="5225" y="5070"/>
                      <a:pt x="5226" y="5070"/>
                      <a:pt x="5227" y="5070"/>
                    </a:cubicBezTo>
                    <a:cubicBezTo>
                      <a:pt x="5271" y="5072"/>
                      <a:pt x="5314" y="5063"/>
                      <a:pt x="5358" y="5063"/>
                    </a:cubicBezTo>
                    <a:cubicBezTo>
                      <a:pt x="5415" y="5063"/>
                      <a:pt x="5469" y="5054"/>
                      <a:pt x="5526" y="5055"/>
                    </a:cubicBezTo>
                    <a:cubicBezTo>
                      <a:pt x="5646" y="5058"/>
                      <a:pt x="5766" y="5055"/>
                      <a:pt x="5886" y="5055"/>
                    </a:cubicBezTo>
                    <a:lnTo>
                      <a:pt x="6255" y="5055"/>
                    </a:lnTo>
                    <a:cubicBezTo>
                      <a:pt x="6315" y="5056"/>
                      <a:pt x="6373" y="5062"/>
                      <a:pt x="6431" y="5075"/>
                    </a:cubicBezTo>
                    <a:cubicBezTo>
                      <a:pt x="6452" y="5081"/>
                      <a:pt x="6473" y="5086"/>
                      <a:pt x="6494" y="5088"/>
                    </a:cubicBezTo>
                    <a:cubicBezTo>
                      <a:pt x="6495" y="5088"/>
                      <a:pt x="6496" y="5089"/>
                      <a:pt x="6496" y="5089"/>
                    </a:cubicBezTo>
                    <a:moveTo>
                      <a:pt x="5056" y="5575"/>
                    </a:moveTo>
                    <a:lnTo>
                      <a:pt x="5042" y="5577"/>
                    </a:lnTo>
                    <a:lnTo>
                      <a:pt x="5055" y="5573"/>
                    </a:lnTo>
                    <a:lnTo>
                      <a:pt x="5056" y="5575"/>
                    </a:lnTo>
                    <a:moveTo>
                      <a:pt x="4653" y="6246"/>
                    </a:moveTo>
                    <a:cubicBezTo>
                      <a:pt x="4646" y="6241"/>
                      <a:pt x="4640" y="6234"/>
                      <a:pt x="4634" y="6229"/>
                    </a:cubicBezTo>
                    <a:cubicBezTo>
                      <a:pt x="4637" y="6222"/>
                      <a:pt x="4640" y="6215"/>
                      <a:pt x="4643" y="6207"/>
                    </a:cubicBezTo>
                    <a:lnTo>
                      <a:pt x="4646" y="6207"/>
                    </a:lnTo>
                    <a:cubicBezTo>
                      <a:pt x="4648" y="6210"/>
                      <a:pt x="4650" y="6213"/>
                      <a:pt x="4652" y="6216"/>
                    </a:cubicBezTo>
                    <a:cubicBezTo>
                      <a:pt x="4657" y="6223"/>
                      <a:pt x="4667" y="6233"/>
                      <a:pt x="4677" y="6229"/>
                    </a:cubicBezTo>
                    <a:lnTo>
                      <a:pt x="4678" y="6229"/>
                    </a:lnTo>
                    <a:cubicBezTo>
                      <a:pt x="4679" y="6228"/>
                      <a:pt x="4679" y="6227"/>
                      <a:pt x="4680" y="6226"/>
                    </a:cubicBezTo>
                    <a:cubicBezTo>
                      <a:pt x="4680" y="6225"/>
                      <a:pt x="4681" y="6224"/>
                      <a:pt x="4681" y="6223"/>
                    </a:cubicBezTo>
                    <a:cubicBezTo>
                      <a:pt x="4681" y="6222"/>
                      <a:pt x="4681" y="6221"/>
                      <a:pt x="4681" y="6221"/>
                    </a:cubicBezTo>
                    <a:cubicBezTo>
                      <a:pt x="4679" y="6218"/>
                      <a:pt x="4677" y="6215"/>
                      <a:pt x="4675" y="6213"/>
                    </a:cubicBezTo>
                    <a:cubicBezTo>
                      <a:pt x="4681" y="6216"/>
                      <a:pt x="4688" y="6220"/>
                      <a:pt x="4694" y="6223"/>
                    </a:cubicBezTo>
                    <a:cubicBezTo>
                      <a:pt x="4699" y="6226"/>
                      <a:pt x="4704" y="6230"/>
                      <a:pt x="4709" y="6233"/>
                    </a:cubicBezTo>
                    <a:cubicBezTo>
                      <a:pt x="4719" y="6240"/>
                      <a:pt x="4728" y="6254"/>
                      <a:pt x="4741" y="6252"/>
                    </a:cubicBezTo>
                    <a:cubicBezTo>
                      <a:pt x="4742" y="6252"/>
                      <a:pt x="4742" y="6252"/>
                      <a:pt x="4742" y="6252"/>
                    </a:cubicBezTo>
                    <a:cubicBezTo>
                      <a:pt x="4743" y="6252"/>
                      <a:pt x="4743" y="6251"/>
                      <a:pt x="4744" y="6250"/>
                    </a:cubicBezTo>
                    <a:cubicBezTo>
                      <a:pt x="4744" y="6249"/>
                      <a:pt x="4745" y="6249"/>
                      <a:pt x="4745" y="6248"/>
                    </a:cubicBezTo>
                    <a:cubicBezTo>
                      <a:pt x="4745" y="6247"/>
                      <a:pt x="4745" y="6246"/>
                      <a:pt x="4744" y="6245"/>
                    </a:cubicBezTo>
                    <a:cubicBezTo>
                      <a:pt x="4744" y="6245"/>
                      <a:pt x="4743" y="6245"/>
                      <a:pt x="4742" y="6244"/>
                    </a:cubicBezTo>
                    <a:cubicBezTo>
                      <a:pt x="4741" y="6243"/>
                      <a:pt x="4742" y="6243"/>
                      <a:pt x="4742" y="6243"/>
                    </a:cubicBezTo>
                    <a:cubicBezTo>
                      <a:pt x="4735" y="6240"/>
                      <a:pt x="4732" y="6227"/>
                      <a:pt x="4727" y="6221"/>
                    </a:cubicBezTo>
                    <a:cubicBezTo>
                      <a:pt x="4718" y="6214"/>
                      <a:pt x="4709" y="6208"/>
                      <a:pt x="4700" y="6202"/>
                    </a:cubicBezTo>
                    <a:cubicBezTo>
                      <a:pt x="4693" y="6198"/>
                      <a:pt x="4686" y="6194"/>
                      <a:pt x="4678" y="6191"/>
                    </a:cubicBezTo>
                    <a:cubicBezTo>
                      <a:pt x="4676" y="6190"/>
                      <a:pt x="4675" y="6190"/>
                      <a:pt x="4673" y="6190"/>
                    </a:cubicBezTo>
                    <a:cubicBezTo>
                      <a:pt x="4671" y="6190"/>
                      <a:pt x="4669" y="6190"/>
                      <a:pt x="4667" y="6192"/>
                    </a:cubicBezTo>
                    <a:cubicBezTo>
                      <a:pt x="4665" y="6193"/>
                      <a:pt x="4664" y="6194"/>
                      <a:pt x="4663" y="6196"/>
                    </a:cubicBezTo>
                    <a:lnTo>
                      <a:pt x="4662" y="6196"/>
                    </a:lnTo>
                    <a:cubicBezTo>
                      <a:pt x="4663" y="6195"/>
                      <a:pt x="4663" y="6194"/>
                      <a:pt x="4663" y="6194"/>
                    </a:cubicBezTo>
                    <a:cubicBezTo>
                      <a:pt x="4663" y="6191"/>
                      <a:pt x="4662" y="6188"/>
                      <a:pt x="4661" y="6186"/>
                    </a:cubicBezTo>
                    <a:cubicBezTo>
                      <a:pt x="4660" y="6184"/>
                      <a:pt x="4658" y="6183"/>
                      <a:pt x="4657" y="6182"/>
                    </a:cubicBezTo>
                    <a:cubicBezTo>
                      <a:pt x="4665" y="6167"/>
                      <a:pt x="4673" y="6152"/>
                      <a:pt x="4682" y="6137"/>
                    </a:cubicBezTo>
                    <a:cubicBezTo>
                      <a:pt x="4683" y="6140"/>
                      <a:pt x="4684" y="6142"/>
                      <a:pt x="4685" y="6144"/>
                    </a:cubicBezTo>
                    <a:cubicBezTo>
                      <a:pt x="4688" y="6149"/>
                      <a:pt x="4691" y="6153"/>
                      <a:pt x="4695" y="6157"/>
                    </a:cubicBezTo>
                    <a:cubicBezTo>
                      <a:pt x="4698" y="6161"/>
                      <a:pt x="4703" y="6165"/>
                      <a:pt x="4707" y="6169"/>
                    </a:cubicBezTo>
                    <a:cubicBezTo>
                      <a:pt x="4709" y="6171"/>
                      <a:pt x="4710" y="6172"/>
                      <a:pt x="4713" y="6174"/>
                    </a:cubicBezTo>
                    <a:cubicBezTo>
                      <a:pt x="4716" y="6176"/>
                      <a:pt x="4719" y="6176"/>
                      <a:pt x="4723" y="6176"/>
                    </a:cubicBezTo>
                    <a:lnTo>
                      <a:pt x="4724" y="6176"/>
                    </a:lnTo>
                    <a:cubicBezTo>
                      <a:pt x="4725" y="6176"/>
                      <a:pt x="4725" y="6177"/>
                      <a:pt x="4726" y="6176"/>
                    </a:cubicBezTo>
                    <a:cubicBezTo>
                      <a:pt x="4727" y="6175"/>
                      <a:pt x="4727" y="6174"/>
                      <a:pt x="4728" y="6173"/>
                    </a:cubicBezTo>
                    <a:cubicBezTo>
                      <a:pt x="4728" y="6173"/>
                      <a:pt x="4729" y="6171"/>
                      <a:pt x="4729" y="6170"/>
                    </a:cubicBezTo>
                    <a:cubicBezTo>
                      <a:pt x="4729" y="6170"/>
                      <a:pt x="4728" y="6169"/>
                      <a:pt x="4728" y="6168"/>
                    </a:cubicBezTo>
                    <a:cubicBezTo>
                      <a:pt x="4725" y="6164"/>
                      <a:pt x="4724" y="6159"/>
                      <a:pt x="4721" y="6155"/>
                    </a:cubicBezTo>
                    <a:cubicBezTo>
                      <a:pt x="4719" y="6152"/>
                      <a:pt x="4716" y="6149"/>
                      <a:pt x="4713" y="6147"/>
                    </a:cubicBezTo>
                    <a:cubicBezTo>
                      <a:pt x="4705" y="6140"/>
                      <a:pt x="4698" y="6131"/>
                      <a:pt x="4692" y="6122"/>
                    </a:cubicBezTo>
                    <a:lnTo>
                      <a:pt x="4699" y="6110"/>
                    </a:lnTo>
                    <a:cubicBezTo>
                      <a:pt x="4705" y="6118"/>
                      <a:pt x="4703" y="6128"/>
                      <a:pt x="4709" y="6137"/>
                    </a:cubicBezTo>
                    <a:cubicBezTo>
                      <a:pt x="4714" y="6145"/>
                      <a:pt x="4720" y="6152"/>
                      <a:pt x="4724" y="6159"/>
                    </a:cubicBezTo>
                    <a:cubicBezTo>
                      <a:pt x="4726" y="6164"/>
                      <a:pt x="4734" y="6164"/>
                      <a:pt x="4735" y="6159"/>
                    </a:cubicBezTo>
                    <a:cubicBezTo>
                      <a:pt x="4735" y="6158"/>
                      <a:pt x="4735" y="6156"/>
                      <a:pt x="4735" y="6154"/>
                    </a:cubicBezTo>
                    <a:cubicBezTo>
                      <a:pt x="4735" y="6148"/>
                      <a:pt x="4734" y="6142"/>
                      <a:pt x="4731" y="6138"/>
                    </a:cubicBezTo>
                    <a:cubicBezTo>
                      <a:pt x="4730" y="6136"/>
                      <a:pt x="4730" y="6135"/>
                      <a:pt x="4729" y="6134"/>
                    </a:cubicBezTo>
                    <a:cubicBezTo>
                      <a:pt x="4728" y="6132"/>
                      <a:pt x="4726" y="6130"/>
                      <a:pt x="4725" y="6129"/>
                    </a:cubicBezTo>
                    <a:cubicBezTo>
                      <a:pt x="4723" y="6125"/>
                      <a:pt x="4722" y="6122"/>
                      <a:pt x="4720" y="6118"/>
                    </a:cubicBezTo>
                    <a:cubicBezTo>
                      <a:pt x="4719" y="6115"/>
                      <a:pt x="4718" y="6111"/>
                      <a:pt x="4716" y="6108"/>
                    </a:cubicBezTo>
                    <a:cubicBezTo>
                      <a:pt x="4715" y="6106"/>
                      <a:pt x="4713" y="6103"/>
                      <a:pt x="4711" y="6101"/>
                    </a:cubicBezTo>
                    <a:cubicBezTo>
                      <a:pt x="4710" y="6101"/>
                      <a:pt x="4710" y="6100"/>
                      <a:pt x="4709" y="6100"/>
                    </a:cubicBezTo>
                    <a:cubicBezTo>
                      <a:pt x="4708" y="6099"/>
                      <a:pt x="4707" y="6099"/>
                      <a:pt x="4706" y="6099"/>
                    </a:cubicBezTo>
                    <a:lnTo>
                      <a:pt x="4709" y="6094"/>
                    </a:lnTo>
                    <a:cubicBezTo>
                      <a:pt x="4710" y="6094"/>
                      <a:pt x="4711" y="6094"/>
                      <a:pt x="4712" y="6094"/>
                    </a:cubicBezTo>
                    <a:cubicBezTo>
                      <a:pt x="4713" y="6094"/>
                      <a:pt x="4714" y="6094"/>
                      <a:pt x="4714" y="6094"/>
                    </a:cubicBezTo>
                    <a:cubicBezTo>
                      <a:pt x="4744" y="6133"/>
                      <a:pt x="4776" y="6169"/>
                      <a:pt x="4809" y="6205"/>
                    </a:cubicBezTo>
                    <a:cubicBezTo>
                      <a:pt x="4841" y="6240"/>
                      <a:pt x="4867" y="6284"/>
                      <a:pt x="4900" y="6321"/>
                    </a:cubicBezTo>
                    <a:lnTo>
                      <a:pt x="4920" y="6338"/>
                    </a:lnTo>
                    <a:cubicBezTo>
                      <a:pt x="4928" y="6346"/>
                      <a:pt x="4927" y="6357"/>
                      <a:pt x="4933" y="6365"/>
                    </a:cubicBezTo>
                    <a:cubicBezTo>
                      <a:pt x="4951" y="6387"/>
                      <a:pt x="4972" y="6404"/>
                      <a:pt x="4990" y="6427"/>
                    </a:cubicBezTo>
                    <a:cubicBezTo>
                      <a:pt x="5007" y="6449"/>
                      <a:pt x="5025" y="6469"/>
                      <a:pt x="5041" y="6490"/>
                    </a:cubicBezTo>
                    <a:cubicBezTo>
                      <a:pt x="5055" y="6508"/>
                      <a:pt x="5084" y="6524"/>
                      <a:pt x="5083" y="6549"/>
                    </a:cubicBezTo>
                    <a:cubicBezTo>
                      <a:pt x="5083" y="6550"/>
                      <a:pt x="5083" y="6550"/>
                      <a:pt x="5083" y="6550"/>
                    </a:cubicBezTo>
                    <a:cubicBezTo>
                      <a:pt x="5083" y="6552"/>
                      <a:pt x="5084" y="6555"/>
                      <a:pt x="5085" y="6557"/>
                    </a:cubicBezTo>
                    <a:cubicBezTo>
                      <a:pt x="5085" y="6558"/>
                      <a:pt x="5086" y="6559"/>
                      <a:pt x="5087" y="6559"/>
                    </a:cubicBezTo>
                    <a:cubicBezTo>
                      <a:pt x="5086" y="6559"/>
                      <a:pt x="5086" y="6560"/>
                      <a:pt x="5085" y="6560"/>
                    </a:cubicBezTo>
                    <a:cubicBezTo>
                      <a:pt x="5072" y="6568"/>
                      <a:pt x="5060" y="6577"/>
                      <a:pt x="5049" y="6588"/>
                    </a:cubicBezTo>
                    <a:cubicBezTo>
                      <a:pt x="5044" y="6593"/>
                      <a:pt x="5039" y="6599"/>
                      <a:pt x="5035" y="6605"/>
                    </a:cubicBezTo>
                    <a:cubicBezTo>
                      <a:pt x="5034" y="6605"/>
                      <a:pt x="5034" y="6605"/>
                      <a:pt x="5033" y="6604"/>
                    </a:cubicBezTo>
                    <a:cubicBezTo>
                      <a:pt x="5032" y="6603"/>
                      <a:pt x="5032" y="6604"/>
                      <a:pt x="5031" y="6603"/>
                    </a:cubicBezTo>
                    <a:cubicBezTo>
                      <a:pt x="4995" y="6592"/>
                      <a:pt x="4952" y="6544"/>
                      <a:pt x="4924" y="6518"/>
                    </a:cubicBezTo>
                    <a:cubicBezTo>
                      <a:pt x="4896" y="6491"/>
                      <a:pt x="4864" y="6464"/>
                      <a:pt x="4834" y="6437"/>
                    </a:cubicBezTo>
                    <a:cubicBezTo>
                      <a:pt x="4803" y="6410"/>
                      <a:pt x="4768" y="6382"/>
                      <a:pt x="4736" y="6353"/>
                    </a:cubicBezTo>
                    <a:cubicBezTo>
                      <a:pt x="4701" y="6321"/>
                      <a:pt x="4658" y="6299"/>
                      <a:pt x="4619" y="6272"/>
                    </a:cubicBezTo>
                    <a:lnTo>
                      <a:pt x="4626" y="6252"/>
                    </a:lnTo>
                    <a:cubicBezTo>
                      <a:pt x="4630" y="6257"/>
                      <a:pt x="4635" y="6261"/>
                      <a:pt x="4639" y="6264"/>
                    </a:cubicBezTo>
                    <a:cubicBezTo>
                      <a:pt x="4642" y="6267"/>
                      <a:pt x="4645" y="6269"/>
                      <a:pt x="4648" y="6271"/>
                    </a:cubicBezTo>
                    <a:cubicBezTo>
                      <a:pt x="4652" y="6273"/>
                      <a:pt x="4656" y="6275"/>
                      <a:pt x="4661" y="6276"/>
                    </a:cubicBezTo>
                    <a:cubicBezTo>
                      <a:pt x="4663" y="6276"/>
                      <a:pt x="4664" y="6275"/>
                      <a:pt x="4665" y="6275"/>
                    </a:cubicBezTo>
                    <a:cubicBezTo>
                      <a:pt x="4666" y="6274"/>
                      <a:pt x="4666" y="6273"/>
                      <a:pt x="4667" y="6272"/>
                    </a:cubicBezTo>
                    <a:cubicBezTo>
                      <a:pt x="4667" y="6271"/>
                      <a:pt x="4668" y="6270"/>
                      <a:pt x="4668" y="6269"/>
                    </a:cubicBezTo>
                    <a:cubicBezTo>
                      <a:pt x="4668" y="6268"/>
                      <a:pt x="4668" y="6268"/>
                      <a:pt x="4668" y="6267"/>
                    </a:cubicBezTo>
                    <a:cubicBezTo>
                      <a:pt x="4668" y="6264"/>
                      <a:pt x="4666" y="6261"/>
                      <a:pt x="4665" y="6259"/>
                    </a:cubicBezTo>
                    <a:cubicBezTo>
                      <a:pt x="4662" y="6254"/>
                      <a:pt x="4658" y="6250"/>
                      <a:pt x="4653" y="6247"/>
                    </a:cubicBezTo>
                    <a:lnTo>
                      <a:pt x="4653" y="6246"/>
                    </a:lnTo>
                    <a:moveTo>
                      <a:pt x="5089" y="5924"/>
                    </a:moveTo>
                    <a:cubicBezTo>
                      <a:pt x="5085" y="5904"/>
                      <a:pt x="5082" y="5886"/>
                      <a:pt x="5079" y="5867"/>
                    </a:cubicBezTo>
                    <a:lnTo>
                      <a:pt x="5094" y="5867"/>
                    </a:lnTo>
                    <a:cubicBezTo>
                      <a:pt x="5094" y="5873"/>
                      <a:pt x="5093" y="5880"/>
                      <a:pt x="5093" y="5886"/>
                    </a:cubicBezTo>
                    <a:cubicBezTo>
                      <a:pt x="5093" y="5924"/>
                      <a:pt x="5100" y="5960"/>
                      <a:pt x="5114" y="5995"/>
                    </a:cubicBezTo>
                    <a:cubicBezTo>
                      <a:pt x="5114" y="5996"/>
                      <a:pt x="5115" y="5996"/>
                      <a:pt x="5116" y="5997"/>
                    </a:cubicBezTo>
                    <a:cubicBezTo>
                      <a:pt x="5117" y="5998"/>
                      <a:pt x="5118" y="5998"/>
                      <a:pt x="5119" y="5998"/>
                    </a:cubicBezTo>
                    <a:cubicBezTo>
                      <a:pt x="5120" y="5998"/>
                      <a:pt x="5121" y="5997"/>
                      <a:pt x="5122" y="5997"/>
                    </a:cubicBezTo>
                    <a:cubicBezTo>
                      <a:pt x="5123" y="5996"/>
                      <a:pt x="5123" y="5996"/>
                      <a:pt x="5124" y="5995"/>
                    </a:cubicBezTo>
                    <a:cubicBezTo>
                      <a:pt x="5124" y="5994"/>
                      <a:pt x="5125" y="5994"/>
                      <a:pt x="5125" y="5993"/>
                    </a:cubicBezTo>
                    <a:cubicBezTo>
                      <a:pt x="5128" y="5951"/>
                      <a:pt x="5115" y="5909"/>
                      <a:pt x="5112" y="5868"/>
                    </a:cubicBezTo>
                    <a:lnTo>
                      <a:pt x="5137" y="5868"/>
                    </a:lnTo>
                    <a:cubicBezTo>
                      <a:pt x="5135" y="5878"/>
                      <a:pt x="5135" y="5888"/>
                      <a:pt x="5135" y="5898"/>
                    </a:cubicBezTo>
                    <a:cubicBezTo>
                      <a:pt x="5135" y="5915"/>
                      <a:pt x="5136" y="5931"/>
                      <a:pt x="5140" y="5947"/>
                    </a:cubicBezTo>
                    <a:cubicBezTo>
                      <a:pt x="5140" y="5948"/>
                      <a:pt x="5140" y="5948"/>
                      <a:pt x="5140" y="5948"/>
                    </a:cubicBezTo>
                    <a:cubicBezTo>
                      <a:pt x="5141" y="5949"/>
                      <a:pt x="5142" y="5950"/>
                      <a:pt x="5143" y="5951"/>
                    </a:cubicBezTo>
                    <a:cubicBezTo>
                      <a:pt x="5144" y="5951"/>
                      <a:pt x="5145" y="5951"/>
                      <a:pt x="5146" y="5951"/>
                    </a:cubicBezTo>
                    <a:cubicBezTo>
                      <a:pt x="5147" y="5951"/>
                      <a:pt x="5148" y="5951"/>
                      <a:pt x="5150" y="5951"/>
                    </a:cubicBezTo>
                    <a:cubicBezTo>
                      <a:pt x="5151" y="5950"/>
                      <a:pt x="5151" y="5949"/>
                      <a:pt x="5152" y="5948"/>
                    </a:cubicBezTo>
                    <a:lnTo>
                      <a:pt x="5152" y="5947"/>
                    </a:lnTo>
                    <a:cubicBezTo>
                      <a:pt x="5156" y="5931"/>
                      <a:pt x="5158" y="5915"/>
                      <a:pt x="5158" y="5899"/>
                    </a:cubicBezTo>
                    <a:cubicBezTo>
                      <a:pt x="5158" y="5889"/>
                      <a:pt x="5157" y="5879"/>
                      <a:pt x="5156" y="5869"/>
                    </a:cubicBezTo>
                    <a:lnTo>
                      <a:pt x="5172" y="5869"/>
                    </a:lnTo>
                    <a:cubicBezTo>
                      <a:pt x="5165" y="5924"/>
                      <a:pt x="5181" y="5983"/>
                      <a:pt x="5194" y="6035"/>
                    </a:cubicBezTo>
                    <a:cubicBezTo>
                      <a:pt x="5214" y="6103"/>
                      <a:pt x="5227" y="6172"/>
                      <a:pt x="5234" y="6241"/>
                    </a:cubicBezTo>
                    <a:cubicBezTo>
                      <a:pt x="5239" y="6300"/>
                      <a:pt x="5253" y="6358"/>
                      <a:pt x="5260" y="6417"/>
                    </a:cubicBezTo>
                    <a:cubicBezTo>
                      <a:pt x="5263" y="6444"/>
                      <a:pt x="5271" y="6470"/>
                      <a:pt x="5274" y="6498"/>
                    </a:cubicBezTo>
                    <a:cubicBezTo>
                      <a:pt x="5276" y="6518"/>
                      <a:pt x="5283" y="6538"/>
                      <a:pt x="5286" y="6559"/>
                    </a:cubicBezTo>
                    <a:cubicBezTo>
                      <a:pt x="5266" y="6550"/>
                      <a:pt x="5245" y="6545"/>
                      <a:pt x="5224" y="6542"/>
                    </a:cubicBezTo>
                    <a:cubicBezTo>
                      <a:pt x="5205" y="6539"/>
                      <a:pt x="5187" y="6537"/>
                      <a:pt x="5169" y="6537"/>
                    </a:cubicBezTo>
                    <a:cubicBezTo>
                      <a:pt x="5165" y="6537"/>
                      <a:pt x="5162" y="6537"/>
                      <a:pt x="5159" y="6537"/>
                    </a:cubicBezTo>
                    <a:cubicBezTo>
                      <a:pt x="5159" y="6536"/>
                      <a:pt x="5159" y="6534"/>
                      <a:pt x="5159" y="6533"/>
                    </a:cubicBezTo>
                    <a:cubicBezTo>
                      <a:pt x="5159" y="6531"/>
                      <a:pt x="5159" y="6530"/>
                      <a:pt x="5159" y="6529"/>
                    </a:cubicBezTo>
                    <a:lnTo>
                      <a:pt x="5156" y="6516"/>
                    </a:lnTo>
                    <a:cubicBezTo>
                      <a:pt x="5156" y="6515"/>
                      <a:pt x="5156" y="6514"/>
                      <a:pt x="5155" y="6513"/>
                    </a:cubicBezTo>
                    <a:cubicBezTo>
                      <a:pt x="5154" y="6511"/>
                      <a:pt x="5153" y="6510"/>
                      <a:pt x="5152" y="6509"/>
                    </a:cubicBezTo>
                    <a:cubicBezTo>
                      <a:pt x="5150" y="6508"/>
                      <a:pt x="5149" y="6508"/>
                      <a:pt x="5147" y="6508"/>
                    </a:cubicBezTo>
                    <a:cubicBezTo>
                      <a:pt x="5142" y="6466"/>
                      <a:pt x="5139" y="6425"/>
                      <a:pt x="5139" y="6383"/>
                    </a:cubicBezTo>
                    <a:cubicBezTo>
                      <a:pt x="5139" y="6381"/>
                      <a:pt x="5139" y="6379"/>
                      <a:pt x="5139" y="6377"/>
                    </a:cubicBezTo>
                    <a:cubicBezTo>
                      <a:pt x="5139" y="6309"/>
                      <a:pt x="5120" y="6241"/>
                      <a:pt x="5107" y="6175"/>
                    </a:cubicBezTo>
                    <a:cubicBezTo>
                      <a:pt x="5099" y="6131"/>
                      <a:pt x="5086" y="6087"/>
                      <a:pt x="5077" y="6043"/>
                    </a:cubicBezTo>
                    <a:cubicBezTo>
                      <a:pt x="5065" y="5984"/>
                      <a:pt x="5060" y="5924"/>
                      <a:pt x="5050" y="5865"/>
                    </a:cubicBezTo>
                    <a:lnTo>
                      <a:pt x="5059" y="5865"/>
                    </a:lnTo>
                    <a:cubicBezTo>
                      <a:pt x="5060" y="5902"/>
                      <a:pt x="5066" y="5939"/>
                      <a:pt x="5079" y="5974"/>
                    </a:cubicBezTo>
                    <a:cubicBezTo>
                      <a:pt x="5080" y="5975"/>
                      <a:pt x="5081" y="5976"/>
                      <a:pt x="5082" y="5977"/>
                    </a:cubicBezTo>
                    <a:cubicBezTo>
                      <a:pt x="5083" y="5978"/>
                      <a:pt x="5084" y="5978"/>
                      <a:pt x="5085" y="5978"/>
                    </a:cubicBezTo>
                    <a:cubicBezTo>
                      <a:pt x="5086" y="5978"/>
                      <a:pt x="5087" y="5978"/>
                      <a:pt x="5088" y="5977"/>
                    </a:cubicBezTo>
                    <a:cubicBezTo>
                      <a:pt x="5089" y="5976"/>
                      <a:pt x="5090" y="5975"/>
                      <a:pt x="5091" y="5974"/>
                    </a:cubicBezTo>
                    <a:cubicBezTo>
                      <a:pt x="5092" y="5967"/>
                      <a:pt x="5093" y="5961"/>
                      <a:pt x="5093" y="5954"/>
                    </a:cubicBezTo>
                    <a:cubicBezTo>
                      <a:pt x="5093" y="5944"/>
                      <a:pt x="5092" y="5934"/>
                      <a:pt x="5089" y="5925"/>
                    </a:cubicBezTo>
                    <a:lnTo>
                      <a:pt x="5089" y="5924"/>
                    </a:lnTo>
                    <a:moveTo>
                      <a:pt x="5553" y="6292"/>
                    </a:moveTo>
                    <a:cubicBezTo>
                      <a:pt x="5558" y="6275"/>
                      <a:pt x="5565" y="6259"/>
                      <a:pt x="5574" y="6243"/>
                    </a:cubicBezTo>
                    <a:cubicBezTo>
                      <a:pt x="5579" y="6235"/>
                      <a:pt x="5585" y="6227"/>
                      <a:pt x="5590" y="6219"/>
                    </a:cubicBezTo>
                    <a:cubicBezTo>
                      <a:pt x="5601" y="6206"/>
                      <a:pt x="5611" y="6191"/>
                      <a:pt x="5619" y="6177"/>
                    </a:cubicBezTo>
                    <a:cubicBezTo>
                      <a:pt x="5620" y="6176"/>
                      <a:pt x="5620" y="6175"/>
                      <a:pt x="5621" y="6174"/>
                    </a:cubicBezTo>
                    <a:lnTo>
                      <a:pt x="5622" y="6174"/>
                    </a:lnTo>
                    <a:cubicBezTo>
                      <a:pt x="5624" y="6174"/>
                      <a:pt x="5625" y="6174"/>
                      <a:pt x="5626" y="6173"/>
                    </a:cubicBezTo>
                    <a:cubicBezTo>
                      <a:pt x="5627" y="6172"/>
                      <a:pt x="5627" y="6173"/>
                      <a:pt x="5627" y="6172"/>
                    </a:cubicBezTo>
                    <a:cubicBezTo>
                      <a:pt x="5631" y="6169"/>
                      <a:pt x="5634" y="6165"/>
                      <a:pt x="5637" y="6160"/>
                    </a:cubicBezTo>
                    <a:cubicBezTo>
                      <a:pt x="5639" y="6156"/>
                      <a:pt x="5641" y="6152"/>
                      <a:pt x="5642" y="6147"/>
                    </a:cubicBezTo>
                    <a:lnTo>
                      <a:pt x="5645" y="6150"/>
                    </a:lnTo>
                    <a:cubicBezTo>
                      <a:pt x="5643" y="6151"/>
                      <a:pt x="5642" y="6152"/>
                      <a:pt x="5642" y="6154"/>
                    </a:cubicBezTo>
                    <a:cubicBezTo>
                      <a:pt x="5641" y="6155"/>
                      <a:pt x="5640" y="6157"/>
                      <a:pt x="5640" y="6158"/>
                    </a:cubicBezTo>
                    <a:cubicBezTo>
                      <a:pt x="5637" y="6187"/>
                      <a:pt x="5612" y="6208"/>
                      <a:pt x="5599" y="6232"/>
                    </a:cubicBezTo>
                    <a:cubicBezTo>
                      <a:pt x="5581" y="6263"/>
                      <a:pt x="5572" y="6301"/>
                      <a:pt x="5550" y="6330"/>
                    </a:cubicBezTo>
                    <a:cubicBezTo>
                      <a:pt x="5547" y="6334"/>
                      <a:pt x="5553" y="6339"/>
                      <a:pt x="5557" y="6335"/>
                    </a:cubicBezTo>
                    <a:cubicBezTo>
                      <a:pt x="5581" y="6309"/>
                      <a:pt x="5595" y="6272"/>
                      <a:pt x="5614" y="6242"/>
                    </a:cubicBezTo>
                    <a:cubicBezTo>
                      <a:pt x="5630" y="6218"/>
                      <a:pt x="5654" y="6199"/>
                      <a:pt x="5662" y="6173"/>
                    </a:cubicBezTo>
                    <a:cubicBezTo>
                      <a:pt x="5665" y="6178"/>
                      <a:pt x="5668" y="6184"/>
                      <a:pt x="5671" y="6189"/>
                    </a:cubicBezTo>
                    <a:cubicBezTo>
                      <a:pt x="5664" y="6197"/>
                      <a:pt x="5658" y="6205"/>
                      <a:pt x="5653" y="6215"/>
                    </a:cubicBezTo>
                    <a:cubicBezTo>
                      <a:pt x="5648" y="6223"/>
                      <a:pt x="5644" y="6232"/>
                      <a:pt x="5641" y="6241"/>
                    </a:cubicBezTo>
                    <a:cubicBezTo>
                      <a:pt x="5618" y="6294"/>
                      <a:pt x="5593" y="6345"/>
                      <a:pt x="5564" y="6395"/>
                    </a:cubicBezTo>
                    <a:cubicBezTo>
                      <a:pt x="5556" y="6409"/>
                      <a:pt x="5547" y="6424"/>
                      <a:pt x="5538" y="6438"/>
                    </a:cubicBezTo>
                    <a:cubicBezTo>
                      <a:pt x="5509" y="6490"/>
                      <a:pt x="5478" y="6540"/>
                      <a:pt x="5449" y="6593"/>
                    </a:cubicBezTo>
                    <a:cubicBezTo>
                      <a:pt x="5437" y="6615"/>
                      <a:pt x="5410" y="6643"/>
                      <a:pt x="5414" y="6670"/>
                    </a:cubicBezTo>
                    <a:cubicBezTo>
                      <a:pt x="5407" y="6659"/>
                      <a:pt x="5398" y="6647"/>
                      <a:pt x="5389" y="6637"/>
                    </a:cubicBezTo>
                    <a:cubicBezTo>
                      <a:pt x="5381" y="6628"/>
                      <a:pt x="5373" y="6619"/>
                      <a:pt x="5365" y="6612"/>
                    </a:cubicBezTo>
                    <a:cubicBezTo>
                      <a:pt x="5408" y="6540"/>
                      <a:pt x="5439" y="6459"/>
                      <a:pt x="5479" y="6385"/>
                    </a:cubicBezTo>
                    <a:cubicBezTo>
                      <a:pt x="5505" y="6337"/>
                      <a:pt x="5532" y="6289"/>
                      <a:pt x="5558" y="6240"/>
                    </a:cubicBezTo>
                    <a:cubicBezTo>
                      <a:pt x="5565" y="6222"/>
                      <a:pt x="5574" y="6205"/>
                      <a:pt x="5584" y="6188"/>
                    </a:cubicBezTo>
                    <a:cubicBezTo>
                      <a:pt x="5588" y="6180"/>
                      <a:pt x="5592" y="6173"/>
                      <a:pt x="5597" y="6166"/>
                    </a:cubicBezTo>
                    <a:cubicBezTo>
                      <a:pt x="5606" y="6151"/>
                      <a:pt x="5612" y="6134"/>
                      <a:pt x="5615" y="6117"/>
                    </a:cubicBezTo>
                    <a:lnTo>
                      <a:pt x="5625" y="6127"/>
                    </a:lnTo>
                    <a:lnTo>
                      <a:pt x="5622" y="6136"/>
                    </a:lnTo>
                    <a:cubicBezTo>
                      <a:pt x="5621" y="6140"/>
                      <a:pt x="5620" y="6143"/>
                      <a:pt x="5620" y="6147"/>
                    </a:cubicBezTo>
                    <a:cubicBezTo>
                      <a:pt x="5602" y="6168"/>
                      <a:pt x="5591" y="6194"/>
                      <a:pt x="5574" y="6216"/>
                    </a:cubicBezTo>
                    <a:cubicBezTo>
                      <a:pt x="5574" y="6216"/>
                      <a:pt x="5573" y="6217"/>
                      <a:pt x="5573" y="6218"/>
                    </a:cubicBezTo>
                    <a:cubicBezTo>
                      <a:pt x="5560" y="6240"/>
                      <a:pt x="5552" y="6265"/>
                      <a:pt x="5548" y="6290"/>
                    </a:cubicBezTo>
                    <a:cubicBezTo>
                      <a:pt x="5548" y="6291"/>
                      <a:pt x="5548" y="6291"/>
                      <a:pt x="5548" y="6291"/>
                    </a:cubicBezTo>
                    <a:cubicBezTo>
                      <a:pt x="5548" y="6292"/>
                      <a:pt x="5547" y="6292"/>
                      <a:pt x="5548" y="6293"/>
                    </a:cubicBezTo>
                    <a:cubicBezTo>
                      <a:pt x="5549" y="6294"/>
                      <a:pt x="5548" y="6293"/>
                      <a:pt x="5549" y="6294"/>
                    </a:cubicBezTo>
                    <a:cubicBezTo>
                      <a:pt x="5550" y="6295"/>
                      <a:pt x="5550" y="6294"/>
                      <a:pt x="5551" y="6294"/>
                    </a:cubicBezTo>
                    <a:lnTo>
                      <a:pt x="5552" y="6294"/>
                    </a:lnTo>
                    <a:cubicBezTo>
                      <a:pt x="5552" y="6293"/>
                      <a:pt x="5553" y="6293"/>
                      <a:pt x="5553" y="6293"/>
                    </a:cubicBezTo>
                    <a:lnTo>
                      <a:pt x="5553" y="6292"/>
                    </a:lnTo>
                    <a:moveTo>
                      <a:pt x="5937" y="6903"/>
                    </a:moveTo>
                    <a:cubicBezTo>
                      <a:pt x="5937" y="6916"/>
                      <a:pt x="5937" y="6935"/>
                      <a:pt x="5948" y="6943"/>
                    </a:cubicBezTo>
                    <a:cubicBezTo>
                      <a:pt x="5949" y="6943"/>
                      <a:pt x="5949" y="6943"/>
                      <a:pt x="5949" y="6943"/>
                    </a:cubicBezTo>
                    <a:cubicBezTo>
                      <a:pt x="5949" y="6943"/>
                      <a:pt x="5951" y="6944"/>
                      <a:pt x="5952" y="6944"/>
                    </a:cubicBezTo>
                    <a:cubicBezTo>
                      <a:pt x="5953" y="6944"/>
                      <a:pt x="5954" y="6943"/>
                      <a:pt x="5954" y="6943"/>
                    </a:cubicBezTo>
                    <a:cubicBezTo>
                      <a:pt x="5955" y="6943"/>
                      <a:pt x="5955" y="6943"/>
                      <a:pt x="5955" y="6943"/>
                    </a:cubicBezTo>
                    <a:lnTo>
                      <a:pt x="5956" y="6941"/>
                    </a:lnTo>
                    <a:cubicBezTo>
                      <a:pt x="5957" y="6942"/>
                      <a:pt x="5958" y="6942"/>
                      <a:pt x="5959" y="6942"/>
                    </a:cubicBezTo>
                    <a:cubicBezTo>
                      <a:pt x="5960" y="6942"/>
                      <a:pt x="5961" y="6942"/>
                      <a:pt x="5962" y="6941"/>
                    </a:cubicBezTo>
                    <a:cubicBezTo>
                      <a:pt x="5962" y="6944"/>
                      <a:pt x="5962" y="6946"/>
                      <a:pt x="5962" y="6949"/>
                    </a:cubicBezTo>
                    <a:cubicBezTo>
                      <a:pt x="5960" y="6949"/>
                      <a:pt x="5959" y="6949"/>
                      <a:pt x="5957" y="6949"/>
                    </a:cubicBezTo>
                    <a:cubicBezTo>
                      <a:pt x="5950" y="6949"/>
                      <a:pt x="5943" y="6948"/>
                      <a:pt x="5936" y="6947"/>
                    </a:cubicBezTo>
                    <a:cubicBezTo>
                      <a:pt x="5936" y="6946"/>
                      <a:pt x="5936" y="6945"/>
                      <a:pt x="5936" y="6943"/>
                    </a:cubicBezTo>
                    <a:cubicBezTo>
                      <a:pt x="5936" y="6940"/>
                      <a:pt x="5936" y="6936"/>
                      <a:pt x="5935" y="6932"/>
                    </a:cubicBezTo>
                    <a:cubicBezTo>
                      <a:pt x="5933" y="6923"/>
                      <a:pt x="5932" y="6913"/>
                      <a:pt x="5930" y="6903"/>
                    </a:cubicBezTo>
                    <a:cubicBezTo>
                      <a:pt x="5926" y="6884"/>
                      <a:pt x="5923" y="6864"/>
                      <a:pt x="5921" y="6844"/>
                    </a:cubicBezTo>
                    <a:cubicBezTo>
                      <a:pt x="5921" y="6843"/>
                      <a:pt x="5921" y="6842"/>
                      <a:pt x="5920" y="6840"/>
                    </a:cubicBezTo>
                    <a:cubicBezTo>
                      <a:pt x="5919" y="6839"/>
                      <a:pt x="5919" y="6838"/>
                      <a:pt x="5918" y="6838"/>
                    </a:cubicBezTo>
                    <a:cubicBezTo>
                      <a:pt x="5916" y="6837"/>
                      <a:pt x="5915" y="6837"/>
                      <a:pt x="5914" y="6837"/>
                    </a:cubicBezTo>
                    <a:cubicBezTo>
                      <a:pt x="5912" y="6837"/>
                      <a:pt x="5911" y="6837"/>
                      <a:pt x="5910" y="6838"/>
                    </a:cubicBezTo>
                    <a:cubicBezTo>
                      <a:pt x="5909" y="6838"/>
                      <a:pt x="5908" y="6839"/>
                      <a:pt x="5907" y="6840"/>
                    </a:cubicBezTo>
                    <a:cubicBezTo>
                      <a:pt x="5906" y="6842"/>
                      <a:pt x="5906" y="6843"/>
                      <a:pt x="5906" y="6844"/>
                    </a:cubicBezTo>
                    <a:cubicBezTo>
                      <a:pt x="5905" y="6852"/>
                      <a:pt x="5905" y="6859"/>
                      <a:pt x="5905" y="6866"/>
                    </a:cubicBezTo>
                    <a:cubicBezTo>
                      <a:pt x="5905" y="6893"/>
                      <a:pt x="5910" y="6920"/>
                      <a:pt x="5919" y="6945"/>
                    </a:cubicBezTo>
                    <a:cubicBezTo>
                      <a:pt x="5913" y="6945"/>
                      <a:pt x="5907" y="6945"/>
                      <a:pt x="5901" y="6946"/>
                    </a:cubicBezTo>
                    <a:cubicBezTo>
                      <a:pt x="5899" y="6935"/>
                      <a:pt x="5895" y="6923"/>
                      <a:pt x="5893" y="6915"/>
                    </a:cubicBezTo>
                    <a:cubicBezTo>
                      <a:pt x="5888" y="6887"/>
                      <a:pt x="5885" y="6859"/>
                      <a:pt x="5884" y="6831"/>
                    </a:cubicBezTo>
                    <a:cubicBezTo>
                      <a:pt x="5884" y="6830"/>
                      <a:pt x="5883" y="6829"/>
                      <a:pt x="5883" y="6828"/>
                    </a:cubicBezTo>
                    <a:cubicBezTo>
                      <a:pt x="5882" y="6827"/>
                      <a:pt x="5881" y="6825"/>
                      <a:pt x="5880" y="6825"/>
                    </a:cubicBezTo>
                    <a:cubicBezTo>
                      <a:pt x="5879" y="6824"/>
                      <a:pt x="5877" y="6824"/>
                      <a:pt x="5876" y="6824"/>
                    </a:cubicBezTo>
                    <a:cubicBezTo>
                      <a:pt x="5874" y="6824"/>
                      <a:pt x="5874" y="6824"/>
                      <a:pt x="5873" y="6825"/>
                    </a:cubicBezTo>
                    <a:cubicBezTo>
                      <a:pt x="5872" y="6825"/>
                      <a:pt x="5870" y="6827"/>
                      <a:pt x="5870" y="6828"/>
                    </a:cubicBezTo>
                    <a:cubicBezTo>
                      <a:pt x="5869" y="6829"/>
                      <a:pt x="5869" y="6830"/>
                      <a:pt x="5869" y="6831"/>
                    </a:cubicBezTo>
                    <a:cubicBezTo>
                      <a:pt x="5869" y="6836"/>
                      <a:pt x="5869" y="6842"/>
                      <a:pt x="5869" y="6847"/>
                    </a:cubicBezTo>
                    <a:cubicBezTo>
                      <a:pt x="5869" y="6865"/>
                      <a:pt x="5870" y="6882"/>
                      <a:pt x="5871" y="6900"/>
                    </a:cubicBezTo>
                    <a:cubicBezTo>
                      <a:pt x="5872" y="6916"/>
                      <a:pt x="5874" y="6932"/>
                      <a:pt x="5878" y="6948"/>
                    </a:cubicBezTo>
                    <a:lnTo>
                      <a:pt x="5860" y="6948"/>
                    </a:lnTo>
                    <a:cubicBezTo>
                      <a:pt x="5855" y="6926"/>
                      <a:pt x="5851" y="6904"/>
                      <a:pt x="5850" y="6882"/>
                    </a:cubicBezTo>
                    <a:cubicBezTo>
                      <a:pt x="5847" y="6869"/>
                      <a:pt x="5852" y="6857"/>
                      <a:pt x="5843" y="6847"/>
                    </a:cubicBezTo>
                    <a:cubicBezTo>
                      <a:pt x="5839" y="6844"/>
                      <a:pt x="5832" y="6847"/>
                      <a:pt x="5835" y="6853"/>
                    </a:cubicBezTo>
                    <a:cubicBezTo>
                      <a:pt x="5840" y="6861"/>
                      <a:pt x="5835" y="6868"/>
                      <a:pt x="5836" y="6876"/>
                    </a:cubicBezTo>
                    <a:cubicBezTo>
                      <a:pt x="5836" y="6891"/>
                      <a:pt x="5838" y="6907"/>
                      <a:pt x="5839" y="6922"/>
                    </a:cubicBezTo>
                    <a:cubicBezTo>
                      <a:pt x="5839" y="6931"/>
                      <a:pt x="5840" y="6940"/>
                      <a:pt x="5842" y="6949"/>
                    </a:cubicBezTo>
                    <a:lnTo>
                      <a:pt x="5828" y="6949"/>
                    </a:lnTo>
                    <a:cubicBezTo>
                      <a:pt x="5828" y="6948"/>
                      <a:pt x="5828" y="6948"/>
                      <a:pt x="5828" y="6947"/>
                    </a:cubicBezTo>
                    <a:cubicBezTo>
                      <a:pt x="5828" y="6941"/>
                      <a:pt x="5827" y="6934"/>
                      <a:pt x="5826" y="6928"/>
                    </a:cubicBezTo>
                    <a:cubicBezTo>
                      <a:pt x="5822" y="6910"/>
                      <a:pt x="5819" y="6892"/>
                      <a:pt x="5817" y="6874"/>
                    </a:cubicBezTo>
                    <a:cubicBezTo>
                      <a:pt x="5817" y="6867"/>
                      <a:pt x="5807" y="6868"/>
                      <a:pt x="5807" y="6875"/>
                    </a:cubicBezTo>
                    <a:cubicBezTo>
                      <a:pt x="5807" y="6889"/>
                      <a:pt x="5809" y="6903"/>
                      <a:pt x="5811" y="6917"/>
                    </a:cubicBezTo>
                    <a:cubicBezTo>
                      <a:pt x="5812" y="6927"/>
                      <a:pt x="5812" y="6939"/>
                      <a:pt x="5815" y="6949"/>
                    </a:cubicBezTo>
                    <a:lnTo>
                      <a:pt x="5796" y="6949"/>
                    </a:lnTo>
                    <a:cubicBezTo>
                      <a:pt x="5796" y="6947"/>
                      <a:pt x="5796" y="6945"/>
                      <a:pt x="5796" y="6943"/>
                    </a:cubicBezTo>
                    <a:cubicBezTo>
                      <a:pt x="5795" y="6933"/>
                      <a:pt x="5793" y="6923"/>
                      <a:pt x="5791" y="6913"/>
                    </a:cubicBezTo>
                    <a:cubicBezTo>
                      <a:pt x="5789" y="6898"/>
                      <a:pt x="5785" y="6884"/>
                      <a:pt x="5784" y="6870"/>
                    </a:cubicBezTo>
                    <a:cubicBezTo>
                      <a:pt x="5784" y="6869"/>
                      <a:pt x="5783" y="6868"/>
                      <a:pt x="5783" y="6867"/>
                    </a:cubicBezTo>
                    <a:cubicBezTo>
                      <a:pt x="5782" y="6866"/>
                      <a:pt x="5782" y="6864"/>
                      <a:pt x="5781" y="6864"/>
                    </a:cubicBezTo>
                    <a:cubicBezTo>
                      <a:pt x="5780" y="6863"/>
                      <a:pt x="5778" y="6864"/>
                      <a:pt x="5777" y="6864"/>
                    </a:cubicBezTo>
                    <a:cubicBezTo>
                      <a:pt x="5775" y="6864"/>
                      <a:pt x="5775" y="6863"/>
                      <a:pt x="5774" y="6864"/>
                    </a:cubicBezTo>
                    <a:cubicBezTo>
                      <a:pt x="5773" y="6864"/>
                      <a:pt x="5773" y="6866"/>
                      <a:pt x="5772" y="6867"/>
                    </a:cubicBezTo>
                    <a:cubicBezTo>
                      <a:pt x="5771" y="6868"/>
                      <a:pt x="5771" y="6869"/>
                      <a:pt x="5771" y="6870"/>
                    </a:cubicBezTo>
                    <a:cubicBezTo>
                      <a:pt x="5772" y="6890"/>
                      <a:pt x="5774" y="6909"/>
                      <a:pt x="5778" y="6929"/>
                    </a:cubicBezTo>
                    <a:cubicBezTo>
                      <a:pt x="5779" y="6937"/>
                      <a:pt x="5780" y="6944"/>
                      <a:pt x="5781" y="6950"/>
                    </a:cubicBezTo>
                    <a:cubicBezTo>
                      <a:pt x="5775" y="6950"/>
                      <a:pt x="5769" y="6950"/>
                      <a:pt x="5762" y="6952"/>
                    </a:cubicBezTo>
                    <a:cubicBezTo>
                      <a:pt x="5760" y="6935"/>
                      <a:pt x="5758" y="6918"/>
                      <a:pt x="5754" y="6901"/>
                    </a:cubicBezTo>
                    <a:cubicBezTo>
                      <a:pt x="5753" y="6893"/>
                      <a:pt x="5752" y="6884"/>
                      <a:pt x="5749" y="6876"/>
                    </a:cubicBezTo>
                    <a:cubicBezTo>
                      <a:pt x="5747" y="6868"/>
                      <a:pt x="5749" y="6862"/>
                      <a:pt x="5743" y="6856"/>
                    </a:cubicBezTo>
                    <a:cubicBezTo>
                      <a:pt x="5736" y="6849"/>
                      <a:pt x="5732" y="6858"/>
                      <a:pt x="5735" y="6863"/>
                    </a:cubicBezTo>
                    <a:cubicBezTo>
                      <a:pt x="5737" y="6872"/>
                      <a:pt x="5738" y="6882"/>
                      <a:pt x="5738" y="6891"/>
                    </a:cubicBezTo>
                    <a:cubicBezTo>
                      <a:pt x="5738" y="6894"/>
                      <a:pt x="5738" y="6897"/>
                      <a:pt x="5738" y="6900"/>
                    </a:cubicBezTo>
                    <a:cubicBezTo>
                      <a:pt x="5738" y="6903"/>
                      <a:pt x="5737" y="6906"/>
                      <a:pt x="5737" y="6909"/>
                    </a:cubicBezTo>
                    <a:cubicBezTo>
                      <a:pt x="5737" y="6915"/>
                      <a:pt x="5738" y="6922"/>
                      <a:pt x="5739" y="6928"/>
                    </a:cubicBezTo>
                    <a:cubicBezTo>
                      <a:pt x="5740" y="6937"/>
                      <a:pt x="5743" y="6946"/>
                      <a:pt x="5744" y="6955"/>
                    </a:cubicBezTo>
                    <a:lnTo>
                      <a:pt x="5722" y="6959"/>
                    </a:lnTo>
                    <a:cubicBezTo>
                      <a:pt x="5715" y="6923"/>
                      <a:pt x="5710" y="6887"/>
                      <a:pt x="5707" y="6850"/>
                    </a:cubicBezTo>
                    <a:cubicBezTo>
                      <a:pt x="5707" y="6849"/>
                      <a:pt x="5706" y="6848"/>
                      <a:pt x="5706" y="6848"/>
                    </a:cubicBezTo>
                    <a:cubicBezTo>
                      <a:pt x="5706" y="6847"/>
                      <a:pt x="5705" y="6846"/>
                      <a:pt x="5704" y="6846"/>
                    </a:cubicBezTo>
                    <a:cubicBezTo>
                      <a:pt x="5703" y="6845"/>
                      <a:pt x="5703" y="6845"/>
                      <a:pt x="5702" y="6845"/>
                    </a:cubicBezTo>
                    <a:cubicBezTo>
                      <a:pt x="5701" y="6845"/>
                      <a:pt x="5700" y="6845"/>
                      <a:pt x="5699" y="6846"/>
                    </a:cubicBezTo>
                    <a:cubicBezTo>
                      <a:pt x="5699" y="6846"/>
                      <a:pt x="5698" y="6847"/>
                      <a:pt x="5697" y="6848"/>
                    </a:cubicBezTo>
                    <a:cubicBezTo>
                      <a:pt x="5697" y="6848"/>
                      <a:pt x="5697" y="6849"/>
                      <a:pt x="5697" y="6850"/>
                    </a:cubicBezTo>
                    <a:cubicBezTo>
                      <a:pt x="5695" y="6862"/>
                      <a:pt x="5694" y="6875"/>
                      <a:pt x="5694" y="6888"/>
                    </a:cubicBezTo>
                    <a:cubicBezTo>
                      <a:pt x="5694" y="6902"/>
                      <a:pt x="5695" y="6917"/>
                      <a:pt x="5698" y="6931"/>
                    </a:cubicBezTo>
                    <a:cubicBezTo>
                      <a:pt x="5699" y="6942"/>
                      <a:pt x="5700" y="6952"/>
                      <a:pt x="5702" y="6962"/>
                    </a:cubicBezTo>
                    <a:cubicBezTo>
                      <a:pt x="5695" y="6963"/>
                      <a:pt x="5688" y="6965"/>
                      <a:pt x="5682" y="6965"/>
                    </a:cubicBezTo>
                    <a:cubicBezTo>
                      <a:pt x="5680" y="6958"/>
                      <a:pt x="5678" y="6951"/>
                      <a:pt x="5676" y="6944"/>
                    </a:cubicBezTo>
                    <a:cubicBezTo>
                      <a:pt x="5676" y="6939"/>
                      <a:pt x="5676" y="6934"/>
                      <a:pt x="5676" y="6929"/>
                    </a:cubicBezTo>
                    <a:cubicBezTo>
                      <a:pt x="5676" y="6924"/>
                      <a:pt x="5676" y="6919"/>
                      <a:pt x="5676" y="6914"/>
                    </a:cubicBezTo>
                    <a:cubicBezTo>
                      <a:pt x="5676" y="6904"/>
                      <a:pt x="5661" y="6905"/>
                      <a:pt x="5661" y="6915"/>
                    </a:cubicBezTo>
                    <a:cubicBezTo>
                      <a:pt x="5661" y="6925"/>
                      <a:pt x="5661" y="6934"/>
                      <a:pt x="5661" y="6943"/>
                    </a:cubicBezTo>
                    <a:cubicBezTo>
                      <a:pt x="5662" y="6951"/>
                      <a:pt x="5663" y="6959"/>
                      <a:pt x="5666" y="6967"/>
                    </a:cubicBezTo>
                    <a:lnTo>
                      <a:pt x="5663" y="6967"/>
                    </a:lnTo>
                    <a:lnTo>
                      <a:pt x="5649" y="6967"/>
                    </a:lnTo>
                    <a:lnTo>
                      <a:pt x="5649" y="6966"/>
                    </a:lnTo>
                    <a:cubicBezTo>
                      <a:pt x="5645" y="6959"/>
                      <a:pt x="5643" y="6951"/>
                      <a:pt x="5643" y="6943"/>
                    </a:cubicBezTo>
                    <a:cubicBezTo>
                      <a:pt x="5643" y="6942"/>
                      <a:pt x="5643" y="6942"/>
                      <a:pt x="5643" y="6941"/>
                    </a:cubicBezTo>
                    <a:cubicBezTo>
                      <a:pt x="5643" y="6924"/>
                      <a:pt x="5637" y="6907"/>
                      <a:pt x="5636" y="6890"/>
                    </a:cubicBezTo>
                    <a:cubicBezTo>
                      <a:pt x="5636" y="6884"/>
                      <a:pt x="5627" y="6885"/>
                      <a:pt x="5627" y="6890"/>
                    </a:cubicBezTo>
                    <a:cubicBezTo>
                      <a:pt x="5626" y="6909"/>
                      <a:pt x="5627" y="6927"/>
                      <a:pt x="5627" y="6946"/>
                    </a:cubicBezTo>
                    <a:lnTo>
                      <a:pt x="5627" y="6947"/>
                    </a:lnTo>
                    <a:cubicBezTo>
                      <a:pt x="5627" y="6953"/>
                      <a:pt x="5628" y="6960"/>
                      <a:pt x="5630" y="6966"/>
                    </a:cubicBezTo>
                    <a:lnTo>
                      <a:pt x="5611" y="6966"/>
                    </a:lnTo>
                    <a:cubicBezTo>
                      <a:pt x="5611" y="6946"/>
                      <a:pt x="5604" y="6927"/>
                      <a:pt x="5605" y="6906"/>
                    </a:cubicBezTo>
                    <a:cubicBezTo>
                      <a:pt x="5605" y="6885"/>
                      <a:pt x="5603" y="6867"/>
                      <a:pt x="5602" y="6847"/>
                    </a:cubicBezTo>
                    <a:cubicBezTo>
                      <a:pt x="5602" y="6842"/>
                      <a:pt x="5594" y="6842"/>
                      <a:pt x="5594" y="6847"/>
                    </a:cubicBezTo>
                    <a:cubicBezTo>
                      <a:pt x="5592" y="6886"/>
                      <a:pt x="5584" y="6928"/>
                      <a:pt x="5598" y="6965"/>
                    </a:cubicBezTo>
                    <a:lnTo>
                      <a:pt x="5581" y="6965"/>
                    </a:lnTo>
                    <a:cubicBezTo>
                      <a:pt x="5579" y="6960"/>
                      <a:pt x="5578" y="6956"/>
                      <a:pt x="5577" y="6951"/>
                    </a:cubicBezTo>
                    <a:cubicBezTo>
                      <a:pt x="5575" y="6937"/>
                      <a:pt x="5574" y="6922"/>
                      <a:pt x="5574" y="6908"/>
                    </a:cubicBezTo>
                    <a:cubicBezTo>
                      <a:pt x="5574" y="6905"/>
                      <a:pt x="5574" y="6903"/>
                      <a:pt x="5574" y="6901"/>
                    </a:cubicBezTo>
                    <a:cubicBezTo>
                      <a:pt x="5574" y="6900"/>
                      <a:pt x="5573" y="6899"/>
                      <a:pt x="5573" y="6898"/>
                    </a:cubicBezTo>
                    <a:cubicBezTo>
                      <a:pt x="5572" y="6897"/>
                      <a:pt x="5572" y="6895"/>
                      <a:pt x="5571" y="6895"/>
                    </a:cubicBezTo>
                    <a:cubicBezTo>
                      <a:pt x="5570" y="6894"/>
                      <a:pt x="5568" y="6895"/>
                      <a:pt x="5567" y="6895"/>
                    </a:cubicBezTo>
                    <a:cubicBezTo>
                      <a:pt x="5565" y="6895"/>
                      <a:pt x="5565" y="6894"/>
                      <a:pt x="5564" y="6895"/>
                    </a:cubicBezTo>
                    <a:cubicBezTo>
                      <a:pt x="5563" y="6895"/>
                      <a:pt x="5563" y="6897"/>
                      <a:pt x="5562" y="6898"/>
                    </a:cubicBezTo>
                    <a:cubicBezTo>
                      <a:pt x="5561" y="6899"/>
                      <a:pt x="5561" y="6900"/>
                      <a:pt x="5561" y="6901"/>
                    </a:cubicBezTo>
                    <a:cubicBezTo>
                      <a:pt x="5561" y="6915"/>
                      <a:pt x="5560" y="6930"/>
                      <a:pt x="5560" y="6944"/>
                    </a:cubicBezTo>
                    <a:cubicBezTo>
                      <a:pt x="5560" y="6951"/>
                      <a:pt x="5561" y="6958"/>
                      <a:pt x="5563" y="6965"/>
                    </a:cubicBezTo>
                    <a:lnTo>
                      <a:pt x="5555" y="6965"/>
                    </a:lnTo>
                    <a:cubicBezTo>
                      <a:pt x="5551" y="6945"/>
                      <a:pt x="5548" y="6924"/>
                      <a:pt x="5548" y="6904"/>
                    </a:cubicBezTo>
                    <a:cubicBezTo>
                      <a:pt x="5544" y="6883"/>
                      <a:pt x="5538" y="6862"/>
                      <a:pt x="5531" y="6841"/>
                    </a:cubicBezTo>
                    <a:cubicBezTo>
                      <a:pt x="5530" y="6836"/>
                      <a:pt x="5522" y="6837"/>
                      <a:pt x="5522" y="6841"/>
                    </a:cubicBezTo>
                    <a:cubicBezTo>
                      <a:pt x="5522" y="6851"/>
                      <a:pt x="5524" y="6849"/>
                      <a:pt x="5527" y="6861"/>
                    </a:cubicBezTo>
                    <a:cubicBezTo>
                      <a:pt x="5530" y="6880"/>
                      <a:pt x="5532" y="6898"/>
                      <a:pt x="5534" y="6917"/>
                    </a:cubicBezTo>
                    <a:cubicBezTo>
                      <a:pt x="5534" y="6933"/>
                      <a:pt x="5536" y="6949"/>
                      <a:pt x="5538" y="6965"/>
                    </a:cubicBezTo>
                    <a:lnTo>
                      <a:pt x="5533" y="6965"/>
                    </a:lnTo>
                    <a:cubicBezTo>
                      <a:pt x="5531" y="6920"/>
                      <a:pt x="5519" y="6875"/>
                      <a:pt x="5500" y="6834"/>
                    </a:cubicBezTo>
                    <a:cubicBezTo>
                      <a:pt x="5493" y="6821"/>
                      <a:pt x="5487" y="6808"/>
                      <a:pt x="5480" y="6795"/>
                    </a:cubicBezTo>
                    <a:cubicBezTo>
                      <a:pt x="5550" y="6793"/>
                      <a:pt x="5621" y="6784"/>
                      <a:pt x="5689" y="6768"/>
                    </a:cubicBezTo>
                    <a:lnTo>
                      <a:pt x="5768" y="6752"/>
                    </a:lnTo>
                    <a:cubicBezTo>
                      <a:pt x="5807" y="6743"/>
                      <a:pt x="5846" y="6738"/>
                      <a:pt x="5886" y="6738"/>
                    </a:cubicBezTo>
                    <a:cubicBezTo>
                      <a:pt x="5889" y="6738"/>
                      <a:pt x="5892" y="6738"/>
                      <a:pt x="5896" y="6738"/>
                    </a:cubicBezTo>
                    <a:cubicBezTo>
                      <a:pt x="5900" y="6739"/>
                      <a:pt x="5904" y="6739"/>
                      <a:pt x="5908" y="6739"/>
                    </a:cubicBezTo>
                    <a:cubicBezTo>
                      <a:pt x="5915" y="6739"/>
                      <a:pt x="5921" y="6738"/>
                      <a:pt x="5928" y="6737"/>
                    </a:cubicBezTo>
                    <a:cubicBezTo>
                      <a:pt x="5943" y="6792"/>
                      <a:pt x="5953" y="6848"/>
                      <a:pt x="5959" y="6905"/>
                    </a:cubicBezTo>
                    <a:cubicBezTo>
                      <a:pt x="5959" y="6904"/>
                      <a:pt x="5959" y="6902"/>
                      <a:pt x="5959" y="6901"/>
                    </a:cubicBezTo>
                    <a:cubicBezTo>
                      <a:pt x="5959" y="6900"/>
                      <a:pt x="5959" y="6898"/>
                      <a:pt x="5959" y="6897"/>
                    </a:cubicBezTo>
                    <a:cubicBezTo>
                      <a:pt x="5958" y="6879"/>
                      <a:pt x="5955" y="6861"/>
                      <a:pt x="5952" y="6844"/>
                    </a:cubicBezTo>
                    <a:cubicBezTo>
                      <a:pt x="5951" y="6835"/>
                      <a:pt x="5938" y="6837"/>
                      <a:pt x="5937" y="6845"/>
                    </a:cubicBezTo>
                    <a:cubicBezTo>
                      <a:pt x="5935" y="6869"/>
                      <a:pt x="5937" y="6886"/>
                      <a:pt x="5937" y="6903"/>
                    </a:cubicBezTo>
                    <a:moveTo>
                      <a:pt x="5904" y="7615"/>
                    </a:moveTo>
                    <a:cubicBezTo>
                      <a:pt x="5894" y="7624"/>
                      <a:pt x="5891" y="7639"/>
                      <a:pt x="5884" y="7650"/>
                    </a:cubicBezTo>
                    <a:cubicBezTo>
                      <a:pt x="5880" y="7655"/>
                      <a:pt x="5872" y="7660"/>
                      <a:pt x="5871" y="7667"/>
                    </a:cubicBezTo>
                    <a:cubicBezTo>
                      <a:pt x="5870" y="7670"/>
                      <a:pt x="5870" y="7672"/>
                      <a:pt x="5868" y="7675"/>
                    </a:cubicBezTo>
                    <a:cubicBezTo>
                      <a:pt x="5865" y="7671"/>
                      <a:pt x="5861" y="7667"/>
                      <a:pt x="5858" y="7663"/>
                    </a:cubicBezTo>
                    <a:cubicBezTo>
                      <a:pt x="5865" y="7655"/>
                      <a:pt x="5871" y="7647"/>
                      <a:pt x="5877" y="7638"/>
                    </a:cubicBezTo>
                    <a:cubicBezTo>
                      <a:pt x="5878" y="7637"/>
                      <a:pt x="5879" y="7635"/>
                      <a:pt x="5880" y="7634"/>
                    </a:cubicBezTo>
                    <a:cubicBezTo>
                      <a:pt x="5889" y="7618"/>
                      <a:pt x="5898" y="7604"/>
                      <a:pt x="5909" y="7590"/>
                    </a:cubicBezTo>
                    <a:cubicBezTo>
                      <a:pt x="5915" y="7583"/>
                      <a:pt x="5904" y="7573"/>
                      <a:pt x="5897" y="7578"/>
                    </a:cubicBezTo>
                    <a:cubicBezTo>
                      <a:pt x="5880" y="7594"/>
                      <a:pt x="5865" y="7612"/>
                      <a:pt x="5853" y="7633"/>
                    </a:cubicBezTo>
                    <a:cubicBezTo>
                      <a:pt x="5850" y="7637"/>
                      <a:pt x="5845" y="7642"/>
                      <a:pt x="5842" y="7648"/>
                    </a:cubicBezTo>
                    <a:lnTo>
                      <a:pt x="5837" y="7643"/>
                    </a:lnTo>
                    <a:cubicBezTo>
                      <a:pt x="5839" y="7641"/>
                      <a:pt x="5840" y="7639"/>
                      <a:pt x="5842" y="7637"/>
                    </a:cubicBezTo>
                    <a:cubicBezTo>
                      <a:pt x="5843" y="7635"/>
                      <a:pt x="5843" y="7633"/>
                      <a:pt x="5844" y="7631"/>
                    </a:cubicBezTo>
                    <a:cubicBezTo>
                      <a:pt x="5845" y="7628"/>
                      <a:pt x="5847" y="7625"/>
                      <a:pt x="5849" y="7623"/>
                    </a:cubicBezTo>
                    <a:cubicBezTo>
                      <a:pt x="5852" y="7617"/>
                      <a:pt x="5855" y="7613"/>
                      <a:pt x="5859" y="7608"/>
                    </a:cubicBezTo>
                    <a:cubicBezTo>
                      <a:pt x="5871" y="7591"/>
                      <a:pt x="5878" y="7572"/>
                      <a:pt x="5893" y="7555"/>
                    </a:cubicBezTo>
                    <a:cubicBezTo>
                      <a:pt x="5898" y="7550"/>
                      <a:pt x="5890" y="7541"/>
                      <a:pt x="5884" y="7547"/>
                    </a:cubicBezTo>
                    <a:cubicBezTo>
                      <a:pt x="5872" y="7556"/>
                      <a:pt x="5862" y="7568"/>
                      <a:pt x="5854" y="7582"/>
                    </a:cubicBezTo>
                    <a:cubicBezTo>
                      <a:pt x="5853" y="7584"/>
                      <a:pt x="5852" y="7586"/>
                      <a:pt x="5851" y="7588"/>
                    </a:cubicBezTo>
                    <a:cubicBezTo>
                      <a:pt x="5850" y="7589"/>
                      <a:pt x="5850" y="7590"/>
                      <a:pt x="5849" y="7591"/>
                    </a:cubicBezTo>
                    <a:cubicBezTo>
                      <a:pt x="5845" y="7598"/>
                      <a:pt x="5839" y="7606"/>
                      <a:pt x="5833" y="7612"/>
                    </a:cubicBezTo>
                    <a:cubicBezTo>
                      <a:pt x="5833" y="7613"/>
                      <a:pt x="5832" y="7614"/>
                      <a:pt x="5832" y="7614"/>
                    </a:cubicBezTo>
                    <a:cubicBezTo>
                      <a:pt x="5828" y="7620"/>
                      <a:pt x="5826" y="7626"/>
                      <a:pt x="5824" y="7632"/>
                    </a:cubicBezTo>
                    <a:cubicBezTo>
                      <a:pt x="5818" y="7626"/>
                      <a:pt x="5812" y="7620"/>
                      <a:pt x="5807" y="7614"/>
                    </a:cubicBezTo>
                    <a:cubicBezTo>
                      <a:pt x="5814" y="7608"/>
                      <a:pt x="5819" y="7601"/>
                      <a:pt x="5824" y="7593"/>
                    </a:cubicBezTo>
                    <a:cubicBezTo>
                      <a:pt x="5824" y="7592"/>
                      <a:pt x="5825" y="7592"/>
                      <a:pt x="5825" y="7591"/>
                    </a:cubicBezTo>
                    <a:cubicBezTo>
                      <a:pt x="5827" y="7588"/>
                      <a:pt x="5829" y="7584"/>
                      <a:pt x="5831" y="7581"/>
                    </a:cubicBezTo>
                    <a:cubicBezTo>
                      <a:pt x="5839" y="7567"/>
                      <a:pt x="5848" y="7553"/>
                      <a:pt x="5858" y="7539"/>
                    </a:cubicBezTo>
                    <a:cubicBezTo>
                      <a:pt x="5861" y="7535"/>
                      <a:pt x="5855" y="7530"/>
                      <a:pt x="5852" y="7533"/>
                    </a:cubicBezTo>
                    <a:cubicBezTo>
                      <a:pt x="5837" y="7547"/>
                      <a:pt x="5825" y="7562"/>
                      <a:pt x="5815" y="7579"/>
                    </a:cubicBezTo>
                    <a:cubicBezTo>
                      <a:pt x="5814" y="7581"/>
                      <a:pt x="5813" y="7582"/>
                      <a:pt x="5812" y="7584"/>
                    </a:cubicBezTo>
                    <a:cubicBezTo>
                      <a:pt x="5809" y="7589"/>
                      <a:pt x="5802" y="7596"/>
                      <a:pt x="5798" y="7603"/>
                    </a:cubicBezTo>
                    <a:lnTo>
                      <a:pt x="5796" y="7600"/>
                    </a:lnTo>
                    <a:cubicBezTo>
                      <a:pt x="5791" y="7593"/>
                      <a:pt x="5786" y="7586"/>
                      <a:pt x="5780" y="7580"/>
                    </a:cubicBezTo>
                    <a:cubicBezTo>
                      <a:pt x="5783" y="7577"/>
                      <a:pt x="5786" y="7574"/>
                      <a:pt x="5789" y="7571"/>
                    </a:cubicBezTo>
                    <a:cubicBezTo>
                      <a:pt x="5794" y="7563"/>
                      <a:pt x="5798" y="7554"/>
                      <a:pt x="5804" y="7546"/>
                    </a:cubicBezTo>
                    <a:cubicBezTo>
                      <a:pt x="5814" y="7530"/>
                      <a:pt x="5826" y="7514"/>
                      <a:pt x="5838" y="7499"/>
                    </a:cubicBezTo>
                    <a:cubicBezTo>
                      <a:pt x="5841" y="7495"/>
                      <a:pt x="5835" y="7490"/>
                      <a:pt x="5831" y="7494"/>
                    </a:cubicBezTo>
                    <a:cubicBezTo>
                      <a:pt x="5816" y="7509"/>
                      <a:pt x="5801" y="7526"/>
                      <a:pt x="5788" y="7543"/>
                    </a:cubicBezTo>
                    <a:cubicBezTo>
                      <a:pt x="5783" y="7549"/>
                      <a:pt x="5779" y="7555"/>
                      <a:pt x="5776" y="7561"/>
                    </a:cubicBezTo>
                    <a:cubicBezTo>
                      <a:pt x="5774" y="7564"/>
                      <a:pt x="5773" y="7567"/>
                      <a:pt x="5771" y="7570"/>
                    </a:cubicBezTo>
                    <a:cubicBezTo>
                      <a:pt x="5766" y="7564"/>
                      <a:pt x="5761" y="7558"/>
                      <a:pt x="5755" y="7552"/>
                    </a:cubicBezTo>
                    <a:cubicBezTo>
                      <a:pt x="5756" y="7552"/>
                      <a:pt x="5757" y="7553"/>
                      <a:pt x="5757" y="7553"/>
                    </a:cubicBezTo>
                    <a:cubicBezTo>
                      <a:pt x="5758" y="7553"/>
                      <a:pt x="5759" y="7552"/>
                      <a:pt x="5760" y="7552"/>
                    </a:cubicBezTo>
                    <a:cubicBezTo>
                      <a:pt x="5770" y="7546"/>
                      <a:pt x="5775" y="7528"/>
                      <a:pt x="5782" y="7518"/>
                    </a:cubicBezTo>
                    <a:cubicBezTo>
                      <a:pt x="5785" y="7512"/>
                      <a:pt x="5790" y="7506"/>
                      <a:pt x="5793" y="7500"/>
                    </a:cubicBezTo>
                    <a:cubicBezTo>
                      <a:pt x="5795" y="7495"/>
                      <a:pt x="5796" y="7491"/>
                      <a:pt x="5799" y="7487"/>
                    </a:cubicBezTo>
                    <a:cubicBezTo>
                      <a:pt x="5801" y="7483"/>
                      <a:pt x="5805" y="7478"/>
                      <a:pt x="5808" y="7474"/>
                    </a:cubicBezTo>
                    <a:cubicBezTo>
                      <a:pt x="5809" y="7474"/>
                      <a:pt x="5809" y="7473"/>
                      <a:pt x="5809" y="7473"/>
                    </a:cubicBezTo>
                    <a:cubicBezTo>
                      <a:pt x="5810" y="7472"/>
                      <a:pt x="5810" y="7471"/>
                      <a:pt x="5810" y="7470"/>
                    </a:cubicBezTo>
                    <a:cubicBezTo>
                      <a:pt x="5810" y="7469"/>
                      <a:pt x="5809" y="7468"/>
                      <a:pt x="5809" y="7467"/>
                    </a:cubicBezTo>
                    <a:cubicBezTo>
                      <a:pt x="5808" y="7466"/>
                      <a:pt x="5808" y="7464"/>
                      <a:pt x="5807" y="7464"/>
                    </a:cubicBezTo>
                    <a:cubicBezTo>
                      <a:pt x="5806" y="7463"/>
                      <a:pt x="5805" y="7464"/>
                      <a:pt x="5804" y="7464"/>
                    </a:cubicBezTo>
                    <a:cubicBezTo>
                      <a:pt x="5803" y="7464"/>
                      <a:pt x="5802" y="7463"/>
                      <a:pt x="5801" y="7464"/>
                    </a:cubicBezTo>
                    <a:cubicBezTo>
                      <a:pt x="5800" y="7465"/>
                      <a:pt x="5800" y="7465"/>
                      <a:pt x="5800" y="7465"/>
                    </a:cubicBezTo>
                    <a:cubicBezTo>
                      <a:pt x="5788" y="7478"/>
                      <a:pt x="5778" y="7491"/>
                      <a:pt x="5769" y="7506"/>
                    </a:cubicBezTo>
                    <a:cubicBezTo>
                      <a:pt x="5769" y="7507"/>
                      <a:pt x="5768" y="7508"/>
                      <a:pt x="5768" y="7508"/>
                    </a:cubicBezTo>
                    <a:cubicBezTo>
                      <a:pt x="5762" y="7517"/>
                      <a:pt x="5746" y="7537"/>
                      <a:pt x="5751" y="7549"/>
                    </a:cubicBezTo>
                    <a:lnTo>
                      <a:pt x="5729" y="7526"/>
                    </a:lnTo>
                    <a:cubicBezTo>
                      <a:pt x="5730" y="7526"/>
                      <a:pt x="5731" y="7525"/>
                      <a:pt x="5731" y="7524"/>
                    </a:cubicBezTo>
                    <a:cubicBezTo>
                      <a:pt x="5731" y="7524"/>
                      <a:pt x="5732" y="7524"/>
                      <a:pt x="5732" y="7523"/>
                    </a:cubicBezTo>
                    <a:cubicBezTo>
                      <a:pt x="5740" y="7505"/>
                      <a:pt x="5749" y="7490"/>
                      <a:pt x="5758" y="7473"/>
                    </a:cubicBezTo>
                    <a:cubicBezTo>
                      <a:pt x="5763" y="7463"/>
                      <a:pt x="5770" y="7454"/>
                      <a:pt x="5774" y="7444"/>
                    </a:cubicBezTo>
                    <a:cubicBezTo>
                      <a:pt x="5776" y="7440"/>
                      <a:pt x="5769" y="7436"/>
                      <a:pt x="5767" y="7440"/>
                    </a:cubicBezTo>
                    <a:cubicBezTo>
                      <a:pt x="5758" y="7453"/>
                      <a:pt x="5748" y="7464"/>
                      <a:pt x="5738" y="7475"/>
                    </a:cubicBezTo>
                    <a:cubicBezTo>
                      <a:pt x="5734" y="7479"/>
                      <a:pt x="5731" y="7484"/>
                      <a:pt x="5729" y="7488"/>
                    </a:cubicBezTo>
                    <a:cubicBezTo>
                      <a:pt x="5724" y="7497"/>
                      <a:pt x="5721" y="7506"/>
                      <a:pt x="5719" y="7516"/>
                    </a:cubicBezTo>
                    <a:cubicBezTo>
                      <a:pt x="5709" y="7506"/>
                      <a:pt x="5700" y="7495"/>
                      <a:pt x="5692" y="7484"/>
                    </a:cubicBezTo>
                    <a:cubicBezTo>
                      <a:pt x="5693" y="7484"/>
                      <a:pt x="5693" y="7484"/>
                      <a:pt x="5694" y="7483"/>
                    </a:cubicBezTo>
                    <a:cubicBezTo>
                      <a:pt x="5695" y="7482"/>
                      <a:pt x="5696" y="7482"/>
                      <a:pt x="5696" y="7482"/>
                    </a:cubicBezTo>
                    <a:cubicBezTo>
                      <a:pt x="5701" y="7473"/>
                      <a:pt x="5706" y="7464"/>
                      <a:pt x="5711" y="7456"/>
                    </a:cubicBezTo>
                    <a:cubicBezTo>
                      <a:pt x="5713" y="7448"/>
                      <a:pt x="5717" y="7440"/>
                      <a:pt x="5721" y="7433"/>
                    </a:cubicBezTo>
                    <a:cubicBezTo>
                      <a:pt x="5722" y="7430"/>
                      <a:pt x="5724" y="7428"/>
                      <a:pt x="5726" y="7425"/>
                    </a:cubicBezTo>
                    <a:cubicBezTo>
                      <a:pt x="5729" y="7422"/>
                      <a:pt x="5724" y="7416"/>
                      <a:pt x="5721" y="7419"/>
                    </a:cubicBezTo>
                    <a:cubicBezTo>
                      <a:pt x="5713" y="7427"/>
                      <a:pt x="5707" y="7435"/>
                      <a:pt x="5702" y="7445"/>
                    </a:cubicBezTo>
                    <a:cubicBezTo>
                      <a:pt x="5700" y="7448"/>
                      <a:pt x="5698" y="7451"/>
                      <a:pt x="5696" y="7455"/>
                    </a:cubicBezTo>
                    <a:cubicBezTo>
                      <a:pt x="5692" y="7460"/>
                      <a:pt x="5686" y="7469"/>
                      <a:pt x="5686" y="7476"/>
                    </a:cubicBezTo>
                    <a:cubicBezTo>
                      <a:pt x="5684" y="7473"/>
                      <a:pt x="5682" y="7471"/>
                      <a:pt x="5681" y="7468"/>
                    </a:cubicBezTo>
                    <a:cubicBezTo>
                      <a:pt x="5675" y="7460"/>
                      <a:pt x="5670" y="7452"/>
                      <a:pt x="5664" y="7444"/>
                    </a:cubicBezTo>
                    <a:cubicBezTo>
                      <a:pt x="5667" y="7438"/>
                      <a:pt x="5671" y="7431"/>
                      <a:pt x="5675" y="7426"/>
                    </a:cubicBezTo>
                    <a:cubicBezTo>
                      <a:pt x="5680" y="7420"/>
                      <a:pt x="5685" y="7413"/>
                      <a:pt x="5688" y="7406"/>
                    </a:cubicBezTo>
                    <a:cubicBezTo>
                      <a:pt x="5689" y="7406"/>
                      <a:pt x="5689" y="7406"/>
                      <a:pt x="5689" y="7406"/>
                    </a:cubicBezTo>
                    <a:cubicBezTo>
                      <a:pt x="5690" y="7401"/>
                      <a:pt x="5693" y="7396"/>
                      <a:pt x="5695" y="7392"/>
                    </a:cubicBezTo>
                    <a:cubicBezTo>
                      <a:pt x="5697" y="7389"/>
                      <a:pt x="5699" y="7386"/>
                      <a:pt x="5701" y="7383"/>
                    </a:cubicBezTo>
                    <a:cubicBezTo>
                      <a:pt x="5706" y="7377"/>
                      <a:pt x="5698" y="7369"/>
                      <a:pt x="5692" y="7374"/>
                    </a:cubicBezTo>
                    <a:cubicBezTo>
                      <a:pt x="5680" y="7386"/>
                      <a:pt x="5669" y="7399"/>
                      <a:pt x="5659" y="7413"/>
                    </a:cubicBezTo>
                    <a:cubicBezTo>
                      <a:pt x="5656" y="7417"/>
                      <a:pt x="5652" y="7422"/>
                      <a:pt x="5649" y="7426"/>
                    </a:cubicBezTo>
                    <a:cubicBezTo>
                      <a:pt x="5643" y="7420"/>
                      <a:pt x="5638" y="7413"/>
                      <a:pt x="5631" y="7407"/>
                    </a:cubicBezTo>
                    <a:cubicBezTo>
                      <a:pt x="5635" y="7398"/>
                      <a:pt x="5639" y="7390"/>
                      <a:pt x="5643" y="7382"/>
                    </a:cubicBezTo>
                    <a:cubicBezTo>
                      <a:pt x="5644" y="7382"/>
                      <a:pt x="5644" y="7381"/>
                      <a:pt x="5645" y="7380"/>
                    </a:cubicBezTo>
                    <a:cubicBezTo>
                      <a:pt x="5647" y="7373"/>
                      <a:pt x="5650" y="7367"/>
                      <a:pt x="5654" y="7360"/>
                    </a:cubicBezTo>
                    <a:cubicBezTo>
                      <a:pt x="5657" y="7355"/>
                      <a:pt x="5660" y="7350"/>
                      <a:pt x="5664" y="7345"/>
                    </a:cubicBezTo>
                    <a:cubicBezTo>
                      <a:pt x="5668" y="7342"/>
                      <a:pt x="5663" y="7337"/>
                      <a:pt x="5660" y="7339"/>
                    </a:cubicBezTo>
                    <a:cubicBezTo>
                      <a:pt x="5650" y="7348"/>
                      <a:pt x="5641" y="7358"/>
                      <a:pt x="5634" y="7370"/>
                    </a:cubicBezTo>
                    <a:cubicBezTo>
                      <a:pt x="5634" y="7371"/>
                      <a:pt x="5633" y="7372"/>
                      <a:pt x="5633" y="7373"/>
                    </a:cubicBezTo>
                    <a:cubicBezTo>
                      <a:pt x="5630" y="7377"/>
                      <a:pt x="5627" y="7381"/>
                      <a:pt x="5625" y="7385"/>
                    </a:cubicBezTo>
                    <a:cubicBezTo>
                      <a:pt x="5623" y="7388"/>
                      <a:pt x="5621" y="7391"/>
                      <a:pt x="5620" y="7394"/>
                    </a:cubicBezTo>
                    <a:lnTo>
                      <a:pt x="5596" y="7370"/>
                    </a:lnTo>
                    <a:cubicBezTo>
                      <a:pt x="5601" y="7365"/>
                      <a:pt x="5605" y="7360"/>
                      <a:pt x="5609" y="7354"/>
                    </a:cubicBezTo>
                    <a:cubicBezTo>
                      <a:pt x="5611" y="7350"/>
                      <a:pt x="5613" y="7345"/>
                      <a:pt x="5615" y="7340"/>
                    </a:cubicBezTo>
                    <a:cubicBezTo>
                      <a:pt x="5618" y="7330"/>
                      <a:pt x="5622" y="7321"/>
                      <a:pt x="5627" y="7312"/>
                    </a:cubicBezTo>
                    <a:cubicBezTo>
                      <a:pt x="5629" y="7308"/>
                      <a:pt x="5632" y="7304"/>
                      <a:pt x="5635" y="7300"/>
                    </a:cubicBezTo>
                    <a:cubicBezTo>
                      <a:pt x="5638" y="7297"/>
                      <a:pt x="5633" y="7291"/>
                      <a:pt x="5629" y="7294"/>
                    </a:cubicBezTo>
                    <a:cubicBezTo>
                      <a:pt x="5621" y="7301"/>
                      <a:pt x="5614" y="7310"/>
                      <a:pt x="5609" y="7319"/>
                    </a:cubicBezTo>
                    <a:cubicBezTo>
                      <a:pt x="5608" y="7321"/>
                      <a:pt x="5607" y="7323"/>
                      <a:pt x="5606" y="7326"/>
                    </a:cubicBezTo>
                    <a:cubicBezTo>
                      <a:pt x="5601" y="7335"/>
                      <a:pt x="5589" y="7349"/>
                      <a:pt x="5589" y="7362"/>
                    </a:cubicBezTo>
                    <a:lnTo>
                      <a:pt x="5564" y="7336"/>
                    </a:lnTo>
                    <a:cubicBezTo>
                      <a:pt x="5544" y="7316"/>
                      <a:pt x="5529" y="7294"/>
                      <a:pt x="5511" y="7274"/>
                    </a:cubicBezTo>
                    <a:cubicBezTo>
                      <a:pt x="5514" y="7271"/>
                      <a:pt x="5515" y="7266"/>
                      <a:pt x="5517" y="7263"/>
                    </a:cubicBezTo>
                    <a:cubicBezTo>
                      <a:pt x="5519" y="7260"/>
                      <a:pt x="5521" y="7257"/>
                      <a:pt x="5524" y="7254"/>
                    </a:cubicBezTo>
                    <a:cubicBezTo>
                      <a:pt x="5526" y="7255"/>
                      <a:pt x="5528" y="7255"/>
                      <a:pt x="5530" y="7255"/>
                    </a:cubicBezTo>
                    <a:lnTo>
                      <a:pt x="5532" y="7255"/>
                    </a:lnTo>
                    <a:cubicBezTo>
                      <a:pt x="5532" y="7256"/>
                      <a:pt x="5532" y="7256"/>
                      <a:pt x="5532" y="7256"/>
                    </a:cubicBezTo>
                    <a:lnTo>
                      <a:pt x="5532" y="7257"/>
                    </a:lnTo>
                    <a:cubicBezTo>
                      <a:pt x="5535" y="7262"/>
                      <a:pt x="5539" y="7268"/>
                      <a:pt x="5538" y="7274"/>
                    </a:cubicBezTo>
                    <a:cubicBezTo>
                      <a:pt x="5537" y="7276"/>
                      <a:pt x="5537" y="7279"/>
                      <a:pt x="5537" y="7282"/>
                    </a:cubicBezTo>
                    <a:cubicBezTo>
                      <a:pt x="5537" y="7283"/>
                      <a:pt x="5537" y="7285"/>
                      <a:pt x="5537" y="7286"/>
                    </a:cubicBezTo>
                    <a:cubicBezTo>
                      <a:pt x="5537" y="7286"/>
                      <a:pt x="5537" y="7287"/>
                      <a:pt x="5538" y="7287"/>
                    </a:cubicBezTo>
                    <a:lnTo>
                      <a:pt x="5539" y="7287"/>
                    </a:lnTo>
                    <a:cubicBezTo>
                      <a:pt x="5540" y="7287"/>
                      <a:pt x="5540" y="7287"/>
                      <a:pt x="5541" y="7287"/>
                    </a:cubicBezTo>
                    <a:lnTo>
                      <a:pt x="5542" y="7286"/>
                    </a:lnTo>
                    <a:cubicBezTo>
                      <a:pt x="5543" y="7285"/>
                      <a:pt x="5544" y="7283"/>
                      <a:pt x="5545" y="7282"/>
                    </a:cubicBezTo>
                    <a:cubicBezTo>
                      <a:pt x="5547" y="7278"/>
                      <a:pt x="5548" y="7274"/>
                      <a:pt x="5548" y="7270"/>
                    </a:cubicBezTo>
                    <a:cubicBezTo>
                      <a:pt x="5548" y="7265"/>
                      <a:pt x="5546" y="7259"/>
                      <a:pt x="5543" y="7254"/>
                    </a:cubicBezTo>
                    <a:cubicBezTo>
                      <a:pt x="5542" y="7253"/>
                      <a:pt x="5542" y="7252"/>
                      <a:pt x="5541" y="7251"/>
                    </a:cubicBezTo>
                    <a:lnTo>
                      <a:pt x="5541" y="7250"/>
                    </a:lnTo>
                    <a:cubicBezTo>
                      <a:pt x="5542" y="7249"/>
                      <a:pt x="5542" y="7248"/>
                      <a:pt x="5543" y="7247"/>
                    </a:cubicBezTo>
                    <a:cubicBezTo>
                      <a:pt x="5544" y="7245"/>
                      <a:pt x="5545" y="7241"/>
                      <a:pt x="5545" y="7239"/>
                    </a:cubicBezTo>
                    <a:cubicBezTo>
                      <a:pt x="5545" y="7236"/>
                      <a:pt x="5544" y="7234"/>
                      <a:pt x="5543" y="7232"/>
                    </a:cubicBezTo>
                    <a:cubicBezTo>
                      <a:pt x="5542" y="7229"/>
                      <a:pt x="5540" y="7227"/>
                      <a:pt x="5537" y="7226"/>
                    </a:cubicBezTo>
                    <a:cubicBezTo>
                      <a:pt x="5535" y="7225"/>
                      <a:pt x="5532" y="7224"/>
                      <a:pt x="5530" y="7224"/>
                    </a:cubicBezTo>
                    <a:cubicBezTo>
                      <a:pt x="5527" y="7224"/>
                      <a:pt x="5525" y="7224"/>
                      <a:pt x="5523" y="7226"/>
                    </a:cubicBezTo>
                    <a:cubicBezTo>
                      <a:pt x="5520" y="7227"/>
                      <a:pt x="5518" y="7229"/>
                      <a:pt x="5517" y="7231"/>
                    </a:cubicBezTo>
                    <a:cubicBezTo>
                      <a:pt x="5515" y="7233"/>
                      <a:pt x="5515" y="7236"/>
                      <a:pt x="5515" y="7239"/>
                    </a:cubicBezTo>
                    <a:cubicBezTo>
                      <a:pt x="5515" y="7241"/>
                      <a:pt x="5516" y="7243"/>
                      <a:pt x="5517" y="7245"/>
                    </a:cubicBezTo>
                    <a:cubicBezTo>
                      <a:pt x="5514" y="7248"/>
                      <a:pt x="5512" y="7250"/>
                      <a:pt x="5510" y="7253"/>
                    </a:cubicBezTo>
                    <a:cubicBezTo>
                      <a:pt x="5508" y="7255"/>
                      <a:pt x="5506" y="7257"/>
                      <a:pt x="5505" y="7260"/>
                    </a:cubicBezTo>
                    <a:cubicBezTo>
                      <a:pt x="5504" y="7261"/>
                      <a:pt x="5504" y="7262"/>
                      <a:pt x="5503" y="7263"/>
                    </a:cubicBezTo>
                    <a:cubicBezTo>
                      <a:pt x="5499" y="7258"/>
                      <a:pt x="5494" y="7253"/>
                      <a:pt x="5489" y="7248"/>
                    </a:cubicBezTo>
                    <a:cubicBezTo>
                      <a:pt x="5497" y="7239"/>
                      <a:pt x="5504" y="7228"/>
                      <a:pt x="5511" y="7217"/>
                    </a:cubicBezTo>
                    <a:cubicBezTo>
                      <a:pt x="5512" y="7215"/>
                      <a:pt x="5513" y="7213"/>
                      <a:pt x="5514" y="7211"/>
                    </a:cubicBezTo>
                    <a:cubicBezTo>
                      <a:pt x="5514" y="7211"/>
                      <a:pt x="5515" y="7211"/>
                      <a:pt x="5515" y="7210"/>
                    </a:cubicBezTo>
                    <a:cubicBezTo>
                      <a:pt x="5515" y="7209"/>
                      <a:pt x="5516" y="7206"/>
                      <a:pt x="5516" y="7205"/>
                    </a:cubicBezTo>
                    <a:cubicBezTo>
                      <a:pt x="5516" y="7203"/>
                      <a:pt x="5515" y="7202"/>
                      <a:pt x="5515" y="7201"/>
                    </a:cubicBezTo>
                    <a:cubicBezTo>
                      <a:pt x="5514" y="7199"/>
                      <a:pt x="5512" y="7198"/>
                      <a:pt x="5511" y="7197"/>
                    </a:cubicBezTo>
                    <a:cubicBezTo>
                      <a:pt x="5509" y="7196"/>
                      <a:pt x="5508" y="7196"/>
                      <a:pt x="5506" y="7196"/>
                    </a:cubicBezTo>
                    <a:cubicBezTo>
                      <a:pt x="5504" y="7196"/>
                      <a:pt x="5503" y="7196"/>
                      <a:pt x="5501" y="7197"/>
                    </a:cubicBezTo>
                    <a:cubicBezTo>
                      <a:pt x="5500" y="7198"/>
                      <a:pt x="5499" y="7199"/>
                      <a:pt x="5498" y="7200"/>
                    </a:cubicBezTo>
                    <a:cubicBezTo>
                      <a:pt x="5492" y="7209"/>
                      <a:pt x="5486" y="7217"/>
                      <a:pt x="5480" y="7226"/>
                    </a:cubicBezTo>
                    <a:cubicBezTo>
                      <a:pt x="5478" y="7228"/>
                      <a:pt x="5476" y="7231"/>
                      <a:pt x="5474" y="7234"/>
                    </a:cubicBezTo>
                    <a:cubicBezTo>
                      <a:pt x="5471" y="7231"/>
                      <a:pt x="5468" y="7228"/>
                      <a:pt x="5465" y="7226"/>
                    </a:cubicBezTo>
                    <a:cubicBezTo>
                      <a:pt x="5474" y="7215"/>
                      <a:pt x="5481" y="7203"/>
                      <a:pt x="5488" y="7191"/>
                    </a:cubicBezTo>
                    <a:cubicBezTo>
                      <a:pt x="5495" y="7179"/>
                      <a:pt x="5501" y="7167"/>
                      <a:pt x="5506" y="7155"/>
                    </a:cubicBezTo>
                    <a:cubicBezTo>
                      <a:pt x="5508" y="7178"/>
                      <a:pt x="5531" y="7192"/>
                      <a:pt x="5547" y="7207"/>
                    </a:cubicBezTo>
                    <a:cubicBezTo>
                      <a:pt x="5569" y="7228"/>
                      <a:pt x="5585" y="7250"/>
                      <a:pt x="5609" y="7271"/>
                    </a:cubicBezTo>
                    <a:cubicBezTo>
                      <a:pt x="5633" y="7291"/>
                      <a:pt x="5657" y="7305"/>
                      <a:pt x="5678" y="7326"/>
                    </a:cubicBezTo>
                    <a:cubicBezTo>
                      <a:pt x="5766" y="7414"/>
                      <a:pt x="5862" y="7494"/>
                      <a:pt x="5953" y="7579"/>
                    </a:cubicBezTo>
                    <a:cubicBezTo>
                      <a:pt x="5947" y="7599"/>
                      <a:pt x="5944" y="7621"/>
                      <a:pt x="5938" y="7640"/>
                    </a:cubicBezTo>
                    <a:cubicBezTo>
                      <a:pt x="5937" y="7639"/>
                      <a:pt x="5936" y="7639"/>
                      <a:pt x="5935" y="7638"/>
                    </a:cubicBezTo>
                    <a:cubicBezTo>
                      <a:pt x="5934" y="7637"/>
                      <a:pt x="5931" y="7637"/>
                      <a:pt x="5930" y="7637"/>
                    </a:cubicBezTo>
                    <a:cubicBezTo>
                      <a:pt x="5928" y="7637"/>
                      <a:pt x="5927" y="7637"/>
                      <a:pt x="5926" y="7638"/>
                    </a:cubicBezTo>
                    <a:cubicBezTo>
                      <a:pt x="5925" y="7638"/>
                      <a:pt x="5925" y="7638"/>
                      <a:pt x="5925" y="7638"/>
                    </a:cubicBezTo>
                    <a:cubicBezTo>
                      <a:pt x="5915" y="7647"/>
                      <a:pt x="5906" y="7658"/>
                      <a:pt x="5900" y="7669"/>
                    </a:cubicBezTo>
                    <a:cubicBezTo>
                      <a:pt x="5899" y="7670"/>
                      <a:pt x="5899" y="7671"/>
                      <a:pt x="5899" y="7672"/>
                    </a:cubicBezTo>
                    <a:lnTo>
                      <a:pt x="5893" y="7679"/>
                    </a:lnTo>
                    <a:lnTo>
                      <a:pt x="5893" y="7678"/>
                    </a:lnTo>
                    <a:cubicBezTo>
                      <a:pt x="5893" y="7677"/>
                      <a:pt x="5893" y="7677"/>
                      <a:pt x="5893" y="7676"/>
                    </a:cubicBezTo>
                    <a:cubicBezTo>
                      <a:pt x="5893" y="7670"/>
                      <a:pt x="5905" y="7660"/>
                      <a:pt x="5908" y="7655"/>
                    </a:cubicBezTo>
                    <a:cubicBezTo>
                      <a:pt x="5911" y="7649"/>
                      <a:pt x="5914" y="7635"/>
                      <a:pt x="5920" y="7629"/>
                    </a:cubicBezTo>
                    <a:cubicBezTo>
                      <a:pt x="5927" y="7620"/>
                      <a:pt x="5913" y="7606"/>
                      <a:pt x="5903" y="7615"/>
                    </a:cubicBezTo>
                    <a:lnTo>
                      <a:pt x="5904" y="7615"/>
                    </a:lnTo>
                    <a:moveTo>
                      <a:pt x="5461" y="7417"/>
                    </a:moveTo>
                    <a:cubicBezTo>
                      <a:pt x="5481" y="7497"/>
                      <a:pt x="5504" y="7577"/>
                      <a:pt x="5524" y="7657"/>
                    </a:cubicBezTo>
                    <a:cubicBezTo>
                      <a:pt x="5554" y="7775"/>
                      <a:pt x="5595" y="7888"/>
                      <a:pt x="5625" y="8005"/>
                    </a:cubicBezTo>
                    <a:cubicBezTo>
                      <a:pt x="5608" y="8010"/>
                      <a:pt x="5590" y="8013"/>
                      <a:pt x="5572" y="8014"/>
                    </a:cubicBezTo>
                    <a:cubicBezTo>
                      <a:pt x="5568" y="8015"/>
                      <a:pt x="5564" y="8015"/>
                      <a:pt x="5560" y="8017"/>
                    </a:cubicBezTo>
                    <a:cubicBezTo>
                      <a:pt x="5560" y="8016"/>
                      <a:pt x="5561" y="8016"/>
                      <a:pt x="5561" y="8015"/>
                    </a:cubicBezTo>
                    <a:cubicBezTo>
                      <a:pt x="5561" y="8014"/>
                      <a:pt x="5560" y="8013"/>
                      <a:pt x="5560" y="8012"/>
                    </a:cubicBezTo>
                    <a:lnTo>
                      <a:pt x="5559" y="8012"/>
                    </a:lnTo>
                    <a:cubicBezTo>
                      <a:pt x="5558" y="8010"/>
                      <a:pt x="5556" y="8009"/>
                      <a:pt x="5554" y="8008"/>
                    </a:cubicBezTo>
                    <a:cubicBezTo>
                      <a:pt x="5546" y="8003"/>
                      <a:pt x="5537" y="8001"/>
                      <a:pt x="5528" y="8001"/>
                    </a:cubicBezTo>
                    <a:cubicBezTo>
                      <a:pt x="5525" y="8001"/>
                      <a:pt x="5522" y="8002"/>
                      <a:pt x="5518" y="8002"/>
                    </a:cubicBezTo>
                    <a:cubicBezTo>
                      <a:pt x="5503" y="8002"/>
                      <a:pt x="5489" y="8004"/>
                      <a:pt x="5473" y="8005"/>
                    </a:cubicBezTo>
                    <a:lnTo>
                      <a:pt x="5471" y="8005"/>
                    </a:lnTo>
                    <a:cubicBezTo>
                      <a:pt x="5471" y="8000"/>
                      <a:pt x="5470" y="7994"/>
                      <a:pt x="5469" y="7989"/>
                    </a:cubicBezTo>
                    <a:cubicBezTo>
                      <a:pt x="5491" y="7990"/>
                      <a:pt x="5512" y="7992"/>
                      <a:pt x="5533" y="7992"/>
                    </a:cubicBezTo>
                    <a:cubicBezTo>
                      <a:pt x="5547" y="7992"/>
                      <a:pt x="5560" y="7992"/>
                      <a:pt x="5569" y="7981"/>
                    </a:cubicBezTo>
                    <a:cubicBezTo>
                      <a:pt x="5570" y="7980"/>
                      <a:pt x="5570" y="7979"/>
                      <a:pt x="5570" y="7978"/>
                    </a:cubicBezTo>
                    <a:cubicBezTo>
                      <a:pt x="5570" y="7977"/>
                      <a:pt x="5569" y="7976"/>
                      <a:pt x="5569" y="7975"/>
                    </a:cubicBezTo>
                    <a:cubicBezTo>
                      <a:pt x="5568" y="7974"/>
                      <a:pt x="5569" y="7974"/>
                      <a:pt x="5569" y="7974"/>
                    </a:cubicBezTo>
                    <a:cubicBezTo>
                      <a:pt x="5561" y="7964"/>
                      <a:pt x="5549" y="7964"/>
                      <a:pt x="5537" y="7963"/>
                    </a:cubicBezTo>
                    <a:cubicBezTo>
                      <a:pt x="5535" y="7963"/>
                      <a:pt x="5534" y="7963"/>
                      <a:pt x="5532" y="7963"/>
                    </a:cubicBezTo>
                    <a:cubicBezTo>
                      <a:pt x="5511" y="7963"/>
                      <a:pt x="5490" y="7965"/>
                      <a:pt x="5470" y="7967"/>
                    </a:cubicBezTo>
                    <a:cubicBezTo>
                      <a:pt x="5468" y="7967"/>
                      <a:pt x="5466" y="7967"/>
                      <a:pt x="5465" y="7968"/>
                    </a:cubicBezTo>
                    <a:cubicBezTo>
                      <a:pt x="5463" y="7963"/>
                      <a:pt x="5461" y="7957"/>
                      <a:pt x="5460" y="7951"/>
                    </a:cubicBezTo>
                    <a:lnTo>
                      <a:pt x="5461" y="7951"/>
                    </a:lnTo>
                    <a:cubicBezTo>
                      <a:pt x="5481" y="7951"/>
                      <a:pt x="5502" y="7949"/>
                      <a:pt x="5521" y="7945"/>
                    </a:cubicBezTo>
                    <a:cubicBezTo>
                      <a:pt x="5535" y="7942"/>
                      <a:pt x="5558" y="7936"/>
                      <a:pt x="5559" y="7919"/>
                    </a:cubicBezTo>
                    <a:cubicBezTo>
                      <a:pt x="5559" y="7917"/>
                      <a:pt x="5557" y="7915"/>
                      <a:pt x="5557" y="7914"/>
                    </a:cubicBezTo>
                    <a:cubicBezTo>
                      <a:pt x="5556" y="7912"/>
                      <a:pt x="5555" y="7912"/>
                      <a:pt x="5554" y="7911"/>
                    </a:cubicBezTo>
                    <a:cubicBezTo>
                      <a:pt x="5552" y="7910"/>
                      <a:pt x="5551" y="7910"/>
                      <a:pt x="5550" y="7910"/>
                    </a:cubicBezTo>
                    <a:cubicBezTo>
                      <a:pt x="5549" y="7910"/>
                      <a:pt x="5548" y="7910"/>
                      <a:pt x="5548" y="7910"/>
                    </a:cubicBezTo>
                    <a:cubicBezTo>
                      <a:pt x="5547" y="7910"/>
                      <a:pt x="5541" y="7914"/>
                      <a:pt x="5542" y="7914"/>
                    </a:cubicBezTo>
                    <a:cubicBezTo>
                      <a:pt x="5540" y="7912"/>
                      <a:pt x="5533" y="7914"/>
                      <a:pt x="5528" y="7915"/>
                    </a:cubicBezTo>
                    <a:cubicBezTo>
                      <a:pt x="5504" y="7920"/>
                      <a:pt x="5481" y="7927"/>
                      <a:pt x="5457" y="7930"/>
                    </a:cubicBezTo>
                    <a:cubicBezTo>
                      <a:pt x="5456" y="7922"/>
                      <a:pt x="5455" y="7915"/>
                      <a:pt x="5455" y="7908"/>
                    </a:cubicBezTo>
                    <a:cubicBezTo>
                      <a:pt x="5456" y="7909"/>
                      <a:pt x="5457" y="7909"/>
                      <a:pt x="5459" y="7909"/>
                    </a:cubicBezTo>
                    <a:lnTo>
                      <a:pt x="5460" y="7909"/>
                    </a:lnTo>
                    <a:cubicBezTo>
                      <a:pt x="5476" y="7906"/>
                      <a:pt x="5493" y="7902"/>
                      <a:pt x="5509" y="7897"/>
                    </a:cubicBezTo>
                    <a:cubicBezTo>
                      <a:pt x="5515" y="7896"/>
                      <a:pt x="5522" y="7895"/>
                      <a:pt x="5528" y="7891"/>
                    </a:cubicBezTo>
                    <a:cubicBezTo>
                      <a:pt x="5533" y="7888"/>
                      <a:pt x="5538" y="7884"/>
                      <a:pt x="5541" y="7879"/>
                    </a:cubicBezTo>
                    <a:cubicBezTo>
                      <a:pt x="5542" y="7878"/>
                      <a:pt x="5542" y="7877"/>
                      <a:pt x="5542" y="7876"/>
                    </a:cubicBezTo>
                    <a:cubicBezTo>
                      <a:pt x="5542" y="7874"/>
                      <a:pt x="5542" y="7873"/>
                      <a:pt x="5541" y="7872"/>
                    </a:cubicBezTo>
                    <a:cubicBezTo>
                      <a:pt x="5540" y="7871"/>
                      <a:pt x="5539" y="7870"/>
                      <a:pt x="5538" y="7869"/>
                    </a:cubicBezTo>
                    <a:cubicBezTo>
                      <a:pt x="5528" y="7861"/>
                      <a:pt x="5511" y="7869"/>
                      <a:pt x="5499" y="7872"/>
                    </a:cubicBezTo>
                    <a:cubicBezTo>
                      <a:pt x="5484" y="7876"/>
                      <a:pt x="5471" y="7885"/>
                      <a:pt x="5457" y="7890"/>
                    </a:cubicBezTo>
                    <a:cubicBezTo>
                      <a:pt x="5456" y="7890"/>
                      <a:pt x="5456" y="7889"/>
                      <a:pt x="5455" y="7890"/>
                    </a:cubicBezTo>
                    <a:cubicBezTo>
                      <a:pt x="5454" y="7890"/>
                      <a:pt x="5453" y="7892"/>
                      <a:pt x="5452" y="7893"/>
                    </a:cubicBezTo>
                    <a:cubicBezTo>
                      <a:pt x="5452" y="7887"/>
                      <a:pt x="5452" y="7881"/>
                      <a:pt x="5450" y="7874"/>
                    </a:cubicBezTo>
                    <a:cubicBezTo>
                      <a:pt x="5466" y="7873"/>
                      <a:pt x="5482" y="7869"/>
                      <a:pt x="5497" y="7864"/>
                    </a:cubicBezTo>
                    <a:cubicBezTo>
                      <a:pt x="5506" y="7861"/>
                      <a:pt x="5526" y="7850"/>
                      <a:pt x="5516" y="7837"/>
                    </a:cubicBezTo>
                    <a:cubicBezTo>
                      <a:pt x="5516" y="7836"/>
                      <a:pt x="5515" y="7835"/>
                      <a:pt x="5514" y="7835"/>
                    </a:cubicBezTo>
                    <a:cubicBezTo>
                      <a:pt x="5513" y="7834"/>
                      <a:pt x="5511" y="7834"/>
                      <a:pt x="5510" y="7834"/>
                    </a:cubicBezTo>
                    <a:cubicBezTo>
                      <a:pt x="5509" y="7834"/>
                      <a:pt x="5508" y="7834"/>
                      <a:pt x="5507" y="7834"/>
                    </a:cubicBezTo>
                    <a:cubicBezTo>
                      <a:pt x="5496" y="7837"/>
                      <a:pt x="5484" y="7841"/>
                      <a:pt x="5473" y="7844"/>
                    </a:cubicBezTo>
                    <a:cubicBezTo>
                      <a:pt x="5461" y="7847"/>
                      <a:pt x="5456" y="7850"/>
                      <a:pt x="5447" y="7852"/>
                    </a:cubicBezTo>
                    <a:cubicBezTo>
                      <a:pt x="5445" y="7843"/>
                      <a:pt x="5443" y="7834"/>
                      <a:pt x="5441" y="7825"/>
                    </a:cubicBezTo>
                    <a:cubicBezTo>
                      <a:pt x="5453" y="7824"/>
                      <a:pt x="5465" y="7823"/>
                      <a:pt x="5477" y="7820"/>
                    </a:cubicBezTo>
                    <a:cubicBezTo>
                      <a:pt x="5489" y="7817"/>
                      <a:pt x="5503" y="7814"/>
                      <a:pt x="5504" y="7800"/>
                    </a:cubicBezTo>
                    <a:cubicBezTo>
                      <a:pt x="5504" y="7798"/>
                      <a:pt x="5501" y="7792"/>
                      <a:pt x="5498" y="7793"/>
                    </a:cubicBezTo>
                    <a:cubicBezTo>
                      <a:pt x="5491" y="7795"/>
                      <a:pt x="5479" y="7793"/>
                      <a:pt x="5471" y="7795"/>
                    </a:cubicBezTo>
                    <a:cubicBezTo>
                      <a:pt x="5467" y="7796"/>
                      <a:pt x="5463" y="7797"/>
                      <a:pt x="5460" y="7799"/>
                    </a:cubicBezTo>
                    <a:cubicBezTo>
                      <a:pt x="5453" y="7802"/>
                      <a:pt x="5446" y="7803"/>
                      <a:pt x="5438" y="7803"/>
                    </a:cubicBezTo>
                    <a:lnTo>
                      <a:pt x="5437" y="7803"/>
                    </a:lnTo>
                    <a:lnTo>
                      <a:pt x="5435" y="7793"/>
                    </a:lnTo>
                    <a:cubicBezTo>
                      <a:pt x="5448" y="7792"/>
                      <a:pt x="5461" y="7789"/>
                      <a:pt x="5474" y="7786"/>
                    </a:cubicBezTo>
                    <a:cubicBezTo>
                      <a:pt x="5486" y="7784"/>
                      <a:pt x="5504" y="7777"/>
                      <a:pt x="5503" y="7763"/>
                    </a:cubicBezTo>
                    <a:cubicBezTo>
                      <a:pt x="5502" y="7762"/>
                      <a:pt x="5502" y="7761"/>
                      <a:pt x="5502" y="7760"/>
                    </a:cubicBezTo>
                    <a:cubicBezTo>
                      <a:pt x="5501" y="7759"/>
                      <a:pt x="5500" y="7757"/>
                      <a:pt x="5499" y="7757"/>
                    </a:cubicBezTo>
                    <a:cubicBezTo>
                      <a:pt x="5498" y="7756"/>
                      <a:pt x="5497" y="7757"/>
                      <a:pt x="5496" y="7757"/>
                    </a:cubicBezTo>
                    <a:cubicBezTo>
                      <a:pt x="5495" y="7757"/>
                      <a:pt x="5494" y="7757"/>
                      <a:pt x="5493" y="7757"/>
                    </a:cubicBezTo>
                    <a:lnTo>
                      <a:pt x="5493" y="7758"/>
                    </a:lnTo>
                    <a:cubicBezTo>
                      <a:pt x="5486" y="7763"/>
                      <a:pt x="5470" y="7762"/>
                      <a:pt x="5461" y="7764"/>
                    </a:cubicBezTo>
                    <a:cubicBezTo>
                      <a:pt x="5456" y="7765"/>
                      <a:pt x="5451" y="7767"/>
                      <a:pt x="5446" y="7769"/>
                    </a:cubicBezTo>
                    <a:cubicBezTo>
                      <a:pt x="5441" y="7771"/>
                      <a:pt x="5435" y="7773"/>
                      <a:pt x="5429" y="7774"/>
                    </a:cubicBezTo>
                    <a:cubicBezTo>
                      <a:pt x="5426" y="7762"/>
                      <a:pt x="5424" y="7750"/>
                      <a:pt x="5420" y="7738"/>
                    </a:cubicBezTo>
                    <a:cubicBezTo>
                      <a:pt x="5443" y="7740"/>
                      <a:pt x="5471" y="7744"/>
                      <a:pt x="5490" y="7730"/>
                    </a:cubicBezTo>
                    <a:cubicBezTo>
                      <a:pt x="5495" y="7727"/>
                      <a:pt x="5490" y="7721"/>
                      <a:pt x="5486" y="7720"/>
                    </a:cubicBezTo>
                    <a:cubicBezTo>
                      <a:pt x="5475" y="7718"/>
                      <a:pt x="5463" y="7718"/>
                      <a:pt x="5451" y="7718"/>
                    </a:cubicBezTo>
                    <a:cubicBezTo>
                      <a:pt x="5439" y="7718"/>
                      <a:pt x="5428" y="7718"/>
                      <a:pt x="5416" y="7720"/>
                    </a:cubicBezTo>
                    <a:lnTo>
                      <a:pt x="5411" y="7703"/>
                    </a:lnTo>
                    <a:cubicBezTo>
                      <a:pt x="5405" y="7678"/>
                      <a:pt x="5400" y="7653"/>
                      <a:pt x="5395" y="7628"/>
                    </a:cubicBezTo>
                    <a:cubicBezTo>
                      <a:pt x="5395" y="7629"/>
                      <a:pt x="5395" y="7629"/>
                      <a:pt x="5395" y="7629"/>
                    </a:cubicBezTo>
                    <a:cubicBezTo>
                      <a:pt x="5396" y="7629"/>
                      <a:pt x="5398" y="7630"/>
                      <a:pt x="5399" y="7630"/>
                    </a:cubicBezTo>
                    <a:cubicBezTo>
                      <a:pt x="5418" y="7633"/>
                      <a:pt x="5453" y="7636"/>
                      <a:pt x="5461" y="7612"/>
                    </a:cubicBezTo>
                    <a:cubicBezTo>
                      <a:pt x="5463" y="7605"/>
                      <a:pt x="5457" y="7604"/>
                      <a:pt x="5452" y="7605"/>
                    </a:cubicBezTo>
                    <a:cubicBezTo>
                      <a:pt x="5435" y="7607"/>
                      <a:pt x="5418" y="7609"/>
                      <a:pt x="5401" y="7610"/>
                    </a:cubicBezTo>
                    <a:cubicBezTo>
                      <a:pt x="5399" y="7610"/>
                      <a:pt x="5398" y="7610"/>
                      <a:pt x="5396" y="7611"/>
                    </a:cubicBezTo>
                    <a:cubicBezTo>
                      <a:pt x="5394" y="7611"/>
                      <a:pt x="5394" y="7613"/>
                      <a:pt x="5393" y="7615"/>
                    </a:cubicBezTo>
                    <a:cubicBezTo>
                      <a:pt x="5392" y="7616"/>
                      <a:pt x="5392" y="7616"/>
                      <a:pt x="5392" y="7616"/>
                    </a:cubicBezTo>
                    <a:cubicBezTo>
                      <a:pt x="5390" y="7609"/>
                      <a:pt x="5389" y="7602"/>
                      <a:pt x="5387" y="7594"/>
                    </a:cubicBezTo>
                    <a:cubicBezTo>
                      <a:pt x="5388" y="7594"/>
                      <a:pt x="5389" y="7594"/>
                      <a:pt x="5390" y="7594"/>
                    </a:cubicBezTo>
                    <a:cubicBezTo>
                      <a:pt x="5414" y="7594"/>
                      <a:pt x="5437" y="7588"/>
                      <a:pt x="5458" y="7577"/>
                    </a:cubicBezTo>
                    <a:cubicBezTo>
                      <a:pt x="5458" y="7576"/>
                      <a:pt x="5458" y="7576"/>
                      <a:pt x="5459" y="7575"/>
                    </a:cubicBezTo>
                    <a:cubicBezTo>
                      <a:pt x="5459" y="7574"/>
                      <a:pt x="5460" y="7574"/>
                      <a:pt x="5460" y="7573"/>
                    </a:cubicBezTo>
                    <a:cubicBezTo>
                      <a:pt x="5460" y="7572"/>
                      <a:pt x="5460" y="7571"/>
                      <a:pt x="5459" y="7570"/>
                    </a:cubicBezTo>
                    <a:lnTo>
                      <a:pt x="5458" y="7569"/>
                    </a:lnTo>
                    <a:cubicBezTo>
                      <a:pt x="5457" y="7568"/>
                      <a:pt x="5456" y="7568"/>
                      <a:pt x="5455" y="7568"/>
                    </a:cubicBezTo>
                    <a:lnTo>
                      <a:pt x="5454" y="7568"/>
                    </a:lnTo>
                    <a:cubicBezTo>
                      <a:pt x="5430" y="7568"/>
                      <a:pt x="5407" y="7571"/>
                      <a:pt x="5384" y="7577"/>
                    </a:cubicBezTo>
                    <a:cubicBezTo>
                      <a:pt x="5381" y="7565"/>
                      <a:pt x="5378" y="7554"/>
                      <a:pt x="5375" y="7542"/>
                    </a:cubicBezTo>
                    <a:cubicBezTo>
                      <a:pt x="5382" y="7543"/>
                      <a:pt x="5388" y="7543"/>
                      <a:pt x="5395" y="7543"/>
                    </a:cubicBezTo>
                    <a:cubicBezTo>
                      <a:pt x="5401" y="7543"/>
                      <a:pt x="5408" y="7543"/>
                      <a:pt x="5414" y="7542"/>
                    </a:cubicBezTo>
                    <a:cubicBezTo>
                      <a:pt x="5430" y="7540"/>
                      <a:pt x="5445" y="7535"/>
                      <a:pt x="5459" y="7529"/>
                    </a:cubicBezTo>
                    <a:cubicBezTo>
                      <a:pt x="5463" y="7526"/>
                      <a:pt x="5464" y="7517"/>
                      <a:pt x="5457" y="7516"/>
                    </a:cubicBezTo>
                    <a:cubicBezTo>
                      <a:pt x="5452" y="7515"/>
                      <a:pt x="5446" y="7514"/>
                      <a:pt x="5441" y="7514"/>
                    </a:cubicBezTo>
                    <a:cubicBezTo>
                      <a:pt x="5433" y="7514"/>
                      <a:pt x="5425" y="7515"/>
                      <a:pt x="5418" y="7517"/>
                    </a:cubicBezTo>
                    <a:cubicBezTo>
                      <a:pt x="5403" y="7521"/>
                      <a:pt x="5388" y="7523"/>
                      <a:pt x="5372" y="7524"/>
                    </a:cubicBezTo>
                    <a:lnTo>
                      <a:pt x="5370" y="7524"/>
                    </a:lnTo>
                    <a:cubicBezTo>
                      <a:pt x="5368" y="7518"/>
                      <a:pt x="5367" y="7512"/>
                      <a:pt x="5365" y="7507"/>
                    </a:cubicBezTo>
                    <a:lnTo>
                      <a:pt x="5362" y="7496"/>
                    </a:lnTo>
                    <a:cubicBezTo>
                      <a:pt x="5363" y="7497"/>
                      <a:pt x="5364" y="7497"/>
                      <a:pt x="5366" y="7497"/>
                    </a:cubicBezTo>
                    <a:cubicBezTo>
                      <a:pt x="5381" y="7499"/>
                      <a:pt x="5410" y="7505"/>
                      <a:pt x="5420" y="7488"/>
                    </a:cubicBezTo>
                    <a:cubicBezTo>
                      <a:pt x="5421" y="7487"/>
                      <a:pt x="5421" y="7485"/>
                      <a:pt x="5421" y="7484"/>
                    </a:cubicBezTo>
                    <a:cubicBezTo>
                      <a:pt x="5421" y="7482"/>
                      <a:pt x="5421" y="7482"/>
                      <a:pt x="5420" y="7481"/>
                    </a:cubicBezTo>
                    <a:cubicBezTo>
                      <a:pt x="5414" y="7473"/>
                      <a:pt x="5403" y="7474"/>
                      <a:pt x="5394" y="7476"/>
                    </a:cubicBezTo>
                    <a:cubicBezTo>
                      <a:pt x="5385" y="7478"/>
                      <a:pt x="5375" y="7479"/>
                      <a:pt x="5366" y="7479"/>
                    </a:cubicBezTo>
                    <a:cubicBezTo>
                      <a:pt x="5365" y="7479"/>
                      <a:pt x="5364" y="7480"/>
                      <a:pt x="5363" y="7480"/>
                    </a:cubicBezTo>
                    <a:cubicBezTo>
                      <a:pt x="5361" y="7481"/>
                      <a:pt x="5360" y="7482"/>
                      <a:pt x="5360" y="7483"/>
                    </a:cubicBezTo>
                    <a:cubicBezTo>
                      <a:pt x="5359" y="7484"/>
                      <a:pt x="5359" y="7484"/>
                      <a:pt x="5359" y="7485"/>
                    </a:cubicBezTo>
                    <a:cubicBezTo>
                      <a:pt x="5353" y="7467"/>
                      <a:pt x="5347" y="7450"/>
                      <a:pt x="5341" y="7432"/>
                    </a:cubicBezTo>
                    <a:cubicBezTo>
                      <a:pt x="5350" y="7432"/>
                      <a:pt x="5360" y="7431"/>
                      <a:pt x="5369" y="7430"/>
                    </a:cubicBezTo>
                    <a:cubicBezTo>
                      <a:pt x="5386" y="7426"/>
                      <a:pt x="5403" y="7421"/>
                      <a:pt x="5420" y="7415"/>
                    </a:cubicBezTo>
                    <a:cubicBezTo>
                      <a:pt x="5426" y="7414"/>
                      <a:pt x="5424" y="7406"/>
                      <a:pt x="5419" y="7405"/>
                    </a:cubicBezTo>
                    <a:cubicBezTo>
                      <a:pt x="5414" y="7404"/>
                      <a:pt x="5409" y="7404"/>
                      <a:pt x="5404" y="7404"/>
                    </a:cubicBezTo>
                    <a:cubicBezTo>
                      <a:pt x="5396" y="7404"/>
                      <a:pt x="5388" y="7405"/>
                      <a:pt x="5380" y="7407"/>
                    </a:cubicBezTo>
                    <a:cubicBezTo>
                      <a:pt x="5365" y="7410"/>
                      <a:pt x="5350" y="7412"/>
                      <a:pt x="5335" y="7414"/>
                    </a:cubicBezTo>
                    <a:cubicBezTo>
                      <a:pt x="5333" y="7407"/>
                      <a:pt x="5331" y="7400"/>
                      <a:pt x="5328" y="7394"/>
                    </a:cubicBezTo>
                    <a:cubicBezTo>
                      <a:pt x="5330" y="7394"/>
                      <a:pt x="5331" y="7394"/>
                      <a:pt x="5332" y="7394"/>
                    </a:cubicBezTo>
                    <a:cubicBezTo>
                      <a:pt x="5333" y="7394"/>
                      <a:pt x="5334" y="7394"/>
                      <a:pt x="5336" y="7394"/>
                    </a:cubicBezTo>
                    <a:cubicBezTo>
                      <a:pt x="5338" y="7395"/>
                      <a:pt x="5340" y="7395"/>
                      <a:pt x="5342" y="7395"/>
                    </a:cubicBezTo>
                    <a:cubicBezTo>
                      <a:pt x="5347" y="7395"/>
                      <a:pt x="5352" y="7394"/>
                      <a:pt x="5356" y="7391"/>
                    </a:cubicBezTo>
                    <a:cubicBezTo>
                      <a:pt x="5357" y="7391"/>
                      <a:pt x="5357" y="7391"/>
                      <a:pt x="5357" y="7390"/>
                    </a:cubicBezTo>
                    <a:cubicBezTo>
                      <a:pt x="5358" y="7390"/>
                      <a:pt x="5358" y="7389"/>
                      <a:pt x="5359" y="7388"/>
                    </a:cubicBezTo>
                    <a:cubicBezTo>
                      <a:pt x="5359" y="7387"/>
                      <a:pt x="5360" y="7386"/>
                      <a:pt x="5360" y="7385"/>
                    </a:cubicBezTo>
                    <a:cubicBezTo>
                      <a:pt x="5360" y="7384"/>
                      <a:pt x="5359" y="7383"/>
                      <a:pt x="5359" y="7382"/>
                    </a:cubicBezTo>
                    <a:cubicBezTo>
                      <a:pt x="5358" y="7381"/>
                      <a:pt x="5358" y="7380"/>
                      <a:pt x="5357" y="7380"/>
                    </a:cubicBezTo>
                    <a:cubicBezTo>
                      <a:pt x="5356" y="7379"/>
                      <a:pt x="5355" y="7378"/>
                      <a:pt x="5354" y="7378"/>
                    </a:cubicBezTo>
                    <a:cubicBezTo>
                      <a:pt x="5349" y="7375"/>
                      <a:pt x="5343" y="7373"/>
                      <a:pt x="5337" y="7373"/>
                    </a:cubicBezTo>
                    <a:cubicBezTo>
                      <a:pt x="5336" y="7373"/>
                      <a:pt x="5334" y="7373"/>
                      <a:pt x="5333" y="7373"/>
                    </a:cubicBezTo>
                    <a:cubicBezTo>
                      <a:pt x="5329" y="7374"/>
                      <a:pt x="5326" y="7374"/>
                      <a:pt x="5322" y="7376"/>
                    </a:cubicBezTo>
                    <a:cubicBezTo>
                      <a:pt x="5317" y="7358"/>
                      <a:pt x="5313" y="7340"/>
                      <a:pt x="5310" y="7322"/>
                    </a:cubicBezTo>
                    <a:cubicBezTo>
                      <a:pt x="5311" y="7322"/>
                      <a:pt x="5311" y="7322"/>
                      <a:pt x="5312" y="7322"/>
                    </a:cubicBezTo>
                    <a:cubicBezTo>
                      <a:pt x="5322" y="7322"/>
                      <a:pt x="5332" y="7321"/>
                      <a:pt x="5343" y="7320"/>
                    </a:cubicBezTo>
                    <a:cubicBezTo>
                      <a:pt x="5358" y="7318"/>
                      <a:pt x="5373" y="7320"/>
                      <a:pt x="5386" y="7309"/>
                    </a:cubicBezTo>
                    <a:cubicBezTo>
                      <a:pt x="5386" y="7308"/>
                      <a:pt x="5387" y="7308"/>
                      <a:pt x="5387" y="7308"/>
                    </a:cubicBezTo>
                    <a:cubicBezTo>
                      <a:pt x="5387" y="7306"/>
                      <a:pt x="5388" y="7305"/>
                      <a:pt x="5388" y="7304"/>
                    </a:cubicBezTo>
                    <a:cubicBezTo>
                      <a:pt x="5388" y="7302"/>
                      <a:pt x="5387" y="7301"/>
                      <a:pt x="5387" y="7300"/>
                    </a:cubicBezTo>
                    <a:cubicBezTo>
                      <a:pt x="5386" y="7299"/>
                      <a:pt x="5385" y="7297"/>
                      <a:pt x="5384" y="7297"/>
                    </a:cubicBezTo>
                    <a:cubicBezTo>
                      <a:pt x="5383" y="7296"/>
                      <a:pt x="5383" y="7297"/>
                      <a:pt x="5382" y="7296"/>
                    </a:cubicBezTo>
                    <a:cubicBezTo>
                      <a:pt x="5374" y="7295"/>
                      <a:pt x="5366" y="7294"/>
                      <a:pt x="5358" y="7294"/>
                    </a:cubicBezTo>
                    <a:cubicBezTo>
                      <a:pt x="5354" y="7294"/>
                      <a:pt x="5351" y="7294"/>
                      <a:pt x="5347" y="7294"/>
                    </a:cubicBezTo>
                    <a:cubicBezTo>
                      <a:pt x="5334" y="7295"/>
                      <a:pt x="5321" y="7296"/>
                      <a:pt x="5308" y="7298"/>
                    </a:cubicBezTo>
                    <a:cubicBezTo>
                      <a:pt x="5308" y="7291"/>
                      <a:pt x="5306" y="7284"/>
                      <a:pt x="5306" y="7276"/>
                    </a:cubicBezTo>
                    <a:cubicBezTo>
                      <a:pt x="5355" y="7281"/>
                      <a:pt x="5412" y="7278"/>
                      <a:pt x="5447" y="7244"/>
                    </a:cubicBezTo>
                    <a:lnTo>
                      <a:pt x="5457" y="7257"/>
                    </a:lnTo>
                    <a:lnTo>
                      <a:pt x="5456" y="7258"/>
                    </a:lnTo>
                    <a:cubicBezTo>
                      <a:pt x="5456" y="7259"/>
                      <a:pt x="5456" y="7260"/>
                      <a:pt x="5456" y="7260"/>
                    </a:cubicBezTo>
                    <a:cubicBezTo>
                      <a:pt x="5456" y="7261"/>
                      <a:pt x="5456" y="7261"/>
                      <a:pt x="5456" y="7261"/>
                    </a:cubicBezTo>
                    <a:cubicBezTo>
                      <a:pt x="5474" y="7323"/>
                      <a:pt x="5501" y="7381"/>
                      <a:pt x="5518" y="7444"/>
                    </a:cubicBezTo>
                    <a:cubicBezTo>
                      <a:pt x="5533" y="7499"/>
                      <a:pt x="5552" y="7553"/>
                      <a:pt x="5569" y="7607"/>
                    </a:cubicBezTo>
                    <a:cubicBezTo>
                      <a:pt x="5584" y="7651"/>
                      <a:pt x="5599" y="7694"/>
                      <a:pt x="5611" y="7740"/>
                    </a:cubicBezTo>
                    <a:cubicBezTo>
                      <a:pt x="5631" y="7813"/>
                      <a:pt x="5666" y="7881"/>
                      <a:pt x="5680" y="7955"/>
                    </a:cubicBezTo>
                    <a:cubicBezTo>
                      <a:pt x="5680" y="7957"/>
                      <a:pt x="5681" y="7959"/>
                      <a:pt x="5682" y="7961"/>
                    </a:cubicBezTo>
                    <a:cubicBezTo>
                      <a:pt x="5683" y="7963"/>
                      <a:pt x="5685" y="7964"/>
                      <a:pt x="5687" y="7966"/>
                    </a:cubicBezTo>
                    <a:cubicBezTo>
                      <a:pt x="5678" y="7976"/>
                      <a:pt x="5668" y="7984"/>
                      <a:pt x="5657" y="7991"/>
                    </a:cubicBezTo>
                    <a:cubicBezTo>
                      <a:pt x="5630" y="7887"/>
                      <a:pt x="5591" y="7787"/>
                      <a:pt x="5563" y="7682"/>
                    </a:cubicBezTo>
                    <a:cubicBezTo>
                      <a:pt x="5525" y="7543"/>
                      <a:pt x="5480" y="7404"/>
                      <a:pt x="5452" y="7263"/>
                    </a:cubicBezTo>
                    <a:cubicBezTo>
                      <a:pt x="5452" y="7262"/>
                      <a:pt x="5452" y="7262"/>
                      <a:pt x="5452" y="7262"/>
                    </a:cubicBezTo>
                    <a:lnTo>
                      <a:pt x="5452" y="7261"/>
                    </a:lnTo>
                    <a:cubicBezTo>
                      <a:pt x="5450" y="7257"/>
                      <a:pt x="5442" y="7254"/>
                      <a:pt x="5440" y="7261"/>
                    </a:cubicBezTo>
                    <a:cubicBezTo>
                      <a:pt x="5427" y="7313"/>
                      <a:pt x="5449" y="7365"/>
                      <a:pt x="5461" y="7417"/>
                    </a:cubicBezTo>
                    <a:moveTo>
                      <a:pt x="5510" y="8029"/>
                    </a:moveTo>
                    <a:lnTo>
                      <a:pt x="5494" y="8029"/>
                    </a:lnTo>
                    <a:cubicBezTo>
                      <a:pt x="5492" y="8029"/>
                      <a:pt x="5490" y="8029"/>
                      <a:pt x="5489" y="8030"/>
                    </a:cubicBezTo>
                    <a:cubicBezTo>
                      <a:pt x="5487" y="8031"/>
                      <a:pt x="5486" y="8032"/>
                      <a:pt x="5485" y="8034"/>
                    </a:cubicBezTo>
                    <a:cubicBezTo>
                      <a:pt x="5484" y="8035"/>
                      <a:pt x="5484" y="8036"/>
                      <a:pt x="5484" y="8038"/>
                    </a:cubicBezTo>
                    <a:lnTo>
                      <a:pt x="5479" y="8038"/>
                    </a:lnTo>
                    <a:lnTo>
                      <a:pt x="5479" y="8031"/>
                    </a:lnTo>
                    <a:cubicBezTo>
                      <a:pt x="5479" y="8029"/>
                      <a:pt x="5478" y="8028"/>
                      <a:pt x="5477" y="8026"/>
                    </a:cubicBezTo>
                    <a:lnTo>
                      <a:pt x="5477" y="8025"/>
                    </a:lnTo>
                    <a:lnTo>
                      <a:pt x="5510" y="8029"/>
                    </a:lnTo>
                    <a:moveTo>
                      <a:pt x="4751" y="7105"/>
                    </a:moveTo>
                    <a:cubicBezTo>
                      <a:pt x="4735" y="7032"/>
                      <a:pt x="4737" y="6961"/>
                      <a:pt x="4697" y="6895"/>
                    </a:cubicBezTo>
                    <a:cubicBezTo>
                      <a:pt x="4686" y="6876"/>
                      <a:pt x="4670" y="6860"/>
                      <a:pt x="4651" y="6848"/>
                    </a:cubicBezTo>
                    <a:cubicBezTo>
                      <a:pt x="4653" y="6849"/>
                      <a:pt x="4656" y="6849"/>
                      <a:pt x="4659" y="6849"/>
                    </a:cubicBezTo>
                    <a:cubicBezTo>
                      <a:pt x="4661" y="6849"/>
                      <a:pt x="4664" y="6849"/>
                      <a:pt x="4667" y="6848"/>
                    </a:cubicBezTo>
                    <a:cubicBezTo>
                      <a:pt x="4688" y="6842"/>
                      <a:pt x="4754" y="6827"/>
                      <a:pt x="4770" y="6843"/>
                    </a:cubicBezTo>
                    <a:cubicBezTo>
                      <a:pt x="4799" y="6872"/>
                      <a:pt x="4826" y="6904"/>
                      <a:pt x="4848" y="6939"/>
                    </a:cubicBezTo>
                    <a:cubicBezTo>
                      <a:pt x="4868" y="6970"/>
                      <a:pt x="4869" y="7010"/>
                      <a:pt x="4886" y="7041"/>
                    </a:cubicBezTo>
                    <a:cubicBezTo>
                      <a:pt x="4904" y="7076"/>
                      <a:pt x="4900" y="7117"/>
                      <a:pt x="4905" y="7156"/>
                    </a:cubicBezTo>
                    <a:cubicBezTo>
                      <a:pt x="4909" y="7194"/>
                      <a:pt x="4920" y="7232"/>
                      <a:pt x="4871" y="7246"/>
                    </a:cubicBezTo>
                    <a:cubicBezTo>
                      <a:pt x="4837" y="7256"/>
                      <a:pt x="4803" y="7264"/>
                      <a:pt x="4770" y="7275"/>
                    </a:cubicBezTo>
                    <a:cubicBezTo>
                      <a:pt x="4754" y="7281"/>
                      <a:pt x="4739" y="7288"/>
                      <a:pt x="4725" y="7295"/>
                    </a:cubicBezTo>
                    <a:cubicBezTo>
                      <a:pt x="4744" y="7252"/>
                      <a:pt x="4755" y="7206"/>
                      <a:pt x="4755" y="7158"/>
                    </a:cubicBezTo>
                    <a:cubicBezTo>
                      <a:pt x="4755" y="7141"/>
                      <a:pt x="4753" y="7123"/>
                      <a:pt x="4750" y="7105"/>
                    </a:cubicBezTo>
                    <a:lnTo>
                      <a:pt x="4751" y="7105"/>
                    </a:lnTo>
                    <a:moveTo>
                      <a:pt x="4637" y="6728"/>
                    </a:moveTo>
                    <a:cubicBezTo>
                      <a:pt x="4630" y="6763"/>
                      <a:pt x="4625" y="6798"/>
                      <a:pt x="4623" y="6833"/>
                    </a:cubicBezTo>
                    <a:lnTo>
                      <a:pt x="4611" y="6836"/>
                    </a:lnTo>
                    <a:cubicBezTo>
                      <a:pt x="4609" y="6836"/>
                      <a:pt x="4608" y="6836"/>
                      <a:pt x="4607" y="6836"/>
                    </a:cubicBezTo>
                    <a:cubicBezTo>
                      <a:pt x="4595" y="6836"/>
                      <a:pt x="4584" y="6838"/>
                      <a:pt x="4573" y="6843"/>
                    </a:cubicBezTo>
                    <a:cubicBezTo>
                      <a:pt x="4573" y="6840"/>
                      <a:pt x="4573" y="6837"/>
                      <a:pt x="4567" y="6835"/>
                    </a:cubicBezTo>
                    <a:cubicBezTo>
                      <a:pt x="4575" y="6834"/>
                      <a:pt x="4573" y="6840"/>
                      <a:pt x="4574" y="6824"/>
                    </a:cubicBezTo>
                    <a:cubicBezTo>
                      <a:pt x="4573" y="6819"/>
                      <a:pt x="4573" y="6814"/>
                      <a:pt x="4573" y="6809"/>
                    </a:cubicBezTo>
                    <a:cubicBezTo>
                      <a:pt x="4573" y="6793"/>
                      <a:pt x="4574" y="6777"/>
                      <a:pt x="4576" y="6761"/>
                    </a:cubicBezTo>
                    <a:cubicBezTo>
                      <a:pt x="4577" y="6748"/>
                      <a:pt x="4582" y="6736"/>
                      <a:pt x="4582" y="6722"/>
                    </a:cubicBezTo>
                    <a:cubicBezTo>
                      <a:pt x="4582" y="6721"/>
                      <a:pt x="4582" y="6719"/>
                      <a:pt x="4581" y="6718"/>
                    </a:cubicBezTo>
                    <a:cubicBezTo>
                      <a:pt x="4580" y="6717"/>
                      <a:pt x="4579" y="6715"/>
                      <a:pt x="4578" y="6715"/>
                    </a:cubicBezTo>
                    <a:cubicBezTo>
                      <a:pt x="4577" y="6714"/>
                      <a:pt x="4575" y="6714"/>
                      <a:pt x="4574" y="6714"/>
                    </a:cubicBezTo>
                    <a:cubicBezTo>
                      <a:pt x="4572" y="6714"/>
                      <a:pt x="4570" y="6714"/>
                      <a:pt x="4569" y="6715"/>
                    </a:cubicBezTo>
                    <a:cubicBezTo>
                      <a:pt x="4567" y="6715"/>
                      <a:pt x="4567" y="6717"/>
                      <a:pt x="4566" y="6718"/>
                    </a:cubicBezTo>
                    <a:cubicBezTo>
                      <a:pt x="4566" y="6718"/>
                      <a:pt x="4565" y="6719"/>
                      <a:pt x="4565" y="6720"/>
                    </a:cubicBezTo>
                    <a:cubicBezTo>
                      <a:pt x="4561" y="6735"/>
                      <a:pt x="4557" y="6750"/>
                      <a:pt x="4555" y="6765"/>
                    </a:cubicBezTo>
                    <a:cubicBezTo>
                      <a:pt x="4555" y="6734"/>
                      <a:pt x="4553" y="6702"/>
                      <a:pt x="4552" y="6671"/>
                    </a:cubicBezTo>
                    <a:cubicBezTo>
                      <a:pt x="4553" y="6671"/>
                      <a:pt x="4553" y="6671"/>
                      <a:pt x="4554" y="6671"/>
                    </a:cubicBezTo>
                    <a:cubicBezTo>
                      <a:pt x="4560" y="6671"/>
                      <a:pt x="4565" y="6670"/>
                      <a:pt x="4570" y="6667"/>
                    </a:cubicBezTo>
                    <a:lnTo>
                      <a:pt x="4571" y="6666"/>
                    </a:lnTo>
                    <a:cubicBezTo>
                      <a:pt x="4596" y="6680"/>
                      <a:pt x="4624" y="6688"/>
                      <a:pt x="4653" y="6689"/>
                    </a:cubicBezTo>
                    <a:cubicBezTo>
                      <a:pt x="4689" y="6689"/>
                      <a:pt x="4725" y="6713"/>
                      <a:pt x="4762" y="6713"/>
                    </a:cubicBezTo>
                    <a:cubicBezTo>
                      <a:pt x="4773" y="6717"/>
                      <a:pt x="4783" y="6720"/>
                      <a:pt x="4794" y="6725"/>
                    </a:cubicBezTo>
                    <a:cubicBezTo>
                      <a:pt x="4815" y="6729"/>
                      <a:pt x="4835" y="6734"/>
                      <a:pt x="4855" y="6741"/>
                    </a:cubicBezTo>
                    <a:cubicBezTo>
                      <a:pt x="4891" y="6750"/>
                      <a:pt x="4926" y="6761"/>
                      <a:pt x="4960" y="6774"/>
                    </a:cubicBezTo>
                    <a:lnTo>
                      <a:pt x="4959" y="6774"/>
                    </a:lnTo>
                    <a:cubicBezTo>
                      <a:pt x="4941" y="6774"/>
                      <a:pt x="4924" y="6779"/>
                      <a:pt x="4909" y="6787"/>
                    </a:cubicBezTo>
                    <a:cubicBezTo>
                      <a:pt x="4909" y="6788"/>
                      <a:pt x="4909" y="6788"/>
                      <a:pt x="4909" y="6788"/>
                    </a:cubicBezTo>
                    <a:cubicBezTo>
                      <a:pt x="4903" y="6786"/>
                      <a:pt x="4897" y="6784"/>
                      <a:pt x="4891" y="6782"/>
                    </a:cubicBezTo>
                    <a:cubicBezTo>
                      <a:pt x="4883" y="6780"/>
                      <a:pt x="4874" y="6779"/>
                      <a:pt x="4865" y="6779"/>
                    </a:cubicBezTo>
                    <a:cubicBezTo>
                      <a:pt x="4854" y="6779"/>
                      <a:pt x="4843" y="6781"/>
                      <a:pt x="4832" y="6784"/>
                    </a:cubicBezTo>
                    <a:cubicBezTo>
                      <a:pt x="4832" y="6782"/>
                      <a:pt x="4832" y="6781"/>
                      <a:pt x="4832" y="6779"/>
                    </a:cubicBezTo>
                    <a:cubicBezTo>
                      <a:pt x="4834" y="6778"/>
                      <a:pt x="4836" y="6777"/>
                      <a:pt x="4837" y="6775"/>
                    </a:cubicBezTo>
                    <a:cubicBezTo>
                      <a:pt x="4837" y="6774"/>
                      <a:pt x="4837" y="6774"/>
                      <a:pt x="4837" y="6774"/>
                    </a:cubicBezTo>
                    <a:lnTo>
                      <a:pt x="4857" y="6776"/>
                    </a:lnTo>
                    <a:cubicBezTo>
                      <a:pt x="4861" y="6776"/>
                      <a:pt x="4862" y="6771"/>
                      <a:pt x="4858" y="6770"/>
                    </a:cubicBezTo>
                    <a:cubicBezTo>
                      <a:pt x="4852" y="6767"/>
                      <a:pt x="4845" y="6766"/>
                      <a:pt x="4839" y="6765"/>
                    </a:cubicBezTo>
                    <a:cubicBezTo>
                      <a:pt x="4838" y="6763"/>
                      <a:pt x="4838" y="6760"/>
                      <a:pt x="4837" y="6758"/>
                    </a:cubicBezTo>
                    <a:cubicBezTo>
                      <a:pt x="4835" y="6756"/>
                      <a:pt x="4833" y="6754"/>
                      <a:pt x="4831" y="6753"/>
                    </a:cubicBezTo>
                    <a:cubicBezTo>
                      <a:pt x="4828" y="6752"/>
                      <a:pt x="4827" y="6751"/>
                      <a:pt x="4824" y="6751"/>
                    </a:cubicBezTo>
                    <a:cubicBezTo>
                      <a:pt x="4823" y="6751"/>
                      <a:pt x="4821" y="6750"/>
                      <a:pt x="4820" y="6750"/>
                    </a:cubicBezTo>
                    <a:cubicBezTo>
                      <a:pt x="4817" y="6750"/>
                      <a:pt x="4814" y="6750"/>
                      <a:pt x="4812" y="6752"/>
                    </a:cubicBezTo>
                    <a:cubicBezTo>
                      <a:pt x="4809" y="6753"/>
                      <a:pt x="4808" y="6756"/>
                      <a:pt x="4807" y="6758"/>
                    </a:cubicBezTo>
                    <a:cubicBezTo>
                      <a:pt x="4806" y="6760"/>
                      <a:pt x="4805" y="6763"/>
                      <a:pt x="4805" y="6766"/>
                    </a:cubicBezTo>
                    <a:cubicBezTo>
                      <a:pt x="4805" y="6768"/>
                      <a:pt x="4806" y="6771"/>
                      <a:pt x="4807" y="6773"/>
                    </a:cubicBezTo>
                    <a:cubicBezTo>
                      <a:pt x="4808" y="6775"/>
                      <a:pt x="4809" y="6778"/>
                      <a:pt x="4812" y="6779"/>
                    </a:cubicBezTo>
                    <a:cubicBezTo>
                      <a:pt x="4814" y="6780"/>
                      <a:pt x="4815" y="6780"/>
                      <a:pt x="4816" y="6780"/>
                    </a:cubicBezTo>
                    <a:cubicBezTo>
                      <a:pt x="4816" y="6784"/>
                      <a:pt x="4816" y="6788"/>
                      <a:pt x="4816" y="6792"/>
                    </a:cubicBezTo>
                    <a:cubicBezTo>
                      <a:pt x="4815" y="6792"/>
                      <a:pt x="4815" y="6793"/>
                      <a:pt x="4814" y="6793"/>
                    </a:cubicBezTo>
                    <a:cubicBezTo>
                      <a:pt x="4806" y="6798"/>
                      <a:pt x="4799" y="6804"/>
                      <a:pt x="4794" y="6812"/>
                    </a:cubicBezTo>
                    <a:cubicBezTo>
                      <a:pt x="4794" y="6806"/>
                      <a:pt x="4794" y="6800"/>
                      <a:pt x="4794" y="6795"/>
                    </a:cubicBezTo>
                    <a:cubicBezTo>
                      <a:pt x="4794" y="6783"/>
                      <a:pt x="4792" y="6771"/>
                      <a:pt x="4789" y="6760"/>
                    </a:cubicBezTo>
                    <a:cubicBezTo>
                      <a:pt x="4787" y="6755"/>
                      <a:pt x="4780" y="6756"/>
                      <a:pt x="4779" y="6760"/>
                    </a:cubicBezTo>
                    <a:cubicBezTo>
                      <a:pt x="4775" y="6773"/>
                      <a:pt x="4773" y="6786"/>
                      <a:pt x="4773" y="6800"/>
                    </a:cubicBezTo>
                    <a:cubicBezTo>
                      <a:pt x="4773" y="6806"/>
                      <a:pt x="4774" y="6813"/>
                      <a:pt x="4775" y="6819"/>
                    </a:cubicBezTo>
                    <a:cubicBezTo>
                      <a:pt x="4768" y="6816"/>
                      <a:pt x="4762" y="6815"/>
                      <a:pt x="4755" y="6814"/>
                    </a:cubicBezTo>
                    <a:cubicBezTo>
                      <a:pt x="4754" y="6810"/>
                      <a:pt x="4752" y="6805"/>
                      <a:pt x="4751" y="6800"/>
                    </a:cubicBezTo>
                    <a:cubicBezTo>
                      <a:pt x="4747" y="6788"/>
                      <a:pt x="4748" y="6775"/>
                      <a:pt x="4745" y="6763"/>
                    </a:cubicBezTo>
                    <a:cubicBezTo>
                      <a:pt x="4743" y="6758"/>
                      <a:pt x="4736" y="6760"/>
                      <a:pt x="4735" y="6763"/>
                    </a:cubicBezTo>
                    <a:cubicBezTo>
                      <a:pt x="4732" y="6772"/>
                      <a:pt x="4731" y="6780"/>
                      <a:pt x="4731" y="6789"/>
                    </a:cubicBezTo>
                    <a:cubicBezTo>
                      <a:pt x="4731" y="6798"/>
                      <a:pt x="4732" y="6806"/>
                      <a:pt x="4735" y="6815"/>
                    </a:cubicBezTo>
                    <a:cubicBezTo>
                      <a:pt x="4729" y="6815"/>
                      <a:pt x="4724" y="6817"/>
                      <a:pt x="4719" y="6818"/>
                    </a:cubicBezTo>
                    <a:cubicBezTo>
                      <a:pt x="4719" y="6812"/>
                      <a:pt x="4719" y="6807"/>
                      <a:pt x="4719" y="6802"/>
                    </a:cubicBezTo>
                    <a:cubicBezTo>
                      <a:pt x="4719" y="6786"/>
                      <a:pt x="4717" y="6770"/>
                      <a:pt x="4716" y="6754"/>
                    </a:cubicBezTo>
                    <a:cubicBezTo>
                      <a:pt x="4716" y="6748"/>
                      <a:pt x="4706" y="6747"/>
                      <a:pt x="4705" y="6754"/>
                    </a:cubicBezTo>
                    <a:cubicBezTo>
                      <a:pt x="4704" y="6768"/>
                      <a:pt x="4702" y="6782"/>
                      <a:pt x="4702" y="6797"/>
                    </a:cubicBezTo>
                    <a:cubicBezTo>
                      <a:pt x="4701" y="6801"/>
                      <a:pt x="4701" y="6805"/>
                      <a:pt x="4701" y="6809"/>
                    </a:cubicBezTo>
                    <a:cubicBezTo>
                      <a:pt x="4701" y="6814"/>
                      <a:pt x="4701" y="6818"/>
                      <a:pt x="4702" y="6822"/>
                    </a:cubicBezTo>
                    <a:lnTo>
                      <a:pt x="4682" y="6826"/>
                    </a:lnTo>
                    <a:cubicBezTo>
                      <a:pt x="4682" y="6824"/>
                      <a:pt x="4681" y="6821"/>
                      <a:pt x="4680" y="6819"/>
                    </a:cubicBezTo>
                    <a:cubicBezTo>
                      <a:pt x="4679" y="6813"/>
                      <a:pt x="4679" y="6806"/>
                      <a:pt x="4679" y="6800"/>
                    </a:cubicBezTo>
                    <a:cubicBezTo>
                      <a:pt x="4679" y="6790"/>
                      <a:pt x="4680" y="6779"/>
                      <a:pt x="4683" y="6769"/>
                    </a:cubicBezTo>
                    <a:cubicBezTo>
                      <a:pt x="4684" y="6764"/>
                      <a:pt x="4676" y="6760"/>
                      <a:pt x="4673" y="6765"/>
                    </a:cubicBezTo>
                    <a:cubicBezTo>
                      <a:pt x="4672" y="6766"/>
                      <a:pt x="4672" y="6768"/>
                      <a:pt x="4671" y="6769"/>
                    </a:cubicBezTo>
                    <a:cubicBezTo>
                      <a:pt x="4664" y="6781"/>
                      <a:pt x="4660" y="6794"/>
                      <a:pt x="4659" y="6808"/>
                    </a:cubicBezTo>
                    <a:cubicBezTo>
                      <a:pt x="4659" y="6810"/>
                      <a:pt x="4659" y="6812"/>
                      <a:pt x="4659" y="6813"/>
                    </a:cubicBezTo>
                    <a:cubicBezTo>
                      <a:pt x="4659" y="6819"/>
                      <a:pt x="4660" y="6824"/>
                      <a:pt x="4661" y="6829"/>
                    </a:cubicBezTo>
                    <a:lnTo>
                      <a:pt x="4643" y="6832"/>
                    </a:lnTo>
                    <a:cubicBezTo>
                      <a:pt x="4644" y="6798"/>
                      <a:pt x="4647" y="6765"/>
                      <a:pt x="4648" y="6731"/>
                    </a:cubicBezTo>
                    <a:cubicBezTo>
                      <a:pt x="4646" y="6725"/>
                      <a:pt x="4638" y="6723"/>
                      <a:pt x="4637" y="6729"/>
                    </a:cubicBezTo>
                    <a:lnTo>
                      <a:pt x="4637" y="6728"/>
                    </a:lnTo>
                    <a:moveTo>
                      <a:pt x="4680" y="6476"/>
                    </a:moveTo>
                    <a:cubicBezTo>
                      <a:pt x="4691" y="6444"/>
                      <a:pt x="4696" y="6396"/>
                      <a:pt x="4717" y="6366"/>
                    </a:cubicBezTo>
                    <a:cubicBezTo>
                      <a:pt x="4742" y="6390"/>
                      <a:pt x="4767" y="6414"/>
                      <a:pt x="4794" y="6435"/>
                    </a:cubicBezTo>
                    <a:cubicBezTo>
                      <a:pt x="4837" y="6468"/>
                      <a:pt x="4873" y="6511"/>
                      <a:pt x="4915" y="6544"/>
                    </a:cubicBezTo>
                    <a:cubicBezTo>
                      <a:pt x="4948" y="6569"/>
                      <a:pt x="4980" y="6614"/>
                      <a:pt x="5019" y="6627"/>
                    </a:cubicBezTo>
                    <a:lnTo>
                      <a:pt x="5020" y="6627"/>
                    </a:lnTo>
                    <a:cubicBezTo>
                      <a:pt x="5003" y="6661"/>
                      <a:pt x="4993" y="6698"/>
                      <a:pt x="4991" y="6737"/>
                    </a:cubicBezTo>
                    <a:cubicBezTo>
                      <a:pt x="4961" y="6728"/>
                      <a:pt x="4933" y="6708"/>
                      <a:pt x="4904" y="6700"/>
                    </a:cubicBezTo>
                    <a:cubicBezTo>
                      <a:pt x="4874" y="6691"/>
                      <a:pt x="4845" y="6680"/>
                      <a:pt x="4814" y="6671"/>
                    </a:cubicBezTo>
                    <a:cubicBezTo>
                      <a:pt x="4760" y="6656"/>
                      <a:pt x="4712" y="6622"/>
                      <a:pt x="4661" y="6598"/>
                    </a:cubicBezTo>
                    <a:cubicBezTo>
                      <a:pt x="4661" y="6597"/>
                      <a:pt x="4661" y="6597"/>
                      <a:pt x="4661" y="6596"/>
                    </a:cubicBezTo>
                    <a:cubicBezTo>
                      <a:pt x="4661" y="6595"/>
                      <a:pt x="4661" y="6594"/>
                      <a:pt x="4661" y="6593"/>
                    </a:cubicBezTo>
                    <a:cubicBezTo>
                      <a:pt x="4661" y="6553"/>
                      <a:pt x="4668" y="6514"/>
                      <a:pt x="4680" y="6476"/>
                    </a:cubicBezTo>
                    <a:moveTo>
                      <a:pt x="5111" y="7787"/>
                    </a:moveTo>
                    <a:cubicBezTo>
                      <a:pt x="5098" y="7790"/>
                      <a:pt x="5084" y="7793"/>
                      <a:pt x="5070" y="7796"/>
                    </a:cubicBezTo>
                    <a:cubicBezTo>
                      <a:pt x="5053" y="7799"/>
                      <a:pt x="5038" y="7806"/>
                      <a:pt x="5021" y="7810"/>
                    </a:cubicBezTo>
                    <a:cubicBezTo>
                      <a:pt x="5036" y="7774"/>
                      <a:pt x="5049" y="7737"/>
                      <a:pt x="5065" y="7702"/>
                    </a:cubicBezTo>
                    <a:cubicBezTo>
                      <a:pt x="5087" y="7658"/>
                      <a:pt x="5103" y="7607"/>
                      <a:pt x="5121" y="7561"/>
                    </a:cubicBezTo>
                    <a:cubicBezTo>
                      <a:pt x="5142" y="7507"/>
                      <a:pt x="5168" y="7454"/>
                      <a:pt x="5186" y="7399"/>
                    </a:cubicBezTo>
                    <a:cubicBezTo>
                      <a:pt x="5201" y="7356"/>
                      <a:pt x="5229" y="7315"/>
                      <a:pt x="5239" y="7270"/>
                    </a:cubicBezTo>
                    <a:cubicBezTo>
                      <a:pt x="5240" y="7269"/>
                      <a:pt x="5240" y="7269"/>
                      <a:pt x="5240" y="7268"/>
                    </a:cubicBezTo>
                    <a:cubicBezTo>
                      <a:pt x="5240" y="7267"/>
                      <a:pt x="5240" y="7266"/>
                      <a:pt x="5239" y="7266"/>
                    </a:cubicBezTo>
                    <a:lnTo>
                      <a:pt x="5256" y="7269"/>
                    </a:lnTo>
                    <a:cubicBezTo>
                      <a:pt x="5237" y="7298"/>
                      <a:pt x="5234" y="7341"/>
                      <a:pt x="5224" y="7374"/>
                    </a:cubicBezTo>
                    <a:cubicBezTo>
                      <a:pt x="5211" y="7423"/>
                      <a:pt x="5205" y="7472"/>
                      <a:pt x="5192" y="7521"/>
                    </a:cubicBezTo>
                    <a:cubicBezTo>
                      <a:pt x="5179" y="7569"/>
                      <a:pt x="5162" y="7619"/>
                      <a:pt x="5147" y="7669"/>
                    </a:cubicBezTo>
                    <a:cubicBezTo>
                      <a:pt x="5138" y="7706"/>
                      <a:pt x="5126" y="7742"/>
                      <a:pt x="5112" y="7778"/>
                    </a:cubicBezTo>
                    <a:cubicBezTo>
                      <a:pt x="5111" y="7779"/>
                      <a:pt x="5110" y="7781"/>
                      <a:pt x="5110" y="7783"/>
                    </a:cubicBezTo>
                    <a:cubicBezTo>
                      <a:pt x="5110" y="7785"/>
                      <a:pt x="5111" y="7786"/>
                      <a:pt x="5111" y="7787"/>
                    </a:cubicBezTo>
                    <a:moveTo>
                      <a:pt x="5203" y="7228"/>
                    </a:moveTo>
                    <a:cubicBezTo>
                      <a:pt x="5203" y="7228"/>
                      <a:pt x="5203" y="7227"/>
                      <a:pt x="5203" y="7226"/>
                    </a:cubicBezTo>
                    <a:cubicBezTo>
                      <a:pt x="5203" y="7226"/>
                      <a:pt x="5203" y="7225"/>
                      <a:pt x="5203" y="7224"/>
                    </a:cubicBezTo>
                    <a:lnTo>
                      <a:pt x="5203" y="7223"/>
                    </a:lnTo>
                    <a:cubicBezTo>
                      <a:pt x="5218" y="7221"/>
                      <a:pt x="5233" y="7218"/>
                      <a:pt x="5251" y="7217"/>
                    </a:cubicBezTo>
                    <a:cubicBezTo>
                      <a:pt x="5285" y="7215"/>
                      <a:pt x="5325" y="7180"/>
                      <a:pt x="5344" y="7156"/>
                    </a:cubicBezTo>
                    <a:cubicBezTo>
                      <a:pt x="5373" y="7119"/>
                      <a:pt x="5373" y="7071"/>
                      <a:pt x="5365" y="7028"/>
                    </a:cubicBezTo>
                    <a:cubicBezTo>
                      <a:pt x="5356" y="6977"/>
                      <a:pt x="5359" y="6925"/>
                      <a:pt x="5348" y="6874"/>
                    </a:cubicBezTo>
                    <a:cubicBezTo>
                      <a:pt x="5340" y="6833"/>
                      <a:pt x="5312" y="6776"/>
                      <a:pt x="5275" y="6754"/>
                    </a:cubicBezTo>
                    <a:cubicBezTo>
                      <a:pt x="5238" y="6732"/>
                      <a:pt x="5196" y="6684"/>
                      <a:pt x="5149" y="6692"/>
                    </a:cubicBezTo>
                    <a:cubicBezTo>
                      <a:pt x="5126" y="6694"/>
                      <a:pt x="5105" y="6701"/>
                      <a:pt x="5085" y="6712"/>
                    </a:cubicBezTo>
                    <a:cubicBezTo>
                      <a:pt x="5075" y="6718"/>
                      <a:pt x="5065" y="6725"/>
                      <a:pt x="5057" y="6733"/>
                    </a:cubicBezTo>
                    <a:lnTo>
                      <a:pt x="5051" y="6733"/>
                    </a:lnTo>
                    <a:cubicBezTo>
                      <a:pt x="5045" y="6735"/>
                      <a:pt x="5040" y="6738"/>
                      <a:pt x="5034" y="6741"/>
                    </a:cubicBezTo>
                    <a:cubicBezTo>
                      <a:pt x="5028" y="6744"/>
                      <a:pt x="5023" y="6748"/>
                      <a:pt x="5018" y="6753"/>
                    </a:cubicBezTo>
                    <a:cubicBezTo>
                      <a:pt x="5018" y="6751"/>
                      <a:pt x="5018" y="6750"/>
                      <a:pt x="5018" y="6748"/>
                    </a:cubicBezTo>
                    <a:cubicBezTo>
                      <a:pt x="5018" y="6707"/>
                      <a:pt x="5029" y="6666"/>
                      <a:pt x="5049" y="6631"/>
                    </a:cubicBezTo>
                    <a:cubicBezTo>
                      <a:pt x="5057" y="6617"/>
                      <a:pt x="5067" y="6604"/>
                      <a:pt x="5077" y="6592"/>
                    </a:cubicBezTo>
                    <a:cubicBezTo>
                      <a:pt x="5125" y="6543"/>
                      <a:pt x="5233" y="6550"/>
                      <a:pt x="5289" y="6582"/>
                    </a:cubicBezTo>
                    <a:cubicBezTo>
                      <a:pt x="5290" y="6583"/>
                      <a:pt x="5291" y="6583"/>
                      <a:pt x="5291" y="6584"/>
                    </a:cubicBezTo>
                    <a:cubicBezTo>
                      <a:pt x="5343" y="6614"/>
                      <a:pt x="5387" y="6656"/>
                      <a:pt x="5418" y="6707"/>
                    </a:cubicBezTo>
                    <a:cubicBezTo>
                      <a:pt x="5447" y="6755"/>
                      <a:pt x="5465" y="6810"/>
                      <a:pt x="5491" y="6861"/>
                    </a:cubicBezTo>
                    <a:cubicBezTo>
                      <a:pt x="5516" y="6911"/>
                      <a:pt x="5512" y="6979"/>
                      <a:pt x="5512" y="7034"/>
                    </a:cubicBezTo>
                    <a:cubicBezTo>
                      <a:pt x="5509" y="7083"/>
                      <a:pt x="5495" y="7132"/>
                      <a:pt x="5471" y="7174"/>
                    </a:cubicBezTo>
                    <a:cubicBezTo>
                      <a:pt x="5461" y="7191"/>
                      <a:pt x="5450" y="7207"/>
                      <a:pt x="5437" y="7221"/>
                    </a:cubicBezTo>
                    <a:cubicBezTo>
                      <a:pt x="5401" y="7267"/>
                      <a:pt x="5315" y="7253"/>
                      <a:pt x="5266" y="7247"/>
                    </a:cubicBezTo>
                    <a:cubicBezTo>
                      <a:pt x="5244" y="7245"/>
                      <a:pt x="5222" y="7239"/>
                      <a:pt x="5202" y="7228"/>
                    </a:cubicBezTo>
                    <a:lnTo>
                      <a:pt x="5203" y="7228"/>
                    </a:lnTo>
                    <a:moveTo>
                      <a:pt x="5097" y="7282"/>
                    </a:moveTo>
                    <a:cubicBezTo>
                      <a:pt x="5070" y="7325"/>
                      <a:pt x="5041" y="7368"/>
                      <a:pt x="5018" y="7413"/>
                    </a:cubicBezTo>
                    <a:cubicBezTo>
                      <a:pt x="4995" y="7458"/>
                      <a:pt x="4969" y="7504"/>
                      <a:pt x="4949" y="7552"/>
                    </a:cubicBezTo>
                    <a:cubicBezTo>
                      <a:pt x="4922" y="7528"/>
                      <a:pt x="4900" y="7500"/>
                      <a:pt x="4882" y="7469"/>
                    </a:cubicBezTo>
                    <a:cubicBezTo>
                      <a:pt x="4878" y="7462"/>
                      <a:pt x="4874" y="7454"/>
                      <a:pt x="4870" y="7447"/>
                    </a:cubicBezTo>
                    <a:cubicBezTo>
                      <a:pt x="4852" y="7413"/>
                      <a:pt x="4820" y="7380"/>
                      <a:pt x="4819" y="7340"/>
                    </a:cubicBezTo>
                    <a:cubicBezTo>
                      <a:pt x="4818" y="7323"/>
                      <a:pt x="4816" y="7306"/>
                      <a:pt x="4812" y="7289"/>
                    </a:cubicBezTo>
                    <a:cubicBezTo>
                      <a:pt x="4845" y="7283"/>
                      <a:pt x="4876" y="7272"/>
                      <a:pt x="4906" y="7258"/>
                    </a:cubicBezTo>
                    <a:cubicBezTo>
                      <a:pt x="4914" y="7251"/>
                      <a:pt x="4922" y="7244"/>
                      <a:pt x="4927" y="7234"/>
                    </a:cubicBezTo>
                    <a:cubicBezTo>
                      <a:pt x="4931" y="7227"/>
                      <a:pt x="4934" y="7219"/>
                      <a:pt x="4936" y="7210"/>
                    </a:cubicBezTo>
                    <a:cubicBezTo>
                      <a:pt x="4960" y="7206"/>
                      <a:pt x="4995" y="7214"/>
                      <a:pt x="5014" y="7199"/>
                    </a:cubicBezTo>
                    <a:cubicBezTo>
                      <a:pt x="5025" y="7191"/>
                      <a:pt x="5035" y="7182"/>
                      <a:pt x="5044" y="7171"/>
                    </a:cubicBezTo>
                    <a:cubicBezTo>
                      <a:pt x="5045" y="7171"/>
                      <a:pt x="5045" y="7171"/>
                      <a:pt x="5046" y="7171"/>
                    </a:cubicBezTo>
                    <a:cubicBezTo>
                      <a:pt x="5046" y="7171"/>
                      <a:pt x="5047" y="7171"/>
                      <a:pt x="5048" y="7171"/>
                    </a:cubicBezTo>
                    <a:cubicBezTo>
                      <a:pt x="5068" y="7168"/>
                      <a:pt x="5087" y="7161"/>
                      <a:pt x="5105" y="7151"/>
                    </a:cubicBezTo>
                    <a:cubicBezTo>
                      <a:pt x="5106" y="7150"/>
                      <a:pt x="5108" y="7149"/>
                      <a:pt x="5109" y="7148"/>
                    </a:cubicBezTo>
                    <a:cubicBezTo>
                      <a:pt x="5110" y="7160"/>
                      <a:pt x="5113" y="7171"/>
                      <a:pt x="5120" y="7182"/>
                    </a:cubicBezTo>
                    <a:cubicBezTo>
                      <a:pt x="5125" y="7191"/>
                      <a:pt x="5133" y="7200"/>
                      <a:pt x="5142" y="7207"/>
                    </a:cubicBezTo>
                    <a:cubicBezTo>
                      <a:pt x="5120" y="7225"/>
                      <a:pt x="5111" y="7258"/>
                      <a:pt x="5096" y="7282"/>
                    </a:cubicBezTo>
                    <a:lnTo>
                      <a:pt x="5097" y="7282"/>
                    </a:lnTo>
                    <a:moveTo>
                      <a:pt x="5105" y="7320"/>
                    </a:moveTo>
                    <a:lnTo>
                      <a:pt x="5105" y="7320"/>
                    </a:lnTo>
                    <a:moveTo>
                      <a:pt x="5126" y="6901"/>
                    </a:moveTo>
                    <a:cubicBezTo>
                      <a:pt x="5123" y="6894"/>
                      <a:pt x="5119" y="6887"/>
                      <a:pt x="5115" y="6880"/>
                    </a:cubicBezTo>
                    <a:cubicBezTo>
                      <a:pt x="5107" y="6866"/>
                      <a:pt x="5097" y="6852"/>
                      <a:pt x="5087" y="6839"/>
                    </a:cubicBezTo>
                    <a:cubicBezTo>
                      <a:pt x="5072" y="6821"/>
                      <a:pt x="5066" y="6798"/>
                      <a:pt x="5049" y="6780"/>
                    </a:cubicBezTo>
                    <a:cubicBezTo>
                      <a:pt x="5048" y="6780"/>
                      <a:pt x="5047" y="6779"/>
                      <a:pt x="5046" y="6778"/>
                    </a:cubicBezTo>
                    <a:cubicBezTo>
                      <a:pt x="5037" y="6773"/>
                      <a:pt x="5027" y="6771"/>
                      <a:pt x="5017" y="6771"/>
                    </a:cubicBezTo>
                    <a:cubicBezTo>
                      <a:pt x="5013" y="6771"/>
                      <a:pt x="5010" y="6771"/>
                      <a:pt x="5006" y="6772"/>
                    </a:cubicBezTo>
                    <a:cubicBezTo>
                      <a:pt x="5006" y="6771"/>
                      <a:pt x="5006" y="6771"/>
                      <a:pt x="5006" y="6770"/>
                    </a:cubicBezTo>
                    <a:lnTo>
                      <a:pt x="5006" y="6769"/>
                    </a:lnTo>
                    <a:cubicBezTo>
                      <a:pt x="5008" y="6769"/>
                      <a:pt x="5009" y="6769"/>
                      <a:pt x="5011" y="6768"/>
                    </a:cubicBezTo>
                    <a:cubicBezTo>
                      <a:pt x="5043" y="6780"/>
                      <a:pt x="5091" y="6722"/>
                      <a:pt x="5118" y="6768"/>
                    </a:cubicBezTo>
                    <a:cubicBezTo>
                      <a:pt x="5118" y="6769"/>
                      <a:pt x="5119" y="6771"/>
                      <a:pt x="5119" y="6772"/>
                    </a:cubicBezTo>
                    <a:cubicBezTo>
                      <a:pt x="5123" y="6777"/>
                      <a:pt x="5127" y="6782"/>
                      <a:pt x="5133" y="6785"/>
                    </a:cubicBezTo>
                    <a:cubicBezTo>
                      <a:pt x="5135" y="6786"/>
                      <a:pt x="5137" y="6787"/>
                      <a:pt x="5139" y="6788"/>
                    </a:cubicBezTo>
                    <a:cubicBezTo>
                      <a:pt x="5158" y="6792"/>
                      <a:pt x="5190" y="6825"/>
                      <a:pt x="5200" y="6840"/>
                    </a:cubicBezTo>
                    <a:cubicBezTo>
                      <a:pt x="5201" y="6842"/>
                      <a:pt x="5202" y="6844"/>
                      <a:pt x="5203" y="6845"/>
                    </a:cubicBezTo>
                    <a:cubicBezTo>
                      <a:pt x="5237" y="6905"/>
                      <a:pt x="5255" y="6972"/>
                      <a:pt x="5257" y="7040"/>
                    </a:cubicBezTo>
                    <a:cubicBezTo>
                      <a:pt x="5260" y="7103"/>
                      <a:pt x="5199" y="7106"/>
                      <a:pt x="5148" y="7109"/>
                    </a:cubicBezTo>
                    <a:cubicBezTo>
                      <a:pt x="5150" y="7106"/>
                      <a:pt x="5151" y="7104"/>
                      <a:pt x="5152" y="7102"/>
                    </a:cubicBezTo>
                    <a:cubicBezTo>
                      <a:pt x="5181" y="7047"/>
                      <a:pt x="5147" y="6953"/>
                      <a:pt x="5125" y="6901"/>
                    </a:cubicBezTo>
                    <a:lnTo>
                      <a:pt x="5126" y="6901"/>
                    </a:lnTo>
                    <a:moveTo>
                      <a:pt x="5019" y="6792"/>
                    </a:moveTo>
                    <a:cubicBezTo>
                      <a:pt x="5045" y="6792"/>
                      <a:pt x="5067" y="6859"/>
                      <a:pt x="5081" y="6877"/>
                    </a:cubicBezTo>
                    <a:cubicBezTo>
                      <a:pt x="5088" y="6885"/>
                      <a:pt x="5094" y="6894"/>
                      <a:pt x="5100" y="6904"/>
                    </a:cubicBezTo>
                    <a:cubicBezTo>
                      <a:pt x="5117" y="6935"/>
                      <a:pt x="5128" y="6968"/>
                      <a:pt x="5132" y="7004"/>
                    </a:cubicBezTo>
                    <a:cubicBezTo>
                      <a:pt x="5140" y="7050"/>
                      <a:pt x="5134" y="7088"/>
                      <a:pt x="5109" y="7113"/>
                    </a:cubicBezTo>
                    <a:cubicBezTo>
                      <a:pt x="5108" y="7113"/>
                      <a:pt x="5108" y="7114"/>
                      <a:pt x="5107" y="7114"/>
                    </a:cubicBezTo>
                    <a:cubicBezTo>
                      <a:pt x="5105" y="7115"/>
                      <a:pt x="5103" y="7116"/>
                      <a:pt x="5103" y="7117"/>
                    </a:cubicBezTo>
                    <a:cubicBezTo>
                      <a:pt x="5102" y="7118"/>
                      <a:pt x="5103" y="7119"/>
                      <a:pt x="5103" y="7119"/>
                    </a:cubicBezTo>
                    <a:cubicBezTo>
                      <a:pt x="5098" y="7123"/>
                      <a:pt x="5093" y="7126"/>
                      <a:pt x="5088" y="7129"/>
                    </a:cubicBezTo>
                    <a:cubicBezTo>
                      <a:pt x="5080" y="7134"/>
                      <a:pt x="5071" y="7138"/>
                      <a:pt x="5061" y="7140"/>
                    </a:cubicBezTo>
                    <a:cubicBezTo>
                      <a:pt x="5062" y="7138"/>
                      <a:pt x="5063" y="7136"/>
                      <a:pt x="5063" y="7133"/>
                    </a:cubicBezTo>
                    <a:cubicBezTo>
                      <a:pt x="5065" y="7123"/>
                      <a:pt x="5066" y="7112"/>
                      <a:pt x="5066" y="7101"/>
                    </a:cubicBezTo>
                    <a:cubicBezTo>
                      <a:pt x="5066" y="7078"/>
                      <a:pt x="5062" y="7055"/>
                      <a:pt x="5055" y="7034"/>
                    </a:cubicBezTo>
                    <a:cubicBezTo>
                      <a:pt x="5045" y="6997"/>
                      <a:pt x="5046" y="6961"/>
                      <a:pt x="5035" y="6925"/>
                    </a:cubicBezTo>
                    <a:cubicBezTo>
                      <a:pt x="5030" y="6910"/>
                      <a:pt x="5024" y="6896"/>
                      <a:pt x="5016" y="6883"/>
                    </a:cubicBezTo>
                    <a:cubicBezTo>
                      <a:pt x="4996" y="6848"/>
                      <a:pt x="4968" y="6820"/>
                      <a:pt x="4934" y="6800"/>
                    </a:cubicBezTo>
                    <a:cubicBezTo>
                      <a:pt x="4932" y="6799"/>
                      <a:pt x="4931" y="6799"/>
                      <a:pt x="4930" y="6798"/>
                    </a:cubicBezTo>
                    <a:cubicBezTo>
                      <a:pt x="4951" y="6794"/>
                      <a:pt x="4973" y="6791"/>
                      <a:pt x="4995" y="6791"/>
                    </a:cubicBezTo>
                    <a:cubicBezTo>
                      <a:pt x="5003" y="6791"/>
                      <a:pt x="5010" y="6792"/>
                      <a:pt x="5018" y="6792"/>
                    </a:cubicBezTo>
                    <a:lnTo>
                      <a:pt x="5019" y="6792"/>
                    </a:lnTo>
                    <a:moveTo>
                      <a:pt x="4958" y="6847"/>
                    </a:moveTo>
                    <a:cubicBezTo>
                      <a:pt x="4973" y="6860"/>
                      <a:pt x="4985" y="6876"/>
                      <a:pt x="4995" y="6893"/>
                    </a:cubicBezTo>
                    <a:cubicBezTo>
                      <a:pt x="5010" y="6918"/>
                      <a:pt x="5018" y="6947"/>
                      <a:pt x="5020" y="6976"/>
                    </a:cubicBezTo>
                    <a:cubicBezTo>
                      <a:pt x="5021" y="7019"/>
                      <a:pt x="5039" y="7057"/>
                      <a:pt x="5042" y="7099"/>
                    </a:cubicBezTo>
                    <a:cubicBezTo>
                      <a:pt x="5048" y="7171"/>
                      <a:pt x="4985" y="7170"/>
                      <a:pt x="4937" y="7184"/>
                    </a:cubicBezTo>
                    <a:cubicBezTo>
                      <a:pt x="4935" y="7172"/>
                      <a:pt x="4932" y="7161"/>
                      <a:pt x="4930" y="7151"/>
                    </a:cubicBezTo>
                    <a:cubicBezTo>
                      <a:pt x="4924" y="7122"/>
                      <a:pt x="4925" y="7090"/>
                      <a:pt x="4922" y="7060"/>
                    </a:cubicBezTo>
                    <a:cubicBezTo>
                      <a:pt x="4917" y="7021"/>
                      <a:pt x="4894" y="6979"/>
                      <a:pt x="4878" y="6944"/>
                    </a:cubicBezTo>
                    <a:cubicBezTo>
                      <a:pt x="4860" y="6902"/>
                      <a:pt x="4827" y="6873"/>
                      <a:pt x="4798" y="6839"/>
                    </a:cubicBezTo>
                    <a:cubicBezTo>
                      <a:pt x="4799" y="6839"/>
                      <a:pt x="4799" y="6839"/>
                      <a:pt x="4799" y="6839"/>
                    </a:cubicBezTo>
                    <a:cubicBezTo>
                      <a:pt x="4800" y="6838"/>
                      <a:pt x="4801" y="6837"/>
                      <a:pt x="4802" y="6836"/>
                    </a:cubicBezTo>
                    <a:cubicBezTo>
                      <a:pt x="4802" y="6835"/>
                      <a:pt x="4803" y="6835"/>
                      <a:pt x="4803" y="6834"/>
                    </a:cubicBezTo>
                    <a:cubicBezTo>
                      <a:pt x="4804" y="6831"/>
                      <a:pt x="4805" y="6827"/>
                      <a:pt x="4807" y="6824"/>
                    </a:cubicBezTo>
                    <a:cubicBezTo>
                      <a:pt x="4811" y="6817"/>
                      <a:pt x="4817" y="6811"/>
                      <a:pt x="4824" y="6807"/>
                    </a:cubicBezTo>
                    <a:lnTo>
                      <a:pt x="4825" y="6807"/>
                    </a:lnTo>
                    <a:cubicBezTo>
                      <a:pt x="4827" y="6807"/>
                      <a:pt x="4828" y="6806"/>
                      <a:pt x="4830" y="6805"/>
                    </a:cubicBezTo>
                    <a:cubicBezTo>
                      <a:pt x="4831" y="6805"/>
                      <a:pt x="4832" y="6804"/>
                      <a:pt x="4833" y="6802"/>
                    </a:cubicBezTo>
                    <a:cubicBezTo>
                      <a:pt x="4872" y="6788"/>
                      <a:pt x="4934" y="6824"/>
                      <a:pt x="4957" y="6847"/>
                    </a:cubicBezTo>
                    <a:lnTo>
                      <a:pt x="4958" y="6847"/>
                    </a:lnTo>
                    <a:moveTo>
                      <a:pt x="5135" y="7139"/>
                    </a:moveTo>
                    <a:cubicBezTo>
                      <a:pt x="5141" y="7140"/>
                      <a:pt x="5147" y="7140"/>
                      <a:pt x="5154" y="7140"/>
                    </a:cubicBezTo>
                    <a:cubicBezTo>
                      <a:pt x="5185" y="7140"/>
                      <a:pt x="5215" y="7132"/>
                      <a:pt x="5242" y="7117"/>
                    </a:cubicBezTo>
                    <a:cubicBezTo>
                      <a:pt x="5252" y="7111"/>
                      <a:pt x="5261" y="7104"/>
                      <a:pt x="5270" y="7097"/>
                    </a:cubicBezTo>
                    <a:cubicBezTo>
                      <a:pt x="5290" y="7080"/>
                      <a:pt x="5285" y="7051"/>
                      <a:pt x="5283" y="7029"/>
                    </a:cubicBezTo>
                    <a:cubicBezTo>
                      <a:pt x="5282" y="6994"/>
                      <a:pt x="5275" y="6959"/>
                      <a:pt x="5264" y="6925"/>
                    </a:cubicBezTo>
                    <a:cubicBezTo>
                      <a:pt x="5253" y="6890"/>
                      <a:pt x="5238" y="6841"/>
                      <a:pt x="5211" y="6813"/>
                    </a:cubicBezTo>
                    <a:cubicBezTo>
                      <a:pt x="5199" y="6800"/>
                      <a:pt x="5182" y="6792"/>
                      <a:pt x="5170" y="6778"/>
                    </a:cubicBezTo>
                    <a:cubicBezTo>
                      <a:pt x="5163" y="6770"/>
                      <a:pt x="5141" y="6763"/>
                      <a:pt x="5136" y="6757"/>
                    </a:cubicBezTo>
                    <a:cubicBezTo>
                      <a:pt x="5136" y="6756"/>
                      <a:pt x="5136" y="6755"/>
                      <a:pt x="5135" y="6754"/>
                    </a:cubicBezTo>
                    <a:cubicBezTo>
                      <a:pt x="5131" y="6747"/>
                      <a:pt x="5125" y="6741"/>
                      <a:pt x="5118" y="6737"/>
                    </a:cubicBezTo>
                    <a:cubicBezTo>
                      <a:pt x="5111" y="6733"/>
                      <a:pt x="5103" y="6731"/>
                      <a:pt x="5095" y="6731"/>
                    </a:cubicBezTo>
                    <a:cubicBezTo>
                      <a:pt x="5094" y="6731"/>
                      <a:pt x="5093" y="6731"/>
                      <a:pt x="5091" y="6731"/>
                    </a:cubicBezTo>
                    <a:lnTo>
                      <a:pt x="5080" y="6731"/>
                    </a:lnTo>
                    <a:cubicBezTo>
                      <a:pt x="5082" y="6730"/>
                      <a:pt x="5084" y="6728"/>
                      <a:pt x="5087" y="6727"/>
                    </a:cubicBezTo>
                    <a:cubicBezTo>
                      <a:pt x="5093" y="6723"/>
                      <a:pt x="5101" y="6721"/>
                      <a:pt x="5108" y="6719"/>
                    </a:cubicBezTo>
                    <a:cubicBezTo>
                      <a:pt x="5119" y="6716"/>
                      <a:pt x="5129" y="6715"/>
                      <a:pt x="5140" y="6715"/>
                    </a:cubicBezTo>
                    <a:cubicBezTo>
                      <a:pt x="5161" y="6715"/>
                      <a:pt x="5183" y="6720"/>
                      <a:pt x="5201" y="6731"/>
                    </a:cubicBezTo>
                    <a:cubicBezTo>
                      <a:pt x="5205" y="6733"/>
                      <a:pt x="5209" y="6736"/>
                      <a:pt x="5213" y="6738"/>
                    </a:cubicBezTo>
                    <a:cubicBezTo>
                      <a:pt x="5237" y="6754"/>
                      <a:pt x="5260" y="6772"/>
                      <a:pt x="5282" y="6791"/>
                    </a:cubicBezTo>
                    <a:cubicBezTo>
                      <a:pt x="5309" y="6819"/>
                      <a:pt x="5324" y="6874"/>
                      <a:pt x="5329" y="6911"/>
                    </a:cubicBezTo>
                    <a:cubicBezTo>
                      <a:pt x="5333" y="6942"/>
                      <a:pt x="5332" y="6972"/>
                      <a:pt x="5337" y="7003"/>
                    </a:cubicBezTo>
                    <a:cubicBezTo>
                      <a:pt x="5341" y="7020"/>
                      <a:pt x="5343" y="7038"/>
                      <a:pt x="5343" y="7055"/>
                    </a:cubicBezTo>
                    <a:cubicBezTo>
                      <a:pt x="5343" y="7077"/>
                      <a:pt x="5340" y="7098"/>
                      <a:pt x="5334" y="7118"/>
                    </a:cubicBezTo>
                    <a:cubicBezTo>
                      <a:pt x="5308" y="7191"/>
                      <a:pt x="5149" y="7238"/>
                      <a:pt x="5134" y="7139"/>
                    </a:cubicBezTo>
                    <a:lnTo>
                      <a:pt x="5135" y="7139"/>
                    </a:lnTo>
                    <a:moveTo>
                      <a:pt x="4806" y="6693"/>
                    </a:moveTo>
                    <a:cubicBezTo>
                      <a:pt x="4833" y="6703"/>
                      <a:pt x="4860" y="6712"/>
                      <a:pt x="4888" y="6720"/>
                    </a:cubicBezTo>
                    <a:cubicBezTo>
                      <a:pt x="4893" y="6721"/>
                      <a:pt x="4898" y="6723"/>
                      <a:pt x="4902" y="6725"/>
                    </a:cubicBezTo>
                    <a:cubicBezTo>
                      <a:pt x="4884" y="6720"/>
                      <a:pt x="4866" y="6716"/>
                      <a:pt x="4849" y="6711"/>
                    </a:cubicBezTo>
                    <a:cubicBezTo>
                      <a:pt x="4831" y="6706"/>
                      <a:pt x="4800" y="6707"/>
                      <a:pt x="4785" y="6696"/>
                    </a:cubicBezTo>
                    <a:cubicBezTo>
                      <a:pt x="4778" y="6690"/>
                      <a:pt x="4767" y="6692"/>
                      <a:pt x="4758" y="6690"/>
                    </a:cubicBezTo>
                    <a:cubicBezTo>
                      <a:pt x="4733" y="6687"/>
                      <a:pt x="4708" y="6681"/>
                      <a:pt x="4684" y="6673"/>
                    </a:cubicBezTo>
                    <a:cubicBezTo>
                      <a:pt x="4659" y="6664"/>
                      <a:pt x="4634" y="6669"/>
                      <a:pt x="4609" y="6661"/>
                    </a:cubicBezTo>
                    <a:cubicBezTo>
                      <a:pt x="4597" y="6657"/>
                      <a:pt x="4585" y="6653"/>
                      <a:pt x="4572" y="6650"/>
                    </a:cubicBezTo>
                    <a:cubicBezTo>
                      <a:pt x="4572" y="6650"/>
                      <a:pt x="4571" y="6649"/>
                      <a:pt x="4570" y="6649"/>
                    </a:cubicBezTo>
                    <a:cubicBezTo>
                      <a:pt x="4565" y="6646"/>
                      <a:pt x="4560" y="6645"/>
                      <a:pt x="4555" y="6645"/>
                    </a:cubicBezTo>
                    <a:cubicBezTo>
                      <a:pt x="4554" y="6645"/>
                      <a:pt x="4553" y="6645"/>
                      <a:pt x="4553" y="6645"/>
                    </a:cubicBezTo>
                    <a:lnTo>
                      <a:pt x="4553" y="6643"/>
                    </a:lnTo>
                    <a:cubicBezTo>
                      <a:pt x="4553" y="6643"/>
                      <a:pt x="4554" y="6643"/>
                      <a:pt x="4555" y="6643"/>
                    </a:cubicBezTo>
                    <a:cubicBezTo>
                      <a:pt x="4555" y="6643"/>
                      <a:pt x="4556" y="6643"/>
                      <a:pt x="4557" y="6643"/>
                    </a:cubicBezTo>
                    <a:cubicBezTo>
                      <a:pt x="4561" y="6641"/>
                      <a:pt x="4565" y="6639"/>
                      <a:pt x="4569" y="6636"/>
                    </a:cubicBezTo>
                    <a:cubicBezTo>
                      <a:pt x="4570" y="6635"/>
                      <a:pt x="4572" y="6634"/>
                      <a:pt x="4574" y="6633"/>
                    </a:cubicBezTo>
                    <a:cubicBezTo>
                      <a:pt x="4584" y="6629"/>
                      <a:pt x="4594" y="6623"/>
                      <a:pt x="4604" y="6618"/>
                    </a:cubicBezTo>
                    <a:cubicBezTo>
                      <a:pt x="4612" y="6614"/>
                      <a:pt x="4620" y="6611"/>
                      <a:pt x="4628" y="6608"/>
                    </a:cubicBezTo>
                    <a:cubicBezTo>
                      <a:pt x="4630" y="6607"/>
                      <a:pt x="4632" y="6606"/>
                      <a:pt x="4634" y="6605"/>
                    </a:cubicBezTo>
                    <a:cubicBezTo>
                      <a:pt x="4635" y="6606"/>
                      <a:pt x="4636" y="6607"/>
                      <a:pt x="4637" y="6608"/>
                    </a:cubicBezTo>
                    <a:cubicBezTo>
                      <a:pt x="4638" y="6608"/>
                      <a:pt x="4638" y="6609"/>
                      <a:pt x="4639" y="6609"/>
                    </a:cubicBezTo>
                    <a:cubicBezTo>
                      <a:pt x="4685" y="6647"/>
                      <a:pt x="4750" y="6670"/>
                      <a:pt x="4805" y="6693"/>
                    </a:cubicBezTo>
                    <a:lnTo>
                      <a:pt x="4806" y="6693"/>
                    </a:lnTo>
                    <a:moveTo>
                      <a:pt x="4554" y="6828"/>
                    </a:moveTo>
                    <a:cubicBezTo>
                      <a:pt x="4554" y="6834"/>
                      <a:pt x="4554" y="6839"/>
                      <a:pt x="4555" y="6845"/>
                    </a:cubicBezTo>
                    <a:cubicBezTo>
                      <a:pt x="4555" y="6846"/>
                      <a:pt x="4556" y="6848"/>
                      <a:pt x="4556" y="6850"/>
                    </a:cubicBezTo>
                    <a:cubicBezTo>
                      <a:pt x="4557" y="6850"/>
                      <a:pt x="4557" y="6850"/>
                      <a:pt x="4557" y="6850"/>
                    </a:cubicBezTo>
                    <a:lnTo>
                      <a:pt x="4554" y="6851"/>
                    </a:lnTo>
                    <a:lnTo>
                      <a:pt x="4551" y="6854"/>
                    </a:lnTo>
                    <a:cubicBezTo>
                      <a:pt x="4552" y="6845"/>
                      <a:pt x="4552" y="6837"/>
                      <a:pt x="4553" y="6828"/>
                    </a:cubicBezTo>
                    <a:lnTo>
                      <a:pt x="4554" y="6828"/>
                    </a:lnTo>
                    <a:moveTo>
                      <a:pt x="4751" y="7309"/>
                    </a:moveTo>
                    <a:cubicBezTo>
                      <a:pt x="4766" y="7303"/>
                      <a:pt x="4782" y="7297"/>
                      <a:pt x="4798" y="7293"/>
                    </a:cubicBezTo>
                    <a:cubicBezTo>
                      <a:pt x="4789" y="7352"/>
                      <a:pt x="4809" y="7400"/>
                      <a:pt x="4840" y="7452"/>
                    </a:cubicBezTo>
                    <a:cubicBezTo>
                      <a:pt x="4855" y="7479"/>
                      <a:pt x="4867" y="7511"/>
                      <a:pt x="4890" y="7532"/>
                    </a:cubicBezTo>
                    <a:cubicBezTo>
                      <a:pt x="4905" y="7546"/>
                      <a:pt x="4918" y="7572"/>
                      <a:pt x="4938" y="7579"/>
                    </a:cubicBezTo>
                    <a:cubicBezTo>
                      <a:pt x="4931" y="7594"/>
                      <a:pt x="4901" y="7649"/>
                      <a:pt x="4884" y="7683"/>
                    </a:cubicBezTo>
                    <a:cubicBezTo>
                      <a:pt x="4877" y="7674"/>
                      <a:pt x="4871" y="7665"/>
                      <a:pt x="4864" y="7656"/>
                    </a:cubicBezTo>
                    <a:cubicBezTo>
                      <a:pt x="4844" y="7630"/>
                      <a:pt x="4825" y="7602"/>
                      <a:pt x="4808" y="7572"/>
                    </a:cubicBezTo>
                    <a:cubicBezTo>
                      <a:pt x="4790" y="7542"/>
                      <a:pt x="4775" y="7510"/>
                      <a:pt x="4762" y="7477"/>
                    </a:cubicBezTo>
                    <a:cubicBezTo>
                      <a:pt x="4748" y="7447"/>
                      <a:pt x="4725" y="7413"/>
                      <a:pt x="4721" y="7379"/>
                    </a:cubicBezTo>
                    <a:cubicBezTo>
                      <a:pt x="4720" y="7370"/>
                      <a:pt x="4717" y="7361"/>
                      <a:pt x="4713" y="7354"/>
                    </a:cubicBezTo>
                    <a:cubicBezTo>
                      <a:pt x="4708" y="7346"/>
                      <a:pt x="4703" y="7340"/>
                      <a:pt x="4696" y="7335"/>
                    </a:cubicBezTo>
                    <a:lnTo>
                      <a:pt x="4699" y="7333"/>
                    </a:lnTo>
                    <a:cubicBezTo>
                      <a:pt x="4714" y="7326"/>
                      <a:pt x="4731" y="7317"/>
                      <a:pt x="4749" y="7309"/>
                    </a:cubicBezTo>
                    <a:lnTo>
                      <a:pt x="4751" y="7309"/>
                    </a:lnTo>
                    <a:moveTo>
                      <a:pt x="4901" y="7688"/>
                    </a:moveTo>
                    <a:lnTo>
                      <a:pt x="4901" y="7689"/>
                    </a:lnTo>
                    <a:cubicBezTo>
                      <a:pt x="4902" y="7692"/>
                      <a:pt x="4904" y="7695"/>
                      <a:pt x="4905" y="7697"/>
                    </a:cubicBezTo>
                    <a:cubicBezTo>
                      <a:pt x="4914" y="7712"/>
                      <a:pt x="4923" y="7726"/>
                      <a:pt x="4934" y="7740"/>
                    </a:cubicBezTo>
                    <a:cubicBezTo>
                      <a:pt x="4942" y="7751"/>
                      <a:pt x="4954" y="7767"/>
                      <a:pt x="4969" y="7767"/>
                    </a:cubicBezTo>
                    <a:cubicBezTo>
                      <a:pt x="4970" y="7767"/>
                      <a:pt x="4972" y="7766"/>
                      <a:pt x="4973" y="7766"/>
                    </a:cubicBezTo>
                    <a:cubicBezTo>
                      <a:pt x="4974" y="7765"/>
                      <a:pt x="4975" y="7763"/>
                      <a:pt x="4976" y="7762"/>
                    </a:cubicBezTo>
                    <a:cubicBezTo>
                      <a:pt x="4977" y="7760"/>
                      <a:pt x="4977" y="7759"/>
                      <a:pt x="4977" y="7758"/>
                    </a:cubicBezTo>
                    <a:lnTo>
                      <a:pt x="4977" y="7757"/>
                    </a:lnTo>
                    <a:cubicBezTo>
                      <a:pt x="4976" y="7737"/>
                      <a:pt x="4960" y="7723"/>
                      <a:pt x="4949" y="7709"/>
                    </a:cubicBezTo>
                    <a:cubicBezTo>
                      <a:pt x="4941" y="7700"/>
                      <a:pt x="4933" y="7692"/>
                      <a:pt x="4925" y="7684"/>
                    </a:cubicBezTo>
                    <a:cubicBezTo>
                      <a:pt x="4920" y="7679"/>
                      <a:pt x="4916" y="7674"/>
                      <a:pt x="4908" y="7675"/>
                    </a:cubicBezTo>
                    <a:lnTo>
                      <a:pt x="4919" y="7658"/>
                    </a:lnTo>
                    <a:cubicBezTo>
                      <a:pt x="4924" y="7665"/>
                      <a:pt x="4929" y="7672"/>
                      <a:pt x="4934" y="7680"/>
                    </a:cubicBezTo>
                    <a:cubicBezTo>
                      <a:pt x="4939" y="7687"/>
                      <a:pt x="4952" y="7699"/>
                      <a:pt x="4964" y="7698"/>
                    </a:cubicBezTo>
                    <a:cubicBezTo>
                      <a:pt x="4965" y="7698"/>
                      <a:pt x="4967" y="7698"/>
                      <a:pt x="4968" y="7697"/>
                    </a:cubicBezTo>
                    <a:cubicBezTo>
                      <a:pt x="4969" y="7696"/>
                      <a:pt x="4970" y="7695"/>
                      <a:pt x="4971" y="7694"/>
                    </a:cubicBezTo>
                    <a:cubicBezTo>
                      <a:pt x="4972" y="7692"/>
                      <a:pt x="4972" y="7690"/>
                      <a:pt x="4972" y="7689"/>
                    </a:cubicBezTo>
                    <a:cubicBezTo>
                      <a:pt x="4972" y="7687"/>
                      <a:pt x="4972" y="7686"/>
                      <a:pt x="4971" y="7685"/>
                    </a:cubicBezTo>
                    <a:lnTo>
                      <a:pt x="4971" y="7684"/>
                    </a:lnTo>
                    <a:cubicBezTo>
                      <a:pt x="4968" y="7681"/>
                      <a:pt x="4965" y="7677"/>
                      <a:pt x="4961" y="7674"/>
                    </a:cubicBezTo>
                    <a:cubicBezTo>
                      <a:pt x="4956" y="7670"/>
                      <a:pt x="4951" y="7665"/>
                      <a:pt x="4947" y="7660"/>
                    </a:cubicBezTo>
                    <a:cubicBezTo>
                      <a:pt x="4942" y="7654"/>
                      <a:pt x="4937" y="7647"/>
                      <a:pt x="4932" y="7642"/>
                    </a:cubicBezTo>
                    <a:lnTo>
                      <a:pt x="4930" y="7642"/>
                    </a:lnTo>
                    <a:lnTo>
                      <a:pt x="4943" y="7622"/>
                    </a:lnTo>
                    <a:cubicBezTo>
                      <a:pt x="4945" y="7625"/>
                      <a:pt x="4947" y="7628"/>
                      <a:pt x="4949" y="7631"/>
                    </a:cubicBezTo>
                    <a:cubicBezTo>
                      <a:pt x="4951" y="7634"/>
                      <a:pt x="4954" y="7636"/>
                      <a:pt x="4956" y="7639"/>
                    </a:cubicBezTo>
                    <a:cubicBezTo>
                      <a:pt x="4959" y="7642"/>
                      <a:pt x="4962" y="7643"/>
                      <a:pt x="4965" y="7646"/>
                    </a:cubicBezTo>
                    <a:cubicBezTo>
                      <a:pt x="4965" y="7646"/>
                      <a:pt x="4966" y="7647"/>
                      <a:pt x="4967" y="7647"/>
                    </a:cubicBezTo>
                    <a:cubicBezTo>
                      <a:pt x="4969" y="7648"/>
                      <a:pt x="4970" y="7649"/>
                      <a:pt x="4972" y="7649"/>
                    </a:cubicBezTo>
                    <a:cubicBezTo>
                      <a:pt x="4974" y="7649"/>
                      <a:pt x="4975" y="7647"/>
                      <a:pt x="4977" y="7647"/>
                    </a:cubicBezTo>
                    <a:cubicBezTo>
                      <a:pt x="4978" y="7646"/>
                      <a:pt x="4980" y="7645"/>
                      <a:pt x="4981" y="7644"/>
                    </a:cubicBezTo>
                    <a:cubicBezTo>
                      <a:pt x="4981" y="7642"/>
                      <a:pt x="4982" y="7641"/>
                      <a:pt x="4982" y="7639"/>
                    </a:cubicBezTo>
                    <a:cubicBezTo>
                      <a:pt x="4982" y="7638"/>
                      <a:pt x="4982" y="7637"/>
                      <a:pt x="4982" y="7636"/>
                    </a:cubicBezTo>
                    <a:cubicBezTo>
                      <a:pt x="4981" y="7636"/>
                      <a:pt x="4981" y="7636"/>
                      <a:pt x="4981" y="7636"/>
                    </a:cubicBezTo>
                    <a:cubicBezTo>
                      <a:pt x="4980" y="7633"/>
                      <a:pt x="4978" y="7631"/>
                      <a:pt x="4976" y="7629"/>
                    </a:cubicBezTo>
                    <a:cubicBezTo>
                      <a:pt x="4979" y="7629"/>
                      <a:pt x="4980" y="7628"/>
                      <a:pt x="4977" y="7626"/>
                    </a:cubicBezTo>
                    <a:lnTo>
                      <a:pt x="4974" y="7624"/>
                    </a:lnTo>
                    <a:cubicBezTo>
                      <a:pt x="4972" y="7622"/>
                      <a:pt x="4971" y="7620"/>
                      <a:pt x="4969" y="7619"/>
                    </a:cubicBezTo>
                    <a:cubicBezTo>
                      <a:pt x="4966" y="7615"/>
                      <a:pt x="4963" y="7612"/>
                      <a:pt x="4961" y="7608"/>
                    </a:cubicBezTo>
                    <a:cubicBezTo>
                      <a:pt x="4960" y="7606"/>
                      <a:pt x="4959" y="7604"/>
                      <a:pt x="4958" y="7601"/>
                    </a:cubicBezTo>
                    <a:lnTo>
                      <a:pt x="4957" y="7600"/>
                    </a:lnTo>
                    <a:cubicBezTo>
                      <a:pt x="4957" y="7599"/>
                      <a:pt x="4957" y="7599"/>
                      <a:pt x="4956" y="7599"/>
                    </a:cubicBezTo>
                    <a:lnTo>
                      <a:pt x="4959" y="7594"/>
                    </a:lnTo>
                    <a:cubicBezTo>
                      <a:pt x="4965" y="7603"/>
                      <a:pt x="4973" y="7611"/>
                      <a:pt x="4983" y="7617"/>
                    </a:cubicBezTo>
                    <a:cubicBezTo>
                      <a:pt x="4985" y="7618"/>
                      <a:pt x="4987" y="7619"/>
                      <a:pt x="4990" y="7620"/>
                    </a:cubicBezTo>
                    <a:cubicBezTo>
                      <a:pt x="4991" y="7620"/>
                      <a:pt x="4991" y="7621"/>
                      <a:pt x="4992" y="7621"/>
                    </a:cubicBezTo>
                    <a:cubicBezTo>
                      <a:pt x="4993" y="7621"/>
                      <a:pt x="4995" y="7620"/>
                      <a:pt x="4996" y="7620"/>
                    </a:cubicBezTo>
                    <a:cubicBezTo>
                      <a:pt x="4997" y="7619"/>
                      <a:pt x="4998" y="7618"/>
                      <a:pt x="4998" y="7617"/>
                    </a:cubicBezTo>
                    <a:cubicBezTo>
                      <a:pt x="4998" y="7617"/>
                      <a:pt x="4998" y="7616"/>
                      <a:pt x="4999" y="7616"/>
                    </a:cubicBezTo>
                    <a:cubicBezTo>
                      <a:pt x="5003" y="7605"/>
                      <a:pt x="4992" y="7596"/>
                      <a:pt x="4985" y="7588"/>
                    </a:cubicBezTo>
                    <a:cubicBezTo>
                      <a:pt x="4981" y="7584"/>
                      <a:pt x="4978" y="7580"/>
                      <a:pt x="4975" y="7575"/>
                    </a:cubicBezTo>
                    <a:cubicBezTo>
                      <a:pt x="4974" y="7573"/>
                      <a:pt x="4972" y="7571"/>
                      <a:pt x="4971" y="7570"/>
                    </a:cubicBezTo>
                    <a:lnTo>
                      <a:pt x="4974" y="7565"/>
                    </a:lnTo>
                    <a:cubicBezTo>
                      <a:pt x="4976" y="7567"/>
                      <a:pt x="4977" y="7569"/>
                      <a:pt x="4979" y="7571"/>
                    </a:cubicBezTo>
                    <a:cubicBezTo>
                      <a:pt x="4986" y="7578"/>
                      <a:pt x="4997" y="7588"/>
                      <a:pt x="5007" y="7586"/>
                    </a:cubicBezTo>
                    <a:cubicBezTo>
                      <a:pt x="5008" y="7586"/>
                      <a:pt x="5008" y="7585"/>
                      <a:pt x="5009" y="7585"/>
                    </a:cubicBezTo>
                    <a:cubicBezTo>
                      <a:pt x="5010" y="7585"/>
                      <a:pt x="5011" y="7584"/>
                      <a:pt x="5011" y="7583"/>
                    </a:cubicBezTo>
                    <a:cubicBezTo>
                      <a:pt x="5011" y="7582"/>
                      <a:pt x="5012" y="7582"/>
                      <a:pt x="5012" y="7581"/>
                    </a:cubicBezTo>
                    <a:cubicBezTo>
                      <a:pt x="5016" y="7564"/>
                      <a:pt x="4990" y="7555"/>
                      <a:pt x="4985" y="7541"/>
                    </a:cubicBezTo>
                    <a:lnTo>
                      <a:pt x="4991" y="7529"/>
                    </a:lnTo>
                    <a:cubicBezTo>
                      <a:pt x="4993" y="7534"/>
                      <a:pt x="4996" y="7539"/>
                      <a:pt x="4999" y="7544"/>
                    </a:cubicBezTo>
                    <a:cubicBezTo>
                      <a:pt x="5006" y="7554"/>
                      <a:pt x="5015" y="7565"/>
                      <a:pt x="5029" y="7560"/>
                    </a:cubicBezTo>
                    <a:cubicBezTo>
                      <a:pt x="5030" y="7559"/>
                      <a:pt x="5031" y="7557"/>
                      <a:pt x="5032" y="7556"/>
                    </a:cubicBezTo>
                    <a:cubicBezTo>
                      <a:pt x="5033" y="7554"/>
                      <a:pt x="5033" y="7554"/>
                      <a:pt x="5033" y="7552"/>
                    </a:cubicBezTo>
                    <a:cubicBezTo>
                      <a:pt x="5033" y="7551"/>
                      <a:pt x="5033" y="7550"/>
                      <a:pt x="5032" y="7548"/>
                    </a:cubicBezTo>
                    <a:cubicBezTo>
                      <a:pt x="5028" y="7540"/>
                      <a:pt x="5022" y="7533"/>
                      <a:pt x="5018" y="7525"/>
                    </a:cubicBezTo>
                    <a:cubicBezTo>
                      <a:pt x="5013" y="7517"/>
                      <a:pt x="5008" y="7514"/>
                      <a:pt x="5007" y="7508"/>
                    </a:cubicBezTo>
                    <a:cubicBezTo>
                      <a:pt x="5006" y="7507"/>
                      <a:pt x="5005" y="7505"/>
                      <a:pt x="5005" y="7504"/>
                    </a:cubicBezTo>
                    <a:cubicBezTo>
                      <a:pt x="5004" y="7503"/>
                      <a:pt x="5004" y="7502"/>
                      <a:pt x="5004" y="7502"/>
                    </a:cubicBezTo>
                    <a:lnTo>
                      <a:pt x="5009" y="7489"/>
                    </a:lnTo>
                    <a:cubicBezTo>
                      <a:pt x="5011" y="7493"/>
                      <a:pt x="5012" y="7497"/>
                      <a:pt x="5015" y="7501"/>
                    </a:cubicBezTo>
                    <a:cubicBezTo>
                      <a:pt x="5018" y="7506"/>
                      <a:pt x="5022" y="7511"/>
                      <a:pt x="5026" y="7517"/>
                    </a:cubicBezTo>
                    <a:cubicBezTo>
                      <a:pt x="5033" y="7525"/>
                      <a:pt x="5045" y="7533"/>
                      <a:pt x="5056" y="7527"/>
                    </a:cubicBezTo>
                    <a:cubicBezTo>
                      <a:pt x="5057" y="7526"/>
                      <a:pt x="5057" y="7526"/>
                      <a:pt x="5058" y="7525"/>
                    </a:cubicBezTo>
                    <a:cubicBezTo>
                      <a:pt x="5058" y="7524"/>
                      <a:pt x="5059" y="7523"/>
                      <a:pt x="5059" y="7522"/>
                    </a:cubicBezTo>
                    <a:cubicBezTo>
                      <a:pt x="5059" y="7521"/>
                      <a:pt x="5059" y="7521"/>
                      <a:pt x="5059" y="7520"/>
                    </a:cubicBezTo>
                    <a:cubicBezTo>
                      <a:pt x="5058" y="7519"/>
                      <a:pt x="5058" y="7518"/>
                      <a:pt x="5057" y="7517"/>
                    </a:cubicBezTo>
                    <a:cubicBezTo>
                      <a:pt x="5053" y="7510"/>
                      <a:pt x="5048" y="7504"/>
                      <a:pt x="5043" y="7497"/>
                    </a:cubicBezTo>
                    <a:cubicBezTo>
                      <a:pt x="5038" y="7490"/>
                      <a:pt x="5034" y="7482"/>
                      <a:pt x="5030" y="7474"/>
                    </a:cubicBezTo>
                    <a:cubicBezTo>
                      <a:pt x="5029" y="7472"/>
                      <a:pt x="5027" y="7471"/>
                      <a:pt x="5026" y="7470"/>
                    </a:cubicBezTo>
                    <a:cubicBezTo>
                      <a:pt x="5024" y="7469"/>
                      <a:pt x="5022" y="7468"/>
                      <a:pt x="5020" y="7468"/>
                    </a:cubicBezTo>
                    <a:cubicBezTo>
                      <a:pt x="5022" y="7464"/>
                      <a:pt x="5025" y="7459"/>
                      <a:pt x="5027" y="7455"/>
                    </a:cubicBezTo>
                    <a:lnTo>
                      <a:pt x="5031" y="7448"/>
                    </a:lnTo>
                    <a:cubicBezTo>
                      <a:pt x="5031" y="7449"/>
                      <a:pt x="5032" y="7450"/>
                      <a:pt x="5033" y="7451"/>
                    </a:cubicBezTo>
                    <a:cubicBezTo>
                      <a:pt x="5035" y="7456"/>
                      <a:pt x="5038" y="7461"/>
                      <a:pt x="5040" y="7466"/>
                    </a:cubicBezTo>
                    <a:cubicBezTo>
                      <a:pt x="5045" y="7473"/>
                      <a:pt x="5051" y="7479"/>
                      <a:pt x="5058" y="7485"/>
                    </a:cubicBezTo>
                    <a:cubicBezTo>
                      <a:pt x="5059" y="7486"/>
                      <a:pt x="5060" y="7487"/>
                      <a:pt x="5061" y="7488"/>
                    </a:cubicBezTo>
                    <a:cubicBezTo>
                      <a:pt x="5063" y="7489"/>
                      <a:pt x="5064" y="7489"/>
                      <a:pt x="5066" y="7489"/>
                    </a:cubicBezTo>
                    <a:cubicBezTo>
                      <a:pt x="5067" y="7489"/>
                      <a:pt x="5070" y="7489"/>
                      <a:pt x="5072" y="7488"/>
                    </a:cubicBezTo>
                    <a:cubicBezTo>
                      <a:pt x="5074" y="7487"/>
                      <a:pt x="5075" y="7485"/>
                      <a:pt x="5076" y="7484"/>
                    </a:cubicBezTo>
                    <a:cubicBezTo>
                      <a:pt x="5077" y="7482"/>
                      <a:pt x="5078" y="7480"/>
                      <a:pt x="5078" y="7478"/>
                    </a:cubicBezTo>
                    <a:cubicBezTo>
                      <a:pt x="5078" y="7466"/>
                      <a:pt x="5071" y="7461"/>
                      <a:pt x="5065" y="7453"/>
                    </a:cubicBezTo>
                    <a:cubicBezTo>
                      <a:pt x="5059" y="7445"/>
                      <a:pt x="5057" y="7435"/>
                      <a:pt x="5050" y="7427"/>
                    </a:cubicBezTo>
                    <a:cubicBezTo>
                      <a:pt x="5049" y="7426"/>
                      <a:pt x="5048" y="7425"/>
                      <a:pt x="5046" y="7424"/>
                    </a:cubicBezTo>
                    <a:lnTo>
                      <a:pt x="5045" y="7423"/>
                    </a:lnTo>
                    <a:lnTo>
                      <a:pt x="5048" y="7418"/>
                    </a:lnTo>
                    <a:cubicBezTo>
                      <a:pt x="5048" y="7420"/>
                      <a:pt x="5049" y="7422"/>
                      <a:pt x="5050" y="7423"/>
                    </a:cubicBezTo>
                    <a:cubicBezTo>
                      <a:pt x="5052" y="7427"/>
                      <a:pt x="5055" y="7430"/>
                      <a:pt x="5057" y="7433"/>
                    </a:cubicBezTo>
                    <a:cubicBezTo>
                      <a:pt x="5060" y="7437"/>
                      <a:pt x="5064" y="7439"/>
                      <a:pt x="5066" y="7443"/>
                    </a:cubicBezTo>
                    <a:cubicBezTo>
                      <a:pt x="5072" y="7451"/>
                      <a:pt x="5076" y="7457"/>
                      <a:pt x="5086" y="7457"/>
                    </a:cubicBezTo>
                    <a:lnTo>
                      <a:pt x="5087" y="7457"/>
                    </a:lnTo>
                    <a:cubicBezTo>
                      <a:pt x="5088" y="7457"/>
                      <a:pt x="5090" y="7456"/>
                      <a:pt x="5091" y="7456"/>
                    </a:cubicBezTo>
                    <a:cubicBezTo>
                      <a:pt x="5092" y="7455"/>
                      <a:pt x="5093" y="7454"/>
                      <a:pt x="5094" y="7453"/>
                    </a:cubicBezTo>
                    <a:cubicBezTo>
                      <a:pt x="5095" y="7451"/>
                      <a:pt x="5095" y="7451"/>
                      <a:pt x="5095" y="7449"/>
                    </a:cubicBezTo>
                    <a:cubicBezTo>
                      <a:pt x="5095" y="7442"/>
                      <a:pt x="5093" y="7435"/>
                      <a:pt x="5089" y="7428"/>
                    </a:cubicBezTo>
                    <a:cubicBezTo>
                      <a:pt x="5088" y="7426"/>
                      <a:pt x="5086" y="7423"/>
                      <a:pt x="5084" y="7421"/>
                    </a:cubicBezTo>
                    <a:cubicBezTo>
                      <a:pt x="5081" y="7418"/>
                      <a:pt x="5078" y="7415"/>
                      <a:pt x="5075" y="7412"/>
                    </a:cubicBezTo>
                    <a:cubicBezTo>
                      <a:pt x="5074" y="7411"/>
                      <a:pt x="5073" y="7410"/>
                      <a:pt x="5072" y="7408"/>
                    </a:cubicBezTo>
                    <a:cubicBezTo>
                      <a:pt x="5072" y="7408"/>
                      <a:pt x="5071" y="7407"/>
                      <a:pt x="5071" y="7406"/>
                    </a:cubicBezTo>
                    <a:cubicBezTo>
                      <a:pt x="5069" y="7403"/>
                      <a:pt x="5065" y="7398"/>
                      <a:pt x="5064" y="7396"/>
                    </a:cubicBezTo>
                    <a:cubicBezTo>
                      <a:pt x="5064" y="7395"/>
                      <a:pt x="5064" y="7395"/>
                      <a:pt x="5063" y="7394"/>
                    </a:cubicBezTo>
                    <a:cubicBezTo>
                      <a:pt x="5063" y="7394"/>
                      <a:pt x="5063" y="7393"/>
                      <a:pt x="5062" y="7392"/>
                    </a:cubicBezTo>
                    <a:lnTo>
                      <a:pt x="5071" y="7377"/>
                    </a:lnTo>
                    <a:cubicBezTo>
                      <a:pt x="5073" y="7381"/>
                      <a:pt x="5076" y="7386"/>
                      <a:pt x="5077" y="7388"/>
                    </a:cubicBezTo>
                    <a:cubicBezTo>
                      <a:pt x="5078" y="7390"/>
                      <a:pt x="5082" y="7394"/>
                      <a:pt x="5084" y="7397"/>
                    </a:cubicBezTo>
                    <a:cubicBezTo>
                      <a:pt x="5086" y="7399"/>
                      <a:pt x="5091" y="7408"/>
                      <a:pt x="5095" y="7413"/>
                    </a:cubicBezTo>
                    <a:cubicBezTo>
                      <a:pt x="5105" y="7423"/>
                      <a:pt x="5122" y="7421"/>
                      <a:pt x="5117" y="7405"/>
                    </a:cubicBezTo>
                    <a:cubicBezTo>
                      <a:pt x="5115" y="7398"/>
                      <a:pt x="5112" y="7392"/>
                      <a:pt x="5109" y="7387"/>
                    </a:cubicBezTo>
                    <a:cubicBezTo>
                      <a:pt x="5105" y="7380"/>
                      <a:pt x="5100" y="7374"/>
                      <a:pt x="5095" y="7368"/>
                    </a:cubicBezTo>
                    <a:cubicBezTo>
                      <a:pt x="5091" y="7364"/>
                      <a:pt x="5089" y="7358"/>
                      <a:pt x="5083" y="7357"/>
                    </a:cubicBezTo>
                    <a:lnTo>
                      <a:pt x="5092" y="7342"/>
                    </a:lnTo>
                    <a:lnTo>
                      <a:pt x="5097" y="7334"/>
                    </a:lnTo>
                    <a:cubicBezTo>
                      <a:pt x="5099" y="7340"/>
                      <a:pt x="5101" y="7346"/>
                      <a:pt x="5104" y="7352"/>
                    </a:cubicBezTo>
                    <a:cubicBezTo>
                      <a:pt x="5108" y="7359"/>
                      <a:pt x="5114" y="7366"/>
                      <a:pt x="5121" y="7371"/>
                    </a:cubicBezTo>
                    <a:lnTo>
                      <a:pt x="5122" y="7372"/>
                    </a:lnTo>
                    <a:cubicBezTo>
                      <a:pt x="5124" y="7373"/>
                      <a:pt x="5126" y="7373"/>
                      <a:pt x="5128" y="7373"/>
                    </a:cubicBezTo>
                    <a:cubicBezTo>
                      <a:pt x="5130" y="7373"/>
                      <a:pt x="5132" y="7373"/>
                      <a:pt x="5134" y="7372"/>
                    </a:cubicBezTo>
                    <a:lnTo>
                      <a:pt x="5135" y="7371"/>
                    </a:lnTo>
                    <a:cubicBezTo>
                      <a:pt x="5145" y="7361"/>
                      <a:pt x="5137" y="7353"/>
                      <a:pt x="5131" y="7346"/>
                    </a:cubicBezTo>
                    <a:cubicBezTo>
                      <a:pt x="5128" y="7343"/>
                      <a:pt x="5125" y="7339"/>
                      <a:pt x="5123" y="7336"/>
                    </a:cubicBezTo>
                    <a:lnTo>
                      <a:pt x="5125" y="7335"/>
                    </a:lnTo>
                    <a:lnTo>
                      <a:pt x="5127" y="7335"/>
                    </a:lnTo>
                    <a:lnTo>
                      <a:pt x="5129" y="7335"/>
                    </a:lnTo>
                    <a:cubicBezTo>
                      <a:pt x="5133" y="7336"/>
                      <a:pt x="5135" y="7337"/>
                      <a:pt x="5139" y="7337"/>
                    </a:cubicBezTo>
                    <a:cubicBezTo>
                      <a:pt x="5142" y="7337"/>
                      <a:pt x="5146" y="7336"/>
                      <a:pt x="5149" y="7335"/>
                    </a:cubicBezTo>
                    <a:lnTo>
                      <a:pt x="5150" y="7335"/>
                    </a:lnTo>
                    <a:cubicBezTo>
                      <a:pt x="5151" y="7334"/>
                      <a:pt x="5153" y="7332"/>
                      <a:pt x="5154" y="7331"/>
                    </a:cubicBezTo>
                    <a:cubicBezTo>
                      <a:pt x="5155" y="7329"/>
                      <a:pt x="5155" y="7327"/>
                      <a:pt x="5155" y="7325"/>
                    </a:cubicBezTo>
                    <a:cubicBezTo>
                      <a:pt x="5155" y="7323"/>
                      <a:pt x="5155" y="7321"/>
                      <a:pt x="5154" y="7320"/>
                    </a:cubicBezTo>
                    <a:cubicBezTo>
                      <a:pt x="5153" y="7318"/>
                      <a:pt x="5151" y="7316"/>
                      <a:pt x="5150" y="7316"/>
                    </a:cubicBezTo>
                    <a:cubicBezTo>
                      <a:pt x="5149" y="7315"/>
                      <a:pt x="5149" y="7315"/>
                      <a:pt x="5149" y="7315"/>
                    </a:cubicBezTo>
                    <a:cubicBezTo>
                      <a:pt x="5148" y="7315"/>
                      <a:pt x="5148" y="7314"/>
                      <a:pt x="5147" y="7314"/>
                    </a:cubicBezTo>
                    <a:cubicBezTo>
                      <a:pt x="5141" y="7311"/>
                      <a:pt x="5135" y="7309"/>
                      <a:pt x="5128" y="7309"/>
                    </a:cubicBezTo>
                    <a:cubicBezTo>
                      <a:pt x="5122" y="7309"/>
                      <a:pt x="5115" y="7311"/>
                      <a:pt x="5110" y="7314"/>
                    </a:cubicBezTo>
                    <a:cubicBezTo>
                      <a:pt x="5104" y="7317"/>
                      <a:pt x="5110" y="7314"/>
                      <a:pt x="5109" y="7315"/>
                    </a:cubicBezTo>
                    <a:cubicBezTo>
                      <a:pt x="5116" y="7304"/>
                      <a:pt x="5123" y="7292"/>
                      <a:pt x="5131" y="7281"/>
                    </a:cubicBezTo>
                    <a:cubicBezTo>
                      <a:pt x="5142" y="7262"/>
                      <a:pt x="5146" y="7242"/>
                      <a:pt x="5163" y="7228"/>
                    </a:cubicBezTo>
                    <a:cubicBezTo>
                      <a:pt x="5163" y="7233"/>
                      <a:pt x="5164" y="7238"/>
                      <a:pt x="5165" y="7243"/>
                    </a:cubicBezTo>
                    <a:cubicBezTo>
                      <a:pt x="5165" y="7244"/>
                      <a:pt x="5165" y="7246"/>
                      <a:pt x="5166" y="7247"/>
                    </a:cubicBezTo>
                    <a:cubicBezTo>
                      <a:pt x="5167" y="7248"/>
                      <a:pt x="5167" y="7248"/>
                      <a:pt x="5168" y="7249"/>
                    </a:cubicBezTo>
                    <a:cubicBezTo>
                      <a:pt x="5168" y="7250"/>
                      <a:pt x="5168" y="7251"/>
                      <a:pt x="5168" y="7252"/>
                    </a:cubicBezTo>
                    <a:cubicBezTo>
                      <a:pt x="5162" y="7256"/>
                      <a:pt x="5157" y="7260"/>
                      <a:pt x="5152" y="7265"/>
                    </a:cubicBezTo>
                    <a:cubicBezTo>
                      <a:pt x="5151" y="7265"/>
                      <a:pt x="5149" y="7265"/>
                      <a:pt x="5148" y="7266"/>
                    </a:cubicBezTo>
                    <a:cubicBezTo>
                      <a:pt x="5146" y="7267"/>
                      <a:pt x="5145" y="7268"/>
                      <a:pt x="5144" y="7270"/>
                    </a:cubicBezTo>
                    <a:cubicBezTo>
                      <a:pt x="5143" y="7271"/>
                      <a:pt x="5143" y="7272"/>
                      <a:pt x="5143" y="7273"/>
                    </a:cubicBezTo>
                    <a:cubicBezTo>
                      <a:pt x="5142" y="7275"/>
                      <a:pt x="5142" y="7277"/>
                      <a:pt x="5142" y="7279"/>
                    </a:cubicBezTo>
                    <a:cubicBezTo>
                      <a:pt x="5142" y="7282"/>
                      <a:pt x="5143" y="7286"/>
                      <a:pt x="5145" y="7289"/>
                    </a:cubicBezTo>
                    <a:cubicBezTo>
                      <a:pt x="5145" y="7289"/>
                      <a:pt x="5145" y="7290"/>
                      <a:pt x="5146" y="7291"/>
                    </a:cubicBezTo>
                    <a:cubicBezTo>
                      <a:pt x="5147" y="7292"/>
                      <a:pt x="5148" y="7293"/>
                      <a:pt x="5149" y="7294"/>
                    </a:cubicBezTo>
                    <a:cubicBezTo>
                      <a:pt x="5152" y="7295"/>
                      <a:pt x="5154" y="7296"/>
                      <a:pt x="5157" y="7296"/>
                    </a:cubicBezTo>
                    <a:cubicBezTo>
                      <a:pt x="5158" y="7296"/>
                      <a:pt x="5159" y="7296"/>
                      <a:pt x="5160" y="7295"/>
                    </a:cubicBezTo>
                    <a:cubicBezTo>
                      <a:pt x="5162" y="7295"/>
                      <a:pt x="5163" y="7295"/>
                      <a:pt x="5164" y="7294"/>
                    </a:cubicBezTo>
                    <a:cubicBezTo>
                      <a:pt x="5166" y="7293"/>
                      <a:pt x="5167" y="7291"/>
                      <a:pt x="5169" y="7290"/>
                    </a:cubicBezTo>
                    <a:cubicBezTo>
                      <a:pt x="5170" y="7289"/>
                      <a:pt x="5169" y="7288"/>
                      <a:pt x="5169" y="7287"/>
                    </a:cubicBezTo>
                    <a:cubicBezTo>
                      <a:pt x="5171" y="7285"/>
                      <a:pt x="5171" y="7282"/>
                      <a:pt x="5171" y="7279"/>
                    </a:cubicBezTo>
                    <a:cubicBezTo>
                      <a:pt x="5171" y="7278"/>
                      <a:pt x="5171" y="7277"/>
                      <a:pt x="5171" y="7276"/>
                    </a:cubicBezTo>
                    <a:cubicBezTo>
                      <a:pt x="5174" y="7275"/>
                      <a:pt x="5179" y="7272"/>
                      <a:pt x="5177" y="7272"/>
                    </a:cubicBezTo>
                    <a:cubicBezTo>
                      <a:pt x="5178" y="7272"/>
                      <a:pt x="5180" y="7272"/>
                      <a:pt x="5181" y="7272"/>
                    </a:cubicBezTo>
                    <a:cubicBezTo>
                      <a:pt x="5184" y="7272"/>
                      <a:pt x="5186" y="7272"/>
                      <a:pt x="5188" y="7271"/>
                    </a:cubicBezTo>
                    <a:cubicBezTo>
                      <a:pt x="5190" y="7269"/>
                      <a:pt x="5192" y="7268"/>
                      <a:pt x="5193" y="7266"/>
                    </a:cubicBezTo>
                    <a:cubicBezTo>
                      <a:pt x="5193" y="7265"/>
                      <a:pt x="5194" y="7264"/>
                      <a:pt x="5194" y="7264"/>
                    </a:cubicBezTo>
                    <a:cubicBezTo>
                      <a:pt x="5195" y="7259"/>
                      <a:pt x="5196" y="7254"/>
                      <a:pt x="5196" y="7248"/>
                    </a:cubicBezTo>
                    <a:lnTo>
                      <a:pt x="5196" y="7247"/>
                    </a:lnTo>
                    <a:cubicBezTo>
                      <a:pt x="5199" y="7249"/>
                      <a:pt x="5202" y="7251"/>
                      <a:pt x="5205" y="7253"/>
                    </a:cubicBezTo>
                    <a:cubicBezTo>
                      <a:pt x="5208" y="7255"/>
                      <a:pt x="5212" y="7257"/>
                      <a:pt x="5216" y="7259"/>
                    </a:cubicBezTo>
                    <a:cubicBezTo>
                      <a:pt x="5214" y="7260"/>
                      <a:pt x="5213" y="7261"/>
                      <a:pt x="5213" y="7262"/>
                    </a:cubicBezTo>
                    <a:cubicBezTo>
                      <a:pt x="5166" y="7346"/>
                      <a:pt x="5136" y="7439"/>
                      <a:pt x="5100" y="7530"/>
                    </a:cubicBezTo>
                    <a:cubicBezTo>
                      <a:pt x="5079" y="7584"/>
                      <a:pt x="5061" y="7638"/>
                      <a:pt x="5043" y="7694"/>
                    </a:cubicBezTo>
                    <a:cubicBezTo>
                      <a:pt x="5030" y="7735"/>
                      <a:pt x="5013" y="7772"/>
                      <a:pt x="5002" y="7813"/>
                    </a:cubicBezTo>
                    <a:cubicBezTo>
                      <a:pt x="5001" y="7813"/>
                      <a:pt x="5001" y="7813"/>
                      <a:pt x="5000" y="7814"/>
                    </a:cubicBezTo>
                    <a:cubicBezTo>
                      <a:pt x="4999" y="7815"/>
                      <a:pt x="4997" y="7816"/>
                      <a:pt x="4996" y="7817"/>
                    </a:cubicBezTo>
                    <a:cubicBezTo>
                      <a:pt x="4992" y="7812"/>
                      <a:pt x="4988" y="7808"/>
                      <a:pt x="4984" y="7803"/>
                    </a:cubicBezTo>
                    <a:cubicBezTo>
                      <a:pt x="4964" y="7777"/>
                      <a:pt x="4937" y="7756"/>
                      <a:pt x="4917" y="7730"/>
                    </a:cubicBezTo>
                    <a:cubicBezTo>
                      <a:pt x="4909" y="7720"/>
                      <a:pt x="4901" y="7709"/>
                      <a:pt x="4894" y="7699"/>
                    </a:cubicBezTo>
                    <a:lnTo>
                      <a:pt x="4901" y="7688"/>
                    </a:lnTo>
                    <a:moveTo>
                      <a:pt x="5032" y="7831"/>
                    </a:moveTo>
                    <a:cubicBezTo>
                      <a:pt x="5043" y="7828"/>
                      <a:pt x="5054" y="7825"/>
                      <a:pt x="5065" y="7820"/>
                    </a:cubicBezTo>
                    <a:cubicBezTo>
                      <a:pt x="5087" y="7815"/>
                      <a:pt x="5109" y="7810"/>
                      <a:pt x="5131" y="7806"/>
                    </a:cubicBezTo>
                    <a:cubicBezTo>
                      <a:pt x="5132" y="7806"/>
                      <a:pt x="5133" y="7805"/>
                      <a:pt x="5134" y="7805"/>
                    </a:cubicBezTo>
                    <a:cubicBezTo>
                      <a:pt x="5135" y="7804"/>
                      <a:pt x="5137" y="7803"/>
                      <a:pt x="5138" y="7801"/>
                    </a:cubicBezTo>
                    <a:cubicBezTo>
                      <a:pt x="5138" y="7799"/>
                      <a:pt x="5139" y="7798"/>
                      <a:pt x="5139" y="7796"/>
                    </a:cubicBezTo>
                    <a:cubicBezTo>
                      <a:pt x="5139" y="7794"/>
                      <a:pt x="5138" y="7792"/>
                      <a:pt x="5138" y="7791"/>
                    </a:cubicBezTo>
                    <a:cubicBezTo>
                      <a:pt x="5137" y="7790"/>
                      <a:pt x="5137" y="7790"/>
                      <a:pt x="5137" y="7790"/>
                    </a:cubicBezTo>
                    <a:cubicBezTo>
                      <a:pt x="5171" y="7722"/>
                      <a:pt x="5189" y="7636"/>
                      <a:pt x="5207" y="7562"/>
                    </a:cubicBezTo>
                    <a:cubicBezTo>
                      <a:pt x="5219" y="7511"/>
                      <a:pt x="5232" y="7460"/>
                      <a:pt x="5243" y="7409"/>
                    </a:cubicBezTo>
                    <a:cubicBezTo>
                      <a:pt x="5248" y="7391"/>
                      <a:pt x="5251" y="7373"/>
                      <a:pt x="5254" y="7355"/>
                    </a:cubicBezTo>
                    <a:cubicBezTo>
                      <a:pt x="5255" y="7344"/>
                      <a:pt x="5265" y="7283"/>
                      <a:pt x="5271" y="7278"/>
                    </a:cubicBezTo>
                    <a:cubicBezTo>
                      <a:pt x="5272" y="7277"/>
                      <a:pt x="5273" y="7277"/>
                      <a:pt x="5273" y="7276"/>
                    </a:cubicBezTo>
                    <a:cubicBezTo>
                      <a:pt x="5273" y="7275"/>
                      <a:pt x="5274" y="7274"/>
                      <a:pt x="5274" y="7273"/>
                    </a:cubicBezTo>
                    <a:cubicBezTo>
                      <a:pt x="5274" y="7272"/>
                      <a:pt x="5274" y="7272"/>
                      <a:pt x="5274" y="7271"/>
                    </a:cubicBezTo>
                    <a:lnTo>
                      <a:pt x="5278" y="7271"/>
                    </a:lnTo>
                    <a:lnTo>
                      <a:pt x="5288" y="7273"/>
                    </a:lnTo>
                    <a:lnTo>
                      <a:pt x="5288" y="7274"/>
                    </a:lnTo>
                    <a:cubicBezTo>
                      <a:pt x="5288" y="7276"/>
                      <a:pt x="5288" y="7279"/>
                      <a:pt x="5288" y="7282"/>
                    </a:cubicBezTo>
                    <a:cubicBezTo>
                      <a:pt x="5288" y="7318"/>
                      <a:pt x="5294" y="7354"/>
                      <a:pt x="5306" y="7388"/>
                    </a:cubicBezTo>
                    <a:cubicBezTo>
                      <a:pt x="5306" y="7389"/>
                      <a:pt x="5306" y="7390"/>
                      <a:pt x="5307" y="7392"/>
                    </a:cubicBezTo>
                    <a:cubicBezTo>
                      <a:pt x="5310" y="7402"/>
                      <a:pt x="5313" y="7413"/>
                      <a:pt x="5317" y="7424"/>
                    </a:cubicBezTo>
                    <a:cubicBezTo>
                      <a:pt x="5317" y="7425"/>
                      <a:pt x="5317" y="7427"/>
                      <a:pt x="5318" y="7429"/>
                    </a:cubicBezTo>
                    <a:cubicBezTo>
                      <a:pt x="5318" y="7429"/>
                      <a:pt x="5319" y="7429"/>
                      <a:pt x="5319" y="7430"/>
                    </a:cubicBezTo>
                    <a:cubicBezTo>
                      <a:pt x="5323" y="7442"/>
                      <a:pt x="5327" y="7455"/>
                      <a:pt x="5331" y="7469"/>
                    </a:cubicBezTo>
                    <a:cubicBezTo>
                      <a:pt x="5351" y="7543"/>
                      <a:pt x="5365" y="7617"/>
                      <a:pt x="5383" y="7692"/>
                    </a:cubicBezTo>
                    <a:cubicBezTo>
                      <a:pt x="5402" y="7764"/>
                      <a:pt x="5416" y="7838"/>
                      <a:pt x="5426" y="7913"/>
                    </a:cubicBezTo>
                    <a:cubicBezTo>
                      <a:pt x="5428" y="7934"/>
                      <a:pt x="5429" y="7959"/>
                      <a:pt x="5433" y="7983"/>
                    </a:cubicBezTo>
                    <a:cubicBezTo>
                      <a:pt x="5384" y="7963"/>
                      <a:pt x="5342" y="7930"/>
                      <a:pt x="5297" y="7904"/>
                    </a:cubicBezTo>
                    <a:cubicBezTo>
                      <a:pt x="5269" y="7886"/>
                      <a:pt x="5243" y="7865"/>
                      <a:pt x="5219" y="7842"/>
                    </a:cubicBezTo>
                    <a:cubicBezTo>
                      <a:pt x="5196" y="7822"/>
                      <a:pt x="5168" y="7809"/>
                      <a:pt x="5148" y="7783"/>
                    </a:cubicBezTo>
                    <a:cubicBezTo>
                      <a:pt x="5147" y="7782"/>
                      <a:pt x="5147" y="7782"/>
                      <a:pt x="5146" y="7782"/>
                    </a:cubicBezTo>
                    <a:cubicBezTo>
                      <a:pt x="5145" y="7781"/>
                      <a:pt x="5144" y="7781"/>
                      <a:pt x="5143" y="7781"/>
                    </a:cubicBezTo>
                    <a:cubicBezTo>
                      <a:pt x="5142" y="7781"/>
                      <a:pt x="5142" y="7781"/>
                      <a:pt x="5141" y="7782"/>
                    </a:cubicBezTo>
                    <a:cubicBezTo>
                      <a:pt x="5140" y="7782"/>
                      <a:pt x="5139" y="7783"/>
                      <a:pt x="5139" y="7784"/>
                    </a:cubicBezTo>
                    <a:lnTo>
                      <a:pt x="5138" y="7784"/>
                    </a:lnTo>
                    <a:cubicBezTo>
                      <a:pt x="5124" y="7823"/>
                      <a:pt x="5225" y="7885"/>
                      <a:pt x="5250" y="7907"/>
                    </a:cubicBezTo>
                    <a:cubicBezTo>
                      <a:pt x="5277" y="7932"/>
                      <a:pt x="5307" y="7954"/>
                      <a:pt x="5339" y="7973"/>
                    </a:cubicBezTo>
                    <a:cubicBezTo>
                      <a:pt x="5370" y="7991"/>
                      <a:pt x="5403" y="8006"/>
                      <a:pt x="5438" y="8017"/>
                    </a:cubicBezTo>
                    <a:lnTo>
                      <a:pt x="5439" y="8017"/>
                    </a:lnTo>
                    <a:cubicBezTo>
                      <a:pt x="5441" y="8025"/>
                      <a:pt x="5444" y="8034"/>
                      <a:pt x="5447" y="8043"/>
                    </a:cubicBezTo>
                    <a:cubicBezTo>
                      <a:pt x="5432" y="8044"/>
                      <a:pt x="5417" y="8045"/>
                      <a:pt x="5402" y="8045"/>
                    </a:cubicBezTo>
                    <a:cubicBezTo>
                      <a:pt x="5371" y="8045"/>
                      <a:pt x="5341" y="8042"/>
                      <a:pt x="5311" y="8037"/>
                    </a:cubicBezTo>
                    <a:cubicBezTo>
                      <a:pt x="5247" y="8026"/>
                      <a:pt x="5190" y="7980"/>
                      <a:pt x="5140" y="7941"/>
                    </a:cubicBezTo>
                    <a:cubicBezTo>
                      <a:pt x="5094" y="7908"/>
                      <a:pt x="5051" y="7872"/>
                      <a:pt x="5011" y="7833"/>
                    </a:cubicBezTo>
                    <a:cubicBezTo>
                      <a:pt x="5017" y="7832"/>
                      <a:pt x="5024" y="7832"/>
                      <a:pt x="5030" y="7831"/>
                    </a:cubicBezTo>
                    <a:lnTo>
                      <a:pt x="5032" y="7831"/>
                    </a:lnTo>
                    <a:moveTo>
                      <a:pt x="5662" y="7786"/>
                    </a:moveTo>
                    <a:cubicBezTo>
                      <a:pt x="5649" y="7757"/>
                      <a:pt x="5638" y="7727"/>
                      <a:pt x="5630" y="7696"/>
                    </a:cubicBezTo>
                    <a:cubicBezTo>
                      <a:pt x="5627" y="7675"/>
                      <a:pt x="5620" y="7656"/>
                      <a:pt x="5610" y="7637"/>
                    </a:cubicBezTo>
                    <a:cubicBezTo>
                      <a:pt x="5574" y="7580"/>
                      <a:pt x="5558" y="7498"/>
                      <a:pt x="5538" y="7435"/>
                    </a:cubicBezTo>
                    <a:cubicBezTo>
                      <a:pt x="5520" y="7381"/>
                      <a:pt x="5498" y="7328"/>
                      <a:pt x="5471" y="7278"/>
                    </a:cubicBezTo>
                    <a:cubicBezTo>
                      <a:pt x="5496" y="7308"/>
                      <a:pt x="5521" y="7337"/>
                      <a:pt x="5547" y="7364"/>
                    </a:cubicBezTo>
                    <a:cubicBezTo>
                      <a:pt x="5591" y="7411"/>
                      <a:pt x="5628" y="7463"/>
                      <a:pt x="5671" y="7511"/>
                    </a:cubicBezTo>
                    <a:cubicBezTo>
                      <a:pt x="5713" y="7559"/>
                      <a:pt x="5749" y="7615"/>
                      <a:pt x="5797" y="7658"/>
                    </a:cubicBezTo>
                    <a:cubicBezTo>
                      <a:pt x="5822" y="7679"/>
                      <a:pt x="5843" y="7703"/>
                      <a:pt x="5859" y="7731"/>
                    </a:cubicBezTo>
                    <a:cubicBezTo>
                      <a:pt x="5860" y="7732"/>
                      <a:pt x="5860" y="7733"/>
                      <a:pt x="5861" y="7735"/>
                    </a:cubicBezTo>
                    <a:cubicBezTo>
                      <a:pt x="5864" y="7740"/>
                      <a:pt x="5868" y="7745"/>
                      <a:pt x="5872" y="7751"/>
                    </a:cubicBezTo>
                    <a:cubicBezTo>
                      <a:pt x="5870" y="7754"/>
                      <a:pt x="5868" y="7758"/>
                      <a:pt x="5866" y="7761"/>
                    </a:cubicBezTo>
                    <a:cubicBezTo>
                      <a:pt x="5846" y="7795"/>
                      <a:pt x="5822" y="7825"/>
                      <a:pt x="5793" y="7850"/>
                    </a:cubicBezTo>
                    <a:cubicBezTo>
                      <a:pt x="5767" y="7874"/>
                      <a:pt x="5744" y="7900"/>
                      <a:pt x="5720" y="7926"/>
                    </a:cubicBezTo>
                    <a:lnTo>
                      <a:pt x="5710" y="7938"/>
                    </a:lnTo>
                    <a:cubicBezTo>
                      <a:pt x="5697" y="7886"/>
                      <a:pt x="5681" y="7835"/>
                      <a:pt x="5662" y="7786"/>
                    </a:cubicBezTo>
                    <a:moveTo>
                      <a:pt x="5703" y="7314"/>
                    </a:moveTo>
                    <a:cubicBezTo>
                      <a:pt x="5672" y="7284"/>
                      <a:pt x="5638" y="7257"/>
                      <a:pt x="5603" y="7232"/>
                    </a:cubicBezTo>
                    <a:cubicBezTo>
                      <a:pt x="5583" y="7219"/>
                      <a:pt x="5573" y="7198"/>
                      <a:pt x="5556" y="7182"/>
                    </a:cubicBezTo>
                    <a:cubicBezTo>
                      <a:pt x="5542" y="7172"/>
                      <a:pt x="5530" y="7159"/>
                      <a:pt x="5522" y="7144"/>
                    </a:cubicBezTo>
                    <a:lnTo>
                      <a:pt x="5521" y="7143"/>
                    </a:lnTo>
                    <a:lnTo>
                      <a:pt x="5521" y="7142"/>
                    </a:lnTo>
                    <a:cubicBezTo>
                      <a:pt x="5520" y="7141"/>
                      <a:pt x="5519" y="7140"/>
                      <a:pt x="5518" y="7139"/>
                    </a:cubicBezTo>
                    <a:cubicBezTo>
                      <a:pt x="5516" y="7138"/>
                      <a:pt x="5515" y="7138"/>
                      <a:pt x="5513" y="7138"/>
                    </a:cubicBezTo>
                    <a:cubicBezTo>
                      <a:pt x="5512" y="7138"/>
                      <a:pt x="5511" y="7138"/>
                      <a:pt x="5510" y="7138"/>
                    </a:cubicBezTo>
                    <a:lnTo>
                      <a:pt x="5512" y="7133"/>
                    </a:lnTo>
                    <a:lnTo>
                      <a:pt x="5513" y="7134"/>
                    </a:lnTo>
                    <a:cubicBezTo>
                      <a:pt x="5613" y="7171"/>
                      <a:pt x="5713" y="7244"/>
                      <a:pt x="5789" y="7317"/>
                    </a:cubicBezTo>
                    <a:cubicBezTo>
                      <a:pt x="5821" y="7347"/>
                      <a:pt x="5859" y="7372"/>
                      <a:pt x="5890" y="7404"/>
                    </a:cubicBezTo>
                    <a:cubicBezTo>
                      <a:pt x="5909" y="7422"/>
                      <a:pt x="5928" y="7442"/>
                      <a:pt x="5945" y="7462"/>
                    </a:cubicBezTo>
                    <a:cubicBezTo>
                      <a:pt x="5947" y="7465"/>
                      <a:pt x="5949" y="7468"/>
                      <a:pt x="5953" y="7470"/>
                    </a:cubicBezTo>
                    <a:cubicBezTo>
                      <a:pt x="5956" y="7472"/>
                      <a:pt x="5960" y="7473"/>
                      <a:pt x="5964" y="7473"/>
                    </a:cubicBezTo>
                    <a:cubicBezTo>
                      <a:pt x="5967" y="7473"/>
                      <a:pt x="5969" y="7472"/>
                      <a:pt x="5971" y="7472"/>
                    </a:cubicBezTo>
                    <a:cubicBezTo>
                      <a:pt x="5972" y="7471"/>
                      <a:pt x="5973" y="7471"/>
                      <a:pt x="5974" y="7471"/>
                    </a:cubicBezTo>
                    <a:cubicBezTo>
                      <a:pt x="5976" y="7469"/>
                      <a:pt x="5978" y="7468"/>
                      <a:pt x="5979" y="7466"/>
                    </a:cubicBezTo>
                    <a:cubicBezTo>
                      <a:pt x="5980" y="7464"/>
                      <a:pt x="5980" y="7462"/>
                      <a:pt x="5980" y="7460"/>
                    </a:cubicBezTo>
                    <a:cubicBezTo>
                      <a:pt x="5980" y="7457"/>
                      <a:pt x="5980" y="7455"/>
                      <a:pt x="5979" y="7453"/>
                    </a:cubicBezTo>
                    <a:cubicBezTo>
                      <a:pt x="5978" y="7451"/>
                      <a:pt x="5976" y="7450"/>
                      <a:pt x="5974" y="7449"/>
                    </a:cubicBezTo>
                    <a:cubicBezTo>
                      <a:pt x="5961" y="7442"/>
                      <a:pt x="5948" y="7421"/>
                      <a:pt x="5938" y="7411"/>
                    </a:cubicBezTo>
                    <a:cubicBezTo>
                      <a:pt x="5918" y="7391"/>
                      <a:pt x="5897" y="7373"/>
                      <a:pt x="5874" y="7356"/>
                    </a:cubicBezTo>
                    <a:cubicBezTo>
                      <a:pt x="5834" y="7327"/>
                      <a:pt x="5801" y="7290"/>
                      <a:pt x="5764" y="7259"/>
                    </a:cubicBezTo>
                    <a:cubicBezTo>
                      <a:pt x="5731" y="7234"/>
                      <a:pt x="5696" y="7211"/>
                      <a:pt x="5660" y="7190"/>
                    </a:cubicBezTo>
                    <a:cubicBezTo>
                      <a:pt x="5653" y="7186"/>
                      <a:pt x="5647" y="7182"/>
                      <a:pt x="5640" y="7179"/>
                    </a:cubicBezTo>
                    <a:cubicBezTo>
                      <a:pt x="5606" y="7158"/>
                      <a:pt x="5557" y="7118"/>
                      <a:pt x="5516" y="7120"/>
                    </a:cubicBezTo>
                    <a:cubicBezTo>
                      <a:pt x="5520" y="7108"/>
                      <a:pt x="5523" y="7096"/>
                      <a:pt x="5525" y="7084"/>
                    </a:cubicBezTo>
                    <a:cubicBezTo>
                      <a:pt x="5526" y="7084"/>
                      <a:pt x="5526" y="7083"/>
                      <a:pt x="5527" y="7084"/>
                    </a:cubicBezTo>
                    <a:cubicBezTo>
                      <a:pt x="5528" y="7084"/>
                      <a:pt x="5529" y="7086"/>
                      <a:pt x="5530" y="7086"/>
                    </a:cubicBezTo>
                    <a:cubicBezTo>
                      <a:pt x="5532" y="7086"/>
                      <a:pt x="5535" y="7086"/>
                      <a:pt x="5537" y="7086"/>
                    </a:cubicBezTo>
                    <a:cubicBezTo>
                      <a:pt x="5548" y="7086"/>
                      <a:pt x="5559" y="7083"/>
                      <a:pt x="5568" y="7078"/>
                    </a:cubicBezTo>
                    <a:cubicBezTo>
                      <a:pt x="5578" y="7072"/>
                      <a:pt x="5585" y="7065"/>
                      <a:pt x="5591" y="7055"/>
                    </a:cubicBezTo>
                    <a:lnTo>
                      <a:pt x="5591" y="7054"/>
                    </a:lnTo>
                    <a:cubicBezTo>
                      <a:pt x="5591" y="7054"/>
                      <a:pt x="5591" y="7056"/>
                      <a:pt x="5593" y="7056"/>
                    </a:cubicBezTo>
                    <a:cubicBezTo>
                      <a:pt x="5608" y="7063"/>
                      <a:pt x="5624" y="7051"/>
                      <a:pt x="5639" y="7046"/>
                    </a:cubicBezTo>
                    <a:cubicBezTo>
                      <a:pt x="5659" y="7043"/>
                      <a:pt x="5679" y="7038"/>
                      <a:pt x="5698" y="7032"/>
                    </a:cubicBezTo>
                    <a:cubicBezTo>
                      <a:pt x="5702" y="7031"/>
                      <a:pt x="5704" y="7029"/>
                      <a:pt x="5707" y="7028"/>
                    </a:cubicBezTo>
                    <a:cubicBezTo>
                      <a:pt x="5713" y="7024"/>
                      <a:pt x="5719" y="7019"/>
                      <a:pt x="5723" y="7013"/>
                    </a:cubicBezTo>
                    <a:cubicBezTo>
                      <a:pt x="5727" y="7006"/>
                      <a:pt x="5729" y="6999"/>
                      <a:pt x="5729" y="6992"/>
                    </a:cubicBezTo>
                    <a:cubicBezTo>
                      <a:pt x="5729" y="6990"/>
                      <a:pt x="5728" y="6989"/>
                      <a:pt x="5728" y="6987"/>
                    </a:cubicBezTo>
                    <a:cubicBezTo>
                      <a:pt x="5766" y="6984"/>
                      <a:pt x="5803" y="6982"/>
                      <a:pt x="5841" y="6982"/>
                    </a:cubicBezTo>
                    <a:lnTo>
                      <a:pt x="5853" y="6982"/>
                    </a:lnTo>
                    <a:cubicBezTo>
                      <a:pt x="5851" y="6991"/>
                      <a:pt x="5850" y="6999"/>
                      <a:pt x="5850" y="7008"/>
                    </a:cubicBezTo>
                    <a:cubicBezTo>
                      <a:pt x="5852" y="7016"/>
                      <a:pt x="5851" y="7018"/>
                      <a:pt x="5846" y="7015"/>
                    </a:cubicBezTo>
                    <a:cubicBezTo>
                      <a:pt x="5845" y="7015"/>
                      <a:pt x="5844" y="7015"/>
                      <a:pt x="5842" y="7015"/>
                    </a:cubicBezTo>
                    <a:cubicBezTo>
                      <a:pt x="5837" y="7015"/>
                      <a:pt x="5831" y="7015"/>
                      <a:pt x="5825" y="7016"/>
                    </a:cubicBezTo>
                    <a:cubicBezTo>
                      <a:pt x="5799" y="7020"/>
                      <a:pt x="5778" y="7006"/>
                      <a:pt x="5752" y="7006"/>
                    </a:cubicBezTo>
                    <a:cubicBezTo>
                      <a:pt x="5732" y="7006"/>
                      <a:pt x="5698" y="7020"/>
                      <a:pt x="5702" y="7022"/>
                    </a:cubicBezTo>
                    <a:cubicBezTo>
                      <a:pt x="5733" y="7034"/>
                      <a:pt x="5766" y="7042"/>
                      <a:pt x="5798" y="7047"/>
                    </a:cubicBezTo>
                    <a:cubicBezTo>
                      <a:pt x="5800" y="7047"/>
                      <a:pt x="5801" y="7047"/>
                      <a:pt x="5803" y="7047"/>
                    </a:cubicBezTo>
                    <a:cubicBezTo>
                      <a:pt x="5820" y="7047"/>
                      <a:pt x="5837" y="7045"/>
                      <a:pt x="5854" y="7042"/>
                    </a:cubicBezTo>
                    <a:cubicBezTo>
                      <a:pt x="5884" y="7040"/>
                      <a:pt x="5878" y="7003"/>
                      <a:pt x="5873" y="6981"/>
                    </a:cubicBezTo>
                    <a:cubicBezTo>
                      <a:pt x="5895" y="6978"/>
                      <a:pt x="5917" y="6976"/>
                      <a:pt x="5939" y="6976"/>
                    </a:cubicBezTo>
                    <a:cubicBezTo>
                      <a:pt x="5944" y="6976"/>
                      <a:pt x="5950" y="6976"/>
                      <a:pt x="5955" y="6976"/>
                    </a:cubicBezTo>
                    <a:lnTo>
                      <a:pt x="5963" y="6976"/>
                    </a:lnTo>
                    <a:cubicBezTo>
                      <a:pt x="5968" y="7021"/>
                      <a:pt x="5974" y="7065"/>
                      <a:pt x="5983" y="7108"/>
                    </a:cubicBezTo>
                    <a:cubicBezTo>
                      <a:pt x="5999" y="7187"/>
                      <a:pt x="5988" y="7274"/>
                      <a:pt x="5988" y="7354"/>
                    </a:cubicBezTo>
                    <a:cubicBezTo>
                      <a:pt x="5988" y="7357"/>
                      <a:pt x="5988" y="7361"/>
                      <a:pt x="5988" y="7364"/>
                    </a:cubicBezTo>
                    <a:cubicBezTo>
                      <a:pt x="5988" y="7425"/>
                      <a:pt x="5979" y="7485"/>
                      <a:pt x="5962" y="7543"/>
                    </a:cubicBezTo>
                    <a:cubicBezTo>
                      <a:pt x="5878" y="7466"/>
                      <a:pt x="5787" y="7393"/>
                      <a:pt x="5704" y="7314"/>
                    </a:cubicBezTo>
                    <a:lnTo>
                      <a:pt x="5703" y="7314"/>
                    </a:lnTo>
                    <a:moveTo>
                      <a:pt x="5529" y="7058"/>
                    </a:moveTo>
                    <a:cubicBezTo>
                      <a:pt x="5531" y="7038"/>
                      <a:pt x="5533" y="7018"/>
                      <a:pt x="5533" y="6998"/>
                    </a:cubicBezTo>
                    <a:cubicBezTo>
                      <a:pt x="5533" y="6995"/>
                      <a:pt x="5533" y="6992"/>
                      <a:pt x="5533" y="6990"/>
                    </a:cubicBezTo>
                    <a:lnTo>
                      <a:pt x="5548" y="6991"/>
                    </a:lnTo>
                    <a:lnTo>
                      <a:pt x="5551" y="6991"/>
                    </a:lnTo>
                    <a:lnTo>
                      <a:pt x="5569" y="6992"/>
                    </a:lnTo>
                    <a:cubicBezTo>
                      <a:pt x="5569" y="6992"/>
                      <a:pt x="5569" y="6993"/>
                      <a:pt x="5570" y="6993"/>
                    </a:cubicBezTo>
                    <a:cubicBezTo>
                      <a:pt x="5571" y="6993"/>
                      <a:pt x="5572" y="6994"/>
                      <a:pt x="5574" y="6994"/>
                    </a:cubicBezTo>
                    <a:cubicBezTo>
                      <a:pt x="5575" y="6994"/>
                      <a:pt x="5577" y="6993"/>
                      <a:pt x="5578" y="6993"/>
                    </a:cubicBezTo>
                    <a:cubicBezTo>
                      <a:pt x="5578" y="6993"/>
                      <a:pt x="5578" y="6992"/>
                      <a:pt x="5579" y="6992"/>
                    </a:cubicBezTo>
                    <a:lnTo>
                      <a:pt x="5591" y="6992"/>
                    </a:lnTo>
                    <a:cubicBezTo>
                      <a:pt x="5584" y="7020"/>
                      <a:pt x="5569" y="7063"/>
                      <a:pt x="5534" y="7057"/>
                    </a:cubicBezTo>
                    <a:cubicBezTo>
                      <a:pt x="5532" y="7058"/>
                      <a:pt x="5531" y="7058"/>
                      <a:pt x="5529" y="7059"/>
                    </a:cubicBezTo>
                    <a:lnTo>
                      <a:pt x="5529" y="7058"/>
                    </a:lnTo>
                    <a:moveTo>
                      <a:pt x="5610" y="6993"/>
                    </a:moveTo>
                    <a:cubicBezTo>
                      <a:pt x="5642" y="6993"/>
                      <a:pt x="5673" y="6991"/>
                      <a:pt x="5704" y="6989"/>
                    </a:cubicBezTo>
                    <a:cubicBezTo>
                      <a:pt x="5704" y="6992"/>
                      <a:pt x="5703" y="6995"/>
                      <a:pt x="5701" y="6998"/>
                    </a:cubicBezTo>
                    <a:cubicBezTo>
                      <a:pt x="5699" y="7001"/>
                      <a:pt x="5697" y="7004"/>
                      <a:pt x="5694" y="7007"/>
                    </a:cubicBezTo>
                    <a:cubicBezTo>
                      <a:pt x="5680" y="7013"/>
                      <a:pt x="5665" y="7017"/>
                      <a:pt x="5649" y="7019"/>
                    </a:cubicBezTo>
                    <a:cubicBezTo>
                      <a:pt x="5633" y="7021"/>
                      <a:pt x="5618" y="7026"/>
                      <a:pt x="5604" y="7034"/>
                    </a:cubicBezTo>
                    <a:cubicBezTo>
                      <a:pt x="5603" y="7035"/>
                      <a:pt x="5601" y="7036"/>
                      <a:pt x="5600" y="7037"/>
                    </a:cubicBezTo>
                    <a:cubicBezTo>
                      <a:pt x="5602" y="7032"/>
                      <a:pt x="5603" y="7028"/>
                      <a:pt x="5605" y="7024"/>
                    </a:cubicBezTo>
                    <a:cubicBezTo>
                      <a:pt x="5609" y="7016"/>
                      <a:pt x="5611" y="7007"/>
                      <a:pt x="5611" y="6997"/>
                    </a:cubicBezTo>
                    <a:cubicBezTo>
                      <a:pt x="5611" y="6996"/>
                      <a:pt x="5611" y="6995"/>
                      <a:pt x="5611" y="6994"/>
                    </a:cubicBezTo>
                    <a:lnTo>
                      <a:pt x="5610" y="6993"/>
                    </a:lnTo>
                    <a:moveTo>
                      <a:pt x="5675" y="6692"/>
                    </a:moveTo>
                    <a:cubicBezTo>
                      <a:pt x="5673" y="6687"/>
                      <a:pt x="5669" y="6678"/>
                      <a:pt x="5665" y="6669"/>
                    </a:cubicBezTo>
                    <a:cubicBezTo>
                      <a:pt x="5673" y="6671"/>
                      <a:pt x="5681" y="6672"/>
                      <a:pt x="5690" y="6672"/>
                    </a:cubicBezTo>
                    <a:cubicBezTo>
                      <a:pt x="5698" y="6672"/>
                      <a:pt x="5707" y="6671"/>
                      <a:pt x="5715" y="6669"/>
                    </a:cubicBezTo>
                    <a:cubicBezTo>
                      <a:pt x="5743" y="6665"/>
                      <a:pt x="5772" y="6655"/>
                      <a:pt x="5800" y="6648"/>
                    </a:cubicBezTo>
                    <a:cubicBezTo>
                      <a:pt x="5808" y="6671"/>
                      <a:pt x="5811" y="6704"/>
                      <a:pt x="5825" y="6724"/>
                    </a:cubicBezTo>
                    <a:cubicBezTo>
                      <a:pt x="5799" y="6728"/>
                      <a:pt x="5773" y="6731"/>
                      <a:pt x="5746" y="6736"/>
                    </a:cubicBezTo>
                    <a:lnTo>
                      <a:pt x="5694" y="6748"/>
                    </a:lnTo>
                    <a:cubicBezTo>
                      <a:pt x="5690" y="6729"/>
                      <a:pt x="5684" y="6710"/>
                      <a:pt x="5676" y="6692"/>
                    </a:cubicBezTo>
                    <a:lnTo>
                      <a:pt x="5675" y="6692"/>
                    </a:lnTo>
                    <a:moveTo>
                      <a:pt x="5868" y="6717"/>
                    </a:moveTo>
                    <a:lnTo>
                      <a:pt x="5857" y="6719"/>
                    </a:lnTo>
                    <a:cubicBezTo>
                      <a:pt x="5842" y="6693"/>
                      <a:pt x="5836" y="6663"/>
                      <a:pt x="5821" y="6637"/>
                    </a:cubicBezTo>
                    <a:cubicBezTo>
                      <a:pt x="5825" y="6634"/>
                      <a:pt x="5829" y="6630"/>
                      <a:pt x="5834" y="6628"/>
                    </a:cubicBezTo>
                    <a:cubicBezTo>
                      <a:pt x="5840" y="6624"/>
                      <a:pt x="5847" y="6622"/>
                      <a:pt x="5854" y="6620"/>
                    </a:cubicBezTo>
                    <a:cubicBezTo>
                      <a:pt x="5864" y="6616"/>
                      <a:pt x="5874" y="6613"/>
                      <a:pt x="5884" y="6610"/>
                    </a:cubicBezTo>
                    <a:lnTo>
                      <a:pt x="5893" y="6608"/>
                    </a:lnTo>
                    <a:cubicBezTo>
                      <a:pt x="5904" y="6637"/>
                      <a:pt x="5912" y="6668"/>
                      <a:pt x="5918" y="6698"/>
                    </a:cubicBezTo>
                    <a:cubicBezTo>
                      <a:pt x="5918" y="6704"/>
                      <a:pt x="5920" y="6709"/>
                      <a:pt x="5921" y="6714"/>
                    </a:cubicBezTo>
                    <a:cubicBezTo>
                      <a:pt x="5917" y="6721"/>
                      <a:pt x="5878" y="6716"/>
                      <a:pt x="5870" y="6718"/>
                    </a:cubicBezTo>
                    <a:lnTo>
                      <a:pt x="5868" y="6717"/>
                    </a:lnTo>
                    <a:moveTo>
                      <a:pt x="5829" y="6600"/>
                    </a:moveTo>
                    <a:cubicBezTo>
                      <a:pt x="5826" y="6600"/>
                      <a:pt x="5823" y="6601"/>
                      <a:pt x="5820" y="6603"/>
                    </a:cubicBezTo>
                    <a:cubicBezTo>
                      <a:pt x="5815" y="6605"/>
                      <a:pt x="5810" y="6611"/>
                      <a:pt x="5807" y="6617"/>
                    </a:cubicBezTo>
                    <a:cubicBezTo>
                      <a:pt x="5805" y="6619"/>
                      <a:pt x="5804" y="6622"/>
                      <a:pt x="5803" y="6625"/>
                    </a:cubicBezTo>
                    <a:cubicBezTo>
                      <a:pt x="5775" y="6633"/>
                      <a:pt x="5744" y="6634"/>
                      <a:pt x="5716" y="6645"/>
                    </a:cubicBezTo>
                    <a:cubicBezTo>
                      <a:pt x="5696" y="6652"/>
                      <a:pt x="5677" y="6649"/>
                      <a:pt x="5658" y="6658"/>
                    </a:cubicBezTo>
                    <a:cubicBezTo>
                      <a:pt x="5656" y="6654"/>
                      <a:pt x="5652" y="6651"/>
                      <a:pt x="5648" y="6648"/>
                    </a:cubicBezTo>
                    <a:cubicBezTo>
                      <a:pt x="5647" y="6647"/>
                      <a:pt x="5645" y="6647"/>
                      <a:pt x="5644" y="6646"/>
                    </a:cubicBezTo>
                    <a:cubicBezTo>
                      <a:pt x="5635" y="6645"/>
                      <a:pt x="5626" y="6644"/>
                      <a:pt x="5617" y="6644"/>
                    </a:cubicBezTo>
                    <a:cubicBezTo>
                      <a:pt x="5601" y="6644"/>
                      <a:pt x="5584" y="6646"/>
                      <a:pt x="5568" y="6651"/>
                    </a:cubicBezTo>
                    <a:cubicBezTo>
                      <a:pt x="5543" y="6657"/>
                      <a:pt x="5516" y="6654"/>
                      <a:pt x="5495" y="6671"/>
                    </a:cubicBezTo>
                    <a:cubicBezTo>
                      <a:pt x="5490" y="6674"/>
                      <a:pt x="5495" y="6681"/>
                      <a:pt x="5498" y="6681"/>
                    </a:cubicBezTo>
                    <a:cubicBezTo>
                      <a:pt x="5540" y="6685"/>
                      <a:pt x="5579" y="6665"/>
                      <a:pt x="5620" y="6666"/>
                    </a:cubicBezTo>
                    <a:cubicBezTo>
                      <a:pt x="5653" y="6666"/>
                      <a:pt x="5661" y="6719"/>
                      <a:pt x="5672" y="6752"/>
                    </a:cubicBezTo>
                    <a:cubicBezTo>
                      <a:pt x="5643" y="6758"/>
                      <a:pt x="5613" y="6764"/>
                      <a:pt x="5584" y="6769"/>
                    </a:cubicBezTo>
                    <a:cubicBezTo>
                      <a:pt x="5581" y="6754"/>
                      <a:pt x="5570" y="6740"/>
                      <a:pt x="5567" y="6725"/>
                    </a:cubicBezTo>
                    <a:cubicBezTo>
                      <a:pt x="5566" y="6722"/>
                      <a:pt x="5565" y="6719"/>
                      <a:pt x="5563" y="6716"/>
                    </a:cubicBezTo>
                    <a:cubicBezTo>
                      <a:pt x="5559" y="6708"/>
                      <a:pt x="5553" y="6702"/>
                      <a:pt x="5545" y="6698"/>
                    </a:cubicBezTo>
                    <a:cubicBezTo>
                      <a:pt x="5523" y="6686"/>
                      <a:pt x="5499" y="6680"/>
                      <a:pt x="5475" y="6680"/>
                    </a:cubicBezTo>
                    <a:cubicBezTo>
                      <a:pt x="5462" y="6680"/>
                      <a:pt x="5449" y="6681"/>
                      <a:pt x="5437" y="6685"/>
                    </a:cubicBezTo>
                    <a:cubicBezTo>
                      <a:pt x="5433" y="6686"/>
                      <a:pt x="5431" y="6692"/>
                      <a:pt x="5437" y="6693"/>
                    </a:cubicBezTo>
                    <a:cubicBezTo>
                      <a:pt x="5449" y="6695"/>
                      <a:pt x="5461" y="6697"/>
                      <a:pt x="5474" y="6697"/>
                    </a:cubicBezTo>
                    <a:cubicBezTo>
                      <a:pt x="5477" y="6697"/>
                      <a:pt x="5480" y="6697"/>
                      <a:pt x="5484" y="6696"/>
                    </a:cubicBezTo>
                    <a:cubicBezTo>
                      <a:pt x="5501" y="6697"/>
                      <a:pt x="5518" y="6701"/>
                      <a:pt x="5534" y="6709"/>
                    </a:cubicBezTo>
                    <a:cubicBezTo>
                      <a:pt x="5550" y="6716"/>
                      <a:pt x="5559" y="6752"/>
                      <a:pt x="5562" y="6773"/>
                    </a:cubicBezTo>
                    <a:cubicBezTo>
                      <a:pt x="5536" y="6777"/>
                      <a:pt x="5509" y="6779"/>
                      <a:pt x="5483" y="6780"/>
                    </a:cubicBezTo>
                    <a:cubicBezTo>
                      <a:pt x="5481" y="6780"/>
                      <a:pt x="5479" y="6781"/>
                      <a:pt x="5478" y="6782"/>
                    </a:cubicBezTo>
                    <a:cubicBezTo>
                      <a:pt x="5476" y="6783"/>
                      <a:pt x="5475" y="6784"/>
                      <a:pt x="5474" y="6785"/>
                    </a:cubicBezTo>
                    <a:cubicBezTo>
                      <a:pt x="5460" y="6752"/>
                      <a:pt x="5444" y="6719"/>
                      <a:pt x="5425" y="6687"/>
                    </a:cubicBezTo>
                    <a:lnTo>
                      <a:pt x="5427" y="6687"/>
                    </a:lnTo>
                    <a:lnTo>
                      <a:pt x="5431" y="6682"/>
                    </a:lnTo>
                    <a:cubicBezTo>
                      <a:pt x="5432" y="6682"/>
                      <a:pt x="5433" y="6682"/>
                      <a:pt x="5434" y="6682"/>
                    </a:cubicBezTo>
                    <a:cubicBezTo>
                      <a:pt x="5435" y="6681"/>
                      <a:pt x="5435" y="6680"/>
                      <a:pt x="5436" y="6679"/>
                    </a:cubicBezTo>
                    <a:cubicBezTo>
                      <a:pt x="5436" y="6678"/>
                      <a:pt x="5437" y="6678"/>
                      <a:pt x="5437" y="6677"/>
                    </a:cubicBezTo>
                    <a:cubicBezTo>
                      <a:pt x="5462" y="6651"/>
                      <a:pt x="5484" y="6621"/>
                      <a:pt x="5507" y="6593"/>
                    </a:cubicBezTo>
                    <a:cubicBezTo>
                      <a:pt x="5534" y="6564"/>
                      <a:pt x="5560" y="6534"/>
                      <a:pt x="5583" y="6502"/>
                    </a:cubicBezTo>
                    <a:cubicBezTo>
                      <a:pt x="5603" y="6472"/>
                      <a:pt x="5626" y="6443"/>
                      <a:pt x="5651" y="6417"/>
                    </a:cubicBezTo>
                    <a:cubicBezTo>
                      <a:pt x="5677" y="6387"/>
                      <a:pt x="5705" y="6338"/>
                      <a:pt x="5742" y="6317"/>
                    </a:cubicBezTo>
                    <a:lnTo>
                      <a:pt x="5757" y="6343"/>
                    </a:lnTo>
                    <a:cubicBezTo>
                      <a:pt x="5789" y="6400"/>
                      <a:pt x="5828" y="6454"/>
                      <a:pt x="5855" y="6513"/>
                    </a:cubicBezTo>
                    <a:cubicBezTo>
                      <a:pt x="5866" y="6536"/>
                      <a:pt x="5875" y="6558"/>
                      <a:pt x="5885" y="6581"/>
                    </a:cubicBezTo>
                    <a:cubicBezTo>
                      <a:pt x="5866" y="6585"/>
                      <a:pt x="5848" y="6591"/>
                      <a:pt x="5830" y="6599"/>
                    </a:cubicBezTo>
                    <a:lnTo>
                      <a:pt x="5829" y="6600"/>
                    </a:lnTo>
                    <a:moveTo>
                      <a:pt x="5682" y="6340"/>
                    </a:moveTo>
                    <a:cubicBezTo>
                      <a:pt x="5645" y="6379"/>
                      <a:pt x="5619" y="6438"/>
                      <a:pt x="5576" y="6473"/>
                    </a:cubicBezTo>
                    <a:cubicBezTo>
                      <a:pt x="5547" y="6502"/>
                      <a:pt x="5522" y="6534"/>
                      <a:pt x="5500" y="6569"/>
                    </a:cubicBezTo>
                    <a:cubicBezTo>
                      <a:pt x="5488" y="6585"/>
                      <a:pt x="5475" y="6601"/>
                      <a:pt x="5461" y="6615"/>
                    </a:cubicBezTo>
                    <a:cubicBezTo>
                      <a:pt x="5466" y="6608"/>
                      <a:pt x="5470" y="6601"/>
                      <a:pt x="5474" y="6593"/>
                    </a:cubicBezTo>
                    <a:cubicBezTo>
                      <a:pt x="5501" y="6546"/>
                      <a:pt x="5528" y="6499"/>
                      <a:pt x="5557" y="6453"/>
                    </a:cubicBezTo>
                    <a:cubicBezTo>
                      <a:pt x="5586" y="6406"/>
                      <a:pt x="5611" y="6351"/>
                      <a:pt x="5640" y="6302"/>
                    </a:cubicBezTo>
                    <a:cubicBezTo>
                      <a:pt x="5655" y="6277"/>
                      <a:pt x="5663" y="6239"/>
                      <a:pt x="5682" y="6215"/>
                    </a:cubicBezTo>
                    <a:cubicBezTo>
                      <a:pt x="5687" y="6226"/>
                      <a:pt x="5693" y="6238"/>
                      <a:pt x="5699" y="6249"/>
                    </a:cubicBezTo>
                    <a:cubicBezTo>
                      <a:pt x="5701" y="6251"/>
                      <a:pt x="5702" y="6254"/>
                      <a:pt x="5704" y="6256"/>
                    </a:cubicBezTo>
                    <a:cubicBezTo>
                      <a:pt x="5712" y="6269"/>
                      <a:pt x="5720" y="6283"/>
                      <a:pt x="5728" y="6296"/>
                    </a:cubicBezTo>
                    <a:cubicBezTo>
                      <a:pt x="5712" y="6308"/>
                      <a:pt x="5697" y="6323"/>
                      <a:pt x="5684" y="6340"/>
                    </a:cubicBezTo>
                    <a:lnTo>
                      <a:pt x="5682" y="6340"/>
                    </a:lnTo>
                    <a:moveTo>
                      <a:pt x="5588" y="6117"/>
                    </a:moveTo>
                    <a:cubicBezTo>
                      <a:pt x="5580" y="6139"/>
                      <a:pt x="5571" y="6159"/>
                      <a:pt x="5560" y="6178"/>
                    </a:cubicBezTo>
                    <a:cubicBezTo>
                      <a:pt x="5559" y="6180"/>
                      <a:pt x="5558" y="6181"/>
                      <a:pt x="5557" y="6182"/>
                    </a:cubicBezTo>
                    <a:cubicBezTo>
                      <a:pt x="5538" y="6226"/>
                      <a:pt x="5517" y="6267"/>
                      <a:pt x="5494" y="6308"/>
                    </a:cubicBezTo>
                    <a:cubicBezTo>
                      <a:pt x="5493" y="6310"/>
                      <a:pt x="5492" y="6312"/>
                      <a:pt x="5491" y="6314"/>
                    </a:cubicBezTo>
                    <a:cubicBezTo>
                      <a:pt x="5438" y="6406"/>
                      <a:pt x="5391" y="6502"/>
                      <a:pt x="5349" y="6600"/>
                    </a:cubicBezTo>
                    <a:cubicBezTo>
                      <a:pt x="5339" y="6591"/>
                      <a:pt x="5328" y="6583"/>
                      <a:pt x="5316" y="6576"/>
                    </a:cubicBezTo>
                    <a:cubicBezTo>
                      <a:pt x="5316" y="6575"/>
                      <a:pt x="5316" y="6575"/>
                      <a:pt x="5316" y="6574"/>
                    </a:cubicBezTo>
                    <a:lnTo>
                      <a:pt x="5316" y="6573"/>
                    </a:lnTo>
                    <a:cubicBezTo>
                      <a:pt x="5316" y="6558"/>
                      <a:pt x="5312" y="6543"/>
                      <a:pt x="5307" y="6529"/>
                    </a:cubicBezTo>
                    <a:cubicBezTo>
                      <a:pt x="5300" y="6504"/>
                      <a:pt x="5300" y="6480"/>
                      <a:pt x="5292" y="6455"/>
                    </a:cubicBezTo>
                    <a:cubicBezTo>
                      <a:pt x="5285" y="6428"/>
                      <a:pt x="5282" y="6400"/>
                      <a:pt x="5282" y="6372"/>
                    </a:cubicBezTo>
                    <a:cubicBezTo>
                      <a:pt x="5282" y="6370"/>
                      <a:pt x="5282" y="6368"/>
                      <a:pt x="5282" y="6367"/>
                    </a:cubicBezTo>
                    <a:cubicBezTo>
                      <a:pt x="5282" y="6339"/>
                      <a:pt x="5270" y="6309"/>
                      <a:pt x="5265" y="6281"/>
                    </a:cubicBezTo>
                    <a:cubicBezTo>
                      <a:pt x="5255" y="6215"/>
                      <a:pt x="5246" y="6151"/>
                      <a:pt x="5233" y="6086"/>
                    </a:cubicBezTo>
                    <a:cubicBezTo>
                      <a:pt x="5226" y="6055"/>
                      <a:pt x="5216" y="6025"/>
                      <a:pt x="5208" y="5994"/>
                    </a:cubicBezTo>
                    <a:cubicBezTo>
                      <a:pt x="5203" y="5973"/>
                      <a:pt x="5199" y="5952"/>
                      <a:pt x="5196" y="5931"/>
                    </a:cubicBezTo>
                    <a:cubicBezTo>
                      <a:pt x="5199" y="5932"/>
                      <a:pt x="5202" y="5932"/>
                      <a:pt x="5204" y="5932"/>
                    </a:cubicBezTo>
                    <a:cubicBezTo>
                      <a:pt x="5215" y="5932"/>
                      <a:pt x="5225" y="5931"/>
                      <a:pt x="5235" y="5930"/>
                    </a:cubicBezTo>
                    <a:cubicBezTo>
                      <a:pt x="5276" y="5931"/>
                      <a:pt x="5315" y="5940"/>
                      <a:pt x="5352" y="5956"/>
                    </a:cubicBezTo>
                    <a:cubicBezTo>
                      <a:pt x="5385" y="5973"/>
                      <a:pt x="5420" y="5986"/>
                      <a:pt x="5456" y="5993"/>
                    </a:cubicBezTo>
                    <a:cubicBezTo>
                      <a:pt x="5466" y="5994"/>
                      <a:pt x="5471" y="5999"/>
                      <a:pt x="5478" y="6000"/>
                    </a:cubicBezTo>
                    <a:cubicBezTo>
                      <a:pt x="5487" y="6009"/>
                      <a:pt x="5495" y="6018"/>
                      <a:pt x="5502" y="6028"/>
                    </a:cubicBezTo>
                    <a:cubicBezTo>
                      <a:pt x="5513" y="6042"/>
                      <a:pt x="5527" y="6054"/>
                      <a:pt x="5542" y="6063"/>
                    </a:cubicBezTo>
                    <a:cubicBezTo>
                      <a:pt x="5545" y="6064"/>
                      <a:pt x="5547" y="6066"/>
                      <a:pt x="5550" y="6067"/>
                    </a:cubicBezTo>
                    <a:cubicBezTo>
                      <a:pt x="5566" y="6076"/>
                      <a:pt x="5580" y="6087"/>
                      <a:pt x="5594" y="6100"/>
                    </a:cubicBezTo>
                    <a:cubicBezTo>
                      <a:pt x="5592" y="6106"/>
                      <a:pt x="5590" y="6111"/>
                      <a:pt x="5589" y="6117"/>
                    </a:cubicBezTo>
                    <a:lnTo>
                      <a:pt x="5588" y="6117"/>
                    </a:lnTo>
                    <a:moveTo>
                      <a:pt x="5265" y="5906"/>
                    </a:moveTo>
                    <a:cubicBezTo>
                      <a:pt x="5251" y="5904"/>
                      <a:pt x="5238" y="5902"/>
                      <a:pt x="5224" y="5902"/>
                    </a:cubicBezTo>
                    <a:lnTo>
                      <a:pt x="5216" y="5903"/>
                    </a:lnTo>
                    <a:lnTo>
                      <a:pt x="5213" y="5903"/>
                    </a:lnTo>
                    <a:lnTo>
                      <a:pt x="5204" y="5902"/>
                    </a:lnTo>
                    <a:cubicBezTo>
                      <a:pt x="5204" y="5901"/>
                      <a:pt x="5203" y="5901"/>
                      <a:pt x="5203" y="5901"/>
                    </a:cubicBezTo>
                    <a:cubicBezTo>
                      <a:pt x="5201" y="5901"/>
                      <a:pt x="5200" y="5901"/>
                      <a:pt x="5199" y="5902"/>
                    </a:cubicBezTo>
                    <a:cubicBezTo>
                      <a:pt x="5198" y="5903"/>
                      <a:pt x="5198" y="5903"/>
                      <a:pt x="5197" y="5904"/>
                    </a:cubicBezTo>
                    <a:lnTo>
                      <a:pt x="5193" y="5904"/>
                    </a:lnTo>
                    <a:cubicBezTo>
                      <a:pt x="5192" y="5893"/>
                      <a:pt x="5190" y="5882"/>
                      <a:pt x="5187" y="5871"/>
                    </a:cubicBezTo>
                    <a:cubicBezTo>
                      <a:pt x="5201" y="5872"/>
                      <a:pt x="5214" y="5874"/>
                      <a:pt x="5227" y="5876"/>
                    </a:cubicBezTo>
                    <a:cubicBezTo>
                      <a:pt x="5262" y="5885"/>
                      <a:pt x="5295" y="5899"/>
                      <a:pt x="5327" y="5917"/>
                    </a:cubicBezTo>
                    <a:cubicBezTo>
                      <a:pt x="5327" y="5918"/>
                      <a:pt x="5328" y="5918"/>
                      <a:pt x="5328" y="5918"/>
                    </a:cubicBezTo>
                    <a:cubicBezTo>
                      <a:pt x="5309" y="5913"/>
                      <a:pt x="5288" y="5910"/>
                      <a:pt x="5266" y="5906"/>
                    </a:cubicBezTo>
                    <a:lnTo>
                      <a:pt x="5265" y="5906"/>
                    </a:lnTo>
                    <a:moveTo>
                      <a:pt x="5055" y="6033"/>
                    </a:moveTo>
                    <a:cubicBezTo>
                      <a:pt x="5067" y="6092"/>
                      <a:pt x="5081" y="6153"/>
                      <a:pt x="5089" y="6213"/>
                    </a:cubicBezTo>
                    <a:cubicBezTo>
                      <a:pt x="5095" y="6256"/>
                      <a:pt x="5105" y="6298"/>
                      <a:pt x="5110" y="6340"/>
                    </a:cubicBezTo>
                    <a:cubicBezTo>
                      <a:pt x="5114" y="6376"/>
                      <a:pt x="5110" y="6411"/>
                      <a:pt x="5117" y="6447"/>
                    </a:cubicBezTo>
                    <a:cubicBezTo>
                      <a:pt x="5123" y="6475"/>
                      <a:pt x="5105" y="6521"/>
                      <a:pt x="5131" y="6542"/>
                    </a:cubicBezTo>
                    <a:cubicBezTo>
                      <a:pt x="5126" y="6543"/>
                      <a:pt x="5121" y="6544"/>
                      <a:pt x="5115" y="6546"/>
                    </a:cubicBezTo>
                    <a:cubicBezTo>
                      <a:pt x="5115" y="6542"/>
                      <a:pt x="5115" y="6539"/>
                      <a:pt x="5114" y="6536"/>
                    </a:cubicBezTo>
                    <a:cubicBezTo>
                      <a:pt x="5115" y="6534"/>
                      <a:pt x="5115" y="6533"/>
                      <a:pt x="5115" y="6532"/>
                    </a:cubicBezTo>
                    <a:cubicBezTo>
                      <a:pt x="5115" y="6530"/>
                      <a:pt x="5115" y="6529"/>
                      <a:pt x="5114" y="6528"/>
                    </a:cubicBezTo>
                    <a:cubicBezTo>
                      <a:pt x="5095" y="6447"/>
                      <a:pt x="5033" y="6370"/>
                      <a:pt x="4995" y="6298"/>
                    </a:cubicBezTo>
                    <a:cubicBezTo>
                      <a:pt x="4950" y="6209"/>
                      <a:pt x="4872" y="6143"/>
                      <a:pt x="4835" y="6049"/>
                    </a:cubicBezTo>
                    <a:cubicBezTo>
                      <a:pt x="4836" y="6049"/>
                      <a:pt x="4837" y="6049"/>
                      <a:pt x="4839" y="6048"/>
                    </a:cubicBezTo>
                    <a:lnTo>
                      <a:pt x="4840" y="6048"/>
                    </a:lnTo>
                    <a:cubicBezTo>
                      <a:pt x="4866" y="6027"/>
                      <a:pt x="4888" y="6000"/>
                      <a:pt x="4914" y="5979"/>
                    </a:cubicBezTo>
                    <a:cubicBezTo>
                      <a:pt x="4918" y="5977"/>
                      <a:pt x="4921" y="5974"/>
                      <a:pt x="4925" y="5972"/>
                    </a:cubicBezTo>
                    <a:cubicBezTo>
                      <a:pt x="4938" y="5965"/>
                      <a:pt x="4952" y="5959"/>
                      <a:pt x="4967" y="5955"/>
                    </a:cubicBezTo>
                    <a:cubicBezTo>
                      <a:pt x="4990" y="5947"/>
                      <a:pt x="5014" y="5941"/>
                      <a:pt x="5038" y="5936"/>
                    </a:cubicBezTo>
                    <a:cubicBezTo>
                      <a:pt x="5042" y="5969"/>
                      <a:pt x="5050" y="6002"/>
                      <a:pt x="5055" y="6033"/>
                    </a:cubicBezTo>
                    <a:moveTo>
                      <a:pt x="4954" y="6279"/>
                    </a:moveTo>
                    <a:cubicBezTo>
                      <a:pt x="4977" y="6315"/>
                      <a:pt x="4996" y="6354"/>
                      <a:pt x="5016" y="6391"/>
                    </a:cubicBezTo>
                    <a:cubicBezTo>
                      <a:pt x="5025" y="6408"/>
                      <a:pt x="5035" y="6427"/>
                      <a:pt x="5047" y="6446"/>
                    </a:cubicBezTo>
                    <a:cubicBezTo>
                      <a:pt x="5030" y="6426"/>
                      <a:pt x="5014" y="6406"/>
                      <a:pt x="4997" y="6387"/>
                    </a:cubicBezTo>
                    <a:cubicBezTo>
                      <a:pt x="4981" y="6372"/>
                      <a:pt x="4967" y="6355"/>
                      <a:pt x="4954" y="6337"/>
                    </a:cubicBezTo>
                    <a:cubicBezTo>
                      <a:pt x="4942" y="6316"/>
                      <a:pt x="4920" y="6303"/>
                      <a:pt x="4905" y="6284"/>
                    </a:cubicBezTo>
                    <a:cubicBezTo>
                      <a:pt x="4881" y="6250"/>
                      <a:pt x="4854" y="6219"/>
                      <a:pt x="4825" y="6189"/>
                    </a:cubicBezTo>
                    <a:cubicBezTo>
                      <a:pt x="4802" y="6166"/>
                      <a:pt x="4784" y="6139"/>
                      <a:pt x="4761" y="6116"/>
                    </a:cubicBezTo>
                    <a:cubicBezTo>
                      <a:pt x="4750" y="6105"/>
                      <a:pt x="4738" y="6096"/>
                      <a:pt x="4727" y="6085"/>
                    </a:cubicBezTo>
                    <a:cubicBezTo>
                      <a:pt x="4730" y="6083"/>
                      <a:pt x="4733" y="6081"/>
                      <a:pt x="4736" y="6079"/>
                    </a:cubicBezTo>
                    <a:cubicBezTo>
                      <a:pt x="4747" y="6073"/>
                      <a:pt x="4759" y="6068"/>
                      <a:pt x="4771" y="6066"/>
                    </a:cubicBezTo>
                    <a:cubicBezTo>
                      <a:pt x="4786" y="6061"/>
                      <a:pt x="4801" y="6055"/>
                      <a:pt x="4816" y="6050"/>
                    </a:cubicBezTo>
                    <a:cubicBezTo>
                      <a:pt x="4833" y="6131"/>
                      <a:pt x="4909" y="6212"/>
                      <a:pt x="4954" y="6279"/>
                    </a:cubicBezTo>
                    <a:moveTo>
                      <a:pt x="4686" y="6338"/>
                    </a:moveTo>
                    <a:lnTo>
                      <a:pt x="4706" y="6358"/>
                    </a:lnTo>
                    <a:cubicBezTo>
                      <a:pt x="4682" y="6374"/>
                      <a:pt x="4667" y="6432"/>
                      <a:pt x="4661" y="6451"/>
                    </a:cubicBezTo>
                    <a:cubicBezTo>
                      <a:pt x="4646" y="6495"/>
                      <a:pt x="4636" y="6540"/>
                      <a:pt x="4629" y="6586"/>
                    </a:cubicBezTo>
                    <a:lnTo>
                      <a:pt x="4628" y="6586"/>
                    </a:lnTo>
                    <a:lnTo>
                      <a:pt x="4626" y="6585"/>
                    </a:lnTo>
                    <a:cubicBezTo>
                      <a:pt x="4622" y="6584"/>
                      <a:pt x="4619" y="6587"/>
                      <a:pt x="4618" y="6591"/>
                    </a:cubicBezTo>
                    <a:cubicBezTo>
                      <a:pt x="4615" y="6592"/>
                      <a:pt x="4612" y="6593"/>
                      <a:pt x="4610" y="6594"/>
                    </a:cubicBezTo>
                    <a:cubicBezTo>
                      <a:pt x="4601" y="6597"/>
                      <a:pt x="4593" y="6602"/>
                      <a:pt x="4585" y="6606"/>
                    </a:cubicBezTo>
                    <a:cubicBezTo>
                      <a:pt x="4578" y="6608"/>
                      <a:pt x="4571" y="6611"/>
                      <a:pt x="4565" y="6615"/>
                    </a:cubicBezTo>
                    <a:cubicBezTo>
                      <a:pt x="4560" y="6618"/>
                      <a:pt x="4555" y="6622"/>
                      <a:pt x="4550" y="6626"/>
                    </a:cubicBezTo>
                    <a:cubicBezTo>
                      <a:pt x="4550" y="6615"/>
                      <a:pt x="4550" y="6604"/>
                      <a:pt x="4550" y="6593"/>
                    </a:cubicBezTo>
                    <a:cubicBezTo>
                      <a:pt x="4550" y="6586"/>
                      <a:pt x="4549" y="6579"/>
                      <a:pt x="4549" y="6572"/>
                    </a:cubicBezTo>
                    <a:cubicBezTo>
                      <a:pt x="4549" y="6482"/>
                      <a:pt x="4568" y="6392"/>
                      <a:pt x="4605" y="6310"/>
                    </a:cubicBezTo>
                    <a:cubicBezTo>
                      <a:pt x="4608" y="6302"/>
                      <a:pt x="4611" y="6295"/>
                      <a:pt x="4614" y="6287"/>
                    </a:cubicBezTo>
                    <a:cubicBezTo>
                      <a:pt x="4636" y="6305"/>
                      <a:pt x="4663" y="6318"/>
                      <a:pt x="4685" y="6338"/>
                    </a:cubicBezTo>
                    <a:lnTo>
                      <a:pt x="4686" y="6338"/>
                    </a:lnTo>
                    <a:moveTo>
                      <a:pt x="4563" y="6873"/>
                    </a:moveTo>
                    <a:cubicBezTo>
                      <a:pt x="4588" y="6861"/>
                      <a:pt x="4628" y="6851"/>
                      <a:pt x="4648" y="6878"/>
                    </a:cubicBezTo>
                    <a:cubicBezTo>
                      <a:pt x="4660" y="6892"/>
                      <a:pt x="4670" y="6907"/>
                      <a:pt x="4679" y="6922"/>
                    </a:cubicBezTo>
                    <a:cubicBezTo>
                      <a:pt x="4687" y="6936"/>
                      <a:pt x="4694" y="6949"/>
                      <a:pt x="4699" y="6963"/>
                    </a:cubicBezTo>
                    <a:cubicBezTo>
                      <a:pt x="4712" y="6999"/>
                      <a:pt x="4719" y="7036"/>
                      <a:pt x="4721" y="7074"/>
                    </a:cubicBezTo>
                    <a:cubicBezTo>
                      <a:pt x="4717" y="7130"/>
                      <a:pt x="4738" y="7179"/>
                      <a:pt x="4717" y="7235"/>
                    </a:cubicBezTo>
                    <a:cubicBezTo>
                      <a:pt x="4709" y="7257"/>
                      <a:pt x="4703" y="7279"/>
                      <a:pt x="4693" y="7301"/>
                    </a:cubicBezTo>
                    <a:cubicBezTo>
                      <a:pt x="4682" y="7322"/>
                      <a:pt x="4622" y="7318"/>
                      <a:pt x="4613" y="7310"/>
                    </a:cubicBezTo>
                    <a:cubicBezTo>
                      <a:pt x="4613" y="7309"/>
                      <a:pt x="4612" y="7308"/>
                      <a:pt x="4611" y="7308"/>
                    </a:cubicBezTo>
                    <a:cubicBezTo>
                      <a:pt x="4610" y="7307"/>
                      <a:pt x="4608" y="7307"/>
                      <a:pt x="4607" y="7307"/>
                    </a:cubicBezTo>
                    <a:cubicBezTo>
                      <a:pt x="4610" y="7291"/>
                      <a:pt x="4612" y="7275"/>
                      <a:pt x="4612" y="7259"/>
                    </a:cubicBezTo>
                    <a:cubicBezTo>
                      <a:pt x="4613" y="7230"/>
                      <a:pt x="4617" y="7202"/>
                      <a:pt x="4625" y="7175"/>
                    </a:cubicBezTo>
                    <a:cubicBezTo>
                      <a:pt x="4629" y="7150"/>
                      <a:pt x="4632" y="7125"/>
                      <a:pt x="4633" y="7100"/>
                    </a:cubicBezTo>
                    <a:cubicBezTo>
                      <a:pt x="4637" y="7063"/>
                      <a:pt x="4651" y="7013"/>
                      <a:pt x="4635" y="6978"/>
                    </a:cubicBezTo>
                    <a:cubicBezTo>
                      <a:pt x="4632" y="6972"/>
                      <a:pt x="4629" y="6966"/>
                      <a:pt x="4626" y="6960"/>
                    </a:cubicBezTo>
                    <a:cubicBezTo>
                      <a:pt x="4606" y="6926"/>
                      <a:pt x="4580" y="6897"/>
                      <a:pt x="4548" y="6874"/>
                    </a:cubicBezTo>
                    <a:cubicBezTo>
                      <a:pt x="4548" y="6873"/>
                      <a:pt x="4548" y="6874"/>
                      <a:pt x="4549" y="6873"/>
                    </a:cubicBezTo>
                    <a:cubicBezTo>
                      <a:pt x="4550" y="6872"/>
                      <a:pt x="4549" y="6872"/>
                      <a:pt x="4549" y="6871"/>
                    </a:cubicBezTo>
                    <a:cubicBezTo>
                      <a:pt x="4550" y="6872"/>
                      <a:pt x="4550" y="6872"/>
                      <a:pt x="4551" y="6872"/>
                    </a:cubicBezTo>
                    <a:cubicBezTo>
                      <a:pt x="4553" y="6873"/>
                      <a:pt x="4555" y="6874"/>
                      <a:pt x="4557" y="6874"/>
                    </a:cubicBezTo>
                    <a:cubicBezTo>
                      <a:pt x="4559" y="6874"/>
                      <a:pt x="4560" y="6874"/>
                      <a:pt x="4562" y="6873"/>
                    </a:cubicBezTo>
                    <a:lnTo>
                      <a:pt x="4563" y="6873"/>
                    </a:lnTo>
                    <a:moveTo>
                      <a:pt x="4563" y="6927"/>
                    </a:moveTo>
                    <a:cubicBezTo>
                      <a:pt x="4574" y="6937"/>
                      <a:pt x="4584" y="6949"/>
                      <a:pt x="4591" y="6962"/>
                    </a:cubicBezTo>
                    <a:cubicBezTo>
                      <a:pt x="4596" y="6971"/>
                      <a:pt x="4600" y="6980"/>
                      <a:pt x="4603" y="6990"/>
                    </a:cubicBezTo>
                    <a:cubicBezTo>
                      <a:pt x="4572" y="7002"/>
                      <a:pt x="4538" y="7009"/>
                      <a:pt x="4504" y="7011"/>
                    </a:cubicBezTo>
                    <a:cubicBezTo>
                      <a:pt x="4468" y="6965"/>
                      <a:pt x="4410" y="6934"/>
                      <a:pt x="4374" y="6888"/>
                    </a:cubicBezTo>
                    <a:cubicBezTo>
                      <a:pt x="4347" y="6855"/>
                      <a:pt x="4310" y="6830"/>
                      <a:pt x="4283" y="6796"/>
                    </a:cubicBezTo>
                    <a:cubicBezTo>
                      <a:pt x="4264" y="6776"/>
                      <a:pt x="4242" y="6759"/>
                      <a:pt x="4219" y="6744"/>
                    </a:cubicBezTo>
                    <a:cubicBezTo>
                      <a:pt x="4218" y="6742"/>
                      <a:pt x="4217" y="6741"/>
                      <a:pt x="4216" y="6739"/>
                    </a:cubicBezTo>
                    <a:cubicBezTo>
                      <a:pt x="4214" y="6734"/>
                      <a:pt x="4210" y="6730"/>
                      <a:pt x="4206" y="6727"/>
                    </a:cubicBezTo>
                    <a:cubicBezTo>
                      <a:pt x="4206" y="6726"/>
                      <a:pt x="4205" y="6726"/>
                      <a:pt x="4204" y="6725"/>
                    </a:cubicBezTo>
                    <a:cubicBezTo>
                      <a:pt x="4202" y="6724"/>
                      <a:pt x="4199" y="6723"/>
                      <a:pt x="4197" y="6723"/>
                    </a:cubicBezTo>
                    <a:cubicBezTo>
                      <a:pt x="4194" y="6723"/>
                      <a:pt x="4193" y="6724"/>
                      <a:pt x="4191" y="6725"/>
                    </a:cubicBezTo>
                    <a:cubicBezTo>
                      <a:pt x="4190" y="6726"/>
                      <a:pt x="4189" y="6726"/>
                      <a:pt x="4188" y="6727"/>
                    </a:cubicBezTo>
                    <a:cubicBezTo>
                      <a:pt x="4182" y="6722"/>
                      <a:pt x="4177" y="6716"/>
                      <a:pt x="4171" y="6711"/>
                    </a:cubicBezTo>
                    <a:cubicBezTo>
                      <a:pt x="4143" y="6686"/>
                      <a:pt x="4116" y="6663"/>
                      <a:pt x="4090" y="6637"/>
                    </a:cubicBezTo>
                    <a:cubicBezTo>
                      <a:pt x="4055" y="6603"/>
                      <a:pt x="4016" y="6576"/>
                      <a:pt x="3980" y="6543"/>
                    </a:cubicBezTo>
                    <a:cubicBezTo>
                      <a:pt x="3948" y="6513"/>
                      <a:pt x="3914" y="6485"/>
                      <a:pt x="3879" y="6458"/>
                    </a:cubicBezTo>
                    <a:cubicBezTo>
                      <a:pt x="3849" y="6437"/>
                      <a:pt x="3824" y="6412"/>
                      <a:pt x="3794" y="6391"/>
                    </a:cubicBezTo>
                    <a:cubicBezTo>
                      <a:pt x="3631" y="6277"/>
                      <a:pt x="3471" y="6159"/>
                      <a:pt x="3310" y="6043"/>
                    </a:cubicBezTo>
                    <a:cubicBezTo>
                      <a:pt x="3229" y="5984"/>
                      <a:pt x="3148" y="5927"/>
                      <a:pt x="3061" y="5877"/>
                    </a:cubicBezTo>
                    <a:cubicBezTo>
                      <a:pt x="3057" y="5874"/>
                      <a:pt x="3053" y="5872"/>
                      <a:pt x="3049" y="5869"/>
                    </a:cubicBezTo>
                    <a:cubicBezTo>
                      <a:pt x="2956" y="5816"/>
                      <a:pt x="2867" y="5756"/>
                      <a:pt x="2781" y="5691"/>
                    </a:cubicBezTo>
                    <a:cubicBezTo>
                      <a:pt x="2696" y="5625"/>
                      <a:pt x="2609" y="5563"/>
                      <a:pt x="2530" y="5489"/>
                    </a:cubicBezTo>
                    <a:cubicBezTo>
                      <a:pt x="2491" y="5453"/>
                      <a:pt x="2450" y="5420"/>
                      <a:pt x="2406" y="5390"/>
                    </a:cubicBezTo>
                    <a:cubicBezTo>
                      <a:pt x="2379" y="5371"/>
                      <a:pt x="2356" y="5346"/>
                      <a:pt x="2329" y="5326"/>
                    </a:cubicBezTo>
                    <a:cubicBezTo>
                      <a:pt x="2314" y="5315"/>
                      <a:pt x="2285" y="5301"/>
                      <a:pt x="2284" y="5279"/>
                    </a:cubicBezTo>
                    <a:cubicBezTo>
                      <a:pt x="2284" y="5277"/>
                      <a:pt x="2284" y="5277"/>
                      <a:pt x="2283" y="5275"/>
                    </a:cubicBezTo>
                    <a:cubicBezTo>
                      <a:pt x="2282" y="5273"/>
                      <a:pt x="2281" y="5272"/>
                      <a:pt x="2280" y="5272"/>
                    </a:cubicBezTo>
                    <a:cubicBezTo>
                      <a:pt x="2279" y="5271"/>
                      <a:pt x="2278" y="5271"/>
                      <a:pt x="2277" y="5271"/>
                    </a:cubicBezTo>
                    <a:cubicBezTo>
                      <a:pt x="2282" y="5237"/>
                      <a:pt x="2287" y="5204"/>
                      <a:pt x="2294" y="5170"/>
                    </a:cubicBezTo>
                    <a:cubicBezTo>
                      <a:pt x="2312" y="5200"/>
                      <a:pt x="2345" y="5223"/>
                      <a:pt x="2371" y="5246"/>
                    </a:cubicBezTo>
                    <a:cubicBezTo>
                      <a:pt x="2404" y="5275"/>
                      <a:pt x="2437" y="5303"/>
                      <a:pt x="2471" y="5329"/>
                    </a:cubicBezTo>
                    <a:cubicBezTo>
                      <a:pt x="2480" y="5336"/>
                      <a:pt x="2488" y="5343"/>
                      <a:pt x="2496" y="5349"/>
                    </a:cubicBezTo>
                    <a:cubicBezTo>
                      <a:pt x="2497" y="5349"/>
                      <a:pt x="2497" y="5349"/>
                      <a:pt x="2497" y="5349"/>
                    </a:cubicBezTo>
                    <a:cubicBezTo>
                      <a:pt x="2498" y="5351"/>
                      <a:pt x="2499" y="5351"/>
                      <a:pt x="2501" y="5353"/>
                    </a:cubicBezTo>
                    <a:cubicBezTo>
                      <a:pt x="2502" y="5354"/>
                      <a:pt x="2502" y="5354"/>
                      <a:pt x="2503" y="5354"/>
                    </a:cubicBezTo>
                    <a:cubicBezTo>
                      <a:pt x="2535" y="5380"/>
                      <a:pt x="2566" y="5406"/>
                      <a:pt x="2597" y="5433"/>
                    </a:cubicBezTo>
                    <a:cubicBezTo>
                      <a:pt x="2598" y="5435"/>
                      <a:pt x="2599" y="5436"/>
                      <a:pt x="2601" y="5437"/>
                    </a:cubicBezTo>
                    <a:cubicBezTo>
                      <a:pt x="2602" y="5438"/>
                      <a:pt x="2602" y="5438"/>
                      <a:pt x="2603" y="5438"/>
                    </a:cubicBezTo>
                    <a:cubicBezTo>
                      <a:pt x="2635" y="5467"/>
                      <a:pt x="2668" y="5495"/>
                      <a:pt x="2701" y="5523"/>
                    </a:cubicBezTo>
                    <a:cubicBezTo>
                      <a:pt x="2746" y="5560"/>
                      <a:pt x="2789" y="5600"/>
                      <a:pt x="2836" y="5634"/>
                    </a:cubicBezTo>
                    <a:cubicBezTo>
                      <a:pt x="2883" y="5668"/>
                      <a:pt x="2931" y="5712"/>
                      <a:pt x="2983" y="5747"/>
                    </a:cubicBezTo>
                    <a:cubicBezTo>
                      <a:pt x="3073" y="5806"/>
                      <a:pt x="3168" y="5858"/>
                      <a:pt x="3258" y="5918"/>
                    </a:cubicBezTo>
                    <a:cubicBezTo>
                      <a:pt x="3303" y="5949"/>
                      <a:pt x="3352" y="5973"/>
                      <a:pt x="3395" y="6008"/>
                    </a:cubicBezTo>
                    <a:cubicBezTo>
                      <a:pt x="3426" y="6030"/>
                      <a:pt x="3458" y="6052"/>
                      <a:pt x="3492" y="6071"/>
                    </a:cubicBezTo>
                    <a:cubicBezTo>
                      <a:pt x="3525" y="6091"/>
                      <a:pt x="3492" y="6073"/>
                      <a:pt x="3492" y="6074"/>
                    </a:cubicBezTo>
                    <a:cubicBezTo>
                      <a:pt x="3492" y="6075"/>
                      <a:pt x="3492" y="6076"/>
                      <a:pt x="3493" y="6077"/>
                    </a:cubicBezTo>
                    <a:cubicBezTo>
                      <a:pt x="3494" y="6079"/>
                      <a:pt x="3496" y="6081"/>
                      <a:pt x="3498" y="6083"/>
                    </a:cubicBezTo>
                    <a:cubicBezTo>
                      <a:pt x="3500" y="6084"/>
                      <a:pt x="3503" y="6085"/>
                      <a:pt x="3506" y="6085"/>
                    </a:cubicBezTo>
                    <a:cubicBezTo>
                      <a:pt x="3507" y="6085"/>
                      <a:pt x="3509" y="6084"/>
                      <a:pt x="3510" y="6084"/>
                    </a:cubicBezTo>
                    <a:cubicBezTo>
                      <a:pt x="3518" y="6089"/>
                      <a:pt x="3526" y="6094"/>
                      <a:pt x="3534" y="6100"/>
                    </a:cubicBezTo>
                    <a:cubicBezTo>
                      <a:pt x="3576" y="6132"/>
                      <a:pt x="3620" y="6161"/>
                      <a:pt x="3662" y="6194"/>
                    </a:cubicBezTo>
                    <a:cubicBezTo>
                      <a:pt x="3703" y="6227"/>
                      <a:pt x="3750" y="6252"/>
                      <a:pt x="3790" y="6286"/>
                    </a:cubicBezTo>
                    <a:cubicBezTo>
                      <a:pt x="3815" y="6308"/>
                      <a:pt x="3842" y="6326"/>
                      <a:pt x="3864" y="6350"/>
                    </a:cubicBezTo>
                    <a:cubicBezTo>
                      <a:pt x="3876" y="6365"/>
                      <a:pt x="3890" y="6378"/>
                      <a:pt x="3906" y="6389"/>
                    </a:cubicBezTo>
                    <a:cubicBezTo>
                      <a:pt x="3956" y="6418"/>
                      <a:pt x="4001" y="6456"/>
                      <a:pt x="4051" y="6488"/>
                    </a:cubicBezTo>
                    <a:cubicBezTo>
                      <a:pt x="4052" y="6489"/>
                      <a:pt x="4054" y="6491"/>
                      <a:pt x="4056" y="6492"/>
                    </a:cubicBezTo>
                    <a:cubicBezTo>
                      <a:pt x="4057" y="6493"/>
                      <a:pt x="4059" y="6494"/>
                      <a:pt x="4060" y="6494"/>
                    </a:cubicBezTo>
                    <a:cubicBezTo>
                      <a:pt x="4099" y="6518"/>
                      <a:pt x="4132" y="6547"/>
                      <a:pt x="4169" y="6573"/>
                    </a:cubicBezTo>
                    <a:cubicBezTo>
                      <a:pt x="4192" y="6588"/>
                      <a:pt x="4214" y="6605"/>
                      <a:pt x="4234" y="6622"/>
                    </a:cubicBezTo>
                    <a:cubicBezTo>
                      <a:pt x="4256" y="6640"/>
                      <a:pt x="4276" y="6660"/>
                      <a:pt x="4293" y="6682"/>
                    </a:cubicBezTo>
                    <a:lnTo>
                      <a:pt x="4284" y="6684"/>
                    </a:lnTo>
                    <a:lnTo>
                      <a:pt x="4312" y="6705"/>
                    </a:lnTo>
                    <a:lnTo>
                      <a:pt x="4317" y="6708"/>
                    </a:lnTo>
                    <a:cubicBezTo>
                      <a:pt x="4331" y="6724"/>
                      <a:pt x="4348" y="6738"/>
                      <a:pt x="4362" y="6754"/>
                    </a:cubicBezTo>
                    <a:cubicBezTo>
                      <a:pt x="4391" y="6786"/>
                      <a:pt x="4427" y="6809"/>
                      <a:pt x="4458" y="6838"/>
                    </a:cubicBezTo>
                    <a:cubicBezTo>
                      <a:pt x="4488" y="6867"/>
                      <a:pt x="4529" y="6895"/>
                      <a:pt x="4563" y="6927"/>
                    </a:cubicBezTo>
                    <a:moveTo>
                      <a:pt x="3804" y="5457"/>
                    </a:moveTo>
                    <a:cubicBezTo>
                      <a:pt x="3797" y="5439"/>
                      <a:pt x="3798" y="5420"/>
                      <a:pt x="3790" y="5402"/>
                    </a:cubicBezTo>
                    <a:cubicBezTo>
                      <a:pt x="3787" y="5395"/>
                      <a:pt x="3783" y="5388"/>
                      <a:pt x="3779" y="5381"/>
                    </a:cubicBezTo>
                    <a:cubicBezTo>
                      <a:pt x="3773" y="5370"/>
                      <a:pt x="3766" y="5360"/>
                      <a:pt x="3759" y="5351"/>
                    </a:cubicBezTo>
                    <a:cubicBezTo>
                      <a:pt x="3698" y="5270"/>
                      <a:pt x="3598" y="5227"/>
                      <a:pt x="3532" y="5153"/>
                    </a:cubicBezTo>
                    <a:cubicBezTo>
                      <a:pt x="3466" y="5079"/>
                      <a:pt x="3371" y="5042"/>
                      <a:pt x="3293" y="4987"/>
                    </a:cubicBezTo>
                    <a:cubicBezTo>
                      <a:pt x="3211" y="4929"/>
                      <a:pt x="3125" y="4877"/>
                      <a:pt x="3038" y="4824"/>
                    </a:cubicBezTo>
                    <a:cubicBezTo>
                      <a:pt x="2931" y="4760"/>
                      <a:pt x="2816" y="4711"/>
                      <a:pt x="2705" y="4654"/>
                    </a:cubicBezTo>
                    <a:cubicBezTo>
                      <a:pt x="2652" y="4627"/>
                      <a:pt x="2599" y="4601"/>
                      <a:pt x="2545" y="4576"/>
                    </a:cubicBezTo>
                    <a:cubicBezTo>
                      <a:pt x="2497" y="4553"/>
                      <a:pt x="2456" y="4518"/>
                      <a:pt x="2409" y="4494"/>
                    </a:cubicBezTo>
                    <a:cubicBezTo>
                      <a:pt x="2411" y="4484"/>
                      <a:pt x="2413" y="4474"/>
                      <a:pt x="2415" y="4464"/>
                    </a:cubicBezTo>
                    <a:cubicBezTo>
                      <a:pt x="2418" y="4447"/>
                      <a:pt x="2421" y="4429"/>
                      <a:pt x="2424" y="4411"/>
                    </a:cubicBezTo>
                    <a:cubicBezTo>
                      <a:pt x="2430" y="4414"/>
                      <a:pt x="2437" y="4418"/>
                      <a:pt x="2443" y="4421"/>
                    </a:cubicBezTo>
                    <a:cubicBezTo>
                      <a:pt x="2452" y="4427"/>
                      <a:pt x="2462" y="4433"/>
                      <a:pt x="2471" y="4439"/>
                    </a:cubicBezTo>
                    <a:cubicBezTo>
                      <a:pt x="2491" y="4450"/>
                      <a:pt x="2512" y="4459"/>
                      <a:pt x="2533" y="4467"/>
                    </a:cubicBezTo>
                    <a:cubicBezTo>
                      <a:pt x="2556" y="4477"/>
                      <a:pt x="2578" y="4489"/>
                      <a:pt x="2600" y="4502"/>
                    </a:cubicBezTo>
                    <a:cubicBezTo>
                      <a:pt x="2612" y="4509"/>
                      <a:pt x="2624" y="4516"/>
                      <a:pt x="2636" y="4523"/>
                    </a:cubicBezTo>
                    <a:cubicBezTo>
                      <a:pt x="2701" y="4565"/>
                      <a:pt x="2764" y="4607"/>
                      <a:pt x="2827" y="4651"/>
                    </a:cubicBezTo>
                    <a:cubicBezTo>
                      <a:pt x="2846" y="4663"/>
                      <a:pt x="2865" y="4675"/>
                      <a:pt x="2885" y="4686"/>
                    </a:cubicBezTo>
                    <a:cubicBezTo>
                      <a:pt x="2930" y="4712"/>
                      <a:pt x="2976" y="4735"/>
                      <a:pt x="3024" y="4754"/>
                    </a:cubicBezTo>
                    <a:cubicBezTo>
                      <a:pt x="3088" y="4782"/>
                      <a:pt x="3148" y="4810"/>
                      <a:pt x="3210" y="4842"/>
                    </a:cubicBezTo>
                    <a:cubicBezTo>
                      <a:pt x="3262" y="4869"/>
                      <a:pt x="3315" y="4891"/>
                      <a:pt x="3366" y="4921"/>
                    </a:cubicBezTo>
                    <a:cubicBezTo>
                      <a:pt x="3439" y="4965"/>
                      <a:pt x="3509" y="5014"/>
                      <a:pt x="3576" y="5066"/>
                    </a:cubicBezTo>
                    <a:cubicBezTo>
                      <a:pt x="3630" y="5104"/>
                      <a:pt x="3679" y="5148"/>
                      <a:pt x="3724" y="5196"/>
                    </a:cubicBezTo>
                    <a:cubicBezTo>
                      <a:pt x="3751" y="5227"/>
                      <a:pt x="3779" y="5258"/>
                      <a:pt x="3807" y="5289"/>
                    </a:cubicBezTo>
                    <a:cubicBezTo>
                      <a:pt x="3818" y="5303"/>
                      <a:pt x="3828" y="5317"/>
                      <a:pt x="3837" y="5332"/>
                    </a:cubicBezTo>
                    <a:cubicBezTo>
                      <a:pt x="3840" y="5338"/>
                      <a:pt x="3843" y="5343"/>
                      <a:pt x="3845" y="5348"/>
                    </a:cubicBezTo>
                    <a:cubicBezTo>
                      <a:pt x="3854" y="5362"/>
                      <a:pt x="3868" y="5372"/>
                      <a:pt x="3872" y="5389"/>
                    </a:cubicBezTo>
                    <a:cubicBezTo>
                      <a:pt x="3872" y="5391"/>
                      <a:pt x="3873" y="5392"/>
                      <a:pt x="3873" y="5393"/>
                    </a:cubicBezTo>
                    <a:cubicBezTo>
                      <a:pt x="3874" y="5395"/>
                      <a:pt x="3876" y="5396"/>
                      <a:pt x="3878" y="5397"/>
                    </a:cubicBezTo>
                    <a:cubicBezTo>
                      <a:pt x="3880" y="5404"/>
                      <a:pt x="3882" y="5412"/>
                      <a:pt x="3883" y="5419"/>
                    </a:cubicBezTo>
                    <a:cubicBezTo>
                      <a:pt x="3885" y="5434"/>
                      <a:pt x="3886" y="5448"/>
                      <a:pt x="3886" y="5463"/>
                    </a:cubicBezTo>
                    <a:cubicBezTo>
                      <a:pt x="3886" y="5496"/>
                      <a:pt x="3881" y="5528"/>
                      <a:pt x="3869" y="5559"/>
                    </a:cubicBezTo>
                    <a:cubicBezTo>
                      <a:pt x="3844" y="5622"/>
                      <a:pt x="3791" y="5679"/>
                      <a:pt x="3739" y="5723"/>
                    </a:cubicBezTo>
                    <a:cubicBezTo>
                      <a:pt x="3684" y="5769"/>
                      <a:pt x="3637" y="5825"/>
                      <a:pt x="3601" y="5887"/>
                    </a:cubicBezTo>
                    <a:cubicBezTo>
                      <a:pt x="3599" y="5891"/>
                      <a:pt x="3596" y="5896"/>
                      <a:pt x="3594" y="5900"/>
                    </a:cubicBezTo>
                    <a:cubicBezTo>
                      <a:pt x="3574" y="5934"/>
                      <a:pt x="3552" y="5966"/>
                      <a:pt x="3528" y="5997"/>
                    </a:cubicBezTo>
                    <a:lnTo>
                      <a:pt x="3524" y="6002"/>
                    </a:lnTo>
                    <a:cubicBezTo>
                      <a:pt x="3526" y="5972"/>
                      <a:pt x="3530" y="5943"/>
                      <a:pt x="3532" y="5913"/>
                    </a:cubicBezTo>
                    <a:cubicBezTo>
                      <a:pt x="3534" y="5881"/>
                      <a:pt x="3538" y="5849"/>
                      <a:pt x="3544" y="5818"/>
                    </a:cubicBezTo>
                    <a:cubicBezTo>
                      <a:pt x="3552" y="5787"/>
                      <a:pt x="3580" y="5763"/>
                      <a:pt x="3601" y="5740"/>
                    </a:cubicBezTo>
                    <a:cubicBezTo>
                      <a:pt x="3635" y="5704"/>
                      <a:pt x="3670" y="5666"/>
                      <a:pt x="3702" y="5628"/>
                    </a:cubicBezTo>
                    <a:cubicBezTo>
                      <a:pt x="3720" y="5604"/>
                      <a:pt x="3743" y="5584"/>
                      <a:pt x="3769" y="5568"/>
                    </a:cubicBezTo>
                    <a:cubicBezTo>
                      <a:pt x="3773" y="5566"/>
                      <a:pt x="3776" y="5564"/>
                      <a:pt x="3780" y="5562"/>
                    </a:cubicBezTo>
                    <a:cubicBezTo>
                      <a:pt x="3790" y="5557"/>
                      <a:pt x="3798" y="5549"/>
                      <a:pt x="3805" y="5541"/>
                    </a:cubicBezTo>
                    <a:cubicBezTo>
                      <a:pt x="3822" y="5513"/>
                      <a:pt x="3813" y="5485"/>
                      <a:pt x="3803" y="5457"/>
                    </a:cubicBezTo>
                    <a:lnTo>
                      <a:pt x="3804" y="5457"/>
                    </a:lnTo>
                    <a:moveTo>
                      <a:pt x="2535" y="4600"/>
                    </a:moveTo>
                    <a:cubicBezTo>
                      <a:pt x="2591" y="4631"/>
                      <a:pt x="2652" y="4659"/>
                      <a:pt x="2710" y="4689"/>
                    </a:cubicBezTo>
                    <a:cubicBezTo>
                      <a:pt x="2752" y="4711"/>
                      <a:pt x="2797" y="4729"/>
                      <a:pt x="2838" y="4753"/>
                    </a:cubicBezTo>
                    <a:cubicBezTo>
                      <a:pt x="2861" y="4766"/>
                      <a:pt x="2885" y="4773"/>
                      <a:pt x="2908" y="4787"/>
                    </a:cubicBezTo>
                    <a:cubicBezTo>
                      <a:pt x="2930" y="4801"/>
                      <a:pt x="2948" y="4812"/>
                      <a:pt x="2967" y="4822"/>
                    </a:cubicBezTo>
                    <a:cubicBezTo>
                      <a:pt x="3061" y="4868"/>
                      <a:pt x="3140" y="4937"/>
                      <a:pt x="3230" y="4985"/>
                    </a:cubicBezTo>
                    <a:cubicBezTo>
                      <a:pt x="3277" y="5010"/>
                      <a:pt x="3318" y="5044"/>
                      <a:pt x="3364" y="5071"/>
                    </a:cubicBezTo>
                    <a:cubicBezTo>
                      <a:pt x="3367" y="5073"/>
                      <a:pt x="3369" y="5074"/>
                      <a:pt x="3372" y="5075"/>
                    </a:cubicBezTo>
                    <a:cubicBezTo>
                      <a:pt x="3416" y="5101"/>
                      <a:pt x="3458" y="5131"/>
                      <a:pt x="3497" y="5164"/>
                    </a:cubicBezTo>
                    <a:cubicBezTo>
                      <a:pt x="3533" y="5196"/>
                      <a:pt x="3569" y="5227"/>
                      <a:pt x="3606" y="5259"/>
                    </a:cubicBezTo>
                    <a:cubicBezTo>
                      <a:pt x="3651" y="5293"/>
                      <a:pt x="3693" y="5331"/>
                      <a:pt x="3731" y="5372"/>
                    </a:cubicBezTo>
                    <a:cubicBezTo>
                      <a:pt x="3737" y="5380"/>
                      <a:pt x="3742" y="5388"/>
                      <a:pt x="3747" y="5396"/>
                    </a:cubicBezTo>
                    <a:cubicBezTo>
                      <a:pt x="3767" y="5431"/>
                      <a:pt x="3778" y="5470"/>
                      <a:pt x="3780" y="5510"/>
                    </a:cubicBezTo>
                    <a:cubicBezTo>
                      <a:pt x="3781" y="5530"/>
                      <a:pt x="3739" y="5545"/>
                      <a:pt x="3724" y="5552"/>
                    </a:cubicBezTo>
                    <a:cubicBezTo>
                      <a:pt x="3710" y="5562"/>
                      <a:pt x="3698" y="5575"/>
                      <a:pt x="3689" y="5590"/>
                    </a:cubicBezTo>
                    <a:cubicBezTo>
                      <a:pt x="3689" y="5591"/>
                      <a:pt x="3688" y="5592"/>
                      <a:pt x="3688" y="5592"/>
                    </a:cubicBezTo>
                    <a:cubicBezTo>
                      <a:pt x="3634" y="5666"/>
                      <a:pt x="3548" y="5721"/>
                      <a:pt x="3513" y="5809"/>
                    </a:cubicBezTo>
                    <a:cubicBezTo>
                      <a:pt x="3496" y="5852"/>
                      <a:pt x="3505" y="5903"/>
                      <a:pt x="3495" y="5948"/>
                    </a:cubicBezTo>
                    <a:cubicBezTo>
                      <a:pt x="3489" y="5973"/>
                      <a:pt x="3495" y="6001"/>
                      <a:pt x="3489" y="6028"/>
                    </a:cubicBezTo>
                    <a:cubicBezTo>
                      <a:pt x="3489" y="6031"/>
                      <a:pt x="3489" y="6034"/>
                      <a:pt x="3488" y="6037"/>
                    </a:cubicBezTo>
                    <a:lnTo>
                      <a:pt x="3373" y="5958"/>
                    </a:lnTo>
                    <a:cubicBezTo>
                      <a:pt x="3337" y="5933"/>
                      <a:pt x="3299" y="5909"/>
                      <a:pt x="3261" y="5886"/>
                    </a:cubicBezTo>
                    <a:cubicBezTo>
                      <a:pt x="3261" y="5885"/>
                      <a:pt x="3261" y="5884"/>
                      <a:pt x="3261" y="5883"/>
                    </a:cubicBezTo>
                    <a:cubicBezTo>
                      <a:pt x="3261" y="5882"/>
                      <a:pt x="3261" y="5881"/>
                      <a:pt x="3261" y="5880"/>
                    </a:cubicBezTo>
                    <a:cubicBezTo>
                      <a:pt x="3243" y="5847"/>
                      <a:pt x="3253" y="5795"/>
                      <a:pt x="3248" y="5758"/>
                    </a:cubicBezTo>
                    <a:cubicBezTo>
                      <a:pt x="3243" y="5717"/>
                      <a:pt x="3241" y="5676"/>
                      <a:pt x="3241" y="5634"/>
                    </a:cubicBezTo>
                    <a:cubicBezTo>
                      <a:pt x="3241" y="5628"/>
                      <a:pt x="3231" y="5628"/>
                      <a:pt x="3231" y="5634"/>
                    </a:cubicBezTo>
                    <a:cubicBezTo>
                      <a:pt x="3230" y="5686"/>
                      <a:pt x="3233" y="5738"/>
                      <a:pt x="3235" y="5789"/>
                    </a:cubicBezTo>
                    <a:cubicBezTo>
                      <a:pt x="3234" y="5797"/>
                      <a:pt x="3234" y="5806"/>
                      <a:pt x="3234" y="5814"/>
                    </a:cubicBezTo>
                    <a:cubicBezTo>
                      <a:pt x="3234" y="5833"/>
                      <a:pt x="3235" y="5853"/>
                      <a:pt x="3238" y="5872"/>
                    </a:cubicBezTo>
                    <a:lnTo>
                      <a:pt x="3208" y="5854"/>
                    </a:lnTo>
                    <a:cubicBezTo>
                      <a:pt x="3208" y="5842"/>
                      <a:pt x="3206" y="5831"/>
                      <a:pt x="3205" y="5819"/>
                    </a:cubicBezTo>
                    <a:cubicBezTo>
                      <a:pt x="3205" y="5799"/>
                      <a:pt x="3199" y="5779"/>
                      <a:pt x="3197" y="5760"/>
                    </a:cubicBezTo>
                    <a:cubicBezTo>
                      <a:pt x="3197" y="5754"/>
                      <a:pt x="3188" y="5753"/>
                      <a:pt x="3187" y="5760"/>
                    </a:cubicBezTo>
                    <a:cubicBezTo>
                      <a:pt x="3185" y="5773"/>
                      <a:pt x="3185" y="5787"/>
                      <a:pt x="3185" y="5801"/>
                    </a:cubicBezTo>
                    <a:cubicBezTo>
                      <a:pt x="3185" y="5815"/>
                      <a:pt x="3185" y="5828"/>
                      <a:pt x="3187" y="5842"/>
                    </a:cubicBezTo>
                    <a:lnTo>
                      <a:pt x="3172" y="5833"/>
                    </a:lnTo>
                    <a:cubicBezTo>
                      <a:pt x="3169" y="5800"/>
                      <a:pt x="3170" y="5767"/>
                      <a:pt x="3167" y="5734"/>
                    </a:cubicBezTo>
                    <a:cubicBezTo>
                      <a:pt x="3160" y="5673"/>
                      <a:pt x="3154" y="5611"/>
                      <a:pt x="3152" y="5550"/>
                    </a:cubicBezTo>
                    <a:cubicBezTo>
                      <a:pt x="3152" y="5545"/>
                      <a:pt x="3144" y="5545"/>
                      <a:pt x="3144" y="5550"/>
                    </a:cubicBezTo>
                    <a:cubicBezTo>
                      <a:pt x="3141" y="5595"/>
                      <a:pt x="3133" y="5647"/>
                      <a:pt x="3142" y="5692"/>
                    </a:cubicBezTo>
                    <a:cubicBezTo>
                      <a:pt x="3147" y="5733"/>
                      <a:pt x="3149" y="5774"/>
                      <a:pt x="3149" y="5816"/>
                    </a:cubicBezTo>
                    <a:cubicBezTo>
                      <a:pt x="3149" y="5817"/>
                      <a:pt x="3149" y="5818"/>
                      <a:pt x="3149" y="5819"/>
                    </a:cubicBezTo>
                    <a:lnTo>
                      <a:pt x="3119" y="5800"/>
                    </a:lnTo>
                    <a:lnTo>
                      <a:pt x="3116" y="5799"/>
                    </a:lnTo>
                    <a:cubicBezTo>
                      <a:pt x="3116" y="5795"/>
                      <a:pt x="3117" y="5792"/>
                      <a:pt x="3117" y="5789"/>
                    </a:cubicBezTo>
                    <a:cubicBezTo>
                      <a:pt x="3117" y="5781"/>
                      <a:pt x="3116" y="5772"/>
                      <a:pt x="3114" y="5764"/>
                    </a:cubicBezTo>
                    <a:cubicBezTo>
                      <a:pt x="3112" y="5744"/>
                      <a:pt x="3108" y="5727"/>
                      <a:pt x="3105" y="5708"/>
                    </a:cubicBezTo>
                    <a:cubicBezTo>
                      <a:pt x="3105" y="5703"/>
                      <a:pt x="3096" y="5705"/>
                      <a:pt x="3095" y="5710"/>
                    </a:cubicBezTo>
                    <a:cubicBezTo>
                      <a:pt x="3094" y="5722"/>
                      <a:pt x="3094" y="5735"/>
                      <a:pt x="3094" y="5747"/>
                    </a:cubicBezTo>
                    <a:cubicBezTo>
                      <a:pt x="3094" y="5753"/>
                      <a:pt x="3094" y="5759"/>
                      <a:pt x="3094" y="5764"/>
                    </a:cubicBezTo>
                    <a:cubicBezTo>
                      <a:pt x="3094" y="5771"/>
                      <a:pt x="3094" y="5778"/>
                      <a:pt x="3094" y="5786"/>
                    </a:cubicBezTo>
                    <a:cubicBezTo>
                      <a:pt x="3065" y="5768"/>
                      <a:pt x="3035" y="5750"/>
                      <a:pt x="3006" y="5732"/>
                    </a:cubicBezTo>
                    <a:cubicBezTo>
                      <a:pt x="3007" y="5732"/>
                      <a:pt x="3008" y="5731"/>
                      <a:pt x="3008" y="5730"/>
                    </a:cubicBezTo>
                    <a:cubicBezTo>
                      <a:pt x="3009" y="5729"/>
                      <a:pt x="3009" y="5728"/>
                      <a:pt x="3009" y="5727"/>
                    </a:cubicBezTo>
                    <a:cubicBezTo>
                      <a:pt x="3009" y="5726"/>
                      <a:pt x="3009" y="5726"/>
                      <a:pt x="3009" y="5726"/>
                    </a:cubicBezTo>
                    <a:cubicBezTo>
                      <a:pt x="3000" y="5640"/>
                      <a:pt x="2982" y="5554"/>
                      <a:pt x="2976" y="5468"/>
                    </a:cubicBezTo>
                    <a:cubicBezTo>
                      <a:pt x="2976" y="5461"/>
                      <a:pt x="2965" y="5462"/>
                      <a:pt x="2965" y="5468"/>
                    </a:cubicBezTo>
                    <a:cubicBezTo>
                      <a:pt x="2965" y="5518"/>
                      <a:pt x="2974" y="5566"/>
                      <a:pt x="2976" y="5617"/>
                    </a:cubicBezTo>
                    <a:cubicBezTo>
                      <a:pt x="2977" y="5653"/>
                      <a:pt x="2982" y="5688"/>
                      <a:pt x="2992" y="5723"/>
                    </a:cubicBezTo>
                    <a:lnTo>
                      <a:pt x="2980" y="5715"/>
                    </a:lnTo>
                    <a:cubicBezTo>
                      <a:pt x="2973" y="5710"/>
                      <a:pt x="2965" y="5705"/>
                      <a:pt x="2958" y="5700"/>
                    </a:cubicBezTo>
                    <a:cubicBezTo>
                      <a:pt x="2958" y="5699"/>
                      <a:pt x="2958" y="5700"/>
                      <a:pt x="2959" y="5699"/>
                    </a:cubicBezTo>
                    <a:cubicBezTo>
                      <a:pt x="2960" y="5698"/>
                      <a:pt x="2959" y="5697"/>
                      <a:pt x="2959" y="5697"/>
                    </a:cubicBezTo>
                    <a:cubicBezTo>
                      <a:pt x="2960" y="5693"/>
                      <a:pt x="2960" y="5689"/>
                      <a:pt x="2960" y="5685"/>
                    </a:cubicBezTo>
                    <a:cubicBezTo>
                      <a:pt x="2960" y="5672"/>
                      <a:pt x="2958" y="5660"/>
                      <a:pt x="2955" y="5648"/>
                    </a:cubicBezTo>
                    <a:cubicBezTo>
                      <a:pt x="2952" y="5635"/>
                      <a:pt x="2950" y="5619"/>
                      <a:pt x="2948" y="5605"/>
                    </a:cubicBezTo>
                    <a:cubicBezTo>
                      <a:pt x="2947" y="5594"/>
                      <a:pt x="2942" y="5588"/>
                      <a:pt x="2941" y="5576"/>
                    </a:cubicBezTo>
                    <a:cubicBezTo>
                      <a:pt x="2941" y="5575"/>
                      <a:pt x="2942" y="5574"/>
                      <a:pt x="2941" y="5573"/>
                    </a:cubicBezTo>
                    <a:cubicBezTo>
                      <a:pt x="2940" y="5572"/>
                      <a:pt x="2940" y="5572"/>
                      <a:pt x="2939" y="5572"/>
                    </a:cubicBezTo>
                    <a:cubicBezTo>
                      <a:pt x="2938" y="5571"/>
                      <a:pt x="2937" y="5571"/>
                      <a:pt x="2936" y="5571"/>
                    </a:cubicBezTo>
                    <a:cubicBezTo>
                      <a:pt x="2935" y="5571"/>
                      <a:pt x="2934" y="5571"/>
                      <a:pt x="2933" y="5572"/>
                    </a:cubicBezTo>
                    <a:lnTo>
                      <a:pt x="2932" y="5573"/>
                    </a:lnTo>
                    <a:cubicBezTo>
                      <a:pt x="2931" y="5574"/>
                      <a:pt x="2931" y="5575"/>
                      <a:pt x="2931" y="5576"/>
                    </a:cubicBezTo>
                    <a:cubicBezTo>
                      <a:pt x="2930" y="5582"/>
                      <a:pt x="2930" y="5587"/>
                      <a:pt x="2930" y="5593"/>
                    </a:cubicBezTo>
                    <a:cubicBezTo>
                      <a:pt x="2930" y="5607"/>
                      <a:pt x="2931" y="5621"/>
                      <a:pt x="2934" y="5635"/>
                    </a:cubicBezTo>
                    <a:cubicBezTo>
                      <a:pt x="2934" y="5653"/>
                      <a:pt x="2937" y="5671"/>
                      <a:pt x="2942" y="5689"/>
                    </a:cubicBezTo>
                    <a:cubicBezTo>
                      <a:pt x="2932" y="5681"/>
                      <a:pt x="2922" y="5674"/>
                      <a:pt x="2913" y="5666"/>
                    </a:cubicBezTo>
                    <a:cubicBezTo>
                      <a:pt x="2915" y="5665"/>
                      <a:pt x="2916" y="5665"/>
                      <a:pt x="2917" y="5663"/>
                    </a:cubicBezTo>
                    <a:cubicBezTo>
                      <a:pt x="2918" y="5661"/>
                      <a:pt x="2918" y="5659"/>
                      <a:pt x="2918" y="5658"/>
                    </a:cubicBezTo>
                    <a:cubicBezTo>
                      <a:pt x="2918" y="5656"/>
                      <a:pt x="2917" y="5655"/>
                      <a:pt x="2917" y="5654"/>
                    </a:cubicBezTo>
                    <a:cubicBezTo>
                      <a:pt x="2916" y="5652"/>
                      <a:pt x="2915" y="5651"/>
                      <a:pt x="2913" y="5650"/>
                    </a:cubicBezTo>
                    <a:cubicBezTo>
                      <a:pt x="2908" y="5648"/>
                      <a:pt x="2900" y="5560"/>
                      <a:pt x="2899" y="5550"/>
                    </a:cubicBezTo>
                    <a:cubicBezTo>
                      <a:pt x="2894" y="5511"/>
                      <a:pt x="2893" y="5472"/>
                      <a:pt x="2891" y="5433"/>
                    </a:cubicBezTo>
                    <a:cubicBezTo>
                      <a:pt x="2891" y="5427"/>
                      <a:pt x="2880" y="5428"/>
                      <a:pt x="2880" y="5433"/>
                    </a:cubicBezTo>
                    <a:cubicBezTo>
                      <a:pt x="2878" y="5452"/>
                      <a:pt x="2878" y="5471"/>
                      <a:pt x="2878" y="5490"/>
                    </a:cubicBezTo>
                    <a:cubicBezTo>
                      <a:pt x="2878" y="5544"/>
                      <a:pt x="2883" y="5598"/>
                      <a:pt x="2895" y="5651"/>
                    </a:cubicBezTo>
                    <a:lnTo>
                      <a:pt x="2859" y="5620"/>
                    </a:lnTo>
                    <a:cubicBezTo>
                      <a:pt x="2859" y="5614"/>
                      <a:pt x="2856" y="5609"/>
                      <a:pt x="2855" y="5602"/>
                    </a:cubicBezTo>
                    <a:cubicBezTo>
                      <a:pt x="2855" y="5602"/>
                      <a:pt x="2855" y="5601"/>
                      <a:pt x="2854" y="5600"/>
                    </a:cubicBezTo>
                    <a:cubicBezTo>
                      <a:pt x="2854" y="5600"/>
                      <a:pt x="2853" y="5600"/>
                      <a:pt x="2852" y="5599"/>
                    </a:cubicBezTo>
                    <a:cubicBezTo>
                      <a:pt x="2851" y="5598"/>
                      <a:pt x="2851" y="5598"/>
                      <a:pt x="2851" y="5598"/>
                    </a:cubicBezTo>
                    <a:cubicBezTo>
                      <a:pt x="2851" y="5596"/>
                      <a:pt x="2851" y="5594"/>
                      <a:pt x="2851" y="5592"/>
                    </a:cubicBezTo>
                    <a:cubicBezTo>
                      <a:pt x="2851" y="5590"/>
                      <a:pt x="2851" y="5589"/>
                      <a:pt x="2851" y="5587"/>
                    </a:cubicBezTo>
                    <a:cubicBezTo>
                      <a:pt x="2848" y="5570"/>
                      <a:pt x="2846" y="5552"/>
                      <a:pt x="2845" y="5535"/>
                    </a:cubicBezTo>
                    <a:cubicBezTo>
                      <a:pt x="2844" y="5513"/>
                      <a:pt x="2841" y="5491"/>
                      <a:pt x="2835" y="5469"/>
                    </a:cubicBezTo>
                    <a:cubicBezTo>
                      <a:pt x="2821" y="5387"/>
                      <a:pt x="2832" y="5299"/>
                      <a:pt x="2825" y="5216"/>
                    </a:cubicBezTo>
                    <a:cubicBezTo>
                      <a:pt x="2825" y="5215"/>
                      <a:pt x="2825" y="5214"/>
                      <a:pt x="2824" y="5213"/>
                    </a:cubicBezTo>
                    <a:cubicBezTo>
                      <a:pt x="2824" y="5213"/>
                      <a:pt x="2823" y="5213"/>
                      <a:pt x="2822" y="5212"/>
                    </a:cubicBezTo>
                    <a:cubicBezTo>
                      <a:pt x="2821" y="5211"/>
                      <a:pt x="2821" y="5211"/>
                      <a:pt x="2820" y="5211"/>
                    </a:cubicBezTo>
                    <a:cubicBezTo>
                      <a:pt x="2819" y="5211"/>
                      <a:pt x="2818" y="5211"/>
                      <a:pt x="2817" y="5212"/>
                    </a:cubicBezTo>
                    <a:lnTo>
                      <a:pt x="2816" y="5213"/>
                    </a:lnTo>
                    <a:cubicBezTo>
                      <a:pt x="2815" y="5214"/>
                      <a:pt x="2815" y="5215"/>
                      <a:pt x="2815" y="5216"/>
                    </a:cubicBezTo>
                    <a:cubicBezTo>
                      <a:pt x="2805" y="5345"/>
                      <a:pt x="2819" y="5467"/>
                      <a:pt x="2826" y="5593"/>
                    </a:cubicBezTo>
                    <a:lnTo>
                      <a:pt x="2825" y="5592"/>
                    </a:lnTo>
                    <a:lnTo>
                      <a:pt x="2805" y="5578"/>
                    </a:lnTo>
                    <a:cubicBezTo>
                      <a:pt x="2806" y="5577"/>
                      <a:pt x="2806" y="5576"/>
                      <a:pt x="2806" y="5575"/>
                    </a:cubicBezTo>
                    <a:cubicBezTo>
                      <a:pt x="2806" y="5574"/>
                      <a:pt x="2806" y="5573"/>
                      <a:pt x="2805" y="5572"/>
                    </a:cubicBezTo>
                    <a:cubicBezTo>
                      <a:pt x="2799" y="5551"/>
                      <a:pt x="2796" y="5529"/>
                      <a:pt x="2796" y="5507"/>
                    </a:cubicBezTo>
                    <a:cubicBezTo>
                      <a:pt x="2796" y="5505"/>
                      <a:pt x="2796" y="5503"/>
                      <a:pt x="2796" y="5500"/>
                    </a:cubicBezTo>
                    <a:cubicBezTo>
                      <a:pt x="2795" y="5494"/>
                      <a:pt x="2793" y="5487"/>
                      <a:pt x="2791" y="5481"/>
                    </a:cubicBezTo>
                    <a:cubicBezTo>
                      <a:pt x="2788" y="5467"/>
                      <a:pt x="2789" y="5453"/>
                      <a:pt x="2787" y="5439"/>
                    </a:cubicBezTo>
                    <a:cubicBezTo>
                      <a:pt x="2787" y="5434"/>
                      <a:pt x="2778" y="5432"/>
                      <a:pt x="2777" y="5438"/>
                    </a:cubicBezTo>
                    <a:cubicBezTo>
                      <a:pt x="2775" y="5465"/>
                      <a:pt x="2773" y="5491"/>
                      <a:pt x="2773" y="5517"/>
                    </a:cubicBezTo>
                    <a:cubicBezTo>
                      <a:pt x="2773" y="5522"/>
                      <a:pt x="2773" y="5526"/>
                      <a:pt x="2774" y="5531"/>
                    </a:cubicBezTo>
                    <a:cubicBezTo>
                      <a:pt x="2774" y="5538"/>
                      <a:pt x="2774" y="5546"/>
                      <a:pt x="2775" y="5553"/>
                    </a:cubicBezTo>
                    <a:lnTo>
                      <a:pt x="2749" y="5532"/>
                    </a:lnTo>
                    <a:cubicBezTo>
                      <a:pt x="2749" y="5529"/>
                      <a:pt x="2749" y="5527"/>
                      <a:pt x="2749" y="5525"/>
                    </a:cubicBezTo>
                    <a:cubicBezTo>
                      <a:pt x="2749" y="5504"/>
                      <a:pt x="2746" y="5482"/>
                      <a:pt x="2740" y="5462"/>
                    </a:cubicBezTo>
                    <a:cubicBezTo>
                      <a:pt x="2739" y="5453"/>
                      <a:pt x="2739" y="5444"/>
                      <a:pt x="2739" y="5435"/>
                    </a:cubicBezTo>
                    <a:cubicBezTo>
                      <a:pt x="2739" y="5432"/>
                      <a:pt x="2739" y="5429"/>
                      <a:pt x="2739" y="5426"/>
                    </a:cubicBezTo>
                    <a:cubicBezTo>
                      <a:pt x="2739" y="5415"/>
                      <a:pt x="2733" y="5406"/>
                      <a:pt x="2733" y="5395"/>
                    </a:cubicBezTo>
                    <a:lnTo>
                      <a:pt x="2732" y="5394"/>
                    </a:lnTo>
                    <a:cubicBezTo>
                      <a:pt x="2732" y="5393"/>
                      <a:pt x="2731" y="5393"/>
                      <a:pt x="2730" y="5392"/>
                    </a:cubicBezTo>
                    <a:cubicBezTo>
                      <a:pt x="2730" y="5392"/>
                      <a:pt x="2729" y="5392"/>
                      <a:pt x="2728" y="5392"/>
                    </a:cubicBezTo>
                    <a:cubicBezTo>
                      <a:pt x="2727" y="5392"/>
                      <a:pt x="2726" y="5392"/>
                      <a:pt x="2726" y="5392"/>
                    </a:cubicBezTo>
                    <a:cubicBezTo>
                      <a:pt x="2725" y="5393"/>
                      <a:pt x="2724" y="5393"/>
                      <a:pt x="2724" y="5394"/>
                    </a:cubicBezTo>
                    <a:lnTo>
                      <a:pt x="2723" y="5395"/>
                    </a:lnTo>
                    <a:cubicBezTo>
                      <a:pt x="2722" y="5409"/>
                      <a:pt x="2721" y="5423"/>
                      <a:pt x="2721" y="5436"/>
                    </a:cubicBezTo>
                    <a:cubicBezTo>
                      <a:pt x="2721" y="5446"/>
                      <a:pt x="2721" y="5455"/>
                      <a:pt x="2722" y="5465"/>
                    </a:cubicBezTo>
                    <a:cubicBezTo>
                      <a:pt x="2723" y="5482"/>
                      <a:pt x="2727" y="5497"/>
                      <a:pt x="2728" y="5514"/>
                    </a:cubicBezTo>
                    <a:lnTo>
                      <a:pt x="2705" y="5494"/>
                    </a:lnTo>
                    <a:cubicBezTo>
                      <a:pt x="2706" y="5489"/>
                      <a:pt x="2706" y="5484"/>
                      <a:pt x="2706" y="5479"/>
                    </a:cubicBezTo>
                    <a:cubicBezTo>
                      <a:pt x="2706" y="5470"/>
                      <a:pt x="2705" y="5460"/>
                      <a:pt x="2702" y="5451"/>
                    </a:cubicBezTo>
                    <a:cubicBezTo>
                      <a:pt x="2696" y="5420"/>
                      <a:pt x="2693" y="5389"/>
                      <a:pt x="2693" y="5357"/>
                    </a:cubicBezTo>
                    <a:cubicBezTo>
                      <a:pt x="2692" y="5308"/>
                      <a:pt x="2687" y="5259"/>
                      <a:pt x="2680" y="5210"/>
                    </a:cubicBezTo>
                    <a:cubicBezTo>
                      <a:pt x="2679" y="5203"/>
                      <a:pt x="2667" y="5205"/>
                      <a:pt x="2668" y="5212"/>
                    </a:cubicBezTo>
                    <a:cubicBezTo>
                      <a:pt x="2672" y="5262"/>
                      <a:pt x="2676" y="5317"/>
                      <a:pt x="2675" y="5369"/>
                    </a:cubicBezTo>
                    <a:cubicBezTo>
                      <a:pt x="2675" y="5397"/>
                      <a:pt x="2680" y="5426"/>
                      <a:pt x="2681" y="5454"/>
                    </a:cubicBezTo>
                    <a:cubicBezTo>
                      <a:pt x="2681" y="5461"/>
                      <a:pt x="2682" y="5469"/>
                      <a:pt x="2682" y="5476"/>
                    </a:cubicBezTo>
                    <a:lnTo>
                      <a:pt x="2661" y="5458"/>
                    </a:lnTo>
                    <a:cubicBezTo>
                      <a:pt x="2661" y="5457"/>
                      <a:pt x="2661" y="5455"/>
                      <a:pt x="2661" y="5454"/>
                    </a:cubicBezTo>
                    <a:cubicBezTo>
                      <a:pt x="2661" y="5453"/>
                      <a:pt x="2661" y="5452"/>
                      <a:pt x="2661" y="5451"/>
                    </a:cubicBezTo>
                    <a:cubicBezTo>
                      <a:pt x="2657" y="5436"/>
                      <a:pt x="2661" y="5418"/>
                      <a:pt x="2655" y="5404"/>
                    </a:cubicBezTo>
                    <a:cubicBezTo>
                      <a:pt x="2652" y="5395"/>
                      <a:pt x="2653" y="5386"/>
                      <a:pt x="2650" y="5378"/>
                    </a:cubicBezTo>
                    <a:cubicBezTo>
                      <a:pt x="2647" y="5368"/>
                      <a:pt x="2645" y="5357"/>
                      <a:pt x="2644" y="5347"/>
                    </a:cubicBezTo>
                    <a:cubicBezTo>
                      <a:pt x="2644" y="5341"/>
                      <a:pt x="2635" y="5343"/>
                      <a:pt x="2634" y="5347"/>
                    </a:cubicBezTo>
                    <a:cubicBezTo>
                      <a:pt x="2633" y="5360"/>
                      <a:pt x="2632" y="5373"/>
                      <a:pt x="2632" y="5386"/>
                    </a:cubicBezTo>
                    <a:cubicBezTo>
                      <a:pt x="2632" y="5403"/>
                      <a:pt x="2633" y="5420"/>
                      <a:pt x="2636" y="5436"/>
                    </a:cubicBezTo>
                    <a:lnTo>
                      <a:pt x="2622" y="5425"/>
                    </a:lnTo>
                    <a:cubicBezTo>
                      <a:pt x="2620" y="5385"/>
                      <a:pt x="2614" y="5346"/>
                      <a:pt x="2613" y="5307"/>
                    </a:cubicBezTo>
                    <a:cubicBezTo>
                      <a:pt x="2612" y="5267"/>
                      <a:pt x="2613" y="5224"/>
                      <a:pt x="2612" y="5184"/>
                    </a:cubicBezTo>
                    <a:cubicBezTo>
                      <a:pt x="2612" y="5175"/>
                      <a:pt x="2599" y="5176"/>
                      <a:pt x="2599" y="5184"/>
                    </a:cubicBezTo>
                    <a:cubicBezTo>
                      <a:pt x="2594" y="5236"/>
                      <a:pt x="2591" y="5288"/>
                      <a:pt x="2591" y="5340"/>
                    </a:cubicBezTo>
                    <a:cubicBezTo>
                      <a:pt x="2591" y="5359"/>
                      <a:pt x="2592" y="5379"/>
                      <a:pt x="2592" y="5399"/>
                    </a:cubicBezTo>
                    <a:lnTo>
                      <a:pt x="2571" y="5381"/>
                    </a:lnTo>
                    <a:lnTo>
                      <a:pt x="2573" y="5380"/>
                    </a:lnTo>
                    <a:cubicBezTo>
                      <a:pt x="2574" y="5379"/>
                      <a:pt x="2574" y="5378"/>
                      <a:pt x="2575" y="5377"/>
                    </a:cubicBezTo>
                    <a:cubicBezTo>
                      <a:pt x="2576" y="5375"/>
                      <a:pt x="2577" y="5373"/>
                      <a:pt x="2577" y="5371"/>
                    </a:cubicBezTo>
                    <a:cubicBezTo>
                      <a:pt x="2577" y="5368"/>
                      <a:pt x="2576" y="5366"/>
                      <a:pt x="2575" y="5364"/>
                    </a:cubicBezTo>
                    <a:cubicBezTo>
                      <a:pt x="2574" y="5363"/>
                      <a:pt x="2574" y="5362"/>
                      <a:pt x="2573" y="5362"/>
                    </a:cubicBezTo>
                    <a:cubicBezTo>
                      <a:pt x="2569" y="5332"/>
                      <a:pt x="2575" y="5301"/>
                      <a:pt x="2569" y="5272"/>
                    </a:cubicBezTo>
                    <a:cubicBezTo>
                      <a:pt x="2564" y="5244"/>
                      <a:pt x="2561" y="5215"/>
                      <a:pt x="2559" y="5186"/>
                    </a:cubicBezTo>
                    <a:lnTo>
                      <a:pt x="2559" y="5185"/>
                    </a:lnTo>
                    <a:cubicBezTo>
                      <a:pt x="2558" y="5185"/>
                      <a:pt x="2558" y="5185"/>
                      <a:pt x="2558" y="5185"/>
                    </a:cubicBezTo>
                    <a:cubicBezTo>
                      <a:pt x="2557" y="5185"/>
                      <a:pt x="2557" y="5185"/>
                      <a:pt x="2557" y="5185"/>
                    </a:cubicBezTo>
                    <a:lnTo>
                      <a:pt x="2556" y="5186"/>
                    </a:lnTo>
                    <a:cubicBezTo>
                      <a:pt x="2554" y="5209"/>
                      <a:pt x="2552" y="5233"/>
                      <a:pt x="2552" y="5256"/>
                    </a:cubicBezTo>
                    <a:cubicBezTo>
                      <a:pt x="2552" y="5262"/>
                      <a:pt x="2552" y="5268"/>
                      <a:pt x="2553" y="5274"/>
                    </a:cubicBezTo>
                    <a:cubicBezTo>
                      <a:pt x="2554" y="5303"/>
                      <a:pt x="2547" y="5333"/>
                      <a:pt x="2548" y="5362"/>
                    </a:cubicBezTo>
                    <a:lnTo>
                      <a:pt x="2519" y="5336"/>
                    </a:lnTo>
                    <a:cubicBezTo>
                      <a:pt x="2535" y="5267"/>
                      <a:pt x="2516" y="5195"/>
                      <a:pt x="2515" y="5125"/>
                    </a:cubicBezTo>
                    <a:cubicBezTo>
                      <a:pt x="2515" y="5072"/>
                      <a:pt x="2515" y="5019"/>
                      <a:pt x="2515" y="4966"/>
                    </a:cubicBezTo>
                    <a:cubicBezTo>
                      <a:pt x="2515" y="4946"/>
                      <a:pt x="2518" y="4927"/>
                      <a:pt x="2518" y="4906"/>
                    </a:cubicBezTo>
                    <a:cubicBezTo>
                      <a:pt x="2518" y="4880"/>
                      <a:pt x="2510" y="4847"/>
                      <a:pt x="2518" y="4821"/>
                    </a:cubicBezTo>
                    <a:cubicBezTo>
                      <a:pt x="2520" y="4816"/>
                      <a:pt x="2512" y="4812"/>
                      <a:pt x="2510" y="4817"/>
                    </a:cubicBezTo>
                    <a:cubicBezTo>
                      <a:pt x="2494" y="4851"/>
                      <a:pt x="2508" y="4896"/>
                      <a:pt x="2501" y="4933"/>
                    </a:cubicBezTo>
                    <a:cubicBezTo>
                      <a:pt x="2491" y="4980"/>
                      <a:pt x="2500" y="5038"/>
                      <a:pt x="2500" y="5086"/>
                    </a:cubicBezTo>
                    <a:cubicBezTo>
                      <a:pt x="2500" y="5130"/>
                      <a:pt x="2502" y="5173"/>
                      <a:pt x="2499" y="5217"/>
                    </a:cubicBezTo>
                    <a:cubicBezTo>
                      <a:pt x="2497" y="5240"/>
                      <a:pt x="2503" y="5264"/>
                      <a:pt x="2502" y="5288"/>
                    </a:cubicBezTo>
                    <a:cubicBezTo>
                      <a:pt x="2501" y="5298"/>
                      <a:pt x="2500" y="5308"/>
                      <a:pt x="2498" y="5318"/>
                    </a:cubicBezTo>
                    <a:lnTo>
                      <a:pt x="2487" y="5309"/>
                    </a:lnTo>
                    <a:cubicBezTo>
                      <a:pt x="2486" y="5280"/>
                      <a:pt x="2491" y="5248"/>
                      <a:pt x="2481" y="5220"/>
                    </a:cubicBezTo>
                    <a:cubicBezTo>
                      <a:pt x="2472" y="5188"/>
                      <a:pt x="2465" y="5155"/>
                      <a:pt x="2463" y="5122"/>
                    </a:cubicBezTo>
                    <a:lnTo>
                      <a:pt x="2462" y="5121"/>
                    </a:lnTo>
                    <a:cubicBezTo>
                      <a:pt x="2461" y="5120"/>
                      <a:pt x="2462" y="5120"/>
                      <a:pt x="2461" y="5120"/>
                    </a:cubicBezTo>
                    <a:lnTo>
                      <a:pt x="2460" y="5119"/>
                    </a:lnTo>
                    <a:lnTo>
                      <a:pt x="2459" y="5120"/>
                    </a:lnTo>
                    <a:cubicBezTo>
                      <a:pt x="2458" y="5120"/>
                      <a:pt x="2459" y="5120"/>
                      <a:pt x="2458" y="5121"/>
                    </a:cubicBezTo>
                    <a:cubicBezTo>
                      <a:pt x="2457" y="5122"/>
                      <a:pt x="2457" y="5122"/>
                      <a:pt x="2457" y="5122"/>
                    </a:cubicBezTo>
                    <a:cubicBezTo>
                      <a:pt x="2462" y="5180"/>
                      <a:pt x="2464" y="5237"/>
                      <a:pt x="2466" y="5294"/>
                    </a:cubicBezTo>
                    <a:lnTo>
                      <a:pt x="2464" y="5293"/>
                    </a:lnTo>
                    <a:cubicBezTo>
                      <a:pt x="2459" y="5290"/>
                      <a:pt x="2454" y="5286"/>
                      <a:pt x="2449" y="5282"/>
                    </a:cubicBezTo>
                    <a:cubicBezTo>
                      <a:pt x="2457" y="5244"/>
                      <a:pt x="2435" y="5204"/>
                      <a:pt x="2436" y="5164"/>
                    </a:cubicBezTo>
                    <a:cubicBezTo>
                      <a:pt x="2436" y="5133"/>
                      <a:pt x="2424" y="5102"/>
                      <a:pt x="2423" y="5071"/>
                    </a:cubicBezTo>
                    <a:cubicBezTo>
                      <a:pt x="2422" y="5070"/>
                      <a:pt x="2422" y="5070"/>
                      <a:pt x="2422" y="5070"/>
                    </a:cubicBezTo>
                    <a:cubicBezTo>
                      <a:pt x="2422" y="5069"/>
                      <a:pt x="2421" y="5069"/>
                      <a:pt x="2421" y="5069"/>
                    </a:cubicBezTo>
                    <a:cubicBezTo>
                      <a:pt x="2420" y="5068"/>
                      <a:pt x="2420" y="5068"/>
                      <a:pt x="2419" y="5068"/>
                    </a:cubicBezTo>
                    <a:cubicBezTo>
                      <a:pt x="2419" y="5068"/>
                      <a:pt x="2418" y="5068"/>
                      <a:pt x="2417" y="5069"/>
                    </a:cubicBezTo>
                    <a:cubicBezTo>
                      <a:pt x="2417" y="5069"/>
                      <a:pt x="2416" y="5069"/>
                      <a:pt x="2416" y="5070"/>
                    </a:cubicBezTo>
                    <a:lnTo>
                      <a:pt x="2416" y="5071"/>
                    </a:lnTo>
                    <a:cubicBezTo>
                      <a:pt x="2414" y="5102"/>
                      <a:pt x="2423" y="5133"/>
                      <a:pt x="2422" y="5163"/>
                    </a:cubicBezTo>
                    <a:cubicBezTo>
                      <a:pt x="2422" y="5190"/>
                      <a:pt x="2426" y="5217"/>
                      <a:pt x="2425" y="5243"/>
                    </a:cubicBezTo>
                    <a:cubicBezTo>
                      <a:pt x="2425" y="5247"/>
                      <a:pt x="2425" y="5250"/>
                      <a:pt x="2425" y="5253"/>
                    </a:cubicBezTo>
                    <a:cubicBezTo>
                      <a:pt x="2425" y="5257"/>
                      <a:pt x="2425" y="5260"/>
                      <a:pt x="2425" y="5263"/>
                    </a:cubicBezTo>
                    <a:cubicBezTo>
                      <a:pt x="2405" y="5247"/>
                      <a:pt x="2387" y="5228"/>
                      <a:pt x="2373" y="5215"/>
                    </a:cubicBezTo>
                    <a:cubicBezTo>
                      <a:pt x="2351" y="5193"/>
                      <a:pt x="2321" y="5175"/>
                      <a:pt x="2304" y="5149"/>
                    </a:cubicBezTo>
                    <a:cubicBezTo>
                      <a:pt x="2304" y="5148"/>
                      <a:pt x="2303" y="5147"/>
                      <a:pt x="2302" y="5146"/>
                    </a:cubicBezTo>
                    <a:cubicBezTo>
                      <a:pt x="2301" y="5145"/>
                      <a:pt x="2300" y="5145"/>
                      <a:pt x="2298" y="5145"/>
                    </a:cubicBezTo>
                    <a:cubicBezTo>
                      <a:pt x="2304" y="5118"/>
                      <a:pt x="2309" y="5091"/>
                      <a:pt x="2314" y="5064"/>
                    </a:cubicBezTo>
                    <a:cubicBezTo>
                      <a:pt x="2327" y="4996"/>
                      <a:pt x="2355" y="4923"/>
                      <a:pt x="2351" y="4854"/>
                    </a:cubicBezTo>
                    <a:cubicBezTo>
                      <a:pt x="2350" y="4821"/>
                      <a:pt x="2366" y="4779"/>
                      <a:pt x="2373" y="4746"/>
                    </a:cubicBezTo>
                    <a:cubicBezTo>
                      <a:pt x="2381" y="4715"/>
                      <a:pt x="2385" y="4684"/>
                      <a:pt x="2387" y="4652"/>
                    </a:cubicBezTo>
                    <a:cubicBezTo>
                      <a:pt x="2388" y="4606"/>
                      <a:pt x="2394" y="4559"/>
                      <a:pt x="2405" y="4514"/>
                    </a:cubicBezTo>
                    <a:cubicBezTo>
                      <a:pt x="2448" y="4543"/>
                      <a:pt x="2490" y="4574"/>
                      <a:pt x="2535" y="4600"/>
                    </a:cubicBezTo>
                    <a:moveTo>
                      <a:pt x="2845" y="5601"/>
                    </a:moveTo>
                    <a:lnTo>
                      <a:pt x="2845" y="5602"/>
                    </a:lnTo>
                    <a:cubicBezTo>
                      <a:pt x="2845" y="5603"/>
                      <a:pt x="2845" y="5605"/>
                      <a:pt x="2845" y="5606"/>
                    </a:cubicBezTo>
                    <a:cubicBezTo>
                      <a:pt x="2844" y="5606"/>
                      <a:pt x="2842" y="5605"/>
                      <a:pt x="2841" y="5605"/>
                    </a:cubicBezTo>
                    <a:lnTo>
                      <a:pt x="2835" y="5601"/>
                    </a:lnTo>
                    <a:cubicBezTo>
                      <a:pt x="2838" y="5597"/>
                      <a:pt x="2842" y="5599"/>
                      <a:pt x="2845" y="5601"/>
                    </a:cubicBezTo>
                    <a:moveTo>
                      <a:pt x="4371" y="6643"/>
                    </a:moveTo>
                    <a:cubicBezTo>
                      <a:pt x="4368" y="6647"/>
                      <a:pt x="4363" y="6649"/>
                      <a:pt x="4360" y="6653"/>
                    </a:cubicBezTo>
                    <a:cubicBezTo>
                      <a:pt x="4356" y="6657"/>
                      <a:pt x="4353" y="6662"/>
                      <a:pt x="4350" y="6666"/>
                    </a:cubicBezTo>
                    <a:cubicBezTo>
                      <a:pt x="4345" y="6671"/>
                      <a:pt x="4341" y="6677"/>
                      <a:pt x="4337" y="6683"/>
                    </a:cubicBezTo>
                    <a:cubicBezTo>
                      <a:pt x="4336" y="6685"/>
                      <a:pt x="4334" y="6688"/>
                      <a:pt x="4333" y="6691"/>
                    </a:cubicBezTo>
                    <a:lnTo>
                      <a:pt x="4324" y="6684"/>
                    </a:lnTo>
                    <a:cubicBezTo>
                      <a:pt x="4324" y="6680"/>
                      <a:pt x="4322" y="6677"/>
                      <a:pt x="4321" y="6673"/>
                    </a:cubicBezTo>
                    <a:lnTo>
                      <a:pt x="4322" y="6673"/>
                    </a:lnTo>
                    <a:cubicBezTo>
                      <a:pt x="4336" y="6666"/>
                      <a:pt x="4337" y="6659"/>
                      <a:pt x="4346" y="6647"/>
                    </a:cubicBezTo>
                    <a:cubicBezTo>
                      <a:pt x="4355" y="6635"/>
                      <a:pt x="4366" y="6625"/>
                      <a:pt x="4374" y="6614"/>
                    </a:cubicBezTo>
                    <a:lnTo>
                      <a:pt x="4380" y="6607"/>
                    </a:lnTo>
                    <a:cubicBezTo>
                      <a:pt x="4380" y="6618"/>
                      <a:pt x="4378" y="6628"/>
                      <a:pt x="4378" y="6639"/>
                    </a:cubicBezTo>
                    <a:cubicBezTo>
                      <a:pt x="4377" y="6639"/>
                      <a:pt x="4375" y="6639"/>
                      <a:pt x="4374" y="6640"/>
                    </a:cubicBezTo>
                    <a:cubicBezTo>
                      <a:pt x="4373" y="6641"/>
                      <a:pt x="4372" y="6642"/>
                      <a:pt x="4371" y="6643"/>
                    </a:cubicBezTo>
                    <a:moveTo>
                      <a:pt x="4376" y="6687"/>
                    </a:moveTo>
                    <a:lnTo>
                      <a:pt x="4374" y="6687"/>
                    </a:lnTo>
                    <a:lnTo>
                      <a:pt x="4376" y="6685"/>
                    </a:lnTo>
                    <a:lnTo>
                      <a:pt x="4376" y="6683"/>
                    </a:lnTo>
                    <a:cubicBezTo>
                      <a:pt x="4376" y="6683"/>
                      <a:pt x="4376" y="6685"/>
                      <a:pt x="4376" y="6686"/>
                    </a:cubicBezTo>
                    <a:lnTo>
                      <a:pt x="4376" y="6687"/>
                    </a:lnTo>
                    <a:moveTo>
                      <a:pt x="4384" y="6560"/>
                    </a:moveTo>
                    <a:cubicBezTo>
                      <a:pt x="4374" y="6572"/>
                      <a:pt x="4364" y="6584"/>
                      <a:pt x="4355" y="6597"/>
                    </a:cubicBezTo>
                    <a:cubicBezTo>
                      <a:pt x="4348" y="6607"/>
                      <a:pt x="4339" y="6616"/>
                      <a:pt x="4331" y="6625"/>
                    </a:cubicBezTo>
                    <a:cubicBezTo>
                      <a:pt x="4322" y="6633"/>
                      <a:pt x="4319" y="6643"/>
                      <a:pt x="4312" y="6650"/>
                    </a:cubicBezTo>
                    <a:cubicBezTo>
                      <a:pt x="4312" y="6651"/>
                      <a:pt x="4311" y="6652"/>
                      <a:pt x="4311" y="6652"/>
                    </a:cubicBezTo>
                    <a:cubicBezTo>
                      <a:pt x="4310" y="6654"/>
                      <a:pt x="4309" y="6656"/>
                      <a:pt x="4309" y="6658"/>
                    </a:cubicBezTo>
                    <a:lnTo>
                      <a:pt x="4309" y="6659"/>
                    </a:lnTo>
                    <a:cubicBezTo>
                      <a:pt x="4302" y="6651"/>
                      <a:pt x="4294" y="6645"/>
                      <a:pt x="4287" y="6639"/>
                    </a:cubicBezTo>
                    <a:lnTo>
                      <a:pt x="4282" y="6634"/>
                    </a:lnTo>
                    <a:cubicBezTo>
                      <a:pt x="4283" y="6633"/>
                      <a:pt x="4284" y="6633"/>
                      <a:pt x="4285" y="6632"/>
                    </a:cubicBezTo>
                    <a:cubicBezTo>
                      <a:pt x="4302" y="6610"/>
                      <a:pt x="4321" y="6588"/>
                      <a:pt x="4340" y="6568"/>
                    </a:cubicBezTo>
                    <a:cubicBezTo>
                      <a:pt x="4359" y="6547"/>
                      <a:pt x="4377" y="6525"/>
                      <a:pt x="4393" y="6502"/>
                    </a:cubicBezTo>
                    <a:cubicBezTo>
                      <a:pt x="4392" y="6512"/>
                      <a:pt x="4390" y="6523"/>
                      <a:pt x="4388" y="6533"/>
                    </a:cubicBezTo>
                    <a:cubicBezTo>
                      <a:pt x="4386" y="6543"/>
                      <a:pt x="4386" y="6550"/>
                      <a:pt x="4384" y="6560"/>
                    </a:cubicBezTo>
                    <a:moveTo>
                      <a:pt x="4323" y="6547"/>
                    </a:moveTo>
                    <a:cubicBezTo>
                      <a:pt x="4301" y="6568"/>
                      <a:pt x="4282" y="6591"/>
                      <a:pt x="4264" y="6615"/>
                    </a:cubicBezTo>
                    <a:lnTo>
                      <a:pt x="4251" y="6601"/>
                    </a:lnTo>
                    <a:cubicBezTo>
                      <a:pt x="4290" y="6552"/>
                      <a:pt x="4333" y="6505"/>
                      <a:pt x="4368" y="6453"/>
                    </a:cubicBezTo>
                    <a:cubicBezTo>
                      <a:pt x="4377" y="6441"/>
                      <a:pt x="4394" y="6423"/>
                      <a:pt x="4408" y="6404"/>
                    </a:cubicBezTo>
                    <a:cubicBezTo>
                      <a:pt x="4405" y="6424"/>
                      <a:pt x="4402" y="6445"/>
                      <a:pt x="4399" y="6466"/>
                    </a:cubicBezTo>
                    <a:cubicBezTo>
                      <a:pt x="4372" y="6491"/>
                      <a:pt x="4346" y="6518"/>
                      <a:pt x="4323" y="6547"/>
                    </a:cubicBezTo>
                    <a:moveTo>
                      <a:pt x="6473" y="5054"/>
                    </a:moveTo>
                    <a:lnTo>
                      <a:pt x="6467" y="5053"/>
                    </a:lnTo>
                    <a:cubicBezTo>
                      <a:pt x="6402" y="5038"/>
                      <a:pt x="6336" y="5029"/>
                      <a:pt x="6270" y="5026"/>
                    </a:cubicBezTo>
                    <a:cubicBezTo>
                      <a:pt x="6108" y="5026"/>
                      <a:pt x="5945" y="5026"/>
                      <a:pt x="5783" y="5026"/>
                    </a:cubicBezTo>
                    <a:cubicBezTo>
                      <a:pt x="5561" y="5026"/>
                      <a:pt x="5335" y="5025"/>
                      <a:pt x="5114" y="5051"/>
                    </a:cubicBezTo>
                    <a:cubicBezTo>
                      <a:pt x="5112" y="5051"/>
                      <a:pt x="5110" y="5050"/>
                      <a:pt x="5108" y="5050"/>
                    </a:cubicBezTo>
                    <a:cubicBezTo>
                      <a:pt x="5104" y="5050"/>
                      <a:pt x="5101" y="5051"/>
                      <a:pt x="5097" y="5053"/>
                    </a:cubicBezTo>
                    <a:cubicBezTo>
                      <a:pt x="4989" y="5066"/>
                      <a:pt x="4882" y="5088"/>
                      <a:pt x="4777" y="5118"/>
                    </a:cubicBezTo>
                    <a:cubicBezTo>
                      <a:pt x="4694" y="5143"/>
                      <a:pt x="4607" y="5158"/>
                      <a:pt x="4524" y="5183"/>
                    </a:cubicBezTo>
                    <a:cubicBezTo>
                      <a:pt x="4438" y="5209"/>
                      <a:pt x="4354" y="5241"/>
                      <a:pt x="4273" y="5279"/>
                    </a:cubicBezTo>
                    <a:cubicBezTo>
                      <a:pt x="4200" y="5314"/>
                      <a:pt x="4134" y="5358"/>
                      <a:pt x="4063" y="5395"/>
                    </a:cubicBezTo>
                    <a:cubicBezTo>
                      <a:pt x="4014" y="5421"/>
                      <a:pt x="3945" y="5444"/>
                      <a:pt x="3914" y="5492"/>
                    </a:cubicBezTo>
                    <a:lnTo>
                      <a:pt x="3912" y="5492"/>
                    </a:lnTo>
                    <a:cubicBezTo>
                      <a:pt x="3914" y="5479"/>
                      <a:pt x="3914" y="5466"/>
                      <a:pt x="3914" y="5453"/>
                    </a:cubicBezTo>
                    <a:cubicBezTo>
                      <a:pt x="3914" y="5424"/>
                      <a:pt x="3911" y="5395"/>
                      <a:pt x="3904" y="5366"/>
                    </a:cubicBezTo>
                    <a:cubicBezTo>
                      <a:pt x="3923" y="5349"/>
                      <a:pt x="3944" y="5334"/>
                      <a:pt x="3967" y="5321"/>
                    </a:cubicBezTo>
                    <a:cubicBezTo>
                      <a:pt x="3973" y="5318"/>
                      <a:pt x="3978" y="5314"/>
                      <a:pt x="3984" y="5311"/>
                    </a:cubicBezTo>
                    <a:cubicBezTo>
                      <a:pt x="3986" y="5312"/>
                      <a:pt x="3987" y="5312"/>
                      <a:pt x="3988" y="5312"/>
                    </a:cubicBezTo>
                    <a:cubicBezTo>
                      <a:pt x="3990" y="5312"/>
                      <a:pt x="3993" y="5311"/>
                      <a:pt x="3995" y="5310"/>
                    </a:cubicBezTo>
                    <a:cubicBezTo>
                      <a:pt x="3997" y="5309"/>
                      <a:pt x="3999" y="5307"/>
                      <a:pt x="4000" y="5305"/>
                    </a:cubicBezTo>
                    <a:cubicBezTo>
                      <a:pt x="4000" y="5304"/>
                      <a:pt x="4000" y="5304"/>
                      <a:pt x="4001" y="5303"/>
                    </a:cubicBezTo>
                    <a:cubicBezTo>
                      <a:pt x="4027" y="5291"/>
                      <a:pt x="4054" y="5279"/>
                      <a:pt x="4082" y="5270"/>
                    </a:cubicBezTo>
                    <a:cubicBezTo>
                      <a:pt x="4105" y="5261"/>
                      <a:pt x="4127" y="5251"/>
                      <a:pt x="4148" y="5239"/>
                    </a:cubicBezTo>
                    <a:cubicBezTo>
                      <a:pt x="4155" y="5244"/>
                      <a:pt x="4167" y="5239"/>
                      <a:pt x="4165" y="5230"/>
                    </a:cubicBezTo>
                    <a:cubicBezTo>
                      <a:pt x="4178" y="5224"/>
                      <a:pt x="4190" y="5219"/>
                      <a:pt x="4203" y="5215"/>
                    </a:cubicBezTo>
                    <a:lnTo>
                      <a:pt x="4203" y="5216"/>
                    </a:lnTo>
                    <a:cubicBezTo>
                      <a:pt x="4204" y="5216"/>
                      <a:pt x="4204" y="5217"/>
                      <a:pt x="4205" y="5217"/>
                    </a:cubicBezTo>
                    <a:cubicBezTo>
                      <a:pt x="4206" y="5218"/>
                      <a:pt x="4206" y="5218"/>
                      <a:pt x="4208" y="5218"/>
                    </a:cubicBezTo>
                    <a:cubicBezTo>
                      <a:pt x="4209" y="5218"/>
                      <a:pt x="4211" y="5218"/>
                      <a:pt x="4212" y="5217"/>
                    </a:cubicBezTo>
                    <a:cubicBezTo>
                      <a:pt x="4212" y="5217"/>
                      <a:pt x="4213" y="5216"/>
                      <a:pt x="4214" y="5216"/>
                    </a:cubicBezTo>
                    <a:cubicBezTo>
                      <a:pt x="4215" y="5214"/>
                      <a:pt x="4216" y="5213"/>
                      <a:pt x="4217" y="5211"/>
                    </a:cubicBezTo>
                    <a:cubicBezTo>
                      <a:pt x="4217" y="5210"/>
                      <a:pt x="4218" y="5209"/>
                      <a:pt x="4218" y="5208"/>
                    </a:cubicBezTo>
                    <a:cubicBezTo>
                      <a:pt x="4233" y="5203"/>
                      <a:pt x="4249" y="5198"/>
                      <a:pt x="4263" y="5192"/>
                    </a:cubicBezTo>
                    <a:cubicBezTo>
                      <a:pt x="4291" y="5180"/>
                      <a:pt x="4317" y="5183"/>
                      <a:pt x="4344" y="5167"/>
                    </a:cubicBezTo>
                    <a:cubicBezTo>
                      <a:pt x="4370" y="5151"/>
                      <a:pt x="4415" y="5145"/>
                      <a:pt x="4446" y="5134"/>
                    </a:cubicBezTo>
                    <a:cubicBezTo>
                      <a:pt x="4498" y="5114"/>
                      <a:pt x="4549" y="5094"/>
                      <a:pt x="4601" y="5077"/>
                    </a:cubicBezTo>
                    <a:cubicBezTo>
                      <a:pt x="4602" y="5078"/>
                      <a:pt x="4603" y="5079"/>
                      <a:pt x="4605" y="5080"/>
                    </a:cubicBezTo>
                    <a:cubicBezTo>
                      <a:pt x="4606" y="5081"/>
                      <a:pt x="4607" y="5082"/>
                      <a:pt x="4609" y="5082"/>
                    </a:cubicBezTo>
                    <a:cubicBezTo>
                      <a:pt x="4610" y="5082"/>
                      <a:pt x="4612" y="5081"/>
                      <a:pt x="4614" y="5080"/>
                    </a:cubicBezTo>
                    <a:cubicBezTo>
                      <a:pt x="4615" y="5079"/>
                      <a:pt x="4617" y="5078"/>
                      <a:pt x="4618" y="5077"/>
                    </a:cubicBezTo>
                    <a:cubicBezTo>
                      <a:pt x="4618" y="5076"/>
                      <a:pt x="4619" y="5074"/>
                      <a:pt x="4619" y="5073"/>
                    </a:cubicBezTo>
                    <a:cubicBezTo>
                      <a:pt x="4619" y="5071"/>
                      <a:pt x="4619" y="5071"/>
                      <a:pt x="4619" y="5071"/>
                    </a:cubicBezTo>
                    <a:cubicBezTo>
                      <a:pt x="4636" y="5065"/>
                      <a:pt x="4654" y="5059"/>
                      <a:pt x="4672" y="5054"/>
                    </a:cubicBezTo>
                    <a:cubicBezTo>
                      <a:pt x="4702" y="5046"/>
                      <a:pt x="4731" y="5034"/>
                      <a:pt x="4761" y="5026"/>
                    </a:cubicBezTo>
                    <a:cubicBezTo>
                      <a:pt x="4781" y="5020"/>
                      <a:pt x="4801" y="5016"/>
                      <a:pt x="4822" y="5013"/>
                    </a:cubicBezTo>
                    <a:cubicBezTo>
                      <a:pt x="4884" y="5003"/>
                      <a:pt x="4946" y="4982"/>
                      <a:pt x="5008" y="4970"/>
                    </a:cubicBezTo>
                    <a:cubicBezTo>
                      <a:pt x="5076" y="4957"/>
                      <a:pt x="5145" y="4946"/>
                      <a:pt x="5213" y="4937"/>
                    </a:cubicBezTo>
                    <a:cubicBezTo>
                      <a:pt x="5233" y="4936"/>
                      <a:pt x="5252" y="4935"/>
                      <a:pt x="5272" y="4935"/>
                    </a:cubicBezTo>
                    <a:cubicBezTo>
                      <a:pt x="5291" y="4935"/>
                      <a:pt x="5310" y="4936"/>
                      <a:pt x="5330" y="4937"/>
                    </a:cubicBezTo>
                    <a:lnTo>
                      <a:pt x="5559" y="4937"/>
                    </a:lnTo>
                    <a:cubicBezTo>
                      <a:pt x="5560" y="4944"/>
                      <a:pt x="5561" y="4950"/>
                      <a:pt x="5563" y="4957"/>
                    </a:cubicBezTo>
                    <a:cubicBezTo>
                      <a:pt x="5567" y="4972"/>
                      <a:pt x="5588" y="4965"/>
                      <a:pt x="5584" y="4953"/>
                    </a:cubicBezTo>
                    <a:cubicBezTo>
                      <a:pt x="5584" y="4948"/>
                      <a:pt x="5584" y="4942"/>
                      <a:pt x="5584" y="4936"/>
                    </a:cubicBezTo>
                    <a:lnTo>
                      <a:pt x="5710" y="4936"/>
                    </a:lnTo>
                    <a:cubicBezTo>
                      <a:pt x="5745" y="4936"/>
                      <a:pt x="5781" y="4936"/>
                      <a:pt x="5816" y="4935"/>
                    </a:cubicBezTo>
                    <a:cubicBezTo>
                      <a:pt x="5855" y="4933"/>
                      <a:pt x="5896" y="4943"/>
                      <a:pt x="5936" y="4945"/>
                    </a:cubicBezTo>
                    <a:cubicBezTo>
                      <a:pt x="5970" y="4946"/>
                      <a:pt x="6005" y="4943"/>
                      <a:pt x="6040" y="4942"/>
                    </a:cubicBezTo>
                    <a:lnTo>
                      <a:pt x="6044" y="4942"/>
                    </a:lnTo>
                    <a:cubicBezTo>
                      <a:pt x="6045" y="4946"/>
                      <a:pt x="6047" y="4950"/>
                      <a:pt x="6049" y="4954"/>
                    </a:cubicBezTo>
                    <a:lnTo>
                      <a:pt x="6049" y="4955"/>
                    </a:lnTo>
                    <a:cubicBezTo>
                      <a:pt x="6049" y="4955"/>
                      <a:pt x="6050" y="4956"/>
                      <a:pt x="6051" y="4957"/>
                    </a:cubicBezTo>
                    <a:cubicBezTo>
                      <a:pt x="6052" y="4958"/>
                      <a:pt x="6053" y="4957"/>
                      <a:pt x="6053" y="4957"/>
                    </a:cubicBezTo>
                    <a:cubicBezTo>
                      <a:pt x="6054" y="4957"/>
                      <a:pt x="6055" y="4958"/>
                      <a:pt x="6056" y="4957"/>
                    </a:cubicBezTo>
                    <a:cubicBezTo>
                      <a:pt x="6057" y="4956"/>
                      <a:pt x="6058" y="4955"/>
                      <a:pt x="6058" y="4955"/>
                    </a:cubicBezTo>
                    <a:cubicBezTo>
                      <a:pt x="6058" y="4954"/>
                      <a:pt x="6058" y="4954"/>
                      <a:pt x="6058" y="4954"/>
                    </a:cubicBezTo>
                    <a:cubicBezTo>
                      <a:pt x="6060" y="4951"/>
                      <a:pt x="6062" y="4947"/>
                      <a:pt x="6063" y="4942"/>
                    </a:cubicBezTo>
                    <a:cubicBezTo>
                      <a:pt x="6085" y="4944"/>
                      <a:pt x="6107" y="4947"/>
                      <a:pt x="6129" y="4949"/>
                    </a:cubicBezTo>
                    <a:lnTo>
                      <a:pt x="6130" y="4949"/>
                    </a:lnTo>
                    <a:cubicBezTo>
                      <a:pt x="6132" y="4951"/>
                      <a:pt x="6135" y="4952"/>
                      <a:pt x="6137" y="4953"/>
                    </a:cubicBezTo>
                    <a:cubicBezTo>
                      <a:pt x="6139" y="4953"/>
                      <a:pt x="6141" y="4954"/>
                      <a:pt x="6143" y="4954"/>
                    </a:cubicBezTo>
                    <a:cubicBezTo>
                      <a:pt x="6145" y="4954"/>
                      <a:pt x="6148" y="4953"/>
                      <a:pt x="6150" y="4952"/>
                    </a:cubicBezTo>
                    <a:cubicBezTo>
                      <a:pt x="6151" y="4951"/>
                      <a:pt x="6151" y="4951"/>
                      <a:pt x="6152" y="4950"/>
                    </a:cubicBezTo>
                    <a:cubicBezTo>
                      <a:pt x="6176" y="4952"/>
                      <a:pt x="6201" y="4956"/>
                      <a:pt x="6226" y="4958"/>
                    </a:cubicBezTo>
                    <a:cubicBezTo>
                      <a:pt x="6237" y="4960"/>
                      <a:pt x="6248" y="4962"/>
                      <a:pt x="6260" y="4962"/>
                    </a:cubicBezTo>
                    <a:cubicBezTo>
                      <a:pt x="6281" y="4963"/>
                      <a:pt x="6302" y="4967"/>
                      <a:pt x="6322" y="4974"/>
                    </a:cubicBezTo>
                    <a:cubicBezTo>
                      <a:pt x="6354" y="4982"/>
                      <a:pt x="6385" y="4994"/>
                      <a:pt x="6414" y="5010"/>
                    </a:cubicBezTo>
                    <a:cubicBezTo>
                      <a:pt x="6417" y="5012"/>
                      <a:pt x="6420" y="5014"/>
                      <a:pt x="6423" y="5016"/>
                    </a:cubicBezTo>
                    <a:cubicBezTo>
                      <a:pt x="6440" y="5026"/>
                      <a:pt x="6456" y="5037"/>
                      <a:pt x="6472" y="5050"/>
                    </a:cubicBezTo>
                    <a:cubicBezTo>
                      <a:pt x="6472" y="5050"/>
                      <a:pt x="6472" y="5052"/>
                      <a:pt x="6473" y="5054"/>
                    </a:cubicBezTo>
                    <a:moveTo>
                      <a:pt x="3943" y="5300"/>
                    </a:moveTo>
                    <a:cubicBezTo>
                      <a:pt x="3944" y="5300"/>
                      <a:pt x="3945" y="5301"/>
                      <a:pt x="3945" y="5302"/>
                    </a:cubicBezTo>
                    <a:lnTo>
                      <a:pt x="3944" y="5302"/>
                    </a:lnTo>
                    <a:cubicBezTo>
                      <a:pt x="3943" y="5302"/>
                      <a:pt x="3943" y="5301"/>
                      <a:pt x="3943" y="5300"/>
                    </a:cubicBezTo>
                    <a:moveTo>
                      <a:pt x="5617" y="4621"/>
                    </a:moveTo>
                    <a:cubicBezTo>
                      <a:pt x="5631" y="4631"/>
                      <a:pt x="5645" y="4640"/>
                      <a:pt x="5659" y="4649"/>
                    </a:cubicBezTo>
                    <a:cubicBezTo>
                      <a:pt x="5659" y="4650"/>
                      <a:pt x="5659" y="4651"/>
                      <a:pt x="5659" y="4652"/>
                    </a:cubicBezTo>
                    <a:cubicBezTo>
                      <a:pt x="5659" y="4665"/>
                      <a:pt x="5658" y="4679"/>
                      <a:pt x="5655" y="4692"/>
                    </a:cubicBezTo>
                    <a:cubicBezTo>
                      <a:pt x="5653" y="4720"/>
                      <a:pt x="5650" y="4748"/>
                      <a:pt x="5647" y="4776"/>
                    </a:cubicBezTo>
                    <a:cubicBezTo>
                      <a:pt x="5643" y="4819"/>
                      <a:pt x="5634" y="4868"/>
                      <a:pt x="5642" y="4911"/>
                    </a:cubicBezTo>
                    <a:lnTo>
                      <a:pt x="5588" y="4911"/>
                    </a:lnTo>
                    <a:cubicBezTo>
                      <a:pt x="5591" y="4869"/>
                      <a:pt x="5596" y="4827"/>
                      <a:pt x="5601" y="4785"/>
                    </a:cubicBezTo>
                    <a:cubicBezTo>
                      <a:pt x="5605" y="4748"/>
                      <a:pt x="5607" y="4712"/>
                      <a:pt x="5611" y="4675"/>
                    </a:cubicBezTo>
                    <a:cubicBezTo>
                      <a:pt x="5613" y="4658"/>
                      <a:pt x="5614" y="4641"/>
                      <a:pt x="5615" y="4625"/>
                    </a:cubicBezTo>
                    <a:cubicBezTo>
                      <a:pt x="5616" y="4625"/>
                      <a:pt x="5617" y="4623"/>
                      <a:pt x="5617" y="4622"/>
                    </a:cubicBezTo>
                    <a:lnTo>
                      <a:pt x="5617" y="4621"/>
                    </a:lnTo>
                    <a:moveTo>
                      <a:pt x="5664" y="4862"/>
                    </a:moveTo>
                    <a:cubicBezTo>
                      <a:pt x="5664" y="4822"/>
                      <a:pt x="5669" y="4783"/>
                      <a:pt x="5672" y="4742"/>
                    </a:cubicBezTo>
                    <a:cubicBezTo>
                      <a:pt x="5676" y="4720"/>
                      <a:pt x="5677" y="4697"/>
                      <a:pt x="5677" y="4674"/>
                    </a:cubicBezTo>
                    <a:cubicBezTo>
                      <a:pt x="5677" y="4670"/>
                      <a:pt x="5677" y="4666"/>
                      <a:pt x="5677" y="4661"/>
                    </a:cubicBezTo>
                    <a:cubicBezTo>
                      <a:pt x="5692" y="4671"/>
                      <a:pt x="5706" y="4681"/>
                      <a:pt x="5720" y="4692"/>
                    </a:cubicBezTo>
                    <a:cubicBezTo>
                      <a:pt x="5716" y="4734"/>
                      <a:pt x="5709" y="4777"/>
                      <a:pt x="5704" y="4819"/>
                    </a:cubicBezTo>
                    <a:cubicBezTo>
                      <a:pt x="5701" y="4846"/>
                      <a:pt x="5692" y="4885"/>
                      <a:pt x="5703" y="4912"/>
                    </a:cubicBezTo>
                    <a:lnTo>
                      <a:pt x="5663" y="4912"/>
                    </a:lnTo>
                    <a:cubicBezTo>
                      <a:pt x="5664" y="4903"/>
                      <a:pt x="5664" y="4894"/>
                      <a:pt x="5664" y="4884"/>
                    </a:cubicBezTo>
                    <a:cubicBezTo>
                      <a:pt x="5664" y="4877"/>
                      <a:pt x="5664" y="4869"/>
                      <a:pt x="5664" y="4862"/>
                    </a:cubicBezTo>
                    <a:moveTo>
                      <a:pt x="5768" y="4897"/>
                    </a:moveTo>
                    <a:lnTo>
                      <a:pt x="5769" y="4898"/>
                    </a:lnTo>
                    <a:cubicBezTo>
                      <a:pt x="5769" y="4899"/>
                      <a:pt x="5770" y="4899"/>
                      <a:pt x="5771" y="4900"/>
                    </a:cubicBezTo>
                    <a:cubicBezTo>
                      <a:pt x="5772" y="4901"/>
                      <a:pt x="5773" y="4901"/>
                      <a:pt x="5775" y="4901"/>
                    </a:cubicBezTo>
                    <a:cubicBezTo>
                      <a:pt x="5776" y="4901"/>
                      <a:pt x="5777" y="4901"/>
                      <a:pt x="5778" y="4900"/>
                    </a:cubicBezTo>
                    <a:cubicBezTo>
                      <a:pt x="5779" y="4899"/>
                      <a:pt x="5780" y="4899"/>
                      <a:pt x="5781" y="4898"/>
                    </a:cubicBezTo>
                    <a:cubicBezTo>
                      <a:pt x="5781" y="4897"/>
                      <a:pt x="5781" y="4897"/>
                      <a:pt x="5781" y="4897"/>
                    </a:cubicBezTo>
                    <a:cubicBezTo>
                      <a:pt x="5788" y="4872"/>
                      <a:pt x="5792" y="4846"/>
                      <a:pt x="5792" y="4820"/>
                    </a:cubicBezTo>
                    <a:cubicBezTo>
                      <a:pt x="5794" y="4799"/>
                      <a:pt x="5795" y="4778"/>
                      <a:pt x="5795" y="4758"/>
                    </a:cubicBezTo>
                    <a:cubicBezTo>
                      <a:pt x="5795" y="4752"/>
                      <a:pt x="5795" y="4747"/>
                      <a:pt x="5795" y="4741"/>
                    </a:cubicBezTo>
                    <a:lnTo>
                      <a:pt x="5834" y="4764"/>
                    </a:lnTo>
                    <a:cubicBezTo>
                      <a:pt x="5833" y="4764"/>
                      <a:pt x="5833" y="4764"/>
                      <a:pt x="5832" y="4764"/>
                    </a:cubicBezTo>
                    <a:cubicBezTo>
                      <a:pt x="5831" y="4765"/>
                      <a:pt x="5830" y="4766"/>
                      <a:pt x="5829" y="4768"/>
                    </a:cubicBezTo>
                    <a:cubicBezTo>
                      <a:pt x="5828" y="4769"/>
                      <a:pt x="5828" y="4770"/>
                      <a:pt x="5828" y="4772"/>
                    </a:cubicBezTo>
                    <a:cubicBezTo>
                      <a:pt x="5826" y="4798"/>
                      <a:pt x="5824" y="4824"/>
                      <a:pt x="5823" y="4850"/>
                    </a:cubicBezTo>
                    <a:cubicBezTo>
                      <a:pt x="5821" y="4859"/>
                      <a:pt x="5821" y="4868"/>
                      <a:pt x="5821" y="4877"/>
                    </a:cubicBezTo>
                    <a:cubicBezTo>
                      <a:pt x="5821" y="4889"/>
                      <a:pt x="5822" y="4900"/>
                      <a:pt x="5824" y="4911"/>
                    </a:cubicBezTo>
                    <a:cubicBezTo>
                      <a:pt x="5810" y="4911"/>
                      <a:pt x="5797" y="4910"/>
                      <a:pt x="5783" y="4911"/>
                    </a:cubicBezTo>
                    <a:cubicBezTo>
                      <a:pt x="5762" y="4911"/>
                      <a:pt x="5741" y="4911"/>
                      <a:pt x="5719" y="4911"/>
                    </a:cubicBezTo>
                    <a:cubicBezTo>
                      <a:pt x="5731" y="4889"/>
                      <a:pt x="5727" y="4861"/>
                      <a:pt x="5730" y="4837"/>
                    </a:cubicBezTo>
                    <a:cubicBezTo>
                      <a:pt x="5734" y="4793"/>
                      <a:pt x="5739" y="4749"/>
                      <a:pt x="5740" y="4705"/>
                    </a:cubicBezTo>
                    <a:lnTo>
                      <a:pt x="5747" y="4710"/>
                    </a:lnTo>
                    <a:cubicBezTo>
                      <a:pt x="5757" y="4716"/>
                      <a:pt x="5767" y="4723"/>
                      <a:pt x="5776" y="4729"/>
                    </a:cubicBezTo>
                    <a:cubicBezTo>
                      <a:pt x="5769" y="4781"/>
                      <a:pt x="5751" y="4847"/>
                      <a:pt x="5768" y="4897"/>
                    </a:cubicBezTo>
                    <a:moveTo>
                      <a:pt x="5845" y="4854"/>
                    </a:moveTo>
                    <a:cubicBezTo>
                      <a:pt x="5845" y="4826"/>
                      <a:pt x="5845" y="4799"/>
                      <a:pt x="5844" y="4772"/>
                    </a:cubicBezTo>
                    <a:cubicBezTo>
                      <a:pt x="5844" y="4771"/>
                      <a:pt x="5844" y="4771"/>
                      <a:pt x="5844" y="4771"/>
                    </a:cubicBezTo>
                    <a:lnTo>
                      <a:pt x="5844" y="4770"/>
                    </a:lnTo>
                    <a:cubicBezTo>
                      <a:pt x="5857" y="4778"/>
                      <a:pt x="5869" y="4785"/>
                      <a:pt x="5881" y="4793"/>
                    </a:cubicBezTo>
                    <a:cubicBezTo>
                      <a:pt x="5881" y="4794"/>
                      <a:pt x="5881" y="4794"/>
                      <a:pt x="5881" y="4794"/>
                    </a:cubicBezTo>
                    <a:cubicBezTo>
                      <a:pt x="5881" y="4795"/>
                      <a:pt x="5881" y="4795"/>
                      <a:pt x="5881" y="4795"/>
                    </a:cubicBezTo>
                    <a:cubicBezTo>
                      <a:pt x="5879" y="4830"/>
                      <a:pt x="5872" y="4874"/>
                      <a:pt x="5884" y="4907"/>
                    </a:cubicBezTo>
                    <a:cubicBezTo>
                      <a:pt x="5885" y="4907"/>
                      <a:pt x="5885" y="4907"/>
                      <a:pt x="5885" y="4907"/>
                    </a:cubicBezTo>
                    <a:cubicBezTo>
                      <a:pt x="5885" y="4908"/>
                      <a:pt x="5886" y="4909"/>
                      <a:pt x="5887" y="4910"/>
                    </a:cubicBezTo>
                    <a:cubicBezTo>
                      <a:pt x="5888" y="4911"/>
                      <a:pt x="5889" y="4911"/>
                      <a:pt x="5891" y="4911"/>
                    </a:cubicBezTo>
                    <a:cubicBezTo>
                      <a:pt x="5892" y="4911"/>
                      <a:pt x="5893" y="4911"/>
                      <a:pt x="5894" y="4910"/>
                    </a:cubicBezTo>
                    <a:cubicBezTo>
                      <a:pt x="5895" y="4909"/>
                      <a:pt x="5895" y="4908"/>
                      <a:pt x="5896" y="4907"/>
                    </a:cubicBezTo>
                    <a:cubicBezTo>
                      <a:pt x="5897" y="4906"/>
                      <a:pt x="5897" y="4907"/>
                      <a:pt x="5897" y="4907"/>
                    </a:cubicBezTo>
                    <a:cubicBezTo>
                      <a:pt x="5908" y="4878"/>
                      <a:pt x="5904" y="4839"/>
                      <a:pt x="5901" y="4807"/>
                    </a:cubicBezTo>
                    <a:lnTo>
                      <a:pt x="5904" y="4809"/>
                    </a:lnTo>
                    <a:cubicBezTo>
                      <a:pt x="5913" y="4816"/>
                      <a:pt x="5922" y="4822"/>
                      <a:pt x="5931" y="4829"/>
                    </a:cubicBezTo>
                    <a:cubicBezTo>
                      <a:pt x="5929" y="4858"/>
                      <a:pt x="5925" y="4892"/>
                      <a:pt x="5936" y="4918"/>
                    </a:cubicBezTo>
                    <a:cubicBezTo>
                      <a:pt x="5936" y="4918"/>
                      <a:pt x="5936" y="4917"/>
                      <a:pt x="5937" y="4918"/>
                    </a:cubicBezTo>
                    <a:cubicBezTo>
                      <a:pt x="5938" y="4919"/>
                      <a:pt x="5938" y="4919"/>
                      <a:pt x="5938" y="4920"/>
                    </a:cubicBezTo>
                    <a:cubicBezTo>
                      <a:pt x="5906" y="4919"/>
                      <a:pt x="5874" y="4915"/>
                      <a:pt x="5842" y="4913"/>
                    </a:cubicBezTo>
                    <a:cubicBezTo>
                      <a:pt x="5845" y="4899"/>
                      <a:pt x="5846" y="4885"/>
                      <a:pt x="5846" y="4871"/>
                    </a:cubicBezTo>
                    <a:cubicBezTo>
                      <a:pt x="5846" y="4865"/>
                      <a:pt x="5846" y="4859"/>
                      <a:pt x="5845" y="4853"/>
                    </a:cubicBezTo>
                    <a:lnTo>
                      <a:pt x="5845" y="4854"/>
                    </a:lnTo>
                    <a:moveTo>
                      <a:pt x="5953" y="4845"/>
                    </a:moveTo>
                    <a:cubicBezTo>
                      <a:pt x="5966" y="4853"/>
                      <a:pt x="5979" y="4861"/>
                      <a:pt x="5992" y="4869"/>
                    </a:cubicBezTo>
                    <a:cubicBezTo>
                      <a:pt x="5991" y="4877"/>
                      <a:pt x="5990" y="4886"/>
                      <a:pt x="5990" y="4894"/>
                    </a:cubicBezTo>
                    <a:cubicBezTo>
                      <a:pt x="5990" y="4903"/>
                      <a:pt x="5991" y="4911"/>
                      <a:pt x="5992" y="4920"/>
                    </a:cubicBezTo>
                    <a:lnTo>
                      <a:pt x="5972" y="4920"/>
                    </a:lnTo>
                    <a:cubicBezTo>
                      <a:pt x="5963" y="4920"/>
                      <a:pt x="5953" y="4920"/>
                      <a:pt x="5943" y="4920"/>
                    </a:cubicBezTo>
                    <a:lnTo>
                      <a:pt x="5944" y="4920"/>
                    </a:lnTo>
                    <a:cubicBezTo>
                      <a:pt x="5945" y="4919"/>
                      <a:pt x="5945" y="4918"/>
                      <a:pt x="5946" y="4918"/>
                    </a:cubicBezTo>
                    <a:lnTo>
                      <a:pt x="5946" y="4917"/>
                    </a:lnTo>
                    <a:cubicBezTo>
                      <a:pt x="5951" y="4901"/>
                      <a:pt x="5954" y="4884"/>
                      <a:pt x="5954" y="4866"/>
                    </a:cubicBezTo>
                    <a:cubicBezTo>
                      <a:pt x="5954" y="4859"/>
                      <a:pt x="5954" y="4852"/>
                      <a:pt x="5953" y="4845"/>
                    </a:cubicBezTo>
                    <a:moveTo>
                      <a:pt x="6013" y="4881"/>
                    </a:moveTo>
                    <a:cubicBezTo>
                      <a:pt x="6022" y="4885"/>
                      <a:pt x="6030" y="4890"/>
                      <a:pt x="6039" y="4894"/>
                    </a:cubicBezTo>
                    <a:lnTo>
                      <a:pt x="6046" y="4898"/>
                    </a:lnTo>
                    <a:cubicBezTo>
                      <a:pt x="6046" y="4905"/>
                      <a:pt x="6045" y="4913"/>
                      <a:pt x="6045" y="4920"/>
                    </a:cubicBezTo>
                    <a:lnTo>
                      <a:pt x="6012" y="4920"/>
                    </a:lnTo>
                    <a:cubicBezTo>
                      <a:pt x="6013" y="4912"/>
                      <a:pt x="6014" y="4904"/>
                      <a:pt x="6014" y="4896"/>
                    </a:cubicBezTo>
                    <a:cubicBezTo>
                      <a:pt x="6014" y="4891"/>
                      <a:pt x="6014" y="4886"/>
                      <a:pt x="6013" y="4881"/>
                    </a:cubicBezTo>
                    <a:moveTo>
                      <a:pt x="6067" y="4910"/>
                    </a:moveTo>
                    <a:cubicBezTo>
                      <a:pt x="6075" y="4914"/>
                      <a:pt x="6082" y="4919"/>
                      <a:pt x="6090" y="4923"/>
                    </a:cubicBezTo>
                    <a:lnTo>
                      <a:pt x="6067" y="4922"/>
                    </a:lnTo>
                    <a:cubicBezTo>
                      <a:pt x="6067" y="4918"/>
                      <a:pt x="6067" y="4914"/>
                      <a:pt x="6067" y="4910"/>
                    </a:cubicBezTo>
                    <a:moveTo>
                      <a:pt x="5675" y="4421"/>
                    </a:moveTo>
                    <a:cubicBezTo>
                      <a:pt x="5706" y="4436"/>
                      <a:pt x="5736" y="4452"/>
                      <a:pt x="5766" y="4469"/>
                    </a:cubicBezTo>
                    <a:cubicBezTo>
                      <a:pt x="5789" y="4483"/>
                      <a:pt x="5813" y="4497"/>
                      <a:pt x="5836" y="4512"/>
                    </a:cubicBezTo>
                    <a:cubicBezTo>
                      <a:pt x="5885" y="4548"/>
                      <a:pt x="5939" y="4574"/>
                      <a:pt x="5989" y="4608"/>
                    </a:cubicBezTo>
                    <a:cubicBezTo>
                      <a:pt x="6038" y="4641"/>
                      <a:pt x="6085" y="4678"/>
                      <a:pt x="6130" y="4717"/>
                    </a:cubicBezTo>
                    <a:cubicBezTo>
                      <a:pt x="6169" y="4751"/>
                      <a:pt x="6214" y="4778"/>
                      <a:pt x="6254" y="4811"/>
                    </a:cubicBezTo>
                    <a:cubicBezTo>
                      <a:pt x="6294" y="4844"/>
                      <a:pt x="6332" y="4889"/>
                      <a:pt x="6375" y="4926"/>
                    </a:cubicBezTo>
                    <a:cubicBezTo>
                      <a:pt x="6402" y="4948"/>
                      <a:pt x="6426" y="4974"/>
                      <a:pt x="6448" y="5003"/>
                    </a:cubicBezTo>
                    <a:lnTo>
                      <a:pt x="6436" y="4996"/>
                    </a:lnTo>
                    <a:cubicBezTo>
                      <a:pt x="6392" y="4972"/>
                      <a:pt x="6344" y="4953"/>
                      <a:pt x="6295" y="4939"/>
                    </a:cubicBezTo>
                    <a:cubicBezTo>
                      <a:pt x="6271" y="4936"/>
                      <a:pt x="6246" y="4934"/>
                      <a:pt x="6221" y="4934"/>
                    </a:cubicBezTo>
                    <a:cubicBezTo>
                      <a:pt x="6220" y="4934"/>
                      <a:pt x="6218" y="4934"/>
                      <a:pt x="6217" y="4934"/>
                    </a:cubicBezTo>
                    <a:lnTo>
                      <a:pt x="6156" y="4928"/>
                    </a:lnTo>
                    <a:cubicBezTo>
                      <a:pt x="6155" y="4926"/>
                      <a:pt x="6153" y="4925"/>
                      <a:pt x="6151" y="4924"/>
                    </a:cubicBezTo>
                    <a:cubicBezTo>
                      <a:pt x="6150" y="4923"/>
                      <a:pt x="6149" y="4922"/>
                      <a:pt x="6147" y="4922"/>
                    </a:cubicBezTo>
                    <a:cubicBezTo>
                      <a:pt x="6139" y="4919"/>
                      <a:pt x="6129" y="4904"/>
                      <a:pt x="6120" y="4899"/>
                    </a:cubicBezTo>
                    <a:cubicBezTo>
                      <a:pt x="6099" y="4886"/>
                      <a:pt x="6076" y="4874"/>
                      <a:pt x="6054" y="4863"/>
                    </a:cubicBezTo>
                    <a:cubicBezTo>
                      <a:pt x="6042" y="4856"/>
                      <a:pt x="6030" y="4850"/>
                      <a:pt x="6019" y="4843"/>
                    </a:cubicBezTo>
                    <a:cubicBezTo>
                      <a:pt x="5981" y="4822"/>
                      <a:pt x="5945" y="4798"/>
                      <a:pt x="5910" y="4772"/>
                    </a:cubicBezTo>
                    <a:cubicBezTo>
                      <a:pt x="5863" y="4740"/>
                      <a:pt x="5812" y="4714"/>
                      <a:pt x="5764" y="4682"/>
                    </a:cubicBezTo>
                    <a:cubicBezTo>
                      <a:pt x="5712" y="4645"/>
                      <a:pt x="5660" y="4609"/>
                      <a:pt x="5606" y="4575"/>
                    </a:cubicBezTo>
                    <a:cubicBezTo>
                      <a:pt x="5537" y="4532"/>
                      <a:pt x="5472" y="4486"/>
                      <a:pt x="5401" y="4449"/>
                    </a:cubicBezTo>
                    <a:cubicBezTo>
                      <a:pt x="5423" y="4433"/>
                      <a:pt x="5444" y="4418"/>
                      <a:pt x="5465" y="4401"/>
                    </a:cubicBezTo>
                    <a:cubicBezTo>
                      <a:pt x="5489" y="4381"/>
                      <a:pt x="5518" y="4369"/>
                      <a:pt x="5544" y="4351"/>
                    </a:cubicBezTo>
                    <a:cubicBezTo>
                      <a:pt x="5588" y="4373"/>
                      <a:pt x="5631" y="4396"/>
                      <a:pt x="5675" y="4421"/>
                    </a:cubicBezTo>
                    <a:moveTo>
                      <a:pt x="3817" y="3939"/>
                    </a:moveTo>
                    <a:cubicBezTo>
                      <a:pt x="3843" y="3939"/>
                      <a:pt x="3869" y="3934"/>
                      <a:pt x="3893" y="3924"/>
                    </a:cubicBezTo>
                    <a:cubicBezTo>
                      <a:pt x="3954" y="3903"/>
                      <a:pt x="4031" y="3913"/>
                      <a:pt x="4095" y="3914"/>
                    </a:cubicBezTo>
                    <a:cubicBezTo>
                      <a:pt x="4251" y="3916"/>
                      <a:pt x="4406" y="3940"/>
                      <a:pt x="4556" y="3984"/>
                    </a:cubicBezTo>
                    <a:cubicBezTo>
                      <a:pt x="4574" y="3990"/>
                      <a:pt x="4593" y="3994"/>
                      <a:pt x="4611" y="3996"/>
                    </a:cubicBezTo>
                    <a:cubicBezTo>
                      <a:pt x="4650" y="4000"/>
                      <a:pt x="4686" y="4012"/>
                      <a:pt x="4720" y="4030"/>
                    </a:cubicBezTo>
                    <a:cubicBezTo>
                      <a:pt x="4784" y="4059"/>
                      <a:pt x="4849" y="4083"/>
                      <a:pt x="4915" y="4104"/>
                    </a:cubicBezTo>
                    <a:cubicBezTo>
                      <a:pt x="4976" y="4121"/>
                      <a:pt x="5040" y="4134"/>
                      <a:pt x="5100" y="4154"/>
                    </a:cubicBezTo>
                    <a:cubicBezTo>
                      <a:pt x="5170" y="4179"/>
                      <a:pt x="5236" y="4216"/>
                      <a:pt x="5305" y="4245"/>
                    </a:cubicBezTo>
                    <a:cubicBezTo>
                      <a:pt x="5366" y="4270"/>
                      <a:pt x="5430" y="4291"/>
                      <a:pt x="5488" y="4322"/>
                    </a:cubicBezTo>
                    <a:lnTo>
                      <a:pt x="5526" y="4341"/>
                    </a:lnTo>
                    <a:cubicBezTo>
                      <a:pt x="5512" y="4349"/>
                      <a:pt x="5498" y="4356"/>
                      <a:pt x="5484" y="4364"/>
                    </a:cubicBezTo>
                    <a:cubicBezTo>
                      <a:pt x="5446" y="4386"/>
                      <a:pt x="5410" y="4410"/>
                      <a:pt x="5376" y="4436"/>
                    </a:cubicBezTo>
                    <a:cubicBezTo>
                      <a:pt x="5369" y="4432"/>
                      <a:pt x="5361" y="4429"/>
                      <a:pt x="5354" y="4426"/>
                    </a:cubicBezTo>
                    <a:cubicBezTo>
                      <a:pt x="5234" y="4374"/>
                      <a:pt x="5117" y="4314"/>
                      <a:pt x="5000" y="4256"/>
                    </a:cubicBezTo>
                    <a:cubicBezTo>
                      <a:pt x="4926" y="4219"/>
                      <a:pt x="4849" y="4192"/>
                      <a:pt x="4772" y="4162"/>
                    </a:cubicBezTo>
                    <a:cubicBezTo>
                      <a:pt x="4772" y="4161"/>
                      <a:pt x="4772" y="4160"/>
                      <a:pt x="4772" y="4158"/>
                    </a:cubicBezTo>
                    <a:cubicBezTo>
                      <a:pt x="4772" y="4151"/>
                      <a:pt x="4761" y="4149"/>
                      <a:pt x="4760" y="4156"/>
                    </a:cubicBezTo>
                    <a:cubicBezTo>
                      <a:pt x="4738" y="4148"/>
                      <a:pt x="4716" y="4139"/>
                      <a:pt x="4695" y="4129"/>
                    </a:cubicBezTo>
                    <a:cubicBezTo>
                      <a:pt x="4643" y="4106"/>
                      <a:pt x="4587" y="4086"/>
                      <a:pt x="4534" y="4065"/>
                    </a:cubicBezTo>
                    <a:cubicBezTo>
                      <a:pt x="4526" y="4062"/>
                      <a:pt x="4517" y="4059"/>
                      <a:pt x="4509" y="4056"/>
                    </a:cubicBezTo>
                    <a:cubicBezTo>
                      <a:pt x="4509" y="4055"/>
                      <a:pt x="4508" y="4054"/>
                      <a:pt x="4508" y="4053"/>
                    </a:cubicBezTo>
                    <a:cubicBezTo>
                      <a:pt x="4506" y="4050"/>
                      <a:pt x="4504" y="4048"/>
                      <a:pt x="4501" y="4046"/>
                    </a:cubicBezTo>
                    <a:cubicBezTo>
                      <a:pt x="4498" y="4044"/>
                      <a:pt x="4495" y="4043"/>
                      <a:pt x="4492" y="4043"/>
                    </a:cubicBezTo>
                    <a:lnTo>
                      <a:pt x="4491" y="4044"/>
                    </a:lnTo>
                    <a:cubicBezTo>
                      <a:pt x="4490" y="4044"/>
                      <a:pt x="4489" y="4044"/>
                      <a:pt x="4487" y="4045"/>
                    </a:cubicBezTo>
                    <a:cubicBezTo>
                      <a:pt x="4486" y="4045"/>
                      <a:pt x="4485" y="4046"/>
                      <a:pt x="4485" y="4047"/>
                    </a:cubicBezTo>
                    <a:lnTo>
                      <a:pt x="4452" y="4037"/>
                    </a:lnTo>
                    <a:cubicBezTo>
                      <a:pt x="4445" y="4034"/>
                      <a:pt x="4438" y="4032"/>
                      <a:pt x="4432" y="4029"/>
                    </a:cubicBezTo>
                    <a:cubicBezTo>
                      <a:pt x="4431" y="4027"/>
                      <a:pt x="4430" y="4027"/>
                      <a:pt x="4429" y="4026"/>
                    </a:cubicBezTo>
                    <a:cubicBezTo>
                      <a:pt x="4428" y="4026"/>
                      <a:pt x="4426" y="4025"/>
                      <a:pt x="4425" y="4025"/>
                    </a:cubicBezTo>
                    <a:cubicBezTo>
                      <a:pt x="4424" y="4025"/>
                      <a:pt x="4424" y="4025"/>
                      <a:pt x="4423" y="4025"/>
                    </a:cubicBezTo>
                    <a:cubicBezTo>
                      <a:pt x="4402" y="4014"/>
                      <a:pt x="4381" y="4004"/>
                      <a:pt x="4359" y="3995"/>
                    </a:cubicBezTo>
                    <a:cubicBezTo>
                      <a:pt x="4268" y="3961"/>
                      <a:pt x="4171" y="3943"/>
                      <a:pt x="4074" y="3941"/>
                    </a:cubicBezTo>
                    <a:lnTo>
                      <a:pt x="4039" y="3941"/>
                    </a:lnTo>
                    <a:cubicBezTo>
                      <a:pt x="4038" y="3941"/>
                      <a:pt x="4038" y="3941"/>
                      <a:pt x="4037" y="3941"/>
                    </a:cubicBezTo>
                    <a:cubicBezTo>
                      <a:pt x="4036" y="3941"/>
                      <a:pt x="4036" y="3941"/>
                      <a:pt x="4035" y="3941"/>
                    </a:cubicBezTo>
                    <a:cubicBezTo>
                      <a:pt x="3983" y="3941"/>
                      <a:pt x="3931" y="3941"/>
                      <a:pt x="3879" y="3941"/>
                    </a:cubicBezTo>
                    <a:cubicBezTo>
                      <a:pt x="3847" y="3941"/>
                      <a:pt x="3815" y="3941"/>
                      <a:pt x="3782" y="3942"/>
                    </a:cubicBezTo>
                    <a:lnTo>
                      <a:pt x="3781" y="3942"/>
                    </a:lnTo>
                    <a:cubicBezTo>
                      <a:pt x="3790" y="3940"/>
                      <a:pt x="3799" y="3938"/>
                      <a:pt x="3809" y="3938"/>
                    </a:cubicBezTo>
                    <a:cubicBezTo>
                      <a:pt x="3811" y="3938"/>
                      <a:pt x="3814" y="3939"/>
                      <a:pt x="3817" y="3939"/>
                    </a:cubicBezTo>
                    <a:moveTo>
                      <a:pt x="3756" y="3959"/>
                    </a:moveTo>
                    <a:cubicBezTo>
                      <a:pt x="3757" y="3958"/>
                      <a:pt x="3757" y="3958"/>
                      <a:pt x="3757" y="3957"/>
                    </a:cubicBezTo>
                    <a:lnTo>
                      <a:pt x="3767" y="3960"/>
                    </a:lnTo>
                    <a:cubicBezTo>
                      <a:pt x="3767" y="3979"/>
                      <a:pt x="3770" y="3998"/>
                      <a:pt x="3776" y="4016"/>
                    </a:cubicBezTo>
                    <a:cubicBezTo>
                      <a:pt x="3782" y="4042"/>
                      <a:pt x="3792" y="4066"/>
                      <a:pt x="3805" y="4090"/>
                    </a:cubicBezTo>
                    <a:cubicBezTo>
                      <a:pt x="3805" y="4090"/>
                      <a:pt x="3806" y="4091"/>
                      <a:pt x="3807" y="4091"/>
                    </a:cubicBezTo>
                    <a:cubicBezTo>
                      <a:pt x="3808" y="4092"/>
                      <a:pt x="3809" y="4092"/>
                      <a:pt x="3810" y="4092"/>
                    </a:cubicBezTo>
                    <a:cubicBezTo>
                      <a:pt x="3811" y="4092"/>
                      <a:pt x="3812" y="4092"/>
                      <a:pt x="3813" y="4091"/>
                    </a:cubicBezTo>
                    <a:cubicBezTo>
                      <a:pt x="3814" y="4091"/>
                      <a:pt x="3814" y="4090"/>
                      <a:pt x="3815" y="4089"/>
                    </a:cubicBezTo>
                    <a:cubicBezTo>
                      <a:pt x="3816" y="4088"/>
                      <a:pt x="3816" y="4087"/>
                      <a:pt x="3816" y="4086"/>
                    </a:cubicBezTo>
                    <a:cubicBezTo>
                      <a:pt x="3816" y="4066"/>
                      <a:pt x="3811" y="4046"/>
                      <a:pt x="3803" y="4027"/>
                    </a:cubicBezTo>
                    <a:cubicBezTo>
                      <a:pt x="3796" y="4006"/>
                      <a:pt x="3790" y="3985"/>
                      <a:pt x="3786" y="3963"/>
                    </a:cubicBezTo>
                    <a:cubicBezTo>
                      <a:pt x="3798" y="3965"/>
                      <a:pt x="3810" y="3966"/>
                      <a:pt x="3822" y="3966"/>
                    </a:cubicBezTo>
                    <a:lnTo>
                      <a:pt x="3834" y="3966"/>
                    </a:lnTo>
                    <a:cubicBezTo>
                      <a:pt x="3836" y="3978"/>
                      <a:pt x="3838" y="3990"/>
                      <a:pt x="3840" y="4001"/>
                    </a:cubicBezTo>
                    <a:cubicBezTo>
                      <a:pt x="3844" y="4018"/>
                      <a:pt x="3852" y="4031"/>
                      <a:pt x="3856" y="4047"/>
                    </a:cubicBezTo>
                    <a:cubicBezTo>
                      <a:pt x="3857" y="4047"/>
                      <a:pt x="3857" y="4047"/>
                      <a:pt x="3857" y="4048"/>
                    </a:cubicBezTo>
                    <a:cubicBezTo>
                      <a:pt x="3857" y="4048"/>
                      <a:pt x="3858" y="4048"/>
                      <a:pt x="3859" y="4049"/>
                    </a:cubicBezTo>
                    <a:cubicBezTo>
                      <a:pt x="3860" y="4050"/>
                      <a:pt x="3860" y="4050"/>
                      <a:pt x="3861" y="4050"/>
                    </a:cubicBezTo>
                    <a:cubicBezTo>
                      <a:pt x="3862" y="4050"/>
                      <a:pt x="3862" y="4050"/>
                      <a:pt x="3863" y="4049"/>
                    </a:cubicBezTo>
                    <a:cubicBezTo>
                      <a:pt x="3864" y="4048"/>
                      <a:pt x="3865" y="4048"/>
                      <a:pt x="3865" y="4048"/>
                    </a:cubicBezTo>
                    <a:cubicBezTo>
                      <a:pt x="3865" y="4047"/>
                      <a:pt x="3865" y="4047"/>
                      <a:pt x="3866" y="4047"/>
                    </a:cubicBezTo>
                    <a:cubicBezTo>
                      <a:pt x="3866" y="4042"/>
                      <a:pt x="3867" y="4037"/>
                      <a:pt x="3867" y="4032"/>
                    </a:cubicBezTo>
                    <a:cubicBezTo>
                      <a:pt x="3867" y="4020"/>
                      <a:pt x="3864" y="4008"/>
                      <a:pt x="3860" y="3996"/>
                    </a:cubicBezTo>
                    <a:cubicBezTo>
                      <a:pt x="3857" y="3986"/>
                      <a:pt x="3854" y="3976"/>
                      <a:pt x="3851" y="3966"/>
                    </a:cubicBezTo>
                    <a:lnTo>
                      <a:pt x="3890" y="3966"/>
                    </a:lnTo>
                    <a:cubicBezTo>
                      <a:pt x="3892" y="3973"/>
                      <a:pt x="3892" y="3982"/>
                      <a:pt x="3893" y="3987"/>
                    </a:cubicBezTo>
                    <a:cubicBezTo>
                      <a:pt x="3896" y="4003"/>
                      <a:pt x="3900" y="4019"/>
                      <a:pt x="3908" y="4034"/>
                    </a:cubicBezTo>
                    <a:cubicBezTo>
                      <a:pt x="3908" y="4035"/>
                      <a:pt x="3909" y="4036"/>
                      <a:pt x="3910" y="4036"/>
                    </a:cubicBezTo>
                    <a:cubicBezTo>
                      <a:pt x="3911" y="4037"/>
                      <a:pt x="3912" y="4037"/>
                      <a:pt x="3913" y="4037"/>
                    </a:cubicBezTo>
                    <a:cubicBezTo>
                      <a:pt x="3914" y="4037"/>
                      <a:pt x="3914" y="4037"/>
                      <a:pt x="3915" y="4037"/>
                    </a:cubicBezTo>
                    <a:lnTo>
                      <a:pt x="3918" y="4037"/>
                    </a:lnTo>
                    <a:cubicBezTo>
                      <a:pt x="3919" y="4036"/>
                      <a:pt x="3920" y="4035"/>
                      <a:pt x="3920" y="4035"/>
                    </a:cubicBezTo>
                    <a:cubicBezTo>
                      <a:pt x="3921" y="4034"/>
                      <a:pt x="3921" y="4033"/>
                      <a:pt x="3921" y="4032"/>
                    </a:cubicBezTo>
                    <a:cubicBezTo>
                      <a:pt x="3921" y="4031"/>
                      <a:pt x="3921" y="4031"/>
                      <a:pt x="3920" y="4030"/>
                    </a:cubicBezTo>
                    <a:cubicBezTo>
                      <a:pt x="3919" y="4029"/>
                      <a:pt x="3919" y="4028"/>
                      <a:pt x="3918" y="4028"/>
                    </a:cubicBezTo>
                    <a:lnTo>
                      <a:pt x="3918" y="4027"/>
                    </a:lnTo>
                    <a:cubicBezTo>
                      <a:pt x="3917" y="4016"/>
                      <a:pt x="3916" y="4005"/>
                      <a:pt x="3914" y="3994"/>
                    </a:cubicBezTo>
                    <a:cubicBezTo>
                      <a:pt x="3913" y="3986"/>
                      <a:pt x="3910" y="3978"/>
                      <a:pt x="3908" y="3970"/>
                    </a:cubicBezTo>
                    <a:lnTo>
                      <a:pt x="3907" y="3966"/>
                    </a:lnTo>
                    <a:lnTo>
                      <a:pt x="3941" y="3966"/>
                    </a:lnTo>
                    <a:cubicBezTo>
                      <a:pt x="3942" y="3987"/>
                      <a:pt x="3947" y="4007"/>
                      <a:pt x="3954" y="4027"/>
                    </a:cubicBezTo>
                    <a:lnTo>
                      <a:pt x="3955" y="4027"/>
                    </a:lnTo>
                    <a:cubicBezTo>
                      <a:pt x="3955" y="4028"/>
                      <a:pt x="3956" y="4028"/>
                      <a:pt x="3957" y="4029"/>
                    </a:cubicBezTo>
                    <a:cubicBezTo>
                      <a:pt x="3958" y="4030"/>
                      <a:pt x="3958" y="4030"/>
                      <a:pt x="3959" y="4030"/>
                    </a:cubicBezTo>
                    <a:cubicBezTo>
                      <a:pt x="3960" y="4030"/>
                      <a:pt x="3961" y="4030"/>
                      <a:pt x="3962" y="4029"/>
                    </a:cubicBezTo>
                    <a:cubicBezTo>
                      <a:pt x="3963" y="4029"/>
                      <a:pt x="3963" y="4028"/>
                      <a:pt x="3964" y="4027"/>
                    </a:cubicBezTo>
                    <a:cubicBezTo>
                      <a:pt x="3965" y="4023"/>
                      <a:pt x="3966" y="4019"/>
                      <a:pt x="3966" y="4015"/>
                    </a:cubicBezTo>
                    <a:cubicBezTo>
                      <a:pt x="3966" y="4012"/>
                      <a:pt x="3965" y="4008"/>
                      <a:pt x="3964" y="4004"/>
                    </a:cubicBezTo>
                    <a:cubicBezTo>
                      <a:pt x="3961" y="3991"/>
                      <a:pt x="3958" y="3979"/>
                      <a:pt x="3955" y="3966"/>
                    </a:cubicBezTo>
                    <a:lnTo>
                      <a:pt x="3981" y="3966"/>
                    </a:lnTo>
                    <a:cubicBezTo>
                      <a:pt x="3981" y="3969"/>
                      <a:pt x="3980" y="3972"/>
                      <a:pt x="3980" y="3975"/>
                    </a:cubicBezTo>
                    <a:cubicBezTo>
                      <a:pt x="3980" y="4032"/>
                      <a:pt x="3989" y="4089"/>
                      <a:pt x="4005" y="4143"/>
                    </a:cubicBezTo>
                    <a:cubicBezTo>
                      <a:pt x="4005" y="4143"/>
                      <a:pt x="4006" y="4143"/>
                      <a:pt x="4006" y="4144"/>
                    </a:cubicBezTo>
                    <a:cubicBezTo>
                      <a:pt x="4006" y="4145"/>
                      <a:pt x="4007" y="4147"/>
                      <a:pt x="4009" y="4147"/>
                    </a:cubicBezTo>
                    <a:cubicBezTo>
                      <a:pt x="4010" y="4148"/>
                      <a:pt x="4011" y="4148"/>
                      <a:pt x="4013" y="4148"/>
                    </a:cubicBezTo>
                    <a:cubicBezTo>
                      <a:pt x="4014" y="4148"/>
                      <a:pt x="4016" y="4148"/>
                      <a:pt x="4017" y="4147"/>
                    </a:cubicBezTo>
                    <a:cubicBezTo>
                      <a:pt x="4018" y="4147"/>
                      <a:pt x="4019" y="4145"/>
                      <a:pt x="4020" y="4144"/>
                    </a:cubicBezTo>
                    <a:cubicBezTo>
                      <a:pt x="4020" y="4143"/>
                      <a:pt x="4020" y="4143"/>
                      <a:pt x="4020" y="4143"/>
                    </a:cubicBezTo>
                    <a:cubicBezTo>
                      <a:pt x="4022" y="4134"/>
                      <a:pt x="4023" y="4125"/>
                      <a:pt x="4023" y="4116"/>
                    </a:cubicBezTo>
                    <a:cubicBezTo>
                      <a:pt x="4023" y="4100"/>
                      <a:pt x="4020" y="4084"/>
                      <a:pt x="4016" y="4069"/>
                    </a:cubicBezTo>
                    <a:cubicBezTo>
                      <a:pt x="4010" y="4035"/>
                      <a:pt x="4005" y="4001"/>
                      <a:pt x="3999" y="3966"/>
                    </a:cubicBezTo>
                    <a:lnTo>
                      <a:pt x="4030" y="3966"/>
                    </a:lnTo>
                    <a:cubicBezTo>
                      <a:pt x="4030" y="3985"/>
                      <a:pt x="4032" y="4004"/>
                      <a:pt x="4033" y="4022"/>
                    </a:cubicBezTo>
                    <a:cubicBezTo>
                      <a:pt x="4035" y="4051"/>
                      <a:pt x="4039" y="4079"/>
                      <a:pt x="4046" y="4107"/>
                    </a:cubicBezTo>
                    <a:lnTo>
                      <a:pt x="4046" y="4108"/>
                    </a:lnTo>
                    <a:cubicBezTo>
                      <a:pt x="4047" y="4109"/>
                      <a:pt x="4048" y="4110"/>
                      <a:pt x="4048" y="4110"/>
                    </a:cubicBezTo>
                    <a:cubicBezTo>
                      <a:pt x="4049" y="4111"/>
                      <a:pt x="4050" y="4111"/>
                      <a:pt x="4051" y="4111"/>
                    </a:cubicBezTo>
                    <a:cubicBezTo>
                      <a:pt x="4052" y="4111"/>
                      <a:pt x="4053" y="4111"/>
                      <a:pt x="4054" y="4110"/>
                    </a:cubicBezTo>
                    <a:cubicBezTo>
                      <a:pt x="4055" y="4110"/>
                      <a:pt x="4056" y="4109"/>
                      <a:pt x="4057" y="4108"/>
                    </a:cubicBezTo>
                    <a:lnTo>
                      <a:pt x="4057" y="4107"/>
                    </a:lnTo>
                    <a:cubicBezTo>
                      <a:pt x="4061" y="4094"/>
                      <a:pt x="4062" y="4080"/>
                      <a:pt x="4062" y="4067"/>
                    </a:cubicBezTo>
                    <a:cubicBezTo>
                      <a:pt x="4062" y="4057"/>
                      <a:pt x="4061" y="4048"/>
                      <a:pt x="4060" y="4039"/>
                    </a:cubicBezTo>
                    <a:cubicBezTo>
                      <a:pt x="4056" y="4014"/>
                      <a:pt x="4054" y="3990"/>
                      <a:pt x="4049" y="3966"/>
                    </a:cubicBezTo>
                    <a:lnTo>
                      <a:pt x="4083" y="3966"/>
                    </a:lnTo>
                    <a:cubicBezTo>
                      <a:pt x="4085" y="4002"/>
                      <a:pt x="4084" y="4044"/>
                      <a:pt x="4099" y="4077"/>
                    </a:cubicBezTo>
                    <a:cubicBezTo>
                      <a:pt x="4101" y="4083"/>
                      <a:pt x="4110" y="4085"/>
                      <a:pt x="4113" y="4078"/>
                    </a:cubicBezTo>
                    <a:cubicBezTo>
                      <a:pt x="4115" y="4069"/>
                      <a:pt x="4117" y="4059"/>
                      <a:pt x="4117" y="4049"/>
                    </a:cubicBezTo>
                    <a:cubicBezTo>
                      <a:pt x="4117" y="4040"/>
                      <a:pt x="4115" y="4030"/>
                      <a:pt x="4113" y="4020"/>
                    </a:cubicBezTo>
                    <a:cubicBezTo>
                      <a:pt x="4110" y="4001"/>
                      <a:pt x="4109" y="3984"/>
                      <a:pt x="4104" y="3966"/>
                    </a:cubicBezTo>
                    <a:cubicBezTo>
                      <a:pt x="4115" y="3966"/>
                      <a:pt x="4125" y="3966"/>
                      <a:pt x="4136" y="3967"/>
                    </a:cubicBezTo>
                    <a:cubicBezTo>
                      <a:pt x="4136" y="3986"/>
                      <a:pt x="4138" y="4005"/>
                      <a:pt x="4141" y="4023"/>
                    </a:cubicBezTo>
                    <a:cubicBezTo>
                      <a:pt x="4142" y="4046"/>
                      <a:pt x="4145" y="4068"/>
                      <a:pt x="4150" y="4090"/>
                    </a:cubicBezTo>
                    <a:cubicBezTo>
                      <a:pt x="4150" y="4091"/>
                      <a:pt x="4150" y="4091"/>
                      <a:pt x="4151" y="4092"/>
                    </a:cubicBezTo>
                    <a:cubicBezTo>
                      <a:pt x="4151" y="4093"/>
                      <a:pt x="4151" y="4095"/>
                      <a:pt x="4153" y="4095"/>
                    </a:cubicBezTo>
                    <a:cubicBezTo>
                      <a:pt x="4155" y="4096"/>
                      <a:pt x="4155" y="4096"/>
                      <a:pt x="4157" y="4096"/>
                    </a:cubicBezTo>
                    <a:cubicBezTo>
                      <a:pt x="4158" y="4096"/>
                      <a:pt x="4160" y="4096"/>
                      <a:pt x="4161" y="4095"/>
                    </a:cubicBezTo>
                    <a:cubicBezTo>
                      <a:pt x="4162" y="4095"/>
                      <a:pt x="4163" y="4093"/>
                      <a:pt x="4164" y="4092"/>
                    </a:cubicBezTo>
                    <a:cubicBezTo>
                      <a:pt x="4164" y="4091"/>
                      <a:pt x="4164" y="4091"/>
                      <a:pt x="4165" y="4090"/>
                    </a:cubicBezTo>
                    <a:cubicBezTo>
                      <a:pt x="4178" y="4051"/>
                      <a:pt x="4162" y="4009"/>
                      <a:pt x="4154" y="3969"/>
                    </a:cubicBezTo>
                    <a:cubicBezTo>
                      <a:pt x="4169" y="3972"/>
                      <a:pt x="4183" y="3977"/>
                      <a:pt x="4197" y="3982"/>
                    </a:cubicBezTo>
                    <a:cubicBezTo>
                      <a:pt x="4195" y="4034"/>
                      <a:pt x="4190" y="4094"/>
                      <a:pt x="4203" y="4145"/>
                    </a:cubicBezTo>
                    <a:cubicBezTo>
                      <a:pt x="4205" y="4152"/>
                      <a:pt x="4217" y="4154"/>
                      <a:pt x="4219" y="4146"/>
                    </a:cubicBezTo>
                    <a:cubicBezTo>
                      <a:pt x="4232" y="4095"/>
                      <a:pt x="4219" y="4037"/>
                      <a:pt x="4214" y="3985"/>
                    </a:cubicBezTo>
                    <a:lnTo>
                      <a:pt x="4216" y="3985"/>
                    </a:lnTo>
                    <a:cubicBezTo>
                      <a:pt x="4231" y="3986"/>
                      <a:pt x="4245" y="3988"/>
                      <a:pt x="4259" y="3991"/>
                    </a:cubicBezTo>
                    <a:cubicBezTo>
                      <a:pt x="4284" y="4067"/>
                      <a:pt x="4278" y="4154"/>
                      <a:pt x="4287" y="4232"/>
                    </a:cubicBezTo>
                    <a:cubicBezTo>
                      <a:pt x="4287" y="4239"/>
                      <a:pt x="4298" y="4238"/>
                      <a:pt x="4299" y="4232"/>
                    </a:cubicBezTo>
                    <a:cubicBezTo>
                      <a:pt x="4300" y="4214"/>
                      <a:pt x="4301" y="4196"/>
                      <a:pt x="4301" y="4177"/>
                    </a:cubicBezTo>
                    <a:cubicBezTo>
                      <a:pt x="4301" y="4146"/>
                      <a:pt x="4299" y="4114"/>
                      <a:pt x="4295" y="4083"/>
                    </a:cubicBezTo>
                    <a:cubicBezTo>
                      <a:pt x="4293" y="4053"/>
                      <a:pt x="4288" y="4024"/>
                      <a:pt x="4278" y="3997"/>
                    </a:cubicBezTo>
                    <a:cubicBezTo>
                      <a:pt x="4290" y="4000"/>
                      <a:pt x="4302" y="4003"/>
                      <a:pt x="4313" y="4007"/>
                    </a:cubicBezTo>
                    <a:cubicBezTo>
                      <a:pt x="4319" y="4030"/>
                      <a:pt x="4322" y="4053"/>
                      <a:pt x="4323" y="4076"/>
                    </a:cubicBezTo>
                    <a:cubicBezTo>
                      <a:pt x="4327" y="4100"/>
                      <a:pt x="4330" y="4125"/>
                      <a:pt x="4335" y="4148"/>
                    </a:cubicBezTo>
                    <a:cubicBezTo>
                      <a:pt x="4336" y="4154"/>
                      <a:pt x="4344" y="4152"/>
                      <a:pt x="4345" y="4148"/>
                    </a:cubicBezTo>
                    <a:cubicBezTo>
                      <a:pt x="4346" y="4137"/>
                      <a:pt x="4347" y="4126"/>
                      <a:pt x="4347" y="4115"/>
                    </a:cubicBezTo>
                    <a:cubicBezTo>
                      <a:pt x="4347" y="4081"/>
                      <a:pt x="4341" y="4046"/>
                      <a:pt x="4330" y="4013"/>
                    </a:cubicBezTo>
                    <a:lnTo>
                      <a:pt x="4364" y="4026"/>
                    </a:lnTo>
                    <a:cubicBezTo>
                      <a:pt x="4364" y="4032"/>
                      <a:pt x="4364" y="4042"/>
                      <a:pt x="4364" y="4045"/>
                    </a:cubicBezTo>
                    <a:cubicBezTo>
                      <a:pt x="4364" y="4058"/>
                      <a:pt x="4367" y="4070"/>
                      <a:pt x="4368" y="4083"/>
                    </a:cubicBezTo>
                    <a:cubicBezTo>
                      <a:pt x="4368" y="4108"/>
                      <a:pt x="4372" y="4132"/>
                      <a:pt x="4381" y="4155"/>
                    </a:cubicBezTo>
                    <a:cubicBezTo>
                      <a:pt x="4384" y="4163"/>
                      <a:pt x="4394" y="4158"/>
                      <a:pt x="4395" y="4152"/>
                    </a:cubicBezTo>
                    <a:cubicBezTo>
                      <a:pt x="4395" y="4143"/>
                      <a:pt x="4396" y="4135"/>
                      <a:pt x="4396" y="4126"/>
                    </a:cubicBezTo>
                    <a:cubicBezTo>
                      <a:pt x="4396" y="4095"/>
                      <a:pt x="4391" y="4065"/>
                      <a:pt x="4383" y="4035"/>
                    </a:cubicBezTo>
                    <a:cubicBezTo>
                      <a:pt x="4395" y="4041"/>
                      <a:pt x="4407" y="4047"/>
                      <a:pt x="4418" y="4053"/>
                    </a:cubicBezTo>
                    <a:cubicBezTo>
                      <a:pt x="4437" y="4122"/>
                      <a:pt x="4422" y="4200"/>
                      <a:pt x="4437" y="4269"/>
                    </a:cubicBezTo>
                    <a:cubicBezTo>
                      <a:pt x="4437" y="4270"/>
                      <a:pt x="4437" y="4271"/>
                      <a:pt x="4437" y="4271"/>
                    </a:cubicBezTo>
                    <a:cubicBezTo>
                      <a:pt x="4438" y="4273"/>
                      <a:pt x="4439" y="4273"/>
                      <a:pt x="4441" y="4274"/>
                    </a:cubicBezTo>
                    <a:cubicBezTo>
                      <a:pt x="4443" y="4275"/>
                      <a:pt x="4443" y="4276"/>
                      <a:pt x="4445" y="4276"/>
                    </a:cubicBezTo>
                    <a:cubicBezTo>
                      <a:pt x="4447" y="4276"/>
                      <a:pt x="4447" y="4275"/>
                      <a:pt x="4449" y="4274"/>
                    </a:cubicBezTo>
                    <a:cubicBezTo>
                      <a:pt x="4451" y="4273"/>
                      <a:pt x="4452" y="4273"/>
                      <a:pt x="4453" y="4271"/>
                    </a:cubicBezTo>
                    <a:cubicBezTo>
                      <a:pt x="4453" y="4271"/>
                      <a:pt x="4453" y="4270"/>
                      <a:pt x="4453" y="4269"/>
                    </a:cubicBezTo>
                    <a:cubicBezTo>
                      <a:pt x="4457" y="4246"/>
                      <a:pt x="4458" y="4223"/>
                      <a:pt x="4458" y="4200"/>
                    </a:cubicBezTo>
                    <a:cubicBezTo>
                      <a:pt x="4458" y="4177"/>
                      <a:pt x="4457" y="4153"/>
                      <a:pt x="4453" y="4130"/>
                    </a:cubicBezTo>
                    <a:cubicBezTo>
                      <a:pt x="4452" y="4108"/>
                      <a:pt x="4449" y="4086"/>
                      <a:pt x="4445" y="4064"/>
                    </a:cubicBezTo>
                    <a:lnTo>
                      <a:pt x="4493" y="4080"/>
                    </a:lnTo>
                    <a:cubicBezTo>
                      <a:pt x="4493" y="4091"/>
                      <a:pt x="4493" y="4103"/>
                      <a:pt x="4494" y="4108"/>
                    </a:cubicBezTo>
                    <a:cubicBezTo>
                      <a:pt x="4494" y="4140"/>
                      <a:pt x="4497" y="4172"/>
                      <a:pt x="4502" y="4204"/>
                    </a:cubicBezTo>
                    <a:cubicBezTo>
                      <a:pt x="4504" y="4211"/>
                      <a:pt x="4515" y="4214"/>
                      <a:pt x="4518" y="4205"/>
                    </a:cubicBezTo>
                    <a:cubicBezTo>
                      <a:pt x="4521" y="4186"/>
                      <a:pt x="4523" y="4167"/>
                      <a:pt x="4523" y="4147"/>
                    </a:cubicBezTo>
                    <a:cubicBezTo>
                      <a:pt x="4523" y="4128"/>
                      <a:pt x="4521" y="4109"/>
                      <a:pt x="4518" y="4090"/>
                    </a:cubicBezTo>
                    <a:lnTo>
                      <a:pt x="4518" y="4087"/>
                    </a:lnTo>
                    <a:lnTo>
                      <a:pt x="4555" y="4101"/>
                    </a:lnTo>
                    <a:cubicBezTo>
                      <a:pt x="4555" y="4108"/>
                      <a:pt x="4554" y="4116"/>
                      <a:pt x="4554" y="4123"/>
                    </a:cubicBezTo>
                    <a:cubicBezTo>
                      <a:pt x="4554" y="4131"/>
                      <a:pt x="4555" y="4138"/>
                      <a:pt x="4555" y="4146"/>
                    </a:cubicBezTo>
                    <a:cubicBezTo>
                      <a:pt x="4559" y="4179"/>
                      <a:pt x="4555" y="4208"/>
                      <a:pt x="4565" y="4241"/>
                    </a:cubicBezTo>
                    <a:cubicBezTo>
                      <a:pt x="4566" y="4242"/>
                      <a:pt x="4567" y="4243"/>
                      <a:pt x="4568" y="4244"/>
                    </a:cubicBezTo>
                    <a:cubicBezTo>
                      <a:pt x="4569" y="4245"/>
                      <a:pt x="4570" y="4244"/>
                      <a:pt x="4571" y="4244"/>
                    </a:cubicBezTo>
                    <a:cubicBezTo>
                      <a:pt x="4572" y="4244"/>
                      <a:pt x="4573" y="4245"/>
                      <a:pt x="4574" y="4244"/>
                    </a:cubicBezTo>
                    <a:cubicBezTo>
                      <a:pt x="4575" y="4243"/>
                      <a:pt x="4576" y="4242"/>
                      <a:pt x="4577" y="4241"/>
                    </a:cubicBezTo>
                    <a:cubicBezTo>
                      <a:pt x="4577" y="4241"/>
                      <a:pt x="4577" y="4240"/>
                      <a:pt x="4577" y="4239"/>
                    </a:cubicBezTo>
                    <a:cubicBezTo>
                      <a:pt x="4581" y="4220"/>
                      <a:pt x="4583" y="4200"/>
                      <a:pt x="4583" y="4180"/>
                    </a:cubicBezTo>
                    <a:cubicBezTo>
                      <a:pt x="4583" y="4156"/>
                      <a:pt x="4580" y="4132"/>
                      <a:pt x="4575" y="4109"/>
                    </a:cubicBezTo>
                    <a:lnTo>
                      <a:pt x="4612" y="4124"/>
                    </a:lnTo>
                    <a:cubicBezTo>
                      <a:pt x="4612" y="4124"/>
                      <a:pt x="4612" y="4125"/>
                      <a:pt x="4612" y="4126"/>
                    </a:cubicBezTo>
                    <a:cubicBezTo>
                      <a:pt x="4612" y="4127"/>
                      <a:pt x="4612" y="4128"/>
                      <a:pt x="4612" y="4129"/>
                    </a:cubicBezTo>
                    <a:cubicBezTo>
                      <a:pt x="4626" y="4218"/>
                      <a:pt x="4614" y="4308"/>
                      <a:pt x="4626" y="4396"/>
                    </a:cubicBezTo>
                    <a:cubicBezTo>
                      <a:pt x="4627" y="4405"/>
                      <a:pt x="4639" y="4402"/>
                      <a:pt x="4640" y="4395"/>
                    </a:cubicBezTo>
                    <a:cubicBezTo>
                      <a:pt x="4646" y="4357"/>
                      <a:pt x="4650" y="4319"/>
                      <a:pt x="4650" y="4281"/>
                    </a:cubicBezTo>
                    <a:cubicBezTo>
                      <a:pt x="4650" y="4231"/>
                      <a:pt x="4644" y="4181"/>
                      <a:pt x="4633" y="4132"/>
                    </a:cubicBezTo>
                    <a:lnTo>
                      <a:pt x="4680" y="4152"/>
                    </a:lnTo>
                    <a:cubicBezTo>
                      <a:pt x="4684" y="4222"/>
                      <a:pt x="4669" y="4297"/>
                      <a:pt x="4685" y="4366"/>
                    </a:cubicBezTo>
                    <a:cubicBezTo>
                      <a:pt x="4686" y="4367"/>
                      <a:pt x="4685" y="4367"/>
                      <a:pt x="4686" y="4368"/>
                    </a:cubicBezTo>
                    <a:cubicBezTo>
                      <a:pt x="4687" y="4369"/>
                      <a:pt x="4687" y="4370"/>
                      <a:pt x="4689" y="4371"/>
                    </a:cubicBezTo>
                    <a:cubicBezTo>
                      <a:pt x="4690" y="4372"/>
                      <a:pt x="4692" y="4372"/>
                      <a:pt x="4694" y="4372"/>
                    </a:cubicBezTo>
                    <a:cubicBezTo>
                      <a:pt x="4695" y="4372"/>
                      <a:pt x="4697" y="4372"/>
                      <a:pt x="4698" y="4371"/>
                    </a:cubicBezTo>
                    <a:cubicBezTo>
                      <a:pt x="4699" y="4370"/>
                      <a:pt x="4700" y="4369"/>
                      <a:pt x="4701" y="4368"/>
                    </a:cubicBezTo>
                    <a:cubicBezTo>
                      <a:pt x="4702" y="4367"/>
                      <a:pt x="4702" y="4367"/>
                      <a:pt x="4702" y="4366"/>
                    </a:cubicBezTo>
                    <a:cubicBezTo>
                      <a:pt x="4707" y="4338"/>
                      <a:pt x="4709" y="4309"/>
                      <a:pt x="4709" y="4281"/>
                    </a:cubicBezTo>
                    <a:cubicBezTo>
                      <a:pt x="4709" y="4267"/>
                      <a:pt x="4709" y="4253"/>
                      <a:pt x="4707" y="4239"/>
                    </a:cubicBezTo>
                    <a:cubicBezTo>
                      <a:pt x="4708" y="4232"/>
                      <a:pt x="4708" y="4226"/>
                      <a:pt x="4708" y="4219"/>
                    </a:cubicBezTo>
                    <a:cubicBezTo>
                      <a:pt x="4708" y="4200"/>
                      <a:pt x="4706" y="4180"/>
                      <a:pt x="4703" y="4161"/>
                    </a:cubicBezTo>
                    <a:lnTo>
                      <a:pt x="4740" y="4177"/>
                    </a:lnTo>
                    <a:cubicBezTo>
                      <a:pt x="4740" y="4184"/>
                      <a:pt x="4741" y="4192"/>
                      <a:pt x="4742" y="4199"/>
                    </a:cubicBezTo>
                    <a:cubicBezTo>
                      <a:pt x="4741" y="4203"/>
                      <a:pt x="4741" y="4207"/>
                      <a:pt x="4741" y="4210"/>
                    </a:cubicBezTo>
                    <a:cubicBezTo>
                      <a:pt x="4741" y="4219"/>
                      <a:pt x="4742" y="4227"/>
                      <a:pt x="4745" y="4235"/>
                    </a:cubicBezTo>
                    <a:cubicBezTo>
                      <a:pt x="4746" y="4236"/>
                      <a:pt x="4747" y="4237"/>
                      <a:pt x="4748" y="4237"/>
                    </a:cubicBezTo>
                    <a:cubicBezTo>
                      <a:pt x="4749" y="4238"/>
                      <a:pt x="4750" y="4238"/>
                      <a:pt x="4751" y="4238"/>
                    </a:cubicBezTo>
                    <a:cubicBezTo>
                      <a:pt x="4752" y="4238"/>
                      <a:pt x="4752" y="4238"/>
                      <a:pt x="4753" y="4238"/>
                    </a:cubicBezTo>
                    <a:cubicBezTo>
                      <a:pt x="4751" y="4263"/>
                      <a:pt x="4750" y="4289"/>
                      <a:pt x="4750" y="4314"/>
                    </a:cubicBezTo>
                    <a:cubicBezTo>
                      <a:pt x="4750" y="4359"/>
                      <a:pt x="4753" y="4404"/>
                      <a:pt x="4759" y="4449"/>
                    </a:cubicBezTo>
                    <a:cubicBezTo>
                      <a:pt x="4759" y="4456"/>
                      <a:pt x="4771" y="4457"/>
                      <a:pt x="4772" y="4449"/>
                    </a:cubicBezTo>
                    <a:cubicBezTo>
                      <a:pt x="4783" y="4364"/>
                      <a:pt x="4776" y="4276"/>
                      <a:pt x="4775" y="4191"/>
                    </a:cubicBezTo>
                    <a:lnTo>
                      <a:pt x="4805" y="4202"/>
                    </a:lnTo>
                    <a:cubicBezTo>
                      <a:pt x="4803" y="4235"/>
                      <a:pt x="4805" y="4269"/>
                      <a:pt x="4805" y="4302"/>
                    </a:cubicBezTo>
                    <a:lnTo>
                      <a:pt x="4805" y="4303"/>
                    </a:lnTo>
                    <a:cubicBezTo>
                      <a:pt x="4805" y="4303"/>
                      <a:pt x="4805" y="4304"/>
                      <a:pt x="4806" y="4305"/>
                    </a:cubicBezTo>
                    <a:cubicBezTo>
                      <a:pt x="4806" y="4306"/>
                      <a:pt x="4806" y="4306"/>
                      <a:pt x="4807" y="4307"/>
                    </a:cubicBezTo>
                    <a:cubicBezTo>
                      <a:pt x="4808" y="4308"/>
                      <a:pt x="4809" y="4307"/>
                      <a:pt x="4810" y="4307"/>
                    </a:cubicBezTo>
                    <a:cubicBezTo>
                      <a:pt x="4811" y="4307"/>
                      <a:pt x="4812" y="4307"/>
                      <a:pt x="4812" y="4307"/>
                    </a:cubicBezTo>
                    <a:cubicBezTo>
                      <a:pt x="4813" y="4306"/>
                      <a:pt x="4814" y="4306"/>
                      <a:pt x="4814" y="4305"/>
                    </a:cubicBezTo>
                    <a:cubicBezTo>
                      <a:pt x="4814" y="4304"/>
                      <a:pt x="4815" y="4304"/>
                      <a:pt x="4815" y="4303"/>
                    </a:cubicBezTo>
                    <a:cubicBezTo>
                      <a:pt x="4821" y="4283"/>
                      <a:pt x="4824" y="4262"/>
                      <a:pt x="4824" y="4240"/>
                    </a:cubicBezTo>
                    <a:cubicBezTo>
                      <a:pt x="4824" y="4230"/>
                      <a:pt x="4823" y="4219"/>
                      <a:pt x="4822" y="4209"/>
                    </a:cubicBezTo>
                    <a:lnTo>
                      <a:pt x="4867" y="4226"/>
                    </a:lnTo>
                    <a:cubicBezTo>
                      <a:pt x="4866" y="4226"/>
                      <a:pt x="4865" y="4226"/>
                      <a:pt x="4864" y="4226"/>
                    </a:cubicBezTo>
                    <a:cubicBezTo>
                      <a:pt x="4863" y="4226"/>
                      <a:pt x="4861" y="4226"/>
                      <a:pt x="4860" y="4227"/>
                    </a:cubicBezTo>
                    <a:cubicBezTo>
                      <a:pt x="4859" y="4228"/>
                      <a:pt x="4858" y="4229"/>
                      <a:pt x="4857" y="4230"/>
                    </a:cubicBezTo>
                    <a:cubicBezTo>
                      <a:pt x="4856" y="4231"/>
                      <a:pt x="4856" y="4232"/>
                      <a:pt x="4856" y="4234"/>
                    </a:cubicBezTo>
                    <a:cubicBezTo>
                      <a:pt x="4856" y="4260"/>
                      <a:pt x="4856" y="4286"/>
                      <a:pt x="4856" y="4312"/>
                    </a:cubicBezTo>
                    <a:cubicBezTo>
                      <a:pt x="4856" y="4313"/>
                      <a:pt x="4855" y="4314"/>
                      <a:pt x="4856" y="4315"/>
                    </a:cubicBezTo>
                    <a:cubicBezTo>
                      <a:pt x="4857" y="4316"/>
                      <a:pt x="4857" y="4316"/>
                      <a:pt x="4858" y="4317"/>
                    </a:cubicBezTo>
                    <a:cubicBezTo>
                      <a:pt x="4859" y="4318"/>
                      <a:pt x="4860" y="4317"/>
                      <a:pt x="4861" y="4317"/>
                    </a:cubicBezTo>
                    <a:cubicBezTo>
                      <a:pt x="4862" y="4317"/>
                      <a:pt x="4863" y="4317"/>
                      <a:pt x="4863" y="4317"/>
                    </a:cubicBezTo>
                    <a:cubicBezTo>
                      <a:pt x="4864" y="4316"/>
                      <a:pt x="4865" y="4315"/>
                      <a:pt x="4865" y="4315"/>
                    </a:cubicBezTo>
                    <a:lnTo>
                      <a:pt x="4865" y="4314"/>
                    </a:lnTo>
                    <a:cubicBezTo>
                      <a:pt x="4871" y="4296"/>
                      <a:pt x="4874" y="4277"/>
                      <a:pt x="4874" y="4257"/>
                    </a:cubicBezTo>
                    <a:cubicBezTo>
                      <a:pt x="4874" y="4250"/>
                      <a:pt x="4874" y="4242"/>
                      <a:pt x="4873" y="4234"/>
                    </a:cubicBezTo>
                    <a:cubicBezTo>
                      <a:pt x="4873" y="4233"/>
                      <a:pt x="4872" y="4231"/>
                      <a:pt x="4872" y="4230"/>
                    </a:cubicBezTo>
                    <a:cubicBezTo>
                      <a:pt x="4871" y="4229"/>
                      <a:pt x="4870" y="4228"/>
                      <a:pt x="4869" y="4227"/>
                    </a:cubicBezTo>
                    <a:lnTo>
                      <a:pt x="4868" y="4227"/>
                    </a:lnTo>
                    <a:cubicBezTo>
                      <a:pt x="4915" y="4246"/>
                      <a:pt x="4962" y="4265"/>
                      <a:pt x="5008" y="4288"/>
                    </a:cubicBezTo>
                    <a:cubicBezTo>
                      <a:pt x="5108" y="4340"/>
                      <a:pt x="5209" y="4392"/>
                      <a:pt x="5311" y="4439"/>
                    </a:cubicBezTo>
                    <a:cubicBezTo>
                      <a:pt x="5328" y="4446"/>
                      <a:pt x="5345" y="4454"/>
                      <a:pt x="5362" y="4463"/>
                    </a:cubicBezTo>
                    <a:cubicBezTo>
                      <a:pt x="5361" y="4488"/>
                      <a:pt x="5359" y="4513"/>
                      <a:pt x="5355" y="4538"/>
                    </a:cubicBezTo>
                    <a:cubicBezTo>
                      <a:pt x="5351" y="4572"/>
                      <a:pt x="5336" y="4613"/>
                      <a:pt x="5342" y="4646"/>
                    </a:cubicBezTo>
                    <a:cubicBezTo>
                      <a:pt x="5342" y="4647"/>
                      <a:pt x="5343" y="4647"/>
                      <a:pt x="5343" y="4647"/>
                    </a:cubicBezTo>
                    <a:cubicBezTo>
                      <a:pt x="5344" y="4649"/>
                      <a:pt x="5344" y="4649"/>
                      <a:pt x="5346" y="4650"/>
                    </a:cubicBezTo>
                    <a:cubicBezTo>
                      <a:pt x="5347" y="4651"/>
                      <a:pt x="5348" y="4651"/>
                      <a:pt x="5349" y="4651"/>
                    </a:cubicBezTo>
                    <a:cubicBezTo>
                      <a:pt x="5350" y="4651"/>
                      <a:pt x="5352" y="4651"/>
                      <a:pt x="5353" y="4650"/>
                    </a:cubicBezTo>
                    <a:cubicBezTo>
                      <a:pt x="5354" y="4649"/>
                      <a:pt x="5355" y="4649"/>
                      <a:pt x="5356" y="4647"/>
                    </a:cubicBezTo>
                    <a:lnTo>
                      <a:pt x="5356" y="4646"/>
                    </a:lnTo>
                    <a:cubicBezTo>
                      <a:pt x="5365" y="4615"/>
                      <a:pt x="5371" y="4584"/>
                      <a:pt x="5376" y="4553"/>
                    </a:cubicBezTo>
                    <a:cubicBezTo>
                      <a:pt x="5377" y="4526"/>
                      <a:pt x="5380" y="4500"/>
                      <a:pt x="5384" y="4474"/>
                    </a:cubicBezTo>
                    <a:lnTo>
                      <a:pt x="5409" y="4487"/>
                    </a:lnTo>
                    <a:cubicBezTo>
                      <a:pt x="5397" y="4543"/>
                      <a:pt x="5389" y="4600"/>
                      <a:pt x="5386" y="4657"/>
                    </a:cubicBezTo>
                    <a:cubicBezTo>
                      <a:pt x="5386" y="4658"/>
                      <a:pt x="5386" y="4660"/>
                      <a:pt x="5387" y="4661"/>
                    </a:cubicBezTo>
                    <a:cubicBezTo>
                      <a:pt x="5387" y="4662"/>
                      <a:pt x="5389" y="4663"/>
                      <a:pt x="5391" y="4664"/>
                    </a:cubicBezTo>
                    <a:cubicBezTo>
                      <a:pt x="5392" y="4665"/>
                      <a:pt x="5393" y="4665"/>
                      <a:pt x="5395" y="4665"/>
                    </a:cubicBezTo>
                    <a:cubicBezTo>
                      <a:pt x="5396" y="4665"/>
                      <a:pt x="5398" y="4665"/>
                      <a:pt x="5399" y="4664"/>
                    </a:cubicBezTo>
                    <a:cubicBezTo>
                      <a:pt x="5400" y="4664"/>
                      <a:pt x="5401" y="4663"/>
                      <a:pt x="5402" y="4662"/>
                    </a:cubicBezTo>
                    <a:cubicBezTo>
                      <a:pt x="5419" y="4634"/>
                      <a:pt x="5419" y="4601"/>
                      <a:pt x="5421" y="4569"/>
                    </a:cubicBezTo>
                    <a:cubicBezTo>
                      <a:pt x="5423" y="4547"/>
                      <a:pt x="5428" y="4525"/>
                      <a:pt x="5429" y="4504"/>
                    </a:cubicBezTo>
                    <a:lnTo>
                      <a:pt x="5449" y="4516"/>
                    </a:lnTo>
                    <a:cubicBezTo>
                      <a:pt x="5441" y="4614"/>
                      <a:pt x="5431" y="4720"/>
                      <a:pt x="5445" y="4819"/>
                    </a:cubicBezTo>
                    <a:cubicBezTo>
                      <a:pt x="5447" y="4827"/>
                      <a:pt x="5459" y="4825"/>
                      <a:pt x="5460" y="4817"/>
                    </a:cubicBezTo>
                    <a:cubicBezTo>
                      <a:pt x="5465" y="4767"/>
                      <a:pt x="5468" y="4717"/>
                      <a:pt x="5468" y="4667"/>
                    </a:cubicBezTo>
                    <a:cubicBezTo>
                      <a:pt x="5468" y="4622"/>
                      <a:pt x="5473" y="4574"/>
                      <a:pt x="5470" y="4530"/>
                    </a:cubicBezTo>
                    <a:lnTo>
                      <a:pt x="5498" y="4547"/>
                    </a:lnTo>
                    <a:cubicBezTo>
                      <a:pt x="5493" y="4598"/>
                      <a:pt x="5487" y="4658"/>
                      <a:pt x="5500" y="4708"/>
                    </a:cubicBezTo>
                    <a:cubicBezTo>
                      <a:pt x="5500" y="4708"/>
                      <a:pt x="5499" y="4709"/>
                      <a:pt x="5500" y="4710"/>
                    </a:cubicBezTo>
                    <a:cubicBezTo>
                      <a:pt x="5500" y="4711"/>
                      <a:pt x="5502" y="4711"/>
                      <a:pt x="5503" y="4712"/>
                    </a:cubicBezTo>
                    <a:cubicBezTo>
                      <a:pt x="5504" y="4713"/>
                      <a:pt x="5506" y="4713"/>
                      <a:pt x="5507" y="4713"/>
                    </a:cubicBezTo>
                    <a:cubicBezTo>
                      <a:pt x="5508" y="4713"/>
                      <a:pt x="5509" y="4713"/>
                      <a:pt x="5511" y="4712"/>
                    </a:cubicBezTo>
                    <a:cubicBezTo>
                      <a:pt x="5512" y="4711"/>
                      <a:pt x="5512" y="4711"/>
                      <a:pt x="5513" y="4710"/>
                    </a:cubicBezTo>
                    <a:cubicBezTo>
                      <a:pt x="5513" y="4709"/>
                      <a:pt x="5514" y="4708"/>
                      <a:pt x="5514" y="4708"/>
                    </a:cubicBezTo>
                    <a:cubicBezTo>
                      <a:pt x="5519" y="4681"/>
                      <a:pt x="5522" y="4653"/>
                      <a:pt x="5522" y="4626"/>
                    </a:cubicBezTo>
                    <a:cubicBezTo>
                      <a:pt x="5522" y="4603"/>
                      <a:pt x="5520" y="4581"/>
                      <a:pt x="5517" y="4559"/>
                    </a:cubicBezTo>
                    <a:lnTo>
                      <a:pt x="5548" y="4579"/>
                    </a:lnTo>
                    <a:cubicBezTo>
                      <a:pt x="5547" y="4581"/>
                      <a:pt x="5547" y="4582"/>
                      <a:pt x="5547" y="4583"/>
                    </a:cubicBezTo>
                    <a:cubicBezTo>
                      <a:pt x="5547" y="4585"/>
                      <a:pt x="5547" y="4586"/>
                      <a:pt x="5548" y="4587"/>
                    </a:cubicBezTo>
                    <a:lnTo>
                      <a:pt x="5548" y="4588"/>
                    </a:lnTo>
                    <a:cubicBezTo>
                      <a:pt x="5554" y="4596"/>
                      <a:pt x="5548" y="4614"/>
                      <a:pt x="5548" y="4623"/>
                    </a:cubicBezTo>
                    <a:cubicBezTo>
                      <a:pt x="5548" y="4629"/>
                      <a:pt x="5548" y="4635"/>
                      <a:pt x="5548" y="4641"/>
                    </a:cubicBezTo>
                    <a:cubicBezTo>
                      <a:pt x="5548" y="4659"/>
                      <a:pt x="5549" y="4678"/>
                      <a:pt x="5550" y="4696"/>
                    </a:cubicBezTo>
                    <a:cubicBezTo>
                      <a:pt x="5550" y="4696"/>
                      <a:pt x="5551" y="4697"/>
                      <a:pt x="5551" y="4698"/>
                    </a:cubicBezTo>
                    <a:cubicBezTo>
                      <a:pt x="5551" y="4699"/>
                      <a:pt x="5552" y="4699"/>
                      <a:pt x="5553" y="4700"/>
                    </a:cubicBezTo>
                    <a:cubicBezTo>
                      <a:pt x="5554" y="4701"/>
                      <a:pt x="5555" y="4700"/>
                      <a:pt x="5555" y="4700"/>
                    </a:cubicBezTo>
                    <a:cubicBezTo>
                      <a:pt x="5556" y="4700"/>
                      <a:pt x="5557" y="4701"/>
                      <a:pt x="5558" y="4700"/>
                    </a:cubicBezTo>
                    <a:cubicBezTo>
                      <a:pt x="5559" y="4699"/>
                      <a:pt x="5559" y="4699"/>
                      <a:pt x="5560" y="4698"/>
                    </a:cubicBezTo>
                    <a:cubicBezTo>
                      <a:pt x="5567" y="4676"/>
                      <a:pt x="5570" y="4653"/>
                      <a:pt x="5570" y="4629"/>
                    </a:cubicBezTo>
                    <a:cubicBezTo>
                      <a:pt x="5570" y="4624"/>
                      <a:pt x="5570" y="4618"/>
                      <a:pt x="5570" y="4613"/>
                    </a:cubicBezTo>
                    <a:cubicBezTo>
                      <a:pt x="5570" y="4611"/>
                      <a:pt x="5570" y="4609"/>
                      <a:pt x="5570" y="4607"/>
                    </a:cubicBezTo>
                    <a:cubicBezTo>
                      <a:pt x="5570" y="4602"/>
                      <a:pt x="5569" y="4596"/>
                      <a:pt x="5568" y="4591"/>
                    </a:cubicBezTo>
                    <a:lnTo>
                      <a:pt x="5602" y="4613"/>
                    </a:lnTo>
                    <a:lnTo>
                      <a:pt x="5605" y="4615"/>
                    </a:lnTo>
                    <a:cubicBezTo>
                      <a:pt x="5600" y="4627"/>
                      <a:pt x="5597" y="4640"/>
                      <a:pt x="5596" y="4654"/>
                    </a:cubicBezTo>
                    <a:cubicBezTo>
                      <a:pt x="5589" y="4692"/>
                      <a:pt x="5584" y="4729"/>
                      <a:pt x="5580" y="4768"/>
                    </a:cubicBezTo>
                    <a:cubicBezTo>
                      <a:pt x="5575" y="4812"/>
                      <a:pt x="5561" y="4865"/>
                      <a:pt x="5560" y="4913"/>
                    </a:cubicBezTo>
                    <a:lnTo>
                      <a:pt x="5327" y="4913"/>
                    </a:lnTo>
                    <a:cubicBezTo>
                      <a:pt x="5335" y="4837"/>
                      <a:pt x="5350" y="4762"/>
                      <a:pt x="5352" y="4685"/>
                    </a:cubicBezTo>
                    <a:cubicBezTo>
                      <a:pt x="5352" y="4681"/>
                      <a:pt x="5345" y="4681"/>
                      <a:pt x="5344" y="4685"/>
                    </a:cubicBezTo>
                    <a:cubicBezTo>
                      <a:pt x="5334" y="4719"/>
                      <a:pt x="5331" y="4754"/>
                      <a:pt x="5321" y="4788"/>
                    </a:cubicBezTo>
                    <a:cubicBezTo>
                      <a:pt x="5310" y="4828"/>
                      <a:pt x="5303" y="4870"/>
                      <a:pt x="5302" y="4912"/>
                    </a:cubicBezTo>
                    <a:cubicBezTo>
                      <a:pt x="5300" y="4954"/>
                      <a:pt x="5302" y="4912"/>
                      <a:pt x="5302" y="4913"/>
                    </a:cubicBezTo>
                    <a:lnTo>
                      <a:pt x="5259" y="4913"/>
                    </a:lnTo>
                    <a:cubicBezTo>
                      <a:pt x="5262" y="4887"/>
                      <a:pt x="5259" y="4861"/>
                      <a:pt x="5260" y="4835"/>
                    </a:cubicBezTo>
                    <a:cubicBezTo>
                      <a:pt x="5261" y="4808"/>
                      <a:pt x="5265" y="4788"/>
                      <a:pt x="5266" y="4764"/>
                    </a:cubicBezTo>
                    <a:cubicBezTo>
                      <a:pt x="5265" y="4763"/>
                      <a:pt x="5265" y="4762"/>
                      <a:pt x="5265" y="4761"/>
                    </a:cubicBezTo>
                    <a:cubicBezTo>
                      <a:pt x="5264" y="4760"/>
                      <a:pt x="5262" y="4759"/>
                      <a:pt x="5261" y="4758"/>
                    </a:cubicBezTo>
                    <a:cubicBezTo>
                      <a:pt x="5259" y="4757"/>
                      <a:pt x="5258" y="4757"/>
                      <a:pt x="5257" y="4757"/>
                    </a:cubicBezTo>
                    <a:cubicBezTo>
                      <a:pt x="5255" y="4757"/>
                      <a:pt x="5254" y="4757"/>
                      <a:pt x="5253" y="4758"/>
                    </a:cubicBezTo>
                    <a:cubicBezTo>
                      <a:pt x="5251" y="4759"/>
                      <a:pt x="5250" y="4760"/>
                      <a:pt x="5250" y="4761"/>
                    </a:cubicBezTo>
                    <a:cubicBezTo>
                      <a:pt x="5249" y="4762"/>
                      <a:pt x="5249" y="4763"/>
                      <a:pt x="5249" y="4764"/>
                    </a:cubicBezTo>
                    <a:cubicBezTo>
                      <a:pt x="5246" y="4813"/>
                      <a:pt x="5235" y="4863"/>
                      <a:pt x="5242" y="4913"/>
                    </a:cubicBezTo>
                    <a:lnTo>
                      <a:pt x="5235" y="4913"/>
                    </a:lnTo>
                    <a:cubicBezTo>
                      <a:pt x="5234" y="4913"/>
                      <a:pt x="5233" y="4913"/>
                      <a:pt x="5232" y="4913"/>
                    </a:cubicBezTo>
                    <a:cubicBezTo>
                      <a:pt x="5226" y="4913"/>
                      <a:pt x="5220" y="4913"/>
                      <a:pt x="5214" y="4914"/>
                    </a:cubicBezTo>
                    <a:cubicBezTo>
                      <a:pt x="5217" y="4852"/>
                      <a:pt x="5220" y="4788"/>
                      <a:pt x="5219" y="4727"/>
                    </a:cubicBezTo>
                    <a:cubicBezTo>
                      <a:pt x="5219" y="4718"/>
                      <a:pt x="5207" y="4719"/>
                      <a:pt x="5207" y="4727"/>
                    </a:cubicBezTo>
                    <a:cubicBezTo>
                      <a:pt x="5198" y="4790"/>
                      <a:pt x="5193" y="4853"/>
                      <a:pt x="5192" y="4916"/>
                    </a:cubicBezTo>
                    <a:cubicBezTo>
                      <a:pt x="5181" y="4918"/>
                      <a:pt x="5169" y="4920"/>
                      <a:pt x="5157" y="4920"/>
                    </a:cubicBezTo>
                    <a:lnTo>
                      <a:pt x="5156" y="4920"/>
                    </a:lnTo>
                    <a:cubicBezTo>
                      <a:pt x="5156" y="4915"/>
                      <a:pt x="5156" y="4910"/>
                      <a:pt x="5156" y="4905"/>
                    </a:cubicBezTo>
                    <a:cubicBezTo>
                      <a:pt x="5156" y="4891"/>
                      <a:pt x="5155" y="4877"/>
                      <a:pt x="5154" y="4864"/>
                    </a:cubicBezTo>
                    <a:cubicBezTo>
                      <a:pt x="5154" y="4827"/>
                      <a:pt x="5160" y="4790"/>
                      <a:pt x="5158" y="4753"/>
                    </a:cubicBezTo>
                    <a:cubicBezTo>
                      <a:pt x="5158" y="4747"/>
                      <a:pt x="5146" y="4747"/>
                      <a:pt x="5146" y="4753"/>
                    </a:cubicBezTo>
                    <a:cubicBezTo>
                      <a:pt x="5146" y="4792"/>
                      <a:pt x="5139" y="4830"/>
                      <a:pt x="5135" y="4869"/>
                    </a:cubicBezTo>
                    <a:cubicBezTo>
                      <a:pt x="5134" y="4876"/>
                      <a:pt x="5133" y="4884"/>
                      <a:pt x="5133" y="4891"/>
                    </a:cubicBezTo>
                    <a:cubicBezTo>
                      <a:pt x="5133" y="4901"/>
                      <a:pt x="5135" y="4911"/>
                      <a:pt x="5137" y="4921"/>
                    </a:cubicBezTo>
                    <a:cubicBezTo>
                      <a:pt x="5125" y="4921"/>
                      <a:pt x="5114" y="4923"/>
                      <a:pt x="5102" y="4925"/>
                    </a:cubicBezTo>
                    <a:cubicBezTo>
                      <a:pt x="5102" y="4921"/>
                      <a:pt x="5102" y="4917"/>
                      <a:pt x="5102" y="4914"/>
                    </a:cubicBezTo>
                    <a:cubicBezTo>
                      <a:pt x="5102" y="4896"/>
                      <a:pt x="5100" y="4879"/>
                      <a:pt x="5099" y="4862"/>
                    </a:cubicBezTo>
                    <a:cubicBezTo>
                      <a:pt x="5099" y="4854"/>
                      <a:pt x="5085" y="4852"/>
                      <a:pt x="5084" y="4861"/>
                    </a:cubicBezTo>
                    <a:cubicBezTo>
                      <a:pt x="5082" y="4878"/>
                      <a:pt x="5081" y="4895"/>
                      <a:pt x="5080" y="4912"/>
                    </a:cubicBezTo>
                    <a:cubicBezTo>
                      <a:pt x="5080" y="4918"/>
                      <a:pt x="5080" y="4923"/>
                      <a:pt x="5079" y="4929"/>
                    </a:cubicBezTo>
                    <a:lnTo>
                      <a:pt x="5061" y="4932"/>
                    </a:lnTo>
                    <a:lnTo>
                      <a:pt x="5059" y="4929"/>
                    </a:lnTo>
                    <a:cubicBezTo>
                      <a:pt x="5056" y="4908"/>
                      <a:pt x="5055" y="4887"/>
                      <a:pt x="5055" y="4866"/>
                    </a:cubicBezTo>
                    <a:cubicBezTo>
                      <a:pt x="5055" y="4860"/>
                      <a:pt x="5055" y="4854"/>
                      <a:pt x="5055" y="4848"/>
                    </a:cubicBezTo>
                    <a:cubicBezTo>
                      <a:pt x="5055" y="4805"/>
                      <a:pt x="5045" y="4755"/>
                      <a:pt x="5055" y="4713"/>
                    </a:cubicBezTo>
                    <a:cubicBezTo>
                      <a:pt x="5056" y="4708"/>
                      <a:pt x="5048" y="4706"/>
                      <a:pt x="5047" y="4711"/>
                    </a:cubicBezTo>
                    <a:cubicBezTo>
                      <a:pt x="5033" y="4754"/>
                      <a:pt x="5041" y="4803"/>
                      <a:pt x="5039" y="4847"/>
                    </a:cubicBezTo>
                    <a:cubicBezTo>
                      <a:pt x="5038" y="4859"/>
                      <a:pt x="5038" y="4871"/>
                      <a:pt x="5038" y="4882"/>
                    </a:cubicBezTo>
                    <a:cubicBezTo>
                      <a:pt x="5038" y="4901"/>
                      <a:pt x="5039" y="4919"/>
                      <a:pt x="5041" y="4937"/>
                    </a:cubicBezTo>
                    <a:lnTo>
                      <a:pt x="4997" y="4947"/>
                    </a:lnTo>
                    <a:cubicBezTo>
                      <a:pt x="4997" y="4941"/>
                      <a:pt x="4998" y="4935"/>
                      <a:pt x="4998" y="4929"/>
                    </a:cubicBezTo>
                    <a:cubicBezTo>
                      <a:pt x="4998" y="4923"/>
                      <a:pt x="4997" y="4917"/>
                      <a:pt x="4997" y="4911"/>
                    </a:cubicBezTo>
                    <a:cubicBezTo>
                      <a:pt x="4995" y="4888"/>
                      <a:pt x="4994" y="4864"/>
                      <a:pt x="4993" y="4841"/>
                    </a:cubicBezTo>
                    <a:cubicBezTo>
                      <a:pt x="4993" y="4835"/>
                      <a:pt x="4983" y="4834"/>
                      <a:pt x="4982" y="4841"/>
                    </a:cubicBezTo>
                    <a:cubicBezTo>
                      <a:pt x="4981" y="4862"/>
                      <a:pt x="4980" y="4883"/>
                      <a:pt x="4979" y="4904"/>
                    </a:cubicBezTo>
                    <a:cubicBezTo>
                      <a:pt x="4978" y="4912"/>
                      <a:pt x="4977" y="4920"/>
                      <a:pt x="4977" y="4928"/>
                    </a:cubicBezTo>
                    <a:cubicBezTo>
                      <a:pt x="4977" y="4936"/>
                      <a:pt x="4978" y="4944"/>
                      <a:pt x="4979" y="4951"/>
                    </a:cubicBezTo>
                    <a:lnTo>
                      <a:pt x="4976" y="4951"/>
                    </a:lnTo>
                    <a:cubicBezTo>
                      <a:pt x="4957" y="4955"/>
                      <a:pt x="4938" y="4959"/>
                      <a:pt x="4919" y="4963"/>
                    </a:cubicBezTo>
                    <a:cubicBezTo>
                      <a:pt x="4919" y="4881"/>
                      <a:pt x="4913" y="4798"/>
                      <a:pt x="4911" y="4716"/>
                    </a:cubicBezTo>
                    <a:cubicBezTo>
                      <a:pt x="4911" y="4711"/>
                      <a:pt x="4902" y="4710"/>
                      <a:pt x="4902" y="4716"/>
                    </a:cubicBezTo>
                    <a:cubicBezTo>
                      <a:pt x="4899" y="4800"/>
                      <a:pt x="4900" y="4884"/>
                      <a:pt x="4900" y="4968"/>
                    </a:cubicBezTo>
                    <a:lnTo>
                      <a:pt x="4892" y="4970"/>
                    </a:lnTo>
                    <a:cubicBezTo>
                      <a:pt x="4886" y="4971"/>
                      <a:pt x="4878" y="4972"/>
                      <a:pt x="4868" y="4974"/>
                    </a:cubicBezTo>
                    <a:cubicBezTo>
                      <a:pt x="4868" y="4934"/>
                      <a:pt x="4863" y="4892"/>
                      <a:pt x="4861" y="4852"/>
                    </a:cubicBezTo>
                    <a:cubicBezTo>
                      <a:pt x="4861" y="4846"/>
                      <a:pt x="4851" y="4846"/>
                      <a:pt x="4850" y="4852"/>
                    </a:cubicBezTo>
                    <a:cubicBezTo>
                      <a:pt x="4847" y="4879"/>
                      <a:pt x="4845" y="4906"/>
                      <a:pt x="4845" y="4934"/>
                    </a:cubicBezTo>
                    <a:cubicBezTo>
                      <a:pt x="4845" y="4948"/>
                      <a:pt x="4845" y="4963"/>
                      <a:pt x="4846" y="4978"/>
                    </a:cubicBezTo>
                    <a:cubicBezTo>
                      <a:pt x="4839" y="4979"/>
                      <a:pt x="4831" y="4981"/>
                      <a:pt x="4824" y="4985"/>
                    </a:cubicBezTo>
                    <a:cubicBezTo>
                      <a:pt x="4824" y="4986"/>
                      <a:pt x="4824" y="4986"/>
                      <a:pt x="4823" y="4986"/>
                    </a:cubicBezTo>
                    <a:cubicBezTo>
                      <a:pt x="4817" y="4991"/>
                      <a:pt x="4792" y="4989"/>
                      <a:pt x="4782" y="4993"/>
                    </a:cubicBezTo>
                    <a:cubicBezTo>
                      <a:pt x="4755" y="5002"/>
                      <a:pt x="4727" y="5010"/>
                      <a:pt x="4700" y="5020"/>
                    </a:cubicBezTo>
                    <a:lnTo>
                      <a:pt x="4679" y="5027"/>
                    </a:lnTo>
                    <a:cubicBezTo>
                      <a:pt x="4681" y="4945"/>
                      <a:pt x="4665" y="4863"/>
                      <a:pt x="4661" y="4782"/>
                    </a:cubicBezTo>
                    <a:cubicBezTo>
                      <a:pt x="4660" y="4781"/>
                      <a:pt x="4660" y="4780"/>
                      <a:pt x="4660" y="4779"/>
                    </a:cubicBezTo>
                    <a:cubicBezTo>
                      <a:pt x="4659" y="4777"/>
                      <a:pt x="4657" y="4777"/>
                      <a:pt x="4656" y="4776"/>
                    </a:cubicBezTo>
                    <a:cubicBezTo>
                      <a:pt x="4654" y="4775"/>
                      <a:pt x="4653" y="4774"/>
                      <a:pt x="4652" y="4774"/>
                    </a:cubicBezTo>
                    <a:cubicBezTo>
                      <a:pt x="4650" y="4774"/>
                      <a:pt x="4649" y="4775"/>
                      <a:pt x="4648" y="4776"/>
                    </a:cubicBezTo>
                    <a:cubicBezTo>
                      <a:pt x="4646" y="4777"/>
                      <a:pt x="4646" y="4777"/>
                      <a:pt x="4645" y="4779"/>
                    </a:cubicBezTo>
                    <a:cubicBezTo>
                      <a:pt x="4644" y="4780"/>
                      <a:pt x="4644" y="4781"/>
                      <a:pt x="4644" y="4782"/>
                    </a:cubicBezTo>
                    <a:cubicBezTo>
                      <a:pt x="4643" y="4794"/>
                      <a:pt x="4643" y="4807"/>
                      <a:pt x="4643" y="4819"/>
                    </a:cubicBezTo>
                    <a:cubicBezTo>
                      <a:pt x="4643" y="4891"/>
                      <a:pt x="4648" y="4963"/>
                      <a:pt x="4658" y="5035"/>
                    </a:cubicBezTo>
                    <a:lnTo>
                      <a:pt x="4625" y="5045"/>
                    </a:lnTo>
                    <a:cubicBezTo>
                      <a:pt x="4625" y="4954"/>
                      <a:pt x="4614" y="4863"/>
                      <a:pt x="4612" y="4770"/>
                    </a:cubicBezTo>
                    <a:cubicBezTo>
                      <a:pt x="4612" y="4760"/>
                      <a:pt x="4597" y="4762"/>
                      <a:pt x="4597" y="4772"/>
                    </a:cubicBezTo>
                    <a:cubicBezTo>
                      <a:pt x="4595" y="4864"/>
                      <a:pt x="4599" y="4959"/>
                      <a:pt x="4604" y="5052"/>
                    </a:cubicBezTo>
                    <a:lnTo>
                      <a:pt x="4590" y="5056"/>
                    </a:lnTo>
                    <a:cubicBezTo>
                      <a:pt x="4590" y="5054"/>
                      <a:pt x="4590" y="5052"/>
                      <a:pt x="4590" y="5050"/>
                    </a:cubicBezTo>
                    <a:cubicBezTo>
                      <a:pt x="4590" y="5048"/>
                      <a:pt x="4590" y="5045"/>
                      <a:pt x="4590" y="5043"/>
                    </a:cubicBezTo>
                    <a:cubicBezTo>
                      <a:pt x="4590" y="5029"/>
                      <a:pt x="4590" y="5015"/>
                      <a:pt x="4588" y="5001"/>
                    </a:cubicBezTo>
                    <a:cubicBezTo>
                      <a:pt x="4588" y="4991"/>
                      <a:pt x="4573" y="4992"/>
                      <a:pt x="4573" y="5002"/>
                    </a:cubicBezTo>
                    <a:cubicBezTo>
                      <a:pt x="4572" y="5011"/>
                      <a:pt x="4573" y="5027"/>
                      <a:pt x="4572" y="5040"/>
                    </a:cubicBezTo>
                    <a:cubicBezTo>
                      <a:pt x="4571" y="5042"/>
                      <a:pt x="4571" y="5045"/>
                      <a:pt x="4571" y="5047"/>
                    </a:cubicBezTo>
                    <a:cubicBezTo>
                      <a:pt x="4571" y="5052"/>
                      <a:pt x="4572" y="5057"/>
                      <a:pt x="4573" y="5061"/>
                    </a:cubicBezTo>
                    <a:lnTo>
                      <a:pt x="4522" y="5078"/>
                    </a:lnTo>
                    <a:cubicBezTo>
                      <a:pt x="4512" y="5081"/>
                      <a:pt x="4502" y="5085"/>
                      <a:pt x="4492" y="5089"/>
                    </a:cubicBezTo>
                    <a:cubicBezTo>
                      <a:pt x="4496" y="5058"/>
                      <a:pt x="4497" y="5027"/>
                      <a:pt x="4497" y="4997"/>
                    </a:cubicBezTo>
                    <a:cubicBezTo>
                      <a:pt x="4497" y="4976"/>
                      <a:pt x="4496" y="4955"/>
                      <a:pt x="4495" y="4934"/>
                    </a:cubicBezTo>
                    <a:cubicBezTo>
                      <a:pt x="4495" y="4884"/>
                      <a:pt x="4492" y="4835"/>
                      <a:pt x="4488" y="4787"/>
                    </a:cubicBezTo>
                    <a:cubicBezTo>
                      <a:pt x="4488" y="4780"/>
                      <a:pt x="4476" y="4781"/>
                      <a:pt x="4476" y="4787"/>
                    </a:cubicBezTo>
                    <a:cubicBezTo>
                      <a:pt x="4478" y="4885"/>
                      <a:pt x="4461" y="4996"/>
                      <a:pt x="4480" y="5093"/>
                    </a:cubicBezTo>
                    <a:lnTo>
                      <a:pt x="4445" y="5108"/>
                    </a:lnTo>
                    <a:cubicBezTo>
                      <a:pt x="4467" y="5009"/>
                      <a:pt x="4438" y="4903"/>
                      <a:pt x="4436" y="4804"/>
                    </a:cubicBezTo>
                    <a:cubicBezTo>
                      <a:pt x="4436" y="4803"/>
                      <a:pt x="4436" y="4803"/>
                      <a:pt x="4435" y="4802"/>
                    </a:cubicBezTo>
                    <a:cubicBezTo>
                      <a:pt x="4434" y="4801"/>
                      <a:pt x="4434" y="4800"/>
                      <a:pt x="4434" y="4800"/>
                    </a:cubicBezTo>
                    <a:cubicBezTo>
                      <a:pt x="4433" y="4799"/>
                      <a:pt x="4432" y="4799"/>
                      <a:pt x="4431" y="4799"/>
                    </a:cubicBezTo>
                    <a:cubicBezTo>
                      <a:pt x="4430" y="4799"/>
                      <a:pt x="4430" y="4799"/>
                      <a:pt x="4429" y="4800"/>
                    </a:cubicBezTo>
                    <a:cubicBezTo>
                      <a:pt x="4428" y="4801"/>
                      <a:pt x="4427" y="4801"/>
                      <a:pt x="4427" y="4802"/>
                    </a:cubicBezTo>
                    <a:cubicBezTo>
                      <a:pt x="4427" y="4802"/>
                      <a:pt x="4426" y="4803"/>
                      <a:pt x="4426" y="4804"/>
                    </a:cubicBezTo>
                    <a:cubicBezTo>
                      <a:pt x="4426" y="4850"/>
                      <a:pt x="4429" y="4894"/>
                      <a:pt x="4431" y="4940"/>
                    </a:cubicBezTo>
                    <a:cubicBezTo>
                      <a:pt x="4434" y="4995"/>
                      <a:pt x="4426" y="5056"/>
                      <a:pt x="4438" y="5110"/>
                    </a:cubicBezTo>
                    <a:cubicBezTo>
                      <a:pt x="4428" y="5114"/>
                      <a:pt x="4418" y="5117"/>
                      <a:pt x="4409" y="5120"/>
                    </a:cubicBezTo>
                    <a:cubicBezTo>
                      <a:pt x="4411" y="5110"/>
                      <a:pt x="4412" y="5100"/>
                      <a:pt x="4412" y="5090"/>
                    </a:cubicBezTo>
                    <a:cubicBezTo>
                      <a:pt x="4412" y="5083"/>
                      <a:pt x="4412" y="5077"/>
                      <a:pt x="4411" y="5070"/>
                    </a:cubicBezTo>
                    <a:cubicBezTo>
                      <a:pt x="4411" y="5032"/>
                      <a:pt x="4408" y="4994"/>
                      <a:pt x="4406" y="4956"/>
                    </a:cubicBezTo>
                    <a:cubicBezTo>
                      <a:pt x="4406" y="4950"/>
                      <a:pt x="4396" y="4950"/>
                      <a:pt x="4395" y="4956"/>
                    </a:cubicBezTo>
                    <a:cubicBezTo>
                      <a:pt x="4392" y="5012"/>
                      <a:pt x="4395" y="5070"/>
                      <a:pt x="4390" y="5125"/>
                    </a:cubicBezTo>
                    <a:lnTo>
                      <a:pt x="4390" y="5126"/>
                    </a:lnTo>
                    <a:cubicBezTo>
                      <a:pt x="4380" y="5129"/>
                      <a:pt x="4370" y="5132"/>
                      <a:pt x="4360" y="5135"/>
                    </a:cubicBezTo>
                    <a:cubicBezTo>
                      <a:pt x="4360" y="5009"/>
                      <a:pt x="4356" y="4883"/>
                      <a:pt x="4354" y="4757"/>
                    </a:cubicBezTo>
                    <a:cubicBezTo>
                      <a:pt x="4354" y="4756"/>
                      <a:pt x="4353" y="4755"/>
                      <a:pt x="4353" y="4755"/>
                    </a:cubicBezTo>
                    <a:cubicBezTo>
                      <a:pt x="4353" y="4754"/>
                      <a:pt x="4353" y="4754"/>
                      <a:pt x="4352" y="4753"/>
                    </a:cubicBezTo>
                    <a:cubicBezTo>
                      <a:pt x="4351" y="4752"/>
                      <a:pt x="4350" y="4753"/>
                      <a:pt x="4350" y="4753"/>
                    </a:cubicBezTo>
                    <a:cubicBezTo>
                      <a:pt x="4349" y="4753"/>
                      <a:pt x="4348" y="4753"/>
                      <a:pt x="4348" y="4753"/>
                    </a:cubicBezTo>
                    <a:cubicBezTo>
                      <a:pt x="4347" y="4754"/>
                      <a:pt x="4348" y="4754"/>
                      <a:pt x="4347" y="4755"/>
                    </a:cubicBezTo>
                    <a:cubicBezTo>
                      <a:pt x="4346" y="4756"/>
                      <a:pt x="4346" y="4756"/>
                      <a:pt x="4346" y="4757"/>
                    </a:cubicBezTo>
                    <a:cubicBezTo>
                      <a:pt x="4344" y="4885"/>
                      <a:pt x="4340" y="5012"/>
                      <a:pt x="4339" y="5141"/>
                    </a:cubicBezTo>
                    <a:lnTo>
                      <a:pt x="4339" y="5142"/>
                    </a:lnTo>
                    <a:lnTo>
                      <a:pt x="4339" y="5143"/>
                    </a:lnTo>
                    <a:lnTo>
                      <a:pt x="4336" y="5144"/>
                    </a:lnTo>
                    <a:cubicBezTo>
                      <a:pt x="4329" y="5147"/>
                      <a:pt x="4322" y="5149"/>
                      <a:pt x="4315" y="5152"/>
                    </a:cubicBezTo>
                    <a:cubicBezTo>
                      <a:pt x="4320" y="5100"/>
                      <a:pt x="4322" y="5049"/>
                      <a:pt x="4322" y="4997"/>
                    </a:cubicBezTo>
                    <a:cubicBezTo>
                      <a:pt x="4322" y="4983"/>
                      <a:pt x="4322" y="4970"/>
                      <a:pt x="4322" y="4956"/>
                    </a:cubicBezTo>
                    <a:cubicBezTo>
                      <a:pt x="4322" y="4953"/>
                      <a:pt x="4316" y="4953"/>
                      <a:pt x="4316" y="4956"/>
                    </a:cubicBezTo>
                    <a:cubicBezTo>
                      <a:pt x="4316" y="5021"/>
                      <a:pt x="4301" y="5087"/>
                      <a:pt x="4296" y="5152"/>
                    </a:cubicBezTo>
                    <a:cubicBezTo>
                      <a:pt x="4296" y="5154"/>
                      <a:pt x="4296" y="5155"/>
                      <a:pt x="4297" y="5157"/>
                    </a:cubicBezTo>
                    <a:lnTo>
                      <a:pt x="4298" y="5158"/>
                    </a:lnTo>
                    <a:cubicBezTo>
                      <a:pt x="4288" y="5161"/>
                      <a:pt x="4277" y="5164"/>
                      <a:pt x="4266" y="5168"/>
                    </a:cubicBezTo>
                    <a:cubicBezTo>
                      <a:pt x="4267" y="5167"/>
                      <a:pt x="4267" y="5166"/>
                      <a:pt x="4268" y="5165"/>
                    </a:cubicBezTo>
                    <a:cubicBezTo>
                      <a:pt x="4269" y="5164"/>
                      <a:pt x="4269" y="5162"/>
                      <a:pt x="4269" y="5160"/>
                    </a:cubicBezTo>
                    <a:cubicBezTo>
                      <a:pt x="4269" y="5081"/>
                      <a:pt x="4271" y="5001"/>
                      <a:pt x="4269" y="4922"/>
                    </a:cubicBezTo>
                    <a:cubicBezTo>
                      <a:pt x="4268" y="4863"/>
                      <a:pt x="4257" y="4804"/>
                      <a:pt x="4257" y="4745"/>
                    </a:cubicBezTo>
                    <a:cubicBezTo>
                      <a:pt x="4257" y="4739"/>
                      <a:pt x="4247" y="4739"/>
                      <a:pt x="4247" y="4745"/>
                    </a:cubicBezTo>
                    <a:cubicBezTo>
                      <a:pt x="4244" y="4798"/>
                      <a:pt x="4252" y="4851"/>
                      <a:pt x="4254" y="4904"/>
                    </a:cubicBezTo>
                    <a:cubicBezTo>
                      <a:pt x="4258" y="4988"/>
                      <a:pt x="4248" y="5074"/>
                      <a:pt x="4247" y="5159"/>
                    </a:cubicBezTo>
                    <a:lnTo>
                      <a:pt x="4247" y="5160"/>
                    </a:lnTo>
                    <a:cubicBezTo>
                      <a:pt x="4247" y="5161"/>
                      <a:pt x="4247" y="5163"/>
                      <a:pt x="4248" y="5165"/>
                    </a:cubicBezTo>
                    <a:cubicBezTo>
                      <a:pt x="4248" y="5167"/>
                      <a:pt x="4251" y="5167"/>
                      <a:pt x="4252" y="5168"/>
                    </a:cubicBezTo>
                    <a:cubicBezTo>
                      <a:pt x="4253" y="5169"/>
                      <a:pt x="4255" y="5169"/>
                      <a:pt x="4256" y="5170"/>
                    </a:cubicBezTo>
                    <a:lnTo>
                      <a:pt x="4227" y="5178"/>
                    </a:lnTo>
                    <a:lnTo>
                      <a:pt x="4227" y="5177"/>
                    </a:lnTo>
                    <a:cubicBezTo>
                      <a:pt x="4227" y="5152"/>
                      <a:pt x="4225" y="5127"/>
                      <a:pt x="4224" y="5101"/>
                    </a:cubicBezTo>
                    <a:cubicBezTo>
                      <a:pt x="4224" y="5100"/>
                      <a:pt x="4224" y="5099"/>
                      <a:pt x="4223" y="5097"/>
                    </a:cubicBezTo>
                    <a:cubicBezTo>
                      <a:pt x="4222" y="5095"/>
                      <a:pt x="4220" y="5094"/>
                      <a:pt x="4219" y="5093"/>
                    </a:cubicBezTo>
                    <a:cubicBezTo>
                      <a:pt x="4217" y="5092"/>
                      <a:pt x="4216" y="5092"/>
                      <a:pt x="4214" y="5092"/>
                    </a:cubicBezTo>
                    <a:cubicBezTo>
                      <a:pt x="4212" y="5092"/>
                      <a:pt x="4210" y="5092"/>
                      <a:pt x="4209" y="5093"/>
                    </a:cubicBezTo>
                    <a:cubicBezTo>
                      <a:pt x="4207" y="5094"/>
                      <a:pt x="4206" y="5095"/>
                      <a:pt x="4206" y="5097"/>
                    </a:cubicBezTo>
                    <a:cubicBezTo>
                      <a:pt x="4205" y="5099"/>
                      <a:pt x="4204" y="5100"/>
                      <a:pt x="4204" y="5101"/>
                    </a:cubicBezTo>
                    <a:cubicBezTo>
                      <a:pt x="4203" y="5125"/>
                      <a:pt x="4202" y="5148"/>
                      <a:pt x="4201" y="5171"/>
                    </a:cubicBezTo>
                    <a:cubicBezTo>
                      <a:pt x="4201" y="5177"/>
                      <a:pt x="4201" y="5182"/>
                      <a:pt x="4201" y="5187"/>
                    </a:cubicBezTo>
                    <a:cubicBezTo>
                      <a:pt x="4196" y="5189"/>
                      <a:pt x="4190" y="5191"/>
                      <a:pt x="4185" y="5193"/>
                    </a:cubicBezTo>
                    <a:lnTo>
                      <a:pt x="4171" y="5199"/>
                    </a:lnTo>
                    <a:cubicBezTo>
                      <a:pt x="4171" y="5193"/>
                      <a:pt x="4171" y="5186"/>
                      <a:pt x="4171" y="5180"/>
                    </a:cubicBezTo>
                    <a:cubicBezTo>
                      <a:pt x="4171" y="5063"/>
                      <a:pt x="4160" y="4946"/>
                      <a:pt x="4136" y="4832"/>
                    </a:cubicBezTo>
                    <a:cubicBezTo>
                      <a:pt x="4135" y="4824"/>
                      <a:pt x="4122" y="4827"/>
                      <a:pt x="4123" y="4834"/>
                    </a:cubicBezTo>
                    <a:cubicBezTo>
                      <a:pt x="4140" y="4958"/>
                      <a:pt x="4149" y="5083"/>
                      <a:pt x="4150" y="5208"/>
                    </a:cubicBezTo>
                    <a:lnTo>
                      <a:pt x="4116" y="5223"/>
                    </a:lnTo>
                    <a:cubicBezTo>
                      <a:pt x="4116" y="5184"/>
                      <a:pt x="4112" y="5147"/>
                      <a:pt x="4111" y="5108"/>
                    </a:cubicBezTo>
                    <a:cubicBezTo>
                      <a:pt x="4110" y="5036"/>
                      <a:pt x="4105" y="4965"/>
                      <a:pt x="4097" y="4894"/>
                    </a:cubicBezTo>
                    <a:cubicBezTo>
                      <a:pt x="4097" y="4888"/>
                      <a:pt x="4088" y="4889"/>
                      <a:pt x="4088" y="4895"/>
                    </a:cubicBezTo>
                    <a:cubicBezTo>
                      <a:pt x="4097" y="5007"/>
                      <a:pt x="4090" y="5120"/>
                      <a:pt x="4097" y="5232"/>
                    </a:cubicBezTo>
                    <a:lnTo>
                      <a:pt x="4065" y="5247"/>
                    </a:lnTo>
                    <a:cubicBezTo>
                      <a:pt x="4065" y="5133"/>
                      <a:pt x="4058" y="5019"/>
                      <a:pt x="4053" y="4904"/>
                    </a:cubicBezTo>
                    <a:cubicBezTo>
                      <a:pt x="4053" y="4900"/>
                      <a:pt x="4045" y="4899"/>
                      <a:pt x="4044" y="4904"/>
                    </a:cubicBezTo>
                    <a:cubicBezTo>
                      <a:pt x="4039" y="5019"/>
                      <a:pt x="4046" y="5133"/>
                      <a:pt x="4046" y="5247"/>
                    </a:cubicBezTo>
                    <a:cubicBezTo>
                      <a:pt x="4045" y="5248"/>
                      <a:pt x="4045" y="5249"/>
                      <a:pt x="4045" y="5250"/>
                    </a:cubicBezTo>
                    <a:cubicBezTo>
                      <a:pt x="4045" y="5251"/>
                      <a:pt x="4045" y="5253"/>
                      <a:pt x="4046" y="5254"/>
                    </a:cubicBezTo>
                    <a:lnTo>
                      <a:pt x="4047" y="5254"/>
                    </a:lnTo>
                    <a:cubicBezTo>
                      <a:pt x="4047" y="5255"/>
                      <a:pt x="4047" y="5254"/>
                      <a:pt x="4048" y="5256"/>
                    </a:cubicBezTo>
                    <a:lnTo>
                      <a:pt x="4028" y="5265"/>
                    </a:lnTo>
                    <a:cubicBezTo>
                      <a:pt x="4029" y="5253"/>
                      <a:pt x="4030" y="5241"/>
                      <a:pt x="4030" y="5228"/>
                    </a:cubicBezTo>
                    <a:cubicBezTo>
                      <a:pt x="4030" y="5196"/>
                      <a:pt x="4026" y="5164"/>
                      <a:pt x="4019" y="5133"/>
                    </a:cubicBezTo>
                    <a:cubicBezTo>
                      <a:pt x="4011" y="5101"/>
                      <a:pt x="4023" y="5054"/>
                      <a:pt x="4004" y="5027"/>
                    </a:cubicBezTo>
                    <a:cubicBezTo>
                      <a:pt x="3990" y="5007"/>
                      <a:pt x="3990" y="4956"/>
                      <a:pt x="3988" y="4932"/>
                    </a:cubicBezTo>
                    <a:cubicBezTo>
                      <a:pt x="3986" y="4916"/>
                      <a:pt x="3982" y="4900"/>
                      <a:pt x="3976" y="4884"/>
                    </a:cubicBezTo>
                    <a:cubicBezTo>
                      <a:pt x="3964" y="4810"/>
                      <a:pt x="3945" y="4736"/>
                      <a:pt x="3938" y="4662"/>
                    </a:cubicBezTo>
                    <a:cubicBezTo>
                      <a:pt x="3936" y="4646"/>
                      <a:pt x="3933" y="4630"/>
                      <a:pt x="3927" y="4614"/>
                    </a:cubicBezTo>
                    <a:cubicBezTo>
                      <a:pt x="3918" y="4587"/>
                      <a:pt x="3917" y="4559"/>
                      <a:pt x="3910" y="4531"/>
                    </a:cubicBezTo>
                    <a:cubicBezTo>
                      <a:pt x="3895" y="4467"/>
                      <a:pt x="3880" y="4403"/>
                      <a:pt x="3864" y="4339"/>
                    </a:cubicBezTo>
                    <a:cubicBezTo>
                      <a:pt x="3849" y="4282"/>
                      <a:pt x="3837" y="4225"/>
                      <a:pt x="3821" y="4168"/>
                    </a:cubicBezTo>
                    <a:cubicBezTo>
                      <a:pt x="3801" y="4102"/>
                      <a:pt x="3760" y="4052"/>
                      <a:pt x="3753" y="3982"/>
                    </a:cubicBezTo>
                    <a:cubicBezTo>
                      <a:pt x="3753" y="3981"/>
                      <a:pt x="3753" y="3981"/>
                      <a:pt x="3752" y="3980"/>
                    </a:cubicBezTo>
                    <a:cubicBezTo>
                      <a:pt x="3751" y="3979"/>
                      <a:pt x="3751" y="3978"/>
                      <a:pt x="3750" y="3977"/>
                    </a:cubicBezTo>
                    <a:lnTo>
                      <a:pt x="3749" y="3977"/>
                    </a:lnTo>
                    <a:cubicBezTo>
                      <a:pt x="3749" y="3977"/>
                      <a:pt x="3749" y="3976"/>
                      <a:pt x="3750" y="3976"/>
                    </a:cubicBezTo>
                    <a:cubicBezTo>
                      <a:pt x="3752" y="3975"/>
                      <a:pt x="3754" y="3973"/>
                      <a:pt x="3755" y="3971"/>
                    </a:cubicBezTo>
                    <a:cubicBezTo>
                      <a:pt x="3756" y="3969"/>
                      <a:pt x="3757" y="3967"/>
                      <a:pt x="3757" y="3964"/>
                    </a:cubicBezTo>
                    <a:cubicBezTo>
                      <a:pt x="3757" y="3962"/>
                      <a:pt x="3757" y="3961"/>
                      <a:pt x="3756" y="3959"/>
                    </a:cubicBezTo>
                    <a:moveTo>
                      <a:pt x="3730" y="3949"/>
                    </a:moveTo>
                    <a:cubicBezTo>
                      <a:pt x="3730" y="3949"/>
                      <a:pt x="3729" y="3949"/>
                      <a:pt x="3729" y="3950"/>
                    </a:cubicBezTo>
                    <a:cubicBezTo>
                      <a:pt x="3729" y="3950"/>
                      <a:pt x="3729" y="3951"/>
                      <a:pt x="3728" y="3952"/>
                    </a:cubicBezTo>
                    <a:lnTo>
                      <a:pt x="3724" y="3947"/>
                    </a:lnTo>
                    <a:lnTo>
                      <a:pt x="3730" y="3949"/>
                    </a:lnTo>
                    <a:moveTo>
                      <a:pt x="3677" y="3981"/>
                    </a:moveTo>
                    <a:cubicBezTo>
                      <a:pt x="3687" y="4001"/>
                      <a:pt x="3689" y="4023"/>
                      <a:pt x="3699" y="4043"/>
                    </a:cubicBezTo>
                    <a:cubicBezTo>
                      <a:pt x="3729" y="4102"/>
                      <a:pt x="3724" y="4175"/>
                      <a:pt x="3755" y="4234"/>
                    </a:cubicBezTo>
                    <a:cubicBezTo>
                      <a:pt x="3757" y="4239"/>
                      <a:pt x="3765" y="4236"/>
                      <a:pt x="3763" y="4231"/>
                    </a:cubicBezTo>
                    <a:cubicBezTo>
                      <a:pt x="3758" y="4216"/>
                      <a:pt x="3761" y="4195"/>
                      <a:pt x="3757" y="4179"/>
                    </a:cubicBezTo>
                    <a:cubicBezTo>
                      <a:pt x="3751" y="4150"/>
                      <a:pt x="3746" y="4120"/>
                      <a:pt x="3740" y="4091"/>
                    </a:cubicBezTo>
                    <a:cubicBezTo>
                      <a:pt x="3733" y="4057"/>
                      <a:pt x="3715" y="4024"/>
                      <a:pt x="3711" y="3990"/>
                    </a:cubicBezTo>
                    <a:cubicBezTo>
                      <a:pt x="3709" y="3975"/>
                      <a:pt x="3706" y="3959"/>
                      <a:pt x="3701" y="3944"/>
                    </a:cubicBezTo>
                    <a:cubicBezTo>
                      <a:pt x="3703" y="3944"/>
                      <a:pt x="3704" y="3944"/>
                      <a:pt x="3706" y="3943"/>
                    </a:cubicBezTo>
                    <a:cubicBezTo>
                      <a:pt x="3713" y="3947"/>
                      <a:pt x="3720" y="3951"/>
                      <a:pt x="3727" y="3956"/>
                    </a:cubicBezTo>
                    <a:cubicBezTo>
                      <a:pt x="3726" y="3958"/>
                      <a:pt x="3726" y="3959"/>
                      <a:pt x="3726" y="3961"/>
                    </a:cubicBezTo>
                    <a:cubicBezTo>
                      <a:pt x="3726" y="3964"/>
                      <a:pt x="3726" y="3966"/>
                      <a:pt x="3728" y="3969"/>
                    </a:cubicBezTo>
                    <a:cubicBezTo>
                      <a:pt x="3729" y="3972"/>
                      <a:pt x="3731" y="3973"/>
                      <a:pt x="3734" y="3974"/>
                    </a:cubicBezTo>
                    <a:cubicBezTo>
                      <a:pt x="3735" y="3975"/>
                      <a:pt x="3737" y="3976"/>
                      <a:pt x="3739" y="3976"/>
                    </a:cubicBezTo>
                    <a:cubicBezTo>
                      <a:pt x="3738" y="3976"/>
                      <a:pt x="3738" y="3976"/>
                      <a:pt x="3737" y="3976"/>
                    </a:cubicBezTo>
                    <a:cubicBezTo>
                      <a:pt x="3736" y="3977"/>
                      <a:pt x="3736" y="3977"/>
                      <a:pt x="3735" y="3978"/>
                    </a:cubicBezTo>
                    <a:cubicBezTo>
                      <a:pt x="3734" y="3979"/>
                      <a:pt x="3735" y="3980"/>
                      <a:pt x="3735" y="3980"/>
                    </a:cubicBezTo>
                    <a:cubicBezTo>
                      <a:pt x="3733" y="3990"/>
                      <a:pt x="3732" y="3999"/>
                      <a:pt x="3732" y="4008"/>
                    </a:cubicBezTo>
                    <a:cubicBezTo>
                      <a:pt x="3732" y="4032"/>
                      <a:pt x="3738" y="4056"/>
                      <a:pt x="3750" y="4077"/>
                    </a:cubicBezTo>
                    <a:cubicBezTo>
                      <a:pt x="3751" y="4078"/>
                      <a:pt x="3752" y="4079"/>
                      <a:pt x="3752" y="4081"/>
                    </a:cubicBezTo>
                    <a:cubicBezTo>
                      <a:pt x="3782" y="4141"/>
                      <a:pt x="3804" y="4206"/>
                      <a:pt x="3816" y="4272"/>
                    </a:cubicBezTo>
                    <a:cubicBezTo>
                      <a:pt x="3844" y="4397"/>
                      <a:pt x="3869" y="4525"/>
                      <a:pt x="3901" y="4649"/>
                    </a:cubicBezTo>
                    <a:cubicBezTo>
                      <a:pt x="3912" y="4693"/>
                      <a:pt x="3908" y="4741"/>
                      <a:pt x="3920" y="4786"/>
                    </a:cubicBezTo>
                    <a:cubicBezTo>
                      <a:pt x="3924" y="4800"/>
                      <a:pt x="3927" y="4814"/>
                      <a:pt x="3929" y="4828"/>
                    </a:cubicBezTo>
                    <a:cubicBezTo>
                      <a:pt x="3930" y="4841"/>
                      <a:pt x="3931" y="4854"/>
                      <a:pt x="3932" y="4866"/>
                    </a:cubicBezTo>
                    <a:cubicBezTo>
                      <a:pt x="3938" y="4924"/>
                      <a:pt x="3929" y="4988"/>
                      <a:pt x="3941" y="5044"/>
                    </a:cubicBezTo>
                    <a:cubicBezTo>
                      <a:pt x="3948" y="5074"/>
                      <a:pt x="3940" y="5113"/>
                      <a:pt x="3940" y="5143"/>
                    </a:cubicBezTo>
                    <a:cubicBezTo>
                      <a:pt x="3940" y="5182"/>
                      <a:pt x="3938" y="5219"/>
                      <a:pt x="3935" y="5257"/>
                    </a:cubicBezTo>
                    <a:cubicBezTo>
                      <a:pt x="3935" y="5256"/>
                      <a:pt x="3935" y="5254"/>
                      <a:pt x="3934" y="5253"/>
                    </a:cubicBezTo>
                    <a:cubicBezTo>
                      <a:pt x="3933" y="5251"/>
                      <a:pt x="3933" y="5252"/>
                      <a:pt x="3932" y="5251"/>
                    </a:cubicBezTo>
                    <a:cubicBezTo>
                      <a:pt x="3932" y="5237"/>
                      <a:pt x="3929" y="5221"/>
                      <a:pt x="3928" y="5203"/>
                    </a:cubicBezTo>
                    <a:cubicBezTo>
                      <a:pt x="3927" y="5178"/>
                      <a:pt x="3925" y="5153"/>
                      <a:pt x="3921" y="5128"/>
                    </a:cubicBezTo>
                    <a:cubicBezTo>
                      <a:pt x="3906" y="5069"/>
                      <a:pt x="3921" y="5006"/>
                      <a:pt x="3909" y="4947"/>
                    </a:cubicBezTo>
                    <a:cubicBezTo>
                      <a:pt x="3902" y="4905"/>
                      <a:pt x="3895" y="4863"/>
                      <a:pt x="3888" y="4821"/>
                    </a:cubicBezTo>
                    <a:cubicBezTo>
                      <a:pt x="3887" y="4798"/>
                      <a:pt x="3883" y="4774"/>
                      <a:pt x="3877" y="4752"/>
                    </a:cubicBezTo>
                    <a:cubicBezTo>
                      <a:pt x="3864" y="4722"/>
                      <a:pt x="3854" y="4691"/>
                      <a:pt x="3848" y="4660"/>
                    </a:cubicBezTo>
                    <a:cubicBezTo>
                      <a:pt x="3848" y="4659"/>
                      <a:pt x="3848" y="4659"/>
                      <a:pt x="3847" y="4659"/>
                    </a:cubicBezTo>
                    <a:lnTo>
                      <a:pt x="3847" y="4658"/>
                    </a:lnTo>
                    <a:lnTo>
                      <a:pt x="3846" y="4658"/>
                    </a:lnTo>
                    <a:cubicBezTo>
                      <a:pt x="3846" y="4658"/>
                      <a:pt x="3846" y="4657"/>
                      <a:pt x="3845" y="4658"/>
                    </a:cubicBezTo>
                    <a:cubicBezTo>
                      <a:pt x="3844" y="4659"/>
                      <a:pt x="3845" y="4659"/>
                      <a:pt x="3845" y="4659"/>
                    </a:cubicBezTo>
                    <a:lnTo>
                      <a:pt x="3845" y="4660"/>
                    </a:lnTo>
                    <a:cubicBezTo>
                      <a:pt x="3847" y="4695"/>
                      <a:pt x="3853" y="4731"/>
                      <a:pt x="3863" y="4765"/>
                    </a:cubicBezTo>
                    <a:cubicBezTo>
                      <a:pt x="3874" y="4814"/>
                      <a:pt x="3872" y="4866"/>
                      <a:pt x="3884" y="4914"/>
                    </a:cubicBezTo>
                    <a:cubicBezTo>
                      <a:pt x="3899" y="4974"/>
                      <a:pt x="3886" y="5039"/>
                      <a:pt x="3890" y="5101"/>
                    </a:cubicBezTo>
                    <a:lnTo>
                      <a:pt x="3885" y="5074"/>
                    </a:lnTo>
                    <a:cubicBezTo>
                      <a:pt x="3874" y="5009"/>
                      <a:pt x="3869" y="4923"/>
                      <a:pt x="3838" y="4865"/>
                    </a:cubicBezTo>
                    <a:cubicBezTo>
                      <a:pt x="3837" y="4865"/>
                      <a:pt x="3837" y="4864"/>
                      <a:pt x="3837" y="4864"/>
                    </a:cubicBezTo>
                    <a:cubicBezTo>
                      <a:pt x="3836" y="4864"/>
                      <a:pt x="3836" y="4864"/>
                      <a:pt x="3836" y="4864"/>
                    </a:cubicBezTo>
                    <a:cubicBezTo>
                      <a:pt x="3835" y="4864"/>
                      <a:pt x="3835" y="4864"/>
                      <a:pt x="3834" y="4864"/>
                    </a:cubicBezTo>
                    <a:lnTo>
                      <a:pt x="3834" y="4865"/>
                    </a:lnTo>
                    <a:cubicBezTo>
                      <a:pt x="3833" y="4866"/>
                      <a:pt x="3833" y="4866"/>
                      <a:pt x="3833" y="4866"/>
                    </a:cubicBezTo>
                    <a:cubicBezTo>
                      <a:pt x="3833" y="4867"/>
                      <a:pt x="3833" y="4867"/>
                      <a:pt x="3833" y="4867"/>
                    </a:cubicBezTo>
                    <a:cubicBezTo>
                      <a:pt x="3845" y="4900"/>
                      <a:pt x="3842" y="4943"/>
                      <a:pt x="3848" y="4977"/>
                    </a:cubicBezTo>
                    <a:cubicBezTo>
                      <a:pt x="3856" y="5024"/>
                      <a:pt x="3862" y="5071"/>
                      <a:pt x="3864" y="5118"/>
                    </a:cubicBezTo>
                    <a:cubicBezTo>
                      <a:pt x="3865" y="5159"/>
                      <a:pt x="3872" y="5199"/>
                      <a:pt x="3871" y="5240"/>
                    </a:cubicBezTo>
                    <a:cubicBezTo>
                      <a:pt x="3870" y="5252"/>
                      <a:pt x="3869" y="5265"/>
                      <a:pt x="3869" y="5278"/>
                    </a:cubicBezTo>
                    <a:cubicBezTo>
                      <a:pt x="3869" y="5295"/>
                      <a:pt x="3870" y="5313"/>
                      <a:pt x="3873" y="5330"/>
                    </a:cubicBezTo>
                    <a:cubicBezTo>
                      <a:pt x="3872" y="5330"/>
                      <a:pt x="3872" y="5330"/>
                      <a:pt x="3871" y="5330"/>
                    </a:cubicBezTo>
                    <a:lnTo>
                      <a:pt x="3870" y="5330"/>
                    </a:lnTo>
                    <a:cubicBezTo>
                      <a:pt x="3859" y="5316"/>
                      <a:pt x="3850" y="5302"/>
                      <a:pt x="3841" y="5288"/>
                    </a:cubicBezTo>
                    <a:cubicBezTo>
                      <a:pt x="3842" y="5288"/>
                      <a:pt x="3843" y="5287"/>
                      <a:pt x="3844" y="5286"/>
                    </a:cubicBezTo>
                    <a:cubicBezTo>
                      <a:pt x="3845" y="5283"/>
                      <a:pt x="3846" y="5279"/>
                      <a:pt x="3846" y="5276"/>
                    </a:cubicBezTo>
                    <a:cubicBezTo>
                      <a:pt x="3846" y="5274"/>
                      <a:pt x="3846" y="5273"/>
                      <a:pt x="3845" y="5271"/>
                    </a:cubicBezTo>
                    <a:cubicBezTo>
                      <a:pt x="3845" y="5267"/>
                      <a:pt x="3844" y="5263"/>
                      <a:pt x="3842" y="5259"/>
                    </a:cubicBezTo>
                    <a:cubicBezTo>
                      <a:pt x="3842" y="5258"/>
                      <a:pt x="3842" y="5258"/>
                      <a:pt x="3842" y="5257"/>
                    </a:cubicBezTo>
                    <a:cubicBezTo>
                      <a:pt x="3842" y="5256"/>
                      <a:pt x="3842" y="5256"/>
                      <a:pt x="3842" y="5255"/>
                    </a:cubicBezTo>
                    <a:cubicBezTo>
                      <a:pt x="3831" y="5227"/>
                      <a:pt x="3844" y="5181"/>
                      <a:pt x="3837" y="5151"/>
                    </a:cubicBezTo>
                    <a:cubicBezTo>
                      <a:pt x="3827" y="5107"/>
                      <a:pt x="3829" y="5060"/>
                      <a:pt x="3817" y="5016"/>
                    </a:cubicBezTo>
                    <a:cubicBezTo>
                      <a:pt x="3805" y="4972"/>
                      <a:pt x="3804" y="4924"/>
                      <a:pt x="3794" y="4880"/>
                    </a:cubicBezTo>
                    <a:cubicBezTo>
                      <a:pt x="3783" y="4830"/>
                      <a:pt x="3773" y="4781"/>
                      <a:pt x="3763" y="4731"/>
                    </a:cubicBezTo>
                    <a:cubicBezTo>
                      <a:pt x="3762" y="4731"/>
                      <a:pt x="3762" y="4730"/>
                      <a:pt x="3762" y="4730"/>
                    </a:cubicBezTo>
                    <a:cubicBezTo>
                      <a:pt x="3762" y="4730"/>
                      <a:pt x="3762" y="4729"/>
                      <a:pt x="3761" y="4729"/>
                    </a:cubicBezTo>
                    <a:lnTo>
                      <a:pt x="3760" y="4729"/>
                    </a:lnTo>
                    <a:cubicBezTo>
                      <a:pt x="3759" y="4729"/>
                      <a:pt x="3759" y="4729"/>
                      <a:pt x="3758" y="4729"/>
                    </a:cubicBezTo>
                    <a:lnTo>
                      <a:pt x="3757" y="4730"/>
                    </a:lnTo>
                    <a:lnTo>
                      <a:pt x="3757" y="4731"/>
                    </a:lnTo>
                    <a:cubicBezTo>
                      <a:pt x="3759" y="4781"/>
                      <a:pt x="3764" y="4831"/>
                      <a:pt x="3773" y="4881"/>
                    </a:cubicBezTo>
                    <a:cubicBezTo>
                      <a:pt x="3782" y="4938"/>
                      <a:pt x="3779" y="4999"/>
                      <a:pt x="3793" y="5055"/>
                    </a:cubicBezTo>
                    <a:cubicBezTo>
                      <a:pt x="3804" y="5100"/>
                      <a:pt x="3797" y="5149"/>
                      <a:pt x="3807" y="5195"/>
                    </a:cubicBezTo>
                    <a:cubicBezTo>
                      <a:pt x="3807" y="5200"/>
                      <a:pt x="3807" y="5205"/>
                      <a:pt x="3807" y="5210"/>
                    </a:cubicBezTo>
                    <a:cubicBezTo>
                      <a:pt x="3807" y="5220"/>
                      <a:pt x="3806" y="5229"/>
                      <a:pt x="3805" y="5239"/>
                    </a:cubicBezTo>
                    <a:cubicBezTo>
                      <a:pt x="3795" y="5228"/>
                      <a:pt x="3786" y="5216"/>
                      <a:pt x="3774" y="5205"/>
                    </a:cubicBezTo>
                    <a:cubicBezTo>
                      <a:pt x="3776" y="5204"/>
                      <a:pt x="3778" y="5202"/>
                      <a:pt x="3779" y="5200"/>
                    </a:cubicBezTo>
                    <a:cubicBezTo>
                      <a:pt x="3780" y="5198"/>
                      <a:pt x="3781" y="5196"/>
                      <a:pt x="3781" y="5194"/>
                    </a:cubicBezTo>
                    <a:cubicBezTo>
                      <a:pt x="3781" y="5193"/>
                      <a:pt x="3781" y="5192"/>
                      <a:pt x="3781" y="5192"/>
                    </a:cubicBezTo>
                    <a:cubicBezTo>
                      <a:pt x="3773" y="5135"/>
                      <a:pt x="3761" y="5078"/>
                      <a:pt x="3753" y="5021"/>
                    </a:cubicBezTo>
                    <a:cubicBezTo>
                      <a:pt x="3745" y="4964"/>
                      <a:pt x="3727" y="4909"/>
                      <a:pt x="3720" y="4853"/>
                    </a:cubicBezTo>
                    <a:cubicBezTo>
                      <a:pt x="3720" y="4852"/>
                      <a:pt x="3720" y="4851"/>
                      <a:pt x="3720" y="4851"/>
                    </a:cubicBezTo>
                    <a:cubicBezTo>
                      <a:pt x="3719" y="4850"/>
                      <a:pt x="3719" y="4850"/>
                      <a:pt x="3718" y="4849"/>
                    </a:cubicBezTo>
                    <a:cubicBezTo>
                      <a:pt x="3718" y="4849"/>
                      <a:pt x="3717" y="4849"/>
                      <a:pt x="3716" y="4849"/>
                    </a:cubicBezTo>
                    <a:cubicBezTo>
                      <a:pt x="3715" y="4849"/>
                      <a:pt x="3715" y="4848"/>
                      <a:pt x="3714" y="4849"/>
                    </a:cubicBezTo>
                    <a:cubicBezTo>
                      <a:pt x="3713" y="4850"/>
                      <a:pt x="3714" y="4850"/>
                      <a:pt x="3713" y="4851"/>
                    </a:cubicBezTo>
                    <a:cubicBezTo>
                      <a:pt x="3712" y="4852"/>
                      <a:pt x="3712" y="4852"/>
                      <a:pt x="3712" y="4853"/>
                    </a:cubicBezTo>
                    <a:cubicBezTo>
                      <a:pt x="3705" y="4915"/>
                      <a:pt x="3724" y="4974"/>
                      <a:pt x="3727" y="5036"/>
                    </a:cubicBezTo>
                    <a:cubicBezTo>
                      <a:pt x="3729" y="5080"/>
                      <a:pt x="3734" y="5125"/>
                      <a:pt x="3742" y="5168"/>
                    </a:cubicBezTo>
                    <a:lnTo>
                      <a:pt x="3722" y="5147"/>
                    </a:lnTo>
                    <a:cubicBezTo>
                      <a:pt x="3708" y="5132"/>
                      <a:pt x="3692" y="5119"/>
                      <a:pt x="3675" y="5108"/>
                    </a:cubicBezTo>
                    <a:cubicBezTo>
                      <a:pt x="3676" y="5107"/>
                      <a:pt x="3676" y="5107"/>
                      <a:pt x="3677" y="5106"/>
                    </a:cubicBezTo>
                    <a:cubicBezTo>
                      <a:pt x="3679" y="5103"/>
                      <a:pt x="3679" y="5100"/>
                      <a:pt x="3679" y="5097"/>
                    </a:cubicBezTo>
                    <a:cubicBezTo>
                      <a:pt x="3679" y="5096"/>
                      <a:pt x="3679" y="5096"/>
                      <a:pt x="3679" y="5096"/>
                    </a:cubicBezTo>
                    <a:lnTo>
                      <a:pt x="3679" y="5094"/>
                    </a:lnTo>
                    <a:cubicBezTo>
                      <a:pt x="3679" y="5093"/>
                      <a:pt x="3679" y="5092"/>
                      <a:pt x="3679" y="5092"/>
                    </a:cubicBezTo>
                    <a:cubicBezTo>
                      <a:pt x="3679" y="5091"/>
                      <a:pt x="3679" y="5090"/>
                      <a:pt x="3679" y="5089"/>
                    </a:cubicBezTo>
                    <a:cubicBezTo>
                      <a:pt x="3671" y="4987"/>
                      <a:pt x="3655" y="4886"/>
                      <a:pt x="3632" y="4787"/>
                    </a:cubicBezTo>
                    <a:cubicBezTo>
                      <a:pt x="3618" y="4730"/>
                      <a:pt x="3605" y="4672"/>
                      <a:pt x="3596" y="4614"/>
                    </a:cubicBezTo>
                    <a:cubicBezTo>
                      <a:pt x="3591" y="4585"/>
                      <a:pt x="3579" y="4559"/>
                      <a:pt x="3573" y="4531"/>
                    </a:cubicBezTo>
                    <a:lnTo>
                      <a:pt x="3572" y="4530"/>
                    </a:lnTo>
                    <a:cubicBezTo>
                      <a:pt x="3572" y="4530"/>
                      <a:pt x="3572" y="4529"/>
                      <a:pt x="3571" y="4529"/>
                    </a:cubicBezTo>
                    <a:lnTo>
                      <a:pt x="3570" y="4529"/>
                    </a:lnTo>
                    <a:lnTo>
                      <a:pt x="3569" y="4529"/>
                    </a:lnTo>
                    <a:lnTo>
                      <a:pt x="3568" y="4530"/>
                    </a:lnTo>
                    <a:lnTo>
                      <a:pt x="3568" y="4531"/>
                    </a:lnTo>
                    <a:cubicBezTo>
                      <a:pt x="3573" y="4606"/>
                      <a:pt x="3584" y="4680"/>
                      <a:pt x="3599" y="4753"/>
                    </a:cubicBezTo>
                    <a:cubicBezTo>
                      <a:pt x="3613" y="4815"/>
                      <a:pt x="3623" y="4879"/>
                      <a:pt x="3629" y="4943"/>
                    </a:cubicBezTo>
                    <a:cubicBezTo>
                      <a:pt x="3632" y="4987"/>
                      <a:pt x="3636" y="5033"/>
                      <a:pt x="3641" y="5077"/>
                    </a:cubicBezTo>
                    <a:cubicBezTo>
                      <a:pt x="3635" y="5072"/>
                      <a:pt x="3630" y="5065"/>
                      <a:pt x="3625" y="5059"/>
                    </a:cubicBezTo>
                    <a:cubicBezTo>
                      <a:pt x="3621" y="5055"/>
                      <a:pt x="3617" y="5052"/>
                      <a:pt x="3613" y="5049"/>
                    </a:cubicBezTo>
                    <a:cubicBezTo>
                      <a:pt x="3611" y="5048"/>
                      <a:pt x="3609" y="5047"/>
                      <a:pt x="3608" y="5046"/>
                    </a:cubicBezTo>
                    <a:lnTo>
                      <a:pt x="3606" y="5045"/>
                    </a:lnTo>
                    <a:cubicBezTo>
                      <a:pt x="3606" y="5045"/>
                      <a:pt x="3607" y="5044"/>
                      <a:pt x="3607" y="5043"/>
                    </a:cubicBezTo>
                    <a:cubicBezTo>
                      <a:pt x="3608" y="5041"/>
                      <a:pt x="3609" y="5038"/>
                      <a:pt x="3609" y="5036"/>
                    </a:cubicBezTo>
                    <a:cubicBezTo>
                      <a:pt x="3609" y="5033"/>
                      <a:pt x="3608" y="5031"/>
                      <a:pt x="3607" y="5029"/>
                    </a:cubicBezTo>
                    <a:cubicBezTo>
                      <a:pt x="3607" y="5028"/>
                      <a:pt x="3606" y="5028"/>
                      <a:pt x="3606" y="5027"/>
                    </a:cubicBezTo>
                    <a:cubicBezTo>
                      <a:pt x="3602" y="5012"/>
                      <a:pt x="3600" y="4995"/>
                      <a:pt x="3600" y="4979"/>
                    </a:cubicBezTo>
                    <a:cubicBezTo>
                      <a:pt x="3600" y="4976"/>
                      <a:pt x="3600" y="4973"/>
                      <a:pt x="3600" y="4971"/>
                    </a:cubicBezTo>
                    <a:cubicBezTo>
                      <a:pt x="3600" y="4942"/>
                      <a:pt x="3586" y="4912"/>
                      <a:pt x="3583" y="4882"/>
                    </a:cubicBezTo>
                    <a:cubicBezTo>
                      <a:pt x="3576" y="4834"/>
                      <a:pt x="3567" y="4787"/>
                      <a:pt x="3554" y="4740"/>
                    </a:cubicBezTo>
                    <a:cubicBezTo>
                      <a:pt x="3542" y="4684"/>
                      <a:pt x="3526" y="4630"/>
                      <a:pt x="3513" y="4575"/>
                    </a:cubicBezTo>
                    <a:cubicBezTo>
                      <a:pt x="3495" y="4502"/>
                      <a:pt x="3485" y="4428"/>
                      <a:pt x="3463" y="4357"/>
                    </a:cubicBezTo>
                    <a:cubicBezTo>
                      <a:pt x="3461" y="4351"/>
                      <a:pt x="3452" y="4353"/>
                      <a:pt x="3454" y="4359"/>
                    </a:cubicBezTo>
                    <a:cubicBezTo>
                      <a:pt x="3472" y="4431"/>
                      <a:pt x="3483" y="4505"/>
                      <a:pt x="3493" y="4578"/>
                    </a:cubicBezTo>
                    <a:cubicBezTo>
                      <a:pt x="3503" y="4637"/>
                      <a:pt x="3524" y="4699"/>
                      <a:pt x="3524" y="4760"/>
                    </a:cubicBezTo>
                    <a:cubicBezTo>
                      <a:pt x="3524" y="4796"/>
                      <a:pt x="3540" y="4835"/>
                      <a:pt x="3544" y="4872"/>
                    </a:cubicBezTo>
                    <a:cubicBezTo>
                      <a:pt x="3548" y="4908"/>
                      <a:pt x="3554" y="4940"/>
                      <a:pt x="3560" y="4974"/>
                    </a:cubicBezTo>
                    <a:cubicBezTo>
                      <a:pt x="3561" y="4983"/>
                      <a:pt x="3562" y="4992"/>
                      <a:pt x="3562" y="5001"/>
                    </a:cubicBezTo>
                    <a:cubicBezTo>
                      <a:pt x="3562" y="5005"/>
                      <a:pt x="3562" y="5008"/>
                      <a:pt x="3561" y="5011"/>
                    </a:cubicBezTo>
                    <a:lnTo>
                      <a:pt x="3558" y="5008"/>
                    </a:lnTo>
                    <a:cubicBezTo>
                      <a:pt x="3541" y="4993"/>
                      <a:pt x="3524" y="4980"/>
                      <a:pt x="3506" y="4968"/>
                    </a:cubicBezTo>
                    <a:cubicBezTo>
                      <a:pt x="3498" y="4903"/>
                      <a:pt x="3486" y="4841"/>
                      <a:pt x="3476" y="4776"/>
                    </a:cubicBezTo>
                    <a:cubicBezTo>
                      <a:pt x="3461" y="4685"/>
                      <a:pt x="3449" y="4592"/>
                      <a:pt x="3428" y="4503"/>
                    </a:cubicBezTo>
                    <a:cubicBezTo>
                      <a:pt x="3428" y="4501"/>
                      <a:pt x="3424" y="4501"/>
                      <a:pt x="3425" y="4503"/>
                    </a:cubicBezTo>
                    <a:cubicBezTo>
                      <a:pt x="3430" y="4538"/>
                      <a:pt x="3432" y="4574"/>
                      <a:pt x="3432" y="4610"/>
                    </a:cubicBezTo>
                    <a:cubicBezTo>
                      <a:pt x="3432" y="4613"/>
                      <a:pt x="3432" y="4617"/>
                      <a:pt x="3432" y="4621"/>
                    </a:cubicBezTo>
                    <a:cubicBezTo>
                      <a:pt x="3435" y="4674"/>
                      <a:pt x="3442" y="4726"/>
                      <a:pt x="3452" y="4778"/>
                    </a:cubicBezTo>
                    <a:cubicBezTo>
                      <a:pt x="3459" y="4833"/>
                      <a:pt x="3463" y="4890"/>
                      <a:pt x="3471" y="4945"/>
                    </a:cubicBezTo>
                    <a:lnTo>
                      <a:pt x="3453" y="4933"/>
                    </a:lnTo>
                    <a:lnTo>
                      <a:pt x="3453" y="4932"/>
                    </a:lnTo>
                    <a:lnTo>
                      <a:pt x="3453" y="4931"/>
                    </a:lnTo>
                    <a:cubicBezTo>
                      <a:pt x="3438" y="4874"/>
                      <a:pt x="3440" y="4812"/>
                      <a:pt x="3422" y="4755"/>
                    </a:cubicBezTo>
                    <a:cubicBezTo>
                      <a:pt x="3396" y="4669"/>
                      <a:pt x="3396" y="4575"/>
                      <a:pt x="3376" y="4487"/>
                    </a:cubicBezTo>
                    <a:cubicBezTo>
                      <a:pt x="3374" y="4481"/>
                      <a:pt x="3364" y="4481"/>
                      <a:pt x="3364" y="4487"/>
                    </a:cubicBezTo>
                    <a:cubicBezTo>
                      <a:pt x="3367" y="4570"/>
                      <a:pt x="3377" y="4653"/>
                      <a:pt x="3396" y="4734"/>
                    </a:cubicBezTo>
                    <a:cubicBezTo>
                      <a:pt x="3404" y="4774"/>
                      <a:pt x="3411" y="4815"/>
                      <a:pt x="3415" y="4856"/>
                    </a:cubicBezTo>
                    <a:cubicBezTo>
                      <a:pt x="3417" y="4871"/>
                      <a:pt x="3416" y="4892"/>
                      <a:pt x="3420" y="4911"/>
                    </a:cubicBezTo>
                    <a:cubicBezTo>
                      <a:pt x="3405" y="4901"/>
                      <a:pt x="3390" y="4892"/>
                      <a:pt x="3375" y="4883"/>
                    </a:cubicBezTo>
                    <a:cubicBezTo>
                      <a:pt x="3376" y="4883"/>
                      <a:pt x="3376" y="4882"/>
                      <a:pt x="3377" y="4881"/>
                    </a:cubicBezTo>
                    <a:cubicBezTo>
                      <a:pt x="3378" y="4879"/>
                      <a:pt x="3378" y="4877"/>
                      <a:pt x="3378" y="4875"/>
                    </a:cubicBezTo>
                    <a:cubicBezTo>
                      <a:pt x="3378" y="4873"/>
                      <a:pt x="3378" y="4871"/>
                      <a:pt x="3377" y="4869"/>
                    </a:cubicBezTo>
                    <a:cubicBezTo>
                      <a:pt x="3350" y="4801"/>
                      <a:pt x="3366" y="4715"/>
                      <a:pt x="3338" y="4646"/>
                    </a:cubicBezTo>
                    <a:cubicBezTo>
                      <a:pt x="3322" y="4607"/>
                      <a:pt x="3323" y="4562"/>
                      <a:pt x="3308" y="4523"/>
                    </a:cubicBezTo>
                    <a:cubicBezTo>
                      <a:pt x="3306" y="4516"/>
                      <a:pt x="3296" y="4520"/>
                      <a:pt x="3298" y="4527"/>
                    </a:cubicBezTo>
                    <a:cubicBezTo>
                      <a:pt x="3304" y="4549"/>
                      <a:pt x="3302" y="4576"/>
                      <a:pt x="3307" y="4599"/>
                    </a:cubicBezTo>
                    <a:cubicBezTo>
                      <a:pt x="3313" y="4630"/>
                      <a:pt x="3316" y="4662"/>
                      <a:pt x="3321" y="4693"/>
                    </a:cubicBezTo>
                    <a:cubicBezTo>
                      <a:pt x="3327" y="4729"/>
                      <a:pt x="3327" y="4772"/>
                      <a:pt x="3336" y="4806"/>
                    </a:cubicBezTo>
                    <a:cubicBezTo>
                      <a:pt x="3342" y="4826"/>
                      <a:pt x="3340" y="4848"/>
                      <a:pt x="3346" y="4868"/>
                    </a:cubicBezTo>
                    <a:cubicBezTo>
                      <a:pt x="3325" y="4857"/>
                      <a:pt x="3304" y="4846"/>
                      <a:pt x="3282" y="4836"/>
                    </a:cubicBezTo>
                    <a:cubicBezTo>
                      <a:pt x="3284" y="4835"/>
                      <a:pt x="3285" y="4834"/>
                      <a:pt x="3286" y="4833"/>
                    </a:cubicBezTo>
                    <a:cubicBezTo>
                      <a:pt x="3287" y="4831"/>
                      <a:pt x="3287" y="4829"/>
                      <a:pt x="3287" y="4826"/>
                    </a:cubicBezTo>
                    <a:cubicBezTo>
                      <a:pt x="3287" y="4825"/>
                      <a:pt x="3287" y="4824"/>
                      <a:pt x="3287" y="4823"/>
                    </a:cubicBezTo>
                    <a:cubicBezTo>
                      <a:pt x="3277" y="4672"/>
                      <a:pt x="3254" y="4521"/>
                      <a:pt x="3217" y="4374"/>
                    </a:cubicBezTo>
                    <a:cubicBezTo>
                      <a:pt x="3215" y="4368"/>
                      <a:pt x="3206" y="4371"/>
                      <a:pt x="3206" y="4376"/>
                    </a:cubicBezTo>
                    <a:cubicBezTo>
                      <a:pt x="3210" y="4441"/>
                      <a:pt x="3224" y="4505"/>
                      <a:pt x="3230" y="4569"/>
                    </a:cubicBezTo>
                    <a:cubicBezTo>
                      <a:pt x="3240" y="4655"/>
                      <a:pt x="3250" y="4740"/>
                      <a:pt x="3258" y="4825"/>
                    </a:cubicBezTo>
                    <a:lnTo>
                      <a:pt x="3238" y="4816"/>
                    </a:lnTo>
                    <a:cubicBezTo>
                      <a:pt x="3239" y="4815"/>
                      <a:pt x="3240" y="4814"/>
                      <a:pt x="3241" y="4813"/>
                    </a:cubicBezTo>
                    <a:cubicBezTo>
                      <a:pt x="3242" y="4810"/>
                      <a:pt x="3243" y="4808"/>
                      <a:pt x="3243" y="4805"/>
                    </a:cubicBezTo>
                    <a:cubicBezTo>
                      <a:pt x="3243" y="4804"/>
                      <a:pt x="3243" y="4803"/>
                      <a:pt x="3243" y="4802"/>
                    </a:cubicBezTo>
                    <a:cubicBezTo>
                      <a:pt x="3233" y="4736"/>
                      <a:pt x="3213" y="4671"/>
                      <a:pt x="3204" y="4606"/>
                    </a:cubicBezTo>
                    <a:cubicBezTo>
                      <a:pt x="3195" y="4559"/>
                      <a:pt x="3182" y="4513"/>
                      <a:pt x="3164" y="4468"/>
                    </a:cubicBezTo>
                    <a:cubicBezTo>
                      <a:pt x="3152" y="4434"/>
                      <a:pt x="3147" y="4398"/>
                      <a:pt x="3134" y="4365"/>
                    </a:cubicBezTo>
                    <a:cubicBezTo>
                      <a:pt x="3133" y="4364"/>
                      <a:pt x="3133" y="4364"/>
                      <a:pt x="3133" y="4364"/>
                    </a:cubicBezTo>
                    <a:cubicBezTo>
                      <a:pt x="3133" y="4363"/>
                      <a:pt x="3133" y="4363"/>
                      <a:pt x="3132" y="4362"/>
                    </a:cubicBezTo>
                    <a:cubicBezTo>
                      <a:pt x="3131" y="4361"/>
                      <a:pt x="3130" y="4362"/>
                      <a:pt x="3130" y="4362"/>
                    </a:cubicBezTo>
                    <a:cubicBezTo>
                      <a:pt x="3129" y="4362"/>
                      <a:pt x="3128" y="4362"/>
                      <a:pt x="3128" y="4362"/>
                    </a:cubicBezTo>
                    <a:cubicBezTo>
                      <a:pt x="3127" y="4363"/>
                      <a:pt x="3127" y="4363"/>
                      <a:pt x="3126" y="4364"/>
                    </a:cubicBezTo>
                    <a:cubicBezTo>
                      <a:pt x="3126" y="4364"/>
                      <a:pt x="3126" y="4365"/>
                      <a:pt x="3126" y="4366"/>
                    </a:cubicBezTo>
                    <a:lnTo>
                      <a:pt x="3126" y="4367"/>
                    </a:lnTo>
                    <a:cubicBezTo>
                      <a:pt x="3146" y="4442"/>
                      <a:pt x="3162" y="4518"/>
                      <a:pt x="3175" y="4594"/>
                    </a:cubicBezTo>
                    <a:cubicBezTo>
                      <a:pt x="3188" y="4662"/>
                      <a:pt x="3191" y="4737"/>
                      <a:pt x="3212" y="4803"/>
                    </a:cubicBezTo>
                    <a:cubicBezTo>
                      <a:pt x="3201" y="4798"/>
                      <a:pt x="3189" y="4792"/>
                      <a:pt x="3178" y="4785"/>
                    </a:cubicBezTo>
                    <a:cubicBezTo>
                      <a:pt x="3173" y="4783"/>
                      <a:pt x="3169" y="4781"/>
                      <a:pt x="3165" y="4779"/>
                    </a:cubicBezTo>
                    <a:cubicBezTo>
                      <a:pt x="3162" y="4747"/>
                      <a:pt x="3155" y="4715"/>
                      <a:pt x="3145" y="4685"/>
                    </a:cubicBezTo>
                    <a:cubicBezTo>
                      <a:pt x="3138" y="4653"/>
                      <a:pt x="3132" y="4621"/>
                      <a:pt x="3128" y="4588"/>
                    </a:cubicBezTo>
                    <a:cubicBezTo>
                      <a:pt x="3128" y="4582"/>
                      <a:pt x="3116" y="4583"/>
                      <a:pt x="3116" y="4590"/>
                    </a:cubicBezTo>
                    <a:cubicBezTo>
                      <a:pt x="3121" y="4650"/>
                      <a:pt x="3129" y="4707"/>
                      <a:pt x="3138" y="4766"/>
                    </a:cubicBezTo>
                    <a:lnTo>
                      <a:pt x="3119" y="4758"/>
                    </a:lnTo>
                    <a:lnTo>
                      <a:pt x="3119" y="4757"/>
                    </a:lnTo>
                    <a:cubicBezTo>
                      <a:pt x="3119" y="4755"/>
                      <a:pt x="3118" y="4753"/>
                      <a:pt x="3117" y="4752"/>
                    </a:cubicBezTo>
                    <a:cubicBezTo>
                      <a:pt x="3111" y="4732"/>
                      <a:pt x="3113" y="4708"/>
                      <a:pt x="3107" y="4688"/>
                    </a:cubicBezTo>
                    <a:cubicBezTo>
                      <a:pt x="3094" y="4640"/>
                      <a:pt x="3084" y="4591"/>
                      <a:pt x="3079" y="4541"/>
                    </a:cubicBezTo>
                    <a:cubicBezTo>
                      <a:pt x="3079" y="4537"/>
                      <a:pt x="3072" y="4538"/>
                      <a:pt x="3072" y="4541"/>
                    </a:cubicBezTo>
                    <a:cubicBezTo>
                      <a:pt x="3072" y="4553"/>
                      <a:pt x="3071" y="4566"/>
                      <a:pt x="3071" y="4578"/>
                    </a:cubicBezTo>
                    <a:cubicBezTo>
                      <a:pt x="3071" y="4607"/>
                      <a:pt x="3073" y="4636"/>
                      <a:pt x="3077" y="4664"/>
                    </a:cubicBezTo>
                    <a:cubicBezTo>
                      <a:pt x="3082" y="4687"/>
                      <a:pt x="3080" y="4720"/>
                      <a:pt x="3087" y="4745"/>
                    </a:cubicBezTo>
                    <a:lnTo>
                      <a:pt x="3058" y="4734"/>
                    </a:lnTo>
                    <a:cubicBezTo>
                      <a:pt x="3060" y="4733"/>
                      <a:pt x="3062" y="4731"/>
                      <a:pt x="3063" y="4729"/>
                    </a:cubicBezTo>
                    <a:lnTo>
                      <a:pt x="3064" y="4728"/>
                    </a:lnTo>
                    <a:cubicBezTo>
                      <a:pt x="3065" y="4723"/>
                      <a:pt x="3066" y="4718"/>
                      <a:pt x="3066" y="4713"/>
                    </a:cubicBezTo>
                    <a:cubicBezTo>
                      <a:pt x="3066" y="4711"/>
                      <a:pt x="3066" y="4710"/>
                      <a:pt x="3066" y="4709"/>
                    </a:cubicBezTo>
                    <a:cubicBezTo>
                      <a:pt x="3066" y="4668"/>
                      <a:pt x="3051" y="4617"/>
                      <a:pt x="3044" y="4576"/>
                    </a:cubicBezTo>
                    <a:cubicBezTo>
                      <a:pt x="3037" y="4535"/>
                      <a:pt x="3042" y="4473"/>
                      <a:pt x="3019" y="4436"/>
                    </a:cubicBezTo>
                    <a:cubicBezTo>
                      <a:pt x="3018" y="4436"/>
                      <a:pt x="3018" y="4435"/>
                      <a:pt x="3017" y="4435"/>
                    </a:cubicBezTo>
                    <a:cubicBezTo>
                      <a:pt x="3016" y="4435"/>
                      <a:pt x="3015" y="4434"/>
                      <a:pt x="3014" y="4434"/>
                    </a:cubicBezTo>
                    <a:cubicBezTo>
                      <a:pt x="3013" y="4434"/>
                      <a:pt x="3012" y="4435"/>
                      <a:pt x="3012" y="4435"/>
                    </a:cubicBezTo>
                    <a:cubicBezTo>
                      <a:pt x="3011" y="4435"/>
                      <a:pt x="3011" y="4436"/>
                      <a:pt x="3010" y="4437"/>
                    </a:cubicBezTo>
                    <a:cubicBezTo>
                      <a:pt x="3009" y="4438"/>
                      <a:pt x="3009" y="4439"/>
                      <a:pt x="3009" y="4440"/>
                    </a:cubicBezTo>
                    <a:lnTo>
                      <a:pt x="3009" y="4441"/>
                    </a:lnTo>
                    <a:cubicBezTo>
                      <a:pt x="3013" y="4459"/>
                      <a:pt x="3015" y="4476"/>
                      <a:pt x="3015" y="4494"/>
                    </a:cubicBezTo>
                    <a:cubicBezTo>
                      <a:pt x="3015" y="4498"/>
                      <a:pt x="3014" y="4503"/>
                      <a:pt x="3014" y="4507"/>
                    </a:cubicBezTo>
                    <a:cubicBezTo>
                      <a:pt x="3012" y="4539"/>
                      <a:pt x="3024" y="4570"/>
                      <a:pt x="3023" y="4602"/>
                    </a:cubicBezTo>
                    <a:cubicBezTo>
                      <a:pt x="3022" y="4608"/>
                      <a:pt x="3022" y="4613"/>
                      <a:pt x="3022" y="4619"/>
                    </a:cubicBezTo>
                    <a:cubicBezTo>
                      <a:pt x="3022" y="4656"/>
                      <a:pt x="3028" y="4692"/>
                      <a:pt x="3039" y="4727"/>
                    </a:cubicBezTo>
                    <a:lnTo>
                      <a:pt x="3023" y="4720"/>
                    </a:lnTo>
                    <a:cubicBezTo>
                      <a:pt x="3023" y="4663"/>
                      <a:pt x="3004" y="4608"/>
                      <a:pt x="2991" y="4554"/>
                    </a:cubicBezTo>
                    <a:cubicBezTo>
                      <a:pt x="2990" y="4549"/>
                      <a:pt x="2983" y="4551"/>
                      <a:pt x="2983" y="4555"/>
                    </a:cubicBezTo>
                    <a:cubicBezTo>
                      <a:pt x="2984" y="4607"/>
                      <a:pt x="2995" y="4658"/>
                      <a:pt x="2997" y="4709"/>
                    </a:cubicBezTo>
                    <a:lnTo>
                      <a:pt x="2978" y="4701"/>
                    </a:lnTo>
                    <a:cubicBezTo>
                      <a:pt x="2978" y="4700"/>
                      <a:pt x="2978" y="4699"/>
                      <a:pt x="2978" y="4699"/>
                    </a:cubicBezTo>
                    <a:cubicBezTo>
                      <a:pt x="2978" y="4698"/>
                      <a:pt x="2978" y="4697"/>
                      <a:pt x="2978" y="4696"/>
                    </a:cubicBezTo>
                    <a:cubicBezTo>
                      <a:pt x="2971" y="4621"/>
                      <a:pt x="2936" y="4552"/>
                      <a:pt x="2928" y="4477"/>
                    </a:cubicBezTo>
                    <a:cubicBezTo>
                      <a:pt x="2928" y="4477"/>
                      <a:pt x="2929" y="4476"/>
                      <a:pt x="2928" y="4475"/>
                    </a:cubicBezTo>
                    <a:cubicBezTo>
                      <a:pt x="2927" y="4474"/>
                      <a:pt x="2927" y="4474"/>
                      <a:pt x="2926" y="4474"/>
                    </a:cubicBezTo>
                    <a:lnTo>
                      <a:pt x="2922" y="4474"/>
                    </a:lnTo>
                    <a:cubicBezTo>
                      <a:pt x="2918" y="4474"/>
                      <a:pt x="2917" y="4479"/>
                      <a:pt x="2921" y="4480"/>
                    </a:cubicBezTo>
                    <a:cubicBezTo>
                      <a:pt x="2925" y="4481"/>
                      <a:pt x="2928" y="4563"/>
                      <a:pt x="2929" y="4568"/>
                    </a:cubicBezTo>
                    <a:cubicBezTo>
                      <a:pt x="2935" y="4607"/>
                      <a:pt x="2943" y="4646"/>
                      <a:pt x="2946" y="4687"/>
                    </a:cubicBezTo>
                    <a:lnTo>
                      <a:pt x="2922" y="4675"/>
                    </a:lnTo>
                    <a:cubicBezTo>
                      <a:pt x="2923" y="4673"/>
                      <a:pt x="2923" y="4672"/>
                      <a:pt x="2923" y="4670"/>
                    </a:cubicBezTo>
                    <a:cubicBezTo>
                      <a:pt x="2923" y="4668"/>
                      <a:pt x="2923" y="4667"/>
                      <a:pt x="2922" y="4665"/>
                    </a:cubicBezTo>
                    <a:cubicBezTo>
                      <a:pt x="2904" y="4606"/>
                      <a:pt x="2912" y="4542"/>
                      <a:pt x="2899" y="4482"/>
                    </a:cubicBezTo>
                    <a:cubicBezTo>
                      <a:pt x="2886" y="4430"/>
                      <a:pt x="2879" y="4376"/>
                      <a:pt x="2869" y="4324"/>
                    </a:cubicBezTo>
                    <a:cubicBezTo>
                      <a:pt x="2867" y="4317"/>
                      <a:pt x="2858" y="4318"/>
                      <a:pt x="2858" y="4324"/>
                    </a:cubicBezTo>
                    <a:cubicBezTo>
                      <a:pt x="2861" y="4373"/>
                      <a:pt x="2867" y="4422"/>
                      <a:pt x="2875" y="4470"/>
                    </a:cubicBezTo>
                    <a:cubicBezTo>
                      <a:pt x="2882" y="4505"/>
                      <a:pt x="2879" y="4543"/>
                      <a:pt x="2886" y="4577"/>
                    </a:cubicBezTo>
                    <a:cubicBezTo>
                      <a:pt x="2892" y="4603"/>
                      <a:pt x="2886" y="4633"/>
                      <a:pt x="2894" y="4659"/>
                    </a:cubicBezTo>
                    <a:lnTo>
                      <a:pt x="2881" y="4651"/>
                    </a:lnTo>
                    <a:cubicBezTo>
                      <a:pt x="2882" y="4651"/>
                      <a:pt x="2882" y="4650"/>
                      <a:pt x="2883" y="4649"/>
                    </a:cubicBezTo>
                    <a:cubicBezTo>
                      <a:pt x="2884" y="4647"/>
                      <a:pt x="2884" y="4645"/>
                      <a:pt x="2884" y="4642"/>
                    </a:cubicBezTo>
                    <a:cubicBezTo>
                      <a:pt x="2884" y="4641"/>
                      <a:pt x="2884" y="4639"/>
                      <a:pt x="2883" y="4638"/>
                    </a:cubicBezTo>
                    <a:cubicBezTo>
                      <a:pt x="2879" y="4592"/>
                      <a:pt x="2868" y="4546"/>
                      <a:pt x="2865" y="4500"/>
                    </a:cubicBezTo>
                    <a:cubicBezTo>
                      <a:pt x="2861" y="4441"/>
                      <a:pt x="2831" y="4388"/>
                      <a:pt x="2824" y="4331"/>
                    </a:cubicBezTo>
                    <a:lnTo>
                      <a:pt x="2824" y="4330"/>
                    </a:lnTo>
                    <a:cubicBezTo>
                      <a:pt x="2823" y="4329"/>
                      <a:pt x="2823" y="4329"/>
                      <a:pt x="2823" y="4329"/>
                    </a:cubicBezTo>
                    <a:cubicBezTo>
                      <a:pt x="2823" y="4329"/>
                      <a:pt x="2822" y="4329"/>
                      <a:pt x="2822" y="4330"/>
                    </a:cubicBezTo>
                    <a:cubicBezTo>
                      <a:pt x="2821" y="4330"/>
                      <a:pt x="2821" y="4331"/>
                      <a:pt x="2821" y="4331"/>
                    </a:cubicBezTo>
                    <a:cubicBezTo>
                      <a:pt x="2822" y="4383"/>
                      <a:pt x="2835" y="4438"/>
                      <a:pt x="2841" y="4491"/>
                    </a:cubicBezTo>
                    <a:cubicBezTo>
                      <a:pt x="2845" y="4537"/>
                      <a:pt x="2850" y="4586"/>
                      <a:pt x="2852" y="4633"/>
                    </a:cubicBezTo>
                    <a:lnTo>
                      <a:pt x="2842" y="4626"/>
                    </a:lnTo>
                    <a:lnTo>
                      <a:pt x="2825" y="4614"/>
                    </a:lnTo>
                    <a:lnTo>
                      <a:pt x="2825" y="4613"/>
                    </a:lnTo>
                    <a:lnTo>
                      <a:pt x="2825" y="4612"/>
                    </a:lnTo>
                    <a:cubicBezTo>
                      <a:pt x="2821" y="4583"/>
                      <a:pt x="2820" y="4554"/>
                      <a:pt x="2813" y="4525"/>
                    </a:cubicBezTo>
                    <a:cubicBezTo>
                      <a:pt x="2806" y="4496"/>
                      <a:pt x="2808" y="4464"/>
                      <a:pt x="2796" y="4439"/>
                    </a:cubicBezTo>
                    <a:cubicBezTo>
                      <a:pt x="2767" y="4377"/>
                      <a:pt x="2769" y="4300"/>
                      <a:pt x="2744" y="4237"/>
                    </a:cubicBezTo>
                    <a:cubicBezTo>
                      <a:pt x="2743" y="4237"/>
                      <a:pt x="2743" y="4236"/>
                      <a:pt x="2742" y="4235"/>
                    </a:cubicBezTo>
                    <a:cubicBezTo>
                      <a:pt x="2741" y="4235"/>
                      <a:pt x="2740" y="4235"/>
                      <a:pt x="2739" y="4235"/>
                    </a:cubicBezTo>
                    <a:cubicBezTo>
                      <a:pt x="2738" y="4235"/>
                      <a:pt x="2737" y="4234"/>
                      <a:pt x="2736" y="4235"/>
                    </a:cubicBezTo>
                    <a:cubicBezTo>
                      <a:pt x="2735" y="4236"/>
                      <a:pt x="2735" y="4236"/>
                      <a:pt x="2734" y="4237"/>
                    </a:cubicBezTo>
                    <a:cubicBezTo>
                      <a:pt x="2733" y="4238"/>
                      <a:pt x="2734" y="4239"/>
                      <a:pt x="2734" y="4240"/>
                    </a:cubicBezTo>
                    <a:lnTo>
                      <a:pt x="2734" y="4241"/>
                    </a:lnTo>
                    <a:cubicBezTo>
                      <a:pt x="2745" y="4272"/>
                      <a:pt x="2747" y="4309"/>
                      <a:pt x="2756" y="4341"/>
                    </a:cubicBezTo>
                    <a:cubicBezTo>
                      <a:pt x="2765" y="4373"/>
                      <a:pt x="2762" y="4406"/>
                      <a:pt x="2772" y="4435"/>
                    </a:cubicBezTo>
                    <a:cubicBezTo>
                      <a:pt x="2790" y="4482"/>
                      <a:pt x="2789" y="4541"/>
                      <a:pt x="2792" y="4592"/>
                    </a:cubicBezTo>
                    <a:lnTo>
                      <a:pt x="2770" y="4577"/>
                    </a:lnTo>
                    <a:cubicBezTo>
                      <a:pt x="2770" y="4576"/>
                      <a:pt x="2770" y="4576"/>
                      <a:pt x="2770" y="4574"/>
                    </a:cubicBezTo>
                    <a:cubicBezTo>
                      <a:pt x="2770" y="4573"/>
                      <a:pt x="2770" y="4571"/>
                      <a:pt x="2770" y="4570"/>
                    </a:cubicBezTo>
                    <a:cubicBezTo>
                      <a:pt x="2749" y="4519"/>
                      <a:pt x="2745" y="4462"/>
                      <a:pt x="2732" y="4410"/>
                    </a:cubicBezTo>
                    <a:cubicBezTo>
                      <a:pt x="2722" y="4369"/>
                      <a:pt x="2716" y="4315"/>
                      <a:pt x="2693" y="4278"/>
                    </a:cubicBezTo>
                    <a:cubicBezTo>
                      <a:pt x="2691" y="4274"/>
                      <a:pt x="2685" y="4278"/>
                      <a:pt x="2687" y="4281"/>
                    </a:cubicBezTo>
                    <a:cubicBezTo>
                      <a:pt x="2693" y="4295"/>
                      <a:pt x="2696" y="4310"/>
                      <a:pt x="2696" y="4325"/>
                    </a:cubicBezTo>
                    <a:cubicBezTo>
                      <a:pt x="2696" y="4327"/>
                      <a:pt x="2696" y="4330"/>
                      <a:pt x="2696" y="4333"/>
                    </a:cubicBezTo>
                    <a:cubicBezTo>
                      <a:pt x="2693" y="4356"/>
                      <a:pt x="2707" y="4390"/>
                      <a:pt x="2713" y="4413"/>
                    </a:cubicBezTo>
                    <a:cubicBezTo>
                      <a:pt x="2725" y="4457"/>
                      <a:pt x="2722" y="4511"/>
                      <a:pt x="2736" y="4556"/>
                    </a:cubicBezTo>
                    <a:lnTo>
                      <a:pt x="2720" y="4545"/>
                    </a:lnTo>
                    <a:cubicBezTo>
                      <a:pt x="2721" y="4544"/>
                      <a:pt x="2722" y="4543"/>
                      <a:pt x="2722" y="4542"/>
                    </a:cubicBezTo>
                    <a:cubicBezTo>
                      <a:pt x="2723" y="4540"/>
                      <a:pt x="2724" y="4538"/>
                      <a:pt x="2724" y="4536"/>
                    </a:cubicBezTo>
                    <a:cubicBezTo>
                      <a:pt x="2724" y="4534"/>
                      <a:pt x="2723" y="4532"/>
                      <a:pt x="2722" y="4530"/>
                    </a:cubicBezTo>
                    <a:cubicBezTo>
                      <a:pt x="2713" y="4504"/>
                      <a:pt x="2713" y="4474"/>
                      <a:pt x="2703" y="4449"/>
                    </a:cubicBezTo>
                    <a:cubicBezTo>
                      <a:pt x="2690" y="4415"/>
                      <a:pt x="2690" y="4373"/>
                      <a:pt x="2668" y="4343"/>
                    </a:cubicBezTo>
                    <a:cubicBezTo>
                      <a:pt x="2668" y="4342"/>
                      <a:pt x="2667" y="4342"/>
                      <a:pt x="2667" y="4342"/>
                    </a:cubicBezTo>
                    <a:cubicBezTo>
                      <a:pt x="2666" y="4342"/>
                      <a:pt x="2666" y="4341"/>
                      <a:pt x="2665" y="4341"/>
                    </a:cubicBezTo>
                    <a:cubicBezTo>
                      <a:pt x="2665" y="4341"/>
                      <a:pt x="2665" y="4342"/>
                      <a:pt x="2664" y="4342"/>
                    </a:cubicBezTo>
                    <a:cubicBezTo>
                      <a:pt x="2664" y="4342"/>
                      <a:pt x="2663" y="4342"/>
                      <a:pt x="2663" y="4343"/>
                    </a:cubicBezTo>
                    <a:lnTo>
                      <a:pt x="2663" y="4344"/>
                    </a:lnTo>
                    <a:cubicBezTo>
                      <a:pt x="2663" y="4345"/>
                      <a:pt x="2663" y="4345"/>
                      <a:pt x="2663" y="4346"/>
                    </a:cubicBezTo>
                    <a:cubicBezTo>
                      <a:pt x="2668" y="4355"/>
                      <a:pt x="2664" y="4367"/>
                      <a:pt x="2666" y="4377"/>
                    </a:cubicBezTo>
                    <a:cubicBezTo>
                      <a:pt x="2670" y="4399"/>
                      <a:pt x="2675" y="4421"/>
                      <a:pt x="2679" y="4443"/>
                    </a:cubicBezTo>
                    <a:cubicBezTo>
                      <a:pt x="2682" y="4472"/>
                      <a:pt x="2686" y="4500"/>
                      <a:pt x="2693" y="4529"/>
                    </a:cubicBezTo>
                    <a:lnTo>
                      <a:pt x="2659" y="4507"/>
                    </a:lnTo>
                    <a:cubicBezTo>
                      <a:pt x="2659" y="4506"/>
                      <a:pt x="2659" y="4504"/>
                      <a:pt x="2659" y="4503"/>
                    </a:cubicBezTo>
                    <a:cubicBezTo>
                      <a:pt x="2659" y="4501"/>
                      <a:pt x="2659" y="4500"/>
                      <a:pt x="2658" y="4498"/>
                    </a:cubicBezTo>
                    <a:cubicBezTo>
                      <a:pt x="2657" y="4497"/>
                      <a:pt x="2656" y="4495"/>
                      <a:pt x="2654" y="4494"/>
                    </a:cubicBezTo>
                    <a:cubicBezTo>
                      <a:pt x="2654" y="4494"/>
                      <a:pt x="2653" y="4494"/>
                      <a:pt x="2652" y="4493"/>
                    </a:cubicBezTo>
                    <a:cubicBezTo>
                      <a:pt x="2654" y="4493"/>
                      <a:pt x="2630" y="4395"/>
                      <a:pt x="2627" y="4383"/>
                    </a:cubicBezTo>
                    <a:cubicBezTo>
                      <a:pt x="2618" y="4342"/>
                      <a:pt x="2603" y="4302"/>
                      <a:pt x="2583" y="4265"/>
                    </a:cubicBezTo>
                    <a:cubicBezTo>
                      <a:pt x="2581" y="4262"/>
                      <a:pt x="2577" y="4265"/>
                      <a:pt x="2578" y="4267"/>
                    </a:cubicBezTo>
                    <a:cubicBezTo>
                      <a:pt x="2600" y="4341"/>
                      <a:pt x="2617" y="4416"/>
                      <a:pt x="2632" y="4491"/>
                    </a:cubicBezTo>
                    <a:cubicBezTo>
                      <a:pt x="2617" y="4482"/>
                      <a:pt x="2601" y="4473"/>
                      <a:pt x="2585" y="4465"/>
                    </a:cubicBezTo>
                    <a:cubicBezTo>
                      <a:pt x="2583" y="4407"/>
                      <a:pt x="2553" y="4357"/>
                      <a:pt x="2537" y="4304"/>
                    </a:cubicBezTo>
                    <a:cubicBezTo>
                      <a:pt x="2537" y="4303"/>
                      <a:pt x="2536" y="4303"/>
                      <a:pt x="2536" y="4303"/>
                    </a:cubicBezTo>
                    <a:cubicBezTo>
                      <a:pt x="2536" y="4302"/>
                      <a:pt x="2535" y="4302"/>
                      <a:pt x="2535" y="4302"/>
                    </a:cubicBezTo>
                    <a:cubicBezTo>
                      <a:pt x="2534" y="4301"/>
                      <a:pt x="2534" y="4301"/>
                      <a:pt x="2533" y="4301"/>
                    </a:cubicBezTo>
                    <a:cubicBezTo>
                      <a:pt x="2532" y="4301"/>
                      <a:pt x="2532" y="4301"/>
                      <a:pt x="2531" y="4302"/>
                    </a:cubicBezTo>
                    <a:cubicBezTo>
                      <a:pt x="2531" y="4302"/>
                      <a:pt x="2530" y="4302"/>
                      <a:pt x="2530" y="4303"/>
                    </a:cubicBezTo>
                    <a:cubicBezTo>
                      <a:pt x="2530" y="4304"/>
                      <a:pt x="2529" y="4304"/>
                      <a:pt x="2529" y="4305"/>
                    </a:cubicBezTo>
                    <a:cubicBezTo>
                      <a:pt x="2528" y="4356"/>
                      <a:pt x="2554" y="4403"/>
                      <a:pt x="2560" y="4453"/>
                    </a:cubicBezTo>
                    <a:cubicBezTo>
                      <a:pt x="2548" y="4448"/>
                      <a:pt x="2536" y="4442"/>
                      <a:pt x="2524" y="4437"/>
                    </a:cubicBezTo>
                    <a:cubicBezTo>
                      <a:pt x="2515" y="4433"/>
                      <a:pt x="2505" y="4427"/>
                      <a:pt x="2496" y="4422"/>
                    </a:cubicBezTo>
                    <a:lnTo>
                      <a:pt x="2496" y="4421"/>
                    </a:lnTo>
                    <a:cubicBezTo>
                      <a:pt x="2496" y="4420"/>
                      <a:pt x="2496" y="4420"/>
                      <a:pt x="2496" y="4419"/>
                    </a:cubicBezTo>
                    <a:cubicBezTo>
                      <a:pt x="2492" y="4398"/>
                      <a:pt x="2486" y="4377"/>
                      <a:pt x="2478" y="4357"/>
                    </a:cubicBezTo>
                    <a:cubicBezTo>
                      <a:pt x="2474" y="4341"/>
                      <a:pt x="2468" y="4325"/>
                      <a:pt x="2461" y="4310"/>
                    </a:cubicBezTo>
                    <a:lnTo>
                      <a:pt x="2460" y="4309"/>
                    </a:lnTo>
                    <a:cubicBezTo>
                      <a:pt x="2460" y="4309"/>
                      <a:pt x="2459" y="4309"/>
                      <a:pt x="2458" y="4309"/>
                    </a:cubicBezTo>
                    <a:lnTo>
                      <a:pt x="2457" y="4309"/>
                    </a:lnTo>
                    <a:cubicBezTo>
                      <a:pt x="2456" y="4309"/>
                      <a:pt x="2456" y="4310"/>
                      <a:pt x="2456" y="4310"/>
                    </a:cubicBezTo>
                    <a:cubicBezTo>
                      <a:pt x="2455" y="4311"/>
                      <a:pt x="2455" y="4311"/>
                      <a:pt x="2454" y="4312"/>
                    </a:cubicBezTo>
                    <a:cubicBezTo>
                      <a:pt x="2449" y="4319"/>
                      <a:pt x="2448" y="4327"/>
                      <a:pt x="2448" y="4335"/>
                    </a:cubicBezTo>
                    <a:cubicBezTo>
                      <a:pt x="2448" y="4343"/>
                      <a:pt x="2450" y="4351"/>
                      <a:pt x="2454" y="4358"/>
                    </a:cubicBezTo>
                    <a:cubicBezTo>
                      <a:pt x="2457" y="4368"/>
                      <a:pt x="2462" y="4377"/>
                      <a:pt x="2466" y="4387"/>
                    </a:cubicBezTo>
                    <a:cubicBezTo>
                      <a:pt x="2469" y="4395"/>
                      <a:pt x="2471" y="4403"/>
                      <a:pt x="2472" y="4411"/>
                    </a:cubicBezTo>
                    <a:cubicBezTo>
                      <a:pt x="2457" y="4403"/>
                      <a:pt x="2442" y="4397"/>
                      <a:pt x="2426" y="4393"/>
                    </a:cubicBezTo>
                    <a:cubicBezTo>
                      <a:pt x="2432" y="4349"/>
                      <a:pt x="2441" y="4306"/>
                      <a:pt x="2453" y="4264"/>
                    </a:cubicBezTo>
                    <a:cubicBezTo>
                      <a:pt x="2472" y="4197"/>
                      <a:pt x="2486" y="4129"/>
                      <a:pt x="2496" y="4060"/>
                    </a:cubicBezTo>
                    <a:cubicBezTo>
                      <a:pt x="2505" y="4008"/>
                      <a:pt x="2516" y="3956"/>
                      <a:pt x="2523" y="3903"/>
                    </a:cubicBezTo>
                    <a:lnTo>
                      <a:pt x="2523" y="3904"/>
                    </a:lnTo>
                    <a:cubicBezTo>
                      <a:pt x="2525" y="3911"/>
                      <a:pt x="2526" y="3918"/>
                      <a:pt x="2527" y="3924"/>
                    </a:cubicBezTo>
                    <a:lnTo>
                      <a:pt x="2528" y="3925"/>
                    </a:lnTo>
                    <a:cubicBezTo>
                      <a:pt x="2529" y="3926"/>
                      <a:pt x="2529" y="3927"/>
                      <a:pt x="2530" y="3927"/>
                    </a:cubicBezTo>
                    <a:cubicBezTo>
                      <a:pt x="2531" y="3928"/>
                      <a:pt x="2532" y="3928"/>
                      <a:pt x="2533" y="3928"/>
                    </a:cubicBezTo>
                    <a:cubicBezTo>
                      <a:pt x="2534" y="3928"/>
                      <a:pt x="2535" y="3928"/>
                      <a:pt x="2536" y="3927"/>
                    </a:cubicBezTo>
                    <a:cubicBezTo>
                      <a:pt x="2537" y="3927"/>
                      <a:pt x="2537" y="3926"/>
                      <a:pt x="2538" y="3925"/>
                    </a:cubicBezTo>
                    <a:cubicBezTo>
                      <a:pt x="2539" y="3924"/>
                      <a:pt x="2539" y="3924"/>
                      <a:pt x="2539" y="3924"/>
                    </a:cubicBezTo>
                    <a:cubicBezTo>
                      <a:pt x="2541" y="3917"/>
                      <a:pt x="2543" y="3912"/>
                      <a:pt x="2544" y="3906"/>
                    </a:cubicBezTo>
                    <a:cubicBezTo>
                      <a:pt x="2546" y="3896"/>
                      <a:pt x="2541" y="3889"/>
                      <a:pt x="2539" y="3879"/>
                    </a:cubicBezTo>
                    <a:cubicBezTo>
                      <a:pt x="2539" y="3878"/>
                      <a:pt x="2539" y="3876"/>
                      <a:pt x="2538" y="3875"/>
                    </a:cubicBezTo>
                    <a:cubicBezTo>
                      <a:pt x="2537" y="3873"/>
                      <a:pt x="2535" y="3872"/>
                      <a:pt x="2534" y="3871"/>
                    </a:cubicBezTo>
                    <a:lnTo>
                      <a:pt x="2535" y="3870"/>
                    </a:lnTo>
                    <a:cubicBezTo>
                      <a:pt x="2537" y="3864"/>
                      <a:pt x="2551" y="3860"/>
                      <a:pt x="2569" y="3857"/>
                    </a:cubicBezTo>
                    <a:cubicBezTo>
                      <a:pt x="2570" y="3858"/>
                      <a:pt x="2570" y="3859"/>
                      <a:pt x="2571" y="3860"/>
                    </a:cubicBezTo>
                    <a:cubicBezTo>
                      <a:pt x="2571" y="3860"/>
                      <a:pt x="2571" y="3861"/>
                      <a:pt x="2572" y="3861"/>
                    </a:cubicBezTo>
                    <a:cubicBezTo>
                      <a:pt x="2573" y="3864"/>
                      <a:pt x="2574" y="3867"/>
                      <a:pt x="2575" y="3871"/>
                    </a:cubicBezTo>
                    <a:cubicBezTo>
                      <a:pt x="2576" y="3871"/>
                      <a:pt x="2576" y="3871"/>
                      <a:pt x="2576" y="3872"/>
                    </a:cubicBezTo>
                    <a:cubicBezTo>
                      <a:pt x="2580" y="3878"/>
                      <a:pt x="2585" y="3884"/>
                      <a:pt x="2592" y="3888"/>
                    </a:cubicBezTo>
                    <a:cubicBezTo>
                      <a:pt x="2593" y="3889"/>
                      <a:pt x="2593" y="3889"/>
                      <a:pt x="2594" y="3889"/>
                    </a:cubicBezTo>
                    <a:cubicBezTo>
                      <a:pt x="2595" y="3890"/>
                      <a:pt x="2597" y="3890"/>
                      <a:pt x="2598" y="3890"/>
                    </a:cubicBezTo>
                    <a:cubicBezTo>
                      <a:pt x="2599" y="3890"/>
                      <a:pt x="2600" y="3890"/>
                      <a:pt x="2601" y="3889"/>
                    </a:cubicBezTo>
                    <a:cubicBezTo>
                      <a:pt x="2602" y="3889"/>
                      <a:pt x="2603" y="3888"/>
                      <a:pt x="2604" y="3887"/>
                    </a:cubicBezTo>
                    <a:cubicBezTo>
                      <a:pt x="2605" y="3886"/>
                      <a:pt x="2605" y="3884"/>
                      <a:pt x="2605" y="3883"/>
                    </a:cubicBezTo>
                    <a:cubicBezTo>
                      <a:pt x="2605" y="3882"/>
                      <a:pt x="2604" y="3882"/>
                      <a:pt x="2604" y="3881"/>
                    </a:cubicBezTo>
                    <a:cubicBezTo>
                      <a:pt x="2601" y="3872"/>
                      <a:pt x="2600" y="3862"/>
                      <a:pt x="2596" y="3854"/>
                    </a:cubicBezTo>
                    <a:cubicBezTo>
                      <a:pt x="2607" y="3854"/>
                      <a:pt x="2617" y="3852"/>
                      <a:pt x="2628" y="3851"/>
                    </a:cubicBezTo>
                    <a:cubicBezTo>
                      <a:pt x="2632" y="3859"/>
                      <a:pt x="2636" y="3867"/>
                      <a:pt x="2639" y="3875"/>
                    </a:cubicBezTo>
                    <a:cubicBezTo>
                      <a:pt x="2644" y="3885"/>
                      <a:pt x="2648" y="3896"/>
                      <a:pt x="2651" y="3907"/>
                    </a:cubicBezTo>
                    <a:cubicBezTo>
                      <a:pt x="2651" y="3913"/>
                      <a:pt x="2660" y="3914"/>
                      <a:pt x="2660" y="3908"/>
                    </a:cubicBezTo>
                    <a:cubicBezTo>
                      <a:pt x="2661" y="3904"/>
                      <a:pt x="2662" y="3899"/>
                      <a:pt x="2662" y="3894"/>
                    </a:cubicBezTo>
                    <a:cubicBezTo>
                      <a:pt x="2662" y="3889"/>
                      <a:pt x="2661" y="3884"/>
                      <a:pt x="2660" y="3880"/>
                    </a:cubicBezTo>
                    <a:cubicBezTo>
                      <a:pt x="2658" y="3870"/>
                      <a:pt x="2658" y="3864"/>
                      <a:pt x="2655" y="3854"/>
                    </a:cubicBezTo>
                    <a:cubicBezTo>
                      <a:pt x="2655" y="3853"/>
                      <a:pt x="2654" y="3852"/>
                      <a:pt x="2654" y="3850"/>
                    </a:cubicBezTo>
                    <a:lnTo>
                      <a:pt x="2674" y="3850"/>
                    </a:lnTo>
                    <a:lnTo>
                      <a:pt x="2694" y="3849"/>
                    </a:lnTo>
                    <a:cubicBezTo>
                      <a:pt x="2696" y="3851"/>
                      <a:pt x="2697" y="3854"/>
                      <a:pt x="2699" y="3856"/>
                    </a:cubicBezTo>
                    <a:cubicBezTo>
                      <a:pt x="2706" y="3868"/>
                      <a:pt x="2711" y="3881"/>
                      <a:pt x="2716" y="3895"/>
                    </a:cubicBezTo>
                    <a:cubicBezTo>
                      <a:pt x="2716" y="3896"/>
                      <a:pt x="2716" y="3896"/>
                      <a:pt x="2717" y="3897"/>
                    </a:cubicBezTo>
                    <a:cubicBezTo>
                      <a:pt x="2718" y="3898"/>
                      <a:pt x="2718" y="3899"/>
                      <a:pt x="2718" y="3899"/>
                    </a:cubicBezTo>
                    <a:cubicBezTo>
                      <a:pt x="2719" y="3900"/>
                      <a:pt x="2720" y="3900"/>
                      <a:pt x="2721" y="3900"/>
                    </a:cubicBezTo>
                    <a:cubicBezTo>
                      <a:pt x="2722" y="3900"/>
                      <a:pt x="2723" y="3900"/>
                      <a:pt x="2724" y="3899"/>
                    </a:cubicBezTo>
                    <a:cubicBezTo>
                      <a:pt x="2724" y="3899"/>
                      <a:pt x="2724" y="3898"/>
                      <a:pt x="2725" y="3897"/>
                    </a:cubicBezTo>
                    <a:cubicBezTo>
                      <a:pt x="2726" y="3896"/>
                      <a:pt x="2726" y="3896"/>
                      <a:pt x="2726" y="3895"/>
                    </a:cubicBezTo>
                    <a:cubicBezTo>
                      <a:pt x="2726" y="3892"/>
                      <a:pt x="2726" y="3890"/>
                      <a:pt x="2726" y="3888"/>
                    </a:cubicBezTo>
                    <a:cubicBezTo>
                      <a:pt x="2726" y="3883"/>
                      <a:pt x="2726" y="3877"/>
                      <a:pt x="2725" y="3872"/>
                    </a:cubicBezTo>
                    <a:cubicBezTo>
                      <a:pt x="2724" y="3867"/>
                      <a:pt x="2723" y="3862"/>
                      <a:pt x="2722" y="3856"/>
                    </a:cubicBezTo>
                    <a:cubicBezTo>
                      <a:pt x="2721" y="3853"/>
                      <a:pt x="2720" y="3850"/>
                      <a:pt x="2719" y="3847"/>
                    </a:cubicBezTo>
                    <a:lnTo>
                      <a:pt x="2745" y="3844"/>
                    </a:lnTo>
                    <a:cubicBezTo>
                      <a:pt x="2751" y="3863"/>
                      <a:pt x="2758" y="3882"/>
                      <a:pt x="2767" y="3900"/>
                    </a:cubicBezTo>
                    <a:cubicBezTo>
                      <a:pt x="2775" y="3921"/>
                      <a:pt x="2767" y="3942"/>
                      <a:pt x="2787" y="3959"/>
                    </a:cubicBezTo>
                    <a:cubicBezTo>
                      <a:pt x="2789" y="3961"/>
                      <a:pt x="2793" y="3958"/>
                      <a:pt x="2792" y="3955"/>
                    </a:cubicBezTo>
                    <a:cubicBezTo>
                      <a:pt x="2789" y="3944"/>
                      <a:pt x="2788" y="3932"/>
                      <a:pt x="2788" y="3920"/>
                    </a:cubicBezTo>
                    <a:cubicBezTo>
                      <a:pt x="2788" y="3916"/>
                      <a:pt x="2788" y="3911"/>
                      <a:pt x="2788" y="3906"/>
                    </a:cubicBezTo>
                    <a:cubicBezTo>
                      <a:pt x="2788" y="3884"/>
                      <a:pt x="2775" y="3863"/>
                      <a:pt x="2773" y="3842"/>
                    </a:cubicBezTo>
                    <a:cubicBezTo>
                      <a:pt x="2790" y="3840"/>
                      <a:pt x="2807" y="3839"/>
                      <a:pt x="2824" y="3839"/>
                    </a:cubicBezTo>
                    <a:lnTo>
                      <a:pt x="2859" y="3839"/>
                    </a:lnTo>
                    <a:cubicBezTo>
                      <a:pt x="2861" y="3865"/>
                      <a:pt x="2879" y="3887"/>
                      <a:pt x="2885" y="3912"/>
                    </a:cubicBezTo>
                    <a:cubicBezTo>
                      <a:pt x="2895" y="3946"/>
                      <a:pt x="2915" y="3983"/>
                      <a:pt x="2919" y="4018"/>
                    </a:cubicBezTo>
                    <a:cubicBezTo>
                      <a:pt x="2919" y="4019"/>
                      <a:pt x="2919" y="4020"/>
                      <a:pt x="2920" y="4021"/>
                    </a:cubicBezTo>
                    <a:cubicBezTo>
                      <a:pt x="2921" y="4022"/>
                      <a:pt x="2921" y="4023"/>
                      <a:pt x="2922" y="4023"/>
                    </a:cubicBezTo>
                    <a:cubicBezTo>
                      <a:pt x="2923" y="4024"/>
                      <a:pt x="2924" y="4023"/>
                      <a:pt x="2925" y="4023"/>
                    </a:cubicBezTo>
                    <a:cubicBezTo>
                      <a:pt x="2925" y="4023"/>
                      <a:pt x="2926" y="4024"/>
                      <a:pt x="2927" y="4023"/>
                    </a:cubicBezTo>
                    <a:cubicBezTo>
                      <a:pt x="2928" y="4023"/>
                      <a:pt x="2929" y="4021"/>
                      <a:pt x="2929" y="4021"/>
                    </a:cubicBezTo>
                    <a:cubicBezTo>
                      <a:pt x="2929" y="4020"/>
                      <a:pt x="2930" y="4019"/>
                      <a:pt x="2930" y="4018"/>
                    </a:cubicBezTo>
                    <a:cubicBezTo>
                      <a:pt x="2928" y="3986"/>
                      <a:pt x="2924" y="3954"/>
                      <a:pt x="2915" y="3923"/>
                    </a:cubicBezTo>
                    <a:cubicBezTo>
                      <a:pt x="2904" y="3896"/>
                      <a:pt x="2896" y="3868"/>
                      <a:pt x="2890" y="3839"/>
                    </a:cubicBezTo>
                    <a:lnTo>
                      <a:pt x="2958" y="3837"/>
                    </a:lnTo>
                    <a:cubicBezTo>
                      <a:pt x="2959" y="3845"/>
                      <a:pt x="2962" y="3853"/>
                      <a:pt x="2966" y="3861"/>
                    </a:cubicBezTo>
                    <a:cubicBezTo>
                      <a:pt x="2967" y="3862"/>
                      <a:pt x="2967" y="3863"/>
                      <a:pt x="2968" y="3864"/>
                    </a:cubicBezTo>
                    <a:cubicBezTo>
                      <a:pt x="2972" y="3872"/>
                      <a:pt x="2973" y="3881"/>
                      <a:pt x="2977" y="3889"/>
                    </a:cubicBezTo>
                    <a:cubicBezTo>
                      <a:pt x="2980" y="3894"/>
                      <a:pt x="2984" y="3899"/>
                      <a:pt x="2986" y="3904"/>
                    </a:cubicBezTo>
                    <a:cubicBezTo>
                      <a:pt x="2987" y="3905"/>
                      <a:pt x="2987" y="3905"/>
                      <a:pt x="2988" y="3905"/>
                    </a:cubicBezTo>
                    <a:lnTo>
                      <a:pt x="2989" y="3906"/>
                    </a:lnTo>
                    <a:cubicBezTo>
                      <a:pt x="2990" y="3906"/>
                      <a:pt x="2990" y="3905"/>
                      <a:pt x="2991" y="3905"/>
                    </a:cubicBezTo>
                    <a:cubicBezTo>
                      <a:pt x="2991" y="3905"/>
                      <a:pt x="2992" y="3905"/>
                      <a:pt x="2992" y="3904"/>
                    </a:cubicBezTo>
                    <a:cubicBezTo>
                      <a:pt x="2992" y="3904"/>
                      <a:pt x="2992" y="3903"/>
                      <a:pt x="2992" y="3902"/>
                    </a:cubicBezTo>
                    <a:cubicBezTo>
                      <a:pt x="2989" y="3885"/>
                      <a:pt x="2987" y="3868"/>
                      <a:pt x="2987" y="3851"/>
                    </a:cubicBezTo>
                    <a:cubicBezTo>
                      <a:pt x="2987" y="3846"/>
                      <a:pt x="2987" y="3841"/>
                      <a:pt x="2987" y="3836"/>
                    </a:cubicBezTo>
                    <a:lnTo>
                      <a:pt x="3044" y="3834"/>
                    </a:lnTo>
                    <a:cubicBezTo>
                      <a:pt x="3044" y="3835"/>
                      <a:pt x="3044" y="3836"/>
                      <a:pt x="3044" y="3837"/>
                    </a:cubicBezTo>
                    <a:cubicBezTo>
                      <a:pt x="3044" y="3845"/>
                      <a:pt x="3046" y="3852"/>
                      <a:pt x="3050" y="3859"/>
                    </a:cubicBezTo>
                    <a:cubicBezTo>
                      <a:pt x="3051" y="3861"/>
                      <a:pt x="3052" y="3863"/>
                      <a:pt x="3054" y="3865"/>
                    </a:cubicBezTo>
                    <a:cubicBezTo>
                      <a:pt x="3057" y="3869"/>
                      <a:pt x="3059" y="3872"/>
                      <a:pt x="3062" y="3876"/>
                    </a:cubicBezTo>
                    <a:cubicBezTo>
                      <a:pt x="3067" y="3885"/>
                      <a:pt x="3070" y="3894"/>
                      <a:pt x="3072" y="3903"/>
                    </a:cubicBezTo>
                    <a:cubicBezTo>
                      <a:pt x="3074" y="3915"/>
                      <a:pt x="3080" y="3927"/>
                      <a:pt x="3083" y="3939"/>
                    </a:cubicBezTo>
                    <a:cubicBezTo>
                      <a:pt x="3084" y="3945"/>
                      <a:pt x="3093" y="3942"/>
                      <a:pt x="3093" y="3937"/>
                    </a:cubicBezTo>
                    <a:cubicBezTo>
                      <a:pt x="3091" y="3925"/>
                      <a:pt x="3090" y="3913"/>
                      <a:pt x="3089" y="3902"/>
                    </a:cubicBezTo>
                    <a:cubicBezTo>
                      <a:pt x="3089" y="3891"/>
                      <a:pt x="3082" y="3877"/>
                      <a:pt x="3085" y="3867"/>
                    </a:cubicBezTo>
                    <a:cubicBezTo>
                      <a:pt x="3087" y="3858"/>
                      <a:pt x="3080" y="3849"/>
                      <a:pt x="3078" y="3839"/>
                    </a:cubicBezTo>
                    <a:cubicBezTo>
                      <a:pt x="3078" y="3837"/>
                      <a:pt x="3078" y="3836"/>
                      <a:pt x="3078" y="3834"/>
                    </a:cubicBezTo>
                    <a:lnTo>
                      <a:pt x="3119" y="3834"/>
                    </a:lnTo>
                    <a:lnTo>
                      <a:pt x="3125" y="3834"/>
                    </a:lnTo>
                    <a:cubicBezTo>
                      <a:pt x="3125" y="3835"/>
                      <a:pt x="3125" y="3837"/>
                      <a:pt x="3125" y="3838"/>
                    </a:cubicBezTo>
                    <a:cubicBezTo>
                      <a:pt x="3125" y="3842"/>
                      <a:pt x="3126" y="3847"/>
                      <a:pt x="3128" y="3851"/>
                    </a:cubicBezTo>
                    <a:cubicBezTo>
                      <a:pt x="3129" y="3852"/>
                      <a:pt x="3130" y="3854"/>
                      <a:pt x="3132" y="3855"/>
                    </a:cubicBezTo>
                    <a:cubicBezTo>
                      <a:pt x="3132" y="3856"/>
                      <a:pt x="3133" y="3857"/>
                      <a:pt x="3133" y="3858"/>
                    </a:cubicBezTo>
                    <a:cubicBezTo>
                      <a:pt x="3135" y="3861"/>
                      <a:pt x="3137" y="3863"/>
                      <a:pt x="3139" y="3866"/>
                    </a:cubicBezTo>
                    <a:cubicBezTo>
                      <a:pt x="3140" y="3866"/>
                      <a:pt x="3140" y="3867"/>
                      <a:pt x="3141" y="3867"/>
                    </a:cubicBezTo>
                    <a:cubicBezTo>
                      <a:pt x="3142" y="3868"/>
                      <a:pt x="3143" y="3868"/>
                      <a:pt x="3145" y="3868"/>
                    </a:cubicBezTo>
                    <a:cubicBezTo>
                      <a:pt x="3146" y="3868"/>
                      <a:pt x="3148" y="3868"/>
                      <a:pt x="3150" y="3867"/>
                    </a:cubicBezTo>
                    <a:cubicBezTo>
                      <a:pt x="3151" y="3866"/>
                      <a:pt x="3152" y="3865"/>
                      <a:pt x="3153" y="3864"/>
                    </a:cubicBezTo>
                    <a:cubicBezTo>
                      <a:pt x="3154" y="3863"/>
                      <a:pt x="3154" y="3861"/>
                      <a:pt x="3154" y="3860"/>
                    </a:cubicBezTo>
                    <a:cubicBezTo>
                      <a:pt x="3154" y="3855"/>
                      <a:pt x="3154" y="3850"/>
                      <a:pt x="3154" y="3844"/>
                    </a:cubicBezTo>
                    <a:cubicBezTo>
                      <a:pt x="3154" y="3843"/>
                      <a:pt x="3153" y="3842"/>
                      <a:pt x="3153" y="3842"/>
                    </a:cubicBezTo>
                    <a:cubicBezTo>
                      <a:pt x="3153" y="3841"/>
                      <a:pt x="3152" y="3841"/>
                      <a:pt x="3152" y="3840"/>
                    </a:cubicBezTo>
                    <a:lnTo>
                      <a:pt x="3152" y="3831"/>
                    </a:lnTo>
                    <a:lnTo>
                      <a:pt x="3152" y="3830"/>
                    </a:lnTo>
                    <a:lnTo>
                      <a:pt x="3152" y="3829"/>
                    </a:lnTo>
                    <a:lnTo>
                      <a:pt x="3173" y="3829"/>
                    </a:lnTo>
                    <a:lnTo>
                      <a:pt x="3173" y="3831"/>
                    </a:lnTo>
                    <a:cubicBezTo>
                      <a:pt x="3177" y="3843"/>
                      <a:pt x="3185" y="3852"/>
                      <a:pt x="3188" y="3864"/>
                    </a:cubicBezTo>
                    <a:cubicBezTo>
                      <a:pt x="3189" y="3865"/>
                      <a:pt x="3190" y="3867"/>
                      <a:pt x="3191" y="3867"/>
                    </a:cubicBezTo>
                    <a:cubicBezTo>
                      <a:pt x="3192" y="3868"/>
                      <a:pt x="3193" y="3868"/>
                      <a:pt x="3194" y="3868"/>
                    </a:cubicBezTo>
                    <a:cubicBezTo>
                      <a:pt x="3195" y="3868"/>
                      <a:pt x="3196" y="3868"/>
                      <a:pt x="3197" y="3867"/>
                    </a:cubicBezTo>
                    <a:cubicBezTo>
                      <a:pt x="3198" y="3867"/>
                      <a:pt x="3199" y="3865"/>
                      <a:pt x="3200" y="3864"/>
                    </a:cubicBezTo>
                    <a:cubicBezTo>
                      <a:pt x="3202" y="3859"/>
                      <a:pt x="3203" y="3854"/>
                      <a:pt x="3204" y="3849"/>
                    </a:cubicBezTo>
                    <a:cubicBezTo>
                      <a:pt x="3205" y="3843"/>
                      <a:pt x="3200" y="3839"/>
                      <a:pt x="3199" y="3833"/>
                    </a:cubicBezTo>
                    <a:cubicBezTo>
                      <a:pt x="3199" y="3831"/>
                      <a:pt x="3199" y="3830"/>
                      <a:pt x="3199" y="3829"/>
                    </a:cubicBezTo>
                    <a:lnTo>
                      <a:pt x="3224" y="3829"/>
                    </a:lnTo>
                    <a:lnTo>
                      <a:pt x="3226" y="3834"/>
                    </a:lnTo>
                    <a:cubicBezTo>
                      <a:pt x="3234" y="3851"/>
                      <a:pt x="3251" y="3866"/>
                      <a:pt x="3254" y="3885"/>
                    </a:cubicBezTo>
                    <a:cubicBezTo>
                      <a:pt x="3254" y="3887"/>
                      <a:pt x="3258" y="3886"/>
                      <a:pt x="3258" y="3885"/>
                    </a:cubicBezTo>
                    <a:cubicBezTo>
                      <a:pt x="3259" y="3879"/>
                      <a:pt x="3259" y="3873"/>
                      <a:pt x="3259" y="3867"/>
                    </a:cubicBezTo>
                    <a:cubicBezTo>
                      <a:pt x="3259" y="3861"/>
                      <a:pt x="3259" y="3855"/>
                      <a:pt x="3258" y="3849"/>
                    </a:cubicBezTo>
                    <a:cubicBezTo>
                      <a:pt x="3257" y="3843"/>
                      <a:pt x="3255" y="3836"/>
                      <a:pt x="3253" y="3830"/>
                    </a:cubicBezTo>
                    <a:lnTo>
                      <a:pt x="3285" y="3832"/>
                    </a:lnTo>
                    <a:cubicBezTo>
                      <a:pt x="3285" y="3832"/>
                      <a:pt x="3285" y="3834"/>
                      <a:pt x="3285" y="3835"/>
                    </a:cubicBezTo>
                    <a:cubicBezTo>
                      <a:pt x="3286" y="3840"/>
                      <a:pt x="3288" y="3844"/>
                      <a:pt x="3290" y="3849"/>
                    </a:cubicBezTo>
                    <a:cubicBezTo>
                      <a:pt x="3294" y="3857"/>
                      <a:pt x="3298" y="3866"/>
                      <a:pt x="3301" y="3876"/>
                    </a:cubicBezTo>
                    <a:lnTo>
                      <a:pt x="3301" y="3877"/>
                    </a:lnTo>
                    <a:cubicBezTo>
                      <a:pt x="3302" y="3878"/>
                      <a:pt x="3303" y="3879"/>
                      <a:pt x="3304" y="3879"/>
                    </a:cubicBezTo>
                    <a:cubicBezTo>
                      <a:pt x="3305" y="3880"/>
                      <a:pt x="3306" y="3880"/>
                      <a:pt x="3307" y="3880"/>
                    </a:cubicBezTo>
                    <a:cubicBezTo>
                      <a:pt x="3308" y="3880"/>
                      <a:pt x="3309" y="3880"/>
                      <a:pt x="3310" y="3879"/>
                    </a:cubicBezTo>
                    <a:cubicBezTo>
                      <a:pt x="3311" y="3879"/>
                      <a:pt x="3311" y="3878"/>
                      <a:pt x="3312" y="3877"/>
                    </a:cubicBezTo>
                    <a:cubicBezTo>
                      <a:pt x="3313" y="3876"/>
                      <a:pt x="3313" y="3876"/>
                      <a:pt x="3313" y="3876"/>
                    </a:cubicBezTo>
                    <a:cubicBezTo>
                      <a:pt x="3315" y="3870"/>
                      <a:pt x="3315" y="3864"/>
                      <a:pt x="3315" y="3859"/>
                    </a:cubicBezTo>
                    <a:cubicBezTo>
                      <a:pt x="3315" y="3854"/>
                      <a:pt x="3315" y="3850"/>
                      <a:pt x="3314" y="3846"/>
                    </a:cubicBezTo>
                    <a:cubicBezTo>
                      <a:pt x="3313" y="3842"/>
                      <a:pt x="3312" y="3839"/>
                      <a:pt x="3310" y="3836"/>
                    </a:cubicBezTo>
                    <a:lnTo>
                      <a:pt x="3327" y="3838"/>
                    </a:lnTo>
                    <a:cubicBezTo>
                      <a:pt x="3333" y="3852"/>
                      <a:pt x="3337" y="3867"/>
                      <a:pt x="3341" y="3881"/>
                    </a:cubicBezTo>
                    <a:cubicBezTo>
                      <a:pt x="3345" y="3906"/>
                      <a:pt x="3352" y="3930"/>
                      <a:pt x="3364" y="3951"/>
                    </a:cubicBezTo>
                    <a:cubicBezTo>
                      <a:pt x="3364" y="3952"/>
                      <a:pt x="3364" y="3952"/>
                      <a:pt x="3364" y="3952"/>
                    </a:cubicBezTo>
                    <a:lnTo>
                      <a:pt x="3365" y="3953"/>
                    </a:lnTo>
                    <a:cubicBezTo>
                      <a:pt x="3366" y="3954"/>
                      <a:pt x="3367" y="3954"/>
                      <a:pt x="3368" y="3954"/>
                    </a:cubicBezTo>
                    <a:cubicBezTo>
                      <a:pt x="3369" y="3954"/>
                      <a:pt x="3369" y="3954"/>
                      <a:pt x="3370" y="3953"/>
                    </a:cubicBezTo>
                    <a:cubicBezTo>
                      <a:pt x="3371" y="3953"/>
                      <a:pt x="3371" y="3953"/>
                      <a:pt x="3372" y="3952"/>
                    </a:cubicBezTo>
                    <a:cubicBezTo>
                      <a:pt x="3373" y="3951"/>
                      <a:pt x="3372" y="3951"/>
                      <a:pt x="3372" y="3951"/>
                    </a:cubicBezTo>
                    <a:cubicBezTo>
                      <a:pt x="3379" y="3928"/>
                      <a:pt x="3368" y="3902"/>
                      <a:pt x="3367" y="3879"/>
                    </a:cubicBezTo>
                    <a:cubicBezTo>
                      <a:pt x="3366" y="3867"/>
                      <a:pt x="3363" y="3855"/>
                      <a:pt x="3359" y="3843"/>
                    </a:cubicBezTo>
                    <a:cubicBezTo>
                      <a:pt x="3370" y="3846"/>
                      <a:pt x="3381" y="3848"/>
                      <a:pt x="3392" y="3851"/>
                    </a:cubicBezTo>
                    <a:cubicBezTo>
                      <a:pt x="3414" y="3894"/>
                      <a:pt x="3432" y="3940"/>
                      <a:pt x="3443" y="3987"/>
                    </a:cubicBezTo>
                    <a:cubicBezTo>
                      <a:pt x="3449" y="4012"/>
                      <a:pt x="3450" y="4054"/>
                      <a:pt x="3471" y="4072"/>
                    </a:cubicBezTo>
                    <a:cubicBezTo>
                      <a:pt x="3471" y="4073"/>
                      <a:pt x="3471" y="4073"/>
                      <a:pt x="3472" y="4074"/>
                    </a:cubicBezTo>
                    <a:cubicBezTo>
                      <a:pt x="3473" y="4075"/>
                      <a:pt x="3475" y="4075"/>
                      <a:pt x="3476" y="4075"/>
                    </a:cubicBezTo>
                    <a:cubicBezTo>
                      <a:pt x="3477" y="4075"/>
                      <a:pt x="3477" y="4075"/>
                      <a:pt x="3479" y="4074"/>
                    </a:cubicBezTo>
                    <a:cubicBezTo>
                      <a:pt x="3480" y="4074"/>
                      <a:pt x="3481" y="4072"/>
                      <a:pt x="3482" y="4071"/>
                    </a:cubicBezTo>
                    <a:cubicBezTo>
                      <a:pt x="3483" y="4070"/>
                      <a:pt x="3483" y="4069"/>
                      <a:pt x="3483" y="4068"/>
                    </a:cubicBezTo>
                    <a:cubicBezTo>
                      <a:pt x="3483" y="4067"/>
                      <a:pt x="3483" y="4067"/>
                      <a:pt x="3483" y="4067"/>
                    </a:cubicBezTo>
                    <a:cubicBezTo>
                      <a:pt x="3469" y="3999"/>
                      <a:pt x="3460" y="3920"/>
                      <a:pt x="3424" y="3858"/>
                    </a:cubicBezTo>
                    <a:cubicBezTo>
                      <a:pt x="3435" y="3861"/>
                      <a:pt x="3447" y="3863"/>
                      <a:pt x="3459" y="3865"/>
                    </a:cubicBezTo>
                    <a:cubicBezTo>
                      <a:pt x="3459" y="3865"/>
                      <a:pt x="3455" y="3874"/>
                      <a:pt x="3457" y="3874"/>
                    </a:cubicBezTo>
                    <a:cubicBezTo>
                      <a:pt x="3459" y="3874"/>
                      <a:pt x="3467" y="3905"/>
                      <a:pt x="3468" y="3909"/>
                    </a:cubicBezTo>
                    <a:cubicBezTo>
                      <a:pt x="3471" y="3919"/>
                      <a:pt x="3479" y="3930"/>
                      <a:pt x="3491" y="3928"/>
                    </a:cubicBezTo>
                    <a:cubicBezTo>
                      <a:pt x="3492" y="3928"/>
                      <a:pt x="3492" y="3929"/>
                      <a:pt x="3493" y="3928"/>
                    </a:cubicBezTo>
                    <a:cubicBezTo>
                      <a:pt x="3494" y="3927"/>
                      <a:pt x="3494" y="3926"/>
                      <a:pt x="3495" y="3925"/>
                    </a:cubicBezTo>
                    <a:cubicBezTo>
                      <a:pt x="3495" y="3924"/>
                      <a:pt x="3496" y="3923"/>
                      <a:pt x="3496" y="3922"/>
                    </a:cubicBezTo>
                    <a:cubicBezTo>
                      <a:pt x="3496" y="3921"/>
                      <a:pt x="3496" y="3920"/>
                      <a:pt x="3496" y="3919"/>
                    </a:cubicBezTo>
                    <a:cubicBezTo>
                      <a:pt x="3493" y="3911"/>
                      <a:pt x="3492" y="3899"/>
                      <a:pt x="3490" y="3890"/>
                    </a:cubicBezTo>
                    <a:cubicBezTo>
                      <a:pt x="3488" y="3886"/>
                      <a:pt x="3486" y="3882"/>
                      <a:pt x="3484" y="3878"/>
                    </a:cubicBezTo>
                    <a:cubicBezTo>
                      <a:pt x="3482" y="3875"/>
                      <a:pt x="3481" y="3873"/>
                      <a:pt x="3479" y="3870"/>
                    </a:cubicBezTo>
                    <a:lnTo>
                      <a:pt x="3509" y="3875"/>
                    </a:lnTo>
                    <a:cubicBezTo>
                      <a:pt x="3508" y="3876"/>
                      <a:pt x="3507" y="3879"/>
                      <a:pt x="3507" y="3880"/>
                    </a:cubicBezTo>
                    <a:cubicBezTo>
                      <a:pt x="3507" y="3882"/>
                      <a:pt x="3508" y="3883"/>
                      <a:pt x="3509" y="3885"/>
                    </a:cubicBezTo>
                    <a:cubicBezTo>
                      <a:pt x="3511" y="3894"/>
                      <a:pt x="3513" y="3903"/>
                      <a:pt x="3515" y="3913"/>
                    </a:cubicBezTo>
                    <a:cubicBezTo>
                      <a:pt x="3517" y="3922"/>
                      <a:pt x="3523" y="3937"/>
                      <a:pt x="3534" y="3938"/>
                    </a:cubicBezTo>
                    <a:cubicBezTo>
                      <a:pt x="3535" y="3938"/>
                      <a:pt x="3535" y="3938"/>
                      <a:pt x="3536" y="3938"/>
                    </a:cubicBezTo>
                    <a:cubicBezTo>
                      <a:pt x="3537" y="3938"/>
                      <a:pt x="3538" y="3938"/>
                      <a:pt x="3540" y="3937"/>
                    </a:cubicBezTo>
                    <a:cubicBezTo>
                      <a:pt x="3541" y="3937"/>
                      <a:pt x="3541" y="3936"/>
                      <a:pt x="3542" y="3934"/>
                    </a:cubicBezTo>
                    <a:cubicBezTo>
                      <a:pt x="3542" y="3933"/>
                      <a:pt x="3543" y="3932"/>
                      <a:pt x="3543" y="3931"/>
                    </a:cubicBezTo>
                    <a:cubicBezTo>
                      <a:pt x="3542" y="3919"/>
                      <a:pt x="3539" y="3908"/>
                      <a:pt x="3536" y="3897"/>
                    </a:cubicBezTo>
                    <a:cubicBezTo>
                      <a:pt x="3535" y="3891"/>
                      <a:pt x="3534" y="3885"/>
                      <a:pt x="3531" y="3879"/>
                    </a:cubicBezTo>
                    <a:lnTo>
                      <a:pt x="3540" y="3881"/>
                    </a:lnTo>
                    <a:cubicBezTo>
                      <a:pt x="3550" y="3884"/>
                      <a:pt x="3560" y="3887"/>
                      <a:pt x="3570" y="3890"/>
                    </a:cubicBezTo>
                    <a:cubicBezTo>
                      <a:pt x="3581" y="3952"/>
                      <a:pt x="3613" y="4008"/>
                      <a:pt x="3633" y="4069"/>
                    </a:cubicBezTo>
                    <a:cubicBezTo>
                      <a:pt x="3635" y="4075"/>
                      <a:pt x="3643" y="4071"/>
                      <a:pt x="3643" y="4066"/>
                    </a:cubicBezTo>
                    <a:cubicBezTo>
                      <a:pt x="3643" y="4007"/>
                      <a:pt x="3609" y="3951"/>
                      <a:pt x="3588" y="3896"/>
                    </a:cubicBezTo>
                    <a:lnTo>
                      <a:pt x="3612" y="3904"/>
                    </a:lnTo>
                    <a:cubicBezTo>
                      <a:pt x="3622" y="3907"/>
                      <a:pt x="3637" y="3911"/>
                      <a:pt x="3652" y="3917"/>
                    </a:cubicBezTo>
                    <a:cubicBezTo>
                      <a:pt x="3650" y="3939"/>
                      <a:pt x="3667" y="3960"/>
                      <a:pt x="3677" y="3981"/>
                    </a:cubicBezTo>
                    <a:moveTo>
                      <a:pt x="2634" y="3740"/>
                    </a:moveTo>
                    <a:cubicBezTo>
                      <a:pt x="2657" y="3740"/>
                      <a:pt x="2681" y="3740"/>
                      <a:pt x="2705" y="3738"/>
                    </a:cubicBezTo>
                    <a:cubicBezTo>
                      <a:pt x="2757" y="3737"/>
                      <a:pt x="2803" y="3752"/>
                      <a:pt x="2856" y="3758"/>
                    </a:cubicBezTo>
                    <a:cubicBezTo>
                      <a:pt x="2952" y="3768"/>
                      <a:pt x="3054" y="3758"/>
                      <a:pt x="3152" y="3758"/>
                    </a:cubicBezTo>
                    <a:cubicBezTo>
                      <a:pt x="3155" y="3758"/>
                      <a:pt x="3158" y="3758"/>
                      <a:pt x="3162" y="3758"/>
                    </a:cubicBezTo>
                    <a:cubicBezTo>
                      <a:pt x="3254" y="3758"/>
                      <a:pt x="3346" y="3770"/>
                      <a:pt x="3435" y="3794"/>
                    </a:cubicBezTo>
                    <a:cubicBezTo>
                      <a:pt x="3490" y="3810"/>
                      <a:pt x="3540" y="3841"/>
                      <a:pt x="3594" y="3859"/>
                    </a:cubicBezTo>
                    <a:cubicBezTo>
                      <a:pt x="3601" y="3862"/>
                      <a:pt x="3607" y="3865"/>
                      <a:pt x="3613" y="3868"/>
                    </a:cubicBezTo>
                    <a:cubicBezTo>
                      <a:pt x="3621" y="3873"/>
                      <a:pt x="3630" y="3879"/>
                      <a:pt x="3637" y="3887"/>
                    </a:cubicBezTo>
                    <a:lnTo>
                      <a:pt x="3619" y="3880"/>
                    </a:lnTo>
                    <a:cubicBezTo>
                      <a:pt x="3567" y="3862"/>
                      <a:pt x="3514" y="3849"/>
                      <a:pt x="3460" y="3841"/>
                    </a:cubicBezTo>
                    <a:cubicBezTo>
                      <a:pt x="3422" y="3835"/>
                      <a:pt x="3385" y="3828"/>
                      <a:pt x="3348" y="3821"/>
                    </a:cubicBezTo>
                    <a:cubicBezTo>
                      <a:pt x="3347" y="3821"/>
                      <a:pt x="3346" y="3820"/>
                      <a:pt x="3345" y="3819"/>
                    </a:cubicBezTo>
                    <a:cubicBezTo>
                      <a:pt x="3343" y="3818"/>
                      <a:pt x="3340" y="3817"/>
                      <a:pt x="3338" y="3817"/>
                    </a:cubicBezTo>
                    <a:cubicBezTo>
                      <a:pt x="3336" y="3817"/>
                      <a:pt x="3333" y="3818"/>
                      <a:pt x="3332" y="3819"/>
                    </a:cubicBezTo>
                    <a:lnTo>
                      <a:pt x="3300" y="3814"/>
                    </a:lnTo>
                    <a:cubicBezTo>
                      <a:pt x="3300" y="3813"/>
                      <a:pt x="3299" y="3813"/>
                      <a:pt x="3298" y="3812"/>
                    </a:cubicBezTo>
                    <a:cubicBezTo>
                      <a:pt x="3297" y="3811"/>
                      <a:pt x="3294" y="3811"/>
                      <a:pt x="3292" y="3811"/>
                    </a:cubicBezTo>
                    <a:cubicBezTo>
                      <a:pt x="3291" y="3811"/>
                      <a:pt x="3289" y="3811"/>
                      <a:pt x="3287" y="3812"/>
                    </a:cubicBezTo>
                    <a:cubicBezTo>
                      <a:pt x="3271" y="3809"/>
                      <a:pt x="3254" y="3808"/>
                      <a:pt x="3238" y="3806"/>
                    </a:cubicBezTo>
                    <a:cubicBezTo>
                      <a:pt x="3237" y="3806"/>
                      <a:pt x="3235" y="3806"/>
                      <a:pt x="3234" y="3806"/>
                    </a:cubicBezTo>
                    <a:cubicBezTo>
                      <a:pt x="3233" y="3806"/>
                      <a:pt x="3231" y="3806"/>
                      <a:pt x="3230" y="3806"/>
                    </a:cubicBezTo>
                    <a:cubicBezTo>
                      <a:pt x="3217" y="3805"/>
                      <a:pt x="3204" y="3805"/>
                      <a:pt x="3190" y="3805"/>
                    </a:cubicBezTo>
                    <a:cubicBezTo>
                      <a:pt x="3189" y="3805"/>
                      <a:pt x="3189" y="3804"/>
                      <a:pt x="3189" y="3804"/>
                    </a:cubicBezTo>
                    <a:cubicBezTo>
                      <a:pt x="3188" y="3802"/>
                      <a:pt x="3187" y="3801"/>
                      <a:pt x="3185" y="3799"/>
                    </a:cubicBezTo>
                    <a:lnTo>
                      <a:pt x="3184" y="3798"/>
                    </a:lnTo>
                    <a:cubicBezTo>
                      <a:pt x="3182" y="3797"/>
                      <a:pt x="3181" y="3797"/>
                      <a:pt x="3179" y="3797"/>
                    </a:cubicBezTo>
                    <a:cubicBezTo>
                      <a:pt x="3177" y="3797"/>
                      <a:pt x="3175" y="3797"/>
                      <a:pt x="3173" y="3798"/>
                    </a:cubicBezTo>
                    <a:cubicBezTo>
                      <a:pt x="3172" y="3799"/>
                      <a:pt x="3171" y="3800"/>
                      <a:pt x="3170" y="3801"/>
                    </a:cubicBezTo>
                    <a:cubicBezTo>
                      <a:pt x="3170" y="3802"/>
                      <a:pt x="3169" y="3804"/>
                      <a:pt x="3169" y="3805"/>
                    </a:cubicBezTo>
                    <a:cubicBezTo>
                      <a:pt x="3134" y="3805"/>
                      <a:pt x="3100" y="3807"/>
                      <a:pt x="3065" y="3808"/>
                    </a:cubicBezTo>
                    <a:cubicBezTo>
                      <a:pt x="3064" y="3807"/>
                      <a:pt x="3062" y="3806"/>
                      <a:pt x="3060" y="3806"/>
                    </a:cubicBezTo>
                    <a:cubicBezTo>
                      <a:pt x="3058" y="3806"/>
                      <a:pt x="3056" y="3807"/>
                      <a:pt x="3054" y="3808"/>
                    </a:cubicBezTo>
                    <a:cubicBezTo>
                      <a:pt x="2984" y="3811"/>
                      <a:pt x="2915" y="3813"/>
                      <a:pt x="2845" y="3813"/>
                    </a:cubicBezTo>
                    <a:cubicBezTo>
                      <a:pt x="2839" y="3813"/>
                      <a:pt x="2834" y="3813"/>
                      <a:pt x="2828" y="3813"/>
                    </a:cubicBezTo>
                    <a:cubicBezTo>
                      <a:pt x="2728" y="3813"/>
                      <a:pt x="2629" y="3826"/>
                      <a:pt x="2533" y="3851"/>
                    </a:cubicBezTo>
                    <a:cubicBezTo>
                      <a:pt x="2539" y="3827"/>
                      <a:pt x="2548" y="3803"/>
                      <a:pt x="2556" y="3781"/>
                    </a:cubicBezTo>
                    <a:cubicBezTo>
                      <a:pt x="2561" y="3766"/>
                      <a:pt x="2565" y="3750"/>
                      <a:pt x="2566" y="3734"/>
                    </a:cubicBezTo>
                    <a:cubicBezTo>
                      <a:pt x="2589" y="3733"/>
                      <a:pt x="2611" y="3739"/>
                      <a:pt x="2634" y="3740"/>
                    </a:cubicBezTo>
                    <a:moveTo>
                      <a:pt x="3029" y="53"/>
                    </a:moveTo>
                    <a:lnTo>
                      <a:pt x="3029" y="54"/>
                    </a:lnTo>
                    <a:cubicBezTo>
                      <a:pt x="3029" y="55"/>
                      <a:pt x="3030" y="55"/>
                      <a:pt x="3030" y="55"/>
                    </a:cubicBezTo>
                    <a:cubicBezTo>
                      <a:pt x="3028" y="56"/>
                      <a:pt x="3026" y="57"/>
                      <a:pt x="3024" y="58"/>
                    </a:cubicBezTo>
                    <a:cubicBezTo>
                      <a:pt x="3023" y="59"/>
                      <a:pt x="3021" y="60"/>
                      <a:pt x="3020" y="61"/>
                    </a:cubicBezTo>
                    <a:cubicBezTo>
                      <a:pt x="3023" y="58"/>
                      <a:pt x="3026" y="56"/>
                      <a:pt x="3029" y="53"/>
                    </a:cubicBezTo>
                    <a:moveTo>
                      <a:pt x="2877" y="748"/>
                    </a:moveTo>
                    <a:cubicBezTo>
                      <a:pt x="2889" y="748"/>
                      <a:pt x="2900" y="750"/>
                      <a:pt x="2912" y="751"/>
                    </a:cubicBezTo>
                    <a:lnTo>
                      <a:pt x="2897" y="753"/>
                    </a:lnTo>
                    <a:cubicBezTo>
                      <a:pt x="2891" y="754"/>
                      <a:pt x="2884" y="755"/>
                      <a:pt x="2878" y="757"/>
                    </a:cubicBezTo>
                    <a:cubicBezTo>
                      <a:pt x="2877" y="754"/>
                      <a:pt x="2878" y="751"/>
                      <a:pt x="2878" y="748"/>
                    </a:cubicBezTo>
                    <a:lnTo>
                      <a:pt x="2877" y="748"/>
                    </a:lnTo>
                    <a:moveTo>
                      <a:pt x="2299" y="3906"/>
                    </a:moveTo>
                    <a:lnTo>
                      <a:pt x="2301" y="3906"/>
                    </a:lnTo>
                    <a:cubicBezTo>
                      <a:pt x="2305" y="3904"/>
                      <a:pt x="2310" y="3903"/>
                      <a:pt x="2314" y="3903"/>
                    </a:cubicBezTo>
                    <a:cubicBezTo>
                      <a:pt x="2315" y="3903"/>
                      <a:pt x="2315" y="3903"/>
                      <a:pt x="2315" y="3904"/>
                    </a:cubicBezTo>
                    <a:cubicBezTo>
                      <a:pt x="2318" y="3904"/>
                      <a:pt x="2321" y="3904"/>
                      <a:pt x="2323" y="3904"/>
                    </a:cubicBezTo>
                    <a:cubicBezTo>
                      <a:pt x="2326" y="3904"/>
                      <a:pt x="2329" y="3904"/>
                      <a:pt x="2332" y="3904"/>
                    </a:cubicBezTo>
                    <a:cubicBezTo>
                      <a:pt x="2340" y="3903"/>
                      <a:pt x="2349" y="3900"/>
                      <a:pt x="2356" y="3896"/>
                    </a:cubicBezTo>
                    <a:cubicBezTo>
                      <a:pt x="2359" y="3894"/>
                      <a:pt x="2362" y="3892"/>
                      <a:pt x="2365" y="3890"/>
                    </a:cubicBezTo>
                    <a:cubicBezTo>
                      <a:pt x="2365" y="3889"/>
                      <a:pt x="2366" y="3889"/>
                      <a:pt x="2366" y="3889"/>
                    </a:cubicBezTo>
                    <a:cubicBezTo>
                      <a:pt x="2367" y="3888"/>
                      <a:pt x="2367" y="3888"/>
                      <a:pt x="2367" y="3886"/>
                    </a:cubicBezTo>
                    <a:cubicBezTo>
                      <a:pt x="2367" y="3885"/>
                      <a:pt x="2367" y="3883"/>
                      <a:pt x="2366" y="3882"/>
                    </a:cubicBezTo>
                    <a:cubicBezTo>
                      <a:pt x="2366" y="3882"/>
                      <a:pt x="2365" y="3882"/>
                      <a:pt x="2365" y="3881"/>
                    </a:cubicBezTo>
                    <a:cubicBezTo>
                      <a:pt x="2364" y="3880"/>
                      <a:pt x="2362" y="3879"/>
                      <a:pt x="2361" y="3878"/>
                    </a:cubicBezTo>
                    <a:cubicBezTo>
                      <a:pt x="2357" y="3876"/>
                      <a:pt x="2353" y="3875"/>
                      <a:pt x="2349" y="3875"/>
                    </a:cubicBezTo>
                    <a:cubicBezTo>
                      <a:pt x="2346" y="3875"/>
                      <a:pt x="2342" y="3876"/>
                      <a:pt x="2339" y="3877"/>
                    </a:cubicBezTo>
                    <a:cubicBezTo>
                      <a:pt x="2332" y="3879"/>
                      <a:pt x="2325" y="3881"/>
                      <a:pt x="2318" y="3881"/>
                    </a:cubicBezTo>
                    <a:cubicBezTo>
                      <a:pt x="2313" y="3881"/>
                      <a:pt x="2308" y="3882"/>
                      <a:pt x="2303" y="3884"/>
                    </a:cubicBezTo>
                    <a:cubicBezTo>
                      <a:pt x="2305" y="3875"/>
                      <a:pt x="2307" y="3866"/>
                      <a:pt x="2309" y="3857"/>
                    </a:cubicBezTo>
                    <a:lnTo>
                      <a:pt x="2310" y="3857"/>
                    </a:lnTo>
                    <a:cubicBezTo>
                      <a:pt x="2311" y="3858"/>
                      <a:pt x="2312" y="3858"/>
                      <a:pt x="2313" y="3858"/>
                    </a:cubicBezTo>
                    <a:cubicBezTo>
                      <a:pt x="2315" y="3858"/>
                      <a:pt x="2316" y="3858"/>
                      <a:pt x="2317" y="3857"/>
                    </a:cubicBezTo>
                    <a:cubicBezTo>
                      <a:pt x="2318" y="3857"/>
                      <a:pt x="2319" y="3856"/>
                      <a:pt x="2319" y="3855"/>
                    </a:cubicBezTo>
                    <a:cubicBezTo>
                      <a:pt x="2320" y="3854"/>
                      <a:pt x="2320" y="3853"/>
                      <a:pt x="2320" y="3852"/>
                    </a:cubicBezTo>
                    <a:cubicBezTo>
                      <a:pt x="2320" y="3849"/>
                      <a:pt x="2344" y="3849"/>
                      <a:pt x="2347" y="3849"/>
                    </a:cubicBezTo>
                    <a:cubicBezTo>
                      <a:pt x="2357" y="3849"/>
                      <a:pt x="2368" y="3851"/>
                      <a:pt x="2379" y="3851"/>
                    </a:cubicBezTo>
                    <a:cubicBezTo>
                      <a:pt x="2379" y="3851"/>
                      <a:pt x="2380" y="3852"/>
                      <a:pt x="2381" y="3851"/>
                    </a:cubicBezTo>
                    <a:cubicBezTo>
                      <a:pt x="2382" y="3850"/>
                      <a:pt x="2383" y="3849"/>
                      <a:pt x="2384" y="3848"/>
                    </a:cubicBezTo>
                    <a:cubicBezTo>
                      <a:pt x="2385" y="3847"/>
                      <a:pt x="2384" y="3846"/>
                      <a:pt x="2384" y="3845"/>
                    </a:cubicBezTo>
                    <a:lnTo>
                      <a:pt x="2384" y="3844"/>
                    </a:lnTo>
                    <a:cubicBezTo>
                      <a:pt x="2379" y="3819"/>
                      <a:pt x="2333" y="3821"/>
                      <a:pt x="2314" y="3834"/>
                    </a:cubicBezTo>
                    <a:cubicBezTo>
                      <a:pt x="2315" y="3828"/>
                      <a:pt x="2317" y="3821"/>
                      <a:pt x="2318" y="3815"/>
                    </a:cubicBezTo>
                    <a:lnTo>
                      <a:pt x="2319" y="3815"/>
                    </a:lnTo>
                    <a:cubicBezTo>
                      <a:pt x="2321" y="3815"/>
                      <a:pt x="2324" y="3814"/>
                      <a:pt x="2326" y="3813"/>
                    </a:cubicBezTo>
                    <a:lnTo>
                      <a:pt x="2327" y="3813"/>
                    </a:lnTo>
                    <a:cubicBezTo>
                      <a:pt x="2328" y="3810"/>
                      <a:pt x="2329" y="3810"/>
                      <a:pt x="2328" y="3813"/>
                    </a:cubicBezTo>
                    <a:cubicBezTo>
                      <a:pt x="2330" y="3813"/>
                      <a:pt x="2332" y="3813"/>
                      <a:pt x="2333" y="3813"/>
                    </a:cubicBezTo>
                    <a:cubicBezTo>
                      <a:pt x="2335" y="3813"/>
                      <a:pt x="2335" y="3813"/>
                      <a:pt x="2337" y="3813"/>
                    </a:cubicBezTo>
                    <a:cubicBezTo>
                      <a:pt x="2338" y="3813"/>
                      <a:pt x="2338" y="3813"/>
                      <a:pt x="2339" y="3813"/>
                    </a:cubicBezTo>
                    <a:cubicBezTo>
                      <a:pt x="2345" y="3813"/>
                      <a:pt x="2350" y="3811"/>
                      <a:pt x="2355" y="3808"/>
                    </a:cubicBezTo>
                    <a:cubicBezTo>
                      <a:pt x="2357" y="3807"/>
                      <a:pt x="2359" y="3806"/>
                      <a:pt x="2361" y="3804"/>
                    </a:cubicBezTo>
                    <a:cubicBezTo>
                      <a:pt x="2362" y="3804"/>
                      <a:pt x="2362" y="3803"/>
                      <a:pt x="2363" y="3802"/>
                    </a:cubicBezTo>
                    <a:cubicBezTo>
                      <a:pt x="2363" y="3801"/>
                      <a:pt x="2364" y="3800"/>
                      <a:pt x="2364" y="3798"/>
                    </a:cubicBezTo>
                    <a:cubicBezTo>
                      <a:pt x="2364" y="3797"/>
                      <a:pt x="2364" y="3797"/>
                      <a:pt x="2363" y="3796"/>
                    </a:cubicBezTo>
                    <a:cubicBezTo>
                      <a:pt x="2363" y="3795"/>
                      <a:pt x="2364" y="3795"/>
                      <a:pt x="2363" y="3794"/>
                    </a:cubicBezTo>
                    <a:cubicBezTo>
                      <a:pt x="2362" y="3793"/>
                      <a:pt x="2362" y="3793"/>
                      <a:pt x="2362" y="3793"/>
                    </a:cubicBezTo>
                    <a:lnTo>
                      <a:pt x="2360" y="3792"/>
                    </a:lnTo>
                    <a:lnTo>
                      <a:pt x="2359" y="3792"/>
                    </a:lnTo>
                    <a:lnTo>
                      <a:pt x="2358" y="3792"/>
                    </a:lnTo>
                    <a:cubicBezTo>
                      <a:pt x="2353" y="3790"/>
                      <a:pt x="2347" y="3793"/>
                      <a:pt x="2342" y="3793"/>
                    </a:cubicBezTo>
                    <a:cubicBezTo>
                      <a:pt x="2339" y="3793"/>
                      <a:pt x="2338" y="3793"/>
                      <a:pt x="2335" y="3793"/>
                    </a:cubicBezTo>
                    <a:cubicBezTo>
                      <a:pt x="2333" y="3793"/>
                      <a:pt x="2330" y="3793"/>
                      <a:pt x="2327" y="3793"/>
                    </a:cubicBezTo>
                    <a:lnTo>
                      <a:pt x="2322" y="3794"/>
                    </a:lnTo>
                    <a:cubicBezTo>
                      <a:pt x="2323" y="3787"/>
                      <a:pt x="2324" y="3779"/>
                      <a:pt x="2324" y="3771"/>
                    </a:cubicBezTo>
                    <a:cubicBezTo>
                      <a:pt x="2324" y="3768"/>
                      <a:pt x="2324" y="3764"/>
                      <a:pt x="2323" y="3761"/>
                    </a:cubicBezTo>
                    <a:cubicBezTo>
                      <a:pt x="2323" y="3758"/>
                      <a:pt x="2323" y="3761"/>
                      <a:pt x="2323" y="3760"/>
                    </a:cubicBezTo>
                    <a:cubicBezTo>
                      <a:pt x="2332" y="3759"/>
                      <a:pt x="2342" y="3758"/>
                      <a:pt x="2351" y="3758"/>
                    </a:cubicBezTo>
                    <a:cubicBezTo>
                      <a:pt x="2353" y="3758"/>
                      <a:pt x="2356" y="3758"/>
                      <a:pt x="2358" y="3758"/>
                    </a:cubicBezTo>
                    <a:cubicBezTo>
                      <a:pt x="2367" y="3758"/>
                      <a:pt x="2375" y="3756"/>
                      <a:pt x="2383" y="3752"/>
                    </a:cubicBezTo>
                    <a:cubicBezTo>
                      <a:pt x="2384" y="3751"/>
                      <a:pt x="2385" y="3751"/>
                      <a:pt x="2386" y="3749"/>
                    </a:cubicBezTo>
                    <a:cubicBezTo>
                      <a:pt x="2386" y="3748"/>
                      <a:pt x="2387" y="3747"/>
                      <a:pt x="2387" y="3746"/>
                    </a:cubicBezTo>
                    <a:cubicBezTo>
                      <a:pt x="2387" y="3745"/>
                      <a:pt x="2386" y="3743"/>
                      <a:pt x="2386" y="3742"/>
                    </a:cubicBezTo>
                    <a:cubicBezTo>
                      <a:pt x="2385" y="3741"/>
                      <a:pt x="2384" y="3740"/>
                      <a:pt x="2383" y="3740"/>
                    </a:cubicBezTo>
                    <a:cubicBezTo>
                      <a:pt x="2373" y="3734"/>
                      <a:pt x="2361" y="3731"/>
                      <a:pt x="2350" y="3731"/>
                    </a:cubicBezTo>
                    <a:cubicBezTo>
                      <a:pt x="2341" y="3731"/>
                      <a:pt x="2332" y="3733"/>
                      <a:pt x="2324" y="3736"/>
                    </a:cubicBezTo>
                    <a:cubicBezTo>
                      <a:pt x="2324" y="3728"/>
                      <a:pt x="2326" y="3720"/>
                      <a:pt x="2327" y="3711"/>
                    </a:cubicBezTo>
                    <a:cubicBezTo>
                      <a:pt x="2343" y="3707"/>
                      <a:pt x="2358" y="3701"/>
                      <a:pt x="2372" y="3695"/>
                    </a:cubicBezTo>
                    <a:cubicBezTo>
                      <a:pt x="2373" y="3694"/>
                      <a:pt x="2374" y="3693"/>
                      <a:pt x="2375" y="3692"/>
                    </a:cubicBezTo>
                    <a:cubicBezTo>
                      <a:pt x="2375" y="3691"/>
                      <a:pt x="2375" y="3690"/>
                      <a:pt x="2375" y="3688"/>
                    </a:cubicBezTo>
                    <a:cubicBezTo>
                      <a:pt x="2375" y="3687"/>
                      <a:pt x="2375" y="3686"/>
                      <a:pt x="2375" y="3685"/>
                    </a:cubicBezTo>
                    <a:cubicBezTo>
                      <a:pt x="2374" y="3684"/>
                      <a:pt x="2373" y="3683"/>
                      <a:pt x="2372" y="3682"/>
                    </a:cubicBezTo>
                    <a:cubicBezTo>
                      <a:pt x="2368" y="3680"/>
                      <a:pt x="2364" y="3680"/>
                      <a:pt x="2359" y="3680"/>
                    </a:cubicBezTo>
                    <a:cubicBezTo>
                      <a:pt x="2355" y="3680"/>
                      <a:pt x="2351" y="3680"/>
                      <a:pt x="2346" y="3682"/>
                    </a:cubicBezTo>
                    <a:cubicBezTo>
                      <a:pt x="2341" y="3683"/>
                      <a:pt x="2336" y="3685"/>
                      <a:pt x="2331" y="3687"/>
                    </a:cubicBezTo>
                    <a:cubicBezTo>
                      <a:pt x="2332" y="3682"/>
                      <a:pt x="2333" y="3678"/>
                      <a:pt x="2334" y="3674"/>
                    </a:cubicBezTo>
                    <a:cubicBezTo>
                      <a:pt x="2337" y="3665"/>
                      <a:pt x="2339" y="3655"/>
                      <a:pt x="2340" y="3646"/>
                    </a:cubicBezTo>
                    <a:cubicBezTo>
                      <a:pt x="2344" y="3644"/>
                      <a:pt x="2349" y="3643"/>
                      <a:pt x="2354" y="3643"/>
                    </a:cubicBezTo>
                    <a:cubicBezTo>
                      <a:pt x="2356" y="3643"/>
                      <a:pt x="2357" y="3643"/>
                      <a:pt x="2359" y="3643"/>
                    </a:cubicBezTo>
                    <a:cubicBezTo>
                      <a:pt x="2367" y="3643"/>
                      <a:pt x="2374" y="3641"/>
                      <a:pt x="2382" y="3640"/>
                    </a:cubicBezTo>
                    <a:cubicBezTo>
                      <a:pt x="2392" y="3638"/>
                      <a:pt x="2401" y="3638"/>
                      <a:pt x="2405" y="3627"/>
                    </a:cubicBezTo>
                    <a:cubicBezTo>
                      <a:pt x="2406" y="3623"/>
                      <a:pt x="2406" y="3618"/>
                      <a:pt x="2400" y="3618"/>
                    </a:cubicBezTo>
                    <a:cubicBezTo>
                      <a:pt x="2395" y="3618"/>
                      <a:pt x="2387" y="3616"/>
                      <a:pt x="2380" y="3616"/>
                    </a:cubicBezTo>
                    <a:cubicBezTo>
                      <a:pt x="2373" y="3616"/>
                      <a:pt x="2367" y="3617"/>
                      <a:pt x="2360" y="3619"/>
                    </a:cubicBezTo>
                    <a:cubicBezTo>
                      <a:pt x="2354" y="3620"/>
                      <a:pt x="2348" y="3621"/>
                      <a:pt x="2342" y="3623"/>
                    </a:cubicBezTo>
                    <a:cubicBezTo>
                      <a:pt x="2343" y="3611"/>
                      <a:pt x="2344" y="3598"/>
                      <a:pt x="2346" y="3587"/>
                    </a:cubicBezTo>
                    <a:cubicBezTo>
                      <a:pt x="2356" y="3585"/>
                      <a:pt x="2366" y="3583"/>
                      <a:pt x="2374" y="3581"/>
                    </a:cubicBezTo>
                    <a:cubicBezTo>
                      <a:pt x="2386" y="3580"/>
                      <a:pt x="2397" y="3577"/>
                      <a:pt x="2407" y="3571"/>
                    </a:cubicBezTo>
                    <a:cubicBezTo>
                      <a:pt x="2408" y="3570"/>
                      <a:pt x="2409" y="3570"/>
                      <a:pt x="2410" y="3569"/>
                    </a:cubicBezTo>
                    <a:cubicBezTo>
                      <a:pt x="2411" y="3568"/>
                      <a:pt x="2411" y="3568"/>
                      <a:pt x="2412" y="3567"/>
                    </a:cubicBezTo>
                    <a:cubicBezTo>
                      <a:pt x="2412" y="3566"/>
                      <a:pt x="2413" y="3566"/>
                      <a:pt x="2413" y="3564"/>
                    </a:cubicBezTo>
                    <a:cubicBezTo>
                      <a:pt x="2413" y="3563"/>
                      <a:pt x="2412" y="3561"/>
                      <a:pt x="2412" y="3560"/>
                    </a:cubicBezTo>
                    <a:cubicBezTo>
                      <a:pt x="2411" y="3559"/>
                      <a:pt x="2411" y="3559"/>
                      <a:pt x="2410" y="3558"/>
                    </a:cubicBezTo>
                    <a:cubicBezTo>
                      <a:pt x="2409" y="3558"/>
                      <a:pt x="2409" y="3558"/>
                      <a:pt x="2408" y="3557"/>
                    </a:cubicBezTo>
                    <a:cubicBezTo>
                      <a:pt x="2402" y="3554"/>
                      <a:pt x="2395" y="3551"/>
                      <a:pt x="2388" y="3551"/>
                    </a:cubicBezTo>
                    <a:cubicBezTo>
                      <a:pt x="2384" y="3551"/>
                      <a:pt x="2381" y="3552"/>
                      <a:pt x="2377" y="3553"/>
                    </a:cubicBezTo>
                    <a:cubicBezTo>
                      <a:pt x="2371" y="3554"/>
                      <a:pt x="2364" y="3555"/>
                      <a:pt x="2357" y="3557"/>
                    </a:cubicBezTo>
                    <a:lnTo>
                      <a:pt x="2352" y="3559"/>
                    </a:lnTo>
                    <a:cubicBezTo>
                      <a:pt x="2354" y="3550"/>
                      <a:pt x="2355" y="3541"/>
                      <a:pt x="2357" y="3532"/>
                    </a:cubicBezTo>
                    <a:cubicBezTo>
                      <a:pt x="2359" y="3532"/>
                      <a:pt x="2360" y="3531"/>
                      <a:pt x="2362" y="3530"/>
                    </a:cubicBezTo>
                    <a:cubicBezTo>
                      <a:pt x="2365" y="3528"/>
                      <a:pt x="2375" y="3530"/>
                      <a:pt x="2379" y="3530"/>
                    </a:cubicBezTo>
                    <a:cubicBezTo>
                      <a:pt x="2394" y="3529"/>
                      <a:pt x="2409" y="3525"/>
                      <a:pt x="2423" y="3518"/>
                    </a:cubicBezTo>
                    <a:cubicBezTo>
                      <a:pt x="2427" y="3516"/>
                      <a:pt x="2426" y="3509"/>
                      <a:pt x="2422" y="3507"/>
                    </a:cubicBezTo>
                    <a:cubicBezTo>
                      <a:pt x="2415" y="3504"/>
                      <a:pt x="2408" y="3503"/>
                      <a:pt x="2402" y="3503"/>
                    </a:cubicBezTo>
                    <a:cubicBezTo>
                      <a:pt x="2396" y="3503"/>
                      <a:pt x="2391" y="3504"/>
                      <a:pt x="2385" y="3506"/>
                    </a:cubicBezTo>
                    <a:cubicBezTo>
                      <a:pt x="2378" y="3507"/>
                      <a:pt x="2371" y="3508"/>
                      <a:pt x="2363" y="3509"/>
                    </a:cubicBezTo>
                    <a:lnTo>
                      <a:pt x="2360" y="3509"/>
                    </a:lnTo>
                    <a:cubicBezTo>
                      <a:pt x="2360" y="3501"/>
                      <a:pt x="2362" y="3493"/>
                      <a:pt x="2362" y="3486"/>
                    </a:cubicBezTo>
                    <a:cubicBezTo>
                      <a:pt x="2379" y="3486"/>
                      <a:pt x="2395" y="3481"/>
                      <a:pt x="2410" y="3473"/>
                    </a:cubicBezTo>
                    <a:cubicBezTo>
                      <a:pt x="2411" y="3472"/>
                      <a:pt x="2413" y="3471"/>
                      <a:pt x="2415" y="3470"/>
                    </a:cubicBezTo>
                    <a:cubicBezTo>
                      <a:pt x="2415" y="3469"/>
                      <a:pt x="2415" y="3469"/>
                      <a:pt x="2415" y="3469"/>
                    </a:cubicBezTo>
                    <a:cubicBezTo>
                      <a:pt x="2416" y="3467"/>
                      <a:pt x="2416" y="3467"/>
                      <a:pt x="2416" y="3465"/>
                    </a:cubicBezTo>
                    <a:cubicBezTo>
                      <a:pt x="2416" y="3464"/>
                      <a:pt x="2416" y="3462"/>
                      <a:pt x="2415" y="3461"/>
                    </a:cubicBezTo>
                    <a:cubicBezTo>
                      <a:pt x="2414" y="3460"/>
                      <a:pt x="2414" y="3459"/>
                      <a:pt x="2413" y="3458"/>
                    </a:cubicBezTo>
                    <a:cubicBezTo>
                      <a:pt x="2412" y="3458"/>
                      <a:pt x="2412" y="3458"/>
                      <a:pt x="2412" y="3458"/>
                    </a:cubicBezTo>
                    <a:cubicBezTo>
                      <a:pt x="2407" y="3456"/>
                      <a:pt x="2401" y="3456"/>
                      <a:pt x="2395" y="3456"/>
                    </a:cubicBezTo>
                    <a:cubicBezTo>
                      <a:pt x="2390" y="3456"/>
                      <a:pt x="2384" y="3456"/>
                      <a:pt x="2379" y="3458"/>
                    </a:cubicBezTo>
                    <a:lnTo>
                      <a:pt x="2364" y="3460"/>
                    </a:lnTo>
                    <a:cubicBezTo>
                      <a:pt x="2366" y="3447"/>
                      <a:pt x="2367" y="3435"/>
                      <a:pt x="2369" y="3421"/>
                    </a:cubicBezTo>
                    <a:cubicBezTo>
                      <a:pt x="2374" y="3420"/>
                      <a:pt x="2380" y="3420"/>
                      <a:pt x="2386" y="3419"/>
                    </a:cubicBezTo>
                    <a:cubicBezTo>
                      <a:pt x="2388" y="3420"/>
                      <a:pt x="2390" y="3420"/>
                      <a:pt x="2393" y="3420"/>
                    </a:cubicBezTo>
                    <a:cubicBezTo>
                      <a:pt x="2408" y="3420"/>
                      <a:pt x="2424" y="3416"/>
                      <a:pt x="2439" y="3410"/>
                    </a:cubicBezTo>
                    <a:cubicBezTo>
                      <a:pt x="2443" y="3408"/>
                      <a:pt x="2445" y="3400"/>
                      <a:pt x="2439" y="3398"/>
                    </a:cubicBezTo>
                    <a:cubicBezTo>
                      <a:pt x="2429" y="3394"/>
                      <a:pt x="2419" y="3392"/>
                      <a:pt x="2408" y="3392"/>
                    </a:cubicBezTo>
                    <a:cubicBezTo>
                      <a:pt x="2403" y="3392"/>
                      <a:pt x="2397" y="3393"/>
                      <a:pt x="2391" y="3394"/>
                    </a:cubicBezTo>
                    <a:cubicBezTo>
                      <a:pt x="2385" y="3395"/>
                      <a:pt x="2379" y="3395"/>
                      <a:pt x="2373" y="3397"/>
                    </a:cubicBezTo>
                    <a:cubicBezTo>
                      <a:pt x="2373" y="3393"/>
                      <a:pt x="2374" y="3390"/>
                      <a:pt x="2375" y="3386"/>
                    </a:cubicBezTo>
                    <a:cubicBezTo>
                      <a:pt x="2376" y="3383"/>
                      <a:pt x="2377" y="3377"/>
                      <a:pt x="2379" y="3372"/>
                    </a:cubicBezTo>
                    <a:cubicBezTo>
                      <a:pt x="2399" y="3367"/>
                      <a:pt x="2421" y="3370"/>
                      <a:pt x="2441" y="3361"/>
                    </a:cubicBezTo>
                    <a:cubicBezTo>
                      <a:pt x="2441" y="3361"/>
                      <a:pt x="2441" y="3362"/>
                      <a:pt x="2442" y="3361"/>
                    </a:cubicBezTo>
                    <a:cubicBezTo>
                      <a:pt x="2443" y="3360"/>
                      <a:pt x="2443" y="3360"/>
                      <a:pt x="2444" y="3359"/>
                    </a:cubicBezTo>
                    <a:cubicBezTo>
                      <a:pt x="2445" y="3358"/>
                      <a:pt x="2444" y="3357"/>
                      <a:pt x="2444" y="3356"/>
                    </a:cubicBezTo>
                    <a:cubicBezTo>
                      <a:pt x="2444" y="3355"/>
                      <a:pt x="2445" y="3354"/>
                      <a:pt x="2444" y="3353"/>
                    </a:cubicBezTo>
                    <a:cubicBezTo>
                      <a:pt x="2443" y="3352"/>
                      <a:pt x="2442" y="3351"/>
                      <a:pt x="2442" y="3351"/>
                    </a:cubicBezTo>
                    <a:cubicBezTo>
                      <a:pt x="2441" y="3351"/>
                      <a:pt x="2441" y="3351"/>
                      <a:pt x="2441" y="3351"/>
                    </a:cubicBezTo>
                    <a:cubicBezTo>
                      <a:pt x="2430" y="3346"/>
                      <a:pt x="2419" y="3344"/>
                      <a:pt x="2408" y="3344"/>
                    </a:cubicBezTo>
                    <a:cubicBezTo>
                      <a:pt x="2400" y="3344"/>
                      <a:pt x="2393" y="3345"/>
                      <a:pt x="2386" y="3347"/>
                    </a:cubicBezTo>
                    <a:cubicBezTo>
                      <a:pt x="2388" y="3339"/>
                      <a:pt x="2391" y="3332"/>
                      <a:pt x="2393" y="3324"/>
                    </a:cubicBezTo>
                    <a:cubicBezTo>
                      <a:pt x="2393" y="3324"/>
                      <a:pt x="2393" y="3325"/>
                      <a:pt x="2394" y="3324"/>
                    </a:cubicBezTo>
                    <a:cubicBezTo>
                      <a:pt x="2395" y="3323"/>
                      <a:pt x="2397" y="3322"/>
                      <a:pt x="2398" y="3320"/>
                    </a:cubicBezTo>
                    <a:cubicBezTo>
                      <a:pt x="2400" y="3318"/>
                      <a:pt x="2407" y="3320"/>
                      <a:pt x="2410" y="3320"/>
                    </a:cubicBezTo>
                    <a:cubicBezTo>
                      <a:pt x="2416" y="3319"/>
                      <a:pt x="2422" y="3318"/>
                      <a:pt x="2428" y="3318"/>
                    </a:cubicBezTo>
                    <a:cubicBezTo>
                      <a:pt x="2429" y="3318"/>
                      <a:pt x="2430" y="3318"/>
                      <a:pt x="2431" y="3318"/>
                    </a:cubicBezTo>
                    <a:cubicBezTo>
                      <a:pt x="2434" y="3319"/>
                      <a:pt x="2438" y="3319"/>
                      <a:pt x="2441" y="3319"/>
                    </a:cubicBezTo>
                    <a:cubicBezTo>
                      <a:pt x="2451" y="3319"/>
                      <a:pt x="2461" y="3317"/>
                      <a:pt x="2470" y="3313"/>
                    </a:cubicBezTo>
                    <a:cubicBezTo>
                      <a:pt x="2471" y="3312"/>
                      <a:pt x="2472" y="3311"/>
                      <a:pt x="2473" y="3310"/>
                    </a:cubicBezTo>
                    <a:cubicBezTo>
                      <a:pt x="2474" y="3309"/>
                      <a:pt x="2474" y="3308"/>
                      <a:pt x="2474" y="3306"/>
                    </a:cubicBezTo>
                    <a:cubicBezTo>
                      <a:pt x="2474" y="3305"/>
                      <a:pt x="2474" y="3304"/>
                      <a:pt x="2473" y="3303"/>
                    </a:cubicBezTo>
                    <a:cubicBezTo>
                      <a:pt x="2472" y="3302"/>
                      <a:pt x="2471" y="3301"/>
                      <a:pt x="2470" y="3300"/>
                    </a:cubicBezTo>
                    <a:cubicBezTo>
                      <a:pt x="2459" y="3296"/>
                      <a:pt x="2448" y="3293"/>
                      <a:pt x="2436" y="3293"/>
                    </a:cubicBezTo>
                    <a:cubicBezTo>
                      <a:pt x="2428" y="3293"/>
                      <a:pt x="2420" y="3294"/>
                      <a:pt x="2412" y="3296"/>
                    </a:cubicBezTo>
                    <a:cubicBezTo>
                      <a:pt x="2408" y="3296"/>
                      <a:pt x="2403" y="3298"/>
                      <a:pt x="2398" y="3299"/>
                    </a:cubicBezTo>
                    <a:cubicBezTo>
                      <a:pt x="2400" y="3288"/>
                      <a:pt x="2403" y="3278"/>
                      <a:pt x="2405" y="3267"/>
                    </a:cubicBezTo>
                    <a:cubicBezTo>
                      <a:pt x="2414" y="3264"/>
                      <a:pt x="2424" y="3262"/>
                      <a:pt x="2434" y="3262"/>
                    </a:cubicBezTo>
                    <a:cubicBezTo>
                      <a:pt x="2435" y="3262"/>
                      <a:pt x="2435" y="3262"/>
                      <a:pt x="2436" y="3262"/>
                    </a:cubicBezTo>
                    <a:cubicBezTo>
                      <a:pt x="2451" y="3262"/>
                      <a:pt x="2465" y="3258"/>
                      <a:pt x="2478" y="3251"/>
                    </a:cubicBezTo>
                    <a:cubicBezTo>
                      <a:pt x="2479" y="3250"/>
                      <a:pt x="2479" y="3250"/>
                      <a:pt x="2480" y="3249"/>
                    </a:cubicBezTo>
                    <a:cubicBezTo>
                      <a:pt x="2481" y="3248"/>
                      <a:pt x="2481" y="3246"/>
                      <a:pt x="2481" y="3245"/>
                    </a:cubicBezTo>
                    <a:cubicBezTo>
                      <a:pt x="2481" y="3244"/>
                      <a:pt x="2480" y="3243"/>
                      <a:pt x="2480" y="3242"/>
                    </a:cubicBezTo>
                    <a:cubicBezTo>
                      <a:pt x="2479" y="3241"/>
                      <a:pt x="2479" y="3240"/>
                      <a:pt x="2478" y="3240"/>
                    </a:cubicBezTo>
                    <a:cubicBezTo>
                      <a:pt x="2468" y="3235"/>
                      <a:pt x="2458" y="3232"/>
                      <a:pt x="2447" y="3232"/>
                    </a:cubicBezTo>
                    <a:cubicBezTo>
                      <a:pt x="2440" y="3232"/>
                      <a:pt x="2434" y="3233"/>
                      <a:pt x="2428" y="3235"/>
                    </a:cubicBezTo>
                    <a:cubicBezTo>
                      <a:pt x="2422" y="3235"/>
                      <a:pt x="2417" y="3236"/>
                      <a:pt x="2412" y="3238"/>
                    </a:cubicBezTo>
                    <a:cubicBezTo>
                      <a:pt x="2415" y="3226"/>
                      <a:pt x="2417" y="3214"/>
                      <a:pt x="2420" y="3202"/>
                    </a:cubicBezTo>
                    <a:cubicBezTo>
                      <a:pt x="2426" y="3202"/>
                      <a:pt x="2432" y="3201"/>
                      <a:pt x="2438" y="3200"/>
                    </a:cubicBezTo>
                    <a:cubicBezTo>
                      <a:pt x="2448" y="3197"/>
                      <a:pt x="2461" y="3198"/>
                      <a:pt x="2466" y="3188"/>
                    </a:cubicBezTo>
                    <a:cubicBezTo>
                      <a:pt x="2467" y="3187"/>
                      <a:pt x="2467" y="3186"/>
                      <a:pt x="2467" y="3184"/>
                    </a:cubicBezTo>
                    <a:cubicBezTo>
                      <a:pt x="2467" y="3183"/>
                      <a:pt x="2467" y="3182"/>
                      <a:pt x="2466" y="3181"/>
                    </a:cubicBezTo>
                    <a:cubicBezTo>
                      <a:pt x="2457" y="3170"/>
                      <a:pt x="2446" y="3172"/>
                      <a:pt x="2434" y="3175"/>
                    </a:cubicBezTo>
                    <a:lnTo>
                      <a:pt x="2425" y="3177"/>
                    </a:lnTo>
                    <a:cubicBezTo>
                      <a:pt x="2426" y="3171"/>
                      <a:pt x="2427" y="3165"/>
                      <a:pt x="2428" y="3159"/>
                    </a:cubicBezTo>
                    <a:lnTo>
                      <a:pt x="2441" y="3156"/>
                    </a:lnTo>
                    <a:cubicBezTo>
                      <a:pt x="2453" y="3152"/>
                      <a:pt x="2465" y="3149"/>
                      <a:pt x="2477" y="3147"/>
                    </a:cubicBezTo>
                    <a:cubicBezTo>
                      <a:pt x="2496" y="3145"/>
                      <a:pt x="2514" y="3141"/>
                      <a:pt x="2531" y="3134"/>
                    </a:cubicBezTo>
                    <a:lnTo>
                      <a:pt x="2532" y="3134"/>
                    </a:lnTo>
                    <a:cubicBezTo>
                      <a:pt x="2533" y="3133"/>
                      <a:pt x="2534" y="3132"/>
                      <a:pt x="2535" y="3131"/>
                    </a:cubicBezTo>
                    <a:cubicBezTo>
                      <a:pt x="2536" y="3130"/>
                      <a:pt x="2536" y="3129"/>
                      <a:pt x="2536" y="3127"/>
                    </a:cubicBezTo>
                    <a:cubicBezTo>
                      <a:pt x="2536" y="3126"/>
                      <a:pt x="2536" y="3125"/>
                      <a:pt x="2535" y="3123"/>
                    </a:cubicBezTo>
                    <a:cubicBezTo>
                      <a:pt x="2534" y="3122"/>
                      <a:pt x="2533" y="3121"/>
                      <a:pt x="2532" y="3120"/>
                    </a:cubicBezTo>
                    <a:cubicBezTo>
                      <a:pt x="2531" y="3119"/>
                      <a:pt x="2531" y="3119"/>
                      <a:pt x="2531" y="3119"/>
                    </a:cubicBezTo>
                    <a:cubicBezTo>
                      <a:pt x="2504" y="3106"/>
                      <a:pt x="2466" y="3117"/>
                      <a:pt x="2439" y="3127"/>
                    </a:cubicBezTo>
                    <a:lnTo>
                      <a:pt x="2435" y="3129"/>
                    </a:lnTo>
                    <a:lnTo>
                      <a:pt x="2442" y="3090"/>
                    </a:lnTo>
                    <a:lnTo>
                      <a:pt x="2453" y="3090"/>
                    </a:lnTo>
                    <a:cubicBezTo>
                      <a:pt x="2473" y="3089"/>
                      <a:pt x="2493" y="3084"/>
                      <a:pt x="2512" y="3076"/>
                    </a:cubicBezTo>
                    <a:cubicBezTo>
                      <a:pt x="2513" y="3075"/>
                      <a:pt x="2513" y="3074"/>
                      <a:pt x="2514" y="3073"/>
                    </a:cubicBezTo>
                    <a:cubicBezTo>
                      <a:pt x="2515" y="3072"/>
                      <a:pt x="2515" y="3071"/>
                      <a:pt x="2515" y="3069"/>
                    </a:cubicBezTo>
                    <a:cubicBezTo>
                      <a:pt x="2515" y="3068"/>
                      <a:pt x="2515" y="3067"/>
                      <a:pt x="2514" y="3065"/>
                    </a:cubicBezTo>
                    <a:cubicBezTo>
                      <a:pt x="2513" y="3064"/>
                      <a:pt x="2512" y="3063"/>
                      <a:pt x="2511" y="3063"/>
                    </a:cubicBezTo>
                    <a:lnTo>
                      <a:pt x="2511" y="3062"/>
                    </a:lnTo>
                    <a:cubicBezTo>
                      <a:pt x="2501" y="3059"/>
                      <a:pt x="2490" y="3057"/>
                      <a:pt x="2479" y="3057"/>
                    </a:cubicBezTo>
                    <a:cubicBezTo>
                      <a:pt x="2468" y="3057"/>
                      <a:pt x="2457" y="3059"/>
                      <a:pt x="2447" y="3062"/>
                    </a:cubicBezTo>
                    <a:cubicBezTo>
                      <a:pt x="2448" y="3054"/>
                      <a:pt x="2449" y="3046"/>
                      <a:pt x="2451" y="3038"/>
                    </a:cubicBezTo>
                    <a:lnTo>
                      <a:pt x="2455" y="3038"/>
                    </a:lnTo>
                    <a:cubicBezTo>
                      <a:pt x="2464" y="3037"/>
                      <a:pt x="2473" y="3035"/>
                      <a:pt x="2482" y="3034"/>
                    </a:cubicBezTo>
                    <a:cubicBezTo>
                      <a:pt x="2483" y="3034"/>
                      <a:pt x="2483" y="3034"/>
                      <a:pt x="2484" y="3034"/>
                    </a:cubicBezTo>
                    <a:cubicBezTo>
                      <a:pt x="2497" y="3034"/>
                      <a:pt x="2510" y="3031"/>
                      <a:pt x="2522" y="3025"/>
                    </a:cubicBezTo>
                    <a:cubicBezTo>
                      <a:pt x="2523" y="3024"/>
                      <a:pt x="2523" y="3024"/>
                      <a:pt x="2524" y="3022"/>
                    </a:cubicBezTo>
                    <a:cubicBezTo>
                      <a:pt x="2524" y="3021"/>
                      <a:pt x="2525" y="3020"/>
                      <a:pt x="2525" y="3019"/>
                    </a:cubicBezTo>
                    <a:cubicBezTo>
                      <a:pt x="2525" y="3018"/>
                      <a:pt x="2525" y="3016"/>
                      <a:pt x="2524" y="3015"/>
                    </a:cubicBezTo>
                    <a:cubicBezTo>
                      <a:pt x="2524" y="3014"/>
                      <a:pt x="2523" y="3013"/>
                      <a:pt x="2522" y="3013"/>
                    </a:cubicBezTo>
                    <a:cubicBezTo>
                      <a:pt x="2512" y="3009"/>
                      <a:pt x="2502" y="3007"/>
                      <a:pt x="2492" y="3007"/>
                    </a:cubicBezTo>
                    <a:cubicBezTo>
                      <a:pt x="2485" y="3007"/>
                      <a:pt x="2479" y="3008"/>
                      <a:pt x="2473" y="3009"/>
                    </a:cubicBezTo>
                    <a:cubicBezTo>
                      <a:pt x="2467" y="3010"/>
                      <a:pt x="2461" y="3011"/>
                      <a:pt x="2455" y="3012"/>
                    </a:cubicBezTo>
                    <a:cubicBezTo>
                      <a:pt x="2457" y="3003"/>
                      <a:pt x="2458" y="2994"/>
                      <a:pt x="2459" y="2986"/>
                    </a:cubicBezTo>
                    <a:cubicBezTo>
                      <a:pt x="2488" y="2987"/>
                      <a:pt x="2530" y="2987"/>
                      <a:pt x="2554" y="2971"/>
                    </a:cubicBezTo>
                    <a:cubicBezTo>
                      <a:pt x="2555" y="2970"/>
                      <a:pt x="2555" y="2969"/>
                      <a:pt x="2556" y="2968"/>
                    </a:cubicBezTo>
                    <a:cubicBezTo>
                      <a:pt x="2556" y="2967"/>
                      <a:pt x="2557" y="2966"/>
                      <a:pt x="2557" y="2964"/>
                    </a:cubicBezTo>
                    <a:cubicBezTo>
                      <a:pt x="2557" y="2963"/>
                      <a:pt x="2556" y="2961"/>
                      <a:pt x="2556" y="2960"/>
                    </a:cubicBezTo>
                    <a:cubicBezTo>
                      <a:pt x="2555" y="2959"/>
                      <a:pt x="2555" y="2958"/>
                      <a:pt x="2554" y="2958"/>
                    </a:cubicBezTo>
                    <a:cubicBezTo>
                      <a:pt x="2547" y="2954"/>
                      <a:pt x="2539" y="2953"/>
                      <a:pt x="2531" y="2953"/>
                    </a:cubicBezTo>
                    <a:cubicBezTo>
                      <a:pt x="2526" y="2953"/>
                      <a:pt x="2520" y="2954"/>
                      <a:pt x="2514" y="2956"/>
                    </a:cubicBezTo>
                    <a:cubicBezTo>
                      <a:pt x="2498" y="2959"/>
                      <a:pt x="2480" y="2961"/>
                      <a:pt x="2463" y="2963"/>
                    </a:cubicBezTo>
                    <a:cubicBezTo>
                      <a:pt x="2463" y="2956"/>
                      <a:pt x="2465" y="2949"/>
                      <a:pt x="2466" y="2942"/>
                    </a:cubicBezTo>
                    <a:cubicBezTo>
                      <a:pt x="2477" y="2931"/>
                      <a:pt x="2507" y="2937"/>
                      <a:pt x="2521" y="2937"/>
                    </a:cubicBezTo>
                    <a:cubicBezTo>
                      <a:pt x="2523" y="2937"/>
                      <a:pt x="2524" y="2938"/>
                      <a:pt x="2526" y="2938"/>
                    </a:cubicBezTo>
                    <a:cubicBezTo>
                      <a:pt x="2531" y="2938"/>
                      <a:pt x="2537" y="2936"/>
                      <a:pt x="2542" y="2933"/>
                    </a:cubicBezTo>
                    <a:cubicBezTo>
                      <a:pt x="2544" y="2932"/>
                      <a:pt x="2546" y="2930"/>
                      <a:pt x="2548" y="2928"/>
                    </a:cubicBezTo>
                    <a:cubicBezTo>
                      <a:pt x="2549" y="2928"/>
                      <a:pt x="2549" y="2928"/>
                      <a:pt x="2549" y="2927"/>
                    </a:cubicBezTo>
                    <a:cubicBezTo>
                      <a:pt x="2549" y="2926"/>
                      <a:pt x="2550" y="2925"/>
                      <a:pt x="2550" y="2924"/>
                    </a:cubicBezTo>
                    <a:cubicBezTo>
                      <a:pt x="2550" y="2923"/>
                      <a:pt x="2549" y="2922"/>
                      <a:pt x="2549" y="2921"/>
                    </a:cubicBezTo>
                    <a:cubicBezTo>
                      <a:pt x="2549" y="2920"/>
                      <a:pt x="2549" y="2920"/>
                      <a:pt x="2548" y="2920"/>
                    </a:cubicBezTo>
                    <a:cubicBezTo>
                      <a:pt x="2536" y="2905"/>
                      <a:pt x="2509" y="2911"/>
                      <a:pt x="2492" y="2911"/>
                    </a:cubicBezTo>
                    <a:cubicBezTo>
                      <a:pt x="2491" y="2911"/>
                      <a:pt x="2490" y="2911"/>
                      <a:pt x="2489" y="2911"/>
                    </a:cubicBezTo>
                    <a:cubicBezTo>
                      <a:pt x="2483" y="2911"/>
                      <a:pt x="2477" y="2911"/>
                      <a:pt x="2471" y="2913"/>
                    </a:cubicBezTo>
                    <a:cubicBezTo>
                      <a:pt x="2473" y="2902"/>
                      <a:pt x="2475" y="2891"/>
                      <a:pt x="2477" y="2881"/>
                    </a:cubicBezTo>
                    <a:cubicBezTo>
                      <a:pt x="2507" y="2865"/>
                      <a:pt x="2542" y="2885"/>
                      <a:pt x="2574" y="2885"/>
                    </a:cubicBezTo>
                    <a:cubicBezTo>
                      <a:pt x="2575" y="2885"/>
                      <a:pt x="2576" y="2885"/>
                      <a:pt x="2578" y="2884"/>
                    </a:cubicBezTo>
                    <a:cubicBezTo>
                      <a:pt x="2579" y="2883"/>
                      <a:pt x="2580" y="2882"/>
                      <a:pt x="2581" y="2881"/>
                    </a:cubicBezTo>
                    <a:cubicBezTo>
                      <a:pt x="2582" y="2880"/>
                      <a:pt x="2582" y="2878"/>
                      <a:pt x="2582" y="2877"/>
                    </a:cubicBezTo>
                    <a:cubicBezTo>
                      <a:pt x="2582" y="2876"/>
                      <a:pt x="2582" y="2875"/>
                      <a:pt x="2582" y="2874"/>
                    </a:cubicBezTo>
                    <a:cubicBezTo>
                      <a:pt x="2575" y="2854"/>
                      <a:pt x="2549" y="2851"/>
                      <a:pt x="2531" y="2849"/>
                    </a:cubicBezTo>
                    <a:cubicBezTo>
                      <a:pt x="2527" y="2849"/>
                      <a:pt x="2523" y="2849"/>
                      <a:pt x="2520" y="2849"/>
                    </a:cubicBezTo>
                    <a:cubicBezTo>
                      <a:pt x="2506" y="2849"/>
                      <a:pt x="2493" y="2852"/>
                      <a:pt x="2481" y="2857"/>
                    </a:cubicBezTo>
                    <a:cubicBezTo>
                      <a:pt x="2484" y="2844"/>
                      <a:pt x="2487" y="2831"/>
                      <a:pt x="2490" y="2817"/>
                    </a:cubicBezTo>
                    <a:cubicBezTo>
                      <a:pt x="2501" y="2814"/>
                      <a:pt x="2513" y="2813"/>
                      <a:pt x="2525" y="2813"/>
                    </a:cubicBezTo>
                    <a:cubicBezTo>
                      <a:pt x="2531" y="2813"/>
                      <a:pt x="2537" y="2813"/>
                      <a:pt x="2543" y="2814"/>
                    </a:cubicBezTo>
                    <a:cubicBezTo>
                      <a:pt x="2556" y="2814"/>
                      <a:pt x="2570" y="2811"/>
                      <a:pt x="2584" y="2811"/>
                    </a:cubicBezTo>
                    <a:cubicBezTo>
                      <a:pt x="2589" y="2811"/>
                      <a:pt x="2591" y="2805"/>
                      <a:pt x="2589" y="2801"/>
                    </a:cubicBezTo>
                    <a:cubicBezTo>
                      <a:pt x="2579" y="2784"/>
                      <a:pt x="2552" y="2789"/>
                      <a:pt x="2536" y="2789"/>
                    </a:cubicBezTo>
                    <a:cubicBezTo>
                      <a:pt x="2534" y="2789"/>
                      <a:pt x="2533" y="2789"/>
                      <a:pt x="2531" y="2789"/>
                    </a:cubicBezTo>
                    <a:cubicBezTo>
                      <a:pt x="2520" y="2789"/>
                      <a:pt x="2508" y="2790"/>
                      <a:pt x="2496" y="2793"/>
                    </a:cubicBezTo>
                    <a:cubicBezTo>
                      <a:pt x="2498" y="2788"/>
                      <a:pt x="2499" y="2782"/>
                      <a:pt x="2500" y="2777"/>
                    </a:cubicBezTo>
                    <a:cubicBezTo>
                      <a:pt x="2501" y="2772"/>
                      <a:pt x="2502" y="2768"/>
                      <a:pt x="2503" y="2764"/>
                    </a:cubicBezTo>
                    <a:cubicBezTo>
                      <a:pt x="2519" y="2756"/>
                      <a:pt x="2545" y="2764"/>
                      <a:pt x="2562" y="2764"/>
                    </a:cubicBezTo>
                    <a:cubicBezTo>
                      <a:pt x="2580" y="2764"/>
                      <a:pt x="2595" y="2769"/>
                      <a:pt x="2611" y="2770"/>
                    </a:cubicBezTo>
                    <a:cubicBezTo>
                      <a:pt x="2613" y="2770"/>
                      <a:pt x="2614" y="2769"/>
                      <a:pt x="2616" y="2768"/>
                    </a:cubicBezTo>
                    <a:cubicBezTo>
                      <a:pt x="2618" y="2768"/>
                      <a:pt x="2618" y="2767"/>
                      <a:pt x="2619" y="2765"/>
                    </a:cubicBezTo>
                    <a:cubicBezTo>
                      <a:pt x="2620" y="2764"/>
                      <a:pt x="2620" y="2762"/>
                      <a:pt x="2620" y="2761"/>
                    </a:cubicBezTo>
                    <a:cubicBezTo>
                      <a:pt x="2620" y="2760"/>
                      <a:pt x="2620" y="2760"/>
                      <a:pt x="2620" y="2759"/>
                    </a:cubicBezTo>
                    <a:cubicBezTo>
                      <a:pt x="2615" y="2737"/>
                      <a:pt x="2580" y="2737"/>
                      <a:pt x="2564" y="2737"/>
                    </a:cubicBezTo>
                    <a:cubicBezTo>
                      <a:pt x="2560" y="2737"/>
                      <a:pt x="2556" y="2737"/>
                      <a:pt x="2552" y="2737"/>
                    </a:cubicBezTo>
                    <a:cubicBezTo>
                      <a:pt x="2537" y="2737"/>
                      <a:pt x="2523" y="2738"/>
                      <a:pt x="2508" y="2742"/>
                    </a:cubicBezTo>
                    <a:cubicBezTo>
                      <a:pt x="2510" y="2731"/>
                      <a:pt x="2511" y="2720"/>
                      <a:pt x="2513" y="2709"/>
                    </a:cubicBezTo>
                    <a:cubicBezTo>
                      <a:pt x="2542" y="2698"/>
                      <a:pt x="2577" y="2713"/>
                      <a:pt x="2605" y="2700"/>
                    </a:cubicBezTo>
                    <a:cubicBezTo>
                      <a:pt x="2606" y="2699"/>
                      <a:pt x="2607" y="2698"/>
                      <a:pt x="2608" y="2697"/>
                    </a:cubicBezTo>
                    <a:cubicBezTo>
                      <a:pt x="2609" y="2696"/>
                      <a:pt x="2609" y="2695"/>
                      <a:pt x="2609" y="2693"/>
                    </a:cubicBezTo>
                    <a:cubicBezTo>
                      <a:pt x="2609" y="2692"/>
                      <a:pt x="2609" y="2692"/>
                      <a:pt x="2608" y="2690"/>
                    </a:cubicBezTo>
                    <a:cubicBezTo>
                      <a:pt x="2607" y="2689"/>
                      <a:pt x="2606" y="2688"/>
                      <a:pt x="2605" y="2687"/>
                    </a:cubicBezTo>
                    <a:cubicBezTo>
                      <a:pt x="2591" y="2682"/>
                      <a:pt x="2577" y="2679"/>
                      <a:pt x="2562" y="2679"/>
                    </a:cubicBezTo>
                    <a:cubicBezTo>
                      <a:pt x="2547" y="2679"/>
                      <a:pt x="2531" y="2682"/>
                      <a:pt x="2517" y="2688"/>
                    </a:cubicBezTo>
                    <a:cubicBezTo>
                      <a:pt x="2518" y="2682"/>
                      <a:pt x="2519" y="2676"/>
                      <a:pt x="2520" y="2670"/>
                    </a:cubicBezTo>
                    <a:cubicBezTo>
                      <a:pt x="2521" y="2662"/>
                      <a:pt x="2523" y="2655"/>
                      <a:pt x="2526" y="2648"/>
                    </a:cubicBezTo>
                    <a:cubicBezTo>
                      <a:pt x="2527" y="2647"/>
                      <a:pt x="2529" y="2647"/>
                      <a:pt x="2530" y="2646"/>
                    </a:cubicBezTo>
                    <a:cubicBezTo>
                      <a:pt x="2532" y="2645"/>
                      <a:pt x="2533" y="2644"/>
                      <a:pt x="2534" y="2642"/>
                    </a:cubicBezTo>
                    <a:cubicBezTo>
                      <a:pt x="2535" y="2641"/>
                      <a:pt x="2535" y="2640"/>
                      <a:pt x="2535" y="2639"/>
                    </a:cubicBezTo>
                    <a:cubicBezTo>
                      <a:pt x="2537" y="2632"/>
                      <a:pt x="2569" y="2631"/>
                      <a:pt x="2577" y="2629"/>
                    </a:cubicBezTo>
                    <a:cubicBezTo>
                      <a:pt x="2603" y="2624"/>
                      <a:pt x="2632" y="2628"/>
                      <a:pt x="2659" y="2620"/>
                    </a:cubicBezTo>
                    <a:lnTo>
                      <a:pt x="2660" y="2620"/>
                    </a:lnTo>
                    <a:cubicBezTo>
                      <a:pt x="2662" y="2619"/>
                      <a:pt x="2662" y="2618"/>
                      <a:pt x="2663" y="2616"/>
                    </a:cubicBezTo>
                    <a:cubicBezTo>
                      <a:pt x="2664" y="2615"/>
                      <a:pt x="2665" y="2614"/>
                      <a:pt x="2665" y="2612"/>
                    </a:cubicBezTo>
                    <a:cubicBezTo>
                      <a:pt x="2665" y="2611"/>
                      <a:pt x="2664" y="2609"/>
                      <a:pt x="2663" y="2607"/>
                    </a:cubicBezTo>
                    <a:cubicBezTo>
                      <a:pt x="2662" y="2606"/>
                      <a:pt x="2662" y="2605"/>
                      <a:pt x="2660" y="2604"/>
                    </a:cubicBezTo>
                    <a:cubicBezTo>
                      <a:pt x="2632" y="2586"/>
                      <a:pt x="2592" y="2594"/>
                      <a:pt x="2562" y="2602"/>
                    </a:cubicBezTo>
                    <a:cubicBezTo>
                      <a:pt x="2554" y="2603"/>
                      <a:pt x="2546" y="2605"/>
                      <a:pt x="2539" y="2607"/>
                    </a:cubicBezTo>
                    <a:cubicBezTo>
                      <a:pt x="2541" y="2600"/>
                      <a:pt x="2543" y="2592"/>
                      <a:pt x="2543" y="2584"/>
                    </a:cubicBezTo>
                    <a:cubicBezTo>
                      <a:pt x="2543" y="2583"/>
                      <a:pt x="2543" y="2581"/>
                      <a:pt x="2543" y="2580"/>
                    </a:cubicBezTo>
                    <a:cubicBezTo>
                      <a:pt x="2552" y="2580"/>
                      <a:pt x="2561" y="2582"/>
                      <a:pt x="2570" y="2584"/>
                    </a:cubicBezTo>
                    <a:cubicBezTo>
                      <a:pt x="2582" y="2585"/>
                      <a:pt x="2594" y="2590"/>
                      <a:pt x="2606" y="2592"/>
                    </a:cubicBezTo>
                    <a:cubicBezTo>
                      <a:pt x="2607" y="2592"/>
                      <a:pt x="2607" y="2592"/>
                      <a:pt x="2608" y="2592"/>
                    </a:cubicBezTo>
                    <a:cubicBezTo>
                      <a:pt x="2609" y="2592"/>
                      <a:pt x="2611" y="2592"/>
                      <a:pt x="2612" y="2591"/>
                    </a:cubicBezTo>
                    <a:cubicBezTo>
                      <a:pt x="2613" y="2591"/>
                      <a:pt x="2614" y="2590"/>
                      <a:pt x="2615" y="2588"/>
                    </a:cubicBezTo>
                    <a:cubicBezTo>
                      <a:pt x="2616" y="2587"/>
                      <a:pt x="2616" y="2586"/>
                      <a:pt x="2616" y="2585"/>
                    </a:cubicBezTo>
                    <a:cubicBezTo>
                      <a:pt x="2616" y="2584"/>
                      <a:pt x="2615" y="2583"/>
                      <a:pt x="2615" y="2582"/>
                    </a:cubicBezTo>
                    <a:cubicBezTo>
                      <a:pt x="2611" y="2565"/>
                      <a:pt x="2587" y="2561"/>
                      <a:pt x="2572" y="2559"/>
                    </a:cubicBezTo>
                    <a:cubicBezTo>
                      <a:pt x="2567" y="2559"/>
                      <a:pt x="2564" y="2559"/>
                      <a:pt x="2559" y="2559"/>
                    </a:cubicBezTo>
                    <a:cubicBezTo>
                      <a:pt x="2555" y="2559"/>
                      <a:pt x="2550" y="2559"/>
                      <a:pt x="2545" y="2559"/>
                    </a:cubicBezTo>
                    <a:cubicBezTo>
                      <a:pt x="2545" y="2553"/>
                      <a:pt x="2547" y="2546"/>
                      <a:pt x="2548" y="2540"/>
                    </a:cubicBezTo>
                    <a:cubicBezTo>
                      <a:pt x="2549" y="2540"/>
                      <a:pt x="2550" y="2540"/>
                      <a:pt x="2550" y="2540"/>
                    </a:cubicBezTo>
                    <a:cubicBezTo>
                      <a:pt x="2553" y="2540"/>
                      <a:pt x="2555" y="2539"/>
                      <a:pt x="2557" y="2538"/>
                    </a:cubicBezTo>
                    <a:cubicBezTo>
                      <a:pt x="2559" y="2537"/>
                      <a:pt x="2560" y="2535"/>
                      <a:pt x="2561" y="2534"/>
                    </a:cubicBezTo>
                    <a:cubicBezTo>
                      <a:pt x="2562" y="2533"/>
                      <a:pt x="2562" y="2532"/>
                      <a:pt x="2562" y="2531"/>
                    </a:cubicBezTo>
                    <a:cubicBezTo>
                      <a:pt x="2563" y="2530"/>
                      <a:pt x="2593" y="2529"/>
                      <a:pt x="2597" y="2529"/>
                    </a:cubicBezTo>
                    <a:cubicBezTo>
                      <a:pt x="2601" y="2529"/>
                      <a:pt x="2605" y="2530"/>
                      <a:pt x="2608" y="2530"/>
                    </a:cubicBezTo>
                    <a:cubicBezTo>
                      <a:pt x="2624" y="2530"/>
                      <a:pt x="2639" y="2526"/>
                      <a:pt x="2653" y="2521"/>
                    </a:cubicBezTo>
                    <a:cubicBezTo>
                      <a:pt x="2654" y="2520"/>
                      <a:pt x="2655" y="2519"/>
                      <a:pt x="2655" y="2518"/>
                    </a:cubicBezTo>
                    <a:cubicBezTo>
                      <a:pt x="2656" y="2517"/>
                      <a:pt x="2656" y="2515"/>
                      <a:pt x="2656" y="2514"/>
                    </a:cubicBezTo>
                    <a:cubicBezTo>
                      <a:pt x="2656" y="2513"/>
                      <a:pt x="2656" y="2511"/>
                      <a:pt x="2655" y="2510"/>
                    </a:cubicBezTo>
                    <a:cubicBezTo>
                      <a:pt x="2655" y="2509"/>
                      <a:pt x="2654" y="2508"/>
                      <a:pt x="2653" y="2508"/>
                    </a:cubicBezTo>
                    <a:cubicBezTo>
                      <a:pt x="2638" y="2500"/>
                      <a:pt x="2623" y="2496"/>
                      <a:pt x="2607" y="2496"/>
                    </a:cubicBezTo>
                    <a:cubicBezTo>
                      <a:pt x="2599" y="2496"/>
                      <a:pt x="2592" y="2497"/>
                      <a:pt x="2585" y="2499"/>
                    </a:cubicBezTo>
                    <a:cubicBezTo>
                      <a:pt x="2574" y="2500"/>
                      <a:pt x="2564" y="2503"/>
                      <a:pt x="2554" y="2507"/>
                    </a:cubicBezTo>
                    <a:cubicBezTo>
                      <a:pt x="2555" y="2501"/>
                      <a:pt x="2556" y="2495"/>
                      <a:pt x="2557" y="2489"/>
                    </a:cubicBezTo>
                    <a:cubicBezTo>
                      <a:pt x="2561" y="2489"/>
                      <a:pt x="2568" y="2489"/>
                      <a:pt x="2570" y="2489"/>
                    </a:cubicBezTo>
                    <a:cubicBezTo>
                      <a:pt x="2577" y="2489"/>
                      <a:pt x="2583" y="2487"/>
                      <a:pt x="2589" y="2486"/>
                    </a:cubicBezTo>
                    <a:cubicBezTo>
                      <a:pt x="2602" y="2486"/>
                      <a:pt x="2615" y="2483"/>
                      <a:pt x="2626" y="2476"/>
                    </a:cubicBezTo>
                    <a:cubicBezTo>
                      <a:pt x="2627" y="2475"/>
                      <a:pt x="2628" y="2475"/>
                      <a:pt x="2630" y="2474"/>
                    </a:cubicBezTo>
                    <a:cubicBezTo>
                      <a:pt x="2631" y="2473"/>
                      <a:pt x="2631" y="2472"/>
                      <a:pt x="2632" y="2471"/>
                    </a:cubicBezTo>
                    <a:cubicBezTo>
                      <a:pt x="2633" y="2470"/>
                      <a:pt x="2633" y="2469"/>
                      <a:pt x="2633" y="2467"/>
                    </a:cubicBezTo>
                    <a:cubicBezTo>
                      <a:pt x="2633" y="2466"/>
                      <a:pt x="2633" y="2464"/>
                      <a:pt x="2632" y="2463"/>
                    </a:cubicBezTo>
                    <a:cubicBezTo>
                      <a:pt x="2631" y="2462"/>
                      <a:pt x="2631" y="2461"/>
                      <a:pt x="2630" y="2461"/>
                    </a:cubicBezTo>
                    <a:cubicBezTo>
                      <a:pt x="2630" y="2460"/>
                      <a:pt x="2629" y="2460"/>
                      <a:pt x="2629" y="2460"/>
                    </a:cubicBezTo>
                    <a:cubicBezTo>
                      <a:pt x="2622" y="2456"/>
                      <a:pt x="2614" y="2454"/>
                      <a:pt x="2605" y="2454"/>
                    </a:cubicBezTo>
                    <a:cubicBezTo>
                      <a:pt x="2600" y="2454"/>
                      <a:pt x="2595" y="2455"/>
                      <a:pt x="2590" y="2456"/>
                    </a:cubicBezTo>
                    <a:cubicBezTo>
                      <a:pt x="2581" y="2458"/>
                      <a:pt x="2572" y="2460"/>
                      <a:pt x="2562" y="2463"/>
                    </a:cubicBezTo>
                    <a:cubicBezTo>
                      <a:pt x="2564" y="2456"/>
                      <a:pt x="2565" y="2450"/>
                      <a:pt x="2567" y="2443"/>
                    </a:cubicBezTo>
                    <a:cubicBezTo>
                      <a:pt x="2580" y="2443"/>
                      <a:pt x="2593" y="2444"/>
                      <a:pt x="2606" y="2444"/>
                    </a:cubicBezTo>
                    <a:cubicBezTo>
                      <a:pt x="2635" y="2444"/>
                      <a:pt x="2663" y="2442"/>
                      <a:pt x="2691" y="2440"/>
                    </a:cubicBezTo>
                    <a:cubicBezTo>
                      <a:pt x="2696" y="2440"/>
                      <a:pt x="2699" y="2430"/>
                      <a:pt x="2693" y="2427"/>
                    </a:cubicBezTo>
                    <a:cubicBezTo>
                      <a:pt x="2659" y="2407"/>
                      <a:pt x="2611" y="2414"/>
                      <a:pt x="2572" y="2420"/>
                    </a:cubicBezTo>
                    <a:lnTo>
                      <a:pt x="2579" y="2392"/>
                    </a:lnTo>
                    <a:cubicBezTo>
                      <a:pt x="2579" y="2394"/>
                      <a:pt x="2579" y="2396"/>
                      <a:pt x="2580" y="2397"/>
                    </a:cubicBezTo>
                    <a:cubicBezTo>
                      <a:pt x="2581" y="2399"/>
                      <a:pt x="2581" y="2399"/>
                      <a:pt x="2583" y="2400"/>
                    </a:cubicBezTo>
                    <a:cubicBezTo>
                      <a:pt x="2585" y="2401"/>
                      <a:pt x="2586" y="2401"/>
                      <a:pt x="2588" y="2401"/>
                    </a:cubicBezTo>
                    <a:lnTo>
                      <a:pt x="2589" y="2401"/>
                    </a:lnTo>
                    <a:cubicBezTo>
                      <a:pt x="2600" y="2400"/>
                      <a:pt x="2611" y="2399"/>
                      <a:pt x="2622" y="2399"/>
                    </a:cubicBezTo>
                    <a:cubicBezTo>
                      <a:pt x="2627" y="2399"/>
                      <a:pt x="2632" y="2400"/>
                      <a:pt x="2637" y="2400"/>
                    </a:cubicBezTo>
                    <a:cubicBezTo>
                      <a:pt x="2641" y="2400"/>
                      <a:pt x="2645" y="2401"/>
                      <a:pt x="2650" y="2401"/>
                    </a:cubicBezTo>
                    <a:cubicBezTo>
                      <a:pt x="2659" y="2401"/>
                      <a:pt x="2667" y="2400"/>
                      <a:pt x="2676" y="2397"/>
                    </a:cubicBezTo>
                    <a:cubicBezTo>
                      <a:pt x="2681" y="2396"/>
                      <a:pt x="2683" y="2388"/>
                      <a:pt x="2676" y="2386"/>
                    </a:cubicBezTo>
                    <a:cubicBezTo>
                      <a:pt x="2659" y="2381"/>
                      <a:pt x="2641" y="2378"/>
                      <a:pt x="2623" y="2378"/>
                    </a:cubicBezTo>
                    <a:cubicBezTo>
                      <a:pt x="2610" y="2378"/>
                      <a:pt x="2597" y="2380"/>
                      <a:pt x="2585" y="2383"/>
                    </a:cubicBezTo>
                    <a:cubicBezTo>
                      <a:pt x="2584" y="2383"/>
                      <a:pt x="2582" y="2383"/>
                      <a:pt x="2581" y="2384"/>
                    </a:cubicBezTo>
                    <a:cubicBezTo>
                      <a:pt x="2580" y="2385"/>
                      <a:pt x="2579" y="2386"/>
                      <a:pt x="2578" y="2387"/>
                    </a:cubicBezTo>
                    <a:lnTo>
                      <a:pt x="2583" y="2368"/>
                    </a:lnTo>
                    <a:cubicBezTo>
                      <a:pt x="2585" y="2361"/>
                      <a:pt x="2586" y="2354"/>
                      <a:pt x="2588" y="2347"/>
                    </a:cubicBezTo>
                    <a:cubicBezTo>
                      <a:pt x="2594" y="2346"/>
                      <a:pt x="2600" y="2346"/>
                      <a:pt x="2605" y="2346"/>
                    </a:cubicBezTo>
                    <a:cubicBezTo>
                      <a:pt x="2611" y="2346"/>
                      <a:pt x="2616" y="2346"/>
                      <a:pt x="2622" y="2347"/>
                    </a:cubicBezTo>
                    <a:cubicBezTo>
                      <a:pt x="2626" y="2347"/>
                      <a:pt x="2631" y="2348"/>
                      <a:pt x="2635" y="2348"/>
                    </a:cubicBezTo>
                    <a:cubicBezTo>
                      <a:pt x="2642" y="2348"/>
                      <a:pt x="2649" y="2347"/>
                      <a:pt x="2656" y="2345"/>
                    </a:cubicBezTo>
                    <a:cubicBezTo>
                      <a:pt x="2657" y="2345"/>
                      <a:pt x="2657" y="2346"/>
                      <a:pt x="2658" y="2345"/>
                    </a:cubicBezTo>
                    <a:cubicBezTo>
                      <a:pt x="2659" y="2345"/>
                      <a:pt x="2660" y="2343"/>
                      <a:pt x="2661" y="2341"/>
                    </a:cubicBezTo>
                    <a:cubicBezTo>
                      <a:pt x="2662" y="2340"/>
                      <a:pt x="2662" y="2339"/>
                      <a:pt x="2662" y="2337"/>
                    </a:cubicBezTo>
                    <a:cubicBezTo>
                      <a:pt x="2662" y="2336"/>
                      <a:pt x="2662" y="2334"/>
                      <a:pt x="2661" y="2332"/>
                    </a:cubicBezTo>
                    <a:cubicBezTo>
                      <a:pt x="2661" y="2332"/>
                      <a:pt x="2660" y="2331"/>
                      <a:pt x="2659" y="2330"/>
                    </a:cubicBezTo>
                    <a:cubicBezTo>
                      <a:pt x="2657" y="2329"/>
                      <a:pt x="2655" y="2327"/>
                      <a:pt x="2653" y="2326"/>
                    </a:cubicBezTo>
                    <a:cubicBezTo>
                      <a:pt x="2645" y="2322"/>
                      <a:pt x="2637" y="2319"/>
                      <a:pt x="2628" y="2319"/>
                    </a:cubicBezTo>
                    <a:cubicBezTo>
                      <a:pt x="2625" y="2319"/>
                      <a:pt x="2622" y="2320"/>
                      <a:pt x="2619" y="2320"/>
                    </a:cubicBezTo>
                    <a:cubicBezTo>
                      <a:pt x="2614" y="2320"/>
                      <a:pt x="2610" y="2320"/>
                      <a:pt x="2606" y="2320"/>
                    </a:cubicBezTo>
                    <a:cubicBezTo>
                      <a:pt x="2602" y="2320"/>
                      <a:pt x="2598" y="2320"/>
                      <a:pt x="2594" y="2320"/>
                    </a:cubicBezTo>
                    <a:lnTo>
                      <a:pt x="2600" y="2296"/>
                    </a:lnTo>
                    <a:cubicBezTo>
                      <a:pt x="2607" y="2291"/>
                      <a:pt x="2635" y="2296"/>
                      <a:pt x="2642" y="2296"/>
                    </a:cubicBezTo>
                    <a:cubicBezTo>
                      <a:pt x="2646" y="2296"/>
                      <a:pt x="2651" y="2296"/>
                      <a:pt x="2655" y="2296"/>
                    </a:cubicBezTo>
                    <a:cubicBezTo>
                      <a:pt x="2673" y="2296"/>
                      <a:pt x="2690" y="2293"/>
                      <a:pt x="2707" y="2288"/>
                    </a:cubicBezTo>
                    <a:cubicBezTo>
                      <a:pt x="2707" y="2287"/>
                      <a:pt x="2708" y="2287"/>
                      <a:pt x="2708" y="2287"/>
                    </a:cubicBezTo>
                    <a:cubicBezTo>
                      <a:pt x="2709" y="2287"/>
                      <a:pt x="2709" y="2286"/>
                      <a:pt x="2710" y="2285"/>
                    </a:cubicBezTo>
                    <a:cubicBezTo>
                      <a:pt x="2711" y="2284"/>
                      <a:pt x="2711" y="2282"/>
                      <a:pt x="2711" y="2281"/>
                    </a:cubicBezTo>
                    <a:cubicBezTo>
                      <a:pt x="2711" y="2280"/>
                      <a:pt x="2711" y="2279"/>
                      <a:pt x="2710" y="2278"/>
                    </a:cubicBezTo>
                    <a:cubicBezTo>
                      <a:pt x="2709" y="2277"/>
                      <a:pt x="2709" y="2276"/>
                      <a:pt x="2708" y="2275"/>
                    </a:cubicBezTo>
                    <a:lnTo>
                      <a:pt x="2707" y="2275"/>
                    </a:lnTo>
                    <a:cubicBezTo>
                      <a:pt x="2686" y="2269"/>
                      <a:pt x="2664" y="2266"/>
                      <a:pt x="2642" y="2266"/>
                    </a:cubicBezTo>
                    <a:cubicBezTo>
                      <a:pt x="2636" y="2266"/>
                      <a:pt x="2629" y="2266"/>
                      <a:pt x="2623" y="2267"/>
                    </a:cubicBezTo>
                    <a:cubicBezTo>
                      <a:pt x="2622" y="2267"/>
                      <a:pt x="2622" y="2267"/>
                      <a:pt x="2622" y="2267"/>
                    </a:cubicBezTo>
                    <a:cubicBezTo>
                      <a:pt x="2617" y="2267"/>
                      <a:pt x="2611" y="2267"/>
                      <a:pt x="2606" y="2268"/>
                    </a:cubicBezTo>
                    <a:cubicBezTo>
                      <a:pt x="2608" y="2259"/>
                      <a:pt x="2610" y="2251"/>
                      <a:pt x="2612" y="2242"/>
                    </a:cubicBezTo>
                    <a:cubicBezTo>
                      <a:pt x="2623" y="2242"/>
                      <a:pt x="2635" y="2244"/>
                      <a:pt x="2636" y="2244"/>
                    </a:cubicBezTo>
                    <a:cubicBezTo>
                      <a:pt x="2650" y="2246"/>
                      <a:pt x="2670" y="2250"/>
                      <a:pt x="2680" y="2240"/>
                    </a:cubicBezTo>
                    <a:cubicBezTo>
                      <a:pt x="2680" y="2239"/>
                      <a:pt x="2681" y="2239"/>
                      <a:pt x="2681" y="2238"/>
                    </a:cubicBezTo>
                    <a:cubicBezTo>
                      <a:pt x="2682" y="2237"/>
                      <a:pt x="2682" y="2236"/>
                      <a:pt x="2682" y="2234"/>
                    </a:cubicBezTo>
                    <a:cubicBezTo>
                      <a:pt x="2682" y="2233"/>
                      <a:pt x="2682" y="2231"/>
                      <a:pt x="2681" y="2230"/>
                    </a:cubicBezTo>
                    <a:cubicBezTo>
                      <a:pt x="2681" y="2229"/>
                      <a:pt x="2680" y="2228"/>
                      <a:pt x="2680" y="2228"/>
                    </a:cubicBezTo>
                    <a:cubicBezTo>
                      <a:pt x="2677" y="2226"/>
                      <a:pt x="2674" y="2225"/>
                      <a:pt x="2671" y="2223"/>
                    </a:cubicBezTo>
                    <a:cubicBezTo>
                      <a:pt x="2658" y="2216"/>
                      <a:pt x="2643" y="2211"/>
                      <a:pt x="2628" y="2211"/>
                    </a:cubicBezTo>
                    <a:cubicBezTo>
                      <a:pt x="2625" y="2211"/>
                      <a:pt x="2621" y="2211"/>
                      <a:pt x="2618" y="2211"/>
                    </a:cubicBezTo>
                    <a:cubicBezTo>
                      <a:pt x="2620" y="2203"/>
                      <a:pt x="2622" y="2194"/>
                      <a:pt x="2624" y="2185"/>
                    </a:cubicBezTo>
                    <a:cubicBezTo>
                      <a:pt x="2636" y="2184"/>
                      <a:pt x="2648" y="2183"/>
                      <a:pt x="2660" y="2183"/>
                    </a:cubicBezTo>
                    <a:cubicBezTo>
                      <a:pt x="2664" y="2183"/>
                      <a:pt x="2669" y="2184"/>
                      <a:pt x="2674" y="2184"/>
                    </a:cubicBezTo>
                    <a:cubicBezTo>
                      <a:pt x="2693" y="2184"/>
                      <a:pt x="2720" y="2187"/>
                      <a:pt x="2737" y="2175"/>
                    </a:cubicBezTo>
                    <a:cubicBezTo>
                      <a:pt x="2744" y="2171"/>
                      <a:pt x="2737" y="2165"/>
                      <a:pt x="2734" y="2161"/>
                    </a:cubicBezTo>
                    <a:cubicBezTo>
                      <a:pt x="2728" y="2153"/>
                      <a:pt x="2703" y="2154"/>
                      <a:pt x="2695" y="2154"/>
                    </a:cubicBezTo>
                    <a:cubicBezTo>
                      <a:pt x="2690" y="2154"/>
                      <a:pt x="2686" y="2154"/>
                      <a:pt x="2681" y="2154"/>
                    </a:cubicBezTo>
                    <a:cubicBezTo>
                      <a:pt x="2668" y="2154"/>
                      <a:pt x="2655" y="2154"/>
                      <a:pt x="2642" y="2156"/>
                    </a:cubicBezTo>
                    <a:cubicBezTo>
                      <a:pt x="2638" y="2156"/>
                      <a:pt x="2633" y="2157"/>
                      <a:pt x="2629" y="2158"/>
                    </a:cubicBezTo>
                    <a:cubicBezTo>
                      <a:pt x="2631" y="2151"/>
                      <a:pt x="2632" y="2144"/>
                      <a:pt x="2633" y="2137"/>
                    </a:cubicBezTo>
                    <a:cubicBezTo>
                      <a:pt x="2641" y="2138"/>
                      <a:pt x="2649" y="2139"/>
                      <a:pt x="2657" y="2140"/>
                    </a:cubicBezTo>
                    <a:cubicBezTo>
                      <a:pt x="2659" y="2140"/>
                      <a:pt x="2661" y="2140"/>
                      <a:pt x="2663" y="2140"/>
                    </a:cubicBezTo>
                    <a:cubicBezTo>
                      <a:pt x="2676" y="2140"/>
                      <a:pt x="2688" y="2138"/>
                      <a:pt x="2700" y="2133"/>
                    </a:cubicBezTo>
                    <a:cubicBezTo>
                      <a:pt x="2700" y="2132"/>
                      <a:pt x="2700" y="2132"/>
                      <a:pt x="2700" y="2132"/>
                    </a:cubicBezTo>
                    <a:cubicBezTo>
                      <a:pt x="2702" y="2131"/>
                      <a:pt x="2702" y="2130"/>
                      <a:pt x="2703" y="2129"/>
                    </a:cubicBezTo>
                    <a:cubicBezTo>
                      <a:pt x="2704" y="2128"/>
                      <a:pt x="2704" y="2127"/>
                      <a:pt x="2704" y="2125"/>
                    </a:cubicBezTo>
                    <a:cubicBezTo>
                      <a:pt x="2704" y="2124"/>
                      <a:pt x="2704" y="2122"/>
                      <a:pt x="2703" y="2121"/>
                    </a:cubicBezTo>
                    <a:cubicBezTo>
                      <a:pt x="2702" y="2120"/>
                      <a:pt x="2702" y="2119"/>
                      <a:pt x="2700" y="2118"/>
                    </a:cubicBezTo>
                    <a:cubicBezTo>
                      <a:pt x="2688" y="2113"/>
                      <a:pt x="2676" y="2110"/>
                      <a:pt x="2664" y="2110"/>
                    </a:cubicBezTo>
                    <a:cubicBezTo>
                      <a:pt x="2660" y="2110"/>
                      <a:pt x="2656" y="2110"/>
                      <a:pt x="2651" y="2110"/>
                    </a:cubicBezTo>
                    <a:cubicBezTo>
                      <a:pt x="2647" y="2110"/>
                      <a:pt x="2642" y="2110"/>
                      <a:pt x="2637" y="2110"/>
                    </a:cubicBezTo>
                    <a:cubicBezTo>
                      <a:pt x="2639" y="2100"/>
                      <a:pt x="2641" y="2089"/>
                      <a:pt x="2643" y="2079"/>
                    </a:cubicBezTo>
                    <a:lnTo>
                      <a:pt x="2654" y="2079"/>
                    </a:lnTo>
                    <a:cubicBezTo>
                      <a:pt x="2659" y="2078"/>
                      <a:pt x="2664" y="2078"/>
                      <a:pt x="2669" y="2078"/>
                    </a:cubicBezTo>
                    <a:cubicBezTo>
                      <a:pt x="2674" y="2078"/>
                      <a:pt x="2679" y="2078"/>
                      <a:pt x="2683" y="2079"/>
                    </a:cubicBezTo>
                    <a:cubicBezTo>
                      <a:pt x="2689" y="2079"/>
                      <a:pt x="2695" y="2080"/>
                      <a:pt x="2701" y="2080"/>
                    </a:cubicBezTo>
                    <a:cubicBezTo>
                      <a:pt x="2718" y="2080"/>
                      <a:pt x="2735" y="2077"/>
                      <a:pt x="2752" y="2072"/>
                    </a:cubicBezTo>
                    <a:cubicBezTo>
                      <a:pt x="2759" y="2068"/>
                      <a:pt x="2756" y="2059"/>
                      <a:pt x="2750" y="2056"/>
                    </a:cubicBezTo>
                    <a:cubicBezTo>
                      <a:pt x="2736" y="2052"/>
                      <a:pt x="2721" y="2049"/>
                      <a:pt x="2706" y="2049"/>
                    </a:cubicBezTo>
                    <a:cubicBezTo>
                      <a:pt x="2703" y="2049"/>
                      <a:pt x="2699" y="2049"/>
                      <a:pt x="2695" y="2050"/>
                    </a:cubicBezTo>
                    <a:cubicBezTo>
                      <a:pt x="2691" y="2049"/>
                      <a:pt x="2687" y="2049"/>
                      <a:pt x="2683" y="2049"/>
                    </a:cubicBezTo>
                    <a:cubicBezTo>
                      <a:pt x="2671" y="2049"/>
                      <a:pt x="2660" y="2050"/>
                      <a:pt x="2648" y="2051"/>
                    </a:cubicBezTo>
                    <a:cubicBezTo>
                      <a:pt x="2648" y="2048"/>
                      <a:pt x="2648" y="2045"/>
                      <a:pt x="2650" y="2042"/>
                    </a:cubicBezTo>
                    <a:cubicBezTo>
                      <a:pt x="2654" y="2043"/>
                      <a:pt x="2659" y="2043"/>
                      <a:pt x="2664" y="2043"/>
                    </a:cubicBezTo>
                    <a:cubicBezTo>
                      <a:pt x="2675" y="2043"/>
                      <a:pt x="2686" y="2041"/>
                      <a:pt x="2696" y="2038"/>
                    </a:cubicBezTo>
                    <a:cubicBezTo>
                      <a:pt x="2697" y="2038"/>
                      <a:pt x="2697" y="2037"/>
                      <a:pt x="2697" y="2037"/>
                    </a:cubicBezTo>
                    <a:cubicBezTo>
                      <a:pt x="2698" y="2037"/>
                      <a:pt x="2699" y="2036"/>
                      <a:pt x="2700" y="2034"/>
                    </a:cubicBezTo>
                    <a:cubicBezTo>
                      <a:pt x="2701" y="2033"/>
                      <a:pt x="2701" y="2032"/>
                      <a:pt x="2701" y="2030"/>
                    </a:cubicBezTo>
                    <a:cubicBezTo>
                      <a:pt x="2701" y="2029"/>
                      <a:pt x="2701" y="2027"/>
                      <a:pt x="2700" y="2026"/>
                    </a:cubicBezTo>
                    <a:cubicBezTo>
                      <a:pt x="2699" y="2025"/>
                      <a:pt x="2698" y="2024"/>
                      <a:pt x="2697" y="2023"/>
                    </a:cubicBezTo>
                    <a:lnTo>
                      <a:pt x="2696" y="2023"/>
                    </a:lnTo>
                    <a:cubicBezTo>
                      <a:pt x="2691" y="2020"/>
                      <a:pt x="2686" y="2019"/>
                      <a:pt x="2681" y="2018"/>
                    </a:cubicBezTo>
                    <a:cubicBezTo>
                      <a:pt x="2674" y="2018"/>
                      <a:pt x="2668" y="2018"/>
                      <a:pt x="2661" y="2018"/>
                    </a:cubicBezTo>
                    <a:lnTo>
                      <a:pt x="2653" y="2018"/>
                    </a:lnTo>
                    <a:cubicBezTo>
                      <a:pt x="2655" y="2007"/>
                      <a:pt x="2657" y="1995"/>
                      <a:pt x="2659" y="1984"/>
                    </a:cubicBezTo>
                    <a:cubicBezTo>
                      <a:pt x="2670" y="1984"/>
                      <a:pt x="2682" y="1985"/>
                      <a:pt x="2694" y="1984"/>
                    </a:cubicBezTo>
                    <a:cubicBezTo>
                      <a:pt x="2701" y="1984"/>
                      <a:pt x="2708" y="1985"/>
                      <a:pt x="2715" y="1985"/>
                    </a:cubicBezTo>
                    <a:cubicBezTo>
                      <a:pt x="2722" y="1985"/>
                      <a:pt x="2729" y="1984"/>
                      <a:pt x="2736" y="1984"/>
                    </a:cubicBezTo>
                    <a:cubicBezTo>
                      <a:pt x="2741" y="1984"/>
                      <a:pt x="2741" y="1976"/>
                      <a:pt x="2737" y="1973"/>
                    </a:cubicBezTo>
                    <a:cubicBezTo>
                      <a:pt x="2737" y="1973"/>
                      <a:pt x="2737" y="1974"/>
                      <a:pt x="2736" y="1973"/>
                    </a:cubicBezTo>
                    <a:cubicBezTo>
                      <a:pt x="2720" y="1964"/>
                      <a:pt x="2700" y="1958"/>
                      <a:pt x="2681" y="1958"/>
                    </a:cubicBezTo>
                    <a:cubicBezTo>
                      <a:pt x="2675" y="1958"/>
                      <a:pt x="2668" y="1958"/>
                      <a:pt x="2662" y="1959"/>
                    </a:cubicBezTo>
                    <a:lnTo>
                      <a:pt x="2662" y="1957"/>
                    </a:lnTo>
                    <a:cubicBezTo>
                      <a:pt x="2662" y="1952"/>
                      <a:pt x="2664" y="1946"/>
                      <a:pt x="2664" y="1940"/>
                    </a:cubicBezTo>
                    <a:cubicBezTo>
                      <a:pt x="2669" y="1941"/>
                      <a:pt x="2674" y="1941"/>
                      <a:pt x="2678" y="1941"/>
                    </a:cubicBezTo>
                    <a:cubicBezTo>
                      <a:pt x="2694" y="1941"/>
                      <a:pt x="2710" y="1938"/>
                      <a:pt x="2726" y="1933"/>
                    </a:cubicBezTo>
                    <a:cubicBezTo>
                      <a:pt x="2730" y="1931"/>
                      <a:pt x="2732" y="1923"/>
                      <a:pt x="2726" y="1921"/>
                    </a:cubicBezTo>
                    <a:cubicBezTo>
                      <a:pt x="2712" y="1916"/>
                      <a:pt x="2697" y="1913"/>
                      <a:pt x="2683" y="1913"/>
                    </a:cubicBezTo>
                    <a:lnTo>
                      <a:pt x="2682" y="1913"/>
                    </a:lnTo>
                    <a:lnTo>
                      <a:pt x="2668" y="1913"/>
                    </a:lnTo>
                    <a:cubicBezTo>
                      <a:pt x="2669" y="1907"/>
                      <a:pt x="2670" y="1900"/>
                      <a:pt x="2672" y="1894"/>
                    </a:cubicBezTo>
                    <a:cubicBezTo>
                      <a:pt x="2683" y="1893"/>
                      <a:pt x="2693" y="1892"/>
                      <a:pt x="2704" y="1891"/>
                    </a:cubicBezTo>
                    <a:cubicBezTo>
                      <a:pt x="2705" y="1891"/>
                      <a:pt x="2706" y="1891"/>
                      <a:pt x="2708" y="1891"/>
                    </a:cubicBezTo>
                    <a:cubicBezTo>
                      <a:pt x="2724" y="1891"/>
                      <a:pt x="2740" y="1887"/>
                      <a:pt x="2755" y="1881"/>
                    </a:cubicBezTo>
                    <a:cubicBezTo>
                      <a:pt x="2761" y="1876"/>
                      <a:pt x="2757" y="1868"/>
                      <a:pt x="2751" y="1866"/>
                    </a:cubicBezTo>
                    <a:cubicBezTo>
                      <a:pt x="2744" y="1865"/>
                      <a:pt x="2737" y="1865"/>
                      <a:pt x="2730" y="1865"/>
                    </a:cubicBezTo>
                    <a:cubicBezTo>
                      <a:pt x="2712" y="1865"/>
                      <a:pt x="2693" y="1868"/>
                      <a:pt x="2676" y="1873"/>
                    </a:cubicBezTo>
                    <a:cubicBezTo>
                      <a:pt x="2680" y="1849"/>
                      <a:pt x="2685" y="1825"/>
                      <a:pt x="2689" y="1801"/>
                    </a:cubicBezTo>
                    <a:lnTo>
                      <a:pt x="2690" y="1801"/>
                    </a:lnTo>
                    <a:cubicBezTo>
                      <a:pt x="2691" y="1801"/>
                      <a:pt x="2692" y="1801"/>
                      <a:pt x="2693" y="1800"/>
                    </a:cubicBezTo>
                    <a:cubicBezTo>
                      <a:pt x="2704" y="1800"/>
                      <a:pt x="2712" y="1802"/>
                      <a:pt x="2724" y="1802"/>
                    </a:cubicBezTo>
                    <a:cubicBezTo>
                      <a:pt x="2735" y="1802"/>
                      <a:pt x="2744" y="1800"/>
                      <a:pt x="2745" y="1789"/>
                    </a:cubicBezTo>
                    <a:cubicBezTo>
                      <a:pt x="2745" y="1771"/>
                      <a:pt x="2711" y="1772"/>
                      <a:pt x="2693" y="1777"/>
                    </a:cubicBezTo>
                    <a:cubicBezTo>
                      <a:pt x="2695" y="1771"/>
                      <a:pt x="2696" y="1764"/>
                      <a:pt x="2697" y="1758"/>
                    </a:cubicBezTo>
                    <a:lnTo>
                      <a:pt x="2699" y="1758"/>
                    </a:lnTo>
                    <a:cubicBezTo>
                      <a:pt x="2701" y="1758"/>
                      <a:pt x="2703" y="1758"/>
                      <a:pt x="2705" y="1758"/>
                    </a:cubicBezTo>
                    <a:cubicBezTo>
                      <a:pt x="2712" y="1758"/>
                      <a:pt x="2719" y="1758"/>
                      <a:pt x="2727" y="1757"/>
                    </a:cubicBezTo>
                    <a:cubicBezTo>
                      <a:pt x="2727" y="1757"/>
                      <a:pt x="2728" y="1757"/>
                      <a:pt x="2729" y="1757"/>
                    </a:cubicBezTo>
                    <a:cubicBezTo>
                      <a:pt x="2744" y="1757"/>
                      <a:pt x="2759" y="1755"/>
                      <a:pt x="2774" y="1750"/>
                    </a:cubicBezTo>
                    <a:cubicBezTo>
                      <a:pt x="2776" y="1749"/>
                      <a:pt x="2776" y="1748"/>
                      <a:pt x="2777" y="1747"/>
                    </a:cubicBezTo>
                    <a:cubicBezTo>
                      <a:pt x="2778" y="1746"/>
                      <a:pt x="2778" y="1745"/>
                      <a:pt x="2778" y="1743"/>
                    </a:cubicBezTo>
                    <a:cubicBezTo>
                      <a:pt x="2778" y="1742"/>
                      <a:pt x="2778" y="1740"/>
                      <a:pt x="2777" y="1739"/>
                    </a:cubicBezTo>
                    <a:cubicBezTo>
                      <a:pt x="2776" y="1738"/>
                      <a:pt x="2776" y="1736"/>
                      <a:pt x="2774" y="1736"/>
                    </a:cubicBezTo>
                    <a:lnTo>
                      <a:pt x="2774" y="1735"/>
                    </a:lnTo>
                    <a:cubicBezTo>
                      <a:pt x="2764" y="1731"/>
                      <a:pt x="2754" y="1729"/>
                      <a:pt x="2744" y="1729"/>
                    </a:cubicBezTo>
                    <a:cubicBezTo>
                      <a:pt x="2742" y="1729"/>
                      <a:pt x="2740" y="1729"/>
                      <a:pt x="2738" y="1729"/>
                    </a:cubicBezTo>
                    <a:cubicBezTo>
                      <a:pt x="2726" y="1729"/>
                      <a:pt x="2714" y="1731"/>
                      <a:pt x="2702" y="1733"/>
                    </a:cubicBezTo>
                    <a:cubicBezTo>
                      <a:pt x="2704" y="1721"/>
                      <a:pt x="2706" y="1708"/>
                      <a:pt x="2709" y="1696"/>
                    </a:cubicBezTo>
                    <a:cubicBezTo>
                      <a:pt x="2713" y="1695"/>
                      <a:pt x="2716" y="1695"/>
                      <a:pt x="2720" y="1695"/>
                    </a:cubicBezTo>
                    <a:cubicBezTo>
                      <a:pt x="2726" y="1695"/>
                      <a:pt x="2732" y="1695"/>
                      <a:pt x="2738" y="1695"/>
                    </a:cubicBezTo>
                    <a:cubicBezTo>
                      <a:pt x="2742" y="1696"/>
                      <a:pt x="2745" y="1696"/>
                      <a:pt x="2749" y="1696"/>
                    </a:cubicBezTo>
                    <a:cubicBezTo>
                      <a:pt x="2759" y="1696"/>
                      <a:pt x="2770" y="1693"/>
                      <a:pt x="2779" y="1688"/>
                    </a:cubicBezTo>
                    <a:cubicBezTo>
                      <a:pt x="2780" y="1688"/>
                      <a:pt x="2781" y="1687"/>
                      <a:pt x="2781" y="1686"/>
                    </a:cubicBezTo>
                    <a:cubicBezTo>
                      <a:pt x="2782" y="1684"/>
                      <a:pt x="2783" y="1683"/>
                      <a:pt x="2783" y="1681"/>
                    </a:cubicBezTo>
                    <a:cubicBezTo>
                      <a:pt x="2783" y="1680"/>
                      <a:pt x="2782" y="1678"/>
                      <a:pt x="2781" y="1677"/>
                    </a:cubicBezTo>
                    <a:cubicBezTo>
                      <a:pt x="2781" y="1676"/>
                      <a:pt x="2780" y="1675"/>
                      <a:pt x="2779" y="1674"/>
                    </a:cubicBezTo>
                    <a:cubicBezTo>
                      <a:pt x="2768" y="1669"/>
                      <a:pt x="2756" y="1666"/>
                      <a:pt x="2744" y="1666"/>
                    </a:cubicBezTo>
                    <a:cubicBezTo>
                      <a:pt x="2740" y="1666"/>
                      <a:pt x="2735" y="1666"/>
                      <a:pt x="2730" y="1667"/>
                    </a:cubicBezTo>
                    <a:cubicBezTo>
                      <a:pt x="2725" y="1667"/>
                      <a:pt x="2720" y="1667"/>
                      <a:pt x="2715" y="1667"/>
                    </a:cubicBezTo>
                    <a:lnTo>
                      <a:pt x="2720" y="1646"/>
                    </a:lnTo>
                    <a:cubicBezTo>
                      <a:pt x="2748" y="1646"/>
                      <a:pt x="2782" y="1657"/>
                      <a:pt x="2804" y="1636"/>
                    </a:cubicBezTo>
                    <a:cubicBezTo>
                      <a:pt x="2804" y="1635"/>
                      <a:pt x="2805" y="1635"/>
                      <a:pt x="2805" y="1635"/>
                    </a:cubicBezTo>
                    <a:cubicBezTo>
                      <a:pt x="2806" y="1633"/>
                      <a:pt x="2806" y="1632"/>
                      <a:pt x="2806" y="1630"/>
                    </a:cubicBezTo>
                    <a:cubicBezTo>
                      <a:pt x="2806" y="1628"/>
                      <a:pt x="2806" y="1627"/>
                      <a:pt x="2805" y="1625"/>
                    </a:cubicBezTo>
                    <a:cubicBezTo>
                      <a:pt x="2804" y="1624"/>
                      <a:pt x="2803" y="1623"/>
                      <a:pt x="2802" y="1622"/>
                    </a:cubicBezTo>
                    <a:cubicBezTo>
                      <a:pt x="2801" y="1622"/>
                      <a:pt x="2801" y="1622"/>
                      <a:pt x="2801" y="1622"/>
                    </a:cubicBezTo>
                    <a:cubicBezTo>
                      <a:pt x="2790" y="1619"/>
                      <a:pt x="2779" y="1617"/>
                      <a:pt x="2768" y="1617"/>
                    </a:cubicBezTo>
                    <a:cubicBezTo>
                      <a:pt x="2763" y="1617"/>
                      <a:pt x="2757" y="1618"/>
                      <a:pt x="2752" y="1618"/>
                    </a:cubicBezTo>
                    <a:cubicBezTo>
                      <a:pt x="2743" y="1618"/>
                      <a:pt x="2735" y="1618"/>
                      <a:pt x="2727" y="1618"/>
                    </a:cubicBezTo>
                    <a:lnTo>
                      <a:pt x="2735" y="1590"/>
                    </a:lnTo>
                    <a:cubicBezTo>
                      <a:pt x="2736" y="1590"/>
                      <a:pt x="2737" y="1590"/>
                      <a:pt x="2738" y="1590"/>
                    </a:cubicBezTo>
                    <a:cubicBezTo>
                      <a:pt x="2745" y="1590"/>
                      <a:pt x="2752" y="1590"/>
                      <a:pt x="2760" y="1591"/>
                    </a:cubicBezTo>
                    <a:cubicBezTo>
                      <a:pt x="2761" y="1591"/>
                      <a:pt x="2761" y="1591"/>
                      <a:pt x="2762" y="1591"/>
                    </a:cubicBezTo>
                    <a:cubicBezTo>
                      <a:pt x="2776" y="1591"/>
                      <a:pt x="2790" y="1588"/>
                      <a:pt x="2802" y="1582"/>
                    </a:cubicBezTo>
                    <a:cubicBezTo>
                      <a:pt x="2803" y="1581"/>
                      <a:pt x="2804" y="1580"/>
                      <a:pt x="2804" y="1579"/>
                    </a:cubicBezTo>
                    <a:cubicBezTo>
                      <a:pt x="2805" y="1578"/>
                      <a:pt x="2806" y="1577"/>
                      <a:pt x="2806" y="1575"/>
                    </a:cubicBezTo>
                    <a:cubicBezTo>
                      <a:pt x="2806" y="1574"/>
                      <a:pt x="2805" y="1573"/>
                      <a:pt x="2804" y="1571"/>
                    </a:cubicBezTo>
                    <a:cubicBezTo>
                      <a:pt x="2804" y="1570"/>
                      <a:pt x="2803" y="1570"/>
                      <a:pt x="2802" y="1569"/>
                    </a:cubicBezTo>
                    <a:cubicBezTo>
                      <a:pt x="2793" y="1565"/>
                      <a:pt x="2784" y="1563"/>
                      <a:pt x="2774" y="1563"/>
                    </a:cubicBezTo>
                    <a:cubicBezTo>
                      <a:pt x="2768" y="1563"/>
                      <a:pt x="2761" y="1564"/>
                      <a:pt x="2755" y="1566"/>
                    </a:cubicBezTo>
                    <a:cubicBezTo>
                      <a:pt x="2753" y="1566"/>
                      <a:pt x="2750" y="1566"/>
                      <a:pt x="2748" y="1566"/>
                    </a:cubicBezTo>
                    <a:cubicBezTo>
                      <a:pt x="2746" y="1566"/>
                      <a:pt x="2744" y="1566"/>
                      <a:pt x="2741" y="1566"/>
                    </a:cubicBezTo>
                    <a:cubicBezTo>
                      <a:pt x="2743" y="1558"/>
                      <a:pt x="2745" y="1550"/>
                      <a:pt x="2747" y="1542"/>
                    </a:cubicBezTo>
                    <a:lnTo>
                      <a:pt x="2758" y="1542"/>
                    </a:lnTo>
                    <a:cubicBezTo>
                      <a:pt x="2768" y="1542"/>
                      <a:pt x="2778" y="1542"/>
                      <a:pt x="2783" y="1534"/>
                    </a:cubicBezTo>
                    <a:cubicBezTo>
                      <a:pt x="2784" y="1533"/>
                      <a:pt x="2784" y="1532"/>
                      <a:pt x="2784" y="1530"/>
                    </a:cubicBezTo>
                    <a:cubicBezTo>
                      <a:pt x="2784" y="1529"/>
                      <a:pt x="2784" y="1528"/>
                      <a:pt x="2783" y="1527"/>
                    </a:cubicBezTo>
                    <a:cubicBezTo>
                      <a:pt x="2778" y="1519"/>
                      <a:pt x="2770" y="1519"/>
                      <a:pt x="2761" y="1519"/>
                    </a:cubicBezTo>
                    <a:lnTo>
                      <a:pt x="2752" y="1519"/>
                    </a:lnTo>
                    <a:lnTo>
                      <a:pt x="2758" y="1493"/>
                    </a:lnTo>
                    <a:cubicBezTo>
                      <a:pt x="2765" y="1493"/>
                      <a:pt x="2774" y="1493"/>
                      <a:pt x="2778" y="1492"/>
                    </a:cubicBezTo>
                    <a:cubicBezTo>
                      <a:pt x="2794" y="1490"/>
                      <a:pt x="2810" y="1495"/>
                      <a:pt x="2825" y="1486"/>
                    </a:cubicBezTo>
                    <a:cubicBezTo>
                      <a:pt x="2830" y="1484"/>
                      <a:pt x="2833" y="1476"/>
                      <a:pt x="2827" y="1472"/>
                    </a:cubicBezTo>
                    <a:cubicBezTo>
                      <a:pt x="2816" y="1467"/>
                      <a:pt x="2804" y="1465"/>
                      <a:pt x="2791" y="1465"/>
                    </a:cubicBezTo>
                    <a:cubicBezTo>
                      <a:pt x="2788" y="1465"/>
                      <a:pt x="2784" y="1465"/>
                      <a:pt x="2780" y="1465"/>
                    </a:cubicBezTo>
                    <a:cubicBezTo>
                      <a:pt x="2775" y="1466"/>
                      <a:pt x="2770" y="1467"/>
                      <a:pt x="2765" y="1468"/>
                    </a:cubicBezTo>
                    <a:lnTo>
                      <a:pt x="2771" y="1442"/>
                    </a:lnTo>
                    <a:cubicBezTo>
                      <a:pt x="2790" y="1436"/>
                      <a:pt x="2822" y="1451"/>
                      <a:pt x="2838" y="1434"/>
                    </a:cubicBezTo>
                    <a:cubicBezTo>
                      <a:pt x="2839" y="1434"/>
                      <a:pt x="2839" y="1433"/>
                      <a:pt x="2840" y="1432"/>
                    </a:cubicBezTo>
                    <a:cubicBezTo>
                      <a:pt x="2840" y="1431"/>
                      <a:pt x="2841" y="1430"/>
                      <a:pt x="2841" y="1428"/>
                    </a:cubicBezTo>
                    <a:cubicBezTo>
                      <a:pt x="2841" y="1427"/>
                      <a:pt x="2840" y="1425"/>
                      <a:pt x="2840" y="1424"/>
                    </a:cubicBezTo>
                    <a:cubicBezTo>
                      <a:pt x="2839" y="1423"/>
                      <a:pt x="2839" y="1423"/>
                      <a:pt x="2838" y="1422"/>
                    </a:cubicBezTo>
                    <a:cubicBezTo>
                      <a:pt x="2831" y="1414"/>
                      <a:pt x="2799" y="1411"/>
                      <a:pt x="2776" y="1416"/>
                    </a:cubicBezTo>
                    <a:cubicBezTo>
                      <a:pt x="2779" y="1402"/>
                      <a:pt x="2783" y="1387"/>
                      <a:pt x="2786" y="1373"/>
                    </a:cubicBezTo>
                    <a:cubicBezTo>
                      <a:pt x="2793" y="1373"/>
                      <a:pt x="2800" y="1373"/>
                      <a:pt x="2807" y="1374"/>
                    </a:cubicBezTo>
                    <a:cubicBezTo>
                      <a:pt x="2817" y="1374"/>
                      <a:pt x="2832" y="1374"/>
                      <a:pt x="2836" y="1362"/>
                    </a:cubicBezTo>
                    <a:cubicBezTo>
                      <a:pt x="2837" y="1361"/>
                      <a:pt x="2837" y="1360"/>
                      <a:pt x="2837" y="1358"/>
                    </a:cubicBezTo>
                    <a:cubicBezTo>
                      <a:pt x="2837" y="1356"/>
                      <a:pt x="2837" y="1355"/>
                      <a:pt x="2836" y="1353"/>
                    </a:cubicBezTo>
                    <a:cubicBezTo>
                      <a:pt x="2835" y="1352"/>
                      <a:pt x="2833" y="1350"/>
                      <a:pt x="2832" y="1349"/>
                    </a:cubicBezTo>
                    <a:cubicBezTo>
                      <a:pt x="2831" y="1348"/>
                      <a:pt x="2829" y="1348"/>
                      <a:pt x="2828" y="1348"/>
                    </a:cubicBezTo>
                    <a:cubicBezTo>
                      <a:pt x="2823" y="1347"/>
                      <a:pt x="2818" y="1347"/>
                      <a:pt x="2814" y="1347"/>
                    </a:cubicBezTo>
                    <a:cubicBezTo>
                      <a:pt x="2809" y="1347"/>
                      <a:pt x="2805" y="1347"/>
                      <a:pt x="2800" y="1348"/>
                    </a:cubicBezTo>
                    <a:cubicBezTo>
                      <a:pt x="2797" y="1348"/>
                      <a:pt x="2794" y="1348"/>
                      <a:pt x="2791" y="1348"/>
                    </a:cubicBezTo>
                    <a:cubicBezTo>
                      <a:pt x="2792" y="1342"/>
                      <a:pt x="2793" y="1336"/>
                      <a:pt x="2795" y="1329"/>
                    </a:cubicBezTo>
                    <a:cubicBezTo>
                      <a:pt x="2799" y="1330"/>
                      <a:pt x="2803" y="1330"/>
                      <a:pt x="2807" y="1330"/>
                    </a:cubicBezTo>
                    <a:cubicBezTo>
                      <a:pt x="2823" y="1330"/>
                      <a:pt x="2839" y="1328"/>
                      <a:pt x="2854" y="1323"/>
                    </a:cubicBezTo>
                    <a:cubicBezTo>
                      <a:pt x="2854" y="1323"/>
                      <a:pt x="2853" y="1323"/>
                      <a:pt x="2854" y="1322"/>
                    </a:cubicBezTo>
                    <a:cubicBezTo>
                      <a:pt x="2855" y="1322"/>
                      <a:pt x="2856" y="1321"/>
                      <a:pt x="2857" y="1320"/>
                    </a:cubicBezTo>
                    <a:cubicBezTo>
                      <a:pt x="2858" y="1319"/>
                      <a:pt x="2857" y="1319"/>
                      <a:pt x="2857" y="1317"/>
                    </a:cubicBezTo>
                    <a:cubicBezTo>
                      <a:pt x="2857" y="1316"/>
                      <a:pt x="2858" y="1314"/>
                      <a:pt x="2857" y="1313"/>
                    </a:cubicBezTo>
                    <a:cubicBezTo>
                      <a:pt x="2856" y="1312"/>
                      <a:pt x="2855" y="1311"/>
                      <a:pt x="2854" y="1311"/>
                    </a:cubicBezTo>
                    <a:cubicBezTo>
                      <a:pt x="2842" y="1306"/>
                      <a:pt x="2830" y="1304"/>
                      <a:pt x="2818" y="1304"/>
                    </a:cubicBezTo>
                    <a:cubicBezTo>
                      <a:pt x="2811" y="1304"/>
                      <a:pt x="2804" y="1304"/>
                      <a:pt x="2798" y="1306"/>
                    </a:cubicBezTo>
                    <a:cubicBezTo>
                      <a:pt x="2800" y="1294"/>
                      <a:pt x="2802" y="1283"/>
                      <a:pt x="2804" y="1272"/>
                    </a:cubicBezTo>
                    <a:cubicBezTo>
                      <a:pt x="2806" y="1272"/>
                      <a:pt x="2808" y="1272"/>
                      <a:pt x="2811" y="1272"/>
                    </a:cubicBezTo>
                    <a:cubicBezTo>
                      <a:pt x="2817" y="1272"/>
                      <a:pt x="2824" y="1272"/>
                      <a:pt x="2830" y="1274"/>
                    </a:cubicBezTo>
                    <a:cubicBezTo>
                      <a:pt x="2833" y="1274"/>
                      <a:pt x="2837" y="1275"/>
                      <a:pt x="2841" y="1275"/>
                    </a:cubicBezTo>
                    <a:cubicBezTo>
                      <a:pt x="2851" y="1275"/>
                      <a:pt x="2860" y="1272"/>
                      <a:pt x="2869" y="1267"/>
                    </a:cubicBezTo>
                    <a:cubicBezTo>
                      <a:pt x="2870" y="1267"/>
                      <a:pt x="2871" y="1266"/>
                      <a:pt x="2871" y="1265"/>
                    </a:cubicBezTo>
                    <a:cubicBezTo>
                      <a:pt x="2872" y="1264"/>
                      <a:pt x="2872" y="1263"/>
                      <a:pt x="2872" y="1262"/>
                    </a:cubicBezTo>
                    <a:cubicBezTo>
                      <a:pt x="2872" y="1261"/>
                      <a:pt x="2872" y="1259"/>
                      <a:pt x="2871" y="1258"/>
                    </a:cubicBezTo>
                    <a:cubicBezTo>
                      <a:pt x="2871" y="1258"/>
                      <a:pt x="2870" y="1257"/>
                      <a:pt x="2869" y="1256"/>
                    </a:cubicBezTo>
                    <a:cubicBezTo>
                      <a:pt x="2859" y="1252"/>
                      <a:pt x="2847" y="1250"/>
                      <a:pt x="2836" y="1250"/>
                    </a:cubicBezTo>
                    <a:cubicBezTo>
                      <a:pt x="2832" y="1250"/>
                      <a:pt x="2827" y="1250"/>
                      <a:pt x="2823" y="1251"/>
                    </a:cubicBezTo>
                    <a:cubicBezTo>
                      <a:pt x="2821" y="1250"/>
                      <a:pt x="2818" y="1250"/>
                      <a:pt x="2816" y="1250"/>
                    </a:cubicBezTo>
                    <a:cubicBezTo>
                      <a:pt x="2813" y="1250"/>
                      <a:pt x="2811" y="1250"/>
                      <a:pt x="2809" y="1251"/>
                    </a:cubicBezTo>
                    <a:cubicBezTo>
                      <a:pt x="2809" y="1245"/>
                      <a:pt x="2810" y="1240"/>
                      <a:pt x="2811" y="1234"/>
                    </a:cubicBezTo>
                    <a:cubicBezTo>
                      <a:pt x="2812" y="1234"/>
                      <a:pt x="2813" y="1235"/>
                      <a:pt x="2814" y="1234"/>
                    </a:cubicBezTo>
                    <a:cubicBezTo>
                      <a:pt x="2815" y="1234"/>
                      <a:pt x="2815" y="1233"/>
                      <a:pt x="2815" y="1232"/>
                    </a:cubicBezTo>
                    <a:lnTo>
                      <a:pt x="2821" y="1232"/>
                    </a:lnTo>
                    <a:cubicBezTo>
                      <a:pt x="2827" y="1231"/>
                      <a:pt x="2833" y="1231"/>
                      <a:pt x="2840" y="1231"/>
                    </a:cubicBezTo>
                    <a:cubicBezTo>
                      <a:pt x="2841" y="1231"/>
                      <a:pt x="2841" y="1231"/>
                      <a:pt x="2842" y="1231"/>
                    </a:cubicBezTo>
                    <a:cubicBezTo>
                      <a:pt x="2844" y="1231"/>
                      <a:pt x="2846" y="1231"/>
                      <a:pt x="2847" y="1231"/>
                    </a:cubicBezTo>
                    <a:cubicBezTo>
                      <a:pt x="2857" y="1231"/>
                      <a:pt x="2867" y="1229"/>
                      <a:pt x="2876" y="1224"/>
                    </a:cubicBezTo>
                    <a:cubicBezTo>
                      <a:pt x="2877" y="1224"/>
                      <a:pt x="2878" y="1223"/>
                      <a:pt x="2879" y="1222"/>
                    </a:cubicBezTo>
                    <a:cubicBezTo>
                      <a:pt x="2880" y="1220"/>
                      <a:pt x="2880" y="1220"/>
                      <a:pt x="2880" y="1218"/>
                    </a:cubicBezTo>
                    <a:cubicBezTo>
                      <a:pt x="2880" y="1217"/>
                      <a:pt x="2880" y="1215"/>
                      <a:pt x="2879" y="1214"/>
                    </a:cubicBezTo>
                    <a:cubicBezTo>
                      <a:pt x="2878" y="1213"/>
                      <a:pt x="2877" y="1212"/>
                      <a:pt x="2876" y="1211"/>
                    </a:cubicBezTo>
                    <a:cubicBezTo>
                      <a:pt x="2866" y="1206"/>
                      <a:pt x="2854" y="1203"/>
                      <a:pt x="2842" y="1203"/>
                    </a:cubicBezTo>
                    <a:cubicBezTo>
                      <a:pt x="2833" y="1203"/>
                      <a:pt x="2824" y="1205"/>
                      <a:pt x="2816" y="1208"/>
                    </a:cubicBezTo>
                    <a:cubicBezTo>
                      <a:pt x="2817" y="1199"/>
                      <a:pt x="2818" y="1191"/>
                      <a:pt x="2819" y="1183"/>
                    </a:cubicBezTo>
                    <a:cubicBezTo>
                      <a:pt x="2820" y="1182"/>
                      <a:pt x="2821" y="1182"/>
                      <a:pt x="2822" y="1181"/>
                    </a:cubicBezTo>
                    <a:cubicBezTo>
                      <a:pt x="2823" y="1181"/>
                      <a:pt x="2823" y="1181"/>
                      <a:pt x="2824" y="1180"/>
                    </a:cubicBezTo>
                    <a:cubicBezTo>
                      <a:pt x="2824" y="1181"/>
                      <a:pt x="2825" y="1181"/>
                      <a:pt x="2826" y="1181"/>
                    </a:cubicBezTo>
                    <a:cubicBezTo>
                      <a:pt x="2826" y="1181"/>
                      <a:pt x="2827" y="1181"/>
                      <a:pt x="2828" y="1180"/>
                    </a:cubicBezTo>
                    <a:lnTo>
                      <a:pt x="2835" y="1180"/>
                    </a:lnTo>
                    <a:cubicBezTo>
                      <a:pt x="2838" y="1181"/>
                      <a:pt x="2841" y="1181"/>
                      <a:pt x="2844" y="1181"/>
                    </a:cubicBezTo>
                    <a:cubicBezTo>
                      <a:pt x="2846" y="1181"/>
                      <a:pt x="2849" y="1181"/>
                      <a:pt x="2852" y="1180"/>
                    </a:cubicBezTo>
                    <a:cubicBezTo>
                      <a:pt x="2866" y="1179"/>
                      <a:pt x="2879" y="1175"/>
                      <a:pt x="2891" y="1168"/>
                    </a:cubicBezTo>
                    <a:cubicBezTo>
                      <a:pt x="2893" y="1167"/>
                      <a:pt x="2895" y="1166"/>
                      <a:pt x="2897" y="1165"/>
                    </a:cubicBezTo>
                    <a:cubicBezTo>
                      <a:pt x="2898" y="1164"/>
                      <a:pt x="2898" y="1164"/>
                      <a:pt x="2899" y="1163"/>
                    </a:cubicBezTo>
                    <a:cubicBezTo>
                      <a:pt x="2899" y="1162"/>
                      <a:pt x="2900" y="1162"/>
                      <a:pt x="2900" y="1160"/>
                    </a:cubicBezTo>
                    <a:cubicBezTo>
                      <a:pt x="2900" y="1159"/>
                      <a:pt x="2900" y="1157"/>
                      <a:pt x="2899" y="1156"/>
                    </a:cubicBezTo>
                    <a:cubicBezTo>
                      <a:pt x="2898" y="1155"/>
                      <a:pt x="2897" y="1155"/>
                      <a:pt x="2896" y="1154"/>
                    </a:cubicBezTo>
                    <a:cubicBezTo>
                      <a:pt x="2895" y="1154"/>
                      <a:pt x="2895" y="1153"/>
                      <a:pt x="2894" y="1153"/>
                    </a:cubicBezTo>
                    <a:cubicBezTo>
                      <a:pt x="2885" y="1150"/>
                      <a:pt x="2876" y="1149"/>
                      <a:pt x="2866" y="1149"/>
                    </a:cubicBezTo>
                    <a:cubicBezTo>
                      <a:pt x="2863" y="1149"/>
                      <a:pt x="2860" y="1149"/>
                      <a:pt x="2856" y="1150"/>
                    </a:cubicBezTo>
                    <a:cubicBezTo>
                      <a:pt x="2845" y="1151"/>
                      <a:pt x="2834" y="1150"/>
                      <a:pt x="2822" y="1151"/>
                    </a:cubicBezTo>
                    <a:cubicBezTo>
                      <a:pt x="2822" y="1144"/>
                      <a:pt x="2824" y="1136"/>
                      <a:pt x="2825" y="1128"/>
                    </a:cubicBezTo>
                    <a:lnTo>
                      <a:pt x="2833" y="1128"/>
                    </a:lnTo>
                    <a:cubicBezTo>
                      <a:pt x="2840" y="1128"/>
                      <a:pt x="2847" y="1128"/>
                      <a:pt x="2855" y="1127"/>
                    </a:cubicBezTo>
                    <a:cubicBezTo>
                      <a:pt x="2870" y="1127"/>
                      <a:pt x="2884" y="1123"/>
                      <a:pt x="2898" y="1116"/>
                    </a:cubicBezTo>
                    <a:cubicBezTo>
                      <a:pt x="2898" y="1115"/>
                      <a:pt x="2899" y="1114"/>
                      <a:pt x="2900" y="1113"/>
                    </a:cubicBezTo>
                    <a:cubicBezTo>
                      <a:pt x="2900" y="1112"/>
                      <a:pt x="2901" y="1111"/>
                      <a:pt x="2901" y="1109"/>
                    </a:cubicBezTo>
                    <a:cubicBezTo>
                      <a:pt x="2901" y="1108"/>
                      <a:pt x="2901" y="1107"/>
                      <a:pt x="2900" y="1105"/>
                    </a:cubicBezTo>
                    <a:cubicBezTo>
                      <a:pt x="2900" y="1104"/>
                      <a:pt x="2898" y="1104"/>
                      <a:pt x="2898" y="1103"/>
                    </a:cubicBezTo>
                    <a:cubicBezTo>
                      <a:pt x="2897" y="1103"/>
                      <a:pt x="2897" y="1103"/>
                      <a:pt x="2896" y="1102"/>
                    </a:cubicBezTo>
                    <a:cubicBezTo>
                      <a:pt x="2889" y="1098"/>
                      <a:pt x="2880" y="1096"/>
                      <a:pt x="2871" y="1096"/>
                    </a:cubicBezTo>
                    <a:cubicBezTo>
                      <a:pt x="2867" y="1096"/>
                      <a:pt x="2864" y="1096"/>
                      <a:pt x="2860" y="1097"/>
                    </a:cubicBezTo>
                    <a:cubicBezTo>
                      <a:pt x="2850" y="1098"/>
                      <a:pt x="2840" y="1099"/>
                      <a:pt x="2829" y="1100"/>
                    </a:cubicBezTo>
                    <a:cubicBezTo>
                      <a:pt x="2831" y="1092"/>
                      <a:pt x="2834" y="1084"/>
                      <a:pt x="2836" y="1076"/>
                    </a:cubicBezTo>
                    <a:cubicBezTo>
                      <a:pt x="2843" y="1074"/>
                      <a:pt x="2849" y="1073"/>
                      <a:pt x="2856" y="1073"/>
                    </a:cubicBezTo>
                    <a:cubicBezTo>
                      <a:pt x="2861" y="1073"/>
                      <a:pt x="2866" y="1074"/>
                      <a:pt x="2870" y="1075"/>
                    </a:cubicBezTo>
                    <a:cubicBezTo>
                      <a:pt x="2874" y="1075"/>
                      <a:pt x="2878" y="1076"/>
                      <a:pt x="2883" y="1076"/>
                    </a:cubicBezTo>
                    <a:cubicBezTo>
                      <a:pt x="2894" y="1076"/>
                      <a:pt x="2904" y="1073"/>
                      <a:pt x="2914" y="1069"/>
                    </a:cubicBezTo>
                    <a:cubicBezTo>
                      <a:pt x="2915" y="1068"/>
                      <a:pt x="2916" y="1068"/>
                      <a:pt x="2917" y="1066"/>
                    </a:cubicBezTo>
                    <a:cubicBezTo>
                      <a:pt x="2917" y="1065"/>
                      <a:pt x="2919" y="1063"/>
                      <a:pt x="2919" y="1061"/>
                    </a:cubicBezTo>
                    <a:cubicBezTo>
                      <a:pt x="2919" y="1060"/>
                      <a:pt x="2918" y="1058"/>
                      <a:pt x="2917" y="1057"/>
                    </a:cubicBezTo>
                    <a:cubicBezTo>
                      <a:pt x="2916" y="1056"/>
                      <a:pt x="2915" y="1055"/>
                      <a:pt x="2914" y="1054"/>
                    </a:cubicBezTo>
                    <a:cubicBezTo>
                      <a:pt x="2902" y="1049"/>
                      <a:pt x="2890" y="1047"/>
                      <a:pt x="2878" y="1047"/>
                    </a:cubicBezTo>
                    <a:cubicBezTo>
                      <a:pt x="2871" y="1047"/>
                      <a:pt x="2865" y="1048"/>
                      <a:pt x="2859" y="1049"/>
                    </a:cubicBezTo>
                    <a:cubicBezTo>
                      <a:pt x="2854" y="1049"/>
                      <a:pt x="2848" y="1049"/>
                      <a:pt x="2843" y="1050"/>
                    </a:cubicBezTo>
                    <a:cubicBezTo>
                      <a:pt x="2844" y="1044"/>
                      <a:pt x="2844" y="1038"/>
                      <a:pt x="2844" y="1031"/>
                    </a:cubicBezTo>
                    <a:cubicBezTo>
                      <a:pt x="2844" y="1029"/>
                      <a:pt x="2844" y="1028"/>
                      <a:pt x="2844" y="1026"/>
                    </a:cubicBezTo>
                    <a:cubicBezTo>
                      <a:pt x="2844" y="1023"/>
                      <a:pt x="2844" y="1020"/>
                      <a:pt x="2844" y="1017"/>
                    </a:cubicBezTo>
                    <a:cubicBezTo>
                      <a:pt x="2848" y="1016"/>
                      <a:pt x="2851" y="1015"/>
                      <a:pt x="2855" y="1015"/>
                    </a:cubicBezTo>
                    <a:cubicBezTo>
                      <a:pt x="2860" y="1015"/>
                      <a:pt x="2866" y="1015"/>
                      <a:pt x="2872" y="1015"/>
                    </a:cubicBezTo>
                    <a:cubicBezTo>
                      <a:pt x="2874" y="1015"/>
                      <a:pt x="2877" y="1016"/>
                      <a:pt x="2879" y="1016"/>
                    </a:cubicBezTo>
                    <a:cubicBezTo>
                      <a:pt x="2889" y="1016"/>
                      <a:pt x="2898" y="1013"/>
                      <a:pt x="2907" y="1009"/>
                    </a:cubicBezTo>
                    <a:cubicBezTo>
                      <a:pt x="2908" y="1008"/>
                      <a:pt x="2909" y="1007"/>
                      <a:pt x="2910" y="1006"/>
                    </a:cubicBezTo>
                    <a:cubicBezTo>
                      <a:pt x="2911" y="1005"/>
                      <a:pt x="2911" y="1003"/>
                      <a:pt x="2911" y="1001"/>
                    </a:cubicBezTo>
                    <a:cubicBezTo>
                      <a:pt x="2911" y="1000"/>
                      <a:pt x="2911" y="998"/>
                      <a:pt x="2910" y="997"/>
                    </a:cubicBezTo>
                    <a:cubicBezTo>
                      <a:pt x="2909" y="996"/>
                      <a:pt x="2909" y="995"/>
                      <a:pt x="2908" y="995"/>
                    </a:cubicBezTo>
                    <a:cubicBezTo>
                      <a:pt x="2896" y="990"/>
                      <a:pt x="2884" y="987"/>
                      <a:pt x="2871" y="987"/>
                    </a:cubicBezTo>
                    <a:cubicBezTo>
                      <a:pt x="2862" y="987"/>
                      <a:pt x="2854" y="988"/>
                      <a:pt x="2846" y="990"/>
                    </a:cubicBezTo>
                    <a:cubicBezTo>
                      <a:pt x="2847" y="979"/>
                      <a:pt x="2850" y="967"/>
                      <a:pt x="2852" y="956"/>
                    </a:cubicBezTo>
                    <a:cubicBezTo>
                      <a:pt x="2864" y="956"/>
                      <a:pt x="2876" y="953"/>
                      <a:pt x="2888" y="953"/>
                    </a:cubicBezTo>
                    <a:cubicBezTo>
                      <a:pt x="2889" y="953"/>
                      <a:pt x="2891" y="953"/>
                      <a:pt x="2892" y="953"/>
                    </a:cubicBezTo>
                    <a:cubicBezTo>
                      <a:pt x="2903" y="953"/>
                      <a:pt x="2913" y="951"/>
                      <a:pt x="2923" y="947"/>
                    </a:cubicBezTo>
                    <a:cubicBezTo>
                      <a:pt x="2924" y="946"/>
                      <a:pt x="2925" y="946"/>
                      <a:pt x="2926" y="944"/>
                    </a:cubicBezTo>
                    <a:cubicBezTo>
                      <a:pt x="2926" y="943"/>
                      <a:pt x="2927" y="942"/>
                      <a:pt x="2927" y="940"/>
                    </a:cubicBezTo>
                    <a:cubicBezTo>
                      <a:pt x="2927" y="939"/>
                      <a:pt x="2926" y="938"/>
                      <a:pt x="2926" y="937"/>
                    </a:cubicBezTo>
                    <a:cubicBezTo>
                      <a:pt x="2925" y="936"/>
                      <a:pt x="2924" y="935"/>
                      <a:pt x="2923" y="934"/>
                    </a:cubicBezTo>
                    <a:cubicBezTo>
                      <a:pt x="2910" y="929"/>
                      <a:pt x="2897" y="926"/>
                      <a:pt x="2883" y="926"/>
                    </a:cubicBezTo>
                    <a:cubicBezTo>
                      <a:pt x="2874" y="926"/>
                      <a:pt x="2864" y="927"/>
                      <a:pt x="2855" y="930"/>
                    </a:cubicBezTo>
                    <a:cubicBezTo>
                      <a:pt x="2857" y="918"/>
                      <a:pt x="2859" y="906"/>
                      <a:pt x="2861" y="894"/>
                    </a:cubicBezTo>
                    <a:lnTo>
                      <a:pt x="2874" y="894"/>
                    </a:lnTo>
                    <a:cubicBezTo>
                      <a:pt x="2885" y="893"/>
                      <a:pt x="2897" y="891"/>
                      <a:pt x="2908" y="886"/>
                    </a:cubicBezTo>
                    <a:cubicBezTo>
                      <a:pt x="2909" y="886"/>
                      <a:pt x="2910" y="885"/>
                      <a:pt x="2911" y="884"/>
                    </a:cubicBezTo>
                    <a:cubicBezTo>
                      <a:pt x="2912" y="883"/>
                      <a:pt x="2912" y="881"/>
                      <a:pt x="2912" y="880"/>
                    </a:cubicBezTo>
                    <a:cubicBezTo>
                      <a:pt x="2912" y="879"/>
                      <a:pt x="2911" y="878"/>
                      <a:pt x="2911" y="877"/>
                    </a:cubicBezTo>
                    <a:cubicBezTo>
                      <a:pt x="2910" y="876"/>
                      <a:pt x="2910" y="875"/>
                      <a:pt x="2909" y="875"/>
                    </a:cubicBezTo>
                    <a:cubicBezTo>
                      <a:pt x="2898" y="869"/>
                      <a:pt x="2887" y="866"/>
                      <a:pt x="2875" y="866"/>
                    </a:cubicBezTo>
                    <a:cubicBezTo>
                      <a:pt x="2872" y="866"/>
                      <a:pt x="2869" y="866"/>
                      <a:pt x="2866" y="866"/>
                    </a:cubicBezTo>
                    <a:cubicBezTo>
                      <a:pt x="2867" y="857"/>
                      <a:pt x="2868" y="849"/>
                      <a:pt x="2870" y="840"/>
                    </a:cubicBezTo>
                    <a:cubicBezTo>
                      <a:pt x="2878" y="841"/>
                      <a:pt x="2886" y="841"/>
                      <a:pt x="2894" y="841"/>
                    </a:cubicBezTo>
                    <a:cubicBezTo>
                      <a:pt x="2897" y="841"/>
                      <a:pt x="2899" y="841"/>
                      <a:pt x="2902" y="841"/>
                    </a:cubicBezTo>
                    <a:cubicBezTo>
                      <a:pt x="2903" y="841"/>
                      <a:pt x="2904" y="841"/>
                      <a:pt x="2905" y="841"/>
                    </a:cubicBezTo>
                    <a:cubicBezTo>
                      <a:pt x="2912" y="841"/>
                      <a:pt x="2918" y="839"/>
                      <a:pt x="2924" y="836"/>
                    </a:cubicBezTo>
                    <a:cubicBezTo>
                      <a:pt x="2928" y="834"/>
                      <a:pt x="2931" y="831"/>
                      <a:pt x="2934" y="828"/>
                    </a:cubicBezTo>
                    <a:cubicBezTo>
                      <a:pt x="2935" y="826"/>
                      <a:pt x="2935" y="825"/>
                      <a:pt x="2935" y="823"/>
                    </a:cubicBezTo>
                    <a:cubicBezTo>
                      <a:pt x="2935" y="822"/>
                      <a:pt x="2935" y="819"/>
                      <a:pt x="2934" y="818"/>
                    </a:cubicBezTo>
                    <a:cubicBezTo>
                      <a:pt x="2933" y="817"/>
                      <a:pt x="2932" y="815"/>
                      <a:pt x="2930" y="814"/>
                    </a:cubicBezTo>
                    <a:lnTo>
                      <a:pt x="2929" y="814"/>
                    </a:lnTo>
                    <a:cubicBezTo>
                      <a:pt x="2923" y="812"/>
                      <a:pt x="2916" y="811"/>
                      <a:pt x="2908" y="811"/>
                    </a:cubicBezTo>
                    <a:cubicBezTo>
                      <a:pt x="2905" y="811"/>
                      <a:pt x="2902" y="811"/>
                      <a:pt x="2899" y="811"/>
                    </a:cubicBezTo>
                    <a:cubicBezTo>
                      <a:pt x="2895" y="811"/>
                      <a:pt x="2890" y="811"/>
                      <a:pt x="2886" y="811"/>
                    </a:cubicBezTo>
                    <a:cubicBezTo>
                      <a:pt x="2882" y="811"/>
                      <a:pt x="2877" y="811"/>
                      <a:pt x="2873" y="811"/>
                    </a:cubicBezTo>
                    <a:cubicBezTo>
                      <a:pt x="2873" y="802"/>
                      <a:pt x="2875" y="792"/>
                      <a:pt x="2875" y="783"/>
                    </a:cubicBezTo>
                    <a:lnTo>
                      <a:pt x="2877" y="783"/>
                    </a:lnTo>
                    <a:cubicBezTo>
                      <a:pt x="2882" y="778"/>
                      <a:pt x="2899" y="780"/>
                      <a:pt x="2906" y="779"/>
                    </a:cubicBezTo>
                    <a:cubicBezTo>
                      <a:pt x="2920" y="778"/>
                      <a:pt x="2938" y="783"/>
                      <a:pt x="2949" y="772"/>
                    </a:cubicBezTo>
                    <a:cubicBezTo>
                      <a:pt x="2949" y="771"/>
                      <a:pt x="2950" y="770"/>
                      <a:pt x="2950" y="770"/>
                    </a:cubicBezTo>
                    <a:cubicBezTo>
                      <a:pt x="2951" y="769"/>
                      <a:pt x="2951" y="768"/>
                      <a:pt x="2951" y="766"/>
                    </a:cubicBezTo>
                    <a:cubicBezTo>
                      <a:pt x="2951" y="765"/>
                      <a:pt x="2951" y="762"/>
                      <a:pt x="2950" y="761"/>
                    </a:cubicBezTo>
                    <a:cubicBezTo>
                      <a:pt x="2950" y="761"/>
                      <a:pt x="2949" y="760"/>
                      <a:pt x="2949" y="759"/>
                    </a:cubicBezTo>
                    <a:cubicBezTo>
                      <a:pt x="2947" y="758"/>
                      <a:pt x="2945" y="756"/>
                      <a:pt x="2943" y="755"/>
                    </a:cubicBezTo>
                    <a:cubicBezTo>
                      <a:pt x="2940" y="753"/>
                      <a:pt x="2936" y="752"/>
                      <a:pt x="2932" y="751"/>
                    </a:cubicBezTo>
                    <a:cubicBezTo>
                      <a:pt x="2945" y="751"/>
                      <a:pt x="2958" y="747"/>
                      <a:pt x="2970" y="741"/>
                    </a:cubicBezTo>
                    <a:cubicBezTo>
                      <a:pt x="2971" y="741"/>
                      <a:pt x="2971" y="741"/>
                      <a:pt x="2972" y="739"/>
                    </a:cubicBezTo>
                    <a:cubicBezTo>
                      <a:pt x="2972" y="738"/>
                      <a:pt x="2973" y="736"/>
                      <a:pt x="2973" y="735"/>
                    </a:cubicBezTo>
                    <a:cubicBezTo>
                      <a:pt x="2973" y="734"/>
                      <a:pt x="2972" y="733"/>
                      <a:pt x="2972" y="731"/>
                    </a:cubicBezTo>
                    <a:cubicBezTo>
                      <a:pt x="2971" y="730"/>
                      <a:pt x="2971" y="730"/>
                      <a:pt x="2970" y="729"/>
                    </a:cubicBezTo>
                    <a:cubicBezTo>
                      <a:pt x="2969" y="729"/>
                      <a:pt x="2968" y="728"/>
                      <a:pt x="2967" y="728"/>
                    </a:cubicBezTo>
                    <a:cubicBezTo>
                      <a:pt x="2952" y="726"/>
                      <a:pt x="2937" y="726"/>
                      <a:pt x="2922" y="726"/>
                    </a:cubicBezTo>
                    <a:cubicBezTo>
                      <a:pt x="2907" y="726"/>
                      <a:pt x="2892" y="726"/>
                      <a:pt x="2877" y="728"/>
                    </a:cubicBezTo>
                    <a:cubicBezTo>
                      <a:pt x="2879" y="711"/>
                      <a:pt x="2881" y="695"/>
                      <a:pt x="2884" y="678"/>
                    </a:cubicBezTo>
                    <a:cubicBezTo>
                      <a:pt x="2885" y="678"/>
                      <a:pt x="2885" y="678"/>
                      <a:pt x="2885" y="678"/>
                    </a:cubicBezTo>
                    <a:cubicBezTo>
                      <a:pt x="2885" y="678"/>
                      <a:pt x="2886" y="677"/>
                      <a:pt x="2887" y="677"/>
                    </a:cubicBezTo>
                    <a:cubicBezTo>
                      <a:pt x="2892" y="671"/>
                      <a:pt x="2911" y="674"/>
                      <a:pt x="2919" y="673"/>
                    </a:cubicBezTo>
                    <a:cubicBezTo>
                      <a:pt x="2920" y="673"/>
                      <a:pt x="2921" y="673"/>
                      <a:pt x="2921" y="673"/>
                    </a:cubicBezTo>
                    <a:cubicBezTo>
                      <a:pt x="2934" y="673"/>
                      <a:pt x="2946" y="670"/>
                      <a:pt x="2957" y="665"/>
                    </a:cubicBezTo>
                    <a:cubicBezTo>
                      <a:pt x="2961" y="662"/>
                      <a:pt x="2964" y="655"/>
                      <a:pt x="2959" y="651"/>
                    </a:cubicBezTo>
                    <a:cubicBezTo>
                      <a:pt x="2942" y="639"/>
                      <a:pt x="2923" y="646"/>
                      <a:pt x="2904" y="648"/>
                    </a:cubicBezTo>
                    <a:cubicBezTo>
                      <a:pt x="2900" y="648"/>
                      <a:pt x="2895" y="649"/>
                      <a:pt x="2890" y="650"/>
                    </a:cubicBezTo>
                    <a:cubicBezTo>
                      <a:pt x="2894" y="636"/>
                      <a:pt x="2897" y="621"/>
                      <a:pt x="2900" y="606"/>
                    </a:cubicBezTo>
                    <a:cubicBezTo>
                      <a:pt x="2914" y="598"/>
                      <a:pt x="2931" y="606"/>
                      <a:pt x="2946" y="600"/>
                    </a:cubicBezTo>
                    <a:cubicBezTo>
                      <a:pt x="2947" y="599"/>
                      <a:pt x="2947" y="600"/>
                      <a:pt x="2948" y="599"/>
                    </a:cubicBezTo>
                    <a:cubicBezTo>
                      <a:pt x="2949" y="599"/>
                      <a:pt x="2950" y="597"/>
                      <a:pt x="2951" y="595"/>
                    </a:cubicBezTo>
                    <a:cubicBezTo>
                      <a:pt x="2952" y="593"/>
                      <a:pt x="2953" y="592"/>
                      <a:pt x="2953" y="590"/>
                    </a:cubicBezTo>
                    <a:cubicBezTo>
                      <a:pt x="2953" y="588"/>
                      <a:pt x="2952" y="587"/>
                      <a:pt x="2951" y="585"/>
                    </a:cubicBezTo>
                    <a:cubicBezTo>
                      <a:pt x="2951" y="584"/>
                      <a:pt x="2951" y="584"/>
                      <a:pt x="2951" y="584"/>
                    </a:cubicBezTo>
                    <a:lnTo>
                      <a:pt x="2949" y="582"/>
                    </a:lnTo>
                    <a:cubicBezTo>
                      <a:pt x="2949" y="582"/>
                      <a:pt x="2949" y="581"/>
                      <a:pt x="2948" y="581"/>
                    </a:cubicBezTo>
                    <a:cubicBezTo>
                      <a:pt x="2945" y="579"/>
                      <a:pt x="2941" y="578"/>
                      <a:pt x="2937" y="578"/>
                    </a:cubicBezTo>
                    <a:cubicBezTo>
                      <a:pt x="2935" y="577"/>
                      <a:pt x="2932" y="577"/>
                      <a:pt x="2930" y="577"/>
                    </a:cubicBezTo>
                    <a:cubicBezTo>
                      <a:pt x="2927" y="577"/>
                      <a:pt x="2924" y="577"/>
                      <a:pt x="2922" y="578"/>
                    </a:cubicBezTo>
                    <a:cubicBezTo>
                      <a:pt x="2916" y="578"/>
                      <a:pt x="2911" y="578"/>
                      <a:pt x="2905" y="580"/>
                    </a:cubicBezTo>
                    <a:lnTo>
                      <a:pt x="2907" y="574"/>
                    </a:lnTo>
                    <a:cubicBezTo>
                      <a:pt x="2908" y="566"/>
                      <a:pt x="2910" y="557"/>
                      <a:pt x="2912" y="549"/>
                    </a:cubicBezTo>
                    <a:cubicBezTo>
                      <a:pt x="2921" y="540"/>
                      <a:pt x="2943" y="544"/>
                      <a:pt x="2955" y="544"/>
                    </a:cubicBezTo>
                    <a:cubicBezTo>
                      <a:pt x="2957" y="545"/>
                      <a:pt x="2959" y="545"/>
                      <a:pt x="2961" y="545"/>
                    </a:cubicBezTo>
                    <a:cubicBezTo>
                      <a:pt x="2970" y="545"/>
                      <a:pt x="2978" y="543"/>
                      <a:pt x="2985" y="538"/>
                    </a:cubicBezTo>
                    <a:cubicBezTo>
                      <a:pt x="2986" y="538"/>
                      <a:pt x="2987" y="537"/>
                      <a:pt x="2988" y="536"/>
                    </a:cubicBezTo>
                    <a:cubicBezTo>
                      <a:pt x="2989" y="536"/>
                      <a:pt x="2989" y="535"/>
                      <a:pt x="2990" y="534"/>
                    </a:cubicBezTo>
                    <a:cubicBezTo>
                      <a:pt x="2991" y="533"/>
                      <a:pt x="2991" y="532"/>
                      <a:pt x="2991" y="530"/>
                    </a:cubicBezTo>
                    <a:cubicBezTo>
                      <a:pt x="2991" y="529"/>
                      <a:pt x="2991" y="527"/>
                      <a:pt x="2990" y="526"/>
                    </a:cubicBezTo>
                    <a:cubicBezTo>
                      <a:pt x="2989" y="525"/>
                      <a:pt x="2989" y="524"/>
                      <a:pt x="2988" y="523"/>
                    </a:cubicBezTo>
                    <a:cubicBezTo>
                      <a:pt x="2975" y="512"/>
                      <a:pt x="2954" y="516"/>
                      <a:pt x="2938" y="516"/>
                    </a:cubicBezTo>
                    <a:cubicBezTo>
                      <a:pt x="2931" y="516"/>
                      <a:pt x="2924" y="517"/>
                      <a:pt x="2918" y="520"/>
                    </a:cubicBezTo>
                    <a:cubicBezTo>
                      <a:pt x="2921" y="505"/>
                      <a:pt x="2924" y="491"/>
                      <a:pt x="2926" y="476"/>
                    </a:cubicBezTo>
                    <a:cubicBezTo>
                      <a:pt x="2930" y="477"/>
                      <a:pt x="2934" y="477"/>
                      <a:pt x="2939" y="477"/>
                    </a:cubicBezTo>
                    <a:cubicBezTo>
                      <a:pt x="2943" y="477"/>
                      <a:pt x="2947" y="477"/>
                      <a:pt x="2951" y="476"/>
                    </a:cubicBezTo>
                    <a:cubicBezTo>
                      <a:pt x="2963" y="476"/>
                      <a:pt x="2974" y="482"/>
                      <a:pt x="2982" y="468"/>
                    </a:cubicBezTo>
                    <a:cubicBezTo>
                      <a:pt x="2982" y="467"/>
                      <a:pt x="2982" y="466"/>
                      <a:pt x="2982" y="465"/>
                    </a:cubicBezTo>
                    <a:cubicBezTo>
                      <a:pt x="2982" y="463"/>
                      <a:pt x="2982" y="462"/>
                      <a:pt x="2981" y="460"/>
                    </a:cubicBezTo>
                    <a:cubicBezTo>
                      <a:pt x="2981" y="460"/>
                      <a:pt x="2981" y="459"/>
                      <a:pt x="2980" y="459"/>
                    </a:cubicBezTo>
                    <a:cubicBezTo>
                      <a:pt x="2977" y="456"/>
                      <a:pt x="2974" y="454"/>
                      <a:pt x="2970" y="451"/>
                    </a:cubicBezTo>
                    <a:cubicBezTo>
                      <a:pt x="2964" y="448"/>
                      <a:pt x="2958" y="446"/>
                      <a:pt x="2952" y="445"/>
                    </a:cubicBezTo>
                    <a:cubicBezTo>
                      <a:pt x="2948" y="445"/>
                      <a:pt x="2945" y="445"/>
                      <a:pt x="2942" y="445"/>
                    </a:cubicBezTo>
                    <a:cubicBezTo>
                      <a:pt x="2939" y="445"/>
                      <a:pt x="2935" y="445"/>
                      <a:pt x="2932" y="445"/>
                    </a:cubicBezTo>
                    <a:cubicBezTo>
                      <a:pt x="2934" y="435"/>
                      <a:pt x="2936" y="424"/>
                      <a:pt x="2937" y="414"/>
                    </a:cubicBezTo>
                    <a:cubicBezTo>
                      <a:pt x="2941" y="410"/>
                      <a:pt x="2959" y="415"/>
                      <a:pt x="2964" y="415"/>
                    </a:cubicBezTo>
                    <a:cubicBezTo>
                      <a:pt x="2968" y="416"/>
                      <a:pt x="2971" y="416"/>
                      <a:pt x="2975" y="416"/>
                    </a:cubicBezTo>
                    <a:cubicBezTo>
                      <a:pt x="2989" y="416"/>
                      <a:pt x="3004" y="413"/>
                      <a:pt x="3017" y="407"/>
                    </a:cubicBezTo>
                    <a:cubicBezTo>
                      <a:pt x="3018" y="407"/>
                      <a:pt x="3019" y="406"/>
                      <a:pt x="3020" y="404"/>
                    </a:cubicBezTo>
                    <a:cubicBezTo>
                      <a:pt x="3021" y="403"/>
                      <a:pt x="3021" y="402"/>
                      <a:pt x="3021" y="400"/>
                    </a:cubicBezTo>
                    <a:cubicBezTo>
                      <a:pt x="3021" y="399"/>
                      <a:pt x="3021" y="397"/>
                      <a:pt x="3020" y="396"/>
                    </a:cubicBezTo>
                    <a:cubicBezTo>
                      <a:pt x="3019" y="395"/>
                      <a:pt x="3018" y="394"/>
                      <a:pt x="3017" y="393"/>
                    </a:cubicBezTo>
                    <a:cubicBezTo>
                      <a:pt x="3001" y="387"/>
                      <a:pt x="2985" y="384"/>
                      <a:pt x="2968" y="384"/>
                    </a:cubicBezTo>
                    <a:cubicBezTo>
                      <a:pt x="2965" y="384"/>
                      <a:pt x="2961" y="384"/>
                      <a:pt x="2958" y="385"/>
                    </a:cubicBezTo>
                    <a:cubicBezTo>
                      <a:pt x="2955" y="384"/>
                      <a:pt x="2951" y="384"/>
                      <a:pt x="2948" y="384"/>
                    </a:cubicBezTo>
                    <a:cubicBezTo>
                      <a:pt x="2945" y="384"/>
                      <a:pt x="2942" y="384"/>
                      <a:pt x="2938" y="385"/>
                    </a:cubicBezTo>
                    <a:cubicBezTo>
                      <a:pt x="2938" y="379"/>
                      <a:pt x="2939" y="374"/>
                      <a:pt x="2940" y="368"/>
                    </a:cubicBezTo>
                    <a:cubicBezTo>
                      <a:pt x="2940" y="363"/>
                      <a:pt x="2941" y="358"/>
                      <a:pt x="2941" y="354"/>
                    </a:cubicBezTo>
                    <a:cubicBezTo>
                      <a:pt x="2942" y="354"/>
                      <a:pt x="2944" y="354"/>
                      <a:pt x="2945" y="354"/>
                    </a:cubicBezTo>
                    <a:cubicBezTo>
                      <a:pt x="2947" y="354"/>
                      <a:pt x="2949" y="355"/>
                      <a:pt x="2951" y="353"/>
                    </a:cubicBezTo>
                    <a:cubicBezTo>
                      <a:pt x="2952" y="353"/>
                      <a:pt x="2952" y="352"/>
                      <a:pt x="2952" y="352"/>
                    </a:cubicBezTo>
                    <a:cubicBezTo>
                      <a:pt x="2978" y="350"/>
                      <a:pt x="3009" y="355"/>
                      <a:pt x="3031" y="338"/>
                    </a:cubicBezTo>
                    <a:cubicBezTo>
                      <a:pt x="3031" y="338"/>
                      <a:pt x="3032" y="337"/>
                      <a:pt x="3032" y="336"/>
                    </a:cubicBezTo>
                    <a:cubicBezTo>
                      <a:pt x="3033" y="335"/>
                      <a:pt x="3033" y="334"/>
                      <a:pt x="3033" y="332"/>
                    </a:cubicBezTo>
                    <a:cubicBezTo>
                      <a:pt x="3033" y="331"/>
                      <a:pt x="3033" y="329"/>
                      <a:pt x="3032" y="328"/>
                    </a:cubicBezTo>
                    <a:cubicBezTo>
                      <a:pt x="3031" y="327"/>
                      <a:pt x="3031" y="326"/>
                      <a:pt x="3029" y="325"/>
                    </a:cubicBezTo>
                    <a:cubicBezTo>
                      <a:pt x="3028" y="325"/>
                      <a:pt x="3028" y="324"/>
                      <a:pt x="3028" y="324"/>
                    </a:cubicBezTo>
                    <a:cubicBezTo>
                      <a:pt x="3014" y="321"/>
                      <a:pt x="3001" y="320"/>
                      <a:pt x="2987" y="320"/>
                    </a:cubicBezTo>
                    <a:cubicBezTo>
                      <a:pt x="2985" y="320"/>
                      <a:pt x="2983" y="320"/>
                      <a:pt x="2981" y="320"/>
                    </a:cubicBezTo>
                    <a:cubicBezTo>
                      <a:pt x="2974" y="320"/>
                      <a:pt x="2966" y="321"/>
                      <a:pt x="2959" y="324"/>
                    </a:cubicBezTo>
                    <a:cubicBezTo>
                      <a:pt x="2954" y="325"/>
                      <a:pt x="2949" y="325"/>
                      <a:pt x="2944" y="326"/>
                    </a:cubicBezTo>
                    <a:cubicBezTo>
                      <a:pt x="2946" y="311"/>
                      <a:pt x="2949" y="296"/>
                      <a:pt x="2951" y="281"/>
                    </a:cubicBezTo>
                    <a:lnTo>
                      <a:pt x="2954" y="280"/>
                    </a:lnTo>
                    <a:cubicBezTo>
                      <a:pt x="2960" y="277"/>
                      <a:pt x="2975" y="282"/>
                      <a:pt x="2982" y="282"/>
                    </a:cubicBezTo>
                    <a:cubicBezTo>
                      <a:pt x="2988" y="283"/>
                      <a:pt x="2993" y="283"/>
                      <a:pt x="2999" y="283"/>
                    </a:cubicBezTo>
                    <a:cubicBezTo>
                      <a:pt x="3014" y="283"/>
                      <a:pt x="3029" y="280"/>
                      <a:pt x="3044" y="275"/>
                    </a:cubicBezTo>
                    <a:cubicBezTo>
                      <a:pt x="3045" y="274"/>
                      <a:pt x="3046" y="273"/>
                      <a:pt x="3047" y="272"/>
                    </a:cubicBezTo>
                    <a:cubicBezTo>
                      <a:pt x="3048" y="270"/>
                      <a:pt x="3048" y="269"/>
                      <a:pt x="3048" y="267"/>
                    </a:cubicBezTo>
                    <a:cubicBezTo>
                      <a:pt x="3048" y="266"/>
                      <a:pt x="3048" y="264"/>
                      <a:pt x="3047" y="263"/>
                    </a:cubicBezTo>
                    <a:cubicBezTo>
                      <a:pt x="3046" y="261"/>
                      <a:pt x="3045" y="260"/>
                      <a:pt x="3044" y="259"/>
                    </a:cubicBezTo>
                    <a:cubicBezTo>
                      <a:pt x="3028" y="255"/>
                      <a:pt x="3012" y="252"/>
                      <a:pt x="2995" y="252"/>
                    </a:cubicBezTo>
                    <a:cubicBezTo>
                      <a:pt x="2990" y="252"/>
                      <a:pt x="2985" y="252"/>
                      <a:pt x="2980" y="253"/>
                    </a:cubicBezTo>
                    <a:cubicBezTo>
                      <a:pt x="2976" y="252"/>
                      <a:pt x="2971" y="252"/>
                      <a:pt x="2968" y="252"/>
                    </a:cubicBezTo>
                    <a:cubicBezTo>
                      <a:pt x="2964" y="252"/>
                      <a:pt x="2961" y="252"/>
                      <a:pt x="2957" y="253"/>
                    </a:cubicBezTo>
                    <a:cubicBezTo>
                      <a:pt x="2959" y="240"/>
                      <a:pt x="2961" y="227"/>
                      <a:pt x="2963" y="213"/>
                    </a:cubicBezTo>
                    <a:cubicBezTo>
                      <a:pt x="2998" y="216"/>
                      <a:pt x="3036" y="222"/>
                      <a:pt x="3067" y="205"/>
                    </a:cubicBezTo>
                    <a:cubicBezTo>
                      <a:pt x="3069" y="204"/>
                      <a:pt x="3070" y="203"/>
                      <a:pt x="3070" y="202"/>
                    </a:cubicBezTo>
                    <a:cubicBezTo>
                      <a:pt x="3071" y="201"/>
                      <a:pt x="3071" y="200"/>
                      <a:pt x="3071" y="198"/>
                    </a:cubicBezTo>
                    <a:cubicBezTo>
                      <a:pt x="3071" y="197"/>
                      <a:pt x="3071" y="196"/>
                      <a:pt x="3070" y="194"/>
                    </a:cubicBezTo>
                    <a:cubicBezTo>
                      <a:pt x="3070" y="193"/>
                      <a:pt x="3069" y="192"/>
                      <a:pt x="3067" y="192"/>
                    </a:cubicBezTo>
                    <a:cubicBezTo>
                      <a:pt x="3056" y="189"/>
                      <a:pt x="3045" y="187"/>
                      <a:pt x="3033" y="187"/>
                    </a:cubicBezTo>
                    <a:cubicBezTo>
                      <a:pt x="3028" y="187"/>
                      <a:pt x="3023" y="187"/>
                      <a:pt x="3018" y="188"/>
                    </a:cubicBezTo>
                    <a:cubicBezTo>
                      <a:pt x="3001" y="188"/>
                      <a:pt x="2984" y="188"/>
                      <a:pt x="2968" y="190"/>
                    </a:cubicBezTo>
                    <a:cubicBezTo>
                      <a:pt x="2970" y="175"/>
                      <a:pt x="2973" y="160"/>
                      <a:pt x="2977" y="145"/>
                    </a:cubicBezTo>
                    <a:cubicBezTo>
                      <a:pt x="2978" y="145"/>
                      <a:pt x="2979" y="146"/>
                      <a:pt x="2980" y="146"/>
                    </a:cubicBezTo>
                    <a:cubicBezTo>
                      <a:pt x="2981" y="146"/>
                      <a:pt x="2982" y="146"/>
                      <a:pt x="2983" y="145"/>
                    </a:cubicBezTo>
                    <a:cubicBezTo>
                      <a:pt x="2984" y="145"/>
                      <a:pt x="2984" y="144"/>
                      <a:pt x="2984" y="144"/>
                    </a:cubicBezTo>
                    <a:cubicBezTo>
                      <a:pt x="2990" y="138"/>
                      <a:pt x="3015" y="144"/>
                      <a:pt x="3024" y="144"/>
                    </a:cubicBezTo>
                    <a:cubicBezTo>
                      <a:pt x="3029" y="144"/>
                      <a:pt x="3033" y="145"/>
                      <a:pt x="3038" y="145"/>
                    </a:cubicBezTo>
                    <a:cubicBezTo>
                      <a:pt x="3053" y="145"/>
                      <a:pt x="3068" y="142"/>
                      <a:pt x="3083" y="138"/>
                    </a:cubicBezTo>
                    <a:cubicBezTo>
                      <a:pt x="3088" y="136"/>
                      <a:pt x="3091" y="127"/>
                      <a:pt x="3084" y="124"/>
                    </a:cubicBezTo>
                    <a:cubicBezTo>
                      <a:pt x="3059" y="113"/>
                      <a:pt x="3030" y="118"/>
                      <a:pt x="3004" y="117"/>
                    </a:cubicBezTo>
                    <a:cubicBezTo>
                      <a:pt x="3003" y="117"/>
                      <a:pt x="3002" y="117"/>
                      <a:pt x="3001" y="117"/>
                    </a:cubicBezTo>
                    <a:cubicBezTo>
                      <a:pt x="2995" y="117"/>
                      <a:pt x="2990" y="118"/>
                      <a:pt x="2985" y="119"/>
                    </a:cubicBezTo>
                    <a:cubicBezTo>
                      <a:pt x="2990" y="105"/>
                      <a:pt x="2997" y="91"/>
                      <a:pt x="3004" y="78"/>
                    </a:cubicBezTo>
                    <a:lnTo>
                      <a:pt x="3005" y="77"/>
                    </a:lnTo>
                    <a:cubicBezTo>
                      <a:pt x="3005" y="84"/>
                      <a:pt x="3016" y="91"/>
                      <a:pt x="3022" y="85"/>
                    </a:cubicBezTo>
                    <a:cubicBezTo>
                      <a:pt x="3024" y="84"/>
                      <a:pt x="3025" y="83"/>
                      <a:pt x="3027" y="82"/>
                    </a:cubicBezTo>
                    <a:cubicBezTo>
                      <a:pt x="3042" y="73"/>
                      <a:pt x="3060" y="68"/>
                      <a:pt x="3079" y="68"/>
                    </a:cubicBezTo>
                    <a:cubicBezTo>
                      <a:pt x="3080" y="68"/>
                      <a:pt x="3081" y="67"/>
                      <a:pt x="3083" y="66"/>
                    </a:cubicBezTo>
                    <a:cubicBezTo>
                      <a:pt x="3084" y="65"/>
                      <a:pt x="3086" y="65"/>
                      <a:pt x="3087" y="63"/>
                    </a:cubicBezTo>
                    <a:cubicBezTo>
                      <a:pt x="3087" y="62"/>
                      <a:pt x="3088" y="60"/>
                      <a:pt x="3088" y="59"/>
                    </a:cubicBezTo>
                    <a:cubicBezTo>
                      <a:pt x="3088" y="58"/>
                      <a:pt x="3088" y="57"/>
                      <a:pt x="3088" y="57"/>
                    </a:cubicBezTo>
                    <a:cubicBezTo>
                      <a:pt x="3088" y="55"/>
                      <a:pt x="3088" y="53"/>
                      <a:pt x="3087" y="52"/>
                    </a:cubicBezTo>
                    <a:cubicBezTo>
                      <a:pt x="3087" y="51"/>
                      <a:pt x="3087" y="51"/>
                      <a:pt x="3087" y="51"/>
                    </a:cubicBezTo>
                    <a:cubicBezTo>
                      <a:pt x="3086" y="51"/>
                      <a:pt x="3086" y="50"/>
                      <a:pt x="3085" y="49"/>
                    </a:cubicBezTo>
                    <a:cubicBezTo>
                      <a:pt x="3084" y="48"/>
                      <a:pt x="3082" y="47"/>
                      <a:pt x="3081" y="46"/>
                    </a:cubicBezTo>
                    <a:cubicBezTo>
                      <a:pt x="3076" y="44"/>
                      <a:pt x="3071" y="42"/>
                      <a:pt x="3066" y="42"/>
                    </a:cubicBezTo>
                    <a:cubicBezTo>
                      <a:pt x="3062" y="42"/>
                      <a:pt x="3058" y="43"/>
                      <a:pt x="3054" y="45"/>
                    </a:cubicBezTo>
                    <a:cubicBezTo>
                      <a:pt x="3051" y="46"/>
                      <a:pt x="3054" y="45"/>
                      <a:pt x="3054" y="43"/>
                    </a:cubicBezTo>
                    <a:cubicBezTo>
                      <a:pt x="3051" y="12"/>
                      <a:pt x="3118" y="72"/>
                      <a:pt x="3115" y="68"/>
                    </a:cubicBezTo>
                    <a:cubicBezTo>
                      <a:pt x="3135" y="96"/>
                      <a:pt x="3143" y="164"/>
                      <a:pt x="3142" y="193"/>
                    </a:cubicBezTo>
                    <a:cubicBezTo>
                      <a:pt x="3140" y="257"/>
                      <a:pt x="3140" y="322"/>
                      <a:pt x="3136" y="386"/>
                    </a:cubicBezTo>
                    <a:cubicBezTo>
                      <a:pt x="3131" y="444"/>
                      <a:pt x="3120" y="502"/>
                      <a:pt x="3101" y="558"/>
                    </a:cubicBezTo>
                    <a:cubicBezTo>
                      <a:pt x="3082" y="622"/>
                      <a:pt x="3070" y="689"/>
                      <a:pt x="3065" y="756"/>
                    </a:cubicBezTo>
                    <a:cubicBezTo>
                      <a:pt x="3054" y="881"/>
                      <a:pt x="3000" y="998"/>
                      <a:pt x="2993" y="1124"/>
                    </a:cubicBezTo>
                    <a:cubicBezTo>
                      <a:pt x="2990" y="1197"/>
                      <a:pt x="2982" y="1270"/>
                      <a:pt x="2968" y="1342"/>
                    </a:cubicBezTo>
                    <a:cubicBezTo>
                      <a:pt x="2954" y="1411"/>
                      <a:pt x="2931" y="1482"/>
                      <a:pt x="2929" y="1553"/>
                    </a:cubicBezTo>
                    <a:cubicBezTo>
                      <a:pt x="2925" y="1630"/>
                      <a:pt x="2916" y="1706"/>
                      <a:pt x="2902" y="1782"/>
                    </a:cubicBezTo>
                    <a:cubicBezTo>
                      <a:pt x="2894" y="1813"/>
                      <a:pt x="2889" y="1845"/>
                      <a:pt x="2887" y="1877"/>
                    </a:cubicBezTo>
                    <a:cubicBezTo>
                      <a:pt x="2887" y="1885"/>
                      <a:pt x="2887" y="1892"/>
                      <a:pt x="2887" y="1900"/>
                    </a:cubicBezTo>
                    <a:cubicBezTo>
                      <a:pt x="2887" y="1935"/>
                      <a:pt x="2884" y="1970"/>
                      <a:pt x="2879" y="2005"/>
                    </a:cubicBezTo>
                    <a:cubicBezTo>
                      <a:pt x="2868" y="2062"/>
                      <a:pt x="2849" y="2118"/>
                      <a:pt x="2842" y="2176"/>
                    </a:cubicBezTo>
                    <a:cubicBezTo>
                      <a:pt x="2833" y="2248"/>
                      <a:pt x="2805" y="2318"/>
                      <a:pt x="2798" y="2390"/>
                    </a:cubicBezTo>
                    <a:cubicBezTo>
                      <a:pt x="2794" y="2425"/>
                      <a:pt x="2785" y="2459"/>
                      <a:pt x="2773" y="2493"/>
                    </a:cubicBezTo>
                    <a:cubicBezTo>
                      <a:pt x="2763" y="2523"/>
                      <a:pt x="2760" y="2555"/>
                      <a:pt x="2752" y="2586"/>
                    </a:cubicBezTo>
                    <a:cubicBezTo>
                      <a:pt x="2735" y="2656"/>
                      <a:pt x="2711" y="2724"/>
                      <a:pt x="2696" y="2793"/>
                    </a:cubicBezTo>
                    <a:cubicBezTo>
                      <a:pt x="2683" y="2853"/>
                      <a:pt x="2686" y="2917"/>
                      <a:pt x="2668" y="2976"/>
                    </a:cubicBezTo>
                    <a:cubicBezTo>
                      <a:pt x="2661" y="3001"/>
                      <a:pt x="2668" y="3029"/>
                      <a:pt x="2661" y="3055"/>
                    </a:cubicBezTo>
                    <a:cubicBezTo>
                      <a:pt x="2653" y="3093"/>
                      <a:pt x="2647" y="3131"/>
                      <a:pt x="2644" y="3169"/>
                    </a:cubicBezTo>
                    <a:cubicBezTo>
                      <a:pt x="2638" y="3232"/>
                      <a:pt x="2628" y="3295"/>
                      <a:pt x="2615" y="3357"/>
                    </a:cubicBezTo>
                    <a:cubicBezTo>
                      <a:pt x="2607" y="3389"/>
                      <a:pt x="2602" y="3422"/>
                      <a:pt x="2599" y="3455"/>
                    </a:cubicBezTo>
                    <a:cubicBezTo>
                      <a:pt x="2595" y="3490"/>
                      <a:pt x="2577" y="3525"/>
                      <a:pt x="2568" y="3560"/>
                    </a:cubicBezTo>
                    <a:cubicBezTo>
                      <a:pt x="2556" y="3608"/>
                      <a:pt x="2547" y="3658"/>
                      <a:pt x="2541" y="3708"/>
                    </a:cubicBezTo>
                    <a:lnTo>
                      <a:pt x="2540" y="3708"/>
                    </a:lnTo>
                    <a:cubicBezTo>
                      <a:pt x="2539" y="3711"/>
                      <a:pt x="2538" y="3713"/>
                      <a:pt x="2538" y="3716"/>
                    </a:cubicBezTo>
                    <a:cubicBezTo>
                      <a:pt x="2538" y="3717"/>
                      <a:pt x="2539" y="3719"/>
                      <a:pt x="2539" y="3720"/>
                    </a:cubicBezTo>
                    <a:cubicBezTo>
                      <a:pt x="2538" y="3728"/>
                      <a:pt x="2537" y="3736"/>
                      <a:pt x="2536" y="3744"/>
                    </a:cubicBezTo>
                    <a:cubicBezTo>
                      <a:pt x="2528" y="3780"/>
                      <a:pt x="2517" y="3814"/>
                      <a:pt x="2503" y="3847"/>
                    </a:cubicBezTo>
                    <a:cubicBezTo>
                      <a:pt x="2491" y="3881"/>
                      <a:pt x="2490" y="3921"/>
                      <a:pt x="2481" y="3957"/>
                    </a:cubicBezTo>
                    <a:cubicBezTo>
                      <a:pt x="2466" y="4017"/>
                      <a:pt x="2462" y="4083"/>
                      <a:pt x="2450" y="4144"/>
                    </a:cubicBezTo>
                    <a:cubicBezTo>
                      <a:pt x="2437" y="4209"/>
                      <a:pt x="2415" y="4273"/>
                      <a:pt x="2408" y="4338"/>
                    </a:cubicBezTo>
                    <a:cubicBezTo>
                      <a:pt x="2402" y="4404"/>
                      <a:pt x="2379" y="4474"/>
                      <a:pt x="2370" y="4542"/>
                    </a:cubicBezTo>
                    <a:cubicBezTo>
                      <a:pt x="2362" y="4610"/>
                      <a:pt x="2356" y="4675"/>
                      <a:pt x="2343" y="4740"/>
                    </a:cubicBezTo>
                    <a:cubicBezTo>
                      <a:pt x="2336" y="4772"/>
                      <a:pt x="2329" y="4803"/>
                      <a:pt x="2322" y="4835"/>
                    </a:cubicBezTo>
                    <a:cubicBezTo>
                      <a:pt x="2314" y="4870"/>
                      <a:pt x="2317" y="4906"/>
                      <a:pt x="2307" y="4942"/>
                    </a:cubicBezTo>
                    <a:cubicBezTo>
                      <a:pt x="2289" y="5014"/>
                      <a:pt x="2275" y="5088"/>
                      <a:pt x="2265" y="5162"/>
                    </a:cubicBezTo>
                    <a:cubicBezTo>
                      <a:pt x="2254" y="5227"/>
                      <a:pt x="2246" y="5291"/>
                      <a:pt x="2236" y="5356"/>
                    </a:cubicBezTo>
                    <a:cubicBezTo>
                      <a:pt x="2230" y="5414"/>
                      <a:pt x="2219" y="5471"/>
                      <a:pt x="2203" y="5527"/>
                    </a:cubicBezTo>
                    <a:cubicBezTo>
                      <a:pt x="2179" y="5596"/>
                      <a:pt x="2179" y="5675"/>
                      <a:pt x="2163" y="5746"/>
                    </a:cubicBezTo>
                    <a:cubicBezTo>
                      <a:pt x="2149" y="5809"/>
                      <a:pt x="2141" y="5873"/>
                      <a:pt x="2140" y="5937"/>
                    </a:cubicBezTo>
                    <a:cubicBezTo>
                      <a:pt x="2142" y="6001"/>
                      <a:pt x="2124" y="6066"/>
                      <a:pt x="2121" y="6130"/>
                    </a:cubicBezTo>
                    <a:cubicBezTo>
                      <a:pt x="2116" y="6197"/>
                      <a:pt x="2105" y="6263"/>
                      <a:pt x="2087" y="6328"/>
                    </a:cubicBezTo>
                    <a:cubicBezTo>
                      <a:pt x="2075" y="6364"/>
                      <a:pt x="2066" y="6402"/>
                      <a:pt x="2059" y="6439"/>
                    </a:cubicBezTo>
                    <a:cubicBezTo>
                      <a:pt x="2055" y="6436"/>
                      <a:pt x="2050" y="6433"/>
                      <a:pt x="2045" y="6430"/>
                    </a:cubicBezTo>
                    <a:cubicBezTo>
                      <a:pt x="2013" y="6412"/>
                      <a:pt x="1977" y="6401"/>
                      <a:pt x="1940" y="6400"/>
                    </a:cubicBezTo>
                    <a:cubicBezTo>
                      <a:pt x="1911" y="6402"/>
                      <a:pt x="1858" y="6397"/>
                      <a:pt x="1811" y="6403"/>
                    </a:cubicBezTo>
                    <a:cubicBezTo>
                      <a:pt x="1813" y="6394"/>
                      <a:pt x="1815" y="6385"/>
                      <a:pt x="1817" y="6376"/>
                    </a:cubicBezTo>
                    <a:cubicBezTo>
                      <a:pt x="1826" y="6374"/>
                      <a:pt x="1834" y="6372"/>
                      <a:pt x="1842" y="6370"/>
                    </a:cubicBezTo>
                    <a:cubicBezTo>
                      <a:pt x="1855" y="6367"/>
                      <a:pt x="1867" y="6370"/>
                      <a:pt x="1878" y="6362"/>
                    </a:cubicBezTo>
                    <a:cubicBezTo>
                      <a:pt x="1878" y="6362"/>
                      <a:pt x="1879" y="6361"/>
                      <a:pt x="1880" y="6360"/>
                    </a:cubicBezTo>
                    <a:cubicBezTo>
                      <a:pt x="1881" y="6358"/>
                      <a:pt x="1881" y="6356"/>
                      <a:pt x="1881" y="6354"/>
                    </a:cubicBezTo>
                    <a:cubicBezTo>
                      <a:pt x="1881" y="6354"/>
                      <a:pt x="1881" y="6353"/>
                      <a:pt x="1881" y="6352"/>
                    </a:cubicBezTo>
                    <a:cubicBezTo>
                      <a:pt x="1876" y="6339"/>
                      <a:pt x="1856" y="6342"/>
                      <a:pt x="1845" y="6343"/>
                    </a:cubicBezTo>
                    <a:cubicBezTo>
                      <a:pt x="1838" y="6343"/>
                      <a:pt x="1831" y="6345"/>
                      <a:pt x="1825" y="6349"/>
                    </a:cubicBezTo>
                    <a:cubicBezTo>
                      <a:pt x="1827" y="6343"/>
                      <a:pt x="1829" y="6337"/>
                      <a:pt x="1831" y="6333"/>
                    </a:cubicBezTo>
                    <a:cubicBezTo>
                      <a:pt x="1834" y="6325"/>
                      <a:pt x="1836" y="6318"/>
                      <a:pt x="1837" y="6310"/>
                    </a:cubicBezTo>
                    <a:cubicBezTo>
                      <a:pt x="1843" y="6311"/>
                      <a:pt x="1848" y="6311"/>
                      <a:pt x="1854" y="6311"/>
                    </a:cubicBezTo>
                    <a:cubicBezTo>
                      <a:pt x="1869" y="6311"/>
                      <a:pt x="1883" y="6310"/>
                      <a:pt x="1898" y="6308"/>
                    </a:cubicBezTo>
                    <a:cubicBezTo>
                      <a:pt x="1903" y="6308"/>
                      <a:pt x="1909" y="6309"/>
                      <a:pt x="1915" y="6309"/>
                    </a:cubicBezTo>
                    <a:cubicBezTo>
                      <a:pt x="1936" y="6309"/>
                      <a:pt x="1956" y="6306"/>
                      <a:pt x="1976" y="6300"/>
                    </a:cubicBezTo>
                    <a:cubicBezTo>
                      <a:pt x="1977" y="6300"/>
                      <a:pt x="1977" y="6300"/>
                      <a:pt x="1978" y="6300"/>
                    </a:cubicBezTo>
                    <a:cubicBezTo>
                      <a:pt x="1979" y="6299"/>
                      <a:pt x="1979" y="6299"/>
                      <a:pt x="1980" y="6298"/>
                    </a:cubicBezTo>
                    <a:cubicBezTo>
                      <a:pt x="1981" y="6297"/>
                      <a:pt x="1981" y="6296"/>
                      <a:pt x="1981" y="6295"/>
                    </a:cubicBezTo>
                    <a:cubicBezTo>
                      <a:pt x="1981" y="6293"/>
                      <a:pt x="1981" y="6292"/>
                      <a:pt x="1980" y="6292"/>
                    </a:cubicBezTo>
                    <a:cubicBezTo>
                      <a:pt x="1979" y="6291"/>
                      <a:pt x="1979" y="6290"/>
                      <a:pt x="1978" y="6289"/>
                    </a:cubicBezTo>
                    <a:cubicBezTo>
                      <a:pt x="1977" y="6288"/>
                      <a:pt x="1977" y="6289"/>
                      <a:pt x="1976" y="6289"/>
                    </a:cubicBezTo>
                    <a:cubicBezTo>
                      <a:pt x="1955" y="6282"/>
                      <a:pt x="1933" y="6279"/>
                      <a:pt x="1910" y="6279"/>
                    </a:cubicBezTo>
                    <a:cubicBezTo>
                      <a:pt x="1887" y="6279"/>
                      <a:pt x="1863" y="6283"/>
                      <a:pt x="1840" y="6290"/>
                    </a:cubicBezTo>
                    <a:cubicBezTo>
                      <a:pt x="1840" y="6280"/>
                      <a:pt x="1842" y="6270"/>
                      <a:pt x="1844" y="6260"/>
                    </a:cubicBezTo>
                    <a:cubicBezTo>
                      <a:pt x="1877" y="6253"/>
                      <a:pt x="1912" y="6263"/>
                      <a:pt x="1946" y="6256"/>
                    </a:cubicBezTo>
                    <a:lnTo>
                      <a:pt x="1947" y="6256"/>
                    </a:lnTo>
                    <a:cubicBezTo>
                      <a:pt x="1948" y="6255"/>
                      <a:pt x="1949" y="6255"/>
                      <a:pt x="1949" y="6254"/>
                    </a:cubicBezTo>
                    <a:cubicBezTo>
                      <a:pt x="1950" y="6253"/>
                      <a:pt x="1950" y="6251"/>
                      <a:pt x="1950" y="6250"/>
                    </a:cubicBezTo>
                    <a:cubicBezTo>
                      <a:pt x="1950" y="6248"/>
                      <a:pt x="1950" y="6248"/>
                      <a:pt x="1949" y="6247"/>
                    </a:cubicBezTo>
                    <a:cubicBezTo>
                      <a:pt x="1949" y="6246"/>
                      <a:pt x="1948" y="6246"/>
                      <a:pt x="1947" y="6245"/>
                    </a:cubicBezTo>
                    <a:cubicBezTo>
                      <a:pt x="1929" y="6237"/>
                      <a:pt x="1910" y="6233"/>
                      <a:pt x="1890" y="6233"/>
                    </a:cubicBezTo>
                    <a:cubicBezTo>
                      <a:pt x="1876" y="6233"/>
                      <a:pt x="1861" y="6236"/>
                      <a:pt x="1847" y="6240"/>
                    </a:cubicBezTo>
                    <a:lnTo>
                      <a:pt x="1851" y="6217"/>
                    </a:lnTo>
                    <a:cubicBezTo>
                      <a:pt x="1884" y="6212"/>
                      <a:pt x="1922" y="6223"/>
                      <a:pt x="1956" y="6212"/>
                    </a:cubicBezTo>
                    <a:lnTo>
                      <a:pt x="1957" y="6212"/>
                    </a:lnTo>
                    <a:cubicBezTo>
                      <a:pt x="1958" y="6211"/>
                      <a:pt x="1958" y="6209"/>
                      <a:pt x="1959" y="6209"/>
                    </a:cubicBezTo>
                    <a:cubicBezTo>
                      <a:pt x="1960" y="6208"/>
                      <a:pt x="1960" y="6207"/>
                      <a:pt x="1960" y="6206"/>
                    </a:cubicBezTo>
                    <a:cubicBezTo>
                      <a:pt x="1960" y="6205"/>
                      <a:pt x="1960" y="6204"/>
                      <a:pt x="1959" y="6203"/>
                    </a:cubicBezTo>
                    <a:cubicBezTo>
                      <a:pt x="1958" y="6202"/>
                      <a:pt x="1958" y="6202"/>
                      <a:pt x="1957" y="6201"/>
                    </a:cubicBezTo>
                    <a:cubicBezTo>
                      <a:pt x="1956" y="6200"/>
                      <a:pt x="1956" y="6201"/>
                      <a:pt x="1956" y="6201"/>
                    </a:cubicBezTo>
                    <a:cubicBezTo>
                      <a:pt x="1936" y="6196"/>
                      <a:pt x="1915" y="6194"/>
                      <a:pt x="1895" y="6194"/>
                    </a:cubicBezTo>
                    <a:cubicBezTo>
                      <a:pt x="1883" y="6194"/>
                      <a:pt x="1871" y="6195"/>
                      <a:pt x="1859" y="6196"/>
                    </a:cubicBezTo>
                    <a:lnTo>
                      <a:pt x="1854" y="6196"/>
                    </a:lnTo>
                    <a:lnTo>
                      <a:pt x="1859" y="6162"/>
                    </a:lnTo>
                    <a:cubicBezTo>
                      <a:pt x="1865" y="6161"/>
                      <a:pt x="1870" y="6161"/>
                      <a:pt x="1875" y="6161"/>
                    </a:cubicBezTo>
                    <a:cubicBezTo>
                      <a:pt x="1881" y="6161"/>
                      <a:pt x="1886" y="6161"/>
                      <a:pt x="1892" y="6162"/>
                    </a:cubicBezTo>
                    <a:cubicBezTo>
                      <a:pt x="1896" y="6163"/>
                      <a:pt x="1901" y="6163"/>
                      <a:pt x="1905" y="6163"/>
                    </a:cubicBezTo>
                    <a:cubicBezTo>
                      <a:pt x="1915" y="6163"/>
                      <a:pt x="1926" y="6161"/>
                      <a:pt x="1936" y="6158"/>
                    </a:cubicBezTo>
                    <a:lnTo>
                      <a:pt x="1937" y="6158"/>
                    </a:lnTo>
                    <a:cubicBezTo>
                      <a:pt x="1938" y="6157"/>
                      <a:pt x="1939" y="6156"/>
                      <a:pt x="1939" y="6155"/>
                    </a:cubicBezTo>
                    <a:cubicBezTo>
                      <a:pt x="1940" y="6154"/>
                      <a:pt x="1940" y="6153"/>
                      <a:pt x="1940" y="6152"/>
                    </a:cubicBezTo>
                    <a:cubicBezTo>
                      <a:pt x="1940" y="6151"/>
                      <a:pt x="1940" y="6149"/>
                      <a:pt x="1939" y="6148"/>
                    </a:cubicBezTo>
                    <a:cubicBezTo>
                      <a:pt x="1939" y="6147"/>
                      <a:pt x="1938" y="6147"/>
                      <a:pt x="1937" y="6146"/>
                    </a:cubicBezTo>
                    <a:cubicBezTo>
                      <a:pt x="1936" y="6145"/>
                      <a:pt x="1936" y="6146"/>
                      <a:pt x="1936" y="6146"/>
                    </a:cubicBezTo>
                    <a:cubicBezTo>
                      <a:pt x="1925" y="6142"/>
                      <a:pt x="1913" y="6140"/>
                      <a:pt x="1901" y="6140"/>
                    </a:cubicBezTo>
                    <a:cubicBezTo>
                      <a:pt x="1896" y="6140"/>
                      <a:pt x="1891" y="6141"/>
                      <a:pt x="1886" y="6141"/>
                    </a:cubicBezTo>
                    <a:lnTo>
                      <a:pt x="1885" y="6141"/>
                    </a:lnTo>
                    <a:cubicBezTo>
                      <a:pt x="1878" y="6141"/>
                      <a:pt x="1870" y="6142"/>
                      <a:pt x="1862" y="6144"/>
                    </a:cubicBezTo>
                    <a:cubicBezTo>
                      <a:pt x="1862" y="6139"/>
                      <a:pt x="1864" y="6134"/>
                      <a:pt x="1864" y="6129"/>
                    </a:cubicBezTo>
                    <a:cubicBezTo>
                      <a:pt x="1878" y="6127"/>
                      <a:pt x="1891" y="6123"/>
                      <a:pt x="1904" y="6122"/>
                    </a:cubicBezTo>
                    <a:cubicBezTo>
                      <a:pt x="1923" y="6120"/>
                      <a:pt x="1943" y="6125"/>
                      <a:pt x="1961" y="6117"/>
                    </a:cubicBezTo>
                    <a:cubicBezTo>
                      <a:pt x="1962" y="6117"/>
                      <a:pt x="1962" y="6117"/>
                      <a:pt x="1962" y="6117"/>
                    </a:cubicBezTo>
                    <a:cubicBezTo>
                      <a:pt x="1963" y="6116"/>
                      <a:pt x="1965" y="6115"/>
                      <a:pt x="1965" y="6114"/>
                    </a:cubicBezTo>
                    <a:cubicBezTo>
                      <a:pt x="1966" y="6113"/>
                      <a:pt x="1965" y="6112"/>
                      <a:pt x="1965" y="6111"/>
                    </a:cubicBezTo>
                    <a:cubicBezTo>
                      <a:pt x="1965" y="6110"/>
                      <a:pt x="1965" y="6109"/>
                      <a:pt x="1965" y="6108"/>
                    </a:cubicBezTo>
                    <a:cubicBezTo>
                      <a:pt x="1964" y="6107"/>
                      <a:pt x="1963" y="6106"/>
                      <a:pt x="1962" y="6105"/>
                    </a:cubicBezTo>
                    <a:cubicBezTo>
                      <a:pt x="1949" y="6100"/>
                      <a:pt x="1934" y="6097"/>
                      <a:pt x="1919" y="6097"/>
                    </a:cubicBezTo>
                    <a:cubicBezTo>
                      <a:pt x="1901" y="6097"/>
                      <a:pt x="1883" y="6102"/>
                      <a:pt x="1867" y="6109"/>
                    </a:cubicBezTo>
                    <a:cubicBezTo>
                      <a:pt x="1869" y="6096"/>
                      <a:pt x="1872" y="6084"/>
                      <a:pt x="1874" y="6070"/>
                    </a:cubicBezTo>
                    <a:cubicBezTo>
                      <a:pt x="1894" y="6068"/>
                      <a:pt x="1913" y="6063"/>
                      <a:pt x="1932" y="6061"/>
                    </a:cubicBezTo>
                    <a:cubicBezTo>
                      <a:pt x="1957" y="6059"/>
                      <a:pt x="1982" y="6056"/>
                      <a:pt x="2006" y="6050"/>
                    </a:cubicBezTo>
                    <a:lnTo>
                      <a:pt x="2007" y="6049"/>
                    </a:lnTo>
                    <a:cubicBezTo>
                      <a:pt x="2008" y="6049"/>
                      <a:pt x="2009" y="6047"/>
                      <a:pt x="2010" y="6046"/>
                    </a:cubicBezTo>
                    <a:cubicBezTo>
                      <a:pt x="2011" y="6044"/>
                      <a:pt x="2011" y="6044"/>
                      <a:pt x="2011" y="6043"/>
                    </a:cubicBezTo>
                    <a:cubicBezTo>
                      <a:pt x="2011" y="6041"/>
                      <a:pt x="2011" y="6040"/>
                      <a:pt x="2010" y="6039"/>
                    </a:cubicBezTo>
                    <a:cubicBezTo>
                      <a:pt x="2009" y="6037"/>
                      <a:pt x="2008" y="6036"/>
                      <a:pt x="2007" y="6036"/>
                    </a:cubicBezTo>
                    <a:lnTo>
                      <a:pt x="2006" y="6035"/>
                    </a:lnTo>
                    <a:cubicBezTo>
                      <a:pt x="1993" y="6032"/>
                      <a:pt x="1980" y="6030"/>
                      <a:pt x="1967" y="6030"/>
                    </a:cubicBezTo>
                    <a:cubicBezTo>
                      <a:pt x="1954" y="6030"/>
                      <a:pt x="1940" y="6032"/>
                      <a:pt x="1927" y="6035"/>
                    </a:cubicBezTo>
                    <a:cubicBezTo>
                      <a:pt x="1911" y="6037"/>
                      <a:pt x="1895" y="6040"/>
                      <a:pt x="1879" y="6045"/>
                    </a:cubicBezTo>
                    <a:cubicBezTo>
                      <a:pt x="1879" y="6043"/>
                      <a:pt x="1879" y="6040"/>
                      <a:pt x="1881" y="6038"/>
                    </a:cubicBezTo>
                    <a:cubicBezTo>
                      <a:pt x="1882" y="6031"/>
                      <a:pt x="1884" y="6025"/>
                      <a:pt x="1885" y="6018"/>
                    </a:cubicBezTo>
                    <a:cubicBezTo>
                      <a:pt x="1886" y="6018"/>
                      <a:pt x="1887" y="6018"/>
                      <a:pt x="1887" y="6018"/>
                    </a:cubicBezTo>
                    <a:cubicBezTo>
                      <a:pt x="1888" y="6017"/>
                      <a:pt x="1889" y="6016"/>
                      <a:pt x="1889" y="6016"/>
                    </a:cubicBezTo>
                    <a:cubicBezTo>
                      <a:pt x="1890" y="6015"/>
                      <a:pt x="1890" y="6014"/>
                      <a:pt x="1890" y="6013"/>
                    </a:cubicBezTo>
                    <a:cubicBezTo>
                      <a:pt x="1890" y="6012"/>
                      <a:pt x="1890" y="6011"/>
                      <a:pt x="1889" y="6010"/>
                    </a:cubicBezTo>
                    <a:cubicBezTo>
                      <a:pt x="1894" y="6018"/>
                      <a:pt x="1939" y="6005"/>
                      <a:pt x="1948" y="6004"/>
                    </a:cubicBezTo>
                    <a:cubicBezTo>
                      <a:pt x="1974" y="6004"/>
                      <a:pt x="1999" y="6001"/>
                      <a:pt x="2024" y="5995"/>
                    </a:cubicBezTo>
                    <a:lnTo>
                      <a:pt x="2025" y="5995"/>
                    </a:lnTo>
                    <a:cubicBezTo>
                      <a:pt x="2026" y="5994"/>
                      <a:pt x="2026" y="5993"/>
                      <a:pt x="2027" y="5992"/>
                    </a:cubicBezTo>
                    <a:cubicBezTo>
                      <a:pt x="2028" y="5991"/>
                      <a:pt x="2028" y="5990"/>
                      <a:pt x="2028" y="5989"/>
                    </a:cubicBezTo>
                    <a:cubicBezTo>
                      <a:pt x="2028" y="5988"/>
                      <a:pt x="2028" y="5986"/>
                      <a:pt x="2027" y="5985"/>
                    </a:cubicBezTo>
                    <a:cubicBezTo>
                      <a:pt x="2026" y="5983"/>
                      <a:pt x="2026" y="5984"/>
                      <a:pt x="2025" y="5983"/>
                    </a:cubicBezTo>
                    <a:cubicBezTo>
                      <a:pt x="2024" y="5982"/>
                      <a:pt x="2024" y="5983"/>
                      <a:pt x="2024" y="5983"/>
                    </a:cubicBezTo>
                    <a:cubicBezTo>
                      <a:pt x="2008" y="5979"/>
                      <a:pt x="1991" y="5977"/>
                      <a:pt x="1975" y="5977"/>
                    </a:cubicBezTo>
                    <a:cubicBezTo>
                      <a:pt x="1955" y="5977"/>
                      <a:pt x="1936" y="5979"/>
                      <a:pt x="1917" y="5985"/>
                    </a:cubicBezTo>
                    <a:cubicBezTo>
                      <a:pt x="1911" y="5986"/>
                      <a:pt x="1901" y="5987"/>
                      <a:pt x="1893" y="5990"/>
                    </a:cubicBezTo>
                    <a:cubicBezTo>
                      <a:pt x="1896" y="5978"/>
                      <a:pt x="1899" y="5965"/>
                      <a:pt x="1901" y="5953"/>
                    </a:cubicBezTo>
                    <a:cubicBezTo>
                      <a:pt x="1914" y="5951"/>
                      <a:pt x="1928" y="5951"/>
                      <a:pt x="1941" y="5951"/>
                    </a:cubicBezTo>
                    <a:cubicBezTo>
                      <a:pt x="1944" y="5951"/>
                      <a:pt x="1948" y="5951"/>
                      <a:pt x="1951" y="5951"/>
                    </a:cubicBezTo>
                    <a:cubicBezTo>
                      <a:pt x="1956" y="5952"/>
                      <a:pt x="1960" y="5952"/>
                      <a:pt x="1965" y="5952"/>
                    </a:cubicBezTo>
                    <a:cubicBezTo>
                      <a:pt x="1974" y="5952"/>
                      <a:pt x="1982" y="5950"/>
                      <a:pt x="1991" y="5947"/>
                    </a:cubicBezTo>
                    <a:cubicBezTo>
                      <a:pt x="1992" y="5946"/>
                      <a:pt x="1992" y="5946"/>
                      <a:pt x="1993" y="5945"/>
                    </a:cubicBezTo>
                    <a:cubicBezTo>
                      <a:pt x="1993" y="5944"/>
                      <a:pt x="1994" y="5943"/>
                      <a:pt x="1994" y="5942"/>
                    </a:cubicBezTo>
                    <a:cubicBezTo>
                      <a:pt x="1994" y="5940"/>
                      <a:pt x="1993" y="5939"/>
                      <a:pt x="1993" y="5938"/>
                    </a:cubicBezTo>
                    <a:cubicBezTo>
                      <a:pt x="1992" y="5937"/>
                      <a:pt x="1992" y="5937"/>
                      <a:pt x="1991" y="5936"/>
                    </a:cubicBezTo>
                    <a:cubicBezTo>
                      <a:pt x="1975" y="5929"/>
                      <a:pt x="1959" y="5926"/>
                      <a:pt x="1942" y="5926"/>
                    </a:cubicBezTo>
                    <a:cubicBezTo>
                      <a:pt x="1937" y="5926"/>
                      <a:pt x="1932" y="5926"/>
                      <a:pt x="1927" y="5927"/>
                    </a:cubicBezTo>
                    <a:cubicBezTo>
                      <a:pt x="1926" y="5926"/>
                      <a:pt x="1925" y="5926"/>
                      <a:pt x="1923" y="5926"/>
                    </a:cubicBezTo>
                    <a:cubicBezTo>
                      <a:pt x="1919" y="5926"/>
                      <a:pt x="1914" y="5927"/>
                      <a:pt x="1910" y="5928"/>
                    </a:cubicBezTo>
                    <a:cubicBezTo>
                      <a:pt x="1909" y="5928"/>
                      <a:pt x="1910" y="5928"/>
                      <a:pt x="1909" y="5929"/>
                    </a:cubicBezTo>
                    <a:cubicBezTo>
                      <a:pt x="1908" y="5930"/>
                      <a:pt x="1907" y="5930"/>
                      <a:pt x="1906" y="5930"/>
                    </a:cubicBezTo>
                    <a:cubicBezTo>
                      <a:pt x="1908" y="5924"/>
                      <a:pt x="1909" y="5917"/>
                      <a:pt x="1911" y="5911"/>
                    </a:cubicBezTo>
                    <a:lnTo>
                      <a:pt x="1913" y="5910"/>
                    </a:lnTo>
                    <a:cubicBezTo>
                      <a:pt x="1922" y="5907"/>
                      <a:pt x="1932" y="5906"/>
                      <a:pt x="1941" y="5906"/>
                    </a:cubicBezTo>
                    <a:cubicBezTo>
                      <a:pt x="1943" y="5906"/>
                      <a:pt x="1944" y="5906"/>
                      <a:pt x="1946" y="5906"/>
                    </a:cubicBezTo>
                    <a:cubicBezTo>
                      <a:pt x="1949" y="5906"/>
                      <a:pt x="1952" y="5906"/>
                      <a:pt x="1955" y="5906"/>
                    </a:cubicBezTo>
                    <a:cubicBezTo>
                      <a:pt x="1975" y="5906"/>
                      <a:pt x="1995" y="5903"/>
                      <a:pt x="2014" y="5897"/>
                    </a:cubicBezTo>
                    <a:lnTo>
                      <a:pt x="2015" y="5897"/>
                    </a:lnTo>
                    <a:cubicBezTo>
                      <a:pt x="2016" y="5896"/>
                      <a:pt x="2017" y="5895"/>
                      <a:pt x="2017" y="5894"/>
                    </a:cubicBezTo>
                    <a:cubicBezTo>
                      <a:pt x="2018" y="5893"/>
                      <a:pt x="2018" y="5892"/>
                      <a:pt x="2018" y="5891"/>
                    </a:cubicBezTo>
                    <a:cubicBezTo>
                      <a:pt x="2018" y="5890"/>
                      <a:pt x="2018" y="5888"/>
                      <a:pt x="2017" y="5887"/>
                    </a:cubicBezTo>
                    <a:cubicBezTo>
                      <a:pt x="2017" y="5885"/>
                      <a:pt x="2016" y="5886"/>
                      <a:pt x="2015" y="5885"/>
                    </a:cubicBezTo>
                    <a:lnTo>
                      <a:pt x="2014" y="5885"/>
                    </a:lnTo>
                    <a:cubicBezTo>
                      <a:pt x="2001" y="5882"/>
                      <a:pt x="1988" y="5880"/>
                      <a:pt x="1975" y="5880"/>
                    </a:cubicBezTo>
                    <a:cubicBezTo>
                      <a:pt x="1966" y="5880"/>
                      <a:pt x="1957" y="5881"/>
                      <a:pt x="1948" y="5882"/>
                    </a:cubicBezTo>
                    <a:cubicBezTo>
                      <a:pt x="1938" y="5882"/>
                      <a:pt x="1928" y="5885"/>
                      <a:pt x="1919" y="5887"/>
                    </a:cubicBezTo>
                    <a:lnTo>
                      <a:pt x="1916" y="5887"/>
                    </a:lnTo>
                    <a:cubicBezTo>
                      <a:pt x="1917" y="5878"/>
                      <a:pt x="1919" y="5868"/>
                      <a:pt x="1921" y="5859"/>
                    </a:cubicBezTo>
                    <a:cubicBezTo>
                      <a:pt x="1938" y="5856"/>
                      <a:pt x="1954" y="5854"/>
                      <a:pt x="1970" y="5853"/>
                    </a:cubicBezTo>
                    <a:cubicBezTo>
                      <a:pt x="1971" y="5853"/>
                      <a:pt x="1971" y="5853"/>
                      <a:pt x="1971" y="5853"/>
                    </a:cubicBezTo>
                    <a:cubicBezTo>
                      <a:pt x="1992" y="5853"/>
                      <a:pt x="2013" y="5850"/>
                      <a:pt x="2033" y="5845"/>
                    </a:cubicBezTo>
                    <a:cubicBezTo>
                      <a:pt x="2034" y="5845"/>
                      <a:pt x="2034" y="5845"/>
                      <a:pt x="2035" y="5845"/>
                    </a:cubicBezTo>
                    <a:cubicBezTo>
                      <a:pt x="2036" y="5844"/>
                      <a:pt x="2037" y="5843"/>
                      <a:pt x="2037" y="5842"/>
                    </a:cubicBezTo>
                    <a:cubicBezTo>
                      <a:pt x="2038" y="5841"/>
                      <a:pt x="2038" y="5840"/>
                      <a:pt x="2038" y="5839"/>
                    </a:cubicBezTo>
                    <a:cubicBezTo>
                      <a:pt x="2038" y="5838"/>
                      <a:pt x="2038" y="5837"/>
                      <a:pt x="2037" y="5836"/>
                    </a:cubicBezTo>
                    <a:cubicBezTo>
                      <a:pt x="2037" y="5835"/>
                      <a:pt x="2036" y="5835"/>
                      <a:pt x="2035" y="5834"/>
                    </a:cubicBezTo>
                    <a:cubicBezTo>
                      <a:pt x="2034" y="5833"/>
                      <a:pt x="2034" y="5834"/>
                      <a:pt x="2033" y="5834"/>
                    </a:cubicBezTo>
                    <a:cubicBezTo>
                      <a:pt x="2017" y="5829"/>
                      <a:pt x="2001" y="5826"/>
                      <a:pt x="1984" y="5826"/>
                    </a:cubicBezTo>
                    <a:cubicBezTo>
                      <a:pt x="1964" y="5826"/>
                      <a:pt x="1944" y="5830"/>
                      <a:pt x="1925" y="5837"/>
                    </a:cubicBezTo>
                    <a:cubicBezTo>
                      <a:pt x="1928" y="5824"/>
                      <a:pt x="1930" y="5811"/>
                      <a:pt x="1933" y="5799"/>
                    </a:cubicBezTo>
                    <a:cubicBezTo>
                      <a:pt x="1933" y="5800"/>
                      <a:pt x="1934" y="5802"/>
                      <a:pt x="1934" y="5803"/>
                    </a:cubicBezTo>
                    <a:cubicBezTo>
                      <a:pt x="1935" y="5804"/>
                      <a:pt x="1935" y="5804"/>
                      <a:pt x="1936" y="5805"/>
                    </a:cubicBezTo>
                    <a:cubicBezTo>
                      <a:pt x="1937" y="5805"/>
                      <a:pt x="1939" y="5806"/>
                      <a:pt x="1940" y="5806"/>
                    </a:cubicBezTo>
                    <a:lnTo>
                      <a:pt x="1941" y="5806"/>
                    </a:lnTo>
                    <a:cubicBezTo>
                      <a:pt x="1980" y="5800"/>
                      <a:pt x="2022" y="5800"/>
                      <a:pt x="2060" y="5791"/>
                    </a:cubicBezTo>
                    <a:cubicBezTo>
                      <a:pt x="2061" y="5791"/>
                      <a:pt x="2061" y="5791"/>
                      <a:pt x="2062" y="5790"/>
                    </a:cubicBezTo>
                    <a:cubicBezTo>
                      <a:pt x="2063" y="5789"/>
                      <a:pt x="2064" y="5789"/>
                      <a:pt x="2064" y="5788"/>
                    </a:cubicBezTo>
                    <a:cubicBezTo>
                      <a:pt x="2065" y="5787"/>
                      <a:pt x="2065" y="5786"/>
                      <a:pt x="2065" y="5785"/>
                    </a:cubicBezTo>
                    <a:cubicBezTo>
                      <a:pt x="2065" y="5784"/>
                      <a:pt x="2065" y="5783"/>
                      <a:pt x="2064" y="5782"/>
                    </a:cubicBezTo>
                    <a:cubicBezTo>
                      <a:pt x="2064" y="5781"/>
                      <a:pt x="2063" y="5780"/>
                      <a:pt x="2062" y="5780"/>
                    </a:cubicBezTo>
                    <a:cubicBezTo>
                      <a:pt x="2061" y="5780"/>
                      <a:pt x="2061" y="5779"/>
                      <a:pt x="2060" y="5779"/>
                    </a:cubicBezTo>
                    <a:cubicBezTo>
                      <a:pt x="2021" y="5770"/>
                      <a:pt x="1976" y="5783"/>
                      <a:pt x="1938" y="5791"/>
                    </a:cubicBezTo>
                    <a:cubicBezTo>
                      <a:pt x="1937" y="5792"/>
                      <a:pt x="1936" y="5792"/>
                      <a:pt x="1936" y="5792"/>
                    </a:cubicBezTo>
                    <a:cubicBezTo>
                      <a:pt x="1935" y="5793"/>
                      <a:pt x="1934" y="5793"/>
                      <a:pt x="1934" y="5794"/>
                    </a:cubicBezTo>
                    <a:cubicBezTo>
                      <a:pt x="1933" y="5794"/>
                      <a:pt x="1933" y="5794"/>
                      <a:pt x="1933" y="5795"/>
                    </a:cubicBezTo>
                    <a:cubicBezTo>
                      <a:pt x="1936" y="5783"/>
                      <a:pt x="1938" y="5772"/>
                      <a:pt x="1940" y="5761"/>
                    </a:cubicBezTo>
                    <a:cubicBezTo>
                      <a:pt x="1942" y="5761"/>
                      <a:pt x="1945" y="5760"/>
                      <a:pt x="1947" y="5759"/>
                    </a:cubicBezTo>
                    <a:cubicBezTo>
                      <a:pt x="1953" y="5759"/>
                      <a:pt x="1958" y="5759"/>
                      <a:pt x="1964" y="5757"/>
                    </a:cubicBezTo>
                    <a:cubicBezTo>
                      <a:pt x="1970" y="5755"/>
                      <a:pt x="1981" y="5753"/>
                      <a:pt x="1989" y="5751"/>
                    </a:cubicBezTo>
                    <a:cubicBezTo>
                      <a:pt x="1993" y="5750"/>
                      <a:pt x="1997" y="5748"/>
                      <a:pt x="2001" y="5746"/>
                    </a:cubicBezTo>
                    <a:cubicBezTo>
                      <a:pt x="2006" y="5743"/>
                      <a:pt x="2010" y="5739"/>
                      <a:pt x="2014" y="5734"/>
                    </a:cubicBezTo>
                    <a:cubicBezTo>
                      <a:pt x="2014" y="5733"/>
                      <a:pt x="2014" y="5732"/>
                      <a:pt x="2014" y="5731"/>
                    </a:cubicBezTo>
                    <a:cubicBezTo>
                      <a:pt x="2014" y="5730"/>
                      <a:pt x="2014" y="5729"/>
                      <a:pt x="2013" y="5728"/>
                    </a:cubicBezTo>
                    <a:cubicBezTo>
                      <a:pt x="2013" y="5727"/>
                      <a:pt x="2012" y="5725"/>
                      <a:pt x="2011" y="5725"/>
                    </a:cubicBezTo>
                    <a:cubicBezTo>
                      <a:pt x="2010" y="5724"/>
                      <a:pt x="2009" y="5724"/>
                      <a:pt x="2008" y="5724"/>
                    </a:cubicBezTo>
                    <a:cubicBezTo>
                      <a:pt x="2007" y="5724"/>
                      <a:pt x="2006" y="5725"/>
                      <a:pt x="2006" y="5725"/>
                    </a:cubicBezTo>
                    <a:cubicBezTo>
                      <a:pt x="2003" y="5725"/>
                      <a:pt x="2001" y="5725"/>
                      <a:pt x="1998" y="5725"/>
                    </a:cubicBezTo>
                    <a:cubicBezTo>
                      <a:pt x="1996" y="5725"/>
                      <a:pt x="1992" y="5725"/>
                      <a:pt x="1990" y="5725"/>
                    </a:cubicBezTo>
                    <a:cubicBezTo>
                      <a:pt x="1980" y="5725"/>
                      <a:pt x="1971" y="5726"/>
                      <a:pt x="1962" y="5729"/>
                    </a:cubicBezTo>
                    <a:cubicBezTo>
                      <a:pt x="1956" y="5730"/>
                      <a:pt x="1950" y="5731"/>
                      <a:pt x="1945" y="5732"/>
                    </a:cubicBezTo>
                    <a:cubicBezTo>
                      <a:pt x="1948" y="5714"/>
                      <a:pt x="1951" y="5696"/>
                      <a:pt x="1954" y="5679"/>
                    </a:cubicBezTo>
                    <a:cubicBezTo>
                      <a:pt x="1967" y="5679"/>
                      <a:pt x="1980" y="5679"/>
                      <a:pt x="1993" y="5679"/>
                    </a:cubicBezTo>
                    <a:cubicBezTo>
                      <a:pt x="1997" y="5679"/>
                      <a:pt x="2000" y="5679"/>
                      <a:pt x="2003" y="5679"/>
                    </a:cubicBezTo>
                    <a:cubicBezTo>
                      <a:pt x="2016" y="5679"/>
                      <a:pt x="2029" y="5677"/>
                      <a:pt x="2041" y="5672"/>
                    </a:cubicBezTo>
                    <a:cubicBezTo>
                      <a:pt x="2042" y="5672"/>
                      <a:pt x="2042" y="5672"/>
                      <a:pt x="2042" y="5672"/>
                    </a:cubicBezTo>
                    <a:cubicBezTo>
                      <a:pt x="2043" y="5671"/>
                      <a:pt x="2044" y="5670"/>
                      <a:pt x="2044" y="5669"/>
                    </a:cubicBezTo>
                    <a:cubicBezTo>
                      <a:pt x="2045" y="5668"/>
                      <a:pt x="2045" y="5667"/>
                      <a:pt x="2045" y="5666"/>
                    </a:cubicBezTo>
                    <a:cubicBezTo>
                      <a:pt x="2045" y="5665"/>
                      <a:pt x="2045" y="5664"/>
                      <a:pt x="2044" y="5663"/>
                    </a:cubicBezTo>
                    <a:cubicBezTo>
                      <a:pt x="2044" y="5662"/>
                      <a:pt x="2043" y="5661"/>
                      <a:pt x="2042" y="5660"/>
                    </a:cubicBezTo>
                    <a:lnTo>
                      <a:pt x="2041" y="5660"/>
                    </a:lnTo>
                    <a:cubicBezTo>
                      <a:pt x="2027" y="5655"/>
                      <a:pt x="2011" y="5652"/>
                      <a:pt x="1996" y="5652"/>
                    </a:cubicBezTo>
                    <a:cubicBezTo>
                      <a:pt x="1983" y="5652"/>
                      <a:pt x="1970" y="5654"/>
                      <a:pt x="1958" y="5658"/>
                    </a:cubicBezTo>
                    <a:lnTo>
                      <a:pt x="1961" y="5637"/>
                    </a:lnTo>
                    <a:cubicBezTo>
                      <a:pt x="1973" y="5637"/>
                      <a:pt x="1985" y="5636"/>
                      <a:pt x="1997" y="5636"/>
                    </a:cubicBezTo>
                    <a:cubicBezTo>
                      <a:pt x="2000" y="5636"/>
                      <a:pt x="2003" y="5636"/>
                      <a:pt x="2006" y="5636"/>
                    </a:cubicBezTo>
                    <a:cubicBezTo>
                      <a:pt x="2017" y="5636"/>
                      <a:pt x="2029" y="5633"/>
                      <a:pt x="2039" y="5628"/>
                    </a:cubicBezTo>
                    <a:cubicBezTo>
                      <a:pt x="2040" y="5628"/>
                      <a:pt x="2041" y="5627"/>
                      <a:pt x="2042" y="5626"/>
                    </a:cubicBezTo>
                    <a:cubicBezTo>
                      <a:pt x="2043" y="5624"/>
                      <a:pt x="2043" y="5623"/>
                      <a:pt x="2043" y="5622"/>
                    </a:cubicBezTo>
                    <a:cubicBezTo>
                      <a:pt x="2043" y="5620"/>
                      <a:pt x="2043" y="5619"/>
                      <a:pt x="2042" y="5618"/>
                    </a:cubicBezTo>
                    <a:cubicBezTo>
                      <a:pt x="2041" y="5617"/>
                      <a:pt x="2040" y="5616"/>
                      <a:pt x="2039" y="5615"/>
                    </a:cubicBezTo>
                    <a:cubicBezTo>
                      <a:pt x="2029" y="5610"/>
                      <a:pt x="2018" y="5607"/>
                      <a:pt x="2006" y="5607"/>
                    </a:cubicBezTo>
                    <a:cubicBezTo>
                      <a:pt x="2003" y="5607"/>
                      <a:pt x="2000" y="5608"/>
                      <a:pt x="1997" y="5608"/>
                    </a:cubicBezTo>
                    <a:cubicBezTo>
                      <a:pt x="1996" y="5608"/>
                      <a:pt x="1996" y="5608"/>
                      <a:pt x="1995" y="5608"/>
                    </a:cubicBezTo>
                    <a:cubicBezTo>
                      <a:pt x="1986" y="5608"/>
                      <a:pt x="1976" y="5609"/>
                      <a:pt x="1966" y="5611"/>
                    </a:cubicBezTo>
                    <a:lnTo>
                      <a:pt x="1972" y="5578"/>
                    </a:lnTo>
                    <a:lnTo>
                      <a:pt x="1980" y="5579"/>
                    </a:lnTo>
                    <a:cubicBezTo>
                      <a:pt x="1984" y="5580"/>
                      <a:pt x="1987" y="5580"/>
                      <a:pt x="1991" y="5580"/>
                    </a:cubicBezTo>
                    <a:cubicBezTo>
                      <a:pt x="1997" y="5580"/>
                      <a:pt x="2003" y="5579"/>
                      <a:pt x="2008" y="5578"/>
                    </a:cubicBezTo>
                    <a:cubicBezTo>
                      <a:pt x="2026" y="5576"/>
                      <a:pt x="2050" y="5578"/>
                      <a:pt x="2062" y="5563"/>
                    </a:cubicBezTo>
                    <a:cubicBezTo>
                      <a:pt x="2062" y="5562"/>
                      <a:pt x="2062" y="5562"/>
                      <a:pt x="2063" y="5561"/>
                    </a:cubicBezTo>
                    <a:cubicBezTo>
                      <a:pt x="2063" y="5560"/>
                      <a:pt x="2064" y="5558"/>
                      <a:pt x="2064" y="5557"/>
                    </a:cubicBezTo>
                    <a:cubicBezTo>
                      <a:pt x="2064" y="5555"/>
                      <a:pt x="2064" y="5555"/>
                      <a:pt x="2063" y="5554"/>
                    </a:cubicBezTo>
                    <a:cubicBezTo>
                      <a:pt x="2063" y="5552"/>
                      <a:pt x="2061" y="5552"/>
                      <a:pt x="2060" y="5551"/>
                    </a:cubicBezTo>
                    <a:cubicBezTo>
                      <a:pt x="2059" y="5550"/>
                      <a:pt x="2057" y="5550"/>
                      <a:pt x="2056" y="5550"/>
                    </a:cubicBezTo>
                    <a:cubicBezTo>
                      <a:pt x="2055" y="5550"/>
                      <a:pt x="2054" y="5550"/>
                      <a:pt x="2054" y="5550"/>
                    </a:cubicBezTo>
                    <a:cubicBezTo>
                      <a:pt x="2043" y="5551"/>
                      <a:pt x="2032" y="5552"/>
                      <a:pt x="2021" y="5552"/>
                    </a:cubicBezTo>
                    <a:cubicBezTo>
                      <a:pt x="2018" y="5552"/>
                      <a:pt x="2015" y="5552"/>
                      <a:pt x="2012" y="5552"/>
                    </a:cubicBezTo>
                    <a:cubicBezTo>
                      <a:pt x="2002" y="5552"/>
                      <a:pt x="1992" y="5555"/>
                      <a:pt x="1983" y="5555"/>
                    </a:cubicBezTo>
                    <a:lnTo>
                      <a:pt x="1976" y="5555"/>
                    </a:lnTo>
                    <a:lnTo>
                      <a:pt x="1982" y="5520"/>
                    </a:lnTo>
                    <a:cubicBezTo>
                      <a:pt x="1994" y="5515"/>
                      <a:pt x="2007" y="5513"/>
                      <a:pt x="2021" y="5513"/>
                    </a:cubicBezTo>
                    <a:cubicBezTo>
                      <a:pt x="2024" y="5513"/>
                      <a:pt x="2026" y="5513"/>
                      <a:pt x="2029" y="5513"/>
                    </a:cubicBezTo>
                    <a:cubicBezTo>
                      <a:pt x="2040" y="5513"/>
                      <a:pt x="2051" y="5512"/>
                      <a:pt x="2062" y="5508"/>
                    </a:cubicBezTo>
                    <a:cubicBezTo>
                      <a:pt x="2062" y="5508"/>
                      <a:pt x="2062" y="5509"/>
                      <a:pt x="2063" y="5508"/>
                    </a:cubicBezTo>
                    <a:cubicBezTo>
                      <a:pt x="2064" y="5507"/>
                      <a:pt x="2065" y="5507"/>
                      <a:pt x="2065" y="5506"/>
                    </a:cubicBezTo>
                    <a:cubicBezTo>
                      <a:pt x="2066" y="5505"/>
                      <a:pt x="2065" y="5504"/>
                      <a:pt x="2065" y="5503"/>
                    </a:cubicBezTo>
                    <a:cubicBezTo>
                      <a:pt x="2065" y="5502"/>
                      <a:pt x="2066" y="5501"/>
                      <a:pt x="2065" y="5500"/>
                    </a:cubicBezTo>
                    <a:cubicBezTo>
                      <a:pt x="2065" y="5499"/>
                      <a:pt x="2064" y="5499"/>
                      <a:pt x="2063" y="5498"/>
                    </a:cubicBezTo>
                    <a:cubicBezTo>
                      <a:pt x="2062" y="5497"/>
                      <a:pt x="2062" y="5498"/>
                      <a:pt x="2062" y="5498"/>
                    </a:cubicBezTo>
                    <a:cubicBezTo>
                      <a:pt x="2050" y="5493"/>
                      <a:pt x="2038" y="5490"/>
                      <a:pt x="2026" y="5490"/>
                    </a:cubicBezTo>
                    <a:cubicBezTo>
                      <a:pt x="2012" y="5490"/>
                      <a:pt x="1998" y="5494"/>
                      <a:pt x="1985" y="5500"/>
                    </a:cubicBezTo>
                    <a:lnTo>
                      <a:pt x="1988" y="5483"/>
                    </a:lnTo>
                    <a:cubicBezTo>
                      <a:pt x="1997" y="5481"/>
                      <a:pt x="2005" y="5479"/>
                      <a:pt x="2014" y="5477"/>
                    </a:cubicBezTo>
                    <a:cubicBezTo>
                      <a:pt x="2029" y="5473"/>
                      <a:pt x="2044" y="5477"/>
                      <a:pt x="2058" y="5469"/>
                    </a:cubicBezTo>
                    <a:cubicBezTo>
                      <a:pt x="2058" y="5468"/>
                      <a:pt x="2059" y="5467"/>
                      <a:pt x="2060" y="5466"/>
                    </a:cubicBezTo>
                    <a:cubicBezTo>
                      <a:pt x="2060" y="5465"/>
                      <a:pt x="2061" y="5463"/>
                      <a:pt x="2061" y="5462"/>
                    </a:cubicBezTo>
                    <a:cubicBezTo>
                      <a:pt x="2061" y="5460"/>
                      <a:pt x="2060" y="5460"/>
                      <a:pt x="2060" y="5459"/>
                    </a:cubicBezTo>
                    <a:cubicBezTo>
                      <a:pt x="2059" y="5458"/>
                      <a:pt x="2058" y="5457"/>
                      <a:pt x="2058" y="5456"/>
                    </a:cubicBezTo>
                    <a:cubicBezTo>
                      <a:pt x="2048" y="5452"/>
                      <a:pt x="2038" y="5449"/>
                      <a:pt x="2028" y="5449"/>
                    </a:cubicBezTo>
                    <a:cubicBezTo>
                      <a:pt x="2019" y="5449"/>
                      <a:pt x="2009" y="5451"/>
                      <a:pt x="2001" y="5455"/>
                    </a:cubicBezTo>
                    <a:lnTo>
                      <a:pt x="1992" y="5458"/>
                    </a:lnTo>
                    <a:lnTo>
                      <a:pt x="1997" y="5422"/>
                    </a:lnTo>
                    <a:cubicBezTo>
                      <a:pt x="2022" y="5414"/>
                      <a:pt x="2052" y="5419"/>
                      <a:pt x="2076" y="5410"/>
                    </a:cubicBezTo>
                    <a:cubicBezTo>
                      <a:pt x="2076" y="5410"/>
                      <a:pt x="2076" y="5409"/>
                      <a:pt x="2077" y="5409"/>
                    </a:cubicBezTo>
                    <a:cubicBezTo>
                      <a:pt x="2078" y="5409"/>
                      <a:pt x="2078" y="5408"/>
                      <a:pt x="2079" y="5407"/>
                    </a:cubicBezTo>
                    <a:cubicBezTo>
                      <a:pt x="2080" y="5406"/>
                      <a:pt x="2080" y="5405"/>
                      <a:pt x="2080" y="5404"/>
                    </a:cubicBezTo>
                    <a:cubicBezTo>
                      <a:pt x="2080" y="5403"/>
                      <a:pt x="2079" y="5402"/>
                      <a:pt x="2079" y="5402"/>
                    </a:cubicBezTo>
                    <a:cubicBezTo>
                      <a:pt x="2078" y="5401"/>
                      <a:pt x="2078" y="5400"/>
                      <a:pt x="2077" y="5399"/>
                    </a:cubicBezTo>
                    <a:cubicBezTo>
                      <a:pt x="2076" y="5399"/>
                      <a:pt x="2076" y="5399"/>
                      <a:pt x="2076" y="5399"/>
                    </a:cubicBezTo>
                    <a:cubicBezTo>
                      <a:pt x="2064" y="5395"/>
                      <a:pt x="2052" y="5393"/>
                      <a:pt x="2039" y="5393"/>
                    </a:cubicBezTo>
                    <a:cubicBezTo>
                      <a:pt x="2027" y="5393"/>
                      <a:pt x="2014" y="5395"/>
                      <a:pt x="2002" y="5399"/>
                    </a:cubicBezTo>
                    <a:lnTo>
                      <a:pt x="2006" y="5378"/>
                    </a:lnTo>
                    <a:cubicBezTo>
                      <a:pt x="2007" y="5378"/>
                      <a:pt x="2007" y="5378"/>
                      <a:pt x="2008" y="5378"/>
                    </a:cubicBezTo>
                    <a:lnTo>
                      <a:pt x="2009" y="5378"/>
                    </a:lnTo>
                    <a:cubicBezTo>
                      <a:pt x="2022" y="5372"/>
                      <a:pt x="2034" y="5369"/>
                      <a:pt x="2048" y="5366"/>
                    </a:cubicBezTo>
                    <a:cubicBezTo>
                      <a:pt x="2062" y="5366"/>
                      <a:pt x="2076" y="5363"/>
                      <a:pt x="2089" y="5357"/>
                    </a:cubicBezTo>
                    <a:cubicBezTo>
                      <a:pt x="2089" y="5356"/>
                      <a:pt x="2090" y="5356"/>
                      <a:pt x="2091" y="5355"/>
                    </a:cubicBezTo>
                    <a:cubicBezTo>
                      <a:pt x="2092" y="5354"/>
                      <a:pt x="2091" y="5352"/>
                      <a:pt x="2091" y="5351"/>
                    </a:cubicBezTo>
                    <a:cubicBezTo>
                      <a:pt x="2091" y="5350"/>
                      <a:pt x="2091" y="5349"/>
                      <a:pt x="2091" y="5348"/>
                    </a:cubicBezTo>
                    <a:cubicBezTo>
                      <a:pt x="2090" y="5347"/>
                      <a:pt x="2089" y="5346"/>
                      <a:pt x="2089" y="5346"/>
                    </a:cubicBezTo>
                    <a:cubicBezTo>
                      <a:pt x="2068" y="5332"/>
                      <a:pt x="2034" y="5344"/>
                      <a:pt x="2010" y="5355"/>
                    </a:cubicBezTo>
                    <a:lnTo>
                      <a:pt x="2015" y="5325"/>
                    </a:lnTo>
                    <a:lnTo>
                      <a:pt x="2037" y="5323"/>
                    </a:lnTo>
                    <a:cubicBezTo>
                      <a:pt x="2040" y="5323"/>
                      <a:pt x="2042" y="5323"/>
                      <a:pt x="2045" y="5323"/>
                    </a:cubicBezTo>
                    <a:cubicBezTo>
                      <a:pt x="2056" y="5323"/>
                      <a:pt x="2066" y="5320"/>
                      <a:pt x="2075" y="5315"/>
                    </a:cubicBezTo>
                    <a:cubicBezTo>
                      <a:pt x="2077" y="5314"/>
                      <a:pt x="2078" y="5313"/>
                      <a:pt x="2079" y="5312"/>
                    </a:cubicBezTo>
                    <a:cubicBezTo>
                      <a:pt x="2080" y="5312"/>
                      <a:pt x="2080" y="5312"/>
                      <a:pt x="2081" y="5311"/>
                    </a:cubicBezTo>
                    <a:cubicBezTo>
                      <a:pt x="2082" y="5310"/>
                      <a:pt x="2081" y="5308"/>
                      <a:pt x="2081" y="5307"/>
                    </a:cubicBezTo>
                    <a:cubicBezTo>
                      <a:pt x="2081" y="5305"/>
                      <a:pt x="2082" y="5306"/>
                      <a:pt x="2081" y="5304"/>
                    </a:cubicBezTo>
                    <a:cubicBezTo>
                      <a:pt x="2081" y="5302"/>
                      <a:pt x="2079" y="5302"/>
                      <a:pt x="2078" y="5301"/>
                    </a:cubicBezTo>
                    <a:cubicBezTo>
                      <a:pt x="2077" y="5301"/>
                      <a:pt x="2077" y="5300"/>
                      <a:pt x="2076" y="5300"/>
                    </a:cubicBezTo>
                    <a:cubicBezTo>
                      <a:pt x="2068" y="5298"/>
                      <a:pt x="2059" y="5297"/>
                      <a:pt x="2050" y="5297"/>
                    </a:cubicBezTo>
                    <a:cubicBezTo>
                      <a:pt x="2040" y="5297"/>
                      <a:pt x="2029" y="5299"/>
                      <a:pt x="2019" y="5301"/>
                    </a:cubicBezTo>
                    <a:lnTo>
                      <a:pt x="2023" y="5279"/>
                    </a:lnTo>
                    <a:cubicBezTo>
                      <a:pt x="2023" y="5278"/>
                      <a:pt x="2024" y="5278"/>
                      <a:pt x="2024" y="5277"/>
                    </a:cubicBezTo>
                    <a:cubicBezTo>
                      <a:pt x="2024" y="5276"/>
                      <a:pt x="2023" y="5276"/>
                      <a:pt x="2023" y="5275"/>
                    </a:cubicBezTo>
                    <a:lnTo>
                      <a:pt x="2024" y="5266"/>
                    </a:lnTo>
                    <a:lnTo>
                      <a:pt x="2029" y="5261"/>
                    </a:lnTo>
                    <a:cubicBezTo>
                      <a:pt x="2032" y="5259"/>
                      <a:pt x="2035" y="5257"/>
                      <a:pt x="2037" y="5255"/>
                    </a:cubicBezTo>
                    <a:cubicBezTo>
                      <a:pt x="2040" y="5253"/>
                      <a:pt x="2043" y="5252"/>
                      <a:pt x="2047" y="5251"/>
                    </a:cubicBezTo>
                    <a:cubicBezTo>
                      <a:pt x="2065" y="5245"/>
                      <a:pt x="2084" y="5253"/>
                      <a:pt x="2102" y="5246"/>
                    </a:cubicBezTo>
                    <a:cubicBezTo>
                      <a:pt x="2102" y="5246"/>
                      <a:pt x="2102" y="5247"/>
                      <a:pt x="2103" y="5246"/>
                    </a:cubicBezTo>
                    <a:cubicBezTo>
                      <a:pt x="2104" y="5245"/>
                      <a:pt x="2103" y="5245"/>
                      <a:pt x="2104" y="5244"/>
                    </a:cubicBezTo>
                    <a:cubicBezTo>
                      <a:pt x="2105" y="5243"/>
                      <a:pt x="2105" y="5242"/>
                      <a:pt x="2105" y="5241"/>
                    </a:cubicBezTo>
                    <a:cubicBezTo>
                      <a:pt x="2105" y="5240"/>
                      <a:pt x="2105" y="5240"/>
                      <a:pt x="2104" y="5239"/>
                    </a:cubicBezTo>
                    <a:cubicBezTo>
                      <a:pt x="2103" y="5238"/>
                      <a:pt x="2103" y="5237"/>
                      <a:pt x="2103" y="5237"/>
                    </a:cubicBezTo>
                    <a:cubicBezTo>
                      <a:pt x="2102" y="5237"/>
                      <a:pt x="2102" y="5236"/>
                      <a:pt x="2102" y="5236"/>
                    </a:cubicBezTo>
                    <a:cubicBezTo>
                      <a:pt x="2092" y="5232"/>
                      <a:pt x="2081" y="5230"/>
                      <a:pt x="2069" y="5230"/>
                    </a:cubicBezTo>
                    <a:cubicBezTo>
                      <a:pt x="2055" y="5230"/>
                      <a:pt x="2041" y="5234"/>
                      <a:pt x="2028" y="5240"/>
                    </a:cubicBezTo>
                    <a:lnTo>
                      <a:pt x="2033" y="5212"/>
                    </a:lnTo>
                    <a:cubicBezTo>
                      <a:pt x="2043" y="5199"/>
                      <a:pt x="2071" y="5194"/>
                      <a:pt x="2083" y="5190"/>
                    </a:cubicBezTo>
                    <a:cubicBezTo>
                      <a:pt x="2102" y="5183"/>
                      <a:pt x="2126" y="5184"/>
                      <a:pt x="2145" y="5174"/>
                    </a:cubicBezTo>
                    <a:cubicBezTo>
                      <a:pt x="2146" y="5173"/>
                      <a:pt x="2147" y="5172"/>
                      <a:pt x="2148" y="5171"/>
                    </a:cubicBezTo>
                    <a:cubicBezTo>
                      <a:pt x="2149" y="5170"/>
                      <a:pt x="2149" y="5168"/>
                      <a:pt x="2149" y="5167"/>
                    </a:cubicBezTo>
                    <a:cubicBezTo>
                      <a:pt x="2149" y="5165"/>
                      <a:pt x="2149" y="5164"/>
                      <a:pt x="2148" y="5162"/>
                    </a:cubicBezTo>
                    <a:cubicBezTo>
                      <a:pt x="2147" y="5160"/>
                      <a:pt x="2146" y="5160"/>
                      <a:pt x="2145" y="5159"/>
                    </a:cubicBezTo>
                    <a:cubicBezTo>
                      <a:pt x="2114" y="5143"/>
                      <a:pt x="2079" y="5163"/>
                      <a:pt x="2050" y="5173"/>
                    </a:cubicBezTo>
                    <a:cubicBezTo>
                      <a:pt x="2046" y="5174"/>
                      <a:pt x="2042" y="5176"/>
                      <a:pt x="2039" y="5178"/>
                    </a:cubicBezTo>
                    <a:lnTo>
                      <a:pt x="2046" y="5138"/>
                    </a:lnTo>
                    <a:cubicBezTo>
                      <a:pt x="2047" y="5137"/>
                      <a:pt x="2049" y="5136"/>
                      <a:pt x="2050" y="5135"/>
                    </a:cubicBezTo>
                    <a:cubicBezTo>
                      <a:pt x="2081" y="5129"/>
                      <a:pt x="2114" y="5135"/>
                      <a:pt x="2143" y="5121"/>
                    </a:cubicBezTo>
                    <a:cubicBezTo>
                      <a:pt x="2144" y="5120"/>
                      <a:pt x="2145" y="5119"/>
                      <a:pt x="2146" y="5118"/>
                    </a:cubicBezTo>
                    <a:cubicBezTo>
                      <a:pt x="2147" y="5117"/>
                      <a:pt x="2147" y="5116"/>
                      <a:pt x="2147" y="5115"/>
                    </a:cubicBezTo>
                    <a:cubicBezTo>
                      <a:pt x="2147" y="5114"/>
                      <a:pt x="2147" y="5112"/>
                      <a:pt x="2146" y="5111"/>
                    </a:cubicBezTo>
                    <a:cubicBezTo>
                      <a:pt x="2145" y="5110"/>
                      <a:pt x="2144" y="5110"/>
                      <a:pt x="2143" y="5109"/>
                    </a:cubicBezTo>
                    <a:cubicBezTo>
                      <a:pt x="2129" y="5104"/>
                      <a:pt x="2114" y="5101"/>
                      <a:pt x="2100" y="5101"/>
                    </a:cubicBezTo>
                    <a:cubicBezTo>
                      <a:pt x="2083" y="5101"/>
                      <a:pt x="2066" y="5105"/>
                      <a:pt x="2051" y="5111"/>
                    </a:cubicBezTo>
                    <a:lnTo>
                      <a:pt x="2053" y="5097"/>
                    </a:lnTo>
                    <a:cubicBezTo>
                      <a:pt x="2066" y="5091"/>
                      <a:pt x="2079" y="5088"/>
                      <a:pt x="2093" y="5087"/>
                    </a:cubicBezTo>
                    <a:cubicBezTo>
                      <a:pt x="2107" y="5086"/>
                      <a:pt x="2122" y="5083"/>
                      <a:pt x="2135" y="5076"/>
                    </a:cubicBezTo>
                    <a:cubicBezTo>
                      <a:pt x="2136" y="5075"/>
                      <a:pt x="2137" y="5075"/>
                      <a:pt x="2137" y="5074"/>
                    </a:cubicBezTo>
                    <a:cubicBezTo>
                      <a:pt x="2138" y="5073"/>
                      <a:pt x="2138" y="5071"/>
                      <a:pt x="2138" y="5070"/>
                    </a:cubicBezTo>
                    <a:cubicBezTo>
                      <a:pt x="2138" y="5068"/>
                      <a:pt x="2138" y="5068"/>
                      <a:pt x="2137" y="5067"/>
                    </a:cubicBezTo>
                    <a:cubicBezTo>
                      <a:pt x="2137" y="5066"/>
                      <a:pt x="2136" y="5065"/>
                      <a:pt x="2135" y="5065"/>
                    </a:cubicBezTo>
                    <a:cubicBezTo>
                      <a:pt x="2126" y="5061"/>
                      <a:pt x="2117" y="5059"/>
                      <a:pt x="2107" y="5059"/>
                    </a:cubicBezTo>
                    <a:cubicBezTo>
                      <a:pt x="2098" y="5059"/>
                      <a:pt x="2090" y="5060"/>
                      <a:pt x="2082" y="5064"/>
                    </a:cubicBezTo>
                    <a:cubicBezTo>
                      <a:pt x="2074" y="5065"/>
                      <a:pt x="2067" y="5068"/>
                      <a:pt x="2060" y="5070"/>
                    </a:cubicBezTo>
                    <a:lnTo>
                      <a:pt x="2066" y="5040"/>
                    </a:lnTo>
                    <a:cubicBezTo>
                      <a:pt x="2076" y="5038"/>
                      <a:pt x="2085" y="5037"/>
                      <a:pt x="2095" y="5037"/>
                    </a:cubicBezTo>
                    <a:cubicBezTo>
                      <a:pt x="2099" y="5037"/>
                      <a:pt x="2103" y="5037"/>
                      <a:pt x="2107" y="5037"/>
                    </a:cubicBezTo>
                    <a:cubicBezTo>
                      <a:pt x="2116" y="5037"/>
                      <a:pt x="2126" y="5036"/>
                      <a:pt x="2135" y="5033"/>
                    </a:cubicBezTo>
                    <a:lnTo>
                      <a:pt x="2135" y="5032"/>
                    </a:lnTo>
                    <a:cubicBezTo>
                      <a:pt x="2136" y="5032"/>
                      <a:pt x="2137" y="5031"/>
                      <a:pt x="2138" y="5030"/>
                    </a:cubicBezTo>
                    <a:cubicBezTo>
                      <a:pt x="2139" y="5029"/>
                      <a:pt x="2139" y="5027"/>
                      <a:pt x="2139" y="5026"/>
                    </a:cubicBezTo>
                    <a:cubicBezTo>
                      <a:pt x="2139" y="5024"/>
                      <a:pt x="2139" y="5024"/>
                      <a:pt x="2138" y="5023"/>
                    </a:cubicBezTo>
                    <a:cubicBezTo>
                      <a:pt x="2137" y="5022"/>
                      <a:pt x="2136" y="5021"/>
                      <a:pt x="2135" y="5020"/>
                    </a:cubicBezTo>
                    <a:cubicBezTo>
                      <a:pt x="2124" y="5016"/>
                      <a:pt x="2113" y="5014"/>
                      <a:pt x="2102" y="5014"/>
                    </a:cubicBezTo>
                    <a:cubicBezTo>
                      <a:pt x="2091" y="5014"/>
                      <a:pt x="2080" y="5016"/>
                      <a:pt x="2070" y="5020"/>
                    </a:cubicBezTo>
                    <a:lnTo>
                      <a:pt x="2073" y="5008"/>
                    </a:lnTo>
                    <a:cubicBezTo>
                      <a:pt x="2073" y="5008"/>
                      <a:pt x="2074" y="5008"/>
                      <a:pt x="2075" y="5007"/>
                    </a:cubicBezTo>
                    <a:cubicBezTo>
                      <a:pt x="2077" y="5005"/>
                      <a:pt x="2079" y="5003"/>
                      <a:pt x="2081" y="5001"/>
                    </a:cubicBezTo>
                    <a:cubicBezTo>
                      <a:pt x="2093" y="4999"/>
                      <a:pt x="2104" y="4998"/>
                      <a:pt x="2116" y="4995"/>
                    </a:cubicBezTo>
                    <a:cubicBezTo>
                      <a:pt x="2136" y="4993"/>
                      <a:pt x="2156" y="4989"/>
                      <a:pt x="2175" y="4982"/>
                    </a:cubicBezTo>
                    <a:cubicBezTo>
                      <a:pt x="2175" y="4981"/>
                      <a:pt x="2175" y="4981"/>
                      <a:pt x="2176" y="4981"/>
                    </a:cubicBezTo>
                    <a:cubicBezTo>
                      <a:pt x="2177" y="4981"/>
                      <a:pt x="2177" y="4980"/>
                      <a:pt x="2178" y="4979"/>
                    </a:cubicBezTo>
                    <a:cubicBezTo>
                      <a:pt x="2179" y="4978"/>
                      <a:pt x="2179" y="4976"/>
                      <a:pt x="2179" y="4975"/>
                    </a:cubicBezTo>
                    <a:cubicBezTo>
                      <a:pt x="2179" y="4973"/>
                      <a:pt x="2179" y="4973"/>
                      <a:pt x="2178" y="4972"/>
                    </a:cubicBezTo>
                    <a:cubicBezTo>
                      <a:pt x="2177" y="4971"/>
                      <a:pt x="2177" y="4970"/>
                      <a:pt x="2176" y="4970"/>
                    </a:cubicBezTo>
                    <a:cubicBezTo>
                      <a:pt x="2175" y="4969"/>
                      <a:pt x="2175" y="4969"/>
                      <a:pt x="2175" y="4969"/>
                    </a:cubicBezTo>
                    <a:cubicBezTo>
                      <a:pt x="2147" y="4955"/>
                      <a:pt x="2109" y="4969"/>
                      <a:pt x="2078" y="4980"/>
                    </a:cubicBezTo>
                    <a:cubicBezTo>
                      <a:pt x="2080" y="4967"/>
                      <a:pt x="2083" y="4953"/>
                      <a:pt x="2086" y="4940"/>
                    </a:cubicBezTo>
                    <a:lnTo>
                      <a:pt x="2087" y="4940"/>
                    </a:lnTo>
                    <a:cubicBezTo>
                      <a:pt x="2088" y="4939"/>
                      <a:pt x="2089" y="4938"/>
                      <a:pt x="2090" y="4937"/>
                    </a:cubicBezTo>
                    <a:lnTo>
                      <a:pt x="2090" y="4936"/>
                    </a:lnTo>
                    <a:cubicBezTo>
                      <a:pt x="2091" y="4936"/>
                      <a:pt x="2113" y="4926"/>
                      <a:pt x="2114" y="4926"/>
                    </a:cubicBezTo>
                    <a:cubicBezTo>
                      <a:pt x="2127" y="4920"/>
                      <a:pt x="2140" y="4915"/>
                      <a:pt x="2154" y="4911"/>
                    </a:cubicBezTo>
                    <a:cubicBezTo>
                      <a:pt x="2176" y="4904"/>
                      <a:pt x="2200" y="4908"/>
                      <a:pt x="2222" y="4900"/>
                    </a:cubicBezTo>
                    <a:cubicBezTo>
                      <a:pt x="2223" y="4899"/>
                      <a:pt x="2224" y="4899"/>
                      <a:pt x="2225" y="4898"/>
                    </a:cubicBezTo>
                    <a:cubicBezTo>
                      <a:pt x="2226" y="4897"/>
                      <a:pt x="2226" y="4895"/>
                      <a:pt x="2226" y="4894"/>
                    </a:cubicBezTo>
                    <a:cubicBezTo>
                      <a:pt x="2226" y="4893"/>
                      <a:pt x="2226" y="4892"/>
                      <a:pt x="2225" y="4891"/>
                    </a:cubicBezTo>
                    <a:cubicBezTo>
                      <a:pt x="2224" y="4890"/>
                      <a:pt x="2223" y="4889"/>
                      <a:pt x="2222" y="4888"/>
                    </a:cubicBezTo>
                    <a:cubicBezTo>
                      <a:pt x="2209" y="4884"/>
                      <a:pt x="2195" y="4882"/>
                      <a:pt x="2182" y="4882"/>
                    </a:cubicBezTo>
                    <a:cubicBezTo>
                      <a:pt x="2161" y="4882"/>
                      <a:pt x="2140" y="4887"/>
                      <a:pt x="2121" y="4897"/>
                    </a:cubicBezTo>
                    <a:cubicBezTo>
                      <a:pt x="2113" y="4901"/>
                      <a:pt x="2101" y="4905"/>
                      <a:pt x="2091" y="4912"/>
                    </a:cubicBezTo>
                    <a:lnTo>
                      <a:pt x="2096" y="4889"/>
                    </a:lnTo>
                    <a:cubicBezTo>
                      <a:pt x="2098" y="4883"/>
                      <a:pt x="2119" y="4882"/>
                      <a:pt x="2124" y="4881"/>
                    </a:cubicBezTo>
                    <a:cubicBezTo>
                      <a:pt x="2139" y="4877"/>
                      <a:pt x="2154" y="4874"/>
                      <a:pt x="2169" y="4871"/>
                    </a:cubicBezTo>
                    <a:cubicBezTo>
                      <a:pt x="2184" y="4868"/>
                      <a:pt x="2202" y="4871"/>
                      <a:pt x="2212" y="4855"/>
                    </a:cubicBezTo>
                    <a:cubicBezTo>
                      <a:pt x="2215" y="4850"/>
                      <a:pt x="2212" y="4841"/>
                      <a:pt x="2204" y="4842"/>
                    </a:cubicBezTo>
                    <a:cubicBezTo>
                      <a:pt x="2192" y="4844"/>
                      <a:pt x="2179" y="4845"/>
                      <a:pt x="2167" y="4845"/>
                    </a:cubicBezTo>
                    <a:cubicBezTo>
                      <a:pt x="2166" y="4845"/>
                      <a:pt x="2165" y="4845"/>
                      <a:pt x="2164" y="4845"/>
                    </a:cubicBezTo>
                    <a:cubicBezTo>
                      <a:pt x="2148" y="4847"/>
                      <a:pt x="2132" y="4851"/>
                      <a:pt x="2116" y="4856"/>
                    </a:cubicBezTo>
                    <a:lnTo>
                      <a:pt x="2102" y="4860"/>
                    </a:lnTo>
                    <a:lnTo>
                      <a:pt x="2104" y="4851"/>
                    </a:lnTo>
                    <a:cubicBezTo>
                      <a:pt x="2106" y="4845"/>
                      <a:pt x="2107" y="4839"/>
                      <a:pt x="2108" y="4833"/>
                    </a:cubicBezTo>
                    <a:cubicBezTo>
                      <a:pt x="2139" y="4832"/>
                      <a:pt x="2171" y="4827"/>
                      <a:pt x="2201" y="4819"/>
                    </a:cubicBezTo>
                    <a:lnTo>
                      <a:pt x="2202" y="4819"/>
                    </a:lnTo>
                    <a:cubicBezTo>
                      <a:pt x="2203" y="4818"/>
                      <a:pt x="2203" y="4817"/>
                      <a:pt x="2204" y="4816"/>
                    </a:cubicBezTo>
                    <a:cubicBezTo>
                      <a:pt x="2205" y="4815"/>
                      <a:pt x="2205" y="4814"/>
                      <a:pt x="2205" y="4813"/>
                    </a:cubicBezTo>
                    <a:cubicBezTo>
                      <a:pt x="2205" y="4812"/>
                      <a:pt x="2205" y="4810"/>
                      <a:pt x="2204" y="4809"/>
                    </a:cubicBezTo>
                    <a:cubicBezTo>
                      <a:pt x="2203" y="4808"/>
                      <a:pt x="2203" y="4808"/>
                      <a:pt x="2202" y="4807"/>
                    </a:cubicBezTo>
                    <a:lnTo>
                      <a:pt x="2201" y="4807"/>
                    </a:lnTo>
                    <a:cubicBezTo>
                      <a:pt x="2191" y="4804"/>
                      <a:pt x="2181" y="4803"/>
                      <a:pt x="2171" y="4803"/>
                    </a:cubicBezTo>
                    <a:cubicBezTo>
                      <a:pt x="2163" y="4803"/>
                      <a:pt x="2154" y="4804"/>
                      <a:pt x="2146" y="4805"/>
                    </a:cubicBezTo>
                    <a:cubicBezTo>
                      <a:pt x="2135" y="4807"/>
                      <a:pt x="2124" y="4808"/>
                      <a:pt x="2113" y="4810"/>
                    </a:cubicBezTo>
                    <a:cubicBezTo>
                      <a:pt x="2115" y="4799"/>
                      <a:pt x="2117" y="4788"/>
                      <a:pt x="2120" y="4777"/>
                    </a:cubicBezTo>
                    <a:lnTo>
                      <a:pt x="2122" y="4777"/>
                    </a:lnTo>
                    <a:cubicBezTo>
                      <a:pt x="2136" y="4771"/>
                      <a:pt x="2150" y="4767"/>
                      <a:pt x="2164" y="4764"/>
                    </a:cubicBezTo>
                    <a:cubicBezTo>
                      <a:pt x="2176" y="4763"/>
                      <a:pt x="2188" y="4760"/>
                      <a:pt x="2199" y="4754"/>
                    </a:cubicBezTo>
                    <a:cubicBezTo>
                      <a:pt x="2200" y="4754"/>
                      <a:pt x="2200" y="4753"/>
                      <a:pt x="2201" y="4752"/>
                    </a:cubicBezTo>
                    <a:cubicBezTo>
                      <a:pt x="2202" y="4751"/>
                      <a:pt x="2202" y="4750"/>
                      <a:pt x="2202" y="4749"/>
                    </a:cubicBezTo>
                    <a:cubicBezTo>
                      <a:pt x="2202" y="4748"/>
                      <a:pt x="2202" y="4747"/>
                      <a:pt x="2201" y="4746"/>
                    </a:cubicBezTo>
                    <a:cubicBezTo>
                      <a:pt x="2200" y="4745"/>
                      <a:pt x="2200" y="4744"/>
                      <a:pt x="2199" y="4743"/>
                    </a:cubicBezTo>
                    <a:cubicBezTo>
                      <a:pt x="2177" y="4731"/>
                      <a:pt x="2148" y="4740"/>
                      <a:pt x="2125" y="4750"/>
                    </a:cubicBezTo>
                    <a:cubicBezTo>
                      <a:pt x="2128" y="4736"/>
                      <a:pt x="2130" y="4723"/>
                      <a:pt x="2133" y="4709"/>
                    </a:cubicBezTo>
                    <a:cubicBezTo>
                      <a:pt x="2153" y="4701"/>
                      <a:pt x="2179" y="4704"/>
                      <a:pt x="2197" y="4689"/>
                    </a:cubicBezTo>
                    <a:cubicBezTo>
                      <a:pt x="2198" y="4689"/>
                      <a:pt x="2198" y="4688"/>
                      <a:pt x="2198" y="4687"/>
                    </a:cubicBezTo>
                    <a:cubicBezTo>
                      <a:pt x="2199" y="4686"/>
                      <a:pt x="2199" y="4685"/>
                      <a:pt x="2199" y="4684"/>
                    </a:cubicBezTo>
                    <a:cubicBezTo>
                      <a:pt x="2199" y="4683"/>
                      <a:pt x="2199" y="4681"/>
                      <a:pt x="2198" y="4680"/>
                    </a:cubicBezTo>
                    <a:cubicBezTo>
                      <a:pt x="2197" y="4679"/>
                      <a:pt x="2197" y="4678"/>
                      <a:pt x="2196" y="4678"/>
                    </a:cubicBezTo>
                    <a:lnTo>
                      <a:pt x="2195" y="4677"/>
                    </a:lnTo>
                    <a:cubicBezTo>
                      <a:pt x="2189" y="4676"/>
                      <a:pt x="2184" y="4676"/>
                      <a:pt x="2179" y="4676"/>
                    </a:cubicBezTo>
                    <a:cubicBezTo>
                      <a:pt x="2165" y="4676"/>
                      <a:pt x="2151" y="4679"/>
                      <a:pt x="2138" y="4684"/>
                    </a:cubicBezTo>
                    <a:lnTo>
                      <a:pt x="2143" y="4654"/>
                    </a:lnTo>
                    <a:cubicBezTo>
                      <a:pt x="2154" y="4652"/>
                      <a:pt x="2164" y="4651"/>
                      <a:pt x="2174" y="4649"/>
                    </a:cubicBezTo>
                    <a:cubicBezTo>
                      <a:pt x="2185" y="4648"/>
                      <a:pt x="2203" y="4651"/>
                      <a:pt x="2207" y="4634"/>
                    </a:cubicBezTo>
                    <a:cubicBezTo>
                      <a:pt x="2208" y="4634"/>
                      <a:pt x="2208" y="4633"/>
                      <a:pt x="2208" y="4633"/>
                    </a:cubicBezTo>
                    <a:cubicBezTo>
                      <a:pt x="2208" y="4631"/>
                      <a:pt x="2208" y="4630"/>
                      <a:pt x="2207" y="4629"/>
                    </a:cubicBezTo>
                    <a:cubicBezTo>
                      <a:pt x="2206" y="4628"/>
                      <a:pt x="2205" y="4627"/>
                      <a:pt x="2204" y="4626"/>
                    </a:cubicBezTo>
                    <a:cubicBezTo>
                      <a:pt x="2203" y="4626"/>
                      <a:pt x="2202" y="4625"/>
                      <a:pt x="2201" y="4625"/>
                    </a:cubicBezTo>
                    <a:cubicBezTo>
                      <a:pt x="2195" y="4625"/>
                      <a:pt x="2189" y="4624"/>
                      <a:pt x="2183" y="4624"/>
                    </a:cubicBezTo>
                    <a:cubicBezTo>
                      <a:pt x="2171" y="4624"/>
                      <a:pt x="2160" y="4626"/>
                      <a:pt x="2148" y="4628"/>
                    </a:cubicBezTo>
                    <a:lnTo>
                      <a:pt x="2148" y="4627"/>
                    </a:lnTo>
                    <a:cubicBezTo>
                      <a:pt x="2148" y="4622"/>
                      <a:pt x="2150" y="4617"/>
                      <a:pt x="2151" y="4613"/>
                    </a:cubicBezTo>
                    <a:cubicBezTo>
                      <a:pt x="2160" y="4611"/>
                      <a:pt x="2169" y="4610"/>
                      <a:pt x="2179" y="4610"/>
                    </a:cubicBezTo>
                    <a:cubicBezTo>
                      <a:pt x="2193" y="4608"/>
                      <a:pt x="2208" y="4604"/>
                      <a:pt x="2221" y="4598"/>
                    </a:cubicBezTo>
                    <a:cubicBezTo>
                      <a:pt x="2222" y="4597"/>
                      <a:pt x="2223" y="4596"/>
                      <a:pt x="2223" y="4596"/>
                    </a:cubicBezTo>
                    <a:cubicBezTo>
                      <a:pt x="2224" y="4595"/>
                      <a:pt x="2224" y="4593"/>
                      <a:pt x="2224" y="4592"/>
                    </a:cubicBezTo>
                    <a:cubicBezTo>
                      <a:pt x="2224" y="4591"/>
                      <a:pt x="2224" y="4590"/>
                      <a:pt x="2223" y="4589"/>
                    </a:cubicBezTo>
                    <a:cubicBezTo>
                      <a:pt x="2223" y="4588"/>
                      <a:pt x="2222" y="4588"/>
                      <a:pt x="2221" y="4587"/>
                    </a:cubicBezTo>
                    <a:cubicBezTo>
                      <a:pt x="2209" y="4583"/>
                      <a:pt x="2197" y="4582"/>
                      <a:pt x="2185" y="4582"/>
                    </a:cubicBezTo>
                    <a:cubicBezTo>
                      <a:pt x="2175" y="4582"/>
                      <a:pt x="2164" y="4583"/>
                      <a:pt x="2154" y="4586"/>
                    </a:cubicBezTo>
                    <a:cubicBezTo>
                      <a:pt x="2156" y="4578"/>
                      <a:pt x="2157" y="4570"/>
                      <a:pt x="2159" y="4562"/>
                    </a:cubicBezTo>
                    <a:cubicBezTo>
                      <a:pt x="2159" y="4562"/>
                      <a:pt x="2160" y="4562"/>
                      <a:pt x="2161" y="4562"/>
                    </a:cubicBezTo>
                    <a:cubicBezTo>
                      <a:pt x="2170" y="4562"/>
                      <a:pt x="2178" y="4561"/>
                      <a:pt x="2187" y="4560"/>
                    </a:cubicBezTo>
                    <a:cubicBezTo>
                      <a:pt x="2207" y="4558"/>
                      <a:pt x="2227" y="4553"/>
                      <a:pt x="2246" y="4543"/>
                    </a:cubicBezTo>
                    <a:cubicBezTo>
                      <a:pt x="2246" y="4543"/>
                      <a:pt x="2247" y="4542"/>
                      <a:pt x="2248" y="4541"/>
                    </a:cubicBezTo>
                    <a:cubicBezTo>
                      <a:pt x="2248" y="4540"/>
                      <a:pt x="2248" y="4539"/>
                      <a:pt x="2248" y="4538"/>
                    </a:cubicBezTo>
                    <a:cubicBezTo>
                      <a:pt x="2248" y="4537"/>
                      <a:pt x="2249" y="4536"/>
                      <a:pt x="2248" y="4535"/>
                    </a:cubicBezTo>
                    <a:cubicBezTo>
                      <a:pt x="2247" y="4534"/>
                      <a:pt x="2246" y="4534"/>
                      <a:pt x="2245" y="4533"/>
                    </a:cubicBezTo>
                    <a:cubicBezTo>
                      <a:pt x="2244" y="4532"/>
                      <a:pt x="2244" y="4532"/>
                      <a:pt x="2244" y="4532"/>
                    </a:cubicBezTo>
                    <a:cubicBezTo>
                      <a:pt x="2236" y="4531"/>
                      <a:pt x="2229" y="4531"/>
                      <a:pt x="2221" y="4531"/>
                    </a:cubicBezTo>
                    <a:cubicBezTo>
                      <a:pt x="2202" y="4531"/>
                      <a:pt x="2183" y="4533"/>
                      <a:pt x="2165" y="4538"/>
                    </a:cubicBezTo>
                    <a:lnTo>
                      <a:pt x="2171" y="4510"/>
                    </a:lnTo>
                    <a:cubicBezTo>
                      <a:pt x="2172" y="4511"/>
                      <a:pt x="2172" y="4511"/>
                      <a:pt x="2173" y="4511"/>
                    </a:cubicBezTo>
                    <a:cubicBezTo>
                      <a:pt x="2174" y="4511"/>
                      <a:pt x="2175" y="4511"/>
                      <a:pt x="2176" y="4510"/>
                    </a:cubicBezTo>
                    <a:cubicBezTo>
                      <a:pt x="2187" y="4506"/>
                      <a:pt x="2198" y="4503"/>
                      <a:pt x="2210" y="4501"/>
                    </a:cubicBezTo>
                    <a:cubicBezTo>
                      <a:pt x="2222" y="4500"/>
                      <a:pt x="2235" y="4497"/>
                      <a:pt x="2246" y="4494"/>
                    </a:cubicBezTo>
                    <a:cubicBezTo>
                      <a:pt x="2247" y="4493"/>
                      <a:pt x="2248" y="4492"/>
                      <a:pt x="2249" y="4491"/>
                    </a:cubicBezTo>
                    <a:cubicBezTo>
                      <a:pt x="2249" y="4490"/>
                      <a:pt x="2249" y="4489"/>
                      <a:pt x="2249" y="4488"/>
                    </a:cubicBezTo>
                    <a:cubicBezTo>
                      <a:pt x="2249" y="4487"/>
                      <a:pt x="2249" y="4486"/>
                      <a:pt x="2249" y="4485"/>
                    </a:cubicBezTo>
                    <a:cubicBezTo>
                      <a:pt x="2248" y="4484"/>
                      <a:pt x="2247" y="4483"/>
                      <a:pt x="2246" y="4483"/>
                    </a:cubicBezTo>
                    <a:cubicBezTo>
                      <a:pt x="2237" y="4480"/>
                      <a:pt x="2228" y="4478"/>
                      <a:pt x="2218" y="4478"/>
                    </a:cubicBezTo>
                    <a:cubicBezTo>
                      <a:pt x="2203" y="4478"/>
                      <a:pt x="2188" y="4482"/>
                      <a:pt x="2175" y="4489"/>
                    </a:cubicBezTo>
                    <a:cubicBezTo>
                      <a:pt x="2177" y="4480"/>
                      <a:pt x="2179" y="4470"/>
                      <a:pt x="2181" y="4461"/>
                    </a:cubicBezTo>
                    <a:cubicBezTo>
                      <a:pt x="2181" y="4461"/>
                      <a:pt x="2182" y="4461"/>
                      <a:pt x="2183" y="4461"/>
                    </a:cubicBezTo>
                    <a:lnTo>
                      <a:pt x="2184" y="4461"/>
                    </a:lnTo>
                    <a:lnTo>
                      <a:pt x="2193" y="4461"/>
                    </a:lnTo>
                    <a:lnTo>
                      <a:pt x="2194" y="4461"/>
                    </a:lnTo>
                    <a:cubicBezTo>
                      <a:pt x="2198" y="4461"/>
                      <a:pt x="2202" y="4460"/>
                      <a:pt x="2205" y="4460"/>
                    </a:cubicBezTo>
                    <a:cubicBezTo>
                      <a:pt x="2212" y="4459"/>
                      <a:pt x="2219" y="4458"/>
                      <a:pt x="2226" y="4458"/>
                    </a:cubicBezTo>
                    <a:cubicBezTo>
                      <a:pt x="2228" y="4458"/>
                      <a:pt x="2230" y="4458"/>
                      <a:pt x="2232" y="4458"/>
                    </a:cubicBezTo>
                    <a:cubicBezTo>
                      <a:pt x="2240" y="4457"/>
                      <a:pt x="2247" y="4455"/>
                      <a:pt x="2254" y="4451"/>
                    </a:cubicBezTo>
                    <a:cubicBezTo>
                      <a:pt x="2255" y="4450"/>
                      <a:pt x="2257" y="4449"/>
                      <a:pt x="2258" y="4448"/>
                    </a:cubicBezTo>
                    <a:cubicBezTo>
                      <a:pt x="2259" y="4447"/>
                      <a:pt x="2260" y="4446"/>
                      <a:pt x="2260" y="4445"/>
                    </a:cubicBezTo>
                    <a:cubicBezTo>
                      <a:pt x="2261" y="4444"/>
                      <a:pt x="2261" y="4444"/>
                      <a:pt x="2261" y="4442"/>
                    </a:cubicBezTo>
                    <a:cubicBezTo>
                      <a:pt x="2261" y="4441"/>
                      <a:pt x="2261" y="4440"/>
                      <a:pt x="2260" y="4438"/>
                    </a:cubicBezTo>
                    <a:cubicBezTo>
                      <a:pt x="2259" y="4436"/>
                      <a:pt x="2259" y="4435"/>
                      <a:pt x="2258" y="4435"/>
                    </a:cubicBezTo>
                    <a:cubicBezTo>
                      <a:pt x="2257" y="4435"/>
                      <a:pt x="2257" y="4434"/>
                      <a:pt x="2257" y="4434"/>
                    </a:cubicBezTo>
                    <a:cubicBezTo>
                      <a:pt x="2240" y="4426"/>
                      <a:pt x="2214" y="4433"/>
                      <a:pt x="2196" y="4436"/>
                    </a:cubicBezTo>
                    <a:lnTo>
                      <a:pt x="2186" y="4438"/>
                    </a:lnTo>
                    <a:cubicBezTo>
                      <a:pt x="2187" y="4429"/>
                      <a:pt x="2189" y="4420"/>
                      <a:pt x="2190" y="4411"/>
                    </a:cubicBezTo>
                    <a:cubicBezTo>
                      <a:pt x="2214" y="4408"/>
                      <a:pt x="2242" y="4409"/>
                      <a:pt x="2262" y="4396"/>
                    </a:cubicBezTo>
                    <a:cubicBezTo>
                      <a:pt x="2262" y="4395"/>
                      <a:pt x="2263" y="4395"/>
                      <a:pt x="2263" y="4394"/>
                    </a:cubicBezTo>
                    <a:cubicBezTo>
                      <a:pt x="2264" y="4393"/>
                      <a:pt x="2264" y="4393"/>
                      <a:pt x="2264" y="4391"/>
                    </a:cubicBezTo>
                    <a:cubicBezTo>
                      <a:pt x="2264" y="4390"/>
                      <a:pt x="2264" y="4388"/>
                      <a:pt x="2263" y="4387"/>
                    </a:cubicBezTo>
                    <a:cubicBezTo>
                      <a:pt x="2263" y="4386"/>
                      <a:pt x="2262" y="4386"/>
                      <a:pt x="2262" y="4385"/>
                    </a:cubicBezTo>
                    <a:cubicBezTo>
                      <a:pt x="2252" y="4381"/>
                      <a:pt x="2243" y="4379"/>
                      <a:pt x="2233" y="4379"/>
                    </a:cubicBezTo>
                    <a:cubicBezTo>
                      <a:pt x="2226" y="4379"/>
                      <a:pt x="2220" y="4380"/>
                      <a:pt x="2213" y="4382"/>
                    </a:cubicBezTo>
                    <a:cubicBezTo>
                      <a:pt x="2207" y="4382"/>
                      <a:pt x="2201" y="4384"/>
                      <a:pt x="2195" y="4385"/>
                    </a:cubicBezTo>
                    <a:cubicBezTo>
                      <a:pt x="2196" y="4378"/>
                      <a:pt x="2197" y="4370"/>
                      <a:pt x="2198" y="4363"/>
                    </a:cubicBezTo>
                    <a:cubicBezTo>
                      <a:pt x="2198" y="4360"/>
                      <a:pt x="2199" y="4356"/>
                      <a:pt x="2200" y="4352"/>
                    </a:cubicBezTo>
                    <a:cubicBezTo>
                      <a:pt x="2207" y="4351"/>
                      <a:pt x="2214" y="4351"/>
                      <a:pt x="2221" y="4351"/>
                    </a:cubicBezTo>
                    <a:cubicBezTo>
                      <a:pt x="2228" y="4351"/>
                      <a:pt x="2235" y="4351"/>
                      <a:pt x="2242" y="4352"/>
                    </a:cubicBezTo>
                    <a:cubicBezTo>
                      <a:pt x="2253" y="4352"/>
                      <a:pt x="2267" y="4355"/>
                      <a:pt x="2275" y="4348"/>
                    </a:cubicBezTo>
                    <a:cubicBezTo>
                      <a:pt x="2276" y="4348"/>
                      <a:pt x="2276" y="4347"/>
                      <a:pt x="2277" y="4346"/>
                    </a:cubicBezTo>
                    <a:cubicBezTo>
                      <a:pt x="2277" y="4345"/>
                      <a:pt x="2278" y="4344"/>
                      <a:pt x="2278" y="4343"/>
                    </a:cubicBezTo>
                    <a:cubicBezTo>
                      <a:pt x="2278" y="4342"/>
                      <a:pt x="2277" y="4341"/>
                      <a:pt x="2277" y="4340"/>
                    </a:cubicBezTo>
                    <a:cubicBezTo>
                      <a:pt x="2276" y="4339"/>
                      <a:pt x="2276" y="4338"/>
                      <a:pt x="2275" y="4338"/>
                    </a:cubicBezTo>
                    <a:cubicBezTo>
                      <a:pt x="2274" y="4337"/>
                      <a:pt x="2272" y="4336"/>
                      <a:pt x="2270" y="4335"/>
                    </a:cubicBezTo>
                    <a:cubicBezTo>
                      <a:pt x="2260" y="4329"/>
                      <a:pt x="2249" y="4326"/>
                      <a:pt x="2237" y="4326"/>
                    </a:cubicBezTo>
                    <a:cubicBezTo>
                      <a:pt x="2233" y="4326"/>
                      <a:pt x="2228" y="4326"/>
                      <a:pt x="2224" y="4327"/>
                    </a:cubicBezTo>
                    <a:cubicBezTo>
                      <a:pt x="2217" y="4328"/>
                      <a:pt x="2211" y="4328"/>
                      <a:pt x="2204" y="4330"/>
                    </a:cubicBezTo>
                    <a:cubicBezTo>
                      <a:pt x="2204" y="4324"/>
                      <a:pt x="2206" y="4319"/>
                      <a:pt x="2207" y="4314"/>
                    </a:cubicBezTo>
                    <a:lnTo>
                      <a:pt x="2208" y="4313"/>
                    </a:lnTo>
                    <a:cubicBezTo>
                      <a:pt x="2222" y="4310"/>
                      <a:pt x="2236" y="4308"/>
                      <a:pt x="2250" y="4308"/>
                    </a:cubicBezTo>
                    <a:cubicBezTo>
                      <a:pt x="2253" y="4308"/>
                      <a:pt x="2255" y="4308"/>
                      <a:pt x="2258" y="4308"/>
                    </a:cubicBezTo>
                    <a:cubicBezTo>
                      <a:pt x="2269" y="4308"/>
                      <a:pt x="2280" y="4306"/>
                      <a:pt x="2289" y="4301"/>
                    </a:cubicBezTo>
                    <a:cubicBezTo>
                      <a:pt x="2290" y="4300"/>
                      <a:pt x="2291" y="4300"/>
                      <a:pt x="2291" y="4299"/>
                    </a:cubicBezTo>
                    <a:cubicBezTo>
                      <a:pt x="2292" y="4298"/>
                      <a:pt x="2292" y="4297"/>
                      <a:pt x="2292" y="4296"/>
                    </a:cubicBezTo>
                    <a:cubicBezTo>
                      <a:pt x="2292" y="4295"/>
                      <a:pt x="2292" y="4293"/>
                      <a:pt x="2291" y="4292"/>
                    </a:cubicBezTo>
                    <a:cubicBezTo>
                      <a:pt x="2291" y="4292"/>
                      <a:pt x="2290" y="4291"/>
                      <a:pt x="2289" y="4290"/>
                    </a:cubicBezTo>
                    <a:cubicBezTo>
                      <a:pt x="2277" y="4284"/>
                      <a:pt x="2263" y="4280"/>
                      <a:pt x="2248" y="4280"/>
                    </a:cubicBezTo>
                    <a:cubicBezTo>
                      <a:pt x="2236" y="4280"/>
                      <a:pt x="2224" y="4283"/>
                      <a:pt x="2212" y="4288"/>
                    </a:cubicBezTo>
                    <a:cubicBezTo>
                      <a:pt x="2214" y="4279"/>
                      <a:pt x="2216" y="4269"/>
                      <a:pt x="2218" y="4260"/>
                    </a:cubicBezTo>
                    <a:lnTo>
                      <a:pt x="2248" y="4257"/>
                    </a:lnTo>
                    <a:cubicBezTo>
                      <a:pt x="2264" y="4255"/>
                      <a:pt x="2285" y="4261"/>
                      <a:pt x="2299" y="4250"/>
                    </a:cubicBezTo>
                    <a:cubicBezTo>
                      <a:pt x="2299" y="4249"/>
                      <a:pt x="2300" y="4249"/>
                      <a:pt x="2300" y="4248"/>
                    </a:cubicBezTo>
                    <a:cubicBezTo>
                      <a:pt x="2301" y="4247"/>
                      <a:pt x="2301" y="4246"/>
                      <a:pt x="2301" y="4245"/>
                    </a:cubicBezTo>
                    <a:cubicBezTo>
                      <a:pt x="2301" y="4244"/>
                      <a:pt x="2301" y="4243"/>
                      <a:pt x="2300" y="4242"/>
                    </a:cubicBezTo>
                    <a:cubicBezTo>
                      <a:pt x="2300" y="4241"/>
                      <a:pt x="2299" y="4240"/>
                      <a:pt x="2299" y="4240"/>
                    </a:cubicBezTo>
                    <a:cubicBezTo>
                      <a:pt x="2282" y="4226"/>
                      <a:pt x="2254" y="4231"/>
                      <a:pt x="2234" y="4234"/>
                    </a:cubicBezTo>
                    <a:cubicBezTo>
                      <a:pt x="2230" y="4235"/>
                      <a:pt x="2226" y="4236"/>
                      <a:pt x="2222" y="4237"/>
                    </a:cubicBezTo>
                    <a:lnTo>
                      <a:pt x="2229" y="4206"/>
                    </a:lnTo>
                    <a:cubicBezTo>
                      <a:pt x="2230" y="4206"/>
                      <a:pt x="2231" y="4205"/>
                      <a:pt x="2231" y="4205"/>
                    </a:cubicBezTo>
                    <a:cubicBezTo>
                      <a:pt x="2232" y="4205"/>
                      <a:pt x="2232" y="4205"/>
                      <a:pt x="2232" y="4205"/>
                    </a:cubicBezTo>
                    <a:cubicBezTo>
                      <a:pt x="2239" y="4200"/>
                      <a:pt x="2244" y="4202"/>
                      <a:pt x="2252" y="4201"/>
                    </a:cubicBezTo>
                    <a:cubicBezTo>
                      <a:pt x="2261" y="4201"/>
                      <a:pt x="2263" y="4199"/>
                      <a:pt x="2270" y="4198"/>
                    </a:cubicBezTo>
                    <a:cubicBezTo>
                      <a:pt x="2272" y="4198"/>
                      <a:pt x="2275" y="4199"/>
                      <a:pt x="2278" y="4199"/>
                    </a:cubicBezTo>
                    <a:cubicBezTo>
                      <a:pt x="2286" y="4199"/>
                      <a:pt x="2295" y="4197"/>
                      <a:pt x="2303" y="4194"/>
                    </a:cubicBezTo>
                    <a:cubicBezTo>
                      <a:pt x="2304" y="4193"/>
                      <a:pt x="2305" y="4192"/>
                      <a:pt x="2305" y="4191"/>
                    </a:cubicBezTo>
                    <a:cubicBezTo>
                      <a:pt x="2306" y="4190"/>
                      <a:pt x="2306" y="4188"/>
                      <a:pt x="2306" y="4187"/>
                    </a:cubicBezTo>
                    <a:cubicBezTo>
                      <a:pt x="2306" y="4186"/>
                      <a:pt x="2306" y="4184"/>
                      <a:pt x="2305" y="4183"/>
                    </a:cubicBezTo>
                    <a:cubicBezTo>
                      <a:pt x="2305" y="4182"/>
                      <a:pt x="2304" y="4181"/>
                      <a:pt x="2303" y="4181"/>
                    </a:cubicBezTo>
                    <a:cubicBezTo>
                      <a:pt x="2294" y="4176"/>
                      <a:pt x="2284" y="4174"/>
                      <a:pt x="2275" y="4174"/>
                    </a:cubicBezTo>
                    <a:cubicBezTo>
                      <a:pt x="2268" y="4174"/>
                      <a:pt x="2262" y="4175"/>
                      <a:pt x="2256" y="4177"/>
                    </a:cubicBezTo>
                    <a:cubicBezTo>
                      <a:pt x="2250" y="4178"/>
                      <a:pt x="2242" y="4178"/>
                      <a:pt x="2236" y="4180"/>
                    </a:cubicBezTo>
                    <a:lnTo>
                      <a:pt x="2240" y="4159"/>
                    </a:lnTo>
                    <a:cubicBezTo>
                      <a:pt x="2254" y="4157"/>
                      <a:pt x="2266" y="4155"/>
                      <a:pt x="2280" y="4154"/>
                    </a:cubicBezTo>
                    <a:cubicBezTo>
                      <a:pt x="2296" y="4154"/>
                      <a:pt x="2311" y="4150"/>
                      <a:pt x="2326" y="4145"/>
                    </a:cubicBezTo>
                    <a:cubicBezTo>
                      <a:pt x="2327" y="4144"/>
                      <a:pt x="2328" y="4143"/>
                      <a:pt x="2328" y="4143"/>
                    </a:cubicBezTo>
                    <a:cubicBezTo>
                      <a:pt x="2329" y="4142"/>
                      <a:pt x="2329" y="4142"/>
                      <a:pt x="2329" y="4140"/>
                    </a:cubicBezTo>
                    <a:cubicBezTo>
                      <a:pt x="2329" y="4139"/>
                      <a:pt x="2329" y="4138"/>
                      <a:pt x="2328" y="4137"/>
                    </a:cubicBezTo>
                    <a:cubicBezTo>
                      <a:pt x="2327" y="4136"/>
                      <a:pt x="2327" y="4135"/>
                      <a:pt x="2326" y="4134"/>
                    </a:cubicBezTo>
                    <a:cubicBezTo>
                      <a:pt x="2318" y="4131"/>
                      <a:pt x="2309" y="4129"/>
                      <a:pt x="2300" y="4129"/>
                    </a:cubicBezTo>
                    <a:cubicBezTo>
                      <a:pt x="2294" y="4129"/>
                      <a:pt x="2288" y="4130"/>
                      <a:pt x="2282" y="4131"/>
                    </a:cubicBezTo>
                    <a:cubicBezTo>
                      <a:pt x="2276" y="4132"/>
                      <a:pt x="2269" y="4133"/>
                      <a:pt x="2263" y="4133"/>
                    </a:cubicBezTo>
                    <a:cubicBezTo>
                      <a:pt x="2257" y="4134"/>
                      <a:pt x="2251" y="4136"/>
                      <a:pt x="2246" y="4138"/>
                    </a:cubicBezTo>
                    <a:cubicBezTo>
                      <a:pt x="2247" y="4130"/>
                      <a:pt x="2249" y="4123"/>
                      <a:pt x="2251" y="4115"/>
                    </a:cubicBezTo>
                    <a:cubicBezTo>
                      <a:pt x="2256" y="4114"/>
                      <a:pt x="2261" y="4114"/>
                      <a:pt x="2266" y="4113"/>
                    </a:cubicBezTo>
                    <a:cubicBezTo>
                      <a:pt x="2274" y="4112"/>
                      <a:pt x="2282" y="4110"/>
                      <a:pt x="2289" y="4110"/>
                    </a:cubicBezTo>
                    <a:cubicBezTo>
                      <a:pt x="2291" y="4110"/>
                      <a:pt x="2293" y="4110"/>
                      <a:pt x="2295" y="4110"/>
                    </a:cubicBezTo>
                    <a:cubicBezTo>
                      <a:pt x="2304" y="4110"/>
                      <a:pt x="2314" y="4108"/>
                      <a:pt x="2322" y="4104"/>
                    </a:cubicBezTo>
                    <a:cubicBezTo>
                      <a:pt x="2325" y="4102"/>
                      <a:pt x="2327" y="4097"/>
                      <a:pt x="2323" y="4095"/>
                    </a:cubicBezTo>
                    <a:cubicBezTo>
                      <a:pt x="2323" y="4095"/>
                      <a:pt x="2323" y="4094"/>
                      <a:pt x="2322" y="4094"/>
                    </a:cubicBezTo>
                    <a:cubicBezTo>
                      <a:pt x="2314" y="4089"/>
                      <a:pt x="2305" y="4087"/>
                      <a:pt x="2295" y="4087"/>
                    </a:cubicBezTo>
                    <a:cubicBezTo>
                      <a:pt x="2293" y="4087"/>
                      <a:pt x="2291" y="4087"/>
                      <a:pt x="2289" y="4087"/>
                    </a:cubicBezTo>
                    <a:cubicBezTo>
                      <a:pt x="2281" y="4088"/>
                      <a:pt x="2273" y="4090"/>
                      <a:pt x="2266" y="4093"/>
                    </a:cubicBezTo>
                    <a:cubicBezTo>
                      <a:pt x="2263" y="4094"/>
                      <a:pt x="2260" y="4095"/>
                      <a:pt x="2257" y="4096"/>
                    </a:cubicBezTo>
                    <a:cubicBezTo>
                      <a:pt x="2259" y="4088"/>
                      <a:pt x="2261" y="4080"/>
                      <a:pt x="2263" y="4073"/>
                    </a:cubicBezTo>
                    <a:cubicBezTo>
                      <a:pt x="2270" y="4069"/>
                      <a:pt x="2271" y="4071"/>
                      <a:pt x="2280" y="4069"/>
                    </a:cubicBezTo>
                    <a:cubicBezTo>
                      <a:pt x="2285" y="4067"/>
                      <a:pt x="2290" y="4064"/>
                      <a:pt x="2294" y="4061"/>
                    </a:cubicBezTo>
                    <a:cubicBezTo>
                      <a:pt x="2295" y="4061"/>
                      <a:pt x="2296" y="4060"/>
                      <a:pt x="2297" y="4060"/>
                    </a:cubicBezTo>
                    <a:cubicBezTo>
                      <a:pt x="2314" y="4053"/>
                      <a:pt x="2332" y="4060"/>
                      <a:pt x="2348" y="4051"/>
                    </a:cubicBezTo>
                    <a:cubicBezTo>
                      <a:pt x="2349" y="4051"/>
                      <a:pt x="2350" y="4050"/>
                      <a:pt x="2351" y="4048"/>
                    </a:cubicBezTo>
                    <a:cubicBezTo>
                      <a:pt x="2352" y="4047"/>
                      <a:pt x="2352" y="4047"/>
                      <a:pt x="2352" y="4045"/>
                    </a:cubicBezTo>
                    <a:cubicBezTo>
                      <a:pt x="2352" y="4044"/>
                      <a:pt x="2352" y="4042"/>
                      <a:pt x="2351" y="4041"/>
                    </a:cubicBezTo>
                    <a:cubicBezTo>
                      <a:pt x="2350" y="4040"/>
                      <a:pt x="2349" y="4039"/>
                      <a:pt x="2348" y="4038"/>
                    </a:cubicBezTo>
                    <a:cubicBezTo>
                      <a:pt x="2339" y="4034"/>
                      <a:pt x="2329" y="4032"/>
                      <a:pt x="2319" y="4032"/>
                    </a:cubicBezTo>
                    <a:cubicBezTo>
                      <a:pt x="2309" y="4032"/>
                      <a:pt x="2299" y="4034"/>
                      <a:pt x="2289" y="4038"/>
                    </a:cubicBezTo>
                    <a:cubicBezTo>
                      <a:pt x="2282" y="4040"/>
                      <a:pt x="2277" y="4044"/>
                      <a:pt x="2271" y="4047"/>
                    </a:cubicBezTo>
                    <a:cubicBezTo>
                      <a:pt x="2274" y="4036"/>
                      <a:pt x="2277" y="4026"/>
                      <a:pt x="2280" y="4015"/>
                    </a:cubicBezTo>
                    <a:cubicBezTo>
                      <a:pt x="2281" y="4015"/>
                      <a:pt x="2282" y="4015"/>
                      <a:pt x="2283" y="4015"/>
                    </a:cubicBezTo>
                    <a:cubicBezTo>
                      <a:pt x="2283" y="4015"/>
                      <a:pt x="2284" y="4015"/>
                      <a:pt x="2285" y="4015"/>
                    </a:cubicBezTo>
                    <a:cubicBezTo>
                      <a:pt x="2292" y="4014"/>
                      <a:pt x="2299" y="4013"/>
                      <a:pt x="2306" y="4012"/>
                    </a:cubicBezTo>
                    <a:cubicBezTo>
                      <a:pt x="2309" y="4013"/>
                      <a:pt x="2311" y="4013"/>
                      <a:pt x="2314" y="4013"/>
                    </a:cubicBezTo>
                    <a:cubicBezTo>
                      <a:pt x="2324" y="4013"/>
                      <a:pt x="2333" y="4011"/>
                      <a:pt x="2341" y="4007"/>
                    </a:cubicBezTo>
                    <a:cubicBezTo>
                      <a:pt x="2342" y="4007"/>
                      <a:pt x="2343" y="4006"/>
                      <a:pt x="2344" y="4005"/>
                    </a:cubicBezTo>
                    <a:cubicBezTo>
                      <a:pt x="2345" y="4004"/>
                      <a:pt x="2345" y="4003"/>
                      <a:pt x="2345" y="4001"/>
                    </a:cubicBezTo>
                    <a:cubicBezTo>
                      <a:pt x="2345" y="4000"/>
                      <a:pt x="2345" y="3998"/>
                      <a:pt x="2344" y="3997"/>
                    </a:cubicBezTo>
                    <a:cubicBezTo>
                      <a:pt x="2343" y="3996"/>
                      <a:pt x="2342" y="3995"/>
                      <a:pt x="2341" y="3994"/>
                    </a:cubicBezTo>
                    <a:cubicBezTo>
                      <a:pt x="2333" y="3990"/>
                      <a:pt x="2323" y="3988"/>
                      <a:pt x="2314" y="3988"/>
                    </a:cubicBezTo>
                    <a:cubicBezTo>
                      <a:pt x="2310" y="3988"/>
                      <a:pt x="2307" y="3989"/>
                      <a:pt x="2304" y="3989"/>
                    </a:cubicBezTo>
                    <a:cubicBezTo>
                      <a:pt x="2298" y="3990"/>
                      <a:pt x="2292" y="3991"/>
                      <a:pt x="2286" y="3993"/>
                    </a:cubicBezTo>
                    <a:cubicBezTo>
                      <a:pt x="2288" y="3985"/>
                      <a:pt x="2290" y="3978"/>
                      <a:pt x="2292" y="3971"/>
                    </a:cubicBezTo>
                    <a:cubicBezTo>
                      <a:pt x="2293" y="3970"/>
                      <a:pt x="2294" y="3970"/>
                      <a:pt x="2295" y="3969"/>
                    </a:cubicBezTo>
                    <a:cubicBezTo>
                      <a:pt x="2296" y="3969"/>
                      <a:pt x="2296" y="3969"/>
                      <a:pt x="2296" y="3969"/>
                    </a:cubicBezTo>
                    <a:cubicBezTo>
                      <a:pt x="2300" y="3965"/>
                      <a:pt x="2304" y="3967"/>
                      <a:pt x="2309" y="3964"/>
                    </a:cubicBezTo>
                    <a:cubicBezTo>
                      <a:pt x="2314" y="3962"/>
                      <a:pt x="2317" y="3957"/>
                      <a:pt x="2322" y="3956"/>
                    </a:cubicBezTo>
                    <a:cubicBezTo>
                      <a:pt x="2336" y="3950"/>
                      <a:pt x="2353" y="3952"/>
                      <a:pt x="2364" y="3938"/>
                    </a:cubicBezTo>
                    <a:lnTo>
                      <a:pt x="2365" y="3937"/>
                    </a:lnTo>
                    <a:cubicBezTo>
                      <a:pt x="2366" y="3936"/>
                      <a:pt x="2366" y="3935"/>
                      <a:pt x="2366" y="3933"/>
                    </a:cubicBezTo>
                    <a:cubicBezTo>
                      <a:pt x="2366" y="3932"/>
                      <a:pt x="2366" y="3930"/>
                      <a:pt x="2365" y="3929"/>
                    </a:cubicBezTo>
                    <a:cubicBezTo>
                      <a:pt x="2364" y="3928"/>
                      <a:pt x="2363" y="3927"/>
                      <a:pt x="2362" y="3926"/>
                    </a:cubicBezTo>
                    <a:lnTo>
                      <a:pt x="2361" y="3926"/>
                    </a:lnTo>
                    <a:cubicBezTo>
                      <a:pt x="2357" y="3924"/>
                      <a:pt x="2352" y="3923"/>
                      <a:pt x="2347" y="3923"/>
                    </a:cubicBezTo>
                    <a:cubicBezTo>
                      <a:pt x="2343" y="3923"/>
                      <a:pt x="2339" y="3924"/>
                      <a:pt x="2335" y="3925"/>
                    </a:cubicBezTo>
                    <a:cubicBezTo>
                      <a:pt x="2327" y="3925"/>
                      <a:pt x="2318" y="3927"/>
                      <a:pt x="2310" y="3930"/>
                    </a:cubicBezTo>
                    <a:cubicBezTo>
                      <a:pt x="2310" y="3931"/>
                      <a:pt x="2309" y="3931"/>
                      <a:pt x="2309" y="3931"/>
                    </a:cubicBezTo>
                    <a:cubicBezTo>
                      <a:pt x="2306" y="3933"/>
                      <a:pt x="2303" y="3935"/>
                      <a:pt x="2301" y="3937"/>
                    </a:cubicBezTo>
                    <a:lnTo>
                      <a:pt x="2298" y="3939"/>
                    </a:lnTo>
                    <a:cubicBezTo>
                      <a:pt x="2298" y="3934"/>
                      <a:pt x="2301" y="3929"/>
                      <a:pt x="2301" y="3923"/>
                    </a:cubicBezTo>
                    <a:cubicBezTo>
                      <a:pt x="2302" y="3918"/>
                      <a:pt x="2298" y="3910"/>
                      <a:pt x="2299" y="3906"/>
                    </a:cubicBezTo>
                    <a:moveTo>
                      <a:pt x="1931" y="5578"/>
                    </a:moveTo>
                    <a:cubicBezTo>
                      <a:pt x="1930" y="5572"/>
                      <a:pt x="1928" y="5566"/>
                      <a:pt x="1926" y="5560"/>
                    </a:cubicBezTo>
                    <a:cubicBezTo>
                      <a:pt x="1930" y="5563"/>
                      <a:pt x="1933" y="5565"/>
                      <a:pt x="1937" y="5568"/>
                    </a:cubicBezTo>
                    <a:cubicBezTo>
                      <a:pt x="1938" y="5569"/>
                      <a:pt x="1939" y="5569"/>
                      <a:pt x="1940" y="5570"/>
                    </a:cubicBezTo>
                    <a:cubicBezTo>
                      <a:pt x="1941" y="5571"/>
                      <a:pt x="1941" y="5571"/>
                      <a:pt x="1941" y="5571"/>
                    </a:cubicBezTo>
                    <a:lnTo>
                      <a:pt x="1939" y="5578"/>
                    </a:lnTo>
                    <a:cubicBezTo>
                      <a:pt x="1932" y="5608"/>
                      <a:pt x="1934" y="5643"/>
                      <a:pt x="1924" y="5672"/>
                    </a:cubicBezTo>
                    <a:cubicBezTo>
                      <a:pt x="1920" y="5686"/>
                      <a:pt x="1918" y="5700"/>
                      <a:pt x="1917" y="5714"/>
                    </a:cubicBezTo>
                    <a:cubicBezTo>
                      <a:pt x="1913" y="5685"/>
                      <a:pt x="1910" y="5657"/>
                      <a:pt x="1903" y="5628"/>
                    </a:cubicBezTo>
                    <a:cubicBezTo>
                      <a:pt x="1894" y="5595"/>
                      <a:pt x="1885" y="5557"/>
                      <a:pt x="1879" y="5521"/>
                    </a:cubicBezTo>
                    <a:cubicBezTo>
                      <a:pt x="1888" y="5527"/>
                      <a:pt x="1896" y="5533"/>
                      <a:pt x="1905" y="5540"/>
                    </a:cubicBezTo>
                    <a:cubicBezTo>
                      <a:pt x="1906" y="5553"/>
                      <a:pt x="1908" y="5565"/>
                      <a:pt x="1911" y="5577"/>
                    </a:cubicBezTo>
                    <a:cubicBezTo>
                      <a:pt x="1912" y="5590"/>
                      <a:pt x="1915" y="5603"/>
                      <a:pt x="1919" y="5616"/>
                    </a:cubicBezTo>
                    <a:cubicBezTo>
                      <a:pt x="1920" y="5621"/>
                      <a:pt x="1927" y="5620"/>
                      <a:pt x="1929" y="5616"/>
                    </a:cubicBezTo>
                    <a:cubicBezTo>
                      <a:pt x="1930" y="5609"/>
                      <a:pt x="1931" y="5601"/>
                      <a:pt x="1931" y="5593"/>
                    </a:cubicBezTo>
                    <a:cubicBezTo>
                      <a:pt x="1931" y="5588"/>
                      <a:pt x="1931" y="5583"/>
                      <a:pt x="1930" y="5578"/>
                    </a:cubicBezTo>
                    <a:lnTo>
                      <a:pt x="1931" y="5578"/>
                    </a:lnTo>
                    <a:moveTo>
                      <a:pt x="1721" y="4082"/>
                    </a:moveTo>
                    <a:cubicBezTo>
                      <a:pt x="1739" y="4091"/>
                      <a:pt x="1757" y="4101"/>
                      <a:pt x="1774" y="4111"/>
                    </a:cubicBezTo>
                    <a:cubicBezTo>
                      <a:pt x="1789" y="4120"/>
                      <a:pt x="1804" y="4128"/>
                      <a:pt x="1818" y="4138"/>
                    </a:cubicBezTo>
                    <a:cubicBezTo>
                      <a:pt x="1834" y="4148"/>
                      <a:pt x="1850" y="4157"/>
                      <a:pt x="1867" y="4166"/>
                    </a:cubicBezTo>
                    <a:cubicBezTo>
                      <a:pt x="1867" y="4167"/>
                      <a:pt x="1868" y="4166"/>
                      <a:pt x="1869" y="4167"/>
                    </a:cubicBezTo>
                    <a:cubicBezTo>
                      <a:pt x="1870" y="4168"/>
                      <a:pt x="1870" y="4168"/>
                      <a:pt x="1871" y="4168"/>
                    </a:cubicBezTo>
                    <a:cubicBezTo>
                      <a:pt x="1904" y="4185"/>
                      <a:pt x="1938" y="4200"/>
                      <a:pt x="1972" y="4216"/>
                    </a:cubicBezTo>
                    <a:cubicBezTo>
                      <a:pt x="1952" y="4219"/>
                      <a:pt x="1932" y="4225"/>
                      <a:pt x="1913" y="4234"/>
                    </a:cubicBezTo>
                    <a:cubicBezTo>
                      <a:pt x="1902" y="4240"/>
                      <a:pt x="1890" y="4245"/>
                      <a:pt x="1879" y="4252"/>
                    </a:cubicBezTo>
                    <a:cubicBezTo>
                      <a:pt x="1868" y="4259"/>
                      <a:pt x="1848" y="4258"/>
                      <a:pt x="1837" y="4267"/>
                    </a:cubicBezTo>
                    <a:cubicBezTo>
                      <a:pt x="1836" y="4268"/>
                      <a:pt x="1835" y="4269"/>
                      <a:pt x="1833" y="4270"/>
                    </a:cubicBezTo>
                    <a:cubicBezTo>
                      <a:pt x="1795" y="4253"/>
                      <a:pt x="1757" y="4231"/>
                      <a:pt x="1722" y="4211"/>
                    </a:cubicBezTo>
                    <a:cubicBezTo>
                      <a:pt x="1653" y="4174"/>
                      <a:pt x="1583" y="4147"/>
                      <a:pt x="1516" y="4107"/>
                    </a:cubicBezTo>
                    <a:cubicBezTo>
                      <a:pt x="1515" y="4106"/>
                      <a:pt x="1513" y="4105"/>
                      <a:pt x="1512" y="4104"/>
                    </a:cubicBezTo>
                    <a:cubicBezTo>
                      <a:pt x="1501" y="4098"/>
                      <a:pt x="1490" y="4092"/>
                      <a:pt x="1479" y="4087"/>
                    </a:cubicBezTo>
                    <a:cubicBezTo>
                      <a:pt x="1519" y="4087"/>
                      <a:pt x="1560" y="4083"/>
                      <a:pt x="1600" y="4082"/>
                    </a:cubicBezTo>
                    <a:cubicBezTo>
                      <a:pt x="1641" y="4081"/>
                      <a:pt x="1682" y="4063"/>
                      <a:pt x="1720" y="4082"/>
                    </a:cubicBezTo>
                    <a:lnTo>
                      <a:pt x="1721" y="4082"/>
                    </a:lnTo>
                    <a:moveTo>
                      <a:pt x="1713" y="4054"/>
                    </a:moveTo>
                    <a:cubicBezTo>
                      <a:pt x="1728" y="4050"/>
                      <a:pt x="1742" y="4045"/>
                      <a:pt x="1756" y="4040"/>
                    </a:cubicBezTo>
                    <a:cubicBezTo>
                      <a:pt x="1756" y="4041"/>
                      <a:pt x="1756" y="4043"/>
                      <a:pt x="1756" y="4044"/>
                    </a:cubicBezTo>
                    <a:cubicBezTo>
                      <a:pt x="1756" y="4046"/>
                      <a:pt x="1756" y="4048"/>
                      <a:pt x="1756" y="4049"/>
                    </a:cubicBezTo>
                    <a:cubicBezTo>
                      <a:pt x="1759" y="4058"/>
                      <a:pt x="1763" y="4067"/>
                      <a:pt x="1767" y="4076"/>
                    </a:cubicBezTo>
                    <a:lnTo>
                      <a:pt x="1769" y="4083"/>
                    </a:lnTo>
                    <a:lnTo>
                      <a:pt x="1758" y="4077"/>
                    </a:lnTo>
                    <a:cubicBezTo>
                      <a:pt x="1740" y="4069"/>
                      <a:pt x="1728" y="4059"/>
                      <a:pt x="1713" y="4054"/>
                    </a:cubicBezTo>
                    <a:moveTo>
                      <a:pt x="1901" y="4035"/>
                    </a:moveTo>
                    <a:cubicBezTo>
                      <a:pt x="1898" y="4023"/>
                      <a:pt x="1897" y="4010"/>
                      <a:pt x="1894" y="3998"/>
                    </a:cubicBezTo>
                    <a:lnTo>
                      <a:pt x="1915" y="3991"/>
                    </a:lnTo>
                    <a:cubicBezTo>
                      <a:pt x="1918" y="4018"/>
                      <a:pt x="1923" y="4044"/>
                      <a:pt x="1930" y="4070"/>
                    </a:cubicBezTo>
                    <a:cubicBezTo>
                      <a:pt x="1937" y="4107"/>
                      <a:pt x="1947" y="4144"/>
                      <a:pt x="1960" y="4180"/>
                    </a:cubicBezTo>
                    <a:lnTo>
                      <a:pt x="1941" y="4172"/>
                    </a:lnTo>
                    <a:cubicBezTo>
                      <a:pt x="1941" y="4169"/>
                      <a:pt x="1939" y="4165"/>
                      <a:pt x="1938" y="4161"/>
                    </a:cubicBezTo>
                    <a:lnTo>
                      <a:pt x="1936" y="4157"/>
                    </a:lnTo>
                    <a:lnTo>
                      <a:pt x="1934" y="4154"/>
                    </a:lnTo>
                    <a:cubicBezTo>
                      <a:pt x="1931" y="4153"/>
                      <a:pt x="1931" y="4152"/>
                      <a:pt x="1934" y="4152"/>
                    </a:cubicBezTo>
                    <a:cubicBezTo>
                      <a:pt x="1934" y="4143"/>
                      <a:pt x="1926" y="4135"/>
                      <a:pt x="1921" y="4127"/>
                    </a:cubicBezTo>
                    <a:cubicBezTo>
                      <a:pt x="1918" y="4123"/>
                      <a:pt x="1912" y="4126"/>
                      <a:pt x="1911" y="4130"/>
                    </a:cubicBezTo>
                    <a:cubicBezTo>
                      <a:pt x="1909" y="4139"/>
                      <a:pt x="1914" y="4147"/>
                      <a:pt x="1913" y="4155"/>
                    </a:cubicBezTo>
                    <a:cubicBezTo>
                      <a:pt x="1913" y="4156"/>
                      <a:pt x="1913" y="4156"/>
                      <a:pt x="1913" y="4157"/>
                    </a:cubicBezTo>
                    <a:cubicBezTo>
                      <a:pt x="1913" y="4158"/>
                      <a:pt x="1913" y="4159"/>
                      <a:pt x="1913" y="4160"/>
                    </a:cubicBezTo>
                    <a:cubicBezTo>
                      <a:pt x="1900" y="4154"/>
                      <a:pt x="1888" y="4148"/>
                      <a:pt x="1876" y="4142"/>
                    </a:cubicBezTo>
                    <a:cubicBezTo>
                      <a:pt x="1863" y="4099"/>
                      <a:pt x="1855" y="4055"/>
                      <a:pt x="1839" y="4013"/>
                    </a:cubicBezTo>
                    <a:cubicBezTo>
                      <a:pt x="1848" y="4011"/>
                      <a:pt x="1857" y="4009"/>
                      <a:pt x="1865" y="4007"/>
                    </a:cubicBezTo>
                    <a:cubicBezTo>
                      <a:pt x="1868" y="4017"/>
                      <a:pt x="1872" y="4026"/>
                      <a:pt x="1877" y="4036"/>
                    </a:cubicBezTo>
                    <a:cubicBezTo>
                      <a:pt x="1886" y="4053"/>
                      <a:pt x="1893" y="4072"/>
                      <a:pt x="1897" y="4091"/>
                    </a:cubicBezTo>
                    <a:cubicBezTo>
                      <a:pt x="1897" y="4092"/>
                      <a:pt x="1897" y="4093"/>
                      <a:pt x="1897" y="4093"/>
                    </a:cubicBezTo>
                    <a:cubicBezTo>
                      <a:pt x="1898" y="4094"/>
                      <a:pt x="1899" y="4096"/>
                      <a:pt x="1900" y="4096"/>
                    </a:cubicBezTo>
                    <a:cubicBezTo>
                      <a:pt x="1901" y="4097"/>
                      <a:pt x="1902" y="4097"/>
                      <a:pt x="1903" y="4097"/>
                    </a:cubicBezTo>
                    <a:cubicBezTo>
                      <a:pt x="1905" y="4097"/>
                      <a:pt x="1906" y="4097"/>
                      <a:pt x="1907" y="4096"/>
                    </a:cubicBezTo>
                    <a:cubicBezTo>
                      <a:pt x="1908" y="4096"/>
                      <a:pt x="1908" y="4094"/>
                      <a:pt x="1909" y="4093"/>
                    </a:cubicBezTo>
                    <a:cubicBezTo>
                      <a:pt x="1910" y="4092"/>
                      <a:pt x="1910" y="4092"/>
                      <a:pt x="1910" y="4091"/>
                    </a:cubicBezTo>
                    <a:lnTo>
                      <a:pt x="1910" y="4090"/>
                    </a:lnTo>
                    <a:cubicBezTo>
                      <a:pt x="1910" y="4071"/>
                      <a:pt x="1907" y="4053"/>
                      <a:pt x="1901" y="4035"/>
                    </a:cubicBezTo>
                    <a:moveTo>
                      <a:pt x="2149" y="3944"/>
                    </a:moveTo>
                    <a:cubicBezTo>
                      <a:pt x="2148" y="3939"/>
                      <a:pt x="2147" y="3934"/>
                      <a:pt x="2145" y="3929"/>
                    </a:cubicBezTo>
                    <a:lnTo>
                      <a:pt x="2179" y="3923"/>
                    </a:lnTo>
                    <a:cubicBezTo>
                      <a:pt x="2179" y="3927"/>
                      <a:pt x="2181" y="3931"/>
                      <a:pt x="2183" y="3935"/>
                    </a:cubicBezTo>
                    <a:cubicBezTo>
                      <a:pt x="2183" y="3936"/>
                      <a:pt x="2184" y="3936"/>
                      <a:pt x="2185" y="3937"/>
                    </a:cubicBezTo>
                    <a:cubicBezTo>
                      <a:pt x="2185" y="3938"/>
                      <a:pt x="2185" y="3937"/>
                      <a:pt x="2186" y="3938"/>
                    </a:cubicBezTo>
                    <a:cubicBezTo>
                      <a:pt x="2187" y="3939"/>
                      <a:pt x="2187" y="3939"/>
                      <a:pt x="2188" y="3939"/>
                    </a:cubicBezTo>
                    <a:cubicBezTo>
                      <a:pt x="2189" y="3939"/>
                      <a:pt x="2190" y="3939"/>
                      <a:pt x="2191" y="3938"/>
                    </a:cubicBezTo>
                    <a:lnTo>
                      <a:pt x="2192" y="3937"/>
                    </a:lnTo>
                    <a:cubicBezTo>
                      <a:pt x="2192" y="3937"/>
                      <a:pt x="2192" y="3936"/>
                      <a:pt x="2193" y="3935"/>
                    </a:cubicBezTo>
                    <a:cubicBezTo>
                      <a:pt x="2195" y="3933"/>
                      <a:pt x="2195" y="3930"/>
                      <a:pt x="2195" y="3928"/>
                    </a:cubicBezTo>
                    <a:cubicBezTo>
                      <a:pt x="2195" y="3926"/>
                      <a:pt x="2195" y="3925"/>
                      <a:pt x="2194" y="3923"/>
                    </a:cubicBezTo>
                    <a:cubicBezTo>
                      <a:pt x="2194" y="3922"/>
                      <a:pt x="2194" y="3921"/>
                      <a:pt x="2193" y="3919"/>
                    </a:cubicBezTo>
                    <a:cubicBezTo>
                      <a:pt x="2214" y="3911"/>
                      <a:pt x="2235" y="3905"/>
                      <a:pt x="2257" y="3902"/>
                    </a:cubicBezTo>
                    <a:cubicBezTo>
                      <a:pt x="2258" y="3902"/>
                      <a:pt x="2259" y="3902"/>
                      <a:pt x="2260" y="3902"/>
                    </a:cubicBezTo>
                    <a:cubicBezTo>
                      <a:pt x="2266" y="3902"/>
                      <a:pt x="2271" y="3902"/>
                      <a:pt x="2277" y="3901"/>
                    </a:cubicBezTo>
                    <a:cubicBezTo>
                      <a:pt x="2270" y="3940"/>
                      <a:pt x="2262" y="3978"/>
                      <a:pt x="2251" y="4016"/>
                    </a:cubicBezTo>
                    <a:cubicBezTo>
                      <a:pt x="2234" y="4074"/>
                      <a:pt x="2220" y="4132"/>
                      <a:pt x="2206" y="4191"/>
                    </a:cubicBezTo>
                    <a:cubicBezTo>
                      <a:pt x="2201" y="4171"/>
                      <a:pt x="2193" y="4152"/>
                      <a:pt x="2189" y="4132"/>
                    </a:cubicBezTo>
                    <a:cubicBezTo>
                      <a:pt x="2182" y="4100"/>
                      <a:pt x="2170" y="4070"/>
                      <a:pt x="2162" y="4038"/>
                    </a:cubicBezTo>
                    <a:cubicBezTo>
                      <a:pt x="2162" y="4035"/>
                      <a:pt x="2157" y="4037"/>
                      <a:pt x="2157" y="4040"/>
                    </a:cubicBezTo>
                    <a:cubicBezTo>
                      <a:pt x="2160" y="4066"/>
                      <a:pt x="2161" y="4089"/>
                      <a:pt x="2166" y="4115"/>
                    </a:cubicBezTo>
                    <a:cubicBezTo>
                      <a:pt x="2172" y="4153"/>
                      <a:pt x="2173" y="4199"/>
                      <a:pt x="2190" y="4233"/>
                    </a:cubicBezTo>
                    <a:cubicBezTo>
                      <a:pt x="2190" y="4234"/>
                      <a:pt x="2190" y="4234"/>
                      <a:pt x="2190" y="4234"/>
                    </a:cubicBezTo>
                    <a:cubicBezTo>
                      <a:pt x="2191" y="4236"/>
                      <a:pt x="2193" y="4238"/>
                      <a:pt x="2195" y="4239"/>
                    </a:cubicBezTo>
                    <a:cubicBezTo>
                      <a:pt x="2195" y="4239"/>
                      <a:pt x="2196" y="4239"/>
                      <a:pt x="2196" y="4240"/>
                    </a:cubicBezTo>
                    <a:cubicBezTo>
                      <a:pt x="2193" y="4254"/>
                      <a:pt x="2190" y="4269"/>
                      <a:pt x="2186" y="4284"/>
                    </a:cubicBezTo>
                    <a:lnTo>
                      <a:pt x="2182" y="4281"/>
                    </a:lnTo>
                    <a:cubicBezTo>
                      <a:pt x="2182" y="4281"/>
                      <a:pt x="2182" y="4280"/>
                      <a:pt x="2183" y="4280"/>
                    </a:cubicBezTo>
                    <a:cubicBezTo>
                      <a:pt x="2184" y="4278"/>
                      <a:pt x="2184" y="4276"/>
                      <a:pt x="2184" y="4273"/>
                    </a:cubicBezTo>
                    <a:lnTo>
                      <a:pt x="2184" y="4272"/>
                    </a:lnTo>
                    <a:cubicBezTo>
                      <a:pt x="2184" y="4270"/>
                      <a:pt x="2183" y="4268"/>
                      <a:pt x="2182" y="4266"/>
                    </a:cubicBezTo>
                    <a:cubicBezTo>
                      <a:pt x="2181" y="4264"/>
                      <a:pt x="2179" y="4263"/>
                      <a:pt x="2177" y="4261"/>
                    </a:cubicBezTo>
                    <a:cubicBezTo>
                      <a:pt x="2176" y="4260"/>
                      <a:pt x="2176" y="4260"/>
                      <a:pt x="2176" y="4260"/>
                    </a:cubicBezTo>
                    <a:cubicBezTo>
                      <a:pt x="2170" y="4259"/>
                      <a:pt x="2171" y="4258"/>
                      <a:pt x="2179" y="4256"/>
                    </a:cubicBezTo>
                    <a:cubicBezTo>
                      <a:pt x="2178" y="4250"/>
                      <a:pt x="2171" y="4238"/>
                      <a:pt x="2170" y="4233"/>
                    </a:cubicBezTo>
                    <a:cubicBezTo>
                      <a:pt x="2164" y="4212"/>
                      <a:pt x="2153" y="4192"/>
                      <a:pt x="2147" y="4170"/>
                    </a:cubicBezTo>
                    <a:cubicBezTo>
                      <a:pt x="2141" y="4145"/>
                      <a:pt x="2138" y="4109"/>
                      <a:pt x="2121" y="4088"/>
                    </a:cubicBezTo>
                    <a:cubicBezTo>
                      <a:pt x="2121" y="4088"/>
                      <a:pt x="2121" y="4089"/>
                      <a:pt x="2120" y="4088"/>
                    </a:cubicBezTo>
                    <a:cubicBezTo>
                      <a:pt x="2119" y="4087"/>
                      <a:pt x="2120" y="4087"/>
                      <a:pt x="2119" y="4087"/>
                    </a:cubicBezTo>
                    <a:lnTo>
                      <a:pt x="2118" y="4088"/>
                    </a:lnTo>
                    <a:cubicBezTo>
                      <a:pt x="2117" y="4089"/>
                      <a:pt x="2117" y="4088"/>
                      <a:pt x="2117" y="4088"/>
                    </a:cubicBezTo>
                    <a:cubicBezTo>
                      <a:pt x="2117" y="4089"/>
                      <a:pt x="2117" y="4089"/>
                      <a:pt x="2117" y="4090"/>
                    </a:cubicBezTo>
                    <a:lnTo>
                      <a:pt x="2117" y="4091"/>
                    </a:lnTo>
                    <a:cubicBezTo>
                      <a:pt x="2121" y="4101"/>
                      <a:pt x="2123" y="4112"/>
                      <a:pt x="2123" y="4123"/>
                    </a:cubicBezTo>
                    <a:cubicBezTo>
                      <a:pt x="2123" y="4124"/>
                      <a:pt x="2123" y="4125"/>
                      <a:pt x="2123" y="4126"/>
                    </a:cubicBezTo>
                    <a:cubicBezTo>
                      <a:pt x="2124" y="4142"/>
                      <a:pt x="2126" y="4159"/>
                      <a:pt x="2130" y="4175"/>
                    </a:cubicBezTo>
                    <a:cubicBezTo>
                      <a:pt x="2136" y="4205"/>
                      <a:pt x="2149" y="4236"/>
                      <a:pt x="2154" y="4266"/>
                    </a:cubicBezTo>
                    <a:lnTo>
                      <a:pt x="2138" y="4259"/>
                    </a:lnTo>
                    <a:cubicBezTo>
                      <a:pt x="2139" y="4258"/>
                      <a:pt x="2139" y="4256"/>
                      <a:pt x="2139" y="4254"/>
                    </a:cubicBezTo>
                    <a:cubicBezTo>
                      <a:pt x="2139" y="4252"/>
                      <a:pt x="2139" y="4251"/>
                      <a:pt x="2138" y="4249"/>
                    </a:cubicBezTo>
                    <a:cubicBezTo>
                      <a:pt x="2132" y="4233"/>
                      <a:pt x="2127" y="4217"/>
                      <a:pt x="2125" y="4200"/>
                    </a:cubicBezTo>
                    <a:cubicBezTo>
                      <a:pt x="2122" y="4184"/>
                      <a:pt x="2117" y="4169"/>
                      <a:pt x="2111" y="4154"/>
                    </a:cubicBezTo>
                    <a:cubicBezTo>
                      <a:pt x="2106" y="4138"/>
                      <a:pt x="2104" y="4123"/>
                      <a:pt x="2099" y="4106"/>
                    </a:cubicBezTo>
                    <a:cubicBezTo>
                      <a:pt x="2094" y="4090"/>
                      <a:pt x="2082" y="4072"/>
                      <a:pt x="2079" y="4055"/>
                    </a:cubicBezTo>
                    <a:cubicBezTo>
                      <a:pt x="2079" y="4054"/>
                      <a:pt x="2079" y="4054"/>
                      <a:pt x="2079" y="4054"/>
                    </a:cubicBezTo>
                    <a:cubicBezTo>
                      <a:pt x="2078" y="4053"/>
                      <a:pt x="2078" y="4052"/>
                      <a:pt x="2077" y="4052"/>
                    </a:cubicBezTo>
                    <a:cubicBezTo>
                      <a:pt x="2076" y="4052"/>
                      <a:pt x="2076" y="4051"/>
                      <a:pt x="2075" y="4051"/>
                    </a:cubicBezTo>
                    <a:cubicBezTo>
                      <a:pt x="2074" y="4051"/>
                      <a:pt x="2073" y="4052"/>
                      <a:pt x="2073" y="4052"/>
                    </a:cubicBezTo>
                    <a:cubicBezTo>
                      <a:pt x="2072" y="4052"/>
                      <a:pt x="2072" y="4053"/>
                      <a:pt x="2071" y="4054"/>
                    </a:cubicBezTo>
                    <a:cubicBezTo>
                      <a:pt x="2071" y="4054"/>
                      <a:pt x="2071" y="4055"/>
                      <a:pt x="2071" y="4056"/>
                    </a:cubicBezTo>
                    <a:cubicBezTo>
                      <a:pt x="2076" y="4093"/>
                      <a:pt x="2083" y="4131"/>
                      <a:pt x="2092" y="4167"/>
                    </a:cubicBezTo>
                    <a:cubicBezTo>
                      <a:pt x="2095" y="4182"/>
                      <a:pt x="2100" y="4201"/>
                      <a:pt x="2104" y="4216"/>
                    </a:cubicBezTo>
                    <a:cubicBezTo>
                      <a:pt x="2108" y="4226"/>
                      <a:pt x="2109" y="4237"/>
                      <a:pt x="2112" y="4248"/>
                    </a:cubicBezTo>
                    <a:lnTo>
                      <a:pt x="2093" y="4238"/>
                    </a:lnTo>
                    <a:cubicBezTo>
                      <a:pt x="2092" y="4234"/>
                      <a:pt x="2090" y="4230"/>
                      <a:pt x="2089" y="4227"/>
                    </a:cubicBezTo>
                    <a:cubicBezTo>
                      <a:pt x="2089" y="4226"/>
                      <a:pt x="2088" y="4226"/>
                      <a:pt x="2088" y="4226"/>
                    </a:cubicBezTo>
                    <a:cubicBezTo>
                      <a:pt x="2087" y="4224"/>
                      <a:pt x="2086" y="4222"/>
                      <a:pt x="2085" y="4221"/>
                    </a:cubicBezTo>
                    <a:cubicBezTo>
                      <a:pt x="2082" y="4218"/>
                      <a:pt x="2085" y="4216"/>
                      <a:pt x="2083" y="4212"/>
                    </a:cubicBezTo>
                    <a:cubicBezTo>
                      <a:pt x="2073" y="4189"/>
                      <a:pt x="2065" y="4166"/>
                      <a:pt x="2058" y="4143"/>
                    </a:cubicBezTo>
                    <a:cubicBezTo>
                      <a:pt x="2058" y="4139"/>
                      <a:pt x="2052" y="4140"/>
                      <a:pt x="2052" y="4143"/>
                    </a:cubicBezTo>
                    <a:lnTo>
                      <a:pt x="2052" y="4144"/>
                    </a:lnTo>
                    <a:cubicBezTo>
                      <a:pt x="2052" y="4161"/>
                      <a:pt x="2053" y="4178"/>
                      <a:pt x="2056" y="4194"/>
                    </a:cubicBezTo>
                    <a:cubicBezTo>
                      <a:pt x="2057" y="4202"/>
                      <a:pt x="2058" y="4210"/>
                      <a:pt x="2060" y="4218"/>
                    </a:cubicBezTo>
                    <a:cubicBezTo>
                      <a:pt x="2058" y="4217"/>
                      <a:pt x="2056" y="4216"/>
                      <a:pt x="2054" y="4215"/>
                    </a:cubicBezTo>
                    <a:cubicBezTo>
                      <a:pt x="2050" y="4213"/>
                      <a:pt x="2046" y="4211"/>
                      <a:pt x="2042" y="4209"/>
                    </a:cubicBezTo>
                    <a:cubicBezTo>
                      <a:pt x="2042" y="4181"/>
                      <a:pt x="2029" y="4157"/>
                      <a:pt x="2024" y="4130"/>
                    </a:cubicBezTo>
                    <a:cubicBezTo>
                      <a:pt x="2020" y="4108"/>
                      <a:pt x="2005" y="4091"/>
                      <a:pt x="2001" y="4069"/>
                    </a:cubicBezTo>
                    <a:cubicBezTo>
                      <a:pt x="2001" y="4068"/>
                      <a:pt x="2001" y="4068"/>
                      <a:pt x="2000" y="4067"/>
                    </a:cubicBezTo>
                    <a:cubicBezTo>
                      <a:pt x="1999" y="4066"/>
                      <a:pt x="2000" y="4066"/>
                      <a:pt x="1999" y="4065"/>
                    </a:cubicBezTo>
                    <a:cubicBezTo>
                      <a:pt x="1998" y="4065"/>
                      <a:pt x="1998" y="4065"/>
                      <a:pt x="1997" y="4065"/>
                    </a:cubicBezTo>
                    <a:cubicBezTo>
                      <a:pt x="1996" y="4065"/>
                      <a:pt x="1996" y="4064"/>
                      <a:pt x="1995" y="4065"/>
                    </a:cubicBezTo>
                    <a:cubicBezTo>
                      <a:pt x="1994" y="4066"/>
                      <a:pt x="1994" y="4066"/>
                      <a:pt x="1994" y="4067"/>
                    </a:cubicBezTo>
                    <a:cubicBezTo>
                      <a:pt x="1994" y="4067"/>
                      <a:pt x="1993" y="4068"/>
                      <a:pt x="1993" y="4069"/>
                    </a:cubicBezTo>
                    <a:cubicBezTo>
                      <a:pt x="1992" y="4112"/>
                      <a:pt x="2007" y="4155"/>
                      <a:pt x="2012" y="4197"/>
                    </a:cubicBezTo>
                    <a:cubicBezTo>
                      <a:pt x="2001" y="4194"/>
                      <a:pt x="1990" y="4190"/>
                      <a:pt x="1980" y="4186"/>
                    </a:cubicBezTo>
                    <a:lnTo>
                      <a:pt x="1981" y="4186"/>
                    </a:lnTo>
                    <a:cubicBezTo>
                      <a:pt x="1982" y="4185"/>
                      <a:pt x="1983" y="4184"/>
                      <a:pt x="1984" y="4182"/>
                    </a:cubicBezTo>
                    <a:cubicBezTo>
                      <a:pt x="1985" y="4181"/>
                      <a:pt x="1985" y="4179"/>
                      <a:pt x="1985" y="4178"/>
                    </a:cubicBezTo>
                    <a:cubicBezTo>
                      <a:pt x="1985" y="4176"/>
                      <a:pt x="1985" y="4175"/>
                      <a:pt x="1984" y="4174"/>
                    </a:cubicBezTo>
                    <a:cubicBezTo>
                      <a:pt x="1959" y="4114"/>
                      <a:pt x="1949" y="4048"/>
                      <a:pt x="1930" y="3986"/>
                    </a:cubicBezTo>
                    <a:cubicBezTo>
                      <a:pt x="1953" y="3979"/>
                      <a:pt x="1976" y="3971"/>
                      <a:pt x="2000" y="3964"/>
                    </a:cubicBezTo>
                    <a:cubicBezTo>
                      <a:pt x="2039" y="3952"/>
                      <a:pt x="2081" y="3942"/>
                      <a:pt x="2123" y="3933"/>
                    </a:cubicBezTo>
                    <a:cubicBezTo>
                      <a:pt x="2123" y="3939"/>
                      <a:pt x="2125" y="3945"/>
                      <a:pt x="2126" y="3950"/>
                    </a:cubicBezTo>
                    <a:cubicBezTo>
                      <a:pt x="2127" y="3958"/>
                      <a:pt x="2129" y="3965"/>
                      <a:pt x="2133" y="3972"/>
                    </a:cubicBezTo>
                    <a:cubicBezTo>
                      <a:pt x="2135" y="3974"/>
                      <a:pt x="2136" y="3976"/>
                      <a:pt x="2137" y="3978"/>
                    </a:cubicBezTo>
                    <a:cubicBezTo>
                      <a:pt x="2138" y="3979"/>
                      <a:pt x="2138" y="3980"/>
                      <a:pt x="2139" y="3980"/>
                    </a:cubicBezTo>
                    <a:cubicBezTo>
                      <a:pt x="2141" y="3981"/>
                      <a:pt x="2142" y="3981"/>
                      <a:pt x="2143" y="3981"/>
                    </a:cubicBezTo>
                    <a:cubicBezTo>
                      <a:pt x="2144" y="3981"/>
                      <a:pt x="2145" y="3981"/>
                      <a:pt x="2147" y="3980"/>
                    </a:cubicBezTo>
                    <a:cubicBezTo>
                      <a:pt x="2148" y="3980"/>
                      <a:pt x="2148" y="3979"/>
                      <a:pt x="2148" y="3978"/>
                    </a:cubicBezTo>
                    <a:cubicBezTo>
                      <a:pt x="2151" y="3973"/>
                      <a:pt x="2153" y="3967"/>
                      <a:pt x="2153" y="3961"/>
                    </a:cubicBezTo>
                    <a:cubicBezTo>
                      <a:pt x="2153" y="3955"/>
                      <a:pt x="2151" y="3949"/>
                      <a:pt x="2149" y="3944"/>
                    </a:cubicBezTo>
                    <a:moveTo>
                      <a:pt x="1851" y="4128"/>
                    </a:moveTo>
                    <a:lnTo>
                      <a:pt x="1835" y="4119"/>
                    </a:lnTo>
                    <a:cubicBezTo>
                      <a:pt x="1832" y="4100"/>
                      <a:pt x="1825" y="4081"/>
                      <a:pt x="1817" y="4064"/>
                    </a:cubicBezTo>
                    <a:cubicBezTo>
                      <a:pt x="1812" y="4050"/>
                      <a:pt x="1809" y="4036"/>
                      <a:pt x="1804" y="4023"/>
                    </a:cubicBezTo>
                    <a:cubicBezTo>
                      <a:pt x="1810" y="4021"/>
                      <a:pt x="1815" y="4019"/>
                      <a:pt x="1821" y="4018"/>
                    </a:cubicBezTo>
                    <a:lnTo>
                      <a:pt x="1829" y="4016"/>
                    </a:lnTo>
                    <a:cubicBezTo>
                      <a:pt x="1838" y="4052"/>
                      <a:pt x="1841" y="4091"/>
                      <a:pt x="1851" y="4128"/>
                    </a:cubicBezTo>
                    <a:moveTo>
                      <a:pt x="1820" y="4110"/>
                    </a:moveTo>
                    <a:lnTo>
                      <a:pt x="1802" y="4099"/>
                    </a:lnTo>
                    <a:cubicBezTo>
                      <a:pt x="1797" y="4090"/>
                      <a:pt x="1793" y="4080"/>
                      <a:pt x="1789" y="4070"/>
                    </a:cubicBezTo>
                    <a:cubicBezTo>
                      <a:pt x="1788" y="4064"/>
                      <a:pt x="1786" y="4059"/>
                      <a:pt x="1783" y="4054"/>
                    </a:cubicBezTo>
                    <a:cubicBezTo>
                      <a:pt x="1780" y="4047"/>
                      <a:pt x="1778" y="4039"/>
                      <a:pt x="1778" y="4032"/>
                    </a:cubicBezTo>
                    <a:lnTo>
                      <a:pt x="1793" y="4026"/>
                    </a:lnTo>
                    <a:cubicBezTo>
                      <a:pt x="1796" y="4037"/>
                      <a:pt x="1799" y="4048"/>
                      <a:pt x="1802" y="4059"/>
                    </a:cubicBezTo>
                    <a:cubicBezTo>
                      <a:pt x="1809" y="4076"/>
                      <a:pt x="1815" y="4093"/>
                      <a:pt x="1820" y="4110"/>
                    </a:cubicBezTo>
                    <a:moveTo>
                      <a:pt x="1885" y="4279"/>
                    </a:moveTo>
                    <a:cubicBezTo>
                      <a:pt x="1916" y="4261"/>
                      <a:pt x="1962" y="4251"/>
                      <a:pt x="1985" y="4222"/>
                    </a:cubicBezTo>
                    <a:lnTo>
                      <a:pt x="2005" y="4231"/>
                    </a:lnTo>
                    <a:cubicBezTo>
                      <a:pt x="2030" y="4242"/>
                      <a:pt x="2055" y="4254"/>
                      <a:pt x="2080" y="4266"/>
                    </a:cubicBezTo>
                    <a:cubicBezTo>
                      <a:pt x="2095" y="4273"/>
                      <a:pt x="2110" y="4281"/>
                      <a:pt x="2125" y="4288"/>
                    </a:cubicBezTo>
                    <a:cubicBezTo>
                      <a:pt x="2140" y="4296"/>
                      <a:pt x="2167" y="4301"/>
                      <a:pt x="2176" y="4314"/>
                    </a:cubicBezTo>
                    <a:cubicBezTo>
                      <a:pt x="2177" y="4316"/>
                      <a:pt x="2178" y="4317"/>
                      <a:pt x="2180" y="4319"/>
                    </a:cubicBezTo>
                    <a:cubicBezTo>
                      <a:pt x="2175" y="4343"/>
                      <a:pt x="2171" y="4368"/>
                      <a:pt x="2166" y="4393"/>
                    </a:cubicBezTo>
                    <a:lnTo>
                      <a:pt x="2165" y="4394"/>
                    </a:lnTo>
                    <a:cubicBezTo>
                      <a:pt x="2164" y="4396"/>
                      <a:pt x="2164" y="4398"/>
                      <a:pt x="2164" y="4400"/>
                    </a:cubicBezTo>
                    <a:cubicBezTo>
                      <a:pt x="2164" y="4401"/>
                      <a:pt x="2164" y="4402"/>
                      <a:pt x="2164" y="4403"/>
                    </a:cubicBezTo>
                    <a:cubicBezTo>
                      <a:pt x="2135" y="4371"/>
                      <a:pt x="2059" y="4358"/>
                      <a:pt x="2029" y="4350"/>
                    </a:cubicBezTo>
                    <a:cubicBezTo>
                      <a:pt x="1981" y="4338"/>
                      <a:pt x="1930" y="4311"/>
                      <a:pt x="1884" y="4291"/>
                    </a:cubicBezTo>
                    <a:lnTo>
                      <a:pt x="1871" y="4286"/>
                    </a:lnTo>
                    <a:cubicBezTo>
                      <a:pt x="1875" y="4284"/>
                      <a:pt x="1880" y="4282"/>
                      <a:pt x="1885" y="4279"/>
                    </a:cubicBezTo>
                    <a:moveTo>
                      <a:pt x="2258" y="3772"/>
                    </a:moveTo>
                    <a:cubicBezTo>
                      <a:pt x="2260" y="3772"/>
                      <a:pt x="2262" y="3772"/>
                      <a:pt x="2263" y="3772"/>
                    </a:cubicBezTo>
                    <a:cubicBezTo>
                      <a:pt x="2265" y="3772"/>
                      <a:pt x="2265" y="3772"/>
                      <a:pt x="2267" y="3772"/>
                    </a:cubicBezTo>
                    <a:cubicBezTo>
                      <a:pt x="2276" y="3771"/>
                      <a:pt x="2286" y="3770"/>
                      <a:pt x="2295" y="3768"/>
                    </a:cubicBezTo>
                    <a:cubicBezTo>
                      <a:pt x="2292" y="3799"/>
                      <a:pt x="2288" y="3829"/>
                      <a:pt x="2283" y="3860"/>
                    </a:cubicBezTo>
                    <a:cubicBezTo>
                      <a:pt x="2281" y="3855"/>
                      <a:pt x="2278" y="3850"/>
                      <a:pt x="2275" y="3845"/>
                    </a:cubicBezTo>
                    <a:cubicBezTo>
                      <a:pt x="2270" y="3836"/>
                      <a:pt x="2264" y="3827"/>
                      <a:pt x="2257" y="3818"/>
                    </a:cubicBezTo>
                    <a:cubicBezTo>
                      <a:pt x="2245" y="3802"/>
                      <a:pt x="2230" y="3789"/>
                      <a:pt x="2212" y="3779"/>
                    </a:cubicBezTo>
                    <a:cubicBezTo>
                      <a:pt x="2228" y="3779"/>
                      <a:pt x="2244" y="3777"/>
                      <a:pt x="2259" y="3772"/>
                    </a:cubicBezTo>
                    <a:lnTo>
                      <a:pt x="2258" y="3772"/>
                    </a:lnTo>
                    <a:moveTo>
                      <a:pt x="1403" y="4047"/>
                    </a:moveTo>
                    <a:cubicBezTo>
                      <a:pt x="1410" y="4042"/>
                      <a:pt x="1417" y="4038"/>
                      <a:pt x="1425" y="4033"/>
                    </a:cubicBezTo>
                    <a:cubicBezTo>
                      <a:pt x="1439" y="4026"/>
                      <a:pt x="1453" y="4019"/>
                      <a:pt x="1468" y="4013"/>
                    </a:cubicBezTo>
                    <a:cubicBezTo>
                      <a:pt x="1504" y="3999"/>
                      <a:pt x="1540" y="3984"/>
                      <a:pt x="1576" y="3971"/>
                    </a:cubicBezTo>
                    <a:cubicBezTo>
                      <a:pt x="1659" y="3939"/>
                      <a:pt x="1735" y="3892"/>
                      <a:pt x="1823" y="3877"/>
                    </a:cubicBezTo>
                    <a:cubicBezTo>
                      <a:pt x="1905" y="3862"/>
                      <a:pt x="1984" y="3829"/>
                      <a:pt x="2065" y="3811"/>
                    </a:cubicBezTo>
                    <a:cubicBezTo>
                      <a:pt x="2103" y="3803"/>
                      <a:pt x="2140" y="3794"/>
                      <a:pt x="2178" y="3785"/>
                    </a:cubicBezTo>
                    <a:cubicBezTo>
                      <a:pt x="2186" y="3795"/>
                      <a:pt x="2196" y="3805"/>
                      <a:pt x="2207" y="3812"/>
                    </a:cubicBezTo>
                    <a:cubicBezTo>
                      <a:pt x="2219" y="3822"/>
                      <a:pt x="2230" y="3834"/>
                      <a:pt x="2238" y="3847"/>
                    </a:cubicBezTo>
                    <a:cubicBezTo>
                      <a:pt x="2243" y="3855"/>
                      <a:pt x="2248" y="3865"/>
                      <a:pt x="2254" y="3873"/>
                    </a:cubicBezTo>
                    <a:cubicBezTo>
                      <a:pt x="2238" y="3876"/>
                      <a:pt x="2219" y="3877"/>
                      <a:pt x="2211" y="3878"/>
                    </a:cubicBezTo>
                    <a:cubicBezTo>
                      <a:pt x="2189" y="3882"/>
                      <a:pt x="2167" y="3893"/>
                      <a:pt x="2144" y="3898"/>
                    </a:cubicBezTo>
                    <a:cubicBezTo>
                      <a:pt x="2079" y="3911"/>
                      <a:pt x="2015" y="3929"/>
                      <a:pt x="1952" y="3950"/>
                    </a:cubicBezTo>
                    <a:cubicBezTo>
                      <a:pt x="1929" y="3958"/>
                      <a:pt x="1906" y="3965"/>
                      <a:pt x="1883" y="3972"/>
                    </a:cubicBezTo>
                    <a:cubicBezTo>
                      <a:pt x="1882" y="3971"/>
                      <a:pt x="1882" y="3971"/>
                      <a:pt x="1881" y="3970"/>
                    </a:cubicBezTo>
                    <a:cubicBezTo>
                      <a:pt x="1879" y="3968"/>
                      <a:pt x="1878" y="3969"/>
                      <a:pt x="1876" y="3969"/>
                    </a:cubicBezTo>
                    <a:cubicBezTo>
                      <a:pt x="1875" y="3969"/>
                      <a:pt x="1872" y="3969"/>
                      <a:pt x="1870" y="3970"/>
                    </a:cubicBezTo>
                    <a:cubicBezTo>
                      <a:pt x="1869" y="3971"/>
                      <a:pt x="1867" y="3973"/>
                      <a:pt x="1866" y="3974"/>
                    </a:cubicBezTo>
                    <a:cubicBezTo>
                      <a:pt x="1866" y="3975"/>
                      <a:pt x="1866" y="3975"/>
                      <a:pt x="1866" y="3975"/>
                    </a:cubicBezTo>
                    <a:lnTo>
                      <a:pt x="1866" y="3977"/>
                    </a:lnTo>
                    <a:cubicBezTo>
                      <a:pt x="1838" y="3986"/>
                      <a:pt x="1809" y="3994"/>
                      <a:pt x="1781" y="4002"/>
                    </a:cubicBezTo>
                    <a:cubicBezTo>
                      <a:pt x="1753" y="4010"/>
                      <a:pt x="1699" y="4023"/>
                      <a:pt x="1681" y="4051"/>
                    </a:cubicBezTo>
                    <a:lnTo>
                      <a:pt x="1680" y="4051"/>
                    </a:lnTo>
                    <a:cubicBezTo>
                      <a:pt x="1642" y="4052"/>
                      <a:pt x="1605" y="4057"/>
                      <a:pt x="1568" y="4065"/>
                    </a:cubicBezTo>
                    <a:cubicBezTo>
                      <a:pt x="1524" y="4077"/>
                      <a:pt x="1476" y="4065"/>
                      <a:pt x="1430" y="4072"/>
                    </a:cubicBezTo>
                    <a:lnTo>
                      <a:pt x="1420" y="4071"/>
                    </a:lnTo>
                    <a:cubicBezTo>
                      <a:pt x="1419" y="4071"/>
                      <a:pt x="1418" y="4071"/>
                      <a:pt x="1416" y="4071"/>
                    </a:cubicBezTo>
                    <a:cubicBezTo>
                      <a:pt x="1408" y="4071"/>
                      <a:pt x="1400" y="4073"/>
                      <a:pt x="1393" y="4077"/>
                    </a:cubicBezTo>
                    <a:cubicBezTo>
                      <a:pt x="1390" y="4079"/>
                      <a:pt x="1388" y="4080"/>
                      <a:pt x="1385" y="4082"/>
                    </a:cubicBezTo>
                    <a:cubicBezTo>
                      <a:pt x="1393" y="4071"/>
                      <a:pt x="1384" y="4061"/>
                      <a:pt x="1403" y="4047"/>
                    </a:cubicBezTo>
                    <a:moveTo>
                      <a:pt x="1336" y="4185"/>
                    </a:moveTo>
                    <a:cubicBezTo>
                      <a:pt x="1337" y="4168"/>
                      <a:pt x="1342" y="4152"/>
                      <a:pt x="1350" y="4138"/>
                    </a:cubicBezTo>
                    <a:cubicBezTo>
                      <a:pt x="1352" y="4134"/>
                      <a:pt x="1355" y="4130"/>
                      <a:pt x="1358" y="4126"/>
                    </a:cubicBezTo>
                    <a:cubicBezTo>
                      <a:pt x="1365" y="4125"/>
                      <a:pt x="1372" y="4124"/>
                      <a:pt x="1378" y="4120"/>
                    </a:cubicBezTo>
                    <a:cubicBezTo>
                      <a:pt x="1380" y="4119"/>
                      <a:pt x="1382" y="4117"/>
                      <a:pt x="1384" y="4115"/>
                    </a:cubicBezTo>
                    <a:cubicBezTo>
                      <a:pt x="1419" y="4082"/>
                      <a:pt x="1453" y="4108"/>
                      <a:pt x="1490" y="4126"/>
                    </a:cubicBezTo>
                    <a:cubicBezTo>
                      <a:pt x="1510" y="4134"/>
                      <a:pt x="1530" y="4144"/>
                      <a:pt x="1549" y="4155"/>
                    </a:cubicBezTo>
                    <a:cubicBezTo>
                      <a:pt x="1568" y="4166"/>
                      <a:pt x="1587" y="4178"/>
                      <a:pt x="1604" y="4192"/>
                    </a:cubicBezTo>
                    <a:cubicBezTo>
                      <a:pt x="1605" y="4192"/>
                      <a:pt x="1605" y="4193"/>
                      <a:pt x="1606" y="4193"/>
                    </a:cubicBezTo>
                    <a:cubicBezTo>
                      <a:pt x="1617" y="4199"/>
                      <a:pt x="1629" y="4203"/>
                      <a:pt x="1641" y="4205"/>
                    </a:cubicBezTo>
                    <a:cubicBezTo>
                      <a:pt x="1652" y="4209"/>
                      <a:pt x="1664" y="4213"/>
                      <a:pt x="1674" y="4220"/>
                    </a:cubicBezTo>
                    <a:cubicBezTo>
                      <a:pt x="1678" y="4222"/>
                      <a:pt x="1681" y="4225"/>
                      <a:pt x="1685" y="4228"/>
                    </a:cubicBezTo>
                    <a:cubicBezTo>
                      <a:pt x="1732" y="4251"/>
                      <a:pt x="1778" y="4276"/>
                      <a:pt x="1826" y="4298"/>
                    </a:cubicBezTo>
                    <a:cubicBezTo>
                      <a:pt x="1826" y="4307"/>
                      <a:pt x="1827" y="4316"/>
                      <a:pt x="1830" y="4324"/>
                    </a:cubicBezTo>
                    <a:cubicBezTo>
                      <a:pt x="1834" y="4355"/>
                      <a:pt x="1841" y="4385"/>
                      <a:pt x="1852" y="4414"/>
                    </a:cubicBezTo>
                    <a:cubicBezTo>
                      <a:pt x="1853" y="4416"/>
                      <a:pt x="1854" y="4417"/>
                      <a:pt x="1855" y="4417"/>
                    </a:cubicBezTo>
                    <a:cubicBezTo>
                      <a:pt x="1856" y="4418"/>
                      <a:pt x="1858" y="4418"/>
                      <a:pt x="1859" y="4418"/>
                    </a:cubicBezTo>
                    <a:cubicBezTo>
                      <a:pt x="1861" y="4418"/>
                      <a:pt x="1863" y="4418"/>
                      <a:pt x="1864" y="4417"/>
                    </a:cubicBezTo>
                    <a:cubicBezTo>
                      <a:pt x="1866" y="4416"/>
                      <a:pt x="1866" y="4415"/>
                      <a:pt x="1867" y="4414"/>
                    </a:cubicBezTo>
                    <a:cubicBezTo>
                      <a:pt x="1867" y="4413"/>
                      <a:pt x="1868" y="4413"/>
                      <a:pt x="1868" y="4412"/>
                    </a:cubicBezTo>
                    <a:cubicBezTo>
                      <a:pt x="1874" y="4386"/>
                      <a:pt x="1860" y="4358"/>
                      <a:pt x="1858" y="4332"/>
                    </a:cubicBezTo>
                    <a:cubicBezTo>
                      <a:pt x="1858" y="4329"/>
                      <a:pt x="1854" y="4319"/>
                      <a:pt x="1853" y="4311"/>
                    </a:cubicBezTo>
                    <a:cubicBezTo>
                      <a:pt x="1877" y="4322"/>
                      <a:pt x="1902" y="4332"/>
                      <a:pt x="1928" y="4341"/>
                    </a:cubicBezTo>
                    <a:cubicBezTo>
                      <a:pt x="1969" y="4356"/>
                      <a:pt x="2005" y="4376"/>
                      <a:pt x="2048" y="4387"/>
                    </a:cubicBezTo>
                    <a:cubicBezTo>
                      <a:pt x="2060" y="4391"/>
                      <a:pt x="2146" y="4414"/>
                      <a:pt x="2146" y="4430"/>
                    </a:cubicBezTo>
                    <a:cubicBezTo>
                      <a:pt x="2146" y="4433"/>
                      <a:pt x="2147" y="4435"/>
                      <a:pt x="2148" y="4437"/>
                    </a:cubicBezTo>
                    <a:cubicBezTo>
                      <a:pt x="2149" y="4440"/>
                      <a:pt x="2151" y="4442"/>
                      <a:pt x="2154" y="4443"/>
                    </a:cubicBezTo>
                    <a:cubicBezTo>
                      <a:pt x="2155" y="4443"/>
                      <a:pt x="2156" y="4444"/>
                      <a:pt x="2157" y="4444"/>
                    </a:cubicBezTo>
                    <a:cubicBezTo>
                      <a:pt x="2145" y="4510"/>
                      <a:pt x="2133" y="4575"/>
                      <a:pt x="2121" y="4641"/>
                    </a:cubicBezTo>
                    <a:cubicBezTo>
                      <a:pt x="2120" y="4641"/>
                      <a:pt x="2119" y="4642"/>
                      <a:pt x="2119" y="4643"/>
                    </a:cubicBezTo>
                    <a:cubicBezTo>
                      <a:pt x="2118" y="4644"/>
                      <a:pt x="2118" y="4646"/>
                      <a:pt x="2118" y="4647"/>
                    </a:cubicBezTo>
                    <a:cubicBezTo>
                      <a:pt x="2118" y="4649"/>
                      <a:pt x="2118" y="4650"/>
                      <a:pt x="2119" y="4651"/>
                    </a:cubicBezTo>
                    <a:cubicBezTo>
                      <a:pt x="2116" y="4667"/>
                      <a:pt x="2112" y="4684"/>
                      <a:pt x="2109" y="4700"/>
                    </a:cubicBezTo>
                    <a:cubicBezTo>
                      <a:pt x="2108" y="4701"/>
                      <a:pt x="2107" y="4702"/>
                      <a:pt x="2107" y="4703"/>
                    </a:cubicBezTo>
                    <a:lnTo>
                      <a:pt x="2106" y="4703"/>
                    </a:lnTo>
                    <a:cubicBezTo>
                      <a:pt x="2106" y="4705"/>
                      <a:pt x="2105" y="4706"/>
                      <a:pt x="2105" y="4708"/>
                    </a:cubicBezTo>
                    <a:cubicBezTo>
                      <a:pt x="2105" y="4710"/>
                      <a:pt x="2106" y="4712"/>
                      <a:pt x="2106" y="4713"/>
                    </a:cubicBezTo>
                    <a:cubicBezTo>
                      <a:pt x="2107" y="4713"/>
                      <a:pt x="2107" y="4714"/>
                      <a:pt x="2107" y="4714"/>
                    </a:cubicBezTo>
                    <a:cubicBezTo>
                      <a:pt x="2097" y="4764"/>
                      <a:pt x="2087" y="4814"/>
                      <a:pt x="2075" y="4864"/>
                    </a:cubicBezTo>
                    <a:cubicBezTo>
                      <a:pt x="2067" y="4897"/>
                      <a:pt x="2060" y="4929"/>
                      <a:pt x="2053" y="4961"/>
                    </a:cubicBezTo>
                    <a:lnTo>
                      <a:pt x="2040" y="4950"/>
                    </a:lnTo>
                    <a:cubicBezTo>
                      <a:pt x="2038" y="4944"/>
                      <a:pt x="2037" y="4938"/>
                      <a:pt x="2037" y="4932"/>
                    </a:cubicBezTo>
                    <a:cubicBezTo>
                      <a:pt x="2037" y="4927"/>
                      <a:pt x="2038" y="4923"/>
                      <a:pt x="2039" y="4918"/>
                    </a:cubicBezTo>
                    <a:cubicBezTo>
                      <a:pt x="2039" y="4905"/>
                      <a:pt x="2034" y="4892"/>
                      <a:pt x="2034" y="4879"/>
                    </a:cubicBezTo>
                    <a:cubicBezTo>
                      <a:pt x="2034" y="4843"/>
                      <a:pt x="2029" y="4809"/>
                      <a:pt x="2027" y="4773"/>
                    </a:cubicBezTo>
                    <a:cubicBezTo>
                      <a:pt x="2027" y="4772"/>
                      <a:pt x="2027" y="4771"/>
                      <a:pt x="2027" y="4771"/>
                    </a:cubicBezTo>
                    <a:cubicBezTo>
                      <a:pt x="2026" y="4770"/>
                      <a:pt x="2025" y="4769"/>
                      <a:pt x="2025" y="4769"/>
                    </a:cubicBezTo>
                    <a:cubicBezTo>
                      <a:pt x="2024" y="4768"/>
                      <a:pt x="2023" y="4768"/>
                      <a:pt x="2022" y="4768"/>
                    </a:cubicBezTo>
                    <a:cubicBezTo>
                      <a:pt x="2021" y="4768"/>
                      <a:pt x="2021" y="4768"/>
                      <a:pt x="2020" y="4769"/>
                    </a:cubicBezTo>
                    <a:cubicBezTo>
                      <a:pt x="2019" y="4770"/>
                      <a:pt x="2018" y="4770"/>
                      <a:pt x="2018" y="4771"/>
                    </a:cubicBezTo>
                    <a:cubicBezTo>
                      <a:pt x="2018" y="4771"/>
                      <a:pt x="2017" y="4772"/>
                      <a:pt x="2017" y="4773"/>
                    </a:cubicBezTo>
                    <a:cubicBezTo>
                      <a:pt x="2015" y="4812"/>
                      <a:pt x="2016" y="4852"/>
                      <a:pt x="2016" y="4891"/>
                    </a:cubicBezTo>
                    <a:cubicBezTo>
                      <a:pt x="2016" y="4904"/>
                      <a:pt x="2016" y="4917"/>
                      <a:pt x="2016" y="4930"/>
                    </a:cubicBezTo>
                    <a:lnTo>
                      <a:pt x="1996" y="4914"/>
                    </a:lnTo>
                    <a:cubicBezTo>
                      <a:pt x="1996" y="4895"/>
                      <a:pt x="1994" y="4876"/>
                      <a:pt x="1991" y="4857"/>
                    </a:cubicBezTo>
                    <a:cubicBezTo>
                      <a:pt x="1989" y="4846"/>
                      <a:pt x="1989" y="4835"/>
                      <a:pt x="1989" y="4824"/>
                    </a:cubicBezTo>
                    <a:cubicBezTo>
                      <a:pt x="1989" y="4818"/>
                      <a:pt x="1989" y="4811"/>
                      <a:pt x="1990" y="4804"/>
                    </a:cubicBezTo>
                    <a:cubicBezTo>
                      <a:pt x="1989" y="4795"/>
                      <a:pt x="1988" y="4786"/>
                      <a:pt x="1988" y="4776"/>
                    </a:cubicBezTo>
                    <a:cubicBezTo>
                      <a:pt x="1988" y="4767"/>
                      <a:pt x="1989" y="4758"/>
                      <a:pt x="1990" y="4749"/>
                    </a:cubicBezTo>
                    <a:lnTo>
                      <a:pt x="1990" y="4748"/>
                    </a:lnTo>
                    <a:cubicBezTo>
                      <a:pt x="1990" y="4747"/>
                      <a:pt x="1990" y="4747"/>
                      <a:pt x="1989" y="4746"/>
                    </a:cubicBezTo>
                    <a:cubicBezTo>
                      <a:pt x="1989" y="4745"/>
                      <a:pt x="1989" y="4745"/>
                      <a:pt x="1988" y="4744"/>
                    </a:cubicBezTo>
                    <a:cubicBezTo>
                      <a:pt x="1987" y="4743"/>
                      <a:pt x="1986" y="4744"/>
                      <a:pt x="1986" y="4744"/>
                    </a:cubicBezTo>
                    <a:cubicBezTo>
                      <a:pt x="1985" y="4744"/>
                      <a:pt x="1984" y="4743"/>
                      <a:pt x="1983" y="4744"/>
                    </a:cubicBezTo>
                    <a:cubicBezTo>
                      <a:pt x="1982" y="4745"/>
                      <a:pt x="1982" y="4745"/>
                      <a:pt x="1982" y="4746"/>
                    </a:cubicBezTo>
                    <a:lnTo>
                      <a:pt x="1982" y="4747"/>
                    </a:lnTo>
                    <a:cubicBezTo>
                      <a:pt x="1962" y="4791"/>
                      <a:pt x="1973" y="4849"/>
                      <a:pt x="1978" y="4898"/>
                    </a:cubicBezTo>
                    <a:lnTo>
                      <a:pt x="1969" y="4890"/>
                    </a:lnTo>
                    <a:cubicBezTo>
                      <a:pt x="1961" y="4884"/>
                      <a:pt x="1953" y="4878"/>
                      <a:pt x="1945" y="4873"/>
                    </a:cubicBezTo>
                    <a:cubicBezTo>
                      <a:pt x="1950" y="4834"/>
                      <a:pt x="1937" y="4788"/>
                      <a:pt x="1931" y="4749"/>
                    </a:cubicBezTo>
                    <a:cubicBezTo>
                      <a:pt x="1927" y="4723"/>
                      <a:pt x="1923" y="4696"/>
                      <a:pt x="1920" y="4671"/>
                    </a:cubicBezTo>
                    <a:cubicBezTo>
                      <a:pt x="1919" y="4670"/>
                      <a:pt x="1919" y="4670"/>
                      <a:pt x="1919" y="4669"/>
                    </a:cubicBezTo>
                    <a:cubicBezTo>
                      <a:pt x="1919" y="4669"/>
                      <a:pt x="1918" y="4668"/>
                      <a:pt x="1917" y="4667"/>
                    </a:cubicBezTo>
                    <a:cubicBezTo>
                      <a:pt x="1916" y="4666"/>
                      <a:pt x="1915" y="4667"/>
                      <a:pt x="1914" y="4667"/>
                    </a:cubicBezTo>
                    <a:cubicBezTo>
                      <a:pt x="1913" y="4667"/>
                      <a:pt x="1912" y="4667"/>
                      <a:pt x="1912" y="4667"/>
                    </a:cubicBezTo>
                    <a:cubicBezTo>
                      <a:pt x="1911" y="4668"/>
                      <a:pt x="1910" y="4669"/>
                      <a:pt x="1910" y="4669"/>
                    </a:cubicBezTo>
                    <a:cubicBezTo>
                      <a:pt x="1909" y="4670"/>
                      <a:pt x="1909" y="4671"/>
                      <a:pt x="1909" y="4672"/>
                    </a:cubicBezTo>
                    <a:cubicBezTo>
                      <a:pt x="1911" y="4736"/>
                      <a:pt x="1917" y="4799"/>
                      <a:pt x="1928" y="4862"/>
                    </a:cubicBezTo>
                    <a:lnTo>
                      <a:pt x="1919" y="4856"/>
                    </a:lnTo>
                    <a:cubicBezTo>
                      <a:pt x="1919" y="4848"/>
                      <a:pt x="1918" y="4840"/>
                      <a:pt x="1916" y="4833"/>
                    </a:cubicBezTo>
                    <a:cubicBezTo>
                      <a:pt x="1915" y="4828"/>
                      <a:pt x="1913" y="4823"/>
                      <a:pt x="1911" y="4819"/>
                    </a:cubicBezTo>
                    <a:lnTo>
                      <a:pt x="1910" y="4817"/>
                    </a:lnTo>
                    <a:cubicBezTo>
                      <a:pt x="1895" y="4772"/>
                      <a:pt x="1897" y="4729"/>
                      <a:pt x="1895" y="4681"/>
                    </a:cubicBezTo>
                    <a:cubicBezTo>
                      <a:pt x="1893" y="4644"/>
                      <a:pt x="1887" y="4607"/>
                      <a:pt x="1877" y="4572"/>
                    </a:cubicBezTo>
                    <a:cubicBezTo>
                      <a:pt x="1876" y="4567"/>
                      <a:pt x="1869" y="4569"/>
                      <a:pt x="1869" y="4574"/>
                    </a:cubicBezTo>
                    <a:cubicBezTo>
                      <a:pt x="1872" y="4659"/>
                      <a:pt x="1859" y="4751"/>
                      <a:pt x="1889" y="4832"/>
                    </a:cubicBezTo>
                    <a:cubicBezTo>
                      <a:pt x="1889" y="4833"/>
                      <a:pt x="1890" y="4833"/>
                      <a:pt x="1890" y="4834"/>
                    </a:cubicBezTo>
                    <a:cubicBezTo>
                      <a:pt x="1891" y="4836"/>
                      <a:pt x="1892" y="4837"/>
                      <a:pt x="1894" y="4838"/>
                    </a:cubicBezTo>
                    <a:cubicBezTo>
                      <a:pt x="1894" y="4838"/>
                      <a:pt x="1895" y="4838"/>
                      <a:pt x="1895" y="4839"/>
                    </a:cubicBezTo>
                    <a:cubicBezTo>
                      <a:pt x="1896" y="4839"/>
                      <a:pt x="1895" y="4840"/>
                      <a:pt x="1895" y="4841"/>
                    </a:cubicBezTo>
                    <a:cubicBezTo>
                      <a:pt x="1882" y="4832"/>
                      <a:pt x="1869" y="4824"/>
                      <a:pt x="1856" y="4815"/>
                    </a:cubicBezTo>
                    <a:cubicBezTo>
                      <a:pt x="1855" y="4791"/>
                      <a:pt x="1851" y="4767"/>
                      <a:pt x="1844" y="4744"/>
                    </a:cubicBezTo>
                    <a:cubicBezTo>
                      <a:pt x="1839" y="4715"/>
                      <a:pt x="1833" y="4686"/>
                      <a:pt x="1828" y="4657"/>
                    </a:cubicBezTo>
                    <a:cubicBezTo>
                      <a:pt x="1828" y="4656"/>
                      <a:pt x="1828" y="4655"/>
                      <a:pt x="1827" y="4654"/>
                    </a:cubicBezTo>
                    <a:cubicBezTo>
                      <a:pt x="1827" y="4653"/>
                      <a:pt x="1826" y="4653"/>
                      <a:pt x="1825" y="4652"/>
                    </a:cubicBezTo>
                    <a:cubicBezTo>
                      <a:pt x="1824" y="4651"/>
                      <a:pt x="1824" y="4651"/>
                      <a:pt x="1822" y="4651"/>
                    </a:cubicBezTo>
                    <a:cubicBezTo>
                      <a:pt x="1821" y="4651"/>
                      <a:pt x="1819" y="4651"/>
                      <a:pt x="1818" y="4652"/>
                    </a:cubicBezTo>
                    <a:cubicBezTo>
                      <a:pt x="1817" y="4653"/>
                      <a:pt x="1817" y="4653"/>
                      <a:pt x="1816" y="4654"/>
                    </a:cubicBezTo>
                    <a:cubicBezTo>
                      <a:pt x="1816" y="4655"/>
                      <a:pt x="1815" y="4656"/>
                      <a:pt x="1815" y="4657"/>
                    </a:cubicBezTo>
                    <a:cubicBezTo>
                      <a:pt x="1815" y="4658"/>
                      <a:pt x="1815" y="4658"/>
                      <a:pt x="1815" y="4658"/>
                    </a:cubicBezTo>
                    <a:cubicBezTo>
                      <a:pt x="1816" y="4688"/>
                      <a:pt x="1819" y="4717"/>
                      <a:pt x="1823" y="4746"/>
                    </a:cubicBezTo>
                    <a:cubicBezTo>
                      <a:pt x="1825" y="4763"/>
                      <a:pt x="1827" y="4781"/>
                      <a:pt x="1830" y="4798"/>
                    </a:cubicBezTo>
                    <a:cubicBezTo>
                      <a:pt x="1758" y="4749"/>
                      <a:pt x="1678" y="4710"/>
                      <a:pt x="1614" y="4650"/>
                    </a:cubicBezTo>
                    <a:cubicBezTo>
                      <a:pt x="1598" y="4634"/>
                      <a:pt x="1581" y="4620"/>
                      <a:pt x="1563" y="4607"/>
                    </a:cubicBezTo>
                    <a:cubicBezTo>
                      <a:pt x="1563" y="4606"/>
                      <a:pt x="1563" y="4606"/>
                      <a:pt x="1563" y="4606"/>
                    </a:cubicBezTo>
                    <a:cubicBezTo>
                      <a:pt x="1563" y="4605"/>
                      <a:pt x="1563" y="4605"/>
                      <a:pt x="1563" y="4604"/>
                    </a:cubicBezTo>
                    <a:cubicBezTo>
                      <a:pt x="1563" y="4565"/>
                      <a:pt x="1560" y="4526"/>
                      <a:pt x="1558" y="4486"/>
                    </a:cubicBezTo>
                    <a:cubicBezTo>
                      <a:pt x="1555" y="4460"/>
                      <a:pt x="1551" y="4435"/>
                      <a:pt x="1545" y="4409"/>
                    </a:cubicBezTo>
                    <a:cubicBezTo>
                      <a:pt x="1545" y="4392"/>
                      <a:pt x="1542" y="4374"/>
                      <a:pt x="1536" y="4358"/>
                    </a:cubicBezTo>
                    <a:cubicBezTo>
                      <a:pt x="1533" y="4354"/>
                      <a:pt x="1527" y="4358"/>
                      <a:pt x="1529" y="4361"/>
                    </a:cubicBezTo>
                    <a:cubicBezTo>
                      <a:pt x="1531" y="4368"/>
                      <a:pt x="1532" y="4375"/>
                      <a:pt x="1532" y="4382"/>
                    </a:cubicBezTo>
                    <a:cubicBezTo>
                      <a:pt x="1532" y="4387"/>
                      <a:pt x="1531" y="4392"/>
                      <a:pt x="1530" y="4397"/>
                    </a:cubicBezTo>
                    <a:cubicBezTo>
                      <a:pt x="1531" y="4419"/>
                      <a:pt x="1533" y="4440"/>
                      <a:pt x="1537" y="4462"/>
                    </a:cubicBezTo>
                    <a:cubicBezTo>
                      <a:pt x="1540" y="4500"/>
                      <a:pt x="1542" y="4538"/>
                      <a:pt x="1542" y="4575"/>
                    </a:cubicBezTo>
                    <a:cubicBezTo>
                      <a:pt x="1542" y="4581"/>
                      <a:pt x="1542" y="4586"/>
                      <a:pt x="1542" y="4591"/>
                    </a:cubicBezTo>
                    <a:lnTo>
                      <a:pt x="1531" y="4582"/>
                    </a:lnTo>
                    <a:cubicBezTo>
                      <a:pt x="1531" y="4578"/>
                      <a:pt x="1532" y="4575"/>
                      <a:pt x="1532" y="4571"/>
                    </a:cubicBezTo>
                    <a:cubicBezTo>
                      <a:pt x="1532" y="4565"/>
                      <a:pt x="1530" y="4558"/>
                      <a:pt x="1528" y="4552"/>
                    </a:cubicBezTo>
                    <a:cubicBezTo>
                      <a:pt x="1523" y="4536"/>
                      <a:pt x="1522" y="4518"/>
                      <a:pt x="1518" y="4502"/>
                    </a:cubicBezTo>
                    <a:cubicBezTo>
                      <a:pt x="1518" y="4501"/>
                      <a:pt x="1519" y="4500"/>
                      <a:pt x="1518" y="4499"/>
                    </a:cubicBezTo>
                    <a:cubicBezTo>
                      <a:pt x="1517" y="4498"/>
                      <a:pt x="1516" y="4498"/>
                      <a:pt x="1515" y="4497"/>
                    </a:cubicBezTo>
                    <a:cubicBezTo>
                      <a:pt x="1514" y="4496"/>
                      <a:pt x="1513" y="4496"/>
                      <a:pt x="1512" y="4496"/>
                    </a:cubicBezTo>
                    <a:cubicBezTo>
                      <a:pt x="1511" y="4496"/>
                      <a:pt x="1509" y="4496"/>
                      <a:pt x="1508" y="4497"/>
                    </a:cubicBezTo>
                    <a:cubicBezTo>
                      <a:pt x="1507" y="4498"/>
                      <a:pt x="1507" y="4498"/>
                      <a:pt x="1506" y="4499"/>
                    </a:cubicBezTo>
                    <a:cubicBezTo>
                      <a:pt x="1506" y="4500"/>
                      <a:pt x="1505" y="4501"/>
                      <a:pt x="1505" y="4502"/>
                    </a:cubicBezTo>
                    <a:cubicBezTo>
                      <a:pt x="1504" y="4509"/>
                      <a:pt x="1503" y="4517"/>
                      <a:pt x="1503" y="4524"/>
                    </a:cubicBezTo>
                    <a:cubicBezTo>
                      <a:pt x="1503" y="4532"/>
                      <a:pt x="1504" y="4540"/>
                      <a:pt x="1505" y="4547"/>
                    </a:cubicBezTo>
                    <a:cubicBezTo>
                      <a:pt x="1505" y="4552"/>
                      <a:pt x="1507" y="4558"/>
                      <a:pt x="1508" y="4564"/>
                    </a:cubicBezTo>
                    <a:lnTo>
                      <a:pt x="1488" y="4549"/>
                    </a:lnTo>
                    <a:cubicBezTo>
                      <a:pt x="1485" y="4514"/>
                      <a:pt x="1473" y="4479"/>
                      <a:pt x="1470" y="4444"/>
                    </a:cubicBezTo>
                    <a:lnTo>
                      <a:pt x="1470" y="4443"/>
                    </a:lnTo>
                    <a:cubicBezTo>
                      <a:pt x="1469" y="4442"/>
                      <a:pt x="1469" y="4442"/>
                      <a:pt x="1468" y="4441"/>
                    </a:cubicBezTo>
                    <a:cubicBezTo>
                      <a:pt x="1467" y="4440"/>
                      <a:pt x="1467" y="4441"/>
                      <a:pt x="1466" y="4441"/>
                    </a:cubicBezTo>
                    <a:cubicBezTo>
                      <a:pt x="1465" y="4441"/>
                      <a:pt x="1464" y="4441"/>
                      <a:pt x="1464" y="4441"/>
                    </a:cubicBezTo>
                    <a:cubicBezTo>
                      <a:pt x="1463" y="4442"/>
                      <a:pt x="1463" y="4442"/>
                      <a:pt x="1462" y="4443"/>
                    </a:cubicBezTo>
                    <a:lnTo>
                      <a:pt x="1462" y="4444"/>
                    </a:lnTo>
                    <a:cubicBezTo>
                      <a:pt x="1461" y="4452"/>
                      <a:pt x="1461" y="4461"/>
                      <a:pt x="1461" y="4469"/>
                    </a:cubicBezTo>
                    <a:cubicBezTo>
                      <a:pt x="1461" y="4478"/>
                      <a:pt x="1461" y="4486"/>
                      <a:pt x="1462" y="4495"/>
                    </a:cubicBezTo>
                    <a:cubicBezTo>
                      <a:pt x="1462" y="4506"/>
                      <a:pt x="1464" y="4518"/>
                      <a:pt x="1466" y="4529"/>
                    </a:cubicBezTo>
                    <a:lnTo>
                      <a:pt x="1455" y="4520"/>
                    </a:lnTo>
                    <a:cubicBezTo>
                      <a:pt x="1452" y="4485"/>
                      <a:pt x="1442" y="4451"/>
                      <a:pt x="1441" y="4416"/>
                    </a:cubicBezTo>
                    <a:cubicBezTo>
                      <a:pt x="1439" y="4373"/>
                      <a:pt x="1438" y="4331"/>
                      <a:pt x="1436" y="4288"/>
                    </a:cubicBezTo>
                    <a:cubicBezTo>
                      <a:pt x="1436" y="4285"/>
                      <a:pt x="1430" y="4285"/>
                      <a:pt x="1430" y="4288"/>
                    </a:cubicBezTo>
                    <a:cubicBezTo>
                      <a:pt x="1427" y="4335"/>
                      <a:pt x="1424" y="4382"/>
                      <a:pt x="1425" y="4429"/>
                    </a:cubicBezTo>
                    <a:cubicBezTo>
                      <a:pt x="1426" y="4455"/>
                      <a:pt x="1430" y="4481"/>
                      <a:pt x="1436" y="4506"/>
                    </a:cubicBezTo>
                    <a:lnTo>
                      <a:pt x="1427" y="4500"/>
                    </a:lnTo>
                    <a:cubicBezTo>
                      <a:pt x="1425" y="4482"/>
                      <a:pt x="1417" y="4465"/>
                      <a:pt x="1414" y="4448"/>
                    </a:cubicBezTo>
                    <a:cubicBezTo>
                      <a:pt x="1414" y="4445"/>
                      <a:pt x="1410" y="4446"/>
                      <a:pt x="1410" y="4448"/>
                    </a:cubicBezTo>
                    <a:cubicBezTo>
                      <a:pt x="1410" y="4462"/>
                      <a:pt x="1413" y="4477"/>
                      <a:pt x="1415" y="4491"/>
                    </a:cubicBezTo>
                    <a:lnTo>
                      <a:pt x="1409" y="4487"/>
                    </a:lnTo>
                    <a:cubicBezTo>
                      <a:pt x="1409" y="4462"/>
                      <a:pt x="1401" y="4436"/>
                      <a:pt x="1398" y="4410"/>
                    </a:cubicBezTo>
                    <a:cubicBezTo>
                      <a:pt x="1394" y="4382"/>
                      <a:pt x="1402" y="4355"/>
                      <a:pt x="1396" y="4327"/>
                    </a:cubicBezTo>
                    <a:cubicBezTo>
                      <a:pt x="1394" y="4319"/>
                      <a:pt x="1382" y="4320"/>
                      <a:pt x="1381" y="4328"/>
                    </a:cubicBezTo>
                    <a:cubicBezTo>
                      <a:pt x="1377" y="4346"/>
                      <a:pt x="1375" y="4365"/>
                      <a:pt x="1375" y="4383"/>
                    </a:cubicBezTo>
                    <a:cubicBezTo>
                      <a:pt x="1375" y="4394"/>
                      <a:pt x="1376" y="4404"/>
                      <a:pt x="1377" y="4414"/>
                    </a:cubicBezTo>
                    <a:cubicBezTo>
                      <a:pt x="1380" y="4432"/>
                      <a:pt x="1385" y="4453"/>
                      <a:pt x="1387" y="4473"/>
                    </a:cubicBezTo>
                    <a:lnTo>
                      <a:pt x="1370" y="4462"/>
                    </a:lnTo>
                    <a:cubicBezTo>
                      <a:pt x="1361" y="4456"/>
                      <a:pt x="1352" y="4450"/>
                      <a:pt x="1343" y="4442"/>
                    </a:cubicBezTo>
                    <a:cubicBezTo>
                      <a:pt x="1344" y="4441"/>
                      <a:pt x="1345" y="4439"/>
                      <a:pt x="1345" y="4437"/>
                    </a:cubicBezTo>
                    <a:cubicBezTo>
                      <a:pt x="1345" y="4434"/>
                      <a:pt x="1345" y="4431"/>
                      <a:pt x="1343" y="4429"/>
                    </a:cubicBezTo>
                    <a:cubicBezTo>
                      <a:pt x="1342" y="4428"/>
                      <a:pt x="1342" y="4428"/>
                      <a:pt x="1342" y="4428"/>
                    </a:cubicBezTo>
                    <a:cubicBezTo>
                      <a:pt x="1330" y="4412"/>
                      <a:pt x="1337" y="4369"/>
                      <a:pt x="1337" y="4349"/>
                    </a:cubicBezTo>
                    <a:cubicBezTo>
                      <a:pt x="1336" y="4321"/>
                      <a:pt x="1336" y="4293"/>
                      <a:pt x="1335" y="4265"/>
                    </a:cubicBezTo>
                    <a:cubicBezTo>
                      <a:pt x="1336" y="4238"/>
                      <a:pt x="1335" y="4211"/>
                      <a:pt x="1336" y="4185"/>
                    </a:cubicBezTo>
                    <a:moveTo>
                      <a:pt x="201" y="3674"/>
                    </a:moveTo>
                    <a:cubicBezTo>
                      <a:pt x="260" y="3687"/>
                      <a:pt x="319" y="3727"/>
                      <a:pt x="374" y="3754"/>
                    </a:cubicBezTo>
                    <a:cubicBezTo>
                      <a:pt x="400" y="3768"/>
                      <a:pt x="425" y="3781"/>
                      <a:pt x="451" y="3796"/>
                    </a:cubicBezTo>
                    <a:cubicBezTo>
                      <a:pt x="506" y="3827"/>
                      <a:pt x="559" y="3862"/>
                      <a:pt x="611" y="3898"/>
                    </a:cubicBezTo>
                    <a:cubicBezTo>
                      <a:pt x="690" y="3949"/>
                      <a:pt x="760" y="4007"/>
                      <a:pt x="835" y="4064"/>
                    </a:cubicBezTo>
                    <a:cubicBezTo>
                      <a:pt x="882" y="4102"/>
                      <a:pt x="928" y="4144"/>
                      <a:pt x="971" y="4187"/>
                    </a:cubicBezTo>
                    <a:cubicBezTo>
                      <a:pt x="1011" y="4223"/>
                      <a:pt x="1054" y="4256"/>
                      <a:pt x="1098" y="4288"/>
                    </a:cubicBezTo>
                    <a:cubicBezTo>
                      <a:pt x="1137" y="4316"/>
                      <a:pt x="1176" y="4345"/>
                      <a:pt x="1214" y="4374"/>
                    </a:cubicBezTo>
                    <a:cubicBezTo>
                      <a:pt x="1233" y="4390"/>
                      <a:pt x="1258" y="4400"/>
                      <a:pt x="1278" y="4416"/>
                    </a:cubicBezTo>
                    <a:cubicBezTo>
                      <a:pt x="1299" y="4433"/>
                      <a:pt x="1322" y="4458"/>
                      <a:pt x="1345" y="4475"/>
                    </a:cubicBezTo>
                    <a:cubicBezTo>
                      <a:pt x="1381" y="4502"/>
                      <a:pt x="1420" y="4525"/>
                      <a:pt x="1454" y="4554"/>
                    </a:cubicBezTo>
                    <a:cubicBezTo>
                      <a:pt x="1477" y="4572"/>
                      <a:pt x="1497" y="4593"/>
                      <a:pt x="1518" y="4613"/>
                    </a:cubicBezTo>
                    <a:cubicBezTo>
                      <a:pt x="1536" y="4629"/>
                      <a:pt x="1558" y="4638"/>
                      <a:pt x="1576" y="4654"/>
                    </a:cubicBezTo>
                    <a:cubicBezTo>
                      <a:pt x="1642" y="4715"/>
                      <a:pt x="1714" y="4769"/>
                      <a:pt x="1792" y="4814"/>
                    </a:cubicBezTo>
                    <a:cubicBezTo>
                      <a:pt x="1794" y="4815"/>
                      <a:pt x="1796" y="4816"/>
                      <a:pt x="1798" y="4817"/>
                    </a:cubicBezTo>
                    <a:cubicBezTo>
                      <a:pt x="1888" y="4866"/>
                      <a:pt x="1966" y="4935"/>
                      <a:pt x="2045" y="4999"/>
                    </a:cubicBezTo>
                    <a:cubicBezTo>
                      <a:pt x="2040" y="5023"/>
                      <a:pt x="2035" y="5048"/>
                      <a:pt x="2031" y="5073"/>
                    </a:cubicBezTo>
                    <a:cubicBezTo>
                      <a:pt x="2030" y="5080"/>
                      <a:pt x="2029" y="5087"/>
                      <a:pt x="2028" y="5094"/>
                    </a:cubicBezTo>
                    <a:cubicBezTo>
                      <a:pt x="1997" y="5071"/>
                      <a:pt x="1969" y="5046"/>
                      <a:pt x="1937" y="5025"/>
                    </a:cubicBezTo>
                    <a:cubicBezTo>
                      <a:pt x="1911" y="5009"/>
                      <a:pt x="1887" y="4991"/>
                      <a:pt x="1865" y="4972"/>
                    </a:cubicBezTo>
                    <a:cubicBezTo>
                      <a:pt x="1852" y="4959"/>
                      <a:pt x="1843" y="4943"/>
                      <a:pt x="1826" y="4935"/>
                    </a:cubicBezTo>
                    <a:cubicBezTo>
                      <a:pt x="1815" y="4930"/>
                      <a:pt x="1805" y="4924"/>
                      <a:pt x="1795" y="4918"/>
                    </a:cubicBezTo>
                    <a:cubicBezTo>
                      <a:pt x="1758" y="4897"/>
                      <a:pt x="1724" y="4873"/>
                      <a:pt x="1693" y="4845"/>
                    </a:cubicBezTo>
                    <a:cubicBezTo>
                      <a:pt x="1648" y="4805"/>
                      <a:pt x="1592" y="4782"/>
                      <a:pt x="1548" y="4743"/>
                    </a:cubicBezTo>
                    <a:cubicBezTo>
                      <a:pt x="1469" y="4672"/>
                      <a:pt x="1378" y="4619"/>
                      <a:pt x="1298" y="4550"/>
                    </a:cubicBezTo>
                    <a:cubicBezTo>
                      <a:pt x="1199" y="4465"/>
                      <a:pt x="1104" y="4375"/>
                      <a:pt x="1004" y="4293"/>
                    </a:cubicBezTo>
                    <a:cubicBezTo>
                      <a:pt x="922" y="4225"/>
                      <a:pt x="843" y="4155"/>
                      <a:pt x="758" y="4090"/>
                    </a:cubicBezTo>
                    <a:cubicBezTo>
                      <a:pt x="707" y="4051"/>
                      <a:pt x="658" y="4010"/>
                      <a:pt x="607" y="3972"/>
                    </a:cubicBezTo>
                    <a:cubicBezTo>
                      <a:pt x="564" y="3940"/>
                      <a:pt x="528" y="3897"/>
                      <a:pt x="482" y="3871"/>
                    </a:cubicBezTo>
                    <a:cubicBezTo>
                      <a:pt x="408" y="3831"/>
                      <a:pt x="343" y="3777"/>
                      <a:pt x="273" y="3729"/>
                    </a:cubicBezTo>
                    <a:lnTo>
                      <a:pt x="271" y="3728"/>
                    </a:lnTo>
                    <a:cubicBezTo>
                      <a:pt x="249" y="3712"/>
                      <a:pt x="225" y="3696"/>
                      <a:pt x="201" y="3683"/>
                    </a:cubicBezTo>
                    <a:cubicBezTo>
                      <a:pt x="195" y="3679"/>
                      <a:pt x="189" y="3676"/>
                      <a:pt x="183" y="3674"/>
                    </a:cubicBezTo>
                    <a:cubicBezTo>
                      <a:pt x="187" y="3674"/>
                      <a:pt x="190" y="3673"/>
                      <a:pt x="194" y="3673"/>
                    </a:cubicBezTo>
                    <a:cubicBezTo>
                      <a:pt x="196" y="3673"/>
                      <a:pt x="198" y="3674"/>
                      <a:pt x="201" y="3674"/>
                    </a:cubicBezTo>
                    <a:moveTo>
                      <a:pt x="1439" y="5162"/>
                    </a:moveTo>
                    <a:cubicBezTo>
                      <a:pt x="1393" y="5129"/>
                      <a:pt x="1345" y="5099"/>
                      <a:pt x="1299" y="5064"/>
                    </a:cubicBezTo>
                    <a:cubicBezTo>
                      <a:pt x="1284" y="5052"/>
                      <a:pt x="1268" y="5040"/>
                      <a:pt x="1252" y="5029"/>
                    </a:cubicBezTo>
                    <a:cubicBezTo>
                      <a:pt x="1252" y="5025"/>
                      <a:pt x="1252" y="5021"/>
                      <a:pt x="1251" y="5017"/>
                    </a:cubicBezTo>
                    <a:cubicBezTo>
                      <a:pt x="1248" y="5001"/>
                      <a:pt x="1243" y="4985"/>
                      <a:pt x="1242" y="4969"/>
                    </a:cubicBezTo>
                    <a:cubicBezTo>
                      <a:pt x="1242" y="4959"/>
                      <a:pt x="1227" y="4959"/>
                      <a:pt x="1227" y="4969"/>
                    </a:cubicBezTo>
                    <a:cubicBezTo>
                      <a:pt x="1228" y="4983"/>
                      <a:pt x="1230" y="4997"/>
                      <a:pt x="1232" y="5011"/>
                    </a:cubicBezTo>
                    <a:cubicBezTo>
                      <a:pt x="1232" y="5012"/>
                      <a:pt x="1232" y="5013"/>
                      <a:pt x="1232" y="5015"/>
                    </a:cubicBezTo>
                    <a:lnTo>
                      <a:pt x="1210" y="4998"/>
                    </a:lnTo>
                    <a:cubicBezTo>
                      <a:pt x="1209" y="4993"/>
                      <a:pt x="1208" y="4988"/>
                      <a:pt x="1207" y="4982"/>
                    </a:cubicBezTo>
                    <a:cubicBezTo>
                      <a:pt x="1206" y="4968"/>
                      <a:pt x="1200" y="4956"/>
                      <a:pt x="1199" y="4942"/>
                    </a:cubicBezTo>
                    <a:cubicBezTo>
                      <a:pt x="1199" y="4941"/>
                      <a:pt x="1199" y="4940"/>
                      <a:pt x="1198" y="4939"/>
                    </a:cubicBezTo>
                    <a:cubicBezTo>
                      <a:pt x="1198" y="4938"/>
                      <a:pt x="1197" y="4937"/>
                      <a:pt x="1196" y="4936"/>
                    </a:cubicBezTo>
                    <a:cubicBezTo>
                      <a:pt x="1195" y="4935"/>
                      <a:pt x="1194" y="4936"/>
                      <a:pt x="1193" y="4936"/>
                    </a:cubicBezTo>
                    <a:cubicBezTo>
                      <a:pt x="1192" y="4936"/>
                      <a:pt x="1191" y="4935"/>
                      <a:pt x="1190" y="4936"/>
                    </a:cubicBezTo>
                    <a:cubicBezTo>
                      <a:pt x="1189" y="4937"/>
                      <a:pt x="1189" y="4938"/>
                      <a:pt x="1188" y="4939"/>
                    </a:cubicBezTo>
                    <a:cubicBezTo>
                      <a:pt x="1188" y="4940"/>
                      <a:pt x="1187" y="4941"/>
                      <a:pt x="1187" y="4942"/>
                    </a:cubicBezTo>
                    <a:cubicBezTo>
                      <a:pt x="1187" y="4945"/>
                      <a:pt x="1187" y="4949"/>
                      <a:pt x="1187" y="4953"/>
                    </a:cubicBezTo>
                    <a:cubicBezTo>
                      <a:pt x="1187" y="4963"/>
                      <a:pt x="1187" y="4973"/>
                      <a:pt x="1189" y="4983"/>
                    </a:cubicBezTo>
                    <a:lnTo>
                      <a:pt x="1179" y="4976"/>
                    </a:lnTo>
                    <a:cubicBezTo>
                      <a:pt x="1176" y="4931"/>
                      <a:pt x="1167" y="4885"/>
                      <a:pt x="1163" y="4840"/>
                    </a:cubicBezTo>
                    <a:cubicBezTo>
                      <a:pt x="1163" y="4839"/>
                      <a:pt x="1163" y="4839"/>
                      <a:pt x="1162" y="4838"/>
                    </a:cubicBezTo>
                    <a:cubicBezTo>
                      <a:pt x="1162" y="4837"/>
                      <a:pt x="1162" y="4838"/>
                      <a:pt x="1161" y="4837"/>
                    </a:cubicBezTo>
                    <a:cubicBezTo>
                      <a:pt x="1160" y="4836"/>
                      <a:pt x="1160" y="4836"/>
                      <a:pt x="1159" y="4836"/>
                    </a:cubicBezTo>
                    <a:lnTo>
                      <a:pt x="1158" y="4837"/>
                    </a:lnTo>
                    <a:cubicBezTo>
                      <a:pt x="1157" y="4838"/>
                      <a:pt x="1157" y="4837"/>
                      <a:pt x="1156" y="4838"/>
                    </a:cubicBezTo>
                    <a:cubicBezTo>
                      <a:pt x="1156" y="4839"/>
                      <a:pt x="1156" y="4839"/>
                      <a:pt x="1156" y="4840"/>
                    </a:cubicBezTo>
                    <a:cubicBezTo>
                      <a:pt x="1154" y="4857"/>
                      <a:pt x="1154" y="4875"/>
                      <a:pt x="1154" y="4892"/>
                    </a:cubicBezTo>
                    <a:cubicBezTo>
                      <a:pt x="1154" y="4915"/>
                      <a:pt x="1155" y="4937"/>
                      <a:pt x="1157" y="4960"/>
                    </a:cubicBezTo>
                    <a:lnTo>
                      <a:pt x="1151" y="4955"/>
                    </a:lnTo>
                    <a:cubicBezTo>
                      <a:pt x="1106" y="4921"/>
                      <a:pt x="1070" y="4878"/>
                      <a:pt x="1026" y="4843"/>
                    </a:cubicBezTo>
                    <a:cubicBezTo>
                      <a:pt x="978" y="4805"/>
                      <a:pt x="947" y="4753"/>
                      <a:pt x="904" y="4712"/>
                    </a:cubicBezTo>
                    <a:cubicBezTo>
                      <a:pt x="815" y="4627"/>
                      <a:pt x="756" y="4511"/>
                      <a:pt x="689" y="4410"/>
                    </a:cubicBezTo>
                    <a:cubicBezTo>
                      <a:pt x="620" y="4312"/>
                      <a:pt x="544" y="4218"/>
                      <a:pt x="462" y="4129"/>
                    </a:cubicBezTo>
                    <a:cubicBezTo>
                      <a:pt x="400" y="4054"/>
                      <a:pt x="328" y="3987"/>
                      <a:pt x="249" y="3929"/>
                    </a:cubicBezTo>
                    <a:cubicBezTo>
                      <a:pt x="224" y="3910"/>
                      <a:pt x="197" y="3892"/>
                      <a:pt x="170" y="3876"/>
                    </a:cubicBezTo>
                    <a:cubicBezTo>
                      <a:pt x="146" y="3863"/>
                      <a:pt x="122" y="3850"/>
                      <a:pt x="97" y="3840"/>
                    </a:cubicBezTo>
                    <a:cubicBezTo>
                      <a:pt x="65" y="3828"/>
                      <a:pt x="27" y="3824"/>
                      <a:pt x="19" y="3782"/>
                    </a:cubicBezTo>
                    <a:cubicBezTo>
                      <a:pt x="16" y="3769"/>
                      <a:pt x="29" y="3743"/>
                      <a:pt x="34" y="3719"/>
                    </a:cubicBezTo>
                    <a:cubicBezTo>
                      <a:pt x="52" y="3718"/>
                      <a:pt x="60" y="3705"/>
                      <a:pt x="78" y="3695"/>
                    </a:cubicBezTo>
                    <a:cubicBezTo>
                      <a:pt x="93" y="3687"/>
                      <a:pt x="108" y="3683"/>
                      <a:pt x="124" y="3683"/>
                    </a:cubicBezTo>
                    <a:cubicBezTo>
                      <a:pt x="138" y="3683"/>
                      <a:pt x="151" y="3686"/>
                      <a:pt x="164" y="3692"/>
                    </a:cubicBezTo>
                    <a:cubicBezTo>
                      <a:pt x="165" y="3698"/>
                      <a:pt x="166" y="3705"/>
                      <a:pt x="167" y="3711"/>
                    </a:cubicBezTo>
                    <a:cubicBezTo>
                      <a:pt x="171" y="3725"/>
                      <a:pt x="172" y="3764"/>
                      <a:pt x="195" y="3759"/>
                    </a:cubicBezTo>
                    <a:cubicBezTo>
                      <a:pt x="196" y="3759"/>
                      <a:pt x="197" y="3759"/>
                      <a:pt x="197" y="3759"/>
                    </a:cubicBezTo>
                    <a:cubicBezTo>
                      <a:pt x="198" y="3758"/>
                      <a:pt x="198" y="3757"/>
                      <a:pt x="199" y="3756"/>
                    </a:cubicBezTo>
                    <a:cubicBezTo>
                      <a:pt x="200" y="3755"/>
                      <a:pt x="200" y="3755"/>
                      <a:pt x="200" y="3754"/>
                    </a:cubicBezTo>
                    <a:cubicBezTo>
                      <a:pt x="200" y="3753"/>
                      <a:pt x="200" y="3752"/>
                      <a:pt x="199" y="3751"/>
                    </a:cubicBezTo>
                    <a:lnTo>
                      <a:pt x="199" y="3750"/>
                    </a:lnTo>
                    <a:cubicBezTo>
                      <a:pt x="193" y="3738"/>
                      <a:pt x="190" y="3724"/>
                      <a:pt x="189" y="3711"/>
                    </a:cubicBezTo>
                    <a:cubicBezTo>
                      <a:pt x="189" y="3707"/>
                      <a:pt x="188" y="3704"/>
                      <a:pt x="186" y="3701"/>
                    </a:cubicBezTo>
                    <a:cubicBezTo>
                      <a:pt x="194" y="3704"/>
                      <a:pt x="201" y="3708"/>
                      <a:pt x="208" y="3713"/>
                    </a:cubicBezTo>
                    <a:cubicBezTo>
                      <a:pt x="209" y="3716"/>
                      <a:pt x="210" y="3720"/>
                      <a:pt x="211" y="3724"/>
                    </a:cubicBezTo>
                    <a:cubicBezTo>
                      <a:pt x="214" y="3736"/>
                      <a:pt x="218" y="3748"/>
                      <a:pt x="224" y="3758"/>
                    </a:cubicBezTo>
                    <a:cubicBezTo>
                      <a:pt x="224" y="3759"/>
                      <a:pt x="224" y="3759"/>
                      <a:pt x="224" y="3759"/>
                    </a:cubicBezTo>
                    <a:cubicBezTo>
                      <a:pt x="225" y="3760"/>
                      <a:pt x="225" y="3760"/>
                      <a:pt x="226" y="3760"/>
                    </a:cubicBezTo>
                    <a:cubicBezTo>
                      <a:pt x="227" y="3761"/>
                      <a:pt x="228" y="3761"/>
                      <a:pt x="228" y="3761"/>
                    </a:cubicBezTo>
                    <a:cubicBezTo>
                      <a:pt x="229" y="3761"/>
                      <a:pt x="230" y="3761"/>
                      <a:pt x="231" y="3760"/>
                    </a:cubicBezTo>
                    <a:cubicBezTo>
                      <a:pt x="231" y="3760"/>
                      <a:pt x="232" y="3760"/>
                      <a:pt x="232" y="3759"/>
                    </a:cubicBezTo>
                    <a:cubicBezTo>
                      <a:pt x="233" y="3758"/>
                      <a:pt x="233" y="3757"/>
                      <a:pt x="233" y="3757"/>
                    </a:cubicBezTo>
                    <a:cubicBezTo>
                      <a:pt x="233" y="3755"/>
                      <a:pt x="233" y="3754"/>
                      <a:pt x="233" y="3753"/>
                    </a:cubicBezTo>
                    <a:cubicBezTo>
                      <a:pt x="233" y="3744"/>
                      <a:pt x="232" y="3735"/>
                      <a:pt x="229" y="3726"/>
                    </a:cubicBezTo>
                    <a:cubicBezTo>
                      <a:pt x="240" y="3733"/>
                      <a:pt x="251" y="3741"/>
                      <a:pt x="261" y="3747"/>
                    </a:cubicBezTo>
                    <a:cubicBezTo>
                      <a:pt x="264" y="3762"/>
                      <a:pt x="268" y="3777"/>
                      <a:pt x="275" y="3792"/>
                    </a:cubicBezTo>
                    <a:cubicBezTo>
                      <a:pt x="277" y="3802"/>
                      <a:pt x="282" y="3812"/>
                      <a:pt x="287" y="3821"/>
                    </a:cubicBezTo>
                    <a:cubicBezTo>
                      <a:pt x="290" y="3826"/>
                      <a:pt x="293" y="3831"/>
                      <a:pt x="296" y="3835"/>
                    </a:cubicBezTo>
                    <a:cubicBezTo>
                      <a:pt x="300" y="3839"/>
                      <a:pt x="307" y="3834"/>
                      <a:pt x="305" y="3829"/>
                    </a:cubicBezTo>
                    <a:cubicBezTo>
                      <a:pt x="299" y="3816"/>
                      <a:pt x="302" y="3802"/>
                      <a:pt x="297" y="3789"/>
                    </a:cubicBezTo>
                    <a:cubicBezTo>
                      <a:pt x="294" y="3782"/>
                      <a:pt x="291" y="3774"/>
                      <a:pt x="289" y="3766"/>
                    </a:cubicBezTo>
                    <a:cubicBezTo>
                      <a:pt x="323" y="3792"/>
                      <a:pt x="355" y="3822"/>
                      <a:pt x="391" y="3845"/>
                    </a:cubicBezTo>
                    <a:cubicBezTo>
                      <a:pt x="438" y="3874"/>
                      <a:pt x="488" y="3900"/>
                      <a:pt x="526" y="3940"/>
                    </a:cubicBezTo>
                    <a:cubicBezTo>
                      <a:pt x="533" y="3949"/>
                      <a:pt x="541" y="3958"/>
                      <a:pt x="550" y="3966"/>
                    </a:cubicBezTo>
                    <a:cubicBezTo>
                      <a:pt x="564" y="4028"/>
                      <a:pt x="569" y="4093"/>
                      <a:pt x="591" y="4153"/>
                    </a:cubicBezTo>
                    <a:cubicBezTo>
                      <a:pt x="593" y="4158"/>
                      <a:pt x="601" y="4157"/>
                      <a:pt x="601" y="4151"/>
                    </a:cubicBezTo>
                    <a:cubicBezTo>
                      <a:pt x="596" y="4115"/>
                      <a:pt x="593" y="4080"/>
                      <a:pt x="585" y="4045"/>
                    </a:cubicBezTo>
                    <a:cubicBezTo>
                      <a:pt x="581" y="4025"/>
                      <a:pt x="577" y="4004"/>
                      <a:pt x="572" y="3984"/>
                    </a:cubicBezTo>
                    <a:cubicBezTo>
                      <a:pt x="581" y="3991"/>
                      <a:pt x="591" y="3998"/>
                      <a:pt x="601" y="4006"/>
                    </a:cubicBezTo>
                    <a:cubicBezTo>
                      <a:pt x="602" y="4017"/>
                      <a:pt x="604" y="4028"/>
                      <a:pt x="605" y="4038"/>
                    </a:cubicBezTo>
                    <a:cubicBezTo>
                      <a:pt x="608" y="4056"/>
                      <a:pt x="613" y="4073"/>
                      <a:pt x="617" y="4090"/>
                    </a:cubicBezTo>
                    <a:cubicBezTo>
                      <a:pt x="617" y="4091"/>
                      <a:pt x="617" y="4092"/>
                      <a:pt x="618" y="4093"/>
                    </a:cubicBezTo>
                    <a:cubicBezTo>
                      <a:pt x="619" y="4094"/>
                      <a:pt x="619" y="4095"/>
                      <a:pt x="620" y="4095"/>
                    </a:cubicBezTo>
                    <a:cubicBezTo>
                      <a:pt x="621" y="4096"/>
                      <a:pt x="622" y="4096"/>
                      <a:pt x="623" y="4096"/>
                    </a:cubicBezTo>
                    <a:cubicBezTo>
                      <a:pt x="623" y="4096"/>
                      <a:pt x="624" y="4096"/>
                      <a:pt x="625" y="4095"/>
                    </a:cubicBezTo>
                    <a:cubicBezTo>
                      <a:pt x="626" y="4095"/>
                      <a:pt x="627" y="4094"/>
                      <a:pt x="627" y="4093"/>
                    </a:cubicBezTo>
                    <a:cubicBezTo>
                      <a:pt x="628" y="4092"/>
                      <a:pt x="628" y="4091"/>
                      <a:pt x="628" y="4090"/>
                    </a:cubicBezTo>
                    <a:cubicBezTo>
                      <a:pt x="630" y="4080"/>
                      <a:pt x="631" y="4069"/>
                      <a:pt x="631" y="4058"/>
                    </a:cubicBezTo>
                    <a:cubicBezTo>
                      <a:pt x="631" y="4047"/>
                      <a:pt x="630" y="4036"/>
                      <a:pt x="628" y="4026"/>
                    </a:cubicBezTo>
                    <a:cubicBezTo>
                      <a:pt x="635" y="4031"/>
                      <a:pt x="642" y="4036"/>
                      <a:pt x="649" y="4042"/>
                    </a:cubicBezTo>
                    <a:lnTo>
                      <a:pt x="662" y="4052"/>
                    </a:lnTo>
                    <a:cubicBezTo>
                      <a:pt x="668" y="4075"/>
                      <a:pt x="666" y="4101"/>
                      <a:pt x="671" y="4125"/>
                    </a:cubicBezTo>
                    <a:cubicBezTo>
                      <a:pt x="672" y="4137"/>
                      <a:pt x="675" y="4150"/>
                      <a:pt x="682" y="4161"/>
                    </a:cubicBezTo>
                    <a:cubicBezTo>
                      <a:pt x="684" y="4164"/>
                      <a:pt x="686" y="4168"/>
                      <a:pt x="689" y="4172"/>
                    </a:cubicBezTo>
                    <a:cubicBezTo>
                      <a:pt x="690" y="4172"/>
                      <a:pt x="690" y="4172"/>
                      <a:pt x="690" y="4172"/>
                    </a:cubicBezTo>
                    <a:cubicBezTo>
                      <a:pt x="691" y="4173"/>
                      <a:pt x="692" y="4173"/>
                      <a:pt x="693" y="4173"/>
                    </a:cubicBezTo>
                    <a:cubicBezTo>
                      <a:pt x="694" y="4173"/>
                      <a:pt x="695" y="4173"/>
                      <a:pt x="696" y="4172"/>
                    </a:cubicBezTo>
                    <a:cubicBezTo>
                      <a:pt x="697" y="4172"/>
                      <a:pt x="698" y="4171"/>
                      <a:pt x="698" y="4170"/>
                    </a:cubicBezTo>
                    <a:cubicBezTo>
                      <a:pt x="699" y="4169"/>
                      <a:pt x="699" y="4168"/>
                      <a:pt x="699" y="4167"/>
                    </a:cubicBezTo>
                    <a:cubicBezTo>
                      <a:pt x="699" y="4166"/>
                      <a:pt x="699" y="4166"/>
                      <a:pt x="699" y="4165"/>
                    </a:cubicBezTo>
                    <a:cubicBezTo>
                      <a:pt x="695" y="4148"/>
                      <a:pt x="693" y="4131"/>
                      <a:pt x="693" y="4114"/>
                    </a:cubicBezTo>
                    <a:cubicBezTo>
                      <a:pt x="691" y="4101"/>
                      <a:pt x="690" y="4085"/>
                      <a:pt x="687" y="4071"/>
                    </a:cubicBezTo>
                    <a:lnTo>
                      <a:pt x="726" y="4101"/>
                    </a:lnTo>
                    <a:cubicBezTo>
                      <a:pt x="729" y="4136"/>
                      <a:pt x="742" y="4170"/>
                      <a:pt x="748" y="4204"/>
                    </a:cubicBezTo>
                    <a:cubicBezTo>
                      <a:pt x="753" y="4247"/>
                      <a:pt x="763" y="4289"/>
                      <a:pt x="778" y="4330"/>
                    </a:cubicBezTo>
                    <a:cubicBezTo>
                      <a:pt x="779" y="4330"/>
                      <a:pt x="779" y="4330"/>
                      <a:pt x="779" y="4330"/>
                    </a:cubicBezTo>
                    <a:cubicBezTo>
                      <a:pt x="779" y="4332"/>
                      <a:pt x="781" y="4332"/>
                      <a:pt x="782" y="4333"/>
                    </a:cubicBezTo>
                    <a:cubicBezTo>
                      <a:pt x="784" y="4334"/>
                      <a:pt x="785" y="4334"/>
                      <a:pt x="786" y="4334"/>
                    </a:cubicBezTo>
                    <a:cubicBezTo>
                      <a:pt x="788" y="4334"/>
                      <a:pt x="789" y="4334"/>
                      <a:pt x="790" y="4333"/>
                    </a:cubicBezTo>
                    <a:cubicBezTo>
                      <a:pt x="791" y="4332"/>
                      <a:pt x="793" y="4332"/>
                      <a:pt x="793" y="4330"/>
                    </a:cubicBezTo>
                    <a:cubicBezTo>
                      <a:pt x="794" y="4328"/>
                      <a:pt x="794" y="4328"/>
                      <a:pt x="794" y="4326"/>
                    </a:cubicBezTo>
                    <a:cubicBezTo>
                      <a:pt x="792" y="4288"/>
                      <a:pt x="788" y="4250"/>
                      <a:pt x="780" y="4213"/>
                    </a:cubicBezTo>
                    <a:cubicBezTo>
                      <a:pt x="773" y="4182"/>
                      <a:pt x="762" y="4152"/>
                      <a:pt x="753" y="4123"/>
                    </a:cubicBezTo>
                    <a:cubicBezTo>
                      <a:pt x="770" y="4137"/>
                      <a:pt x="787" y="4151"/>
                      <a:pt x="803" y="4167"/>
                    </a:cubicBezTo>
                    <a:cubicBezTo>
                      <a:pt x="816" y="4179"/>
                      <a:pt x="830" y="4190"/>
                      <a:pt x="846" y="4199"/>
                    </a:cubicBezTo>
                    <a:cubicBezTo>
                      <a:pt x="849" y="4201"/>
                      <a:pt x="853" y="4203"/>
                      <a:pt x="856" y="4205"/>
                    </a:cubicBezTo>
                    <a:cubicBezTo>
                      <a:pt x="873" y="4218"/>
                      <a:pt x="889" y="4232"/>
                      <a:pt x="904" y="4247"/>
                    </a:cubicBezTo>
                    <a:cubicBezTo>
                      <a:pt x="950" y="4282"/>
                      <a:pt x="993" y="4324"/>
                      <a:pt x="1037" y="4363"/>
                    </a:cubicBezTo>
                    <a:lnTo>
                      <a:pt x="1063" y="4386"/>
                    </a:lnTo>
                    <a:cubicBezTo>
                      <a:pt x="1063" y="4397"/>
                      <a:pt x="1064" y="4409"/>
                      <a:pt x="1065" y="4420"/>
                    </a:cubicBezTo>
                    <a:cubicBezTo>
                      <a:pt x="1067" y="4442"/>
                      <a:pt x="1070" y="4464"/>
                      <a:pt x="1075" y="4485"/>
                    </a:cubicBezTo>
                    <a:cubicBezTo>
                      <a:pt x="1075" y="4486"/>
                      <a:pt x="1076" y="4486"/>
                      <a:pt x="1076" y="4487"/>
                    </a:cubicBezTo>
                    <a:cubicBezTo>
                      <a:pt x="1076" y="4488"/>
                      <a:pt x="1077" y="4488"/>
                      <a:pt x="1078" y="4489"/>
                    </a:cubicBezTo>
                    <a:cubicBezTo>
                      <a:pt x="1079" y="4490"/>
                      <a:pt x="1080" y="4490"/>
                      <a:pt x="1081" y="4490"/>
                    </a:cubicBezTo>
                    <a:cubicBezTo>
                      <a:pt x="1082" y="4490"/>
                      <a:pt x="1083" y="4490"/>
                      <a:pt x="1084" y="4489"/>
                    </a:cubicBezTo>
                    <a:cubicBezTo>
                      <a:pt x="1085" y="4488"/>
                      <a:pt x="1086" y="4488"/>
                      <a:pt x="1087" y="4487"/>
                    </a:cubicBezTo>
                    <a:cubicBezTo>
                      <a:pt x="1088" y="4486"/>
                      <a:pt x="1087" y="4486"/>
                      <a:pt x="1087" y="4485"/>
                    </a:cubicBezTo>
                    <a:cubicBezTo>
                      <a:pt x="1089" y="4477"/>
                      <a:pt x="1090" y="4469"/>
                      <a:pt x="1090" y="4460"/>
                    </a:cubicBezTo>
                    <a:cubicBezTo>
                      <a:pt x="1090" y="4452"/>
                      <a:pt x="1089" y="4444"/>
                      <a:pt x="1087" y="4436"/>
                    </a:cubicBezTo>
                    <a:cubicBezTo>
                      <a:pt x="1086" y="4425"/>
                      <a:pt x="1085" y="4415"/>
                      <a:pt x="1083" y="4404"/>
                    </a:cubicBezTo>
                    <a:lnTo>
                      <a:pt x="1120" y="4436"/>
                    </a:lnTo>
                    <a:cubicBezTo>
                      <a:pt x="1119" y="4446"/>
                      <a:pt x="1118" y="4456"/>
                      <a:pt x="1118" y="4467"/>
                    </a:cubicBezTo>
                    <a:cubicBezTo>
                      <a:pt x="1118" y="4483"/>
                      <a:pt x="1120" y="4499"/>
                      <a:pt x="1123" y="4515"/>
                    </a:cubicBezTo>
                    <a:cubicBezTo>
                      <a:pt x="1123" y="4540"/>
                      <a:pt x="1127" y="4565"/>
                      <a:pt x="1136" y="4589"/>
                    </a:cubicBezTo>
                    <a:cubicBezTo>
                      <a:pt x="1137" y="4589"/>
                      <a:pt x="1137" y="4589"/>
                      <a:pt x="1137" y="4589"/>
                    </a:cubicBezTo>
                    <a:cubicBezTo>
                      <a:pt x="1137" y="4591"/>
                      <a:pt x="1138" y="4591"/>
                      <a:pt x="1139" y="4592"/>
                    </a:cubicBezTo>
                    <a:cubicBezTo>
                      <a:pt x="1140" y="4593"/>
                      <a:pt x="1142" y="4593"/>
                      <a:pt x="1143" y="4593"/>
                    </a:cubicBezTo>
                    <a:cubicBezTo>
                      <a:pt x="1144" y="4593"/>
                      <a:pt x="1145" y="4593"/>
                      <a:pt x="1146" y="4592"/>
                    </a:cubicBezTo>
                    <a:cubicBezTo>
                      <a:pt x="1147" y="4591"/>
                      <a:pt x="1148" y="4591"/>
                      <a:pt x="1149" y="4589"/>
                    </a:cubicBezTo>
                    <a:cubicBezTo>
                      <a:pt x="1149" y="4589"/>
                      <a:pt x="1150" y="4588"/>
                      <a:pt x="1150" y="4587"/>
                    </a:cubicBezTo>
                    <a:cubicBezTo>
                      <a:pt x="1151" y="4578"/>
                      <a:pt x="1151" y="4570"/>
                      <a:pt x="1151" y="4562"/>
                    </a:cubicBezTo>
                    <a:cubicBezTo>
                      <a:pt x="1151" y="4545"/>
                      <a:pt x="1149" y="4529"/>
                      <a:pt x="1146" y="4512"/>
                    </a:cubicBezTo>
                    <a:cubicBezTo>
                      <a:pt x="1143" y="4493"/>
                      <a:pt x="1141" y="4472"/>
                      <a:pt x="1136" y="4452"/>
                    </a:cubicBezTo>
                    <a:lnTo>
                      <a:pt x="1163" y="4477"/>
                    </a:lnTo>
                    <a:cubicBezTo>
                      <a:pt x="1164" y="4492"/>
                      <a:pt x="1166" y="4508"/>
                      <a:pt x="1168" y="4523"/>
                    </a:cubicBezTo>
                    <a:cubicBezTo>
                      <a:pt x="1169" y="4541"/>
                      <a:pt x="1172" y="4559"/>
                      <a:pt x="1175" y="4577"/>
                    </a:cubicBezTo>
                    <a:cubicBezTo>
                      <a:pt x="1176" y="4577"/>
                      <a:pt x="1176" y="4578"/>
                      <a:pt x="1176" y="4578"/>
                    </a:cubicBezTo>
                    <a:cubicBezTo>
                      <a:pt x="1176" y="4579"/>
                      <a:pt x="1177" y="4579"/>
                      <a:pt x="1178" y="4580"/>
                    </a:cubicBezTo>
                    <a:cubicBezTo>
                      <a:pt x="1178" y="4580"/>
                      <a:pt x="1179" y="4580"/>
                      <a:pt x="1180" y="4580"/>
                    </a:cubicBezTo>
                    <a:cubicBezTo>
                      <a:pt x="1181" y="4580"/>
                      <a:pt x="1182" y="4580"/>
                      <a:pt x="1182" y="4580"/>
                    </a:cubicBezTo>
                    <a:cubicBezTo>
                      <a:pt x="1183" y="4579"/>
                      <a:pt x="1184" y="4579"/>
                      <a:pt x="1184" y="4578"/>
                    </a:cubicBezTo>
                    <a:lnTo>
                      <a:pt x="1184" y="4577"/>
                    </a:lnTo>
                    <a:cubicBezTo>
                      <a:pt x="1192" y="4546"/>
                      <a:pt x="1183" y="4519"/>
                      <a:pt x="1178" y="4490"/>
                    </a:cubicBezTo>
                    <a:cubicBezTo>
                      <a:pt x="1221" y="4529"/>
                      <a:pt x="1264" y="4569"/>
                      <a:pt x="1309" y="4605"/>
                    </a:cubicBezTo>
                    <a:cubicBezTo>
                      <a:pt x="1329" y="4620"/>
                      <a:pt x="1348" y="4636"/>
                      <a:pt x="1366" y="4652"/>
                    </a:cubicBezTo>
                    <a:cubicBezTo>
                      <a:pt x="1385" y="4672"/>
                      <a:pt x="1412" y="4678"/>
                      <a:pt x="1432" y="4695"/>
                    </a:cubicBezTo>
                    <a:cubicBezTo>
                      <a:pt x="1473" y="4731"/>
                      <a:pt x="1516" y="4765"/>
                      <a:pt x="1561" y="4797"/>
                    </a:cubicBezTo>
                    <a:cubicBezTo>
                      <a:pt x="1607" y="4826"/>
                      <a:pt x="1651" y="4858"/>
                      <a:pt x="1693" y="4892"/>
                    </a:cubicBezTo>
                    <a:cubicBezTo>
                      <a:pt x="1706" y="4904"/>
                      <a:pt x="1719" y="4913"/>
                      <a:pt x="1734" y="4922"/>
                    </a:cubicBezTo>
                    <a:cubicBezTo>
                      <a:pt x="1737" y="4924"/>
                      <a:pt x="1741" y="4926"/>
                      <a:pt x="1745" y="4928"/>
                    </a:cubicBezTo>
                    <a:cubicBezTo>
                      <a:pt x="1761" y="4936"/>
                      <a:pt x="1770" y="4952"/>
                      <a:pt x="1787" y="4958"/>
                    </a:cubicBezTo>
                    <a:cubicBezTo>
                      <a:pt x="1816" y="4969"/>
                      <a:pt x="1827" y="4993"/>
                      <a:pt x="1851" y="5009"/>
                    </a:cubicBezTo>
                    <a:cubicBezTo>
                      <a:pt x="1875" y="5024"/>
                      <a:pt x="1894" y="5039"/>
                      <a:pt x="1916" y="5055"/>
                    </a:cubicBezTo>
                    <a:cubicBezTo>
                      <a:pt x="1950" y="5080"/>
                      <a:pt x="1982" y="5108"/>
                      <a:pt x="2016" y="5132"/>
                    </a:cubicBezTo>
                    <a:cubicBezTo>
                      <a:pt x="2017" y="5133"/>
                      <a:pt x="2018" y="5134"/>
                      <a:pt x="2020" y="5136"/>
                    </a:cubicBezTo>
                    <a:cubicBezTo>
                      <a:pt x="2009" y="5189"/>
                      <a:pt x="1997" y="5242"/>
                      <a:pt x="1988" y="5296"/>
                    </a:cubicBezTo>
                    <a:cubicBezTo>
                      <a:pt x="1983" y="5333"/>
                      <a:pt x="1974" y="5368"/>
                      <a:pt x="1971" y="5405"/>
                    </a:cubicBezTo>
                    <a:cubicBezTo>
                      <a:pt x="1971" y="5410"/>
                      <a:pt x="1970" y="5415"/>
                      <a:pt x="1969" y="5420"/>
                    </a:cubicBezTo>
                    <a:cubicBezTo>
                      <a:pt x="1968" y="5421"/>
                      <a:pt x="1968" y="5422"/>
                      <a:pt x="1968" y="5422"/>
                    </a:cubicBezTo>
                    <a:cubicBezTo>
                      <a:pt x="1968" y="5423"/>
                      <a:pt x="1968" y="5424"/>
                      <a:pt x="1969" y="5424"/>
                    </a:cubicBezTo>
                    <a:cubicBezTo>
                      <a:pt x="1963" y="5442"/>
                      <a:pt x="1959" y="5461"/>
                      <a:pt x="1957" y="5480"/>
                    </a:cubicBezTo>
                    <a:cubicBezTo>
                      <a:pt x="1956" y="5498"/>
                      <a:pt x="1954" y="5515"/>
                      <a:pt x="1950" y="5532"/>
                    </a:cubicBezTo>
                    <a:cubicBezTo>
                      <a:pt x="1916" y="5501"/>
                      <a:pt x="1879" y="5474"/>
                      <a:pt x="1840" y="5449"/>
                    </a:cubicBezTo>
                    <a:cubicBezTo>
                      <a:pt x="1790" y="5417"/>
                      <a:pt x="1734" y="5390"/>
                      <a:pt x="1689" y="5354"/>
                    </a:cubicBezTo>
                    <a:cubicBezTo>
                      <a:pt x="1606" y="5288"/>
                      <a:pt x="1524" y="5222"/>
                      <a:pt x="1439" y="5162"/>
                    </a:cubicBezTo>
                    <a:moveTo>
                      <a:pt x="1749" y="5966"/>
                    </a:moveTo>
                    <a:cubicBezTo>
                      <a:pt x="1744" y="5947"/>
                      <a:pt x="1749" y="5925"/>
                      <a:pt x="1746" y="5906"/>
                    </a:cubicBezTo>
                    <a:cubicBezTo>
                      <a:pt x="1742" y="5880"/>
                      <a:pt x="1740" y="5855"/>
                      <a:pt x="1736" y="5829"/>
                    </a:cubicBezTo>
                    <a:cubicBezTo>
                      <a:pt x="1729" y="5778"/>
                      <a:pt x="1729" y="5731"/>
                      <a:pt x="1715" y="5680"/>
                    </a:cubicBezTo>
                    <a:cubicBezTo>
                      <a:pt x="1703" y="5637"/>
                      <a:pt x="1696" y="5593"/>
                      <a:pt x="1680" y="5551"/>
                    </a:cubicBezTo>
                    <a:cubicBezTo>
                      <a:pt x="1665" y="5509"/>
                      <a:pt x="1646" y="5466"/>
                      <a:pt x="1631" y="5423"/>
                    </a:cubicBezTo>
                    <a:cubicBezTo>
                      <a:pt x="1622" y="5399"/>
                      <a:pt x="1620" y="5363"/>
                      <a:pt x="1609" y="5335"/>
                    </a:cubicBezTo>
                    <a:cubicBezTo>
                      <a:pt x="1619" y="5342"/>
                      <a:pt x="1629" y="5349"/>
                      <a:pt x="1639" y="5358"/>
                    </a:cubicBezTo>
                    <a:cubicBezTo>
                      <a:pt x="1650" y="5366"/>
                      <a:pt x="1657" y="5373"/>
                      <a:pt x="1666" y="5380"/>
                    </a:cubicBezTo>
                    <a:cubicBezTo>
                      <a:pt x="1670" y="5402"/>
                      <a:pt x="1681" y="5421"/>
                      <a:pt x="1687" y="5443"/>
                    </a:cubicBezTo>
                    <a:cubicBezTo>
                      <a:pt x="1698" y="5483"/>
                      <a:pt x="1707" y="5523"/>
                      <a:pt x="1719" y="5562"/>
                    </a:cubicBezTo>
                    <a:cubicBezTo>
                      <a:pt x="1719" y="5563"/>
                      <a:pt x="1719" y="5563"/>
                      <a:pt x="1719" y="5564"/>
                    </a:cubicBezTo>
                    <a:cubicBezTo>
                      <a:pt x="1720" y="5565"/>
                      <a:pt x="1722" y="5566"/>
                      <a:pt x="1723" y="5567"/>
                    </a:cubicBezTo>
                    <a:cubicBezTo>
                      <a:pt x="1725" y="5568"/>
                      <a:pt x="1726" y="5568"/>
                      <a:pt x="1727" y="5568"/>
                    </a:cubicBezTo>
                    <a:cubicBezTo>
                      <a:pt x="1729" y="5568"/>
                      <a:pt x="1731" y="5568"/>
                      <a:pt x="1732" y="5567"/>
                    </a:cubicBezTo>
                    <a:cubicBezTo>
                      <a:pt x="1734" y="5566"/>
                      <a:pt x="1734" y="5565"/>
                      <a:pt x="1735" y="5564"/>
                    </a:cubicBezTo>
                    <a:cubicBezTo>
                      <a:pt x="1736" y="5563"/>
                      <a:pt x="1736" y="5562"/>
                      <a:pt x="1736" y="5560"/>
                    </a:cubicBezTo>
                    <a:cubicBezTo>
                      <a:pt x="1739" y="5525"/>
                      <a:pt x="1727" y="5494"/>
                      <a:pt x="1719" y="5460"/>
                    </a:cubicBezTo>
                    <a:cubicBezTo>
                      <a:pt x="1713" y="5440"/>
                      <a:pt x="1706" y="5420"/>
                      <a:pt x="1696" y="5401"/>
                    </a:cubicBezTo>
                    <a:cubicBezTo>
                      <a:pt x="1715" y="5414"/>
                      <a:pt x="1735" y="5427"/>
                      <a:pt x="1755" y="5439"/>
                    </a:cubicBezTo>
                    <a:cubicBezTo>
                      <a:pt x="1755" y="5443"/>
                      <a:pt x="1755" y="5446"/>
                      <a:pt x="1755" y="5449"/>
                    </a:cubicBezTo>
                    <a:cubicBezTo>
                      <a:pt x="1755" y="5469"/>
                      <a:pt x="1757" y="5490"/>
                      <a:pt x="1762" y="5509"/>
                    </a:cubicBezTo>
                    <a:cubicBezTo>
                      <a:pt x="1766" y="5531"/>
                      <a:pt x="1772" y="5553"/>
                      <a:pt x="1780" y="5573"/>
                    </a:cubicBezTo>
                    <a:cubicBezTo>
                      <a:pt x="1780" y="5574"/>
                      <a:pt x="1780" y="5574"/>
                      <a:pt x="1780" y="5574"/>
                    </a:cubicBezTo>
                    <a:cubicBezTo>
                      <a:pt x="1781" y="5575"/>
                      <a:pt x="1781" y="5576"/>
                      <a:pt x="1782" y="5577"/>
                    </a:cubicBezTo>
                    <a:cubicBezTo>
                      <a:pt x="1783" y="5578"/>
                      <a:pt x="1784" y="5577"/>
                      <a:pt x="1785" y="5577"/>
                    </a:cubicBezTo>
                    <a:cubicBezTo>
                      <a:pt x="1786" y="5577"/>
                      <a:pt x="1787" y="5577"/>
                      <a:pt x="1788" y="5577"/>
                    </a:cubicBezTo>
                    <a:cubicBezTo>
                      <a:pt x="1789" y="5576"/>
                      <a:pt x="1790" y="5575"/>
                      <a:pt x="1791" y="5574"/>
                    </a:cubicBezTo>
                    <a:lnTo>
                      <a:pt x="1791" y="5573"/>
                    </a:lnTo>
                    <a:cubicBezTo>
                      <a:pt x="1793" y="5565"/>
                      <a:pt x="1793" y="5557"/>
                      <a:pt x="1793" y="5549"/>
                    </a:cubicBezTo>
                    <a:cubicBezTo>
                      <a:pt x="1793" y="5538"/>
                      <a:pt x="1792" y="5527"/>
                      <a:pt x="1789" y="5517"/>
                    </a:cubicBezTo>
                    <a:cubicBezTo>
                      <a:pt x="1786" y="5496"/>
                      <a:pt x="1783" y="5474"/>
                      <a:pt x="1778" y="5453"/>
                    </a:cubicBezTo>
                    <a:lnTo>
                      <a:pt x="1809" y="5473"/>
                    </a:lnTo>
                    <a:cubicBezTo>
                      <a:pt x="1829" y="5584"/>
                      <a:pt x="1845" y="5695"/>
                      <a:pt x="1873" y="5804"/>
                    </a:cubicBezTo>
                    <a:cubicBezTo>
                      <a:pt x="1874" y="5805"/>
                      <a:pt x="1874" y="5806"/>
                      <a:pt x="1874" y="5806"/>
                    </a:cubicBezTo>
                    <a:cubicBezTo>
                      <a:pt x="1875" y="5807"/>
                      <a:pt x="1876" y="5808"/>
                      <a:pt x="1877" y="5809"/>
                    </a:cubicBezTo>
                    <a:cubicBezTo>
                      <a:pt x="1878" y="5810"/>
                      <a:pt x="1879" y="5810"/>
                      <a:pt x="1880" y="5810"/>
                    </a:cubicBezTo>
                    <a:cubicBezTo>
                      <a:pt x="1882" y="5810"/>
                      <a:pt x="1883" y="5810"/>
                      <a:pt x="1884" y="5809"/>
                    </a:cubicBezTo>
                    <a:cubicBezTo>
                      <a:pt x="1885" y="5808"/>
                      <a:pt x="1886" y="5807"/>
                      <a:pt x="1887" y="5806"/>
                    </a:cubicBezTo>
                    <a:cubicBezTo>
                      <a:pt x="1887" y="5805"/>
                      <a:pt x="1888" y="5804"/>
                      <a:pt x="1888" y="5803"/>
                    </a:cubicBezTo>
                    <a:cubicBezTo>
                      <a:pt x="1891" y="5741"/>
                      <a:pt x="1869" y="5680"/>
                      <a:pt x="1859" y="5619"/>
                    </a:cubicBezTo>
                    <a:cubicBezTo>
                      <a:pt x="1853" y="5574"/>
                      <a:pt x="1844" y="5530"/>
                      <a:pt x="1831" y="5486"/>
                    </a:cubicBezTo>
                    <a:cubicBezTo>
                      <a:pt x="1840" y="5492"/>
                      <a:pt x="1849" y="5498"/>
                      <a:pt x="1858" y="5504"/>
                    </a:cubicBezTo>
                    <a:cubicBezTo>
                      <a:pt x="1861" y="5553"/>
                      <a:pt x="1868" y="5601"/>
                      <a:pt x="1880" y="5648"/>
                    </a:cubicBezTo>
                    <a:cubicBezTo>
                      <a:pt x="1887" y="5676"/>
                      <a:pt x="1888" y="5713"/>
                      <a:pt x="1910" y="5733"/>
                    </a:cubicBezTo>
                    <a:lnTo>
                      <a:pt x="1911" y="5734"/>
                    </a:lnTo>
                    <a:cubicBezTo>
                      <a:pt x="1912" y="5735"/>
                      <a:pt x="1913" y="5734"/>
                      <a:pt x="1914" y="5734"/>
                    </a:cubicBezTo>
                    <a:cubicBezTo>
                      <a:pt x="1915" y="5734"/>
                      <a:pt x="1916" y="5735"/>
                      <a:pt x="1917" y="5734"/>
                    </a:cubicBezTo>
                    <a:cubicBezTo>
                      <a:pt x="1918" y="5733"/>
                      <a:pt x="1917" y="5733"/>
                      <a:pt x="1917" y="5733"/>
                    </a:cubicBezTo>
                    <a:cubicBezTo>
                      <a:pt x="1917" y="5736"/>
                      <a:pt x="1917" y="5740"/>
                      <a:pt x="1917" y="5742"/>
                    </a:cubicBezTo>
                    <a:cubicBezTo>
                      <a:pt x="1914" y="5777"/>
                      <a:pt x="1908" y="5811"/>
                      <a:pt x="1901" y="5845"/>
                    </a:cubicBezTo>
                    <a:cubicBezTo>
                      <a:pt x="1901" y="5848"/>
                      <a:pt x="1899" y="5851"/>
                      <a:pt x="1899" y="5855"/>
                    </a:cubicBezTo>
                    <a:cubicBezTo>
                      <a:pt x="1885" y="5920"/>
                      <a:pt x="1867" y="5986"/>
                      <a:pt x="1852" y="6051"/>
                    </a:cubicBezTo>
                    <a:cubicBezTo>
                      <a:pt x="1839" y="6106"/>
                      <a:pt x="1832" y="6161"/>
                      <a:pt x="1823" y="6217"/>
                    </a:cubicBezTo>
                    <a:lnTo>
                      <a:pt x="1822" y="6218"/>
                    </a:lnTo>
                    <a:cubicBezTo>
                      <a:pt x="1822" y="6219"/>
                      <a:pt x="1823" y="6219"/>
                      <a:pt x="1823" y="6220"/>
                    </a:cubicBezTo>
                    <a:cubicBezTo>
                      <a:pt x="1821" y="6230"/>
                      <a:pt x="1820" y="6239"/>
                      <a:pt x="1818" y="6251"/>
                    </a:cubicBezTo>
                    <a:cubicBezTo>
                      <a:pt x="1815" y="6278"/>
                      <a:pt x="1810" y="6305"/>
                      <a:pt x="1802" y="6331"/>
                    </a:cubicBezTo>
                    <a:cubicBezTo>
                      <a:pt x="1795" y="6355"/>
                      <a:pt x="1789" y="6380"/>
                      <a:pt x="1786" y="6406"/>
                    </a:cubicBezTo>
                    <a:lnTo>
                      <a:pt x="1785" y="6404"/>
                    </a:lnTo>
                    <a:cubicBezTo>
                      <a:pt x="1785" y="6400"/>
                      <a:pt x="1785" y="6395"/>
                      <a:pt x="1785" y="6391"/>
                    </a:cubicBezTo>
                    <a:cubicBezTo>
                      <a:pt x="1785" y="6381"/>
                      <a:pt x="1785" y="6371"/>
                      <a:pt x="1786" y="6361"/>
                    </a:cubicBezTo>
                    <a:cubicBezTo>
                      <a:pt x="1788" y="6335"/>
                      <a:pt x="1778" y="6310"/>
                      <a:pt x="1779" y="6283"/>
                    </a:cubicBezTo>
                    <a:cubicBezTo>
                      <a:pt x="1780" y="6223"/>
                      <a:pt x="1766" y="6162"/>
                      <a:pt x="1765" y="6101"/>
                    </a:cubicBezTo>
                    <a:cubicBezTo>
                      <a:pt x="1765" y="6056"/>
                      <a:pt x="1759" y="6011"/>
                      <a:pt x="1749" y="5966"/>
                    </a:cubicBezTo>
                    <a:moveTo>
                      <a:pt x="1735" y="6531"/>
                    </a:moveTo>
                    <a:lnTo>
                      <a:pt x="1738" y="6531"/>
                    </a:lnTo>
                    <a:cubicBezTo>
                      <a:pt x="1741" y="6530"/>
                      <a:pt x="1745" y="6530"/>
                      <a:pt x="1749" y="6530"/>
                    </a:cubicBezTo>
                    <a:cubicBezTo>
                      <a:pt x="1753" y="6530"/>
                      <a:pt x="1757" y="6530"/>
                      <a:pt x="1761" y="6531"/>
                    </a:cubicBezTo>
                    <a:cubicBezTo>
                      <a:pt x="1762" y="6531"/>
                      <a:pt x="1764" y="6531"/>
                      <a:pt x="1765" y="6531"/>
                    </a:cubicBezTo>
                    <a:cubicBezTo>
                      <a:pt x="1773" y="6531"/>
                      <a:pt x="1781" y="6529"/>
                      <a:pt x="1788" y="6525"/>
                    </a:cubicBezTo>
                    <a:lnTo>
                      <a:pt x="1788" y="6524"/>
                    </a:lnTo>
                    <a:cubicBezTo>
                      <a:pt x="1788" y="6527"/>
                      <a:pt x="1788" y="6530"/>
                      <a:pt x="1788" y="6534"/>
                    </a:cubicBezTo>
                    <a:cubicBezTo>
                      <a:pt x="1788" y="6537"/>
                      <a:pt x="1788" y="6541"/>
                      <a:pt x="1788" y="6545"/>
                    </a:cubicBezTo>
                    <a:cubicBezTo>
                      <a:pt x="1780" y="6541"/>
                      <a:pt x="1771" y="6539"/>
                      <a:pt x="1762" y="6539"/>
                    </a:cubicBezTo>
                    <a:cubicBezTo>
                      <a:pt x="1751" y="6539"/>
                      <a:pt x="1740" y="6542"/>
                      <a:pt x="1731" y="6547"/>
                    </a:cubicBezTo>
                    <a:lnTo>
                      <a:pt x="1735" y="6531"/>
                    </a:lnTo>
                    <a:moveTo>
                      <a:pt x="1471" y="6814"/>
                    </a:moveTo>
                    <a:lnTo>
                      <a:pt x="1471" y="6815"/>
                    </a:lnTo>
                    <a:cubicBezTo>
                      <a:pt x="1472" y="6815"/>
                      <a:pt x="1473" y="6815"/>
                      <a:pt x="1474" y="6816"/>
                    </a:cubicBezTo>
                    <a:lnTo>
                      <a:pt x="1469" y="6816"/>
                    </a:lnTo>
                    <a:lnTo>
                      <a:pt x="1471" y="6814"/>
                    </a:lnTo>
                    <a:moveTo>
                      <a:pt x="2228" y="7682"/>
                    </a:moveTo>
                    <a:cubicBezTo>
                      <a:pt x="2217" y="7745"/>
                      <a:pt x="2181" y="7803"/>
                      <a:pt x="2160" y="7863"/>
                    </a:cubicBezTo>
                    <a:cubicBezTo>
                      <a:pt x="2152" y="7885"/>
                      <a:pt x="2146" y="7907"/>
                      <a:pt x="2138" y="7928"/>
                    </a:cubicBezTo>
                    <a:cubicBezTo>
                      <a:pt x="2127" y="7953"/>
                      <a:pt x="2106" y="7971"/>
                      <a:pt x="2090" y="7993"/>
                    </a:cubicBezTo>
                    <a:cubicBezTo>
                      <a:pt x="2087" y="7998"/>
                      <a:pt x="2085" y="8003"/>
                      <a:pt x="2082" y="8008"/>
                    </a:cubicBezTo>
                    <a:cubicBezTo>
                      <a:pt x="2073" y="8025"/>
                      <a:pt x="2063" y="8044"/>
                      <a:pt x="2055" y="8062"/>
                    </a:cubicBezTo>
                    <a:lnTo>
                      <a:pt x="2055" y="8064"/>
                    </a:lnTo>
                    <a:cubicBezTo>
                      <a:pt x="2043" y="8080"/>
                      <a:pt x="2031" y="8096"/>
                      <a:pt x="2020" y="8111"/>
                    </a:cubicBezTo>
                    <a:cubicBezTo>
                      <a:pt x="1998" y="8139"/>
                      <a:pt x="1961" y="8151"/>
                      <a:pt x="1944" y="8183"/>
                    </a:cubicBezTo>
                    <a:cubicBezTo>
                      <a:pt x="1932" y="8202"/>
                      <a:pt x="1918" y="8219"/>
                      <a:pt x="1903" y="8235"/>
                    </a:cubicBezTo>
                    <a:cubicBezTo>
                      <a:pt x="1889" y="8255"/>
                      <a:pt x="1875" y="8273"/>
                      <a:pt x="1861" y="8291"/>
                    </a:cubicBezTo>
                    <a:cubicBezTo>
                      <a:pt x="1844" y="8315"/>
                      <a:pt x="1823" y="8336"/>
                      <a:pt x="1798" y="8353"/>
                    </a:cubicBezTo>
                    <a:cubicBezTo>
                      <a:pt x="1793" y="8356"/>
                      <a:pt x="1788" y="8359"/>
                      <a:pt x="1783" y="8362"/>
                    </a:cubicBezTo>
                    <a:cubicBezTo>
                      <a:pt x="1770" y="8370"/>
                      <a:pt x="1756" y="8377"/>
                      <a:pt x="1741" y="8383"/>
                    </a:cubicBezTo>
                    <a:cubicBezTo>
                      <a:pt x="1743" y="8375"/>
                      <a:pt x="1745" y="8368"/>
                      <a:pt x="1749" y="8362"/>
                    </a:cubicBezTo>
                    <a:cubicBezTo>
                      <a:pt x="1750" y="8361"/>
                      <a:pt x="1751" y="8359"/>
                      <a:pt x="1752" y="8358"/>
                    </a:cubicBezTo>
                    <a:lnTo>
                      <a:pt x="1757" y="8361"/>
                    </a:lnTo>
                    <a:cubicBezTo>
                      <a:pt x="1757" y="8362"/>
                      <a:pt x="1758" y="8362"/>
                      <a:pt x="1758" y="8362"/>
                    </a:cubicBezTo>
                    <a:cubicBezTo>
                      <a:pt x="1762" y="8364"/>
                      <a:pt x="1767" y="8366"/>
                      <a:pt x="1771" y="8366"/>
                    </a:cubicBezTo>
                    <a:cubicBezTo>
                      <a:pt x="1772" y="8366"/>
                      <a:pt x="1773" y="8366"/>
                      <a:pt x="1774" y="8366"/>
                    </a:cubicBezTo>
                    <a:cubicBezTo>
                      <a:pt x="1788" y="8363"/>
                      <a:pt x="1775" y="8346"/>
                      <a:pt x="1767" y="8341"/>
                    </a:cubicBezTo>
                    <a:lnTo>
                      <a:pt x="1765" y="8340"/>
                    </a:lnTo>
                    <a:cubicBezTo>
                      <a:pt x="1772" y="8333"/>
                      <a:pt x="1778" y="8326"/>
                      <a:pt x="1785" y="8321"/>
                    </a:cubicBezTo>
                    <a:lnTo>
                      <a:pt x="1791" y="8321"/>
                    </a:lnTo>
                    <a:cubicBezTo>
                      <a:pt x="1795" y="8321"/>
                      <a:pt x="1798" y="8322"/>
                      <a:pt x="1801" y="8323"/>
                    </a:cubicBezTo>
                    <a:cubicBezTo>
                      <a:pt x="1802" y="8323"/>
                      <a:pt x="1803" y="8323"/>
                      <a:pt x="1804" y="8323"/>
                    </a:cubicBezTo>
                    <a:cubicBezTo>
                      <a:pt x="1807" y="8323"/>
                      <a:pt x="1810" y="8322"/>
                      <a:pt x="1812" y="8321"/>
                    </a:cubicBezTo>
                    <a:lnTo>
                      <a:pt x="1813" y="8320"/>
                    </a:lnTo>
                    <a:cubicBezTo>
                      <a:pt x="1814" y="8320"/>
                      <a:pt x="1815" y="8319"/>
                      <a:pt x="1815" y="8318"/>
                    </a:cubicBezTo>
                    <a:cubicBezTo>
                      <a:pt x="1816" y="8317"/>
                      <a:pt x="1816" y="8316"/>
                      <a:pt x="1816" y="8314"/>
                    </a:cubicBezTo>
                    <a:lnTo>
                      <a:pt x="1816" y="8313"/>
                    </a:lnTo>
                    <a:cubicBezTo>
                      <a:pt x="1816" y="8312"/>
                      <a:pt x="1815" y="8310"/>
                      <a:pt x="1814" y="8309"/>
                    </a:cubicBezTo>
                    <a:cubicBezTo>
                      <a:pt x="1812" y="8306"/>
                      <a:pt x="1810" y="8303"/>
                      <a:pt x="1807" y="8301"/>
                    </a:cubicBezTo>
                    <a:cubicBezTo>
                      <a:pt x="1805" y="8300"/>
                      <a:pt x="1803" y="8300"/>
                      <a:pt x="1802" y="8299"/>
                    </a:cubicBezTo>
                    <a:lnTo>
                      <a:pt x="1811" y="8287"/>
                    </a:lnTo>
                    <a:lnTo>
                      <a:pt x="1826" y="8287"/>
                    </a:lnTo>
                    <a:cubicBezTo>
                      <a:pt x="1833" y="8287"/>
                      <a:pt x="1840" y="8287"/>
                      <a:pt x="1844" y="8281"/>
                    </a:cubicBezTo>
                    <a:lnTo>
                      <a:pt x="1845" y="8281"/>
                    </a:lnTo>
                    <a:cubicBezTo>
                      <a:pt x="1845" y="8280"/>
                      <a:pt x="1845" y="8279"/>
                      <a:pt x="1845" y="8278"/>
                    </a:cubicBezTo>
                    <a:cubicBezTo>
                      <a:pt x="1845" y="8277"/>
                      <a:pt x="1845" y="8276"/>
                      <a:pt x="1845" y="8275"/>
                    </a:cubicBezTo>
                    <a:lnTo>
                      <a:pt x="1844" y="8274"/>
                    </a:lnTo>
                    <a:cubicBezTo>
                      <a:pt x="1843" y="8273"/>
                      <a:pt x="1841" y="8272"/>
                      <a:pt x="1840" y="8271"/>
                    </a:cubicBezTo>
                    <a:cubicBezTo>
                      <a:pt x="1837" y="8269"/>
                      <a:pt x="1833" y="8268"/>
                      <a:pt x="1830" y="8268"/>
                    </a:cubicBezTo>
                    <a:cubicBezTo>
                      <a:pt x="1829" y="8268"/>
                      <a:pt x="1828" y="8268"/>
                      <a:pt x="1827" y="8268"/>
                    </a:cubicBezTo>
                    <a:lnTo>
                      <a:pt x="1826" y="8268"/>
                    </a:lnTo>
                    <a:lnTo>
                      <a:pt x="1846" y="8240"/>
                    </a:lnTo>
                    <a:cubicBezTo>
                      <a:pt x="1852" y="8238"/>
                      <a:pt x="1859" y="8237"/>
                      <a:pt x="1865" y="8237"/>
                    </a:cubicBezTo>
                    <a:cubicBezTo>
                      <a:pt x="1867" y="8237"/>
                      <a:pt x="1868" y="8238"/>
                      <a:pt x="1869" y="8238"/>
                    </a:cubicBezTo>
                    <a:cubicBezTo>
                      <a:pt x="1875" y="8238"/>
                      <a:pt x="1881" y="8236"/>
                      <a:pt x="1886" y="8233"/>
                    </a:cubicBezTo>
                    <a:cubicBezTo>
                      <a:pt x="1888" y="8232"/>
                      <a:pt x="1891" y="8230"/>
                      <a:pt x="1893" y="8228"/>
                    </a:cubicBezTo>
                    <a:cubicBezTo>
                      <a:pt x="1893" y="8227"/>
                      <a:pt x="1893" y="8227"/>
                      <a:pt x="1893" y="8227"/>
                    </a:cubicBezTo>
                    <a:cubicBezTo>
                      <a:pt x="1894" y="8226"/>
                      <a:pt x="1894" y="8225"/>
                      <a:pt x="1894" y="8224"/>
                    </a:cubicBezTo>
                    <a:cubicBezTo>
                      <a:pt x="1894" y="8222"/>
                      <a:pt x="1894" y="8221"/>
                      <a:pt x="1893" y="8220"/>
                    </a:cubicBezTo>
                    <a:cubicBezTo>
                      <a:pt x="1886" y="8211"/>
                      <a:pt x="1872" y="8215"/>
                      <a:pt x="1862" y="8216"/>
                    </a:cubicBezTo>
                    <a:cubicBezTo>
                      <a:pt x="1869" y="8205"/>
                      <a:pt x="1877" y="8196"/>
                      <a:pt x="1884" y="8185"/>
                    </a:cubicBezTo>
                    <a:cubicBezTo>
                      <a:pt x="1887" y="8184"/>
                      <a:pt x="1891" y="8183"/>
                      <a:pt x="1895" y="8183"/>
                    </a:cubicBezTo>
                    <a:cubicBezTo>
                      <a:pt x="1908" y="8182"/>
                      <a:pt x="1923" y="8187"/>
                      <a:pt x="1933" y="8177"/>
                    </a:cubicBezTo>
                    <a:cubicBezTo>
                      <a:pt x="1933" y="8176"/>
                      <a:pt x="1934" y="8176"/>
                      <a:pt x="1934" y="8176"/>
                    </a:cubicBezTo>
                    <a:cubicBezTo>
                      <a:pt x="1935" y="8175"/>
                      <a:pt x="1935" y="8173"/>
                      <a:pt x="1935" y="8172"/>
                    </a:cubicBezTo>
                    <a:cubicBezTo>
                      <a:pt x="1935" y="8171"/>
                      <a:pt x="1935" y="8170"/>
                      <a:pt x="1934" y="8169"/>
                    </a:cubicBezTo>
                    <a:lnTo>
                      <a:pt x="1933" y="8168"/>
                    </a:lnTo>
                    <a:cubicBezTo>
                      <a:pt x="1926" y="8159"/>
                      <a:pt x="1911" y="8160"/>
                      <a:pt x="1900" y="8160"/>
                    </a:cubicBezTo>
                    <a:cubicBezTo>
                      <a:pt x="1906" y="8151"/>
                      <a:pt x="1911" y="8143"/>
                      <a:pt x="1916" y="8134"/>
                    </a:cubicBezTo>
                    <a:cubicBezTo>
                      <a:pt x="1918" y="8134"/>
                      <a:pt x="1919" y="8133"/>
                      <a:pt x="1920" y="8133"/>
                    </a:cubicBezTo>
                    <a:cubicBezTo>
                      <a:pt x="1921" y="8132"/>
                      <a:pt x="1922" y="8131"/>
                      <a:pt x="1923" y="8129"/>
                    </a:cubicBezTo>
                    <a:cubicBezTo>
                      <a:pt x="1924" y="8128"/>
                      <a:pt x="1924" y="8127"/>
                      <a:pt x="1924" y="8126"/>
                    </a:cubicBezTo>
                    <a:cubicBezTo>
                      <a:pt x="1924" y="8128"/>
                      <a:pt x="1927" y="8126"/>
                      <a:pt x="1927" y="8126"/>
                    </a:cubicBezTo>
                    <a:cubicBezTo>
                      <a:pt x="1930" y="8126"/>
                      <a:pt x="1933" y="8125"/>
                      <a:pt x="1936" y="8125"/>
                    </a:cubicBezTo>
                    <a:cubicBezTo>
                      <a:pt x="1937" y="8125"/>
                      <a:pt x="1937" y="8125"/>
                      <a:pt x="1938" y="8125"/>
                    </a:cubicBezTo>
                    <a:cubicBezTo>
                      <a:pt x="1944" y="8125"/>
                      <a:pt x="1950" y="8125"/>
                      <a:pt x="1956" y="8124"/>
                    </a:cubicBezTo>
                    <a:cubicBezTo>
                      <a:pt x="1964" y="8123"/>
                      <a:pt x="1967" y="8107"/>
                      <a:pt x="1956" y="8105"/>
                    </a:cubicBezTo>
                    <a:cubicBezTo>
                      <a:pt x="1953" y="8104"/>
                      <a:pt x="1950" y="8103"/>
                      <a:pt x="1947" y="8103"/>
                    </a:cubicBezTo>
                    <a:lnTo>
                      <a:pt x="1937" y="8103"/>
                    </a:lnTo>
                    <a:lnTo>
                      <a:pt x="1934" y="8103"/>
                    </a:lnTo>
                    <a:cubicBezTo>
                      <a:pt x="1942" y="8090"/>
                      <a:pt x="1950" y="8077"/>
                      <a:pt x="1958" y="8063"/>
                    </a:cubicBezTo>
                    <a:cubicBezTo>
                      <a:pt x="1965" y="8060"/>
                      <a:pt x="1972" y="8059"/>
                      <a:pt x="1979" y="8057"/>
                    </a:cubicBezTo>
                    <a:cubicBezTo>
                      <a:pt x="1989" y="8057"/>
                      <a:pt x="1998" y="8055"/>
                      <a:pt x="2007" y="8051"/>
                    </a:cubicBezTo>
                    <a:cubicBezTo>
                      <a:pt x="2008" y="8050"/>
                      <a:pt x="2008" y="8050"/>
                      <a:pt x="2009" y="8049"/>
                    </a:cubicBezTo>
                    <a:cubicBezTo>
                      <a:pt x="2010" y="8048"/>
                      <a:pt x="2010" y="8046"/>
                      <a:pt x="2010" y="8045"/>
                    </a:cubicBezTo>
                    <a:cubicBezTo>
                      <a:pt x="2010" y="8043"/>
                      <a:pt x="2009" y="8043"/>
                      <a:pt x="2009" y="8042"/>
                    </a:cubicBezTo>
                    <a:cubicBezTo>
                      <a:pt x="2008" y="8041"/>
                      <a:pt x="2008" y="8041"/>
                      <a:pt x="2007" y="8040"/>
                    </a:cubicBezTo>
                    <a:cubicBezTo>
                      <a:pt x="2000" y="8036"/>
                      <a:pt x="1992" y="8034"/>
                      <a:pt x="1984" y="8034"/>
                    </a:cubicBezTo>
                    <a:cubicBezTo>
                      <a:pt x="1980" y="8034"/>
                      <a:pt x="1976" y="8035"/>
                      <a:pt x="1973" y="8035"/>
                    </a:cubicBezTo>
                    <a:lnTo>
                      <a:pt x="1979" y="8023"/>
                    </a:lnTo>
                    <a:cubicBezTo>
                      <a:pt x="1995" y="8018"/>
                      <a:pt x="2008" y="8026"/>
                      <a:pt x="2022" y="8030"/>
                    </a:cubicBezTo>
                    <a:cubicBezTo>
                      <a:pt x="2023" y="8030"/>
                      <a:pt x="2024" y="8030"/>
                      <a:pt x="2024" y="8030"/>
                    </a:cubicBezTo>
                    <a:cubicBezTo>
                      <a:pt x="2026" y="8030"/>
                      <a:pt x="2028" y="8030"/>
                      <a:pt x="2029" y="8029"/>
                    </a:cubicBezTo>
                    <a:cubicBezTo>
                      <a:pt x="2031" y="8028"/>
                      <a:pt x="2032" y="8026"/>
                      <a:pt x="2033" y="8025"/>
                    </a:cubicBezTo>
                    <a:cubicBezTo>
                      <a:pt x="2034" y="8023"/>
                      <a:pt x="2034" y="8022"/>
                      <a:pt x="2034" y="8021"/>
                    </a:cubicBezTo>
                    <a:lnTo>
                      <a:pt x="2034" y="8020"/>
                    </a:lnTo>
                    <a:lnTo>
                      <a:pt x="2034" y="8022"/>
                    </a:lnTo>
                    <a:cubicBezTo>
                      <a:pt x="2034" y="8021"/>
                      <a:pt x="2034" y="8020"/>
                      <a:pt x="2034" y="8019"/>
                    </a:cubicBezTo>
                    <a:cubicBezTo>
                      <a:pt x="2034" y="8018"/>
                      <a:pt x="2034" y="8017"/>
                      <a:pt x="2034" y="8016"/>
                    </a:cubicBezTo>
                    <a:cubicBezTo>
                      <a:pt x="2034" y="8015"/>
                      <a:pt x="2033" y="8014"/>
                      <a:pt x="2033" y="8014"/>
                    </a:cubicBezTo>
                    <a:cubicBezTo>
                      <a:pt x="2032" y="8012"/>
                      <a:pt x="2031" y="8011"/>
                      <a:pt x="2030" y="8010"/>
                    </a:cubicBezTo>
                    <a:cubicBezTo>
                      <a:pt x="2028" y="8008"/>
                      <a:pt x="2026" y="8006"/>
                      <a:pt x="2023" y="8005"/>
                    </a:cubicBezTo>
                    <a:cubicBezTo>
                      <a:pt x="2020" y="8003"/>
                      <a:pt x="2017" y="8002"/>
                      <a:pt x="2013" y="8001"/>
                    </a:cubicBezTo>
                    <a:cubicBezTo>
                      <a:pt x="2010" y="8000"/>
                      <a:pt x="2006" y="8000"/>
                      <a:pt x="2002" y="8000"/>
                    </a:cubicBezTo>
                    <a:cubicBezTo>
                      <a:pt x="1999" y="8000"/>
                      <a:pt x="1995" y="8000"/>
                      <a:pt x="1991" y="8001"/>
                    </a:cubicBezTo>
                    <a:cubicBezTo>
                      <a:pt x="1995" y="7994"/>
                      <a:pt x="1998" y="7986"/>
                      <a:pt x="2002" y="7979"/>
                    </a:cubicBezTo>
                    <a:cubicBezTo>
                      <a:pt x="2007" y="7978"/>
                      <a:pt x="2012" y="7977"/>
                      <a:pt x="2018" y="7976"/>
                    </a:cubicBezTo>
                    <a:cubicBezTo>
                      <a:pt x="2036" y="7973"/>
                      <a:pt x="2055" y="7968"/>
                      <a:pt x="2072" y="7959"/>
                    </a:cubicBezTo>
                    <a:cubicBezTo>
                      <a:pt x="2073" y="7958"/>
                      <a:pt x="2074" y="7957"/>
                      <a:pt x="2075" y="7956"/>
                    </a:cubicBezTo>
                    <a:cubicBezTo>
                      <a:pt x="2076" y="7954"/>
                      <a:pt x="2077" y="7952"/>
                      <a:pt x="2077" y="7951"/>
                    </a:cubicBezTo>
                    <a:cubicBezTo>
                      <a:pt x="2077" y="7949"/>
                      <a:pt x="2076" y="7947"/>
                      <a:pt x="2075" y="7946"/>
                    </a:cubicBezTo>
                    <a:cubicBezTo>
                      <a:pt x="2075" y="7945"/>
                      <a:pt x="2074" y="7944"/>
                      <a:pt x="2074" y="7944"/>
                    </a:cubicBezTo>
                    <a:cubicBezTo>
                      <a:pt x="2062" y="7933"/>
                      <a:pt x="2035" y="7941"/>
                      <a:pt x="2018" y="7946"/>
                    </a:cubicBezTo>
                    <a:lnTo>
                      <a:pt x="2036" y="7907"/>
                    </a:lnTo>
                    <a:cubicBezTo>
                      <a:pt x="2041" y="7906"/>
                      <a:pt x="2047" y="7904"/>
                      <a:pt x="2052" y="7902"/>
                    </a:cubicBezTo>
                    <a:cubicBezTo>
                      <a:pt x="2065" y="7897"/>
                      <a:pt x="2079" y="7902"/>
                      <a:pt x="2090" y="7891"/>
                    </a:cubicBezTo>
                    <a:lnTo>
                      <a:pt x="2091" y="7890"/>
                    </a:lnTo>
                    <a:cubicBezTo>
                      <a:pt x="2092" y="7889"/>
                      <a:pt x="2092" y="7887"/>
                      <a:pt x="2092" y="7886"/>
                    </a:cubicBezTo>
                    <a:cubicBezTo>
                      <a:pt x="2092" y="7885"/>
                      <a:pt x="2092" y="7883"/>
                      <a:pt x="2091" y="7882"/>
                    </a:cubicBezTo>
                    <a:cubicBezTo>
                      <a:pt x="2091" y="7881"/>
                      <a:pt x="2090" y="7881"/>
                      <a:pt x="2090" y="7880"/>
                    </a:cubicBezTo>
                    <a:cubicBezTo>
                      <a:pt x="2089" y="7880"/>
                      <a:pt x="2087" y="7879"/>
                      <a:pt x="2086" y="7878"/>
                    </a:cubicBezTo>
                    <a:cubicBezTo>
                      <a:pt x="2080" y="7874"/>
                      <a:pt x="2073" y="7873"/>
                      <a:pt x="2066" y="7873"/>
                    </a:cubicBezTo>
                    <a:cubicBezTo>
                      <a:pt x="2061" y="7873"/>
                      <a:pt x="2056" y="7874"/>
                      <a:pt x="2051" y="7876"/>
                    </a:cubicBezTo>
                    <a:lnTo>
                      <a:pt x="2059" y="7858"/>
                    </a:lnTo>
                    <a:lnTo>
                      <a:pt x="2066" y="7842"/>
                    </a:lnTo>
                    <a:cubicBezTo>
                      <a:pt x="2074" y="7840"/>
                      <a:pt x="2081" y="7838"/>
                      <a:pt x="2089" y="7837"/>
                    </a:cubicBezTo>
                    <a:cubicBezTo>
                      <a:pt x="2102" y="7837"/>
                      <a:pt x="2115" y="7834"/>
                      <a:pt x="2126" y="7828"/>
                    </a:cubicBezTo>
                    <a:cubicBezTo>
                      <a:pt x="2127" y="7828"/>
                      <a:pt x="2128" y="7827"/>
                      <a:pt x="2128" y="7826"/>
                    </a:cubicBezTo>
                    <a:cubicBezTo>
                      <a:pt x="2129" y="7825"/>
                      <a:pt x="2129" y="7823"/>
                      <a:pt x="2129" y="7822"/>
                    </a:cubicBezTo>
                    <a:cubicBezTo>
                      <a:pt x="2129" y="7821"/>
                      <a:pt x="2129" y="7819"/>
                      <a:pt x="2128" y="7818"/>
                    </a:cubicBezTo>
                    <a:cubicBezTo>
                      <a:pt x="2128" y="7817"/>
                      <a:pt x="2127" y="7817"/>
                      <a:pt x="2126" y="7816"/>
                    </a:cubicBezTo>
                    <a:cubicBezTo>
                      <a:pt x="2118" y="7811"/>
                      <a:pt x="2108" y="7809"/>
                      <a:pt x="2099" y="7809"/>
                    </a:cubicBezTo>
                    <a:cubicBezTo>
                      <a:pt x="2092" y="7809"/>
                      <a:pt x="2085" y="7810"/>
                      <a:pt x="2078" y="7813"/>
                    </a:cubicBezTo>
                    <a:cubicBezTo>
                      <a:pt x="2082" y="7803"/>
                      <a:pt x="2086" y="7793"/>
                      <a:pt x="2090" y="7784"/>
                    </a:cubicBezTo>
                    <a:cubicBezTo>
                      <a:pt x="2092" y="7783"/>
                      <a:pt x="2093" y="7781"/>
                      <a:pt x="2096" y="7780"/>
                    </a:cubicBezTo>
                    <a:cubicBezTo>
                      <a:pt x="2104" y="7775"/>
                      <a:pt x="2115" y="7772"/>
                      <a:pt x="2125" y="7772"/>
                    </a:cubicBezTo>
                    <a:cubicBezTo>
                      <a:pt x="2126" y="7772"/>
                      <a:pt x="2128" y="7772"/>
                      <a:pt x="2129" y="7772"/>
                    </a:cubicBezTo>
                    <a:cubicBezTo>
                      <a:pt x="2139" y="7772"/>
                      <a:pt x="2151" y="7775"/>
                      <a:pt x="2152" y="7763"/>
                    </a:cubicBezTo>
                    <a:cubicBezTo>
                      <a:pt x="2154" y="7750"/>
                      <a:pt x="2133" y="7747"/>
                      <a:pt x="2124" y="7747"/>
                    </a:cubicBezTo>
                    <a:lnTo>
                      <a:pt x="2123" y="7747"/>
                    </a:lnTo>
                    <a:cubicBezTo>
                      <a:pt x="2117" y="7747"/>
                      <a:pt x="2110" y="7748"/>
                      <a:pt x="2103" y="7750"/>
                    </a:cubicBezTo>
                    <a:lnTo>
                      <a:pt x="2102" y="7750"/>
                    </a:lnTo>
                    <a:cubicBezTo>
                      <a:pt x="2106" y="7735"/>
                      <a:pt x="2110" y="7719"/>
                      <a:pt x="2113" y="7704"/>
                    </a:cubicBezTo>
                    <a:lnTo>
                      <a:pt x="2118" y="7703"/>
                    </a:lnTo>
                    <a:cubicBezTo>
                      <a:pt x="2133" y="7699"/>
                      <a:pt x="2153" y="7705"/>
                      <a:pt x="2164" y="7693"/>
                    </a:cubicBezTo>
                    <a:cubicBezTo>
                      <a:pt x="2164" y="7692"/>
                      <a:pt x="2164" y="7692"/>
                      <a:pt x="2164" y="7692"/>
                    </a:cubicBezTo>
                    <a:cubicBezTo>
                      <a:pt x="2165" y="7691"/>
                      <a:pt x="2165" y="7690"/>
                      <a:pt x="2165" y="7689"/>
                    </a:cubicBezTo>
                    <a:cubicBezTo>
                      <a:pt x="2165" y="7688"/>
                      <a:pt x="2165" y="7686"/>
                      <a:pt x="2164" y="7685"/>
                    </a:cubicBezTo>
                    <a:cubicBezTo>
                      <a:pt x="2154" y="7672"/>
                      <a:pt x="2133" y="7674"/>
                      <a:pt x="2116" y="7679"/>
                    </a:cubicBezTo>
                    <a:cubicBezTo>
                      <a:pt x="2116" y="7678"/>
                      <a:pt x="2116" y="7676"/>
                      <a:pt x="2116" y="7675"/>
                    </a:cubicBezTo>
                    <a:cubicBezTo>
                      <a:pt x="2117" y="7663"/>
                      <a:pt x="2120" y="7650"/>
                      <a:pt x="2123" y="7638"/>
                    </a:cubicBezTo>
                    <a:cubicBezTo>
                      <a:pt x="2132" y="7635"/>
                      <a:pt x="2143" y="7633"/>
                      <a:pt x="2150" y="7630"/>
                    </a:cubicBezTo>
                    <a:cubicBezTo>
                      <a:pt x="2163" y="7626"/>
                      <a:pt x="2183" y="7624"/>
                      <a:pt x="2186" y="7608"/>
                    </a:cubicBezTo>
                    <a:lnTo>
                      <a:pt x="2186" y="7607"/>
                    </a:lnTo>
                    <a:cubicBezTo>
                      <a:pt x="2186" y="7606"/>
                      <a:pt x="2186" y="7605"/>
                      <a:pt x="2185" y="7604"/>
                    </a:cubicBezTo>
                    <a:cubicBezTo>
                      <a:pt x="2184" y="7603"/>
                      <a:pt x="2183" y="7601"/>
                      <a:pt x="2182" y="7601"/>
                    </a:cubicBezTo>
                    <a:cubicBezTo>
                      <a:pt x="2181" y="7600"/>
                      <a:pt x="2180" y="7600"/>
                      <a:pt x="2179" y="7600"/>
                    </a:cubicBezTo>
                    <a:cubicBezTo>
                      <a:pt x="2163" y="7602"/>
                      <a:pt x="2146" y="7605"/>
                      <a:pt x="2131" y="7611"/>
                    </a:cubicBezTo>
                    <a:cubicBezTo>
                      <a:pt x="2133" y="7604"/>
                      <a:pt x="2135" y="7596"/>
                      <a:pt x="2136" y="7589"/>
                    </a:cubicBezTo>
                    <a:cubicBezTo>
                      <a:pt x="2137" y="7584"/>
                      <a:pt x="2138" y="7580"/>
                      <a:pt x="2138" y="7575"/>
                    </a:cubicBezTo>
                    <a:cubicBezTo>
                      <a:pt x="2153" y="7563"/>
                      <a:pt x="2185" y="7569"/>
                      <a:pt x="2197" y="7554"/>
                    </a:cubicBezTo>
                    <a:cubicBezTo>
                      <a:pt x="2197" y="7554"/>
                      <a:pt x="2198" y="7554"/>
                      <a:pt x="2198" y="7553"/>
                    </a:cubicBezTo>
                    <a:cubicBezTo>
                      <a:pt x="2198" y="7552"/>
                      <a:pt x="2199" y="7551"/>
                      <a:pt x="2199" y="7550"/>
                    </a:cubicBezTo>
                    <a:cubicBezTo>
                      <a:pt x="2199" y="7549"/>
                      <a:pt x="2198" y="7548"/>
                      <a:pt x="2198" y="7547"/>
                    </a:cubicBezTo>
                    <a:cubicBezTo>
                      <a:pt x="2198" y="7547"/>
                      <a:pt x="2197" y="7547"/>
                      <a:pt x="2197" y="7546"/>
                    </a:cubicBezTo>
                    <a:cubicBezTo>
                      <a:pt x="2184" y="7530"/>
                      <a:pt x="2156" y="7539"/>
                      <a:pt x="2138" y="7545"/>
                    </a:cubicBezTo>
                    <a:lnTo>
                      <a:pt x="2137" y="7545"/>
                    </a:lnTo>
                    <a:cubicBezTo>
                      <a:pt x="2137" y="7536"/>
                      <a:pt x="2136" y="7527"/>
                      <a:pt x="2136" y="7519"/>
                    </a:cubicBezTo>
                    <a:cubicBezTo>
                      <a:pt x="2142" y="7516"/>
                      <a:pt x="2148" y="7513"/>
                      <a:pt x="2155" y="7510"/>
                    </a:cubicBezTo>
                    <a:cubicBezTo>
                      <a:pt x="2173" y="7503"/>
                      <a:pt x="2194" y="7505"/>
                      <a:pt x="2212" y="7495"/>
                    </a:cubicBezTo>
                    <a:cubicBezTo>
                      <a:pt x="2213" y="7494"/>
                      <a:pt x="2214" y="7493"/>
                      <a:pt x="2214" y="7492"/>
                    </a:cubicBezTo>
                    <a:cubicBezTo>
                      <a:pt x="2215" y="7491"/>
                      <a:pt x="2215" y="7489"/>
                      <a:pt x="2215" y="7488"/>
                    </a:cubicBezTo>
                    <a:cubicBezTo>
                      <a:pt x="2215" y="7487"/>
                      <a:pt x="2215" y="7486"/>
                      <a:pt x="2214" y="7484"/>
                    </a:cubicBezTo>
                    <a:cubicBezTo>
                      <a:pt x="2214" y="7483"/>
                      <a:pt x="2213" y="7482"/>
                      <a:pt x="2212" y="7482"/>
                    </a:cubicBezTo>
                    <a:cubicBezTo>
                      <a:pt x="2189" y="7467"/>
                      <a:pt x="2159" y="7477"/>
                      <a:pt x="2135" y="7491"/>
                    </a:cubicBezTo>
                    <a:cubicBezTo>
                      <a:pt x="2135" y="7480"/>
                      <a:pt x="2135" y="7468"/>
                      <a:pt x="2133" y="7456"/>
                    </a:cubicBezTo>
                    <a:cubicBezTo>
                      <a:pt x="2139" y="7453"/>
                      <a:pt x="2145" y="7450"/>
                      <a:pt x="2150" y="7448"/>
                    </a:cubicBezTo>
                    <a:cubicBezTo>
                      <a:pt x="2158" y="7444"/>
                      <a:pt x="2165" y="7442"/>
                      <a:pt x="2173" y="7441"/>
                    </a:cubicBezTo>
                    <a:cubicBezTo>
                      <a:pt x="2181" y="7440"/>
                      <a:pt x="2189" y="7437"/>
                      <a:pt x="2196" y="7433"/>
                    </a:cubicBezTo>
                    <a:cubicBezTo>
                      <a:pt x="2200" y="7431"/>
                      <a:pt x="2203" y="7428"/>
                      <a:pt x="2206" y="7425"/>
                    </a:cubicBezTo>
                    <a:cubicBezTo>
                      <a:pt x="2207" y="7425"/>
                      <a:pt x="2207" y="7425"/>
                      <a:pt x="2208" y="7424"/>
                    </a:cubicBezTo>
                    <a:cubicBezTo>
                      <a:pt x="2209" y="7423"/>
                      <a:pt x="2209" y="7421"/>
                      <a:pt x="2209" y="7420"/>
                    </a:cubicBezTo>
                    <a:cubicBezTo>
                      <a:pt x="2209" y="7418"/>
                      <a:pt x="2209" y="7418"/>
                      <a:pt x="2208" y="7416"/>
                    </a:cubicBezTo>
                    <a:cubicBezTo>
                      <a:pt x="2208" y="7415"/>
                      <a:pt x="2207" y="7416"/>
                      <a:pt x="2206" y="7415"/>
                    </a:cubicBezTo>
                    <a:cubicBezTo>
                      <a:pt x="2195" y="7401"/>
                      <a:pt x="2169" y="7415"/>
                      <a:pt x="2155" y="7419"/>
                    </a:cubicBezTo>
                    <a:cubicBezTo>
                      <a:pt x="2147" y="7421"/>
                      <a:pt x="2140" y="7424"/>
                      <a:pt x="2133" y="7428"/>
                    </a:cubicBezTo>
                    <a:cubicBezTo>
                      <a:pt x="2132" y="7429"/>
                      <a:pt x="2132" y="7429"/>
                      <a:pt x="2131" y="7429"/>
                    </a:cubicBezTo>
                    <a:cubicBezTo>
                      <a:pt x="2131" y="7423"/>
                      <a:pt x="2130" y="7417"/>
                      <a:pt x="2129" y="7410"/>
                    </a:cubicBezTo>
                    <a:cubicBezTo>
                      <a:pt x="2140" y="7404"/>
                      <a:pt x="2152" y="7398"/>
                      <a:pt x="2164" y="7394"/>
                    </a:cubicBezTo>
                    <a:cubicBezTo>
                      <a:pt x="2177" y="7389"/>
                      <a:pt x="2195" y="7387"/>
                      <a:pt x="2201" y="7372"/>
                    </a:cubicBezTo>
                    <a:cubicBezTo>
                      <a:pt x="2202" y="7371"/>
                      <a:pt x="2202" y="7370"/>
                      <a:pt x="2202" y="7369"/>
                    </a:cubicBezTo>
                    <a:cubicBezTo>
                      <a:pt x="2202" y="7367"/>
                      <a:pt x="2202" y="7366"/>
                      <a:pt x="2201" y="7365"/>
                    </a:cubicBezTo>
                    <a:cubicBezTo>
                      <a:pt x="2200" y="7364"/>
                      <a:pt x="2199" y="7363"/>
                      <a:pt x="2198" y="7362"/>
                    </a:cubicBezTo>
                    <a:cubicBezTo>
                      <a:pt x="2197" y="7361"/>
                      <a:pt x="2197" y="7361"/>
                      <a:pt x="2196" y="7361"/>
                    </a:cubicBezTo>
                    <a:cubicBezTo>
                      <a:pt x="2193" y="7361"/>
                      <a:pt x="2191" y="7361"/>
                      <a:pt x="2188" y="7361"/>
                    </a:cubicBezTo>
                    <a:cubicBezTo>
                      <a:pt x="2174" y="7361"/>
                      <a:pt x="2161" y="7364"/>
                      <a:pt x="2148" y="7371"/>
                    </a:cubicBezTo>
                    <a:cubicBezTo>
                      <a:pt x="2143" y="7373"/>
                      <a:pt x="2139" y="7375"/>
                      <a:pt x="2134" y="7378"/>
                    </a:cubicBezTo>
                    <a:cubicBezTo>
                      <a:pt x="2131" y="7379"/>
                      <a:pt x="2129" y="7381"/>
                      <a:pt x="2127" y="7383"/>
                    </a:cubicBezTo>
                    <a:cubicBezTo>
                      <a:pt x="2127" y="7376"/>
                      <a:pt x="2125" y="7368"/>
                      <a:pt x="2124" y="7361"/>
                    </a:cubicBezTo>
                    <a:cubicBezTo>
                      <a:pt x="2128" y="7359"/>
                      <a:pt x="2132" y="7358"/>
                      <a:pt x="2136" y="7357"/>
                    </a:cubicBezTo>
                    <a:cubicBezTo>
                      <a:pt x="2144" y="7354"/>
                      <a:pt x="2152" y="7350"/>
                      <a:pt x="2160" y="7348"/>
                    </a:cubicBezTo>
                    <a:cubicBezTo>
                      <a:pt x="2168" y="7346"/>
                      <a:pt x="2174" y="7343"/>
                      <a:pt x="2181" y="7340"/>
                    </a:cubicBezTo>
                    <a:cubicBezTo>
                      <a:pt x="2189" y="7335"/>
                      <a:pt x="2197" y="7328"/>
                      <a:pt x="2203" y="7321"/>
                    </a:cubicBezTo>
                    <a:cubicBezTo>
                      <a:pt x="2203" y="7320"/>
                      <a:pt x="2204" y="7319"/>
                      <a:pt x="2204" y="7318"/>
                    </a:cubicBezTo>
                    <a:cubicBezTo>
                      <a:pt x="2204" y="7317"/>
                      <a:pt x="2204" y="7316"/>
                      <a:pt x="2203" y="7315"/>
                    </a:cubicBezTo>
                    <a:cubicBezTo>
                      <a:pt x="2202" y="7314"/>
                      <a:pt x="2202" y="7313"/>
                      <a:pt x="2201" y="7313"/>
                    </a:cubicBezTo>
                    <a:cubicBezTo>
                      <a:pt x="2200" y="7312"/>
                      <a:pt x="2199" y="7312"/>
                      <a:pt x="2198" y="7312"/>
                    </a:cubicBezTo>
                    <a:cubicBezTo>
                      <a:pt x="2197" y="7312"/>
                      <a:pt x="2196" y="7312"/>
                      <a:pt x="2195" y="7312"/>
                    </a:cubicBezTo>
                    <a:cubicBezTo>
                      <a:pt x="2186" y="7316"/>
                      <a:pt x="2177" y="7316"/>
                      <a:pt x="2168" y="7320"/>
                    </a:cubicBezTo>
                    <a:cubicBezTo>
                      <a:pt x="2159" y="7323"/>
                      <a:pt x="2150" y="7326"/>
                      <a:pt x="2141" y="7330"/>
                    </a:cubicBezTo>
                    <a:cubicBezTo>
                      <a:pt x="2135" y="7332"/>
                      <a:pt x="2128" y="7334"/>
                      <a:pt x="2122" y="7337"/>
                    </a:cubicBezTo>
                    <a:cubicBezTo>
                      <a:pt x="2122" y="7333"/>
                      <a:pt x="2122" y="7328"/>
                      <a:pt x="2120" y="7323"/>
                    </a:cubicBezTo>
                    <a:cubicBezTo>
                      <a:pt x="2119" y="7318"/>
                      <a:pt x="2120" y="7318"/>
                      <a:pt x="2120" y="7316"/>
                    </a:cubicBezTo>
                    <a:cubicBezTo>
                      <a:pt x="2127" y="7314"/>
                      <a:pt x="2135" y="7312"/>
                      <a:pt x="2142" y="7311"/>
                    </a:cubicBezTo>
                    <a:cubicBezTo>
                      <a:pt x="2147" y="7310"/>
                      <a:pt x="2151" y="7308"/>
                      <a:pt x="2155" y="7306"/>
                    </a:cubicBezTo>
                    <a:cubicBezTo>
                      <a:pt x="2160" y="7303"/>
                      <a:pt x="2163" y="7300"/>
                      <a:pt x="2167" y="7296"/>
                    </a:cubicBezTo>
                    <a:cubicBezTo>
                      <a:pt x="2168" y="7295"/>
                      <a:pt x="2168" y="7292"/>
                      <a:pt x="2168" y="7290"/>
                    </a:cubicBezTo>
                    <a:cubicBezTo>
                      <a:pt x="2168" y="7288"/>
                      <a:pt x="2167" y="7286"/>
                      <a:pt x="2166" y="7284"/>
                    </a:cubicBezTo>
                    <a:cubicBezTo>
                      <a:pt x="2166" y="7283"/>
                      <a:pt x="2165" y="7283"/>
                      <a:pt x="2165" y="7282"/>
                    </a:cubicBezTo>
                    <a:cubicBezTo>
                      <a:pt x="2163" y="7281"/>
                      <a:pt x="2152" y="7276"/>
                      <a:pt x="2151" y="7280"/>
                    </a:cubicBezTo>
                    <a:cubicBezTo>
                      <a:pt x="2151" y="7275"/>
                      <a:pt x="2132" y="7282"/>
                      <a:pt x="2117" y="7287"/>
                    </a:cubicBezTo>
                    <a:cubicBezTo>
                      <a:pt x="2116" y="7279"/>
                      <a:pt x="2114" y="7272"/>
                      <a:pt x="2112" y="7264"/>
                    </a:cubicBezTo>
                    <a:cubicBezTo>
                      <a:pt x="2113" y="7264"/>
                      <a:pt x="2114" y="7264"/>
                      <a:pt x="2115" y="7264"/>
                    </a:cubicBezTo>
                    <a:cubicBezTo>
                      <a:pt x="2123" y="7264"/>
                      <a:pt x="2131" y="7262"/>
                      <a:pt x="2138" y="7258"/>
                    </a:cubicBezTo>
                    <a:cubicBezTo>
                      <a:pt x="2141" y="7256"/>
                      <a:pt x="2143" y="7254"/>
                      <a:pt x="2146" y="7252"/>
                    </a:cubicBezTo>
                    <a:lnTo>
                      <a:pt x="2147" y="7251"/>
                    </a:lnTo>
                    <a:cubicBezTo>
                      <a:pt x="2147" y="7250"/>
                      <a:pt x="2148" y="7249"/>
                      <a:pt x="2148" y="7248"/>
                    </a:cubicBezTo>
                    <a:cubicBezTo>
                      <a:pt x="2148" y="7247"/>
                      <a:pt x="2147" y="7245"/>
                      <a:pt x="2147" y="7245"/>
                    </a:cubicBezTo>
                    <a:cubicBezTo>
                      <a:pt x="2147" y="7244"/>
                      <a:pt x="2146" y="7244"/>
                      <a:pt x="2146" y="7243"/>
                    </a:cubicBezTo>
                    <a:cubicBezTo>
                      <a:pt x="2145" y="7242"/>
                      <a:pt x="2144" y="7242"/>
                      <a:pt x="2143" y="7241"/>
                    </a:cubicBezTo>
                    <a:cubicBezTo>
                      <a:pt x="2139" y="7239"/>
                      <a:pt x="2135" y="7238"/>
                      <a:pt x="2131" y="7238"/>
                    </a:cubicBezTo>
                    <a:cubicBezTo>
                      <a:pt x="2122" y="7238"/>
                      <a:pt x="2112" y="7238"/>
                      <a:pt x="2104" y="7238"/>
                    </a:cubicBezTo>
                    <a:cubicBezTo>
                      <a:pt x="2101" y="7232"/>
                      <a:pt x="2099" y="7226"/>
                      <a:pt x="2096" y="7220"/>
                    </a:cubicBezTo>
                    <a:cubicBezTo>
                      <a:pt x="2101" y="7218"/>
                      <a:pt x="2106" y="7217"/>
                      <a:pt x="2109" y="7216"/>
                    </a:cubicBezTo>
                    <a:cubicBezTo>
                      <a:pt x="2122" y="7211"/>
                      <a:pt x="2141" y="7216"/>
                      <a:pt x="2150" y="7204"/>
                    </a:cubicBezTo>
                    <a:lnTo>
                      <a:pt x="2150" y="7203"/>
                    </a:lnTo>
                    <a:cubicBezTo>
                      <a:pt x="2151" y="7202"/>
                      <a:pt x="2151" y="7201"/>
                      <a:pt x="2151" y="7200"/>
                    </a:cubicBezTo>
                    <a:cubicBezTo>
                      <a:pt x="2151" y="7199"/>
                      <a:pt x="2151" y="7198"/>
                      <a:pt x="2150" y="7197"/>
                    </a:cubicBezTo>
                    <a:lnTo>
                      <a:pt x="2150" y="7196"/>
                    </a:lnTo>
                    <a:cubicBezTo>
                      <a:pt x="2138" y="7180"/>
                      <a:pt x="2105" y="7184"/>
                      <a:pt x="2083" y="7198"/>
                    </a:cubicBezTo>
                    <a:lnTo>
                      <a:pt x="2077" y="7188"/>
                    </a:lnTo>
                    <a:cubicBezTo>
                      <a:pt x="2082" y="7186"/>
                      <a:pt x="2088" y="7185"/>
                      <a:pt x="2093" y="7184"/>
                    </a:cubicBezTo>
                    <a:cubicBezTo>
                      <a:pt x="2108" y="7182"/>
                      <a:pt x="2122" y="7184"/>
                      <a:pt x="2135" y="7174"/>
                    </a:cubicBezTo>
                    <a:lnTo>
                      <a:pt x="2136" y="7173"/>
                    </a:lnTo>
                    <a:cubicBezTo>
                      <a:pt x="2137" y="7172"/>
                      <a:pt x="2137" y="7170"/>
                      <a:pt x="2137" y="7169"/>
                    </a:cubicBezTo>
                    <a:cubicBezTo>
                      <a:pt x="2137" y="7168"/>
                      <a:pt x="2137" y="7167"/>
                      <a:pt x="2136" y="7166"/>
                    </a:cubicBezTo>
                    <a:cubicBezTo>
                      <a:pt x="2136" y="7165"/>
                      <a:pt x="2135" y="7165"/>
                      <a:pt x="2135" y="7164"/>
                    </a:cubicBezTo>
                    <a:cubicBezTo>
                      <a:pt x="2116" y="7149"/>
                      <a:pt x="2085" y="7154"/>
                      <a:pt x="2062" y="7168"/>
                    </a:cubicBezTo>
                    <a:cubicBezTo>
                      <a:pt x="2059" y="7163"/>
                      <a:pt x="2055" y="7158"/>
                      <a:pt x="2050" y="7153"/>
                    </a:cubicBezTo>
                    <a:cubicBezTo>
                      <a:pt x="2056" y="7150"/>
                      <a:pt x="2062" y="7148"/>
                      <a:pt x="2069" y="7147"/>
                    </a:cubicBezTo>
                    <a:cubicBezTo>
                      <a:pt x="2081" y="7145"/>
                      <a:pt x="2095" y="7147"/>
                      <a:pt x="2105" y="7137"/>
                    </a:cubicBezTo>
                    <a:cubicBezTo>
                      <a:pt x="2105" y="7136"/>
                      <a:pt x="2106" y="7136"/>
                      <a:pt x="2106" y="7135"/>
                    </a:cubicBezTo>
                    <a:cubicBezTo>
                      <a:pt x="2107" y="7134"/>
                      <a:pt x="2107" y="7133"/>
                      <a:pt x="2107" y="7132"/>
                    </a:cubicBezTo>
                    <a:cubicBezTo>
                      <a:pt x="2107" y="7130"/>
                      <a:pt x="2107" y="7129"/>
                      <a:pt x="2106" y="7128"/>
                    </a:cubicBezTo>
                    <a:cubicBezTo>
                      <a:pt x="2106" y="7127"/>
                      <a:pt x="2105" y="7127"/>
                      <a:pt x="2105" y="7126"/>
                    </a:cubicBezTo>
                    <a:cubicBezTo>
                      <a:pt x="2104" y="7125"/>
                      <a:pt x="2102" y="7124"/>
                      <a:pt x="2100" y="7123"/>
                    </a:cubicBezTo>
                    <a:cubicBezTo>
                      <a:pt x="2097" y="7121"/>
                      <a:pt x="2093" y="7120"/>
                      <a:pt x="2089" y="7120"/>
                    </a:cubicBezTo>
                    <a:cubicBezTo>
                      <a:pt x="2089" y="7119"/>
                      <a:pt x="2089" y="7119"/>
                      <a:pt x="2089" y="7118"/>
                    </a:cubicBezTo>
                    <a:lnTo>
                      <a:pt x="2089" y="7117"/>
                    </a:lnTo>
                    <a:cubicBezTo>
                      <a:pt x="2079" y="7104"/>
                      <a:pt x="2054" y="7108"/>
                      <a:pt x="2039" y="7110"/>
                    </a:cubicBezTo>
                    <a:cubicBezTo>
                      <a:pt x="2032" y="7112"/>
                      <a:pt x="2024" y="7115"/>
                      <a:pt x="2018" y="7119"/>
                    </a:cubicBezTo>
                    <a:lnTo>
                      <a:pt x="2015" y="7117"/>
                    </a:lnTo>
                    <a:cubicBezTo>
                      <a:pt x="2015" y="7117"/>
                      <a:pt x="2015" y="7116"/>
                      <a:pt x="2015" y="7115"/>
                    </a:cubicBezTo>
                    <a:cubicBezTo>
                      <a:pt x="2014" y="7113"/>
                      <a:pt x="2012" y="7111"/>
                      <a:pt x="2010" y="7110"/>
                    </a:cubicBezTo>
                    <a:cubicBezTo>
                      <a:pt x="2008" y="7108"/>
                      <a:pt x="2006" y="7108"/>
                      <a:pt x="2003" y="7108"/>
                    </a:cubicBezTo>
                    <a:cubicBezTo>
                      <a:pt x="2003" y="7108"/>
                      <a:pt x="2002" y="7108"/>
                      <a:pt x="2001" y="7108"/>
                    </a:cubicBezTo>
                    <a:cubicBezTo>
                      <a:pt x="1997" y="7106"/>
                      <a:pt x="1992" y="7104"/>
                      <a:pt x="1987" y="7104"/>
                    </a:cubicBezTo>
                    <a:cubicBezTo>
                      <a:pt x="1983" y="7104"/>
                      <a:pt x="1979" y="7105"/>
                      <a:pt x="1975" y="7107"/>
                    </a:cubicBezTo>
                    <a:cubicBezTo>
                      <a:pt x="1924" y="7135"/>
                      <a:pt x="1948" y="7184"/>
                      <a:pt x="1938" y="7233"/>
                    </a:cubicBezTo>
                    <a:cubicBezTo>
                      <a:pt x="1931" y="7263"/>
                      <a:pt x="1938" y="7293"/>
                      <a:pt x="1933" y="7323"/>
                    </a:cubicBezTo>
                    <a:cubicBezTo>
                      <a:pt x="1926" y="7362"/>
                      <a:pt x="1927" y="7402"/>
                      <a:pt x="1919" y="7441"/>
                    </a:cubicBezTo>
                    <a:cubicBezTo>
                      <a:pt x="1905" y="7509"/>
                      <a:pt x="1863" y="7573"/>
                      <a:pt x="1831" y="7634"/>
                    </a:cubicBezTo>
                    <a:cubicBezTo>
                      <a:pt x="1814" y="7666"/>
                      <a:pt x="1799" y="7699"/>
                      <a:pt x="1781" y="7732"/>
                    </a:cubicBezTo>
                    <a:cubicBezTo>
                      <a:pt x="1761" y="7768"/>
                      <a:pt x="1734" y="7799"/>
                      <a:pt x="1713" y="7835"/>
                    </a:cubicBezTo>
                    <a:cubicBezTo>
                      <a:pt x="1638" y="7969"/>
                      <a:pt x="1556" y="8110"/>
                      <a:pt x="1442" y="8216"/>
                    </a:cubicBezTo>
                    <a:cubicBezTo>
                      <a:pt x="1397" y="8260"/>
                      <a:pt x="1350" y="8301"/>
                      <a:pt x="1300" y="8339"/>
                    </a:cubicBezTo>
                    <a:cubicBezTo>
                      <a:pt x="1245" y="8376"/>
                      <a:pt x="1308" y="8319"/>
                      <a:pt x="1320" y="8308"/>
                    </a:cubicBezTo>
                    <a:cubicBezTo>
                      <a:pt x="1321" y="8307"/>
                      <a:pt x="1322" y="8306"/>
                      <a:pt x="1323" y="8304"/>
                    </a:cubicBezTo>
                    <a:lnTo>
                      <a:pt x="1342" y="8299"/>
                    </a:lnTo>
                    <a:cubicBezTo>
                      <a:pt x="1348" y="8298"/>
                      <a:pt x="1357" y="8294"/>
                      <a:pt x="1358" y="8287"/>
                    </a:cubicBezTo>
                    <a:cubicBezTo>
                      <a:pt x="1358" y="8286"/>
                      <a:pt x="1358" y="8286"/>
                      <a:pt x="1358" y="8285"/>
                    </a:cubicBezTo>
                    <a:cubicBezTo>
                      <a:pt x="1358" y="8284"/>
                      <a:pt x="1358" y="8283"/>
                      <a:pt x="1357" y="8282"/>
                    </a:cubicBezTo>
                    <a:cubicBezTo>
                      <a:pt x="1357" y="8281"/>
                      <a:pt x="1356" y="8280"/>
                      <a:pt x="1355" y="8280"/>
                    </a:cubicBezTo>
                    <a:cubicBezTo>
                      <a:pt x="1352" y="8278"/>
                      <a:pt x="1349" y="8278"/>
                      <a:pt x="1346" y="8278"/>
                    </a:cubicBezTo>
                    <a:lnTo>
                      <a:pt x="1345" y="8278"/>
                    </a:lnTo>
                    <a:lnTo>
                      <a:pt x="1351" y="8268"/>
                    </a:lnTo>
                    <a:lnTo>
                      <a:pt x="1358" y="8268"/>
                    </a:lnTo>
                    <a:cubicBezTo>
                      <a:pt x="1360" y="8268"/>
                      <a:pt x="1362" y="8268"/>
                      <a:pt x="1364" y="8268"/>
                    </a:cubicBezTo>
                    <a:cubicBezTo>
                      <a:pt x="1369" y="8268"/>
                      <a:pt x="1375" y="8267"/>
                      <a:pt x="1380" y="8264"/>
                    </a:cubicBezTo>
                    <a:cubicBezTo>
                      <a:pt x="1381" y="8263"/>
                      <a:pt x="1382" y="8263"/>
                      <a:pt x="1383" y="8262"/>
                    </a:cubicBezTo>
                    <a:lnTo>
                      <a:pt x="1384" y="8261"/>
                    </a:lnTo>
                    <a:cubicBezTo>
                      <a:pt x="1384" y="8260"/>
                      <a:pt x="1385" y="8259"/>
                      <a:pt x="1385" y="8258"/>
                    </a:cubicBezTo>
                    <a:cubicBezTo>
                      <a:pt x="1385" y="8257"/>
                      <a:pt x="1384" y="8256"/>
                      <a:pt x="1384" y="8255"/>
                    </a:cubicBezTo>
                    <a:cubicBezTo>
                      <a:pt x="1384" y="8254"/>
                      <a:pt x="1383" y="8254"/>
                      <a:pt x="1383" y="8254"/>
                    </a:cubicBezTo>
                    <a:cubicBezTo>
                      <a:pt x="1382" y="8253"/>
                      <a:pt x="1380" y="8252"/>
                      <a:pt x="1379" y="8251"/>
                    </a:cubicBezTo>
                    <a:cubicBezTo>
                      <a:pt x="1375" y="8248"/>
                      <a:pt x="1371" y="8247"/>
                      <a:pt x="1366" y="8247"/>
                    </a:cubicBezTo>
                    <a:cubicBezTo>
                      <a:pt x="1365" y="8247"/>
                      <a:pt x="1365" y="8247"/>
                      <a:pt x="1365" y="8247"/>
                    </a:cubicBezTo>
                    <a:cubicBezTo>
                      <a:pt x="1366" y="8245"/>
                      <a:pt x="1368" y="8243"/>
                      <a:pt x="1369" y="8240"/>
                    </a:cubicBezTo>
                    <a:cubicBezTo>
                      <a:pt x="1376" y="8232"/>
                      <a:pt x="1382" y="8224"/>
                      <a:pt x="1388" y="8215"/>
                    </a:cubicBezTo>
                    <a:lnTo>
                      <a:pt x="1390" y="8215"/>
                    </a:lnTo>
                    <a:cubicBezTo>
                      <a:pt x="1395" y="8215"/>
                      <a:pt x="1400" y="8214"/>
                      <a:pt x="1405" y="8211"/>
                    </a:cubicBezTo>
                    <a:cubicBezTo>
                      <a:pt x="1406" y="8210"/>
                      <a:pt x="1408" y="8209"/>
                      <a:pt x="1410" y="8207"/>
                    </a:cubicBezTo>
                    <a:lnTo>
                      <a:pt x="1411" y="8206"/>
                    </a:lnTo>
                    <a:cubicBezTo>
                      <a:pt x="1412" y="8205"/>
                      <a:pt x="1411" y="8205"/>
                      <a:pt x="1411" y="8204"/>
                    </a:cubicBezTo>
                    <a:cubicBezTo>
                      <a:pt x="1411" y="8203"/>
                      <a:pt x="1412" y="8201"/>
                      <a:pt x="1411" y="8201"/>
                    </a:cubicBezTo>
                    <a:cubicBezTo>
                      <a:pt x="1410" y="8200"/>
                      <a:pt x="1410" y="8200"/>
                      <a:pt x="1410" y="8200"/>
                    </a:cubicBezTo>
                    <a:cubicBezTo>
                      <a:pt x="1409" y="8199"/>
                      <a:pt x="1407" y="8198"/>
                      <a:pt x="1406" y="8197"/>
                    </a:cubicBezTo>
                    <a:cubicBezTo>
                      <a:pt x="1404" y="8196"/>
                      <a:pt x="1403" y="8196"/>
                      <a:pt x="1401" y="8195"/>
                    </a:cubicBezTo>
                    <a:cubicBezTo>
                      <a:pt x="1407" y="8186"/>
                      <a:pt x="1412" y="8177"/>
                      <a:pt x="1418" y="8167"/>
                    </a:cubicBezTo>
                    <a:cubicBezTo>
                      <a:pt x="1432" y="8166"/>
                      <a:pt x="1445" y="8162"/>
                      <a:pt x="1457" y="8156"/>
                    </a:cubicBezTo>
                    <a:cubicBezTo>
                      <a:pt x="1460" y="8154"/>
                      <a:pt x="1459" y="8150"/>
                      <a:pt x="1456" y="8149"/>
                    </a:cubicBezTo>
                    <a:cubicBezTo>
                      <a:pt x="1451" y="8147"/>
                      <a:pt x="1445" y="8145"/>
                      <a:pt x="1440" y="8145"/>
                    </a:cubicBezTo>
                    <a:cubicBezTo>
                      <a:pt x="1436" y="8145"/>
                      <a:pt x="1433" y="8146"/>
                      <a:pt x="1430" y="8147"/>
                    </a:cubicBezTo>
                    <a:lnTo>
                      <a:pt x="1443" y="8123"/>
                    </a:lnTo>
                    <a:lnTo>
                      <a:pt x="1470" y="8118"/>
                    </a:lnTo>
                    <a:cubicBezTo>
                      <a:pt x="1477" y="8117"/>
                      <a:pt x="1484" y="8115"/>
                      <a:pt x="1491" y="8112"/>
                    </a:cubicBezTo>
                    <a:cubicBezTo>
                      <a:pt x="1495" y="8109"/>
                      <a:pt x="1499" y="8106"/>
                      <a:pt x="1502" y="8102"/>
                    </a:cubicBezTo>
                    <a:cubicBezTo>
                      <a:pt x="1504" y="8100"/>
                      <a:pt x="1504" y="8096"/>
                      <a:pt x="1501" y="8095"/>
                    </a:cubicBezTo>
                    <a:cubicBezTo>
                      <a:pt x="1497" y="8094"/>
                      <a:pt x="1493" y="8093"/>
                      <a:pt x="1489" y="8093"/>
                    </a:cubicBezTo>
                    <a:cubicBezTo>
                      <a:pt x="1483" y="8093"/>
                      <a:pt x="1477" y="8094"/>
                      <a:pt x="1472" y="8096"/>
                    </a:cubicBezTo>
                    <a:cubicBezTo>
                      <a:pt x="1466" y="8096"/>
                      <a:pt x="1461" y="8098"/>
                      <a:pt x="1456" y="8100"/>
                    </a:cubicBezTo>
                    <a:lnTo>
                      <a:pt x="1466" y="8083"/>
                    </a:lnTo>
                    <a:lnTo>
                      <a:pt x="1467" y="8081"/>
                    </a:lnTo>
                    <a:cubicBezTo>
                      <a:pt x="1468" y="8081"/>
                      <a:pt x="1467" y="8080"/>
                      <a:pt x="1468" y="8080"/>
                    </a:cubicBezTo>
                    <a:cubicBezTo>
                      <a:pt x="1469" y="8079"/>
                      <a:pt x="1470" y="8079"/>
                      <a:pt x="1471" y="8078"/>
                    </a:cubicBezTo>
                    <a:cubicBezTo>
                      <a:pt x="1475" y="8069"/>
                      <a:pt x="1497" y="8075"/>
                      <a:pt x="1506" y="8076"/>
                    </a:cubicBezTo>
                    <a:cubicBezTo>
                      <a:pt x="1519" y="8077"/>
                      <a:pt x="1531" y="8080"/>
                      <a:pt x="1539" y="8069"/>
                    </a:cubicBezTo>
                    <a:cubicBezTo>
                      <a:pt x="1540" y="8068"/>
                      <a:pt x="1540" y="8066"/>
                      <a:pt x="1540" y="8065"/>
                    </a:cubicBezTo>
                    <a:cubicBezTo>
                      <a:pt x="1540" y="8063"/>
                      <a:pt x="1540" y="8063"/>
                      <a:pt x="1539" y="8062"/>
                    </a:cubicBezTo>
                    <a:cubicBezTo>
                      <a:pt x="1532" y="8052"/>
                      <a:pt x="1506" y="8047"/>
                      <a:pt x="1485" y="8049"/>
                    </a:cubicBezTo>
                    <a:cubicBezTo>
                      <a:pt x="1492" y="8037"/>
                      <a:pt x="1499" y="8025"/>
                      <a:pt x="1507" y="8013"/>
                    </a:cubicBezTo>
                    <a:cubicBezTo>
                      <a:pt x="1511" y="8013"/>
                      <a:pt x="1515" y="8013"/>
                      <a:pt x="1519" y="8013"/>
                    </a:cubicBezTo>
                    <a:cubicBezTo>
                      <a:pt x="1523" y="8013"/>
                      <a:pt x="1528" y="8013"/>
                      <a:pt x="1532" y="8013"/>
                    </a:cubicBezTo>
                    <a:cubicBezTo>
                      <a:pt x="1545" y="8013"/>
                      <a:pt x="1561" y="8017"/>
                      <a:pt x="1571" y="8006"/>
                    </a:cubicBezTo>
                    <a:lnTo>
                      <a:pt x="1572" y="8005"/>
                    </a:lnTo>
                    <a:cubicBezTo>
                      <a:pt x="1573" y="8004"/>
                      <a:pt x="1573" y="8003"/>
                      <a:pt x="1573" y="8002"/>
                    </a:cubicBezTo>
                    <a:cubicBezTo>
                      <a:pt x="1573" y="8000"/>
                      <a:pt x="1573" y="7999"/>
                      <a:pt x="1572" y="7998"/>
                    </a:cubicBezTo>
                    <a:cubicBezTo>
                      <a:pt x="1571" y="7997"/>
                      <a:pt x="1571" y="7997"/>
                      <a:pt x="1571" y="7997"/>
                    </a:cubicBezTo>
                    <a:cubicBezTo>
                      <a:pt x="1570" y="7996"/>
                      <a:pt x="1569" y="7996"/>
                      <a:pt x="1568" y="7995"/>
                    </a:cubicBezTo>
                    <a:cubicBezTo>
                      <a:pt x="1558" y="7989"/>
                      <a:pt x="1545" y="7986"/>
                      <a:pt x="1533" y="7986"/>
                    </a:cubicBezTo>
                    <a:cubicBezTo>
                      <a:pt x="1530" y="7986"/>
                      <a:pt x="1526" y="7986"/>
                      <a:pt x="1523" y="7986"/>
                    </a:cubicBezTo>
                    <a:lnTo>
                      <a:pt x="1527" y="7980"/>
                    </a:lnTo>
                    <a:cubicBezTo>
                      <a:pt x="1533" y="7972"/>
                      <a:pt x="1539" y="7964"/>
                      <a:pt x="1544" y="7956"/>
                    </a:cubicBezTo>
                    <a:lnTo>
                      <a:pt x="1549" y="7954"/>
                    </a:lnTo>
                    <a:cubicBezTo>
                      <a:pt x="1556" y="7954"/>
                      <a:pt x="1562" y="7953"/>
                      <a:pt x="1568" y="7953"/>
                    </a:cubicBezTo>
                    <a:cubicBezTo>
                      <a:pt x="1575" y="7953"/>
                      <a:pt x="1581" y="7954"/>
                      <a:pt x="1587" y="7954"/>
                    </a:cubicBezTo>
                    <a:cubicBezTo>
                      <a:pt x="1588" y="7954"/>
                      <a:pt x="1589" y="7954"/>
                      <a:pt x="1590" y="7954"/>
                    </a:cubicBezTo>
                    <a:cubicBezTo>
                      <a:pt x="1591" y="7953"/>
                      <a:pt x="1592" y="7952"/>
                      <a:pt x="1592" y="7951"/>
                    </a:cubicBezTo>
                    <a:cubicBezTo>
                      <a:pt x="1593" y="7950"/>
                      <a:pt x="1593" y="7949"/>
                      <a:pt x="1593" y="7947"/>
                    </a:cubicBezTo>
                    <a:lnTo>
                      <a:pt x="1593" y="7946"/>
                    </a:lnTo>
                    <a:cubicBezTo>
                      <a:pt x="1591" y="7932"/>
                      <a:pt x="1579" y="7926"/>
                      <a:pt x="1564" y="7926"/>
                    </a:cubicBezTo>
                    <a:cubicBezTo>
                      <a:pt x="1566" y="7923"/>
                      <a:pt x="1568" y="7919"/>
                      <a:pt x="1570" y="7915"/>
                    </a:cubicBezTo>
                    <a:lnTo>
                      <a:pt x="1575" y="7907"/>
                    </a:lnTo>
                    <a:cubicBezTo>
                      <a:pt x="1579" y="7905"/>
                      <a:pt x="1583" y="7904"/>
                      <a:pt x="1587" y="7904"/>
                    </a:cubicBezTo>
                    <a:lnTo>
                      <a:pt x="1588" y="7904"/>
                    </a:lnTo>
                    <a:lnTo>
                      <a:pt x="1614" y="7905"/>
                    </a:lnTo>
                    <a:cubicBezTo>
                      <a:pt x="1625" y="7905"/>
                      <a:pt x="1634" y="7914"/>
                      <a:pt x="1646" y="7910"/>
                    </a:cubicBezTo>
                    <a:cubicBezTo>
                      <a:pt x="1646" y="7910"/>
                      <a:pt x="1646" y="7909"/>
                      <a:pt x="1647" y="7909"/>
                    </a:cubicBezTo>
                    <a:cubicBezTo>
                      <a:pt x="1648" y="7909"/>
                      <a:pt x="1649" y="7908"/>
                      <a:pt x="1649" y="7907"/>
                    </a:cubicBezTo>
                    <a:cubicBezTo>
                      <a:pt x="1650" y="7906"/>
                      <a:pt x="1650" y="7905"/>
                      <a:pt x="1650" y="7904"/>
                    </a:cubicBezTo>
                    <a:cubicBezTo>
                      <a:pt x="1650" y="7903"/>
                      <a:pt x="1650" y="7902"/>
                      <a:pt x="1649" y="7901"/>
                    </a:cubicBezTo>
                    <a:cubicBezTo>
                      <a:pt x="1649" y="7900"/>
                      <a:pt x="1648" y="7900"/>
                      <a:pt x="1648" y="7899"/>
                    </a:cubicBezTo>
                    <a:cubicBezTo>
                      <a:pt x="1642" y="7894"/>
                      <a:pt x="1637" y="7885"/>
                      <a:pt x="1628" y="7883"/>
                    </a:cubicBezTo>
                    <a:cubicBezTo>
                      <a:pt x="1624" y="7882"/>
                      <a:pt x="1620" y="7882"/>
                      <a:pt x="1616" y="7882"/>
                    </a:cubicBezTo>
                    <a:cubicBezTo>
                      <a:pt x="1612" y="7882"/>
                      <a:pt x="1608" y="7882"/>
                      <a:pt x="1604" y="7883"/>
                    </a:cubicBezTo>
                    <a:cubicBezTo>
                      <a:pt x="1597" y="7883"/>
                      <a:pt x="1592" y="7883"/>
                      <a:pt x="1587" y="7884"/>
                    </a:cubicBezTo>
                    <a:lnTo>
                      <a:pt x="1597" y="7865"/>
                    </a:lnTo>
                    <a:lnTo>
                      <a:pt x="1604" y="7863"/>
                    </a:lnTo>
                    <a:cubicBezTo>
                      <a:pt x="1607" y="7863"/>
                      <a:pt x="1611" y="7862"/>
                      <a:pt x="1614" y="7862"/>
                    </a:cubicBezTo>
                    <a:cubicBezTo>
                      <a:pt x="1617" y="7862"/>
                      <a:pt x="1620" y="7863"/>
                      <a:pt x="1624" y="7863"/>
                    </a:cubicBezTo>
                    <a:cubicBezTo>
                      <a:pt x="1627" y="7864"/>
                      <a:pt x="1630" y="7864"/>
                      <a:pt x="1634" y="7864"/>
                    </a:cubicBezTo>
                    <a:cubicBezTo>
                      <a:pt x="1643" y="7864"/>
                      <a:pt x="1653" y="7861"/>
                      <a:pt x="1661" y="7857"/>
                    </a:cubicBezTo>
                    <a:cubicBezTo>
                      <a:pt x="1662" y="7856"/>
                      <a:pt x="1662" y="7856"/>
                      <a:pt x="1663" y="7855"/>
                    </a:cubicBezTo>
                    <a:lnTo>
                      <a:pt x="1664" y="7854"/>
                    </a:lnTo>
                    <a:cubicBezTo>
                      <a:pt x="1665" y="7853"/>
                      <a:pt x="1665" y="7851"/>
                      <a:pt x="1665" y="7850"/>
                    </a:cubicBezTo>
                    <a:cubicBezTo>
                      <a:pt x="1665" y="7848"/>
                      <a:pt x="1665" y="7848"/>
                      <a:pt x="1664" y="7847"/>
                    </a:cubicBezTo>
                    <a:cubicBezTo>
                      <a:pt x="1664" y="7846"/>
                      <a:pt x="1663" y="7846"/>
                      <a:pt x="1663" y="7845"/>
                    </a:cubicBezTo>
                    <a:cubicBezTo>
                      <a:pt x="1663" y="7845"/>
                      <a:pt x="1662" y="7845"/>
                      <a:pt x="1662" y="7844"/>
                    </a:cubicBezTo>
                    <a:cubicBezTo>
                      <a:pt x="1652" y="7839"/>
                      <a:pt x="1642" y="7836"/>
                      <a:pt x="1632" y="7836"/>
                    </a:cubicBezTo>
                    <a:cubicBezTo>
                      <a:pt x="1628" y="7836"/>
                      <a:pt x="1625" y="7837"/>
                      <a:pt x="1621" y="7837"/>
                    </a:cubicBezTo>
                    <a:lnTo>
                      <a:pt x="1611" y="7837"/>
                    </a:lnTo>
                    <a:lnTo>
                      <a:pt x="1628" y="7807"/>
                    </a:lnTo>
                    <a:cubicBezTo>
                      <a:pt x="1644" y="7803"/>
                      <a:pt x="1659" y="7801"/>
                      <a:pt x="1675" y="7799"/>
                    </a:cubicBezTo>
                    <a:cubicBezTo>
                      <a:pt x="1688" y="7799"/>
                      <a:pt x="1709" y="7799"/>
                      <a:pt x="1708" y="7782"/>
                    </a:cubicBezTo>
                    <a:cubicBezTo>
                      <a:pt x="1708" y="7780"/>
                      <a:pt x="1708" y="7779"/>
                      <a:pt x="1707" y="7778"/>
                    </a:cubicBezTo>
                    <a:cubicBezTo>
                      <a:pt x="1706" y="7777"/>
                      <a:pt x="1705" y="7775"/>
                      <a:pt x="1704" y="7775"/>
                    </a:cubicBezTo>
                    <a:cubicBezTo>
                      <a:pt x="1703" y="7774"/>
                      <a:pt x="1702" y="7775"/>
                      <a:pt x="1702" y="7775"/>
                    </a:cubicBezTo>
                    <a:cubicBezTo>
                      <a:pt x="1695" y="7773"/>
                      <a:pt x="1687" y="7773"/>
                      <a:pt x="1680" y="7773"/>
                    </a:cubicBezTo>
                    <a:cubicBezTo>
                      <a:pt x="1668" y="7773"/>
                      <a:pt x="1656" y="7774"/>
                      <a:pt x="1645" y="7778"/>
                    </a:cubicBezTo>
                    <a:cubicBezTo>
                      <a:pt x="1649" y="7770"/>
                      <a:pt x="1654" y="7762"/>
                      <a:pt x="1658" y="7754"/>
                    </a:cubicBezTo>
                    <a:cubicBezTo>
                      <a:pt x="1659" y="7752"/>
                      <a:pt x="1660" y="7749"/>
                      <a:pt x="1661" y="7747"/>
                    </a:cubicBezTo>
                    <a:cubicBezTo>
                      <a:pt x="1666" y="7747"/>
                      <a:pt x="1671" y="7746"/>
                      <a:pt x="1676" y="7746"/>
                    </a:cubicBezTo>
                    <a:cubicBezTo>
                      <a:pt x="1681" y="7746"/>
                      <a:pt x="1686" y="7747"/>
                      <a:pt x="1691" y="7747"/>
                    </a:cubicBezTo>
                    <a:cubicBezTo>
                      <a:pt x="1702" y="7747"/>
                      <a:pt x="1718" y="7750"/>
                      <a:pt x="1726" y="7740"/>
                    </a:cubicBezTo>
                    <a:lnTo>
                      <a:pt x="1726" y="7739"/>
                    </a:lnTo>
                    <a:cubicBezTo>
                      <a:pt x="1727" y="7738"/>
                      <a:pt x="1727" y="7736"/>
                      <a:pt x="1727" y="7735"/>
                    </a:cubicBezTo>
                    <a:cubicBezTo>
                      <a:pt x="1727" y="7733"/>
                      <a:pt x="1727" y="7733"/>
                      <a:pt x="1726" y="7731"/>
                    </a:cubicBezTo>
                    <a:cubicBezTo>
                      <a:pt x="1725" y="7731"/>
                      <a:pt x="1721" y="7726"/>
                      <a:pt x="1720" y="7726"/>
                    </a:cubicBezTo>
                    <a:cubicBezTo>
                      <a:pt x="1714" y="7722"/>
                      <a:pt x="1708" y="7721"/>
                      <a:pt x="1701" y="7721"/>
                    </a:cubicBezTo>
                    <a:cubicBezTo>
                      <a:pt x="1700" y="7721"/>
                      <a:pt x="1699" y="7721"/>
                      <a:pt x="1699" y="7721"/>
                    </a:cubicBezTo>
                    <a:cubicBezTo>
                      <a:pt x="1694" y="7720"/>
                      <a:pt x="1690" y="7720"/>
                      <a:pt x="1686" y="7720"/>
                    </a:cubicBezTo>
                    <a:cubicBezTo>
                      <a:pt x="1682" y="7720"/>
                      <a:pt x="1677" y="7720"/>
                      <a:pt x="1673" y="7721"/>
                    </a:cubicBezTo>
                    <a:cubicBezTo>
                      <a:pt x="1677" y="7713"/>
                      <a:pt x="1680" y="7705"/>
                      <a:pt x="1683" y="7696"/>
                    </a:cubicBezTo>
                    <a:cubicBezTo>
                      <a:pt x="1695" y="7692"/>
                      <a:pt x="1707" y="7689"/>
                      <a:pt x="1720" y="7687"/>
                    </a:cubicBezTo>
                    <a:cubicBezTo>
                      <a:pt x="1731" y="7684"/>
                      <a:pt x="1742" y="7687"/>
                      <a:pt x="1752" y="7679"/>
                    </a:cubicBezTo>
                    <a:cubicBezTo>
                      <a:pt x="1752" y="7678"/>
                      <a:pt x="1753" y="7677"/>
                      <a:pt x="1753" y="7677"/>
                    </a:cubicBezTo>
                    <a:cubicBezTo>
                      <a:pt x="1754" y="7676"/>
                      <a:pt x="1754" y="7674"/>
                      <a:pt x="1754" y="7673"/>
                    </a:cubicBezTo>
                    <a:cubicBezTo>
                      <a:pt x="1754" y="7672"/>
                      <a:pt x="1754" y="7671"/>
                      <a:pt x="1753" y="7670"/>
                    </a:cubicBezTo>
                    <a:cubicBezTo>
                      <a:pt x="1753" y="7669"/>
                      <a:pt x="1752" y="7668"/>
                      <a:pt x="1752" y="7668"/>
                    </a:cubicBezTo>
                    <a:cubicBezTo>
                      <a:pt x="1740" y="7658"/>
                      <a:pt x="1722" y="7664"/>
                      <a:pt x="1710" y="7668"/>
                    </a:cubicBezTo>
                    <a:cubicBezTo>
                      <a:pt x="1704" y="7669"/>
                      <a:pt x="1699" y="7671"/>
                      <a:pt x="1693" y="7673"/>
                    </a:cubicBezTo>
                    <a:cubicBezTo>
                      <a:pt x="1697" y="7663"/>
                      <a:pt x="1700" y="7654"/>
                      <a:pt x="1704" y="7644"/>
                    </a:cubicBezTo>
                    <a:cubicBezTo>
                      <a:pt x="1722" y="7629"/>
                      <a:pt x="1751" y="7638"/>
                      <a:pt x="1771" y="7630"/>
                    </a:cubicBezTo>
                    <a:cubicBezTo>
                      <a:pt x="1779" y="7627"/>
                      <a:pt x="1784" y="7614"/>
                      <a:pt x="1774" y="7609"/>
                    </a:cubicBezTo>
                    <a:cubicBezTo>
                      <a:pt x="1771" y="7608"/>
                      <a:pt x="1769" y="7607"/>
                      <a:pt x="1767" y="7606"/>
                    </a:cubicBezTo>
                    <a:cubicBezTo>
                      <a:pt x="1763" y="7606"/>
                      <a:pt x="1759" y="7605"/>
                      <a:pt x="1755" y="7605"/>
                    </a:cubicBezTo>
                    <a:cubicBezTo>
                      <a:pt x="1748" y="7605"/>
                      <a:pt x="1742" y="7606"/>
                      <a:pt x="1736" y="7608"/>
                    </a:cubicBezTo>
                    <a:cubicBezTo>
                      <a:pt x="1728" y="7610"/>
                      <a:pt x="1721" y="7612"/>
                      <a:pt x="1713" y="7615"/>
                    </a:cubicBezTo>
                    <a:lnTo>
                      <a:pt x="1723" y="7587"/>
                    </a:lnTo>
                    <a:cubicBezTo>
                      <a:pt x="1729" y="7587"/>
                      <a:pt x="1738" y="7585"/>
                      <a:pt x="1743" y="7585"/>
                    </a:cubicBezTo>
                    <a:cubicBezTo>
                      <a:pt x="1758" y="7584"/>
                      <a:pt x="1774" y="7578"/>
                      <a:pt x="1787" y="7571"/>
                    </a:cubicBezTo>
                    <a:cubicBezTo>
                      <a:pt x="1790" y="7569"/>
                      <a:pt x="1792" y="7568"/>
                      <a:pt x="1795" y="7566"/>
                    </a:cubicBezTo>
                    <a:cubicBezTo>
                      <a:pt x="1796" y="7566"/>
                      <a:pt x="1796" y="7565"/>
                      <a:pt x="1797" y="7564"/>
                    </a:cubicBezTo>
                    <a:cubicBezTo>
                      <a:pt x="1798" y="7563"/>
                      <a:pt x="1797" y="7562"/>
                      <a:pt x="1797" y="7561"/>
                    </a:cubicBezTo>
                    <a:cubicBezTo>
                      <a:pt x="1797" y="7560"/>
                      <a:pt x="1798" y="7559"/>
                      <a:pt x="1797" y="7558"/>
                    </a:cubicBezTo>
                    <a:cubicBezTo>
                      <a:pt x="1797" y="7557"/>
                      <a:pt x="1795" y="7557"/>
                      <a:pt x="1794" y="7556"/>
                    </a:cubicBezTo>
                    <a:cubicBezTo>
                      <a:pt x="1793" y="7555"/>
                      <a:pt x="1793" y="7555"/>
                      <a:pt x="1792" y="7555"/>
                    </a:cubicBezTo>
                    <a:cubicBezTo>
                      <a:pt x="1786" y="7554"/>
                      <a:pt x="1779" y="7553"/>
                      <a:pt x="1772" y="7553"/>
                    </a:cubicBezTo>
                    <a:cubicBezTo>
                      <a:pt x="1759" y="7553"/>
                      <a:pt x="1746" y="7555"/>
                      <a:pt x="1733" y="7559"/>
                    </a:cubicBezTo>
                    <a:cubicBezTo>
                      <a:pt x="1737" y="7550"/>
                      <a:pt x="1740" y="7541"/>
                      <a:pt x="1743" y="7532"/>
                    </a:cubicBezTo>
                    <a:cubicBezTo>
                      <a:pt x="1747" y="7531"/>
                      <a:pt x="1752" y="7530"/>
                      <a:pt x="1756" y="7529"/>
                    </a:cubicBezTo>
                    <a:cubicBezTo>
                      <a:pt x="1765" y="7526"/>
                      <a:pt x="1774" y="7524"/>
                      <a:pt x="1783" y="7521"/>
                    </a:cubicBezTo>
                    <a:cubicBezTo>
                      <a:pt x="1792" y="7518"/>
                      <a:pt x="1810" y="7516"/>
                      <a:pt x="1812" y="7501"/>
                    </a:cubicBezTo>
                    <a:cubicBezTo>
                      <a:pt x="1812" y="7501"/>
                      <a:pt x="1813" y="7501"/>
                      <a:pt x="1813" y="7500"/>
                    </a:cubicBezTo>
                    <a:cubicBezTo>
                      <a:pt x="1813" y="7499"/>
                      <a:pt x="1812" y="7497"/>
                      <a:pt x="1811" y="7496"/>
                    </a:cubicBezTo>
                    <a:cubicBezTo>
                      <a:pt x="1811" y="7495"/>
                      <a:pt x="1810" y="7494"/>
                      <a:pt x="1808" y="7493"/>
                    </a:cubicBezTo>
                    <a:cubicBezTo>
                      <a:pt x="1807" y="7493"/>
                      <a:pt x="1806" y="7492"/>
                      <a:pt x="1805" y="7492"/>
                    </a:cubicBezTo>
                    <a:cubicBezTo>
                      <a:pt x="1803" y="7492"/>
                      <a:pt x="1802" y="7492"/>
                      <a:pt x="1800" y="7492"/>
                    </a:cubicBezTo>
                    <a:cubicBezTo>
                      <a:pt x="1783" y="7492"/>
                      <a:pt x="1767" y="7496"/>
                      <a:pt x="1752" y="7503"/>
                    </a:cubicBezTo>
                    <a:cubicBezTo>
                      <a:pt x="1754" y="7496"/>
                      <a:pt x="1756" y="7490"/>
                      <a:pt x="1758" y="7484"/>
                    </a:cubicBezTo>
                    <a:lnTo>
                      <a:pt x="1761" y="7482"/>
                    </a:lnTo>
                    <a:cubicBezTo>
                      <a:pt x="1765" y="7481"/>
                      <a:pt x="1768" y="7480"/>
                      <a:pt x="1772" y="7479"/>
                    </a:cubicBezTo>
                    <a:cubicBezTo>
                      <a:pt x="1773" y="7479"/>
                      <a:pt x="1773" y="7479"/>
                      <a:pt x="1774" y="7479"/>
                    </a:cubicBezTo>
                    <a:cubicBezTo>
                      <a:pt x="1784" y="7479"/>
                      <a:pt x="1794" y="7477"/>
                      <a:pt x="1803" y="7472"/>
                    </a:cubicBezTo>
                    <a:cubicBezTo>
                      <a:pt x="1804" y="7471"/>
                      <a:pt x="1805" y="7470"/>
                      <a:pt x="1807" y="7469"/>
                    </a:cubicBezTo>
                    <a:cubicBezTo>
                      <a:pt x="1807" y="7469"/>
                      <a:pt x="1808" y="7468"/>
                      <a:pt x="1808" y="7467"/>
                    </a:cubicBezTo>
                    <a:cubicBezTo>
                      <a:pt x="1809" y="7466"/>
                      <a:pt x="1809" y="7465"/>
                      <a:pt x="1809" y="7464"/>
                    </a:cubicBezTo>
                    <a:cubicBezTo>
                      <a:pt x="1809" y="7462"/>
                      <a:pt x="1809" y="7461"/>
                      <a:pt x="1808" y="7460"/>
                    </a:cubicBezTo>
                    <a:cubicBezTo>
                      <a:pt x="1808" y="7459"/>
                      <a:pt x="1807" y="7459"/>
                      <a:pt x="1807" y="7458"/>
                    </a:cubicBezTo>
                    <a:cubicBezTo>
                      <a:pt x="1806" y="7458"/>
                      <a:pt x="1806" y="7458"/>
                      <a:pt x="1805" y="7457"/>
                    </a:cubicBezTo>
                    <a:cubicBezTo>
                      <a:pt x="1798" y="7453"/>
                      <a:pt x="1790" y="7451"/>
                      <a:pt x="1782" y="7451"/>
                    </a:cubicBezTo>
                    <a:cubicBezTo>
                      <a:pt x="1777" y="7451"/>
                      <a:pt x="1772" y="7452"/>
                      <a:pt x="1767" y="7454"/>
                    </a:cubicBezTo>
                    <a:cubicBezTo>
                      <a:pt x="1770" y="7445"/>
                      <a:pt x="1772" y="7437"/>
                      <a:pt x="1774" y="7428"/>
                    </a:cubicBezTo>
                    <a:cubicBezTo>
                      <a:pt x="1787" y="7422"/>
                      <a:pt x="1800" y="7417"/>
                      <a:pt x="1814" y="7414"/>
                    </a:cubicBezTo>
                    <a:cubicBezTo>
                      <a:pt x="1828" y="7409"/>
                      <a:pt x="1844" y="7409"/>
                      <a:pt x="1853" y="7398"/>
                    </a:cubicBezTo>
                    <a:lnTo>
                      <a:pt x="1854" y="7397"/>
                    </a:lnTo>
                    <a:cubicBezTo>
                      <a:pt x="1855" y="7396"/>
                      <a:pt x="1855" y="7394"/>
                      <a:pt x="1855" y="7393"/>
                    </a:cubicBezTo>
                    <a:cubicBezTo>
                      <a:pt x="1855" y="7391"/>
                      <a:pt x="1855" y="7389"/>
                      <a:pt x="1854" y="7388"/>
                    </a:cubicBezTo>
                    <a:cubicBezTo>
                      <a:pt x="1853" y="7387"/>
                      <a:pt x="1852" y="7386"/>
                      <a:pt x="1851" y="7385"/>
                    </a:cubicBezTo>
                    <a:cubicBezTo>
                      <a:pt x="1838" y="7372"/>
                      <a:pt x="1813" y="7380"/>
                      <a:pt x="1798" y="7386"/>
                    </a:cubicBezTo>
                    <a:lnTo>
                      <a:pt x="1782" y="7394"/>
                    </a:lnTo>
                    <a:cubicBezTo>
                      <a:pt x="1783" y="7389"/>
                      <a:pt x="1784" y="7385"/>
                      <a:pt x="1785" y="7380"/>
                    </a:cubicBezTo>
                    <a:cubicBezTo>
                      <a:pt x="1789" y="7378"/>
                      <a:pt x="1793" y="7377"/>
                      <a:pt x="1798" y="7375"/>
                    </a:cubicBezTo>
                    <a:cubicBezTo>
                      <a:pt x="1802" y="7375"/>
                      <a:pt x="1807" y="7375"/>
                      <a:pt x="1811" y="7375"/>
                    </a:cubicBezTo>
                    <a:cubicBezTo>
                      <a:pt x="1816" y="7375"/>
                      <a:pt x="1821" y="7375"/>
                      <a:pt x="1825" y="7375"/>
                    </a:cubicBezTo>
                    <a:cubicBezTo>
                      <a:pt x="1833" y="7375"/>
                      <a:pt x="1857" y="7372"/>
                      <a:pt x="1850" y="7358"/>
                    </a:cubicBezTo>
                    <a:cubicBezTo>
                      <a:pt x="1843" y="7344"/>
                      <a:pt x="1823" y="7347"/>
                      <a:pt x="1810" y="7348"/>
                    </a:cubicBezTo>
                    <a:cubicBezTo>
                      <a:pt x="1804" y="7349"/>
                      <a:pt x="1797" y="7351"/>
                      <a:pt x="1791" y="7353"/>
                    </a:cubicBezTo>
                    <a:cubicBezTo>
                      <a:pt x="1792" y="7346"/>
                      <a:pt x="1793" y="7339"/>
                      <a:pt x="1794" y="7332"/>
                    </a:cubicBezTo>
                    <a:cubicBezTo>
                      <a:pt x="1795" y="7331"/>
                      <a:pt x="1796" y="7330"/>
                      <a:pt x="1797" y="7330"/>
                    </a:cubicBezTo>
                    <a:cubicBezTo>
                      <a:pt x="1798" y="7329"/>
                      <a:pt x="1799" y="7330"/>
                      <a:pt x="1799" y="7329"/>
                    </a:cubicBezTo>
                    <a:cubicBezTo>
                      <a:pt x="1802" y="7327"/>
                      <a:pt x="1805" y="7325"/>
                      <a:pt x="1808" y="7323"/>
                    </a:cubicBezTo>
                    <a:cubicBezTo>
                      <a:pt x="1821" y="7316"/>
                      <a:pt x="1836" y="7312"/>
                      <a:pt x="1851" y="7312"/>
                    </a:cubicBezTo>
                    <a:cubicBezTo>
                      <a:pt x="1852" y="7312"/>
                      <a:pt x="1853" y="7312"/>
                      <a:pt x="1854" y="7312"/>
                    </a:cubicBezTo>
                    <a:cubicBezTo>
                      <a:pt x="1864" y="7312"/>
                      <a:pt x="1878" y="7312"/>
                      <a:pt x="1881" y="7300"/>
                    </a:cubicBezTo>
                    <a:cubicBezTo>
                      <a:pt x="1884" y="7288"/>
                      <a:pt x="1872" y="7284"/>
                      <a:pt x="1857" y="7284"/>
                    </a:cubicBezTo>
                    <a:lnTo>
                      <a:pt x="1858" y="7284"/>
                    </a:lnTo>
                    <a:cubicBezTo>
                      <a:pt x="1860" y="7283"/>
                      <a:pt x="1862" y="7281"/>
                      <a:pt x="1863" y="7279"/>
                    </a:cubicBezTo>
                    <a:cubicBezTo>
                      <a:pt x="1865" y="7277"/>
                      <a:pt x="1864" y="7274"/>
                      <a:pt x="1864" y="7272"/>
                    </a:cubicBezTo>
                    <a:cubicBezTo>
                      <a:pt x="1864" y="7269"/>
                      <a:pt x="1865" y="7268"/>
                      <a:pt x="1863" y="7266"/>
                    </a:cubicBezTo>
                    <a:cubicBezTo>
                      <a:pt x="1862" y="7264"/>
                      <a:pt x="1860" y="7262"/>
                      <a:pt x="1858" y="7261"/>
                    </a:cubicBezTo>
                    <a:lnTo>
                      <a:pt x="1857" y="7261"/>
                    </a:lnTo>
                    <a:cubicBezTo>
                      <a:pt x="1849" y="7257"/>
                      <a:pt x="1839" y="7255"/>
                      <a:pt x="1830" y="7255"/>
                    </a:cubicBezTo>
                    <a:cubicBezTo>
                      <a:pt x="1819" y="7255"/>
                      <a:pt x="1809" y="7257"/>
                      <a:pt x="1799" y="7262"/>
                    </a:cubicBezTo>
                    <a:cubicBezTo>
                      <a:pt x="1799" y="7255"/>
                      <a:pt x="1799" y="7248"/>
                      <a:pt x="1799" y="7242"/>
                    </a:cubicBezTo>
                    <a:cubicBezTo>
                      <a:pt x="1823" y="7238"/>
                      <a:pt x="1851" y="7251"/>
                      <a:pt x="1872" y="7236"/>
                    </a:cubicBezTo>
                    <a:cubicBezTo>
                      <a:pt x="1873" y="7236"/>
                      <a:pt x="1874" y="7235"/>
                      <a:pt x="1874" y="7234"/>
                    </a:cubicBezTo>
                    <a:cubicBezTo>
                      <a:pt x="1875" y="7233"/>
                      <a:pt x="1875" y="7231"/>
                      <a:pt x="1875" y="7230"/>
                    </a:cubicBezTo>
                    <a:cubicBezTo>
                      <a:pt x="1875" y="7229"/>
                      <a:pt x="1875" y="7227"/>
                      <a:pt x="1874" y="7226"/>
                    </a:cubicBezTo>
                    <a:cubicBezTo>
                      <a:pt x="1874" y="7225"/>
                      <a:pt x="1873" y="7225"/>
                      <a:pt x="1872" y="7224"/>
                    </a:cubicBezTo>
                    <a:cubicBezTo>
                      <a:pt x="1862" y="7219"/>
                      <a:pt x="1851" y="7216"/>
                      <a:pt x="1839" y="7216"/>
                    </a:cubicBezTo>
                    <a:cubicBezTo>
                      <a:pt x="1835" y="7216"/>
                      <a:pt x="1830" y="7216"/>
                      <a:pt x="1826" y="7217"/>
                    </a:cubicBezTo>
                    <a:lnTo>
                      <a:pt x="1825" y="7217"/>
                    </a:lnTo>
                    <a:cubicBezTo>
                      <a:pt x="1816" y="7217"/>
                      <a:pt x="1807" y="7218"/>
                      <a:pt x="1799" y="7220"/>
                    </a:cubicBezTo>
                    <a:cubicBezTo>
                      <a:pt x="1799" y="7211"/>
                      <a:pt x="1799" y="7202"/>
                      <a:pt x="1799" y="7192"/>
                    </a:cubicBezTo>
                    <a:cubicBezTo>
                      <a:pt x="1805" y="7191"/>
                      <a:pt x="1812" y="7190"/>
                      <a:pt x="1819" y="7190"/>
                    </a:cubicBezTo>
                    <a:cubicBezTo>
                      <a:pt x="1821" y="7190"/>
                      <a:pt x="1824" y="7190"/>
                      <a:pt x="1826" y="7190"/>
                    </a:cubicBezTo>
                    <a:cubicBezTo>
                      <a:pt x="1827" y="7190"/>
                      <a:pt x="1828" y="7190"/>
                      <a:pt x="1829" y="7190"/>
                    </a:cubicBezTo>
                    <a:cubicBezTo>
                      <a:pt x="1838" y="7190"/>
                      <a:pt x="1847" y="7189"/>
                      <a:pt x="1856" y="7187"/>
                    </a:cubicBezTo>
                    <a:cubicBezTo>
                      <a:pt x="1859" y="7187"/>
                      <a:pt x="1860" y="7182"/>
                      <a:pt x="1858" y="7179"/>
                    </a:cubicBezTo>
                    <a:cubicBezTo>
                      <a:pt x="1849" y="7164"/>
                      <a:pt x="1831" y="7167"/>
                      <a:pt x="1816" y="7167"/>
                    </a:cubicBezTo>
                    <a:cubicBezTo>
                      <a:pt x="1810" y="7167"/>
                      <a:pt x="1804" y="7168"/>
                      <a:pt x="1799" y="7170"/>
                    </a:cubicBezTo>
                    <a:cubicBezTo>
                      <a:pt x="1799" y="7162"/>
                      <a:pt x="1799" y="7154"/>
                      <a:pt x="1799" y="7146"/>
                    </a:cubicBezTo>
                    <a:lnTo>
                      <a:pt x="1805" y="7146"/>
                    </a:lnTo>
                    <a:cubicBezTo>
                      <a:pt x="1817" y="7146"/>
                      <a:pt x="1829" y="7148"/>
                      <a:pt x="1842" y="7148"/>
                    </a:cubicBezTo>
                    <a:cubicBezTo>
                      <a:pt x="1843" y="7148"/>
                      <a:pt x="1844" y="7147"/>
                      <a:pt x="1845" y="7147"/>
                    </a:cubicBezTo>
                    <a:cubicBezTo>
                      <a:pt x="1846" y="7146"/>
                      <a:pt x="1847" y="7146"/>
                      <a:pt x="1848" y="7145"/>
                    </a:cubicBezTo>
                    <a:cubicBezTo>
                      <a:pt x="1849" y="7143"/>
                      <a:pt x="1849" y="7142"/>
                      <a:pt x="1849" y="7141"/>
                    </a:cubicBezTo>
                    <a:cubicBezTo>
                      <a:pt x="1849" y="7140"/>
                      <a:pt x="1849" y="7139"/>
                      <a:pt x="1849" y="7138"/>
                    </a:cubicBezTo>
                    <a:cubicBezTo>
                      <a:pt x="1840" y="7119"/>
                      <a:pt x="1823" y="7121"/>
                      <a:pt x="1805" y="7122"/>
                    </a:cubicBezTo>
                    <a:lnTo>
                      <a:pt x="1797" y="7122"/>
                    </a:lnTo>
                    <a:cubicBezTo>
                      <a:pt x="1795" y="7116"/>
                      <a:pt x="1794" y="7109"/>
                      <a:pt x="1792" y="7103"/>
                    </a:cubicBezTo>
                    <a:cubicBezTo>
                      <a:pt x="1793" y="7103"/>
                      <a:pt x="1795" y="7103"/>
                      <a:pt x="1796" y="7103"/>
                    </a:cubicBezTo>
                    <a:cubicBezTo>
                      <a:pt x="1806" y="7103"/>
                      <a:pt x="1817" y="7104"/>
                      <a:pt x="1827" y="7106"/>
                    </a:cubicBezTo>
                    <a:cubicBezTo>
                      <a:pt x="1838" y="7107"/>
                      <a:pt x="1866" y="7106"/>
                      <a:pt x="1849" y="7088"/>
                    </a:cubicBezTo>
                    <a:cubicBezTo>
                      <a:pt x="1840" y="7079"/>
                      <a:pt x="1819" y="7080"/>
                      <a:pt x="1808" y="7080"/>
                    </a:cubicBezTo>
                    <a:cubicBezTo>
                      <a:pt x="1806" y="7080"/>
                      <a:pt x="1804" y="7080"/>
                      <a:pt x="1803" y="7080"/>
                    </a:cubicBezTo>
                    <a:cubicBezTo>
                      <a:pt x="1797" y="7080"/>
                      <a:pt x="1791" y="7080"/>
                      <a:pt x="1785" y="7082"/>
                    </a:cubicBezTo>
                    <a:cubicBezTo>
                      <a:pt x="1783" y="7076"/>
                      <a:pt x="1780" y="7070"/>
                      <a:pt x="1777" y="7065"/>
                    </a:cubicBezTo>
                    <a:cubicBezTo>
                      <a:pt x="1782" y="7066"/>
                      <a:pt x="1787" y="7066"/>
                      <a:pt x="1792" y="7066"/>
                    </a:cubicBezTo>
                    <a:cubicBezTo>
                      <a:pt x="1803" y="7066"/>
                      <a:pt x="1815" y="7064"/>
                      <a:pt x="1825" y="7059"/>
                    </a:cubicBezTo>
                    <a:cubicBezTo>
                      <a:pt x="1826" y="7058"/>
                      <a:pt x="1827" y="7057"/>
                      <a:pt x="1828" y="7056"/>
                    </a:cubicBezTo>
                    <a:cubicBezTo>
                      <a:pt x="1829" y="7055"/>
                      <a:pt x="1829" y="7053"/>
                      <a:pt x="1829" y="7052"/>
                    </a:cubicBezTo>
                    <a:cubicBezTo>
                      <a:pt x="1829" y="7050"/>
                      <a:pt x="1828" y="7050"/>
                      <a:pt x="1828" y="7049"/>
                    </a:cubicBezTo>
                    <a:cubicBezTo>
                      <a:pt x="1827" y="7047"/>
                      <a:pt x="1826" y="7047"/>
                      <a:pt x="1825" y="7046"/>
                    </a:cubicBezTo>
                    <a:cubicBezTo>
                      <a:pt x="1813" y="7041"/>
                      <a:pt x="1800" y="7039"/>
                      <a:pt x="1787" y="7039"/>
                    </a:cubicBezTo>
                    <a:cubicBezTo>
                      <a:pt x="1779" y="7039"/>
                      <a:pt x="1771" y="7040"/>
                      <a:pt x="1763" y="7042"/>
                    </a:cubicBezTo>
                    <a:cubicBezTo>
                      <a:pt x="1759" y="7037"/>
                      <a:pt x="1754" y="7033"/>
                      <a:pt x="1749" y="7030"/>
                    </a:cubicBezTo>
                    <a:cubicBezTo>
                      <a:pt x="1747" y="7029"/>
                      <a:pt x="1745" y="7028"/>
                      <a:pt x="1743" y="7027"/>
                    </a:cubicBezTo>
                    <a:cubicBezTo>
                      <a:pt x="1711" y="7015"/>
                      <a:pt x="1673" y="7013"/>
                      <a:pt x="1651" y="7043"/>
                    </a:cubicBezTo>
                    <a:cubicBezTo>
                      <a:pt x="1618" y="7088"/>
                      <a:pt x="1624" y="7167"/>
                      <a:pt x="1613" y="7218"/>
                    </a:cubicBezTo>
                    <a:cubicBezTo>
                      <a:pt x="1606" y="7249"/>
                      <a:pt x="1603" y="7281"/>
                      <a:pt x="1597" y="7312"/>
                    </a:cubicBezTo>
                    <a:cubicBezTo>
                      <a:pt x="1589" y="7340"/>
                      <a:pt x="1580" y="7366"/>
                      <a:pt x="1568" y="7392"/>
                    </a:cubicBezTo>
                    <a:cubicBezTo>
                      <a:pt x="1526" y="7504"/>
                      <a:pt x="1475" y="7613"/>
                      <a:pt x="1415" y="7717"/>
                    </a:cubicBezTo>
                    <a:cubicBezTo>
                      <a:pt x="1411" y="7725"/>
                      <a:pt x="1406" y="7733"/>
                      <a:pt x="1401" y="7741"/>
                    </a:cubicBezTo>
                    <a:cubicBezTo>
                      <a:pt x="1367" y="7799"/>
                      <a:pt x="1337" y="7861"/>
                      <a:pt x="1300" y="7917"/>
                    </a:cubicBezTo>
                    <a:cubicBezTo>
                      <a:pt x="1263" y="7972"/>
                      <a:pt x="1222" y="8018"/>
                      <a:pt x="1182" y="8069"/>
                    </a:cubicBezTo>
                    <a:cubicBezTo>
                      <a:pt x="1174" y="8080"/>
                      <a:pt x="1161" y="8082"/>
                      <a:pt x="1151" y="8092"/>
                    </a:cubicBezTo>
                    <a:cubicBezTo>
                      <a:pt x="1140" y="8103"/>
                      <a:pt x="1130" y="8115"/>
                      <a:pt x="1121" y="8128"/>
                    </a:cubicBezTo>
                    <a:cubicBezTo>
                      <a:pt x="1096" y="8158"/>
                      <a:pt x="1068" y="8185"/>
                      <a:pt x="1038" y="8209"/>
                    </a:cubicBezTo>
                    <a:cubicBezTo>
                      <a:pt x="1012" y="8231"/>
                      <a:pt x="979" y="8241"/>
                      <a:pt x="953" y="8262"/>
                    </a:cubicBezTo>
                    <a:cubicBezTo>
                      <a:pt x="937" y="8276"/>
                      <a:pt x="896" y="8305"/>
                      <a:pt x="866" y="8307"/>
                    </a:cubicBezTo>
                    <a:cubicBezTo>
                      <a:pt x="870" y="8303"/>
                      <a:pt x="874" y="8299"/>
                      <a:pt x="877" y="8295"/>
                    </a:cubicBezTo>
                    <a:cubicBezTo>
                      <a:pt x="881" y="8294"/>
                      <a:pt x="884" y="8293"/>
                      <a:pt x="888" y="8293"/>
                    </a:cubicBezTo>
                    <a:cubicBezTo>
                      <a:pt x="895" y="8293"/>
                      <a:pt x="901" y="8292"/>
                      <a:pt x="908" y="8291"/>
                    </a:cubicBezTo>
                    <a:cubicBezTo>
                      <a:pt x="908" y="8290"/>
                      <a:pt x="909" y="8290"/>
                      <a:pt x="910" y="8290"/>
                    </a:cubicBezTo>
                    <a:cubicBezTo>
                      <a:pt x="911" y="8289"/>
                      <a:pt x="913" y="8287"/>
                      <a:pt x="913" y="8286"/>
                    </a:cubicBezTo>
                    <a:cubicBezTo>
                      <a:pt x="914" y="8284"/>
                      <a:pt x="915" y="8283"/>
                      <a:pt x="915" y="8281"/>
                    </a:cubicBezTo>
                    <a:cubicBezTo>
                      <a:pt x="915" y="8279"/>
                      <a:pt x="914" y="8278"/>
                      <a:pt x="913" y="8276"/>
                    </a:cubicBezTo>
                    <a:cubicBezTo>
                      <a:pt x="913" y="8275"/>
                      <a:pt x="912" y="8274"/>
                      <a:pt x="911" y="8274"/>
                    </a:cubicBezTo>
                    <a:cubicBezTo>
                      <a:pt x="911" y="8273"/>
                      <a:pt x="911" y="8274"/>
                      <a:pt x="911" y="8274"/>
                    </a:cubicBezTo>
                    <a:lnTo>
                      <a:pt x="910" y="8274"/>
                    </a:lnTo>
                    <a:lnTo>
                      <a:pt x="909" y="8274"/>
                    </a:lnTo>
                    <a:lnTo>
                      <a:pt x="905" y="8273"/>
                    </a:lnTo>
                    <a:lnTo>
                      <a:pt x="900" y="8273"/>
                    </a:lnTo>
                    <a:lnTo>
                      <a:pt x="915" y="8254"/>
                    </a:lnTo>
                    <a:lnTo>
                      <a:pt x="927" y="8252"/>
                    </a:lnTo>
                    <a:cubicBezTo>
                      <a:pt x="937" y="8251"/>
                      <a:pt x="946" y="8252"/>
                      <a:pt x="955" y="8244"/>
                    </a:cubicBezTo>
                    <a:cubicBezTo>
                      <a:pt x="955" y="8243"/>
                      <a:pt x="955" y="8243"/>
                      <a:pt x="956" y="8243"/>
                    </a:cubicBezTo>
                    <a:cubicBezTo>
                      <a:pt x="957" y="8242"/>
                      <a:pt x="956" y="8240"/>
                      <a:pt x="956" y="8239"/>
                    </a:cubicBezTo>
                    <a:cubicBezTo>
                      <a:pt x="956" y="8238"/>
                      <a:pt x="957" y="8236"/>
                      <a:pt x="956" y="8236"/>
                    </a:cubicBezTo>
                    <a:cubicBezTo>
                      <a:pt x="955" y="8235"/>
                      <a:pt x="955" y="8235"/>
                      <a:pt x="955" y="8235"/>
                    </a:cubicBezTo>
                    <a:cubicBezTo>
                      <a:pt x="953" y="8234"/>
                      <a:pt x="952" y="8233"/>
                      <a:pt x="951" y="8232"/>
                    </a:cubicBezTo>
                    <a:cubicBezTo>
                      <a:pt x="947" y="8229"/>
                      <a:pt x="943" y="8229"/>
                      <a:pt x="938" y="8229"/>
                    </a:cubicBezTo>
                    <a:cubicBezTo>
                      <a:pt x="937" y="8229"/>
                      <a:pt x="935" y="8229"/>
                      <a:pt x="934" y="8229"/>
                    </a:cubicBezTo>
                    <a:cubicBezTo>
                      <a:pt x="942" y="8218"/>
                      <a:pt x="950" y="8208"/>
                      <a:pt x="959" y="8197"/>
                    </a:cubicBezTo>
                    <a:cubicBezTo>
                      <a:pt x="960" y="8197"/>
                      <a:pt x="961" y="8197"/>
                      <a:pt x="961" y="8197"/>
                    </a:cubicBezTo>
                    <a:cubicBezTo>
                      <a:pt x="967" y="8197"/>
                      <a:pt x="973" y="8196"/>
                      <a:pt x="978" y="8193"/>
                    </a:cubicBezTo>
                    <a:cubicBezTo>
                      <a:pt x="979" y="8192"/>
                      <a:pt x="981" y="8191"/>
                      <a:pt x="983" y="8189"/>
                    </a:cubicBezTo>
                    <a:cubicBezTo>
                      <a:pt x="984" y="8188"/>
                      <a:pt x="984" y="8186"/>
                      <a:pt x="984" y="8185"/>
                    </a:cubicBezTo>
                    <a:cubicBezTo>
                      <a:pt x="984" y="8183"/>
                      <a:pt x="984" y="8183"/>
                      <a:pt x="983" y="8182"/>
                    </a:cubicBezTo>
                    <a:lnTo>
                      <a:pt x="983" y="8181"/>
                    </a:lnTo>
                    <a:cubicBezTo>
                      <a:pt x="981" y="8180"/>
                      <a:pt x="980" y="8179"/>
                      <a:pt x="978" y="8178"/>
                    </a:cubicBezTo>
                    <a:cubicBezTo>
                      <a:pt x="977" y="8177"/>
                      <a:pt x="977" y="8177"/>
                      <a:pt x="976" y="8177"/>
                    </a:cubicBezTo>
                    <a:lnTo>
                      <a:pt x="982" y="8170"/>
                    </a:lnTo>
                    <a:cubicBezTo>
                      <a:pt x="989" y="8168"/>
                      <a:pt x="995" y="8166"/>
                      <a:pt x="1002" y="8164"/>
                    </a:cubicBezTo>
                    <a:cubicBezTo>
                      <a:pt x="1012" y="8161"/>
                      <a:pt x="1023" y="8162"/>
                      <a:pt x="1025" y="8149"/>
                    </a:cubicBezTo>
                    <a:lnTo>
                      <a:pt x="1025" y="8148"/>
                    </a:lnTo>
                    <a:cubicBezTo>
                      <a:pt x="1025" y="8147"/>
                      <a:pt x="1025" y="8146"/>
                      <a:pt x="1024" y="8145"/>
                    </a:cubicBezTo>
                    <a:cubicBezTo>
                      <a:pt x="1024" y="8144"/>
                      <a:pt x="1022" y="8142"/>
                      <a:pt x="1021" y="8142"/>
                    </a:cubicBezTo>
                    <a:cubicBezTo>
                      <a:pt x="1020" y="8141"/>
                      <a:pt x="1019" y="8141"/>
                      <a:pt x="1018" y="8141"/>
                    </a:cubicBezTo>
                    <a:lnTo>
                      <a:pt x="1008" y="8141"/>
                    </a:lnTo>
                    <a:lnTo>
                      <a:pt x="1023" y="8124"/>
                    </a:lnTo>
                    <a:cubicBezTo>
                      <a:pt x="1033" y="8121"/>
                      <a:pt x="1044" y="8118"/>
                      <a:pt x="1054" y="8118"/>
                    </a:cubicBezTo>
                    <a:cubicBezTo>
                      <a:pt x="1055" y="8118"/>
                      <a:pt x="1056" y="8118"/>
                      <a:pt x="1057" y="8118"/>
                    </a:cubicBezTo>
                    <a:cubicBezTo>
                      <a:pt x="1064" y="8118"/>
                      <a:pt x="1070" y="8116"/>
                      <a:pt x="1075" y="8113"/>
                    </a:cubicBezTo>
                    <a:cubicBezTo>
                      <a:pt x="1079" y="8111"/>
                      <a:pt x="1083" y="8107"/>
                      <a:pt x="1086" y="8104"/>
                    </a:cubicBezTo>
                    <a:cubicBezTo>
                      <a:pt x="1086" y="8103"/>
                      <a:pt x="1087" y="8102"/>
                      <a:pt x="1087" y="8101"/>
                    </a:cubicBezTo>
                    <a:cubicBezTo>
                      <a:pt x="1087" y="8099"/>
                      <a:pt x="1087" y="8098"/>
                      <a:pt x="1086" y="8097"/>
                    </a:cubicBezTo>
                    <a:cubicBezTo>
                      <a:pt x="1085" y="8096"/>
                      <a:pt x="1085" y="8096"/>
                      <a:pt x="1085" y="8096"/>
                    </a:cubicBezTo>
                    <a:cubicBezTo>
                      <a:pt x="1077" y="8085"/>
                      <a:pt x="1065" y="8092"/>
                      <a:pt x="1054" y="8092"/>
                    </a:cubicBezTo>
                    <a:lnTo>
                      <a:pt x="1051" y="8092"/>
                    </a:lnTo>
                    <a:lnTo>
                      <a:pt x="1062" y="8079"/>
                    </a:lnTo>
                    <a:cubicBezTo>
                      <a:pt x="1070" y="8077"/>
                      <a:pt x="1078" y="8077"/>
                      <a:pt x="1086" y="8076"/>
                    </a:cubicBezTo>
                    <a:cubicBezTo>
                      <a:pt x="1100" y="8075"/>
                      <a:pt x="1114" y="8071"/>
                      <a:pt x="1128" y="8065"/>
                    </a:cubicBezTo>
                    <a:cubicBezTo>
                      <a:pt x="1130" y="8064"/>
                      <a:pt x="1131" y="8063"/>
                      <a:pt x="1132" y="8061"/>
                    </a:cubicBezTo>
                    <a:cubicBezTo>
                      <a:pt x="1133" y="8059"/>
                      <a:pt x="1133" y="8058"/>
                      <a:pt x="1134" y="8056"/>
                    </a:cubicBezTo>
                    <a:lnTo>
                      <a:pt x="1134" y="8054"/>
                    </a:lnTo>
                    <a:lnTo>
                      <a:pt x="1134" y="8053"/>
                    </a:lnTo>
                    <a:cubicBezTo>
                      <a:pt x="1134" y="8051"/>
                      <a:pt x="1134" y="8050"/>
                      <a:pt x="1133" y="8049"/>
                    </a:cubicBezTo>
                    <a:cubicBezTo>
                      <a:pt x="1133" y="8048"/>
                      <a:pt x="1131" y="8046"/>
                      <a:pt x="1130" y="8046"/>
                    </a:cubicBezTo>
                    <a:cubicBezTo>
                      <a:pt x="1129" y="8045"/>
                      <a:pt x="1128" y="8045"/>
                      <a:pt x="1127" y="8045"/>
                    </a:cubicBezTo>
                    <a:cubicBezTo>
                      <a:pt x="1124" y="8044"/>
                      <a:pt x="1121" y="8044"/>
                      <a:pt x="1118" y="8044"/>
                    </a:cubicBezTo>
                    <a:cubicBezTo>
                      <a:pt x="1115" y="8044"/>
                      <a:pt x="1112" y="8044"/>
                      <a:pt x="1109" y="8045"/>
                    </a:cubicBezTo>
                    <a:cubicBezTo>
                      <a:pt x="1101" y="8047"/>
                      <a:pt x="1094" y="8049"/>
                      <a:pt x="1087" y="8050"/>
                    </a:cubicBezTo>
                    <a:lnTo>
                      <a:pt x="1086" y="8050"/>
                    </a:lnTo>
                    <a:cubicBezTo>
                      <a:pt x="1090" y="8044"/>
                      <a:pt x="1094" y="8039"/>
                      <a:pt x="1098" y="8033"/>
                    </a:cubicBezTo>
                    <a:cubicBezTo>
                      <a:pt x="1110" y="8030"/>
                      <a:pt x="1121" y="8027"/>
                      <a:pt x="1133" y="8025"/>
                    </a:cubicBezTo>
                    <a:cubicBezTo>
                      <a:pt x="1145" y="8023"/>
                      <a:pt x="1153" y="8015"/>
                      <a:pt x="1165" y="8012"/>
                    </a:cubicBezTo>
                    <a:cubicBezTo>
                      <a:pt x="1169" y="8012"/>
                      <a:pt x="1172" y="8010"/>
                      <a:pt x="1176" y="8008"/>
                    </a:cubicBezTo>
                    <a:cubicBezTo>
                      <a:pt x="1179" y="8006"/>
                      <a:pt x="1182" y="8004"/>
                      <a:pt x="1184" y="8001"/>
                    </a:cubicBezTo>
                    <a:cubicBezTo>
                      <a:pt x="1189" y="7995"/>
                      <a:pt x="1184" y="7984"/>
                      <a:pt x="1176" y="7987"/>
                    </a:cubicBezTo>
                    <a:cubicBezTo>
                      <a:pt x="1169" y="7989"/>
                      <a:pt x="1163" y="7990"/>
                      <a:pt x="1156" y="7991"/>
                    </a:cubicBezTo>
                    <a:cubicBezTo>
                      <a:pt x="1146" y="7994"/>
                      <a:pt x="1136" y="7998"/>
                      <a:pt x="1126" y="8003"/>
                    </a:cubicBezTo>
                    <a:lnTo>
                      <a:pt x="1116" y="8006"/>
                    </a:lnTo>
                    <a:cubicBezTo>
                      <a:pt x="1123" y="7996"/>
                      <a:pt x="1129" y="7986"/>
                      <a:pt x="1136" y="7977"/>
                    </a:cubicBezTo>
                    <a:cubicBezTo>
                      <a:pt x="1144" y="7977"/>
                      <a:pt x="1151" y="7979"/>
                      <a:pt x="1159" y="7979"/>
                    </a:cubicBezTo>
                    <a:cubicBezTo>
                      <a:pt x="1172" y="7979"/>
                      <a:pt x="1184" y="7984"/>
                      <a:pt x="1196" y="7976"/>
                    </a:cubicBezTo>
                    <a:cubicBezTo>
                      <a:pt x="1197" y="7975"/>
                      <a:pt x="1198" y="7974"/>
                      <a:pt x="1198" y="7973"/>
                    </a:cubicBezTo>
                    <a:cubicBezTo>
                      <a:pt x="1199" y="7972"/>
                      <a:pt x="1200" y="7970"/>
                      <a:pt x="1200" y="7969"/>
                    </a:cubicBezTo>
                    <a:cubicBezTo>
                      <a:pt x="1200" y="7967"/>
                      <a:pt x="1199" y="7966"/>
                      <a:pt x="1198" y="7964"/>
                    </a:cubicBezTo>
                    <a:cubicBezTo>
                      <a:pt x="1198" y="7963"/>
                      <a:pt x="1197" y="7962"/>
                      <a:pt x="1196" y="7961"/>
                    </a:cubicBezTo>
                    <a:cubicBezTo>
                      <a:pt x="1194" y="7960"/>
                      <a:pt x="1193" y="7959"/>
                      <a:pt x="1191" y="7958"/>
                    </a:cubicBezTo>
                    <a:cubicBezTo>
                      <a:pt x="1182" y="7953"/>
                      <a:pt x="1173" y="7951"/>
                      <a:pt x="1163" y="7951"/>
                    </a:cubicBezTo>
                    <a:cubicBezTo>
                      <a:pt x="1161" y="7951"/>
                      <a:pt x="1159" y="7951"/>
                      <a:pt x="1158" y="7951"/>
                    </a:cubicBezTo>
                    <a:lnTo>
                      <a:pt x="1157" y="7951"/>
                    </a:lnTo>
                    <a:cubicBezTo>
                      <a:pt x="1167" y="7938"/>
                      <a:pt x="1176" y="7926"/>
                      <a:pt x="1187" y="7913"/>
                    </a:cubicBezTo>
                    <a:cubicBezTo>
                      <a:pt x="1192" y="7912"/>
                      <a:pt x="1197" y="7911"/>
                      <a:pt x="1202" y="7911"/>
                    </a:cubicBezTo>
                    <a:cubicBezTo>
                      <a:pt x="1203" y="7911"/>
                      <a:pt x="1205" y="7911"/>
                      <a:pt x="1207" y="7911"/>
                    </a:cubicBezTo>
                    <a:cubicBezTo>
                      <a:pt x="1222" y="7911"/>
                      <a:pt x="1236" y="7908"/>
                      <a:pt x="1250" y="7901"/>
                    </a:cubicBezTo>
                    <a:cubicBezTo>
                      <a:pt x="1250" y="7900"/>
                      <a:pt x="1252" y="7900"/>
                      <a:pt x="1252" y="7899"/>
                    </a:cubicBezTo>
                    <a:cubicBezTo>
                      <a:pt x="1253" y="7897"/>
                      <a:pt x="1253" y="7895"/>
                      <a:pt x="1253" y="7894"/>
                    </a:cubicBezTo>
                    <a:cubicBezTo>
                      <a:pt x="1253" y="7892"/>
                      <a:pt x="1253" y="7892"/>
                      <a:pt x="1252" y="7890"/>
                    </a:cubicBezTo>
                    <a:cubicBezTo>
                      <a:pt x="1252" y="7888"/>
                      <a:pt x="1250" y="7889"/>
                      <a:pt x="1250" y="7888"/>
                    </a:cubicBezTo>
                    <a:cubicBezTo>
                      <a:pt x="1249" y="7888"/>
                      <a:pt x="1249" y="7887"/>
                      <a:pt x="1248" y="7887"/>
                    </a:cubicBezTo>
                    <a:cubicBezTo>
                      <a:pt x="1238" y="7881"/>
                      <a:pt x="1227" y="7878"/>
                      <a:pt x="1216" y="7878"/>
                    </a:cubicBezTo>
                    <a:cubicBezTo>
                      <a:pt x="1214" y="7878"/>
                      <a:pt x="1212" y="7879"/>
                      <a:pt x="1210" y="7879"/>
                    </a:cubicBezTo>
                    <a:cubicBezTo>
                      <a:pt x="1212" y="7876"/>
                      <a:pt x="1214" y="7874"/>
                      <a:pt x="1215" y="7872"/>
                    </a:cubicBezTo>
                    <a:lnTo>
                      <a:pt x="1227" y="7854"/>
                    </a:lnTo>
                    <a:lnTo>
                      <a:pt x="1242" y="7854"/>
                    </a:lnTo>
                    <a:cubicBezTo>
                      <a:pt x="1256" y="7854"/>
                      <a:pt x="1270" y="7859"/>
                      <a:pt x="1281" y="7849"/>
                    </a:cubicBezTo>
                    <a:cubicBezTo>
                      <a:pt x="1282" y="7849"/>
                      <a:pt x="1282" y="7849"/>
                      <a:pt x="1283" y="7848"/>
                    </a:cubicBezTo>
                    <a:cubicBezTo>
                      <a:pt x="1284" y="7847"/>
                      <a:pt x="1284" y="7845"/>
                      <a:pt x="1284" y="7844"/>
                    </a:cubicBezTo>
                    <a:cubicBezTo>
                      <a:pt x="1284" y="7843"/>
                      <a:pt x="1284" y="7841"/>
                      <a:pt x="1283" y="7840"/>
                    </a:cubicBezTo>
                    <a:cubicBezTo>
                      <a:pt x="1282" y="7839"/>
                      <a:pt x="1282" y="7839"/>
                      <a:pt x="1281" y="7839"/>
                    </a:cubicBezTo>
                    <a:cubicBezTo>
                      <a:pt x="1281" y="7838"/>
                      <a:pt x="1280" y="7838"/>
                      <a:pt x="1280" y="7838"/>
                    </a:cubicBezTo>
                    <a:cubicBezTo>
                      <a:pt x="1271" y="7833"/>
                      <a:pt x="1262" y="7830"/>
                      <a:pt x="1252" y="7830"/>
                    </a:cubicBezTo>
                    <a:cubicBezTo>
                      <a:pt x="1249" y="7830"/>
                      <a:pt x="1245" y="7831"/>
                      <a:pt x="1242" y="7831"/>
                    </a:cubicBezTo>
                    <a:lnTo>
                      <a:pt x="1268" y="7792"/>
                    </a:lnTo>
                    <a:cubicBezTo>
                      <a:pt x="1276" y="7794"/>
                      <a:pt x="1284" y="7795"/>
                      <a:pt x="1292" y="7795"/>
                    </a:cubicBezTo>
                    <a:cubicBezTo>
                      <a:pt x="1305" y="7795"/>
                      <a:pt x="1318" y="7792"/>
                      <a:pt x="1330" y="7787"/>
                    </a:cubicBezTo>
                    <a:cubicBezTo>
                      <a:pt x="1331" y="7787"/>
                      <a:pt x="1332" y="7786"/>
                      <a:pt x="1332" y="7785"/>
                    </a:cubicBezTo>
                    <a:cubicBezTo>
                      <a:pt x="1333" y="7784"/>
                      <a:pt x="1333" y="7783"/>
                      <a:pt x="1333" y="7782"/>
                    </a:cubicBezTo>
                    <a:cubicBezTo>
                      <a:pt x="1333" y="7781"/>
                      <a:pt x="1333" y="7780"/>
                      <a:pt x="1332" y="7779"/>
                    </a:cubicBezTo>
                    <a:cubicBezTo>
                      <a:pt x="1332" y="7778"/>
                      <a:pt x="1331" y="7777"/>
                      <a:pt x="1330" y="7777"/>
                    </a:cubicBezTo>
                    <a:cubicBezTo>
                      <a:pt x="1323" y="7773"/>
                      <a:pt x="1314" y="7771"/>
                      <a:pt x="1306" y="7771"/>
                    </a:cubicBezTo>
                    <a:cubicBezTo>
                      <a:pt x="1303" y="7771"/>
                      <a:pt x="1301" y="7771"/>
                      <a:pt x="1299" y="7771"/>
                    </a:cubicBezTo>
                    <a:lnTo>
                      <a:pt x="1281" y="7771"/>
                    </a:lnTo>
                    <a:cubicBezTo>
                      <a:pt x="1287" y="7763"/>
                      <a:pt x="1292" y="7754"/>
                      <a:pt x="1298" y="7745"/>
                    </a:cubicBezTo>
                    <a:cubicBezTo>
                      <a:pt x="1300" y="7745"/>
                      <a:pt x="1302" y="7745"/>
                      <a:pt x="1304" y="7745"/>
                    </a:cubicBezTo>
                    <a:cubicBezTo>
                      <a:pt x="1314" y="7745"/>
                      <a:pt x="1323" y="7746"/>
                      <a:pt x="1332" y="7749"/>
                    </a:cubicBezTo>
                    <a:cubicBezTo>
                      <a:pt x="1333" y="7749"/>
                      <a:pt x="1333" y="7750"/>
                      <a:pt x="1333" y="7750"/>
                    </a:cubicBezTo>
                    <a:cubicBezTo>
                      <a:pt x="1336" y="7751"/>
                      <a:pt x="1340" y="7752"/>
                      <a:pt x="1343" y="7752"/>
                    </a:cubicBezTo>
                    <a:cubicBezTo>
                      <a:pt x="1347" y="7752"/>
                      <a:pt x="1350" y="7751"/>
                      <a:pt x="1353" y="7750"/>
                    </a:cubicBezTo>
                    <a:cubicBezTo>
                      <a:pt x="1355" y="7749"/>
                      <a:pt x="1357" y="7747"/>
                      <a:pt x="1358" y="7745"/>
                    </a:cubicBezTo>
                    <a:lnTo>
                      <a:pt x="1359" y="7744"/>
                    </a:lnTo>
                    <a:cubicBezTo>
                      <a:pt x="1360" y="7743"/>
                      <a:pt x="1360" y="7741"/>
                      <a:pt x="1360" y="7740"/>
                    </a:cubicBezTo>
                    <a:cubicBezTo>
                      <a:pt x="1360" y="7738"/>
                      <a:pt x="1360" y="7737"/>
                      <a:pt x="1359" y="7736"/>
                    </a:cubicBezTo>
                    <a:cubicBezTo>
                      <a:pt x="1358" y="7735"/>
                      <a:pt x="1358" y="7735"/>
                      <a:pt x="1358" y="7735"/>
                    </a:cubicBezTo>
                    <a:cubicBezTo>
                      <a:pt x="1355" y="7732"/>
                      <a:pt x="1352" y="7729"/>
                      <a:pt x="1348" y="7727"/>
                    </a:cubicBezTo>
                    <a:cubicBezTo>
                      <a:pt x="1340" y="7722"/>
                      <a:pt x="1331" y="7720"/>
                      <a:pt x="1322" y="7720"/>
                    </a:cubicBezTo>
                    <a:cubicBezTo>
                      <a:pt x="1319" y="7720"/>
                      <a:pt x="1316" y="7721"/>
                      <a:pt x="1313" y="7721"/>
                    </a:cubicBezTo>
                    <a:cubicBezTo>
                      <a:pt x="1316" y="7716"/>
                      <a:pt x="1319" y="7710"/>
                      <a:pt x="1322" y="7705"/>
                    </a:cubicBezTo>
                    <a:cubicBezTo>
                      <a:pt x="1330" y="7702"/>
                      <a:pt x="1339" y="7701"/>
                      <a:pt x="1347" y="7701"/>
                    </a:cubicBezTo>
                    <a:cubicBezTo>
                      <a:pt x="1348" y="7701"/>
                      <a:pt x="1348" y="7701"/>
                      <a:pt x="1349" y="7701"/>
                    </a:cubicBezTo>
                    <a:cubicBezTo>
                      <a:pt x="1358" y="7701"/>
                      <a:pt x="1367" y="7699"/>
                      <a:pt x="1375" y="7695"/>
                    </a:cubicBezTo>
                    <a:cubicBezTo>
                      <a:pt x="1376" y="7694"/>
                      <a:pt x="1377" y="7694"/>
                      <a:pt x="1377" y="7693"/>
                    </a:cubicBezTo>
                    <a:cubicBezTo>
                      <a:pt x="1378" y="7692"/>
                      <a:pt x="1378" y="7691"/>
                      <a:pt x="1378" y="7690"/>
                    </a:cubicBezTo>
                    <a:cubicBezTo>
                      <a:pt x="1378" y="7689"/>
                      <a:pt x="1378" y="7688"/>
                      <a:pt x="1377" y="7687"/>
                    </a:cubicBezTo>
                    <a:cubicBezTo>
                      <a:pt x="1377" y="7686"/>
                      <a:pt x="1376" y="7685"/>
                      <a:pt x="1375" y="7685"/>
                    </a:cubicBezTo>
                    <a:cubicBezTo>
                      <a:pt x="1368" y="7682"/>
                      <a:pt x="1361" y="7680"/>
                      <a:pt x="1353" y="7680"/>
                    </a:cubicBezTo>
                    <a:cubicBezTo>
                      <a:pt x="1347" y="7680"/>
                      <a:pt x="1340" y="7681"/>
                      <a:pt x="1334" y="7683"/>
                    </a:cubicBezTo>
                    <a:lnTo>
                      <a:pt x="1350" y="7653"/>
                    </a:lnTo>
                    <a:cubicBezTo>
                      <a:pt x="1370" y="7648"/>
                      <a:pt x="1392" y="7650"/>
                      <a:pt x="1408" y="7637"/>
                    </a:cubicBezTo>
                    <a:lnTo>
                      <a:pt x="1409" y="7636"/>
                    </a:lnTo>
                    <a:cubicBezTo>
                      <a:pt x="1410" y="7635"/>
                      <a:pt x="1410" y="7633"/>
                      <a:pt x="1410" y="7632"/>
                    </a:cubicBezTo>
                    <a:cubicBezTo>
                      <a:pt x="1410" y="7630"/>
                      <a:pt x="1410" y="7630"/>
                      <a:pt x="1409" y="7629"/>
                    </a:cubicBezTo>
                    <a:cubicBezTo>
                      <a:pt x="1408" y="7628"/>
                      <a:pt x="1408" y="7628"/>
                      <a:pt x="1408" y="7627"/>
                    </a:cubicBezTo>
                    <a:cubicBezTo>
                      <a:pt x="1397" y="7617"/>
                      <a:pt x="1378" y="7624"/>
                      <a:pt x="1366" y="7627"/>
                    </a:cubicBezTo>
                    <a:lnTo>
                      <a:pt x="1361" y="7629"/>
                    </a:lnTo>
                    <a:lnTo>
                      <a:pt x="1375" y="7600"/>
                    </a:lnTo>
                    <a:cubicBezTo>
                      <a:pt x="1381" y="7599"/>
                      <a:pt x="1387" y="7597"/>
                      <a:pt x="1393" y="7597"/>
                    </a:cubicBezTo>
                    <a:cubicBezTo>
                      <a:pt x="1395" y="7597"/>
                      <a:pt x="1398" y="7597"/>
                      <a:pt x="1400" y="7597"/>
                    </a:cubicBezTo>
                    <a:cubicBezTo>
                      <a:pt x="1408" y="7597"/>
                      <a:pt x="1417" y="7595"/>
                      <a:pt x="1425" y="7592"/>
                    </a:cubicBezTo>
                    <a:cubicBezTo>
                      <a:pt x="1426" y="7592"/>
                      <a:pt x="1426" y="7591"/>
                      <a:pt x="1427" y="7590"/>
                    </a:cubicBezTo>
                    <a:cubicBezTo>
                      <a:pt x="1427" y="7590"/>
                      <a:pt x="1428" y="7589"/>
                      <a:pt x="1428" y="7588"/>
                    </a:cubicBezTo>
                    <a:cubicBezTo>
                      <a:pt x="1428" y="7587"/>
                      <a:pt x="1428" y="7586"/>
                      <a:pt x="1427" y="7585"/>
                    </a:cubicBezTo>
                    <a:cubicBezTo>
                      <a:pt x="1426" y="7584"/>
                      <a:pt x="1426" y="7583"/>
                      <a:pt x="1425" y="7583"/>
                    </a:cubicBezTo>
                    <a:cubicBezTo>
                      <a:pt x="1416" y="7579"/>
                      <a:pt x="1406" y="7576"/>
                      <a:pt x="1396" y="7576"/>
                    </a:cubicBezTo>
                    <a:cubicBezTo>
                      <a:pt x="1393" y="7576"/>
                      <a:pt x="1389" y="7577"/>
                      <a:pt x="1386" y="7577"/>
                    </a:cubicBezTo>
                    <a:cubicBezTo>
                      <a:pt x="1390" y="7568"/>
                      <a:pt x="1394" y="7558"/>
                      <a:pt x="1399" y="7549"/>
                    </a:cubicBezTo>
                    <a:cubicBezTo>
                      <a:pt x="1406" y="7547"/>
                      <a:pt x="1414" y="7545"/>
                      <a:pt x="1422" y="7545"/>
                    </a:cubicBezTo>
                    <a:cubicBezTo>
                      <a:pt x="1434" y="7545"/>
                      <a:pt x="1446" y="7542"/>
                      <a:pt x="1458" y="7538"/>
                    </a:cubicBezTo>
                    <a:cubicBezTo>
                      <a:pt x="1459" y="7537"/>
                      <a:pt x="1461" y="7537"/>
                      <a:pt x="1461" y="7536"/>
                    </a:cubicBezTo>
                    <a:cubicBezTo>
                      <a:pt x="1462" y="7535"/>
                      <a:pt x="1461" y="7534"/>
                      <a:pt x="1461" y="7533"/>
                    </a:cubicBezTo>
                    <a:cubicBezTo>
                      <a:pt x="1461" y="7532"/>
                      <a:pt x="1462" y="7531"/>
                      <a:pt x="1461" y="7530"/>
                    </a:cubicBezTo>
                    <a:cubicBezTo>
                      <a:pt x="1461" y="7529"/>
                      <a:pt x="1459" y="7529"/>
                      <a:pt x="1458" y="7528"/>
                    </a:cubicBezTo>
                    <a:cubicBezTo>
                      <a:pt x="1447" y="7523"/>
                      <a:pt x="1436" y="7521"/>
                      <a:pt x="1424" y="7521"/>
                    </a:cubicBezTo>
                    <a:cubicBezTo>
                      <a:pt x="1420" y="7521"/>
                      <a:pt x="1415" y="7521"/>
                      <a:pt x="1411" y="7522"/>
                    </a:cubicBezTo>
                    <a:cubicBezTo>
                      <a:pt x="1415" y="7514"/>
                      <a:pt x="1418" y="7506"/>
                      <a:pt x="1421" y="7498"/>
                    </a:cubicBezTo>
                    <a:cubicBezTo>
                      <a:pt x="1423" y="7497"/>
                      <a:pt x="1425" y="7496"/>
                      <a:pt x="1427" y="7495"/>
                    </a:cubicBezTo>
                    <a:cubicBezTo>
                      <a:pt x="1432" y="7491"/>
                      <a:pt x="1438" y="7489"/>
                      <a:pt x="1444" y="7487"/>
                    </a:cubicBezTo>
                    <a:cubicBezTo>
                      <a:pt x="1456" y="7486"/>
                      <a:pt x="1469" y="7482"/>
                      <a:pt x="1480" y="7476"/>
                    </a:cubicBezTo>
                    <a:cubicBezTo>
                      <a:pt x="1481" y="7476"/>
                      <a:pt x="1481" y="7475"/>
                      <a:pt x="1481" y="7475"/>
                    </a:cubicBezTo>
                    <a:cubicBezTo>
                      <a:pt x="1482" y="7474"/>
                      <a:pt x="1482" y="7473"/>
                      <a:pt x="1482" y="7472"/>
                    </a:cubicBezTo>
                    <a:cubicBezTo>
                      <a:pt x="1482" y="7471"/>
                      <a:pt x="1482" y="7470"/>
                      <a:pt x="1481" y="7469"/>
                    </a:cubicBezTo>
                    <a:cubicBezTo>
                      <a:pt x="1481" y="7468"/>
                      <a:pt x="1481" y="7468"/>
                      <a:pt x="1480" y="7467"/>
                    </a:cubicBezTo>
                    <a:cubicBezTo>
                      <a:pt x="1473" y="7464"/>
                      <a:pt x="1465" y="7462"/>
                      <a:pt x="1457" y="7462"/>
                    </a:cubicBezTo>
                    <a:cubicBezTo>
                      <a:pt x="1449" y="7462"/>
                      <a:pt x="1441" y="7464"/>
                      <a:pt x="1434" y="7467"/>
                    </a:cubicBezTo>
                    <a:cubicBezTo>
                      <a:pt x="1437" y="7459"/>
                      <a:pt x="1441" y="7451"/>
                      <a:pt x="1444" y="7442"/>
                    </a:cubicBezTo>
                    <a:cubicBezTo>
                      <a:pt x="1448" y="7439"/>
                      <a:pt x="1451" y="7436"/>
                      <a:pt x="1456" y="7434"/>
                    </a:cubicBezTo>
                    <a:cubicBezTo>
                      <a:pt x="1460" y="7432"/>
                      <a:pt x="1464" y="7429"/>
                      <a:pt x="1469" y="7428"/>
                    </a:cubicBezTo>
                    <a:cubicBezTo>
                      <a:pt x="1475" y="7424"/>
                      <a:pt x="1481" y="7419"/>
                      <a:pt x="1487" y="7416"/>
                    </a:cubicBezTo>
                    <a:cubicBezTo>
                      <a:pt x="1493" y="7412"/>
                      <a:pt x="1501" y="7412"/>
                      <a:pt x="1507" y="7405"/>
                    </a:cubicBezTo>
                    <a:cubicBezTo>
                      <a:pt x="1507" y="7404"/>
                      <a:pt x="1508" y="7402"/>
                      <a:pt x="1508" y="7401"/>
                    </a:cubicBezTo>
                    <a:cubicBezTo>
                      <a:pt x="1508" y="7399"/>
                      <a:pt x="1507" y="7399"/>
                      <a:pt x="1507" y="7398"/>
                    </a:cubicBezTo>
                    <a:cubicBezTo>
                      <a:pt x="1499" y="7387"/>
                      <a:pt x="1487" y="7389"/>
                      <a:pt x="1475" y="7394"/>
                    </a:cubicBezTo>
                    <a:cubicBezTo>
                      <a:pt x="1480" y="7385"/>
                      <a:pt x="1483" y="7376"/>
                      <a:pt x="1486" y="7367"/>
                    </a:cubicBezTo>
                    <a:cubicBezTo>
                      <a:pt x="1488" y="7365"/>
                      <a:pt x="1491" y="7363"/>
                      <a:pt x="1494" y="7362"/>
                    </a:cubicBezTo>
                    <a:cubicBezTo>
                      <a:pt x="1496" y="7361"/>
                      <a:pt x="1498" y="7359"/>
                      <a:pt x="1500" y="7358"/>
                    </a:cubicBezTo>
                    <a:cubicBezTo>
                      <a:pt x="1506" y="7357"/>
                      <a:pt x="1511" y="7354"/>
                      <a:pt x="1515" y="7352"/>
                    </a:cubicBezTo>
                    <a:cubicBezTo>
                      <a:pt x="1523" y="7347"/>
                      <a:pt x="1531" y="7341"/>
                      <a:pt x="1537" y="7334"/>
                    </a:cubicBezTo>
                    <a:lnTo>
                      <a:pt x="1537" y="7333"/>
                    </a:lnTo>
                    <a:cubicBezTo>
                      <a:pt x="1538" y="7332"/>
                      <a:pt x="1538" y="7331"/>
                      <a:pt x="1538" y="7330"/>
                    </a:cubicBezTo>
                    <a:cubicBezTo>
                      <a:pt x="1538" y="7329"/>
                      <a:pt x="1538" y="7327"/>
                      <a:pt x="1537" y="7326"/>
                    </a:cubicBezTo>
                    <a:cubicBezTo>
                      <a:pt x="1536" y="7325"/>
                      <a:pt x="1536" y="7324"/>
                      <a:pt x="1535" y="7324"/>
                    </a:cubicBezTo>
                    <a:cubicBezTo>
                      <a:pt x="1522" y="7317"/>
                      <a:pt x="1507" y="7326"/>
                      <a:pt x="1494" y="7333"/>
                    </a:cubicBezTo>
                    <a:cubicBezTo>
                      <a:pt x="1496" y="7325"/>
                      <a:pt x="1497" y="7316"/>
                      <a:pt x="1498" y="7308"/>
                    </a:cubicBezTo>
                    <a:cubicBezTo>
                      <a:pt x="1505" y="7307"/>
                      <a:pt x="1511" y="7305"/>
                      <a:pt x="1517" y="7302"/>
                    </a:cubicBezTo>
                    <a:cubicBezTo>
                      <a:pt x="1519" y="7301"/>
                      <a:pt x="1521" y="7299"/>
                      <a:pt x="1522" y="7298"/>
                    </a:cubicBezTo>
                    <a:cubicBezTo>
                      <a:pt x="1523" y="7297"/>
                      <a:pt x="1523" y="7297"/>
                      <a:pt x="1524" y="7296"/>
                    </a:cubicBezTo>
                    <a:cubicBezTo>
                      <a:pt x="1525" y="7295"/>
                      <a:pt x="1525" y="7294"/>
                      <a:pt x="1525" y="7293"/>
                    </a:cubicBezTo>
                    <a:cubicBezTo>
                      <a:pt x="1525" y="7292"/>
                      <a:pt x="1525" y="7290"/>
                      <a:pt x="1524" y="7289"/>
                    </a:cubicBezTo>
                    <a:cubicBezTo>
                      <a:pt x="1523" y="7288"/>
                      <a:pt x="1523" y="7288"/>
                      <a:pt x="1522" y="7288"/>
                    </a:cubicBezTo>
                    <a:cubicBezTo>
                      <a:pt x="1521" y="7287"/>
                      <a:pt x="1520" y="7286"/>
                      <a:pt x="1519" y="7285"/>
                    </a:cubicBezTo>
                    <a:cubicBezTo>
                      <a:pt x="1515" y="7283"/>
                      <a:pt x="1510" y="7281"/>
                      <a:pt x="1505" y="7281"/>
                    </a:cubicBezTo>
                    <a:cubicBezTo>
                      <a:pt x="1504" y="7281"/>
                      <a:pt x="1503" y="7282"/>
                      <a:pt x="1501" y="7282"/>
                    </a:cubicBezTo>
                    <a:cubicBezTo>
                      <a:pt x="1503" y="7270"/>
                      <a:pt x="1504" y="7259"/>
                      <a:pt x="1505" y="7249"/>
                    </a:cubicBezTo>
                    <a:cubicBezTo>
                      <a:pt x="1515" y="7246"/>
                      <a:pt x="1525" y="7242"/>
                      <a:pt x="1534" y="7237"/>
                    </a:cubicBezTo>
                    <a:cubicBezTo>
                      <a:pt x="1537" y="7235"/>
                      <a:pt x="1541" y="7233"/>
                      <a:pt x="1544" y="7230"/>
                    </a:cubicBezTo>
                    <a:cubicBezTo>
                      <a:pt x="1545" y="7230"/>
                      <a:pt x="1545" y="7229"/>
                      <a:pt x="1546" y="7228"/>
                    </a:cubicBezTo>
                    <a:cubicBezTo>
                      <a:pt x="1547" y="7227"/>
                      <a:pt x="1547" y="7226"/>
                      <a:pt x="1547" y="7225"/>
                    </a:cubicBezTo>
                    <a:cubicBezTo>
                      <a:pt x="1547" y="7224"/>
                      <a:pt x="1547" y="7223"/>
                      <a:pt x="1546" y="7222"/>
                    </a:cubicBezTo>
                    <a:cubicBezTo>
                      <a:pt x="1546" y="7221"/>
                      <a:pt x="1544" y="7220"/>
                      <a:pt x="1543" y="7219"/>
                    </a:cubicBezTo>
                    <a:cubicBezTo>
                      <a:pt x="1539" y="7217"/>
                      <a:pt x="1535" y="7217"/>
                      <a:pt x="1531" y="7217"/>
                    </a:cubicBezTo>
                    <a:cubicBezTo>
                      <a:pt x="1528" y="7217"/>
                      <a:pt x="1524" y="7217"/>
                      <a:pt x="1520" y="7219"/>
                    </a:cubicBezTo>
                    <a:lnTo>
                      <a:pt x="1507" y="7223"/>
                    </a:lnTo>
                    <a:lnTo>
                      <a:pt x="1507" y="7221"/>
                    </a:lnTo>
                    <a:cubicBezTo>
                      <a:pt x="1507" y="7216"/>
                      <a:pt x="1508" y="7211"/>
                      <a:pt x="1508" y="7206"/>
                    </a:cubicBezTo>
                    <a:cubicBezTo>
                      <a:pt x="1514" y="7204"/>
                      <a:pt x="1521" y="7204"/>
                      <a:pt x="1526" y="7202"/>
                    </a:cubicBezTo>
                    <a:cubicBezTo>
                      <a:pt x="1540" y="7199"/>
                      <a:pt x="1554" y="7194"/>
                      <a:pt x="1566" y="7188"/>
                    </a:cubicBezTo>
                    <a:cubicBezTo>
                      <a:pt x="1570" y="7185"/>
                      <a:pt x="1569" y="7180"/>
                      <a:pt x="1566" y="7178"/>
                    </a:cubicBezTo>
                    <a:cubicBezTo>
                      <a:pt x="1557" y="7175"/>
                      <a:pt x="1549" y="7174"/>
                      <a:pt x="1540" y="7174"/>
                    </a:cubicBezTo>
                    <a:cubicBezTo>
                      <a:pt x="1529" y="7174"/>
                      <a:pt x="1518" y="7176"/>
                      <a:pt x="1509" y="7181"/>
                    </a:cubicBezTo>
                    <a:cubicBezTo>
                      <a:pt x="1509" y="7174"/>
                      <a:pt x="1509" y="7168"/>
                      <a:pt x="1508" y="7161"/>
                    </a:cubicBezTo>
                    <a:cubicBezTo>
                      <a:pt x="1523" y="7150"/>
                      <a:pt x="1548" y="7154"/>
                      <a:pt x="1562" y="7142"/>
                    </a:cubicBezTo>
                    <a:cubicBezTo>
                      <a:pt x="1562" y="7141"/>
                      <a:pt x="1562" y="7141"/>
                      <a:pt x="1563" y="7140"/>
                    </a:cubicBezTo>
                    <a:cubicBezTo>
                      <a:pt x="1564" y="7139"/>
                      <a:pt x="1564" y="7137"/>
                      <a:pt x="1564" y="7136"/>
                    </a:cubicBezTo>
                    <a:cubicBezTo>
                      <a:pt x="1564" y="7134"/>
                      <a:pt x="1564" y="7134"/>
                      <a:pt x="1563" y="7133"/>
                    </a:cubicBezTo>
                    <a:cubicBezTo>
                      <a:pt x="1562" y="7132"/>
                      <a:pt x="1562" y="7132"/>
                      <a:pt x="1562" y="7131"/>
                    </a:cubicBezTo>
                    <a:cubicBezTo>
                      <a:pt x="1546" y="7117"/>
                      <a:pt x="1522" y="7127"/>
                      <a:pt x="1506" y="7135"/>
                    </a:cubicBezTo>
                    <a:lnTo>
                      <a:pt x="1504" y="7135"/>
                    </a:lnTo>
                    <a:cubicBezTo>
                      <a:pt x="1504" y="7133"/>
                      <a:pt x="1504" y="7131"/>
                      <a:pt x="1504" y="7129"/>
                    </a:cubicBezTo>
                    <a:cubicBezTo>
                      <a:pt x="1504" y="7127"/>
                      <a:pt x="1504" y="7123"/>
                      <a:pt x="1504" y="7120"/>
                    </a:cubicBezTo>
                    <a:cubicBezTo>
                      <a:pt x="1505" y="7118"/>
                      <a:pt x="1507" y="7116"/>
                      <a:pt x="1508" y="7116"/>
                    </a:cubicBezTo>
                    <a:cubicBezTo>
                      <a:pt x="1510" y="7115"/>
                      <a:pt x="1511" y="7115"/>
                      <a:pt x="1513" y="7114"/>
                    </a:cubicBezTo>
                    <a:cubicBezTo>
                      <a:pt x="1521" y="7112"/>
                      <a:pt x="1528" y="7109"/>
                      <a:pt x="1535" y="7106"/>
                    </a:cubicBezTo>
                    <a:cubicBezTo>
                      <a:pt x="1543" y="7103"/>
                      <a:pt x="1551" y="7100"/>
                      <a:pt x="1559" y="7095"/>
                    </a:cubicBezTo>
                    <a:cubicBezTo>
                      <a:pt x="1563" y="7092"/>
                      <a:pt x="1568" y="7089"/>
                      <a:pt x="1572" y="7086"/>
                    </a:cubicBezTo>
                    <a:cubicBezTo>
                      <a:pt x="1573" y="7086"/>
                      <a:pt x="1573" y="7085"/>
                      <a:pt x="1573" y="7085"/>
                    </a:cubicBezTo>
                    <a:cubicBezTo>
                      <a:pt x="1574" y="7084"/>
                      <a:pt x="1574" y="7083"/>
                      <a:pt x="1574" y="7082"/>
                    </a:cubicBezTo>
                    <a:cubicBezTo>
                      <a:pt x="1574" y="7080"/>
                      <a:pt x="1574" y="7079"/>
                      <a:pt x="1573" y="7078"/>
                    </a:cubicBezTo>
                    <a:cubicBezTo>
                      <a:pt x="1573" y="7078"/>
                      <a:pt x="1573" y="7077"/>
                      <a:pt x="1572" y="7077"/>
                    </a:cubicBezTo>
                    <a:cubicBezTo>
                      <a:pt x="1553" y="7062"/>
                      <a:pt x="1530" y="7079"/>
                      <a:pt x="1512" y="7088"/>
                    </a:cubicBezTo>
                    <a:lnTo>
                      <a:pt x="1506" y="7091"/>
                    </a:lnTo>
                    <a:cubicBezTo>
                      <a:pt x="1506" y="7085"/>
                      <a:pt x="1506" y="7080"/>
                      <a:pt x="1506" y="7075"/>
                    </a:cubicBezTo>
                    <a:cubicBezTo>
                      <a:pt x="1509" y="7074"/>
                      <a:pt x="1512" y="7073"/>
                      <a:pt x="1516" y="7072"/>
                    </a:cubicBezTo>
                    <a:cubicBezTo>
                      <a:pt x="1527" y="7070"/>
                      <a:pt x="1539" y="7066"/>
                      <a:pt x="1549" y="7061"/>
                    </a:cubicBezTo>
                    <a:cubicBezTo>
                      <a:pt x="1550" y="7061"/>
                      <a:pt x="1551" y="7060"/>
                      <a:pt x="1552" y="7059"/>
                    </a:cubicBezTo>
                    <a:cubicBezTo>
                      <a:pt x="1553" y="7058"/>
                      <a:pt x="1553" y="7056"/>
                      <a:pt x="1553" y="7055"/>
                    </a:cubicBezTo>
                    <a:cubicBezTo>
                      <a:pt x="1553" y="7054"/>
                      <a:pt x="1553" y="7052"/>
                      <a:pt x="1552" y="7051"/>
                    </a:cubicBezTo>
                    <a:cubicBezTo>
                      <a:pt x="1552" y="7050"/>
                      <a:pt x="1550" y="7048"/>
                      <a:pt x="1549" y="7048"/>
                    </a:cubicBezTo>
                    <a:cubicBezTo>
                      <a:pt x="1548" y="7047"/>
                      <a:pt x="1548" y="7048"/>
                      <a:pt x="1548" y="7048"/>
                    </a:cubicBezTo>
                    <a:cubicBezTo>
                      <a:pt x="1554" y="7051"/>
                      <a:pt x="1548" y="7046"/>
                      <a:pt x="1546" y="7045"/>
                    </a:cubicBezTo>
                    <a:cubicBezTo>
                      <a:pt x="1542" y="7044"/>
                      <a:pt x="1538" y="7043"/>
                      <a:pt x="1534" y="7043"/>
                    </a:cubicBezTo>
                    <a:cubicBezTo>
                      <a:pt x="1533" y="7043"/>
                      <a:pt x="1533" y="7043"/>
                      <a:pt x="1532" y="7043"/>
                    </a:cubicBezTo>
                    <a:cubicBezTo>
                      <a:pt x="1522" y="7043"/>
                      <a:pt x="1512" y="7046"/>
                      <a:pt x="1503" y="7050"/>
                    </a:cubicBezTo>
                    <a:cubicBezTo>
                      <a:pt x="1503" y="7044"/>
                      <a:pt x="1501" y="7038"/>
                      <a:pt x="1500" y="7032"/>
                    </a:cubicBezTo>
                    <a:cubicBezTo>
                      <a:pt x="1520" y="7025"/>
                      <a:pt x="1543" y="7030"/>
                      <a:pt x="1561" y="7016"/>
                    </a:cubicBezTo>
                    <a:cubicBezTo>
                      <a:pt x="1561" y="7015"/>
                      <a:pt x="1561" y="7015"/>
                      <a:pt x="1562" y="7014"/>
                    </a:cubicBezTo>
                    <a:cubicBezTo>
                      <a:pt x="1563" y="7013"/>
                      <a:pt x="1563" y="7011"/>
                      <a:pt x="1563" y="7010"/>
                    </a:cubicBezTo>
                    <a:cubicBezTo>
                      <a:pt x="1563" y="7008"/>
                      <a:pt x="1563" y="7008"/>
                      <a:pt x="1562" y="7007"/>
                    </a:cubicBezTo>
                    <a:cubicBezTo>
                      <a:pt x="1561" y="7006"/>
                      <a:pt x="1561" y="7006"/>
                      <a:pt x="1561" y="7005"/>
                    </a:cubicBezTo>
                    <a:cubicBezTo>
                      <a:pt x="1550" y="6996"/>
                      <a:pt x="1535" y="7001"/>
                      <a:pt x="1522" y="7003"/>
                    </a:cubicBezTo>
                    <a:cubicBezTo>
                      <a:pt x="1514" y="7005"/>
                      <a:pt x="1506" y="7007"/>
                      <a:pt x="1499" y="7012"/>
                    </a:cubicBezTo>
                    <a:cubicBezTo>
                      <a:pt x="1497" y="7013"/>
                      <a:pt x="1495" y="7014"/>
                      <a:pt x="1494" y="7015"/>
                    </a:cubicBezTo>
                    <a:cubicBezTo>
                      <a:pt x="1493" y="7014"/>
                      <a:pt x="1493" y="7013"/>
                      <a:pt x="1492" y="7012"/>
                    </a:cubicBezTo>
                    <a:cubicBezTo>
                      <a:pt x="1490" y="7008"/>
                      <a:pt x="1487" y="7004"/>
                      <a:pt x="1483" y="7001"/>
                    </a:cubicBezTo>
                    <a:cubicBezTo>
                      <a:pt x="1383" y="6919"/>
                      <a:pt x="1307" y="7093"/>
                      <a:pt x="1289" y="7162"/>
                    </a:cubicBezTo>
                    <a:cubicBezTo>
                      <a:pt x="1247" y="7320"/>
                      <a:pt x="1196" y="7471"/>
                      <a:pt x="1102" y="7605"/>
                    </a:cubicBezTo>
                    <a:cubicBezTo>
                      <a:pt x="1063" y="7661"/>
                      <a:pt x="1013" y="7711"/>
                      <a:pt x="976" y="7768"/>
                    </a:cubicBezTo>
                    <a:cubicBezTo>
                      <a:pt x="939" y="7825"/>
                      <a:pt x="878" y="7905"/>
                      <a:pt x="819" y="7940"/>
                    </a:cubicBezTo>
                    <a:cubicBezTo>
                      <a:pt x="798" y="7956"/>
                      <a:pt x="779" y="7973"/>
                      <a:pt x="761" y="7992"/>
                    </a:cubicBezTo>
                    <a:cubicBezTo>
                      <a:pt x="734" y="8016"/>
                      <a:pt x="713" y="8046"/>
                      <a:pt x="683" y="8067"/>
                    </a:cubicBezTo>
                    <a:cubicBezTo>
                      <a:pt x="625" y="8109"/>
                      <a:pt x="565" y="8148"/>
                      <a:pt x="503" y="8185"/>
                    </a:cubicBezTo>
                    <a:cubicBezTo>
                      <a:pt x="491" y="8191"/>
                      <a:pt x="477" y="8196"/>
                      <a:pt x="464" y="8199"/>
                    </a:cubicBezTo>
                    <a:cubicBezTo>
                      <a:pt x="450" y="8203"/>
                      <a:pt x="410" y="8223"/>
                      <a:pt x="425" y="8203"/>
                    </a:cubicBezTo>
                    <a:cubicBezTo>
                      <a:pt x="429" y="8197"/>
                      <a:pt x="434" y="8191"/>
                      <a:pt x="439" y="8186"/>
                    </a:cubicBezTo>
                    <a:cubicBezTo>
                      <a:pt x="442" y="8185"/>
                      <a:pt x="445" y="8184"/>
                      <a:pt x="448" y="8184"/>
                    </a:cubicBezTo>
                    <a:cubicBezTo>
                      <a:pt x="457" y="8182"/>
                      <a:pt x="469" y="8175"/>
                      <a:pt x="459" y="8169"/>
                    </a:cubicBezTo>
                    <a:lnTo>
                      <a:pt x="461" y="8167"/>
                    </a:lnTo>
                    <a:cubicBezTo>
                      <a:pt x="467" y="8167"/>
                      <a:pt x="474" y="8169"/>
                      <a:pt x="477" y="8169"/>
                    </a:cubicBezTo>
                    <a:cubicBezTo>
                      <a:pt x="480" y="8170"/>
                      <a:pt x="483" y="8170"/>
                      <a:pt x="487" y="8170"/>
                    </a:cubicBezTo>
                    <a:cubicBezTo>
                      <a:pt x="496" y="8170"/>
                      <a:pt x="506" y="8167"/>
                      <a:pt x="515" y="8163"/>
                    </a:cubicBezTo>
                    <a:cubicBezTo>
                      <a:pt x="515" y="8162"/>
                      <a:pt x="517" y="8162"/>
                      <a:pt x="517" y="8161"/>
                    </a:cubicBezTo>
                    <a:cubicBezTo>
                      <a:pt x="518" y="8160"/>
                      <a:pt x="517" y="8159"/>
                      <a:pt x="517" y="8158"/>
                    </a:cubicBezTo>
                    <a:cubicBezTo>
                      <a:pt x="517" y="8157"/>
                      <a:pt x="518" y="8156"/>
                      <a:pt x="517" y="8155"/>
                    </a:cubicBezTo>
                    <a:cubicBezTo>
                      <a:pt x="517" y="8154"/>
                      <a:pt x="515" y="8153"/>
                      <a:pt x="515" y="8153"/>
                    </a:cubicBezTo>
                    <a:cubicBezTo>
                      <a:pt x="514" y="8152"/>
                      <a:pt x="514" y="8152"/>
                      <a:pt x="513" y="8152"/>
                    </a:cubicBezTo>
                    <a:cubicBezTo>
                      <a:pt x="506" y="8148"/>
                      <a:pt x="498" y="8146"/>
                      <a:pt x="490" y="8146"/>
                    </a:cubicBezTo>
                    <a:cubicBezTo>
                      <a:pt x="489" y="8146"/>
                      <a:pt x="489" y="8146"/>
                      <a:pt x="488" y="8146"/>
                    </a:cubicBezTo>
                    <a:lnTo>
                      <a:pt x="495" y="8140"/>
                    </a:lnTo>
                    <a:cubicBezTo>
                      <a:pt x="500" y="8141"/>
                      <a:pt x="505" y="8142"/>
                      <a:pt x="510" y="8142"/>
                    </a:cubicBezTo>
                    <a:cubicBezTo>
                      <a:pt x="525" y="8142"/>
                      <a:pt x="539" y="8138"/>
                      <a:pt x="552" y="8131"/>
                    </a:cubicBezTo>
                    <a:lnTo>
                      <a:pt x="553" y="8130"/>
                    </a:lnTo>
                    <a:cubicBezTo>
                      <a:pt x="554" y="8129"/>
                      <a:pt x="554" y="8128"/>
                      <a:pt x="554" y="8127"/>
                    </a:cubicBezTo>
                    <a:cubicBezTo>
                      <a:pt x="554" y="8126"/>
                      <a:pt x="554" y="8125"/>
                      <a:pt x="553" y="8124"/>
                    </a:cubicBezTo>
                    <a:cubicBezTo>
                      <a:pt x="553" y="8123"/>
                      <a:pt x="552" y="8123"/>
                      <a:pt x="551" y="8122"/>
                    </a:cubicBezTo>
                    <a:cubicBezTo>
                      <a:pt x="544" y="8119"/>
                      <a:pt x="537" y="8118"/>
                      <a:pt x="530" y="8118"/>
                    </a:cubicBezTo>
                    <a:cubicBezTo>
                      <a:pt x="527" y="8118"/>
                      <a:pt x="523" y="8118"/>
                      <a:pt x="520" y="8119"/>
                    </a:cubicBezTo>
                    <a:cubicBezTo>
                      <a:pt x="527" y="8112"/>
                      <a:pt x="535" y="8104"/>
                      <a:pt x="543" y="8097"/>
                    </a:cubicBezTo>
                    <a:lnTo>
                      <a:pt x="569" y="8097"/>
                    </a:lnTo>
                    <a:cubicBezTo>
                      <a:pt x="570" y="8097"/>
                      <a:pt x="571" y="8097"/>
                      <a:pt x="572" y="8097"/>
                    </a:cubicBezTo>
                    <a:cubicBezTo>
                      <a:pt x="581" y="8097"/>
                      <a:pt x="591" y="8095"/>
                      <a:pt x="599" y="8090"/>
                    </a:cubicBezTo>
                    <a:cubicBezTo>
                      <a:pt x="600" y="8089"/>
                      <a:pt x="602" y="8088"/>
                      <a:pt x="604" y="8087"/>
                    </a:cubicBezTo>
                    <a:cubicBezTo>
                      <a:pt x="607" y="8084"/>
                      <a:pt x="605" y="8079"/>
                      <a:pt x="603" y="8077"/>
                    </a:cubicBezTo>
                    <a:cubicBezTo>
                      <a:pt x="593" y="8070"/>
                      <a:pt x="580" y="8075"/>
                      <a:pt x="569" y="8075"/>
                    </a:cubicBezTo>
                    <a:lnTo>
                      <a:pt x="563" y="8075"/>
                    </a:lnTo>
                    <a:lnTo>
                      <a:pt x="581" y="8060"/>
                    </a:lnTo>
                    <a:cubicBezTo>
                      <a:pt x="583" y="8059"/>
                      <a:pt x="585" y="8059"/>
                      <a:pt x="588" y="8059"/>
                    </a:cubicBezTo>
                    <a:cubicBezTo>
                      <a:pt x="595" y="8059"/>
                      <a:pt x="603" y="8060"/>
                      <a:pt x="610" y="8061"/>
                    </a:cubicBezTo>
                    <a:cubicBezTo>
                      <a:pt x="615" y="8063"/>
                      <a:pt x="620" y="8063"/>
                      <a:pt x="625" y="8063"/>
                    </a:cubicBezTo>
                    <a:cubicBezTo>
                      <a:pt x="633" y="8063"/>
                      <a:pt x="641" y="8062"/>
                      <a:pt x="648" y="8058"/>
                    </a:cubicBezTo>
                    <a:cubicBezTo>
                      <a:pt x="649" y="8058"/>
                      <a:pt x="649" y="8057"/>
                      <a:pt x="650" y="8056"/>
                    </a:cubicBezTo>
                    <a:cubicBezTo>
                      <a:pt x="651" y="8055"/>
                      <a:pt x="651" y="8054"/>
                      <a:pt x="651" y="8053"/>
                    </a:cubicBezTo>
                    <a:cubicBezTo>
                      <a:pt x="651" y="8051"/>
                      <a:pt x="651" y="8050"/>
                      <a:pt x="650" y="8049"/>
                    </a:cubicBezTo>
                    <a:cubicBezTo>
                      <a:pt x="649" y="8048"/>
                      <a:pt x="649" y="8048"/>
                      <a:pt x="648" y="8047"/>
                    </a:cubicBezTo>
                    <a:cubicBezTo>
                      <a:pt x="647" y="8047"/>
                      <a:pt x="647" y="8046"/>
                      <a:pt x="646" y="8046"/>
                    </a:cubicBezTo>
                    <a:cubicBezTo>
                      <a:pt x="636" y="8040"/>
                      <a:pt x="624" y="8037"/>
                      <a:pt x="612" y="8037"/>
                    </a:cubicBezTo>
                    <a:cubicBezTo>
                      <a:pt x="611" y="8037"/>
                      <a:pt x="610" y="8037"/>
                      <a:pt x="609" y="8037"/>
                    </a:cubicBezTo>
                    <a:lnTo>
                      <a:pt x="625" y="8022"/>
                    </a:lnTo>
                    <a:cubicBezTo>
                      <a:pt x="631" y="8022"/>
                      <a:pt x="636" y="8021"/>
                      <a:pt x="641" y="8020"/>
                    </a:cubicBezTo>
                    <a:cubicBezTo>
                      <a:pt x="651" y="8020"/>
                      <a:pt x="661" y="8022"/>
                      <a:pt x="671" y="8022"/>
                    </a:cubicBezTo>
                    <a:cubicBezTo>
                      <a:pt x="672" y="8022"/>
                      <a:pt x="673" y="8022"/>
                      <a:pt x="674" y="8022"/>
                    </a:cubicBezTo>
                    <a:cubicBezTo>
                      <a:pt x="681" y="8022"/>
                      <a:pt x="688" y="8022"/>
                      <a:pt x="695" y="8023"/>
                    </a:cubicBezTo>
                    <a:cubicBezTo>
                      <a:pt x="696" y="8023"/>
                      <a:pt x="697" y="8024"/>
                      <a:pt x="698" y="8024"/>
                    </a:cubicBezTo>
                    <a:cubicBezTo>
                      <a:pt x="700" y="8024"/>
                      <a:pt x="702" y="8023"/>
                      <a:pt x="705" y="8022"/>
                    </a:cubicBezTo>
                    <a:lnTo>
                      <a:pt x="705" y="8021"/>
                    </a:lnTo>
                    <a:cubicBezTo>
                      <a:pt x="706" y="8021"/>
                      <a:pt x="708" y="8020"/>
                      <a:pt x="708" y="8019"/>
                    </a:cubicBezTo>
                    <a:cubicBezTo>
                      <a:pt x="709" y="8018"/>
                      <a:pt x="709" y="8017"/>
                      <a:pt x="709" y="8015"/>
                    </a:cubicBezTo>
                    <a:cubicBezTo>
                      <a:pt x="709" y="8014"/>
                      <a:pt x="708" y="8014"/>
                      <a:pt x="708" y="8013"/>
                    </a:cubicBezTo>
                    <a:cubicBezTo>
                      <a:pt x="708" y="8012"/>
                      <a:pt x="707" y="8011"/>
                      <a:pt x="707" y="8011"/>
                    </a:cubicBezTo>
                    <a:cubicBezTo>
                      <a:pt x="704" y="8006"/>
                      <a:pt x="701" y="8001"/>
                      <a:pt x="696" y="7999"/>
                    </a:cubicBezTo>
                    <a:cubicBezTo>
                      <a:pt x="692" y="7996"/>
                      <a:pt x="685" y="7995"/>
                      <a:pt x="680" y="7995"/>
                    </a:cubicBezTo>
                    <a:cubicBezTo>
                      <a:pt x="676" y="7995"/>
                      <a:pt x="672" y="7995"/>
                      <a:pt x="668" y="7995"/>
                    </a:cubicBezTo>
                    <a:cubicBezTo>
                      <a:pt x="664" y="7995"/>
                      <a:pt x="661" y="7995"/>
                      <a:pt x="657" y="7995"/>
                    </a:cubicBezTo>
                    <a:lnTo>
                      <a:pt x="679" y="7975"/>
                    </a:lnTo>
                    <a:cubicBezTo>
                      <a:pt x="688" y="7974"/>
                      <a:pt x="697" y="7974"/>
                      <a:pt x="703" y="7974"/>
                    </a:cubicBezTo>
                    <a:cubicBezTo>
                      <a:pt x="711" y="7972"/>
                      <a:pt x="719" y="7970"/>
                      <a:pt x="727" y="7968"/>
                    </a:cubicBezTo>
                    <a:cubicBezTo>
                      <a:pt x="738" y="7964"/>
                      <a:pt x="746" y="7966"/>
                      <a:pt x="750" y="7953"/>
                    </a:cubicBezTo>
                    <a:cubicBezTo>
                      <a:pt x="750" y="7952"/>
                      <a:pt x="750" y="7952"/>
                      <a:pt x="750" y="7951"/>
                    </a:cubicBezTo>
                    <a:cubicBezTo>
                      <a:pt x="750" y="7950"/>
                      <a:pt x="750" y="7948"/>
                      <a:pt x="749" y="7947"/>
                    </a:cubicBezTo>
                    <a:cubicBezTo>
                      <a:pt x="749" y="7945"/>
                      <a:pt x="747" y="7945"/>
                      <a:pt x="746" y="7945"/>
                    </a:cubicBezTo>
                    <a:cubicBezTo>
                      <a:pt x="745" y="7944"/>
                      <a:pt x="744" y="7944"/>
                      <a:pt x="743" y="7944"/>
                    </a:cubicBezTo>
                    <a:cubicBezTo>
                      <a:pt x="739" y="7943"/>
                      <a:pt x="735" y="7943"/>
                      <a:pt x="731" y="7943"/>
                    </a:cubicBezTo>
                    <a:cubicBezTo>
                      <a:pt x="724" y="7943"/>
                      <a:pt x="717" y="7944"/>
                      <a:pt x="710" y="7945"/>
                    </a:cubicBezTo>
                    <a:cubicBezTo>
                      <a:pt x="715" y="7941"/>
                      <a:pt x="719" y="7937"/>
                      <a:pt x="723" y="7933"/>
                    </a:cubicBezTo>
                    <a:lnTo>
                      <a:pt x="728" y="7928"/>
                    </a:lnTo>
                    <a:cubicBezTo>
                      <a:pt x="733" y="7927"/>
                      <a:pt x="738" y="7926"/>
                      <a:pt x="743" y="7926"/>
                    </a:cubicBezTo>
                    <a:cubicBezTo>
                      <a:pt x="744" y="7926"/>
                      <a:pt x="744" y="7926"/>
                      <a:pt x="745" y="7926"/>
                    </a:cubicBezTo>
                    <a:cubicBezTo>
                      <a:pt x="750" y="7927"/>
                      <a:pt x="755" y="7927"/>
                      <a:pt x="759" y="7927"/>
                    </a:cubicBezTo>
                    <a:cubicBezTo>
                      <a:pt x="769" y="7927"/>
                      <a:pt x="778" y="7926"/>
                      <a:pt x="788" y="7924"/>
                    </a:cubicBezTo>
                    <a:cubicBezTo>
                      <a:pt x="788" y="7923"/>
                      <a:pt x="789" y="7923"/>
                      <a:pt x="789" y="7923"/>
                    </a:cubicBezTo>
                    <a:cubicBezTo>
                      <a:pt x="790" y="7922"/>
                      <a:pt x="791" y="7922"/>
                      <a:pt x="791" y="7921"/>
                    </a:cubicBezTo>
                    <a:cubicBezTo>
                      <a:pt x="792" y="7920"/>
                      <a:pt x="792" y="7919"/>
                      <a:pt x="792" y="7918"/>
                    </a:cubicBezTo>
                    <a:cubicBezTo>
                      <a:pt x="792" y="7916"/>
                      <a:pt x="792" y="7915"/>
                      <a:pt x="791" y="7914"/>
                    </a:cubicBezTo>
                    <a:cubicBezTo>
                      <a:pt x="785" y="7900"/>
                      <a:pt x="767" y="7901"/>
                      <a:pt x="753" y="7902"/>
                    </a:cubicBezTo>
                    <a:lnTo>
                      <a:pt x="773" y="7881"/>
                    </a:lnTo>
                    <a:cubicBezTo>
                      <a:pt x="777" y="7880"/>
                      <a:pt x="782" y="7880"/>
                      <a:pt x="786" y="7880"/>
                    </a:cubicBezTo>
                    <a:cubicBezTo>
                      <a:pt x="793" y="7880"/>
                      <a:pt x="799" y="7880"/>
                      <a:pt x="805" y="7881"/>
                    </a:cubicBezTo>
                    <a:cubicBezTo>
                      <a:pt x="807" y="7882"/>
                      <a:pt x="809" y="7882"/>
                      <a:pt x="812" y="7882"/>
                    </a:cubicBezTo>
                    <a:cubicBezTo>
                      <a:pt x="819" y="7882"/>
                      <a:pt x="826" y="7879"/>
                      <a:pt x="832" y="7876"/>
                    </a:cubicBezTo>
                    <a:cubicBezTo>
                      <a:pt x="833" y="7875"/>
                      <a:pt x="834" y="7875"/>
                      <a:pt x="835" y="7874"/>
                    </a:cubicBezTo>
                    <a:cubicBezTo>
                      <a:pt x="836" y="7874"/>
                      <a:pt x="836" y="7874"/>
                      <a:pt x="836" y="7873"/>
                    </a:cubicBezTo>
                    <a:cubicBezTo>
                      <a:pt x="837" y="7872"/>
                      <a:pt x="837" y="7871"/>
                      <a:pt x="837" y="7870"/>
                    </a:cubicBezTo>
                    <a:cubicBezTo>
                      <a:pt x="837" y="7869"/>
                      <a:pt x="837" y="7868"/>
                      <a:pt x="836" y="7867"/>
                    </a:cubicBezTo>
                    <a:cubicBezTo>
                      <a:pt x="836" y="7866"/>
                      <a:pt x="836" y="7866"/>
                      <a:pt x="835" y="7866"/>
                    </a:cubicBezTo>
                    <a:cubicBezTo>
                      <a:pt x="826" y="7861"/>
                      <a:pt x="817" y="7858"/>
                      <a:pt x="807" y="7858"/>
                    </a:cubicBezTo>
                    <a:cubicBezTo>
                      <a:pt x="803" y="7858"/>
                      <a:pt x="799" y="7858"/>
                      <a:pt x="796" y="7859"/>
                    </a:cubicBezTo>
                    <a:lnTo>
                      <a:pt x="792" y="7859"/>
                    </a:lnTo>
                    <a:lnTo>
                      <a:pt x="808" y="7839"/>
                    </a:lnTo>
                    <a:cubicBezTo>
                      <a:pt x="811" y="7837"/>
                      <a:pt x="813" y="7835"/>
                      <a:pt x="816" y="7834"/>
                    </a:cubicBezTo>
                    <a:cubicBezTo>
                      <a:pt x="824" y="7829"/>
                      <a:pt x="832" y="7827"/>
                      <a:pt x="841" y="7827"/>
                    </a:cubicBezTo>
                    <a:cubicBezTo>
                      <a:pt x="849" y="7828"/>
                      <a:pt x="858" y="7829"/>
                      <a:pt x="867" y="7829"/>
                    </a:cubicBezTo>
                    <a:cubicBezTo>
                      <a:pt x="872" y="7829"/>
                      <a:pt x="878" y="7828"/>
                      <a:pt x="884" y="7828"/>
                    </a:cubicBezTo>
                    <a:cubicBezTo>
                      <a:pt x="885" y="7828"/>
                      <a:pt x="884" y="7828"/>
                      <a:pt x="885" y="7827"/>
                    </a:cubicBezTo>
                    <a:cubicBezTo>
                      <a:pt x="886" y="7826"/>
                      <a:pt x="888" y="7826"/>
                      <a:pt x="888" y="7825"/>
                    </a:cubicBezTo>
                    <a:cubicBezTo>
                      <a:pt x="889" y="7824"/>
                      <a:pt x="889" y="7823"/>
                      <a:pt x="889" y="7822"/>
                    </a:cubicBezTo>
                    <a:cubicBezTo>
                      <a:pt x="889" y="7821"/>
                      <a:pt x="888" y="7820"/>
                      <a:pt x="888" y="7819"/>
                    </a:cubicBezTo>
                    <a:cubicBezTo>
                      <a:pt x="880" y="7799"/>
                      <a:pt x="858" y="7801"/>
                      <a:pt x="840" y="7802"/>
                    </a:cubicBezTo>
                    <a:lnTo>
                      <a:pt x="837" y="7802"/>
                    </a:lnTo>
                    <a:lnTo>
                      <a:pt x="843" y="7793"/>
                    </a:lnTo>
                    <a:cubicBezTo>
                      <a:pt x="855" y="7787"/>
                      <a:pt x="868" y="7782"/>
                      <a:pt x="881" y="7778"/>
                    </a:cubicBezTo>
                    <a:cubicBezTo>
                      <a:pt x="898" y="7773"/>
                      <a:pt x="920" y="7774"/>
                      <a:pt x="934" y="7762"/>
                    </a:cubicBezTo>
                    <a:cubicBezTo>
                      <a:pt x="934" y="7762"/>
                      <a:pt x="935" y="7761"/>
                      <a:pt x="935" y="7760"/>
                    </a:cubicBezTo>
                    <a:cubicBezTo>
                      <a:pt x="936" y="7759"/>
                      <a:pt x="936" y="7758"/>
                      <a:pt x="936" y="7757"/>
                    </a:cubicBezTo>
                    <a:cubicBezTo>
                      <a:pt x="936" y="7756"/>
                      <a:pt x="936" y="7754"/>
                      <a:pt x="935" y="7753"/>
                    </a:cubicBezTo>
                    <a:cubicBezTo>
                      <a:pt x="935" y="7753"/>
                      <a:pt x="934" y="7752"/>
                      <a:pt x="934" y="7751"/>
                    </a:cubicBezTo>
                    <a:cubicBezTo>
                      <a:pt x="926" y="7748"/>
                      <a:pt x="918" y="7746"/>
                      <a:pt x="910" y="7746"/>
                    </a:cubicBezTo>
                    <a:cubicBezTo>
                      <a:pt x="902" y="7746"/>
                      <a:pt x="895" y="7747"/>
                      <a:pt x="888" y="7750"/>
                    </a:cubicBezTo>
                    <a:cubicBezTo>
                      <a:pt x="881" y="7752"/>
                      <a:pt x="875" y="7754"/>
                      <a:pt x="869" y="7757"/>
                    </a:cubicBezTo>
                    <a:cubicBezTo>
                      <a:pt x="874" y="7748"/>
                      <a:pt x="880" y="7739"/>
                      <a:pt x="885" y="7729"/>
                    </a:cubicBezTo>
                    <a:cubicBezTo>
                      <a:pt x="885" y="7730"/>
                      <a:pt x="886" y="7730"/>
                      <a:pt x="886" y="7730"/>
                    </a:cubicBezTo>
                    <a:cubicBezTo>
                      <a:pt x="888" y="7731"/>
                      <a:pt x="889" y="7731"/>
                      <a:pt x="890" y="7731"/>
                    </a:cubicBezTo>
                    <a:cubicBezTo>
                      <a:pt x="892" y="7731"/>
                      <a:pt x="893" y="7731"/>
                      <a:pt x="895" y="7730"/>
                    </a:cubicBezTo>
                    <a:lnTo>
                      <a:pt x="896" y="7729"/>
                    </a:lnTo>
                    <a:cubicBezTo>
                      <a:pt x="900" y="7726"/>
                      <a:pt x="904" y="7723"/>
                      <a:pt x="909" y="7720"/>
                    </a:cubicBezTo>
                    <a:cubicBezTo>
                      <a:pt x="917" y="7715"/>
                      <a:pt x="927" y="7712"/>
                      <a:pt x="937" y="7710"/>
                    </a:cubicBezTo>
                    <a:cubicBezTo>
                      <a:pt x="946" y="7709"/>
                      <a:pt x="956" y="7706"/>
                      <a:pt x="964" y="7702"/>
                    </a:cubicBezTo>
                    <a:cubicBezTo>
                      <a:pt x="965" y="7701"/>
                      <a:pt x="966" y="7701"/>
                      <a:pt x="966" y="7700"/>
                    </a:cubicBezTo>
                    <a:cubicBezTo>
                      <a:pt x="967" y="7699"/>
                      <a:pt x="967" y="7698"/>
                      <a:pt x="967" y="7697"/>
                    </a:cubicBezTo>
                    <a:cubicBezTo>
                      <a:pt x="967" y="7696"/>
                      <a:pt x="967" y="7695"/>
                      <a:pt x="966" y="7694"/>
                    </a:cubicBezTo>
                    <a:cubicBezTo>
                      <a:pt x="966" y="7693"/>
                      <a:pt x="965" y="7692"/>
                      <a:pt x="964" y="7692"/>
                    </a:cubicBezTo>
                    <a:lnTo>
                      <a:pt x="964" y="7691"/>
                    </a:lnTo>
                    <a:cubicBezTo>
                      <a:pt x="957" y="7688"/>
                      <a:pt x="950" y="7685"/>
                      <a:pt x="942" y="7685"/>
                    </a:cubicBezTo>
                    <a:cubicBezTo>
                      <a:pt x="935" y="7685"/>
                      <a:pt x="926" y="7688"/>
                      <a:pt x="919" y="7691"/>
                    </a:cubicBezTo>
                    <a:cubicBezTo>
                      <a:pt x="919" y="7692"/>
                      <a:pt x="919" y="7692"/>
                      <a:pt x="919" y="7692"/>
                    </a:cubicBezTo>
                    <a:lnTo>
                      <a:pt x="921" y="7689"/>
                    </a:lnTo>
                    <a:cubicBezTo>
                      <a:pt x="923" y="7687"/>
                      <a:pt x="924" y="7685"/>
                      <a:pt x="926" y="7682"/>
                    </a:cubicBezTo>
                    <a:cubicBezTo>
                      <a:pt x="932" y="7682"/>
                      <a:pt x="940" y="7684"/>
                      <a:pt x="946" y="7684"/>
                    </a:cubicBezTo>
                    <a:cubicBezTo>
                      <a:pt x="953" y="7685"/>
                      <a:pt x="961" y="7686"/>
                      <a:pt x="969" y="7687"/>
                    </a:cubicBezTo>
                    <a:cubicBezTo>
                      <a:pt x="970" y="7687"/>
                      <a:pt x="971" y="7686"/>
                      <a:pt x="972" y="7686"/>
                    </a:cubicBezTo>
                    <a:cubicBezTo>
                      <a:pt x="973" y="7685"/>
                      <a:pt x="974" y="7684"/>
                      <a:pt x="975" y="7683"/>
                    </a:cubicBezTo>
                    <a:cubicBezTo>
                      <a:pt x="976" y="7682"/>
                      <a:pt x="976" y="7680"/>
                      <a:pt x="976" y="7679"/>
                    </a:cubicBezTo>
                    <a:lnTo>
                      <a:pt x="976" y="7678"/>
                    </a:lnTo>
                    <a:cubicBezTo>
                      <a:pt x="976" y="7661"/>
                      <a:pt x="953" y="7660"/>
                      <a:pt x="940" y="7660"/>
                    </a:cubicBezTo>
                    <a:lnTo>
                      <a:pt x="946" y="7649"/>
                    </a:lnTo>
                    <a:cubicBezTo>
                      <a:pt x="947" y="7650"/>
                      <a:pt x="949" y="7650"/>
                      <a:pt x="951" y="7650"/>
                    </a:cubicBezTo>
                    <a:cubicBezTo>
                      <a:pt x="953" y="7650"/>
                      <a:pt x="955" y="7650"/>
                      <a:pt x="957" y="7649"/>
                    </a:cubicBezTo>
                    <a:lnTo>
                      <a:pt x="958" y="7649"/>
                    </a:lnTo>
                    <a:cubicBezTo>
                      <a:pt x="960" y="7648"/>
                      <a:pt x="961" y="7647"/>
                      <a:pt x="961" y="7646"/>
                    </a:cubicBezTo>
                    <a:cubicBezTo>
                      <a:pt x="962" y="7644"/>
                      <a:pt x="962" y="7643"/>
                      <a:pt x="962" y="7642"/>
                    </a:cubicBezTo>
                    <a:lnTo>
                      <a:pt x="962" y="7641"/>
                    </a:lnTo>
                    <a:cubicBezTo>
                      <a:pt x="968" y="7634"/>
                      <a:pt x="987" y="7634"/>
                      <a:pt x="994" y="7633"/>
                    </a:cubicBezTo>
                    <a:cubicBezTo>
                      <a:pt x="1006" y="7632"/>
                      <a:pt x="1021" y="7633"/>
                      <a:pt x="1027" y="7622"/>
                    </a:cubicBezTo>
                    <a:cubicBezTo>
                      <a:pt x="1028" y="7620"/>
                      <a:pt x="1028" y="7618"/>
                      <a:pt x="1028" y="7617"/>
                    </a:cubicBezTo>
                    <a:cubicBezTo>
                      <a:pt x="1028" y="7615"/>
                      <a:pt x="1028" y="7614"/>
                      <a:pt x="1027" y="7613"/>
                    </a:cubicBezTo>
                    <a:cubicBezTo>
                      <a:pt x="1017" y="7595"/>
                      <a:pt x="985" y="7601"/>
                      <a:pt x="968" y="7606"/>
                    </a:cubicBezTo>
                    <a:lnTo>
                      <a:pt x="981" y="7580"/>
                    </a:lnTo>
                    <a:cubicBezTo>
                      <a:pt x="982" y="7580"/>
                      <a:pt x="983" y="7579"/>
                      <a:pt x="983" y="7579"/>
                    </a:cubicBezTo>
                    <a:cubicBezTo>
                      <a:pt x="991" y="7575"/>
                      <a:pt x="999" y="7572"/>
                      <a:pt x="1007" y="7571"/>
                    </a:cubicBezTo>
                    <a:cubicBezTo>
                      <a:pt x="1021" y="7568"/>
                      <a:pt x="1034" y="7571"/>
                      <a:pt x="1046" y="7562"/>
                    </a:cubicBezTo>
                    <a:cubicBezTo>
                      <a:pt x="1047" y="7561"/>
                      <a:pt x="1048" y="7561"/>
                      <a:pt x="1048" y="7560"/>
                    </a:cubicBezTo>
                    <a:cubicBezTo>
                      <a:pt x="1049" y="7559"/>
                      <a:pt x="1049" y="7558"/>
                      <a:pt x="1049" y="7557"/>
                    </a:cubicBezTo>
                    <a:cubicBezTo>
                      <a:pt x="1049" y="7556"/>
                      <a:pt x="1049" y="7555"/>
                      <a:pt x="1048" y="7554"/>
                    </a:cubicBezTo>
                    <a:cubicBezTo>
                      <a:pt x="1048" y="7553"/>
                      <a:pt x="1047" y="7552"/>
                      <a:pt x="1046" y="7552"/>
                    </a:cubicBezTo>
                    <a:cubicBezTo>
                      <a:pt x="1045" y="7551"/>
                      <a:pt x="1044" y="7550"/>
                      <a:pt x="1043" y="7550"/>
                    </a:cubicBezTo>
                    <a:cubicBezTo>
                      <a:pt x="1035" y="7545"/>
                      <a:pt x="1025" y="7542"/>
                      <a:pt x="1015" y="7542"/>
                    </a:cubicBezTo>
                    <a:cubicBezTo>
                      <a:pt x="1009" y="7542"/>
                      <a:pt x="1002" y="7543"/>
                      <a:pt x="996" y="7546"/>
                    </a:cubicBezTo>
                    <a:cubicBezTo>
                      <a:pt x="1000" y="7538"/>
                      <a:pt x="1003" y="7531"/>
                      <a:pt x="1006" y="7524"/>
                    </a:cubicBezTo>
                    <a:cubicBezTo>
                      <a:pt x="1012" y="7521"/>
                      <a:pt x="1019" y="7518"/>
                      <a:pt x="1025" y="7516"/>
                    </a:cubicBezTo>
                    <a:cubicBezTo>
                      <a:pt x="1043" y="7513"/>
                      <a:pt x="1059" y="7507"/>
                      <a:pt x="1074" y="7498"/>
                    </a:cubicBezTo>
                    <a:cubicBezTo>
                      <a:pt x="1075" y="7498"/>
                      <a:pt x="1076" y="7497"/>
                      <a:pt x="1076" y="7496"/>
                    </a:cubicBezTo>
                    <a:cubicBezTo>
                      <a:pt x="1077" y="7495"/>
                      <a:pt x="1077" y="7493"/>
                      <a:pt x="1077" y="7492"/>
                    </a:cubicBezTo>
                    <a:cubicBezTo>
                      <a:pt x="1077" y="7491"/>
                      <a:pt x="1077" y="7489"/>
                      <a:pt x="1076" y="7488"/>
                    </a:cubicBezTo>
                    <a:cubicBezTo>
                      <a:pt x="1076" y="7487"/>
                      <a:pt x="1075" y="7486"/>
                      <a:pt x="1074" y="7485"/>
                    </a:cubicBezTo>
                    <a:cubicBezTo>
                      <a:pt x="1073" y="7485"/>
                      <a:pt x="1073" y="7485"/>
                      <a:pt x="1073" y="7485"/>
                    </a:cubicBezTo>
                    <a:cubicBezTo>
                      <a:pt x="1067" y="7482"/>
                      <a:pt x="1059" y="7481"/>
                      <a:pt x="1052" y="7481"/>
                    </a:cubicBezTo>
                    <a:cubicBezTo>
                      <a:pt x="1043" y="7481"/>
                      <a:pt x="1034" y="7483"/>
                      <a:pt x="1026" y="7487"/>
                    </a:cubicBezTo>
                    <a:lnTo>
                      <a:pt x="1019" y="7490"/>
                    </a:lnTo>
                    <a:lnTo>
                      <a:pt x="1026" y="7472"/>
                    </a:lnTo>
                    <a:cubicBezTo>
                      <a:pt x="1054" y="7457"/>
                      <a:pt x="1087" y="7455"/>
                      <a:pt x="1115" y="7441"/>
                    </a:cubicBezTo>
                    <a:cubicBezTo>
                      <a:pt x="1116" y="7440"/>
                      <a:pt x="1117" y="7439"/>
                      <a:pt x="1117" y="7438"/>
                    </a:cubicBezTo>
                    <a:cubicBezTo>
                      <a:pt x="1118" y="7437"/>
                      <a:pt x="1118" y="7435"/>
                      <a:pt x="1118" y="7434"/>
                    </a:cubicBezTo>
                    <a:cubicBezTo>
                      <a:pt x="1118" y="7432"/>
                      <a:pt x="1118" y="7432"/>
                      <a:pt x="1117" y="7431"/>
                    </a:cubicBezTo>
                    <a:cubicBezTo>
                      <a:pt x="1116" y="7429"/>
                      <a:pt x="1115" y="7428"/>
                      <a:pt x="1114" y="7428"/>
                    </a:cubicBezTo>
                    <a:lnTo>
                      <a:pt x="1114" y="7427"/>
                    </a:lnTo>
                    <a:cubicBezTo>
                      <a:pt x="1105" y="7425"/>
                      <a:pt x="1095" y="7423"/>
                      <a:pt x="1086" y="7423"/>
                    </a:cubicBezTo>
                    <a:cubicBezTo>
                      <a:pt x="1070" y="7423"/>
                      <a:pt x="1054" y="7427"/>
                      <a:pt x="1040" y="7435"/>
                    </a:cubicBezTo>
                    <a:lnTo>
                      <a:pt x="1040" y="7432"/>
                    </a:lnTo>
                    <a:cubicBezTo>
                      <a:pt x="1041" y="7431"/>
                      <a:pt x="1042" y="7430"/>
                      <a:pt x="1043" y="7429"/>
                    </a:cubicBezTo>
                    <a:cubicBezTo>
                      <a:pt x="1044" y="7428"/>
                      <a:pt x="1044" y="7427"/>
                      <a:pt x="1044" y="7426"/>
                    </a:cubicBezTo>
                    <a:cubicBezTo>
                      <a:pt x="1050" y="7388"/>
                      <a:pt x="1114" y="7398"/>
                      <a:pt x="1138" y="7383"/>
                    </a:cubicBezTo>
                    <a:cubicBezTo>
                      <a:pt x="1138" y="7383"/>
                      <a:pt x="1139" y="7382"/>
                      <a:pt x="1140" y="7381"/>
                    </a:cubicBezTo>
                    <a:cubicBezTo>
                      <a:pt x="1141" y="7380"/>
                      <a:pt x="1141" y="7378"/>
                      <a:pt x="1141" y="7377"/>
                    </a:cubicBezTo>
                    <a:cubicBezTo>
                      <a:pt x="1141" y="7375"/>
                      <a:pt x="1141" y="7375"/>
                      <a:pt x="1140" y="7373"/>
                    </a:cubicBezTo>
                    <a:cubicBezTo>
                      <a:pt x="1140" y="7371"/>
                      <a:pt x="1138" y="7372"/>
                      <a:pt x="1138" y="7371"/>
                    </a:cubicBezTo>
                    <a:cubicBezTo>
                      <a:pt x="1126" y="7366"/>
                      <a:pt x="1114" y="7363"/>
                      <a:pt x="1101" y="7363"/>
                    </a:cubicBezTo>
                    <a:cubicBezTo>
                      <a:pt x="1086" y="7363"/>
                      <a:pt x="1072" y="7366"/>
                      <a:pt x="1059" y="7374"/>
                    </a:cubicBezTo>
                    <a:lnTo>
                      <a:pt x="1061" y="7368"/>
                    </a:lnTo>
                    <a:cubicBezTo>
                      <a:pt x="1066" y="7356"/>
                      <a:pt x="1100" y="7345"/>
                      <a:pt x="1111" y="7341"/>
                    </a:cubicBezTo>
                    <a:cubicBezTo>
                      <a:pt x="1125" y="7338"/>
                      <a:pt x="1138" y="7332"/>
                      <a:pt x="1150" y="7326"/>
                    </a:cubicBezTo>
                    <a:cubicBezTo>
                      <a:pt x="1151" y="7325"/>
                      <a:pt x="1152" y="7324"/>
                      <a:pt x="1152" y="7323"/>
                    </a:cubicBezTo>
                    <a:cubicBezTo>
                      <a:pt x="1153" y="7322"/>
                      <a:pt x="1153" y="7320"/>
                      <a:pt x="1153" y="7319"/>
                    </a:cubicBezTo>
                    <a:cubicBezTo>
                      <a:pt x="1153" y="7317"/>
                      <a:pt x="1153" y="7316"/>
                      <a:pt x="1152" y="7315"/>
                    </a:cubicBezTo>
                    <a:cubicBezTo>
                      <a:pt x="1152" y="7314"/>
                      <a:pt x="1151" y="7313"/>
                      <a:pt x="1150" y="7313"/>
                    </a:cubicBezTo>
                    <a:cubicBezTo>
                      <a:pt x="1129" y="7298"/>
                      <a:pt x="1101" y="7314"/>
                      <a:pt x="1080" y="7324"/>
                    </a:cubicBezTo>
                    <a:lnTo>
                      <a:pt x="1075" y="7327"/>
                    </a:lnTo>
                    <a:cubicBezTo>
                      <a:pt x="1078" y="7321"/>
                      <a:pt x="1080" y="7314"/>
                      <a:pt x="1082" y="7307"/>
                    </a:cubicBezTo>
                    <a:cubicBezTo>
                      <a:pt x="1098" y="7299"/>
                      <a:pt x="1115" y="7293"/>
                      <a:pt x="1131" y="7287"/>
                    </a:cubicBezTo>
                    <a:cubicBezTo>
                      <a:pt x="1143" y="7283"/>
                      <a:pt x="1156" y="7284"/>
                      <a:pt x="1159" y="7270"/>
                    </a:cubicBezTo>
                    <a:cubicBezTo>
                      <a:pt x="1160" y="7269"/>
                      <a:pt x="1160" y="7269"/>
                      <a:pt x="1160" y="7268"/>
                    </a:cubicBezTo>
                    <a:cubicBezTo>
                      <a:pt x="1160" y="7267"/>
                      <a:pt x="1160" y="7265"/>
                      <a:pt x="1159" y="7264"/>
                    </a:cubicBezTo>
                    <a:cubicBezTo>
                      <a:pt x="1159" y="7263"/>
                      <a:pt x="1157" y="7261"/>
                      <a:pt x="1156" y="7261"/>
                    </a:cubicBezTo>
                    <a:cubicBezTo>
                      <a:pt x="1155" y="7260"/>
                      <a:pt x="1153" y="7260"/>
                      <a:pt x="1152" y="7260"/>
                    </a:cubicBezTo>
                    <a:cubicBezTo>
                      <a:pt x="1150" y="7260"/>
                      <a:pt x="1148" y="7260"/>
                      <a:pt x="1146" y="7260"/>
                    </a:cubicBezTo>
                    <a:cubicBezTo>
                      <a:pt x="1132" y="7260"/>
                      <a:pt x="1119" y="7263"/>
                      <a:pt x="1107" y="7269"/>
                    </a:cubicBezTo>
                    <a:lnTo>
                      <a:pt x="1095" y="7275"/>
                    </a:lnTo>
                    <a:cubicBezTo>
                      <a:pt x="1098" y="7267"/>
                      <a:pt x="1101" y="7260"/>
                      <a:pt x="1105" y="7252"/>
                    </a:cubicBezTo>
                    <a:cubicBezTo>
                      <a:pt x="1132" y="7235"/>
                      <a:pt x="1164" y="7230"/>
                      <a:pt x="1190" y="7213"/>
                    </a:cubicBezTo>
                    <a:cubicBezTo>
                      <a:pt x="1191" y="7212"/>
                      <a:pt x="1191" y="7212"/>
                      <a:pt x="1192" y="7211"/>
                    </a:cubicBezTo>
                    <a:cubicBezTo>
                      <a:pt x="1193" y="7210"/>
                      <a:pt x="1193" y="7209"/>
                      <a:pt x="1193" y="7208"/>
                    </a:cubicBezTo>
                    <a:cubicBezTo>
                      <a:pt x="1193" y="7206"/>
                      <a:pt x="1193" y="7205"/>
                      <a:pt x="1192" y="7204"/>
                    </a:cubicBezTo>
                    <a:cubicBezTo>
                      <a:pt x="1191" y="7203"/>
                      <a:pt x="1191" y="7203"/>
                      <a:pt x="1190" y="7202"/>
                    </a:cubicBezTo>
                    <a:cubicBezTo>
                      <a:pt x="1171" y="7186"/>
                      <a:pt x="1145" y="7206"/>
                      <a:pt x="1126" y="7212"/>
                    </a:cubicBezTo>
                    <a:cubicBezTo>
                      <a:pt x="1128" y="7207"/>
                      <a:pt x="1130" y="7202"/>
                      <a:pt x="1132" y="7196"/>
                    </a:cubicBezTo>
                    <a:cubicBezTo>
                      <a:pt x="1142" y="7186"/>
                      <a:pt x="1153" y="7178"/>
                      <a:pt x="1166" y="7171"/>
                    </a:cubicBezTo>
                    <a:cubicBezTo>
                      <a:pt x="1167" y="7170"/>
                      <a:pt x="1168" y="7169"/>
                      <a:pt x="1169" y="7169"/>
                    </a:cubicBezTo>
                    <a:cubicBezTo>
                      <a:pt x="1186" y="7160"/>
                      <a:pt x="1208" y="7162"/>
                      <a:pt x="1222" y="7147"/>
                    </a:cubicBezTo>
                    <a:lnTo>
                      <a:pt x="1223" y="7147"/>
                    </a:lnTo>
                    <a:cubicBezTo>
                      <a:pt x="1223" y="7145"/>
                      <a:pt x="1224" y="7144"/>
                      <a:pt x="1224" y="7143"/>
                    </a:cubicBezTo>
                    <a:cubicBezTo>
                      <a:pt x="1224" y="7142"/>
                      <a:pt x="1223" y="7141"/>
                      <a:pt x="1223" y="7140"/>
                    </a:cubicBezTo>
                    <a:lnTo>
                      <a:pt x="1222" y="7139"/>
                    </a:lnTo>
                    <a:cubicBezTo>
                      <a:pt x="1205" y="7122"/>
                      <a:pt x="1177" y="7135"/>
                      <a:pt x="1159" y="7145"/>
                    </a:cubicBezTo>
                    <a:cubicBezTo>
                      <a:pt x="1156" y="7147"/>
                      <a:pt x="1152" y="7149"/>
                      <a:pt x="1149" y="7151"/>
                    </a:cubicBezTo>
                    <a:cubicBezTo>
                      <a:pt x="1151" y="7146"/>
                      <a:pt x="1154" y="7140"/>
                      <a:pt x="1157" y="7134"/>
                    </a:cubicBezTo>
                    <a:cubicBezTo>
                      <a:pt x="1161" y="7131"/>
                      <a:pt x="1165" y="7128"/>
                      <a:pt x="1169" y="7126"/>
                    </a:cubicBezTo>
                    <a:cubicBezTo>
                      <a:pt x="1187" y="7115"/>
                      <a:pt x="1207" y="7108"/>
                      <a:pt x="1228" y="7103"/>
                    </a:cubicBezTo>
                    <a:cubicBezTo>
                      <a:pt x="1241" y="7100"/>
                      <a:pt x="1260" y="7096"/>
                      <a:pt x="1259" y="7078"/>
                    </a:cubicBezTo>
                    <a:cubicBezTo>
                      <a:pt x="1258" y="7077"/>
                      <a:pt x="1259" y="7076"/>
                      <a:pt x="1258" y="7075"/>
                    </a:cubicBezTo>
                    <a:cubicBezTo>
                      <a:pt x="1257" y="7074"/>
                      <a:pt x="1257" y="7073"/>
                      <a:pt x="1255" y="7072"/>
                    </a:cubicBezTo>
                    <a:cubicBezTo>
                      <a:pt x="1254" y="7071"/>
                      <a:pt x="1252" y="7071"/>
                      <a:pt x="1251" y="7071"/>
                    </a:cubicBezTo>
                    <a:cubicBezTo>
                      <a:pt x="1250" y="7071"/>
                      <a:pt x="1249" y="7071"/>
                      <a:pt x="1248" y="7072"/>
                    </a:cubicBezTo>
                    <a:cubicBezTo>
                      <a:pt x="1240" y="7073"/>
                      <a:pt x="1232" y="7074"/>
                      <a:pt x="1224" y="7074"/>
                    </a:cubicBezTo>
                    <a:cubicBezTo>
                      <a:pt x="1223" y="7074"/>
                      <a:pt x="1222" y="7074"/>
                      <a:pt x="1221" y="7074"/>
                    </a:cubicBezTo>
                    <a:cubicBezTo>
                      <a:pt x="1211" y="7076"/>
                      <a:pt x="1202" y="7079"/>
                      <a:pt x="1193" y="7084"/>
                    </a:cubicBezTo>
                    <a:lnTo>
                      <a:pt x="1177" y="7091"/>
                    </a:lnTo>
                    <a:lnTo>
                      <a:pt x="1189" y="7068"/>
                    </a:lnTo>
                    <a:cubicBezTo>
                      <a:pt x="1214" y="7051"/>
                      <a:pt x="1248" y="7046"/>
                      <a:pt x="1274" y="7030"/>
                    </a:cubicBezTo>
                    <a:cubicBezTo>
                      <a:pt x="1275" y="7030"/>
                      <a:pt x="1276" y="7029"/>
                      <a:pt x="1276" y="7028"/>
                    </a:cubicBezTo>
                    <a:cubicBezTo>
                      <a:pt x="1277" y="7027"/>
                      <a:pt x="1277" y="7026"/>
                      <a:pt x="1277" y="7025"/>
                    </a:cubicBezTo>
                    <a:cubicBezTo>
                      <a:pt x="1277" y="7024"/>
                      <a:pt x="1277" y="7023"/>
                      <a:pt x="1276" y="7022"/>
                    </a:cubicBezTo>
                    <a:cubicBezTo>
                      <a:pt x="1276" y="7021"/>
                      <a:pt x="1275" y="7020"/>
                      <a:pt x="1274" y="7020"/>
                    </a:cubicBezTo>
                    <a:cubicBezTo>
                      <a:pt x="1273" y="7019"/>
                      <a:pt x="1272" y="7019"/>
                      <a:pt x="1272" y="7019"/>
                    </a:cubicBezTo>
                    <a:cubicBezTo>
                      <a:pt x="1268" y="7019"/>
                      <a:pt x="1265" y="7018"/>
                      <a:pt x="1261" y="7018"/>
                    </a:cubicBezTo>
                    <a:cubicBezTo>
                      <a:pt x="1243" y="7018"/>
                      <a:pt x="1224" y="7023"/>
                      <a:pt x="1208" y="7031"/>
                    </a:cubicBezTo>
                    <a:cubicBezTo>
                      <a:pt x="1211" y="7026"/>
                      <a:pt x="1214" y="7020"/>
                      <a:pt x="1217" y="7015"/>
                    </a:cubicBezTo>
                    <a:cubicBezTo>
                      <a:pt x="1217" y="7014"/>
                      <a:pt x="1218" y="7014"/>
                      <a:pt x="1218" y="7014"/>
                    </a:cubicBezTo>
                    <a:cubicBezTo>
                      <a:pt x="1233" y="7006"/>
                      <a:pt x="1248" y="6999"/>
                      <a:pt x="1264" y="6995"/>
                    </a:cubicBezTo>
                    <a:cubicBezTo>
                      <a:pt x="1280" y="6990"/>
                      <a:pt x="1295" y="6984"/>
                      <a:pt x="1309" y="6977"/>
                    </a:cubicBezTo>
                    <a:cubicBezTo>
                      <a:pt x="1310" y="6977"/>
                      <a:pt x="1312" y="6976"/>
                      <a:pt x="1312" y="6975"/>
                    </a:cubicBezTo>
                    <a:cubicBezTo>
                      <a:pt x="1313" y="6973"/>
                      <a:pt x="1313" y="6972"/>
                      <a:pt x="1313" y="6971"/>
                    </a:cubicBezTo>
                    <a:cubicBezTo>
                      <a:pt x="1313" y="6969"/>
                      <a:pt x="1313" y="6968"/>
                      <a:pt x="1312" y="6967"/>
                    </a:cubicBezTo>
                    <a:cubicBezTo>
                      <a:pt x="1311" y="6966"/>
                      <a:pt x="1310" y="6965"/>
                      <a:pt x="1309" y="6964"/>
                    </a:cubicBezTo>
                    <a:cubicBezTo>
                      <a:pt x="1291" y="6955"/>
                      <a:pt x="1268" y="6971"/>
                      <a:pt x="1250" y="6977"/>
                    </a:cubicBezTo>
                    <a:lnTo>
                      <a:pt x="1236" y="6983"/>
                    </a:lnTo>
                    <a:cubicBezTo>
                      <a:pt x="1243" y="6973"/>
                      <a:pt x="1249" y="6963"/>
                      <a:pt x="1256" y="6953"/>
                    </a:cubicBezTo>
                    <a:cubicBezTo>
                      <a:pt x="1267" y="6948"/>
                      <a:pt x="1279" y="6946"/>
                      <a:pt x="1290" y="6945"/>
                    </a:cubicBezTo>
                    <a:cubicBezTo>
                      <a:pt x="1303" y="6945"/>
                      <a:pt x="1316" y="6941"/>
                      <a:pt x="1327" y="6935"/>
                    </a:cubicBezTo>
                    <a:cubicBezTo>
                      <a:pt x="1328" y="6935"/>
                      <a:pt x="1329" y="6934"/>
                      <a:pt x="1329" y="6933"/>
                    </a:cubicBezTo>
                    <a:cubicBezTo>
                      <a:pt x="1330" y="6932"/>
                      <a:pt x="1330" y="6931"/>
                      <a:pt x="1330" y="6930"/>
                    </a:cubicBezTo>
                    <a:cubicBezTo>
                      <a:pt x="1330" y="6929"/>
                      <a:pt x="1330" y="6928"/>
                      <a:pt x="1329" y="6927"/>
                    </a:cubicBezTo>
                    <a:cubicBezTo>
                      <a:pt x="1329" y="6927"/>
                      <a:pt x="1328" y="6926"/>
                      <a:pt x="1327" y="6925"/>
                    </a:cubicBezTo>
                    <a:cubicBezTo>
                      <a:pt x="1320" y="6922"/>
                      <a:pt x="1312" y="6920"/>
                      <a:pt x="1305" y="6920"/>
                    </a:cubicBezTo>
                    <a:cubicBezTo>
                      <a:pt x="1303" y="6920"/>
                      <a:pt x="1301" y="6921"/>
                      <a:pt x="1299" y="6921"/>
                    </a:cubicBezTo>
                    <a:cubicBezTo>
                      <a:pt x="1320" y="6910"/>
                      <a:pt x="1342" y="6902"/>
                      <a:pt x="1365" y="6896"/>
                    </a:cubicBezTo>
                    <a:cubicBezTo>
                      <a:pt x="1382" y="6892"/>
                      <a:pt x="1407" y="6885"/>
                      <a:pt x="1415" y="6868"/>
                    </a:cubicBezTo>
                    <a:cubicBezTo>
                      <a:pt x="1418" y="6863"/>
                      <a:pt x="1412" y="6858"/>
                      <a:pt x="1407" y="6860"/>
                    </a:cubicBezTo>
                    <a:cubicBezTo>
                      <a:pt x="1374" y="6867"/>
                      <a:pt x="1342" y="6878"/>
                      <a:pt x="1311" y="6891"/>
                    </a:cubicBezTo>
                    <a:cubicBezTo>
                      <a:pt x="1325" y="6879"/>
                      <a:pt x="1339" y="6869"/>
                      <a:pt x="1355" y="6859"/>
                    </a:cubicBezTo>
                    <a:lnTo>
                      <a:pt x="1356" y="6860"/>
                    </a:lnTo>
                    <a:cubicBezTo>
                      <a:pt x="1357" y="6860"/>
                      <a:pt x="1359" y="6861"/>
                      <a:pt x="1360" y="6861"/>
                    </a:cubicBezTo>
                    <a:cubicBezTo>
                      <a:pt x="1362" y="6861"/>
                      <a:pt x="1364" y="6861"/>
                      <a:pt x="1365" y="6860"/>
                    </a:cubicBezTo>
                    <a:cubicBezTo>
                      <a:pt x="1366" y="6859"/>
                      <a:pt x="1366" y="6859"/>
                      <a:pt x="1366" y="6859"/>
                    </a:cubicBezTo>
                    <a:cubicBezTo>
                      <a:pt x="1383" y="6845"/>
                      <a:pt x="1410" y="6848"/>
                      <a:pt x="1430" y="6845"/>
                    </a:cubicBezTo>
                    <a:cubicBezTo>
                      <a:pt x="1451" y="6842"/>
                      <a:pt x="1469" y="6844"/>
                      <a:pt x="1484" y="6830"/>
                    </a:cubicBezTo>
                    <a:lnTo>
                      <a:pt x="1484" y="6829"/>
                    </a:lnTo>
                    <a:cubicBezTo>
                      <a:pt x="1485" y="6828"/>
                      <a:pt x="1485" y="6826"/>
                      <a:pt x="1485" y="6825"/>
                    </a:cubicBezTo>
                    <a:cubicBezTo>
                      <a:pt x="1485" y="6823"/>
                      <a:pt x="1485" y="6823"/>
                      <a:pt x="1484" y="6822"/>
                    </a:cubicBezTo>
                    <a:lnTo>
                      <a:pt x="1484" y="6821"/>
                    </a:lnTo>
                    <a:cubicBezTo>
                      <a:pt x="1483" y="6820"/>
                      <a:pt x="1482" y="6820"/>
                      <a:pt x="1481" y="6819"/>
                    </a:cubicBezTo>
                    <a:cubicBezTo>
                      <a:pt x="1479" y="6818"/>
                      <a:pt x="1477" y="6817"/>
                      <a:pt x="1475" y="6817"/>
                    </a:cubicBezTo>
                    <a:cubicBezTo>
                      <a:pt x="1477" y="6817"/>
                      <a:pt x="1478" y="6817"/>
                      <a:pt x="1479" y="6817"/>
                    </a:cubicBezTo>
                    <a:cubicBezTo>
                      <a:pt x="1482" y="6817"/>
                      <a:pt x="1485" y="6817"/>
                      <a:pt x="1488" y="6815"/>
                    </a:cubicBezTo>
                    <a:cubicBezTo>
                      <a:pt x="1490" y="6814"/>
                      <a:pt x="1492" y="6812"/>
                      <a:pt x="1494" y="6809"/>
                    </a:cubicBezTo>
                    <a:lnTo>
                      <a:pt x="1494" y="6808"/>
                    </a:lnTo>
                    <a:lnTo>
                      <a:pt x="1494" y="6807"/>
                    </a:lnTo>
                    <a:cubicBezTo>
                      <a:pt x="1500" y="6805"/>
                      <a:pt x="1506" y="6803"/>
                      <a:pt x="1512" y="6803"/>
                    </a:cubicBezTo>
                    <a:cubicBezTo>
                      <a:pt x="1529" y="6800"/>
                      <a:pt x="1545" y="6798"/>
                      <a:pt x="1562" y="6798"/>
                    </a:cubicBezTo>
                    <a:cubicBezTo>
                      <a:pt x="1601" y="6798"/>
                      <a:pt x="1639" y="6806"/>
                      <a:pt x="1675" y="6821"/>
                    </a:cubicBezTo>
                    <a:cubicBezTo>
                      <a:pt x="1676" y="6821"/>
                      <a:pt x="1678" y="6822"/>
                      <a:pt x="1679" y="6822"/>
                    </a:cubicBezTo>
                    <a:cubicBezTo>
                      <a:pt x="1680" y="6822"/>
                      <a:pt x="1681" y="6820"/>
                      <a:pt x="1683" y="6820"/>
                    </a:cubicBezTo>
                    <a:cubicBezTo>
                      <a:pt x="1685" y="6819"/>
                      <a:pt x="1686" y="6818"/>
                      <a:pt x="1687" y="6817"/>
                    </a:cubicBezTo>
                    <a:cubicBezTo>
                      <a:pt x="1688" y="6816"/>
                      <a:pt x="1688" y="6813"/>
                      <a:pt x="1688" y="6812"/>
                    </a:cubicBezTo>
                    <a:cubicBezTo>
                      <a:pt x="1688" y="6810"/>
                      <a:pt x="1688" y="6809"/>
                      <a:pt x="1687" y="6808"/>
                    </a:cubicBezTo>
                    <a:cubicBezTo>
                      <a:pt x="1686" y="6807"/>
                      <a:pt x="1685" y="6806"/>
                      <a:pt x="1683" y="6805"/>
                    </a:cubicBezTo>
                    <a:cubicBezTo>
                      <a:pt x="1682" y="6804"/>
                      <a:pt x="1683" y="6804"/>
                      <a:pt x="1683" y="6804"/>
                    </a:cubicBezTo>
                    <a:cubicBezTo>
                      <a:pt x="1675" y="6801"/>
                      <a:pt x="1668" y="6797"/>
                      <a:pt x="1660" y="6794"/>
                    </a:cubicBezTo>
                    <a:lnTo>
                      <a:pt x="1660" y="6793"/>
                    </a:lnTo>
                    <a:lnTo>
                      <a:pt x="1660" y="6792"/>
                    </a:lnTo>
                    <a:cubicBezTo>
                      <a:pt x="1660" y="6790"/>
                      <a:pt x="1660" y="6788"/>
                      <a:pt x="1660" y="6787"/>
                    </a:cubicBezTo>
                    <a:cubicBezTo>
                      <a:pt x="1663" y="6787"/>
                      <a:pt x="1665" y="6787"/>
                      <a:pt x="1668" y="6787"/>
                    </a:cubicBezTo>
                    <a:cubicBezTo>
                      <a:pt x="1671" y="6787"/>
                      <a:pt x="1673" y="6787"/>
                      <a:pt x="1676" y="6787"/>
                    </a:cubicBezTo>
                    <a:cubicBezTo>
                      <a:pt x="1678" y="6787"/>
                      <a:pt x="1679" y="6787"/>
                      <a:pt x="1681" y="6787"/>
                    </a:cubicBezTo>
                    <a:cubicBezTo>
                      <a:pt x="1687" y="6787"/>
                      <a:pt x="1693" y="6785"/>
                      <a:pt x="1699" y="6782"/>
                    </a:cubicBezTo>
                    <a:cubicBezTo>
                      <a:pt x="1700" y="6781"/>
                      <a:pt x="1702" y="6780"/>
                      <a:pt x="1704" y="6779"/>
                    </a:cubicBezTo>
                    <a:cubicBezTo>
                      <a:pt x="1704" y="6778"/>
                      <a:pt x="1704" y="6778"/>
                      <a:pt x="1704" y="6778"/>
                    </a:cubicBezTo>
                    <a:cubicBezTo>
                      <a:pt x="1705" y="6777"/>
                      <a:pt x="1705" y="6776"/>
                      <a:pt x="1705" y="6775"/>
                    </a:cubicBezTo>
                    <a:cubicBezTo>
                      <a:pt x="1705" y="6773"/>
                      <a:pt x="1705" y="6772"/>
                      <a:pt x="1704" y="6771"/>
                    </a:cubicBezTo>
                    <a:cubicBezTo>
                      <a:pt x="1702" y="6769"/>
                      <a:pt x="1700" y="6768"/>
                      <a:pt x="1698" y="6767"/>
                    </a:cubicBezTo>
                    <a:cubicBezTo>
                      <a:pt x="1693" y="6764"/>
                      <a:pt x="1687" y="6762"/>
                      <a:pt x="1681" y="6762"/>
                    </a:cubicBezTo>
                    <a:cubicBezTo>
                      <a:pt x="1680" y="6762"/>
                      <a:pt x="1679" y="6762"/>
                      <a:pt x="1678" y="6762"/>
                    </a:cubicBezTo>
                    <a:lnTo>
                      <a:pt x="1665" y="6762"/>
                    </a:lnTo>
                    <a:cubicBezTo>
                      <a:pt x="1666" y="6759"/>
                      <a:pt x="1668" y="6755"/>
                      <a:pt x="1670" y="6751"/>
                    </a:cubicBezTo>
                    <a:cubicBezTo>
                      <a:pt x="1674" y="6751"/>
                      <a:pt x="1678" y="6751"/>
                      <a:pt x="1682" y="6751"/>
                    </a:cubicBezTo>
                    <a:cubicBezTo>
                      <a:pt x="1690" y="6751"/>
                      <a:pt x="1697" y="6751"/>
                      <a:pt x="1705" y="6753"/>
                    </a:cubicBezTo>
                    <a:cubicBezTo>
                      <a:pt x="1710" y="6754"/>
                      <a:pt x="1714" y="6754"/>
                      <a:pt x="1719" y="6754"/>
                    </a:cubicBezTo>
                    <a:cubicBezTo>
                      <a:pt x="1733" y="6754"/>
                      <a:pt x="1746" y="6750"/>
                      <a:pt x="1758" y="6744"/>
                    </a:cubicBezTo>
                    <a:cubicBezTo>
                      <a:pt x="1759" y="6743"/>
                      <a:pt x="1759" y="6743"/>
                      <a:pt x="1760" y="6743"/>
                    </a:cubicBezTo>
                    <a:cubicBezTo>
                      <a:pt x="1761" y="6742"/>
                      <a:pt x="1761" y="6742"/>
                      <a:pt x="1762" y="6741"/>
                    </a:cubicBezTo>
                    <a:cubicBezTo>
                      <a:pt x="1763" y="6740"/>
                      <a:pt x="1763" y="6738"/>
                      <a:pt x="1763" y="6737"/>
                    </a:cubicBezTo>
                    <a:cubicBezTo>
                      <a:pt x="1763" y="6736"/>
                      <a:pt x="1763" y="6735"/>
                      <a:pt x="1762" y="6734"/>
                    </a:cubicBezTo>
                    <a:cubicBezTo>
                      <a:pt x="1762" y="6733"/>
                      <a:pt x="1760" y="6732"/>
                      <a:pt x="1759" y="6731"/>
                    </a:cubicBezTo>
                    <a:cubicBezTo>
                      <a:pt x="1759" y="6731"/>
                      <a:pt x="1758" y="6731"/>
                      <a:pt x="1757" y="6731"/>
                    </a:cubicBezTo>
                    <a:cubicBezTo>
                      <a:pt x="1742" y="6729"/>
                      <a:pt x="1727" y="6728"/>
                      <a:pt x="1712" y="6728"/>
                    </a:cubicBezTo>
                    <a:cubicBezTo>
                      <a:pt x="1704" y="6728"/>
                      <a:pt x="1697" y="6728"/>
                      <a:pt x="1690" y="6728"/>
                    </a:cubicBezTo>
                    <a:lnTo>
                      <a:pt x="1681" y="6728"/>
                    </a:lnTo>
                    <a:cubicBezTo>
                      <a:pt x="1684" y="6723"/>
                      <a:pt x="1686" y="6717"/>
                      <a:pt x="1688" y="6712"/>
                    </a:cubicBezTo>
                    <a:cubicBezTo>
                      <a:pt x="1695" y="6712"/>
                      <a:pt x="1705" y="6710"/>
                      <a:pt x="1706" y="6710"/>
                    </a:cubicBezTo>
                    <a:cubicBezTo>
                      <a:pt x="1720" y="6710"/>
                      <a:pt x="1734" y="6706"/>
                      <a:pt x="1747" y="6699"/>
                    </a:cubicBezTo>
                    <a:cubicBezTo>
                      <a:pt x="1747" y="6698"/>
                      <a:pt x="1747" y="6698"/>
                      <a:pt x="1748" y="6698"/>
                    </a:cubicBezTo>
                    <a:cubicBezTo>
                      <a:pt x="1748" y="6698"/>
                      <a:pt x="1749" y="6698"/>
                      <a:pt x="1749" y="6697"/>
                    </a:cubicBezTo>
                    <a:cubicBezTo>
                      <a:pt x="1750" y="6695"/>
                      <a:pt x="1750" y="6694"/>
                      <a:pt x="1750" y="6693"/>
                    </a:cubicBezTo>
                    <a:cubicBezTo>
                      <a:pt x="1750" y="6692"/>
                      <a:pt x="1750" y="6690"/>
                      <a:pt x="1749" y="6689"/>
                    </a:cubicBezTo>
                    <a:cubicBezTo>
                      <a:pt x="1748" y="6688"/>
                      <a:pt x="1747" y="6687"/>
                      <a:pt x="1746" y="6686"/>
                    </a:cubicBezTo>
                    <a:cubicBezTo>
                      <a:pt x="1732" y="6676"/>
                      <a:pt x="1712" y="6684"/>
                      <a:pt x="1695" y="6686"/>
                    </a:cubicBezTo>
                    <a:cubicBezTo>
                      <a:pt x="1698" y="6676"/>
                      <a:pt x="1701" y="6665"/>
                      <a:pt x="1703" y="6655"/>
                    </a:cubicBezTo>
                    <a:cubicBezTo>
                      <a:pt x="1712" y="6653"/>
                      <a:pt x="1721" y="6651"/>
                      <a:pt x="1729" y="6650"/>
                    </a:cubicBezTo>
                    <a:cubicBezTo>
                      <a:pt x="1744" y="6650"/>
                      <a:pt x="1758" y="6648"/>
                      <a:pt x="1772" y="6643"/>
                    </a:cubicBezTo>
                    <a:cubicBezTo>
                      <a:pt x="1773" y="6643"/>
                      <a:pt x="1774" y="6642"/>
                      <a:pt x="1774" y="6641"/>
                    </a:cubicBezTo>
                    <a:cubicBezTo>
                      <a:pt x="1775" y="6640"/>
                      <a:pt x="1775" y="6639"/>
                      <a:pt x="1775" y="6638"/>
                    </a:cubicBezTo>
                    <a:cubicBezTo>
                      <a:pt x="1775" y="6637"/>
                      <a:pt x="1775" y="6636"/>
                      <a:pt x="1774" y="6635"/>
                    </a:cubicBezTo>
                    <a:cubicBezTo>
                      <a:pt x="1774" y="6634"/>
                      <a:pt x="1773" y="6634"/>
                      <a:pt x="1772" y="6633"/>
                    </a:cubicBezTo>
                    <a:cubicBezTo>
                      <a:pt x="1764" y="6630"/>
                      <a:pt x="1755" y="6629"/>
                      <a:pt x="1746" y="6629"/>
                    </a:cubicBezTo>
                    <a:cubicBezTo>
                      <a:pt x="1737" y="6629"/>
                      <a:pt x="1727" y="6630"/>
                      <a:pt x="1719" y="6633"/>
                    </a:cubicBezTo>
                    <a:lnTo>
                      <a:pt x="1708" y="6636"/>
                    </a:lnTo>
                    <a:cubicBezTo>
                      <a:pt x="1711" y="6626"/>
                      <a:pt x="1713" y="6617"/>
                      <a:pt x="1716" y="6606"/>
                    </a:cubicBezTo>
                    <a:lnTo>
                      <a:pt x="1719" y="6606"/>
                    </a:lnTo>
                    <a:cubicBezTo>
                      <a:pt x="1730" y="6603"/>
                      <a:pt x="1741" y="6602"/>
                      <a:pt x="1752" y="6602"/>
                    </a:cubicBezTo>
                    <a:cubicBezTo>
                      <a:pt x="1768" y="6601"/>
                      <a:pt x="1785" y="6598"/>
                      <a:pt x="1799" y="6591"/>
                    </a:cubicBezTo>
                    <a:cubicBezTo>
                      <a:pt x="1800" y="6591"/>
                      <a:pt x="1801" y="6590"/>
                      <a:pt x="1802" y="6589"/>
                    </a:cubicBezTo>
                    <a:cubicBezTo>
                      <a:pt x="1803" y="6588"/>
                      <a:pt x="1802" y="6587"/>
                      <a:pt x="1802" y="6586"/>
                    </a:cubicBezTo>
                    <a:cubicBezTo>
                      <a:pt x="1802" y="6585"/>
                      <a:pt x="1803" y="6584"/>
                      <a:pt x="1802" y="6583"/>
                    </a:cubicBezTo>
                    <a:cubicBezTo>
                      <a:pt x="1801" y="6582"/>
                      <a:pt x="1800" y="6581"/>
                      <a:pt x="1799" y="6581"/>
                    </a:cubicBezTo>
                    <a:cubicBezTo>
                      <a:pt x="1791" y="6578"/>
                      <a:pt x="1782" y="6576"/>
                      <a:pt x="1773" y="6576"/>
                    </a:cubicBezTo>
                    <a:cubicBezTo>
                      <a:pt x="1764" y="6576"/>
                      <a:pt x="1755" y="6578"/>
                      <a:pt x="1747" y="6581"/>
                    </a:cubicBezTo>
                    <a:lnTo>
                      <a:pt x="1725" y="6585"/>
                    </a:lnTo>
                    <a:lnTo>
                      <a:pt x="1721" y="6586"/>
                    </a:lnTo>
                    <a:lnTo>
                      <a:pt x="1724" y="6571"/>
                    </a:lnTo>
                    <a:cubicBezTo>
                      <a:pt x="1733" y="6569"/>
                      <a:pt x="1742" y="6567"/>
                      <a:pt x="1751" y="6566"/>
                    </a:cubicBezTo>
                    <a:cubicBezTo>
                      <a:pt x="1763" y="6565"/>
                      <a:pt x="1776" y="6562"/>
                      <a:pt x="1787" y="6557"/>
                    </a:cubicBezTo>
                    <a:cubicBezTo>
                      <a:pt x="1788" y="6556"/>
                      <a:pt x="1788" y="6556"/>
                      <a:pt x="1788" y="6555"/>
                    </a:cubicBezTo>
                    <a:lnTo>
                      <a:pt x="1789" y="6555"/>
                    </a:lnTo>
                    <a:cubicBezTo>
                      <a:pt x="1789" y="6556"/>
                      <a:pt x="1789" y="6557"/>
                      <a:pt x="1789" y="6558"/>
                    </a:cubicBezTo>
                    <a:cubicBezTo>
                      <a:pt x="1789" y="6560"/>
                      <a:pt x="1790" y="6561"/>
                      <a:pt x="1791" y="6563"/>
                    </a:cubicBezTo>
                    <a:cubicBezTo>
                      <a:pt x="1793" y="6566"/>
                      <a:pt x="1795" y="6568"/>
                      <a:pt x="1798" y="6570"/>
                    </a:cubicBezTo>
                    <a:cubicBezTo>
                      <a:pt x="1800" y="6571"/>
                      <a:pt x="1803" y="6572"/>
                      <a:pt x="1805" y="6573"/>
                    </a:cubicBezTo>
                    <a:cubicBezTo>
                      <a:pt x="1811" y="6575"/>
                      <a:pt x="1818" y="6576"/>
                      <a:pt x="1825" y="6576"/>
                    </a:cubicBezTo>
                    <a:cubicBezTo>
                      <a:pt x="1837" y="6576"/>
                      <a:pt x="1849" y="6572"/>
                      <a:pt x="1859" y="6566"/>
                    </a:cubicBezTo>
                    <a:cubicBezTo>
                      <a:pt x="1861" y="6565"/>
                      <a:pt x="1863" y="6564"/>
                      <a:pt x="1864" y="6563"/>
                    </a:cubicBezTo>
                    <a:cubicBezTo>
                      <a:pt x="1868" y="6560"/>
                      <a:pt x="1871" y="6556"/>
                      <a:pt x="1873" y="6552"/>
                    </a:cubicBezTo>
                    <a:cubicBezTo>
                      <a:pt x="1877" y="6545"/>
                      <a:pt x="1879" y="6538"/>
                      <a:pt x="1879" y="6530"/>
                    </a:cubicBezTo>
                    <a:cubicBezTo>
                      <a:pt x="1879" y="6522"/>
                      <a:pt x="1877" y="6515"/>
                      <a:pt x="1873" y="6508"/>
                    </a:cubicBezTo>
                    <a:cubicBezTo>
                      <a:pt x="1873" y="6507"/>
                      <a:pt x="1872" y="6507"/>
                      <a:pt x="1872" y="6506"/>
                    </a:cubicBezTo>
                    <a:lnTo>
                      <a:pt x="1870" y="6504"/>
                    </a:lnTo>
                    <a:cubicBezTo>
                      <a:pt x="1870" y="6503"/>
                      <a:pt x="1870" y="6501"/>
                      <a:pt x="1870" y="6500"/>
                    </a:cubicBezTo>
                    <a:cubicBezTo>
                      <a:pt x="1870" y="6498"/>
                      <a:pt x="1870" y="6498"/>
                      <a:pt x="1870" y="6496"/>
                    </a:cubicBezTo>
                    <a:cubicBezTo>
                      <a:pt x="1868" y="6471"/>
                      <a:pt x="1839" y="6466"/>
                      <a:pt x="1819" y="6475"/>
                    </a:cubicBezTo>
                    <a:cubicBezTo>
                      <a:pt x="1818" y="6476"/>
                      <a:pt x="1817" y="6476"/>
                      <a:pt x="1816" y="6477"/>
                    </a:cubicBezTo>
                    <a:cubicBezTo>
                      <a:pt x="1807" y="6482"/>
                      <a:pt x="1800" y="6489"/>
                      <a:pt x="1795" y="6498"/>
                    </a:cubicBezTo>
                    <a:cubicBezTo>
                      <a:pt x="1791" y="6504"/>
                      <a:pt x="1789" y="6511"/>
                      <a:pt x="1787" y="6518"/>
                    </a:cubicBezTo>
                    <a:lnTo>
                      <a:pt x="1787" y="6517"/>
                    </a:lnTo>
                    <a:lnTo>
                      <a:pt x="1786" y="6516"/>
                    </a:lnTo>
                    <a:cubicBezTo>
                      <a:pt x="1776" y="6511"/>
                      <a:pt x="1765" y="6509"/>
                      <a:pt x="1755" y="6509"/>
                    </a:cubicBezTo>
                    <a:cubicBezTo>
                      <a:pt x="1750" y="6509"/>
                      <a:pt x="1744" y="6509"/>
                      <a:pt x="1739" y="6510"/>
                    </a:cubicBezTo>
                    <a:lnTo>
                      <a:pt x="1736" y="6510"/>
                    </a:lnTo>
                    <a:lnTo>
                      <a:pt x="1736" y="6508"/>
                    </a:lnTo>
                    <a:cubicBezTo>
                      <a:pt x="1737" y="6502"/>
                      <a:pt x="1738" y="6495"/>
                      <a:pt x="1739" y="6489"/>
                    </a:cubicBezTo>
                    <a:cubicBezTo>
                      <a:pt x="1746" y="6488"/>
                      <a:pt x="1753" y="6487"/>
                      <a:pt x="1760" y="6487"/>
                    </a:cubicBezTo>
                    <a:cubicBezTo>
                      <a:pt x="1766" y="6486"/>
                      <a:pt x="1773" y="6485"/>
                      <a:pt x="1779" y="6485"/>
                    </a:cubicBezTo>
                    <a:cubicBezTo>
                      <a:pt x="1790" y="6485"/>
                      <a:pt x="1802" y="6483"/>
                      <a:pt x="1805" y="6471"/>
                    </a:cubicBezTo>
                    <a:lnTo>
                      <a:pt x="1806" y="6470"/>
                    </a:lnTo>
                    <a:cubicBezTo>
                      <a:pt x="1806" y="6468"/>
                      <a:pt x="1806" y="6467"/>
                      <a:pt x="1805" y="6466"/>
                    </a:cubicBezTo>
                    <a:cubicBezTo>
                      <a:pt x="1805" y="6465"/>
                      <a:pt x="1803" y="6464"/>
                      <a:pt x="1802" y="6463"/>
                    </a:cubicBezTo>
                    <a:cubicBezTo>
                      <a:pt x="1801" y="6462"/>
                      <a:pt x="1799" y="6462"/>
                      <a:pt x="1798" y="6462"/>
                    </a:cubicBezTo>
                    <a:cubicBezTo>
                      <a:pt x="1790" y="6462"/>
                      <a:pt x="1782" y="6461"/>
                      <a:pt x="1774" y="6461"/>
                    </a:cubicBezTo>
                    <a:cubicBezTo>
                      <a:pt x="1766" y="6462"/>
                      <a:pt x="1759" y="6463"/>
                      <a:pt x="1751" y="6465"/>
                    </a:cubicBezTo>
                    <a:lnTo>
                      <a:pt x="1743" y="6466"/>
                    </a:lnTo>
                    <a:cubicBezTo>
                      <a:pt x="1744" y="6465"/>
                      <a:pt x="1744" y="6463"/>
                      <a:pt x="1745" y="6461"/>
                    </a:cubicBezTo>
                    <a:cubicBezTo>
                      <a:pt x="1747" y="6459"/>
                      <a:pt x="1748" y="6457"/>
                      <a:pt x="1750" y="6455"/>
                    </a:cubicBezTo>
                    <a:cubicBezTo>
                      <a:pt x="1750" y="6456"/>
                      <a:pt x="1750" y="6456"/>
                      <a:pt x="1750" y="6456"/>
                    </a:cubicBezTo>
                    <a:cubicBezTo>
                      <a:pt x="1751" y="6456"/>
                      <a:pt x="1753" y="6457"/>
                      <a:pt x="1754" y="6457"/>
                    </a:cubicBezTo>
                    <a:cubicBezTo>
                      <a:pt x="1760" y="6456"/>
                      <a:pt x="1765" y="6454"/>
                      <a:pt x="1769" y="6451"/>
                    </a:cubicBezTo>
                    <a:cubicBezTo>
                      <a:pt x="1771" y="6450"/>
                      <a:pt x="1774" y="6449"/>
                      <a:pt x="1775" y="6447"/>
                    </a:cubicBezTo>
                    <a:cubicBezTo>
                      <a:pt x="1776" y="6447"/>
                      <a:pt x="1776" y="6446"/>
                      <a:pt x="1777" y="6446"/>
                    </a:cubicBezTo>
                    <a:cubicBezTo>
                      <a:pt x="1781" y="6444"/>
                      <a:pt x="1785" y="6442"/>
                      <a:pt x="1790" y="6440"/>
                    </a:cubicBezTo>
                    <a:lnTo>
                      <a:pt x="1793" y="6440"/>
                    </a:lnTo>
                    <a:cubicBezTo>
                      <a:pt x="1794" y="6439"/>
                      <a:pt x="1796" y="6439"/>
                      <a:pt x="1797" y="6438"/>
                    </a:cubicBezTo>
                    <a:cubicBezTo>
                      <a:pt x="1798" y="6437"/>
                      <a:pt x="1799" y="6436"/>
                      <a:pt x="1800" y="6435"/>
                    </a:cubicBezTo>
                    <a:cubicBezTo>
                      <a:pt x="1812" y="6434"/>
                      <a:pt x="1824" y="6433"/>
                      <a:pt x="1836" y="6433"/>
                    </a:cubicBezTo>
                    <a:cubicBezTo>
                      <a:pt x="1842" y="6433"/>
                      <a:pt x="1848" y="6433"/>
                      <a:pt x="1855" y="6434"/>
                    </a:cubicBezTo>
                    <a:cubicBezTo>
                      <a:pt x="1859" y="6434"/>
                      <a:pt x="1864" y="6434"/>
                      <a:pt x="1868" y="6434"/>
                    </a:cubicBezTo>
                    <a:cubicBezTo>
                      <a:pt x="1920" y="6434"/>
                      <a:pt x="1971" y="6442"/>
                      <a:pt x="2020" y="6459"/>
                    </a:cubicBezTo>
                    <a:cubicBezTo>
                      <a:pt x="2088" y="6484"/>
                      <a:pt x="2046" y="6575"/>
                      <a:pt x="2033" y="6627"/>
                    </a:cubicBezTo>
                    <a:cubicBezTo>
                      <a:pt x="2024" y="6676"/>
                      <a:pt x="2010" y="6724"/>
                      <a:pt x="1994" y="6772"/>
                    </a:cubicBezTo>
                    <a:cubicBezTo>
                      <a:pt x="1993" y="6775"/>
                      <a:pt x="1991" y="6778"/>
                      <a:pt x="1990" y="6780"/>
                    </a:cubicBezTo>
                    <a:cubicBezTo>
                      <a:pt x="1988" y="6781"/>
                      <a:pt x="1986" y="6781"/>
                      <a:pt x="1985" y="6782"/>
                    </a:cubicBezTo>
                    <a:cubicBezTo>
                      <a:pt x="1982" y="6783"/>
                      <a:pt x="1979" y="6784"/>
                      <a:pt x="1976" y="6786"/>
                    </a:cubicBezTo>
                    <a:cubicBezTo>
                      <a:pt x="1971" y="6789"/>
                      <a:pt x="1967" y="6792"/>
                      <a:pt x="1962" y="6795"/>
                    </a:cubicBezTo>
                    <a:cubicBezTo>
                      <a:pt x="1961" y="6796"/>
                      <a:pt x="1961" y="6797"/>
                      <a:pt x="1960" y="6798"/>
                    </a:cubicBezTo>
                    <a:cubicBezTo>
                      <a:pt x="1960" y="6799"/>
                      <a:pt x="1959" y="6800"/>
                      <a:pt x="1959" y="6802"/>
                    </a:cubicBezTo>
                    <a:lnTo>
                      <a:pt x="1959" y="6803"/>
                    </a:lnTo>
                    <a:cubicBezTo>
                      <a:pt x="1956" y="6802"/>
                      <a:pt x="1954" y="6801"/>
                      <a:pt x="1951" y="6801"/>
                    </a:cubicBezTo>
                    <a:cubicBezTo>
                      <a:pt x="1949" y="6801"/>
                      <a:pt x="1946" y="6802"/>
                      <a:pt x="1944" y="6803"/>
                    </a:cubicBezTo>
                    <a:cubicBezTo>
                      <a:pt x="1941" y="6804"/>
                      <a:pt x="1939" y="6806"/>
                      <a:pt x="1938" y="6809"/>
                    </a:cubicBezTo>
                    <a:cubicBezTo>
                      <a:pt x="1937" y="6811"/>
                      <a:pt x="1936" y="6813"/>
                      <a:pt x="1936" y="6816"/>
                    </a:cubicBezTo>
                    <a:cubicBezTo>
                      <a:pt x="1936" y="6818"/>
                      <a:pt x="1937" y="6821"/>
                      <a:pt x="1938" y="6824"/>
                    </a:cubicBezTo>
                    <a:cubicBezTo>
                      <a:pt x="1939" y="6826"/>
                      <a:pt x="1941" y="6827"/>
                      <a:pt x="1944" y="6829"/>
                    </a:cubicBezTo>
                    <a:cubicBezTo>
                      <a:pt x="1946" y="6830"/>
                      <a:pt x="1949" y="6831"/>
                      <a:pt x="1951" y="6831"/>
                    </a:cubicBezTo>
                    <a:lnTo>
                      <a:pt x="1952" y="6831"/>
                    </a:lnTo>
                    <a:cubicBezTo>
                      <a:pt x="1954" y="6831"/>
                      <a:pt x="1956" y="6831"/>
                      <a:pt x="1958" y="6830"/>
                    </a:cubicBezTo>
                    <a:cubicBezTo>
                      <a:pt x="1960" y="6829"/>
                      <a:pt x="1961" y="6827"/>
                      <a:pt x="1962" y="6826"/>
                    </a:cubicBezTo>
                    <a:lnTo>
                      <a:pt x="1965" y="6827"/>
                    </a:lnTo>
                    <a:lnTo>
                      <a:pt x="1975" y="6831"/>
                    </a:lnTo>
                    <a:lnTo>
                      <a:pt x="1972" y="6847"/>
                    </a:lnTo>
                    <a:cubicBezTo>
                      <a:pt x="1964" y="6844"/>
                      <a:pt x="1955" y="6842"/>
                      <a:pt x="1947" y="6842"/>
                    </a:cubicBezTo>
                    <a:cubicBezTo>
                      <a:pt x="1940" y="6842"/>
                      <a:pt x="1933" y="6843"/>
                      <a:pt x="1926" y="6845"/>
                    </a:cubicBezTo>
                    <a:cubicBezTo>
                      <a:pt x="1926" y="6846"/>
                      <a:pt x="1925" y="6846"/>
                      <a:pt x="1925" y="6846"/>
                    </a:cubicBezTo>
                    <a:cubicBezTo>
                      <a:pt x="1924" y="6846"/>
                      <a:pt x="1923" y="6847"/>
                      <a:pt x="1923" y="6848"/>
                    </a:cubicBezTo>
                    <a:cubicBezTo>
                      <a:pt x="1923" y="6848"/>
                      <a:pt x="1922" y="6849"/>
                      <a:pt x="1922" y="6850"/>
                    </a:cubicBezTo>
                    <a:cubicBezTo>
                      <a:pt x="1922" y="6851"/>
                      <a:pt x="1923" y="6852"/>
                      <a:pt x="1923" y="6852"/>
                    </a:cubicBezTo>
                    <a:cubicBezTo>
                      <a:pt x="1923" y="6853"/>
                      <a:pt x="1924" y="6854"/>
                      <a:pt x="1925" y="6854"/>
                    </a:cubicBezTo>
                    <a:lnTo>
                      <a:pt x="1926" y="6855"/>
                    </a:lnTo>
                    <a:cubicBezTo>
                      <a:pt x="1937" y="6858"/>
                      <a:pt x="1946" y="6861"/>
                      <a:pt x="1957" y="6864"/>
                    </a:cubicBezTo>
                    <a:cubicBezTo>
                      <a:pt x="1961" y="6865"/>
                      <a:pt x="1965" y="6866"/>
                      <a:pt x="1968" y="6868"/>
                    </a:cubicBezTo>
                    <a:cubicBezTo>
                      <a:pt x="1966" y="6877"/>
                      <a:pt x="1964" y="6888"/>
                      <a:pt x="1961" y="6897"/>
                    </a:cubicBezTo>
                    <a:cubicBezTo>
                      <a:pt x="1951" y="6933"/>
                      <a:pt x="1981" y="6953"/>
                      <a:pt x="2011" y="6964"/>
                    </a:cubicBezTo>
                    <a:cubicBezTo>
                      <a:pt x="2021" y="6968"/>
                      <a:pt x="2030" y="6972"/>
                      <a:pt x="2039" y="6977"/>
                    </a:cubicBezTo>
                    <a:cubicBezTo>
                      <a:pt x="2048" y="6982"/>
                      <a:pt x="2056" y="6988"/>
                      <a:pt x="2064" y="6995"/>
                    </a:cubicBezTo>
                    <a:cubicBezTo>
                      <a:pt x="2076" y="7003"/>
                      <a:pt x="2089" y="7011"/>
                      <a:pt x="2102" y="7019"/>
                    </a:cubicBezTo>
                    <a:cubicBezTo>
                      <a:pt x="2113" y="7025"/>
                      <a:pt x="2124" y="7031"/>
                      <a:pt x="2136" y="7037"/>
                    </a:cubicBezTo>
                    <a:cubicBezTo>
                      <a:pt x="2191" y="7069"/>
                      <a:pt x="2201" y="7143"/>
                      <a:pt x="2216" y="7199"/>
                    </a:cubicBezTo>
                    <a:cubicBezTo>
                      <a:pt x="2232" y="7251"/>
                      <a:pt x="2241" y="7306"/>
                      <a:pt x="2241" y="7361"/>
                    </a:cubicBezTo>
                    <a:cubicBezTo>
                      <a:pt x="2239" y="7413"/>
                      <a:pt x="2242" y="7466"/>
                      <a:pt x="2242" y="7518"/>
                    </a:cubicBezTo>
                    <a:lnTo>
                      <a:pt x="2242" y="7519"/>
                    </a:lnTo>
                    <a:cubicBezTo>
                      <a:pt x="2242" y="7573"/>
                      <a:pt x="2238" y="7628"/>
                      <a:pt x="2228" y="7682"/>
                    </a:cubicBezTo>
                    <a:moveTo>
                      <a:pt x="1797" y="7301"/>
                    </a:moveTo>
                    <a:cubicBezTo>
                      <a:pt x="1797" y="7297"/>
                      <a:pt x="1797" y="7293"/>
                      <a:pt x="1798" y="7288"/>
                    </a:cubicBezTo>
                    <a:cubicBezTo>
                      <a:pt x="1799" y="7288"/>
                      <a:pt x="1799" y="7288"/>
                      <a:pt x="1800" y="7288"/>
                    </a:cubicBezTo>
                    <a:cubicBezTo>
                      <a:pt x="1801" y="7287"/>
                      <a:pt x="1802" y="7286"/>
                      <a:pt x="1803" y="7285"/>
                    </a:cubicBezTo>
                    <a:cubicBezTo>
                      <a:pt x="1804" y="7284"/>
                      <a:pt x="1803" y="7283"/>
                      <a:pt x="1804" y="7282"/>
                    </a:cubicBezTo>
                    <a:cubicBezTo>
                      <a:pt x="1804" y="7287"/>
                      <a:pt x="1806" y="7283"/>
                      <a:pt x="1810" y="7282"/>
                    </a:cubicBezTo>
                    <a:cubicBezTo>
                      <a:pt x="1814" y="7280"/>
                      <a:pt x="1819" y="7282"/>
                      <a:pt x="1823" y="7282"/>
                    </a:cubicBezTo>
                    <a:lnTo>
                      <a:pt x="1845" y="7282"/>
                    </a:lnTo>
                    <a:cubicBezTo>
                      <a:pt x="1839" y="7283"/>
                      <a:pt x="1833" y="7284"/>
                      <a:pt x="1827" y="7286"/>
                    </a:cubicBezTo>
                    <a:cubicBezTo>
                      <a:pt x="1820" y="7288"/>
                      <a:pt x="1813" y="7290"/>
                      <a:pt x="1806" y="7294"/>
                    </a:cubicBezTo>
                    <a:cubicBezTo>
                      <a:pt x="1803" y="7295"/>
                      <a:pt x="1800" y="7298"/>
                      <a:pt x="1797" y="7300"/>
                    </a:cubicBezTo>
                    <a:lnTo>
                      <a:pt x="1797" y="7301"/>
                    </a:lnTo>
                    <a:moveTo>
                      <a:pt x="1985" y="6803"/>
                    </a:moveTo>
                    <a:cubicBezTo>
                      <a:pt x="1983" y="6808"/>
                      <a:pt x="1982" y="6812"/>
                      <a:pt x="1981" y="6817"/>
                    </a:cubicBezTo>
                    <a:lnTo>
                      <a:pt x="1972" y="6815"/>
                    </a:lnTo>
                    <a:lnTo>
                      <a:pt x="1968" y="6815"/>
                    </a:lnTo>
                    <a:cubicBezTo>
                      <a:pt x="1968" y="6813"/>
                      <a:pt x="1968" y="6811"/>
                      <a:pt x="1967" y="6810"/>
                    </a:cubicBezTo>
                    <a:cubicBezTo>
                      <a:pt x="1969" y="6811"/>
                      <a:pt x="1970" y="6811"/>
                      <a:pt x="1972" y="6811"/>
                    </a:cubicBezTo>
                    <a:cubicBezTo>
                      <a:pt x="1974" y="6811"/>
                      <a:pt x="1975" y="6811"/>
                      <a:pt x="1977" y="6810"/>
                    </a:cubicBezTo>
                    <a:lnTo>
                      <a:pt x="1985" y="6803"/>
                    </a:lnTo>
                    <a:moveTo>
                      <a:pt x="2224" y="7116"/>
                    </a:moveTo>
                    <a:lnTo>
                      <a:pt x="2226" y="7116"/>
                    </a:lnTo>
                    <a:cubicBezTo>
                      <a:pt x="2226" y="7117"/>
                      <a:pt x="2226" y="7118"/>
                      <a:pt x="2226" y="7119"/>
                    </a:cubicBezTo>
                    <a:lnTo>
                      <a:pt x="2224" y="7116"/>
                    </a:lnTo>
                    <a:moveTo>
                      <a:pt x="2264" y="7196"/>
                    </a:moveTo>
                    <a:cubicBezTo>
                      <a:pt x="2263" y="7195"/>
                      <a:pt x="2262" y="7195"/>
                      <a:pt x="2261" y="7194"/>
                    </a:cubicBezTo>
                    <a:lnTo>
                      <a:pt x="2261" y="7193"/>
                    </a:lnTo>
                    <a:lnTo>
                      <a:pt x="2261" y="7192"/>
                    </a:lnTo>
                    <a:cubicBezTo>
                      <a:pt x="2266" y="7191"/>
                      <a:pt x="2271" y="7190"/>
                      <a:pt x="2276" y="7190"/>
                    </a:cubicBezTo>
                    <a:cubicBezTo>
                      <a:pt x="2281" y="7190"/>
                      <a:pt x="2286" y="7191"/>
                      <a:pt x="2291" y="7192"/>
                    </a:cubicBezTo>
                    <a:cubicBezTo>
                      <a:pt x="2282" y="7194"/>
                      <a:pt x="2273" y="7195"/>
                      <a:pt x="2264" y="7196"/>
                    </a:cubicBezTo>
                    <a:moveTo>
                      <a:pt x="2287" y="7137"/>
                    </a:moveTo>
                    <a:cubicBezTo>
                      <a:pt x="2287" y="7127"/>
                      <a:pt x="2285" y="7117"/>
                      <a:pt x="2284" y="7107"/>
                    </a:cubicBezTo>
                    <a:cubicBezTo>
                      <a:pt x="2284" y="7105"/>
                      <a:pt x="2284" y="7104"/>
                      <a:pt x="2283" y="7103"/>
                    </a:cubicBezTo>
                    <a:cubicBezTo>
                      <a:pt x="2283" y="7102"/>
                      <a:pt x="2282" y="7101"/>
                      <a:pt x="2281" y="7101"/>
                    </a:cubicBezTo>
                    <a:cubicBezTo>
                      <a:pt x="2277" y="7052"/>
                      <a:pt x="2273" y="7002"/>
                      <a:pt x="2265" y="6955"/>
                    </a:cubicBezTo>
                    <a:cubicBezTo>
                      <a:pt x="2257" y="6907"/>
                      <a:pt x="2260" y="6848"/>
                      <a:pt x="2240" y="6806"/>
                    </a:cubicBezTo>
                    <a:cubicBezTo>
                      <a:pt x="2239" y="6805"/>
                      <a:pt x="2239" y="6804"/>
                      <a:pt x="2238" y="6804"/>
                    </a:cubicBezTo>
                    <a:cubicBezTo>
                      <a:pt x="2237" y="6803"/>
                      <a:pt x="2236" y="6803"/>
                      <a:pt x="2235" y="6803"/>
                    </a:cubicBezTo>
                    <a:cubicBezTo>
                      <a:pt x="2234" y="6803"/>
                      <a:pt x="2233" y="6803"/>
                      <a:pt x="2232" y="6804"/>
                    </a:cubicBezTo>
                    <a:cubicBezTo>
                      <a:pt x="2231" y="6804"/>
                      <a:pt x="2231" y="6805"/>
                      <a:pt x="2230" y="6806"/>
                    </a:cubicBezTo>
                    <a:cubicBezTo>
                      <a:pt x="2229" y="6807"/>
                      <a:pt x="2229" y="6808"/>
                      <a:pt x="2229" y="6809"/>
                    </a:cubicBezTo>
                    <a:lnTo>
                      <a:pt x="2230" y="6810"/>
                    </a:lnTo>
                    <a:cubicBezTo>
                      <a:pt x="2244" y="6850"/>
                      <a:pt x="2232" y="6902"/>
                      <a:pt x="2240" y="6944"/>
                    </a:cubicBezTo>
                    <a:cubicBezTo>
                      <a:pt x="2250" y="7001"/>
                      <a:pt x="2250" y="7061"/>
                      <a:pt x="2255" y="7118"/>
                    </a:cubicBezTo>
                    <a:cubicBezTo>
                      <a:pt x="2255" y="7120"/>
                      <a:pt x="2256" y="7122"/>
                      <a:pt x="2257" y="7123"/>
                    </a:cubicBezTo>
                    <a:cubicBezTo>
                      <a:pt x="2258" y="7125"/>
                      <a:pt x="2259" y="7126"/>
                      <a:pt x="2262" y="7128"/>
                    </a:cubicBezTo>
                    <a:cubicBezTo>
                      <a:pt x="2263" y="7128"/>
                      <a:pt x="2264" y="7130"/>
                      <a:pt x="2265" y="7130"/>
                    </a:cubicBezTo>
                    <a:cubicBezTo>
                      <a:pt x="2265" y="7136"/>
                      <a:pt x="2264" y="7142"/>
                      <a:pt x="2264" y="7148"/>
                    </a:cubicBezTo>
                    <a:cubicBezTo>
                      <a:pt x="2264" y="7149"/>
                      <a:pt x="2264" y="7150"/>
                      <a:pt x="2264" y="7151"/>
                    </a:cubicBezTo>
                    <a:cubicBezTo>
                      <a:pt x="2259" y="7154"/>
                      <a:pt x="2254" y="7156"/>
                      <a:pt x="2248" y="7158"/>
                    </a:cubicBezTo>
                    <a:cubicBezTo>
                      <a:pt x="2249" y="7157"/>
                      <a:pt x="2249" y="7157"/>
                      <a:pt x="2249" y="7156"/>
                    </a:cubicBezTo>
                    <a:cubicBezTo>
                      <a:pt x="2250" y="7154"/>
                      <a:pt x="2251" y="7153"/>
                      <a:pt x="2251" y="7151"/>
                    </a:cubicBezTo>
                    <a:lnTo>
                      <a:pt x="2251" y="7150"/>
                    </a:lnTo>
                    <a:cubicBezTo>
                      <a:pt x="2251" y="7132"/>
                      <a:pt x="2246" y="7114"/>
                      <a:pt x="2244" y="7096"/>
                    </a:cubicBezTo>
                    <a:cubicBezTo>
                      <a:pt x="2244" y="7095"/>
                      <a:pt x="2244" y="7094"/>
                      <a:pt x="2243" y="7093"/>
                    </a:cubicBezTo>
                    <a:cubicBezTo>
                      <a:pt x="2243" y="7092"/>
                      <a:pt x="2243" y="7092"/>
                      <a:pt x="2243" y="7092"/>
                    </a:cubicBezTo>
                    <a:cubicBezTo>
                      <a:pt x="2237" y="7008"/>
                      <a:pt x="2205" y="6926"/>
                      <a:pt x="2198" y="6842"/>
                    </a:cubicBezTo>
                    <a:cubicBezTo>
                      <a:pt x="2198" y="6841"/>
                      <a:pt x="2197" y="6840"/>
                      <a:pt x="2197" y="6839"/>
                    </a:cubicBezTo>
                    <a:cubicBezTo>
                      <a:pt x="2196" y="6838"/>
                      <a:pt x="2195" y="6837"/>
                      <a:pt x="2194" y="6836"/>
                    </a:cubicBezTo>
                    <a:cubicBezTo>
                      <a:pt x="2194" y="6836"/>
                      <a:pt x="2192" y="6835"/>
                      <a:pt x="2191" y="6835"/>
                    </a:cubicBezTo>
                    <a:cubicBezTo>
                      <a:pt x="2190" y="6835"/>
                      <a:pt x="2189" y="6835"/>
                      <a:pt x="2188" y="6836"/>
                    </a:cubicBezTo>
                    <a:cubicBezTo>
                      <a:pt x="2187" y="6836"/>
                      <a:pt x="2186" y="6838"/>
                      <a:pt x="2186" y="6839"/>
                    </a:cubicBezTo>
                    <a:cubicBezTo>
                      <a:pt x="2185" y="6840"/>
                      <a:pt x="2185" y="6841"/>
                      <a:pt x="2185" y="6842"/>
                    </a:cubicBezTo>
                    <a:cubicBezTo>
                      <a:pt x="2185" y="6930"/>
                      <a:pt x="2210" y="7016"/>
                      <a:pt x="2220" y="7102"/>
                    </a:cubicBezTo>
                    <a:cubicBezTo>
                      <a:pt x="2216" y="7090"/>
                      <a:pt x="2210" y="7078"/>
                      <a:pt x="2204" y="7067"/>
                    </a:cubicBezTo>
                    <a:cubicBezTo>
                      <a:pt x="2196" y="7054"/>
                      <a:pt x="2187" y="7042"/>
                      <a:pt x="2177" y="7031"/>
                    </a:cubicBezTo>
                    <a:cubicBezTo>
                      <a:pt x="2169" y="6958"/>
                      <a:pt x="2156" y="6887"/>
                      <a:pt x="2146" y="6814"/>
                    </a:cubicBezTo>
                    <a:cubicBezTo>
                      <a:pt x="2146" y="6813"/>
                      <a:pt x="2145" y="6813"/>
                      <a:pt x="2145" y="6812"/>
                    </a:cubicBezTo>
                    <a:cubicBezTo>
                      <a:pt x="2145" y="6812"/>
                      <a:pt x="2144" y="6810"/>
                      <a:pt x="2143" y="6810"/>
                    </a:cubicBezTo>
                    <a:cubicBezTo>
                      <a:pt x="2142" y="6809"/>
                      <a:pt x="2141" y="6810"/>
                      <a:pt x="2141" y="6810"/>
                    </a:cubicBezTo>
                    <a:cubicBezTo>
                      <a:pt x="2140" y="6810"/>
                      <a:pt x="2139" y="6809"/>
                      <a:pt x="2138" y="6810"/>
                    </a:cubicBezTo>
                    <a:cubicBezTo>
                      <a:pt x="2137" y="6810"/>
                      <a:pt x="2136" y="6812"/>
                      <a:pt x="2136" y="6812"/>
                    </a:cubicBezTo>
                    <a:cubicBezTo>
                      <a:pt x="2136" y="6813"/>
                      <a:pt x="2135" y="6813"/>
                      <a:pt x="2135" y="6814"/>
                    </a:cubicBezTo>
                    <a:cubicBezTo>
                      <a:pt x="2138" y="6880"/>
                      <a:pt x="2147" y="6945"/>
                      <a:pt x="2154" y="7011"/>
                    </a:cubicBezTo>
                    <a:cubicBezTo>
                      <a:pt x="2147" y="7006"/>
                      <a:pt x="2139" y="7001"/>
                      <a:pt x="2132" y="6997"/>
                    </a:cubicBezTo>
                    <a:cubicBezTo>
                      <a:pt x="2141" y="6983"/>
                      <a:pt x="2128" y="6966"/>
                      <a:pt x="2129" y="6949"/>
                    </a:cubicBezTo>
                    <a:cubicBezTo>
                      <a:pt x="2128" y="6939"/>
                      <a:pt x="2126" y="6929"/>
                      <a:pt x="2123" y="6920"/>
                    </a:cubicBezTo>
                    <a:cubicBezTo>
                      <a:pt x="2121" y="6905"/>
                      <a:pt x="2119" y="6890"/>
                      <a:pt x="2118" y="6875"/>
                    </a:cubicBezTo>
                    <a:cubicBezTo>
                      <a:pt x="2118" y="6868"/>
                      <a:pt x="2109" y="6869"/>
                      <a:pt x="2108" y="6875"/>
                    </a:cubicBezTo>
                    <a:cubicBezTo>
                      <a:pt x="2107" y="6882"/>
                      <a:pt x="2107" y="6890"/>
                      <a:pt x="2107" y="6897"/>
                    </a:cubicBezTo>
                    <a:cubicBezTo>
                      <a:pt x="2107" y="6910"/>
                      <a:pt x="2108" y="6924"/>
                      <a:pt x="2111" y="6937"/>
                    </a:cubicBezTo>
                    <a:cubicBezTo>
                      <a:pt x="2111" y="6954"/>
                      <a:pt x="2114" y="6971"/>
                      <a:pt x="2118" y="6989"/>
                    </a:cubicBezTo>
                    <a:cubicBezTo>
                      <a:pt x="2110" y="6984"/>
                      <a:pt x="2102" y="6980"/>
                      <a:pt x="2094" y="6975"/>
                    </a:cubicBezTo>
                    <a:cubicBezTo>
                      <a:pt x="2093" y="6940"/>
                      <a:pt x="2088" y="6905"/>
                      <a:pt x="2085" y="6870"/>
                    </a:cubicBezTo>
                    <a:cubicBezTo>
                      <a:pt x="2085" y="6864"/>
                      <a:pt x="2074" y="6864"/>
                      <a:pt x="2074" y="6870"/>
                    </a:cubicBezTo>
                    <a:cubicBezTo>
                      <a:pt x="2074" y="6877"/>
                      <a:pt x="2073" y="6885"/>
                      <a:pt x="2073" y="6892"/>
                    </a:cubicBezTo>
                    <a:cubicBezTo>
                      <a:pt x="2073" y="6916"/>
                      <a:pt x="2074" y="6939"/>
                      <a:pt x="2077" y="6962"/>
                    </a:cubicBezTo>
                    <a:lnTo>
                      <a:pt x="2072" y="6959"/>
                    </a:lnTo>
                    <a:cubicBezTo>
                      <a:pt x="2064" y="6953"/>
                      <a:pt x="2056" y="6947"/>
                      <a:pt x="2048" y="6943"/>
                    </a:cubicBezTo>
                    <a:cubicBezTo>
                      <a:pt x="2036" y="6936"/>
                      <a:pt x="2024" y="6931"/>
                      <a:pt x="2012" y="6926"/>
                    </a:cubicBezTo>
                    <a:cubicBezTo>
                      <a:pt x="1996" y="6921"/>
                      <a:pt x="1994" y="6899"/>
                      <a:pt x="1999" y="6872"/>
                    </a:cubicBezTo>
                    <a:cubicBezTo>
                      <a:pt x="2000" y="6871"/>
                      <a:pt x="2002" y="6870"/>
                      <a:pt x="2002" y="6868"/>
                    </a:cubicBezTo>
                    <a:cubicBezTo>
                      <a:pt x="2003" y="6866"/>
                      <a:pt x="2004" y="6864"/>
                      <a:pt x="2004" y="6862"/>
                    </a:cubicBezTo>
                    <a:cubicBezTo>
                      <a:pt x="2004" y="6861"/>
                      <a:pt x="2004" y="6861"/>
                      <a:pt x="2004" y="6860"/>
                    </a:cubicBezTo>
                    <a:lnTo>
                      <a:pt x="2004" y="6859"/>
                    </a:lnTo>
                    <a:lnTo>
                      <a:pt x="2004" y="6858"/>
                    </a:lnTo>
                    <a:lnTo>
                      <a:pt x="2004" y="6857"/>
                    </a:lnTo>
                    <a:lnTo>
                      <a:pt x="2004" y="6856"/>
                    </a:lnTo>
                    <a:cubicBezTo>
                      <a:pt x="2014" y="6820"/>
                      <a:pt x="2026" y="6783"/>
                      <a:pt x="2041" y="6748"/>
                    </a:cubicBezTo>
                    <a:cubicBezTo>
                      <a:pt x="2052" y="6718"/>
                      <a:pt x="2054" y="6683"/>
                      <a:pt x="2063" y="6652"/>
                    </a:cubicBezTo>
                    <a:cubicBezTo>
                      <a:pt x="2073" y="6621"/>
                      <a:pt x="2078" y="6587"/>
                      <a:pt x="2088" y="6555"/>
                    </a:cubicBezTo>
                    <a:cubicBezTo>
                      <a:pt x="2097" y="6526"/>
                      <a:pt x="2105" y="6484"/>
                      <a:pt x="2085" y="6457"/>
                    </a:cubicBezTo>
                    <a:cubicBezTo>
                      <a:pt x="2089" y="6421"/>
                      <a:pt x="2098" y="6385"/>
                      <a:pt x="2110" y="6351"/>
                    </a:cubicBezTo>
                    <a:cubicBezTo>
                      <a:pt x="2118" y="6323"/>
                      <a:pt x="2125" y="6295"/>
                      <a:pt x="2130" y="6266"/>
                    </a:cubicBezTo>
                    <a:cubicBezTo>
                      <a:pt x="2144" y="6201"/>
                      <a:pt x="2147" y="6135"/>
                      <a:pt x="2157" y="6070"/>
                    </a:cubicBezTo>
                    <a:cubicBezTo>
                      <a:pt x="2167" y="6009"/>
                      <a:pt x="2162" y="5946"/>
                      <a:pt x="2174" y="5886"/>
                    </a:cubicBezTo>
                    <a:cubicBezTo>
                      <a:pt x="2180" y="5860"/>
                      <a:pt x="2180" y="5831"/>
                      <a:pt x="2184" y="5804"/>
                    </a:cubicBezTo>
                    <a:cubicBezTo>
                      <a:pt x="2187" y="5784"/>
                      <a:pt x="2191" y="5766"/>
                      <a:pt x="2194" y="5748"/>
                    </a:cubicBezTo>
                    <a:cubicBezTo>
                      <a:pt x="2201" y="5754"/>
                      <a:pt x="2207" y="5760"/>
                      <a:pt x="2213" y="5766"/>
                    </a:cubicBezTo>
                    <a:cubicBezTo>
                      <a:pt x="2216" y="5809"/>
                      <a:pt x="2222" y="5852"/>
                      <a:pt x="2230" y="5895"/>
                    </a:cubicBezTo>
                    <a:cubicBezTo>
                      <a:pt x="2237" y="5950"/>
                      <a:pt x="2235" y="6013"/>
                      <a:pt x="2255" y="6065"/>
                    </a:cubicBezTo>
                    <a:cubicBezTo>
                      <a:pt x="2258" y="6072"/>
                      <a:pt x="2269" y="6070"/>
                      <a:pt x="2268" y="6063"/>
                    </a:cubicBezTo>
                    <a:cubicBezTo>
                      <a:pt x="2263" y="6019"/>
                      <a:pt x="2264" y="5973"/>
                      <a:pt x="2259" y="5929"/>
                    </a:cubicBezTo>
                    <a:cubicBezTo>
                      <a:pt x="2254" y="5881"/>
                      <a:pt x="2245" y="5835"/>
                      <a:pt x="2235" y="5788"/>
                    </a:cubicBezTo>
                    <a:cubicBezTo>
                      <a:pt x="2247" y="5800"/>
                      <a:pt x="2260" y="5810"/>
                      <a:pt x="2274" y="5818"/>
                    </a:cubicBezTo>
                    <a:cubicBezTo>
                      <a:pt x="2276" y="5819"/>
                      <a:pt x="2278" y="5821"/>
                      <a:pt x="2281" y="5822"/>
                    </a:cubicBezTo>
                    <a:lnTo>
                      <a:pt x="2288" y="5826"/>
                    </a:lnTo>
                    <a:cubicBezTo>
                      <a:pt x="2289" y="5848"/>
                      <a:pt x="2297" y="5871"/>
                      <a:pt x="2299" y="5894"/>
                    </a:cubicBezTo>
                    <a:cubicBezTo>
                      <a:pt x="2302" y="5928"/>
                      <a:pt x="2306" y="5962"/>
                      <a:pt x="2308" y="5996"/>
                    </a:cubicBezTo>
                    <a:cubicBezTo>
                      <a:pt x="2312" y="6057"/>
                      <a:pt x="2309" y="6123"/>
                      <a:pt x="2330" y="6181"/>
                    </a:cubicBezTo>
                    <a:lnTo>
                      <a:pt x="2330" y="6182"/>
                    </a:lnTo>
                    <a:cubicBezTo>
                      <a:pt x="2331" y="6183"/>
                      <a:pt x="2332" y="6183"/>
                      <a:pt x="2333" y="6184"/>
                    </a:cubicBezTo>
                    <a:cubicBezTo>
                      <a:pt x="2334" y="6185"/>
                      <a:pt x="2335" y="6185"/>
                      <a:pt x="2336" y="6185"/>
                    </a:cubicBezTo>
                    <a:cubicBezTo>
                      <a:pt x="2337" y="6185"/>
                      <a:pt x="2338" y="6185"/>
                      <a:pt x="2339" y="6184"/>
                    </a:cubicBezTo>
                    <a:cubicBezTo>
                      <a:pt x="2340" y="6183"/>
                      <a:pt x="2341" y="6183"/>
                      <a:pt x="2342" y="6182"/>
                    </a:cubicBezTo>
                    <a:cubicBezTo>
                      <a:pt x="2343" y="6181"/>
                      <a:pt x="2343" y="6179"/>
                      <a:pt x="2343" y="6178"/>
                    </a:cubicBezTo>
                    <a:cubicBezTo>
                      <a:pt x="2336" y="6111"/>
                      <a:pt x="2338" y="6043"/>
                      <a:pt x="2333" y="5976"/>
                    </a:cubicBezTo>
                    <a:cubicBezTo>
                      <a:pt x="2328" y="5930"/>
                      <a:pt x="2320" y="5883"/>
                      <a:pt x="2309" y="5837"/>
                    </a:cubicBezTo>
                    <a:cubicBezTo>
                      <a:pt x="2320" y="5843"/>
                      <a:pt x="2330" y="5850"/>
                      <a:pt x="2341" y="5857"/>
                    </a:cubicBezTo>
                    <a:cubicBezTo>
                      <a:pt x="2337" y="5900"/>
                      <a:pt x="2348" y="5943"/>
                      <a:pt x="2351" y="5986"/>
                    </a:cubicBezTo>
                    <a:cubicBezTo>
                      <a:pt x="2353" y="6020"/>
                      <a:pt x="2356" y="6073"/>
                      <a:pt x="2377" y="6100"/>
                    </a:cubicBezTo>
                    <a:cubicBezTo>
                      <a:pt x="2383" y="6107"/>
                      <a:pt x="2393" y="6100"/>
                      <a:pt x="2392" y="6092"/>
                    </a:cubicBezTo>
                    <a:cubicBezTo>
                      <a:pt x="2380" y="6019"/>
                      <a:pt x="2372" y="5944"/>
                      <a:pt x="2361" y="5870"/>
                    </a:cubicBezTo>
                    <a:cubicBezTo>
                      <a:pt x="2370" y="5876"/>
                      <a:pt x="2378" y="5882"/>
                      <a:pt x="2386" y="5889"/>
                    </a:cubicBezTo>
                    <a:cubicBezTo>
                      <a:pt x="2388" y="5924"/>
                      <a:pt x="2393" y="5960"/>
                      <a:pt x="2400" y="5995"/>
                    </a:cubicBezTo>
                    <a:cubicBezTo>
                      <a:pt x="2403" y="6019"/>
                      <a:pt x="2400" y="6050"/>
                      <a:pt x="2420" y="6068"/>
                    </a:cubicBezTo>
                    <a:cubicBezTo>
                      <a:pt x="2424" y="6072"/>
                      <a:pt x="2434" y="6069"/>
                      <a:pt x="2432" y="6061"/>
                    </a:cubicBezTo>
                    <a:cubicBezTo>
                      <a:pt x="2427" y="6034"/>
                      <a:pt x="2423" y="6006"/>
                      <a:pt x="2422" y="5978"/>
                    </a:cubicBezTo>
                    <a:cubicBezTo>
                      <a:pt x="2418" y="5953"/>
                      <a:pt x="2413" y="5929"/>
                      <a:pt x="2406" y="5905"/>
                    </a:cubicBezTo>
                    <a:cubicBezTo>
                      <a:pt x="2411" y="5909"/>
                      <a:pt x="2416" y="5913"/>
                      <a:pt x="2420" y="5918"/>
                    </a:cubicBezTo>
                    <a:cubicBezTo>
                      <a:pt x="2425" y="5922"/>
                      <a:pt x="2431" y="5928"/>
                      <a:pt x="2436" y="5933"/>
                    </a:cubicBezTo>
                    <a:lnTo>
                      <a:pt x="2436" y="5934"/>
                    </a:lnTo>
                    <a:lnTo>
                      <a:pt x="2436" y="5935"/>
                    </a:lnTo>
                    <a:cubicBezTo>
                      <a:pt x="2452" y="6020"/>
                      <a:pt x="2453" y="6108"/>
                      <a:pt x="2471" y="6194"/>
                    </a:cubicBezTo>
                    <a:cubicBezTo>
                      <a:pt x="2471" y="6194"/>
                      <a:pt x="2471" y="6195"/>
                      <a:pt x="2472" y="6196"/>
                    </a:cubicBezTo>
                    <a:cubicBezTo>
                      <a:pt x="2473" y="6197"/>
                      <a:pt x="2474" y="6198"/>
                      <a:pt x="2475" y="6199"/>
                    </a:cubicBezTo>
                    <a:cubicBezTo>
                      <a:pt x="2476" y="6199"/>
                      <a:pt x="2478" y="6200"/>
                      <a:pt x="2479" y="6200"/>
                    </a:cubicBezTo>
                    <a:cubicBezTo>
                      <a:pt x="2481" y="6200"/>
                      <a:pt x="2481" y="6199"/>
                      <a:pt x="2483" y="6199"/>
                    </a:cubicBezTo>
                    <a:cubicBezTo>
                      <a:pt x="2485" y="6198"/>
                      <a:pt x="2486" y="6197"/>
                      <a:pt x="2486" y="6196"/>
                    </a:cubicBezTo>
                    <a:cubicBezTo>
                      <a:pt x="2487" y="6195"/>
                      <a:pt x="2487" y="6194"/>
                      <a:pt x="2487" y="6193"/>
                    </a:cubicBezTo>
                    <a:cubicBezTo>
                      <a:pt x="2489" y="6179"/>
                      <a:pt x="2489" y="6166"/>
                      <a:pt x="2489" y="6153"/>
                    </a:cubicBezTo>
                    <a:cubicBezTo>
                      <a:pt x="2489" y="6127"/>
                      <a:pt x="2487" y="6100"/>
                      <a:pt x="2482" y="6075"/>
                    </a:cubicBezTo>
                    <a:cubicBezTo>
                      <a:pt x="2477" y="6034"/>
                      <a:pt x="2470" y="5995"/>
                      <a:pt x="2460" y="5955"/>
                    </a:cubicBezTo>
                    <a:cubicBezTo>
                      <a:pt x="2472" y="5966"/>
                      <a:pt x="2484" y="5976"/>
                      <a:pt x="2497" y="5986"/>
                    </a:cubicBezTo>
                    <a:cubicBezTo>
                      <a:pt x="2499" y="5994"/>
                      <a:pt x="2501" y="6002"/>
                      <a:pt x="2502" y="6010"/>
                    </a:cubicBezTo>
                    <a:cubicBezTo>
                      <a:pt x="2502" y="6018"/>
                      <a:pt x="2505" y="6027"/>
                      <a:pt x="2509" y="6034"/>
                    </a:cubicBezTo>
                    <a:cubicBezTo>
                      <a:pt x="2510" y="6036"/>
                      <a:pt x="2512" y="6038"/>
                      <a:pt x="2513" y="6040"/>
                    </a:cubicBezTo>
                    <a:cubicBezTo>
                      <a:pt x="2516" y="6044"/>
                      <a:pt x="2523" y="6040"/>
                      <a:pt x="2521" y="6034"/>
                    </a:cubicBezTo>
                    <a:cubicBezTo>
                      <a:pt x="2519" y="6026"/>
                      <a:pt x="2518" y="6018"/>
                      <a:pt x="2518" y="6010"/>
                    </a:cubicBezTo>
                    <a:cubicBezTo>
                      <a:pt x="2518" y="6007"/>
                      <a:pt x="2518" y="6005"/>
                      <a:pt x="2518" y="6002"/>
                    </a:cubicBezTo>
                    <a:lnTo>
                      <a:pt x="2546" y="6023"/>
                    </a:lnTo>
                    <a:cubicBezTo>
                      <a:pt x="2545" y="6034"/>
                      <a:pt x="2545" y="6045"/>
                      <a:pt x="2545" y="6056"/>
                    </a:cubicBezTo>
                    <a:cubicBezTo>
                      <a:pt x="2545" y="6063"/>
                      <a:pt x="2545" y="6070"/>
                      <a:pt x="2545" y="6077"/>
                    </a:cubicBezTo>
                    <a:cubicBezTo>
                      <a:pt x="2546" y="6087"/>
                      <a:pt x="2548" y="6096"/>
                      <a:pt x="2551" y="6105"/>
                    </a:cubicBezTo>
                    <a:cubicBezTo>
                      <a:pt x="2555" y="6123"/>
                      <a:pt x="2553" y="6141"/>
                      <a:pt x="2558" y="6159"/>
                    </a:cubicBezTo>
                    <a:cubicBezTo>
                      <a:pt x="2558" y="6160"/>
                      <a:pt x="2559" y="6160"/>
                      <a:pt x="2559" y="6161"/>
                    </a:cubicBezTo>
                    <a:cubicBezTo>
                      <a:pt x="2559" y="6161"/>
                      <a:pt x="2560" y="6162"/>
                      <a:pt x="2561" y="6163"/>
                    </a:cubicBezTo>
                    <a:cubicBezTo>
                      <a:pt x="2562" y="6163"/>
                      <a:pt x="2563" y="6164"/>
                      <a:pt x="2564" y="6164"/>
                    </a:cubicBezTo>
                    <a:cubicBezTo>
                      <a:pt x="2565" y="6164"/>
                      <a:pt x="2566" y="6163"/>
                      <a:pt x="2567" y="6163"/>
                    </a:cubicBezTo>
                    <a:cubicBezTo>
                      <a:pt x="2568" y="6162"/>
                      <a:pt x="2568" y="6162"/>
                      <a:pt x="2569" y="6161"/>
                    </a:cubicBezTo>
                    <a:cubicBezTo>
                      <a:pt x="2570" y="6160"/>
                      <a:pt x="2569" y="6160"/>
                      <a:pt x="2569" y="6159"/>
                    </a:cubicBezTo>
                    <a:cubicBezTo>
                      <a:pt x="2574" y="6146"/>
                      <a:pt x="2576" y="6132"/>
                      <a:pt x="2576" y="6118"/>
                    </a:cubicBezTo>
                    <a:cubicBezTo>
                      <a:pt x="2576" y="6108"/>
                      <a:pt x="2575" y="6099"/>
                      <a:pt x="2573" y="6089"/>
                    </a:cubicBezTo>
                    <a:cubicBezTo>
                      <a:pt x="2570" y="6073"/>
                      <a:pt x="2569" y="6057"/>
                      <a:pt x="2569" y="6040"/>
                    </a:cubicBezTo>
                    <a:lnTo>
                      <a:pt x="2585" y="6053"/>
                    </a:lnTo>
                    <a:lnTo>
                      <a:pt x="2585" y="6054"/>
                    </a:lnTo>
                    <a:cubicBezTo>
                      <a:pt x="2585" y="6055"/>
                      <a:pt x="2585" y="6056"/>
                      <a:pt x="2586" y="6057"/>
                    </a:cubicBezTo>
                    <a:cubicBezTo>
                      <a:pt x="2586" y="6058"/>
                      <a:pt x="2586" y="6058"/>
                      <a:pt x="2587" y="6059"/>
                    </a:cubicBezTo>
                    <a:lnTo>
                      <a:pt x="2587" y="6060"/>
                    </a:lnTo>
                    <a:cubicBezTo>
                      <a:pt x="2587" y="6060"/>
                      <a:pt x="2587" y="6059"/>
                      <a:pt x="2588" y="6060"/>
                    </a:cubicBezTo>
                    <a:cubicBezTo>
                      <a:pt x="2589" y="6061"/>
                      <a:pt x="2589" y="6061"/>
                      <a:pt x="2590" y="6061"/>
                    </a:cubicBezTo>
                    <a:cubicBezTo>
                      <a:pt x="2572" y="6066"/>
                      <a:pt x="2609" y="6308"/>
                      <a:pt x="2615" y="6332"/>
                    </a:cubicBezTo>
                    <a:cubicBezTo>
                      <a:pt x="2615" y="6333"/>
                      <a:pt x="2615" y="6333"/>
                      <a:pt x="2616" y="6334"/>
                    </a:cubicBezTo>
                    <a:cubicBezTo>
                      <a:pt x="2617" y="6335"/>
                      <a:pt x="2617" y="6335"/>
                      <a:pt x="2618" y="6336"/>
                    </a:cubicBezTo>
                    <a:cubicBezTo>
                      <a:pt x="2619" y="6336"/>
                      <a:pt x="2620" y="6337"/>
                      <a:pt x="2621" y="6337"/>
                    </a:cubicBezTo>
                    <a:cubicBezTo>
                      <a:pt x="2622" y="6337"/>
                      <a:pt x="2623" y="6336"/>
                      <a:pt x="2624" y="6336"/>
                    </a:cubicBezTo>
                    <a:cubicBezTo>
                      <a:pt x="2625" y="6335"/>
                      <a:pt x="2625" y="6335"/>
                      <a:pt x="2626" y="6334"/>
                    </a:cubicBezTo>
                    <a:cubicBezTo>
                      <a:pt x="2627" y="6333"/>
                      <a:pt x="2627" y="6332"/>
                      <a:pt x="2627" y="6331"/>
                    </a:cubicBezTo>
                    <a:cubicBezTo>
                      <a:pt x="2627" y="6324"/>
                      <a:pt x="2627" y="6318"/>
                      <a:pt x="2627" y="6311"/>
                    </a:cubicBezTo>
                    <a:cubicBezTo>
                      <a:pt x="2627" y="6265"/>
                      <a:pt x="2624" y="6219"/>
                      <a:pt x="2620" y="6173"/>
                    </a:cubicBezTo>
                    <a:cubicBezTo>
                      <a:pt x="2619" y="6139"/>
                      <a:pt x="2615" y="6105"/>
                      <a:pt x="2608" y="6072"/>
                    </a:cubicBezTo>
                    <a:lnTo>
                      <a:pt x="2636" y="6097"/>
                    </a:lnTo>
                    <a:cubicBezTo>
                      <a:pt x="2634" y="6114"/>
                      <a:pt x="2632" y="6132"/>
                      <a:pt x="2632" y="6150"/>
                    </a:cubicBezTo>
                    <a:cubicBezTo>
                      <a:pt x="2632" y="6177"/>
                      <a:pt x="2635" y="6203"/>
                      <a:pt x="2642" y="6229"/>
                    </a:cubicBezTo>
                    <a:cubicBezTo>
                      <a:pt x="2642" y="6230"/>
                      <a:pt x="2642" y="6230"/>
                      <a:pt x="2642" y="6230"/>
                    </a:cubicBezTo>
                    <a:cubicBezTo>
                      <a:pt x="2643" y="6231"/>
                      <a:pt x="2644" y="6232"/>
                      <a:pt x="2645" y="6233"/>
                    </a:cubicBezTo>
                    <a:cubicBezTo>
                      <a:pt x="2646" y="6233"/>
                      <a:pt x="2647" y="6233"/>
                      <a:pt x="2648" y="6233"/>
                    </a:cubicBezTo>
                    <a:cubicBezTo>
                      <a:pt x="2649" y="6233"/>
                      <a:pt x="2650" y="6234"/>
                      <a:pt x="2651" y="6233"/>
                    </a:cubicBezTo>
                    <a:cubicBezTo>
                      <a:pt x="2652" y="6232"/>
                      <a:pt x="2652" y="6231"/>
                      <a:pt x="2653" y="6230"/>
                    </a:cubicBezTo>
                    <a:lnTo>
                      <a:pt x="2653" y="6229"/>
                    </a:lnTo>
                    <a:cubicBezTo>
                      <a:pt x="2657" y="6214"/>
                      <a:pt x="2659" y="6198"/>
                      <a:pt x="2659" y="6182"/>
                    </a:cubicBezTo>
                    <a:cubicBezTo>
                      <a:pt x="2659" y="6171"/>
                      <a:pt x="2658" y="6160"/>
                      <a:pt x="2656" y="6149"/>
                    </a:cubicBezTo>
                    <a:cubicBezTo>
                      <a:pt x="2655" y="6138"/>
                      <a:pt x="2656" y="6125"/>
                      <a:pt x="2656" y="6113"/>
                    </a:cubicBezTo>
                    <a:lnTo>
                      <a:pt x="2679" y="6132"/>
                    </a:lnTo>
                    <a:cubicBezTo>
                      <a:pt x="2682" y="6135"/>
                      <a:pt x="2686" y="6139"/>
                      <a:pt x="2690" y="6142"/>
                    </a:cubicBezTo>
                    <a:cubicBezTo>
                      <a:pt x="2691" y="6153"/>
                      <a:pt x="2692" y="6163"/>
                      <a:pt x="2692" y="6174"/>
                    </a:cubicBezTo>
                    <a:cubicBezTo>
                      <a:pt x="2692" y="6196"/>
                      <a:pt x="2697" y="6217"/>
                      <a:pt x="2705" y="6237"/>
                    </a:cubicBezTo>
                    <a:cubicBezTo>
                      <a:pt x="2707" y="6242"/>
                      <a:pt x="2714" y="6239"/>
                      <a:pt x="2714" y="6235"/>
                    </a:cubicBezTo>
                    <a:cubicBezTo>
                      <a:pt x="2714" y="6228"/>
                      <a:pt x="2714" y="6221"/>
                      <a:pt x="2714" y="6214"/>
                    </a:cubicBezTo>
                    <a:cubicBezTo>
                      <a:pt x="2714" y="6200"/>
                      <a:pt x="2714" y="6187"/>
                      <a:pt x="2713" y="6173"/>
                    </a:cubicBezTo>
                    <a:cubicBezTo>
                      <a:pt x="2713" y="6169"/>
                      <a:pt x="2711" y="6165"/>
                      <a:pt x="2711" y="6162"/>
                    </a:cubicBezTo>
                    <a:cubicBezTo>
                      <a:pt x="2713" y="6164"/>
                      <a:pt x="2716" y="6166"/>
                      <a:pt x="2718" y="6168"/>
                    </a:cubicBezTo>
                    <a:cubicBezTo>
                      <a:pt x="2723" y="6172"/>
                      <a:pt x="2728" y="6176"/>
                      <a:pt x="2733" y="6179"/>
                    </a:cubicBezTo>
                    <a:cubicBezTo>
                      <a:pt x="2742" y="6219"/>
                      <a:pt x="2740" y="6267"/>
                      <a:pt x="2744" y="6305"/>
                    </a:cubicBezTo>
                    <a:cubicBezTo>
                      <a:pt x="2750" y="6346"/>
                      <a:pt x="2750" y="6398"/>
                      <a:pt x="2769" y="6435"/>
                    </a:cubicBezTo>
                    <a:cubicBezTo>
                      <a:pt x="2770" y="6435"/>
                      <a:pt x="2770" y="6436"/>
                      <a:pt x="2770" y="6437"/>
                    </a:cubicBezTo>
                    <a:cubicBezTo>
                      <a:pt x="2771" y="6438"/>
                      <a:pt x="2772" y="6439"/>
                      <a:pt x="2773" y="6440"/>
                    </a:cubicBezTo>
                    <a:cubicBezTo>
                      <a:pt x="2774" y="6440"/>
                      <a:pt x="2775" y="6441"/>
                      <a:pt x="2777" y="6441"/>
                    </a:cubicBezTo>
                    <a:cubicBezTo>
                      <a:pt x="2778" y="6441"/>
                      <a:pt x="2780" y="6440"/>
                      <a:pt x="2781" y="6440"/>
                    </a:cubicBezTo>
                    <a:cubicBezTo>
                      <a:pt x="2782" y="6439"/>
                      <a:pt x="2783" y="6438"/>
                      <a:pt x="2784" y="6437"/>
                    </a:cubicBezTo>
                    <a:cubicBezTo>
                      <a:pt x="2785" y="6435"/>
                      <a:pt x="2785" y="6434"/>
                      <a:pt x="2785" y="6433"/>
                    </a:cubicBezTo>
                    <a:cubicBezTo>
                      <a:pt x="2785" y="6432"/>
                      <a:pt x="2785" y="6431"/>
                      <a:pt x="2785" y="6430"/>
                    </a:cubicBezTo>
                    <a:cubicBezTo>
                      <a:pt x="2781" y="6375"/>
                      <a:pt x="2773" y="6321"/>
                      <a:pt x="2765" y="6266"/>
                    </a:cubicBezTo>
                    <a:cubicBezTo>
                      <a:pt x="2763" y="6246"/>
                      <a:pt x="2763" y="6219"/>
                      <a:pt x="2758" y="6194"/>
                    </a:cubicBezTo>
                    <a:cubicBezTo>
                      <a:pt x="2759" y="6194"/>
                      <a:pt x="2760" y="6195"/>
                      <a:pt x="2761" y="6196"/>
                    </a:cubicBezTo>
                    <a:cubicBezTo>
                      <a:pt x="2767" y="6200"/>
                      <a:pt x="2774" y="6204"/>
                      <a:pt x="2780" y="6209"/>
                    </a:cubicBezTo>
                    <a:cubicBezTo>
                      <a:pt x="2784" y="6212"/>
                      <a:pt x="2788" y="6214"/>
                      <a:pt x="2792" y="6217"/>
                    </a:cubicBezTo>
                    <a:cubicBezTo>
                      <a:pt x="2792" y="6250"/>
                      <a:pt x="2795" y="6284"/>
                      <a:pt x="2803" y="6316"/>
                    </a:cubicBezTo>
                    <a:cubicBezTo>
                      <a:pt x="2809" y="6346"/>
                      <a:pt x="2808" y="6381"/>
                      <a:pt x="2824" y="6408"/>
                    </a:cubicBezTo>
                    <a:cubicBezTo>
                      <a:pt x="2825" y="6409"/>
                      <a:pt x="2826" y="6410"/>
                      <a:pt x="2827" y="6411"/>
                    </a:cubicBezTo>
                    <a:cubicBezTo>
                      <a:pt x="2828" y="6411"/>
                      <a:pt x="2830" y="6412"/>
                      <a:pt x="2831" y="6412"/>
                    </a:cubicBezTo>
                    <a:cubicBezTo>
                      <a:pt x="2832" y="6412"/>
                      <a:pt x="2834" y="6411"/>
                      <a:pt x="2835" y="6411"/>
                    </a:cubicBezTo>
                    <a:cubicBezTo>
                      <a:pt x="2836" y="6410"/>
                      <a:pt x="2836" y="6409"/>
                      <a:pt x="2837" y="6408"/>
                    </a:cubicBezTo>
                    <a:cubicBezTo>
                      <a:pt x="2838" y="6407"/>
                      <a:pt x="2838" y="6405"/>
                      <a:pt x="2838" y="6404"/>
                    </a:cubicBezTo>
                    <a:cubicBezTo>
                      <a:pt x="2833" y="6345"/>
                      <a:pt x="2819" y="6288"/>
                      <a:pt x="2810" y="6229"/>
                    </a:cubicBezTo>
                    <a:cubicBezTo>
                      <a:pt x="2821" y="6236"/>
                      <a:pt x="2830" y="6242"/>
                      <a:pt x="2841" y="6248"/>
                    </a:cubicBezTo>
                    <a:cubicBezTo>
                      <a:pt x="2844" y="6254"/>
                      <a:pt x="2846" y="6260"/>
                      <a:pt x="2848" y="6266"/>
                    </a:cubicBezTo>
                    <a:lnTo>
                      <a:pt x="2848" y="6267"/>
                    </a:lnTo>
                    <a:lnTo>
                      <a:pt x="2849" y="6267"/>
                    </a:lnTo>
                    <a:cubicBezTo>
                      <a:pt x="2856" y="6295"/>
                      <a:pt x="2856" y="6326"/>
                      <a:pt x="2861" y="6352"/>
                    </a:cubicBezTo>
                    <a:cubicBezTo>
                      <a:pt x="2866" y="6378"/>
                      <a:pt x="2866" y="6406"/>
                      <a:pt x="2883" y="6423"/>
                    </a:cubicBezTo>
                    <a:cubicBezTo>
                      <a:pt x="2884" y="6423"/>
                      <a:pt x="2884" y="6424"/>
                      <a:pt x="2885" y="6424"/>
                    </a:cubicBezTo>
                    <a:cubicBezTo>
                      <a:pt x="2886" y="6424"/>
                      <a:pt x="2886" y="6425"/>
                      <a:pt x="2888" y="6425"/>
                    </a:cubicBezTo>
                    <a:cubicBezTo>
                      <a:pt x="2889" y="6425"/>
                      <a:pt x="2891" y="6424"/>
                      <a:pt x="2892" y="6424"/>
                    </a:cubicBezTo>
                    <a:cubicBezTo>
                      <a:pt x="2893" y="6423"/>
                      <a:pt x="2894" y="6422"/>
                      <a:pt x="2895" y="6421"/>
                    </a:cubicBezTo>
                    <a:cubicBezTo>
                      <a:pt x="2896" y="6420"/>
                      <a:pt x="2896" y="6418"/>
                      <a:pt x="2896" y="6417"/>
                    </a:cubicBezTo>
                    <a:cubicBezTo>
                      <a:pt x="2896" y="6416"/>
                      <a:pt x="2896" y="6416"/>
                      <a:pt x="2896" y="6415"/>
                    </a:cubicBezTo>
                    <a:cubicBezTo>
                      <a:pt x="2890" y="6380"/>
                      <a:pt x="2890" y="6343"/>
                      <a:pt x="2882" y="6307"/>
                    </a:cubicBezTo>
                    <a:cubicBezTo>
                      <a:pt x="2880" y="6294"/>
                      <a:pt x="2879" y="6280"/>
                      <a:pt x="2876" y="6266"/>
                    </a:cubicBezTo>
                    <a:cubicBezTo>
                      <a:pt x="2887" y="6272"/>
                      <a:pt x="2898" y="6278"/>
                      <a:pt x="2908" y="6284"/>
                    </a:cubicBezTo>
                    <a:lnTo>
                      <a:pt x="2911" y="6286"/>
                    </a:lnTo>
                    <a:lnTo>
                      <a:pt x="2910" y="6287"/>
                    </a:lnTo>
                    <a:cubicBezTo>
                      <a:pt x="2910" y="6288"/>
                      <a:pt x="2909" y="6289"/>
                      <a:pt x="2909" y="6291"/>
                    </a:cubicBezTo>
                    <a:cubicBezTo>
                      <a:pt x="2909" y="6292"/>
                      <a:pt x="2909" y="6295"/>
                      <a:pt x="2910" y="6296"/>
                    </a:cubicBezTo>
                    <a:cubicBezTo>
                      <a:pt x="2911" y="6297"/>
                      <a:pt x="2911" y="6297"/>
                      <a:pt x="2911" y="6297"/>
                    </a:cubicBezTo>
                    <a:cubicBezTo>
                      <a:pt x="2916" y="6309"/>
                      <a:pt x="2919" y="6321"/>
                      <a:pt x="2920" y="6334"/>
                    </a:cubicBezTo>
                    <a:cubicBezTo>
                      <a:pt x="2921" y="6348"/>
                      <a:pt x="2925" y="6361"/>
                      <a:pt x="2932" y="6372"/>
                    </a:cubicBezTo>
                    <a:cubicBezTo>
                      <a:pt x="2933" y="6373"/>
                      <a:pt x="2933" y="6374"/>
                      <a:pt x="2934" y="6375"/>
                    </a:cubicBezTo>
                    <a:cubicBezTo>
                      <a:pt x="2934" y="6376"/>
                      <a:pt x="2935" y="6376"/>
                      <a:pt x="2935" y="6376"/>
                    </a:cubicBezTo>
                    <a:cubicBezTo>
                      <a:pt x="2937" y="6377"/>
                      <a:pt x="2938" y="6378"/>
                      <a:pt x="2940" y="6378"/>
                    </a:cubicBezTo>
                    <a:cubicBezTo>
                      <a:pt x="2941" y="6378"/>
                      <a:pt x="2943" y="6377"/>
                      <a:pt x="2944" y="6376"/>
                    </a:cubicBezTo>
                    <a:cubicBezTo>
                      <a:pt x="2944" y="6376"/>
                      <a:pt x="2945" y="6376"/>
                      <a:pt x="2946" y="6375"/>
                    </a:cubicBezTo>
                    <a:cubicBezTo>
                      <a:pt x="2961" y="6361"/>
                      <a:pt x="2948" y="6330"/>
                      <a:pt x="2944" y="6314"/>
                    </a:cubicBezTo>
                    <a:cubicBezTo>
                      <a:pt x="2944" y="6310"/>
                      <a:pt x="2942" y="6307"/>
                      <a:pt x="2941" y="6303"/>
                    </a:cubicBezTo>
                    <a:cubicBezTo>
                      <a:pt x="2972" y="6324"/>
                      <a:pt x="3000" y="6347"/>
                      <a:pt x="3031" y="6369"/>
                    </a:cubicBezTo>
                    <a:cubicBezTo>
                      <a:pt x="3045" y="6379"/>
                      <a:pt x="3059" y="6388"/>
                      <a:pt x="3074" y="6397"/>
                    </a:cubicBezTo>
                    <a:cubicBezTo>
                      <a:pt x="3084" y="6403"/>
                      <a:pt x="3095" y="6408"/>
                      <a:pt x="3105" y="6413"/>
                    </a:cubicBezTo>
                    <a:lnTo>
                      <a:pt x="3105" y="6414"/>
                    </a:lnTo>
                    <a:cubicBezTo>
                      <a:pt x="3103" y="6415"/>
                      <a:pt x="3101" y="6416"/>
                      <a:pt x="3100" y="6418"/>
                    </a:cubicBezTo>
                    <a:cubicBezTo>
                      <a:pt x="3092" y="6427"/>
                      <a:pt x="3082" y="6435"/>
                      <a:pt x="3072" y="6441"/>
                    </a:cubicBezTo>
                    <a:cubicBezTo>
                      <a:pt x="3067" y="6443"/>
                      <a:pt x="3062" y="6446"/>
                      <a:pt x="3057" y="6448"/>
                    </a:cubicBezTo>
                    <a:cubicBezTo>
                      <a:pt x="3035" y="6461"/>
                      <a:pt x="3020" y="6486"/>
                      <a:pt x="3001" y="6502"/>
                    </a:cubicBezTo>
                    <a:cubicBezTo>
                      <a:pt x="2982" y="6518"/>
                      <a:pt x="2965" y="6527"/>
                      <a:pt x="2947" y="6544"/>
                    </a:cubicBezTo>
                    <a:cubicBezTo>
                      <a:pt x="2927" y="6564"/>
                      <a:pt x="2906" y="6583"/>
                      <a:pt x="2884" y="6601"/>
                    </a:cubicBezTo>
                    <a:lnTo>
                      <a:pt x="2879" y="6605"/>
                    </a:lnTo>
                    <a:cubicBezTo>
                      <a:pt x="2880" y="6604"/>
                      <a:pt x="2880" y="6603"/>
                      <a:pt x="2880" y="6603"/>
                    </a:cubicBezTo>
                    <a:cubicBezTo>
                      <a:pt x="2880" y="6586"/>
                      <a:pt x="2878" y="6569"/>
                      <a:pt x="2876" y="6552"/>
                    </a:cubicBezTo>
                    <a:cubicBezTo>
                      <a:pt x="2876" y="6551"/>
                      <a:pt x="2875" y="6548"/>
                      <a:pt x="2874" y="6547"/>
                    </a:cubicBezTo>
                    <a:cubicBezTo>
                      <a:pt x="2873" y="6545"/>
                      <a:pt x="2873" y="6545"/>
                      <a:pt x="2871" y="6544"/>
                    </a:cubicBezTo>
                    <a:cubicBezTo>
                      <a:pt x="2869" y="6543"/>
                      <a:pt x="2867" y="6543"/>
                      <a:pt x="2866" y="6543"/>
                    </a:cubicBezTo>
                    <a:cubicBezTo>
                      <a:pt x="2864" y="6543"/>
                      <a:pt x="2863" y="6543"/>
                      <a:pt x="2861" y="6544"/>
                    </a:cubicBezTo>
                    <a:cubicBezTo>
                      <a:pt x="2859" y="6545"/>
                      <a:pt x="2858" y="6545"/>
                      <a:pt x="2857" y="6547"/>
                    </a:cubicBezTo>
                    <a:cubicBezTo>
                      <a:pt x="2856" y="6548"/>
                      <a:pt x="2856" y="6551"/>
                      <a:pt x="2856" y="6552"/>
                    </a:cubicBezTo>
                    <a:cubicBezTo>
                      <a:pt x="2856" y="6564"/>
                      <a:pt x="2856" y="6575"/>
                      <a:pt x="2856" y="6586"/>
                    </a:cubicBezTo>
                    <a:cubicBezTo>
                      <a:pt x="2856" y="6588"/>
                      <a:pt x="2856" y="6589"/>
                      <a:pt x="2856" y="6590"/>
                    </a:cubicBezTo>
                    <a:cubicBezTo>
                      <a:pt x="2856" y="6600"/>
                      <a:pt x="2858" y="6609"/>
                      <a:pt x="2862" y="6618"/>
                    </a:cubicBezTo>
                    <a:cubicBezTo>
                      <a:pt x="2848" y="6630"/>
                      <a:pt x="2834" y="6641"/>
                      <a:pt x="2821" y="6653"/>
                    </a:cubicBezTo>
                    <a:cubicBezTo>
                      <a:pt x="2821" y="6651"/>
                      <a:pt x="2820" y="6650"/>
                      <a:pt x="2820" y="6649"/>
                    </a:cubicBezTo>
                    <a:cubicBezTo>
                      <a:pt x="2819" y="6644"/>
                      <a:pt x="2818" y="6638"/>
                      <a:pt x="2818" y="6633"/>
                    </a:cubicBezTo>
                    <a:cubicBezTo>
                      <a:pt x="2818" y="6633"/>
                      <a:pt x="2818" y="6632"/>
                      <a:pt x="2818" y="6631"/>
                    </a:cubicBezTo>
                    <a:cubicBezTo>
                      <a:pt x="2817" y="6628"/>
                      <a:pt x="2816" y="6625"/>
                      <a:pt x="2815" y="6622"/>
                    </a:cubicBezTo>
                    <a:cubicBezTo>
                      <a:pt x="2813" y="6618"/>
                      <a:pt x="2813" y="6613"/>
                      <a:pt x="2813" y="6609"/>
                    </a:cubicBezTo>
                    <a:cubicBezTo>
                      <a:pt x="2813" y="6608"/>
                      <a:pt x="2813" y="6607"/>
                      <a:pt x="2813" y="6606"/>
                    </a:cubicBezTo>
                    <a:cubicBezTo>
                      <a:pt x="2813" y="6604"/>
                      <a:pt x="2812" y="6603"/>
                      <a:pt x="2812" y="6602"/>
                    </a:cubicBezTo>
                    <a:cubicBezTo>
                      <a:pt x="2811" y="6601"/>
                      <a:pt x="2810" y="6600"/>
                      <a:pt x="2808" y="6599"/>
                    </a:cubicBezTo>
                    <a:cubicBezTo>
                      <a:pt x="2806" y="6598"/>
                      <a:pt x="2805" y="6598"/>
                      <a:pt x="2804" y="6598"/>
                    </a:cubicBezTo>
                    <a:cubicBezTo>
                      <a:pt x="2802" y="6598"/>
                      <a:pt x="2800" y="6598"/>
                      <a:pt x="2799" y="6599"/>
                    </a:cubicBezTo>
                    <a:cubicBezTo>
                      <a:pt x="2798" y="6600"/>
                      <a:pt x="2797" y="6601"/>
                      <a:pt x="2796" y="6602"/>
                    </a:cubicBezTo>
                    <a:cubicBezTo>
                      <a:pt x="2795" y="6603"/>
                      <a:pt x="2795" y="6604"/>
                      <a:pt x="2795" y="6606"/>
                    </a:cubicBezTo>
                    <a:cubicBezTo>
                      <a:pt x="2794" y="6609"/>
                      <a:pt x="2794" y="6612"/>
                      <a:pt x="2794" y="6616"/>
                    </a:cubicBezTo>
                    <a:cubicBezTo>
                      <a:pt x="2794" y="6622"/>
                      <a:pt x="2795" y="6628"/>
                      <a:pt x="2796" y="6633"/>
                    </a:cubicBezTo>
                    <a:cubicBezTo>
                      <a:pt x="2796" y="6636"/>
                      <a:pt x="2796" y="6638"/>
                      <a:pt x="2796" y="6641"/>
                    </a:cubicBezTo>
                    <a:cubicBezTo>
                      <a:pt x="2796" y="6643"/>
                      <a:pt x="2796" y="6646"/>
                      <a:pt x="2796" y="6649"/>
                    </a:cubicBezTo>
                    <a:cubicBezTo>
                      <a:pt x="2797" y="6653"/>
                      <a:pt x="2798" y="6658"/>
                      <a:pt x="2800" y="6662"/>
                    </a:cubicBezTo>
                    <a:cubicBezTo>
                      <a:pt x="2801" y="6662"/>
                      <a:pt x="2801" y="6663"/>
                      <a:pt x="2801" y="6664"/>
                    </a:cubicBezTo>
                    <a:cubicBezTo>
                      <a:pt x="2802" y="6665"/>
                      <a:pt x="2804" y="6666"/>
                      <a:pt x="2805" y="6667"/>
                    </a:cubicBezTo>
                    <a:cubicBezTo>
                      <a:pt x="2806" y="6668"/>
                      <a:pt x="2806" y="6668"/>
                      <a:pt x="2806" y="6668"/>
                    </a:cubicBezTo>
                    <a:cubicBezTo>
                      <a:pt x="2794" y="6678"/>
                      <a:pt x="2783" y="6687"/>
                      <a:pt x="2772" y="6699"/>
                    </a:cubicBezTo>
                    <a:cubicBezTo>
                      <a:pt x="2771" y="6692"/>
                      <a:pt x="2771" y="6685"/>
                      <a:pt x="2771" y="6677"/>
                    </a:cubicBezTo>
                    <a:cubicBezTo>
                      <a:pt x="2769" y="6665"/>
                      <a:pt x="2767" y="6653"/>
                      <a:pt x="2764" y="6641"/>
                    </a:cubicBezTo>
                    <a:cubicBezTo>
                      <a:pt x="2764" y="6639"/>
                      <a:pt x="2764" y="6638"/>
                      <a:pt x="2763" y="6637"/>
                    </a:cubicBezTo>
                    <a:cubicBezTo>
                      <a:pt x="2763" y="6636"/>
                      <a:pt x="2763" y="6634"/>
                      <a:pt x="2761" y="6634"/>
                    </a:cubicBezTo>
                    <a:cubicBezTo>
                      <a:pt x="2759" y="6633"/>
                      <a:pt x="2758" y="6633"/>
                      <a:pt x="2757" y="6633"/>
                    </a:cubicBezTo>
                    <a:cubicBezTo>
                      <a:pt x="2755" y="6633"/>
                      <a:pt x="2754" y="6633"/>
                      <a:pt x="2753" y="6634"/>
                    </a:cubicBezTo>
                    <a:cubicBezTo>
                      <a:pt x="2752" y="6634"/>
                      <a:pt x="2751" y="6636"/>
                      <a:pt x="2750" y="6637"/>
                    </a:cubicBezTo>
                    <a:cubicBezTo>
                      <a:pt x="2750" y="6638"/>
                      <a:pt x="2749" y="6639"/>
                      <a:pt x="2749" y="6641"/>
                    </a:cubicBezTo>
                    <a:cubicBezTo>
                      <a:pt x="2749" y="6656"/>
                      <a:pt x="2749" y="6671"/>
                      <a:pt x="2749" y="6686"/>
                    </a:cubicBezTo>
                    <a:cubicBezTo>
                      <a:pt x="2749" y="6689"/>
                      <a:pt x="2749" y="6692"/>
                      <a:pt x="2749" y="6695"/>
                    </a:cubicBezTo>
                    <a:cubicBezTo>
                      <a:pt x="2749" y="6702"/>
                      <a:pt x="2750" y="6709"/>
                      <a:pt x="2753" y="6716"/>
                    </a:cubicBezTo>
                    <a:cubicBezTo>
                      <a:pt x="2748" y="6721"/>
                      <a:pt x="2742" y="6727"/>
                      <a:pt x="2736" y="6732"/>
                    </a:cubicBezTo>
                    <a:cubicBezTo>
                      <a:pt x="2731" y="6665"/>
                      <a:pt x="2706" y="6602"/>
                      <a:pt x="2702" y="6535"/>
                    </a:cubicBezTo>
                    <a:cubicBezTo>
                      <a:pt x="2702" y="6534"/>
                      <a:pt x="2702" y="6534"/>
                      <a:pt x="2701" y="6533"/>
                    </a:cubicBezTo>
                    <a:cubicBezTo>
                      <a:pt x="2701" y="6532"/>
                      <a:pt x="2700" y="6531"/>
                      <a:pt x="2699" y="6531"/>
                    </a:cubicBezTo>
                    <a:cubicBezTo>
                      <a:pt x="2698" y="6530"/>
                      <a:pt x="2697" y="6530"/>
                      <a:pt x="2696" y="6530"/>
                    </a:cubicBezTo>
                    <a:cubicBezTo>
                      <a:pt x="2695" y="6530"/>
                      <a:pt x="2694" y="6530"/>
                      <a:pt x="2693" y="6531"/>
                    </a:cubicBezTo>
                    <a:cubicBezTo>
                      <a:pt x="2692" y="6532"/>
                      <a:pt x="2692" y="6532"/>
                      <a:pt x="2691" y="6533"/>
                    </a:cubicBezTo>
                    <a:cubicBezTo>
                      <a:pt x="2691" y="6534"/>
                      <a:pt x="2691" y="6534"/>
                      <a:pt x="2691" y="6535"/>
                    </a:cubicBezTo>
                    <a:cubicBezTo>
                      <a:pt x="2689" y="6608"/>
                      <a:pt x="2715" y="6676"/>
                      <a:pt x="2717" y="6748"/>
                    </a:cubicBezTo>
                    <a:cubicBezTo>
                      <a:pt x="2700" y="6762"/>
                      <a:pt x="2683" y="6777"/>
                      <a:pt x="2667" y="6792"/>
                    </a:cubicBezTo>
                    <a:cubicBezTo>
                      <a:pt x="2667" y="6790"/>
                      <a:pt x="2667" y="6788"/>
                      <a:pt x="2667" y="6786"/>
                    </a:cubicBezTo>
                    <a:cubicBezTo>
                      <a:pt x="2667" y="6770"/>
                      <a:pt x="2666" y="6754"/>
                      <a:pt x="2663" y="6738"/>
                    </a:cubicBezTo>
                    <a:cubicBezTo>
                      <a:pt x="2663" y="6737"/>
                      <a:pt x="2662" y="6737"/>
                      <a:pt x="2662" y="6736"/>
                    </a:cubicBezTo>
                    <a:cubicBezTo>
                      <a:pt x="2661" y="6734"/>
                      <a:pt x="2662" y="6734"/>
                      <a:pt x="2660" y="6733"/>
                    </a:cubicBezTo>
                    <a:cubicBezTo>
                      <a:pt x="2658" y="6732"/>
                      <a:pt x="2657" y="6732"/>
                      <a:pt x="2656" y="6732"/>
                    </a:cubicBezTo>
                    <a:cubicBezTo>
                      <a:pt x="2655" y="6732"/>
                      <a:pt x="2653" y="6732"/>
                      <a:pt x="2652" y="6733"/>
                    </a:cubicBezTo>
                    <a:cubicBezTo>
                      <a:pt x="2651" y="6734"/>
                      <a:pt x="2651" y="6734"/>
                      <a:pt x="2650" y="6736"/>
                    </a:cubicBezTo>
                    <a:cubicBezTo>
                      <a:pt x="2650" y="6737"/>
                      <a:pt x="2649" y="6737"/>
                      <a:pt x="2649" y="6738"/>
                    </a:cubicBezTo>
                    <a:cubicBezTo>
                      <a:pt x="2647" y="6751"/>
                      <a:pt x="2645" y="6764"/>
                      <a:pt x="2645" y="6777"/>
                    </a:cubicBezTo>
                    <a:cubicBezTo>
                      <a:pt x="2645" y="6787"/>
                      <a:pt x="2641" y="6800"/>
                      <a:pt x="2651" y="6807"/>
                    </a:cubicBezTo>
                    <a:lnTo>
                      <a:pt x="2652" y="6807"/>
                    </a:lnTo>
                    <a:lnTo>
                      <a:pt x="2635" y="6825"/>
                    </a:lnTo>
                    <a:cubicBezTo>
                      <a:pt x="2634" y="6813"/>
                      <a:pt x="2632" y="6800"/>
                      <a:pt x="2629" y="6788"/>
                    </a:cubicBezTo>
                    <a:cubicBezTo>
                      <a:pt x="2626" y="6774"/>
                      <a:pt x="2626" y="6759"/>
                      <a:pt x="2622" y="6745"/>
                    </a:cubicBezTo>
                    <a:cubicBezTo>
                      <a:pt x="2621" y="6738"/>
                      <a:pt x="2610" y="6737"/>
                      <a:pt x="2609" y="6745"/>
                    </a:cubicBezTo>
                    <a:cubicBezTo>
                      <a:pt x="2607" y="6754"/>
                      <a:pt x="2606" y="6763"/>
                      <a:pt x="2606" y="6773"/>
                    </a:cubicBezTo>
                    <a:cubicBezTo>
                      <a:pt x="2606" y="6780"/>
                      <a:pt x="2606" y="6787"/>
                      <a:pt x="2607" y="6793"/>
                    </a:cubicBezTo>
                    <a:cubicBezTo>
                      <a:pt x="2607" y="6795"/>
                      <a:pt x="2607" y="6796"/>
                      <a:pt x="2607" y="6798"/>
                    </a:cubicBezTo>
                    <a:cubicBezTo>
                      <a:pt x="2607" y="6812"/>
                      <a:pt x="2611" y="6826"/>
                      <a:pt x="2618" y="6839"/>
                    </a:cubicBezTo>
                    <a:cubicBezTo>
                      <a:pt x="2619" y="6839"/>
                      <a:pt x="2619" y="6840"/>
                      <a:pt x="2619" y="6840"/>
                    </a:cubicBezTo>
                    <a:lnTo>
                      <a:pt x="2620" y="6840"/>
                    </a:lnTo>
                    <a:lnTo>
                      <a:pt x="2594" y="6867"/>
                    </a:lnTo>
                    <a:cubicBezTo>
                      <a:pt x="2594" y="6861"/>
                      <a:pt x="2592" y="6856"/>
                      <a:pt x="2592" y="6850"/>
                    </a:cubicBezTo>
                    <a:cubicBezTo>
                      <a:pt x="2589" y="6825"/>
                      <a:pt x="2585" y="6800"/>
                      <a:pt x="2582" y="6775"/>
                    </a:cubicBezTo>
                    <a:cubicBezTo>
                      <a:pt x="2581" y="6767"/>
                      <a:pt x="2567" y="6768"/>
                      <a:pt x="2567" y="6776"/>
                    </a:cubicBezTo>
                    <a:cubicBezTo>
                      <a:pt x="2567" y="6796"/>
                      <a:pt x="2570" y="6815"/>
                      <a:pt x="2571" y="6834"/>
                    </a:cubicBezTo>
                    <a:cubicBezTo>
                      <a:pt x="2571" y="6834"/>
                      <a:pt x="2571" y="6835"/>
                      <a:pt x="2571" y="6836"/>
                    </a:cubicBezTo>
                    <a:cubicBezTo>
                      <a:pt x="2571" y="6853"/>
                      <a:pt x="2572" y="6870"/>
                      <a:pt x="2574" y="6887"/>
                    </a:cubicBezTo>
                    <a:lnTo>
                      <a:pt x="2560" y="6902"/>
                    </a:lnTo>
                    <a:cubicBezTo>
                      <a:pt x="2560" y="6894"/>
                      <a:pt x="2556" y="6887"/>
                      <a:pt x="2556" y="6879"/>
                    </a:cubicBezTo>
                    <a:cubicBezTo>
                      <a:pt x="2556" y="6859"/>
                      <a:pt x="2549" y="6840"/>
                      <a:pt x="2547" y="6820"/>
                    </a:cubicBezTo>
                    <a:cubicBezTo>
                      <a:pt x="2546" y="6812"/>
                      <a:pt x="2534" y="6812"/>
                      <a:pt x="2534" y="6820"/>
                    </a:cubicBezTo>
                    <a:cubicBezTo>
                      <a:pt x="2535" y="6840"/>
                      <a:pt x="2538" y="6859"/>
                      <a:pt x="2539" y="6879"/>
                    </a:cubicBezTo>
                    <a:cubicBezTo>
                      <a:pt x="2538" y="6882"/>
                      <a:pt x="2538" y="6885"/>
                      <a:pt x="2538" y="6887"/>
                    </a:cubicBezTo>
                    <a:cubicBezTo>
                      <a:pt x="2538" y="6897"/>
                      <a:pt x="2540" y="6907"/>
                      <a:pt x="2545" y="6915"/>
                    </a:cubicBezTo>
                    <a:lnTo>
                      <a:pt x="2520" y="6940"/>
                    </a:lnTo>
                    <a:cubicBezTo>
                      <a:pt x="2520" y="6932"/>
                      <a:pt x="2517" y="6924"/>
                      <a:pt x="2517" y="6915"/>
                    </a:cubicBezTo>
                    <a:cubicBezTo>
                      <a:pt x="2515" y="6893"/>
                      <a:pt x="2512" y="6872"/>
                      <a:pt x="2506" y="6850"/>
                    </a:cubicBezTo>
                    <a:cubicBezTo>
                      <a:pt x="2506" y="6850"/>
                      <a:pt x="2506" y="6849"/>
                      <a:pt x="2505" y="6848"/>
                    </a:cubicBezTo>
                    <a:cubicBezTo>
                      <a:pt x="2505" y="6847"/>
                      <a:pt x="2504" y="6846"/>
                      <a:pt x="2503" y="6846"/>
                    </a:cubicBezTo>
                    <a:cubicBezTo>
                      <a:pt x="2502" y="6845"/>
                      <a:pt x="2502" y="6845"/>
                      <a:pt x="2500" y="6845"/>
                    </a:cubicBezTo>
                    <a:cubicBezTo>
                      <a:pt x="2499" y="6845"/>
                      <a:pt x="2497" y="6845"/>
                      <a:pt x="2496" y="6846"/>
                    </a:cubicBezTo>
                    <a:cubicBezTo>
                      <a:pt x="2495" y="6846"/>
                      <a:pt x="2494" y="6847"/>
                      <a:pt x="2494" y="6848"/>
                    </a:cubicBezTo>
                    <a:cubicBezTo>
                      <a:pt x="2493" y="6849"/>
                      <a:pt x="2493" y="6850"/>
                      <a:pt x="2493" y="6850"/>
                    </a:cubicBezTo>
                    <a:cubicBezTo>
                      <a:pt x="2488" y="6872"/>
                      <a:pt x="2497" y="6891"/>
                      <a:pt x="2496" y="6913"/>
                    </a:cubicBezTo>
                    <a:cubicBezTo>
                      <a:pt x="2496" y="6916"/>
                      <a:pt x="2496" y="6919"/>
                      <a:pt x="2496" y="6922"/>
                    </a:cubicBezTo>
                    <a:cubicBezTo>
                      <a:pt x="2496" y="6934"/>
                      <a:pt x="2497" y="6946"/>
                      <a:pt x="2501" y="6957"/>
                    </a:cubicBezTo>
                    <a:cubicBezTo>
                      <a:pt x="2493" y="6964"/>
                      <a:pt x="2485" y="6971"/>
                      <a:pt x="2477" y="6977"/>
                    </a:cubicBezTo>
                    <a:cubicBezTo>
                      <a:pt x="2470" y="6910"/>
                      <a:pt x="2473" y="6839"/>
                      <a:pt x="2453" y="6774"/>
                    </a:cubicBezTo>
                    <a:cubicBezTo>
                      <a:pt x="2451" y="6768"/>
                      <a:pt x="2442" y="6771"/>
                      <a:pt x="2444" y="6777"/>
                    </a:cubicBezTo>
                    <a:cubicBezTo>
                      <a:pt x="2458" y="6848"/>
                      <a:pt x="2449" y="6923"/>
                      <a:pt x="2458" y="6994"/>
                    </a:cubicBezTo>
                    <a:lnTo>
                      <a:pt x="2448" y="7003"/>
                    </a:lnTo>
                    <a:lnTo>
                      <a:pt x="2446" y="7004"/>
                    </a:lnTo>
                    <a:cubicBezTo>
                      <a:pt x="2445" y="6990"/>
                      <a:pt x="2444" y="6976"/>
                      <a:pt x="2444" y="6963"/>
                    </a:cubicBezTo>
                    <a:cubicBezTo>
                      <a:pt x="2444" y="6962"/>
                      <a:pt x="2444" y="6962"/>
                      <a:pt x="2444" y="6962"/>
                    </a:cubicBezTo>
                    <a:cubicBezTo>
                      <a:pt x="2444" y="6941"/>
                      <a:pt x="2441" y="6920"/>
                      <a:pt x="2436" y="6899"/>
                    </a:cubicBezTo>
                    <a:cubicBezTo>
                      <a:pt x="2434" y="6895"/>
                      <a:pt x="2428" y="6896"/>
                      <a:pt x="2428" y="6901"/>
                    </a:cubicBezTo>
                    <a:cubicBezTo>
                      <a:pt x="2428" y="6920"/>
                      <a:pt x="2429" y="6941"/>
                      <a:pt x="2427" y="6962"/>
                    </a:cubicBezTo>
                    <a:cubicBezTo>
                      <a:pt x="2426" y="6983"/>
                      <a:pt x="2429" y="7000"/>
                      <a:pt x="2429" y="7020"/>
                    </a:cubicBezTo>
                    <a:lnTo>
                      <a:pt x="2412" y="7037"/>
                    </a:lnTo>
                    <a:cubicBezTo>
                      <a:pt x="2412" y="7032"/>
                      <a:pt x="2412" y="7027"/>
                      <a:pt x="2412" y="7022"/>
                    </a:cubicBezTo>
                    <a:cubicBezTo>
                      <a:pt x="2412" y="7016"/>
                      <a:pt x="2412" y="7011"/>
                      <a:pt x="2412" y="7006"/>
                    </a:cubicBezTo>
                    <a:cubicBezTo>
                      <a:pt x="2412" y="6999"/>
                      <a:pt x="2413" y="6992"/>
                      <a:pt x="2413" y="6984"/>
                    </a:cubicBezTo>
                    <a:cubicBezTo>
                      <a:pt x="2413" y="6971"/>
                      <a:pt x="2412" y="6959"/>
                      <a:pt x="2410" y="6946"/>
                    </a:cubicBezTo>
                    <a:cubicBezTo>
                      <a:pt x="2401" y="6908"/>
                      <a:pt x="2402" y="6868"/>
                      <a:pt x="2388" y="6831"/>
                    </a:cubicBezTo>
                    <a:cubicBezTo>
                      <a:pt x="2388" y="6830"/>
                      <a:pt x="2388" y="6830"/>
                      <a:pt x="2387" y="6829"/>
                    </a:cubicBezTo>
                    <a:cubicBezTo>
                      <a:pt x="2386" y="6828"/>
                      <a:pt x="2385" y="6829"/>
                      <a:pt x="2385" y="6829"/>
                    </a:cubicBezTo>
                    <a:cubicBezTo>
                      <a:pt x="2384" y="6829"/>
                      <a:pt x="2383" y="6829"/>
                      <a:pt x="2383" y="6829"/>
                    </a:cubicBezTo>
                    <a:cubicBezTo>
                      <a:pt x="2382" y="6830"/>
                      <a:pt x="2382" y="6830"/>
                      <a:pt x="2381" y="6831"/>
                    </a:cubicBezTo>
                    <a:cubicBezTo>
                      <a:pt x="2381" y="6831"/>
                      <a:pt x="2381" y="6832"/>
                      <a:pt x="2381" y="6833"/>
                    </a:cubicBezTo>
                    <a:lnTo>
                      <a:pt x="2381" y="6834"/>
                    </a:lnTo>
                    <a:cubicBezTo>
                      <a:pt x="2385" y="6852"/>
                      <a:pt x="2388" y="6871"/>
                      <a:pt x="2389" y="6890"/>
                    </a:cubicBezTo>
                    <a:cubicBezTo>
                      <a:pt x="2388" y="6895"/>
                      <a:pt x="2388" y="6900"/>
                      <a:pt x="2388" y="6906"/>
                    </a:cubicBezTo>
                    <a:cubicBezTo>
                      <a:pt x="2388" y="6917"/>
                      <a:pt x="2389" y="6929"/>
                      <a:pt x="2391" y="6941"/>
                    </a:cubicBezTo>
                    <a:cubicBezTo>
                      <a:pt x="2402" y="6974"/>
                      <a:pt x="2377" y="7021"/>
                      <a:pt x="2396" y="7050"/>
                    </a:cubicBezTo>
                    <a:lnTo>
                      <a:pt x="2397" y="7050"/>
                    </a:lnTo>
                    <a:cubicBezTo>
                      <a:pt x="2385" y="7062"/>
                      <a:pt x="2371" y="7073"/>
                      <a:pt x="2355" y="7082"/>
                    </a:cubicBezTo>
                    <a:cubicBezTo>
                      <a:pt x="2350" y="7085"/>
                      <a:pt x="2344" y="7089"/>
                      <a:pt x="2339" y="7093"/>
                    </a:cubicBezTo>
                    <a:cubicBezTo>
                      <a:pt x="2318" y="7016"/>
                      <a:pt x="2318" y="6932"/>
                      <a:pt x="2297" y="6854"/>
                    </a:cubicBezTo>
                    <a:cubicBezTo>
                      <a:pt x="2295" y="6849"/>
                      <a:pt x="2288" y="6852"/>
                      <a:pt x="2289" y="6856"/>
                    </a:cubicBezTo>
                    <a:cubicBezTo>
                      <a:pt x="2306" y="6939"/>
                      <a:pt x="2297" y="7028"/>
                      <a:pt x="2317" y="7109"/>
                    </a:cubicBezTo>
                    <a:cubicBezTo>
                      <a:pt x="2305" y="7123"/>
                      <a:pt x="2297" y="7130"/>
                      <a:pt x="2287" y="7137"/>
                    </a:cubicBezTo>
                    <a:moveTo>
                      <a:pt x="3796" y="6967"/>
                    </a:moveTo>
                    <a:cubicBezTo>
                      <a:pt x="3792" y="6969"/>
                      <a:pt x="3789" y="6972"/>
                      <a:pt x="3785" y="6975"/>
                    </a:cubicBezTo>
                    <a:cubicBezTo>
                      <a:pt x="3781" y="6978"/>
                      <a:pt x="3777" y="6980"/>
                      <a:pt x="3773" y="6983"/>
                    </a:cubicBezTo>
                    <a:cubicBezTo>
                      <a:pt x="3769" y="6985"/>
                      <a:pt x="3766" y="6987"/>
                      <a:pt x="3762" y="6989"/>
                    </a:cubicBezTo>
                    <a:lnTo>
                      <a:pt x="3759" y="6989"/>
                    </a:lnTo>
                    <a:lnTo>
                      <a:pt x="3754" y="6989"/>
                    </a:lnTo>
                    <a:lnTo>
                      <a:pt x="3763" y="6979"/>
                    </a:lnTo>
                    <a:cubicBezTo>
                      <a:pt x="3769" y="6973"/>
                      <a:pt x="3774" y="6967"/>
                      <a:pt x="3780" y="6960"/>
                    </a:cubicBezTo>
                    <a:cubicBezTo>
                      <a:pt x="3780" y="6959"/>
                      <a:pt x="3780" y="6958"/>
                      <a:pt x="3781" y="6957"/>
                    </a:cubicBezTo>
                    <a:cubicBezTo>
                      <a:pt x="3782" y="6956"/>
                      <a:pt x="3783" y="6953"/>
                      <a:pt x="3783" y="6952"/>
                    </a:cubicBezTo>
                    <a:cubicBezTo>
                      <a:pt x="3783" y="6950"/>
                      <a:pt x="3782" y="6949"/>
                      <a:pt x="3781" y="6948"/>
                    </a:cubicBezTo>
                    <a:cubicBezTo>
                      <a:pt x="3780" y="6946"/>
                      <a:pt x="3779" y="6945"/>
                      <a:pt x="3778" y="6944"/>
                    </a:cubicBezTo>
                    <a:cubicBezTo>
                      <a:pt x="3776" y="6943"/>
                      <a:pt x="3774" y="6943"/>
                      <a:pt x="3773" y="6943"/>
                    </a:cubicBezTo>
                    <a:cubicBezTo>
                      <a:pt x="3771" y="6943"/>
                      <a:pt x="3769" y="6943"/>
                      <a:pt x="3768" y="6944"/>
                    </a:cubicBezTo>
                    <a:cubicBezTo>
                      <a:pt x="3767" y="6944"/>
                      <a:pt x="3766" y="6945"/>
                      <a:pt x="3766" y="6945"/>
                    </a:cubicBezTo>
                    <a:cubicBezTo>
                      <a:pt x="3760" y="6951"/>
                      <a:pt x="3753" y="6955"/>
                      <a:pt x="3746" y="6961"/>
                    </a:cubicBezTo>
                    <a:cubicBezTo>
                      <a:pt x="3739" y="6966"/>
                      <a:pt x="3732" y="6976"/>
                      <a:pt x="3724" y="6979"/>
                    </a:cubicBezTo>
                    <a:cubicBezTo>
                      <a:pt x="3723" y="6979"/>
                      <a:pt x="3723" y="6979"/>
                      <a:pt x="3722" y="6980"/>
                    </a:cubicBezTo>
                    <a:cubicBezTo>
                      <a:pt x="3717" y="6983"/>
                      <a:pt x="3714" y="6986"/>
                      <a:pt x="3711" y="6990"/>
                    </a:cubicBezTo>
                    <a:cubicBezTo>
                      <a:pt x="3710" y="6992"/>
                      <a:pt x="3710" y="6993"/>
                      <a:pt x="3709" y="6995"/>
                    </a:cubicBezTo>
                    <a:lnTo>
                      <a:pt x="3699" y="6997"/>
                    </a:lnTo>
                    <a:cubicBezTo>
                      <a:pt x="3707" y="6991"/>
                      <a:pt x="3714" y="6985"/>
                      <a:pt x="3721" y="6978"/>
                    </a:cubicBezTo>
                    <a:cubicBezTo>
                      <a:pt x="3726" y="6973"/>
                      <a:pt x="3730" y="6968"/>
                      <a:pt x="3734" y="6962"/>
                    </a:cubicBezTo>
                    <a:cubicBezTo>
                      <a:pt x="3737" y="6958"/>
                      <a:pt x="3740" y="6949"/>
                      <a:pt x="3744" y="6947"/>
                    </a:cubicBezTo>
                    <a:cubicBezTo>
                      <a:pt x="3745" y="6947"/>
                      <a:pt x="3744" y="6947"/>
                      <a:pt x="3745" y="6946"/>
                    </a:cubicBezTo>
                    <a:cubicBezTo>
                      <a:pt x="3746" y="6945"/>
                      <a:pt x="3747" y="6944"/>
                      <a:pt x="3748" y="6943"/>
                    </a:cubicBezTo>
                    <a:cubicBezTo>
                      <a:pt x="3749" y="6941"/>
                      <a:pt x="3749" y="6940"/>
                      <a:pt x="3749" y="6939"/>
                    </a:cubicBezTo>
                    <a:cubicBezTo>
                      <a:pt x="3749" y="6937"/>
                      <a:pt x="3749" y="6936"/>
                      <a:pt x="3748" y="6935"/>
                    </a:cubicBezTo>
                    <a:cubicBezTo>
                      <a:pt x="3747" y="6933"/>
                      <a:pt x="3746" y="6932"/>
                      <a:pt x="3745" y="6932"/>
                    </a:cubicBezTo>
                    <a:cubicBezTo>
                      <a:pt x="3744" y="6931"/>
                      <a:pt x="3742" y="6931"/>
                      <a:pt x="3741" y="6931"/>
                    </a:cubicBezTo>
                    <a:lnTo>
                      <a:pt x="3740" y="6931"/>
                    </a:lnTo>
                    <a:cubicBezTo>
                      <a:pt x="3737" y="6932"/>
                      <a:pt x="3733" y="6933"/>
                      <a:pt x="3730" y="6935"/>
                    </a:cubicBezTo>
                    <a:cubicBezTo>
                      <a:pt x="3726" y="6937"/>
                      <a:pt x="3723" y="6940"/>
                      <a:pt x="3721" y="6943"/>
                    </a:cubicBezTo>
                    <a:cubicBezTo>
                      <a:pt x="3711" y="6953"/>
                      <a:pt x="3700" y="6962"/>
                      <a:pt x="3689" y="6970"/>
                    </a:cubicBezTo>
                    <a:cubicBezTo>
                      <a:pt x="3674" y="6980"/>
                      <a:pt x="3660" y="6991"/>
                      <a:pt x="3647" y="7004"/>
                    </a:cubicBezTo>
                    <a:lnTo>
                      <a:pt x="3640" y="7004"/>
                    </a:lnTo>
                    <a:cubicBezTo>
                      <a:pt x="3643" y="7000"/>
                      <a:pt x="3646" y="6996"/>
                      <a:pt x="3650" y="6993"/>
                    </a:cubicBezTo>
                    <a:cubicBezTo>
                      <a:pt x="3662" y="6980"/>
                      <a:pt x="3673" y="6966"/>
                      <a:pt x="3687" y="6954"/>
                    </a:cubicBezTo>
                    <a:cubicBezTo>
                      <a:pt x="3688" y="6953"/>
                      <a:pt x="3688" y="6953"/>
                      <a:pt x="3689" y="6952"/>
                    </a:cubicBezTo>
                    <a:cubicBezTo>
                      <a:pt x="3690" y="6951"/>
                      <a:pt x="3690" y="6949"/>
                      <a:pt x="3690" y="6948"/>
                    </a:cubicBezTo>
                    <a:cubicBezTo>
                      <a:pt x="3690" y="6947"/>
                      <a:pt x="3689" y="6946"/>
                      <a:pt x="3689" y="6945"/>
                    </a:cubicBezTo>
                    <a:cubicBezTo>
                      <a:pt x="3688" y="6944"/>
                      <a:pt x="3687" y="6943"/>
                      <a:pt x="3686" y="6943"/>
                    </a:cubicBezTo>
                    <a:cubicBezTo>
                      <a:pt x="3685" y="6942"/>
                      <a:pt x="3684" y="6942"/>
                      <a:pt x="3683" y="6942"/>
                    </a:cubicBezTo>
                    <a:cubicBezTo>
                      <a:pt x="3682" y="6942"/>
                      <a:pt x="3681" y="6942"/>
                      <a:pt x="3680" y="6943"/>
                    </a:cubicBezTo>
                    <a:lnTo>
                      <a:pt x="3679" y="6943"/>
                    </a:lnTo>
                    <a:cubicBezTo>
                      <a:pt x="3664" y="6954"/>
                      <a:pt x="3650" y="6965"/>
                      <a:pt x="3636" y="6977"/>
                    </a:cubicBezTo>
                    <a:cubicBezTo>
                      <a:pt x="3625" y="6986"/>
                      <a:pt x="3616" y="6997"/>
                      <a:pt x="3605" y="7006"/>
                    </a:cubicBezTo>
                    <a:lnTo>
                      <a:pt x="3602" y="7006"/>
                    </a:lnTo>
                    <a:lnTo>
                      <a:pt x="3587" y="7008"/>
                    </a:lnTo>
                    <a:lnTo>
                      <a:pt x="3594" y="6999"/>
                    </a:lnTo>
                    <a:cubicBezTo>
                      <a:pt x="3605" y="6987"/>
                      <a:pt x="3615" y="6974"/>
                      <a:pt x="3623" y="6960"/>
                    </a:cubicBezTo>
                    <a:cubicBezTo>
                      <a:pt x="3626" y="6955"/>
                      <a:pt x="3628" y="6951"/>
                      <a:pt x="3630" y="6946"/>
                    </a:cubicBezTo>
                    <a:cubicBezTo>
                      <a:pt x="3635" y="6936"/>
                      <a:pt x="3643" y="6925"/>
                      <a:pt x="3641" y="6914"/>
                    </a:cubicBezTo>
                    <a:cubicBezTo>
                      <a:pt x="3641" y="6908"/>
                      <a:pt x="3631" y="6907"/>
                      <a:pt x="3630" y="6914"/>
                    </a:cubicBezTo>
                    <a:cubicBezTo>
                      <a:pt x="3628" y="6918"/>
                      <a:pt x="3626" y="6923"/>
                      <a:pt x="3623" y="6927"/>
                    </a:cubicBezTo>
                    <a:cubicBezTo>
                      <a:pt x="3621" y="6931"/>
                      <a:pt x="3619" y="6934"/>
                      <a:pt x="3617" y="6938"/>
                    </a:cubicBezTo>
                    <a:cubicBezTo>
                      <a:pt x="3609" y="6947"/>
                      <a:pt x="3601" y="6957"/>
                      <a:pt x="3594" y="6968"/>
                    </a:cubicBezTo>
                    <a:cubicBezTo>
                      <a:pt x="3581" y="6987"/>
                      <a:pt x="3564" y="7003"/>
                      <a:pt x="3544" y="7014"/>
                    </a:cubicBezTo>
                    <a:cubicBezTo>
                      <a:pt x="3544" y="7015"/>
                      <a:pt x="3543" y="7015"/>
                      <a:pt x="3543" y="7015"/>
                    </a:cubicBezTo>
                    <a:lnTo>
                      <a:pt x="3539" y="7015"/>
                    </a:lnTo>
                    <a:lnTo>
                      <a:pt x="3515" y="7016"/>
                    </a:lnTo>
                    <a:cubicBezTo>
                      <a:pt x="3530" y="7004"/>
                      <a:pt x="3543" y="6988"/>
                      <a:pt x="3553" y="6971"/>
                    </a:cubicBezTo>
                    <a:cubicBezTo>
                      <a:pt x="3556" y="6966"/>
                      <a:pt x="3558" y="6961"/>
                      <a:pt x="3561" y="6956"/>
                    </a:cubicBezTo>
                    <a:cubicBezTo>
                      <a:pt x="3565" y="6947"/>
                      <a:pt x="3551" y="6938"/>
                      <a:pt x="3545" y="6946"/>
                    </a:cubicBezTo>
                    <a:cubicBezTo>
                      <a:pt x="3533" y="6964"/>
                      <a:pt x="3519" y="6980"/>
                      <a:pt x="3504" y="6995"/>
                    </a:cubicBezTo>
                    <a:cubicBezTo>
                      <a:pt x="3496" y="7002"/>
                      <a:pt x="3484" y="7004"/>
                      <a:pt x="3477" y="7011"/>
                    </a:cubicBezTo>
                    <a:cubicBezTo>
                      <a:pt x="3474" y="7013"/>
                      <a:pt x="3472" y="7015"/>
                      <a:pt x="3469" y="7018"/>
                    </a:cubicBezTo>
                    <a:lnTo>
                      <a:pt x="3451" y="7018"/>
                    </a:lnTo>
                    <a:lnTo>
                      <a:pt x="3455" y="7015"/>
                    </a:lnTo>
                    <a:cubicBezTo>
                      <a:pt x="3469" y="7001"/>
                      <a:pt x="3482" y="6987"/>
                      <a:pt x="3495" y="6972"/>
                    </a:cubicBezTo>
                    <a:cubicBezTo>
                      <a:pt x="3508" y="6957"/>
                      <a:pt x="3514" y="6938"/>
                      <a:pt x="3528" y="6923"/>
                    </a:cubicBezTo>
                    <a:cubicBezTo>
                      <a:pt x="3534" y="6916"/>
                      <a:pt x="3526" y="6906"/>
                      <a:pt x="3519" y="6911"/>
                    </a:cubicBezTo>
                    <a:cubicBezTo>
                      <a:pt x="3500" y="6928"/>
                      <a:pt x="3483" y="6947"/>
                      <a:pt x="3469" y="6968"/>
                    </a:cubicBezTo>
                    <a:cubicBezTo>
                      <a:pt x="3452" y="6986"/>
                      <a:pt x="3433" y="7004"/>
                      <a:pt x="3414" y="7020"/>
                    </a:cubicBezTo>
                    <a:lnTo>
                      <a:pt x="3390" y="7022"/>
                    </a:lnTo>
                    <a:lnTo>
                      <a:pt x="3384" y="7022"/>
                    </a:lnTo>
                    <a:cubicBezTo>
                      <a:pt x="3393" y="7017"/>
                      <a:pt x="3401" y="7012"/>
                      <a:pt x="3409" y="7005"/>
                    </a:cubicBezTo>
                    <a:cubicBezTo>
                      <a:pt x="3427" y="6989"/>
                      <a:pt x="3444" y="6972"/>
                      <a:pt x="3460" y="6953"/>
                    </a:cubicBezTo>
                    <a:cubicBezTo>
                      <a:pt x="3466" y="6945"/>
                      <a:pt x="3457" y="6934"/>
                      <a:pt x="3449" y="6941"/>
                    </a:cubicBezTo>
                    <a:cubicBezTo>
                      <a:pt x="3432" y="6956"/>
                      <a:pt x="3417" y="6972"/>
                      <a:pt x="3400" y="6987"/>
                    </a:cubicBezTo>
                    <a:cubicBezTo>
                      <a:pt x="3383" y="6998"/>
                      <a:pt x="3367" y="7009"/>
                      <a:pt x="3352" y="7022"/>
                    </a:cubicBezTo>
                    <a:lnTo>
                      <a:pt x="3351" y="7022"/>
                    </a:lnTo>
                    <a:cubicBezTo>
                      <a:pt x="3351" y="7023"/>
                      <a:pt x="3351" y="7024"/>
                      <a:pt x="3351" y="7025"/>
                    </a:cubicBezTo>
                    <a:lnTo>
                      <a:pt x="3333" y="7025"/>
                    </a:lnTo>
                    <a:cubicBezTo>
                      <a:pt x="3357" y="7006"/>
                      <a:pt x="3380" y="6986"/>
                      <a:pt x="3402" y="6963"/>
                    </a:cubicBezTo>
                    <a:cubicBezTo>
                      <a:pt x="3408" y="6957"/>
                      <a:pt x="3402" y="6944"/>
                      <a:pt x="3393" y="6949"/>
                    </a:cubicBezTo>
                    <a:cubicBezTo>
                      <a:pt x="3369" y="6964"/>
                      <a:pt x="3349" y="6983"/>
                      <a:pt x="3326" y="6999"/>
                    </a:cubicBezTo>
                    <a:cubicBezTo>
                      <a:pt x="3315" y="7007"/>
                      <a:pt x="3301" y="7014"/>
                      <a:pt x="3288" y="7022"/>
                    </a:cubicBezTo>
                    <a:lnTo>
                      <a:pt x="3290" y="7020"/>
                    </a:lnTo>
                    <a:cubicBezTo>
                      <a:pt x="3309" y="7002"/>
                      <a:pt x="3326" y="6982"/>
                      <a:pt x="3342" y="6961"/>
                    </a:cubicBezTo>
                    <a:cubicBezTo>
                      <a:pt x="3353" y="6945"/>
                      <a:pt x="3366" y="6929"/>
                      <a:pt x="3381" y="6915"/>
                    </a:cubicBezTo>
                    <a:cubicBezTo>
                      <a:pt x="3388" y="6910"/>
                      <a:pt x="3379" y="6899"/>
                      <a:pt x="3373" y="6904"/>
                    </a:cubicBezTo>
                    <a:cubicBezTo>
                      <a:pt x="3343" y="6922"/>
                      <a:pt x="3322" y="6959"/>
                      <a:pt x="3299" y="6984"/>
                    </a:cubicBezTo>
                    <a:cubicBezTo>
                      <a:pt x="3283" y="7001"/>
                      <a:pt x="3266" y="7018"/>
                      <a:pt x="3248" y="7033"/>
                    </a:cubicBezTo>
                    <a:lnTo>
                      <a:pt x="3246" y="7033"/>
                    </a:lnTo>
                    <a:lnTo>
                      <a:pt x="3228" y="7035"/>
                    </a:lnTo>
                    <a:lnTo>
                      <a:pt x="3199" y="7038"/>
                    </a:lnTo>
                    <a:cubicBezTo>
                      <a:pt x="3203" y="7034"/>
                      <a:pt x="3207" y="7030"/>
                      <a:pt x="3211" y="7026"/>
                    </a:cubicBezTo>
                    <a:cubicBezTo>
                      <a:pt x="3222" y="7018"/>
                      <a:pt x="3232" y="7010"/>
                      <a:pt x="3241" y="7000"/>
                    </a:cubicBezTo>
                    <a:cubicBezTo>
                      <a:pt x="3247" y="6993"/>
                      <a:pt x="3239" y="6983"/>
                      <a:pt x="3232" y="6989"/>
                    </a:cubicBezTo>
                    <a:cubicBezTo>
                      <a:pt x="3216" y="7006"/>
                      <a:pt x="3193" y="7014"/>
                      <a:pt x="3177" y="7032"/>
                    </a:cubicBezTo>
                    <a:cubicBezTo>
                      <a:pt x="3173" y="7036"/>
                      <a:pt x="3169" y="7039"/>
                      <a:pt x="3164" y="7042"/>
                    </a:cubicBezTo>
                    <a:lnTo>
                      <a:pt x="3135" y="7047"/>
                    </a:lnTo>
                    <a:cubicBezTo>
                      <a:pt x="3139" y="7043"/>
                      <a:pt x="3143" y="7039"/>
                      <a:pt x="3146" y="7035"/>
                    </a:cubicBezTo>
                    <a:cubicBezTo>
                      <a:pt x="3158" y="7021"/>
                      <a:pt x="3169" y="7005"/>
                      <a:pt x="3182" y="6990"/>
                    </a:cubicBezTo>
                    <a:cubicBezTo>
                      <a:pt x="3191" y="6980"/>
                      <a:pt x="3201" y="6955"/>
                      <a:pt x="3212" y="6947"/>
                    </a:cubicBezTo>
                    <a:cubicBezTo>
                      <a:pt x="3216" y="6944"/>
                      <a:pt x="3212" y="6937"/>
                      <a:pt x="3208" y="6940"/>
                    </a:cubicBezTo>
                    <a:cubicBezTo>
                      <a:pt x="3202" y="6944"/>
                      <a:pt x="3196" y="6949"/>
                      <a:pt x="3193" y="6956"/>
                    </a:cubicBezTo>
                    <a:cubicBezTo>
                      <a:pt x="3192" y="6957"/>
                      <a:pt x="3191" y="6958"/>
                      <a:pt x="3191" y="6959"/>
                    </a:cubicBezTo>
                    <a:cubicBezTo>
                      <a:pt x="3179" y="6973"/>
                      <a:pt x="3167" y="6986"/>
                      <a:pt x="3154" y="6999"/>
                    </a:cubicBezTo>
                    <a:cubicBezTo>
                      <a:pt x="3139" y="7017"/>
                      <a:pt x="3122" y="7034"/>
                      <a:pt x="3104" y="7049"/>
                    </a:cubicBezTo>
                    <a:cubicBezTo>
                      <a:pt x="3087" y="7049"/>
                      <a:pt x="3071" y="7050"/>
                      <a:pt x="3054" y="7051"/>
                    </a:cubicBezTo>
                    <a:cubicBezTo>
                      <a:pt x="3075" y="7031"/>
                      <a:pt x="3094" y="7010"/>
                      <a:pt x="3113" y="6987"/>
                    </a:cubicBezTo>
                    <a:cubicBezTo>
                      <a:pt x="3118" y="6981"/>
                      <a:pt x="3108" y="6973"/>
                      <a:pt x="3102" y="6978"/>
                    </a:cubicBezTo>
                    <a:cubicBezTo>
                      <a:pt x="3084" y="6995"/>
                      <a:pt x="3065" y="7011"/>
                      <a:pt x="3046" y="7027"/>
                    </a:cubicBezTo>
                    <a:cubicBezTo>
                      <a:pt x="3036" y="7035"/>
                      <a:pt x="3026" y="7043"/>
                      <a:pt x="3017" y="7052"/>
                    </a:cubicBezTo>
                    <a:lnTo>
                      <a:pt x="3015" y="7052"/>
                    </a:lnTo>
                    <a:lnTo>
                      <a:pt x="2998" y="7052"/>
                    </a:lnTo>
                    <a:lnTo>
                      <a:pt x="3006" y="7045"/>
                    </a:lnTo>
                    <a:cubicBezTo>
                      <a:pt x="3047" y="7003"/>
                      <a:pt x="3082" y="6957"/>
                      <a:pt x="3120" y="6913"/>
                    </a:cubicBezTo>
                    <a:cubicBezTo>
                      <a:pt x="3127" y="6904"/>
                      <a:pt x="3114" y="6896"/>
                      <a:pt x="3107" y="6903"/>
                    </a:cubicBezTo>
                    <a:cubicBezTo>
                      <a:pt x="3081" y="6931"/>
                      <a:pt x="3051" y="6959"/>
                      <a:pt x="3027" y="6988"/>
                    </a:cubicBezTo>
                    <a:cubicBezTo>
                      <a:pt x="3010" y="7009"/>
                      <a:pt x="2992" y="7029"/>
                      <a:pt x="2972" y="7047"/>
                    </a:cubicBezTo>
                    <a:cubicBezTo>
                      <a:pt x="2969" y="7051"/>
                      <a:pt x="2965" y="7054"/>
                      <a:pt x="2961" y="7056"/>
                    </a:cubicBezTo>
                    <a:cubicBezTo>
                      <a:pt x="2948" y="7058"/>
                      <a:pt x="2935" y="7061"/>
                      <a:pt x="2922" y="7063"/>
                    </a:cubicBezTo>
                    <a:lnTo>
                      <a:pt x="2914" y="7065"/>
                    </a:lnTo>
                    <a:cubicBezTo>
                      <a:pt x="2923" y="7056"/>
                      <a:pt x="2931" y="7045"/>
                      <a:pt x="2939" y="7039"/>
                    </a:cubicBezTo>
                    <a:cubicBezTo>
                      <a:pt x="2975" y="7008"/>
                      <a:pt x="3000" y="6965"/>
                      <a:pt x="3030" y="6929"/>
                    </a:cubicBezTo>
                    <a:cubicBezTo>
                      <a:pt x="3034" y="6923"/>
                      <a:pt x="3026" y="6917"/>
                      <a:pt x="3021" y="6921"/>
                    </a:cubicBezTo>
                    <a:cubicBezTo>
                      <a:pt x="2997" y="6941"/>
                      <a:pt x="2976" y="6963"/>
                      <a:pt x="2957" y="6988"/>
                    </a:cubicBezTo>
                    <a:cubicBezTo>
                      <a:pt x="2945" y="7003"/>
                      <a:pt x="2931" y="7017"/>
                      <a:pt x="2915" y="7029"/>
                    </a:cubicBezTo>
                    <a:cubicBezTo>
                      <a:pt x="2902" y="7041"/>
                      <a:pt x="2892" y="7061"/>
                      <a:pt x="2873" y="7065"/>
                    </a:cubicBezTo>
                    <a:cubicBezTo>
                      <a:pt x="2872" y="7065"/>
                      <a:pt x="2872" y="7065"/>
                      <a:pt x="2871" y="7066"/>
                    </a:cubicBezTo>
                    <a:cubicBezTo>
                      <a:pt x="2870" y="7066"/>
                      <a:pt x="2869" y="7067"/>
                      <a:pt x="2869" y="7068"/>
                    </a:cubicBezTo>
                    <a:cubicBezTo>
                      <a:pt x="2856" y="7068"/>
                      <a:pt x="2843" y="7068"/>
                      <a:pt x="2831" y="7069"/>
                    </a:cubicBezTo>
                    <a:cubicBezTo>
                      <a:pt x="2854" y="7052"/>
                      <a:pt x="2876" y="7032"/>
                      <a:pt x="2895" y="7010"/>
                    </a:cubicBezTo>
                    <a:cubicBezTo>
                      <a:pt x="2914" y="6989"/>
                      <a:pt x="2931" y="6965"/>
                      <a:pt x="2946" y="6940"/>
                    </a:cubicBezTo>
                    <a:cubicBezTo>
                      <a:pt x="2948" y="6938"/>
                      <a:pt x="2944" y="6935"/>
                      <a:pt x="2942" y="6937"/>
                    </a:cubicBezTo>
                    <a:cubicBezTo>
                      <a:pt x="2916" y="6964"/>
                      <a:pt x="2888" y="6990"/>
                      <a:pt x="2860" y="7014"/>
                    </a:cubicBezTo>
                    <a:cubicBezTo>
                      <a:pt x="2844" y="7027"/>
                      <a:pt x="2831" y="7042"/>
                      <a:pt x="2814" y="7054"/>
                    </a:cubicBezTo>
                    <a:cubicBezTo>
                      <a:pt x="2801" y="7063"/>
                      <a:pt x="2786" y="7069"/>
                      <a:pt x="2775" y="7079"/>
                    </a:cubicBezTo>
                    <a:lnTo>
                      <a:pt x="2741" y="7084"/>
                    </a:lnTo>
                    <a:lnTo>
                      <a:pt x="2746" y="7080"/>
                    </a:lnTo>
                    <a:cubicBezTo>
                      <a:pt x="2762" y="7064"/>
                      <a:pt x="2777" y="7048"/>
                      <a:pt x="2793" y="7033"/>
                    </a:cubicBezTo>
                    <a:cubicBezTo>
                      <a:pt x="2809" y="7017"/>
                      <a:pt x="2824" y="6999"/>
                      <a:pt x="2838" y="6981"/>
                    </a:cubicBezTo>
                    <a:cubicBezTo>
                      <a:pt x="2840" y="6979"/>
                      <a:pt x="2836" y="6975"/>
                      <a:pt x="2834" y="6977"/>
                    </a:cubicBezTo>
                    <a:cubicBezTo>
                      <a:pt x="2813" y="6997"/>
                      <a:pt x="2790" y="7015"/>
                      <a:pt x="2767" y="7032"/>
                    </a:cubicBezTo>
                    <a:cubicBezTo>
                      <a:pt x="2743" y="7051"/>
                      <a:pt x="2722" y="7075"/>
                      <a:pt x="2698" y="7093"/>
                    </a:cubicBezTo>
                    <a:cubicBezTo>
                      <a:pt x="2678" y="7098"/>
                      <a:pt x="2659" y="7103"/>
                      <a:pt x="2639" y="7107"/>
                    </a:cubicBezTo>
                    <a:cubicBezTo>
                      <a:pt x="2647" y="7101"/>
                      <a:pt x="2656" y="7094"/>
                      <a:pt x="2663" y="7087"/>
                    </a:cubicBezTo>
                    <a:cubicBezTo>
                      <a:pt x="2672" y="7080"/>
                      <a:pt x="2683" y="7077"/>
                      <a:pt x="2691" y="7068"/>
                    </a:cubicBezTo>
                    <a:cubicBezTo>
                      <a:pt x="2714" y="7041"/>
                      <a:pt x="2741" y="7018"/>
                      <a:pt x="2772" y="7000"/>
                    </a:cubicBezTo>
                    <a:cubicBezTo>
                      <a:pt x="2785" y="6990"/>
                      <a:pt x="2797" y="6979"/>
                      <a:pt x="2808" y="6966"/>
                    </a:cubicBezTo>
                    <a:cubicBezTo>
                      <a:pt x="2830" y="6944"/>
                      <a:pt x="2855" y="6925"/>
                      <a:pt x="2878" y="6903"/>
                    </a:cubicBezTo>
                    <a:cubicBezTo>
                      <a:pt x="2896" y="6884"/>
                      <a:pt x="2914" y="6866"/>
                      <a:pt x="2932" y="6847"/>
                    </a:cubicBezTo>
                    <a:cubicBezTo>
                      <a:pt x="2949" y="6828"/>
                      <a:pt x="2963" y="6796"/>
                      <a:pt x="2989" y="6781"/>
                    </a:cubicBezTo>
                    <a:cubicBezTo>
                      <a:pt x="2994" y="6777"/>
                      <a:pt x="2991" y="6767"/>
                      <a:pt x="2984" y="6770"/>
                    </a:cubicBezTo>
                    <a:cubicBezTo>
                      <a:pt x="2945" y="6783"/>
                      <a:pt x="2925" y="6827"/>
                      <a:pt x="2896" y="6854"/>
                    </a:cubicBezTo>
                    <a:cubicBezTo>
                      <a:pt x="2860" y="6889"/>
                      <a:pt x="2820" y="6921"/>
                      <a:pt x="2784" y="6957"/>
                    </a:cubicBezTo>
                    <a:cubicBezTo>
                      <a:pt x="2731" y="7006"/>
                      <a:pt x="2673" y="7049"/>
                      <a:pt x="2610" y="7085"/>
                    </a:cubicBezTo>
                    <a:cubicBezTo>
                      <a:pt x="2591" y="7096"/>
                      <a:pt x="2571" y="7106"/>
                      <a:pt x="2551" y="7116"/>
                    </a:cubicBezTo>
                    <a:lnTo>
                      <a:pt x="2550" y="7116"/>
                    </a:lnTo>
                    <a:lnTo>
                      <a:pt x="2548" y="7117"/>
                    </a:lnTo>
                    <a:cubicBezTo>
                      <a:pt x="2547" y="7118"/>
                      <a:pt x="2547" y="7118"/>
                      <a:pt x="2546" y="7119"/>
                    </a:cubicBezTo>
                    <a:cubicBezTo>
                      <a:pt x="2535" y="7119"/>
                      <a:pt x="2524" y="7121"/>
                      <a:pt x="2512" y="7122"/>
                    </a:cubicBezTo>
                    <a:cubicBezTo>
                      <a:pt x="2540" y="7104"/>
                      <a:pt x="2567" y="7085"/>
                      <a:pt x="2595" y="7066"/>
                    </a:cubicBezTo>
                    <a:cubicBezTo>
                      <a:pt x="2633" y="7039"/>
                      <a:pt x="2667" y="6996"/>
                      <a:pt x="2701" y="6964"/>
                    </a:cubicBezTo>
                    <a:cubicBezTo>
                      <a:pt x="2740" y="6926"/>
                      <a:pt x="2785" y="6895"/>
                      <a:pt x="2824" y="6857"/>
                    </a:cubicBezTo>
                    <a:cubicBezTo>
                      <a:pt x="2855" y="6828"/>
                      <a:pt x="2897" y="6795"/>
                      <a:pt x="2917" y="6757"/>
                    </a:cubicBezTo>
                    <a:cubicBezTo>
                      <a:pt x="2917" y="6756"/>
                      <a:pt x="2917" y="6755"/>
                      <a:pt x="2917" y="6754"/>
                    </a:cubicBezTo>
                    <a:cubicBezTo>
                      <a:pt x="2917" y="6753"/>
                      <a:pt x="2918" y="6752"/>
                      <a:pt x="2917" y="6751"/>
                    </a:cubicBezTo>
                    <a:cubicBezTo>
                      <a:pt x="2916" y="6750"/>
                      <a:pt x="2915" y="6749"/>
                      <a:pt x="2914" y="6749"/>
                    </a:cubicBezTo>
                    <a:cubicBezTo>
                      <a:pt x="2913" y="6748"/>
                      <a:pt x="2912" y="6748"/>
                      <a:pt x="2911" y="6748"/>
                    </a:cubicBezTo>
                    <a:cubicBezTo>
                      <a:pt x="2910" y="6748"/>
                      <a:pt x="2910" y="6748"/>
                      <a:pt x="2909" y="6748"/>
                    </a:cubicBezTo>
                    <a:cubicBezTo>
                      <a:pt x="2873" y="6764"/>
                      <a:pt x="2845" y="6801"/>
                      <a:pt x="2818" y="6828"/>
                    </a:cubicBezTo>
                    <a:cubicBezTo>
                      <a:pt x="2780" y="6868"/>
                      <a:pt x="2733" y="6899"/>
                      <a:pt x="2693" y="6936"/>
                    </a:cubicBezTo>
                    <a:cubicBezTo>
                      <a:pt x="2653" y="6972"/>
                      <a:pt x="2620" y="7011"/>
                      <a:pt x="2580" y="7044"/>
                    </a:cubicBezTo>
                    <a:cubicBezTo>
                      <a:pt x="2545" y="7074"/>
                      <a:pt x="2508" y="7098"/>
                      <a:pt x="2474" y="7128"/>
                    </a:cubicBezTo>
                    <a:cubicBezTo>
                      <a:pt x="2449" y="7132"/>
                      <a:pt x="2424" y="7138"/>
                      <a:pt x="2399" y="7143"/>
                    </a:cubicBezTo>
                    <a:cubicBezTo>
                      <a:pt x="2406" y="7137"/>
                      <a:pt x="2413" y="7133"/>
                      <a:pt x="2419" y="7129"/>
                    </a:cubicBezTo>
                    <a:cubicBezTo>
                      <a:pt x="2441" y="7116"/>
                      <a:pt x="2462" y="7100"/>
                      <a:pt x="2481" y="7082"/>
                    </a:cubicBezTo>
                    <a:cubicBezTo>
                      <a:pt x="2491" y="7073"/>
                      <a:pt x="2500" y="7064"/>
                      <a:pt x="2509" y="7055"/>
                    </a:cubicBezTo>
                    <a:cubicBezTo>
                      <a:pt x="2516" y="7044"/>
                      <a:pt x="2523" y="7034"/>
                      <a:pt x="2532" y="7024"/>
                    </a:cubicBezTo>
                    <a:cubicBezTo>
                      <a:pt x="2533" y="7024"/>
                      <a:pt x="2533" y="7023"/>
                      <a:pt x="2534" y="7022"/>
                    </a:cubicBezTo>
                    <a:cubicBezTo>
                      <a:pt x="2535" y="7021"/>
                      <a:pt x="2535" y="7020"/>
                      <a:pt x="2535" y="7019"/>
                    </a:cubicBezTo>
                    <a:cubicBezTo>
                      <a:pt x="2535" y="7018"/>
                      <a:pt x="2535" y="7017"/>
                      <a:pt x="2534" y="7016"/>
                    </a:cubicBezTo>
                    <a:cubicBezTo>
                      <a:pt x="2533" y="7015"/>
                      <a:pt x="2533" y="7013"/>
                      <a:pt x="2532" y="7013"/>
                    </a:cubicBezTo>
                    <a:cubicBezTo>
                      <a:pt x="2531" y="7012"/>
                      <a:pt x="2530" y="7013"/>
                      <a:pt x="2529" y="7013"/>
                    </a:cubicBezTo>
                    <a:cubicBezTo>
                      <a:pt x="2528" y="7013"/>
                      <a:pt x="2528" y="7013"/>
                      <a:pt x="2528" y="7013"/>
                    </a:cubicBezTo>
                    <a:cubicBezTo>
                      <a:pt x="2498" y="7011"/>
                      <a:pt x="2461" y="7058"/>
                      <a:pt x="2441" y="7075"/>
                    </a:cubicBezTo>
                    <a:cubicBezTo>
                      <a:pt x="2407" y="7104"/>
                      <a:pt x="2362" y="7123"/>
                      <a:pt x="2330" y="7154"/>
                    </a:cubicBezTo>
                    <a:lnTo>
                      <a:pt x="2308" y="7154"/>
                    </a:lnTo>
                    <a:cubicBezTo>
                      <a:pt x="2320" y="7145"/>
                      <a:pt x="2332" y="7135"/>
                      <a:pt x="2342" y="7128"/>
                    </a:cubicBezTo>
                    <a:cubicBezTo>
                      <a:pt x="2378" y="7102"/>
                      <a:pt x="2420" y="7080"/>
                      <a:pt x="2449" y="7045"/>
                    </a:cubicBezTo>
                    <a:cubicBezTo>
                      <a:pt x="2478" y="7010"/>
                      <a:pt x="2518" y="6992"/>
                      <a:pt x="2546" y="6960"/>
                    </a:cubicBezTo>
                    <a:cubicBezTo>
                      <a:pt x="2576" y="6925"/>
                      <a:pt x="2608" y="6893"/>
                      <a:pt x="2642" y="6863"/>
                    </a:cubicBezTo>
                    <a:cubicBezTo>
                      <a:pt x="2683" y="6828"/>
                      <a:pt x="2719" y="6788"/>
                      <a:pt x="2760" y="6753"/>
                    </a:cubicBezTo>
                    <a:cubicBezTo>
                      <a:pt x="2809" y="6714"/>
                      <a:pt x="2853" y="6668"/>
                      <a:pt x="2903" y="6628"/>
                    </a:cubicBezTo>
                    <a:cubicBezTo>
                      <a:pt x="2943" y="6596"/>
                      <a:pt x="2976" y="6557"/>
                      <a:pt x="3020" y="6530"/>
                    </a:cubicBezTo>
                    <a:cubicBezTo>
                      <a:pt x="3042" y="6516"/>
                      <a:pt x="3054" y="6491"/>
                      <a:pt x="3075" y="6476"/>
                    </a:cubicBezTo>
                    <a:cubicBezTo>
                      <a:pt x="3095" y="6461"/>
                      <a:pt x="3115" y="6456"/>
                      <a:pt x="3126" y="6434"/>
                    </a:cubicBezTo>
                    <a:cubicBezTo>
                      <a:pt x="3127" y="6432"/>
                      <a:pt x="3127" y="6430"/>
                      <a:pt x="3127" y="6428"/>
                    </a:cubicBezTo>
                    <a:cubicBezTo>
                      <a:pt x="3127" y="6427"/>
                      <a:pt x="3127" y="6427"/>
                      <a:pt x="3127" y="6427"/>
                    </a:cubicBezTo>
                    <a:cubicBezTo>
                      <a:pt x="3139" y="6433"/>
                      <a:pt x="3152" y="6439"/>
                      <a:pt x="3163" y="6447"/>
                    </a:cubicBezTo>
                    <a:cubicBezTo>
                      <a:pt x="3101" y="6484"/>
                      <a:pt x="3051" y="6549"/>
                      <a:pt x="3000" y="6600"/>
                    </a:cubicBezTo>
                    <a:cubicBezTo>
                      <a:pt x="2940" y="6660"/>
                      <a:pt x="2870" y="6712"/>
                      <a:pt x="2814" y="6776"/>
                    </a:cubicBezTo>
                    <a:cubicBezTo>
                      <a:pt x="2811" y="6779"/>
                      <a:pt x="2815" y="6783"/>
                      <a:pt x="2818" y="6781"/>
                    </a:cubicBezTo>
                    <a:cubicBezTo>
                      <a:pt x="2874" y="6734"/>
                      <a:pt x="2933" y="6691"/>
                      <a:pt x="2985" y="6640"/>
                    </a:cubicBezTo>
                    <a:cubicBezTo>
                      <a:pt x="3023" y="6600"/>
                      <a:pt x="3063" y="6564"/>
                      <a:pt x="3105" y="6529"/>
                    </a:cubicBezTo>
                    <a:cubicBezTo>
                      <a:pt x="3129" y="6508"/>
                      <a:pt x="3154" y="6488"/>
                      <a:pt x="3181" y="6470"/>
                    </a:cubicBezTo>
                    <a:cubicBezTo>
                      <a:pt x="3183" y="6469"/>
                      <a:pt x="3185" y="6467"/>
                      <a:pt x="3187" y="6464"/>
                    </a:cubicBezTo>
                    <a:cubicBezTo>
                      <a:pt x="3187" y="6464"/>
                      <a:pt x="3188" y="6463"/>
                      <a:pt x="3188" y="6462"/>
                    </a:cubicBezTo>
                    <a:cubicBezTo>
                      <a:pt x="3195" y="6466"/>
                      <a:pt x="3201" y="6471"/>
                      <a:pt x="3208" y="6475"/>
                    </a:cubicBezTo>
                    <a:cubicBezTo>
                      <a:pt x="3198" y="6484"/>
                      <a:pt x="3187" y="6492"/>
                      <a:pt x="3175" y="6499"/>
                    </a:cubicBezTo>
                    <a:cubicBezTo>
                      <a:pt x="3163" y="6508"/>
                      <a:pt x="3152" y="6520"/>
                      <a:pt x="3141" y="6530"/>
                    </a:cubicBezTo>
                    <a:cubicBezTo>
                      <a:pt x="3129" y="6540"/>
                      <a:pt x="3117" y="6554"/>
                      <a:pt x="3105" y="6566"/>
                    </a:cubicBezTo>
                    <a:cubicBezTo>
                      <a:pt x="3099" y="6570"/>
                      <a:pt x="3093" y="6576"/>
                      <a:pt x="3089" y="6583"/>
                    </a:cubicBezTo>
                    <a:cubicBezTo>
                      <a:pt x="3088" y="6586"/>
                      <a:pt x="3086" y="6589"/>
                      <a:pt x="3085" y="6592"/>
                    </a:cubicBezTo>
                    <a:cubicBezTo>
                      <a:pt x="3085" y="6597"/>
                      <a:pt x="3092" y="6598"/>
                      <a:pt x="3094" y="6594"/>
                    </a:cubicBezTo>
                    <a:cubicBezTo>
                      <a:pt x="3097" y="6583"/>
                      <a:pt x="3111" y="6582"/>
                      <a:pt x="3119" y="6577"/>
                    </a:cubicBezTo>
                    <a:cubicBezTo>
                      <a:pt x="3134" y="6567"/>
                      <a:pt x="3146" y="6554"/>
                      <a:pt x="3160" y="6543"/>
                    </a:cubicBezTo>
                    <a:cubicBezTo>
                      <a:pt x="3172" y="6533"/>
                      <a:pt x="3184" y="6525"/>
                      <a:pt x="3197" y="6517"/>
                    </a:cubicBezTo>
                    <a:cubicBezTo>
                      <a:pt x="3199" y="6516"/>
                      <a:pt x="3201" y="6515"/>
                      <a:pt x="3203" y="6514"/>
                    </a:cubicBezTo>
                    <a:cubicBezTo>
                      <a:pt x="3213" y="6508"/>
                      <a:pt x="3222" y="6501"/>
                      <a:pt x="3229" y="6492"/>
                    </a:cubicBezTo>
                    <a:lnTo>
                      <a:pt x="3252" y="6510"/>
                    </a:lnTo>
                    <a:cubicBezTo>
                      <a:pt x="3251" y="6511"/>
                      <a:pt x="3251" y="6511"/>
                      <a:pt x="3250" y="6512"/>
                    </a:cubicBezTo>
                    <a:cubicBezTo>
                      <a:pt x="3244" y="6516"/>
                      <a:pt x="3239" y="6519"/>
                      <a:pt x="3234" y="6525"/>
                    </a:cubicBezTo>
                    <a:cubicBezTo>
                      <a:pt x="3224" y="6536"/>
                      <a:pt x="3212" y="6547"/>
                      <a:pt x="3201" y="6559"/>
                    </a:cubicBezTo>
                    <a:cubicBezTo>
                      <a:pt x="3186" y="6573"/>
                      <a:pt x="3173" y="6590"/>
                      <a:pt x="3161" y="6607"/>
                    </a:cubicBezTo>
                    <a:cubicBezTo>
                      <a:pt x="3159" y="6611"/>
                      <a:pt x="3163" y="6614"/>
                      <a:pt x="3166" y="6612"/>
                    </a:cubicBezTo>
                    <a:cubicBezTo>
                      <a:pt x="3169" y="6611"/>
                      <a:pt x="3170" y="6609"/>
                      <a:pt x="3173" y="6608"/>
                    </a:cubicBezTo>
                    <a:cubicBezTo>
                      <a:pt x="3180" y="6604"/>
                      <a:pt x="3185" y="6600"/>
                      <a:pt x="3190" y="6595"/>
                    </a:cubicBezTo>
                    <a:cubicBezTo>
                      <a:pt x="3197" y="6588"/>
                      <a:pt x="3206" y="6585"/>
                      <a:pt x="3213" y="6577"/>
                    </a:cubicBezTo>
                    <a:cubicBezTo>
                      <a:pt x="3220" y="6569"/>
                      <a:pt x="3230" y="6557"/>
                      <a:pt x="3239" y="6548"/>
                    </a:cubicBezTo>
                    <a:cubicBezTo>
                      <a:pt x="3246" y="6539"/>
                      <a:pt x="3254" y="6531"/>
                      <a:pt x="3263" y="6525"/>
                    </a:cubicBezTo>
                    <a:cubicBezTo>
                      <a:pt x="3264" y="6524"/>
                      <a:pt x="3265" y="6523"/>
                      <a:pt x="3266" y="6522"/>
                    </a:cubicBezTo>
                    <a:lnTo>
                      <a:pt x="3295" y="6545"/>
                    </a:lnTo>
                    <a:cubicBezTo>
                      <a:pt x="3251" y="6579"/>
                      <a:pt x="3210" y="6616"/>
                      <a:pt x="3172" y="6656"/>
                    </a:cubicBezTo>
                    <a:cubicBezTo>
                      <a:pt x="3129" y="6702"/>
                      <a:pt x="3076" y="6740"/>
                      <a:pt x="3045" y="6796"/>
                    </a:cubicBezTo>
                    <a:cubicBezTo>
                      <a:pt x="3042" y="6800"/>
                      <a:pt x="3047" y="6806"/>
                      <a:pt x="3051" y="6803"/>
                    </a:cubicBezTo>
                    <a:cubicBezTo>
                      <a:pt x="3071" y="6786"/>
                      <a:pt x="3090" y="6768"/>
                      <a:pt x="3107" y="6748"/>
                    </a:cubicBezTo>
                    <a:cubicBezTo>
                      <a:pt x="3130" y="6726"/>
                      <a:pt x="3153" y="6704"/>
                      <a:pt x="3176" y="6682"/>
                    </a:cubicBezTo>
                    <a:cubicBezTo>
                      <a:pt x="3204" y="6653"/>
                      <a:pt x="3231" y="6624"/>
                      <a:pt x="3260" y="6597"/>
                    </a:cubicBezTo>
                    <a:cubicBezTo>
                      <a:pt x="3273" y="6584"/>
                      <a:pt x="3293" y="6570"/>
                      <a:pt x="3308" y="6555"/>
                    </a:cubicBezTo>
                    <a:lnTo>
                      <a:pt x="3340" y="6580"/>
                    </a:lnTo>
                    <a:cubicBezTo>
                      <a:pt x="3290" y="6619"/>
                      <a:pt x="3250" y="6674"/>
                      <a:pt x="3205" y="6720"/>
                    </a:cubicBezTo>
                    <a:cubicBezTo>
                      <a:pt x="3147" y="6781"/>
                      <a:pt x="3084" y="6838"/>
                      <a:pt x="3029" y="6902"/>
                    </a:cubicBezTo>
                    <a:cubicBezTo>
                      <a:pt x="3025" y="6906"/>
                      <a:pt x="3031" y="6910"/>
                      <a:pt x="3035" y="6907"/>
                    </a:cubicBezTo>
                    <a:cubicBezTo>
                      <a:pt x="3158" y="6827"/>
                      <a:pt x="3261" y="6703"/>
                      <a:pt x="3354" y="6591"/>
                    </a:cubicBezTo>
                    <a:lnTo>
                      <a:pt x="3354" y="6590"/>
                    </a:lnTo>
                    <a:lnTo>
                      <a:pt x="3382" y="6612"/>
                    </a:lnTo>
                    <a:cubicBezTo>
                      <a:pt x="3362" y="6642"/>
                      <a:pt x="3324" y="6668"/>
                      <a:pt x="3300" y="6692"/>
                    </a:cubicBezTo>
                    <a:cubicBezTo>
                      <a:pt x="3269" y="6721"/>
                      <a:pt x="3241" y="6752"/>
                      <a:pt x="3216" y="6785"/>
                    </a:cubicBezTo>
                    <a:cubicBezTo>
                      <a:pt x="3211" y="6792"/>
                      <a:pt x="3220" y="6798"/>
                      <a:pt x="3226" y="6794"/>
                    </a:cubicBezTo>
                    <a:cubicBezTo>
                      <a:pt x="3266" y="6762"/>
                      <a:pt x="3304" y="6727"/>
                      <a:pt x="3339" y="6690"/>
                    </a:cubicBezTo>
                    <a:cubicBezTo>
                      <a:pt x="3357" y="6672"/>
                      <a:pt x="3387" y="6650"/>
                      <a:pt x="3398" y="6624"/>
                    </a:cubicBezTo>
                    <a:lnTo>
                      <a:pt x="3422" y="6644"/>
                    </a:lnTo>
                    <a:cubicBezTo>
                      <a:pt x="3380" y="6687"/>
                      <a:pt x="3338" y="6730"/>
                      <a:pt x="3296" y="6774"/>
                    </a:cubicBezTo>
                    <a:cubicBezTo>
                      <a:pt x="3254" y="6817"/>
                      <a:pt x="3201" y="6867"/>
                      <a:pt x="3175" y="6919"/>
                    </a:cubicBezTo>
                    <a:cubicBezTo>
                      <a:pt x="3174" y="6920"/>
                      <a:pt x="3174" y="6921"/>
                      <a:pt x="3174" y="6922"/>
                    </a:cubicBezTo>
                    <a:cubicBezTo>
                      <a:pt x="3174" y="6923"/>
                      <a:pt x="3174" y="6924"/>
                      <a:pt x="3175" y="6925"/>
                    </a:cubicBezTo>
                    <a:cubicBezTo>
                      <a:pt x="3176" y="6926"/>
                      <a:pt x="3176" y="6927"/>
                      <a:pt x="3177" y="6928"/>
                    </a:cubicBezTo>
                    <a:cubicBezTo>
                      <a:pt x="3178" y="6928"/>
                      <a:pt x="3180" y="6929"/>
                      <a:pt x="3181" y="6929"/>
                    </a:cubicBezTo>
                    <a:cubicBezTo>
                      <a:pt x="3182" y="6929"/>
                      <a:pt x="3183" y="6929"/>
                      <a:pt x="3184" y="6928"/>
                    </a:cubicBezTo>
                    <a:cubicBezTo>
                      <a:pt x="3185" y="6927"/>
                      <a:pt x="3185" y="6927"/>
                      <a:pt x="3185" y="6927"/>
                    </a:cubicBezTo>
                    <a:cubicBezTo>
                      <a:pt x="3234" y="6882"/>
                      <a:pt x="3281" y="6834"/>
                      <a:pt x="3324" y="6783"/>
                    </a:cubicBezTo>
                    <a:cubicBezTo>
                      <a:pt x="3347" y="6758"/>
                      <a:pt x="3368" y="6733"/>
                      <a:pt x="3390" y="6708"/>
                    </a:cubicBezTo>
                    <a:cubicBezTo>
                      <a:pt x="3405" y="6690"/>
                      <a:pt x="3424" y="6675"/>
                      <a:pt x="3439" y="6658"/>
                    </a:cubicBezTo>
                    <a:cubicBezTo>
                      <a:pt x="3446" y="6663"/>
                      <a:pt x="3454" y="6669"/>
                      <a:pt x="3461" y="6674"/>
                    </a:cubicBezTo>
                    <a:cubicBezTo>
                      <a:pt x="3450" y="6684"/>
                      <a:pt x="3439" y="6695"/>
                      <a:pt x="3430" y="6707"/>
                    </a:cubicBezTo>
                    <a:cubicBezTo>
                      <a:pt x="3402" y="6740"/>
                      <a:pt x="3368" y="6766"/>
                      <a:pt x="3344" y="6803"/>
                    </a:cubicBezTo>
                    <a:cubicBezTo>
                      <a:pt x="3343" y="6804"/>
                      <a:pt x="3343" y="6805"/>
                      <a:pt x="3343" y="6806"/>
                    </a:cubicBezTo>
                    <a:cubicBezTo>
                      <a:pt x="3343" y="6808"/>
                      <a:pt x="3343" y="6809"/>
                      <a:pt x="3344" y="6810"/>
                    </a:cubicBezTo>
                    <a:cubicBezTo>
                      <a:pt x="3345" y="6811"/>
                      <a:pt x="3346" y="6812"/>
                      <a:pt x="3347" y="6813"/>
                    </a:cubicBezTo>
                    <a:cubicBezTo>
                      <a:pt x="3348" y="6813"/>
                      <a:pt x="3349" y="6814"/>
                      <a:pt x="3351" y="6814"/>
                    </a:cubicBezTo>
                    <a:cubicBezTo>
                      <a:pt x="3352" y="6814"/>
                      <a:pt x="3353" y="6813"/>
                      <a:pt x="3354" y="6813"/>
                    </a:cubicBezTo>
                    <a:cubicBezTo>
                      <a:pt x="3381" y="6792"/>
                      <a:pt x="3406" y="6769"/>
                      <a:pt x="3429" y="6744"/>
                    </a:cubicBezTo>
                    <a:cubicBezTo>
                      <a:pt x="3446" y="6728"/>
                      <a:pt x="3462" y="6700"/>
                      <a:pt x="3482" y="6685"/>
                    </a:cubicBezTo>
                    <a:lnTo>
                      <a:pt x="3518" y="6705"/>
                    </a:lnTo>
                    <a:cubicBezTo>
                      <a:pt x="3510" y="6713"/>
                      <a:pt x="3499" y="6722"/>
                      <a:pt x="3494" y="6727"/>
                    </a:cubicBezTo>
                    <a:cubicBezTo>
                      <a:pt x="3474" y="6745"/>
                      <a:pt x="3458" y="6766"/>
                      <a:pt x="3438" y="6786"/>
                    </a:cubicBezTo>
                    <a:cubicBezTo>
                      <a:pt x="3407" y="6813"/>
                      <a:pt x="3380" y="6844"/>
                      <a:pt x="3357" y="6880"/>
                    </a:cubicBezTo>
                    <a:cubicBezTo>
                      <a:pt x="3354" y="6887"/>
                      <a:pt x="3362" y="6893"/>
                      <a:pt x="3368" y="6890"/>
                    </a:cubicBezTo>
                    <a:cubicBezTo>
                      <a:pt x="3404" y="6870"/>
                      <a:pt x="3428" y="6834"/>
                      <a:pt x="3456" y="6806"/>
                    </a:cubicBezTo>
                    <a:cubicBezTo>
                      <a:pt x="3473" y="6788"/>
                      <a:pt x="3487" y="6769"/>
                      <a:pt x="3503" y="6751"/>
                    </a:cubicBezTo>
                    <a:cubicBezTo>
                      <a:pt x="3515" y="6740"/>
                      <a:pt x="3526" y="6728"/>
                      <a:pt x="3535" y="6714"/>
                    </a:cubicBezTo>
                    <a:cubicBezTo>
                      <a:pt x="3544" y="6720"/>
                      <a:pt x="3553" y="6726"/>
                      <a:pt x="3561" y="6732"/>
                    </a:cubicBezTo>
                    <a:cubicBezTo>
                      <a:pt x="3548" y="6745"/>
                      <a:pt x="3536" y="6761"/>
                      <a:pt x="3524" y="6775"/>
                    </a:cubicBezTo>
                    <a:cubicBezTo>
                      <a:pt x="3504" y="6799"/>
                      <a:pt x="3485" y="6823"/>
                      <a:pt x="3468" y="6848"/>
                    </a:cubicBezTo>
                    <a:cubicBezTo>
                      <a:pt x="3464" y="6854"/>
                      <a:pt x="3470" y="6862"/>
                      <a:pt x="3476" y="6858"/>
                    </a:cubicBezTo>
                    <a:cubicBezTo>
                      <a:pt x="3516" y="6826"/>
                      <a:pt x="3551" y="6788"/>
                      <a:pt x="3579" y="6745"/>
                    </a:cubicBezTo>
                    <a:lnTo>
                      <a:pt x="3603" y="6763"/>
                    </a:lnTo>
                    <a:cubicBezTo>
                      <a:pt x="3599" y="6768"/>
                      <a:pt x="3594" y="6773"/>
                      <a:pt x="3589" y="6778"/>
                    </a:cubicBezTo>
                    <a:cubicBezTo>
                      <a:pt x="3582" y="6785"/>
                      <a:pt x="3575" y="6793"/>
                      <a:pt x="3570" y="6802"/>
                    </a:cubicBezTo>
                    <a:cubicBezTo>
                      <a:pt x="3564" y="6812"/>
                      <a:pt x="3555" y="6820"/>
                      <a:pt x="3548" y="6829"/>
                    </a:cubicBezTo>
                    <a:cubicBezTo>
                      <a:pt x="3546" y="6832"/>
                      <a:pt x="3544" y="6835"/>
                      <a:pt x="3542" y="6838"/>
                    </a:cubicBezTo>
                    <a:cubicBezTo>
                      <a:pt x="3537" y="6848"/>
                      <a:pt x="3532" y="6858"/>
                      <a:pt x="3528" y="6868"/>
                    </a:cubicBezTo>
                    <a:cubicBezTo>
                      <a:pt x="3525" y="6875"/>
                      <a:pt x="3534" y="6878"/>
                      <a:pt x="3538" y="6875"/>
                    </a:cubicBezTo>
                    <a:cubicBezTo>
                      <a:pt x="3558" y="6857"/>
                      <a:pt x="3576" y="6838"/>
                      <a:pt x="3591" y="6817"/>
                    </a:cubicBezTo>
                    <a:cubicBezTo>
                      <a:pt x="3597" y="6808"/>
                      <a:pt x="3603" y="6799"/>
                      <a:pt x="3611" y="6792"/>
                    </a:cubicBezTo>
                    <a:cubicBezTo>
                      <a:pt x="3614" y="6788"/>
                      <a:pt x="3617" y="6784"/>
                      <a:pt x="3619" y="6780"/>
                    </a:cubicBezTo>
                    <a:lnTo>
                      <a:pt x="3620" y="6779"/>
                    </a:lnTo>
                    <a:lnTo>
                      <a:pt x="3622" y="6776"/>
                    </a:lnTo>
                    <a:lnTo>
                      <a:pt x="3641" y="6789"/>
                    </a:lnTo>
                    <a:cubicBezTo>
                      <a:pt x="3634" y="6797"/>
                      <a:pt x="3627" y="6805"/>
                      <a:pt x="3620" y="6813"/>
                    </a:cubicBezTo>
                    <a:cubicBezTo>
                      <a:pt x="3607" y="6826"/>
                      <a:pt x="3595" y="6840"/>
                      <a:pt x="3587" y="6855"/>
                    </a:cubicBezTo>
                    <a:cubicBezTo>
                      <a:pt x="3585" y="6858"/>
                      <a:pt x="3584" y="6861"/>
                      <a:pt x="3583" y="6864"/>
                    </a:cubicBezTo>
                    <a:cubicBezTo>
                      <a:pt x="3580" y="6869"/>
                      <a:pt x="3585" y="6877"/>
                      <a:pt x="3591" y="6874"/>
                    </a:cubicBezTo>
                    <a:cubicBezTo>
                      <a:pt x="3609" y="6867"/>
                      <a:pt x="3618" y="6850"/>
                      <a:pt x="3631" y="6835"/>
                    </a:cubicBezTo>
                    <a:cubicBezTo>
                      <a:pt x="3643" y="6820"/>
                      <a:pt x="3650" y="6811"/>
                      <a:pt x="3660" y="6801"/>
                    </a:cubicBezTo>
                    <a:lnTo>
                      <a:pt x="3682" y="6816"/>
                    </a:lnTo>
                    <a:lnTo>
                      <a:pt x="3684" y="6818"/>
                    </a:lnTo>
                    <a:cubicBezTo>
                      <a:pt x="3676" y="6824"/>
                      <a:pt x="3670" y="6833"/>
                      <a:pt x="3662" y="6840"/>
                    </a:cubicBezTo>
                    <a:cubicBezTo>
                      <a:pt x="3645" y="6852"/>
                      <a:pt x="3631" y="6866"/>
                      <a:pt x="3619" y="6883"/>
                    </a:cubicBezTo>
                    <a:cubicBezTo>
                      <a:pt x="3616" y="6890"/>
                      <a:pt x="3623" y="6896"/>
                      <a:pt x="3630" y="6894"/>
                    </a:cubicBezTo>
                    <a:cubicBezTo>
                      <a:pt x="3634" y="6892"/>
                      <a:pt x="3638" y="6889"/>
                      <a:pt x="3642" y="6887"/>
                    </a:cubicBezTo>
                    <a:cubicBezTo>
                      <a:pt x="3653" y="6880"/>
                      <a:pt x="3663" y="6873"/>
                      <a:pt x="3672" y="6864"/>
                    </a:cubicBezTo>
                    <a:cubicBezTo>
                      <a:pt x="3679" y="6859"/>
                      <a:pt x="3685" y="6853"/>
                      <a:pt x="3691" y="6846"/>
                    </a:cubicBezTo>
                    <a:cubicBezTo>
                      <a:pt x="3694" y="6841"/>
                      <a:pt x="3699" y="6836"/>
                      <a:pt x="3704" y="6832"/>
                    </a:cubicBezTo>
                    <a:lnTo>
                      <a:pt x="3720" y="6845"/>
                    </a:lnTo>
                    <a:cubicBezTo>
                      <a:pt x="3715" y="6849"/>
                      <a:pt x="3710" y="6854"/>
                      <a:pt x="3705" y="6859"/>
                    </a:cubicBezTo>
                    <a:cubicBezTo>
                      <a:pt x="3697" y="6868"/>
                      <a:pt x="3689" y="6879"/>
                      <a:pt x="3683" y="6889"/>
                    </a:cubicBezTo>
                    <a:cubicBezTo>
                      <a:pt x="3681" y="6892"/>
                      <a:pt x="3679" y="6896"/>
                      <a:pt x="3678" y="6899"/>
                    </a:cubicBezTo>
                    <a:cubicBezTo>
                      <a:pt x="3675" y="6905"/>
                      <a:pt x="3682" y="6910"/>
                      <a:pt x="3687" y="6907"/>
                    </a:cubicBezTo>
                    <a:cubicBezTo>
                      <a:pt x="3688" y="6907"/>
                      <a:pt x="3688" y="6907"/>
                      <a:pt x="3688" y="6907"/>
                    </a:cubicBezTo>
                    <a:cubicBezTo>
                      <a:pt x="3704" y="6898"/>
                      <a:pt x="3718" y="6885"/>
                      <a:pt x="3728" y="6871"/>
                    </a:cubicBezTo>
                    <a:cubicBezTo>
                      <a:pt x="3731" y="6867"/>
                      <a:pt x="3735" y="6863"/>
                      <a:pt x="3739" y="6860"/>
                    </a:cubicBezTo>
                    <a:lnTo>
                      <a:pt x="3756" y="6874"/>
                    </a:lnTo>
                    <a:cubicBezTo>
                      <a:pt x="3751" y="6880"/>
                      <a:pt x="3744" y="6886"/>
                      <a:pt x="3739" y="6892"/>
                    </a:cubicBezTo>
                    <a:cubicBezTo>
                      <a:pt x="3729" y="6902"/>
                      <a:pt x="3718" y="6911"/>
                      <a:pt x="3721" y="6926"/>
                    </a:cubicBezTo>
                    <a:cubicBezTo>
                      <a:pt x="3722" y="6927"/>
                      <a:pt x="3722" y="6928"/>
                      <a:pt x="3722" y="6928"/>
                    </a:cubicBezTo>
                    <a:cubicBezTo>
                      <a:pt x="3723" y="6929"/>
                      <a:pt x="3724" y="6930"/>
                      <a:pt x="3725" y="6931"/>
                    </a:cubicBezTo>
                    <a:cubicBezTo>
                      <a:pt x="3726" y="6932"/>
                      <a:pt x="3727" y="6932"/>
                      <a:pt x="3729" y="6932"/>
                    </a:cubicBezTo>
                    <a:cubicBezTo>
                      <a:pt x="3730" y="6932"/>
                      <a:pt x="3731" y="6932"/>
                      <a:pt x="3732" y="6931"/>
                    </a:cubicBezTo>
                    <a:cubicBezTo>
                      <a:pt x="3733" y="6930"/>
                      <a:pt x="3734" y="6929"/>
                      <a:pt x="3735" y="6928"/>
                    </a:cubicBezTo>
                    <a:cubicBezTo>
                      <a:pt x="3740" y="6922"/>
                      <a:pt x="3746" y="6916"/>
                      <a:pt x="3753" y="6911"/>
                    </a:cubicBezTo>
                    <a:cubicBezTo>
                      <a:pt x="3758" y="6906"/>
                      <a:pt x="3762" y="6901"/>
                      <a:pt x="3767" y="6896"/>
                    </a:cubicBezTo>
                    <a:cubicBezTo>
                      <a:pt x="3770" y="6894"/>
                      <a:pt x="3773" y="6891"/>
                      <a:pt x="3775" y="6888"/>
                    </a:cubicBezTo>
                    <a:lnTo>
                      <a:pt x="3791" y="6900"/>
                    </a:lnTo>
                    <a:lnTo>
                      <a:pt x="3795" y="6903"/>
                    </a:lnTo>
                    <a:lnTo>
                      <a:pt x="3791" y="6905"/>
                    </a:lnTo>
                    <a:lnTo>
                      <a:pt x="3790" y="6906"/>
                    </a:lnTo>
                    <a:cubicBezTo>
                      <a:pt x="3787" y="6908"/>
                      <a:pt x="3784" y="6910"/>
                      <a:pt x="3781" y="6913"/>
                    </a:cubicBezTo>
                    <a:cubicBezTo>
                      <a:pt x="3780" y="6914"/>
                      <a:pt x="3780" y="6915"/>
                      <a:pt x="3779" y="6916"/>
                    </a:cubicBezTo>
                    <a:cubicBezTo>
                      <a:pt x="3777" y="6919"/>
                      <a:pt x="3776" y="6922"/>
                      <a:pt x="3775" y="6926"/>
                    </a:cubicBezTo>
                    <a:cubicBezTo>
                      <a:pt x="3775" y="6927"/>
                      <a:pt x="3775" y="6927"/>
                      <a:pt x="3775" y="6928"/>
                    </a:cubicBezTo>
                    <a:cubicBezTo>
                      <a:pt x="3775" y="6929"/>
                      <a:pt x="3775" y="6931"/>
                      <a:pt x="3776" y="6932"/>
                    </a:cubicBezTo>
                    <a:cubicBezTo>
                      <a:pt x="3777" y="6933"/>
                      <a:pt x="3778" y="6934"/>
                      <a:pt x="3779" y="6934"/>
                    </a:cubicBezTo>
                    <a:lnTo>
                      <a:pt x="3779" y="6935"/>
                    </a:lnTo>
                    <a:cubicBezTo>
                      <a:pt x="3781" y="6935"/>
                      <a:pt x="3783" y="6936"/>
                      <a:pt x="3785" y="6936"/>
                    </a:cubicBezTo>
                    <a:cubicBezTo>
                      <a:pt x="3787" y="6936"/>
                      <a:pt x="3790" y="6935"/>
                      <a:pt x="3792" y="6934"/>
                    </a:cubicBezTo>
                    <a:cubicBezTo>
                      <a:pt x="3793" y="6933"/>
                      <a:pt x="3795" y="6932"/>
                      <a:pt x="3796" y="6931"/>
                    </a:cubicBezTo>
                    <a:cubicBezTo>
                      <a:pt x="3799" y="6928"/>
                      <a:pt x="3801" y="6926"/>
                      <a:pt x="3804" y="6924"/>
                    </a:cubicBezTo>
                    <a:cubicBezTo>
                      <a:pt x="3806" y="6924"/>
                      <a:pt x="3807" y="6923"/>
                      <a:pt x="3808" y="6923"/>
                    </a:cubicBezTo>
                    <a:cubicBezTo>
                      <a:pt x="3810" y="6921"/>
                      <a:pt x="3812" y="6919"/>
                      <a:pt x="3814" y="6917"/>
                    </a:cubicBezTo>
                    <a:cubicBezTo>
                      <a:pt x="3822" y="6923"/>
                      <a:pt x="3829" y="6930"/>
                      <a:pt x="3836" y="6936"/>
                    </a:cubicBezTo>
                    <a:cubicBezTo>
                      <a:pt x="3833" y="6937"/>
                      <a:pt x="3831" y="6938"/>
                      <a:pt x="3828" y="6940"/>
                    </a:cubicBezTo>
                    <a:cubicBezTo>
                      <a:pt x="3816" y="6946"/>
                      <a:pt x="3805" y="6956"/>
                      <a:pt x="3797" y="6967"/>
                    </a:cubicBezTo>
                    <a:lnTo>
                      <a:pt x="3796" y="6967"/>
                    </a:lnTo>
                    <a:moveTo>
                      <a:pt x="3882" y="6983"/>
                    </a:moveTo>
                    <a:cubicBezTo>
                      <a:pt x="3883" y="6981"/>
                      <a:pt x="3884" y="6980"/>
                      <a:pt x="3884" y="6979"/>
                    </a:cubicBezTo>
                    <a:cubicBezTo>
                      <a:pt x="3884" y="6979"/>
                      <a:pt x="3885" y="6979"/>
                      <a:pt x="3885" y="6978"/>
                    </a:cubicBezTo>
                    <a:lnTo>
                      <a:pt x="3890" y="6982"/>
                    </a:lnTo>
                    <a:lnTo>
                      <a:pt x="3882" y="6983"/>
                    </a:lnTo>
                    <a:moveTo>
                      <a:pt x="4258" y="7261"/>
                    </a:moveTo>
                    <a:cubicBezTo>
                      <a:pt x="4245" y="7260"/>
                      <a:pt x="4231" y="7256"/>
                      <a:pt x="4219" y="7255"/>
                    </a:cubicBezTo>
                    <a:cubicBezTo>
                      <a:pt x="4218" y="7255"/>
                      <a:pt x="4218" y="7255"/>
                      <a:pt x="4217" y="7255"/>
                    </a:cubicBezTo>
                    <a:cubicBezTo>
                      <a:pt x="4201" y="7255"/>
                      <a:pt x="4186" y="7251"/>
                      <a:pt x="4172" y="7243"/>
                    </a:cubicBezTo>
                    <a:cubicBezTo>
                      <a:pt x="4169" y="7241"/>
                      <a:pt x="4165" y="7239"/>
                      <a:pt x="4162" y="7236"/>
                    </a:cubicBezTo>
                    <a:cubicBezTo>
                      <a:pt x="4162" y="7234"/>
                      <a:pt x="4162" y="7231"/>
                      <a:pt x="4162" y="7229"/>
                    </a:cubicBezTo>
                    <a:cubicBezTo>
                      <a:pt x="4162" y="7216"/>
                      <a:pt x="4163" y="7204"/>
                      <a:pt x="4166" y="7192"/>
                    </a:cubicBezTo>
                    <a:cubicBezTo>
                      <a:pt x="4169" y="7167"/>
                      <a:pt x="4171" y="7141"/>
                      <a:pt x="4171" y="7116"/>
                    </a:cubicBezTo>
                    <a:cubicBezTo>
                      <a:pt x="4171" y="7098"/>
                      <a:pt x="4170" y="7080"/>
                      <a:pt x="4168" y="7061"/>
                    </a:cubicBezTo>
                    <a:cubicBezTo>
                      <a:pt x="4166" y="7025"/>
                      <a:pt x="4177" y="6990"/>
                      <a:pt x="4174" y="6954"/>
                    </a:cubicBezTo>
                    <a:cubicBezTo>
                      <a:pt x="4171" y="6925"/>
                      <a:pt x="4200" y="6942"/>
                      <a:pt x="4219" y="6935"/>
                    </a:cubicBezTo>
                    <a:cubicBezTo>
                      <a:pt x="4216" y="6935"/>
                      <a:pt x="4218" y="6935"/>
                      <a:pt x="4221" y="6935"/>
                    </a:cubicBezTo>
                    <a:cubicBezTo>
                      <a:pt x="4238" y="6936"/>
                      <a:pt x="4254" y="6938"/>
                      <a:pt x="4256" y="6938"/>
                    </a:cubicBezTo>
                    <a:cubicBezTo>
                      <a:pt x="4298" y="6938"/>
                      <a:pt x="4303" y="6980"/>
                      <a:pt x="4301" y="7018"/>
                    </a:cubicBezTo>
                    <a:cubicBezTo>
                      <a:pt x="4299" y="7019"/>
                      <a:pt x="4298" y="7020"/>
                      <a:pt x="4297" y="7022"/>
                    </a:cubicBezTo>
                    <a:cubicBezTo>
                      <a:pt x="4296" y="7023"/>
                      <a:pt x="4295" y="7026"/>
                      <a:pt x="4295" y="7028"/>
                    </a:cubicBezTo>
                    <a:cubicBezTo>
                      <a:pt x="4295" y="7030"/>
                      <a:pt x="4296" y="7031"/>
                      <a:pt x="4297" y="7033"/>
                    </a:cubicBezTo>
                    <a:cubicBezTo>
                      <a:pt x="4298" y="7034"/>
                      <a:pt x="4299" y="7036"/>
                      <a:pt x="4301" y="7037"/>
                    </a:cubicBezTo>
                    <a:lnTo>
                      <a:pt x="4301" y="7038"/>
                    </a:lnTo>
                    <a:cubicBezTo>
                      <a:pt x="4301" y="7047"/>
                      <a:pt x="4300" y="7055"/>
                      <a:pt x="4300" y="7062"/>
                    </a:cubicBezTo>
                    <a:cubicBezTo>
                      <a:pt x="4300" y="7101"/>
                      <a:pt x="4298" y="7140"/>
                      <a:pt x="4300" y="7180"/>
                    </a:cubicBezTo>
                    <a:cubicBezTo>
                      <a:pt x="4302" y="7219"/>
                      <a:pt x="4314" y="7265"/>
                      <a:pt x="4259" y="7261"/>
                    </a:cubicBezTo>
                    <a:lnTo>
                      <a:pt x="4258" y="7261"/>
                    </a:lnTo>
                    <a:moveTo>
                      <a:pt x="4433" y="7380"/>
                    </a:moveTo>
                    <a:cubicBezTo>
                      <a:pt x="4379" y="7374"/>
                      <a:pt x="4353" y="7310"/>
                      <a:pt x="4315" y="7275"/>
                    </a:cubicBezTo>
                    <a:cubicBezTo>
                      <a:pt x="4316" y="7274"/>
                      <a:pt x="4317" y="7272"/>
                      <a:pt x="4318" y="7271"/>
                    </a:cubicBezTo>
                    <a:cubicBezTo>
                      <a:pt x="4321" y="7265"/>
                      <a:pt x="4324" y="7259"/>
                      <a:pt x="4325" y="7252"/>
                    </a:cubicBezTo>
                    <a:cubicBezTo>
                      <a:pt x="4327" y="7238"/>
                      <a:pt x="4329" y="7223"/>
                      <a:pt x="4329" y="7208"/>
                    </a:cubicBezTo>
                    <a:cubicBezTo>
                      <a:pt x="4329" y="7200"/>
                      <a:pt x="4328" y="7193"/>
                      <a:pt x="4328" y="7185"/>
                    </a:cubicBezTo>
                    <a:cubicBezTo>
                      <a:pt x="4331" y="7184"/>
                      <a:pt x="4334" y="7182"/>
                      <a:pt x="4337" y="7181"/>
                    </a:cubicBezTo>
                    <a:cubicBezTo>
                      <a:pt x="4353" y="7173"/>
                      <a:pt x="4372" y="7182"/>
                      <a:pt x="4388" y="7171"/>
                    </a:cubicBezTo>
                    <a:cubicBezTo>
                      <a:pt x="4414" y="7151"/>
                      <a:pt x="4414" y="7124"/>
                      <a:pt x="4412" y="7094"/>
                    </a:cubicBezTo>
                    <a:cubicBezTo>
                      <a:pt x="4412" y="7074"/>
                      <a:pt x="4411" y="7055"/>
                      <a:pt x="4412" y="7037"/>
                    </a:cubicBezTo>
                    <a:cubicBezTo>
                      <a:pt x="4413" y="7035"/>
                      <a:pt x="4413" y="7034"/>
                      <a:pt x="4413" y="7032"/>
                    </a:cubicBezTo>
                    <a:cubicBezTo>
                      <a:pt x="4413" y="7028"/>
                      <a:pt x="4411" y="7023"/>
                      <a:pt x="4409" y="7019"/>
                    </a:cubicBezTo>
                    <a:cubicBezTo>
                      <a:pt x="4408" y="7017"/>
                      <a:pt x="4407" y="7015"/>
                      <a:pt x="4405" y="7014"/>
                    </a:cubicBezTo>
                    <a:lnTo>
                      <a:pt x="4404" y="7014"/>
                    </a:lnTo>
                    <a:cubicBezTo>
                      <a:pt x="4399" y="7011"/>
                      <a:pt x="4394" y="7009"/>
                      <a:pt x="4388" y="7009"/>
                    </a:cubicBezTo>
                    <a:cubicBezTo>
                      <a:pt x="4383" y="7009"/>
                      <a:pt x="4378" y="7010"/>
                      <a:pt x="4374" y="7012"/>
                    </a:cubicBezTo>
                    <a:cubicBezTo>
                      <a:pt x="4362" y="7016"/>
                      <a:pt x="4348" y="7018"/>
                      <a:pt x="4335" y="7018"/>
                    </a:cubicBezTo>
                    <a:cubicBezTo>
                      <a:pt x="4332" y="7018"/>
                      <a:pt x="4329" y="7018"/>
                      <a:pt x="4327" y="7018"/>
                    </a:cubicBezTo>
                    <a:cubicBezTo>
                      <a:pt x="4326" y="6999"/>
                      <a:pt x="4325" y="6980"/>
                      <a:pt x="4321" y="6961"/>
                    </a:cubicBezTo>
                    <a:cubicBezTo>
                      <a:pt x="4320" y="6955"/>
                      <a:pt x="4318" y="6949"/>
                      <a:pt x="4315" y="6943"/>
                    </a:cubicBezTo>
                    <a:cubicBezTo>
                      <a:pt x="4310" y="6935"/>
                      <a:pt x="4303" y="6929"/>
                      <a:pt x="4295" y="6924"/>
                    </a:cubicBezTo>
                    <a:cubicBezTo>
                      <a:pt x="4291" y="6922"/>
                      <a:pt x="4287" y="6920"/>
                      <a:pt x="4283" y="6919"/>
                    </a:cubicBezTo>
                    <a:cubicBezTo>
                      <a:pt x="4284" y="6918"/>
                      <a:pt x="4284" y="6918"/>
                      <a:pt x="4285" y="6917"/>
                    </a:cubicBezTo>
                    <a:cubicBezTo>
                      <a:pt x="4286" y="6916"/>
                      <a:pt x="4286" y="6914"/>
                      <a:pt x="4286" y="6913"/>
                    </a:cubicBezTo>
                    <a:cubicBezTo>
                      <a:pt x="4286" y="6911"/>
                      <a:pt x="4286" y="6910"/>
                      <a:pt x="4285" y="6909"/>
                    </a:cubicBezTo>
                    <a:cubicBezTo>
                      <a:pt x="4284" y="6907"/>
                      <a:pt x="4283" y="6906"/>
                      <a:pt x="4282" y="6906"/>
                    </a:cubicBezTo>
                    <a:cubicBezTo>
                      <a:pt x="4281" y="6905"/>
                      <a:pt x="4279" y="6905"/>
                      <a:pt x="4278" y="6905"/>
                    </a:cubicBezTo>
                    <a:cubicBezTo>
                      <a:pt x="4277" y="6905"/>
                      <a:pt x="4277" y="6905"/>
                      <a:pt x="4277" y="6905"/>
                    </a:cubicBezTo>
                    <a:cubicBezTo>
                      <a:pt x="4257" y="6906"/>
                      <a:pt x="4239" y="6908"/>
                      <a:pt x="4220" y="6911"/>
                    </a:cubicBezTo>
                    <a:cubicBezTo>
                      <a:pt x="4200" y="6907"/>
                      <a:pt x="4182" y="6903"/>
                      <a:pt x="4170" y="6916"/>
                    </a:cubicBezTo>
                    <a:lnTo>
                      <a:pt x="4162" y="6916"/>
                    </a:lnTo>
                    <a:cubicBezTo>
                      <a:pt x="4157" y="6916"/>
                      <a:pt x="4154" y="6921"/>
                      <a:pt x="4153" y="6926"/>
                    </a:cubicBezTo>
                    <a:cubicBezTo>
                      <a:pt x="4147" y="6970"/>
                      <a:pt x="4144" y="7015"/>
                      <a:pt x="4144" y="7059"/>
                    </a:cubicBezTo>
                    <a:cubicBezTo>
                      <a:pt x="4144" y="7078"/>
                      <a:pt x="4145" y="7096"/>
                      <a:pt x="4146" y="7115"/>
                    </a:cubicBezTo>
                    <a:cubicBezTo>
                      <a:pt x="4145" y="7125"/>
                      <a:pt x="4144" y="7135"/>
                      <a:pt x="4142" y="7146"/>
                    </a:cubicBezTo>
                    <a:lnTo>
                      <a:pt x="4140" y="7144"/>
                    </a:lnTo>
                    <a:cubicBezTo>
                      <a:pt x="4141" y="7143"/>
                      <a:pt x="4141" y="7143"/>
                      <a:pt x="4141" y="7142"/>
                    </a:cubicBezTo>
                    <a:cubicBezTo>
                      <a:pt x="4141" y="7139"/>
                      <a:pt x="4141" y="7136"/>
                      <a:pt x="4139" y="7134"/>
                    </a:cubicBezTo>
                    <a:cubicBezTo>
                      <a:pt x="4138" y="7133"/>
                      <a:pt x="4138" y="7133"/>
                      <a:pt x="4138" y="7133"/>
                    </a:cubicBezTo>
                    <a:cubicBezTo>
                      <a:pt x="4125" y="7116"/>
                      <a:pt x="4112" y="7098"/>
                      <a:pt x="4091" y="7096"/>
                    </a:cubicBezTo>
                    <a:cubicBezTo>
                      <a:pt x="4092" y="7096"/>
                      <a:pt x="4092" y="7095"/>
                      <a:pt x="4092" y="7094"/>
                    </a:cubicBezTo>
                    <a:cubicBezTo>
                      <a:pt x="4092" y="7091"/>
                      <a:pt x="4090" y="7087"/>
                      <a:pt x="4089" y="7085"/>
                    </a:cubicBezTo>
                    <a:cubicBezTo>
                      <a:pt x="4087" y="7082"/>
                      <a:pt x="4085" y="7080"/>
                      <a:pt x="4083" y="7079"/>
                    </a:cubicBezTo>
                    <a:cubicBezTo>
                      <a:pt x="4080" y="7077"/>
                      <a:pt x="4077" y="7077"/>
                      <a:pt x="4074" y="7077"/>
                    </a:cubicBezTo>
                    <a:cubicBezTo>
                      <a:pt x="4068" y="7077"/>
                      <a:pt x="4058" y="7061"/>
                      <a:pt x="4054" y="7057"/>
                    </a:cubicBezTo>
                    <a:cubicBezTo>
                      <a:pt x="4034" y="7043"/>
                      <a:pt x="4014" y="7028"/>
                      <a:pt x="3996" y="7011"/>
                    </a:cubicBezTo>
                    <a:cubicBezTo>
                      <a:pt x="3979" y="6996"/>
                      <a:pt x="3958" y="6988"/>
                      <a:pt x="3941" y="6972"/>
                    </a:cubicBezTo>
                    <a:cubicBezTo>
                      <a:pt x="3924" y="6955"/>
                      <a:pt x="3900" y="6947"/>
                      <a:pt x="3880" y="6931"/>
                    </a:cubicBezTo>
                    <a:cubicBezTo>
                      <a:pt x="3848" y="6906"/>
                      <a:pt x="3818" y="6879"/>
                      <a:pt x="3785" y="6855"/>
                    </a:cubicBezTo>
                    <a:cubicBezTo>
                      <a:pt x="3747" y="6828"/>
                      <a:pt x="3712" y="6796"/>
                      <a:pt x="3671" y="6772"/>
                    </a:cubicBezTo>
                    <a:cubicBezTo>
                      <a:pt x="3627" y="6745"/>
                      <a:pt x="3589" y="6707"/>
                      <a:pt x="3543" y="6685"/>
                    </a:cubicBezTo>
                    <a:cubicBezTo>
                      <a:pt x="3535" y="6680"/>
                      <a:pt x="3527" y="6676"/>
                      <a:pt x="3519" y="6671"/>
                    </a:cubicBezTo>
                    <a:cubicBezTo>
                      <a:pt x="3497" y="6659"/>
                      <a:pt x="3475" y="6644"/>
                      <a:pt x="3455" y="6628"/>
                    </a:cubicBezTo>
                    <a:lnTo>
                      <a:pt x="3455" y="6627"/>
                    </a:lnTo>
                    <a:cubicBezTo>
                      <a:pt x="3454" y="6626"/>
                      <a:pt x="3453" y="6625"/>
                      <a:pt x="3451" y="6624"/>
                    </a:cubicBezTo>
                    <a:cubicBezTo>
                      <a:pt x="3450" y="6623"/>
                      <a:pt x="3449" y="6623"/>
                      <a:pt x="3447" y="6623"/>
                    </a:cubicBezTo>
                    <a:lnTo>
                      <a:pt x="3417" y="6603"/>
                    </a:lnTo>
                    <a:cubicBezTo>
                      <a:pt x="3334" y="6539"/>
                      <a:pt x="3248" y="6459"/>
                      <a:pt x="3153" y="6413"/>
                    </a:cubicBezTo>
                    <a:cubicBezTo>
                      <a:pt x="3132" y="6404"/>
                      <a:pt x="3113" y="6393"/>
                      <a:pt x="3093" y="6382"/>
                    </a:cubicBezTo>
                    <a:cubicBezTo>
                      <a:pt x="3072" y="6370"/>
                      <a:pt x="3051" y="6357"/>
                      <a:pt x="3031" y="6343"/>
                    </a:cubicBezTo>
                    <a:cubicBezTo>
                      <a:pt x="2996" y="6313"/>
                      <a:pt x="2958" y="6287"/>
                      <a:pt x="2918" y="6264"/>
                    </a:cubicBezTo>
                    <a:cubicBezTo>
                      <a:pt x="2914" y="6261"/>
                      <a:pt x="2909" y="6259"/>
                      <a:pt x="2905" y="6256"/>
                    </a:cubicBezTo>
                    <a:cubicBezTo>
                      <a:pt x="2888" y="6248"/>
                      <a:pt x="2871" y="6238"/>
                      <a:pt x="2854" y="6229"/>
                    </a:cubicBezTo>
                    <a:cubicBezTo>
                      <a:pt x="2789" y="6191"/>
                      <a:pt x="2729" y="6147"/>
                      <a:pt x="2673" y="6097"/>
                    </a:cubicBezTo>
                    <a:cubicBezTo>
                      <a:pt x="2636" y="6065"/>
                      <a:pt x="2599" y="6034"/>
                      <a:pt x="2562" y="6003"/>
                    </a:cubicBezTo>
                    <a:lnTo>
                      <a:pt x="2561" y="6003"/>
                    </a:lnTo>
                    <a:cubicBezTo>
                      <a:pt x="2561" y="6002"/>
                      <a:pt x="2560" y="6002"/>
                      <a:pt x="2559" y="6001"/>
                    </a:cubicBezTo>
                    <a:lnTo>
                      <a:pt x="2558" y="6001"/>
                    </a:lnTo>
                    <a:cubicBezTo>
                      <a:pt x="2508" y="5960"/>
                      <a:pt x="2458" y="5919"/>
                      <a:pt x="2409" y="5875"/>
                    </a:cubicBezTo>
                    <a:cubicBezTo>
                      <a:pt x="2378" y="5847"/>
                      <a:pt x="2336" y="5830"/>
                      <a:pt x="2300" y="5807"/>
                    </a:cubicBezTo>
                    <a:cubicBezTo>
                      <a:pt x="2299" y="5806"/>
                      <a:pt x="2298" y="5805"/>
                      <a:pt x="2298" y="5805"/>
                    </a:cubicBezTo>
                    <a:cubicBezTo>
                      <a:pt x="2297" y="5804"/>
                      <a:pt x="2296" y="5804"/>
                      <a:pt x="2295" y="5804"/>
                    </a:cubicBezTo>
                    <a:cubicBezTo>
                      <a:pt x="2291" y="5801"/>
                      <a:pt x="2287" y="5798"/>
                      <a:pt x="2283" y="5795"/>
                    </a:cubicBezTo>
                    <a:cubicBezTo>
                      <a:pt x="2262" y="5782"/>
                      <a:pt x="2242" y="5768"/>
                      <a:pt x="2224" y="5752"/>
                    </a:cubicBezTo>
                    <a:cubicBezTo>
                      <a:pt x="2216" y="5741"/>
                      <a:pt x="2207" y="5733"/>
                      <a:pt x="2197" y="5725"/>
                    </a:cubicBezTo>
                    <a:cubicBezTo>
                      <a:pt x="2200" y="5709"/>
                      <a:pt x="2203" y="5693"/>
                      <a:pt x="2205" y="5677"/>
                    </a:cubicBezTo>
                    <a:cubicBezTo>
                      <a:pt x="2212" y="5635"/>
                      <a:pt x="2215" y="5592"/>
                      <a:pt x="2225" y="5551"/>
                    </a:cubicBezTo>
                    <a:cubicBezTo>
                      <a:pt x="2230" y="5525"/>
                      <a:pt x="2238" y="5499"/>
                      <a:pt x="2248" y="5475"/>
                    </a:cubicBezTo>
                    <a:cubicBezTo>
                      <a:pt x="2259" y="5458"/>
                      <a:pt x="2256" y="5417"/>
                      <a:pt x="2259" y="5396"/>
                    </a:cubicBezTo>
                    <a:cubicBezTo>
                      <a:pt x="2262" y="5364"/>
                      <a:pt x="2268" y="5332"/>
                      <a:pt x="2273" y="5300"/>
                    </a:cubicBezTo>
                    <a:cubicBezTo>
                      <a:pt x="2279" y="5311"/>
                      <a:pt x="2288" y="5321"/>
                      <a:pt x="2298" y="5328"/>
                    </a:cubicBezTo>
                    <a:cubicBezTo>
                      <a:pt x="2332" y="5359"/>
                      <a:pt x="2368" y="5390"/>
                      <a:pt x="2405" y="5417"/>
                    </a:cubicBezTo>
                    <a:cubicBezTo>
                      <a:pt x="2504" y="5488"/>
                      <a:pt x="2587" y="5577"/>
                      <a:pt x="2683" y="5651"/>
                    </a:cubicBezTo>
                    <a:cubicBezTo>
                      <a:pt x="2772" y="5718"/>
                      <a:pt x="2857" y="5794"/>
                      <a:pt x="2955" y="5847"/>
                    </a:cubicBezTo>
                    <a:cubicBezTo>
                      <a:pt x="3011" y="5878"/>
                      <a:pt x="3068" y="5914"/>
                      <a:pt x="3120" y="5950"/>
                    </a:cubicBezTo>
                    <a:cubicBezTo>
                      <a:pt x="3167" y="5978"/>
                      <a:pt x="3211" y="6010"/>
                      <a:pt x="3253" y="6044"/>
                    </a:cubicBezTo>
                    <a:cubicBezTo>
                      <a:pt x="3285" y="6073"/>
                      <a:pt x="3324" y="6091"/>
                      <a:pt x="3356" y="6120"/>
                    </a:cubicBezTo>
                    <a:cubicBezTo>
                      <a:pt x="3398" y="6156"/>
                      <a:pt x="3442" y="6189"/>
                      <a:pt x="3488" y="6218"/>
                    </a:cubicBezTo>
                    <a:cubicBezTo>
                      <a:pt x="3584" y="6286"/>
                      <a:pt x="3678" y="6356"/>
                      <a:pt x="3775" y="6423"/>
                    </a:cubicBezTo>
                    <a:cubicBezTo>
                      <a:pt x="3791" y="6435"/>
                      <a:pt x="3807" y="6449"/>
                      <a:pt x="3820" y="6464"/>
                    </a:cubicBezTo>
                    <a:cubicBezTo>
                      <a:pt x="3834" y="6481"/>
                      <a:pt x="3860" y="6490"/>
                      <a:pt x="3877" y="6504"/>
                    </a:cubicBezTo>
                    <a:cubicBezTo>
                      <a:pt x="3916" y="6538"/>
                      <a:pt x="3954" y="6574"/>
                      <a:pt x="3997" y="6606"/>
                    </a:cubicBezTo>
                    <a:cubicBezTo>
                      <a:pt x="4044" y="6641"/>
                      <a:pt x="4083" y="6687"/>
                      <a:pt x="4128" y="6725"/>
                    </a:cubicBezTo>
                    <a:cubicBezTo>
                      <a:pt x="4149" y="6743"/>
                      <a:pt x="4173" y="6775"/>
                      <a:pt x="4204" y="6775"/>
                    </a:cubicBezTo>
                    <a:lnTo>
                      <a:pt x="4205" y="6775"/>
                    </a:lnTo>
                    <a:cubicBezTo>
                      <a:pt x="4207" y="6775"/>
                      <a:pt x="4210" y="6774"/>
                      <a:pt x="4212" y="6773"/>
                    </a:cubicBezTo>
                    <a:lnTo>
                      <a:pt x="4213" y="6773"/>
                    </a:lnTo>
                    <a:cubicBezTo>
                      <a:pt x="4231" y="6784"/>
                      <a:pt x="4248" y="6798"/>
                      <a:pt x="4263" y="6813"/>
                    </a:cubicBezTo>
                    <a:cubicBezTo>
                      <a:pt x="4287" y="6843"/>
                      <a:pt x="4315" y="6870"/>
                      <a:pt x="4344" y="6893"/>
                    </a:cubicBezTo>
                    <a:cubicBezTo>
                      <a:pt x="4375" y="6916"/>
                      <a:pt x="4396" y="6950"/>
                      <a:pt x="4427" y="6972"/>
                    </a:cubicBezTo>
                    <a:cubicBezTo>
                      <a:pt x="4439" y="6981"/>
                      <a:pt x="4496" y="7023"/>
                      <a:pt x="4491" y="7036"/>
                    </a:cubicBezTo>
                    <a:cubicBezTo>
                      <a:pt x="4488" y="7048"/>
                      <a:pt x="4487" y="7061"/>
                      <a:pt x="4487" y="7073"/>
                    </a:cubicBezTo>
                    <a:cubicBezTo>
                      <a:pt x="4487" y="7082"/>
                      <a:pt x="4488" y="7091"/>
                      <a:pt x="4489" y="7101"/>
                    </a:cubicBezTo>
                    <a:cubicBezTo>
                      <a:pt x="4490" y="7140"/>
                      <a:pt x="4468" y="7185"/>
                      <a:pt x="4458" y="7223"/>
                    </a:cubicBezTo>
                    <a:cubicBezTo>
                      <a:pt x="4445" y="7274"/>
                      <a:pt x="4437" y="7327"/>
                      <a:pt x="4434" y="7380"/>
                    </a:cubicBezTo>
                    <a:lnTo>
                      <a:pt x="4433" y="7380"/>
                    </a:lnTo>
                    <a:moveTo>
                      <a:pt x="4356" y="7149"/>
                    </a:moveTo>
                    <a:cubicBezTo>
                      <a:pt x="4352" y="7148"/>
                      <a:pt x="4347" y="7148"/>
                      <a:pt x="4344" y="7148"/>
                    </a:cubicBezTo>
                    <a:cubicBezTo>
                      <a:pt x="4340" y="7148"/>
                      <a:pt x="4337" y="7148"/>
                      <a:pt x="4333" y="7149"/>
                    </a:cubicBezTo>
                    <a:lnTo>
                      <a:pt x="4327" y="7151"/>
                    </a:lnTo>
                    <a:cubicBezTo>
                      <a:pt x="4326" y="7151"/>
                      <a:pt x="4326" y="7150"/>
                      <a:pt x="4325" y="7150"/>
                    </a:cubicBezTo>
                    <a:cubicBezTo>
                      <a:pt x="4325" y="7140"/>
                      <a:pt x="4324" y="7131"/>
                      <a:pt x="4324" y="7123"/>
                    </a:cubicBezTo>
                    <a:cubicBezTo>
                      <a:pt x="4324" y="7096"/>
                      <a:pt x="4325" y="7068"/>
                      <a:pt x="4326" y="7040"/>
                    </a:cubicBezTo>
                    <a:cubicBezTo>
                      <a:pt x="4332" y="7041"/>
                      <a:pt x="4338" y="7042"/>
                      <a:pt x="4345" y="7042"/>
                    </a:cubicBezTo>
                    <a:cubicBezTo>
                      <a:pt x="4351" y="7042"/>
                      <a:pt x="4358" y="7041"/>
                      <a:pt x="4364" y="7040"/>
                    </a:cubicBezTo>
                    <a:cubicBezTo>
                      <a:pt x="4373" y="7038"/>
                      <a:pt x="4387" y="7027"/>
                      <a:pt x="4387" y="7042"/>
                    </a:cubicBezTo>
                    <a:cubicBezTo>
                      <a:pt x="4386" y="7056"/>
                      <a:pt x="4387" y="7067"/>
                      <a:pt x="4387" y="7080"/>
                    </a:cubicBezTo>
                    <a:cubicBezTo>
                      <a:pt x="4387" y="7103"/>
                      <a:pt x="4397" y="7151"/>
                      <a:pt x="4356" y="7149"/>
                    </a:cubicBezTo>
                    <a:moveTo>
                      <a:pt x="4460" y="7392"/>
                    </a:moveTo>
                    <a:cubicBezTo>
                      <a:pt x="4468" y="7315"/>
                      <a:pt x="4481" y="7239"/>
                      <a:pt x="4500" y="7164"/>
                    </a:cubicBezTo>
                    <a:cubicBezTo>
                      <a:pt x="4507" y="7140"/>
                      <a:pt x="4511" y="7115"/>
                      <a:pt x="4511" y="7091"/>
                    </a:cubicBezTo>
                    <a:cubicBezTo>
                      <a:pt x="4511" y="7086"/>
                      <a:pt x="4511" y="7082"/>
                      <a:pt x="4511" y="7078"/>
                    </a:cubicBezTo>
                    <a:cubicBezTo>
                      <a:pt x="4511" y="7065"/>
                      <a:pt x="4518" y="7046"/>
                      <a:pt x="4516" y="7033"/>
                    </a:cubicBezTo>
                    <a:cubicBezTo>
                      <a:pt x="4533" y="7033"/>
                      <a:pt x="4549" y="7030"/>
                      <a:pt x="4565" y="7026"/>
                    </a:cubicBezTo>
                    <a:cubicBezTo>
                      <a:pt x="4579" y="7022"/>
                      <a:pt x="4593" y="7019"/>
                      <a:pt x="4607" y="7014"/>
                    </a:cubicBezTo>
                    <a:cubicBezTo>
                      <a:pt x="4608" y="7024"/>
                      <a:pt x="4609" y="7035"/>
                      <a:pt x="4609" y="7045"/>
                    </a:cubicBezTo>
                    <a:cubicBezTo>
                      <a:pt x="4609" y="7048"/>
                      <a:pt x="4609" y="7052"/>
                      <a:pt x="4609" y="7055"/>
                    </a:cubicBezTo>
                    <a:cubicBezTo>
                      <a:pt x="4606" y="7133"/>
                      <a:pt x="4572" y="7212"/>
                      <a:pt x="4574" y="7289"/>
                    </a:cubicBezTo>
                    <a:cubicBezTo>
                      <a:pt x="4574" y="7323"/>
                      <a:pt x="4574" y="7375"/>
                      <a:pt x="4533" y="7375"/>
                    </a:cubicBezTo>
                    <a:cubicBezTo>
                      <a:pt x="4524" y="7374"/>
                      <a:pt x="4483" y="7387"/>
                      <a:pt x="4461" y="7391"/>
                    </a:cubicBezTo>
                    <a:lnTo>
                      <a:pt x="4460" y="7392"/>
                    </a:lnTo>
                    <a:moveTo>
                      <a:pt x="5743" y="8329"/>
                    </a:moveTo>
                    <a:lnTo>
                      <a:pt x="5750" y="8325"/>
                    </a:lnTo>
                    <a:lnTo>
                      <a:pt x="5743" y="8329"/>
                    </a:lnTo>
                    <a:moveTo>
                      <a:pt x="5882" y="8244"/>
                    </a:moveTo>
                    <a:lnTo>
                      <a:pt x="5880" y="8246"/>
                    </a:lnTo>
                    <a:lnTo>
                      <a:pt x="5884" y="8244"/>
                    </a:lnTo>
                    <a:lnTo>
                      <a:pt x="5882" y="8244"/>
                    </a:lnTo>
                    <a:moveTo>
                      <a:pt x="5688" y="8302"/>
                    </a:moveTo>
                    <a:cubicBezTo>
                      <a:pt x="5595" y="8347"/>
                      <a:pt x="5491" y="8379"/>
                      <a:pt x="5386" y="8363"/>
                    </a:cubicBezTo>
                    <a:cubicBezTo>
                      <a:pt x="5369" y="8361"/>
                      <a:pt x="5353" y="8361"/>
                      <a:pt x="5337" y="8361"/>
                    </a:cubicBezTo>
                    <a:cubicBezTo>
                      <a:pt x="5317" y="8361"/>
                      <a:pt x="5297" y="8362"/>
                      <a:pt x="5278" y="8364"/>
                    </a:cubicBezTo>
                    <a:cubicBezTo>
                      <a:pt x="5261" y="8365"/>
                      <a:pt x="5244" y="8360"/>
                      <a:pt x="5227" y="8360"/>
                    </a:cubicBezTo>
                    <a:cubicBezTo>
                      <a:pt x="5214" y="8354"/>
                      <a:pt x="5200" y="8347"/>
                      <a:pt x="5187" y="8339"/>
                    </a:cubicBezTo>
                    <a:cubicBezTo>
                      <a:pt x="5181" y="8336"/>
                      <a:pt x="5175" y="8332"/>
                      <a:pt x="5169" y="8329"/>
                    </a:cubicBezTo>
                    <a:cubicBezTo>
                      <a:pt x="5133" y="8309"/>
                      <a:pt x="5099" y="8286"/>
                      <a:pt x="5067" y="8260"/>
                    </a:cubicBezTo>
                    <a:cubicBezTo>
                      <a:pt x="5039" y="8239"/>
                      <a:pt x="5006" y="8225"/>
                      <a:pt x="4976" y="8205"/>
                    </a:cubicBezTo>
                    <a:cubicBezTo>
                      <a:pt x="4937" y="8178"/>
                      <a:pt x="4900" y="8147"/>
                      <a:pt x="4867" y="8112"/>
                    </a:cubicBezTo>
                    <a:cubicBezTo>
                      <a:pt x="4853" y="8097"/>
                      <a:pt x="4842" y="8078"/>
                      <a:pt x="4828" y="8063"/>
                    </a:cubicBezTo>
                    <a:cubicBezTo>
                      <a:pt x="4814" y="8047"/>
                      <a:pt x="4798" y="8037"/>
                      <a:pt x="4785" y="8023"/>
                    </a:cubicBezTo>
                    <a:cubicBezTo>
                      <a:pt x="4772" y="8009"/>
                      <a:pt x="4763" y="7983"/>
                      <a:pt x="4748" y="7965"/>
                    </a:cubicBezTo>
                    <a:cubicBezTo>
                      <a:pt x="4737" y="7952"/>
                      <a:pt x="4720" y="7943"/>
                      <a:pt x="4709" y="7929"/>
                    </a:cubicBezTo>
                    <a:cubicBezTo>
                      <a:pt x="4681" y="7898"/>
                      <a:pt x="4665" y="7857"/>
                      <a:pt x="4642" y="7822"/>
                    </a:cubicBezTo>
                    <a:cubicBezTo>
                      <a:pt x="4633" y="7809"/>
                      <a:pt x="4625" y="7796"/>
                      <a:pt x="4617" y="7782"/>
                    </a:cubicBezTo>
                    <a:cubicBezTo>
                      <a:pt x="4591" y="7738"/>
                      <a:pt x="4571" y="7691"/>
                      <a:pt x="4556" y="7642"/>
                    </a:cubicBezTo>
                    <a:cubicBezTo>
                      <a:pt x="4534" y="7568"/>
                      <a:pt x="4503" y="7497"/>
                      <a:pt x="4486" y="7423"/>
                    </a:cubicBezTo>
                    <a:cubicBezTo>
                      <a:pt x="4487" y="7422"/>
                      <a:pt x="4487" y="7421"/>
                      <a:pt x="4488" y="7420"/>
                    </a:cubicBezTo>
                    <a:cubicBezTo>
                      <a:pt x="4489" y="7419"/>
                      <a:pt x="4489" y="7417"/>
                      <a:pt x="4489" y="7416"/>
                    </a:cubicBezTo>
                    <a:cubicBezTo>
                      <a:pt x="4489" y="7414"/>
                      <a:pt x="4489" y="7413"/>
                      <a:pt x="4488" y="7412"/>
                    </a:cubicBezTo>
                    <a:lnTo>
                      <a:pt x="4488" y="7411"/>
                    </a:lnTo>
                    <a:lnTo>
                      <a:pt x="4491" y="7410"/>
                    </a:lnTo>
                    <a:cubicBezTo>
                      <a:pt x="4495" y="7410"/>
                      <a:pt x="4499" y="7409"/>
                      <a:pt x="4503" y="7408"/>
                    </a:cubicBezTo>
                    <a:cubicBezTo>
                      <a:pt x="4503" y="7421"/>
                      <a:pt x="4507" y="7434"/>
                      <a:pt x="4513" y="7445"/>
                    </a:cubicBezTo>
                    <a:cubicBezTo>
                      <a:pt x="4514" y="7446"/>
                      <a:pt x="4514" y="7447"/>
                      <a:pt x="4515" y="7447"/>
                    </a:cubicBezTo>
                    <a:cubicBezTo>
                      <a:pt x="4521" y="7459"/>
                      <a:pt x="4524" y="7475"/>
                      <a:pt x="4536" y="7481"/>
                    </a:cubicBezTo>
                    <a:cubicBezTo>
                      <a:pt x="4537" y="7482"/>
                      <a:pt x="4538" y="7482"/>
                      <a:pt x="4539" y="7482"/>
                    </a:cubicBezTo>
                    <a:cubicBezTo>
                      <a:pt x="4540" y="7482"/>
                      <a:pt x="4541" y="7481"/>
                      <a:pt x="4542" y="7481"/>
                    </a:cubicBezTo>
                    <a:cubicBezTo>
                      <a:pt x="4543" y="7480"/>
                      <a:pt x="4543" y="7480"/>
                      <a:pt x="4544" y="7479"/>
                    </a:cubicBezTo>
                    <a:cubicBezTo>
                      <a:pt x="4544" y="7478"/>
                      <a:pt x="4545" y="7477"/>
                      <a:pt x="4545" y="7476"/>
                    </a:cubicBezTo>
                    <a:cubicBezTo>
                      <a:pt x="4545" y="7475"/>
                      <a:pt x="4545" y="7475"/>
                      <a:pt x="4545" y="7474"/>
                    </a:cubicBezTo>
                    <a:cubicBezTo>
                      <a:pt x="4542" y="7464"/>
                      <a:pt x="4542" y="7455"/>
                      <a:pt x="4538" y="7445"/>
                    </a:cubicBezTo>
                    <a:cubicBezTo>
                      <a:pt x="4536" y="7440"/>
                      <a:pt x="4534" y="7435"/>
                      <a:pt x="4531" y="7431"/>
                    </a:cubicBezTo>
                    <a:cubicBezTo>
                      <a:pt x="4531" y="7430"/>
                      <a:pt x="4530" y="7429"/>
                      <a:pt x="4530" y="7428"/>
                    </a:cubicBezTo>
                    <a:cubicBezTo>
                      <a:pt x="4526" y="7421"/>
                      <a:pt x="4524" y="7413"/>
                      <a:pt x="4522" y="7405"/>
                    </a:cubicBezTo>
                    <a:cubicBezTo>
                      <a:pt x="4533" y="7405"/>
                      <a:pt x="4543" y="7403"/>
                      <a:pt x="4554" y="7402"/>
                    </a:cubicBezTo>
                    <a:cubicBezTo>
                      <a:pt x="4553" y="7437"/>
                      <a:pt x="4568" y="7469"/>
                      <a:pt x="4580" y="7502"/>
                    </a:cubicBezTo>
                    <a:cubicBezTo>
                      <a:pt x="4594" y="7542"/>
                      <a:pt x="4611" y="7581"/>
                      <a:pt x="4633" y="7617"/>
                    </a:cubicBezTo>
                    <a:cubicBezTo>
                      <a:pt x="4635" y="7622"/>
                      <a:pt x="4645" y="7621"/>
                      <a:pt x="4643" y="7614"/>
                    </a:cubicBezTo>
                    <a:cubicBezTo>
                      <a:pt x="4623" y="7542"/>
                      <a:pt x="4573" y="7475"/>
                      <a:pt x="4565" y="7401"/>
                    </a:cubicBezTo>
                    <a:cubicBezTo>
                      <a:pt x="4570" y="7399"/>
                      <a:pt x="4575" y="7398"/>
                      <a:pt x="4579" y="7395"/>
                    </a:cubicBezTo>
                    <a:cubicBezTo>
                      <a:pt x="4579" y="7399"/>
                      <a:pt x="4580" y="7403"/>
                      <a:pt x="4581" y="7406"/>
                    </a:cubicBezTo>
                    <a:cubicBezTo>
                      <a:pt x="4588" y="7427"/>
                      <a:pt x="4597" y="7446"/>
                      <a:pt x="4608" y="7465"/>
                    </a:cubicBezTo>
                    <a:cubicBezTo>
                      <a:pt x="4608" y="7466"/>
                      <a:pt x="4609" y="7466"/>
                      <a:pt x="4610" y="7467"/>
                    </a:cubicBezTo>
                    <a:cubicBezTo>
                      <a:pt x="4611" y="7467"/>
                      <a:pt x="4612" y="7468"/>
                      <a:pt x="4613" y="7468"/>
                    </a:cubicBezTo>
                    <a:cubicBezTo>
                      <a:pt x="4614" y="7468"/>
                      <a:pt x="4615" y="7467"/>
                      <a:pt x="4616" y="7467"/>
                    </a:cubicBezTo>
                    <a:cubicBezTo>
                      <a:pt x="4617" y="7466"/>
                      <a:pt x="4618" y="7466"/>
                      <a:pt x="4619" y="7465"/>
                    </a:cubicBezTo>
                    <a:cubicBezTo>
                      <a:pt x="4619" y="7464"/>
                      <a:pt x="4619" y="7464"/>
                      <a:pt x="4619" y="7463"/>
                    </a:cubicBezTo>
                    <a:cubicBezTo>
                      <a:pt x="4619" y="7462"/>
                      <a:pt x="4619" y="7460"/>
                      <a:pt x="4619" y="7459"/>
                    </a:cubicBezTo>
                    <a:cubicBezTo>
                      <a:pt x="4619" y="7449"/>
                      <a:pt x="4617" y="7438"/>
                      <a:pt x="4613" y="7428"/>
                    </a:cubicBezTo>
                    <a:cubicBezTo>
                      <a:pt x="4608" y="7417"/>
                      <a:pt x="4603" y="7406"/>
                      <a:pt x="4599" y="7394"/>
                    </a:cubicBezTo>
                    <a:cubicBezTo>
                      <a:pt x="4599" y="7392"/>
                      <a:pt x="4596" y="7386"/>
                      <a:pt x="4594" y="7380"/>
                    </a:cubicBezTo>
                    <a:cubicBezTo>
                      <a:pt x="4596" y="7376"/>
                      <a:pt x="4598" y="7370"/>
                      <a:pt x="4598" y="7365"/>
                    </a:cubicBezTo>
                    <a:cubicBezTo>
                      <a:pt x="4598" y="7365"/>
                      <a:pt x="4598" y="7364"/>
                      <a:pt x="4598" y="7363"/>
                    </a:cubicBezTo>
                    <a:cubicBezTo>
                      <a:pt x="4598" y="7361"/>
                      <a:pt x="4598" y="7359"/>
                      <a:pt x="4598" y="7357"/>
                    </a:cubicBezTo>
                    <a:cubicBezTo>
                      <a:pt x="4598" y="7350"/>
                      <a:pt x="4598" y="7343"/>
                      <a:pt x="4599" y="7335"/>
                    </a:cubicBezTo>
                    <a:lnTo>
                      <a:pt x="4604" y="7338"/>
                    </a:lnTo>
                    <a:cubicBezTo>
                      <a:pt x="4604" y="7340"/>
                      <a:pt x="4604" y="7342"/>
                      <a:pt x="4604" y="7344"/>
                    </a:cubicBezTo>
                    <a:cubicBezTo>
                      <a:pt x="4604" y="7369"/>
                      <a:pt x="4608" y="7393"/>
                      <a:pt x="4617" y="7416"/>
                    </a:cubicBezTo>
                    <a:cubicBezTo>
                      <a:pt x="4628" y="7449"/>
                      <a:pt x="4634" y="7490"/>
                      <a:pt x="4657" y="7517"/>
                    </a:cubicBezTo>
                    <a:cubicBezTo>
                      <a:pt x="4661" y="7521"/>
                      <a:pt x="4667" y="7517"/>
                      <a:pt x="4665" y="7511"/>
                    </a:cubicBezTo>
                    <a:cubicBezTo>
                      <a:pt x="4655" y="7477"/>
                      <a:pt x="4649" y="7442"/>
                      <a:pt x="4638" y="7409"/>
                    </a:cubicBezTo>
                    <a:cubicBezTo>
                      <a:pt x="4632" y="7389"/>
                      <a:pt x="4627" y="7368"/>
                      <a:pt x="4624" y="7347"/>
                    </a:cubicBezTo>
                    <a:cubicBezTo>
                      <a:pt x="4630" y="7349"/>
                      <a:pt x="4636" y="7349"/>
                      <a:pt x="4643" y="7349"/>
                    </a:cubicBezTo>
                    <a:cubicBezTo>
                      <a:pt x="4645" y="7349"/>
                      <a:pt x="4647" y="7349"/>
                      <a:pt x="4649" y="7349"/>
                    </a:cubicBezTo>
                    <a:cubicBezTo>
                      <a:pt x="4651" y="7390"/>
                      <a:pt x="4661" y="7430"/>
                      <a:pt x="4679" y="7466"/>
                    </a:cubicBezTo>
                    <a:cubicBezTo>
                      <a:pt x="4693" y="7494"/>
                      <a:pt x="4699" y="7530"/>
                      <a:pt x="4712" y="7560"/>
                    </a:cubicBezTo>
                    <a:cubicBezTo>
                      <a:pt x="4718" y="7574"/>
                      <a:pt x="4725" y="7595"/>
                      <a:pt x="4742" y="7600"/>
                    </a:cubicBezTo>
                    <a:cubicBezTo>
                      <a:pt x="4747" y="7601"/>
                      <a:pt x="4749" y="7596"/>
                      <a:pt x="4747" y="7592"/>
                    </a:cubicBezTo>
                    <a:cubicBezTo>
                      <a:pt x="4728" y="7552"/>
                      <a:pt x="4712" y="7509"/>
                      <a:pt x="4701" y="7466"/>
                    </a:cubicBezTo>
                    <a:cubicBezTo>
                      <a:pt x="4689" y="7427"/>
                      <a:pt x="4669" y="7389"/>
                      <a:pt x="4660" y="7348"/>
                    </a:cubicBezTo>
                    <a:cubicBezTo>
                      <a:pt x="4664" y="7347"/>
                      <a:pt x="4667" y="7347"/>
                      <a:pt x="4671" y="7345"/>
                    </a:cubicBezTo>
                    <a:cubicBezTo>
                      <a:pt x="4670" y="7346"/>
                      <a:pt x="4670" y="7347"/>
                      <a:pt x="4670" y="7348"/>
                    </a:cubicBezTo>
                    <a:cubicBezTo>
                      <a:pt x="4670" y="7350"/>
                      <a:pt x="4671" y="7353"/>
                      <a:pt x="4672" y="7355"/>
                    </a:cubicBezTo>
                    <a:cubicBezTo>
                      <a:pt x="4673" y="7357"/>
                      <a:pt x="4675" y="7358"/>
                      <a:pt x="4677" y="7359"/>
                    </a:cubicBezTo>
                    <a:cubicBezTo>
                      <a:pt x="4694" y="7370"/>
                      <a:pt x="4691" y="7404"/>
                      <a:pt x="4700" y="7422"/>
                    </a:cubicBezTo>
                    <a:cubicBezTo>
                      <a:pt x="4716" y="7455"/>
                      <a:pt x="4733" y="7487"/>
                      <a:pt x="4748" y="7520"/>
                    </a:cubicBezTo>
                    <a:cubicBezTo>
                      <a:pt x="4758" y="7541"/>
                      <a:pt x="4768" y="7562"/>
                      <a:pt x="4780" y="7583"/>
                    </a:cubicBezTo>
                    <a:cubicBezTo>
                      <a:pt x="4801" y="7618"/>
                      <a:pt x="4825" y="7652"/>
                      <a:pt x="4851" y="7684"/>
                    </a:cubicBezTo>
                    <a:cubicBezTo>
                      <a:pt x="4858" y="7692"/>
                      <a:pt x="4864" y="7700"/>
                      <a:pt x="4871" y="7708"/>
                    </a:cubicBezTo>
                    <a:cubicBezTo>
                      <a:pt x="4859" y="7706"/>
                      <a:pt x="4857" y="7724"/>
                      <a:pt x="4868" y="7727"/>
                    </a:cubicBezTo>
                    <a:lnTo>
                      <a:pt x="4871" y="7727"/>
                    </a:lnTo>
                    <a:cubicBezTo>
                      <a:pt x="4872" y="7727"/>
                      <a:pt x="4873" y="7727"/>
                      <a:pt x="4874" y="7727"/>
                    </a:cubicBezTo>
                    <a:cubicBezTo>
                      <a:pt x="4875" y="7727"/>
                      <a:pt x="4877" y="7727"/>
                      <a:pt x="4879" y="7726"/>
                    </a:cubicBezTo>
                    <a:cubicBezTo>
                      <a:pt x="4880" y="7725"/>
                      <a:pt x="4881" y="7724"/>
                      <a:pt x="4882" y="7723"/>
                    </a:cubicBezTo>
                    <a:cubicBezTo>
                      <a:pt x="4890" y="7734"/>
                      <a:pt x="4898" y="7745"/>
                      <a:pt x="4906" y="7755"/>
                    </a:cubicBezTo>
                    <a:cubicBezTo>
                      <a:pt x="4927" y="7781"/>
                      <a:pt x="4954" y="7802"/>
                      <a:pt x="4975" y="7828"/>
                    </a:cubicBezTo>
                    <a:cubicBezTo>
                      <a:pt x="4993" y="7850"/>
                      <a:pt x="5018" y="7867"/>
                      <a:pt x="5037" y="7889"/>
                    </a:cubicBezTo>
                    <a:cubicBezTo>
                      <a:pt x="5056" y="7910"/>
                      <a:pt x="5078" y="7928"/>
                      <a:pt x="5102" y="7942"/>
                    </a:cubicBezTo>
                    <a:cubicBezTo>
                      <a:pt x="5103" y="7942"/>
                      <a:pt x="5103" y="7942"/>
                      <a:pt x="5104" y="7942"/>
                    </a:cubicBezTo>
                    <a:cubicBezTo>
                      <a:pt x="5135" y="7962"/>
                      <a:pt x="5164" y="7984"/>
                      <a:pt x="5192" y="8009"/>
                    </a:cubicBezTo>
                    <a:cubicBezTo>
                      <a:pt x="5209" y="8027"/>
                      <a:pt x="5231" y="8026"/>
                      <a:pt x="5251" y="8039"/>
                    </a:cubicBezTo>
                    <a:cubicBezTo>
                      <a:pt x="5252" y="8039"/>
                      <a:pt x="5253" y="8040"/>
                      <a:pt x="5254" y="8041"/>
                    </a:cubicBezTo>
                    <a:cubicBezTo>
                      <a:pt x="5267" y="8048"/>
                      <a:pt x="5280" y="8053"/>
                      <a:pt x="5293" y="8056"/>
                    </a:cubicBezTo>
                    <a:lnTo>
                      <a:pt x="5293" y="8060"/>
                    </a:lnTo>
                    <a:cubicBezTo>
                      <a:pt x="5293" y="8061"/>
                      <a:pt x="5293" y="8061"/>
                      <a:pt x="5294" y="8062"/>
                    </a:cubicBezTo>
                    <a:cubicBezTo>
                      <a:pt x="5295" y="8063"/>
                      <a:pt x="5295" y="8064"/>
                      <a:pt x="5296" y="8064"/>
                    </a:cubicBezTo>
                    <a:lnTo>
                      <a:pt x="5297" y="8065"/>
                    </a:lnTo>
                    <a:cubicBezTo>
                      <a:pt x="5350" y="8083"/>
                      <a:pt x="5406" y="8092"/>
                      <a:pt x="5462" y="8092"/>
                    </a:cubicBezTo>
                    <a:cubicBezTo>
                      <a:pt x="5492" y="8092"/>
                      <a:pt x="5522" y="8089"/>
                      <a:pt x="5551" y="8084"/>
                    </a:cubicBezTo>
                    <a:cubicBezTo>
                      <a:pt x="5584" y="8075"/>
                      <a:pt x="5616" y="8062"/>
                      <a:pt x="5646" y="8045"/>
                    </a:cubicBezTo>
                    <a:cubicBezTo>
                      <a:pt x="5648" y="8045"/>
                      <a:pt x="5649" y="8046"/>
                      <a:pt x="5651" y="8046"/>
                    </a:cubicBezTo>
                    <a:cubicBezTo>
                      <a:pt x="5655" y="8046"/>
                      <a:pt x="5658" y="8044"/>
                      <a:pt x="5660" y="8043"/>
                    </a:cubicBezTo>
                    <a:cubicBezTo>
                      <a:pt x="5662" y="8041"/>
                      <a:pt x="5664" y="8041"/>
                      <a:pt x="5665" y="8039"/>
                    </a:cubicBezTo>
                    <a:lnTo>
                      <a:pt x="5670" y="8034"/>
                    </a:lnTo>
                    <a:lnTo>
                      <a:pt x="5671" y="8033"/>
                    </a:lnTo>
                    <a:cubicBezTo>
                      <a:pt x="5671" y="8032"/>
                      <a:pt x="5672" y="8031"/>
                      <a:pt x="5672" y="8030"/>
                    </a:cubicBezTo>
                    <a:cubicBezTo>
                      <a:pt x="5677" y="8027"/>
                      <a:pt x="5683" y="8025"/>
                      <a:pt x="5688" y="8021"/>
                    </a:cubicBezTo>
                    <a:cubicBezTo>
                      <a:pt x="5726" y="7999"/>
                      <a:pt x="5762" y="7972"/>
                      <a:pt x="5793" y="7940"/>
                    </a:cubicBezTo>
                    <a:cubicBezTo>
                      <a:pt x="5830" y="7899"/>
                      <a:pt x="5862" y="7853"/>
                      <a:pt x="5890" y="7805"/>
                    </a:cubicBezTo>
                    <a:cubicBezTo>
                      <a:pt x="5897" y="7792"/>
                      <a:pt x="5904" y="7781"/>
                      <a:pt x="5911" y="7768"/>
                    </a:cubicBezTo>
                    <a:cubicBezTo>
                      <a:pt x="5912" y="7768"/>
                      <a:pt x="5914" y="7766"/>
                      <a:pt x="5915" y="7766"/>
                    </a:cubicBezTo>
                    <a:cubicBezTo>
                      <a:pt x="5918" y="7764"/>
                      <a:pt x="5920" y="7762"/>
                      <a:pt x="5922" y="7760"/>
                    </a:cubicBezTo>
                    <a:cubicBezTo>
                      <a:pt x="5923" y="7757"/>
                      <a:pt x="5924" y="7754"/>
                      <a:pt x="5924" y="7751"/>
                    </a:cubicBezTo>
                    <a:cubicBezTo>
                      <a:pt x="5924" y="7750"/>
                      <a:pt x="5924" y="7749"/>
                      <a:pt x="5924" y="7748"/>
                    </a:cubicBezTo>
                    <a:lnTo>
                      <a:pt x="5924" y="7745"/>
                    </a:lnTo>
                    <a:lnTo>
                      <a:pt x="5947" y="7702"/>
                    </a:lnTo>
                    <a:cubicBezTo>
                      <a:pt x="5966" y="7667"/>
                      <a:pt x="5981" y="7631"/>
                      <a:pt x="5994" y="7594"/>
                    </a:cubicBezTo>
                    <a:cubicBezTo>
                      <a:pt x="5996" y="7593"/>
                      <a:pt x="5998" y="7591"/>
                      <a:pt x="5999" y="7589"/>
                    </a:cubicBezTo>
                    <a:cubicBezTo>
                      <a:pt x="6000" y="7587"/>
                      <a:pt x="6001" y="7584"/>
                      <a:pt x="6001" y="7581"/>
                    </a:cubicBezTo>
                    <a:cubicBezTo>
                      <a:pt x="6001" y="7579"/>
                      <a:pt x="6001" y="7577"/>
                      <a:pt x="6000" y="7576"/>
                    </a:cubicBezTo>
                    <a:cubicBezTo>
                      <a:pt x="6012" y="7536"/>
                      <a:pt x="6019" y="7495"/>
                      <a:pt x="6019" y="7453"/>
                    </a:cubicBezTo>
                    <a:cubicBezTo>
                      <a:pt x="6019" y="7440"/>
                      <a:pt x="6018" y="7426"/>
                      <a:pt x="6017" y="7413"/>
                    </a:cubicBezTo>
                    <a:cubicBezTo>
                      <a:pt x="6019" y="7372"/>
                      <a:pt x="6017" y="7331"/>
                      <a:pt x="6017" y="7291"/>
                    </a:cubicBezTo>
                    <a:cubicBezTo>
                      <a:pt x="6017" y="7221"/>
                      <a:pt x="6016" y="7153"/>
                      <a:pt x="6010" y="7085"/>
                    </a:cubicBezTo>
                    <a:cubicBezTo>
                      <a:pt x="6007" y="7053"/>
                      <a:pt x="5998" y="7023"/>
                      <a:pt x="5996" y="6992"/>
                    </a:cubicBezTo>
                    <a:cubicBezTo>
                      <a:pt x="5996" y="6980"/>
                      <a:pt x="5995" y="6968"/>
                      <a:pt x="5994" y="6956"/>
                    </a:cubicBezTo>
                    <a:lnTo>
                      <a:pt x="5994" y="6955"/>
                    </a:lnTo>
                    <a:cubicBezTo>
                      <a:pt x="5995" y="6954"/>
                      <a:pt x="5995" y="6953"/>
                      <a:pt x="5995" y="6952"/>
                    </a:cubicBezTo>
                    <a:cubicBezTo>
                      <a:pt x="5995" y="6950"/>
                      <a:pt x="5994" y="6948"/>
                      <a:pt x="5993" y="6946"/>
                    </a:cubicBezTo>
                    <a:cubicBezTo>
                      <a:pt x="5992" y="6928"/>
                      <a:pt x="5990" y="6911"/>
                      <a:pt x="5987" y="6894"/>
                    </a:cubicBezTo>
                    <a:cubicBezTo>
                      <a:pt x="5974" y="6825"/>
                      <a:pt x="5958" y="6757"/>
                      <a:pt x="5946" y="6687"/>
                    </a:cubicBezTo>
                    <a:cubicBezTo>
                      <a:pt x="5931" y="6617"/>
                      <a:pt x="5907" y="6549"/>
                      <a:pt x="5875" y="6485"/>
                    </a:cubicBezTo>
                    <a:cubicBezTo>
                      <a:pt x="5855" y="6442"/>
                      <a:pt x="5826" y="6407"/>
                      <a:pt x="5806" y="6365"/>
                    </a:cubicBezTo>
                    <a:cubicBezTo>
                      <a:pt x="5780" y="6312"/>
                      <a:pt x="5741" y="6265"/>
                      <a:pt x="5715" y="6213"/>
                    </a:cubicBezTo>
                    <a:cubicBezTo>
                      <a:pt x="5711" y="6206"/>
                      <a:pt x="5708" y="6199"/>
                      <a:pt x="5704" y="6193"/>
                    </a:cubicBezTo>
                    <a:cubicBezTo>
                      <a:pt x="5705" y="6192"/>
                      <a:pt x="5705" y="6191"/>
                      <a:pt x="5706" y="6190"/>
                    </a:cubicBezTo>
                    <a:cubicBezTo>
                      <a:pt x="5707" y="6188"/>
                      <a:pt x="5708" y="6186"/>
                      <a:pt x="5708" y="6184"/>
                    </a:cubicBezTo>
                    <a:cubicBezTo>
                      <a:pt x="5708" y="6182"/>
                      <a:pt x="5707" y="6179"/>
                      <a:pt x="5706" y="6178"/>
                    </a:cubicBezTo>
                    <a:cubicBezTo>
                      <a:pt x="5705" y="6176"/>
                      <a:pt x="5704" y="6175"/>
                      <a:pt x="5702" y="6174"/>
                    </a:cubicBezTo>
                    <a:cubicBezTo>
                      <a:pt x="5700" y="6173"/>
                      <a:pt x="5698" y="6173"/>
                      <a:pt x="5696" y="6173"/>
                    </a:cubicBezTo>
                    <a:cubicBezTo>
                      <a:pt x="5695" y="6173"/>
                      <a:pt x="5694" y="6173"/>
                      <a:pt x="5693" y="6173"/>
                    </a:cubicBezTo>
                    <a:cubicBezTo>
                      <a:pt x="5681" y="6154"/>
                      <a:pt x="5669" y="6135"/>
                      <a:pt x="5655" y="6118"/>
                    </a:cubicBezTo>
                    <a:cubicBezTo>
                      <a:pt x="5655" y="6117"/>
                      <a:pt x="5655" y="6115"/>
                      <a:pt x="5655" y="6114"/>
                    </a:cubicBezTo>
                    <a:cubicBezTo>
                      <a:pt x="5655" y="6112"/>
                      <a:pt x="5655" y="6111"/>
                      <a:pt x="5655" y="6110"/>
                    </a:cubicBezTo>
                    <a:cubicBezTo>
                      <a:pt x="5654" y="6109"/>
                      <a:pt x="5654" y="6108"/>
                      <a:pt x="5654" y="6107"/>
                    </a:cubicBezTo>
                    <a:cubicBezTo>
                      <a:pt x="5653" y="6106"/>
                      <a:pt x="5650" y="6104"/>
                      <a:pt x="5649" y="6103"/>
                    </a:cubicBezTo>
                    <a:cubicBezTo>
                      <a:pt x="5647" y="6102"/>
                      <a:pt x="5646" y="6102"/>
                      <a:pt x="5644" y="6102"/>
                    </a:cubicBezTo>
                    <a:cubicBezTo>
                      <a:pt x="5643" y="6102"/>
                      <a:pt x="5642" y="6102"/>
                      <a:pt x="5642" y="6102"/>
                    </a:cubicBezTo>
                    <a:lnTo>
                      <a:pt x="5630" y="6089"/>
                    </a:lnTo>
                    <a:lnTo>
                      <a:pt x="5626" y="6085"/>
                    </a:lnTo>
                    <a:lnTo>
                      <a:pt x="5626" y="6084"/>
                    </a:lnTo>
                    <a:cubicBezTo>
                      <a:pt x="5625" y="6082"/>
                      <a:pt x="5623" y="6080"/>
                      <a:pt x="5621" y="6079"/>
                    </a:cubicBezTo>
                    <a:cubicBezTo>
                      <a:pt x="5620" y="6079"/>
                      <a:pt x="5620" y="6078"/>
                      <a:pt x="5620" y="6078"/>
                    </a:cubicBezTo>
                    <a:cubicBezTo>
                      <a:pt x="5608" y="6066"/>
                      <a:pt x="5595" y="6054"/>
                      <a:pt x="5580" y="6045"/>
                    </a:cubicBezTo>
                    <a:cubicBezTo>
                      <a:pt x="5554" y="6030"/>
                      <a:pt x="5531" y="6010"/>
                      <a:pt x="5513" y="5985"/>
                    </a:cubicBezTo>
                    <a:cubicBezTo>
                      <a:pt x="5484" y="5949"/>
                      <a:pt x="5437" y="5930"/>
                      <a:pt x="5396" y="5908"/>
                    </a:cubicBezTo>
                    <a:cubicBezTo>
                      <a:pt x="5380" y="5899"/>
                      <a:pt x="5360" y="5895"/>
                      <a:pt x="5342" y="5889"/>
                    </a:cubicBezTo>
                    <a:cubicBezTo>
                      <a:pt x="5314" y="5873"/>
                      <a:pt x="5284" y="5860"/>
                      <a:pt x="5253" y="5849"/>
                    </a:cubicBezTo>
                    <a:cubicBezTo>
                      <a:pt x="5196" y="5832"/>
                      <a:pt x="5133" y="5839"/>
                      <a:pt x="5073" y="5840"/>
                    </a:cubicBezTo>
                    <a:cubicBezTo>
                      <a:pt x="5044" y="5840"/>
                      <a:pt x="5016" y="5840"/>
                      <a:pt x="4987" y="5842"/>
                    </a:cubicBezTo>
                    <a:cubicBezTo>
                      <a:pt x="4962" y="5843"/>
                      <a:pt x="4944" y="5856"/>
                      <a:pt x="4919" y="5857"/>
                    </a:cubicBezTo>
                    <a:lnTo>
                      <a:pt x="4919" y="5856"/>
                    </a:lnTo>
                    <a:cubicBezTo>
                      <a:pt x="4918" y="5855"/>
                      <a:pt x="4917" y="5853"/>
                      <a:pt x="4916" y="5853"/>
                    </a:cubicBezTo>
                    <a:cubicBezTo>
                      <a:pt x="4914" y="5852"/>
                      <a:pt x="4912" y="5852"/>
                      <a:pt x="4911" y="5852"/>
                    </a:cubicBezTo>
                    <a:cubicBezTo>
                      <a:pt x="4909" y="5852"/>
                      <a:pt x="4908" y="5852"/>
                      <a:pt x="4907" y="5853"/>
                    </a:cubicBezTo>
                    <a:cubicBezTo>
                      <a:pt x="4906" y="5853"/>
                      <a:pt x="4905" y="5854"/>
                      <a:pt x="4905" y="5855"/>
                    </a:cubicBezTo>
                    <a:lnTo>
                      <a:pt x="4900" y="5860"/>
                    </a:lnTo>
                    <a:cubicBezTo>
                      <a:pt x="4900" y="5861"/>
                      <a:pt x="4900" y="5861"/>
                      <a:pt x="4900" y="5861"/>
                    </a:cubicBezTo>
                    <a:cubicBezTo>
                      <a:pt x="4899" y="5862"/>
                      <a:pt x="4899" y="5863"/>
                      <a:pt x="4899" y="5865"/>
                    </a:cubicBezTo>
                    <a:cubicBezTo>
                      <a:pt x="4899" y="5866"/>
                      <a:pt x="4899" y="5868"/>
                      <a:pt x="4900" y="5869"/>
                    </a:cubicBezTo>
                    <a:cubicBezTo>
                      <a:pt x="4900" y="5870"/>
                      <a:pt x="4902" y="5871"/>
                      <a:pt x="4903" y="5872"/>
                    </a:cubicBezTo>
                    <a:cubicBezTo>
                      <a:pt x="4904" y="5873"/>
                      <a:pt x="4904" y="5873"/>
                      <a:pt x="4904" y="5873"/>
                    </a:cubicBezTo>
                    <a:cubicBezTo>
                      <a:pt x="4940" y="5881"/>
                      <a:pt x="4968" y="5863"/>
                      <a:pt x="5004" y="5863"/>
                    </a:cubicBezTo>
                    <a:cubicBezTo>
                      <a:pt x="5016" y="5863"/>
                      <a:pt x="5029" y="5863"/>
                      <a:pt x="5041" y="5863"/>
                    </a:cubicBezTo>
                    <a:cubicBezTo>
                      <a:pt x="5039" y="5874"/>
                      <a:pt x="5038" y="5885"/>
                      <a:pt x="5038" y="5896"/>
                    </a:cubicBezTo>
                    <a:cubicBezTo>
                      <a:pt x="5038" y="5897"/>
                      <a:pt x="5038" y="5899"/>
                      <a:pt x="5038" y="5900"/>
                    </a:cubicBezTo>
                    <a:cubicBezTo>
                      <a:pt x="4990" y="5902"/>
                      <a:pt x="4943" y="5928"/>
                      <a:pt x="4902" y="5952"/>
                    </a:cubicBezTo>
                    <a:cubicBezTo>
                      <a:pt x="4887" y="5964"/>
                      <a:pt x="4873" y="5977"/>
                      <a:pt x="4862" y="5993"/>
                    </a:cubicBezTo>
                    <a:cubicBezTo>
                      <a:pt x="4852" y="6002"/>
                      <a:pt x="4843" y="6012"/>
                      <a:pt x="4834" y="6022"/>
                    </a:cubicBezTo>
                    <a:lnTo>
                      <a:pt x="4832" y="6022"/>
                    </a:lnTo>
                    <a:cubicBezTo>
                      <a:pt x="4806" y="6020"/>
                      <a:pt x="4778" y="6038"/>
                      <a:pt x="4752" y="6044"/>
                    </a:cubicBezTo>
                    <a:cubicBezTo>
                      <a:pt x="4748" y="6045"/>
                      <a:pt x="4744" y="6047"/>
                      <a:pt x="4740" y="6048"/>
                    </a:cubicBezTo>
                    <a:cubicBezTo>
                      <a:pt x="4757" y="6022"/>
                      <a:pt x="4775" y="5995"/>
                      <a:pt x="4795" y="5971"/>
                    </a:cubicBezTo>
                    <a:cubicBezTo>
                      <a:pt x="4809" y="5950"/>
                      <a:pt x="4827" y="5932"/>
                      <a:pt x="4849" y="5919"/>
                    </a:cubicBezTo>
                    <a:cubicBezTo>
                      <a:pt x="4850" y="5919"/>
                      <a:pt x="4851" y="5918"/>
                      <a:pt x="4851" y="5918"/>
                    </a:cubicBezTo>
                    <a:cubicBezTo>
                      <a:pt x="4866" y="5913"/>
                      <a:pt x="4879" y="5907"/>
                      <a:pt x="4892" y="5900"/>
                    </a:cubicBezTo>
                    <a:cubicBezTo>
                      <a:pt x="4895" y="5900"/>
                      <a:pt x="4897" y="5899"/>
                      <a:pt x="4898" y="5898"/>
                    </a:cubicBezTo>
                    <a:cubicBezTo>
                      <a:pt x="4900" y="5897"/>
                      <a:pt x="4901" y="5896"/>
                      <a:pt x="4903" y="5893"/>
                    </a:cubicBezTo>
                    <a:cubicBezTo>
                      <a:pt x="4903" y="5892"/>
                      <a:pt x="4904" y="5891"/>
                      <a:pt x="4905" y="5890"/>
                    </a:cubicBezTo>
                    <a:lnTo>
                      <a:pt x="4906" y="5884"/>
                    </a:lnTo>
                    <a:cubicBezTo>
                      <a:pt x="4909" y="5871"/>
                      <a:pt x="4892" y="5865"/>
                      <a:pt x="4882" y="5871"/>
                    </a:cubicBezTo>
                    <a:cubicBezTo>
                      <a:pt x="4855" y="5891"/>
                      <a:pt x="4825" y="5893"/>
                      <a:pt x="4800" y="5917"/>
                    </a:cubicBezTo>
                    <a:cubicBezTo>
                      <a:pt x="4764" y="5950"/>
                      <a:pt x="4741" y="5996"/>
                      <a:pt x="4713" y="6035"/>
                    </a:cubicBezTo>
                    <a:cubicBezTo>
                      <a:pt x="4668" y="6098"/>
                      <a:pt x="4616" y="6171"/>
                      <a:pt x="4592" y="6247"/>
                    </a:cubicBezTo>
                    <a:cubicBezTo>
                      <a:pt x="4588" y="6247"/>
                      <a:pt x="4584" y="6252"/>
                      <a:pt x="4587" y="6256"/>
                    </a:cubicBezTo>
                    <a:lnTo>
                      <a:pt x="4589" y="6258"/>
                    </a:lnTo>
                    <a:cubicBezTo>
                      <a:pt x="4589" y="6261"/>
                      <a:pt x="4587" y="6264"/>
                      <a:pt x="4586" y="6267"/>
                    </a:cubicBezTo>
                    <a:cubicBezTo>
                      <a:pt x="4575" y="6313"/>
                      <a:pt x="4550" y="6353"/>
                      <a:pt x="4539" y="6399"/>
                    </a:cubicBezTo>
                    <a:cubicBezTo>
                      <a:pt x="4528" y="6446"/>
                      <a:pt x="4522" y="6494"/>
                      <a:pt x="4522" y="6542"/>
                    </a:cubicBezTo>
                    <a:cubicBezTo>
                      <a:pt x="4523" y="6593"/>
                      <a:pt x="4532" y="6645"/>
                      <a:pt x="4533" y="6695"/>
                    </a:cubicBezTo>
                    <a:cubicBezTo>
                      <a:pt x="4532" y="6708"/>
                      <a:pt x="4532" y="6721"/>
                      <a:pt x="4532" y="6734"/>
                    </a:cubicBezTo>
                    <a:cubicBezTo>
                      <a:pt x="4532" y="6777"/>
                      <a:pt x="4534" y="6819"/>
                      <a:pt x="4538" y="6862"/>
                    </a:cubicBezTo>
                    <a:cubicBezTo>
                      <a:pt x="4488" y="6821"/>
                      <a:pt x="4440" y="6779"/>
                      <a:pt x="4391" y="6737"/>
                    </a:cubicBezTo>
                    <a:cubicBezTo>
                      <a:pt x="4392" y="6737"/>
                      <a:pt x="4393" y="6737"/>
                      <a:pt x="4394" y="6736"/>
                    </a:cubicBezTo>
                    <a:cubicBezTo>
                      <a:pt x="4395" y="6735"/>
                      <a:pt x="4396" y="6734"/>
                      <a:pt x="4397" y="6733"/>
                    </a:cubicBezTo>
                    <a:cubicBezTo>
                      <a:pt x="4397" y="6731"/>
                      <a:pt x="4399" y="6730"/>
                      <a:pt x="4399" y="6728"/>
                    </a:cubicBezTo>
                    <a:cubicBezTo>
                      <a:pt x="4399" y="6671"/>
                      <a:pt x="4403" y="6613"/>
                      <a:pt x="4411" y="6557"/>
                    </a:cubicBezTo>
                    <a:cubicBezTo>
                      <a:pt x="4411" y="6555"/>
                      <a:pt x="4413" y="6554"/>
                      <a:pt x="4413" y="6553"/>
                    </a:cubicBezTo>
                    <a:cubicBezTo>
                      <a:pt x="4413" y="6552"/>
                      <a:pt x="4414" y="6551"/>
                      <a:pt x="4414" y="6551"/>
                    </a:cubicBezTo>
                    <a:cubicBezTo>
                      <a:pt x="4414" y="6550"/>
                      <a:pt x="4413" y="6549"/>
                      <a:pt x="4413" y="6548"/>
                    </a:cubicBezTo>
                    <a:cubicBezTo>
                      <a:pt x="4415" y="6534"/>
                      <a:pt x="4417" y="6520"/>
                      <a:pt x="4420" y="6507"/>
                    </a:cubicBezTo>
                    <a:cubicBezTo>
                      <a:pt x="4429" y="6457"/>
                      <a:pt x="4438" y="6403"/>
                      <a:pt x="4443" y="6353"/>
                    </a:cubicBezTo>
                    <a:cubicBezTo>
                      <a:pt x="4457" y="6203"/>
                      <a:pt x="4553" y="6080"/>
                      <a:pt x="4624" y="5954"/>
                    </a:cubicBezTo>
                    <a:cubicBezTo>
                      <a:pt x="4661" y="5893"/>
                      <a:pt x="4702" y="5835"/>
                      <a:pt x="4748" y="5781"/>
                    </a:cubicBezTo>
                    <a:cubicBezTo>
                      <a:pt x="4768" y="5757"/>
                      <a:pt x="4790" y="5735"/>
                      <a:pt x="4807" y="5710"/>
                    </a:cubicBezTo>
                    <a:cubicBezTo>
                      <a:pt x="4827" y="5682"/>
                      <a:pt x="4864" y="5665"/>
                      <a:pt x="4895" y="5651"/>
                    </a:cubicBezTo>
                    <a:cubicBezTo>
                      <a:pt x="4962" y="5618"/>
                      <a:pt x="5036" y="5602"/>
                      <a:pt x="5110" y="5602"/>
                    </a:cubicBezTo>
                    <a:cubicBezTo>
                      <a:pt x="5114" y="5602"/>
                      <a:pt x="5119" y="5602"/>
                      <a:pt x="5123" y="5602"/>
                    </a:cubicBezTo>
                    <a:cubicBezTo>
                      <a:pt x="5194" y="5606"/>
                      <a:pt x="5261" y="5652"/>
                      <a:pt x="5327" y="5676"/>
                    </a:cubicBezTo>
                    <a:cubicBezTo>
                      <a:pt x="5345" y="5684"/>
                      <a:pt x="5362" y="5692"/>
                      <a:pt x="5379" y="5702"/>
                    </a:cubicBezTo>
                    <a:cubicBezTo>
                      <a:pt x="5395" y="5711"/>
                      <a:pt x="5410" y="5721"/>
                      <a:pt x="5425" y="5732"/>
                    </a:cubicBezTo>
                    <a:cubicBezTo>
                      <a:pt x="5452" y="5750"/>
                      <a:pt x="5479" y="5762"/>
                      <a:pt x="5507" y="5779"/>
                    </a:cubicBezTo>
                    <a:cubicBezTo>
                      <a:pt x="5534" y="5795"/>
                      <a:pt x="5558" y="5812"/>
                      <a:pt x="5585" y="5826"/>
                    </a:cubicBezTo>
                    <a:cubicBezTo>
                      <a:pt x="5611" y="5840"/>
                      <a:pt x="5636" y="5873"/>
                      <a:pt x="5658" y="5896"/>
                    </a:cubicBezTo>
                    <a:cubicBezTo>
                      <a:pt x="5673" y="5915"/>
                      <a:pt x="5690" y="5932"/>
                      <a:pt x="5709" y="5947"/>
                    </a:cubicBezTo>
                    <a:cubicBezTo>
                      <a:pt x="5727" y="5960"/>
                      <a:pt x="5744" y="5974"/>
                      <a:pt x="5761" y="5989"/>
                    </a:cubicBezTo>
                    <a:cubicBezTo>
                      <a:pt x="5806" y="6027"/>
                      <a:pt x="5845" y="6073"/>
                      <a:pt x="5875" y="6125"/>
                    </a:cubicBezTo>
                    <a:cubicBezTo>
                      <a:pt x="5880" y="6134"/>
                      <a:pt x="5886" y="6144"/>
                      <a:pt x="5890" y="6154"/>
                    </a:cubicBezTo>
                    <a:cubicBezTo>
                      <a:pt x="5916" y="6207"/>
                      <a:pt x="5948" y="6258"/>
                      <a:pt x="5979" y="6309"/>
                    </a:cubicBezTo>
                    <a:cubicBezTo>
                      <a:pt x="6013" y="6363"/>
                      <a:pt x="6041" y="6421"/>
                      <a:pt x="6076" y="6474"/>
                    </a:cubicBezTo>
                    <a:cubicBezTo>
                      <a:pt x="6085" y="6488"/>
                      <a:pt x="6094" y="6503"/>
                      <a:pt x="6103" y="6517"/>
                    </a:cubicBezTo>
                    <a:cubicBezTo>
                      <a:pt x="6128" y="6561"/>
                      <a:pt x="6149" y="6607"/>
                      <a:pt x="6165" y="6654"/>
                    </a:cubicBezTo>
                    <a:cubicBezTo>
                      <a:pt x="6171" y="6677"/>
                      <a:pt x="6180" y="6699"/>
                      <a:pt x="6188" y="6721"/>
                    </a:cubicBezTo>
                    <a:cubicBezTo>
                      <a:pt x="6193" y="6743"/>
                      <a:pt x="6196" y="6765"/>
                      <a:pt x="6202" y="6787"/>
                    </a:cubicBezTo>
                    <a:cubicBezTo>
                      <a:pt x="6207" y="6808"/>
                      <a:pt x="6204" y="6830"/>
                      <a:pt x="6210" y="6847"/>
                    </a:cubicBezTo>
                    <a:cubicBezTo>
                      <a:pt x="6218" y="6867"/>
                      <a:pt x="6215" y="6896"/>
                      <a:pt x="6218" y="6918"/>
                    </a:cubicBezTo>
                    <a:cubicBezTo>
                      <a:pt x="6222" y="6948"/>
                      <a:pt x="6223" y="6978"/>
                      <a:pt x="6223" y="7008"/>
                    </a:cubicBezTo>
                    <a:cubicBezTo>
                      <a:pt x="6223" y="7018"/>
                      <a:pt x="6223" y="7027"/>
                      <a:pt x="6223" y="7036"/>
                    </a:cubicBezTo>
                    <a:cubicBezTo>
                      <a:pt x="6223" y="7112"/>
                      <a:pt x="6222" y="7188"/>
                      <a:pt x="6222" y="7264"/>
                    </a:cubicBezTo>
                    <a:cubicBezTo>
                      <a:pt x="6222" y="7400"/>
                      <a:pt x="6189" y="7528"/>
                      <a:pt x="6149" y="7657"/>
                    </a:cubicBezTo>
                    <a:cubicBezTo>
                      <a:pt x="6133" y="7711"/>
                      <a:pt x="6121" y="7769"/>
                      <a:pt x="6101" y="7822"/>
                    </a:cubicBezTo>
                    <a:cubicBezTo>
                      <a:pt x="6089" y="7853"/>
                      <a:pt x="6080" y="7884"/>
                      <a:pt x="6068" y="7914"/>
                    </a:cubicBezTo>
                    <a:cubicBezTo>
                      <a:pt x="6065" y="7921"/>
                      <a:pt x="6062" y="7927"/>
                      <a:pt x="6058" y="7934"/>
                    </a:cubicBezTo>
                    <a:cubicBezTo>
                      <a:pt x="6054" y="7941"/>
                      <a:pt x="6049" y="7948"/>
                      <a:pt x="6044" y="7955"/>
                    </a:cubicBezTo>
                    <a:cubicBezTo>
                      <a:pt x="6043" y="7958"/>
                      <a:pt x="6033" y="7985"/>
                      <a:pt x="6031" y="7986"/>
                    </a:cubicBezTo>
                    <a:cubicBezTo>
                      <a:pt x="6030" y="7987"/>
                      <a:pt x="6027" y="7989"/>
                      <a:pt x="6027" y="7990"/>
                    </a:cubicBezTo>
                    <a:cubicBezTo>
                      <a:pt x="6025" y="7993"/>
                      <a:pt x="6025" y="7996"/>
                      <a:pt x="6025" y="7999"/>
                    </a:cubicBezTo>
                    <a:cubicBezTo>
                      <a:pt x="6025" y="8001"/>
                      <a:pt x="6026" y="8004"/>
                      <a:pt x="6027" y="8006"/>
                    </a:cubicBezTo>
                    <a:cubicBezTo>
                      <a:pt x="6021" y="8016"/>
                      <a:pt x="6015" y="8025"/>
                      <a:pt x="6007" y="8035"/>
                    </a:cubicBezTo>
                    <a:cubicBezTo>
                      <a:pt x="5980" y="8073"/>
                      <a:pt x="5950" y="8107"/>
                      <a:pt x="5919" y="8142"/>
                    </a:cubicBezTo>
                    <a:cubicBezTo>
                      <a:pt x="5860" y="8214"/>
                      <a:pt x="5768" y="8263"/>
                      <a:pt x="5688" y="8302"/>
                    </a:cubicBezTo>
                    <a:moveTo>
                      <a:pt x="6343" y="6442"/>
                    </a:moveTo>
                    <a:cubicBezTo>
                      <a:pt x="6345" y="6451"/>
                      <a:pt x="6346" y="6460"/>
                      <a:pt x="6348" y="6469"/>
                    </a:cubicBezTo>
                    <a:cubicBezTo>
                      <a:pt x="6349" y="6476"/>
                      <a:pt x="6350" y="6484"/>
                      <a:pt x="6350" y="6491"/>
                    </a:cubicBezTo>
                    <a:cubicBezTo>
                      <a:pt x="6350" y="6494"/>
                      <a:pt x="6350" y="6496"/>
                      <a:pt x="6349" y="6498"/>
                    </a:cubicBezTo>
                    <a:cubicBezTo>
                      <a:pt x="6342" y="6479"/>
                      <a:pt x="6334" y="6460"/>
                      <a:pt x="6327" y="6441"/>
                    </a:cubicBezTo>
                    <a:cubicBezTo>
                      <a:pt x="6335" y="6440"/>
                      <a:pt x="6343" y="6439"/>
                      <a:pt x="6344" y="6442"/>
                    </a:cubicBezTo>
                    <a:lnTo>
                      <a:pt x="6343" y="6442"/>
                    </a:lnTo>
                    <a:moveTo>
                      <a:pt x="6088" y="6047"/>
                    </a:moveTo>
                    <a:cubicBezTo>
                      <a:pt x="6125" y="6093"/>
                      <a:pt x="6143" y="6156"/>
                      <a:pt x="6173" y="6207"/>
                    </a:cubicBezTo>
                    <a:cubicBezTo>
                      <a:pt x="6199" y="6252"/>
                      <a:pt x="6233" y="6291"/>
                      <a:pt x="6255" y="6339"/>
                    </a:cubicBezTo>
                    <a:cubicBezTo>
                      <a:pt x="6275" y="6382"/>
                      <a:pt x="6293" y="6426"/>
                      <a:pt x="6307" y="6471"/>
                    </a:cubicBezTo>
                    <a:cubicBezTo>
                      <a:pt x="6339" y="6576"/>
                      <a:pt x="6396" y="6671"/>
                      <a:pt x="6423" y="6779"/>
                    </a:cubicBezTo>
                    <a:cubicBezTo>
                      <a:pt x="6450" y="6897"/>
                      <a:pt x="6463" y="7018"/>
                      <a:pt x="6463" y="7139"/>
                    </a:cubicBezTo>
                    <a:cubicBezTo>
                      <a:pt x="6463" y="7149"/>
                      <a:pt x="6463" y="7158"/>
                      <a:pt x="6463" y="7167"/>
                    </a:cubicBezTo>
                    <a:cubicBezTo>
                      <a:pt x="6463" y="7217"/>
                      <a:pt x="6454" y="7264"/>
                      <a:pt x="6456" y="7314"/>
                    </a:cubicBezTo>
                    <a:cubicBezTo>
                      <a:pt x="6458" y="7335"/>
                      <a:pt x="6459" y="7356"/>
                      <a:pt x="6459" y="7377"/>
                    </a:cubicBezTo>
                    <a:cubicBezTo>
                      <a:pt x="6459" y="7409"/>
                      <a:pt x="6457" y="7441"/>
                      <a:pt x="6453" y="7473"/>
                    </a:cubicBezTo>
                    <a:cubicBezTo>
                      <a:pt x="6448" y="7502"/>
                      <a:pt x="6453" y="7532"/>
                      <a:pt x="6449" y="7562"/>
                    </a:cubicBezTo>
                    <a:cubicBezTo>
                      <a:pt x="6449" y="7563"/>
                      <a:pt x="6449" y="7564"/>
                      <a:pt x="6449" y="7565"/>
                    </a:cubicBezTo>
                    <a:cubicBezTo>
                      <a:pt x="6448" y="7565"/>
                      <a:pt x="6448" y="7566"/>
                      <a:pt x="6448" y="7566"/>
                    </a:cubicBezTo>
                    <a:cubicBezTo>
                      <a:pt x="6395" y="7662"/>
                      <a:pt x="6391" y="7779"/>
                      <a:pt x="6343" y="7877"/>
                    </a:cubicBezTo>
                    <a:cubicBezTo>
                      <a:pt x="6342" y="7879"/>
                      <a:pt x="6341" y="7882"/>
                      <a:pt x="6340" y="7884"/>
                    </a:cubicBezTo>
                    <a:cubicBezTo>
                      <a:pt x="6341" y="7877"/>
                      <a:pt x="6341" y="7869"/>
                      <a:pt x="6341" y="7861"/>
                    </a:cubicBezTo>
                    <a:cubicBezTo>
                      <a:pt x="6341" y="7860"/>
                      <a:pt x="6340" y="7859"/>
                      <a:pt x="6340" y="7858"/>
                    </a:cubicBezTo>
                    <a:cubicBezTo>
                      <a:pt x="6339" y="7856"/>
                      <a:pt x="6338" y="7855"/>
                      <a:pt x="6337" y="7855"/>
                    </a:cubicBezTo>
                    <a:cubicBezTo>
                      <a:pt x="6336" y="7854"/>
                      <a:pt x="6334" y="7854"/>
                      <a:pt x="6333" y="7854"/>
                    </a:cubicBezTo>
                    <a:cubicBezTo>
                      <a:pt x="6331" y="7854"/>
                      <a:pt x="6330" y="7854"/>
                      <a:pt x="6329" y="7855"/>
                    </a:cubicBezTo>
                    <a:cubicBezTo>
                      <a:pt x="6328" y="7855"/>
                      <a:pt x="6327" y="7856"/>
                      <a:pt x="6326" y="7858"/>
                    </a:cubicBezTo>
                    <a:cubicBezTo>
                      <a:pt x="6326" y="7858"/>
                      <a:pt x="6325" y="7859"/>
                      <a:pt x="6325" y="7860"/>
                    </a:cubicBezTo>
                    <a:cubicBezTo>
                      <a:pt x="6316" y="7911"/>
                      <a:pt x="6302" y="7961"/>
                      <a:pt x="6283" y="8009"/>
                    </a:cubicBezTo>
                    <a:cubicBezTo>
                      <a:pt x="6279" y="8016"/>
                      <a:pt x="6276" y="8023"/>
                      <a:pt x="6272" y="8030"/>
                    </a:cubicBezTo>
                    <a:cubicBezTo>
                      <a:pt x="6266" y="8039"/>
                      <a:pt x="6260" y="8048"/>
                      <a:pt x="6254" y="8057"/>
                    </a:cubicBezTo>
                    <a:cubicBezTo>
                      <a:pt x="6251" y="8058"/>
                      <a:pt x="6247" y="8059"/>
                      <a:pt x="6244" y="8061"/>
                    </a:cubicBezTo>
                    <a:cubicBezTo>
                      <a:pt x="6243" y="8061"/>
                      <a:pt x="6242" y="8062"/>
                      <a:pt x="6241" y="8063"/>
                    </a:cubicBezTo>
                    <a:cubicBezTo>
                      <a:pt x="6233" y="8069"/>
                      <a:pt x="6226" y="8077"/>
                      <a:pt x="6220" y="8085"/>
                    </a:cubicBezTo>
                    <a:cubicBezTo>
                      <a:pt x="6244" y="8040"/>
                      <a:pt x="6264" y="7994"/>
                      <a:pt x="6285" y="7948"/>
                    </a:cubicBezTo>
                    <a:cubicBezTo>
                      <a:pt x="6285" y="7948"/>
                      <a:pt x="6285" y="7947"/>
                      <a:pt x="6285" y="7946"/>
                    </a:cubicBezTo>
                    <a:cubicBezTo>
                      <a:pt x="6285" y="7945"/>
                      <a:pt x="6284" y="7944"/>
                      <a:pt x="6284" y="7943"/>
                    </a:cubicBezTo>
                    <a:cubicBezTo>
                      <a:pt x="6283" y="7942"/>
                      <a:pt x="6283" y="7940"/>
                      <a:pt x="6282" y="7940"/>
                    </a:cubicBezTo>
                    <a:cubicBezTo>
                      <a:pt x="6281" y="7939"/>
                      <a:pt x="6280" y="7939"/>
                      <a:pt x="6279" y="7939"/>
                    </a:cubicBezTo>
                    <a:cubicBezTo>
                      <a:pt x="6278" y="7939"/>
                      <a:pt x="6276" y="7940"/>
                      <a:pt x="6275" y="7940"/>
                    </a:cubicBezTo>
                    <a:cubicBezTo>
                      <a:pt x="6275" y="7940"/>
                      <a:pt x="6275" y="7941"/>
                      <a:pt x="6274" y="7941"/>
                    </a:cubicBezTo>
                    <a:cubicBezTo>
                      <a:pt x="6222" y="8004"/>
                      <a:pt x="6189" y="8081"/>
                      <a:pt x="6141" y="8147"/>
                    </a:cubicBezTo>
                    <a:cubicBezTo>
                      <a:pt x="6102" y="8200"/>
                      <a:pt x="6052" y="8236"/>
                      <a:pt x="6004" y="8278"/>
                    </a:cubicBezTo>
                    <a:cubicBezTo>
                      <a:pt x="5991" y="8280"/>
                      <a:pt x="5977" y="8281"/>
                      <a:pt x="5964" y="8281"/>
                    </a:cubicBezTo>
                    <a:cubicBezTo>
                      <a:pt x="6022" y="8244"/>
                      <a:pt x="6074" y="8198"/>
                      <a:pt x="6119" y="8146"/>
                    </a:cubicBezTo>
                    <a:cubicBezTo>
                      <a:pt x="6148" y="8110"/>
                      <a:pt x="6174" y="8072"/>
                      <a:pt x="6197" y="8033"/>
                    </a:cubicBezTo>
                    <a:cubicBezTo>
                      <a:pt x="6222" y="7990"/>
                      <a:pt x="6243" y="7945"/>
                      <a:pt x="6260" y="7899"/>
                    </a:cubicBezTo>
                    <a:lnTo>
                      <a:pt x="6260" y="7898"/>
                    </a:lnTo>
                    <a:lnTo>
                      <a:pt x="6260" y="7897"/>
                    </a:lnTo>
                    <a:lnTo>
                      <a:pt x="6259" y="7896"/>
                    </a:lnTo>
                    <a:cubicBezTo>
                      <a:pt x="6258" y="7896"/>
                      <a:pt x="6258" y="7895"/>
                      <a:pt x="6257" y="7895"/>
                    </a:cubicBezTo>
                    <a:lnTo>
                      <a:pt x="6256" y="7896"/>
                    </a:lnTo>
                    <a:cubicBezTo>
                      <a:pt x="6255" y="7896"/>
                      <a:pt x="6255" y="7896"/>
                      <a:pt x="6255" y="7897"/>
                    </a:cubicBezTo>
                    <a:cubicBezTo>
                      <a:pt x="6247" y="7911"/>
                      <a:pt x="6240" y="7925"/>
                      <a:pt x="6232" y="7939"/>
                    </a:cubicBezTo>
                    <a:cubicBezTo>
                      <a:pt x="6193" y="8005"/>
                      <a:pt x="6148" y="8068"/>
                      <a:pt x="6098" y="8125"/>
                    </a:cubicBezTo>
                    <a:cubicBezTo>
                      <a:pt x="6074" y="8153"/>
                      <a:pt x="6048" y="8177"/>
                      <a:pt x="6019" y="8199"/>
                    </a:cubicBezTo>
                    <a:cubicBezTo>
                      <a:pt x="6041" y="8173"/>
                      <a:pt x="6061" y="8147"/>
                      <a:pt x="6082" y="8120"/>
                    </a:cubicBezTo>
                    <a:cubicBezTo>
                      <a:pt x="6141" y="8048"/>
                      <a:pt x="6196" y="7951"/>
                      <a:pt x="6214" y="7858"/>
                    </a:cubicBezTo>
                    <a:lnTo>
                      <a:pt x="6214" y="7857"/>
                    </a:lnTo>
                    <a:lnTo>
                      <a:pt x="6214" y="7856"/>
                    </a:lnTo>
                    <a:cubicBezTo>
                      <a:pt x="6213" y="7855"/>
                      <a:pt x="6212" y="7856"/>
                      <a:pt x="6212" y="7855"/>
                    </a:cubicBezTo>
                    <a:cubicBezTo>
                      <a:pt x="6211" y="7854"/>
                      <a:pt x="6211" y="7854"/>
                      <a:pt x="6211" y="7854"/>
                    </a:cubicBezTo>
                    <a:cubicBezTo>
                      <a:pt x="6210" y="7854"/>
                      <a:pt x="6210" y="7854"/>
                      <a:pt x="6209" y="7855"/>
                    </a:cubicBezTo>
                    <a:cubicBezTo>
                      <a:pt x="6209" y="7855"/>
                      <a:pt x="6208" y="7855"/>
                      <a:pt x="6208" y="7856"/>
                    </a:cubicBezTo>
                    <a:cubicBezTo>
                      <a:pt x="6192" y="7903"/>
                      <a:pt x="6171" y="7948"/>
                      <a:pt x="6146" y="7991"/>
                    </a:cubicBezTo>
                    <a:cubicBezTo>
                      <a:pt x="6130" y="8019"/>
                      <a:pt x="6112" y="8046"/>
                      <a:pt x="6092" y="8072"/>
                    </a:cubicBezTo>
                    <a:cubicBezTo>
                      <a:pt x="6083" y="8083"/>
                      <a:pt x="6052" y="8123"/>
                      <a:pt x="6019" y="8162"/>
                    </a:cubicBezTo>
                    <a:cubicBezTo>
                      <a:pt x="6057" y="8087"/>
                      <a:pt x="6098" y="8016"/>
                      <a:pt x="6128" y="7938"/>
                    </a:cubicBezTo>
                    <a:cubicBezTo>
                      <a:pt x="6196" y="7759"/>
                      <a:pt x="6254" y="7568"/>
                      <a:pt x="6267" y="7377"/>
                    </a:cubicBezTo>
                    <a:cubicBezTo>
                      <a:pt x="6274" y="7275"/>
                      <a:pt x="6268" y="7172"/>
                      <a:pt x="6268" y="7070"/>
                    </a:cubicBezTo>
                    <a:cubicBezTo>
                      <a:pt x="6268" y="7023"/>
                      <a:pt x="6260" y="6977"/>
                      <a:pt x="6260" y="6930"/>
                    </a:cubicBezTo>
                    <a:cubicBezTo>
                      <a:pt x="6260" y="6926"/>
                      <a:pt x="6260" y="6922"/>
                      <a:pt x="6260" y="6918"/>
                    </a:cubicBezTo>
                    <a:cubicBezTo>
                      <a:pt x="6260" y="6881"/>
                      <a:pt x="6255" y="6844"/>
                      <a:pt x="6244" y="6809"/>
                    </a:cubicBezTo>
                    <a:lnTo>
                      <a:pt x="6244" y="6806"/>
                    </a:lnTo>
                    <a:cubicBezTo>
                      <a:pt x="6237" y="6769"/>
                      <a:pt x="6227" y="6732"/>
                      <a:pt x="6214" y="6697"/>
                    </a:cubicBezTo>
                    <a:cubicBezTo>
                      <a:pt x="6196" y="6616"/>
                      <a:pt x="6167" y="6539"/>
                      <a:pt x="6126" y="6468"/>
                    </a:cubicBezTo>
                    <a:cubicBezTo>
                      <a:pt x="6122" y="6461"/>
                      <a:pt x="6118" y="6455"/>
                      <a:pt x="6114" y="6448"/>
                    </a:cubicBezTo>
                    <a:cubicBezTo>
                      <a:pt x="6105" y="6434"/>
                      <a:pt x="6076" y="6403"/>
                      <a:pt x="6072" y="6384"/>
                    </a:cubicBezTo>
                    <a:cubicBezTo>
                      <a:pt x="6072" y="6382"/>
                      <a:pt x="6069" y="6382"/>
                      <a:pt x="6069" y="6384"/>
                    </a:cubicBezTo>
                    <a:cubicBezTo>
                      <a:pt x="6069" y="6393"/>
                      <a:pt x="6071" y="6403"/>
                      <a:pt x="6076" y="6411"/>
                    </a:cubicBezTo>
                    <a:lnTo>
                      <a:pt x="6076" y="6412"/>
                    </a:lnTo>
                    <a:cubicBezTo>
                      <a:pt x="6014" y="6315"/>
                      <a:pt x="5958" y="6212"/>
                      <a:pt x="5902" y="6112"/>
                    </a:cubicBezTo>
                    <a:cubicBezTo>
                      <a:pt x="5846" y="6012"/>
                      <a:pt x="5755" y="5955"/>
                      <a:pt x="5679" y="5876"/>
                    </a:cubicBezTo>
                    <a:cubicBezTo>
                      <a:pt x="5658" y="5855"/>
                      <a:pt x="5638" y="5832"/>
                      <a:pt x="5615" y="5813"/>
                    </a:cubicBezTo>
                    <a:cubicBezTo>
                      <a:pt x="5600" y="5802"/>
                      <a:pt x="5583" y="5792"/>
                      <a:pt x="5567" y="5782"/>
                    </a:cubicBezTo>
                    <a:cubicBezTo>
                      <a:pt x="5556" y="5776"/>
                      <a:pt x="5546" y="5770"/>
                      <a:pt x="5535" y="5765"/>
                    </a:cubicBezTo>
                    <a:cubicBezTo>
                      <a:pt x="5509" y="5748"/>
                      <a:pt x="5480" y="5737"/>
                      <a:pt x="5454" y="5720"/>
                    </a:cubicBezTo>
                    <a:cubicBezTo>
                      <a:pt x="5431" y="5704"/>
                      <a:pt x="5407" y="5688"/>
                      <a:pt x="5382" y="5674"/>
                    </a:cubicBezTo>
                    <a:cubicBezTo>
                      <a:pt x="5377" y="5671"/>
                      <a:pt x="5372" y="5668"/>
                      <a:pt x="5367" y="5665"/>
                    </a:cubicBezTo>
                    <a:cubicBezTo>
                      <a:pt x="5335" y="5649"/>
                      <a:pt x="5299" y="5637"/>
                      <a:pt x="5266" y="5624"/>
                    </a:cubicBezTo>
                    <a:cubicBezTo>
                      <a:pt x="5232" y="5610"/>
                      <a:pt x="5207" y="5594"/>
                      <a:pt x="5177" y="5582"/>
                    </a:cubicBezTo>
                    <a:cubicBezTo>
                      <a:pt x="5157" y="5575"/>
                      <a:pt x="5136" y="5571"/>
                      <a:pt x="5115" y="5571"/>
                    </a:cubicBezTo>
                    <a:cubicBezTo>
                      <a:pt x="5113" y="5571"/>
                      <a:pt x="5112" y="5571"/>
                      <a:pt x="5111" y="5571"/>
                    </a:cubicBezTo>
                    <a:cubicBezTo>
                      <a:pt x="5139" y="5559"/>
                      <a:pt x="5182" y="5572"/>
                      <a:pt x="5209" y="5579"/>
                    </a:cubicBezTo>
                    <a:cubicBezTo>
                      <a:pt x="5232" y="5585"/>
                      <a:pt x="5258" y="5593"/>
                      <a:pt x="5280" y="5601"/>
                    </a:cubicBezTo>
                    <a:cubicBezTo>
                      <a:pt x="5299" y="5612"/>
                      <a:pt x="5321" y="5619"/>
                      <a:pt x="5343" y="5624"/>
                    </a:cubicBezTo>
                    <a:cubicBezTo>
                      <a:pt x="5344" y="5624"/>
                      <a:pt x="5345" y="5624"/>
                      <a:pt x="5345" y="5624"/>
                    </a:cubicBezTo>
                    <a:cubicBezTo>
                      <a:pt x="5346" y="5623"/>
                      <a:pt x="5346" y="5623"/>
                      <a:pt x="5347" y="5622"/>
                    </a:cubicBezTo>
                    <a:cubicBezTo>
                      <a:pt x="5347" y="5622"/>
                      <a:pt x="5347" y="5621"/>
                      <a:pt x="5347" y="5620"/>
                    </a:cubicBezTo>
                    <a:cubicBezTo>
                      <a:pt x="5347" y="5619"/>
                      <a:pt x="5347" y="5618"/>
                      <a:pt x="5347" y="5618"/>
                    </a:cubicBezTo>
                    <a:cubicBezTo>
                      <a:pt x="5346" y="5617"/>
                      <a:pt x="5346" y="5617"/>
                      <a:pt x="5345" y="5616"/>
                    </a:cubicBezTo>
                    <a:cubicBezTo>
                      <a:pt x="5315" y="5604"/>
                      <a:pt x="5288" y="5585"/>
                      <a:pt x="5259" y="5571"/>
                    </a:cubicBezTo>
                    <a:lnTo>
                      <a:pt x="5268" y="5573"/>
                    </a:lnTo>
                    <a:cubicBezTo>
                      <a:pt x="5318" y="5582"/>
                      <a:pt x="5366" y="5599"/>
                      <a:pt x="5410" y="5624"/>
                    </a:cubicBezTo>
                    <a:cubicBezTo>
                      <a:pt x="5416" y="5628"/>
                      <a:pt x="5423" y="5633"/>
                      <a:pt x="5430" y="5637"/>
                    </a:cubicBezTo>
                    <a:cubicBezTo>
                      <a:pt x="5433" y="5639"/>
                      <a:pt x="5437" y="5634"/>
                      <a:pt x="5434" y="5631"/>
                    </a:cubicBezTo>
                    <a:cubicBezTo>
                      <a:pt x="5415" y="5617"/>
                      <a:pt x="5395" y="5603"/>
                      <a:pt x="5374" y="5591"/>
                    </a:cubicBezTo>
                    <a:cubicBezTo>
                      <a:pt x="5350" y="5578"/>
                      <a:pt x="5326" y="5565"/>
                      <a:pt x="5300" y="5555"/>
                    </a:cubicBezTo>
                    <a:lnTo>
                      <a:pt x="5288" y="5549"/>
                    </a:lnTo>
                    <a:cubicBezTo>
                      <a:pt x="5295" y="5551"/>
                      <a:pt x="5303" y="5552"/>
                      <a:pt x="5311" y="5552"/>
                    </a:cubicBezTo>
                    <a:cubicBezTo>
                      <a:pt x="5342" y="5554"/>
                      <a:pt x="5390" y="5548"/>
                      <a:pt x="5416" y="5566"/>
                    </a:cubicBezTo>
                    <a:cubicBezTo>
                      <a:pt x="5420" y="5568"/>
                      <a:pt x="5424" y="5562"/>
                      <a:pt x="5421" y="5559"/>
                    </a:cubicBezTo>
                    <a:cubicBezTo>
                      <a:pt x="5414" y="5554"/>
                      <a:pt x="5407" y="5549"/>
                      <a:pt x="5400" y="5545"/>
                    </a:cubicBezTo>
                    <a:cubicBezTo>
                      <a:pt x="5384" y="5536"/>
                      <a:pt x="5367" y="5530"/>
                      <a:pt x="5349" y="5527"/>
                    </a:cubicBezTo>
                    <a:cubicBezTo>
                      <a:pt x="5331" y="5525"/>
                      <a:pt x="5314" y="5524"/>
                      <a:pt x="5297" y="5521"/>
                    </a:cubicBezTo>
                    <a:cubicBezTo>
                      <a:pt x="5322" y="5517"/>
                      <a:pt x="5348" y="5516"/>
                      <a:pt x="5374" y="5515"/>
                    </a:cubicBezTo>
                    <a:cubicBezTo>
                      <a:pt x="5407" y="5516"/>
                      <a:pt x="5431" y="5538"/>
                      <a:pt x="5460" y="5549"/>
                    </a:cubicBezTo>
                    <a:cubicBezTo>
                      <a:pt x="5465" y="5551"/>
                      <a:pt x="5469" y="5545"/>
                      <a:pt x="5465" y="5542"/>
                    </a:cubicBezTo>
                    <a:cubicBezTo>
                      <a:pt x="5444" y="5530"/>
                      <a:pt x="5431" y="5515"/>
                      <a:pt x="5413" y="5504"/>
                    </a:cubicBezTo>
                    <a:cubicBezTo>
                      <a:pt x="5425" y="5506"/>
                      <a:pt x="5438" y="5508"/>
                      <a:pt x="5450" y="5513"/>
                    </a:cubicBezTo>
                    <a:cubicBezTo>
                      <a:pt x="5451" y="5513"/>
                      <a:pt x="5451" y="5513"/>
                      <a:pt x="5452" y="5513"/>
                    </a:cubicBezTo>
                    <a:cubicBezTo>
                      <a:pt x="5465" y="5521"/>
                      <a:pt x="5478" y="5527"/>
                      <a:pt x="5492" y="5531"/>
                    </a:cubicBezTo>
                    <a:cubicBezTo>
                      <a:pt x="5493" y="5531"/>
                      <a:pt x="5494" y="5530"/>
                      <a:pt x="5495" y="5530"/>
                    </a:cubicBezTo>
                    <a:cubicBezTo>
                      <a:pt x="5496" y="5529"/>
                      <a:pt x="5496" y="5529"/>
                      <a:pt x="5497" y="5528"/>
                    </a:cubicBezTo>
                    <a:cubicBezTo>
                      <a:pt x="5497" y="5527"/>
                      <a:pt x="5498" y="5526"/>
                      <a:pt x="5498" y="5525"/>
                    </a:cubicBezTo>
                    <a:cubicBezTo>
                      <a:pt x="5498" y="5524"/>
                      <a:pt x="5498" y="5523"/>
                      <a:pt x="5498" y="5523"/>
                    </a:cubicBezTo>
                    <a:cubicBezTo>
                      <a:pt x="5504" y="5526"/>
                      <a:pt x="5510" y="5529"/>
                      <a:pt x="5515" y="5533"/>
                    </a:cubicBezTo>
                    <a:cubicBezTo>
                      <a:pt x="5541" y="5548"/>
                      <a:pt x="5566" y="5565"/>
                      <a:pt x="5589" y="5585"/>
                    </a:cubicBezTo>
                    <a:cubicBezTo>
                      <a:pt x="5614" y="5607"/>
                      <a:pt x="5651" y="5621"/>
                      <a:pt x="5671" y="5648"/>
                    </a:cubicBezTo>
                    <a:cubicBezTo>
                      <a:pt x="5690" y="5669"/>
                      <a:pt x="5711" y="5689"/>
                      <a:pt x="5732" y="5707"/>
                    </a:cubicBezTo>
                    <a:cubicBezTo>
                      <a:pt x="5755" y="5730"/>
                      <a:pt x="5784" y="5745"/>
                      <a:pt x="5807" y="5768"/>
                    </a:cubicBezTo>
                    <a:cubicBezTo>
                      <a:pt x="5831" y="5793"/>
                      <a:pt x="5857" y="5816"/>
                      <a:pt x="5885" y="5836"/>
                    </a:cubicBezTo>
                    <a:cubicBezTo>
                      <a:pt x="5913" y="5858"/>
                      <a:pt x="5939" y="5882"/>
                      <a:pt x="5962" y="5908"/>
                    </a:cubicBezTo>
                    <a:cubicBezTo>
                      <a:pt x="5993" y="5939"/>
                      <a:pt x="6031" y="5962"/>
                      <a:pt x="6053" y="6001"/>
                    </a:cubicBezTo>
                    <a:cubicBezTo>
                      <a:pt x="6054" y="6003"/>
                      <a:pt x="6055" y="6005"/>
                      <a:pt x="6057" y="6006"/>
                    </a:cubicBezTo>
                    <a:cubicBezTo>
                      <a:pt x="6059" y="6006"/>
                      <a:pt x="6060" y="6007"/>
                      <a:pt x="6062" y="6007"/>
                    </a:cubicBezTo>
                    <a:cubicBezTo>
                      <a:pt x="6070" y="6021"/>
                      <a:pt x="6079" y="6034"/>
                      <a:pt x="6089" y="6047"/>
                    </a:cubicBezTo>
                    <a:lnTo>
                      <a:pt x="6088" y="6047"/>
                    </a:lnTo>
                    <a:moveTo>
                      <a:pt x="6380" y="6289"/>
                    </a:moveTo>
                    <a:cubicBezTo>
                      <a:pt x="6357" y="6263"/>
                      <a:pt x="6338" y="6235"/>
                      <a:pt x="6315" y="6210"/>
                    </a:cubicBezTo>
                    <a:cubicBezTo>
                      <a:pt x="6268" y="6158"/>
                      <a:pt x="6217" y="6109"/>
                      <a:pt x="6170" y="6057"/>
                    </a:cubicBezTo>
                    <a:cubicBezTo>
                      <a:pt x="6146" y="6031"/>
                      <a:pt x="6123" y="6005"/>
                      <a:pt x="6098" y="5980"/>
                    </a:cubicBezTo>
                    <a:cubicBezTo>
                      <a:pt x="6086" y="5967"/>
                      <a:pt x="6072" y="5956"/>
                      <a:pt x="6059" y="5944"/>
                    </a:cubicBezTo>
                    <a:cubicBezTo>
                      <a:pt x="6057" y="5940"/>
                      <a:pt x="6055" y="5937"/>
                      <a:pt x="6053" y="5933"/>
                    </a:cubicBezTo>
                    <a:lnTo>
                      <a:pt x="6053" y="5932"/>
                    </a:lnTo>
                    <a:cubicBezTo>
                      <a:pt x="6052" y="5930"/>
                      <a:pt x="6050" y="5928"/>
                      <a:pt x="6049" y="5927"/>
                    </a:cubicBezTo>
                    <a:cubicBezTo>
                      <a:pt x="6047" y="5926"/>
                      <a:pt x="6045" y="5926"/>
                      <a:pt x="6043" y="5926"/>
                    </a:cubicBezTo>
                    <a:cubicBezTo>
                      <a:pt x="6042" y="5926"/>
                      <a:pt x="6042" y="5926"/>
                      <a:pt x="6041" y="5926"/>
                    </a:cubicBezTo>
                    <a:cubicBezTo>
                      <a:pt x="6034" y="5919"/>
                      <a:pt x="6028" y="5910"/>
                      <a:pt x="6023" y="5901"/>
                    </a:cubicBezTo>
                    <a:cubicBezTo>
                      <a:pt x="6021" y="5898"/>
                      <a:pt x="6019" y="5894"/>
                      <a:pt x="6017" y="5890"/>
                    </a:cubicBezTo>
                    <a:cubicBezTo>
                      <a:pt x="6021" y="5867"/>
                      <a:pt x="6026" y="5844"/>
                      <a:pt x="6033" y="5822"/>
                    </a:cubicBezTo>
                    <a:cubicBezTo>
                      <a:pt x="6035" y="5816"/>
                      <a:pt x="6039" y="5810"/>
                      <a:pt x="6042" y="5805"/>
                    </a:cubicBezTo>
                    <a:cubicBezTo>
                      <a:pt x="6049" y="5793"/>
                      <a:pt x="6056" y="5783"/>
                      <a:pt x="6065" y="5773"/>
                    </a:cubicBezTo>
                    <a:cubicBezTo>
                      <a:pt x="6090" y="5828"/>
                      <a:pt x="6152" y="5873"/>
                      <a:pt x="6190" y="5920"/>
                    </a:cubicBezTo>
                    <a:cubicBezTo>
                      <a:pt x="6236" y="5978"/>
                      <a:pt x="6294" y="6024"/>
                      <a:pt x="6347" y="6075"/>
                    </a:cubicBezTo>
                    <a:cubicBezTo>
                      <a:pt x="6386" y="6115"/>
                      <a:pt x="6429" y="6153"/>
                      <a:pt x="6474" y="6187"/>
                    </a:cubicBezTo>
                    <a:cubicBezTo>
                      <a:pt x="6509" y="6214"/>
                      <a:pt x="6540" y="6245"/>
                      <a:pt x="6568" y="6278"/>
                    </a:cubicBezTo>
                    <a:cubicBezTo>
                      <a:pt x="6578" y="6289"/>
                      <a:pt x="6587" y="6301"/>
                      <a:pt x="6596" y="6313"/>
                    </a:cubicBezTo>
                    <a:cubicBezTo>
                      <a:pt x="6597" y="6316"/>
                      <a:pt x="6604" y="6321"/>
                      <a:pt x="6610" y="6326"/>
                    </a:cubicBezTo>
                    <a:cubicBezTo>
                      <a:pt x="6561" y="6329"/>
                      <a:pt x="6513" y="6341"/>
                      <a:pt x="6468" y="6361"/>
                    </a:cubicBezTo>
                    <a:cubicBezTo>
                      <a:pt x="6443" y="6371"/>
                      <a:pt x="6393" y="6304"/>
                      <a:pt x="6380" y="6289"/>
                    </a:cubicBezTo>
                    <a:moveTo>
                      <a:pt x="6607" y="6705"/>
                    </a:moveTo>
                    <a:cubicBezTo>
                      <a:pt x="6591" y="6705"/>
                      <a:pt x="6576" y="6712"/>
                      <a:pt x="6560" y="6711"/>
                    </a:cubicBezTo>
                    <a:cubicBezTo>
                      <a:pt x="6526" y="6710"/>
                      <a:pt x="6494" y="6726"/>
                      <a:pt x="6461" y="6731"/>
                    </a:cubicBezTo>
                    <a:cubicBezTo>
                      <a:pt x="6455" y="6672"/>
                      <a:pt x="6461" y="6605"/>
                      <a:pt x="6461" y="6546"/>
                    </a:cubicBezTo>
                    <a:cubicBezTo>
                      <a:pt x="6461" y="6497"/>
                      <a:pt x="6471" y="6437"/>
                      <a:pt x="6458" y="6389"/>
                    </a:cubicBezTo>
                    <a:cubicBezTo>
                      <a:pt x="6478" y="6389"/>
                      <a:pt x="6502" y="6374"/>
                      <a:pt x="6517" y="6369"/>
                    </a:cubicBezTo>
                    <a:cubicBezTo>
                      <a:pt x="6549" y="6356"/>
                      <a:pt x="6584" y="6349"/>
                      <a:pt x="6619" y="6348"/>
                    </a:cubicBezTo>
                    <a:lnTo>
                      <a:pt x="6619" y="6349"/>
                    </a:lnTo>
                    <a:lnTo>
                      <a:pt x="6619" y="6350"/>
                    </a:lnTo>
                    <a:cubicBezTo>
                      <a:pt x="6618" y="6422"/>
                      <a:pt x="6616" y="6494"/>
                      <a:pt x="6619" y="6566"/>
                    </a:cubicBezTo>
                    <a:cubicBezTo>
                      <a:pt x="6617" y="6569"/>
                      <a:pt x="6617" y="6572"/>
                      <a:pt x="6617" y="6575"/>
                    </a:cubicBezTo>
                    <a:cubicBezTo>
                      <a:pt x="6617" y="6578"/>
                      <a:pt x="6617" y="6582"/>
                      <a:pt x="6619" y="6584"/>
                    </a:cubicBezTo>
                    <a:cubicBezTo>
                      <a:pt x="6619" y="6604"/>
                      <a:pt x="6620" y="6624"/>
                      <a:pt x="6622" y="6645"/>
                    </a:cubicBezTo>
                    <a:cubicBezTo>
                      <a:pt x="6623" y="6665"/>
                      <a:pt x="6635" y="6705"/>
                      <a:pt x="6606" y="6705"/>
                    </a:cubicBezTo>
                    <a:lnTo>
                      <a:pt x="6607" y="6705"/>
                    </a:lnTo>
                    <a:moveTo>
                      <a:pt x="6685" y="6473"/>
                    </a:moveTo>
                    <a:cubicBezTo>
                      <a:pt x="6682" y="6496"/>
                      <a:pt x="6681" y="6566"/>
                      <a:pt x="6646" y="6561"/>
                    </a:cubicBezTo>
                    <a:cubicBezTo>
                      <a:pt x="6646" y="6502"/>
                      <a:pt x="6647" y="6445"/>
                      <a:pt x="6646" y="6387"/>
                    </a:cubicBezTo>
                    <a:lnTo>
                      <a:pt x="6654" y="6384"/>
                    </a:lnTo>
                    <a:lnTo>
                      <a:pt x="6655" y="6384"/>
                    </a:lnTo>
                    <a:cubicBezTo>
                      <a:pt x="6656" y="6385"/>
                      <a:pt x="6656" y="6385"/>
                      <a:pt x="6656" y="6385"/>
                    </a:cubicBezTo>
                    <a:cubicBezTo>
                      <a:pt x="6657" y="6386"/>
                      <a:pt x="6658" y="6386"/>
                      <a:pt x="6659" y="6386"/>
                    </a:cubicBezTo>
                    <a:cubicBezTo>
                      <a:pt x="6660" y="6386"/>
                      <a:pt x="6660" y="6386"/>
                      <a:pt x="6662" y="6385"/>
                    </a:cubicBezTo>
                    <a:cubicBezTo>
                      <a:pt x="6663" y="6384"/>
                      <a:pt x="6663" y="6385"/>
                      <a:pt x="6663" y="6384"/>
                    </a:cubicBezTo>
                    <a:cubicBezTo>
                      <a:pt x="6695" y="6364"/>
                      <a:pt x="6686" y="6460"/>
                      <a:pt x="6684" y="6473"/>
                    </a:cubicBezTo>
                    <a:lnTo>
                      <a:pt x="6685" y="647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7" name="Google Shape;2787;p34">
                <a:extLst>
                  <a:ext uri="{FF2B5EF4-FFF2-40B4-BE49-F238E27FC236}">
                    <a16:creationId xmlns:a16="http://schemas.microsoft.com/office/drawing/2014/main" id="{122C1949-8E56-46A5-54E1-6E11069F47FF}"/>
                  </a:ext>
                </a:extLst>
              </p:cNvPr>
              <p:cNvSpPr/>
              <p:nvPr/>
            </p:nvSpPr>
            <p:spPr>
              <a:xfrm>
                <a:off x="3514195" y="6872327"/>
                <a:ext cx="24840" cy="50400"/>
              </a:xfrm>
              <a:custGeom>
                <a:avLst/>
                <a:gdLst/>
                <a:ahLst/>
                <a:cxnLst/>
                <a:rect l="l" t="t" r="r" b="b"/>
                <a:pathLst>
                  <a:path w="69" h="140" extrusionOk="0">
                    <a:moveTo>
                      <a:pt x="62" y="108"/>
                    </a:moveTo>
                    <a:cubicBezTo>
                      <a:pt x="58" y="99"/>
                      <a:pt x="55" y="91"/>
                      <a:pt x="51" y="82"/>
                    </a:cubicBezTo>
                    <a:cubicBezTo>
                      <a:pt x="48" y="73"/>
                      <a:pt x="43" y="64"/>
                      <a:pt x="39" y="56"/>
                    </a:cubicBezTo>
                    <a:cubicBezTo>
                      <a:pt x="32" y="41"/>
                      <a:pt x="28" y="25"/>
                      <a:pt x="27" y="8"/>
                    </a:cubicBezTo>
                    <a:cubicBezTo>
                      <a:pt x="27" y="7"/>
                      <a:pt x="26" y="6"/>
                      <a:pt x="26" y="5"/>
                    </a:cubicBezTo>
                    <a:cubicBezTo>
                      <a:pt x="25" y="3"/>
                      <a:pt x="24" y="2"/>
                      <a:pt x="23" y="1"/>
                    </a:cubicBezTo>
                    <a:cubicBezTo>
                      <a:pt x="21" y="0"/>
                      <a:pt x="19" y="0"/>
                      <a:pt x="18" y="0"/>
                    </a:cubicBezTo>
                    <a:cubicBezTo>
                      <a:pt x="16" y="0"/>
                      <a:pt x="15" y="0"/>
                      <a:pt x="14" y="1"/>
                    </a:cubicBezTo>
                    <a:cubicBezTo>
                      <a:pt x="12" y="2"/>
                      <a:pt x="10" y="3"/>
                      <a:pt x="10" y="5"/>
                    </a:cubicBezTo>
                    <a:cubicBezTo>
                      <a:pt x="9" y="6"/>
                      <a:pt x="9" y="7"/>
                      <a:pt x="9" y="8"/>
                    </a:cubicBezTo>
                    <a:cubicBezTo>
                      <a:pt x="0" y="54"/>
                      <a:pt x="32" y="97"/>
                      <a:pt x="53" y="135"/>
                    </a:cubicBezTo>
                    <a:cubicBezTo>
                      <a:pt x="54" y="136"/>
                      <a:pt x="55" y="137"/>
                      <a:pt x="56" y="137"/>
                    </a:cubicBezTo>
                    <a:cubicBezTo>
                      <a:pt x="57" y="138"/>
                      <a:pt x="58" y="139"/>
                      <a:pt x="60" y="139"/>
                    </a:cubicBezTo>
                    <a:cubicBezTo>
                      <a:pt x="61" y="139"/>
                      <a:pt x="62" y="138"/>
                      <a:pt x="63" y="138"/>
                    </a:cubicBezTo>
                    <a:lnTo>
                      <a:pt x="65" y="138"/>
                    </a:lnTo>
                    <a:cubicBezTo>
                      <a:pt x="65" y="137"/>
                      <a:pt x="65" y="137"/>
                      <a:pt x="65" y="137"/>
                    </a:cubicBezTo>
                    <a:cubicBezTo>
                      <a:pt x="66" y="137"/>
                      <a:pt x="66" y="136"/>
                      <a:pt x="67" y="135"/>
                    </a:cubicBezTo>
                    <a:cubicBezTo>
                      <a:pt x="67" y="134"/>
                      <a:pt x="68" y="133"/>
                      <a:pt x="68" y="132"/>
                    </a:cubicBezTo>
                    <a:cubicBezTo>
                      <a:pt x="68" y="131"/>
                      <a:pt x="67" y="131"/>
                      <a:pt x="67" y="130"/>
                    </a:cubicBezTo>
                    <a:cubicBezTo>
                      <a:pt x="66" y="129"/>
                      <a:pt x="67" y="129"/>
                      <a:pt x="67" y="129"/>
                    </a:cubicBezTo>
                    <a:cubicBezTo>
                      <a:pt x="65" y="126"/>
                      <a:pt x="63" y="111"/>
                      <a:pt x="62" y="10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8" name="Google Shape;2788;p34">
                <a:extLst>
                  <a:ext uri="{FF2B5EF4-FFF2-40B4-BE49-F238E27FC236}">
                    <a16:creationId xmlns:a16="http://schemas.microsoft.com/office/drawing/2014/main" id="{DD128153-CEE4-CF55-1A79-7B9298F55EA1}"/>
                  </a:ext>
                </a:extLst>
              </p:cNvPr>
              <p:cNvSpPr/>
              <p:nvPr/>
            </p:nvSpPr>
            <p:spPr>
              <a:xfrm>
                <a:off x="3541195" y="6943968"/>
                <a:ext cx="14400" cy="23760"/>
              </a:xfrm>
              <a:custGeom>
                <a:avLst/>
                <a:gdLst/>
                <a:ahLst/>
                <a:cxnLst/>
                <a:rect l="l" t="t" r="r" b="b"/>
                <a:pathLst>
                  <a:path w="40" h="66" extrusionOk="0">
                    <a:moveTo>
                      <a:pt x="26" y="26"/>
                    </a:moveTo>
                    <a:cubicBezTo>
                      <a:pt x="25" y="22"/>
                      <a:pt x="23" y="18"/>
                      <a:pt x="20" y="15"/>
                    </a:cubicBezTo>
                    <a:cubicBezTo>
                      <a:pt x="19" y="12"/>
                      <a:pt x="17" y="9"/>
                      <a:pt x="15" y="7"/>
                    </a:cubicBezTo>
                    <a:cubicBezTo>
                      <a:pt x="10" y="0"/>
                      <a:pt x="0" y="8"/>
                      <a:pt x="5" y="16"/>
                    </a:cubicBezTo>
                    <a:cubicBezTo>
                      <a:pt x="12" y="26"/>
                      <a:pt x="15" y="65"/>
                      <a:pt x="34" y="61"/>
                    </a:cubicBezTo>
                    <a:lnTo>
                      <a:pt x="36" y="60"/>
                    </a:lnTo>
                    <a:cubicBezTo>
                      <a:pt x="37" y="59"/>
                      <a:pt x="38" y="59"/>
                      <a:pt x="38" y="58"/>
                    </a:cubicBezTo>
                    <a:cubicBezTo>
                      <a:pt x="39" y="57"/>
                      <a:pt x="38" y="56"/>
                      <a:pt x="38" y="55"/>
                    </a:cubicBezTo>
                    <a:cubicBezTo>
                      <a:pt x="38" y="54"/>
                      <a:pt x="38" y="54"/>
                      <a:pt x="38" y="53"/>
                    </a:cubicBezTo>
                    <a:cubicBezTo>
                      <a:pt x="34" y="44"/>
                      <a:pt x="30" y="35"/>
                      <a:pt x="26"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9" name="Google Shape;2789;p34">
                <a:extLst>
                  <a:ext uri="{FF2B5EF4-FFF2-40B4-BE49-F238E27FC236}">
                    <a16:creationId xmlns:a16="http://schemas.microsoft.com/office/drawing/2014/main" id="{25244C75-3702-40DF-124E-0A2F97BD808C}"/>
                  </a:ext>
                </a:extLst>
              </p:cNvPr>
              <p:cNvSpPr/>
              <p:nvPr/>
            </p:nvSpPr>
            <p:spPr>
              <a:xfrm>
                <a:off x="3562435" y="6884927"/>
                <a:ext cx="24120" cy="57240"/>
              </a:xfrm>
              <a:custGeom>
                <a:avLst/>
                <a:gdLst/>
                <a:ahLst/>
                <a:cxnLst/>
                <a:rect l="l" t="t" r="r" b="b"/>
                <a:pathLst>
                  <a:path w="67" h="159" extrusionOk="0">
                    <a:moveTo>
                      <a:pt x="12" y="6"/>
                    </a:moveTo>
                    <a:cubicBezTo>
                      <a:pt x="11" y="1"/>
                      <a:pt x="2" y="0"/>
                      <a:pt x="1" y="6"/>
                    </a:cubicBezTo>
                    <a:cubicBezTo>
                      <a:pt x="0" y="10"/>
                      <a:pt x="0" y="14"/>
                      <a:pt x="0" y="19"/>
                    </a:cubicBezTo>
                    <a:cubicBezTo>
                      <a:pt x="0" y="36"/>
                      <a:pt x="4" y="53"/>
                      <a:pt x="11" y="68"/>
                    </a:cubicBezTo>
                    <a:cubicBezTo>
                      <a:pt x="20" y="86"/>
                      <a:pt x="26" y="104"/>
                      <a:pt x="34" y="123"/>
                    </a:cubicBezTo>
                    <a:cubicBezTo>
                      <a:pt x="39" y="135"/>
                      <a:pt x="50" y="142"/>
                      <a:pt x="56" y="153"/>
                    </a:cubicBezTo>
                    <a:cubicBezTo>
                      <a:pt x="59" y="158"/>
                      <a:pt x="66" y="155"/>
                      <a:pt x="66" y="150"/>
                    </a:cubicBezTo>
                    <a:cubicBezTo>
                      <a:pt x="66" y="129"/>
                      <a:pt x="50" y="106"/>
                      <a:pt x="42" y="87"/>
                    </a:cubicBezTo>
                    <a:cubicBezTo>
                      <a:pt x="30" y="61"/>
                      <a:pt x="20" y="34"/>
                      <a:pt x="12"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0" name="Google Shape;2790;p34">
                <a:extLst>
                  <a:ext uri="{FF2B5EF4-FFF2-40B4-BE49-F238E27FC236}">
                    <a16:creationId xmlns:a16="http://schemas.microsoft.com/office/drawing/2014/main" id="{9AE8ACFC-8B56-508B-4E75-2DC3021D3BDC}"/>
                  </a:ext>
                </a:extLst>
              </p:cNvPr>
              <p:cNvSpPr/>
              <p:nvPr/>
            </p:nvSpPr>
            <p:spPr>
              <a:xfrm>
                <a:off x="3593395" y="6919127"/>
                <a:ext cx="43200" cy="55440"/>
              </a:xfrm>
              <a:custGeom>
                <a:avLst/>
                <a:gdLst/>
                <a:ahLst/>
                <a:cxnLst/>
                <a:rect l="l" t="t" r="r" b="b"/>
                <a:pathLst>
                  <a:path w="120" h="154" extrusionOk="0">
                    <a:moveTo>
                      <a:pt x="85" y="107"/>
                    </a:moveTo>
                    <a:cubicBezTo>
                      <a:pt x="74" y="96"/>
                      <a:pt x="64" y="80"/>
                      <a:pt x="53" y="68"/>
                    </a:cubicBezTo>
                    <a:cubicBezTo>
                      <a:pt x="46" y="59"/>
                      <a:pt x="40" y="50"/>
                      <a:pt x="34" y="40"/>
                    </a:cubicBezTo>
                    <a:cubicBezTo>
                      <a:pt x="28" y="31"/>
                      <a:pt x="26" y="16"/>
                      <a:pt x="17" y="6"/>
                    </a:cubicBezTo>
                    <a:cubicBezTo>
                      <a:pt x="12" y="0"/>
                      <a:pt x="0" y="8"/>
                      <a:pt x="5" y="15"/>
                    </a:cubicBezTo>
                    <a:cubicBezTo>
                      <a:pt x="11" y="26"/>
                      <a:pt x="15" y="37"/>
                      <a:pt x="18" y="49"/>
                    </a:cubicBezTo>
                    <a:cubicBezTo>
                      <a:pt x="19" y="52"/>
                      <a:pt x="21" y="56"/>
                      <a:pt x="23" y="59"/>
                    </a:cubicBezTo>
                    <a:cubicBezTo>
                      <a:pt x="30" y="71"/>
                      <a:pt x="39" y="83"/>
                      <a:pt x="49" y="93"/>
                    </a:cubicBezTo>
                    <a:cubicBezTo>
                      <a:pt x="68" y="117"/>
                      <a:pt x="81" y="138"/>
                      <a:pt x="111" y="152"/>
                    </a:cubicBezTo>
                    <a:cubicBezTo>
                      <a:pt x="112" y="153"/>
                      <a:pt x="113" y="153"/>
                      <a:pt x="114" y="153"/>
                    </a:cubicBezTo>
                    <a:cubicBezTo>
                      <a:pt x="114" y="153"/>
                      <a:pt x="115" y="153"/>
                      <a:pt x="116" y="152"/>
                    </a:cubicBezTo>
                    <a:cubicBezTo>
                      <a:pt x="117" y="152"/>
                      <a:pt x="118" y="151"/>
                      <a:pt x="118" y="150"/>
                    </a:cubicBezTo>
                    <a:cubicBezTo>
                      <a:pt x="119" y="149"/>
                      <a:pt x="119" y="148"/>
                      <a:pt x="119" y="147"/>
                    </a:cubicBezTo>
                    <a:cubicBezTo>
                      <a:pt x="119" y="147"/>
                      <a:pt x="119" y="146"/>
                      <a:pt x="118" y="145"/>
                    </a:cubicBezTo>
                    <a:lnTo>
                      <a:pt x="118" y="144"/>
                    </a:lnTo>
                    <a:cubicBezTo>
                      <a:pt x="108" y="131"/>
                      <a:pt x="97" y="118"/>
                      <a:pt x="85" y="10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1" name="Google Shape;2791;p34">
                <a:extLst>
                  <a:ext uri="{FF2B5EF4-FFF2-40B4-BE49-F238E27FC236}">
                    <a16:creationId xmlns:a16="http://schemas.microsoft.com/office/drawing/2014/main" id="{D13D3520-40FC-4FDE-DE47-D7175D6DD786}"/>
                  </a:ext>
                </a:extLst>
              </p:cNvPr>
              <p:cNvSpPr/>
              <p:nvPr/>
            </p:nvSpPr>
            <p:spPr>
              <a:xfrm>
                <a:off x="2623915" y="6604488"/>
                <a:ext cx="10080" cy="21600"/>
              </a:xfrm>
              <a:custGeom>
                <a:avLst/>
                <a:gdLst/>
                <a:ahLst/>
                <a:cxnLst/>
                <a:rect l="l" t="t" r="r" b="b"/>
                <a:pathLst>
                  <a:path w="28" h="60" extrusionOk="0">
                    <a:moveTo>
                      <a:pt x="0" y="7"/>
                    </a:moveTo>
                    <a:cubicBezTo>
                      <a:pt x="0" y="9"/>
                      <a:pt x="0" y="12"/>
                      <a:pt x="0" y="14"/>
                    </a:cubicBezTo>
                    <a:cubicBezTo>
                      <a:pt x="0" y="29"/>
                      <a:pt x="3" y="43"/>
                      <a:pt x="10" y="56"/>
                    </a:cubicBezTo>
                    <a:cubicBezTo>
                      <a:pt x="11" y="57"/>
                      <a:pt x="11" y="58"/>
                      <a:pt x="12" y="58"/>
                    </a:cubicBezTo>
                    <a:cubicBezTo>
                      <a:pt x="13" y="58"/>
                      <a:pt x="13" y="59"/>
                      <a:pt x="14" y="59"/>
                    </a:cubicBezTo>
                    <a:cubicBezTo>
                      <a:pt x="15" y="59"/>
                      <a:pt x="16" y="58"/>
                      <a:pt x="17" y="58"/>
                    </a:cubicBezTo>
                    <a:cubicBezTo>
                      <a:pt x="17" y="58"/>
                      <a:pt x="18" y="57"/>
                      <a:pt x="18" y="56"/>
                    </a:cubicBezTo>
                    <a:cubicBezTo>
                      <a:pt x="27" y="40"/>
                      <a:pt x="18" y="23"/>
                      <a:pt x="15" y="6"/>
                    </a:cubicBezTo>
                    <a:cubicBezTo>
                      <a:pt x="15" y="5"/>
                      <a:pt x="15" y="5"/>
                      <a:pt x="14" y="4"/>
                    </a:cubicBezTo>
                    <a:cubicBezTo>
                      <a:pt x="13" y="3"/>
                      <a:pt x="13" y="2"/>
                      <a:pt x="11" y="1"/>
                    </a:cubicBezTo>
                    <a:cubicBezTo>
                      <a:pt x="9" y="0"/>
                      <a:pt x="9" y="0"/>
                      <a:pt x="8" y="0"/>
                    </a:cubicBezTo>
                    <a:cubicBezTo>
                      <a:pt x="6" y="0"/>
                      <a:pt x="5" y="0"/>
                      <a:pt x="4" y="1"/>
                    </a:cubicBezTo>
                    <a:cubicBezTo>
                      <a:pt x="3" y="2"/>
                      <a:pt x="2" y="3"/>
                      <a:pt x="1" y="4"/>
                    </a:cubicBezTo>
                    <a:cubicBezTo>
                      <a:pt x="0" y="5"/>
                      <a:pt x="0" y="6"/>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2" name="Google Shape;2792;p34">
                <a:extLst>
                  <a:ext uri="{FF2B5EF4-FFF2-40B4-BE49-F238E27FC236}">
                    <a16:creationId xmlns:a16="http://schemas.microsoft.com/office/drawing/2014/main" id="{82E0E39F-CBD3-279B-F4B3-16FB32FF697A}"/>
                  </a:ext>
                </a:extLst>
              </p:cNvPr>
              <p:cNvSpPr/>
              <p:nvPr/>
            </p:nvSpPr>
            <p:spPr>
              <a:xfrm>
                <a:off x="3593035" y="5830848"/>
                <a:ext cx="11520" cy="45720"/>
              </a:xfrm>
              <a:custGeom>
                <a:avLst/>
                <a:gdLst/>
                <a:ahLst/>
                <a:cxnLst/>
                <a:rect l="l" t="t" r="r" b="b"/>
                <a:pathLst>
                  <a:path w="32" h="127" extrusionOk="0">
                    <a:moveTo>
                      <a:pt x="15" y="123"/>
                    </a:moveTo>
                    <a:cubicBezTo>
                      <a:pt x="31" y="88"/>
                      <a:pt x="25" y="45"/>
                      <a:pt x="25" y="9"/>
                    </a:cubicBezTo>
                    <a:cubicBezTo>
                      <a:pt x="25" y="8"/>
                      <a:pt x="25" y="8"/>
                      <a:pt x="25" y="8"/>
                    </a:cubicBezTo>
                    <a:cubicBezTo>
                      <a:pt x="25" y="6"/>
                      <a:pt x="25" y="6"/>
                      <a:pt x="24" y="4"/>
                    </a:cubicBezTo>
                    <a:cubicBezTo>
                      <a:pt x="23" y="2"/>
                      <a:pt x="23" y="2"/>
                      <a:pt x="21" y="1"/>
                    </a:cubicBezTo>
                    <a:cubicBezTo>
                      <a:pt x="19" y="0"/>
                      <a:pt x="18" y="0"/>
                      <a:pt x="17" y="0"/>
                    </a:cubicBezTo>
                    <a:cubicBezTo>
                      <a:pt x="15" y="0"/>
                      <a:pt x="14" y="0"/>
                      <a:pt x="12" y="1"/>
                    </a:cubicBezTo>
                    <a:cubicBezTo>
                      <a:pt x="10" y="2"/>
                      <a:pt x="10" y="2"/>
                      <a:pt x="9" y="4"/>
                    </a:cubicBezTo>
                    <a:cubicBezTo>
                      <a:pt x="9" y="5"/>
                      <a:pt x="9" y="6"/>
                      <a:pt x="8" y="7"/>
                    </a:cubicBezTo>
                    <a:cubicBezTo>
                      <a:pt x="4" y="28"/>
                      <a:pt x="1" y="49"/>
                      <a:pt x="1" y="71"/>
                    </a:cubicBezTo>
                    <a:cubicBezTo>
                      <a:pt x="1" y="77"/>
                      <a:pt x="0" y="83"/>
                      <a:pt x="0" y="89"/>
                    </a:cubicBezTo>
                    <a:cubicBezTo>
                      <a:pt x="0" y="100"/>
                      <a:pt x="2" y="111"/>
                      <a:pt x="4" y="123"/>
                    </a:cubicBezTo>
                    <a:cubicBezTo>
                      <a:pt x="5" y="124"/>
                      <a:pt x="6" y="124"/>
                      <a:pt x="7" y="125"/>
                    </a:cubicBezTo>
                    <a:cubicBezTo>
                      <a:pt x="8" y="126"/>
                      <a:pt x="9" y="126"/>
                      <a:pt x="10" y="126"/>
                    </a:cubicBezTo>
                    <a:cubicBezTo>
                      <a:pt x="11" y="126"/>
                      <a:pt x="12" y="126"/>
                      <a:pt x="13" y="125"/>
                    </a:cubicBezTo>
                    <a:cubicBezTo>
                      <a:pt x="14" y="124"/>
                      <a:pt x="14" y="124"/>
                      <a:pt x="15" y="1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3" name="Google Shape;2793;p34">
                <a:extLst>
                  <a:ext uri="{FF2B5EF4-FFF2-40B4-BE49-F238E27FC236}">
                    <a16:creationId xmlns:a16="http://schemas.microsoft.com/office/drawing/2014/main" id="{220B968B-5355-2243-5840-525F3C3AB1AC}"/>
                  </a:ext>
                </a:extLst>
              </p:cNvPr>
              <p:cNvSpPr/>
              <p:nvPr/>
            </p:nvSpPr>
            <p:spPr>
              <a:xfrm>
                <a:off x="3594115" y="5889528"/>
                <a:ext cx="7920" cy="76680"/>
              </a:xfrm>
              <a:custGeom>
                <a:avLst/>
                <a:gdLst/>
                <a:ahLst/>
                <a:cxnLst/>
                <a:rect l="l" t="t" r="r" b="b"/>
                <a:pathLst>
                  <a:path w="22" h="213" extrusionOk="0">
                    <a:moveTo>
                      <a:pt x="5" y="4"/>
                    </a:moveTo>
                    <a:cubicBezTo>
                      <a:pt x="2" y="48"/>
                      <a:pt x="0" y="91"/>
                      <a:pt x="0" y="135"/>
                    </a:cubicBezTo>
                    <a:cubicBezTo>
                      <a:pt x="0" y="157"/>
                      <a:pt x="0" y="179"/>
                      <a:pt x="1" y="201"/>
                    </a:cubicBezTo>
                    <a:cubicBezTo>
                      <a:pt x="1" y="212"/>
                      <a:pt x="19" y="211"/>
                      <a:pt x="19" y="200"/>
                    </a:cubicBezTo>
                    <a:cubicBezTo>
                      <a:pt x="20" y="177"/>
                      <a:pt x="21" y="155"/>
                      <a:pt x="21" y="132"/>
                    </a:cubicBezTo>
                    <a:cubicBezTo>
                      <a:pt x="21" y="89"/>
                      <a:pt x="19" y="46"/>
                      <a:pt x="15" y="3"/>
                    </a:cubicBezTo>
                    <a:lnTo>
                      <a:pt x="14" y="2"/>
                    </a:lnTo>
                    <a:cubicBezTo>
                      <a:pt x="13" y="2"/>
                      <a:pt x="14" y="1"/>
                      <a:pt x="13" y="0"/>
                    </a:cubicBezTo>
                    <a:cubicBezTo>
                      <a:pt x="12" y="0"/>
                      <a:pt x="11" y="0"/>
                      <a:pt x="10" y="0"/>
                    </a:cubicBezTo>
                    <a:cubicBezTo>
                      <a:pt x="9" y="0"/>
                      <a:pt x="8" y="0"/>
                      <a:pt x="8" y="0"/>
                    </a:cubicBezTo>
                    <a:cubicBezTo>
                      <a:pt x="7" y="1"/>
                      <a:pt x="6" y="1"/>
                      <a:pt x="6" y="2"/>
                    </a:cubicBezTo>
                    <a:cubicBezTo>
                      <a:pt x="6" y="3"/>
                      <a:pt x="5" y="3"/>
                      <a:pt x="5"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4" name="Google Shape;2794;p34">
                <a:extLst>
                  <a:ext uri="{FF2B5EF4-FFF2-40B4-BE49-F238E27FC236}">
                    <a16:creationId xmlns:a16="http://schemas.microsoft.com/office/drawing/2014/main" id="{1095FF12-54A5-05D5-C529-CF5821E83C1C}"/>
                  </a:ext>
                </a:extLst>
              </p:cNvPr>
              <p:cNvSpPr/>
              <p:nvPr/>
            </p:nvSpPr>
            <p:spPr>
              <a:xfrm>
                <a:off x="3607435" y="5841648"/>
                <a:ext cx="14400" cy="119520"/>
              </a:xfrm>
              <a:custGeom>
                <a:avLst/>
                <a:gdLst/>
                <a:ahLst/>
                <a:cxnLst/>
                <a:rect l="l" t="t" r="r" b="b"/>
                <a:pathLst>
                  <a:path w="40" h="332" extrusionOk="0">
                    <a:moveTo>
                      <a:pt x="23" y="331"/>
                    </a:moveTo>
                    <a:lnTo>
                      <a:pt x="26" y="331"/>
                    </a:lnTo>
                    <a:cubicBezTo>
                      <a:pt x="35" y="331"/>
                      <a:pt x="39" y="316"/>
                      <a:pt x="30" y="312"/>
                    </a:cubicBezTo>
                    <a:cubicBezTo>
                      <a:pt x="30" y="312"/>
                      <a:pt x="23" y="218"/>
                      <a:pt x="23" y="208"/>
                    </a:cubicBezTo>
                    <a:cubicBezTo>
                      <a:pt x="20" y="141"/>
                      <a:pt x="19" y="73"/>
                      <a:pt x="18" y="5"/>
                    </a:cubicBezTo>
                    <a:cubicBezTo>
                      <a:pt x="18" y="0"/>
                      <a:pt x="10" y="1"/>
                      <a:pt x="10" y="5"/>
                    </a:cubicBezTo>
                    <a:cubicBezTo>
                      <a:pt x="8" y="110"/>
                      <a:pt x="0" y="216"/>
                      <a:pt x="10" y="321"/>
                    </a:cubicBezTo>
                    <a:cubicBezTo>
                      <a:pt x="10" y="323"/>
                      <a:pt x="10" y="324"/>
                      <a:pt x="11" y="326"/>
                    </a:cubicBezTo>
                    <a:cubicBezTo>
                      <a:pt x="11" y="328"/>
                      <a:pt x="14" y="329"/>
                      <a:pt x="16" y="330"/>
                    </a:cubicBezTo>
                    <a:cubicBezTo>
                      <a:pt x="18" y="331"/>
                      <a:pt x="20" y="331"/>
                      <a:pt x="22" y="331"/>
                    </a:cubicBezTo>
                    <a:lnTo>
                      <a:pt x="23" y="33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5" name="Google Shape;2795;p34">
                <a:extLst>
                  <a:ext uri="{FF2B5EF4-FFF2-40B4-BE49-F238E27FC236}">
                    <a16:creationId xmlns:a16="http://schemas.microsoft.com/office/drawing/2014/main" id="{B7F6572A-4E57-1BBB-8909-AA5699D0403F}"/>
                  </a:ext>
                </a:extLst>
              </p:cNvPr>
              <p:cNvSpPr/>
              <p:nvPr/>
            </p:nvSpPr>
            <p:spPr>
              <a:xfrm>
                <a:off x="3658915" y="5884848"/>
                <a:ext cx="7560" cy="68400"/>
              </a:xfrm>
              <a:custGeom>
                <a:avLst/>
                <a:gdLst/>
                <a:ahLst/>
                <a:cxnLst/>
                <a:rect l="l" t="t" r="r" b="b"/>
                <a:pathLst>
                  <a:path w="21" h="190" extrusionOk="0">
                    <a:moveTo>
                      <a:pt x="15" y="185"/>
                    </a:moveTo>
                    <a:cubicBezTo>
                      <a:pt x="18" y="172"/>
                      <a:pt x="20" y="158"/>
                      <a:pt x="20" y="143"/>
                    </a:cubicBezTo>
                    <a:cubicBezTo>
                      <a:pt x="20" y="134"/>
                      <a:pt x="19" y="124"/>
                      <a:pt x="18" y="115"/>
                    </a:cubicBezTo>
                    <a:cubicBezTo>
                      <a:pt x="18" y="79"/>
                      <a:pt x="16" y="43"/>
                      <a:pt x="15" y="7"/>
                    </a:cubicBezTo>
                    <a:cubicBezTo>
                      <a:pt x="15" y="0"/>
                      <a:pt x="5" y="1"/>
                      <a:pt x="5" y="7"/>
                    </a:cubicBezTo>
                    <a:cubicBezTo>
                      <a:pt x="5" y="43"/>
                      <a:pt x="3" y="79"/>
                      <a:pt x="2" y="115"/>
                    </a:cubicBezTo>
                    <a:cubicBezTo>
                      <a:pt x="1" y="124"/>
                      <a:pt x="0" y="134"/>
                      <a:pt x="0" y="143"/>
                    </a:cubicBezTo>
                    <a:cubicBezTo>
                      <a:pt x="0" y="157"/>
                      <a:pt x="2" y="171"/>
                      <a:pt x="5" y="185"/>
                    </a:cubicBezTo>
                    <a:lnTo>
                      <a:pt x="5" y="186"/>
                    </a:lnTo>
                    <a:cubicBezTo>
                      <a:pt x="6" y="187"/>
                      <a:pt x="6" y="187"/>
                      <a:pt x="7" y="188"/>
                    </a:cubicBezTo>
                    <a:cubicBezTo>
                      <a:pt x="8" y="188"/>
                      <a:pt x="9" y="189"/>
                      <a:pt x="10" y="189"/>
                    </a:cubicBezTo>
                    <a:cubicBezTo>
                      <a:pt x="11" y="189"/>
                      <a:pt x="12" y="188"/>
                      <a:pt x="13" y="188"/>
                    </a:cubicBezTo>
                    <a:cubicBezTo>
                      <a:pt x="14" y="187"/>
                      <a:pt x="14" y="187"/>
                      <a:pt x="15" y="186"/>
                    </a:cubicBezTo>
                    <a:lnTo>
                      <a:pt x="15" y="18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6" name="Google Shape;2796;p34">
                <a:extLst>
                  <a:ext uri="{FF2B5EF4-FFF2-40B4-BE49-F238E27FC236}">
                    <a16:creationId xmlns:a16="http://schemas.microsoft.com/office/drawing/2014/main" id="{CC123C4A-14DB-381C-D646-1987CA921C1C}"/>
                  </a:ext>
                </a:extLst>
              </p:cNvPr>
              <p:cNvSpPr/>
              <p:nvPr/>
            </p:nvSpPr>
            <p:spPr>
              <a:xfrm>
                <a:off x="3777715" y="5924088"/>
                <a:ext cx="6480" cy="7920"/>
              </a:xfrm>
              <a:custGeom>
                <a:avLst/>
                <a:gdLst/>
                <a:ahLst/>
                <a:cxnLst/>
                <a:rect l="l" t="t" r="r" b="b"/>
                <a:pathLst>
                  <a:path w="18" h="22" extrusionOk="0">
                    <a:moveTo>
                      <a:pt x="5" y="20"/>
                    </a:moveTo>
                    <a:cubicBezTo>
                      <a:pt x="12" y="19"/>
                      <a:pt x="13" y="13"/>
                      <a:pt x="15" y="8"/>
                    </a:cubicBezTo>
                    <a:cubicBezTo>
                      <a:pt x="17" y="2"/>
                      <a:pt x="10" y="0"/>
                      <a:pt x="8" y="5"/>
                    </a:cubicBezTo>
                    <a:cubicBezTo>
                      <a:pt x="6" y="10"/>
                      <a:pt x="7" y="12"/>
                      <a:pt x="3" y="14"/>
                    </a:cubicBezTo>
                    <a:cubicBezTo>
                      <a:pt x="0" y="15"/>
                      <a:pt x="2" y="21"/>
                      <a:pt x="5"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7" name="Google Shape;2797;p34">
                <a:extLst>
                  <a:ext uri="{FF2B5EF4-FFF2-40B4-BE49-F238E27FC236}">
                    <a16:creationId xmlns:a16="http://schemas.microsoft.com/office/drawing/2014/main" id="{8AC815DE-8CC2-5C94-AC55-5E3E397E0A6F}"/>
                  </a:ext>
                </a:extLst>
              </p:cNvPr>
              <p:cNvSpPr/>
              <p:nvPr/>
            </p:nvSpPr>
            <p:spPr>
              <a:xfrm>
                <a:off x="3396475" y="5802047"/>
                <a:ext cx="14760" cy="42840"/>
              </a:xfrm>
              <a:custGeom>
                <a:avLst/>
                <a:gdLst/>
                <a:ahLst/>
                <a:cxnLst/>
                <a:rect l="l" t="t" r="r" b="b"/>
                <a:pathLst>
                  <a:path w="41" h="119" extrusionOk="0">
                    <a:moveTo>
                      <a:pt x="31" y="113"/>
                    </a:moveTo>
                    <a:cubicBezTo>
                      <a:pt x="40" y="78"/>
                      <a:pt x="21" y="47"/>
                      <a:pt x="19" y="13"/>
                    </a:cubicBezTo>
                    <a:cubicBezTo>
                      <a:pt x="19" y="1"/>
                      <a:pt x="0" y="0"/>
                      <a:pt x="0" y="13"/>
                    </a:cubicBezTo>
                    <a:cubicBezTo>
                      <a:pt x="2" y="47"/>
                      <a:pt x="10" y="81"/>
                      <a:pt x="22" y="113"/>
                    </a:cubicBezTo>
                    <a:cubicBezTo>
                      <a:pt x="23" y="116"/>
                      <a:pt x="29" y="118"/>
                      <a:pt x="31" y="1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8" name="Google Shape;2798;p34">
                <a:extLst>
                  <a:ext uri="{FF2B5EF4-FFF2-40B4-BE49-F238E27FC236}">
                    <a16:creationId xmlns:a16="http://schemas.microsoft.com/office/drawing/2014/main" id="{6F235BCA-9D50-AEC2-8CFE-DC75EA01C4F0}"/>
                  </a:ext>
                </a:extLst>
              </p:cNvPr>
              <p:cNvSpPr/>
              <p:nvPr/>
            </p:nvSpPr>
            <p:spPr>
              <a:xfrm>
                <a:off x="3507715" y="5897448"/>
                <a:ext cx="9720" cy="96480"/>
              </a:xfrm>
              <a:custGeom>
                <a:avLst/>
                <a:gdLst/>
                <a:ahLst/>
                <a:cxnLst/>
                <a:rect l="l" t="t" r="r" b="b"/>
                <a:pathLst>
                  <a:path w="27" h="268" extrusionOk="0">
                    <a:moveTo>
                      <a:pt x="26" y="257"/>
                    </a:moveTo>
                    <a:cubicBezTo>
                      <a:pt x="26" y="173"/>
                      <a:pt x="18" y="90"/>
                      <a:pt x="15" y="6"/>
                    </a:cubicBezTo>
                    <a:cubicBezTo>
                      <a:pt x="15" y="5"/>
                      <a:pt x="14" y="4"/>
                      <a:pt x="14" y="3"/>
                    </a:cubicBezTo>
                    <a:cubicBezTo>
                      <a:pt x="13" y="2"/>
                      <a:pt x="13" y="2"/>
                      <a:pt x="12" y="1"/>
                    </a:cubicBezTo>
                    <a:cubicBezTo>
                      <a:pt x="11" y="0"/>
                      <a:pt x="10" y="0"/>
                      <a:pt x="9" y="0"/>
                    </a:cubicBezTo>
                    <a:cubicBezTo>
                      <a:pt x="8" y="0"/>
                      <a:pt x="7" y="0"/>
                      <a:pt x="6" y="1"/>
                    </a:cubicBezTo>
                    <a:cubicBezTo>
                      <a:pt x="5" y="2"/>
                      <a:pt x="4" y="2"/>
                      <a:pt x="4" y="3"/>
                    </a:cubicBezTo>
                    <a:cubicBezTo>
                      <a:pt x="3" y="4"/>
                      <a:pt x="3" y="5"/>
                      <a:pt x="3" y="6"/>
                    </a:cubicBezTo>
                    <a:cubicBezTo>
                      <a:pt x="0" y="90"/>
                      <a:pt x="6" y="173"/>
                      <a:pt x="6" y="257"/>
                    </a:cubicBezTo>
                    <a:cubicBezTo>
                      <a:pt x="6" y="259"/>
                      <a:pt x="6" y="261"/>
                      <a:pt x="7" y="262"/>
                    </a:cubicBezTo>
                    <a:cubicBezTo>
                      <a:pt x="8" y="264"/>
                      <a:pt x="9" y="265"/>
                      <a:pt x="11" y="266"/>
                    </a:cubicBezTo>
                    <a:cubicBezTo>
                      <a:pt x="13" y="267"/>
                      <a:pt x="14" y="267"/>
                      <a:pt x="16" y="267"/>
                    </a:cubicBezTo>
                    <a:cubicBezTo>
                      <a:pt x="18" y="267"/>
                      <a:pt x="19" y="267"/>
                      <a:pt x="21" y="266"/>
                    </a:cubicBezTo>
                    <a:cubicBezTo>
                      <a:pt x="23" y="265"/>
                      <a:pt x="24" y="264"/>
                      <a:pt x="25" y="262"/>
                    </a:cubicBezTo>
                    <a:cubicBezTo>
                      <a:pt x="26" y="260"/>
                      <a:pt x="26" y="259"/>
                      <a:pt x="26" y="25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9" name="Google Shape;2799;p34">
                <a:extLst>
                  <a:ext uri="{FF2B5EF4-FFF2-40B4-BE49-F238E27FC236}">
                    <a16:creationId xmlns:a16="http://schemas.microsoft.com/office/drawing/2014/main" id="{19B2D1B2-FDE0-C74F-9269-F0DB7080609F}"/>
                  </a:ext>
                </a:extLst>
              </p:cNvPr>
              <p:cNvSpPr/>
              <p:nvPr/>
            </p:nvSpPr>
            <p:spPr>
              <a:xfrm>
                <a:off x="3569275" y="5900328"/>
                <a:ext cx="14040" cy="74880"/>
              </a:xfrm>
              <a:custGeom>
                <a:avLst/>
                <a:gdLst/>
                <a:ahLst/>
                <a:cxnLst/>
                <a:rect l="l" t="t" r="r" b="b"/>
                <a:pathLst>
                  <a:path w="39" h="208" extrusionOk="0">
                    <a:moveTo>
                      <a:pt x="13" y="204"/>
                    </a:moveTo>
                    <a:cubicBezTo>
                      <a:pt x="38" y="145"/>
                      <a:pt x="26" y="71"/>
                      <a:pt x="23" y="8"/>
                    </a:cubicBezTo>
                    <a:cubicBezTo>
                      <a:pt x="23" y="7"/>
                      <a:pt x="22" y="6"/>
                      <a:pt x="22" y="5"/>
                    </a:cubicBezTo>
                    <a:cubicBezTo>
                      <a:pt x="21" y="3"/>
                      <a:pt x="20" y="3"/>
                      <a:pt x="19" y="2"/>
                    </a:cubicBezTo>
                    <a:cubicBezTo>
                      <a:pt x="18" y="1"/>
                      <a:pt x="16" y="0"/>
                      <a:pt x="15" y="0"/>
                    </a:cubicBezTo>
                    <a:cubicBezTo>
                      <a:pt x="13" y="0"/>
                      <a:pt x="12" y="1"/>
                      <a:pt x="10" y="2"/>
                    </a:cubicBezTo>
                    <a:cubicBezTo>
                      <a:pt x="8" y="3"/>
                      <a:pt x="8" y="3"/>
                      <a:pt x="7" y="5"/>
                    </a:cubicBezTo>
                    <a:cubicBezTo>
                      <a:pt x="7" y="6"/>
                      <a:pt x="6" y="7"/>
                      <a:pt x="6" y="8"/>
                    </a:cubicBezTo>
                    <a:cubicBezTo>
                      <a:pt x="5" y="47"/>
                      <a:pt x="4" y="86"/>
                      <a:pt x="3" y="127"/>
                    </a:cubicBezTo>
                    <a:cubicBezTo>
                      <a:pt x="1" y="140"/>
                      <a:pt x="0" y="152"/>
                      <a:pt x="0" y="165"/>
                    </a:cubicBezTo>
                    <a:cubicBezTo>
                      <a:pt x="0" y="178"/>
                      <a:pt x="1" y="191"/>
                      <a:pt x="3" y="203"/>
                    </a:cubicBezTo>
                    <a:lnTo>
                      <a:pt x="3" y="204"/>
                    </a:lnTo>
                    <a:cubicBezTo>
                      <a:pt x="4" y="205"/>
                      <a:pt x="4" y="205"/>
                      <a:pt x="5" y="206"/>
                    </a:cubicBezTo>
                    <a:cubicBezTo>
                      <a:pt x="6" y="207"/>
                      <a:pt x="7" y="207"/>
                      <a:pt x="9" y="207"/>
                    </a:cubicBezTo>
                    <a:cubicBezTo>
                      <a:pt x="10" y="207"/>
                      <a:pt x="11" y="207"/>
                      <a:pt x="12" y="206"/>
                    </a:cubicBezTo>
                    <a:cubicBezTo>
                      <a:pt x="12" y="206"/>
                      <a:pt x="13" y="205"/>
                      <a:pt x="13" y="20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0" name="Google Shape;2800;p34">
                <a:extLst>
                  <a:ext uri="{FF2B5EF4-FFF2-40B4-BE49-F238E27FC236}">
                    <a16:creationId xmlns:a16="http://schemas.microsoft.com/office/drawing/2014/main" id="{21613C8C-56E5-9CBC-433F-E3452EA08274}"/>
                  </a:ext>
                </a:extLst>
              </p:cNvPr>
              <p:cNvSpPr/>
              <p:nvPr/>
            </p:nvSpPr>
            <p:spPr>
              <a:xfrm>
                <a:off x="3321235" y="5856048"/>
                <a:ext cx="13680" cy="40320"/>
              </a:xfrm>
              <a:custGeom>
                <a:avLst/>
                <a:gdLst/>
                <a:ahLst/>
                <a:cxnLst/>
                <a:rect l="l" t="t" r="r" b="b"/>
                <a:pathLst>
                  <a:path w="38" h="112" extrusionOk="0">
                    <a:moveTo>
                      <a:pt x="34" y="105"/>
                    </a:moveTo>
                    <a:cubicBezTo>
                      <a:pt x="37" y="72"/>
                      <a:pt x="18" y="38"/>
                      <a:pt x="15" y="6"/>
                    </a:cubicBezTo>
                    <a:cubicBezTo>
                      <a:pt x="15" y="5"/>
                      <a:pt x="15" y="5"/>
                      <a:pt x="14" y="4"/>
                    </a:cubicBezTo>
                    <a:cubicBezTo>
                      <a:pt x="14" y="3"/>
                      <a:pt x="13" y="2"/>
                      <a:pt x="12" y="1"/>
                    </a:cubicBezTo>
                    <a:cubicBezTo>
                      <a:pt x="11" y="0"/>
                      <a:pt x="9" y="0"/>
                      <a:pt x="8" y="0"/>
                    </a:cubicBezTo>
                    <a:cubicBezTo>
                      <a:pt x="7" y="0"/>
                      <a:pt x="5" y="0"/>
                      <a:pt x="4" y="1"/>
                    </a:cubicBezTo>
                    <a:cubicBezTo>
                      <a:pt x="3" y="2"/>
                      <a:pt x="2" y="3"/>
                      <a:pt x="1" y="4"/>
                    </a:cubicBezTo>
                    <a:cubicBezTo>
                      <a:pt x="1" y="5"/>
                      <a:pt x="1" y="5"/>
                      <a:pt x="1" y="6"/>
                    </a:cubicBezTo>
                    <a:cubicBezTo>
                      <a:pt x="1" y="8"/>
                      <a:pt x="0" y="11"/>
                      <a:pt x="0" y="13"/>
                    </a:cubicBezTo>
                    <a:cubicBezTo>
                      <a:pt x="0" y="46"/>
                      <a:pt x="9" y="79"/>
                      <a:pt x="24" y="108"/>
                    </a:cubicBezTo>
                    <a:cubicBezTo>
                      <a:pt x="24" y="109"/>
                      <a:pt x="25" y="109"/>
                      <a:pt x="26" y="110"/>
                    </a:cubicBezTo>
                    <a:cubicBezTo>
                      <a:pt x="26" y="110"/>
                      <a:pt x="27" y="110"/>
                      <a:pt x="28" y="110"/>
                    </a:cubicBezTo>
                    <a:cubicBezTo>
                      <a:pt x="29" y="110"/>
                      <a:pt x="30" y="111"/>
                      <a:pt x="31" y="110"/>
                    </a:cubicBezTo>
                    <a:cubicBezTo>
                      <a:pt x="32" y="109"/>
                      <a:pt x="32" y="109"/>
                      <a:pt x="33" y="108"/>
                    </a:cubicBezTo>
                    <a:cubicBezTo>
                      <a:pt x="34" y="107"/>
                      <a:pt x="34" y="106"/>
                      <a:pt x="34" y="10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1" name="Google Shape;2801;p34">
                <a:extLst>
                  <a:ext uri="{FF2B5EF4-FFF2-40B4-BE49-F238E27FC236}">
                    <a16:creationId xmlns:a16="http://schemas.microsoft.com/office/drawing/2014/main" id="{6FE089C8-DDF5-D8C7-5FDE-1D54ECD5C2AA}"/>
                  </a:ext>
                </a:extLst>
              </p:cNvPr>
              <p:cNvSpPr/>
              <p:nvPr/>
            </p:nvSpPr>
            <p:spPr>
              <a:xfrm>
                <a:off x="3386395" y="5926968"/>
                <a:ext cx="10800" cy="51840"/>
              </a:xfrm>
              <a:custGeom>
                <a:avLst/>
                <a:gdLst/>
                <a:ahLst/>
                <a:cxnLst/>
                <a:rect l="l" t="t" r="r" b="b"/>
                <a:pathLst>
                  <a:path w="30" h="144" extrusionOk="0">
                    <a:moveTo>
                      <a:pt x="5" y="140"/>
                    </a:moveTo>
                    <a:cubicBezTo>
                      <a:pt x="6" y="141"/>
                      <a:pt x="7" y="141"/>
                      <a:pt x="8" y="142"/>
                    </a:cubicBezTo>
                    <a:cubicBezTo>
                      <a:pt x="9" y="143"/>
                      <a:pt x="9" y="143"/>
                      <a:pt x="10" y="143"/>
                    </a:cubicBezTo>
                    <a:cubicBezTo>
                      <a:pt x="11" y="143"/>
                      <a:pt x="12" y="143"/>
                      <a:pt x="13" y="142"/>
                    </a:cubicBezTo>
                    <a:cubicBezTo>
                      <a:pt x="14" y="141"/>
                      <a:pt x="15" y="141"/>
                      <a:pt x="15" y="140"/>
                    </a:cubicBezTo>
                    <a:lnTo>
                      <a:pt x="16" y="140"/>
                    </a:lnTo>
                    <a:cubicBezTo>
                      <a:pt x="29" y="101"/>
                      <a:pt x="16" y="49"/>
                      <a:pt x="14" y="8"/>
                    </a:cubicBezTo>
                    <a:cubicBezTo>
                      <a:pt x="14" y="0"/>
                      <a:pt x="0" y="0"/>
                      <a:pt x="0" y="8"/>
                    </a:cubicBezTo>
                    <a:cubicBezTo>
                      <a:pt x="0" y="31"/>
                      <a:pt x="2" y="53"/>
                      <a:pt x="2" y="76"/>
                    </a:cubicBezTo>
                    <a:cubicBezTo>
                      <a:pt x="1" y="83"/>
                      <a:pt x="1" y="90"/>
                      <a:pt x="1" y="98"/>
                    </a:cubicBezTo>
                    <a:cubicBezTo>
                      <a:pt x="1" y="112"/>
                      <a:pt x="2" y="126"/>
                      <a:pt x="5" y="14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2" name="Google Shape;2802;p34">
                <a:extLst>
                  <a:ext uri="{FF2B5EF4-FFF2-40B4-BE49-F238E27FC236}">
                    <a16:creationId xmlns:a16="http://schemas.microsoft.com/office/drawing/2014/main" id="{5EC6ADDE-9A24-E2FC-E11A-0C9B6C0420C3}"/>
                  </a:ext>
                </a:extLst>
              </p:cNvPr>
              <p:cNvSpPr/>
              <p:nvPr/>
            </p:nvSpPr>
            <p:spPr>
              <a:xfrm>
                <a:off x="3398995" y="5908968"/>
                <a:ext cx="4680" cy="15480"/>
              </a:xfrm>
              <a:custGeom>
                <a:avLst/>
                <a:gdLst/>
                <a:ahLst/>
                <a:cxnLst/>
                <a:rect l="l" t="t" r="r" b="b"/>
                <a:pathLst>
                  <a:path w="13" h="43" extrusionOk="0">
                    <a:moveTo>
                      <a:pt x="0" y="8"/>
                    </a:moveTo>
                    <a:cubicBezTo>
                      <a:pt x="0" y="18"/>
                      <a:pt x="1" y="29"/>
                      <a:pt x="2" y="39"/>
                    </a:cubicBezTo>
                    <a:cubicBezTo>
                      <a:pt x="3" y="40"/>
                      <a:pt x="3" y="40"/>
                      <a:pt x="3" y="40"/>
                    </a:cubicBezTo>
                    <a:cubicBezTo>
                      <a:pt x="3" y="41"/>
                      <a:pt x="4" y="41"/>
                      <a:pt x="4" y="41"/>
                    </a:cubicBezTo>
                    <a:cubicBezTo>
                      <a:pt x="5" y="42"/>
                      <a:pt x="5" y="42"/>
                      <a:pt x="6" y="42"/>
                    </a:cubicBezTo>
                    <a:cubicBezTo>
                      <a:pt x="6" y="42"/>
                      <a:pt x="7" y="42"/>
                      <a:pt x="8" y="41"/>
                    </a:cubicBezTo>
                    <a:cubicBezTo>
                      <a:pt x="8" y="41"/>
                      <a:pt x="9" y="41"/>
                      <a:pt x="9" y="40"/>
                    </a:cubicBezTo>
                    <a:lnTo>
                      <a:pt x="9" y="39"/>
                    </a:lnTo>
                    <a:cubicBezTo>
                      <a:pt x="11" y="29"/>
                      <a:pt x="12" y="18"/>
                      <a:pt x="12" y="8"/>
                    </a:cubicBezTo>
                    <a:cubicBezTo>
                      <a:pt x="12" y="0"/>
                      <a:pt x="0" y="0"/>
                      <a:pt x="0"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03" name="Google Shape;2803;p34">
              <a:extLst>
                <a:ext uri="{FF2B5EF4-FFF2-40B4-BE49-F238E27FC236}">
                  <a16:creationId xmlns:a16="http://schemas.microsoft.com/office/drawing/2014/main" id="{B32BFE68-CC44-522D-B021-F0B50585D64C}"/>
                </a:ext>
              </a:extLst>
            </p:cNvPr>
            <p:cNvGrpSpPr/>
            <p:nvPr/>
          </p:nvGrpSpPr>
          <p:grpSpPr>
            <a:xfrm>
              <a:off x="6387361" y="2493397"/>
              <a:ext cx="2754116" cy="2754116"/>
              <a:chOff x="14613818" y="3855657"/>
              <a:chExt cx="2162975" cy="2162975"/>
            </a:xfrm>
          </p:grpSpPr>
          <p:sp>
            <p:nvSpPr>
              <p:cNvPr id="2804" name="Google Shape;2804;p34">
                <a:extLst>
                  <a:ext uri="{FF2B5EF4-FFF2-40B4-BE49-F238E27FC236}">
                    <a16:creationId xmlns:a16="http://schemas.microsoft.com/office/drawing/2014/main" id="{227B3E06-6658-2615-01F0-6B059B7404E7}"/>
                  </a:ext>
                </a:extLst>
              </p:cNvPr>
              <p:cNvSpPr/>
              <p:nvPr/>
            </p:nvSpPr>
            <p:spPr>
              <a:xfrm rot="-2700000">
                <a:off x="14933549" y="4169448"/>
                <a:ext cx="1523514" cy="1535394"/>
              </a:xfrm>
              <a:custGeom>
                <a:avLst/>
                <a:gdLst/>
                <a:ahLst/>
                <a:cxnLst/>
                <a:rect l="l" t="t" r="r" b="b"/>
                <a:pathLst>
                  <a:path w="4232" h="4265" extrusionOk="0">
                    <a:moveTo>
                      <a:pt x="4208" y="71"/>
                    </a:moveTo>
                    <a:cubicBezTo>
                      <a:pt x="4174" y="26"/>
                      <a:pt x="4109" y="0"/>
                      <a:pt x="4062" y="37"/>
                    </a:cubicBezTo>
                    <a:cubicBezTo>
                      <a:pt x="3969" y="108"/>
                      <a:pt x="3877" y="180"/>
                      <a:pt x="3784" y="251"/>
                    </a:cubicBezTo>
                    <a:cubicBezTo>
                      <a:pt x="3782" y="253"/>
                      <a:pt x="3780" y="255"/>
                      <a:pt x="3778" y="257"/>
                    </a:cubicBezTo>
                    <a:cubicBezTo>
                      <a:pt x="3684" y="352"/>
                      <a:pt x="3580" y="438"/>
                      <a:pt x="3500" y="546"/>
                    </a:cubicBezTo>
                    <a:cubicBezTo>
                      <a:pt x="3490" y="559"/>
                      <a:pt x="3478" y="571"/>
                      <a:pt x="3465" y="582"/>
                    </a:cubicBezTo>
                    <a:cubicBezTo>
                      <a:pt x="3372" y="665"/>
                      <a:pt x="3291" y="762"/>
                      <a:pt x="3195" y="842"/>
                    </a:cubicBezTo>
                    <a:cubicBezTo>
                      <a:pt x="3141" y="890"/>
                      <a:pt x="3095" y="948"/>
                      <a:pt x="3039" y="995"/>
                    </a:cubicBezTo>
                    <a:cubicBezTo>
                      <a:pt x="2862" y="1140"/>
                      <a:pt x="2713" y="1315"/>
                      <a:pt x="2533" y="1457"/>
                    </a:cubicBezTo>
                    <a:cubicBezTo>
                      <a:pt x="2521" y="1468"/>
                      <a:pt x="2509" y="1480"/>
                      <a:pt x="2499" y="1493"/>
                    </a:cubicBezTo>
                    <a:cubicBezTo>
                      <a:pt x="2395" y="1613"/>
                      <a:pt x="2284" y="1727"/>
                      <a:pt x="2166" y="1835"/>
                    </a:cubicBezTo>
                    <a:cubicBezTo>
                      <a:pt x="2147" y="1850"/>
                      <a:pt x="2128" y="1867"/>
                      <a:pt x="2110" y="1885"/>
                    </a:cubicBezTo>
                    <a:cubicBezTo>
                      <a:pt x="2045" y="1964"/>
                      <a:pt x="1962" y="2028"/>
                      <a:pt x="1898" y="2109"/>
                    </a:cubicBezTo>
                    <a:cubicBezTo>
                      <a:pt x="1863" y="2155"/>
                      <a:pt x="1823" y="2198"/>
                      <a:pt x="1785" y="2242"/>
                    </a:cubicBezTo>
                    <a:cubicBezTo>
                      <a:pt x="1716" y="2319"/>
                      <a:pt x="1644" y="2394"/>
                      <a:pt x="1579" y="2473"/>
                    </a:cubicBezTo>
                    <a:cubicBezTo>
                      <a:pt x="1495" y="2575"/>
                      <a:pt x="1438" y="2647"/>
                      <a:pt x="1326" y="2720"/>
                    </a:cubicBezTo>
                    <a:cubicBezTo>
                      <a:pt x="1272" y="2754"/>
                      <a:pt x="1247" y="2813"/>
                      <a:pt x="1193" y="2851"/>
                    </a:cubicBezTo>
                    <a:cubicBezTo>
                      <a:pt x="1190" y="2852"/>
                      <a:pt x="1188" y="2855"/>
                      <a:pt x="1185" y="2856"/>
                    </a:cubicBezTo>
                    <a:cubicBezTo>
                      <a:pt x="1170" y="2865"/>
                      <a:pt x="1152" y="2869"/>
                      <a:pt x="1134" y="2869"/>
                    </a:cubicBezTo>
                    <a:cubicBezTo>
                      <a:pt x="1116" y="2869"/>
                      <a:pt x="1099" y="2865"/>
                      <a:pt x="1083" y="2856"/>
                    </a:cubicBezTo>
                    <a:cubicBezTo>
                      <a:pt x="1081" y="2855"/>
                      <a:pt x="1078" y="2852"/>
                      <a:pt x="1075" y="2851"/>
                    </a:cubicBezTo>
                    <a:cubicBezTo>
                      <a:pt x="1074" y="2850"/>
                      <a:pt x="1073" y="2849"/>
                      <a:pt x="1072" y="2849"/>
                    </a:cubicBezTo>
                    <a:cubicBezTo>
                      <a:pt x="1064" y="2844"/>
                      <a:pt x="1056" y="2838"/>
                      <a:pt x="1048" y="2832"/>
                    </a:cubicBezTo>
                    <a:cubicBezTo>
                      <a:pt x="976" y="2770"/>
                      <a:pt x="899" y="2769"/>
                      <a:pt x="815" y="2807"/>
                    </a:cubicBezTo>
                    <a:cubicBezTo>
                      <a:pt x="766" y="2829"/>
                      <a:pt x="724" y="2863"/>
                      <a:pt x="676" y="2883"/>
                    </a:cubicBezTo>
                    <a:cubicBezTo>
                      <a:pt x="666" y="2887"/>
                      <a:pt x="657" y="2893"/>
                      <a:pt x="647" y="2898"/>
                    </a:cubicBezTo>
                    <a:cubicBezTo>
                      <a:pt x="611" y="2920"/>
                      <a:pt x="578" y="2945"/>
                      <a:pt x="550" y="2976"/>
                    </a:cubicBezTo>
                    <a:cubicBezTo>
                      <a:pt x="524" y="3002"/>
                      <a:pt x="499" y="3028"/>
                      <a:pt x="476" y="3056"/>
                    </a:cubicBezTo>
                    <a:cubicBezTo>
                      <a:pt x="404" y="3146"/>
                      <a:pt x="312" y="3217"/>
                      <a:pt x="222" y="3285"/>
                    </a:cubicBezTo>
                    <a:cubicBezTo>
                      <a:pt x="150" y="3339"/>
                      <a:pt x="88" y="3402"/>
                      <a:pt x="20" y="3459"/>
                    </a:cubicBezTo>
                    <a:cubicBezTo>
                      <a:pt x="3" y="3473"/>
                      <a:pt x="0" y="3493"/>
                      <a:pt x="12" y="3502"/>
                    </a:cubicBezTo>
                    <a:cubicBezTo>
                      <a:pt x="24" y="3511"/>
                      <a:pt x="38" y="3505"/>
                      <a:pt x="50" y="3498"/>
                    </a:cubicBezTo>
                    <a:cubicBezTo>
                      <a:pt x="55" y="3495"/>
                      <a:pt x="59" y="3491"/>
                      <a:pt x="64" y="3488"/>
                    </a:cubicBezTo>
                    <a:cubicBezTo>
                      <a:pt x="107" y="3454"/>
                      <a:pt x="143" y="3410"/>
                      <a:pt x="184" y="3373"/>
                    </a:cubicBezTo>
                    <a:cubicBezTo>
                      <a:pt x="226" y="3337"/>
                      <a:pt x="276" y="3310"/>
                      <a:pt x="319" y="3275"/>
                    </a:cubicBezTo>
                    <a:cubicBezTo>
                      <a:pt x="406" y="3205"/>
                      <a:pt x="479" y="3120"/>
                      <a:pt x="570" y="3054"/>
                    </a:cubicBezTo>
                    <a:cubicBezTo>
                      <a:pt x="661" y="2988"/>
                      <a:pt x="760" y="2942"/>
                      <a:pt x="876" y="2937"/>
                    </a:cubicBezTo>
                    <a:cubicBezTo>
                      <a:pt x="879" y="2937"/>
                      <a:pt x="882" y="2936"/>
                      <a:pt x="885" y="2936"/>
                    </a:cubicBezTo>
                    <a:cubicBezTo>
                      <a:pt x="905" y="2936"/>
                      <a:pt x="924" y="2942"/>
                      <a:pt x="940" y="2951"/>
                    </a:cubicBezTo>
                    <a:cubicBezTo>
                      <a:pt x="950" y="2957"/>
                      <a:pt x="958" y="2963"/>
                      <a:pt x="965" y="2971"/>
                    </a:cubicBezTo>
                    <a:cubicBezTo>
                      <a:pt x="969" y="2974"/>
                      <a:pt x="973" y="2979"/>
                      <a:pt x="975" y="2983"/>
                    </a:cubicBezTo>
                    <a:cubicBezTo>
                      <a:pt x="980" y="2992"/>
                      <a:pt x="982" y="2999"/>
                      <a:pt x="982" y="3008"/>
                    </a:cubicBezTo>
                    <a:cubicBezTo>
                      <a:pt x="982" y="3016"/>
                      <a:pt x="980" y="3024"/>
                      <a:pt x="975" y="3032"/>
                    </a:cubicBezTo>
                    <a:cubicBezTo>
                      <a:pt x="970" y="3044"/>
                      <a:pt x="964" y="3057"/>
                      <a:pt x="957" y="3069"/>
                    </a:cubicBezTo>
                    <a:cubicBezTo>
                      <a:pt x="942" y="3095"/>
                      <a:pt x="923" y="3120"/>
                      <a:pt x="901" y="3142"/>
                    </a:cubicBezTo>
                    <a:cubicBezTo>
                      <a:pt x="829" y="3207"/>
                      <a:pt x="767" y="3283"/>
                      <a:pt x="699" y="3353"/>
                    </a:cubicBezTo>
                    <a:cubicBezTo>
                      <a:pt x="619" y="3439"/>
                      <a:pt x="535" y="3519"/>
                      <a:pt x="446" y="3596"/>
                    </a:cubicBezTo>
                    <a:cubicBezTo>
                      <a:pt x="381" y="3650"/>
                      <a:pt x="338" y="3723"/>
                      <a:pt x="284" y="3785"/>
                    </a:cubicBezTo>
                    <a:cubicBezTo>
                      <a:pt x="282" y="3787"/>
                      <a:pt x="285" y="3794"/>
                      <a:pt x="287" y="3798"/>
                    </a:cubicBezTo>
                    <a:cubicBezTo>
                      <a:pt x="288" y="3799"/>
                      <a:pt x="289" y="3799"/>
                      <a:pt x="290" y="3799"/>
                    </a:cubicBezTo>
                    <a:cubicBezTo>
                      <a:pt x="292" y="3799"/>
                      <a:pt x="293" y="3799"/>
                      <a:pt x="294" y="3798"/>
                    </a:cubicBezTo>
                    <a:cubicBezTo>
                      <a:pt x="305" y="3789"/>
                      <a:pt x="316" y="3780"/>
                      <a:pt x="325" y="3770"/>
                    </a:cubicBezTo>
                    <a:cubicBezTo>
                      <a:pt x="385" y="3712"/>
                      <a:pt x="434" y="3643"/>
                      <a:pt x="504" y="3597"/>
                    </a:cubicBezTo>
                    <a:cubicBezTo>
                      <a:pt x="538" y="3572"/>
                      <a:pt x="570" y="3544"/>
                      <a:pt x="598" y="3513"/>
                    </a:cubicBezTo>
                    <a:cubicBezTo>
                      <a:pt x="619" y="3491"/>
                      <a:pt x="641" y="3470"/>
                      <a:pt x="664" y="3450"/>
                    </a:cubicBezTo>
                    <a:cubicBezTo>
                      <a:pt x="731" y="3395"/>
                      <a:pt x="793" y="3334"/>
                      <a:pt x="850" y="3269"/>
                    </a:cubicBezTo>
                    <a:cubicBezTo>
                      <a:pt x="890" y="3223"/>
                      <a:pt x="933" y="3179"/>
                      <a:pt x="973" y="3132"/>
                    </a:cubicBezTo>
                    <a:cubicBezTo>
                      <a:pt x="981" y="3120"/>
                      <a:pt x="992" y="3111"/>
                      <a:pt x="1005" y="3103"/>
                    </a:cubicBezTo>
                    <a:cubicBezTo>
                      <a:pt x="1021" y="3094"/>
                      <a:pt x="1040" y="3089"/>
                      <a:pt x="1059" y="3089"/>
                    </a:cubicBezTo>
                    <a:cubicBezTo>
                      <a:pt x="1070" y="3089"/>
                      <a:pt x="1081" y="3090"/>
                      <a:pt x="1092" y="3094"/>
                    </a:cubicBezTo>
                    <a:cubicBezTo>
                      <a:pt x="1119" y="3100"/>
                      <a:pt x="1146" y="3111"/>
                      <a:pt x="1171" y="3125"/>
                    </a:cubicBezTo>
                    <a:cubicBezTo>
                      <a:pt x="1177" y="3129"/>
                      <a:pt x="1184" y="3133"/>
                      <a:pt x="1190" y="3137"/>
                    </a:cubicBezTo>
                    <a:cubicBezTo>
                      <a:pt x="1247" y="3176"/>
                      <a:pt x="1255" y="3219"/>
                      <a:pt x="1219" y="3279"/>
                    </a:cubicBezTo>
                    <a:cubicBezTo>
                      <a:pt x="1188" y="3330"/>
                      <a:pt x="1143" y="3368"/>
                      <a:pt x="1104" y="3411"/>
                    </a:cubicBezTo>
                    <a:cubicBezTo>
                      <a:pt x="938" y="3592"/>
                      <a:pt x="773" y="3773"/>
                      <a:pt x="608" y="3954"/>
                    </a:cubicBezTo>
                    <a:cubicBezTo>
                      <a:pt x="593" y="3970"/>
                      <a:pt x="572" y="3984"/>
                      <a:pt x="581" y="4011"/>
                    </a:cubicBezTo>
                    <a:cubicBezTo>
                      <a:pt x="587" y="4027"/>
                      <a:pt x="613" y="4019"/>
                      <a:pt x="642" y="3987"/>
                    </a:cubicBezTo>
                    <a:cubicBezTo>
                      <a:pt x="716" y="3907"/>
                      <a:pt x="788" y="3826"/>
                      <a:pt x="861" y="3746"/>
                    </a:cubicBezTo>
                    <a:cubicBezTo>
                      <a:pt x="874" y="3731"/>
                      <a:pt x="885" y="3715"/>
                      <a:pt x="898" y="3701"/>
                    </a:cubicBezTo>
                    <a:cubicBezTo>
                      <a:pt x="982" y="3610"/>
                      <a:pt x="1066" y="3521"/>
                      <a:pt x="1148" y="3431"/>
                    </a:cubicBezTo>
                    <a:cubicBezTo>
                      <a:pt x="1189" y="3388"/>
                      <a:pt x="1235" y="3352"/>
                      <a:pt x="1285" y="3322"/>
                    </a:cubicBezTo>
                    <a:cubicBezTo>
                      <a:pt x="1285" y="3322"/>
                      <a:pt x="1286" y="3322"/>
                      <a:pt x="1286" y="3321"/>
                    </a:cubicBezTo>
                    <a:cubicBezTo>
                      <a:pt x="1303" y="3311"/>
                      <a:pt x="1323" y="3306"/>
                      <a:pt x="1343" y="3306"/>
                    </a:cubicBezTo>
                    <a:cubicBezTo>
                      <a:pt x="1363" y="3306"/>
                      <a:pt x="1383" y="3311"/>
                      <a:pt x="1400" y="3321"/>
                    </a:cubicBezTo>
                    <a:cubicBezTo>
                      <a:pt x="1404" y="3323"/>
                      <a:pt x="1407" y="3325"/>
                      <a:pt x="1410" y="3328"/>
                    </a:cubicBezTo>
                    <a:cubicBezTo>
                      <a:pt x="1448" y="3362"/>
                      <a:pt x="1480" y="3402"/>
                      <a:pt x="1464" y="3458"/>
                    </a:cubicBezTo>
                    <a:cubicBezTo>
                      <a:pt x="1460" y="3475"/>
                      <a:pt x="1454" y="3492"/>
                      <a:pt x="1445" y="3507"/>
                    </a:cubicBezTo>
                    <a:cubicBezTo>
                      <a:pt x="1439" y="3518"/>
                      <a:pt x="1431" y="3529"/>
                      <a:pt x="1422" y="3538"/>
                    </a:cubicBezTo>
                    <a:cubicBezTo>
                      <a:pt x="1399" y="3563"/>
                      <a:pt x="1378" y="3589"/>
                      <a:pt x="1360" y="3618"/>
                    </a:cubicBezTo>
                    <a:cubicBezTo>
                      <a:pt x="1290" y="3722"/>
                      <a:pt x="1206" y="3816"/>
                      <a:pt x="1111" y="3897"/>
                    </a:cubicBezTo>
                    <a:cubicBezTo>
                      <a:pt x="1069" y="3930"/>
                      <a:pt x="1031" y="3968"/>
                      <a:pt x="1000" y="4010"/>
                    </a:cubicBezTo>
                    <a:cubicBezTo>
                      <a:pt x="985" y="4030"/>
                      <a:pt x="967" y="4048"/>
                      <a:pt x="948" y="4064"/>
                    </a:cubicBezTo>
                    <a:cubicBezTo>
                      <a:pt x="888" y="4115"/>
                      <a:pt x="846" y="4182"/>
                      <a:pt x="792" y="4238"/>
                    </a:cubicBezTo>
                    <a:cubicBezTo>
                      <a:pt x="792" y="4239"/>
                      <a:pt x="791" y="4240"/>
                      <a:pt x="791" y="4240"/>
                    </a:cubicBezTo>
                    <a:cubicBezTo>
                      <a:pt x="789" y="4243"/>
                      <a:pt x="789" y="4245"/>
                      <a:pt x="789" y="4248"/>
                    </a:cubicBezTo>
                    <a:cubicBezTo>
                      <a:pt x="789" y="4251"/>
                      <a:pt x="789" y="4253"/>
                      <a:pt x="791" y="4256"/>
                    </a:cubicBezTo>
                    <a:cubicBezTo>
                      <a:pt x="792" y="4257"/>
                      <a:pt x="793" y="4259"/>
                      <a:pt x="795" y="4260"/>
                    </a:cubicBezTo>
                    <a:cubicBezTo>
                      <a:pt x="795" y="4261"/>
                      <a:pt x="796" y="4262"/>
                      <a:pt x="797" y="4262"/>
                    </a:cubicBezTo>
                    <a:cubicBezTo>
                      <a:pt x="800" y="4264"/>
                      <a:pt x="803" y="4264"/>
                      <a:pt x="807" y="4264"/>
                    </a:cubicBezTo>
                    <a:cubicBezTo>
                      <a:pt x="808" y="4264"/>
                      <a:pt x="809" y="4264"/>
                      <a:pt x="810" y="4264"/>
                    </a:cubicBezTo>
                    <a:cubicBezTo>
                      <a:pt x="822" y="4262"/>
                      <a:pt x="833" y="4258"/>
                      <a:pt x="844" y="4251"/>
                    </a:cubicBezTo>
                    <a:cubicBezTo>
                      <a:pt x="861" y="4242"/>
                      <a:pt x="876" y="4227"/>
                      <a:pt x="886" y="4209"/>
                    </a:cubicBezTo>
                    <a:cubicBezTo>
                      <a:pt x="886" y="4208"/>
                      <a:pt x="887" y="4207"/>
                      <a:pt x="887" y="4206"/>
                    </a:cubicBezTo>
                    <a:cubicBezTo>
                      <a:pt x="890" y="4200"/>
                      <a:pt x="893" y="4196"/>
                      <a:pt x="896" y="4189"/>
                    </a:cubicBezTo>
                    <a:cubicBezTo>
                      <a:pt x="903" y="4179"/>
                      <a:pt x="910" y="4168"/>
                      <a:pt x="920" y="4159"/>
                    </a:cubicBezTo>
                    <a:cubicBezTo>
                      <a:pt x="966" y="4129"/>
                      <a:pt x="994" y="4084"/>
                      <a:pt x="1030" y="4046"/>
                    </a:cubicBezTo>
                    <a:cubicBezTo>
                      <a:pt x="1057" y="4014"/>
                      <a:pt x="1086" y="3983"/>
                      <a:pt x="1117" y="3955"/>
                    </a:cubicBezTo>
                    <a:cubicBezTo>
                      <a:pt x="1195" y="3892"/>
                      <a:pt x="1266" y="3821"/>
                      <a:pt x="1328" y="3742"/>
                    </a:cubicBezTo>
                    <a:cubicBezTo>
                      <a:pt x="1378" y="3684"/>
                      <a:pt x="1422" y="3622"/>
                      <a:pt x="1460" y="3556"/>
                    </a:cubicBezTo>
                    <a:cubicBezTo>
                      <a:pt x="1464" y="3550"/>
                      <a:pt x="1468" y="3544"/>
                      <a:pt x="1471" y="3537"/>
                    </a:cubicBezTo>
                    <a:cubicBezTo>
                      <a:pt x="1523" y="3432"/>
                      <a:pt x="1563" y="3323"/>
                      <a:pt x="1497" y="3211"/>
                    </a:cubicBezTo>
                    <a:cubicBezTo>
                      <a:pt x="1462" y="3152"/>
                      <a:pt x="1469" y="3100"/>
                      <a:pt x="1500" y="3046"/>
                    </a:cubicBezTo>
                    <a:cubicBezTo>
                      <a:pt x="1513" y="3024"/>
                      <a:pt x="1525" y="3003"/>
                      <a:pt x="1539" y="2981"/>
                    </a:cubicBezTo>
                    <a:cubicBezTo>
                      <a:pt x="1544" y="2976"/>
                      <a:pt x="1548" y="2970"/>
                      <a:pt x="1552" y="2963"/>
                    </a:cubicBezTo>
                    <a:cubicBezTo>
                      <a:pt x="1560" y="2949"/>
                      <a:pt x="1565" y="2933"/>
                      <a:pt x="1565" y="2916"/>
                    </a:cubicBezTo>
                    <a:cubicBezTo>
                      <a:pt x="1565" y="2912"/>
                      <a:pt x="1564" y="2908"/>
                      <a:pt x="1564" y="2904"/>
                    </a:cubicBezTo>
                    <a:cubicBezTo>
                      <a:pt x="1558" y="2876"/>
                      <a:pt x="1573" y="2856"/>
                      <a:pt x="1590" y="2837"/>
                    </a:cubicBezTo>
                    <a:cubicBezTo>
                      <a:pt x="1647" y="2765"/>
                      <a:pt x="1709" y="2696"/>
                      <a:pt x="1775" y="2632"/>
                    </a:cubicBezTo>
                    <a:cubicBezTo>
                      <a:pt x="1928" y="2486"/>
                      <a:pt x="2083" y="2342"/>
                      <a:pt x="2236" y="2195"/>
                    </a:cubicBezTo>
                    <a:cubicBezTo>
                      <a:pt x="2339" y="2101"/>
                      <a:pt x="2436" y="2003"/>
                      <a:pt x="2527" y="1898"/>
                    </a:cubicBezTo>
                    <a:cubicBezTo>
                      <a:pt x="2552" y="1868"/>
                      <a:pt x="2579" y="1840"/>
                      <a:pt x="2607" y="1813"/>
                    </a:cubicBezTo>
                    <a:cubicBezTo>
                      <a:pt x="2694" y="1726"/>
                      <a:pt x="2783" y="1642"/>
                      <a:pt x="2871" y="1556"/>
                    </a:cubicBezTo>
                    <a:cubicBezTo>
                      <a:pt x="2964" y="1464"/>
                      <a:pt x="3051" y="1367"/>
                      <a:pt x="3149" y="1279"/>
                    </a:cubicBezTo>
                    <a:cubicBezTo>
                      <a:pt x="3265" y="1175"/>
                      <a:pt x="3386" y="1076"/>
                      <a:pt x="3492" y="961"/>
                    </a:cubicBezTo>
                    <a:cubicBezTo>
                      <a:pt x="3557" y="891"/>
                      <a:pt x="3633" y="835"/>
                      <a:pt x="3697" y="765"/>
                    </a:cubicBezTo>
                    <a:cubicBezTo>
                      <a:pt x="3761" y="695"/>
                      <a:pt x="3829" y="629"/>
                      <a:pt x="3900" y="567"/>
                    </a:cubicBezTo>
                    <a:cubicBezTo>
                      <a:pt x="3974" y="502"/>
                      <a:pt x="4041" y="432"/>
                      <a:pt x="4110" y="363"/>
                    </a:cubicBezTo>
                    <a:cubicBezTo>
                      <a:pt x="4137" y="336"/>
                      <a:pt x="4161" y="305"/>
                      <a:pt x="4180" y="272"/>
                    </a:cubicBezTo>
                    <a:cubicBezTo>
                      <a:pt x="4190" y="255"/>
                      <a:pt x="4198" y="238"/>
                      <a:pt x="4205" y="220"/>
                    </a:cubicBezTo>
                    <a:cubicBezTo>
                      <a:pt x="4217" y="196"/>
                      <a:pt x="4226" y="170"/>
                      <a:pt x="4231" y="144"/>
                    </a:cubicBezTo>
                    <a:cubicBezTo>
                      <a:pt x="4231" y="141"/>
                      <a:pt x="4231" y="139"/>
                      <a:pt x="4231" y="136"/>
                    </a:cubicBezTo>
                    <a:cubicBezTo>
                      <a:pt x="4231" y="118"/>
                      <a:pt x="4226" y="99"/>
                      <a:pt x="4217" y="84"/>
                    </a:cubicBezTo>
                    <a:cubicBezTo>
                      <a:pt x="4214" y="79"/>
                      <a:pt x="4211" y="75"/>
                      <a:pt x="4208" y="71"/>
                    </a:cubicBezTo>
                    <a:moveTo>
                      <a:pt x="1490" y="2954"/>
                    </a:moveTo>
                    <a:cubicBezTo>
                      <a:pt x="1476" y="2985"/>
                      <a:pt x="1460" y="3014"/>
                      <a:pt x="1447" y="3045"/>
                    </a:cubicBezTo>
                    <a:cubicBezTo>
                      <a:pt x="1435" y="3067"/>
                      <a:pt x="1429" y="3092"/>
                      <a:pt x="1429" y="3117"/>
                    </a:cubicBezTo>
                    <a:cubicBezTo>
                      <a:pt x="1429" y="3145"/>
                      <a:pt x="1437" y="3173"/>
                      <a:pt x="1451" y="3197"/>
                    </a:cubicBezTo>
                    <a:cubicBezTo>
                      <a:pt x="1452" y="3199"/>
                      <a:pt x="1453" y="3201"/>
                      <a:pt x="1455" y="3204"/>
                    </a:cubicBezTo>
                    <a:cubicBezTo>
                      <a:pt x="1474" y="3241"/>
                      <a:pt x="1490" y="3279"/>
                      <a:pt x="1501" y="3319"/>
                    </a:cubicBezTo>
                    <a:cubicBezTo>
                      <a:pt x="1502" y="3322"/>
                      <a:pt x="1503" y="3325"/>
                      <a:pt x="1503" y="3328"/>
                    </a:cubicBezTo>
                    <a:cubicBezTo>
                      <a:pt x="1503" y="3332"/>
                      <a:pt x="1502" y="3337"/>
                      <a:pt x="1500" y="3340"/>
                    </a:cubicBezTo>
                    <a:cubicBezTo>
                      <a:pt x="1498" y="3344"/>
                      <a:pt x="1495" y="3347"/>
                      <a:pt x="1491" y="3349"/>
                    </a:cubicBezTo>
                    <a:cubicBezTo>
                      <a:pt x="1490" y="3350"/>
                      <a:pt x="1489" y="3350"/>
                      <a:pt x="1488" y="3350"/>
                    </a:cubicBezTo>
                    <a:cubicBezTo>
                      <a:pt x="1469" y="3323"/>
                      <a:pt x="1445" y="3301"/>
                      <a:pt x="1416" y="3284"/>
                    </a:cubicBezTo>
                    <a:cubicBezTo>
                      <a:pt x="1390" y="3270"/>
                      <a:pt x="1362" y="3259"/>
                      <a:pt x="1332" y="3256"/>
                    </a:cubicBezTo>
                    <a:cubicBezTo>
                      <a:pt x="1325" y="3255"/>
                      <a:pt x="1318" y="3253"/>
                      <a:pt x="1312" y="3249"/>
                    </a:cubicBezTo>
                    <a:cubicBezTo>
                      <a:pt x="1304" y="3245"/>
                      <a:pt x="1297" y="3237"/>
                      <a:pt x="1292" y="3229"/>
                    </a:cubicBezTo>
                    <a:cubicBezTo>
                      <a:pt x="1289" y="3224"/>
                      <a:pt x="1287" y="3218"/>
                      <a:pt x="1286" y="3212"/>
                    </a:cubicBezTo>
                    <a:cubicBezTo>
                      <a:pt x="1282" y="3199"/>
                      <a:pt x="1277" y="3185"/>
                      <a:pt x="1273" y="3173"/>
                    </a:cubicBezTo>
                    <a:cubicBezTo>
                      <a:pt x="1269" y="3163"/>
                      <a:pt x="1265" y="3154"/>
                      <a:pt x="1260" y="3145"/>
                    </a:cubicBezTo>
                    <a:cubicBezTo>
                      <a:pt x="1247" y="3122"/>
                      <a:pt x="1227" y="3102"/>
                      <a:pt x="1204" y="3089"/>
                    </a:cubicBezTo>
                    <a:cubicBezTo>
                      <a:pt x="1197" y="3085"/>
                      <a:pt x="1190" y="3082"/>
                      <a:pt x="1184" y="3079"/>
                    </a:cubicBezTo>
                    <a:cubicBezTo>
                      <a:pt x="1142" y="3060"/>
                      <a:pt x="1098" y="3046"/>
                      <a:pt x="1053" y="3039"/>
                    </a:cubicBezTo>
                    <a:cubicBezTo>
                      <a:pt x="1053" y="3038"/>
                      <a:pt x="1053" y="3037"/>
                      <a:pt x="1052" y="3036"/>
                    </a:cubicBezTo>
                    <a:cubicBezTo>
                      <a:pt x="1051" y="3034"/>
                      <a:pt x="1049" y="3030"/>
                      <a:pt x="1047" y="3027"/>
                    </a:cubicBezTo>
                    <a:cubicBezTo>
                      <a:pt x="1035" y="2922"/>
                      <a:pt x="1010" y="2899"/>
                      <a:pt x="906" y="2895"/>
                    </a:cubicBezTo>
                    <a:cubicBezTo>
                      <a:pt x="847" y="2893"/>
                      <a:pt x="792" y="2912"/>
                      <a:pt x="736" y="2926"/>
                    </a:cubicBezTo>
                    <a:cubicBezTo>
                      <a:pt x="749" y="2897"/>
                      <a:pt x="777" y="2885"/>
                      <a:pt x="805" y="2872"/>
                    </a:cubicBezTo>
                    <a:cubicBezTo>
                      <a:pt x="815" y="2867"/>
                      <a:pt x="826" y="2864"/>
                      <a:pt x="836" y="2859"/>
                    </a:cubicBezTo>
                    <a:cubicBezTo>
                      <a:pt x="862" y="2844"/>
                      <a:pt x="892" y="2836"/>
                      <a:pt x="922" y="2836"/>
                    </a:cubicBezTo>
                    <a:cubicBezTo>
                      <a:pt x="952" y="2836"/>
                      <a:pt x="981" y="2844"/>
                      <a:pt x="1008" y="2859"/>
                    </a:cubicBezTo>
                    <a:cubicBezTo>
                      <a:pt x="1018" y="2865"/>
                      <a:pt x="1028" y="2873"/>
                      <a:pt x="1038" y="2881"/>
                    </a:cubicBezTo>
                    <a:cubicBezTo>
                      <a:pt x="1042" y="2885"/>
                      <a:pt x="1047" y="2888"/>
                      <a:pt x="1051" y="2891"/>
                    </a:cubicBezTo>
                    <a:cubicBezTo>
                      <a:pt x="1129" y="2944"/>
                      <a:pt x="1148" y="2944"/>
                      <a:pt x="1223" y="2891"/>
                    </a:cubicBezTo>
                    <a:cubicBezTo>
                      <a:pt x="1248" y="2873"/>
                      <a:pt x="1273" y="2855"/>
                      <a:pt x="1296" y="2835"/>
                    </a:cubicBezTo>
                    <a:cubicBezTo>
                      <a:pt x="1334" y="2803"/>
                      <a:pt x="1333" y="2803"/>
                      <a:pt x="1372" y="2821"/>
                    </a:cubicBezTo>
                    <a:cubicBezTo>
                      <a:pt x="1382" y="2826"/>
                      <a:pt x="1391" y="2831"/>
                      <a:pt x="1400" y="2836"/>
                    </a:cubicBezTo>
                    <a:cubicBezTo>
                      <a:pt x="1430" y="2853"/>
                      <a:pt x="1457" y="2873"/>
                      <a:pt x="1483" y="2896"/>
                    </a:cubicBezTo>
                    <a:cubicBezTo>
                      <a:pt x="1505" y="2917"/>
                      <a:pt x="1505" y="2923"/>
                      <a:pt x="1490" y="2954"/>
                    </a:cubicBezTo>
                    <a:moveTo>
                      <a:pt x="4166" y="180"/>
                    </a:moveTo>
                    <a:cubicBezTo>
                      <a:pt x="4164" y="185"/>
                      <a:pt x="4162" y="191"/>
                      <a:pt x="4160" y="196"/>
                    </a:cubicBezTo>
                    <a:cubicBezTo>
                      <a:pt x="4156" y="206"/>
                      <a:pt x="4151" y="216"/>
                      <a:pt x="4147" y="226"/>
                    </a:cubicBezTo>
                    <a:cubicBezTo>
                      <a:pt x="4140" y="242"/>
                      <a:pt x="4133" y="257"/>
                      <a:pt x="4125" y="271"/>
                    </a:cubicBezTo>
                    <a:cubicBezTo>
                      <a:pt x="4104" y="307"/>
                      <a:pt x="4077" y="340"/>
                      <a:pt x="4045" y="367"/>
                    </a:cubicBezTo>
                    <a:cubicBezTo>
                      <a:pt x="3949" y="445"/>
                      <a:pt x="3868" y="537"/>
                      <a:pt x="3780" y="622"/>
                    </a:cubicBezTo>
                    <a:cubicBezTo>
                      <a:pt x="3750" y="651"/>
                      <a:pt x="3720" y="681"/>
                      <a:pt x="3689" y="709"/>
                    </a:cubicBezTo>
                    <a:cubicBezTo>
                      <a:pt x="3602" y="784"/>
                      <a:pt x="3529" y="872"/>
                      <a:pt x="3440" y="944"/>
                    </a:cubicBezTo>
                    <a:cubicBezTo>
                      <a:pt x="3366" y="1003"/>
                      <a:pt x="3305" y="1077"/>
                      <a:pt x="3235" y="1139"/>
                    </a:cubicBezTo>
                    <a:cubicBezTo>
                      <a:pt x="3112" y="1248"/>
                      <a:pt x="2995" y="1364"/>
                      <a:pt x="2879" y="1481"/>
                    </a:cubicBezTo>
                    <a:cubicBezTo>
                      <a:pt x="2763" y="1598"/>
                      <a:pt x="2650" y="1709"/>
                      <a:pt x="2535" y="1822"/>
                    </a:cubicBezTo>
                    <a:cubicBezTo>
                      <a:pt x="2527" y="1830"/>
                      <a:pt x="2520" y="1838"/>
                      <a:pt x="2513" y="1847"/>
                    </a:cubicBezTo>
                    <a:cubicBezTo>
                      <a:pt x="2457" y="1921"/>
                      <a:pt x="2389" y="1982"/>
                      <a:pt x="2325" y="2049"/>
                    </a:cubicBezTo>
                    <a:cubicBezTo>
                      <a:pt x="2208" y="2168"/>
                      <a:pt x="2082" y="2277"/>
                      <a:pt x="1962" y="2393"/>
                    </a:cubicBezTo>
                    <a:cubicBezTo>
                      <a:pt x="1834" y="2517"/>
                      <a:pt x="1696" y="2630"/>
                      <a:pt x="1585" y="2772"/>
                    </a:cubicBezTo>
                    <a:cubicBezTo>
                      <a:pt x="1577" y="2782"/>
                      <a:pt x="1567" y="2793"/>
                      <a:pt x="1557" y="2802"/>
                    </a:cubicBezTo>
                    <a:cubicBezTo>
                      <a:pt x="1504" y="2854"/>
                      <a:pt x="1445" y="2848"/>
                      <a:pt x="1406" y="2785"/>
                    </a:cubicBezTo>
                    <a:cubicBezTo>
                      <a:pt x="1391" y="2760"/>
                      <a:pt x="1393" y="2752"/>
                      <a:pt x="1415" y="2728"/>
                    </a:cubicBezTo>
                    <a:cubicBezTo>
                      <a:pt x="1493" y="2641"/>
                      <a:pt x="1574" y="2556"/>
                      <a:pt x="1646" y="2463"/>
                    </a:cubicBezTo>
                    <a:cubicBezTo>
                      <a:pt x="1685" y="2413"/>
                      <a:pt x="1731" y="2368"/>
                      <a:pt x="1774" y="2320"/>
                    </a:cubicBezTo>
                    <a:cubicBezTo>
                      <a:pt x="1823" y="2263"/>
                      <a:pt x="1873" y="2207"/>
                      <a:pt x="1922" y="2150"/>
                    </a:cubicBezTo>
                    <a:cubicBezTo>
                      <a:pt x="1979" y="2085"/>
                      <a:pt x="2038" y="2023"/>
                      <a:pt x="2100" y="1963"/>
                    </a:cubicBezTo>
                    <a:cubicBezTo>
                      <a:pt x="2226" y="1841"/>
                      <a:pt x="2352" y="1719"/>
                      <a:pt x="2471" y="1590"/>
                    </a:cubicBezTo>
                    <a:cubicBezTo>
                      <a:pt x="2537" y="1519"/>
                      <a:pt x="2606" y="1451"/>
                      <a:pt x="2679" y="1386"/>
                    </a:cubicBezTo>
                    <a:cubicBezTo>
                      <a:pt x="2734" y="1339"/>
                      <a:pt x="2784" y="1287"/>
                      <a:pt x="2837" y="1238"/>
                    </a:cubicBezTo>
                    <a:cubicBezTo>
                      <a:pt x="2890" y="1188"/>
                      <a:pt x="2937" y="1140"/>
                      <a:pt x="2991" y="1097"/>
                    </a:cubicBezTo>
                    <a:cubicBezTo>
                      <a:pt x="3059" y="1042"/>
                      <a:pt x="3116" y="977"/>
                      <a:pt x="3180" y="920"/>
                    </a:cubicBezTo>
                    <a:cubicBezTo>
                      <a:pt x="3279" y="835"/>
                      <a:pt x="3372" y="743"/>
                      <a:pt x="3459" y="645"/>
                    </a:cubicBezTo>
                    <a:cubicBezTo>
                      <a:pt x="3478" y="624"/>
                      <a:pt x="3499" y="606"/>
                      <a:pt x="3519" y="587"/>
                    </a:cubicBezTo>
                    <a:cubicBezTo>
                      <a:pt x="3538" y="571"/>
                      <a:pt x="3557" y="553"/>
                      <a:pt x="3573" y="535"/>
                    </a:cubicBezTo>
                    <a:cubicBezTo>
                      <a:pt x="3647" y="435"/>
                      <a:pt x="3746" y="361"/>
                      <a:pt x="3829" y="271"/>
                    </a:cubicBezTo>
                    <a:cubicBezTo>
                      <a:pt x="3862" y="235"/>
                      <a:pt x="3905" y="216"/>
                      <a:pt x="3942" y="187"/>
                    </a:cubicBezTo>
                    <a:cubicBezTo>
                      <a:pt x="3979" y="158"/>
                      <a:pt x="4012" y="131"/>
                      <a:pt x="4048" y="106"/>
                    </a:cubicBezTo>
                    <a:cubicBezTo>
                      <a:pt x="4081" y="83"/>
                      <a:pt x="4100" y="77"/>
                      <a:pt x="4129" y="107"/>
                    </a:cubicBezTo>
                    <a:cubicBezTo>
                      <a:pt x="4136" y="112"/>
                      <a:pt x="4143" y="117"/>
                      <a:pt x="4150" y="121"/>
                    </a:cubicBezTo>
                    <a:cubicBezTo>
                      <a:pt x="4172" y="139"/>
                      <a:pt x="4175" y="150"/>
                      <a:pt x="4166" y="18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5" name="Google Shape;2805;p34">
                <a:extLst>
                  <a:ext uri="{FF2B5EF4-FFF2-40B4-BE49-F238E27FC236}">
                    <a16:creationId xmlns:a16="http://schemas.microsoft.com/office/drawing/2014/main" id="{BCC3DD25-570F-D126-E2F3-73F68523565B}"/>
                  </a:ext>
                </a:extLst>
              </p:cNvPr>
              <p:cNvSpPr/>
              <p:nvPr/>
            </p:nvSpPr>
            <p:spPr>
              <a:xfrm rot="-2700000">
                <a:off x="15492070" y="4245661"/>
                <a:ext cx="359639" cy="344879"/>
              </a:xfrm>
              <a:custGeom>
                <a:avLst/>
                <a:gdLst/>
                <a:ahLst/>
                <a:cxnLst/>
                <a:rect l="l" t="t" r="r" b="b"/>
                <a:pathLst>
                  <a:path w="999" h="958" extrusionOk="0">
                    <a:moveTo>
                      <a:pt x="986" y="5"/>
                    </a:moveTo>
                    <a:cubicBezTo>
                      <a:pt x="812" y="156"/>
                      <a:pt x="649" y="322"/>
                      <a:pt x="483" y="482"/>
                    </a:cubicBezTo>
                    <a:cubicBezTo>
                      <a:pt x="399" y="562"/>
                      <a:pt x="316" y="642"/>
                      <a:pt x="232" y="722"/>
                    </a:cubicBezTo>
                    <a:cubicBezTo>
                      <a:pt x="154" y="797"/>
                      <a:pt x="71" y="870"/>
                      <a:pt x="1" y="952"/>
                    </a:cubicBezTo>
                    <a:cubicBezTo>
                      <a:pt x="0" y="955"/>
                      <a:pt x="3" y="957"/>
                      <a:pt x="5" y="956"/>
                    </a:cubicBezTo>
                    <a:cubicBezTo>
                      <a:pt x="96" y="885"/>
                      <a:pt x="176" y="800"/>
                      <a:pt x="259" y="721"/>
                    </a:cubicBezTo>
                    <a:cubicBezTo>
                      <a:pt x="342" y="642"/>
                      <a:pt x="426" y="562"/>
                      <a:pt x="510" y="482"/>
                    </a:cubicBezTo>
                    <a:cubicBezTo>
                      <a:pt x="672" y="327"/>
                      <a:pt x="840" y="176"/>
                      <a:pt x="994" y="13"/>
                    </a:cubicBezTo>
                    <a:cubicBezTo>
                      <a:pt x="998" y="8"/>
                      <a:pt x="991" y="0"/>
                      <a:pt x="986"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6" name="Google Shape;2806;p34">
                <a:extLst>
                  <a:ext uri="{FF2B5EF4-FFF2-40B4-BE49-F238E27FC236}">
                    <a16:creationId xmlns:a16="http://schemas.microsoft.com/office/drawing/2014/main" id="{659E4FF4-8DAE-3638-2CFC-CF4792CBC005}"/>
                  </a:ext>
                </a:extLst>
              </p:cNvPr>
              <p:cNvSpPr/>
              <p:nvPr/>
            </p:nvSpPr>
            <p:spPr>
              <a:xfrm rot="-2700000">
                <a:off x="15523904" y="4820074"/>
                <a:ext cx="351719" cy="359639"/>
              </a:xfrm>
              <a:custGeom>
                <a:avLst/>
                <a:gdLst/>
                <a:ahLst/>
                <a:cxnLst/>
                <a:rect l="l" t="t" r="r" b="b"/>
                <a:pathLst>
                  <a:path w="977" h="999" extrusionOk="0">
                    <a:moveTo>
                      <a:pt x="961" y="4"/>
                    </a:moveTo>
                    <a:cubicBezTo>
                      <a:pt x="887" y="86"/>
                      <a:pt x="819" y="172"/>
                      <a:pt x="744" y="252"/>
                    </a:cubicBezTo>
                    <a:cubicBezTo>
                      <a:pt x="661" y="339"/>
                      <a:pt x="575" y="422"/>
                      <a:pt x="490" y="506"/>
                    </a:cubicBezTo>
                    <a:cubicBezTo>
                      <a:pt x="327" y="667"/>
                      <a:pt x="152" y="821"/>
                      <a:pt x="2" y="994"/>
                    </a:cubicBezTo>
                    <a:cubicBezTo>
                      <a:pt x="0" y="996"/>
                      <a:pt x="2" y="998"/>
                      <a:pt x="4" y="996"/>
                    </a:cubicBezTo>
                    <a:cubicBezTo>
                      <a:pt x="97" y="920"/>
                      <a:pt x="179" y="833"/>
                      <a:pt x="266" y="750"/>
                    </a:cubicBezTo>
                    <a:cubicBezTo>
                      <a:pt x="352" y="667"/>
                      <a:pt x="440" y="584"/>
                      <a:pt x="527" y="501"/>
                    </a:cubicBezTo>
                    <a:cubicBezTo>
                      <a:pt x="683" y="351"/>
                      <a:pt x="859" y="197"/>
                      <a:pt x="975" y="13"/>
                    </a:cubicBezTo>
                    <a:cubicBezTo>
                      <a:pt x="976" y="11"/>
                      <a:pt x="976" y="9"/>
                      <a:pt x="976" y="8"/>
                    </a:cubicBezTo>
                    <a:cubicBezTo>
                      <a:pt x="976" y="6"/>
                      <a:pt x="975" y="6"/>
                      <a:pt x="975" y="4"/>
                    </a:cubicBezTo>
                    <a:cubicBezTo>
                      <a:pt x="974" y="2"/>
                      <a:pt x="973" y="2"/>
                      <a:pt x="972" y="1"/>
                    </a:cubicBezTo>
                    <a:cubicBezTo>
                      <a:pt x="971" y="0"/>
                      <a:pt x="969" y="0"/>
                      <a:pt x="968" y="0"/>
                    </a:cubicBezTo>
                    <a:cubicBezTo>
                      <a:pt x="966" y="0"/>
                      <a:pt x="965" y="0"/>
                      <a:pt x="964" y="1"/>
                    </a:cubicBezTo>
                    <a:cubicBezTo>
                      <a:pt x="963" y="2"/>
                      <a:pt x="962" y="3"/>
                      <a:pt x="961"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7" name="Google Shape;2807;p34">
                <a:extLst>
                  <a:ext uri="{FF2B5EF4-FFF2-40B4-BE49-F238E27FC236}">
                    <a16:creationId xmlns:a16="http://schemas.microsoft.com/office/drawing/2014/main" id="{C83F9F65-2B59-A672-8483-8198CAB8ACDE}"/>
                  </a:ext>
                </a:extLst>
              </p:cNvPr>
              <p:cNvSpPr/>
              <p:nvPr/>
            </p:nvSpPr>
            <p:spPr>
              <a:xfrm rot="-2700000">
                <a:off x="15688980" y="3917018"/>
                <a:ext cx="38880" cy="67680"/>
              </a:xfrm>
              <a:custGeom>
                <a:avLst/>
                <a:gdLst/>
                <a:ahLst/>
                <a:cxnLst/>
                <a:rect l="l" t="t" r="r" b="b"/>
                <a:pathLst>
                  <a:path w="108" h="188" extrusionOk="0">
                    <a:moveTo>
                      <a:pt x="51" y="8"/>
                    </a:moveTo>
                    <a:cubicBezTo>
                      <a:pt x="50" y="8"/>
                      <a:pt x="50" y="8"/>
                      <a:pt x="50" y="8"/>
                    </a:cubicBezTo>
                    <a:cubicBezTo>
                      <a:pt x="49" y="8"/>
                      <a:pt x="50" y="8"/>
                      <a:pt x="49" y="9"/>
                    </a:cubicBezTo>
                    <a:cubicBezTo>
                      <a:pt x="48" y="10"/>
                      <a:pt x="48" y="10"/>
                      <a:pt x="48" y="10"/>
                    </a:cubicBezTo>
                    <a:lnTo>
                      <a:pt x="49" y="11"/>
                    </a:lnTo>
                    <a:cubicBezTo>
                      <a:pt x="50" y="12"/>
                      <a:pt x="49" y="12"/>
                      <a:pt x="50" y="12"/>
                    </a:cubicBezTo>
                    <a:lnTo>
                      <a:pt x="51" y="12"/>
                    </a:lnTo>
                    <a:cubicBezTo>
                      <a:pt x="107" y="40"/>
                      <a:pt x="21" y="141"/>
                      <a:pt x="4" y="171"/>
                    </a:cubicBezTo>
                    <a:cubicBezTo>
                      <a:pt x="0" y="178"/>
                      <a:pt x="7" y="187"/>
                      <a:pt x="15" y="182"/>
                    </a:cubicBezTo>
                    <a:cubicBezTo>
                      <a:pt x="35" y="164"/>
                      <a:pt x="53" y="144"/>
                      <a:pt x="66" y="120"/>
                    </a:cubicBezTo>
                    <a:cubicBezTo>
                      <a:pt x="77" y="102"/>
                      <a:pt x="85" y="82"/>
                      <a:pt x="90" y="61"/>
                    </a:cubicBezTo>
                    <a:cubicBezTo>
                      <a:pt x="95" y="35"/>
                      <a:pt x="82" y="0"/>
                      <a:pt x="51"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8" name="Google Shape;2808;p34">
                <a:extLst>
                  <a:ext uri="{FF2B5EF4-FFF2-40B4-BE49-F238E27FC236}">
                    <a16:creationId xmlns:a16="http://schemas.microsoft.com/office/drawing/2014/main" id="{1C150218-1114-68F5-3F3F-06614638BF36}"/>
                  </a:ext>
                </a:extLst>
              </p:cNvPr>
              <p:cNvSpPr/>
              <p:nvPr/>
            </p:nvSpPr>
            <p:spPr>
              <a:xfrm rot="-2700000">
                <a:off x="15643451" y="5336107"/>
                <a:ext cx="56880" cy="42120"/>
              </a:xfrm>
              <a:custGeom>
                <a:avLst/>
                <a:gdLst/>
                <a:ahLst/>
                <a:cxnLst/>
                <a:rect l="l" t="t" r="r" b="b"/>
                <a:pathLst>
                  <a:path w="158" h="117" extrusionOk="0">
                    <a:moveTo>
                      <a:pt x="153" y="1"/>
                    </a:moveTo>
                    <a:cubicBezTo>
                      <a:pt x="135" y="7"/>
                      <a:pt x="117" y="15"/>
                      <a:pt x="100" y="25"/>
                    </a:cubicBezTo>
                    <a:cubicBezTo>
                      <a:pt x="61" y="47"/>
                      <a:pt x="28" y="77"/>
                      <a:pt x="1" y="113"/>
                    </a:cubicBezTo>
                    <a:cubicBezTo>
                      <a:pt x="0" y="114"/>
                      <a:pt x="1" y="116"/>
                      <a:pt x="4" y="115"/>
                    </a:cubicBezTo>
                    <a:cubicBezTo>
                      <a:pt x="30" y="98"/>
                      <a:pt x="54" y="77"/>
                      <a:pt x="80" y="60"/>
                    </a:cubicBezTo>
                    <a:cubicBezTo>
                      <a:pt x="107" y="43"/>
                      <a:pt x="132" y="24"/>
                      <a:pt x="156" y="4"/>
                    </a:cubicBezTo>
                    <a:cubicBezTo>
                      <a:pt x="157" y="4"/>
                      <a:pt x="157" y="4"/>
                      <a:pt x="157" y="3"/>
                    </a:cubicBezTo>
                    <a:lnTo>
                      <a:pt x="157" y="2"/>
                    </a:lnTo>
                    <a:lnTo>
                      <a:pt x="157" y="1"/>
                    </a:lnTo>
                    <a:cubicBezTo>
                      <a:pt x="157" y="1"/>
                      <a:pt x="156" y="1"/>
                      <a:pt x="156" y="0"/>
                    </a:cubicBezTo>
                    <a:lnTo>
                      <a:pt x="155" y="0"/>
                    </a:lnTo>
                    <a:lnTo>
                      <a:pt x="154" y="0"/>
                    </a:lnTo>
                    <a:lnTo>
                      <a:pt x="153"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9" name="Google Shape;2809;p34">
                <a:extLst>
                  <a:ext uri="{FF2B5EF4-FFF2-40B4-BE49-F238E27FC236}">
                    <a16:creationId xmlns:a16="http://schemas.microsoft.com/office/drawing/2014/main" id="{5F3D1D3B-1168-6C4D-0B50-8413F34EA2DE}"/>
                  </a:ext>
                </a:extLst>
              </p:cNvPr>
              <p:cNvSpPr/>
              <p:nvPr/>
            </p:nvSpPr>
            <p:spPr>
              <a:xfrm rot="-2700000">
                <a:off x="15720747" y="5321069"/>
                <a:ext cx="39240" cy="81360"/>
              </a:xfrm>
              <a:custGeom>
                <a:avLst/>
                <a:gdLst/>
                <a:ahLst/>
                <a:cxnLst/>
                <a:rect l="l" t="t" r="r" b="b"/>
                <a:pathLst>
                  <a:path w="109" h="226" extrusionOk="0">
                    <a:moveTo>
                      <a:pt x="108" y="3"/>
                    </a:moveTo>
                    <a:lnTo>
                      <a:pt x="108" y="2"/>
                    </a:lnTo>
                    <a:lnTo>
                      <a:pt x="108" y="1"/>
                    </a:lnTo>
                    <a:lnTo>
                      <a:pt x="107" y="1"/>
                    </a:lnTo>
                    <a:lnTo>
                      <a:pt x="107" y="0"/>
                    </a:lnTo>
                    <a:cubicBezTo>
                      <a:pt x="106" y="0"/>
                      <a:pt x="106" y="1"/>
                      <a:pt x="106" y="1"/>
                    </a:cubicBezTo>
                    <a:cubicBezTo>
                      <a:pt x="105" y="1"/>
                      <a:pt x="105" y="1"/>
                      <a:pt x="105" y="1"/>
                    </a:cubicBezTo>
                    <a:cubicBezTo>
                      <a:pt x="65" y="57"/>
                      <a:pt x="0" y="165"/>
                      <a:pt x="74" y="222"/>
                    </a:cubicBezTo>
                    <a:cubicBezTo>
                      <a:pt x="78" y="225"/>
                      <a:pt x="82" y="221"/>
                      <a:pt x="80" y="217"/>
                    </a:cubicBezTo>
                    <a:cubicBezTo>
                      <a:pt x="71" y="193"/>
                      <a:pt x="66" y="167"/>
                      <a:pt x="66" y="141"/>
                    </a:cubicBezTo>
                    <a:cubicBezTo>
                      <a:pt x="66" y="130"/>
                      <a:pt x="67" y="119"/>
                      <a:pt x="69" y="109"/>
                    </a:cubicBezTo>
                    <a:cubicBezTo>
                      <a:pt x="78" y="72"/>
                      <a:pt x="91" y="37"/>
                      <a:pt x="108"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0" name="Google Shape;2810;p34">
                <a:extLst>
                  <a:ext uri="{FF2B5EF4-FFF2-40B4-BE49-F238E27FC236}">
                    <a16:creationId xmlns:a16="http://schemas.microsoft.com/office/drawing/2014/main" id="{F1C9E310-AF87-D4E1-40AF-493D3624CF7B}"/>
                  </a:ext>
                </a:extLst>
              </p:cNvPr>
              <p:cNvSpPr/>
              <p:nvPr/>
            </p:nvSpPr>
            <p:spPr>
              <a:xfrm rot="-2700000">
                <a:off x="16633889" y="4868691"/>
                <a:ext cx="720" cy="720"/>
              </a:xfrm>
              <a:custGeom>
                <a:avLst/>
                <a:gdLst/>
                <a:ahLst/>
                <a:cxnLst/>
                <a:rect l="l" t="t" r="r" b="b"/>
                <a:pathLst>
                  <a:path w="2" h="2" extrusionOk="0">
                    <a:moveTo>
                      <a:pt x="0" y="0"/>
                    </a:moveTo>
                    <a:lnTo>
                      <a:pt x="0" y="1"/>
                    </a:lnTo>
                    <a:lnTo>
                      <a:pt x="1" y="1"/>
                    </a:lnTo>
                    <a:lnTo>
                      <a:pt x="0" y="0"/>
                    </a:lnTo>
                  </a:path>
                </a:pathLst>
              </a:custGeom>
              <a:solidFill>
                <a:schemeClr val="dk1"/>
              </a:solidFill>
              <a:ln>
                <a:noFill/>
              </a:ln>
            </p:spPr>
          </p:sp>
        </p:grpSp>
      </p:grpSp>
      <p:sp>
        <p:nvSpPr>
          <p:cNvPr id="16" name="Google Shape;2376;p33">
            <a:extLst>
              <a:ext uri="{FF2B5EF4-FFF2-40B4-BE49-F238E27FC236}">
                <a16:creationId xmlns:a16="http://schemas.microsoft.com/office/drawing/2014/main" id="{525A24FC-8511-4A5A-4630-77F36F243A58}"/>
              </a:ext>
            </a:extLst>
          </p:cNvPr>
          <p:cNvSpPr txBox="1">
            <a:spLocks noGrp="1"/>
          </p:cNvSpPr>
          <p:nvPr>
            <p:ph type="title"/>
          </p:nvPr>
        </p:nvSpPr>
        <p:spPr>
          <a:xfrm>
            <a:off x="145300" y="230536"/>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b="1" dirty="0">
                <a:latin typeface="Times New Roman" panose="02020603050405020304" pitchFamily="18" charset="0"/>
                <a:cs typeface="Times New Roman" panose="02020603050405020304" pitchFamily="18" charset="0"/>
              </a:rPr>
              <a:t>NHIỆM VỤ</a:t>
            </a:r>
            <a:endParaRPr b="1" dirty="0">
              <a:latin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id="{444BDF5D-D41E-1335-41AF-E1710B783A34}"/>
              </a:ext>
            </a:extLst>
          </p:cNvPr>
          <p:cNvSpPr txBox="1"/>
          <p:nvPr/>
        </p:nvSpPr>
        <p:spPr>
          <a:xfrm>
            <a:off x="145300" y="1956021"/>
            <a:ext cx="3510844" cy="1695144"/>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en-US" sz="24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HS </a:t>
            </a:r>
            <a:r>
              <a:rPr kumimoji="0" lang="en-US" sz="24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thảo</a:t>
            </a:r>
            <a:r>
              <a:rPr kumimoji="0" lang="en-US" sz="24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4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luận</a:t>
            </a:r>
            <a:r>
              <a:rPr kumimoji="0" lang="en-US" sz="24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4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nhóm</a:t>
            </a:r>
            <a:r>
              <a:rPr kumimoji="0" lang="en-US" sz="24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4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tổng</a:t>
            </a:r>
            <a:r>
              <a:rPr kumimoji="0" lang="en-US" sz="24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4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kết</a:t>
            </a:r>
            <a:r>
              <a:rPr kumimoji="0" lang="en-US" sz="24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4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những</a:t>
            </a:r>
            <a:r>
              <a:rPr kumimoji="0" lang="en-US" sz="24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4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đặc</a:t>
            </a:r>
            <a:r>
              <a:rPr kumimoji="0" lang="en-US" sz="24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4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điểm</a:t>
            </a:r>
            <a:r>
              <a:rPr kumimoji="0" lang="en-US" sz="24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4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của</a:t>
            </a:r>
            <a:r>
              <a:rPr kumimoji="0" lang="en-US" sz="24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4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phóng</a:t>
            </a:r>
            <a:r>
              <a:rPr kumimoji="0" lang="en-US" sz="24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4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sự</a:t>
            </a:r>
            <a:r>
              <a:rPr kumimoji="0" lang="en-US" sz="24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qua </a:t>
            </a:r>
            <a:r>
              <a:rPr kumimoji="0" lang="en-US" sz="24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văn</a:t>
            </a:r>
            <a:r>
              <a:rPr kumimoji="0" lang="en-US" sz="24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r>
              <a:rPr kumimoji="0" lang="en-US" sz="24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bản</a:t>
            </a:r>
            <a:r>
              <a:rPr kumimoji="0" lang="en-US" sz="24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endPar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a:sym typeface="Arial"/>
            </a:endParaRPr>
          </a:p>
        </p:txBody>
      </p:sp>
      <p:graphicFrame>
        <p:nvGraphicFramePr>
          <p:cNvPr id="2" name="Diagram 1">
            <a:extLst>
              <a:ext uri="{FF2B5EF4-FFF2-40B4-BE49-F238E27FC236}">
                <a16:creationId xmlns:a16="http://schemas.microsoft.com/office/drawing/2014/main" id="{2520054E-B2C3-555D-9432-5500FAAA509F}"/>
              </a:ext>
            </a:extLst>
          </p:cNvPr>
          <p:cNvGraphicFramePr/>
          <p:nvPr>
            <p:extLst>
              <p:ext uri="{D42A27DB-BD31-4B8C-83A1-F6EECF244321}">
                <p14:modId xmlns:p14="http://schemas.microsoft.com/office/powerpoint/2010/main" val="1927577681"/>
              </p:ext>
            </p:extLst>
          </p:nvPr>
        </p:nvGraphicFramePr>
        <p:xfrm>
          <a:off x="3894667" y="1027289"/>
          <a:ext cx="4989687" cy="352213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933897558"/>
      </p:ext>
    </p:extLst>
  </p:cSld>
  <p:clrMapOvr>
    <a:masterClrMapping/>
  </p:clrMapOvr>
  <p:transition spd="slow">
    <p:randomBar dir="vert"/>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814"/>
        <p:cNvGrpSpPr/>
        <p:nvPr/>
      </p:nvGrpSpPr>
      <p:grpSpPr>
        <a:xfrm>
          <a:off x="0" y="0"/>
          <a:ext cx="0" cy="0"/>
          <a:chOff x="0" y="0"/>
          <a:chExt cx="0" cy="0"/>
        </a:xfrm>
      </p:grpSpPr>
      <p:sp>
        <p:nvSpPr>
          <p:cNvPr id="2815" name="Google Shape;2815;p35"/>
          <p:cNvSpPr txBox="1">
            <a:spLocks noGrp="1"/>
          </p:cNvSpPr>
          <p:nvPr>
            <p:ph type="subTitle" idx="6"/>
          </p:nvPr>
        </p:nvSpPr>
        <p:spPr>
          <a:xfrm>
            <a:off x="4162603" y="3523808"/>
            <a:ext cx="3314400" cy="460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b="1" dirty="0">
                <a:latin typeface="Times New Roman" panose="02020603050405020304" pitchFamily="18" charset="0"/>
                <a:cs typeface="Times New Roman" panose="02020603050405020304" pitchFamily="18" charset="0"/>
              </a:rPr>
              <a:t>Tính xác thực</a:t>
            </a:r>
            <a:endParaRPr sz="2000" b="1" dirty="0">
              <a:latin typeface="Times New Roman" panose="02020603050405020304" pitchFamily="18" charset="0"/>
              <a:cs typeface="Times New Roman" panose="02020603050405020304" pitchFamily="18" charset="0"/>
            </a:endParaRPr>
          </a:p>
        </p:txBody>
      </p:sp>
      <p:sp>
        <p:nvSpPr>
          <p:cNvPr id="2817" name="Google Shape;2817;p35"/>
          <p:cNvSpPr txBox="1">
            <a:spLocks noGrp="1"/>
          </p:cNvSpPr>
          <p:nvPr>
            <p:ph type="subTitle" idx="1"/>
          </p:nvPr>
        </p:nvSpPr>
        <p:spPr>
          <a:xfrm>
            <a:off x="211999" y="1967850"/>
            <a:ext cx="3716534" cy="1207800"/>
          </a:xfrm>
          <a:prstGeom prst="rect">
            <a:avLst/>
          </a:prstGeom>
        </p:spPr>
        <p:txBody>
          <a:bodyPr spcFirstLastPara="1" wrap="square" lIns="91425" tIns="91425" rIns="91425" bIns="91425" anchor="t" anchorCtr="0">
            <a:noAutofit/>
          </a:bodyPr>
          <a:lstStyle/>
          <a:p>
            <a:pPr marL="171450" lvl="0" indent="-171450" algn="just" rtl="0">
              <a:spcBef>
                <a:spcPts val="0"/>
              </a:spcBef>
              <a:spcAft>
                <a:spcPts val="0"/>
              </a:spcAft>
              <a:buFont typeface="Arial" panose="020B0604020202020204" pitchFamily="34" charset="0"/>
              <a:buChar char="•"/>
            </a:pPr>
            <a:r>
              <a:rPr lang="vi-VN" sz="1600" dirty="0">
                <a:latin typeface="Times New Roman" panose="02020603050405020304" pitchFamily="18" charset="0"/>
                <a:cs typeface="Times New Roman" panose="02020603050405020304" pitchFamily="18" charset="0"/>
              </a:rPr>
              <a:t>Không phải chỉ ngợi ca, thán phục tài năng lao động của anh mõ mà chủ yếu đả kích, châm biếm phong tục “chứa hàng xóm” trong đời sống ở nông thôn VN trước CM</a:t>
            </a:r>
            <a:endParaRPr lang="en-US" sz="1600" dirty="0">
              <a:latin typeface="Times New Roman" panose="02020603050405020304" pitchFamily="18" charset="0"/>
              <a:cs typeface="Times New Roman" panose="02020603050405020304" pitchFamily="18" charset="0"/>
            </a:endParaRPr>
          </a:p>
          <a:p>
            <a:pPr marL="171450" lvl="0" indent="-171450" algn="just" rtl="0">
              <a:spcBef>
                <a:spcPts val="0"/>
              </a:spcBef>
              <a:spcAft>
                <a:spcPts val="0"/>
              </a:spcAft>
              <a:buFont typeface="Arial" panose="020B0604020202020204" pitchFamily="34" charset="0"/>
              <a:buChar char="•"/>
            </a:pPr>
            <a:r>
              <a:rPr lang="en-US" sz="1600" dirty="0" err="1">
                <a:latin typeface="Times New Roman" panose="02020603050405020304" pitchFamily="18" charset="0"/>
                <a:cs typeface="Times New Roman" panose="02020603050405020304" pitchFamily="18" charset="0"/>
              </a:rPr>
              <a:t>Phê</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phán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hiện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thực</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thực</a:t>
            </a:r>
            <a:r>
              <a:rPr lang="en-US" sz="1600" dirty="0">
                <a:latin typeface="Times New Roman" panose="02020603050405020304" pitchFamily="18" charset="0"/>
                <a:cs typeface="Times New Roman" panose="02020603050405020304" pitchFamily="18" charset="0"/>
              </a:rPr>
              <a:t> chia </a:t>
            </a:r>
            <a:r>
              <a:rPr lang="en-US" sz="1600" dirty="0" err="1">
                <a:latin typeface="Times New Roman" panose="02020603050405020304" pitchFamily="18" charset="0"/>
                <a:cs typeface="Times New Roman" panose="02020603050405020304" pitchFamily="18" charset="0"/>
              </a:rPr>
              <a:t>phần</a:t>
            </a:r>
            <a:r>
              <a:rPr lang="en-US" sz="1600" dirty="0">
                <a:latin typeface="Times New Roman" panose="02020603050405020304" pitchFamily="18" charset="0"/>
                <a:cs typeface="Times New Roman" panose="02020603050405020304" pitchFamily="18" charset="0"/>
              </a:rPr>
              <a:t> ở </a:t>
            </a:r>
            <a:r>
              <a:rPr lang="en-US" sz="1600" dirty="0" err="1">
                <a:latin typeface="Times New Roman" panose="02020603050405020304" pitchFamily="18" charset="0"/>
                <a:cs typeface="Times New Roman" panose="02020603050405020304" pitchFamily="18" charset="0"/>
              </a:rPr>
              <a:t>nông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thôn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quan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niệm</a:t>
            </a:r>
            <a:r>
              <a:rPr lang="en-US" sz="1600" dirty="0">
                <a:latin typeface="Times New Roman" panose="02020603050405020304" pitchFamily="18" charset="0"/>
                <a:cs typeface="Times New Roman" panose="02020603050405020304" pitchFamily="18" charset="0"/>
              </a:rPr>
              <a:t> “ </a:t>
            </a:r>
            <a:r>
              <a:rPr lang="en-US" sz="1600" dirty="0" err="1">
                <a:latin typeface="Times New Roman" panose="02020603050405020304" pitchFamily="18" charset="0"/>
                <a:cs typeface="Times New Roman" panose="02020603050405020304" pitchFamily="18" charset="0"/>
              </a:rPr>
              <a:t>một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miếng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giữa</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làng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vì</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miếng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ăn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vì</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sự</a:t>
            </a:r>
            <a:r>
              <a:rPr lang="en-US" sz="1600" dirty="0">
                <a:latin typeface="Times New Roman" panose="02020603050405020304" pitchFamily="18" charset="0"/>
                <a:cs typeface="Times New Roman" panose="02020603050405020304" pitchFamily="18" charset="0"/>
              </a:rPr>
              <a:t> chia </a:t>
            </a:r>
            <a:r>
              <a:rPr lang="en-US" sz="1600" dirty="0" err="1">
                <a:latin typeface="Times New Roman" panose="02020603050405020304" pitchFamily="18" charset="0"/>
                <a:cs typeface="Times New Roman" panose="02020603050405020304" pitchFamily="18" charset="0"/>
              </a:rPr>
              <a:t>phần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nhiêu</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khê</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khiến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cho</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dân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nghèo</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khổ</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sở</a:t>
            </a:r>
            <a:r>
              <a:rPr lang="en-US" sz="1600" dirty="0">
                <a:latin typeface="Times New Roman" panose="02020603050405020304" pitchFamily="18" charset="0"/>
                <a:cs typeface="Times New Roman" panose="02020603050405020304" pitchFamily="18" charset="0"/>
              </a:rPr>
              <a:t>.</a:t>
            </a:r>
            <a:endParaRPr sz="1600" dirty="0">
              <a:latin typeface="Times New Roman" panose="02020603050405020304" pitchFamily="18" charset="0"/>
              <a:cs typeface="Times New Roman" panose="02020603050405020304" pitchFamily="18" charset="0"/>
            </a:endParaRPr>
          </a:p>
        </p:txBody>
      </p:sp>
      <p:sp>
        <p:nvSpPr>
          <p:cNvPr id="2818" name="Google Shape;2818;p35"/>
          <p:cNvSpPr txBox="1">
            <a:spLocks noGrp="1"/>
          </p:cNvSpPr>
          <p:nvPr>
            <p:ph type="subTitle" idx="2"/>
          </p:nvPr>
        </p:nvSpPr>
        <p:spPr>
          <a:xfrm>
            <a:off x="4151340" y="1376114"/>
            <a:ext cx="4667771" cy="12078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vi-VN" sz="1600" dirty="0">
                <a:latin typeface="Times New Roman" panose="02020603050405020304" pitchFamily="18" charset="0"/>
                <a:cs typeface="Times New Roman" panose="02020603050405020304" pitchFamily="18" charset="0"/>
              </a:rPr>
              <a:t>Tái hiện một hiện tượng ở nông thôn, qua đó thể hiện thái độ châm biếm, phê phán, tác động đến nhận thức của con người trong XH đương thời</a:t>
            </a:r>
            <a:endParaRPr sz="1600" dirty="0">
              <a:latin typeface="Times New Roman" panose="02020603050405020304" pitchFamily="18" charset="0"/>
              <a:cs typeface="Times New Roman" panose="02020603050405020304" pitchFamily="18" charset="0"/>
            </a:endParaRPr>
          </a:p>
        </p:txBody>
      </p:sp>
      <p:sp>
        <p:nvSpPr>
          <p:cNvPr id="2819" name="Google Shape;2819;p35"/>
          <p:cNvSpPr txBox="1">
            <a:spLocks noGrp="1"/>
          </p:cNvSpPr>
          <p:nvPr>
            <p:ph type="subTitle" idx="3"/>
          </p:nvPr>
        </p:nvSpPr>
        <p:spPr>
          <a:xfrm>
            <a:off x="4162603" y="3935700"/>
            <a:ext cx="4507265" cy="12078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n-US" sz="1600" dirty="0" err="1">
                <a:latin typeface="Times New Roman" panose="02020603050405020304" pitchFamily="18" charset="0"/>
                <a:cs typeface="Times New Roman" panose="02020603050405020304" pitchFamily="18" charset="0"/>
              </a:rPr>
              <a:t>Sự</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chính</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xác</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của</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phóng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sự</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thể</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hiện</a:t>
            </a:r>
            <a:r>
              <a:rPr lang="en-US" sz="1600" dirty="0">
                <a:latin typeface="Times New Roman" panose="02020603050405020304" pitchFamily="18" charset="0"/>
                <a:cs typeface="Times New Roman" panose="02020603050405020304" pitchFamily="18" charset="0"/>
              </a:rPr>
              <a:t> qua </a:t>
            </a:r>
            <a:r>
              <a:rPr lang="en-US" sz="1600" dirty="0" err="1">
                <a:latin typeface="Times New Roman" panose="02020603050405020304" pitchFamily="18" charset="0"/>
                <a:cs typeface="Times New Roman" panose="02020603050405020304" pitchFamily="18" charset="0"/>
              </a:rPr>
              <a:t>việc</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ghi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chép</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chân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thực</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những</a:t>
            </a:r>
            <a:r>
              <a:rPr lang="en-US" sz="1600" dirty="0">
                <a:latin typeface="Times New Roman" panose="02020603050405020304" pitchFamily="18" charset="0"/>
                <a:cs typeface="Times New Roman" panose="02020603050405020304" pitchFamily="18" charset="0"/>
              </a:rPr>
              <a:t> chi </a:t>
            </a:r>
            <a:r>
              <a:rPr lang="en-US" sz="1600" dirty="0" err="1">
                <a:latin typeface="Times New Roman" panose="02020603050405020304" pitchFamily="18" charset="0"/>
                <a:cs typeface="Times New Roman" panose="02020603050405020304" pitchFamily="18" charset="0"/>
              </a:rPr>
              <a:t>tiết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thời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gian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địa</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điểm</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đaực</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biệt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là</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ghi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chép</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tại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chỗ</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cảnh</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băm</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thịt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gà</a:t>
            </a:r>
            <a:endParaRPr sz="1600" dirty="0">
              <a:latin typeface="Times New Roman" panose="02020603050405020304" pitchFamily="18" charset="0"/>
              <a:cs typeface="Times New Roman" panose="02020603050405020304" pitchFamily="18" charset="0"/>
            </a:endParaRPr>
          </a:p>
        </p:txBody>
      </p:sp>
      <p:sp>
        <p:nvSpPr>
          <p:cNvPr id="2820" name="Google Shape;2820;p35"/>
          <p:cNvSpPr txBox="1">
            <a:spLocks noGrp="1"/>
          </p:cNvSpPr>
          <p:nvPr>
            <p:ph type="subTitle" idx="4"/>
          </p:nvPr>
        </p:nvSpPr>
        <p:spPr>
          <a:xfrm>
            <a:off x="4151341" y="2638163"/>
            <a:ext cx="4667770" cy="12078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en-US" sz="1600" dirty="0" err="1">
                <a:latin typeface="Times New Roman" panose="02020603050405020304" pitchFamily="18" charset="0"/>
                <a:cs typeface="Times New Roman" panose="02020603050405020304" pitchFamily="18" charset="0"/>
              </a:rPr>
              <a:t>Thể</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hiện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dấu</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ấn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phong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cách</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cá</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nhân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của</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tác</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giả</a:t>
            </a:r>
            <a:r>
              <a:rPr lang="en-US" sz="1600" dirty="0">
                <a:latin typeface="Times New Roman" panose="02020603050405020304" pitchFamily="18" charset="0"/>
                <a:cs typeface="Times New Roman" panose="02020603050405020304" pitchFamily="18" charset="0"/>
              </a:rPr>
              <a:t> qua </a:t>
            </a:r>
            <a:r>
              <a:rPr lang="en-US" sz="1600" dirty="0" err="1">
                <a:latin typeface="Times New Roman" panose="02020603050405020304" pitchFamily="18" charset="0"/>
                <a:cs typeface="Times New Roman" panose="02020603050405020304" pitchFamily="18" charset="0"/>
              </a:rPr>
              <a:t>việc</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miêu</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tả</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nhân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vật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sử</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dụng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ngôn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ngữ</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và</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những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lời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trữ</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tình</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ngoại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đề</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giàu</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hình</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ảnh</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cảm</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xúc</a:t>
            </a:r>
            <a:endParaRPr sz="1600" dirty="0">
              <a:latin typeface="Times New Roman" panose="02020603050405020304" pitchFamily="18" charset="0"/>
              <a:cs typeface="Times New Roman" panose="02020603050405020304" pitchFamily="18" charset="0"/>
            </a:endParaRPr>
          </a:p>
        </p:txBody>
      </p:sp>
      <p:sp>
        <p:nvSpPr>
          <p:cNvPr id="2821" name="Google Shape;2821;p35"/>
          <p:cNvSpPr txBox="1">
            <a:spLocks noGrp="1"/>
          </p:cNvSpPr>
          <p:nvPr>
            <p:ph type="subTitle" idx="5"/>
          </p:nvPr>
        </p:nvSpPr>
        <p:spPr>
          <a:xfrm>
            <a:off x="211999" y="1376114"/>
            <a:ext cx="3314400" cy="460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2000" b="1" dirty="0" err="1">
                <a:latin typeface="Times New Roman" panose="02020603050405020304" pitchFamily="18" charset="0"/>
                <a:cs typeface="Times New Roman" panose="02020603050405020304" pitchFamily="18" charset="0"/>
              </a:rPr>
              <a:t>Mục</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đích</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phóng</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sự</a:t>
            </a:r>
            <a:endParaRPr sz="2000" b="1" dirty="0">
              <a:latin typeface="Times New Roman" panose="02020603050405020304" pitchFamily="18" charset="0"/>
              <a:cs typeface="Times New Roman" panose="02020603050405020304" pitchFamily="18" charset="0"/>
            </a:endParaRPr>
          </a:p>
        </p:txBody>
      </p:sp>
      <p:sp>
        <p:nvSpPr>
          <p:cNvPr id="2822" name="Google Shape;2822;p35"/>
          <p:cNvSpPr txBox="1">
            <a:spLocks noGrp="1"/>
          </p:cNvSpPr>
          <p:nvPr>
            <p:ph type="subTitle" idx="7"/>
          </p:nvPr>
        </p:nvSpPr>
        <p:spPr>
          <a:xfrm>
            <a:off x="4151314" y="1007519"/>
            <a:ext cx="3314400" cy="460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b="1" dirty="0">
                <a:latin typeface="Times New Roman" panose="02020603050405020304" pitchFamily="18" charset="0"/>
                <a:cs typeface="Times New Roman" panose="02020603050405020304" pitchFamily="18" charset="0"/>
              </a:rPr>
              <a:t>Tính thời sự</a:t>
            </a:r>
            <a:endParaRPr sz="2000" b="1" dirty="0">
              <a:latin typeface="Times New Roman" panose="02020603050405020304" pitchFamily="18" charset="0"/>
              <a:cs typeface="Times New Roman" panose="02020603050405020304" pitchFamily="18" charset="0"/>
            </a:endParaRPr>
          </a:p>
        </p:txBody>
      </p:sp>
      <p:sp>
        <p:nvSpPr>
          <p:cNvPr id="2823" name="Google Shape;2823;p35"/>
          <p:cNvSpPr txBox="1">
            <a:spLocks noGrp="1"/>
          </p:cNvSpPr>
          <p:nvPr>
            <p:ph type="subTitle" idx="8"/>
          </p:nvPr>
        </p:nvSpPr>
        <p:spPr>
          <a:xfrm>
            <a:off x="4151314" y="2241428"/>
            <a:ext cx="3314400" cy="460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b="1" dirty="0">
                <a:latin typeface="Times New Roman" panose="02020603050405020304" pitchFamily="18" charset="0"/>
                <a:cs typeface="Times New Roman" panose="02020603050405020304" pitchFamily="18" charset="0"/>
              </a:rPr>
              <a:t>Tính thẩm mĩ</a:t>
            </a:r>
            <a:endParaRPr sz="2000" b="1" dirty="0">
              <a:latin typeface="Times New Roman" panose="02020603050405020304" pitchFamily="18" charset="0"/>
              <a:cs typeface="Times New Roman" panose="02020603050405020304" pitchFamily="18" charset="0"/>
            </a:endParaRPr>
          </a:p>
        </p:txBody>
      </p:sp>
      <p:grpSp>
        <p:nvGrpSpPr>
          <p:cNvPr id="2824" name="Google Shape;2824;p35"/>
          <p:cNvGrpSpPr/>
          <p:nvPr/>
        </p:nvGrpSpPr>
        <p:grpSpPr>
          <a:xfrm rot="-4993406">
            <a:off x="7689447" y="3331207"/>
            <a:ext cx="3131121" cy="857256"/>
            <a:chOff x="5" y="-1281455"/>
            <a:chExt cx="3587040" cy="982080"/>
          </a:xfrm>
        </p:grpSpPr>
        <p:sp>
          <p:nvSpPr>
            <p:cNvPr id="2825" name="Google Shape;2825;p35"/>
            <p:cNvSpPr/>
            <p:nvPr/>
          </p:nvSpPr>
          <p:spPr>
            <a:xfrm>
              <a:off x="3030845" y="-706175"/>
              <a:ext cx="543240" cy="164520"/>
            </a:xfrm>
            <a:custGeom>
              <a:avLst/>
              <a:gdLst/>
              <a:ahLst/>
              <a:cxnLst/>
              <a:rect l="l" t="t" r="r" b="b"/>
              <a:pathLst>
                <a:path w="1509" h="457" extrusionOk="0">
                  <a:moveTo>
                    <a:pt x="1490" y="392"/>
                  </a:moveTo>
                  <a:cubicBezTo>
                    <a:pt x="1484" y="396"/>
                    <a:pt x="1475" y="388"/>
                    <a:pt x="1481" y="382"/>
                  </a:cubicBezTo>
                  <a:lnTo>
                    <a:pt x="1481" y="381"/>
                  </a:lnTo>
                  <a:cubicBezTo>
                    <a:pt x="1463" y="389"/>
                    <a:pt x="1444" y="396"/>
                    <a:pt x="1425" y="401"/>
                  </a:cubicBezTo>
                  <a:cubicBezTo>
                    <a:pt x="1397" y="406"/>
                    <a:pt x="1368" y="410"/>
                    <a:pt x="1339" y="416"/>
                  </a:cubicBezTo>
                  <a:cubicBezTo>
                    <a:pt x="1280" y="426"/>
                    <a:pt x="1219" y="431"/>
                    <a:pt x="1158" y="431"/>
                  </a:cubicBezTo>
                  <a:cubicBezTo>
                    <a:pt x="1144" y="431"/>
                    <a:pt x="1130" y="431"/>
                    <a:pt x="1116" y="431"/>
                  </a:cubicBezTo>
                  <a:cubicBezTo>
                    <a:pt x="973" y="428"/>
                    <a:pt x="825" y="439"/>
                    <a:pt x="686" y="398"/>
                  </a:cubicBezTo>
                  <a:cubicBezTo>
                    <a:pt x="537" y="355"/>
                    <a:pt x="364" y="287"/>
                    <a:pt x="246" y="184"/>
                  </a:cubicBezTo>
                  <a:cubicBezTo>
                    <a:pt x="205" y="149"/>
                    <a:pt x="161" y="112"/>
                    <a:pt x="117" y="80"/>
                  </a:cubicBezTo>
                  <a:cubicBezTo>
                    <a:pt x="83" y="55"/>
                    <a:pt x="54" y="16"/>
                    <a:pt x="15" y="0"/>
                  </a:cubicBezTo>
                  <a:lnTo>
                    <a:pt x="10" y="3"/>
                  </a:lnTo>
                  <a:cubicBezTo>
                    <a:pt x="11" y="5"/>
                    <a:pt x="11" y="6"/>
                    <a:pt x="11" y="8"/>
                  </a:cubicBezTo>
                  <a:cubicBezTo>
                    <a:pt x="11" y="10"/>
                    <a:pt x="11" y="12"/>
                    <a:pt x="10" y="13"/>
                  </a:cubicBezTo>
                  <a:cubicBezTo>
                    <a:pt x="10" y="14"/>
                    <a:pt x="9" y="15"/>
                    <a:pt x="9" y="15"/>
                  </a:cubicBezTo>
                  <a:cubicBezTo>
                    <a:pt x="7" y="19"/>
                    <a:pt x="4" y="23"/>
                    <a:pt x="0" y="25"/>
                  </a:cubicBezTo>
                  <a:cubicBezTo>
                    <a:pt x="24" y="42"/>
                    <a:pt x="46" y="61"/>
                    <a:pt x="65" y="83"/>
                  </a:cubicBezTo>
                  <a:cubicBezTo>
                    <a:pt x="86" y="102"/>
                    <a:pt x="110" y="117"/>
                    <a:pt x="131" y="136"/>
                  </a:cubicBezTo>
                  <a:cubicBezTo>
                    <a:pt x="183" y="186"/>
                    <a:pt x="241" y="230"/>
                    <a:pt x="304" y="266"/>
                  </a:cubicBezTo>
                  <a:cubicBezTo>
                    <a:pt x="306" y="267"/>
                    <a:pt x="308" y="269"/>
                    <a:pt x="311" y="270"/>
                  </a:cubicBezTo>
                  <a:cubicBezTo>
                    <a:pt x="438" y="341"/>
                    <a:pt x="575" y="394"/>
                    <a:pt x="717" y="426"/>
                  </a:cubicBezTo>
                  <a:cubicBezTo>
                    <a:pt x="863" y="456"/>
                    <a:pt x="1015" y="448"/>
                    <a:pt x="1163" y="448"/>
                  </a:cubicBezTo>
                  <a:cubicBezTo>
                    <a:pt x="1228" y="446"/>
                    <a:pt x="1294" y="440"/>
                    <a:pt x="1359" y="430"/>
                  </a:cubicBezTo>
                  <a:cubicBezTo>
                    <a:pt x="1412" y="423"/>
                    <a:pt x="1455" y="402"/>
                    <a:pt x="1504" y="388"/>
                  </a:cubicBezTo>
                  <a:lnTo>
                    <a:pt x="1505" y="388"/>
                  </a:lnTo>
                  <a:cubicBezTo>
                    <a:pt x="1506" y="387"/>
                    <a:pt x="1507" y="388"/>
                    <a:pt x="1508" y="386"/>
                  </a:cubicBezTo>
                  <a:cubicBezTo>
                    <a:pt x="1508" y="384"/>
                    <a:pt x="1508" y="383"/>
                    <a:pt x="1508" y="382"/>
                  </a:cubicBezTo>
                  <a:cubicBezTo>
                    <a:pt x="1508" y="381"/>
                    <a:pt x="1508" y="380"/>
                    <a:pt x="1508" y="379"/>
                  </a:cubicBezTo>
                  <a:cubicBezTo>
                    <a:pt x="1507" y="378"/>
                    <a:pt x="1507" y="378"/>
                    <a:pt x="1506" y="377"/>
                  </a:cubicBezTo>
                  <a:cubicBezTo>
                    <a:pt x="1502" y="383"/>
                    <a:pt x="1497" y="389"/>
                    <a:pt x="1490" y="39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26" name="Google Shape;2826;p35"/>
            <p:cNvSpPr/>
            <p:nvPr/>
          </p:nvSpPr>
          <p:spPr>
            <a:xfrm>
              <a:off x="3489485" y="-590255"/>
              <a:ext cx="6480" cy="5040"/>
            </a:xfrm>
            <a:custGeom>
              <a:avLst/>
              <a:gdLst/>
              <a:ahLst/>
              <a:cxnLst/>
              <a:rect l="l" t="t" r="r" b="b"/>
              <a:pathLst>
                <a:path w="18" h="14" extrusionOk="0">
                  <a:moveTo>
                    <a:pt x="5" y="5"/>
                  </a:moveTo>
                  <a:cubicBezTo>
                    <a:pt x="4" y="8"/>
                    <a:pt x="2" y="11"/>
                    <a:pt x="0" y="13"/>
                  </a:cubicBezTo>
                  <a:cubicBezTo>
                    <a:pt x="4" y="11"/>
                    <a:pt x="8" y="10"/>
                    <a:pt x="12" y="9"/>
                  </a:cubicBezTo>
                  <a:cubicBezTo>
                    <a:pt x="13" y="9"/>
                    <a:pt x="13" y="9"/>
                    <a:pt x="14" y="8"/>
                  </a:cubicBezTo>
                  <a:cubicBezTo>
                    <a:pt x="15" y="8"/>
                    <a:pt x="15" y="8"/>
                    <a:pt x="16" y="7"/>
                  </a:cubicBezTo>
                  <a:cubicBezTo>
                    <a:pt x="17" y="6"/>
                    <a:pt x="16" y="5"/>
                    <a:pt x="16" y="4"/>
                  </a:cubicBezTo>
                  <a:cubicBezTo>
                    <a:pt x="16" y="3"/>
                    <a:pt x="17" y="2"/>
                    <a:pt x="16" y="1"/>
                  </a:cubicBezTo>
                  <a:cubicBezTo>
                    <a:pt x="15" y="0"/>
                    <a:pt x="15" y="0"/>
                    <a:pt x="14" y="0"/>
                  </a:cubicBezTo>
                  <a:cubicBezTo>
                    <a:pt x="13" y="1"/>
                    <a:pt x="12" y="2"/>
                    <a:pt x="11" y="3"/>
                  </a:cubicBezTo>
                  <a:cubicBezTo>
                    <a:pt x="11" y="4"/>
                    <a:pt x="10" y="4"/>
                    <a:pt x="10" y="4"/>
                  </a:cubicBezTo>
                  <a:cubicBezTo>
                    <a:pt x="8" y="5"/>
                    <a:pt x="7" y="5"/>
                    <a:pt x="5"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27" name="Google Shape;2827;p35"/>
            <p:cNvSpPr/>
            <p:nvPr/>
          </p:nvSpPr>
          <p:spPr>
            <a:xfrm>
              <a:off x="3363845" y="-593855"/>
              <a:ext cx="7560" cy="3600"/>
            </a:xfrm>
            <a:custGeom>
              <a:avLst/>
              <a:gdLst/>
              <a:ahLst/>
              <a:cxnLst/>
              <a:rect l="l" t="t" r="r" b="b"/>
              <a:pathLst>
                <a:path w="21" h="10" extrusionOk="0">
                  <a:moveTo>
                    <a:pt x="6" y="1"/>
                  </a:moveTo>
                  <a:cubicBezTo>
                    <a:pt x="4" y="1"/>
                    <a:pt x="2" y="0"/>
                    <a:pt x="0" y="0"/>
                  </a:cubicBezTo>
                  <a:cubicBezTo>
                    <a:pt x="0" y="2"/>
                    <a:pt x="0" y="3"/>
                    <a:pt x="0" y="5"/>
                  </a:cubicBezTo>
                  <a:cubicBezTo>
                    <a:pt x="7" y="7"/>
                    <a:pt x="13" y="8"/>
                    <a:pt x="20" y="9"/>
                  </a:cubicBezTo>
                  <a:lnTo>
                    <a:pt x="15" y="7"/>
                  </a:lnTo>
                  <a:cubicBezTo>
                    <a:pt x="11" y="6"/>
                    <a:pt x="10" y="3"/>
                    <a:pt x="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28" name="Google Shape;2828;p35"/>
            <p:cNvSpPr/>
            <p:nvPr/>
          </p:nvSpPr>
          <p:spPr>
            <a:xfrm>
              <a:off x="3312725" y="-869975"/>
              <a:ext cx="39600" cy="39960"/>
            </a:xfrm>
            <a:custGeom>
              <a:avLst/>
              <a:gdLst/>
              <a:ahLst/>
              <a:cxnLst/>
              <a:rect l="l" t="t" r="r" b="b"/>
              <a:pathLst>
                <a:path w="110" h="111" extrusionOk="0">
                  <a:moveTo>
                    <a:pt x="109" y="0"/>
                  </a:moveTo>
                  <a:cubicBezTo>
                    <a:pt x="73" y="23"/>
                    <a:pt x="42" y="51"/>
                    <a:pt x="16" y="85"/>
                  </a:cubicBezTo>
                  <a:cubicBezTo>
                    <a:pt x="11" y="92"/>
                    <a:pt x="6" y="100"/>
                    <a:pt x="2" y="107"/>
                  </a:cubicBezTo>
                  <a:cubicBezTo>
                    <a:pt x="1" y="108"/>
                    <a:pt x="0" y="109"/>
                    <a:pt x="0" y="110"/>
                  </a:cubicBezTo>
                  <a:cubicBezTo>
                    <a:pt x="32" y="70"/>
                    <a:pt x="69" y="33"/>
                    <a:pt x="10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29" name="Google Shape;2829;p35"/>
            <p:cNvSpPr/>
            <p:nvPr/>
          </p:nvSpPr>
          <p:spPr>
            <a:xfrm>
              <a:off x="3260165" y="-809135"/>
              <a:ext cx="59040" cy="202680"/>
            </a:xfrm>
            <a:custGeom>
              <a:avLst/>
              <a:gdLst/>
              <a:ahLst/>
              <a:cxnLst/>
              <a:rect l="l" t="t" r="r" b="b"/>
              <a:pathLst>
                <a:path w="164" h="563" extrusionOk="0">
                  <a:moveTo>
                    <a:pt x="58" y="459"/>
                  </a:moveTo>
                  <a:cubicBezTo>
                    <a:pt x="83" y="502"/>
                    <a:pt x="119" y="537"/>
                    <a:pt x="162" y="561"/>
                  </a:cubicBezTo>
                  <a:cubicBezTo>
                    <a:pt x="162" y="562"/>
                    <a:pt x="163" y="562"/>
                    <a:pt x="163" y="562"/>
                  </a:cubicBezTo>
                  <a:cubicBezTo>
                    <a:pt x="161" y="558"/>
                    <a:pt x="159" y="553"/>
                    <a:pt x="159" y="548"/>
                  </a:cubicBezTo>
                  <a:cubicBezTo>
                    <a:pt x="159" y="547"/>
                    <a:pt x="159" y="547"/>
                    <a:pt x="159" y="546"/>
                  </a:cubicBezTo>
                  <a:cubicBezTo>
                    <a:pt x="160" y="545"/>
                    <a:pt x="160" y="544"/>
                    <a:pt x="160" y="544"/>
                  </a:cubicBezTo>
                  <a:cubicBezTo>
                    <a:pt x="160" y="543"/>
                    <a:pt x="161" y="543"/>
                    <a:pt x="161" y="543"/>
                  </a:cubicBezTo>
                  <a:cubicBezTo>
                    <a:pt x="57" y="461"/>
                    <a:pt x="0" y="309"/>
                    <a:pt x="41" y="184"/>
                  </a:cubicBezTo>
                  <a:cubicBezTo>
                    <a:pt x="46" y="169"/>
                    <a:pt x="51" y="154"/>
                    <a:pt x="56" y="139"/>
                  </a:cubicBezTo>
                  <a:cubicBezTo>
                    <a:pt x="58" y="104"/>
                    <a:pt x="63" y="69"/>
                    <a:pt x="72" y="35"/>
                  </a:cubicBezTo>
                  <a:cubicBezTo>
                    <a:pt x="72" y="34"/>
                    <a:pt x="72" y="33"/>
                    <a:pt x="72" y="33"/>
                  </a:cubicBezTo>
                  <a:cubicBezTo>
                    <a:pt x="73" y="31"/>
                    <a:pt x="74" y="31"/>
                    <a:pt x="76" y="30"/>
                  </a:cubicBezTo>
                  <a:cubicBezTo>
                    <a:pt x="78" y="29"/>
                    <a:pt x="78" y="28"/>
                    <a:pt x="80" y="28"/>
                  </a:cubicBezTo>
                  <a:cubicBezTo>
                    <a:pt x="81" y="28"/>
                    <a:pt x="82" y="29"/>
                    <a:pt x="84" y="30"/>
                  </a:cubicBezTo>
                  <a:cubicBezTo>
                    <a:pt x="86" y="31"/>
                    <a:pt x="87" y="31"/>
                    <a:pt x="88" y="33"/>
                  </a:cubicBezTo>
                  <a:cubicBezTo>
                    <a:pt x="88" y="34"/>
                    <a:pt x="89" y="35"/>
                    <a:pt x="89" y="37"/>
                  </a:cubicBezTo>
                  <a:cubicBezTo>
                    <a:pt x="89" y="44"/>
                    <a:pt x="88" y="51"/>
                    <a:pt x="87" y="59"/>
                  </a:cubicBezTo>
                  <a:cubicBezTo>
                    <a:pt x="95" y="40"/>
                    <a:pt x="102" y="22"/>
                    <a:pt x="111" y="4"/>
                  </a:cubicBezTo>
                  <a:cubicBezTo>
                    <a:pt x="106" y="12"/>
                    <a:pt x="100" y="19"/>
                    <a:pt x="95" y="26"/>
                  </a:cubicBezTo>
                  <a:cubicBezTo>
                    <a:pt x="90" y="31"/>
                    <a:pt x="78" y="28"/>
                    <a:pt x="80" y="20"/>
                  </a:cubicBezTo>
                  <a:cubicBezTo>
                    <a:pt x="82" y="12"/>
                    <a:pt x="84" y="6"/>
                    <a:pt x="86" y="0"/>
                  </a:cubicBezTo>
                  <a:cubicBezTo>
                    <a:pt x="70" y="32"/>
                    <a:pt x="57" y="65"/>
                    <a:pt x="46" y="99"/>
                  </a:cubicBezTo>
                  <a:cubicBezTo>
                    <a:pt x="32" y="136"/>
                    <a:pt x="8" y="177"/>
                    <a:pt x="7" y="219"/>
                  </a:cubicBezTo>
                  <a:cubicBezTo>
                    <a:pt x="7" y="266"/>
                    <a:pt x="10" y="313"/>
                    <a:pt x="11" y="360"/>
                  </a:cubicBezTo>
                  <a:cubicBezTo>
                    <a:pt x="10" y="394"/>
                    <a:pt x="42" y="430"/>
                    <a:pt x="58" y="45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30" name="Google Shape;2830;p35"/>
            <p:cNvSpPr/>
            <p:nvPr/>
          </p:nvSpPr>
          <p:spPr>
            <a:xfrm>
              <a:off x="3400565" y="-917495"/>
              <a:ext cx="63360" cy="16560"/>
            </a:xfrm>
            <a:custGeom>
              <a:avLst/>
              <a:gdLst/>
              <a:ahLst/>
              <a:cxnLst/>
              <a:rect l="l" t="t" r="r" b="b"/>
              <a:pathLst>
                <a:path w="176" h="46" extrusionOk="0">
                  <a:moveTo>
                    <a:pt x="171" y="7"/>
                  </a:moveTo>
                  <a:cubicBezTo>
                    <a:pt x="171" y="6"/>
                    <a:pt x="172" y="4"/>
                    <a:pt x="172" y="3"/>
                  </a:cubicBezTo>
                  <a:cubicBezTo>
                    <a:pt x="173" y="2"/>
                    <a:pt x="174" y="1"/>
                    <a:pt x="175" y="0"/>
                  </a:cubicBezTo>
                  <a:cubicBezTo>
                    <a:pt x="114" y="0"/>
                    <a:pt x="54" y="16"/>
                    <a:pt x="0" y="45"/>
                  </a:cubicBezTo>
                  <a:cubicBezTo>
                    <a:pt x="22" y="39"/>
                    <a:pt x="44" y="34"/>
                    <a:pt x="65" y="29"/>
                  </a:cubicBezTo>
                  <a:cubicBezTo>
                    <a:pt x="100" y="20"/>
                    <a:pt x="135" y="13"/>
                    <a:pt x="171"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31" name="Google Shape;2831;p35"/>
            <p:cNvSpPr/>
            <p:nvPr/>
          </p:nvSpPr>
          <p:spPr>
            <a:xfrm>
              <a:off x="3299765" y="-830375"/>
              <a:ext cx="13320" cy="23040"/>
            </a:xfrm>
            <a:custGeom>
              <a:avLst/>
              <a:gdLst/>
              <a:ahLst/>
              <a:cxnLst/>
              <a:rect l="l" t="t" r="r" b="b"/>
              <a:pathLst>
                <a:path w="37" h="64" extrusionOk="0">
                  <a:moveTo>
                    <a:pt x="7" y="47"/>
                  </a:moveTo>
                  <a:cubicBezTo>
                    <a:pt x="5" y="52"/>
                    <a:pt x="3" y="58"/>
                    <a:pt x="0" y="63"/>
                  </a:cubicBezTo>
                  <a:cubicBezTo>
                    <a:pt x="13" y="43"/>
                    <a:pt x="24" y="21"/>
                    <a:pt x="36" y="0"/>
                  </a:cubicBezTo>
                  <a:cubicBezTo>
                    <a:pt x="29" y="9"/>
                    <a:pt x="23" y="18"/>
                    <a:pt x="18" y="28"/>
                  </a:cubicBezTo>
                  <a:cubicBezTo>
                    <a:pt x="14" y="34"/>
                    <a:pt x="11" y="41"/>
                    <a:pt x="7" y="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32" name="Google Shape;2832;p35"/>
            <p:cNvSpPr/>
            <p:nvPr/>
          </p:nvSpPr>
          <p:spPr>
            <a:xfrm>
              <a:off x="3291125" y="-909215"/>
              <a:ext cx="170280" cy="100080"/>
            </a:xfrm>
            <a:custGeom>
              <a:avLst/>
              <a:gdLst/>
              <a:ahLst/>
              <a:cxnLst/>
              <a:rect l="l" t="t" r="r" b="b"/>
              <a:pathLst>
                <a:path w="473" h="278" extrusionOk="0">
                  <a:moveTo>
                    <a:pt x="71" y="176"/>
                  </a:moveTo>
                  <a:cubicBezTo>
                    <a:pt x="108" y="145"/>
                    <a:pt x="146" y="116"/>
                    <a:pt x="186" y="89"/>
                  </a:cubicBezTo>
                  <a:cubicBezTo>
                    <a:pt x="188" y="88"/>
                    <a:pt x="190" y="89"/>
                    <a:pt x="188" y="91"/>
                  </a:cubicBezTo>
                  <a:lnTo>
                    <a:pt x="169" y="110"/>
                  </a:lnTo>
                  <a:cubicBezTo>
                    <a:pt x="173" y="107"/>
                    <a:pt x="177" y="104"/>
                    <a:pt x="181" y="102"/>
                  </a:cubicBezTo>
                  <a:cubicBezTo>
                    <a:pt x="194" y="94"/>
                    <a:pt x="208" y="88"/>
                    <a:pt x="222" y="83"/>
                  </a:cubicBezTo>
                  <a:cubicBezTo>
                    <a:pt x="304" y="55"/>
                    <a:pt x="386" y="20"/>
                    <a:pt x="472" y="0"/>
                  </a:cubicBezTo>
                  <a:cubicBezTo>
                    <a:pt x="404" y="9"/>
                    <a:pt x="336" y="13"/>
                    <a:pt x="273" y="49"/>
                  </a:cubicBezTo>
                  <a:lnTo>
                    <a:pt x="272" y="49"/>
                  </a:lnTo>
                  <a:cubicBezTo>
                    <a:pt x="271" y="49"/>
                    <a:pt x="271" y="49"/>
                    <a:pt x="271" y="49"/>
                  </a:cubicBezTo>
                  <a:cubicBezTo>
                    <a:pt x="270" y="48"/>
                    <a:pt x="270" y="48"/>
                    <a:pt x="270" y="48"/>
                  </a:cubicBezTo>
                  <a:cubicBezTo>
                    <a:pt x="270" y="47"/>
                    <a:pt x="269" y="47"/>
                    <a:pt x="269" y="46"/>
                  </a:cubicBezTo>
                  <a:cubicBezTo>
                    <a:pt x="269" y="46"/>
                    <a:pt x="270" y="46"/>
                    <a:pt x="270" y="45"/>
                  </a:cubicBezTo>
                  <a:cubicBezTo>
                    <a:pt x="279" y="38"/>
                    <a:pt x="289" y="32"/>
                    <a:pt x="298" y="26"/>
                  </a:cubicBezTo>
                  <a:cubicBezTo>
                    <a:pt x="301" y="25"/>
                    <a:pt x="303" y="24"/>
                    <a:pt x="305" y="22"/>
                  </a:cubicBezTo>
                  <a:cubicBezTo>
                    <a:pt x="269" y="32"/>
                    <a:pt x="234" y="46"/>
                    <a:pt x="201" y="64"/>
                  </a:cubicBezTo>
                  <a:cubicBezTo>
                    <a:pt x="110" y="114"/>
                    <a:pt x="31" y="176"/>
                    <a:pt x="0" y="277"/>
                  </a:cubicBezTo>
                  <a:cubicBezTo>
                    <a:pt x="1" y="275"/>
                    <a:pt x="2" y="273"/>
                    <a:pt x="3" y="271"/>
                  </a:cubicBezTo>
                  <a:cubicBezTo>
                    <a:pt x="25" y="237"/>
                    <a:pt x="40" y="204"/>
                    <a:pt x="71" y="17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33" name="Google Shape;2833;p35"/>
            <p:cNvSpPr/>
            <p:nvPr/>
          </p:nvSpPr>
          <p:spPr>
            <a:xfrm>
              <a:off x="3288245" y="-877535"/>
              <a:ext cx="71640" cy="80280"/>
            </a:xfrm>
            <a:custGeom>
              <a:avLst/>
              <a:gdLst/>
              <a:ahLst/>
              <a:cxnLst/>
              <a:rect l="l" t="t" r="r" b="b"/>
              <a:pathLst>
                <a:path w="199" h="223" extrusionOk="0">
                  <a:moveTo>
                    <a:pt x="16" y="216"/>
                  </a:moveTo>
                  <a:cubicBezTo>
                    <a:pt x="22" y="209"/>
                    <a:pt x="28" y="202"/>
                    <a:pt x="33" y="194"/>
                  </a:cubicBezTo>
                  <a:cubicBezTo>
                    <a:pt x="35" y="189"/>
                    <a:pt x="37" y="184"/>
                    <a:pt x="40" y="178"/>
                  </a:cubicBezTo>
                  <a:cubicBezTo>
                    <a:pt x="54" y="154"/>
                    <a:pt x="69" y="130"/>
                    <a:pt x="84" y="106"/>
                  </a:cubicBezTo>
                  <a:cubicBezTo>
                    <a:pt x="110" y="73"/>
                    <a:pt x="141" y="44"/>
                    <a:pt x="177" y="22"/>
                  </a:cubicBezTo>
                  <a:lnTo>
                    <a:pt x="197" y="3"/>
                  </a:lnTo>
                  <a:cubicBezTo>
                    <a:pt x="198" y="2"/>
                    <a:pt x="197" y="0"/>
                    <a:pt x="195" y="1"/>
                  </a:cubicBezTo>
                  <a:cubicBezTo>
                    <a:pt x="155" y="28"/>
                    <a:pt x="116" y="57"/>
                    <a:pt x="80" y="88"/>
                  </a:cubicBezTo>
                  <a:cubicBezTo>
                    <a:pt x="48" y="116"/>
                    <a:pt x="33" y="149"/>
                    <a:pt x="11" y="183"/>
                  </a:cubicBezTo>
                  <a:cubicBezTo>
                    <a:pt x="10" y="185"/>
                    <a:pt x="9" y="187"/>
                    <a:pt x="8" y="189"/>
                  </a:cubicBezTo>
                  <a:cubicBezTo>
                    <a:pt x="6" y="196"/>
                    <a:pt x="4" y="202"/>
                    <a:pt x="2" y="209"/>
                  </a:cubicBezTo>
                  <a:cubicBezTo>
                    <a:pt x="0" y="218"/>
                    <a:pt x="11" y="222"/>
                    <a:pt x="16" y="2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34" name="Google Shape;2834;p35"/>
            <p:cNvSpPr/>
            <p:nvPr/>
          </p:nvSpPr>
          <p:spPr>
            <a:xfrm>
              <a:off x="3388325" y="-914615"/>
              <a:ext cx="74520" cy="23040"/>
            </a:xfrm>
            <a:custGeom>
              <a:avLst/>
              <a:gdLst/>
              <a:ahLst/>
              <a:cxnLst/>
              <a:rect l="l" t="t" r="r" b="b"/>
              <a:pathLst>
                <a:path w="207" h="64" extrusionOk="0">
                  <a:moveTo>
                    <a:pt x="3" y="63"/>
                  </a:moveTo>
                  <a:cubicBezTo>
                    <a:pt x="66" y="27"/>
                    <a:pt x="134" y="24"/>
                    <a:pt x="202" y="15"/>
                  </a:cubicBezTo>
                  <a:lnTo>
                    <a:pt x="206" y="15"/>
                  </a:lnTo>
                  <a:cubicBezTo>
                    <a:pt x="205" y="14"/>
                    <a:pt x="205" y="13"/>
                    <a:pt x="205" y="12"/>
                  </a:cubicBezTo>
                  <a:cubicBezTo>
                    <a:pt x="205" y="11"/>
                    <a:pt x="205" y="10"/>
                    <a:pt x="206" y="9"/>
                  </a:cubicBezTo>
                  <a:cubicBezTo>
                    <a:pt x="205" y="8"/>
                    <a:pt x="205" y="6"/>
                    <a:pt x="205" y="5"/>
                  </a:cubicBezTo>
                  <a:cubicBezTo>
                    <a:pt x="205" y="3"/>
                    <a:pt x="205" y="2"/>
                    <a:pt x="206" y="0"/>
                  </a:cubicBezTo>
                  <a:cubicBezTo>
                    <a:pt x="170" y="6"/>
                    <a:pt x="135" y="13"/>
                    <a:pt x="100" y="22"/>
                  </a:cubicBezTo>
                  <a:cubicBezTo>
                    <a:pt x="79" y="27"/>
                    <a:pt x="57" y="32"/>
                    <a:pt x="35" y="38"/>
                  </a:cubicBezTo>
                  <a:cubicBezTo>
                    <a:pt x="33" y="39"/>
                    <a:pt x="30" y="41"/>
                    <a:pt x="28" y="42"/>
                  </a:cubicBezTo>
                  <a:cubicBezTo>
                    <a:pt x="18" y="48"/>
                    <a:pt x="9" y="54"/>
                    <a:pt x="0" y="60"/>
                  </a:cubicBezTo>
                  <a:cubicBezTo>
                    <a:pt x="0" y="61"/>
                    <a:pt x="0" y="61"/>
                    <a:pt x="0" y="61"/>
                  </a:cubicBezTo>
                  <a:lnTo>
                    <a:pt x="0" y="62"/>
                  </a:lnTo>
                  <a:cubicBezTo>
                    <a:pt x="1" y="63"/>
                    <a:pt x="1" y="63"/>
                    <a:pt x="1" y="63"/>
                  </a:cubicBezTo>
                  <a:cubicBezTo>
                    <a:pt x="2" y="63"/>
                    <a:pt x="2" y="63"/>
                    <a:pt x="2" y="63"/>
                  </a:cubicBezTo>
                  <a:cubicBezTo>
                    <a:pt x="3" y="63"/>
                    <a:pt x="3" y="63"/>
                    <a:pt x="3" y="6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35" name="Google Shape;2835;p35"/>
            <p:cNvSpPr/>
            <p:nvPr/>
          </p:nvSpPr>
          <p:spPr>
            <a:xfrm>
              <a:off x="3462845" y="-920375"/>
              <a:ext cx="54000" cy="330120"/>
            </a:xfrm>
            <a:custGeom>
              <a:avLst/>
              <a:gdLst/>
              <a:ahLst/>
              <a:cxnLst/>
              <a:rect l="l" t="t" r="r" b="b"/>
              <a:pathLst>
                <a:path w="150" h="917" extrusionOk="0">
                  <a:moveTo>
                    <a:pt x="51" y="15"/>
                  </a:moveTo>
                  <a:lnTo>
                    <a:pt x="52" y="15"/>
                  </a:lnTo>
                  <a:cubicBezTo>
                    <a:pt x="52" y="15"/>
                    <a:pt x="52" y="14"/>
                    <a:pt x="53" y="15"/>
                  </a:cubicBezTo>
                  <a:cubicBezTo>
                    <a:pt x="54" y="16"/>
                    <a:pt x="53" y="15"/>
                    <a:pt x="54" y="16"/>
                  </a:cubicBezTo>
                  <a:cubicBezTo>
                    <a:pt x="55" y="17"/>
                    <a:pt x="54" y="17"/>
                    <a:pt x="54" y="18"/>
                  </a:cubicBezTo>
                  <a:lnTo>
                    <a:pt x="54" y="19"/>
                  </a:lnTo>
                  <a:cubicBezTo>
                    <a:pt x="53" y="19"/>
                    <a:pt x="53" y="20"/>
                    <a:pt x="53" y="20"/>
                  </a:cubicBezTo>
                  <a:cubicBezTo>
                    <a:pt x="52" y="20"/>
                    <a:pt x="52" y="20"/>
                    <a:pt x="52" y="20"/>
                  </a:cubicBezTo>
                  <a:lnTo>
                    <a:pt x="51" y="20"/>
                  </a:lnTo>
                  <a:cubicBezTo>
                    <a:pt x="50" y="21"/>
                    <a:pt x="50" y="21"/>
                    <a:pt x="50" y="21"/>
                  </a:cubicBezTo>
                  <a:cubicBezTo>
                    <a:pt x="49" y="21"/>
                    <a:pt x="49" y="21"/>
                    <a:pt x="49" y="22"/>
                  </a:cubicBezTo>
                  <a:cubicBezTo>
                    <a:pt x="40" y="23"/>
                    <a:pt x="32" y="25"/>
                    <a:pt x="23" y="26"/>
                  </a:cubicBezTo>
                  <a:cubicBezTo>
                    <a:pt x="23" y="27"/>
                    <a:pt x="23" y="27"/>
                    <a:pt x="23" y="28"/>
                  </a:cubicBezTo>
                  <a:lnTo>
                    <a:pt x="23" y="29"/>
                  </a:lnTo>
                  <a:lnTo>
                    <a:pt x="23" y="34"/>
                  </a:lnTo>
                  <a:cubicBezTo>
                    <a:pt x="24" y="34"/>
                    <a:pt x="24" y="34"/>
                    <a:pt x="25" y="34"/>
                  </a:cubicBezTo>
                  <a:cubicBezTo>
                    <a:pt x="32" y="34"/>
                    <a:pt x="39" y="34"/>
                    <a:pt x="46" y="35"/>
                  </a:cubicBezTo>
                  <a:cubicBezTo>
                    <a:pt x="63" y="38"/>
                    <a:pt x="69" y="69"/>
                    <a:pt x="76" y="84"/>
                  </a:cubicBezTo>
                  <a:cubicBezTo>
                    <a:pt x="89" y="112"/>
                    <a:pt x="88" y="141"/>
                    <a:pt x="99" y="168"/>
                  </a:cubicBezTo>
                  <a:cubicBezTo>
                    <a:pt x="134" y="253"/>
                    <a:pt x="127" y="356"/>
                    <a:pt x="126" y="447"/>
                  </a:cubicBezTo>
                  <a:cubicBezTo>
                    <a:pt x="126" y="510"/>
                    <a:pt x="121" y="578"/>
                    <a:pt x="115" y="641"/>
                  </a:cubicBezTo>
                  <a:cubicBezTo>
                    <a:pt x="110" y="690"/>
                    <a:pt x="98" y="738"/>
                    <a:pt x="94" y="786"/>
                  </a:cubicBezTo>
                  <a:cubicBezTo>
                    <a:pt x="92" y="820"/>
                    <a:pt x="87" y="853"/>
                    <a:pt x="79" y="886"/>
                  </a:cubicBezTo>
                  <a:cubicBezTo>
                    <a:pt x="80" y="887"/>
                    <a:pt x="80" y="887"/>
                    <a:pt x="80" y="888"/>
                  </a:cubicBezTo>
                  <a:cubicBezTo>
                    <a:pt x="81" y="889"/>
                    <a:pt x="82" y="891"/>
                    <a:pt x="82" y="892"/>
                  </a:cubicBezTo>
                  <a:cubicBezTo>
                    <a:pt x="83" y="895"/>
                    <a:pt x="83" y="898"/>
                    <a:pt x="83" y="901"/>
                  </a:cubicBezTo>
                  <a:cubicBezTo>
                    <a:pt x="83" y="906"/>
                    <a:pt x="82" y="911"/>
                    <a:pt x="80" y="916"/>
                  </a:cubicBezTo>
                  <a:lnTo>
                    <a:pt x="85" y="916"/>
                  </a:lnTo>
                  <a:lnTo>
                    <a:pt x="86" y="916"/>
                  </a:lnTo>
                  <a:cubicBezTo>
                    <a:pt x="103" y="899"/>
                    <a:pt x="102" y="864"/>
                    <a:pt x="106" y="843"/>
                  </a:cubicBezTo>
                  <a:cubicBezTo>
                    <a:pt x="116" y="796"/>
                    <a:pt x="119" y="747"/>
                    <a:pt x="126" y="700"/>
                  </a:cubicBezTo>
                  <a:cubicBezTo>
                    <a:pt x="140" y="604"/>
                    <a:pt x="147" y="507"/>
                    <a:pt x="147" y="410"/>
                  </a:cubicBezTo>
                  <a:cubicBezTo>
                    <a:pt x="148" y="394"/>
                    <a:pt x="149" y="379"/>
                    <a:pt x="149" y="363"/>
                  </a:cubicBezTo>
                  <a:cubicBezTo>
                    <a:pt x="149" y="333"/>
                    <a:pt x="147" y="302"/>
                    <a:pt x="143" y="272"/>
                  </a:cubicBezTo>
                  <a:cubicBezTo>
                    <a:pt x="137" y="226"/>
                    <a:pt x="121" y="180"/>
                    <a:pt x="117" y="134"/>
                  </a:cubicBezTo>
                  <a:cubicBezTo>
                    <a:pt x="112" y="98"/>
                    <a:pt x="100" y="63"/>
                    <a:pt x="82" y="31"/>
                  </a:cubicBezTo>
                  <a:cubicBezTo>
                    <a:pt x="81" y="31"/>
                    <a:pt x="81" y="30"/>
                    <a:pt x="81" y="30"/>
                  </a:cubicBezTo>
                  <a:cubicBezTo>
                    <a:pt x="64" y="0"/>
                    <a:pt x="41" y="14"/>
                    <a:pt x="14" y="3"/>
                  </a:cubicBezTo>
                  <a:cubicBezTo>
                    <a:pt x="12" y="2"/>
                    <a:pt x="10" y="2"/>
                    <a:pt x="9" y="2"/>
                  </a:cubicBezTo>
                  <a:cubicBezTo>
                    <a:pt x="7" y="2"/>
                    <a:pt x="4" y="3"/>
                    <a:pt x="2" y="4"/>
                  </a:cubicBezTo>
                  <a:cubicBezTo>
                    <a:pt x="1" y="4"/>
                    <a:pt x="0" y="5"/>
                    <a:pt x="0" y="6"/>
                  </a:cubicBezTo>
                  <a:cubicBezTo>
                    <a:pt x="15" y="6"/>
                    <a:pt x="31" y="8"/>
                    <a:pt x="46" y="12"/>
                  </a:cubicBezTo>
                  <a:cubicBezTo>
                    <a:pt x="47" y="12"/>
                    <a:pt x="47" y="12"/>
                    <a:pt x="47" y="12"/>
                  </a:cubicBezTo>
                  <a:cubicBezTo>
                    <a:pt x="48" y="12"/>
                    <a:pt x="49" y="12"/>
                    <a:pt x="49" y="12"/>
                  </a:cubicBezTo>
                  <a:cubicBezTo>
                    <a:pt x="50" y="13"/>
                    <a:pt x="50" y="13"/>
                    <a:pt x="51" y="14"/>
                  </a:cubicBezTo>
                  <a:lnTo>
                    <a:pt x="51" y="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36" name="Google Shape;2836;p35"/>
            <p:cNvSpPr/>
            <p:nvPr/>
          </p:nvSpPr>
          <p:spPr>
            <a:xfrm>
              <a:off x="3491285" y="-590615"/>
              <a:ext cx="3960" cy="2520"/>
            </a:xfrm>
            <a:custGeom>
              <a:avLst/>
              <a:gdLst/>
              <a:ahLst/>
              <a:cxnLst/>
              <a:rect l="l" t="t" r="r" b="b"/>
              <a:pathLst>
                <a:path w="11" h="7" extrusionOk="0">
                  <a:moveTo>
                    <a:pt x="3" y="0"/>
                  </a:moveTo>
                  <a:cubicBezTo>
                    <a:pt x="2" y="2"/>
                    <a:pt x="1" y="4"/>
                    <a:pt x="0" y="6"/>
                  </a:cubicBezTo>
                  <a:cubicBezTo>
                    <a:pt x="2" y="6"/>
                    <a:pt x="3" y="6"/>
                    <a:pt x="5" y="5"/>
                  </a:cubicBezTo>
                  <a:lnTo>
                    <a:pt x="6" y="4"/>
                  </a:lnTo>
                  <a:cubicBezTo>
                    <a:pt x="7" y="3"/>
                    <a:pt x="8" y="2"/>
                    <a:pt x="9" y="1"/>
                  </a:cubicBezTo>
                  <a:cubicBezTo>
                    <a:pt x="10" y="0"/>
                    <a:pt x="9" y="1"/>
                    <a:pt x="7" y="1"/>
                  </a:cubicBezTo>
                  <a:lnTo>
                    <a:pt x="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37" name="Google Shape;2837;p35"/>
            <p:cNvSpPr/>
            <p:nvPr/>
          </p:nvSpPr>
          <p:spPr>
            <a:xfrm>
              <a:off x="3462125" y="-917495"/>
              <a:ext cx="19080" cy="2880"/>
            </a:xfrm>
            <a:custGeom>
              <a:avLst/>
              <a:gdLst/>
              <a:ahLst/>
              <a:cxnLst/>
              <a:rect l="l" t="t" r="r" b="b"/>
              <a:pathLst>
                <a:path w="53" h="8" extrusionOk="0">
                  <a:moveTo>
                    <a:pt x="0" y="7"/>
                  </a:moveTo>
                  <a:cubicBezTo>
                    <a:pt x="8" y="6"/>
                    <a:pt x="17" y="6"/>
                    <a:pt x="26" y="6"/>
                  </a:cubicBezTo>
                  <a:cubicBezTo>
                    <a:pt x="35" y="6"/>
                    <a:pt x="43" y="6"/>
                    <a:pt x="52" y="7"/>
                  </a:cubicBezTo>
                  <a:lnTo>
                    <a:pt x="51" y="6"/>
                  </a:lnTo>
                  <a:lnTo>
                    <a:pt x="50" y="6"/>
                  </a:lnTo>
                  <a:cubicBezTo>
                    <a:pt x="35" y="2"/>
                    <a:pt x="19" y="0"/>
                    <a:pt x="3" y="0"/>
                  </a:cubicBezTo>
                  <a:cubicBezTo>
                    <a:pt x="3" y="1"/>
                    <a:pt x="1" y="1"/>
                    <a:pt x="1" y="2"/>
                  </a:cubicBezTo>
                  <a:cubicBezTo>
                    <a:pt x="0" y="4"/>
                    <a:pt x="0" y="6"/>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38" name="Google Shape;2838;p35"/>
            <p:cNvSpPr/>
            <p:nvPr/>
          </p:nvSpPr>
          <p:spPr>
            <a:xfrm>
              <a:off x="3471125" y="-913175"/>
              <a:ext cx="10440" cy="2520"/>
            </a:xfrm>
            <a:custGeom>
              <a:avLst/>
              <a:gdLst/>
              <a:ahLst/>
              <a:cxnLst/>
              <a:rect l="l" t="t" r="r" b="b"/>
              <a:pathLst>
                <a:path w="29" h="7" extrusionOk="0">
                  <a:moveTo>
                    <a:pt x="1" y="6"/>
                  </a:moveTo>
                  <a:cubicBezTo>
                    <a:pt x="9" y="5"/>
                    <a:pt x="17" y="3"/>
                    <a:pt x="26" y="1"/>
                  </a:cubicBezTo>
                  <a:lnTo>
                    <a:pt x="27" y="1"/>
                  </a:lnTo>
                  <a:lnTo>
                    <a:pt x="28" y="0"/>
                  </a:lnTo>
                  <a:cubicBezTo>
                    <a:pt x="18" y="1"/>
                    <a:pt x="9" y="3"/>
                    <a:pt x="0" y="5"/>
                  </a:cubicBezTo>
                  <a:lnTo>
                    <a:pt x="1"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39" name="Google Shape;2839;p35"/>
            <p:cNvSpPr/>
            <p:nvPr/>
          </p:nvSpPr>
          <p:spPr>
            <a:xfrm>
              <a:off x="3481205" y="-914975"/>
              <a:ext cx="1440" cy="2520"/>
            </a:xfrm>
            <a:custGeom>
              <a:avLst/>
              <a:gdLst/>
              <a:ahLst/>
              <a:cxnLst/>
              <a:rect l="l" t="t" r="r" b="b"/>
              <a:pathLst>
                <a:path w="4" h="7" extrusionOk="0">
                  <a:moveTo>
                    <a:pt x="0" y="6"/>
                  </a:moveTo>
                  <a:lnTo>
                    <a:pt x="1" y="6"/>
                  </a:lnTo>
                  <a:cubicBezTo>
                    <a:pt x="2" y="6"/>
                    <a:pt x="2" y="5"/>
                    <a:pt x="2" y="5"/>
                  </a:cubicBezTo>
                  <a:cubicBezTo>
                    <a:pt x="2" y="5"/>
                    <a:pt x="3" y="5"/>
                    <a:pt x="3" y="4"/>
                  </a:cubicBezTo>
                  <a:lnTo>
                    <a:pt x="3" y="3"/>
                  </a:lnTo>
                  <a:lnTo>
                    <a:pt x="3" y="2"/>
                  </a:lnTo>
                  <a:cubicBezTo>
                    <a:pt x="3" y="1"/>
                    <a:pt x="2" y="1"/>
                    <a:pt x="2" y="1"/>
                  </a:cubicBezTo>
                  <a:lnTo>
                    <a:pt x="1" y="0"/>
                  </a:lnTo>
                  <a:lnTo>
                    <a:pt x="0" y="0"/>
                  </a:lnTo>
                  <a:cubicBezTo>
                    <a:pt x="1" y="1"/>
                    <a:pt x="1" y="2"/>
                    <a:pt x="1" y="3"/>
                  </a:cubicBezTo>
                  <a:cubicBezTo>
                    <a:pt x="1" y="4"/>
                    <a:pt x="1" y="4"/>
                    <a:pt x="0" y="5"/>
                  </a:cubicBezTo>
                  <a:lnTo>
                    <a:pt x="0"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40" name="Google Shape;2840;p35"/>
            <p:cNvSpPr/>
            <p:nvPr/>
          </p:nvSpPr>
          <p:spPr>
            <a:xfrm>
              <a:off x="3462125" y="-915335"/>
              <a:ext cx="19800" cy="4680"/>
            </a:xfrm>
            <a:custGeom>
              <a:avLst/>
              <a:gdLst/>
              <a:ahLst/>
              <a:cxnLst/>
              <a:rect l="l" t="t" r="r" b="b"/>
              <a:pathLst>
                <a:path w="55" h="13" extrusionOk="0">
                  <a:moveTo>
                    <a:pt x="25" y="12"/>
                  </a:moveTo>
                  <a:cubicBezTo>
                    <a:pt x="34" y="11"/>
                    <a:pt x="43" y="9"/>
                    <a:pt x="53" y="8"/>
                  </a:cubicBezTo>
                  <a:cubicBezTo>
                    <a:pt x="53" y="7"/>
                    <a:pt x="53" y="7"/>
                    <a:pt x="53" y="7"/>
                  </a:cubicBezTo>
                  <a:cubicBezTo>
                    <a:pt x="54" y="6"/>
                    <a:pt x="54" y="6"/>
                    <a:pt x="54" y="5"/>
                  </a:cubicBezTo>
                  <a:cubicBezTo>
                    <a:pt x="54" y="4"/>
                    <a:pt x="54" y="4"/>
                    <a:pt x="53" y="3"/>
                  </a:cubicBezTo>
                  <a:cubicBezTo>
                    <a:pt x="52" y="2"/>
                    <a:pt x="53" y="2"/>
                    <a:pt x="53" y="2"/>
                  </a:cubicBezTo>
                  <a:cubicBezTo>
                    <a:pt x="44" y="1"/>
                    <a:pt x="35" y="0"/>
                    <a:pt x="27" y="0"/>
                  </a:cubicBezTo>
                  <a:cubicBezTo>
                    <a:pt x="18" y="0"/>
                    <a:pt x="9" y="1"/>
                    <a:pt x="0" y="2"/>
                  </a:cubicBezTo>
                  <a:cubicBezTo>
                    <a:pt x="0" y="3"/>
                    <a:pt x="0" y="5"/>
                    <a:pt x="0" y="7"/>
                  </a:cubicBezTo>
                  <a:cubicBezTo>
                    <a:pt x="0" y="8"/>
                    <a:pt x="0" y="10"/>
                    <a:pt x="0" y="11"/>
                  </a:cubicBezTo>
                  <a:cubicBezTo>
                    <a:pt x="1" y="11"/>
                    <a:pt x="1" y="10"/>
                    <a:pt x="1" y="10"/>
                  </a:cubicBezTo>
                  <a:cubicBezTo>
                    <a:pt x="2" y="8"/>
                    <a:pt x="4" y="6"/>
                    <a:pt x="6" y="5"/>
                  </a:cubicBezTo>
                  <a:cubicBezTo>
                    <a:pt x="8" y="4"/>
                    <a:pt x="9" y="3"/>
                    <a:pt x="12" y="3"/>
                  </a:cubicBezTo>
                  <a:cubicBezTo>
                    <a:pt x="14" y="3"/>
                    <a:pt x="17" y="4"/>
                    <a:pt x="19" y="5"/>
                  </a:cubicBezTo>
                  <a:cubicBezTo>
                    <a:pt x="21" y="6"/>
                    <a:pt x="23" y="8"/>
                    <a:pt x="24" y="10"/>
                  </a:cubicBezTo>
                  <a:cubicBezTo>
                    <a:pt x="24" y="11"/>
                    <a:pt x="25" y="12"/>
                    <a:pt x="25"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41" name="Google Shape;2841;p35"/>
            <p:cNvSpPr/>
            <p:nvPr/>
          </p:nvSpPr>
          <p:spPr>
            <a:xfrm>
              <a:off x="3461405" y="-909575"/>
              <a:ext cx="25920" cy="313920"/>
            </a:xfrm>
            <a:custGeom>
              <a:avLst/>
              <a:gdLst/>
              <a:ahLst/>
              <a:cxnLst/>
              <a:rect l="l" t="t" r="r" b="b"/>
              <a:pathLst>
                <a:path w="72" h="872" extrusionOk="0">
                  <a:moveTo>
                    <a:pt x="9" y="0"/>
                  </a:moveTo>
                  <a:lnTo>
                    <a:pt x="3" y="0"/>
                  </a:lnTo>
                  <a:cubicBezTo>
                    <a:pt x="17" y="78"/>
                    <a:pt x="20" y="158"/>
                    <a:pt x="33" y="237"/>
                  </a:cubicBezTo>
                  <a:cubicBezTo>
                    <a:pt x="48" y="322"/>
                    <a:pt x="44" y="404"/>
                    <a:pt x="46" y="490"/>
                  </a:cubicBezTo>
                  <a:cubicBezTo>
                    <a:pt x="49" y="585"/>
                    <a:pt x="26" y="682"/>
                    <a:pt x="15" y="777"/>
                  </a:cubicBezTo>
                  <a:cubicBezTo>
                    <a:pt x="13" y="793"/>
                    <a:pt x="0" y="805"/>
                    <a:pt x="6" y="822"/>
                  </a:cubicBezTo>
                  <a:lnTo>
                    <a:pt x="18" y="822"/>
                  </a:lnTo>
                  <a:cubicBezTo>
                    <a:pt x="19" y="822"/>
                    <a:pt x="20" y="822"/>
                    <a:pt x="21" y="823"/>
                  </a:cubicBezTo>
                  <a:cubicBezTo>
                    <a:pt x="22" y="824"/>
                    <a:pt x="23" y="825"/>
                    <a:pt x="24" y="826"/>
                  </a:cubicBezTo>
                  <a:cubicBezTo>
                    <a:pt x="25" y="827"/>
                    <a:pt x="25" y="827"/>
                    <a:pt x="25" y="829"/>
                  </a:cubicBezTo>
                  <a:cubicBezTo>
                    <a:pt x="25" y="830"/>
                    <a:pt x="25" y="832"/>
                    <a:pt x="24" y="833"/>
                  </a:cubicBezTo>
                  <a:cubicBezTo>
                    <a:pt x="23" y="834"/>
                    <a:pt x="23" y="834"/>
                    <a:pt x="23" y="834"/>
                  </a:cubicBezTo>
                  <a:cubicBezTo>
                    <a:pt x="23" y="834"/>
                    <a:pt x="23" y="835"/>
                    <a:pt x="24" y="834"/>
                  </a:cubicBezTo>
                  <a:cubicBezTo>
                    <a:pt x="25" y="833"/>
                    <a:pt x="25" y="833"/>
                    <a:pt x="26" y="833"/>
                  </a:cubicBezTo>
                  <a:cubicBezTo>
                    <a:pt x="27" y="833"/>
                    <a:pt x="28" y="833"/>
                    <a:pt x="29" y="834"/>
                  </a:cubicBezTo>
                  <a:lnTo>
                    <a:pt x="30" y="834"/>
                  </a:lnTo>
                  <a:cubicBezTo>
                    <a:pt x="31" y="836"/>
                    <a:pt x="32" y="838"/>
                    <a:pt x="33" y="840"/>
                  </a:cubicBezTo>
                  <a:cubicBezTo>
                    <a:pt x="36" y="844"/>
                    <a:pt x="38" y="849"/>
                    <a:pt x="39" y="854"/>
                  </a:cubicBezTo>
                  <a:cubicBezTo>
                    <a:pt x="39" y="855"/>
                    <a:pt x="39" y="855"/>
                    <a:pt x="39" y="856"/>
                  </a:cubicBezTo>
                  <a:cubicBezTo>
                    <a:pt x="39" y="856"/>
                    <a:pt x="39" y="857"/>
                    <a:pt x="39" y="858"/>
                  </a:cubicBezTo>
                  <a:cubicBezTo>
                    <a:pt x="44" y="862"/>
                    <a:pt x="49" y="866"/>
                    <a:pt x="53" y="871"/>
                  </a:cubicBezTo>
                  <a:cubicBezTo>
                    <a:pt x="55" y="869"/>
                    <a:pt x="56" y="868"/>
                    <a:pt x="57" y="866"/>
                  </a:cubicBezTo>
                  <a:cubicBezTo>
                    <a:pt x="58" y="864"/>
                    <a:pt x="59" y="862"/>
                    <a:pt x="60" y="860"/>
                  </a:cubicBezTo>
                  <a:cubicBezTo>
                    <a:pt x="60" y="858"/>
                    <a:pt x="60" y="857"/>
                    <a:pt x="61" y="856"/>
                  </a:cubicBezTo>
                  <a:cubicBezTo>
                    <a:pt x="62" y="854"/>
                    <a:pt x="64" y="852"/>
                    <a:pt x="66" y="851"/>
                  </a:cubicBezTo>
                  <a:cubicBezTo>
                    <a:pt x="67" y="851"/>
                    <a:pt x="67" y="850"/>
                    <a:pt x="67" y="850"/>
                  </a:cubicBezTo>
                  <a:cubicBezTo>
                    <a:pt x="60" y="839"/>
                    <a:pt x="51" y="830"/>
                    <a:pt x="40" y="823"/>
                  </a:cubicBezTo>
                  <a:cubicBezTo>
                    <a:pt x="23" y="813"/>
                    <a:pt x="48" y="737"/>
                    <a:pt x="50" y="725"/>
                  </a:cubicBezTo>
                  <a:cubicBezTo>
                    <a:pt x="64" y="629"/>
                    <a:pt x="71" y="533"/>
                    <a:pt x="71" y="436"/>
                  </a:cubicBezTo>
                  <a:cubicBezTo>
                    <a:pt x="71" y="434"/>
                    <a:pt x="71" y="432"/>
                    <a:pt x="71" y="430"/>
                  </a:cubicBezTo>
                  <a:cubicBezTo>
                    <a:pt x="68" y="286"/>
                    <a:pt x="54" y="144"/>
                    <a:pt x="29" y="3"/>
                  </a:cubicBezTo>
                  <a:cubicBezTo>
                    <a:pt x="23" y="3"/>
                    <a:pt x="17" y="2"/>
                    <a:pt x="11" y="0"/>
                  </a:cubicBezTo>
                  <a:lnTo>
                    <a:pt x="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42" name="Google Shape;2842;p35"/>
            <p:cNvSpPr/>
            <p:nvPr/>
          </p:nvSpPr>
          <p:spPr>
            <a:xfrm>
              <a:off x="3467165" y="-608615"/>
              <a:ext cx="2520" cy="2520"/>
            </a:xfrm>
            <a:custGeom>
              <a:avLst/>
              <a:gdLst/>
              <a:ahLst/>
              <a:cxnLst/>
              <a:rect l="l" t="t" r="r" b="b"/>
              <a:pathLst>
                <a:path w="7" h="7" extrusionOk="0">
                  <a:moveTo>
                    <a:pt x="3" y="6"/>
                  </a:moveTo>
                  <a:cubicBezTo>
                    <a:pt x="3" y="5"/>
                    <a:pt x="3" y="4"/>
                    <a:pt x="4" y="3"/>
                  </a:cubicBezTo>
                  <a:cubicBezTo>
                    <a:pt x="4" y="2"/>
                    <a:pt x="5" y="1"/>
                    <a:pt x="6" y="0"/>
                  </a:cubicBezTo>
                  <a:cubicBezTo>
                    <a:pt x="6" y="1"/>
                    <a:pt x="5" y="1"/>
                    <a:pt x="5" y="1"/>
                  </a:cubicBezTo>
                  <a:cubicBezTo>
                    <a:pt x="4" y="2"/>
                    <a:pt x="3" y="2"/>
                    <a:pt x="2" y="2"/>
                  </a:cubicBezTo>
                  <a:lnTo>
                    <a:pt x="0" y="2"/>
                  </a:lnTo>
                  <a:lnTo>
                    <a:pt x="3"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43" name="Google Shape;2843;p35"/>
            <p:cNvSpPr/>
            <p:nvPr/>
          </p:nvSpPr>
          <p:spPr>
            <a:xfrm>
              <a:off x="3462485" y="-909215"/>
              <a:ext cx="2520" cy="720"/>
            </a:xfrm>
            <a:custGeom>
              <a:avLst/>
              <a:gdLst/>
              <a:ahLst/>
              <a:cxnLst/>
              <a:rect l="l" t="t" r="r" b="b"/>
              <a:pathLst>
                <a:path w="7" h="2" extrusionOk="0">
                  <a:moveTo>
                    <a:pt x="0" y="0"/>
                  </a:moveTo>
                  <a:lnTo>
                    <a:pt x="6" y="0"/>
                  </a:lnTo>
                  <a:lnTo>
                    <a:pt x="5" y="0"/>
                  </a:lnTo>
                  <a:lnTo>
                    <a:pt x="0" y="1"/>
                  </a:lnTo>
                  <a:lnTo>
                    <a:pt x="0" y="1"/>
                  </a:lnTo>
                  <a:lnTo>
                    <a:pt x="0" y="0"/>
                  </a:lnTo>
                </a:path>
              </a:pathLst>
            </a:custGeom>
            <a:solidFill>
              <a:schemeClr val="dk1"/>
            </a:solidFill>
            <a:ln>
              <a:noFill/>
            </a:ln>
          </p:spPr>
        </p:sp>
        <p:sp>
          <p:nvSpPr>
            <p:cNvPr id="2844" name="Google Shape;2844;p35"/>
            <p:cNvSpPr/>
            <p:nvPr/>
          </p:nvSpPr>
          <p:spPr>
            <a:xfrm>
              <a:off x="3462485" y="-911735"/>
              <a:ext cx="2520" cy="2520"/>
            </a:xfrm>
            <a:custGeom>
              <a:avLst/>
              <a:gdLst/>
              <a:ahLst/>
              <a:cxnLst/>
              <a:rect l="l" t="t" r="r" b="b"/>
              <a:pathLst>
                <a:path w="7" h="7" extrusionOk="0">
                  <a:moveTo>
                    <a:pt x="0" y="0"/>
                  </a:moveTo>
                  <a:cubicBezTo>
                    <a:pt x="0" y="1"/>
                    <a:pt x="0" y="2"/>
                    <a:pt x="0" y="3"/>
                  </a:cubicBezTo>
                  <a:cubicBezTo>
                    <a:pt x="0" y="4"/>
                    <a:pt x="0" y="5"/>
                    <a:pt x="0" y="6"/>
                  </a:cubicBezTo>
                  <a:lnTo>
                    <a:pt x="6" y="5"/>
                  </a:lnTo>
                  <a:cubicBezTo>
                    <a:pt x="5" y="5"/>
                    <a:pt x="5" y="5"/>
                    <a:pt x="5" y="5"/>
                  </a:cubicBezTo>
                  <a:cubicBezTo>
                    <a:pt x="3" y="4"/>
                    <a:pt x="1" y="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45" name="Google Shape;2845;p35"/>
            <p:cNvSpPr/>
            <p:nvPr/>
          </p:nvSpPr>
          <p:spPr>
            <a:xfrm>
              <a:off x="3465365" y="-910655"/>
              <a:ext cx="6840" cy="2880"/>
            </a:xfrm>
            <a:custGeom>
              <a:avLst/>
              <a:gdLst/>
              <a:ahLst/>
              <a:cxnLst/>
              <a:rect l="l" t="t" r="r" b="b"/>
              <a:pathLst>
                <a:path w="19" h="8" extrusionOk="0">
                  <a:moveTo>
                    <a:pt x="0" y="4"/>
                  </a:moveTo>
                  <a:cubicBezTo>
                    <a:pt x="6" y="6"/>
                    <a:pt x="12" y="7"/>
                    <a:pt x="18" y="7"/>
                  </a:cubicBezTo>
                  <a:lnTo>
                    <a:pt x="18" y="2"/>
                  </a:lnTo>
                  <a:cubicBezTo>
                    <a:pt x="18" y="1"/>
                    <a:pt x="18" y="1"/>
                    <a:pt x="18" y="1"/>
                  </a:cubicBezTo>
                  <a:cubicBezTo>
                    <a:pt x="18" y="0"/>
                    <a:pt x="18" y="0"/>
                    <a:pt x="18" y="0"/>
                  </a:cubicBezTo>
                  <a:lnTo>
                    <a:pt x="0" y="3"/>
                  </a:lnTo>
                  <a:lnTo>
                    <a:pt x="0"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46" name="Google Shape;2846;p35"/>
            <p:cNvSpPr/>
            <p:nvPr/>
          </p:nvSpPr>
          <p:spPr>
            <a:xfrm>
              <a:off x="3464285" y="-911375"/>
              <a:ext cx="7560" cy="1800"/>
            </a:xfrm>
            <a:custGeom>
              <a:avLst/>
              <a:gdLst/>
              <a:ahLst/>
              <a:cxnLst/>
              <a:rect l="l" t="t" r="r" b="b"/>
              <a:pathLst>
                <a:path w="21" h="5" extrusionOk="0">
                  <a:moveTo>
                    <a:pt x="0" y="4"/>
                  </a:moveTo>
                  <a:lnTo>
                    <a:pt x="1" y="4"/>
                  </a:lnTo>
                  <a:lnTo>
                    <a:pt x="20" y="1"/>
                  </a:lnTo>
                  <a:lnTo>
                    <a:pt x="20" y="0"/>
                  </a:lnTo>
                  <a:lnTo>
                    <a:pt x="0" y="4"/>
                  </a:lnTo>
                </a:path>
              </a:pathLst>
            </a:custGeom>
            <a:solidFill>
              <a:schemeClr val="dk1"/>
            </a:solidFill>
            <a:ln>
              <a:noFill/>
            </a:ln>
          </p:spPr>
        </p:sp>
        <p:sp>
          <p:nvSpPr>
            <p:cNvPr id="2847" name="Google Shape;2847;p35"/>
            <p:cNvSpPr/>
            <p:nvPr/>
          </p:nvSpPr>
          <p:spPr>
            <a:xfrm>
              <a:off x="3462845" y="-913895"/>
              <a:ext cx="9000" cy="4320"/>
            </a:xfrm>
            <a:custGeom>
              <a:avLst/>
              <a:gdLst/>
              <a:ahLst/>
              <a:cxnLst/>
              <a:rect l="l" t="t" r="r" b="b"/>
              <a:pathLst>
                <a:path w="25" h="12" extrusionOk="0">
                  <a:moveTo>
                    <a:pt x="4" y="11"/>
                  </a:moveTo>
                  <a:lnTo>
                    <a:pt x="24" y="7"/>
                  </a:lnTo>
                  <a:cubicBezTo>
                    <a:pt x="24" y="7"/>
                    <a:pt x="23" y="7"/>
                    <a:pt x="23" y="6"/>
                  </a:cubicBezTo>
                  <a:cubicBezTo>
                    <a:pt x="22" y="4"/>
                    <a:pt x="20" y="3"/>
                    <a:pt x="18" y="1"/>
                  </a:cubicBezTo>
                  <a:cubicBezTo>
                    <a:pt x="16" y="0"/>
                    <a:pt x="14" y="0"/>
                    <a:pt x="12" y="0"/>
                  </a:cubicBezTo>
                  <a:cubicBezTo>
                    <a:pt x="9" y="0"/>
                    <a:pt x="7" y="0"/>
                    <a:pt x="5" y="1"/>
                  </a:cubicBezTo>
                  <a:cubicBezTo>
                    <a:pt x="3" y="3"/>
                    <a:pt x="1" y="4"/>
                    <a:pt x="0" y="6"/>
                  </a:cubicBezTo>
                  <a:cubicBezTo>
                    <a:pt x="0" y="7"/>
                    <a:pt x="1" y="7"/>
                    <a:pt x="1" y="7"/>
                  </a:cubicBezTo>
                  <a:cubicBezTo>
                    <a:pt x="2" y="9"/>
                    <a:pt x="3" y="10"/>
                    <a:pt x="4"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48" name="Google Shape;2848;p35"/>
            <p:cNvSpPr/>
            <p:nvPr/>
          </p:nvSpPr>
          <p:spPr>
            <a:xfrm>
              <a:off x="3277445" y="-787895"/>
              <a:ext cx="189720" cy="183960"/>
            </a:xfrm>
            <a:custGeom>
              <a:avLst/>
              <a:gdLst/>
              <a:ahLst/>
              <a:cxnLst/>
              <a:rect l="l" t="t" r="r" b="b"/>
              <a:pathLst>
                <a:path w="527" h="511" extrusionOk="0">
                  <a:moveTo>
                    <a:pt x="111" y="417"/>
                  </a:moveTo>
                  <a:cubicBezTo>
                    <a:pt x="130" y="432"/>
                    <a:pt x="150" y="446"/>
                    <a:pt x="170" y="458"/>
                  </a:cubicBezTo>
                  <a:cubicBezTo>
                    <a:pt x="171" y="458"/>
                    <a:pt x="171" y="457"/>
                    <a:pt x="171" y="457"/>
                  </a:cubicBezTo>
                  <a:cubicBezTo>
                    <a:pt x="172" y="455"/>
                    <a:pt x="173" y="454"/>
                    <a:pt x="173" y="453"/>
                  </a:cubicBezTo>
                  <a:cubicBezTo>
                    <a:pt x="174" y="453"/>
                    <a:pt x="174" y="453"/>
                    <a:pt x="174" y="453"/>
                  </a:cubicBezTo>
                  <a:cubicBezTo>
                    <a:pt x="176" y="452"/>
                    <a:pt x="178" y="452"/>
                    <a:pt x="179" y="452"/>
                  </a:cubicBezTo>
                  <a:cubicBezTo>
                    <a:pt x="181" y="452"/>
                    <a:pt x="182" y="452"/>
                    <a:pt x="183" y="453"/>
                  </a:cubicBezTo>
                  <a:cubicBezTo>
                    <a:pt x="184" y="453"/>
                    <a:pt x="184" y="453"/>
                    <a:pt x="184" y="453"/>
                  </a:cubicBezTo>
                  <a:lnTo>
                    <a:pt x="187" y="455"/>
                  </a:lnTo>
                  <a:cubicBezTo>
                    <a:pt x="187" y="456"/>
                    <a:pt x="188" y="456"/>
                    <a:pt x="188" y="457"/>
                  </a:cubicBezTo>
                  <a:cubicBezTo>
                    <a:pt x="189" y="458"/>
                    <a:pt x="189" y="459"/>
                    <a:pt x="189" y="460"/>
                  </a:cubicBezTo>
                  <a:cubicBezTo>
                    <a:pt x="189" y="461"/>
                    <a:pt x="189" y="462"/>
                    <a:pt x="188" y="463"/>
                  </a:cubicBezTo>
                  <a:cubicBezTo>
                    <a:pt x="188" y="464"/>
                    <a:pt x="187" y="464"/>
                    <a:pt x="187" y="465"/>
                  </a:cubicBezTo>
                  <a:cubicBezTo>
                    <a:pt x="187" y="465"/>
                    <a:pt x="187" y="466"/>
                    <a:pt x="187" y="467"/>
                  </a:cubicBezTo>
                  <a:cubicBezTo>
                    <a:pt x="187" y="467"/>
                    <a:pt x="187" y="468"/>
                    <a:pt x="187" y="469"/>
                  </a:cubicBezTo>
                  <a:cubicBezTo>
                    <a:pt x="200" y="475"/>
                    <a:pt x="213" y="481"/>
                    <a:pt x="226" y="487"/>
                  </a:cubicBezTo>
                  <a:cubicBezTo>
                    <a:pt x="227" y="486"/>
                    <a:pt x="228" y="484"/>
                    <a:pt x="229" y="483"/>
                  </a:cubicBezTo>
                  <a:cubicBezTo>
                    <a:pt x="230" y="483"/>
                    <a:pt x="230" y="483"/>
                    <a:pt x="231" y="482"/>
                  </a:cubicBezTo>
                  <a:cubicBezTo>
                    <a:pt x="232" y="482"/>
                    <a:pt x="234" y="481"/>
                    <a:pt x="235" y="481"/>
                  </a:cubicBezTo>
                  <a:cubicBezTo>
                    <a:pt x="237" y="481"/>
                    <a:pt x="238" y="481"/>
                    <a:pt x="239" y="482"/>
                  </a:cubicBezTo>
                  <a:cubicBezTo>
                    <a:pt x="240" y="482"/>
                    <a:pt x="240" y="483"/>
                    <a:pt x="240" y="483"/>
                  </a:cubicBezTo>
                  <a:cubicBezTo>
                    <a:pt x="241" y="484"/>
                    <a:pt x="242" y="485"/>
                    <a:pt x="243" y="487"/>
                  </a:cubicBezTo>
                  <a:cubicBezTo>
                    <a:pt x="244" y="489"/>
                    <a:pt x="245" y="491"/>
                    <a:pt x="245" y="493"/>
                  </a:cubicBezTo>
                  <a:cubicBezTo>
                    <a:pt x="251" y="495"/>
                    <a:pt x="257" y="497"/>
                    <a:pt x="264" y="499"/>
                  </a:cubicBezTo>
                  <a:cubicBezTo>
                    <a:pt x="265" y="498"/>
                    <a:pt x="265" y="498"/>
                    <a:pt x="265" y="498"/>
                  </a:cubicBezTo>
                  <a:cubicBezTo>
                    <a:pt x="267" y="495"/>
                    <a:pt x="268" y="493"/>
                    <a:pt x="271" y="491"/>
                  </a:cubicBezTo>
                  <a:cubicBezTo>
                    <a:pt x="271" y="490"/>
                    <a:pt x="272" y="490"/>
                    <a:pt x="272" y="490"/>
                  </a:cubicBezTo>
                  <a:cubicBezTo>
                    <a:pt x="274" y="489"/>
                    <a:pt x="274" y="489"/>
                    <a:pt x="275" y="489"/>
                  </a:cubicBezTo>
                  <a:cubicBezTo>
                    <a:pt x="277" y="489"/>
                    <a:pt x="278" y="489"/>
                    <a:pt x="279" y="490"/>
                  </a:cubicBezTo>
                  <a:cubicBezTo>
                    <a:pt x="280" y="490"/>
                    <a:pt x="281" y="491"/>
                    <a:pt x="282" y="492"/>
                  </a:cubicBezTo>
                  <a:cubicBezTo>
                    <a:pt x="282" y="493"/>
                    <a:pt x="284" y="494"/>
                    <a:pt x="284" y="495"/>
                  </a:cubicBezTo>
                  <a:cubicBezTo>
                    <a:pt x="287" y="498"/>
                    <a:pt x="286" y="501"/>
                    <a:pt x="287" y="504"/>
                  </a:cubicBezTo>
                  <a:cubicBezTo>
                    <a:pt x="295" y="505"/>
                    <a:pt x="302" y="506"/>
                    <a:pt x="310" y="507"/>
                  </a:cubicBezTo>
                  <a:cubicBezTo>
                    <a:pt x="312" y="504"/>
                    <a:pt x="314" y="501"/>
                    <a:pt x="317" y="499"/>
                  </a:cubicBezTo>
                  <a:cubicBezTo>
                    <a:pt x="319" y="498"/>
                    <a:pt x="321" y="498"/>
                    <a:pt x="322" y="497"/>
                  </a:cubicBezTo>
                  <a:cubicBezTo>
                    <a:pt x="326" y="496"/>
                    <a:pt x="329" y="499"/>
                    <a:pt x="331" y="502"/>
                  </a:cubicBezTo>
                  <a:cubicBezTo>
                    <a:pt x="331" y="502"/>
                    <a:pt x="332" y="502"/>
                    <a:pt x="332" y="503"/>
                  </a:cubicBezTo>
                  <a:cubicBezTo>
                    <a:pt x="334" y="505"/>
                    <a:pt x="333" y="507"/>
                    <a:pt x="334" y="509"/>
                  </a:cubicBezTo>
                  <a:cubicBezTo>
                    <a:pt x="347" y="510"/>
                    <a:pt x="361" y="510"/>
                    <a:pt x="374" y="510"/>
                  </a:cubicBezTo>
                  <a:cubicBezTo>
                    <a:pt x="398" y="510"/>
                    <a:pt x="422" y="509"/>
                    <a:pt x="447" y="507"/>
                  </a:cubicBezTo>
                  <a:cubicBezTo>
                    <a:pt x="447" y="505"/>
                    <a:pt x="448" y="504"/>
                    <a:pt x="449" y="502"/>
                  </a:cubicBezTo>
                  <a:cubicBezTo>
                    <a:pt x="450" y="500"/>
                    <a:pt x="451" y="499"/>
                    <a:pt x="452" y="497"/>
                  </a:cubicBezTo>
                  <a:cubicBezTo>
                    <a:pt x="453" y="497"/>
                    <a:pt x="453" y="497"/>
                    <a:pt x="454" y="496"/>
                  </a:cubicBezTo>
                  <a:cubicBezTo>
                    <a:pt x="454" y="496"/>
                    <a:pt x="456" y="495"/>
                    <a:pt x="457" y="495"/>
                  </a:cubicBezTo>
                  <a:cubicBezTo>
                    <a:pt x="459" y="495"/>
                    <a:pt x="460" y="495"/>
                    <a:pt x="460" y="496"/>
                  </a:cubicBezTo>
                  <a:cubicBezTo>
                    <a:pt x="461" y="497"/>
                    <a:pt x="461" y="497"/>
                    <a:pt x="461" y="497"/>
                  </a:cubicBezTo>
                  <a:cubicBezTo>
                    <a:pt x="462" y="498"/>
                    <a:pt x="463" y="499"/>
                    <a:pt x="463" y="500"/>
                  </a:cubicBezTo>
                  <a:cubicBezTo>
                    <a:pt x="465" y="502"/>
                    <a:pt x="464" y="503"/>
                    <a:pt x="465" y="505"/>
                  </a:cubicBezTo>
                  <a:lnTo>
                    <a:pt x="486" y="503"/>
                  </a:lnTo>
                  <a:cubicBezTo>
                    <a:pt x="487" y="501"/>
                    <a:pt x="488" y="498"/>
                    <a:pt x="489" y="496"/>
                  </a:cubicBezTo>
                  <a:cubicBezTo>
                    <a:pt x="490" y="495"/>
                    <a:pt x="491" y="494"/>
                    <a:pt x="491" y="493"/>
                  </a:cubicBezTo>
                  <a:cubicBezTo>
                    <a:pt x="492" y="492"/>
                    <a:pt x="493" y="492"/>
                    <a:pt x="493" y="492"/>
                  </a:cubicBezTo>
                  <a:cubicBezTo>
                    <a:pt x="495" y="491"/>
                    <a:pt x="495" y="491"/>
                    <a:pt x="496" y="491"/>
                  </a:cubicBezTo>
                  <a:cubicBezTo>
                    <a:pt x="497" y="491"/>
                    <a:pt x="499" y="491"/>
                    <a:pt x="500" y="492"/>
                  </a:cubicBezTo>
                  <a:cubicBezTo>
                    <a:pt x="500" y="492"/>
                    <a:pt x="501" y="492"/>
                    <a:pt x="501" y="493"/>
                  </a:cubicBezTo>
                  <a:cubicBezTo>
                    <a:pt x="502" y="494"/>
                    <a:pt x="503" y="495"/>
                    <a:pt x="504" y="497"/>
                  </a:cubicBezTo>
                  <a:cubicBezTo>
                    <a:pt x="505" y="498"/>
                    <a:pt x="506" y="500"/>
                    <a:pt x="506" y="502"/>
                  </a:cubicBezTo>
                  <a:lnTo>
                    <a:pt x="526" y="501"/>
                  </a:lnTo>
                  <a:cubicBezTo>
                    <a:pt x="523" y="498"/>
                    <a:pt x="522" y="494"/>
                    <a:pt x="519" y="491"/>
                  </a:cubicBezTo>
                  <a:cubicBezTo>
                    <a:pt x="519" y="490"/>
                    <a:pt x="518" y="489"/>
                    <a:pt x="517" y="488"/>
                  </a:cubicBezTo>
                  <a:cubicBezTo>
                    <a:pt x="517" y="486"/>
                    <a:pt x="517" y="486"/>
                    <a:pt x="517" y="485"/>
                  </a:cubicBezTo>
                  <a:cubicBezTo>
                    <a:pt x="445" y="482"/>
                    <a:pt x="375" y="497"/>
                    <a:pt x="303" y="481"/>
                  </a:cubicBezTo>
                  <a:cubicBezTo>
                    <a:pt x="241" y="467"/>
                    <a:pt x="165" y="440"/>
                    <a:pt x="123" y="392"/>
                  </a:cubicBezTo>
                  <a:cubicBezTo>
                    <a:pt x="108" y="374"/>
                    <a:pt x="94" y="355"/>
                    <a:pt x="82" y="335"/>
                  </a:cubicBezTo>
                  <a:cubicBezTo>
                    <a:pt x="53" y="284"/>
                    <a:pt x="36" y="227"/>
                    <a:pt x="34" y="168"/>
                  </a:cubicBezTo>
                  <a:cubicBezTo>
                    <a:pt x="32" y="133"/>
                    <a:pt x="29" y="97"/>
                    <a:pt x="29" y="61"/>
                  </a:cubicBezTo>
                  <a:cubicBezTo>
                    <a:pt x="31" y="41"/>
                    <a:pt x="34" y="20"/>
                    <a:pt x="39" y="0"/>
                  </a:cubicBezTo>
                  <a:cubicBezTo>
                    <a:pt x="28" y="26"/>
                    <a:pt x="18" y="53"/>
                    <a:pt x="8" y="80"/>
                  </a:cubicBezTo>
                  <a:cubicBezTo>
                    <a:pt x="0" y="203"/>
                    <a:pt x="23" y="348"/>
                    <a:pt x="111" y="4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49" name="Google Shape;2849;p35"/>
            <p:cNvSpPr/>
            <p:nvPr/>
          </p:nvSpPr>
          <p:spPr>
            <a:xfrm>
              <a:off x="3280325" y="-799055"/>
              <a:ext cx="12240" cy="40320"/>
            </a:xfrm>
            <a:custGeom>
              <a:avLst/>
              <a:gdLst/>
              <a:ahLst/>
              <a:cxnLst/>
              <a:rect l="l" t="t" r="r" b="b"/>
              <a:pathLst>
                <a:path w="34" h="112" extrusionOk="0">
                  <a:moveTo>
                    <a:pt x="33" y="9"/>
                  </a:moveTo>
                  <a:cubicBezTo>
                    <a:pt x="33" y="7"/>
                    <a:pt x="32" y="6"/>
                    <a:pt x="32" y="5"/>
                  </a:cubicBezTo>
                  <a:cubicBezTo>
                    <a:pt x="31" y="3"/>
                    <a:pt x="30" y="2"/>
                    <a:pt x="28" y="1"/>
                  </a:cubicBezTo>
                  <a:cubicBezTo>
                    <a:pt x="26" y="0"/>
                    <a:pt x="25" y="0"/>
                    <a:pt x="24" y="0"/>
                  </a:cubicBezTo>
                  <a:cubicBezTo>
                    <a:pt x="22" y="0"/>
                    <a:pt x="21" y="0"/>
                    <a:pt x="19" y="1"/>
                  </a:cubicBezTo>
                  <a:cubicBezTo>
                    <a:pt x="17" y="2"/>
                    <a:pt x="17" y="3"/>
                    <a:pt x="16" y="5"/>
                  </a:cubicBezTo>
                  <a:cubicBezTo>
                    <a:pt x="16" y="5"/>
                    <a:pt x="16" y="6"/>
                    <a:pt x="15" y="6"/>
                  </a:cubicBezTo>
                  <a:cubicBezTo>
                    <a:pt x="7" y="41"/>
                    <a:pt x="2" y="76"/>
                    <a:pt x="0" y="111"/>
                  </a:cubicBezTo>
                  <a:cubicBezTo>
                    <a:pt x="10" y="84"/>
                    <a:pt x="20" y="57"/>
                    <a:pt x="31" y="30"/>
                  </a:cubicBezTo>
                  <a:cubicBezTo>
                    <a:pt x="32" y="23"/>
                    <a:pt x="33" y="16"/>
                    <a:pt x="33"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50" name="Google Shape;2850;p35"/>
            <p:cNvSpPr/>
            <p:nvPr/>
          </p:nvSpPr>
          <p:spPr>
            <a:xfrm>
              <a:off x="3463205" y="-612935"/>
              <a:ext cx="6840" cy="5760"/>
            </a:xfrm>
            <a:custGeom>
              <a:avLst/>
              <a:gdLst/>
              <a:ahLst/>
              <a:cxnLst/>
              <a:rect l="l" t="t" r="r" b="b"/>
              <a:pathLst>
                <a:path w="19" h="16" extrusionOk="0">
                  <a:moveTo>
                    <a:pt x="16" y="12"/>
                  </a:moveTo>
                  <a:cubicBezTo>
                    <a:pt x="17" y="12"/>
                    <a:pt x="17" y="11"/>
                    <a:pt x="17" y="11"/>
                  </a:cubicBezTo>
                  <a:cubicBezTo>
                    <a:pt x="18" y="10"/>
                    <a:pt x="18" y="8"/>
                    <a:pt x="18" y="7"/>
                  </a:cubicBezTo>
                  <a:cubicBezTo>
                    <a:pt x="18" y="6"/>
                    <a:pt x="18" y="5"/>
                    <a:pt x="17" y="3"/>
                  </a:cubicBezTo>
                  <a:cubicBezTo>
                    <a:pt x="16" y="1"/>
                    <a:pt x="16" y="1"/>
                    <a:pt x="15" y="1"/>
                  </a:cubicBezTo>
                  <a:cubicBezTo>
                    <a:pt x="13" y="0"/>
                    <a:pt x="12" y="0"/>
                    <a:pt x="11" y="0"/>
                  </a:cubicBezTo>
                  <a:lnTo>
                    <a:pt x="0" y="0"/>
                  </a:lnTo>
                  <a:cubicBezTo>
                    <a:pt x="0" y="0"/>
                    <a:pt x="0" y="1"/>
                    <a:pt x="0" y="2"/>
                  </a:cubicBezTo>
                  <a:cubicBezTo>
                    <a:pt x="0" y="3"/>
                    <a:pt x="1" y="4"/>
                    <a:pt x="1" y="5"/>
                  </a:cubicBezTo>
                  <a:cubicBezTo>
                    <a:pt x="3" y="9"/>
                    <a:pt x="6" y="12"/>
                    <a:pt x="8" y="15"/>
                  </a:cubicBezTo>
                  <a:lnTo>
                    <a:pt x="10" y="15"/>
                  </a:lnTo>
                  <a:cubicBezTo>
                    <a:pt x="12" y="15"/>
                    <a:pt x="13" y="15"/>
                    <a:pt x="14" y="14"/>
                  </a:cubicBezTo>
                  <a:cubicBezTo>
                    <a:pt x="15" y="14"/>
                    <a:pt x="16" y="13"/>
                    <a:pt x="16"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51" name="Google Shape;2851;p35"/>
            <p:cNvSpPr/>
            <p:nvPr/>
          </p:nvSpPr>
          <p:spPr>
            <a:xfrm>
              <a:off x="3555365" y="-980855"/>
              <a:ext cx="31680" cy="412200"/>
            </a:xfrm>
            <a:custGeom>
              <a:avLst/>
              <a:gdLst/>
              <a:ahLst/>
              <a:cxnLst/>
              <a:rect l="l" t="t" r="r" b="b"/>
              <a:pathLst>
                <a:path w="88" h="1145" extrusionOk="0">
                  <a:moveTo>
                    <a:pt x="8" y="29"/>
                  </a:moveTo>
                  <a:lnTo>
                    <a:pt x="0" y="30"/>
                  </a:lnTo>
                  <a:cubicBezTo>
                    <a:pt x="9" y="67"/>
                    <a:pt x="16" y="106"/>
                    <a:pt x="21" y="144"/>
                  </a:cubicBezTo>
                  <a:cubicBezTo>
                    <a:pt x="21" y="169"/>
                    <a:pt x="24" y="194"/>
                    <a:pt x="29" y="218"/>
                  </a:cubicBezTo>
                  <a:cubicBezTo>
                    <a:pt x="40" y="275"/>
                    <a:pt x="46" y="333"/>
                    <a:pt x="46" y="391"/>
                  </a:cubicBezTo>
                  <a:cubicBezTo>
                    <a:pt x="46" y="397"/>
                    <a:pt x="46" y="402"/>
                    <a:pt x="46" y="408"/>
                  </a:cubicBezTo>
                  <a:cubicBezTo>
                    <a:pt x="46" y="461"/>
                    <a:pt x="46" y="512"/>
                    <a:pt x="46" y="564"/>
                  </a:cubicBezTo>
                  <a:cubicBezTo>
                    <a:pt x="46" y="671"/>
                    <a:pt x="42" y="777"/>
                    <a:pt x="41" y="883"/>
                  </a:cubicBezTo>
                  <a:cubicBezTo>
                    <a:pt x="41" y="933"/>
                    <a:pt x="41" y="983"/>
                    <a:pt x="41" y="1032"/>
                  </a:cubicBezTo>
                  <a:cubicBezTo>
                    <a:pt x="41" y="1061"/>
                    <a:pt x="47" y="1120"/>
                    <a:pt x="25" y="1144"/>
                  </a:cubicBezTo>
                  <a:cubicBezTo>
                    <a:pt x="32" y="1142"/>
                    <a:pt x="38" y="1140"/>
                    <a:pt x="45" y="1139"/>
                  </a:cubicBezTo>
                  <a:lnTo>
                    <a:pt x="46" y="1139"/>
                  </a:lnTo>
                  <a:cubicBezTo>
                    <a:pt x="47" y="1139"/>
                    <a:pt x="48" y="1139"/>
                    <a:pt x="49" y="1140"/>
                  </a:cubicBezTo>
                  <a:cubicBezTo>
                    <a:pt x="50" y="1140"/>
                    <a:pt x="50" y="1140"/>
                    <a:pt x="50" y="1141"/>
                  </a:cubicBezTo>
                  <a:cubicBezTo>
                    <a:pt x="87" y="1096"/>
                    <a:pt x="67" y="992"/>
                    <a:pt x="67" y="947"/>
                  </a:cubicBezTo>
                  <a:cubicBezTo>
                    <a:pt x="67" y="834"/>
                    <a:pt x="72" y="721"/>
                    <a:pt x="72" y="609"/>
                  </a:cubicBezTo>
                  <a:cubicBezTo>
                    <a:pt x="72" y="542"/>
                    <a:pt x="72" y="475"/>
                    <a:pt x="72" y="409"/>
                  </a:cubicBezTo>
                  <a:cubicBezTo>
                    <a:pt x="72" y="407"/>
                    <a:pt x="72" y="405"/>
                    <a:pt x="72" y="404"/>
                  </a:cubicBezTo>
                  <a:cubicBezTo>
                    <a:pt x="72" y="383"/>
                    <a:pt x="71" y="362"/>
                    <a:pt x="67" y="341"/>
                  </a:cubicBezTo>
                  <a:cubicBezTo>
                    <a:pt x="63" y="312"/>
                    <a:pt x="70" y="283"/>
                    <a:pt x="65" y="255"/>
                  </a:cubicBezTo>
                  <a:cubicBezTo>
                    <a:pt x="57" y="216"/>
                    <a:pt x="55" y="178"/>
                    <a:pt x="48" y="140"/>
                  </a:cubicBezTo>
                  <a:cubicBezTo>
                    <a:pt x="44" y="117"/>
                    <a:pt x="47" y="90"/>
                    <a:pt x="41" y="67"/>
                  </a:cubicBezTo>
                  <a:cubicBezTo>
                    <a:pt x="35" y="49"/>
                    <a:pt x="29" y="30"/>
                    <a:pt x="25" y="11"/>
                  </a:cubicBezTo>
                  <a:cubicBezTo>
                    <a:pt x="25" y="9"/>
                    <a:pt x="25" y="8"/>
                    <a:pt x="24" y="6"/>
                  </a:cubicBezTo>
                  <a:cubicBezTo>
                    <a:pt x="23" y="4"/>
                    <a:pt x="21" y="3"/>
                    <a:pt x="19" y="1"/>
                  </a:cubicBezTo>
                  <a:cubicBezTo>
                    <a:pt x="17" y="0"/>
                    <a:pt x="15" y="0"/>
                    <a:pt x="13" y="0"/>
                  </a:cubicBezTo>
                  <a:cubicBezTo>
                    <a:pt x="10" y="0"/>
                    <a:pt x="8" y="0"/>
                    <a:pt x="6" y="1"/>
                  </a:cubicBezTo>
                  <a:cubicBezTo>
                    <a:pt x="5" y="2"/>
                    <a:pt x="5" y="2"/>
                    <a:pt x="4" y="3"/>
                  </a:cubicBezTo>
                  <a:cubicBezTo>
                    <a:pt x="7" y="6"/>
                    <a:pt x="9" y="9"/>
                    <a:pt x="11" y="13"/>
                  </a:cubicBezTo>
                  <a:cubicBezTo>
                    <a:pt x="12" y="14"/>
                    <a:pt x="13" y="16"/>
                    <a:pt x="13" y="17"/>
                  </a:cubicBezTo>
                  <a:cubicBezTo>
                    <a:pt x="14" y="18"/>
                    <a:pt x="14" y="20"/>
                    <a:pt x="14" y="21"/>
                  </a:cubicBezTo>
                  <a:cubicBezTo>
                    <a:pt x="14" y="22"/>
                    <a:pt x="14" y="24"/>
                    <a:pt x="13" y="25"/>
                  </a:cubicBezTo>
                  <a:cubicBezTo>
                    <a:pt x="12" y="26"/>
                    <a:pt x="12" y="27"/>
                    <a:pt x="10" y="28"/>
                  </a:cubicBezTo>
                  <a:cubicBezTo>
                    <a:pt x="10" y="28"/>
                    <a:pt x="9" y="28"/>
                    <a:pt x="8"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52" name="Google Shape;2852;p35"/>
            <p:cNvSpPr/>
            <p:nvPr/>
          </p:nvSpPr>
          <p:spPr>
            <a:xfrm>
              <a:off x="3562205" y="-571175"/>
              <a:ext cx="11880" cy="7560"/>
            </a:xfrm>
            <a:custGeom>
              <a:avLst/>
              <a:gdLst/>
              <a:ahLst/>
              <a:cxnLst/>
              <a:rect l="l" t="t" r="r" b="b"/>
              <a:pathLst>
                <a:path w="33" h="21" extrusionOk="0">
                  <a:moveTo>
                    <a:pt x="26" y="0"/>
                  </a:moveTo>
                  <a:cubicBezTo>
                    <a:pt x="19" y="1"/>
                    <a:pt x="12" y="3"/>
                    <a:pt x="6" y="5"/>
                  </a:cubicBezTo>
                  <a:lnTo>
                    <a:pt x="6" y="6"/>
                  </a:lnTo>
                  <a:cubicBezTo>
                    <a:pt x="0" y="12"/>
                    <a:pt x="9" y="20"/>
                    <a:pt x="15" y="16"/>
                  </a:cubicBezTo>
                  <a:cubicBezTo>
                    <a:pt x="16" y="16"/>
                    <a:pt x="16" y="16"/>
                    <a:pt x="16" y="16"/>
                  </a:cubicBezTo>
                  <a:cubicBezTo>
                    <a:pt x="22" y="12"/>
                    <a:pt x="28" y="8"/>
                    <a:pt x="32" y="2"/>
                  </a:cubicBezTo>
                  <a:cubicBezTo>
                    <a:pt x="32" y="1"/>
                    <a:pt x="31" y="2"/>
                    <a:pt x="30" y="1"/>
                  </a:cubicBezTo>
                  <a:cubicBezTo>
                    <a:pt x="29" y="0"/>
                    <a:pt x="29" y="0"/>
                    <a:pt x="28" y="0"/>
                  </a:cubicBezTo>
                  <a:cubicBezTo>
                    <a:pt x="27" y="0"/>
                    <a:pt x="26" y="0"/>
                    <a:pt x="2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53" name="Google Shape;2853;p35"/>
            <p:cNvSpPr/>
            <p:nvPr/>
          </p:nvSpPr>
          <p:spPr>
            <a:xfrm>
              <a:off x="3468605" y="-1000295"/>
              <a:ext cx="15120" cy="7200"/>
            </a:xfrm>
            <a:custGeom>
              <a:avLst/>
              <a:gdLst/>
              <a:ahLst/>
              <a:cxnLst/>
              <a:rect l="l" t="t" r="r" b="b"/>
              <a:pathLst>
                <a:path w="42" h="20" extrusionOk="0">
                  <a:moveTo>
                    <a:pt x="14" y="19"/>
                  </a:moveTo>
                  <a:lnTo>
                    <a:pt x="40" y="19"/>
                  </a:lnTo>
                  <a:cubicBezTo>
                    <a:pt x="39" y="18"/>
                    <a:pt x="38" y="16"/>
                    <a:pt x="37" y="15"/>
                  </a:cubicBezTo>
                  <a:cubicBezTo>
                    <a:pt x="37" y="14"/>
                    <a:pt x="36" y="14"/>
                    <a:pt x="36" y="14"/>
                  </a:cubicBezTo>
                  <a:cubicBezTo>
                    <a:pt x="35" y="12"/>
                    <a:pt x="35" y="11"/>
                    <a:pt x="35" y="9"/>
                  </a:cubicBezTo>
                  <a:cubicBezTo>
                    <a:pt x="35" y="7"/>
                    <a:pt x="35" y="6"/>
                    <a:pt x="36" y="4"/>
                  </a:cubicBezTo>
                  <a:cubicBezTo>
                    <a:pt x="37" y="2"/>
                    <a:pt x="38" y="1"/>
                    <a:pt x="40" y="0"/>
                  </a:cubicBezTo>
                  <a:lnTo>
                    <a:pt x="41" y="0"/>
                  </a:lnTo>
                  <a:cubicBezTo>
                    <a:pt x="28" y="0"/>
                    <a:pt x="14" y="0"/>
                    <a:pt x="0" y="0"/>
                  </a:cubicBezTo>
                  <a:cubicBezTo>
                    <a:pt x="5" y="4"/>
                    <a:pt x="9" y="9"/>
                    <a:pt x="12" y="14"/>
                  </a:cubicBezTo>
                  <a:cubicBezTo>
                    <a:pt x="13" y="16"/>
                    <a:pt x="14" y="17"/>
                    <a:pt x="14"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54" name="Google Shape;2854;p35"/>
            <p:cNvSpPr/>
            <p:nvPr/>
          </p:nvSpPr>
          <p:spPr>
            <a:xfrm>
              <a:off x="3190325" y="-999575"/>
              <a:ext cx="274320" cy="37440"/>
            </a:xfrm>
            <a:custGeom>
              <a:avLst/>
              <a:gdLst/>
              <a:ahLst/>
              <a:cxnLst/>
              <a:rect l="l" t="t" r="r" b="b"/>
              <a:pathLst>
                <a:path w="762" h="104" extrusionOk="0">
                  <a:moveTo>
                    <a:pt x="58" y="95"/>
                  </a:moveTo>
                  <a:cubicBezTo>
                    <a:pt x="57" y="93"/>
                    <a:pt x="56" y="92"/>
                    <a:pt x="56" y="90"/>
                  </a:cubicBezTo>
                  <a:cubicBezTo>
                    <a:pt x="56" y="89"/>
                    <a:pt x="57" y="88"/>
                    <a:pt x="58" y="86"/>
                  </a:cubicBezTo>
                  <a:cubicBezTo>
                    <a:pt x="59" y="84"/>
                    <a:pt x="60" y="83"/>
                    <a:pt x="61" y="82"/>
                  </a:cubicBezTo>
                  <a:cubicBezTo>
                    <a:pt x="62" y="82"/>
                    <a:pt x="63" y="82"/>
                    <a:pt x="63" y="81"/>
                  </a:cubicBezTo>
                  <a:cubicBezTo>
                    <a:pt x="66" y="81"/>
                    <a:pt x="69" y="81"/>
                    <a:pt x="72" y="81"/>
                  </a:cubicBezTo>
                  <a:cubicBezTo>
                    <a:pt x="80" y="81"/>
                    <a:pt x="88" y="83"/>
                    <a:pt x="95" y="87"/>
                  </a:cubicBezTo>
                  <a:lnTo>
                    <a:pt x="121" y="82"/>
                  </a:lnTo>
                  <a:cubicBezTo>
                    <a:pt x="121" y="81"/>
                    <a:pt x="120" y="80"/>
                    <a:pt x="120" y="79"/>
                  </a:cubicBezTo>
                  <a:cubicBezTo>
                    <a:pt x="120" y="78"/>
                    <a:pt x="120" y="77"/>
                    <a:pt x="121" y="76"/>
                  </a:cubicBezTo>
                  <a:cubicBezTo>
                    <a:pt x="122" y="75"/>
                    <a:pt x="122" y="74"/>
                    <a:pt x="123" y="74"/>
                  </a:cubicBezTo>
                  <a:cubicBezTo>
                    <a:pt x="124" y="73"/>
                    <a:pt x="124" y="73"/>
                    <a:pt x="124" y="73"/>
                  </a:cubicBezTo>
                  <a:cubicBezTo>
                    <a:pt x="129" y="71"/>
                    <a:pt x="133" y="71"/>
                    <a:pt x="138" y="71"/>
                  </a:cubicBezTo>
                  <a:cubicBezTo>
                    <a:pt x="145" y="71"/>
                    <a:pt x="152" y="72"/>
                    <a:pt x="158" y="76"/>
                  </a:cubicBezTo>
                  <a:cubicBezTo>
                    <a:pt x="178" y="72"/>
                    <a:pt x="198" y="70"/>
                    <a:pt x="219" y="68"/>
                  </a:cubicBezTo>
                  <a:cubicBezTo>
                    <a:pt x="220" y="68"/>
                    <a:pt x="221" y="68"/>
                    <a:pt x="223" y="68"/>
                  </a:cubicBezTo>
                  <a:cubicBezTo>
                    <a:pt x="224" y="68"/>
                    <a:pt x="226" y="68"/>
                    <a:pt x="227" y="68"/>
                  </a:cubicBezTo>
                  <a:cubicBezTo>
                    <a:pt x="248" y="66"/>
                    <a:pt x="268" y="65"/>
                    <a:pt x="288" y="64"/>
                  </a:cubicBezTo>
                  <a:cubicBezTo>
                    <a:pt x="288" y="64"/>
                    <a:pt x="287" y="64"/>
                    <a:pt x="286" y="63"/>
                  </a:cubicBezTo>
                  <a:cubicBezTo>
                    <a:pt x="285" y="62"/>
                    <a:pt x="283" y="62"/>
                    <a:pt x="282" y="61"/>
                  </a:cubicBezTo>
                  <a:cubicBezTo>
                    <a:pt x="281" y="61"/>
                    <a:pt x="280" y="61"/>
                    <a:pt x="279" y="60"/>
                  </a:cubicBezTo>
                  <a:cubicBezTo>
                    <a:pt x="277" y="59"/>
                    <a:pt x="276" y="59"/>
                    <a:pt x="275" y="57"/>
                  </a:cubicBezTo>
                  <a:cubicBezTo>
                    <a:pt x="274" y="55"/>
                    <a:pt x="274" y="54"/>
                    <a:pt x="274" y="52"/>
                  </a:cubicBezTo>
                  <a:cubicBezTo>
                    <a:pt x="274" y="50"/>
                    <a:pt x="274" y="49"/>
                    <a:pt x="275" y="47"/>
                  </a:cubicBezTo>
                  <a:cubicBezTo>
                    <a:pt x="276" y="45"/>
                    <a:pt x="277" y="45"/>
                    <a:pt x="279" y="44"/>
                  </a:cubicBezTo>
                  <a:cubicBezTo>
                    <a:pt x="280" y="43"/>
                    <a:pt x="281" y="43"/>
                    <a:pt x="282" y="43"/>
                  </a:cubicBezTo>
                  <a:cubicBezTo>
                    <a:pt x="291" y="43"/>
                    <a:pt x="301" y="46"/>
                    <a:pt x="309" y="50"/>
                  </a:cubicBezTo>
                  <a:cubicBezTo>
                    <a:pt x="315" y="54"/>
                    <a:pt x="320" y="58"/>
                    <a:pt x="324" y="62"/>
                  </a:cubicBezTo>
                  <a:lnTo>
                    <a:pt x="335" y="61"/>
                  </a:lnTo>
                  <a:lnTo>
                    <a:pt x="330" y="59"/>
                  </a:lnTo>
                  <a:cubicBezTo>
                    <a:pt x="323" y="56"/>
                    <a:pt x="327" y="45"/>
                    <a:pt x="333" y="43"/>
                  </a:cubicBezTo>
                  <a:cubicBezTo>
                    <a:pt x="337" y="42"/>
                    <a:pt x="341" y="41"/>
                    <a:pt x="345" y="41"/>
                  </a:cubicBezTo>
                  <a:cubicBezTo>
                    <a:pt x="353" y="41"/>
                    <a:pt x="360" y="43"/>
                    <a:pt x="366" y="47"/>
                  </a:cubicBezTo>
                  <a:cubicBezTo>
                    <a:pt x="370" y="49"/>
                    <a:pt x="374" y="52"/>
                    <a:pt x="377" y="56"/>
                  </a:cubicBezTo>
                  <a:lnTo>
                    <a:pt x="382" y="56"/>
                  </a:lnTo>
                  <a:cubicBezTo>
                    <a:pt x="386" y="56"/>
                    <a:pt x="391" y="55"/>
                    <a:pt x="396" y="54"/>
                  </a:cubicBezTo>
                  <a:cubicBezTo>
                    <a:pt x="396" y="53"/>
                    <a:pt x="396" y="53"/>
                    <a:pt x="397" y="52"/>
                  </a:cubicBezTo>
                  <a:cubicBezTo>
                    <a:pt x="397" y="51"/>
                    <a:pt x="398" y="51"/>
                    <a:pt x="399" y="50"/>
                  </a:cubicBezTo>
                  <a:cubicBezTo>
                    <a:pt x="400" y="49"/>
                    <a:pt x="400" y="49"/>
                    <a:pt x="401" y="49"/>
                  </a:cubicBezTo>
                  <a:cubicBezTo>
                    <a:pt x="403" y="49"/>
                    <a:pt x="406" y="48"/>
                    <a:pt x="408" y="48"/>
                  </a:cubicBezTo>
                  <a:cubicBezTo>
                    <a:pt x="414" y="48"/>
                    <a:pt x="420" y="50"/>
                    <a:pt x="425" y="52"/>
                  </a:cubicBezTo>
                  <a:cubicBezTo>
                    <a:pt x="426" y="52"/>
                    <a:pt x="426" y="52"/>
                    <a:pt x="427" y="52"/>
                  </a:cubicBezTo>
                  <a:cubicBezTo>
                    <a:pt x="444" y="52"/>
                    <a:pt x="461" y="51"/>
                    <a:pt x="478" y="48"/>
                  </a:cubicBezTo>
                  <a:lnTo>
                    <a:pt x="482" y="48"/>
                  </a:lnTo>
                  <a:cubicBezTo>
                    <a:pt x="481" y="48"/>
                    <a:pt x="482" y="48"/>
                    <a:pt x="481" y="47"/>
                  </a:cubicBezTo>
                  <a:cubicBezTo>
                    <a:pt x="480" y="46"/>
                    <a:pt x="479" y="46"/>
                    <a:pt x="478" y="45"/>
                  </a:cubicBezTo>
                  <a:cubicBezTo>
                    <a:pt x="477" y="44"/>
                    <a:pt x="478" y="43"/>
                    <a:pt x="478" y="42"/>
                  </a:cubicBezTo>
                  <a:cubicBezTo>
                    <a:pt x="478" y="41"/>
                    <a:pt x="477" y="40"/>
                    <a:pt x="478" y="39"/>
                  </a:cubicBezTo>
                  <a:cubicBezTo>
                    <a:pt x="479" y="38"/>
                    <a:pt x="480" y="37"/>
                    <a:pt x="481" y="37"/>
                  </a:cubicBezTo>
                  <a:cubicBezTo>
                    <a:pt x="481" y="37"/>
                    <a:pt x="481" y="36"/>
                    <a:pt x="482" y="36"/>
                  </a:cubicBezTo>
                  <a:cubicBezTo>
                    <a:pt x="485" y="36"/>
                    <a:pt x="488" y="35"/>
                    <a:pt x="490" y="35"/>
                  </a:cubicBezTo>
                  <a:cubicBezTo>
                    <a:pt x="497" y="35"/>
                    <a:pt x="503" y="37"/>
                    <a:pt x="508" y="40"/>
                  </a:cubicBezTo>
                  <a:cubicBezTo>
                    <a:pt x="510" y="41"/>
                    <a:pt x="513" y="43"/>
                    <a:pt x="515" y="45"/>
                  </a:cubicBezTo>
                  <a:cubicBezTo>
                    <a:pt x="527" y="45"/>
                    <a:pt x="538" y="45"/>
                    <a:pt x="550" y="45"/>
                  </a:cubicBezTo>
                  <a:cubicBezTo>
                    <a:pt x="550" y="38"/>
                    <a:pt x="559" y="30"/>
                    <a:pt x="565" y="36"/>
                  </a:cubicBezTo>
                  <a:lnTo>
                    <a:pt x="573" y="43"/>
                  </a:lnTo>
                  <a:lnTo>
                    <a:pt x="584" y="41"/>
                  </a:lnTo>
                  <a:cubicBezTo>
                    <a:pt x="597" y="38"/>
                    <a:pt x="609" y="36"/>
                    <a:pt x="621" y="35"/>
                  </a:cubicBezTo>
                  <a:cubicBezTo>
                    <a:pt x="622" y="34"/>
                    <a:pt x="622" y="34"/>
                    <a:pt x="622" y="34"/>
                  </a:cubicBezTo>
                  <a:cubicBezTo>
                    <a:pt x="623" y="32"/>
                    <a:pt x="624" y="32"/>
                    <a:pt x="626" y="30"/>
                  </a:cubicBezTo>
                  <a:cubicBezTo>
                    <a:pt x="627" y="29"/>
                    <a:pt x="627" y="29"/>
                    <a:pt x="628" y="29"/>
                  </a:cubicBezTo>
                  <a:cubicBezTo>
                    <a:pt x="637" y="27"/>
                    <a:pt x="648" y="24"/>
                    <a:pt x="655" y="29"/>
                  </a:cubicBezTo>
                  <a:lnTo>
                    <a:pt x="656" y="30"/>
                  </a:lnTo>
                  <a:lnTo>
                    <a:pt x="682" y="27"/>
                  </a:lnTo>
                  <a:lnTo>
                    <a:pt x="692" y="26"/>
                  </a:lnTo>
                  <a:cubicBezTo>
                    <a:pt x="692" y="26"/>
                    <a:pt x="691" y="25"/>
                    <a:pt x="691" y="24"/>
                  </a:cubicBezTo>
                  <a:cubicBezTo>
                    <a:pt x="690" y="23"/>
                    <a:pt x="689" y="20"/>
                    <a:pt x="689" y="19"/>
                  </a:cubicBezTo>
                  <a:cubicBezTo>
                    <a:pt x="689" y="17"/>
                    <a:pt x="690" y="16"/>
                    <a:pt x="691" y="14"/>
                  </a:cubicBezTo>
                  <a:cubicBezTo>
                    <a:pt x="692" y="12"/>
                    <a:pt x="693" y="11"/>
                    <a:pt x="695" y="10"/>
                  </a:cubicBezTo>
                  <a:cubicBezTo>
                    <a:pt x="696" y="9"/>
                    <a:pt x="698" y="9"/>
                    <a:pt x="700" y="9"/>
                  </a:cubicBezTo>
                  <a:cubicBezTo>
                    <a:pt x="702" y="9"/>
                    <a:pt x="703" y="9"/>
                    <a:pt x="705" y="10"/>
                  </a:cubicBezTo>
                  <a:cubicBezTo>
                    <a:pt x="706" y="10"/>
                    <a:pt x="707" y="12"/>
                    <a:pt x="707" y="13"/>
                  </a:cubicBezTo>
                  <a:cubicBezTo>
                    <a:pt x="711" y="16"/>
                    <a:pt x="714" y="19"/>
                    <a:pt x="718" y="23"/>
                  </a:cubicBezTo>
                  <a:cubicBezTo>
                    <a:pt x="732" y="22"/>
                    <a:pt x="746" y="21"/>
                    <a:pt x="761" y="20"/>
                  </a:cubicBezTo>
                  <a:cubicBezTo>
                    <a:pt x="760" y="19"/>
                    <a:pt x="760" y="18"/>
                    <a:pt x="759" y="18"/>
                  </a:cubicBezTo>
                  <a:cubicBezTo>
                    <a:pt x="758" y="15"/>
                    <a:pt x="756" y="12"/>
                    <a:pt x="754" y="10"/>
                  </a:cubicBezTo>
                  <a:cubicBezTo>
                    <a:pt x="753" y="9"/>
                    <a:pt x="753" y="9"/>
                    <a:pt x="752" y="8"/>
                  </a:cubicBezTo>
                  <a:cubicBezTo>
                    <a:pt x="752" y="7"/>
                    <a:pt x="751" y="5"/>
                    <a:pt x="751" y="4"/>
                  </a:cubicBezTo>
                  <a:cubicBezTo>
                    <a:pt x="751" y="2"/>
                    <a:pt x="752" y="2"/>
                    <a:pt x="752" y="0"/>
                  </a:cubicBezTo>
                  <a:cubicBezTo>
                    <a:pt x="734" y="0"/>
                    <a:pt x="715" y="2"/>
                    <a:pt x="698" y="5"/>
                  </a:cubicBezTo>
                  <a:cubicBezTo>
                    <a:pt x="556" y="25"/>
                    <a:pt x="412" y="31"/>
                    <a:pt x="270" y="43"/>
                  </a:cubicBezTo>
                  <a:cubicBezTo>
                    <a:pt x="194" y="50"/>
                    <a:pt x="120" y="63"/>
                    <a:pt x="47" y="83"/>
                  </a:cubicBezTo>
                  <a:lnTo>
                    <a:pt x="0" y="95"/>
                  </a:lnTo>
                  <a:cubicBezTo>
                    <a:pt x="9" y="95"/>
                    <a:pt x="17" y="97"/>
                    <a:pt x="24" y="101"/>
                  </a:cubicBezTo>
                  <a:cubicBezTo>
                    <a:pt x="25" y="102"/>
                    <a:pt x="26" y="102"/>
                    <a:pt x="26" y="103"/>
                  </a:cubicBezTo>
                  <a:lnTo>
                    <a:pt x="58" y="9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55" name="Google Shape;2855;p35"/>
            <p:cNvSpPr/>
            <p:nvPr/>
          </p:nvSpPr>
          <p:spPr>
            <a:xfrm>
              <a:off x="3025445" y="-874295"/>
              <a:ext cx="10080" cy="7560"/>
            </a:xfrm>
            <a:custGeom>
              <a:avLst/>
              <a:gdLst/>
              <a:ahLst/>
              <a:cxnLst/>
              <a:rect l="l" t="t" r="r" b="b"/>
              <a:pathLst>
                <a:path w="28" h="21" extrusionOk="0">
                  <a:moveTo>
                    <a:pt x="27" y="13"/>
                  </a:moveTo>
                  <a:lnTo>
                    <a:pt x="26" y="13"/>
                  </a:lnTo>
                  <a:cubicBezTo>
                    <a:pt x="24" y="13"/>
                    <a:pt x="23" y="13"/>
                    <a:pt x="21" y="12"/>
                  </a:cubicBezTo>
                  <a:cubicBezTo>
                    <a:pt x="20" y="11"/>
                    <a:pt x="18" y="9"/>
                    <a:pt x="17" y="7"/>
                  </a:cubicBezTo>
                  <a:cubicBezTo>
                    <a:pt x="16" y="5"/>
                    <a:pt x="15" y="4"/>
                    <a:pt x="15" y="1"/>
                  </a:cubicBezTo>
                  <a:lnTo>
                    <a:pt x="16" y="0"/>
                  </a:lnTo>
                  <a:cubicBezTo>
                    <a:pt x="11" y="6"/>
                    <a:pt x="6" y="12"/>
                    <a:pt x="0" y="18"/>
                  </a:cubicBezTo>
                  <a:lnTo>
                    <a:pt x="1" y="18"/>
                  </a:lnTo>
                  <a:cubicBezTo>
                    <a:pt x="7" y="18"/>
                    <a:pt x="13" y="18"/>
                    <a:pt x="20" y="20"/>
                  </a:cubicBezTo>
                  <a:lnTo>
                    <a:pt x="27"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56" name="Google Shape;2856;p35"/>
            <p:cNvSpPr/>
            <p:nvPr/>
          </p:nvSpPr>
          <p:spPr>
            <a:xfrm>
              <a:off x="3096005" y="-963575"/>
              <a:ext cx="88560" cy="34200"/>
            </a:xfrm>
            <a:custGeom>
              <a:avLst/>
              <a:gdLst/>
              <a:ahLst/>
              <a:cxnLst/>
              <a:rect l="l" t="t" r="r" b="b"/>
              <a:pathLst>
                <a:path w="246" h="95" extrusionOk="0">
                  <a:moveTo>
                    <a:pt x="44" y="94"/>
                  </a:moveTo>
                  <a:lnTo>
                    <a:pt x="73" y="81"/>
                  </a:lnTo>
                  <a:lnTo>
                    <a:pt x="69" y="80"/>
                  </a:lnTo>
                  <a:cubicBezTo>
                    <a:pt x="63" y="78"/>
                    <a:pt x="61" y="69"/>
                    <a:pt x="68" y="67"/>
                  </a:cubicBezTo>
                  <a:cubicBezTo>
                    <a:pt x="73" y="65"/>
                    <a:pt x="80" y="64"/>
                    <a:pt x="86" y="64"/>
                  </a:cubicBezTo>
                  <a:cubicBezTo>
                    <a:pt x="92" y="64"/>
                    <a:pt x="98" y="65"/>
                    <a:pt x="104" y="67"/>
                  </a:cubicBezTo>
                  <a:lnTo>
                    <a:pt x="124" y="58"/>
                  </a:lnTo>
                  <a:cubicBezTo>
                    <a:pt x="123" y="58"/>
                    <a:pt x="122" y="58"/>
                    <a:pt x="121" y="57"/>
                  </a:cubicBezTo>
                  <a:cubicBezTo>
                    <a:pt x="120" y="57"/>
                    <a:pt x="119" y="56"/>
                    <a:pt x="118" y="54"/>
                  </a:cubicBezTo>
                  <a:cubicBezTo>
                    <a:pt x="117" y="52"/>
                    <a:pt x="117" y="51"/>
                    <a:pt x="117" y="50"/>
                  </a:cubicBezTo>
                  <a:cubicBezTo>
                    <a:pt x="117" y="48"/>
                    <a:pt x="117" y="47"/>
                    <a:pt x="118" y="45"/>
                  </a:cubicBezTo>
                  <a:cubicBezTo>
                    <a:pt x="119" y="43"/>
                    <a:pt x="120" y="43"/>
                    <a:pt x="121" y="42"/>
                  </a:cubicBezTo>
                  <a:cubicBezTo>
                    <a:pt x="122" y="41"/>
                    <a:pt x="123" y="41"/>
                    <a:pt x="124" y="41"/>
                  </a:cubicBezTo>
                  <a:cubicBezTo>
                    <a:pt x="127" y="40"/>
                    <a:pt x="131" y="40"/>
                    <a:pt x="135" y="40"/>
                  </a:cubicBezTo>
                  <a:cubicBezTo>
                    <a:pt x="144" y="40"/>
                    <a:pt x="152" y="41"/>
                    <a:pt x="160" y="44"/>
                  </a:cubicBezTo>
                  <a:lnTo>
                    <a:pt x="187" y="34"/>
                  </a:lnTo>
                  <a:cubicBezTo>
                    <a:pt x="187" y="33"/>
                    <a:pt x="187" y="33"/>
                    <a:pt x="186" y="33"/>
                  </a:cubicBezTo>
                  <a:cubicBezTo>
                    <a:pt x="185" y="32"/>
                    <a:pt x="184" y="31"/>
                    <a:pt x="183" y="30"/>
                  </a:cubicBezTo>
                  <a:cubicBezTo>
                    <a:pt x="182" y="29"/>
                    <a:pt x="182" y="27"/>
                    <a:pt x="182" y="26"/>
                  </a:cubicBezTo>
                  <a:cubicBezTo>
                    <a:pt x="182" y="24"/>
                    <a:pt x="182" y="23"/>
                    <a:pt x="183" y="22"/>
                  </a:cubicBezTo>
                  <a:cubicBezTo>
                    <a:pt x="184" y="21"/>
                    <a:pt x="185" y="19"/>
                    <a:pt x="186" y="19"/>
                  </a:cubicBezTo>
                  <a:cubicBezTo>
                    <a:pt x="187" y="18"/>
                    <a:pt x="188" y="18"/>
                    <a:pt x="189" y="18"/>
                  </a:cubicBezTo>
                  <a:cubicBezTo>
                    <a:pt x="191" y="17"/>
                    <a:pt x="193" y="17"/>
                    <a:pt x="195" y="17"/>
                  </a:cubicBezTo>
                  <a:cubicBezTo>
                    <a:pt x="203" y="17"/>
                    <a:pt x="211" y="19"/>
                    <a:pt x="218" y="23"/>
                  </a:cubicBezTo>
                  <a:lnTo>
                    <a:pt x="245" y="15"/>
                  </a:lnTo>
                  <a:lnTo>
                    <a:pt x="244" y="15"/>
                  </a:lnTo>
                  <a:cubicBezTo>
                    <a:pt x="244" y="15"/>
                    <a:pt x="243" y="14"/>
                    <a:pt x="242" y="14"/>
                  </a:cubicBezTo>
                  <a:cubicBezTo>
                    <a:pt x="241" y="13"/>
                    <a:pt x="240" y="12"/>
                    <a:pt x="239" y="11"/>
                  </a:cubicBezTo>
                  <a:cubicBezTo>
                    <a:pt x="238" y="10"/>
                    <a:pt x="238" y="8"/>
                    <a:pt x="238" y="7"/>
                  </a:cubicBezTo>
                  <a:cubicBezTo>
                    <a:pt x="238" y="5"/>
                    <a:pt x="238" y="4"/>
                    <a:pt x="239" y="3"/>
                  </a:cubicBezTo>
                  <a:cubicBezTo>
                    <a:pt x="240" y="2"/>
                    <a:pt x="240" y="1"/>
                    <a:pt x="241" y="0"/>
                  </a:cubicBezTo>
                  <a:cubicBezTo>
                    <a:pt x="202" y="9"/>
                    <a:pt x="164" y="21"/>
                    <a:pt x="127" y="36"/>
                  </a:cubicBezTo>
                  <a:cubicBezTo>
                    <a:pt x="84" y="53"/>
                    <a:pt x="41" y="72"/>
                    <a:pt x="0" y="93"/>
                  </a:cubicBezTo>
                  <a:cubicBezTo>
                    <a:pt x="7" y="91"/>
                    <a:pt x="14" y="90"/>
                    <a:pt x="21" y="90"/>
                  </a:cubicBezTo>
                  <a:cubicBezTo>
                    <a:pt x="29" y="90"/>
                    <a:pt x="37" y="92"/>
                    <a:pt x="44" y="9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57" name="Google Shape;2857;p35"/>
            <p:cNvSpPr/>
            <p:nvPr/>
          </p:nvSpPr>
          <p:spPr>
            <a:xfrm>
              <a:off x="3033725" y="-928295"/>
              <a:ext cx="66240" cy="50400"/>
            </a:xfrm>
            <a:custGeom>
              <a:avLst/>
              <a:gdLst/>
              <a:ahLst/>
              <a:cxnLst/>
              <a:rect l="l" t="t" r="r" b="b"/>
              <a:pathLst>
                <a:path w="184" h="140" extrusionOk="0">
                  <a:moveTo>
                    <a:pt x="26" y="138"/>
                  </a:moveTo>
                  <a:lnTo>
                    <a:pt x="44" y="117"/>
                  </a:lnTo>
                  <a:lnTo>
                    <a:pt x="42" y="117"/>
                  </a:lnTo>
                  <a:cubicBezTo>
                    <a:pt x="41" y="117"/>
                    <a:pt x="40" y="117"/>
                    <a:pt x="39" y="116"/>
                  </a:cubicBezTo>
                  <a:cubicBezTo>
                    <a:pt x="38" y="115"/>
                    <a:pt x="38" y="115"/>
                    <a:pt x="37" y="114"/>
                  </a:cubicBezTo>
                  <a:cubicBezTo>
                    <a:pt x="36" y="113"/>
                    <a:pt x="36" y="112"/>
                    <a:pt x="36" y="111"/>
                  </a:cubicBezTo>
                  <a:cubicBezTo>
                    <a:pt x="36" y="110"/>
                    <a:pt x="36" y="109"/>
                    <a:pt x="37" y="108"/>
                  </a:cubicBezTo>
                  <a:cubicBezTo>
                    <a:pt x="38" y="107"/>
                    <a:pt x="38" y="107"/>
                    <a:pt x="39" y="106"/>
                  </a:cubicBezTo>
                  <a:cubicBezTo>
                    <a:pt x="40" y="105"/>
                    <a:pt x="41" y="105"/>
                    <a:pt x="42" y="105"/>
                  </a:cubicBezTo>
                  <a:cubicBezTo>
                    <a:pt x="45" y="105"/>
                    <a:pt x="49" y="105"/>
                    <a:pt x="53" y="105"/>
                  </a:cubicBezTo>
                  <a:cubicBezTo>
                    <a:pt x="57" y="101"/>
                    <a:pt x="60" y="97"/>
                    <a:pt x="64" y="94"/>
                  </a:cubicBezTo>
                  <a:cubicBezTo>
                    <a:pt x="68" y="91"/>
                    <a:pt x="75" y="85"/>
                    <a:pt x="80" y="80"/>
                  </a:cubicBezTo>
                  <a:cubicBezTo>
                    <a:pt x="80" y="79"/>
                    <a:pt x="80" y="78"/>
                    <a:pt x="80" y="78"/>
                  </a:cubicBezTo>
                  <a:cubicBezTo>
                    <a:pt x="80" y="76"/>
                    <a:pt x="80" y="75"/>
                    <a:pt x="81" y="73"/>
                  </a:cubicBezTo>
                  <a:cubicBezTo>
                    <a:pt x="82" y="71"/>
                    <a:pt x="82" y="70"/>
                    <a:pt x="84" y="69"/>
                  </a:cubicBezTo>
                  <a:cubicBezTo>
                    <a:pt x="86" y="68"/>
                    <a:pt x="88" y="68"/>
                    <a:pt x="89" y="68"/>
                  </a:cubicBezTo>
                  <a:cubicBezTo>
                    <a:pt x="90" y="68"/>
                    <a:pt x="90" y="68"/>
                    <a:pt x="90" y="68"/>
                  </a:cubicBezTo>
                  <a:lnTo>
                    <a:pt x="94" y="68"/>
                  </a:lnTo>
                  <a:cubicBezTo>
                    <a:pt x="104" y="61"/>
                    <a:pt x="113" y="55"/>
                    <a:pt x="123" y="48"/>
                  </a:cubicBezTo>
                  <a:cubicBezTo>
                    <a:pt x="123" y="48"/>
                    <a:pt x="123" y="47"/>
                    <a:pt x="123" y="46"/>
                  </a:cubicBezTo>
                  <a:cubicBezTo>
                    <a:pt x="123" y="45"/>
                    <a:pt x="123" y="44"/>
                    <a:pt x="124" y="43"/>
                  </a:cubicBezTo>
                  <a:cubicBezTo>
                    <a:pt x="125" y="42"/>
                    <a:pt x="125" y="41"/>
                    <a:pt x="126" y="40"/>
                  </a:cubicBezTo>
                  <a:cubicBezTo>
                    <a:pt x="127" y="40"/>
                    <a:pt x="128" y="40"/>
                    <a:pt x="129" y="39"/>
                  </a:cubicBezTo>
                  <a:cubicBezTo>
                    <a:pt x="132" y="39"/>
                    <a:pt x="135" y="39"/>
                    <a:pt x="138" y="39"/>
                  </a:cubicBezTo>
                  <a:cubicBezTo>
                    <a:pt x="153" y="31"/>
                    <a:pt x="168" y="22"/>
                    <a:pt x="183" y="14"/>
                  </a:cubicBezTo>
                  <a:lnTo>
                    <a:pt x="169" y="10"/>
                  </a:lnTo>
                  <a:lnTo>
                    <a:pt x="168" y="10"/>
                  </a:lnTo>
                  <a:cubicBezTo>
                    <a:pt x="167" y="9"/>
                    <a:pt x="166" y="8"/>
                    <a:pt x="165" y="7"/>
                  </a:cubicBezTo>
                  <a:cubicBezTo>
                    <a:pt x="164" y="6"/>
                    <a:pt x="164" y="4"/>
                    <a:pt x="164" y="3"/>
                  </a:cubicBezTo>
                  <a:cubicBezTo>
                    <a:pt x="164" y="2"/>
                    <a:pt x="164" y="1"/>
                    <a:pt x="165" y="0"/>
                  </a:cubicBezTo>
                  <a:cubicBezTo>
                    <a:pt x="154" y="6"/>
                    <a:pt x="144" y="11"/>
                    <a:pt x="134" y="17"/>
                  </a:cubicBezTo>
                  <a:cubicBezTo>
                    <a:pt x="121" y="25"/>
                    <a:pt x="107" y="33"/>
                    <a:pt x="94" y="42"/>
                  </a:cubicBezTo>
                  <a:cubicBezTo>
                    <a:pt x="63" y="62"/>
                    <a:pt x="36" y="87"/>
                    <a:pt x="14" y="117"/>
                  </a:cubicBezTo>
                  <a:cubicBezTo>
                    <a:pt x="10" y="123"/>
                    <a:pt x="5" y="131"/>
                    <a:pt x="0" y="139"/>
                  </a:cubicBezTo>
                  <a:lnTo>
                    <a:pt x="1" y="139"/>
                  </a:lnTo>
                  <a:cubicBezTo>
                    <a:pt x="6" y="138"/>
                    <a:pt x="10" y="137"/>
                    <a:pt x="15" y="137"/>
                  </a:cubicBezTo>
                  <a:cubicBezTo>
                    <a:pt x="19" y="137"/>
                    <a:pt x="23" y="138"/>
                    <a:pt x="26" y="13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58" name="Google Shape;2858;p35"/>
            <p:cNvSpPr/>
            <p:nvPr/>
          </p:nvSpPr>
          <p:spPr>
            <a:xfrm>
              <a:off x="3538805" y="-976895"/>
              <a:ext cx="8280" cy="8640"/>
            </a:xfrm>
            <a:custGeom>
              <a:avLst/>
              <a:gdLst/>
              <a:ahLst/>
              <a:cxnLst/>
              <a:rect l="l" t="t" r="r" b="b"/>
              <a:pathLst>
                <a:path w="23" h="24" extrusionOk="0">
                  <a:moveTo>
                    <a:pt x="11" y="0"/>
                  </a:moveTo>
                  <a:lnTo>
                    <a:pt x="0" y="0"/>
                  </a:lnTo>
                  <a:lnTo>
                    <a:pt x="3" y="8"/>
                  </a:lnTo>
                  <a:cubicBezTo>
                    <a:pt x="5" y="13"/>
                    <a:pt x="8" y="18"/>
                    <a:pt x="10" y="23"/>
                  </a:cubicBezTo>
                  <a:lnTo>
                    <a:pt x="22" y="22"/>
                  </a:lnTo>
                  <a:cubicBezTo>
                    <a:pt x="19" y="15"/>
                    <a:pt x="13" y="10"/>
                    <a:pt x="11" y="2"/>
                  </a:cubicBezTo>
                  <a:lnTo>
                    <a:pt x="1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59" name="Google Shape;2859;p35"/>
            <p:cNvSpPr/>
            <p:nvPr/>
          </p:nvSpPr>
          <p:spPr>
            <a:xfrm>
              <a:off x="3503165" y="-974735"/>
              <a:ext cx="11880" cy="8640"/>
            </a:xfrm>
            <a:custGeom>
              <a:avLst/>
              <a:gdLst/>
              <a:ahLst/>
              <a:cxnLst/>
              <a:rect l="l" t="t" r="r" b="b"/>
              <a:pathLst>
                <a:path w="33" h="24" extrusionOk="0">
                  <a:moveTo>
                    <a:pt x="22" y="0"/>
                  </a:moveTo>
                  <a:lnTo>
                    <a:pt x="8" y="0"/>
                  </a:lnTo>
                  <a:cubicBezTo>
                    <a:pt x="6" y="0"/>
                    <a:pt x="4" y="1"/>
                    <a:pt x="2" y="2"/>
                  </a:cubicBezTo>
                  <a:cubicBezTo>
                    <a:pt x="2" y="2"/>
                    <a:pt x="1" y="3"/>
                    <a:pt x="0" y="4"/>
                  </a:cubicBezTo>
                  <a:cubicBezTo>
                    <a:pt x="2" y="7"/>
                    <a:pt x="3" y="11"/>
                    <a:pt x="5" y="15"/>
                  </a:cubicBezTo>
                  <a:cubicBezTo>
                    <a:pt x="5" y="18"/>
                    <a:pt x="6" y="21"/>
                    <a:pt x="6" y="23"/>
                  </a:cubicBezTo>
                  <a:lnTo>
                    <a:pt x="8" y="23"/>
                  </a:lnTo>
                  <a:lnTo>
                    <a:pt x="32" y="23"/>
                  </a:lnTo>
                  <a:cubicBezTo>
                    <a:pt x="32" y="23"/>
                    <a:pt x="31" y="22"/>
                    <a:pt x="31" y="21"/>
                  </a:cubicBezTo>
                  <a:cubicBezTo>
                    <a:pt x="29" y="17"/>
                    <a:pt x="27" y="13"/>
                    <a:pt x="25" y="9"/>
                  </a:cubicBezTo>
                  <a:lnTo>
                    <a:pt x="2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60" name="Google Shape;2860;p35"/>
            <p:cNvSpPr/>
            <p:nvPr/>
          </p:nvSpPr>
          <p:spPr>
            <a:xfrm>
              <a:off x="3485165" y="-1001375"/>
              <a:ext cx="72000" cy="30600"/>
            </a:xfrm>
            <a:custGeom>
              <a:avLst/>
              <a:gdLst/>
              <a:ahLst/>
              <a:cxnLst/>
              <a:rect l="l" t="t" r="r" b="b"/>
              <a:pathLst>
                <a:path w="200" h="85" extrusionOk="0">
                  <a:moveTo>
                    <a:pt x="16" y="22"/>
                  </a:moveTo>
                  <a:lnTo>
                    <a:pt x="46" y="22"/>
                  </a:lnTo>
                  <a:lnTo>
                    <a:pt x="45" y="20"/>
                  </a:lnTo>
                  <a:cubicBezTo>
                    <a:pt x="40" y="11"/>
                    <a:pt x="55" y="1"/>
                    <a:pt x="56" y="5"/>
                  </a:cubicBezTo>
                  <a:cubicBezTo>
                    <a:pt x="56" y="4"/>
                    <a:pt x="67" y="11"/>
                    <a:pt x="69" y="12"/>
                  </a:cubicBezTo>
                  <a:cubicBezTo>
                    <a:pt x="71" y="15"/>
                    <a:pt x="73" y="18"/>
                    <a:pt x="75" y="22"/>
                  </a:cubicBezTo>
                  <a:lnTo>
                    <a:pt x="108" y="22"/>
                  </a:lnTo>
                  <a:cubicBezTo>
                    <a:pt x="109" y="21"/>
                    <a:pt x="109" y="21"/>
                    <a:pt x="110" y="20"/>
                  </a:cubicBezTo>
                  <a:cubicBezTo>
                    <a:pt x="111" y="20"/>
                    <a:pt x="112" y="19"/>
                    <a:pt x="114" y="19"/>
                  </a:cubicBezTo>
                  <a:cubicBezTo>
                    <a:pt x="115" y="19"/>
                    <a:pt x="117" y="20"/>
                    <a:pt x="118" y="20"/>
                  </a:cubicBezTo>
                  <a:cubicBezTo>
                    <a:pt x="119" y="21"/>
                    <a:pt x="119" y="21"/>
                    <a:pt x="120" y="22"/>
                  </a:cubicBezTo>
                  <a:cubicBezTo>
                    <a:pt x="130" y="23"/>
                    <a:pt x="140" y="26"/>
                    <a:pt x="149" y="31"/>
                  </a:cubicBezTo>
                  <a:cubicBezTo>
                    <a:pt x="151" y="32"/>
                    <a:pt x="152" y="33"/>
                    <a:pt x="153" y="34"/>
                  </a:cubicBezTo>
                  <a:cubicBezTo>
                    <a:pt x="154" y="33"/>
                    <a:pt x="155" y="32"/>
                    <a:pt x="157" y="31"/>
                  </a:cubicBezTo>
                  <a:cubicBezTo>
                    <a:pt x="158" y="30"/>
                    <a:pt x="159" y="30"/>
                    <a:pt x="161" y="30"/>
                  </a:cubicBezTo>
                  <a:cubicBezTo>
                    <a:pt x="162" y="30"/>
                    <a:pt x="164" y="30"/>
                    <a:pt x="166" y="31"/>
                  </a:cubicBezTo>
                  <a:cubicBezTo>
                    <a:pt x="167" y="32"/>
                    <a:pt x="168" y="33"/>
                    <a:pt x="169" y="34"/>
                  </a:cubicBezTo>
                  <a:cubicBezTo>
                    <a:pt x="170" y="35"/>
                    <a:pt x="170" y="36"/>
                    <a:pt x="171" y="37"/>
                  </a:cubicBezTo>
                  <a:cubicBezTo>
                    <a:pt x="174" y="42"/>
                    <a:pt x="176" y="48"/>
                    <a:pt x="178" y="54"/>
                  </a:cubicBezTo>
                  <a:cubicBezTo>
                    <a:pt x="179" y="62"/>
                    <a:pt x="185" y="66"/>
                    <a:pt x="189" y="73"/>
                  </a:cubicBezTo>
                  <a:cubicBezTo>
                    <a:pt x="191" y="77"/>
                    <a:pt x="192" y="80"/>
                    <a:pt x="193" y="84"/>
                  </a:cubicBezTo>
                  <a:lnTo>
                    <a:pt x="195" y="84"/>
                  </a:lnTo>
                  <a:cubicBezTo>
                    <a:pt x="195" y="80"/>
                    <a:pt x="193" y="75"/>
                    <a:pt x="193" y="71"/>
                  </a:cubicBezTo>
                  <a:cubicBezTo>
                    <a:pt x="193" y="70"/>
                    <a:pt x="193" y="70"/>
                    <a:pt x="193" y="69"/>
                  </a:cubicBezTo>
                  <a:cubicBezTo>
                    <a:pt x="193" y="67"/>
                    <a:pt x="193" y="64"/>
                    <a:pt x="194" y="62"/>
                  </a:cubicBezTo>
                  <a:cubicBezTo>
                    <a:pt x="196" y="60"/>
                    <a:pt x="197" y="59"/>
                    <a:pt x="199" y="58"/>
                  </a:cubicBezTo>
                  <a:lnTo>
                    <a:pt x="199" y="57"/>
                  </a:lnTo>
                  <a:cubicBezTo>
                    <a:pt x="189" y="41"/>
                    <a:pt x="176" y="27"/>
                    <a:pt x="159" y="18"/>
                  </a:cubicBezTo>
                  <a:cubicBezTo>
                    <a:pt x="147" y="11"/>
                    <a:pt x="133" y="6"/>
                    <a:pt x="119" y="4"/>
                  </a:cubicBezTo>
                  <a:cubicBezTo>
                    <a:pt x="80" y="3"/>
                    <a:pt x="40" y="1"/>
                    <a:pt x="0" y="0"/>
                  </a:cubicBezTo>
                  <a:lnTo>
                    <a:pt x="1" y="0"/>
                  </a:lnTo>
                  <a:cubicBezTo>
                    <a:pt x="2" y="1"/>
                    <a:pt x="3" y="2"/>
                    <a:pt x="3" y="2"/>
                  </a:cubicBezTo>
                  <a:cubicBezTo>
                    <a:pt x="8" y="9"/>
                    <a:pt x="12" y="15"/>
                    <a:pt x="16"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61" name="Google Shape;2861;p35"/>
            <p:cNvSpPr/>
            <p:nvPr/>
          </p:nvSpPr>
          <p:spPr>
            <a:xfrm>
              <a:off x="3520805" y="-976175"/>
              <a:ext cx="12240" cy="9720"/>
            </a:xfrm>
            <a:custGeom>
              <a:avLst/>
              <a:gdLst/>
              <a:ahLst/>
              <a:cxnLst/>
              <a:rect l="l" t="t" r="r" b="b"/>
              <a:pathLst>
                <a:path w="34" h="27" extrusionOk="0">
                  <a:moveTo>
                    <a:pt x="0" y="3"/>
                  </a:moveTo>
                  <a:cubicBezTo>
                    <a:pt x="3" y="10"/>
                    <a:pt x="5" y="18"/>
                    <a:pt x="8" y="26"/>
                  </a:cubicBezTo>
                  <a:lnTo>
                    <a:pt x="33" y="24"/>
                  </a:lnTo>
                  <a:cubicBezTo>
                    <a:pt x="30" y="16"/>
                    <a:pt x="26" y="8"/>
                    <a:pt x="23" y="0"/>
                  </a:cubicBezTo>
                  <a:lnTo>
                    <a:pt x="0"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62" name="Google Shape;2862;p35"/>
            <p:cNvSpPr/>
            <p:nvPr/>
          </p:nvSpPr>
          <p:spPr>
            <a:xfrm>
              <a:off x="3554645" y="-979775"/>
              <a:ext cx="6120" cy="10080"/>
            </a:xfrm>
            <a:custGeom>
              <a:avLst/>
              <a:gdLst/>
              <a:ahLst/>
              <a:cxnLst/>
              <a:rect l="l" t="t" r="r" b="b"/>
              <a:pathLst>
                <a:path w="17" h="28" extrusionOk="0">
                  <a:moveTo>
                    <a:pt x="0" y="13"/>
                  </a:moveTo>
                  <a:cubicBezTo>
                    <a:pt x="0" y="18"/>
                    <a:pt x="2" y="22"/>
                    <a:pt x="2" y="27"/>
                  </a:cubicBezTo>
                  <a:lnTo>
                    <a:pt x="10" y="26"/>
                  </a:lnTo>
                  <a:cubicBezTo>
                    <a:pt x="11" y="25"/>
                    <a:pt x="11" y="25"/>
                    <a:pt x="12" y="25"/>
                  </a:cubicBezTo>
                  <a:cubicBezTo>
                    <a:pt x="13" y="24"/>
                    <a:pt x="14" y="23"/>
                    <a:pt x="15" y="22"/>
                  </a:cubicBezTo>
                  <a:cubicBezTo>
                    <a:pt x="16" y="21"/>
                    <a:pt x="16" y="19"/>
                    <a:pt x="16" y="18"/>
                  </a:cubicBezTo>
                  <a:cubicBezTo>
                    <a:pt x="16" y="17"/>
                    <a:pt x="16" y="16"/>
                    <a:pt x="15" y="15"/>
                  </a:cubicBezTo>
                  <a:cubicBezTo>
                    <a:pt x="15" y="13"/>
                    <a:pt x="14" y="12"/>
                    <a:pt x="13" y="10"/>
                  </a:cubicBezTo>
                  <a:cubicBezTo>
                    <a:pt x="11" y="7"/>
                    <a:pt x="9" y="3"/>
                    <a:pt x="6" y="0"/>
                  </a:cubicBezTo>
                  <a:cubicBezTo>
                    <a:pt x="5" y="1"/>
                    <a:pt x="3" y="3"/>
                    <a:pt x="2" y="5"/>
                  </a:cubicBezTo>
                  <a:cubicBezTo>
                    <a:pt x="1" y="7"/>
                    <a:pt x="0" y="9"/>
                    <a:pt x="0" y="12"/>
                  </a:cubicBezTo>
                  <a:lnTo>
                    <a:pt x="0"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63" name="Google Shape;2863;p35"/>
            <p:cNvSpPr/>
            <p:nvPr/>
          </p:nvSpPr>
          <p:spPr>
            <a:xfrm>
              <a:off x="3462845" y="-970415"/>
              <a:ext cx="18000" cy="6840"/>
            </a:xfrm>
            <a:custGeom>
              <a:avLst/>
              <a:gdLst/>
              <a:ahLst/>
              <a:cxnLst/>
              <a:rect l="l" t="t" r="r" b="b"/>
              <a:pathLst>
                <a:path w="50" h="19" extrusionOk="0">
                  <a:moveTo>
                    <a:pt x="37" y="8"/>
                  </a:moveTo>
                  <a:cubicBezTo>
                    <a:pt x="36" y="8"/>
                    <a:pt x="35" y="7"/>
                    <a:pt x="34" y="6"/>
                  </a:cubicBezTo>
                  <a:cubicBezTo>
                    <a:pt x="31" y="5"/>
                    <a:pt x="28" y="3"/>
                    <a:pt x="26" y="0"/>
                  </a:cubicBezTo>
                  <a:cubicBezTo>
                    <a:pt x="25" y="0"/>
                    <a:pt x="24" y="0"/>
                    <a:pt x="23" y="0"/>
                  </a:cubicBezTo>
                  <a:cubicBezTo>
                    <a:pt x="22" y="0"/>
                    <a:pt x="21" y="0"/>
                    <a:pt x="20" y="0"/>
                  </a:cubicBezTo>
                  <a:cubicBezTo>
                    <a:pt x="19" y="0"/>
                    <a:pt x="18" y="0"/>
                    <a:pt x="18" y="0"/>
                  </a:cubicBezTo>
                  <a:cubicBezTo>
                    <a:pt x="13" y="0"/>
                    <a:pt x="9" y="1"/>
                    <a:pt x="5" y="3"/>
                  </a:cubicBezTo>
                  <a:cubicBezTo>
                    <a:pt x="4" y="4"/>
                    <a:pt x="3" y="4"/>
                    <a:pt x="2" y="5"/>
                  </a:cubicBezTo>
                  <a:cubicBezTo>
                    <a:pt x="2" y="6"/>
                    <a:pt x="1" y="6"/>
                    <a:pt x="1" y="6"/>
                  </a:cubicBezTo>
                  <a:cubicBezTo>
                    <a:pt x="1" y="7"/>
                    <a:pt x="0" y="8"/>
                    <a:pt x="0" y="8"/>
                  </a:cubicBezTo>
                  <a:cubicBezTo>
                    <a:pt x="0" y="9"/>
                    <a:pt x="1" y="10"/>
                    <a:pt x="1" y="11"/>
                  </a:cubicBezTo>
                  <a:cubicBezTo>
                    <a:pt x="1" y="11"/>
                    <a:pt x="2" y="11"/>
                    <a:pt x="2" y="12"/>
                  </a:cubicBezTo>
                  <a:cubicBezTo>
                    <a:pt x="6" y="15"/>
                    <a:pt x="7" y="16"/>
                    <a:pt x="12" y="17"/>
                  </a:cubicBezTo>
                  <a:cubicBezTo>
                    <a:pt x="14" y="17"/>
                    <a:pt x="17" y="18"/>
                    <a:pt x="19" y="18"/>
                  </a:cubicBezTo>
                  <a:cubicBezTo>
                    <a:pt x="21" y="18"/>
                    <a:pt x="24" y="17"/>
                    <a:pt x="26" y="17"/>
                  </a:cubicBezTo>
                  <a:cubicBezTo>
                    <a:pt x="33" y="16"/>
                    <a:pt x="40" y="15"/>
                    <a:pt x="46" y="13"/>
                  </a:cubicBezTo>
                  <a:cubicBezTo>
                    <a:pt x="46" y="13"/>
                    <a:pt x="47" y="13"/>
                    <a:pt x="47" y="12"/>
                  </a:cubicBezTo>
                  <a:lnTo>
                    <a:pt x="48" y="11"/>
                  </a:lnTo>
                  <a:cubicBezTo>
                    <a:pt x="49" y="10"/>
                    <a:pt x="49" y="9"/>
                    <a:pt x="49" y="9"/>
                  </a:cubicBezTo>
                  <a:cubicBezTo>
                    <a:pt x="49" y="8"/>
                    <a:pt x="49" y="7"/>
                    <a:pt x="48" y="6"/>
                  </a:cubicBezTo>
                  <a:lnTo>
                    <a:pt x="47" y="5"/>
                  </a:lnTo>
                  <a:cubicBezTo>
                    <a:pt x="47" y="5"/>
                    <a:pt x="46" y="5"/>
                    <a:pt x="46" y="4"/>
                  </a:cubicBezTo>
                  <a:cubicBezTo>
                    <a:pt x="46" y="5"/>
                    <a:pt x="46" y="5"/>
                    <a:pt x="46" y="5"/>
                  </a:cubicBezTo>
                  <a:cubicBezTo>
                    <a:pt x="45" y="6"/>
                    <a:pt x="44" y="6"/>
                    <a:pt x="43" y="7"/>
                  </a:cubicBezTo>
                  <a:cubicBezTo>
                    <a:pt x="42" y="8"/>
                    <a:pt x="41" y="8"/>
                    <a:pt x="39" y="8"/>
                  </a:cubicBezTo>
                  <a:cubicBezTo>
                    <a:pt x="39" y="8"/>
                    <a:pt x="38" y="8"/>
                    <a:pt x="37"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64" name="Google Shape;2864;p35"/>
            <p:cNvSpPr/>
            <p:nvPr/>
          </p:nvSpPr>
          <p:spPr>
            <a:xfrm>
              <a:off x="3419285" y="-969695"/>
              <a:ext cx="11520" cy="7560"/>
            </a:xfrm>
            <a:custGeom>
              <a:avLst/>
              <a:gdLst/>
              <a:ahLst/>
              <a:cxnLst/>
              <a:rect l="l" t="t" r="r" b="b"/>
              <a:pathLst>
                <a:path w="32" h="21" extrusionOk="0">
                  <a:moveTo>
                    <a:pt x="21" y="1"/>
                  </a:moveTo>
                  <a:lnTo>
                    <a:pt x="20" y="1"/>
                  </a:lnTo>
                  <a:cubicBezTo>
                    <a:pt x="19" y="0"/>
                    <a:pt x="18" y="0"/>
                    <a:pt x="17" y="0"/>
                  </a:cubicBezTo>
                  <a:cubicBezTo>
                    <a:pt x="13" y="0"/>
                    <a:pt x="9" y="1"/>
                    <a:pt x="6" y="3"/>
                  </a:cubicBezTo>
                  <a:cubicBezTo>
                    <a:pt x="4" y="5"/>
                    <a:pt x="2" y="6"/>
                    <a:pt x="1" y="7"/>
                  </a:cubicBezTo>
                  <a:cubicBezTo>
                    <a:pt x="0" y="8"/>
                    <a:pt x="0" y="8"/>
                    <a:pt x="0" y="8"/>
                  </a:cubicBezTo>
                  <a:cubicBezTo>
                    <a:pt x="0" y="9"/>
                    <a:pt x="0" y="9"/>
                    <a:pt x="0" y="10"/>
                  </a:cubicBezTo>
                  <a:cubicBezTo>
                    <a:pt x="0" y="11"/>
                    <a:pt x="0" y="12"/>
                    <a:pt x="0" y="12"/>
                  </a:cubicBezTo>
                  <a:cubicBezTo>
                    <a:pt x="0" y="13"/>
                    <a:pt x="0" y="13"/>
                    <a:pt x="1" y="13"/>
                  </a:cubicBezTo>
                  <a:cubicBezTo>
                    <a:pt x="2" y="15"/>
                    <a:pt x="4" y="16"/>
                    <a:pt x="5" y="17"/>
                  </a:cubicBezTo>
                  <a:cubicBezTo>
                    <a:pt x="9" y="19"/>
                    <a:pt x="13" y="20"/>
                    <a:pt x="17" y="20"/>
                  </a:cubicBezTo>
                  <a:cubicBezTo>
                    <a:pt x="18" y="20"/>
                    <a:pt x="18" y="20"/>
                    <a:pt x="19" y="20"/>
                  </a:cubicBezTo>
                  <a:lnTo>
                    <a:pt x="20" y="20"/>
                  </a:lnTo>
                  <a:cubicBezTo>
                    <a:pt x="23" y="20"/>
                    <a:pt x="27" y="19"/>
                    <a:pt x="31" y="18"/>
                  </a:cubicBezTo>
                  <a:lnTo>
                    <a:pt x="22" y="2"/>
                  </a:lnTo>
                  <a:lnTo>
                    <a:pt x="2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65" name="Google Shape;2865;p35"/>
            <p:cNvSpPr/>
            <p:nvPr/>
          </p:nvSpPr>
          <p:spPr>
            <a:xfrm>
              <a:off x="3359885" y="-964655"/>
              <a:ext cx="22680" cy="7200"/>
            </a:xfrm>
            <a:custGeom>
              <a:avLst/>
              <a:gdLst/>
              <a:ahLst/>
              <a:cxnLst/>
              <a:rect l="l" t="t" r="r" b="b"/>
              <a:pathLst>
                <a:path w="63" h="20" extrusionOk="0">
                  <a:moveTo>
                    <a:pt x="57" y="0"/>
                  </a:moveTo>
                  <a:cubicBezTo>
                    <a:pt x="39" y="0"/>
                    <a:pt x="19" y="0"/>
                    <a:pt x="0" y="2"/>
                  </a:cubicBezTo>
                  <a:cubicBezTo>
                    <a:pt x="3" y="7"/>
                    <a:pt x="7" y="13"/>
                    <a:pt x="10" y="19"/>
                  </a:cubicBezTo>
                  <a:lnTo>
                    <a:pt x="62" y="8"/>
                  </a:lnTo>
                  <a:lnTo>
                    <a:pt x="59" y="3"/>
                  </a:lnTo>
                  <a:lnTo>
                    <a:pt x="5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66" name="Google Shape;2866;p35"/>
            <p:cNvSpPr/>
            <p:nvPr/>
          </p:nvSpPr>
          <p:spPr>
            <a:xfrm>
              <a:off x="3299045" y="-958535"/>
              <a:ext cx="37080" cy="14400"/>
            </a:xfrm>
            <a:custGeom>
              <a:avLst/>
              <a:gdLst/>
              <a:ahLst/>
              <a:cxnLst/>
              <a:rect l="l" t="t" r="r" b="b"/>
              <a:pathLst>
                <a:path w="103" h="40" extrusionOk="0">
                  <a:moveTo>
                    <a:pt x="84" y="0"/>
                  </a:moveTo>
                  <a:lnTo>
                    <a:pt x="56" y="4"/>
                  </a:lnTo>
                  <a:cubicBezTo>
                    <a:pt x="55" y="4"/>
                    <a:pt x="55" y="5"/>
                    <a:pt x="55" y="6"/>
                  </a:cubicBezTo>
                  <a:cubicBezTo>
                    <a:pt x="54" y="7"/>
                    <a:pt x="53" y="8"/>
                    <a:pt x="52" y="9"/>
                  </a:cubicBezTo>
                  <a:cubicBezTo>
                    <a:pt x="51" y="10"/>
                    <a:pt x="50" y="10"/>
                    <a:pt x="48" y="10"/>
                  </a:cubicBezTo>
                  <a:cubicBezTo>
                    <a:pt x="47" y="10"/>
                    <a:pt x="46" y="9"/>
                    <a:pt x="45" y="9"/>
                  </a:cubicBezTo>
                  <a:lnTo>
                    <a:pt x="44" y="8"/>
                  </a:lnTo>
                  <a:cubicBezTo>
                    <a:pt x="42" y="7"/>
                    <a:pt x="41" y="7"/>
                    <a:pt x="40" y="6"/>
                  </a:cubicBezTo>
                  <a:cubicBezTo>
                    <a:pt x="27" y="8"/>
                    <a:pt x="15" y="12"/>
                    <a:pt x="3" y="17"/>
                  </a:cubicBezTo>
                  <a:cubicBezTo>
                    <a:pt x="3" y="18"/>
                    <a:pt x="3" y="18"/>
                    <a:pt x="3" y="18"/>
                  </a:cubicBezTo>
                  <a:cubicBezTo>
                    <a:pt x="2" y="18"/>
                    <a:pt x="1" y="19"/>
                    <a:pt x="1" y="20"/>
                  </a:cubicBezTo>
                  <a:cubicBezTo>
                    <a:pt x="1" y="20"/>
                    <a:pt x="0" y="21"/>
                    <a:pt x="0" y="22"/>
                  </a:cubicBezTo>
                  <a:cubicBezTo>
                    <a:pt x="0" y="23"/>
                    <a:pt x="1" y="24"/>
                    <a:pt x="1" y="24"/>
                  </a:cubicBezTo>
                  <a:cubicBezTo>
                    <a:pt x="1" y="25"/>
                    <a:pt x="2" y="26"/>
                    <a:pt x="3" y="26"/>
                  </a:cubicBezTo>
                  <a:lnTo>
                    <a:pt x="3" y="27"/>
                  </a:lnTo>
                  <a:cubicBezTo>
                    <a:pt x="31" y="39"/>
                    <a:pt x="72" y="30"/>
                    <a:pt x="102" y="21"/>
                  </a:cubicBezTo>
                  <a:lnTo>
                    <a:pt x="97" y="17"/>
                  </a:lnTo>
                  <a:cubicBezTo>
                    <a:pt x="93" y="11"/>
                    <a:pt x="88" y="6"/>
                    <a:pt x="8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67" name="Google Shape;2867;p35"/>
            <p:cNvSpPr/>
            <p:nvPr/>
          </p:nvSpPr>
          <p:spPr>
            <a:xfrm>
              <a:off x="3339725" y="-962495"/>
              <a:ext cx="12960" cy="9360"/>
            </a:xfrm>
            <a:custGeom>
              <a:avLst/>
              <a:gdLst/>
              <a:ahLst/>
              <a:cxnLst/>
              <a:rect l="l" t="t" r="r" b="b"/>
              <a:pathLst>
                <a:path w="36" h="26" extrusionOk="0">
                  <a:moveTo>
                    <a:pt x="24" y="0"/>
                  </a:moveTo>
                  <a:cubicBezTo>
                    <a:pt x="16" y="2"/>
                    <a:pt x="8" y="3"/>
                    <a:pt x="0" y="5"/>
                  </a:cubicBezTo>
                  <a:lnTo>
                    <a:pt x="6" y="13"/>
                  </a:lnTo>
                  <a:cubicBezTo>
                    <a:pt x="9" y="17"/>
                    <a:pt x="13" y="21"/>
                    <a:pt x="15" y="25"/>
                  </a:cubicBezTo>
                  <a:lnTo>
                    <a:pt x="35" y="20"/>
                  </a:lnTo>
                  <a:cubicBezTo>
                    <a:pt x="33" y="14"/>
                    <a:pt x="29" y="7"/>
                    <a:pt x="2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68" name="Google Shape;2868;p35"/>
            <p:cNvSpPr/>
            <p:nvPr/>
          </p:nvSpPr>
          <p:spPr>
            <a:xfrm>
              <a:off x="3189605" y="-926135"/>
              <a:ext cx="19440" cy="12960"/>
            </a:xfrm>
            <a:custGeom>
              <a:avLst/>
              <a:gdLst/>
              <a:ahLst/>
              <a:cxnLst/>
              <a:rect l="l" t="t" r="r" b="b"/>
              <a:pathLst>
                <a:path w="54" h="36" extrusionOk="0">
                  <a:moveTo>
                    <a:pt x="0" y="12"/>
                  </a:moveTo>
                  <a:cubicBezTo>
                    <a:pt x="4" y="17"/>
                    <a:pt x="7" y="21"/>
                    <a:pt x="9" y="26"/>
                  </a:cubicBezTo>
                  <a:cubicBezTo>
                    <a:pt x="11" y="29"/>
                    <a:pt x="12" y="32"/>
                    <a:pt x="14" y="35"/>
                  </a:cubicBezTo>
                  <a:cubicBezTo>
                    <a:pt x="24" y="31"/>
                    <a:pt x="33" y="27"/>
                    <a:pt x="42" y="21"/>
                  </a:cubicBezTo>
                  <a:lnTo>
                    <a:pt x="53" y="16"/>
                  </a:lnTo>
                  <a:cubicBezTo>
                    <a:pt x="49" y="14"/>
                    <a:pt x="46" y="13"/>
                    <a:pt x="43" y="11"/>
                  </a:cubicBezTo>
                  <a:cubicBezTo>
                    <a:pt x="38" y="8"/>
                    <a:pt x="32" y="4"/>
                    <a:pt x="27" y="0"/>
                  </a:cubicBezTo>
                  <a:lnTo>
                    <a:pt x="0"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69" name="Google Shape;2869;p35"/>
            <p:cNvSpPr/>
            <p:nvPr/>
          </p:nvSpPr>
          <p:spPr>
            <a:xfrm>
              <a:off x="3164765" y="-916775"/>
              <a:ext cx="21960" cy="16560"/>
            </a:xfrm>
            <a:custGeom>
              <a:avLst/>
              <a:gdLst/>
              <a:ahLst/>
              <a:cxnLst/>
              <a:rect l="l" t="t" r="r" b="b"/>
              <a:pathLst>
                <a:path w="61" h="46" extrusionOk="0">
                  <a:moveTo>
                    <a:pt x="0" y="19"/>
                  </a:moveTo>
                  <a:cubicBezTo>
                    <a:pt x="4" y="26"/>
                    <a:pt x="7" y="31"/>
                    <a:pt x="10" y="37"/>
                  </a:cubicBezTo>
                  <a:cubicBezTo>
                    <a:pt x="10" y="38"/>
                    <a:pt x="11" y="39"/>
                    <a:pt x="11" y="40"/>
                  </a:cubicBezTo>
                  <a:cubicBezTo>
                    <a:pt x="11" y="41"/>
                    <a:pt x="11" y="42"/>
                    <a:pt x="10" y="44"/>
                  </a:cubicBezTo>
                  <a:cubicBezTo>
                    <a:pt x="10" y="45"/>
                    <a:pt x="9" y="45"/>
                    <a:pt x="9" y="45"/>
                  </a:cubicBezTo>
                  <a:cubicBezTo>
                    <a:pt x="16" y="40"/>
                    <a:pt x="23" y="36"/>
                    <a:pt x="29" y="32"/>
                  </a:cubicBezTo>
                  <a:cubicBezTo>
                    <a:pt x="39" y="27"/>
                    <a:pt x="49" y="22"/>
                    <a:pt x="60" y="18"/>
                  </a:cubicBezTo>
                  <a:cubicBezTo>
                    <a:pt x="52" y="13"/>
                    <a:pt x="45" y="7"/>
                    <a:pt x="39" y="0"/>
                  </a:cubicBezTo>
                  <a:cubicBezTo>
                    <a:pt x="25" y="6"/>
                    <a:pt x="12" y="13"/>
                    <a:pt x="0"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70" name="Google Shape;2870;p35"/>
            <p:cNvSpPr/>
            <p:nvPr/>
          </p:nvSpPr>
          <p:spPr>
            <a:xfrm>
              <a:off x="3139925" y="-905975"/>
              <a:ext cx="27720" cy="15120"/>
            </a:xfrm>
            <a:custGeom>
              <a:avLst/>
              <a:gdLst/>
              <a:ahLst/>
              <a:cxnLst/>
              <a:rect l="l" t="t" r="r" b="b"/>
              <a:pathLst>
                <a:path w="77" h="42" extrusionOk="0">
                  <a:moveTo>
                    <a:pt x="69" y="16"/>
                  </a:moveTo>
                  <a:cubicBezTo>
                    <a:pt x="61" y="12"/>
                    <a:pt x="54" y="6"/>
                    <a:pt x="48" y="0"/>
                  </a:cubicBezTo>
                  <a:lnTo>
                    <a:pt x="33" y="7"/>
                  </a:lnTo>
                  <a:lnTo>
                    <a:pt x="34" y="8"/>
                  </a:lnTo>
                  <a:cubicBezTo>
                    <a:pt x="35" y="8"/>
                    <a:pt x="35" y="9"/>
                    <a:pt x="35" y="10"/>
                  </a:cubicBezTo>
                  <a:cubicBezTo>
                    <a:pt x="36" y="11"/>
                    <a:pt x="37" y="12"/>
                    <a:pt x="37" y="14"/>
                  </a:cubicBezTo>
                  <a:cubicBezTo>
                    <a:pt x="37" y="15"/>
                    <a:pt x="36" y="16"/>
                    <a:pt x="35" y="18"/>
                  </a:cubicBezTo>
                  <a:cubicBezTo>
                    <a:pt x="35" y="20"/>
                    <a:pt x="34" y="20"/>
                    <a:pt x="32" y="21"/>
                  </a:cubicBezTo>
                  <a:cubicBezTo>
                    <a:pt x="31" y="21"/>
                    <a:pt x="30" y="22"/>
                    <a:pt x="29" y="22"/>
                  </a:cubicBezTo>
                  <a:cubicBezTo>
                    <a:pt x="27" y="23"/>
                    <a:pt x="26" y="23"/>
                    <a:pt x="25" y="23"/>
                  </a:cubicBezTo>
                  <a:cubicBezTo>
                    <a:pt x="21" y="23"/>
                    <a:pt x="18" y="22"/>
                    <a:pt x="14" y="20"/>
                  </a:cubicBezTo>
                  <a:cubicBezTo>
                    <a:pt x="13" y="20"/>
                    <a:pt x="13" y="19"/>
                    <a:pt x="12" y="19"/>
                  </a:cubicBezTo>
                  <a:cubicBezTo>
                    <a:pt x="8" y="22"/>
                    <a:pt x="6" y="26"/>
                    <a:pt x="3" y="30"/>
                  </a:cubicBezTo>
                  <a:cubicBezTo>
                    <a:pt x="3" y="31"/>
                    <a:pt x="2" y="32"/>
                    <a:pt x="1" y="33"/>
                  </a:cubicBezTo>
                  <a:cubicBezTo>
                    <a:pt x="0" y="36"/>
                    <a:pt x="1" y="41"/>
                    <a:pt x="5" y="41"/>
                  </a:cubicBezTo>
                  <a:lnTo>
                    <a:pt x="6" y="41"/>
                  </a:lnTo>
                  <a:cubicBezTo>
                    <a:pt x="25" y="41"/>
                    <a:pt x="44" y="36"/>
                    <a:pt x="61" y="27"/>
                  </a:cubicBezTo>
                  <a:cubicBezTo>
                    <a:pt x="66" y="24"/>
                    <a:pt x="71" y="20"/>
                    <a:pt x="75" y="16"/>
                  </a:cubicBezTo>
                  <a:cubicBezTo>
                    <a:pt x="75" y="16"/>
                    <a:pt x="76" y="16"/>
                    <a:pt x="75" y="17"/>
                  </a:cubicBezTo>
                  <a:cubicBezTo>
                    <a:pt x="75" y="18"/>
                    <a:pt x="73" y="17"/>
                    <a:pt x="72" y="17"/>
                  </a:cubicBezTo>
                  <a:cubicBezTo>
                    <a:pt x="71" y="17"/>
                    <a:pt x="70" y="17"/>
                    <a:pt x="69" y="17"/>
                  </a:cubicBezTo>
                  <a:cubicBezTo>
                    <a:pt x="69" y="16"/>
                    <a:pt x="69" y="16"/>
                    <a:pt x="69"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71" name="Google Shape;2871;p35"/>
            <p:cNvSpPr/>
            <p:nvPr/>
          </p:nvSpPr>
          <p:spPr>
            <a:xfrm>
              <a:off x="3208685" y="-935495"/>
              <a:ext cx="18000" cy="13320"/>
            </a:xfrm>
            <a:custGeom>
              <a:avLst/>
              <a:gdLst/>
              <a:ahLst/>
              <a:cxnLst/>
              <a:rect l="l" t="t" r="r" b="b"/>
              <a:pathLst>
                <a:path w="50" h="37" extrusionOk="0">
                  <a:moveTo>
                    <a:pt x="34" y="3"/>
                  </a:moveTo>
                  <a:lnTo>
                    <a:pt x="31" y="0"/>
                  </a:lnTo>
                  <a:cubicBezTo>
                    <a:pt x="21" y="4"/>
                    <a:pt x="10" y="9"/>
                    <a:pt x="0" y="14"/>
                  </a:cubicBezTo>
                  <a:cubicBezTo>
                    <a:pt x="3" y="18"/>
                    <a:pt x="6" y="22"/>
                    <a:pt x="8" y="26"/>
                  </a:cubicBezTo>
                  <a:cubicBezTo>
                    <a:pt x="9" y="29"/>
                    <a:pt x="11" y="31"/>
                    <a:pt x="12" y="33"/>
                  </a:cubicBezTo>
                  <a:cubicBezTo>
                    <a:pt x="12" y="34"/>
                    <a:pt x="12" y="34"/>
                    <a:pt x="12" y="35"/>
                  </a:cubicBezTo>
                  <a:lnTo>
                    <a:pt x="12" y="36"/>
                  </a:lnTo>
                  <a:cubicBezTo>
                    <a:pt x="24" y="29"/>
                    <a:pt x="37" y="23"/>
                    <a:pt x="49" y="17"/>
                  </a:cubicBezTo>
                  <a:cubicBezTo>
                    <a:pt x="43" y="13"/>
                    <a:pt x="38" y="8"/>
                    <a:pt x="3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72" name="Google Shape;2872;p35"/>
            <p:cNvSpPr/>
            <p:nvPr/>
          </p:nvSpPr>
          <p:spPr>
            <a:xfrm>
              <a:off x="3269525" y="-950615"/>
              <a:ext cx="13320" cy="6480"/>
            </a:xfrm>
            <a:custGeom>
              <a:avLst/>
              <a:gdLst/>
              <a:ahLst/>
              <a:cxnLst/>
              <a:rect l="l" t="t" r="r" b="b"/>
              <a:pathLst>
                <a:path w="37" h="18" extrusionOk="0">
                  <a:moveTo>
                    <a:pt x="10" y="17"/>
                  </a:moveTo>
                  <a:cubicBezTo>
                    <a:pt x="17" y="15"/>
                    <a:pt x="23" y="13"/>
                    <a:pt x="28" y="9"/>
                  </a:cubicBezTo>
                  <a:cubicBezTo>
                    <a:pt x="30" y="9"/>
                    <a:pt x="31" y="8"/>
                    <a:pt x="33" y="6"/>
                  </a:cubicBezTo>
                  <a:cubicBezTo>
                    <a:pt x="36" y="4"/>
                    <a:pt x="33" y="0"/>
                    <a:pt x="30" y="1"/>
                  </a:cubicBezTo>
                  <a:cubicBezTo>
                    <a:pt x="23" y="3"/>
                    <a:pt x="16" y="4"/>
                    <a:pt x="9" y="4"/>
                  </a:cubicBezTo>
                  <a:cubicBezTo>
                    <a:pt x="6" y="4"/>
                    <a:pt x="3" y="4"/>
                    <a:pt x="0" y="4"/>
                  </a:cubicBezTo>
                  <a:lnTo>
                    <a:pt x="5" y="11"/>
                  </a:lnTo>
                  <a:lnTo>
                    <a:pt x="10" y="1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73" name="Google Shape;2873;p35"/>
            <p:cNvSpPr/>
            <p:nvPr/>
          </p:nvSpPr>
          <p:spPr>
            <a:xfrm>
              <a:off x="3226685" y="-941975"/>
              <a:ext cx="15840" cy="11160"/>
            </a:xfrm>
            <a:custGeom>
              <a:avLst/>
              <a:gdLst/>
              <a:ahLst/>
              <a:cxnLst/>
              <a:rect l="l" t="t" r="r" b="b"/>
              <a:pathLst>
                <a:path w="44" h="31" extrusionOk="0">
                  <a:moveTo>
                    <a:pt x="28" y="0"/>
                  </a:moveTo>
                  <a:lnTo>
                    <a:pt x="0" y="10"/>
                  </a:lnTo>
                  <a:cubicBezTo>
                    <a:pt x="2" y="16"/>
                    <a:pt x="5" y="21"/>
                    <a:pt x="8" y="26"/>
                  </a:cubicBezTo>
                  <a:cubicBezTo>
                    <a:pt x="8" y="27"/>
                    <a:pt x="9" y="27"/>
                    <a:pt x="9" y="28"/>
                  </a:cubicBezTo>
                  <a:lnTo>
                    <a:pt x="9" y="29"/>
                  </a:lnTo>
                  <a:lnTo>
                    <a:pt x="9" y="30"/>
                  </a:lnTo>
                  <a:cubicBezTo>
                    <a:pt x="20" y="25"/>
                    <a:pt x="32" y="21"/>
                    <a:pt x="43" y="17"/>
                  </a:cubicBezTo>
                  <a:cubicBezTo>
                    <a:pt x="38" y="13"/>
                    <a:pt x="33" y="8"/>
                    <a:pt x="30" y="2"/>
                  </a:cubicBezTo>
                  <a:cubicBezTo>
                    <a:pt x="29" y="1"/>
                    <a:pt x="29" y="1"/>
                    <a:pt x="2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74" name="Google Shape;2874;p35"/>
            <p:cNvSpPr/>
            <p:nvPr/>
          </p:nvSpPr>
          <p:spPr>
            <a:xfrm>
              <a:off x="3246485" y="-947735"/>
              <a:ext cx="16200" cy="10440"/>
            </a:xfrm>
            <a:custGeom>
              <a:avLst/>
              <a:gdLst/>
              <a:ahLst/>
              <a:cxnLst/>
              <a:rect l="l" t="t" r="r" b="b"/>
              <a:pathLst>
                <a:path w="45" h="29" extrusionOk="0">
                  <a:moveTo>
                    <a:pt x="0" y="7"/>
                  </a:moveTo>
                  <a:cubicBezTo>
                    <a:pt x="2" y="14"/>
                    <a:pt x="4" y="20"/>
                    <a:pt x="5" y="27"/>
                  </a:cubicBezTo>
                  <a:lnTo>
                    <a:pt x="5" y="28"/>
                  </a:lnTo>
                  <a:cubicBezTo>
                    <a:pt x="13" y="26"/>
                    <a:pt x="21" y="23"/>
                    <a:pt x="29" y="21"/>
                  </a:cubicBezTo>
                  <a:cubicBezTo>
                    <a:pt x="37" y="19"/>
                    <a:pt x="39" y="18"/>
                    <a:pt x="44" y="17"/>
                  </a:cubicBezTo>
                  <a:lnTo>
                    <a:pt x="30" y="0"/>
                  </a:lnTo>
                  <a:cubicBezTo>
                    <a:pt x="19" y="2"/>
                    <a:pt x="9" y="4"/>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75" name="Google Shape;2875;p35"/>
            <p:cNvSpPr/>
            <p:nvPr/>
          </p:nvSpPr>
          <p:spPr>
            <a:xfrm>
              <a:off x="3114725" y="-884735"/>
              <a:ext cx="11880" cy="12960"/>
            </a:xfrm>
            <a:custGeom>
              <a:avLst/>
              <a:gdLst/>
              <a:ahLst/>
              <a:cxnLst/>
              <a:rect l="l" t="t" r="r" b="b"/>
              <a:pathLst>
                <a:path w="33" h="36" extrusionOk="0">
                  <a:moveTo>
                    <a:pt x="14" y="33"/>
                  </a:moveTo>
                  <a:cubicBezTo>
                    <a:pt x="17" y="30"/>
                    <a:pt x="20" y="27"/>
                    <a:pt x="22" y="23"/>
                  </a:cubicBezTo>
                  <a:cubicBezTo>
                    <a:pt x="22" y="22"/>
                    <a:pt x="23" y="21"/>
                    <a:pt x="24" y="20"/>
                  </a:cubicBezTo>
                  <a:cubicBezTo>
                    <a:pt x="24" y="18"/>
                    <a:pt x="25" y="16"/>
                    <a:pt x="26" y="14"/>
                  </a:cubicBezTo>
                  <a:cubicBezTo>
                    <a:pt x="27" y="12"/>
                    <a:pt x="29" y="10"/>
                    <a:pt x="30" y="9"/>
                  </a:cubicBezTo>
                  <a:cubicBezTo>
                    <a:pt x="31" y="8"/>
                    <a:pt x="31" y="8"/>
                    <a:pt x="31" y="7"/>
                  </a:cubicBezTo>
                  <a:cubicBezTo>
                    <a:pt x="32" y="6"/>
                    <a:pt x="32" y="6"/>
                    <a:pt x="32" y="5"/>
                  </a:cubicBezTo>
                  <a:cubicBezTo>
                    <a:pt x="32" y="4"/>
                    <a:pt x="32" y="3"/>
                    <a:pt x="31" y="2"/>
                  </a:cubicBezTo>
                  <a:cubicBezTo>
                    <a:pt x="30" y="1"/>
                    <a:pt x="30" y="1"/>
                    <a:pt x="29" y="0"/>
                  </a:cubicBezTo>
                  <a:lnTo>
                    <a:pt x="28" y="0"/>
                  </a:lnTo>
                  <a:cubicBezTo>
                    <a:pt x="16" y="0"/>
                    <a:pt x="8" y="9"/>
                    <a:pt x="0" y="17"/>
                  </a:cubicBezTo>
                  <a:cubicBezTo>
                    <a:pt x="4" y="23"/>
                    <a:pt x="8" y="28"/>
                    <a:pt x="11" y="34"/>
                  </a:cubicBezTo>
                  <a:cubicBezTo>
                    <a:pt x="11" y="35"/>
                    <a:pt x="12" y="35"/>
                    <a:pt x="12" y="35"/>
                  </a:cubicBezTo>
                  <a:lnTo>
                    <a:pt x="14" y="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76" name="Google Shape;2876;p35"/>
            <p:cNvSpPr/>
            <p:nvPr/>
          </p:nvSpPr>
          <p:spPr>
            <a:xfrm>
              <a:off x="3106805" y="-872855"/>
              <a:ext cx="9000" cy="10080"/>
            </a:xfrm>
            <a:custGeom>
              <a:avLst/>
              <a:gdLst/>
              <a:ahLst/>
              <a:cxnLst/>
              <a:rect l="l" t="t" r="r" b="b"/>
              <a:pathLst>
                <a:path w="25" h="28" extrusionOk="0">
                  <a:moveTo>
                    <a:pt x="5" y="4"/>
                  </a:moveTo>
                  <a:cubicBezTo>
                    <a:pt x="3" y="7"/>
                    <a:pt x="0" y="14"/>
                    <a:pt x="2" y="18"/>
                  </a:cubicBezTo>
                  <a:cubicBezTo>
                    <a:pt x="6" y="27"/>
                    <a:pt x="19" y="18"/>
                    <a:pt x="23" y="14"/>
                  </a:cubicBezTo>
                  <a:lnTo>
                    <a:pt x="24" y="12"/>
                  </a:lnTo>
                  <a:cubicBezTo>
                    <a:pt x="18" y="8"/>
                    <a:pt x="13" y="4"/>
                    <a:pt x="7" y="0"/>
                  </a:cubicBezTo>
                  <a:cubicBezTo>
                    <a:pt x="7" y="1"/>
                    <a:pt x="5" y="1"/>
                    <a:pt x="5" y="2"/>
                  </a:cubicBezTo>
                  <a:cubicBezTo>
                    <a:pt x="4" y="3"/>
                    <a:pt x="5" y="4"/>
                    <a:pt x="5"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77" name="Google Shape;2877;p35"/>
            <p:cNvSpPr/>
            <p:nvPr/>
          </p:nvSpPr>
          <p:spPr>
            <a:xfrm>
              <a:off x="3092405" y="-855575"/>
              <a:ext cx="6480" cy="6840"/>
            </a:xfrm>
            <a:custGeom>
              <a:avLst/>
              <a:gdLst/>
              <a:ahLst/>
              <a:cxnLst/>
              <a:rect l="l" t="t" r="r" b="b"/>
              <a:pathLst>
                <a:path w="18" h="19" extrusionOk="0">
                  <a:moveTo>
                    <a:pt x="4" y="15"/>
                  </a:moveTo>
                  <a:cubicBezTo>
                    <a:pt x="4" y="15"/>
                    <a:pt x="4" y="17"/>
                    <a:pt x="4" y="18"/>
                  </a:cubicBezTo>
                  <a:cubicBezTo>
                    <a:pt x="4" y="17"/>
                    <a:pt x="5" y="16"/>
                    <a:pt x="5" y="15"/>
                  </a:cubicBezTo>
                  <a:cubicBezTo>
                    <a:pt x="7" y="12"/>
                    <a:pt x="10" y="10"/>
                    <a:pt x="13" y="8"/>
                  </a:cubicBezTo>
                  <a:cubicBezTo>
                    <a:pt x="14" y="7"/>
                    <a:pt x="14" y="7"/>
                    <a:pt x="14" y="7"/>
                  </a:cubicBezTo>
                  <a:cubicBezTo>
                    <a:pt x="15" y="7"/>
                    <a:pt x="15" y="7"/>
                    <a:pt x="15" y="7"/>
                  </a:cubicBezTo>
                  <a:cubicBezTo>
                    <a:pt x="16" y="6"/>
                    <a:pt x="15" y="6"/>
                    <a:pt x="16" y="5"/>
                  </a:cubicBezTo>
                  <a:cubicBezTo>
                    <a:pt x="17" y="4"/>
                    <a:pt x="17" y="4"/>
                    <a:pt x="17" y="4"/>
                  </a:cubicBezTo>
                  <a:cubicBezTo>
                    <a:pt x="17" y="3"/>
                    <a:pt x="17" y="3"/>
                    <a:pt x="16" y="2"/>
                  </a:cubicBezTo>
                  <a:cubicBezTo>
                    <a:pt x="15" y="1"/>
                    <a:pt x="16" y="2"/>
                    <a:pt x="15" y="1"/>
                  </a:cubicBezTo>
                  <a:cubicBezTo>
                    <a:pt x="14" y="0"/>
                    <a:pt x="14" y="0"/>
                    <a:pt x="14" y="0"/>
                  </a:cubicBezTo>
                  <a:cubicBezTo>
                    <a:pt x="13" y="0"/>
                    <a:pt x="13" y="0"/>
                    <a:pt x="13" y="0"/>
                  </a:cubicBezTo>
                  <a:cubicBezTo>
                    <a:pt x="10" y="1"/>
                    <a:pt x="8" y="2"/>
                    <a:pt x="6" y="3"/>
                  </a:cubicBezTo>
                  <a:cubicBezTo>
                    <a:pt x="5" y="4"/>
                    <a:pt x="3" y="5"/>
                    <a:pt x="2" y="6"/>
                  </a:cubicBezTo>
                  <a:lnTo>
                    <a:pt x="0" y="7"/>
                  </a:lnTo>
                  <a:cubicBezTo>
                    <a:pt x="1" y="8"/>
                    <a:pt x="2" y="9"/>
                    <a:pt x="2" y="10"/>
                  </a:cubicBezTo>
                  <a:cubicBezTo>
                    <a:pt x="3" y="11"/>
                    <a:pt x="4" y="13"/>
                    <a:pt x="4"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78" name="Google Shape;2878;p35"/>
            <p:cNvSpPr/>
            <p:nvPr/>
          </p:nvSpPr>
          <p:spPr>
            <a:xfrm>
              <a:off x="3154685" y="-640655"/>
              <a:ext cx="94320" cy="56520"/>
            </a:xfrm>
            <a:custGeom>
              <a:avLst/>
              <a:gdLst/>
              <a:ahLst/>
              <a:cxnLst/>
              <a:rect l="l" t="t" r="r" b="b"/>
              <a:pathLst>
                <a:path w="262" h="157" extrusionOk="0">
                  <a:moveTo>
                    <a:pt x="109" y="96"/>
                  </a:moveTo>
                  <a:cubicBezTo>
                    <a:pt x="122" y="111"/>
                    <a:pt x="162" y="117"/>
                    <a:pt x="181" y="124"/>
                  </a:cubicBezTo>
                  <a:cubicBezTo>
                    <a:pt x="206" y="133"/>
                    <a:pt x="233" y="155"/>
                    <a:pt x="260" y="156"/>
                  </a:cubicBezTo>
                  <a:cubicBezTo>
                    <a:pt x="261" y="155"/>
                    <a:pt x="261" y="155"/>
                    <a:pt x="261" y="155"/>
                  </a:cubicBezTo>
                  <a:lnTo>
                    <a:pt x="261" y="154"/>
                  </a:lnTo>
                  <a:cubicBezTo>
                    <a:pt x="261" y="154"/>
                    <a:pt x="261" y="153"/>
                    <a:pt x="260" y="153"/>
                  </a:cubicBezTo>
                  <a:cubicBezTo>
                    <a:pt x="239" y="148"/>
                    <a:pt x="222" y="125"/>
                    <a:pt x="202" y="117"/>
                  </a:cubicBezTo>
                  <a:cubicBezTo>
                    <a:pt x="176" y="107"/>
                    <a:pt x="132" y="94"/>
                    <a:pt x="115" y="72"/>
                  </a:cubicBezTo>
                  <a:cubicBezTo>
                    <a:pt x="98" y="50"/>
                    <a:pt x="67" y="42"/>
                    <a:pt x="50" y="22"/>
                  </a:cubicBezTo>
                  <a:cubicBezTo>
                    <a:pt x="45" y="16"/>
                    <a:pt x="39" y="12"/>
                    <a:pt x="32" y="8"/>
                  </a:cubicBezTo>
                  <a:cubicBezTo>
                    <a:pt x="26" y="4"/>
                    <a:pt x="19" y="2"/>
                    <a:pt x="12" y="0"/>
                  </a:cubicBezTo>
                  <a:lnTo>
                    <a:pt x="11" y="0"/>
                  </a:lnTo>
                  <a:cubicBezTo>
                    <a:pt x="10" y="0"/>
                    <a:pt x="9" y="0"/>
                    <a:pt x="8" y="1"/>
                  </a:cubicBezTo>
                  <a:cubicBezTo>
                    <a:pt x="8" y="1"/>
                    <a:pt x="7" y="2"/>
                    <a:pt x="6" y="3"/>
                  </a:cubicBezTo>
                  <a:lnTo>
                    <a:pt x="6" y="4"/>
                  </a:lnTo>
                  <a:cubicBezTo>
                    <a:pt x="0" y="44"/>
                    <a:pt x="87" y="74"/>
                    <a:pt x="109" y="9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79" name="Google Shape;2879;p35"/>
            <p:cNvSpPr/>
            <p:nvPr/>
          </p:nvSpPr>
          <p:spPr>
            <a:xfrm>
              <a:off x="3121565" y="-674855"/>
              <a:ext cx="21960" cy="21960"/>
            </a:xfrm>
            <a:custGeom>
              <a:avLst/>
              <a:gdLst/>
              <a:ahLst/>
              <a:cxnLst/>
              <a:rect l="l" t="t" r="r" b="b"/>
              <a:pathLst>
                <a:path w="61" h="61" extrusionOk="0">
                  <a:moveTo>
                    <a:pt x="17" y="31"/>
                  </a:moveTo>
                  <a:cubicBezTo>
                    <a:pt x="27" y="41"/>
                    <a:pt x="39" y="50"/>
                    <a:pt x="51" y="57"/>
                  </a:cubicBezTo>
                  <a:cubicBezTo>
                    <a:pt x="52" y="57"/>
                    <a:pt x="53" y="58"/>
                    <a:pt x="54" y="59"/>
                  </a:cubicBezTo>
                  <a:cubicBezTo>
                    <a:pt x="57" y="60"/>
                    <a:pt x="60" y="57"/>
                    <a:pt x="58" y="55"/>
                  </a:cubicBezTo>
                  <a:cubicBezTo>
                    <a:pt x="58" y="54"/>
                    <a:pt x="57" y="53"/>
                    <a:pt x="57" y="53"/>
                  </a:cubicBezTo>
                  <a:cubicBezTo>
                    <a:pt x="51" y="42"/>
                    <a:pt x="44" y="31"/>
                    <a:pt x="35" y="22"/>
                  </a:cubicBezTo>
                  <a:cubicBezTo>
                    <a:pt x="29" y="14"/>
                    <a:pt x="18" y="0"/>
                    <a:pt x="7" y="2"/>
                  </a:cubicBezTo>
                  <a:cubicBezTo>
                    <a:pt x="6" y="2"/>
                    <a:pt x="6" y="3"/>
                    <a:pt x="5" y="3"/>
                  </a:cubicBezTo>
                  <a:cubicBezTo>
                    <a:pt x="4" y="4"/>
                    <a:pt x="4" y="4"/>
                    <a:pt x="3" y="5"/>
                  </a:cubicBezTo>
                  <a:cubicBezTo>
                    <a:pt x="3" y="5"/>
                    <a:pt x="3" y="6"/>
                    <a:pt x="3" y="7"/>
                  </a:cubicBezTo>
                  <a:cubicBezTo>
                    <a:pt x="0" y="17"/>
                    <a:pt x="11" y="25"/>
                    <a:pt x="17" y="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80" name="Google Shape;2880;p35"/>
            <p:cNvSpPr/>
            <p:nvPr/>
          </p:nvSpPr>
          <p:spPr>
            <a:xfrm>
              <a:off x="3083765" y="-855215"/>
              <a:ext cx="9000" cy="5760"/>
            </a:xfrm>
            <a:custGeom>
              <a:avLst/>
              <a:gdLst/>
              <a:ahLst/>
              <a:cxnLst/>
              <a:rect l="l" t="t" r="r" b="b"/>
              <a:pathLst>
                <a:path w="25" h="16" extrusionOk="0">
                  <a:moveTo>
                    <a:pt x="13" y="15"/>
                  </a:moveTo>
                  <a:lnTo>
                    <a:pt x="16" y="12"/>
                  </a:lnTo>
                  <a:cubicBezTo>
                    <a:pt x="19" y="10"/>
                    <a:pt x="21" y="8"/>
                    <a:pt x="24" y="6"/>
                  </a:cubicBezTo>
                  <a:cubicBezTo>
                    <a:pt x="23" y="5"/>
                    <a:pt x="21" y="3"/>
                    <a:pt x="20" y="2"/>
                  </a:cubicBezTo>
                  <a:cubicBezTo>
                    <a:pt x="17" y="1"/>
                    <a:pt x="14" y="0"/>
                    <a:pt x="11" y="0"/>
                  </a:cubicBezTo>
                  <a:cubicBezTo>
                    <a:pt x="10" y="0"/>
                    <a:pt x="8" y="0"/>
                    <a:pt x="7" y="1"/>
                  </a:cubicBezTo>
                  <a:lnTo>
                    <a:pt x="4" y="1"/>
                  </a:lnTo>
                  <a:cubicBezTo>
                    <a:pt x="3" y="1"/>
                    <a:pt x="2" y="1"/>
                    <a:pt x="1" y="2"/>
                  </a:cubicBezTo>
                  <a:cubicBezTo>
                    <a:pt x="1" y="2"/>
                    <a:pt x="0" y="2"/>
                    <a:pt x="0" y="3"/>
                  </a:cubicBezTo>
                  <a:cubicBezTo>
                    <a:pt x="5" y="6"/>
                    <a:pt x="9" y="11"/>
                    <a:pt x="13"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81" name="Google Shape;2881;p35"/>
            <p:cNvSpPr/>
            <p:nvPr/>
          </p:nvSpPr>
          <p:spPr>
            <a:xfrm>
              <a:off x="3066125" y="-849815"/>
              <a:ext cx="40680" cy="162000"/>
            </a:xfrm>
            <a:custGeom>
              <a:avLst/>
              <a:gdLst/>
              <a:ahLst/>
              <a:cxnLst/>
              <a:rect l="l" t="t" r="r" b="b"/>
              <a:pathLst>
                <a:path w="113" h="450" extrusionOk="0">
                  <a:moveTo>
                    <a:pt x="11" y="166"/>
                  </a:moveTo>
                  <a:cubicBezTo>
                    <a:pt x="8" y="189"/>
                    <a:pt x="5" y="212"/>
                    <a:pt x="0" y="235"/>
                  </a:cubicBezTo>
                  <a:cubicBezTo>
                    <a:pt x="1" y="244"/>
                    <a:pt x="4" y="253"/>
                    <a:pt x="7" y="261"/>
                  </a:cubicBezTo>
                  <a:cubicBezTo>
                    <a:pt x="26" y="318"/>
                    <a:pt x="48" y="414"/>
                    <a:pt x="107" y="448"/>
                  </a:cubicBezTo>
                  <a:cubicBezTo>
                    <a:pt x="110" y="449"/>
                    <a:pt x="112" y="446"/>
                    <a:pt x="110" y="444"/>
                  </a:cubicBezTo>
                  <a:cubicBezTo>
                    <a:pt x="85" y="421"/>
                    <a:pt x="67" y="363"/>
                    <a:pt x="54" y="331"/>
                  </a:cubicBezTo>
                  <a:cubicBezTo>
                    <a:pt x="40" y="293"/>
                    <a:pt x="33" y="253"/>
                    <a:pt x="33" y="212"/>
                  </a:cubicBezTo>
                  <a:cubicBezTo>
                    <a:pt x="33" y="202"/>
                    <a:pt x="33" y="193"/>
                    <a:pt x="34" y="183"/>
                  </a:cubicBezTo>
                  <a:cubicBezTo>
                    <a:pt x="38" y="133"/>
                    <a:pt x="69" y="85"/>
                    <a:pt x="76" y="33"/>
                  </a:cubicBezTo>
                  <a:cubicBezTo>
                    <a:pt x="72" y="30"/>
                    <a:pt x="68" y="27"/>
                    <a:pt x="64" y="24"/>
                  </a:cubicBezTo>
                  <a:cubicBezTo>
                    <a:pt x="63" y="23"/>
                    <a:pt x="62" y="21"/>
                    <a:pt x="60" y="20"/>
                  </a:cubicBezTo>
                  <a:cubicBezTo>
                    <a:pt x="60" y="20"/>
                    <a:pt x="60" y="19"/>
                    <a:pt x="59" y="19"/>
                  </a:cubicBezTo>
                  <a:cubicBezTo>
                    <a:pt x="59" y="19"/>
                    <a:pt x="58" y="19"/>
                    <a:pt x="58" y="18"/>
                  </a:cubicBezTo>
                  <a:lnTo>
                    <a:pt x="57" y="17"/>
                  </a:lnTo>
                  <a:cubicBezTo>
                    <a:pt x="57" y="16"/>
                    <a:pt x="57" y="15"/>
                    <a:pt x="56" y="15"/>
                  </a:cubicBezTo>
                  <a:lnTo>
                    <a:pt x="52" y="9"/>
                  </a:lnTo>
                  <a:cubicBezTo>
                    <a:pt x="49" y="5"/>
                    <a:pt x="47" y="3"/>
                    <a:pt x="43" y="0"/>
                  </a:cubicBezTo>
                  <a:cubicBezTo>
                    <a:pt x="43" y="3"/>
                    <a:pt x="44" y="5"/>
                    <a:pt x="45" y="7"/>
                  </a:cubicBezTo>
                  <a:cubicBezTo>
                    <a:pt x="46" y="9"/>
                    <a:pt x="47" y="10"/>
                    <a:pt x="48" y="11"/>
                  </a:cubicBezTo>
                  <a:cubicBezTo>
                    <a:pt x="34" y="44"/>
                    <a:pt x="22" y="77"/>
                    <a:pt x="12" y="111"/>
                  </a:cubicBezTo>
                  <a:cubicBezTo>
                    <a:pt x="12" y="117"/>
                    <a:pt x="12" y="124"/>
                    <a:pt x="12" y="131"/>
                  </a:cubicBezTo>
                  <a:cubicBezTo>
                    <a:pt x="12" y="143"/>
                    <a:pt x="12" y="154"/>
                    <a:pt x="11" y="16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82" name="Google Shape;2882;p35"/>
            <p:cNvSpPr/>
            <p:nvPr/>
          </p:nvSpPr>
          <p:spPr>
            <a:xfrm>
              <a:off x="3091685" y="-849095"/>
              <a:ext cx="2520" cy="5760"/>
            </a:xfrm>
            <a:custGeom>
              <a:avLst/>
              <a:gdLst/>
              <a:ahLst/>
              <a:cxnLst/>
              <a:rect l="l" t="t" r="r" b="b"/>
              <a:pathLst>
                <a:path w="7" h="16" extrusionOk="0">
                  <a:moveTo>
                    <a:pt x="0" y="8"/>
                  </a:moveTo>
                  <a:cubicBezTo>
                    <a:pt x="2" y="10"/>
                    <a:pt x="4" y="13"/>
                    <a:pt x="6" y="15"/>
                  </a:cubicBezTo>
                  <a:cubicBezTo>
                    <a:pt x="6" y="12"/>
                    <a:pt x="6" y="9"/>
                    <a:pt x="6" y="7"/>
                  </a:cubicBezTo>
                  <a:cubicBezTo>
                    <a:pt x="6" y="4"/>
                    <a:pt x="6" y="2"/>
                    <a:pt x="6" y="0"/>
                  </a:cubicBezTo>
                  <a:lnTo>
                    <a:pt x="3" y="5"/>
                  </a:lnTo>
                  <a:lnTo>
                    <a:pt x="0"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83" name="Google Shape;2883;p35"/>
            <p:cNvSpPr/>
            <p:nvPr/>
          </p:nvSpPr>
          <p:spPr>
            <a:xfrm>
              <a:off x="3086285" y="-844775"/>
              <a:ext cx="1800" cy="2160"/>
            </a:xfrm>
            <a:custGeom>
              <a:avLst/>
              <a:gdLst/>
              <a:ahLst/>
              <a:cxnLst/>
              <a:rect l="l" t="t" r="r" b="b"/>
              <a:pathLst>
                <a:path w="5" h="6" extrusionOk="0">
                  <a:moveTo>
                    <a:pt x="2" y="4"/>
                  </a:moveTo>
                  <a:cubicBezTo>
                    <a:pt x="2" y="4"/>
                    <a:pt x="2" y="5"/>
                    <a:pt x="3" y="5"/>
                  </a:cubicBezTo>
                  <a:lnTo>
                    <a:pt x="4" y="5"/>
                  </a:lnTo>
                  <a:lnTo>
                    <a:pt x="0" y="0"/>
                  </a:lnTo>
                  <a:cubicBezTo>
                    <a:pt x="0" y="1"/>
                    <a:pt x="0" y="2"/>
                    <a:pt x="1" y="3"/>
                  </a:cubicBezTo>
                  <a:cubicBezTo>
                    <a:pt x="1" y="3"/>
                    <a:pt x="1" y="4"/>
                    <a:pt x="2"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84" name="Google Shape;2884;p35"/>
            <p:cNvSpPr/>
            <p:nvPr/>
          </p:nvSpPr>
          <p:spPr>
            <a:xfrm>
              <a:off x="3088445" y="-853055"/>
              <a:ext cx="5760" cy="7200"/>
            </a:xfrm>
            <a:custGeom>
              <a:avLst/>
              <a:gdLst/>
              <a:ahLst/>
              <a:cxnLst/>
              <a:rect l="l" t="t" r="r" b="b"/>
              <a:pathLst>
                <a:path w="16" h="20" extrusionOk="0">
                  <a:moveTo>
                    <a:pt x="0" y="9"/>
                  </a:moveTo>
                  <a:cubicBezTo>
                    <a:pt x="1" y="11"/>
                    <a:pt x="3" y="11"/>
                    <a:pt x="4" y="13"/>
                  </a:cubicBezTo>
                  <a:cubicBezTo>
                    <a:pt x="5" y="15"/>
                    <a:pt x="7" y="17"/>
                    <a:pt x="9" y="19"/>
                  </a:cubicBezTo>
                  <a:lnTo>
                    <a:pt x="11" y="16"/>
                  </a:lnTo>
                  <a:lnTo>
                    <a:pt x="15" y="11"/>
                  </a:lnTo>
                  <a:cubicBezTo>
                    <a:pt x="15" y="11"/>
                    <a:pt x="15" y="9"/>
                    <a:pt x="15" y="8"/>
                  </a:cubicBezTo>
                  <a:cubicBezTo>
                    <a:pt x="14" y="6"/>
                    <a:pt x="14" y="4"/>
                    <a:pt x="13" y="2"/>
                  </a:cubicBezTo>
                  <a:cubicBezTo>
                    <a:pt x="12" y="1"/>
                    <a:pt x="12" y="1"/>
                    <a:pt x="11" y="0"/>
                  </a:cubicBezTo>
                  <a:cubicBezTo>
                    <a:pt x="8" y="2"/>
                    <a:pt x="6" y="3"/>
                    <a:pt x="3" y="6"/>
                  </a:cubicBezTo>
                  <a:lnTo>
                    <a:pt x="0"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85" name="Google Shape;2885;p35"/>
            <p:cNvSpPr/>
            <p:nvPr/>
          </p:nvSpPr>
          <p:spPr>
            <a:xfrm>
              <a:off x="3048125" y="-855935"/>
              <a:ext cx="21960" cy="112680"/>
            </a:xfrm>
            <a:custGeom>
              <a:avLst/>
              <a:gdLst/>
              <a:ahLst/>
              <a:cxnLst/>
              <a:rect l="l" t="t" r="r" b="b"/>
              <a:pathLst>
                <a:path w="61" h="313" extrusionOk="0">
                  <a:moveTo>
                    <a:pt x="29" y="303"/>
                  </a:moveTo>
                  <a:cubicBezTo>
                    <a:pt x="29" y="304"/>
                    <a:pt x="29" y="305"/>
                    <a:pt x="29" y="307"/>
                  </a:cubicBezTo>
                  <a:cubicBezTo>
                    <a:pt x="29" y="308"/>
                    <a:pt x="29" y="310"/>
                    <a:pt x="29" y="312"/>
                  </a:cubicBezTo>
                  <a:cubicBezTo>
                    <a:pt x="38" y="293"/>
                    <a:pt x="44" y="273"/>
                    <a:pt x="49" y="253"/>
                  </a:cubicBezTo>
                  <a:cubicBezTo>
                    <a:pt x="45" y="238"/>
                    <a:pt x="44" y="222"/>
                    <a:pt x="44" y="207"/>
                  </a:cubicBezTo>
                  <a:cubicBezTo>
                    <a:pt x="44" y="191"/>
                    <a:pt x="45" y="176"/>
                    <a:pt x="49" y="161"/>
                  </a:cubicBezTo>
                  <a:lnTo>
                    <a:pt x="60" y="128"/>
                  </a:lnTo>
                  <a:cubicBezTo>
                    <a:pt x="57" y="77"/>
                    <a:pt x="40" y="29"/>
                    <a:pt x="1" y="0"/>
                  </a:cubicBezTo>
                  <a:cubicBezTo>
                    <a:pt x="1" y="1"/>
                    <a:pt x="1" y="1"/>
                    <a:pt x="2" y="2"/>
                  </a:cubicBezTo>
                  <a:cubicBezTo>
                    <a:pt x="3" y="4"/>
                    <a:pt x="4" y="7"/>
                    <a:pt x="4" y="10"/>
                  </a:cubicBezTo>
                  <a:cubicBezTo>
                    <a:pt x="4" y="13"/>
                    <a:pt x="4" y="16"/>
                    <a:pt x="2" y="19"/>
                  </a:cubicBezTo>
                  <a:cubicBezTo>
                    <a:pt x="1" y="20"/>
                    <a:pt x="1" y="20"/>
                    <a:pt x="1" y="20"/>
                  </a:cubicBezTo>
                  <a:cubicBezTo>
                    <a:pt x="7" y="26"/>
                    <a:pt x="12" y="33"/>
                    <a:pt x="17" y="40"/>
                  </a:cubicBezTo>
                  <a:cubicBezTo>
                    <a:pt x="17" y="41"/>
                    <a:pt x="17" y="41"/>
                    <a:pt x="17" y="42"/>
                  </a:cubicBezTo>
                  <a:cubicBezTo>
                    <a:pt x="19" y="44"/>
                    <a:pt x="20" y="46"/>
                    <a:pt x="21" y="48"/>
                  </a:cubicBezTo>
                  <a:cubicBezTo>
                    <a:pt x="34" y="70"/>
                    <a:pt x="41" y="95"/>
                    <a:pt x="41" y="120"/>
                  </a:cubicBezTo>
                  <a:lnTo>
                    <a:pt x="41" y="121"/>
                  </a:lnTo>
                  <a:cubicBezTo>
                    <a:pt x="41" y="123"/>
                    <a:pt x="41" y="124"/>
                    <a:pt x="40" y="126"/>
                  </a:cubicBezTo>
                  <a:cubicBezTo>
                    <a:pt x="39" y="128"/>
                    <a:pt x="37" y="130"/>
                    <a:pt x="35" y="131"/>
                  </a:cubicBezTo>
                  <a:cubicBezTo>
                    <a:pt x="35" y="131"/>
                    <a:pt x="34" y="131"/>
                    <a:pt x="33" y="131"/>
                  </a:cubicBezTo>
                  <a:cubicBezTo>
                    <a:pt x="32" y="185"/>
                    <a:pt x="21" y="237"/>
                    <a:pt x="0" y="286"/>
                  </a:cubicBezTo>
                  <a:lnTo>
                    <a:pt x="2" y="286"/>
                  </a:lnTo>
                  <a:cubicBezTo>
                    <a:pt x="5" y="285"/>
                    <a:pt x="7" y="285"/>
                    <a:pt x="9" y="285"/>
                  </a:cubicBezTo>
                  <a:cubicBezTo>
                    <a:pt x="13" y="285"/>
                    <a:pt x="16" y="286"/>
                    <a:pt x="19" y="288"/>
                  </a:cubicBezTo>
                  <a:cubicBezTo>
                    <a:pt x="22" y="289"/>
                    <a:pt x="24" y="292"/>
                    <a:pt x="26" y="295"/>
                  </a:cubicBezTo>
                  <a:cubicBezTo>
                    <a:pt x="27" y="297"/>
                    <a:pt x="29" y="300"/>
                    <a:pt x="29" y="30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86" name="Google Shape;2886;p35"/>
            <p:cNvSpPr/>
            <p:nvPr/>
          </p:nvSpPr>
          <p:spPr>
            <a:xfrm>
              <a:off x="3064685" y="-809855"/>
              <a:ext cx="6480" cy="45000"/>
            </a:xfrm>
            <a:custGeom>
              <a:avLst/>
              <a:gdLst/>
              <a:ahLst/>
              <a:cxnLst/>
              <a:rect l="l" t="t" r="r" b="b"/>
              <a:pathLst>
                <a:path w="18" h="125" extrusionOk="0">
                  <a:moveTo>
                    <a:pt x="4" y="124"/>
                  </a:moveTo>
                  <a:cubicBezTo>
                    <a:pt x="9" y="101"/>
                    <a:pt x="13" y="78"/>
                    <a:pt x="15" y="55"/>
                  </a:cubicBezTo>
                  <a:cubicBezTo>
                    <a:pt x="16" y="43"/>
                    <a:pt x="17" y="31"/>
                    <a:pt x="17" y="19"/>
                  </a:cubicBezTo>
                  <a:cubicBezTo>
                    <a:pt x="17" y="12"/>
                    <a:pt x="16" y="6"/>
                    <a:pt x="16" y="0"/>
                  </a:cubicBezTo>
                  <a:lnTo>
                    <a:pt x="5" y="33"/>
                  </a:lnTo>
                  <a:cubicBezTo>
                    <a:pt x="1" y="49"/>
                    <a:pt x="0" y="65"/>
                    <a:pt x="0" y="80"/>
                  </a:cubicBezTo>
                  <a:cubicBezTo>
                    <a:pt x="0" y="95"/>
                    <a:pt x="1" y="110"/>
                    <a:pt x="4" y="1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87" name="Google Shape;2887;p35"/>
            <p:cNvSpPr/>
            <p:nvPr/>
          </p:nvSpPr>
          <p:spPr>
            <a:xfrm>
              <a:off x="1511285" y="-713735"/>
              <a:ext cx="1520640" cy="31320"/>
            </a:xfrm>
            <a:custGeom>
              <a:avLst/>
              <a:gdLst/>
              <a:ahLst/>
              <a:cxnLst/>
              <a:rect l="l" t="t" r="r" b="b"/>
              <a:pathLst>
                <a:path w="4224" h="87" extrusionOk="0">
                  <a:moveTo>
                    <a:pt x="4199" y="34"/>
                  </a:moveTo>
                  <a:cubicBezTo>
                    <a:pt x="4198" y="34"/>
                    <a:pt x="4198" y="34"/>
                    <a:pt x="4197" y="34"/>
                  </a:cubicBezTo>
                  <a:cubicBezTo>
                    <a:pt x="4188" y="34"/>
                    <a:pt x="4178" y="32"/>
                    <a:pt x="4170" y="27"/>
                  </a:cubicBezTo>
                  <a:cubicBezTo>
                    <a:pt x="4168" y="26"/>
                    <a:pt x="4166" y="25"/>
                    <a:pt x="4165" y="23"/>
                  </a:cubicBezTo>
                  <a:cubicBezTo>
                    <a:pt x="4164" y="21"/>
                    <a:pt x="4164" y="19"/>
                    <a:pt x="4164" y="17"/>
                  </a:cubicBezTo>
                  <a:cubicBezTo>
                    <a:pt x="4102" y="23"/>
                    <a:pt x="4032" y="8"/>
                    <a:pt x="3976" y="8"/>
                  </a:cubicBezTo>
                  <a:cubicBezTo>
                    <a:pt x="3897" y="8"/>
                    <a:pt x="3819" y="4"/>
                    <a:pt x="3740" y="1"/>
                  </a:cubicBezTo>
                  <a:cubicBezTo>
                    <a:pt x="3672" y="11"/>
                    <a:pt x="3600" y="0"/>
                    <a:pt x="3533" y="15"/>
                  </a:cubicBezTo>
                  <a:cubicBezTo>
                    <a:pt x="3491" y="25"/>
                    <a:pt x="3447" y="15"/>
                    <a:pt x="3404" y="17"/>
                  </a:cubicBezTo>
                  <a:cubicBezTo>
                    <a:pt x="3370" y="19"/>
                    <a:pt x="3336" y="24"/>
                    <a:pt x="3301" y="26"/>
                  </a:cubicBezTo>
                  <a:cubicBezTo>
                    <a:pt x="3266" y="28"/>
                    <a:pt x="3227" y="35"/>
                    <a:pt x="3189" y="35"/>
                  </a:cubicBezTo>
                  <a:cubicBezTo>
                    <a:pt x="3168" y="34"/>
                    <a:pt x="3147" y="33"/>
                    <a:pt x="3126" y="33"/>
                  </a:cubicBezTo>
                  <a:cubicBezTo>
                    <a:pt x="3105" y="33"/>
                    <a:pt x="3084" y="34"/>
                    <a:pt x="3063" y="35"/>
                  </a:cubicBezTo>
                  <a:cubicBezTo>
                    <a:pt x="2985" y="45"/>
                    <a:pt x="2907" y="50"/>
                    <a:pt x="2828" y="50"/>
                  </a:cubicBezTo>
                  <a:cubicBezTo>
                    <a:pt x="2823" y="50"/>
                    <a:pt x="2819" y="50"/>
                    <a:pt x="2814" y="50"/>
                  </a:cubicBezTo>
                  <a:cubicBezTo>
                    <a:pt x="2724" y="52"/>
                    <a:pt x="2635" y="57"/>
                    <a:pt x="2544" y="57"/>
                  </a:cubicBezTo>
                  <a:lnTo>
                    <a:pt x="1949" y="56"/>
                  </a:lnTo>
                  <a:lnTo>
                    <a:pt x="1357" y="54"/>
                  </a:lnTo>
                  <a:cubicBezTo>
                    <a:pt x="1183" y="54"/>
                    <a:pt x="1014" y="45"/>
                    <a:pt x="840" y="45"/>
                  </a:cubicBezTo>
                  <a:cubicBezTo>
                    <a:pt x="648" y="45"/>
                    <a:pt x="456" y="42"/>
                    <a:pt x="264" y="45"/>
                  </a:cubicBezTo>
                  <a:cubicBezTo>
                    <a:pt x="183" y="45"/>
                    <a:pt x="94" y="35"/>
                    <a:pt x="16" y="53"/>
                  </a:cubicBezTo>
                  <a:lnTo>
                    <a:pt x="10" y="54"/>
                  </a:lnTo>
                  <a:lnTo>
                    <a:pt x="10" y="55"/>
                  </a:lnTo>
                  <a:cubicBezTo>
                    <a:pt x="10" y="60"/>
                    <a:pt x="9" y="64"/>
                    <a:pt x="9" y="69"/>
                  </a:cubicBezTo>
                  <a:cubicBezTo>
                    <a:pt x="8" y="70"/>
                    <a:pt x="8" y="71"/>
                    <a:pt x="7" y="73"/>
                  </a:cubicBezTo>
                  <a:cubicBezTo>
                    <a:pt x="6" y="74"/>
                    <a:pt x="5" y="76"/>
                    <a:pt x="3" y="77"/>
                  </a:cubicBezTo>
                  <a:cubicBezTo>
                    <a:pt x="2" y="77"/>
                    <a:pt x="1" y="78"/>
                    <a:pt x="0" y="78"/>
                  </a:cubicBezTo>
                  <a:cubicBezTo>
                    <a:pt x="24" y="73"/>
                    <a:pt x="48" y="70"/>
                    <a:pt x="72" y="70"/>
                  </a:cubicBezTo>
                  <a:cubicBezTo>
                    <a:pt x="259" y="76"/>
                    <a:pt x="446" y="74"/>
                    <a:pt x="632" y="74"/>
                  </a:cubicBezTo>
                  <a:lnTo>
                    <a:pt x="929" y="74"/>
                  </a:lnTo>
                  <a:cubicBezTo>
                    <a:pt x="969" y="74"/>
                    <a:pt x="1008" y="74"/>
                    <a:pt x="1047" y="73"/>
                  </a:cubicBezTo>
                  <a:cubicBezTo>
                    <a:pt x="1080" y="73"/>
                    <a:pt x="1111" y="83"/>
                    <a:pt x="1145" y="83"/>
                  </a:cubicBezTo>
                  <a:lnTo>
                    <a:pt x="2331" y="86"/>
                  </a:lnTo>
                  <a:lnTo>
                    <a:pt x="2641" y="86"/>
                  </a:lnTo>
                  <a:cubicBezTo>
                    <a:pt x="2685" y="86"/>
                    <a:pt x="2728" y="83"/>
                    <a:pt x="2772" y="80"/>
                  </a:cubicBezTo>
                  <a:cubicBezTo>
                    <a:pt x="2816" y="77"/>
                    <a:pt x="2858" y="82"/>
                    <a:pt x="2900" y="78"/>
                  </a:cubicBezTo>
                  <a:cubicBezTo>
                    <a:pt x="3056" y="60"/>
                    <a:pt x="3215" y="71"/>
                    <a:pt x="3370" y="49"/>
                  </a:cubicBezTo>
                  <a:cubicBezTo>
                    <a:pt x="3452" y="37"/>
                    <a:pt x="3539" y="44"/>
                    <a:pt x="3622" y="39"/>
                  </a:cubicBezTo>
                  <a:cubicBezTo>
                    <a:pt x="3704" y="33"/>
                    <a:pt x="3779" y="22"/>
                    <a:pt x="3861" y="23"/>
                  </a:cubicBezTo>
                  <a:cubicBezTo>
                    <a:pt x="3955" y="25"/>
                    <a:pt x="4050" y="18"/>
                    <a:pt x="4142" y="48"/>
                  </a:cubicBezTo>
                  <a:cubicBezTo>
                    <a:pt x="4167" y="56"/>
                    <a:pt x="4203" y="64"/>
                    <a:pt x="4223" y="47"/>
                  </a:cubicBezTo>
                  <a:lnTo>
                    <a:pt x="4222" y="46"/>
                  </a:lnTo>
                  <a:cubicBezTo>
                    <a:pt x="4217" y="43"/>
                    <a:pt x="4211" y="40"/>
                    <a:pt x="4204" y="38"/>
                  </a:cubicBezTo>
                  <a:cubicBezTo>
                    <a:pt x="4204" y="38"/>
                    <a:pt x="4203" y="38"/>
                    <a:pt x="4202" y="37"/>
                  </a:cubicBezTo>
                  <a:cubicBezTo>
                    <a:pt x="4201" y="36"/>
                    <a:pt x="4200" y="35"/>
                    <a:pt x="4199" y="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88" name="Google Shape;2888;p35"/>
            <p:cNvSpPr/>
            <p:nvPr/>
          </p:nvSpPr>
          <p:spPr>
            <a:xfrm>
              <a:off x="1420925" y="-688175"/>
              <a:ext cx="360" cy="720"/>
            </a:xfrm>
            <a:custGeom>
              <a:avLst/>
              <a:gdLst/>
              <a:ahLst/>
              <a:cxnLst/>
              <a:rect l="l" t="t" r="r" b="b"/>
              <a:pathLst>
                <a:path w="1" h="2" extrusionOk="0">
                  <a:moveTo>
                    <a:pt x="0" y="0"/>
                  </a:moveTo>
                  <a:lnTo>
                    <a:pt x="0" y="1"/>
                  </a:lnTo>
                  <a:lnTo>
                    <a:pt x="0" y="0"/>
                  </a:lnTo>
                </a:path>
              </a:pathLst>
            </a:custGeom>
            <a:solidFill>
              <a:schemeClr val="dk1"/>
            </a:solidFill>
            <a:ln>
              <a:noFill/>
            </a:ln>
          </p:spPr>
        </p:sp>
        <p:sp>
          <p:nvSpPr>
            <p:cNvPr id="2889" name="Google Shape;2889;p35"/>
            <p:cNvSpPr/>
            <p:nvPr/>
          </p:nvSpPr>
          <p:spPr>
            <a:xfrm>
              <a:off x="1428125" y="-693215"/>
              <a:ext cx="82440" cy="11520"/>
            </a:xfrm>
            <a:custGeom>
              <a:avLst/>
              <a:gdLst/>
              <a:ahLst/>
              <a:cxnLst/>
              <a:rect l="l" t="t" r="r" b="b"/>
              <a:pathLst>
                <a:path w="229" h="32" extrusionOk="0">
                  <a:moveTo>
                    <a:pt x="219" y="17"/>
                  </a:moveTo>
                  <a:lnTo>
                    <a:pt x="217" y="16"/>
                  </a:lnTo>
                  <a:cubicBezTo>
                    <a:pt x="217" y="15"/>
                    <a:pt x="216" y="14"/>
                    <a:pt x="216" y="14"/>
                  </a:cubicBezTo>
                  <a:cubicBezTo>
                    <a:pt x="215" y="12"/>
                    <a:pt x="214" y="10"/>
                    <a:pt x="214" y="8"/>
                  </a:cubicBezTo>
                  <a:cubicBezTo>
                    <a:pt x="214" y="7"/>
                    <a:pt x="215" y="5"/>
                    <a:pt x="216" y="3"/>
                  </a:cubicBezTo>
                  <a:cubicBezTo>
                    <a:pt x="216" y="2"/>
                    <a:pt x="216" y="1"/>
                    <a:pt x="216" y="0"/>
                  </a:cubicBezTo>
                  <a:cubicBezTo>
                    <a:pt x="206" y="2"/>
                    <a:pt x="197" y="3"/>
                    <a:pt x="188" y="3"/>
                  </a:cubicBezTo>
                  <a:cubicBezTo>
                    <a:pt x="188" y="6"/>
                    <a:pt x="188" y="9"/>
                    <a:pt x="188" y="12"/>
                  </a:cubicBezTo>
                  <a:cubicBezTo>
                    <a:pt x="188" y="29"/>
                    <a:pt x="160" y="29"/>
                    <a:pt x="162" y="12"/>
                  </a:cubicBezTo>
                  <a:cubicBezTo>
                    <a:pt x="162" y="10"/>
                    <a:pt x="162" y="8"/>
                    <a:pt x="162" y="6"/>
                  </a:cubicBezTo>
                  <a:cubicBezTo>
                    <a:pt x="151" y="6"/>
                    <a:pt x="140" y="6"/>
                    <a:pt x="129" y="7"/>
                  </a:cubicBezTo>
                  <a:cubicBezTo>
                    <a:pt x="128" y="8"/>
                    <a:pt x="126" y="9"/>
                    <a:pt x="125" y="10"/>
                  </a:cubicBezTo>
                  <a:cubicBezTo>
                    <a:pt x="123" y="11"/>
                    <a:pt x="120" y="12"/>
                    <a:pt x="118" y="12"/>
                  </a:cubicBezTo>
                  <a:cubicBezTo>
                    <a:pt x="116" y="12"/>
                    <a:pt x="113" y="11"/>
                    <a:pt x="111" y="10"/>
                  </a:cubicBezTo>
                  <a:cubicBezTo>
                    <a:pt x="109" y="9"/>
                    <a:pt x="108" y="8"/>
                    <a:pt x="107" y="7"/>
                  </a:cubicBezTo>
                  <a:lnTo>
                    <a:pt x="89" y="7"/>
                  </a:lnTo>
                  <a:cubicBezTo>
                    <a:pt x="88" y="8"/>
                    <a:pt x="86" y="10"/>
                    <a:pt x="84" y="11"/>
                  </a:cubicBezTo>
                  <a:cubicBezTo>
                    <a:pt x="82" y="12"/>
                    <a:pt x="79" y="13"/>
                    <a:pt x="77" y="13"/>
                  </a:cubicBezTo>
                  <a:cubicBezTo>
                    <a:pt x="74" y="13"/>
                    <a:pt x="73" y="12"/>
                    <a:pt x="71" y="11"/>
                  </a:cubicBezTo>
                  <a:cubicBezTo>
                    <a:pt x="69" y="10"/>
                    <a:pt x="67" y="8"/>
                    <a:pt x="66" y="7"/>
                  </a:cubicBezTo>
                  <a:lnTo>
                    <a:pt x="47" y="7"/>
                  </a:lnTo>
                  <a:cubicBezTo>
                    <a:pt x="47" y="7"/>
                    <a:pt x="47" y="8"/>
                    <a:pt x="47" y="9"/>
                  </a:cubicBezTo>
                  <a:cubicBezTo>
                    <a:pt x="47" y="28"/>
                    <a:pt x="16" y="23"/>
                    <a:pt x="21" y="6"/>
                  </a:cubicBezTo>
                  <a:lnTo>
                    <a:pt x="2" y="6"/>
                  </a:lnTo>
                  <a:cubicBezTo>
                    <a:pt x="2" y="12"/>
                    <a:pt x="1" y="18"/>
                    <a:pt x="0" y="24"/>
                  </a:cubicBezTo>
                  <a:cubicBezTo>
                    <a:pt x="0" y="25"/>
                    <a:pt x="0" y="26"/>
                    <a:pt x="0" y="26"/>
                  </a:cubicBezTo>
                  <a:cubicBezTo>
                    <a:pt x="0" y="27"/>
                    <a:pt x="0" y="27"/>
                    <a:pt x="0" y="28"/>
                  </a:cubicBezTo>
                  <a:cubicBezTo>
                    <a:pt x="50" y="28"/>
                    <a:pt x="100" y="31"/>
                    <a:pt x="151" y="31"/>
                  </a:cubicBezTo>
                  <a:cubicBezTo>
                    <a:pt x="177" y="30"/>
                    <a:pt x="202" y="27"/>
                    <a:pt x="228" y="21"/>
                  </a:cubicBezTo>
                  <a:cubicBezTo>
                    <a:pt x="226" y="21"/>
                    <a:pt x="224" y="21"/>
                    <a:pt x="222" y="20"/>
                  </a:cubicBezTo>
                  <a:cubicBezTo>
                    <a:pt x="221" y="19"/>
                    <a:pt x="220" y="18"/>
                    <a:pt x="219"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90" name="Google Shape;2890;p35"/>
            <p:cNvSpPr/>
            <p:nvPr/>
          </p:nvSpPr>
          <p:spPr>
            <a:xfrm>
              <a:off x="3022565" y="-704735"/>
              <a:ext cx="12960" cy="8280"/>
            </a:xfrm>
            <a:custGeom>
              <a:avLst/>
              <a:gdLst/>
              <a:ahLst/>
              <a:cxnLst/>
              <a:rect l="l" t="t" r="r" b="b"/>
              <a:pathLst>
                <a:path w="36" h="23" extrusionOk="0">
                  <a:moveTo>
                    <a:pt x="34" y="9"/>
                  </a:moveTo>
                  <a:cubicBezTo>
                    <a:pt x="34" y="8"/>
                    <a:pt x="35" y="6"/>
                    <a:pt x="35" y="5"/>
                  </a:cubicBezTo>
                  <a:cubicBezTo>
                    <a:pt x="35" y="3"/>
                    <a:pt x="34" y="1"/>
                    <a:pt x="34" y="0"/>
                  </a:cubicBezTo>
                  <a:cubicBezTo>
                    <a:pt x="23" y="6"/>
                    <a:pt x="12" y="9"/>
                    <a:pt x="0" y="9"/>
                  </a:cubicBezTo>
                  <a:cubicBezTo>
                    <a:pt x="1" y="10"/>
                    <a:pt x="2" y="12"/>
                    <a:pt x="3" y="12"/>
                  </a:cubicBezTo>
                  <a:cubicBezTo>
                    <a:pt x="4" y="13"/>
                    <a:pt x="5" y="13"/>
                    <a:pt x="5" y="13"/>
                  </a:cubicBezTo>
                  <a:cubicBezTo>
                    <a:pt x="12" y="16"/>
                    <a:pt x="18" y="18"/>
                    <a:pt x="23" y="22"/>
                  </a:cubicBezTo>
                  <a:cubicBezTo>
                    <a:pt x="24" y="22"/>
                    <a:pt x="24" y="22"/>
                    <a:pt x="24" y="22"/>
                  </a:cubicBezTo>
                  <a:cubicBezTo>
                    <a:pt x="27" y="19"/>
                    <a:pt x="30" y="15"/>
                    <a:pt x="33" y="11"/>
                  </a:cubicBezTo>
                  <a:cubicBezTo>
                    <a:pt x="33" y="11"/>
                    <a:pt x="33" y="10"/>
                    <a:pt x="34"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91" name="Google Shape;2891;p35"/>
            <p:cNvSpPr/>
            <p:nvPr/>
          </p:nvSpPr>
          <p:spPr>
            <a:xfrm>
              <a:off x="2211845" y="-835415"/>
              <a:ext cx="85320" cy="15120"/>
            </a:xfrm>
            <a:custGeom>
              <a:avLst/>
              <a:gdLst/>
              <a:ahLst/>
              <a:cxnLst/>
              <a:rect l="l" t="t" r="r" b="b"/>
              <a:pathLst>
                <a:path w="237" h="42" extrusionOk="0">
                  <a:moveTo>
                    <a:pt x="69" y="36"/>
                  </a:moveTo>
                  <a:lnTo>
                    <a:pt x="52" y="36"/>
                  </a:lnTo>
                  <a:lnTo>
                    <a:pt x="52" y="38"/>
                  </a:lnTo>
                  <a:cubicBezTo>
                    <a:pt x="62" y="39"/>
                    <a:pt x="73" y="40"/>
                    <a:pt x="83" y="41"/>
                  </a:cubicBezTo>
                  <a:cubicBezTo>
                    <a:pt x="83" y="36"/>
                    <a:pt x="85" y="31"/>
                    <a:pt x="87" y="27"/>
                  </a:cubicBezTo>
                  <a:cubicBezTo>
                    <a:pt x="88" y="26"/>
                    <a:pt x="88" y="25"/>
                    <a:pt x="89" y="25"/>
                  </a:cubicBezTo>
                  <a:cubicBezTo>
                    <a:pt x="88" y="24"/>
                    <a:pt x="88" y="24"/>
                    <a:pt x="88" y="24"/>
                  </a:cubicBezTo>
                  <a:cubicBezTo>
                    <a:pt x="87" y="23"/>
                    <a:pt x="87" y="22"/>
                    <a:pt x="87" y="21"/>
                  </a:cubicBezTo>
                  <a:cubicBezTo>
                    <a:pt x="87" y="20"/>
                    <a:pt x="87" y="19"/>
                    <a:pt x="88" y="18"/>
                  </a:cubicBezTo>
                  <a:cubicBezTo>
                    <a:pt x="89" y="17"/>
                    <a:pt x="89" y="17"/>
                    <a:pt x="90" y="16"/>
                  </a:cubicBezTo>
                  <a:cubicBezTo>
                    <a:pt x="91" y="15"/>
                    <a:pt x="92" y="15"/>
                    <a:pt x="93" y="15"/>
                  </a:cubicBezTo>
                  <a:cubicBezTo>
                    <a:pt x="101" y="16"/>
                    <a:pt x="108" y="16"/>
                    <a:pt x="116" y="16"/>
                  </a:cubicBezTo>
                  <a:cubicBezTo>
                    <a:pt x="156" y="16"/>
                    <a:pt x="196" y="14"/>
                    <a:pt x="236" y="9"/>
                  </a:cubicBezTo>
                  <a:lnTo>
                    <a:pt x="132" y="9"/>
                  </a:lnTo>
                  <a:cubicBezTo>
                    <a:pt x="89" y="9"/>
                    <a:pt x="49" y="3"/>
                    <a:pt x="6" y="0"/>
                  </a:cubicBezTo>
                  <a:lnTo>
                    <a:pt x="0" y="0"/>
                  </a:lnTo>
                  <a:cubicBezTo>
                    <a:pt x="24" y="2"/>
                    <a:pt x="48" y="7"/>
                    <a:pt x="71" y="14"/>
                  </a:cubicBezTo>
                  <a:cubicBezTo>
                    <a:pt x="83" y="18"/>
                    <a:pt x="83" y="37"/>
                    <a:pt x="69"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92" name="Google Shape;2892;p35"/>
            <p:cNvSpPr/>
            <p:nvPr/>
          </p:nvSpPr>
          <p:spPr>
            <a:xfrm>
              <a:off x="1428485" y="-873215"/>
              <a:ext cx="35280" cy="9000"/>
            </a:xfrm>
            <a:custGeom>
              <a:avLst/>
              <a:gdLst/>
              <a:ahLst/>
              <a:cxnLst/>
              <a:rect l="l" t="t" r="r" b="b"/>
              <a:pathLst>
                <a:path w="98" h="25" extrusionOk="0">
                  <a:moveTo>
                    <a:pt x="7" y="6"/>
                  </a:moveTo>
                  <a:cubicBezTo>
                    <a:pt x="10" y="12"/>
                    <a:pt x="13" y="18"/>
                    <a:pt x="15" y="24"/>
                  </a:cubicBezTo>
                  <a:cubicBezTo>
                    <a:pt x="18" y="21"/>
                    <a:pt x="21" y="19"/>
                    <a:pt x="25" y="17"/>
                  </a:cubicBezTo>
                  <a:cubicBezTo>
                    <a:pt x="26" y="16"/>
                    <a:pt x="26" y="16"/>
                    <a:pt x="27" y="15"/>
                  </a:cubicBezTo>
                  <a:cubicBezTo>
                    <a:pt x="30" y="14"/>
                    <a:pt x="32" y="13"/>
                    <a:pt x="35" y="13"/>
                  </a:cubicBezTo>
                  <a:cubicBezTo>
                    <a:pt x="35" y="12"/>
                    <a:pt x="35" y="12"/>
                    <a:pt x="36" y="11"/>
                  </a:cubicBezTo>
                  <a:cubicBezTo>
                    <a:pt x="38" y="9"/>
                    <a:pt x="38" y="7"/>
                    <a:pt x="40" y="6"/>
                  </a:cubicBezTo>
                  <a:cubicBezTo>
                    <a:pt x="42" y="5"/>
                    <a:pt x="44" y="5"/>
                    <a:pt x="46" y="5"/>
                  </a:cubicBezTo>
                  <a:cubicBezTo>
                    <a:pt x="47" y="5"/>
                    <a:pt x="47" y="5"/>
                    <a:pt x="48" y="5"/>
                  </a:cubicBezTo>
                  <a:lnTo>
                    <a:pt x="52" y="5"/>
                  </a:lnTo>
                  <a:cubicBezTo>
                    <a:pt x="53" y="5"/>
                    <a:pt x="55" y="6"/>
                    <a:pt x="56" y="7"/>
                  </a:cubicBezTo>
                  <a:cubicBezTo>
                    <a:pt x="57" y="7"/>
                    <a:pt x="58" y="8"/>
                    <a:pt x="59" y="9"/>
                  </a:cubicBezTo>
                  <a:cubicBezTo>
                    <a:pt x="66" y="9"/>
                    <a:pt x="74" y="9"/>
                    <a:pt x="80" y="11"/>
                  </a:cubicBezTo>
                  <a:cubicBezTo>
                    <a:pt x="82" y="11"/>
                    <a:pt x="84" y="11"/>
                    <a:pt x="85" y="12"/>
                  </a:cubicBezTo>
                  <a:lnTo>
                    <a:pt x="90" y="12"/>
                  </a:lnTo>
                  <a:cubicBezTo>
                    <a:pt x="91" y="11"/>
                    <a:pt x="92" y="10"/>
                    <a:pt x="93" y="9"/>
                  </a:cubicBezTo>
                  <a:cubicBezTo>
                    <a:pt x="94" y="8"/>
                    <a:pt x="96" y="8"/>
                    <a:pt x="97" y="8"/>
                  </a:cubicBezTo>
                  <a:cubicBezTo>
                    <a:pt x="65" y="4"/>
                    <a:pt x="33" y="1"/>
                    <a:pt x="0" y="0"/>
                  </a:cubicBezTo>
                  <a:cubicBezTo>
                    <a:pt x="1" y="1"/>
                    <a:pt x="1" y="0"/>
                    <a:pt x="2" y="1"/>
                  </a:cubicBezTo>
                  <a:cubicBezTo>
                    <a:pt x="4" y="3"/>
                    <a:pt x="6" y="4"/>
                    <a:pt x="7"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93" name="Google Shape;2893;p35"/>
            <p:cNvSpPr/>
            <p:nvPr/>
          </p:nvSpPr>
          <p:spPr>
            <a:xfrm>
              <a:off x="2301485" y="-822455"/>
              <a:ext cx="3960" cy="720"/>
            </a:xfrm>
            <a:custGeom>
              <a:avLst/>
              <a:gdLst/>
              <a:ahLst/>
              <a:cxnLst/>
              <a:rect l="l" t="t" r="r" b="b"/>
              <a:pathLst>
                <a:path w="11" h="2" extrusionOk="0">
                  <a:moveTo>
                    <a:pt x="10" y="1"/>
                  </a:moveTo>
                  <a:lnTo>
                    <a:pt x="10" y="0"/>
                  </a:lnTo>
                  <a:lnTo>
                    <a:pt x="0" y="0"/>
                  </a:lnTo>
                  <a:lnTo>
                    <a:pt x="0" y="1"/>
                  </a:lnTo>
                  <a:lnTo>
                    <a:pt x="10" y="1"/>
                  </a:lnTo>
                </a:path>
              </a:pathLst>
            </a:custGeom>
            <a:solidFill>
              <a:schemeClr val="dk1"/>
            </a:solidFill>
            <a:ln>
              <a:noFill/>
            </a:ln>
          </p:spPr>
        </p:sp>
        <p:sp>
          <p:nvSpPr>
            <p:cNvPr id="2894" name="Google Shape;2894;p35"/>
            <p:cNvSpPr/>
            <p:nvPr/>
          </p:nvSpPr>
          <p:spPr>
            <a:xfrm>
              <a:off x="2250365" y="-823895"/>
              <a:ext cx="11520" cy="3600"/>
            </a:xfrm>
            <a:custGeom>
              <a:avLst/>
              <a:gdLst/>
              <a:ahLst/>
              <a:cxnLst/>
              <a:rect l="l" t="t" r="r" b="b"/>
              <a:pathLst>
                <a:path w="32" h="10" extrusionOk="0">
                  <a:moveTo>
                    <a:pt x="2" y="6"/>
                  </a:moveTo>
                  <a:cubicBezTo>
                    <a:pt x="1" y="7"/>
                    <a:pt x="1" y="8"/>
                    <a:pt x="0" y="9"/>
                  </a:cubicBezTo>
                  <a:lnTo>
                    <a:pt x="27" y="9"/>
                  </a:lnTo>
                  <a:cubicBezTo>
                    <a:pt x="28" y="8"/>
                    <a:pt x="28" y="7"/>
                    <a:pt x="29" y="6"/>
                  </a:cubicBezTo>
                  <a:cubicBezTo>
                    <a:pt x="29" y="5"/>
                    <a:pt x="30" y="4"/>
                    <a:pt x="31" y="3"/>
                  </a:cubicBezTo>
                  <a:cubicBezTo>
                    <a:pt x="21" y="3"/>
                    <a:pt x="12" y="2"/>
                    <a:pt x="3" y="0"/>
                  </a:cubicBezTo>
                  <a:cubicBezTo>
                    <a:pt x="3" y="2"/>
                    <a:pt x="3" y="4"/>
                    <a:pt x="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95" name="Google Shape;2895;p35"/>
            <p:cNvSpPr/>
            <p:nvPr/>
          </p:nvSpPr>
          <p:spPr>
            <a:xfrm>
              <a:off x="1406525" y="-872135"/>
              <a:ext cx="4320" cy="6120"/>
            </a:xfrm>
            <a:custGeom>
              <a:avLst/>
              <a:gdLst/>
              <a:ahLst/>
              <a:cxnLst/>
              <a:rect l="l" t="t" r="r" b="b"/>
              <a:pathLst>
                <a:path w="12" h="17" extrusionOk="0">
                  <a:moveTo>
                    <a:pt x="6" y="0"/>
                  </a:moveTo>
                  <a:cubicBezTo>
                    <a:pt x="0" y="5"/>
                    <a:pt x="0" y="16"/>
                    <a:pt x="9" y="16"/>
                  </a:cubicBezTo>
                  <a:lnTo>
                    <a:pt x="11" y="16"/>
                  </a:lnTo>
                  <a:lnTo>
                    <a:pt x="11" y="15"/>
                  </a:lnTo>
                  <a:cubicBezTo>
                    <a:pt x="9" y="10"/>
                    <a:pt x="8" y="5"/>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96" name="Google Shape;2896;p35"/>
            <p:cNvSpPr/>
            <p:nvPr/>
          </p:nvSpPr>
          <p:spPr>
            <a:xfrm>
              <a:off x="1465205" y="-869975"/>
              <a:ext cx="2880" cy="720"/>
            </a:xfrm>
            <a:custGeom>
              <a:avLst/>
              <a:gdLst/>
              <a:ahLst/>
              <a:cxnLst/>
              <a:rect l="l" t="t" r="r" b="b"/>
              <a:pathLst>
                <a:path w="8" h="2" extrusionOk="0">
                  <a:moveTo>
                    <a:pt x="7" y="0"/>
                  </a:moveTo>
                  <a:lnTo>
                    <a:pt x="0" y="0"/>
                  </a:lnTo>
                  <a:lnTo>
                    <a:pt x="2" y="1"/>
                  </a:lnTo>
                  <a:lnTo>
                    <a:pt x="7" y="0"/>
                  </a:lnTo>
                </a:path>
              </a:pathLst>
            </a:custGeom>
            <a:solidFill>
              <a:schemeClr val="dk1"/>
            </a:solidFill>
            <a:ln>
              <a:noFill/>
            </a:ln>
          </p:spPr>
        </p:sp>
        <p:sp>
          <p:nvSpPr>
            <p:cNvPr id="2897" name="Google Shape;2897;p35"/>
            <p:cNvSpPr/>
            <p:nvPr/>
          </p:nvSpPr>
          <p:spPr>
            <a:xfrm>
              <a:off x="2119325" y="-839375"/>
              <a:ext cx="44640" cy="4320"/>
            </a:xfrm>
            <a:custGeom>
              <a:avLst/>
              <a:gdLst/>
              <a:ahLst/>
              <a:cxnLst/>
              <a:rect l="l" t="t" r="r" b="b"/>
              <a:pathLst>
                <a:path w="124" h="12" extrusionOk="0">
                  <a:moveTo>
                    <a:pt x="123" y="11"/>
                  </a:moveTo>
                  <a:cubicBezTo>
                    <a:pt x="86" y="8"/>
                    <a:pt x="50" y="0"/>
                    <a:pt x="13" y="0"/>
                  </a:cubicBezTo>
                  <a:lnTo>
                    <a:pt x="0" y="0"/>
                  </a:lnTo>
                  <a:cubicBezTo>
                    <a:pt x="13" y="2"/>
                    <a:pt x="26" y="3"/>
                    <a:pt x="40" y="5"/>
                  </a:cubicBezTo>
                  <a:cubicBezTo>
                    <a:pt x="64" y="9"/>
                    <a:pt x="88" y="11"/>
                    <a:pt x="113" y="11"/>
                  </a:cubicBezTo>
                  <a:cubicBezTo>
                    <a:pt x="116" y="11"/>
                    <a:pt x="119" y="11"/>
                    <a:pt x="123"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98" name="Google Shape;2898;p35"/>
            <p:cNvSpPr/>
            <p:nvPr/>
          </p:nvSpPr>
          <p:spPr>
            <a:xfrm>
              <a:off x="3013205" y="-848375"/>
              <a:ext cx="2520" cy="720"/>
            </a:xfrm>
            <a:custGeom>
              <a:avLst/>
              <a:gdLst/>
              <a:ahLst/>
              <a:cxnLst/>
              <a:rect l="l" t="t" r="r" b="b"/>
              <a:pathLst>
                <a:path w="7" h="2" extrusionOk="0">
                  <a:moveTo>
                    <a:pt x="6" y="0"/>
                  </a:moveTo>
                  <a:lnTo>
                    <a:pt x="0" y="1"/>
                  </a:lnTo>
                  <a:lnTo>
                    <a:pt x="6" y="1"/>
                  </a:lnTo>
                  <a:lnTo>
                    <a:pt x="6" y="0"/>
                  </a:lnTo>
                </a:path>
              </a:pathLst>
            </a:custGeom>
            <a:solidFill>
              <a:schemeClr val="dk1"/>
            </a:solidFill>
            <a:ln>
              <a:noFill/>
            </a:ln>
          </p:spPr>
        </p:sp>
        <p:sp>
          <p:nvSpPr>
            <p:cNvPr id="2899" name="Google Shape;2899;p35"/>
            <p:cNvSpPr/>
            <p:nvPr/>
          </p:nvSpPr>
          <p:spPr>
            <a:xfrm>
              <a:off x="1566005" y="-855935"/>
              <a:ext cx="11520" cy="6120"/>
            </a:xfrm>
            <a:custGeom>
              <a:avLst/>
              <a:gdLst/>
              <a:ahLst/>
              <a:cxnLst/>
              <a:rect l="l" t="t" r="r" b="b"/>
              <a:pathLst>
                <a:path w="32" h="17" extrusionOk="0">
                  <a:moveTo>
                    <a:pt x="26" y="16"/>
                  </a:moveTo>
                  <a:cubicBezTo>
                    <a:pt x="27" y="12"/>
                    <a:pt x="29" y="8"/>
                    <a:pt x="31" y="4"/>
                  </a:cubicBezTo>
                  <a:lnTo>
                    <a:pt x="1" y="0"/>
                  </a:lnTo>
                  <a:cubicBezTo>
                    <a:pt x="1" y="6"/>
                    <a:pt x="0" y="11"/>
                    <a:pt x="0" y="16"/>
                  </a:cubicBezTo>
                  <a:lnTo>
                    <a:pt x="26" y="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00" name="Google Shape;2900;p35"/>
            <p:cNvSpPr/>
            <p:nvPr/>
          </p:nvSpPr>
          <p:spPr>
            <a:xfrm>
              <a:off x="1836005" y="-840455"/>
              <a:ext cx="3240" cy="720"/>
            </a:xfrm>
            <a:custGeom>
              <a:avLst/>
              <a:gdLst/>
              <a:ahLst/>
              <a:cxnLst/>
              <a:rect l="l" t="t" r="r" b="b"/>
              <a:pathLst>
                <a:path w="9" h="2" extrusionOk="0">
                  <a:moveTo>
                    <a:pt x="8" y="1"/>
                  </a:moveTo>
                  <a:lnTo>
                    <a:pt x="0" y="0"/>
                  </a:lnTo>
                  <a:lnTo>
                    <a:pt x="0" y="1"/>
                  </a:lnTo>
                  <a:lnTo>
                    <a:pt x="8" y="1"/>
                  </a:lnTo>
                </a:path>
              </a:pathLst>
            </a:custGeom>
            <a:solidFill>
              <a:schemeClr val="dk1"/>
            </a:solidFill>
            <a:ln>
              <a:noFill/>
            </a:ln>
          </p:spPr>
        </p:sp>
        <p:sp>
          <p:nvSpPr>
            <p:cNvPr id="2901" name="Google Shape;2901;p35"/>
            <p:cNvSpPr/>
            <p:nvPr/>
          </p:nvSpPr>
          <p:spPr>
            <a:xfrm>
              <a:off x="1768325" y="-844055"/>
              <a:ext cx="63000" cy="4680"/>
            </a:xfrm>
            <a:custGeom>
              <a:avLst/>
              <a:gdLst/>
              <a:ahLst/>
              <a:cxnLst/>
              <a:rect l="l" t="t" r="r" b="b"/>
              <a:pathLst>
                <a:path w="175" h="13" extrusionOk="0">
                  <a:moveTo>
                    <a:pt x="11" y="0"/>
                  </a:moveTo>
                  <a:cubicBezTo>
                    <a:pt x="27" y="0"/>
                    <a:pt x="44" y="4"/>
                    <a:pt x="60" y="6"/>
                  </a:cubicBezTo>
                  <a:cubicBezTo>
                    <a:pt x="73" y="8"/>
                    <a:pt x="87" y="10"/>
                    <a:pt x="101" y="11"/>
                  </a:cubicBezTo>
                  <a:cubicBezTo>
                    <a:pt x="101" y="8"/>
                    <a:pt x="102" y="6"/>
                    <a:pt x="103" y="4"/>
                  </a:cubicBezTo>
                  <a:cubicBezTo>
                    <a:pt x="104" y="3"/>
                    <a:pt x="105" y="2"/>
                    <a:pt x="105" y="2"/>
                  </a:cubicBezTo>
                  <a:cubicBezTo>
                    <a:pt x="106" y="1"/>
                    <a:pt x="107" y="1"/>
                    <a:pt x="108" y="1"/>
                  </a:cubicBezTo>
                  <a:cubicBezTo>
                    <a:pt x="109" y="1"/>
                    <a:pt x="110" y="1"/>
                    <a:pt x="111" y="2"/>
                  </a:cubicBezTo>
                  <a:cubicBezTo>
                    <a:pt x="112" y="2"/>
                    <a:pt x="113" y="3"/>
                    <a:pt x="113" y="4"/>
                  </a:cubicBezTo>
                  <a:cubicBezTo>
                    <a:pt x="114" y="6"/>
                    <a:pt x="115" y="9"/>
                    <a:pt x="116" y="12"/>
                  </a:cubicBezTo>
                  <a:lnTo>
                    <a:pt x="172" y="12"/>
                  </a:lnTo>
                  <a:cubicBezTo>
                    <a:pt x="172" y="11"/>
                    <a:pt x="173" y="10"/>
                    <a:pt x="174" y="8"/>
                  </a:cubicBezTo>
                  <a:lnTo>
                    <a:pt x="168" y="8"/>
                  </a:lnTo>
                  <a:cubicBezTo>
                    <a:pt x="134" y="4"/>
                    <a:pt x="99" y="1"/>
                    <a:pt x="64" y="1"/>
                  </a:cubicBezTo>
                  <a:cubicBezTo>
                    <a:pt x="53" y="1"/>
                    <a:pt x="42" y="2"/>
                    <a:pt x="31" y="2"/>
                  </a:cubicBezTo>
                  <a:cubicBezTo>
                    <a:pt x="20" y="2"/>
                    <a:pt x="11" y="2"/>
                    <a:pt x="0" y="0"/>
                  </a:cubicBezTo>
                  <a:lnTo>
                    <a:pt x="1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02" name="Google Shape;2902;p35"/>
            <p:cNvSpPr/>
            <p:nvPr/>
          </p:nvSpPr>
          <p:spPr>
            <a:xfrm>
              <a:off x="2907365" y="-851255"/>
              <a:ext cx="36360" cy="4320"/>
            </a:xfrm>
            <a:custGeom>
              <a:avLst/>
              <a:gdLst/>
              <a:ahLst/>
              <a:cxnLst/>
              <a:rect l="l" t="t" r="r" b="b"/>
              <a:pathLst>
                <a:path w="101" h="12" extrusionOk="0">
                  <a:moveTo>
                    <a:pt x="0" y="11"/>
                  </a:moveTo>
                  <a:cubicBezTo>
                    <a:pt x="34" y="9"/>
                    <a:pt x="67" y="5"/>
                    <a:pt x="100" y="0"/>
                  </a:cubicBezTo>
                  <a:cubicBezTo>
                    <a:pt x="67" y="0"/>
                    <a:pt x="33" y="4"/>
                    <a:pt x="0"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03" name="Google Shape;2903;p35"/>
            <p:cNvSpPr/>
            <p:nvPr/>
          </p:nvSpPr>
          <p:spPr>
            <a:xfrm>
              <a:off x="1584005" y="-853775"/>
              <a:ext cx="6480" cy="4320"/>
            </a:xfrm>
            <a:custGeom>
              <a:avLst/>
              <a:gdLst/>
              <a:ahLst/>
              <a:cxnLst/>
              <a:rect l="l" t="t" r="r" b="b"/>
              <a:pathLst>
                <a:path w="18" h="12" extrusionOk="0">
                  <a:moveTo>
                    <a:pt x="7" y="11"/>
                  </a:moveTo>
                  <a:lnTo>
                    <a:pt x="17" y="11"/>
                  </a:lnTo>
                  <a:cubicBezTo>
                    <a:pt x="17" y="8"/>
                    <a:pt x="17" y="5"/>
                    <a:pt x="17" y="2"/>
                  </a:cubicBezTo>
                  <a:lnTo>
                    <a:pt x="0" y="0"/>
                  </a:lnTo>
                  <a:cubicBezTo>
                    <a:pt x="1" y="3"/>
                    <a:pt x="2" y="7"/>
                    <a:pt x="2" y="10"/>
                  </a:cubicBezTo>
                  <a:lnTo>
                    <a:pt x="2" y="11"/>
                  </a:lnTo>
                  <a:lnTo>
                    <a:pt x="7"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04" name="Google Shape;2904;p35"/>
            <p:cNvSpPr/>
            <p:nvPr/>
          </p:nvSpPr>
          <p:spPr>
            <a:xfrm>
              <a:off x="1519205" y="-857735"/>
              <a:ext cx="23040" cy="6480"/>
            </a:xfrm>
            <a:custGeom>
              <a:avLst/>
              <a:gdLst/>
              <a:ahLst/>
              <a:cxnLst/>
              <a:rect l="l" t="t" r="r" b="b"/>
              <a:pathLst>
                <a:path w="64" h="18" extrusionOk="0">
                  <a:moveTo>
                    <a:pt x="44" y="16"/>
                  </a:moveTo>
                  <a:lnTo>
                    <a:pt x="63" y="17"/>
                  </a:lnTo>
                  <a:cubicBezTo>
                    <a:pt x="63" y="12"/>
                    <a:pt x="63" y="7"/>
                    <a:pt x="63" y="2"/>
                  </a:cubicBezTo>
                  <a:cubicBezTo>
                    <a:pt x="63" y="1"/>
                    <a:pt x="63" y="1"/>
                    <a:pt x="63" y="1"/>
                  </a:cubicBezTo>
                  <a:lnTo>
                    <a:pt x="63" y="0"/>
                  </a:lnTo>
                  <a:lnTo>
                    <a:pt x="50" y="0"/>
                  </a:lnTo>
                  <a:lnTo>
                    <a:pt x="0" y="0"/>
                  </a:lnTo>
                  <a:cubicBezTo>
                    <a:pt x="0" y="4"/>
                    <a:pt x="0" y="8"/>
                    <a:pt x="0" y="12"/>
                  </a:cubicBezTo>
                  <a:lnTo>
                    <a:pt x="25" y="15"/>
                  </a:lnTo>
                  <a:cubicBezTo>
                    <a:pt x="26" y="14"/>
                    <a:pt x="26" y="14"/>
                    <a:pt x="26" y="14"/>
                  </a:cubicBezTo>
                  <a:cubicBezTo>
                    <a:pt x="27" y="12"/>
                    <a:pt x="27" y="11"/>
                    <a:pt x="29" y="10"/>
                  </a:cubicBezTo>
                  <a:cubicBezTo>
                    <a:pt x="31" y="9"/>
                    <a:pt x="33" y="9"/>
                    <a:pt x="35" y="9"/>
                  </a:cubicBezTo>
                  <a:cubicBezTo>
                    <a:pt x="36" y="9"/>
                    <a:pt x="38" y="9"/>
                    <a:pt x="40" y="10"/>
                  </a:cubicBezTo>
                  <a:cubicBezTo>
                    <a:pt x="42" y="11"/>
                    <a:pt x="42" y="12"/>
                    <a:pt x="43" y="14"/>
                  </a:cubicBezTo>
                  <a:cubicBezTo>
                    <a:pt x="43" y="15"/>
                    <a:pt x="44" y="15"/>
                    <a:pt x="44"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05" name="Google Shape;2905;p35"/>
            <p:cNvSpPr/>
            <p:nvPr/>
          </p:nvSpPr>
          <p:spPr>
            <a:xfrm>
              <a:off x="1482845" y="-857735"/>
              <a:ext cx="27000" cy="3600"/>
            </a:xfrm>
            <a:custGeom>
              <a:avLst/>
              <a:gdLst/>
              <a:ahLst/>
              <a:cxnLst/>
              <a:rect l="l" t="t" r="r" b="b"/>
              <a:pathLst>
                <a:path w="75" h="10" extrusionOk="0">
                  <a:moveTo>
                    <a:pt x="39" y="5"/>
                  </a:moveTo>
                  <a:cubicBezTo>
                    <a:pt x="40" y="4"/>
                    <a:pt x="41" y="4"/>
                    <a:pt x="42" y="3"/>
                  </a:cubicBezTo>
                  <a:cubicBezTo>
                    <a:pt x="43" y="2"/>
                    <a:pt x="45" y="2"/>
                    <a:pt x="47" y="2"/>
                  </a:cubicBezTo>
                  <a:cubicBezTo>
                    <a:pt x="49" y="2"/>
                    <a:pt x="50" y="2"/>
                    <a:pt x="52" y="3"/>
                  </a:cubicBezTo>
                  <a:cubicBezTo>
                    <a:pt x="54" y="4"/>
                    <a:pt x="55" y="5"/>
                    <a:pt x="56" y="7"/>
                  </a:cubicBezTo>
                  <a:lnTo>
                    <a:pt x="74" y="9"/>
                  </a:lnTo>
                  <a:cubicBezTo>
                    <a:pt x="74" y="6"/>
                    <a:pt x="74" y="3"/>
                    <a:pt x="74" y="0"/>
                  </a:cubicBezTo>
                  <a:cubicBezTo>
                    <a:pt x="54" y="0"/>
                    <a:pt x="35" y="0"/>
                    <a:pt x="14" y="0"/>
                  </a:cubicBezTo>
                  <a:lnTo>
                    <a:pt x="0" y="0"/>
                  </a:lnTo>
                  <a:lnTo>
                    <a:pt x="39"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06" name="Google Shape;2906;p35"/>
            <p:cNvSpPr/>
            <p:nvPr/>
          </p:nvSpPr>
          <p:spPr>
            <a:xfrm>
              <a:off x="3023645" y="-850175"/>
              <a:ext cx="4320" cy="2160"/>
            </a:xfrm>
            <a:custGeom>
              <a:avLst/>
              <a:gdLst/>
              <a:ahLst/>
              <a:cxnLst/>
              <a:rect l="l" t="t" r="r" b="b"/>
              <a:pathLst>
                <a:path w="12" h="6" extrusionOk="0">
                  <a:moveTo>
                    <a:pt x="0" y="1"/>
                  </a:moveTo>
                  <a:cubicBezTo>
                    <a:pt x="0" y="2"/>
                    <a:pt x="0" y="3"/>
                    <a:pt x="0" y="5"/>
                  </a:cubicBezTo>
                  <a:lnTo>
                    <a:pt x="1" y="5"/>
                  </a:lnTo>
                  <a:cubicBezTo>
                    <a:pt x="4" y="5"/>
                    <a:pt x="6" y="4"/>
                    <a:pt x="8" y="3"/>
                  </a:cubicBezTo>
                  <a:cubicBezTo>
                    <a:pt x="9" y="2"/>
                    <a:pt x="10" y="1"/>
                    <a:pt x="11" y="0"/>
                  </a:cubicBezTo>
                  <a:cubicBezTo>
                    <a:pt x="7" y="0"/>
                    <a:pt x="4" y="1"/>
                    <a:pt x="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07" name="Google Shape;2907;p35"/>
            <p:cNvSpPr/>
            <p:nvPr/>
          </p:nvSpPr>
          <p:spPr>
            <a:xfrm>
              <a:off x="2266565" y="-822455"/>
              <a:ext cx="26640" cy="2160"/>
            </a:xfrm>
            <a:custGeom>
              <a:avLst/>
              <a:gdLst/>
              <a:ahLst/>
              <a:cxnLst/>
              <a:rect l="l" t="t" r="r" b="b"/>
              <a:pathLst>
                <a:path w="74" h="6" extrusionOk="0">
                  <a:moveTo>
                    <a:pt x="34" y="4"/>
                  </a:moveTo>
                  <a:cubicBezTo>
                    <a:pt x="34" y="3"/>
                    <a:pt x="35" y="1"/>
                    <a:pt x="36" y="1"/>
                  </a:cubicBezTo>
                  <a:cubicBezTo>
                    <a:pt x="38" y="0"/>
                    <a:pt x="39" y="0"/>
                    <a:pt x="41" y="0"/>
                  </a:cubicBezTo>
                  <a:cubicBezTo>
                    <a:pt x="42" y="0"/>
                    <a:pt x="44" y="1"/>
                    <a:pt x="45" y="1"/>
                  </a:cubicBezTo>
                  <a:cubicBezTo>
                    <a:pt x="46" y="2"/>
                    <a:pt x="47" y="3"/>
                    <a:pt x="48" y="4"/>
                  </a:cubicBezTo>
                  <a:lnTo>
                    <a:pt x="73" y="2"/>
                  </a:lnTo>
                  <a:cubicBezTo>
                    <a:pt x="73" y="2"/>
                    <a:pt x="73" y="1"/>
                    <a:pt x="73" y="0"/>
                  </a:cubicBezTo>
                  <a:lnTo>
                    <a:pt x="65" y="0"/>
                  </a:lnTo>
                  <a:cubicBezTo>
                    <a:pt x="44" y="0"/>
                    <a:pt x="22" y="0"/>
                    <a:pt x="0" y="0"/>
                  </a:cubicBezTo>
                  <a:cubicBezTo>
                    <a:pt x="0" y="1"/>
                    <a:pt x="1" y="1"/>
                    <a:pt x="1" y="2"/>
                  </a:cubicBezTo>
                  <a:cubicBezTo>
                    <a:pt x="2" y="3"/>
                    <a:pt x="2" y="4"/>
                    <a:pt x="3" y="5"/>
                  </a:cubicBezTo>
                  <a:lnTo>
                    <a:pt x="34"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08" name="Google Shape;2908;p35"/>
            <p:cNvSpPr/>
            <p:nvPr/>
          </p:nvSpPr>
          <p:spPr>
            <a:xfrm>
              <a:off x="1752125" y="-845855"/>
              <a:ext cx="7920" cy="1080"/>
            </a:xfrm>
            <a:custGeom>
              <a:avLst/>
              <a:gdLst/>
              <a:ahLst/>
              <a:cxnLst/>
              <a:rect l="l" t="t" r="r" b="b"/>
              <a:pathLst>
                <a:path w="22" h="3" extrusionOk="0">
                  <a:moveTo>
                    <a:pt x="21" y="2"/>
                  </a:moveTo>
                  <a:lnTo>
                    <a:pt x="0" y="0"/>
                  </a:lnTo>
                  <a:lnTo>
                    <a:pt x="21" y="2"/>
                  </a:lnTo>
                </a:path>
              </a:pathLst>
            </a:custGeom>
            <a:solidFill>
              <a:schemeClr val="dk1"/>
            </a:solidFill>
            <a:ln>
              <a:noFill/>
            </a:ln>
          </p:spPr>
        </p:sp>
        <p:sp>
          <p:nvSpPr>
            <p:cNvPr id="2909" name="Google Shape;2909;p35"/>
            <p:cNvSpPr/>
            <p:nvPr/>
          </p:nvSpPr>
          <p:spPr>
            <a:xfrm>
              <a:off x="1596605" y="-852335"/>
              <a:ext cx="6840" cy="3240"/>
            </a:xfrm>
            <a:custGeom>
              <a:avLst/>
              <a:gdLst/>
              <a:ahLst/>
              <a:cxnLst/>
              <a:rect l="l" t="t" r="r" b="b"/>
              <a:pathLst>
                <a:path w="19" h="9" extrusionOk="0">
                  <a:moveTo>
                    <a:pt x="18" y="8"/>
                  </a:moveTo>
                  <a:cubicBezTo>
                    <a:pt x="18" y="6"/>
                    <a:pt x="18" y="4"/>
                    <a:pt x="18" y="2"/>
                  </a:cubicBezTo>
                  <a:lnTo>
                    <a:pt x="0" y="0"/>
                  </a:lnTo>
                  <a:cubicBezTo>
                    <a:pt x="0" y="3"/>
                    <a:pt x="0" y="5"/>
                    <a:pt x="0" y="7"/>
                  </a:cubicBezTo>
                  <a:lnTo>
                    <a:pt x="18"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10" name="Google Shape;2910;p35"/>
            <p:cNvSpPr/>
            <p:nvPr/>
          </p:nvSpPr>
          <p:spPr>
            <a:xfrm>
              <a:off x="1711445" y="-847655"/>
              <a:ext cx="7920" cy="720"/>
            </a:xfrm>
            <a:custGeom>
              <a:avLst/>
              <a:gdLst/>
              <a:ahLst/>
              <a:cxnLst/>
              <a:rect l="l" t="t" r="r" b="b"/>
              <a:pathLst>
                <a:path w="22" h="2" extrusionOk="0">
                  <a:moveTo>
                    <a:pt x="21" y="1"/>
                  </a:moveTo>
                  <a:lnTo>
                    <a:pt x="0" y="0"/>
                  </a:lnTo>
                  <a:lnTo>
                    <a:pt x="0" y="1"/>
                  </a:lnTo>
                  <a:lnTo>
                    <a:pt x="21" y="1"/>
                  </a:lnTo>
                </a:path>
              </a:pathLst>
            </a:custGeom>
            <a:solidFill>
              <a:schemeClr val="dk1"/>
            </a:solidFill>
            <a:ln>
              <a:noFill/>
            </a:ln>
          </p:spPr>
        </p:sp>
        <p:sp>
          <p:nvSpPr>
            <p:cNvPr id="2911" name="Google Shape;2911;p35"/>
            <p:cNvSpPr/>
            <p:nvPr/>
          </p:nvSpPr>
          <p:spPr>
            <a:xfrm>
              <a:off x="1550165" y="-857375"/>
              <a:ext cx="7200" cy="6840"/>
            </a:xfrm>
            <a:custGeom>
              <a:avLst/>
              <a:gdLst/>
              <a:ahLst/>
              <a:cxnLst/>
              <a:rect l="l" t="t" r="r" b="b"/>
              <a:pathLst>
                <a:path w="20" h="19" extrusionOk="0">
                  <a:moveTo>
                    <a:pt x="17" y="18"/>
                  </a:moveTo>
                  <a:cubicBezTo>
                    <a:pt x="17" y="15"/>
                    <a:pt x="17" y="11"/>
                    <a:pt x="18" y="8"/>
                  </a:cubicBezTo>
                  <a:cubicBezTo>
                    <a:pt x="19" y="6"/>
                    <a:pt x="19" y="4"/>
                    <a:pt x="19" y="2"/>
                  </a:cubicBezTo>
                  <a:lnTo>
                    <a:pt x="0" y="0"/>
                  </a:lnTo>
                  <a:cubicBezTo>
                    <a:pt x="0" y="6"/>
                    <a:pt x="0" y="12"/>
                    <a:pt x="0" y="17"/>
                  </a:cubicBezTo>
                  <a:lnTo>
                    <a:pt x="17" y="1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12" name="Google Shape;2912;p35"/>
            <p:cNvSpPr/>
            <p:nvPr/>
          </p:nvSpPr>
          <p:spPr>
            <a:xfrm>
              <a:off x="1675085" y="-849815"/>
              <a:ext cx="13320" cy="2880"/>
            </a:xfrm>
            <a:custGeom>
              <a:avLst/>
              <a:gdLst/>
              <a:ahLst/>
              <a:cxnLst/>
              <a:rect l="l" t="t" r="r" b="b"/>
              <a:pathLst>
                <a:path w="37" h="8" extrusionOk="0">
                  <a:moveTo>
                    <a:pt x="3" y="7"/>
                  </a:moveTo>
                  <a:lnTo>
                    <a:pt x="22" y="7"/>
                  </a:lnTo>
                  <a:lnTo>
                    <a:pt x="33" y="7"/>
                  </a:lnTo>
                  <a:cubicBezTo>
                    <a:pt x="34" y="5"/>
                    <a:pt x="35" y="3"/>
                    <a:pt x="36" y="0"/>
                  </a:cubicBezTo>
                  <a:lnTo>
                    <a:pt x="0" y="0"/>
                  </a:lnTo>
                  <a:cubicBezTo>
                    <a:pt x="1" y="1"/>
                    <a:pt x="1" y="2"/>
                    <a:pt x="2" y="3"/>
                  </a:cubicBezTo>
                  <a:cubicBezTo>
                    <a:pt x="3" y="4"/>
                    <a:pt x="3" y="5"/>
                    <a:pt x="3" y="6"/>
                  </a:cubicBezTo>
                  <a:cubicBezTo>
                    <a:pt x="3" y="7"/>
                    <a:pt x="3" y="7"/>
                    <a:pt x="3"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13" name="Google Shape;2913;p35"/>
            <p:cNvSpPr/>
            <p:nvPr/>
          </p:nvSpPr>
          <p:spPr>
            <a:xfrm>
              <a:off x="1692725" y="-849095"/>
              <a:ext cx="11520" cy="2880"/>
            </a:xfrm>
            <a:custGeom>
              <a:avLst/>
              <a:gdLst/>
              <a:ahLst/>
              <a:cxnLst/>
              <a:rect l="l" t="t" r="r" b="b"/>
              <a:pathLst>
                <a:path w="32" h="8" extrusionOk="0">
                  <a:moveTo>
                    <a:pt x="31" y="6"/>
                  </a:moveTo>
                  <a:cubicBezTo>
                    <a:pt x="31" y="5"/>
                    <a:pt x="31" y="4"/>
                    <a:pt x="31" y="2"/>
                  </a:cubicBezTo>
                  <a:cubicBezTo>
                    <a:pt x="20" y="2"/>
                    <a:pt x="11" y="1"/>
                    <a:pt x="0" y="0"/>
                  </a:cubicBezTo>
                  <a:cubicBezTo>
                    <a:pt x="1" y="2"/>
                    <a:pt x="2" y="4"/>
                    <a:pt x="3" y="7"/>
                  </a:cubicBezTo>
                  <a:lnTo>
                    <a:pt x="31"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14" name="Google Shape;2914;p35"/>
            <p:cNvSpPr/>
            <p:nvPr/>
          </p:nvSpPr>
          <p:spPr>
            <a:xfrm>
              <a:off x="2667965" y="-836495"/>
              <a:ext cx="97200" cy="1440"/>
            </a:xfrm>
            <a:custGeom>
              <a:avLst/>
              <a:gdLst/>
              <a:ahLst/>
              <a:cxnLst/>
              <a:rect l="l" t="t" r="r" b="b"/>
              <a:pathLst>
                <a:path w="270" h="4" extrusionOk="0">
                  <a:moveTo>
                    <a:pt x="269" y="0"/>
                  </a:moveTo>
                  <a:cubicBezTo>
                    <a:pt x="192" y="0"/>
                    <a:pt x="116" y="0"/>
                    <a:pt x="39" y="0"/>
                  </a:cubicBezTo>
                  <a:lnTo>
                    <a:pt x="0" y="0"/>
                  </a:lnTo>
                  <a:lnTo>
                    <a:pt x="48" y="0"/>
                  </a:lnTo>
                  <a:cubicBezTo>
                    <a:pt x="124" y="1"/>
                    <a:pt x="196" y="3"/>
                    <a:pt x="26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15" name="Google Shape;2915;p35"/>
            <p:cNvSpPr/>
            <p:nvPr/>
          </p:nvSpPr>
          <p:spPr>
            <a:xfrm>
              <a:off x="1610285" y="-850895"/>
              <a:ext cx="17640" cy="2520"/>
            </a:xfrm>
            <a:custGeom>
              <a:avLst/>
              <a:gdLst/>
              <a:ahLst/>
              <a:cxnLst/>
              <a:rect l="l" t="t" r="r" b="b"/>
              <a:pathLst>
                <a:path w="49" h="7" extrusionOk="0">
                  <a:moveTo>
                    <a:pt x="48" y="6"/>
                  </a:moveTo>
                  <a:cubicBezTo>
                    <a:pt x="48" y="5"/>
                    <a:pt x="48" y="4"/>
                    <a:pt x="48" y="3"/>
                  </a:cubicBezTo>
                  <a:cubicBezTo>
                    <a:pt x="32" y="3"/>
                    <a:pt x="15" y="2"/>
                    <a:pt x="0" y="0"/>
                  </a:cubicBezTo>
                  <a:cubicBezTo>
                    <a:pt x="0" y="2"/>
                    <a:pt x="0" y="3"/>
                    <a:pt x="0" y="4"/>
                  </a:cubicBezTo>
                  <a:lnTo>
                    <a:pt x="48"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16" name="Google Shape;2916;p35"/>
            <p:cNvSpPr/>
            <p:nvPr/>
          </p:nvSpPr>
          <p:spPr>
            <a:xfrm>
              <a:off x="2530445" y="-838295"/>
              <a:ext cx="9360" cy="360"/>
            </a:xfrm>
            <a:custGeom>
              <a:avLst/>
              <a:gdLst/>
              <a:ahLst/>
              <a:cxnLst/>
              <a:rect l="l" t="t" r="r" b="b"/>
              <a:pathLst>
                <a:path w="26" h="1" extrusionOk="0">
                  <a:moveTo>
                    <a:pt x="0" y="0"/>
                  </a:moveTo>
                  <a:lnTo>
                    <a:pt x="25" y="0"/>
                  </a:lnTo>
                  <a:cubicBezTo>
                    <a:pt x="17" y="0"/>
                    <a:pt x="9"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17" name="Google Shape;2917;p35"/>
            <p:cNvSpPr/>
            <p:nvPr/>
          </p:nvSpPr>
          <p:spPr>
            <a:xfrm>
              <a:off x="1635125" y="-849455"/>
              <a:ext cx="37080" cy="2520"/>
            </a:xfrm>
            <a:custGeom>
              <a:avLst/>
              <a:gdLst/>
              <a:ahLst/>
              <a:cxnLst/>
              <a:rect l="l" t="t" r="r" b="b"/>
              <a:pathLst>
                <a:path w="103" h="7" extrusionOk="0">
                  <a:moveTo>
                    <a:pt x="34" y="5"/>
                  </a:moveTo>
                  <a:cubicBezTo>
                    <a:pt x="34" y="4"/>
                    <a:pt x="35" y="3"/>
                    <a:pt x="37" y="2"/>
                  </a:cubicBezTo>
                  <a:cubicBezTo>
                    <a:pt x="38" y="1"/>
                    <a:pt x="40" y="1"/>
                    <a:pt x="42" y="1"/>
                  </a:cubicBezTo>
                  <a:cubicBezTo>
                    <a:pt x="44" y="1"/>
                    <a:pt x="46" y="1"/>
                    <a:pt x="47" y="2"/>
                  </a:cubicBezTo>
                  <a:cubicBezTo>
                    <a:pt x="48" y="3"/>
                    <a:pt x="49" y="4"/>
                    <a:pt x="50" y="5"/>
                  </a:cubicBezTo>
                  <a:lnTo>
                    <a:pt x="97" y="6"/>
                  </a:lnTo>
                  <a:cubicBezTo>
                    <a:pt x="97" y="5"/>
                    <a:pt x="98" y="4"/>
                    <a:pt x="98" y="3"/>
                  </a:cubicBezTo>
                  <a:cubicBezTo>
                    <a:pt x="99" y="2"/>
                    <a:pt x="100" y="1"/>
                    <a:pt x="101" y="0"/>
                  </a:cubicBezTo>
                  <a:cubicBezTo>
                    <a:pt x="102" y="0"/>
                    <a:pt x="102" y="0"/>
                    <a:pt x="102" y="0"/>
                  </a:cubicBezTo>
                  <a:lnTo>
                    <a:pt x="0" y="0"/>
                  </a:lnTo>
                  <a:cubicBezTo>
                    <a:pt x="0" y="1"/>
                    <a:pt x="0" y="2"/>
                    <a:pt x="0" y="3"/>
                  </a:cubicBezTo>
                  <a:lnTo>
                    <a:pt x="34"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18" name="Google Shape;2918;p35"/>
            <p:cNvSpPr/>
            <p:nvPr/>
          </p:nvSpPr>
          <p:spPr>
            <a:xfrm>
              <a:off x="1421645" y="-709775"/>
              <a:ext cx="2520" cy="5760"/>
            </a:xfrm>
            <a:custGeom>
              <a:avLst/>
              <a:gdLst/>
              <a:ahLst/>
              <a:cxnLst/>
              <a:rect l="l" t="t" r="r" b="b"/>
              <a:pathLst>
                <a:path w="7" h="16" extrusionOk="0">
                  <a:moveTo>
                    <a:pt x="6" y="15"/>
                  </a:moveTo>
                  <a:cubicBezTo>
                    <a:pt x="6" y="10"/>
                    <a:pt x="6" y="5"/>
                    <a:pt x="5" y="0"/>
                  </a:cubicBezTo>
                  <a:lnTo>
                    <a:pt x="0" y="0"/>
                  </a:lnTo>
                  <a:lnTo>
                    <a:pt x="0" y="15"/>
                  </a:lnTo>
                  <a:lnTo>
                    <a:pt x="6" y="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19" name="Google Shape;2919;p35"/>
            <p:cNvSpPr/>
            <p:nvPr/>
          </p:nvSpPr>
          <p:spPr>
            <a:xfrm>
              <a:off x="1422005" y="-721295"/>
              <a:ext cx="1440" cy="3600"/>
            </a:xfrm>
            <a:custGeom>
              <a:avLst/>
              <a:gdLst/>
              <a:ahLst/>
              <a:cxnLst/>
              <a:rect l="l" t="t" r="r" b="b"/>
              <a:pathLst>
                <a:path w="4" h="10" extrusionOk="0">
                  <a:moveTo>
                    <a:pt x="2" y="0"/>
                  </a:moveTo>
                  <a:lnTo>
                    <a:pt x="0" y="0"/>
                  </a:lnTo>
                  <a:lnTo>
                    <a:pt x="0" y="9"/>
                  </a:lnTo>
                  <a:lnTo>
                    <a:pt x="3" y="9"/>
                  </a:lnTo>
                  <a:cubicBezTo>
                    <a:pt x="2" y="7"/>
                    <a:pt x="2" y="4"/>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20" name="Google Shape;2920;p35"/>
            <p:cNvSpPr/>
            <p:nvPr/>
          </p:nvSpPr>
          <p:spPr>
            <a:xfrm>
              <a:off x="1422365" y="-752975"/>
              <a:ext cx="720" cy="24120"/>
            </a:xfrm>
            <a:custGeom>
              <a:avLst/>
              <a:gdLst/>
              <a:ahLst/>
              <a:cxnLst/>
              <a:rect l="l" t="t" r="r" b="b"/>
              <a:pathLst>
                <a:path w="2" h="67" extrusionOk="0">
                  <a:moveTo>
                    <a:pt x="1" y="0"/>
                  </a:moveTo>
                  <a:cubicBezTo>
                    <a:pt x="1" y="22"/>
                    <a:pt x="1" y="44"/>
                    <a:pt x="0" y="66"/>
                  </a:cubicBezTo>
                  <a:lnTo>
                    <a:pt x="1" y="66"/>
                  </a:lnTo>
                  <a:cubicBezTo>
                    <a:pt x="1" y="44"/>
                    <a:pt x="1" y="22"/>
                    <a:pt x="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21" name="Google Shape;2921;p35"/>
            <p:cNvSpPr/>
            <p:nvPr/>
          </p:nvSpPr>
          <p:spPr>
            <a:xfrm>
              <a:off x="1414085" y="-681335"/>
              <a:ext cx="14400" cy="50760"/>
            </a:xfrm>
            <a:custGeom>
              <a:avLst/>
              <a:gdLst/>
              <a:ahLst/>
              <a:cxnLst/>
              <a:rect l="l" t="t" r="r" b="b"/>
              <a:pathLst>
                <a:path w="40" h="141" extrusionOk="0">
                  <a:moveTo>
                    <a:pt x="28" y="4"/>
                  </a:moveTo>
                  <a:cubicBezTo>
                    <a:pt x="25" y="3"/>
                    <a:pt x="21" y="2"/>
                    <a:pt x="17" y="1"/>
                  </a:cubicBezTo>
                  <a:cubicBezTo>
                    <a:pt x="17" y="10"/>
                    <a:pt x="16" y="20"/>
                    <a:pt x="14" y="29"/>
                  </a:cubicBezTo>
                  <a:cubicBezTo>
                    <a:pt x="15" y="30"/>
                    <a:pt x="16" y="31"/>
                    <a:pt x="17" y="32"/>
                  </a:cubicBezTo>
                  <a:cubicBezTo>
                    <a:pt x="18" y="34"/>
                    <a:pt x="19" y="37"/>
                    <a:pt x="19" y="39"/>
                  </a:cubicBezTo>
                  <a:cubicBezTo>
                    <a:pt x="19" y="41"/>
                    <a:pt x="18" y="43"/>
                    <a:pt x="17" y="45"/>
                  </a:cubicBezTo>
                  <a:cubicBezTo>
                    <a:pt x="16" y="47"/>
                    <a:pt x="14" y="49"/>
                    <a:pt x="12" y="50"/>
                  </a:cubicBezTo>
                  <a:cubicBezTo>
                    <a:pt x="9" y="70"/>
                    <a:pt x="5" y="90"/>
                    <a:pt x="0" y="109"/>
                  </a:cubicBezTo>
                  <a:lnTo>
                    <a:pt x="3" y="109"/>
                  </a:lnTo>
                  <a:cubicBezTo>
                    <a:pt x="4" y="109"/>
                    <a:pt x="4" y="109"/>
                    <a:pt x="5" y="110"/>
                  </a:cubicBezTo>
                  <a:cubicBezTo>
                    <a:pt x="6" y="110"/>
                    <a:pt x="6" y="111"/>
                    <a:pt x="7" y="112"/>
                  </a:cubicBezTo>
                  <a:cubicBezTo>
                    <a:pt x="8" y="113"/>
                    <a:pt x="8" y="114"/>
                    <a:pt x="8" y="115"/>
                  </a:cubicBezTo>
                  <a:cubicBezTo>
                    <a:pt x="8" y="116"/>
                    <a:pt x="8" y="117"/>
                    <a:pt x="7" y="118"/>
                  </a:cubicBezTo>
                  <a:cubicBezTo>
                    <a:pt x="6" y="119"/>
                    <a:pt x="6" y="119"/>
                    <a:pt x="5" y="120"/>
                  </a:cubicBezTo>
                  <a:cubicBezTo>
                    <a:pt x="4" y="120"/>
                    <a:pt x="4" y="120"/>
                    <a:pt x="3" y="120"/>
                  </a:cubicBezTo>
                  <a:lnTo>
                    <a:pt x="1" y="120"/>
                  </a:lnTo>
                  <a:cubicBezTo>
                    <a:pt x="2" y="122"/>
                    <a:pt x="3" y="123"/>
                    <a:pt x="4" y="124"/>
                  </a:cubicBezTo>
                  <a:cubicBezTo>
                    <a:pt x="7" y="129"/>
                    <a:pt x="8" y="134"/>
                    <a:pt x="8" y="140"/>
                  </a:cubicBezTo>
                  <a:cubicBezTo>
                    <a:pt x="22" y="94"/>
                    <a:pt x="32" y="47"/>
                    <a:pt x="39" y="0"/>
                  </a:cubicBezTo>
                  <a:cubicBezTo>
                    <a:pt x="38" y="1"/>
                    <a:pt x="37" y="2"/>
                    <a:pt x="35" y="3"/>
                  </a:cubicBezTo>
                  <a:cubicBezTo>
                    <a:pt x="34" y="4"/>
                    <a:pt x="32" y="4"/>
                    <a:pt x="30" y="4"/>
                  </a:cubicBezTo>
                  <a:cubicBezTo>
                    <a:pt x="30" y="4"/>
                    <a:pt x="29" y="4"/>
                    <a:pt x="28"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22" name="Google Shape;2922;p35"/>
            <p:cNvSpPr/>
            <p:nvPr/>
          </p:nvSpPr>
          <p:spPr>
            <a:xfrm>
              <a:off x="1159925" y="-623735"/>
              <a:ext cx="255240" cy="276480"/>
            </a:xfrm>
            <a:custGeom>
              <a:avLst/>
              <a:gdLst/>
              <a:ahLst/>
              <a:cxnLst/>
              <a:rect l="l" t="t" r="r" b="b"/>
              <a:pathLst>
                <a:path w="709" h="768" extrusionOk="0">
                  <a:moveTo>
                    <a:pt x="681" y="17"/>
                  </a:moveTo>
                  <a:lnTo>
                    <a:pt x="680" y="20"/>
                  </a:lnTo>
                  <a:cubicBezTo>
                    <a:pt x="645" y="92"/>
                    <a:pt x="625" y="178"/>
                    <a:pt x="575" y="241"/>
                  </a:cubicBezTo>
                  <a:cubicBezTo>
                    <a:pt x="529" y="298"/>
                    <a:pt x="480" y="353"/>
                    <a:pt x="428" y="405"/>
                  </a:cubicBezTo>
                  <a:cubicBezTo>
                    <a:pt x="385" y="450"/>
                    <a:pt x="345" y="505"/>
                    <a:pt x="297" y="545"/>
                  </a:cubicBezTo>
                  <a:cubicBezTo>
                    <a:pt x="236" y="596"/>
                    <a:pt x="179" y="656"/>
                    <a:pt x="115" y="701"/>
                  </a:cubicBezTo>
                  <a:cubicBezTo>
                    <a:pt x="97" y="713"/>
                    <a:pt x="78" y="725"/>
                    <a:pt x="60" y="736"/>
                  </a:cubicBezTo>
                  <a:cubicBezTo>
                    <a:pt x="40" y="747"/>
                    <a:pt x="20" y="757"/>
                    <a:pt x="0" y="767"/>
                  </a:cubicBezTo>
                  <a:cubicBezTo>
                    <a:pt x="56" y="749"/>
                    <a:pt x="105" y="708"/>
                    <a:pt x="153" y="676"/>
                  </a:cubicBezTo>
                  <a:cubicBezTo>
                    <a:pt x="168" y="667"/>
                    <a:pt x="186" y="656"/>
                    <a:pt x="205" y="646"/>
                  </a:cubicBezTo>
                  <a:lnTo>
                    <a:pt x="256" y="605"/>
                  </a:lnTo>
                  <a:lnTo>
                    <a:pt x="257" y="604"/>
                  </a:lnTo>
                  <a:cubicBezTo>
                    <a:pt x="259" y="602"/>
                    <a:pt x="261" y="599"/>
                    <a:pt x="263" y="596"/>
                  </a:cubicBezTo>
                  <a:cubicBezTo>
                    <a:pt x="264" y="594"/>
                    <a:pt x="265" y="593"/>
                    <a:pt x="265" y="591"/>
                  </a:cubicBezTo>
                  <a:cubicBezTo>
                    <a:pt x="267" y="587"/>
                    <a:pt x="273" y="589"/>
                    <a:pt x="272" y="593"/>
                  </a:cubicBezTo>
                  <a:cubicBezTo>
                    <a:pt x="292" y="580"/>
                    <a:pt x="310" y="564"/>
                    <a:pt x="326" y="546"/>
                  </a:cubicBezTo>
                  <a:cubicBezTo>
                    <a:pt x="412" y="428"/>
                    <a:pt x="549" y="349"/>
                    <a:pt x="616" y="216"/>
                  </a:cubicBezTo>
                  <a:cubicBezTo>
                    <a:pt x="652" y="146"/>
                    <a:pt x="682" y="74"/>
                    <a:pt x="708" y="0"/>
                  </a:cubicBezTo>
                  <a:cubicBezTo>
                    <a:pt x="704" y="5"/>
                    <a:pt x="699" y="9"/>
                    <a:pt x="694" y="13"/>
                  </a:cubicBezTo>
                  <a:cubicBezTo>
                    <a:pt x="690" y="15"/>
                    <a:pt x="685" y="17"/>
                    <a:pt x="681"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23" name="Google Shape;2923;p35"/>
            <p:cNvSpPr/>
            <p:nvPr/>
          </p:nvSpPr>
          <p:spPr>
            <a:xfrm>
              <a:off x="1421285" y="-697535"/>
              <a:ext cx="7920" cy="9720"/>
            </a:xfrm>
            <a:custGeom>
              <a:avLst/>
              <a:gdLst/>
              <a:ahLst/>
              <a:cxnLst/>
              <a:rect l="l" t="t" r="r" b="b"/>
              <a:pathLst>
                <a:path w="22" h="27" extrusionOk="0">
                  <a:moveTo>
                    <a:pt x="12" y="9"/>
                  </a:moveTo>
                  <a:cubicBezTo>
                    <a:pt x="12" y="6"/>
                    <a:pt x="12" y="3"/>
                    <a:pt x="10" y="0"/>
                  </a:cubicBezTo>
                  <a:cubicBezTo>
                    <a:pt x="10" y="1"/>
                    <a:pt x="9" y="1"/>
                    <a:pt x="9" y="1"/>
                  </a:cubicBezTo>
                  <a:cubicBezTo>
                    <a:pt x="8" y="1"/>
                    <a:pt x="7" y="1"/>
                    <a:pt x="7" y="0"/>
                  </a:cubicBezTo>
                  <a:lnTo>
                    <a:pt x="0" y="0"/>
                  </a:lnTo>
                  <a:lnTo>
                    <a:pt x="0" y="6"/>
                  </a:lnTo>
                  <a:cubicBezTo>
                    <a:pt x="0" y="12"/>
                    <a:pt x="0" y="19"/>
                    <a:pt x="0" y="26"/>
                  </a:cubicBezTo>
                  <a:cubicBezTo>
                    <a:pt x="0" y="24"/>
                    <a:pt x="1" y="23"/>
                    <a:pt x="1" y="22"/>
                  </a:cubicBezTo>
                  <a:cubicBezTo>
                    <a:pt x="2" y="20"/>
                    <a:pt x="4" y="19"/>
                    <a:pt x="6" y="17"/>
                  </a:cubicBezTo>
                  <a:lnTo>
                    <a:pt x="7" y="17"/>
                  </a:lnTo>
                  <a:lnTo>
                    <a:pt x="21" y="17"/>
                  </a:lnTo>
                  <a:lnTo>
                    <a:pt x="21" y="13"/>
                  </a:lnTo>
                  <a:cubicBezTo>
                    <a:pt x="20" y="14"/>
                    <a:pt x="19" y="14"/>
                    <a:pt x="18" y="14"/>
                  </a:cubicBezTo>
                  <a:cubicBezTo>
                    <a:pt x="17" y="14"/>
                    <a:pt x="16" y="14"/>
                    <a:pt x="15" y="13"/>
                  </a:cubicBezTo>
                  <a:cubicBezTo>
                    <a:pt x="14" y="12"/>
                    <a:pt x="13" y="12"/>
                    <a:pt x="12" y="10"/>
                  </a:cubicBezTo>
                  <a:lnTo>
                    <a:pt x="12"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24" name="Google Shape;2924;p35"/>
            <p:cNvSpPr/>
            <p:nvPr/>
          </p:nvSpPr>
          <p:spPr>
            <a:xfrm>
              <a:off x="1420925" y="-691775"/>
              <a:ext cx="8280" cy="7200"/>
            </a:xfrm>
            <a:custGeom>
              <a:avLst/>
              <a:gdLst/>
              <a:ahLst/>
              <a:cxnLst/>
              <a:rect l="l" t="t" r="r" b="b"/>
              <a:pathLst>
                <a:path w="23" h="20" extrusionOk="0">
                  <a:moveTo>
                    <a:pt x="11" y="1"/>
                  </a:moveTo>
                  <a:lnTo>
                    <a:pt x="8" y="1"/>
                  </a:lnTo>
                  <a:cubicBezTo>
                    <a:pt x="7" y="1"/>
                    <a:pt x="6" y="1"/>
                    <a:pt x="5" y="2"/>
                  </a:cubicBezTo>
                  <a:cubicBezTo>
                    <a:pt x="3" y="3"/>
                    <a:pt x="2" y="5"/>
                    <a:pt x="1" y="6"/>
                  </a:cubicBezTo>
                  <a:cubicBezTo>
                    <a:pt x="0" y="7"/>
                    <a:pt x="0" y="8"/>
                    <a:pt x="0" y="9"/>
                  </a:cubicBezTo>
                  <a:lnTo>
                    <a:pt x="0" y="11"/>
                  </a:lnTo>
                  <a:cubicBezTo>
                    <a:pt x="4" y="11"/>
                    <a:pt x="9" y="12"/>
                    <a:pt x="14" y="13"/>
                  </a:cubicBezTo>
                  <a:cubicBezTo>
                    <a:pt x="15" y="13"/>
                    <a:pt x="16" y="14"/>
                    <a:pt x="16" y="14"/>
                  </a:cubicBezTo>
                  <a:cubicBezTo>
                    <a:pt x="18" y="15"/>
                    <a:pt x="19" y="16"/>
                    <a:pt x="20" y="18"/>
                  </a:cubicBezTo>
                  <a:lnTo>
                    <a:pt x="20" y="19"/>
                  </a:lnTo>
                  <a:cubicBezTo>
                    <a:pt x="21" y="13"/>
                    <a:pt x="22" y="7"/>
                    <a:pt x="22" y="0"/>
                  </a:cubicBezTo>
                  <a:lnTo>
                    <a:pt x="11" y="0"/>
                  </a:lnTo>
                  <a:lnTo>
                    <a:pt x="1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25" name="Google Shape;2925;p35"/>
            <p:cNvSpPr/>
            <p:nvPr/>
          </p:nvSpPr>
          <p:spPr>
            <a:xfrm>
              <a:off x="109445" y="-409895"/>
              <a:ext cx="1148040" cy="110520"/>
            </a:xfrm>
            <a:custGeom>
              <a:avLst/>
              <a:gdLst/>
              <a:ahLst/>
              <a:cxnLst/>
              <a:rect l="l" t="t" r="r" b="b"/>
              <a:pathLst>
                <a:path w="3189" h="307" extrusionOk="0">
                  <a:moveTo>
                    <a:pt x="3123" y="52"/>
                  </a:moveTo>
                  <a:cubicBezTo>
                    <a:pt x="3100" y="71"/>
                    <a:pt x="3077" y="89"/>
                    <a:pt x="3054" y="106"/>
                  </a:cubicBezTo>
                  <a:cubicBezTo>
                    <a:pt x="3028" y="126"/>
                    <a:pt x="3000" y="144"/>
                    <a:pt x="2971" y="161"/>
                  </a:cubicBezTo>
                  <a:cubicBezTo>
                    <a:pt x="2932" y="184"/>
                    <a:pt x="2890" y="203"/>
                    <a:pt x="2847" y="219"/>
                  </a:cubicBezTo>
                  <a:cubicBezTo>
                    <a:pt x="2846" y="219"/>
                    <a:pt x="2846" y="219"/>
                    <a:pt x="2845" y="219"/>
                  </a:cubicBezTo>
                  <a:cubicBezTo>
                    <a:pt x="2844" y="219"/>
                    <a:pt x="2844" y="219"/>
                    <a:pt x="2843" y="218"/>
                  </a:cubicBezTo>
                  <a:cubicBezTo>
                    <a:pt x="2842" y="217"/>
                    <a:pt x="2842" y="217"/>
                    <a:pt x="2841" y="216"/>
                  </a:cubicBezTo>
                  <a:cubicBezTo>
                    <a:pt x="2840" y="215"/>
                    <a:pt x="2840" y="215"/>
                    <a:pt x="2840" y="214"/>
                  </a:cubicBezTo>
                  <a:cubicBezTo>
                    <a:pt x="2840" y="213"/>
                    <a:pt x="2840" y="212"/>
                    <a:pt x="2841" y="211"/>
                  </a:cubicBezTo>
                  <a:cubicBezTo>
                    <a:pt x="2841" y="211"/>
                    <a:pt x="2842" y="210"/>
                    <a:pt x="2843" y="209"/>
                  </a:cubicBezTo>
                  <a:cubicBezTo>
                    <a:pt x="2868" y="197"/>
                    <a:pt x="2893" y="185"/>
                    <a:pt x="2918" y="173"/>
                  </a:cubicBezTo>
                  <a:cubicBezTo>
                    <a:pt x="2912" y="175"/>
                    <a:pt x="2906" y="177"/>
                    <a:pt x="2900" y="178"/>
                  </a:cubicBezTo>
                  <a:cubicBezTo>
                    <a:pt x="2836" y="192"/>
                    <a:pt x="2775" y="219"/>
                    <a:pt x="2709" y="223"/>
                  </a:cubicBezTo>
                  <a:cubicBezTo>
                    <a:pt x="2643" y="226"/>
                    <a:pt x="2579" y="234"/>
                    <a:pt x="2513" y="237"/>
                  </a:cubicBezTo>
                  <a:cubicBezTo>
                    <a:pt x="2446" y="239"/>
                    <a:pt x="2383" y="253"/>
                    <a:pt x="2319" y="253"/>
                  </a:cubicBezTo>
                  <a:cubicBezTo>
                    <a:pt x="2192" y="253"/>
                    <a:pt x="2065" y="280"/>
                    <a:pt x="1939" y="280"/>
                  </a:cubicBezTo>
                  <a:cubicBezTo>
                    <a:pt x="1770" y="280"/>
                    <a:pt x="1601" y="266"/>
                    <a:pt x="1432" y="266"/>
                  </a:cubicBezTo>
                  <a:cubicBezTo>
                    <a:pt x="1340" y="266"/>
                    <a:pt x="1247" y="270"/>
                    <a:pt x="1155" y="262"/>
                  </a:cubicBezTo>
                  <a:cubicBezTo>
                    <a:pt x="1086" y="257"/>
                    <a:pt x="1015" y="251"/>
                    <a:pt x="945" y="249"/>
                  </a:cubicBezTo>
                  <a:cubicBezTo>
                    <a:pt x="869" y="248"/>
                    <a:pt x="793" y="243"/>
                    <a:pt x="717" y="233"/>
                  </a:cubicBezTo>
                  <a:cubicBezTo>
                    <a:pt x="688" y="227"/>
                    <a:pt x="659" y="223"/>
                    <a:pt x="630" y="222"/>
                  </a:cubicBezTo>
                  <a:cubicBezTo>
                    <a:pt x="621" y="222"/>
                    <a:pt x="613" y="221"/>
                    <a:pt x="605" y="220"/>
                  </a:cubicBezTo>
                  <a:cubicBezTo>
                    <a:pt x="527" y="217"/>
                    <a:pt x="450" y="217"/>
                    <a:pt x="372" y="207"/>
                  </a:cubicBezTo>
                  <a:cubicBezTo>
                    <a:pt x="372" y="206"/>
                    <a:pt x="371" y="206"/>
                    <a:pt x="370" y="206"/>
                  </a:cubicBezTo>
                  <a:cubicBezTo>
                    <a:pt x="370" y="206"/>
                    <a:pt x="370" y="205"/>
                    <a:pt x="369" y="204"/>
                  </a:cubicBezTo>
                  <a:cubicBezTo>
                    <a:pt x="368" y="203"/>
                    <a:pt x="368" y="202"/>
                    <a:pt x="368" y="202"/>
                  </a:cubicBezTo>
                  <a:cubicBezTo>
                    <a:pt x="368" y="201"/>
                    <a:pt x="368" y="200"/>
                    <a:pt x="369" y="199"/>
                  </a:cubicBezTo>
                  <a:cubicBezTo>
                    <a:pt x="370" y="198"/>
                    <a:pt x="369" y="198"/>
                    <a:pt x="370" y="197"/>
                  </a:cubicBezTo>
                  <a:cubicBezTo>
                    <a:pt x="371" y="196"/>
                    <a:pt x="372" y="197"/>
                    <a:pt x="372" y="197"/>
                  </a:cubicBezTo>
                  <a:cubicBezTo>
                    <a:pt x="384" y="195"/>
                    <a:pt x="396" y="194"/>
                    <a:pt x="408" y="193"/>
                  </a:cubicBezTo>
                  <a:lnTo>
                    <a:pt x="399" y="191"/>
                  </a:lnTo>
                  <a:cubicBezTo>
                    <a:pt x="358" y="180"/>
                    <a:pt x="315" y="179"/>
                    <a:pt x="274" y="168"/>
                  </a:cubicBezTo>
                  <a:cubicBezTo>
                    <a:pt x="246" y="162"/>
                    <a:pt x="218" y="159"/>
                    <a:pt x="189" y="158"/>
                  </a:cubicBezTo>
                  <a:cubicBezTo>
                    <a:pt x="146" y="154"/>
                    <a:pt x="104" y="141"/>
                    <a:pt x="65" y="122"/>
                  </a:cubicBezTo>
                  <a:cubicBezTo>
                    <a:pt x="58" y="123"/>
                    <a:pt x="52" y="123"/>
                    <a:pt x="45" y="123"/>
                  </a:cubicBezTo>
                  <a:cubicBezTo>
                    <a:pt x="30" y="123"/>
                    <a:pt x="15" y="122"/>
                    <a:pt x="0" y="120"/>
                  </a:cubicBezTo>
                  <a:lnTo>
                    <a:pt x="9" y="125"/>
                  </a:lnTo>
                  <a:cubicBezTo>
                    <a:pt x="14" y="128"/>
                    <a:pt x="19" y="131"/>
                    <a:pt x="24" y="134"/>
                  </a:cubicBezTo>
                  <a:cubicBezTo>
                    <a:pt x="39" y="143"/>
                    <a:pt x="56" y="151"/>
                    <a:pt x="73" y="157"/>
                  </a:cubicBezTo>
                  <a:cubicBezTo>
                    <a:pt x="105" y="166"/>
                    <a:pt x="137" y="184"/>
                    <a:pt x="171" y="185"/>
                  </a:cubicBezTo>
                  <a:cubicBezTo>
                    <a:pt x="172" y="185"/>
                    <a:pt x="172" y="185"/>
                    <a:pt x="173" y="185"/>
                  </a:cubicBezTo>
                  <a:cubicBezTo>
                    <a:pt x="217" y="185"/>
                    <a:pt x="260" y="191"/>
                    <a:pt x="303" y="202"/>
                  </a:cubicBezTo>
                  <a:cubicBezTo>
                    <a:pt x="326" y="209"/>
                    <a:pt x="353" y="202"/>
                    <a:pt x="377" y="208"/>
                  </a:cubicBezTo>
                  <a:lnTo>
                    <a:pt x="440" y="225"/>
                  </a:lnTo>
                  <a:cubicBezTo>
                    <a:pt x="476" y="234"/>
                    <a:pt x="514" y="227"/>
                    <a:pt x="550" y="234"/>
                  </a:cubicBezTo>
                  <a:cubicBezTo>
                    <a:pt x="582" y="241"/>
                    <a:pt x="617" y="237"/>
                    <a:pt x="648" y="244"/>
                  </a:cubicBezTo>
                  <a:cubicBezTo>
                    <a:pt x="686" y="253"/>
                    <a:pt x="725" y="260"/>
                    <a:pt x="764" y="265"/>
                  </a:cubicBezTo>
                  <a:cubicBezTo>
                    <a:pt x="835" y="274"/>
                    <a:pt x="907" y="279"/>
                    <a:pt x="980" y="280"/>
                  </a:cubicBezTo>
                  <a:cubicBezTo>
                    <a:pt x="1050" y="277"/>
                    <a:pt x="1121" y="294"/>
                    <a:pt x="1191" y="293"/>
                  </a:cubicBezTo>
                  <a:cubicBezTo>
                    <a:pt x="1361" y="291"/>
                    <a:pt x="1532" y="303"/>
                    <a:pt x="1702" y="301"/>
                  </a:cubicBezTo>
                  <a:cubicBezTo>
                    <a:pt x="1850" y="300"/>
                    <a:pt x="1995" y="306"/>
                    <a:pt x="2143" y="289"/>
                  </a:cubicBezTo>
                  <a:cubicBezTo>
                    <a:pt x="2281" y="273"/>
                    <a:pt x="2424" y="267"/>
                    <a:pt x="2563" y="262"/>
                  </a:cubicBezTo>
                  <a:cubicBezTo>
                    <a:pt x="2681" y="258"/>
                    <a:pt x="2819" y="243"/>
                    <a:pt x="2927" y="193"/>
                  </a:cubicBezTo>
                  <a:cubicBezTo>
                    <a:pt x="2941" y="186"/>
                    <a:pt x="2954" y="178"/>
                    <a:pt x="2968" y="170"/>
                  </a:cubicBezTo>
                  <a:cubicBezTo>
                    <a:pt x="3007" y="148"/>
                    <a:pt x="3043" y="123"/>
                    <a:pt x="3078" y="94"/>
                  </a:cubicBezTo>
                  <a:cubicBezTo>
                    <a:pt x="3111" y="70"/>
                    <a:pt x="3171" y="40"/>
                    <a:pt x="3188" y="0"/>
                  </a:cubicBezTo>
                  <a:lnTo>
                    <a:pt x="3174" y="10"/>
                  </a:lnTo>
                  <a:cubicBezTo>
                    <a:pt x="3161" y="26"/>
                    <a:pt x="3144" y="40"/>
                    <a:pt x="3126" y="50"/>
                  </a:cubicBezTo>
                  <a:cubicBezTo>
                    <a:pt x="3125" y="51"/>
                    <a:pt x="3124" y="52"/>
                    <a:pt x="3123" y="5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26" name="Google Shape;2926;p35"/>
            <p:cNvSpPr/>
            <p:nvPr/>
          </p:nvSpPr>
          <p:spPr>
            <a:xfrm>
              <a:off x="33845" y="-468215"/>
              <a:ext cx="360" cy="1440"/>
            </a:xfrm>
            <a:custGeom>
              <a:avLst/>
              <a:gdLst/>
              <a:ahLst/>
              <a:cxnLst/>
              <a:rect l="l" t="t" r="r" b="b"/>
              <a:pathLst>
                <a:path w="1" h="4" extrusionOk="0">
                  <a:moveTo>
                    <a:pt x="0" y="0"/>
                  </a:moveTo>
                  <a:cubicBezTo>
                    <a:pt x="0" y="1"/>
                    <a:pt x="0" y="1"/>
                    <a:pt x="0" y="2"/>
                  </a:cubicBezTo>
                  <a:lnTo>
                    <a:pt x="0" y="3"/>
                  </a:lnTo>
                  <a:lnTo>
                    <a:pt x="0" y="2"/>
                  </a:lnTo>
                  <a:cubicBezTo>
                    <a:pt x="0" y="1"/>
                    <a:pt x="0" y="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27" name="Google Shape;2927;p35"/>
            <p:cNvSpPr/>
            <p:nvPr/>
          </p:nvSpPr>
          <p:spPr>
            <a:xfrm>
              <a:off x="34205" y="-463895"/>
              <a:ext cx="68760" cy="89280"/>
            </a:xfrm>
            <a:custGeom>
              <a:avLst/>
              <a:gdLst/>
              <a:ahLst/>
              <a:cxnLst/>
              <a:rect l="l" t="t" r="r" b="b"/>
              <a:pathLst>
                <a:path w="191" h="248" extrusionOk="0">
                  <a:moveTo>
                    <a:pt x="159" y="233"/>
                  </a:moveTo>
                  <a:cubicBezTo>
                    <a:pt x="169" y="229"/>
                    <a:pt x="179" y="227"/>
                    <a:pt x="190" y="226"/>
                  </a:cubicBezTo>
                  <a:lnTo>
                    <a:pt x="184" y="223"/>
                  </a:lnTo>
                  <a:cubicBezTo>
                    <a:pt x="157" y="211"/>
                    <a:pt x="130" y="210"/>
                    <a:pt x="109" y="194"/>
                  </a:cubicBezTo>
                  <a:cubicBezTo>
                    <a:pt x="100" y="193"/>
                    <a:pt x="91" y="192"/>
                    <a:pt x="82" y="190"/>
                  </a:cubicBezTo>
                  <a:cubicBezTo>
                    <a:pt x="67" y="188"/>
                    <a:pt x="63" y="186"/>
                    <a:pt x="56" y="172"/>
                  </a:cubicBezTo>
                  <a:cubicBezTo>
                    <a:pt x="49" y="158"/>
                    <a:pt x="67" y="142"/>
                    <a:pt x="79" y="152"/>
                  </a:cubicBezTo>
                  <a:lnTo>
                    <a:pt x="80" y="152"/>
                  </a:lnTo>
                  <a:lnTo>
                    <a:pt x="67" y="125"/>
                  </a:lnTo>
                  <a:lnTo>
                    <a:pt x="50" y="124"/>
                  </a:lnTo>
                  <a:cubicBezTo>
                    <a:pt x="37" y="124"/>
                    <a:pt x="34" y="102"/>
                    <a:pt x="48" y="100"/>
                  </a:cubicBezTo>
                  <a:lnTo>
                    <a:pt x="56" y="100"/>
                  </a:lnTo>
                  <a:cubicBezTo>
                    <a:pt x="52" y="90"/>
                    <a:pt x="48" y="81"/>
                    <a:pt x="44" y="69"/>
                  </a:cubicBezTo>
                  <a:lnTo>
                    <a:pt x="29" y="67"/>
                  </a:lnTo>
                  <a:cubicBezTo>
                    <a:pt x="5" y="63"/>
                    <a:pt x="20" y="33"/>
                    <a:pt x="35" y="36"/>
                  </a:cubicBezTo>
                  <a:cubicBezTo>
                    <a:pt x="33" y="27"/>
                    <a:pt x="32" y="16"/>
                    <a:pt x="30" y="8"/>
                  </a:cubicBezTo>
                  <a:lnTo>
                    <a:pt x="20" y="9"/>
                  </a:lnTo>
                  <a:cubicBezTo>
                    <a:pt x="19" y="9"/>
                    <a:pt x="17" y="10"/>
                    <a:pt x="15" y="10"/>
                  </a:cubicBezTo>
                  <a:cubicBezTo>
                    <a:pt x="13" y="10"/>
                    <a:pt x="10" y="10"/>
                    <a:pt x="7" y="8"/>
                  </a:cubicBezTo>
                  <a:cubicBezTo>
                    <a:pt x="4" y="6"/>
                    <a:pt x="3" y="4"/>
                    <a:pt x="1" y="2"/>
                  </a:cubicBezTo>
                  <a:cubicBezTo>
                    <a:pt x="0" y="1"/>
                    <a:pt x="1" y="0"/>
                    <a:pt x="0" y="0"/>
                  </a:cubicBezTo>
                  <a:cubicBezTo>
                    <a:pt x="13" y="44"/>
                    <a:pt x="6" y="91"/>
                    <a:pt x="34" y="132"/>
                  </a:cubicBezTo>
                  <a:cubicBezTo>
                    <a:pt x="57" y="166"/>
                    <a:pt x="68" y="213"/>
                    <a:pt x="109" y="231"/>
                  </a:cubicBezTo>
                  <a:cubicBezTo>
                    <a:pt x="124" y="237"/>
                    <a:pt x="140" y="242"/>
                    <a:pt x="155" y="247"/>
                  </a:cubicBezTo>
                  <a:lnTo>
                    <a:pt x="155" y="246"/>
                  </a:lnTo>
                  <a:cubicBezTo>
                    <a:pt x="154" y="245"/>
                    <a:pt x="153" y="242"/>
                    <a:pt x="153" y="241"/>
                  </a:cubicBezTo>
                  <a:cubicBezTo>
                    <a:pt x="153" y="239"/>
                    <a:pt x="154" y="239"/>
                    <a:pt x="155" y="237"/>
                  </a:cubicBezTo>
                  <a:cubicBezTo>
                    <a:pt x="156" y="235"/>
                    <a:pt x="157" y="234"/>
                    <a:pt x="158" y="233"/>
                  </a:cubicBezTo>
                  <a:lnTo>
                    <a:pt x="159" y="2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28" name="Google Shape;2928;p35"/>
            <p:cNvSpPr/>
            <p:nvPr/>
          </p:nvSpPr>
          <p:spPr>
            <a:xfrm>
              <a:off x="1252805" y="-412415"/>
              <a:ext cx="5760" cy="6480"/>
            </a:xfrm>
            <a:custGeom>
              <a:avLst/>
              <a:gdLst/>
              <a:ahLst/>
              <a:cxnLst/>
              <a:rect l="l" t="t" r="r" b="b"/>
              <a:pathLst>
                <a:path w="16" h="18" extrusionOk="0">
                  <a:moveTo>
                    <a:pt x="8" y="4"/>
                  </a:moveTo>
                  <a:cubicBezTo>
                    <a:pt x="7" y="6"/>
                    <a:pt x="6" y="7"/>
                    <a:pt x="5" y="9"/>
                  </a:cubicBezTo>
                  <a:cubicBezTo>
                    <a:pt x="3" y="12"/>
                    <a:pt x="2" y="15"/>
                    <a:pt x="0" y="17"/>
                  </a:cubicBezTo>
                  <a:lnTo>
                    <a:pt x="14" y="7"/>
                  </a:lnTo>
                  <a:cubicBezTo>
                    <a:pt x="15" y="2"/>
                    <a:pt x="9" y="0"/>
                    <a:pt x="8"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29" name="Google Shape;2929;p35"/>
            <p:cNvSpPr/>
            <p:nvPr/>
          </p:nvSpPr>
          <p:spPr>
            <a:xfrm>
              <a:off x="1131845" y="-391175"/>
              <a:ext cx="102240" cy="60480"/>
            </a:xfrm>
            <a:custGeom>
              <a:avLst/>
              <a:gdLst/>
              <a:ahLst/>
              <a:cxnLst/>
              <a:rect l="l" t="t" r="r" b="b"/>
              <a:pathLst>
                <a:path w="284" h="168" extrusionOk="0">
                  <a:moveTo>
                    <a:pt x="7" y="167"/>
                  </a:moveTo>
                  <a:cubicBezTo>
                    <a:pt x="50" y="151"/>
                    <a:pt x="92" y="132"/>
                    <a:pt x="132" y="109"/>
                  </a:cubicBezTo>
                  <a:cubicBezTo>
                    <a:pt x="160" y="92"/>
                    <a:pt x="188" y="74"/>
                    <a:pt x="214" y="54"/>
                  </a:cubicBezTo>
                  <a:cubicBezTo>
                    <a:pt x="237" y="37"/>
                    <a:pt x="260" y="19"/>
                    <a:pt x="283" y="0"/>
                  </a:cubicBezTo>
                  <a:cubicBezTo>
                    <a:pt x="265" y="11"/>
                    <a:pt x="246" y="20"/>
                    <a:pt x="231" y="30"/>
                  </a:cubicBezTo>
                  <a:cubicBezTo>
                    <a:pt x="183" y="62"/>
                    <a:pt x="134" y="103"/>
                    <a:pt x="78" y="121"/>
                  </a:cubicBezTo>
                  <a:cubicBezTo>
                    <a:pt x="54" y="133"/>
                    <a:pt x="28" y="145"/>
                    <a:pt x="3" y="157"/>
                  </a:cubicBezTo>
                  <a:cubicBezTo>
                    <a:pt x="2" y="158"/>
                    <a:pt x="2" y="158"/>
                    <a:pt x="1" y="159"/>
                  </a:cubicBezTo>
                  <a:cubicBezTo>
                    <a:pt x="0" y="160"/>
                    <a:pt x="0" y="161"/>
                    <a:pt x="0" y="162"/>
                  </a:cubicBezTo>
                  <a:cubicBezTo>
                    <a:pt x="0" y="163"/>
                    <a:pt x="1" y="164"/>
                    <a:pt x="1" y="164"/>
                  </a:cubicBezTo>
                  <a:cubicBezTo>
                    <a:pt x="2" y="165"/>
                    <a:pt x="2" y="165"/>
                    <a:pt x="3" y="166"/>
                  </a:cubicBezTo>
                  <a:cubicBezTo>
                    <a:pt x="4" y="167"/>
                    <a:pt x="5" y="167"/>
                    <a:pt x="6" y="167"/>
                  </a:cubicBezTo>
                  <a:lnTo>
                    <a:pt x="7" y="16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30" name="Google Shape;2930;p35"/>
            <p:cNvSpPr/>
            <p:nvPr/>
          </p:nvSpPr>
          <p:spPr>
            <a:xfrm>
              <a:off x="670325" y="-336455"/>
              <a:ext cx="121680" cy="12960"/>
            </a:xfrm>
            <a:custGeom>
              <a:avLst/>
              <a:gdLst/>
              <a:ahLst/>
              <a:cxnLst/>
              <a:rect l="l" t="t" r="r" b="b"/>
              <a:pathLst>
                <a:path w="338" h="36" extrusionOk="0">
                  <a:moveTo>
                    <a:pt x="335" y="13"/>
                  </a:moveTo>
                  <a:cubicBezTo>
                    <a:pt x="283" y="0"/>
                    <a:pt x="229" y="17"/>
                    <a:pt x="177" y="24"/>
                  </a:cubicBezTo>
                  <a:cubicBezTo>
                    <a:pt x="119" y="32"/>
                    <a:pt x="59" y="27"/>
                    <a:pt x="1" y="29"/>
                  </a:cubicBezTo>
                  <a:cubicBezTo>
                    <a:pt x="0" y="29"/>
                    <a:pt x="0" y="33"/>
                    <a:pt x="1" y="33"/>
                  </a:cubicBezTo>
                  <a:cubicBezTo>
                    <a:pt x="24" y="34"/>
                    <a:pt x="47" y="35"/>
                    <a:pt x="70" y="35"/>
                  </a:cubicBezTo>
                  <a:cubicBezTo>
                    <a:pt x="106" y="35"/>
                    <a:pt x="142" y="34"/>
                    <a:pt x="178" y="31"/>
                  </a:cubicBezTo>
                  <a:cubicBezTo>
                    <a:pt x="231" y="27"/>
                    <a:pt x="285" y="31"/>
                    <a:pt x="335" y="18"/>
                  </a:cubicBezTo>
                  <a:lnTo>
                    <a:pt x="336" y="18"/>
                  </a:lnTo>
                  <a:lnTo>
                    <a:pt x="337" y="17"/>
                  </a:lnTo>
                  <a:lnTo>
                    <a:pt x="337" y="16"/>
                  </a:lnTo>
                  <a:cubicBezTo>
                    <a:pt x="337" y="15"/>
                    <a:pt x="337" y="15"/>
                    <a:pt x="337" y="15"/>
                  </a:cubicBezTo>
                  <a:cubicBezTo>
                    <a:pt x="336" y="14"/>
                    <a:pt x="336" y="14"/>
                    <a:pt x="336" y="14"/>
                  </a:cubicBezTo>
                  <a:cubicBezTo>
                    <a:pt x="335" y="13"/>
                    <a:pt x="335" y="13"/>
                    <a:pt x="335"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31" name="Google Shape;2931;p35"/>
            <p:cNvSpPr/>
            <p:nvPr/>
          </p:nvSpPr>
          <p:spPr>
            <a:xfrm>
              <a:off x="822965" y="-333935"/>
              <a:ext cx="37440" cy="4680"/>
            </a:xfrm>
            <a:custGeom>
              <a:avLst/>
              <a:gdLst/>
              <a:ahLst/>
              <a:cxnLst/>
              <a:rect l="l" t="t" r="r" b="b"/>
              <a:pathLst>
                <a:path w="104" h="13" extrusionOk="0">
                  <a:moveTo>
                    <a:pt x="52" y="0"/>
                  </a:moveTo>
                  <a:cubicBezTo>
                    <a:pt x="35" y="0"/>
                    <a:pt x="20" y="6"/>
                    <a:pt x="4" y="6"/>
                  </a:cubicBezTo>
                  <a:cubicBezTo>
                    <a:pt x="0" y="6"/>
                    <a:pt x="0" y="12"/>
                    <a:pt x="4" y="12"/>
                  </a:cubicBezTo>
                  <a:cubicBezTo>
                    <a:pt x="16" y="12"/>
                    <a:pt x="27" y="10"/>
                    <a:pt x="39" y="11"/>
                  </a:cubicBezTo>
                  <a:cubicBezTo>
                    <a:pt x="44" y="11"/>
                    <a:pt x="50" y="11"/>
                    <a:pt x="55" y="11"/>
                  </a:cubicBezTo>
                  <a:cubicBezTo>
                    <a:pt x="70" y="11"/>
                    <a:pt x="86" y="10"/>
                    <a:pt x="101" y="7"/>
                  </a:cubicBezTo>
                  <a:lnTo>
                    <a:pt x="102" y="7"/>
                  </a:lnTo>
                  <a:cubicBezTo>
                    <a:pt x="102" y="7"/>
                    <a:pt x="101" y="7"/>
                    <a:pt x="102" y="6"/>
                  </a:cubicBezTo>
                  <a:cubicBezTo>
                    <a:pt x="103" y="5"/>
                    <a:pt x="103" y="6"/>
                    <a:pt x="103" y="5"/>
                  </a:cubicBezTo>
                  <a:lnTo>
                    <a:pt x="102" y="4"/>
                  </a:lnTo>
                  <a:cubicBezTo>
                    <a:pt x="101" y="4"/>
                    <a:pt x="101" y="3"/>
                    <a:pt x="101" y="3"/>
                  </a:cubicBezTo>
                  <a:cubicBezTo>
                    <a:pt x="87" y="1"/>
                    <a:pt x="73" y="0"/>
                    <a:pt x="58" y="0"/>
                  </a:cubicBezTo>
                  <a:cubicBezTo>
                    <a:pt x="56" y="0"/>
                    <a:pt x="54" y="0"/>
                    <a:pt x="5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32" name="Google Shape;2932;p35"/>
            <p:cNvSpPr/>
            <p:nvPr/>
          </p:nvSpPr>
          <p:spPr>
            <a:xfrm>
              <a:off x="893165" y="-596735"/>
              <a:ext cx="418320" cy="263880"/>
            </a:xfrm>
            <a:custGeom>
              <a:avLst/>
              <a:gdLst/>
              <a:ahLst/>
              <a:cxnLst/>
              <a:rect l="l" t="t" r="r" b="b"/>
              <a:pathLst>
                <a:path w="1162" h="733" extrusionOk="0">
                  <a:moveTo>
                    <a:pt x="1146" y="12"/>
                  </a:moveTo>
                  <a:cubicBezTo>
                    <a:pt x="1146" y="12"/>
                    <a:pt x="1147" y="12"/>
                    <a:pt x="1146" y="13"/>
                  </a:cubicBezTo>
                  <a:cubicBezTo>
                    <a:pt x="1145" y="14"/>
                    <a:pt x="1144" y="13"/>
                    <a:pt x="1143" y="13"/>
                  </a:cubicBezTo>
                  <a:cubicBezTo>
                    <a:pt x="1142" y="13"/>
                    <a:pt x="1142" y="14"/>
                    <a:pt x="1141" y="13"/>
                  </a:cubicBezTo>
                  <a:cubicBezTo>
                    <a:pt x="1140" y="12"/>
                    <a:pt x="1140" y="12"/>
                    <a:pt x="1139" y="11"/>
                  </a:cubicBezTo>
                  <a:cubicBezTo>
                    <a:pt x="1138" y="10"/>
                    <a:pt x="1139" y="10"/>
                    <a:pt x="1139" y="9"/>
                  </a:cubicBezTo>
                  <a:cubicBezTo>
                    <a:pt x="1139" y="7"/>
                    <a:pt x="1139" y="5"/>
                    <a:pt x="1139" y="3"/>
                  </a:cubicBezTo>
                  <a:cubicBezTo>
                    <a:pt x="1136" y="12"/>
                    <a:pt x="1133" y="20"/>
                    <a:pt x="1129" y="27"/>
                  </a:cubicBezTo>
                  <a:cubicBezTo>
                    <a:pt x="1092" y="89"/>
                    <a:pt x="1079" y="157"/>
                    <a:pt x="1041" y="218"/>
                  </a:cubicBezTo>
                  <a:cubicBezTo>
                    <a:pt x="1002" y="279"/>
                    <a:pt x="945" y="337"/>
                    <a:pt x="896" y="395"/>
                  </a:cubicBezTo>
                  <a:cubicBezTo>
                    <a:pt x="848" y="446"/>
                    <a:pt x="797" y="492"/>
                    <a:pt x="742" y="534"/>
                  </a:cubicBezTo>
                  <a:cubicBezTo>
                    <a:pt x="624" y="633"/>
                    <a:pt x="479" y="652"/>
                    <a:pt x="336" y="684"/>
                  </a:cubicBezTo>
                  <a:cubicBezTo>
                    <a:pt x="227" y="708"/>
                    <a:pt x="106" y="686"/>
                    <a:pt x="1" y="727"/>
                  </a:cubicBezTo>
                  <a:lnTo>
                    <a:pt x="0" y="728"/>
                  </a:lnTo>
                  <a:lnTo>
                    <a:pt x="0" y="729"/>
                  </a:lnTo>
                  <a:cubicBezTo>
                    <a:pt x="0" y="730"/>
                    <a:pt x="0" y="730"/>
                    <a:pt x="0" y="730"/>
                  </a:cubicBezTo>
                  <a:cubicBezTo>
                    <a:pt x="0" y="731"/>
                    <a:pt x="1" y="731"/>
                    <a:pt x="1" y="731"/>
                  </a:cubicBezTo>
                  <a:lnTo>
                    <a:pt x="2" y="732"/>
                  </a:lnTo>
                  <a:cubicBezTo>
                    <a:pt x="2" y="732"/>
                    <a:pt x="3" y="732"/>
                    <a:pt x="3" y="731"/>
                  </a:cubicBezTo>
                  <a:cubicBezTo>
                    <a:pt x="123" y="695"/>
                    <a:pt x="258" y="729"/>
                    <a:pt x="381" y="702"/>
                  </a:cubicBezTo>
                  <a:cubicBezTo>
                    <a:pt x="459" y="685"/>
                    <a:pt x="534" y="674"/>
                    <a:pt x="608" y="643"/>
                  </a:cubicBezTo>
                  <a:cubicBezTo>
                    <a:pt x="637" y="631"/>
                    <a:pt x="665" y="616"/>
                    <a:pt x="693" y="600"/>
                  </a:cubicBezTo>
                  <a:cubicBezTo>
                    <a:pt x="726" y="581"/>
                    <a:pt x="758" y="560"/>
                    <a:pt x="788" y="536"/>
                  </a:cubicBezTo>
                  <a:cubicBezTo>
                    <a:pt x="883" y="462"/>
                    <a:pt x="962" y="363"/>
                    <a:pt x="1030" y="265"/>
                  </a:cubicBezTo>
                  <a:cubicBezTo>
                    <a:pt x="1058" y="224"/>
                    <a:pt x="1095" y="174"/>
                    <a:pt x="1109" y="126"/>
                  </a:cubicBezTo>
                  <a:cubicBezTo>
                    <a:pt x="1120" y="93"/>
                    <a:pt x="1134" y="62"/>
                    <a:pt x="1151" y="32"/>
                  </a:cubicBezTo>
                  <a:cubicBezTo>
                    <a:pt x="1153" y="30"/>
                    <a:pt x="1154" y="27"/>
                    <a:pt x="1156" y="25"/>
                  </a:cubicBezTo>
                  <a:cubicBezTo>
                    <a:pt x="1159" y="17"/>
                    <a:pt x="1161" y="8"/>
                    <a:pt x="1161" y="0"/>
                  </a:cubicBezTo>
                  <a:cubicBezTo>
                    <a:pt x="1157" y="4"/>
                    <a:pt x="1152" y="8"/>
                    <a:pt x="1146"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33" name="Google Shape;2933;p35"/>
            <p:cNvSpPr/>
            <p:nvPr/>
          </p:nvSpPr>
          <p:spPr>
            <a:xfrm>
              <a:off x="1303205" y="-625895"/>
              <a:ext cx="99360" cy="30240"/>
            </a:xfrm>
            <a:custGeom>
              <a:avLst/>
              <a:gdLst/>
              <a:ahLst/>
              <a:cxnLst/>
              <a:rect l="l" t="t" r="r" b="b"/>
              <a:pathLst>
                <a:path w="276" h="84" extrusionOk="0">
                  <a:moveTo>
                    <a:pt x="267" y="23"/>
                  </a:moveTo>
                  <a:cubicBezTo>
                    <a:pt x="264" y="24"/>
                    <a:pt x="261" y="25"/>
                    <a:pt x="258" y="25"/>
                  </a:cubicBezTo>
                  <a:cubicBezTo>
                    <a:pt x="242" y="25"/>
                    <a:pt x="226" y="26"/>
                    <a:pt x="211" y="26"/>
                  </a:cubicBezTo>
                  <a:cubicBezTo>
                    <a:pt x="195" y="26"/>
                    <a:pt x="180" y="25"/>
                    <a:pt x="165" y="25"/>
                  </a:cubicBezTo>
                  <a:cubicBezTo>
                    <a:pt x="138" y="18"/>
                    <a:pt x="112" y="10"/>
                    <a:pt x="86" y="0"/>
                  </a:cubicBezTo>
                  <a:lnTo>
                    <a:pt x="81" y="0"/>
                  </a:lnTo>
                  <a:cubicBezTo>
                    <a:pt x="80" y="2"/>
                    <a:pt x="78" y="4"/>
                    <a:pt x="75" y="5"/>
                  </a:cubicBezTo>
                  <a:lnTo>
                    <a:pt x="74" y="6"/>
                  </a:lnTo>
                  <a:cubicBezTo>
                    <a:pt x="66" y="9"/>
                    <a:pt x="58" y="11"/>
                    <a:pt x="50" y="11"/>
                  </a:cubicBezTo>
                  <a:cubicBezTo>
                    <a:pt x="50" y="14"/>
                    <a:pt x="49" y="17"/>
                    <a:pt x="49" y="19"/>
                  </a:cubicBezTo>
                  <a:cubicBezTo>
                    <a:pt x="47" y="25"/>
                    <a:pt x="40" y="26"/>
                    <a:pt x="40" y="31"/>
                  </a:cubicBezTo>
                  <a:cubicBezTo>
                    <a:pt x="40" y="32"/>
                    <a:pt x="40" y="32"/>
                    <a:pt x="40" y="33"/>
                  </a:cubicBezTo>
                  <a:lnTo>
                    <a:pt x="39" y="34"/>
                  </a:lnTo>
                  <a:cubicBezTo>
                    <a:pt x="38" y="34"/>
                    <a:pt x="38" y="35"/>
                    <a:pt x="37" y="35"/>
                  </a:cubicBezTo>
                  <a:cubicBezTo>
                    <a:pt x="37" y="35"/>
                    <a:pt x="36" y="34"/>
                    <a:pt x="35" y="34"/>
                  </a:cubicBezTo>
                  <a:cubicBezTo>
                    <a:pt x="35" y="34"/>
                    <a:pt x="35" y="33"/>
                    <a:pt x="34" y="33"/>
                  </a:cubicBezTo>
                  <a:lnTo>
                    <a:pt x="34" y="32"/>
                  </a:lnTo>
                  <a:lnTo>
                    <a:pt x="28" y="38"/>
                  </a:lnTo>
                  <a:lnTo>
                    <a:pt x="27" y="39"/>
                  </a:lnTo>
                  <a:cubicBezTo>
                    <a:pt x="26" y="40"/>
                    <a:pt x="26" y="39"/>
                    <a:pt x="25" y="39"/>
                  </a:cubicBezTo>
                  <a:cubicBezTo>
                    <a:pt x="24" y="39"/>
                    <a:pt x="24" y="40"/>
                    <a:pt x="23" y="39"/>
                  </a:cubicBezTo>
                  <a:cubicBezTo>
                    <a:pt x="22" y="38"/>
                    <a:pt x="22" y="38"/>
                    <a:pt x="21" y="37"/>
                  </a:cubicBezTo>
                  <a:cubicBezTo>
                    <a:pt x="21" y="36"/>
                    <a:pt x="21" y="36"/>
                    <a:pt x="21" y="35"/>
                  </a:cubicBezTo>
                  <a:cubicBezTo>
                    <a:pt x="21" y="33"/>
                    <a:pt x="21" y="30"/>
                    <a:pt x="21" y="27"/>
                  </a:cubicBezTo>
                  <a:cubicBezTo>
                    <a:pt x="16" y="31"/>
                    <a:pt x="12" y="36"/>
                    <a:pt x="9" y="42"/>
                  </a:cubicBezTo>
                  <a:cubicBezTo>
                    <a:pt x="3" y="53"/>
                    <a:pt x="0" y="65"/>
                    <a:pt x="0" y="77"/>
                  </a:cubicBezTo>
                  <a:cubicBezTo>
                    <a:pt x="0" y="79"/>
                    <a:pt x="0" y="81"/>
                    <a:pt x="0" y="83"/>
                  </a:cubicBezTo>
                  <a:cubicBezTo>
                    <a:pt x="7" y="60"/>
                    <a:pt x="10" y="40"/>
                    <a:pt x="41" y="37"/>
                  </a:cubicBezTo>
                  <a:cubicBezTo>
                    <a:pt x="46" y="37"/>
                    <a:pt x="46" y="43"/>
                    <a:pt x="41" y="44"/>
                  </a:cubicBezTo>
                  <a:cubicBezTo>
                    <a:pt x="28" y="46"/>
                    <a:pt x="24" y="63"/>
                    <a:pt x="21" y="78"/>
                  </a:cubicBezTo>
                  <a:cubicBezTo>
                    <a:pt x="41" y="56"/>
                    <a:pt x="54" y="30"/>
                    <a:pt x="93" y="29"/>
                  </a:cubicBezTo>
                  <a:cubicBezTo>
                    <a:pt x="97" y="29"/>
                    <a:pt x="101" y="29"/>
                    <a:pt x="105" y="29"/>
                  </a:cubicBezTo>
                  <a:cubicBezTo>
                    <a:pt x="131" y="29"/>
                    <a:pt x="158" y="31"/>
                    <a:pt x="184" y="35"/>
                  </a:cubicBezTo>
                  <a:cubicBezTo>
                    <a:pt x="194" y="38"/>
                    <a:pt x="205" y="39"/>
                    <a:pt x="215" y="39"/>
                  </a:cubicBezTo>
                  <a:cubicBezTo>
                    <a:pt x="236" y="39"/>
                    <a:pt x="257" y="34"/>
                    <a:pt x="275" y="24"/>
                  </a:cubicBezTo>
                  <a:lnTo>
                    <a:pt x="274" y="24"/>
                  </a:lnTo>
                  <a:cubicBezTo>
                    <a:pt x="271" y="24"/>
                    <a:pt x="269" y="24"/>
                    <a:pt x="267"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34" name="Google Shape;2934;p35"/>
            <p:cNvSpPr/>
            <p:nvPr/>
          </p:nvSpPr>
          <p:spPr>
            <a:xfrm>
              <a:off x="1302845" y="-612935"/>
              <a:ext cx="16920" cy="21240"/>
            </a:xfrm>
            <a:custGeom>
              <a:avLst/>
              <a:gdLst/>
              <a:ahLst/>
              <a:cxnLst/>
              <a:rect l="l" t="t" r="r" b="b"/>
              <a:pathLst>
                <a:path w="47" h="59" extrusionOk="0">
                  <a:moveTo>
                    <a:pt x="41" y="8"/>
                  </a:moveTo>
                  <a:cubicBezTo>
                    <a:pt x="46" y="8"/>
                    <a:pt x="45" y="0"/>
                    <a:pt x="41" y="1"/>
                  </a:cubicBezTo>
                  <a:cubicBezTo>
                    <a:pt x="10" y="4"/>
                    <a:pt x="7" y="24"/>
                    <a:pt x="0" y="48"/>
                  </a:cubicBezTo>
                  <a:cubicBezTo>
                    <a:pt x="0" y="50"/>
                    <a:pt x="0" y="52"/>
                    <a:pt x="0" y="54"/>
                  </a:cubicBezTo>
                  <a:lnTo>
                    <a:pt x="1" y="55"/>
                  </a:lnTo>
                  <a:cubicBezTo>
                    <a:pt x="2" y="56"/>
                    <a:pt x="2" y="57"/>
                    <a:pt x="2" y="57"/>
                  </a:cubicBezTo>
                  <a:cubicBezTo>
                    <a:pt x="3" y="57"/>
                    <a:pt x="4" y="58"/>
                    <a:pt x="5" y="58"/>
                  </a:cubicBezTo>
                  <a:cubicBezTo>
                    <a:pt x="6" y="58"/>
                    <a:pt x="6" y="57"/>
                    <a:pt x="7" y="57"/>
                  </a:cubicBezTo>
                  <a:cubicBezTo>
                    <a:pt x="7" y="57"/>
                    <a:pt x="8" y="57"/>
                    <a:pt x="8" y="56"/>
                  </a:cubicBezTo>
                  <a:cubicBezTo>
                    <a:pt x="13" y="52"/>
                    <a:pt x="18" y="48"/>
                    <a:pt x="22" y="43"/>
                  </a:cubicBezTo>
                  <a:cubicBezTo>
                    <a:pt x="25" y="27"/>
                    <a:pt x="28" y="11"/>
                    <a:pt x="41"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35" name="Google Shape;2935;p35"/>
            <p:cNvSpPr/>
            <p:nvPr/>
          </p:nvSpPr>
          <p:spPr>
            <a:xfrm>
              <a:off x="1315085" y="-621575"/>
              <a:ext cx="6480" cy="8640"/>
            </a:xfrm>
            <a:custGeom>
              <a:avLst/>
              <a:gdLst/>
              <a:ahLst/>
              <a:cxnLst/>
              <a:rect l="l" t="t" r="r" b="b"/>
              <a:pathLst>
                <a:path w="18" h="24" extrusionOk="0">
                  <a:moveTo>
                    <a:pt x="9" y="10"/>
                  </a:moveTo>
                  <a:cubicBezTo>
                    <a:pt x="7" y="14"/>
                    <a:pt x="4" y="18"/>
                    <a:pt x="0" y="21"/>
                  </a:cubicBezTo>
                  <a:cubicBezTo>
                    <a:pt x="1" y="22"/>
                    <a:pt x="1" y="21"/>
                    <a:pt x="2" y="22"/>
                  </a:cubicBezTo>
                  <a:cubicBezTo>
                    <a:pt x="3" y="23"/>
                    <a:pt x="3" y="23"/>
                    <a:pt x="3" y="23"/>
                  </a:cubicBezTo>
                  <a:cubicBezTo>
                    <a:pt x="4" y="23"/>
                    <a:pt x="4" y="23"/>
                    <a:pt x="5" y="22"/>
                  </a:cubicBezTo>
                  <a:cubicBezTo>
                    <a:pt x="6" y="21"/>
                    <a:pt x="5" y="22"/>
                    <a:pt x="6" y="21"/>
                  </a:cubicBezTo>
                  <a:cubicBezTo>
                    <a:pt x="7" y="20"/>
                    <a:pt x="7" y="20"/>
                    <a:pt x="7" y="20"/>
                  </a:cubicBezTo>
                  <a:cubicBezTo>
                    <a:pt x="7" y="15"/>
                    <a:pt x="13" y="13"/>
                    <a:pt x="15" y="8"/>
                  </a:cubicBezTo>
                  <a:cubicBezTo>
                    <a:pt x="16" y="5"/>
                    <a:pt x="16" y="2"/>
                    <a:pt x="17" y="0"/>
                  </a:cubicBezTo>
                  <a:lnTo>
                    <a:pt x="15" y="0"/>
                  </a:lnTo>
                  <a:cubicBezTo>
                    <a:pt x="14" y="0"/>
                    <a:pt x="10" y="9"/>
                    <a:pt x="9"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36" name="Google Shape;2936;p35"/>
            <p:cNvSpPr/>
            <p:nvPr/>
          </p:nvSpPr>
          <p:spPr>
            <a:xfrm>
              <a:off x="1306445" y="-639575"/>
              <a:ext cx="5760" cy="3960"/>
            </a:xfrm>
            <a:custGeom>
              <a:avLst/>
              <a:gdLst/>
              <a:ahLst/>
              <a:cxnLst/>
              <a:rect l="l" t="t" r="r" b="b"/>
              <a:pathLst>
                <a:path w="16" h="11" extrusionOk="0">
                  <a:moveTo>
                    <a:pt x="11" y="10"/>
                  </a:moveTo>
                  <a:cubicBezTo>
                    <a:pt x="12" y="10"/>
                    <a:pt x="13" y="10"/>
                    <a:pt x="13" y="10"/>
                  </a:cubicBezTo>
                  <a:cubicBezTo>
                    <a:pt x="14" y="9"/>
                    <a:pt x="14" y="9"/>
                    <a:pt x="15" y="8"/>
                  </a:cubicBezTo>
                  <a:cubicBezTo>
                    <a:pt x="15" y="8"/>
                    <a:pt x="15" y="7"/>
                    <a:pt x="15" y="6"/>
                  </a:cubicBezTo>
                  <a:lnTo>
                    <a:pt x="15" y="5"/>
                  </a:lnTo>
                  <a:cubicBezTo>
                    <a:pt x="14" y="4"/>
                    <a:pt x="14" y="4"/>
                    <a:pt x="13" y="3"/>
                  </a:cubicBezTo>
                  <a:cubicBezTo>
                    <a:pt x="13" y="3"/>
                    <a:pt x="12" y="3"/>
                    <a:pt x="11" y="3"/>
                  </a:cubicBezTo>
                  <a:cubicBezTo>
                    <a:pt x="8" y="3"/>
                    <a:pt x="7" y="0"/>
                    <a:pt x="4" y="0"/>
                  </a:cubicBezTo>
                  <a:cubicBezTo>
                    <a:pt x="0" y="0"/>
                    <a:pt x="4" y="0"/>
                    <a:pt x="3" y="0"/>
                  </a:cubicBezTo>
                  <a:lnTo>
                    <a:pt x="3" y="3"/>
                  </a:lnTo>
                  <a:cubicBezTo>
                    <a:pt x="2" y="8"/>
                    <a:pt x="7" y="10"/>
                    <a:pt x="11"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37" name="Google Shape;2937;p35"/>
            <p:cNvSpPr/>
            <p:nvPr/>
          </p:nvSpPr>
          <p:spPr>
            <a:xfrm>
              <a:off x="1405445" y="-643175"/>
              <a:ext cx="9000" cy="4320"/>
            </a:xfrm>
            <a:custGeom>
              <a:avLst/>
              <a:gdLst/>
              <a:ahLst/>
              <a:cxnLst/>
              <a:rect l="l" t="t" r="r" b="b"/>
              <a:pathLst>
                <a:path w="25" h="12" extrusionOk="0">
                  <a:moveTo>
                    <a:pt x="13" y="5"/>
                  </a:moveTo>
                  <a:cubicBezTo>
                    <a:pt x="16" y="7"/>
                    <a:pt x="19" y="9"/>
                    <a:pt x="21" y="11"/>
                  </a:cubicBezTo>
                  <a:lnTo>
                    <a:pt x="24" y="3"/>
                  </a:lnTo>
                  <a:cubicBezTo>
                    <a:pt x="16" y="2"/>
                    <a:pt x="8" y="1"/>
                    <a:pt x="0" y="0"/>
                  </a:cubicBezTo>
                  <a:cubicBezTo>
                    <a:pt x="5" y="1"/>
                    <a:pt x="9" y="3"/>
                    <a:pt x="13"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38" name="Google Shape;2938;p35"/>
            <p:cNvSpPr/>
            <p:nvPr/>
          </p:nvSpPr>
          <p:spPr>
            <a:xfrm>
              <a:off x="1321925" y="-696455"/>
              <a:ext cx="56520" cy="61560"/>
            </a:xfrm>
            <a:custGeom>
              <a:avLst/>
              <a:gdLst/>
              <a:ahLst/>
              <a:cxnLst/>
              <a:rect l="l" t="t" r="r" b="b"/>
              <a:pathLst>
                <a:path w="157" h="171" extrusionOk="0">
                  <a:moveTo>
                    <a:pt x="21" y="139"/>
                  </a:moveTo>
                  <a:cubicBezTo>
                    <a:pt x="22" y="148"/>
                    <a:pt x="17" y="156"/>
                    <a:pt x="23" y="163"/>
                  </a:cubicBezTo>
                  <a:cubicBezTo>
                    <a:pt x="30" y="161"/>
                    <a:pt x="37" y="160"/>
                    <a:pt x="44" y="160"/>
                  </a:cubicBezTo>
                  <a:cubicBezTo>
                    <a:pt x="51" y="160"/>
                    <a:pt x="58" y="161"/>
                    <a:pt x="65" y="163"/>
                  </a:cubicBezTo>
                  <a:cubicBezTo>
                    <a:pt x="81" y="166"/>
                    <a:pt x="96" y="169"/>
                    <a:pt x="112" y="170"/>
                  </a:cubicBezTo>
                  <a:cubicBezTo>
                    <a:pt x="116" y="167"/>
                    <a:pt x="120" y="163"/>
                    <a:pt x="124" y="161"/>
                  </a:cubicBezTo>
                  <a:cubicBezTo>
                    <a:pt x="134" y="155"/>
                    <a:pt x="145" y="152"/>
                    <a:pt x="156" y="152"/>
                  </a:cubicBezTo>
                  <a:lnTo>
                    <a:pt x="143" y="152"/>
                  </a:lnTo>
                  <a:cubicBezTo>
                    <a:pt x="115" y="152"/>
                    <a:pt x="4" y="169"/>
                    <a:pt x="30" y="109"/>
                  </a:cubicBezTo>
                  <a:cubicBezTo>
                    <a:pt x="42" y="79"/>
                    <a:pt x="48" y="46"/>
                    <a:pt x="48" y="13"/>
                  </a:cubicBezTo>
                  <a:cubicBezTo>
                    <a:pt x="48" y="9"/>
                    <a:pt x="48" y="6"/>
                    <a:pt x="48" y="2"/>
                  </a:cubicBezTo>
                  <a:cubicBezTo>
                    <a:pt x="47" y="3"/>
                    <a:pt x="47" y="4"/>
                    <a:pt x="46" y="4"/>
                  </a:cubicBezTo>
                  <a:cubicBezTo>
                    <a:pt x="44" y="5"/>
                    <a:pt x="42" y="5"/>
                    <a:pt x="41" y="5"/>
                  </a:cubicBezTo>
                  <a:cubicBezTo>
                    <a:pt x="39" y="5"/>
                    <a:pt x="38" y="5"/>
                    <a:pt x="37" y="4"/>
                  </a:cubicBezTo>
                  <a:cubicBezTo>
                    <a:pt x="36" y="3"/>
                    <a:pt x="35" y="2"/>
                    <a:pt x="34" y="1"/>
                  </a:cubicBezTo>
                  <a:cubicBezTo>
                    <a:pt x="34" y="0"/>
                    <a:pt x="34" y="0"/>
                    <a:pt x="34" y="0"/>
                  </a:cubicBezTo>
                  <a:cubicBezTo>
                    <a:pt x="30" y="25"/>
                    <a:pt x="24" y="50"/>
                    <a:pt x="20" y="71"/>
                  </a:cubicBezTo>
                  <a:cubicBezTo>
                    <a:pt x="17" y="83"/>
                    <a:pt x="5" y="104"/>
                    <a:pt x="0" y="123"/>
                  </a:cubicBezTo>
                  <a:cubicBezTo>
                    <a:pt x="1" y="123"/>
                    <a:pt x="1" y="123"/>
                    <a:pt x="2" y="123"/>
                  </a:cubicBezTo>
                  <a:cubicBezTo>
                    <a:pt x="5" y="123"/>
                    <a:pt x="9" y="124"/>
                    <a:pt x="12" y="126"/>
                  </a:cubicBezTo>
                  <a:cubicBezTo>
                    <a:pt x="15" y="128"/>
                    <a:pt x="17" y="130"/>
                    <a:pt x="19" y="133"/>
                  </a:cubicBezTo>
                  <a:cubicBezTo>
                    <a:pt x="20" y="135"/>
                    <a:pt x="21" y="137"/>
                    <a:pt x="21" y="13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39" name="Google Shape;2939;p35"/>
            <p:cNvSpPr/>
            <p:nvPr/>
          </p:nvSpPr>
          <p:spPr>
            <a:xfrm>
              <a:off x="1413005" y="-642095"/>
              <a:ext cx="4320" cy="4680"/>
            </a:xfrm>
            <a:custGeom>
              <a:avLst/>
              <a:gdLst/>
              <a:ahLst/>
              <a:cxnLst/>
              <a:rect l="l" t="t" r="r" b="b"/>
              <a:pathLst>
                <a:path w="12" h="13" extrusionOk="0">
                  <a:moveTo>
                    <a:pt x="4" y="12"/>
                  </a:moveTo>
                  <a:lnTo>
                    <a:pt x="6" y="12"/>
                  </a:lnTo>
                  <a:cubicBezTo>
                    <a:pt x="7" y="12"/>
                    <a:pt x="6" y="12"/>
                    <a:pt x="7" y="11"/>
                  </a:cubicBezTo>
                  <a:cubicBezTo>
                    <a:pt x="8" y="10"/>
                    <a:pt x="9" y="10"/>
                    <a:pt x="10" y="9"/>
                  </a:cubicBezTo>
                  <a:cubicBezTo>
                    <a:pt x="11" y="8"/>
                    <a:pt x="10" y="7"/>
                    <a:pt x="10" y="6"/>
                  </a:cubicBezTo>
                  <a:cubicBezTo>
                    <a:pt x="10" y="5"/>
                    <a:pt x="11" y="4"/>
                    <a:pt x="10" y="3"/>
                  </a:cubicBezTo>
                  <a:cubicBezTo>
                    <a:pt x="9" y="2"/>
                    <a:pt x="8" y="2"/>
                    <a:pt x="7" y="1"/>
                  </a:cubicBezTo>
                  <a:lnTo>
                    <a:pt x="6" y="0"/>
                  </a:lnTo>
                  <a:lnTo>
                    <a:pt x="2" y="0"/>
                  </a:lnTo>
                  <a:lnTo>
                    <a:pt x="0" y="9"/>
                  </a:lnTo>
                  <a:cubicBezTo>
                    <a:pt x="1" y="10"/>
                    <a:pt x="3" y="11"/>
                    <a:pt x="4"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40" name="Google Shape;2940;p35"/>
            <p:cNvSpPr/>
            <p:nvPr/>
          </p:nvSpPr>
          <p:spPr>
            <a:xfrm>
              <a:off x="1081805" y="-1188935"/>
              <a:ext cx="7200" cy="2880"/>
            </a:xfrm>
            <a:custGeom>
              <a:avLst/>
              <a:gdLst/>
              <a:ahLst/>
              <a:cxnLst/>
              <a:rect l="l" t="t" r="r" b="b"/>
              <a:pathLst>
                <a:path w="20" h="8" extrusionOk="0">
                  <a:moveTo>
                    <a:pt x="0" y="0"/>
                  </a:moveTo>
                  <a:cubicBezTo>
                    <a:pt x="6" y="3"/>
                    <a:pt x="13" y="5"/>
                    <a:pt x="19" y="7"/>
                  </a:cubicBezTo>
                  <a:cubicBezTo>
                    <a:pt x="13" y="5"/>
                    <a:pt x="6" y="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41" name="Google Shape;2941;p35"/>
            <p:cNvSpPr/>
            <p:nvPr/>
          </p:nvSpPr>
          <p:spPr>
            <a:xfrm>
              <a:off x="1089365" y="-1182095"/>
              <a:ext cx="256320" cy="486360"/>
            </a:xfrm>
            <a:custGeom>
              <a:avLst/>
              <a:gdLst/>
              <a:ahLst/>
              <a:cxnLst/>
              <a:rect l="l" t="t" r="r" b="b"/>
              <a:pathLst>
                <a:path w="712" h="1351" extrusionOk="0">
                  <a:moveTo>
                    <a:pt x="689" y="1280"/>
                  </a:moveTo>
                  <a:cubicBezTo>
                    <a:pt x="692" y="1302"/>
                    <a:pt x="693" y="1326"/>
                    <a:pt x="693" y="1350"/>
                  </a:cubicBezTo>
                  <a:cubicBezTo>
                    <a:pt x="694" y="1350"/>
                    <a:pt x="695" y="1350"/>
                    <a:pt x="695" y="1349"/>
                  </a:cubicBezTo>
                  <a:cubicBezTo>
                    <a:pt x="696" y="1347"/>
                    <a:pt x="696" y="1346"/>
                    <a:pt x="696" y="1345"/>
                  </a:cubicBezTo>
                  <a:cubicBezTo>
                    <a:pt x="700" y="1310"/>
                    <a:pt x="711" y="1275"/>
                    <a:pt x="711" y="1241"/>
                  </a:cubicBezTo>
                  <a:cubicBezTo>
                    <a:pt x="711" y="1190"/>
                    <a:pt x="711" y="1140"/>
                    <a:pt x="711" y="1089"/>
                  </a:cubicBezTo>
                  <a:cubicBezTo>
                    <a:pt x="711" y="1008"/>
                    <a:pt x="698" y="928"/>
                    <a:pt x="676" y="850"/>
                  </a:cubicBezTo>
                  <a:cubicBezTo>
                    <a:pt x="663" y="806"/>
                    <a:pt x="643" y="765"/>
                    <a:pt x="630" y="722"/>
                  </a:cubicBezTo>
                  <a:cubicBezTo>
                    <a:pt x="616" y="674"/>
                    <a:pt x="611" y="621"/>
                    <a:pt x="591" y="575"/>
                  </a:cubicBezTo>
                  <a:cubicBezTo>
                    <a:pt x="569" y="528"/>
                    <a:pt x="545" y="482"/>
                    <a:pt x="519" y="437"/>
                  </a:cubicBezTo>
                  <a:cubicBezTo>
                    <a:pt x="512" y="425"/>
                    <a:pt x="505" y="412"/>
                    <a:pt x="498" y="400"/>
                  </a:cubicBezTo>
                  <a:cubicBezTo>
                    <a:pt x="466" y="343"/>
                    <a:pt x="414" y="293"/>
                    <a:pt x="367" y="249"/>
                  </a:cubicBezTo>
                  <a:cubicBezTo>
                    <a:pt x="342" y="226"/>
                    <a:pt x="315" y="190"/>
                    <a:pt x="289" y="171"/>
                  </a:cubicBezTo>
                  <a:cubicBezTo>
                    <a:pt x="254" y="147"/>
                    <a:pt x="234" y="107"/>
                    <a:pt x="197" y="84"/>
                  </a:cubicBezTo>
                  <a:cubicBezTo>
                    <a:pt x="187" y="78"/>
                    <a:pt x="176" y="72"/>
                    <a:pt x="165" y="65"/>
                  </a:cubicBezTo>
                  <a:cubicBezTo>
                    <a:pt x="122" y="40"/>
                    <a:pt x="77" y="18"/>
                    <a:pt x="31" y="0"/>
                  </a:cubicBezTo>
                  <a:lnTo>
                    <a:pt x="31" y="1"/>
                  </a:lnTo>
                  <a:cubicBezTo>
                    <a:pt x="31" y="2"/>
                    <a:pt x="31" y="2"/>
                    <a:pt x="31" y="2"/>
                  </a:cubicBezTo>
                  <a:lnTo>
                    <a:pt x="31" y="6"/>
                  </a:lnTo>
                  <a:cubicBezTo>
                    <a:pt x="33" y="18"/>
                    <a:pt x="11" y="22"/>
                    <a:pt x="9" y="10"/>
                  </a:cubicBezTo>
                  <a:cubicBezTo>
                    <a:pt x="9" y="13"/>
                    <a:pt x="6" y="14"/>
                    <a:pt x="0" y="14"/>
                  </a:cubicBezTo>
                  <a:lnTo>
                    <a:pt x="24" y="25"/>
                  </a:lnTo>
                  <a:cubicBezTo>
                    <a:pt x="89" y="51"/>
                    <a:pt x="177" y="80"/>
                    <a:pt x="224" y="134"/>
                  </a:cubicBezTo>
                  <a:cubicBezTo>
                    <a:pt x="312" y="235"/>
                    <a:pt x="432" y="320"/>
                    <a:pt x="495" y="440"/>
                  </a:cubicBezTo>
                  <a:cubicBezTo>
                    <a:pt x="512" y="474"/>
                    <a:pt x="534" y="503"/>
                    <a:pt x="550" y="537"/>
                  </a:cubicBezTo>
                  <a:cubicBezTo>
                    <a:pt x="568" y="577"/>
                    <a:pt x="583" y="619"/>
                    <a:pt x="593" y="662"/>
                  </a:cubicBezTo>
                  <a:cubicBezTo>
                    <a:pt x="615" y="748"/>
                    <a:pt x="649" y="829"/>
                    <a:pt x="666" y="916"/>
                  </a:cubicBezTo>
                  <a:cubicBezTo>
                    <a:pt x="673" y="950"/>
                    <a:pt x="691" y="995"/>
                    <a:pt x="690" y="1029"/>
                  </a:cubicBezTo>
                  <a:cubicBezTo>
                    <a:pt x="688" y="1069"/>
                    <a:pt x="688" y="1107"/>
                    <a:pt x="688" y="1147"/>
                  </a:cubicBezTo>
                  <a:cubicBezTo>
                    <a:pt x="688" y="1186"/>
                    <a:pt x="695" y="1239"/>
                    <a:pt x="679" y="1279"/>
                  </a:cubicBezTo>
                  <a:cubicBezTo>
                    <a:pt x="677" y="1290"/>
                    <a:pt x="675" y="1301"/>
                    <a:pt x="675" y="1312"/>
                  </a:cubicBezTo>
                  <a:cubicBezTo>
                    <a:pt x="675" y="1323"/>
                    <a:pt x="677" y="1334"/>
                    <a:pt x="679" y="1345"/>
                  </a:cubicBezTo>
                  <a:cubicBezTo>
                    <a:pt x="679" y="1346"/>
                    <a:pt x="679" y="1346"/>
                    <a:pt x="679" y="1347"/>
                  </a:cubicBezTo>
                  <a:lnTo>
                    <a:pt x="679" y="1348"/>
                  </a:lnTo>
                  <a:cubicBezTo>
                    <a:pt x="683" y="1326"/>
                    <a:pt x="685" y="1304"/>
                    <a:pt x="685" y="1281"/>
                  </a:cubicBezTo>
                  <a:cubicBezTo>
                    <a:pt x="685" y="1278"/>
                    <a:pt x="689" y="1278"/>
                    <a:pt x="689" y="128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42" name="Google Shape;2942;p35"/>
            <p:cNvSpPr/>
            <p:nvPr/>
          </p:nvSpPr>
          <p:spPr>
            <a:xfrm>
              <a:off x="1040045" y="-1196855"/>
              <a:ext cx="18720" cy="6840"/>
            </a:xfrm>
            <a:custGeom>
              <a:avLst/>
              <a:gdLst/>
              <a:ahLst/>
              <a:cxnLst/>
              <a:rect l="l" t="t" r="r" b="b"/>
              <a:pathLst>
                <a:path w="52" h="19" extrusionOk="0">
                  <a:moveTo>
                    <a:pt x="0" y="0"/>
                  </a:moveTo>
                  <a:cubicBezTo>
                    <a:pt x="17" y="5"/>
                    <a:pt x="34" y="12"/>
                    <a:pt x="51" y="18"/>
                  </a:cubicBezTo>
                  <a:cubicBezTo>
                    <a:pt x="41" y="14"/>
                    <a:pt x="31" y="10"/>
                    <a:pt x="22" y="6"/>
                  </a:cubicBezTo>
                  <a:cubicBezTo>
                    <a:pt x="13" y="2"/>
                    <a:pt x="7" y="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43" name="Google Shape;2943;p35"/>
            <p:cNvSpPr/>
            <p:nvPr/>
          </p:nvSpPr>
          <p:spPr>
            <a:xfrm>
              <a:off x="1333805" y="-722015"/>
              <a:ext cx="5400" cy="27360"/>
            </a:xfrm>
            <a:custGeom>
              <a:avLst/>
              <a:gdLst/>
              <a:ahLst/>
              <a:cxnLst/>
              <a:rect l="l" t="t" r="r" b="b"/>
              <a:pathLst>
                <a:path w="15" h="76" extrusionOk="0">
                  <a:moveTo>
                    <a:pt x="14" y="71"/>
                  </a:moveTo>
                  <a:cubicBezTo>
                    <a:pt x="14" y="47"/>
                    <a:pt x="12" y="23"/>
                    <a:pt x="10" y="1"/>
                  </a:cubicBezTo>
                  <a:cubicBezTo>
                    <a:pt x="10" y="0"/>
                    <a:pt x="6" y="0"/>
                    <a:pt x="6" y="1"/>
                  </a:cubicBezTo>
                  <a:cubicBezTo>
                    <a:pt x="6" y="24"/>
                    <a:pt x="4" y="47"/>
                    <a:pt x="0" y="69"/>
                  </a:cubicBezTo>
                  <a:lnTo>
                    <a:pt x="0" y="70"/>
                  </a:lnTo>
                  <a:cubicBezTo>
                    <a:pt x="1" y="71"/>
                    <a:pt x="2" y="72"/>
                    <a:pt x="4" y="73"/>
                  </a:cubicBezTo>
                  <a:cubicBezTo>
                    <a:pt x="6" y="75"/>
                    <a:pt x="6" y="74"/>
                    <a:pt x="8" y="74"/>
                  </a:cubicBezTo>
                  <a:cubicBezTo>
                    <a:pt x="9" y="74"/>
                    <a:pt x="11" y="74"/>
                    <a:pt x="12" y="73"/>
                  </a:cubicBezTo>
                  <a:cubicBezTo>
                    <a:pt x="13" y="73"/>
                    <a:pt x="13" y="72"/>
                    <a:pt x="14" y="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44" name="Google Shape;2944;p35"/>
            <p:cNvSpPr/>
            <p:nvPr/>
          </p:nvSpPr>
          <p:spPr>
            <a:xfrm>
              <a:off x="1382045" y="-950975"/>
              <a:ext cx="8280" cy="24840"/>
            </a:xfrm>
            <a:custGeom>
              <a:avLst/>
              <a:gdLst/>
              <a:ahLst/>
              <a:cxnLst/>
              <a:rect l="l" t="t" r="r" b="b"/>
              <a:pathLst>
                <a:path w="23" h="69" extrusionOk="0">
                  <a:moveTo>
                    <a:pt x="6" y="0"/>
                  </a:moveTo>
                  <a:cubicBezTo>
                    <a:pt x="5" y="0"/>
                    <a:pt x="4" y="0"/>
                    <a:pt x="3" y="0"/>
                  </a:cubicBezTo>
                  <a:cubicBezTo>
                    <a:pt x="2" y="0"/>
                    <a:pt x="1" y="0"/>
                    <a:pt x="0" y="0"/>
                  </a:cubicBezTo>
                  <a:cubicBezTo>
                    <a:pt x="6" y="22"/>
                    <a:pt x="14" y="45"/>
                    <a:pt x="22" y="68"/>
                  </a:cubicBezTo>
                  <a:cubicBezTo>
                    <a:pt x="16" y="45"/>
                    <a:pt x="10" y="22"/>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45" name="Google Shape;2945;p35"/>
            <p:cNvSpPr/>
            <p:nvPr/>
          </p:nvSpPr>
          <p:spPr>
            <a:xfrm>
              <a:off x="1274765" y="-1126295"/>
              <a:ext cx="63000" cy="70560"/>
            </a:xfrm>
            <a:custGeom>
              <a:avLst/>
              <a:gdLst/>
              <a:ahLst/>
              <a:cxnLst/>
              <a:rect l="l" t="t" r="r" b="b"/>
              <a:pathLst>
                <a:path w="175" h="196" extrusionOk="0">
                  <a:moveTo>
                    <a:pt x="174" y="195"/>
                  </a:moveTo>
                  <a:cubicBezTo>
                    <a:pt x="158" y="171"/>
                    <a:pt x="142" y="147"/>
                    <a:pt x="125" y="124"/>
                  </a:cubicBezTo>
                  <a:cubicBezTo>
                    <a:pt x="106" y="101"/>
                    <a:pt x="85" y="80"/>
                    <a:pt x="61" y="61"/>
                  </a:cubicBezTo>
                  <a:cubicBezTo>
                    <a:pt x="42" y="46"/>
                    <a:pt x="27" y="22"/>
                    <a:pt x="7" y="6"/>
                  </a:cubicBezTo>
                  <a:lnTo>
                    <a:pt x="0" y="0"/>
                  </a:lnTo>
                  <a:cubicBezTo>
                    <a:pt x="44" y="43"/>
                    <a:pt x="80" y="94"/>
                    <a:pt x="123" y="138"/>
                  </a:cubicBezTo>
                  <a:cubicBezTo>
                    <a:pt x="139" y="157"/>
                    <a:pt x="157" y="176"/>
                    <a:pt x="174" y="19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46" name="Google Shape;2946;p35"/>
            <p:cNvSpPr/>
            <p:nvPr/>
          </p:nvSpPr>
          <p:spPr>
            <a:xfrm>
              <a:off x="1110965" y="-1238615"/>
              <a:ext cx="153360" cy="102600"/>
            </a:xfrm>
            <a:custGeom>
              <a:avLst/>
              <a:gdLst/>
              <a:ahLst/>
              <a:cxnLst/>
              <a:rect l="l" t="t" r="r" b="b"/>
              <a:pathLst>
                <a:path w="426" h="285" extrusionOk="0">
                  <a:moveTo>
                    <a:pt x="51" y="21"/>
                  </a:moveTo>
                  <a:lnTo>
                    <a:pt x="51" y="24"/>
                  </a:lnTo>
                  <a:cubicBezTo>
                    <a:pt x="51" y="25"/>
                    <a:pt x="51" y="26"/>
                    <a:pt x="51" y="26"/>
                  </a:cubicBezTo>
                  <a:cubicBezTo>
                    <a:pt x="51" y="28"/>
                    <a:pt x="51" y="31"/>
                    <a:pt x="50" y="33"/>
                  </a:cubicBezTo>
                  <a:cubicBezTo>
                    <a:pt x="49" y="35"/>
                    <a:pt x="47" y="36"/>
                    <a:pt x="45" y="37"/>
                  </a:cubicBezTo>
                  <a:cubicBezTo>
                    <a:pt x="43" y="38"/>
                    <a:pt x="41" y="39"/>
                    <a:pt x="39" y="39"/>
                  </a:cubicBezTo>
                  <a:cubicBezTo>
                    <a:pt x="80" y="52"/>
                    <a:pt x="119" y="69"/>
                    <a:pt x="156" y="91"/>
                  </a:cubicBezTo>
                  <a:cubicBezTo>
                    <a:pt x="171" y="99"/>
                    <a:pt x="185" y="108"/>
                    <a:pt x="199" y="117"/>
                  </a:cubicBezTo>
                  <a:cubicBezTo>
                    <a:pt x="234" y="140"/>
                    <a:pt x="268" y="166"/>
                    <a:pt x="299" y="193"/>
                  </a:cubicBezTo>
                  <a:lnTo>
                    <a:pt x="332" y="226"/>
                  </a:lnTo>
                  <a:cubicBezTo>
                    <a:pt x="328" y="221"/>
                    <a:pt x="324" y="216"/>
                    <a:pt x="321" y="211"/>
                  </a:cubicBezTo>
                  <a:cubicBezTo>
                    <a:pt x="315" y="200"/>
                    <a:pt x="311" y="189"/>
                    <a:pt x="309" y="178"/>
                  </a:cubicBezTo>
                  <a:cubicBezTo>
                    <a:pt x="309" y="174"/>
                    <a:pt x="313" y="173"/>
                    <a:pt x="316" y="175"/>
                  </a:cubicBezTo>
                  <a:cubicBezTo>
                    <a:pt x="355" y="203"/>
                    <a:pt x="388" y="249"/>
                    <a:pt x="425" y="284"/>
                  </a:cubicBezTo>
                  <a:cubicBezTo>
                    <a:pt x="379" y="237"/>
                    <a:pt x="338" y="182"/>
                    <a:pt x="285" y="146"/>
                  </a:cubicBezTo>
                  <a:cubicBezTo>
                    <a:pt x="205" y="91"/>
                    <a:pt x="103" y="18"/>
                    <a:pt x="0" y="0"/>
                  </a:cubicBezTo>
                  <a:cubicBezTo>
                    <a:pt x="14" y="4"/>
                    <a:pt x="28" y="8"/>
                    <a:pt x="42" y="13"/>
                  </a:cubicBezTo>
                  <a:cubicBezTo>
                    <a:pt x="44" y="13"/>
                    <a:pt x="45" y="13"/>
                    <a:pt x="46" y="14"/>
                  </a:cubicBezTo>
                  <a:cubicBezTo>
                    <a:pt x="48" y="15"/>
                    <a:pt x="49" y="17"/>
                    <a:pt x="50" y="18"/>
                  </a:cubicBezTo>
                  <a:cubicBezTo>
                    <a:pt x="51" y="19"/>
                    <a:pt x="51" y="20"/>
                    <a:pt x="51"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47" name="Google Shape;2947;p35"/>
            <p:cNvSpPr/>
            <p:nvPr/>
          </p:nvSpPr>
          <p:spPr>
            <a:xfrm>
              <a:off x="1410485" y="-866375"/>
              <a:ext cx="5400" cy="28440"/>
            </a:xfrm>
            <a:custGeom>
              <a:avLst/>
              <a:gdLst/>
              <a:ahLst/>
              <a:cxnLst/>
              <a:rect l="l" t="t" r="r" b="b"/>
              <a:pathLst>
                <a:path w="15" h="79" extrusionOk="0">
                  <a:moveTo>
                    <a:pt x="0" y="0"/>
                  </a:moveTo>
                  <a:cubicBezTo>
                    <a:pt x="4" y="24"/>
                    <a:pt x="9" y="52"/>
                    <a:pt x="14" y="78"/>
                  </a:cubicBezTo>
                  <a:cubicBezTo>
                    <a:pt x="14" y="70"/>
                    <a:pt x="13" y="62"/>
                    <a:pt x="12" y="54"/>
                  </a:cubicBezTo>
                  <a:cubicBezTo>
                    <a:pt x="10" y="36"/>
                    <a:pt x="6" y="18"/>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48" name="Google Shape;2948;p35"/>
            <p:cNvSpPr/>
            <p:nvPr/>
          </p:nvSpPr>
          <p:spPr>
            <a:xfrm>
              <a:off x="1103405" y="-1232495"/>
              <a:ext cx="19800" cy="7560"/>
            </a:xfrm>
            <a:custGeom>
              <a:avLst/>
              <a:gdLst/>
              <a:ahLst/>
              <a:cxnLst/>
              <a:rect l="l" t="t" r="r" b="b"/>
              <a:pathLst>
                <a:path w="55" h="21" extrusionOk="0">
                  <a:moveTo>
                    <a:pt x="51" y="14"/>
                  </a:moveTo>
                  <a:cubicBezTo>
                    <a:pt x="35" y="6"/>
                    <a:pt x="17" y="2"/>
                    <a:pt x="0" y="0"/>
                  </a:cubicBezTo>
                  <a:lnTo>
                    <a:pt x="54" y="20"/>
                  </a:lnTo>
                  <a:cubicBezTo>
                    <a:pt x="53" y="19"/>
                    <a:pt x="53" y="18"/>
                    <a:pt x="52" y="17"/>
                  </a:cubicBezTo>
                  <a:cubicBezTo>
                    <a:pt x="51" y="16"/>
                    <a:pt x="51" y="15"/>
                    <a:pt x="51"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49" name="Google Shape;2949;p35"/>
            <p:cNvSpPr/>
            <p:nvPr/>
          </p:nvSpPr>
          <p:spPr>
            <a:xfrm>
              <a:off x="1354325" y="-1010375"/>
              <a:ext cx="10800" cy="21240"/>
            </a:xfrm>
            <a:custGeom>
              <a:avLst/>
              <a:gdLst/>
              <a:ahLst/>
              <a:cxnLst/>
              <a:rect l="l" t="t" r="r" b="b"/>
              <a:pathLst>
                <a:path w="30" h="59" extrusionOk="0">
                  <a:moveTo>
                    <a:pt x="29" y="58"/>
                  </a:moveTo>
                  <a:cubicBezTo>
                    <a:pt x="22" y="41"/>
                    <a:pt x="14" y="25"/>
                    <a:pt x="5" y="9"/>
                  </a:cubicBezTo>
                  <a:cubicBezTo>
                    <a:pt x="4" y="7"/>
                    <a:pt x="3" y="6"/>
                    <a:pt x="2" y="4"/>
                  </a:cubicBezTo>
                  <a:lnTo>
                    <a:pt x="0" y="0"/>
                  </a:lnTo>
                  <a:cubicBezTo>
                    <a:pt x="4" y="9"/>
                    <a:pt x="9" y="18"/>
                    <a:pt x="13" y="27"/>
                  </a:cubicBezTo>
                  <a:cubicBezTo>
                    <a:pt x="17" y="36"/>
                    <a:pt x="24" y="48"/>
                    <a:pt x="29" y="5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50" name="Google Shape;2950;p35"/>
            <p:cNvSpPr/>
            <p:nvPr/>
          </p:nvSpPr>
          <p:spPr>
            <a:xfrm>
              <a:off x="1058405" y="-1190375"/>
              <a:ext cx="31680" cy="14040"/>
            </a:xfrm>
            <a:custGeom>
              <a:avLst/>
              <a:gdLst/>
              <a:ahLst/>
              <a:cxnLst/>
              <a:rect l="l" t="t" r="r" b="b"/>
              <a:pathLst>
                <a:path w="88" h="39" extrusionOk="0">
                  <a:moveTo>
                    <a:pt x="68" y="35"/>
                  </a:moveTo>
                  <a:cubicBezTo>
                    <a:pt x="73" y="37"/>
                    <a:pt x="79" y="38"/>
                    <a:pt x="84" y="38"/>
                  </a:cubicBezTo>
                  <a:cubicBezTo>
                    <a:pt x="85" y="38"/>
                    <a:pt x="86" y="38"/>
                    <a:pt x="87" y="38"/>
                  </a:cubicBezTo>
                  <a:cubicBezTo>
                    <a:pt x="58" y="25"/>
                    <a:pt x="30" y="12"/>
                    <a:pt x="0" y="0"/>
                  </a:cubicBezTo>
                  <a:cubicBezTo>
                    <a:pt x="23" y="11"/>
                    <a:pt x="44" y="23"/>
                    <a:pt x="68"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51" name="Google Shape;2951;p35"/>
            <p:cNvSpPr/>
            <p:nvPr/>
          </p:nvSpPr>
          <p:spPr>
            <a:xfrm>
              <a:off x="68045" y="-1244375"/>
              <a:ext cx="1014120" cy="55440"/>
            </a:xfrm>
            <a:custGeom>
              <a:avLst/>
              <a:gdLst/>
              <a:ahLst/>
              <a:cxnLst/>
              <a:rect l="l" t="t" r="r" b="b"/>
              <a:pathLst>
                <a:path w="2817" h="154" extrusionOk="0">
                  <a:moveTo>
                    <a:pt x="13" y="51"/>
                  </a:moveTo>
                  <a:cubicBezTo>
                    <a:pt x="65" y="29"/>
                    <a:pt x="127" y="38"/>
                    <a:pt x="182" y="29"/>
                  </a:cubicBezTo>
                  <a:cubicBezTo>
                    <a:pt x="217" y="24"/>
                    <a:pt x="253" y="22"/>
                    <a:pt x="289" y="22"/>
                  </a:cubicBezTo>
                  <a:cubicBezTo>
                    <a:pt x="299" y="22"/>
                    <a:pt x="310" y="22"/>
                    <a:pt x="321" y="23"/>
                  </a:cubicBezTo>
                  <a:cubicBezTo>
                    <a:pt x="479" y="20"/>
                    <a:pt x="638" y="23"/>
                    <a:pt x="796" y="23"/>
                  </a:cubicBezTo>
                  <a:cubicBezTo>
                    <a:pt x="943" y="24"/>
                    <a:pt x="1089" y="23"/>
                    <a:pt x="1235" y="22"/>
                  </a:cubicBezTo>
                  <a:cubicBezTo>
                    <a:pt x="1290" y="22"/>
                    <a:pt x="1342" y="32"/>
                    <a:pt x="1396" y="35"/>
                  </a:cubicBezTo>
                  <a:cubicBezTo>
                    <a:pt x="1465" y="39"/>
                    <a:pt x="1536" y="33"/>
                    <a:pt x="1604" y="42"/>
                  </a:cubicBezTo>
                  <a:cubicBezTo>
                    <a:pt x="1727" y="58"/>
                    <a:pt x="1854" y="45"/>
                    <a:pt x="1978" y="53"/>
                  </a:cubicBezTo>
                  <a:cubicBezTo>
                    <a:pt x="2082" y="60"/>
                    <a:pt x="2187" y="69"/>
                    <a:pt x="2291" y="71"/>
                  </a:cubicBezTo>
                  <a:cubicBezTo>
                    <a:pt x="2338" y="71"/>
                    <a:pt x="2384" y="89"/>
                    <a:pt x="2431" y="88"/>
                  </a:cubicBezTo>
                  <a:cubicBezTo>
                    <a:pt x="2480" y="89"/>
                    <a:pt x="2528" y="96"/>
                    <a:pt x="2576" y="110"/>
                  </a:cubicBezTo>
                  <a:cubicBezTo>
                    <a:pt x="2615" y="119"/>
                    <a:pt x="2660" y="121"/>
                    <a:pt x="2700" y="131"/>
                  </a:cubicBezTo>
                  <a:cubicBezTo>
                    <a:pt x="2693" y="129"/>
                    <a:pt x="2685" y="127"/>
                    <a:pt x="2677" y="125"/>
                  </a:cubicBezTo>
                  <a:lnTo>
                    <a:pt x="2676" y="125"/>
                  </a:lnTo>
                  <a:cubicBezTo>
                    <a:pt x="2676" y="124"/>
                    <a:pt x="2676" y="124"/>
                    <a:pt x="2676" y="124"/>
                  </a:cubicBezTo>
                  <a:cubicBezTo>
                    <a:pt x="2675" y="123"/>
                    <a:pt x="2675" y="123"/>
                    <a:pt x="2675" y="123"/>
                  </a:cubicBezTo>
                  <a:cubicBezTo>
                    <a:pt x="2675" y="122"/>
                    <a:pt x="2675" y="123"/>
                    <a:pt x="2676" y="122"/>
                  </a:cubicBezTo>
                  <a:cubicBezTo>
                    <a:pt x="2677" y="121"/>
                    <a:pt x="2676" y="121"/>
                    <a:pt x="2676" y="121"/>
                  </a:cubicBezTo>
                  <a:lnTo>
                    <a:pt x="2677" y="121"/>
                  </a:lnTo>
                  <a:cubicBezTo>
                    <a:pt x="2724" y="127"/>
                    <a:pt x="2771" y="138"/>
                    <a:pt x="2816" y="153"/>
                  </a:cubicBezTo>
                  <a:cubicBezTo>
                    <a:pt x="2800" y="147"/>
                    <a:pt x="2786" y="138"/>
                    <a:pt x="2768" y="131"/>
                  </a:cubicBezTo>
                  <a:cubicBezTo>
                    <a:pt x="2735" y="118"/>
                    <a:pt x="2701" y="109"/>
                    <a:pt x="2666" y="102"/>
                  </a:cubicBezTo>
                  <a:cubicBezTo>
                    <a:pt x="2617" y="91"/>
                    <a:pt x="2565" y="84"/>
                    <a:pt x="2517" y="70"/>
                  </a:cubicBezTo>
                  <a:cubicBezTo>
                    <a:pt x="2476" y="59"/>
                    <a:pt x="2430" y="62"/>
                    <a:pt x="2389" y="56"/>
                  </a:cubicBezTo>
                  <a:cubicBezTo>
                    <a:pt x="2343" y="48"/>
                    <a:pt x="2297" y="43"/>
                    <a:pt x="2251" y="40"/>
                  </a:cubicBezTo>
                  <a:cubicBezTo>
                    <a:pt x="2204" y="40"/>
                    <a:pt x="2159" y="34"/>
                    <a:pt x="2113" y="33"/>
                  </a:cubicBezTo>
                  <a:cubicBezTo>
                    <a:pt x="2044" y="30"/>
                    <a:pt x="1973" y="33"/>
                    <a:pt x="1904" y="25"/>
                  </a:cubicBezTo>
                  <a:cubicBezTo>
                    <a:pt x="1781" y="11"/>
                    <a:pt x="1653" y="41"/>
                    <a:pt x="1530" y="23"/>
                  </a:cubicBezTo>
                  <a:cubicBezTo>
                    <a:pt x="1492" y="18"/>
                    <a:pt x="1453" y="15"/>
                    <a:pt x="1415" y="15"/>
                  </a:cubicBezTo>
                  <a:cubicBezTo>
                    <a:pt x="1405" y="15"/>
                    <a:pt x="1395" y="16"/>
                    <a:pt x="1385" y="16"/>
                  </a:cubicBezTo>
                  <a:cubicBezTo>
                    <a:pt x="1321" y="18"/>
                    <a:pt x="1255" y="9"/>
                    <a:pt x="1192" y="7"/>
                  </a:cubicBezTo>
                  <a:cubicBezTo>
                    <a:pt x="1044" y="0"/>
                    <a:pt x="897" y="5"/>
                    <a:pt x="749" y="5"/>
                  </a:cubicBezTo>
                  <a:cubicBezTo>
                    <a:pt x="590" y="5"/>
                    <a:pt x="431" y="5"/>
                    <a:pt x="272" y="3"/>
                  </a:cubicBezTo>
                  <a:cubicBezTo>
                    <a:pt x="219" y="4"/>
                    <a:pt x="166" y="8"/>
                    <a:pt x="114" y="17"/>
                  </a:cubicBezTo>
                  <a:cubicBezTo>
                    <a:pt x="72" y="23"/>
                    <a:pt x="38" y="20"/>
                    <a:pt x="0" y="40"/>
                  </a:cubicBezTo>
                  <a:cubicBezTo>
                    <a:pt x="2" y="41"/>
                    <a:pt x="5" y="41"/>
                    <a:pt x="7" y="41"/>
                  </a:cubicBezTo>
                  <a:cubicBezTo>
                    <a:pt x="8" y="41"/>
                    <a:pt x="8" y="41"/>
                    <a:pt x="8" y="41"/>
                  </a:cubicBezTo>
                  <a:cubicBezTo>
                    <a:pt x="9" y="41"/>
                    <a:pt x="10" y="42"/>
                    <a:pt x="11" y="42"/>
                  </a:cubicBezTo>
                  <a:cubicBezTo>
                    <a:pt x="12" y="43"/>
                    <a:pt x="12" y="44"/>
                    <a:pt x="13" y="45"/>
                  </a:cubicBezTo>
                  <a:cubicBezTo>
                    <a:pt x="14" y="46"/>
                    <a:pt x="14" y="47"/>
                    <a:pt x="14" y="48"/>
                  </a:cubicBezTo>
                  <a:cubicBezTo>
                    <a:pt x="14" y="49"/>
                    <a:pt x="14" y="50"/>
                    <a:pt x="13"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52" name="Google Shape;2952;p35"/>
            <p:cNvSpPr/>
            <p:nvPr/>
          </p:nvSpPr>
          <p:spPr>
            <a:xfrm>
              <a:off x="1088645" y="-1186415"/>
              <a:ext cx="11880" cy="4680"/>
            </a:xfrm>
            <a:custGeom>
              <a:avLst/>
              <a:gdLst/>
              <a:ahLst/>
              <a:cxnLst/>
              <a:rect l="l" t="t" r="r" b="b"/>
              <a:pathLst>
                <a:path w="33" h="13" extrusionOk="0">
                  <a:moveTo>
                    <a:pt x="24" y="4"/>
                  </a:moveTo>
                  <a:cubicBezTo>
                    <a:pt x="16" y="4"/>
                    <a:pt x="8" y="2"/>
                    <a:pt x="0" y="0"/>
                  </a:cubicBezTo>
                  <a:cubicBezTo>
                    <a:pt x="11" y="4"/>
                    <a:pt x="21" y="8"/>
                    <a:pt x="32" y="12"/>
                  </a:cubicBezTo>
                  <a:cubicBezTo>
                    <a:pt x="32" y="11"/>
                    <a:pt x="31" y="10"/>
                    <a:pt x="31" y="9"/>
                  </a:cubicBezTo>
                  <a:cubicBezTo>
                    <a:pt x="30" y="8"/>
                    <a:pt x="29" y="6"/>
                    <a:pt x="27" y="5"/>
                  </a:cubicBezTo>
                  <a:cubicBezTo>
                    <a:pt x="26" y="5"/>
                    <a:pt x="25" y="4"/>
                    <a:pt x="24"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53" name="Google Shape;2953;p35"/>
            <p:cNvSpPr/>
            <p:nvPr/>
          </p:nvSpPr>
          <p:spPr>
            <a:xfrm>
              <a:off x="1031765" y="-1200815"/>
              <a:ext cx="70200" cy="27360"/>
            </a:xfrm>
            <a:custGeom>
              <a:avLst/>
              <a:gdLst/>
              <a:ahLst/>
              <a:cxnLst/>
              <a:rect l="l" t="t" r="r" b="b"/>
              <a:pathLst>
                <a:path w="195" h="76" extrusionOk="0">
                  <a:moveTo>
                    <a:pt x="169" y="62"/>
                  </a:moveTo>
                  <a:cubicBezTo>
                    <a:pt x="172" y="75"/>
                    <a:pt x="194" y="70"/>
                    <a:pt x="191" y="58"/>
                  </a:cubicBezTo>
                  <a:lnTo>
                    <a:pt x="191" y="55"/>
                  </a:lnTo>
                  <a:cubicBezTo>
                    <a:pt x="192" y="54"/>
                    <a:pt x="192" y="54"/>
                    <a:pt x="192" y="53"/>
                  </a:cubicBezTo>
                  <a:cubicBezTo>
                    <a:pt x="192" y="53"/>
                    <a:pt x="192" y="52"/>
                    <a:pt x="191" y="52"/>
                  </a:cubicBezTo>
                  <a:cubicBezTo>
                    <a:pt x="181" y="48"/>
                    <a:pt x="170" y="44"/>
                    <a:pt x="160" y="40"/>
                  </a:cubicBezTo>
                  <a:cubicBezTo>
                    <a:pt x="153" y="38"/>
                    <a:pt x="147" y="36"/>
                    <a:pt x="140" y="33"/>
                  </a:cubicBezTo>
                  <a:cubicBezTo>
                    <a:pt x="95" y="17"/>
                    <a:pt x="49" y="6"/>
                    <a:pt x="2" y="0"/>
                  </a:cubicBezTo>
                  <a:cubicBezTo>
                    <a:pt x="1" y="0"/>
                    <a:pt x="1" y="0"/>
                    <a:pt x="1" y="0"/>
                  </a:cubicBezTo>
                  <a:cubicBezTo>
                    <a:pt x="1" y="0"/>
                    <a:pt x="1" y="1"/>
                    <a:pt x="0" y="1"/>
                  </a:cubicBezTo>
                  <a:lnTo>
                    <a:pt x="0" y="2"/>
                  </a:lnTo>
                  <a:lnTo>
                    <a:pt x="0" y="3"/>
                  </a:lnTo>
                  <a:cubicBezTo>
                    <a:pt x="1" y="3"/>
                    <a:pt x="1" y="4"/>
                    <a:pt x="1" y="4"/>
                  </a:cubicBezTo>
                  <a:lnTo>
                    <a:pt x="2" y="4"/>
                  </a:lnTo>
                  <a:cubicBezTo>
                    <a:pt x="9" y="6"/>
                    <a:pt x="17" y="8"/>
                    <a:pt x="25" y="11"/>
                  </a:cubicBezTo>
                  <a:cubicBezTo>
                    <a:pt x="33" y="13"/>
                    <a:pt x="40" y="14"/>
                    <a:pt x="47" y="17"/>
                  </a:cubicBezTo>
                  <a:cubicBezTo>
                    <a:pt x="54" y="20"/>
                    <a:pt x="67" y="25"/>
                    <a:pt x="76" y="29"/>
                  </a:cubicBezTo>
                  <a:cubicBezTo>
                    <a:pt x="105" y="41"/>
                    <a:pt x="135" y="54"/>
                    <a:pt x="163" y="66"/>
                  </a:cubicBezTo>
                  <a:cubicBezTo>
                    <a:pt x="166" y="66"/>
                    <a:pt x="170" y="65"/>
                    <a:pt x="169" y="6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54" name="Google Shape;2954;p35"/>
            <p:cNvSpPr/>
            <p:nvPr/>
          </p:nvSpPr>
          <p:spPr>
            <a:xfrm>
              <a:off x="70565" y="-1226015"/>
              <a:ext cx="2520" cy="2160"/>
            </a:xfrm>
            <a:custGeom>
              <a:avLst/>
              <a:gdLst/>
              <a:ahLst/>
              <a:cxnLst/>
              <a:rect l="l" t="t" r="r" b="b"/>
              <a:pathLst>
                <a:path w="7" h="6" extrusionOk="0">
                  <a:moveTo>
                    <a:pt x="6" y="0"/>
                  </a:moveTo>
                  <a:lnTo>
                    <a:pt x="0" y="3"/>
                  </a:lnTo>
                  <a:lnTo>
                    <a:pt x="0" y="4"/>
                  </a:lnTo>
                  <a:lnTo>
                    <a:pt x="0" y="5"/>
                  </a:lnTo>
                  <a:cubicBezTo>
                    <a:pt x="1" y="5"/>
                    <a:pt x="2" y="4"/>
                    <a:pt x="3" y="4"/>
                  </a:cubicBezTo>
                  <a:cubicBezTo>
                    <a:pt x="4" y="3"/>
                    <a:pt x="5" y="2"/>
                    <a:pt x="6" y="1"/>
                  </a:cubicBezTo>
                  <a:lnTo>
                    <a:pt x="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55" name="Google Shape;2955;p35"/>
            <p:cNvSpPr/>
            <p:nvPr/>
          </p:nvSpPr>
          <p:spPr>
            <a:xfrm>
              <a:off x="56885" y="-1281455"/>
              <a:ext cx="1054440" cy="56160"/>
            </a:xfrm>
            <a:custGeom>
              <a:avLst/>
              <a:gdLst/>
              <a:ahLst/>
              <a:cxnLst/>
              <a:rect l="l" t="t" r="r" b="b"/>
              <a:pathLst>
                <a:path w="2929" h="156" extrusionOk="0">
                  <a:moveTo>
                    <a:pt x="22" y="150"/>
                  </a:moveTo>
                  <a:cubicBezTo>
                    <a:pt x="22" y="149"/>
                    <a:pt x="22" y="148"/>
                    <a:pt x="23" y="147"/>
                  </a:cubicBezTo>
                  <a:cubicBezTo>
                    <a:pt x="23" y="146"/>
                    <a:pt x="24" y="146"/>
                    <a:pt x="25" y="145"/>
                  </a:cubicBezTo>
                  <a:lnTo>
                    <a:pt x="26" y="145"/>
                  </a:lnTo>
                  <a:lnTo>
                    <a:pt x="30" y="143"/>
                  </a:lnTo>
                  <a:cubicBezTo>
                    <a:pt x="10" y="134"/>
                    <a:pt x="28" y="94"/>
                    <a:pt x="43" y="86"/>
                  </a:cubicBezTo>
                  <a:lnTo>
                    <a:pt x="74" y="68"/>
                  </a:lnTo>
                  <a:cubicBezTo>
                    <a:pt x="95" y="55"/>
                    <a:pt x="119" y="37"/>
                    <a:pt x="145" y="33"/>
                  </a:cubicBezTo>
                  <a:cubicBezTo>
                    <a:pt x="194" y="27"/>
                    <a:pt x="245" y="24"/>
                    <a:pt x="295" y="24"/>
                  </a:cubicBezTo>
                  <a:cubicBezTo>
                    <a:pt x="305" y="24"/>
                    <a:pt x="316" y="24"/>
                    <a:pt x="327" y="25"/>
                  </a:cubicBezTo>
                  <a:cubicBezTo>
                    <a:pt x="471" y="26"/>
                    <a:pt x="615" y="27"/>
                    <a:pt x="759" y="27"/>
                  </a:cubicBezTo>
                  <a:cubicBezTo>
                    <a:pt x="895" y="27"/>
                    <a:pt x="1030" y="36"/>
                    <a:pt x="1165" y="37"/>
                  </a:cubicBezTo>
                  <a:cubicBezTo>
                    <a:pt x="1294" y="37"/>
                    <a:pt x="1424" y="37"/>
                    <a:pt x="1553" y="50"/>
                  </a:cubicBezTo>
                  <a:cubicBezTo>
                    <a:pt x="1612" y="56"/>
                    <a:pt x="1671" y="50"/>
                    <a:pt x="1728" y="50"/>
                  </a:cubicBezTo>
                  <a:cubicBezTo>
                    <a:pt x="1771" y="50"/>
                    <a:pt x="1814" y="64"/>
                    <a:pt x="1856" y="64"/>
                  </a:cubicBezTo>
                  <a:cubicBezTo>
                    <a:pt x="1959" y="64"/>
                    <a:pt x="2062" y="72"/>
                    <a:pt x="2166" y="71"/>
                  </a:cubicBezTo>
                  <a:cubicBezTo>
                    <a:pt x="2295" y="71"/>
                    <a:pt x="2424" y="77"/>
                    <a:pt x="2553" y="78"/>
                  </a:cubicBezTo>
                  <a:cubicBezTo>
                    <a:pt x="2644" y="78"/>
                    <a:pt x="2727" y="106"/>
                    <a:pt x="2816" y="121"/>
                  </a:cubicBezTo>
                  <a:cubicBezTo>
                    <a:pt x="2824" y="122"/>
                    <a:pt x="2869" y="129"/>
                    <a:pt x="2907" y="136"/>
                  </a:cubicBezTo>
                  <a:cubicBezTo>
                    <a:pt x="2893" y="131"/>
                    <a:pt x="2880" y="126"/>
                    <a:pt x="2867" y="121"/>
                  </a:cubicBezTo>
                  <a:lnTo>
                    <a:pt x="2866" y="121"/>
                  </a:lnTo>
                  <a:lnTo>
                    <a:pt x="2865" y="120"/>
                  </a:lnTo>
                  <a:cubicBezTo>
                    <a:pt x="2865" y="119"/>
                    <a:pt x="2865" y="119"/>
                    <a:pt x="2865" y="118"/>
                  </a:cubicBezTo>
                  <a:cubicBezTo>
                    <a:pt x="2865" y="117"/>
                    <a:pt x="2865" y="117"/>
                    <a:pt x="2865" y="116"/>
                  </a:cubicBezTo>
                  <a:lnTo>
                    <a:pt x="2866" y="115"/>
                  </a:lnTo>
                  <a:cubicBezTo>
                    <a:pt x="2867" y="115"/>
                    <a:pt x="2867" y="115"/>
                    <a:pt x="2867" y="115"/>
                  </a:cubicBezTo>
                  <a:cubicBezTo>
                    <a:pt x="2872" y="115"/>
                    <a:pt x="2876" y="114"/>
                    <a:pt x="2881" y="114"/>
                  </a:cubicBezTo>
                  <a:cubicBezTo>
                    <a:pt x="2897" y="114"/>
                    <a:pt x="2912" y="116"/>
                    <a:pt x="2928" y="119"/>
                  </a:cubicBezTo>
                  <a:cubicBezTo>
                    <a:pt x="2843" y="93"/>
                    <a:pt x="2756" y="74"/>
                    <a:pt x="2667" y="63"/>
                  </a:cubicBezTo>
                  <a:cubicBezTo>
                    <a:pt x="2530" y="44"/>
                    <a:pt x="2386" y="49"/>
                    <a:pt x="2247" y="49"/>
                  </a:cubicBezTo>
                  <a:cubicBezTo>
                    <a:pt x="2122" y="49"/>
                    <a:pt x="1997" y="38"/>
                    <a:pt x="1874" y="40"/>
                  </a:cubicBezTo>
                  <a:cubicBezTo>
                    <a:pt x="1815" y="40"/>
                    <a:pt x="1756" y="27"/>
                    <a:pt x="1695" y="26"/>
                  </a:cubicBezTo>
                  <a:cubicBezTo>
                    <a:pt x="1622" y="26"/>
                    <a:pt x="1547" y="26"/>
                    <a:pt x="1474" y="23"/>
                  </a:cubicBezTo>
                  <a:cubicBezTo>
                    <a:pt x="1386" y="18"/>
                    <a:pt x="1299" y="14"/>
                    <a:pt x="1211" y="14"/>
                  </a:cubicBezTo>
                  <a:cubicBezTo>
                    <a:pt x="1136" y="14"/>
                    <a:pt x="1063" y="6"/>
                    <a:pt x="989" y="6"/>
                  </a:cubicBezTo>
                  <a:cubicBezTo>
                    <a:pt x="812" y="6"/>
                    <a:pt x="632" y="13"/>
                    <a:pt x="454" y="7"/>
                  </a:cubicBezTo>
                  <a:cubicBezTo>
                    <a:pt x="383" y="5"/>
                    <a:pt x="311" y="7"/>
                    <a:pt x="240" y="6"/>
                  </a:cubicBezTo>
                  <a:cubicBezTo>
                    <a:pt x="189" y="6"/>
                    <a:pt x="132" y="0"/>
                    <a:pt x="88" y="29"/>
                  </a:cubicBezTo>
                  <a:cubicBezTo>
                    <a:pt x="54" y="51"/>
                    <a:pt x="2" y="65"/>
                    <a:pt x="0" y="113"/>
                  </a:cubicBezTo>
                  <a:cubicBezTo>
                    <a:pt x="0" y="135"/>
                    <a:pt x="0" y="149"/>
                    <a:pt x="11" y="155"/>
                  </a:cubicBezTo>
                  <a:cubicBezTo>
                    <a:pt x="12" y="154"/>
                    <a:pt x="13" y="153"/>
                    <a:pt x="14" y="153"/>
                  </a:cubicBezTo>
                  <a:cubicBezTo>
                    <a:pt x="17" y="151"/>
                    <a:pt x="19" y="150"/>
                    <a:pt x="22" y="1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56" name="Google Shape;2956;p35"/>
            <p:cNvSpPr/>
            <p:nvPr/>
          </p:nvSpPr>
          <p:spPr>
            <a:xfrm>
              <a:off x="1122845" y="-1225295"/>
              <a:ext cx="2880" cy="1080"/>
            </a:xfrm>
            <a:custGeom>
              <a:avLst/>
              <a:gdLst/>
              <a:ahLst/>
              <a:cxnLst/>
              <a:rect l="l" t="t" r="r" b="b"/>
              <a:pathLst>
                <a:path w="8" h="3" extrusionOk="0">
                  <a:moveTo>
                    <a:pt x="7" y="2"/>
                  </a:moveTo>
                  <a:lnTo>
                    <a:pt x="0" y="0"/>
                  </a:lnTo>
                  <a:cubicBezTo>
                    <a:pt x="1" y="0"/>
                    <a:pt x="1" y="0"/>
                    <a:pt x="2" y="0"/>
                  </a:cubicBezTo>
                  <a:cubicBezTo>
                    <a:pt x="3" y="1"/>
                    <a:pt x="5" y="2"/>
                    <a:pt x="6" y="2"/>
                  </a:cubicBezTo>
                  <a:lnTo>
                    <a:pt x="7"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57" name="Google Shape;2957;p35"/>
            <p:cNvSpPr/>
            <p:nvPr/>
          </p:nvSpPr>
          <p:spPr>
            <a:xfrm>
              <a:off x="1088285" y="-1240415"/>
              <a:ext cx="42120" cy="16200"/>
            </a:xfrm>
            <a:custGeom>
              <a:avLst/>
              <a:gdLst/>
              <a:ahLst/>
              <a:cxnLst/>
              <a:rect l="l" t="t" r="r" b="b"/>
              <a:pathLst>
                <a:path w="117" h="45" extrusionOk="0">
                  <a:moveTo>
                    <a:pt x="3" y="1"/>
                  </a:moveTo>
                  <a:lnTo>
                    <a:pt x="2" y="1"/>
                  </a:lnTo>
                  <a:lnTo>
                    <a:pt x="1" y="2"/>
                  </a:lnTo>
                  <a:cubicBezTo>
                    <a:pt x="1" y="3"/>
                    <a:pt x="0" y="3"/>
                    <a:pt x="0" y="4"/>
                  </a:cubicBezTo>
                  <a:cubicBezTo>
                    <a:pt x="0" y="4"/>
                    <a:pt x="1" y="5"/>
                    <a:pt x="1" y="6"/>
                  </a:cubicBezTo>
                  <a:cubicBezTo>
                    <a:pt x="1" y="6"/>
                    <a:pt x="2" y="6"/>
                    <a:pt x="2" y="7"/>
                  </a:cubicBezTo>
                  <a:lnTo>
                    <a:pt x="3" y="7"/>
                  </a:lnTo>
                  <a:cubicBezTo>
                    <a:pt x="16" y="12"/>
                    <a:pt x="29" y="17"/>
                    <a:pt x="42" y="22"/>
                  </a:cubicBezTo>
                  <a:cubicBezTo>
                    <a:pt x="60" y="24"/>
                    <a:pt x="77" y="28"/>
                    <a:pt x="93" y="35"/>
                  </a:cubicBezTo>
                  <a:cubicBezTo>
                    <a:pt x="93" y="36"/>
                    <a:pt x="94" y="37"/>
                    <a:pt x="94" y="38"/>
                  </a:cubicBezTo>
                  <a:cubicBezTo>
                    <a:pt x="95" y="40"/>
                    <a:pt x="96" y="41"/>
                    <a:pt x="97" y="41"/>
                  </a:cubicBezTo>
                  <a:lnTo>
                    <a:pt x="103" y="44"/>
                  </a:lnTo>
                  <a:cubicBezTo>
                    <a:pt x="105" y="44"/>
                    <a:pt x="107" y="43"/>
                    <a:pt x="109" y="42"/>
                  </a:cubicBezTo>
                  <a:cubicBezTo>
                    <a:pt x="111" y="41"/>
                    <a:pt x="113" y="39"/>
                    <a:pt x="114" y="37"/>
                  </a:cubicBezTo>
                  <a:cubicBezTo>
                    <a:pt x="115" y="35"/>
                    <a:pt x="116" y="33"/>
                    <a:pt x="116" y="31"/>
                  </a:cubicBezTo>
                  <a:cubicBezTo>
                    <a:pt x="116" y="30"/>
                    <a:pt x="116" y="30"/>
                    <a:pt x="115" y="29"/>
                  </a:cubicBezTo>
                  <a:lnTo>
                    <a:pt x="115" y="26"/>
                  </a:lnTo>
                  <a:cubicBezTo>
                    <a:pt x="115" y="25"/>
                    <a:pt x="115" y="24"/>
                    <a:pt x="114" y="23"/>
                  </a:cubicBezTo>
                  <a:cubicBezTo>
                    <a:pt x="113" y="22"/>
                    <a:pt x="112" y="20"/>
                    <a:pt x="110" y="19"/>
                  </a:cubicBezTo>
                  <a:cubicBezTo>
                    <a:pt x="109" y="18"/>
                    <a:pt x="108" y="18"/>
                    <a:pt x="107" y="18"/>
                  </a:cubicBezTo>
                  <a:cubicBezTo>
                    <a:pt x="93" y="13"/>
                    <a:pt x="79" y="9"/>
                    <a:pt x="65" y="5"/>
                  </a:cubicBezTo>
                  <a:cubicBezTo>
                    <a:pt x="49" y="2"/>
                    <a:pt x="33" y="0"/>
                    <a:pt x="18" y="0"/>
                  </a:cubicBezTo>
                  <a:cubicBezTo>
                    <a:pt x="13" y="0"/>
                    <a:pt x="8" y="0"/>
                    <a:pt x="3"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58" name="Google Shape;2958;p35"/>
            <p:cNvSpPr/>
            <p:nvPr/>
          </p:nvSpPr>
          <p:spPr>
            <a:xfrm>
              <a:off x="64805" y="-1229975"/>
              <a:ext cx="8640" cy="5400"/>
            </a:xfrm>
            <a:custGeom>
              <a:avLst/>
              <a:gdLst/>
              <a:ahLst/>
              <a:cxnLst/>
              <a:rect l="l" t="t" r="r" b="b"/>
              <a:pathLst>
                <a:path w="24" h="15" extrusionOk="0">
                  <a:moveTo>
                    <a:pt x="16" y="14"/>
                  </a:moveTo>
                  <a:lnTo>
                    <a:pt x="22" y="11"/>
                  </a:lnTo>
                  <a:cubicBezTo>
                    <a:pt x="23" y="10"/>
                    <a:pt x="23" y="9"/>
                    <a:pt x="23" y="8"/>
                  </a:cubicBezTo>
                  <a:cubicBezTo>
                    <a:pt x="23" y="7"/>
                    <a:pt x="23" y="6"/>
                    <a:pt x="22" y="5"/>
                  </a:cubicBezTo>
                  <a:cubicBezTo>
                    <a:pt x="21" y="4"/>
                    <a:pt x="21" y="3"/>
                    <a:pt x="20" y="2"/>
                  </a:cubicBezTo>
                  <a:cubicBezTo>
                    <a:pt x="19" y="1"/>
                    <a:pt x="18" y="1"/>
                    <a:pt x="16" y="1"/>
                  </a:cubicBezTo>
                  <a:lnTo>
                    <a:pt x="15" y="1"/>
                  </a:lnTo>
                  <a:cubicBezTo>
                    <a:pt x="13" y="1"/>
                    <a:pt x="10" y="1"/>
                    <a:pt x="8" y="0"/>
                  </a:cubicBezTo>
                  <a:lnTo>
                    <a:pt x="4" y="2"/>
                  </a:lnTo>
                  <a:cubicBezTo>
                    <a:pt x="3" y="2"/>
                    <a:pt x="3" y="2"/>
                    <a:pt x="3" y="2"/>
                  </a:cubicBezTo>
                  <a:cubicBezTo>
                    <a:pt x="2" y="3"/>
                    <a:pt x="1" y="3"/>
                    <a:pt x="1" y="4"/>
                  </a:cubicBezTo>
                  <a:cubicBezTo>
                    <a:pt x="0" y="5"/>
                    <a:pt x="0" y="6"/>
                    <a:pt x="0" y="7"/>
                  </a:cubicBezTo>
                  <a:cubicBezTo>
                    <a:pt x="1" y="6"/>
                    <a:pt x="3" y="6"/>
                    <a:pt x="4" y="6"/>
                  </a:cubicBezTo>
                  <a:cubicBezTo>
                    <a:pt x="6" y="6"/>
                    <a:pt x="9" y="7"/>
                    <a:pt x="11" y="8"/>
                  </a:cubicBezTo>
                  <a:cubicBezTo>
                    <a:pt x="13" y="9"/>
                    <a:pt x="15" y="11"/>
                    <a:pt x="16" y="13"/>
                  </a:cubicBezTo>
                  <a:lnTo>
                    <a:pt x="16"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59" name="Google Shape;2959;p35"/>
            <p:cNvSpPr/>
            <p:nvPr/>
          </p:nvSpPr>
          <p:spPr>
            <a:xfrm>
              <a:off x="43205" y="-472175"/>
              <a:ext cx="72000" cy="11520"/>
            </a:xfrm>
            <a:custGeom>
              <a:avLst/>
              <a:gdLst/>
              <a:ahLst/>
              <a:cxnLst/>
              <a:rect l="l" t="t" r="r" b="b"/>
              <a:pathLst>
                <a:path w="200" h="32" extrusionOk="0">
                  <a:moveTo>
                    <a:pt x="196" y="16"/>
                  </a:moveTo>
                  <a:cubicBezTo>
                    <a:pt x="133" y="11"/>
                    <a:pt x="69" y="16"/>
                    <a:pt x="7" y="0"/>
                  </a:cubicBezTo>
                  <a:cubicBezTo>
                    <a:pt x="7" y="2"/>
                    <a:pt x="6" y="5"/>
                    <a:pt x="5" y="7"/>
                  </a:cubicBezTo>
                  <a:cubicBezTo>
                    <a:pt x="3" y="9"/>
                    <a:pt x="2" y="11"/>
                    <a:pt x="0" y="13"/>
                  </a:cubicBezTo>
                  <a:cubicBezTo>
                    <a:pt x="2" y="19"/>
                    <a:pt x="3" y="25"/>
                    <a:pt x="5" y="31"/>
                  </a:cubicBezTo>
                  <a:cubicBezTo>
                    <a:pt x="67" y="22"/>
                    <a:pt x="133" y="27"/>
                    <a:pt x="196" y="22"/>
                  </a:cubicBezTo>
                  <a:lnTo>
                    <a:pt x="197" y="22"/>
                  </a:lnTo>
                  <a:cubicBezTo>
                    <a:pt x="198" y="21"/>
                    <a:pt x="198" y="21"/>
                    <a:pt x="198" y="21"/>
                  </a:cubicBezTo>
                  <a:cubicBezTo>
                    <a:pt x="198" y="20"/>
                    <a:pt x="199" y="20"/>
                    <a:pt x="199" y="19"/>
                  </a:cubicBezTo>
                  <a:lnTo>
                    <a:pt x="198" y="18"/>
                  </a:lnTo>
                  <a:cubicBezTo>
                    <a:pt x="198" y="17"/>
                    <a:pt x="198" y="17"/>
                    <a:pt x="197" y="17"/>
                  </a:cubicBezTo>
                  <a:lnTo>
                    <a:pt x="196" y="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60" name="Google Shape;2960;p35"/>
            <p:cNvSpPr/>
            <p:nvPr/>
          </p:nvSpPr>
          <p:spPr>
            <a:xfrm>
              <a:off x="33845" y="-472895"/>
              <a:ext cx="4320" cy="5040"/>
            </a:xfrm>
            <a:custGeom>
              <a:avLst/>
              <a:gdLst/>
              <a:ahLst/>
              <a:cxnLst/>
              <a:rect l="l" t="t" r="r" b="b"/>
              <a:pathLst>
                <a:path w="12" h="14" extrusionOk="0">
                  <a:moveTo>
                    <a:pt x="11" y="4"/>
                  </a:moveTo>
                  <a:cubicBezTo>
                    <a:pt x="11" y="3"/>
                    <a:pt x="10" y="1"/>
                    <a:pt x="10" y="0"/>
                  </a:cubicBezTo>
                  <a:lnTo>
                    <a:pt x="9" y="0"/>
                  </a:lnTo>
                  <a:cubicBezTo>
                    <a:pt x="6" y="2"/>
                    <a:pt x="4" y="4"/>
                    <a:pt x="2" y="7"/>
                  </a:cubicBezTo>
                  <a:cubicBezTo>
                    <a:pt x="1" y="9"/>
                    <a:pt x="1" y="11"/>
                    <a:pt x="0" y="13"/>
                  </a:cubicBezTo>
                  <a:cubicBezTo>
                    <a:pt x="1" y="12"/>
                    <a:pt x="1" y="11"/>
                    <a:pt x="1" y="11"/>
                  </a:cubicBezTo>
                  <a:cubicBezTo>
                    <a:pt x="3" y="9"/>
                    <a:pt x="4" y="7"/>
                    <a:pt x="6" y="6"/>
                  </a:cubicBezTo>
                  <a:cubicBezTo>
                    <a:pt x="8" y="5"/>
                    <a:pt x="9" y="4"/>
                    <a:pt x="1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61" name="Google Shape;2961;p35"/>
            <p:cNvSpPr/>
            <p:nvPr/>
          </p:nvSpPr>
          <p:spPr>
            <a:xfrm>
              <a:off x="33845" y="-467135"/>
              <a:ext cx="1080" cy="3600"/>
            </a:xfrm>
            <a:custGeom>
              <a:avLst/>
              <a:gdLst/>
              <a:ahLst/>
              <a:cxnLst/>
              <a:rect l="l" t="t" r="r" b="b"/>
              <a:pathLst>
                <a:path w="3" h="10" extrusionOk="0">
                  <a:moveTo>
                    <a:pt x="0" y="0"/>
                  </a:moveTo>
                  <a:cubicBezTo>
                    <a:pt x="0" y="1"/>
                    <a:pt x="0" y="1"/>
                    <a:pt x="0" y="1"/>
                  </a:cubicBezTo>
                  <a:cubicBezTo>
                    <a:pt x="0" y="4"/>
                    <a:pt x="1" y="6"/>
                    <a:pt x="2" y="9"/>
                  </a:cubicBezTo>
                  <a:cubicBezTo>
                    <a:pt x="2" y="7"/>
                    <a:pt x="2" y="6"/>
                    <a:pt x="0" y="4"/>
                  </a:cubicBezTo>
                  <a:cubicBezTo>
                    <a:pt x="0" y="3"/>
                    <a:pt x="0" y="2"/>
                    <a:pt x="0" y="1"/>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62" name="Google Shape;2962;p35"/>
            <p:cNvSpPr/>
            <p:nvPr/>
          </p:nvSpPr>
          <p:spPr>
            <a:xfrm>
              <a:off x="33845" y="-471455"/>
              <a:ext cx="11520" cy="11520"/>
            </a:xfrm>
            <a:custGeom>
              <a:avLst/>
              <a:gdLst/>
              <a:ahLst/>
              <a:cxnLst/>
              <a:rect l="l" t="t" r="r" b="b"/>
              <a:pathLst>
                <a:path w="32" h="32" extrusionOk="0">
                  <a:moveTo>
                    <a:pt x="21" y="30"/>
                  </a:moveTo>
                  <a:lnTo>
                    <a:pt x="31" y="29"/>
                  </a:lnTo>
                  <a:cubicBezTo>
                    <a:pt x="29" y="23"/>
                    <a:pt x="28" y="17"/>
                    <a:pt x="26" y="11"/>
                  </a:cubicBezTo>
                  <a:lnTo>
                    <a:pt x="25" y="11"/>
                  </a:lnTo>
                  <a:cubicBezTo>
                    <a:pt x="23" y="12"/>
                    <a:pt x="21" y="13"/>
                    <a:pt x="20" y="13"/>
                  </a:cubicBezTo>
                  <a:cubicBezTo>
                    <a:pt x="18" y="13"/>
                    <a:pt x="17" y="12"/>
                    <a:pt x="16" y="12"/>
                  </a:cubicBezTo>
                  <a:cubicBezTo>
                    <a:pt x="15" y="12"/>
                    <a:pt x="15" y="12"/>
                    <a:pt x="15" y="12"/>
                  </a:cubicBezTo>
                  <a:cubicBezTo>
                    <a:pt x="15" y="11"/>
                    <a:pt x="14" y="11"/>
                    <a:pt x="14" y="10"/>
                  </a:cubicBezTo>
                  <a:lnTo>
                    <a:pt x="14" y="9"/>
                  </a:lnTo>
                  <a:cubicBezTo>
                    <a:pt x="14" y="8"/>
                    <a:pt x="14" y="8"/>
                    <a:pt x="14" y="7"/>
                  </a:cubicBezTo>
                  <a:cubicBezTo>
                    <a:pt x="13" y="5"/>
                    <a:pt x="12" y="3"/>
                    <a:pt x="11" y="0"/>
                  </a:cubicBezTo>
                  <a:cubicBezTo>
                    <a:pt x="9" y="0"/>
                    <a:pt x="8" y="1"/>
                    <a:pt x="6" y="2"/>
                  </a:cubicBezTo>
                  <a:cubicBezTo>
                    <a:pt x="4" y="3"/>
                    <a:pt x="3" y="5"/>
                    <a:pt x="1" y="7"/>
                  </a:cubicBezTo>
                  <a:cubicBezTo>
                    <a:pt x="1" y="7"/>
                    <a:pt x="1" y="8"/>
                    <a:pt x="0" y="9"/>
                  </a:cubicBezTo>
                  <a:cubicBezTo>
                    <a:pt x="0" y="10"/>
                    <a:pt x="0" y="10"/>
                    <a:pt x="0" y="11"/>
                  </a:cubicBezTo>
                  <a:lnTo>
                    <a:pt x="0" y="12"/>
                  </a:lnTo>
                  <a:cubicBezTo>
                    <a:pt x="0" y="13"/>
                    <a:pt x="0" y="14"/>
                    <a:pt x="0" y="14"/>
                  </a:cubicBezTo>
                  <a:cubicBezTo>
                    <a:pt x="0" y="15"/>
                    <a:pt x="0" y="16"/>
                    <a:pt x="0" y="16"/>
                  </a:cubicBezTo>
                  <a:cubicBezTo>
                    <a:pt x="0" y="18"/>
                    <a:pt x="0" y="20"/>
                    <a:pt x="1" y="21"/>
                  </a:cubicBezTo>
                  <a:cubicBezTo>
                    <a:pt x="2" y="22"/>
                    <a:pt x="1" y="22"/>
                    <a:pt x="2" y="23"/>
                  </a:cubicBezTo>
                  <a:cubicBezTo>
                    <a:pt x="4" y="25"/>
                    <a:pt x="5" y="27"/>
                    <a:pt x="8" y="29"/>
                  </a:cubicBezTo>
                  <a:cubicBezTo>
                    <a:pt x="11" y="31"/>
                    <a:pt x="14" y="31"/>
                    <a:pt x="16" y="31"/>
                  </a:cubicBezTo>
                  <a:cubicBezTo>
                    <a:pt x="18" y="31"/>
                    <a:pt x="19" y="31"/>
                    <a:pt x="21"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63" name="Google Shape;2963;p35"/>
            <p:cNvSpPr/>
            <p:nvPr/>
          </p:nvSpPr>
          <p:spPr>
            <a:xfrm>
              <a:off x="32405" y="-505295"/>
              <a:ext cx="14760" cy="33480"/>
            </a:xfrm>
            <a:custGeom>
              <a:avLst/>
              <a:gdLst/>
              <a:ahLst/>
              <a:cxnLst/>
              <a:rect l="l" t="t" r="r" b="b"/>
              <a:pathLst>
                <a:path w="41" h="93" extrusionOk="0">
                  <a:moveTo>
                    <a:pt x="27" y="89"/>
                  </a:moveTo>
                  <a:lnTo>
                    <a:pt x="37" y="92"/>
                  </a:lnTo>
                  <a:cubicBezTo>
                    <a:pt x="39" y="85"/>
                    <a:pt x="40" y="79"/>
                    <a:pt x="40" y="72"/>
                  </a:cubicBezTo>
                  <a:lnTo>
                    <a:pt x="40" y="71"/>
                  </a:lnTo>
                  <a:cubicBezTo>
                    <a:pt x="39" y="61"/>
                    <a:pt x="36" y="52"/>
                    <a:pt x="33" y="43"/>
                  </a:cubicBezTo>
                  <a:cubicBezTo>
                    <a:pt x="32" y="36"/>
                    <a:pt x="27" y="22"/>
                    <a:pt x="32" y="16"/>
                  </a:cubicBezTo>
                  <a:cubicBezTo>
                    <a:pt x="32" y="15"/>
                    <a:pt x="32" y="15"/>
                    <a:pt x="33" y="14"/>
                  </a:cubicBezTo>
                  <a:cubicBezTo>
                    <a:pt x="33" y="13"/>
                    <a:pt x="34" y="11"/>
                    <a:pt x="35" y="9"/>
                  </a:cubicBezTo>
                  <a:cubicBezTo>
                    <a:pt x="28" y="8"/>
                    <a:pt x="21" y="5"/>
                    <a:pt x="15" y="2"/>
                  </a:cubicBezTo>
                  <a:cubicBezTo>
                    <a:pt x="13" y="1"/>
                    <a:pt x="12" y="0"/>
                    <a:pt x="11" y="0"/>
                  </a:cubicBezTo>
                  <a:cubicBezTo>
                    <a:pt x="0" y="12"/>
                    <a:pt x="3" y="28"/>
                    <a:pt x="7" y="44"/>
                  </a:cubicBezTo>
                  <a:cubicBezTo>
                    <a:pt x="11" y="56"/>
                    <a:pt x="14" y="68"/>
                    <a:pt x="14" y="81"/>
                  </a:cubicBezTo>
                  <a:cubicBezTo>
                    <a:pt x="13" y="82"/>
                    <a:pt x="13" y="83"/>
                    <a:pt x="13" y="85"/>
                  </a:cubicBezTo>
                  <a:cubicBezTo>
                    <a:pt x="13" y="86"/>
                    <a:pt x="13" y="88"/>
                    <a:pt x="14" y="89"/>
                  </a:cubicBezTo>
                  <a:cubicBezTo>
                    <a:pt x="16" y="89"/>
                    <a:pt x="18" y="88"/>
                    <a:pt x="20" y="88"/>
                  </a:cubicBezTo>
                  <a:cubicBezTo>
                    <a:pt x="22" y="88"/>
                    <a:pt x="25" y="89"/>
                    <a:pt x="27" y="8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64" name="Google Shape;2964;p35"/>
            <p:cNvSpPr/>
            <p:nvPr/>
          </p:nvSpPr>
          <p:spPr>
            <a:xfrm>
              <a:off x="37445" y="-473615"/>
              <a:ext cx="8640" cy="6480"/>
            </a:xfrm>
            <a:custGeom>
              <a:avLst/>
              <a:gdLst/>
              <a:ahLst/>
              <a:cxnLst/>
              <a:rect l="l" t="t" r="r" b="b"/>
              <a:pathLst>
                <a:path w="24" h="18" extrusionOk="0">
                  <a:moveTo>
                    <a:pt x="16" y="15"/>
                  </a:moveTo>
                  <a:lnTo>
                    <a:pt x="16" y="17"/>
                  </a:lnTo>
                  <a:cubicBezTo>
                    <a:pt x="17" y="15"/>
                    <a:pt x="19" y="13"/>
                    <a:pt x="20" y="11"/>
                  </a:cubicBezTo>
                  <a:cubicBezTo>
                    <a:pt x="21" y="9"/>
                    <a:pt x="22" y="6"/>
                    <a:pt x="23" y="4"/>
                  </a:cubicBezTo>
                  <a:lnTo>
                    <a:pt x="12" y="2"/>
                  </a:lnTo>
                  <a:cubicBezTo>
                    <a:pt x="10" y="1"/>
                    <a:pt x="8" y="0"/>
                    <a:pt x="6" y="0"/>
                  </a:cubicBezTo>
                  <a:cubicBezTo>
                    <a:pt x="4" y="0"/>
                    <a:pt x="2" y="1"/>
                    <a:pt x="0" y="2"/>
                  </a:cubicBezTo>
                  <a:cubicBezTo>
                    <a:pt x="0" y="3"/>
                    <a:pt x="0" y="5"/>
                    <a:pt x="1" y="6"/>
                  </a:cubicBezTo>
                  <a:cubicBezTo>
                    <a:pt x="2" y="6"/>
                    <a:pt x="3" y="6"/>
                    <a:pt x="4" y="6"/>
                  </a:cubicBezTo>
                  <a:cubicBezTo>
                    <a:pt x="6" y="6"/>
                    <a:pt x="8" y="5"/>
                    <a:pt x="10" y="7"/>
                  </a:cubicBezTo>
                  <a:cubicBezTo>
                    <a:pt x="12" y="9"/>
                    <a:pt x="13" y="10"/>
                    <a:pt x="14" y="12"/>
                  </a:cubicBezTo>
                  <a:cubicBezTo>
                    <a:pt x="15" y="13"/>
                    <a:pt x="15" y="14"/>
                    <a:pt x="16"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65" name="Google Shape;2965;p35"/>
            <p:cNvSpPr/>
            <p:nvPr/>
          </p:nvSpPr>
          <p:spPr>
            <a:xfrm>
              <a:off x="37805" y="-471455"/>
              <a:ext cx="5760" cy="5040"/>
            </a:xfrm>
            <a:custGeom>
              <a:avLst/>
              <a:gdLst/>
              <a:ahLst/>
              <a:cxnLst/>
              <a:rect l="l" t="t" r="r" b="b"/>
              <a:pathLst>
                <a:path w="16" h="14" extrusionOk="0">
                  <a:moveTo>
                    <a:pt x="0" y="0"/>
                  </a:moveTo>
                  <a:cubicBezTo>
                    <a:pt x="1" y="3"/>
                    <a:pt x="2" y="5"/>
                    <a:pt x="3" y="7"/>
                  </a:cubicBezTo>
                  <a:cubicBezTo>
                    <a:pt x="3" y="8"/>
                    <a:pt x="3" y="8"/>
                    <a:pt x="3" y="9"/>
                  </a:cubicBezTo>
                  <a:lnTo>
                    <a:pt x="3" y="10"/>
                  </a:lnTo>
                  <a:cubicBezTo>
                    <a:pt x="3" y="11"/>
                    <a:pt x="3" y="11"/>
                    <a:pt x="4" y="12"/>
                  </a:cubicBezTo>
                  <a:cubicBezTo>
                    <a:pt x="5" y="13"/>
                    <a:pt x="5" y="12"/>
                    <a:pt x="5" y="12"/>
                  </a:cubicBezTo>
                  <a:cubicBezTo>
                    <a:pt x="6" y="12"/>
                    <a:pt x="7" y="13"/>
                    <a:pt x="9" y="13"/>
                  </a:cubicBezTo>
                  <a:cubicBezTo>
                    <a:pt x="11" y="13"/>
                    <a:pt x="12" y="12"/>
                    <a:pt x="14" y="11"/>
                  </a:cubicBezTo>
                  <a:lnTo>
                    <a:pt x="15" y="11"/>
                  </a:lnTo>
                  <a:lnTo>
                    <a:pt x="15" y="9"/>
                  </a:lnTo>
                  <a:cubicBezTo>
                    <a:pt x="15" y="8"/>
                    <a:pt x="15" y="7"/>
                    <a:pt x="14" y="6"/>
                  </a:cubicBezTo>
                  <a:cubicBezTo>
                    <a:pt x="13" y="4"/>
                    <a:pt x="11" y="4"/>
                    <a:pt x="9" y="2"/>
                  </a:cubicBezTo>
                  <a:cubicBezTo>
                    <a:pt x="7" y="0"/>
                    <a:pt x="5" y="0"/>
                    <a:pt x="3" y="0"/>
                  </a:cubicBezTo>
                  <a:cubicBezTo>
                    <a:pt x="2" y="0"/>
                    <a:pt x="1"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66" name="Google Shape;2966;p35"/>
            <p:cNvSpPr/>
            <p:nvPr/>
          </p:nvSpPr>
          <p:spPr>
            <a:xfrm>
              <a:off x="34925" y="-582335"/>
              <a:ext cx="3600" cy="10800"/>
            </a:xfrm>
            <a:custGeom>
              <a:avLst/>
              <a:gdLst/>
              <a:ahLst/>
              <a:cxnLst/>
              <a:rect l="l" t="t" r="r" b="b"/>
              <a:pathLst>
                <a:path w="10" h="30" extrusionOk="0">
                  <a:moveTo>
                    <a:pt x="8" y="0"/>
                  </a:moveTo>
                  <a:lnTo>
                    <a:pt x="0" y="0"/>
                  </a:lnTo>
                  <a:cubicBezTo>
                    <a:pt x="0" y="7"/>
                    <a:pt x="2" y="13"/>
                    <a:pt x="3" y="20"/>
                  </a:cubicBezTo>
                  <a:cubicBezTo>
                    <a:pt x="3" y="23"/>
                    <a:pt x="4" y="26"/>
                    <a:pt x="5" y="29"/>
                  </a:cubicBezTo>
                  <a:lnTo>
                    <a:pt x="8" y="29"/>
                  </a:lnTo>
                  <a:cubicBezTo>
                    <a:pt x="9" y="26"/>
                    <a:pt x="9" y="23"/>
                    <a:pt x="9" y="20"/>
                  </a:cubicBezTo>
                  <a:cubicBezTo>
                    <a:pt x="9" y="13"/>
                    <a:pt x="8" y="7"/>
                    <a:pt x="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67" name="Google Shape;2967;p35"/>
            <p:cNvSpPr/>
            <p:nvPr/>
          </p:nvSpPr>
          <p:spPr>
            <a:xfrm>
              <a:off x="37445" y="-680975"/>
              <a:ext cx="25560" cy="18720"/>
            </a:xfrm>
            <a:custGeom>
              <a:avLst/>
              <a:gdLst/>
              <a:ahLst/>
              <a:cxnLst/>
              <a:rect l="l" t="t" r="r" b="b"/>
              <a:pathLst>
                <a:path w="71" h="52" extrusionOk="0">
                  <a:moveTo>
                    <a:pt x="38" y="8"/>
                  </a:moveTo>
                  <a:cubicBezTo>
                    <a:pt x="43" y="5"/>
                    <a:pt x="49" y="11"/>
                    <a:pt x="46" y="16"/>
                  </a:cubicBezTo>
                  <a:cubicBezTo>
                    <a:pt x="41" y="25"/>
                    <a:pt x="38" y="34"/>
                    <a:pt x="36" y="44"/>
                  </a:cubicBezTo>
                  <a:cubicBezTo>
                    <a:pt x="43" y="32"/>
                    <a:pt x="52" y="22"/>
                    <a:pt x="63" y="14"/>
                  </a:cubicBezTo>
                  <a:cubicBezTo>
                    <a:pt x="65" y="13"/>
                    <a:pt x="67" y="11"/>
                    <a:pt x="68" y="9"/>
                  </a:cubicBezTo>
                  <a:cubicBezTo>
                    <a:pt x="69" y="8"/>
                    <a:pt x="69" y="6"/>
                    <a:pt x="70" y="5"/>
                  </a:cubicBezTo>
                  <a:cubicBezTo>
                    <a:pt x="66" y="7"/>
                    <a:pt x="62" y="8"/>
                    <a:pt x="58" y="10"/>
                  </a:cubicBezTo>
                  <a:cubicBezTo>
                    <a:pt x="56" y="10"/>
                    <a:pt x="55" y="11"/>
                    <a:pt x="53" y="11"/>
                  </a:cubicBezTo>
                  <a:cubicBezTo>
                    <a:pt x="51" y="11"/>
                    <a:pt x="48" y="11"/>
                    <a:pt x="46" y="9"/>
                  </a:cubicBezTo>
                  <a:cubicBezTo>
                    <a:pt x="44" y="7"/>
                    <a:pt x="42" y="6"/>
                    <a:pt x="41" y="4"/>
                  </a:cubicBezTo>
                  <a:cubicBezTo>
                    <a:pt x="40" y="2"/>
                    <a:pt x="40" y="1"/>
                    <a:pt x="39" y="0"/>
                  </a:cubicBezTo>
                  <a:cubicBezTo>
                    <a:pt x="27" y="12"/>
                    <a:pt x="0" y="14"/>
                    <a:pt x="0" y="41"/>
                  </a:cubicBezTo>
                  <a:cubicBezTo>
                    <a:pt x="0" y="43"/>
                    <a:pt x="0" y="44"/>
                    <a:pt x="0" y="46"/>
                  </a:cubicBezTo>
                  <a:cubicBezTo>
                    <a:pt x="0" y="48"/>
                    <a:pt x="0" y="49"/>
                    <a:pt x="0" y="51"/>
                  </a:cubicBezTo>
                  <a:cubicBezTo>
                    <a:pt x="0" y="50"/>
                    <a:pt x="1" y="49"/>
                    <a:pt x="2" y="48"/>
                  </a:cubicBezTo>
                  <a:cubicBezTo>
                    <a:pt x="11" y="32"/>
                    <a:pt x="23" y="18"/>
                    <a:pt x="38"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68" name="Google Shape;2968;p35"/>
            <p:cNvSpPr/>
            <p:nvPr/>
          </p:nvSpPr>
          <p:spPr>
            <a:xfrm>
              <a:off x="22685" y="-551375"/>
              <a:ext cx="102240" cy="52200"/>
            </a:xfrm>
            <a:custGeom>
              <a:avLst/>
              <a:gdLst/>
              <a:ahLst/>
              <a:cxnLst/>
              <a:rect l="l" t="t" r="r" b="b"/>
              <a:pathLst>
                <a:path w="284" h="145" extrusionOk="0">
                  <a:moveTo>
                    <a:pt x="62" y="138"/>
                  </a:moveTo>
                  <a:cubicBezTo>
                    <a:pt x="87" y="143"/>
                    <a:pt x="119" y="139"/>
                    <a:pt x="140" y="142"/>
                  </a:cubicBezTo>
                  <a:cubicBezTo>
                    <a:pt x="159" y="144"/>
                    <a:pt x="179" y="144"/>
                    <a:pt x="198" y="144"/>
                  </a:cubicBezTo>
                  <a:cubicBezTo>
                    <a:pt x="225" y="144"/>
                    <a:pt x="251" y="143"/>
                    <a:pt x="278" y="140"/>
                  </a:cubicBezTo>
                  <a:cubicBezTo>
                    <a:pt x="283" y="140"/>
                    <a:pt x="283" y="130"/>
                    <a:pt x="278" y="130"/>
                  </a:cubicBezTo>
                  <a:cubicBezTo>
                    <a:pt x="240" y="128"/>
                    <a:pt x="203" y="123"/>
                    <a:pt x="166" y="119"/>
                  </a:cubicBezTo>
                  <a:cubicBezTo>
                    <a:pt x="134" y="115"/>
                    <a:pt x="105" y="94"/>
                    <a:pt x="74" y="93"/>
                  </a:cubicBezTo>
                  <a:cubicBezTo>
                    <a:pt x="72" y="93"/>
                    <a:pt x="71" y="92"/>
                    <a:pt x="70" y="92"/>
                  </a:cubicBezTo>
                  <a:cubicBezTo>
                    <a:pt x="68" y="91"/>
                    <a:pt x="67" y="89"/>
                    <a:pt x="66" y="88"/>
                  </a:cubicBezTo>
                  <a:cubicBezTo>
                    <a:pt x="59" y="89"/>
                    <a:pt x="52" y="90"/>
                    <a:pt x="46" y="91"/>
                  </a:cubicBezTo>
                  <a:cubicBezTo>
                    <a:pt x="45" y="92"/>
                    <a:pt x="43" y="92"/>
                    <a:pt x="42" y="92"/>
                  </a:cubicBezTo>
                  <a:cubicBezTo>
                    <a:pt x="38" y="92"/>
                    <a:pt x="34" y="91"/>
                    <a:pt x="31" y="89"/>
                  </a:cubicBezTo>
                  <a:cubicBezTo>
                    <a:pt x="28" y="87"/>
                    <a:pt x="25" y="85"/>
                    <a:pt x="23" y="81"/>
                  </a:cubicBezTo>
                  <a:cubicBezTo>
                    <a:pt x="22" y="80"/>
                    <a:pt x="22" y="78"/>
                    <a:pt x="21" y="76"/>
                  </a:cubicBezTo>
                  <a:lnTo>
                    <a:pt x="19" y="67"/>
                  </a:lnTo>
                  <a:lnTo>
                    <a:pt x="19" y="66"/>
                  </a:lnTo>
                  <a:cubicBezTo>
                    <a:pt x="19" y="63"/>
                    <a:pt x="19" y="60"/>
                    <a:pt x="21" y="58"/>
                  </a:cubicBezTo>
                  <a:cubicBezTo>
                    <a:pt x="23" y="56"/>
                    <a:pt x="24" y="54"/>
                    <a:pt x="27" y="52"/>
                  </a:cubicBezTo>
                  <a:cubicBezTo>
                    <a:pt x="29" y="51"/>
                    <a:pt x="31" y="50"/>
                    <a:pt x="34" y="50"/>
                  </a:cubicBezTo>
                  <a:lnTo>
                    <a:pt x="45" y="50"/>
                  </a:lnTo>
                  <a:cubicBezTo>
                    <a:pt x="43" y="45"/>
                    <a:pt x="41" y="41"/>
                    <a:pt x="40" y="37"/>
                  </a:cubicBezTo>
                  <a:cubicBezTo>
                    <a:pt x="34" y="36"/>
                    <a:pt x="29" y="35"/>
                    <a:pt x="24" y="34"/>
                  </a:cubicBezTo>
                  <a:cubicBezTo>
                    <a:pt x="22" y="33"/>
                    <a:pt x="20" y="33"/>
                    <a:pt x="19" y="32"/>
                  </a:cubicBezTo>
                  <a:cubicBezTo>
                    <a:pt x="15" y="30"/>
                    <a:pt x="13" y="27"/>
                    <a:pt x="11" y="24"/>
                  </a:cubicBezTo>
                  <a:cubicBezTo>
                    <a:pt x="9" y="21"/>
                    <a:pt x="8" y="17"/>
                    <a:pt x="8" y="13"/>
                  </a:cubicBezTo>
                  <a:cubicBezTo>
                    <a:pt x="8" y="11"/>
                    <a:pt x="8" y="9"/>
                    <a:pt x="9" y="8"/>
                  </a:cubicBezTo>
                  <a:cubicBezTo>
                    <a:pt x="7" y="5"/>
                    <a:pt x="5" y="2"/>
                    <a:pt x="4" y="0"/>
                  </a:cubicBezTo>
                  <a:cubicBezTo>
                    <a:pt x="2" y="14"/>
                    <a:pt x="1" y="29"/>
                    <a:pt x="0" y="43"/>
                  </a:cubicBezTo>
                  <a:cubicBezTo>
                    <a:pt x="1" y="64"/>
                    <a:pt x="7" y="85"/>
                    <a:pt x="18" y="104"/>
                  </a:cubicBezTo>
                  <a:cubicBezTo>
                    <a:pt x="22" y="112"/>
                    <a:pt x="28" y="119"/>
                    <a:pt x="34" y="126"/>
                  </a:cubicBezTo>
                  <a:cubicBezTo>
                    <a:pt x="35" y="126"/>
                    <a:pt x="36" y="128"/>
                    <a:pt x="37" y="128"/>
                  </a:cubicBezTo>
                  <a:cubicBezTo>
                    <a:pt x="38" y="127"/>
                    <a:pt x="40" y="126"/>
                    <a:pt x="41" y="125"/>
                  </a:cubicBezTo>
                  <a:cubicBezTo>
                    <a:pt x="52" y="117"/>
                    <a:pt x="63" y="128"/>
                    <a:pt x="62" y="13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69" name="Google Shape;2969;p35"/>
            <p:cNvSpPr/>
            <p:nvPr/>
          </p:nvSpPr>
          <p:spPr>
            <a:xfrm>
              <a:off x="33485" y="-621575"/>
              <a:ext cx="3600" cy="28800"/>
            </a:xfrm>
            <a:custGeom>
              <a:avLst/>
              <a:gdLst/>
              <a:ahLst/>
              <a:cxnLst/>
              <a:rect l="l" t="t" r="r" b="b"/>
              <a:pathLst>
                <a:path w="10" h="80" extrusionOk="0">
                  <a:moveTo>
                    <a:pt x="4" y="22"/>
                  </a:moveTo>
                  <a:cubicBezTo>
                    <a:pt x="4" y="15"/>
                    <a:pt x="4" y="9"/>
                    <a:pt x="5" y="2"/>
                  </a:cubicBezTo>
                  <a:lnTo>
                    <a:pt x="2" y="0"/>
                  </a:lnTo>
                  <a:cubicBezTo>
                    <a:pt x="1" y="8"/>
                    <a:pt x="0" y="16"/>
                    <a:pt x="0" y="24"/>
                  </a:cubicBezTo>
                  <a:cubicBezTo>
                    <a:pt x="0" y="26"/>
                    <a:pt x="0" y="28"/>
                    <a:pt x="0" y="29"/>
                  </a:cubicBezTo>
                  <a:cubicBezTo>
                    <a:pt x="0" y="46"/>
                    <a:pt x="0" y="63"/>
                    <a:pt x="2" y="79"/>
                  </a:cubicBezTo>
                  <a:lnTo>
                    <a:pt x="9" y="79"/>
                  </a:lnTo>
                  <a:cubicBezTo>
                    <a:pt x="7" y="60"/>
                    <a:pt x="4" y="40"/>
                    <a:pt x="4"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70" name="Google Shape;2970;p35"/>
            <p:cNvSpPr/>
            <p:nvPr/>
          </p:nvSpPr>
          <p:spPr>
            <a:xfrm>
              <a:off x="37085" y="-639935"/>
              <a:ext cx="2520" cy="5760"/>
            </a:xfrm>
            <a:custGeom>
              <a:avLst/>
              <a:gdLst/>
              <a:ahLst/>
              <a:cxnLst/>
              <a:rect l="l" t="t" r="r" b="b"/>
              <a:pathLst>
                <a:path w="7" h="16" extrusionOk="0">
                  <a:moveTo>
                    <a:pt x="6" y="0"/>
                  </a:moveTo>
                  <a:cubicBezTo>
                    <a:pt x="4" y="5"/>
                    <a:pt x="2" y="10"/>
                    <a:pt x="0" y="15"/>
                  </a:cubicBezTo>
                  <a:lnTo>
                    <a:pt x="1" y="15"/>
                  </a:lnTo>
                  <a:cubicBezTo>
                    <a:pt x="3" y="11"/>
                    <a:pt x="4" y="5"/>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71" name="Google Shape;2971;p35"/>
            <p:cNvSpPr/>
            <p:nvPr/>
          </p:nvSpPr>
          <p:spPr>
            <a:xfrm>
              <a:off x="36365" y="-509255"/>
              <a:ext cx="9360" cy="7920"/>
            </a:xfrm>
            <a:custGeom>
              <a:avLst/>
              <a:gdLst/>
              <a:ahLst/>
              <a:cxnLst/>
              <a:rect l="l" t="t" r="r" b="b"/>
              <a:pathLst>
                <a:path w="26" h="22" extrusionOk="0">
                  <a:moveTo>
                    <a:pt x="4" y="8"/>
                  </a:moveTo>
                  <a:cubicBezTo>
                    <a:pt x="3" y="9"/>
                    <a:pt x="1" y="10"/>
                    <a:pt x="0" y="11"/>
                  </a:cubicBezTo>
                  <a:cubicBezTo>
                    <a:pt x="2" y="12"/>
                    <a:pt x="3" y="12"/>
                    <a:pt x="4" y="13"/>
                  </a:cubicBezTo>
                  <a:cubicBezTo>
                    <a:pt x="10" y="16"/>
                    <a:pt x="17" y="19"/>
                    <a:pt x="24" y="21"/>
                  </a:cubicBezTo>
                  <a:cubicBezTo>
                    <a:pt x="25" y="11"/>
                    <a:pt x="14" y="0"/>
                    <a:pt x="4"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72" name="Google Shape;2972;p35"/>
            <p:cNvSpPr/>
            <p:nvPr/>
          </p:nvSpPr>
          <p:spPr>
            <a:xfrm>
              <a:off x="51845" y="-721655"/>
              <a:ext cx="300600" cy="42480"/>
            </a:xfrm>
            <a:custGeom>
              <a:avLst/>
              <a:gdLst/>
              <a:ahLst/>
              <a:cxnLst/>
              <a:rect l="l" t="t" r="r" b="b"/>
              <a:pathLst>
                <a:path w="835" h="118" extrusionOk="0">
                  <a:moveTo>
                    <a:pt x="349" y="49"/>
                  </a:moveTo>
                  <a:cubicBezTo>
                    <a:pt x="508" y="46"/>
                    <a:pt x="674" y="49"/>
                    <a:pt x="832" y="22"/>
                  </a:cubicBezTo>
                  <a:cubicBezTo>
                    <a:pt x="832" y="22"/>
                    <a:pt x="833" y="22"/>
                    <a:pt x="833" y="21"/>
                  </a:cubicBezTo>
                  <a:lnTo>
                    <a:pt x="834" y="21"/>
                  </a:lnTo>
                  <a:cubicBezTo>
                    <a:pt x="834" y="20"/>
                    <a:pt x="834" y="20"/>
                    <a:pt x="834" y="19"/>
                  </a:cubicBezTo>
                  <a:lnTo>
                    <a:pt x="834" y="18"/>
                  </a:lnTo>
                  <a:cubicBezTo>
                    <a:pt x="834" y="18"/>
                    <a:pt x="833" y="18"/>
                    <a:pt x="833" y="17"/>
                  </a:cubicBezTo>
                  <a:lnTo>
                    <a:pt x="832" y="17"/>
                  </a:lnTo>
                  <a:cubicBezTo>
                    <a:pt x="641" y="23"/>
                    <a:pt x="448" y="4"/>
                    <a:pt x="257" y="1"/>
                  </a:cubicBezTo>
                  <a:cubicBezTo>
                    <a:pt x="187" y="0"/>
                    <a:pt x="115" y="1"/>
                    <a:pt x="56" y="40"/>
                  </a:cubicBezTo>
                  <a:cubicBezTo>
                    <a:pt x="42" y="50"/>
                    <a:pt x="29" y="57"/>
                    <a:pt x="18" y="65"/>
                  </a:cubicBezTo>
                  <a:cubicBezTo>
                    <a:pt x="18" y="66"/>
                    <a:pt x="18" y="68"/>
                    <a:pt x="18" y="70"/>
                  </a:cubicBezTo>
                  <a:cubicBezTo>
                    <a:pt x="18" y="69"/>
                    <a:pt x="19" y="69"/>
                    <a:pt x="19" y="69"/>
                  </a:cubicBezTo>
                  <a:cubicBezTo>
                    <a:pt x="28" y="64"/>
                    <a:pt x="37" y="61"/>
                    <a:pt x="47" y="61"/>
                  </a:cubicBezTo>
                  <a:cubicBezTo>
                    <a:pt x="52" y="61"/>
                    <a:pt x="57" y="62"/>
                    <a:pt x="61" y="63"/>
                  </a:cubicBezTo>
                  <a:cubicBezTo>
                    <a:pt x="62" y="63"/>
                    <a:pt x="62" y="64"/>
                    <a:pt x="62" y="64"/>
                  </a:cubicBezTo>
                  <a:lnTo>
                    <a:pt x="62" y="65"/>
                  </a:lnTo>
                  <a:lnTo>
                    <a:pt x="62" y="66"/>
                  </a:lnTo>
                  <a:lnTo>
                    <a:pt x="61" y="66"/>
                  </a:lnTo>
                  <a:lnTo>
                    <a:pt x="61" y="67"/>
                  </a:lnTo>
                  <a:cubicBezTo>
                    <a:pt x="0" y="75"/>
                    <a:pt x="34" y="99"/>
                    <a:pt x="29" y="117"/>
                  </a:cubicBezTo>
                  <a:cubicBezTo>
                    <a:pt x="55" y="104"/>
                    <a:pt x="81" y="81"/>
                    <a:pt x="109" y="68"/>
                  </a:cubicBezTo>
                  <a:cubicBezTo>
                    <a:pt x="179" y="36"/>
                    <a:pt x="274" y="50"/>
                    <a:pt x="349"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73" name="Google Shape;2973;p35"/>
            <p:cNvSpPr/>
            <p:nvPr/>
          </p:nvSpPr>
          <p:spPr>
            <a:xfrm>
              <a:off x="51125" y="-694295"/>
              <a:ext cx="4320" cy="13680"/>
            </a:xfrm>
            <a:custGeom>
              <a:avLst/>
              <a:gdLst/>
              <a:ahLst/>
              <a:cxnLst/>
              <a:rect l="l" t="t" r="r" b="b"/>
              <a:pathLst>
                <a:path w="12" h="38" extrusionOk="0">
                  <a:moveTo>
                    <a:pt x="11" y="8"/>
                  </a:moveTo>
                  <a:lnTo>
                    <a:pt x="11" y="7"/>
                  </a:lnTo>
                  <a:cubicBezTo>
                    <a:pt x="11" y="4"/>
                    <a:pt x="10" y="2"/>
                    <a:pt x="9" y="0"/>
                  </a:cubicBezTo>
                  <a:cubicBezTo>
                    <a:pt x="8" y="1"/>
                    <a:pt x="7" y="3"/>
                    <a:pt x="6" y="4"/>
                  </a:cubicBezTo>
                  <a:cubicBezTo>
                    <a:pt x="3" y="11"/>
                    <a:pt x="0" y="18"/>
                    <a:pt x="0" y="26"/>
                  </a:cubicBezTo>
                  <a:cubicBezTo>
                    <a:pt x="0" y="29"/>
                    <a:pt x="1" y="32"/>
                    <a:pt x="1" y="35"/>
                  </a:cubicBezTo>
                  <a:lnTo>
                    <a:pt x="1" y="36"/>
                  </a:lnTo>
                  <a:lnTo>
                    <a:pt x="1" y="37"/>
                  </a:lnTo>
                  <a:cubicBezTo>
                    <a:pt x="3" y="35"/>
                    <a:pt x="4" y="34"/>
                    <a:pt x="5" y="32"/>
                  </a:cubicBezTo>
                  <a:cubicBezTo>
                    <a:pt x="7" y="30"/>
                    <a:pt x="7" y="27"/>
                    <a:pt x="8" y="25"/>
                  </a:cubicBezTo>
                  <a:cubicBezTo>
                    <a:pt x="8" y="19"/>
                    <a:pt x="9" y="13"/>
                    <a:pt x="11"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74" name="Google Shape;2974;p35"/>
            <p:cNvSpPr/>
            <p:nvPr/>
          </p:nvSpPr>
          <p:spPr>
            <a:xfrm>
              <a:off x="51845" y="-698975"/>
              <a:ext cx="23040" cy="22320"/>
            </a:xfrm>
            <a:custGeom>
              <a:avLst/>
              <a:gdLst/>
              <a:ahLst/>
              <a:cxnLst/>
              <a:rect l="l" t="t" r="r" b="b"/>
              <a:pathLst>
                <a:path w="64" h="62" extrusionOk="0">
                  <a:moveTo>
                    <a:pt x="18" y="60"/>
                  </a:moveTo>
                  <a:cubicBezTo>
                    <a:pt x="22" y="59"/>
                    <a:pt x="26" y="57"/>
                    <a:pt x="30" y="55"/>
                  </a:cubicBezTo>
                  <a:cubicBezTo>
                    <a:pt x="34" y="37"/>
                    <a:pt x="0" y="13"/>
                    <a:pt x="61" y="5"/>
                  </a:cubicBezTo>
                  <a:lnTo>
                    <a:pt x="62" y="5"/>
                  </a:lnTo>
                  <a:cubicBezTo>
                    <a:pt x="62" y="4"/>
                    <a:pt x="62" y="4"/>
                    <a:pt x="62" y="4"/>
                  </a:cubicBezTo>
                  <a:lnTo>
                    <a:pt x="63" y="3"/>
                  </a:lnTo>
                  <a:lnTo>
                    <a:pt x="62" y="2"/>
                  </a:lnTo>
                  <a:lnTo>
                    <a:pt x="62" y="1"/>
                  </a:lnTo>
                  <a:lnTo>
                    <a:pt x="61" y="1"/>
                  </a:lnTo>
                  <a:cubicBezTo>
                    <a:pt x="57" y="0"/>
                    <a:pt x="52" y="0"/>
                    <a:pt x="48" y="0"/>
                  </a:cubicBezTo>
                  <a:cubicBezTo>
                    <a:pt x="38" y="0"/>
                    <a:pt x="28" y="2"/>
                    <a:pt x="19" y="7"/>
                  </a:cubicBezTo>
                  <a:cubicBezTo>
                    <a:pt x="19" y="7"/>
                    <a:pt x="19" y="8"/>
                    <a:pt x="18" y="8"/>
                  </a:cubicBezTo>
                  <a:cubicBezTo>
                    <a:pt x="18" y="10"/>
                    <a:pt x="18" y="11"/>
                    <a:pt x="18" y="13"/>
                  </a:cubicBezTo>
                  <a:cubicBezTo>
                    <a:pt x="18" y="14"/>
                    <a:pt x="18" y="17"/>
                    <a:pt x="18" y="19"/>
                  </a:cubicBezTo>
                  <a:cubicBezTo>
                    <a:pt x="18" y="20"/>
                    <a:pt x="18" y="20"/>
                    <a:pt x="18" y="21"/>
                  </a:cubicBezTo>
                  <a:cubicBezTo>
                    <a:pt x="17" y="22"/>
                    <a:pt x="17" y="21"/>
                    <a:pt x="16" y="22"/>
                  </a:cubicBezTo>
                  <a:cubicBezTo>
                    <a:pt x="15" y="23"/>
                    <a:pt x="15" y="23"/>
                    <a:pt x="14" y="23"/>
                  </a:cubicBezTo>
                  <a:cubicBezTo>
                    <a:pt x="13" y="23"/>
                    <a:pt x="13" y="23"/>
                    <a:pt x="12" y="22"/>
                  </a:cubicBezTo>
                  <a:cubicBezTo>
                    <a:pt x="11" y="21"/>
                    <a:pt x="11" y="22"/>
                    <a:pt x="10" y="21"/>
                  </a:cubicBezTo>
                  <a:cubicBezTo>
                    <a:pt x="8" y="27"/>
                    <a:pt x="7" y="32"/>
                    <a:pt x="7" y="38"/>
                  </a:cubicBezTo>
                  <a:cubicBezTo>
                    <a:pt x="6" y="41"/>
                    <a:pt x="6" y="43"/>
                    <a:pt x="4" y="45"/>
                  </a:cubicBezTo>
                  <a:cubicBezTo>
                    <a:pt x="3" y="47"/>
                    <a:pt x="2" y="49"/>
                    <a:pt x="0" y="50"/>
                  </a:cubicBezTo>
                  <a:cubicBezTo>
                    <a:pt x="1" y="51"/>
                    <a:pt x="1" y="52"/>
                    <a:pt x="2" y="54"/>
                  </a:cubicBezTo>
                  <a:cubicBezTo>
                    <a:pt x="3" y="56"/>
                    <a:pt x="5" y="58"/>
                    <a:pt x="7" y="59"/>
                  </a:cubicBezTo>
                  <a:cubicBezTo>
                    <a:pt x="9" y="60"/>
                    <a:pt x="12" y="61"/>
                    <a:pt x="14" y="61"/>
                  </a:cubicBezTo>
                  <a:cubicBezTo>
                    <a:pt x="15" y="61"/>
                    <a:pt x="17" y="60"/>
                    <a:pt x="18" y="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75" name="Google Shape;2975;p35"/>
            <p:cNvSpPr/>
            <p:nvPr/>
          </p:nvSpPr>
          <p:spPr>
            <a:xfrm>
              <a:off x="28805" y="-723455"/>
              <a:ext cx="29880" cy="29520"/>
            </a:xfrm>
            <a:custGeom>
              <a:avLst/>
              <a:gdLst/>
              <a:ahLst/>
              <a:cxnLst/>
              <a:rect l="l" t="t" r="r" b="b"/>
              <a:pathLst>
                <a:path w="83" h="82" extrusionOk="0">
                  <a:moveTo>
                    <a:pt x="82" y="71"/>
                  </a:moveTo>
                  <a:cubicBezTo>
                    <a:pt x="82" y="64"/>
                    <a:pt x="80" y="58"/>
                    <a:pt x="77" y="53"/>
                  </a:cubicBezTo>
                  <a:cubicBezTo>
                    <a:pt x="76" y="51"/>
                    <a:pt x="75" y="50"/>
                    <a:pt x="74" y="48"/>
                  </a:cubicBezTo>
                  <a:cubicBezTo>
                    <a:pt x="70" y="45"/>
                    <a:pt x="65" y="41"/>
                    <a:pt x="61" y="38"/>
                  </a:cubicBezTo>
                  <a:cubicBezTo>
                    <a:pt x="53" y="33"/>
                    <a:pt x="45" y="31"/>
                    <a:pt x="36" y="30"/>
                  </a:cubicBezTo>
                  <a:cubicBezTo>
                    <a:pt x="36" y="28"/>
                    <a:pt x="36" y="27"/>
                    <a:pt x="36" y="25"/>
                  </a:cubicBezTo>
                  <a:cubicBezTo>
                    <a:pt x="36" y="21"/>
                    <a:pt x="35" y="16"/>
                    <a:pt x="34" y="12"/>
                  </a:cubicBezTo>
                  <a:cubicBezTo>
                    <a:pt x="32" y="10"/>
                    <a:pt x="31" y="7"/>
                    <a:pt x="29" y="4"/>
                  </a:cubicBezTo>
                  <a:lnTo>
                    <a:pt x="28" y="4"/>
                  </a:lnTo>
                  <a:cubicBezTo>
                    <a:pt x="19" y="4"/>
                    <a:pt x="9" y="3"/>
                    <a:pt x="0" y="0"/>
                  </a:cubicBezTo>
                  <a:cubicBezTo>
                    <a:pt x="1" y="5"/>
                    <a:pt x="3" y="9"/>
                    <a:pt x="5" y="14"/>
                  </a:cubicBezTo>
                  <a:lnTo>
                    <a:pt x="6" y="15"/>
                  </a:lnTo>
                  <a:cubicBezTo>
                    <a:pt x="7" y="16"/>
                    <a:pt x="7" y="17"/>
                    <a:pt x="8" y="19"/>
                  </a:cubicBezTo>
                  <a:cubicBezTo>
                    <a:pt x="12" y="25"/>
                    <a:pt x="14" y="32"/>
                    <a:pt x="15" y="40"/>
                  </a:cubicBezTo>
                  <a:cubicBezTo>
                    <a:pt x="15" y="41"/>
                    <a:pt x="15" y="42"/>
                    <a:pt x="16" y="43"/>
                  </a:cubicBezTo>
                  <a:cubicBezTo>
                    <a:pt x="17" y="45"/>
                    <a:pt x="18" y="46"/>
                    <a:pt x="20" y="47"/>
                  </a:cubicBezTo>
                  <a:cubicBezTo>
                    <a:pt x="20" y="47"/>
                    <a:pt x="21" y="48"/>
                    <a:pt x="22" y="48"/>
                  </a:cubicBezTo>
                  <a:cubicBezTo>
                    <a:pt x="34" y="51"/>
                    <a:pt x="57" y="50"/>
                    <a:pt x="63" y="63"/>
                  </a:cubicBezTo>
                  <a:cubicBezTo>
                    <a:pt x="66" y="69"/>
                    <a:pt x="69" y="75"/>
                    <a:pt x="70" y="81"/>
                  </a:cubicBezTo>
                  <a:cubicBezTo>
                    <a:pt x="74" y="77"/>
                    <a:pt x="78" y="74"/>
                    <a:pt x="82" y="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76" name="Google Shape;2976;p35"/>
            <p:cNvSpPr/>
            <p:nvPr/>
          </p:nvSpPr>
          <p:spPr>
            <a:xfrm>
              <a:off x="54365" y="-698255"/>
              <a:ext cx="4320" cy="7560"/>
            </a:xfrm>
            <a:custGeom>
              <a:avLst/>
              <a:gdLst/>
              <a:ahLst/>
              <a:cxnLst/>
              <a:rect l="l" t="t" r="r" b="b"/>
              <a:pathLst>
                <a:path w="12" h="21" extrusionOk="0">
                  <a:moveTo>
                    <a:pt x="2" y="19"/>
                  </a:moveTo>
                  <a:cubicBezTo>
                    <a:pt x="3" y="17"/>
                    <a:pt x="4" y="15"/>
                    <a:pt x="5" y="13"/>
                  </a:cubicBezTo>
                  <a:cubicBezTo>
                    <a:pt x="6" y="10"/>
                    <a:pt x="9" y="8"/>
                    <a:pt x="11" y="5"/>
                  </a:cubicBezTo>
                  <a:cubicBezTo>
                    <a:pt x="11" y="4"/>
                    <a:pt x="11" y="2"/>
                    <a:pt x="11" y="0"/>
                  </a:cubicBezTo>
                  <a:cubicBezTo>
                    <a:pt x="7" y="3"/>
                    <a:pt x="3" y="7"/>
                    <a:pt x="0" y="11"/>
                  </a:cubicBezTo>
                  <a:cubicBezTo>
                    <a:pt x="0" y="13"/>
                    <a:pt x="1" y="15"/>
                    <a:pt x="2" y="18"/>
                  </a:cubicBezTo>
                  <a:cubicBezTo>
                    <a:pt x="2" y="20"/>
                    <a:pt x="2" y="19"/>
                    <a:pt x="2"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77" name="Google Shape;2977;p35"/>
            <p:cNvSpPr/>
            <p:nvPr/>
          </p:nvSpPr>
          <p:spPr>
            <a:xfrm>
              <a:off x="55085" y="-696455"/>
              <a:ext cx="3600" cy="6120"/>
            </a:xfrm>
            <a:custGeom>
              <a:avLst/>
              <a:gdLst/>
              <a:ahLst/>
              <a:cxnLst/>
              <a:rect l="l" t="t" r="r" b="b"/>
              <a:pathLst>
                <a:path w="10" h="17" extrusionOk="0">
                  <a:moveTo>
                    <a:pt x="0" y="14"/>
                  </a:moveTo>
                  <a:cubicBezTo>
                    <a:pt x="1" y="14"/>
                    <a:pt x="1" y="15"/>
                    <a:pt x="2" y="15"/>
                  </a:cubicBezTo>
                  <a:cubicBezTo>
                    <a:pt x="2" y="15"/>
                    <a:pt x="3" y="16"/>
                    <a:pt x="4" y="16"/>
                  </a:cubicBezTo>
                  <a:cubicBezTo>
                    <a:pt x="5" y="16"/>
                    <a:pt x="5" y="15"/>
                    <a:pt x="6" y="15"/>
                  </a:cubicBezTo>
                  <a:cubicBezTo>
                    <a:pt x="7" y="15"/>
                    <a:pt x="7" y="15"/>
                    <a:pt x="8" y="14"/>
                  </a:cubicBezTo>
                  <a:cubicBezTo>
                    <a:pt x="9" y="13"/>
                    <a:pt x="8" y="12"/>
                    <a:pt x="8" y="12"/>
                  </a:cubicBezTo>
                  <a:cubicBezTo>
                    <a:pt x="8" y="10"/>
                    <a:pt x="8" y="8"/>
                    <a:pt x="8" y="6"/>
                  </a:cubicBezTo>
                  <a:cubicBezTo>
                    <a:pt x="8" y="4"/>
                    <a:pt x="8" y="2"/>
                    <a:pt x="8" y="0"/>
                  </a:cubicBezTo>
                  <a:cubicBezTo>
                    <a:pt x="6" y="2"/>
                    <a:pt x="5" y="4"/>
                    <a:pt x="3" y="7"/>
                  </a:cubicBezTo>
                  <a:cubicBezTo>
                    <a:pt x="2" y="9"/>
                    <a:pt x="1" y="11"/>
                    <a:pt x="0"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78" name="Google Shape;2978;p35"/>
            <p:cNvSpPr/>
            <p:nvPr/>
          </p:nvSpPr>
          <p:spPr>
            <a:xfrm>
              <a:off x="18365" y="-781055"/>
              <a:ext cx="130680" cy="59400"/>
            </a:xfrm>
            <a:custGeom>
              <a:avLst/>
              <a:gdLst/>
              <a:ahLst/>
              <a:cxnLst/>
              <a:rect l="l" t="t" r="r" b="b"/>
              <a:pathLst>
                <a:path w="363" h="165" extrusionOk="0">
                  <a:moveTo>
                    <a:pt x="50" y="151"/>
                  </a:moveTo>
                  <a:cubicBezTo>
                    <a:pt x="52" y="153"/>
                    <a:pt x="54" y="155"/>
                    <a:pt x="55" y="157"/>
                  </a:cubicBezTo>
                  <a:cubicBezTo>
                    <a:pt x="57" y="160"/>
                    <a:pt x="57" y="162"/>
                    <a:pt x="58" y="164"/>
                  </a:cubicBezTo>
                  <a:cubicBezTo>
                    <a:pt x="107" y="164"/>
                    <a:pt x="159" y="136"/>
                    <a:pt x="208" y="146"/>
                  </a:cubicBezTo>
                  <a:cubicBezTo>
                    <a:pt x="251" y="155"/>
                    <a:pt x="311" y="150"/>
                    <a:pt x="355" y="148"/>
                  </a:cubicBezTo>
                  <a:cubicBezTo>
                    <a:pt x="361" y="148"/>
                    <a:pt x="362" y="139"/>
                    <a:pt x="355" y="139"/>
                  </a:cubicBezTo>
                  <a:cubicBezTo>
                    <a:pt x="301" y="136"/>
                    <a:pt x="249" y="121"/>
                    <a:pt x="196" y="119"/>
                  </a:cubicBezTo>
                  <a:cubicBezTo>
                    <a:pt x="174" y="116"/>
                    <a:pt x="152" y="114"/>
                    <a:pt x="130" y="114"/>
                  </a:cubicBezTo>
                  <a:cubicBezTo>
                    <a:pt x="102" y="116"/>
                    <a:pt x="75" y="123"/>
                    <a:pt x="46" y="123"/>
                  </a:cubicBezTo>
                  <a:cubicBezTo>
                    <a:pt x="46" y="120"/>
                    <a:pt x="46" y="116"/>
                    <a:pt x="46" y="112"/>
                  </a:cubicBezTo>
                  <a:cubicBezTo>
                    <a:pt x="46" y="109"/>
                    <a:pt x="46" y="105"/>
                    <a:pt x="46" y="101"/>
                  </a:cubicBezTo>
                  <a:lnTo>
                    <a:pt x="32" y="100"/>
                  </a:lnTo>
                  <a:cubicBezTo>
                    <a:pt x="10" y="99"/>
                    <a:pt x="14" y="64"/>
                    <a:pt x="36" y="66"/>
                  </a:cubicBezTo>
                  <a:lnTo>
                    <a:pt x="42" y="68"/>
                  </a:lnTo>
                  <a:cubicBezTo>
                    <a:pt x="42" y="67"/>
                    <a:pt x="41" y="66"/>
                    <a:pt x="41" y="65"/>
                  </a:cubicBezTo>
                  <a:cubicBezTo>
                    <a:pt x="40" y="64"/>
                    <a:pt x="40" y="63"/>
                    <a:pt x="40" y="63"/>
                  </a:cubicBezTo>
                  <a:cubicBezTo>
                    <a:pt x="39" y="62"/>
                    <a:pt x="39" y="61"/>
                    <a:pt x="39" y="61"/>
                  </a:cubicBezTo>
                  <a:cubicBezTo>
                    <a:pt x="34" y="53"/>
                    <a:pt x="31" y="44"/>
                    <a:pt x="31" y="34"/>
                  </a:cubicBezTo>
                  <a:cubicBezTo>
                    <a:pt x="31" y="27"/>
                    <a:pt x="33" y="21"/>
                    <a:pt x="35" y="14"/>
                  </a:cubicBezTo>
                  <a:cubicBezTo>
                    <a:pt x="34" y="14"/>
                    <a:pt x="33" y="14"/>
                    <a:pt x="32" y="14"/>
                  </a:cubicBezTo>
                  <a:cubicBezTo>
                    <a:pt x="26" y="14"/>
                    <a:pt x="20" y="13"/>
                    <a:pt x="15" y="10"/>
                  </a:cubicBezTo>
                  <a:cubicBezTo>
                    <a:pt x="13" y="8"/>
                    <a:pt x="10" y="7"/>
                    <a:pt x="8" y="5"/>
                  </a:cubicBezTo>
                  <a:cubicBezTo>
                    <a:pt x="8" y="4"/>
                    <a:pt x="8" y="4"/>
                    <a:pt x="8" y="4"/>
                  </a:cubicBezTo>
                  <a:cubicBezTo>
                    <a:pt x="7" y="3"/>
                    <a:pt x="7" y="1"/>
                    <a:pt x="6" y="0"/>
                  </a:cubicBezTo>
                  <a:cubicBezTo>
                    <a:pt x="2" y="10"/>
                    <a:pt x="0" y="21"/>
                    <a:pt x="0" y="32"/>
                  </a:cubicBezTo>
                  <a:cubicBezTo>
                    <a:pt x="0" y="37"/>
                    <a:pt x="0" y="42"/>
                    <a:pt x="1" y="46"/>
                  </a:cubicBezTo>
                  <a:cubicBezTo>
                    <a:pt x="1" y="47"/>
                    <a:pt x="1" y="47"/>
                    <a:pt x="1" y="48"/>
                  </a:cubicBezTo>
                  <a:cubicBezTo>
                    <a:pt x="1" y="55"/>
                    <a:pt x="3" y="63"/>
                    <a:pt x="7" y="70"/>
                  </a:cubicBezTo>
                  <a:cubicBezTo>
                    <a:pt x="7" y="71"/>
                    <a:pt x="8" y="71"/>
                    <a:pt x="8" y="72"/>
                  </a:cubicBezTo>
                  <a:cubicBezTo>
                    <a:pt x="18" y="90"/>
                    <a:pt x="10" y="122"/>
                    <a:pt x="11" y="142"/>
                  </a:cubicBezTo>
                  <a:cubicBezTo>
                    <a:pt x="11" y="146"/>
                    <a:pt x="13" y="149"/>
                    <a:pt x="14" y="151"/>
                  </a:cubicBezTo>
                  <a:cubicBezTo>
                    <a:pt x="16" y="154"/>
                    <a:pt x="18" y="157"/>
                    <a:pt x="21" y="159"/>
                  </a:cubicBezTo>
                  <a:lnTo>
                    <a:pt x="28" y="161"/>
                  </a:lnTo>
                  <a:lnTo>
                    <a:pt x="28" y="159"/>
                  </a:lnTo>
                  <a:cubicBezTo>
                    <a:pt x="25" y="141"/>
                    <a:pt x="42" y="140"/>
                    <a:pt x="50" y="1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79" name="Google Shape;2979;p35"/>
            <p:cNvSpPr/>
            <p:nvPr/>
          </p:nvSpPr>
          <p:spPr>
            <a:xfrm>
              <a:off x="27725" y="-730655"/>
              <a:ext cx="11880" cy="9000"/>
            </a:xfrm>
            <a:custGeom>
              <a:avLst/>
              <a:gdLst/>
              <a:ahLst/>
              <a:cxnLst/>
              <a:rect l="l" t="t" r="r" b="b"/>
              <a:pathLst>
                <a:path w="33" h="25" extrusionOk="0">
                  <a:moveTo>
                    <a:pt x="32" y="23"/>
                  </a:moveTo>
                  <a:cubicBezTo>
                    <a:pt x="31" y="22"/>
                    <a:pt x="30" y="20"/>
                    <a:pt x="29" y="18"/>
                  </a:cubicBezTo>
                  <a:cubicBezTo>
                    <a:pt x="28" y="15"/>
                    <a:pt x="26" y="13"/>
                    <a:pt x="24" y="11"/>
                  </a:cubicBezTo>
                  <a:cubicBezTo>
                    <a:pt x="16" y="0"/>
                    <a:pt x="0" y="2"/>
                    <a:pt x="3" y="18"/>
                  </a:cubicBezTo>
                  <a:lnTo>
                    <a:pt x="3" y="20"/>
                  </a:lnTo>
                  <a:cubicBezTo>
                    <a:pt x="11" y="22"/>
                    <a:pt x="20" y="24"/>
                    <a:pt x="29" y="24"/>
                  </a:cubicBezTo>
                  <a:cubicBezTo>
                    <a:pt x="30" y="24"/>
                    <a:pt x="31" y="24"/>
                    <a:pt x="32"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80" name="Google Shape;2980;p35"/>
            <p:cNvSpPr/>
            <p:nvPr/>
          </p:nvSpPr>
          <p:spPr>
            <a:xfrm>
              <a:off x="9005" y="-814535"/>
              <a:ext cx="70920" cy="38520"/>
            </a:xfrm>
            <a:custGeom>
              <a:avLst/>
              <a:gdLst/>
              <a:ahLst/>
              <a:cxnLst/>
              <a:rect l="l" t="t" r="r" b="b"/>
              <a:pathLst>
                <a:path w="197" h="107" extrusionOk="0">
                  <a:moveTo>
                    <a:pt x="59" y="77"/>
                  </a:moveTo>
                  <a:cubicBezTo>
                    <a:pt x="61" y="78"/>
                    <a:pt x="63" y="79"/>
                    <a:pt x="64" y="80"/>
                  </a:cubicBezTo>
                  <a:cubicBezTo>
                    <a:pt x="67" y="81"/>
                    <a:pt x="69" y="83"/>
                    <a:pt x="72" y="85"/>
                  </a:cubicBezTo>
                  <a:cubicBezTo>
                    <a:pt x="72" y="86"/>
                    <a:pt x="73" y="87"/>
                    <a:pt x="74" y="88"/>
                  </a:cubicBezTo>
                  <a:cubicBezTo>
                    <a:pt x="74" y="89"/>
                    <a:pt x="75" y="90"/>
                    <a:pt x="75" y="91"/>
                  </a:cubicBezTo>
                  <a:cubicBezTo>
                    <a:pt x="75" y="92"/>
                    <a:pt x="74" y="93"/>
                    <a:pt x="74" y="94"/>
                  </a:cubicBezTo>
                  <a:cubicBezTo>
                    <a:pt x="73" y="95"/>
                    <a:pt x="72" y="95"/>
                    <a:pt x="72" y="96"/>
                  </a:cubicBezTo>
                  <a:cubicBezTo>
                    <a:pt x="69" y="98"/>
                    <a:pt x="66" y="101"/>
                    <a:pt x="64" y="104"/>
                  </a:cubicBezTo>
                  <a:cubicBezTo>
                    <a:pt x="64" y="104"/>
                    <a:pt x="63" y="105"/>
                    <a:pt x="63" y="106"/>
                  </a:cubicBezTo>
                  <a:cubicBezTo>
                    <a:pt x="76" y="106"/>
                    <a:pt x="90" y="104"/>
                    <a:pt x="98" y="106"/>
                  </a:cubicBezTo>
                  <a:cubicBezTo>
                    <a:pt x="128" y="106"/>
                    <a:pt x="159" y="104"/>
                    <a:pt x="189" y="100"/>
                  </a:cubicBezTo>
                  <a:cubicBezTo>
                    <a:pt x="195" y="100"/>
                    <a:pt x="196" y="91"/>
                    <a:pt x="189" y="91"/>
                  </a:cubicBezTo>
                  <a:cubicBezTo>
                    <a:pt x="150" y="89"/>
                    <a:pt x="108" y="78"/>
                    <a:pt x="69" y="78"/>
                  </a:cubicBezTo>
                  <a:cubicBezTo>
                    <a:pt x="52" y="78"/>
                    <a:pt x="61" y="67"/>
                    <a:pt x="54" y="56"/>
                  </a:cubicBezTo>
                  <a:cubicBezTo>
                    <a:pt x="49" y="50"/>
                    <a:pt x="43" y="45"/>
                    <a:pt x="39" y="38"/>
                  </a:cubicBezTo>
                  <a:cubicBezTo>
                    <a:pt x="38" y="37"/>
                    <a:pt x="38" y="36"/>
                    <a:pt x="37" y="34"/>
                  </a:cubicBezTo>
                  <a:cubicBezTo>
                    <a:pt x="35" y="35"/>
                    <a:pt x="32" y="36"/>
                    <a:pt x="30" y="36"/>
                  </a:cubicBezTo>
                  <a:cubicBezTo>
                    <a:pt x="26" y="36"/>
                    <a:pt x="22" y="36"/>
                    <a:pt x="20" y="34"/>
                  </a:cubicBezTo>
                  <a:cubicBezTo>
                    <a:pt x="17" y="32"/>
                    <a:pt x="15" y="30"/>
                    <a:pt x="14" y="27"/>
                  </a:cubicBezTo>
                  <a:cubicBezTo>
                    <a:pt x="12" y="24"/>
                    <a:pt x="11" y="21"/>
                    <a:pt x="11" y="18"/>
                  </a:cubicBezTo>
                  <a:cubicBezTo>
                    <a:pt x="11" y="15"/>
                    <a:pt x="12" y="12"/>
                    <a:pt x="13" y="9"/>
                  </a:cubicBezTo>
                  <a:cubicBezTo>
                    <a:pt x="15" y="6"/>
                    <a:pt x="18" y="3"/>
                    <a:pt x="20" y="0"/>
                  </a:cubicBezTo>
                  <a:cubicBezTo>
                    <a:pt x="0" y="11"/>
                    <a:pt x="2" y="28"/>
                    <a:pt x="9" y="47"/>
                  </a:cubicBezTo>
                  <a:cubicBezTo>
                    <a:pt x="12" y="56"/>
                    <a:pt x="21" y="60"/>
                    <a:pt x="26" y="67"/>
                  </a:cubicBezTo>
                  <a:cubicBezTo>
                    <a:pt x="31" y="74"/>
                    <a:pt x="31" y="84"/>
                    <a:pt x="35" y="92"/>
                  </a:cubicBezTo>
                  <a:cubicBezTo>
                    <a:pt x="35" y="91"/>
                    <a:pt x="35" y="91"/>
                    <a:pt x="36" y="90"/>
                  </a:cubicBezTo>
                  <a:cubicBezTo>
                    <a:pt x="38" y="86"/>
                    <a:pt x="40" y="83"/>
                    <a:pt x="43" y="80"/>
                  </a:cubicBezTo>
                  <a:cubicBezTo>
                    <a:pt x="44" y="79"/>
                    <a:pt x="44" y="79"/>
                    <a:pt x="45" y="78"/>
                  </a:cubicBezTo>
                  <a:cubicBezTo>
                    <a:pt x="48" y="77"/>
                    <a:pt x="50" y="76"/>
                    <a:pt x="53" y="76"/>
                  </a:cubicBezTo>
                  <a:cubicBezTo>
                    <a:pt x="55" y="76"/>
                    <a:pt x="57" y="77"/>
                    <a:pt x="59" y="7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81" name="Google Shape;2981;p35"/>
            <p:cNvSpPr/>
            <p:nvPr/>
          </p:nvSpPr>
          <p:spPr>
            <a:xfrm>
              <a:off x="20525" y="-787175"/>
              <a:ext cx="15480" cy="11160"/>
            </a:xfrm>
            <a:custGeom>
              <a:avLst/>
              <a:gdLst/>
              <a:ahLst/>
              <a:cxnLst/>
              <a:rect l="l" t="t" r="r" b="b"/>
              <a:pathLst>
                <a:path w="43" h="31" extrusionOk="0">
                  <a:moveTo>
                    <a:pt x="30" y="30"/>
                  </a:moveTo>
                  <a:cubicBezTo>
                    <a:pt x="31" y="29"/>
                    <a:pt x="31" y="29"/>
                    <a:pt x="31" y="28"/>
                  </a:cubicBezTo>
                  <a:cubicBezTo>
                    <a:pt x="33" y="25"/>
                    <a:pt x="36" y="22"/>
                    <a:pt x="39" y="20"/>
                  </a:cubicBezTo>
                  <a:cubicBezTo>
                    <a:pt x="40" y="20"/>
                    <a:pt x="40" y="19"/>
                    <a:pt x="41" y="18"/>
                  </a:cubicBezTo>
                  <a:cubicBezTo>
                    <a:pt x="41" y="17"/>
                    <a:pt x="42" y="16"/>
                    <a:pt x="42" y="15"/>
                  </a:cubicBezTo>
                  <a:cubicBezTo>
                    <a:pt x="42" y="14"/>
                    <a:pt x="41" y="13"/>
                    <a:pt x="41" y="12"/>
                  </a:cubicBezTo>
                  <a:cubicBezTo>
                    <a:pt x="40" y="11"/>
                    <a:pt x="40" y="10"/>
                    <a:pt x="39" y="10"/>
                  </a:cubicBezTo>
                  <a:cubicBezTo>
                    <a:pt x="37" y="8"/>
                    <a:pt x="34" y="6"/>
                    <a:pt x="32" y="4"/>
                  </a:cubicBezTo>
                  <a:cubicBezTo>
                    <a:pt x="30" y="3"/>
                    <a:pt x="28" y="2"/>
                    <a:pt x="26" y="2"/>
                  </a:cubicBezTo>
                  <a:cubicBezTo>
                    <a:pt x="24" y="0"/>
                    <a:pt x="21" y="0"/>
                    <a:pt x="19" y="0"/>
                  </a:cubicBezTo>
                  <a:cubicBezTo>
                    <a:pt x="16" y="0"/>
                    <a:pt x="14" y="0"/>
                    <a:pt x="11" y="2"/>
                  </a:cubicBezTo>
                  <a:cubicBezTo>
                    <a:pt x="10" y="2"/>
                    <a:pt x="9" y="3"/>
                    <a:pt x="8" y="4"/>
                  </a:cubicBezTo>
                  <a:cubicBezTo>
                    <a:pt x="6" y="7"/>
                    <a:pt x="3" y="11"/>
                    <a:pt x="1" y="14"/>
                  </a:cubicBezTo>
                  <a:cubicBezTo>
                    <a:pt x="1" y="15"/>
                    <a:pt x="1" y="15"/>
                    <a:pt x="0" y="16"/>
                  </a:cubicBezTo>
                  <a:cubicBezTo>
                    <a:pt x="1" y="17"/>
                    <a:pt x="1" y="18"/>
                    <a:pt x="2" y="19"/>
                  </a:cubicBezTo>
                  <a:cubicBezTo>
                    <a:pt x="2" y="20"/>
                    <a:pt x="2" y="20"/>
                    <a:pt x="2" y="20"/>
                  </a:cubicBezTo>
                  <a:cubicBezTo>
                    <a:pt x="4" y="22"/>
                    <a:pt x="7" y="24"/>
                    <a:pt x="9" y="25"/>
                  </a:cubicBezTo>
                  <a:cubicBezTo>
                    <a:pt x="14" y="28"/>
                    <a:pt x="20" y="30"/>
                    <a:pt x="27" y="30"/>
                  </a:cubicBezTo>
                  <a:cubicBezTo>
                    <a:pt x="28" y="30"/>
                    <a:pt x="29" y="30"/>
                    <a:pt x="30"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82" name="Google Shape;2982;p35"/>
            <p:cNvSpPr/>
            <p:nvPr/>
          </p:nvSpPr>
          <p:spPr>
            <a:xfrm>
              <a:off x="21605" y="-824975"/>
              <a:ext cx="146880" cy="23040"/>
            </a:xfrm>
            <a:custGeom>
              <a:avLst/>
              <a:gdLst/>
              <a:ahLst/>
              <a:cxnLst/>
              <a:rect l="l" t="t" r="r" b="b"/>
              <a:pathLst>
                <a:path w="408" h="64" extrusionOk="0">
                  <a:moveTo>
                    <a:pt x="120" y="28"/>
                  </a:moveTo>
                  <a:cubicBezTo>
                    <a:pt x="215" y="26"/>
                    <a:pt x="309" y="23"/>
                    <a:pt x="404" y="20"/>
                  </a:cubicBezTo>
                  <a:lnTo>
                    <a:pt x="405" y="20"/>
                  </a:lnTo>
                  <a:cubicBezTo>
                    <a:pt x="406" y="19"/>
                    <a:pt x="407" y="19"/>
                    <a:pt x="407" y="18"/>
                  </a:cubicBezTo>
                  <a:cubicBezTo>
                    <a:pt x="407" y="17"/>
                    <a:pt x="407" y="17"/>
                    <a:pt x="407" y="16"/>
                  </a:cubicBezTo>
                  <a:cubicBezTo>
                    <a:pt x="407" y="15"/>
                    <a:pt x="407" y="15"/>
                    <a:pt x="407" y="14"/>
                  </a:cubicBezTo>
                  <a:cubicBezTo>
                    <a:pt x="407" y="14"/>
                    <a:pt x="406" y="14"/>
                    <a:pt x="405" y="13"/>
                  </a:cubicBezTo>
                  <a:cubicBezTo>
                    <a:pt x="404" y="12"/>
                    <a:pt x="404" y="12"/>
                    <a:pt x="404" y="12"/>
                  </a:cubicBezTo>
                  <a:cubicBezTo>
                    <a:pt x="340" y="10"/>
                    <a:pt x="276" y="7"/>
                    <a:pt x="212" y="4"/>
                  </a:cubicBezTo>
                  <a:cubicBezTo>
                    <a:pt x="189" y="2"/>
                    <a:pt x="166" y="0"/>
                    <a:pt x="143" y="0"/>
                  </a:cubicBezTo>
                  <a:cubicBezTo>
                    <a:pt x="125" y="0"/>
                    <a:pt x="106" y="1"/>
                    <a:pt x="88" y="3"/>
                  </a:cubicBezTo>
                  <a:cubicBezTo>
                    <a:pt x="53" y="9"/>
                    <a:pt x="29" y="0"/>
                    <a:pt x="8" y="10"/>
                  </a:cubicBezTo>
                  <a:cubicBezTo>
                    <a:pt x="8" y="12"/>
                    <a:pt x="8" y="14"/>
                    <a:pt x="8" y="16"/>
                  </a:cubicBezTo>
                  <a:cubicBezTo>
                    <a:pt x="8" y="20"/>
                    <a:pt x="7" y="23"/>
                    <a:pt x="6" y="27"/>
                  </a:cubicBezTo>
                  <a:cubicBezTo>
                    <a:pt x="5" y="28"/>
                    <a:pt x="4" y="29"/>
                    <a:pt x="3" y="30"/>
                  </a:cubicBezTo>
                  <a:cubicBezTo>
                    <a:pt x="2" y="30"/>
                    <a:pt x="1" y="31"/>
                    <a:pt x="0" y="31"/>
                  </a:cubicBezTo>
                  <a:cubicBezTo>
                    <a:pt x="1" y="32"/>
                    <a:pt x="2" y="33"/>
                    <a:pt x="3" y="34"/>
                  </a:cubicBezTo>
                  <a:cubicBezTo>
                    <a:pt x="5" y="37"/>
                    <a:pt x="5" y="40"/>
                    <a:pt x="5" y="43"/>
                  </a:cubicBezTo>
                  <a:cubicBezTo>
                    <a:pt x="5" y="46"/>
                    <a:pt x="5" y="49"/>
                    <a:pt x="3" y="52"/>
                  </a:cubicBezTo>
                  <a:cubicBezTo>
                    <a:pt x="3" y="52"/>
                    <a:pt x="2" y="53"/>
                    <a:pt x="2" y="54"/>
                  </a:cubicBezTo>
                  <a:cubicBezTo>
                    <a:pt x="2" y="57"/>
                    <a:pt x="2" y="60"/>
                    <a:pt x="3" y="63"/>
                  </a:cubicBezTo>
                  <a:lnTo>
                    <a:pt x="4" y="63"/>
                  </a:lnTo>
                  <a:cubicBezTo>
                    <a:pt x="5" y="62"/>
                    <a:pt x="6" y="61"/>
                    <a:pt x="7" y="60"/>
                  </a:cubicBezTo>
                  <a:cubicBezTo>
                    <a:pt x="32" y="29"/>
                    <a:pt x="79" y="29"/>
                    <a:pt x="120"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83" name="Google Shape;2983;p35"/>
            <p:cNvSpPr/>
            <p:nvPr/>
          </p:nvSpPr>
          <p:spPr>
            <a:xfrm>
              <a:off x="16205" y="-816335"/>
              <a:ext cx="2160" cy="2160"/>
            </a:xfrm>
            <a:custGeom>
              <a:avLst/>
              <a:gdLst/>
              <a:ahLst/>
              <a:cxnLst/>
              <a:rect l="l" t="t" r="r" b="b"/>
              <a:pathLst>
                <a:path w="6" h="6" extrusionOk="0">
                  <a:moveTo>
                    <a:pt x="5" y="3"/>
                  </a:moveTo>
                  <a:lnTo>
                    <a:pt x="3" y="0"/>
                  </a:lnTo>
                  <a:lnTo>
                    <a:pt x="0" y="5"/>
                  </a:lnTo>
                  <a:cubicBezTo>
                    <a:pt x="1" y="4"/>
                    <a:pt x="3" y="3"/>
                    <a:pt x="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84" name="Google Shape;2984;p35"/>
            <p:cNvSpPr/>
            <p:nvPr/>
          </p:nvSpPr>
          <p:spPr>
            <a:xfrm>
              <a:off x="13325" y="-814895"/>
              <a:ext cx="10080" cy="13320"/>
            </a:xfrm>
            <a:custGeom>
              <a:avLst/>
              <a:gdLst/>
              <a:ahLst/>
              <a:cxnLst/>
              <a:rect l="l" t="t" r="r" b="b"/>
              <a:pathLst>
                <a:path w="28" h="37" extrusionOk="0">
                  <a:moveTo>
                    <a:pt x="25" y="35"/>
                  </a:moveTo>
                  <a:cubicBezTo>
                    <a:pt x="24" y="32"/>
                    <a:pt x="24" y="29"/>
                    <a:pt x="24" y="26"/>
                  </a:cubicBezTo>
                  <a:cubicBezTo>
                    <a:pt x="24" y="25"/>
                    <a:pt x="25" y="24"/>
                    <a:pt x="25" y="24"/>
                  </a:cubicBezTo>
                  <a:cubicBezTo>
                    <a:pt x="27" y="21"/>
                    <a:pt x="27" y="18"/>
                    <a:pt x="27" y="15"/>
                  </a:cubicBezTo>
                  <a:cubicBezTo>
                    <a:pt x="27" y="12"/>
                    <a:pt x="27" y="9"/>
                    <a:pt x="25" y="6"/>
                  </a:cubicBezTo>
                  <a:cubicBezTo>
                    <a:pt x="24" y="5"/>
                    <a:pt x="24" y="4"/>
                    <a:pt x="22" y="3"/>
                  </a:cubicBezTo>
                  <a:cubicBezTo>
                    <a:pt x="22" y="3"/>
                    <a:pt x="21" y="3"/>
                    <a:pt x="20" y="3"/>
                  </a:cubicBezTo>
                  <a:cubicBezTo>
                    <a:pt x="19" y="3"/>
                    <a:pt x="17" y="3"/>
                    <a:pt x="16" y="2"/>
                  </a:cubicBezTo>
                  <a:cubicBezTo>
                    <a:pt x="15" y="1"/>
                    <a:pt x="14" y="1"/>
                    <a:pt x="13" y="0"/>
                  </a:cubicBezTo>
                  <a:cubicBezTo>
                    <a:pt x="12" y="0"/>
                    <a:pt x="10" y="0"/>
                    <a:pt x="8" y="1"/>
                  </a:cubicBezTo>
                  <a:cubicBezTo>
                    <a:pt x="6" y="4"/>
                    <a:pt x="3" y="7"/>
                    <a:pt x="1" y="11"/>
                  </a:cubicBezTo>
                  <a:cubicBezTo>
                    <a:pt x="0" y="13"/>
                    <a:pt x="0" y="15"/>
                    <a:pt x="0" y="18"/>
                  </a:cubicBezTo>
                  <a:cubicBezTo>
                    <a:pt x="0" y="21"/>
                    <a:pt x="0" y="24"/>
                    <a:pt x="2" y="27"/>
                  </a:cubicBezTo>
                  <a:cubicBezTo>
                    <a:pt x="4" y="30"/>
                    <a:pt x="6" y="32"/>
                    <a:pt x="9" y="34"/>
                  </a:cubicBezTo>
                  <a:cubicBezTo>
                    <a:pt x="12" y="36"/>
                    <a:pt x="15" y="36"/>
                    <a:pt x="18" y="36"/>
                  </a:cubicBezTo>
                  <a:cubicBezTo>
                    <a:pt x="20" y="36"/>
                    <a:pt x="23" y="36"/>
                    <a:pt x="25"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85" name="Google Shape;2985;p35"/>
            <p:cNvSpPr/>
            <p:nvPr/>
          </p:nvSpPr>
          <p:spPr>
            <a:xfrm>
              <a:off x="5405" y="-852695"/>
              <a:ext cx="19080" cy="36720"/>
            </a:xfrm>
            <a:custGeom>
              <a:avLst/>
              <a:gdLst/>
              <a:ahLst/>
              <a:cxnLst/>
              <a:rect l="l" t="t" r="r" b="b"/>
              <a:pathLst>
                <a:path w="53" h="102" extrusionOk="0">
                  <a:moveTo>
                    <a:pt x="52" y="87"/>
                  </a:moveTo>
                  <a:cubicBezTo>
                    <a:pt x="50" y="83"/>
                    <a:pt x="48" y="80"/>
                    <a:pt x="46" y="76"/>
                  </a:cubicBezTo>
                  <a:cubicBezTo>
                    <a:pt x="43" y="70"/>
                    <a:pt x="38" y="64"/>
                    <a:pt x="33" y="59"/>
                  </a:cubicBezTo>
                  <a:cubicBezTo>
                    <a:pt x="25" y="48"/>
                    <a:pt x="28" y="38"/>
                    <a:pt x="27" y="24"/>
                  </a:cubicBezTo>
                  <a:cubicBezTo>
                    <a:pt x="27" y="20"/>
                    <a:pt x="27" y="16"/>
                    <a:pt x="28" y="13"/>
                  </a:cubicBezTo>
                  <a:cubicBezTo>
                    <a:pt x="25" y="11"/>
                    <a:pt x="21" y="10"/>
                    <a:pt x="18" y="8"/>
                  </a:cubicBezTo>
                  <a:cubicBezTo>
                    <a:pt x="14" y="6"/>
                    <a:pt x="11" y="3"/>
                    <a:pt x="7" y="0"/>
                  </a:cubicBezTo>
                  <a:cubicBezTo>
                    <a:pt x="2" y="10"/>
                    <a:pt x="0" y="22"/>
                    <a:pt x="0" y="33"/>
                  </a:cubicBezTo>
                  <a:cubicBezTo>
                    <a:pt x="0" y="40"/>
                    <a:pt x="1" y="47"/>
                    <a:pt x="3" y="53"/>
                  </a:cubicBezTo>
                  <a:cubicBezTo>
                    <a:pt x="4" y="58"/>
                    <a:pt x="6" y="62"/>
                    <a:pt x="8" y="66"/>
                  </a:cubicBezTo>
                  <a:cubicBezTo>
                    <a:pt x="11" y="70"/>
                    <a:pt x="14" y="75"/>
                    <a:pt x="18" y="78"/>
                  </a:cubicBezTo>
                  <a:cubicBezTo>
                    <a:pt x="23" y="85"/>
                    <a:pt x="28" y="92"/>
                    <a:pt x="32" y="99"/>
                  </a:cubicBezTo>
                  <a:cubicBezTo>
                    <a:pt x="33" y="100"/>
                    <a:pt x="33" y="101"/>
                    <a:pt x="33" y="101"/>
                  </a:cubicBezTo>
                  <a:cubicBezTo>
                    <a:pt x="37" y="96"/>
                    <a:pt x="42" y="92"/>
                    <a:pt x="48" y="89"/>
                  </a:cubicBezTo>
                  <a:cubicBezTo>
                    <a:pt x="49" y="89"/>
                    <a:pt x="50" y="88"/>
                    <a:pt x="52" y="8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86" name="Google Shape;2986;p35"/>
            <p:cNvSpPr/>
            <p:nvPr/>
          </p:nvSpPr>
          <p:spPr>
            <a:xfrm>
              <a:off x="17285" y="-821375"/>
              <a:ext cx="7200" cy="7920"/>
            </a:xfrm>
            <a:custGeom>
              <a:avLst/>
              <a:gdLst/>
              <a:ahLst/>
              <a:cxnLst/>
              <a:rect l="l" t="t" r="r" b="b"/>
              <a:pathLst>
                <a:path w="20" h="22" extrusionOk="0">
                  <a:moveTo>
                    <a:pt x="11" y="21"/>
                  </a:moveTo>
                  <a:cubicBezTo>
                    <a:pt x="12" y="21"/>
                    <a:pt x="13" y="20"/>
                    <a:pt x="13" y="20"/>
                  </a:cubicBezTo>
                  <a:cubicBezTo>
                    <a:pt x="15" y="19"/>
                    <a:pt x="16" y="18"/>
                    <a:pt x="16" y="17"/>
                  </a:cubicBezTo>
                  <a:lnTo>
                    <a:pt x="17" y="17"/>
                  </a:lnTo>
                  <a:cubicBezTo>
                    <a:pt x="18" y="13"/>
                    <a:pt x="19" y="10"/>
                    <a:pt x="19" y="6"/>
                  </a:cubicBezTo>
                  <a:cubicBezTo>
                    <a:pt x="19" y="4"/>
                    <a:pt x="19" y="2"/>
                    <a:pt x="18" y="0"/>
                  </a:cubicBezTo>
                  <a:cubicBezTo>
                    <a:pt x="17" y="1"/>
                    <a:pt x="16" y="2"/>
                    <a:pt x="14" y="2"/>
                  </a:cubicBezTo>
                  <a:cubicBezTo>
                    <a:pt x="9" y="5"/>
                    <a:pt x="4" y="10"/>
                    <a:pt x="0" y="14"/>
                  </a:cubicBezTo>
                  <a:lnTo>
                    <a:pt x="2" y="17"/>
                  </a:lnTo>
                  <a:cubicBezTo>
                    <a:pt x="4" y="17"/>
                    <a:pt x="6" y="17"/>
                    <a:pt x="8" y="19"/>
                  </a:cubicBezTo>
                  <a:cubicBezTo>
                    <a:pt x="9" y="20"/>
                    <a:pt x="10" y="20"/>
                    <a:pt x="11"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87" name="Google Shape;2987;p35"/>
            <p:cNvSpPr/>
            <p:nvPr/>
          </p:nvSpPr>
          <p:spPr>
            <a:xfrm>
              <a:off x="18005" y="-815255"/>
              <a:ext cx="3600" cy="1440"/>
            </a:xfrm>
            <a:custGeom>
              <a:avLst/>
              <a:gdLst/>
              <a:ahLst/>
              <a:cxnLst/>
              <a:rect l="l" t="t" r="r" b="b"/>
              <a:pathLst>
                <a:path w="10" h="4" extrusionOk="0">
                  <a:moveTo>
                    <a:pt x="0" y="0"/>
                  </a:moveTo>
                  <a:cubicBezTo>
                    <a:pt x="1" y="1"/>
                    <a:pt x="1" y="2"/>
                    <a:pt x="2" y="2"/>
                  </a:cubicBezTo>
                  <a:cubicBezTo>
                    <a:pt x="4" y="3"/>
                    <a:pt x="5" y="3"/>
                    <a:pt x="7" y="3"/>
                  </a:cubicBezTo>
                  <a:cubicBezTo>
                    <a:pt x="7" y="3"/>
                    <a:pt x="8" y="3"/>
                    <a:pt x="9" y="3"/>
                  </a:cubicBezTo>
                  <a:cubicBezTo>
                    <a:pt x="8" y="2"/>
                    <a:pt x="8" y="3"/>
                    <a:pt x="7" y="2"/>
                  </a:cubicBezTo>
                  <a:cubicBezTo>
                    <a:pt x="5" y="0"/>
                    <a:pt x="3" y="0"/>
                    <a:pt x="1" y="0"/>
                  </a:cubicBezTo>
                  <a:cubicBezTo>
                    <a:pt x="0" y="0"/>
                    <a:pt x="0"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88" name="Google Shape;2988;p35"/>
            <p:cNvSpPr/>
            <p:nvPr/>
          </p:nvSpPr>
          <p:spPr>
            <a:xfrm>
              <a:off x="49325" y="-837575"/>
              <a:ext cx="64440" cy="10440"/>
            </a:xfrm>
            <a:custGeom>
              <a:avLst/>
              <a:gdLst/>
              <a:ahLst/>
              <a:cxnLst/>
              <a:rect l="l" t="t" r="r" b="b"/>
              <a:pathLst>
                <a:path w="179" h="29" extrusionOk="0">
                  <a:moveTo>
                    <a:pt x="174" y="19"/>
                  </a:moveTo>
                  <a:cubicBezTo>
                    <a:pt x="141" y="17"/>
                    <a:pt x="109" y="13"/>
                    <a:pt x="77" y="8"/>
                  </a:cubicBezTo>
                  <a:cubicBezTo>
                    <a:pt x="61" y="3"/>
                    <a:pt x="44" y="0"/>
                    <a:pt x="27" y="0"/>
                  </a:cubicBezTo>
                  <a:cubicBezTo>
                    <a:pt x="19" y="0"/>
                    <a:pt x="11" y="1"/>
                    <a:pt x="4" y="2"/>
                  </a:cubicBezTo>
                  <a:cubicBezTo>
                    <a:pt x="3" y="2"/>
                    <a:pt x="3" y="1"/>
                    <a:pt x="2" y="2"/>
                  </a:cubicBezTo>
                  <a:cubicBezTo>
                    <a:pt x="1" y="3"/>
                    <a:pt x="2" y="3"/>
                    <a:pt x="1" y="4"/>
                  </a:cubicBezTo>
                  <a:cubicBezTo>
                    <a:pt x="0" y="5"/>
                    <a:pt x="0" y="5"/>
                    <a:pt x="0" y="6"/>
                  </a:cubicBezTo>
                  <a:cubicBezTo>
                    <a:pt x="0" y="7"/>
                    <a:pt x="0" y="7"/>
                    <a:pt x="1" y="8"/>
                  </a:cubicBezTo>
                  <a:cubicBezTo>
                    <a:pt x="2" y="9"/>
                    <a:pt x="1" y="9"/>
                    <a:pt x="2" y="10"/>
                  </a:cubicBezTo>
                  <a:cubicBezTo>
                    <a:pt x="3" y="11"/>
                    <a:pt x="3" y="10"/>
                    <a:pt x="4" y="10"/>
                  </a:cubicBezTo>
                  <a:cubicBezTo>
                    <a:pt x="45" y="22"/>
                    <a:pt x="87" y="28"/>
                    <a:pt x="130" y="28"/>
                  </a:cubicBezTo>
                  <a:cubicBezTo>
                    <a:pt x="145" y="28"/>
                    <a:pt x="159" y="28"/>
                    <a:pt x="174" y="26"/>
                  </a:cubicBezTo>
                  <a:cubicBezTo>
                    <a:pt x="178" y="26"/>
                    <a:pt x="178" y="19"/>
                    <a:pt x="174"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89" name="Google Shape;2989;p35"/>
            <p:cNvSpPr/>
            <p:nvPr/>
          </p:nvSpPr>
          <p:spPr>
            <a:xfrm>
              <a:off x="5" y="-932615"/>
              <a:ext cx="84240" cy="89640"/>
            </a:xfrm>
            <a:custGeom>
              <a:avLst/>
              <a:gdLst/>
              <a:ahLst/>
              <a:cxnLst/>
              <a:rect l="l" t="t" r="r" b="b"/>
              <a:pathLst>
                <a:path w="234" h="249" extrusionOk="0">
                  <a:moveTo>
                    <a:pt x="42" y="225"/>
                  </a:moveTo>
                  <a:cubicBezTo>
                    <a:pt x="43" y="227"/>
                    <a:pt x="43" y="228"/>
                    <a:pt x="43" y="230"/>
                  </a:cubicBezTo>
                  <a:cubicBezTo>
                    <a:pt x="43" y="232"/>
                    <a:pt x="43" y="233"/>
                    <a:pt x="42" y="235"/>
                  </a:cubicBezTo>
                  <a:cubicBezTo>
                    <a:pt x="57" y="240"/>
                    <a:pt x="72" y="243"/>
                    <a:pt x="88" y="244"/>
                  </a:cubicBezTo>
                  <a:cubicBezTo>
                    <a:pt x="111" y="247"/>
                    <a:pt x="135" y="248"/>
                    <a:pt x="158" y="248"/>
                  </a:cubicBezTo>
                  <a:cubicBezTo>
                    <a:pt x="182" y="248"/>
                    <a:pt x="206" y="247"/>
                    <a:pt x="229" y="244"/>
                  </a:cubicBezTo>
                  <a:cubicBezTo>
                    <a:pt x="230" y="244"/>
                    <a:pt x="230" y="244"/>
                    <a:pt x="231" y="244"/>
                  </a:cubicBezTo>
                  <a:lnTo>
                    <a:pt x="232" y="243"/>
                  </a:lnTo>
                  <a:cubicBezTo>
                    <a:pt x="233" y="242"/>
                    <a:pt x="232" y="242"/>
                    <a:pt x="232" y="241"/>
                  </a:cubicBezTo>
                  <a:lnTo>
                    <a:pt x="232" y="240"/>
                  </a:lnTo>
                  <a:cubicBezTo>
                    <a:pt x="231" y="240"/>
                    <a:pt x="231" y="239"/>
                    <a:pt x="231" y="239"/>
                  </a:cubicBezTo>
                  <a:cubicBezTo>
                    <a:pt x="230" y="239"/>
                    <a:pt x="230" y="239"/>
                    <a:pt x="229" y="239"/>
                  </a:cubicBezTo>
                  <a:cubicBezTo>
                    <a:pt x="195" y="235"/>
                    <a:pt x="162" y="228"/>
                    <a:pt x="128" y="223"/>
                  </a:cubicBezTo>
                  <a:cubicBezTo>
                    <a:pt x="88" y="217"/>
                    <a:pt x="39" y="217"/>
                    <a:pt x="43" y="168"/>
                  </a:cubicBezTo>
                  <a:lnTo>
                    <a:pt x="33" y="168"/>
                  </a:lnTo>
                  <a:cubicBezTo>
                    <a:pt x="8" y="168"/>
                    <a:pt x="11" y="129"/>
                    <a:pt x="36" y="129"/>
                  </a:cubicBezTo>
                  <a:lnTo>
                    <a:pt x="44" y="129"/>
                  </a:lnTo>
                  <a:cubicBezTo>
                    <a:pt x="44" y="93"/>
                    <a:pt x="40" y="58"/>
                    <a:pt x="42" y="23"/>
                  </a:cubicBezTo>
                  <a:cubicBezTo>
                    <a:pt x="40" y="24"/>
                    <a:pt x="38" y="24"/>
                    <a:pt x="36" y="24"/>
                  </a:cubicBezTo>
                  <a:cubicBezTo>
                    <a:pt x="34" y="24"/>
                    <a:pt x="32" y="24"/>
                    <a:pt x="31" y="23"/>
                  </a:cubicBezTo>
                  <a:cubicBezTo>
                    <a:pt x="29" y="22"/>
                    <a:pt x="28" y="21"/>
                    <a:pt x="27" y="20"/>
                  </a:cubicBezTo>
                  <a:cubicBezTo>
                    <a:pt x="26" y="18"/>
                    <a:pt x="25" y="17"/>
                    <a:pt x="24" y="15"/>
                  </a:cubicBezTo>
                  <a:cubicBezTo>
                    <a:pt x="22" y="11"/>
                    <a:pt x="20" y="5"/>
                    <a:pt x="19" y="0"/>
                  </a:cubicBezTo>
                  <a:cubicBezTo>
                    <a:pt x="16" y="13"/>
                    <a:pt x="15" y="27"/>
                    <a:pt x="15" y="40"/>
                  </a:cubicBezTo>
                  <a:cubicBezTo>
                    <a:pt x="15" y="45"/>
                    <a:pt x="15" y="50"/>
                    <a:pt x="15" y="54"/>
                  </a:cubicBezTo>
                  <a:cubicBezTo>
                    <a:pt x="15" y="81"/>
                    <a:pt x="14" y="108"/>
                    <a:pt x="13" y="135"/>
                  </a:cubicBezTo>
                  <a:cubicBezTo>
                    <a:pt x="13" y="154"/>
                    <a:pt x="0" y="179"/>
                    <a:pt x="5" y="197"/>
                  </a:cubicBezTo>
                  <a:cubicBezTo>
                    <a:pt x="7" y="201"/>
                    <a:pt x="8" y="205"/>
                    <a:pt x="10" y="208"/>
                  </a:cubicBezTo>
                  <a:cubicBezTo>
                    <a:pt x="13" y="213"/>
                    <a:pt x="17" y="218"/>
                    <a:pt x="21" y="221"/>
                  </a:cubicBezTo>
                  <a:cubicBezTo>
                    <a:pt x="22" y="221"/>
                    <a:pt x="22" y="220"/>
                    <a:pt x="23" y="219"/>
                  </a:cubicBezTo>
                  <a:lnTo>
                    <a:pt x="24" y="218"/>
                  </a:lnTo>
                  <a:cubicBezTo>
                    <a:pt x="26" y="216"/>
                    <a:pt x="28" y="217"/>
                    <a:pt x="30" y="217"/>
                  </a:cubicBezTo>
                  <a:cubicBezTo>
                    <a:pt x="33" y="217"/>
                    <a:pt x="35" y="217"/>
                    <a:pt x="37" y="218"/>
                  </a:cubicBezTo>
                  <a:cubicBezTo>
                    <a:pt x="39" y="219"/>
                    <a:pt x="40" y="221"/>
                    <a:pt x="41" y="223"/>
                  </a:cubicBezTo>
                  <a:cubicBezTo>
                    <a:pt x="42" y="224"/>
                    <a:pt x="42" y="224"/>
                    <a:pt x="42" y="2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90" name="Google Shape;2990;p35"/>
            <p:cNvSpPr/>
            <p:nvPr/>
          </p:nvSpPr>
          <p:spPr>
            <a:xfrm>
              <a:off x="7565" y="-854495"/>
              <a:ext cx="8280" cy="6840"/>
            </a:xfrm>
            <a:custGeom>
              <a:avLst/>
              <a:gdLst/>
              <a:ahLst/>
              <a:cxnLst/>
              <a:rect l="l" t="t" r="r" b="b"/>
              <a:pathLst>
                <a:path w="23" h="19" extrusionOk="0">
                  <a:moveTo>
                    <a:pt x="21" y="8"/>
                  </a:moveTo>
                  <a:lnTo>
                    <a:pt x="21" y="7"/>
                  </a:lnTo>
                  <a:cubicBezTo>
                    <a:pt x="20" y="5"/>
                    <a:pt x="18" y="3"/>
                    <a:pt x="16" y="2"/>
                  </a:cubicBezTo>
                  <a:cubicBezTo>
                    <a:pt x="14" y="1"/>
                    <a:pt x="12" y="0"/>
                    <a:pt x="10" y="0"/>
                  </a:cubicBezTo>
                  <a:cubicBezTo>
                    <a:pt x="8" y="0"/>
                    <a:pt x="5" y="1"/>
                    <a:pt x="3" y="2"/>
                  </a:cubicBezTo>
                  <a:lnTo>
                    <a:pt x="2" y="3"/>
                  </a:lnTo>
                  <a:cubicBezTo>
                    <a:pt x="1" y="4"/>
                    <a:pt x="1" y="4"/>
                    <a:pt x="0" y="5"/>
                  </a:cubicBezTo>
                  <a:cubicBezTo>
                    <a:pt x="3" y="8"/>
                    <a:pt x="7" y="11"/>
                    <a:pt x="11" y="13"/>
                  </a:cubicBezTo>
                  <a:cubicBezTo>
                    <a:pt x="14" y="15"/>
                    <a:pt x="18" y="16"/>
                    <a:pt x="21" y="18"/>
                  </a:cubicBezTo>
                  <a:cubicBezTo>
                    <a:pt x="22" y="16"/>
                    <a:pt x="22" y="14"/>
                    <a:pt x="22" y="13"/>
                  </a:cubicBezTo>
                  <a:cubicBezTo>
                    <a:pt x="22" y="11"/>
                    <a:pt x="22" y="10"/>
                    <a:pt x="21"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91" name="Google Shape;2991;p35"/>
            <p:cNvSpPr/>
            <p:nvPr/>
          </p:nvSpPr>
          <p:spPr>
            <a:xfrm>
              <a:off x="5765" y="-951695"/>
              <a:ext cx="128880" cy="27720"/>
            </a:xfrm>
            <a:custGeom>
              <a:avLst/>
              <a:gdLst/>
              <a:ahLst/>
              <a:cxnLst/>
              <a:rect l="l" t="t" r="r" b="b"/>
              <a:pathLst>
                <a:path w="358" h="77" extrusionOk="0">
                  <a:moveTo>
                    <a:pt x="25" y="27"/>
                  </a:moveTo>
                  <a:cubicBezTo>
                    <a:pt x="30" y="26"/>
                    <a:pt x="33" y="31"/>
                    <a:pt x="32" y="35"/>
                  </a:cubicBezTo>
                  <a:cubicBezTo>
                    <a:pt x="29" y="48"/>
                    <a:pt x="28" y="62"/>
                    <a:pt x="27" y="76"/>
                  </a:cubicBezTo>
                  <a:cubicBezTo>
                    <a:pt x="27" y="76"/>
                    <a:pt x="28" y="76"/>
                    <a:pt x="29" y="75"/>
                  </a:cubicBezTo>
                  <a:cubicBezTo>
                    <a:pt x="30" y="75"/>
                    <a:pt x="31" y="73"/>
                    <a:pt x="32" y="72"/>
                  </a:cubicBezTo>
                  <a:cubicBezTo>
                    <a:pt x="38" y="62"/>
                    <a:pt x="46" y="54"/>
                    <a:pt x="56" y="48"/>
                  </a:cubicBezTo>
                  <a:cubicBezTo>
                    <a:pt x="66" y="42"/>
                    <a:pt x="77" y="39"/>
                    <a:pt x="89" y="39"/>
                  </a:cubicBezTo>
                  <a:cubicBezTo>
                    <a:pt x="111" y="36"/>
                    <a:pt x="134" y="35"/>
                    <a:pt x="156" y="35"/>
                  </a:cubicBezTo>
                  <a:cubicBezTo>
                    <a:pt x="165" y="35"/>
                    <a:pt x="174" y="35"/>
                    <a:pt x="184" y="35"/>
                  </a:cubicBezTo>
                  <a:cubicBezTo>
                    <a:pt x="239" y="41"/>
                    <a:pt x="296" y="28"/>
                    <a:pt x="351" y="34"/>
                  </a:cubicBezTo>
                  <a:cubicBezTo>
                    <a:pt x="356" y="34"/>
                    <a:pt x="357" y="26"/>
                    <a:pt x="353" y="25"/>
                  </a:cubicBezTo>
                  <a:cubicBezTo>
                    <a:pt x="306" y="18"/>
                    <a:pt x="259" y="15"/>
                    <a:pt x="212" y="14"/>
                  </a:cubicBezTo>
                  <a:cubicBezTo>
                    <a:pt x="169" y="12"/>
                    <a:pt x="127" y="0"/>
                    <a:pt x="83" y="3"/>
                  </a:cubicBezTo>
                  <a:cubicBezTo>
                    <a:pt x="74" y="3"/>
                    <a:pt x="65" y="5"/>
                    <a:pt x="56" y="7"/>
                  </a:cubicBezTo>
                  <a:cubicBezTo>
                    <a:pt x="57" y="7"/>
                    <a:pt x="58" y="8"/>
                    <a:pt x="60" y="9"/>
                  </a:cubicBezTo>
                  <a:cubicBezTo>
                    <a:pt x="61" y="10"/>
                    <a:pt x="63" y="10"/>
                    <a:pt x="65" y="11"/>
                  </a:cubicBezTo>
                  <a:cubicBezTo>
                    <a:pt x="66" y="11"/>
                    <a:pt x="66" y="12"/>
                    <a:pt x="67" y="12"/>
                  </a:cubicBezTo>
                  <a:cubicBezTo>
                    <a:pt x="69" y="13"/>
                    <a:pt x="70" y="15"/>
                    <a:pt x="71" y="16"/>
                  </a:cubicBezTo>
                  <a:cubicBezTo>
                    <a:pt x="72" y="18"/>
                    <a:pt x="72" y="19"/>
                    <a:pt x="72" y="21"/>
                  </a:cubicBezTo>
                  <a:cubicBezTo>
                    <a:pt x="72" y="23"/>
                    <a:pt x="72" y="24"/>
                    <a:pt x="71" y="26"/>
                  </a:cubicBezTo>
                  <a:cubicBezTo>
                    <a:pt x="70" y="28"/>
                    <a:pt x="69" y="30"/>
                    <a:pt x="67" y="30"/>
                  </a:cubicBezTo>
                  <a:cubicBezTo>
                    <a:pt x="66" y="31"/>
                    <a:pt x="66" y="30"/>
                    <a:pt x="65" y="31"/>
                  </a:cubicBezTo>
                  <a:cubicBezTo>
                    <a:pt x="62" y="32"/>
                    <a:pt x="59" y="32"/>
                    <a:pt x="56" y="32"/>
                  </a:cubicBezTo>
                  <a:cubicBezTo>
                    <a:pt x="50" y="32"/>
                    <a:pt x="45" y="31"/>
                    <a:pt x="40" y="28"/>
                  </a:cubicBezTo>
                  <a:cubicBezTo>
                    <a:pt x="35" y="26"/>
                    <a:pt x="32" y="21"/>
                    <a:pt x="29" y="16"/>
                  </a:cubicBezTo>
                  <a:cubicBezTo>
                    <a:pt x="28" y="16"/>
                    <a:pt x="28" y="16"/>
                    <a:pt x="28" y="15"/>
                  </a:cubicBezTo>
                  <a:cubicBezTo>
                    <a:pt x="12" y="23"/>
                    <a:pt x="0" y="35"/>
                    <a:pt x="4" y="53"/>
                  </a:cubicBezTo>
                  <a:cubicBezTo>
                    <a:pt x="4" y="49"/>
                    <a:pt x="5" y="46"/>
                    <a:pt x="8" y="41"/>
                  </a:cubicBezTo>
                  <a:cubicBezTo>
                    <a:pt x="10" y="37"/>
                    <a:pt x="14" y="33"/>
                    <a:pt x="19" y="30"/>
                  </a:cubicBezTo>
                  <a:cubicBezTo>
                    <a:pt x="21" y="29"/>
                    <a:pt x="23" y="28"/>
                    <a:pt x="25"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92" name="Google Shape;2992;p35"/>
            <p:cNvSpPr/>
            <p:nvPr/>
          </p:nvSpPr>
          <p:spPr>
            <a:xfrm>
              <a:off x="7205" y="-941975"/>
              <a:ext cx="10080" cy="18720"/>
            </a:xfrm>
            <a:custGeom>
              <a:avLst/>
              <a:gdLst/>
              <a:ahLst/>
              <a:cxnLst/>
              <a:rect l="l" t="t" r="r" b="b"/>
              <a:pathLst>
                <a:path w="28" h="52" extrusionOk="0">
                  <a:moveTo>
                    <a:pt x="22" y="50"/>
                  </a:moveTo>
                  <a:cubicBezTo>
                    <a:pt x="23" y="36"/>
                    <a:pt x="25" y="22"/>
                    <a:pt x="27" y="9"/>
                  </a:cubicBezTo>
                  <a:cubicBezTo>
                    <a:pt x="27" y="5"/>
                    <a:pt x="25" y="0"/>
                    <a:pt x="20" y="1"/>
                  </a:cubicBezTo>
                  <a:cubicBezTo>
                    <a:pt x="18" y="2"/>
                    <a:pt x="17" y="2"/>
                    <a:pt x="15" y="3"/>
                  </a:cubicBezTo>
                  <a:cubicBezTo>
                    <a:pt x="10" y="6"/>
                    <a:pt x="7" y="10"/>
                    <a:pt x="4" y="15"/>
                  </a:cubicBezTo>
                  <a:cubicBezTo>
                    <a:pt x="2" y="19"/>
                    <a:pt x="0" y="23"/>
                    <a:pt x="0" y="27"/>
                  </a:cubicBezTo>
                  <a:cubicBezTo>
                    <a:pt x="1" y="33"/>
                    <a:pt x="3" y="38"/>
                    <a:pt x="5" y="42"/>
                  </a:cubicBezTo>
                  <a:cubicBezTo>
                    <a:pt x="6" y="44"/>
                    <a:pt x="7" y="46"/>
                    <a:pt x="8" y="47"/>
                  </a:cubicBezTo>
                  <a:cubicBezTo>
                    <a:pt x="9" y="48"/>
                    <a:pt x="10" y="49"/>
                    <a:pt x="11" y="50"/>
                  </a:cubicBezTo>
                  <a:cubicBezTo>
                    <a:pt x="13" y="51"/>
                    <a:pt x="15" y="51"/>
                    <a:pt x="17" y="51"/>
                  </a:cubicBezTo>
                  <a:cubicBezTo>
                    <a:pt x="19" y="51"/>
                    <a:pt x="21" y="51"/>
                    <a:pt x="22"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93" name="Google Shape;2993;p35"/>
            <p:cNvSpPr/>
            <p:nvPr/>
          </p:nvSpPr>
          <p:spPr>
            <a:xfrm>
              <a:off x="10085" y="-974375"/>
              <a:ext cx="16560" cy="28800"/>
            </a:xfrm>
            <a:custGeom>
              <a:avLst/>
              <a:gdLst/>
              <a:ahLst/>
              <a:cxnLst/>
              <a:rect l="l" t="t" r="r" b="b"/>
              <a:pathLst>
                <a:path w="46" h="80" extrusionOk="0">
                  <a:moveTo>
                    <a:pt x="28" y="47"/>
                  </a:moveTo>
                  <a:cubicBezTo>
                    <a:pt x="27" y="35"/>
                    <a:pt x="30" y="22"/>
                    <a:pt x="28" y="9"/>
                  </a:cubicBezTo>
                  <a:cubicBezTo>
                    <a:pt x="28" y="7"/>
                    <a:pt x="27" y="5"/>
                    <a:pt x="26" y="3"/>
                  </a:cubicBezTo>
                  <a:cubicBezTo>
                    <a:pt x="26" y="2"/>
                    <a:pt x="25" y="1"/>
                    <a:pt x="24" y="0"/>
                  </a:cubicBezTo>
                  <a:cubicBezTo>
                    <a:pt x="22" y="1"/>
                    <a:pt x="21" y="2"/>
                    <a:pt x="21" y="3"/>
                  </a:cubicBezTo>
                  <a:cubicBezTo>
                    <a:pt x="20" y="4"/>
                    <a:pt x="19" y="6"/>
                    <a:pt x="19" y="7"/>
                  </a:cubicBezTo>
                  <a:cubicBezTo>
                    <a:pt x="19" y="9"/>
                    <a:pt x="18" y="12"/>
                    <a:pt x="17" y="13"/>
                  </a:cubicBezTo>
                  <a:cubicBezTo>
                    <a:pt x="16" y="16"/>
                    <a:pt x="14" y="17"/>
                    <a:pt x="11" y="19"/>
                  </a:cubicBezTo>
                  <a:cubicBezTo>
                    <a:pt x="8" y="21"/>
                    <a:pt x="6" y="21"/>
                    <a:pt x="4" y="21"/>
                  </a:cubicBezTo>
                  <a:cubicBezTo>
                    <a:pt x="2" y="21"/>
                    <a:pt x="1" y="21"/>
                    <a:pt x="0" y="21"/>
                  </a:cubicBezTo>
                  <a:cubicBezTo>
                    <a:pt x="0" y="26"/>
                    <a:pt x="1" y="32"/>
                    <a:pt x="1" y="38"/>
                  </a:cubicBezTo>
                  <a:cubicBezTo>
                    <a:pt x="0" y="39"/>
                    <a:pt x="0" y="41"/>
                    <a:pt x="0" y="42"/>
                  </a:cubicBezTo>
                  <a:cubicBezTo>
                    <a:pt x="0" y="47"/>
                    <a:pt x="1" y="52"/>
                    <a:pt x="3" y="57"/>
                  </a:cubicBezTo>
                  <a:cubicBezTo>
                    <a:pt x="5" y="61"/>
                    <a:pt x="8" y="62"/>
                    <a:pt x="9" y="66"/>
                  </a:cubicBezTo>
                  <a:cubicBezTo>
                    <a:pt x="11" y="68"/>
                    <a:pt x="12" y="71"/>
                    <a:pt x="13" y="73"/>
                  </a:cubicBezTo>
                  <a:cubicBezTo>
                    <a:pt x="14" y="75"/>
                    <a:pt x="15" y="77"/>
                    <a:pt x="17" y="79"/>
                  </a:cubicBezTo>
                  <a:cubicBezTo>
                    <a:pt x="26" y="75"/>
                    <a:pt x="35" y="72"/>
                    <a:pt x="45" y="70"/>
                  </a:cubicBezTo>
                  <a:cubicBezTo>
                    <a:pt x="39" y="64"/>
                    <a:pt x="35" y="58"/>
                    <a:pt x="31" y="51"/>
                  </a:cubicBezTo>
                  <a:cubicBezTo>
                    <a:pt x="30" y="50"/>
                    <a:pt x="29" y="48"/>
                    <a:pt x="28" y="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94" name="Google Shape;2994;p35"/>
            <p:cNvSpPr/>
            <p:nvPr/>
          </p:nvSpPr>
          <p:spPr>
            <a:xfrm>
              <a:off x="16205" y="-948815"/>
              <a:ext cx="16200" cy="9360"/>
            </a:xfrm>
            <a:custGeom>
              <a:avLst/>
              <a:gdLst/>
              <a:ahLst/>
              <a:cxnLst/>
              <a:rect l="l" t="t" r="r" b="b"/>
              <a:pathLst>
                <a:path w="45" h="26" extrusionOk="0">
                  <a:moveTo>
                    <a:pt x="37" y="24"/>
                  </a:moveTo>
                  <a:cubicBezTo>
                    <a:pt x="37" y="23"/>
                    <a:pt x="38" y="23"/>
                    <a:pt x="39" y="23"/>
                  </a:cubicBezTo>
                  <a:cubicBezTo>
                    <a:pt x="41" y="22"/>
                    <a:pt x="42" y="21"/>
                    <a:pt x="43" y="19"/>
                  </a:cubicBezTo>
                  <a:cubicBezTo>
                    <a:pt x="44" y="17"/>
                    <a:pt x="44" y="16"/>
                    <a:pt x="44" y="14"/>
                  </a:cubicBezTo>
                  <a:cubicBezTo>
                    <a:pt x="44" y="12"/>
                    <a:pt x="44" y="11"/>
                    <a:pt x="43" y="9"/>
                  </a:cubicBezTo>
                  <a:cubicBezTo>
                    <a:pt x="42" y="7"/>
                    <a:pt x="41" y="6"/>
                    <a:pt x="39" y="5"/>
                  </a:cubicBezTo>
                  <a:cubicBezTo>
                    <a:pt x="38" y="5"/>
                    <a:pt x="37" y="4"/>
                    <a:pt x="37" y="4"/>
                  </a:cubicBezTo>
                  <a:cubicBezTo>
                    <a:pt x="35" y="3"/>
                    <a:pt x="33" y="3"/>
                    <a:pt x="31" y="2"/>
                  </a:cubicBezTo>
                  <a:cubicBezTo>
                    <a:pt x="30" y="1"/>
                    <a:pt x="29" y="0"/>
                    <a:pt x="28" y="0"/>
                  </a:cubicBezTo>
                  <a:cubicBezTo>
                    <a:pt x="19" y="1"/>
                    <a:pt x="9" y="4"/>
                    <a:pt x="0" y="8"/>
                  </a:cubicBezTo>
                  <a:cubicBezTo>
                    <a:pt x="0" y="9"/>
                    <a:pt x="1" y="9"/>
                    <a:pt x="1" y="9"/>
                  </a:cubicBezTo>
                  <a:cubicBezTo>
                    <a:pt x="3" y="14"/>
                    <a:pt x="7" y="18"/>
                    <a:pt x="12" y="21"/>
                  </a:cubicBezTo>
                  <a:cubicBezTo>
                    <a:pt x="17" y="24"/>
                    <a:pt x="23" y="25"/>
                    <a:pt x="28" y="25"/>
                  </a:cubicBezTo>
                  <a:cubicBezTo>
                    <a:pt x="31" y="25"/>
                    <a:pt x="34" y="24"/>
                    <a:pt x="37" y="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95" name="Google Shape;2995;p35"/>
            <p:cNvSpPr/>
            <p:nvPr/>
          </p:nvSpPr>
          <p:spPr>
            <a:xfrm>
              <a:off x="4685" y="-989135"/>
              <a:ext cx="122040" cy="22680"/>
            </a:xfrm>
            <a:custGeom>
              <a:avLst/>
              <a:gdLst/>
              <a:ahLst/>
              <a:cxnLst/>
              <a:rect l="l" t="t" r="r" b="b"/>
              <a:pathLst>
                <a:path w="339" h="63" extrusionOk="0">
                  <a:moveTo>
                    <a:pt x="14" y="62"/>
                  </a:moveTo>
                  <a:cubicBezTo>
                    <a:pt x="14" y="61"/>
                    <a:pt x="14" y="60"/>
                    <a:pt x="14" y="59"/>
                  </a:cubicBezTo>
                  <a:cubicBezTo>
                    <a:pt x="14" y="54"/>
                    <a:pt x="15" y="49"/>
                    <a:pt x="18" y="44"/>
                  </a:cubicBezTo>
                  <a:lnTo>
                    <a:pt x="18" y="43"/>
                  </a:lnTo>
                  <a:cubicBezTo>
                    <a:pt x="19" y="41"/>
                    <a:pt x="21" y="40"/>
                    <a:pt x="23" y="39"/>
                  </a:cubicBezTo>
                  <a:cubicBezTo>
                    <a:pt x="25" y="38"/>
                    <a:pt x="27" y="37"/>
                    <a:pt x="29" y="37"/>
                  </a:cubicBezTo>
                  <a:cubicBezTo>
                    <a:pt x="31" y="37"/>
                    <a:pt x="34" y="38"/>
                    <a:pt x="36" y="39"/>
                  </a:cubicBezTo>
                  <a:cubicBezTo>
                    <a:pt x="36" y="39"/>
                    <a:pt x="37" y="40"/>
                    <a:pt x="38" y="41"/>
                  </a:cubicBezTo>
                  <a:cubicBezTo>
                    <a:pt x="59" y="24"/>
                    <a:pt x="151" y="36"/>
                    <a:pt x="166" y="35"/>
                  </a:cubicBezTo>
                  <a:cubicBezTo>
                    <a:pt x="197" y="34"/>
                    <a:pt x="226" y="42"/>
                    <a:pt x="258" y="40"/>
                  </a:cubicBezTo>
                  <a:cubicBezTo>
                    <a:pt x="283" y="38"/>
                    <a:pt x="309" y="36"/>
                    <a:pt x="335" y="33"/>
                  </a:cubicBezTo>
                  <a:cubicBezTo>
                    <a:pt x="338" y="33"/>
                    <a:pt x="338" y="27"/>
                    <a:pt x="335" y="27"/>
                  </a:cubicBezTo>
                  <a:cubicBezTo>
                    <a:pt x="254" y="19"/>
                    <a:pt x="174" y="7"/>
                    <a:pt x="93" y="2"/>
                  </a:cubicBezTo>
                  <a:cubicBezTo>
                    <a:pt x="85" y="1"/>
                    <a:pt x="76" y="0"/>
                    <a:pt x="67" y="0"/>
                  </a:cubicBezTo>
                  <a:cubicBezTo>
                    <a:pt x="61" y="0"/>
                    <a:pt x="55" y="1"/>
                    <a:pt x="49" y="1"/>
                  </a:cubicBezTo>
                  <a:cubicBezTo>
                    <a:pt x="49" y="7"/>
                    <a:pt x="47" y="13"/>
                    <a:pt x="46" y="19"/>
                  </a:cubicBezTo>
                  <a:cubicBezTo>
                    <a:pt x="45" y="25"/>
                    <a:pt x="31" y="28"/>
                    <a:pt x="30" y="19"/>
                  </a:cubicBezTo>
                  <a:cubicBezTo>
                    <a:pt x="30" y="14"/>
                    <a:pt x="28" y="9"/>
                    <a:pt x="28" y="5"/>
                  </a:cubicBezTo>
                  <a:cubicBezTo>
                    <a:pt x="25" y="6"/>
                    <a:pt x="22" y="7"/>
                    <a:pt x="20" y="8"/>
                  </a:cubicBezTo>
                  <a:cubicBezTo>
                    <a:pt x="14" y="12"/>
                    <a:pt x="10" y="17"/>
                    <a:pt x="6" y="23"/>
                  </a:cubicBezTo>
                  <a:cubicBezTo>
                    <a:pt x="2" y="29"/>
                    <a:pt x="0" y="35"/>
                    <a:pt x="0" y="42"/>
                  </a:cubicBezTo>
                  <a:cubicBezTo>
                    <a:pt x="0" y="44"/>
                    <a:pt x="0" y="45"/>
                    <a:pt x="0" y="46"/>
                  </a:cubicBezTo>
                  <a:lnTo>
                    <a:pt x="0" y="47"/>
                  </a:lnTo>
                  <a:cubicBezTo>
                    <a:pt x="0" y="49"/>
                    <a:pt x="0" y="51"/>
                    <a:pt x="2" y="54"/>
                  </a:cubicBezTo>
                  <a:cubicBezTo>
                    <a:pt x="4" y="57"/>
                    <a:pt x="6" y="58"/>
                    <a:pt x="8" y="60"/>
                  </a:cubicBezTo>
                  <a:cubicBezTo>
                    <a:pt x="10" y="61"/>
                    <a:pt x="12" y="62"/>
                    <a:pt x="14" y="6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96" name="Google Shape;2996;p35"/>
            <p:cNvSpPr/>
            <p:nvPr/>
          </p:nvSpPr>
          <p:spPr>
            <a:xfrm>
              <a:off x="9725" y="-975815"/>
              <a:ext cx="9000" cy="9360"/>
            </a:xfrm>
            <a:custGeom>
              <a:avLst/>
              <a:gdLst/>
              <a:ahLst/>
              <a:cxnLst/>
              <a:rect l="l" t="t" r="r" b="b"/>
              <a:pathLst>
                <a:path w="25" h="26" extrusionOk="0">
                  <a:moveTo>
                    <a:pt x="20" y="11"/>
                  </a:moveTo>
                  <a:cubicBezTo>
                    <a:pt x="20" y="10"/>
                    <a:pt x="21" y="8"/>
                    <a:pt x="21" y="7"/>
                  </a:cubicBezTo>
                  <a:cubicBezTo>
                    <a:pt x="22" y="6"/>
                    <a:pt x="23" y="5"/>
                    <a:pt x="24" y="4"/>
                  </a:cubicBezTo>
                  <a:cubicBezTo>
                    <a:pt x="24" y="3"/>
                    <a:pt x="23" y="2"/>
                    <a:pt x="22" y="2"/>
                  </a:cubicBezTo>
                  <a:cubicBezTo>
                    <a:pt x="20" y="1"/>
                    <a:pt x="18" y="0"/>
                    <a:pt x="16" y="0"/>
                  </a:cubicBezTo>
                  <a:cubicBezTo>
                    <a:pt x="13" y="0"/>
                    <a:pt x="11" y="1"/>
                    <a:pt x="9" y="2"/>
                  </a:cubicBezTo>
                  <a:cubicBezTo>
                    <a:pt x="7" y="3"/>
                    <a:pt x="6" y="4"/>
                    <a:pt x="5" y="6"/>
                  </a:cubicBezTo>
                  <a:cubicBezTo>
                    <a:pt x="5" y="7"/>
                    <a:pt x="4" y="7"/>
                    <a:pt x="4" y="7"/>
                  </a:cubicBezTo>
                  <a:cubicBezTo>
                    <a:pt x="2" y="12"/>
                    <a:pt x="0" y="17"/>
                    <a:pt x="0" y="22"/>
                  </a:cubicBezTo>
                  <a:cubicBezTo>
                    <a:pt x="0" y="23"/>
                    <a:pt x="0" y="24"/>
                    <a:pt x="0" y="25"/>
                  </a:cubicBezTo>
                  <a:cubicBezTo>
                    <a:pt x="2" y="25"/>
                    <a:pt x="3" y="25"/>
                    <a:pt x="4" y="25"/>
                  </a:cubicBezTo>
                  <a:cubicBezTo>
                    <a:pt x="7" y="25"/>
                    <a:pt x="9" y="25"/>
                    <a:pt x="12" y="23"/>
                  </a:cubicBezTo>
                  <a:cubicBezTo>
                    <a:pt x="15" y="21"/>
                    <a:pt x="17" y="20"/>
                    <a:pt x="18" y="17"/>
                  </a:cubicBezTo>
                  <a:cubicBezTo>
                    <a:pt x="19" y="16"/>
                    <a:pt x="20" y="13"/>
                    <a:pt x="20"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97" name="Google Shape;2997;p35"/>
            <p:cNvSpPr/>
            <p:nvPr/>
          </p:nvSpPr>
          <p:spPr>
            <a:xfrm>
              <a:off x="14045" y="-1108295"/>
              <a:ext cx="47160" cy="106200"/>
            </a:xfrm>
            <a:custGeom>
              <a:avLst/>
              <a:gdLst/>
              <a:ahLst/>
              <a:cxnLst/>
              <a:rect l="l" t="t" r="r" b="b"/>
              <a:pathLst>
                <a:path w="131" h="295" extrusionOk="0">
                  <a:moveTo>
                    <a:pt x="15" y="286"/>
                  </a:moveTo>
                  <a:lnTo>
                    <a:pt x="28" y="286"/>
                  </a:lnTo>
                  <a:cubicBezTo>
                    <a:pt x="28" y="277"/>
                    <a:pt x="30" y="268"/>
                    <a:pt x="31" y="258"/>
                  </a:cubicBezTo>
                  <a:cubicBezTo>
                    <a:pt x="30" y="258"/>
                    <a:pt x="29" y="258"/>
                    <a:pt x="28" y="257"/>
                  </a:cubicBezTo>
                  <a:cubicBezTo>
                    <a:pt x="26" y="256"/>
                    <a:pt x="24" y="253"/>
                    <a:pt x="22" y="251"/>
                  </a:cubicBezTo>
                  <a:cubicBezTo>
                    <a:pt x="20" y="248"/>
                    <a:pt x="20" y="246"/>
                    <a:pt x="20" y="243"/>
                  </a:cubicBezTo>
                  <a:cubicBezTo>
                    <a:pt x="20" y="240"/>
                    <a:pt x="20" y="238"/>
                    <a:pt x="22" y="235"/>
                  </a:cubicBezTo>
                  <a:cubicBezTo>
                    <a:pt x="24" y="232"/>
                    <a:pt x="26" y="231"/>
                    <a:pt x="28" y="229"/>
                  </a:cubicBezTo>
                  <a:lnTo>
                    <a:pt x="29" y="229"/>
                  </a:lnTo>
                  <a:cubicBezTo>
                    <a:pt x="31" y="228"/>
                    <a:pt x="33" y="227"/>
                    <a:pt x="35" y="227"/>
                  </a:cubicBezTo>
                  <a:cubicBezTo>
                    <a:pt x="35" y="222"/>
                    <a:pt x="36" y="216"/>
                    <a:pt x="37" y="211"/>
                  </a:cubicBezTo>
                  <a:cubicBezTo>
                    <a:pt x="37" y="211"/>
                    <a:pt x="37" y="209"/>
                    <a:pt x="37" y="208"/>
                  </a:cubicBezTo>
                  <a:lnTo>
                    <a:pt x="33" y="208"/>
                  </a:lnTo>
                  <a:cubicBezTo>
                    <a:pt x="12" y="206"/>
                    <a:pt x="14" y="173"/>
                    <a:pt x="36" y="175"/>
                  </a:cubicBezTo>
                  <a:lnTo>
                    <a:pt x="52" y="176"/>
                  </a:lnTo>
                  <a:lnTo>
                    <a:pt x="61" y="163"/>
                  </a:lnTo>
                  <a:cubicBezTo>
                    <a:pt x="69" y="152"/>
                    <a:pt x="58" y="148"/>
                    <a:pt x="69" y="132"/>
                  </a:cubicBezTo>
                  <a:cubicBezTo>
                    <a:pt x="68" y="132"/>
                    <a:pt x="66" y="131"/>
                    <a:pt x="65" y="131"/>
                  </a:cubicBezTo>
                  <a:cubicBezTo>
                    <a:pt x="62" y="129"/>
                    <a:pt x="59" y="126"/>
                    <a:pt x="58" y="124"/>
                  </a:cubicBezTo>
                  <a:cubicBezTo>
                    <a:pt x="56" y="121"/>
                    <a:pt x="56" y="119"/>
                    <a:pt x="56" y="116"/>
                  </a:cubicBezTo>
                  <a:cubicBezTo>
                    <a:pt x="56" y="113"/>
                    <a:pt x="56" y="110"/>
                    <a:pt x="58" y="107"/>
                  </a:cubicBezTo>
                  <a:cubicBezTo>
                    <a:pt x="60" y="104"/>
                    <a:pt x="62" y="103"/>
                    <a:pt x="65" y="101"/>
                  </a:cubicBezTo>
                  <a:cubicBezTo>
                    <a:pt x="67" y="100"/>
                    <a:pt x="69" y="99"/>
                    <a:pt x="71" y="98"/>
                  </a:cubicBezTo>
                  <a:lnTo>
                    <a:pt x="92" y="96"/>
                  </a:lnTo>
                  <a:cubicBezTo>
                    <a:pt x="96" y="89"/>
                    <a:pt x="100" y="82"/>
                    <a:pt x="103" y="75"/>
                  </a:cubicBezTo>
                  <a:cubicBezTo>
                    <a:pt x="83" y="75"/>
                    <a:pt x="86" y="45"/>
                    <a:pt x="105" y="45"/>
                  </a:cubicBezTo>
                  <a:lnTo>
                    <a:pt x="118" y="45"/>
                  </a:lnTo>
                  <a:lnTo>
                    <a:pt x="120" y="41"/>
                  </a:lnTo>
                  <a:cubicBezTo>
                    <a:pt x="124" y="29"/>
                    <a:pt x="128" y="16"/>
                    <a:pt x="130" y="4"/>
                  </a:cubicBezTo>
                  <a:cubicBezTo>
                    <a:pt x="124" y="9"/>
                    <a:pt x="118" y="15"/>
                    <a:pt x="111" y="21"/>
                  </a:cubicBezTo>
                  <a:cubicBezTo>
                    <a:pt x="110" y="21"/>
                    <a:pt x="110" y="21"/>
                    <a:pt x="110" y="21"/>
                  </a:cubicBezTo>
                  <a:cubicBezTo>
                    <a:pt x="108" y="22"/>
                    <a:pt x="106" y="23"/>
                    <a:pt x="104" y="23"/>
                  </a:cubicBezTo>
                  <a:cubicBezTo>
                    <a:pt x="102" y="23"/>
                    <a:pt x="100" y="22"/>
                    <a:pt x="98" y="21"/>
                  </a:cubicBezTo>
                  <a:cubicBezTo>
                    <a:pt x="96" y="20"/>
                    <a:pt x="95" y="19"/>
                    <a:pt x="94" y="17"/>
                  </a:cubicBezTo>
                  <a:cubicBezTo>
                    <a:pt x="93" y="15"/>
                    <a:pt x="93" y="14"/>
                    <a:pt x="93" y="12"/>
                  </a:cubicBezTo>
                  <a:cubicBezTo>
                    <a:pt x="93" y="8"/>
                    <a:pt x="93" y="4"/>
                    <a:pt x="94" y="0"/>
                  </a:cubicBezTo>
                  <a:cubicBezTo>
                    <a:pt x="93" y="4"/>
                    <a:pt x="92" y="8"/>
                    <a:pt x="92" y="12"/>
                  </a:cubicBezTo>
                  <a:cubicBezTo>
                    <a:pt x="92" y="16"/>
                    <a:pt x="93" y="20"/>
                    <a:pt x="94" y="24"/>
                  </a:cubicBezTo>
                  <a:cubicBezTo>
                    <a:pt x="97" y="32"/>
                    <a:pt x="76" y="41"/>
                    <a:pt x="72" y="48"/>
                  </a:cubicBezTo>
                  <a:cubicBezTo>
                    <a:pt x="58" y="72"/>
                    <a:pt x="62" y="100"/>
                    <a:pt x="42" y="123"/>
                  </a:cubicBezTo>
                  <a:cubicBezTo>
                    <a:pt x="41" y="124"/>
                    <a:pt x="39" y="126"/>
                    <a:pt x="38" y="128"/>
                  </a:cubicBezTo>
                  <a:cubicBezTo>
                    <a:pt x="35" y="133"/>
                    <a:pt x="34" y="138"/>
                    <a:pt x="34" y="144"/>
                  </a:cubicBezTo>
                  <a:cubicBezTo>
                    <a:pt x="34" y="145"/>
                    <a:pt x="34" y="146"/>
                    <a:pt x="34" y="148"/>
                  </a:cubicBezTo>
                  <a:cubicBezTo>
                    <a:pt x="37" y="156"/>
                    <a:pt x="13" y="181"/>
                    <a:pt x="12" y="193"/>
                  </a:cubicBezTo>
                  <a:cubicBezTo>
                    <a:pt x="9" y="226"/>
                    <a:pt x="2" y="260"/>
                    <a:pt x="0" y="294"/>
                  </a:cubicBezTo>
                  <a:cubicBezTo>
                    <a:pt x="2" y="292"/>
                    <a:pt x="4" y="289"/>
                    <a:pt x="6" y="288"/>
                  </a:cubicBezTo>
                  <a:cubicBezTo>
                    <a:pt x="9" y="286"/>
                    <a:pt x="11" y="286"/>
                    <a:pt x="14" y="286"/>
                  </a:cubicBezTo>
                  <a:cubicBezTo>
                    <a:pt x="15" y="286"/>
                    <a:pt x="15" y="286"/>
                    <a:pt x="15" y="28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98" name="Google Shape;2998;p35"/>
            <p:cNvSpPr/>
            <p:nvPr/>
          </p:nvSpPr>
          <p:spPr>
            <a:xfrm>
              <a:off x="14045" y="-995255"/>
              <a:ext cx="9000" cy="8640"/>
            </a:xfrm>
            <a:custGeom>
              <a:avLst/>
              <a:gdLst/>
              <a:ahLst/>
              <a:cxnLst/>
              <a:rect l="l" t="t" r="r" b="b"/>
              <a:pathLst>
                <a:path w="25" h="24" extrusionOk="0">
                  <a:moveTo>
                    <a:pt x="24" y="8"/>
                  </a:moveTo>
                  <a:lnTo>
                    <a:pt x="14" y="8"/>
                  </a:lnTo>
                  <a:cubicBezTo>
                    <a:pt x="11" y="8"/>
                    <a:pt x="9" y="7"/>
                    <a:pt x="6" y="6"/>
                  </a:cubicBezTo>
                  <a:cubicBezTo>
                    <a:pt x="3" y="5"/>
                    <a:pt x="1" y="3"/>
                    <a:pt x="0" y="0"/>
                  </a:cubicBezTo>
                  <a:cubicBezTo>
                    <a:pt x="0" y="8"/>
                    <a:pt x="1" y="15"/>
                    <a:pt x="1" y="23"/>
                  </a:cubicBezTo>
                  <a:cubicBezTo>
                    <a:pt x="8" y="20"/>
                    <a:pt x="16" y="19"/>
                    <a:pt x="23" y="18"/>
                  </a:cubicBezTo>
                  <a:cubicBezTo>
                    <a:pt x="23" y="15"/>
                    <a:pt x="23" y="12"/>
                    <a:pt x="24"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99" name="Google Shape;2999;p35"/>
            <p:cNvSpPr/>
            <p:nvPr/>
          </p:nvSpPr>
          <p:spPr>
            <a:xfrm>
              <a:off x="14405" y="-988775"/>
              <a:ext cx="7920" cy="10440"/>
            </a:xfrm>
            <a:custGeom>
              <a:avLst/>
              <a:gdLst/>
              <a:ahLst/>
              <a:cxnLst/>
              <a:rect l="l" t="t" r="r" b="b"/>
              <a:pathLst>
                <a:path w="22" h="29" extrusionOk="0">
                  <a:moveTo>
                    <a:pt x="18" y="18"/>
                  </a:moveTo>
                  <a:cubicBezTo>
                    <a:pt x="20" y="12"/>
                    <a:pt x="20" y="7"/>
                    <a:pt x="21" y="0"/>
                  </a:cubicBezTo>
                  <a:cubicBezTo>
                    <a:pt x="14" y="1"/>
                    <a:pt x="7" y="3"/>
                    <a:pt x="0" y="5"/>
                  </a:cubicBezTo>
                  <a:cubicBezTo>
                    <a:pt x="0" y="10"/>
                    <a:pt x="1" y="14"/>
                    <a:pt x="2" y="19"/>
                  </a:cubicBezTo>
                  <a:cubicBezTo>
                    <a:pt x="4" y="28"/>
                    <a:pt x="17" y="26"/>
                    <a:pt x="18"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00" name="Google Shape;3000;p35"/>
            <p:cNvSpPr/>
            <p:nvPr/>
          </p:nvSpPr>
          <p:spPr>
            <a:xfrm>
              <a:off x="47525" y="-1129535"/>
              <a:ext cx="186120" cy="23040"/>
            </a:xfrm>
            <a:custGeom>
              <a:avLst/>
              <a:gdLst/>
              <a:ahLst/>
              <a:cxnLst/>
              <a:rect l="l" t="t" r="r" b="b"/>
              <a:pathLst>
                <a:path w="517" h="64" extrusionOk="0">
                  <a:moveTo>
                    <a:pt x="41" y="40"/>
                  </a:moveTo>
                  <a:cubicBezTo>
                    <a:pt x="41" y="40"/>
                    <a:pt x="42" y="40"/>
                    <a:pt x="43" y="41"/>
                  </a:cubicBezTo>
                  <a:cubicBezTo>
                    <a:pt x="44" y="41"/>
                    <a:pt x="44" y="42"/>
                    <a:pt x="45" y="43"/>
                  </a:cubicBezTo>
                  <a:cubicBezTo>
                    <a:pt x="46" y="44"/>
                    <a:pt x="46" y="45"/>
                    <a:pt x="46" y="47"/>
                  </a:cubicBezTo>
                  <a:cubicBezTo>
                    <a:pt x="46" y="48"/>
                    <a:pt x="46" y="49"/>
                    <a:pt x="45" y="50"/>
                  </a:cubicBezTo>
                  <a:cubicBezTo>
                    <a:pt x="43" y="53"/>
                    <a:pt x="42" y="55"/>
                    <a:pt x="40" y="57"/>
                  </a:cubicBezTo>
                  <a:cubicBezTo>
                    <a:pt x="39" y="59"/>
                    <a:pt x="38" y="61"/>
                    <a:pt x="37" y="63"/>
                  </a:cubicBezTo>
                  <a:cubicBezTo>
                    <a:pt x="44" y="55"/>
                    <a:pt x="52" y="49"/>
                    <a:pt x="61" y="44"/>
                  </a:cubicBezTo>
                  <a:cubicBezTo>
                    <a:pt x="75" y="36"/>
                    <a:pt x="92" y="31"/>
                    <a:pt x="108" y="31"/>
                  </a:cubicBezTo>
                  <a:cubicBezTo>
                    <a:pt x="145" y="29"/>
                    <a:pt x="182" y="31"/>
                    <a:pt x="217" y="31"/>
                  </a:cubicBezTo>
                  <a:cubicBezTo>
                    <a:pt x="316" y="28"/>
                    <a:pt x="414" y="39"/>
                    <a:pt x="512" y="35"/>
                  </a:cubicBezTo>
                  <a:cubicBezTo>
                    <a:pt x="513" y="35"/>
                    <a:pt x="513" y="35"/>
                    <a:pt x="514" y="35"/>
                  </a:cubicBezTo>
                  <a:lnTo>
                    <a:pt x="515" y="34"/>
                  </a:lnTo>
                  <a:cubicBezTo>
                    <a:pt x="516" y="33"/>
                    <a:pt x="515" y="33"/>
                    <a:pt x="515" y="33"/>
                  </a:cubicBezTo>
                  <a:cubicBezTo>
                    <a:pt x="515" y="32"/>
                    <a:pt x="516" y="32"/>
                    <a:pt x="515" y="31"/>
                  </a:cubicBezTo>
                  <a:cubicBezTo>
                    <a:pt x="514" y="30"/>
                    <a:pt x="515" y="31"/>
                    <a:pt x="514" y="30"/>
                  </a:cubicBezTo>
                  <a:cubicBezTo>
                    <a:pt x="513" y="29"/>
                    <a:pt x="513" y="30"/>
                    <a:pt x="512" y="30"/>
                  </a:cubicBezTo>
                  <a:cubicBezTo>
                    <a:pt x="397" y="25"/>
                    <a:pt x="283" y="9"/>
                    <a:pt x="168" y="2"/>
                  </a:cubicBezTo>
                  <a:cubicBezTo>
                    <a:pt x="151" y="1"/>
                    <a:pt x="134" y="0"/>
                    <a:pt x="118" y="0"/>
                  </a:cubicBezTo>
                  <a:cubicBezTo>
                    <a:pt x="101" y="0"/>
                    <a:pt x="84" y="1"/>
                    <a:pt x="67" y="2"/>
                  </a:cubicBezTo>
                  <a:cubicBezTo>
                    <a:pt x="68" y="5"/>
                    <a:pt x="68" y="6"/>
                    <a:pt x="68" y="9"/>
                  </a:cubicBezTo>
                  <a:cubicBezTo>
                    <a:pt x="68" y="11"/>
                    <a:pt x="68" y="14"/>
                    <a:pt x="67" y="16"/>
                  </a:cubicBezTo>
                  <a:cubicBezTo>
                    <a:pt x="67" y="17"/>
                    <a:pt x="67" y="19"/>
                    <a:pt x="66" y="20"/>
                  </a:cubicBezTo>
                  <a:cubicBezTo>
                    <a:pt x="65" y="21"/>
                    <a:pt x="65" y="22"/>
                    <a:pt x="63" y="23"/>
                  </a:cubicBezTo>
                  <a:cubicBezTo>
                    <a:pt x="61" y="24"/>
                    <a:pt x="60" y="24"/>
                    <a:pt x="58" y="24"/>
                  </a:cubicBezTo>
                  <a:cubicBezTo>
                    <a:pt x="56" y="24"/>
                    <a:pt x="55" y="24"/>
                    <a:pt x="53" y="23"/>
                  </a:cubicBezTo>
                  <a:cubicBezTo>
                    <a:pt x="51" y="22"/>
                    <a:pt x="51" y="21"/>
                    <a:pt x="50" y="20"/>
                  </a:cubicBezTo>
                  <a:cubicBezTo>
                    <a:pt x="50" y="19"/>
                    <a:pt x="50" y="19"/>
                    <a:pt x="50" y="19"/>
                  </a:cubicBezTo>
                  <a:cubicBezTo>
                    <a:pt x="48" y="15"/>
                    <a:pt x="46" y="12"/>
                    <a:pt x="44" y="8"/>
                  </a:cubicBezTo>
                  <a:cubicBezTo>
                    <a:pt x="40" y="10"/>
                    <a:pt x="36" y="12"/>
                    <a:pt x="32" y="14"/>
                  </a:cubicBezTo>
                  <a:cubicBezTo>
                    <a:pt x="22" y="20"/>
                    <a:pt x="13" y="28"/>
                    <a:pt x="8" y="37"/>
                  </a:cubicBezTo>
                  <a:cubicBezTo>
                    <a:pt x="3" y="45"/>
                    <a:pt x="1" y="52"/>
                    <a:pt x="0" y="61"/>
                  </a:cubicBezTo>
                  <a:cubicBezTo>
                    <a:pt x="1" y="59"/>
                    <a:pt x="1" y="58"/>
                    <a:pt x="2" y="57"/>
                  </a:cubicBezTo>
                  <a:cubicBezTo>
                    <a:pt x="5" y="52"/>
                    <a:pt x="9" y="47"/>
                    <a:pt x="15" y="44"/>
                  </a:cubicBezTo>
                  <a:cubicBezTo>
                    <a:pt x="21" y="41"/>
                    <a:pt x="27" y="39"/>
                    <a:pt x="33" y="39"/>
                  </a:cubicBezTo>
                  <a:cubicBezTo>
                    <a:pt x="36" y="39"/>
                    <a:pt x="38" y="40"/>
                    <a:pt x="41" y="4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01" name="Google Shape;3001;p35"/>
            <p:cNvSpPr/>
            <p:nvPr/>
          </p:nvSpPr>
          <p:spPr>
            <a:xfrm>
              <a:off x="47525" y="-1115495"/>
              <a:ext cx="16920" cy="15840"/>
            </a:xfrm>
            <a:custGeom>
              <a:avLst/>
              <a:gdLst/>
              <a:ahLst/>
              <a:cxnLst/>
              <a:rect l="l" t="t" r="r" b="b"/>
              <a:pathLst>
                <a:path w="47" h="44" extrusionOk="0">
                  <a:moveTo>
                    <a:pt x="18" y="41"/>
                  </a:moveTo>
                  <a:cubicBezTo>
                    <a:pt x="25" y="35"/>
                    <a:pt x="31" y="29"/>
                    <a:pt x="37" y="24"/>
                  </a:cubicBezTo>
                  <a:cubicBezTo>
                    <a:pt x="38" y="22"/>
                    <a:pt x="39" y="20"/>
                    <a:pt x="40" y="18"/>
                  </a:cubicBezTo>
                  <a:cubicBezTo>
                    <a:pt x="42" y="16"/>
                    <a:pt x="43" y="14"/>
                    <a:pt x="45" y="11"/>
                  </a:cubicBezTo>
                  <a:cubicBezTo>
                    <a:pt x="46" y="10"/>
                    <a:pt x="46" y="9"/>
                    <a:pt x="46" y="8"/>
                  </a:cubicBezTo>
                  <a:cubicBezTo>
                    <a:pt x="46" y="6"/>
                    <a:pt x="46" y="5"/>
                    <a:pt x="45" y="4"/>
                  </a:cubicBezTo>
                  <a:cubicBezTo>
                    <a:pt x="44" y="3"/>
                    <a:pt x="44" y="2"/>
                    <a:pt x="43" y="2"/>
                  </a:cubicBezTo>
                  <a:cubicBezTo>
                    <a:pt x="42" y="1"/>
                    <a:pt x="41" y="1"/>
                    <a:pt x="41" y="1"/>
                  </a:cubicBezTo>
                  <a:cubicBezTo>
                    <a:pt x="38" y="1"/>
                    <a:pt x="36" y="0"/>
                    <a:pt x="34" y="0"/>
                  </a:cubicBezTo>
                  <a:cubicBezTo>
                    <a:pt x="27" y="0"/>
                    <a:pt x="22" y="2"/>
                    <a:pt x="16" y="5"/>
                  </a:cubicBezTo>
                  <a:cubicBezTo>
                    <a:pt x="10" y="8"/>
                    <a:pt x="6" y="13"/>
                    <a:pt x="2" y="19"/>
                  </a:cubicBezTo>
                  <a:cubicBezTo>
                    <a:pt x="2" y="19"/>
                    <a:pt x="2" y="20"/>
                    <a:pt x="1" y="21"/>
                  </a:cubicBezTo>
                  <a:cubicBezTo>
                    <a:pt x="0" y="25"/>
                    <a:pt x="0" y="29"/>
                    <a:pt x="0" y="33"/>
                  </a:cubicBezTo>
                  <a:cubicBezTo>
                    <a:pt x="0" y="34"/>
                    <a:pt x="0" y="36"/>
                    <a:pt x="1" y="37"/>
                  </a:cubicBezTo>
                  <a:cubicBezTo>
                    <a:pt x="2" y="39"/>
                    <a:pt x="3" y="40"/>
                    <a:pt x="5" y="41"/>
                  </a:cubicBezTo>
                  <a:cubicBezTo>
                    <a:pt x="7" y="42"/>
                    <a:pt x="9" y="43"/>
                    <a:pt x="11" y="43"/>
                  </a:cubicBezTo>
                  <a:cubicBezTo>
                    <a:pt x="13" y="43"/>
                    <a:pt x="15" y="42"/>
                    <a:pt x="17" y="41"/>
                  </a:cubicBezTo>
                  <a:lnTo>
                    <a:pt x="18" y="4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02" name="Google Shape;3002;p35"/>
            <p:cNvSpPr/>
            <p:nvPr/>
          </p:nvSpPr>
          <p:spPr>
            <a:xfrm>
              <a:off x="61925" y="-1147895"/>
              <a:ext cx="12960" cy="21240"/>
            </a:xfrm>
            <a:custGeom>
              <a:avLst/>
              <a:gdLst/>
              <a:ahLst/>
              <a:cxnLst/>
              <a:rect l="l" t="t" r="r" b="b"/>
              <a:pathLst>
                <a:path w="36" h="59" extrusionOk="0">
                  <a:moveTo>
                    <a:pt x="28" y="27"/>
                  </a:moveTo>
                  <a:cubicBezTo>
                    <a:pt x="31" y="22"/>
                    <a:pt x="33" y="16"/>
                    <a:pt x="35" y="11"/>
                  </a:cubicBezTo>
                  <a:cubicBezTo>
                    <a:pt x="28" y="9"/>
                    <a:pt x="21" y="6"/>
                    <a:pt x="13" y="4"/>
                  </a:cubicBezTo>
                  <a:cubicBezTo>
                    <a:pt x="13" y="3"/>
                    <a:pt x="12" y="3"/>
                    <a:pt x="12" y="3"/>
                  </a:cubicBezTo>
                  <a:cubicBezTo>
                    <a:pt x="11" y="2"/>
                    <a:pt x="10" y="1"/>
                    <a:pt x="9" y="0"/>
                  </a:cubicBezTo>
                  <a:cubicBezTo>
                    <a:pt x="5" y="9"/>
                    <a:pt x="2" y="19"/>
                    <a:pt x="0" y="29"/>
                  </a:cubicBezTo>
                  <a:cubicBezTo>
                    <a:pt x="0" y="30"/>
                    <a:pt x="0" y="31"/>
                    <a:pt x="0" y="32"/>
                  </a:cubicBezTo>
                  <a:cubicBezTo>
                    <a:pt x="0" y="41"/>
                    <a:pt x="2" y="50"/>
                    <a:pt x="6" y="58"/>
                  </a:cubicBezTo>
                  <a:cubicBezTo>
                    <a:pt x="14" y="56"/>
                    <a:pt x="21" y="54"/>
                    <a:pt x="29" y="52"/>
                  </a:cubicBezTo>
                  <a:cubicBezTo>
                    <a:pt x="27" y="48"/>
                    <a:pt x="26" y="43"/>
                    <a:pt x="26" y="38"/>
                  </a:cubicBezTo>
                  <a:cubicBezTo>
                    <a:pt x="26" y="34"/>
                    <a:pt x="27" y="31"/>
                    <a:pt x="28"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03" name="Google Shape;3003;p35"/>
            <p:cNvSpPr/>
            <p:nvPr/>
          </p:nvSpPr>
          <p:spPr>
            <a:xfrm>
              <a:off x="62285" y="-1182095"/>
              <a:ext cx="13680" cy="26640"/>
            </a:xfrm>
            <a:custGeom>
              <a:avLst/>
              <a:gdLst/>
              <a:ahLst/>
              <a:cxnLst/>
              <a:rect l="l" t="t" r="r" b="b"/>
              <a:pathLst>
                <a:path w="38" h="74" extrusionOk="0">
                  <a:moveTo>
                    <a:pt x="27" y="70"/>
                  </a:moveTo>
                  <a:lnTo>
                    <a:pt x="36" y="73"/>
                  </a:lnTo>
                  <a:cubicBezTo>
                    <a:pt x="37" y="71"/>
                    <a:pt x="37" y="70"/>
                    <a:pt x="37" y="68"/>
                  </a:cubicBezTo>
                  <a:cubicBezTo>
                    <a:pt x="37" y="60"/>
                    <a:pt x="35" y="53"/>
                    <a:pt x="32" y="46"/>
                  </a:cubicBezTo>
                  <a:cubicBezTo>
                    <a:pt x="24" y="34"/>
                    <a:pt x="32" y="24"/>
                    <a:pt x="33" y="12"/>
                  </a:cubicBezTo>
                  <a:cubicBezTo>
                    <a:pt x="33" y="12"/>
                    <a:pt x="34" y="12"/>
                    <a:pt x="34" y="11"/>
                  </a:cubicBezTo>
                  <a:lnTo>
                    <a:pt x="33" y="10"/>
                  </a:lnTo>
                  <a:cubicBezTo>
                    <a:pt x="31" y="9"/>
                    <a:pt x="29" y="8"/>
                    <a:pt x="28" y="7"/>
                  </a:cubicBezTo>
                  <a:cubicBezTo>
                    <a:pt x="27" y="7"/>
                    <a:pt x="26" y="6"/>
                    <a:pt x="25" y="5"/>
                  </a:cubicBezTo>
                  <a:lnTo>
                    <a:pt x="23" y="4"/>
                  </a:lnTo>
                  <a:cubicBezTo>
                    <a:pt x="1" y="0"/>
                    <a:pt x="0" y="43"/>
                    <a:pt x="10" y="57"/>
                  </a:cubicBezTo>
                  <a:lnTo>
                    <a:pt x="10" y="58"/>
                  </a:lnTo>
                  <a:cubicBezTo>
                    <a:pt x="12" y="62"/>
                    <a:pt x="13" y="66"/>
                    <a:pt x="13" y="71"/>
                  </a:cubicBezTo>
                  <a:cubicBezTo>
                    <a:pt x="16" y="70"/>
                    <a:pt x="18" y="69"/>
                    <a:pt x="21" y="69"/>
                  </a:cubicBezTo>
                  <a:cubicBezTo>
                    <a:pt x="23" y="69"/>
                    <a:pt x="25" y="70"/>
                    <a:pt x="27" y="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04" name="Google Shape;3004;p35"/>
            <p:cNvSpPr/>
            <p:nvPr/>
          </p:nvSpPr>
          <p:spPr>
            <a:xfrm>
              <a:off x="64445" y="-1129175"/>
              <a:ext cx="8640" cy="7920"/>
            </a:xfrm>
            <a:custGeom>
              <a:avLst/>
              <a:gdLst/>
              <a:ahLst/>
              <a:cxnLst/>
              <a:rect l="l" t="t" r="r" b="b"/>
              <a:pathLst>
                <a:path w="24" h="22" extrusionOk="0">
                  <a:moveTo>
                    <a:pt x="22" y="14"/>
                  </a:moveTo>
                  <a:cubicBezTo>
                    <a:pt x="22" y="12"/>
                    <a:pt x="23" y="9"/>
                    <a:pt x="23" y="7"/>
                  </a:cubicBezTo>
                  <a:cubicBezTo>
                    <a:pt x="23" y="4"/>
                    <a:pt x="22" y="3"/>
                    <a:pt x="22" y="0"/>
                  </a:cubicBezTo>
                  <a:cubicBezTo>
                    <a:pt x="14" y="2"/>
                    <a:pt x="7" y="4"/>
                    <a:pt x="0" y="6"/>
                  </a:cubicBezTo>
                  <a:cubicBezTo>
                    <a:pt x="1" y="10"/>
                    <a:pt x="3" y="13"/>
                    <a:pt x="5" y="17"/>
                  </a:cubicBezTo>
                  <a:cubicBezTo>
                    <a:pt x="6" y="18"/>
                    <a:pt x="7" y="19"/>
                    <a:pt x="8" y="20"/>
                  </a:cubicBezTo>
                  <a:cubicBezTo>
                    <a:pt x="10" y="21"/>
                    <a:pt x="11" y="21"/>
                    <a:pt x="13" y="21"/>
                  </a:cubicBezTo>
                  <a:cubicBezTo>
                    <a:pt x="15" y="21"/>
                    <a:pt x="16" y="21"/>
                    <a:pt x="18" y="20"/>
                  </a:cubicBezTo>
                  <a:cubicBezTo>
                    <a:pt x="20" y="19"/>
                    <a:pt x="20" y="18"/>
                    <a:pt x="21" y="17"/>
                  </a:cubicBezTo>
                  <a:cubicBezTo>
                    <a:pt x="21" y="16"/>
                    <a:pt x="22" y="15"/>
                    <a:pt x="22"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05" name="Google Shape;3005;p35"/>
            <p:cNvSpPr/>
            <p:nvPr/>
          </p:nvSpPr>
          <p:spPr>
            <a:xfrm>
              <a:off x="56885" y="-1225655"/>
              <a:ext cx="76320" cy="48240"/>
            </a:xfrm>
            <a:custGeom>
              <a:avLst/>
              <a:gdLst/>
              <a:ahLst/>
              <a:cxnLst/>
              <a:rect l="l" t="t" r="r" b="b"/>
              <a:pathLst>
                <a:path w="212" h="134" extrusionOk="0">
                  <a:moveTo>
                    <a:pt x="48" y="131"/>
                  </a:moveTo>
                  <a:cubicBezTo>
                    <a:pt x="56" y="132"/>
                    <a:pt x="65" y="133"/>
                    <a:pt x="73" y="133"/>
                  </a:cubicBezTo>
                  <a:cubicBezTo>
                    <a:pt x="84" y="133"/>
                    <a:pt x="94" y="132"/>
                    <a:pt x="105" y="130"/>
                  </a:cubicBezTo>
                  <a:cubicBezTo>
                    <a:pt x="132" y="126"/>
                    <a:pt x="159" y="124"/>
                    <a:pt x="186" y="124"/>
                  </a:cubicBezTo>
                  <a:cubicBezTo>
                    <a:pt x="192" y="124"/>
                    <a:pt x="199" y="124"/>
                    <a:pt x="206" y="125"/>
                  </a:cubicBezTo>
                  <a:cubicBezTo>
                    <a:pt x="211" y="125"/>
                    <a:pt x="211" y="119"/>
                    <a:pt x="206" y="118"/>
                  </a:cubicBezTo>
                  <a:cubicBezTo>
                    <a:pt x="164" y="109"/>
                    <a:pt x="121" y="103"/>
                    <a:pt x="77" y="102"/>
                  </a:cubicBezTo>
                  <a:cubicBezTo>
                    <a:pt x="50" y="102"/>
                    <a:pt x="58" y="69"/>
                    <a:pt x="54" y="50"/>
                  </a:cubicBezTo>
                  <a:cubicBezTo>
                    <a:pt x="51" y="35"/>
                    <a:pt x="40" y="25"/>
                    <a:pt x="39" y="8"/>
                  </a:cubicBezTo>
                  <a:cubicBezTo>
                    <a:pt x="39" y="7"/>
                    <a:pt x="39" y="6"/>
                    <a:pt x="39" y="6"/>
                  </a:cubicBezTo>
                  <a:cubicBezTo>
                    <a:pt x="39" y="5"/>
                    <a:pt x="39" y="4"/>
                    <a:pt x="39" y="3"/>
                  </a:cubicBezTo>
                  <a:lnTo>
                    <a:pt x="32" y="3"/>
                  </a:lnTo>
                  <a:cubicBezTo>
                    <a:pt x="31" y="4"/>
                    <a:pt x="29" y="4"/>
                    <a:pt x="27" y="4"/>
                  </a:cubicBezTo>
                  <a:cubicBezTo>
                    <a:pt x="22" y="4"/>
                    <a:pt x="16" y="2"/>
                    <a:pt x="12" y="0"/>
                  </a:cubicBezTo>
                  <a:cubicBezTo>
                    <a:pt x="10" y="1"/>
                    <a:pt x="9" y="2"/>
                    <a:pt x="8" y="4"/>
                  </a:cubicBezTo>
                  <a:cubicBezTo>
                    <a:pt x="0" y="20"/>
                    <a:pt x="11" y="43"/>
                    <a:pt x="20" y="58"/>
                  </a:cubicBezTo>
                  <a:cubicBezTo>
                    <a:pt x="28" y="73"/>
                    <a:pt x="17" y="92"/>
                    <a:pt x="24" y="106"/>
                  </a:cubicBezTo>
                  <a:cubicBezTo>
                    <a:pt x="25" y="108"/>
                    <a:pt x="26" y="109"/>
                    <a:pt x="27" y="111"/>
                  </a:cubicBezTo>
                  <a:cubicBezTo>
                    <a:pt x="30" y="116"/>
                    <a:pt x="33" y="120"/>
                    <a:pt x="38" y="124"/>
                  </a:cubicBezTo>
                  <a:cubicBezTo>
                    <a:pt x="40" y="124"/>
                    <a:pt x="43" y="125"/>
                    <a:pt x="45" y="126"/>
                  </a:cubicBezTo>
                  <a:cubicBezTo>
                    <a:pt x="46" y="127"/>
                    <a:pt x="46" y="127"/>
                    <a:pt x="47" y="128"/>
                  </a:cubicBezTo>
                  <a:cubicBezTo>
                    <a:pt x="47" y="129"/>
                    <a:pt x="47" y="130"/>
                    <a:pt x="48" y="1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06" name="Google Shape;3006;p35"/>
            <p:cNvSpPr/>
            <p:nvPr/>
          </p:nvSpPr>
          <p:spPr>
            <a:xfrm>
              <a:off x="60485" y="-1227455"/>
              <a:ext cx="7920" cy="3600"/>
            </a:xfrm>
            <a:custGeom>
              <a:avLst/>
              <a:gdLst/>
              <a:ahLst/>
              <a:cxnLst/>
              <a:rect l="l" t="t" r="r" b="b"/>
              <a:pathLst>
                <a:path w="22" h="10" extrusionOk="0">
                  <a:moveTo>
                    <a:pt x="21" y="9"/>
                  </a:moveTo>
                  <a:cubicBezTo>
                    <a:pt x="19" y="9"/>
                    <a:pt x="18" y="9"/>
                    <a:pt x="16" y="8"/>
                  </a:cubicBezTo>
                  <a:cubicBezTo>
                    <a:pt x="14" y="7"/>
                    <a:pt x="14" y="7"/>
                    <a:pt x="13" y="5"/>
                  </a:cubicBezTo>
                  <a:cubicBezTo>
                    <a:pt x="12" y="3"/>
                    <a:pt x="12" y="2"/>
                    <a:pt x="12" y="0"/>
                  </a:cubicBezTo>
                  <a:cubicBezTo>
                    <a:pt x="9" y="0"/>
                    <a:pt x="7" y="1"/>
                    <a:pt x="4" y="3"/>
                  </a:cubicBezTo>
                  <a:cubicBezTo>
                    <a:pt x="3" y="3"/>
                    <a:pt x="2" y="4"/>
                    <a:pt x="0" y="5"/>
                  </a:cubicBezTo>
                  <a:cubicBezTo>
                    <a:pt x="5" y="8"/>
                    <a:pt x="11" y="9"/>
                    <a:pt x="16" y="9"/>
                  </a:cubicBezTo>
                  <a:cubicBezTo>
                    <a:pt x="18" y="9"/>
                    <a:pt x="20" y="9"/>
                    <a:pt x="21"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07" name="Google Shape;3007;p35"/>
            <p:cNvSpPr/>
            <p:nvPr/>
          </p:nvSpPr>
          <p:spPr>
            <a:xfrm>
              <a:off x="68405" y="-1225295"/>
              <a:ext cx="2880" cy="1080"/>
            </a:xfrm>
            <a:custGeom>
              <a:avLst/>
              <a:gdLst/>
              <a:ahLst/>
              <a:cxnLst/>
              <a:rect l="l" t="t" r="r" b="b"/>
              <a:pathLst>
                <a:path w="8" h="3" extrusionOk="0">
                  <a:moveTo>
                    <a:pt x="3" y="2"/>
                  </a:moveTo>
                  <a:lnTo>
                    <a:pt x="2" y="2"/>
                  </a:lnTo>
                  <a:cubicBezTo>
                    <a:pt x="1" y="2"/>
                    <a:pt x="1" y="2"/>
                    <a:pt x="0" y="2"/>
                  </a:cubicBezTo>
                  <a:lnTo>
                    <a:pt x="7" y="2"/>
                  </a:lnTo>
                  <a:lnTo>
                    <a:pt x="7" y="1"/>
                  </a:lnTo>
                  <a:lnTo>
                    <a:pt x="7" y="0"/>
                  </a:lnTo>
                  <a:lnTo>
                    <a:pt x="3"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08" name="Google Shape;3008;p35"/>
            <p:cNvSpPr/>
            <p:nvPr/>
          </p:nvSpPr>
          <p:spPr>
            <a:xfrm>
              <a:off x="64805" y="-1227815"/>
              <a:ext cx="6120" cy="3960"/>
            </a:xfrm>
            <a:custGeom>
              <a:avLst/>
              <a:gdLst/>
              <a:ahLst/>
              <a:cxnLst/>
              <a:rect l="l" t="t" r="r" b="b"/>
              <a:pathLst>
                <a:path w="17" h="11" extrusionOk="0">
                  <a:moveTo>
                    <a:pt x="16" y="8"/>
                  </a:moveTo>
                  <a:lnTo>
                    <a:pt x="16" y="7"/>
                  </a:lnTo>
                  <a:cubicBezTo>
                    <a:pt x="15" y="5"/>
                    <a:pt x="13" y="3"/>
                    <a:pt x="11" y="2"/>
                  </a:cubicBezTo>
                  <a:cubicBezTo>
                    <a:pt x="9" y="1"/>
                    <a:pt x="6" y="0"/>
                    <a:pt x="4" y="0"/>
                  </a:cubicBezTo>
                  <a:cubicBezTo>
                    <a:pt x="3" y="0"/>
                    <a:pt x="1" y="0"/>
                    <a:pt x="0" y="1"/>
                  </a:cubicBezTo>
                  <a:cubicBezTo>
                    <a:pt x="0" y="3"/>
                    <a:pt x="0" y="4"/>
                    <a:pt x="1" y="6"/>
                  </a:cubicBezTo>
                  <a:cubicBezTo>
                    <a:pt x="2" y="8"/>
                    <a:pt x="3" y="8"/>
                    <a:pt x="5" y="9"/>
                  </a:cubicBezTo>
                  <a:cubicBezTo>
                    <a:pt x="7" y="10"/>
                    <a:pt x="7" y="10"/>
                    <a:pt x="9" y="10"/>
                  </a:cubicBezTo>
                  <a:cubicBezTo>
                    <a:pt x="10" y="10"/>
                    <a:pt x="10" y="10"/>
                    <a:pt x="11" y="10"/>
                  </a:cubicBezTo>
                  <a:cubicBezTo>
                    <a:pt x="12" y="10"/>
                    <a:pt x="12" y="10"/>
                    <a:pt x="13" y="10"/>
                  </a:cubicBezTo>
                  <a:lnTo>
                    <a:pt x="16"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09" name="Google Shape;3009;p35"/>
            <p:cNvSpPr/>
            <p:nvPr/>
          </p:nvSpPr>
          <p:spPr>
            <a:xfrm>
              <a:off x="70205" y="-1180655"/>
              <a:ext cx="4320" cy="2520"/>
            </a:xfrm>
            <a:custGeom>
              <a:avLst/>
              <a:gdLst/>
              <a:ahLst/>
              <a:cxnLst/>
              <a:rect l="l" t="t" r="r" b="b"/>
              <a:pathLst>
                <a:path w="12" h="7" extrusionOk="0">
                  <a:moveTo>
                    <a:pt x="11" y="6"/>
                  </a:moveTo>
                  <a:cubicBezTo>
                    <a:pt x="10" y="6"/>
                    <a:pt x="10" y="5"/>
                    <a:pt x="10" y="5"/>
                  </a:cubicBezTo>
                  <a:cubicBezTo>
                    <a:pt x="9" y="4"/>
                    <a:pt x="8" y="3"/>
                    <a:pt x="7" y="2"/>
                  </a:cubicBezTo>
                  <a:cubicBezTo>
                    <a:pt x="5" y="1"/>
                    <a:pt x="2" y="0"/>
                    <a:pt x="0" y="0"/>
                  </a:cubicBezTo>
                  <a:lnTo>
                    <a:pt x="2" y="2"/>
                  </a:lnTo>
                  <a:cubicBezTo>
                    <a:pt x="3" y="2"/>
                    <a:pt x="4" y="3"/>
                    <a:pt x="5" y="3"/>
                  </a:cubicBezTo>
                  <a:cubicBezTo>
                    <a:pt x="7" y="4"/>
                    <a:pt x="9" y="5"/>
                    <a:pt x="11"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10" name="Google Shape;3010;p35"/>
            <p:cNvSpPr/>
            <p:nvPr/>
          </p:nvSpPr>
          <p:spPr>
            <a:xfrm>
              <a:off x="1220765" y="-620135"/>
              <a:ext cx="38160" cy="57960"/>
            </a:xfrm>
            <a:custGeom>
              <a:avLst/>
              <a:gdLst/>
              <a:ahLst/>
              <a:cxnLst/>
              <a:rect l="l" t="t" r="r" b="b"/>
              <a:pathLst>
                <a:path w="106" h="161" extrusionOk="0">
                  <a:moveTo>
                    <a:pt x="5" y="160"/>
                  </a:moveTo>
                  <a:cubicBezTo>
                    <a:pt x="34" y="151"/>
                    <a:pt x="50" y="119"/>
                    <a:pt x="67" y="97"/>
                  </a:cubicBezTo>
                  <a:cubicBezTo>
                    <a:pt x="84" y="75"/>
                    <a:pt x="105" y="36"/>
                    <a:pt x="100" y="4"/>
                  </a:cubicBezTo>
                  <a:cubicBezTo>
                    <a:pt x="100" y="3"/>
                    <a:pt x="100" y="3"/>
                    <a:pt x="100" y="2"/>
                  </a:cubicBezTo>
                  <a:cubicBezTo>
                    <a:pt x="100" y="1"/>
                    <a:pt x="99" y="1"/>
                    <a:pt x="99" y="1"/>
                  </a:cubicBezTo>
                  <a:cubicBezTo>
                    <a:pt x="98" y="0"/>
                    <a:pt x="97" y="0"/>
                    <a:pt x="97" y="0"/>
                  </a:cubicBezTo>
                  <a:cubicBezTo>
                    <a:pt x="96" y="0"/>
                    <a:pt x="96" y="0"/>
                    <a:pt x="95" y="1"/>
                  </a:cubicBezTo>
                  <a:lnTo>
                    <a:pt x="94" y="2"/>
                  </a:lnTo>
                  <a:cubicBezTo>
                    <a:pt x="93" y="3"/>
                    <a:pt x="93" y="3"/>
                    <a:pt x="93" y="4"/>
                  </a:cubicBezTo>
                  <a:cubicBezTo>
                    <a:pt x="84" y="38"/>
                    <a:pt x="60" y="68"/>
                    <a:pt x="41" y="97"/>
                  </a:cubicBezTo>
                  <a:cubicBezTo>
                    <a:pt x="29" y="116"/>
                    <a:pt x="15" y="136"/>
                    <a:pt x="1" y="154"/>
                  </a:cubicBezTo>
                  <a:lnTo>
                    <a:pt x="1" y="155"/>
                  </a:lnTo>
                  <a:lnTo>
                    <a:pt x="0" y="156"/>
                  </a:lnTo>
                  <a:cubicBezTo>
                    <a:pt x="0" y="157"/>
                    <a:pt x="1" y="158"/>
                    <a:pt x="1" y="158"/>
                  </a:cubicBezTo>
                  <a:cubicBezTo>
                    <a:pt x="1" y="159"/>
                    <a:pt x="2" y="160"/>
                    <a:pt x="2" y="160"/>
                  </a:cubicBezTo>
                  <a:cubicBezTo>
                    <a:pt x="3" y="160"/>
                    <a:pt x="4" y="160"/>
                    <a:pt x="4" y="160"/>
                  </a:cubicBezTo>
                  <a:cubicBezTo>
                    <a:pt x="5" y="160"/>
                    <a:pt x="5" y="160"/>
                    <a:pt x="5" y="1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11" name="Google Shape;3011;p35"/>
            <p:cNvSpPr/>
            <p:nvPr/>
          </p:nvSpPr>
          <p:spPr>
            <a:xfrm>
              <a:off x="1165325" y="-535535"/>
              <a:ext cx="29520" cy="24120"/>
            </a:xfrm>
            <a:custGeom>
              <a:avLst/>
              <a:gdLst/>
              <a:ahLst/>
              <a:cxnLst/>
              <a:rect l="l" t="t" r="r" b="b"/>
              <a:pathLst>
                <a:path w="82" h="67" extrusionOk="0">
                  <a:moveTo>
                    <a:pt x="0" y="60"/>
                  </a:moveTo>
                  <a:lnTo>
                    <a:pt x="0" y="61"/>
                  </a:lnTo>
                  <a:cubicBezTo>
                    <a:pt x="0" y="62"/>
                    <a:pt x="0" y="63"/>
                    <a:pt x="0" y="64"/>
                  </a:cubicBezTo>
                  <a:cubicBezTo>
                    <a:pt x="1" y="64"/>
                    <a:pt x="1" y="64"/>
                    <a:pt x="2" y="65"/>
                  </a:cubicBezTo>
                  <a:cubicBezTo>
                    <a:pt x="3" y="65"/>
                    <a:pt x="4" y="66"/>
                    <a:pt x="4" y="66"/>
                  </a:cubicBezTo>
                  <a:cubicBezTo>
                    <a:pt x="5" y="66"/>
                    <a:pt x="6" y="66"/>
                    <a:pt x="6" y="66"/>
                  </a:cubicBezTo>
                  <a:cubicBezTo>
                    <a:pt x="9" y="64"/>
                    <a:pt x="12" y="63"/>
                    <a:pt x="15" y="61"/>
                  </a:cubicBezTo>
                  <a:cubicBezTo>
                    <a:pt x="39" y="47"/>
                    <a:pt x="61" y="28"/>
                    <a:pt x="79" y="7"/>
                  </a:cubicBezTo>
                  <a:cubicBezTo>
                    <a:pt x="81" y="4"/>
                    <a:pt x="79" y="0"/>
                    <a:pt x="75" y="2"/>
                  </a:cubicBezTo>
                  <a:cubicBezTo>
                    <a:pt x="61" y="11"/>
                    <a:pt x="45" y="18"/>
                    <a:pt x="31" y="28"/>
                  </a:cubicBezTo>
                  <a:cubicBezTo>
                    <a:pt x="20" y="36"/>
                    <a:pt x="4" y="48"/>
                    <a:pt x="0" y="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12" name="Google Shape;3012;p35"/>
            <p:cNvSpPr/>
            <p:nvPr/>
          </p:nvSpPr>
          <p:spPr>
            <a:xfrm>
              <a:off x="752045" y="-497015"/>
              <a:ext cx="393480" cy="61920"/>
            </a:xfrm>
            <a:custGeom>
              <a:avLst/>
              <a:gdLst/>
              <a:ahLst/>
              <a:cxnLst/>
              <a:rect l="l" t="t" r="r" b="b"/>
              <a:pathLst>
                <a:path w="1093" h="172" extrusionOk="0">
                  <a:moveTo>
                    <a:pt x="745" y="124"/>
                  </a:moveTo>
                  <a:cubicBezTo>
                    <a:pt x="792" y="123"/>
                    <a:pt x="841" y="98"/>
                    <a:pt x="886" y="87"/>
                  </a:cubicBezTo>
                  <a:cubicBezTo>
                    <a:pt x="958" y="70"/>
                    <a:pt x="1021" y="28"/>
                    <a:pt x="1090" y="5"/>
                  </a:cubicBezTo>
                  <a:lnTo>
                    <a:pt x="1091" y="5"/>
                  </a:lnTo>
                  <a:cubicBezTo>
                    <a:pt x="1091" y="4"/>
                    <a:pt x="1091" y="4"/>
                    <a:pt x="1091" y="4"/>
                  </a:cubicBezTo>
                  <a:cubicBezTo>
                    <a:pt x="1092" y="3"/>
                    <a:pt x="1092" y="3"/>
                    <a:pt x="1092" y="2"/>
                  </a:cubicBezTo>
                  <a:lnTo>
                    <a:pt x="1091" y="1"/>
                  </a:lnTo>
                  <a:lnTo>
                    <a:pt x="1091" y="0"/>
                  </a:lnTo>
                  <a:lnTo>
                    <a:pt x="1090" y="0"/>
                  </a:lnTo>
                  <a:cubicBezTo>
                    <a:pt x="1048" y="5"/>
                    <a:pt x="1000" y="34"/>
                    <a:pt x="959" y="47"/>
                  </a:cubicBezTo>
                  <a:cubicBezTo>
                    <a:pt x="918" y="60"/>
                    <a:pt x="871" y="71"/>
                    <a:pt x="827" y="83"/>
                  </a:cubicBezTo>
                  <a:cubicBezTo>
                    <a:pt x="771" y="97"/>
                    <a:pt x="714" y="106"/>
                    <a:pt x="656" y="112"/>
                  </a:cubicBezTo>
                  <a:cubicBezTo>
                    <a:pt x="620" y="118"/>
                    <a:pt x="585" y="122"/>
                    <a:pt x="549" y="123"/>
                  </a:cubicBezTo>
                  <a:cubicBezTo>
                    <a:pt x="473" y="119"/>
                    <a:pt x="398" y="133"/>
                    <a:pt x="323" y="139"/>
                  </a:cubicBezTo>
                  <a:cubicBezTo>
                    <a:pt x="216" y="148"/>
                    <a:pt x="107" y="128"/>
                    <a:pt x="2" y="146"/>
                  </a:cubicBezTo>
                  <a:lnTo>
                    <a:pt x="1" y="146"/>
                  </a:lnTo>
                  <a:lnTo>
                    <a:pt x="0" y="147"/>
                  </a:lnTo>
                  <a:cubicBezTo>
                    <a:pt x="0" y="148"/>
                    <a:pt x="0" y="148"/>
                    <a:pt x="0" y="149"/>
                  </a:cubicBezTo>
                  <a:lnTo>
                    <a:pt x="0" y="150"/>
                  </a:lnTo>
                  <a:cubicBezTo>
                    <a:pt x="1" y="150"/>
                    <a:pt x="1" y="151"/>
                    <a:pt x="1" y="151"/>
                  </a:cubicBezTo>
                  <a:lnTo>
                    <a:pt x="2" y="151"/>
                  </a:lnTo>
                  <a:cubicBezTo>
                    <a:pt x="115" y="171"/>
                    <a:pt x="228" y="159"/>
                    <a:pt x="342" y="162"/>
                  </a:cubicBezTo>
                  <a:cubicBezTo>
                    <a:pt x="381" y="162"/>
                    <a:pt x="419" y="151"/>
                    <a:pt x="458" y="150"/>
                  </a:cubicBezTo>
                  <a:cubicBezTo>
                    <a:pt x="505" y="148"/>
                    <a:pt x="559" y="152"/>
                    <a:pt x="605" y="141"/>
                  </a:cubicBezTo>
                  <a:cubicBezTo>
                    <a:pt x="651" y="131"/>
                    <a:pt x="698" y="126"/>
                    <a:pt x="745" y="1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13" name="Google Shape;3013;p35"/>
            <p:cNvSpPr/>
            <p:nvPr/>
          </p:nvSpPr>
          <p:spPr>
            <a:xfrm>
              <a:off x="1018805" y="-530855"/>
              <a:ext cx="192240" cy="92160"/>
            </a:xfrm>
            <a:custGeom>
              <a:avLst/>
              <a:gdLst/>
              <a:ahLst/>
              <a:cxnLst/>
              <a:rect l="l" t="t" r="r" b="b"/>
              <a:pathLst>
                <a:path w="534" h="256" extrusionOk="0">
                  <a:moveTo>
                    <a:pt x="531" y="0"/>
                  </a:moveTo>
                  <a:cubicBezTo>
                    <a:pt x="435" y="68"/>
                    <a:pt x="342" y="145"/>
                    <a:pt x="227" y="181"/>
                  </a:cubicBezTo>
                  <a:cubicBezTo>
                    <a:pt x="166" y="200"/>
                    <a:pt x="104" y="216"/>
                    <a:pt x="41" y="228"/>
                  </a:cubicBezTo>
                  <a:cubicBezTo>
                    <a:pt x="26" y="231"/>
                    <a:pt x="11" y="232"/>
                    <a:pt x="2" y="246"/>
                  </a:cubicBezTo>
                  <a:cubicBezTo>
                    <a:pt x="0" y="250"/>
                    <a:pt x="4" y="255"/>
                    <a:pt x="8" y="253"/>
                  </a:cubicBezTo>
                  <a:cubicBezTo>
                    <a:pt x="29" y="240"/>
                    <a:pt x="60" y="245"/>
                    <a:pt x="82" y="240"/>
                  </a:cubicBezTo>
                  <a:cubicBezTo>
                    <a:pt x="111" y="235"/>
                    <a:pt x="139" y="230"/>
                    <a:pt x="167" y="222"/>
                  </a:cubicBezTo>
                  <a:cubicBezTo>
                    <a:pt x="215" y="209"/>
                    <a:pt x="261" y="191"/>
                    <a:pt x="305" y="168"/>
                  </a:cubicBezTo>
                  <a:cubicBezTo>
                    <a:pt x="316" y="163"/>
                    <a:pt x="327" y="157"/>
                    <a:pt x="337" y="150"/>
                  </a:cubicBezTo>
                  <a:cubicBezTo>
                    <a:pt x="409" y="109"/>
                    <a:pt x="474" y="59"/>
                    <a:pt x="532" y="2"/>
                  </a:cubicBezTo>
                  <a:cubicBezTo>
                    <a:pt x="533" y="2"/>
                    <a:pt x="533" y="2"/>
                    <a:pt x="533" y="2"/>
                  </a:cubicBezTo>
                  <a:cubicBezTo>
                    <a:pt x="533" y="1"/>
                    <a:pt x="533" y="1"/>
                    <a:pt x="533" y="1"/>
                  </a:cubicBezTo>
                  <a:lnTo>
                    <a:pt x="533" y="0"/>
                  </a:lnTo>
                  <a:lnTo>
                    <a:pt x="532" y="0"/>
                  </a:lnTo>
                  <a:cubicBezTo>
                    <a:pt x="531" y="0"/>
                    <a:pt x="531" y="0"/>
                    <a:pt x="53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14" name="Google Shape;3014;p35"/>
            <p:cNvSpPr/>
            <p:nvPr/>
          </p:nvSpPr>
          <p:spPr>
            <a:xfrm>
              <a:off x="978845" y="-459575"/>
              <a:ext cx="153720" cy="37080"/>
            </a:xfrm>
            <a:custGeom>
              <a:avLst/>
              <a:gdLst/>
              <a:ahLst/>
              <a:cxnLst/>
              <a:rect l="l" t="t" r="r" b="b"/>
              <a:pathLst>
                <a:path w="427" h="103" extrusionOk="0">
                  <a:moveTo>
                    <a:pt x="422" y="1"/>
                  </a:moveTo>
                  <a:cubicBezTo>
                    <a:pt x="388" y="23"/>
                    <a:pt x="343" y="27"/>
                    <a:pt x="305" y="40"/>
                  </a:cubicBezTo>
                  <a:cubicBezTo>
                    <a:pt x="272" y="52"/>
                    <a:pt x="238" y="60"/>
                    <a:pt x="203" y="63"/>
                  </a:cubicBezTo>
                  <a:cubicBezTo>
                    <a:pt x="136" y="65"/>
                    <a:pt x="70" y="74"/>
                    <a:pt x="4" y="90"/>
                  </a:cubicBezTo>
                  <a:cubicBezTo>
                    <a:pt x="1" y="90"/>
                    <a:pt x="0" y="96"/>
                    <a:pt x="4" y="96"/>
                  </a:cubicBezTo>
                  <a:cubicBezTo>
                    <a:pt x="83" y="102"/>
                    <a:pt x="172" y="85"/>
                    <a:pt x="249" y="69"/>
                  </a:cubicBezTo>
                  <a:cubicBezTo>
                    <a:pt x="290" y="61"/>
                    <a:pt x="329" y="42"/>
                    <a:pt x="369" y="30"/>
                  </a:cubicBezTo>
                  <a:cubicBezTo>
                    <a:pt x="381" y="27"/>
                    <a:pt x="394" y="22"/>
                    <a:pt x="405" y="16"/>
                  </a:cubicBezTo>
                  <a:cubicBezTo>
                    <a:pt x="412" y="12"/>
                    <a:pt x="418" y="8"/>
                    <a:pt x="424" y="3"/>
                  </a:cubicBezTo>
                  <a:cubicBezTo>
                    <a:pt x="426" y="2"/>
                    <a:pt x="423" y="0"/>
                    <a:pt x="422"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15" name="Google Shape;3015;p35"/>
            <p:cNvSpPr/>
            <p:nvPr/>
          </p:nvSpPr>
          <p:spPr>
            <a:xfrm>
              <a:off x="940325" y="-421775"/>
              <a:ext cx="132480" cy="15120"/>
            </a:xfrm>
            <a:custGeom>
              <a:avLst/>
              <a:gdLst/>
              <a:ahLst/>
              <a:cxnLst/>
              <a:rect l="l" t="t" r="r" b="b"/>
              <a:pathLst>
                <a:path w="368" h="42" extrusionOk="0">
                  <a:moveTo>
                    <a:pt x="364" y="0"/>
                  </a:moveTo>
                  <a:cubicBezTo>
                    <a:pt x="339" y="14"/>
                    <a:pt x="291" y="11"/>
                    <a:pt x="263" y="15"/>
                  </a:cubicBezTo>
                  <a:cubicBezTo>
                    <a:pt x="226" y="21"/>
                    <a:pt x="189" y="24"/>
                    <a:pt x="152" y="24"/>
                  </a:cubicBezTo>
                  <a:cubicBezTo>
                    <a:pt x="118" y="24"/>
                    <a:pt x="85" y="30"/>
                    <a:pt x="51" y="28"/>
                  </a:cubicBezTo>
                  <a:cubicBezTo>
                    <a:pt x="46" y="27"/>
                    <a:pt x="41" y="26"/>
                    <a:pt x="36" y="26"/>
                  </a:cubicBezTo>
                  <a:cubicBezTo>
                    <a:pt x="24" y="26"/>
                    <a:pt x="13" y="29"/>
                    <a:pt x="2" y="35"/>
                  </a:cubicBezTo>
                  <a:cubicBezTo>
                    <a:pt x="0" y="36"/>
                    <a:pt x="1" y="41"/>
                    <a:pt x="4" y="40"/>
                  </a:cubicBezTo>
                  <a:cubicBezTo>
                    <a:pt x="31" y="35"/>
                    <a:pt x="58" y="33"/>
                    <a:pt x="85" y="33"/>
                  </a:cubicBezTo>
                  <a:cubicBezTo>
                    <a:pt x="96" y="33"/>
                    <a:pt x="107" y="34"/>
                    <a:pt x="118" y="34"/>
                  </a:cubicBezTo>
                  <a:cubicBezTo>
                    <a:pt x="123" y="34"/>
                    <a:pt x="127" y="34"/>
                    <a:pt x="132" y="34"/>
                  </a:cubicBezTo>
                  <a:cubicBezTo>
                    <a:pt x="163" y="34"/>
                    <a:pt x="194" y="33"/>
                    <a:pt x="225" y="29"/>
                  </a:cubicBezTo>
                  <a:cubicBezTo>
                    <a:pt x="265" y="25"/>
                    <a:pt x="334" y="27"/>
                    <a:pt x="366" y="4"/>
                  </a:cubicBezTo>
                  <a:cubicBezTo>
                    <a:pt x="367" y="4"/>
                    <a:pt x="367" y="4"/>
                    <a:pt x="367" y="3"/>
                  </a:cubicBezTo>
                  <a:lnTo>
                    <a:pt x="367" y="2"/>
                  </a:lnTo>
                  <a:lnTo>
                    <a:pt x="367" y="1"/>
                  </a:lnTo>
                  <a:cubicBezTo>
                    <a:pt x="367" y="0"/>
                    <a:pt x="367" y="0"/>
                    <a:pt x="366" y="0"/>
                  </a:cubicBezTo>
                  <a:lnTo>
                    <a:pt x="365" y="0"/>
                  </a:lnTo>
                  <a:lnTo>
                    <a:pt x="36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16" name="Google Shape;3016;p35"/>
            <p:cNvSpPr/>
            <p:nvPr/>
          </p:nvSpPr>
          <p:spPr>
            <a:xfrm>
              <a:off x="948245" y="-407375"/>
              <a:ext cx="78480" cy="10440"/>
            </a:xfrm>
            <a:custGeom>
              <a:avLst/>
              <a:gdLst/>
              <a:ahLst/>
              <a:cxnLst/>
              <a:rect l="l" t="t" r="r" b="b"/>
              <a:pathLst>
                <a:path w="218" h="29" extrusionOk="0">
                  <a:moveTo>
                    <a:pt x="211" y="9"/>
                  </a:moveTo>
                  <a:cubicBezTo>
                    <a:pt x="155" y="9"/>
                    <a:pt x="97" y="5"/>
                    <a:pt x="41" y="2"/>
                  </a:cubicBezTo>
                  <a:cubicBezTo>
                    <a:pt x="25" y="2"/>
                    <a:pt x="2" y="0"/>
                    <a:pt x="0" y="22"/>
                  </a:cubicBezTo>
                  <a:cubicBezTo>
                    <a:pt x="0" y="23"/>
                    <a:pt x="0" y="24"/>
                    <a:pt x="1" y="25"/>
                  </a:cubicBezTo>
                  <a:cubicBezTo>
                    <a:pt x="2" y="26"/>
                    <a:pt x="2" y="27"/>
                    <a:pt x="3" y="27"/>
                  </a:cubicBezTo>
                  <a:cubicBezTo>
                    <a:pt x="4" y="28"/>
                    <a:pt x="5" y="28"/>
                    <a:pt x="6" y="28"/>
                  </a:cubicBezTo>
                  <a:cubicBezTo>
                    <a:pt x="7" y="28"/>
                    <a:pt x="8" y="28"/>
                    <a:pt x="8" y="27"/>
                  </a:cubicBezTo>
                  <a:cubicBezTo>
                    <a:pt x="19" y="25"/>
                    <a:pt x="30" y="24"/>
                    <a:pt x="42" y="24"/>
                  </a:cubicBezTo>
                  <a:cubicBezTo>
                    <a:pt x="48" y="24"/>
                    <a:pt x="54" y="24"/>
                    <a:pt x="61" y="25"/>
                  </a:cubicBezTo>
                  <a:cubicBezTo>
                    <a:pt x="77" y="25"/>
                    <a:pt x="93" y="25"/>
                    <a:pt x="109" y="25"/>
                  </a:cubicBezTo>
                  <a:cubicBezTo>
                    <a:pt x="143" y="23"/>
                    <a:pt x="177" y="20"/>
                    <a:pt x="210" y="20"/>
                  </a:cubicBezTo>
                  <a:cubicBezTo>
                    <a:pt x="216" y="18"/>
                    <a:pt x="217" y="9"/>
                    <a:pt x="211"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17" name="Google Shape;3017;p35"/>
            <p:cNvSpPr/>
            <p:nvPr/>
          </p:nvSpPr>
          <p:spPr>
            <a:xfrm>
              <a:off x="1198085" y="-645695"/>
              <a:ext cx="85320" cy="146880"/>
            </a:xfrm>
            <a:custGeom>
              <a:avLst/>
              <a:gdLst/>
              <a:ahLst/>
              <a:cxnLst/>
              <a:rect l="l" t="t" r="r" b="b"/>
              <a:pathLst>
                <a:path w="237" h="408" extrusionOk="0">
                  <a:moveTo>
                    <a:pt x="234" y="9"/>
                  </a:moveTo>
                  <a:cubicBezTo>
                    <a:pt x="236" y="5"/>
                    <a:pt x="230" y="0"/>
                    <a:pt x="226" y="3"/>
                  </a:cubicBezTo>
                  <a:cubicBezTo>
                    <a:pt x="205" y="26"/>
                    <a:pt x="202" y="54"/>
                    <a:pt x="192" y="82"/>
                  </a:cubicBezTo>
                  <a:cubicBezTo>
                    <a:pt x="176" y="124"/>
                    <a:pt x="157" y="164"/>
                    <a:pt x="135" y="202"/>
                  </a:cubicBezTo>
                  <a:cubicBezTo>
                    <a:pt x="134" y="203"/>
                    <a:pt x="134" y="204"/>
                    <a:pt x="133" y="205"/>
                  </a:cubicBezTo>
                  <a:cubicBezTo>
                    <a:pt x="98" y="271"/>
                    <a:pt x="54" y="349"/>
                    <a:pt x="1" y="401"/>
                  </a:cubicBezTo>
                  <a:cubicBezTo>
                    <a:pt x="0" y="402"/>
                    <a:pt x="0" y="403"/>
                    <a:pt x="0" y="403"/>
                  </a:cubicBezTo>
                  <a:cubicBezTo>
                    <a:pt x="0" y="404"/>
                    <a:pt x="0" y="404"/>
                    <a:pt x="1" y="405"/>
                  </a:cubicBezTo>
                  <a:cubicBezTo>
                    <a:pt x="1" y="405"/>
                    <a:pt x="1" y="406"/>
                    <a:pt x="2" y="406"/>
                  </a:cubicBezTo>
                  <a:cubicBezTo>
                    <a:pt x="2" y="406"/>
                    <a:pt x="3" y="407"/>
                    <a:pt x="4" y="407"/>
                  </a:cubicBezTo>
                  <a:lnTo>
                    <a:pt x="5" y="406"/>
                  </a:lnTo>
                  <a:lnTo>
                    <a:pt x="6" y="406"/>
                  </a:lnTo>
                  <a:cubicBezTo>
                    <a:pt x="30" y="388"/>
                    <a:pt x="45" y="357"/>
                    <a:pt x="65" y="334"/>
                  </a:cubicBezTo>
                  <a:cubicBezTo>
                    <a:pt x="96" y="300"/>
                    <a:pt x="123" y="262"/>
                    <a:pt x="146" y="221"/>
                  </a:cubicBezTo>
                  <a:cubicBezTo>
                    <a:pt x="148" y="219"/>
                    <a:pt x="149" y="217"/>
                    <a:pt x="150" y="215"/>
                  </a:cubicBezTo>
                  <a:cubicBezTo>
                    <a:pt x="170" y="181"/>
                    <a:pt x="187" y="147"/>
                    <a:pt x="203" y="111"/>
                  </a:cubicBezTo>
                  <a:cubicBezTo>
                    <a:pt x="217" y="78"/>
                    <a:pt x="219" y="42"/>
                    <a:pt x="234"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18" name="Google Shape;3018;p35"/>
            <p:cNvSpPr/>
            <p:nvPr/>
          </p:nvSpPr>
          <p:spPr>
            <a:xfrm>
              <a:off x="1268645" y="-672695"/>
              <a:ext cx="32760" cy="93600"/>
            </a:xfrm>
            <a:custGeom>
              <a:avLst/>
              <a:gdLst/>
              <a:ahLst/>
              <a:cxnLst/>
              <a:rect l="l" t="t" r="r" b="b"/>
              <a:pathLst>
                <a:path w="91" h="260" extrusionOk="0">
                  <a:moveTo>
                    <a:pt x="89" y="7"/>
                  </a:moveTo>
                  <a:cubicBezTo>
                    <a:pt x="89" y="3"/>
                    <a:pt x="83" y="0"/>
                    <a:pt x="81" y="4"/>
                  </a:cubicBezTo>
                  <a:cubicBezTo>
                    <a:pt x="69" y="34"/>
                    <a:pt x="60" y="65"/>
                    <a:pt x="54" y="96"/>
                  </a:cubicBezTo>
                  <a:cubicBezTo>
                    <a:pt x="43" y="143"/>
                    <a:pt x="27" y="215"/>
                    <a:pt x="2" y="254"/>
                  </a:cubicBezTo>
                  <a:cubicBezTo>
                    <a:pt x="0" y="256"/>
                    <a:pt x="4" y="259"/>
                    <a:pt x="6" y="257"/>
                  </a:cubicBezTo>
                  <a:cubicBezTo>
                    <a:pt x="38" y="219"/>
                    <a:pt x="49" y="163"/>
                    <a:pt x="63" y="116"/>
                  </a:cubicBezTo>
                  <a:cubicBezTo>
                    <a:pt x="74" y="82"/>
                    <a:pt x="90" y="42"/>
                    <a:pt x="89"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19" name="Google Shape;3019;p35"/>
            <p:cNvSpPr/>
            <p:nvPr/>
          </p:nvSpPr>
          <p:spPr>
            <a:xfrm>
              <a:off x="1276565" y="-695375"/>
              <a:ext cx="42480" cy="124200"/>
            </a:xfrm>
            <a:custGeom>
              <a:avLst/>
              <a:gdLst/>
              <a:ahLst/>
              <a:cxnLst/>
              <a:rect l="l" t="t" r="r" b="b"/>
              <a:pathLst>
                <a:path w="118" h="345" extrusionOk="0">
                  <a:moveTo>
                    <a:pt x="107" y="3"/>
                  </a:moveTo>
                  <a:cubicBezTo>
                    <a:pt x="87" y="51"/>
                    <a:pt x="84" y="101"/>
                    <a:pt x="69" y="151"/>
                  </a:cubicBezTo>
                  <a:cubicBezTo>
                    <a:pt x="52" y="209"/>
                    <a:pt x="35" y="293"/>
                    <a:pt x="0" y="340"/>
                  </a:cubicBezTo>
                  <a:lnTo>
                    <a:pt x="0" y="341"/>
                  </a:lnTo>
                  <a:lnTo>
                    <a:pt x="0" y="342"/>
                  </a:lnTo>
                  <a:lnTo>
                    <a:pt x="0" y="343"/>
                  </a:lnTo>
                  <a:lnTo>
                    <a:pt x="1" y="344"/>
                  </a:lnTo>
                  <a:lnTo>
                    <a:pt x="2" y="344"/>
                  </a:lnTo>
                  <a:lnTo>
                    <a:pt x="3" y="344"/>
                  </a:lnTo>
                  <a:lnTo>
                    <a:pt x="4" y="343"/>
                  </a:lnTo>
                  <a:cubicBezTo>
                    <a:pt x="35" y="308"/>
                    <a:pt x="42" y="262"/>
                    <a:pt x="59" y="219"/>
                  </a:cubicBezTo>
                  <a:cubicBezTo>
                    <a:pt x="68" y="200"/>
                    <a:pt x="78" y="180"/>
                    <a:pt x="85" y="159"/>
                  </a:cubicBezTo>
                  <a:lnTo>
                    <a:pt x="85" y="158"/>
                  </a:lnTo>
                  <a:lnTo>
                    <a:pt x="85" y="157"/>
                  </a:lnTo>
                  <a:lnTo>
                    <a:pt x="86" y="156"/>
                  </a:lnTo>
                  <a:cubicBezTo>
                    <a:pt x="88" y="149"/>
                    <a:pt x="90" y="143"/>
                    <a:pt x="91" y="136"/>
                  </a:cubicBezTo>
                  <a:cubicBezTo>
                    <a:pt x="99" y="93"/>
                    <a:pt x="117" y="50"/>
                    <a:pt x="116" y="6"/>
                  </a:cubicBezTo>
                  <a:cubicBezTo>
                    <a:pt x="116" y="5"/>
                    <a:pt x="116" y="5"/>
                    <a:pt x="116" y="5"/>
                  </a:cubicBezTo>
                  <a:cubicBezTo>
                    <a:pt x="116" y="4"/>
                    <a:pt x="117" y="3"/>
                    <a:pt x="116" y="2"/>
                  </a:cubicBezTo>
                  <a:cubicBezTo>
                    <a:pt x="115" y="1"/>
                    <a:pt x="115" y="1"/>
                    <a:pt x="114" y="0"/>
                  </a:cubicBezTo>
                  <a:cubicBezTo>
                    <a:pt x="113" y="0"/>
                    <a:pt x="112" y="0"/>
                    <a:pt x="111" y="0"/>
                  </a:cubicBezTo>
                  <a:cubicBezTo>
                    <a:pt x="111" y="0"/>
                    <a:pt x="110" y="0"/>
                    <a:pt x="109" y="0"/>
                  </a:cubicBezTo>
                  <a:cubicBezTo>
                    <a:pt x="108" y="1"/>
                    <a:pt x="108" y="1"/>
                    <a:pt x="107" y="2"/>
                  </a:cubicBezTo>
                  <a:lnTo>
                    <a:pt x="107"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20" name="Google Shape;3020;p35"/>
            <p:cNvSpPr/>
            <p:nvPr/>
          </p:nvSpPr>
          <p:spPr>
            <a:xfrm>
              <a:off x="1306445" y="-639215"/>
              <a:ext cx="1080" cy="1440"/>
            </a:xfrm>
            <a:custGeom>
              <a:avLst/>
              <a:gdLst/>
              <a:ahLst/>
              <a:cxnLst/>
              <a:rect l="l" t="t" r="r" b="b"/>
              <a:pathLst>
                <a:path w="3" h="4" extrusionOk="0">
                  <a:moveTo>
                    <a:pt x="2" y="3"/>
                  </a:moveTo>
                  <a:lnTo>
                    <a:pt x="2" y="0"/>
                  </a:lnTo>
                  <a:cubicBezTo>
                    <a:pt x="2" y="0"/>
                    <a:pt x="1" y="0"/>
                    <a:pt x="0" y="1"/>
                  </a:cubicBezTo>
                  <a:cubicBezTo>
                    <a:pt x="1" y="1"/>
                    <a:pt x="1" y="2"/>
                    <a:pt x="1" y="2"/>
                  </a:cubicBezTo>
                  <a:cubicBezTo>
                    <a:pt x="1" y="2"/>
                    <a:pt x="1" y="3"/>
                    <a:pt x="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21" name="Google Shape;3021;p35"/>
            <p:cNvSpPr/>
            <p:nvPr/>
          </p:nvSpPr>
          <p:spPr>
            <a:xfrm>
              <a:off x="1087205" y="-1154375"/>
              <a:ext cx="126720" cy="96480"/>
            </a:xfrm>
            <a:custGeom>
              <a:avLst/>
              <a:gdLst/>
              <a:ahLst/>
              <a:cxnLst/>
              <a:rect l="l" t="t" r="r" b="b"/>
              <a:pathLst>
                <a:path w="352" h="268" extrusionOk="0">
                  <a:moveTo>
                    <a:pt x="195" y="118"/>
                  </a:moveTo>
                  <a:cubicBezTo>
                    <a:pt x="222" y="144"/>
                    <a:pt x="248" y="172"/>
                    <a:pt x="276" y="197"/>
                  </a:cubicBezTo>
                  <a:cubicBezTo>
                    <a:pt x="301" y="220"/>
                    <a:pt x="335" y="236"/>
                    <a:pt x="350" y="267"/>
                  </a:cubicBezTo>
                  <a:lnTo>
                    <a:pt x="351" y="267"/>
                  </a:lnTo>
                  <a:cubicBezTo>
                    <a:pt x="349" y="259"/>
                    <a:pt x="346" y="251"/>
                    <a:pt x="342" y="244"/>
                  </a:cubicBezTo>
                  <a:cubicBezTo>
                    <a:pt x="334" y="231"/>
                    <a:pt x="323" y="219"/>
                    <a:pt x="309" y="211"/>
                  </a:cubicBezTo>
                  <a:cubicBezTo>
                    <a:pt x="270" y="183"/>
                    <a:pt x="240" y="142"/>
                    <a:pt x="205" y="107"/>
                  </a:cubicBezTo>
                  <a:cubicBezTo>
                    <a:pt x="175" y="77"/>
                    <a:pt x="135" y="63"/>
                    <a:pt x="100" y="39"/>
                  </a:cubicBezTo>
                  <a:cubicBezTo>
                    <a:pt x="95" y="36"/>
                    <a:pt x="91" y="33"/>
                    <a:pt x="86" y="30"/>
                  </a:cubicBezTo>
                  <a:cubicBezTo>
                    <a:pt x="61" y="16"/>
                    <a:pt x="35" y="6"/>
                    <a:pt x="8" y="0"/>
                  </a:cubicBezTo>
                  <a:cubicBezTo>
                    <a:pt x="7" y="0"/>
                    <a:pt x="6" y="0"/>
                    <a:pt x="6" y="0"/>
                  </a:cubicBezTo>
                  <a:cubicBezTo>
                    <a:pt x="5" y="0"/>
                    <a:pt x="4" y="0"/>
                    <a:pt x="3" y="0"/>
                  </a:cubicBezTo>
                  <a:cubicBezTo>
                    <a:pt x="2" y="1"/>
                    <a:pt x="2" y="2"/>
                    <a:pt x="1" y="3"/>
                  </a:cubicBezTo>
                  <a:cubicBezTo>
                    <a:pt x="0" y="4"/>
                    <a:pt x="0" y="5"/>
                    <a:pt x="0" y="6"/>
                  </a:cubicBezTo>
                  <a:cubicBezTo>
                    <a:pt x="0" y="7"/>
                    <a:pt x="0" y="8"/>
                    <a:pt x="1" y="9"/>
                  </a:cubicBezTo>
                  <a:cubicBezTo>
                    <a:pt x="1" y="9"/>
                    <a:pt x="2" y="10"/>
                    <a:pt x="3" y="11"/>
                  </a:cubicBezTo>
                  <a:cubicBezTo>
                    <a:pt x="62" y="51"/>
                    <a:pt x="141" y="68"/>
                    <a:pt x="195" y="1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22" name="Google Shape;3022;p35"/>
            <p:cNvSpPr/>
            <p:nvPr/>
          </p:nvSpPr>
          <p:spPr>
            <a:xfrm>
              <a:off x="1027445" y="-1180655"/>
              <a:ext cx="35640" cy="19440"/>
            </a:xfrm>
            <a:custGeom>
              <a:avLst/>
              <a:gdLst/>
              <a:ahLst/>
              <a:cxnLst/>
              <a:rect l="l" t="t" r="r" b="b"/>
              <a:pathLst>
                <a:path w="99" h="54" extrusionOk="0">
                  <a:moveTo>
                    <a:pt x="47" y="36"/>
                  </a:moveTo>
                  <a:cubicBezTo>
                    <a:pt x="60" y="42"/>
                    <a:pt x="79" y="42"/>
                    <a:pt x="89" y="50"/>
                  </a:cubicBezTo>
                  <a:cubicBezTo>
                    <a:pt x="93" y="53"/>
                    <a:pt x="98" y="47"/>
                    <a:pt x="95" y="44"/>
                  </a:cubicBezTo>
                  <a:cubicBezTo>
                    <a:pt x="93" y="42"/>
                    <a:pt x="91" y="40"/>
                    <a:pt x="89" y="39"/>
                  </a:cubicBezTo>
                  <a:cubicBezTo>
                    <a:pt x="86" y="37"/>
                    <a:pt x="84" y="37"/>
                    <a:pt x="81" y="36"/>
                  </a:cubicBezTo>
                  <a:cubicBezTo>
                    <a:pt x="73" y="33"/>
                    <a:pt x="66" y="30"/>
                    <a:pt x="59" y="26"/>
                  </a:cubicBezTo>
                  <a:cubicBezTo>
                    <a:pt x="56" y="24"/>
                    <a:pt x="53" y="22"/>
                    <a:pt x="50" y="20"/>
                  </a:cubicBezTo>
                  <a:cubicBezTo>
                    <a:pt x="36" y="11"/>
                    <a:pt x="19" y="0"/>
                    <a:pt x="2" y="6"/>
                  </a:cubicBezTo>
                  <a:cubicBezTo>
                    <a:pt x="2" y="7"/>
                    <a:pt x="2" y="7"/>
                    <a:pt x="2" y="7"/>
                  </a:cubicBezTo>
                  <a:cubicBezTo>
                    <a:pt x="1" y="7"/>
                    <a:pt x="1" y="8"/>
                    <a:pt x="1" y="8"/>
                  </a:cubicBezTo>
                  <a:cubicBezTo>
                    <a:pt x="0" y="9"/>
                    <a:pt x="0" y="9"/>
                    <a:pt x="0" y="10"/>
                  </a:cubicBezTo>
                  <a:cubicBezTo>
                    <a:pt x="0" y="11"/>
                    <a:pt x="0" y="11"/>
                    <a:pt x="1" y="12"/>
                  </a:cubicBezTo>
                  <a:cubicBezTo>
                    <a:pt x="2" y="12"/>
                    <a:pt x="1" y="13"/>
                    <a:pt x="2" y="14"/>
                  </a:cubicBezTo>
                  <a:cubicBezTo>
                    <a:pt x="16" y="22"/>
                    <a:pt x="32" y="29"/>
                    <a:pt x="47"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23" name="Google Shape;3023;p35"/>
            <p:cNvSpPr/>
            <p:nvPr/>
          </p:nvSpPr>
          <p:spPr>
            <a:xfrm>
              <a:off x="688685" y="-1218095"/>
              <a:ext cx="304920" cy="33480"/>
            </a:xfrm>
            <a:custGeom>
              <a:avLst/>
              <a:gdLst/>
              <a:ahLst/>
              <a:cxnLst/>
              <a:rect l="l" t="t" r="r" b="b"/>
              <a:pathLst>
                <a:path w="847" h="93" extrusionOk="0">
                  <a:moveTo>
                    <a:pt x="8" y="23"/>
                  </a:moveTo>
                  <a:cubicBezTo>
                    <a:pt x="78" y="32"/>
                    <a:pt x="150" y="32"/>
                    <a:pt x="220" y="36"/>
                  </a:cubicBezTo>
                  <a:cubicBezTo>
                    <a:pt x="281" y="38"/>
                    <a:pt x="341" y="52"/>
                    <a:pt x="402" y="52"/>
                  </a:cubicBezTo>
                  <a:cubicBezTo>
                    <a:pt x="420" y="51"/>
                    <a:pt x="438" y="51"/>
                    <a:pt x="456" y="51"/>
                  </a:cubicBezTo>
                  <a:cubicBezTo>
                    <a:pt x="517" y="51"/>
                    <a:pt x="579" y="54"/>
                    <a:pt x="640" y="61"/>
                  </a:cubicBezTo>
                  <a:cubicBezTo>
                    <a:pt x="681" y="67"/>
                    <a:pt x="723" y="67"/>
                    <a:pt x="764" y="77"/>
                  </a:cubicBezTo>
                  <a:cubicBezTo>
                    <a:pt x="775" y="79"/>
                    <a:pt x="840" y="83"/>
                    <a:pt x="843" y="90"/>
                  </a:cubicBezTo>
                  <a:cubicBezTo>
                    <a:pt x="843" y="91"/>
                    <a:pt x="843" y="91"/>
                    <a:pt x="843" y="91"/>
                  </a:cubicBezTo>
                  <a:lnTo>
                    <a:pt x="844" y="91"/>
                  </a:lnTo>
                  <a:cubicBezTo>
                    <a:pt x="844" y="92"/>
                    <a:pt x="844" y="92"/>
                    <a:pt x="845" y="92"/>
                  </a:cubicBezTo>
                  <a:lnTo>
                    <a:pt x="846" y="91"/>
                  </a:lnTo>
                  <a:lnTo>
                    <a:pt x="846" y="90"/>
                  </a:lnTo>
                  <a:lnTo>
                    <a:pt x="846" y="87"/>
                  </a:lnTo>
                  <a:lnTo>
                    <a:pt x="846" y="86"/>
                  </a:lnTo>
                  <a:lnTo>
                    <a:pt x="845" y="86"/>
                  </a:lnTo>
                  <a:cubicBezTo>
                    <a:pt x="773" y="59"/>
                    <a:pt x="699" y="57"/>
                    <a:pt x="624" y="44"/>
                  </a:cubicBezTo>
                  <a:cubicBezTo>
                    <a:pt x="549" y="30"/>
                    <a:pt x="468" y="43"/>
                    <a:pt x="392" y="29"/>
                  </a:cubicBezTo>
                  <a:cubicBezTo>
                    <a:pt x="333" y="18"/>
                    <a:pt x="272" y="18"/>
                    <a:pt x="213" y="11"/>
                  </a:cubicBezTo>
                  <a:cubicBezTo>
                    <a:pt x="187" y="9"/>
                    <a:pt x="161" y="8"/>
                    <a:pt x="135" y="8"/>
                  </a:cubicBezTo>
                  <a:cubicBezTo>
                    <a:pt x="128" y="8"/>
                    <a:pt x="122" y="8"/>
                    <a:pt x="115" y="8"/>
                  </a:cubicBezTo>
                  <a:cubicBezTo>
                    <a:pt x="76" y="8"/>
                    <a:pt x="44" y="0"/>
                    <a:pt x="7" y="8"/>
                  </a:cubicBezTo>
                  <a:cubicBezTo>
                    <a:pt x="6" y="8"/>
                    <a:pt x="5" y="8"/>
                    <a:pt x="4" y="9"/>
                  </a:cubicBezTo>
                  <a:cubicBezTo>
                    <a:pt x="2" y="9"/>
                    <a:pt x="2" y="10"/>
                    <a:pt x="1" y="12"/>
                  </a:cubicBezTo>
                  <a:cubicBezTo>
                    <a:pt x="0" y="13"/>
                    <a:pt x="0" y="13"/>
                    <a:pt x="0" y="15"/>
                  </a:cubicBezTo>
                  <a:cubicBezTo>
                    <a:pt x="0" y="16"/>
                    <a:pt x="0" y="17"/>
                    <a:pt x="1" y="19"/>
                  </a:cubicBezTo>
                  <a:cubicBezTo>
                    <a:pt x="2" y="20"/>
                    <a:pt x="2" y="21"/>
                    <a:pt x="4" y="22"/>
                  </a:cubicBezTo>
                  <a:cubicBezTo>
                    <a:pt x="6" y="22"/>
                    <a:pt x="6" y="23"/>
                    <a:pt x="7" y="23"/>
                  </a:cubicBezTo>
                  <a:lnTo>
                    <a:pt x="8" y="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24" name="Google Shape;3024;p35"/>
            <p:cNvSpPr/>
            <p:nvPr/>
          </p:nvSpPr>
          <p:spPr>
            <a:xfrm>
              <a:off x="389885" y="-1219895"/>
              <a:ext cx="284040" cy="12600"/>
            </a:xfrm>
            <a:custGeom>
              <a:avLst/>
              <a:gdLst/>
              <a:ahLst/>
              <a:cxnLst/>
              <a:rect l="l" t="t" r="r" b="b"/>
              <a:pathLst>
                <a:path w="789" h="35" extrusionOk="0">
                  <a:moveTo>
                    <a:pt x="4" y="10"/>
                  </a:moveTo>
                  <a:cubicBezTo>
                    <a:pt x="85" y="26"/>
                    <a:pt x="172" y="19"/>
                    <a:pt x="255" y="20"/>
                  </a:cubicBezTo>
                  <a:cubicBezTo>
                    <a:pt x="311" y="20"/>
                    <a:pt x="366" y="27"/>
                    <a:pt x="421" y="26"/>
                  </a:cubicBezTo>
                  <a:cubicBezTo>
                    <a:pt x="543" y="23"/>
                    <a:pt x="662" y="34"/>
                    <a:pt x="783" y="29"/>
                  </a:cubicBezTo>
                  <a:cubicBezTo>
                    <a:pt x="788" y="29"/>
                    <a:pt x="788" y="20"/>
                    <a:pt x="783" y="20"/>
                  </a:cubicBezTo>
                  <a:cubicBezTo>
                    <a:pt x="722" y="17"/>
                    <a:pt x="644" y="31"/>
                    <a:pt x="584" y="14"/>
                  </a:cubicBezTo>
                  <a:cubicBezTo>
                    <a:pt x="535" y="0"/>
                    <a:pt x="473" y="8"/>
                    <a:pt x="421" y="7"/>
                  </a:cubicBezTo>
                  <a:cubicBezTo>
                    <a:pt x="284" y="5"/>
                    <a:pt x="144" y="7"/>
                    <a:pt x="5" y="4"/>
                  </a:cubicBezTo>
                  <a:cubicBezTo>
                    <a:pt x="1" y="4"/>
                    <a:pt x="0" y="9"/>
                    <a:pt x="4"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25" name="Google Shape;3025;p35"/>
            <p:cNvSpPr/>
            <p:nvPr/>
          </p:nvSpPr>
          <p:spPr>
            <a:xfrm>
              <a:off x="877685" y="-1183895"/>
              <a:ext cx="216720" cy="55440"/>
            </a:xfrm>
            <a:custGeom>
              <a:avLst/>
              <a:gdLst/>
              <a:ahLst/>
              <a:cxnLst/>
              <a:rect l="l" t="t" r="r" b="b"/>
              <a:pathLst>
                <a:path w="602" h="154" extrusionOk="0">
                  <a:moveTo>
                    <a:pt x="6" y="0"/>
                  </a:moveTo>
                  <a:cubicBezTo>
                    <a:pt x="5" y="0"/>
                    <a:pt x="4" y="0"/>
                    <a:pt x="3" y="1"/>
                  </a:cubicBezTo>
                  <a:cubicBezTo>
                    <a:pt x="2" y="2"/>
                    <a:pt x="2" y="2"/>
                    <a:pt x="1" y="3"/>
                  </a:cubicBezTo>
                  <a:cubicBezTo>
                    <a:pt x="0" y="4"/>
                    <a:pt x="0" y="5"/>
                    <a:pt x="0" y="6"/>
                  </a:cubicBezTo>
                  <a:cubicBezTo>
                    <a:pt x="0" y="7"/>
                    <a:pt x="0" y="8"/>
                    <a:pt x="1" y="9"/>
                  </a:cubicBezTo>
                  <a:cubicBezTo>
                    <a:pt x="2" y="10"/>
                    <a:pt x="2" y="10"/>
                    <a:pt x="3" y="11"/>
                  </a:cubicBezTo>
                  <a:cubicBezTo>
                    <a:pt x="4" y="12"/>
                    <a:pt x="5" y="12"/>
                    <a:pt x="6" y="12"/>
                  </a:cubicBezTo>
                  <a:cubicBezTo>
                    <a:pt x="109" y="26"/>
                    <a:pt x="215" y="35"/>
                    <a:pt x="317" y="58"/>
                  </a:cubicBezTo>
                  <a:cubicBezTo>
                    <a:pt x="366" y="72"/>
                    <a:pt x="415" y="90"/>
                    <a:pt x="462" y="111"/>
                  </a:cubicBezTo>
                  <a:cubicBezTo>
                    <a:pt x="506" y="130"/>
                    <a:pt x="557" y="131"/>
                    <a:pt x="599" y="153"/>
                  </a:cubicBezTo>
                  <a:cubicBezTo>
                    <a:pt x="601" y="153"/>
                    <a:pt x="601" y="152"/>
                    <a:pt x="599" y="151"/>
                  </a:cubicBezTo>
                  <a:cubicBezTo>
                    <a:pt x="565" y="128"/>
                    <a:pt x="521" y="119"/>
                    <a:pt x="481" y="106"/>
                  </a:cubicBezTo>
                  <a:cubicBezTo>
                    <a:pt x="426" y="88"/>
                    <a:pt x="379" y="60"/>
                    <a:pt x="321" y="47"/>
                  </a:cubicBezTo>
                  <a:cubicBezTo>
                    <a:pt x="267" y="35"/>
                    <a:pt x="213" y="29"/>
                    <a:pt x="160" y="18"/>
                  </a:cubicBezTo>
                  <a:cubicBezTo>
                    <a:pt x="114" y="6"/>
                    <a:pt x="67" y="0"/>
                    <a:pt x="20" y="0"/>
                  </a:cubicBezTo>
                  <a:cubicBezTo>
                    <a:pt x="16" y="0"/>
                    <a:pt x="11" y="0"/>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26" name="Google Shape;3026;p35"/>
            <p:cNvSpPr/>
            <p:nvPr/>
          </p:nvSpPr>
          <p:spPr>
            <a:xfrm>
              <a:off x="810365" y="-1188935"/>
              <a:ext cx="33480" cy="6480"/>
            </a:xfrm>
            <a:custGeom>
              <a:avLst/>
              <a:gdLst/>
              <a:ahLst/>
              <a:cxnLst/>
              <a:rect l="l" t="t" r="r" b="b"/>
              <a:pathLst>
                <a:path w="93" h="18" extrusionOk="0">
                  <a:moveTo>
                    <a:pt x="89" y="7"/>
                  </a:moveTo>
                  <a:cubicBezTo>
                    <a:pt x="76" y="7"/>
                    <a:pt x="62" y="5"/>
                    <a:pt x="48" y="3"/>
                  </a:cubicBezTo>
                  <a:cubicBezTo>
                    <a:pt x="41" y="1"/>
                    <a:pt x="33" y="0"/>
                    <a:pt x="26" y="0"/>
                  </a:cubicBezTo>
                  <a:cubicBezTo>
                    <a:pt x="18" y="0"/>
                    <a:pt x="11" y="1"/>
                    <a:pt x="3" y="3"/>
                  </a:cubicBezTo>
                  <a:cubicBezTo>
                    <a:pt x="3" y="3"/>
                    <a:pt x="3" y="2"/>
                    <a:pt x="2" y="3"/>
                  </a:cubicBezTo>
                  <a:cubicBezTo>
                    <a:pt x="1" y="4"/>
                    <a:pt x="2" y="4"/>
                    <a:pt x="1" y="5"/>
                  </a:cubicBezTo>
                  <a:cubicBezTo>
                    <a:pt x="0" y="6"/>
                    <a:pt x="0" y="6"/>
                    <a:pt x="0" y="7"/>
                  </a:cubicBezTo>
                  <a:cubicBezTo>
                    <a:pt x="0" y="8"/>
                    <a:pt x="0" y="8"/>
                    <a:pt x="1" y="9"/>
                  </a:cubicBezTo>
                  <a:cubicBezTo>
                    <a:pt x="2" y="10"/>
                    <a:pt x="1" y="10"/>
                    <a:pt x="2" y="11"/>
                  </a:cubicBezTo>
                  <a:cubicBezTo>
                    <a:pt x="3" y="12"/>
                    <a:pt x="3" y="11"/>
                    <a:pt x="3" y="11"/>
                  </a:cubicBezTo>
                  <a:cubicBezTo>
                    <a:pt x="17" y="14"/>
                    <a:pt x="31" y="15"/>
                    <a:pt x="45" y="16"/>
                  </a:cubicBezTo>
                  <a:cubicBezTo>
                    <a:pt x="52" y="17"/>
                    <a:pt x="59" y="17"/>
                    <a:pt x="67" y="17"/>
                  </a:cubicBezTo>
                  <a:cubicBezTo>
                    <a:pt x="74" y="17"/>
                    <a:pt x="82" y="17"/>
                    <a:pt x="89" y="16"/>
                  </a:cubicBezTo>
                  <a:cubicBezTo>
                    <a:pt x="90" y="15"/>
                    <a:pt x="90" y="15"/>
                    <a:pt x="91" y="14"/>
                  </a:cubicBezTo>
                  <a:cubicBezTo>
                    <a:pt x="92" y="13"/>
                    <a:pt x="92" y="12"/>
                    <a:pt x="92" y="11"/>
                  </a:cubicBezTo>
                  <a:cubicBezTo>
                    <a:pt x="92" y="11"/>
                    <a:pt x="92" y="10"/>
                    <a:pt x="91" y="9"/>
                  </a:cubicBezTo>
                  <a:cubicBezTo>
                    <a:pt x="90" y="8"/>
                    <a:pt x="90" y="8"/>
                    <a:pt x="89"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27" name="Google Shape;3027;p35"/>
            <p:cNvSpPr/>
            <p:nvPr/>
          </p:nvSpPr>
          <p:spPr>
            <a:xfrm>
              <a:off x="596885" y="-1197935"/>
              <a:ext cx="193320" cy="16920"/>
            </a:xfrm>
            <a:custGeom>
              <a:avLst/>
              <a:gdLst/>
              <a:ahLst/>
              <a:cxnLst/>
              <a:rect l="l" t="t" r="r" b="b"/>
              <a:pathLst>
                <a:path w="537" h="47" extrusionOk="0">
                  <a:moveTo>
                    <a:pt x="5" y="8"/>
                  </a:moveTo>
                  <a:cubicBezTo>
                    <a:pt x="5" y="8"/>
                    <a:pt x="5" y="9"/>
                    <a:pt x="4" y="9"/>
                  </a:cubicBezTo>
                  <a:cubicBezTo>
                    <a:pt x="3" y="10"/>
                    <a:pt x="2" y="10"/>
                    <a:pt x="1" y="11"/>
                  </a:cubicBezTo>
                  <a:cubicBezTo>
                    <a:pt x="0" y="13"/>
                    <a:pt x="0" y="14"/>
                    <a:pt x="0" y="15"/>
                  </a:cubicBezTo>
                  <a:cubicBezTo>
                    <a:pt x="0" y="16"/>
                    <a:pt x="0" y="18"/>
                    <a:pt x="1" y="19"/>
                  </a:cubicBezTo>
                  <a:cubicBezTo>
                    <a:pt x="2" y="20"/>
                    <a:pt x="3" y="22"/>
                    <a:pt x="4" y="22"/>
                  </a:cubicBezTo>
                  <a:cubicBezTo>
                    <a:pt x="5" y="23"/>
                    <a:pt x="5" y="22"/>
                    <a:pt x="5" y="22"/>
                  </a:cubicBezTo>
                  <a:cubicBezTo>
                    <a:pt x="91" y="38"/>
                    <a:pt x="184" y="31"/>
                    <a:pt x="271" y="30"/>
                  </a:cubicBezTo>
                  <a:cubicBezTo>
                    <a:pt x="358" y="29"/>
                    <a:pt x="448" y="46"/>
                    <a:pt x="534" y="32"/>
                  </a:cubicBezTo>
                  <a:cubicBezTo>
                    <a:pt x="534" y="32"/>
                    <a:pt x="534" y="31"/>
                    <a:pt x="535" y="31"/>
                  </a:cubicBezTo>
                  <a:cubicBezTo>
                    <a:pt x="535" y="31"/>
                    <a:pt x="536" y="31"/>
                    <a:pt x="536" y="30"/>
                  </a:cubicBezTo>
                  <a:cubicBezTo>
                    <a:pt x="536" y="30"/>
                    <a:pt x="536" y="29"/>
                    <a:pt x="536" y="28"/>
                  </a:cubicBezTo>
                  <a:lnTo>
                    <a:pt x="536" y="27"/>
                  </a:lnTo>
                  <a:cubicBezTo>
                    <a:pt x="536" y="26"/>
                    <a:pt x="535" y="26"/>
                    <a:pt x="535" y="26"/>
                  </a:cubicBezTo>
                  <a:cubicBezTo>
                    <a:pt x="534" y="25"/>
                    <a:pt x="534" y="25"/>
                    <a:pt x="534" y="25"/>
                  </a:cubicBezTo>
                  <a:cubicBezTo>
                    <a:pt x="462" y="16"/>
                    <a:pt x="389" y="11"/>
                    <a:pt x="316" y="11"/>
                  </a:cubicBezTo>
                  <a:cubicBezTo>
                    <a:pt x="308" y="11"/>
                    <a:pt x="300" y="11"/>
                    <a:pt x="292" y="11"/>
                  </a:cubicBezTo>
                  <a:cubicBezTo>
                    <a:pt x="240" y="11"/>
                    <a:pt x="189" y="8"/>
                    <a:pt x="138" y="9"/>
                  </a:cubicBezTo>
                  <a:cubicBezTo>
                    <a:pt x="93" y="9"/>
                    <a:pt x="50" y="0"/>
                    <a:pt x="5"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28" name="Google Shape;3028;p35"/>
            <p:cNvSpPr/>
            <p:nvPr/>
          </p:nvSpPr>
          <p:spPr>
            <a:xfrm>
              <a:off x="470885" y="-1196855"/>
              <a:ext cx="84240" cy="13320"/>
            </a:xfrm>
            <a:custGeom>
              <a:avLst/>
              <a:gdLst/>
              <a:ahLst/>
              <a:cxnLst/>
              <a:rect l="l" t="t" r="r" b="b"/>
              <a:pathLst>
                <a:path w="234" h="37" extrusionOk="0">
                  <a:moveTo>
                    <a:pt x="103" y="6"/>
                  </a:moveTo>
                  <a:cubicBezTo>
                    <a:pt x="99" y="6"/>
                    <a:pt x="94" y="6"/>
                    <a:pt x="90" y="6"/>
                  </a:cubicBezTo>
                  <a:cubicBezTo>
                    <a:pt x="60" y="6"/>
                    <a:pt x="31" y="9"/>
                    <a:pt x="3" y="16"/>
                  </a:cubicBezTo>
                  <a:lnTo>
                    <a:pt x="2" y="16"/>
                  </a:lnTo>
                  <a:cubicBezTo>
                    <a:pt x="1" y="16"/>
                    <a:pt x="1" y="17"/>
                    <a:pt x="1" y="17"/>
                  </a:cubicBezTo>
                  <a:cubicBezTo>
                    <a:pt x="0" y="18"/>
                    <a:pt x="0" y="19"/>
                    <a:pt x="0" y="19"/>
                  </a:cubicBezTo>
                  <a:cubicBezTo>
                    <a:pt x="0" y="20"/>
                    <a:pt x="0" y="20"/>
                    <a:pt x="1" y="21"/>
                  </a:cubicBezTo>
                  <a:cubicBezTo>
                    <a:pt x="2" y="21"/>
                    <a:pt x="1" y="23"/>
                    <a:pt x="2" y="23"/>
                  </a:cubicBezTo>
                  <a:lnTo>
                    <a:pt x="3" y="23"/>
                  </a:lnTo>
                  <a:cubicBezTo>
                    <a:pt x="39" y="32"/>
                    <a:pt x="75" y="36"/>
                    <a:pt x="112" y="36"/>
                  </a:cubicBezTo>
                  <a:cubicBezTo>
                    <a:pt x="151" y="36"/>
                    <a:pt x="191" y="31"/>
                    <a:pt x="229" y="22"/>
                  </a:cubicBezTo>
                  <a:cubicBezTo>
                    <a:pt x="229" y="21"/>
                    <a:pt x="229" y="21"/>
                    <a:pt x="230" y="21"/>
                  </a:cubicBezTo>
                  <a:cubicBezTo>
                    <a:pt x="231" y="21"/>
                    <a:pt x="231" y="20"/>
                    <a:pt x="232" y="19"/>
                  </a:cubicBezTo>
                  <a:cubicBezTo>
                    <a:pt x="233" y="18"/>
                    <a:pt x="233" y="17"/>
                    <a:pt x="233" y="16"/>
                  </a:cubicBezTo>
                  <a:cubicBezTo>
                    <a:pt x="233" y="15"/>
                    <a:pt x="233" y="14"/>
                    <a:pt x="232" y="13"/>
                  </a:cubicBezTo>
                  <a:cubicBezTo>
                    <a:pt x="231" y="12"/>
                    <a:pt x="231" y="11"/>
                    <a:pt x="230" y="11"/>
                  </a:cubicBezTo>
                  <a:cubicBezTo>
                    <a:pt x="229" y="10"/>
                    <a:pt x="229" y="11"/>
                    <a:pt x="229" y="11"/>
                  </a:cubicBezTo>
                  <a:cubicBezTo>
                    <a:pt x="189" y="0"/>
                    <a:pt x="145" y="6"/>
                    <a:pt x="103"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29" name="Google Shape;3029;p35"/>
            <p:cNvSpPr/>
            <p:nvPr/>
          </p:nvSpPr>
          <p:spPr>
            <a:xfrm>
              <a:off x="173525" y="-1201175"/>
              <a:ext cx="264960" cy="12240"/>
            </a:xfrm>
            <a:custGeom>
              <a:avLst/>
              <a:gdLst/>
              <a:ahLst/>
              <a:cxnLst/>
              <a:rect l="l" t="t" r="r" b="b"/>
              <a:pathLst>
                <a:path w="736" h="34" extrusionOk="0">
                  <a:moveTo>
                    <a:pt x="579" y="30"/>
                  </a:moveTo>
                  <a:cubicBezTo>
                    <a:pt x="589" y="30"/>
                    <a:pt x="599" y="31"/>
                    <a:pt x="609" y="31"/>
                  </a:cubicBezTo>
                  <a:cubicBezTo>
                    <a:pt x="650" y="31"/>
                    <a:pt x="690" y="28"/>
                    <a:pt x="731" y="23"/>
                  </a:cubicBezTo>
                  <a:cubicBezTo>
                    <a:pt x="735" y="23"/>
                    <a:pt x="734" y="16"/>
                    <a:pt x="731" y="15"/>
                  </a:cubicBezTo>
                  <a:cubicBezTo>
                    <a:pt x="670" y="4"/>
                    <a:pt x="605" y="8"/>
                    <a:pt x="543" y="4"/>
                  </a:cubicBezTo>
                  <a:cubicBezTo>
                    <a:pt x="478" y="0"/>
                    <a:pt x="411" y="3"/>
                    <a:pt x="345" y="3"/>
                  </a:cubicBezTo>
                  <a:cubicBezTo>
                    <a:pt x="269" y="3"/>
                    <a:pt x="193" y="5"/>
                    <a:pt x="118" y="5"/>
                  </a:cubicBezTo>
                  <a:cubicBezTo>
                    <a:pt x="82" y="5"/>
                    <a:pt x="43" y="0"/>
                    <a:pt x="8" y="10"/>
                  </a:cubicBezTo>
                  <a:cubicBezTo>
                    <a:pt x="8" y="10"/>
                    <a:pt x="7" y="10"/>
                    <a:pt x="6" y="11"/>
                  </a:cubicBezTo>
                  <a:cubicBezTo>
                    <a:pt x="4" y="12"/>
                    <a:pt x="3" y="13"/>
                    <a:pt x="2" y="15"/>
                  </a:cubicBezTo>
                  <a:cubicBezTo>
                    <a:pt x="1" y="17"/>
                    <a:pt x="0" y="19"/>
                    <a:pt x="0" y="21"/>
                  </a:cubicBezTo>
                  <a:cubicBezTo>
                    <a:pt x="0" y="23"/>
                    <a:pt x="1" y="25"/>
                    <a:pt x="2" y="27"/>
                  </a:cubicBezTo>
                  <a:cubicBezTo>
                    <a:pt x="3" y="29"/>
                    <a:pt x="4" y="30"/>
                    <a:pt x="6" y="31"/>
                  </a:cubicBezTo>
                  <a:cubicBezTo>
                    <a:pt x="8" y="32"/>
                    <a:pt x="10" y="33"/>
                    <a:pt x="11" y="33"/>
                  </a:cubicBezTo>
                  <a:cubicBezTo>
                    <a:pt x="130" y="31"/>
                    <a:pt x="249" y="25"/>
                    <a:pt x="368" y="25"/>
                  </a:cubicBezTo>
                  <a:cubicBezTo>
                    <a:pt x="438" y="26"/>
                    <a:pt x="509" y="31"/>
                    <a:pt x="579"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30" name="Google Shape;3030;p35"/>
            <p:cNvSpPr/>
            <p:nvPr/>
          </p:nvSpPr>
          <p:spPr>
            <a:xfrm>
              <a:off x="93605" y="-1222415"/>
              <a:ext cx="263520" cy="18000"/>
            </a:xfrm>
            <a:custGeom>
              <a:avLst/>
              <a:gdLst/>
              <a:ahLst/>
              <a:cxnLst/>
              <a:rect l="l" t="t" r="r" b="b"/>
              <a:pathLst>
                <a:path w="732" h="50" extrusionOk="0">
                  <a:moveTo>
                    <a:pt x="728" y="17"/>
                  </a:moveTo>
                  <a:cubicBezTo>
                    <a:pt x="731" y="17"/>
                    <a:pt x="731" y="11"/>
                    <a:pt x="728" y="10"/>
                  </a:cubicBezTo>
                  <a:cubicBezTo>
                    <a:pt x="601" y="0"/>
                    <a:pt x="476" y="5"/>
                    <a:pt x="350" y="3"/>
                  </a:cubicBezTo>
                  <a:cubicBezTo>
                    <a:pt x="287" y="2"/>
                    <a:pt x="223" y="10"/>
                    <a:pt x="160" y="10"/>
                  </a:cubicBezTo>
                  <a:cubicBezTo>
                    <a:pt x="148" y="9"/>
                    <a:pt x="136" y="9"/>
                    <a:pt x="124" y="9"/>
                  </a:cubicBezTo>
                  <a:cubicBezTo>
                    <a:pt x="87" y="9"/>
                    <a:pt x="51" y="12"/>
                    <a:pt x="16" y="18"/>
                  </a:cubicBezTo>
                  <a:cubicBezTo>
                    <a:pt x="0" y="22"/>
                    <a:pt x="6" y="49"/>
                    <a:pt x="22" y="46"/>
                  </a:cubicBezTo>
                  <a:cubicBezTo>
                    <a:pt x="62" y="40"/>
                    <a:pt x="103" y="36"/>
                    <a:pt x="145" y="36"/>
                  </a:cubicBezTo>
                  <a:cubicBezTo>
                    <a:pt x="164" y="36"/>
                    <a:pt x="183" y="37"/>
                    <a:pt x="202" y="39"/>
                  </a:cubicBezTo>
                  <a:cubicBezTo>
                    <a:pt x="258" y="40"/>
                    <a:pt x="314" y="30"/>
                    <a:pt x="370" y="30"/>
                  </a:cubicBezTo>
                  <a:cubicBezTo>
                    <a:pt x="490" y="29"/>
                    <a:pt x="608" y="25"/>
                    <a:pt x="728"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31" name="Google Shape;3031;p35"/>
            <p:cNvSpPr/>
            <p:nvPr/>
          </p:nvSpPr>
          <p:spPr>
            <a:xfrm>
              <a:off x="451805" y="-451655"/>
              <a:ext cx="51840" cy="6480"/>
            </a:xfrm>
            <a:custGeom>
              <a:avLst/>
              <a:gdLst/>
              <a:ahLst/>
              <a:cxnLst/>
              <a:rect l="l" t="t" r="r" b="b"/>
              <a:pathLst>
                <a:path w="144" h="18" extrusionOk="0">
                  <a:moveTo>
                    <a:pt x="3" y="5"/>
                  </a:moveTo>
                  <a:cubicBezTo>
                    <a:pt x="2" y="5"/>
                    <a:pt x="2" y="5"/>
                    <a:pt x="2" y="5"/>
                  </a:cubicBezTo>
                  <a:cubicBezTo>
                    <a:pt x="1" y="6"/>
                    <a:pt x="1" y="6"/>
                    <a:pt x="0" y="7"/>
                  </a:cubicBezTo>
                  <a:cubicBezTo>
                    <a:pt x="0" y="7"/>
                    <a:pt x="0" y="8"/>
                    <a:pt x="0" y="9"/>
                  </a:cubicBezTo>
                  <a:cubicBezTo>
                    <a:pt x="0" y="9"/>
                    <a:pt x="0" y="10"/>
                    <a:pt x="0" y="11"/>
                  </a:cubicBezTo>
                  <a:cubicBezTo>
                    <a:pt x="1" y="12"/>
                    <a:pt x="1" y="12"/>
                    <a:pt x="2" y="12"/>
                  </a:cubicBezTo>
                  <a:lnTo>
                    <a:pt x="3" y="13"/>
                  </a:lnTo>
                  <a:cubicBezTo>
                    <a:pt x="16" y="16"/>
                    <a:pt x="30" y="17"/>
                    <a:pt x="44" y="17"/>
                  </a:cubicBezTo>
                  <a:cubicBezTo>
                    <a:pt x="51" y="17"/>
                    <a:pt x="59" y="17"/>
                    <a:pt x="67" y="16"/>
                  </a:cubicBezTo>
                  <a:cubicBezTo>
                    <a:pt x="92" y="15"/>
                    <a:pt x="116" y="13"/>
                    <a:pt x="140" y="12"/>
                  </a:cubicBezTo>
                  <a:cubicBezTo>
                    <a:pt x="141" y="12"/>
                    <a:pt x="141" y="11"/>
                    <a:pt x="142" y="11"/>
                  </a:cubicBezTo>
                  <a:lnTo>
                    <a:pt x="142" y="10"/>
                  </a:lnTo>
                  <a:cubicBezTo>
                    <a:pt x="143" y="9"/>
                    <a:pt x="143" y="9"/>
                    <a:pt x="143" y="9"/>
                  </a:cubicBezTo>
                  <a:lnTo>
                    <a:pt x="142" y="8"/>
                  </a:lnTo>
                  <a:cubicBezTo>
                    <a:pt x="142" y="7"/>
                    <a:pt x="142" y="7"/>
                    <a:pt x="142" y="7"/>
                  </a:cubicBezTo>
                  <a:cubicBezTo>
                    <a:pt x="141" y="7"/>
                    <a:pt x="141" y="6"/>
                    <a:pt x="140" y="6"/>
                  </a:cubicBezTo>
                  <a:cubicBezTo>
                    <a:pt x="113" y="4"/>
                    <a:pt x="85" y="2"/>
                    <a:pt x="57" y="1"/>
                  </a:cubicBezTo>
                  <a:cubicBezTo>
                    <a:pt x="51" y="1"/>
                    <a:pt x="46" y="0"/>
                    <a:pt x="40" y="0"/>
                  </a:cubicBezTo>
                  <a:cubicBezTo>
                    <a:pt x="28" y="0"/>
                    <a:pt x="15" y="2"/>
                    <a:pt x="3"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32" name="Google Shape;3032;p35"/>
            <p:cNvSpPr/>
            <p:nvPr/>
          </p:nvSpPr>
          <p:spPr>
            <a:xfrm>
              <a:off x="164885" y="-470735"/>
              <a:ext cx="245880" cy="27720"/>
            </a:xfrm>
            <a:custGeom>
              <a:avLst/>
              <a:gdLst/>
              <a:ahLst/>
              <a:cxnLst/>
              <a:rect l="l" t="t" r="r" b="b"/>
              <a:pathLst>
                <a:path w="683" h="77" extrusionOk="0">
                  <a:moveTo>
                    <a:pt x="312" y="29"/>
                  </a:moveTo>
                  <a:cubicBezTo>
                    <a:pt x="267" y="22"/>
                    <a:pt x="220" y="18"/>
                    <a:pt x="174" y="16"/>
                  </a:cubicBezTo>
                  <a:cubicBezTo>
                    <a:pt x="140" y="14"/>
                    <a:pt x="105" y="14"/>
                    <a:pt x="70" y="11"/>
                  </a:cubicBezTo>
                  <a:cubicBezTo>
                    <a:pt x="66" y="12"/>
                    <a:pt x="62" y="12"/>
                    <a:pt x="58" y="12"/>
                  </a:cubicBezTo>
                  <a:cubicBezTo>
                    <a:pt x="47" y="12"/>
                    <a:pt x="36" y="11"/>
                    <a:pt x="25" y="9"/>
                  </a:cubicBezTo>
                  <a:cubicBezTo>
                    <a:pt x="15" y="0"/>
                    <a:pt x="0" y="14"/>
                    <a:pt x="10" y="23"/>
                  </a:cubicBezTo>
                  <a:cubicBezTo>
                    <a:pt x="36" y="44"/>
                    <a:pt x="99" y="34"/>
                    <a:pt x="131" y="35"/>
                  </a:cubicBezTo>
                  <a:cubicBezTo>
                    <a:pt x="190" y="38"/>
                    <a:pt x="250" y="44"/>
                    <a:pt x="309" y="50"/>
                  </a:cubicBezTo>
                  <a:cubicBezTo>
                    <a:pt x="432" y="63"/>
                    <a:pt x="557" y="76"/>
                    <a:pt x="680" y="63"/>
                  </a:cubicBezTo>
                  <a:cubicBezTo>
                    <a:pt x="682" y="63"/>
                    <a:pt x="681" y="60"/>
                    <a:pt x="680" y="60"/>
                  </a:cubicBezTo>
                  <a:cubicBezTo>
                    <a:pt x="558" y="49"/>
                    <a:pt x="435" y="47"/>
                    <a:pt x="312"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33" name="Google Shape;3033;p35"/>
            <p:cNvSpPr/>
            <p:nvPr/>
          </p:nvSpPr>
          <p:spPr>
            <a:xfrm>
              <a:off x="281165" y="-537335"/>
              <a:ext cx="26640" cy="8280"/>
            </a:xfrm>
            <a:custGeom>
              <a:avLst/>
              <a:gdLst/>
              <a:ahLst/>
              <a:cxnLst/>
              <a:rect l="l" t="t" r="r" b="b"/>
              <a:pathLst>
                <a:path w="74" h="23" extrusionOk="0">
                  <a:moveTo>
                    <a:pt x="2" y="11"/>
                  </a:moveTo>
                  <a:cubicBezTo>
                    <a:pt x="13" y="17"/>
                    <a:pt x="24" y="20"/>
                    <a:pt x="36" y="20"/>
                  </a:cubicBezTo>
                  <a:cubicBezTo>
                    <a:pt x="38" y="20"/>
                    <a:pt x="40" y="20"/>
                    <a:pt x="41" y="20"/>
                  </a:cubicBezTo>
                  <a:cubicBezTo>
                    <a:pt x="45" y="20"/>
                    <a:pt x="46" y="18"/>
                    <a:pt x="48" y="20"/>
                  </a:cubicBezTo>
                  <a:cubicBezTo>
                    <a:pt x="49" y="20"/>
                    <a:pt x="49" y="20"/>
                    <a:pt x="49" y="20"/>
                  </a:cubicBezTo>
                  <a:cubicBezTo>
                    <a:pt x="50" y="21"/>
                    <a:pt x="51" y="21"/>
                    <a:pt x="52" y="21"/>
                  </a:cubicBezTo>
                  <a:cubicBezTo>
                    <a:pt x="54" y="22"/>
                    <a:pt x="57" y="22"/>
                    <a:pt x="59" y="22"/>
                  </a:cubicBezTo>
                  <a:cubicBezTo>
                    <a:pt x="61" y="22"/>
                    <a:pt x="63" y="22"/>
                    <a:pt x="66" y="21"/>
                  </a:cubicBezTo>
                  <a:cubicBezTo>
                    <a:pt x="73" y="21"/>
                    <a:pt x="72" y="10"/>
                    <a:pt x="66" y="9"/>
                  </a:cubicBezTo>
                  <a:cubicBezTo>
                    <a:pt x="60" y="8"/>
                    <a:pt x="58" y="6"/>
                    <a:pt x="53" y="3"/>
                  </a:cubicBezTo>
                  <a:cubicBezTo>
                    <a:pt x="50" y="3"/>
                    <a:pt x="46" y="2"/>
                    <a:pt x="42" y="2"/>
                  </a:cubicBezTo>
                  <a:cubicBezTo>
                    <a:pt x="41" y="2"/>
                    <a:pt x="40" y="2"/>
                    <a:pt x="38" y="2"/>
                  </a:cubicBezTo>
                  <a:cubicBezTo>
                    <a:pt x="33" y="1"/>
                    <a:pt x="27" y="0"/>
                    <a:pt x="21" y="0"/>
                  </a:cubicBezTo>
                  <a:cubicBezTo>
                    <a:pt x="15" y="0"/>
                    <a:pt x="9" y="1"/>
                    <a:pt x="3" y="2"/>
                  </a:cubicBezTo>
                  <a:lnTo>
                    <a:pt x="3" y="3"/>
                  </a:lnTo>
                  <a:cubicBezTo>
                    <a:pt x="2" y="3"/>
                    <a:pt x="2" y="4"/>
                    <a:pt x="1" y="5"/>
                  </a:cubicBezTo>
                  <a:cubicBezTo>
                    <a:pt x="0" y="6"/>
                    <a:pt x="0" y="6"/>
                    <a:pt x="0" y="7"/>
                  </a:cubicBezTo>
                  <a:cubicBezTo>
                    <a:pt x="0" y="8"/>
                    <a:pt x="0" y="9"/>
                    <a:pt x="1" y="10"/>
                  </a:cubicBezTo>
                  <a:cubicBezTo>
                    <a:pt x="1" y="10"/>
                    <a:pt x="1" y="11"/>
                    <a:pt x="2"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34" name="Google Shape;3034;p35"/>
            <p:cNvSpPr/>
            <p:nvPr/>
          </p:nvSpPr>
          <p:spPr>
            <a:xfrm>
              <a:off x="37085" y="-552095"/>
              <a:ext cx="203400" cy="21240"/>
            </a:xfrm>
            <a:custGeom>
              <a:avLst/>
              <a:gdLst/>
              <a:ahLst/>
              <a:cxnLst/>
              <a:rect l="l" t="t" r="r" b="b"/>
              <a:pathLst>
                <a:path w="565" h="59" extrusionOk="0">
                  <a:moveTo>
                    <a:pt x="56" y="40"/>
                  </a:moveTo>
                  <a:cubicBezTo>
                    <a:pt x="84" y="38"/>
                    <a:pt x="112" y="43"/>
                    <a:pt x="140" y="42"/>
                  </a:cubicBezTo>
                  <a:cubicBezTo>
                    <a:pt x="198" y="41"/>
                    <a:pt x="255" y="42"/>
                    <a:pt x="312" y="42"/>
                  </a:cubicBezTo>
                  <a:cubicBezTo>
                    <a:pt x="395" y="41"/>
                    <a:pt x="479" y="58"/>
                    <a:pt x="562" y="45"/>
                  </a:cubicBezTo>
                  <a:cubicBezTo>
                    <a:pt x="564" y="45"/>
                    <a:pt x="563" y="42"/>
                    <a:pt x="562" y="42"/>
                  </a:cubicBezTo>
                  <a:cubicBezTo>
                    <a:pt x="472" y="28"/>
                    <a:pt x="382" y="19"/>
                    <a:pt x="291" y="17"/>
                  </a:cubicBezTo>
                  <a:cubicBezTo>
                    <a:pt x="246" y="16"/>
                    <a:pt x="203" y="9"/>
                    <a:pt x="159" y="8"/>
                  </a:cubicBezTo>
                  <a:cubicBezTo>
                    <a:pt x="135" y="8"/>
                    <a:pt x="113" y="0"/>
                    <a:pt x="89" y="0"/>
                  </a:cubicBezTo>
                  <a:cubicBezTo>
                    <a:pt x="77" y="1"/>
                    <a:pt x="65" y="1"/>
                    <a:pt x="53" y="1"/>
                  </a:cubicBezTo>
                  <a:cubicBezTo>
                    <a:pt x="41" y="1"/>
                    <a:pt x="29" y="1"/>
                    <a:pt x="17" y="0"/>
                  </a:cubicBezTo>
                  <a:cubicBezTo>
                    <a:pt x="20" y="7"/>
                    <a:pt x="21" y="15"/>
                    <a:pt x="22" y="22"/>
                  </a:cubicBezTo>
                  <a:cubicBezTo>
                    <a:pt x="22" y="23"/>
                    <a:pt x="22" y="23"/>
                    <a:pt x="22" y="24"/>
                  </a:cubicBezTo>
                  <a:cubicBezTo>
                    <a:pt x="22" y="26"/>
                    <a:pt x="22" y="29"/>
                    <a:pt x="20" y="31"/>
                  </a:cubicBezTo>
                  <a:cubicBezTo>
                    <a:pt x="18" y="33"/>
                    <a:pt x="17" y="35"/>
                    <a:pt x="15" y="36"/>
                  </a:cubicBezTo>
                  <a:cubicBezTo>
                    <a:pt x="13" y="37"/>
                    <a:pt x="11" y="38"/>
                    <a:pt x="8" y="38"/>
                  </a:cubicBezTo>
                  <a:cubicBezTo>
                    <a:pt x="6" y="38"/>
                    <a:pt x="4" y="37"/>
                    <a:pt x="3" y="37"/>
                  </a:cubicBezTo>
                  <a:lnTo>
                    <a:pt x="0" y="35"/>
                  </a:lnTo>
                  <a:lnTo>
                    <a:pt x="1" y="38"/>
                  </a:lnTo>
                  <a:cubicBezTo>
                    <a:pt x="13" y="40"/>
                    <a:pt x="24" y="41"/>
                    <a:pt x="36" y="41"/>
                  </a:cubicBezTo>
                  <a:cubicBezTo>
                    <a:pt x="42" y="41"/>
                    <a:pt x="49" y="40"/>
                    <a:pt x="56" y="4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35" name="Google Shape;3035;p35"/>
            <p:cNvSpPr/>
            <p:nvPr/>
          </p:nvSpPr>
          <p:spPr>
            <a:xfrm>
              <a:off x="25925" y="-548855"/>
              <a:ext cx="11880" cy="11160"/>
            </a:xfrm>
            <a:custGeom>
              <a:avLst/>
              <a:gdLst/>
              <a:ahLst/>
              <a:cxnLst/>
              <a:rect l="l" t="t" r="r" b="b"/>
              <a:pathLst>
                <a:path w="33" h="31" extrusionOk="0">
                  <a:moveTo>
                    <a:pt x="1" y="0"/>
                  </a:moveTo>
                  <a:cubicBezTo>
                    <a:pt x="0" y="2"/>
                    <a:pt x="0" y="4"/>
                    <a:pt x="0" y="6"/>
                  </a:cubicBezTo>
                  <a:cubicBezTo>
                    <a:pt x="0" y="10"/>
                    <a:pt x="1" y="13"/>
                    <a:pt x="3" y="17"/>
                  </a:cubicBezTo>
                  <a:cubicBezTo>
                    <a:pt x="5" y="21"/>
                    <a:pt x="7" y="23"/>
                    <a:pt x="11" y="25"/>
                  </a:cubicBezTo>
                  <a:cubicBezTo>
                    <a:pt x="12" y="26"/>
                    <a:pt x="14" y="26"/>
                    <a:pt x="16" y="27"/>
                  </a:cubicBezTo>
                  <a:cubicBezTo>
                    <a:pt x="21" y="28"/>
                    <a:pt x="26" y="29"/>
                    <a:pt x="32" y="30"/>
                  </a:cubicBezTo>
                  <a:lnTo>
                    <a:pt x="30" y="26"/>
                  </a:lnTo>
                  <a:cubicBezTo>
                    <a:pt x="29" y="26"/>
                    <a:pt x="28" y="25"/>
                    <a:pt x="26" y="24"/>
                  </a:cubicBezTo>
                  <a:cubicBezTo>
                    <a:pt x="16" y="18"/>
                    <a:pt x="7" y="10"/>
                    <a:pt x="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36" name="Google Shape;3036;p35"/>
            <p:cNvSpPr/>
            <p:nvPr/>
          </p:nvSpPr>
          <p:spPr>
            <a:xfrm>
              <a:off x="39245" y="-536255"/>
              <a:ext cx="121680" cy="19440"/>
            </a:xfrm>
            <a:custGeom>
              <a:avLst/>
              <a:gdLst/>
              <a:ahLst/>
              <a:cxnLst/>
              <a:rect l="l" t="t" r="r" b="b"/>
              <a:pathLst>
                <a:path w="338" h="54" extrusionOk="0">
                  <a:moveTo>
                    <a:pt x="332" y="51"/>
                  </a:moveTo>
                  <a:cubicBezTo>
                    <a:pt x="332" y="52"/>
                    <a:pt x="333" y="52"/>
                    <a:pt x="333" y="52"/>
                  </a:cubicBezTo>
                  <a:cubicBezTo>
                    <a:pt x="334" y="53"/>
                    <a:pt x="334" y="53"/>
                    <a:pt x="335" y="53"/>
                  </a:cubicBezTo>
                  <a:lnTo>
                    <a:pt x="336" y="52"/>
                  </a:lnTo>
                  <a:cubicBezTo>
                    <a:pt x="337" y="51"/>
                    <a:pt x="337" y="52"/>
                    <a:pt x="337" y="51"/>
                  </a:cubicBezTo>
                  <a:lnTo>
                    <a:pt x="337" y="50"/>
                  </a:lnTo>
                  <a:lnTo>
                    <a:pt x="337" y="49"/>
                  </a:lnTo>
                  <a:lnTo>
                    <a:pt x="337" y="46"/>
                  </a:lnTo>
                  <a:lnTo>
                    <a:pt x="337" y="45"/>
                  </a:lnTo>
                  <a:lnTo>
                    <a:pt x="336" y="44"/>
                  </a:lnTo>
                  <a:lnTo>
                    <a:pt x="335" y="43"/>
                  </a:lnTo>
                  <a:cubicBezTo>
                    <a:pt x="278" y="36"/>
                    <a:pt x="222" y="26"/>
                    <a:pt x="167" y="13"/>
                  </a:cubicBezTo>
                  <a:cubicBezTo>
                    <a:pt x="111" y="0"/>
                    <a:pt x="56" y="6"/>
                    <a:pt x="0" y="8"/>
                  </a:cubicBezTo>
                  <a:cubicBezTo>
                    <a:pt x="4" y="17"/>
                    <a:pt x="8" y="26"/>
                    <a:pt x="12" y="34"/>
                  </a:cubicBezTo>
                  <a:cubicBezTo>
                    <a:pt x="15" y="38"/>
                    <a:pt x="17" y="42"/>
                    <a:pt x="20" y="46"/>
                  </a:cubicBezTo>
                  <a:cubicBezTo>
                    <a:pt x="64" y="42"/>
                    <a:pt x="109" y="40"/>
                    <a:pt x="153" y="40"/>
                  </a:cubicBezTo>
                  <a:cubicBezTo>
                    <a:pt x="165" y="40"/>
                    <a:pt x="176" y="40"/>
                    <a:pt x="187" y="40"/>
                  </a:cubicBezTo>
                  <a:cubicBezTo>
                    <a:pt x="194" y="41"/>
                    <a:pt x="330" y="43"/>
                    <a:pt x="332"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37" name="Google Shape;3037;p35"/>
            <p:cNvSpPr/>
            <p:nvPr/>
          </p:nvSpPr>
          <p:spPr>
            <a:xfrm>
              <a:off x="29885" y="-533375"/>
              <a:ext cx="16920" cy="15480"/>
            </a:xfrm>
            <a:custGeom>
              <a:avLst/>
              <a:gdLst/>
              <a:ahLst/>
              <a:cxnLst/>
              <a:rect l="l" t="t" r="r" b="b"/>
              <a:pathLst>
                <a:path w="47" h="43" extrusionOk="0">
                  <a:moveTo>
                    <a:pt x="15" y="0"/>
                  </a:moveTo>
                  <a:cubicBezTo>
                    <a:pt x="12" y="0"/>
                    <a:pt x="10" y="1"/>
                    <a:pt x="8" y="2"/>
                  </a:cubicBezTo>
                  <a:cubicBezTo>
                    <a:pt x="5" y="4"/>
                    <a:pt x="4" y="6"/>
                    <a:pt x="2" y="8"/>
                  </a:cubicBezTo>
                  <a:cubicBezTo>
                    <a:pt x="0" y="10"/>
                    <a:pt x="0" y="13"/>
                    <a:pt x="0" y="16"/>
                  </a:cubicBezTo>
                  <a:lnTo>
                    <a:pt x="0" y="17"/>
                  </a:lnTo>
                  <a:lnTo>
                    <a:pt x="1" y="26"/>
                  </a:lnTo>
                  <a:cubicBezTo>
                    <a:pt x="1" y="28"/>
                    <a:pt x="2" y="30"/>
                    <a:pt x="3" y="31"/>
                  </a:cubicBezTo>
                  <a:cubicBezTo>
                    <a:pt x="5" y="35"/>
                    <a:pt x="8" y="37"/>
                    <a:pt x="11" y="39"/>
                  </a:cubicBezTo>
                  <a:cubicBezTo>
                    <a:pt x="14" y="41"/>
                    <a:pt x="18" y="42"/>
                    <a:pt x="21" y="42"/>
                  </a:cubicBezTo>
                  <a:cubicBezTo>
                    <a:pt x="23" y="42"/>
                    <a:pt x="24" y="42"/>
                    <a:pt x="26" y="41"/>
                  </a:cubicBezTo>
                  <a:cubicBezTo>
                    <a:pt x="33" y="40"/>
                    <a:pt x="39" y="39"/>
                    <a:pt x="46" y="38"/>
                  </a:cubicBezTo>
                  <a:cubicBezTo>
                    <a:pt x="43" y="34"/>
                    <a:pt x="41" y="30"/>
                    <a:pt x="38" y="26"/>
                  </a:cubicBezTo>
                  <a:cubicBezTo>
                    <a:pt x="33" y="18"/>
                    <a:pt x="29" y="9"/>
                    <a:pt x="26" y="0"/>
                  </a:cubicBezTo>
                  <a:lnTo>
                    <a:pt x="1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38" name="Google Shape;3038;p35"/>
            <p:cNvSpPr/>
            <p:nvPr/>
          </p:nvSpPr>
          <p:spPr>
            <a:xfrm>
              <a:off x="28085" y="-572255"/>
              <a:ext cx="102600" cy="14760"/>
            </a:xfrm>
            <a:custGeom>
              <a:avLst/>
              <a:gdLst/>
              <a:ahLst/>
              <a:cxnLst/>
              <a:rect l="l" t="t" r="r" b="b"/>
              <a:pathLst>
                <a:path w="285" h="41" extrusionOk="0">
                  <a:moveTo>
                    <a:pt x="27" y="10"/>
                  </a:moveTo>
                  <a:cubicBezTo>
                    <a:pt x="30" y="20"/>
                    <a:pt x="33" y="29"/>
                    <a:pt x="36" y="39"/>
                  </a:cubicBezTo>
                  <a:cubicBezTo>
                    <a:pt x="41" y="39"/>
                    <a:pt x="46" y="40"/>
                    <a:pt x="51" y="40"/>
                  </a:cubicBezTo>
                  <a:cubicBezTo>
                    <a:pt x="78" y="40"/>
                    <a:pt x="104" y="37"/>
                    <a:pt x="130" y="32"/>
                  </a:cubicBezTo>
                  <a:cubicBezTo>
                    <a:pt x="160" y="27"/>
                    <a:pt x="189" y="30"/>
                    <a:pt x="219" y="25"/>
                  </a:cubicBezTo>
                  <a:cubicBezTo>
                    <a:pt x="239" y="22"/>
                    <a:pt x="258" y="16"/>
                    <a:pt x="279" y="13"/>
                  </a:cubicBezTo>
                  <a:cubicBezTo>
                    <a:pt x="284" y="13"/>
                    <a:pt x="283" y="5"/>
                    <a:pt x="279" y="4"/>
                  </a:cubicBezTo>
                  <a:cubicBezTo>
                    <a:pt x="224" y="2"/>
                    <a:pt x="168" y="8"/>
                    <a:pt x="113" y="6"/>
                  </a:cubicBezTo>
                  <a:cubicBezTo>
                    <a:pt x="85" y="2"/>
                    <a:pt x="57" y="0"/>
                    <a:pt x="28" y="0"/>
                  </a:cubicBezTo>
                  <a:cubicBezTo>
                    <a:pt x="0" y="0"/>
                    <a:pt x="28" y="0"/>
                    <a:pt x="28" y="1"/>
                  </a:cubicBezTo>
                  <a:cubicBezTo>
                    <a:pt x="28" y="2"/>
                    <a:pt x="27" y="7"/>
                    <a:pt x="27"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39" name="Google Shape;3039;p35"/>
            <p:cNvSpPr/>
            <p:nvPr/>
          </p:nvSpPr>
          <p:spPr>
            <a:xfrm>
              <a:off x="36365" y="-572255"/>
              <a:ext cx="1800" cy="3600"/>
            </a:xfrm>
            <a:custGeom>
              <a:avLst/>
              <a:gdLst/>
              <a:ahLst/>
              <a:cxnLst/>
              <a:rect l="l" t="t" r="r" b="b"/>
              <a:pathLst>
                <a:path w="5" h="10" extrusionOk="0">
                  <a:moveTo>
                    <a:pt x="4" y="1"/>
                  </a:moveTo>
                  <a:lnTo>
                    <a:pt x="4" y="0"/>
                  </a:lnTo>
                  <a:lnTo>
                    <a:pt x="0" y="0"/>
                  </a:lnTo>
                  <a:cubicBezTo>
                    <a:pt x="0" y="3"/>
                    <a:pt x="2" y="6"/>
                    <a:pt x="3" y="9"/>
                  </a:cubicBezTo>
                  <a:cubicBezTo>
                    <a:pt x="4" y="7"/>
                    <a:pt x="4" y="3"/>
                    <a:pt x="4"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40" name="Google Shape;3040;p35"/>
            <p:cNvSpPr/>
            <p:nvPr/>
          </p:nvSpPr>
          <p:spPr>
            <a:xfrm>
              <a:off x="36725" y="-593135"/>
              <a:ext cx="61920" cy="11520"/>
            </a:xfrm>
            <a:custGeom>
              <a:avLst/>
              <a:gdLst/>
              <a:ahLst/>
              <a:cxnLst/>
              <a:rect l="l" t="t" r="r" b="b"/>
              <a:pathLst>
                <a:path w="172" h="32" extrusionOk="0">
                  <a:moveTo>
                    <a:pt x="166" y="18"/>
                  </a:moveTo>
                  <a:cubicBezTo>
                    <a:pt x="167" y="18"/>
                    <a:pt x="168" y="18"/>
                    <a:pt x="168" y="18"/>
                  </a:cubicBezTo>
                  <a:cubicBezTo>
                    <a:pt x="169" y="18"/>
                    <a:pt x="169" y="17"/>
                    <a:pt x="170" y="16"/>
                  </a:cubicBezTo>
                  <a:cubicBezTo>
                    <a:pt x="170" y="16"/>
                    <a:pt x="170" y="15"/>
                    <a:pt x="170" y="14"/>
                  </a:cubicBezTo>
                  <a:cubicBezTo>
                    <a:pt x="170" y="14"/>
                    <a:pt x="171" y="13"/>
                    <a:pt x="170" y="12"/>
                  </a:cubicBezTo>
                  <a:cubicBezTo>
                    <a:pt x="169" y="11"/>
                    <a:pt x="169" y="11"/>
                    <a:pt x="168" y="11"/>
                  </a:cubicBezTo>
                  <a:cubicBezTo>
                    <a:pt x="168" y="11"/>
                    <a:pt x="167" y="11"/>
                    <a:pt x="166" y="11"/>
                  </a:cubicBezTo>
                  <a:cubicBezTo>
                    <a:pt x="110" y="6"/>
                    <a:pt x="56" y="4"/>
                    <a:pt x="0" y="0"/>
                  </a:cubicBezTo>
                  <a:cubicBezTo>
                    <a:pt x="2" y="10"/>
                    <a:pt x="2" y="20"/>
                    <a:pt x="3" y="30"/>
                  </a:cubicBezTo>
                  <a:cubicBezTo>
                    <a:pt x="58" y="31"/>
                    <a:pt x="110" y="22"/>
                    <a:pt x="166"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41" name="Google Shape;3041;p35"/>
            <p:cNvSpPr/>
            <p:nvPr/>
          </p:nvSpPr>
          <p:spPr>
            <a:xfrm>
              <a:off x="33845" y="-593135"/>
              <a:ext cx="3960" cy="11520"/>
            </a:xfrm>
            <a:custGeom>
              <a:avLst/>
              <a:gdLst/>
              <a:ahLst/>
              <a:cxnLst/>
              <a:rect l="l" t="t" r="r" b="b"/>
              <a:pathLst>
                <a:path w="11" h="32" extrusionOk="0">
                  <a:moveTo>
                    <a:pt x="7" y="0"/>
                  </a:moveTo>
                  <a:lnTo>
                    <a:pt x="0" y="0"/>
                  </a:lnTo>
                  <a:cubicBezTo>
                    <a:pt x="0" y="10"/>
                    <a:pt x="1" y="20"/>
                    <a:pt x="3" y="31"/>
                  </a:cubicBezTo>
                  <a:lnTo>
                    <a:pt x="10" y="31"/>
                  </a:lnTo>
                  <a:cubicBezTo>
                    <a:pt x="10" y="20"/>
                    <a:pt x="9" y="10"/>
                    <a:pt x="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42" name="Google Shape;3042;p35"/>
            <p:cNvSpPr/>
            <p:nvPr/>
          </p:nvSpPr>
          <p:spPr>
            <a:xfrm>
              <a:off x="195485" y="-628775"/>
              <a:ext cx="70560" cy="18000"/>
            </a:xfrm>
            <a:custGeom>
              <a:avLst/>
              <a:gdLst/>
              <a:ahLst/>
              <a:cxnLst/>
              <a:rect l="l" t="t" r="r" b="b"/>
              <a:pathLst>
                <a:path w="196" h="50" extrusionOk="0">
                  <a:moveTo>
                    <a:pt x="191" y="43"/>
                  </a:moveTo>
                  <a:lnTo>
                    <a:pt x="192" y="43"/>
                  </a:lnTo>
                  <a:cubicBezTo>
                    <a:pt x="193" y="42"/>
                    <a:pt x="194" y="42"/>
                    <a:pt x="194" y="41"/>
                  </a:cubicBezTo>
                  <a:cubicBezTo>
                    <a:pt x="195" y="40"/>
                    <a:pt x="194" y="39"/>
                    <a:pt x="194" y="39"/>
                  </a:cubicBezTo>
                  <a:cubicBezTo>
                    <a:pt x="194" y="38"/>
                    <a:pt x="195" y="37"/>
                    <a:pt x="194" y="36"/>
                  </a:cubicBezTo>
                  <a:cubicBezTo>
                    <a:pt x="194" y="36"/>
                    <a:pt x="193" y="36"/>
                    <a:pt x="192" y="35"/>
                  </a:cubicBezTo>
                  <a:lnTo>
                    <a:pt x="191" y="34"/>
                  </a:lnTo>
                  <a:cubicBezTo>
                    <a:pt x="135" y="24"/>
                    <a:pt x="64" y="0"/>
                    <a:pt x="8" y="14"/>
                  </a:cubicBezTo>
                  <a:cubicBezTo>
                    <a:pt x="0" y="16"/>
                    <a:pt x="2" y="26"/>
                    <a:pt x="8" y="28"/>
                  </a:cubicBezTo>
                  <a:cubicBezTo>
                    <a:pt x="66" y="49"/>
                    <a:pt x="132" y="41"/>
                    <a:pt x="191"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43" name="Google Shape;3043;p35"/>
            <p:cNvSpPr/>
            <p:nvPr/>
          </p:nvSpPr>
          <p:spPr>
            <a:xfrm>
              <a:off x="34925" y="-634535"/>
              <a:ext cx="135360" cy="23040"/>
            </a:xfrm>
            <a:custGeom>
              <a:avLst/>
              <a:gdLst/>
              <a:ahLst/>
              <a:cxnLst/>
              <a:rect l="l" t="t" r="r" b="b"/>
              <a:pathLst>
                <a:path w="376" h="64" extrusionOk="0">
                  <a:moveTo>
                    <a:pt x="135" y="56"/>
                  </a:moveTo>
                  <a:cubicBezTo>
                    <a:pt x="213" y="53"/>
                    <a:pt x="289" y="40"/>
                    <a:pt x="366" y="36"/>
                  </a:cubicBezTo>
                  <a:cubicBezTo>
                    <a:pt x="367" y="36"/>
                    <a:pt x="368" y="36"/>
                    <a:pt x="370" y="35"/>
                  </a:cubicBezTo>
                  <a:cubicBezTo>
                    <a:pt x="372" y="34"/>
                    <a:pt x="373" y="33"/>
                    <a:pt x="374" y="31"/>
                  </a:cubicBezTo>
                  <a:cubicBezTo>
                    <a:pt x="375" y="29"/>
                    <a:pt x="375" y="28"/>
                    <a:pt x="375" y="26"/>
                  </a:cubicBezTo>
                  <a:cubicBezTo>
                    <a:pt x="375" y="24"/>
                    <a:pt x="375" y="23"/>
                    <a:pt x="374" y="21"/>
                  </a:cubicBezTo>
                  <a:cubicBezTo>
                    <a:pt x="373" y="19"/>
                    <a:pt x="372" y="19"/>
                    <a:pt x="370" y="18"/>
                  </a:cubicBezTo>
                  <a:cubicBezTo>
                    <a:pt x="368" y="17"/>
                    <a:pt x="367" y="16"/>
                    <a:pt x="366" y="16"/>
                  </a:cubicBezTo>
                  <a:cubicBezTo>
                    <a:pt x="342" y="13"/>
                    <a:pt x="319" y="12"/>
                    <a:pt x="296" y="12"/>
                  </a:cubicBezTo>
                  <a:cubicBezTo>
                    <a:pt x="272" y="12"/>
                    <a:pt x="249" y="13"/>
                    <a:pt x="226" y="16"/>
                  </a:cubicBezTo>
                  <a:cubicBezTo>
                    <a:pt x="182" y="25"/>
                    <a:pt x="133" y="16"/>
                    <a:pt x="88" y="16"/>
                  </a:cubicBezTo>
                  <a:cubicBezTo>
                    <a:pt x="85" y="16"/>
                    <a:pt x="81" y="17"/>
                    <a:pt x="78" y="17"/>
                  </a:cubicBezTo>
                  <a:cubicBezTo>
                    <a:pt x="53" y="17"/>
                    <a:pt x="29" y="11"/>
                    <a:pt x="7" y="0"/>
                  </a:cubicBezTo>
                  <a:cubicBezTo>
                    <a:pt x="4" y="12"/>
                    <a:pt x="2" y="25"/>
                    <a:pt x="0" y="37"/>
                  </a:cubicBezTo>
                  <a:cubicBezTo>
                    <a:pt x="35" y="63"/>
                    <a:pt x="103" y="56"/>
                    <a:pt x="135" y="5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44" name="Google Shape;3044;p35"/>
            <p:cNvSpPr/>
            <p:nvPr/>
          </p:nvSpPr>
          <p:spPr>
            <a:xfrm>
              <a:off x="34205" y="-634175"/>
              <a:ext cx="3600" cy="14040"/>
            </a:xfrm>
            <a:custGeom>
              <a:avLst/>
              <a:gdLst/>
              <a:ahLst/>
              <a:cxnLst/>
              <a:rect l="l" t="t" r="r" b="b"/>
              <a:pathLst>
                <a:path w="10" h="39" extrusionOk="0">
                  <a:moveTo>
                    <a:pt x="9" y="0"/>
                  </a:moveTo>
                  <a:lnTo>
                    <a:pt x="8" y="0"/>
                  </a:lnTo>
                  <a:cubicBezTo>
                    <a:pt x="4" y="12"/>
                    <a:pt x="2" y="24"/>
                    <a:pt x="0" y="35"/>
                  </a:cubicBezTo>
                  <a:lnTo>
                    <a:pt x="3" y="38"/>
                  </a:lnTo>
                  <a:cubicBezTo>
                    <a:pt x="5" y="25"/>
                    <a:pt x="7" y="13"/>
                    <a:pt x="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45" name="Google Shape;3045;p35"/>
            <p:cNvSpPr/>
            <p:nvPr/>
          </p:nvSpPr>
          <p:spPr>
            <a:xfrm>
              <a:off x="39245" y="-652175"/>
              <a:ext cx="5760" cy="12600"/>
            </a:xfrm>
            <a:custGeom>
              <a:avLst/>
              <a:gdLst/>
              <a:ahLst/>
              <a:cxnLst/>
              <a:rect l="l" t="t" r="r" b="b"/>
              <a:pathLst>
                <a:path w="16" h="35" extrusionOk="0">
                  <a:moveTo>
                    <a:pt x="12" y="0"/>
                  </a:moveTo>
                  <a:cubicBezTo>
                    <a:pt x="7" y="11"/>
                    <a:pt x="3" y="23"/>
                    <a:pt x="0" y="34"/>
                  </a:cubicBezTo>
                  <a:cubicBezTo>
                    <a:pt x="4" y="23"/>
                    <a:pt x="9" y="12"/>
                    <a:pt x="15" y="2"/>
                  </a:cubicBezTo>
                  <a:lnTo>
                    <a:pt x="1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46" name="Google Shape;3046;p35"/>
            <p:cNvSpPr/>
            <p:nvPr/>
          </p:nvSpPr>
          <p:spPr>
            <a:xfrm>
              <a:off x="50045" y="-665135"/>
              <a:ext cx="1080" cy="1440"/>
            </a:xfrm>
            <a:custGeom>
              <a:avLst/>
              <a:gdLst/>
              <a:ahLst/>
              <a:cxnLst/>
              <a:rect l="l" t="t" r="r" b="b"/>
              <a:pathLst>
                <a:path w="3" h="4" extrusionOk="0">
                  <a:moveTo>
                    <a:pt x="2" y="0"/>
                  </a:moveTo>
                  <a:lnTo>
                    <a:pt x="0" y="3"/>
                  </a:lnTo>
                  <a:lnTo>
                    <a:pt x="1" y="3"/>
                  </a:lnTo>
                  <a:lnTo>
                    <a:pt x="2" y="0"/>
                  </a:lnTo>
                </a:path>
              </a:pathLst>
            </a:custGeom>
            <a:solidFill>
              <a:schemeClr val="dk1"/>
            </a:solidFill>
            <a:ln>
              <a:noFill/>
            </a:ln>
          </p:spPr>
        </p:sp>
        <p:sp>
          <p:nvSpPr>
            <p:cNvPr id="3047" name="Google Shape;3047;p35"/>
            <p:cNvSpPr/>
            <p:nvPr/>
          </p:nvSpPr>
          <p:spPr>
            <a:xfrm>
              <a:off x="16205" y="-662615"/>
              <a:ext cx="21600" cy="111600"/>
            </a:xfrm>
            <a:custGeom>
              <a:avLst/>
              <a:gdLst/>
              <a:ahLst/>
              <a:cxnLst/>
              <a:rect l="l" t="t" r="r" b="b"/>
              <a:pathLst>
                <a:path w="60" h="310" extrusionOk="0">
                  <a:moveTo>
                    <a:pt x="26" y="228"/>
                  </a:moveTo>
                  <a:lnTo>
                    <a:pt x="26" y="222"/>
                  </a:lnTo>
                  <a:lnTo>
                    <a:pt x="25" y="222"/>
                  </a:lnTo>
                  <a:cubicBezTo>
                    <a:pt x="7" y="220"/>
                    <a:pt x="9" y="195"/>
                    <a:pt x="24" y="192"/>
                  </a:cubicBezTo>
                  <a:cubicBezTo>
                    <a:pt x="22" y="179"/>
                    <a:pt x="21" y="166"/>
                    <a:pt x="21" y="154"/>
                  </a:cubicBezTo>
                  <a:cubicBezTo>
                    <a:pt x="21" y="134"/>
                    <a:pt x="23" y="115"/>
                    <a:pt x="27" y="95"/>
                  </a:cubicBezTo>
                  <a:cubicBezTo>
                    <a:pt x="36" y="63"/>
                    <a:pt x="56" y="35"/>
                    <a:pt x="59" y="0"/>
                  </a:cubicBezTo>
                  <a:cubicBezTo>
                    <a:pt x="49" y="17"/>
                    <a:pt x="39" y="35"/>
                    <a:pt x="30" y="50"/>
                  </a:cubicBezTo>
                  <a:cubicBezTo>
                    <a:pt x="6" y="86"/>
                    <a:pt x="7" y="121"/>
                    <a:pt x="4" y="163"/>
                  </a:cubicBezTo>
                  <a:cubicBezTo>
                    <a:pt x="2" y="205"/>
                    <a:pt x="0" y="267"/>
                    <a:pt x="24" y="309"/>
                  </a:cubicBezTo>
                  <a:cubicBezTo>
                    <a:pt x="26" y="292"/>
                    <a:pt x="27" y="274"/>
                    <a:pt x="27" y="257"/>
                  </a:cubicBezTo>
                  <a:cubicBezTo>
                    <a:pt x="27" y="247"/>
                    <a:pt x="27" y="238"/>
                    <a:pt x="26" y="2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48" name="Google Shape;3048;p35"/>
            <p:cNvSpPr/>
            <p:nvPr/>
          </p:nvSpPr>
          <p:spPr>
            <a:xfrm>
              <a:off x="34925" y="-558935"/>
              <a:ext cx="8640" cy="7200"/>
            </a:xfrm>
            <a:custGeom>
              <a:avLst/>
              <a:gdLst/>
              <a:ahLst/>
              <a:cxnLst/>
              <a:rect l="l" t="t" r="r" b="b"/>
              <a:pathLst>
                <a:path w="24" h="20" extrusionOk="0">
                  <a:moveTo>
                    <a:pt x="17" y="2"/>
                  </a:moveTo>
                  <a:cubicBezTo>
                    <a:pt x="12" y="2"/>
                    <a:pt x="7" y="1"/>
                    <a:pt x="3" y="0"/>
                  </a:cubicBezTo>
                  <a:cubicBezTo>
                    <a:pt x="2" y="5"/>
                    <a:pt x="1" y="10"/>
                    <a:pt x="0" y="16"/>
                  </a:cubicBezTo>
                  <a:cubicBezTo>
                    <a:pt x="8" y="17"/>
                    <a:pt x="15" y="19"/>
                    <a:pt x="23" y="19"/>
                  </a:cubicBezTo>
                  <a:cubicBezTo>
                    <a:pt x="21" y="13"/>
                    <a:pt x="19" y="8"/>
                    <a:pt x="17"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49" name="Google Shape;3049;p35"/>
            <p:cNvSpPr/>
            <p:nvPr/>
          </p:nvSpPr>
          <p:spPr>
            <a:xfrm>
              <a:off x="24125" y="-583055"/>
              <a:ext cx="12960" cy="34200"/>
            </a:xfrm>
            <a:custGeom>
              <a:avLst/>
              <a:gdLst/>
              <a:ahLst/>
              <a:cxnLst/>
              <a:rect l="l" t="t" r="r" b="b"/>
              <a:pathLst>
                <a:path w="36" h="95" extrusionOk="0">
                  <a:moveTo>
                    <a:pt x="26" y="82"/>
                  </a:moveTo>
                  <a:lnTo>
                    <a:pt x="30" y="82"/>
                  </a:lnTo>
                  <a:cubicBezTo>
                    <a:pt x="30" y="77"/>
                    <a:pt x="31" y="72"/>
                    <a:pt x="32" y="66"/>
                  </a:cubicBezTo>
                  <a:cubicBezTo>
                    <a:pt x="26" y="65"/>
                    <a:pt x="20" y="64"/>
                    <a:pt x="14" y="61"/>
                  </a:cubicBezTo>
                  <a:cubicBezTo>
                    <a:pt x="11" y="59"/>
                    <a:pt x="10" y="58"/>
                    <a:pt x="8" y="55"/>
                  </a:cubicBezTo>
                  <a:cubicBezTo>
                    <a:pt x="6" y="52"/>
                    <a:pt x="6" y="50"/>
                    <a:pt x="6" y="48"/>
                  </a:cubicBezTo>
                  <a:cubicBezTo>
                    <a:pt x="6" y="45"/>
                    <a:pt x="7" y="43"/>
                    <a:pt x="8" y="41"/>
                  </a:cubicBezTo>
                  <a:cubicBezTo>
                    <a:pt x="9" y="39"/>
                    <a:pt x="11" y="38"/>
                    <a:pt x="13" y="37"/>
                  </a:cubicBezTo>
                  <a:cubicBezTo>
                    <a:pt x="13" y="36"/>
                    <a:pt x="13" y="36"/>
                    <a:pt x="13" y="36"/>
                  </a:cubicBezTo>
                  <a:cubicBezTo>
                    <a:pt x="20" y="32"/>
                    <a:pt x="28" y="30"/>
                    <a:pt x="35" y="30"/>
                  </a:cubicBezTo>
                  <a:cubicBezTo>
                    <a:pt x="35" y="27"/>
                    <a:pt x="33" y="24"/>
                    <a:pt x="33" y="21"/>
                  </a:cubicBezTo>
                  <a:cubicBezTo>
                    <a:pt x="32" y="14"/>
                    <a:pt x="31" y="8"/>
                    <a:pt x="30" y="1"/>
                  </a:cubicBezTo>
                  <a:cubicBezTo>
                    <a:pt x="21" y="1"/>
                    <a:pt x="13" y="1"/>
                    <a:pt x="3" y="0"/>
                  </a:cubicBezTo>
                  <a:lnTo>
                    <a:pt x="3" y="6"/>
                  </a:lnTo>
                  <a:cubicBezTo>
                    <a:pt x="4" y="13"/>
                    <a:pt x="4" y="19"/>
                    <a:pt x="4" y="25"/>
                  </a:cubicBezTo>
                  <a:cubicBezTo>
                    <a:pt x="4" y="46"/>
                    <a:pt x="3" y="66"/>
                    <a:pt x="0" y="86"/>
                  </a:cubicBezTo>
                  <a:cubicBezTo>
                    <a:pt x="2" y="89"/>
                    <a:pt x="3" y="92"/>
                    <a:pt x="5" y="94"/>
                  </a:cubicBezTo>
                  <a:cubicBezTo>
                    <a:pt x="5" y="93"/>
                    <a:pt x="6" y="91"/>
                    <a:pt x="7" y="89"/>
                  </a:cubicBezTo>
                  <a:cubicBezTo>
                    <a:pt x="8" y="87"/>
                    <a:pt x="10" y="84"/>
                    <a:pt x="13" y="83"/>
                  </a:cubicBezTo>
                  <a:cubicBezTo>
                    <a:pt x="16" y="81"/>
                    <a:pt x="18" y="81"/>
                    <a:pt x="21" y="81"/>
                  </a:cubicBezTo>
                  <a:cubicBezTo>
                    <a:pt x="23" y="81"/>
                    <a:pt x="25" y="81"/>
                    <a:pt x="26" y="8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50" name="Google Shape;3050;p35"/>
            <p:cNvSpPr/>
            <p:nvPr/>
          </p:nvSpPr>
          <p:spPr>
            <a:xfrm>
              <a:off x="23405" y="-679175"/>
              <a:ext cx="31680" cy="86040"/>
            </a:xfrm>
            <a:custGeom>
              <a:avLst/>
              <a:gdLst/>
              <a:ahLst/>
              <a:cxnLst/>
              <a:rect l="l" t="t" r="r" b="b"/>
              <a:pathLst>
                <a:path w="88" h="239" extrusionOk="0">
                  <a:moveTo>
                    <a:pt x="3" y="237"/>
                  </a:moveTo>
                  <a:cubicBezTo>
                    <a:pt x="4" y="236"/>
                    <a:pt x="5" y="236"/>
                    <a:pt x="6" y="236"/>
                  </a:cubicBezTo>
                  <a:cubicBezTo>
                    <a:pt x="7" y="236"/>
                    <a:pt x="8" y="236"/>
                    <a:pt x="8" y="237"/>
                  </a:cubicBezTo>
                  <a:lnTo>
                    <a:pt x="30" y="238"/>
                  </a:lnTo>
                  <a:cubicBezTo>
                    <a:pt x="30" y="222"/>
                    <a:pt x="30" y="205"/>
                    <a:pt x="28" y="188"/>
                  </a:cubicBezTo>
                  <a:cubicBezTo>
                    <a:pt x="28" y="186"/>
                    <a:pt x="28" y="184"/>
                    <a:pt x="28" y="183"/>
                  </a:cubicBezTo>
                  <a:cubicBezTo>
                    <a:pt x="28" y="175"/>
                    <a:pt x="29" y="167"/>
                    <a:pt x="30" y="159"/>
                  </a:cubicBezTo>
                  <a:cubicBezTo>
                    <a:pt x="26" y="156"/>
                    <a:pt x="22" y="151"/>
                    <a:pt x="20" y="147"/>
                  </a:cubicBezTo>
                  <a:cubicBezTo>
                    <a:pt x="17" y="143"/>
                    <a:pt x="15" y="138"/>
                    <a:pt x="15" y="133"/>
                  </a:cubicBezTo>
                  <a:lnTo>
                    <a:pt x="14" y="132"/>
                  </a:lnTo>
                  <a:cubicBezTo>
                    <a:pt x="14" y="130"/>
                    <a:pt x="15" y="128"/>
                    <a:pt x="16" y="126"/>
                  </a:cubicBezTo>
                  <a:cubicBezTo>
                    <a:pt x="17" y="124"/>
                    <a:pt x="19" y="122"/>
                    <a:pt x="21" y="121"/>
                  </a:cubicBezTo>
                  <a:cubicBezTo>
                    <a:pt x="23" y="120"/>
                    <a:pt x="25" y="120"/>
                    <a:pt x="27" y="120"/>
                  </a:cubicBezTo>
                  <a:cubicBezTo>
                    <a:pt x="29" y="120"/>
                    <a:pt x="31" y="121"/>
                    <a:pt x="33" y="121"/>
                  </a:cubicBezTo>
                  <a:cubicBezTo>
                    <a:pt x="34" y="122"/>
                    <a:pt x="34" y="122"/>
                    <a:pt x="34" y="122"/>
                  </a:cubicBezTo>
                  <a:lnTo>
                    <a:pt x="38" y="124"/>
                  </a:lnTo>
                  <a:cubicBezTo>
                    <a:pt x="39" y="119"/>
                    <a:pt x="41" y="114"/>
                    <a:pt x="43" y="109"/>
                  </a:cubicBezTo>
                  <a:cubicBezTo>
                    <a:pt x="46" y="97"/>
                    <a:pt x="50" y="86"/>
                    <a:pt x="55" y="75"/>
                  </a:cubicBezTo>
                  <a:cubicBezTo>
                    <a:pt x="41" y="67"/>
                    <a:pt x="43" y="41"/>
                    <a:pt x="62" y="42"/>
                  </a:cubicBezTo>
                  <a:lnTo>
                    <a:pt x="73" y="42"/>
                  </a:lnTo>
                  <a:lnTo>
                    <a:pt x="74" y="39"/>
                  </a:lnTo>
                  <a:cubicBezTo>
                    <a:pt x="76" y="29"/>
                    <a:pt x="79" y="19"/>
                    <a:pt x="84" y="10"/>
                  </a:cubicBezTo>
                  <a:cubicBezTo>
                    <a:pt x="87" y="5"/>
                    <a:pt x="81" y="0"/>
                    <a:pt x="76" y="2"/>
                  </a:cubicBezTo>
                  <a:cubicBezTo>
                    <a:pt x="61" y="13"/>
                    <a:pt x="48" y="27"/>
                    <a:pt x="38" y="43"/>
                  </a:cubicBezTo>
                  <a:cubicBezTo>
                    <a:pt x="38" y="44"/>
                    <a:pt x="37" y="45"/>
                    <a:pt x="37" y="45"/>
                  </a:cubicBezTo>
                  <a:cubicBezTo>
                    <a:pt x="34" y="80"/>
                    <a:pt x="14" y="108"/>
                    <a:pt x="5" y="140"/>
                  </a:cubicBezTo>
                  <a:cubicBezTo>
                    <a:pt x="1" y="158"/>
                    <a:pt x="0" y="176"/>
                    <a:pt x="0" y="194"/>
                  </a:cubicBezTo>
                  <a:cubicBezTo>
                    <a:pt x="0" y="208"/>
                    <a:pt x="1" y="222"/>
                    <a:pt x="3" y="2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51" name="Google Shape;3051;p35"/>
            <p:cNvSpPr/>
            <p:nvPr/>
          </p:nvSpPr>
          <p:spPr>
            <a:xfrm>
              <a:off x="34565" y="-553175"/>
              <a:ext cx="10800" cy="15120"/>
            </a:xfrm>
            <a:custGeom>
              <a:avLst/>
              <a:gdLst/>
              <a:ahLst/>
              <a:cxnLst/>
              <a:rect l="l" t="t" r="r" b="b"/>
              <a:pathLst>
                <a:path w="30" h="42" extrusionOk="0">
                  <a:moveTo>
                    <a:pt x="2" y="27"/>
                  </a:moveTo>
                  <a:cubicBezTo>
                    <a:pt x="2" y="29"/>
                    <a:pt x="4" y="33"/>
                    <a:pt x="6" y="38"/>
                  </a:cubicBezTo>
                  <a:lnTo>
                    <a:pt x="9" y="40"/>
                  </a:lnTo>
                  <a:cubicBezTo>
                    <a:pt x="11" y="41"/>
                    <a:pt x="13" y="41"/>
                    <a:pt x="15" y="41"/>
                  </a:cubicBezTo>
                  <a:cubicBezTo>
                    <a:pt x="17" y="41"/>
                    <a:pt x="20" y="40"/>
                    <a:pt x="22" y="39"/>
                  </a:cubicBezTo>
                  <a:cubicBezTo>
                    <a:pt x="24" y="38"/>
                    <a:pt x="26" y="36"/>
                    <a:pt x="27" y="34"/>
                  </a:cubicBezTo>
                  <a:cubicBezTo>
                    <a:pt x="28" y="32"/>
                    <a:pt x="29" y="29"/>
                    <a:pt x="29" y="27"/>
                  </a:cubicBezTo>
                  <a:cubicBezTo>
                    <a:pt x="29" y="26"/>
                    <a:pt x="29" y="26"/>
                    <a:pt x="29" y="26"/>
                  </a:cubicBezTo>
                  <a:cubicBezTo>
                    <a:pt x="28" y="18"/>
                    <a:pt x="26" y="11"/>
                    <a:pt x="24" y="3"/>
                  </a:cubicBezTo>
                  <a:cubicBezTo>
                    <a:pt x="16" y="3"/>
                    <a:pt x="9" y="2"/>
                    <a:pt x="1" y="0"/>
                  </a:cubicBezTo>
                  <a:cubicBezTo>
                    <a:pt x="1" y="3"/>
                    <a:pt x="0" y="6"/>
                    <a:pt x="0" y="9"/>
                  </a:cubicBezTo>
                  <a:cubicBezTo>
                    <a:pt x="0" y="15"/>
                    <a:pt x="1" y="21"/>
                    <a:pt x="2"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52" name="Google Shape;3052;p35"/>
            <p:cNvSpPr/>
            <p:nvPr/>
          </p:nvSpPr>
          <p:spPr>
            <a:xfrm>
              <a:off x="25925" y="-553535"/>
              <a:ext cx="10800" cy="14400"/>
            </a:xfrm>
            <a:custGeom>
              <a:avLst/>
              <a:gdLst/>
              <a:ahLst/>
              <a:cxnLst/>
              <a:rect l="l" t="t" r="r" b="b"/>
              <a:pathLst>
                <a:path w="30" h="40" extrusionOk="0">
                  <a:moveTo>
                    <a:pt x="29" y="39"/>
                  </a:moveTo>
                  <a:cubicBezTo>
                    <a:pt x="27" y="34"/>
                    <a:pt x="26" y="29"/>
                    <a:pt x="25" y="28"/>
                  </a:cubicBezTo>
                  <a:cubicBezTo>
                    <a:pt x="24" y="22"/>
                    <a:pt x="23" y="16"/>
                    <a:pt x="23" y="10"/>
                  </a:cubicBezTo>
                  <a:cubicBezTo>
                    <a:pt x="23" y="7"/>
                    <a:pt x="24" y="4"/>
                    <a:pt x="24" y="1"/>
                  </a:cubicBezTo>
                  <a:lnTo>
                    <a:pt x="20" y="1"/>
                  </a:lnTo>
                  <a:cubicBezTo>
                    <a:pt x="19" y="0"/>
                    <a:pt x="17" y="0"/>
                    <a:pt x="16" y="0"/>
                  </a:cubicBezTo>
                  <a:cubicBezTo>
                    <a:pt x="13" y="0"/>
                    <a:pt x="11" y="1"/>
                    <a:pt x="8" y="2"/>
                  </a:cubicBezTo>
                  <a:cubicBezTo>
                    <a:pt x="5" y="3"/>
                    <a:pt x="3" y="5"/>
                    <a:pt x="2" y="8"/>
                  </a:cubicBezTo>
                  <a:cubicBezTo>
                    <a:pt x="1" y="10"/>
                    <a:pt x="0" y="12"/>
                    <a:pt x="0" y="14"/>
                  </a:cubicBezTo>
                  <a:cubicBezTo>
                    <a:pt x="6" y="23"/>
                    <a:pt x="15" y="31"/>
                    <a:pt x="25" y="37"/>
                  </a:cubicBezTo>
                  <a:cubicBezTo>
                    <a:pt x="26" y="38"/>
                    <a:pt x="28" y="39"/>
                    <a:pt x="29" y="3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53" name="Google Shape;3053;p35"/>
            <p:cNvSpPr/>
            <p:nvPr/>
          </p:nvSpPr>
          <p:spPr>
            <a:xfrm>
              <a:off x="36005" y="-568655"/>
              <a:ext cx="5400" cy="10800"/>
            </a:xfrm>
            <a:custGeom>
              <a:avLst/>
              <a:gdLst/>
              <a:ahLst/>
              <a:cxnLst/>
              <a:rect l="l" t="t" r="r" b="b"/>
              <a:pathLst>
                <a:path w="15" h="30" extrusionOk="0">
                  <a:moveTo>
                    <a:pt x="5" y="0"/>
                  </a:moveTo>
                  <a:cubicBezTo>
                    <a:pt x="4" y="9"/>
                    <a:pt x="1" y="18"/>
                    <a:pt x="0" y="27"/>
                  </a:cubicBezTo>
                  <a:cubicBezTo>
                    <a:pt x="4" y="28"/>
                    <a:pt x="9" y="29"/>
                    <a:pt x="14" y="29"/>
                  </a:cubicBezTo>
                  <a:cubicBezTo>
                    <a:pt x="11" y="20"/>
                    <a:pt x="8" y="10"/>
                    <a:pt x="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54" name="Google Shape;3054;p35"/>
            <p:cNvSpPr/>
            <p:nvPr/>
          </p:nvSpPr>
          <p:spPr>
            <a:xfrm>
              <a:off x="26285" y="-572255"/>
              <a:ext cx="11520" cy="13680"/>
            </a:xfrm>
            <a:custGeom>
              <a:avLst/>
              <a:gdLst/>
              <a:ahLst/>
              <a:cxnLst/>
              <a:rect l="l" t="t" r="r" b="b"/>
              <a:pathLst>
                <a:path w="32" h="38" extrusionOk="0">
                  <a:moveTo>
                    <a:pt x="28" y="0"/>
                  </a:moveTo>
                  <a:cubicBezTo>
                    <a:pt x="21" y="1"/>
                    <a:pt x="13" y="3"/>
                    <a:pt x="7" y="7"/>
                  </a:cubicBezTo>
                  <a:cubicBezTo>
                    <a:pt x="6" y="7"/>
                    <a:pt x="6" y="7"/>
                    <a:pt x="6" y="7"/>
                  </a:cubicBezTo>
                  <a:cubicBezTo>
                    <a:pt x="4" y="8"/>
                    <a:pt x="3" y="10"/>
                    <a:pt x="2" y="12"/>
                  </a:cubicBezTo>
                  <a:cubicBezTo>
                    <a:pt x="0" y="14"/>
                    <a:pt x="0" y="16"/>
                    <a:pt x="0" y="19"/>
                  </a:cubicBezTo>
                  <a:cubicBezTo>
                    <a:pt x="0" y="21"/>
                    <a:pt x="0" y="24"/>
                    <a:pt x="2" y="26"/>
                  </a:cubicBezTo>
                  <a:cubicBezTo>
                    <a:pt x="4" y="28"/>
                    <a:pt x="5" y="30"/>
                    <a:pt x="7" y="31"/>
                  </a:cubicBezTo>
                  <a:cubicBezTo>
                    <a:pt x="7" y="31"/>
                    <a:pt x="7" y="32"/>
                    <a:pt x="8" y="32"/>
                  </a:cubicBezTo>
                  <a:cubicBezTo>
                    <a:pt x="13" y="34"/>
                    <a:pt x="19" y="36"/>
                    <a:pt x="26" y="37"/>
                  </a:cubicBezTo>
                  <a:cubicBezTo>
                    <a:pt x="27" y="28"/>
                    <a:pt x="30" y="19"/>
                    <a:pt x="31" y="10"/>
                  </a:cubicBezTo>
                  <a:cubicBezTo>
                    <a:pt x="31" y="7"/>
                    <a:pt x="30" y="3"/>
                    <a:pt x="2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55" name="Google Shape;3055;p35"/>
            <p:cNvSpPr/>
            <p:nvPr/>
          </p:nvSpPr>
          <p:spPr>
            <a:xfrm>
              <a:off x="18365" y="-593855"/>
              <a:ext cx="7560" cy="11520"/>
            </a:xfrm>
            <a:custGeom>
              <a:avLst/>
              <a:gdLst/>
              <a:ahLst/>
              <a:cxnLst/>
              <a:rect l="l" t="t" r="r" b="b"/>
              <a:pathLst>
                <a:path w="21" h="32" extrusionOk="0">
                  <a:moveTo>
                    <a:pt x="18" y="31"/>
                  </a:moveTo>
                  <a:lnTo>
                    <a:pt x="20" y="31"/>
                  </a:lnTo>
                  <a:cubicBezTo>
                    <a:pt x="20" y="21"/>
                    <a:pt x="18" y="11"/>
                    <a:pt x="17" y="0"/>
                  </a:cubicBezTo>
                  <a:cubicBezTo>
                    <a:pt x="2" y="4"/>
                    <a:pt x="0" y="29"/>
                    <a:pt x="18" y="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56" name="Google Shape;3056;p35"/>
            <p:cNvSpPr/>
            <p:nvPr/>
          </p:nvSpPr>
          <p:spPr>
            <a:xfrm>
              <a:off x="24485" y="-593855"/>
              <a:ext cx="10800" cy="11880"/>
            </a:xfrm>
            <a:custGeom>
              <a:avLst/>
              <a:gdLst/>
              <a:ahLst/>
              <a:cxnLst/>
              <a:rect l="l" t="t" r="r" b="b"/>
              <a:pathLst>
                <a:path w="30" h="33" extrusionOk="0">
                  <a:moveTo>
                    <a:pt x="5" y="0"/>
                  </a:moveTo>
                  <a:cubicBezTo>
                    <a:pt x="5" y="0"/>
                    <a:pt x="4" y="0"/>
                    <a:pt x="3" y="0"/>
                  </a:cubicBezTo>
                  <a:cubicBezTo>
                    <a:pt x="2" y="0"/>
                    <a:pt x="1" y="0"/>
                    <a:pt x="0" y="0"/>
                  </a:cubicBezTo>
                  <a:cubicBezTo>
                    <a:pt x="0" y="11"/>
                    <a:pt x="2" y="21"/>
                    <a:pt x="2" y="30"/>
                  </a:cubicBezTo>
                  <a:cubicBezTo>
                    <a:pt x="12" y="30"/>
                    <a:pt x="20" y="31"/>
                    <a:pt x="29" y="32"/>
                  </a:cubicBezTo>
                  <a:cubicBezTo>
                    <a:pt x="28" y="21"/>
                    <a:pt x="27" y="12"/>
                    <a:pt x="27" y="1"/>
                  </a:cubicBezTo>
                  <a:lnTo>
                    <a:pt x="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57" name="Google Shape;3057;p35"/>
            <p:cNvSpPr/>
            <p:nvPr/>
          </p:nvSpPr>
          <p:spPr>
            <a:xfrm>
              <a:off x="28805" y="-635975"/>
              <a:ext cx="9000" cy="14400"/>
            </a:xfrm>
            <a:custGeom>
              <a:avLst/>
              <a:gdLst/>
              <a:ahLst/>
              <a:cxnLst/>
              <a:rect l="l" t="t" r="r" b="b"/>
              <a:pathLst>
                <a:path w="25" h="40" extrusionOk="0">
                  <a:moveTo>
                    <a:pt x="20" y="2"/>
                  </a:moveTo>
                  <a:lnTo>
                    <a:pt x="19" y="2"/>
                  </a:lnTo>
                  <a:cubicBezTo>
                    <a:pt x="17" y="1"/>
                    <a:pt x="15" y="0"/>
                    <a:pt x="13" y="0"/>
                  </a:cubicBezTo>
                  <a:cubicBezTo>
                    <a:pt x="10" y="0"/>
                    <a:pt x="8" y="1"/>
                    <a:pt x="6" y="2"/>
                  </a:cubicBezTo>
                  <a:cubicBezTo>
                    <a:pt x="4" y="3"/>
                    <a:pt x="3" y="4"/>
                    <a:pt x="2" y="6"/>
                  </a:cubicBezTo>
                  <a:cubicBezTo>
                    <a:pt x="1" y="8"/>
                    <a:pt x="0" y="10"/>
                    <a:pt x="0" y="13"/>
                  </a:cubicBezTo>
                  <a:cubicBezTo>
                    <a:pt x="1" y="18"/>
                    <a:pt x="3" y="23"/>
                    <a:pt x="5" y="27"/>
                  </a:cubicBezTo>
                  <a:cubicBezTo>
                    <a:pt x="8" y="32"/>
                    <a:pt x="12" y="36"/>
                    <a:pt x="16" y="39"/>
                  </a:cubicBezTo>
                  <a:cubicBezTo>
                    <a:pt x="17" y="28"/>
                    <a:pt x="20" y="16"/>
                    <a:pt x="24" y="4"/>
                  </a:cubicBezTo>
                  <a:lnTo>
                    <a:pt x="2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58" name="Google Shape;3058;p35"/>
            <p:cNvSpPr/>
            <p:nvPr/>
          </p:nvSpPr>
          <p:spPr>
            <a:xfrm>
              <a:off x="44645" y="-672695"/>
              <a:ext cx="99000" cy="21600"/>
            </a:xfrm>
            <a:custGeom>
              <a:avLst/>
              <a:gdLst/>
              <a:ahLst/>
              <a:cxnLst/>
              <a:rect l="l" t="t" r="r" b="b"/>
              <a:pathLst>
                <a:path w="275" h="60" extrusionOk="0">
                  <a:moveTo>
                    <a:pt x="0" y="58"/>
                  </a:moveTo>
                  <a:cubicBezTo>
                    <a:pt x="2" y="59"/>
                    <a:pt x="4" y="59"/>
                    <a:pt x="5" y="59"/>
                  </a:cubicBezTo>
                  <a:cubicBezTo>
                    <a:pt x="6" y="59"/>
                    <a:pt x="7" y="59"/>
                    <a:pt x="8" y="59"/>
                  </a:cubicBezTo>
                  <a:cubicBezTo>
                    <a:pt x="38" y="59"/>
                    <a:pt x="68" y="54"/>
                    <a:pt x="95" y="43"/>
                  </a:cubicBezTo>
                  <a:cubicBezTo>
                    <a:pt x="144" y="19"/>
                    <a:pt x="217" y="30"/>
                    <a:pt x="270" y="26"/>
                  </a:cubicBezTo>
                  <a:cubicBezTo>
                    <a:pt x="274" y="26"/>
                    <a:pt x="273" y="20"/>
                    <a:pt x="270" y="20"/>
                  </a:cubicBezTo>
                  <a:cubicBezTo>
                    <a:pt x="217" y="15"/>
                    <a:pt x="149" y="0"/>
                    <a:pt x="97" y="14"/>
                  </a:cubicBezTo>
                  <a:cubicBezTo>
                    <a:pt x="70" y="21"/>
                    <a:pt x="43" y="24"/>
                    <a:pt x="16" y="24"/>
                  </a:cubicBezTo>
                  <a:cubicBezTo>
                    <a:pt x="14" y="31"/>
                    <a:pt x="12" y="37"/>
                    <a:pt x="9" y="42"/>
                  </a:cubicBezTo>
                  <a:cubicBezTo>
                    <a:pt x="6" y="48"/>
                    <a:pt x="3" y="53"/>
                    <a:pt x="0" y="5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59" name="Google Shape;3059;p35"/>
            <p:cNvSpPr/>
            <p:nvPr/>
          </p:nvSpPr>
          <p:spPr>
            <a:xfrm>
              <a:off x="43565" y="-664055"/>
              <a:ext cx="7200" cy="12600"/>
            </a:xfrm>
            <a:custGeom>
              <a:avLst/>
              <a:gdLst/>
              <a:ahLst/>
              <a:cxnLst/>
              <a:rect l="l" t="t" r="r" b="b"/>
              <a:pathLst>
                <a:path w="20" h="35" extrusionOk="0">
                  <a:moveTo>
                    <a:pt x="12" y="18"/>
                  </a:moveTo>
                  <a:cubicBezTo>
                    <a:pt x="15" y="13"/>
                    <a:pt x="17" y="7"/>
                    <a:pt x="19" y="0"/>
                  </a:cubicBezTo>
                  <a:lnTo>
                    <a:pt x="18" y="0"/>
                  </a:lnTo>
                  <a:cubicBezTo>
                    <a:pt x="12" y="9"/>
                    <a:pt x="7" y="19"/>
                    <a:pt x="2" y="28"/>
                  </a:cubicBezTo>
                  <a:cubicBezTo>
                    <a:pt x="2" y="30"/>
                    <a:pt x="1" y="32"/>
                    <a:pt x="0" y="33"/>
                  </a:cubicBezTo>
                  <a:lnTo>
                    <a:pt x="3" y="34"/>
                  </a:lnTo>
                  <a:cubicBezTo>
                    <a:pt x="6" y="29"/>
                    <a:pt x="9" y="24"/>
                    <a:pt x="12"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60" name="Google Shape;3060;p35"/>
            <p:cNvSpPr/>
            <p:nvPr/>
          </p:nvSpPr>
          <p:spPr>
            <a:xfrm>
              <a:off x="38525" y="-664055"/>
              <a:ext cx="11880" cy="12240"/>
            </a:xfrm>
            <a:custGeom>
              <a:avLst/>
              <a:gdLst/>
              <a:ahLst/>
              <a:cxnLst/>
              <a:rect l="l" t="t" r="r" b="b"/>
              <a:pathLst>
                <a:path w="33" h="34" extrusionOk="0">
                  <a:moveTo>
                    <a:pt x="32" y="0"/>
                  </a:moveTo>
                  <a:lnTo>
                    <a:pt x="21" y="0"/>
                  </a:lnTo>
                  <a:cubicBezTo>
                    <a:pt x="1" y="0"/>
                    <a:pt x="0" y="25"/>
                    <a:pt x="14" y="33"/>
                  </a:cubicBezTo>
                  <a:cubicBezTo>
                    <a:pt x="14" y="32"/>
                    <a:pt x="15" y="30"/>
                    <a:pt x="16" y="28"/>
                  </a:cubicBezTo>
                  <a:cubicBezTo>
                    <a:pt x="21" y="19"/>
                    <a:pt x="26" y="9"/>
                    <a:pt x="3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61" name="Google Shape;3061;p35"/>
            <p:cNvSpPr/>
            <p:nvPr/>
          </p:nvSpPr>
          <p:spPr>
            <a:xfrm>
              <a:off x="33845" y="-757295"/>
              <a:ext cx="110520" cy="18360"/>
            </a:xfrm>
            <a:custGeom>
              <a:avLst/>
              <a:gdLst/>
              <a:ahLst/>
              <a:cxnLst/>
              <a:rect l="l" t="t" r="r" b="b"/>
              <a:pathLst>
                <a:path w="307" h="51" extrusionOk="0">
                  <a:moveTo>
                    <a:pt x="151" y="38"/>
                  </a:moveTo>
                  <a:cubicBezTo>
                    <a:pt x="201" y="26"/>
                    <a:pt x="252" y="33"/>
                    <a:pt x="302" y="22"/>
                  </a:cubicBezTo>
                  <a:lnTo>
                    <a:pt x="303" y="22"/>
                  </a:lnTo>
                  <a:cubicBezTo>
                    <a:pt x="304" y="21"/>
                    <a:pt x="304" y="21"/>
                    <a:pt x="305" y="20"/>
                  </a:cubicBezTo>
                  <a:cubicBezTo>
                    <a:pt x="306" y="19"/>
                    <a:pt x="305" y="18"/>
                    <a:pt x="305" y="18"/>
                  </a:cubicBezTo>
                  <a:cubicBezTo>
                    <a:pt x="305" y="17"/>
                    <a:pt x="306" y="16"/>
                    <a:pt x="305" y="15"/>
                  </a:cubicBezTo>
                  <a:cubicBezTo>
                    <a:pt x="304" y="14"/>
                    <a:pt x="304" y="15"/>
                    <a:pt x="303" y="14"/>
                  </a:cubicBezTo>
                  <a:cubicBezTo>
                    <a:pt x="302" y="13"/>
                    <a:pt x="301" y="13"/>
                    <a:pt x="301" y="13"/>
                  </a:cubicBezTo>
                  <a:cubicBezTo>
                    <a:pt x="300" y="13"/>
                    <a:pt x="300" y="13"/>
                    <a:pt x="300" y="13"/>
                  </a:cubicBezTo>
                  <a:cubicBezTo>
                    <a:pt x="256" y="16"/>
                    <a:pt x="211" y="18"/>
                    <a:pt x="167" y="18"/>
                  </a:cubicBezTo>
                  <a:cubicBezTo>
                    <a:pt x="144" y="18"/>
                    <a:pt x="120" y="17"/>
                    <a:pt x="97" y="16"/>
                  </a:cubicBezTo>
                  <a:cubicBezTo>
                    <a:pt x="64" y="13"/>
                    <a:pt x="32" y="8"/>
                    <a:pt x="0" y="0"/>
                  </a:cubicBezTo>
                  <a:cubicBezTo>
                    <a:pt x="3" y="8"/>
                    <a:pt x="5" y="16"/>
                    <a:pt x="5" y="25"/>
                  </a:cubicBezTo>
                  <a:cubicBezTo>
                    <a:pt x="5" y="28"/>
                    <a:pt x="5" y="31"/>
                    <a:pt x="4" y="34"/>
                  </a:cubicBezTo>
                  <a:cubicBezTo>
                    <a:pt x="53" y="39"/>
                    <a:pt x="101" y="50"/>
                    <a:pt x="151" y="3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62" name="Google Shape;3062;p35"/>
            <p:cNvSpPr/>
            <p:nvPr/>
          </p:nvSpPr>
          <p:spPr>
            <a:xfrm>
              <a:off x="22325" y="-758735"/>
              <a:ext cx="13680" cy="14040"/>
            </a:xfrm>
            <a:custGeom>
              <a:avLst/>
              <a:gdLst/>
              <a:ahLst/>
              <a:cxnLst/>
              <a:rect l="l" t="t" r="r" b="b"/>
              <a:pathLst>
                <a:path w="38" h="39" extrusionOk="0">
                  <a:moveTo>
                    <a:pt x="32" y="4"/>
                  </a:moveTo>
                  <a:lnTo>
                    <a:pt x="26" y="3"/>
                  </a:lnTo>
                  <a:cubicBezTo>
                    <a:pt x="4" y="0"/>
                    <a:pt x="0" y="35"/>
                    <a:pt x="22" y="37"/>
                  </a:cubicBezTo>
                  <a:lnTo>
                    <a:pt x="36" y="38"/>
                  </a:lnTo>
                  <a:cubicBezTo>
                    <a:pt x="37" y="35"/>
                    <a:pt x="37" y="32"/>
                    <a:pt x="37" y="29"/>
                  </a:cubicBezTo>
                  <a:cubicBezTo>
                    <a:pt x="37" y="20"/>
                    <a:pt x="35" y="12"/>
                    <a:pt x="32"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63" name="Google Shape;3063;p35"/>
            <p:cNvSpPr/>
            <p:nvPr/>
          </p:nvSpPr>
          <p:spPr>
            <a:xfrm>
              <a:off x="192965" y="-878975"/>
              <a:ext cx="43560" cy="8280"/>
            </a:xfrm>
            <a:custGeom>
              <a:avLst/>
              <a:gdLst/>
              <a:ahLst/>
              <a:cxnLst/>
              <a:rect l="l" t="t" r="r" b="b"/>
              <a:pathLst>
                <a:path w="121" h="23" extrusionOk="0">
                  <a:moveTo>
                    <a:pt x="3" y="16"/>
                  </a:moveTo>
                  <a:cubicBezTo>
                    <a:pt x="16" y="20"/>
                    <a:pt x="30" y="22"/>
                    <a:pt x="43" y="22"/>
                  </a:cubicBezTo>
                  <a:cubicBezTo>
                    <a:pt x="48" y="22"/>
                    <a:pt x="52" y="22"/>
                    <a:pt x="57" y="21"/>
                  </a:cubicBezTo>
                  <a:cubicBezTo>
                    <a:pt x="68" y="20"/>
                    <a:pt x="80" y="19"/>
                    <a:pt x="92" y="19"/>
                  </a:cubicBezTo>
                  <a:cubicBezTo>
                    <a:pt x="93" y="19"/>
                    <a:pt x="94" y="19"/>
                    <a:pt x="95" y="19"/>
                  </a:cubicBezTo>
                  <a:cubicBezTo>
                    <a:pt x="101" y="19"/>
                    <a:pt x="107" y="20"/>
                    <a:pt x="114" y="20"/>
                  </a:cubicBezTo>
                  <a:cubicBezTo>
                    <a:pt x="120" y="20"/>
                    <a:pt x="120" y="11"/>
                    <a:pt x="114" y="10"/>
                  </a:cubicBezTo>
                  <a:cubicBezTo>
                    <a:pt x="108" y="9"/>
                    <a:pt x="100" y="6"/>
                    <a:pt x="91" y="4"/>
                  </a:cubicBezTo>
                  <a:cubicBezTo>
                    <a:pt x="80" y="2"/>
                    <a:pt x="68" y="1"/>
                    <a:pt x="57" y="1"/>
                  </a:cubicBezTo>
                  <a:cubicBezTo>
                    <a:pt x="52" y="0"/>
                    <a:pt x="47" y="0"/>
                    <a:pt x="42" y="0"/>
                  </a:cubicBezTo>
                  <a:cubicBezTo>
                    <a:pt x="29" y="0"/>
                    <a:pt x="16" y="2"/>
                    <a:pt x="3" y="6"/>
                  </a:cubicBezTo>
                  <a:cubicBezTo>
                    <a:pt x="2" y="7"/>
                    <a:pt x="1" y="8"/>
                    <a:pt x="1" y="8"/>
                  </a:cubicBezTo>
                  <a:cubicBezTo>
                    <a:pt x="0" y="9"/>
                    <a:pt x="0" y="10"/>
                    <a:pt x="0" y="11"/>
                  </a:cubicBezTo>
                  <a:cubicBezTo>
                    <a:pt x="0" y="12"/>
                    <a:pt x="0" y="13"/>
                    <a:pt x="1" y="14"/>
                  </a:cubicBezTo>
                  <a:cubicBezTo>
                    <a:pt x="1" y="14"/>
                    <a:pt x="2" y="15"/>
                    <a:pt x="3"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64" name="Google Shape;3064;p35"/>
            <p:cNvSpPr/>
            <p:nvPr/>
          </p:nvSpPr>
          <p:spPr>
            <a:xfrm>
              <a:off x="115205" y="-881495"/>
              <a:ext cx="51840" cy="9720"/>
            </a:xfrm>
            <a:custGeom>
              <a:avLst/>
              <a:gdLst/>
              <a:ahLst/>
              <a:cxnLst/>
              <a:rect l="l" t="t" r="r" b="b"/>
              <a:pathLst>
                <a:path w="144" h="27" extrusionOk="0">
                  <a:moveTo>
                    <a:pt x="2" y="9"/>
                  </a:moveTo>
                  <a:cubicBezTo>
                    <a:pt x="1" y="9"/>
                    <a:pt x="1" y="9"/>
                    <a:pt x="0" y="10"/>
                  </a:cubicBezTo>
                  <a:cubicBezTo>
                    <a:pt x="0" y="11"/>
                    <a:pt x="0" y="12"/>
                    <a:pt x="0" y="13"/>
                  </a:cubicBezTo>
                  <a:cubicBezTo>
                    <a:pt x="0" y="14"/>
                    <a:pt x="0" y="15"/>
                    <a:pt x="0" y="15"/>
                  </a:cubicBezTo>
                  <a:cubicBezTo>
                    <a:pt x="1" y="16"/>
                    <a:pt x="1" y="16"/>
                    <a:pt x="2" y="17"/>
                  </a:cubicBezTo>
                  <a:cubicBezTo>
                    <a:pt x="16" y="23"/>
                    <a:pt x="32" y="26"/>
                    <a:pt x="48" y="26"/>
                  </a:cubicBezTo>
                  <a:cubicBezTo>
                    <a:pt x="54" y="26"/>
                    <a:pt x="59" y="26"/>
                    <a:pt x="65" y="25"/>
                  </a:cubicBezTo>
                  <a:cubicBezTo>
                    <a:pt x="89" y="25"/>
                    <a:pt x="112" y="22"/>
                    <a:pt x="137" y="20"/>
                  </a:cubicBezTo>
                  <a:cubicBezTo>
                    <a:pt x="138" y="20"/>
                    <a:pt x="139" y="19"/>
                    <a:pt x="140" y="19"/>
                  </a:cubicBezTo>
                  <a:cubicBezTo>
                    <a:pt x="142" y="18"/>
                    <a:pt x="142" y="18"/>
                    <a:pt x="142" y="17"/>
                  </a:cubicBezTo>
                  <a:cubicBezTo>
                    <a:pt x="143" y="16"/>
                    <a:pt x="143" y="15"/>
                    <a:pt x="143" y="14"/>
                  </a:cubicBezTo>
                  <a:cubicBezTo>
                    <a:pt x="143" y="13"/>
                    <a:pt x="143" y="12"/>
                    <a:pt x="142" y="11"/>
                  </a:cubicBezTo>
                  <a:cubicBezTo>
                    <a:pt x="142" y="10"/>
                    <a:pt x="141" y="9"/>
                    <a:pt x="140" y="9"/>
                  </a:cubicBezTo>
                  <a:cubicBezTo>
                    <a:pt x="139" y="8"/>
                    <a:pt x="138" y="8"/>
                    <a:pt x="137" y="8"/>
                  </a:cubicBezTo>
                  <a:cubicBezTo>
                    <a:pt x="113" y="6"/>
                    <a:pt x="90" y="1"/>
                    <a:pt x="66" y="1"/>
                  </a:cubicBezTo>
                  <a:cubicBezTo>
                    <a:pt x="60" y="0"/>
                    <a:pt x="54" y="0"/>
                    <a:pt x="47" y="0"/>
                  </a:cubicBezTo>
                  <a:cubicBezTo>
                    <a:pt x="32" y="0"/>
                    <a:pt x="16" y="3"/>
                    <a:pt x="2"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65" name="Google Shape;3065;p35"/>
            <p:cNvSpPr/>
            <p:nvPr/>
          </p:nvSpPr>
          <p:spPr>
            <a:xfrm>
              <a:off x="16205" y="-886175"/>
              <a:ext cx="81000" cy="14400"/>
            </a:xfrm>
            <a:custGeom>
              <a:avLst/>
              <a:gdLst/>
              <a:ahLst/>
              <a:cxnLst/>
              <a:rect l="l" t="t" r="r" b="b"/>
              <a:pathLst>
                <a:path w="225" h="40" extrusionOk="0">
                  <a:moveTo>
                    <a:pt x="217" y="10"/>
                  </a:moveTo>
                  <a:cubicBezTo>
                    <a:pt x="184" y="5"/>
                    <a:pt x="151" y="3"/>
                    <a:pt x="118" y="3"/>
                  </a:cubicBezTo>
                  <a:cubicBezTo>
                    <a:pt x="112" y="3"/>
                    <a:pt x="106" y="3"/>
                    <a:pt x="99" y="3"/>
                  </a:cubicBezTo>
                  <a:cubicBezTo>
                    <a:pt x="66" y="2"/>
                    <a:pt x="33" y="1"/>
                    <a:pt x="0" y="0"/>
                  </a:cubicBezTo>
                  <a:cubicBezTo>
                    <a:pt x="0" y="13"/>
                    <a:pt x="0" y="26"/>
                    <a:pt x="0" y="39"/>
                  </a:cubicBezTo>
                  <a:cubicBezTo>
                    <a:pt x="2" y="39"/>
                    <a:pt x="4" y="39"/>
                    <a:pt x="7" y="39"/>
                  </a:cubicBezTo>
                  <a:cubicBezTo>
                    <a:pt x="77" y="39"/>
                    <a:pt x="148" y="34"/>
                    <a:pt x="218" y="24"/>
                  </a:cubicBezTo>
                  <a:cubicBezTo>
                    <a:pt x="224" y="23"/>
                    <a:pt x="224" y="12"/>
                    <a:pt x="217"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66" name="Google Shape;3066;p35"/>
            <p:cNvSpPr/>
            <p:nvPr/>
          </p:nvSpPr>
          <p:spPr>
            <a:xfrm>
              <a:off x="3245" y="-885815"/>
              <a:ext cx="13320" cy="14400"/>
            </a:xfrm>
            <a:custGeom>
              <a:avLst/>
              <a:gdLst/>
              <a:ahLst/>
              <a:cxnLst/>
              <a:rect l="l" t="t" r="r" b="b"/>
              <a:pathLst>
                <a:path w="37" h="40" extrusionOk="0">
                  <a:moveTo>
                    <a:pt x="36" y="0"/>
                  </a:moveTo>
                  <a:lnTo>
                    <a:pt x="28" y="0"/>
                  </a:lnTo>
                  <a:cubicBezTo>
                    <a:pt x="3" y="0"/>
                    <a:pt x="0" y="39"/>
                    <a:pt x="25" y="39"/>
                  </a:cubicBezTo>
                  <a:lnTo>
                    <a:pt x="35" y="39"/>
                  </a:lnTo>
                  <a:cubicBezTo>
                    <a:pt x="36" y="26"/>
                    <a:pt x="36" y="13"/>
                    <a:pt x="3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67" name="Google Shape;3067;p35"/>
            <p:cNvSpPr/>
            <p:nvPr/>
          </p:nvSpPr>
          <p:spPr>
            <a:xfrm>
              <a:off x="1221845" y="-1049975"/>
              <a:ext cx="21960" cy="28440"/>
            </a:xfrm>
            <a:custGeom>
              <a:avLst/>
              <a:gdLst/>
              <a:ahLst/>
              <a:cxnLst/>
              <a:rect l="l" t="t" r="r" b="b"/>
              <a:pathLst>
                <a:path w="61" h="79" extrusionOk="0">
                  <a:moveTo>
                    <a:pt x="45" y="72"/>
                  </a:moveTo>
                  <a:cubicBezTo>
                    <a:pt x="50" y="78"/>
                    <a:pt x="60" y="72"/>
                    <a:pt x="60" y="65"/>
                  </a:cubicBezTo>
                  <a:cubicBezTo>
                    <a:pt x="60" y="50"/>
                    <a:pt x="50" y="42"/>
                    <a:pt x="41" y="31"/>
                  </a:cubicBezTo>
                  <a:cubicBezTo>
                    <a:pt x="38" y="25"/>
                    <a:pt x="34" y="20"/>
                    <a:pt x="29" y="15"/>
                  </a:cubicBezTo>
                  <a:cubicBezTo>
                    <a:pt x="27" y="13"/>
                    <a:pt x="25" y="10"/>
                    <a:pt x="23" y="8"/>
                  </a:cubicBezTo>
                  <a:cubicBezTo>
                    <a:pt x="23" y="7"/>
                    <a:pt x="23" y="7"/>
                    <a:pt x="22" y="6"/>
                  </a:cubicBezTo>
                  <a:cubicBezTo>
                    <a:pt x="21" y="4"/>
                    <a:pt x="20" y="3"/>
                    <a:pt x="18" y="2"/>
                  </a:cubicBezTo>
                  <a:cubicBezTo>
                    <a:pt x="16" y="1"/>
                    <a:pt x="14" y="0"/>
                    <a:pt x="12" y="0"/>
                  </a:cubicBezTo>
                  <a:cubicBezTo>
                    <a:pt x="10" y="0"/>
                    <a:pt x="8" y="1"/>
                    <a:pt x="6" y="2"/>
                  </a:cubicBezTo>
                  <a:cubicBezTo>
                    <a:pt x="4" y="3"/>
                    <a:pt x="2" y="3"/>
                    <a:pt x="1" y="6"/>
                  </a:cubicBezTo>
                  <a:cubicBezTo>
                    <a:pt x="0" y="8"/>
                    <a:pt x="0" y="9"/>
                    <a:pt x="0" y="11"/>
                  </a:cubicBezTo>
                  <a:cubicBezTo>
                    <a:pt x="0" y="25"/>
                    <a:pt x="9" y="32"/>
                    <a:pt x="17" y="43"/>
                  </a:cubicBezTo>
                  <a:cubicBezTo>
                    <a:pt x="25" y="54"/>
                    <a:pt x="37" y="61"/>
                    <a:pt x="45" y="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68" name="Google Shape;3068;p35"/>
            <p:cNvSpPr/>
            <p:nvPr/>
          </p:nvSpPr>
          <p:spPr>
            <a:xfrm>
              <a:off x="1247405" y="-1012535"/>
              <a:ext cx="81720" cy="304200"/>
            </a:xfrm>
            <a:custGeom>
              <a:avLst/>
              <a:gdLst/>
              <a:ahLst/>
              <a:cxnLst/>
              <a:rect l="l" t="t" r="r" b="b"/>
              <a:pathLst>
                <a:path w="227" h="845" extrusionOk="0">
                  <a:moveTo>
                    <a:pt x="138" y="437"/>
                  </a:moveTo>
                  <a:cubicBezTo>
                    <a:pt x="155" y="501"/>
                    <a:pt x="165" y="566"/>
                    <a:pt x="169" y="632"/>
                  </a:cubicBezTo>
                  <a:cubicBezTo>
                    <a:pt x="173" y="698"/>
                    <a:pt x="167" y="773"/>
                    <a:pt x="181" y="838"/>
                  </a:cubicBezTo>
                  <a:cubicBezTo>
                    <a:pt x="181" y="839"/>
                    <a:pt x="182" y="839"/>
                    <a:pt x="182" y="840"/>
                  </a:cubicBezTo>
                  <a:cubicBezTo>
                    <a:pt x="183" y="841"/>
                    <a:pt x="183" y="842"/>
                    <a:pt x="184" y="843"/>
                  </a:cubicBezTo>
                  <a:cubicBezTo>
                    <a:pt x="185" y="843"/>
                    <a:pt x="187" y="844"/>
                    <a:pt x="188" y="844"/>
                  </a:cubicBezTo>
                  <a:cubicBezTo>
                    <a:pt x="189" y="844"/>
                    <a:pt x="191" y="843"/>
                    <a:pt x="192" y="843"/>
                  </a:cubicBezTo>
                  <a:cubicBezTo>
                    <a:pt x="194" y="842"/>
                    <a:pt x="194" y="841"/>
                    <a:pt x="194" y="840"/>
                  </a:cubicBezTo>
                  <a:cubicBezTo>
                    <a:pt x="195" y="839"/>
                    <a:pt x="195" y="839"/>
                    <a:pt x="195" y="838"/>
                  </a:cubicBezTo>
                  <a:cubicBezTo>
                    <a:pt x="226" y="700"/>
                    <a:pt x="180" y="555"/>
                    <a:pt x="162" y="419"/>
                  </a:cubicBezTo>
                  <a:cubicBezTo>
                    <a:pt x="142" y="281"/>
                    <a:pt x="96" y="149"/>
                    <a:pt x="26" y="29"/>
                  </a:cubicBezTo>
                  <a:cubicBezTo>
                    <a:pt x="22" y="21"/>
                    <a:pt x="17" y="13"/>
                    <a:pt x="13" y="6"/>
                  </a:cubicBezTo>
                  <a:cubicBezTo>
                    <a:pt x="9" y="0"/>
                    <a:pt x="0" y="4"/>
                    <a:pt x="2" y="10"/>
                  </a:cubicBezTo>
                  <a:cubicBezTo>
                    <a:pt x="34" y="91"/>
                    <a:pt x="81" y="167"/>
                    <a:pt x="101" y="252"/>
                  </a:cubicBezTo>
                  <a:cubicBezTo>
                    <a:pt x="115" y="313"/>
                    <a:pt x="121" y="377"/>
                    <a:pt x="138" y="4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69" name="Google Shape;3069;p35"/>
            <p:cNvSpPr/>
            <p:nvPr/>
          </p:nvSpPr>
          <p:spPr>
            <a:xfrm>
              <a:off x="1294565" y="-718775"/>
              <a:ext cx="6840" cy="25200"/>
            </a:xfrm>
            <a:custGeom>
              <a:avLst/>
              <a:gdLst/>
              <a:ahLst/>
              <a:cxnLst/>
              <a:rect l="l" t="t" r="r" b="b"/>
              <a:pathLst>
                <a:path w="19" h="70" extrusionOk="0">
                  <a:moveTo>
                    <a:pt x="5" y="3"/>
                  </a:moveTo>
                  <a:cubicBezTo>
                    <a:pt x="2" y="14"/>
                    <a:pt x="0" y="25"/>
                    <a:pt x="0" y="37"/>
                  </a:cubicBezTo>
                  <a:cubicBezTo>
                    <a:pt x="0" y="45"/>
                    <a:pt x="1" y="54"/>
                    <a:pt x="3" y="62"/>
                  </a:cubicBezTo>
                  <a:cubicBezTo>
                    <a:pt x="3" y="69"/>
                    <a:pt x="14" y="68"/>
                    <a:pt x="15" y="62"/>
                  </a:cubicBezTo>
                  <a:cubicBezTo>
                    <a:pt x="17" y="53"/>
                    <a:pt x="18" y="45"/>
                    <a:pt x="18" y="36"/>
                  </a:cubicBezTo>
                  <a:cubicBezTo>
                    <a:pt x="18" y="25"/>
                    <a:pt x="16" y="15"/>
                    <a:pt x="13" y="4"/>
                  </a:cubicBezTo>
                  <a:cubicBezTo>
                    <a:pt x="13" y="3"/>
                    <a:pt x="14" y="3"/>
                    <a:pt x="13" y="2"/>
                  </a:cubicBezTo>
                  <a:cubicBezTo>
                    <a:pt x="12" y="1"/>
                    <a:pt x="12" y="2"/>
                    <a:pt x="11" y="1"/>
                  </a:cubicBezTo>
                  <a:cubicBezTo>
                    <a:pt x="10" y="0"/>
                    <a:pt x="10" y="0"/>
                    <a:pt x="9" y="0"/>
                  </a:cubicBezTo>
                  <a:cubicBezTo>
                    <a:pt x="8" y="0"/>
                    <a:pt x="8" y="0"/>
                    <a:pt x="7" y="1"/>
                  </a:cubicBezTo>
                  <a:cubicBezTo>
                    <a:pt x="6" y="2"/>
                    <a:pt x="6" y="1"/>
                    <a:pt x="5" y="2"/>
                  </a:cubicBezTo>
                  <a:cubicBezTo>
                    <a:pt x="4" y="3"/>
                    <a:pt x="5" y="3"/>
                    <a:pt x="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70" name="Google Shape;3070;p35"/>
            <p:cNvSpPr/>
            <p:nvPr/>
          </p:nvSpPr>
          <p:spPr>
            <a:xfrm>
              <a:off x="1187285" y="-1062935"/>
              <a:ext cx="114120" cy="306360"/>
            </a:xfrm>
            <a:custGeom>
              <a:avLst/>
              <a:gdLst/>
              <a:ahLst/>
              <a:cxnLst/>
              <a:rect l="l" t="t" r="r" b="b"/>
              <a:pathLst>
                <a:path w="317" h="851" extrusionOk="0">
                  <a:moveTo>
                    <a:pt x="290" y="620"/>
                  </a:moveTo>
                  <a:cubicBezTo>
                    <a:pt x="266" y="539"/>
                    <a:pt x="257" y="452"/>
                    <a:pt x="231" y="371"/>
                  </a:cubicBezTo>
                  <a:cubicBezTo>
                    <a:pt x="207" y="303"/>
                    <a:pt x="177" y="237"/>
                    <a:pt x="141" y="175"/>
                  </a:cubicBezTo>
                  <a:cubicBezTo>
                    <a:pt x="135" y="165"/>
                    <a:pt x="129" y="155"/>
                    <a:pt x="123" y="145"/>
                  </a:cubicBezTo>
                  <a:cubicBezTo>
                    <a:pt x="94" y="95"/>
                    <a:pt x="64" y="29"/>
                    <a:pt x="11" y="1"/>
                  </a:cubicBezTo>
                  <a:cubicBezTo>
                    <a:pt x="10" y="0"/>
                    <a:pt x="9" y="0"/>
                    <a:pt x="8" y="0"/>
                  </a:cubicBezTo>
                  <a:cubicBezTo>
                    <a:pt x="6" y="0"/>
                    <a:pt x="5" y="0"/>
                    <a:pt x="4" y="1"/>
                  </a:cubicBezTo>
                  <a:cubicBezTo>
                    <a:pt x="3" y="2"/>
                    <a:pt x="2" y="3"/>
                    <a:pt x="1" y="4"/>
                  </a:cubicBezTo>
                  <a:cubicBezTo>
                    <a:pt x="0" y="5"/>
                    <a:pt x="0" y="6"/>
                    <a:pt x="0" y="7"/>
                  </a:cubicBezTo>
                  <a:cubicBezTo>
                    <a:pt x="0" y="8"/>
                    <a:pt x="0" y="8"/>
                    <a:pt x="1" y="9"/>
                  </a:cubicBezTo>
                  <a:cubicBezTo>
                    <a:pt x="11" y="58"/>
                    <a:pt x="65" y="90"/>
                    <a:pt x="85" y="135"/>
                  </a:cubicBezTo>
                  <a:cubicBezTo>
                    <a:pt x="101" y="172"/>
                    <a:pt x="132" y="202"/>
                    <a:pt x="148" y="240"/>
                  </a:cubicBezTo>
                  <a:cubicBezTo>
                    <a:pt x="162" y="274"/>
                    <a:pt x="179" y="308"/>
                    <a:pt x="192" y="343"/>
                  </a:cubicBezTo>
                  <a:cubicBezTo>
                    <a:pt x="225" y="430"/>
                    <a:pt x="236" y="524"/>
                    <a:pt x="263" y="613"/>
                  </a:cubicBezTo>
                  <a:cubicBezTo>
                    <a:pt x="285" y="687"/>
                    <a:pt x="277" y="770"/>
                    <a:pt x="296" y="844"/>
                  </a:cubicBezTo>
                  <a:cubicBezTo>
                    <a:pt x="297" y="849"/>
                    <a:pt x="303" y="850"/>
                    <a:pt x="304" y="844"/>
                  </a:cubicBezTo>
                  <a:cubicBezTo>
                    <a:pt x="316" y="800"/>
                    <a:pt x="302" y="758"/>
                    <a:pt x="301" y="713"/>
                  </a:cubicBezTo>
                  <a:cubicBezTo>
                    <a:pt x="301" y="712"/>
                    <a:pt x="301" y="712"/>
                    <a:pt x="301" y="712"/>
                  </a:cubicBezTo>
                  <a:cubicBezTo>
                    <a:pt x="301" y="681"/>
                    <a:pt x="297" y="650"/>
                    <a:pt x="290" y="6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71" name="Google Shape;3071;p35"/>
            <p:cNvSpPr/>
            <p:nvPr/>
          </p:nvSpPr>
          <p:spPr>
            <a:xfrm>
              <a:off x="1106645" y="-1119815"/>
              <a:ext cx="67680" cy="50760"/>
            </a:xfrm>
            <a:custGeom>
              <a:avLst/>
              <a:gdLst/>
              <a:ahLst/>
              <a:cxnLst/>
              <a:rect l="l" t="t" r="r" b="b"/>
              <a:pathLst>
                <a:path w="188" h="141" extrusionOk="0">
                  <a:moveTo>
                    <a:pt x="163" y="98"/>
                  </a:moveTo>
                  <a:cubicBezTo>
                    <a:pt x="146" y="87"/>
                    <a:pt x="132" y="73"/>
                    <a:pt x="115" y="61"/>
                  </a:cubicBezTo>
                  <a:cubicBezTo>
                    <a:pt x="100" y="48"/>
                    <a:pt x="83" y="37"/>
                    <a:pt x="66" y="27"/>
                  </a:cubicBezTo>
                  <a:cubicBezTo>
                    <a:pt x="48" y="17"/>
                    <a:pt x="30" y="8"/>
                    <a:pt x="10" y="0"/>
                  </a:cubicBezTo>
                  <a:cubicBezTo>
                    <a:pt x="10" y="0"/>
                    <a:pt x="9" y="0"/>
                    <a:pt x="8" y="0"/>
                  </a:cubicBezTo>
                  <a:cubicBezTo>
                    <a:pt x="7" y="0"/>
                    <a:pt x="5" y="0"/>
                    <a:pt x="4" y="1"/>
                  </a:cubicBezTo>
                  <a:cubicBezTo>
                    <a:pt x="3" y="2"/>
                    <a:pt x="2" y="3"/>
                    <a:pt x="1" y="4"/>
                  </a:cubicBezTo>
                  <a:cubicBezTo>
                    <a:pt x="0" y="5"/>
                    <a:pt x="0" y="6"/>
                    <a:pt x="0" y="8"/>
                  </a:cubicBezTo>
                  <a:cubicBezTo>
                    <a:pt x="0" y="9"/>
                    <a:pt x="1" y="10"/>
                    <a:pt x="1" y="11"/>
                  </a:cubicBezTo>
                  <a:cubicBezTo>
                    <a:pt x="2" y="12"/>
                    <a:pt x="2" y="12"/>
                    <a:pt x="2" y="12"/>
                  </a:cubicBezTo>
                  <a:cubicBezTo>
                    <a:pt x="10" y="23"/>
                    <a:pt x="21" y="32"/>
                    <a:pt x="32" y="39"/>
                  </a:cubicBezTo>
                  <a:cubicBezTo>
                    <a:pt x="36" y="41"/>
                    <a:pt x="40" y="43"/>
                    <a:pt x="44" y="45"/>
                  </a:cubicBezTo>
                  <a:cubicBezTo>
                    <a:pt x="47" y="46"/>
                    <a:pt x="50" y="48"/>
                    <a:pt x="53" y="49"/>
                  </a:cubicBezTo>
                  <a:cubicBezTo>
                    <a:pt x="67" y="57"/>
                    <a:pt x="80" y="67"/>
                    <a:pt x="93" y="78"/>
                  </a:cubicBezTo>
                  <a:cubicBezTo>
                    <a:pt x="119" y="97"/>
                    <a:pt x="146" y="133"/>
                    <a:pt x="178" y="140"/>
                  </a:cubicBezTo>
                  <a:cubicBezTo>
                    <a:pt x="179" y="140"/>
                    <a:pt x="179" y="140"/>
                    <a:pt x="180" y="140"/>
                  </a:cubicBezTo>
                  <a:cubicBezTo>
                    <a:pt x="181" y="140"/>
                    <a:pt x="182" y="140"/>
                    <a:pt x="183" y="139"/>
                  </a:cubicBezTo>
                  <a:cubicBezTo>
                    <a:pt x="184" y="138"/>
                    <a:pt x="185" y="138"/>
                    <a:pt x="186" y="136"/>
                  </a:cubicBezTo>
                  <a:cubicBezTo>
                    <a:pt x="187" y="134"/>
                    <a:pt x="187" y="134"/>
                    <a:pt x="187" y="133"/>
                  </a:cubicBezTo>
                  <a:cubicBezTo>
                    <a:pt x="187" y="132"/>
                    <a:pt x="187" y="132"/>
                    <a:pt x="187" y="131"/>
                  </a:cubicBezTo>
                  <a:cubicBezTo>
                    <a:pt x="186" y="126"/>
                    <a:pt x="184" y="121"/>
                    <a:pt x="181" y="116"/>
                  </a:cubicBezTo>
                  <a:cubicBezTo>
                    <a:pt x="177" y="109"/>
                    <a:pt x="171" y="103"/>
                    <a:pt x="164" y="98"/>
                  </a:cubicBezTo>
                  <a:lnTo>
                    <a:pt x="163" y="9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72" name="Google Shape;3072;p35"/>
            <p:cNvSpPr/>
            <p:nvPr/>
          </p:nvSpPr>
          <p:spPr>
            <a:xfrm>
              <a:off x="1257485" y="-717695"/>
              <a:ext cx="24480" cy="76680"/>
            </a:xfrm>
            <a:custGeom>
              <a:avLst/>
              <a:gdLst/>
              <a:ahLst/>
              <a:cxnLst/>
              <a:rect l="l" t="t" r="r" b="b"/>
              <a:pathLst>
                <a:path w="68" h="213" extrusionOk="0">
                  <a:moveTo>
                    <a:pt x="25" y="208"/>
                  </a:moveTo>
                  <a:cubicBezTo>
                    <a:pt x="39" y="173"/>
                    <a:pt x="48" y="137"/>
                    <a:pt x="51" y="100"/>
                  </a:cubicBezTo>
                  <a:cubicBezTo>
                    <a:pt x="53" y="68"/>
                    <a:pt x="67" y="33"/>
                    <a:pt x="53" y="3"/>
                  </a:cubicBezTo>
                  <a:lnTo>
                    <a:pt x="53" y="2"/>
                  </a:lnTo>
                  <a:cubicBezTo>
                    <a:pt x="53" y="2"/>
                    <a:pt x="52" y="1"/>
                    <a:pt x="51" y="0"/>
                  </a:cubicBezTo>
                  <a:cubicBezTo>
                    <a:pt x="50" y="0"/>
                    <a:pt x="49" y="0"/>
                    <a:pt x="48" y="0"/>
                  </a:cubicBezTo>
                  <a:cubicBezTo>
                    <a:pt x="48" y="0"/>
                    <a:pt x="47" y="0"/>
                    <a:pt x="46" y="0"/>
                  </a:cubicBezTo>
                  <a:cubicBezTo>
                    <a:pt x="45" y="1"/>
                    <a:pt x="44" y="2"/>
                    <a:pt x="44" y="2"/>
                  </a:cubicBezTo>
                  <a:cubicBezTo>
                    <a:pt x="44" y="3"/>
                    <a:pt x="44" y="3"/>
                    <a:pt x="44" y="3"/>
                  </a:cubicBezTo>
                  <a:cubicBezTo>
                    <a:pt x="27" y="38"/>
                    <a:pt x="28" y="81"/>
                    <a:pt x="22" y="119"/>
                  </a:cubicBezTo>
                  <a:cubicBezTo>
                    <a:pt x="17" y="149"/>
                    <a:pt x="0" y="179"/>
                    <a:pt x="13" y="208"/>
                  </a:cubicBezTo>
                  <a:lnTo>
                    <a:pt x="14" y="208"/>
                  </a:lnTo>
                  <a:cubicBezTo>
                    <a:pt x="14" y="209"/>
                    <a:pt x="15" y="211"/>
                    <a:pt x="16" y="211"/>
                  </a:cubicBezTo>
                  <a:cubicBezTo>
                    <a:pt x="17" y="212"/>
                    <a:pt x="18" y="212"/>
                    <a:pt x="19" y="212"/>
                  </a:cubicBezTo>
                  <a:cubicBezTo>
                    <a:pt x="20" y="212"/>
                    <a:pt x="21" y="212"/>
                    <a:pt x="22" y="211"/>
                  </a:cubicBezTo>
                  <a:cubicBezTo>
                    <a:pt x="23" y="211"/>
                    <a:pt x="24" y="209"/>
                    <a:pt x="25" y="20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73" name="Google Shape;3073;p35"/>
            <p:cNvSpPr/>
            <p:nvPr/>
          </p:nvSpPr>
          <p:spPr>
            <a:xfrm>
              <a:off x="1270445" y="-762695"/>
              <a:ext cx="12600" cy="30240"/>
            </a:xfrm>
            <a:custGeom>
              <a:avLst/>
              <a:gdLst/>
              <a:ahLst/>
              <a:cxnLst/>
              <a:rect l="l" t="t" r="r" b="b"/>
              <a:pathLst>
                <a:path w="35" h="84" extrusionOk="0">
                  <a:moveTo>
                    <a:pt x="21" y="2"/>
                  </a:moveTo>
                  <a:cubicBezTo>
                    <a:pt x="21" y="1"/>
                    <a:pt x="21" y="1"/>
                    <a:pt x="20" y="0"/>
                  </a:cubicBezTo>
                  <a:cubicBezTo>
                    <a:pt x="19" y="0"/>
                    <a:pt x="18" y="0"/>
                    <a:pt x="17" y="0"/>
                  </a:cubicBezTo>
                  <a:cubicBezTo>
                    <a:pt x="16" y="0"/>
                    <a:pt x="16" y="0"/>
                    <a:pt x="15" y="0"/>
                  </a:cubicBezTo>
                  <a:cubicBezTo>
                    <a:pt x="14" y="1"/>
                    <a:pt x="14" y="1"/>
                    <a:pt x="13" y="2"/>
                  </a:cubicBezTo>
                  <a:cubicBezTo>
                    <a:pt x="0" y="23"/>
                    <a:pt x="8" y="56"/>
                    <a:pt x="11" y="78"/>
                  </a:cubicBezTo>
                  <a:cubicBezTo>
                    <a:pt x="11" y="79"/>
                    <a:pt x="12" y="79"/>
                    <a:pt x="12" y="79"/>
                  </a:cubicBezTo>
                  <a:cubicBezTo>
                    <a:pt x="12" y="80"/>
                    <a:pt x="13" y="82"/>
                    <a:pt x="14" y="82"/>
                  </a:cubicBezTo>
                  <a:cubicBezTo>
                    <a:pt x="15" y="83"/>
                    <a:pt x="16" y="82"/>
                    <a:pt x="17" y="82"/>
                  </a:cubicBezTo>
                  <a:cubicBezTo>
                    <a:pt x="18" y="82"/>
                    <a:pt x="19" y="83"/>
                    <a:pt x="20" y="82"/>
                  </a:cubicBezTo>
                  <a:cubicBezTo>
                    <a:pt x="21" y="82"/>
                    <a:pt x="21" y="80"/>
                    <a:pt x="22" y="79"/>
                  </a:cubicBezTo>
                  <a:lnTo>
                    <a:pt x="22" y="78"/>
                  </a:lnTo>
                  <a:cubicBezTo>
                    <a:pt x="26" y="56"/>
                    <a:pt x="34" y="23"/>
                    <a:pt x="21"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74" name="Google Shape;3074;p35"/>
            <p:cNvSpPr/>
            <p:nvPr/>
          </p:nvSpPr>
          <p:spPr>
            <a:xfrm>
              <a:off x="1220045" y="-968615"/>
              <a:ext cx="60840" cy="177480"/>
            </a:xfrm>
            <a:custGeom>
              <a:avLst/>
              <a:gdLst/>
              <a:ahLst/>
              <a:cxnLst/>
              <a:rect l="l" t="t" r="r" b="b"/>
              <a:pathLst>
                <a:path w="169" h="493" extrusionOk="0">
                  <a:moveTo>
                    <a:pt x="164" y="489"/>
                  </a:moveTo>
                  <a:cubicBezTo>
                    <a:pt x="168" y="393"/>
                    <a:pt x="141" y="298"/>
                    <a:pt x="112" y="207"/>
                  </a:cubicBezTo>
                  <a:cubicBezTo>
                    <a:pt x="97" y="158"/>
                    <a:pt x="73" y="115"/>
                    <a:pt x="53" y="69"/>
                  </a:cubicBezTo>
                  <a:cubicBezTo>
                    <a:pt x="43" y="44"/>
                    <a:pt x="34" y="16"/>
                    <a:pt x="11" y="1"/>
                  </a:cubicBezTo>
                  <a:cubicBezTo>
                    <a:pt x="10" y="1"/>
                    <a:pt x="9" y="0"/>
                    <a:pt x="8" y="0"/>
                  </a:cubicBezTo>
                  <a:cubicBezTo>
                    <a:pt x="7" y="0"/>
                    <a:pt x="5" y="0"/>
                    <a:pt x="4" y="1"/>
                  </a:cubicBezTo>
                  <a:cubicBezTo>
                    <a:pt x="3" y="2"/>
                    <a:pt x="3" y="2"/>
                    <a:pt x="2" y="3"/>
                  </a:cubicBezTo>
                  <a:cubicBezTo>
                    <a:pt x="1" y="4"/>
                    <a:pt x="1" y="5"/>
                    <a:pt x="1" y="6"/>
                  </a:cubicBezTo>
                  <a:cubicBezTo>
                    <a:pt x="0" y="42"/>
                    <a:pt x="34" y="78"/>
                    <a:pt x="47" y="112"/>
                  </a:cubicBezTo>
                  <a:cubicBezTo>
                    <a:pt x="63" y="153"/>
                    <a:pt x="82" y="190"/>
                    <a:pt x="96" y="234"/>
                  </a:cubicBezTo>
                  <a:cubicBezTo>
                    <a:pt x="124" y="317"/>
                    <a:pt x="135" y="405"/>
                    <a:pt x="159" y="489"/>
                  </a:cubicBezTo>
                  <a:cubicBezTo>
                    <a:pt x="159" y="490"/>
                    <a:pt x="159" y="490"/>
                    <a:pt x="159" y="490"/>
                  </a:cubicBezTo>
                  <a:cubicBezTo>
                    <a:pt x="160" y="491"/>
                    <a:pt x="160" y="491"/>
                    <a:pt x="160" y="491"/>
                  </a:cubicBezTo>
                  <a:cubicBezTo>
                    <a:pt x="161" y="492"/>
                    <a:pt x="161" y="492"/>
                    <a:pt x="162" y="492"/>
                  </a:cubicBezTo>
                  <a:lnTo>
                    <a:pt x="163" y="491"/>
                  </a:lnTo>
                  <a:cubicBezTo>
                    <a:pt x="163" y="491"/>
                    <a:pt x="164" y="491"/>
                    <a:pt x="164" y="490"/>
                  </a:cubicBezTo>
                  <a:lnTo>
                    <a:pt x="164" y="48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75" name="Google Shape;3075;p35"/>
            <p:cNvSpPr/>
            <p:nvPr/>
          </p:nvSpPr>
          <p:spPr>
            <a:xfrm>
              <a:off x="1185845" y="-1023695"/>
              <a:ext cx="34200" cy="41400"/>
            </a:xfrm>
            <a:custGeom>
              <a:avLst/>
              <a:gdLst/>
              <a:ahLst/>
              <a:cxnLst/>
              <a:rect l="l" t="t" r="r" b="b"/>
              <a:pathLst>
                <a:path w="95" h="115" extrusionOk="0">
                  <a:moveTo>
                    <a:pt x="1" y="13"/>
                  </a:moveTo>
                  <a:cubicBezTo>
                    <a:pt x="11" y="29"/>
                    <a:pt x="24" y="45"/>
                    <a:pt x="38" y="59"/>
                  </a:cubicBezTo>
                  <a:cubicBezTo>
                    <a:pt x="50" y="76"/>
                    <a:pt x="64" y="93"/>
                    <a:pt x="78" y="108"/>
                  </a:cubicBezTo>
                  <a:cubicBezTo>
                    <a:pt x="84" y="114"/>
                    <a:pt x="94" y="106"/>
                    <a:pt x="89" y="99"/>
                  </a:cubicBezTo>
                  <a:cubicBezTo>
                    <a:pt x="79" y="87"/>
                    <a:pt x="76" y="73"/>
                    <a:pt x="67" y="60"/>
                  </a:cubicBezTo>
                  <a:cubicBezTo>
                    <a:pt x="61" y="51"/>
                    <a:pt x="55" y="43"/>
                    <a:pt x="47" y="35"/>
                  </a:cubicBezTo>
                  <a:cubicBezTo>
                    <a:pt x="38" y="22"/>
                    <a:pt x="24" y="0"/>
                    <a:pt x="5" y="3"/>
                  </a:cubicBezTo>
                  <a:cubicBezTo>
                    <a:pt x="5" y="3"/>
                    <a:pt x="4" y="4"/>
                    <a:pt x="3" y="4"/>
                  </a:cubicBezTo>
                  <a:cubicBezTo>
                    <a:pt x="2" y="5"/>
                    <a:pt x="2" y="5"/>
                    <a:pt x="1" y="6"/>
                  </a:cubicBezTo>
                  <a:cubicBezTo>
                    <a:pt x="0" y="7"/>
                    <a:pt x="0" y="8"/>
                    <a:pt x="0" y="10"/>
                  </a:cubicBezTo>
                  <a:cubicBezTo>
                    <a:pt x="0" y="11"/>
                    <a:pt x="0" y="12"/>
                    <a:pt x="1"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76" name="Google Shape;3076;p35"/>
            <p:cNvSpPr/>
            <p:nvPr/>
          </p:nvSpPr>
          <p:spPr>
            <a:xfrm>
              <a:off x="1189805" y="-612935"/>
              <a:ext cx="42120" cy="57960"/>
            </a:xfrm>
            <a:custGeom>
              <a:avLst/>
              <a:gdLst/>
              <a:ahLst/>
              <a:cxnLst/>
              <a:rect l="l" t="t" r="r" b="b"/>
              <a:pathLst>
                <a:path w="117" h="161" extrusionOk="0">
                  <a:moveTo>
                    <a:pt x="73" y="100"/>
                  </a:moveTo>
                  <a:cubicBezTo>
                    <a:pt x="74" y="97"/>
                    <a:pt x="76" y="94"/>
                    <a:pt x="77" y="92"/>
                  </a:cubicBezTo>
                  <a:cubicBezTo>
                    <a:pt x="84" y="80"/>
                    <a:pt x="89" y="69"/>
                    <a:pt x="94" y="56"/>
                  </a:cubicBezTo>
                  <a:cubicBezTo>
                    <a:pt x="95" y="55"/>
                    <a:pt x="95" y="54"/>
                    <a:pt x="96" y="53"/>
                  </a:cubicBezTo>
                  <a:cubicBezTo>
                    <a:pt x="105" y="38"/>
                    <a:pt x="111" y="23"/>
                    <a:pt x="116" y="7"/>
                  </a:cubicBezTo>
                  <a:lnTo>
                    <a:pt x="116" y="6"/>
                  </a:lnTo>
                  <a:cubicBezTo>
                    <a:pt x="116" y="5"/>
                    <a:pt x="116" y="4"/>
                    <a:pt x="115" y="3"/>
                  </a:cubicBezTo>
                  <a:cubicBezTo>
                    <a:pt x="114" y="2"/>
                    <a:pt x="114" y="2"/>
                    <a:pt x="113" y="1"/>
                  </a:cubicBezTo>
                  <a:cubicBezTo>
                    <a:pt x="112" y="0"/>
                    <a:pt x="110" y="0"/>
                    <a:pt x="109" y="0"/>
                  </a:cubicBezTo>
                  <a:cubicBezTo>
                    <a:pt x="109" y="0"/>
                    <a:pt x="108" y="0"/>
                    <a:pt x="107" y="0"/>
                  </a:cubicBezTo>
                  <a:cubicBezTo>
                    <a:pt x="79" y="11"/>
                    <a:pt x="76" y="53"/>
                    <a:pt x="64" y="77"/>
                  </a:cubicBezTo>
                  <a:cubicBezTo>
                    <a:pt x="64" y="78"/>
                    <a:pt x="64" y="78"/>
                    <a:pt x="63" y="79"/>
                  </a:cubicBezTo>
                  <a:cubicBezTo>
                    <a:pt x="59" y="86"/>
                    <a:pt x="54" y="93"/>
                    <a:pt x="48" y="99"/>
                  </a:cubicBezTo>
                  <a:cubicBezTo>
                    <a:pt x="44" y="103"/>
                    <a:pt x="45" y="108"/>
                    <a:pt x="41" y="113"/>
                  </a:cubicBezTo>
                  <a:cubicBezTo>
                    <a:pt x="31" y="128"/>
                    <a:pt x="17" y="140"/>
                    <a:pt x="2" y="149"/>
                  </a:cubicBezTo>
                  <a:cubicBezTo>
                    <a:pt x="1" y="150"/>
                    <a:pt x="1" y="150"/>
                    <a:pt x="0" y="151"/>
                  </a:cubicBezTo>
                  <a:cubicBezTo>
                    <a:pt x="0" y="152"/>
                    <a:pt x="0" y="153"/>
                    <a:pt x="0" y="154"/>
                  </a:cubicBezTo>
                  <a:cubicBezTo>
                    <a:pt x="0" y="155"/>
                    <a:pt x="0" y="156"/>
                    <a:pt x="0" y="157"/>
                  </a:cubicBezTo>
                  <a:cubicBezTo>
                    <a:pt x="1" y="158"/>
                    <a:pt x="2" y="158"/>
                    <a:pt x="2" y="159"/>
                  </a:cubicBezTo>
                  <a:cubicBezTo>
                    <a:pt x="3" y="160"/>
                    <a:pt x="4" y="159"/>
                    <a:pt x="5" y="159"/>
                  </a:cubicBezTo>
                  <a:cubicBezTo>
                    <a:pt x="6" y="159"/>
                    <a:pt x="6" y="159"/>
                    <a:pt x="6" y="159"/>
                  </a:cubicBezTo>
                  <a:cubicBezTo>
                    <a:pt x="11" y="157"/>
                    <a:pt x="15" y="155"/>
                    <a:pt x="19" y="153"/>
                  </a:cubicBezTo>
                  <a:cubicBezTo>
                    <a:pt x="41" y="140"/>
                    <a:pt x="60" y="122"/>
                    <a:pt x="73" y="10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77" name="Google Shape;3077;p35"/>
            <p:cNvSpPr/>
            <p:nvPr/>
          </p:nvSpPr>
          <p:spPr>
            <a:xfrm>
              <a:off x="1234805" y="-697175"/>
              <a:ext cx="20880" cy="71280"/>
            </a:xfrm>
            <a:custGeom>
              <a:avLst/>
              <a:gdLst/>
              <a:ahLst/>
              <a:cxnLst/>
              <a:rect l="l" t="t" r="r" b="b"/>
              <a:pathLst>
                <a:path w="58" h="198" extrusionOk="0">
                  <a:moveTo>
                    <a:pt x="0" y="193"/>
                  </a:moveTo>
                  <a:cubicBezTo>
                    <a:pt x="1" y="193"/>
                    <a:pt x="1" y="194"/>
                    <a:pt x="1" y="194"/>
                  </a:cubicBezTo>
                  <a:cubicBezTo>
                    <a:pt x="1" y="195"/>
                    <a:pt x="2" y="195"/>
                    <a:pt x="3" y="196"/>
                  </a:cubicBezTo>
                  <a:cubicBezTo>
                    <a:pt x="4" y="197"/>
                    <a:pt x="5" y="197"/>
                    <a:pt x="6" y="197"/>
                  </a:cubicBezTo>
                  <a:cubicBezTo>
                    <a:pt x="7" y="197"/>
                    <a:pt x="8" y="197"/>
                    <a:pt x="9" y="196"/>
                  </a:cubicBezTo>
                  <a:cubicBezTo>
                    <a:pt x="10" y="195"/>
                    <a:pt x="10" y="195"/>
                    <a:pt x="11" y="194"/>
                  </a:cubicBezTo>
                  <a:cubicBezTo>
                    <a:pt x="22" y="169"/>
                    <a:pt x="30" y="142"/>
                    <a:pt x="35" y="115"/>
                  </a:cubicBezTo>
                  <a:cubicBezTo>
                    <a:pt x="41" y="94"/>
                    <a:pt x="45" y="73"/>
                    <a:pt x="48" y="51"/>
                  </a:cubicBezTo>
                  <a:cubicBezTo>
                    <a:pt x="50" y="32"/>
                    <a:pt x="57" y="22"/>
                    <a:pt x="50" y="5"/>
                  </a:cubicBezTo>
                  <a:cubicBezTo>
                    <a:pt x="50" y="4"/>
                    <a:pt x="49" y="4"/>
                    <a:pt x="49" y="3"/>
                  </a:cubicBezTo>
                  <a:cubicBezTo>
                    <a:pt x="49" y="2"/>
                    <a:pt x="49" y="2"/>
                    <a:pt x="47" y="1"/>
                  </a:cubicBezTo>
                  <a:cubicBezTo>
                    <a:pt x="45" y="0"/>
                    <a:pt x="44" y="0"/>
                    <a:pt x="43" y="0"/>
                  </a:cubicBezTo>
                  <a:cubicBezTo>
                    <a:pt x="42" y="0"/>
                    <a:pt x="41" y="0"/>
                    <a:pt x="39" y="1"/>
                  </a:cubicBezTo>
                  <a:cubicBezTo>
                    <a:pt x="37" y="2"/>
                    <a:pt x="38" y="2"/>
                    <a:pt x="37" y="3"/>
                  </a:cubicBezTo>
                  <a:cubicBezTo>
                    <a:pt x="35" y="5"/>
                    <a:pt x="34" y="8"/>
                    <a:pt x="32" y="10"/>
                  </a:cubicBezTo>
                  <a:cubicBezTo>
                    <a:pt x="26" y="19"/>
                    <a:pt x="24" y="29"/>
                    <a:pt x="23" y="39"/>
                  </a:cubicBezTo>
                  <a:cubicBezTo>
                    <a:pt x="20" y="64"/>
                    <a:pt x="14" y="87"/>
                    <a:pt x="10" y="111"/>
                  </a:cubicBezTo>
                  <a:cubicBezTo>
                    <a:pt x="3" y="133"/>
                    <a:pt x="0" y="156"/>
                    <a:pt x="0" y="179"/>
                  </a:cubicBezTo>
                  <a:cubicBezTo>
                    <a:pt x="0" y="183"/>
                    <a:pt x="0" y="188"/>
                    <a:pt x="0" y="19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78" name="Google Shape;3078;p35"/>
            <p:cNvSpPr/>
            <p:nvPr/>
          </p:nvSpPr>
          <p:spPr>
            <a:xfrm>
              <a:off x="1249925" y="-741455"/>
              <a:ext cx="13320" cy="31320"/>
            </a:xfrm>
            <a:custGeom>
              <a:avLst/>
              <a:gdLst/>
              <a:ahLst/>
              <a:cxnLst/>
              <a:rect l="l" t="t" r="r" b="b"/>
              <a:pathLst>
                <a:path w="37" h="87" extrusionOk="0">
                  <a:moveTo>
                    <a:pt x="18" y="2"/>
                  </a:moveTo>
                  <a:lnTo>
                    <a:pt x="17" y="1"/>
                  </a:lnTo>
                  <a:cubicBezTo>
                    <a:pt x="16" y="1"/>
                    <a:pt x="15" y="0"/>
                    <a:pt x="14" y="0"/>
                  </a:cubicBezTo>
                  <a:cubicBezTo>
                    <a:pt x="13" y="0"/>
                    <a:pt x="12" y="1"/>
                    <a:pt x="11" y="1"/>
                  </a:cubicBezTo>
                  <a:cubicBezTo>
                    <a:pt x="10" y="1"/>
                    <a:pt x="10" y="2"/>
                    <a:pt x="10" y="2"/>
                  </a:cubicBezTo>
                  <a:cubicBezTo>
                    <a:pt x="9" y="3"/>
                    <a:pt x="8" y="4"/>
                    <a:pt x="8" y="5"/>
                  </a:cubicBezTo>
                  <a:cubicBezTo>
                    <a:pt x="4" y="12"/>
                    <a:pt x="2" y="20"/>
                    <a:pt x="2" y="28"/>
                  </a:cubicBezTo>
                  <a:cubicBezTo>
                    <a:pt x="2" y="30"/>
                    <a:pt x="2" y="32"/>
                    <a:pt x="2" y="34"/>
                  </a:cubicBezTo>
                  <a:cubicBezTo>
                    <a:pt x="1" y="43"/>
                    <a:pt x="0" y="52"/>
                    <a:pt x="0" y="61"/>
                  </a:cubicBezTo>
                  <a:cubicBezTo>
                    <a:pt x="0" y="66"/>
                    <a:pt x="1" y="72"/>
                    <a:pt x="1" y="77"/>
                  </a:cubicBezTo>
                  <a:cubicBezTo>
                    <a:pt x="2" y="86"/>
                    <a:pt x="16" y="85"/>
                    <a:pt x="18" y="77"/>
                  </a:cubicBezTo>
                  <a:cubicBezTo>
                    <a:pt x="23" y="55"/>
                    <a:pt x="36" y="21"/>
                    <a:pt x="18"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79" name="Google Shape;3079;p35"/>
            <p:cNvSpPr/>
            <p:nvPr/>
          </p:nvSpPr>
          <p:spPr>
            <a:xfrm>
              <a:off x="1217885" y="-926495"/>
              <a:ext cx="47880" cy="169920"/>
            </a:xfrm>
            <a:custGeom>
              <a:avLst/>
              <a:gdLst/>
              <a:ahLst/>
              <a:cxnLst/>
              <a:rect l="l" t="t" r="r" b="b"/>
              <a:pathLst>
                <a:path w="133" h="472" extrusionOk="0">
                  <a:moveTo>
                    <a:pt x="78" y="198"/>
                  </a:moveTo>
                  <a:cubicBezTo>
                    <a:pt x="60" y="145"/>
                    <a:pt x="44" y="92"/>
                    <a:pt x="32" y="37"/>
                  </a:cubicBezTo>
                  <a:cubicBezTo>
                    <a:pt x="28" y="21"/>
                    <a:pt x="24" y="4"/>
                    <a:pt x="7" y="0"/>
                  </a:cubicBezTo>
                  <a:cubicBezTo>
                    <a:pt x="6" y="0"/>
                    <a:pt x="6" y="0"/>
                    <a:pt x="5" y="0"/>
                  </a:cubicBezTo>
                  <a:cubicBezTo>
                    <a:pt x="4" y="0"/>
                    <a:pt x="3" y="0"/>
                    <a:pt x="2" y="1"/>
                  </a:cubicBezTo>
                  <a:cubicBezTo>
                    <a:pt x="2" y="2"/>
                    <a:pt x="1" y="2"/>
                    <a:pt x="0" y="3"/>
                  </a:cubicBezTo>
                  <a:cubicBezTo>
                    <a:pt x="0" y="4"/>
                    <a:pt x="0" y="5"/>
                    <a:pt x="0" y="6"/>
                  </a:cubicBezTo>
                  <a:cubicBezTo>
                    <a:pt x="0" y="7"/>
                    <a:pt x="0" y="8"/>
                    <a:pt x="0" y="9"/>
                  </a:cubicBezTo>
                  <a:cubicBezTo>
                    <a:pt x="13" y="30"/>
                    <a:pt x="14" y="80"/>
                    <a:pt x="22" y="105"/>
                  </a:cubicBezTo>
                  <a:cubicBezTo>
                    <a:pt x="30" y="134"/>
                    <a:pt x="40" y="164"/>
                    <a:pt x="49" y="192"/>
                  </a:cubicBezTo>
                  <a:cubicBezTo>
                    <a:pt x="61" y="224"/>
                    <a:pt x="69" y="257"/>
                    <a:pt x="80" y="290"/>
                  </a:cubicBezTo>
                  <a:cubicBezTo>
                    <a:pt x="99" y="349"/>
                    <a:pt x="91" y="406"/>
                    <a:pt x="102" y="465"/>
                  </a:cubicBezTo>
                  <a:cubicBezTo>
                    <a:pt x="102" y="466"/>
                    <a:pt x="102" y="467"/>
                    <a:pt x="102" y="468"/>
                  </a:cubicBezTo>
                  <a:cubicBezTo>
                    <a:pt x="103" y="469"/>
                    <a:pt x="103" y="469"/>
                    <a:pt x="104" y="470"/>
                  </a:cubicBezTo>
                  <a:cubicBezTo>
                    <a:pt x="105" y="471"/>
                    <a:pt x="106" y="470"/>
                    <a:pt x="107" y="470"/>
                  </a:cubicBezTo>
                  <a:cubicBezTo>
                    <a:pt x="108" y="470"/>
                    <a:pt x="109" y="470"/>
                    <a:pt x="109" y="470"/>
                  </a:cubicBezTo>
                  <a:cubicBezTo>
                    <a:pt x="110" y="469"/>
                    <a:pt x="111" y="469"/>
                    <a:pt x="111" y="468"/>
                  </a:cubicBezTo>
                  <a:cubicBezTo>
                    <a:pt x="112" y="467"/>
                    <a:pt x="112" y="466"/>
                    <a:pt x="112" y="465"/>
                  </a:cubicBezTo>
                  <a:cubicBezTo>
                    <a:pt x="132" y="371"/>
                    <a:pt x="108" y="287"/>
                    <a:pt x="78" y="19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80" name="Google Shape;3080;p35"/>
            <p:cNvSpPr/>
            <p:nvPr/>
          </p:nvSpPr>
          <p:spPr>
            <a:xfrm>
              <a:off x="1202405" y="-823895"/>
              <a:ext cx="38880" cy="210960"/>
            </a:xfrm>
            <a:custGeom>
              <a:avLst/>
              <a:gdLst/>
              <a:ahLst/>
              <a:cxnLst/>
              <a:rect l="l" t="t" r="r" b="b"/>
              <a:pathLst>
                <a:path w="108" h="586" extrusionOk="0">
                  <a:moveTo>
                    <a:pt x="31" y="455"/>
                  </a:moveTo>
                  <a:cubicBezTo>
                    <a:pt x="28" y="499"/>
                    <a:pt x="6" y="537"/>
                    <a:pt x="0" y="579"/>
                  </a:cubicBezTo>
                  <a:cubicBezTo>
                    <a:pt x="0" y="583"/>
                    <a:pt x="5" y="585"/>
                    <a:pt x="7" y="581"/>
                  </a:cubicBezTo>
                  <a:cubicBezTo>
                    <a:pt x="21" y="538"/>
                    <a:pt x="46" y="504"/>
                    <a:pt x="54" y="458"/>
                  </a:cubicBezTo>
                  <a:cubicBezTo>
                    <a:pt x="64" y="405"/>
                    <a:pt x="74" y="352"/>
                    <a:pt x="84" y="299"/>
                  </a:cubicBezTo>
                  <a:cubicBezTo>
                    <a:pt x="92" y="261"/>
                    <a:pt x="96" y="222"/>
                    <a:pt x="97" y="183"/>
                  </a:cubicBezTo>
                  <a:cubicBezTo>
                    <a:pt x="97" y="129"/>
                    <a:pt x="107" y="62"/>
                    <a:pt x="92" y="9"/>
                  </a:cubicBezTo>
                  <a:cubicBezTo>
                    <a:pt x="92" y="8"/>
                    <a:pt x="91" y="7"/>
                    <a:pt x="91" y="6"/>
                  </a:cubicBezTo>
                  <a:cubicBezTo>
                    <a:pt x="90" y="4"/>
                    <a:pt x="89" y="3"/>
                    <a:pt x="87" y="2"/>
                  </a:cubicBezTo>
                  <a:cubicBezTo>
                    <a:pt x="85" y="1"/>
                    <a:pt x="84" y="0"/>
                    <a:pt x="82" y="0"/>
                  </a:cubicBezTo>
                  <a:cubicBezTo>
                    <a:pt x="81" y="0"/>
                    <a:pt x="80" y="0"/>
                    <a:pt x="80" y="1"/>
                  </a:cubicBezTo>
                  <a:lnTo>
                    <a:pt x="76" y="2"/>
                  </a:lnTo>
                  <a:cubicBezTo>
                    <a:pt x="76" y="2"/>
                    <a:pt x="75" y="2"/>
                    <a:pt x="74" y="2"/>
                  </a:cubicBezTo>
                  <a:cubicBezTo>
                    <a:pt x="73" y="3"/>
                    <a:pt x="72" y="4"/>
                    <a:pt x="71" y="6"/>
                  </a:cubicBezTo>
                  <a:cubicBezTo>
                    <a:pt x="70" y="8"/>
                    <a:pt x="70" y="8"/>
                    <a:pt x="70" y="10"/>
                  </a:cubicBezTo>
                  <a:cubicBezTo>
                    <a:pt x="70" y="12"/>
                    <a:pt x="70" y="13"/>
                    <a:pt x="71" y="14"/>
                  </a:cubicBezTo>
                  <a:cubicBezTo>
                    <a:pt x="71" y="15"/>
                    <a:pt x="72" y="16"/>
                    <a:pt x="72" y="16"/>
                  </a:cubicBezTo>
                  <a:cubicBezTo>
                    <a:pt x="73" y="17"/>
                    <a:pt x="66" y="84"/>
                    <a:pt x="66" y="90"/>
                  </a:cubicBezTo>
                  <a:cubicBezTo>
                    <a:pt x="66" y="120"/>
                    <a:pt x="66" y="150"/>
                    <a:pt x="66" y="180"/>
                  </a:cubicBezTo>
                  <a:cubicBezTo>
                    <a:pt x="65" y="224"/>
                    <a:pt x="60" y="266"/>
                    <a:pt x="52" y="309"/>
                  </a:cubicBezTo>
                  <a:cubicBezTo>
                    <a:pt x="44" y="357"/>
                    <a:pt x="36" y="407"/>
                    <a:pt x="31" y="4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81" name="Google Shape;3081;p35"/>
            <p:cNvSpPr/>
            <p:nvPr/>
          </p:nvSpPr>
          <p:spPr>
            <a:xfrm>
              <a:off x="1201685" y="-766295"/>
              <a:ext cx="16200" cy="84240"/>
            </a:xfrm>
            <a:custGeom>
              <a:avLst/>
              <a:gdLst/>
              <a:ahLst/>
              <a:cxnLst/>
              <a:rect l="l" t="t" r="r" b="b"/>
              <a:pathLst>
                <a:path w="45" h="234" extrusionOk="0">
                  <a:moveTo>
                    <a:pt x="17" y="8"/>
                  </a:moveTo>
                  <a:cubicBezTo>
                    <a:pt x="7" y="32"/>
                    <a:pt x="10" y="57"/>
                    <a:pt x="7" y="82"/>
                  </a:cubicBezTo>
                  <a:cubicBezTo>
                    <a:pt x="3" y="97"/>
                    <a:pt x="2" y="113"/>
                    <a:pt x="2" y="128"/>
                  </a:cubicBezTo>
                  <a:cubicBezTo>
                    <a:pt x="2" y="131"/>
                    <a:pt x="2" y="134"/>
                    <a:pt x="2" y="137"/>
                  </a:cubicBezTo>
                  <a:cubicBezTo>
                    <a:pt x="5" y="166"/>
                    <a:pt x="0" y="194"/>
                    <a:pt x="3" y="223"/>
                  </a:cubicBezTo>
                  <a:cubicBezTo>
                    <a:pt x="3" y="231"/>
                    <a:pt x="16" y="233"/>
                    <a:pt x="17" y="225"/>
                  </a:cubicBezTo>
                  <a:cubicBezTo>
                    <a:pt x="22" y="188"/>
                    <a:pt x="23" y="148"/>
                    <a:pt x="30" y="112"/>
                  </a:cubicBezTo>
                  <a:cubicBezTo>
                    <a:pt x="36" y="76"/>
                    <a:pt x="44" y="41"/>
                    <a:pt x="30" y="7"/>
                  </a:cubicBezTo>
                  <a:cubicBezTo>
                    <a:pt x="27" y="0"/>
                    <a:pt x="19" y="3"/>
                    <a:pt x="17"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82" name="Google Shape;3082;p35"/>
            <p:cNvSpPr/>
            <p:nvPr/>
          </p:nvSpPr>
          <p:spPr>
            <a:xfrm>
              <a:off x="1187645" y="-746135"/>
              <a:ext cx="13320" cy="40320"/>
            </a:xfrm>
            <a:custGeom>
              <a:avLst/>
              <a:gdLst/>
              <a:ahLst/>
              <a:cxnLst/>
              <a:rect l="l" t="t" r="r" b="b"/>
              <a:pathLst>
                <a:path w="37" h="112" extrusionOk="0">
                  <a:moveTo>
                    <a:pt x="24" y="100"/>
                  </a:moveTo>
                  <a:cubicBezTo>
                    <a:pt x="27" y="71"/>
                    <a:pt x="36" y="37"/>
                    <a:pt x="24" y="8"/>
                  </a:cubicBezTo>
                  <a:cubicBezTo>
                    <a:pt x="23" y="4"/>
                    <a:pt x="14" y="0"/>
                    <a:pt x="11" y="7"/>
                  </a:cubicBezTo>
                  <a:cubicBezTo>
                    <a:pt x="4" y="28"/>
                    <a:pt x="0" y="51"/>
                    <a:pt x="0" y="73"/>
                  </a:cubicBezTo>
                  <a:cubicBezTo>
                    <a:pt x="0" y="82"/>
                    <a:pt x="1" y="91"/>
                    <a:pt x="2" y="100"/>
                  </a:cubicBezTo>
                  <a:cubicBezTo>
                    <a:pt x="2" y="102"/>
                    <a:pt x="3" y="104"/>
                    <a:pt x="4" y="106"/>
                  </a:cubicBezTo>
                  <a:cubicBezTo>
                    <a:pt x="5" y="107"/>
                    <a:pt x="6" y="109"/>
                    <a:pt x="8" y="110"/>
                  </a:cubicBezTo>
                  <a:cubicBezTo>
                    <a:pt x="10" y="111"/>
                    <a:pt x="11" y="111"/>
                    <a:pt x="13" y="111"/>
                  </a:cubicBezTo>
                  <a:cubicBezTo>
                    <a:pt x="15" y="111"/>
                    <a:pt x="17" y="111"/>
                    <a:pt x="19" y="110"/>
                  </a:cubicBezTo>
                  <a:cubicBezTo>
                    <a:pt x="21" y="109"/>
                    <a:pt x="22" y="107"/>
                    <a:pt x="23" y="106"/>
                  </a:cubicBezTo>
                  <a:cubicBezTo>
                    <a:pt x="24" y="104"/>
                    <a:pt x="24" y="102"/>
                    <a:pt x="24" y="10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83" name="Google Shape;3083;p35"/>
            <p:cNvSpPr/>
            <p:nvPr/>
          </p:nvSpPr>
          <p:spPr>
            <a:xfrm>
              <a:off x="342005" y="-1025495"/>
              <a:ext cx="36360" cy="11520"/>
            </a:xfrm>
            <a:custGeom>
              <a:avLst/>
              <a:gdLst/>
              <a:ahLst/>
              <a:cxnLst/>
              <a:rect l="l" t="t" r="r" b="b"/>
              <a:pathLst>
                <a:path w="101" h="32" extrusionOk="0">
                  <a:moveTo>
                    <a:pt x="97" y="23"/>
                  </a:moveTo>
                  <a:lnTo>
                    <a:pt x="98" y="23"/>
                  </a:lnTo>
                  <a:cubicBezTo>
                    <a:pt x="98" y="23"/>
                    <a:pt x="98" y="22"/>
                    <a:pt x="99" y="21"/>
                  </a:cubicBezTo>
                  <a:cubicBezTo>
                    <a:pt x="100" y="20"/>
                    <a:pt x="100" y="20"/>
                    <a:pt x="100" y="19"/>
                  </a:cubicBezTo>
                  <a:cubicBezTo>
                    <a:pt x="100" y="18"/>
                    <a:pt x="100" y="17"/>
                    <a:pt x="99" y="16"/>
                  </a:cubicBezTo>
                  <a:lnTo>
                    <a:pt x="98" y="15"/>
                  </a:lnTo>
                  <a:cubicBezTo>
                    <a:pt x="97" y="14"/>
                    <a:pt x="97" y="14"/>
                    <a:pt x="97" y="14"/>
                  </a:cubicBezTo>
                  <a:cubicBezTo>
                    <a:pt x="81" y="8"/>
                    <a:pt x="63" y="4"/>
                    <a:pt x="46" y="2"/>
                  </a:cubicBezTo>
                  <a:cubicBezTo>
                    <a:pt x="40" y="1"/>
                    <a:pt x="34" y="0"/>
                    <a:pt x="29" y="0"/>
                  </a:cubicBezTo>
                  <a:cubicBezTo>
                    <a:pt x="20" y="0"/>
                    <a:pt x="12" y="1"/>
                    <a:pt x="4" y="4"/>
                  </a:cubicBezTo>
                  <a:cubicBezTo>
                    <a:pt x="4" y="5"/>
                    <a:pt x="4" y="5"/>
                    <a:pt x="4" y="5"/>
                  </a:cubicBezTo>
                  <a:cubicBezTo>
                    <a:pt x="3" y="5"/>
                    <a:pt x="2" y="6"/>
                    <a:pt x="1" y="7"/>
                  </a:cubicBezTo>
                  <a:cubicBezTo>
                    <a:pt x="0" y="8"/>
                    <a:pt x="0" y="8"/>
                    <a:pt x="0" y="10"/>
                  </a:cubicBezTo>
                  <a:cubicBezTo>
                    <a:pt x="0" y="11"/>
                    <a:pt x="0" y="13"/>
                    <a:pt x="1" y="14"/>
                  </a:cubicBezTo>
                  <a:cubicBezTo>
                    <a:pt x="2" y="15"/>
                    <a:pt x="3" y="16"/>
                    <a:pt x="4" y="16"/>
                  </a:cubicBezTo>
                  <a:cubicBezTo>
                    <a:pt x="20" y="23"/>
                    <a:pt x="37" y="28"/>
                    <a:pt x="54" y="29"/>
                  </a:cubicBezTo>
                  <a:cubicBezTo>
                    <a:pt x="59" y="30"/>
                    <a:pt x="63" y="31"/>
                    <a:pt x="68" y="31"/>
                  </a:cubicBezTo>
                  <a:cubicBezTo>
                    <a:pt x="78" y="31"/>
                    <a:pt x="88" y="28"/>
                    <a:pt x="97"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84" name="Google Shape;3084;p35"/>
            <p:cNvSpPr/>
            <p:nvPr/>
          </p:nvSpPr>
          <p:spPr>
            <a:xfrm>
              <a:off x="270365" y="-1028375"/>
              <a:ext cx="24120" cy="9000"/>
            </a:xfrm>
            <a:custGeom>
              <a:avLst/>
              <a:gdLst/>
              <a:ahLst/>
              <a:cxnLst/>
              <a:rect l="l" t="t" r="r" b="b"/>
              <a:pathLst>
                <a:path w="67" h="25" extrusionOk="0">
                  <a:moveTo>
                    <a:pt x="55" y="6"/>
                  </a:moveTo>
                  <a:cubicBezTo>
                    <a:pt x="46" y="4"/>
                    <a:pt x="37" y="4"/>
                    <a:pt x="27" y="3"/>
                  </a:cubicBezTo>
                  <a:cubicBezTo>
                    <a:pt x="18" y="3"/>
                    <a:pt x="9" y="0"/>
                    <a:pt x="2" y="5"/>
                  </a:cubicBezTo>
                  <a:cubicBezTo>
                    <a:pt x="2" y="6"/>
                    <a:pt x="1" y="6"/>
                    <a:pt x="0" y="7"/>
                  </a:cubicBezTo>
                  <a:cubicBezTo>
                    <a:pt x="0" y="8"/>
                    <a:pt x="0" y="9"/>
                    <a:pt x="0" y="10"/>
                  </a:cubicBezTo>
                  <a:cubicBezTo>
                    <a:pt x="0" y="11"/>
                    <a:pt x="0" y="12"/>
                    <a:pt x="0" y="12"/>
                  </a:cubicBezTo>
                  <a:cubicBezTo>
                    <a:pt x="1" y="13"/>
                    <a:pt x="2" y="14"/>
                    <a:pt x="2" y="14"/>
                  </a:cubicBezTo>
                  <a:cubicBezTo>
                    <a:pt x="8" y="17"/>
                    <a:pt x="11" y="22"/>
                    <a:pt x="17" y="23"/>
                  </a:cubicBezTo>
                  <a:cubicBezTo>
                    <a:pt x="19" y="24"/>
                    <a:pt x="22" y="24"/>
                    <a:pt x="24" y="24"/>
                  </a:cubicBezTo>
                  <a:cubicBezTo>
                    <a:pt x="26" y="24"/>
                    <a:pt x="28" y="24"/>
                    <a:pt x="30" y="23"/>
                  </a:cubicBezTo>
                  <a:cubicBezTo>
                    <a:pt x="38" y="23"/>
                    <a:pt x="45" y="24"/>
                    <a:pt x="53" y="22"/>
                  </a:cubicBezTo>
                  <a:cubicBezTo>
                    <a:pt x="61" y="21"/>
                    <a:pt x="66" y="7"/>
                    <a:pt x="55"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85" name="Google Shape;3085;p35"/>
            <p:cNvSpPr/>
            <p:nvPr/>
          </p:nvSpPr>
          <p:spPr>
            <a:xfrm>
              <a:off x="27365" y="-1044575"/>
              <a:ext cx="192600" cy="18720"/>
            </a:xfrm>
            <a:custGeom>
              <a:avLst/>
              <a:gdLst/>
              <a:ahLst/>
              <a:cxnLst/>
              <a:rect l="l" t="t" r="r" b="b"/>
              <a:pathLst>
                <a:path w="535" h="52" extrusionOk="0">
                  <a:moveTo>
                    <a:pt x="141" y="34"/>
                  </a:moveTo>
                  <a:cubicBezTo>
                    <a:pt x="177" y="36"/>
                    <a:pt x="210" y="41"/>
                    <a:pt x="246" y="39"/>
                  </a:cubicBezTo>
                  <a:cubicBezTo>
                    <a:pt x="340" y="34"/>
                    <a:pt x="433" y="51"/>
                    <a:pt x="528" y="48"/>
                  </a:cubicBezTo>
                  <a:cubicBezTo>
                    <a:pt x="529" y="48"/>
                    <a:pt x="530" y="48"/>
                    <a:pt x="531" y="47"/>
                  </a:cubicBezTo>
                  <a:cubicBezTo>
                    <a:pt x="532" y="46"/>
                    <a:pt x="532" y="46"/>
                    <a:pt x="533" y="45"/>
                  </a:cubicBezTo>
                  <a:cubicBezTo>
                    <a:pt x="534" y="44"/>
                    <a:pt x="534" y="43"/>
                    <a:pt x="534" y="42"/>
                  </a:cubicBezTo>
                  <a:cubicBezTo>
                    <a:pt x="534" y="41"/>
                    <a:pt x="534" y="40"/>
                    <a:pt x="533" y="39"/>
                  </a:cubicBezTo>
                  <a:cubicBezTo>
                    <a:pt x="532" y="38"/>
                    <a:pt x="532" y="38"/>
                    <a:pt x="531" y="37"/>
                  </a:cubicBezTo>
                  <a:cubicBezTo>
                    <a:pt x="530" y="36"/>
                    <a:pt x="529" y="36"/>
                    <a:pt x="528" y="36"/>
                  </a:cubicBezTo>
                  <a:cubicBezTo>
                    <a:pt x="434" y="32"/>
                    <a:pt x="341" y="23"/>
                    <a:pt x="248" y="18"/>
                  </a:cubicBezTo>
                  <a:cubicBezTo>
                    <a:pt x="199" y="15"/>
                    <a:pt x="153" y="5"/>
                    <a:pt x="104" y="3"/>
                  </a:cubicBezTo>
                  <a:cubicBezTo>
                    <a:pt x="74" y="3"/>
                    <a:pt x="45" y="2"/>
                    <a:pt x="16" y="0"/>
                  </a:cubicBezTo>
                  <a:cubicBezTo>
                    <a:pt x="13" y="3"/>
                    <a:pt x="12" y="5"/>
                    <a:pt x="10" y="8"/>
                  </a:cubicBezTo>
                  <a:cubicBezTo>
                    <a:pt x="6" y="16"/>
                    <a:pt x="2" y="24"/>
                    <a:pt x="0" y="32"/>
                  </a:cubicBezTo>
                  <a:cubicBezTo>
                    <a:pt x="47" y="37"/>
                    <a:pt x="93" y="32"/>
                    <a:pt x="141" y="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86" name="Google Shape;3086;p35"/>
            <p:cNvSpPr/>
            <p:nvPr/>
          </p:nvSpPr>
          <p:spPr>
            <a:xfrm>
              <a:off x="18725" y="-1046015"/>
              <a:ext cx="14760" cy="12960"/>
            </a:xfrm>
            <a:custGeom>
              <a:avLst/>
              <a:gdLst/>
              <a:ahLst/>
              <a:cxnLst/>
              <a:rect l="l" t="t" r="r" b="b"/>
              <a:pathLst>
                <a:path w="41" h="36" extrusionOk="0">
                  <a:moveTo>
                    <a:pt x="23" y="2"/>
                  </a:moveTo>
                  <a:cubicBezTo>
                    <a:pt x="2" y="0"/>
                    <a:pt x="0" y="32"/>
                    <a:pt x="21" y="35"/>
                  </a:cubicBezTo>
                  <a:lnTo>
                    <a:pt x="24" y="35"/>
                  </a:lnTo>
                  <a:cubicBezTo>
                    <a:pt x="27" y="27"/>
                    <a:pt x="30" y="19"/>
                    <a:pt x="34" y="12"/>
                  </a:cubicBezTo>
                  <a:cubicBezTo>
                    <a:pt x="36" y="9"/>
                    <a:pt x="38" y="6"/>
                    <a:pt x="40" y="3"/>
                  </a:cubicBezTo>
                  <a:lnTo>
                    <a:pt x="23"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87" name="Google Shape;3087;p35"/>
            <p:cNvSpPr/>
            <p:nvPr/>
          </p:nvSpPr>
          <p:spPr>
            <a:xfrm>
              <a:off x="25205" y="-1028375"/>
              <a:ext cx="97920" cy="17280"/>
            </a:xfrm>
            <a:custGeom>
              <a:avLst/>
              <a:gdLst/>
              <a:ahLst/>
              <a:cxnLst/>
              <a:rect l="l" t="t" r="r" b="b"/>
              <a:pathLst>
                <a:path w="272" h="48" extrusionOk="0">
                  <a:moveTo>
                    <a:pt x="13" y="36"/>
                  </a:moveTo>
                  <a:cubicBezTo>
                    <a:pt x="47" y="19"/>
                    <a:pt x="121" y="33"/>
                    <a:pt x="155" y="36"/>
                  </a:cubicBezTo>
                  <a:cubicBezTo>
                    <a:pt x="191" y="42"/>
                    <a:pt x="228" y="46"/>
                    <a:pt x="265" y="47"/>
                  </a:cubicBezTo>
                  <a:cubicBezTo>
                    <a:pt x="266" y="46"/>
                    <a:pt x="266" y="46"/>
                    <a:pt x="267" y="46"/>
                  </a:cubicBezTo>
                  <a:cubicBezTo>
                    <a:pt x="268" y="45"/>
                    <a:pt x="269" y="44"/>
                    <a:pt x="270" y="43"/>
                  </a:cubicBezTo>
                  <a:cubicBezTo>
                    <a:pt x="271" y="42"/>
                    <a:pt x="271" y="40"/>
                    <a:pt x="271" y="39"/>
                  </a:cubicBezTo>
                  <a:cubicBezTo>
                    <a:pt x="271" y="37"/>
                    <a:pt x="271" y="37"/>
                    <a:pt x="270" y="36"/>
                  </a:cubicBezTo>
                  <a:cubicBezTo>
                    <a:pt x="269" y="35"/>
                    <a:pt x="268" y="34"/>
                    <a:pt x="267" y="33"/>
                  </a:cubicBezTo>
                  <a:cubicBezTo>
                    <a:pt x="266" y="33"/>
                    <a:pt x="266" y="32"/>
                    <a:pt x="265" y="32"/>
                  </a:cubicBezTo>
                  <a:cubicBezTo>
                    <a:pt x="208" y="30"/>
                    <a:pt x="151" y="21"/>
                    <a:pt x="96" y="7"/>
                  </a:cubicBezTo>
                  <a:cubicBezTo>
                    <a:pt x="80" y="2"/>
                    <a:pt x="63" y="0"/>
                    <a:pt x="46" y="0"/>
                  </a:cubicBezTo>
                  <a:cubicBezTo>
                    <a:pt x="32" y="0"/>
                    <a:pt x="17" y="1"/>
                    <a:pt x="3" y="5"/>
                  </a:cubicBezTo>
                  <a:cubicBezTo>
                    <a:pt x="2" y="15"/>
                    <a:pt x="1" y="26"/>
                    <a:pt x="0" y="37"/>
                  </a:cubicBezTo>
                  <a:cubicBezTo>
                    <a:pt x="2" y="38"/>
                    <a:pt x="4" y="38"/>
                    <a:pt x="6" y="38"/>
                  </a:cubicBezTo>
                  <a:cubicBezTo>
                    <a:pt x="9" y="38"/>
                    <a:pt x="11" y="37"/>
                    <a:pt x="13"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88" name="Google Shape;3088;p35"/>
            <p:cNvSpPr/>
            <p:nvPr/>
          </p:nvSpPr>
          <p:spPr>
            <a:xfrm>
              <a:off x="21245" y="-1026575"/>
              <a:ext cx="5400" cy="11880"/>
            </a:xfrm>
            <a:custGeom>
              <a:avLst/>
              <a:gdLst/>
              <a:ahLst/>
              <a:cxnLst/>
              <a:rect l="l" t="t" r="r" b="b"/>
              <a:pathLst>
                <a:path w="15" h="33" extrusionOk="0">
                  <a:moveTo>
                    <a:pt x="9" y="3"/>
                  </a:moveTo>
                  <a:cubicBezTo>
                    <a:pt x="8" y="3"/>
                    <a:pt x="8" y="3"/>
                    <a:pt x="8" y="3"/>
                  </a:cubicBezTo>
                  <a:cubicBezTo>
                    <a:pt x="6" y="4"/>
                    <a:pt x="4" y="6"/>
                    <a:pt x="2" y="9"/>
                  </a:cubicBezTo>
                  <a:cubicBezTo>
                    <a:pt x="0" y="12"/>
                    <a:pt x="0" y="14"/>
                    <a:pt x="0" y="17"/>
                  </a:cubicBezTo>
                  <a:cubicBezTo>
                    <a:pt x="0" y="20"/>
                    <a:pt x="0" y="22"/>
                    <a:pt x="2" y="25"/>
                  </a:cubicBezTo>
                  <a:cubicBezTo>
                    <a:pt x="4" y="28"/>
                    <a:pt x="6" y="29"/>
                    <a:pt x="8" y="31"/>
                  </a:cubicBezTo>
                  <a:cubicBezTo>
                    <a:pt x="9" y="32"/>
                    <a:pt x="10" y="32"/>
                    <a:pt x="11" y="32"/>
                  </a:cubicBezTo>
                  <a:cubicBezTo>
                    <a:pt x="11" y="21"/>
                    <a:pt x="13" y="11"/>
                    <a:pt x="14" y="0"/>
                  </a:cubicBezTo>
                  <a:cubicBezTo>
                    <a:pt x="12" y="1"/>
                    <a:pt x="10" y="2"/>
                    <a:pt x="9"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89" name="Google Shape;3089;p35"/>
            <p:cNvSpPr/>
            <p:nvPr/>
          </p:nvSpPr>
          <p:spPr>
            <a:xfrm>
              <a:off x="22685" y="-1004975"/>
              <a:ext cx="119160" cy="18000"/>
            </a:xfrm>
            <a:custGeom>
              <a:avLst/>
              <a:gdLst/>
              <a:ahLst/>
              <a:cxnLst/>
              <a:rect l="l" t="t" r="r" b="b"/>
              <a:pathLst>
                <a:path w="331" h="50" extrusionOk="0">
                  <a:moveTo>
                    <a:pt x="170" y="43"/>
                  </a:moveTo>
                  <a:cubicBezTo>
                    <a:pt x="200" y="47"/>
                    <a:pt x="229" y="49"/>
                    <a:pt x="259" y="49"/>
                  </a:cubicBezTo>
                  <a:cubicBezTo>
                    <a:pt x="282" y="49"/>
                    <a:pt x="305" y="48"/>
                    <a:pt x="327" y="46"/>
                  </a:cubicBezTo>
                  <a:cubicBezTo>
                    <a:pt x="328" y="46"/>
                    <a:pt x="328" y="46"/>
                    <a:pt x="329" y="45"/>
                  </a:cubicBezTo>
                  <a:cubicBezTo>
                    <a:pt x="329" y="45"/>
                    <a:pt x="330" y="45"/>
                    <a:pt x="330" y="44"/>
                  </a:cubicBezTo>
                  <a:lnTo>
                    <a:pt x="330" y="43"/>
                  </a:lnTo>
                  <a:cubicBezTo>
                    <a:pt x="330" y="42"/>
                    <a:pt x="330" y="42"/>
                    <a:pt x="330" y="42"/>
                  </a:cubicBezTo>
                  <a:cubicBezTo>
                    <a:pt x="330" y="41"/>
                    <a:pt x="330" y="41"/>
                    <a:pt x="329" y="40"/>
                  </a:cubicBezTo>
                  <a:cubicBezTo>
                    <a:pt x="328" y="39"/>
                    <a:pt x="328" y="40"/>
                    <a:pt x="327" y="40"/>
                  </a:cubicBezTo>
                  <a:cubicBezTo>
                    <a:pt x="218" y="31"/>
                    <a:pt x="113" y="2"/>
                    <a:pt x="4" y="0"/>
                  </a:cubicBezTo>
                  <a:cubicBezTo>
                    <a:pt x="3" y="11"/>
                    <a:pt x="2" y="23"/>
                    <a:pt x="0" y="35"/>
                  </a:cubicBezTo>
                  <a:cubicBezTo>
                    <a:pt x="10" y="35"/>
                    <a:pt x="19" y="35"/>
                    <a:pt x="29" y="35"/>
                  </a:cubicBezTo>
                  <a:cubicBezTo>
                    <a:pt x="76" y="35"/>
                    <a:pt x="123" y="38"/>
                    <a:pt x="170"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90" name="Google Shape;3090;p35"/>
            <p:cNvSpPr/>
            <p:nvPr/>
          </p:nvSpPr>
          <p:spPr>
            <a:xfrm>
              <a:off x="13325" y="-1002455"/>
              <a:ext cx="1080" cy="7560"/>
            </a:xfrm>
            <a:custGeom>
              <a:avLst/>
              <a:gdLst/>
              <a:ahLst/>
              <a:cxnLst/>
              <a:rect l="l" t="t" r="r" b="b"/>
              <a:pathLst>
                <a:path w="3" h="21" extrusionOk="0">
                  <a:moveTo>
                    <a:pt x="2" y="0"/>
                  </a:moveTo>
                  <a:cubicBezTo>
                    <a:pt x="1" y="3"/>
                    <a:pt x="0" y="6"/>
                    <a:pt x="0" y="10"/>
                  </a:cubicBezTo>
                  <a:cubicBezTo>
                    <a:pt x="0" y="13"/>
                    <a:pt x="1" y="17"/>
                    <a:pt x="2" y="20"/>
                  </a:cubicBezTo>
                  <a:cubicBezTo>
                    <a:pt x="2" y="13"/>
                    <a:pt x="2" y="7"/>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91" name="Google Shape;3091;p35"/>
            <p:cNvSpPr/>
            <p:nvPr/>
          </p:nvSpPr>
          <p:spPr>
            <a:xfrm>
              <a:off x="14045" y="-1004975"/>
              <a:ext cx="10440" cy="12960"/>
            </a:xfrm>
            <a:custGeom>
              <a:avLst/>
              <a:gdLst/>
              <a:ahLst/>
              <a:cxnLst/>
              <a:rect l="l" t="t" r="r" b="b"/>
              <a:pathLst>
                <a:path w="29" h="36" extrusionOk="0">
                  <a:moveTo>
                    <a:pt x="14" y="35"/>
                  </a:moveTo>
                  <a:lnTo>
                    <a:pt x="24" y="35"/>
                  </a:lnTo>
                  <a:cubicBezTo>
                    <a:pt x="26" y="23"/>
                    <a:pt x="27" y="12"/>
                    <a:pt x="28" y="0"/>
                  </a:cubicBezTo>
                  <a:lnTo>
                    <a:pt x="15" y="0"/>
                  </a:lnTo>
                  <a:lnTo>
                    <a:pt x="14" y="0"/>
                  </a:lnTo>
                  <a:cubicBezTo>
                    <a:pt x="11" y="0"/>
                    <a:pt x="9" y="1"/>
                    <a:pt x="6" y="2"/>
                  </a:cubicBezTo>
                  <a:cubicBezTo>
                    <a:pt x="4" y="3"/>
                    <a:pt x="2" y="5"/>
                    <a:pt x="0" y="8"/>
                  </a:cubicBezTo>
                  <a:cubicBezTo>
                    <a:pt x="0" y="14"/>
                    <a:pt x="0" y="21"/>
                    <a:pt x="0" y="27"/>
                  </a:cubicBezTo>
                  <a:cubicBezTo>
                    <a:pt x="2" y="30"/>
                    <a:pt x="4" y="32"/>
                    <a:pt x="6" y="33"/>
                  </a:cubicBezTo>
                  <a:cubicBezTo>
                    <a:pt x="8" y="34"/>
                    <a:pt x="11" y="35"/>
                    <a:pt x="14"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92" name="Google Shape;3092;p35"/>
            <p:cNvSpPr/>
            <p:nvPr/>
          </p:nvSpPr>
          <p:spPr>
            <a:xfrm>
              <a:off x="230045" y="-1066175"/>
              <a:ext cx="31320" cy="10800"/>
            </a:xfrm>
            <a:custGeom>
              <a:avLst/>
              <a:gdLst/>
              <a:ahLst/>
              <a:cxnLst/>
              <a:rect l="l" t="t" r="r" b="b"/>
              <a:pathLst>
                <a:path w="87" h="30" extrusionOk="0">
                  <a:moveTo>
                    <a:pt x="79" y="20"/>
                  </a:moveTo>
                  <a:cubicBezTo>
                    <a:pt x="86" y="19"/>
                    <a:pt x="85" y="9"/>
                    <a:pt x="79" y="8"/>
                  </a:cubicBezTo>
                  <a:cubicBezTo>
                    <a:pt x="65" y="5"/>
                    <a:pt x="52" y="4"/>
                    <a:pt x="38" y="2"/>
                  </a:cubicBezTo>
                  <a:cubicBezTo>
                    <a:pt x="33" y="1"/>
                    <a:pt x="28" y="0"/>
                    <a:pt x="23" y="0"/>
                  </a:cubicBezTo>
                  <a:cubicBezTo>
                    <a:pt x="17" y="0"/>
                    <a:pt x="10" y="1"/>
                    <a:pt x="3" y="4"/>
                  </a:cubicBezTo>
                  <a:cubicBezTo>
                    <a:pt x="2" y="4"/>
                    <a:pt x="2" y="5"/>
                    <a:pt x="1" y="6"/>
                  </a:cubicBezTo>
                  <a:cubicBezTo>
                    <a:pt x="0" y="7"/>
                    <a:pt x="0" y="7"/>
                    <a:pt x="0" y="9"/>
                  </a:cubicBezTo>
                  <a:cubicBezTo>
                    <a:pt x="0" y="10"/>
                    <a:pt x="0" y="12"/>
                    <a:pt x="1" y="13"/>
                  </a:cubicBezTo>
                  <a:lnTo>
                    <a:pt x="2" y="14"/>
                  </a:lnTo>
                  <a:cubicBezTo>
                    <a:pt x="25" y="29"/>
                    <a:pt x="54" y="24"/>
                    <a:pt x="79"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93" name="Google Shape;3093;p35"/>
            <p:cNvSpPr/>
            <p:nvPr/>
          </p:nvSpPr>
          <p:spPr>
            <a:xfrm>
              <a:off x="164885" y="-1072295"/>
              <a:ext cx="36360" cy="12960"/>
            </a:xfrm>
            <a:custGeom>
              <a:avLst/>
              <a:gdLst/>
              <a:ahLst/>
              <a:cxnLst/>
              <a:rect l="l" t="t" r="r" b="b"/>
              <a:pathLst>
                <a:path w="101" h="36" extrusionOk="0">
                  <a:moveTo>
                    <a:pt x="92" y="11"/>
                  </a:moveTo>
                  <a:cubicBezTo>
                    <a:pt x="64" y="8"/>
                    <a:pt x="29" y="0"/>
                    <a:pt x="3" y="11"/>
                  </a:cubicBezTo>
                  <a:cubicBezTo>
                    <a:pt x="2" y="12"/>
                    <a:pt x="2" y="12"/>
                    <a:pt x="1" y="14"/>
                  </a:cubicBezTo>
                  <a:cubicBezTo>
                    <a:pt x="1" y="15"/>
                    <a:pt x="0" y="16"/>
                    <a:pt x="0" y="17"/>
                  </a:cubicBezTo>
                  <a:cubicBezTo>
                    <a:pt x="0" y="18"/>
                    <a:pt x="1" y="19"/>
                    <a:pt x="1" y="20"/>
                  </a:cubicBezTo>
                  <a:cubicBezTo>
                    <a:pt x="2" y="21"/>
                    <a:pt x="2" y="21"/>
                    <a:pt x="3" y="22"/>
                  </a:cubicBezTo>
                  <a:cubicBezTo>
                    <a:pt x="29" y="35"/>
                    <a:pt x="63" y="27"/>
                    <a:pt x="91" y="24"/>
                  </a:cubicBezTo>
                  <a:cubicBezTo>
                    <a:pt x="98" y="24"/>
                    <a:pt x="100" y="12"/>
                    <a:pt x="92"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94" name="Google Shape;3094;p35"/>
            <p:cNvSpPr/>
            <p:nvPr/>
          </p:nvSpPr>
          <p:spPr>
            <a:xfrm>
              <a:off x="39245" y="-1075895"/>
              <a:ext cx="99360" cy="15480"/>
            </a:xfrm>
            <a:custGeom>
              <a:avLst/>
              <a:gdLst/>
              <a:ahLst/>
              <a:cxnLst/>
              <a:rect l="l" t="t" r="r" b="b"/>
              <a:pathLst>
                <a:path w="276" h="43" extrusionOk="0">
                  <a:moveTo>
                    <a:pt x="268" y="21"/>
                  </a:moveTo>
                  <a:cubicBezTo>
                    <a:pt x="273" y="21"/>
                    <a:pt x="275" y="11"/>
                    <a:pt x="268" y="10"/>
                  </a:cubicBezTo>
                  <a:cubicBezTo>
                    <a:pt x="222" y="4"/>
                    <a:pt x="175" y="0"/>
                    <a:pt x="129" y="0"/>
                  </a:cubicBezTo>
                  <a:cubicBezTo>
                    <a:pt x="93" y="0"/>
                    <a:pt x="58" y="2"/>
                    <a:pt x="22" y="6"/>
                  </a:cubicBezTo>
                  <a:cubicBezTo>
                    <a:pt x="21" y="10"/>
                    <a:pt x="19" y="13"/>
                    <a:pt x="17" y="17"/>
                  </a:cubicBezTo>
                  <a:cubicBezTo>
                    <a:pt x="12" y="25"/>
                    <a:pt x="7" y="32"/>
                    <a:pt x="1" y="40"/>
                  </a:cubicBezTo>
                  <a:lnTo>
                    <a:pt x="0" y="42"/>
                  </a:lnTo>
                  <a:cubicBezTo>
                    <a:pt x="0" y="42"/>
                    <a:pt x="1" y="42"/>
                    <a:pt x="2" y="42"/>
                  </a:cubicBezTo>
                  <a:cubicBezTo>
                    <a:pt x="3" y="42"/>
                    <a:pt x="4" y="42"/>
                    <a:pt x="4" y="42"/>
                  </a:cubicBezTo>
                  <a:cubicBezTo>
                    <a:pt x="92" y="33"/>
                    <a:pt x="180" y="32"/>
                    <a:pt x="268"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95" name="Google Shape;3095;p35"/>
            <p:cNvSpPr/>
            <p:nvPr/>
          </p:nvSpPr>
          <p:spPr>
            <a:xfrm>
              <a:off x="34205" y="-1073735"/>
              <a:ext cx="13320" cy="13320"/>
            </a:xfrm>
            <a:custGeom>
              <a:avLst/>
              <a:gdLst/>
              <a:ahLst/>
              <a:cxnLst/>
              <a:rect l="l" t="t" r="r" b="b"/>
              <a:pathLst>
                <a:path w="37" h="37" extrusionOk="0">
                  <a:moveTo>
                    <a:pt x="36" y="0"/>
                  </a:moveTo>
                  <a:lnTo>
                    <a:pt x="16" y="2"/>
                  </a:lnTo>
                  <a:cubicBezTo>
                    <a:pt x="13" y="3"/>
                    <a:pt x="11" y="3"/>
                    <a:pt x="9" y="4"/>
                  </a:cubicBezTo>
                  <a:cubicBezTo>
                    <a:pt x="6" y="6"/>
                    <a:pt x="5" y="8"/>
                    <a:pt x="3" y="11"/>
                  </a:cubicBezTo>
                  <a:cubicBezTo>
                    <a:pt x="1" y="14"/>
                    <a:pt x="0" y="16"/>
                    <a:pt x="0" y="19"/>
                  </a:cubicBezTo>
                  <a:cubicBezTo>
                    <a:pt x="0" y="22"/>
                    <a:pt x="1" y="25"/>
                    <a:pt x="3" y="28"/>
                  </a:cubicBezTo>
                  <a:cubicBezTo>
                    <a:pt x="5" y="31"/>
                    <a:pt x="6" y="33"/>
                    <a:pt x="9" y="34"/>
                  </a:cubicBezTo>
                  <a:cubicBezTo>
                    <a:pt x="10" y="35"/>
                    <a:pt x="12" y="36"/>
                    <a:pt x="14" y="36"/>
                  </a:cubicBezTo>
                  <a:lnTo>
                    <a:pt x="15" y="34"/>
                  </a:lnTo>
                  <a:cubicBezTo>
                    <a:pt x="21" y="26"/>
                    <a:pt x="26" y="19"/>
                    <a:pt x="31" y="11"/>
                  </a:cubicBezTo>
                  <a:cubicBezTo>
                    <a:pt x="33" y="7"/>
                    <a:pt x="35" y="4"/>
                    <a:pt x="3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96" name="Google Shape;3096;p35"/>
            <p:cNvSpPr/>
            <p:nvPr/>
          </p:nvSpPr>
          <p:spPr>
            <a:xfrm>
              <a:off x="51485" y="-1092815"/>
              <a:ext cx="45000" cy="11880"/>
            </a:xfrm>
            <a:custGeom>
              <a:avLst/>
              <a:gdLst/>
              <a:ahLst/>
              <a:cxnLst/>
              <a:rect l="l" t="t" r="r" b="b"/>
              <a:pathLst>
                <a:path w="125" h="33" extrusionOk="0">
                  <a:moveTo>
                    <a:pt x="118" y="8"/>
                  </a:moveTo>
                  <a:cubicBezTo>
                    <a:pt x="102" y="3"/>
                    <a:pt x="85" y="0"/>
                    <a:pt x="68" y="0"/>
                  </a:cubicBezTo>
                  <a:cubicBezTo>
                    <a:pt x="67" y="0"/>
                    <a:pt x="65" y="0"/>
                    <a:pt x="64" y="0"/>
                  </a:cubicBezTo>
                  <a:cubicBezTo>
                    <a:pt x="52" y="2"/>
                    <a:pt x="41" y="2"/>
                    <a:pt x="29" y="2"/>
                  </a:cubicBezTo>
                  <a:cubicBezTo>
                    <a:pt x="24" y="2"/>
                    <a:pt x="19" y="2"/>
                    <a:pt x="14" y="2"/>
                  </a:cubicBezTo>
                  <a:cubicBezTo>
                    <a:pt x="9" y="11"/>
                    <a:pt x="5" y="22"/>
                    <a:pt x="0" y="32"/>
                  </a:cubicBezTo>
                  <a:cubicBezTo>
                    <a:pt x="39" y="31"/>
                    <a:pt x="79" y="27"/>
                    <a:pt x="118" y="19"/>
                  </a:cubicBezTo>
                  <a:cubicBezTo>
                    <a:pt x="124" y="18"/>
                    <a:pt x="124" y="9"/>
                    <a:pt x="118"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97" name="Google Shape;3097;p35"/>
            <p:cNvSpPr/>
            <p:nvPr/>
          </p:nvSpPr>
          <p:spPr>
            <a:xfrm>
              <a:off x="43925" y="-1092095"/>
              <a:ext cx="12960" cy="11160"/>
            </a:xfrm>
            <a:custGeom>
              <a:avLst/>
              <a:gdLst/>
              <a:ahLst/>
              <a:cxnLst/>
              <a:rect l="l" t="t" r="r" b="b"/>
              <a:pathLst>
                <a:path w="36" h="31" extrusionOk="0">
                  <a:moveTo>
                    <a:pt x="22" y="0"/>
                  </a:moveTo>
                  <a:cubicBezTo>
                    <a:pt x="2" y="0"/>
                    <a:pt x="0" y="29"/>
                    <a:pt x="20" y="30"/>
                  </a:cubicBezTo>
                  <a:cubicBezTo>
                    <a:pt x="25" y="19"/>
                    <a:pt x="30" y="10"/>
                    <a:pt x="35" y="0"/>
                  </a:cubicBezTo>
                  <a:lnTo>
                    <a:pt x="2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98" name="Google Shape;3098;p35"/>
            <p:cNvSpPr/>
            <p:nvPr/>
          </p:nvSpPr>
          <p:spPr>
            <a:xfrm>
              <a:off x="74525" y="-1155815"/>
              <a:ext cx="159840" cy="17640"/>
            </a:xfrm>
            <a:custGeom>
              <a:avLst/>
              <a:gdLst/>
              <a:ahLst/>
              <a:cxnLst/>
              <a:rect l="l" t="t" r="r" b="b"/>
              <a:pathLst>
                <a:path w="444" h="49" extrusionOk="0">
                  <a:moveTo>
                    <a:pt x="152" y="47"/>
                  </a:moveTo>
                  <a:cubicBezTo>
                    <a:pt x="246" y="46"/>
                    <a:pt x="341" y="47"/>
                    <a:pt x="436" y="40"/>
                  </a:cubicBezTo>
                  <a:cubicBezTo>
                    <a:pt x="443" y="40"/>
                    <a:pt x="443" y="28"/>
                    <a:pt x="436" y="28"/>
                  </a:cubicBezTo>
                  <a:cubicBezTo>
                    <a:pt x="352" y="21"/>
                    <a:pt x="269" y="20"/>
                    <a:pt x="185" y="18"/>
                  </a:cubicBezTo>
                  <a:cubicBezTo>
                    <a:pt x="128" y="17"/>
                    <a:pt x="58" y="18"/>
                    <a:pt x="3" y="0"/>
                  </a:cubicBezTo>
                  <a:cubicBezTo>
                    <a:pt x="3" y="6"/>
                    <a:pt x="3" y="11"/>
                    <a:pt x="3" y="16"/>
                  </a:cubicBezTo>
                  <a:cubicBezTo>
                    <a:pt x="3" y="17"/>
                    <a:pt x="3" y="17"/>
                    <a:pt x="3" y="18"/>
                  </a:cubicBezTo>
                  <a:cubicBezTo>
                    <a:pt x="3" y="23"/>
                    <a:pt x="2" y="28"/>
                    <a:pt x="0" y="33"/>
                  </a:cubicBezTo>
                  <a:cubicBezTo>
                    <a:pt x="42" y="43"/>
                    <a:pt x="85" y="48"/>
                    <a:pt x="128" y="48"/>
                  </a:cubicBezTo>
                  <a:cubicBezTo>
                    <a:pt x="136" y="48"/>
                    <a:pt x="144" y="48"/>
                    <a:pt x="152" y="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99" name="Google Shape;3099;p35"/>
            <p:cNvSpPr/>
            <p:nvPr/>
          </p:nvSpPr>
          <p:spPr>
            <a:xfrm>
              <a:off x="63365" y="-1156535"/>
              <a:ext cx="3960" cy="9000"/>
            </a:xfrm>
            <a:custGeom>
              <a:avLst/>
              <a:gdLst/>
              <a:ahLst/>
              <a:cxnLst/>
              <a:rect l="l" t="t" r="r" b="b"/>
              <a:pathLst>
                <a:path w="11" h="25" extrusionOk="0">
                  <a:moveTo>
                    <a:pt x="10" y="0"/>
                  </a:moveTo>
                  <a:cubicBezTo>
                    <a:pt x="9" y="0"/>
                    <a:pt x="9" y="1"/>
                    <a:pt x="8" y="1"/>
                  </a:cubicBezTo>
                  <a:cubicBezTo>
                    <a:pt x="6" y="2"/>
                    <a:pt x="4" y="4"/>
                    <a:pt x="2" y="7"/>
                  </a:cubicBezTo>
                  <a:cubicBezTo>
                    <a:pt x="0" y="10"/>
                    <a:pt x="0" y="11"/>
                    <a:pt x="0" y="14"/>
                  </a:cubicBezTo>
                  <a:cubicBezTo>
                    <a:pt x="0" y="16"/>
                    <a:pt x="1" y="20"/>
                    <a:pt x="2" y="22"/>
                  </a:cubicBezTo>
                  <a:cubicBezTo>
                    <a:pt x="3" y="23"/>
                    <a:pt x="4" y="24"/>
                    <a:pt x="4" y="24"/>
                  </a:cubicBezTo>
                  <a:cubicBezTo>
                    <a:pt x="7" y="17"/>
                    <a:pt x="9" y="9"/>
                    <a:pt x="1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00" name="Google Shape;3100;p35"/>
            <p:cNvSpPr/>
            <p:nvPr/>
          </p:nvSpPr>
          <p:spPr>
            <a:xfrm>
              <a:off x="64805" y="-1157255"/>
              <a:ext cx="10800" cy="13680"/>
            </a:xfrm>
            <a:custGeom>
              <a:avLst/>
              <a:gdLst/>
              <a:ahLst/>
              <a:cxnLst/>
              <a:rect l="l" t="t" r="r" b="b"/>
              <a:pathLst>
                <a:path w="30" h="38" extrusionOk="0">
                  <a:moveTo>
                    <a:pt x="27" y="37"/>
                  </a:moveTo>
                  <a:cubicBezTo>
                    <a:pt x="28" y="32"/>
                    <a:pt x="29" y="27"/>
                    <a:pt x="29" y="22"/>
                  </a:cubicBezTo>
                  <a:cubicBezTo>
                    <a:pt x="29" y="21"/>
                    <a:pt x="29" y="21"/>
                    <a:pt x="29" y="20"/>
                  </a:cubicBezTo>
                  <a:cubicBezTo>
                    <a:pt x="29" y="15"/>
                    <a:pt x="29" y="10"/>
                    <a:pt x="29" y="4"/>
                  </a:cubicBezTo>
                  <a:lnTo>
                    <a:pt x="19" y="1"/>
                  </a:lnTo>
                  <a:cubicBezTo>
                    <a:pt x="17" y="0"/>
                    <a:pt x="14" y="0"/>
                    <a:pt x="12" y="0"/>
                  </a:cubicBezTo>
                  <a:cubicBezTo>
                    <a:pt x="9" y="0"/>
                    <a:pt x="7" y="0"/>
                    <a:pt x="5" y="1"/>
                  </a:cubicBezTo>
                  <a:cubicBezTo>
                    <a:pt x="5" y="10"/>
                    <a:pt x="3" y="18"/>
                    <a:pt x="0" y="25"/>
                  </a:cubicBezTo>
                  <a:cubicBezTo>
                    <a:pt x="1" y="26"/>
                    <a:pt x="2" y="27"/>
                    <a:pt x="3" y="28"/>
                  </a:cubicBezTo>
                  <a:cubicBezTo>
                    <a:pt x="3" y="28"/>
                    <a:pt x="4" y="28"/>
                    <a:pt x="5" y="29"/>
                  </a:cubicBezTo>
                  <a:cubicBezTo>
                    <a:pt x="12" y="32"/>
                    <a:pt x="19" y="34"/>
                    <a:pt x="27"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01" name="Google Shape;3101;p35"/>
            <p:cNvSpPr/>
            <p:nvPr/>
          </p:nvSpPr>
          <p:spPr>
            <a:xfrm>
              <a:off x="266765" y="-1143935"/>
              <a:ext cx="24480" cy="8640"/>
            </a:xfrm>
            <a:custGeom>
              <a:avLst/>
              <a:gdLst/>
              <a:ahLst/>
              <a:cxnLst/>
              <a:rect l="l" t="t" r="r" b="b"/>
              <a:pathLst>
                <a:path w="68" h="24" extrusionOk="0">
                  <a:moveTo>
                    <a:pt x="62" y="23"/>
                  </a:moveTo>
                  <a:cubicBezTo>
                    <a:pt x="67" y="23"/>
                    <a:pt x="67" y="15"/>
                    <a:pt x="63" y="13"/>
                  </a:cubicBezTo>
                  <a:cubicBezTo>
                    <a:pt x="47" y="5"/>
                    <a:pt x="30" y="1"/>
                    <a:pt x="13" y="0"/>
                  </a:cubicBezTo>
                  <a:cubicBezTo>
                    <a:pt x="0" y="0"/>
                    <a:pt x="1" y="19"/>
                    <a:pt x="14" y="19"/>
                  </a:cubicBezTo>
                  <a:cubicBezTo>
                    <a:pt x="29" y="20"/>
                    <a:pt x="46" y="23"/>
                    <a:pt x="62"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02" name="Google Shape;3102;p35"/>
            <p:cNvSpPr/>
            <p:nvPr/>
          </p:nvSpPr>
          <p:spPr>
            <a:xfrm>
              <a:off x="811085" y="-1166615"/>
              <a:ext cx="75600" cy="11880"/>
            </a:xfrm>
            <a:custGeom>
              <a:avLst/>
              <a:gdLst/>
              <a:ahLst/>
              <a:cxnLst/>
              <a:rect l="l" t="t" r="r" b="b"/>
              <a:pathLst>
                <a:path w="210" h="33" extrusionOk="0">
                  <a:moveTo>
                    <a:pt x="6" y="4"/>
                  </a:moveTo>
                  <a:cubicBezTo>
                    <a:pt x="0" y="4"/>
                    <a:pt x="1" y="12"/>
                    <a:pt x="6" y="13"/>
                  </a:cubicBezTo>
                  <a:cubicBezTo>
                    <a:pt x="71" y="23"/>
                    <a:pt x="138" y="24"/>
                    <a:pt x="202" y="32"/>
                  </a:cubicBezTo>
                  <a:cubicBezTo>
                    <a:pt x="203" y="32"/>
                    <a:pt x="203" y="32"/>
                    <a:pt x="203" y="32"/>
                  </a:cubicBezTo>
                  <a:cubicBezTo>
                    <a:pt x="204" y="32"/>
                    <a:pt x="205" y="32"/>
                    <a:pt x="206" y="31"/>
                  </a:cubicBezTo>
                  <a:cubicBezTo>
                    <a:pt x="207" y="30"/>
                    <a:pt x="208" y="29"/>
                    <a:pt x="208" y="29"/>
                  </a:cubicBezTo>
                  <a:cubicBezTo>
                    <a:pt x="209" y="28"/>
                    <a:pt x="209" y="27"/>
                    <a:pt x="209" y="26"/>
                  </a:cubicBezTo>
                  <a:cubicBezTo>
                    <a:pt x="209" y="25"/>
                    <a:pt x="209" y="24"/>
                    <a:pt x="208" y="23"/>
                  </a:cubicBezTo>
                  <a:cubicBezTo>
                    <a:pt x="197" y="5"/>
                    <a:pt x="174" y="3"/>
                    <a:pt x="155" y="3"/>
                  </a:cubicBezTo>
                  <a:cubicBezTo>
                    <a:pt x="131" y="1"/>
                    <a:pt x="108" y="0"/>
                    <a:pt x="84" y="0"/>
                  </a:cubicBezTo>
                  <a:cubicBezTo>
                    <a:pt x="58" y="0"/>
                    <a:pt x="32" y="1"/>
                    <a:pt x="6"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03" name="Google Shape;3103;p35"/>
            <p:cNvSpPr/>
            <p:nvPr/>
          </p:nvSpPr>
          <p:spPr>
            <a:xfrm>
              <a:off x="917645" y="-1152935"/>
              <a:ext cx="239400" cy="111240"/>
            </a:xfrm>
            <a:custGeom>
              <a:avLst/>
              <a:gdLst/>
              <a:ahLst/>
              <a:cxnLst/>
              <a:rect l="l" t="t" r="r" b="b"/>
              <a:pathLst>
                <a:path w="665" h="309" extrusionOk="0">
                  <a:moveTo>
                    <a:pt x="341" y="95"/>
                  </a:moveTo>
                  <a:cubicBezTo>
                    <a:pt x="284" y="68"/>
                    <a:pt x="224" y="48"/>
                    <a:pt x="162" y="34"/>
                  </a:cubicBezTo>
                  <a:cubicBezTo>
                    <a:pt x="135" y="28"/>
                    <a:pt x="106" y="25"/>
                    <a:pt x="80" y="17"/>
                  </a:cubicBezTo>
                  <a:cubicBezTo>
                    <a:pt x="55" y="13"/>
                    <a:pt x="30" y="8"/>
                    <a:pt x="6" y="0"/>
                  </a:cubicBezTo>
                  <a:cubicBezTo>
                    <a:pt x="5" y="0"/>
                    <a:pt x="4" y="0"/>
                    <a:pt x="4" y="0"/>
                  </a:cubicBezTo>
                  <a:cubicBezTo>
                    <a:pt x="3" y="0"/>
                    <a:pt x="3" y="0"/>
                    <a:pt x="2" y="1"/>
                  </a:cubicBezTo>
                  <a:cubicBezTo>
                    <a:pt x="2" y="2"/>
                    <a:pt x="1" y="1"/>
                    <a:pt x="0" y="2"/>
                  </a:cubicBezTo>
                  <a:cubicBezTo>
                    <a:pt x="0" y="3"/>
                    <a:pt x="0" y="3"/>
                    <a:pt x="0" y="4"/>
                  </a:cubicBezTo>
                  <a:cubicBezTo>
                    <a:pt x="0" y="5"/>
                    <a:pt x="0" y="5"/>
                    <a:pt x="0" y="6"/>
                  </a:cubicBezTo>
                  <a:cubicBezTo>
                    <a:pt x="1" y="7"/>
                    <a:pt x="1" y="7"/>
                    <a:pt x="2" y="7"/>
                  </a:cubicBezTo>
                  <a:lnTo>
                    <a:pt x="2" y="8"/>
                  </a:lnTo>
                  <a:cubicBezTo>
                    <a:pt x="45" y="34"/>
                    <a:pt x="108" y="41"/>
                    <a:pt x="157" y="54"/>
                  </a:cubicBezTo>
                  <a:cubicBezTo>
                    <a:pt x="223" y="73"/>
                    <a:pt x="288" y="98"/>
                    <a:pt x="350" y="128"/>
                  </a:cubicBezTo>
                  <a:cubicBezTo>
                    <a:pt x="413" y="158"/>
                    <a:pt x="471" y="199"/>
                    <a:pt x="533" y="232"/>
                  </a:cubicBezTo>
                  <a:cubicBezTo>
                    <a:pt x="572" y="253"/>
                    <a:pt x="600" y="298"/>
                    <a:pt x="646" y="307"/>
                  </a:cubicBezTo>
                  <a:cubicBezTo>
                    <a:pt x="655" y="308"/>
                    <a:pt x="664" y="296"/>
                    <a:pt x="655" y="289"/>
                  </a:cubicBezTo>
                  <a:cubicBezTo>
                    <a:pt x="609" y="254"/>
                    <a:pt x="567" y="221"/>
                    <a:pt x="518" y="191"/>
                  </a:cubicBezTo>
                  <a:cubicBezTo>
                    <a:pt x="460" y="155"/>
                    <a:pt x="402" y="125"/>
                    <a:pt x="341" y="9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04" name="Google Shape;3104;p35"/>
            <p:cNvSpPr/>
            <p:nvPr/>
          </p:nvSpPr>
          <p:spPr>
            <a:xfrm>
              <a:off x="1041125" y="-1084175"/>
              <a:ext cx="176040" cy="153000"/>
            </a:xfrm>
            <a:custGeom>
              <a:avLst/>
              <a:gdLst/>
              <a:ahLst/>
              <a:cxnLst/>
              <a:rect l="l" t="t" r="r" b="b"/>
              <a:pathLst>
                <a:path w="489" h="425" extrusionOk="0">
                  <a:moveTo>
                    <a:pt x="266" y="135"/>
                  </a:moveTo>
                  <a:cubicBezTo>
                    <a:pt x="246" y="120"/>
                    <a:pt x="224" y="106"/>
                    <a:pt x="202" y="93"/>
                  </a:cubicBezTo>
                  <a:cubicBezTo>
                    <a:pt x="188" y="85"/>
                    <a:pt x="174" y="77"/>
                    <a:pt x="160" y="70"/>
                  </a:cubicBezTo>
                  <a:cubicBezTo>
                    <a:pt x="132" y="57"/>
                    <a:pt x="106" y="40"/>
                    <a:pt x="78" y="27"/>
                  </a:cubicBezTo>
                  <a:cubicBezTo>
                    <a:pt x="57" y="16"/>
                    <a:pt x="32" y="14"/>
                    <a:pt x="11" y="3"/>
                  </a:cubicBezTo>
                  <a:cubicBezTo>
                    <a:pt x="6" y="0"/>
                    <a:pt x="0" y="8"/>
                    <a:pt x="5" y="12"/>
                  </a:cubicBezTo>
                  <a:cubicBezTo>
                    <a:pt x="15" y="17"/>
                    <a:pt x="24" y="23"/>
                    <a:pt x="34" y="29"/>
                  </a:cubicBezTo>
                  <a:cubicBezTo>
                    <a:pt x="60" y="44"/>
                    <a:pt x="86" y="58"/>
                    <a:pt x="113" y="71"/>
                  </a:cubicBezTo>
                  <a:cubicBezTo>
                    <a:pt x="123" y="76"/>
                    <a:pt x="134" y="82"/>
                    <a:pt x="144" y="88"/>
                  </a:cubicBezTo>
                  <a:cubicBezTo>
                    <a:pt x="185" y="112"/>
                    <a:pt x="225" y="138"/>
                    <a:pt x="263" y="167"/>
                  </a:cubicBezTo>
                  <a:cubicBezTo>
                    <a:pt x="330" y="223"/>
                    <a:pt x="387" y="290"/>
                    <a:pt x="430" y="365"/>
                  </a:cubicBezTo>
                  <a:cubicBezTo>
                    <a:pt x="439" y="380"/>
                    <a:pt x="447" y="395"/>
                    <a:pt x="454" y="410"/>
                  </a:cubicBezTo>
                  <a:cubicBezTo>
                    <a:pt x="462" y="424"/>
                    <a:pt x="488" y="419"/>
                    <a:pt x="483" y="401"/>
                  </a:cubicBezTo>
                  <a:cubicBezTo>
                    <a:pt x="478" y="388"/>
                    <a:pt x="472" y="375"/>
                    <a:pt x="465" y="362"/>
                  </a:cubicBezTo>
                  <a:cubicBezTo>
                    <a:pt x="459" y="351"/>
                    <a:pt x="452" y="341"/>
                    <a:pt x="444" y="331"/>
                  </a:cubicBezTo>
                  <a:cubicBezTo>
                    <a:pt x="443" y="328"/>
                    <a:pt x="441" y="325"/>
                    <a:pt x="439" y="323"/>
                  </a:cubicBezTo>
                  <a:cubicBezTo>
                    <a:pt x="429" y="305"/>
                    <a:pt x="418" y="288"/>
                    <a:pt x="405" y="272"/>
                  </a:cubicBezTo>
                  <a:cubicBezTo>
                    <a:pt x="365" y="221"/>
                    <a:pt x="318" y="175"/>
                    <a:pt x="266" y="1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05" name="Google Shape;3105;p35"/>
            <p:cNvSpPr/>
            <p:nvPr/>
          </p:nvSpPr>
          <p:spPr>
            <a:xfrm>
              <a:off x="47165" y="-450575"/>
              <a:ext cx="263520" cy="38520"/>
            </a:xfrm>
            <a:custGeom>
              <a:avLst/>
              <a:gdLst/>
              <a:ahLst/>
              <a:cxnLst/>
              <a:rect l="l" t="t" r="r" b="b"/>
              <a:pathLst>
                <a:path w="732" h="107" extrusionOk="0">
                  <a:moveTo>
                    <a:pt x="372" y="73"/>
                  </a:moveTo>
                  <a:cubicBezTo>
                    <a:pt x="443" y="84"/>
                    <a:pt x="516" y="86"/>
                    <a:pt x="586" y="98"/>
                  </a:cubicBezTo>
                  <a:cubicBezTo>
                    <a:pt x="633" y="106"/>
                    <a:pt x="682" y="98"/>
                    <a:pt x="728" y="102"/>
                  </a:cubicBezTo>
                  <a:cubicBezTo>
                    <a:pt x="729" y="102"/>
                    <a:pt x="729" y="101"/>
                    <a:pt x="729" y="101"/>
                  </a:cubicBezTo>
                  <a:cubicBezTo>
                    <a:pt x="730" y="101"/>
                    <a:pt x="730" y="101"/>
                    <a:pt x="730" y="100"/>
                  </a:cubicBezTo>
                  <a:cubicBezTo>
                    <a:pt x="730" y="100"/>
                    <a:pt x="731" y="100"/>
                    <a:pt x="731" y="99"/>
                  </a:cubicBezTo>
                  <a:cubicBezTo>
                    <a:pt x="731" y="99"/>
                    <a:pt x="730" y="99"/>
                    <a:pt x="730" y="98"/>
                  </a:cubicBezTo>
                  <a:lnTo>
                    <a:pt x="729" y="97"/>
                  </a:lnTo>
                  <a:lnTo>
                    <a:pt x="728" y="97"/>
                  </a:lnTo>
                  <a:cubicBezTo>
                    <a:pt x="606" y="70"/>
                    <a:pt x="478" y="61"/>
                    <a:pt x="355" y="44"/>
                  </a:cubicBezTo>
                  <a:cubicBezTo>
                    <a:pt x="309" y="38"/>
                    <a:pt x="264" y="26"/>
                    <a:pt x="219" y="19"/>
                  </a:cubicBezTo>
                  <a:cubicBezTo>
                    <a:pt x="193" y="14"/>
                    <a:pt x="166" y="18"/>
                    <a:pt x="140" y="13"/>
                  </a:cubicBezTo>
                  <a:cubicBezTo>
                    <a:pt x="95" y="6"/>
                    <a:pt x="49" y="2"/>
                    <a:pt x="3" y="0"/>
                  </a:cubicBezTo>
                  <a:cubicBezTo>
                    <a:pt x="2" y="0"/>
                    <a:pt x="2" y="0"/>
                    <a:pt x="1" y="0"/>
                  </a:cubicBezTo>
                  <a:lnTo>
                    <a:pt x="0" y="0"/>
                  </a:lnTo>
                  <a:lnTo>
                    <a:pt x="0" y="4"/>
                  </a:lnTo>
                  <a:cubicBezTo>
                    <a:pt x="2" y="14"/>
                    <a:pt x="5" y="23"/>
                    <a:pt x="8" y="33"/>
                  </a:cubicBezTo>
                  <a:cubicBezTo>
                    <a:pt x="57" y="40"/>
                    <a:pt x="106" y="42"/>
                    <a:pt x="155" y="45"/>
                  </a:cubicBezTo>
                  <a:cubicBezTo>
                    <a:pt x="228" y="51"/>
                    <a:pt x="300" y="60"/>
                    <a:pt x="372" y="7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06" name="Google Shape;3106;p35"/>
            <p:cNvSpPr/>
            <p:nvPr/>
          </p:nvSpPr>
          <p:spPr>
            <a:xfrm>
              <a:off x="35645" y="-452375"/>
              <a:ext cx="14760" cy="13680"/>
            </a:xfrm>
            <a:custGeom>
              <a:avLst/>
              <a:gdLst/>
              <a:ahLst/>
              <a:cxnLst/>
              <a:rect l="l" t="t" r="r" b="b"/>
              <a:pathLst>
                <a:path w="41" h="38" extrusionOk="0">
                  <a:moveTo>
                    <a:pt x="31" y="3"/>
                  </a:moveTo>
                  <a:cubicBezTo>
                    <a:pt x="16" y="0"/>
                    <a:pt x="0" y="30"/>
                    <a:pt x="25" y="35"/>
                  </a:cubicBezTo>
                  <a:lnTo>
                    <a:pt x="40" y="37"/>
                  </a:lnTo>
                  <a:cubicBezTo>
                    <a:pt x="37" y="27"/>
                    <a:pt x="34" y="17"/>
                    <a:pt x="32" y="7"/>
                  </a:cubicBezTo>
                  <a:lnTo>
                    <a:pt x="31"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07" name="Google Shape;3107;p35"/>
            <p:cNvSpPr/>
            <p:nvPr/>
          </p:nvSpPr>
          <p:spPr>
            <a:xfrm>
              <a:off x="54005" y="-427895"/>
              <a:ext cx="80640" cy="11880"/>
            </a:xfrm>
            <a:custGeom>
              <a:avLst/>
              <a:gdLst/>
              <a:ahLst/>
              <a:cxnLst/>
              <a:rect l="l" t="t" r="r" b="b"/>
              <a:pathLst>
                <a:path w="224" h="33" extrusionOk="0">
                  <a:moveTo>
                    <a:pt x="216" y="27"/>
                  </a:moveTo>
                  <a:cubicBezTo>
                    <a:pt x="222" y="27"/>
                    <a:pt x="223" y="17"/>
                    <a:pt x="216" y="16"/>
                  </a:cubicBezTo>
                  <a:cubicBezTo>
                    <a:pt x="171" y="13"/>
                    <a:pt x="125" y="12"/>
                    <a:pt x="79" y="7"/>
                  </a:cubicBezTo>
                  <a:cubicBezTo>
                    <a:pt x="53" y="3"/>
                    <a:pt x="28" y="0"/>
                    <a:pt x="2" y="0"/>
                  </a:cubicBezTo>
                  <a:cubicBezTo>
                    <a:pt x="1" y="0"/>
                    <a:pt x="1" y="0"/>
                    <a:pt x="0" y="0"/>
                  </a:cubicBezTo>
                  <a:cubicBezTo>
                    <a:pt x="4" y="9"/>
                    <a:pt x="7" y="17"/>
                    <a:pt x="11" y="25"/>
                  </a:cubicBezTo>
                  <a:cubicBezTo>
                    <a:pt x="43" y="29"/>
                    <a:pt x="75" y="32"/>
                    <a:pt x="108" y="32"/>
                  </a:cubicBezTo>
                  <a:cubicBezTo>
                    <a:pt x="145" y="31"/>
                    <a:pt x="180" y="29"/>
                    <a:pt x="216"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08" name="Google Shape;3108;p35"/>
            <p:cNvSpPr/>
            <p:nvPr/>
          </p:nvSpPr>
          <p:spPr>
            <a:xfrm>
              <a:off x="46445" y="-427895"/>
              <a:ext cx="12240" cy="9360"/>
            </a:xfrm>
            <a:custGeom>
              <a:avLst/>
              <a:gdLst/>
              <a:ahLst/>
              <a:cxnLst/>
              <a:rect l="l" t="t" r="r" b="b"/>
              <a:pathLst>
                <a:path w="34" h="26" extrusionOk="0">
                  <a:moveTo>
                    <a:pt x="13" y="1"/>
                  </a:moveTo>
                  <a:cubicBezTo>
                    <a:pt x="0" y="2"/>
                    <a:pt x="3" y="24"/>
                    <a:pt x="16" y="24"/>
                  </a:cubicBezTo>
                  <a:lnTo>
                    <a:pt x="33" y="25"/>
                  </a:lnTo>
                  <a:cubicBezTo>
                    <a:pt x="29" y="17"/>
                    <a:pt x="26" y="9"/>
                    <a:pt x="22" y="0"/>
                  </a:cubicBezTo>
                  <a:lnTo>
                    <a:pt x="1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09" name="Google Shape;3109;p35"/>
            <p:cNvSpPr/>
            <p:nvPr/>
          </p:nvSpPr>
          <p:spPr>
            <a:xfrm>
              <a:off x="62645" y="-409175"/>
              <a:ext cx="252720" cy="33480"/>
            </a:xfrm>
            <a:custGeom>
              <a:avLst/>
              <a:gdLst/>
              <a:ahLst/>
              <a:cxnLst/>
              <a:rect l="l" t="t" r="r" b="b"/>
              <a:pathLst>
                <a:path w="702" h="93" extrusionOk="0">
                  <a:moveTo>
                    <a:pt x="313" y="73"/>
                  </a:moveTo>
                  <a:cubicBezTo>
                    <a:pt x="374" y="73"/>
                    <a:pt x="436" y="88"/>
                    <a:pt x="496" y="87"/>
                  </a:cubicBezTo>
                  <a:cubicBezTo>
                    <a:pt x="563" y="87"/>
                    <a:pt x="629" y="92"/>
                    <a:pt x="697" y="92"/>
                  </a:cubicBezTo>
                  <a:cubicBezTo>
                    <a:pt x="700" y="92"/>
                    <a:pt x="701" y="86"/>
                    <a:pt x="697" y="86"/>
                  </a:cubicBezTo>
                  <a:cubicBezTo>
                    <a:pt x="569" y="83"/>
                    <a:pt x="442" y="65"/>
                    <a:pt x="315" y="52"/>
                  </a:cubicBezTo>
                  <a:cubicBezTo>
                    <a:pt x="258" y="49"/>
                    <a:pt x="202" y="42"/>
                    <a:pt x="145" y="32"/>
                  </a:cubicBezTo>
                  <a:cubicBezTo>
                    <a:pt x="118" y="26"/>
                    <a:pt x="82" y="9"/>
                    <a:pt x="53" y="8"/>
                  </a:cubicBezTo>
                  <a:cubicBezTo>
                    <a:pt x="35" y="7"/>
                    <a:pt x="18" y="5"/>
                    <a:pt x="0" y="0"/>
                  </a:cubicBezTo>
                  <a:lnTo>
                    <a:pt x="5" y="10"/>
                  </a:lnTo>
                  <a:cubicBezTo>
                    <a:pt x="6" y="13"/>
                    <a:pt x="8" y="16"/>
                    <a:pt x="9" y="18"/>
                  </a:cubicBezTo>
                  <a:cubicBezTo>
                    <a:pt x="15" y="27"/>
                    <a:pt x="22" y="35"/>
                    <a:pt x="30" y="42"/>
                  </a:cubicBezTo>
                  <a:cubicBezTo>
                    <a:pt x="59" y="44"/>
                    <a:pt x="89" y="48"/>
                    <a:pt x="117" y="54"/>
                  </a:cubicBezTo>
                  <a:cubicBezTo>
                    <a:pt x="178" y="67"/>
                    <a:pt x="240" y="73"/>
                    <a:pt x="303" y="73"/>
                  </a:cubicBezTo>
                  <a:cubicBezTo>
                    <a:pt x="306" y="73"/>
                    <a:pt x="310" y="73"/>
                    <a:pt x="313" y="7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10" name="Google Shape;3110;p35"/>
            <p:cNvSpPr/>
            <p:nvPr/>
          </p:nvSpPr>
          <p:spPr>
            <a:xfrm>
              <a:off x="52205" y="-413135"/>
              <a:ext cx="21600" cy="19440"/>
            </a:xfrm>
            <a:custGeom>
              <a:avLst/>
              <a:gdLst/>
              <a:ahLst/>
              <a:cxnLst/>
              <a:rect l="l" t="t" r="r" b="b"/>
              <a:pathLst>
                <a:path w="60" h="54" extrusionOk="0">
                  <a:moveTo>
                    <a:pt x="35" y="21"/>
                  </a:moveTo>
                  <a:lnTo>
                    <a:pt x="30" y="11"/>
                  </a:lnTo>
                  <a:lnTo>
                    <a:pt x="29" y="11"/>
                  </a:lnTo>
                  <a:cubicBezTo>
                    <a:pt x="17" y="0"/>
                    <a:pt x="0" y="18"/>
                    <a:pt x="6" y="31"/>
                  </a:cubicBezTo>
                  <a:cubicBezTo>
                    <a:pt x="12" y="45"/>
                    <a:pt x="17" y="46"/>
                    <a:pt x="32" y="49"/>
                  </a:cubicBezTo>
                  <a:cubicBezTo>
                    <a:pt x="41" y="51"/>
                    <a:pt x="50" y="52"/>
                    <a:pt x="59" y="53"/>
                  </a:cubicBezTo>
                  <a:cubicBezTo>
                    <a:pt x="51" y="47"/>
                    <a:pt x="45" y="40"/>
                    <a:pt x="40" y="31"/>
                  </a:cubicBezTo>
                  <a:cubicBezTo>
                    <a:pt x="38" y="28"/>
                    <a:pt x="36" y="24"/>
                    <a:pt x="35"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11" name="Google Shape;3111;p35"/>
            <p:cNvSpPr/>
            <p:nvPr/>
          </p:nvSpPr>
          <p:spPr>
            <a:xfrm>
              <a:off x="90005" y="-374615"/>
              <a:ext cx="19800" cy="8280"/>
            </a:xfrm>
            <a:custGeom>
              <a:avLst/>
              <a:gdLst/>
              <a:ahLst/>
              <a:cxnLst/>
              <a:rect l="l" t="t" r="r" b="b"/>
              <a:pathLst>
                <a:path w="55" h="23" extrusionOk="0">
                  <a:moveTo>
                    <a:pt x="1" y="1"/>
                  </a:moveTo>
                  <a:cubicBezTo>
                    <a:pt x="5" y="4"/>
                    <a:pt x="9" y="7"/>
                    <a:pt x="14" y="10"/>
                  </a:cubicBezTo>
                  <a:cubicBezTo>
                    <a:pt x="26" y="17"/>
                    <a:pt x="40" y="21"/>
                    <a:pt x="54" y="22"/>
                  </a:cubicBezTo>
                  <a:cubicBezTo>
                    <a:pt x="37" y="13"/>
                    <a:pt x="19" y="6"/>
                    <a:pt x="0" y="0"/>
                  </a:cubicBez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12" name="Google Shape;3112;p35"/>
            <p:cNvSpPr/>
            <p:nvPr/>
          </p:nvSpPr>
          <p:spPr>
            <a:xfrm>
              <a:off x="102965" y="-384335"/>
              <a:ext cx="318960" cy="38160"/>
            </a:xfrm>
            <a:custGeom>
              <a:avLst/>
              <a:gdLst/>
              <a:ahLst/>
              <a:cxnLst/>
              <a:rect l="l" t="t" r="r" b="b"/>
              <a:pathLst>
                <a:path w="886" h="106" extrusionOk="0">
                  <a:moveTo>
                    <a:pt x="136" y="50"/>
                  </a:moveTo>
                  <a:cubicBezTo>
                    <a:pt x="182" y="57"/>
                    <a:pt x="229" y="53"/>
                    <a:pt x="275" y="59"/>
                  </a:cubicBezTo>
                  <a:cubicBezTo>
                    <a:pt x="313" y="63"/>
                    <a:pt x="350" y="72"/>
                    <a:pt x="388" y="76"/>
                  </a:cubicBezTo>
                  <a:cubicBezTo>
                    <a:pt x="551" y="94"/>
                    <a:pt x="720" y="105"/>
                    <a:pt x="882" y="87"/>
                  </a:cubicBezTo>
                  <a:cubicBezTo>
                    <a:pt x="883" y="87"/>
                    <a:pt x="883" y="86"/>
                    <a:pt x="883" y="86"/>
                  </a:cubicBezTo>
                  <a:cubicBezTo>
                    <a:pt x="884" y="86"/>
                    <a:pt x="883" y="86"/>
                    <a:pt x="884" y="85"/>
                  </a:cubicBezTo>
                  <a:cubicBezTo>
                    <a:pt x="885" y="85"/>
                    <a:pt x="885" y="84"/>
                    <a:pt x="885" y="84"/>
                  </a:cubicBezTo>
                  <a:cubicBezTo>
                    <a:pt x="885" y="83"/>
                    <a:pt x="885" y="82"/>
                    <a:pt x="884" y="82"/>
                  </a:cubicBezTo>
                  <a:cubicBezTo>
                    <a:pt x="884" y="82"/>
                    <a:pt x="884" y="81"/>
                    <a:pt x="883" y="81"/>
                  </a:cubicBezTo>
                  <a:lnTo>
                    <a:pt x="882" y="81"/>
                  </a:lnTo>
                  <a:cubicBezTo>
                    <a:pt x="787" y="81"/>
                    <a:pt x="690" y="84"/>
                    <a:pt x="596" y="68"/>
                  </a:cubicBezTo>
                  <a:cubicBezTo>
                    <a:pt x="519" y="56"/>
                    <a:pt x="441" y="62"/>
                    <a:pt x="364" y="44"/>
                  </a:cubicBezTo>
                  <a:cubicBezTo>
                    <a:pt x="329" y="35"/>
                    <a:pt x="292" y="30"/>
                    <a:pt x="256" y="28"/>
                  </a:cubicBezTo>
                  <a:cubicBezTo>
                    <a:pt x="213" y="27"/>
                    <a:pt x="169" y="15"/>
                    <a:pt x="127" y="14"/>
                  </a:cubicBezTo>
                  <a:cubicBezTo>
                    <a:pt x="91" y="14"/>
                    <a:pt x="41" y="0"/>
                    <a:pt x="0" y="3"/>
                  </a:cubicBezTo>
                  <a:cubicBezTo>
                    <a:pt x="26" y="16"/>
                    <a:pt x="49" y="34"/>
                    <a:pt x="76" y="46"/>
                  </a:cubicBezTo>
                  <a:lnTo>
                    <a:pt x="84" y="49"/>
                  </a:lnTo>
                  <a:cubicBezTo>
                    <a:pt x="90" y="49"/>
                    <a:pt x="96" y="49"/>
                    <a:pt x="102" y="49"/>
                  </a:cubicBezTo>
                  <a:cubicBezTo>
                    <a:pt x="114" y="49"/>
                    <a:pt x="125" y="49"/>
                    <a:pt x="136"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13" name="Google Shape;3113;p35"/>
            <p:cNvSpPr/>
            <p:nvPr/>
          </p:nvSpPr>
          <p:spPr>
            <a:xfrm>
              <a:off x="88925" y="-382535"/>
              <a:ext cx="44280" cy="17280"/>
            </a:xfrm>
            <a:custGeom>
              <a:avLst/>
              <a:gdLst/>
              <a:ahLst/>
              <a:cxnLst/>
              <a:rect l="l" t="t" r="r" b="b"/>
              <a:pathLst>
                <a:path w="123" h="48" extrusionOk="0">
                  <a:moveTo>
                    <a:pt x="122" y="46"/>
                  </a:moveTo>
                  <a:lnTo>
                    <a:pt x="114" y="43"/>
                  </a:lnTo>
                  <a:cubicBezTo>
                    <a:pt x="88" y="31"/>
                    <a:pt x="64" y="13"/>
                    <a:pt x="38" y="0"/>
                  </a:cubicBezTo>
                  <a:cubicBezTo>
                    <a:pt x="27" y="0"/>
                    <a:pt x="16" y="3"/>
                    <a:pt x="6" y="7"/>
                  </a:cubicBezTo>
                  <a:lnTo>
                    <a:pt x="5" y="7"/>
                  </a:lnTo>
                  <a:cubicBezTo>
                    <a:pt x="4" y="8"/>
                    <a:pt x="3" y="9"/>
                    <a:pt x="2" y="11"/>
                  </a:cubicBezTo>
                  <a:cubicBezTo>
                    <a:pt x="1" y="13"/>
                    <a:pt x="0" y="14"/>
                    <a:pt x="0" y="16"/>
                  </a:cubicBezTo>
                  <a:cubicBezTo>
                    <a:pt x="0" y="17"/>
                    <a:pt x="1" y="19"/>
                    <a:pt x="2" y="20"/>
                  </a:cubicBezTo>
                  <a:cubicBezTo>
                    <a:pt x="2" y="21"/>
                    <a:pt x="3" y="22"/>
                    <a:pt x="3" y="22"/>
                  </a:cubicBezTo>
                  <a:cubicBezTo>
                    <a:pt x="22" y="28"/>
                    <a:pt x="40" y="36"/>
                    <a:pt x="57" y="44"/>
                  </a:cubicBezTo>
                  <a:cubicBezTo>
                    <a:pt x="72" y="46"/>
                    <a:pt x="87" y="47"/>
                    <a:pt x="102" y="47"/>
                  </a:cubicBezTo>
                  <a:cubicBezTo>
                    <a:pt x="109" y="47"/>
                    <a:pt x="115" y="47"/>
                    <a:pt x="122" y="4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14" name="Google Shape;3114;p35"/>
            <p:cNvSpPr/>
            <p:nvPr/>
          </p:nvSpPr>
          <p:spPr>
            <a:xfrm>
              <a:off x="451445" y="-352295"/>
              <a:ext cx="43200" cy="9720"/>
            </a:xfrm>
            <a:custGeom>
              <a:avLst/>
              <a:gdLst/>
              <a:ahLst/>
              <a:cxnLst/>
              <a:rect l="l" t="t" r="r" b="b"/>
              <a:pathLst>
                <a:path w="120" h="27" extrusionOk="0">
                  <a:moveTo>
                    <a:pt x="116" y="8"/>
                  </a:moveTo>
                  <a:cubicBezTo>
                    <a:pt x="98" y="3"/>
                    <a:pt x="79" y="0"/>
                    <a:pt x="60" y="0"/>
                  </a:cubicBezTo>
                  <a:cubicBezTo>
                    <a:pt x="41" y="0"/>
                    <a:pt x="22" y="3"/>
                    <a:pt x="4" y="8"/>
                  </a:cubicBezTo>
                  <a:lnTo>
                    <a:pt x="3" y="9"/>
                  </a:lnTo>
                  <a:cubicBezTo>
                    <a:pt x="2" y="10"/>
                    <a:pt x="2" y="10"/>
                    <a:pt x="1" y="11"/>
                  </a:cubicBezTo>
                  <a:cubicBezTo>
                    <a:pt x="0" y="12"/>
                    <a:pt x="0" y="12"/>
                    <a:pt x="0" y="13"/>
                  </a:cubicBezTo>
                  <a:cubicBezTo>
                    <a:pt x="0" y="14"/>
                    <a:pt x="0" y="15"/>
                    <a:pt x="1" y="16"/>
                  </a:cubicBezTo>
                  <a:cubicBezTo>
                    <a:pt x="2" y="17"/>
                    <a:pt x="2" y="18"/>
                    <a:pt x="3" y="18"/>
                  </a:cubicBezTo>
                  <a:lnTo>
                    <a:pt x="4" y="19"/>
                  </a:lnTo>
                  <a:cubicBezTo>
                    <a:pt x="22" y="24"/>
                    <a:pt x="41" y="26"/>
                    <a:pt x="60" y="26"/>
                  </a:cubicBezTo>
                  <a:cubicBezTo>
                    <a:pt x="79" y="26"/>
                    <a:pt x="97" y="24"/>
                    <a:pt x="115" y="19"/>
                  </a:cubicBezTo>
                  <a:cubicBezTo>
                    <a:pt x="116" y="19"/>
                    <a:pt x="116" y="18"/>
                    <a:pt x="116" y="18"/>
                  </a:cubicBezTo>
                  <a:cubicBezTo>
                    <a:pt x="117" y="18"/>
                    <a:pt x="117" y="17"/>
                    <a:pt x="118" y="16"/>
                  </a:cubicBezTo>
                  <a:cubicBezTo>
                    <a:pt x="119" y="15"/>
                    <a:pt x="119" y="14"/>
                    <a:pt x="119" y="13"/>
                  </a:cubicBezTo>
                  <a:cubicBezTo>
                    <a:pt x="119" y="12"/>
                    <a:pt x="119" y="11"/>
                    <a:pt x="118" y="10"/>
                  </a:cubicBezTo>
                  <a:cubicBezTo>
                    <a:pt x="117" y="9"/>
                    <a:pt x="117" y="9"/>
                    <a:pt x="116"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15" name="Google Shape;3115;p35"/>
            <p:cNvSpPr/>
            <p:nvPr/>
          </p:nvSpPr>
          <p:spPr>
            <a:xfrm>
              <a:off x="860765" y="-349775"/>
              <a:ext cx="51480" cy="7560"/>
            </a:xfrm>
            <a:custGeom>
              <a:avLst/>
              <a:gdLst/>
              <a:ahLst/>
              <a:cxnLst/>
              <a:rect l="l" t="t" r="r" b="b"/>
              <a:pathLst>
                <a:path w="143" h="21" extrusionOk="0">
                  <a:moveTo>
                    <a:pt x="32" y="14"/>
                  </a:moveTo>
                  <a:cubicBezTo>
                    <a:pt x="21" y="17"/>
                    <a:pt x="11" y="19"/>
                    <a:pt x="0" y="20"/>
                  </a:cubicBezTo>
                  <a:cubicBezTo>
                    <a:pt x="2" y="20"/>
                    <a:pt x="4" y="20"/>
                    <a:pt x="5" y="20"/>
                  </a:cubicBezTo>
                  <a:cubicBezTo>
                    <a:pt x="27" y="20"/>
                    <a:pt x="48" y="19"/>
                    <a:pt x="69" y="16"/>
                  </a:cubicBezTo>
                  <a:cubicBezTo>
                    <a:pt x="91" y="13"/>
                    <a:pt x="124" y="15"/>
                    <a:pt x="142" y="1"/>
                  </a:cubicBezTo>
                  <a:lnTo>
                    <a:pt x="142" y="0"/>
                  </a:lnTo>
                  <a:cubicBezTo>
                    <a:pt x="109" y="17"/>
                    <a:pt x="65" y="6"/>
                    <a:pt x="32"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16" name="Google Shape;3116;p35"/>
            <p:cNvSpPr/>
            <p:nvPr/>
          </p:nvSpPr>
          <p:spPr>
            <a:xfrm>
              <a:off x="537485" y="-350855"/>
              <a:ext cx="307800" cy="15840"/>
            </a:xfrm>
            <a:custGeom>
              <a:avLst/>
              <a:gdLst/>
              <a:ahLst/>
              <a:cxnLst/>
              <a:rect l="l" t="t" r="r" b="b"/>
              <a:pathLst>
                <a:path w="855" h="44" extrusionOk="0">
                  <a:moveTo>
                    <a:pt x="531" y="21"/>
                  </a:moveTo>
                  <a:cubicBezTo>
                    <a:pt x="447" y="21"/>
                    <a:pt x="364" y="14"/>
                    <a:pt x="279" y="13"/>
                  </a:cubicBezTo>
                  <a:cubicBezTo>
                    <a:pt x="188" y="12"/>
                    <a:pt x="95" y="0"/>
                    <a:pt x="4" y="10"/>
                  </a:cubicBezTo>
                  <a:cubicBezTo>
                    <a:pt x="3" y="10"/>
                    <a:pt x="3" y="10"/>
                    <a:pt x="2" y="11"/>
                  </a:cubicBezTo>
                  <a:lnTo>
                    <a:pt x="1" y="12"/>
                  </a:lnTo>
                  <a:cubicBezTo>
                    <a:pt x="1" y="13"/>
                    <a:pt x="0" y="14"/>
                    <a:pt x="0" y="14"/>
                  </a:cubicBezTo>
                  <a:cubicBezTo>
                    <a:pt x="0" y="15"/>
                    <a:pt x="1" y="16"/>
                    <a:pt x="1" y="17"/>
                  </a:cubicBezTo>
                  <a:lnTo>
                    <a:pt x="2" y="18"/>
                  </a:lnTo>
                  <a:cubicBezTo>
                    <a:pt x="3" y="18"/>
                    <a:pt x="3" y="19"/>
                    <a:pt x="4" y="19"/>
                  </a:cubicBezTo>
                  <a:cubicBezTo>
                    <a:pt x="109" y="31"/>
                    <a:pt x="219" y="27"/>
                    <a:pt x="324" y="27"/>
                  </a:cubicBezTo>
                  <a:cubicBezTo>
                    <a:pt x="368" y="28"/>
                    <a:pt x="412" y="31"/>
                    <a:pt x="456" y="37"/>
                  </a:cubicBezTo>
                  <a:cubicBezTo>
                    <a:pt x="507" y="43"/>
                    <a:pt x="561" y="33"/>
                    <a:pt x="612" y="39"/>
                  </a:cubicBezTo>
                  <a:cubicBezTo>
                    <a:pt x="640" y="42"/>
                    <a:pt x="669" y="43"/>
                    <a:pt x="697" y="43"/>
                  </a:cubicBezTo>
                  <a:cubicBezTo>
                    <a:pt x="713" y="43"/>
                    <a:pt x="730" y="43"/>
                    <a:pt x="746" y="42"/>
                  </a:cubicBezTo>
                  <a:cubicBezTo>
                    <a:pt x="751" y="42"/>
                    <a:pt x="755" y="42"/>
                    <a:pt x="759" y="42"/>
                  </a:cubicBezTo>
                  <a:cubicBezTo>
                    <a:pt x="778" y="42"/>
                    <a:pt x="798" y="40"/>
                    <a:pt x="817" y="36"/>
                  </a:cubicBezTo>
                  <a:cubicBezTo>
                    <a:pt x="829" y="31"/>
                    <a:pt x="841" y="28"/>
                    <a:pt x="854" y="27"/>
                  </a:cubicBezTo>
                  <a:cubicBezTo>
                    <a:pt x="830" y="27"/>
                    <a:pt x="805" y="27"/>
                    <a:pt x="784" y="25"/>
                  </a:cubicBezTo>
                  <a:cubicBezTo>
                    <a:pt x="700" y="21"/>
                    <a:pt x="614" y="21"/>
                    <a:pt x="531"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17" name="Google Shape;3117;p35"/>
            <p:cNvSpPr/>
            <p:nvPr/>
          </p:nvSpPr>
          <p:spPr>
            <a:xfrm>
              <a:off x="844925" y="-342575"/>
              <a:ext cx="16560" cy="1440"/>
            </a:xfrm>
            <a:custGeom>
              <a:avLst/>
              <a:gdLst/>
              <a:ahLst/>
              <a:cxnLst/>
              <a:rect l="l" t="t" r="r" b="b"/>
              <a:pathLst>
                <a:path w="46" h="4" extrusionOk="0">
                  <a:moveTo>
                    <a:pt x="45" y="0"/>
                  </a:moveTo>
                  <a:cubicBezTo>
                    <a:pt x="30" y="0"/>
                    <a:pt x="15" y="1"/>
                    <a:pt x="0" y="3"/>
                  </a:cubicBezTo>
                  <a:cubicBezTo>
                    <a:pt x="15" y="3"/>
                    <a:pt x="30" y="2"/>
                    <a:pt x="4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18" name="Google Shape;3118;p35"/>
            <p:cNvSpPr/>
            <p:nvPr/>
          </p:nvSpPr>
          <p:spPr>
            <a:xfrm>
              <a:off x="257045" y="-342215"/>
              <a:ext cx="200160" cy="25200"/>
            </a:xfrm>
            <a:custGeom>
              <a:avLst/>
              <a:gdLst/>
              <a:ahLst/>
              <a:cxnLst/>
              <a:rect l="l" t="t" r="r" b="b"/>
              <a:pathLst>
                <a:path w="556" h="70" extrusionOk="0">
                  <a:moveTo>
                    <a:pt x="547" y="55"/>
                  </a:moveTo>
                  <a:cubicBezTo>
                    <a:pt x="548" y="54"/>
                    <a:pt x="549" y="54"/>
                    <a:pt x="550" y="54"/>
                  </a:cubicBezTo>
                  <a:cubicBezTo>
                    <a:pt x="552" y="53"/>
                    <a:pt x="553" y="51"/>
                    <a:pt x="554" y="50"/>
                  </a:cubicBezTo>
                  <a:cubicBezTo>
                    <a:pt x="555" y="49"/>
                    <a:pt x="555" y="47"/>
                    <a:pt x="555" y="45"/>
                  </a:cubicBezTo>
                  <a:cubicBezTo>
                    <a:pt x="555" y="44"/>
                    <a:pt x="554" y="43"/>
                    <a:pt x="554" y="41"/>
                  </a:cubicBezTo>
                  <a:cubicBezTo>
                    <a:pt x="553" y="39"/>
                    <a:pt x="552" y="38"/>
                    <a:pt x="550" y="37"/>
                  </a:cubicBezTo>
                  <a:cubicBezTo>
                    <a:pt x="549" y="37"/>
                    <a:pt x="548" y="36"/>
                    <a:pt x="547" y="36"/>
                  </a:cubicBezTo>
                  <a:cubicBezTo>
                    <a:pt x="500" y="29"/>
                    <a:pt x="452" y="25"/>
                    <a:pt x="403" y="24"/>
                  </a:cubicBezTo>
                  <a:cubicBezTo>
                    <a:pt x="357" y="23"/>
                    <a:pt x="312" y="13"/>
                    <a:pt x="266" y="12"/>
                  </a:cubicBezTo>
                  <a:cubicBezTo>
                    <a:pt x="178" y="9"/>
                    <a:pt x="89" y="0"/>
                    <a:pt x="0" y="6"/>
                  </a:cubicBezTo>
                  <a:cubicBezTo>
                    <a:pt x="34" y="16"/>
                    <a:pt x="69" y="22"/>
                    <a:pt x="105" y="22"/>
                  </a:cubicBezTo>
                  <a:cubicBezTo>
                    <a:pt x="136" y="24"/>
                    <a:pt x="167" y="27"/>
                    <a:pt x="197" y="33"/>
                  </a:cubicBezTo>
                  <a:cubicBezTo>
                    <a:pt x="219" y="33"/>
                    <a:pt x="241" y="35"/>
                    <a:pt x="263" y="37"/>
                  </a:cubicBezTo>
                  <a:cubicBezTo>
                    <a:pt x="355" y="43"/>
                    <a:pt x="454" y="69"/>
                    <a:pt x="547" y="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19" name="Google Shape;3119;p35"/>
            <p:cNvSpPr/>
            <p:nvPr/>
          </p:nvSpPr>
          <p:spPr>
            <a:xfrm>
              <a:off x="242285" y="-340055"/>
              <a:ext cx="85680" cy="10080"/>
            </a:xfrm>
            <a:custGeom>
              <a:avLst/>
              <a:gdLst/>
              <a:ahLst/>
              <a:cxnLst/>
              <a:rect l="l" t="t" r="r" b="b"/>
              <a:pathLst>
                <a:path w="238" h="28" extrusionOk="0">
                  <a:moveTo>
                    <a:pt x="40" y="0"/>
                  </a:moveTo>
                  <a:cubicBezTo>
                    <a:pt x="28" y="0"/>
                    <a:pt x="16" y="2"/>
                    <a:pt x="4" y="3"/>
                  </a:cubicBezTo>
                  <a:lnTo>
                    <a:pt x="3" y="4"/>
                  </a:lnTo>
                  <a:cubicBezTo>
                    <a:pt x="2" y="5"/>
                    <a:pt x="1" y="5"/>
                    <a:pt x="1" y="5"/>
                  </a:cubicBezTo>
                  <a:cubicBezTo>
                    <a:pt x="0" y="6"/>
                    <a:pt x="0" y="7"/>
                    <a:pt x="0" y="8"/>
                  </a:cubicBezTo>
                  <a:cubicBezTo>
                    <a:pt x="0" y="9"/>
                    <a:pt x="0" y="10"/>
                    <a:pt x="1" y="11"/>
                  </a:cubicBezTo>
                  <a:cubicBezTo>
                    <a:pt x="1" y="11"/>
                    <a:pt x="2" y="11"/>
                    <a:pt x="3" y="12"/>
                  </a:cubicBezTo>
                  <a:cubicBezTo>
                    <a:pt x="4" y="13"/>
                    <a:pt x="4" y="13"/>
                    <a:pt x="4" y="13"/>
                  </a:cubicBezTo>
                  <a:cubicBezTo>
                    <a:pt x="83" y="23"/>
                    <a:pt x="160" y="24"/>
                    <a:pt x="237" y="27"/>
                  </a:cubicBezTo>
                  <a:cubicBezTo>
                    <a:pt x="207" y="21"/>
                    <a:pt x="176" y="17"/>
                    <a:pt x="145" y="16"/>
                  </a:cubicBezTo>
                  <a:cubicBezTo>
                    <a:pt x="109" y="15"/>
                    <a:pt x="74" y="10"/>
                    <a:pt x="4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20" name="Google Shape;3120;p35"/>
            <p:cNvSpPr/>
            <p:nvPr/>
          </p:nvSpPr>
          <p:spPr>
            <a:xfrm>
              <a:off x="496445" y="-328895"/>
              <a:ext cx="60120" cy="7200"/>
            </a:xfrm>
            <a:custGeom>
              <a:avLst/>
              <a:gdLst/>
              <a:ahLst/>
              <a:cxnLst/>
              <a:rect l="l" t="t" r="r" b="b"/>
              <a:pathLst>
                <a:path w="167" h="20" extrusionOk="0">
                  <a:moveTo>
                    <a:pt x="163" y="6"/>
                  </a:moveTo>
                  <a:cubicBezTo>
                    <a:pt x="146" y="2"/>
                    <a:pt x="128" y="0"/>
                    <a:pt x="110" y="0"/>
                  </a:cubicBezTo>
                  <a:cubicBezTo>
                    <a:pt x="103" y="0"/>
                    <a:pt x="96" y="0"/>
                    <a:pt x="89" y="1"/>
                  </a:cubicBezTo>
                  <a:cubicBezTo>
                    <a:pt x="61" y="1"/>
                    <a:pt x="33" y="2"/>
                    <a:pt x="5" y="3"/>
                  </a:cubicBezTo>
                  <a:cubicBezTo>
                    <a:pt x="4" y="4"/>
                    <a:pt x="4" y="4"/>
                    <a:pt x="3" y="4"/>
                  </a:cubicBezTo>
                  <a:cubicBezTo>
                    <a:pt x="2" y="5"/>
                    <a:pt x="2" y="5"/>
                    <a:pt x="1" y="6"/>
                  </a:cubicBezTo>
                  <a:cubicBezTo>
                    <a:pt x="0" y="7"/>
                    <a:pt x="0" y="8"/>
                    <a:pt x="0" y="9"/>
                  </a:cubicBezTo>
                  <a:cubicBezTo>
                    <a:pt x="0" y="10"/>
                    <a:pt x="0" y="11"/>
                    <a:pt x="1" y="12"/>
                  </a:cubicBezTo>
                  <a:cubicBezTo>
                    <a:pt x="2" y="13"/>
                    <a:pt x="2" y="13"/>
                    <a:pt x="3" y="14"/>
                  </a:cubicBezTo>
                  <a:cubicBezTo>
                    <a:pt x="4" y="14"/>
                    <a:pt x="4" y="15"/>
                    <a:pt x="5" y="15"/>
                  </a:cubicBezTo>
                  <a:cubicBezTo>
                    <a:pt x="37" y="17"/>
                    <a:pt x="69" y="18"/>
                    <a:pt x="101" y="18"/>
                  </a:cubicBezTo>
                  <a:cubicBezTo>
                    <a:pt x="107" y="19"/>
                    <a:pt x="113" y="19"/>
                    <a:pt x="118" y="19"/>
                  </a:cubicBezTo>
                  <a:cubicBezTo>
                    <a:pt x="133" y="19"/>
                    <a:pt x="148" y="17"/>
                    <a:pt x="163" y="13"/>
                  </a:cubicBezTo>
                  <a:cubicBezTo>
                    <a:pt x="166" y="12"/>
                    <a:pt x="166" y="8"/>
                    <a:pt x="163"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21" name="Google Shape;3121;p35"/>
            <p:cNvSpPr/>
            <p:nvPr/>
          </p:nvSpPr>
          <p:spPr>
            <a:xfrm>
              <a:off x="585365" y="-330695"/>
              <a:ext cx="61560" cy="10440"/>
            </a:xfrm>
            <a:custGeom>
              <a:avLst/>
              <a:gdLst/>
              <a:ahLst/>
              <a:cxnLst/>
              <a:rect l="l" t="t" r="r" b="b"/>
              <a:pathLst>
                <a:path w="171" h="29" extrusionOk="0">
                  <a:moveTo>
                    <a:pt x="105" y="3"/>
                  </a:moveTo>
                  <a:cubicBezTo>
                    <a:pt x="72" y="3"/>
                    <a:pt x="39" y="7"/>
                    <a:pt x="7" y="9"/>
                  </a:cubicBezTo>
                  <a:cubicBezTo>
                    <a:pt x="1" y="9"/>
                    <a:pt x="0" y="19"/>
                    <a:pt x="7" y="20"/>
                  </a:cubicBezTo>
                  <a:cubicBezTo>
                    <a:pt x="41" y="22"/>
                    <a:pt x="74" y="26"/>
                    <a:pt x="108" y="26"/>
                  </a:cubicBezTo>
                  <a:cubicBezTo>
                    <a:pt x="120" y="28"/>
                    <a:pt x="133" y="28"/>
                    <a:pt x="146" y="28"/>
                  </a:cubicBezTo>
                  <a:cubicBezTo>
                    <a:pt x="148" y="28"/>
                    <a:pt x="151" y="28"/>
                    <a:pt x="154" y="28"/>
                  </a:cubicBezTo>
                  <a:cubicBezTo>
                    <a:pt x="158" y="28"/>
                    <a:pt x="162" y="28"/>
                    <a:pt x="166" y="25"/>
                  </a:cubicBezTo>
                  <a:cubicBezTo>
                    <a:pt x="167" y="25"/>
                    <a:pt x="167" y="24"/>
                    <a:pt x="167" y="24"/>
                  </a:cubicBezTo>
                  <a:cubicBezTo>
                    <a:pt x="168" y="23"/>
                    <a:pt x="168" y="24"/>
                    <a:pt x="169" y="22"/>
                  </a:cubicBezTo>
                  <a:cubicBezTo>
                    <a:pt x="169" y="21"/>
                    <a:pt x="170" y="20"/>
                    <a:pt x="170" y="19"/>
                  </a:cubicBezTo>
                  <a:cubicBezTo>
                    <a:pt x="170" y="18"/>
                    <a:pt x="169" y="17"/>
                    <a:pt x="169" y="17"/>
                  </a:cubicBezTo>
                  <a:cubicBezTo>
                    <a:pt x="168" y="16"/>
                    <a:pt x="168" y="16"/>
                    <a:pt x="167" y="15"/>
                  </a:cubicBezTo>
                  <a:cubicBezTo>
                    <a:pt x="147" y="0"/>
                    <a:pt x="130" y="3"/>
                    <a:pt x="10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22" name="Google Shape;3122;p35"/>
            <p:cNvSpPr/>
            <p:nvPr/>
          </p:nvSpPr>
          <p:spPr>
            <a:xfrm>
              <a:off x="1378085" y="-643535"/>
              <a:ext cx="27720" cy="1800"/>
            </a:xfrm>
            <a:custGeom>
              <a:avLst/>
              <a:gdLst/>
              <a:ahLst/>
              <a:cxnLst/>
              <a:rect l="l" t="t" r="r" b="b"/>
              <a:pathLst>
                <a:path w="77" h="5" extrusionOk="0">
                  <a:moveTo>
                    <a:pt x="76" y="2"/>
                  </a:moveTo>
                  <a:cubicBezTo>
                    <a:pt x="67" y="1"/>
                    <a:pt x="59" y="0"/>
                    <a:pt x="50" y="0"/>
                  </a:cubicBezTo>
                  <a:cubicBezTo>
                    <a:pt x="37" y="0"/>
                    <a:pt x="25" y="1"/>
                    <a:pt x="13" y="3"/>
                  </a:cubicBezTo>
                  <a:lnTo>
                    <a:pt x="0" y="4"/>
                  </a:lnTo>
                  <a:cubicBezTo>
                    <a:pt x="26" y="4"/>
                    <a:pt x="51" y="1"/>
                    <a:pt x="76"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23" name="Google Shape;3123;p35"/>
            <p:cNvSpPr/>
            <p:nvPr/>
          </p:nvSpPr>
          <p:spPr>
            <a:xfrm>
              <a:off x="1332365" y="-637775"/>
              <a:ext cx="80640" cy="28800"/>
            </a:xfrm>
            <a:custGeom>
              <a:avLst/>
              <a:gdLst/>
              <a:ahLst/>
              <a:cxnLst/>
              <a:rect l="l" t="t" r="r" b="b"/>
              <a:pathLst>
                <a:path w="224" h="80" extrusionOk="0">
                  <a:moveTo>
                    <a:pt x="1" y="10"/>
                  </a:moveTo>
                  <a:cubicBezTo>
                    <a:pt x="2" y="13"/>
                    <a:pt x="3" y="17"/>
                    <a:pt x="3" y="21"/>
                  </a:cubicBezTo>
                  <a:cubicBezTo>
                    <a:pt x="3" y="22"/>
                    <a:pt x="3" y="24"/>
                    <a:pt x="3" y="26"/>
                  </a:cubicBezTo>
                  <a:cubicBezTo>
                    <a:pt x="2" y="28"/>
                    <a:pt x="3" y="30"/>
                    <a:pt x="1" y="32"/>
                  </a:cubicBezTo>
                  <a:cubicBezTo>
                    <a:pt x="0" y="33"/>
                    <a:pt x="0" y="33"/>
                    <a:pt x="0" y="33"/>
                  </a:cubicBezTo>
                  <a:lnTo>
                    <a:pt x="2" y="32"/>
                  </a:lnTo>
                  <a:lnTo>
                    <a:pt x="5" y="33"/>
                  </a:lnTo>
                  <a:cubicBezTo>
                    <a:pt x="71" y="31"/>
                    <a:pt x="156" y="79"/>
                    <a:pt x="212" y="34"/>
                  </a:cubicBezTo>
                  <a:cubicBezTo>
                    <a:pt x="216" y="23"/>
                    <a:pt x="219" y="12"/>
                    <a:pt x="223" y="0"/>
                  </a:cubicBezTo>
                  <a:cubicBezTo>
                    <a:pt x="186" y="4"/>
                    <a:pt x="150" y="7"/>
                    <a:pt x="113" y="7"/>
                  </a:cubicBezTo>
                  <a:cubicBezTo>
                    <a:pt x="91" y="8"/>
                    <a:pt x="36" y="17"/>
                    <a:pt x="1"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24" name="Google Shape;3124;p35"/>
            <p:cNvSpPr/>
            <p:nvPr/>
          </p:nvSpPr>
          <p:spPr>
            <a:xfrm>
              <a:off x="1414445" y="-630935"/>
              <a:ext cx="2520" cy="7560"/>
            </a:xfrm>
            <a:custGeom>
              <a:avLst/>
              <a:gdLst/>
              <a:ahLst/>
              <a:cxnLst/>
              <a:rect l="l" t="t" r="r" b="b"/>
              <a:pathLst>
                <a:path w="7" h="21" extrusionOk="0">
                  <a:moveTo>
                    <a:pt x="6" y="0"/>
                  </a:moveTo>
                  <a:cubicBezTo>
                    <a:pt x="4" y="6"/>
                    <a:pt x="2" y="13"/>
                    <a:pt x="0" y="20"/>
                  </a:cubicBezTo>
                  <a:cubicBezTo>
                    <a:pt x="1" y="19"/>
                    <a:pt x="1" y="19"/>
                    <a:pt x="2" y="18"/>
                  </a:cubicBezTo>
                  <a:cubicBezTo>
                    <a:pt x="5" y="13"/>
                    <a:pt x="6" y="6"/>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25" name="Google Shape;3125;p35"/>
            <p:cNvSpPr/>
            <p:nvPr/>
          </p:nvSpPr>
          <p:spPr>
            <a:xfrm>
              <a:off x="1402565" y="-619775"/>
              <a:ext cx="3960" cy="2880"/>
            </a:xfrm>
            <a:custGeom>
              <a:avLst/>
              <a:gdLst/>
              <a:ahLst/>
              <a:cxnLst/>
              <a:rect l="l" t="t" r="r" b="b"/>
              <a:pathLst>
                <a:path w="11" h="8" extrusionOk="0">
                  <a:moveTo>
                    <a:pt x="7" y="6"/>
                  </a:moveTo>
                  <a:lnTo>
                    <a:pt x="10" y="0"/>
                  </a:lnTo>
                  <a:cubicBezTo>
                    <a:pt x="7" y="3"/>
                    <a:pt x="3" y="5"/>
                    <a:pt x="0" y="7"/>
                  </a:cubicBezTo>
                  <a:cubicBezTo>
                    <a:pt x="2" y="7"/>
                    <a:pt x="5" y="7"/>
                    <a:pt x="7"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26" name="Google Shape;3126;p35"/>
            <p:cNvSpPr/>
            <p:nvPr/>
          </p:nvSpPr>
          <p:spPr>
            <a:xfrm>
              <a:off x="1405085" y="-637775"/>
              <a:ext cx="11880" cy="20520"/>
            </a:xfrm>
            <a:custGeom>
              <a:avLst/>
              <a:gdLst/>
              <a:ahLst/>
              <a:cxnLst/>
              <a:rect l="l" t="t" r="r" b="b"/>
              <a:pathLst>
                <a:path w="33" h="57" extrusionOk="0">
                  <a:moveTo>
                    <a:pt x="26" y="0"/>
                  </a:moveTo>
                  <a:lnTo>
                    <a:pt x="21" y="0"/>
                  </a:lnTo>
                  <a:cubicBezTo>
                    <a:pt x="18" y="11"/>
                    <a:pt x="14" y="23"/>
                    <a:pt x="10" y="33"/>
                  </a:cubicBezTo>
                  <a:cubicBezTo>
                    <a:pt x="14" y="30"/>
                    <a:pt x="17" y="27"/>
                    <a:pt x="21" y="23"/>
                  </a:cubicBezTo>
                  <a:cubicBezTo>
                    <a:pt x="23" y="21"/>
                    <a:pt x="27" y="25"/>
                    <a:pt x="25" y="27"/>
                  </a:cubicBezTo>
                  <a:cubicBezTo>
                    <a:pt x="19" y="35"/>
                    <a:pt x="11" y="43"/>
                    <a:pt x="3" y="49"/>
                  </a:cubicBezTo>
                  <a:lnTo>
                    <a:pt x="0" y="56"/>
                  </a:lnTo>
                  <a:cubicBezTo>
                    <a:pt x="4" y="55"/>
                    <a:pt x="8" y="53"/>
                    <a:pt x="12" y="51"/>
                  </a:cubicBezTo>
                  <a:cubicBezTo>
                    <a:pt x="18" y="48"/>
                    <a:pt x="23" y="43"/>
                    <a:pt x="26" y="38"/>
                  </a:cubicBezTo>
                  <a:cubicBezTo>
                    <a:pt x="28" y="31"/>
                    <a:pt x="30" y="25"/>
                    <a:pt x="32" y="18"/>
                  </a:cubicBezTo>
                  <a:cubicBezTo>
                    <a:pt x="32" y="13"/>
                    <a:pt x="31" y="8"/>
                    <a:pt x="28" y="3"/>
                  </a:cubicBezTo>
                  <a:cubicBezTo>
                    <a:pt x="28" y="2"/>
                    <a:pt x="27" y="1"/>
                    <a:pt x="2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27" name="Google Shape;3127;p35"/>
            <p:cNvSpPr/>
            <p:nvPr/>
          </p:nvSpPr>
          <p:spPr>
            <a:xfrm>
              <a:off x="1334165" y="-626615"/>
              <a:ext cx="74880" cy="17640"/>
            </a:xfrm>
            <a:custGeom>
              <a:avLst/>
              <a:gdLst/>
              <a:ahLst/>
              <a:cxnLst/>
              <a:rect l="l" t="t" r="r" b="b"/>
              <a:pathLst>
                <a:path w="208" h="49" extrusionOk="0">
                  <a:moveTo>
                    <a:pt x="0" y="2"/>
                  </a:moveTo>
                  <a:cubicBezTo>
                    <a:pt x="26" y="12"/>
                    <a:pt x="52" y="20"/>
                    <a:pt x="79" y="27"/>
                  </a:cubicBezTo>
                  <a:cubicBezTo>
                    <a:pt x="94" y="27"/>
                    <a:pt x="109" y="28"/>
                    <a:pt x="125" y="28"/>
                  </a:cubicBezTo>
                  <a:cubicBezTo>
                    <a:pt x="140" y="28"/>
                    <a:pt x="156" y="27"/>
                    <a:pt x="172" y="27"/>
                  </a:cubicBezTo>
                  <a:cubicBezTo>
                    <a:pt x="175" y="27"/>
                    <a:pt x="178" y="26"/>
                    <a:pt x="181" y="25"/>
                  </a:cubicBezTo>
                  <a:cubicBezTo>
                    <a:pt x="182" y="25"/>
                    <a:pt x="184" y="26"/>
                    <a:pt x="185" y="26"/>
                  </a:cubicBezTo>
                  <a:cubicBezTo>
                    <a:pt x="187" y="26"/>
                    <a:pt x="188" y="25"/>
                    <a:pt x="189" y="25"/>
                  </a:cubicBezTo>
                  <a:cubicBezTo>
                    <a:pt x="193" y="23"/>
                    <a:pt x="196" y="21"/>
                    <a:pt x="200" y="18"/>
                  </a:cubicBezTo>
                  <a:cubicBezTo>
                    <a:pt x="202" y="13"/>
                    <a:pt x="205" y="8"/>
                    <a:pt x="207" y="2"/>
                  </a:cubicBezTo>
                  <a:cubicBezTo>
                    <a:pt x="151" y="48"/>
                    <a:pt x="66" y="0"/>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28" name="Google Shape;3128;p35"/>
            <p:cNvSpPr/>
            <p:nvPr/>
          </p:nvSpPr>
          <p:spPr>
            <a:xfrm>
              <a:off x="1406165" y="-630215"/>
              <a:ext cx="9000" cy="10800"/>
            </a:xfrm>
            <a:custGeom>
              <a:avLst/>
              <a:gdLst/>
              <a:ahLst/>
              <a:cxnLst/>
              <a:rect l="l" t="t" r="r" b="b"/>
              <a:pathLst>
                <a:path w="25" h="30" extrusionOk="0">
                  <a:moveTo>
                    <a:pt x="22" y="7"/>
                  </a:moveTo>
                  <a:cubicBezTo>
                    <a:pt x="24" y="4"/>
                    <a:pt x="20" y="0"/>
                    <a:pt x="18" y="3"/>
                  </a:cubicBezTo>
                  <a:cubicBezTo>
                    <a:pt x="14" y="7"/>
                    <a:pt x="11" y="10"/>
                    <a:pt x="7" y="13"/>
                  </a:cubicBezTo>
                  <a:cubicBezTo>
                    <a:pt x="5" y="19"/>
                    <a:pt x="2" y="24"/>
                    <a:pt x="0" y="29"/>
                  </a:cubicBezTo>
                  <a:cubicBezTo>
                    <a:pt x="8" y="22"/>
                    <a:pt x="16" y="15"/>
                    <a:pt x="22"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29" name="Google Shape;3129;p35"/>
            <p:cNvSpPr/>
            <p:nvPr/>
          </p:nvSpPr>
          <p:spPr>
            <a:xfrm>
              <a:off x="1330205" y="-643175"/>
              <a:ext cx="82800" cy="11520"/>
            </a:xfrm>
            <a:custGeom>
              <a:avLst/>
              <a:gdLst/>
              <a:ahLst/>
              <a:cxnLst/>
              <a:rect l="l" t="t" r="r" b="b"/>
              <a:pathLst>
                <a:path w="230" h="32" extrusionOk="0">
                  <a:moveTo>
                    <a:pt x="222" y="5"/>
                  </a:moveTo>
                  <a:cubicBezTo>
                    <a:pt x="218" y="3"/>
                    <a:pt x="214" y="1"/>
                    <a:pt x="209" y="0"/>
                  </a:cubicBezTo>
                  <a:cubicBezTo>
                    <a:pt x="184" y="0"/>
                    <a:pt x="159" y="2"/>
                    <a:pt x="133" y="3"/>
                  </a:cubicBezTo>
                  <a:cubicBezTo>
                    <a:pt x="122" y="4"/>
                    <a:pt x="111" y="7"/>
                    <a:pt x="101" y="13"/>
                  </a:cubicBezTo>
                  <a:cubicBezTo>
                    <a:pt x="97" y="15"/>
                    <a:pt x="93" y="18"/>
                    <a:pt x="89" y="21"/>
                  </a:cubicBezTo>
                  <a:cubicBezTo>
                    <a:pt x="73" y="20"/>
                    <a:pt x="57" y="18"/>
                    <a:pt x="42" y="14"/>
                  </a:cubicBezTo>
                  <a:cubicBezTo>
                    <a:pt x="35" y="12"/>
                    <a:pt x="28" y="11"/>
                    <a:pt x="21" y="11"/>
                  </a:cubicBezTo>
                  <a:cubicBezTo>
                    <a:pt x="14" y="11"/>
                    <a:pt x="7" y="12"/>
                    <a:pt x="0" y="14"/>
                  </a:cubicBezTo>
                  <a:lnTo>
                    <a:pt x="0" y="15"/>
                  </a:lnTo>
                  <a:cubicBezTo>
                    <a:pt x="2" y="17"/>
                    <a:pt x="3" y="19"/>
                    <a:pt x="5" y="21"/>
                  </a:cubicBezTo>
                  <a:cubicBezTo>
                    <a:pt x="6" y="22"/>
                    <a:pt x="6" y="23"/>
                    <a:pt x="6" y="24"/>
                  </a:cubicBezTo>
                  <a:cubicBezTo>
                    <a:pt x="41" y="31"/>
                    <a:pt x="96" y="22"/>
                    <a:pt x="118" y="22"/>
                  </a:cubicBezTo>
                  <a:cubicBezTo>
                    <a:pt x="155" y="22"/>
                    <a:pt x="192" y="19"/>
                    <a:pt x="228" y="15"/>
                  </a:cubicBezTo>
                  <a:lnTo>
                    <a:pt x="229" y="11"/>
                  </a:lnTo>
                  <a:cubicBezTo>
                    <a:pt x="227" y="9"/>
                    <a:pt x="225" y="7"/>
                    <a:pt x="222"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30" name="Google Shape;3130;p35"/>
            <p:cNvSpPr/>
            <p:nvPr/>
          </p:nvSpPr>
          <p:spPr>
            <a:xfrm>
              <a:off x="1412645" y="-638855"/>
              <a:ext cx="2160" cy="1440"/>
            </a:xfrm>
            <a:custGeom>
              <a:avLst/>
              <a:gdLst/>
              <a:ahLst/>
              <a:cxnLst/>
              <a:rect l="l" t="t" r="r" b="b"/>
              <a:pathLst>
                <a:path w="6" h="4" extrusionOk="0">
                  <a:moveTo>
                    <a:pt x="0" y="3"/>
                  </a:moveTo>
                  <a:lnTo>
                    <a:pt x="5" y="3"/>
                  </a:lnTo>
                  <a:cubicBezTo>
                    <a:pt x="4" y="2"/>
                    <a:pt x="3" y="1"/>
                    <a:pt x="1" y="0"/>
                  </a:cubicBezTo>
                  <a:lnTo>
                    <a:pt x="0"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31" name="Google Shape;3131;p35"/>
            <p:cNvSpPr/>
            <p:nvPr/>
          </p:nvSpPr>
          <p:spPr>
            <a:xfrm>
              <a:off x="1310405" y="-651815"/>
              <a:ext cx="18000" cy="36360"/>
            </a:xfrm>
            <a:custGeom>
              <a:avLst/>
              <a:gdLst/>
              <a:ahLst/>
              <a:cxnLst/>
              <a:rect l="l" t="t" r="r" b="b"/>
              <a:pathLst>
                <a:path w="50" h="101" extrusionOk="0">
                  <a:moveTo>
                    <a:pt x="12" y="89"/>
                  </a:moveTo>
                  <a:cubicBezTo>
                    <a:pt x="12" y="85"/>
                    <a:pt x="12" y="81"/>
                    <a:pt x="12" y="77"/>
                  </a:cubicBezTo>
                  <a:cubicBezTo>
                    <a:pt x="12" y="70"/>
                    <a:pt x="9" y="58"/>
                    <a:pt x="20" y="56"/>
                  </a:cubicBezTo>
                  <a:cubicBezTo>
                    <a:pt x="30" y="54"/>
                    <a:pt x="31" y="66"/>
                    <a:pt x="31" y="72"/>
                  </a:cubicBezTo>
                  <a:cubicBezTo>
                    <a:pt x="31" y="77"/>
                    <a:pt x="31" y="76"/>
                    <a:pt x="31" y="79"/>
                  </a:cubicBezTo>
                  <a:cubicBezTo>
                    <a:pt x="35" y="77"/>
                    <a:pt x="39" y="76"/>
                    <a:pt x="44" y="74"/>
                  </a:cubicBezTo>
                  <a:lnTo>
                    <a:pt x="49" y="74"/>
                  </a:lnTo>
                  <a:cubicBezTo>
                    <a:pt x="48" y="74"/>
                    <a:pt x="48" y="74"/>
                    <a:pt x="47" y="73"/>
                  </a:cubicBezTo>
                  <a:cubicBezTo>
                    <a:pt x="44" y="71"/>
                    <a:pt x="42" y="69"/>
                    <a:pt x="40" y="67"/>
                  </a:cubicBezTo>
                  <a:cubicBezTo>
                    <a:pt x="39" y="66"/>
                    <a:pt x="39" y="65"/>
                    <a:pt x="39" y="64"/>
                  </a:cubicBezTo>
                  <a:lnTo>
                    <a:pt x="38" y="60"/>
                  </a:lnTo>
                  <a:cubicBezTo>
                    <a:pt x="38" y="59"/>
                    <a:pt x="37" y="58"/>
                    <a:pt x="37" y="57"/>
                  </a:cubicBezTo>
                  <a:cubicBezTo>
                    <a:pt x="37" y="54"/>
                    <a:pt x="38" y="51"/>
                    <a:pt x="40" y="49"/>
                  </a:cubicBezTo>
                  <a:cubicBezTo>
                    <a:pt x="41" y="47"/>
                    <a:pt x="43" y="45"/>
                    <a:pt x="45" y="43"/>
                  </a:cubicBezTo>
                  <a:cubicBezTo>
                    <a:pt x="44" y="43"/>
                    <a:pt x="44" y="43"/>
                    <a:pt x="44" y="43"/>
                  </a:cubicBezTo>
                  <a:cubicBezTo>
                    <a:pt x="41" y="41"/>
                    <a:pt x="39" y="39"/>
                    <a:pt x="37" y="37"/>
                  </a:cubicBezTo>
                  <a:cubicBezTo>
                    <a:pt x="36" y="36"/>
                    <a:pt x="35" y="36"/>
                    <a:pt x="35" y="35"/>
                  </a:cubicBezTo>
                  <a:cubicBezTo>
                    <a:pt x="32" y="29"/>
                    <a:pt x="30" y="22"/>
                    <a:pt x="30" y="15"/>
                  </a:cubicBezTo>
                  <a:cubicBezTo>
                    <a:pt x="30" y="10"/>
                    <a:pt x="31" y="5"/>
                    <a:pt x="33" y="0"/>
                  </a:cubicBezTo>
                  <a:cubicBezTo>
                    <a:pt x="31" y="0"/>
                    <a:pt x="30" y="0"/>
                    <a:pt x="28" y="1"/>
                  </a:cubicBezTo>
                  <a:cubicBezTo>
                    <a:pt x="25" y="2"/>
                    <a:pt x="25" y="4"/>
                    <a:pt x="24" y="6"/>
                  </a:cubicBezTo>
                  <a:cubicBezTo>
                    <a:pt x="23" y="8"/>
                    <a:pt x="22" y="9"/>
                    <a:pt x="22" y="11"/>
                  </a:cubicBezTo>
                  <a:cubicBezTo>
                    <a:pt x="21" y="16"/>
                    <a:pt x="21" y="20"/>
                    <a:pt x="21" y="24"/>
                  </a:cubicBezTo>
                  <a:cubicBezTo>
                    <a:pt x="21" y="32"/>
                    <a:pt x="22" y="40"/>
                    <a:pt x="25" y="48"/>
                  </a:cubicBezTo>
                  <a:cubicBezTo>
                    <a:pt x="25" y="49"/>
                    <a:pt x="26" y="51"/>
                    <a:pt x="27" y="52"/>
                  </a:cubicBezTo>
                  <a:cubicBezTo>
                    <a:pt x="24" y="52"/>
                    <a:pt x="21" y="53"/>
                    <a:pt x="18" y="54"/>
                  </a:cubicBezTo>
                  <a:cubicBezTo>
                    <a:pt x="17" y="54"/>
                    <a:pt x="16" y="55"/>
                    <a:pt x="15" y="56"/>
                  </a:cubicBezTo>
                  <a:cubicBezTo>
                    <a:pt x="11" y="58"/>
                    <a:pt x="7" y="61"/>
                    <a:pt x="5" y="66"/>
                  </a:cubicBezTo>
                  <a:cubicBezTo>
                    <a:pt x="5" y="66"/>
                    <a:pt x="4" y="67"/>
                    <a:pt x="4" y="68"/>
                  </a:cubicBezTo>
                  <a:cubicBezTo>
                    <a:pt x="1" y="75"/>
                    <a:pt x="0" y="82"/>
                    <a:pt x="0" y="89"/>
                  </a:cubicBezTo>
                  <a:cubicBezTo>
                    <a:pt x="0" y="93"/>
                    <a:pt x="0" y="96"/>
                    <a:pt x="1" y="100"/>
                  </a:cubicBezTo>
                  <a:cubicBezTo>
                    <a:pt x="4" y="96"/>
                    <a:pt x="8" y="92"/>
                    <a:pt x="12" y="8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32" name="Google Shape;3132;p35"/>
            <p:cNvSpPr/>
            <p:nvPr/>
          </p:nvSpPr>
          <p:spPr>
            <a:xfrm>
              <a:off x="1310405" y="-619775"/>
              <a:ext cx="5040" cy="8640"/>
            </a:xfrm>
            <a:custGeom>
              <a:avLst/>
              <a:gdLst/>
              <a:ahLst/>
              <a:cxnLst/>
              <a:rect l="l" t="t" r="r" b="b"/>
              <a:pathLst>
                <a:path w="14" h="24" extrusionOk="0">
                  <a:moveTo>
                    <a:pt x="7" y="21"/>
                  </a:moveTo>
                  <a:lnTo>
                    <a:pt x="13" y="16"/>
                  </a:lnTo>
                  <a:cubicBezTo>
                    <a:pt x="13" y="10"/>
                    <a:pt x="12" y="5"/>
                    <a:pt x="12" y="0"/>
                  </a:cubicBezTo>
                  <a:cubicBezTo>
                    <a:pt x="8" y="3"/>
                    <a:pt x="4" y="6"/>
                    <a:pt x="0" y="10"/>
                  </a:cubicBezTo>
                  <a:cubicBezTo>
                    <a:pt x="0" y="13"/>
                    <a:pt x="0" y="16"/>
                    <a:pt x="0" y="18"/>
                  </a:cubicBezTo>
                  <a:cubicBezTo>
                    <a:pt x="0" y="19"/>
                    <a:pt x="0" y="19"/>
                    <a:pt x="1" y="20"/>
                  </a:cubicBezTo>
                  <a:cubicBezTo>
                    <a:pt x="2" y="21"/>
                    <a:pt x="1" y="21"/>
                    <a:pt x="2" y="22"/>
                  </a:cubicBezTo>
                  <a:cubicBezTo>
                    <a:pt x="3" y="23"/>
                    <a:pt x="4" y="22"/>
                    <a:pt x="4" y="22"/>
                  </a:cubicBezTo>
                  <a:cubicBezTo>
                    <a:pt x="5" y="22"/>
                    <a:pt x="6" y="22"/>
                    <a:pt x="6" y="22"/>
                  </a:cubicBezTo>
                  <a:cubicBezTo>
                    <a:pt x="7" y="22"/>
                    <a:pt x="7" y="21"/>
                    <a:pt x="7"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33" name="Google Shape;3133;p35"/>
            <p:cNvSpPr/>
            <p:nvPr/>
          </p:nvSpPr>
          <p:spPr>
            <a:xfrm>
              <a:off x="1321205" y="-626255"/>
              <a:ext cx="11520" cy="4680"/>
            </a:xfrm>
            <a:custGeom>
              <a:avLst/>
              <a:gdLst/>
              <a:ahLst/>
              <a:cxnLst/>
              <a:rect l="l" t="t" r="r" b="b"/>
              <a:pathLst>
                <a:path w="32" h="13" extrusionOk="0">
                  <a:moveTo>
                    <a:pt x="19" y="3"/>
                  </a:moveTo>
                  <a:lnTo>
                    <a:pt x="13" y="3"/>
                  </a:lnTo>
                  <a:cubicBezTo>
                    <a:pt x="9" y="4"/>
                    <a:pt x="4" y="5"/>
                    <a:pt x="0" y="7"/>
                  </a:cubicBezTo>
                  <a:cubicBezTo>
                    <a:pt x="0" y="9"/>
                    <a:pt x="0" y="11"/>
                    <a:pt x="0" y="12"/>
                  </a:cubicBezTo>
                  <a:cubicBezTo>
                    <a:pt x="8" y="11"/>
                    <a:pt x="16" y="10"/>
                    <a:pt x="24" y="7"/>
                  </a:cubicBezTo>
                  <a:cubicBezTo>
                    <a:pt x="24" y="6"/>
                    <a:pt x="25" y="6"/>
                    <a:pt x="25" y="6"/>
                  </a:cubicBezTo>
                  <a:cubicBezTo>
                    <a:pt x="28" y="4"/>
                    <a:pt x="30" y="3"/>
                    <a:pt x="31" y="0"/>
                  </a:cubicBezTo>
                  <a:cubicBezTo>
                    <a:pt x="31" y="1"/>
                    <a:pt x="30" y="1"/>
                    <a:pt x="29" y="2"/>
                  </a:cubicBezTo>
                  <a:cubicBezTo>
                    <a:pt x="27" y="3"/>
                    <a:pt x="25" y="3"/>
                    <a:pt x="23" y="3"/>
                  </a:cubicBezTo>
                  <a:cubicBezTo>
                    <a:pt x="22" y="3"/>
                    <a:pt x="20" y="3"/>
                    <a:pt x="19"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34" name="Google Shape;3134;p35"/>
            <p:cNvSpPr/>
            <p:nvPr/>
          </p:nvSpPr>
          <p:spPr>
            <a:xfrm>
              <a:off x="1314005" y="-632375"/>
              <a:ext cx="7560" cy="12960"/>
            </a:xfrm>
            <a:custGeom>
              <a:avLst/>
              <a:gdLst/>
              <a:ahLst/>
              <a:cxnLst/>
              <a:rect l="l" t="t" r="r" b="b"/>
              <a:pathLst>
                <a:path w="21" h="36" extrusionOk="0">
                  <a:moveTo>
                    <a:pt x="20" y="18"/>
                  </a:moveTo>
                  <a:cubicBezTo>
                    <a:pt x="20" y="12"/>
                    <a:pt x="18" y="0"/>
                    <a:pt x="9" y="2"/>
                  </a:cubicBezTo>
                  <a:cubicBezTo>
                    <a:pt x="1" y="4"/>
                    <a:pt x="0" y="16"/>
                    <a:pt x="1" y="24"/>
                  </a:cubicBezTo>
                  <a:cubicBezTo>
                    <a:pt x="1" y="27"/>
                    <a:pt x="1" y="31"/>
                    <a:pt x="1" y="35"/>
                  </a:cubicBezTo>
                  <a:cubicBezTo>
                    <a:pt x="3" y="33"/>
                    <a:pt x="6" y="32"/>
                    <a:pt x="8" y="30"/>
                  </a:cubicBezTo>
                  <a:cubicBezTo>
                    <a:pt x="12" y="28"/>
                    <a:pt x="15" y="26"/>
                    <a:pt x="19" y="25"/>
                  </a:cubicBezTo>
                  <a:cubicBezTo>
                    <a:pt x="20" y="23"/>
                    <a:pt x="20" y="20"/>
                    <a:pt x="20"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35" name="Google Shape;3135;p35"/>
            <p:cNvSpPr/>
            <p:nvPr/>
          </p:nvSpPr>
          <p:spPr>
            <a:xfrm>
              <a:off x="1314725" y="-623375"/>
              <a:ext cx="6840" cy="9720"/>
            </a:xfrm>
            <a:custGeom>
              <a:avLst/>
              <a:gdLst/>
              <a:ahLst/>
              <a:cxnLst/>
              <a:rect l="l" t="t" r="r" b="b"/>
              <a:pathLst>
                <a:path w="19" h="27" extrusionOk="0">
                  <a:moveTo>
                    <a:pt x="0" y="10"/>
                  </a:moveTo>
                  <a:cubicBezTo>
                    <a:pt x="0" y="15"/>
                    <a:pt x="1" y="20"/>
                    <a:pt x="1" y="26"/>
                  </a:cubicBezTo>
                  <a:cubicBezTo>
                    <a:pt x="5" y="23"/>
                    <a:pt x="8" y="19"/>
                    <a:pt x="11" y="15"/>
                  </a:cubicBezTo>
                  <a:cubicBezTo>
                    <a:pt x="11" y="14"/>
                    <a:pt x="15" y="5"/>
                    <a:pt x="16" y="5"/>
                  </a:cubicBezTo>
                  <a:lnTo>
                    <a:pt x="18" y="5"/>
                  </a:lnTo>
                  <a:cubicBezTo>
                    <a:pt x="18" y="3"/>
                    <a:pt x="18" y="2"/>
                    <a:pt x="18" y="0"/>
                  </a:cubicBezTo>
                  <a:cubicBezTo>
                    <a:pt x="14" y="1"/>
                    <a:pt x="11" y="3"/>
                    <a:pt x="8" y="5"/>
                  </a:cubicBezTo>
                  <a:cubicBezTo>
                    <a:pt x="5" y="6"/>
                    <a:pt x="3" y="8"/>
                    <a:pt x="0"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36" name="Google Shape;3136;p35"/>
            <p:cNvSpPr/>
            <p:nvPr/>
          </p:nvSpPr>
          <p:spPr>
            <a:xfrm>
              <a:off x="1320845" y="-652175"/>
              <a:ext cx="9720" cy="16200"/>
            </a:xfrm>
            <a:custGeom>
              <a:avLst/>
              <a:gdLst/>
              <a:ahLst/>
              <a:cxnLst/>
              <a:rect l="l" t="t" r="r" b="b"/>
              <a:pathLst>
                <a:path w="27" h="45" extrusionOk="0">
                  <a:moveTo>
                    <a:pt x="7" y="37"/>
                  </a:moveTo>
                  <a:cubicBezTo>
                    <a:pt x="9" y="40"/>
                    <a:pt x="11" y="42"/>
                    <a:pt x="14" y="43"/>
                  </a:cubicBezTo>
                  <a:cubicBezTo>
                    <a:pt x="14" y="43"/>
                    <a:pt x="15" y="43"/>
                    <a:pt x="15" y="44"/>
                  </a:cubicBezTo>
                  <a:cubicBezTo>
                    <a:pt x="16" y="43"/>
                    <a:pt x="16" y="44"/>
                    <a:pt x="17" y="43"/>
                  </a:cubicBezTo>
                  <a:cubicBezTo>
                    <a:pt x="18" y="42"/>
                    <a:pt x="17" y="42"/>
                    <a:pt x="17" y="42"/>
                  </a:cubicBezTo>
                  <a:cubicBezTo>
                    <a:pt x="20" y="41"/>
                    <a:pt x="23" y="40"/>
                    <a:pt x="26" y="40"/>
                  </a:cubicBezTo>
                  <a:cubicBezTo>
                    <a:pt x="20" y="33"/>
                    <a:pt x="26" y="25"/>
                    <a:pt x="24" y="16"/>
                  </a:cubicBezTo>
                  <a:cubicBezTo>
                    <a:pt x="24" y="14"/>
                    <a:pt x="23" y="12"/>
                    <a:pt x="22" y="10"/>
                  </a:cubicBezTo>
                  <a:cubicBezTo>
                    <a:pt x="20" y="7"/>
                    <a:pt x="18" y="5"/>
                    <a:pt x="15" y="3"/>
                  </a:cubicBezTo>
                  <a:cubicBezTo>
                    <a:pt x="12" y="1"/>
                    <a:pt x="8" y="0"/>
                    <a:pt x="5" y="0"/>
                  </a:cubicBezTo>
                  <a:cubicBezTo>
                    <a:pt x="4" y="0"/>
                    <a:pt x="4" y="0"/>
                    <a:pt x="3" y="0"/>
                  </a:cubicBezTo>
                  <a:cubicBezTo>
                    <a:pt x="1" y="5"/>
                    <a:pt x="0" y="10"/>
                    <a:pt x="0" y="15"/>
                  </a:cubicBezTo>
                  <a:cubicBezTo>
                    <a:pt x="0" y="22"/>
                    <a:pt x="2" y="29"/>
                    <a:pt x="5" y="35"/>
                  </a:cubicBezTo>
                  <a:cubicBezTo>
                    <a:pt x="6" y="36"/>
                    <a:pt x="6" y="37"/>
                    <a:pt x="7"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37" name="Google Shape;3137;p35"/>
            <p:cNvSpPr/>
            <p:nvPr/>
          </p:nvSpPr>
          <p:spPr>
            <a:xfrm>
              <a:off x="1323725" y="-636335"/>
              <a:ext cx="10080" cy="11520"/>
            </a:xfrm>
            <a:custGeom>
              <a:avLst/>
              <a:gdLst/>
              <a:ahLst/>
              <a:cxnLst/>
              <a:rect l="l" t="t" r="r" b="b"/>
              <a:pathLst>
                <a:path w="28" h="32" extrusionOk="0">
                  <a:moveTo>
                    <a:pt x="0" y="16"/>
                  </a:moveTo>
                  <a:lnTo>
                    <a:pt x="1" y="20"/>
                  </a:lnTo>
                  <a:cubicBezTo>
                    <a:pt x="2" y="21"/>
                    <a:pt x="2" y="22"/>
                    <a:pt x="3" y="23"/>
                  </a:cubicBezTo>
                  <a:cubicBezTo>
                    <a:pt x="4" y="26"/>
                    <a:pt x="6" y="28"/>
                    <a:pt x="9" y="29"/>
                  </a:cubicBezTo>
                  <a:cubicBezTo>
                    <a:pt x="10" y="30"/>
                    <a:pt x="11" y="30"/>
                    <a:pt x="12" y="31"/>
                  </a:cubicBezTo>
                  <a:cubicBezTo>
                    <a:pt x="16" y="30"/>
                    <a:pt x="20" y="29"/>
                    <a:pt x="24" y="29"/>
                  </a:cubicBezTo>
                  <a:lnTo>
                    <a:pt x="25" y="28"/>
                  </a:lnTo>
                  <a:cubicBezTo>
                    <a:pt x="27" y="26"/>
                    <a:pt x="26" y="24"/>
                    <a:pt x="27" y="22"/>
                  </a:cubicBezTo>
                  <a:cubicBezTo>
                    <a:pt x="27" y="20"/>
                    <a:pt x="27" y="18"/>
                    <a:pt x="27" y="17"/>
                  </a:cubicBezTo>
                  <a:cubicBezTo>
                    <a:pt x="27" y="13"/>
                    <a:pt x="26" y="9"/>
                    <a:pt x="25" y="6"/>
                  </a:cubicBezTo>
                  <a:cubicBezTo>
                    <a:pt x="19" y="5"/>
                    <a:pt x="13" y="3"/>
                    <a:pt x="7" y="0"/>
                  </a:cubicBezTo>
                  <a:cubicBezTo>
                    <a:pt x="5" y="1"/>
                    <a:pt x="3" y="3"/>
                    <a:pt x="2" y="5"/>
                  </a:cubicBezTo>
                  <a:cubicBezTo>
                    <a:pt x="1" y="7"/>
                    <a:pt x="0" y="10"/>
                    <a:pt x="0" y="13"/>
                  </a:cubicBezTo>
                  <a:cubicBezTo>
                    <a:pt x="0" y="14"/>
                    <a:pt x="0" y="15"/>
                    <a:pt x="0"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38" name="Google Shape;3138;p35"/>
            <p:cNvSpPr/>
            <p:nvPr/>
          </p:nvSpPr>
          <p:spPr>
            <a:xfrm>
              <a:off x="1327685" y="-625895"/>
              <a:ext cx="4680" cy="1440"/>
            </a:xfrm>
            <a:custGeom>
              <a:avLst/>
              <a:gdLst/>
              <a:ahLst/>
              <a:cxnLst/>
              <a:rect l="l" t="t" r="r" b="b"/>
              <a:pathLst>
                <a:path w="13" h="4" extrusionOk="0">
                  <a:moveTo>
                    <a:pt x="12" y="0"/>
                  </a:moveTo>
                  <a:cubicBezTo>
                    <a:pt x="8" y="1"/>
                    <a:pt x="4" y="1"/>
                    <a:pt x="0" y="2"/>
                  </a:cubicBezTo>
                  <a:cubicBezTo>
                    <a:pt x="2" y="3"/>
                    <a:pt x="3" y="3"/>
                    <a:pt x="5" y="3"/>
                  </a:cubicBezTo>
                  <a:cubicBezTo>
                    <a:pt x="7" y="3"/>
                    <a:pt x="9" y="2"/>
                    <a:pt x="11" y="1"/>
                  </a:cubicBezTo>
                  <a:cubicBezTo>
                    <a:pt x="12" y="1"/>
                    <a:pt x="12" y="1"/>
                    <a:pt x="1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39" name="Google Shape;3139;p35"/>
            <p:cNvSpPr/>
            <p:nvPr/>
          </p:nvSpPr>
          <p:spPr>
            <a:xfrm>
              <a:off x="1326245" y="-638135"/>
              <a:ext cx="6840" cy="4320"/>
            </a:xfrm>
            <a:custGeom>
              <a:avLst/>
              <a:gdLst/>
              <a:ahLst/>
              <a:cxnLst/>
              <a:rect l="l" t="t" r="r" b="b"/>
              <a:pathLst>
                <a:path w="19" h="12" extrusionOk="0">
                  <a:moveTo>
                    <a:pt x="0" y="5"/>
                  </a:moveTo>
                  <a:cubicBezTo>
                    <a:pt x="6" y="8"/>
                    <a:pt x="12" y="10"/>
                    <a:pt x="18" y="11"/>
                  </a:cubicBezTo>
                  <a:cubicBezTo>
                    <a:pt x="18" y="10"/>
                    <a:pt x="18" y="8"/>
                    <a:pt x="17" y="7"/>
                  </a:cubicBezTo>
                  <a:cubicBezTo>
                    <a:pt x="15" y="5"/>
                    <a:pt x="14" y="3"/>
                    <a:pt x="12" y="2"/>
                  </a:cubicBezTo>
                  <a:lnTo>
                    <a:pt x="12" y="0"/>
                  </a:lnTo>
                  <a:cubicBezTo>
                    <a:pt x="9" y="0"/>
                    <a:pt x="6" y="2"/>
                    <a:pt x="3" y="3"/>
                  </a:cubicBezTo>
                  <a:cubicBezTo>
                    <a:pt x="2" y="3"/>
                    <a:pt x="2" y="4"/>
                    <a:pt x="1" y="4"/>
                  </a:cubicBezTo>
                  <a:cubicBezTo>
                    <a:pt x="1" y="4"/>
                    <a:pt x="0" y="4"/>
                    <a:pt x="0"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40" name="Google Shape;3140;p35"/>
            <p:cNvSpPr/>
            <p:nvPr/>
          </p:nvSpPr>
          <p:spPr>
            <a:xfrm>
              <a:off x="1375565" y="-671975"/>
              <a:ext cx="44280" cy="9360"/>
            </a:xfrm>
            <a:custGeom>
              <a:avLst/>
              <a:gdLst/>
              <a:ahLst/>
              <a:cxnLst/>
              <a:rect l="l" t="t" r="r" b="b"/>
              <a:pathLst>
                <a:path w="123" h="26" extrusionOk="0">
                  <a:moveTo>
                    <a:pt x="46" y="1"/>
                  </a:moveTo>
                  <a:cubicBezTo>
                    <a:pt x="45" y="1"/>
                    <a:pt x="43" y="1"/>
                    <a:pt x="42" y="1"/>
                  </a:cubicBezTo>
                  <a:cubicBezTo>
                    <a:pt x="36" y="1"/>
                    <a:pt x="30" y="2"/>
                    <a:pt x="25" y="4"/>
                  </a:cubicBezTo>
                  <a:cubicBezTo>
                    <a:pt x="24" y="4"/>
                    <a:pt x="23" y="4"/>
                    <a:pt x="22" y="5"/>
                  </a:cubicBezTo>
                  <a:cubicBezTo>
                    <a:pt x="18" y="8"/>
                    <a:pt x="13" y="9"/>
                    <a:pt x="9" y="10"/>
                  </a:cubicBezTo>
                  <a:cubicBezTo>
                    <a:pt x="3" y="10"/>
                    <a:pt x="0" y="20"/>
                    <a:pt x="7" y="22"/>
                  </a:cubicBezTo>
                  <a:cubicBezTo>
                    <a:pt x="23" y="25"/>
                    <a:pt x="37" y="22"/>
                    <a:pt x="54" y="23"/>
                  </a:cubicBezTo>
                  <a:cubicBezTo>
                    <a:pt x="67" y="24"/>
                    <a:pt x="80" y="25"/>
                    <a:pt x="93" y="25"/>
                  </a:cubicBezTo>
                  <a:cubicBezTo>
                    <a:pt x="100" y="25"/>
                    <a:pt x="107" y="25"/>
                    <a:pt x="114" y="24"/>
                  </a:cubicBezTo>
                  <a:cubicBezTo>
                    <a:pt x="115" y="25"/>
                    <a:pt x="116" y="25"/>
                    <a:pt x="117" y="25"/>
                  </a:cubicBezTo>
                  <a:cubicBezTo>
                    <a:pt x="117" y="25"/>
                    <a:pt x="118" y="25"/>
                    <a:pt x="119" y="24"/>
                  </a:cubicBezTo>
                  <a:cubicBezTo>
                    <a:pt x="120" y="18"/>
                    <a:pt x="121" y="11"/>
                    <a:pt x="122" y="4"/>
                  </a:cubicBezTo>
                  <a:cubicBezTo>
                    <a:pt x="121" y="3"/>
                    <a:pt x="120" y="2"/>
                    <a:pt x="119" y="2"/>
                  </a:cubicBezTo>
                  <a:cubicBezTo>
                    <a:pt x="117" y="1"/>
                    <a:pt x="115" y="0"/>
                    <a:pt x="113" y="0"/>
                  </a:cubicBezTo>
                  <a:lnTo>
                    <a:pt x="112" y="0"/>
                  </a:lnTo>
                  <a:lnTo>
                    <a:pt x="46"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41" name="Google Shape;3141;p35"/>
            <p:cNvSpPr/>
            <p:nvPr/>
          </p:nvSpPr>
          <p:spPr>
            <a:xfrm>
              <a:off x="1418405" y="-670895"/>
              <a:ext cx="2880" cy="7920"/>
            </a:xfrm>
            <a:custGeom>
              <a:avLst/>
              <a:gdLst/>
              <a:ahLst/>
              <a:cxnLst/>
              <a:rect l="l" t="t" r="r" b="b"/>
              <a:pathLst>
                <a:path w="8" h="22" extrusionOk="0">
                  <a:moveTo>
                    <a:pt x="2" y="0"/>
                  </a:moveTo>
                  <a:cubicBezTo>
                    <a:pt x="2" y="7"/>
                    <a:pt x="1" y="14"/>
                    <a:pt x="0" y="21"/>
                  </a:cubicBezTo>
                  <a:cubicBezTo>
                    <a:pt x="2" y="20"/>
                    <a:pt x="4" y="18"/>
                    <a:pt x="5" y="16"/>
                  </a:cubicBezTo>
                  <a:cubicBezTo>
                    <a:pt x="6" y="14"/>
                    <a:pt x="7" y="12"/>
                    <a:pt x="7" y="10"/>
                  </a:cubicBezTo>
                  <a:cubicBezTo>
                    <a:pt x="7" y="8"/>
                    <a:pt x="6" y="5"/>
                    <a:pt x="5" y="3"/>
                  </a:cubicBezTo>
                  <a:cubicBezTo>
                    <a:pt x="4" y="2"/>
                    <a:pt x="3" y="1"/>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42" name="Google Shape;3142;p35"/>
            <p:cNvSpPr/>
            <p:nvPr/>
          </p:nvSpPr>
          <p:spPr>
            <a:xfrm>
              <a:off x="1427765" y="-683495"/>
              <a:ext cx="1080" cy="2520"/>
            </a:xfrm>
            <a:custGeom>
              <a:avLst/>
              <a:gdLst/>
              <a:ahLst/>
              <a:cxnLst/>
              <a:rect l="l" t="t" r="r" b="b"/>
              <a:pathLst>
                <a:path w="3" h="7" extrusionOk="0">
                  <a:moveTo>
                    <a:pt x="0" y="6"/>
                  </a:moveTo>
                  <a:lnTo>
                    <a:pt x="1" y="5"/>
                  </a:lnTo>
                  <a:cubicBezTo>
                    <a:pt x="2" y="4"/>
                    <a:pt x="2" y="2"/>
                    <a:pt x="2" y="0"/>
                  </a:cubicBezTo>
                  <a:lnTo>
                    <a:pt x="1" y="0"/>
                  </a:lnTo>
                  <a:lnTo>
                    <a:pt x="0"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43" name="Google Shape;3143;p35"/>
            <p:cNvSpPr/>
            <p:nvPr/>
          </p:nvSpPr>
          <p:spPr>
            <a:xfrm>
              <a:off x="1398965" y="-687815"/>
              <a:ext cx="22320" cy="6840"/>
            </a:xfrm>
            <a:custGeom>
              <a:avLst/>
              <a:gdLst/>
              <a:ahLst/>
              <a:cxnLst/>
              <a:rect l="l" t="t" r="r" b="b"/>
              <a:pathLst>
                <a:path w="62" h="19" extrusionOk="0">
                  <a:moveTo>
                    <a:pt x="61" y="0"/>
                  </a:moveTo>
                  <a:cubicBezTo>
                    <a:pt x="57" y="0"/>
                    <a:pt x="52" y="0"/>
                    <a:pt x="48" y="0"/>
                  </a:cubicBezTo>
                  <a:cubicBezTo>
                    <a:pt x="43" y="0"/>
                    <a:pt x="40" y="0"/>
                    <a:pt x="36" y="0"/>
                  </a:cubicBezTo>
                  <a:cubicBezTo>
                    <a:pt x="26" y="0"/>
                    <a:pt x="15" y="0"/>
                    <a:pt x="4" y="0"/>
                  </a:cubicBezTo>
                  <a:cubicBezTo>
                    <a:pt x="0" y="0"/>
                    <a:pt x="0" y="7"/>
                    <a:pt x="4" y="8"/>
                  </a:cubicBezTo>
                  <a:cubicBezTo>
                    <a:pt x="13" y="9"/>
                    <a:pt x="22" y="13"/>
                    <a:pt x="31" y="15"/>
                  </a:cubicBezTo>
                  <a:cubicBezTo>
                    <a:pt x="40" y="15"/>
                    <a:pt x="49" y="16"/>
                    <a:pt x="57" y="18"/>
                  </a:cubicBezTo>
                  <a:lnTo>
                    <a:pt x="60" y="18"/>
                  </a:lnTo>
                  <a:cubicBezTo>
                    <a:pt x="60" y="13"/>
                    <a:pt x="60" y="8"/>
                    <a:pt x="61" y="4"/>
                  </a:cubicBezTo>
                  <a:cubicBezTo>
                    <a:pt x="61" y="3"/>
                    <a:pt x="61" y="2"/>
                    <a:pt x="61" y="1"/>
                  </a:cubicBezTo>
                  <a:lnTo>
                    <a:pt x="6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44" name="Google Shape;3144;p35"/>
            <p:cNvSpPr/>
            <p:nvPr/>
          </p:nvSpPr>
          <p:spPr>
            <a:xfrm>
              <a:off x="1428125" y="-684935"/>
              <a:ext cx="720" cy="1800"/>
            </a:xfrm>
            <a:custGeom>
              <a:avLst/>
              <a:gdLst/>
              <a:ahLst/>
              <a:cxnLst/>
              <a:rect l="l" t="t" r="r" b="b"/>
              <a:pathLst>
                <a:path w="2" h="5" extrusionOk="0">
                  <a:moveTo>
                    <a:pt x="0" y="0"/>
                  </a:moveTo>
                  <a:lnTo>
                    <a:pt x="0" y="4"/>
                  </a:lnTo>
                  <a:lnTo>
                    <a:pt x="1" y="4"/>
                  </a:lnTo>
                  <a:cubicBezTo>
                    <a:pt x="1" y="2"/>
                    <a:pt x="1" y="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45" name="Google Shape;3145;p35"/>
            <p:cNvSpPr/>
            <p:nvPr/>
          </p:nvSpPr>
          <p:spPr>
            <a:xfrm>
              <a:off x="1420565" y="-687815"/>
              <a:ext cx="720" cy="1800"/>
            </a:xfrm>
            <a:custGeom>
              <a:avLst/>
              <a:gdLst/>
              <a:ahLst/>
              <a:cxnLst/>
              <a:rect l="l" t="t" r="r" b="b"/>
              <a:pathLst>
                <a:path w="2" h="5" extrusionOk="0">
                  <a:moveTo>
                    <a:pt x="1" y="0"/>
                  </a:moveTo>
                  <a:cubicBezTo>
                    <a:pt x="0" y="1"/>
                    <a:pt x="0" y="2"/>
                    <a:pt x="0" y="2"/>
                  </a:cubicBezTo>
                  <a:cubicBezTo>
                    <a:pt x="0" y="3"/>
                    <a:pt x="0" y="4"/>
                    <a:pt x="1" y="4"/>
                  </a:cubicBezTo>
                  <a:cubicBezTo>
                    <a:pt x="1" y="3"/>
                    <a:pt x="1" y="2"/>
                    <a:pt x="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46" name="Google Shape;3146;p35"/>
            <p:cNvSpPr/>
            <p:nvPr/>
          </p:nvSpPr>
          <p:spPr>
            <a:xfrm>
              <a:off x="1420205" y="-686375"/>
              <a:ext cx="7920" cy="6840"/>
            </a:xfrm>
            <a:custGeom>
              <a:avLst/>
              <a:gdLst/>
              <a:ahLst/>
              <a:cxnLst/>
              <a:rect l="l" t="t" r="r" b="b"/>
              <a:pathLst>
                <a:path w="22" h="19" extrusionOk="0">
                  <a:moveTo>
                    <a:pt x="10" y="7"/>
                  </a:moveTo>
                  <a:cubicBezTo>
                    <a:pt x="8" y="7"/>
                    <a:pt x="7" y="7"/>
                    <a:pt x="5" y="6"/>
                  </a:cubicBezTo>
                  <a:cubicBezTo>
                    <a:pt x="3" y="5"/>
                    <a:pt x="3" y="5"/>
                    <a:pt x="2" y="3"/>
                  </a:cubicBezTo>
                  <a:cubicBezTo>
                    <a:pt x="2" y="2"/>
                    <a:pt x="1" y="1"/>
                    <a:pt x="1" y="0"/>
                  </a:cubicBezTo>
                  <a:cubicBezTo>
                    <a:pt x="1" y="5"/>
                    <a:pt x="1" y="10"/>
                    <a:pt x="0" y="15"/>
                  </a:cubicBezTo>
                  <a:cubicBezTo>
                    <a:pt x="3" y="16"/>
                    <a:pt x="7" y="17"/>
                    <a:pt x="11" y="18"/>
                  </a:cubicBezTo>
                  <a:cubicBezTo>
                    <a:pt x="11" y="18"/>
                    <a:pt x="12" y="18"/>
                    <a:pt x="13" y="18"/>
                  </a:cubicBezTo>
                  <a:cubicBezTo>
                    <a:pt x="14" y="18"/>
                    <a:pt x="16" y="18"/>
                    <a:pt x="18" y="17"/>
                  </a:cubicBezTo>
                  <a:cubicBezTo>
                    <a:pt x="19" y="16"/>
                    <a:pt x="20" y="15"/>
                    <a:pt x="21" y="14"/>
                  </a:cubicBezTo>
                  <a:lnTo>
                    <a:pt x="21" y="8"/>
                  </a:lnTo>
                  <a:lnTo>
                    <a:pt x="10"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47" name="Google Shape;3147;p35"/>
            <p:cNvSpPr/>
            <p:nvPr/>
          </p:nvSpPr>
          <p:spPr>
            <a:xfrm>
              <a:off x="1420925" y="-687815"/>
              <a:ext cx="7560" cy="4320"/>
            </a:xfrm>
            <a:custGeom>
              <a:avLst/>
              <a:gdLst/>
              <a:ahLst/>
              <a:cxnLst/>
              <a:rect l="l" t="t" r="r" b="b"/>
              <a:pathLst>
                <a:path w="21" h="12" extrusionOk="0">
                  <a:moveTo>
                    <a:pt x="14" y="3"/>
                  </a:moveTo>
                  <a:cubicBezTo>
                    <a:pt x="9" y="1"/>
                    <a:pt x="4" y="1"/>
                    <a:pt x="0" y="0"/>
                  </a:cubicBezTo>
                  <a:cubicBezTo>
                    <a:pt x="0" y="2"/>
                    <a:pt x="0" y="3"/>
                    <a:pt x="0" y="4"/>
                  </a:cubicBezTo>
                  <a:cubicBezTo>
                    <a:pt x="0" y="5"/>
                    <a:pt x="0" y="6"/>
                    <a:pt x="1" y="7"/>
                  </a:cubicBezTo>
                  <a:cubicBezTo>
                    <a:pt x="2" y="9"/>
                    <a:pt x="3" y="9"/>
                    <a:pt x="4" y="10"/>
                  </a:cubicBezTo>
                  <a:cubicBezTo>
                    <a:pt x="5" y="11"/>
                    <a:pt x="7" y="11"/>
                    <a:pt x="8" y="11"/>
                  </a:cubicBezTo>
                  <a:lnTo>
                    <a:pt x="9" y="11"/>
                  </a:lnTo>
                  <a:lnTo>
                    <a:pt x="20" y="11"/>
                  </a:lnTo>
                  <a:lnTo>
                    <a:pt x="20" y="8"/>
                  </a:lnTo>
                  <a:lnTo>
                    <a:pt x="20" y="7"/>
                  </a:lnTo>
                  <a:cubicBezTo>
                    <a:pt x="19" y="6"/>
                    <a:pt x="18" y="5"/>
                    <a:pt x="16" y="4"/>
                  </a:cubicBezTo>
                  <a:cubicBezTo>
                    <a:pt x="15" y="4"/>
                    <a:pt x="15" y="3"/>
                    <a:pt x="1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48" name="Google Shape;3148;p35"/>
            <p:cNvSpPr/>
            <p:nvPr/>
          </p:nvSpPr>
          <p:spPr>
            <a:xfrm>
              <a:off x="1366205" y="-708335"/>
              <a:ext cx="55440" cy="11520"/>
            </a:xfrm>
            <a:custGeom>
              <a:avLst/>
              <a:gdLst/>
              <a:ahLst/>
              <a:cxnLst/>
              <a:rect l="l" t="t" r="r" b="b"/>
              <a:pathLst>
                <a:path w="154" h="32" extrusionOk="0">
                  <a:moveTo>
                    <a:pt x="75" y="7"/>
                  </a:moveTo>
                  <a:cubicBezTo>
                    <a:pt x="51" y="4"/>
                    <a:pt x="27" y="1"/>
                    <a:pt x="3" y="0"/>
                  </a:cubicBezTo>
                  <a:lnTo>
                    <a:pt x="2" y="0"/>
                  </a:lnTo>
                  <a:cubicBezTo>
                    <a:pt x="2" y="1"/>
                    <a:pt x="2" y="1"/>
                    <a:pt x="1" y="2"/>
                  </a:cubicBezTo>
                  <a:cubicBezTo>
                    <a:pt x="0" y="3"/>
                    <a:pt x="0" y="3"/>
                    <a:pt x="0" y="4"/>
                  </a:cubicBezTo>
                  <a:cubicBezTo>
                    <a:pt x="0" y="4"/>
                    <a:pt x="0" y="5"/>
                    <a:pt x="1" y="6"/>
                  </a:cubicBezTo>
                  <a:lnTo>
                    <a:pt x="2" y="7"/>
                  </a:lnTo>
                  <a:lnTo>
                    <a:pt x="3" y="7"/>
                  </a:lnTo>
                  <a:cubicBezTo>
                    <a:pt x="30" y="15"/>
                    <a:pt x="56" y="21"/>
                    <a:pt x="84" y="25"/>
                  </a:cubicBezTo>
                  <a:cubicBezTo>
                    <a:pt x="108" y="26"/>
                    <a:pt x="130" y="30"/>
                    <a:pt x="153" y="31"/>
                  </a:cubicBezTo>
                  <a:lnTo>
                    <a:pt x="153" y="11"/>
                  </a:lnTo>
                  <a:cubicBezTo>
                    <a:pt x="127" y="11"/>
                    <a:pt x="101" y="9"/>
                    <a:pt x="75"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49" name="Google Shape;3149;p35"/>
            <p:cNvSpPr/>
            <p:nvPr/>
          </p:nvSpPr>
          <p:spPr>
            <a:xfrm>
              <a:off x="1421645" y="-704375"/>
              <a:ext cx="3600" cy="7560"/>
            </a:xfrm>
            <a:custGeom>
              <a:avLst/>
              <a:gdLst/>
              <a:ahLst/>
              <a:cxnLst/>
              <a:rect l="l" t="t" r="r" b="b"/>
              <a:pathLst>
                <a:path w="10" h="21" extrusionOk="0">
                  <a:moveTo>
                    <a:pt x="9" y="19"/>
                  </a:moveTo>
                  <a:cubicBezTo>
                    <a:pt x="8" y="13"/>
                    <a:pt x="7" y="7"/>
                    <a:pt x="6" y="0"/>
                  </a:cubicBezTo>
                  <a:lnTo>
                    <a:pt x="0" y="0"/>
                  </a:lnTo>
                  <a:lnTo>
                    <a:pt x="0" y="19"/>
                  </a:lnTo>
                  <a:lnTo>
                    <a:pt x="6" y="19"/>
                  </a:lnTo>
                  <a:cubicBezTo>
                    <a:pt x="7" y="20"/>
                    <a:pt x="7" y="20"/>
                    <a:pt x="8" y="20"/>
                  </a:cubicBezTo>
                  <a:cubicBezTo>
                    <a:pt x="8" y="20"/>
                    <a:pt x="9" y="20"/>
                    <a:pt x="9"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50" name="Google Shape;3150;p35"/>
            <p:cNvSpPr/>
            <p:nvPr/>
          </p:nvSpPr>
          <p:spPr>
            <a:xfrm>
              <a:off x="1390685" y="-719135"/>
              <a:ext cx="31320" cy="10080"/>
            </a:xfrm>
            <a:custGeom>
              <a:avLst/>
              <a:gdLst/>
              <a:ahLst/>
              <a:cxnLst/>
              <a:rect l="l" t="t" r="r" b="b"/>
              <a:pathLst>
                <a:path w="87" h="28" extrusionOk="0">
                  <a:moveTo>
                    <a:pt x="58" y="1"/>
                  </a:moveTo>
                  <a:cubicBezTo>
                    <a:pt x="54" y="1"/>
                    <a:pt x="49" y="0"/>
                    <a:pt x="45" y="0"/>
                  </a:cubicBezTo>
                  <a:cubicBezTo>
                    <a:pt x="32" y="0"/>
                    <a:pt x="19" y="2"/>
                    <a:pt x="7" y="4"/>
                  </a:cubicBezTo>
                  <a:cubicBezTo>
                    <a:pt x="6" y="4"/>
                    <a:pt x="5" y="5"/>
                    <a:pt x="4" y="5"/>
                  </a:cubicBezTo>
                  <a:cubicBezTo>
                    <a:pt x="3" y="6"/>
                    <a:pt x="2" y="6"/>
                    <a:pt x="1" y="7"/>
                  </a:cubicBezTo>
                  <a:cubicBezTo>
                    <a:pt x="0" y="8"/>
                    <a:pt x="0" y="9"/>
                    <a:pt x="0" y="11"/>
                  </a:cubicBezTo>
                  <a:cubicBezTo>
                    <a:pt x="0" y="12"/>
                    <a:pt x="0" y="13"/>
                    <a:pt x="1" y="14"/>
                  </a:cubicBezTo>
                  <a:cubicBezTo>
                    <a:pt x="2" y="15"/>
                    <a:pt x="3" y="15"/>
                    <a:pt x="4" y="16"/>
                  </a:cubicBezTo>
                  <a:cubicBezTo>
                    <a:pt x="5" y="17"/>
                    <a:pt x="6" y="17"/>
                    <a:pt x="7" y="17"/>
                  </a:cubicBezTo>
                  <a:cubicBezTo>
                    <a:pt x="25" y="18"/>
                    <a:pt x="44" y="20"/>
                    <a:pt x="62" y="24"/>
                  </a:cubicBezTo>
                  <a:cubicBezTo>
                    <a:pt x="69" y="26"/>
                    <a:pt x="75" y="27"/>
                    <a:pt x="81" y="27"/>
                  </a:cubicBezTo>
                  <a:cubicBezTo>
                    <a:pt x="83" y="27"/>
                    <a:pt x="84" y="27"/>
                    <a:pt x="86" y="27"/>
                  </a:cubicBezTo>
                  <a:lnTo>
                    <a:pt x="86" y="3"/>
                  </a:lnTo>
                  <a:cubicBezTo>
                    <a:pt x="77" y="3"/>
                    <a:pt x="68" y="2"/>
                    <a:pt x="58"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51" name="Google Shape;3151;p35"/>
            <p:cNvSpPr/>
            <p:nvPr/>
          </p:nvSpPr>
          <p:spPr>
            <a:xfrm>
              <a:off x="1422005" y="-718055"/>
              <a:ext cx="2160" cy="9000"/>
            </a:xfrm>
            <a:custGeom>
              <a:avLst/>
              <a:gdLst/>
              <a:ahLst/>
              <a:cxnLst/>
              <a:rect l="l" t="t" r="r" b="b"/>
              <a:pathLst>
                <a:path w="6" h="25" extrusionOk="0">
                  <a:moveTo>
                    <a:pt x="2" y="0"/>
                  </a:moveTo>
                  <a:lnTo>
                    <a:pt x="0" y="0"/>
                  </a:lnTo>
                  <a:lnTo>
                    <a:pt x="0" y="24"/>
                  </a:lnTo>
                  <a:lnTo>
                    <a:pt x="5" y="24"/>
                  </a:lnTo>
                  <a:cubicBezTo>
                    <a:pt x="3" y="16"/>
                    <a:pt x="3" y="8"/>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52" name="Google Shape;3152;p35"/>
            <p:cNvSpPr/>
            <p:nvPr/>
          </p:nvSpPr>
          <p:spPr>
            <a:xfrm>
              <a:off x="1406885" y="-729215"/>
              <a:ext cx="15480" cy="8280"/>
            </a:xfrm>
            <a:custGeom>
              <a:avLst/>
              <a:gdLst/>
              <a:ahLst/>
              <a:cxnLst/>
              <a:rect l="l" t="t" r="r" b="b"/>
              <a:pathLst>
                <a:path w="43" h="23" extrusionOk="0">
                  <a:moveTo>
                    <a:pt x="42" y="0"/>
                  </a:moveTo>
                  <a:cubicBezTo>
                    <a:pt x="39" y="0"/>
                    <a:pt x="36" y="0"/>
                    <a:pt x="33" y="0"/>
                  </a:cubicBezTo>
                  <a:cubicBezTo>
                    <a:pt x="24" y="0"/>
                    <a:pt x="14" y="1"/>
                    <a:pt x="5" y="4"/>
                  </a:cubicBezTo>
                  <a:cubicBezTo>
                    <a:pt x="4" y="4"/>
                    <a:pt x="4" y="4"/>
                    <a:pt x="3" y="5"/>
                  </a:cubicBezTo>
                  <a:cubicBezTo>
                    <a:pt x="2" y="5"/>
                    <a:pt x="2" y="6"/>
                    <a:pt x="1" y="7"/>
                  </a:cubicBezTo>
                  <a:cubicBezTo>
                    <a:pt x="0" y="8"/>
                    <a:pt x="0" y="9"/>
                    <a:pt x="0" y="11"/>
                  </a:cubicBezTo>
                  <a:cubicBezTo>
                    <a:pt x="0" y="12"/>
                    <a:pt x="0" y="13"/>
                    <a:pt x="1" y="14"/>
                  </a:cubicBezTo>
                  <a:cubicBezTo>
                    <a:pt x="2" y="15"/>
                    <a:pt x="2" y="16"/>
                    <a:pt x="3" y="17"/>
                  </a:cubicBezTo>
                  <a:cubicBezTo>
                    <a:pt x="4" y="17"/>
                    <a:pt x="4" y="17"/>
                    <a:pt x="5" y="18"/>
                  </a:cubicBezTo>
                  <a:cubicBezTo>
                    <a:pt x="16" y="21"/>
                    <a:pt x="28" y="22"/>
                    <a:pt x="40" y="22"/>
                  </a:cubicBezTo>
                  <a:cubicBezTo>
                    <a:pt x="41" y="22"/>
                    <a:pt x="41" y="22"/>
                    <a:pt x="42" y="22"/>
                  </a:cubicBezTo>
                  <a:cubicBezTo>
                    <a:pt x="42" y="15"/>
                    <a:pt x="42" y="7"/>
                    <a:pt x="4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53" name="Google Shape;3153;p35"/>
            <p:cNvSpPr/>
            <p:nvPr/>
          </p:nvSpPr>
          <p:spPr>
            <a:xfrm>
              <a:off x="1422365" y="-729215"/>
              <a:ext cx="1080" cy="8280"/>
            </a:xfrm>
            <a:custGeom>
              <a:avLst/>
              <a:gdLst/>
              <a:ahLst/>
              <a:cxnLst/>
              <a:rect l="l" t="t" r="r" b="b"/>
              <a:pathLst>
                <a:path w="3" h="23" extrusionOk="0">
                  <a:moveTo>
                    <a:pt x="1" y="0"/>
                  </a:moveTo>
                  <a:lnTo>
                    <a:pt x="0" y="0"/>
                  </a:lnTo>
                  <a:cubicBezTo>
                    <a:pt x="0" y="8"/>
                    <a:pt x="0" y="15"/>
                    <a:pt x="0" y="22"/>
                  </a:cubicBezTo>
                  <a:lnTo>
                    <a:pt x="2" y="22"/>
                  </a:lnTo>
                  <a:cubicBezTo>
                    <a:pt x="1" y="15"/>
                    <a:pt x="1" y="8"/>
                    <a:pt x="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54" name="Google Shape;3154;p35"/>
            <p:cNvSpPr/>
            <p:nvPr/>
          </p:nvSpPr>
          <p:spPr>
            <a:xfrm>
              <a:off x="1442525" y="-753695"/>
              <a:ext cx="9720" cy="16200"/>
            </a:xfrm>
            <a:custGeom>
              <a:avLst/>
              <a:gdLst/>
              <a:ahLst/>
              <a:cxnLst/>
              <a:rect l="l" t="t" r="r" b="b"/>
              <a:pathLst>
                <a:path w="27" h="45" extrusionOk="0">
                  <a:moveTo>
                    <a:pt x="4" y="5"/>
                  </a:moveTo>
                  <a:cubicBezTo>
                    <a:pt x="1" y="12"/>
                    <a:pt x="0" y="20"/>
                    <a:pt x="0" y="28"/>
                  </a:cubicBezTo>
                  <a:cubicBezTo>
                    <a:pt x="0" y="29"/>
                    <a:pt x="0" y="30"/>
                    <a:pt x="0" y="32"/>
                  </a:cubicBezTo>
                  <a:cubicBezTo>
                    <a:pt x="0" y="34"/>
                    <a:pt x="0" y="35"/>
                    <a:pt x="1" y="37"/>
                  </a:cubicBezTo>
                  <a:cubicBezTo>
                    <a:pt x="3" y="39"/>
                    <a:pt x="4" y="41"/>
                    <a:pt x="6" y="42"/>
                  </a:cubicBezTo>
                  <a:cubicBezTo>
                    <a:pt x="8" y="43"/>
                    <a:pt x="10" y="44"/>
                    <a:pt x="13" y="44"/>
                  </a:cubicBezTo>
                  <a:cubicBezTo>
                    <a:pt x="15" y="43"/>
                    <a:pt x="17" y="43"/>
                    <a:pt x="19" y="42"/>
                  </a:cubicBezTo>
                  <a:cubicBezTo>
                    <a:pt x="21" y="41"/>
                    <a:pt x="23" y="39"/>
                    <a:pt x="24" y="37"/>
                  </a:cubicBezTo>
                  <a:cubicBezTo>
                    <a:pt x="26" y="35"/>
                    <a:pt x="25" y="33"/>
                    <a:pt x="25" y="31"/>
                  </a:cubicBezTo>
                  <a:cubicBezTo>
                    <a:pt x="25" y="30"/>
                    <a:pt x="25" y="30"/>
                    <a:pt x="25" y="30"/>
                  </a:cubicBezTo>
                  <a:cubicBezTo>
                    <a:pt x="25" y="28"/>
                    <a:pt x="26" y="27"/>
                    <a:pt x="26" y="25"/>
                  </a:cubicBezTo>
                  <a:cubicBezTo>
                    <a:pt x="26" y="19"/>
                    <a:pt x="24" y="12"/>
                    <a:pt x="22" y="6"/>
                  </a:cubicBezTo>
                  <a:lnTo>
                    <a:pt x="21" y="5"/>
                  </a:lnTo>
                  <a:cubicBezTo>
                    <a:pt x="19" y="3"/>
                    <a:pt x="20" y="2"/>
                    <a:pt x="18" y="1"/>
                  </a:cubicBezTo>
                  <a:cubicBezTo>
                    <a:pt x="17" y="0"/>
                    <a:pt x="15" y="0"/>
                    <a:pt x="13" y="0"/>
                  </a:cubicBezTo>
                  <a:cubicBezTo>
                    <a:pt x="12" y="0"/>
                    <a:pt x="10" y="0"/>
                    <a:pt x="8" y="1"/>
                  </a:cubicBezTo>
                  <a:cubicBezTo>
                    <a:pt x="7" y="2"/>
                    <a:pt x="5" y="3"/>
                    <a:pt x="4"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55" name="Google Shape;3155;p35"/>
            <p:cNvSpPr/>
            <p:nvPr/>
          </p:nvSpPr>
          <p:spPr>
            <a:xfrm>
              <a:off x="1432085" y="-846215"/>
              <a:ext cx="14760" cy="70560"/>
            </a:xfrm>
            <a:custGeom>
              <a:avLst/>
              <a:gdLst/>
              <a:ahLst/>
              <a:cxnLst/>
              <a:rect l="l" t="t" r="r" b="b"/>
              <a:pathLst>
                <a:path w="41" h="196" extrusionOk="0">
                  <a:moveTo>
                    <a:pt x="0" y="6"/>
                  </a:moveTo>
                  <a:cubicBezTo>
                    <a:pt x="4" y="32"/>
                    <a:pt x="8" y="58"/>
                    <a:pt x="11" y="85"/>
                  </a:cubicBezTo>
                  <a:cubicBezTo>
                    <a:pt x="16" y="121"/>
                    <a:pt x="19" y="157"/>
                    <a:pt x="28" y="192"/>
                  </a:cubicBezTo>
                  <a:cubicBezTo>
                    <a:pt x="28" y="195"/>
                    <a:pt x="32" y="194"/>
                    <a:pt x="32" y="192"/>
                  </a:cubicBezTo>
                  <a:cubicBezTo>
                    <a:pt x="38" y="171"/>
                    <a:pt x="40" y="149"/>
                    <a:pt x="40" y="127"/>
                  </a:cubicBezTo>
                  <a:cubicBezTo>
                    <a:pt x="40" y="105"/>
                    <a:pt x="38" y="83"/>
                    <a:pt x="32" y="61"/>
                  </a:cubicBezTo>
                  <a:cubicBezTo>
                    <a:pt x="27" y="41"/>
                    <a:pt x="23" y="20"/>
                    <a:pt x="19" y="0"/>
                  </a:cubicBezTo>
                  <a:cubicBezTo>
                    <a:pt x="17" y="1"/>
                    <a:pt x="16" y="2"/>
                    <a:pt x="14" y="3"/>
                  </a:cubicBezTo>
                  <a:cubicBezTo>
                    <a:pt x="12" y="4"/>
                    <a:pt x="9" y="5"/>
                    <a:pt x="7" y="7"/>
                  </a:cubicBezTo>
                  <a:cubicBezTo>
                    <a:pt x="6" y="7"/>
                    <a:pt x="5" y="7"/>
                    <a:pt x="4" y="7"/>
                  </a:cubicBezTo>
                  <a:cubicBezTo>
                    <a:pt x="2" y="7"/>
                    <a:pt x="1" y="7"/>
                    <a:pt x="0"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56" name="Google Shape;3156;p35"/>
            <p:cNvSpPr/>
            <p:nvPr/>
          </p:nvSpPr>
          <p:spPr>
            <a:xfrm>
              <a:off x="1425245" y="-873215"/>
              <a:ext cx="3600" cy="360"/>
            </a:xfrm>
            <a:custGeom>
              <a:avLst/>
              <a:gdLst/>
              <a:ahLst/>
              <a:cxnLst/>
              <a:rect l="l" t="t" r="r" b="b"/>
              <a:pathLst>
                <a:path w="10" h="1" extrusionOk="0">
                  <a:moveTo>
                    <a:pt x="9" y="0"/>
                  </a:moveTo>
                  <a:cubicBezTo>
                    <a:pt x="7" y="0"/>
                    <a:pt x="5" y="0"/>
                    <a:pt x="4" y="0"/>
                  </a:cubicBezTo>
                  <a:cubicBezTo>
                    <a:pt x="2" y="0"/>
                    <a:pt x="1" y="0"/>
                    <a:pt x="0" y="0"/>
                  </a:cubicBezTo>
                  <a:lnTo>
                    <a:pt x="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57" name="Google Shape;3157;p35"/>
            <p:cNvSpPr/>
            <p:nvPr/>
          </p:nvSpPr>
          <p:spPr>
            <a:xfrm>
              <a:off x="1427765" y="-864935"/>
              <a:ext cx="6120" cy="4680"/>
            </a:xfrm>
            <a:custGeom>
              <a:avLst/>
              <a:gdLst/>
              <a:ahLst/>
              <a:cxnLst/>
              <a:rect l="l" t="t" r="r" b="b"/>
              <a:pathLst>
                <a:path w="17" h="13" extrusionOk="0">
                  <a:moveTo>
                    <a:pt x="16" y="1"/>
                  </a:moveTo>
                  <a:lnTo>
                    <a:pt x="0" y="0"/>
                  </a:lnTo>
                  <a:cubicBezTo>
                    <a:pt x="1" y="4"/>
                    <a:pt x="2" y="8"/>
                    <a:pt x="3" y="12"/>
                  </a:cubicBezTo>
                  <a:cubicBezTo>
                    <a:pt x="7" y="10"/>
                    <a:pt x="11" y="5"/>
                    <a:pt x="1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58" name="Google Shape;3158;p35"/>
            <p:cNvSpPr/>
            <p:nvPr/>
          </p:nvSpPr>
          <p:spPr>
            <a:xfrm>
              <a:off x="1424885" y="-872855"/>
              <a:ext cx="9000" cy="8640"/>
            </a:xfrm>
            <a:custGeom>
              <a:avLst/>
              <a:gdLst/>
              <a:ahLst/>
              <a:cxnLst/>
              <a:rect l="l" t="t" r="r" b="b"/>
              <a:pathLst>
                <a:path w="25" h="24" extrusionOk="0">
                  <a:moveTo>
                    <a:pt x="8" y="22"/>
                  </a:moveTo>
                  <a:lnTo>
                    <a:pt x="24" y="23"/>
                  </a:lnTo>
                  <a:cubicBezTo>
                    <a:pt x="21" y="17"/>
                    <a:pt x="19" y="12"/>
                    <a:pt x="16" y="6"/>
                  </a:cubicBezTo>
                  <a:cubicBezTo>
                    <a:pt x="15" y="6"/>
                    <a:pt x="15" y="6"/>
                    <a:pt x="15" y="5"/>
                  </a:cubicBezTo>
                  <a:cubicBezTo>
                    <a:pt x="14" y="3"/>
                    <a:pt x="13" y="3"/>
                    <a:pt x="10" y="1"/>
                  </a:cubicBezTo>
                  <a:cubicBezTo>
                    <a:pt x="9" y="0"/>
                    <a:pt x="10" y="0"/>
                    <a:pt x="9" y="0"/>
                  </a:cubicBezTo>
                  <a:lnTo>
                    <a:pt x="0" y="0"/>
                  </a:lnTo>
                  <a:cubicBezTo>
                    <a:pt x="3" y="7"/>
                    <a:pt x="5" y="14"/>
                    <a:pt x="8"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59" name="Google Shape;3159;p35"/>
            <p:cNvSpPr/>
            <p:nvPr/>
          </p:nvSpPr>
          <p:spPr>
            <a:xfrm>
              <a:off x="1446125" y="-855575"/>
              <a:ext cx="18360" cy="75600"/>
            </a:xfrm>
            <a:custGeom>
              <a:avLst/>
              <a:gdLst/>
              <a:ahLst/>
              <a:cxnLst/>
              <a:rect l="l" t="t" r="r" b="b"/>
              <a:pathLst>
                <a:path w="51" h="210" extrusionOk="0">
                  <a:moveTo>
                    <a:pt x="6" y="45"/>
                  </a:moveTo>
                  <a:cubicBezTo>
                    <a:pt x="13" y="70"/>
                    <a:pt x="18" y="96"/>
                    <a:pt x="19" y="122"/>
                  </a:cubicBezTo>
                  <a:cubicBezTo>
                    <a:pt x="20" y="151"/>
                    <a:pt x="35" y="178"/>
                    <a:pt x="37" y="206"/>
                  </a:cubicBezTo>
                  <a:cubicBezTo>
                    <a:pt x="37" y="208"/>
                    <a:pt x="41" y="209"/>
                    <a:pt x="41" y="206"/>
                  </a:cubicBezTo>
                  <a:cubicBezTo>
                    <a:pt x="50" y="141"/>
                    <a:pt x="34" y="67"/>
                    <a:pt x="19" y="0"/>
                  </a:cubicBezTo>
                  <a:cubicBezTo>
                    <a:pt x="17" y="1"/>
                    <a:pt x="15" y="2"/>
                    <a:pt x="13" y="3"/>
                  </a:cubicBezTo>
                  <a:cubicBezTo>
                    <a:pt x="8" y="6"/>
                    <a:pt x="4" y="9"/>
                    <a:pt x="0" y="12"/>
                  </a:cubicBezTo>
                  <a:cubicBezTo>
                    <a:pt x="2" y="26"/>
                    <a:pt x="4" y="40"/>
                    <a:pt x="6" y="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60" name="Google Shape;3160;p35"/>
            <p:cNvSpPr/>
            <p:nvPr/>
          </p:nvSpPr>
          <p:spPr>
            <a:xfrm>
              <a:off x="1440725" y="-871055"/>
              <a:ext cx="9000" cy="3240"/>
            </a:xfrm>
            <a:custGeom>
              <a:avLst/>
              <a:gdLst/>
              <a:ahLst/>
              <a:cxnLst/>
              <a:rect l="l" t="t" r="r" b="b"/>
              <a:pathLst>
                <a:path w="25" h="9" extrusionOk="0">
                  <a:moveTo>
                    <a:pt x="24" y="4"/>
                  </a:moveTo>
                  <a:cubicBezTo>
                    <a:pt x="23" y="3"/>
                    <a:pt x="22" y="2"/>
                    <a:pt x="21" y="1"/>
                  </a:cubicBezTo>
                  <a:cubicBezTo>
                    <a:pt x="20" y="1"/>
                    <a:pt x="19" y="0"/>
                    <a:pt x="17" y="0"/>
                  </a:cubicBezTo>
                  <a:lnTo>
                    <a:pt x="14" y="0"/>
                  </a:lnTo>
                  <a:cubicBezTo>
                    <a:pt x="13" y="0"/>
                    <a:pt x="12" y="0"/>
                    <a:pt x="11" y="0"/>
                  </a:cubicBezTo>
                  <a:cubicBezTo>
                    <a:pt x="9" y="0"/>
                    <a:pt x="7" y="0"/>
                    <a:pt x="5" y="1"/>
                  </a:cubicBezTo>
                  <a:cubicBezTo>
                    <a:pt x="3" y="2"/>
                    <a:pt x="2" y="4"/>
                    <a:pt x="1" y="5"/>
                  </a:cubicBezTo>
                  <a:cubicBezTo>
                    <a:pt x="1" y="6"/>
                    <a:pt x="0" y="7"/>
                    <a:pt x="0" y="8"/>
                  </a:cubicBezTo>
                  <a:cubicBezTo>
                    <a:pt x="8" y="5"/>
                    <a:pt x="16" y="4"/>
                    <a:pt x="24"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61" name="Google Shape;3161;p35"/>
            <p:cNvSpPr/>
            <p:nvPr/>
          </p:nvSpPr>
          <p:spPr>
            <a:xfrm>
              <a:off x="1461245" y="-858095"/>
              <a:ext cx="14400" cy="27360"/>
            </a:xfrm>
            <a:custGeom>
              <a:avLst/>
              <a:gdLst/>
              <a:ahLst/>
              <a:cxnLst/>
              <a:rect l="l" t="t" r="r" b="b"/>
              <a:pathLst>
                <a:path w="40" h="76" extrusionOk="0">
                  <a:moveTo>
                    <a:pt x="7" y="28"/>
                  </a:moveTo>
                  <a:cubicBezTo>
                    <a:pt x="12" y="30"/>
                    <a:pt x="13" y="35"/>
                    <a:pt x="11" y="42"/>
                  </a:cubicBezTo>
                  <a:cubicBezTo>
                    <a:pt x="12" y="51"/>
                    <a:pt x="12" y="60"/>
                    <a:pt x="13" y="69"/>
                  </a:cubicBezTo>
                  <a:cubicBezTo>
                    <a:pt x="13" y="75"/>
                    <a:pt x="22" y="74"/>
                    <a:pt x="23" y="69"/>
                  </a:cubicBezTo>
                  <a:cubicBezTo>
                    <a:pt x="25" y="58"/>
                    <a:pt x="39" y="24"/>
                    <a:pt x="26" y="13"/>
                  </a:cubicBezTo>
                  <a:cubicBezTo>
                    <a:pt x="29" y="16"/>
                    <a:pt x="27" y="10"/>
                    <a:pt x="26" y="6"/>
                  </a:cubicBezTo>
                  <a:cubicBezTo>
                    <a:pt x="25" y="2"/>
                    <a:pt x="26" y="2"/>
                    <a:pt x="26" y="0"/>
                  </a:cubicBezTo>
                  <a:cubicBezTo>
                    <a:pt x="17" y="0"/>
                    <a:pt x="9" y="0"/>
                    <a:pt x="0" y="1"/>
                  </a:cubicBezTo>
                  <a:cubicBezTo>
                    <a:pt x="2" y="8"/>
                    <a:pt x="3" y="15"/>
                    <a:pt x="4" y="23"/>
                  </a:cubicBezTo>
                  <a:cubicBezTo>
                    <a:pt x="4" y="23"/>
                    <a:pt x="4" y="24"/>
                    <a:pt x="5" y="25"/>
                  </a:cubicBezTo>
                  <a:cubicBezTo>
                    <a:pt x="5" y="26"/>
                    <a:pt x="6" y="27"/>
                    <a:pt x="7"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62" name="Google Shape;3162;p35"/>
            <p:cNvSpPr/>
            <p:nvPr/>
          </p:nvSpPr>
          <p:spPr>
            <a:xfrm>
              <a:off x="1463405" y="-870695"/>
              <a:ext cx="2160" cy="360"/>
            </a:xfrm>
            <a:custGeom>
              <a:avLst/>
              <a:gdLst/>
              <a:ahLst/>
              <a:cxnLst/>
              <a:rect l="l" t="t" r="r" b="b"/>
              <a:pathLst>
                <a:path w="6" h="1" extrusionOk="0">
                  <a:moveTo>
                    <a:pt x="0" y="0"/>
                  </a:moveTo>
                  <a:lnTo>
                    <a:pt x="5" y="0"/>
                  </a:lnTo>
                  <a:cubicBezTo>
                    <a:pt x="4" y="0"/>
                    <a:pt x="3" y="0"/>
                    <a:pt x="2" y="0"/>
                  </a:cubicBezTo>
                  <a:cubicBezTo>
                    <a:pt x="1" y="0"/>
                    <a:pt x="1"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63" name="Google Shape;3163;p35"/>
            <p:cNvSpPr/>
            <p:nvPr/>
          </p:nvSpPr>
          <p:spPr>
            <a:xfrm>
              <a:off x="1460525" y="-870335"/>
              <a:ext cx="5760" cy="1800"/>
            </a:xfrm>
            <a:custGeom>
              <a:avLst/>
              <a:gdLst/>
              <a:ahLst/>
              <a:cxnLst/>
              <a:rect l="l" t="t" r="r" b="b"/>
              <a:pathLst>
                <a:path w="16" h="5" extrusionOk="0">
                  <a:moveTo>
                    <a:pt x="0" y="4"/>
                  </a:moveTo>
                  <a:cubicBezTo>
                    <a:pt x="5" y="3"/>
                    <a:pt x="10" y="2"/>
                    <a:pt x="15" y="1"/>
                  </a:cubicBezTo>
                  <a:lnTo>
                    <a:pt x="13" y="0"/>
                  </a:lnTo>
                  <a:lnTo>
                    <a:pt x="8" y="0"/>
                  </a:lnTo>
                  <a:cubicBezTo>
                    <a:pt x="6" y="0"/>
                    <a:pt x="5" y="0"/>
                    <a:pt x="3" y="1"/>
                  </a:cubicBezTo>
                  <a:cubicBezTo>
                    <a:pt x="2" y="1"/>
                    <a:pt x="1" y="3"/>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64" name="Google Shape;3164;p35"/>
            <p:cNvSpPr/>
            <p:nvPr/>
          </p:nvSpPr>
          <p:spPr>
            <a:xfrm>
              <a:off x="1478885" y="-806255"/>
              <a:ext cx="6840" cy="26640"/>
            </a:xfrm>
            <a:custGeom>
              <a:avLst/>
              <a:gdLst/>
              <a:ahLst/>
              <a:cxnLst/>
              <a:rect l="l" t="t" r="r" b="b"/>
              <a:pathLst>
                <a:path w="19" h="74" extrusionOk="0">
                  <a:moveTo>
                    <a:pt x="4" y="2"/>
                  </a:moveTo>
                  <a:cubicBezTo>
                    <a:pt x="2" y="8"/>
                    <a:pt x="0" y="15"/>
                    <a:pt x="0" y="22"/>
                  </a:cubicBezTo>
                  <a:cubicBezTo>
                    <a:pt x="0" y="24"/>
                    <a:pt x="0" y="26"/>
                    <a:pt x="1" y="29"/>
                  </a:cubicBezTo>
                  <a:cubicBezTo>
                    <a:pt x="1" y="41"/>
                    <a:pt x="2" y="54"/>
                    <a:pt x="3" y="66"/>
                  </a:cubicBezTo>
                  <a:cubicBezTo>
                    <a:pt x="3" y="73"/>
                    <a:pt x="14" y="72"/>
                    <a:pt x="15" y="66"/>
                  </a:cubicBezTo>
                  <a:cubicBezTo>
                    <a:pt x="15" y="56"/>
                    <a:pt x="17" y="45"/>
                    <a:pt x="17" y="34"/>
                  </a:cubicBezTo>
                  <a:cubicBezTo>
                    <a:pt x="17" y="31"/>
                    <a:pt x="18" y="28"/>
                    <a:pt x="18" y="24"/>
                  </a:cubicBezTo>
                  <a:cubicBezTo>
                    <a:pt x="18" y="17"/>
                    <a:pt x="16" y="9"/>
                    <a:pt x="14" y="2"/>
                  </a:cubicBezTo>
                  <a:cubicBezTo>
                    <a:pt x="13" y="2"/>
                    <a:pt x="12" y="1"/>
                    <a:pt x="12" y="1"/>
                  </a:cubicBezTo>
                  <a:cubicBezTo>
                    <a:pt x="11" y="0"/>
                    <a:pt x="10" y="0"/>
                    <a:pt x="9" y="0"/>
                  </a:cubicBezTo>
                  <a:cubicBezTo>
                    <a:pt x="8" y="0"/>
                    <a:pt x="7" y="0"/>
                    <a:pt x="6" y="1"/>
                  </a:cubicBezTo>
                  <a:cubicBezTo>
                    <a:pt x="5" y="1"/>
                    <a:pt x="5" y="2"/>
                    <a:pt x="4"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65" name="Google Shape;3165;p35"/>
            <p:cNvSpPr/>
            <p:nvPr/>
          </p:nvSpPr>
          <p:spPr>
            <a:xfrm>
              <a:off x="1472405" y="-858815"/>
              <a:ext cx="11520" cy="32040"/>
            </a:xfrm>
            <a:custGeom>
              <a:avLst/>
              <a:gdLst/>
              <a:ahLst/>
              <a:cxnLst/>
              <a:rect l="l" t="t" r="r" b="b"/>
              <a:pathLst>
                <a:path w="32" h="89" extrusionOk="0">
                  <a:moveTo>
                    <a:pt x="4" y="8"/>
                  </a:moveTo>
                  <a:cubicBezTo>
                    <a:pt x="4" y="11"/>
                    <a:pt x="5" y="15"/>
                    <a:pt x="6" y="18"/>
                  </a:cubicBezTo>
                  <a:cubicBezTo>
                    <a:pt x="10" y="40"/>
                    <a:pt x="9" y="62"/>
                    <a:pt x="14" y="84"/>
                  </a:cubicBezTo>
                  <a:cubicBezTo>
                    <a:pt x="14" y="85"/>
                    <a:pt x="14" y="85"/>
                    <a:pt x="14" y="85"/>
                  </a:cubicBezTo>
                  <a:cubicBezTo>
                    <a:pt x="15" y="86"/>
                    <a:pt x="16" y="87"/>
                    <a:pt x="16" y="87"/>
                  </a:cubicBezTo>
                  <a:cubicBezTo>
                    <a:pt x="17" y="88"/>
                    <a:pt x="18" y="88"/>
                    <a:pt x="19" y="88"/>
                  </a:cubicBezTo>
                  <a:cubicBezTo>
                    <a:pt x="20" y="88"/>
                    <a:pt x="21" y="88"/>
                    <a:pt x="22" y="87"/>
                  </a:cubicBezTo>
                  <a:cubicBezTo>
                    <a:pt x="23" y="87"/>
                    <a:pt x="24" y="86"/>
                    <a:pt x="24" y="85"/>
                  </a:cubicBezTo>
                  <a:cubicBezTo>
                    <a:pt x="24" y="85"/>
                    <a:pt x="25" y="85"/>
                    <a:pt x="25" y="84"/>
                  </a:cubicBezTo>
                  <a:cubicBezTo>
                    <a:pt x="29" y="67"/>
                    <a:pt x="31" y="50"/>
                    <a:pt x="31" y="32"/>
                  </a:cubicBezTo>
                  <a:cubicBezTo>
                    <a:pt x="31" y="25"/>
                    <a:pt x="31" y="19"/>
                    <a:pt x="30" y="12"/>
                  </a:cubicBezTo>
                  <a:cubicBezTo>
                    <a:pt x="30" y="9"/>
                    <a:pt x="29" y="6"/>
                    <a:pt x="29" y="3"/>
                  </a:cubicBezTo>
                  <a:lnTo>
                    <a:pt x="22" y="3"/>
                  </a:lnTo>
                  <a:lnTo>
                    <a:pt x="2" y="3"/>
                  </a:lnTo>
                  <a:cubicBezTo>
                    <a:pt x="3" y="3"/>
                    <a:pt x="3" y="3"/>
                    <a:pt x="3" y="3"/>
                  </a:cubicBezTo>
                  <a:cubicBezTo>
                    <a:pt x="3" y="4"/>
                    <a:pt x="4" y="5"/>
                    <a:pt x="5" y="6"/>
                  </a:cubicBezTo>
                  <a:cubicBezTo>
                    <a:pt x="0" y="0"/>
                    <a:pt x="4" y="4"/>
                    <a:pt x="4"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66" name="Google Shape;3166;p35"/>
            <p:cNvSpPr/>
            <p:nvPr/>
          </p:nvSpPr>
          <p:spPr>
            <a:xfrm>
              <a:off x="1434965" y="-720935"/>
              <a:ext cx="12240" cy="33120"/>
            </a:xfrm>
            <a:custGeom>
              <a:avLst/>
              <a:gdLst/>
              <a:ahLst/>
              <a:cxnLst/>
              <a:rect l="l" t="t" r="r" b="b"/>
              <a:pathLst>
                <a:path w="34" h="92" extrusionOk="0">
                  <a:moveTo>
                    <a:pt x="32" y="44"/>
                  </a:moveTo>
                  <a:cubicBezTo>
                    <a:pt x="32" y="30"/>
                    <a:pt x="30" y="16"/>
                    <a:pt x="25" y="3"/>
                  </a:cubicBezTo>
                  <a:lnTo>
                    <a:pt x="25" y="2"/>
                  </a:lnTo>
                  <a:cubicBezTo>
                    <a:pt x="24" y="1"/>
                    <a:pt x="23" y="2"/>
                    <a:pt x="23" y="1"/>
                  </a:cubicBezTo>
                  <a:cubicBezTo>
                    <a:pt x="22" y="0"/>
                    <a:pt x="22" y="0"/>
                    <a:pt x="21" y="0"/>
                  </a:cubicBezTo>
                  <a:cubicBezTo>
                    <a:pt x="21" y="0"/>
                    <a:pt x="20" y="0"/>
                    <a:pt x="19" y="1"/>
                  </a:cubicBezTo>
                  <a:cubicBezTo>
                    <a:pt x="19" y="1"/>
                    <a:pt x="18" y="1"/>
                    <a:pt x="18" y="2"/>
                  </a:cubicBezTo>
                  <a:lnTo>
                    <a:pt x="17" y="3"/>
                  </a:lnTo>
                  <a:cubicBezTo>
                    <a:pt x="12" y="18"/>
                    <a:pt x="10" y="34"/>
                    <a:pt x="10" y="50"/>
                  </a:cubicBezTo>
                  <a:cubicBezTo>
                    <a:pt x="10" y="60"/>
                    <a:pt x="8" y="71"/>
                    <a:pt x="4" y="81"/>
                  </a:cubicBezTo>
                  <a:cubicBezTo>
                    <a:pt x="0" y="91"/>
                    <a:pt x="4" y="81"/>
                    <a:pt x="4" y="82"/>
                  </a:cubicBezTo>
                  <a:lnTo>
                    <a:pt x="31" y="82"/>
                  </a:lnTo>
                  <a:cubicBezTo>
                    <a:pt x="32" y="76"/>
                    <a:pt x="33" y="70"/>
                    <a:pt x="33" y="64"/>
                  </a:cubicBezTo>
                  <a:cubicBezTo>
                    <a:pt x="33" y="58"/>
                    <a:pt x="33" y="51"/>
                    <a:pt x="32"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67" name="Google Shape;3167;p35"/>
            <p:cNvSpPr/>
            <p:nvPr/>
          </p:nvSpPr>
          <p:spPr>
            <a:xfrm>
              <a:off x="1434605" y="-691415"/>
              <a:ext cx="11520" cy="8280"/>
            </a:xfrm>
            <a:custGeom>
              <a:avLst/>
              <a:gdLst/>
              <a:ahLst/>
              <a:cxnLst/>
              <a:rect l="l" t="t" r="r" b="b"/>
              <a:pathLst>
                <a:path w="32" h="23" extrusionOk="0">
                  <a:moveTo>
                    <a:pt x="5" y="0"/>
                  </a:moveTo>
                  <a:cubicBezTo>
                    <a:pt x="0" y="16"/>
                    <a:pt x="31" y="22"/>
                    <a:pt x="31" y="3"/>
                  </a:cubicBezTo>
                  <a:cubicBezTo>
                    <a:pt x="31" y="3"/>
                    <a:pt x="31" y="1"/>
                    <a:pt x="31" y="0"/>
                  </a:cubicBezTo>
                  <a:lnTo>
                    <a:pt x="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68" name="Google Shape;3168;p35"/>
            <p:cNvSpPr/>
            <p:nvPr/>
          </p:nvSpPr>
          <p:spPr>
            <a:xfrm>
              <a:off x="1452245" y="-722375"/>
              <a:ext cx="10800" cy="31680"/>
            </a:xfrm>
            <a:custGeom>
              <a:avLst/>
              <a:gdLst/>
              <a:ahLst/>
              <a:cxnLst/>
              <a:rect l="l" t="t" r="r" b="b"/>
              <a:pathLst>
                <a:path w="30" h="88" extrusionOk="0">
                  <a:moveTo>
                    <a:pt x="29" y="65"/>
                  </a:moveTo>
                  <a:cubicBezTo>
                    <a:pt x="29" y="64"/>
                    <a:pt x="29" y="62"/>
                    <a:pt x="29" y="61"/>
                  </a:cubicBezTo>
                  <a:cubicBezTo>
                    <a:pt x="29" y="56"/>
                    <a:pt x="29" y="51"/>
                    <a:pt x="28" y="47"/>
                  </a:cubicBezTo>
                  <a:cubicBezTo>
                    <a:pt x="27" y="33"/>
                    <a:pt x="25" y="20"/>
                    <a:pt x="23" y="7"/>
                  </a:cubicBezTo>
                  <a:cubicBezTo>
                    <a:pt x="23" y="0"/>
                    <a:pt x="12" y="2"/>
                    <a:pt x="12" y="9"/>
                  </a:cubicBezTo>
                  <a:cubicBezTo>
                    <a:pt x="9" y="23"/>
                    <a:pt x="8" y="39"/>
                    <a:pt x="7" y="54"/>
                  </a:cubicBezTo>
                  <a:cubicBezTo>
                    <a:pt x="7" y="63"/>
                    <a:pt x="1" y="71"/>
                    <a:pt x="0" y="81"/>
                  </a:cubicBezTo>
                  <a:cubicBezTo>
                    <a:pt x="0" y="82"/>
                    <a:pt x="0" y="82"/>
                    <a:pt x="0" y="82"/>
                  </a:cubicBezTo>
                  <a:cubicBezTo>
                    <a:pt x="0" y="84"/>
                    <a:pt x="0" y="86"/>
                    <a:pt x="1" y="87"/>
                  </a:cubicBezTo>
                  <a:lnTo>
                    <a:pt x="24" y="87"/>
                  </a:lnTo>
                  <a:cubicBezTo>
                    <a:pt x="24" y="87"/>
                    <a:pt x="25" y="87"/>
                    <a:pt x="25" y="86"/>
                  </a:cubicBezTo>
                  <a:cubicBezTo>
                    <a:pt x="26" y="85"/>
                    <a:pt x="26" y="83"/>
                    <a:pt x="26" y="80"/>
                  </a:cubicBezTo>
                  <a:cubicBezTo>
                    <a:pt x="26" y="74"/>
                    <a:pt x="29" y="70"/>
                    <a:pt x="29" y="6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69" name="Google Shape;3169;p35"/>
            <p:cNvSpPr/>
            <p:nvPr/>
          </p:nvSpPr>
          <p:spPr>
            <a:xfrm>
              <a:off x="1452605" y="-691055"/>
              <a:ext cx="8640" cy="2880"/>
            </a:xfrm>
            <a:custGeom>
              <a:avLst/>
              <a:gdLst/>
              <a:ahLst/>
              <a:cxnLst/>
              <a:rect l="l" t="t" r="r" b="b"/>
              <a:pathLst>
                <a:path w="24" h="8" extrusionOk="0">
                  <a:moveTo>
                    <a:pt x="23" y="0"/>
                  </a:moveTo>
                  <a:lnTo>
                    <a:pt x="0" y="0"/>
                  </a:lnTo>
                  <a:cubicBezTo>
                    <a:pt x="1" y="2"/>
                    <a:pt x="3" y="4"/>
                    <a:pt x="4" y="5"/>
                  </a:cubicBezTo>
                  <a:cubicBezTo>
                    <a:pt x="7" y="6"/>
                    <a:pt x="8" y="7"/>
                    <a:pt x="11" y="7"/>
                  </a:cubicBezTo>
                  <a:cubicBezTo>
                    <a:pt x="13" y="7"/>
                    <a:pt x="16" y="6"/>
                    <a:pt x="18" y="5"/>
                  </a:cubicBezTo>
                  <a:cubicBezTo>
                    <a:pt x="20" y="4"/>
                    <a:pt x="22" y="2"/>
                    <a:pt x="2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70" name="Google Shape;3170;p35"/>
            <p:cNvSpPr/>
            <p:nvPr/>
          </p:nvSpPr>
          <p:spPr>
            <a:xfrm>
              <a:off x="1466645" y="-726335"/>
              <a:ext cx="12600" cy="35640"/>
            </a:xfrm>
            <a:custGeom>
              <a:avLst/>
              <a:gdLst/>
              <a:ahLst/>
              <a:cxnLst/>
              <a:rect l="l" t="t" r="r" b="b"/>
              <a:pathLst>
                <a:path w="35" h="99" extrusionOk="0">
                  <a:moveTo>
                    <a:pt x="33" y="48"/>
                  </a:moveTo>
                  <a:cubicBezTo>
                    <a:pt x="31" y="38"/>
                    <a:pt x="34" y="28"/>
                    <a:pt x="33" y="18"/>
                  </a:cubicBezTo>
                  <a:cubicBezTo>
                    <a:pt x="33" y="13"/>
                    <a:pt x="29" y="8"/>
                    <a:pt x="29" y="3"/>
                  </a:cubicBezTo>
                  <a:lnTo>
                    <a:pt x="28" y="2"/>
                  </a:lnTo>
                  <a:cubicBezTo>
                    <a:pt x="28" y="2"/>
                    <a:pt x="28" y="1"/>
                    <a:pt x="27" y="1"/>
                  </a:cubicBezTo>
                  <a:cubicBezTo>
                    <a:pt x="27" y="1"/>
                    <a:pt x="26" y="0"/>
                    <a:pt x="25" y="0"/>
                  </a:cubicBezTo>
                  <a:lnTo>
                    <a:pt x="24" y="1"/>
                  </a:lnTo>
                  <a:cubicBezTo>
                    <a:pt x="23" y="1"/>
                    <a:pt x="23" y="2"/>
                    <a:pt x="23" y="2"/>
                  </a:cubicBezTo>
                  <a:cubicBezTo>
                    <a:pt x="22" y="2"/>
                    <a:pt x="22" y="3"/>
                    <a:pt x="22" y="3"/>
                  </a:cubicBezTo>
                  <a:cubicBezTo>
                    <a:pt x="19" y="16"/>
                    <a:pt x="16" y="28"/>
                    <a:pt x="11" y="41"/>
                  </a:cubicBezTo>
                  <a:cubicBezTo>
                    <a:pt x="11" y="51"/>
                    <a:pt x="9" y="61"/>
                    <a:pt x="7" y="71"/>
                  </a:cubicBezTo>
                  <a:cubicBezTo>
                    <a:pt x="4" y="77"/>
                    <a:pt x="2" y="83"/>
                    <a:pt x="0" y="90"/>
                  </a:cubicBezTo>
                  <a:cubicBezTo>
                    <a:pt x="0" y="90"/>
                    <a:pt x="0" y="91"/>
                    <a:pt x="0" y="92"/>
                  </a:cubicBezTo>
                  <a:cubicBezTo>
                    <a:pt x="0" y="94"/>
                    <a:pt x="0" y="96"/>
                    <a:pt x="1" y="98"/>
                  </a:cubicBezTo>
                  <a:lnTo>
                    <a:pt x="2" y="98"/>
                  </a:lnTo>
                  <a:lnTo>
                    <a:pt x="24" y="98"/>
                  </a:lnTo>
                  <a:lnTo>
                    <a:pt x="24" y="97"/>
                  </a:lnTo>
                  <a:cubicBezTo>
                    <a:pt x="25" y="96"/>
                    <a:pt x="25" y="95"/>
                    <a:pt x="26" y="94"/>
                  </a:cubicBezTo>
                  <a:cubicBezTo>
                    <a:pt x="30" y="81"/>
                    <a:pt x="33" y="68"/>
                    <a:pt x="33" y="54"/>
                  </a:cubicBezTo>
                  <a:cubicBezTo>
                    <a:pt x="33" y="52"/>
                    <a:pt x="33" y="50"/>
                    <a:pt x="33" y="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71" name="Google Shape;3171;p35"/>
            <p:cNvSpPr/>
            <p:nvPr/>
          </p:nvSpPr>
          <p:spPr>
            <a:xfrm>
              <a:off x="1467365" y="-691055"/>
              <a:ext cx="8280" cy="2520"/>
            </a:xfrm>
            <a:custGeom>
              <a:avLst/>
              <a:gdLst/>
              <a:ahLst/>
              <a:cxnLst/>
              <a:rect l="l" t="t" r="r" b="b"/>
              <a:pathLst>
                <a:path w="23" h="7" extrusionOk="0">
                  <a:moveTo>
                    <a:pt x="0" y="0"/>
                  </a:moveTo>
                  <a:cubicBezTo>
                    <a:pt x="1" y="2"/>
                    <a:pt x="2" y="3"/>
                    <a:pt x="4" y="4"/>
                  </a:cubicBezTo>
                  <a:cubicBezTo>
                    <a:pt x="6" y="5"/>
                    <a:pt x="8" y="6"/>
                    <a:pt x="11" y="6"/>
                  </a:cubicBezTo>
                  <a:cubicBezTo>
                    <a:pt x="13" y="6"/>
                    <a:pt x="16" y="5"/>
                    <a:pt x="18" y="4"/>
                  </a:cubicBezTo>
                  <a:cubicBezTo>
                    <a:pt x="19" y="3"/>
                    <a:pt x="21" y="2"/>
                    <a:pt x="22" y="0"/>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72" name="Google Shape;3172;p35"/>
            <p:cNvSpPr/>
            <p:nvPr/>
          </p:nvSpPr>
          <p:spPr>
            <a:xfrm>
              <a:off x="1486805" y="-722375"/>
              <a:ext cx="9720" cy="31320"/>
            </a:xfrm>
            <a:custGeom>
              <a:avLst/>
              <a:gdLst/>
              <a:ahLst/>
              <a:cxnLst/>
              <a:rect l="l" t="t" r="r" b="b"/>
              <a:pathLst>
                <a:path w="27" h="87" extrusionOk="0">
                  <a:moveTo>
                    <a:pt x="7" y="7"/>
                  </a:moveTo>
                  <a:cubicBezTo>
                    <a:pt x="5" y="33"/>
                    <a:pt x="3" y="59"/>
                    <a:pt x="0" y="86"/>
                  </a:cubicBezTo>
                  <a:cubicBezTo>
                    <a:pt x="9" y="86"/>
                    <a:pt x="17" y="86"/>
                    <a:pt x="26" y="84"/>
                  </a:cubicBezTo>
                  <a:cubicBezTo>
                    <a:pt x="24" y="58"/>
                    <a:pt x="22" y="33"/>
                    <a:pt x="20" y="8"/>
                  </a:cubicBezTo>
                  <a:cubicBezTo>
                    <a:pt x="20" y="1"/>
                    <a:pt x="8" y="0"/>
                    <a:pt x="7"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73" name="Google Shape;3173;p35"/>
            <p:cNvSpPr/>
            <p:nvPr/>
          </p:nvSpPr>
          <p:spPr>
            <a:xfrm>
              <a:off x="1486445" y="-692135"/>
              <a:ext cx="10440" cy="10080"/>
            </a:xfrm>
            <a:custGeom>
              <a:avLst/>
              <a:gdLst/>
              <a:ahLst/>
              <a:cxnLst/>
              <a:rect l="l" t="t" r="r" b="b"/>
              <a:pathLst>
                <a:path w="29" h="28" extrusionOk="0">
                  <a:moveTo>
                    <a:pt x="1" y="9"/>
                  </a:moveTo>
                  <a:cubicBezTo>
                    <a:pt x="0" y="26"/>
                    <a:pt x="28" y="27"/>
                    <a:pt x="28" y="9"/>
                  </a:cubicBezTo>
                  <a:cubicBezTo>
                    <a:pt x="28" y="6"/>
                    <a:pt x="28" y="3"/>
                    <a:pt x="28" y="0"/>
                  </a:cubicBezTo>
                  <a:cubicBezTo>
                    <a:pt x="19" y="0"/>
                    <a:pt x="11" y="2"/>
                    <a:pt x="2" y="2"/>
                  </a:cubicBezTo>
                  <a:cubicBezTo>
                    <a:pt x="1" y="5"/>
                    <a:pt x="1" y="7"/>
                    <a:pt x="1"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74" name="Google Shape;3174;p35"/>
            <p:cNvSpPr/>
            <p:nvPr/>
          </p:nvSpPr>
          <p:spPr>
            <a:xfrm>
              <a:off x="1505885" y="-729935"/>
              <a:ext cx="9720" cy="37440"/>
            </a:xfrm>
            <a:custGeom>
              <a:avLst/>
              <a:gdLst/>
              <a:ahLst/>
              <a:cxnLst/>
              <a:rect l="l" t="t" r="r" b="b"/>
              <a:pathLst>
                <a:path w="27" h="104" extrusionOk="0">
                  <a:moveTo>
                    <a:pt x="16" y="5"/>
                  </a:moveTo>
                  <a:cubicBezTo>
                    <a:pt x="16" y="5"/>
                    <a:pt x="15" y="4"/>
                    <a:pt x="15" y="3"/>
                  </a:cubicBezTo>
                  <a:cubicBezTo>
                    <a:pt x="14" y="2"/>
                    <a:pt x="13" y="2"/>
                    <a:pt x="12" y="1"/>
                  </a:cubicBezTo>
                  <a:cubicBezTo>
                    <a:pt x="11" y="0"/>
                    <a:pt x="10" y="0"/>
                    <a:pt x="9" y="0"/>
                  </a:cubicBezTo>
                  <a:cubicBezTo>
                    <a:pt x="8" y="0"/>
                    <a:pt x="7" y="0"/>
                    <a:pt x="6" y="1"/>
                  </a:cubicBezTo>
                  <a:cubicBezTo>
                    <a:pt x="5" y="2"/>
                    <a:pt x="4" y="2"/>
                    <a:pt x="3" y="3"/>
                  </a:cubicBezTo>
                  <a:cubicBezTo>
                    <a:pt x="3" y="4"/>
                    <a:pt x="3" y="5"/>
                    <a:pt x="2" y="5"/>
                  </a:cubicBezTo>
                  <a:cubicBezTo>
                    <a:pt x="0" y="25"/>
                    <a:pt x="2" y="39"/>
                    <a:pt x="2" y="58"/>
                  </a:cubicBezTo>
                  <a:cubicBezTo>
                    <a:pt x="3" y="63"/>
                    <a:pt x="3" y="68"/>
                    <a:pt x="3" y="73"/>
                  </a:cubicBezTo>
                  <a:cubicBezTo>
                    <a:pt x="3" y="83"/>
                    <a:pt x="2" y="93"/>
                    <a:pt x="0" y="103"/>
                  </a:cubicBezTo>
                  <a:cubicBezTo>
                    <a:pt x="9" y="102"/>
                    <a:pt x="17" y="100"/>
                    <a:pt x="26" y="98"/>
                  </a:cubicBezTo>
                  <a:cubicBezTo>
                    <a:pt x="26" y="85"/>
                    <a:pt x="23" y="72"/>
                    <a:pt x="23" y="59"/>
                  </a:cubicBezTo>
                  <a:cubicBezTo>
                    <a:pt x="23" y="40"/>
                    <a:pt x="16" y="24"/>
                    <a:pt x="16"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75" name="Google Shape;3175;p35"/>
            <p:cNvSpPr/>
            <p:nvPr/>
          </p:nvSpPr>
          <p:spPr>
            <a:xfrm>
              <a:off x="1510565" y="-686015"/>
              <a:ext cx="1440" cy="360"/>
            </a:xfrm>
            <a:custGeom>
              <a:avLst/>
              <a:gdLst/>
              <a:ahLst/>
              <a:cxnLst/>
              <a:rect l="l" t="t" r="r" b="b"/>
              <a:pathLst>
                <a:path w="4" h="1" extrusionOk="0">
                  <a:moveTo>
                    <a:pt x="3" y="0"/>
                  </a:moveTo>
                  <a:lnTo>
                    <a:pt x="0" y="0"/>
                  </a:lnTo>
                  <a:cubicBezTo>
                    <a:pt x="1" y="0"/>
                    <a:pt x="1" y="0"/>
                    <a:pt x="2" y="0"/>
                  </a:cubicBezTo>
                  <a:lnTo>
                    <a:pt x="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76" name="Google Shape;3176;p35"/>
            <p:cNvSpPr/>
            <p:nvPr/>
          </p:nvSpPr>
          <p:spPr>
            <a:xfrm>
              <a:off x="1505525" y="-694655"/>
              <a:ext cx="10080" cy="9360"/>
            </a:xfrm>
            <a:custGeom>
              <a:avLst/>
              <a:gdLst/>
              <a:ahLst/>
              <a:cxnLst/>
              <a:rect l="l" t="t" r="r" b="b"/>
              <a:pathLst>
                <a:path w="28" h="26" extrusionOk="0">
                  <a:moveTo>
                    <a:pt x="25" y="15"/>
                  </a:moveTo>
                  <a:cubicBezTo>
                    <a:pt x="26" y="10"/>
                    <a:pt x="27" y="5"/>
                    <a:pt x="27" y="1"/>
                  </a:cubicBezTo>
                  <a:cubicBezTo>
                    <a:pt x="27" y="0"/>
                    <a:pt x="27" y="0"/>
                    <a:pt x="27" y="0"/>
                  </a:cubicBezTo>
                  <a:cubicBezTo>
                    <a:pt x="18" y="2"/>
                    <a:pt x="10" y="3"/>
                    <a:pt x="1" y="4"/>
                  </a:cubicBezTo>
                  <a:cubicBezTo>
                    <a:pt x="1" y="5"/>
                    <a:pt x="1" y="7"/>
                    <a:pt x="1" y="8"/>
                  </a:cubicBezTo>
                  <a:cubicBezTo>
                    <a:pt x="1" y="9"/>
                    <a:pt x="0" y="11"/>
                    <a:pt x="0" y="13"/>
                  </a:cubicBezTo>
                  <a:cubicBezTo>
                    <a:pt x="0" y="14"/>
                    <a:pt x="1" y="16"/>
                    <a:pt x="2" y="18"/>
                  </a:cubicBezTo>
                  <a:cubicBezTo>
                    <a:pt x="2" y="18"/>
                    <a:pt x="3" y="19"/>
                    <a:pt x="3" y="20"/>
                  </a:cubicBezTo>
                  <a:lnTo>
                    <a:pt x="5" y="22"/>
                  </a:lnTo>
                  <a:cubicBezTo>
                    <a:pt x="6" y="22"/>
                    <a:pt x="6" y="23"/>
                    <a:pt x="7" y="23"/>
                  </a:cubicBezTo>
                  <a:cubicBezTo>
                    <a:pt x="9" y="24"/>
                    <a:pt x="11" y="25"/>
                    <a:pt x="13" y="25"/>
                  </a:cubicBezTo>
                  <a:cubicBezTo>
                    <a:pt x="14" y="25"/>
                    <a:pt x="14" y="24"/>
                    <a:pt x="15" y="24"/>
                  </a:cubicBezTo>
                  <a:lnTo>
                    <a:pt x="18" y="24"/>
                  </a:lnTo>
                  <a:cubicBezTo>
                    <a:pt x="19" y="24"/>
                    <a:pt x="19" y="24"/>
                    <a:pt x="20" y="24"/>
                  </a:cubicBezTo>
                  <a:cubicBezTo>
                    <a:pt x="21" y="23"/>
                    <a:pt x="23" y="21"/>
                    <a:pt x="24" y="19"/>
                  </a:cubicBezTo>
                  <a:cubicBezTo>
                    <a:pt x="25" y="18"/>
                    <a:pt x="25" y="16"/>
                    <a:pt x="25"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77" name="Google Shape;3177;p35"/>
            <p:cNvSpPr/>
            <p:nvPr/>
          </p:nvSpPr>
          <p:spPr>
            <a:xfrm>
              <a:off x="1498685" y="-810215"/>
              <a:ext cx="10440" cy="19440"/>
            </a:xfrm>
            <a:custGeom>
              <a:avLst/>
              <a:gdLst/>
              <a:ahLst/>
              <a:cxnLst/>
              <a:rect l="l" t="t" r="r" b="b"/>
              <a:pathLst>
                <a:path w="29" h="54" extrusionOk="0">
                  <a:moveTo>
                    <a:pt x="5" y="5"/>
                  </a:moveTo>
                  <a:cubicBezTo>
                    <a:pt x="2" y="12"/>
                    <a:pt x="0" y="20"/>
                    <a:pt x="0" y="29"/>
                  </a:cubicBezTo>
                  <a:cubicBezTo>
                    <a:pt x="0" y="33"/>
                    <a:pt x="0" y="37"/>
                    <a:pt x="1" y="42"/>
                  </a:cubicBezTo>
                  <a:cubicBezTo>
                    <a:pt x="2" y="43"/>
                    <a:pt x="2" y="45"/>
                    <a:pt x="3" y="46"/>
                  </a:cubicBezTo>
                  <a:cubicBezTo>
                    <a:pt x="4" y="48"/>
                    <a:pt x="6" y="50"/>
                    <a:pt x="8" y="51"/>
                  </a:cubicBezTo>
                  <a:cubicBezTo>
                    <a:pt x="10" y="52"/>
                    <a:pt x="12" y="53"/>
                    <a:pt x="14" y="53"/>
                  </a:cubicBezTo>
                  <a:cubicBezTo>
                    <a:pt x="16" y="53"/>
                    <a:pt x="19" y="52"/>
                    <a:pt x="21" y="51"/>
                  </a:cubicBezTo>
                  <a:cubicBezTo>
                    <a:pt x="23" y="50"/>
                    <a:pt x="24" y="48"/>
                    <a:pt x="25" y="46"/>
                  </a:cubicBezTo>
                  <a:cubicBezTo>
                    <a:pt x="26" y="45"/>
                    <a:pt x="26" y="44"/>
                    <a:pt x="27" y="43"/>
                  </a:cubicBezTo>
                  <a:cubicBezTo>
                    <a:pt x="28" y="38"/>
                    <a:pt x="28" y="33"/>
                    <a:pt x="28" y="28"/>
                  </a:cubicBezTo>
                  <a:cubicBezTo>
                    <a:pt x="28" y="20"/>
                    <a:pt x="26" y="11"/>
                    <a:pt x="22" y="3"/>
                  </a:cubicBezTo>
                  <a:cubicBezTo>
                    <a:pt x="22" y="3"/>
                    <a:pt x="21" y="2"/>
                    <a:pt x="20" y="1"/>
                  </a:cubicBezTo>
                  <a:cubicBezTo>
                    <a:pt x="18" y="0"/>
                    <a:pt x="15" y="0"/>
                    <a:pt x="14" y="0"/>
                  </a:cubicBezTo>
                  <a:cubicBezTo>
                    <a:pt x="12" y="0"/>
                    <a:pt x="11" y="0"/>
                    <a:pt x="9" y="1"/>
                  </a:cubicBezTo>
                  <a:cubicBezTo>
                    <a:pt x="8" y="2"/>
                    <a:pt x="6" y="3"/>
                    <a:pt x="5"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78" name="Google Shape;3178;p35"/>
            <p:cNvSpPr/>
            <p:nvPr/>
          </p:nvSpPr>
          <p:spPr>
            <a:xfrm>
              <a:off x="1495445" y="-855575"/>
              <a:ext cx="8640" cy="37800"/>
            </a:xfrm>
            <a:custGeom>
              <a:avLst/>
              <a:gdLst/>
              <a:ahLst/>
              <a:cxnLst/>
              <a:rect l="l" t="t" r="r" b="b"/>
              <a:pathLst>
                <a:path w="24" h="105" extrusionOk="0">
                  <a:moveTo>
                    <a:pt x="4" y="94"/>
                  </a:moveTo>
                  <a:cubicBezTo>
                    <a:pt x="6" y="101"/>
                    <a:pt x="17" y="104"/>
                    <a:pt x="18" y="96"/>
                  </a:cubicBezTo>
                  <a:cubicBezTo>
                    <a:pt x="22" y="75"/>
                    <a:pt x="23" y="55"/>
                    <a:pt x="23" y="34"/>
                  </a:cubicBezTo>
                  <a:cubicBezTo>
                    <a:pt x="23" y="25"/>
                    <a:pt x="23" y="15"/>
                    <a:pt x="22" y="6"/>
                  </a:cubicBezTo>
                  <a:cubicBezTo>
                    <a:pt x="22" y="4"/>
                    <a:pt x="22" y="2"/>
                    <a:pt x="21" y="1"/>
                  </a:cubicBezTo>
                  <a:lnTo>
                    <a:pt x="11" y="0"/>
                  </a:lnTo>
                  <a:lnTo>
                    <a:pt x="5" y="0"/>
                  </a:lnTo>
                  <a:cubicBezTo>
                    <a:pt x="4" y="1"/>
                    <a:pt x="4" y="1"/>
                    <a:pt x="3" y="2"/>
                  </a:cubicBezTo>
                  <a:cubicBezTo>
                    <a:pt x="2" y="3"/>
                    <a:pt x="2" y="5"/>
                    <a:pt x="2" y="7"/>
                  </a:cubicBezTo>
                  <a:cubicBezTo>
                    <a:pt x="1" y="18"/>
                    <a:pt x="0" y="29"/>
                    <a:pt x="0" y="40"/>
                  </a:cubicBezTo>
                  <a:cubicBezTo>
                    <a:pt x="0" y="58"/>
                    <a:pt x="2" y="76"/>
                    <a:pt x="4" y="9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79" name="Google Shape;3179;p35"/>
            <p:cNvSpPr/>
            <p:nvPr/>
          </p:nvSpPr>
          <p:spPr>
            <a:xfrm>
              <a:off x="1496885" y="-857015"/>
              <a:ext cx="6480" cy="2160"/>
            </a:xfrm>
            <a:custGeom>
              <a:avLst/>
              <a:gdLst/>
              <a:ahLst/>
              <a:cxnLst/>
              <a:rect l="l" t="t" r="r" b="b"/>
              <a:pathLst>
                <a:path w="18" h="6" extrusionOk="0">
                  <a:moveTo>
                    <a:pt x="17" y="5"/>
                  </a:moveTo>
                  <a:cubicBezTo>
                    <a:pt x="16" y="3"/>
                    <a:pt x="15" y="2"/>
                    <a:pt x="13" y="1"/>
                  </a:cubicBezTo>
                  <a:cubicBezTo>
                    <a:pt x="11" y="0"/>
                    <a:pt x="10" y="0"/>
                    <a:pt x="8" y="0"/>
                  </a:cubicBezTo>
                  <a:cubicBezTo>
                    <a:pt x="6" y="0"/>
                    <a:pt x="4" y="0"/>
                    <a:pt x="3" y="1"/>
                  </a:cubicBezTo>
                  <a:cubicBezTo>
                    <a:pt x="2" y="2"/>
                    <a:pt x="1" y="2"/>
                    <a:pt x="0" y="3"/>
                  </a:cubicBezTo>
                  <a:lnTo>
                    <a:pt x="7" y="3"/>
                  </a:lnTo>
                  <a:lnTo>
                    <a:pt x="17"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80" name="Google Shape;3180;p35"/>
            <p:cNvSpPr/>
            <p:nvPr/>
          </p:nvSpPr>
          <p:spPr>
            <a:xfrm>
              <a:off x="1514165" y="-844775"/>
              <a:ext cx="3600" cy="24120"/>
            </a:xfrm>
            <a:custGeom>
              <a:avLst/>
              <a:gdLst/>
              <a:ahLst/>
              <a:cxnLst/>
              <a:rect l="l" t="t" r="r" b="b"/>
              <a:pathLst>
                <a:path w="10" h="67" extrusionOk="0">
                  <a:moveTo>
                    <a:pt x="0" y="7"/>
                  </a:moveTo>
                  <a:cubicBezTo>
                    <a:pt x="0" y="14"/>
                    <a:pt x="0" y="22"/>
                    <a:pt x="0" y="30"/>
                  </a:cubicBezTo>
                  <a:cubicBezTo>
                    <a:pt x="0" y="41"/>
                    <a:pt x="0" y="53"/>
                    <a:pt x="1" y="64"/>
                  </a:cubicBezTo>
                  <a:cubicBezTo>
                    <a:pt x="1" y="66"/>
                    <a:pt x="4" y="66"/>
                    <a:pt x="4" y="64"/>
                  </a:cubicBezTo>
                  <a:cubicBezTo>
                    <a:pt x="5" y="50"/>
                    <a:pt x="5" y="36"/>
                    <a:pt x="7" y="21"/>
                  </a:cubicBezTo>
                  <a:cubicBezTo>
                    <a:pt x="7" y="14"/>
                    <a:pt x="9" y="7"/>
                    <a:pt x="9" y="0"/>
                  </a:cubicBezTo>
                  <a:lnTo>
                    <a:pt x="9" y="1"/>
                  </a:lnTo>
                  <a:cubicBezTo>
                    <a:pt x="8" y="3"/>
                    <a:pt x="6" y="4"/>
                    <a:pt x="5" y="5"/>
                  </a:cubicBezTo>
                  <a:cubicBezTo>
                    <a:pt x="3" y="6"/>
                    <a:pt x="1" y="7"/>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81" name="Google Shape;3181;p35"/>
            <p:cNvSpPr/>
            <p:nvPr/>
          </p:nvSpPr>
          <p:spPr>
            <a:xfrm>
              <a:off x="1526765" y="-852695"/>
              <a:ext cx="9000" cy="46440"/>
            </a:xfrm>
            <a:custGeom>
              <a:avLst/>
              <a:gdLst/>
              <a:ahLst/>
              <a:cxnLst/>
              <a:rect l="l" t="t" r="r" b="b"/>
              <a:pathLst>
                <a:path w="25" h="129" extrusionOk="0">
                  <a:moveTo>
                    <a:pt x="2" y="2"/>
                  </a:moveTo>
                  <a:cubicBezTo>
                    <a:pt x="0" y="41"/>
                    <a:pt x="8" y="81"/>
                    <a:pt x="9" y="120"/>
                  </a:cubicBezTo>
                  <a:cubicBezTo>
                    <a:pt x="9" y="127"/>
                    <a:pt x="22" y="128"/>
                    <a:pt x="22" y="120"/>
                  </a:cubicBezTo>
                  <a:cubicBezTo>
                    <a:pt x="24" y="81"/>
                    <a:pt x="22" y="41"/>
                    <a:pt x="22" y="2"/>
                  </a:cubicBezTo>
                  <a:lnTo>
                    <a:pt x="2" y="0"/>
                  </a:lnTo>
                  <a:lnTo>
                    <a:pt x="2" y="1"/>
                  </a:lnTo>
                  <a:lnTo>
                    <a:pt x="2"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82" name="Google Shape;3182;p35"/>
            <p:cNvSpPr/>
            <p:nvPr/>
          </p:nvSpPr>
          <p:spPr>
            <a:xfrm>
              <a:off x="1527845" y="-855215"/>
              <a:ext cx="7560" cy="3600"/>
            </a:xfrm>
            <a:custGeom>
              <a:avLst/>
              <a:gdLst/>
              <a:ahLst/>
              <a:cxnLst/>
              <a:rect l="l" t="t" r="r" b="b"/>
              <a:pathLst>
                <a:path w="21" h="10" extrusionOk="0">
                  <a:moveTo>
                    <a:pt x="0" y="7"/>
                  </a:moveTo>
                  <a:lnTo>
                    <a:pt x="20" y="9"/>
                  </a:lnTo>
                  <a:cubicBezTo>
                    <a:pt x="20" y="8"/>
                    <a:pt x="19" y="6"/>
                    <a:pt x="19" y="5"/>
                  </a:cubicBezTo>
                  <a:cubicBezTo>
                    <a:pt x="18" y="4"/>
                    <a:pt x="17" y="3"/>
                    <a:pt x="15" y="2"/>
                  </a:cubicBezTo>
                  <a:cubicBezTo>
                    <a:pt x="13" y="1"/>
                    <a:pt x="11" y="0"/>
                    <a:pt x="10" y="0"/>
                  </a:cubicBezTo>
                  <a:cubicBezTo>
                    <a:pt x="8" y="0"/>
                    <a:pt x="7" y="1"/>
                    <a:pt x="5" y="2"/>
                  </a:cubicBezTo>
                  <a:cubicBezTo>
                    <a:pt x="3" y="3"/>
                    <a:pt x="2" y="4"/>
                    <a:pt x="1" y="5"/>
                  </a:cubicBezTo>
                  <a:cubicBezTo>
                    <a:pt x="1" y="6"/>
                    <a:pt x="0" y="7"/>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83" name="Google Shape;3183;p35"/>
            <p:cNvSpPr/>
            <p:nvPr/>
          </p:nvSpPr>
          <p:spPr>
            <a:xfrm>
              <a:off x="1509485" y="-854495"/>
              <a:ext cx="9360" cy="12600"/>
            </a:xfrm>
            <a:custGeom>
              <a:avLst/>
              <a:gdLst/>
              <a:ahLst/>
              <a:cxnLst/>
              <a:rect l="l" t="t" r="r" b="b"/>
              <a:pathLst>
                <a:path w="26" h="35" extrusionOk="0">
                  <a:moveTo>
                    <a:pt x="13" y="34"/>
                  </a:moveTo>
                  <a:cubicBezTo>
                    <a:pt x="12" y="29"/>
                    <a:pt x="12" y="25"/>
                    <a:pt x="10" y="21"/>
                  </a:cubicBezTo>
                  <a:cubicBezTo>
                    <a:pt x="10" y="21"/>
                    <a:pt x="11" y="21"/>
                    <a:pt x="10" y="20"/>
                  </a:cubicBezTo>
                  <a:cubicBezTo>
                    <a:pt x="9" y="19"/>
                    <a:pt x="8" y="19"/>
                    <a:pt x="7" y="18"/>
                  </a:cubicBezTo>
                  <a:cubicBezTo>
                    <a:pt x="6" y="17"/>
                    <a:pt x="6" y="16"/>
                    <a:pt x="6" y="15"/>
                  </a:cubicBezTo>
                  <a:cubicBezTo>
                    <a:pt x="6" y="14"/>
                    <a:pt x="6" y="13"/>
                    <a:pt x="7" y="12"/>
                  </a:cubicBezTo>
                  <a:cubicBezTo>
                    <a:pt x="8" y="11"/>
                    <a:pt x="9" y="10"/>
                    <a:pt x="10" y="9"/>
                  </a:cubicBezTo>
                  <a:cubicBezTo>
                    <a:pt x="11" y="8"/>
                    <a:pt x="12" y="8"/>
                    <a:pt x="13" y="8"/>
                  </a:cubicBezTo>
                  <a:lnTo>
                    <a:pt x="14" y="8"/>
                  </a:lnTo>
                  <a:lnTo>
                    <a:pt x="18" y="8"/>
                  </a:lnTo>
                  <a:cubicBezTo>
                    <a:pt x="18" y="9"/>
                    <a:pt x="19" y="9"/>
                    <a:pt x="20" y="9"/>
                  </a:cubicBezTo>
                  <a:cubicBezTo>
                    <a:pt x="21" y="10"/>
                    <a:pt x="22" y="11"/>
                    <a:pt x="22" y="12"/>
                  </a:cubicBezTo>
                  <a:cubicBezTo>
                    <a:pt x="23" y="13"/>
                    <a:pt x="23" y="14"/>
                    <a:pt x="23" y="15"/>
                  </a:cubicBezTo>
                  <a:cubicBezTo>
                    <a:pt x="23" y="17"/>
                    <a:pt x="23" y="18"/>
                    <a:pt x="23" y="20"/>
                  </a:cubicBezTo>
                  <a:cubicBezTo>
                    <a:pt x="23" y="21"/>
                    <a:pt x="23" y="24"/>
                    <a:pt x="23" y="26"/>
                  </a:cubicBezTo>
                  <a:lnTo>
                    <a:pt x="23" y="25"/>
                  </a:lnTo>
                  <a:lnTo>
                    <a:pt x="23" y="24"/>
                  </a:lnTo>
                  <a:cubicBezTo>
                    <a:pt x="23" y="17"/>
                    <a:pt x="25" y="10"/>
                    <a:pt x="25" y="3"/>
                  </a:cubicBezTo>
                  <a:lnTo>
                    <a:pt x="0" y="0"/>
                  </a:lnTo>
                  <a:cubicBezTo>
                    <a:pt x="0" y="8"/>
                    <a:pt x="1" y="16"/>
                    <a:pt x="2" y="24"/>
                  </a:cubicBezTo>
                  <a:cubicBezTo>
                    <a:pt x="2" y="26"/>
                    <a:pt x="2" y="27"/>
                    <a:pt x="3" y="29"/>
                  </a:cubicBezTo>
                  <a:cubicBezTo>
                    <a:pt x="4" y="30"/>
                    <a:pt x="5" y="31"/>
                    <a:pt x="7" y="32"/>
                  </a:cubicBezTo>
                  <a:cubicBezTo>
                    <a:pt x="9" y="33"/>
                    <a:pt x="10" y="34"/>
                    <a:pt x="12" y="34"/>
                  </a:cubicBezTo>
                  <a:lnTo>
                    <a:pt x="13" y="3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84" name="Google Shape;3184;p35"/>
            <p:cNvSpPr/>
            <p:nvPr/>
          </p:nvSpPr>
          <p:spPr>
            <a:xfrm>
              <a:off x="1508765" y="-857735"/>
              <a:ext cx="10440" cy="4680"/>
            </a:xfrm>
            <a:custGeom>
              <a:avLst/>
              <a:gdLst/>
              <a:ahLst/>
              <a:cxnLst/>
              <a:rect l="l" t="t" r="r" b="b"/>
              <a:pathLst>
                <a:path w="29" h="13" extrusionOk="0">
                  <a:moveTo>
                    <a:pt x="28" y="12"/>
                  </a:moveTo>
                  <a:cubicBezTo>
                    <a:pt x="28" y="8"/>
                    <a:pt x="28" y="4"/>
                    <a:pt x="28" y="0"/>
                  </a:cubicBezTo>
                  <a:lnTo>
                    <a:pt x="0" y="0"/>
                  </a:lnTo>
                  <a:cubicBezTo>
                    <a:pt x="0" y="3"/>
                    <a:pt x="0" y="6"/>
                    <a:pt x="0" y="9"/>
                  </a:cubicBezTo>
                  <a:lnTo>
                    <a:pt x="28"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85" name="Google Shape;3185;p35"/>
            <p:cNvSpPr/>
            <p:nvPr/>
          </p:nvSpPr>
          <p:spPr>
            <a:xfrm>
              <a:off x="1511645" y="-851255"/>
              <a:ext cx="6480" cy="9360"/>
            </a:xfrm>
            <a:custGeom>
              <a:avLst/>
              <a:gdLst/>
              <a:ahLst/>
              <a:cxnLst/>
              <a:rect l="l" t="t" r="r" b="b"/>
              <a:pathLst>
                <a:path w="18" h="26" extrusionOk="0">
                  <a:moveTo>
                    <a:pt x="12" y="0"/>
                  </a:moveTo>
                  <a:lnTo>
                    <a:pt x="8" y="0"/>
                  </a:lnTo>
                  <a:lnTo>
                    <a:pt x="7" y="0"/>
                  </a:lnTo>
                  <a:cubicBezTo>
                    <a:pt x="6" y="0"/>
                    <a:pt x="5" y="0"/>
                    <a:pt x="4" y="1"/>
                  </a:cubicBezTo>
                  <a:cubicBezTo>
                    <a:pt x="3" y="2"/>
                    <a:pt x="2" y="2"/>
                    <a:pt x="1" y="3"/>
                  </a:cubicBezTo>
                  <a:cubicBezTo>
                    <a:pt x="0" y="4"/>
                    <a:pt x="0" y="4"/>
                    <a:pt x="0" y="6"/>
                  </a:cubicBezTo>
                  <a:cubicBezTo>
                    <a:pt x="0" y="7"/>
                    <a:pt x="0" y="9"/>
                    <a:pt x="1" y="10"/>
                  </a:cubicBezTo>
                  <a:cubicBezTo>
                    <a:pt x="2" y="11"/>
                    <a:pt x="3" y="12"/>
                    <a:pt x="4" y="12"/>
                  </a:cubicBezTo>
                  <a:cubicBezTo>
                    <a:pt x="6" y="17"/>
                    <a:pt x="6" y="21"/>
                    <a:pt x="7" y="25"/>
                  </a:cubicBezTo>
                  <a:cubicBezTo>
                    <a:pt x="9" y="25"/>
                    <a:pt x="10" y="25"/>
                    <a:pt x="12" y="24"/>
                  </a:cubicBezTo>
                  <a:cubicBezTo>
                    <a:pt x="14" y="23"/>
                    <a:pt x="15" y="22"/>
                    <a:pt x="16" y="20"/>
                  </a:cubicBezTo>
                  <a:cubicBezTo>
                    <a:pt x="16" y="19"/>
                    <a:pt x="17" y="19"/>
                    <a:pt x="17" y="18"/>
                  </a:cubicBezTo>
                  <a:cubicBezTo>
                    <a:pt x="17" y="16"/>
                    <a:pt x="17" y="15"/>
                    <a:pt x="17" y="13"/>
                  </a:cubicBezTo>
                  <a:cubicBezTo>
                    <a:pt x="17" y="11"/>
                    <a:pt x="17" y="9"/>
                    <a:pt x="17" y="7"/>
                  </a:cubicBezTo>
                  <a:cubicBezTo>
                    <a:pt x="17" y="6"/>
                    <a:pt x="17" y="4"/>
                    <a:pt x="16" y="3"/>
                  </a:cubicBezTo>
                  <a:cubicBezTo>
                    <a:pt x="15" y="2"/>
                    <a:pt x="15" y="1"/>
                    <a:pt x="14" y="1"/>
                  </a:cubicBezTo>
                  <a:cubicBezTo>
                    <a:pt x="13" y="0"/>
                    <a:pt x="12" y="0"/>
                    <a:pt x="1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86" name="Google Shape;3186;p35"/>
            <p:cNvSpPr/>
            <p:nvPr/>
          </p:nvSpPr>
          <p:spPr>
            <a:xfrm>
              <a:off x="1541885" y="-851615"/>
              <a:ext cx="9000" cy="45000"/>
            </a:xfrm>
            <a:custGeom>
              <a:avLst/>
              <a:gdLst/>
              <a:ahLst/>
              <a:cxnLst/>
              <a:rect l="l" t="t" r="r" b="b"/>
              <a:pathLst>
                <a:path w="25" h="125" extrusionOk="0">
                  <a:moveTo>
                    <a:pt x="11" y="120"/>
                  </a:moveTo>
                  <a:cubicBezTo>
                    <a:pt x="11" y="121"/>
                    <a:pt x="11" y="121"/>
                    <a:pt x="11" y="122"/>
                  </a:cubicBezTo>
                  <a:cubicBezTo>
                    <a:pt x="11" y="123"/>
                    <a:pt x="12" y="122"/>
                    <a:pt x="13" y="123"/>
                  </a:cubicBezTo>
                  <a:cubicBezTo>
                    <a:pt x="14" y="124"/>
                    <a:pt x="14" y="124"/>
                    <a:pt x="15" y="124"/>
                  </a:cubicBezTo>
                  <a:cubicBezTo>
                    <a:pt x="15" y="124"/>
                    <a:pt x="16" y="124"/>
                    <a:pt x="17" y="123"/>
                  </a:cubicBezTo>
                  <a:cubicBezTo>
                    <a:pt x="17" y="123"/>
                    <a:pt x="18" y="123"/>
                    <a:pt x="18" y="122"/>
                  </a:cubicBezTo>
                  <a:cubicBezTo>
                    <a:pt x="18" y="121"/>
                    <a:pt x="18" y="121"/>
                    <a:pt x="18" y="120"/>
                  </a:cubicBezTo>
                  <a:cubicBezTo>
                    <a:pt x="22" y="96"/>
                    <a:pt x="24" y="72"/>
                    <a:pt x="24" y="48"/>
                  </a:cubicBezTo>
                  <a:cubicBezTo>
                    <a:pt x="24" y="45"/>
                    <a:pt x="24" y="42"/>
                    <a:pt x="24" y="38"/>
                  </a:cubicBezTo>
                  <a:cubicBezTo>
                    <a:pt x="23" y="32"/>
                    <a:pt x="23" y="26"/>
                    <a:pt x="23" y="20"/>
                  </a:cubicBezTo>
                  <a:cubicBezTo>
                    <a:pt x="23" y="14"/>
                    <a:pt x="23" y="8"/>
                    <a:pt x="24" y="2"/>
                  </a:cubicBezTo>
                  <a:lnTo>
                    <a:pt x="0" y="0"/>
                  </a:lnTo>
                  <a:cubicBezTo>
                    <a:pt x="1" y="40"/>
                    <a:pt x="9" y="79"/>
                    <a:pt x="11" y="1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87" name="Google Shape;3187;p35"/>
            <p:cNvSpPr/>
            <p:nvPr/>
          </p:nvSpPr>
          <p:spPr>
            <a:xfrm>
              <a:off x="1541525" y="-857375"/>
              <a:ext cx="9000" cy="6840"/>
            </a:xfrm>
            <a:custGeom>
              <a:avLst/>
              <a:gdLst/>
              <a:ahLst/>
              <a:cxnLst/>
              <a:rect l="l" t="t" r="r" b="b"/>
              <a:pathLst>
                <a:path w="25" h="19" extrusionOk="0">
                  <a:moveTo>
                    <a:pt x="1" y="16"/>
                  </a:moveTo>
                  <a:lnTo>
                    <a:pt x="24" y="18"/>
                  </a:lnTo>
                  <a:cubicBezTo>
                    <a:pt x="24" y="12"/>
                    <a:pt x="24" y="6"/>
                    <a:pt x="24" y="1"/>
                  </a:cubicBezTo>
                  <a:lnTo>
                    <a:pt x="0" y="0"/>
                  </a:lnTo>
                  <a:lnTo>
                    <a:pt x="0" y="1"/>
                  </a:lnTo>
                  <a:cubicBezTo>
                    <a:pt x="0" y="6"/>
                    <a:pt x="0" y="11"/>
                    <a:pt x="1"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88" name="Google Shape;3188;p35"/>
            <p:cNvSpPr/>
            <p:nvPr/>
          </p:nvSpPr>
          <p:spPr>
            <a:xfrm>
              <a:off x="1553765" y="-850535"/>
              <a:ext cx="12600" cy="29520"/>
            </a:xfrm>
            <a:custGeom>
              <a:avLst/>
              <a:gdLst/>
              <a:ahLst/>
              <a:cxnLst/>
              <a:rect l="l" t="t" r="r" b="b"/>
              <a:pathLst>
                <a:path w="35" h="82" extrusionOk="0">
                  <a:moveTo>
                    <a:pt x="6" y="21"/>
                  </a:moveTo>
                  <a:cubicBezTo>
                    <a:pt x="6" y="26"/>
                    <a:pt x="7" y="31"/>
                    <a:pt x="7" y="36"/>
                  </a:cubicBezTo>
                  <a:cubicBezTo>
                    <a:pt x="7" y="45"/>
                    <a:pt x="6" y="53"/>
                    <a:pt x="4" y="62"/>
                  </a:cubicBezTo>
                  <a:cubicBezTo>
                    <a:pt x="0" y="73"/>
                    <a:pt x="18" y="81"/>
                    <a:pt x="24" y="70"/>
                  </a:cubicBezTo>
                  <a:cubicBezTo>
                    <a:pt x="28" y="59"/>
                    <a:pt x="31" y="47"/>
                    <a:pt x="31" y="34"/>
                  </a:cubicBezTo>
                  <a:cubicBezTo>
                    <a:pt x="31" y="23"/>
                    <a:pt x="33" y="12"/>
                    <a:pt x="34" y="1"/>
                  </a:cubicBezTo>
                  <a:lnTo>
                    <a:pt x="8" y="0"/>
                  </a:lnTo>
                  <a:cubicBezTo>
                    <a:pt x="7" y="7"/>
                    <a:pt x="6" y="14"/>
                    <a:pt x="6"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89" name="Google Shape;3189;p35"/>
            <p:cNvSpPr/>
            <p:nvPr/>
          </p:nvSpPr>
          <p:spPr>
            <a:xfrm>
              <a:off x="1556285" y="-856655"/>
              <a:ext cx="10440" cy="6840"/>
            </a:xfrm>
            <a:custGeom>
              <a:avLst/>
              <a:gdLst/>
              <a:ahLst/>
              <a:cxnLst/>
              <a:rect l="l" t="t" r="r" b="b"/>
              <a:pathLst>
                <a:path w="29" h="19" extrusionOk="0">
                  <a:moveTo>
                    <a:pt x="0" y="16"/>
                  </a:moveTo>
                  <a:lnTo>
                    <a:pt x="27" y="18"/>
                  </a:lnTo>
                  <a:cubicBezTo>
                    <a:pt x="27" y="12"/>
                    <a:pt x="28" y="7"/>
                    <a:pt x="28" y="2"/>
                  </a:cubicBezTo>
                  <a:lnTo>
                    <a:pt x="3" y="0"/>
                  </a:lnTo>
                  <a:cubicBezTo>
                    <a:pt x="2" y="2"/>
                    <a:pt x="2" y="4"/>
                    <a:pt x="2" y="6"/>
                  </a:cubicBezTo>
                  <a:cubicBezTo>
                    <a:pt x="1" y="10"/>
                    <a:pt x="1" y="13"/>
                    <a:pt x="0"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90" name="Google Shape;3190;p35"/>
            <p:cNvSpPr/>
            <p:nvPr/>
          </p:nvSpPr>
          <p:spPr>
            <a:xfrm>
              <a:off x="1574645" y="-850175"/>
              <a:ext cx="10800" cy="34920"/>
            </a:xfrm>
            <a:custGeom>
              <a:avLst/>
              <a:gdLst/>
              <a:ahLst/>
              <a:cxnLst/>
              <a:rect l="l" t="t" r="r" b="b"/>
              <a:pathLst>
                <a:path w="30" h="97" extrusionOk="0">
                  <a:moveTo>
                    <a:pt x="1" y="29"/>
                  </a:moveTo>
                  <a:cubicBezTo>
                    <a:pt x="3" y="49"/>
                    <a:pt x="4" y="68"/>
                    <a:pt x="5" y="88"/>
                  </a:cubicBezTo>
                  <a:cubicBezTo>
                    <a:pt x="5" y="95"/>
                    <a:pt x="18" y="96"/>
                    <a:pt x="19" y="88"/>
                  </a:cubicBezTo>
                  <a:cubicBezTo>
                    <a:pt x="20" y="72"/>
                    <a:pt x="22" y="55"/>
                    <a:pt x="23" y="39"/>
                  </a:cubicBezTo>
                  <a:cubicBezTo>
                    <a:pt x="23" y="26"/>
                    <a:pt x="29" y="12"/>
                    <a:pt x="29" y="0"/>
                  </a:cubicBezTo>
                  <a:lnTo>
                    <a:pt x="2" y="0"/>
                  </a:lnTo>
                  <a:cubicBezTo>
                    <a:pt x="1" y="6"/>
                    <a:pt x="0" y="12"/>
                    <a:pt x="0" y="19"/>
                  </a:cubicBezTo>
                  <a:cubicBezTo>
                    <a:pt x="0" y="22"/>
                    <a:pt x="1" y="26"/>
                    <a:pt x="1"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91" name="Google Shape;3191;p35"/>
            <p:cNvSpPr/>
            <p:nvPr/>
          </p:nvSpPr>
          <p:spPr>
            <a:xfrm>
              <a:off x="1575725" y="-854495"/>
              <a:ext cx="9720" cy="5040"/>
            </a:xfrm>
            <a:custGeom>
              <a:avLst/>
              <a:gdLst/>
              <a:ahLst/>
              <a:cxnLst/>
              <a:rect l="l" t="t" r="r" b="b"/>
              <a:pathLst>
                <a:path w="27" h="14" extrusionOk="0">
                  <a:moveTo>
                    <a:pt x="26" y="13"/>
                  </a:moveTo>
                  <a:cubicBezTo>
                    <a:pt x="26" y="12"/>
                    <a:pt x="26" y="12"/>
                    <a:pt x="26" y="12"/>
                  </a:cubicBezTo>
                  <a:cubicBezTo>
                    <a:pt x="26" y="9"/>
                    <a:pt x="25" y="5"/>
                    <a:pt x="24" y="2"/>
                  </a:cubicBezTo>
                  <a:lnTo>
                    <a:pt x="5" y="0"/>
                  </a:lnTo>
                  <a:cubicBezTo>
                    <a:pt x="3" y="3"/>
                    <a:pt x="1" y="8"/>
                    <a:pt x="0" y="12"/>
                  </a:cubicBezTo>
                  <a:lnTo>
                    <a:pt x="26"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92" name="Google Shape;3192;p35"/>
            <p:cNvSpPr/>
            <p:nvPr/>
          </p:nvSpPr>
          <p:spPr>
            <a:xfrm>
              <a:off x="1378445" y="-761975"/>
              <a:ext cx="44640" cy="10080"/>
            </a:xfrm>
            <a:custGeom>
              <a:avLst/>
              <a:gdLst/>
              <a:ahLst/>
              <a:cxnLst/>
              <a:rect l="l" t="t" r="r" b="b"/>
              <a:pathLst>
                <a:path w="124" h="28" extrusionOk="0">
                  <a:moveTo>
                    <a:pt x="123" y="2"/>
                  </a:moveTo>
                  <a:cubicBezTo>
                    <a:pt x="103" y="0"/>
                    <a:pt x="82" y="1"/>
                    <a:pt x="61" y="1"/>
                  </a:cubicBezTo>
                  <a:cubicBezTo>
                    <a:pt x="56" y="0"/>
                    <a:pt x="50" y="0"/>
                    <a:pt x="45" y="0"/>
                  </a:cubicBezTo>
                  <a:cubicBezTo>
                    <a:pt x="33" y="0"/>
                    <a:pt x="21" y="1"/>
                    <a:pt x="9" y="2"/>
                  </a:cubicBezTo>
                  <a:cubicBezTo>
                    <a:pt x="8" y="2"/>
                    <a:pt x="6" y="3"/>
                    <a:pt x="5" y="3"/>
                  </a:cubicBezTo>
                  <a:cubicBezTo>
                    <a:pt x="4" y="4"/>
                    <a:pt x="2" y="5"/>
                    <a:pt x="1" y="7"/>
                  </a:cubicBezTo>
                  <a:cubicBezTo>
                    <a:pt x="0" y="9"/>
                    <a:pt x="0" y="11"/>
                    <a:pt x="0" y="13"/>
                  </a:cubicBezTo>
                  <a:cubicBezTo>
                    <a:pt x="0" y="15"/>
                    <a:pt x="0" y="16"/>
                    <a:pt x="1" y="18"/>
                  </a:cubicBezTo>
                  <a:cubicBezTo>
                    <a:pt x="2" y="20"/>
                    <a:pt x="4" y="22"/>
                    <a:pt x="5" y="22"/>
                  </a:cubicBezTo>
                  <a:cubicBezTo>
                    <a:pt x="6" y="23"/>
                    <a:pt x="8" y="24"/>
                    <a:pt x="9" y="24"/>
                  </a:cubicBezTo>
                  <a:cubicBezTo>
                    <a:pt x="24" y="26"/>
                    <a:pt x="39" y="27"/>
                    <a:pt x="55" y="27"/>
                  </a:cubicBezTo>
                  <a:cubicBezTo>
                    <a:pt x="60" y="27"/>
                    <a:pt x="66" y="26"/>
                    <a:pt x="72" y="26"/>
                  </a:cubicBezTo>
                  <a:cubicBezTo>
                    <a:pt x="80" y="27"/>
                    <a:pt x="88" y="27"/>
                    <a:pt x="97" y="27"/>
                  </a:cubicBezTo>
                  <a:cubicBezTo>
                    <a:pt x="105" y="27"/>
                    <a:pt x="114" y="27"/>
                    <a:pt x="122" y="26"/>
                  </a:cubicBezTo>
                  <a:lnTo>
                    <a:pt x="123" y="26"/>
                  </a:lnTo>
                  <a:cubicBezTo>
                    <a:pt x="123" y="23"/>
                    <a:pt x="123" y="19"/>
                    <a:pt x="123" y="16"/>
                  </a:cubicBezTo>
                  <a:cubicBezTo>
                    <a:pt x="123" y="12"/>
                    <a:pt x="123" y="6"/>
                    <a:pt x="123"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93" name="Google Shape;3193;p35"/>
            <p:cNvSpPr/>
            <p:nvPr/>
          </p:nvSpPr>
          <p:spPr>
            <a:xfrm>
              <a:off x="1401125" y="-776015"/>
              <a:ext cx="21960" cy="9360"/>
            </a:xfrm>
            <a:custGeom>
              <a:avLst/>
              <a:gdLst/>
              <a:ahLst/>
              <a:cxnLst/>
              <a:rect l="l" t="t" r="r" b="b"/>
              <a:pathLst>
                <a:path w="61" h="26" extrusionOk="0">
                  <a:moveTo>
                    <a:pt x="35" y="0"/>
                  </a:moveTo>
                  <a:cubicBezTo>
                    <a:pt x="26" y="0"/>
                    <a:pt x="16" y="2"/>
                    <a:pt x="7" y="4"/>
                  </a:cubicBezTo>
                  <a:cubicBezTo>
                    <a:pt x="6" y="4"/>
                    <a:pt x="5" y="4"/>
                    <a:pt x="4" y="5"/>
                  </a:cubicBezTo>
                  <a:cubicBezTo>
                    <a:pt x="3" y="6"/>
                    <a:pt x="2" y="7"/>
                    <a:pt x="1" y="8"/>
                  </a:cubicBezTo>
                  <a:cubicBezTo>
                    <a:pt x="0" y="9"/>
                    <a:pt x="0" y="10"/>
                    <a:pt x="0" y="12"/>
                  </a:cubicBezTo>
                  <a:cubicBezTo>
                    <a:pt x="0" y="13"/>
                    <a:pt x="0" y="15"/>
                    <a:pt x="1" y="16"/>
                  </a:cubicBezTo>
                  <a:cubicBezTo>
                    <a:pt x="2" y="17"/>
                    <a:pt x="3" y="18"/>
                    <a:pt x="4" y="19"/>
                  </a:cubicBezTo>
                  <a:cubicBezTo>
                    <a:pt x="5" y="20"/>
                    <a:pt x="6" y="20"/>
                    <a:pt x="7" y="20"/>
                  </a:cubicBezTo>
                  <a:cubicBezTo>
                    <a:pt x="20" y="22"/>
                    <a:pt x="34" y="24"/>
                    <a:pt x="47" y="25"/>
                  </a:cubicBezTo>
                  <a:cubicBezTo>
                    <a:pt x="49" y="25"/>
                    <a:pt x="52" y="25"/>
                    <a:pt x="54" y="25"/>
                  </a:cubicBezTo>
                  <a:cubicBezTo>
                    <a:pt x="56" y="25"/>
                    <a:pt x="58" y="25"/>
                    <a:pt x="60" y="25"/>
                  </a:cubicBezTo>
                  <a:cubicBezTo>
                    <a:pt x="60" y="17"/>
                    <a:pt x="59" y="8"/>
                    <a:pt x="58" y="0"/>
                  </a:cubicBezTo>
                  <a:cubicBezTo>
                    <a:pt x="50" y="1"/>
                    <a:pt x="42" y="0"/>
                    <a:pt x="3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94" name="Google Shape;3194;p35"/>
            <p:cNvSpPr/>
            <p:nvPr/>
          </p:nvSpPr>
          <p:spPr>
            <a:xfrm>
              <a:off x="1383845" y="-798695"/>
              <a:ext cx="36360" cy="11160"/>
            </a:xfrm>
            <a:custGeom>
              <a:avLst/>
              <a:gdLst/>
              <a:ahLst/>
              <a:cxnLst/>
              <a:rect l="l" t="t" r="r" b="b"/>
              <a:pathLst>
                <a:path w="101" h="31" extrusionOk="0">
                  <a:moveTo>
                    <a:pt x="64" y="8"/>
                  </a:moveTo>
                  <a:cubicBezTo>
                    <a:pt x="46" y="8"/>
                    <a:pt x="29" y="8"/>
                    <a:pt x="11" y="10"/>
                  </a:cubicBezTo>
                  <a:cubicBezTo>
                    <a:pt x="2" y="11"/>
                    <a:pt x="0" y="25"/>
                    <a:pt x="10" y="27"/>
                  </a:cubicBezTo>
                  <a:cubicBezTo>
                    <a:pt x="23" y="29"/>
                    <a:pt x="37" y="30"/>
                    <a:pt x="50" y="30"/>
                  </a:cubicBezTo>
                  <a:cubicBezTo>
                    <a:pt x="60" y="30"/>
                    <a:pt x="70" y="30"/>
                    <a:pt x="80" y="28"/>
                  </a:cubicBezTo>
                  <a:cubicBezTo>
                    <a:pt x="87" y="27"/>
                    <a:pt x="93" y="26"/>
                    <a:pt x="100" y="24"/>
                  </a:cubicBezTo>
                  <a:cubicBezTo>
                    <a:pt x="100" y="16"/>
                    <a:pt x="98" y="8"/>
                    <a:pt x="97" y="0"/>
                  </a:cubicBezTo>
                  <a:cubicBezTo>
                    <a:pt x="87" y="4"/>
                    <a:pt x="75" y="7"/>
                    <a:pt x="64"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95" name="Google Shape;3195;p35"/>
            <p:cNvSpPr/>
            <p:nvPr/>
          </p:nvSpPr>
          <p:spPr>
            <a:xfrm>
              <a:off x="1395365" y="-817055"/>
              <a:ext cx="23040" cy="9000"/>
            </a:xfrm>
            <a:custGeom>
              <a:avLst/>
              <a:gdLst/>
              <a:ahLst/>
              <a:cxnLst/>
              <a:rect l="l" t="t" r="r" b="b"/>
              <a:pathLst>
                <a:path w="64" h="25" extrusionOk="0">
                  <a:moveTo>
                    <a:pt x="7" y="7"/>
                  </a:moveTo>
                  <a:cubicBezTo>
                    <a:pt x="2" y="9"/>
                    <a:pt x="0" y="18"/>
                    <a:pt x="6" y="19"/>
                  </a:cubicBezTo>
                  <a:cubicBezTo>
                    <a:pt x="22" y="22"/>
                    <a:pt x="37" y="24"/>
                    <a:pt x="53" y="24"/>
                  </a:cubicBezTo>
                  <a:cubicBezTo>
                    <a:pt x="56" y="24"/>
                    <a:pt x="60" y="24"/>
                    <a:pt x="63" y="24"/>
                  </a:cubicBezTo>
                  <a:cubicBezTo>
                    <a:pt x="63" y="16"/>
                    <a:pt x="62" y="8"/>
                    <a:pt x="61" y="0"/>
                  </a:cubicBezTo>
                  <a:cubicBezTo>
                    <a:pt x="43" y="1"/>
                    <a:pt x="25" y="4"/>
                    <a:pt x="7"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96" name="Google Shape;3196;p35"/>
            <p:cNvSpPr/>
            <p:nvPr/>
          </p:nvSpPr>
          <p:spPr>
            <a:xfrm>
              <a:off x="1390685" y="-837935"/>
              <a:ext cx="26280" cy="10080"/>
            </a:xfrm>
            <a:custGeom>
              <a:avLst/>
              <a:gdLst/>
              <a:ahLst/>
              <a:cxnLst/>
              <a:rect l="l" t="t" r="r" b="b"/>
              <a:pathLst>
                <a:path w="73" h="28" extrusionOk="0">
                  <a:moveTo>
                    <a:pt x="8" y="8"/>
                  </a:moveTo>
                  <a:cubicBezTo>
                    <a:pt x="1" y="9"/>
                    <a:pt x="0" y="21"/>
                    <a:pt x="8" y="22"/>
                  </a:cubicBezTo>
                  <a:cubicBezTo>
                    <a:pt x="19" y="25"/>
                    <a:pt x="30" y="27"/>
                    <a:pt x="41" y="27"/>
                  </a:cubicBezTo>
                  <a:cubicBezTo>
                    <a:pt x="41" y="27"/>
                    <a:pt x="42" y="27"/>
                    <a:pt x="43" y="27"/>
                  </a:cubicBezTo>
                  <a:lnTo>
                    <a:pt x="72" y="23"/>
                  </a:lnTo>
                  <a:cubicBezTo>
                    <a:pt x="72" y="15"/>
                    <a:pt x="70" y="7"/>
                    <a:pt x="70" y="0"/>
                  </a:cubicBezTo>
                  <a:cubicBezTo>
                    <a:pt x="49" y="1"/>
                    <a:pt x="28" y="4"/>
                    <a:pt x="8"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97" name="Google Shape;3197;p35"/>
            <p:cNvSpPr/>
            <p:nvPr/>
          </p:nvSpPr>
          <p:spPr>
            <a:xfrm>
              <a:off x="1387805" y="-972215"/>
              <a:ext cx="37800" cy="99360"/>
            </a:xfrm>
            <a:custGeom>
              <a:avLst/>
              <a:gdLst/>
              <a:ahLst/>
              <a:cxnLst/>
              <a:rect l="l" t="t" r="r" b="b"/>
              <a:pathLst>
                <a:path w="105" h="276" extrusionOk="0">
                  <a:moveTo>
                    <a:pt x="1" y="33"/>
                  </a:moveTo>
                  <a:cubicBezTo>
                    <a:pt x="6" y="45"/>
                    <a:pt x="12" y="58"/>
                    <a:pt x="18" y="71"/>
                  </a:cubicBezTo>
                  <a:cubicBezTo>
                    <a:pt x="48" y="136"/>
                    <a:pt x="72" y="205"/>
                    <a:pt x="90" y="275"/>
                  </a:cubicBezTo>
                  <a:lnTo>
                    <a:pt x="102" y="275"/>
                  </a:lnTo>
                  <a:lnTo>
                    <a:pt x="104" y="275"/>
                  </a:lnTo>
                  <a:cubicBezTo>
                    <a:pt x="84" y="210"/>
                    <a:pt x="56" y="145"/>
                    <a:pt x="33" y="84"/>
                  </a:cubicBezTo>
                  <a:cubicBezTo>
                    <a:pt x="24" y="59"/>
                    <a:pt x="17" y="22"/>
                    <a:pt x="0" y="0"/>
                  </a:cubicBezTo>
                  <a:cubicBezTo>
                    <a:pt x="1" y="6"/>
                    <a:pt x="2" y="12"/>
                    <a:pt x="2" y="18"/>
                  </a:cubicBezTo>
                  <a:cubicBezTo>
                    <a:pt x="2" y="23"/>
                    <a:pt x="1" y="28"/>
                    <a:pt x="1" y="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98" name="Google Shape;3198;p35"/>
            <p:cNvSpPr/>
            <p:nvPr/>
          </p:nvSpPr>
          <p:spPr>
            <a:xfrm>
              <a:off x="1418045" y="-809135"/>
              <a:ext cx="5040" cy="10800"/>
            </a:xfrm>
            <a:custGeom>
              <a:avLst/>
              <a:gdLst/>
              <a:ahLst/>
              <a:cxnLst/>
              <a:rect l="l" t="t" r="r" b="b"/>
              <a:pathLst>
                <a:path w="14" h="30" extrusionOk="0">
                  <a:moveTo>
                    <a:pt x="12" y="0"/>
                  </a:moveTo>
                  <a:cubicBezTo>
                    <a:pt x="8" y="1"/>
                    <a:pt x="4" y="1"/>
                    <a:pt x="0" y="2"/>
                  </a:cubicBezTo>
                  <a:cubicBezTo>
                    <a:pt x="0" y="11"/>
                    <a:pt x="2" y="20"/>
                    <a:pt x="3" y="29"/>
                  </a:cubicBezTo>
                  <a:lnTo>
                    <a:pt x="13" y="25"/>
                  </a:lnTo>
                  <a:cubicBezTo>
                    <a:pt x="13" y="17"/>
                    <a:pt x="13" y="8"/>
                    <a:pt x="1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199" name="Google Shape;3199;p35"/>
            <p:cNvSpPr/>
            <p:nvPr/>
          </p:nvSpPr>
          <p:spPr>
            <a:xfrm>
              <a:off x="1421645" y="-865655"/>
              <a:ext cx="3960" cy="9720"/>
            </a:xfrm>
            <a:custGeom>
              <a:avLst/>
              <a:gdLst/>
              <a:ahLst/>
              <a:cxnLst/>
              <a:rect l="l" t="t" r="r" b="b"/>
              <a:pathLst>
                <a:path w="11" h="27" extrusionOk="0">
                  <a:moveTo>
                    <a:pt x="0" y="20"/>
                  </a:moveTo>
                  <a:lnTo>
                    <a:pt x="2" y="26"/>
                  </a:lnTo>
                  <a:lnTo>
                    <a:pt x="3" y="26"/>
                  </a:lnTo>
                  <a:cubicBezTo>
                    <a:pt x="4" y="24"/>
                    <a:pt x="6" y="22"/>
                    <a:pt x="8" y="20"/>
                  </a:cubicBezTo>
                  <a:cubicBezTo>
                    <a:pt x="9" y="19"/>
                    <a:pt x="9" y="20"/>
                    <a:pt x="10" y="20"/>
                  </a:cubicBezTo>
                  <a:cubicBezTo>
                    <a:pt x="7" y="13"/>
                    <a:pt x="3" y="7"/>
                    <a:pt x="0" y="0"/>
                  </a:cubicBezTo>
                  <a:cubicBezTo>
                    <a:pt x="0" y="7"/>
                    <a:pt x="0" y="13"/>
                    <a:pt x="0"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00" name="Google Shape;3200;p35"/>
            <p:cNvSpPr/>
            <p:nvPr/>
          </p:nvSpPr>
          <p:spPr>
            <a:xfrm>
              <a:off x="1389965" y="-926855"/>
              <a:ext cx="19800" cy="54720"/>
            </a:xfrm>
            <a:custGeom>
              <a:avLst/>
              <a:gdLst/>
              <a:ahLst/>
              <a:cxnLst/>
              <a:rect l="l" t="t" r="r" b="b"/>
              <a:pathLst>
                <a:path w="55" h="152" extrusionOk="0">
                  <a:moveTo>
                    <a:pt x="47" y="118"/>
                  </a:moveTo>
                  <a:cubicBezTo>
                    <a:pt x="31" y="80"/>
                    <a:pt x="15" y="41"/>
                    <a:pt x="0" y="0"/>
                  </a:cubicBezTo>
                  <a:lnTo>
                    <a:pt x="7" y="28"/>
                  </a:lnTo>
                  <a:cubicBezTo>
                    <a:pt x="19" y="70"/>
                    <a:pt x="38" y="110"/>
                    <a:pt x="52" y="151"/>
                  </a:cubicBezTo>
                  <a:lnTo>
                    <a:pt x="54" y="150"/>
                  </a:lnTo>
                  <a:cubicBezTo>
                    <a:pt x="52" y="139"/>
                    <a:pt x="50" y="129"/>
                    <a:pt x="47" y="1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01" name="Google Shape;3201;p35"/>
            <p:cNvSpPr/>
            <p:nvPr/>
          </p:nvSpPr>
          <p:spPr>
            <a:xfrm>
              <a:off x="1416605" y="-830015"/>
              <a:ext cx="5400" cy="12960"/>
            </a:xfrm>
            <a:custGeom>
              <a:avLst/>
              <a:gdLst/>
              <a:ahLst/>
              <a:cxnLst/>
              <a:rect l="l" t="t" r="r" b="b"/>
              <a:pathLst>
                <a:path w="15" h="36" extrusionOk="0">
                  <a:moveTo>
                    <a:pt x="2" y="0"/>
                  </a:moveTo>
                  <a:lnTo>
                    <a:pt x="1" y="0"/>
                  </a:lnTo>
                  <a:lnTo>
                    <a:pt x="0" y="0"/>
                  </a:lnTo>
                  <a:lnTo>
                    <a:pt x="3" y="35"/>
                  </a:lnTo>
                  <a:lnTo>
                    <a:pt x="14" y="34"/>
                  </a:lnTo>
                  <a:cubicBezTo>
                    <a:pt x="9" y="23"/>
                    <a:pt x="5" y="12"/>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02" name="Google Shape;3202;p35"/>
            <p:cNvSpPr/>
            <p:nvPr/>
          </p:nvSpPr>
          <p:spPr>
            <a:xfrm>
              <a:off x="1419845" y="-791135"/>
              <a:ext cx="3600" cy="15480"/>
            </a:xfrm>
            <a:custGeom>
              <a:avLst/>
              <a:gdLst/>
              <a:ahLst/>
              <a:cxnLst/>
              <a:rect l="l" t="t" r="r" b="b"/>
              <a:pathLst>
                <a:path w="10" h="43" extrusionOk="0">
                  <a:moveTo>
                    <a:pt x="8" y="0"/>
                  </a:moveTo>
                  <a:lnTo>
                    <a:pt x="0" y="2"/>
                  </a:lnTo>
                  <a:cubicBezTo>
                    <a:pt x="2" y="12"/>
                    <a:pt x="3" y="22"/>
                    <a:pt x="4" y="32"/>
                  </a:cubicBezTo>
                  <a:cubicBezTo>
                    <a:pt x="4" y="35"/>
                    <a:pt x="4" y="39"/>
                    <a:pt x="5" y="42"/>
                  </a:cubicBezTo>
                  <a:lnTo>
                    <a:pt x="9" y="42"/>
                  </a:lnTo>
                  <a:cubicBezTo>
                    <a:pt x="9" y="28"/>
                    <a:pt x="9" y="14"/>
                    <a:pt x="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03" name="Google Shape;3203;p35"/>
            <p:cNvSpPr/>
            <p:nvPr/>
          </p:nvSpPr>
          <p:spPr>
            <a:xfrm>
              <a:off x="1422365" y="-767015"/>
              <a:ext cx="1080" cy="6120"/>
            </a:xfrm>
            <a:custGeom>
              <a:avLst/>
              <a:gdLst/>
              <a:ahLst/>
              <a:cxnLst/>
              <a:rect l="l" t="t" r="r" b="b"/>
              <a:pathLst>
                <a:path w="3" h="17" extrusionOk="0">
                  <a:moveTo>
                    <a:pt x="2" y="0"/>
                  </a:moveTo>
                  <a:lnTo>
                    <a:pt x="0" y="0"/>
                  </a:lnTo>
                  <a:cubicBezTo>
                    <a:pt x="0" y="5"/>
                    <a:pt x="0" y="10"/>
                    <a:pt x="0" y="16"/>
                  </a:cubicBezTo>
                  <a:cubicBezTo>
                    <a:pt x="2" y="11"/>
                    <a:pt x="2" y="5"/>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04" name="Google Shape;3204;p35"/>
            <p:cNvSpPr/>
            <p:nvPr/>
          </p:nvSpPr>
          <p:spPr>
            <a:xfrm>
              <a:off x="1424885" y="-849455"/>
              <a:ext cx="14040" cy="156600"/>
            </a:xfrm>
            <a:custGeom>
              <a:avLst/>
              <a:gdLst/>
              <a:ahLst/>
              <a:cxnLst/>
              <a:rect l="l" t="t" r="r" b="b"/>
              <a:pathLst>
                <a:path w="39" h="435" extrusionOk="0">
                  <a:moveTo>
                    <a:pt x="0" y="0"/>
                  </a:moveTo>
                  <a:cubicBezTo>
                    <a:pt x="2" y="6"/>
                    <a:pt x="4" y="12"/>
                    <a:pt x="6" y="18"/>
                  </a:cubicBezTo>
                  <a:cubicBezTo>
                    <a:pt x="9" y="38"/>
                    <a:pt x="11" y="59"/>
                    <a:pt x="11" y="80"/>
                  </a:cubicBezTo>
                  <a:cubicBezTo>
                    <a:pt x="11" y="87"/>
                    <a:pt x="11" y="94"/>
                    <a:pt x="11" y="101"/>
                  </a:cubicBezTo>
                  <a:cubicBezTo>
                    <a:pt x="11" y="112"/>
                    <a:pt x="11" y="123"/>
                    <a:pt x="12" y="134"/>
                  </a:cubicBezTo>
                  <a:cubicBezTo>
                    <a:pt x="23" y="134"/>
                    <a:pt x="32" y="150"/>
                    <a:pt x="18" y="154"/>
                  </a:cubicBezTo>
                  <a:lnTo>
                    <a:pt x="14" y="155"/>
                  </a:lnTo>
                  <a:cubicBezTo>
                    <a:pt x="17" y="180"/>
                    <a:pt x="19" y="205"/>
                    <a:pt x="20" y="229"/>
                  </a:cubicBezTo>
                  <a:cubicBezTo>
                    <a:pt x="20" y="264"/>
                    <a:pt x="18" y="299"/>
                    <a:pt x="16" y="334"/>
                  </a:cubicBezTo>
                  <a:lnTo>
                    <a:pt x="19" y="334"/>
                  </a:lnTo>
                  <a:cubicBezTo>
                    <a:pt x="20" y="334"/>
                    <a:pt x="20" y="334"/>
                    <a:pt x="20" y="334"/>
                  </a:cubicBezTo>
                  <a:cubicBezTo>
                    <a:pt x="21" y="335"/>
                    <a:pt x="22" y="336"/>
                    <a:pt x="23" y="337"/>
                  </a:cubicBezTo>
                  <a:cubicBezTo>
                    <a:pt x="23" y="337"/>
                    <a:pt x="23" y="338"/>
                    <a:pt x="23" y="339"/>
                  </a:cubicBezTo>
                  <a:cubicBezTo>
                    <a:pt x="24" y="340"/>
                    <a:pt x="24" y="340"/>
                    <a:pt x="24" y="341"/>
                  </a:cubicBezTo>
                  <a:cubicBezTo>
                    <a:pt x="24" y="343"/>
                    <a:pt x="23" y="346"/>
                    <a:pt x="22" y="348"/>
                  </a:cubicBezTo>
                  <a:cubicBezTo>
                    <a:pt x="21" y="350"/>
                    <a:pt x="19" y="350"/>
                    <a:pt x="17" y="352"/>
                  </a:cubicBezTo>
                  <a:cubicBezTo>
                    <a:pt x="16" y="353"/>
                    <a:pt x="16" y="353"/>
                    <a:pt x="16" y="353"/>
                  </a:cubicBezTo>
                  <a:cubicBezTo>
                    <a:pt x="16" y="364"/>
                    <a:pt x="16" y="374"/>
                    <a:pt x="15" y="384"/>
                  </a:cubicBezTo>
                  <a:cubicBezTo>
                    <a:pt x="15" y="401"/>
                    <a:pt x="13" y="418"/>
                    <a:pt x="11" y="434"/>
                  </a:cubicBezTo>
                  <a:cubicBezTo>
                    <a:pt x="12" y="434"/>
                    <a:pt x="12" y="434"/>
                    <a:pt x="12" y="434"/>
                  </a:cubicBezTo>
                  <a:cubicBezTo>
                    <a:pt x="13" y="433"/>
                    <a:pt x="14" y="432"/>
                    <a:pt x="15" y="431"/>
                  </a:cubicBezTo>
                  <a:lnTo>
                    <a:pt x="15" y="430"/>
                  </a:lnTo>
                  <a:cubicBezTo>
                    <a:pt x="30" y="358"/>
                    <a:pt x="38" y="285"/>
                    <a:pt x="38" y="212"/>
                  </a:cubicBezTo>
                  <a:cubicBezTo>
                    <a:pt x="38" y="172"/>
                    <a:pt x="36" y="133"/>
                    <a:pt x="31" y="93"/>
                  </a:cubicBezTo>
                  <a:cubicBezTo>
                    <a:pt x="28" y="61"/>
                    <a:pt x="21" y="31"/>
                    <a:pt x="11" y="1"/>
                  </a:cubicBezTo>
                  <a:cubicBezTo>
                    <a:pt x="10" y="1"/>
                    <a:pt x="9" y="1"/>
                    <a:pt x="8" y="1"/>
                  </a:cubicBezTo>
                  <a:cubicBezTo>
                    <a:pt x="5" y="1"/>
                    <a:pt x="3"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05" name="Google Shape;3205;p35"/>
            <p:cNvSpPr/>
            <p:nvPr/>
          </p:nvSpPr>
          <p:spPr>
            <a:xfrm>
              <a:off x="1421285" y="-866375"/>
              <a:ext cx="360" cy="1440"/>
            </a:xfrm>
            <a:custGeom>
              <a:avLst/>
              <a:gdLst/>
              <a:ahLst/>
              <a:cxnLst/>
              <a:rect l="l" t="t" r="r" b="b"/>
              <a:pathLst>
                <a:path w="1" h="4" extrusionOk="0">
                  <a:moveTo>
                    <a:pt x="0" y="2"/>
                  </a:moveTo>
                  <a:cubicBezTo>
                    <a:pt x="0" y="1"/>
                    <a:pt x="0" y="1"/>
                    <a:pt x="0" y="1"/>
                  </a:cubicBezTo>
                  <a:lnTo>
                    <a:pt x="0" y="0"/>
                  </a:lnTo>
                  <a:lnTo>
                    <a:pt x="0" y="3"/>
                  </a:ln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06" name="Google Shape;3206;p35"/>
            <p:cNvSpPr/>
            <p:nvPr/>
          </p:nvSpPr>
          <p:spPr>
            <a:xfrm>
              <a:off x="1420205" y="-873215"/>
              <a:ext cx="4680" cy="4320"/>
            </a:xfrm>
            <a:custGeom>
              <a:avLst/>
              <a:gdLst/>
              <a:ahLst/>
              <a:cxnLst/>
              <a:rect l="l" t="t" r="r" b="b"/>
              <a:pathLst>
                <a:path w="13" h="12" extrusionOk="0">
                  <a:moveTo>
                    <a:pt x="2" y="11"/>
                  </a:moveTo>
                  <a:cubicBezTo>
                    <a:pt x="2" y="10"/>
                    <a:pt x="2" y="8"/>
                    <a:pt x="3" y="7"/>
                  </a:cubicBezTo>
                  <a:cubicBezTo>
                    <a:pt x="5" y="5"/>
                    <a:pt x="7" y="3"/>
                    <a:pt x="9" y="1"/>
                  </a:cubicBezTo>
                  <a:cubicBezTo>
                    <a:pt x="10" y="0"/>
                    <a:pt x="11" y="0"/>
                    <a:pt x="12" y="0"/>
                  </a:cubicBezTo>
                  <a:lnTo>
                    <a:pt x="0" y="0"/>
                  </a:lnTo>
                  <a:lnTo>
                    <a:pt x="0" y="3"/>
                  </a:lnTo>
                  <a:cubicBezTo>
                    <a:pt x="1" y="6"/>
                    <a:pt x="1" y="8"/>
                    <a:pt x="2"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07" name="Google Shape;3207;p35"/>
            <p:cNvSpPr/>
            <p:nvPr/>
          </p:nvSpPr>
          <p:spPr>
            <a:xfrm>
              <a:off x="1409045" y="-872855"/>
              <a:ext cx="1800" cy="6480"/>
            </a:xfrm>
            <a:custGeom>
              <a:avLst/>
              <a:gdLst/>
              <a:ahLst/>
              <a:cxnLst/>
              <a:rect l="l" t="t" r="r" b="b"/>
              <a:pathLst>
                <a:path w="5" h="18" extrusionOk="0">
                  <a:moveTo>
                    <a:pt x="2" y="0"/>
                  </a:moveTo>
                  <a:lnTo>
                    <a:pt x="0" y="2"/>
                  </a:lnTo>
                  <a:cubicBezTo>
                    <a:pt x="1" y="7"/>
                    <a:pt x="3" y="12"/>
                    <a:pt x="4" y="17"/>
                  </a:cubicBezTo>
                  <a:lnTo>
                    <a:pt x="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08" name="Google Shape;3208;p35"/>
            <p:cNvSpPr/>
            <p:nvPr/>
          </p:nvSpPr>
          <p:spPr>
            <a:xfrm>
              <a:off x="1422725" y="-793295"/>
              <a:ext cx="9720" cy="64800"/>
            </a:xfrm>
            <a:custGeom>
              <a:avLst/>
              <a:gdLst/>
              <a:ahLst/>
              <a:cxnLst/>
              <a:rect l="l" t="t" r="r" b="b"/>
              <a:pathLst>
                <a:path w="27" h="180" extrusionOk="0">
                  <a:moveTo>
                    <a:pt x="23" y="178"/>
                  </a:moveTo>
                  <a:cubicBezTo>
                    <a:pt x="24" y="144"/>
                    <a:pt x="26" y="109"/>
                    <a:pt x="26" y="74"/>
                  </a:cubicBezTo>
                  <a:cubicBezTo>
                    <a:pt x="25" y="49"/>
                    <a:pt x="23" y="24"/>
                    <a:pt x="20" y="0"/>
                  </a:cubicBezTo>
                  <a:lnTo>
                    <a:pt x="0" y="6"/>
                  </a:lnTo>
                  <a:cubicBezTo>
                    <a:pt x="0" y="20"/>
                    <a:pt x="0" y="34"/>
                    <a:pt x="0" y="48"/>
                  </a:cubicBezTo>
                  <a:cubicBezTo>
                    <a:pt x="2" y="47"/>
                    <a:pt x="5" y="47"/>
                    <a:pt x="7" y="46"/>
                  </a:cubicBezTo>
                  <a:cubicBezTo>
                    <a:pt x="17" y="41"/>
                    <a:pt x="26" y="57"/>
                    <a:pt x="18" y="66"/>
                  </a:cubicBezTo>
                  <a:cubicBezTo>
                    <a:pt x="17" y="67"/>
                    <a:pt x="15" y="69"/>
                    <a:pt x="12" y="70"/>
                  </a:cubicBezTo>
                  <a:cubicBezTo>
                    <a:pt x="9" y="72"/>
                    <a:pt x="4" y="74"/>
                    <a:pt x="0" y="74"/>
                  </a:cubicBezTo>
                  <a:cubicBezTo>
                    <a:pt x="0" y="79"/>
                    <a:pt x="0" y="85"/>
                    <a:pt x="0" y="90"/>
                  </a:cubicBezTo>
                  <a:cubicBezTo>
                    <a:pt x="2" y="90"/>
                    <a:pt x="4" y="89"/>
                    <a:pt x="6" y="91"/>
                  </a:cubicBezTo>
                  <a:cubicBezTo>
                    <a:pt x="8" y="93"/>
                    <a:pt x="9" y="94"/>
                    <a:pt x="10" y="96"/>
                  </a:cubicBezTo>
                  <a:cubicBezTo>
                    <a:pt x="11" y="98"/>
                    <a:pt x="12" y="99"/>
                    <a:pt x="12" y="102"/>
                  </a:cubicBezTo>
                  <a:cubicBezTo>
                    <a:pt x="12" y="104"/>
                    <a:pt x="11" y="105"/>
                    <a:pt x="10" y="107"/>
                  </a:cubicBezTo>
                  <a:cubicBezTo>
                    <a:pt x="9" y="109"/>
                    <a:pt x="8" y="111"/>
                    <a:pt x="6" y="112"/>
                  </a:cubicBezTo>
                  <a:cubicBezTo>
                    <a:pt x="4" y="113"/>
                    <a:pt x="2" y="113"/>
                    <a:pt x="0" y="113"/>
                  </a:cubicBezTo>
                  <a:cubicBezTo>
                    <a:pt x="0" y="135"/>
                    <a:pt x="0" y="157"/>
                    <a:pt x="0" y="179"/>
                  </a:cubicBezTo>
                  <a:cubicBezTo>
                    <a:pt x="5" y="179"/>
                    <a:pt x="10" y="178"/>
                    <a:pt x="15" y="178"/>
                  </a:cubicBezTo>
                  <a:cubicBezTo>
                    <a:pt x="18" y="178"/>
                    <a:pt x="20" y="178"/>
                    <a:pt x="23" y="1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09" name="Google Shape;3209;p35"/>
            <p:cNvSpPr/>
            <p:nvPr/>
          </p:nvSpPr>
          <p:spPr>
            <a:xfrm>
              <a:off x="1421285" y="-858455"/>
              <a:ext cx="8280" cy="58320"/>
            </a:xfrm>
            <a:custGeom>
              <a:avLst/>
              <a:gdLst/>
              <a:ahLst/>
              <a:cxnLst/>
              <a:rect l="l" t="t" r="r" b="b"/>
              <a:pathLst>
                <a:path w="23" h="162" extrusionOk="0">
                  <a:moveTo>
                    <a:pt x="21" y="126"/>
                  </a:moveTo>
                  <a:cubicBezTo>
                    <a:pt x="21" y="119"/>
                    <a:pt x="21" y="112"/>
                    <a:pt x="21" y="105"/>
                  </a:cubicBezTo>
                  <a:cubicBezTo>
                    <a:pt x="21" y="84"/>
                    <a:pt x="19" y="63"/>
                    <a:pt x="16" y="43"/>
                  </a:cubicBezTo>
                  <a:cubicBezTo>
                    <a:pt x="14" y="37"/>
                    <a:pt x="12" y="31"/>
                    <a:pt x="10" y="25"/>
                  </a:cubicBezTo>
                  <a:lnTo>
                    <a:pt x="8" y="24"/>
                  </a:lnTo>
                  <a:cubicBezTo>
                    <a:pt x="6" y="22"/>
                    <a:pt x="5" y="21"/>
                    <a:pt x="3" y="19"/>
                  </a:cubicBezTo>
                  <a:cubicBezTo>
                    <a:pt x="2" y="17"/>
                    <a:pt x="2" y="15"/>
                    <a:pt x="2" y="12"/>
                  </a:cubicBezTo>
                  <a:cubicBezTo>
                    <a:pt x="2" y="10"/>
                    <a:pt x="2" y="8"/>
                    <a:pt x="3" y="6"/>
                  </a:cubicBezTo>
                  <a:lnTo>
                    <a:pt x="1" y="0"/>
                  </a:lnTo>
                  <a:cubicBezTo>
                    <a:pt x="0" y="5"/>
                    <a:pt x="0" y="10"/>
                    <a:pt x="0" y="15"/>
                  </a:cubicBezTo>
                  <a:cubicBezTo>
                    <a:pt x="0" y="30"/>
                    <a:pt x="1" y="44"/>
                    <a:pt x="4" y="59"/>
                  </a:cubicBezTo>
                  <a:cubicBezTo>
                    <a:pt x="5" y="67"/>
                    <a:pt x="7" y="98"/>
                    <a:pt x="12" y="117"/>
                  </a:cubicBezTo>
                  <a:lnTo>
                    <a:pt x="13" y="119"/>
                  </a:lnTo>
                  <a:cubicBezTo>
                    <a:pt x="15" y="121"/>
                    <a:pt x="15" y="123"/>
                    <a:pt x="15" y="125"/>
                  </a:cubicBezTo>
                  <a:lnTo>
                    <a:pt x="15" y="126"/>
                  </a:lnTo>
                  <a:lnTo>
                    <a:pt x="16" y="127"/>
                  </a:lnTo>
                  <a:cubicBezTo>
                    <a:pt x="17" y="129"/>
                    <a:pt x="18" y="130"/>
                    <a:pt x="19" y="131"/>
                  </a:cubicBezTo>
                  <a:cubicBezTo>
                    <a:pt x="20" y="131"/>
                    <a:pt x="20" y="131"/>
                    <a:pt x="20" y="131"/>
                  </a:cubicBezTo>
                  <a:cubicBezTo>
                    <a:pt x="21" y="131"/>
                    <a:pt x="21" y="131"/>
                    <a:pt x="21" y="132"/>
                  </a:cubicBezTo>
                  <a:lnTo>
                    <a:pt x="21" y="133"/>
                  </a:lnTo>
                  <a:cubicBezTo>
                    <a:pt x="21" y="134"/>
                    <a:pt x="21" y="134"/>
                    <a:pt x="20" y="134"/>
                  </a:cubicBezTo>
                  <a:lnTo>
                    <a:pt x="19" y="134"/>
                  </a:lnTo>
                  <a:cubicBezTo>
                    <a:pt x="18" y="134"/>
                    <a:pt x="16" y="134"/>
                    <a:pt x="15" y="133"/>
                  </a:cubicBezTo>
                  <a:cubicBezTo>
                    <a:pt x="14" y="132"/>
                    <a:pt x="14" y="132"/>
                    <a:pt x="13" y="132"/>
                  </a:cubicBezTo>
                  <a:cubicBezTo>
                    <a:pt x="12" y="132"/>
                    <a:pt x="12" y="133"/>
                    <a:pt x="11" y="133"/>
                  </a:cubicBezTo>
                  <a:cubicBezTo>
                    <a:pt x="9" y="134"/>
                    <a:pt x="6" y="135"/>
                    <a:pt x="4" y="136"/>
                  </a:cubicBezTo>
                  <a:cubicBezTo>
                    <a:pt x="4" y="144"/>
                    <a:pt x="4" y="153"/>
                    <a:pt x="4" y="161"/>
                  </a:cubicBezTo>
                  <a:cubicBezTo>
                    <a:pt x="10" y="159"/>
                    <a:pt x="16" y="158"/>
                    <a:pt x="22" y="158"/>
                  </a:cubicBezTo>
                  <a:cubicBezTo>
                    <a:pt x="21" y="148"/>
                    <a:pt x="21" y="137"/>
                    <a:pt x="21" y="1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10" name="Google Shape;3210;p35"/>
            <p:cNvSpPr/>
            <p:nvPr/>
          </p:nvSpPr>
          <p:spPr>
            <a:xfrm>
              <a:off x="1423085" y="-722015"/>
              <a:ext cx="8280" cy="29520"/>
            </a:xfrm>
            <a:custGeom>
              <a:avLst/>
              <a:gdLst/>
              <a:ahLst/>
              <a:cxnLst/>
              <a:rect l="l" t="t" r="r" b="b"/>
              <a:pathLst>
                <a:path w="23" h="82" extrusionOk="0">
                  <a:moveTo>
                    <a:pt x="22" y="0"/>
                  </a:moveTo>
                  <a:cubicBezTo>
                    <a:pt x="17" y="2"/>
                    <a:pt x="12" y="3"/>
                    <a:pt x="7" y="3"/>
                  </a:cubicBezTo>
                  <a:cubicBezTo>
                    <a:pt x="6" y="3"/>
                    <a:pt x="4" y="3"/>
                    <a:pt x="3" y="3"/>
                  </a:cubicBezTo>
                  <a:lnTo>
                    <a:pt x="0" y="3"/>
                  </a:lnTo>
                  <a:cubicBezTo>
                    <a:pt x="0" y="6"/>
                    <a:pt x="0" y="9"/>
                    <a:pt x="0" y="12"/>
                  </a:cubicBezTo>
                  <a:lnTo>
                    <a:pt x="10" y="12"/>
                  </a:lnTo>
                  <a:cubicBezTo>
                    <a:pt x="12" y="12"/>
                    <a:pt x="13" y="12"/>
                    <a:pt x="14" y="13"/>
                  </a:cubicBezTo>
                  <a:cubicBezTo>
                    <a:pt x="16" y="14"/>
                    <a:pt x="17" y="15"/>
                    <a:pt x="18" y="17"/>
                  </a:cubicBezTo>
                  <a:cubicBezTo>
                    <a:pt x="19" y="19"/>
                    <a:pt x="20" y="20"/>
                    <a:pt x="20" y="22"/>
                  </a:cubicBezTo>
                  <a:cubicBezTo>
                    <a:pt x="20" y="24"/>
                    <a:pt x="19" y="26"/>
                    <a:pt x="18" y="28"/>
                  </a:cubicBezTo>
                  <a:cubicBezTo>
                    <a:pt x="17" y="30"/>
                    <a:pt x="16" y="31"/>
                    <a:pt x="14" y="32"/>
                  </a:cubicBezTo>
                  <a:cubicBezTo>
                    <a:pt x="13" y="32"/>
                    <a:pt x="12" y="33"/>
                    <a:pt x="10" y="33"/>
                  </a:cubicBezTo>
                  <a:lnTo>
                    <a:pt x="1" y="33"/>
                  </a:lnTo>
                  <a:cubicBezTo>
                    <a:pt x="1" y="38"/>
                    <a:pt x="1" y="43"/>
                    <a:pt x="2" y="48"/>
                  </a:cubicBezTo>
                  <a:lnTo>
                    <a:pt x="3" y="48"/>
                  </a:lnTo>
                  <a:cubicBezTo>
                    <a:pt x="4" y="48"/>
                    <a:pt x="6" y="48"/>
                    <a:pt x="8" y="49"/>
                  </a:cubicBezTo>
                  <a:cubicBezTo>
                    <a:pt x="10" y="50"/>
                    <a:pt x="10" y="51"/>
                    <a:pt x="11" y="53"/>
                  </a:cubicBezTo>
                  <a:cubicBezTo>
                    <a:pt x="12" y="55"/>
                    <a:pt x="13" y="56"/>
                    <a:pt x="13" y="58"/>
                  </a:cubicBezTo>
                  <a:cubicBezTo>
                    <a:pt x="13" y="59"/>
                    <a:pt x="12" y="61"/>
                    <a:pt x="11" y="63"/>
                  </a:cubicBezTo>
                  <a:cubicBezTo>
                    <a:pt x="10" y="65"/>
                    <a:pt x="9" y="65"/>
                    <a:pt x="8" y="66"/>
                  </a:cubicBezTo>
                  <a:cubicBezTo>
                    <a:pt x="7" y="67"/>
                    <a:pt x="6" y="67"/>
                    <a:pt x="5" y="67"/>
                  </a:cubicBezTo>
                  <a:cubicBezTo>
                    <a:pt x="5" y="70"/>
                    <a:pt x="5" y="73"/>
                    <a:pt x="7" y="76"/>
                  </a:cubicBezTo>
                  <a:cubicBezTo>
                    <a:pt x="7" y="77"/>
                    <a:pt x="7" y="77"/>
                    <a:pt x="7" y="78"/>
                  </a:cubicBezTo>
                  <a:cubicBezTo>
                    <a:pt x="8" y="79"/>
                    <a:pt x="9" y="79"/>
                    <a:pt x="10" y="80"/>
                  </a:cubicBezTo>
                  <a:cubicBezTo>
                    <a:pt x="11" y="81"/>
                    <a:pt x="12" y="81"/>
                    <a:pt x="13" y="81"/>
                  </a:cubicBezTo>
                  <a:cubicBezTo>
                    <a:pt x="15" y="81"/>
                    <a:pt x="16" y="81"/>
                    <a:pt x="17" y="80"/>
                  </a:cubicBezTo>
                  <a:cubicBezTo>
                    <a:pt x="18" y="64"/>
                    <a:pt x="19" y="47"/>
                    <a:pt x="20" y="30"/>
                  </a:cubicBezTo>
                  <a:cubicBezTo>
                    <a:pt x="20" y="21"/>
                    <a:pt x="21" y="11"/>
                    <a:pt x="2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11" name="Google Shape;3211;p35"/>
            <p:cNvSpPr/>
            <p:nvPr/>
          </p:nvSpPr>
          <p:spPr>
            <a:xfrm>
              <a:off x="1384205" y="-959975"/>
              <a:ext cx="36000" cy="87480"/>
            </a:xfrm>
            <a:custGeom>
              <a:avLst/>
              <a:gdLst/>
              <a:ahLst/>
              <a:cxnLst/>
              <a:rect l="l" t="t" r="r" b="b"/>
              <a:pathLst>
                <a:path w="100" h="243" extrusionOk="0">
                  <a:moveTo>
                    <a:pt x="63" y="210"/>
                  </a:moveTo>
                  <a:cubicBezTo>
                    <a:pt x="66" y="221"/>
                    <a:pt x="68" y="232"/>
                    <a:pt x="70" y="242"/>
                  </a:cubicBezTo>
                  <a:lnTo>
                    <a:pt x="72" y="242"/>
                  </a:lnTo>
                  <a:lnTo>
                    <a:pt x="82" y="242"/>
                  </a:lnTo>
                  <a:cubicBezTo>
                    <a:pt x="83" y="242"/>
                    <a:pt x="85" y="242"/>
                    <a:pt x="86" y="242"/>
                  </a:cubicBezTo>
                  <a:cubicBezTo>
                    <a:pt x="87" y="242"/>
                    <a:pt x="88" y="242"/>
                    <a:pt x="89" y="242"/>
                  </a:cubicBezTo>
                  <a:lnTo>
                    <a:pt x="99" y="242"/>
                  </a:lnTo>
                  <a:cubicBezTo>
                    <a:pt x="82" y="172"/>
                    <a:pt x="58" y="104"/>
                    <a:pt x="28" y="38"/>
                  </a:cubicBezTo>
                  <a:cubicBezTo>
                    <a:pt x="22" y="25"/>
                    <a:pt x="16" y="12"/>
                    <a:pt x="11" y="0"/>
                  </a:cubicBezTo>
                  <a:cubicBezTo>
                    <a:pt x="10" y="7"/>
                    <a:pt x="8" y="15"/>
                    <a:pt x="5" y="22"/>
                  </a:cubicBezTo>
                  <a:cubicBezTo>
                    <a:pt x="5" y="22"/>
                    <a:pt x="5" y="21"/>
                    <a:pt x="4" y="22"/>
                  </a:cubicBezTo>
                  <a:cubicBezTo>
                    <a:pt x="3" y="23"/>
                    <a:pt x="3" y="24"/>
                    <a:pt x="2" y="25"/>
                  </a:cubicBezTo>
                  <a:cubicBezTo>
                    <a:pt x="1" y="25"/>
                    <a:pt x="0" y="25"/>
                    <a:pt x="0" y="26"/>
                  </a:cubicBezTo>
                  <a:cubicBezTo>
                    <a:pt x="4" y="48"/>
                    <a:pt x="10" y="71"/>
                    <a:pt x="16" y="94"/>
                  </a:cubicBezTo>
                  <a:cubicBezTo>
                    <a:pt x="31" y="133"/>
                    <a:pt x="47" y="172"/>
                    <a:pt x="63" y="2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12" name="Google Shape;3212;p35"/>
            <p:cNvSpPr/>
            <p:nvPr/>
          </p:nvSpPr>
          <p:spPr>
            <a:xfrm>
              <a:off x="1419125" y="-865295"/>
              <a:ext cx="2880" cy="7200"/>
            </a:xfrm>
            <a:custGeom>
              <a:avLst/>
              <a:gdLst/>
              <a:ahLst/>
              <a:cxnLst/>
              <a:rect l="l" t="t" r="r" b="b"/>
              <a:pathLst>
                <a:path w="8" h="20" extrusionOk="0">
                  <a:moveTo>
                    <a:pt x="6" y="0"/>
                  </a:moveTo>
                  <a:lnTo>
                    <a:pt x="0" y="0"/>
                  </a:lnTo>
                  <a:cubicBezTo>
                    <a:pt x="2" y="6"/>
                    <a:pt x="4" y="13"/>
                    <a:pt x="7" y="19"/>
                  </a:cubicBezTo>
                  <a:cubicBezTo>
                    <a:pt x="7" y="12"/>
                    <a:pt x="7" y="6"/>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13" name="Google Shape;3213;p35"/>
            <p:cNvSpPr/>
            <p:nvPr/>
          </p:nvSpPr>
          <p:spPr>
            <a:xfrm>
              <a:off x="1410485" y="-866015"/>
              <a:ext cx="12240" cy="48960"/>
            </a:xfrm>
            <a:custGeom>
              <a:avLst/>
              <a:gdLst/>
              <a:ahLst/>
              <a:cxnLst/>
              <a:rect l="l" t="t" r="r" b="b"/>
              <a:pathLst>
                <a:path w="34" h="136" extrusionOk="0">
                  <a:moveTo>
                    <a:pt x="14" y="78"/>
                  </a:moveTo>
                  <a:cubicBezTo>
                    <a:pt x="16" y="78"/>
                    <a:pt x="18" y="78"/>
                    <a:pt x="20" y="79"/>
                  </a:cubicBezTo>
                  <a:cubicBezTo>
                    <a:pt x="21" y="80"/>
                    <a:pt x="23" y="82"/>
                    <a:pt x="24" y="84"/>
                  </a:cubicBezTo>
                  <a:cubicBezTo>
                    <a:pt x="25" y="86"/>
                    <a:pt x="26" y="88"/>
                    <a:pt x="26" y="90"/>
                  </a:cubicBezTo>
                  <a:cubicBezTo>
                    <a:pt x="26" y="92"/>
                    <a:pt x="25" y="94"/>
                    <a:pt x="24" y="96"/>
                  </a:cubicBezTo>
                  <a:cubicBezTo>
                    <a:pt x="23" y="98"/>
                    <a:pt x="21" y="99"/>
                    <a:pt x="20" y="100"/>
                  </a:cubicBezTo>
                  <a:cubicBezTo>
                    <a:pt x="19" y="100"/>
                    <a:pt x="19" y="100"/>
                    <a:pt x="19" y="100"/>
                  </a:cubicBezTo>
                  <a:cubicBezTo>
                    <a:pt x="22" y="112"/>
                    <a:pt x="26" y="124"/>
                    <a:pt x="30" y="135"/>
                  </a:cubicBezTo>
                  <a:lnTo>
                    <a:pt x="33" y="135"/>
                  </a:lnTo>
                  <a:cubicBezTo>
                    <a:pt x="32" y="116"/>
                    <a:pt x="31" y="98"/>
                    <a:pt x="28" y="80"/>
                  </a:cubicBezTo>
                  <a:cubicBezTo>
                    <a:pt x="24" y="52"/>
                    <a:pt x="11" y="27"/>
                    <a:pt x="7" y="0"/>
                  </a:cubicBezTo>
                  <a:lnTo>
                    <a:pt x="0" y="0"/>
                  </a:lnTo>
                  <a:cubicBezTo>
                    <a:pt x="6" y="18"/>
                    <a:pt x="9" y="35"/>
                    <a:pt x="11" y="54"/>
                  </a:cubicBezTo>
                  <a:cubicBezTo>
                    <a:pt x="11" y="62"/>
                    <a:pt x="13" y="70"/>
                    <a:pt x="14" y="78"/>
                  </a:cubicBezTo>
                  <a:lnTo>
                    <a:pt x="14" y="79"/>
                  </a:lnTo>
                  <a:lnTo>
                    <a:pt x="14" y="7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14" name="Google Shape;3214;p35"/>
            <p:cNvSpPr/>
            <p:nvPr/>
          </p:nvSpPr>
          <p:spPr>
            <a:xfrm>
              <a:off x="1416605" y="-873575"/>
              <a:ext cx="5040" cy="8280"/>
            </a:xfrm>
            <a:custGeom>
              <a:avLst/>
              <a:gdLst/>
              <a:ahLst/>
              <a:cxnLst/>
              <a:rect l="l" t="t" r="r" b="b"/>
              <a:pathLst>
                <a:path w="14" h="23" extrusionOk="0">
                  <a:moveTo>
                    <a:pt x="3" y="6"/>
                  </a:moveTo>
                  <a:cubicBezTo>
                    <a:pt x="4" y="12"/>
                    <a:pt x="5" y="17"/>
                    <a:pt x="7" y="22"/>
                  </a:cubicBezTo>
                  <a:lnTo>
                    <a:pt x="13" y="22"/>
                  </a:lnTo>
                  <a:lnTo>
                    <a:pt x="13" y="20"/>
                  </a:lnTo>
                  <a:cubicBezTo>
                    <a:pt x="12" y="18"/>
                    <a:pt x="12" y="16"/>
                    <a:pt x="12" y="14"/>
                  </a:cubicBezTo>
                  <a:cubicBezTo>
                    <a:pt x="12" y="13"/>
                    <a:pt x="12" y="12"/>
                    <a:pt x="12" y="11"/>
                  </a:cubicBezTo>
                  <a:cubicBezTo>
                    <a:pt x="12" y="9"/>
                    <a:pt x="12" y="6"/>
                    <a:pt x="11" y="3"/>
                  </a:cubicBezTo>
                  <a:lnTo>
                    <a:pt x="11" y="0"/>
                  </a:lnTo>
                  <a:lnTo>
                    <a:pt x="0" y="0"/>
                  </a:lnTo>
                  <a:cubicBezTo>
                    <a:pt x="1" y="1"/>
                    <a:pt x="2" y="1"/>
                    <a:pt x="2" y="2"/>
                  </a:cubicBezTo>
                  <a:cubicBezTo>
                    <a:pt x="3" y="3"/>
                    <a:pt x="3" y="5"/>
                    <a:pt x="3"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15" name="Google Shape;3215;p35"/>
            <p:cNvSpPr/>
            <p:nvPr/>
          </p:nvSpPr>
          <p:spPr>
            <a:xfrm>
              <a:off x="1409765" y="-873575"/>
              <a:ext cx="4680" cy="7560"/>
            </a:xfrm>
            <a:custGeom>
              <a:avLst/>
              <a:gdLst/>
              <a:ahLst/>
              <a:cxnLst/>
              <a:rect l="l" t="t" r="r" b="b"/>
              <a:pathLst>
                <a:path w="13" h="21" extrusionOk="0">
                  <a:moveTo>
                    <a:pt x="2" y="20"/>
                  </a:moveTo>
                  <a:lnTo>
                    <a:pt x="9" y="20"/>
                  </a:lnTo>
                  <a:cubicBezTo>
                    <a:pt x="9" y="18"/>
                    <a:pt x="9" y="15"/>
                    <a:pt x="9" y="13"/>
                  </a:cubicBezTo>
                  <a:cubicBezTo>
                    <a:pt x="9" y="10"/>
                    <a:pt x="9" y="9"/>
                    <a:pt x="9" y="6"/>
                  </a:cubicBezTo>
                  <a:cubicBezTo>
                    <a:pt x="9" y="5"/>
                    <a:pt x="9" y="4"/>
                    <a:pt x="10" y="3"/>
                  </a:cubicBezTo>
                  <a:cubicBezTo>
                    <a:pt x="11" y="2"/>
                    <a:pt x="11" y="1"/>
                    <a:pt x="12" y="0"/>
                  </a:cubicBezTo>
                  <a:lnTo>
                    <a:pt x="2" y="0"/>
                  </a:lnTo>
                  <a:lnTo>
                    <a:pt x="0" y="0"/>
                  </a:lnTo>
                  <a:lnTo>
                    <a:pt x="3" y="17"/>
                  </a:lnTo>
                  <a:lnTo>
                    <a:pt x="2" y="2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16" name="Google Shape;3216;p35"/>
            <p:cNvSpPr/>
            <p:nvPr/>
          </p:nvSpPr>
          <p:spPr>
            <a:xfrm>
              <a:off x="1412645" y="-865655"/>
              <a:ext cx="12960" cy="50040"/>
            </a:xfrm>
            <a:custGeom>
              <a:avLst/>
              <a:gdLst/>
              <a:ahLst/>
              <a:cxnLst/>
              <a:rect l="l" t="t" r="r" b="b"/>
              <a:pathLst>
                <a:path w="36" h="139" extrusionOk="0">
                  <a:moveTo>
                    <a:pt x="22" y="79"/>
                  </a:moveTo>
                  <a:cubicBezTo>
                    <a:pt x="25" y="97"/>
                    <a:pt x="26" y="115"/>
                    <a:pt x="27" y="133"/>
                  </a:cubicBezTo>
                  <a:cubicBezTo>
                    <a:pt x="29" y="133"/>
                    <a:pt x="31" y="134"/>
                    <a:pt x="32" y="135"/>
                  </a:cubicBezTo>
                  <a:cubicBezTo>
                    <a:pt x="33" y="136"/>
                    <a:pt x="35" y="137"/>
                    <a:pt x="35" y="138"/>
                  </a:cubicBezTo>
                  <a:cubicBezTo>
                    <a:pt x="30" y="119"/>
                    <a:pt x="29" y="88"/>
                    <a:pt x="27" y="80"/>
                  </a:cubicBezTo>
                  <a:cubicBezTo>
                    <a:pt x="25" y="65"/>
                    <a:pt x="24" y="51"/>
                    <a:pt x="24" y="36"/>
                  </a:cubicBezTo>
                  <a:cubicBezTo>
                    <a:pt x="24" y="31"/>
                    <a:pt x="24" y="26"/>
                    <a:pt x="24" y="21"/>
                  </a:cubicBezTo>
                  <a:cubicBezTo>
                    <a:pt x="21" y="14"/>
                    <a:pt x="19" y="8"/>
                    <a:pt x="17" y="1"/>
                  </a:cubicBezTo>
                  <a:lnTo>
                    <a:pt x="0" y="0"/>
                  </a:lnTo>
                  <a:cubicBezTo>
                    <a:pt x="5" y="26"/>
                    <a:pt x="18" y="51"/>
                    <a:pt x="22" y="7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17" name="Google Shape;3217;p35"/>
            <p:cNvSpPr/>
            <p:nvPr/>
          </p:nvSpPr>
          <p:spPr>
            <a:xfrm>
              <a:off x="1425605" y="-812735"/>
              <a:ext cx="3240" cy="3240"/>
            </a:xfrm>
            <a:custGeom>
              <a:avLst/>
              <a:gdLst/>
              <a:ahLst/>
              <a:cxnLst/>
              <a:rect l="l" t="t" r="r" b="b"/>
              <a:pathLst>
                <a:path w="9" h="9" extrusionOk="0">
                  <a:moveTo>
                    <a:pt x="0" y="6"/>
                  </a:moveTo>
                  <a:cubicBezTo>
                    <a:pt x="1" y="6"/>
                    <a:pt x="1" y="6"/>
                    <a:pt x="2" y="7"/>
                  </a:cubicBezTo>
                  <a:cubicBezTo>
                    <a:pt x="3" y="8"/>
                    <a:pt x="5" y="8"/>
                    <a:pt x="7" y="8"/>
                  </a:cubicBezTo>
                  <a:lnTo>
                    <a:pt x="8" y="8"/>
                  </a:lnTo>
                  <a:lnTo>
                    <a:pt x="8" y="7"/>
                  </a:lnTo>
                  <a:lnTo>
                    <a:pt x="8" y="6"/>
                  </a:lnTo>
                  <a:cubicBezTo>
                    <a:pt x="8" y="5"/>
                    <a:pt x="8" y="5"/>
                    <a:pt x="8" y="5"/>
                  </a:cubicBezTo>
                  <a:cubicBezTo>
                    <a:pt x="7" y="5"/>
                    <a:pt x="7" y="5"/>
                    <a:pt x="7" y="5"/>
                  </a:cubicBezTo>
                  <a:cubicBezTo>
                    <a:pt x="5" y="4"/>
                    <a:pt x="4" y="3"/>
                    <a:pt x="3" y="1"/>
                  </a:cubicBezTo>
                  <a:lnTo>
                    <a:pt x="2" y="0"/>
                  </a:lnTo>
                  <a:cubicBezTo>
                    <a:pt x="2" y="2"/>
                    <a:pt x="2" y="3"/>
                    <a:pt x="1" y="4"/>
                  </a:cubicBezTo>
                  <a:cubicBezTo>
                    <a:pt x="1" y="5"/>
                    <a:pt x="1" y="5"/>
                    <a:pt x="0"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18" name="Google Shape;3218;p35"/>
            <p:cNvSpPr/>
            <p:nvPr/>
          </p:nvSpPr>
          <p:spPr>
            <a:xfrm>
              <a:off x="1414085" y="-873575"/>
              <a:ext cx="2880" cy="720"/>
            </a:xfrm>
            <a:custGeom>
              <a:avLst/>
              <a:gdLst/>
              <a:ahLst/>
              <a:cxnLst/>
              <a:rect l="l" t="t" r="r" b="b"/>
              <a:pathLst>
                <a:path w="8" h="2" extrusionOk="0">
                  <a:moveTo>
                    <a:pt x="0" y="1"/>
                  </a:moveTo>
                  <a:lnTo>
                    <a:pt x="7" y="1"/>
                  </a:lnTo>
                  <a:cubicBezTo>
                    <a:pt x="6" y="0"/>
                    <a:pt x="4" y="0"/>
                    <a:pt x="3" y="0"/>
                  </a:cubicBezTo>
                  <a:cubicBezTo>
                    <a:pt x="1" y="0"/>
                    <a:pt x="1" y="0"/>
                    <a:pt x="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19" name="Google Shape;3219;p35"/>
            <p:cNvSpPr/>
            <p:nvPr/>
          </p:nvSpPr>
          <p:spPr>
            <a:xfrm>
              <a:off x="1412645" y="-873215"/>
              <a:ext cx="6480" cy="7920"/>
            </a:xfrm>
            <a:custGeom>
              <a:avLst/>
              <a:gdLst/>
              <a:ahLst/>
              <a:cxnLst/>
              <a:rect l="l" t="t" r="r" b="b"/>
              <a:pathLst>
                <a:path w="18" h="22" extrusionOk="0">
                  <a:moveTo>
                    <a:pt x="0" y="6"/>
                  </a:moveTo>
                  <a:cubicBezTo>
                    <a:pt x="0" y="8"/>
                    <a:pt x="0" y="11"/>
                    <a:pt x="0" y="13"/>
                  </a:cubicBezTo>
                  <a:cubicBezTo>
                    <a:pt x="0" y="15"/>
                    <a:pt x="0" y="18"/>
                    <a:pt x="0" y="20"/>
                  </a:cubicBezTo>
                  <a:lnTo>
                    <a:pt x="17" y="21"/>
                  </a:lnTo>
                  <a:cubicBezTo>
                    <a:pt x="15" y="16"/>
                    <a:pt x="14" y="11"/>
                    <a:pt x="13" y="6"/>
                  </a:cubicBezTo>
                  <a:cubicBezTo>
                    <a:pt x="13" y="5"/>
                    <a:pt x="13" y="4"/>
                    <a:pt x="12" y="3"/>
                  </a:cubicBezTo>
                  <a:cubicBezTo>
                    <a:pt x="12" y="2"/>
                    <a:pt x="11" y="1"/>
                    <a:pt x="10" y="0"/>
                  </a:cubicBezTo>
                  <a:lnTo>
                    <a:pt x="9" y="0"/>
                  </a:lnTo>
                  <a:lnTo>
                    <a:pt x="3" y="0"/>
                  </a:lnTo>
                  <a:cubicBezTo>
                    <a:pt x="2" y="1"/>
                    <a:pt x="1" y="1"/>
                    <a:pt x="1" y="2"/>
                  </a:cubicBezTo>
                  <a:cubicBezTo>
                    <a:pt x="0" y="3"/>
                    <a:pt x="0" y="4"/>
                    <a:pt x="0" y="5"/>
                  </a:cubicBezTo>
                  <a:lnTo>
                    <a:pt x="0"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20" name="Google Shape;3220;p35"/>
            <p:cNvSpPr/>
            <p:nvPr/>
          </p:nvSpPr>
          <p:spPr>
            <a:xfrm>
              <a:off x="1423805" y="-704375"/>
              <a:ext cx="3960" cy="7560"/>
            </a:xfrm>
            <a:custGeom>
              <a:avLst/>
              <a:gdLst/>
              <a:ahLst/>
              <a:cxnLst/>
              <a:rect l="l" t="t" r="r" b="b"/>
              <a:pathLst>
                <a:path w="11" h="21" extrusionOk="0">
                  <a:moveTo>
                    <a:pt x="0" y="0"/>
                  </a:moveTo>
                  <a:cubicBezTo>
                    <a:pt x="0" y="7"/>
                    <a:pt x="2" y="13"/>
                    <a:pt x="3" y="20"/>
                  </a:cubicBezTo>
                  <a:cubicBezTo>
                    <a:pt x="4" y="19"/>
                    <a:pt x="5" y="19"/>
                    <a:pt x="5" y="19"/>
                  </a:cubicBezTo>
                  <a:cubicBezTo>
                    <a:pt x="7" y="18"/>
                    <a:pt x="8" y="17"/>
                    <a:pt x="9" y="15"/>
                  </a:cubicBezTo>
                  <a:cubicBezTo>
                    <a:pt x="10" y="13"/>
                    <a:pt x="10" y="12"/>
                    <a:pt x="10" y="10"/>
                  </a:cubicBezTo>
                  <a:cubicBezTo>
                    <a:pt x="10" y="8"/>
                    <a:pt x="10" y="7"/>
                    <a:pt x="9" y="5"/>
                  </a:cubicBezTo>
                  <a:cubicBezTo>
                    <a:pt x="8" y="3"/>
                    <a:pt x="7" y="2"/>
                    <a:pt x="5" y="1"/>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21" name="Google Shape;3221;p35"/>
            <p:cNvSpPr/>
            <p:nvPr/>
          </p:nvSpPr>
          <p:spPr>
            <a:xfrm>
              <a:off x="1422725" y="-717695"/>
              <a:ext cx="8280" cy="8640"/>
            </a:xfrm>
            <a:custGeom>
              <a:avLst/>
              <a:gdLst/>
              <a:ahLst/>
              <a:cxnLst/>
              <a:rect l="l" t="t" r="r" b="b"/>
              <a:pathLst>
                <a:path w="23" h="24" extrusionOk="0">
                  <a:moveTo>
                    <a:pt x="11" y="0"/>
                  </a:moveTo>
                  <a:lnTo>
                    <a:pt x="0" y="0"/>
                  </a:lnTo>
                  <a:cubicBezTo>
                    <a:pt x="0" y="8"/>
                    <a:pt x="0" y="16"/>
                    <a:pt x="2" y="23"/>
                  </a:cubicBezTo>
                  <a:lnTo>
                    <a:pt x="11" y="23"/>
                  </a:lnTo>
                  <a:cubicBezTo>
                    <a:pt x="13" y="23"/>
                    <a:pt x="15" y="23"/>
                    <a:pt x="17" y="22"/>
                  </a:cubicBezTo>
                  <a:cubicBezTo>
                    <a:pt x="18" y="21"/>
                    <a:pt x="20" y="20"/>
                    <a:pt x="21" y="18"/>
                  </a:cubicBezTo>
                  <a:cubicBezTo>
                    <a:pt x="22" y="16"/>
                    <a:pt x="22" y="14"/>
                    <a:pt x="22" y="12"/>
                  </a:cubicBezTo>
                  <a:cubicBezTo>
                    <a:pt x="22" y="10"/>
                    <a:pt x="22" y="8"/>
                    <a:pt x="21" y="6"/>
                  </a:cubicBezTo>
                  <a:cubicBezTo>
                    <a:pt x="20" y="4"/>
                    <a:pt x="19" y="3"/>
                    <a:pt x="17" y="2"/>
                  </a:cubicBezTo>
                  <a:cubicBezTo>
                    <a:pt x="15" y="1"/>
                    <a:pt x="13" y="0"/>
                    <a:pt x="1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22" name="Google Shape;3222;p35"/>
            <p:cNvSpPr/>
            <p:nvPr/>
          </p:nvSpPr>
          <p:spPr>
            <a:xfrm>
              <a:off x="1431005" y="-728855"/>
              <a:ext cx="2880" cy="7560"/>
            </a:xfrm>
            <a:custGeom>
              <a:avLst/>
              <a:gdLst/>
              <a:ahLst/>
              <a:cxnLst/>
              <a:rect l="l" t="t" r="r" b="b"/>
              <a:pathLst>
                <a:path w="8" h="21" extrusionOk="0">
                  <a:moveTo>
                    <a:pt x="7" y="6"/>
                  </a:moveTo>
                  <a:cubicBezTo>
                    <a:pt x="6" y="5"/>
                    <a:pt x="6" y="4"/>
                    <a:pt x="6" y="3"/>
                  </a:cubicBezTo>
                  <a:cubicBezTo>
                    <a:pt x="5" y="2"/>
                    <a:pt x="4" y="1"/>
                    <a:pt x="3" y="1"/>
                  </a:cubicBezTo>
                  <a:lnTo>
                    <a:pt x="3" y="0"/>
                  </a:lnTo>
                  <a:lnTo>
                    <a:pt x="0" y="0"/>
                  </a:lnTo>
                  <a:cubicBezTo>
                    <a:pt x="0" y="7"/>
                    <a:pt x="0" y="14"/>
                    <a:pt x="0" y="20"/>
                  </a:cubicBezTo>
                  <a:cubicBezTo>
                    <a:pt x="2" y="19"/>
                    <a:pt x="4" y="17"/>
                    <a:pt x="5" y="15"/>
                  </a:cubicBezTo>
                  <a:cubicBezTo>
                    <a:pt x="6" y="13"/>
                    <a:pt x="7" y="11"/>
                    <a:pt x="7" y="8"/>
                  </a:cubicBezTo>
                  <a:cubicBezTo>
                    <a:pt x="7" y="7"/>
                    <a:pt x="7" y="6"/>
                    <a:pt x="7"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23" name="Google Shape;3223;p35"/>
            <p:cNvSpPr/>
            <p:nvPr/>
          </p:nvSpPr>
          <p:spPr>
            <a:xfrm>
              <a:off x="1422725" y="-729215"/>
              <a:ext cx="8640" cy="8640"/>
            </a:xfrm>
            <a:custGeom>
              <a:avLst/>
              <a:gdLst/>
              <a:ahLst/>
              <a:cxnLst/>
              <a:rect l="l" t="t" r="r" b="b"/>
              <a:pathLst>
                <a:path w="24" h="24" extrusionOk="0">
                  <a:moveTo>
                    <a:pt x="23" y="20"/>
                  </a:moveTo>
                  <a:cubicBezTo>
                    <a:pt x="23" y="14"/>
                    <a:pt x="23" y="7"/>
                    <a:pt x="23" y="1"/>
                  </a:cubicBezTo>
                  <a:cubicBezTo>
                    <a:pt x="19" y="0"/>
                    <a:pt x="15" y="0"/>
                    <a:pt x="11" y="0"/>
                  </a:cubicBezTo>
                  <a:cubicBezTo>
                    <a:pt x="7" y="0"/>
                    <a:pt x="4" y="0"/>
                    <a:pt x="0" y="1"/>
                  </a:cubicBezTo>
                  <a:cubicBezTo>
                    <a:pt x="0" y="8"/>
                    <a:pt x="0" y="16"/>
                    <a:pt x="0" y="23"/>
                  </a:cubicBezTo>
                  <a:lnTo>
                    <a:pt x="3" y="23"/>
                  </a:lnTo>
                  <a:cubicBezTo>
                    <a:pt x="4" y="23"/>
                    <a:pt x="6" y="23"/>
                    <a:pt x="7" y="23"/>
                  </a:cubicBezTo>
                  <a:cubicBezTo>
                    <a:pt x="12" y="23"/>
                    <a:pt x="18" y="22"/>
                    <a:pt x="23"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24" name="Google Shape;3224;p35"/>
            <p:cNvSpPr/>
            <p:nvPr/>
          </p:nvSpPr>
          <p:spPr>
            <a:xfrm>
              <a:off x="1421285" y="-865295"/>
              <a:ext cx="7560" cy="7200"/>
            </a:xfrm>
            <a:custGeom>
              <a:avLst/>
              <a:gdLst/>
              <a:ahLst/>
              <a:cxnLst/>
              <a:rect l="l" t="t" r="r" b="b"/>
              <a:pathLst>
                <a:path w="21" h="20" extrusionOk="0">
                  <a:moveTo>
                    <a:pt x="11" y="19"/>
                  </a:moveTo>
                  <a:cubicBezTo>
                    <a:pt x="13" y="18"/>
                    <a:pt x="15" y="17"/>
                    <a:pt x="16" y="16"/>
                  </a:cubicBezTo>
                  <a:cubicBezTo>
                    <a:pt x="17" y="15"/>
                    <a:pt x="19" y="15"/>
                    <a:pt x="20" y="14"/>
                  </a:cubicBezTo>
                  <a:cubicBezTo>
                    <a:pt x="19" y="10"/>
                    <a:pt x="18" y="6"/>
                    <a:pt x="17" y="1"/>
                  </a:cubicBezTo>
                  <a:lnTo>
                    <a:pt x="0" y="0"/>
                  </a:lnTo>
                  <a:cubicBezTo>
                    <a:pt x="4" y="6"/>
                    <a:pt x="7" y="12"/>
                    <a:pt x="11"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25" name="Google Shape;3225;p35"/>
            <p:cNvSpPr/>
            <p:nvPr/>
          </p:nvSpPr>
          <p:spPr>
            <a:xfrm>
              <a:off x="1428845" y="-848735"/>
              <a:ext cx="7560" cy="33480"/>
            </a:xfrm>
            <a:custGeom>
              <a:avLst/>
              <a:gdLst/>
              <a:ahLst/>
              <a:cxnLst/>
              <a:rect l="l" t="t" r="r" b="b"/>
              <a:pathLst>
                <a:path w="21" h="93" extrusionOk="0">
                  <a:moveTo>
                    <a:pt x="20" y="92"/>
                  </a:moveTo>
                  <a:cubicBezTo>
                    <a:pt x="17" y="65"/>
                    <a:pt x="13" y="39"/>
                    <a:pt x="9" y="13"/>
                  </a:cubicBezTo>
                  <a:cubicBezTo>
                    <a:pt x="8" y="13"/>
                    <a:pt x="8" y="13"/>
                    <a:pt x="7" y="13"/>
                  </a:cubicBezTo>
                  <a:cubicBezTo>
                    <a:pt x="6" y="12"/>
                    <a:pt x="5" y="11"/>
                    <a:pt x="4" y="10"/>
                  </a:cubicBezTo>
                  <a:cubicBezTo>
                    <a:pt x="3" y="9"/>
                    <a:pt x="3" y="7"/>
                    <a:pt x="3" y="6"/>
                  </a:cubicBezTo>
                  <a:cubicBezTo>
                    <a:pt x="3" y="4"/>
                    <a:pt x="4" y="3"/>
                    <a:pt x="4" y="2"/>
                  </a:cubicBezTo>
                  <a:cubicBezTo>
                    <a:pt x="5" y="1"/>
                    <a:pt x="5" y="0"/>
                    <a:pt x="6" y="0"/>
                  </a:cubicBezTo>
                  <a:lnTo>
                    <a:pt x="0" y="0"/>
                  </a:lnTo>
                  <a:cubicBezTo>
                    <a:pt x="10" y="30"/>
                    <a:pt x="17" y="61"/>
                    <a:pt x="20" y="9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26" name="Google Shape;3226;p35"/>
            <p:cNvSpPr/>
            <p:nvPr/>
          </p:nvSpPr>
          <p:spPr>
            <a:xfrm>
              <a:off x="1420925" y="-873575"/>
              <a:ext cx="6480" cy="8640"/>
            </a:xfrm>
            <a:custGeom>
              <a:avLst/>
              <a:gdLst/>
              <a:ahLst/>
              <a:cxnLst/>
              <a:rect l="l" t="t" r="r" b="b"/>
              <a:pathLst>
                <a:path w="18" h="24" extrusionOk="0">
                  <a:moveTo>
                    <a:pt x="0" y="12"/>
                  </a:moveTo>
                  <a:cubicBezTo>
                    <a:pt x="0" y="15"/>
                    <a:pt x="0" y="17"/>
                    <a:pt x="1" y="20"/>
                  </a:cubicBezTo>
                  <a:lnTo>
                    <a:pt x="1" y="21"/>
                  </a:lnTo>
                  <a:lnTo>
                    <a:pt x="1" y="22"/>
                  </a:lnTo>
                  <a:lnTo>
                    <a:pt x="17" y="23"/>
                  </a:lnTo>
                  <a:cubicBezTo>
                    <a:pt x="16" y="16"/>
                    <a:pt x="13" y="8"/>
                    <a:pt x="11" y="0"/>
                  </a:cubicBezTo>
                  <a:lnTo>
                    <a:pt x="9" y="0"/>
                  </a:lnTo>
                  <a:cubicBezTo>
                    <a:pt x="8" y="1"/>
                    <a:pt x="8" y="0"/>
                    <a:pt x="7" y="1"/>
                  </a:cubicBezTo>
                  <a:cubicBezTo>
                    <a:pt x="5" y="3"/>
                    <a:pt x="3" y="4"/>
                    <a:pt x="2" y="7"/>
                  </a:cubicBezTo>
                  <a:cubicBezTo>
                    <a:pt x="1" y="8"/>
                    <a:pt x="0" y="10"/>
                    <a:pt x="0"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27" name="Google Shape;3227;p35"/>
            <p:cNvSpPr/>
            <p:nvPr/>
          </p:nvSpPr>
          <p:spPr>
            <a:xfrm>
              <a:off x="1420565" y="-869255"/>
              <a:ext cx="1080" cy="3240"/>
            </a:xfrm>
            <a:custGeom>
              <a:avLst/>
              <a:gdLst/>
              <a:ahLst/>
              <a:cxnLst/>
              <a:rect l="l" t="t" r="r" b="b"/>
              <a:pathLst>
                <a:path w="3" h="9" extrusionOk="0">
                  <a:moveTo>
                    <a:pt x="2" y="8"/>
                  </a:moveTo>
                  <a:cubicBezTo>
                    <a:pt x="2" y="5"/>
                    <a:pt x="2" y="3"/>
                    <a:pt x="1" y="0"/>
                  </a:cubicBezTo>
                  <a:cubicBezTo>
                    <a:pt x="1" y="1"/>
                    <a:pt x="0" y="2"/>
                    <a:pt x="0" y="3"/>
                  </a:cubicBezTo>
                  <a:cubicBezTo>
                    <a:pt x="0" y="5"/>
                    <a:pt x="1" y="6"/>
                    <a:pt x="2"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28" name="Google Shape;3228;p35"/>
            <p:cNvSpPr/>
            <p:nvPr/>
          </p:nvSpPr>
          <p:spPr>
            <a:xfrm>
              <a:off x="1423085" y="-761255"/>
              <a:ext cx="4320" cy="8640"/>
            </a:xfrm>
            <a:custGeom>
              <a:avLst/>
              <a:gdLst/>
              <a:ahLst/>
              <a:cxnLst/>
              <a:rect l="l" t="t" r="r" b="b"/>
              <a:pathLst>
                <a:path w="12" h="24" extrusionOk="0">
                  <a:moveTo>
                    <a:pt x="0" y="0"/>
                  </a:moveTo>
                  <a:cubicBezTo>
                    <a:pt x="0" y="4"/>
                    <a:pt x="0" y="8"/>
                    <a:pt x="0" y="13"/>
                  </a:cubicBezTo>
                  <a:cubicBezTo>
                    <a:pt x="0" y="16"/>
                    <a:pt x="0" y="20"/>
                    <a:pt x="0" y="23"/>
                  </a:cubicBezTo>
                  <a:cubicBezTo>
                    <a:pt x="2" y="23"/>
                    <a:pt x="3" y="23"/>
                    <a:pt x="5" y="22"/>
                  </a:cubicBezTo>
                  <a:cubicBezTo>
                    <a:pt x="7" y="21"/>
                    <a:pt x="9" y="19"/>
                    <a:pt x="10" y="17"/>
                  </a:cubicBezTo>
                  <a:cubicBezTo>
                    <a:pt x="11" y="15"/>
                    <a:pt x="11" y="14"/>
                    <a:pt x="11" y="12"/>
                  </a:cubicBezTo>
                  <a:cubicBezTo>
                    <a:pt x="11" y="10"/>
                    <a:pt x="11" y="8"/>
                    <a:pt x="10" y="6"/>
                  </a:cubicBezTo>
                  <a:cubicBezTo>
                    <a:pt x="9" y="4"/>
                    <a:pt x="7" y="4"/>
                    <a:pt x="5" y="2"/>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29" name="Google Shape;3229;p35"/>
            <p:cNvSpPr/>
            <p:nvPr/>
          </p:nvSpPr>
          <p:spPr>
            <a:xfrm>
              <a:off x="1421645" y="-776375"/>
              <a:ext cx="1800" cy="9360"/>
            </a:xfrm>
            <a:custGeom>
              <a:avLst/>
              <a:gdLst/>
              <a:ahLst/>
              <a:cxnLst/>
              <a:rect l="l" t="t" r="r" b="b"/>
              <a:pathLst>
                <a:path w="5" h="26" extrusionOk="0">
                  <a:moveTo>
                    <a:pt x="4" y="0"/>
                  </a:moveTo>
                  <a:lnTo>
                    <a:pt x="0" y="0"/>
                  </a:lnTo>
                  <a:cubicBezTo>
                    <a:pt x="1" y="8"/>
                    <a:pt x="2" y="17"/>
                    <a:pt x="2" y="25"/>
                  </a:cubicBezTo>
                  <a:lnTo>
                    <a:pt x="4" y="25"/>
                  </a:lnTo>
                  <a:cubicBezTo>
                    <a:pt x="4" y="18"/>
                    <a:pt x="4" y="9"/>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30" name="Google Shape;3230;p35"/>
            <p:cNvSpPr/>
            <p:nvPr/>
          </p:nvSpPr>
          <p:spPr>
            <a:xfrm>
              <a:off x="1423085" y="-778535"/>
              <a:ext cx="9720" cy="11880"/>
            </a:xfrm>
            <a:custGeom>
              <a:avLst/>
              <a:gdLst/>
              <a:ahLst/>
              <a:cxnLst/>
              <a:rect l="l" t="t" r="r" b="b"/>
              <a:pathLst>
                <a:path w="27" h="33" extrusionOk="0">
                  <a:moveTo>
                    <a:pt x="6" y="5"/>
                  </a:moveTo>
                  <a:cubicBezTo>
                    <a:pt x="4" y="6"/>
                    <a:pt x="2" y="6"/>
                    <a:pt x="0" y="6"/>
                  </a:cubicBezTo>
                  <a:cubicBezTo>
                    <a:pt x="0" y="15"/>
                    <a:pt x="0" y="23"/>
                    <a:pt x="0" y="32"/>
                  </a:cubicBezTo>
                  <a:cubicBezTo>
                    <a:pt x="4" y="32"/>
                    <a:pt x="8" y="30"/>
                    <a:pt x="12" y="28"/>
                  </a:cubicBezTo>
                  <a:cubicBezTo>
                    <a:pt x="14" y="27"/>
                    <a:pt x="16" y="25"/>
                    <a:pt x="18" y="23"/>
                  </a:cubicBezTo>
                  <a:cubicBezTo>
                    <a:pt x="26" y="16"/>
                    <a:pt x="17" y="0"/>
                    <a:pt x="6"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31" name="Google Shape;3231;p35"/>
            <p:cNvSpPr/>
            <p:nvPr/>
          </p:nvSpPr>
          <p:spPr>
            <a:xfrm>
              <a:off x="1429205" y="-801575"/>
              <a:ext cx="7200" cy="8640"/>
            </a:xfrm>
            <a:custGeom>
              <a:avLst/>
              <a:gdLst/>
              <a:ahLst/>
              <a:cxnLst/>
              <a:rect l="l" t="t" r="r" b="b"/>
              <a:pathLst>
                <a:path w="20" h="24" extrusionOk="0">
                  <a:moveTo>
                    <a:pt x="7" y="21"/>
                  </a:moveTo>
                  <a:cubicBezTo>
                    <a:pt x="19" y="17"/>
                    <a:pt x="12" y="0"/>
                    <a:pt x="0" y="1"/>
                  </a:cubicBezTo>
                  <a:cubicBezTo>
                    <a:pt x="0" y="9"/>
                    <a:pt x="2" y="16"/>
                    <a:pt x="3" y="23"/>
                  </a:cubicBezTo>
                  <a:lnTo>
                    <a:pt x="7" y="2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32" name="Google Shape;3232;p35"/>
            <p:cNvSpPr/>
            <p:nvPr/>
          </p:nvSpPr>
          <p:spPr>
            <a:xfrm>
              <a:off x="1419125" y="-800135"/>
              <a:ext cx="4320" cy="10440"/>
            </a:xfrm>
            <a:custGeom>
              <a:avLst/>
              <a:gdLst/>
              <a:ahLst/>
              <a:cxnLst/>
              <a:rect l="l" t="t" r="r" b="b"/>
              <a:pathLst>
                <a:path w="12" h="29" extrusionOk="0">
                  <a:moveTo>
                    <a:pt x="10" y="8"/>
                  </a:moveTo>
                  <a:cubicBezTo>
                    <a:pt x="10" y="6"/>
                    <a:pt x="10" y="3"/>
                    <a:pt x="10" y="0"/>
                  </a:cubicBezTo>
                  <a:lnTo>
                    <a:pt x="0" y="4"/>
                  </a:lnTo>
                  <a:cubicBezTo>
                    <a:pt x="0" y="12"/>
                    <a:pt x="2" y="20"/>
                    <a:pt x="3" y="28"/>
                  </a:cubicBezTo>
                  <a:lnTo>
                    <a:pt x="11" y="25"/>
                  </a:lnTo>
                  <a:cubicBezTo>
                    <a:pt x="10" y="19"/>
                    <a:pt x="10" y="14"/>
                    <a:pt x="10"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33" name="Google Shape;3233;p35"/>
            <p:cNvSpPr/>
            <p:nvPr/>
          </p:nvSpPr>
          <p:spPr>
            <a:xfrm>
              <a:off x="1422725" y="-801215"/>
              <a:ext cx="7560" cy="10440"/>
            </a:xfrm>
            <a:custGeom>
              <a:avLst/>
              <a:gdLst/>
              <a:ahLst/>
              <a:cxnLst/>
              <a:rect l="l" t="t" r="r" b="b"/>
              <a:pathLst>
                <a:path w="21" h="29" extrusionOk="0">
                  <a:moveTo>
                    <a:pt x="18" y="0"/>
                  </a:moveTo>
                  <a:cubicBezTo>
                    <a:pt x="12" y="0"/>
                    <a:pt x="6" y="1"/>
                    <a:pt x="0" y="3"/>
                  </a:cubicBezTo>
                  <a:cubicBezTo>
                    <a:pt x="0" y="6"/>
                    <a:pt x="0" y="9"/>
                    <a:pt x="0" y="11"/>
                  </a:cubicBezTo>
                  <a:cubicBezTo>
                    <a:pt x="0" y="17"/>
                    <a:pt x="0" y="22"/>
                    <a:pt x="0" y="28"/>
                  </a:cubicBezTo>
                  <a:lnTo>
                    <a:pt x="20" y="21"/>
                  </a:lnTo>
                  <a:cubicBezTo>
                    <a:pt x="19" y="14"/>
                    <a:pt x="19" y="7"/>
                    <a:pt x="1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34" name="Google Shape;3234;p35"/>
            <p:cNvSpPr/>
            <p:nvPr/>
          </p:nvSpPr>
          <p:spPr>
            <a:xfrm>
              <a:off x="1417325" y="-817415"/>
              <a:ext cx="5400" cy="9360"/>
            </a:xfrm>
            <a:custGeom>
              <a:avLst/>
              <a:gdLst/>
              <a:ahLst/>
              <a:cxnLst/>
              <a:rect l="l" t="t" r="r" b="b"/>
              <a:pathLst>
                <a:path w="15" h="26" extrusionOk="0">
                  <a:moveTo>
                    <a:pt x="14" y="6"/>
                  </a:moveTo>
                  <a:lnTo>
                    <a:pt x="11" y="0"/>
                  </a:lnTo>
                  <a:lnTo>
                    <a:pt x="0" y="1"/>
                  </a:lnTo>
                  <a:cubicBezTo>
                    <a:pt x="0" y="9"/>
                    <a:pt x="1" y="17"/>
                    <a:pt x="2" y="25"/>
                  </a:cubicBezTo>
                  <a:cubicBezTo>
                    <a:pt x="6" y="24"/>
                    <a:pt x="10" y="24"/>
                    <a:pt x="14" y="23"/>
                  </a:cubicBezTo>
                  <a:cubicBezTo>
                    <a:pt x="14" y="17"/>
                    <a:pt x="14" y="11"/>
                    <a:pt x="14"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35" name="Google Shape;3235;p35"/>
            <p:cNvSpPr/>
            <p:nvPr/>
          </p:nvSpPr>
          <p:spPr>
            <a:xfrm>
              <a:off x="1422365" y="-815255"/>
              <a:ext cx="3600" cy="6480"/>
            </a:xfrm>
            <a:custGeom>
              <a:avLst/>
              <a:gdLst/>
              <a:ahLst/>
              <a:cxnLst/>
              <a:rect l="l" t="t" r="r" b="b"/>
              <a:pathLst>
                <a:path w="10" h="18" extrusionOk="0">
                  <a:moveTo>
                    <a:pt x="0" y="0"/>
                  </a:moveTo>
                  <a:cubicBezTo>
                    <a:pt x="0" y="5"/>
                    <a:pt x="0" y="11"/>
                    <a:pt x="0" y="17"/>
                  </a:cubicBezTo>
                  <a:cubicBezTo>
                    <a:pt x="2" y="16"/>
                    <a:pt x="4" y="15"/>
                    <a:pt x="7" y="14"/>
                  </a:cubicBezTo>
                  <a:cubicBezTo>
                    <a:pt x="7" y="14"/>
                    <a:pt x="8" y="13"/>
                    <a:pt x="9" y="13"/>
                  </a:cubicBezTo>
                  <a:cubicBezTo>
                    <a:pt x="6" y="10"/>
                    <a:pt x="4" y="7"/>
                    <a:pt x="2" y="4"/>
                  </a:cubicBezTo>
                  <a:cubicBezTo>
                    <a:pt x="1" y="2"/>
                    <a:pt x="1" y="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36" name="Google Shape;3236;p35"/>
            <p:cNvSpPr/>
            <p:nvPr/>
          </p:nvSpPr>
          <p:spPr>
            <a:xfrm>
              <a:off x="1425605" y="-816335"/>
              <a:ext cx="1440" cy="3600"/>
            </a:xfrm>
            <a:custGeom>
              <a:avLst/>
              <a:gdLst/>
              <a:ahLst/>
              <a:cxnLst/>
              <a:rect l="l" t="t" r="r" b="b"/>
              <a:pathLst>
                <a:path w="4" h="10" extrusionOk="0">
                  <a:moveTo>
                    <a:pt x="2" y="2"/>
                  </a:moveTo>
                  <a:lnTo>
                    <a:pt x="0" y="0"/>
                  </a:lnTo>
                  <a:cubicBezTo>
                    <a:pt x="1" y="3"/>
                    <a:pt x="2" y="7"/>
                    <a:pt x="3" y="9"/>
                  </a:cubicBezTo>
                  <a:cubicBezTo>
                    <a:pt x="3" y="7"/>
                    <a:pt x="3" y="4"/>
                    <a:pt x="2"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37" name="Google Shape;3237;p35"/>
            <p:cNvSpPr/>
            <p:nvPr/>
          </p:nvSpPr>
          <p:spPr>
            <a:xfrm>
              <a:off x="1421285" y="-817775"/>
              <a:ext cx="1440" cy="2880"/>
            </a:xfrm>
            <a:custGeom>
              <a:avLst/>
              <a:gdLst/>
              <a:ahLst/>
              <a:cxnLst/>
              <a:rect l="l" t="t" r="r" b="b"/>
              <a:pathLst>
                <a:path w="4" h="8" extrusionOk="0">
                  <a:moveTo>
                    <a:pt x="0" y="1"/>
                  </a:moveTo>
                  <a:lnTo>
                    <a:pt x="3" y="7"/>
                  </a:lnTo>
                  <a:cubicBezTo>
                    <a:pt x="3" y="5"/>
                    <a:pt x="3" y="2"/>
                    <a:pt x="3"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38" name="Google Shape;3238;p35"/>
            <p:cNvSpPr/>
            <p:nvPr/>
          </p:nvSpPr>
          <p:spPr>
            <a:xfrm>
              <a:off x="1422365" y="-817775"/>
              <a:ext cx="4680" cy="7560"/>
            </a:xfrm>
            <a:custGeom>
              <a:avLst/>
              <a:gdLst/>
              <a:ahLst/>
              <a:cxnLst/>
              <a:rect l="l" t="t" r="r" b="b"/>
              <a:pathLst>
                <a:path w="13" h="21" extrusionOk="0">
                  <a:moveTo>
                    <a:pt x="12" y="14"/>
                  </a:moveTo>
                  <a:cubicBezTo>
                    <a:pt x="11" y="11"/>
                    <a:pt x="10" y="8"/>
                    <a:pt x="9" y="5"/>
                  </a:cubicBezTo>
                  <a:cubicBezTo>
                    <a:pt x="8" y="4"/>
                    <a:pt x="7" y="3"/>
                    <a:pt x="6" y="2"/>
                  </a:cubicBezTo>
                  <a:cubicBezTo>
                    <a:pt x="4" y="1"/>
                    <a:pt x="2" y="0"/>
                    <a:pt x="1" y="0"/>
                  </a:cubicBezTo>
                  <a:lnTo>
                    <a:pt x="0" y="0"/>
                  </a:lnTo>
                  <a:cubicBezTo>
                    <a:pt x="0" y="2"/>
                    <a:pt x="0" y="5"/>
                    <a:pt x="0" y="7"/>
                  </a:cubicBezTo>
                  <a:cubicBezTo>
                    <a:pt x="1" y="8"/>
                    <a:pt x="2" y="9"/>
                    <a:pt x="2" y="10"/>
                  </a:cubicBezTo>
                  <a:cubicBezTo>
                    <a:pt x="4" y="14"/>
                    <a:pt x="7" y="17"/>
                    <a:pt x="10" y="20"/>
                  </a:cubicBezTo>
                  <a:cubicBezTo>
                    <a:pt x="10" y="19"/>
                    <a:pt x="11" y="18"/>
                    <a:pt x="11" y="18"/>
                  </a:cubicBezTo>
                  <a:cubicBezTo>
                    <a:pt x="12" y="17"/>
                    <a:pt x="12" y="15"/>
                    <a:pt x="12"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39" name="Google Shape;3239;p35"/>
            <p:cNvSpPr/>
            <p:nvPr/>
          </p:nvSpPr>
          <p:spPr>
            <a:xfrm>
              <a:off x="1415525" y="-837935"/>
              <a:ext cx="2160" cy="8640"/>
            </a:xfrm>
            <a:custGeom>
              <a:avLst/>
              <a:gdLst/>
              <a:ahLst/>
              <a:cxnLst/>
              <a:rect l="l" t="t" r="r" b="b"/>
              <a:pathLst>
                <a:path w="6" h="24" extrusionOk="0">
                  <a:moveTo>
                    <a:pt x="5" y="22"/>
                  </a:moveTo>
                  <a:cubicBezTo>
                    <a:pt x="3" y="15"/>
                    <a:pt x="2" y="8"/>
                    <a:pt x="0" y="0"/>
                  </a:cubicBezTo>
                  <a:cubicBezTo>
                    <a:pt x="0" y="8"/>
                    <a:pt x="1" y="15"/>
                    <a:pt x="2" y="23"/>
                  </a:cubicBezTo>
                  <a:cubicBezTo>
                    <a:pt x="3" y="23"/>
                    <a:pt x="4" y="23"/>
                    <a:pt x="5"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40" name="Google Shape;3240;p35"/>
            <p:cNvSpPr/>
            <p:nvPr/>
          </p:nvSpPr>
          <p:spPr>
            <a:xfrm>
              <a:off x="1415525" y="-837935"/>
              <a:ext cx="5040" cy="8280"/>
            </a:xfrm>
            <a:custGeom>
              <a:avLst/>
              <a:gdLst/>
              <a:ahLst/>
              <a:cxnLst/>
              <a:rect l="l" t="t" r="r" b="b"/>
              <a:pathLst>
                <a:path w="14" h="23" extrusionOk="0">
                  <a:moveTo>
                    <a:pt x="0" y="0"/>
                  </a:moveTo>
                  <a:cubicBezTo>
                    <a:pt x="2" y="8"/>
                    <a:pt x="4" y="15"/>
                    <a:pt x="6" y="22"/>
                  </a:cubicBezTo>
                  <a:cubicBezTo>
                    <a:pt x="8" y="21"/>
                    <a:pt x="9" y="20"/>
                    <a:pt x="11" y="18"/>
                  </a:cubicBezTo>
                  <a:cubicBezTo>
                    <a:pt x="13" y="16"/>
                    <a:pt x="12" y="14"/>
                    <a:pt x="12" y="12"/>
                  </a:cubicBezTo>
                  <a:cubicBezTo>
                    <a:pt x="12" y="10"/>
                    <a:pt x="13" y="8"/>
                    <a:pt x="11" y="6"/>
                  </a:cubicBezTo>
                  <a:cubicBezTo>
                    <a:pt x="9" y="4"/>
                    <a:pt x="8" y="2"/>
                    <a:pt x="6" y="1"/>
                  </a:cubicBezTo>
                  <a:cubicBezTo>
                    <a:pt x="4" y="0"/>
                    <a:pt x="2"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41" name="Google Shape;3241;p35"/>
            <p:cNvSpPr/>
            <p:nvPr/>
          </p:nvSpPr>
          <p:spPr>
            <a:xfrm>
              <a:off x="1337405" y="-1056095"/>
              <a:ext cx="50760" cy="83880"/>
            </a:xfrm>
            <a:custGeom>
              <a:avLst/>
              <a:gdLst/>
              <a:ahLst/>
              <a:cxnLst/>
              <a:rect l="l" t="t" r="r" b="b"/>
              <a:pathLst>
                <a:path w="141" h="233" extrusionOk="0">
                  <a:moveTo>
                    <a:pt x="126" y="219"/>
                  </a:moveTo>
                  <a:cubicBezTo>
                    <a:pt x="132" y="223"/>
                    <a:pt x="136" y="227"/>
                    <a:pt x="140" y="232"/>
                  </a:cubicBezTo>
                  <a:cubicBezTo>
                    <a:pt x="133" y="202"/>
                    <a:pt x="121" y="172"/>
                    <a:pt x="105" y="145"/>
                  </a:cubicBezTo>
                  <a:cubicBezTo>
                    <a:pt x="101" y="137"/>
                    <a:pt x="97" y="130"/>
                    <a:pt x="92" y="123"/>
                  </a:cubicBezTo>
                  <a:cubicBezTo>
                    <a:pt x="64" y="80"/>
                    <a:pt x="34" y="39"/>
                    <a:pt x="0" y="0"/>
                  </a:cubicBezTo>
                  <a:cubicBezTo>
                    <a:pt x="14" y="22"/>
                    <a:pt x="27" y="45"/>
                    <a:pt x="40" y="67"/>
                  </a:cubicBezTo>
                  <a:cubicBezTo>
                    <a:pt x="69" y="117"/>
                    <a:pt x="95" y="168"/>
                    <a:pt x="120" y="220"/>
                  </a:cubicBezTo>
                  <a:cubicBezTo>
                    <a:pt x="120" y="219"/>
                    <a:pt x="120" y="219"/>
                    <a:pt x="121" y="219"/>
                  </a:cubicBezTo>
                  <a:cubicBezTo>
                    <a:pt x="122" y="218"/>
                    <a:pt x="123" y="218"/>
                    <a:pt x="124" y="218"/>
                  </a:cubicBezTo>
                  <a:cubicBezTo>
                    <a:pt x="124" y="218"/>
                    <a:pt x="125" y="218"/>
                    <a:pt x="126" y="2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42" name="Google Shape;3242;p35"/>
            <p:cNvSpPr/>
            <p:nvPr/>
          </p:nvSpPr>
          <p:spPr>
            <a:xfrm>
              <a:off x="1258205" y="-1129535"/>
              <a:ext cx="96480" cy="119520"/>
            </a:xfrm>
            <a:custGeom>
              <a:avLst/>
              <a:gdLst/>
              <a:ahLst/>
              <a:cxnLst/>
              <a:rect l="l" t="t" r="r" b="b"/>
              <a:pathLst>
                <a:path w="268" h="332" extrusionOk="0">
                  <a:moveTo>
                    <a:pt x="155" y="185"/>
                  </a:moveTo>
                  <a:cubicBezTo>
                    <a:pt x="189" y="236"/>
                    <a:pt x="234" y="279"/>
                    <a:pt x="267" y="331"/>
                  </a:cubicBezTo>
                  <a:cubicBezTo>
                    <a:pt x="252" y="301"/>
                    <a:pt x="235" y="270"/>
                    <a:pt x="217" y="241"/>
                  </a:cubicBezTo>
                  <a:cubicBezTo>
                    <a:pt x="159" y="148"/>
                    <a:pt x="79" y="75"/>
                    <a:pt x="0" y="0"/>
                  </a:cubicBezTo>
                  <a:cubicBezTo>
                    <a:pt x="59" y="55"/>
                    <a:pt x="111" y="117"/>
                    <a:pt x="155" y="18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43" name="Google Shape;3243;p35"/>
            <p:cNvSpPr/>
            <p:nvPr/>
          </p:nvSpPr>
          <p:spPr>
            <a:xfrm>
              <a:off x="1365125" y="-989495"/>
              <a:ext cx="17280" cy="38880"/>
            </a:xfrm>
            <a:custGeom>
              <a:avLst/>
              <a:gdLst/>
              <a:ahLst/>
              <a:cxnLst/>
              <a:rect l="l" t="t" r="r" b="b"/>
              <a:pathLst>
                <a:path w="48" h="108" extrusionOk="0">
                  <a:moveTo>
                    <a:pt x="47" y="107"/>
                  </a:moveTo>
                  <a:cubicBezTo>
                    <a:pt x="44" y="98"/>
                    <a:pt x="41" y="90"/>
                    <a:pt x="39" y="81"/>
                  </a:cubicBezTo>
                  <a:cubicBezTo>
                    <a:pt x="32" y="59"/>
                    <a:pt x="22" y="38"/>
                    <a:pt x="11" y="18"/>
                  </a:cubicBezTo>
                  <a:cubicBezTo>
                    <a:pt x="7" y="12"/>
                    <a:pt x="4" y="6"/>
                    <a:pt x="0" y="0"/>
                  </a:cubicBezTo>
                  <a:cubicBezTo>
                    <a:pt x="14" y="34"/>
                    <a:pt x="26" y="70"/>
                    <a:pt x="43" y="104"/>
                  </a:cubicBezTo>
                  <a:cubicBezTo>
                    <a:pt x="44" y="104"/>
                    <a:pt x="44" y="104"/>
                    <a:pt x="44" y="104"/>
                  </a:cubicBezTo>
                  <a:cubicBezTo>
                    <a:pt x="44" y="105"/>
                    <a:pt x="45" y="106"/>
                    <a:pt x="46" y="106"/>
                  </a:cubicBezTo>
                  <a:cubicBezTo>
                    <a:pt x="46" y="106"/>
                    <a:pt x="46" y="107"/>
                    <a:pt x="47" y="10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44" name="Google Shape;3244;p35"/>
            <p:cNvSpPr/>
            <p:nvPr/>
          </p:nvSpPr>
          <p:spPr>
            <a:xfrm>
              <a:off x="1230845" y="-1157255"/>
              <a:ext cx="26640" cy="26280"/>
            </a:xfrm>
            <a:custGeom>
              <a:avLst/>
              <a:gdLst/>
              <a:ahLst/>
              <a:cxnLst/>
              <a:rect l="l" t="t" r="r" b="b"/>
              <a:pathLst>
                <a:path w="74" h="73" extrusionOk="0">
                  <a:moveTo>
                    <a:pt x="48" y="50"/>
                  </a:moveTo>
                  <a:cubicBezTo>
                    <a:pt x="56" y="57"/>
                    <a:pt x="64" y="65"/>
                    <a:pt x="73" y="72"/>
                  </a:cubicBezTo>
                  <a:lnTo>
                    <a:pt x="51" y="51"/>
                  </a:lnTo>
                  <a:lnTo>
                    <a:pt x="0" y="0"/>
                  </a:lnTo>
                  <a:cubicBezTo>
                    <a:pt x="14" y="18"/>
                    <a:pt x="30" y="35"/>
                    <a:pt x="48"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45" name="Google Shape;3245;p35"/>
            <p:cNvSpPr/>
            <p:nvPr/>
          </p:nvSpPr>
          <p:spPr>
            <a:xfrm>
              <a:off x="1263965" y="-1136015"/>
              <a:ext cx="11160" cy="10440"/>
            </a:xfrm>
            <a:custGeom>
              <a:avLst/>
              <a:gdLst/>
              <a:ahLst/>
              <a:cxnLst/>
              <a:rect l="l" t="t" r="r" b="b"/>
              <a:pathLst>
                <a:path w="31" h="29" extrusionOk="0">
                  <a:moveTo>
                    <a:pt x="7" y="6"/>
                  </a:moveTo>
                  <a:lnTo>
                    <a:pt x="0" y="0"/>
                  </a:lnTo>
                  <a:cubicBezTo>
                    <a:pt x="10" y="9"/>
                    <a:pt x="20" y="20"/>
                    <a:pt x="30" y="28"/>
                  </a:cubicBezTo>
                  <a:cubicBezTo>
                    <a:pt x="23" y="20"/>
                    <a:pt x="15" y="13"/>
                    <a:pt x="7"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46" name="Google Shape;3246;p35"/>
            <p:cNvSpPr/>
            <p:nvPr/>
          </p:nvSpPr>
          <p:spPr>
            <a:xfrm>
              <a:off x="1222205" y="-1175975"/>
              <a:ext cx="162360" cy="225360"/>
            </a:xfrm>
            <a:custGeom>
              <a:avLst/>
              <a:gdLst/>
              <a:ahLst/>
              <a:cxnLst/>
              <a:rect l="l" t="t" r="r" b="b"/>
              <a:pathLst>
                <a:path w="451" h="626" extrusionOk="0">
                  <a:moveTo>
                    <a:pt x="8" y="2"/>
                  </a:moveTo>
                  <a:cubicBezTo>
                    <a:pt x="5" y="0"/>
                    <a:pt x="0" y="2"/>
                    <a:pt x="1" y="5"/>
                  </a:cubicBezTo>
                  <a:cubicBezTo>
                    <a:pt x="3" y="16"/>
                    <a:pt x="7" y="27"/>
                    <a:pt x="13" y="38"/>
                  </a:cubicBezTo>
                  <a:cubicBezTo>
                    <a:pt x="16" y="43"/>
                    <a:pt x="19" y="48"/>
                    <a:pt x="23" y="53"/>
                  </a:cubicBezTo>
                  <a:lnTo>
                    <a:pt x="74" y="103"/>
                  </a:lnTo>
                  <a:lnTo>
                    <a:pt x="97" y="125"/>
                  </a:lnTo>
                  <a:lnTo>
                    <a:pt x="101" y="129"/>
                  </a:lnTo>
                  <a:cubicBezTo>
                    <a:pt x="180" y="204"/>
                    <a:pt x="258" y="277"/>
                    <a:pt x="317" y="370"/>
                  </a:cubicBezTo>
                  <a:cubicBezTo>
                    <a:pt x="335" y="399"/>
                    <a:pt x="352" y="429"/>
                    <a:pt x="368" y="460"/>
                  </a:cubicBezTo>
                  <a:lnTo>
                    <a:pt x="370" y="464"/>
                  </a:lnTo>
                  <a:cubicBezTo>
                    <a:pt x="371" y="466"/>
                    <a:pt x="372" y="467"/>
                    <a:pt x="373" y="469"/>
                  </a:cubicBezTo>
                  <a:cubicBezTo>
                    <a:pt x="382" y="485"/>
                    <a:pt x="390" y="501"/>
                    <a:pt x="397" y="518"/>
                  </a:cubicBezTo>
                  <a:cubicBezTo>
                    <a:pt x="401" y="524"/>
                    <a:pt x="405" y="530"/>
                    <a:pt x="408" y="536"/>
                  </a:cubicBezTo>
                  <a:cubicBezTo>
                    <a:pt x="420" y="556"/>
                    <a:pt x="429" y="577"/>
                    <a:pt x="436" y="599"/>
                  </a:cubicBezTo>
                  <a:cubicBezTo>
                    <a:pt x="439" y="608"/>
                    <a:pt x="441" y="616"/>
                    <a:pt x="444" y="625"/>
                  </a:cubicBezTo>
                  <a:cubicBezTo>
                    <a:pt x="445" y="625"/>
                    <a:pt x="446" y="625"/>
                    <a:pt x="447" y="625"/>
                  </a:cubicBezTo>
                  <a:cubicBezTo>
                    <a:pt x="448" y="625"/>
                    <a:pt x="449" y="625"/>
                    <a:pt x="450" y="625"/>
                  </a:cubicBezTo>
                  <a:cubicBezTo>
                    <a:pt x="445" y="603"/>
                    <a:pt x="441" y="581"/>
                    <a:pt x="438" y="558"/>
                  </a:cubicBezTo>
                  <a:cubicBezTo>
                    <a:pt x="438" y="556"/>
                    <a:pt x="439" y="555"/>
                    <a:pt x="439" y="554"/>
                  </a:cubicBezTo>
                  <a:cubicBezTo>
                    <a:pt x="439" y="554"/>
                    <a:pt x="440" y="554"/>
                    <a:pt x="440" y="553"/>
                  </a:cubicBezTo>
                  <a:cubicBezTo>
                    <a:pt x="416" y="501"/>
                    <a:pt x="390" y="449"/>
                    <a:pt x="361" y="400"/>
                  </a:cubicBezTo>
                  <a:cubicBezTo>
                    <a:pt x="348" y="377"/>
                    <a:pt x="334" y="355"/>
                    <a:pt x="320" y="333"/>
                  </a:cubicBezTo>
                  <a:cubicBezTo>
                    <a:pt x="303" y="314"/>
                    <a:pt x="286" y="295"/>
                    <a:pt x="269" y="277"/>
                  </a:cubicBezTo>
                  <a:cubicBezTo>
                    <a:pt x="227" y="232"/>
                    <a:pt x="191" y="182"/>
                    <a:pt x="147" y="139"/>
                  </a:cubicBezTo>
                  <a:cubicBezTo>
                    <a:pt x="137" y="131"/>
                    <a:pt x="127" y="121"/>
                    <a:pt x="117" y="112"/>
                  </a:cubicBezTo>
                  <a:cubicBezTo>
                    <a:pt x="79" y="76"/>
                    <a:pt x="47" y="30"/>
                    <a:pt x="8"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47" name="Google Shape;3247;p35"/>
            <p:cNvSpPr/>
            <p:nvPr/>
          </p:nvSpPr>
          <p:spPr>
            <a:xfrm>
              <a:off x="1380605" y="-977615"/>
              <a:ext cx="8280" cy="17640"/>
            </a:xfrm>
            <a:custGeom>
              <a:avLst/>
              <a:gdLst/>
              <a:ahLst/>
              <a:cxnLst/>
              <a:rect l="l" t="t" r="r" b="b"/>
              <a:pathLst>
                <a:path w="23" h="49" extrusionOk="0">
                  <a:moveTo>
                    <a:pt x="6" y="1"/>
                  </a:moveTo>
                  <a:cubicBezTo>
                    <a:pt x="5" y="0"/>
                    <a:pt x="4" y="0"/>
                    <a:pt x="4" y="0"/>
                  </a:cubicBezTo>
                  <a:cubicBezTo>
                    <a:pt x="3" y="0"/>
                    <a:pt x="2" y="0"/>
                    <a:pt x="1" y="1"/>
                  </a:cubicBezTo>
                  <a:cubicBezTo>
                    <a:pt x="0" y="1"/>
                    <a:pt x="0" y="1"/>
                    <a:pt x="0" y="2"/>
                  </a:cubicBezTo>
                  <a:cubicBezTo>
                    <a:pt x="7" y="17"/>
                    <a:pt x="14" y="33"/>
                    <a:pt x="21" y="48"/>
                  </a:cubicBezTo>
                  <a:cubicBezTo>
                    <a:pt x="22" y="42"/>
                    <a:pt x="22" y="36"/>
                    <a:pt x="22" y="31"/>
                  </a:cubicBezTo>
                  <a:cubicBezTo>
                    <a:pt x="22" y="25"/>
                    <a:pt x="22" y="20"/>
                    <a:pt x="21" y="14"/>
                  </a:cubicBezTo>
                  <a:cubicBezTo>
                    <a:pt x="17" y="9"/>
                    <a:pt x="12" y="5"/>
                    <a:pt x="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48" name="Google Shape;3248;p35"/>
            <p:cNvSpPr/>
            <p:nvPr/>
          </p:nvSpPr>
          <p:spPr>
            <a:xfrm>
              <a:off x="1379885" y="-976895"/>
              <a:ext cx="8640" cy="26280"/>
            </a:xfrm>
            <a:custGeom>
              <a:avLst/>
              <a:gdLst/>
              <a:ahLst/>
              <a:cxnLst/>
              <a:rect l="l" t="t" r="r" b="b"/>
              <a:pathLst>
                <a:path w="24" h="73" extrusionOk="0">
                  <a:moveTo>
                    <a:pt x="17" y="68"/>
                  </a:moveTo>
                  <a:cubicBezTo>
                    <a:pt x="20" y="61"/>
                    <a:pt x="22" y="53"/>
                    <a:pt x="23" y="46"/>
                  </a:cubicBezTo>
                  <a:cubicBezTo>
                    <a:pt x="16" y="31"/>
                    <a:pt x="9" y="15"/>
                    <a:pt x="2" y="0"/>
                  </a:cubicBezTo>
                  <a:cubicBezTo>
                    <a:pt x="1" y="0"/>
                    <a:pt x="1" y="1"/>
                    <a:pt x="1" y="1"/>
                  </a:cubicBezTo>
                  <a:cubicBezTo>
                    <a:pt x="0" y="2"/>
                    <a:pt x="0" y="3"/>
                    <a:pt x="0" y="4"/>
                  </a:cubicBezTo>
                  <a:cubicBezTo>
                    <a:pt x="0" y="5"/>
                    <a:pt x="0" y="5"/>
                    <a:pt x="0" y="5"/>
                  </a:cubicBezTo>
                  <a:cubicBezTo>
                    <a:pt x="3" y="28"/>
                    <a:pt x="7" y="50"/>
                    <a:pt x="12" y="72"/>
                  </a:cubicBezTo>
                  <a:cubicBezTo>
                    <a:pt x="12" y="71"/>
                    <a:pt x="13" y="71"/>
                    <a:pt x="14" y="71"/>
                  </a:cubicBezTo>
                  <a:cubicBezTo>
                    <a:pt x="15" y="70"/>
                    <a:pt x="16" y="69"/>
                    <a:pt x="16" y="68"/>
                  </a:cubicBezTo>
                  <a:cubicBezTo>
                    <a:pt x="17" y="68"/>
                    <a:pt x="17" y="68"/>
                    <a:pt x="17" y="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49" name="Google Shape;3249;p35"/>
            <p:cNvSpPr/>
            <p:nvPr/>
          </p:nvSpPr>
          <p:spPr>
            <a:xfrm>
              <a:off x="1589405" y="-849815"/>
              <a:ext cx="9720" cy="45000"/>
            </a:xfrm>
            <a:custGeom>
              <a:avLst/>
              <a:gdLst/>
              <a:ahLst/>
              <a:cxnLst/>
              <a:rect l="l" t="t" r="r" b="b"/>
              <a:pathLst>
                <a:path w="27" h="125" extrusionOk="0">
                  <a:moveTo>
                    <a:pt x="12" y="118"/>
                  </a:moveTo>
                  <a:cubicBezTo>
                    <a:pt x="13" y="124"/>
                    <a:pt x="24" y="124"/>
                    <a:pt x="25" y="117"/>
                  </a:cubicBezTo>
                  <a:cubicBezTo>
                    <a:pt x="26" y="100"/>
                    <a:pt x="19" y="83"/>
                    <a:pt x="19" y="66"/>
                  </a:cubicBezTo>
                  <a:cubicBezTo>
                    <a:pt x="19" y="44"/>
                    <a:pt x="19" y="22"/>
                    <a:pt x="19" y="0"/>
                  </a:cubicBezTo>
                  <a:lnTo>
                    <a:pt x="1" y="0"/>
                  </a:lnTo>
                  <a:cubicBezTo>
                    <a:pt x="1" y="7"/>
                    <a:pt x="0" y="14"/>
                    <a:pt x="0" y="21"/>
                  </a:cubicBezTo>
                  <a:cubicBezTo>
                    <a:pt x="0" y="53"/>
                    <a:pt x="4" y="86"/>
                    <a:pt x="12" y="1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50" name="Google Shape;3250;p35"/>
            <p:cNvSpPr/>
            <p:nvPr/>
          </p:nvSpPr>
          <p:spPr>
            <a:xfrm>
              <a:off x="1590485" y="-853055"/>
              <a:ext cx="6480" cy="3600"/>
            </a:xfrm>
            <a:custGeom>
              <a:avLst/>
              <a:gdLst/>
              <a:ahLst/>
              <a:cxnLst/>
              <a:rect l="l" t="t" r="r" b="b"/>
              <a:pathLst>
                <a:path w="18" h="10" extrusionOk="0">
                  <a:moveTo>
                    <a:pt x="17" y="9"/>
                  </a:moveTo>
                  <a:cubicBezTo>
                    <a:pt x="17" y="7"/>
                    <a:pt x="17" y="5"/>
                    <a:pt x="17" y="2"/>
                  </a:cubicBezTo>
                  <a:lnTo>
                    <a:pt x="0" y="0"/>
                  </a:lnTo>
                  <a:cubicBezTo>
                    <a:pt x="0" y="3"/>
                    <a:pt x="0" y="6"/>
                    <a:pt x="0" y="9"/>
                  </a:cubicBezTo>
                  <a:lnTo>
                    <a:pt x="17"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51" name="Google Shape;3251;p35"/>
            <p:cNvSpPr/>
            <p:nvPr/>
          </p:nvSpPr>
          <p:spPr>
            <a:xfrm>
              <a:off x="1603085" y="-849815"/>
              <a:ext cx="7560" cy="17640"/>
            </a:xfrm>
            <a:custGeom>
              <a:avLst/>
              <a:gdLst/>
              <a:ahLst/>
              <a:cxnLst/>
              <a:rect l="l" t="t" r="r" b="b"/>
              <a:pathLst>
                <a:path w="21" h="49" extrusionOk="0">
                  <a:moveTo>
                    <a:pt x="4" y="41"/>
                  </a:moveTo>
                  <a:cubicBezTo>
                    <a:pt x="4" y="48"/>
                    <a:pt x="15" y="45"/>
                    <a:pt x="15" y="40"/>
                  </a:cubicBezTo>
                  <a:cubicBezTo>
                    <a:pt x="18" y="26"/>
                    <a:pt x="19" y="13"/>
                    <a:pt x="20" y="0"/>
                  </a:cubicBezTo>
                  <a:lnTo>
                    <a:pt x="0" y="0"/>
                  </a:lnTo>
                  <a:cubicBezTo>
                    <a:pt x="1" y="14"/>
                    <a:pt x="2" y="27"/>
                    <a:pt x="4" y="4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52" name="Google Shape;3252;p35"/>
            <p:cNvSpPr/>
            <p:nvPr/>
          </p:nvSpPr>
          <p:spPr>
            <a:xfrm>
              <a:off x="1603085" y="-851615"/>
              <a:ext cx="7560" cy="2520"/>
            </a:xfrm>
            <a:custGeom>
              <a:avLst/>
              <a:gdLst/>
              <a:ahLst/>
              <a:cxnLst/>
              <a:rect l="l" t="t" r="r" b="b"/>
              <a:pathLst>
                <a:path w="21" h="7" extrusionOk="0">
                  <a:moveTo>
                    <a:pt x="20" y="6"/>
                  </a:moveTo>
                  <a:cubicBezTo>
                    <a:pt x="20" y="5"/>
                    <a:pt x="20" y="4"/>
                    <a:pt x="20" y="2"/>
                  </a:cubicBezTo>
                  <a:lnTo>
                    <a:pt x="0" y="0"/>
                  </a:lnTo>
                  <a:cubicBezTo>
                    <a:pt x="0" y="2"/>
                    <a:pt x="0" y="4"/>
                    <a:pt x="0" y="6"/>
                  </a:cubicBezTo>
                  <a:lnTo>
                    <a:pt x="20"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53" name="Google Shape;3253;p35"/>
            <p:cNvSpPr/>
            <p:nvPr/>
          </p:nvSpPr>
          <p:spPr>
            <a:xfrm>
              <a:off x="1626845" y="-848015"/>
              <a:ext cx="8640" cy="49320"/>
            </a:xfrm>
            <a:custGeom>
              <a:avLst/>
              <a:gdLst/>
              <a:ahLst/>
              <a:cxnLst/>
              <a:rect l="l" t="t" r="r" b="b"/>
              <a:pathLst>
                <a:path w="24" h="137" extrusionOk="0">
                  <a:moveTo>
                    <a:pt x="6" y="132"/>
                  </a:moveTo>
                  <a:lnTo>
                    <a:pt x="7" y="133"/>
                  </a:lnTo>
                  <a:cubicBezTo>
                    <a:pt x="8" y="134"/>
                    <a:pt x="7" y="134"/>
                    <a:pt x="8" y="135"/>
                  </a:cubicBezTo>
                  <a:cubicBezTo>
                    <a:pt x="9" y="136"/>
                    <a:pt x="10" y="136"/>
                    <a:pt x="11" y="136"/>
                  </a:cubicBezTo>
                  <a:cubicBezTo>
                    <a:pt x="12" y="136"/>
                    <a:pt x="13" y="135"/>
                    <a:pt x="13" y="135"/>
                  </a:cubicBezTo>
                  <a:cubicBezTo>
                    <a:pt x="14" y="134"/>
                    <a:pt x="15" y="134"/>
                    <a:pt x="15" y="133"/>
                  </a:cubicBezTo>
                  <a:lnTo>
                    <a:pt x="16" y="132"/>
                  </a:lnTo>
                  <a:cubicBezTo>
                    <a:pt x="20" y="98"/>
                    <a:pt x="23" y="63"/>
                    <a:pt x="23" y="29"/>
                  </a:cubicBezTo>
                  <a:cubicBezTo>
                    <a:pt x="23" y="19"/>
                    <a:pt x="23" y="9"/>
                    <a:pt x="22" y="0"/>
                  </a:cubicBezTo>
                  <a:lnTo>
                    <a:pt x="1" y="0"/>
                  </a:lnTo>
                  <a:cubicBezTo>
                    <a:pt x="0" y="12"/>
                    <a:pt x="0" y="24"/>
                    <a:pt x="0" y="36"/>
                  </a:cubicBezTo>
                  <a:cubicBezTo>
                    <a:pt x="0" y="68"/>
                    <a:pt x="2" y="100"/>
                    <a:pt x="6" y="1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54" name="Google Shape;3254;p35"/>
            <p:cNvSpPr/>
            <p:nvPr/>
          </p:nvSpPr>
          <p:spPr>
            <a:xfrm>
              <a:off x="1627565" y="-849455"/>
              <a:ext cx="7920" cy="1440"/>
            </a:xfrm>
            <a:custGeom>
              <a:avLst/>
              <a:gdLst/>
              <a:ahLst/>
              <a:cxnLst/>
              <a:rect l="l" t="t" r="r" b="b"/>
              <a:pathLst>
                <a:path w="22" h="4" extrusionOk="0">
                  <a:moveTo>
                    <a:pt x="21" y="3"/>
                  </a:moveTo>
                  <a:cubicBezTo>
                    <a:pt x="21" y="2"/>
                    <a:pt x="21" y="1"/>
                    <a:pt x="21" y="0"/>
                  </a:cubicBezTo>
                  <a:lnTo>
                    <a:pt x="9" y="0"/>
                  </a:lnTo>
                  <a:lnTo>
                    <a:pt x="0" y="0"/>
                  </a:lnTo>
                  <a:cubicBezTo>
                    <a:pt x="0" y="1"/>
                    <a:pt x="0" y="2"/>
                    <a:pt x="0" y="3"/>
                  </a:cubicBezTo>
                  <a:lnTo>
                    <a:pt x="21"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55" name="Google Shape;3255;p35"/>
            <p:cNvSpPr/>
            <p:nvPr/>
          </p:nvSpPr>
          <p:spPr>
            <a:xfrm>
              <a:off x="1642685" y="-847295"/>
              <a:ext cx="11160" cy="35280"/>
            </a:xfrm>
            <a:custGeom>
              <a:avLst/>
              <a:gdLst/>
              <a:ahLst/>
              <a:cxnLst/>
              <a:rect l="l" t="t" r="r" b="b"/>
              <a:pathLst>
                <a:path w="31" h="98" extrusionOk="0">
                  <a:moveTo>
                    <a:pt x="11" y="0"/>
                  </a:moveTo>
                  <a:cubicBezTo>
                    <a:pt x="10" y="2"/>
                    <a:pt x="8" y="4"/>
                    <a:pt x="7" y="6"/>
                  </a:cubicBezTo>
                  <a:cubicBezTo>
                    <a:pt x="2" y="14"/>
                    <a:pt x="0" y="23"/>
                    <a:pt x="0" y="33"/>
                  </a:cubicBezTo>
                  <a:cubicBezTo>
                    <a:pt x="2" y="51"/>
                    <a:pt x="2" y="69"/>
                    <a:pt x="3" y="86"/>
                  </a:cubicBezTo>
                  <a:cubicBezTo>
                    <a:pt x="3" y="95"/>
                    <a:pt x="19" y="97"/>
                    <a:pt x="20" y="88"/>
                  </a:cubicBezTo>
                  <a:cubicBezTo>
                    <a:pt x="21" y="74"/>
                    <a:pt x="22" y="61"/>
                    <a:pt x="22" y="48"/>
                  </a:cubicBezTo>
                  <a:cubicBezTo>
                    <a:pt x="22" y="45"/>
                    <a:pt x="22" y="43"/>
                    <a:pt x="22" y="40"/>
                  </a:cubicBezTo>
                  <a:cubicBezTo>
                    <a:pt x="22" y="39"/>
                    <a:pt x="22" y="37"/>
                    <a:pt x="22" y="35"/>
                  </a:cubicBezTo>
                  <a:cubicBezTo>
                    <a:pt x="22" y="30"/>
                    <a:pt x="23" y="24"/>
                    <a:pt x="26" y="19"/>
                  </a:cubicBezTo>
                  <a:cubicBezTo>
                    <a:pt x="26" y="18"/>
                    <a:pt x="27" y="18"/>
                    <a:pt x="27" y="17"/>
                  </a:cubicBezTo>
                  <a:cubicBezTo>
                    <a:pt x="29" y="13"/>
                    <a:pt x="30" y="10"/>
                    <a:pt x="30" y="6"/>
                  </a:cubicBezTo>
                  <a:cubicBezTo>
                    <a:pt x="30" y="5"/>
                    <a:pt x="30" y="5"/>
                    <a:pt x="30" y="5"/>
                  </a:cubicBezTo>
                  <a:cubicBezTo>
                    <a:pt x="30" y="3"/>
                    <a:pt x="30" y="2"/>
                    <a:pt x="29" y="0"/>
                  </a:cubicBezTo>
                  <a:lnTo>
                    <a:pt x="12" y="0"/>
                  </a:lnTo>
                  <a:lnTo>
                    <a:pt x="1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56" name="Google Shape;3256;p35"/>
            <p:cNvSpPr/>
            <p:nvPr/>
          </p:nvSpPr>
          <p:spPr>
            <a:xfrm>
              <a:off x="1647365" y="-849095"/>
              <a:ext cx="6120" cy="1800"/>
            </a:xfrm>
            <a:custGeom>
              <a:avLst/>
              <a:gdLst/>
              <a:ahLst/>
              <a:cxnLst/>
              <a:rect l="l" t="t" r="r" b="b"/>
              <a:pathLst>
                <a:path w="17" h="5" extrusionOk="0">
                  <a:moveTo>
                    <a:pt x="0" y="4"/>
                  </a:moveTo>
                  <a:lnTo>
                    <a:pt x="16" y="4"/>
                  </a:lnTo>
                  <a:cubicBezTo>
                    <a:pt x="15" y="3"/>
                    <a:pt x="14" y="2"/>
                    <a:pt x="13" y="1"/>
                  </a:cubicBezTo>
                  <a:cubicBezTo>
                    <a:pt x="12" y="0"/>
                    <a:pt x="10" y="0"/>
                    <a:pt x="8" y="0"/>
                  </a:cubicBezTo>
                  <a:cubicBezTo>
                    <a:pt x="6" y="0"/>
                    <a:pt x="4" y="0"/>
                    <a:pt x="3" y="1"/>
                  </a:cubicBezTo>
                  <a:cubicBezTo>
                    <a:pt x="1" y="2"/>
                    <a:pt x="0" y="3"/>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57" name="Google Shape;3257;p35"/>
            <p:cNvSpPr/>
            <p:nvPr/>
          </p:nvSpPr>
          <p:spPr>
            <a:xfrm>
              <a:off x="1670045" y="-846935"/>
              <a:ext cx="6480" cy="35280"/>
            </a:xfrm>
            <a:custGeom>
              <a:avLst/>
              <a:gdLst/>
              <a:ahLst/>
              <a:cxnLst/>
              <a:rect l="l" t="t" r="r" b="b"/>
              <a:pathLst>
                <a:path w="18" h="98" extrusionOk="0">
                  <a:moveTo>
                    <a:pt x="0" y="1"/>
                  </a:moveTo>
                  <a:cubicBezTo>
                    <a:pt x="1" y="32"/>
                    <a:pt x="3" y="63"/>
                    <a:pt x="7" y="93"/>
                  </a:cubicBezTo>
                  <a:cubicBezTo>
                    <a:pt x="7" y="94"/>
                    <a:pt x="7" y="94"/>
                    <a:pt x="8" y="95"/>
                  </a:cubicBezTo>
                  <a:lnTo>
                    <a:pt x="9" y="96"/>
                  </a:lnTo>
                  <a:cubicBezTo>
                    <a:pt x="10" y="97"/>
                    <a:pt x="11" y="97"/>
                    <a:pt x="12" y="97"/>
                  </a:cubicBezTo>
                  <a:cubicBezTo>
                    <a:pt x="13" y="97"/>
                    <a:pt x="13" y="97"/>
                    <a:pt x="14" y="96"/>
                  </a:cubicBezTo>
                  <a:cubicBezTo>
                    <a:pt x="15" y="95"/>
                    <a:pt x="16" y="95"/>
                    <a:pt x="16" y="95"/>
                  </a:cubicBezTo>
                  <a:cubicBezTo>
                    <a:pt x="16" y="94"/>
                    <a:pt x="16" y="94"/>
                    <a:pt x="17" y="93"/>
                  </a:cubicBezTo>
                  <a:cubicBezTo>
                    <a:pt x="17" y="79"/>
                    <a:pt x="14" y="65"/>
                    <a:pt x="15" y="50"/>
                  </a:cubicBezTo>
                  <a:cubicBezTo>
                    <a:pt x="15" y="35"/>
                    <a:pt x="17" y="17"/>
                    <a:pt x="17" y="0"/>
                  </a:cubicBezTo>
                  <a:lnTo>
                    <a:pt x="0" y="0"/>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58" name="Google Shape;3258;p35"/>
            <p:cNvSpPr/>
            <p:nvPr/>
          </p:nvSpPr>
          <p:spPr>
            <a:xfrm>
              <a:off x="1670045" y="-849455"/>
              <a:ext cx="6480" cy="2520"/>
            </a:xfrm>
            <a:custGeom>
              <a:avLst/>
              <a:gdLst/>
              <a:ahLst/>
              <a:cxnLst/>
              <a:rect l="l" t="t" r="r" b="b"/>
              <a:pathLst>
                <a:path w="18" h="7" extrusionOk="0">
                  <a:moveTo>
                    <a:pt x="0" y="6"/>
                  </a:moveTo>
                  <a:lnTo>
                    <a:pt x="17" y="6"/>
                  </a:lnTo>
                  <a:cubicBezTo>
                    <a:pt x="17" y="5"/>
                    <a:pt x="17" y="4"/>
                    <a:pt x="16" y="2"/>
                  </a:cubicBezTo>
                  <a:cubicBezTo>
                    <a:pt x="15" y="0"/>
                    <a:pt x="14" y="0"/>
                    <a:pt x="13" y="0"/>
                  </a:cubicBezTo>
                  <a:lnTo>
                    <a:pt x="4" y="0"/>
                  </a:lnTo>
                  <a:cubicBezTo>
                    <a:pt x="3" y="1"/>
                    <a:pt x="2" y="2"/>
                    <a:pt x="1" y="3"/>
                  </a:cubicBezTo>
                  <a:cubicBezTo>
                    <a:pt x="1" y="4"/>
                    <a:pt x="0" y="5"/>
                    <a:pt x="0"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59" name="Google Shape;3259;p35"/>
            <p:cNvSpPr/>
            <p:nvPr/>
          </p:nvSpPr>
          <p:spPr>
            <a:xfrm>
              <a:off x="1686245" y="-846935"/>
              <a:ext cx="8640" cy="40680"/>
            </a:xfrm>
            <a:custGeom>
              <a:avLst/>
              <a:gdLst/>
              <a:ahLst/>
              <a:cxnLst/>
              <a:rect l="l" t="t" r="r" b="b"/>
              <a:pathLst>
                <a:path w="24" h="113" extrusionOk="0">
                  <a:moveTo>
                    <a:pt x="1" y="43"/>
                  </a:moveTo>
                  <a:cubicBezTo>
                    <a:pt x="1" y="63"/>
                    <a:pt x="3" y="82"/>
                    <a:pt x="3" y="101"/>
                  </a:cubicBezTo>
                  <a:cubicBezTo>
                    <a:pt x="3" y="110"/>
                    <a:pt x="18" y="112"/>
                    <a:pt x="19" y="101"/>
                  </a:cubicBezTo>
                  <a:cubicBezTo>
                    <a:pt x="20" y="79"/>
                    <a:pt x="21" y="57"/>
                    <a:pt x="22" y="34"/>
                  </a:cubicBezTo>
                  <a:cubicBezTo>
                    <a:pt x="22" y="29"/>
                    <a:pt x="23" y="22"/>
                    <a:pt x="23" y="17"/>
                  </a:cubicBezTo>
                  <a:cubicBezTo>
                    <a:pt x="23" y="11"/>
                    <a:pt x="22" y="6"/>
                    <a:pt x="22" y="0"/>
                  </a:cubicBezTo>
                  <a:lnTo>
                    <a:pt x="2" y="0"/>
                  </a:lnTo>
                  <a:cubicBezTo>
                    <a:pt x="1" y="8"/>
                    <a:pt x="0" y="16"/>
                    <a:pt x="0" y="24"/>
                  </a:cubicBezTo>
                  <a:cubicBezTo>
                    <a:pt x="0" y="30"/>
                    <a:pt x="1" y="37"/>
                    <a:pt x="1"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60" name="Google Shape;3260;p35"/>
            <p:cNvSpPr/>
            <p:nvPr/>
          </p:nvSpPr>
          <p:spPr>
            <a:xfrm>
              <a:off x="1686965" y="-849095"/>
              <a:ext cx="7200" cy="2880"/>
            </a:xfrm>
            <a:custGeom>
              <a:avLst/>
              <a:gdLst/>
              <a:ahLst/>
              <a:cxnLst/>
              <a:rect l="l" t="t" r="r" b="b"/>
              <a:pathLst>
                <a:path w="20" h="8" extrusionOk="0">
                  <a:moveTo>
                    <a:pt x="19" y="6"/>
                  </a:moveTo>
                  <a:cubicBezTo>
                    <a:pt x="19" y="4"/>
                    <a:pt x="18" y="2"/>
                    <a:pt x="17" y="0"/>
                  </a:cubicBezTo>
                  <a:lnTo>
                    <a:pt x="5" y="0"/>
                  </a:lnTo>
                  <a:lnTo>
                    <a:pt x="2" y="0"/>
                  </a:lnTo>
                  <a:cubicBezTo>
                    <a:pt x="1" y="2"/>
                    <a:pt x="0" y="5"/>
                    <a:pt x="0" y="7"/>
                  </a:cubicBezTo>
                  <a:lnTo>
                    <a:pt x="19"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61" name="Google Shape;3261;p35"/>
            <p:cNvSpPr/>
            <p:nvPr/>
          </p:nvSpPr>
          <p:spPr>
            <a:xfrm>
              <a:off x="1703165" y="-846935"/>
              <a:ext cx="9000" cy="47160"/>
            </a:xfrm>
            <a:custGeom>
              <a:avLst/>
              <a:gdLst/>
              <a:ahLst/>
              <a:cxnLst/>
              <a:rect l="l" t="t" r="r" b="b"/>
              <a:pathLst>
                <a:path w="25" h="131" extrusionOk="0">
                  <a:moveTo>
                    <a:pt x="5" y="122"/>
                  </a:moveTo>
                  <a:cubicBezTo>
                    <a:pt x="5" y="130"/>
                    <a:pt x="18" y="130"/>
                    <a:pt x="19" y="122"/>
                  </a:cubicBezTo>
                  <a:cubicBezTo>
                    <a:pt x="22" y="93"/>
                    <a:pt x="24" y="63"/>
                    <a:pt x="24" y="33"/>
                  </a:cubicBezTo>
                  <a:cubicBezTo>
                    <a:pt x="24" y="22"/>
                    <a:pt x="24" y="11"/>
                    <a:pt x="23" y="0"/>
                  </a:cubicBezTo>
                  <a:lnTo>
                    <a:pt x="2" y="0"/>
                  </a:lnTo>
                  <a:cubicBezTo>
                    <a:pt x="1" y="13"/>
                    <a:pt x="0" y="27"/>
                    <a:pt x="0" y="40"/>
                  </a:cubicBezTo>
                  <a:cubicBezTo>
                    <a:pt x="0" y="68"/>
                    <a:pt x="2" y="95"/>
                    <a:pt x="5" y="1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62" name="Google Shape;3262;p35"/>
            <p:cNvSpPr/>
            <p:nvPr/>
          </p:nvSpPr>
          <p:spPr>
            <a:xfrm>
              <a:off x="1704245" y="-848735"/>
              <a:ext cx="7560" cy="1800"/>
            </a:xfrm>
            <a:custGeom>
              <a:avLst/>
              <a:gdLst/>
              <a:ahLst/>
              <a:cxnLst/>
              <a:rect l="l" t="t" r="r" b="b"/>
              <a:pathLst>
                <a:path w="21" h="5" extrusionOk="0">
                  <a:moveTo>
                    <a:pt x="20" y="4"/>
                  </a:moveTo>
                  <a:lnTo>
                    <a:pt x="20" y="2"/>
                  </a:lnTo>
                  <a:lnTo>
                    <a:pt x="0" y="0"/>
                  </a:lnTo>
                  <a:cubicBezTo>
                    <a:pt x="0" y="2"/>
                    <a:pt x="0" y="3"/>
                    <a:pt x="0" y="4"/>
                  </a:cubicBezTo>
                  <a:lnTo>
                    <a:pt x="20"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63" name="Google Shape;3263;p35"/>
            <p:cNvSpPr/>
            <p:nvPr/>
          </p:nvSpPr>
          <p:spPr>
            <a:xfrm>
              <a:off x="1724405" y="-847295"/>
              <a:ext cx="11160" cy="37440"/>
            </a:xfrm>
            <a:custGeom>
              <a:avLst/>
              <a:gdLst/>
              <a:ahLst/>
              <a:cxnLst/>
              <a:rect l="l" t="t" r="r" b="b"/>
              <a:pathLst>
                <a:path w="31" h="104" extrusionOk="0">
                  <a:moveTo>
                    <a:pt x="0" y="0"/>
                  </a:moveTo>
                  <a:cubicBezTo>
                    <a:pt x="1" y="9"/>
                    <a:pt x="3" y="18"/>
                    <a:pt x="4" y="27"/>
                  </a:cubicBezTo>
                  <a:cubicBezTo>
                    <a:pt x="6" y="48"/>
                    <a:pt x="7" y="69"/>
                    <a:pt x="8" y="90"/>
                  </a:cubicBezTo>
                  <a:cubicBezTo>
                    <a:pt x="8" y="103"/>
                    <a:pt x="27" y="102"/>
                    <a:pt x="27" y="89"/>
                  </a:cubicBezTo>
                  <a:cubicBezTo>
                    <a:pt x="29" y="73"/>
                    <a:pt x="30" y="56"/>
                    <a:pt x="30" y="40"/>
                  </a:cubicBezTo>
                  <a:cubicBezTo>
                    <a:pt x="30" y="27"/>
                    <a:pt x="29" y="14"/>
                    <a:pt x="28" y="1"/>
                  </a:cubicBezTo>
                  <a:lnTo>
                    <a:pt x="18" y="1"/>
                  </a:lnTo>
                  <a:cubicBezTo>
                    <a:pt x="12" y="2"/>
                    <a:pt x="6" y="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64" name="Google Shape;3264;p35"/>
            <p:cNvSpPr/>
            <p:nvPr/>
          </p:nvSpPr>
          <p:spPr>
            <a:xfrm>
              <a:off x="1742765" y="-846215"/>
              <a:ext cx="8640" cy="46080"/>
            </a:xfrm>
            <a:custGeom>
              <a:avLst/>
              <a:gdLst/>
              <a:ahLst/>
              <a:cxnLst/>
              <a:rect l="l" t="t" r="r" b="b"/>
              <a:pathLst>
                <a:path w="24" h="128" extrusionOk="0">
                  <a:moveTo>
                    <a:pt x="9" y="121"/>
                  </a:moveTo>
                  <a:cubicBezTo>
                    <a:pt x="9" y="127"/>
                    <a:pt x="20" y="126"/>
                    <a:pt x="19" y="119"/>
                  </a:cubicBezTo>
                  <a:cubicBezTo>
                    <a:pt x="19" y="80"/>
                    <a:pt x="23" y="41"/>
                    <a:pt x="22" y="1"/>
                  </a:cubicBezTo>
                  <a:lnTo>
                    <a:pt x="0" y="0"/>
                  </a:lnTo>
                  <a:cubicBezTo>
                    <a:pt x="1" y="40"/>
                    <a:pt x="4" y="80"/>
                    <a:pt x="9" y="1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65" name="Google Shape;3265;p35"/>
            <p:cNvSpPr/>
            <p:nvPr/>
          </p:nvSpPr>
          <p:spPr>
            <a:xfrm>
              <a:off x="1759325" y="-845135"/>
              <a:ext cx="9360" cy="27360"/>
            </a:xfrm>
            <a:custGeom>
              <a:avLst/>
              <a:gdLst/>
              <a:ahLst/>
              <a:cxnLst/>
              <a:rect l="l" t="t" r="r" b="b"/>
              <a:pathLst>
                <a:path w="26" h="76" extrusionOk="0">
                  <a:moveTo>
                    <a:pt x="6" y="65"/>
                  </a:moveTo>
                  <a:cubicBezTo>
                    <a:pt x="6" y="73"/>
                    <a:pt x="19" y="75"/>
                    <a:pt x="20" y="67"/>
                  </a:cubicBezTo>
                  <a:cubicBezTo>
                    <a:pt x="23" y="45"/>
                    <a:pt x="24" y="24"/>
                    <a:pt x="25" y="3"/>
                  </a:cubicBezTo>
                  <a:lnTo>
                    <a:pt x="1" y="0"/>
                  </a:lnTo>
                  <a:cubicBezTo>
                    <a:pt x="0" y="5"/>
                    <a:pt x="0" y="9"/>
                    <a:pt x="0" y="13"/>
                  </a:cubicBezTo>
                  <a:cubicBezTo>
                    <a:pt x="0" y="30"/>
                    <a:pt x="2" y="48"/>
                    <a:pt x="6" y="6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66" name="Google Shape;3266;p35"/>
            <p:cNvSpPr/>
            <p:nvPr/>
          </p:nvSpPr>
          <p:spPr>
            <a:xfrm>
              <a:off x="1759685" y="-844775"/>
              <a:ext cx="9000" cy="1080"/>
            </a:xfrm>
            <a:custGeom>
              <a:avLst/>
              <a:gdLst/>
              <a:ahLst/>
              <a:cxnLst/>
              <a:rect l="l" t="t" r="r" b="b"/>
              <a:pathLst>
                <a:path w="25" h="3" extrusionOk="0">
                  <a:moveTo>
                    <a:pt x="24" y="2"/>
                  </a:moveTo>
                  <a:lnTo>
                    <a:pt x="24" y="2"/>
                  </a:lnTo>
                  <a:lnTo>
                    <a:pt x="0" y="0"/>
                  </a:lnTo>
                  <a:lnTo>
                    <a:pt x="0" y="0"/>
                  </a:lnTo>
                  <a:lnTo>
                    <a:pt x="24" y="2"/>
                  </a:lnTo>
                </a:path>
              </a:pathLst>
            </a:custGeom>
            <a:solidFill>
              <a:schemeClr val="dk1"/>
            </a:solidFill>
            <a:ln>
              <a:noFill/>
            </a:ln>
          </p:spPr>
        </p:sp>
        <p:sp>
          <p:nvSpPr>
            <p:cNvPr id="3267" name="Google Shape;3267;p35"/>
            <p:cNvSpPr/>
            <p:nvPr/>
          </p:nvSpPr>
          <p:spPr>
            <a:xfrm>
              <a:off x="1783085" y="-841895"/>
              <a:ext cx="9720" cy="44640"/>
            </a:xfrm>
            <a:custGeom>
              <a:avLst/>
              <a:gdLst/>
              <a:ahLst/>
              <a:cxnLst/>
              <a:rect l="l" t="t" r="r" b="b"/>
              <a:pathLst>
                <a:path w="27" h="124" extrusionOk="0">
                  <a:moveTo>
                    <a:pt x="13" y="1"/>
                  </a:moveTo>
                  <a:cubicBezTo>
                    <a:pt x="0" y="10"/>
                    <a:pt x="0" y="29"/>
                    <a:pt x="2" y="43"/>
                  </a:cubicBezTo>
                  <a:cubicBezTo>
                    <a:pt x="3" y="67"/>
                    <a:pt x="5" y="92"/>
                    <a:pt x="5" y="117"/>
                  </a:cubicBezTo>
                  <a:cubicBezTo>
                    <a:pt x="5" y="118"/>
                    <a:pt x="5" y="119"/>
                    <a:pt x="6" y="120"/>
                  </a:cubicBezTo>
                  <a:cubicBezTo>
                    <a:pt x="7" y="121"/>
                    <a:pt x="7" y="121"/>
                    <a:pt x="8" y="122"/>
                  </a:cubicBezTo>
                  <a:cubicBezTo>
                    <a:pt x="9" y="123"/>
                    <a:pt x="10" y="122"/>
                    <a:pt x="11" y="122"/>
                  </a:cubicBezTo>
                  <a:cubicBezTo>
                    <a:pt x="12" y="122"/>
                    <a:pt x="13" y="123"/>
                    <a:pt x="14" y="122"/>
                  </a:cubicBezTo>
                  <a:cubicBezTo>
                    <a:pt x="15" y="121"/>
                    <a:pt x="15" y="121"/>
                    <a:pt x="16" y="120"/>
                  </a:cubicBezTo>
                  <a:cubicBezTo>
                    <a:pt x="17" y="119"/>
                    <a:pt x="16" y="118"/>
                    <a:pt x="16" y="117"/>
                  </a:cubicBezTo>
                  <a:cubicBezTo>
                    <a:pt x="17" y="97"/>
                    <a:pt x="19" y="77"/>
                    <a:pt x="19" y="58"/>
                  </a:cubicBezTo>
                  <a:cubicBezTo>
                    <a:pt x="19" y="47"/>
                    <a:pt x="15" y="24"/>
                    <a:pt x="23" y="16"/>
                  </a:cubicBezTo>
                  <a:cubicBezTo>
                    <a:pt x="24" y="16"/>
                    <a:pt x="24" y="15"/>
                    <a:pt x="24" y="15"/>
                  </a:cubicBezTo>
                  <a:cubicBezTo>
                    <a:pt x="25" y="13"/>
                    <a:pt x="26" y="12"/>
                    <a:pt x="26" y="10"/>
                  </a:cubicBezTo>
                  <a:cubicBezTo>
                    <a:pt x="26" y="8"/>
                    <a:pt x="25" y="7"/>
                    <a:pt x="24" y="5"/>
                  </a:cubicBezTo>
                  <a:cubicBezTo>
                    <a:pt x="23" y="3"/>
                    <a:pt x="22" y="3"/>
                    <a:pt x="21" y="2"/>
                  </a:cubicBezTo>
                  <a:cubicBezTo>
                    <a:pt x="20" y="1"/>
                    <a:pt x="20" y="1"/>
                    <a:pt x="19" y="1"/>
                  </a:cubicBezTo>
                  <a:cubicBezTo>
                    <a:pt x="18" y="1"/>
                    <a:pt x="17" y="0"/>
                    <a:pt x="16" y="0"/>
                  </a:cubicBezTo>
                  <a:cubicBezTo>
                    <a:pt x="15" y="0"/>
                    <a:pt x="14" y="1"/>
                    <a:pt x="13"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68" name="Google Shape;3268;p35"/>
            <p:cNvSpPr/>
            <p:nvPr/>
          </p:nvSpPr>
          <p:spPr>
            <a:xfrm>
              <a:off x="1803605" y="-839735"/>
              <a:ext cx="7560" cy="38880"/>
            </a:xfrm>
            <a:custGeom>
              <a:avLst/>
              <a:gdLst/>
              <a:ahLst/>
              <a:cxnLst/>
              <a:rect l="l" t="t" r="r" b="b"/>
              <a:pathLst>
                <a:path w="21" h="108" extrusionOk="0">
                  <a:moveTo>
                    <a:pt x="1" y="44"/>
                  </a:moveTo>
                  <a:cubicBezTo>
                    <a:pt x="2" y="62"/>
                    <a:pt x="3" y="81"/>
                    <a:pt x="4" y="100"/>
                  </a:cubicBezTo>
                  <a:cubicBezTo>
                    <a:pt x="4" y="107"/>
                    <a:pt x="16" y="107"/>
                    <a:pt x="16" y="100"/>
                  </a:cubicBezTo>
                  <a:cubicBezTo>
                    <a:pt x="17" y="78"/>
                    <a:pt x="20" y="56"/>
                    <a:pt x="20" y="34"/>
                  </a:cubicBezTo>
                  <a:cubicBezTo>
                    <a:pt x="20" y="30"/>
                    <a:pt x="20" y="27"/>
                    <a:pt x="20" y="23"/>
                  </a:cubicBezTo>
                  <a:cubicBezTo>
                    <a:pt x="20" y="15"/>
                    <a:pt x="20" y="8"/>
                    <a:pt x="18" y="0"/>
                  </a:cubicBezTo>
                  <a:cubicBezTo>
                    <a:pt x="13" y="0"/>
                    <a:pt x="8" y="0"/>
                    <a:pt x="3" y="0"/>
                  </a:cubicBezTo>
                  <a:cubicBezTo>
                    <a:pt x="1" y="9"/>
                    <a:pt x="0" y="18"/>
                    <a:pt x="0" y="27"/>
                  </a:cubicBezTo>
                  <a:cubicBezTo>
                    <a:pt x="0" y="33"/>
                    <a:pt x="0" y="38"/>
                    <a:pt x="1"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69" name="Google Shape;3269;p35"/>
            <p:cNvSpPr/>
            <p:nvPr/>
          </p:nvSpPr>
          <p:spPr>
            <a:xfrm>
              <a:off x="1804685" y="-844055"/>
              <a:ext cx="6120" cy="4320"/>
            </a:xfrm>
            <a:custGeom>
              <a:avLst/>
              <a:gdLst/>
              <a:ahLst/>
              <a:cxnLst/>
              <a:rect l="l" t="t" r="r" b="b"/>
              <a:pathLst>
                <a:path w="17" h="12" extrusionOk="0">
                  <a:moveTo>
                    <a:pt x="3" y="4"/>
                  </a:moveTo>
                  <a:cubicBezTo>
                    <a:pt x="2" y="6"/>
                    <a:pt x="1" y="8"/>
                    <a:pt x="0" y="11"/>
                  </a:cubicBezTo>
                  <a:cubicBezTo>
                    <a:pt x="5" y="11"/>
                    <a:pt x="10" y="11"/>
                    <a:pt x="16" y="11"/>
                  </a:cubicBezTo>
                  <a:cubicBezTo>
                    <a:pt x="15" y="8"/>
                    <a:pt x="14" y="5"/>
                    <a:pt x="13" y="3"/>
                  </a:cubicBezTo>
                  <a:cubicBezTo>
                    <a:pt x="12" y="2"/>
                    <a:pt x="12" y="1"/>
                    <a:pt x="11" y="1"/>
                  </a:cubicBezTo>
                  <a:cubicBezTo>
                    <a:pt x="10" y="1"/>
                    <a:pt x="9" y="0"/>
                    <a:pt x="8" y="0"/>
                  </a:cubicBezTo>
                  <a:cubicBezTo>
                    <a:pt x="7" y="0"/>
                    <a:pt x="6" y="0"/>
                    <a:pt x="5" y="1"/>
                  </a:cubicBezTo>
                  <a:cubicBezTo>
                    <a:pt x="4" y="2"/>
                    <a:pt x="4" y="2"/>
                    <a:pt x="3" y="3"/>
                  </a:cubicBezTo>
                  <a:lnTo>
                    <a:pt x="3"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70" name="Google Shape;3270;p35"/>
            <p:cNvSpPr/>
            <p:nvPr/>
          </p:nvSpPr>
          <p:spPr>
            <a:xfrm>
              <a:off x="1829525" y="-840095"/>
              <a:ext cx="7920" cy="40320"/>
            </a:xfrm>
            <a:custGeom>
              <a:avLst/>
              <a:gdLst/>
              <a:ahLst/>
              <a:cxnLst/>
              <a:rect l="l" t="t" r="r" b="b"/>
              <a:pathLst>
                <a:path w="22" h="112" extrusionOk="0">
                  <a:moveTo>
                    <a:pt x="3" y="0"/>
                  </a:moveTo>
                  <a:cubicBezTo>
                    <a:pt x="1" y="10"/>
                    <a:pt x="0" y="20"/>
                    <a:pt x="0" y="30"/>
                  </a:cubicBezTo>
                  <a:cubicBezTo>
                    <a:pt x="0" y="35"/>
                    <a:pt x="0" y="41"/>
                    <a:pt x="1" y="46"/>
                  </a:cubicBezTo>
                  <a:cubicBezTo>
                    <a:pt x="1" y="65"/>
                    <a:pt x="1" y="85"/>
                    <a:pt x="1" y="104"/>
                  </a:cubicBezTo>
                  <a:cubicBezTo>
                    <a:pt x="1" y="105"/>
                    <a:pt x="1" y="106"/>
                    <a:pt x="2" y="107"/>
                  </a:cubicBezTo>
                  <a:cubicBezTo>
                    <a:pt x="2" y="108"/>
                    <a:pt x="4" y="109"/>
                    <a:pt x="5" y="110"/>
                  </a:cubicBezTo>
                  <a:cubicBezTo>
                    <a:pt x="6" y="111"/>
                    <a:pt x="7" y="111"/>
                    <a:pt x="9" y="111"/>
                  </a:cubicBezTo>
                  <a:cubicBezTo>
                    <a:pt x="10" y="111"/>
                    <a:pt x="12" y="111"/>
                    <a:pt x="14" y="110"/>
                  </a:cubicBezTo>
                  <a:cubicBezTo>
                    <a:pt x="16" y="109"/>
                    <a:pt x="16" y="108"/>
                    <a:pt x="17" y="107"/>
                  </a:cubicBezTo>
                  <a:cubicBezTo>
                    <a:pt x="18" y="106"/>
                    <a:pt x="18" y="105"/>
                    <a:pt x="18" y="104"/>
                  </a:cubicBezTo>
                  <a:cubicBezTo>
                    <a:pt x="18" y="82"/>
                    <a:pt x="19" y="59"/>
                    <a:pt x="20" y="37"/>
                  </a:cubicBezTo>
                  <a:cubicBezTo>
                    <a:pt x="20" y="33"/>
                    <a:pt x="21" y="29"/>
                    <a:pt x="21" y="25"/>
                  </a:cubicBezTo>
                  <a:cubicBezTo>
                    <a:pt x="21" y="17"/>
                    <a:pt x="19" y="8"/>
                    <a:pt x="17" y="0"/>
                  </a:cubicBezTo>
                  <a:lnTo>
                    <a:pt x="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71" name="Google Shape;3271;p35"/>
            <p:cNvSpPr/>
            <p:nvPr/>
          </p:nvSpPr>
          <p:spPr>
            <a:xfrm>
              <a:off x="1830965" y="-841175"/>
              <a:ext cx="5400" cy="1440"/>
            </a:xfrm>
            <a:custGeom>
              <a:avLst/>
              <a:gdLst/>
              <a:ahLst/>
              <a:cxnLst/>
              <a:rect l="l" t="t" r="r" b="b"/>
              <a:pathLst>
                <a:path w="15" h="4" extrusionOk="0">
                  <a:moveTo>
                    <a:pt x="14" y="3"/>
                  </a:moveTo>
                  <a:lnTo>
                    <a:pt x="14" y="2"/>
                  </a:lnTo>
                  <a:lnTo>
                    <a:pt x="1" y="0"/>
                  </a:lnTo>
                  <a:cubicBezTo>
                    <a:pt x="1" y="1"/>
                    <a:pt x="0" y="2"/>
                    <a:pt x="0" y="3"/>
                  </a:cubicBezTo>
                  <a:lnTo>
                    <a:pt x="14"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72" name="Google Shape;3272;p35"/>
            <p:cNvSpPr/>
            <p:nvPr/>
          </p:nvSpPr>
          <p:spPr>
            <a:xfrm>
              <a:off x="1848245" y="-839015"/>
              <a:ext cx="8280" cy="32400"/>
            </a:xfrm>
            <a:custGeom>
              <a:avLst/>
              <a:gdLst/>
              <a:ahLst/>
              <a:cxnLst/>
              <a:rect l="l" t="t" r="r" b="b"/>
              <a:pathLst>
                <a:path w="23" h="90" extrusionOk="0">
                  <a:moveTo>
                    <a:pt x="1" y="29"/>
                  </a:moveTo>
                  <a:cubicBezTo>
                    <a:pt x="1" y="46"/>
                    <a:pt x="2" y="64"/>
                    <a:pt x="3" y="81"/>
                  </a:cubicBezTo>
                  <a:cubicBezTo>
                    <a:pt x="3" y="83"/>
                    <a:pt x="4" y="84"/>
                    <a:pt x="4" y="85"/>
                  </a:cubicBezTo>
                  <a:cubicBezTo>
                    <a:pt x="5" y="86"/>
                    <a:pt x="6" y="87"/>
                    <a:pt x="7" y="88"/>
                  </a:cubicBezTo>
                  <a:cubicBezTo>
                    <a:pt x="8" y="89"/>
                    <a:pt x="10" y="89"/>
                    <a:pt x="11" y="89"/>
                  </a:cubicBezTo>
                  <a:cubicBezTo>
                    <a:pt x="12" y="89"/>
                    <a:pt x="14" y="89"/>
                    <a:pt x="15" y="88"/>
                  </a:cubicBezTo>
                  <a:cubicBezTo>
                    <a:pt x="16" y="87"/>
                    <a:pt x="17" y="86"/>
                    <a:pt x="17" y="85"/>
                  </a:cubicBezTo>
                  <a:cubicBezTo>
                    <a:pt x="18" y="84"/>
                    <a:pt x="18" y="83"/>
                    <a:pt x="18" y="81"/>
                  </a:cubicBezTo>
                  <a:cubicBezTo>
                    <a:pt x="20" y="64"/>
                    <a:pt x="21" y="47"/>
                    <a:pt x="22" y="30"/>
                  </a:cubicBezTo>
                  <a:cubicBezTo>
                    <a:pt x="22" y="25"/>
                    <a:pt x="22" y="20"/>
                    <a:pt x="22" y="16"/>
                  </a:cubicBezTo>
                  <a:cubicBezTo>
                    <a:pt x="22" y="11"/>
                    <a:pt x="22" y="7"/>
                    <a:pt x="22" y="2"/>
                  </a:cubicBezTo>
                  <a:lnTo>
                    <a:pt x="2" y="0"/>
                  </a:lnTo>
                  <a:cubicBezTo>
                    <a:pt x="1" y="7"/>
                    <a:pt x="0" y="14"/>
                    <a:pt x="0" y="20"/>
                  </a:cubicBezTo>
                  <a:cubicBezTo>
                    <a:pt x="0" y="23"/>
                    <a:pt x="1" y="26"/>
                    <a:pt x="1"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73" name="Google Shape;3273;p35"/>
            <p:cNvSpPr/>
            <p:nvPr/>
          </p:nvSpPr>
          <p:spPr>
            <a:xfrm>
              <a:off x="1865525" y="-837215"/>
              <a:ext cx="11160" cy="46080"/>
            </a:xfrm>
            <a:custGeom>
              <a:avLst/>
              <a:gdLst/>
              <a:ahLst/>
              <a:cxnLst/>
              <a:rect l="l" t="t" r="r" b="b"/>
              <a:pathLst>
                <a:path w="31" h="128" extrusionOk="0">
                  <a:moveTo>
                    <a:pt x="2" y="44"/>
                  </a:moveTo>
                  <a:cubicBezTo>
                    <a:pt x="2" y="68"/>
                    <a:pt x="5" y="93"/>
                    <a:pt x="7" y="117"/>
                  </a:cubicBezTo>
                  <a:cubicBezTo>
                    <a:pt x="7" y="125"/>
                    <a:pt x="20" y="127"/>
                    <a:pt x="21" y="119"/>
                  </a:cubicBezTo>
                  <a:cubicBezTo>
                    <a:pt x="25" y="90"/>
                    <a:pt x="27" y="62"/>
                    <a:pt x="28" y="33"/>
                  </a:cubicBezTo>
                  <a:cubicBezTo>
                    <a:pt x="28" y="23"/>
                    <a:pt x="30" y="13"/>
                    <a:pt x="29" y="3"/>
                  </a:cubicBezTo>
                  <a:lnTo>
                    <a:pt x="1" y="0"/>
                  </a:lnTo>
                  <a:cubicBezTo>
                    <a:pt x="1" y="5"/>
                    <a:pt x="0" y="9"/>
                    <a:pt x="0" y="14"/>
                  </a:cubicBezTo>
                  <a:cubicBezTo>
                    <a:pt x="0" y="24"/>
                    <a:pt x="1" y="34"/>
                    <a:pt x="2"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74" name="Google Shape;3274;p35"/>
            <p:cNvSpPr/>
            <p:nvPr/>
          </p:nvSpPr>
          <p:spPr>
            <a:xfrm>
              <a:off x="1883885" y="-833615"/>
              <a:ext cx="13680" cy="32760"/>
            </a:xfrm>
            <a:custGeom>
              <a:avLst/>
              <a:gdLst/>
              <a:ahLst/>
              <a:cxnLst/>
              <a:rect l="l" t="t" r="r" b="b"/>
              <a:pathLst>
                <a:path w="38" h="91" extrusionOk="0">
                  <a:moveTo>
                    <a:pt x="12" y="12"/>
                  </a:moveTo>
                  <a:cubicBezTo>
                    <a:pt x="11" y="10"/>
                    <a:pt x="11" y="7"/>
                    <a:pt x="10" y="4"/>
                  </a:cubicBezTo>
                  <a:cubicBezTo>
                    <a:pt x="10" y="5"/>
                    <a:pt x="9" y="5"/>
                    <a:pt x="9" y="6"/>
                  </a:cubicBezTo>
                  <a:cubicBezTo>
                    <a:pt x="4" y="14"/>
                    <a:pt x="1" y="24"/>
                    <a:pt x="1" y="33"/>
                  </a:cubicBezTo>
                  <a:cubicBezTo>
                    <a:pt x="1" y="38"/>
                    <a:pt x="0" y="43"/>
                    <a:pt x="0" y="48"/>
                  </a:cubicBezTo>
                  <a:cubicBezTo>
                    <a:pt x="0" y="60"/>
                    <a:pt x="2" y="73"/>
                    <a:pt x="5" y="85"/>
                  </a:cubicBezTo>
                  <a:lnTo>
                    <a:pt x="5" y="86"/>
                  </a:lnTo>
                  <a:cubicBezTo>
                    <a:pt x="6" y="87"/>
                    <a:pt x="7" y="88"/>
                    <a:pt x="8" y="89"/>
                  </a:cubicBezTo>
                  <a:cubicBezTo>
                    <a:pt x="9" y="90"/>
                    <a:pt x="11" y="90"/>
                    <a:pt x="12" y="90"/>
                  </a:cubicBezTo>
                  <a:cubicBezTo>
                    <a:pt x="13" y="90"/>
                    <a:pt x="14" y="90"/>
                    <a:pt x="16" y="89"/>
                  </a:cubicBezTo>
                  <a:cubicBezTo>
                    <a:pt x="18" y="88"/>
                    <a:pt x="17" y="87"/>
                    <a:pt x="18" y="86"/>
                  </a:cubicBezTo>
                  <a:cubicBezTo>
                    <a:pt x="19" y="85"/>
                    <a:pt x="19" y="85"/>
                    <a:pt x="19" y="85"/>
                  </a:cubicBezTo>
                  <a:cubicBezTo>
                    <a:pt x="23" y="65"/>
                    <a:pt x="18" y="43"/>
                    <a:pt x="24" y="24"/>
                  </a:cubicBezTo>
                  <a:cubicBezTo>
                    <a:pt x="27" y="18"/>
                    <a:pt x="37" y="6"/>
                    <a:pt x="31" y="0"/>
                  </a:cubicBezTo>
                  <a:cubicBezTo>
                    <a:pt x="31" y="4"/>
                    <a:pt x="30" y="8"/>
                    <a:pt x="29" y="11"/>
                  </a:cubicBezTo>
                  <a:cubicBezTo>
                    <a:pt x="29" y="12"/>
                    <a:pt x="29" y="12"/>
                    <a:pt x="28" y="13"/>
                  </a:cubicBezTo>
                  <a:cubicBezTo>
                    <a:pt x="27" y="14"/>
                    <a:pt x="27" y="15"/>
                    <a:pt x="25" y="16"/>
                  </a:cubicBezTo>
                  <a:cubicBezTo>
                    <a:pt x="23" y="17"/>
                    <a:pt x="21" y="17"/>
                    <a:pt x="20" y="17"/>
                  </a:cubicBezTo>
                  <a:cubicBezTo>
                    <a:pt x="18" y="17"/>
                    <a:pt x="18" y="17"/>
                    <a:pt x="16" y="16"/>
                  </a:cubicBezTo>
                  <a:cubicBezTo>
                    <a:pt x="14" y="15"/>
                    <a:pt x="13" y="14"/>
                    <a:pt x="12" y="13"/>
                  </a:cubicBezTo>
                  <a:lnTo>
                    <a:pt x="12"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75" name="Google Shape;3275;p35"/>
            <p:cNvSpPr/>
            <p:nvPr/>
          </p:nvSpPr>
          <p:spPr>
            <a:xfrm>
              <a:off x="1902605" y="-833255"/>
              <a:ext cx="8280" cy="24120"/>
            </a:xfrm>
            <a:custGeom>
              <a:avLst/>
              <a:gdLst/>
              <a:ahLst/>
              <a:cxnLst/>
              <a:rect l="l" t="t" r="r" b="b"/>
              <a:pathLst>
                <a:path w="23" h="67" extrusionOk="0">
                  <a:moveTo>
                    <a:pt x="0" y="17"/>
                  </a:moveTo>
                  <a:cubicBezTo>
                    <a:pt x="1" y="32"/>
                    <a:pt x="2" y="47"/>
                    <a:pt x="4" y="62"/>
                  </a:cubicBezTo>
                  <a:cubicBezTo>
                    <a:pt x="4" y="63"/>
                    <a:pt x="4" y="63"/>
                    <a:pt x="4" y="63"/>
                  </a:cubicBezTo>
                  <a:cubicBezTo>
                    <a:pt x="5" y="64"/>
                    <a:pt x="5" y="65"/>
                    <a:pt x="6" y="65"/>
                  </a:cubicBezTo>
                  <a:cubicBezTo>
                    <a:pt x="7" y="65"/>
                    <a:pt x="7" y="66"/>
                    <a:pt x="8" y="66"/>
                  </a:cubicBezTo>
                  <a:cubicBezTo>
                    <a:pt x="9" y="66"/>
                    <a:pt x="10" y="65"/>
                    <a:pt x="10" y="65"/>
                  </a:cubicBezTo>
                  <a:cubicBezTo>
                    <a:pt x="11" y="65"/>
                    <a:pt x="11" y="64"/>
                    <a:pt x="12" y="63"/>
                  </a:cubicBezTo>
                  <a:lnTo>
                    <a:pt x="12" y="62"/>
                  </a:lnTo>
                  <a:cubicBezTo>
                    <a:pt x="13" y="46"/>
                    <a:pt x="15" y="31"/>
                    <a:pt x="18" y="15"/>
                  </a:cubicBezTo>
                  <a:cubicBezTo>
                    <a:pt x="20" y="10"/>
                    <a:pt x="21" y="5"/>
                    <a:pt x="22" y="0"/>
                  </a:cubicBezTo>
                  <a:lnTo>
                    <a:pt x="2" y="0"/>
                  </a:lnTo>
                  <a:cubicBezTo>
                    <a:pt x="1" y="5"/>
                    <a:pt x="0" y="11"/>
                    <a:pt x="0"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76" name="Google Shape;3276;p35"/>
            <p:cNvSpPr/>
            <p:nvPr/>
          </p:nvSpPr>
          <p:spPr>
            <a:xfrm>
              <a:off x="1886765" y="-835055"/>
              <a:ext cx="5040" cy="3240"/>
            </a:xfrm>
            <a:custGeom>
              <a:avLst/>
              <a:gdLst/>
              <a:ahLst/>
              <a:cxnLst/>
              <a:rect l="l" t="t" r="r" b="b"/>
              <a:pathLst>
                <a:path w="14" h="9" extrusionOk="0">
                  <a:moveTo>
                    <a:pt x="13" y="2"/>
                  </a:moveTo>
                  <a:lnTo>
                    <a:pt x="0" y="0"/>
                  </a:lnTo>
                  <a:cubicBezTo>
                    <a:pt x="0" y="3"/>
                    <a:pt x="1" y="6"/>
                    <a:pt x="2" y="8"/>
                  </a:cubicBezTo>
                  <a:cubicBezTo>
                    <a:pt x="3" y="6"/>
                    <a:pt x="5" y="5"/>
                    <a:pt x="7" y="4"/>
                  </a:cubicBezTo>
                  <a:cubicBezTo>
                    <a:pt x="9" y="3"/>
                    <a:pt x="11" y="2"/>
                    <a:pt x="13"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77" name="Google Shape;3277;p35"/>
            <p:cNvSpPr/>
            <p:nvPr/>
          </p:nvSpPr>
          <p:spPr>
            <a:xfrm>
              <a:off x="1893605" y="-833975"/>
              <a:ext cx="1800" cy="1080"/>
            </a:xfrm>
            <a:custGeom>
              <a:avLst/>
              <a:gdLst/>
              <a:ahLst/>
              <a:cxnLst/>
              <a:rect l="l" t="t" r="r" b="b"/>
              <a:pathLst>
                <a:path w="5" h="3" extrusionOk="0">
                  <a:moveTo>
                    <a:pt x="4" y="2"/>
                  </a:moveTo>
                  <a:lnTo>
                    <a:pt x="4" y="0"/>
                  </a:lnTo>
                  <a:lnTo>
                    <a:pt x="0" y="0"/>
                  </a:lnTo>
                  <a:cubicBezTo>
                    <a:pt x="1" y="0"/>
                    <a:pt x="2" y="0"/>
                    <a:pt x="3" y="1"/>
                  </a:cubicBezTo>
                  <a:cubicBezTo>
                    <a:pt x="4" y="1"/>
                    <a:pt x="4" y="1"/>
                    <a:pt x="4"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78" name="Google Shape;3278;p35"/>
            <p:cNvSpPr/>
            <p:nvPr/>
          </p:nvSpPr>
          <p:spPr>
            <a:xfrm>
              <a:off x="1887485" y="-834335"/>
              <a:ext cx="7920" cy="7560"/>
            </a:xfrm>
            <a:custGeom>
              <a:avLst/>
              <a:gdLst/>
              <a:ahLst/>
              <a:cxnLst/>
              <a:rect l="l" t="t" r="r" b="b"/>
              <a:pathLst>
                <a:path w="22" h="21" extrusionOk="0">
                  <a:moveTo>
                    <a:pt x="11" y="0"/>
                  </a:moveTo>
                  <a:cubicBezTo>
                    <a:pt x="9" y="0"/>
                    <a:pt x="7" y="1"/>
                    <a:pt x="5" y="2"/>
                  </a:cubicBezTo>
                  <a:cubicBezTo>
                    <a:pt x="3" y="3"/>
                    <a:pt x="1" y="4"/>
                    <a:pt x="0" y="6"/>
                  </a:cubicBezTo>
                  <a:cubicBezTo>
                    <a:pt x="0" y="9"/>
                    <a:pt x="1" y="12"/>
                    <a:pt x="2" y="14"/>
                  </a:cubicBezTo>
                  <a:cubicBezTo>
                    <a:pt x="2" y="15"/>
                    <a:pt x="2" y="15"/>
                    <a:pt x="2" y="15"/>
                  </a:cubicBezTo>
                  <a:cubicBezTo>
                    <a:pt x="3" y="17"/>
                    <a:pt x="4" y="18"/>
                    <a:pt x="6" y="19"/>
                  </a:cubicBezTo>
                  <a:cubicBezTo>
                    <a:pt x="8" y="20"/>
                    <a:pt x="8" y="20"/>
                    <a:pt x="10" y="20"/>
                  </a:cubicBezTo>
                  <a:cubicBezTo>
                    <a:pt x="11" y="20"/>
                    <a:pt x="14" y="20"/>
                    <a:pt x="15" y="19"/>
                  </a:cubicBezTo>
                  <a:cubicBezTo>
                    <a:pt x="16" y="18"/>
                    <a:pt x="17" y="17"/>
                    <a:pt x="18" y="15"/>
                  </a:cubicBezTo>
                  <a:cubicBezTo>
                    <a:pt x="18" y="15"/>
                    <a:pt x="19" y="15"/>
                    <a:pt x="19" y="14"/>
                  </a:cubicBezTo>
                  <a:cubicBezTo>
                    <a:pt x="20" y="11"/>
                    <a:pt x="21" y="7"/>
                    <a:pt x="21" y="3"/>
                  </a:cubicBezTo>
                  <a:lnTo>
                    <a:pt x="20" y="2"/>
                  </a:lnTo>
                  <a:cubicBezTo>
                    <a:pt x="19" y="1"/>
                    <a:pt x="18" y="1"/>
                    <a:pt x="17" y="1"/>
                  </a:cubicBezTo>
                  <a:lnTo>
                    <a:pt x="1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79" name="Google Shape;3279;p35"/>
            <p:cNvSpPr/>
            <p:nvPr/>
          </p:nvSpPr>
          <p:spPr>
            <a:xfrm>
              <a:off x="1921325" y="-832895"/>
              <a:ext cx="8280" cy="35640"/>
            </a:xfrm>
            <a:custGeom>
              <a:avLst/>
              <a:gdLst/>
              <a:ahLst/>
              <a:cxnLst/>
              <a:rect l="l" t="t" r="r" b="b"/>
              <a:pathLst>
                <a:path w="23" h="99" extrusionOk="0">
                  <a:moveTo>
                    <a:pt x="0" y="26"/>
                  </a:moveTo>
                  <a:cubicBezTo>
                    <a:pt x="0" y="49"/>
                    <a:pt x="2" y="71"/>
                    <a:pt x="3" y="94"/>
                  </a:cubicBezTo>
                  <a:lnTo>
                    <a:pt x="3" y="95"/>
                  </a:lnTo>
                  <a:cubicBezTo>
                    <a:pt x="4" y="96"/>
                    <a:pt x="4" y="96"/>
                    <a:pt x="5" y="97"/>
                  </a:cubicBezTo>
                  <a:cubicBezTo>
                    <a:pt x="6" y="98"/>
                    <a:pt x="7" y="98"/>
                    <a:pt x="8" y="98"/>
                  </a:cubicBezTo>
                  <a:cubicBezTo>
                    <a:pt x="9" y="98"/>
                    <a:pt x="10" y="98"/>
                    <a:pt x="11" y="97"/>
                  </a:cubicBezTo>
                  <a:cubicBezTo>
                    <a:pt x="12" y="96"/>
                    <a:pt x="13" y="96"/>
                    <a:pt x="13" y="95"/>
                  </a:cubicBezTo>
                  <a:lnTo>
                    <a:pt x="14" y="94"/>
                  </a:lnTo>
                  <a:cubicBezTo>
                    <a:pt x="14" y="62"/>
                    <a:pt x="17" y="31"/>
                    <a:pt x="22" y="0"/>
                  </a:cubicBezTo>
                  <a:lnTo>
                    <a:pt x="3" y="0"/>
                  </a:lnTo>
                  <a:cubicBezTo>
                    <a:pt x="1" y="7"/>
                    <a:pt x="0" y="15"/>
                    <a:pt x="0" y="22"/>
                  </a:cubicBezTo>
                  <a:cubicBezTo>
                    <a:pt x="0" y="24"/>
                    <a:pt x="0" y="25"/>
                    <a:pt x="0"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80" name="Google Shape;3280;p35"/>
            <p:cNvSpPr/>
            <p:nvPr/>
          </p:nvSpPr>
          <p:spPr>
            <a:xfrm>
              <a:off x="1941125" y="-832895"/>
              <a:ext cx="7200" cy="39600"/>
            </a:xfrm>
            <a:custGeom>
              <a:avLst/>
              <a:gdLst/>
              <a:ahLst/>
              <a:cxnLst/>
              <a:rect l="l" t="t" r="r" b="b"/>
              <a:pathLst>
                <a:path w="20" h="110" extrusionOk="0">
                  <a:moveTo>
                    <a:pt x="4" y="102"/>
                  </a:moveTo>
                  <a:cubicBezTo>
                    <a:pt x="4" y="108"/>
                    <a:pt x="14" y="109"/>
                    <a:pt x="14" y="102"/>
                  </a:cubicBezTo>
                  <a:cubicBezTo>
                    <a:pt x="17" y="72"/>
                    <a:pt x="19" y="41"/>
                    <a:pt x="19" y="10"/>
                  </a:cubicBezTo>
                  <a:cubicBezTo>
                    <a:pt x="19" y="6"/>
                    <a:pt x="19" y="3"/>
                    <a:pt x="19" y="0"/>
                  </a:cubicBezTo>
                  <a:lnTo>
                    <a:pt x="0" y="0"/>
                  </a:lnTo>
                  <a:cubicBezTo>
                    <a:pt x="0" y="7"/>
                    <a:pt x="0" y="13"/>
                    <a:pt x="0" y="19"/>
                  </a:cubicBezTo>
                  <a:cubicBezTo>
                    <a:pt x="0" y="47"/>
                    <a:pt x="2" y="75"/>
                    <a:pt x="4" y="10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81" name="Google Shape;3281;p35"/>
            <p:cNvSpPr/>
            <p:nvPr/>
          </p:nvSpPr>
          <p:spPr>
            <a:xfrm>
              <a:off x="1959485" y="-832535"/>
              <a:ext cx="8280" cy="35640"/>
            </a:xfrm>
            <a:custGeom>
              <a:avLst/>
              <a:gdLst/>
              <a:ahLst/>
              <a:cxnLst/>
              <a:rect l="l" t="t" r="r" b="b"/>
              <a:pathLst>
                <a:path w="23" h="99" extrusionOk="0">
                  <a:moveTo>
                    <a:pt x="5" y="89"/>
                  </a:moveTo>
                  <a:cubicBezTo>
                    <a:pt x="5" y="96"/>
                    <a:pt x="16" y="98"/>
                    <a:pt x="17" y="89"/>
                  </a:cubicBezTo>
                  <a:cubicBezTo>
                    <a:pt x="18" y="60"/>
                    <a:pt x="22" y="30"/>
                    <a:pt x="22" y="0"/>
                  </a:cubicBezTo>
                  <a:lnTo>
                    <a:pt x="0" y="0"/>
                  </a:lnTo>
                  <a:cubicBezTo>
                    <a:pt x="0" y="30"/>
                    <a:pt x="3" y="60"/>
                    <a:pt x="5" y="8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82" name="Google Shape;3282;p35"/>
            <p:cNvSpPr/>
            <p:nvPr/>
          </p:nvSpPr>
          <p:spPr>
            <a:xfrm>
              <a:off x="1976045" y="-831815"/>
              <a:ext cx="9360" cy="35280"/>
            </a:xfrm>
            <a:custGeom>
              <a:avLst/>
              <a:gdLst/>
              <a:ahLst/>
              <a:cxnLst/>
              <a:rect l="l" t="t" r="r" b="b"/>
              <a:pathLst>
                <a:path w="26" h="98" extrusionOk="0">
                  <a:moveTo>
                    <a:pt x="1" y="16"/>
                  </a:moveTo>
                  <a:cubicBezTo>
                    <a:pt x="1" y="40"/>
                    <a:pt x="4" y="64"/>
                    <a:pt x="6" y="88"/>
                  </a:cubicBezTo>
                  <a:cubicBezTo>
                    <a:pt x="6" y="95"/>
                    <a:pt x="19" y="97"/>
                    <a:pt x="19" y="89"/>
                  </a:cubicBezTo>
                  <a:cubicBezTo>
                    <a:pt x="22" y="65"/>
                    <a:pt x="24" y="40"/>
                    <a:pt x="25" y="16"/>
                  </a:cubicBezTo>
                  <a:cubicBezTo>
                    <a:pt x="25" y="10"/>
                    <a:pt x="25" y="5"/>
                    <a:pt x="25" y="0"/>
                  </a:cubicBezTo>
                  <a:lnTo>
                    <a:pt x="0" y="0"/>
                  </a:lnTo>
                  <a:cubicBezTo>
                    <a:pt x="1" y="5"/>
                    <a:pt x="1" y="11"/>
                    <a:pt x="1"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83" name="Google Shape;3283;p35"/>
            <p:cNvSpPr/>
            <p:nvPr/>
          </p:nvSpPr>
          <p:spPr>
            <a:xfrm>
              <a:off x="1995485" y="-830735"/>
              <a:ext cx="9000" cy="34560"/>
            </a:xfrm>
            <a:custGeom>
              <a:avLst/>
              <a:gdLst/>
              <a:ahLst/>
              <a:cxnLst/>
              <a:rect l="l" t="t" r="r" b="b"/>
              <a:pathLst>
                <a:path w="25" h="96" extrusionOk="0">
                  <a:moveTo>
                    <a:pt x="6" y="4"/>
                  </a:moveTo>
                  <a:cubicBezTo>
                    <a:pt x="4" y="4"/>
                    <a:pt x="2" y="3"/>
                    <a:pt x="1" y="3"/>
                  </a:cubicBezTo>
                  <a:cubicBezTo>
                    <a:pt x="0" y="7"/>
                    <a:pt x="0" y="12"/>
                    <a:pt x="0" y="17"/>
                  </a:cubicBezTo>
                  <a:cubicBezTo>
                    <a:pt x="0" y="22"/>
                    <a:pt x="0" y="27"/>
                    <a:pt x="1" y="31"/>
                  </a:cubicBezTo>
                  <a:cubicBezTo>
                    <a:pt x="1" y="50"/>
                    <a:pt x="2" y="68"/>
                    <a:pt x="4" y="86"/>
                  </a:cubicBezTo>
                  <a:cubicBezTo>
                    <a:pt x="4" y="95"/>
                    <a:pt x="19" y="94"/>
                    <a:pt x="19" y="86"/>
                  </a:cubicBezTo>
                  <a:cubicBezTo>
                    <a:pt x="21" y="70"/>
                    <a:pt x="22" y="55"/>
                    <a:pt x="23" y="39"/>
                  </a:cubicBezTo>
                  <a:cubicBezTo>
                    <a:pt x="24" y="34"/>
                    <a:pt x="24" y="29"/>
                    <a:pt x="24" y="24"/>
                  </a:cubicBezTo>
                  <a:cubicBezTo>
                    <a:pt x="24" y="16"/>
                    <a:pt x="23" y="8"/>
                    <a:pt x="21" y="0"/>
                  </a:cubicBezTo>
                  <a:lnTo>
                    <a:pt x="18" y="0"/>
                  </a:lnTo>
                  <a:cubicBezTo>
                    <a:pt x="17" y="1"/>
                    <a:pt x="17" y="1"/>
                    <a:pt x="16" y="2"/>
                  </a:cubicBezTo>
                  <a:cubicBezTo>
                    <a:pt x="13" y="3"/>
                    <a:pt x="11" y="4"/>
                    <a:pt x="8" y="4"/>
                  </a:cubicBezTo>
                  <a:cubicBezTo>
                    <a:pt x="7" y="4"/>
                    <a:pt x="6" y="4"/>
                    <a:pt x="6"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84" name="Google Shape;3284;p35"/>
            <p:cNvSpPr/>
            <p:nvPr/>
          </p:nvSpPr>
          <p:spPr>
            <a:xfrm>
              <a:off x="2014565" y="-831095"/>
              <a:ext cx="10800" cy="41760"/>
            </a:xfrm>
            <a:custGeom>
              <a:avLst/>
              <a:gdLst/>
              <a:ahLst/>
              <a:cxnLst/>
              <a:rect l="l" t="t" r="r" b="b"/>
              <a:pathLst>
                <a:path w="30" h="116" extrusionOk="0">
                  <a:moveTo>
                    <a:pt x="3" y="37"/>
                  </a:moveTo>
                  <a:cubicBezTo>
                    <a:pt x="4" y="60"/>
                    <a:pt x="6" y="83"/>
                    <a:pt x="7" y="107"/>
                  </a:cubicBezTo>
                  <a:cubicBezTo>
                    <a:pt x="7" y="114"/>
                    <a:pt x="20" y="115"/>
                    <a:pt x="21" y="107"/>
                  </a:cubicBezTo>
                  <a:cubicBezTo>
                    <a:pt x="23" y="80"/>
                    <a:pt x="25" y="54"/>
                    <a:pt x="27" y="28"/>
                  </a:cubicBezTo>
                  <a:cubicBezTo>
                    <a:pt x="27" y="19"/>
                    <a:pt x="29" y="11"/>
                    <a:pt x="29" y="2"/>
                  </a:cubicBezTo>
                  <a:lnTo>
                    <a:pt x="0" y="0"/>
                  </a:lnTo>
                  <a:cubicBezTo>
                    <a:pt x="0" y="13"/>
                    <a:pt x="2" y="26"/>
                    <a:pt x="3"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85" name="Google Shape;3285;p35"/>
            <p:cNvSpPr/>
            <p:nvPr/>
          </p:nvSpPr>
          <p:spPr>
            <a:xfrm>
              <a:off x="1993325" y="-831455"/>
              <a:ext cx="3600" cy="2160"/>
            </a:xfrm>
            <a:custGeom>
              <a:avLst/>
              <a:gdLst/>
              <a:ahLst/>
              <a:cxnLst/>
              <a:rect l="l" t="t" r="r" b="b"/>
              <a:pathLst>
                <a:path w="10" h="6" extrusionOk="0">
                  <a:moveTo>
                    <a:pt x="0" y="0"/>
                  </a:moveTo>
                  <a:cubicBezTo>
                    <a:pt x="1" y="1"/>
                    <a:pt x="3" y="3"/>
                    <a:pt x="5" y="4"/>
                  </a:cubicBezTo>
                  <a:cubicBezTo>
                    <a:pt x="5" y="4"/>
                    <a:pt x="6" y="4"/>
                    <a:pt x="7" y="5"/>
                  </a:cubicBezTo>
                  <a:cubicBezTo>
                    <a:pt x="7" y="3"/>
                    <a:pt x="8" y="1"/>
                    <a:pt x="9" y="0"/>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86" name="Google Shape;3286;p35"/>
            <p:cNvSpPr/>
            <p:nvPr/>
          </p:nvSpPr>
          <p:spPr>
            <a:xfrm>
              <a:off x="1995845" y="-831095"/>
              <a:ext cx="6120" cy="2160"/>
            </a:xfrm>
            <a:custGeom>
              <a:avLst/>
              <a:gdLst/>
              <a:ahLst/>
              <a:cxnLst/>
              <a:rect l="l" t="t" r="r" b="b"/>
              <a:pathLst>
                <a:path w="17" h="6" extrusionOk="0">
                  <a:moveTo>
                    <a:pt x="16" y="0"/>
                  </a:moveTo>
                  <a:lnTo>
                    <a:pt x="2" y="0"/>
                  </a:lnTo>
                  <a:cubicBezTo>
                    <a:pt x="1" y="1"/>
                    <a:pt x="0" y="3"/>
                    <a:pt x="0" y="4"/>
                  </a:cubicBezTo>
                  <a:cubicBezTo>
                    <a:pt x="1" y="5"/>
                    <a:pt x="3" y="5"/>
                    <a:pt x="5" y="5"/>
                  </a:cubicBezTo>
                  <a:cubicBezTo>
                    <a:pt x="7" y="5"/>
                    <a:pt x="10" y="5"/>
                    <a:pt x="12" y="3"/>
                  </a:cubicBezTo>
                  <a:cubicBezTo>
                    <a:pt x="14" y="2"/>
                    <a:pt x="15" y="1"/>
                    <a:pt x="1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87" name="Google Shape;3287;p35"/>
            <p:cNvSpPr/>
            <p:nvPr/>
          </p:nvSpPr>
          <p:spPr>
            <a:xfrm>
              <a:off x="2039045" y="-829295"/>
              <a:ext cx="10080" cy="29520"/>
            </a:xfrm>
            <a:custGeom>
              <a:avLst/>
              <a:gdLst/>
              <a:ahLst/>
              <a:cxnLst/>
              <a:rect l="l" t="t" r="r" b="b"/>
              <a:pathLst>
                <a:path w="28" h="82" extrusionOk="0">
                  <a:moveTo>
                    <a:pt x="0" y="24"/>
                  </a:moveTo>
                  <a:cubicBezTo>
                    <a:pt x="2" y="42"/>
                    <a:pt x="4" y="60"/>
                    <a:pt x="7" y="78"/>
                  </a:cubicBezTo>
                  <a:lnTo>
                    <a:pt x="7" y="79"/>
                  </a:lnTo>
                  <a:lnTo>
                    <a:pt x="8" y="80"/>
                  </a:lnTo>
                  <a:cubicBezTo>
                    <a:pt x="9" y="80"/>
                    <a:pt x="10" y="81"/>
                    <a:pt x="10" y="81"/>
                  </a:cubicBezTo>
                  <a:cubicBezTo>
                    <a:pt x="11" y="81"/>
                    <a:pt x="12" y="80"/>
                    <a:pt x="12" y="80"/>
                  </a:cubicBezTo>
                  <a:cubicBezTo>
                    <a:pt x="13" y="80"/>
                    <a:pt x="13" y="80"/>
                    <a:pt x="14" y="79"/>
                  </a:cubicBezTo>
                  <a:cubicBezTo>
                    <a:pt x="15" y="78"/>
                    <a:pt x="14" y="78"/>
                    <a:pt x="14" y="78"/>
                  </a:cubicBezTo>
                  <a:cubicBezTo>
                    <a:pt x="17" y="62"/>
                    <a:pt x="19" y="47"/>
                    <a:pt x="20" y="31"/>
                  </a:cubicBezTo>
                  <a:cubicBezTo>
                    <a:pt x="20" y="20"/>
                    <a:pt x="23" y="10"/>
                    <a:pt x="27" y="0"/>
                  </a:cubicBezTo>
                  <a:lnTo>
                    <a:pt x="4" y="0"/>
                  </a:lnTo>
                  <a:cubicBezTo>
                    <a:pt x="2" y="7"/>
                    <a:pt x="0" y="14"/>
                    <a:pt x="0" y="21"/>
                  </a:cubicBezTo>
                  <a:cubicBezTo>
                    <a:pt x="0" y="22"/>
                    <a:pt x="0" y="23"/>
                    <a:pt x="0" y="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88" name="Google Shape;3288;p35"/>
            <p:cNvSpPr/>
            <p:nvPr/>
          </p:nvSpPr>
          <p:spPr>
            <a:xfrm>
              <a:off x="2056325" y="-828935"/>
              <a:ext cx="8280" cy="19080"/>
            </a:xfrm>
            <a:custGeom>
              <a:avLst/>
              <a:gdLst/>
              <a:ahLst/>
              <a:cxnLst/>
              <a:rect l="l" t="t" r="r" b="b"/>
              <a:pathLst>
                <a:path w="23" h="53" extrusionOk="0">
                  <a:moveTo>
                    <a:pt x="0" y="0"/>
                  </a:moveTo>
                  <a:cubicBezTo>
                    <a:pt x="0" y="4"/>
                    <a:pt x="0" y="9"/>
                    <a:pt x="0" y="13"/>
                  </a:cubicBezTo>
                  <a:cubicBezTo>
                    <a:pt x="0" y="25"/>
                    <a:pt x="1" y="36"/>
                    <a:pt x="4" y="47"/>
                  </a:cubicBezTo>
                  <a:lnTo>
                    <a:pt x="5" y="48"/>
                  </a:lnTo>
                  <a:cubicBezTo>
                    <a:pt x="6" y="49"/>
                    <a:pt x="6" y="50"/>
                    <a:pt x="7" y="51"/>
                  </a:cubicBezTo>
                  <a:cubicBezTo>
                    <a:pt x="8" y="52"/>
                    <a:pt x="9" y="52"/>
                    <a:pt x="11" y="52"/>
                  </a:cubicBezTo>
                  <a:cubicBezTo>
                    <a:pt x="12" y="52"/>
                    <a:pt x="13" y="52"/>
                    <a:pt x="14" y="51"/>
                  </a:cubicBezTo>
                  <a:cubicBezTo>
                    <a:pt x="15" y="50"/>
                    <a:pt x="16" y="49"/>
                    <a:pt x="17" y="48"/>
                  </a:cubicBezTo>
                  <a:lnTo>
                    <a:pt x="17" y="47"/>
                  </a:lnTo>
                  <a:cubicBezTo>
                    <a:pt x="20" y="36"/>
                    <a:pt x="22" y="24"/>
                    <a:pt x="22" y="13"/>
                  </a:cubicBezTo>
                  <a:cubicBezTo>
                    <a:pt x="22" y="9"/>
                    <a:pt x="22" y="5"/>
                    <a:pt x="21" y="1"/>
                  </a:cubicBezTo>
                  <a:lnTo>
                    <a:pt x="21" y="0"/>
                  </a:lnTo>
                  <a:lnTo>
                    <a:pt x="2"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89" name="Google Shape;3289;p35"/>
            <p:cNvSpPr/>
            <p:nvPr/>
          </p:nvSpPr>
          <p:spPr>
            <a:xfrm>
              <a:off x="2072525" y="-829295"/>
              <a:ext cx="7560" cy="41040"/>
            </a:xfrm>
            <a:custGeom>
              <a:avLst/>
              <a:gdLst/>
              <a:ahLst/>
              <a:cxnLst/>
              <a:rect l="l" t="t" r="r" b="b"/>
              <a:pathLst>
                <a:path w="21" h="114" extrusionOk="0">
                  <a:moveTo>
                    <a:pt x="1" y="0"/>
                  </a:moveTo>
                  <a:cubicBezTo>
                    <a:pt x="0" y="14"/>
                    <a:pt x="0" y="27"/>
                    <a:pt x="0" y="41"/>
                  </a:cubicBezTo>
                  <a:cubicBezTo>
                    <a:pt x="0" y="63"/>
                    <a:pt x="1" y="85"/>
                    <a:pt x="4" y="106"/>
                  </a:cubicBezTo>
                  <a:cubicBezTo>
                    <a:pt x="4" y="113"/>
                    <a:pt x="14" y="112"/>
                    <a:pt x="15" y="106"/>
                  </a:cubicBezTo>
                  <a:cubicBezTo>
                    <a:pt x="18" y="83"/>
                    <a:pt x="20" y="60"/>
                    <a:pt x="20" y="37"/>
                  </a:cubicBezTo>
                  <a:cubicBezTo>
                    <a:pt x="20" y="25"/>
                    <a:pt x="20" y="13"/>
                    <a:pt x="19" y="1"/>
                  </a:cubicBez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90" name="Google Shape;3290;p35"/>
            <p:cNvSpPr/>
            <p:nvPr/>
          </p:nvSpPr>
          <p:spPr>
            <a:xfrm>
              <a:off x="2091245" y="-828935"/>
              <a:ext cx="7200" cy="21240"/>
            </a:xfrm>
            <a:custGeom>
              <a:avLst/>
              <a:gdLst/>
              <a:ahLst/>
              <a:cxnLst/>
              <a:rect l="l" t="t" r="r" b="b"/>
              <a:pathLst>
                <a:path w="20" h="59" extrusionOk="0">
                  <a:moveTo>
                    <a:pt x="0" y="0"/>
                  </a:moveTo>
                  <a:cubicBezTo>
                    <a:pt x="0" y="3"/>
                    <a:pt x="0" y="6"/>
                    <a:pt x="0" y="9"/>
                  </a:cubicBezTo>
                  <a:cubicBezTo>
                    <a:pt x="1" y="23"/>
                    <a:pt x="2" y="37"/>
                    <a:pt x="4" y="51"/>
                  </a:cubicBezTo>
                  <a:cubicBezTo>
                    <a:pt x="4" y="58"/>
                    <a:pt x="14" y="55"/>
                    <a:pt x="15" y="49"/>
                  </a:cubicBezTo>
                  <a:cubicBezTo>
                    <a:pt x="17" y="33"/>
                    <a:pt x="18" y="17"/>
                    <a:pt x="19" y="2"/>
                  </a:cubicBezTo>
                  <a:lnTo>
                    <a:pt x="2"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91" name="Google Shape;3291;p35"/>
            <p:cNvSpPr/>
            <p:nvPr/>
          </p:nvSpPr>
          <p:spPr>
            <a:xfrm>
              <a:off x="2105645" y="-827495"/>
              <a:ext cx="10440" cy="39600"/>
            </a:xfrm>
            <a:custGeom>
              <a:avLst/>
              <a:gdLst/>
              <a:ahLst/>
              <a:cxnLst/>
              <a:rect l="l" t="t" r="r" b="b"/>
              <a:pathLst>
                <a:path w="29" h="110" extrusionOk="0">
                  <a:moveTo>
                    <a:pt x="4" y="13"/>
                  </a:moveTo>
                  <a:cubicBezTo>
                    <a:pt x="2" y="25"/>
                    <a:pt x="0" y="37"/>
                    <a:pt x="0" y="49"/>
                  </a:cubicBezTo>
                  <a:cubicBezTo>
                    <a:pt x="1" y="67"/>
                    <a:pt x="2" y="84"/>
                    <a:pt x="3" y="102"/>
                  </a:cubicBezTo>
                  <a:cubicBezTo>
                    <a:pt x="3" y="103"/>
                    <a:pt x="3" y="104"/>
                    <a:pt x="4" y="105"/>
                  </a:cubicBezTo>
                  <a:cubicBezTo>
                    <a:pt x="5" y="106"/>
                    <a:pt x="5" y="107"/>
                    <a:pt x="6" y="108"/>
                  </a:cubicBezTo>
                  <a:cubicBezTo>
                    <a:pt x="7" y="109"/>
                    <a:pt x="9" y="109"/>
                    <a:pt x="10" y="109"/>
                  </a:cubicBezTo>
                  <a:cubicBezTo>
                    <a:pt x="11" y="109"/>
                    <a:pt x="12" y="109"/>
                    <a:pt x="13" y="108"/>
                  </a:cubicBezTo>
                  <a:cubicBezTo>
                    <a:pt x="14" y="107"/>
                    <a:pt x="15" y="106"/>
                    <a:pt x="16" y="105"/>
                  </a:cubicBezTo>
                  <a:cubicBezTo>
                    <a:pt x="17" y="104"/>
                    <a:pt x="17" y="103"/>
                    <a:pt x="17" y="102"/>
                  </a:cubicBezTo>
                  <a:cubicBezTo>
                    <a:pt x="19" y="69"/>
                    <a:pt x="24" y="36"/>
                    <a:pt x="28" y="3"/>
                  </a:cubicBezTo>
                  <a:lnTo>
                    <a:pt x="4" y="0"/>
                  </a:lnTo>
                  <a:cubicBezTo>
                    <a:pt x="4" y="4"/>
                    <a:pt x="4" y="9"/>
                    <a:pt x="4"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92" name="Google Shape;3292;p35"/>
            <p:cNvSpPr/>
            <p:nvPr/>
          </p:nvSpPr>
          <p:spPr>
            <a:xfrm>
              <a:off x="2124005" y="-825335"/>
              <a:ext cx="9000" cy="25200"/>
            </a:xfrm>
            <a:custGeom>
              <a:avLst/>
              <a:gdLst/>
              <a:ahLst/>
              <a:cxnLst/>
              <a:rect l="l" t="t" r="r" b="b"/>
              <a:pathLst>
                <a:path w="25" h="70" extrusionOk="0">
                  <a:moveTo>
                    <a:pt x="4" y="60"/>
                  </a:moveTo>
                  <a:cubicBezTo>
                    <a:pt x="4" y="68"/>
                    <a:pt x="17" y="69"/>
                    <a:pt x="18" y="60"/>
                  </a:cubicBezTo>
                  <a:cubicBezTo>
                    <a:pt x="20" y="41"/>
                    <a:pt x="20" y="21"/>
                    <a:pt x="24" y="2"/>
                  </a:cubicBezTo>
                  <a:lnTo>
                    <a:pt x="0" y="0"/>
                  </a:lnTo>
                  <a:cubicBezTo>
                    <a:pt x="0" y="1"/>
                    <a:pt x="0" y="3"/>
                    <a:pt x="0" y="4"/>
                  </a:cubicBezTo>
                  <a:cubicBezTo>
                    <a:pt x="0" y="23"/>
                    <a:pt x="1" y="42"/>
                    <a:pt x="4" y="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93" name="Google Shape;3293;p35"/>
            <p:cNvSpPr/>
            <p:nvPr/>
          </p:nvSpPr>
          <p:spPr>
            <a:xfrm>
              <a:off x="2145965" y="-822815"/>
              <a:ext cx="9360" cy="45360"/>
            </a:xfrm>
            <a:custGeom>
              <a:avLst/>
              <a:gdLst/>
              <a:ahLst/>
              <a:cxnLst/>
              <a:rect l="l" t="t" r="r" b="b"/>
              <a:pathLst>
                <a:path w="26" h="126" extrusionOk="0">
                  <a:moveTo>
                    <a:pt x="4" y="118"/>
                  </a:moveTo>
                  <a:cubicBezTo>
                    <a:pt x="4" y="119"/>
                    <a:pt x="4" y="120"/>
                    <a:pt x="5" y="121"/>
                  </a:cubicBezTo>
                  <a:cubicBezTo>
                    <a:pt x="5" y="122"/>
                    <a:pt x="6" y="123"/>
                    <a:pt x="7" y="124"/>
                  </a:cubicBezTo>
                  <a:cubicBezTo>
                    <a:pt x="8" y="125"/>
                    <a:pt x="9" y="124"/>
                    <a:pt x="10" y="124"/>
                  </a:cubicBezTo>
                  <a:cubicBezTo>
                    <a:pt x="11" y="124"/>
                    <a:pt x="12" y="125"/>
                    <a:pt x="13" y="124"/>
                  </a:cubicBezTo>
                  <a:cubicBezTo>
                    <a:pt x="14" y="123"/>
                    <a:pt x="15" y="122"/>
                    <a:pt x="16" y="121"/>
                  </a:cubicBezTo>
                  <a:cubicBezTo>
                    <a:pt x="16" y="120"/>
                    <a:pt x="16" y="119"/>
                    <a:pt x="16" y="118"/>
                  </a:cubicBezTo>
                  <a:cubicBezTo>
                    <a:pt x="22" y="79"/>
                    <a:pt x="18" y="39"/>
                    <a:pt x="25" y="0"/>
                  </a:cubicBezTo>
                  <a:lnTo>
                    <a:pt x="6" y="0"/>
                  </a:lnTo>
                  <a:cubicBezTo>
                    <a:pt x="2" y="21"/>
                    <a:pt x="0" y="43"/>
                    <a:pt x="0" y="64"/>
                  </a:cubicBezTo>
                  <a:cubicBezTo>
                    <a:pt x="0" y="82"/>
                    <a:pt x="1" y="100"/>
                    <a:pt x="4" y="1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94" name="Google Shape;3294;p35"/>
            <p:cNvSpPr/>
            <p:nvPr/>
          </p:nvSpPr>
          <p:spPr>
            <a:xfrm>
              <a:off x="2164685" y="-822455"/>
              <a:ext cx="7560" cy="21240"/>
            </a:xfrm>
            <a:custGeom>
              <a:avLst/>
              <a:gdLst/>
              <a:ahLst/>
              <a:cxnLst/>
              <a:rect l="l" t="t" r="r" b="b"/>
              <a:pathLst>
                <a:path w="21" h="59" extrusionOk="0">
                  <a:moveTo>
                    <a:pt x="0" y="2"/>
                  </a:moveTo>
                  <a:cubicBezTo>
                    <a:pt x="1" y="19"/>
                    <a:pt x="1" y="36"/>
                    <a:pt x="4" y="53"/>
                  </a:cubicBezTo>
                  <a:cubicBezTo>
                    <a:pt x="4" y="54"/>
                    <a:pt x="5" y="54"/>
                    <a:pt x="5" y="55"/>
                  </a:cubicBezTo>
                  <a:cubicBezTo>
                    <a:pt x="5" y="56"/>
                    <a:pt x="6" y="56"/>
                    <a:pt x="7" y="57"/>
                  </a:cubicBezTo>
                  <a:cubicBezTo>
                    <a:pt x="8" y="58"/>
                    <a:pt x="9" y="58"/>
                    <a:pt x="11" y="58"/>
                  </a:cubicBezTo>
                  <a:cubicBezTo>
                    <a:pt x="12" y="58"/>
                    <a:pt x="13" y="58"/>
                    <a:pt x="14" y="57"/>
                  </a:cubicBezTo>
                  <a:cubicBezTo>
                    <a:pt x="15" y="56"/>
                    <a:pt x="16" y="56"/>
                    <a:pt x="16" y="55"/>
                  </a:cubicBezTo>
                  <a:cubicBezTo>
                    <a:pt x="17" y="54"/>
                    <a:pt x="17" y="54"/>
                    <a:pt x="17" y="53"/>
                  </a:cubicBezTo>
                  <a:cubicBezTo>
                    <a:pt x="19" y="38"/>
                    <a:pt x="20" y="22"/>
                    <a:pt x="20" y="6"/>
                  </a:cubicBezTo>
                  <a:cubicBezTo>
                    <a:pt x="20" y="4"/>
                    <a:pt x="20" y="2"/>
                    <a:pt x="20" y="0"/>
                  </a:cubicBezTo>
                  <a:lnTo>
                    <a:pt x="0" y="0"/>
                  </a:lnTo>
                  <a:cubicBezTo>
                    <a:pt x="0" y="0"/>
                    <a:pt x="0" y="1"/>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95" name="Google Shape;3295;p35"/>
            <p:cNvSpPr/>
            <p:nvPr/>
          </p:nvSpPr>
          <p:spPr>
            <a:xfrm>
              <a:off x="2184485" y="-822455"/>
              <a:ext cx="8640" cy="45000"/>
            </a:xfrm>
            <a:custGeom>
              <a:avLst/>
              <a:gdLst/>
              <a:ahLst/>
              <a:cxnLst/>
              <a:rect l="l" t="t" r="r" b="b"/>
              <a:pathLst>
                <a:path w="24" h="125" extrusionOk="0">
                  <a:moveTo>
                    <a:pt x="1" y="0"/>
                  </a:moveTo>
                  <a:cubicBezTo>
                    <a:pt x="0" y="9"/>
                    <a:pt x="0" y="17"/>
                    <a:pt x="0" y="26"/>
                  </a:cubicBezTo>
                  <a:cubicBezTo>
                    <a:pt x="0" y="34"/>
                    <a:pt x="0" y="43"/>
                    <a:pt x="1" y="51"/>
                  </a:cubicBezTo>
                  <a:cubicBezTo>
                    <a:pt x="1" y="73"/>
                    <a:pt x="3" y="95"/>
                    <a:pt x="5" y="118"/>
                  </a:cubicBezTo>
                  <a:cubicBezTo>
                    <a:pt x="5" y="119"/>
                    <a:pt x="6" y="120"/>
                    <a:pt x="6" y="121"/>
                  </a:cubicBezTo>
                  <a:cubicBezTo>
                    <a:pt x="7" y="122"/>
                    <a:pt x="8" y="122"/>
                    <a:pt x="9" y="123"/>
                  </a:cubicBezTo>
                  <a:cubicBezTo>
                    <a:pt x="10" y="124"/>
                    <a:pt x="11" y="124"/>
                    <a:pt x="12" y="124"/>
                  </a:cubicBezTo>
                  <a:cubicBezTo>
                    <a:pt x="13" y="124"/>
                    <a:pt x="14" y="124"/>
                    <a:pt x="15" y="123"/>
                  </a:cubicBezTo>
                  <a:cubicBezTo>
                    <a:pt x="16" y="122"/>
                    <a:pt x="17" y="122"/>
                    <a:pt x="17" y="121"/>
                  </a:cubicBezTo>
                  <a:cubicBezTo>
                    <a:pt x="18" y="120"/>
                    <a:pt x="18" y="119"/>
                    <a:pt x="18" y="118"/>
                  </a:cubicBezTo>
                  <a:cubicBezTo>
                    <a:pt x="22" y="78"/>
                    <a:pt x="19" y="39"/>
                    <a:pt x="23" y="0"/>
                  </a:cubicBez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96" name="Google Shape;3296;p35"/>
            <p:cNvSpPr/>
            <p:nvPr/>
          </p:nvSpPr>
          <p:spPr>
            <a:xfrm>
              <a:off x="2203565" y="-822815"/>
              <a:ext cx="10080" cy="32040"/>
            </a:xfrm>
            <a:custGeom>
              <a:avLst/>
              <a:gdLst/>
              <a:ahLst/>
              <a:cxnLst/>
              <a:rect l="l" t="t" r="r" b="b"/>
              <a:pathLst>
                <a:path w="28" h="89" extrusionOk="0">
                  <a:moveTo>
                    <a:pt x="2" y="1"/>
                  </a:moveTo>
                  <a:cubicBezTo>
                    <a:pt x="0" y="13"/>
                    <a:pt x="0" y="25"/>
                    <a:pt x="0" y="38"/>
                  </a:cubicBezTo>
                  <a:cubicBezTo>
                    <a:pt x="0" y="53"/>
                    <a:pt x="1" y="67"/>
                    <a:pt x="3" y="82"/>
                  </a:cubicBezTo>
                  <a:cubicBezTo>
                    <a:pt x="4" y="83"/>
                    <a:pt x="4" y="84"/>
                    <a:pt x="4" y="84"/>
                  </a:cubicBezTo>
                  <a:cubicBezTo>
                    <a:pt x="5" y="85"/>
                    <a:pt x="6" y="86"/>
                    <a:pt x="7" y="87"/>
                  </a:cubicBezTo>
                  <a:cubicBezTo>
                    <a:pt x="8" y="88"/>
                    <a:pt x="9" y="88"/>
                    <a:pt x="11" y="88"/>
                  </a:cubicBezTo>
                  <a:cubicBezTo>
                    <a:pt x="12" y="88"/>
                    <a:pt x="13" y="88"/>
                    <a:pt x="14" y="87"/>
                  </a:cubicBezTo>
                  <a:cubicBezTo>
                    <a:pt x="15" y="86"/>
                    <a:pt x="16" y="85"/>
                    <a:pt x="17" y="84"/>
                  </a:cubicBezTo>
                  <a:cubicBezTo>
                    <a:pt x="17" y="84"/>
                    <a:pt x="18" y="83"/>
                    <a:pt x="18" y="82"/>
                  </a:cubicBezTo>
                  <a:cubicBezTo>
                    <a:pt x="20" y="61"/>
                    <a:pt x="22" y="40"/>
                    <a:pt x="23" y="20"/>
                  </a:cubicBezTo>
                  <a:cubicBezTo>
                    <a:pt x="23" y="13"/>
                    <a:pt x="25" y="6"/>
                    <a:pt x="27" y="0"/>
                  </a:cubicBezTo>
                  <a:lnTo>
                    <a:pt x="2"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97" name="Google Shape;3297;p35"/>
            <p:cNvSpPr/>
            <p:nvPr/>
          </p:nvSpPr>
          <p:spPr>
            <a:xfrm>
              <a:off x="2221565" y="-822455"/>
              <a:ext cx="9360" cy="41040"/>
            </a:xfrm>
            <a:custGeom>
              <a:avLst/>
              <a:gdLst/>
              <a:ahLst/>
              <a:cxnLst/>
              <a:rect l="l" t="t" r="r" b="b"/>
              <a:pathLst>
                <a:path w="26" h="114" extrusionOk="0">
                  <a:moveTo>
                    <a:pt x="4" y="0"/>
                  </a:moveTo>
                  <a:cubicBezTo>
                    <a:pt x="1" y="21"/>
                    <a:pt x="0" y="42"/>
                    <a:pt x="0" y="63"/>
                  </a:cubicBezTo>
                  <a:cubicBezTo>
                    <a:pt x="0" y="77"/>
                    <a:pt x="1" y="91"/>
                    <a:pt x="2" y="105"/>
                  </a:cubicBezTo>
                  <a:cubicBezTo>
                    <a:pt x="2" y="107"/>
                    <a:pt x="2" y="108"/>
                    <a:pt x="3" y="109"/>
                  </a:cubicBezTo>
                  <a:cubicBezTo>
                    <a:pt x="4" y="110"/>
                    <a:pt x="4" y="111"/>
                    <a:pt x="5" y="112"/>
                  </a:cubicBezTo>
                  <a:cubicBezTo>
                    <a:pt x="6" y="113"/>
                    <a:pt x="8" y="113"/>
                    <a:pt x="9" y="113"/>
                  </a:cubicBezTo>
                  <a:cubicBezTo>
                    <a:pt x="10" y="113"/>
                    <a:pt x="10" y="113"/>
                    <a:pt x="12" y="112"/>
                  </a:cubicBezTo>
                  <a:cubicBezTo>
                    <a:pt x="14" y="111"/>
                    <a:pt x="14" y="110"/>
                    <a:pt x="15" y="109"/>
                  </a:cubicBezTo>
                  <a:cubicBezTo>
                    <a:pt x="16" y="108"/>
                    <a:pt x="16" y="107"/>
                    <a:pt x="16" y="105"/>
                  </a:cubicBezTo>
                  <a:cubicBezTo>
                    <a:pt x="18" y="71"/>
                    <a:pt x="23" y="36"/>
                    <a:pt x="25" y="2"/>
                  </a:cubicBezTo>
                  <a:lnTo>
                    <a:pt x="17" y="1"/>
                  </a:lnTo>
                  <a:lnTo>
                    <a:pt x="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298" name="Google Shape;3298;p35"/>
            <p:cNvSpPr/>
            <p:nvPr/>
          </p:nvSpPr>
          <p:spPr>
            <a:xfrm>
              <a:off x="2227685" y="-822455"/>
              <a:ext cx="3240" cy="720"/>
            </a:xfrm>
            <a:custGeom>
              <a:avLst/>
              <a:gdLst/>
              <a:ahLst/>
              <a:cxnLst/>
              <a:rect l="l" t="t" r="r" b="b"/>
              <a:pathLst>
                <a:path w="9" h="2" extrusionOk="0">
                  <a:moveTo>
                    <a:pt x="8" y="1"/>
                  </a:moveTo>
                  <a:lnTo>
                    <a:pt x="8" y="0"/>
                  </a:lnTo>
                  <a:lnTo>
                    <a:pt x="0" y="0"/>
                  </a:lnTo>
                  <a:lnTo>
                    <a:pt x="8" y="1"/>
                  </a:lnTo>
                </a:path>
              </a:pathLst>
            </a:custGeom>
            <a:solidFill>
              <a:schemeClr val="dk1"/>
            </a:solidFill>
            <a:ln>
              <a:noFill/>
            </a:ln>
          </p:spPr>
        </p:sp>
        <p:sp>
          <p:nvSpPr>
            <p:cNvPr id="3299" name="Google Shape;3299;p35"/>
            <p:cNvSpPr/>
            <p:nvPr/>
          </p:nvSpPr>
          <p:spPr>
            <a:xfrm>
              <a:off x="2240645" y="-820655"/>
              <a:ext cx="10080" cy="23040"/>
            </a:xfrm>
            <a:custGeom>
              <a:avLst/>
              <a:gdLst/>
              <a:ahLst/>
              <a:cxnLst/>
              <a:rect l="l" t="t" r="r" b="b"/>
              <a:pathLst>
                <a:path w="28" h="64" extrusionOk="0">
                  <a:moveTo>
                    <a:pt x="1" y="54"/>
                  </a:moveTo>
                  <a:cubicBezTo>
                    <a:pt x="2" y="63"/>
                    <a:pt x="15" y="61"/>
                    <a:pt x="16" y="53"/>
                  </a:cubicBezTo>
                  <a:cubicBezTo>
                    <a:pt x="17" y="42"/>
                    <a:pt x="20" y="32"/>
                    <a:pt x="22" y="22"/>
                  </a:cubicBezTo>
                  <a:cubicBezTo>
                    <a:pt x="23" y="14"/>
                    <a:pt x="25" y="7"/>
                    <a:pt x="27" y="0"/>
                  </a:cubicBezTo>
                  <a:lnTo>
                    <a:pt x="3" y="0"/>
                  </a:lnTo>
                  <a:cubicBezTo>
                    <a:pt x="3" y="5"/>
                    <a:pt x="3" y="11"/>
                    <a:pt x="1" y="17"/>
                  </a:cubicBezTo>
                  <a:cubicBezTo>
                    <a:pt x="0" y="23"/>
                    <a:pt x="0" y="29"/>
                    <a:pt x="0" y="36"/>
                  </a:cubicBezTo>
                  <a:cubicBezTo>
                    <a:pt x="0" y="42"/>
                    <a:pt x="0" y="48"/>
                    <a:pt x="1" y="5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00" name="Google Shape;3300;p35"/>
            <p:cNvSpPr/>
            <p:nvPr/>
          </p:nvSpPr>
          <p:spPr>
            <a:xfrm>
              <a:off x="2241725" y="-826775"/>
              <a:ext cx="10440" cy="6120"/>
            </a:xfrm>
            <a:custGeom>
              <a:avLst/>
              <a:gdLst/>
              <a:ahLst/>
              <a:cxnLst/>
              <a:rect l="l" t="t" r="r" b="b"/>
              <a:pathLst>
                <a:path w="29" h="17" extrusionOk="0">
                  <a:moveTo>
                    <a:pt x="26" y="14"/>
                  </a:moveTo>
                  <a:lnTo>
                    <a:pt x="26" y="13"/>
                  </a:lnTo>
                  <a:cubicBezTo>
                    <a:pt x="27" y="12"/>
                    <a:pt x="28" y="10"/>
                    <a:pt x="28" y="8"/>
                  </a:cubicBezTo>
                  <a:cubicBezTo>
                    <a:pt x="21" y="7"/>
                    <a:pt x="14" y="5"/>
                    <a:pt x="8" y="3"/>
                  </a:cubicBezTo>
                  <a:cubicBezTo>
                    <a:pt x="8" y="3"/>
                    <a:pt x="8" y="2"/>
                    <a:pt x="7" y="2"/>
                  </a:cubicBezTo>
                  <a:cubicBezTo>
                    <a:pt x="7" y="2"/>
                    <a:pt x="6" y="1"/>
                    <a:pt x="5" y="0"/>
                  </a:cubicBezTo>
                  <a:cubicBezTo>
                    <a:pt x="5" y="1"/>
                    <a:pt x="5" y="2"/>
                    <a:pt x="4" y="3"/>
                  </a:cubicBezTo>
                  <a:cubicBezTo>
                    <a:pt x="2" y="7"/>
                    <a:pt x="0" y="12"/>
                    <a:pt x="0" y="16"/>
                  </a:cubicBezTo>
                  <a:lnTo>
                    <a:pt x="24" y="16"/>
                  </a:lnTo>
                  <a:cubicBezTo>
                    <a:pt x="25" y="15"/>
                    <a:pt x="25" y="15"/>
                    <a:pt x="26"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01" name="Google Shape;3301;p35"/>
            <p:cNvSpPr/>
            <p:nvPr/>
          </p:nvSpPr>
          <p:spPr>
            <a:xfrm>
              <a:off x="2259365" y="-820295"/>
              <a:ext cx="9360" cy="30240"/>
            </a:xfrm>
            <a:custGeom>
              <a:avLst/>
              <a:gdLst/>
              <a:ahLst/>
              <a:cxnLst/>
              <a:rect l="l" t="t" r="r" b="b"/>
              <a:pathLst>
                <a:path w="26" h="84" extrusionOk="0">
                  <a:moveTo>
                    <a:pt x="1" y="31"/>
                  </a:moveTo>
                  <a:cubicBezTo>
                    <a:pt x="1" y="33"/>
                    <a:pt x="1" y="35"/>
                    <a:pt x="1" y="37"/>
                  </a:cubicBezTo>
                  <a:cubicBezTo>
                    <a:pt x="1" y="49"/>
                    <a:pt x="2" y="61"/>
                    <a:pt x="5" y="73"/>
                  </a:cubicBezTo>
                  <a:cubicBezTo>
                    <a:pt x="6" y="80"/>
                    <a:pt x="17" y="83"/>
                    <a:pt x="20" y="75"/>
                  </a:cubicBezTo>
                  <a:cubicBezTo>
                    <a:pt x="23" y="59"/>
                    <a:pt x="25" y="44"/>
                    <a:pt x="25" y="28"/>
                  </a:cubicBezTo>
                  <a:cubicBezTo>
                    <a:pt x="25" y="25"/>
                    <a:pt x="25" y="22"/>
                    <a:pt x="24" y="19"/>
                  </a:cubicBezTo>
                  <a:cubicBezTo>
                    <a:pt x="25" y="18"/>
                    <a:pt x="25" y="16"/>
                    <a:pt x="25" y="14"/>
                  </a:cubicBezTo>
                  <a:cubicBezTo>
                    <a:pt x="25" y="9"/>
                    <a:pt x="24" y="4"/>
                    <a:pt x="23" y="0"/>
                  </a:cubicBezTo>
                  <a:lnTo>
                    <a:pt x="3" y="0"/>
                  </a:lnTo>
                  <a:cubicBezTo>
                    <a:pt x="1" y="7"/>
                    <a:pt x="0" y="14"/>
                    <a:pt x="0" y="21"/>
                  </a:cubicBezTo>
                  <a:cubicBezTo>
                    <a:pt x="0" y="25"/>
                    <a:pt x="1" y="28"/>
                    <a:pt x="1" y="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02" name="Google Shape;3302;p35"/>
            <p:cNvSpPr/>
            <p:nvPr/>
          </p:nvSpPr>
          <p:spPr>
            <a:xfrm>
              <a:off x="2260085" y="-822815"/>
              <a:ext cx="7920" cy="2880"/>
            </a:xfrm>
            <a:custGeom>
              <a:avLst/>
              <a:gdLst/>
              <a:ahLst/>
              <a:cxnLst/>
              <a:rect l="l" t="t" r="r" b="b"/>
              <a:pathLst>
                <a:path w="22" h="8" extrusionOk="0">
                  <a:moveTo>
                    <a:pt x="21" y="6"/>
                  </a:moveTo>
                  <a:cubicBezTo>
                    <a:pt x="20" y="5"/>
                    <a:pt x="20" y="4"/>
                    <a:pt x="19" y="3"/>
                  </a:cubicBezTo>
                  <a:cubicBezTo>
                    <a:pt x="19" y="2"/>
                    <a:pt x="18" y="1"/>
                    <a:pt x="18" y="0"/>
                  </a:cubicBezTo>
                  <a:lnTo>
                    <a:pt x="4" y="0"/>
                  </a:lnTo>
                  <a:cubicBezTo>
                    <a:pt x="3" y="1"/>
                    <a:pt x="3" y="2"/>
                    <a:pt x="2" y="3"/>
                  </a:cubicBezTo>
                  <a:cubicBezTo>
                    <a:pt x="1" y="4"/>
                    <a:pt x="1" y="5"/>
                    <a:pt x="0" y="7"/>
                  </a:cubicBezTo>
                  <a:lnTo>
                    <a:pt x="21"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03" name="Google Shape;3303;p35"/>
            <p:cNvSpPr/>
            <p:nvPr/>
          </p:nvSpPr>
          <p:spPr>
            <a:xfrm>
              <a:off x="2277005" y="-821375"/>
              <a:ext cx="8640" cy="42120"/>
            </a:xfrm>
            <a:custGeom>
              <a:avLst/>
              <a:gdLst/>
              <a:ahLst/>
              <a:cxnLst/>
              <a:rect l="l" t="t" r="r" b="b"/>
              <a:pathLst>
                <a:path w="24" h="117" extrusionOk="0">
                  <a:moveTo>
                    <a:pt x="4" y="2"/>
                  </a:moveTo>
                  <a:cubicBezTo>
                    <a:pt x="1" y="11"/>
                    <a:pt x="0" y="20"/>
                    <a:pt x="0" y="29"/>
                  </a:cubicBezTo>
                  <a:cubicBezTo>
                    <a:pt x="0" y="35"/>
                    <a:pt x="0" y="41"/>
                    <a:pt x="2" y="47"/>
                  </a:cubicBezTo>
                  <a:cubicBezTo>
                    <a:pt x="4" y="68"/>
                    <a:pt x="7" y="90"/>
                    <a:pt x="8" y="112"/>
                  </a:cubicBezTo>
                  <a:cubicBezTo>
                    <a:pt x="8" y="115"/>
                    <a:pt x="15" y="116"/>
                    <a:pt x="15" y="112"/>
                  </a:cubicBezTo>
                  <a:cubicBezTo>
                    <a:pt x="16" y="92"/>
                    <a:pt x="19" y="74"/>
                    <a:pt x="21" y="56"/>
                  </a:cubicBezTo>
                  <a:cubicBezTo>
                    <a:pt x="23" y="41"/>
                    <a:pt x="20" y="25"/>
                    <a:pt x="23" y="10"/>
                  </a:cubicBezTo>
                  <a:cubicBezTo>
                    <a:pt x="23" y="9"/>
                    <a:pt x="23" y="9"/>
                    <a:pt x="23" y="8"/>
                  </a:cubicBezTo>
                  <a:cubicBezTo>
                    <a:pt x="23" y="6"/>
                    <a:pt x="22" y="4"/>
                    <a:pt x="21" y="3"/>
                  </a:cubicBezTo>
                  <a:cubicBezTo>
                    <a:pt x="21" y="2"/>
                    <a:pt x="20" y="1"/>
                    <a:pt x="19" y="0"/>
                  </a:cubicBezTo>
                  <a:lnTo>
                    <a:pt x="5" y="0"/>
                  </a:lnTo>
                  <a:cubicBezTo>
                    <a:pt x="4" y="1"/>
                    <a:pt x="4" y="2"/>
                    <a:pt x="4"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04" name="Google Shape;3304;p35"/>
            <p:cNvSpPr/>
            <p:nvPr/>
          </p:nvSpPr>
          <p:spPr>
            <a:xfrm>
              <a:off x="2278805" y="-822455"/>
              <a:ext cx="5400" cy="1800"/>
            </a:xfrm>
            <a:custGeom>
              <a:avLst/>
              <a:gdLst/>
              <a:ahLst/>
              <a:cxnLst/>
              <a:rect l="l" t="t" r="r" b="b"/>
              <a:pathLst>
                <a:path w="15" h="5" extrusionOk="0">
                  <a:moveTo>
                    <a:pt x="0" y="4"/>
                  </a:moveTo>
                  <a:lnTo>
                    <a:pt x="14" y="4"/>
                  </a:lnTo>
                  <a:cubicBezTo>
                    <a:pt x="13" y="3"/>
                    <a:pt x="12" y="2"/>
                    <a:pt x="11" y="1"/>
                  </a:cubicBezTo>
                  <a:cubicBezTo>
                    <a:pt x="10" y="1"/>
                    <a:pt x="8" y="0"/>
                    <a:pt x="7" y="0"/>
                  </a:cubicBezTo>
                  <a:cubicBezTo>
                    <a:pt x="5" y="0"/>
                    <a:pt x="4" y="0"/>
                    <a:pt x="2" y="1"/>
                  </a:cubicBezTo>
                  <a:cubicBezTo>
                    <a:pt x="1" y="1"/>
                    <a:pt x="0" y="3"/>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05" name="Google Shape;3305;p35"/>
            <p:cNvSpPr/>
            <p:nvPr/>
          </p:nvSpPr>
          <p:spPr>
            <a:xfrm>
              <a:off x="2292485" y="-822095"/>
              <a:ext cx="9360" cy="25560"/>
            </a:xfrm>
            <a:custGeom>
              <a:avLst/>
              <a:gdLst/>
              <a:ahLst/>
              <a:cxnLst/>
              <a:rect l="l" t="t" r="r" b="b"/>
              <a:pathLst>
                <a:path w="26" h="71" extrusionOk="0">
                  <a:moveTo>
                    <a:pt x="1" y="19"/>
                  </a:moveTo>
                  <a:cubicBezTo>
                    <a:pt x="1" y="34"/>
                    <a:pt x="2" y="49"/>
                    <a:pt x="4" y="64"/>
                  </a:cubicBezTo>
                  <a:cubicBezTo>
                    <a:pt x="5" y="64"/>
                    <a:pt x="5" y="65"/>
                    <a:pt x="5" y="66"/>
                  </a:cubicBezTo>
                  <a:cubicBezTo>
                    <a:pt x="6" y="67"/>
                    <a:pt x="6" y="68"/>
                    <a:pt x="8" y="69"/>
                  </a:cubicBezTo>
                  <a:cubicBezTo>
                    <a:pt x="10" y="70"/>
                    <a:pt x="11" y="70"/>
                    <a:pt x="13" y="70"/>
                  </a:cubicBezTo>
                  <a:cubicBezTo>
                    <a:pt x="14" y="70"/>
                    <a:pt x="16" y="70"/>
                    <a:pt x="17" y="69"/>
                  </a:cubicBezTo>
                  <a:cubicBezTo>
                    <a:pt x="18" y="68"/>
                    <a:pt x="20" y="67"/>
                    <a:pt x="20" y="66"/>
                  </a:cubicBezTo>
                  <a:cubicBezTo>
                    <a:pt x="21" y="65"/>
                    <a:pt x="21" y="64"/>
                    <a:pt x="21" y="64"/>
                  </a:cubicBezTo>
                  <a:cubicBezTo>
                    <a:pt x="24" y="48"/>
                    <a:pt x="25" y="33"/>
                    <a:pt x="25" y="17"/>
                  </a:cubicBezTo>
                  <a:lnTo>
                    <a:pt x="25" y="16"/>
                  </a:lnTo>
                  <a:cubicBezTo>
                    <a:pt x="25" y="10"/>
                    <a:pt x="25" y="5"/>
                    <a:pt x="25" y="0"/>
                  </a:cubicBezTo>
                  <a:lnTo>
                    <a:pt x="0" y="0"/>
                  </a:lnTo>
                  <a:cubicBezTo>
                    <a:pt x="1" y="7"/>
                    <a:pt x="1" y="13"/>
                    <a:pt x="1"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06" name="Google Shape;3306;p35"/>
            <p:cNvSpPr/>
            <p:nvPr/>
          </p:nvSpPr>
          <p:spPr>
            <a:xfrm>
              <a:off x="2292845" y="-822455"/>
              <a:ext cx="9000" cy="1080"/>
            </a:xfrm>
            <a:custGeom>
              <a:avLst/>
              <a:gdLst/>
              <a:ahLst/>
              <a:cxnLst/>
              <a:rect l="l" t="t" r="r" b="b"/>
              <a:pathLst>
                <a:path w="25" h="3" extrusionOk="0">
                  <a:moveTo>
                    <a:pt x="0" y="2"/>
                  </a:moveTo>
                  <a:lnTo>
                    <a:pt x="24" y="2"/>
                  </a:lnTo>
                  <a:lnTo>
                    <a:pt x="24" y="0"/>
                  </a:lnTo>
                  <a:lnTo>
                    <a:pt x="0" y="0"/>
                  </a:lnTo>
                  <a:cubicBezTo>
                    <a:pt x="0" y="0"/>
                    <a:pt x="0" y="1"/>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07" name="Google Shape;3307;p35"/>
            <p:cNvSpPr/>
            <p:nvPr/>
          </p:nvSpPr>
          <p:spPr>
            <a:xfrm>
              <a:off x="2304365" y="-822455"/>
              <a:ext cx="10080" cy="47880"/>
            </a:xfrm>
            <a:custGeom>
              <a:avLst/>
              <a:gdLst/>
              <a:ahLst/>
              <a:cxnLst/>
              <a:rect l="l" t="t" r="r" b="b"/>
              <a:pathLst>
                <a:path w="28" h="133" extrusionOk="0">
                  <a:moveTo>
                    <a:pt x="2" y="1"/>
                  </a:moveTo>
                  <a:cubicBezTo>
                    <a:pt x="1" y="11"/>
                    <a:pt x="0" y="21"/>
                    <a:pt x="0" y="32"/>
                  </a:cubicBezTo>
                  <a:cubicBezTo>
                    <a:pt x="0" y="36"/>
                    <a:pt x="0" y="40"/>
                    <a:pt x="1" y="44"/>
                  </a:cubicBezTo>
                  <a:cubicBezTo>
                    <a:pt x="1" y="70"/>
                    <a:pt x="2" y="97"/>
                    <a:pt x="5" y="123"/>
                  </a:cubicBezTo>
                  <a:cubicBezTo>
                    <a:pt x="5" y="130"/>
                    <a:pt x="17" y="132"/>
                    <a:pt x="18" y="124"/>
                  </a:cubicBezTo>
                  <a:cubicBezTo>
                    <a:pt x="21" y="97"/>
                    <a:pt x="23" y="70"/>
                    <a:pt x="23" y="43"/>
                  </a:cubicBezTo>
                  <a:cubicBezTo>
                    <a:pt x="23" y="40"/>
                    <a:pt x="23" y="37"/>
                    <a:pt x="23" y="34"/>
                  </a:cubicBezTo>
                  <a:cubicBezTo>
                    <a:pt x="23" y="23"/>
                    <a:pt x="24" y="11"/>
                    <a:pt x="27" y="0"/>
                  </a:cubicBezTo>
                  <a:lnTo>
                    <a:pt x="2" y="0"/>
                  </a:lnTo>
                  <a:lnTo>
                    <a:pt x="2"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08" name="Google Shape;3308;p35"/>
            <p:cNvSpPr/>
            <p:nvPr/>
          </p:nvSpPr>
          <p:spPr>
            <a:xfrm>
              <a:off x="2305085" y="-822095"/>
              <a:ext cx="9360" cy="720"/>
            </a:xfrm>
            <a:custGeom>
              <a:avLst/>
              <a:gdLst/>
              <a:ahLst/>
              <a:cxnLst/>
              <a:rect l="l" t="t" r="r" b="b"/>
              <a:pathLst>
                <a:path w="26" h="2" extrusionOk="0">
                  <a:moveTo>
                    <a:pt x="16" y="0"/>
                  </a:moveTo>
                  <a:lnTo>
                    <a:pt x="25" y="0"/>
                  </a:lnTo>
                  <a:lnTo>
                    <a:pt x="25" y="0"/>
                  </a:lnTo>
                  <a:lnTo>
                    <a:pt x="0" y="0"/>
                  </a:lnTo>
                  <a:lnTo>
                    <a:pt x="0" y="1"/>
                  </a:lnTo>
                  <a:lnTo>
                    <a:pt x="16" y="0"/>
                  </a:lnTo>
                </a:path>
              </a:pathLst>
            </a:custGeom>
            <a:solidFill>
              <a:schemeClr val="dk1"/>
            </a:solidFill>
            <a:ln>
              <a:noFill/>
            </a:ln>
          </p:spPr>
        </p:sp>
        <p:sp>
          <p:nvSpPr>
            <p:cNvPr id="3309" name="Google Shape;3309;p35"/>
            <p:cNvSpPr/>
            <p:nvPr/>
          </p:nvSpPr>
          <p:spPr>
            <a:xfrm>
              <a:off x="2324165" y="-822455"/>
              <a:ext cx="10080" cy="25560"/>
            </a:xfrm>
            <a:custGeom>
              <a:avLst/>
              <a:gdLst/>
              <a:ahLst/>
              <a:cxnLst/>
              <a:rect l="l" t="t" r="r" b="b"/>
              <a:pathLst>
                <a:path w="28" h="71" extrusionOk="0">
                  <a:moveTo>
                    <a:pt x="1" y="0"/>
                  </a:moveTo>
                  <a:cubicBezTo>
                    <a:pt x="0" y="7"/>
                    <a:pt x="0" y="13"/>
                    <a:pt x="0" y="19"/>
                  </a:cubicBezTo>
                  <a:cubicBezTo>
                    <a:pt x="0" y="33"/>
                    <a:pt x="1" y="46"/>
                    <a:pt x="2" y="59"/>
                  </a:cubicBezTo>
                  <a:cubicBezTo>
                    <a:pt x="2" y="61"/>
                    <a:pt x="3" y="63"/>
                    <a:pt x="4" y="65"/>
                  </a:cubicBezTo>
                  <a:cubicBezTo>
                    <a:pt x="5" y="67"/>
                    <a:pt x="6" y="68"/>
                    <a:pt x="8" y="69"/>
                  </a:cubicBezTo>
                  <a:cubicBezTo>
                    <a:pt x="10" y="70"/>
                    <a:pt x="11" y="70"/>
                    <a:pt x="13" y="70"/>
                  </a:cubicBezTo>
                  <a:cubicBezTo>
                    <a:pt x="15" y="70"/>
                    <a:pt x="17" y="70"/>
                    <a:pt x="19" y="69"/>
                  </a:cubicBezTo>
                  <a:cubicBezTo>
                    <a:pt x="21" y="68"/>
                    <a:pt x="22" y="67"/>
                    <a:pt x="23" y="65"/>
                  </a:cubicBezTo>
                  <a:cubicBezTo>
                    <a:pt x="24" y="63"/>
                    <a:pt x="24" y="61"/>
                    <a:pt x="24" y="59"/>
                  </a:cubicBezTo>
                  <a:cubicBezTo>
                    <a:pt x="24" y="44"/>
                    <a:pt x="27" y="29"/>
                    <a:pt x="27" y="14"/>
                  </a:cubicBezTo>
                  <a:cubicBezTo>
                    <a:pt x="27" y="11"/>
                    <a:pt x="27" y="9"/>
                    <a:pt x="27" y="7"/>
                  </a:cubicBezTo>
                  <a:cubicBezTo>
                    <a:pt x="27" y="5"/>
                    <a:pt x="27" y="2"/>
                    <a:pt x="27" y="0"/>
                  </a:cubicBezTo>
                  <a:lnTo>
                    <a:pt x="2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10" name="Google Shape;3310;p35"/>
            <p:cNvSpPr/>
            <p:nvPr/>
          </p:nvSpPr>
          <p:spPr>
            <a:xfrm>
              <a:off x="1453325" y="-857375"/>
              <a:ext cx="7560" cy="2160"/>
            </a:xfrm>
            <a:custGeom>
              <a:avLst/>
              <a:gdLst/>
              <a:ahLst/>
              <a:cxnLst/>
              <a:rect l="l" t="t" r="r" b="b"/>
              <a:pathLst>
                <a:path w="21" h="6" extrusionOk="0">
                  <a:moveTo>
                    <a:pt x="2" y="5"/>
                  </a:moveTo>
                  <a:lnTo>
                    <a:pt x="8" y="5"/>
                  </a:lnTo>
                  <a:cubicBezTo>
                    <a:pt x="11" y="5"/>
                    <a:pt x="14" y="4"/>
                    <a:pt x="16" y="3"/>
                  </a:cubicBezTo>
                  <a:cubicBezTo>
                    <a:pt x="18" y="2"/>
                    <a:pt x="19" y="1"/>
                    <a:pt x="20" y="0"/>
                  </a:cubicBezTo>
                  <a:cubicBezTo>
                    <a:pt x="13" y="0"/>
                    <a:pt x="7" y="2"/>
                    <a:pt x="0" y="5"/>
                  </a:cubicBezTo>
                  <a:lnTo>
                    <a:pt x="2"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11" name="Google Shape;3311;p35"/>
            <p:cNvSpPr/>
            <p:nvPr/>
          </p:nvSpPr>
          <p:spPr>
            <a:xfrm>
              <a:off x="1433525" y="-864575"/>
              <a:ext cx="10800" cy="10080"/>
            </a:xfrm>
            <a:custGeom>
              <a:avLst/>
              <a:gdLst/>
              <a:ahLst/>
              <a:cxnLst/>
              <a:rect l="l" t="t" r="r" b="b"/>
              <a:pathLst>
                <a:path w="30" h="28" extrusionOk="0">
                  <a:moveTo>
                    <a:pt x="29" y="8"/>
                  </a:moveTo>
                  <a:lnTo>
                    <a:pt x="29" y="6"/>
                  </a:lnTo>
                  <a:cubicBezTo>
                    <a:pt x="28" y="6"/>
                    <a:pt x="27" y="6"/>
                    <a:pt x="26" y="5"/>
                  </a:cubicBezTo>
                  <a:cubicBezTo>
                    <a:pt x="25" y="5"/>
                    <a:pt x="24" y="4"/>
                    <a:pt x="24" y="3"/>
                  </a:cubicBezTo>
                  <a:lnTo>
                    <a:pt x="0" y="0"/>
                  </a:lnTo>
                  <a:cubicBezTo>
                    <a:pt x="4" y="9"/>
                    <a:pt x="7" y="18"/>
                    <a:pt x="9" y="27"/>
                  </a:cubicBezTo>
                  <a:cubicBezTo>
                    <a:pt x="15" y="20"/>
                    <a:pt x="22" y="13"/>
                    <a:pt x="29"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12" name="Google Shape;3312;p35"/>
            <p:cNvSpPr/>
            <p:nvPr/>
          </p:nvSpPr>
          <p:spPr>
            <a:xfrm>
              <a:off x="1433525" y="-868535"/>
              <a:ext cx="9000" cy="5400"/>
            </a:xfrm>
            <a:custGeom>
              <a:avLst/>
              <a:gdLst/>
              <a:ahLst/>
              <a:cxnLst/>
              <a:rect l="l" t="t" r="r" b="b"/>
              <a:pathLst>
                <a:path w="25" h="15" extrusionOk="0">
                  <a:moveTo>
                    <a:pt x="24" y="14"/>
                  </a:moveTo>
                  <a:cubicBezTo>
                    <a:pt x="23" y="13"/>
                    <a:pt x="22" y="12"/>
                    <a:pt x="21" y="11"/>
                  </a:cubicBezTo>
                  <a:cubicBezTo>
                    <a:pt x="20" y="9"/>
                    <a:pt x="19" y="7"/>
                    <a:pt x="19" y="4"/>
                  </a:cubicBezTo>
                  <a:cubicBezTo>
                    <a:pt x="19" y="3"/>
                    <a:pt x="20" y="1"/>
                    <a:pt x="20" y="0"/>
                  </a:cubicBezTo>
                  <a:cubicBezTo>
                    <a:pt x="18" y="0"/>
                    <a:pt x="15" y="1"/>
                    <a:pt x="13" y="2"/>
                  </a:cubicBezTo>
                  <a:cubicBezTo>
                    <a:pt x="12" y="3"/>
                    <a:pt x="11" y="3"/>
                    <a:pt x="10" y="4"/>
                  </a:cubicBezTo>
                  <a:cubicBezTo>
                    <a:pt x="7" y="6"/>
                    <a:pt x="3" y="8"/>
                    <a:pt x="0" y="11"/>
                  </a:cubicBezTo>
                  <a:lnTo>
                    <a:pt x="24"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13" name="Google Shape;3313;p35"/>
            <p:cNvSpPr/>
            <p:nvPr/>
          </p:nvSpPr>
          <p:spPr>
            <a:xfrm>
              <a:off x="1449725" y="-869615"/>
              <a:ext cx="9720" cy="3960"/>
            </a:xfrm>
            <a:custGeom>
              <a:avLst/>
              <a:gdLst/>
              <a:ahLst/>
              <a:cxnLst/>
              <a:rect l="l" t="t" r="r" b="b"/>
              <a:pathLst>
                <a:path w="27" h="11" extrusionOk="0">
                  <a:moveTo>
                    <a:pt x="3" y="10"/>
                  </a:moveTo>
                  <a:lnTo>
                    <a:pt x="8" y="8"/>
                  </a:lnTo>
                  <a:cubicBezTo>
                    <a:pt x="14" y="6"/>
                    <a:pt x="20" y="4"/>
                    <a:pt x="26" y="2"/>
                  </a:cubicBezTo>
                  <a:cubicBezTo>
                    <a:pt x="24" y="2"/>
                    <a:pt x="23" y="1"/>
                    <a:pt x="21" y="1"/>
                  </a:cubicBezTo>
                  <a:cubicBezTo>
                    <a:pt x="14" y="1"/>
                    <a:pt x="7" y="0"/>
                    <a:pt x="0" y="0"/>
                  </a:cubicBezTo>
                  <a:cubicBezTo>
                    <a:pt x="0" y="1"/>
                    <a:pt x="1" y="1"/>
                    <a:pt x="1" y="2"/>
                  </a:cubicBezTo>
                  <a:cubicBezTo>
                    <a:pt x="2" y="3"/>
                    <a:pt x="2" y="3"/>
                    <a:pt x="2" y="4"/>
                  </a:cubicBezTo>
                  <a:lnTo>
                    <a:pt x="3"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14" name="Google Shape;3314;p35"/>
            <p:cNvSpPr/>
            <p:nvPr/>
          </p:nvSpPr>
          <p:spPr>
            <a:xfrm>
              <a:off x="1428845" y="-864575"/>
              <a:ext cx="8280" cy="15840"/>
            </a:xfrm>
            <a:custGeom>
              <a:avLst/>
              <a:gdLst/>
              <a:ahLst/>
              <a:cxnLst/>
              <a:rect l="l" t="t" r="r" b="b"/>
              <a:pathLst>
                <a:path w="23" h="44" extrusionOk="0">
                  <a:moveTo>
                    <a:pt x="3" y="26"/>
                  </a:moveTo>
                  <a:cubicBezTo>
                    <a:pt x="4" y="32"/>
                    <a:pt x="5" y="37"/>
                    <a:pt x="6" y="43"/>
                  </a:cubicBezTo>
                  <a:cubicBezTo>
                    <a:pt x="12" y="37"/>
                    <a:pt x="17" y="32"/>
                    <a:pt x="22" y="27"/>
                  </a:cubicBezTo>
                  <a:cubicBezTo>
                    <a:pt x="20" y="18"/>
                    <a:pt x="17" y="9"/>
                    <a:pt x="14" y="0"/>
                  </a:cubicBezTo>
                  <a:cubicBezTo>
                    <a:pt x="9" y="4"/>
                    <a:pt x="5" y="8"/>
                    <a:pt x="0" y="11"/>
                  </a:cubicBezTo>
                  <a:cubicBezTo>
                    <a:pt x="1" y="16"/>
                    <a:pt x="2" y="21"/>
                    <a:pt x="3"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15" name="Google Shape;3315;p35"/>
            <p:cNvSpPr/>
            <p:nvPr/>
          </p:nvSpPr>
          <p:spPr>
            <a:xfrm>
              <a:off x="1442165" y="-863495"/>
              <a:ext cx="3600" cy="2160"/>
            </a:xfrm>
            <a:custGeom>
              <a:avLst/>
              <a:gdLst/>
              <a:ahLst/>
              <a:cxnLst/>
              <a:rect l="l" t="t" r="r" b="b"/>
              <a:pathLst>
                <a:path w="10" h="6" extrusionOk="0">
                  <a:moveTo>
                    <a:pt x="5" y="3"/>
                  </a:moveTo>
                  <a:lnTo>
                    <a:pt x="5" y="5"/>
                  </a:lnTo>
                  <a:lnTo>
                    <a:pt x="9" y="2"/>
                  </a:lnTo>
                  <a:lnTo>
                    <a:pt x="0" y="0"/>
                  </a:lnTo>
                  <a:cubicBezTo>
                    <a:pt x="1" y="1"/>
                    <a:pt x="2" y="1"/>
                    <a:pt x="3" y="2"/>
                  </a:cubicBezTo>
                  <a:cubicBezTo>
                    <a:pt x="4" y="3"/>
                    <a:pt x="4" y="3"/>
                    <a:pt x="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16" name="Google Shape;3316;p35"/>
            <p:cNvSpPr/>
            <p:nvPr/>
          </p:nvSpPr>
          <p:spPr>
            <a:xfrm>
              <a:off x="1440725" y="-869615"/>
              <a:ext cx="10440" cy="7200"/>
            </a:xfrm>
            <a:custGeom>
              <a:avLst/>
              <a:gdLst/>
              <a:ahLst/>
              <a:cxnLst/>
              <a:rect l="l" t="t" r="r" b="b"/>
              <a:pathLst>
                <a:path w="29" h="20" extrusionOk="0">
                  <a:moveTo>
                    <a:pt x="4" y="17"/>
                  </a:moveTo>
                  <a:lnTo>
                    <a:pt x="13" y="19"/>
                  </a:lnTo>
                  <a:cubicBezTo>
                    <a:pt x="15" y="17"/>
                    <a:pt x="17" y="16"/>
                    <a:pt x="18" y="15"/>
                  </a:cubicBezTo>
                  <a:cubicBezTo>
                    <a:pt x="22" y="14"/>
                    <a:pt x="25" y="12"/>
                    <a:pt x="28" y="10"/>
                  </a:cubicBezTo>
                  <a:lnTo>
                    <a:pt x="27" y="5"/>
                  </a:lnTo>
                  <a:cubicBezTo>
                    <a:pt x="27" y="4"/>
                    <a:pt x="27" y="3"/>
                    <a:pt x="26" y="2"/>
                  </a:cubicBezTo>
                  <a:cubicBezTo>
                    <a:pt x="26" y="2"/>
                    <a:pt x="25" y="1"/>
                    <a:pt x="25" y="0"/>
                  </a:cubicBezTo>
                  <a:cubicBezTo>
                    <a:pt x="24" y="0"/>
                    <a:pt x="23" y="0"/>
                    <a:pt x="22" y="0"/>
                  </a:cubicBezTo>
                  <a:cubicBezTo>
                    <a:pt x="15" y="0"/>
                    <a:pt x="7" y="1"/>
                    <a:pt x="0" y="3"/>
                  </a:cubicBezTo>
                  <a:cubicBezTo>
                    <a:pt x="0" y="5"/>
                    <a:pt x="0" y="6"/>
                    <a:pt x="0" y="8"/>
                  </a:cubicBezTo>
                  <a:cubicBezTo>
                    <a:pt x="0" y="10"/>
                    <a:pt x="0" y="12"/>
                    <a:pt x="1" y="14"/>
                  </a:cubicBezTo>
                  <a:cubicBezTo>
                    <a:pt x="2" y="15"/>
                    <a:pt x="3" y="17"/>
                    <a:pt x="4"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17" name="Google Shape;3317;p35"/>
            <p:cNvSpPr/>
            <p:nvPr/>
          </p:nvSpPr>
          <p:spPr>
            <a:xfrm>
              <a:off x="1422365" y="-858455"/>
              <a:ext cx="7200" cy="10080"/>
            </a:xfrm>
            <a:custGeom>
              <a:avLst/>
              <a:gdLst/>
              <a:ahLst/>
              <a:cxnLst/>
              <a:rect l="l" t="t" r="r" b="b"/>
              <a:pathLst>
                <a:path w="20" h="28" extrusionOk="0">
                  <a:moveTo>
                    <a:pt x="0" y="6"/>
                  </a:moveTo>
                  <a:cubicBezTo>
                    <a:pt x="2" y="12"/>
                    <a:pt x="5" y="18"/>
                    <a:pt x="7" y="25"/>
                  </a:cubicBezTo>
                  <a:cubicBezTo>
                    <a:pt x="10" y="26"/>
                    <a:pt x="14" y="27"/>
                    <a:pt x="17" y="27"/>
                  </a:cubicBezTo>
                  <a:cubicBezTo>
                    <a:pt x="18" y="27"/>
                    <a:pt x="18" y="27"/>
                    <a:pt x="19" y="27"/>
                  </a:cubicBezTo>
                  <a:cubicBezTo>
                    <a:pt x="15" y="18"/>
                    <a:pt x="12" y="8"/>
                    <a:pt x="8" y="0"/>
                  </a:cubicBezTo>
                  <a:cubicBezTo>
                    <a:pt x="7" y="0"/>
                    <a:pt x="6" y="0"/>
                    <a:pt x="6" y="0"/>
                  </a:cubicBezTo>
                  <a:cubicBezTo>
                    <a:pt x="4" y="2"/>
                    <a:pt x="2" y="4"/>
                    <a:pt x="0"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18" name="Google Shape;3318;p35"/>
            <p:cNvSpPr/>
            <p:nvPr/>
          </p:nvSpPr>
          <p:spPr>
            <a:xfrm>
              <a:off x="1422005" y="-856295"/>
              <a:ext cx="3240" cy="7200"/>
            </a:xfrm>
            <a:custGeom>
              <a:avLst/>
              <a:gdLst/>
              <a:ahLst/>
              <a:cxnLst/>
              <a:rect l="l" t="t" r="r" b="b"/>
              <a:pathLst>
                <a:path w="9" h="20" extrusionOk="0">
                  <a:moveTo>
                    <a:pt x="6" y="18"/>
                  </a:moveTo>
                  <a:lnTo>
                    <a:pt x="8" y="19"/>
                  </a:lnTo>
                  <a:cubicBezTo>
                    <a:pt x="6" y="12"/>
                    <a:pt x="4" y="7"/>
                    <a:pt x="1" y="0"/>
                  </a:cubicBezTo>
                  <a:cubicBezTo>
                    <a:pt x="0" y="2"/>
                    <a:pt x="0" y="4"/>
                    <a:pt x="0" y="7"/>
                  </a:cubicBezTo>
                  <a:cubicBezTo>
                    <a:pt x="0" y="9"/>
                    <a:pt x="0" y="11"/>
                    <a:pt x="2" y="13"/>
                  </a:cubicBezTo>
                  <a:cubicBezTo>
                    <a:pt x="3" y="15"/>
                    <a:pt x="4" y="16"/>
                    <a:pt x="6"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19" name="Google Shape;3319;p35"/>
            <p:cNvSpPr/>
            <p:nvPr/>
          </p:nvSpPr>
          <p:spPr>
            <a:xfrm>
              <a:off x="1425245" y="-860255"/>
              <a:ext cx="6120" cy="11880"/>
            </a:xfrm>
            <a:custGeom>
              <a:avLst/>
              <a:gdLst/>
              <a:ahLst/>
              <a:cxnLst/>
              <a:rect l="l" t="t" r="r" b="b"/>
              <a:pathLst>
                <a:path w="17" h="33" extrusionOk="0">
                  <a:moveTo>
                    <a:pt x="16" y="31"/>
                  </a:moveTo>
                  <a:cubicBezTo>
                    <a:pt x="15" y="26"/>
                    <a:pt x="15" y="20"/>
                    <a:pt x="13" y="14"/>
                  </a:cubicBezTo>
                  <a:cubicBezTo>
                    <a:pt x="11" y="8"/>
                    <a:pt x="10" y="5"/>
                    <a:pt x="9" y="0"/>
                  </a:cubicBezTo>
                  <a:cubicBezTo>
                    <a:pt x="8" y="0"/>
                    <a:pt x="7" y="1"/>
                    <a:pt x="6" y="2"/>
                  </a:cubicBezTo>
                  <a:cubicBezTo>
                    <a:pt x="4" y="3"/>
                    <a:pt x="2" y="4"/>
                    <a:pt x="0" y="4"/>
                  </a:cubicBezTo>
                  <a:cubicBezTo>
                    <a:pt x="4" y="13"/>
                    <a:pt x="8" y="22"/>
                    <a:pt x="11" y="32"/>
                  </a:cubicBezTo>
                  <a:lnTo>
                    <a:pt x="16" y="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20" name="Google Shape;3320;p35"/>
            <p:cNvSpPr/>
            <p:nvPr/>
          </p:nvSpPr>
          <p:spPr>
            <a:xfrm>
              <a:off x="2192045" y="-826055"/>
              <a:ext cx="13680" cy="3960"/>
            </a:xfrm>
            <a:custGeom>
              <a:avLst/>
              <a:gdLst/>
              <a:ahLst/>
              <a:cxnLst/>
              <a:rect l="l" t="t" r="r" b="b"/>
              <a:pathLst>
                <a:path w="38" h="11" extrusionOk="0">
                  <a:moveTo>
                    <a:pt x="2" y="10"/>
                  </a:moveTo>
                  <a:lnTo>
                    <a:pt x="35" y="10"/>
                  </a:lnTo>
                  <a:cubicBezTo>
                    <a:pt x="35" y="7"/>
                    <a:pt x="36" y="4"/>
                    <a:pt x="37" y="0"/>
                  </a:cubicBezTo>
                  <a:cubicBezTo>
                    <a:pt x="25" y="0"/>
                    <a:pt x="13" y="0"/>
                    <a:pt x="0" y="0"/>
                  </a:cubicBezTo>
                  <a:cubicBezTo>
                    <a:pt x="1" y="1"/>
                    <a:pt x="1" y="1"/>
                    <a:pt x="1" y="1"/>
                  </a:cubicBezTo>
                  <a:cubicBezTo>
                    <a:pt x="2" y="3"/>
                    <a:pt x="2" y="4"/>
                    <a:pt x="2" y="6"/>
                  </a:cubicBezTo>
                  <a:lnTo>
                    <a:pt x="2" y="7"/>
                  </a:lnTo>
                  <a:cubicBezTo>
                    <a:pt x="2" y="8"/>
                    <a:pt x="2" y="9"/>
                    <a:pt x="2"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21" name="Google Shape;3321;p35"/>
            <p:cNvSpPr/>
            <p:nvPr/>
          </p:nvSpPr>
          <p:spPr>
            <a:xfrm>
              <a:off x="2172245" y="-825695"/>
              <a:ext cx="14400" cy="3600"/>
            </a:xfrm>
            <a:custGeom>
              <a:avLst/>
              <a:gdLst/>
              <a:ahLst/>
              <a:cxnLst/>
              <a:rect l="l" t="t" r="r" b="b"/>
              <a:pathLst>
                <a:path w="40" h="10" extrusionOk="0">
                  <a:moveTo>
                    <a:pt x="35" y="9"/>
                  </a:moveTo>
                  <a:cubicBezTo>
                    <a:pt x="36" y="7"/>
                    <a:pt x="36" y="5"/>
                    <a:pt x="37" y="3"/>
                  </a:cubicBezTo>
                  <a:lnTo>
                    <a:pt x="37" y="2"/>
                  </a:lnTo>
                  <a:cubicBezTo>
                    <a:pt x="38" y="1"/>
                    <a:pt x="38" y="0"/>
                    <a:pt x="39" y="0"/>
                  </a:cubicBezTo>
                  <a:cubicBezTo>
                    <a:pt x="26" y="0"/>
                    <a:pt x="12" y="1"/>
                    <a:pt x="0" y="1"/>
                  </a:cubicBezTo>
                  <a:cubicBezTo>
                    <a:pt x="0" y="4"/>
                    <a:pt x="0" y="6"/>
                    <a:pt x="0" y="9"/>
                  </a:cubicBezTo>
                  <a:lnTo>
                    <a:pt x="35"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22" name="Google Shape;3322;p35"/>
            <p:cNvSpPr/>
            <p:nvPr/>
          </p:nvSpPr>
          <p:spPr>
            <a:xfrm>
              <a:off x="2213285" y="-824975"/>
              <a:ext cx="10080" cy="2880"/>
            </a:xfrm>
            <a:custGeom>
              <a:avLst/>
              <a:gdLst/>
              <a:ahLst/>
              <a:cxnLst/>
              <a:rect l="l" t="t" r="r" b="b"/>
              <a:pathLst>
                <a:path w="28" h="8" extrusionOk="0">
                  <a:moveTo>
                    <a:pt x="27" y="7"/>
                  </a:moveTo>
                  <a:lnTo>
                    <a:pt x="27" y="5"/>
                  </a:lnTo>
                  <a:cubicBezTo>
                    <a:pt x="23" y="5"/>
                    <a:pt x="19" y="3"/>
                    <a:pt x="14" y="2"/>
                  </a:cubicBezTo>
                  <a:cubicBezTo>
                    <a:pt x="9" y="1"/>
                    <a:pt x="6" y="1"/>
                    <a:pt x="1" y="0"/>
                  </a:cubicBezTo>
                  <a:cubicBezTo>
                    <a:pt x="1" y="2"/>
                    <a:pt x="0" y="5"/>
                    <a:pt x="0" y="7"/>
                  </a:cubicBezTo>
                  <a:lnTo>
                    <a:pt x="27"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23" name="Google Shape;3323;p35"/>
            <p:cNvSpPr/>
            <p:nvPr/>
          </p:nvSpPr>
          <p:spPr>
            <a:xfrm>
              <a:off x="1838885" y="-839735"/>
              <a:ext cx="13320" cy="1800"/>
            </a:xfrm>
            <a:custGeom>
              <a:avLst/>
              <a:gdLst/>
              <a:ahLst/>
              <a:cxnLst/>
              <a:rect l="l" t="t" r="r" b="b"/>
              <a:pathLst>
                <a:path w="37" h="5" extrusionOk="0">
                  <a:moveTo>
                    <a:pt x="28" y="0"/>
                  </a:moveTo>
                  <a:cubicBezTo>
                    <a:pt x="19" y="0"/>
                    <a:pt x="9" y="0"/>
                    <a:pt x="0" y="0"/>
                  </a:cubicBezTo>
                  <a:cubicBezTo>
                    <a:pt x="9" y="1"/>
                    <a:pt x="18" y="2"/>
                    <a:pt x="27" y="3"/>
                  </a:cubicBezTo>
                  <a:cubicBezTo>
                    <a:pt x="36" y="4"/>
                    <a:pt x="28" y="1"/>
                    <a:pt x="2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24" name="Google Shape;3324;p35"/>
            <p:cNvSpPr/>
            <p:nvPr/>
          </p:nvSpPr>
          <p:spPr>
            <a:xfrm>
              <a:off x="2153885" y="-826415"/>
              <a:ext cx="10800" cy="4320"/>
            </a:xfrm>
            <a:custGeom>
              <a:avLst/>
              <a:gdLst/>
              <a:ahLst/>
              <a:cxnLst/>
              <a:rect l="l" t="t" r="r" b="b"/>
              <a:pathLst>
                <a:path w="30" h="12" extrusionOk="0">
                  <a:moveTo>
                    <a:pt x="3" y="10"/>
                  </a:moveTo>
                  <a:lnTo>
                    <a:pt x="29" y="11"/>
                  </a:lnTo>
                  <a:cubicBezTo>
                    <a:pt x="29" y="9"/>
                    <a:pt x="29" y="7"/>
                    <a:pt x="29" y="6"/>
                  </a:cubicBezTo>
                  <a:cubicBezTo>
                    <a:pt x="29" y="4"/>
                    <a:pt x="29" y="4"/>
                    <a:pt x="29" y="2"/>
                  </a:cubicBezTo>
                  <a:cubicBezTo>
                    <a:pt x="19" y="2"/>
                    <a:pt x="10" y="1"/>
                    <a:pt x="0" y="0"/>
                  </a:cubicBezTo>
                  <a:cubicBezTo>
                    <a:pt x="1" y="0"/>
                    <a:pt x="1" y="1"/>
                    <a:pt x="2" y="3"/>
                  </a:cubicBezTo>
                  <a:cubicBezTo>
                    <a:pt x="2" y="4"/>
                    <a:pt x="4" y="6"/>
                    <a:pt x="4" y="8"/>
                  </a:cubicBezTo>
                  <a:cubicBezTo>
                    <a:pt x="4" y="8"/>
                    <a:pt x="3" y="9"/>
                    <a:pt x="3"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25" name="Google Shape;3325;p35"/>
            <p:cNvSpPr/>
            <p:nvPr/>
          </p:nvSpPr>
          <p:spPr>
            <a:xfrm>
              <a:off x="1895405" y="-836855"/>
              <a:ext cx="9360" cy="3600"/>
            </a:xfrm>
            <a:custGeom>
              <a:avLst/>
              <a:gdLst/>
              <a:ahLst/>
              <a:cxnLst/>
              <a:rect l="l" t="t" r="r" b="b"/>
              <a:pathLst>
                <a:path w="26" h="10" extrusionOk="0">
                  <a:moveTo>
                    <a:pt x="21" y="9"/>
                  </a:moveTo>
                  <a:cubicBezTo>
                    <a:pt x="22" y="6"/>
                    <a:pt x="23" y="3"/>
                    <a:pt x="24" y="1"/>
                  </a:cubicBezTo>
                  <a:lnTo>
                    <a:pt x="25" y="0"/>
                  </a:lnTo>
                  <a:lnTo>
                    <a:pt x="1" y="0"/>
                  </a:lnTo>
                  <a:cubicBezTo>
                    <a:pt x="1" y="3"/>
                    <a:pt x="1" y="5"/>
                    <a:pt x="0" y="7"/>
                  </a:cubicBezTo>
                  <a:lnTo>
                    <a:pt x="21"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26" name="Google Shape;3326;p35"/>
            <p:cNvSpPr/>
            <p:nvPr/>
          </p:nvSpPr>
          <p:spPr>
            <a:xfrm>
              <a:off x="1929245" y="-837575"/>
              <a:ext cx="12600" cy="5040"/>
            </a:xfrm>
            <a:custGeom>
              <a:avLst/>
              <a:gdLst/>
              <a:ahLst/>
              <a:cxnLst/>
              <a:rect l="l" t="t" r="r" b="b"/>
              <a:pathLst>
                <a:path w="35" h="14" extrusionOk="0">
                  <a:moveTo>
                    <a:pt x="0" y="13"/>
                  </a:moveTo>
                  <a:lnTo>
                    <a:pt x="34" y="13"/>
                  </a:lnTo>
                  <a:cubicBezTo>
                    <a:pt x="34" y="8"/>
                    <a:pt x="34" y="4"/>
                    <a:pt x="34" y="0"/>
                  </a:cubicBezTo>
                  <a:lnTo>
                    <a:pt x="1" y="0"/>
                  </a:lnTo>
                  <a:cubicBezTo>
                    <a:pt x="1" y="1"/>
                    <a:pt x="1" y="1"/>
                    <a:pt x="1" y="2"/>
                  </a:cubicBezTo>
                  <a:cubicBezTo>
                    <a:pt x="1" y="2"/>
                    <a:pt x="1" y="3"/>
                    <a:pt x="1" y="4"/>
                  </a:cubicBezTo>
                  <a:cubicBezTo>
                    <a:pt x="1" y="7"/>
                    <a:pt x="1" y="10"/>
                    <a:pt x="0"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27" name="Google Shape;3327;p35"/>
            <p:cNvSpPr/>
            <p:nvPr/>
          </p:nvSpPr>
          <p:spPr>
            <a:xfrm>
              <a:off x="2163605" y="-836855"/>
              <a:ext cx="48600" cy="2520"/>
            </a:xfrm>
            <a:custGeom>
              <a:avLst/>
              <a:gdLst/>
              <a:ahLst/>
              <a:cxnLst/>
              <a:rect l="l" t="t" r="r" b="b"/>
              <a:pathLst>
                <a:path w="135" h="7" extrusionOk="0">
                  <a:moveTo>
                    <a:pt x="134" y="4"/>
                  </a:moveTo>
                  <a:cubicBezTo>
                    <a:pt x="90" y="0"/>
                    <a:pt x="45" y="4"/>
                    <a:pt x="0" y="4"/>
                  </a:cubicBezTo>
                  <a:lnTo>
                    <a:pt x="6" y="4"/>
                  </a:lnTo>
                  <a:cubicBezTo>
                    <a:pt x="49" y="6"/>
                    <a:pt x="91" y="2"/>
                    <a:pt x="134"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28" name="Google Shape;3328;p35"/>
            <p:cNvSpPr/>
            <p:nvPr/>
          </p:nvSpPr>
          <p:spPr>
            <a:xfrm>
              <a:off x="1909805" y="-837215"/>
              <a:ext cx="15120" cy="4680"/>
            </a:xfrm>
            <a:custGeom>
              <a:avLst/>
              <a:gdLst/>
              <a:ahLst/>
              <a:cxnLst/>
              <a:rect l="l" t="t" r="r" b="b"/>
              <a:pathLst>
                <a:path w="42" h="13" extrusionOk="0">
                  <a:moveTo>
                    <a:pt x="2" y="12"/>
                  </a:moveTo>
                  <a:lnTo>
                    <a:pt x="35" y="12"/>
                  </a:lnTo>
                  <a:cubicBezTo>
                    <a:pt x="36" y="9"/>
                    <a:pt x="37" y="6"/>
                    <a:pt x="39" y="4"/>
                  </a:cubicBezTo>
                  <a:cubicBezTo>
                    <a:pt x="39" y="2"/>
                    <a:pt x="40" y="1"/>
                    <a:pt x="41" y="0"/>
                  </a:cubicBezTo>
                  <a:lnTo>
                    <a:pt x="0" y="0"/>
                  </a:lnTo>
                  <a:cubicBezTo>
                    <a:pt x="1" y="2"/>
                    <a:pt x="2" y="5"/>
                    <a:pt x="2" y="8"/>
                  </a:cubicBezTo>
                  <a:cubicBezTo>
                    <a:pt x="2" y="9"/>
                    <a:pt x="2" y="10"/>
                    <a:pt x="2"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29" name="Google Shape;3329;p35"/>
            <p:cNvSpPr/>
            <p:nvPr/>
          </p:nvSpPr>
          <p:spPr>
            <a:xfrm>
              <a:off x="1470245" y="-859175"/>
              <a:ext cx="3600" cy="1800"/>
            </a:xfrm>
            <a:custGeom>
              <a:avLst/>
              <a:gdLst/>
              <a:ahLst/>
              <a:cxnLst/>
              <a:rect l="l" t="t" r="r" b="b"/>
              <a:pathLst>
                <a:path w="10" h="5" extrusionOk="0">
                  <a:moveTo>
                    <a:pt x="9" y="3"/>
                  </a:moveTo>
                  <a:cubicBezTo>
                    <a:pt x="8" y="2"/>
                    <a:pt x="8" y="2"/>
                    <a:pt x="8" y="1"/>
                  </a:cubicBezTo>
                  <a:lnTo>
                    <a:pt x="7" y="0"/>
                  </a:lnTo>
                  <a:lnTo>
                    <a:pt x="0" y="0"/>
                  </a:lnTo>
                  <a:cubicBezTo>
                    <a:pt x="0" y="1"/>
                    <a:pt x="0" y="3"/>
                    <a:pt x="0" y="4"/>
                  </a:cubicBezTo>
                  <a:lnTo>
                    <a:pt x="9"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30" name="Google Shape;3330;p35"/>
            <p:cNvSpPr/>
            <p:nvPr/>
          </p:nvSpPr>
          <p:spPr>
            <a:xfrm>
              <a:off x="1985045" y="-836135"/>
              <a:ext cx="8640" cy="5040"/>
            </a:xfrm>
            <a:custGeom>
              <a:avLst/>
              <a:gdLst/>
              <a:ahLst/>
              <a:cxnLst/>
              <a:rect l="l" t="t" r="r" b="b"/>
              <a:pathLst>
                <a:path w="24" h="14" extrusionOk="0">
                  <a:moveTo>
                    <a:pt x="0" y="12"/>
                  </a:moveTo>
                  <a:lnTo>
                    <a:pt x="23" y="13"/>
                  </a:lnTo>
                  <a:cubicBezTo>
                    <a:pt x="22" y="10"/>
                    <a:pt x="22" y="8"/>
                    <a:pt x="22" y="5"/>
                  </a:cubicBezTo>
                  <a:cubicBezTo>
                    <a:pt x="22" y="4"/>
                    <a:pt x="22" y="3"/>
                    <a:pt x="22" y="2"/>
                  </a:cubicBezTo>
                  <a:lnTo>
                    <a:pt x="0" y="0"/>
                  </a:lnTo>
                  <a:cubicBezTo>
                    <a:pt x="0" y="2"/>
                    <a:pt x="0" y="4"/>
                    <a:pt x="0" y="6"/>
                  </a:cubicBezTo>
                  <a:cubicBezTo>
                    <a:pt x="0" y="8"/>
                    <a:pt x="0" y="10"/>
                    <a:pt x="0"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31" name="Google Shape;3331;p35"/>
            <p:cNvSpPr/>
            <p:nvPr/>
          </p:nvSpPr>
          <p:spPr>
            <a:xfrm>
              <a:off x="1947605" y="-837215"/>
              <a:ext cx="12240" cy="5040"/>
            </a:xfrm>
            <a:custGeom>
              <a:avLst/>
              <a:gdLst/>
              <a:ahLst/>
              <a:cxnLst/>
              <a:rect l="l" t="t" r="r" b="b"/>
              <a:pathLst>
                <a:path w="34" h="14" extrusionOk="0">
                  <a:moveTo>
                    <a:pt x="33" y="13"/>
                  </a:moveTo>
                  <a:cubicBezTo>
                    <a:pt x="33" y="9"/>
                    <a:pt x="33" y="5"/>
                    <a:pt x="33" y="0"/>
                  </a:cubicBezTo>
                  <a:lnTo>
                    <a:pt x="0" y="0"/>
                  </a:lnTo>
                  <a:cubicBezTo>
                    <a:pt x="0" y="5"/>
                    <a:pt x="0" y="9"/>
                    <a:pt x="0" y="13"/>
                  </a:cubicBezTo>
                  <a:lnTo>
                    <a:pt x="33"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32" name="Google Shape;3332;p35"/>
            <p:cNvSpPr/>
            <p:nvPr/>
          </p:nvSpPr>
          <p:spPr>
            <a:xfrm>
              <a:off x="1734485" y="-846935"/>
              <a:ext cx="8640" cy="720"/>
            </a:xfrm>
            <a:custGeom>
              <a:avLst/>
              <a:gdLst/>
              <a:ahLst/>
              <a:cxnLst/>
              <a:rect l="l" t="t" r="r" b="b"/>
              <a:pathLst>
                <a:path w="24" h="2" extrusionOk="0">
                  <a:moveTo>
                    <a:pt x="23" y="1"/>
                  </a:moveTo>
                  <a:cubicBezTo>
                    <a:pt x="15" y="1"/>
                    <a:pt x="8" y="1"/>
                    <a:pt x="0" y="0"/>
                  </a:cubicBezTo>
                  <a:lnTo>
                    <a:pt x="0" y="1"/>
                  </a:lnTo>
                  <a:cubicBezTo>
                    <a:pt x="8" y="1"/>
                    <a:pt x="16" y="1"/>
                    <a:pt x="23"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33" name="Google Shape;3333;p35"/>
            <p:cNvSpPr/>
            <p:nvPr/>
          </p:nvSpPr>
          <p:spPr>
            <a:xfrm>
              <a:off x="2048765" y="-831455"/>
              <a:ext cx="8640" cy="2520"/>
            </a:xfrm>
            <a:custGeom>
              <a:avLst/>
              <a:gdLst/>
              <a:ahLst/>
              <a:cxnLst/>
              <a:rect l="l" t="t" r="r" b="b"/>
              <a:pathLst>
                <a:path w="24" h="7" extrusionOk="0">
                  <a:moveTo>
                    <a:pt x="22" y="6"/>
                  </a:moveTo>
                  <a:cubicBezTo>
                    <a:pt x="22" y="5"/>
                    <a:pt x="22" y="3"/>
                    <a:pt x="23" y="2"/>
                  </a:cubicBezTo>
                  <a:lnTo>
                    <a:pt x="23" y="1"/>
                  </a:lnTo>
                  <a:lnTo>
                    <a:pt x="1" y="0"/>
                  </a:lnTo>
                  <a:lnTo>
                    <a:pt x="0" y="6"/>
                  </a:lnTo>
                  <a:lnTo>
                    <a:pt x="22"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34" name="Google Shape;3334;p35"/>
            <p:cNvSpPr/>
            <p:nvPr/>
          </p:nvSpPr>
          <p:spPr>
            <a:xfrm>
              <a:off x="2063525" y="-830375"/>
              <a:ext cx="10440" cy="1800"/>
            </a:xfrm>
            <a:custGeom>
              <a:avLst/>
              <a:gdLst/>
              <a:ahLst/>
              <a:cxnLst/>
              <a:rect l="l" t="t" r="r" b="b"/>
              <a:pathLst>
                <a:path w="29" h="5" extrusionOk="0">
                  <a:moveTo>
                    <a:pt x="26" y="3"/>
                  </a:moveTo>
                  <a:lnTo>
                    <a:pt x="26" y="2"/>
                  </a:lnTo>
                  <a:cubicBezTo>
                    <a:pt x="26" y="2"/>
                    <a:pt x="26" y="1"/>
                    <a:pt x="28" y="0"/>
                  </a:cubicBezTo>
                  <a:lnTo>
                    <a:pt x="0" y="0"/>
                  </a:lnTo>
                  <a:cubicBezTo>
                    <a:pt x="0" y="1"/>
                    <a:pt x="1" y="3"/>
                    <a:pt x="1" y="4"/>
                  </a:cubicBezTo>
                  <a:lnTo>
                    <a:pt x="26"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35" name="Google Shape;3335;p35"/>
            <p:cNvSpPr/>
            <p:nvPr/>
          </p:nvSpPr>
          <p:spPr>
            <a:xfrm>
              <a:off x="1467365" y="-872495"/>
              <a:ext cx="652320" cy="33120"/>
            </a:xfrm>
            <a:custGeom>
              <a:avLst/>
              <a:gdLst/>
              <a:ahLst/>
              <a:cxnLst/>
              <a:rect l="l" t="t" r="r" b="b"/>
              <a:pathLst>
                <a:path w="1812" h="92" extrusionOk="0">
                  <a:moveTo>
                    <a:pt x="135" y="24"/>
                  </a:moveTo>
                  <a:cubicBezTo>
                    <a:pt x="160" y="27"/>
                    <a:pt x="186" y="30"/>
                    <a:pt x="211" y="32"/>
                  </a:cubicBezTo>
                  <a:lnTo>
                    <a:pt x="212" y="31"/>
                  </a:lnTo>
                  <a:cubicBezTo>
                    <a:pt x="214" y="30"/>
                    <a:pt x="216" y="29"/>
                    <a:pt x="219" y="29"/>
                  </a:cubicBezTo>
                  <a:cubicBezTo>
                    <a:pt x="221" y="29"/>
                    <a:pt x="223" y="29"/>
                    <a:pt x="225" y="31"/>
                  </a:cubicBezTo>
                  <a:cubicBezTo>
                    <a:pt x="226" y="31"/>
                    <a:pt x="227" y="32"/>
                    <a:pt x="227" y="33"/>
                  </a:cubicBezTo>
                  <a:lnTo>
                    <a:pt x="253" y="35"/>
                  </a:lnTo>
                  <a:cubicBezTo>
                    <a:pt x="254" y="33"/>
                    <a:pt x="255" y="32"/>
                    <a:pt x="256" y="32"/>
                  </a:cubicBezTo>
                  <a:cubicBezTo>
                    <a:pt x="258" y="31"/>
                    <a:pt x="260" y="30"/>
                    <a:pt x="262" y="30"/>
                  </a:cubicBezTo>
                  <a:cubicBezTo>
                    <a:pt x="264" y="30"/>
                    <a:pt x="265" y="31"/>
                    <a:pt x="267" y="32"/>
                  </a:cubicBezTo>
                  <a:cubicBezTo>
                    <a:pt x="268" y="32"/>
                    <a:pt x="268" y="32"/>
                    <a:pt x="269" y="33"/>
                  </a:cubicBezTo>
                  <a:cubicBezTo>
                    <a:pt x="270" y="33"/>
                    <a:pt x="271" y="34"/>
                    <a:pt x="271" y="35"/>
                  </a:cubicBezTo>
                  <a:cubicBezTo>
                    <a:pt x="285" y="35"/>
                    <a:pt x="299" y="35"/>
                    <a:pt x="313" y="35"/>
                  </a:cubicBezTo>
                  <a:cubicBezTo>
                    <a:pt x="400" y="33"/>
                    <a:pt x="487" y="44"/>
                    <a:pt x="573" y="43"/>
                  </a:cubicBezTo>
                  <a:cubicBezTo>
                    <a:pt x="621" y="43"/>
                    <a:pt x="670" y="40"/>
                    <a:pt x="719" y="40"/>
                  </a:cubicBezTo>
                  <a:cubicBezTo>
                    <a:pt x="721" y="39"/>
                    <a:pt x="722" y="39"/>
                    <a:pt x="724" y="39"/>
                  </a:cubicBezTo>
                  <a:cubicBezTo>
                    <a:pt x="725" y="39"/>
                    <a:pt x="727" y="39"/>
                    <a:pt x="728" y="40"/>
                  </a:cubicBezTo>
                  <a:cubicBezTo>
                    <a:pt x="741" y="40"/>
                    <a:pt x="753" y="40"/>
                    <a:pt x="766" y="41"/>
                  </a:cubicBezTo>
                  <a:cubicBezTo>
                    <a:pt x="766" y="41"/>
                    <a:pt x="766" y="40"/>
                    <a:pt x="766" y="39"/>
                  </a:cubicBezTo>
                  <a:cubicBezTo>
                    <a:pt x="767" y="28"/>
                    <a:pt x="784" y="29"/>
                    <a:pt x="786" y="39"/>
                  </a:cubicBezTo>
                  <a:lnTo>
                    <a:pt x="786" y="41"/>
                  </a:lnTo>
                  <a:cubicBezTo>
                    <a:pt x="797" y="42"/>
                    <a:pt x="809" y="44"/>
                    <a:pt x="820" y="46"/>
                  </a:cubicBezTo>
                  <a:cubicBezTo>
                    <a:pt x="887" y="54"/>
                    <a:pt x="954" y="59"/>
                    <a:pt x="1021" y="59"/>
                  </a:cubicBezTo>
                  <a:cubicBezTo>
                    <a:pt x="1026" y="59"/>
                    <a:pt x="1031" y="59"/>
                    <a:pt x="1037" y="59"/>
                  </a:cubicBezTo>
                  <a:cubicBezTo>
                    <a:pt x="1077" y="60"/>
                    <a:pt x="1118" y="68"/>
                    <a:pt x="1159" y="70"/>
                  </a:cubicBezTo>
                  <a:cubicBezTo>
                    <a:pt x="1213" y="73"/>
                    <a:pt x="1268" y="69"/>
                    <a:pt x="1322" y="69"/>
                  </a:cubicBezTo>
                  <a:cubicBezTo>
                    <a:pt x="1486" y="69"/>
                    <a:pt x="1647" y="91"/>
                    <a:pt x="1811" y="91"/>
                  </a:cubicBezTo>
                  <a:cubicBezTo>
                    <a:pt x="1705" y="79"/>
                    <a:pt x="1598" y="84"/>
                    <a:pt x="1491" y="73"/>
                  </a:cubicBezTo>
                  <a:cubicBezTo>
                    <a:pt x="1396" y="63"/>
                    <a:pt x="1300" y="69"/>
                    <a:pt x="1204" y="62"/>
                  </a:cubicBezTo>
                  <a:cubicBezTo>
                    <a:pt x="1148" y="58"/>
                    <a:pt x="1094" y="46"/>
                    <a:pt x="1038" y="43"/>
                  </a:cubicBezTo>
                  <a:cubicBezTo>
                    <a:pt x="996" y="40"/>
                    <a:pt x="940" y="45"/>
                    <a:pt x="899" y="35"/>
                  </a:cubicBezTo>
                  <a:cubicBezTo>
                    <a:pt x="823" y="17"/>
                    <a:pt x="735" y="21"/>
                    <a:pt x="657" y="21"/>
                  </a:cubicBezTo>
                  <a:cubicBezTo>
                    <a:pt x="556" y="21"/>
                    <a:pt x="458" y="18"/>
                    <a:pt x="358" y="8"/>
                  </a:cubicBezTo>
                  <a:cubicBezTo>
                    <a:pt x="269" y="0"/>
                    <a:pt x="186" y="5"/>
                    <a:pt x="98" y="5"/>
                  </a:cubicBezTo>
                  <a:cubicBezTo>
                    <a:pt x="67" y="5"/>
                    <a:pt x="33" y="2"/>
                    <a:pt x="0" y="5"/>
                  </a:cubicBezTo>
                  <a:cubicBezTo>
                    <a:pt x="43" y="10"/>
                    <a:pt x="85" y="16"/>
                    <a:pt x="128" y="21"/>
                  </a:cubicBezTo>
                  <a:cubicBezTo>
                    <a:pt x="130" y="21"/>
                    <a:pt x="132" y="22"/>
                    <a:pt x="133" y="23"/>
                  </a:cubicBezTo>
                  <a:cubicBezTo>
                    <a:pt x="134" y="23"/>
                    <a:pt x="134" y="24"/>
                    <a:pt x="135" y="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36" name="Google Shape;3336;p35"/>
            <p:cNvSpPr/>
            <p:nvPr/>
          </p:nvSpPr>
          <p:spPr>
            <a:xfrm>
              <a:off x="1437485" y="-855575"/>
              <a:ext cx="9000" cy="9720"/>
            </a:xfrm>
            <a:custGeom>
              <a:avLst/>
              <a:gdLst/>
              <a:ahLst/>
              <a:cxnLst/>
              <a:rect l="l" t="t" r="r" b="b"/>
              <a:pathLst>
                <a:path w="25" h="27" extrusionOk="0">
                  <a:moveTo>
                    <a:pt x="4" y="7"/>
                  </a:moveTo>
                  <a:lnTo>
                    <a:pt x="0" y="9"/>
                  </a:lnTo>
                  <a:cubicBezTo>
                    <a:pt x="2" y="15"/>
                    <a:pt x="3" y="20"/>
                    <a:pt x="4" y="26"/>
                  </a:cubicBezTo>
                  <a:cubicBezTo>
                    <a:pt x="11" y="21"/>
                    <a:pt x="17" y="17"/>
                    <a:pt x="24" y="12"/>
                  </a:cubicBezTo>
                  <a:lnTo>
                    <a:pt x="22" y="0"/>
                  </a:lnTo>
                  <a:cubicBezTo>
                    <a:pt x="17" y="1"/>
                    <a:pt x="12" y="2"/>
                    <a:pt x="7" y="5"/>
                  </a:cubicBezTo>
                  <a:cubicBezTo>
                    <a:pt x="6" y="5"/>
                    <a:pt x="5" y="6"/>
                    <a:pt x="4"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37" name="Google Shape;3337;p35"/>
            <p:cNvSpPr/>
            <p:nvPr/>
          </p:nvSpPr>
          <p:spPr>
            <a:xfrm>
              <a:off x="2001965" y="-835055"/>
              <a:ext cx="12960" cy="4680"/>
            </a:xfrm>
            <a:custGeom>
              <a:avLst/>
              <a:gdLst/>
              <a:ahLst/>
              <a:cxnLst/>
              <a:rect l="l" t="t" r="r" b="b"/>
              <a:pathLst>
                <a:path w="36" h="13" extrusionOk="0">
                  <a:moveTo>
                    <a:pt x="2" y="11"/>
                  </a:moveTo>
                  <a:lnTo>
                    <a:pt x="35" y="12"/>
                  </a:lnTo>
                  <a:cubicBezTo>
                    <a:pt x="35" y="11"/>
                    <a:pt x="35" y="9"/>
                    <a:pt x="35" y="8"/>
                  </a:cubicBezTo>
                  <a:cubicBezTo>
                    <a:pt x="35" y="6"/>
                    <a:pt x="35" y="4"/>
                    <a:pt x="35" y="3"/>
                  </a:cubicBezTo>
                  <a:lnTo>
                    <a:pt x="3" y="0"/>
                  </a:lnTo>
                  <a:cubicBezTo>
                    <a:pt x="3" y="3"/>
                    <a:pt x="2" y="5"/>
                    <a:pt x="1" y="7"/>
                  </a:cubicBezTo>
                  <a:cubicBezTo>
                    <a:pt x="1" y="7"/>
                    <a:pt x="1" y="8"/>
                    <a:pt x="0" y="8"/>
                  </a:cubicBezTo>
                  <a:lnTo>
                    <a:pt x="2"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38" name="Google Shape;3338;p35"/>
            <p:cNvSpPr/>
            <p:nvPr/>
          </p:nvSpPr>
          <p:spPr>
            <a:xfrm>
              <a:off x="1460885" y="-858455"/>
              <a:ext cx="1080" cy="1080"/>
            </a:xfrm>
            <a:custGeom>
              <a:avLst/>
              <a:gdLst/>
              <a:ahLst/>
              <a:cxnLst/>
              <a:rect l="l" t="t" r="r" b="b"/>
              <a:pathLst>
                <a:path w="3" h="3" extrusionOk="0">
                  <a:moveTo>
                    <a:pt x="0" y="2"/>
                  </a:moveTo>
                  <a:lnTo>
                    <a:pt x="2" y="2"/>
                  </a:lnTo>
                  <a:lnTo>
                    <a:pt x="2" y="0"/>
                  </a:lnTo>
                  <a:cubicBezTo>
                    <a:pt x="2" y="0"/>
                    <a:pt x="0" y="1"/>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39" name="Google Shape;3339;p35"/>
            <p:cNvSpPr/>
            <p:nvPr/>
          </p:nvSpPr>
          <p:spPr>
            <a:xfrm>
              <a:off x="2079005" y="-830375"/>
              <a:ext cx="12600" cy="1440"/>
            </a:xfrm>
            <a:custGeom>
              <a:avLst/>
              <a:gdLst/>
              <a:ahLst/>
              <a:cxnLst/>
              <a:rect l="l" t="t" r="r" b="b"/>
              <a:pathLst>
                <a:path w="35" h="4" extrusionOk="0">
                  <a:moveTo>
                    <a:pt x="1" y="3"/>
                  </a:moveTo>
                  <a:cubicBezTo>
                    <a:pt x="12" y="3"/>
                    <a:pt x="23" y="3"/>
                    <a:pt x="34" y="3"/>
                  </a:cubicBezTo>
                  <a:cubicBezTo>
                    <a:pt x="34" y="3"/>
                    <a:pt x="34" y="1"/>
                    <a:pt x="34" y="0"/>
                  </a:cubicBezTo>
                  <a:lnTo>
                    <a:pt x="0" y="0"/>
                  </a:lnTo>
                  <a:cubicBezTo>
                    <a:pt x="0" y="0"/>
                    <a:pt x="1" y="1"/>
                    <a:pt x="1" y="2"/>
                  </a:cubicBezTo>
                  <a:lnTo>
                    <a:pt x="1"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40" name="Google Shape;3340;p35"/>
            <p:cNvSpPr/>
            <p:nvPr/>
          </p:nvSpPr>
          <p:spPr>
            <a:xfrm>
              <a:off x="2024645" y="-832895"/>
              <a:ext cx="16920" cy="3600"/>
            </a:xfrm>
            <a:custGeom>
              <a:avLst/>
              <a:gdLst/>
              <a:ahLst/>
              <a:cxnLst/>
              <a:rect l="l" t="t" r="r" b="b"/>
              <a:pathLst>
                <a:path w="47" h="10" extrusionOk="0">
                  <a:moveTo>
                    <a:pt x="1" y="8"/>
                  </a:moveTo>
                  <a:lnTo>
                    <a:pt x="28" y="9"/>
                  </a:lnTo>
                  <a:lnTo>
                    <a:pt x="44" y="9"/>
                  </a:lnTo>
                  <a:lnTo>
                    <a:pt x="46" y="2"/>
                  </a:lnTo>
                  <a:lnTo>
                    <a:pt x="0" y="0"/>
                  </a:lnTo>
                  <a:cubicBezTo>
                    <a:pt x="1" y="2"/>
                    <a:pt x="1" y="5"/>
                    <a:pt x="1" y="7"/>
                  </a:cubicBezTo>
                  <a:lnTo>
                    <a:pt x="1"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41" name="Google Shape;3341;p35"/>
            <p:cNvSpPr/>
            <p:nvPr/>
          </p:nvSpPr>
          <p:spPr>
            <a:xfrm>
              <a:off x="1967045" y="-836855"/>
              <a:ext cx="9720" cy="5040"/>
            </a:xfrm>
            <a:custGeom>
              <a:avLst/>
              <a:gdLst/>
              <a:ahLst/>
              <a:cxnLst/>
              <a:rect l="l" t="t" r="r" b="b"/>
              <a:pathLst>
                <a:path w="27" h="14" extrusionOk="0">
                  <a:moveTo>
                    <a:pt x="26" y="13"/>
                  </a:moveTo>
                  <a:cubicBezTo>
                    <a:pt x="26" y="11"/>
                    <a:pt x="26" y="9"/>
                    <a:pt x="26" y="7"/>
                  </a:cubicBezTo>
                  <a:cubicBezTo>
                    <a:pt x="26" y="5"/>
                    <a:pt x="26" y="3"/>
                    <a:pt x="26" y="1"/>
                  </a:cubicBezTo>
                  <a:lnTo>
                    <a:pt x="0" y="0"/>
                  </a:lnTo>
                  <a:cubicBezTo>
                    <a:pt x="0" y="4"/>
                    <a:pt x="0" y="8"/>
                    <a:pt x="0" y="12"/>
                  </a:cubicBezTo>
                  <a:lnTo>
                    <a:pt x="26"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42" name="Google Shape;3342;p35"/>
            <p:cNvSpPr/>
            <p:nvPr/>
          </p:nvSpPr>
          <p:spPr>
            <a:xfrm>
              <a:off x="2098085" y="-829655"/>
              <a:ext cx="9360" cy="2520"/>
            </a:xfrm>
            <a:custGeom>
              <a:avLst/>
              <a:gdLst/>
              <a:ahLst/>
              <a:cxnLst/>
              <a:rect l="l" t="t" r="r" b="b"/>
              <a:pathLst>
                <a:path w="26" h="7" extrusionOk="0">
                  <a:moveTo>
                    <a:pt x="25" y="6"/>
                  </a:moveTo>
                  <a:cubicBezTo>
                    <a:pt x="25" y="4"/>
                    <a:pt x="25" y="2"/>
                    <a:pt x="25" y="0"/>
                  </a:cubicBezTo>
                  <a:lnTo>
                    <a:pt x="0" y="0"/>
                  </a:lnTo>
                  <a:lnTo>
                    <a:pt x="0" y="4"/>
                  </a:lnTo>
                  <a:lnTo>
                    <a:pt x="25"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43" name="Google Shape;3343;p35"/>
            <p:cNvSpPr/>
            <p:nvPr/>
          </p:nvSpPr>
          <p:spPr>
            <a:xfrm>
              <a:off x="2115365" y="-829295"/>
              <a:ext cx="9720" cy="4320"/>
            </a:xfrm>
            <a:custGeom>
              <a:avLst/>
              <a:gdLst/>
              <a:ahLst/>
              <a:cxnLst/>
              <a:rect l="l" t="t" r="r" b="b"/>
              <a:pathLst>
                <a:path w="27" h="12" extrusionOk="0">
                  <a:moveTo>
                    <a:pt x="24" y="11"/>
                  </a:moveTo>
                  <a:cubicBezTo>
                    <a:pt x="24" y="7"/>
                    <a:pt x="25" y="4"/>
                    <a:pt x="26" y="0"/>
                  </a:cubicBezTo>
                  <a:lnTo>
                    <a:pt x="21" y="0"/>
                  </a:lnTo>
                  <a:lnTo>
                    <a:pt x="1" y="0"/>
                  </a:lnTo>
                  <a:lnTo>
                    <a:pt x="0" y="9"/>
                  </a:lnTo>
                  <a:lnTo>
                    <a:pt x="24"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44" name="Google Shape;3344;p35"/>
            <p:cNvSpPr/>
            <p:nvPr/>
          </p:nvSpPr>
          <p:spPr>
            <a:xfrm>
              <a:off x="1876325" y="-837215"/>
              <a:ext cx="10800" cy="2520"/>
            </a:xfrm>
            <a:custGeom>
              <a:avLst/>
              <a:gdLst/>
              <a:ahLst/>
              <a:cxnLst/>
              <a:rect l="l" t="t" r="r" b="b"/>
              <a:pathLst>
                <a:path w="30" h="7" extrusionOk="0">
                  <a:moveTo>
                    <a:pt x="4" y="4"/>
                  </a:moveTo>
                  <a:cubicBezTo>
                    <a:pt x="12" y="5"/>
                    <a:pt x="21" y="6"/>
                    <a:pt x="29" y="6"/>
                  </a:cubicBezTo>
                  <a:cubicBezTo>
                    <a:pt x="29" y="5"/>
                    <a:pt x="29" y="3"/>
                    <a:pt x="29" y="1"/>
                  </a:cubicBezTo>
                  <a:lnTo>
                    <a:pt x="0" y="0"/>
                  </a:lnTo>
                  <a:cubicBezTo>
                    <a:pt x="0" y="1"/>
                    <a:pt x="0" y="2"/>
                    <a:pt x="0" y="3"/>
                  </a:cubicBezTo>
                  <a:lnTo>
                    <a:pt x="4"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45" name="Google Shape;3345;p35"/>
            <p:cNvSpPr/>
            <p:nvPr/>
          </p:nvSpPr>
          <p:spPr>
            <a:xfrm>
              <a:off x="2131925" y="-828575"/>
              <a:ext cx="17640" cy="5760"/>
            </a:xfrm>
            <a:custGeom>
              <a:avLst/>
              <a:gdLst/>
              <a:ahLst/>
              <a:cxnLst/>
              <a:rect l="l" t="t" r="r" b="b"/>
              <a:pathLst>
                <a:path w="49" h="16" extrusionOk="0">
                  <a:moveTo>
                    <a:pt x="19" y="14"/>
                  </a:moveTo>
                  <a:cubicBezTo>
                    <a:pt x="27" y="14"/>
                    <a:pt x="35" y="14"/>
                    <a:pt x="43" y="15"/>
                  </a:cubicBezTo>
                  <a:cubicBezTo>
                    <a:pt x="43" y="14"/>
                    <a:pt x="43" y="12"/>
                    <a:pt x="43" y="11"/>
                  </a:cubicBezTo>
                  <a:cubicBezTo>
                    <a:pt x="44" y="10"/>
                    <a:pt x="45" y="9"/>
                    <a:pt x="45" y="8"/>
                  </a:cubicBezTo>
                  <a:cubicBezTo>
                    <a:pt x="46" y="6"/>
                    <a:pt x="47" y="5"/>
                    <a:pt x="48" y="4"/>
                  </a:cubicBezTo>
                  <a:cubicBezTo>
                    <a:pt x="33" y="3"/>
                    <a:pt x="19" y="1"/>
                    <a:pt x="4" y="0"/>
                  </a:cubicBezTo>
                  <a:cubicBezTo>
                    <a:pt x="2" y="4"/>
                    <a:pt x="1" y="8"/>
                    <a:pt x="0" y="12"/>
                  </a:cubicBezTo>
                  <a:lnTo>
                    <a:pt x="19"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46" name="Google Shape;3346;p35"/>
            <p:cNvSpPr/>
            <p:nvPr/>
          </p:nvSpPr>
          <p:spPr>
            <a:xfrm>
              <a:off x="1855445" y="-839015"/>
              <a:ext cx="10800" cy="2160"/>
            </a:xfrm>
            <a:custGeom>
              <a:avLst/>
              <a:gdLst/>
              <a:ahLst/>
              <a:cxnLst/>
              <a:rect l="l" t="t" r="r" b="b"/>
              <a:pathLst>
                <a:path w="30" h="6" extrusionOk="0">
                  <a:moveTo>
                    <a:pt x="29" y="5"/>
                  </a:moveTo>
                  <a:cubicBezTo>
                    <a:pt x="29" y="5"/>
                    <a:pt x="29" y="3"/>
                    <a:pt x="29" y="2"/>
                  </a:cubicBezTo>
                  <a:lnTo>
                    <a:pt x="15" y="1"/>
                  </a:lnTo>
                  <a:lnTo>
                    <a:pt x="0" y="0"/>
                  </a:lnTo>
                  <a:cubicBezTo>
                    <a:pt x="0" y="0"/>
                    <a:pt x="0" y="2"/>
                    <a:pt x="0" y="3"/>
                  </a:cubicBezTo>
                  <a:lnTo>
                    <a:pt x="29"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47" name="Google Shape;3347;p35"/>
            <p:cNvSpPr/>
            <p:nvPr/>
          </p:nvSpPr>
          <p:spPr>
            <a:xfrm>
              <a:off x="1465925" y="-870695"/>
              <a:ext cx="48240" cy="13320"/>
            </a:xfrm>
            <a:custGeom>
              <a:avLst/>
              <a:gdLst/>
              <a:ahLst/>
              <a:cxnLst/>
              <a:rect l="l" t="t" r="r" b="b"/>
              <a:pathLst>
                <a:path w="134" h="37" extrusionOk="0">
                  <a:moveTo>
                    <a:pt x="2" y="4"/>
                  </a:moveTo>
                  <a:cubicBezTo>
                    <a:pt x="4" y="6"/>
                    <a:pt x="5" y="7"/>
                    <a:pt x="6" y="9"/>
                  </a:cubicBezTo>
                  <a:cubicBezTo>
                    <a:pt x="9" y="15"/>
                    <a:pt x="11" y="22"/>
                    <a:pt x="12" y="29"/>
                  </a:cubicBezTo>
                  <a:cubicBezTo>
                    <a:pt x="13" y="36"/>
                    <a:pt x="12" y="30"/>
                    <a:pt x="12" y="31"/>
                  </a:cubicBezTo>
                  <a:lnTo>
                    <a:pt x="19" y="31"/>
                  </a:lnTo>
                  <a:cubicBezTo>
                    <a:pt x="18" y="29"/>
                    <a:pt x="18" y="28"/>
                    <a:pt x="18" y="26"/>
                  </a:cubicBezTo>
                  <a:cubicBezTo>
                    <a:pt x="18" y="24"/>
                    <a:pt x="19" y="22"/>
                    <a:pt x="20" y="20"/>
                  </a:cubicBezTo>
                  <a:cubicBezTo>
                    <a:pt x="21" y="19"/>
                    <a:pt x="22" y="18"/>
                    <a:pt x="23" y="17"/>
                  </a:cubicBezTo>
                  <a:cubicBezTo>
                    <a:pt x="36" y="7"/>
                    <a:pt x="43" y="21"/>
                    <a:pt x="46" y="34"/>
                  </a:cubicBezTo>
                  <a:lnTo>
                    <a:pt x="60" y="34"/>
                  </a:lnTo>
                  <a:cubicBezTo>
                    <a:pt x="80" y="34"/>
                    <a:pt x="100" y="34"/>
                    <a:pt x="120" y="34"/>
                  </a:cubicBezTo>
                  <a:cubicBezTo>
                    <a:pt x="120" y="33"/>
                    <a:pt x="120" y="32"/>
                    <a:pt x="120" y="30"/>
                  </a:cubicBezTo>
                  <a:lnTo>
                    <a:pt x="120" y="29"/>
                  </a:lnTo>
                  <a:cubicBezTo>
                    <a:pt x="120" y="27"/>
                    <a:pt x="121" y="24"/>
                    <a:pt x="122" y="22"/>
                  </a:cubicBezTo>
                  <a:cubicBezTo>
                    <a:pt x="123" y="20"/>
                    <a:pt x="125" y="19"/>
                    <a:pt x="127" y="17"/>
                  </a:cubicBezTo>
                  <a:cubicBezTo>
                    <a:pt x="129" y="16"/>
                    <a:pt x="131" y="16"/>
                    <a:pt x="133" y="16"/>
                  </a:cubicBezTo>
                  <a:cubicBezTo>
                    <a:pt x="90" y="10"/>
                    <a:pt x="48" y="4"/>
                    <a:pt x="5" y="0"/>
                  </a:cubicBezTo>
                  <a:lnTo>
                    <a:pt x="0" y="0"/>
                  </a:lnTo>
                  <a:cubicBezTo>
                    <a:pt x="1" y="0"/>
                    <a:pt x="1" y="0"/>
                    <a:pt x="1" y="1"/>
                  </a:cubicBezTo>
                  <a:cubicBezTo>
                    <a:pt x="2" y="2"/>
                    <a:pt x="2" y="3"/>
                    <a:pt x="2"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48" name="Google Shape;3348;p35"/>
            <p:cNvSpPr/>
            <p:nvPr/>
          </p:nvSpPr>
          <p:spPr>
            <a:xfrm>
              <a:off x="1459085" y="-868895"/>
              <a:ext cx="1800" cy="720"/>
            </a:xfrm>
            <a:custGeom>
              <a:avLst/>
              <a:gdLst/>
              <a:ahLst/>
              <a:cxnLst/>
              <a:rect l="l" t="t" r="r" b="b"/>
              <a:pathLst>
                <a:path w="5" h="2" extrusionOk="0">
                  <a:moveTo>
                    <a:pt x="4" y="0"/>
                  </a:moveTo>
                  <a:lnTo>
                    <a:pt x="0" y="0"/>
                  </a:lnTo>
                  <a:lnTo>
                    <a:pt x="3" y="1"/>
                  </a:lnTo>
                  <a:lnTo>
                    <a:pt x="3" y="1"/>
                  </a:lnTo>
                  <a:lnTo>
                    <a:pt x="4" y="0"/>
                  </a:lnTo>
                </a:path>
              </a:pathLst>
            </a:custGeom>
            <a:solidFill>
              <a:schemeClr val="dk1"/>
            </a:solidFill>
            <a:ln>
              <a:noFill/>
            </a:ln>
          </p:spPr>
        </p:sp>
        <p:sp>
          <p:nvSpPr>
            <p:cNvPr id="3349" name="Google Shape;3349;p35"/>
            <p:cNvSpPr/>
            <p:nvPr/>
          </p:nvSpPr>
          <p:spPr>
            <a:xfrm>
              <a:off x="1515965" y="-864215"/>
              <a:ext cx="28080" cy="6840"/>
            </a:xfrm>
            <a:custGeom>
              <a:avLst/>
              <a:gdLst/>
              <a:ahLst/>
              <a:cxnLst/>
              <a:rect l="l" t="t" r="r" b="b"/>
              <a:pathLst>
                <a:path w="78" h="19" extrusionOk="0">
                  <a:moveTo>
                    <a:pt x="9" y="15"/>
                  </a:moveTo>
                  <a:cubicBezTo>
                    <a:pt x="9" y="15"/>
                    <a:pt x="9" y="17"/>
                    <a:pt x="9" y="18"/>
                  </a:cubicBezTo>
                  <a:lnTo>
                    <a:pt x="59" y="18"/>
                  </a:lnTo>
                  <a:lnTo>
                    <a:pt x="71" y="18"/>
                  </a:lnTo>
                  <a:cubicBezTo>
                    <a:pt x="71" y="16"/>
                    <a:pt x="72" y="14"/>
                    <a:pt x="73" y="13"/>
                  </a:cubicBezTo>
                  <a:cubicBezTo>
                    <a:pt x="74" y="11"/>
                    <a:pt x="75" y="9"/>
                    <a:pt x="77" y="8"/>
                  </a:cubicBezTo>
                  <a:cubicBezTo>
                    <a:pt x="51" y="6"/>
                    <a:pt x="26" y="3"/>
                    <a:pt x="0" y="0"/>
                  </a:cubicBezTo>
                  <a:cubicBezTo>
                    <a:pt x="1" y="1"/>
                    <a:pt x="2" y="1"/>
                    <a:pt x="2" y="1"/>
                  </a:cubicBezTo>
                  <a:cubicBezTo>
                    <a:pt x="4" y="2"/>
                    <a:pt x="6" y="4"/>
                    <a:pt x="7" y="6"/>
                  </a:cubicBezTo>
                  <a:cubicBezTo>
                    <a:pt x="8" y="8"/>
                    <a:pt x="9" y="11"/>
                    <a:pt x="9" y="13"/>
                  </a:cubicBezTo>
                  <a:cubicBezTo>
                    <a:pt x="9" y="14"/>
                    <a:pt x="9" y="14"/>
                    <a:pt x="9"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50" name="Google Shape;3350;p35"/>
            <p:cNvSpPr/>
            <p:nvPr/>
          </p:nvSpPr>
          <p:spPr>
            <a:xfrm>
              <a:off x="1750325" y="-857375"/>
              <a:ext cx="492480" cy="34560"/>
            </a:xfrm>
            <a:custGeom>
              <a:avLst/>
              <a:gdLst/>
              <a:ahLst/>
              <a:cxnLst/>
              <a:rect l="l" t="t" r="r" b="b"/>
              <a:pathLst>
                <a:path w="1368" h="96" extrusionOk="0">
                  <a:moveTo>
                    <a:pt x="373" y="29"/>
                  </a:moveTo>
                  <a:cubicBezTo>
                    <a:pt x="332" y="27"/>
                    <a:pt x="292" y="19"/>
                    <a:pt x="251" y="17"/>
                  </a:cubicBezTo>
                  <a:cubicBezTo>
                    <a:pt x="246" y="17"/>
                    <a:pt x="240" y="18"/>
                    <a:pt x="235" y="18"/>
                  </a:cubicBezTo>
                  <a:cubicBezTo>
                    <a:pt x="168" y="18"/>
                    <a:pt x="101" y="13"/>
                    <a:pt x="34" y="4"/>
                  </a:cubicBezTo>
                  <a:cubicBezTo>
                    <a:pt x="23" y="2"/>
                    <a:pt x="11" y="1"/>
                    <a:pt x="0" y="0"/>
                  </a:cubicBezTo>
                  <a:cubicBezTo>
                    <a:pt x="0" y="11"/>
                    <a:pt x="1" y="21"/>
                    <a:pt x="1" y="32"/>
                  </a:cubicBezTo>
                  <a:lnTo>
                    <a:pt x="4" y="32"/>
                  </a:lnTo>
                  <a:lnTo>
                    <a:pt x="25" y="33"/>
                  </a:lnTo>
                  <a:cubicBezTo>
                    <a:pt x="26" y="29"/>
                    <a:pt x="28" y="25"/>
                    <a:pt x="30" y="21"/>
                  </a:cubicBezTo>
                  <a:cubicBezTo>
                    <a:pt x="31" y="20"/>
                    <a:pt x="32" y="18"/>
                    <a:pt x="34" y="17"/>
                  </a:cubicBezTo>
                  <a:cubicBezTo>
                    <a:pt x="35" y="16"/>
                    <a:pt x="37" y="16"/>
                    <a:pt x="39" y="16"/>
                  </a:cubicBezTo>
                  <a:cubicBezTo>
                    <a:pt x="41" y="16"/>
                    <a:pt x="42" y="16"/>
                    <a:pt x="44" y="17"/>
                  </a:cubicBezTo>
                  <a:cubicBezTo>
                    <a:pt x="46" y="18"/>
                    <a:pt x="47" y="20"/>
                    <a:pt x="48" y="21"/>
                  </a:cubicBezTo>
                  <a:cubicBezTo>
                    <a:pt x="49" y="22"/>
                    <a:pt x="49" y="24"/>
                    <a:pt x="49" y="25"/>
                  </a:cubicBezTo>
                  <a:cubicBezTo>
                    <a:pt x="49" y="29"/>
                    <a:pt x="49" y="32"/>
                    <a:pt x="49" y="35"/>
                  </a:cubicBezTo>
                  <a:cubicBezTo>
                    <a:pt x="60" y="35"/>
                    <a:pt x="69" y="37"/>
                    <a:pt x="80" y="37"/>
                  </a:cubicBezTo>
                  <a:cubicBezTo>
                    <a:pt x="91" y="36"/>
                    <a:pt x="103" y="36"/>
                    <a:pt x="114" y="36"/>
                  </a:cubicBezTo>
                  <a:cubicBezTo>
                    <a:pt x="149" y="36"/>
                    <a:pt x="183" y="39"/>
                    <a:pt x="218" y="43"/>
                  </a:cubicBezTo>
                  <a:lnTo>
                    <a:pt x="223" y="43"/>
                  </a:lnTo>
                  <a:cubicBezTo>
                    <a:pt x="223" y="42"/>
                    <a:pt x="223" y="41"/>
                    <a:pt x="225" y="40"/>
                  </a:cubicBezTo>
                  <a:cubicBezTo>
                    <a:pt x="225" y="39"/>
                    <a:pt x="226" y="39"/>
                    <a:pt x="227" y="38"/>
                  </a:cubicBezTo>
                  <a:cubicBezTo>
                    <a:pt x="228" y="38"/>
                    <a:pt x="229" y="38"/>
                    <a:pt x="230" y="38"/>
                  </a:cubicBezTo>
                  <a:cubicBezTo>
                    <a:pt x="231" y="38"/>
                    <a:pt x="231" y="38"/>
                    <a:pt x="232" y="38"/>
                  </a:cubicBezTo>
                  <a:cubicBezTo>
                    <a:pt x="233" y="39"/>
                    <a:pt x="234" y="39"/>
                    <a:pt x="234" y="40"/>
                  </a:cubicBezTo>
                  <a:cubicBezTo>
                    <a:pt x="235" y="42"/>
                    <a:pt x="236" y="44"/>
                    <a:pt x="237" y="46"/>
                  </a:cubicBezTo>
                  <a:lnTo>
                    <a:pt x="245" y="47"/>
                  </a:lnTo>
                  <a:cubicBezTo>
                    <a:pt x="254" y="47"/>
                    <a:pt x="264" y="47"/>
                    <a:pt x="273" y="47"/>
                  </a:cubicBezTo>
                  <a:cubicBezTo>
                    <a:pt x="273" y="46"/>
                    <a:pt x="274" y="44"/>
                    <a:pt x="274" y="43"/>
                  </a:cubicBezTo>
                  <a:lnTo>
                    <a:pt x="274" y="42"/>
                  </a:lnTo>
                  <a:cubicBezTo>
                    <a:pt x="275" y="41"/>
                    <a:pt x="276" y="40"/>
                    <a:pt x="278" y="39"/>
                  </a:cubicBezTo>
                  <a:cubicBezTo>
                    <a:pt x="280" y="38"/>
                    <a:pt x="280" y="38"/>
                    <a:pt x="282" y="38"/>
                  </a:cubicBezTo>
                  <a:cubicBezTo>
                    <a:pt x="283" y="38"/>
                    <a:pt x="285" y="38"/>
                    <a:pt x="286" y="39"/>
                  </a:cubicBezTo>
                  <a:cubicBezTo>
                    <a:pt x="287" y="40"/>
                    <a:pt x="288" y="41"/>
                    <a:pt x="289" y="42"/>
                  </a:cubicBezTo>
                  <a:cubicBezTo>
                    <a:pt x="289" y="43"/>
                    <a:pt x="289" y="43"/>
                    <a:pt x="290" y="44"/>
                  </a:cubicBezTo>
                  <a:cubicBezTo>
                    <a:pt x="290" y="45"/>
                    <a:pt x="291" y="47"/>
                    <a:pt x="291" y="49"/>
                  </a:cubicBezTo>
                  <a:lnTo>
                    <a:pt x="306" y="50"/>
                  </a:lnTo>
                  <a:lnTo>
                    <a:pt x="320" y="51"/>
                  </a:lnTo>
                  <a:cubicBezTo>
                    <a:pt x="321" y="45"/>
                    <a:pt x="323" y="39"/>
                    <a:pt x="326" y="34"/>
                  </a:cubicBezTo>
                  <a:cubicBezTo>
                    <a:pt x="326" y="33"/>
                    <a:pt x="327" y="32"/>
                    <a:pt x="328" y="31"/>
                  </a:cubicBezTo>
                  <a:cubicBezTo>
                    <a:pt x="330" y="27"/>
                    <a:pt x="336" y="25"/>
                    <a:pt x="339" y="29"/>
                  </a:cubicBezTo>
                  <a:cubicBezTo>
                    <a:pt x="340" y="31"/>
                    <a:pt x="341" y="32"/>
                    <a:pt x="342" y="33"/>
                  </a:cubicBezTo>
                  <a:cubicBezTo>
                    <a:pt x="345" y="39"/>
                    <a:pt x="347" y="46"/>
                    <a:pt x="348" y="54"/>
                  </a:cubicBezTo>
                  <a:lnTo>
                    <a:pt x="378" y="55"/>
                  </a:lnTo>
                  <a:cubicBezTo>
                    <a:pt x="378" y="53"/>
                    <a:pt x="378" y="51"/>
                    <a:pt x="378" y="49"/>
                  </a:cubicBezTo>
                  <a:cubicBezTo>
                    <a:pt x="376" y="32"/>
                    <a:pt x="406" y="32"/>
                    <a:pt x="404" y="49"/>
                  </a:cubicBezTo>
                  <a:cubicBezTo>
                    <a:pt x="404" y="51"/>
                    <a:pt x="404" y="53"/>
                    <a:pt x="404" y="55"/>
                  </a:cubicBezTo>
                  <a:lnTo>
                    <a:pt x="428" y="55"/>
                  </a:lnTo>
                  <a:cubicBezTo>
                    <a:pt x="429" y="53"/>
                    <a:pt x="431" y="51"/>
                    <a:pt x="433" y="49"/>
                  </a:cubicBezTo>
                  <a:cubicBezTo>
                    <a:pt x="434" y="49"/>
                    <a:pt x="435" y="49"/>
                    <a:pt x="436" y="49"/>
                  </a:cubicBezTo>
                  <a:cubicBezTo>
                    <a:pt x="437" y="49"/>
                    <a:pt x="438" y="49"/>
                    <a:pt x="439" y="49"/>
                  </a:cubicBezTo>
                  <a:cubicBezTo>
                    <a:pt x="440" y="51"/>
                    <a:pt x="442" y="52"/>
                    <a:pt x="443" y="54"/>
                  </a:cubicBezTo>
                  <a:lnTo>
                    <a:pt x="484" y="54"/>
                  </a:lnTo>
                  <a:cubicBezTo>
                    <a:pt x="485" y="53"/>
                    <a:pt x="486" y="52"/>
                    <a:pt x="487" y="50"/>
                  </a:cubicBezTo>
                  <a:lnTo>
                    <a:pt x="488" y="49"/>
                  </a:lnTo>
                  <a:cubicBezTo>
                    <a:pt x="489" y="48"/>
                    <a:pt x="490" y="48"/>
                    <a:pt x="492" y="48"/>
                  </a:cubicBezTo>
                  <a:cubicBezTo>
                    <a:pt x="493" y="48"/>
                    <a:pt x="494" y="48"/>
                    <a:pt x="495" y="49"/>
                  </a:cubicBezTo>
                  <a:cubicBezTo>
                    <a:pt x="496" y="50"/>
                    <a:pt x="497" y="51"/>
                    <a:pt x="498" y="52"/>
                  </a:cubicBezTo>
                  <a:cubicBezTo>
                    <a:pt x="498" y="52"/>
                    <a:pt x="498" y="53"/>
                    <a:pt x="498" y="54"/>
                  </a:cubicBezTo>
                  <a:lnTo>
                    <a:pt x="531" y="54"/>
                  </a:lnTo>
                  <a:cubicBezTo>
                    <a:pt x="531" y="54"/>
                    <a:pt x="531" y="53"/>
                    <a:pt x="531" y="52"/>
                  </a:cubicBezTo>
                  <a:cubicBezTo>
                    <a:pt x="531" y="51"/>
                    <a:pt x="532" y="49"/>
                    <a:pt x="532" y="48"/>
                  </a:cubicBezTo>
                  <a:cubicBezTo>
                    <a:pt x="533" y="47"/>
                    <a:pt x="534" y="46"/>
                    <a:pt x="536" y="45"/>
                  </a:cubicBezTo>
                  <a:cubicBezTo>
                    <a:pt x="537" y="44"/>
                    <a:pt x="538" y="44"/>
                    <a:pt x="540" y="44"/>
                  </a:cubicBezTo>
                  <a:cubicBezTo>
                    <a:pt x="541" y="44"/>
                    <a:pt x="542" y="44"/>
                    <a:pt x="544" y="45"/>
                  </a:cubicBezTo>
                  <a:cubicBezTo>
                    <a:pt x="545" y="46"/>
                    <a:pt x="547" y="47"/>
                    <a:pt x="547" y="48"/>
                  </a:cubicBezTo>
                  <a:cubicBezTo>
                    <a:pt x="548" y="49"/>
                    <a:pt x="549" y="51"/>
                    <a:pt x="549" y="52"/>
                  </a:cubicBezTo>
                  <a:cubicBezTo>
                    <a:pt x="549" y="54"/>
                    <a:pt x="549" y="54"/>
                    <a:pt x="549" y="54"/>
                  </a:cubicBezTo>
                  <a:lnTo>
                    <a:pt x="582" y="54"/>
                  </a:lnTo>
                  <a:cubicBezTo>
                    <a:pt x="582" y="50"/>
                    <a:pt x="582" y="46"/>
                    <a:pt x="582" y="42"/>
                  </a:cubicBezTo>
                  <a:cubicBezTo>
                    <a:pt x="583" y="31"/>
                    <a:pt x="600" y="32"/>
                    <a:pt x="601" y="42"/>
                  </a:cubicBezTo>
                  <a:cubicBezTo>
                    <a:pt x="601" y="46"/>
                    <a:pt x="601" y="50"/>
                    <a:pt x="601" y="54"/>
                  </a:cubicBezTo>
                  <a:lnTo>
                    <a:pt x="627" y="55"/>
                  </a:lnTo>
                  <a:cubicBezTo>
                    <a:pt x="628" y="49"/>
                    <a:pt x="629" y="44"/>
                    <a:pt x="632" y="39"/>
                  </a:cubicBezTo>
                  <a:cubicBezTo>
                    <a:pt x="633" y="38"/>
                    <a:pt x="634" y="37"/>
                    <a:pt x="634" y="36"/>
                  </a:cubicBezTo>
                  <a:cubicBezTo>
                    <a:pt x="635" y="35"/>
                    <a:pt x="635" y="34"/>
                    <a:pt x="636" y="34"/>
                  </a:cubicBezTo>
                  <a:cubicBezTo>
                    <a:pt x="637" y="33"/>
                    <a:pt x="638" y="33"/>
                    <a:pt x="639" y="33"/>
                  </a:cubicBezTo>
                  <a:cubicBezTo>
                    <a:pt x="640" y="33"/>
                    <a:pt x="641" y="33"/>
                    <a:pt x="642" y="34"/>
                  </a:cubicBezTo>
                  <a:cubicBezTo>
                    <a:pt x="643" y="34"/>
                    <a:pt x="643" y="35"/>
                    <a:pt x="644" y="36"/>
                  </a:cubicBezTo>
                  <a:cubicBezTo>
                    <a:pt x="645" y="37"/>
                    <a:pt x="645" y="38"/>
                    <a:pt x="646" y="39"/>
                  </a:cubicBezTo>
                  <a:cubicBezTo>
                    <a:pt x="649" y="44"/>
                    <a:pt x="651" y="50"/>
                    <a:pt x="651" y="57"/>
                  </a:cubicBezTo>
                  <a:lnTo>
                    <a:pt x="673" y="58"/>
                  </a:lnTo>
                  <a:cubicBezTo>
                    <a:pt x="673" y="56"/>
                    <a:pt x="674" y="54"/>
                    <a:pt x="675" y="53"/>
                  </a:cubicBezTo>
                  <a:cubicBezTo>
                    <a:pt x="676" y="50"/>
                    <a:pt x="678" y="49"/>
                    <a:pt x="681" y="47"/>
                  </a:cubicBezTo>
                  <a:cubicBezTo>
                    <a:pt x="684" y="45"/>
                    <a:pt x="686" y="45"/>
                    <a:pt x="689" y="45"/>
                  </a:cubicBezTo>
                  <a:lnTo>
                    <a:pt x="690" y="45"/>
                  </a:lnTo>
                  <a:cubicBezTo>
                    <a:pt x="692" y="45"/>
                    <a:pt x="694" y="45"/>
                    <a:pt x="696" y="46"/>
                  </a:cubicBezTo>
                  <a:cubicBezTo>
                    <a:pt x="698" y="47"/>
                    <a:pt x="700" y="49"/>
                    <a:pt x="701" y="51"/>
                  </a:cubicBezTo>
                  <a:cubicBezTo>
                    <a:pt x="702" y="53"/>
                    <a:pt x="702" y="55"/>
                    <a:pt x="702" y="57"/>
                  </a:cubicBezTo>
                  <a:cubicBezTo>
                    <a:pt x="702" y="58"/>
                    <a:pt x="702" y="59"/>
                    <a:pt x="702" y="60"/>
                  </a:cubicBezTo>
                  <a:lnTo>
                    <a:pt x="734" y="62"/>
                  </a:lnTo>
                  <a:cubicBezTo>
                    <a:pt x="735" y="57"/>
                    <a:pt x="736" y="52"/>
                    <a:pt x="739" y="48"/>
                  </a:cubicBezTo>
                  <a:cubicBezTo>
                    <a:pt x="740" y="46"/>
                    <a:pt x="741" y="45"/>
                    <a:pt x="741" y="44"/>
                  </a:cubicBezTo>
                  <a:cubicBezTo>
                    <a:pt x="742" y="43"/>
                    <a:pt x="743" y="42"/>
                    <a:pt x="744" y="42"/>
                  </a:cubicBezTo>
                  <a:cubicBezTo>
                    <a:pt x="745" y="41"/>
                    <a:pt x="745" y="41"/>
                    <a:pt x="747" y="41"/>
                  </a:cubicBezTo>
                  <a:cubicBezTo>
                    <a:pt x="748" y="41"/>
                    <a:pt x="750" y="41"/>
                    <a:pt x="751" y="42"/>
                  </a:cubicBezTo>
                  <a:cubicBezTo>
                    <a:pt x="752" y="42"/>
                    <a:pt x="753" y="43"/>
                    <a:pt x="753" y="44"/>
                  </a:cubicBezTo>
                  <a:cubicBezTo>
                    <a:pt x="754" y="45"/>
                    <a:pt x="755" y="46"/>
                    <a:pt x="756" y="47"/>
                  </a:cubicBezTo>
                  <a:cubicBezTo>
                    <a:pt x="759" y="53"/>
                    <a:pt x="761" y="59"/>
                    <a:pt x="761" y="65"/>
                  </a:cubicBezTo>
                  <a:lnTo>
                    <a:pt x="807" y="69"/>
                  </a:lnTo>
                  <a:cubicBezTo>
                    <a:pt x="808" y="65"/>
                    <a:pt x="810" y="61"/>
                    <a:pt x="811" y="58"/>
                  </a:cubicBezTo>
                  <a:cubicBezTo>
                    <a:pt x="815" y="44"/>
                    <a:pt x="834" y="52"/>
                    <a:pt x="830" y="65"/>
                  </a:cubicBezTo>
                  <a:lnTo>
                    <a:pt x="829" y="70"/>
                  </a:lnTo>
                  <a:lnTo>
                    <a:pt x="851" y="72"/>
                  </a:lnTo>
                  <a:cubicBezTo>
                    <a:pt x="851" y="70"/>
                    <a:pt x="853" y="68"/>
                    <a:pt x="854" y="68"/>
                  </a:cubicBezTo>
                  <a:cubicBezTo>
                    <a:pt x="856" y="67"/>
                    <a:pt x="857" y="67"/>
                    <a:pt x="859" y="67"/>
                  </a:cubicBezTo>
                  <a:cubicBezTo>
                    <a:pt x="861" y="67"/>
                    <a:pt x="862" y="67"/>
                    <a:pt x="864" y="68"/>
                  </a:cubicBezTo>
                  <a:cubicBezTo>
                    <a:pt x="865" y="69"/>
                    <a:pt x="867" y="71"/>
                    <a:pt x="868" y="72"/>
                  </a:cubicBezTo>
                  <a:lnTo>
                    <a:pt x="896" y="72"/>
                  </a:lnTo>
                  <a:cubicBezTo>
                    <a:pt x="897" y="71"/>
                    <a:pt x="898" y="70"/>
                    <a:pt x="899" y="69"/>
                  </a:cubicBezTo>
                  <a:cubicBezTo>
                    <a:pt x="900" y="69"/>
                    <a:pt x="901" y="68"/>
                    <a:pt x="903" y="68"/>
                  </a:cubicBezTo>
                  <a:cubicBezTo>
                    <a:pt x="904" y="68"/>
                    <a:pt x="906" y="68"/>
                    <a:pt x="908" y="69"/>
                  </a:cubicBezTo>
                  <a:cubicBezTo>
                    <a:pt x="909" y="69"/>
                    <a:pt x="910" y="71"/>
                    <a:pt x="911" y="72"/>
                  </a:cubicBezTo>
                  <a:lnTo>
                    <a:pt x="945" y="72"/>
                  </a:lnTo>
                  <a:cubicBezTo>
                    <a:pt x="945" y="71"/>
                    <a:pt x="945" y="70"/>
                    <a:pt x="945" y="69"/>
                  </a:cubicBezTo>
                  <a:cubicBezTo>
                    <a:pt x="945" y="64"/>
                    <a:pt x="946" y="59"/>
                    <a:pt x="948" y="54"/>
                  </a:cubicBezTo>
                  <a:cubicBezTo>
                    <a:pt x="952" y="45"/>
                    <a:pt x="966" y="46"/>
                    <a:pt x="965" y="57"/>
                  </a:cubicBezTo>
                  <a:cubicBezTo>
                    <a:pt x="965" y="62"/>
                    <a:pt x="965" y="67"/>
                    <a:pt x="965" y="73"/>
                  </a:cubicBezTo>
                  <a:lnTo>
                    <a:pt x="991" y="73"/>
                  </a:lnTo>
                  <a:cubicBezTo>
                    <a:pt x="991" y="69"/>
                    <a:pt x="992" y="66"/>
                    <a:pt x="994" y="63"/>
                  </a:cubicBezTo>
                  <a:cubicBezTo>
                    <a:pt x="996" y="59"/>
                    <a:pt x="998" y="57"/>
                    <a:pt x="1002" y="55"/>
                  </a:cubicBezTo>
                  <a:cubicBezTo>
                    <a:pt x="1003" y="54"/>
                    <a:pt x="1004" y="53"/>
                    <a:pt x="1006" y="53"/>
                  </a:cubicBezTo>
                  <a:cubicBezTo>
                    <a:pt x="1007" y="53"/>
                    <a:pt x="1008" y="53"/>
                    <a:pt x="1008" y="53"/>
                  </a:cubicBezTo>
                  <a:cubicBezTo>
                    <a:pt x="1010" y="53"/>
                    <a:pt x="1011" y="53"/>
                    <a:pt x="1013" y="54"/>
                  </a:cubicBezTo>
                  <a:cubicBezTo>
                    <a:pt x="1014" y="55"/>
                    <a:pt x="1015" y="56"/>
                    <a:pt x="1016" y="57"/>
                  </a:cubicBezTo>
                  <a:cubicBezTo>
                    <a:pt x="1016" y="58"/>
                    <a:pt x="1017" y="60"/>
                    <a:pt x="1017" y="61"/>
                  </a:cubicBezTo>
                  <a:cubicBezTo>
                    <a:pt x="1017" y="62"/>
                    <a:pt x="1017" y="62"/>
                    <a:pt x="1017" y="62"/>
                  </a:cubicBezTo>
                  <a:lnTo>
                    <a:pt x="1015" y="74"/>
                  </a:lnTo>
                  <a:lnTo>
                    <a:pt x="1035" y="74"/>
                  </a:lnTo>
                  <a:lnTo>
                    <a:pt x="1040" y="74"/>
                  </a:lnTo>
                  <a:cubicBezTo>
                    <a:pt x="1040" y="71"/>
                    <a:pt x="1041" y="68"/>
                    <a:pt x="1043" y="66"/>
                  </a:cubicBezTo>
                  <a:cubicBezTo>
                    <a:pt x="1045" y="62"/>
                    <a:pt x="1049" y="58"/>
                    <a:pt x="1053" y="56"/>
                  </a:cubicBezTo>
                  <a:cubicBezTo>
                    <a:pt x="1054" y="55"/>
                    <a:pt x="1055" y="55"/>
                    <a:pt x="1056" y="54"/>
                  </a:cubicBezTo>
                  <a:cubicBezTo>
                    <a:pt x="1056" y="54"/>
                    <a:pt x="1057" y="54"/>
                    <a:pt x="1058" y="54"/>
                  </a:cubicBezTo>
                  <a:cubicBezTo>
                    <a:pt x="1059" y="54"/>
                    <a:pt x="1060" y="54"/>
                    <a:pt x="1061" y="55"/>
                  </a:cubicBezTo>
                  <a:cubicBezTo>
                    <a:pt x="1062" y="55"/>
                    <a:pt x="1062" y="56"/>
                    <a:pt x="1063" y="56"/>
                  </a:cubicBezTo>
                  <a:lnTo>
                    <a:pt x="1065" y="60"/>
                  </a:lnTo>
                  <a:cubicBezTo>
                    <a:pt x="1066" y="60"/>
                    <a:pt x="1066" y="60"/>
                    <a:pt x="1066" y="60"/>
                  </a:cubicBezTo>
                  <a:cubicBezTo>
                    <a:pt x="1067" y="62"/>
                    <a:pt x="1067" y="64"/>
                    <a:pt x="1067" y="66"/>
                  </a:cubicBezTo>
                  <a:cubicBezTo>
                    <a:pt x="1067" y="68"/>
                    <a:pt x="1067" y="69"/>
                    <a:pt x="1066" y="71"/>
                  </a:cubicBezTo>
                  <a:cubicBezTo>
                    <a:pt x="1066" y="72"/>
                    <a:pt x="1065" y="74"/>
                    <a:pt x="1065" y="76"/>
                  </a:cubicBezTo>
                  <a:cubicBezTo>
                    <a:pt x="1080" y="78"/>
                    <a:pt x="1095" y="80"/>
                    <a:pt x="1109" y="81"/>
                  </a:cubicBezTo>
                  <a:cubicBezTo>
                    <a:pt x="1111" y="81"/>
                    <a:pt x="1112" y="80"/>
                    <a:pt x="1114" y="80"/>
                  </a:cubicBezTo>
                  <a:cubicBezTo>
                    <a:pt x="1116" y="80"/>
                    <a:pt x="1117" y="81"/>
                    <a:pt x="1119" y="82"/>
                  </a:cubicBezTo>
                  <a:lnTo>
                    <a:pt x="1120" y="82"/>
                  </a:lnTo>
                  <a:cubicBezTo>
                    <a:pt x="1130" y="83"/>
                    <a:pt x="1140" y="84"/>
                    <a:pt x="1150" y="85"/>
                  </a:cubicBezTo>
                  <a:cubicBezTo>
                    <a:pt x="1150" y="84"/>
                    <a:pt x="1150" y="83"/>
                    <a:pt x="1150" y="82"/>
                  </a:cubicBezTo>
                  <a:cubicBezTo>
                    <a:pt x="1150" y="78"/>
                    <a:pt x="1151" y="74"/>
                    <a:pt x="1153" y="70"/>
                  </a:cubicBezTo>
                  <a:cubicBezTo>
                    <a:pt x="1155" y="67"/>
                    <a:pt x="1157" y="65"/>
                    <a:pt x="1159" y="63"/>
                  </a:cubicBezTo>
                  <a:cubicBezTo>
                    <a:pt x="1160" y="63"/>
                    <a:pt x="1160" y="62"/>
                    <a:pt x="1161" y="62"/>
                  </a:cubicBezTo>
                  <a:cubicBezTo>
                    <a:pt x="1162" y="61"/>
                    <a:pt x="1163" y="61"/>
                    <a:pt x="1165" y="61"/>
                  </a:cubicBezTo>
                  <a:cubicBezTo>
                    <a:pt x="1167" y="61"/>
                    <a:pt x="1168" y="61"/>
                    <a:pt x="1170" y="62"/>
                  </a:cubicBezTo>
                  <a:cubicBezTo>
                    <a:pt x="1171" y="63"/>
                    <a:pt x="1172" y="63"/>
                    <a:pt x="1173" y="65"/>
                  </a:cubicBezTo>
                  <a:cubicBezTo>
                    <a:pt x="1174" y="67"/>
                    <a:pt x="1174" y="68"/>
                    <a:pt x="1174" y="70"/>
                  </a:cubicBezTo>
                  <a:cubicBezTo>
                    <a:pt x="1174" y="71"/>
                    <a:pt x="1174" y="72"/>
                    <a:pt x="1174" y="73"/>
                  </a:cubicBezTo>
                  <a:cubicBezTo>
                    <a:pt x="1173" y="77"/>
                    <a:pt x="1172" y="81"/>
                    <a:pt x="1172" y="86"/>
                  </a:cubicBezTo>
                  <a:cubicBezTo>
                    <a:pt x="1184" y="86"/>
                    <a:pt x="1198" y="86"/>
                    <a:pt x="1211" y="84"/>
                  </a:cubicBezTo>
                  <a:cubicBezTo>
                    <a:pt x="1212" y="84"/>
                    <a:pt x="1213" y="83"/>
                    <a:pt x="1214" y="83"/>
                  </a:cubicBezTo>
                  <a:cubicBezTo>
                    <a:pt x="1215" y="82"/>
                    <a:pt x="1217" y="81"/>
                    <a:pt x="1219" y="81"/>
                  </a:cubicBezTo>
                  <a:cubicBezTo>
                    <a:pt x="1221" y="81"/>
                    <a:pt x="1223" y="82"/>
                    <a:pt x="1225" y="83"/>
                  </a:cubicBezTo>
                  <a:cubicBezTo>
                    <a:pt x="1226" y="83"/>
                    <a:pt x="1227" y="84"/>
                    <a:pt x="1227" y="84"/>
                  </a:cubicBezTo>
                  <a:cubicBezTo>
                    <a:pt x="1240" y="84"/>
                    <a:pt x="1252" y="84"/>
                    <a:pt x="1264" y="84"/>
                  </a:cubicBezTo>
                  <a:cubicBezTo>
                    <a:pt x="1266" y="81"/>
                    <a:pt x="1268" y="77"/>
                    <a:pt x="1270" y="73"/>
                  </a:cubicBezTo>
                  <a:cubicBezTo>
                    <a:pt x="1274" y="66"/>
                    <a:pt x="1288" y="67"/>
                    <a:pt x="1289" y="77"/>
                  </a:cubicBezTo>
                  <a:cubicBezTo>
                    <a:pt x="1290" y="78"/>
                    <a:pt x="1290" y="80"/>
                    <a:pt x="1290" y="82"/>
                  </a:cubicBezTo>
                  <a:cubicBezTo>
                    <a:pt x="1290" y="84"/>
                    <a:pt x="1290" y="85"/>
                    <a:pt x="1289" y="87"/>
                  </a:cubicBezTo>
                  <a:cubicBezTo>
                    <a:pt x="1294" y="87"/>
                    <a:pt x="1298" y="89"/>
                    <a:pt x="1302" y="90"/>
                  </a:cubicBezTo>
                  <a:cubicBezTo>
                    <a:pt x="1306" y="91"/>
                    <a:pt x="1311" y="91"/>
                    <a:pt x="1315" y="92"/>
                  </a:cubicBezTo>
                  <a:cubicBezTo>
                    <a:pt x="1317" y="85"/>
                    <a:pt x="1319" y="79"/>
                    <a:pt x="1321" y="72"/>
                  </a:cubicBezTo>
                  <a:cubicBezTo>
                    <a:pt x="1322" y="71"/>
                    <a:pt x="1322" y="70"/>
                    <a:pt x="1324" y="69"/>
                  </a:cubicBezTo>
                  <a:cubicBezTo>
                    <a:pt x="1326" y="68"/>
                    <a:pt x="1327" y="68"/>
                    <a:pt x="1329" y="68"/>
                  </a:cubicBezTo>
                  <a:cubicBezTo>
                    <a:pt x="1330" y="68"/>
                    <a:pt x="1332" y="68"/>
                    <a:pt x="1333" y="69"/>
                  </a:cubicBezTo>
                  <a:cubicBezTo>
                    <a:pt x="1334" y="70"/>
                    <a:pt x="1335" y="71"/>
                    <a:pt x="1336" y="72"/>
                  </a:cubicBezTo>
                  <a:cubicBezTo>
                    <a:pt x="1337" y="73"/>
                    <a:pt x="1337" y="75"/>
                    <a:pt x="1337" y="76"/>
                  </a:cubicBezTo>
                  <a:cubicBezTo>
                    <a:pt x="1337" y="82"/>
                    <a:pt x="1337" y="89"/>
                    <a:pt x="1336" y="95"/>
                  </a:cubicBezTo>
                  <a:lnTo>
                    <a:pt x="1353" y="95"/>
                  </a:lnTo>
                  <a:cubicBezTo>
                    <a:pt x="1367" y="95"/>
                    <a:pt x="1366" y="76"/>
                    <a:pt x="1355" y="73"/>
                  </a:cubicBezTo>
                  <a:cubicBezTo>
                    <a:pt x="1331" y="65"/>
                    <a:pt x="1308" y="61"/>
                    <a:pt x="1283" y="59"/>
                  </a:cubicBezTo>
                  <a:cubicBezTo>
                    <a:pt x="1241" y="57"/>
                    <a:pt x="1198" y="61"/>
                    <a:pt x="1155" y="59"/>
                  </a:cubicBezTo>
                  <a:lnTo>
                    <a:pt x="1149" y="59"/>
                  </a:lnTo>
                  <a:cubicBezTo>
                    <a:pt x="1146" y="59"/>
                    <a:pt x="1142" y="59"/>
                    <a:pt x="1139" y="59"/>
                  </a:cubicBezTo>
                  <a:cubicBezTo>
                    <a:pt x="1114" y="59"/>
                    <a:pt x="1090" y="57"/>
                    <a:pt x="1065" y="54"/>
                  </a:cubicBezTo>
                  <a:cubicBezTo>
                    <a:pt x="1053" y="51"/>
                    <a:pt x="1040" y="50"/>
                    <a:pt x="1026" y="48"/>
                  </a:cubicBezTo>
                  <a:cubicBezTo>
                    <a:pt x="863" y="48"/>
                    <a:pt x="701" y="25"/>
                    <a:pt x="537" y="26"/>
                  </a:cubicBezTo>
                  <a:cubicBezTo>
                    <a:pt x="482" y="28"/>
                    <a:pt x="427" y="32"/>
                    <a:pt x="373"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51" name="Google Shape;3351;p35"/>
            <p:cNvSpPr/>
            <p:nvPr/>
          </p:nvSpPr>
          <p:spPr>
            <a:xfrm>
              <a:off x="1729445" y="-858455"/>
              <a:ext cx="14040" cy="11880"/>
            </a:xfrm>
            <a:custGeom>
              <a:avLst/>
              <a:gdLst/>
              <a:ahLst/>
              <a:cxnLst/>
              <a:rect l="l" t="t" r="r" b="b"/>
              <a:pathLst>
                <a:path w="39" h="33" extrusionOk="0">
                  <a:moveTo>
                    <a:pt x="14" y="31"/>
                  </a:moveTo>
                  <a:cubicBezTo>
                    <a:pt x="22" y="31"/>
                    <a:pt x="29" y="31"/>
                    <a:pt x="37" y="32"/>
                  </a:cubicBezTo>
                  <a:cubicBezTo>
                    <a:pt x="37" y="22"/>
                    <a:pt x="37" y="13"/>
                    <a:pt x="38" y="2"/>
                  </a:cubicBezTo>
                  <a:cubicBezTo>
                    <a:pt x="26" y="2"/>
                    <a:pt x="13" y="1"/>
                    <a:pt x="0" y="0"/>
                  </a:cubicBezTo>
                  <a:cubicBezTo>
                    <a:pt x="1" y="1"/>
                    <a:pt x="1" y="1"/>
                    <a:pt x="1" y="1"/>
                  </a:cubicBezTo>
                  <a:cubicBezTo>
                    <a:pt x="2" y="2"/>
                    <a:pt x="4" y="3"/>
                    <a:pt x="4" y="4"/>
                  </a:cubicBezTo>
                  <a:lnTo>
                    <a:pt x="5" y="4"/>
                  </a:lnTo>
                  <a:cubicBezTo>
                    <a:pt x="9" y="13"/>
                    <a:pt x="13" y="22"/>
                    <a:pt x="14" y="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52" name="Google Shape;3352;p35"/>
            <p:cNvSpPr/>
            <p:nvPr/>
          </p:nvSpPr>
          <p:spPr>
            <a:xfrm>
              <a:off x="1549805" y="-860615"/>
              <a:ext cx="9720" cy="4320"/>
            </a:xfrm>
            <a:custGeom>
              <a:avLst/>
              <a:gdLst/>
              <a:ahLst/>
              <a:cxnLst/>
              <a:rect l="l" t="t" r="r" b="b"/>
              <a:pathLst>
                <a:path w="27" h="12" extrusionOk="0">
                  <a:moveTo>
                    <a:pt x="2" y="9"/>
                  </a:moveTo>
                  <a:lnTo>
                    <a:pt x="21" y="11"/>
                  </a:lnTo>
                  <a:cubicBezTo>
                    <a:pt x="22" y="8"/>
                    <a:pt x="22" y="6"/>
                    <a:pt x="24" y="3"/>
                  </a:cubicBezTo>
                  <a:cubicBezTo>
                    <a:pt x="25" y="2"/>
                    <a:pt x="25" y="2"/>
                    <a:pt x="26" y="1"/>
                  </a:cubicBezTo>
                  <a:lnTo>
                    <a:pt x="0" y="0"/>
                  </a:lnTo>
                  <a:cubicBezTo>
                    <a:pt x="0" y="0"/>
                    <a:pt x="1" y="1"/>
                    <a:pt x="1" y="2"/>
                  </a:cubicBezTo>
                  <a:cubicBezTo>
                    <a:pt x="2" y="3"/>
                    <a:pt x="3" y="5"/>
                    <a:pt x="3" y="7"/>
                  </a:cubicBezTo>
                  <a:lnTo>
                    <a:pt x="2"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53" name="Google Shape;3353;p35"/>
            <p:cNvSpPr/>
            <p:nvPr/>
          </p:nvSpPr>
          <p:spPr>
            <a:xfrm>
              <a:off x="1564925" y="-860975"/>
              <a:ext cx="161280" cy="13320"/>
            </a:xfrm>
            <a:custGeom>
              <a:avLst/>
              <a:gdLst/>
              <a:ahLst/>
              <a:cxnLst/>
              <a:rect l="l" t="t" r="r" b="b"/>
              <a:pathLst>
                <a:path w="448" h="37" extrusionOk="0">
                  <a:moveTo>
                    <a:pt x="4" y="14"/>
                  </a:moveTo>
                  <a:lnTo>
                    <a:pt x="34" y="18"/>
                  </a:lnTo>
                  <a:cubicBezTo>
                    <a:pt x="34" y="17"/>
                    <a:pt x="35" y="16"/>
                    <a:pt x="35" y="15"/>
                  </a:cubicBezTo>
                  <a:cubicBezTo>
                    <a:pt x="36" y="14"/>
                    <a:pt x="37" y="12"/>
                    <a:pt x="38" y="11"/>
                  </a:cubicBezTo>
                  <a:cubicBezTo>
                    <a:pt x="38" y="11"/>
                    <a:pt x="39" y="11"/>
                    <a:pt x="40" y="10"/>
                  </a:cubicBezTo>
                  <a:cubicBezTo>
                    <a:pt x="41" y="9"/>
                    <a:pt x="42" y="8"/>
                    <a:pt x="44" y="8"/>
                  </a:cubicBezTo>
                  <a:cubicBezTo>
                    <a:pt x="46" y="8"/>
                    <a:pt x="47" y="9"/>
                    <a:pt x="49" y="10"/>
                  </a:cubicBezTo>
                  <a:lnTo>
                    <a:pt x="50" y="11"/>
                  </a:lnTo>
                  <a:cubicBezTo>
                    <a:pt x="51" y="12"/>
                    <a:pt x="51" y="12"/>
                    <a:pt x="52" y="13"/>
                  </a:cubicBezTo>
                  <a:cubicBezTo>
                    <a:pt x="53" y="15"/>
                    <a:pt x="54" y="17"/>
                    <a:pt x="54" y="19"/>
                  </a:cubicBezTo>
                  <a:lnTo>
                    <a:pt x="71" y="21"/>
                  </a:lnTo>
                  <a:cubicBezTo>
                    <a:pt x="71" y="19"/>
                    <a:pt x="71" y="17"/>
                    <a:pt x="71" y="14"/>
                  </a:cubicBezTo>
                  <a:cubicBezTo>
                    <a:pt x="71" y="13"/>
                    <a:pt x="71" y="12"/>
                    <a:pt x="72" y="11"/>
                  </a:cubicBezTo>
                  <a:cubicBezTo>
                    <a:pt x="73" y="10"/>
                    <a:pt x="73" y="9"/>
                    <a:pt x="75" y="8"/>
                  </a:cubicBezTo>
                  <a:cubicBezTo>
                    <a:pt x="77" y="7"/>
                    <a:pt x="78" y="7"/>
                    <a:pt x="80" y="7"/>
                  </a:cubicBezTo>
                  <a:cubicBezTo>
                    <a:pt x="81" y="7"/>
                    <a:pt x="83" y="7"/>
                    <a:pt x="84" y="8"/>
                  </a:cubicBezTo>
                  <a:cubicBezTo>
                    <a:pt x="85" y="9"/>
                    <a:pt x="87" y="10"/>
                    <a:pt x="87" y="11"/>
                  </a:cubicBezTo>
                  <a:cubicBezTo>
                    <a:pt x="88" y="12"/>
                    <a:pt x="88" y="13"/>
                    <a:pt x="88" y="14"/>
                  </a:cubicBezTo>
                  <a:cubicBezTo>
                    <a:pt x="88" y="17"/>
                    <a:pt x="88" y="20"/>
                    <a:pt x="88" y="23"/>
                  </a:cubicBezTo>
                  <a:lnTo>
                    <a:pt x="106" y="25"/>
                  </a:lnTo>
                  <a:cubicBezTo>
                    <a:pt x="106" y="24"/>
                    <a:pt x="106" y="22"/>
                    <a:pt x="106" y="20"/>
                  </a:cubicBezTo>
                  <a:cubicBezTo>
                    <a:pt x="106" y="18"/>
                    <a:pt x="106" y="17"/>
                    <a:pt x="107" y="15"/>
                  </a:cubicBezTo>
                  <a:cubicBezTo>
                    <a:pt x="108" y="14"/>
                    <a:pt x="109" y="12"/>
                    <a:pt x="111" y="11"/>
                  </a:cubicBezTo>
                  <a:cubicBezTo>
                    <a:pt x="113" y="10"/>
                    <a:pt x="114" y="10"/>
                    <a:pt x="116" y="10"/>
                  </a:cubicBezTo>
                  <a:cubicBezTo>
                    <a:pt x="117" y="10"/>
                    <a:pt x="119" y="10"/>
                    <a:pt x="121" y="11"/>
                  </a:cubicBezTo>
                  <a:cubicBezTo>
                    <a:pt x="123" y="12"/>
                    <a:pt x="123" y="14"/>
                    <a:pt x="124" y="15"/>
                  </a:cubicBezTo>
                  <a:cubicBezTo>
                    <a:pt x="125" y="17"/>
                    <a:pt x="126" y="18"/>
                    <a:pt x="126" y="20"/>
                  </a:cubicBezTo>
                  <a:cubicBezTo>
                    <a:pt x="126" y="22"/>
                    <a:pt x="126" y="24"/>
                    <a:pt x="126" y="27"/>
                  </a:cubicBezTo>
                  <a:cubicBezTo>
                    <a:pt x="141" y="28"/>
                    <a:pt x="158" y="29"/>
                    <a:pt x="174" y="29"/>
                  </a:cubicBezTo>
                  <a:cubicBezTo>
                    <a:pt x="174" y="28"/>
                    <a:pt x="174" y="26"/>
                    <a:pt x="174" y="25"/>
                  </a:cubicBezTo>
                  <a:cubicBezTo>
                    <a:pt x="174" y="24"/>
                    <a:pt x="174" y="24"/>
                    <a:pt x="174" y="23"/>
                  </a:cubicBezTo>
                  <a:cubicBezTo>
                    <a:pt x="175" y="21"/>
                    <a:pt x="176" y="20"/>
                    <a:pt x="178" y="19"/>
                  </a:cubicBezTo>
                  <a:cubicBezTo>
                    <a:pt x="180" y="18"/>
                    <a:pt x="181" y="18"/>
                    <a:pt x="183" y="18"/>
                  </a:cubicBezTo>
                  <a:cubicBezTo>
                    <a:pt x="184" y="18"/>
                    <a:pt x="186" y="18"/>
                    <a:pt x="188" y="19"/>
                  </a:cubicBezTo>
                  <a:cubicBezTo>
                    <a:pt x="190" y="20"/>
                    <a:pt x="191" y="21"/>
                    <a:pt x="192" y="23"/>
                  </a:cubicBezTo>
                  <a:cubicBezTo>
                    <a:pt x="193" y="24"/>
                    <a:pt x="193" y="24"/>
                    <a:pt x="193" y="25"/>
                  </a:cubicBezTo>
                  <a:cubicBezTo>
                    <a:pt x="193" y="27"/>
                    <a:pt x="193" y="28"/>
                    <a:pt x="193" y="30"/>
                  </a:cubicBezTo>
                  <a:lnTo>
                    <a:pt x="295" y="30"/>
                  </a:lnTo>
                  <a:cubicBezTo>
                    <a:pt x="297" y="29"/>
                    <a:pt x="298" y="29"/>
                    <a:pt x="300" y="29"/>
                  </a:cubicBezTo>
                  <a:cubicBezTo>
                    <a:pt x="301" y="29"/>
                    <a:pt x="303" y="29"/>
                    <a:pt x="304" y="30"/>
                  </a:cubicBezTo>
                  <a:lnTo>
                    <a:pt x="340" y="30"/>
                  </a:lnTo>
                  <a:cubicBezTo>
                    <a:pt x="341" y="29"/>
                    <a:pt x="341" y="28"/>
                    <a:pt x="342" y="27"/>
                  </a:cubicBezTo>
                  <a:cubicBezTo>
                    <a:pt x="342" y="27"/>
                    <a:pt x="342" y="26"/>
                    <a:pt x="343" y="26"/>
                  </a:cubicBezTo>
                  <a:cubicBezTo>
                    <a:pt x="343" y="25"/>
                    <a:pt x="344" y="25"/>
                    <a:pt x="345" y="24"/>
                  </a:cubicBezTo>
                  <a:cubicBezTo>
                    <a:pt x="346" y="23"/>
                    <a:pt x="347" y="23"/>
                    <a:pt x="348" y="23"/>
                  </a:cubicBezTo>
                  <a:cubicBezTo>
                    <a:pt x="349" y="23"/>
                    <a:pt x="350" y="23"/>
                    <a:pt x="351" y="24"/>
                  </a:cubicBezTo>
                  <a:cubicBezTo>
                    <a:pt x="352" y="25"/>
                    <a:pt x="352" y="25"/>
                    <a:pt x="353" y="26"/>
                  </a:cubicBezTo>
                  <a:cubicBezTo>
                    <a:pt x="354" y="27"/>
                    <a:pt x="354" y="29"/>
                    <a:pt x="355" y="30"/>
                  </a:cubicBezTo>
                  <a:cubicBezTo>
                    <a:pt x="365" y="30"/>
                    <a:pt x="374" y="31"/>
                    <a:pt x="385" y="32"/>
                  </a:cubicBezTo>
                  <a:cubicBezTo>
                    <a:pt x="385" y="29"/>
                    <a:pt x="385" y="27"/>
                    <a:pt x="387" y="24"/>
                  </a:cubicBezTo>
                  <a:cubicBezTo>
                    <a:pt x="387" y="23"/>
                    <a:pt x="387" y="22"/>
                    <a:pt x="388" y="21"/>
                  </a:cubicBezTo>
                  <a:cubicBezTo>
                    <a:pt x="388" y="20"/>
                    <a:pt x="390" y="19"/>
                    <a:pt x="391" y="18"/>
                  </a:cubicBezTo>
                  <a:cubicBezTo>
                    <a:pt x="392" y="17"/>
                    <a:pt x="394" y="17"/>
                    <a:pt x="396" y="17"/>
                  </a:cubicBezTo>
                  <a:cubicBezTo>
                    <a:pt x="397" y="17"/>
                    <a:pt x="398" y="17"/>
                    <a:pt x="400" y="18"/>
                  </a:cubicBezTo>
                  <a:cubicBezTo>
                    <a:pt x="401" y="19"/>
                    <a:pt x="403" y="20"/>
                    <a:pt x="404" y="21"/>
                  </a:cubicBezTo>
                  <a:cubicBezTo>
                    <a:pt x="404" y="22"/>
                    <a:pt x="405" y="23"/>
                    <a:pt x="405" y="24"/>
                  </a:cubicBezTo>
                  <a:cubicBezTo>
                    <a:pt x="405" y="28"/>
                    <a:pt x="406" y="31"/>
                    <a:pt x="406" y="35"/>
                  </a:cubicBezTo>
                  <a:lnTo>
                    <a:pt x="427" y="36"/>
                  </a:lnTo>
                  <a:lnTo>
                    <a:pt x="442" y="36"/>
                  </a:lnTo>
                  <a:cubicBezTo>
                    <a:pt x="441" y="32"/>
                    <a:pt x="441" y="28"/>
                    <a:pt x="441" y="24"/>
                  </a:cubicBezTo>
                  <a:cubicBezTo>
                    <a:pt x="441" y="20"/>
                    <a:pt x="441" y="16"/>
                    <a:pt x="442" y="12"/>
                  </a:cubicBezTo>
                  <a:cubicBezTo>
                    <a:pt x="442" y="11"/>
                    <a:pt x="442" y="11"/>
                    <a:pt x="443" y="10"/>
                  </a:cubicBezTo>
                  <a:cubicBezTo>
                    <a:pt x="445" y="8"/>
                    <a:pt x="445" y="7"/>
                    <a:pt x="446" y="6"/>
                  </a:cubicBezTo>
                  <a:lnTo>
                    <a:pt x="447" y="6"/>
                  </a:lnTo>
                  <a:cubicBezTo>
                    <a:pt x="399" y="6"/>
                    <a:pt x="349" y="9"/>
                    <a:pt x="302" y="10"/>
                  </a:cubicBezTo>
                  <a:cubicBezTo>
                    <a:pt x="215" y="10"/>
                    <a:pt x="129" y="0"/>
                    <a:pt x="41" y="1"/>
                  </a:cubicBezTo>
                  <a:cubicBezTo>
                    <a:pt x="27" y="1"/>
                    <a:pt x="13" y="1"/>
                    <a:pt x="0" y="1"/>
                  </a:cubicBezTo>
                  <a:cubicBezTo>
                    <a:pt x="0" y="2"/>
                    <a:pt x="1" y="3"/>
                    <a:pt x="2" y="4"/>
                  </a:cubicBezTo>
                  <a:cubicBezTo>
                    <a:pt x="3" y="6"/>
                    <a:pt x="3" y="8"/>
                    <a:pt x="3" y="10"/>
                  </a:cubicBezTo>
                  <a:lnTo>
                    <a:pt x="3" y="11"/>
                  </a:lnTo>
                  <a:lnTo>
                    <a:pt x="4"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54" name="Google Shape;3354;p35"/>
            <p:cNvSpPr/>
            <p:nvPr/>
          </p:nvSpPr>
          <p:spPr>
            <a:xfrm>
              <a:off x="1431365" y="-852335"/>
              <a:ext cx="7920" cy="9000"/>
            </a:xfrm>
            <a:custGeom>
              <a:avLst/>
              <a:gdLst/>
              <a:ahLst/>
              <a:cxnLst/>
              <a:rect l="l" t="t" r="r" b="b"/>
              <a:pathLst>
                <a:path w="22" h="25" extrusionOk="0">
                  <a:moveTo>
                    <a:pt x="2" y="23"/>
                  </a:moveTo>
                  <a:cubicBezTo>
                    <a:pt x="3" y="24"/>
                    <a:pt x="4" y="24"/>
                    <a:pt x="6" y="24"/>
                  </a:cubicBezTo>
                  <a:cubicBezTo>
                    <a:pt x="7" y="24"/>
                    <a:pt x="8" y="24"/>
                    <a:pt x="9" y="23"/>
                  </a:cubicBezTo>
                  <a:cubicBezTo>
                    <a:pt x="12" y="22"/>
                    <a:pt x="14" y="21"/>
                    <a:pt x="17" y="20"/>
                  </a:cubicBezTo>
                  <a:cubicBezTo>
                    <a:pt x="18" y="19"/>
                    <a:pt x="20" y="18"/>
                    <a:pt x="21" y="17"/>
                  </a:cubicBezTo>
                  <a:cubicBezTo>
                    <a:pt x="20" y="11"/>
                    <a:pt x="19" y="6"/>
                    <a:pt x="18" y="0"/>
                  </a:cubicBezTo>
                  <a:cubicBezTo>
                    <a:pt x="16" y="1"/>
                    <a:pt x="15" y="2"/>
                    <a:pt x="14" y="3"/>
                  </a:cubicBezTo>
                  <a:cubicBezTo>
                    <a:pt x="9" y="6"/>
                    <a:pt x="5" y="8"/>
                    <a:pt x="0" y="9"/>
                  </a:cubicBezTo>
                  <a:cubicBezTo>
                    <a:pt x="0" y="14"/>
                    <a:pt x="1" y="19"/>
                    <a:pt x="2"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55" name="Google Shape;3355;p35"/>
            <p:cNvSpPr/>
            <p:nvPr/>
          </p:nvSpPr>
          <p:spPr>
            <a:xfrm>
              <a:off x="1445045" y="-855575"/>
              <a:ext cx="8280" cy="4680"/>
            </a:xfrm>
            <a:custGeom>
              <a:avLst/>
              <a:gdLst/>
              <a:ahLst/>
              <a:cxnLst/>
              <a:rect l="l" t="t" r="r" b="b"/>
              <a:pathLst>
                <a:path w="23" h="13" extrusionOk="0">
                  <a:moveTo>
                    <a:pt x="0" y="0"/>
                  </a:moveTo>
                  <a:lnTo>
                    <a:pt x="2" y="12"/>
                  </a:lnTo>
                  <a:cubicBezTo>
                    <a:pt x="6" y="9"/>
                    <a:pt x="11" y="6"/>
                    <a:pt x="15" y="4"/>
                  </a:cubicBezTo>
                  <a:cubicBezTo>
                    <a:pt x="17" y="2"/>
                    <a:pt x="20" y="1"/>
                    <a:pt x="22" y="0"/>
                  </a:cubicBezTo>
                  <a:cubicBezTo>
                    <a:pt x="18" y="0"/>
                    <a:pt x="15" y="0"/>
                    <a:pt x="11" y="0"/>
                  </a:cubicBezTo>
                  <a:cubicBezTo>
                    <a:pt x="7" y="0"/>
                    <a:pt x="4"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56" name="Google Shape;3356;p35"/>
            <p:cNvSpPr/>
            <p:nvPr/>
          </p:nvSpPr>
          <p:spPr>
            <a:xfrm>
              <a:off x="1461245" y="-860615"/>
              <a:ext cx="9720" cy="3240"/>
            </a:xfrm>
            <a:custGeom>
              <a:avLst/>
              <a:gdLst/>
              <a:ahLst/>
              <a:cxnLst/>
              <a:rect l="l" t="t" r="r" b="b"/>
              <a:pathLst>
                <a:path w="27" h="9" extrusionOk="0">
                  <a:moveTo>
                    <a:pt x="0" y="6"/>
                  </a:moveTo>
                  <a:lnTo>
                    <a:pt x="0" y="8"/>
                  </a:lnTo>
                  <a:cubicBezTo>
                    <a:pt x="9" y="8"/>
                    <a:pt x="17" y="8"/>
                    <a:pt x="26" y="7"/>
                  </a:cubicBezTo>
                  <a:cubicBezTo>
                    <a:pt x="26" y="6"/>
                    <a:pt x="26" y="4"/>
                    <a:pt x="26" y="3"/>
                  </a:cubicBezTo>
                  <a:lnTo>
                    <a:pt x="3" y="0"/>
                  </a:lnTo>
                  <a:cubicBezTo>
                    <a:pt x="3" y="2"/>
                    <a:pt x="2" y="3"/>
                    <a:pt x="1" y="5"/>
                  </a:cubicBezTo>
                  <a:lnTo>
                    <a:pt x="0"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57" name="Google Shape;3357;p35"/>
            <p:cNvSpPr/>
            <p:nvPr/>
          </p:nvSpPr>
          <p:spPr>
            <a:xfrm>
              <a:off x="1459805" y="-869975"/>
              <a:ext cx="10800" cy="10800"/>
            </a:xfrm>
            <a:custGeom>
              <a:avLst/>
              <a:gdLst/>
              <a:ahLst/>
              <a:cxnLst/>
              <a:rect l="l" t="t" r="r" b="b"/>
              <a:pathLst>
                <a:path w="30" h="30" extrusionOk="0">
                  <a:moveTo>
                    <a:pt x="6" y="26"/>
                  </a:moveTo>
                  <a:lnTo>
                    <a:pt x="29" y="29"/>
                  </a:lnTo>
                  <a:lnTo>
                    <a:pt x="29" y="27"/>
                  </a:lnTo>
                  <a:cubicBezTo>
                    <a:pt x="28" y="20"/>
                    <a:pt x="25" y="13"/>
                    <a:pt x="22" y="7"/>
                  </a:cubicBezTo>
                  <a:cubicBezTo>
                    <a:pt x="21" y="5"/>
                    <a:pt x="20" y="4"/>
                    <a:pt x="19" y="2"/>
                  </a:cubicBezTo>
                  <a:cubicBezTo>
                    <a:pt x="18" y="1"/>
                    <a:pt x="17" y="1"/>
                    <a:pt x="16" y="0"/>
                  </a:cubicBezTo>
                  <a:cubicBezTo>
                    <a:pt x="11" y="0"/>
                    <a:pt x="6" y="2"/>
                    <a:pt x="1" y="3"/>
                  </a:cubicBezTo>
                  <a:lnTo>
                    <a:pt x="0" y="4"/>
                  </a:lnTo>
                  <a:cubicBezTo>
                    <a:pt x="0" y="5"/>
                    <a:pt x="0" y="5"/>
                    <a:pt x="0" y="5"/>
                  </a:cubicBezTo>
                  <a:cubicBezTo>
                    <a:pt x="2" y="7"/>
                    <a:pt x="3" y="8"/>
                    <a:pt x="4" y="10"/>
                  </a:cubicBezTo>
                  <a:cubicBezTo>
                    <a:pt x="6" y="13"/>
                    <a:pt x="7" y="17"/>
                    <a:pt x="7" y="20"/>
                  </a:cubicBezTo>
                  <a:cubicBezTo>
                    <a:pt x="7" y="22"/>
                    <a:pt x="7" y="24"/>
                    <a:pt x="6"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58" name="Google Shape;3358;p35"/>
            <p:cNvSpPr/>
            <p:nvPr/>
          </p:nvSpPr>
          <p:spPr>
            <a:xfrm>
              <a:off x="1472765" y="-859175"/>
              <a:ext cx="7920" cy="1440"/>
            </a:xfrm>
            <a:custGeom>
              <a:avLst/>
              <a:gdLst/>
              <a:ahLst/>
              <a:cxnLst/>
              <a:rect l="l" t="t" r="r" b="b"/>
              <a:pathLst>
                <a:path w="22" h="4" extrusionOk="0">
                  <a:moveTo>
                    <a:pt x="21" y="3"/>
                  </a:moveTo>
                  <a:lnTo>
                    <a:pt x="0" y="0"/>
                  </a:lnTo>
                  <a:cubicBezTo>
                    <a:pt x="1" y="0"/>
                    <a:pt x="1" y="1"/>
                    <a:pt x="1" y="1"/>
                  </a:cubicBezTo>
                  <a:cubicBezTo>
                    <a:pt x="1" y="2"/>
                    <a:pt x="2" y="2"/>
                    <a:pt x="2" y="3"/>
                  </a:cubicBezTo>
                  <a:lnTo>
                    <a:pt x="21"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59" name="Google Shape;3359;p35"/>
            <p:cNvSpPr/>
            <p:nvPr/>
          </p:nvSpPr>
          <p:spPr>
            <a:xfrm>
              <a:off x="1472405" y="-868175"/>
              <a:ext cx="10440" cy="10080"/>
            </a:xfrm>
            <a:custGeom>
              <a:avLst/>
              <a:gdLst/>
              <a:ahLst/>
              <a:cxnLst/>
              <a:rect l="l" t="t" r="r" b="b"/>
              <a:pathLst>
                <a:path w="29" h="28" extrusionOk="0">
                  <a:moveTo>
                    <a:pt x="28" y="27"/>
                  </a:moveTo>
                  <a:cubicBezTo>
                    <a:pt x="25" y="14"/>
                    <a:pt x="18" y="0"/>
                    <a:pt x="5" y="10"/>
                  </a:cubicBezTo>
                  <a:cubicBezTo>
                    <a:pt x="4" y="11"/>
                    <a:pt x="3" y="12"/>
                    <a:pt x="2" y="13"/>
                  </a:cubicBezTo>
                  <a:cubicBezTo>
                    <a:pt x="1" y="15"/>
                    <a:pt x="0" y="17"/>
                    <a:pt x="0" y="19"/>
                  </a:cubicBezTo>
                  <a:cubicBezTo>
                    <a:pt x="0" y="21"/>
                    <a:pt x="0" y="22"/>
                    <a:pt x="1" y="24"/>
                  </a:cubicBezTo>
                  <a:lnTo>
                    <a:pt x="22" y="27"/>
                  </a:lnTo>
                  <a:lnTo>
                    <a:pt x="28" y="2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60" name="Google Shape;3360;p35"/>
            <p:cNvSpPr/>
            <p:nvPr/>
          </p:nvSpPr>
          <p:spPr>
            <a:xfrm>
              <a:off x="1513445" y="-864575"/>
              <a:ext cx="3240" cy="720"/>
            </a:xfrm>
            <a:custGeom>
              <a:avLst/>
              <a:gdLst/>
              <a:ahLst/>
              <a:cxnLst/>
              <a:rect l="l" t="t" r="r" b="b"/>
              <a:pathLst>
                <a:path w="9" h="2" extrusionOk="0">
                  <a:moveTo>
                    <a:pt x="0" y="1"/>
                  </a:moveTo>
                  <a:lnTo>
                    <a:pt x="8" y="1"/>
                  </a:lnTo>
                  <a:cubicBezTo>
                    <a:pt x="6" y="1"/>
                    <a:pt x="5" y="0"/>
                    <a:pt x="4" y="0"/>
                  </a:cubicBezTo>
                  <a:cubicBezTo>
                    <a:pt x="3" y="0"/>
                    <a:pt x="1" y="1"/>
                    <a:pt x="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61" name="Google Shape;3361;p35"/>
            <p:cNvSpPr/>
            <p:nvPr/>
          </p:nvSpPr>
          <p:spPr>
            <a:xfrm>
              <a:off x="1509125" y="-863855"/>
              <a:ext cx="10440" cy="6840"/>
            </a:xfrm>
            <a:custGeom>
              <a:avLst/>
              <a:gdLst/>
              <a:ahLst/>
              <a:cxnLst/>
              <a:rect l="l" t="t" r="r" b="b"/>
              <a:pathLst>
                <a:path w="29" h="19" extrusionOk="0">
                  <a:moveTo>
                    <a:pt x="28" y="14"/>
                  </a:moveTo>
                  <a:cubicBezTo>
                    <a:pt x="28" y="13"/>
                    <a:pt x="28" y="13"/>
                    <a:pt x="28" y="12"/>
                  </a:cubicBezTo>
                  <a:cubicBezTo>
                    <a:pt x="28" y="10"/>
                    <a:pt x="27" y="8"/>
                    <a:pt x="26" y="5"/>
                  </a:cubicBezTo>
                  <a:cubicBezTo>
                    <a:pt x="25" y="3"/>
                    <a:pt x="23" y="2"/>
                    <a:pt x="21" y="0"/>
                  </a:cubicBezTo>
                  <a:lnTo>
                    <a:pt x="20" y="0"/>
                  </a:lnTo>
                  <a:lnTo>
                    <a:pt x="12" y="0"/>
                  </a:lnTo>
                  <a:cubicBezTo>
                    <a:pt x="10" y="0"/>
                    <a:pt x="8" y="0"/>
                    <a:pt x="6" y="1"/>
                  </a:cubicBezTo>
                  <a:cubicBezTo>
                    <a:pt x="4" y="3"/>
                    <a:pt x="4" y="4"/>
                    <a:pt x="2" y="6"/>
                  </a:cubicBezTo>
                  <a:cubicBezTo>
                    <a:pt x="0" y="8"/>
                    <a:pt x="0" y="10"/>
                    <a:pt x="0" y="13"/>
                  </a:cubicBezTo>
                  <a:lnTo>
                    <a:pt x="0" y="14"/>
                  </a:lnTo>
                  <a:cubicBezTo>
                    <a:pt x="0" y="16"/>
                    <a:pt x="0" y="17"/>
                    <a:pt x="0" y="18"/>
                  </a:cubicBezTo>
                  <a:lnTo>
                    <a:pt x="27" y="18"/>
                  </a:lnTo>
                  <a:cubicBezTo>
                    <a:pt x="27" y="18"/>
                    <a:pt x="28" y="15"/>
                    <a:pt x="28"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62" name="Google Shape;3362;p35"/>
            <p:cNvSpPr/>
            <p:nvPr/>
          </p:nvSpPr>
          <p:spPr>
            <a:xfrm>
              <a:off x="1543685" y="-862415"/>
              <a:ext cx="6120" cy="1800"/>
            </a:xfrm>
            <a:custGeom>
              <a:avLst/>
              <a:gdLst/>
              <a:ahLst/>
              <a:cxnLst/>
              <a:rect l="l" t="t" r="r" b="b"/>
              <a:pathLst>
                <a:path w="17" h="5" extrusionOk="0">
                  <a:moveTo>
                    <a:pt x="0" y="3"/>
                  </a:moveTo>
                  <a:lnTo>
                    <a:pt x="16" y="4"/>
                  </a:lnTo>
                  <a:cubicBezTo>
                    <a:pt x="16" y="3"/>
                    <a:pt x="15" y="3"/>
                    <a:pt x="14" y="2"/>
                  </a:cubicBezTo>
                  <a:cubicBezTo>
                    <a:pt x="12" y="1"/>
                    <a:pt x="10" y="0"/>
                    <a:pt x="8" y="0"/>
                  </a:cubicBezTo>
                  <a:cubicBezTo>
                    <a:pt x="5" y="0"/>
                    <a:pt x="3" y="1"/>
                    <a:pt x="1" y="2"/>
                  </a:cubicBezTo>
                  <a:lnTo>
                    <a:pt x="0"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63" name="Google Shape;3363;p35"/>
            <p:cNvSpPr/>
            <p:nvPr/>
          </p:nvSpPr>
          <p:spPr>
            <a:xfrm>
              <a:off x="1541525" y="-860975"/>
              <a:ext cx="9360" cy="3960"/>
            </a:xfrm>
            <a:custGeom>
              <a:avLst/>
              <a:gdLst/>
              <a:ahLst/>
              <a:cxnLst/>
              <a:rect l="l" t="t" r="r" b="b"/>
              <a:pathLst>
                <a:path w="26" h="11" extrusionOk="0">
                  <a:moveTo>
                    <a:pt x="0" y="9"/>
                  </a:moveTo>
                  <a:lnTo>
                    <a:pt x="25" y="10"/>
                  </a:lnTo>
                  <a:cubicBezTo>
                    <a:pt x="25" y="10"/>
                    <a:pt x="25" y="9"/>
                    <a:pt x="25" y="8"/>
                  </a:cubicBezTo>
                  <a:cubicBezTo>
                    <a:pt x="25" y="6"/>
                    <a:pt x="24" y="4"/>
                    <a:pt x="23" y="3"/>
                  </a:cubicBezTo>
                  <a:cubicBezTo>
                    <a:pt x="23" y="2"/>
                    <a:pt x="22" y="1"/>
                    <a:pt x="22" y="1"/>
                  </a:cubicBezTo>
                  <a:lnTo>
                    <a:pt x="6" y="0"/>
                  </a:lnTo>
                  <a:cubicBezTo>
                    <a:pt x="4" y="1"/>
                    <a:pt x="3" y="2"/>
                    <a:pt x="2" y="4"/>
                  </a:cubicBezTo>
                  <a:cubicBezTo>
                    <a:pt x="1" y="6"/>
                    <a:pt x="0" y="7"/>
                    <a:pt x="0"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64" name="Google Shape;3364;p35"/>
            <p:cNvSpPr/>
            <p:nvPr/>
          </p:nvSpPr>
          <p:spPr>
            <a:xfrm>
              <a:off x="1558805" y="-861695"/>
              <a:ext cx="6840" cy="1800"/>
            </a:xfrm>
            <a:custGeom>
              <a:avLst/>
              <a:gdLst/>
              <a:ahLst/>
              <a:cxnLst/>
              <a:rect l="l" t="t" r="r" b="b"/>
              <a:pathLst>
                <a:path w="19" h="5" extrusionOk="0">
                  <a:moveTo>
                    <a:pt x="15" y="3"/>
                  </a:moveTo>
                  <a:cubicBezTo>
                    <a:pt x="15" y="2"/>
                    <a:pt x="15" y="2"/>
                    <a:pt x="14" y="1"/>
                  </a:cubicBezTo>
                  <a:cubicBezTo>
                    <a:pt x="12" y="0"/>
                    <a:pt x="10" y="0"/>
                    <a:pt x="8" y="0"/>
                  </a:cubicBezTo>
                  <a:cubicBezTo>
                    <a:pt x="6" y="0"/>
                    <a:pt x="5" y="0"/>
                    <a:pt x="3" y="1"/>
                  </a:cubicBezTo>
                  <a:cubicBezTo>
                    <a:pt x="2" y="2"/>
                    <a:pt x="0" y="3"/>
                    <a:pt x="0" y="4"/>
                  </a:cubicBezTo>
                  <a:lnTo>
                    <a:pt x="18" y="4"/>
                  </a:lnTo>
                  <a:cubicBezTo>
                    <a:pt x="17" y="4"/>
                    <a:pt x="16" y="3"/>
                    <a:pt x="1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65" name="Google Shape;3365;p35"/>
            <p:cNvSpPr/>
            <p:nvPr/>
          </p:nvSpPr>
          <p:spPr>
            <a:xfrm>
              <a:off x="1557005" y="-859895"/>
              <a:ext cx="9720" cy="4320"/>
            </a:xfrm>
            <a:custGeom>
              <a:avLst/>
              <a:gdLst/>
              <a:ahLst/>
              <a:cxnLst/>
              <a:rect l="l" t="t" r="r" b="b"/>
              <a:pathLst>
                <a:path w="27" h="12" extrusionOk="0">
                  <a:moveTo>
                    <a:pt x="26" y="11"/>
                  </a:moveTo>
                  <a:lnTo>
                    <a:pt x="26" y="9"/>
                  </a:lnTo>
                  <a:cubicBezTo>
                    <a:pt x="26" y="7"/>
                    <a:pt x="26" y="4"/>
                    <a:pt x="25" y="3"/>
                  </a:cubicBezTo>
                  <a:cubicBezTo>
                    <a:pt x="24" y="2"/>
                    <a:pt x="24" y="1"/>
                    <a:pt x="23" y="0"/>
                  </a:cubicBezTo>
                  <a:lnTo>
                    <a:pt x="5" y="0"/>
                  </a:lnTo>
                  <a:cubicBezTo>
                    <a:pt x="4" y="1"/>
                    <a:pt x="4" y="1"/>
                    <a:pt x="3" y="2"/>
                  </a:cubicBezTo>
                  <a:cubicBezTo>
                    <a:pt x="2" y="4"/>
                    <a:pt x="1" y="7"/>
                    <a:pt x="0" y="9"/>
                  </a:cubicBezTo>
                  <a:lnTo>
                    <a:pt x="26"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66" name="Google Shape;3366;p35"/>
            <p:cNvSpPr/>
            <p:nvPr/>
          </p:nvSpPr>
          <p:spPr>
            <a:xfrm>
              <a:off x="1577165" y="-857735"/>
              <a:ext cx="7200" cy="4680"/>
            </a:xfrm>
            <a:custGeom>
              <a:avLst/>
              <a:gdLst/>
              <a:ahLst/>
              <a:cxnLst/>
              <a:rect l="l" t="t" r="r" b="b"/>
              <a:pathLst>
                <a:path w="20" h="13" extrusionOk="0">
                  <a:moveTo>
                    <a:pt x="16" y="3"/>
                  </a:moveTo>
                  <a:cubicBezTo>
                    <a:pt x="16" y="2"/>
                    <a:pt x="16" y="1"/>
                    <a:pt x="15" y="1"/>
                  </a:cubicBezTo>
                  <a:cubicBezTo>
                    <a:pt x="13" y="0"/>
                    <a:pt x="12" y="0"/>
                    <a:pt x="10" y="0"/>
                  </a:cubicBezTo>
                  <a:cubicBezTo>
                    <a:pt x="8" y="0"/>
                    <a:pt x="7" y="1"/>
                    <a:pt x="6" y="1"/>
                  </a:cubicBezTo>
                  <a:cubicBezTo>
                    <a:pt x="5" y="2"/>
                    <a:pt x="4" y="2"/>
                    <a:pt x="4" y="3"/>
                  </a:cubicBezTo>
                  <a:cubicBezTo>
                    <a:pt x="3" y="4"/>
                    <a:pt x="2" y="5"/>
                    <a:pt x="1" y="7"/>
                  </a:cubicBezTo>
                  <a:cubicBezTo>
                    <a:pt x="1" y="8"/>
                    <a:pt x="0" y="8"/>
                    <a:pt x="0" y="9"/>
                  </a:cubicBezTo>
                  <a:lnTo>
                    <a:pt x="19" y="12"/>
                  </a:lnTo>
                  <a:cubicBezTo>
                    <a:pt x="19" y="9"/>
                    <a:pt x="18" y="6"/>
                    <a:pt x="16"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67" name="Google Shape;3367;p35"/>
            <p:cNvSpPr/>
            <p:nvPr/>
          </p:nvSpPr>
          <p:spPr>
            <a:xfrm>
              <a:off x="1429925" y="-849095"/>
              <a:ext cx="2520" cy="5400"/>
            </a:xfrm>
            <a:custGeom>
              <a:avLst/>
              <a:gdLst/>
              <a:ahLst/>
              <a:cxnLst/>
              <a:rect l="l" t="t" r="r" b="b"/>
              <a:pathLst>
                <a:path w="7" h="15" extrusionOk="0">
                  <a:moveTo>
                    <a:pt x="3" y="1"/>
                  </a:moveTo>
                  <a:cubicBezTo>
                    <a:pt x="2" y="1"/>
                    <a:pt x="2" y="2"/>
                    <a:pt x="1" y="3"/>
                  </a:cubicBezTo>
                  <a:cubicBezTo>
                    <a:pt x="0" y="4"/>
                    <a:pt x="0" y="5"/>
                    <a:pt x="0" y="7"/>
                  </a:cubicBezTo>
                  <a:cubicBezTo>
                    <a:pt x="0" y="8"/>
                    <a:pt x="0" y="10"/>
                    <a:pt x="1" y="11"/>
                  </a:cubicBezTo>
                  <a:cubicBezTo>
                    <a:pt x="2" y="12"/>
                    <a:pt x="3" y="13"/>
                    <a:pt x="4" y="14"/>
                  </a:cubicBezTo>
                  <a:cubicBezTo>
                    <a:pt x="5" y="14"/>
                    <a:pt x="5" y="14"/>
                    <a:pt x="6" y="14"/>
                  </a:cubicBezTo>
                  <a:cubicBezTo>
                    <a:pt x="6" y="10"/>
                    <a:pt x="4" y="5"/>
                    <a:pt x="3" y="0"/>
                  </a:cubicBezTo>
                  <a:lnTo>
                    <a:pt x="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68" name="Google Shape;3368;p35"/>
            <p:cNvSpPr/>
            <p:nvPr/>
          </p:nvSpPr>
          <p:spPr>
            <a:xfrm>
              <a:off x="1590485" y="-858095"/>
              <a:ext cx="6840" cy="6480"/>
            </a:xfrm>
            <a:custGeom>
              <a:avLst/>
              <a:gdLst/>
              <a:ahLst/>
              <a:cxnLst/>
              <a:rect l="l" t="t" r="r" b="b"/>
              <a:pathLst>
                <a:path w="19" h="18" extrusionOk="0">
                  <a:moveTo>
                    <a:pt x="18" y="8"/>
                  </a:moveTo>
                  <a:cubicBezTo>
                    <a:pt x="17" y="7"/>
                    <a:pt x="16" y="6"/>
                    <a:pt x="16" y="5"/>
                  </a:cubicBezTo>
                  <a:cubicBezTo>
                    <a:pt x="15" y="3"/>
                    <a:pt x="15" y="2"/>
                    <a:pt x="13" y="1"/>
                  </a:cubicBezTo>
                  <a:cubicBezTo>
                    <a:pt x="11" y="0"/>
                    <a:pt x="10" y="0"/>
                    <a:pt x="9" y="0"/>
                  </a:cubicBezTo>
                  <a:cubicBezTo>
                    <a:pt x="7" y="0"/>
                    <a:pt x="6" y="0"/>
                    <a:pt x="4" y="1"/>
                  </a:cubicBezTo>
                  <a:cubicBezTo>
                    <a:pt x="2" y="2"/>
                    <a:pt x="2" y="3"/>
                    <a:pt x="1" y="5"/>
                  </a:cubicBezTo>
                  <a:cubicBezTo>
                    <a:pt x="1" y="5"/>
                    <a:pt x="0" y="7"/>
                    <a:pt x="0" y="8"/>
                  </a:cubicBezTo>
                  <a:cubicBezTo>
                    <a:pt x="0" y="10"/>
                    <a:pt x="0" y="12"/>
                    <a:pt x="0" y="15"/>
                  </a:cubicBezTo>
                  <a:lnTo>
                    <a:pt x="18" y="17"/>
                  </a:lnTo>
                  <a:cubicBezTo>
                    <a:pt x="17" y="14"/>
                    <a:pt x="18" y="11"/>
                    <a:pt x="18"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69" name="Google Shape;3369;p35"/>
            <p:cNvSpPr/>
            <p:nvPr/>
          </p:nvSpPr>
          <p:spPr>
            <a:xfrm>
              <a:off x="1603085" y="-856655"/>
              <a:ext cx="7560" cy="6480"/>
            </a:xfrm>
            <a:custGeom>
              <a:avLst/>
              <a:gdLst/>
              <a:ahLst/>
              <a:cxnLst/>
              <a:rect l="l" t="t" r="r" b="b"/>
              <a:pathLst>
                <a:path w="21" h="18" extrusionOk="0">
                  <a:moveTo>
                    <a:pt x="19" y="9"/>
                  </a:moveTo>
                  <a:cubicBezTo>
                    <a:pt x="19" y="8"/>
                    <a:pt x="19" y="6"/>
                    <a:pt x="18" y="4"/>
                  </a:cubicBezTo>
                  <a:cubicBezTo>
                    <a:pt x="17" y="2"/>
                    <a:pt x="16" y="2"/>
                    <a:pt x="14" y="1"/>
                  </a:cubicBezTo>
                  <a:cubicBezTo>
                    <a:pt x="12" y="0"/>
                    <a:pt x="10" y="0"/>
                    <a:pt x="9" y="0"/>
                  </a:cubicBezTo>
                  <a:cubicBezTo>
                    <a:pt x="7" y="0"/>
                    <a:pt x="7" y="0"/>
                    <a:pt x="5" y="1"/>
                  </a:cubicBezTo>
                  <a:cubicBezTo>
                    <a:pt x="3" y="2"/>
                    <a:pt x="2" y="2"/>
                    <a:pt x="1" y="4"/>
                  </a:cubicBezTo>
                  <a:cubicBezTo>
                    <a:pt x="0" y="6"/>
                    <a:pt x="0" y="8"/>
                    <a:pt x="0" y="9"/>
                  </a:cubicBezTo>
                  <a:cubicBezTo>
                    <a:pt x="0" y="11"/>
                    <a:pt x="0" y="13"/>
                    <a:pt x="0" y="15"/>
                  </a:cubicBezTo>
                  <a:lnTo>
                    <a:pt x="19" y="17"/>
                  </a:lnTo>
                  <a:cubicBezTo>
                    <a:pt x="20" y="14"/>
                    <a:pt x="20" y="12"/>
                    <a:pt x="19"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70" name="Google Shape;3370;p35"/>
            <p:cNvSpPr/>
            <p:nvPr/>
          </p:nvSpPr>
          <p:spPr>
            <a:xfrm>
              <a:off x="1627925" y="-854135"/>
              <a:ext cx="7200" cy="5040"/>
            </a:xfrm>
            <a:custGeom>
              <a:avLst/>
              <a:gdLst/>
              <a:ahLst/>
              <a:cxnLst/>
              <a:rect l="l" t="t" r="r" b="b"/>
              <a:pathLst>
                <a:path w="20" h="14" extrusionOk="0">
                  <a:moveTo>
                    <a:pt x="19" y="13"/>
                  </a:moveTo>
                  <a:cubicBezTo>
                    <a:pt x="19" y="11"/>
                    <a:pt x="19" y="9"/>
                    <a:pt x="19" y="8"/>
                  </a:cubicBezTo>
                  <a:cubicBezTo>
                    <a:pt x="19" y="7"/>
                    <a:pt x="19" y="6"/>
                    <a:pt x="18" y="5"/>
                  </a:cubicBezTo>
                  <a:cubicBezTo>
                    <a:pt x="17" y="4"/>
                    <a:pt x="17" y="3"/>
                    <a:pt x="15" y="2"/>
                  </a:cubicBezTo>
                  <a:cubicBezTo>
                    <a:pt x="13" y="1"/>
                    <a:pt x="11" y="0"/>
                    <a:pt x="10" y="0"/>
                  </a:cubicBezTo>
                  <a:cubicBezTo>
                    <a:pt x="8" y="0"/>
                    <a:pt x="6" y="1"/>
                    <a:pt x="4" y="2"/>
                  </a:cubicBezTo>
                  <a:cubicBezTo>
                    <a:pt x="2" y="3"/>
                    <a:pt x="2" y="4"/>
                    <a:pt x="1" y="5"/>
                  </a:cubicBezTo>
                  <a:cubicBezTo>
                    <a:pt x="0" y="6"/>
                    <a:pt x="0" y="7"/>
                    <a:pt x="0" y="8"/>
                  </a:cubicBezTo>
                  <a:cubicBezTo>
                    <a:pt x="0" y="9"/>
                    <a:pt x="0" y="10"/>
                    <a:pt x="0" y="12"/>
                  </a:cubicBezTo>
                  <a:lnTo>
                    <a:pt x="9" y="12"/>
                  </a:lnTo>
                  <a:lnTo>
                    <a:pt x="19"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71" name="Google Shape;3371;p35"/>
            <p:cNvSpPr/>
            <p:nvPr/>
          </p:nvSpPr>
          <p:spPr>
            <a:xfrm>
              <a:off x="1671485" y="-849815"/>
              <a:ext cx="3600" cy="720"/>
            </a:xfrm>
            <a:custGeom>
              <a:avLst/>
              <a:gdLst/>
              <a:ahLst/>
              <a:cxnLst/>
              <a:rect l="l" t="t" r="r" b="b"/>
              <a:pathLst>
                <a:path w="10" h="2" extrusionOk="0">
                  <a:moveTo>
                    <a:pt x="0" y="1"/>
                  </a:moveTo>
                  <a:lnTo>
                    <a:pt x="9" y="1"/>
                  </a:lnTo>
                  <a:cubicBezTo>
                    <a:pt x="8" y="1"/>
                    <a:pt x="6" y="0"/>
                    <a:pt x="5" y="0"/>
                  </a:cubicBezTo>
                  <a:cubicBezTo>
                    <a:pt x="3" y="0"/>
                    <a:pt x="2" y="1"/>
                    <a:pt x="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72" name="Google Shape;3372;p35"/>
            <p:cNvSpPr/>
            <p:nvPr/>
          </p:nvSpPr>
          <p:spPr>
            <a:xfrm>
              <a:off x="1687685" y="-851615"/>
              <a:ext cx="5400" cy="2880"/>
            </a:xfrm>
            <a:custGeom>
              <a:avLst/>
              <a:gdLst/>
              <a:ahLst/>
              <a:cxnLst/>
              <a:rect l="l" t="t" r="r" b="b"/>
              <a:pathLst>
                <a:path w="15" h="8" extrusionOk="0">
                  <a:moveTo>
                    <a:pt x="14" y="7"/>
                  </a:moveTo>
                  <a:cubicBezTo>
                    <a:pt x="14" y="6"/>
                    <a:pt x="13" y="4"/>
                    <a:pt x="12" y="3"/>
                  </a:cubicBezTo>
                  <a:cubicBezTo>
                    <a:pt x="12" y="2"/>
                    <a:pt x="11" y="1"/>
                    <a:pt x="10" y="1"/>
                  </a:cubicBezTo>
                  <a:cubicBezTo>
                    <a:pt x="9" y="0"/>
                    <a:pt x="8" y="0"/>
                    <a:pt x="7" y="0"/>
                  </a:cubicBezTo>
                  <a:cubicBezTo>
                    <a:pt x="6" y="0"/>
                    <a:pt x="5" y="0"/>
                    <a:pt x="4" y="1"/>
                  </a:cubicBezTo>
                  <a:cubicBezTo>
                    <a:pt x="3" y="1"/>
                    <a:pt x="3" y="2"/>
                    <a:pt x="2" y="3"/>
                  </a:cubicBezTo>
                  <a:lnTo>
                    <a:pt x="1" y="4"/>
                  </a:lnTo>
                  <a:cubicBezTo>
                    <a:pt x="1" y="5"/>
                    <a:pt x="0" y="6"/>
                    <a:pt x="0" y="7"/>
                  </a:cubicBezTo>
                  <a:lnTo>
                    <a:pt x="2" y="7"/>
                  </a:lnTo>
                  <a:lnTo>
                    <a:pt x="14"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73" name="Google Shape;3373;p35"/>
            <p:cNvSpPr/>
            <p:nvPr/>
          </p:nvSpPr>
          <p:spPr>
            <a:xfrm>
              <a:off x="1703885" y="-854135"/>
              <a:ext cx="7920" cy="6480"/>
            </a:xfrm>
            <a:custGeom>
              <a:avLst/>
              <a:gdLst/>
              <a:ahLst/>
              <a:cxnLst/>
              <a:rect l="l" t="t" r="r" b="b"/>
              <a:pathLst>
                <a:path w="22" h="18" extrusionOk="0">
                  <a:moveTo>
                    <a:pt x="20" y="7"/>
                  </a:moveTo>
                  <a:cubicBezTo>
                    <a:pt x="20" y="6"/>
                    <a:pt x="19" y="5"/>
                    <a:pt x="19" y="5"/>
                  </a:cubicBezTo>
                  <a:cubicBezTo>
                    <a:pt x="18" y="3"/>
                    <a:pt x="17" y="2"/>
                    <a:pt x="15" y="1"/>
                  </a:cubicBezTo>
                  <a:cubicBezTo>
                    <a:pt x="13" y="0"/>
                    <a:pt x="12" y="0"/>
                    <a:pt x="11" y="0"/>
                  </a:cubicBezTo>
                  <a:cubicBezTo>
                    <a:pt x="9" y="0"/>
                    <a:pt x="7" y="0"/>
                    <a:pt x="6" y="1"/>
                  </a:cubicBezTo>
                  <a:cubicBezTo>
                    <a:pt x="5" y="2"/>
                    <a:pt x="4" y="3"/>
                    <a:pt x="3" y="5"/>
                  </a:cubicBezTo>
                  <a:cubicBezTo>
                    <a:pt x="3" y="6"/>
                    <a:pt x="2" y="6"/>
                    <a:pt x="2" y="7"/>
                  </a:cubicBezTo>
                  <a:cubicBezTo>
                    <a:pt x="2" y="10"/>
                    <a:pt x="2" y="13"/>
                    <a:pt x="0" y="15"/>
                  </a:cubicBezTo>
                  <a:lnTo>
                    <a:pt x="21" y="17"/>
                  </a:lnTo>
                  <a:cubicBezTo>
                    <a:pt x="21" y="14"/>
                    <a:pt x="20" y="11"/>
                    <a:pt x="2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74" name="Google Shape;3374;p35"/>
            <p:cNvSpPr/>
            <p:nvPr/>
          </p:nvSpPr>
          <p:spPr>
            <a:xfrm>
              <a:off x="1726565" y="-858455"/>
              <a:ext cx="3600" cy="720"/>
            </a:xfrm>
            <a:custGeom>
              <a:avLst/>
              <a:gdLst/>
              <a:ahLst/>
              <a:cxnLst/>
              <a:rect l="l" t="t" r="r" b="b"/>
              <a:pathLst>
                <a:path w="10" h="2" extrusionOk="0">
                  <a:moveTo>
                    <a:pt x="0" y="1"/>
                  </a:moveTo>
                  <a:lnTo>
                    <a:pt x="9" y="1"/>
                  </a:lnTo>
                  <a:cubicBezTo>
                    <a:pt x="7" y="0"/>
                    <a:pt x="5" y="0"/>
                    <a:pt x="4" y="0"/>
                  </a:cubicBezTo>
                  <a:cubicBezTo>
                    <a:pt x="2" y="0"/>
                    <a:pt x="1" y="0"/>
                    <a:pt x="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75" name="Google Shape;3375;p35"/>
            <p:cNvSpPr/>
            <p:nvPr/>
          </p:nvSpPr>
          <p:spPr>
            <a:xfrm>
              <a:off x="1724405" y="-847295"/>
              <a:ext cx="10440" cy="1080"/>
            </a:xfrm>
            <a:custGeom>
              <a:avLst/>
              <a:gdLst/>
              <a:ahLst/>
              <a:cxnLst/>
              <a:rect l="l" t="t" r="r" b="b"/>
              <a:pathLst>
                <a:path w="29" h="3" extrusionOk="0">
                  <a:moveTo>
                    <a:pt x="18" y="1"/>
                  </a:moveTo>
                  <a:lnTo>
                    <a:pt x="28" y="1"/>
                  </a:lnTo>
                  <a:lnTo>
                    <a:pt x="28" y="0"/>
                  </a:lnTo>
                  <a:cubicBezTo>
                    <a:pt x="22" y="0"/>
                    <a:pt x="17" y="0"/>
                    <a:pt x="11" y="0"/>
                  </a:cubicBezTo>
                  <a:lnTo>
                    <a:pt x="0" y="0"/>
                  </a:lnTo>
                  <a:cubicBezTo>
                    <a:pt x="6" y="1"/>
                    <a:pt x="12" y="2"/>
                    <a:pt x="18"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76" name="Google Shape;3376;p35"/>
            <p:cNvSpPr/>
            <p:nvPr/>
          </p:nvSpPr>
          <p:spPr>
            <a:xfrm>
              <a:off x="1724045" y="-858095"/>
              <a:ext cx="10800" cy="11160"/>
            </a:xfrm>
            <a:custGeom>
              <a:avLst/>
              <a:gdLst/>
              <a:ahLst/>
              <a:cxnLst/>
              <a:rect l="l" t="t" r="r" b="b"/>
              <a:pathLst>
                <a:path w="30" h="31" extrusionOk="0">
                  <a:moveTo>
                    <a:pt x="1" y="6"/>
                  </a:moveTo>
                  <a:cubicBezTo>
                    <a:pt x="1" y="10"/>
                    <a:pt x="0" y="14"/>
                    <a:pt x="0" y="18"/>
                  </a:cubicBezTo>
                  <a:cubicBezTo>
                    <a:pt x="0" y="22"/>
                    <a:pt x="1" y="26"/>
                    <a:pt x="1" y="30"/>
                  </a:cubicBezTo>
                  <a:lnTo>
                    <a:pt x="11" y="30"/>
                  </a:lnTo>
                  <a:cubicBezTo>
                    <a:pt x="18" y="30"/>
                    <a:pt x="23" y="30"/>
                    <a:pt x="29" y="30"/>
                  </a:cubicBezTo>
                  <a:cubicBezTo>
                    <a:pt x="28" y="21"/>
                    <a:pt x="24" y="11"/>
                    <a:pt x="20" y="3"/>
                  </a:cubicBezTo>
                  <a:cubicBezTo>
                    <a:pt x="19" y="2"/>
                    <a:pt x="18" y="1"/>
                    <a:pt x="16" y="0"/>
                  </a:cubicBezTo>
                  <a:lnTo>
                    <a:pt x="7" y="0"/>
                  </a:lnTo>
                  <a:cubicBezTo>
                    <a:pt x="6" y="0"/>
                    <a:pt x="6" y="0"/>
                    <a:pt x="5" y="0"/>
                  </a:cubicBezTo>
                  <a:cubicBezTo>
                    <a:pt x="4" y="1"/>
                    <a:pt x="3" y="2"/>
                    <a:pt x="2" y="3"/>
                  </a:cubicBezTo>
                  <a:cubicBezTo>
                    <a:pt x="2" y="4"/>
                    <a:pt x="1" y="5"/>
                    <a:pt x="1"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77" name="Google Shape;3377;p35"/>
            <p:cNvSpPr/>
            <p:nvPr/>
          </p:nvSpPr>
          <p:spPr>
            <a:xfrm>
              <a:off x="1743125" y="-862775"/>
              <a:ext cx="7560" cy="6120"/>
            </a:xfrm>
            <a:custGeom>
              <a:avLst/>
              <a:gdLst/>
              <a:ahLst/>
              <a:cxnLst/>
              <a:rect l="l" t="t" r="r" b="b"/>
              <a:pathLst>
                <a:path w="21" h="17" extrusionOk="0">
                  <a:moveTo>
                    <a:pt x="20" y="13"/>
                  </a:moveTo>
                  <a:cubicBezTo>
                    <a:pt x="19" y="2"/>
                    <a:pt x="2" y="0"/>
                    <a:pt x="0" y="13"/>
                  </a:cubicBezTo>
                  <a:cubicBezTo>
                    <a:pt x="0" y="13"/>
                    <a:pt x="0" y="14"/>
                    <a:pt x="0" y="15"/>
                  </a:cubicBezTo>
                  <a:lnTo>
                    <a:pt x="20" y="16"/>
                  </a:lnTo>
                  <a:lnTo>
                    <a:pt x="20"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78" name="Google Shape;3378;p35"/>
            <p:cNvSpPr/>
            <p:nvPr/>
          </p:nvSpPr>
          <p:spPr>
            <a:xfrm>
              <a:off x="1742765" y="-846575"/>
              <a:ext cx="8280" cy="1080"/>
            </a:xfrm>
            <a:custGeom>
              <a:avLst/>
              <a:gdLst/>
              <a:ahLst/>
              <a:cxnLst/>
              <a:rect l="l" t="t" r="r" b="b"/>
              <a:pathLst>
                <a:path w="23" h="3" extrusionOk="0">
                  <a:moveTo>
                    <a:pt x="0" y="0"/>
                  </a:moveTo>
                  <a:lnTo>
                    <a:pt x="22" y="2"/>
                  </a:lnTo>
                  <a:lnTo>
                    <a:pt x="22" y="2"/>
                  </a:lnTo>
                  <a:lnTo>
                    <a:pt x="0" y="0"/>
                  </a:lnTo>
                </a:path>
              </a:pathLst>
            </a:custGeom>
            <a:solidFill>
              <a:schemeClr val="dk1"/>
            </a:solidFill>
            <a:ln>
              <a:noFill/>
            </a:ln>
          </p:spPr>
        </p:sp>
        <p:sp>
          <p:nvSpPr>
            <p:cNvPr id="3379" name="Google Shape;3379;p35"/>
            <p:cNvSpPr/>
            <p:nvPr/>
          </p:nvSpPr>
          <p:spPr>
            <a:xfrm>
              <a:off x="1742765" y="-857735"/>
              <a:ext cx="8640" cy="12240"/>
            </a:xfrm>
            <a:custGeom>
              <a:avLst/>
              <a:gdLst/>
              <a:ahLst/>
              <a:cxnLst/>
              <a:rect l="l" t="t" r="r" b="b"/>
              <a:pathLst>
                <a:path w="24" h="34" extrusionOk="0">
                  <a:moveTo>
                    <a:pt x="23" y="33"/>
                  </a:moveTo>
                  <a:cubicBezTo>
                    <a:pt x="23" y="22"/>
                    <a:pt x="23" y="12"/>
                    <a:pt x="21" y="1"/>
                  </a:cubicBezTo>
                  <a:lnTo>
                    <a:pt x="2" y="0"/>
                  </a:lnTo>
                  <a:cubicBezTo>
                    <a:pt x="1" y="10"/>
                    <a:pt x="0" y="19"/>
                    <a:pt x="0" y="30"/>
                  </a:cubicBezTo>
                  <a:lnTo>
                    <a:pt x="23" y="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80" name="Google Shape;3380;p35"/>
            <p:cNvSpPr/>
            <p:nvPr/>
          </p:nvSpPr>
          <p:spPr>
            <a:xfrm>
              <a:off x="1759325" y="-851615"/>
              <a:ext cx="9360" cy="7560"/>
            </a:xfrm>
            <a:custGeom>
              <a:avLst/>
              <a:gdLst/>
              <a:ahLst/>
              <a:cxnLst/>
              <a:rect l="l" t="t" r="r" b="b"/>
              <a:pathLst>
                <a:path w="26" h="21" extrusionOk="0">
                  <a:moveTo>
                    <a:pt x="24" y="10"/>
                  </a:moveTo>
                  <a:cubicBezTo>
                    <a:pt x="24" y="8"/>
                    <a:pt x="24" y="7"/>
                    <a:pt x="23" y="6"/>
                  </a:cubicBezTo>
                  <a:cubicBezTo>
                    <a:pt x="22" y="4"/>
                    <a:pt x="21" y="3"/>
                    <a:pt x="19" y="2"/>
                  </a:cubicBezTo>
                  <a:cubicBezTo>
                    <a:pt x="17" y="1"/>
                    <a:pt x="16" y="0"/>
                    <a:pt x="14" y="0"/>
                  </a:cubicBezTo>
                  <a:cubicBezTo>
                    <a:pt x="12" y="0"/>
                    <a:pt x="10" y="1"/>
                    <a:pt x="9" y="2"/>
                  </a:cubicBezTo>
                  <a:cubicBezTo>
                    <a:pt x="7" y="3"/>
                    <a:pt x="6" y="4"/>
                    <a:pt x="5" y="6"/>
                  </a:cubicBezTo>
                  <a:cubicBezTo>
                    <a:pt x="3" y="9"/>
                    <a:pt x="1" y="13"/>
                    <a:pt x="0" y="18"/>
                  </a:cubicBezTo>
                  <a:lnTo>
                    <a:pt x="24" y="20"/>
                  </a:lnTo>
                  <a:cubicBezTo>
                    <a:pt x="25" y="16"/>
                    <a:pt x="25" y="12"/>
                    <a:pt x="24"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81" name="Google Shape;3381;p35"/>
            <p:cNvSpPr/>
            <p:nvPr/>
          </p:nvSpPr>
          <p:spPr>
            <a:xfrm>
              <a:off x="1831325" y="-843695"/>
              <a:ext cx="5040" cy="3240"/>
            </a:xfrm>
            <a:custGeom>
              <a:avLst/>
              <a:gdLst/>
              <a:ahLst/>
              <a:cxnLst/>
              <a:rect l="l" t="t" r="r" b="b"/>
              <a:pathLst>
                <a:path w="14" h="9" extrusionOk="0">
                  <a:moveTo>
                    <a:pt x="10" y="3"/>
                  </a:moveTo>
                  <a:cubicBezTo>
                    <a:pt x="10" y="2"/>
                    <a:pt x="9" y="1"/>
                    <a:pt x="9" y="1"/>
                  </a:cubicBezTo>
                  <a:cubicBezTo>
                    <a:pt x="8" y="1"/>
                    <a:pt x="7" y="0"/>
                    <a:pt x="6" y="0"/>
                  </a:cubicBezTo>
                  <a:cubicBezTo>
                    <a:pt x="5" y="0"/>
                    <a:pt x="4" y="1"/>
                    <a:pt x="3" y="1"/>
                  </a:cubicBezTo>
                  <a:cubicBezTo>
                    <a:pt x="2" y="1"/>
                    <a:pt x="2" y="2"/>
                    <a:pt x="1" y="3"/>
                  </a:cubicBezTo>
                  <a:cubicBezTo>
                    <a:pt x="1" y="4"/>
                    <a:pt x="0" y="5"/>
                    <a:pt x="0" y="6"/>
                  </a:cubicBezTo>
                  <a:lnTo>
                    <a:pt x="13" y="8"/>
                  </a:lnTo>
                  <a:cubicBezTo>
                    <a:pt x="12" y="6"/>
                    <a:pt x="11" y="5"/>
                    <a:pt x="1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82" name="Google Shape;3382;p35"/>
            <p:cNvSpPr/>
            <p:nvPr/>
          </p:nvSpPr>
          <p:spPr>
            <a:xfrm>
              <a:off x="1848965" y="-839735"/>
              <a:ext cx="6840" cy="1800"/>
            </a:xfrm>
            <a:custGeom>
              <a:avLst/>
              <a:gdLst/>
              <a:ahLst/>
              <a:cxnLst/>
              <a:rect l="l" t="t" r="r" b="b"/>
              <a:pathLst>
                <a:path w="19" h="5" extrusionOk="0">
                  <a:moveTo>
                    <a:pt x="18" y="4"/>
                  </a:moveTo>
                  <a:cubicBezTo>
                    <a:pt x="18" y="4"/>
                    <a:pt x="18" y="3"/>
                    <a:pt x="18" y="2"/>
                  </a:cubicBezTo>
                  <a:lnTo>
                    <a:pt x="0" y="0"/>
                  </a:lnTo>
                  <a:lnTo>
                    <a:pt x="0" y="2"/>
                  </a:lnTo>
                  <a:lnTo>
                    <a:pt x="18"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83" name="Google Shape;3383;p35"/>
            <p:cNvSpPr/>
            <p:nvPr/>
          </p:nvSpPr>
          <p:spPr>
            <a:xfrm>
              <a:off x="1848965" y="-842975"/>
              <a:ext cx="6840" cy="4320"/>
            </a:xfrm>
            <a:custGeom>
              <a:avLst/>
              <a:gdLst/>
              <a:ahLst/>
              <a:cxnLst/>
              <a:rect l="l" t="t" r="r" b="b"/>
              <a:pathLst>
                <a:path w="19" h="12" extrusionOk="0">
                  <a:moveTo>
                    <a:pt x="17" y="5"/>
                  </a:moveTo>
                  <a:cubicBezTo>
                    <a:pt x="17" y="5"/>
                    <a:pt x="16" y="5"/>
                    <a:pt x="16" y="4"/>
                  </a:cubicBezTo>
                  <a:cubicBezTo>
                    <a:pt x="16" y="3"/>
                    <a:pt x="14" y="2"/>
                    <a:pt x="13" y="1"/>
                  </a:cubicBezTo>
                  <a:cubicBezTo>
                    <a:pt x="12" y="0"/>
                    <a:pt x="10" y="0"/>
                    <a:pt x="9" y="0"/>
                  </a:cubicBezTo>
                  <a:cubicBezTo>
                    <a:pt x="7" y="0"/>
                    <a:pt x="7" y="0"/>
                    <a:pt x="5" y="1"/>
                  </a:cubicBezTo>
                  <a:cubicBezTo>
                    <a:pt x="3" y="2"/>
                    <a:pt x="2" y="3"/>
                    <a:pt x="2" y="4"/>
                  </a:cubicBezTo>
                  <a:lnTo>
                    <a:pt x="1" y="4"/>
                  </a:lnTo>
                  <a:cubicBezTo>
                    <a:pt x="1" y="6"/>
                    <a:pt x="0" y="7"/>
                    <a:pt x="0" y="9"/>
                  </a:cubicBezTo>
                  <a:lnTo>
                    <a:pt x="18" y="11"/>
                  </a:lnTo>
                  <a:cubicBezTo>
                    <a:pt x="18" y="9"/>
                    <a:pt x="17" y="7"/>
                    <a:pt x="17"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84" name="Google Shape;3384;p35"/>
            <p:cNvSpPr/>
            <p:nvPr/>
          </p:nvSpPr>
          <p:spPr>
            <a:xfrm>
              <a:off x="1865885" y="-838295"/>
              <a:ext cx="10440" cy="2520"/>
            </a:xfrm>
            <a:custGeom>
              <a:avLst/>
              <a:gdLst/>
              <a:ahLst/>
              <a:cxnLst/>
              <a:rect l="l" t="t" r="r" b="b"/>
              <a:pathLst>
                <a:path w="29" h="7" extrusionOk="0">
                  <a:moveTo>
                    <a:pt x="28" y="6"/>
                  </a:moveTo>
                  <a:cubicBezTo>
                    <a:pt x="28" y="5"/>
                    <a:pt x="28" y="4"/>
                    <a:pt x="28" y="3"/>
                  </a:cubicBezTo>
                  <a:lnTo>
                    <a:pt x="0" y="0"/>
                  </a:lnTo>
                  <a:cubicBezTo>
                    <a:pt x="0" y="0"/>
                    <a:pt x="0" y="2"/>
                    <a:pt x="0" y="3"/>
                  </a:cubicBezTo>
                  <a:lnTo>
                    <a:pt x="28"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85" name="Google Shape;3385;p35"/>
            <p:cNvSpPr/>
            <p:nvPr/>
          </p:nvSpPr>
          <p:spPr>
            <a:xfrm>
              <a:off x="1865885" y="-847655"/>
              <a:ext cx="10440" cy="10800"/>
            </a:xfrm>
            <a:custGeom>
              <a:avLst/>
              <a:gdLst/>
              <a:ahLst/>
              <a:cxnLst/>
              <a:rect l="l" t="t" r="r" b="b"/>
              <a:pathLst>
                <a:path w="29" h="30" extrusionOk="0">
                  <a:moveTo>
                    <a:pt x="20" y="4"/>
                  </a:moveTo>
                  <a:cubicBezTo>
                    <a:pt x="17" y="0"/>
                    <a:pt x="11" y="2"/>
                    <a:pt x="8" y="6"/>
                  </a:cubicBezTo>
                  <a:cubicBezTo>
                    <a:pt x="7" y="7"/>
                    <a:pt x="7" y="8"/>
                    <a:pt x="6" y="9"/>
                  </a:cubicBezTo>
                  <a:cubicBezTo>
                    <a:pt x="3" y="14"/>
                    <a:pt x="1" y="20"/>
                    <a:pt x="0" y="26"/>
                  </a:cubicBezTo>
                  <a:lnTo>
                    <a:pt x="28" y="29"/>
                  </a:lnTo>
                  <a:cubicBezTo>
                    <a:pt x="28" y="21"/>
                    <a:pt x="26" y="14"/>
                    <a:pt x="22" y="8"/>
                  </a:cubicBezTo>
                  <a:cubicBezTo>
                    <a:pt x="21" y="7"/>
                    <a:pt x="20" y="6"/>
                    <a:pt x="2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86" name="Google Shape;3386;p35"/>
            <p:cNvSpPr/>
            <p:nvPr/>
          </p:nvSpPr>
          <p:spPr>
            <a:xfrm>
              <a:off x="1902965" y="-836495"/>
              <a:ext cx="7920" cy="3960"/>
            </a:xfrm>
            <a:custGeom>
              <a:avLst/>
              <a:gdLst/>
              <a:ahLst/>
              <a:cxnLst/>
              <a:rect l="l" t="t" r="r" b="b"/>
              <a:pathLst>
                <a:path w="22" h="11" extrusionOk="0">
                  <a:moveTo>
                    <a:pt x="21" y="10"/>
                  </a:moveTo>
                  <a:cubicBezTo>
                    <a:pt x="21" y="9"/>
                    <a:pt x="21" y="8"/>
                    <a:pt x="21" y="8"/>
                  </a:cubicBezTo>
                  <a:cubicBezTo>
                    <a:pt x="21" y="5"/>
                    <a:pt x="20" y="2"/>
                    <a:pt x="19" y="0"/>
                  </a:cubicBezTo>
                  <a:lnTo>
                    <a:pt x="4" y="0"/>
                  </a:lnTo>
                  <a:cubicBezTo>
                    <a:pt x="3" y="0"/>
                    <a:pt x="3" y="0"/>
                    <a:pt x="3" y="1"/>
                  </a:cubicBezTo>
                  <a:cubicBezTo>
                    <a:pt x="2" y="3"/>
                    <a:pt x="1" y="6"/>
                    <a:pt x="0" y="9"/>
                  </a:cubicBezTo>
                  <a:lnTo>
                    <a:pt x="21"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87" name="Google Shape;3387;p35"/>
            <p:cNvSpPr/>
            <p:nvPr/>
          </p:nvSpPr>
          <p:spPr>
            <a:xfrm>
              <a:off x="1904405" y="-839015"/>
              <a:ext cx="5760" cy="2520"/>
            </a:xfrm>
            <a:custGeom>
              <a:avLst/>
              <a:gdLst/>
              <a:ahLst/>
              <a:cxnLst/>
              <a:rect l="l" t="t" r="r" b="b"/>
              <a:pathLst>
                <a:path w="16" h="7" extrusionOk="0">
                  <a:moveTo>
                    <a:pt x="11" y="1"/>
                  </a:moveTo>
                  <a:cubicBezTo>
                    <a:pt x="10" y="0"/>
                    <a:pt x="9" y="0"/>
                    <a:pt x="8" y="0"/>
                  </a:cubicBezTo>
                  <a:cubicBezTo>
                    <a:pt x="7" y="0"/>
                    <a:pt x="6" y="0"/>
                    <a:pt x="5" y="1"/>
                  </a:cubicBezTo>
                  <a:cubicBezTo>
                    <a:pt x="3" y="2"/>
                    <a:pt x="1" y="4"/>
                    <a:pt x="0" y="6"/>
                  </a:cubicBezTo>
                  <a:lnTo>
                    <a:pt x="15" y="6"/>
                  </a:lnTo>
                  <a:lnTo>
                    <a:pt x="15" y="5"/>
                  </a:lnTo>
                  <a:cubicBezTo>
                    <a:pt x="14" y="4"/>
                    <a:pt x="12" y="2"/>
                    <a:pt x="11"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88" name="Google Shape;3388;p35"/>
            <p:cNvSpPr/>
            <p:nvPr/>
          </p:nvSpPr>
          <p:spPr>
            <a:xfrm>
              <a:off x="1886765" y="-837215"/>
              <a:ext cx="9360" cy="3240"/>
            </a:xfrm>
            <a:custGeom>
              <a:avLst/>
              <a:gdLst/>
              <a:ahLst/>
              <a:cxnLst/>
              <a:rect l="l" t="t" r="r" b="b"/>
              <a:pathLst>
                <a:path w="26" h="9" extrusionOk="0">
                  <a:moveTo>
                    <a:pt x="13" y="8"/>
                  </a:moveTo>
                  <a:lnTo>
                    <a:pt x="15" y="8"/>
                  </a:lnTo>
                  <a:cubicBezTo>
                    <a:pt x="16" y="8"/>
                    <a:pt x="17" y="8"/>
                    <a:pt x="17" y="8"/>
                  </a:cubicBezTo>
                  <a:cubicBezTo>
                    <a:pt x="18" y="8"/>
                    <a:pt x="18" y="8"/>
                    <a:pt x="19" y="8"/>
                  </a:cubicBezTo>
                  <a:lnTo>
                    <a:pt x="24" y="8"/>
                  </a:lnTo>
                  <a:cubicBezTo>
                    <a:pt x="24" y="5"/>
                    <a:pt x="24" y="3"/>
                    <a:pt x="25" y="0"/>
                  </a:cubicBezTo>
                  <a:lnTo>
                    <a:pt x="0" y="0"/>
                  </a:lnTo>
                  <a:cubicBezTo>
                    <a:pt x="0" y="2"/>
                    <a:pt x="0" y="4"/>
                    <a:pt x="0" y="6"/>
                  </a:cubicBezTo>
                  <a:lnTo>
                    <a:pt x="13"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89" name="Google Shape;3389;p35"/>
            <p:cNvSpPr/>
            <p:nvPr/>
          </p:nvSpPr>
          <p:spPr>
            <a:xfrm>
              <a:off x="1885685" y="-845135"/>
              <a:ext cx="11160" cy="8640"/>
            </a:xfrm>
            <a:custGeom>
              <a:avLst/>
              <a:gdLst/>
              <a:ahLst/>
              <a:cxnLst/>
              <a:rect l="l" t="t" r="r" b="b"/>
              <a:pathLst>
                <a:path w="31" h="24" extrusionOk="0">
                  <a:moveTo>
                    <a:pt x="28" y="23"/>
                  </a:moveTo>
                  <a:cubicBezTo>
                    <a:pt x="28" y="21"/>
                    <a:pt x="28" y="19"/>
                    <a:pt x="28" y="17"/>
                  </a:cubicBezTo>
                  <a:cubicBezTo>
                    <a:pt x="30" y="0"/>
                    <a:pt x="0" y="0"/>
                    <a:pt x="1" y="17"/>
                  </a:cubicBezTo>
                  <a:cubicBezTo>
                    <a:pt x="1" y="19"/>
                    <a:pt x="1" y="21"/>
                    <a:pt x="1" y="23"/>
                  </a:cubicBezTo>
                  <a:lnTo>
                    <a:pt x="28" y="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90" name="Google Shape;3390;p35"/>
            <p:cNvSpPr/>
            <p:nvPr/>
          </p:nvSpPr>
          <p:spPr>
            <a:xfrm>
              <a:off x="1891445" y="-834695"/>
              <a:ext cx="2520" cy="360"/>
            </a:xfrm>
            <a:custGeom>
              <a:avLst/>
              <a:gdLst/>
              <a:ahLst/>
              <a:cxnLst/>
              <a:rect l="l" t="t" r="r" b="b"/>
              <a:pathLst>
                <a:path w="7" h="1" extrusionOk="0">
                  <a:moveTo>
                    <a:pt x="2" y="0"/>
                  </a:moveTo>
                  <a:lnTo>
                    <a:pt x="0" y="0"/>
                  </a:lnTo>
                  <a:lnTo>
                    <a:pt x="6" y="0"/>
                  </a:lnTo>
                  <a:cubicBezTo>
                    <a:pt x="5" y="0"/>
                    <a:pt x="5" y="0"/>
                    <a:pt x="4" y="0"/>
                  </a:cubicBezTo>
                  <a:cubicBezTo>
                    <a:pt x="4" y="0"/>
                    <a:pt x="3" y="0"/>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91" name="Google Shape;3391;p35"/>
            <p:cNvSpPr/>
            <p:nvPr/>
          </p:nvSpPr>
          <p:spPr>
            <a:xfrm>
              <a:off x="1922405" y="-837215"/>
              <a:ext cx="7920" cy="4680"/>
            </a:xfrm>
            <a:custGeom>
              <a:avLst/>
              <a:gdLst/>
              <a:ahLst/>
              <a:cxnLst/>
              <a:rect l="l" t="t" r="r" b="b"/>
              <a:pathLst>
                <a:path w="22" h="13" extrusionOk="0">
                  <a:moveTo>
                    <a:pt x="19" y="12"/>
                  </a:moveTo>
                  <a:cubicBezTo>
                    <a:pt x="19" y="9"/>
                    <a:pt x="19" y="6"/>
                    <a:pt x="21" y="3"/>
                  </a:cubicBezTo>
                  <a:lnTo>
                    <a:pt x="21" y="2"/>
                  </a:lnTo>
                  <a:cubicBezTo>
                    <a:pt x="21" y="1"/>
                    <a:pt x="21" y="0"/>
                    <a:pt x="21" y="0"/>
                  </a:cubicBezTo>
                  <a:lnTo>
                    <a:pt x="6" y="0"/>
                  </a:lnTo>
                  <a:cubicBezTo>
                    <a:pt x="5" y="1"/>
                    <a:pt x="5" y="2"/>
                    <a:pt x="4" y="3"/>
                  </a:cubicBezTo>
                  <a:cubicBezTo>
                    <a:pt x="3" y="6"/>
                    <a:pt x="1" y="9"/>
                    <a:pt x="0" y="11"/>
                  </a:cubicBezTo>
                  <a:lnTo>
                    <a:pt x="19"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92" name="Google Shape;3392;p35"/>
            <p:cNvSpPr/>
            <p:nvPr/>
          </p:nvSpPr>
          <p:spPr>
            <a:xfrm>
              <a:off x="1924565" y="-839375"/>
              <a:ext cx="5400" cy="2520"/>
            </a:xfrm>
            <a:custGeom>
              <a:avLst/>
              <a:gdLst/>
              <a:ahLst/>
              <a:cxnLst/>
              <a:rect l="l" t="t" r="r" b="b"/>
              <a:pathLst>
                <a:path w="15" h="7" extrusionOk="0">
                  <a:moveTo>
                    <a:pt x="3" y="2"/>
                  </a:moveTo>
                  <a:cubicBezTo>
                    <a:pt x="2" y="3"/>
                    <a:pt x="1" y="5"/>
                    <a:pt x="0" y="6"/>
                  </a:cubicBezTo>
                  <a:lnTo>
                    <a:pt x="14" y="6"/>
                  </a:lnTo>
                  <a:cubicBezTo>
                    <a:pt x="14" y="5"/>
                    <a:pt x="14" y="4"/>
                    <a:pt x="14" y="3"/>
                  </a:cubicBezTo>
                  <a:cubicBezTo>
                    <a:pt x="13" y="2"/>
                    <a:pt x="12" y="2"/>
                    <a:pt x="11" y="1"/>
                  </a:cubicBezTo>
                  <a:cubicBezTo>
                    <a:pt x="10" y="0"/>
                    <a:pt x="9" y="0"/>
                    <a:pt x="8" y="0"/>
                  </a:cubicBezTo>
                  <a:cubicBezTo>
                    <a:pt x="6" y="0"/>
                    <a:pt x="5" y="0"/>
                    <a:pt x="4" y="1"/>
                  </a:cubicBezTo>
                  <a:lnTo>
                    <a:pt x="3"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93" name="Google Shape;3393;p35"/>
            <p:cNvSpPr/>
            <p:nvPr/>
          </p:nvSpPr>
          <p:spPr>
            <a:xfrm>
              <a:off x="1941845" y="-837575"/>
              <a:ext cx="6480" cy="5040"/>
            </a:xfrm>
            <a:custGeom>
              <a:avLst/>
              <a:gdLst/>
              <a:ahLst/>
              <a:cxnLst/>
              <a:rect l="l" t="t" r="r" b="b"/>
              <a:pathLst>
                <a:path w="18" h="14" extrusionOk="0">
                  <a:moveTo>
                    <a:pt x="17" y="13"/>
                  </a:moveTo>
                  <a:cubicBezTo>
                    <a:pt x="17" y="8"/>
                    <a:pt x="17" y="4"/>
                    <a:pt x="17" y="0"/>
                  </a:cubicBezTo>
                  <a:lnTo>
                    <a:pt x="0" y="0"/>
                  </a:lnTo>
                  <a:cubicBezTo>
                    <a:pt x="0" y="4"/>
                    <a:pt x="0" y="8"/>
                    <a:pt x="0" y="12"/>
                  </a:cubicBezTo>
                  <a:lnTo>
                    <a:pt x="17"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94" name="Google Shape;3394;p35"/>
            <p:cNvSpPr/>
            <p:nvPr/>
          </p:nvSpPr>
          <p:spPr>
            <a:xfrm>
              <a:off x="1941485" y="-841175"/>
              <a:ext cx="6480" cy="4320"/>
            </a:xfrm>
            <a:custGeom>
              <a:avLst/>
              <a:gdLst/>
              <a:ahLst/>
              <a:cxnLst/>
              <a:rect l="l" t="t" r="r" b="b"/>
              <a:pathLst>
                <a:path w="18" h="12" extrusionOk="0">
                  <a:moveTo>
                    <a:pt x="17" y="11"/>
                  </a:moveTo>
                  <a:cubicBezTo>
                    <a:pt x="17" y="11"/>
                    <a:pt x="17" y="9"/>
                    <a:pt x="17" y="8"/>
                  </a:cubicBezTo>
                  <a:cubicBezTo>
                    <a:pt x="17" y="7"/>
                    <a:pt x="17" y="5"/>
                    <a:pt x="16" y="4"/>
                  </a:cubicBezTo>
                  <a:cubicBezTo>
                    <a:pt x="15" y="3"/>
                    <a:pt x="15" y="2"/>
                    <a:pt x="13" y="1"/>
                  </a:cubicBezTo>
                  <a:cubicBezTo>
                    <a:pt x="11" y="0"/>
                    <a:pt x="9" y="0"/>
                    <a:pt x="8" y="0"/>
                  </a:cubicBezTo>
                  <a:cubicBezTo>
                    <a:pt x="6" y="0"/>
                    <a:pt x="5" y="0"/>
                    <a:pt x="4" y="1"/>
                  </a:cubicBezTo>
                  <a:cubicBezTo>
                    <a:pt x="3" y="2"/>
                    <a:pt x="2" y="3"/>
                    <a:pt x="1" y="4"/>
                  </a:cubicBezTo>
                  <a:cubicBezTo>
                    <a:pt x="0" y="5"/>
                    <a:pt x="0" y="7"/>
                    <a:pt x="0" y="8"/>
                  </a:cubicBezTo>
                  <a:cubicBezTo>
                    <a:pt x="0" y="10"/>
                    <a:pt x="0" y="10"/>
                    <a:pt x="0" y="10"/>
                  </a:cubicBezTo>
                  <a:lnTo>
                    <a:pt x="17" y="10"/>
                  </a:lnTo>
                  <a:lnTo>
                    <a:pt x="17"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95" name="Google Shape;3395;p35"/>
            <p:cNvSpPr/>
            <p:nvPr/>
          </p:nvSpPr>
          <p:spPr>
            <a:xfrm>
              <a:off x="1960205" y="-836855"/>
              <a:ext cx="7560" cy="5040"/>
            </a:xfrm>
            <a:custGeom>
              <a:avLst/>
              <a:gdLst/>
              <a:ahLst/>
              <a:cxnLst/>
              <a:rect l="l" t="t" r="r" b="b"/>
              <a:pathLst>
                <a:path w="21" h="14" extrusionOk="0">
                  <a:moveTo>
                    <a:pt x="20" y="13"/>
                  </a:moveTo>
                  <a:cubicBezTo>
                    <a:pt x="20" y="8"/>
                    <a:pt x="20" y="4"/>
                    <a:pt x="20" y="0"/>
                  </a:cubicBezTo>
                  <a:lnTo>
                    <a:pt x="0" y="0"/>
                  </a:lnTo>
                  <a:cubicBezTo>
                    <a:pt x="0" y="4"/>
                    <a:pt x="0" y="8"/>
                    <a:pt x="0" y="13"/>
                  </a:cubicBezTo>
                  <a:lnTo>
                    <a:pt x="20"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96" name="Google Shape;3396;p35"/>
            <p:cNvSpPr/>
            <p:nvPr/>
          </p:nvSpPr>
          <p:spPr>
            <a:xfrm>
              <a:off x="1959845" y="-845495"/>
              <a:ext cx="7560" cy="9000"/>
            </a:xfrm>
            <a:custGeom>
              <a:avLst/>
              <a:gdLst/>
              <a:ahLst/>
              <a:cxnLst/>
              <a:rect l="l" t="t" r="r" b="b"/>
              <a:pathLst>
                <a:path w="21" h="25" extrusionOk="0">
                  <a:moveTo>
                    <a:pt x="20" y="12"/>
                  </a:moveTo>
                  <a:cubicBezTo>
                    <a:pt x="19" y="1"/>
                    <a:pt x="2" y="0"/>
                    <a:pt x="0" y="12"/>
                  </a:cubicBezTo>
                  <a:cubicBezTo>
                    <a:pt x="0" y="16"/>
                    <a:pt x="0" y="20"/>
                    <a:pt x="0" y="24"/>
                  </a:cubicBezTo>
                  <a:lnTo>
                    <a:pt x="20" y="24"/>
                  </a:lnTo>
                  <a:cubicBezTo>
                    <a:pt x="20" y="20"/>
                    <a:pt x="20" y="16"/>
                    <a:pt x="20"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97" name="Google Shape;3397;p35"/>
            <p:cNvSpPr/>
            <p:nvPr/>
          </p:nvSpPr>
          <p:spPr>
            <a:xfrm>
              <a:off x="1976405" y="-836855"/>
              <a:ext cx="9360" cy="5040"/>
            </a:xfrm>
            <a:custGeom>
              <a:avLst/>
              <a:gdLst/>
              <a:ahLst/>
              <a:cxnLst/>
              <a:rect l="l" t="t" r="r" b="b"/>
              <a:pathLst>
                <a:path w="26" h="14" extrusionOk="0">
                  <a:moveTo>
                    <a:pt x="0" y="13"/>
                  </a:moveTo>
                  <a:lnTo>
                    <a:pt x="24" y="13"/>
                  </a:lnTo>
                  <a:cubicBezTo>
                    <a:pt x="25" y="11"/>
                    <a:pt x="25" y="9"/>
                    <a:pt x="25" y="7"/>
                  </a:cubicBezTo>
                  <a:cubicBezTo>
                    <a:pt x="25" y="5"/>
                    <a:pt x="25" y="4"/>
                    <a:pt x="24" y="2"/>
                  </a:cubicBezTo>
                  <a:lnTo>
                    <a:pt x="0" y="0"/>
                  </a:lnTo>
                  <a:cubicBezTo>
                    <a:pt x="0" y="4"/>
                    <a:pt x="0" y="7"/>
                    <a:pt x="0" y="11"/>
                  </a:cubicBezTo>
                  <a:cubicBezTo>
                    <a:pt x="0" y="12"/>
                    <a:pt x="0" y="12"/>
                    <a:pt x="0"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98" name="Google Shape;3398;p35"/>
            <p:cNvSpPr/>
            <p:nvPr/>
          </p:nvSpPr>
          <p:spPr>
            <a:xfrm>
              <a:off x="1976405" y="-844415"/>
              <a:ext cx="9000" cy="8640"/>
            </a:xfrm>
            <a:custGeom>
              <a:avLst/>
              <a:gdLst/>
              <a:ahLst/>
              <a:cxnLst/>
              <a:rect l="l" t="t" r="r" b="b"/>
              <a:pathLst>
                <a:path w="25" h="24" extrusionOk="0">
                  <a:moveTo>
                    <a:pt x="17" y="2"/>
                  </a:moveTo>
                  <a:cubicBezTo>
                    <a:pt x="16" y="1"/>
                    <a:pt x="16" y="1"/>
                    <a:pt x="15" y="1"/>
                  </a:cubicBezTo>
                  <a:cubicBezTo>
                    <a:pt x="14" y="0"/>
                    <a:pt x="13" y="0"/>
                    <a:pt x="12" y="0"/>
                  </a:cubicBezTo>
                  <a:cubicBezTo>
                    <a:pt x="11" y="0"/>
                    <a:pt x="10" y="0"/>
                    <a:pt x="9" y="1"/>
                  </a:cubicBezTo>
                  <a:cubicBezTo>
                    <a:pt x="8" y="1"/>
                    <a:pt x="8" y="1"/>
                    <a:pt x="7" y="2"/>
                  </a:cubicBezTo>
                  <a:cubicBezTo>
                    <a:pt x="6" y="3"/>
                    <a:pt x="6" y="4"/>
                    <a:pt x="5" y="6"/>
                  </a:cubicBezTo>
                  <a:cubicBezTo>
                    <a:pt x="2" y="10"/>
                    <a:pt x="1" y="16"/>
                    <a:pt x="0" y="22"/>
                  </a:cubicBezTo>
                  <a:lnTo>
                    <a:pt x="24" y="23"/>
                  </a:lnTo>
                  <a:cubicBezTo>
                    <a:pt x="24" y="17"/>
                    <a:pt x="22" y="11"/>
                    <a:pt x="19" y="5"/>
                  </a:cubicBezTo>
                  <a:cubicBezTo>
                    <a:pt x="18" y="4"/>
                    <a:pt x="18" y="3"/>
                    <a:pt x="17"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399" name="Google Shape;3399;p35"/>
            <p:cNvSpPr/>
            <p:nvPr/>
          </p:nvSpPr>
          <p:spPr>
            <a:xfrm>
              <a:off x="2001605" y="-832175"/>
              <a:ext cx="1440" cy="1440"/>
            </a:xfrm>
            <a:custGeom>
              <a:avLst/>
              <a:gdLst/>
              <a:ahLst/>
              <a:cxnLst/>
              <a:rect l="l" t="t" r="r" b="b"/>
              <a:pathLst>
                <a:path w="4" h="4" extrusionOk="0">
                  <a:moveTo>
                    <a:pt x="0" y="3"/>
                  </a:moveTo>
                  <a:lnTo>
                    <a:pt x="3" y="3"/>
                  </a:lnTo>
                  <a:lnTo>
                    <a:pt x="2" y="0"/>
                  </a:lnTo>
                  <a:lnTo>
                    <a:pt x="2" y="1"/>
                  </a:lnTo>
                  <a:cubicBezTo>
                    <a:pt x="1" y="1"/>
                    <a:pt x="1" y="2"/>
                    <a:pt x="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00" name="Google Shape;3400;p35"/>
            <p:cNvSpPr/>
            <p:nvPr/>
          </p:nvSpPr>
          <p:spPr>
            <a:xfrm>
              <a:off x="2014925" y="-833975"/>
              <a:ext cx="10440" cy="4320"/>
            </a:xfrm>
            <a:custGeom>
              <a:avLst/>
              <a:gdLst/>
              <a:ahLst/>
              <a:cxnLst/>
              <a:rect l="l" t="t" r="r" b="b"/>
              <a:pathLst>
                <a:path w="29" h="12" extrusionOk="0">
                  <a:moveTo>
                    <a:pt x="28" y="11"/>
                  </a:moveTo>
                  <a:cubicBezTo>
                    <a:pt x="28" y="9"/>
                    <a:pt x="28" y="7"/>
                    <a:pt x="28" y="6"/>
                  </a:cubicBezTo>
                  <a:cubicBezTo>
                    <a:pt x="28" y="4"/>
                    <a:pt x="28" y="3"/>
                    <a:pt x="28" y="2"/>
                  </a:cubicBezTo>
                  <a:lnTo>
                    <a:pt x="0" y="0"/>
                  </a:lnTo>
                  <a:cubicBezTo>
                    <a:pt x="0" y="1"/>
                    <a:pt x="0" y="3"/>
                    <a:pt x="0" y="5"/>
                  </a:cubicBezTo>
                  <a:cubicBezTo>
                    <a:pt x="0" y="6"/>
                    <a:pt x="0" y="8"/>
                    <a:pt x="0" y="9"/>
                  </a:cubicBezTo>
                  <a:lnTo>
                    <a:pt x="28"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01" name="Google Shape;3401;p35"/>
            <p:cNvSpPr/>
            <p:nvPr/>
          </p:nvSpPr>
          <p:spPr>
            <a:xfrm>
              <a:off x="2014925" y="-841895"/>
              <a:ext cx="10080" cy="9000"/>
            </a:xfrm>
            <a:custGeom>
              <a:avLst/>
              <a:gdLst/>
              <a:ahLst/>
              <a:cxnLst/>
              <a:rect l="l" t="t" r="r" b="b"/>
              <a:pathLst>
                <a:path w="28" h="25" extrusionOk="0">
                  <a:moveTo>
                    <a:pt x="19" y="3"/>
                  </a:moveTo>
                  <a:cubicBezTo>
                    <a:pt x="19" y="2"/>
                    <a:pt x="18" y="1"/>
                    <a:pt x="17" y="1"/>
                  </a:cubicBezTo>
                  <a:cubicBezTo>
                    <a:pt x="16" y="0"/>
                    <a:pt x="14" y="0"/>
                    <a:pt x="13" y="0"/>
                  </a:cubicBezTo>
                  <a:cubicBezTo>
                    <a:pt x="11" y="0"/>
                    <a:pt x="11" y="0"/>
                    <a:pt x="10" y="1"/>
                  </a:cubicBezTo>
                  <a:cubicBezTo>
                    <a:pt x="9" y="1"/>
                    <a:pt x="8" y="2"/>
                    <a:pt x="7" y="3"/>
                  </a:cubicBezTo>
                  <a:cubicBezTo>
                    <a:pt x="7" y="4"/>
                    <a:pt x="6" y="5"/>
                    <a:pt x="5" y="7"/>
                  </a:cubicBezTo>
                  <a:cubicBezTo>
                    <a:pt x="2" y="11"/>
                    <a:pt x="1" y="16"/>
                    <a:pt x="0" y="21"/>
                  </a:cubicBezTo>
                  <a:lnTo>
                    <a:pt x="27" y="24"/>
                  </a:lnTo>
                  <a:cubicBezTo>
                    <a:pt x="27" y="18"/>
                    <a:pt x="25" y="12"/>
                    <a:pt x="22" y="7"/>
                  </a:cubicBezTo>
                  <a:cubicBezTo>
                    <a:pt x="21" y="5"/>
                    <a:pt x="20" y="4"/>
                    <a:pt x="19"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02" name="Google Shape;3402;p35"/>
            <p:cNvSpPr/>
            <p:nvPr/>
          </p:nvSpPr>
          <p:spPr>
            <a:xfrm>
              <a:off x="1992605" y="-835775"/>
              <a:ext cx="11160" cy="4680"/>
            </a:xfrm>
            <a:custGeom>
              <a:avLst/>
              <a:gdLst/>
              <a:ahLst/>
              <a:cxnLst/>
              <a:rect l="l" t="t" r="r" b="b"/>
              <a:pathLst>
                <a:path w="31" h="13" extrusionOk="0">
                  <a:moveTo>
                    <a:pt x="2" y="12"/>
                  </a:moveTo>
                  <a:lnTo>
                    <a:pt x="11" y="12"/>
                  </a:lnTo>
                  <a:cubicBezTo>
                    <a:pt x="11" y="10"/>
                    <a:pt x="12" y="10"/>
                    <a:pt x="12" y="9"/>
                  </a:cubicBezTo>
                  <a:cubicBezTo>
                    <a:pt x="13" y="8"/>
                    <a:pt x="14" y="7"/>
                    <a:pt x="14" y="6"/>
                  </a:cubicBezTo>
                  <a:cubicBezTo>
                    <a:pt x="15" y="5"/>
                    <a:pt x="15" y="5"/>
                    <a:pt x="16" y="5"/>
                  </a:cubicBezTo>
                  <a:cubicBezTo>
                    <a:pt x="17" y="4"/>
                    <a:pt x="18" y="4"/>
                    <a:pt x="19" y="4"/>
                  </a:cubicBezTo>
                  <a:cubicBezTo>
                    <a:pt x="20" y="4"/>
                    <a:pt x="22" y="4"/>
                    <a:pt x="23" y="5"/>
                  </a:cubicBezTo>
                  <a:cubicBezTo>
                    <a:pt x="23" y="5"/>
                    <a:pt x="24" y="5"/>
                    <a:pt x="24" y="6"/>
                  </a:cubicBezTo>
                  <a:cubicBezTo>
                    <a:pt x="25" y="7"/>
                    <a:pt x="26" y="8"/>
                    <a:pt x="27" y="9"/>
                  </a:cubicBezTo>
                  <a:lnTo>
                    <a:pt x="27" y="10"/>
                  </a:lnTo>
                  <a:cubicBezTo>
                    <a:pt x="27" y="9"/>
                    <a:pt x="28" y="9"/>
                    <a:pt x="28" y="8"/>
                  </a:cubicBezTo>
                  <a:cubicBezTo>
                    <a:pt x="29" y="6"/>
                    <a:pt x="30" y="4"/>
                    <a:pt x="30" y="2"/>
                  </a:cubicBezTo>
                  <a:lnTo>
                    <a:pt x="1" y="0"/>
                  </a:lnTo>
                  <a:cubicBezTo>
                    <a:pt x="1" y="1"/>
                    <a:pt x="0" y="3"/>
                    <a:pt x="0" y="4"/>
                  </a:cubicBezTo>
                  <a:cubicBezTo>
                    <a:pt x="0" y="7"/>
                    <a:pt x="1" y="9"/>
                    <a:pt x="2"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03" name="Google Shape;3403;p35"/>
            <p:cNvSpPr/>
            <p:nvPr/>
          </p:nvSpPr>
          <p:spPr>
            <a:xfrm>
              <a:off x="1992965" y="-840095"/>
              <a:ext cx="10800" cy="5760"/>
            </a:xfrm>
            <a:custGeom>
              <a:avLst/>
              <a:gdLst/>
              <a:ahLst/>
              <a:cxnLst/>
              <a:rect l="l" t="t" r="r" b="b"/>
              <a:pathLst>
                <a:path w="30" h="16" extrusionOk="0">
                  <a:moveTo>
                    <a:pt x="16" y="0"/>
                  </a:moveTo>
                  <a:cubicBezTo>
                    <a:pt x="13" y="0"/>
                    <a:pt x="11" y="1"/>
                    <a:pt x="8" y="2"/>
                  </a:cubicBezTo>
                  <a:cubicBezTo>
                    <a:pt x="5" y="3"/>
                    <a:pt x="3" y="6"/>
                    <a:pt x="2" y="8"/>
                  </a:cubicBezTo>
                  <a:cubicBezTo>
                    <a:pt x="1" y="10"/>
                    <a:pt x="0" y="11"/>
                    <a:pt x="0" y="13"/>
                  </a:cubicBezTo>
                  <a:lnTo>
                    <a:pt x="29" y="15"/>
                  </a:lnTo>
                  <a:cubicBezTo>
                    <a:pt x="29" y="14"/>
                    <a:pt x="29" y="14"/>
                    <a:pt x="29" y="13"/>
                  </a:cubicBezTo>
                  <a:cubicBezTo>
                    <a:pt x="29" y="10"/>
                    <a:pt x="29" y="8"/>
                    <a:pt x="28" y="6"/>
                  </a:cubicBezTo>
                  <a:cubicBezTo>
                    <a:pt x="27" y="4"/>
                    <a:pt x="25" y="4"/>
                    <a:pt x="23" y="2"/>
                  </a:cubicBezTo>
                  <a:cubicBezTo>
                    <a:pt x="21" y="0"/>
                    <a:pt x="19" y="0"/>
                    <a:pt x="17" y="0"/>
                  </a:cubicBezTo>
                  <a:cubicBezTo>
                    <a:pt x="16" y="0"/>
                    <a:pt x="16" y="0"/>
                    <a:pt x="1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04" name="Google Shape;3404;p35"/>
            <p:cNvSpPr/>
            <p:nvPr/>
          </p:nvSpPr>
          <p:spPr>
            <a:xfrm>
              <a:off x="1996565" y="-834335"/>
              <a:ext cx="6120" cy="3240"/>
            </a:xfrm>
            <a:custGeom>
              <a:avLst/>
              <a:gdLst/>
              <a:ahLst/>
              <a:cxnLst/>
              <a:rect l="l" t="t" r="r" b="b"/>
              <a:pathLst>
                <a:path w="17" h="9" extrusionOk="0">
                  <a:moveTo>
                    <a:pt x="16" y="6"/>
                  </a:moveTo>
                  <a:cubicBezTo>
                    <a:pt x="15" y="5"/>
                    <a:pt x="14" y="4"/>
                    <a:pt x="13" y="3"/>
                  </a:cubicBezTo>
                  <a:cubicBezTo>
                    <a:pt x="13" y="2"/>
                    <a:pt x="13" y="2"/>
                    <a:pt x="12" y="1"/>
                  </a:cubicBezTo>
                  <a:cubicBezTo>
                    <a:pt x="11" y="0"/>
                    <a:pt x="9" y="0"/>
                    <a:pt x="8" y="0"/>
                  </a:cubicBezTo>
                  <a:cubicBezTo>
                    <a:pt x="7" y="0"/>
                    <a:pt x="6" y="1"/>
                    <a:pt x="5" y="1"/>
                  </a:cubicBezTo>
                  <a:cubicBezTo>
                    <a:pt x="4" y="2"/>
                    <a:pt x="4" y="2"/>
                    <a:pt x="3" y="3"/>
                  </a:cubicBezTo>
                  <a:cubicBezTo>
                    <a:pt x="3" y="3"/>
                    <a:pt x="2" y="4"/>
                    <a:pt x="1" y="5"/>
                  </a:cubicBezTo>
                  <a:cubicBezTo>
                    <a:pt x="1" y="6"/>
                    <a:pt x="0" y="7"/>
                    <a:pt x="0" y="8"/>
                  </a:cubicBezTo>
                  <a:lnTo>
                    <a:pt x="14" y="8"/>
                  </a:lnTo>
                  <a:cubicBezTo>
                    <a:pt x="15" y="8"/>
                    <a:pt x="15" y="7"/>
                    <a:pt x="16"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05" name="Google Shape;3405;p35"/>
            <p:cNvSpPr/>
            <p:nvPr/>
          </p:nvSpPr>
          <p:spPr>
            <a:xfrm>
              <a:off x="2040485" y="-831815"/>
              <a:ext cx="9000" cy="2880"/>
            </a:xfrm>
            <a:custGeom>
              <a:avLst/>
              <a:gdLst/>
              <a:ahLst/>
              <a:cxnLst/>
              <a:rect l="l" t="t" r="r" b="b"/>
              <a:pathLst>
                <a:path w="25" h="8" extrusionOk="0">
                  <a:moveTo>
                    <a:pt x="23" y="7"/>
                  </a:moveTo>
                  <a:lnTo>
                    <a:pt x="24" y="1"/>
                  </a:lnTo>
                  <a:lnTo>
                    <a:pt x="17" y="1"/>
                  </a:lnTo>
                  <a:lnTo>
                    <a:pt x="2" y="0"/>
                  </a:lnTo>
                  <a:lnTo>
                    <a:pt x="0" y="7"/>
                  </a:lnTo>
                  <a:lnTo>
                    <a:pt x="23" y="7"/>
                  </a:lnTo>
                </a:path>
              </a:pathLst>
            </a:custGeom>
            <a:solidFill>
              <a:schemeClr val="dk1"/>
            </a:solidFill>
            <a:ln>
              <a:noFill/>
            </a:ln>
          </p:spPr>
        </p:sp>
        <p:sp>
          <p:nvSpPr>
            <p:cNvPr id="3406" name="Google Shape;3406;p35"/>
            <p:cNvSpPr/>
            <p:nvPr/>
          </p:nvSpPr>
          <p:spPr>
            <a:xfrm>
              <a:off x="2041565" y="-841175"/>
              <a:ext cx="10080" cy="9720"/>
            </a:xfrm>
            <a:custGeom>
              <a:avLst/>
              <a:gdLst/>
              <a:ahLst/>
              <a:cxnLst/>
              <a:rect l="l" t="t" r="r" b="b"/>
              <a:pathLst>
                <a:path w="28" h="27" extrusionOk="0">
                  <a:moveTo>
                    <a:pt x="21" y="26"/>
                  </a:moveTo>
                  <a:lnTo>
                    <a:pt x="23" y="21"/>
                  </a:lnTo>
                  <a:cubicBezTo>
                    <a:pt x="27" y="8"/>
                    <a:pt x="7" y="0"/>
                    <a:pt x="3" y="14"/>
                  </a:cubicBezTo>
                  <a:cubicBezTo>
                    <a:pt x="2" y="17"/>
                    <a:pt x="1" y="21"/>
                    <a:pt x="0" y="25"/>
                  </a:cubicBezTo>
                  <a:lnTo>
                    <a:pt x="15" y="26"/>
                  </a:lnTo>
                  <a:lnTo>
                    <a:pt x="21" y="2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07" name="Google Shape;3407;p35"/>
            <p:cNvSpPr/>
            <p:nvPr/>
          </p:nvSpPr>
          <p:spPr>
            <a:xfrm>
              <a:off x="2056685" y="-831095"/>
              <a:ext cx="7560" cy="2160"/>
            </a:xfrm>
            <a:custGeom>
              <a:avLst/>
              <a:gdLst/>
              <a:ahLst/>
              <a:cxnLst/>
              <a:rect l="l" t="t" r="r" b="b"/>
              <a:pathLst>
                <a:path w="21" h="6" extrusionOk="0">
                  <a:moveTo>
                    <a:pt x="20" y="5"/>
                  </a:moveTo>
                  <a:cubicBezTo>
                    <a:pt x="20" y="4"/>
                    <a:pt x="19" y="3"/>
                    <a:pt x="19" y="1"/>
                  </a:cubicBezTo>
                  <a:lnTo>
                    <a:pt x="1" y="0"/>
                  </a:lnTo>
                  <a:cubicBezTo>
                    <a:pt x="1" y="1"/>
                    <a:pt x="1" y="1"/>
                    <a:pt x="1" y="1"/>
                  </a:cubicBezTo>
                  <a:cubicBezTo>
                    <a:pt x="0" y="2"/>
                    <a:pt x="0" y="4"/>
                    <a:pt x="0" y="5"/>
                  </a:cubicBezTo>
                  <a:lnTo>
                    <a:pt x="20"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08" name="Google Shape;3408;p35"/>
            <p:cNvSpPr/>
            <p:nvPr/>
          </p:nvSpPr>
          <p:spPr>
            <a:xfrm>
              <a:off x="2057045" y="-832535"/>
              <a:ext cx="6840" cy="2160"/>
            </a:xfrm>
            <a:custGeom>
              <a:avLst/>
              <a:gdLst/>
              <a:ahLst/>
              <a:cxnLst/>
              <a:rect l="l" t="t" r="r" b="b"/>
              <a:pathLst>
                <a:path w="19" h="6" extrusionOk="0">
                  <a:moveTo>
                    <a:pt x="0" y="4"/>
                  </a:moveTo>
                  <a:lnTo>
                    <a:pt x="18" y="5"/>
                  </a:lnTo>
                  <a:cubicBezTo>
                    <a:pt x="17" y="4"/>
                    <a:pt x="16" y="2"/>
                    <a:pt x="14" y="1"/>
                  </a:cubicBezTo>
                  <a:cubicBezTo>
                    <a:pt x="12" y="0"/>
                    <a:pt x="11" y="0"/>
                    <a:pt x="9" y="0"/>
                  </a:cubicBezTo>
                  <a:cubicBezTo>
                    <a:pt x="7" y="0"/>
                    <a:pt x="5" y="0"/>
                    <a:pt x="3" y="1"/>
                  </a:cubicBezTo>
                  <a:cubicBezTo>
                    <a:pt x="2" y="1"/>
                    <a:pt x="1" y="3"/>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09" name="Google Shape;3409;p35"/>
            <p:cNvSpPr/>
            <p:nvPr/>
          </p:nvSpPr>
          <p:spPr>
            <a:xfrm>
              <a:off x="2072885" y="-830015"/>
              <a:ext cx="6840" cy="1080"/>
            </a:xfrm>
            <a:custGeom>
              <a:avLst/>
              <a:gdLst/>
              <a:ahLst/>
              <a:cxnLst/>
              <a:rect l="l" t="t" r="r" b="b"/>
              <a:pathLst>
                <a:path w="19" h="3" extrusionOk="0">
                  <a:moveTo>
                    <a:pt x="0" y="2"/>
                  </a:moveTo>
                  <a:lnTo>
                    <a:pt x="18" y="2"/>
                  </a:lnTo>
                  <a:cubicBezTo>
                    <a:pt x="18" y="2"/>
                    <a:pt x="18" y="1"/>
                    <a:pt x="17" y="0"/>
                  </a:cubicBezTo>
                  <a:lnTo>
                    <a:pt x="2" y="0"/>
                  </a:lnTo>
                  <a:lnTo>
                    <a:pt x="1" y="2"/>
                  </a:ln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10" name="Google Shape;3410;p35"/>
            <p:cNvSpPr/>
            <p:nvPr/>
          </p:nvSpPr>
          <p:spPr>
            <a:xfrm>
              <a:off x="2073605" y="-831815"/>
              <a:ext cx="5760" cy="1800"/>
            </a:xfrm>
            <a:custGeom>
              <a:avLst/>
              <a:gdLst/>
              <a:ahLst/>
              <a:cxnLst/>
              <a:rect l="l" t="t" r="r" b="b"/>
              <a:pathLst>
                <a:path w="16" h="5" extrusionOk="0">
                  <a:moveTo>
                    <a:pt x="0" y="4"/>
                  </a:moveTo>
                  <a:lnTo>
                    <a:pt x="15" y="4"/>
                  </a:lnTo>
                  <a:cubicBezTo>
                    <a:pt x="14" y="3"/>
                    <a:pt x="13" y="2"/>
                    <a:pt x="11" y="1"/>
                  </a:cubicBezTo>
                  <a:cubicBezTo>
                    <a:pt x="10" y="1"/>
                    <a:pt x="8" y="0"/>
                    <a:pt x="7" y="0"/>
                  </a:cubicBezTo>
                  <a:cubicBezTo>
                    <a:pt x="5" y="0"/>
                    <a:pt x="4" y="1"/>
                    <a:pt x="3" y="1"/>
                  </a:cubicBezTo>
                  <a:cubicBezTo>
                    <a:pt x="1" y="2"/>
                    <a:pt x="0" y="3"/>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11" name="Google Shape;3411;p35"/>
            <p:cNvSpPr/>
            <p:nvPr/>
          </p:nvSpPr>
          <p:spPr>
            <a:xfrm>
              <a:off x="2090885" y="-829655"/>
              <a:ext cx="7560" cy="1800"/>
            </a:xfrm>
            <a:custGeom>
              <a:avLst/>
              <a:gdLst/>
              <a:ahLst/>
              <a:cxnLst/>
              <a:rect l="l" t="t" r="r" b="b"/>
              <a:pathLst>
                <a:path w="21" h="5" extrusionOk="0">
                  <a:moveTo>
                    <a:pt x="3" y="2"/>
                  </a:moveTo>
                  <a:lnTo>
                    <a:pt x="20" y="4"/>
                  </a:lnTo>
                  <a:lnTo>
                    <a:pt x="20" y="0"/>
                  </a:lnTo>
                  <a:lnTo>
                    <a:pt x="0" y="0"/>
                  </a:lnTo>
                  <a:cubicBezTo>
                    <a:pt x="0" y="0"/>
                    <a:pt x="0" y="1"/>
                    <a:pt x="0" y="2"/>
                  </a:cubicBezTo>
                  <a:lnTo>
                    <a:pt x="3"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12" name="Google Shape;3412;p35"/>
            <p:cNvSpPr/>
            <p:nvPr/>
          </p:nvSpPr>
          <p:spPr>
            <a:xfrm>
              <a:off x="2090885" y="-839735"/>
              <a:ext cx="7920" cy="10080"/>
            </a:xfrm>
            <a:custGeom>
              <a:avLst/>
              <a:gdLst/>
              <a:ahLst/>
              <a:cxnLst/>
              <a:rect l="l" t="t" r="r" b="b"/>
              <a:pathLst>
                <a:path w="22" h="28" extrusionOk="0">
                  <a:moveTo>
                    <a:pt x="21" y="12"/>
                  </a:moveTo>
                  <a:cubicBezTo>
                    <a:pt x="21" y="1"/>
                    <a:pt x="7" y="0"/>
                    <a:pt x="3" y="9"/>
                  </a:cubicBezTo>
                  <a:cubicBezTo>
                    <a:pt x="1" y="14"/>
                    <a:pt x="0" y="19"/>
                    <a:pt x="0" y="24"/>
                  </a:cubicBezTo>
                  <a:cubicBezTo>
                    <a:pt x="0" y="25"/>
                    <a:pt x="0" y="26"/>
                    <a:pt x="1" y="27"/>
                  </a:cubicBezTo>
                  <a:lnTo>
                    <a:pt x="20" y="27"/>
                  </a:lnTo>
                  <a:cubicBezTo>
                    <a:pt x="20" y="22"/>
                    <a:pt x="21" y="17"/>
                    <a:pt x="21"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13" name="Google Shape;3413;p35"/>
            <p:cNvSpPr/>
            <p:nvPr/>
          </p:nvSpPr>
          <p:spPr>
            <a:xfrm>
              <a:off x="2107445" y="-829295"/>
              <a:ext cx="9000" cy="3600"/>
            </a:xfrm>
            <a:custGeom>
              <a:avLst/>
              <a:gdLst/>
              <a:ahLst/>
              <a:cxnLst/>
              <a:rect l="l" t="t" r="r" b="b"/>
              <a:pathLst>
                <a:path w="25" h="10" extrusionOk="0">
                  <a:moveTo>
                    <a:pt x="23" y="9"/>
                  </a:moveTo>
                  <a:lnTo>
                    <a:pt x="24" y="0"/>
                  </a:lnTo>
                  <a:lnTo>
                    <a:pt x="0" y="0"/>
                  </a:lnTo>
                  <a:cubicBezTo>
                    <a:pt x="0" y="2"/>
                    <a:pt x="0" y="5"/>
                    <a:pt x="0" y="6"/>
                  </a:cubicBezTo>
                  <a:lnTo>
                    <a:pt x="23"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14" name="Google Shape;3414;p35"/>
            <p:cNvSpPr/>
            <p:nvPr/>
          </p:nvSpPr>
          <p:spPr>
            <a:xfrm>
              <a:off x="2107445" y="-837215"/>
              <a:ext cx="9720" cy="7560"/>
            </a:xfrm>
            <a:custGeom>
              <a:avLst/>
              <a:gdLst/>
              <a:ahLst/>
              <a:cxnLst/>
              <a:rect l="l" t="t" r="r" b="b"/>
              <a:pathLst>
                <a:path w="27" h="21" extrusionOk="0">
                  <a:moveTo>
                    <a:pt x="26" y="10"/>
                  </a:moveTo>
                  <a:cubicBezTo>
                    <a:pt x="26" y="9"/>
                    <a:pt x="26" y="9"/>
                    <a:pt x="26" y="8"/>
                  </a:cubicBezTo>
                  <a:cubicBezTo>
                    <a:pt x="26" y="7"/>
                    <a:pt x="26" y="5"/>
                    <a:pt x="25" y="4"/>
                  </a:cubicBezTo>
                  <a:cubicBezTo>
                    <a:pt x="24" y="3"/>
                    <a:pt x="24" y="2"/>
                    <a:pt x="22" y="1"/>
                  </a:cubicBezTo>
                  <a:cubicBezTo>
                    <a:pt x="20" y="0"/>
                    <a:pt x="19" y="0"/>
                    <a:pt x="17" y="0"/>
                  </a:cubicBezTo>
                  <a:cubicBezTo>
                    <a:pt x="17" y="0"/>
                    <a:pt x="16" y="0"/>
                    <a:pt x="15" y="0"/>
                  </a:cubicBezTo>
                  <a:cubicBezTo>
                    <a:pt x="13" y="1"/>
                    <a:pt x="12" y="1"/>
                    <a:pt x="11" y="2"/>
                  </a:cubicBezTo>
                  <a:cubicBezTo>
                    <a:pt x="7" y="4"/>
                    <a:pt x="5" y="7"/>
                    <a:pt x="3" y="10"/>
                  </a:cubicBezTo>
                  <a:cubicBezTo>
                    <a:pt x="1" y="13"/>
                    <a:pt x="0" y="16"/>
                    <a:pt x="0" y="20"/>
                  </a:cubicBezTo>
                  <a:lnTo>
                    <a:pt x="24" y="20"/>
                  </a:lnTo>
                  <a:lnTo>
                    <a:pt x="26"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15" name="Google Shape;3415;p35"/>
            <p:cNvSpPr/>
            <p:nvPr/>
          </p:nvSpPr>
          <p:spPr>
            <a:xfrm>
              <a:off x="2124005" y="-829295"/>
              <a:ext cx="10080" cy="5400"/>
            </a:xfrm>
            <a:custGeom>
              <a:avLst/>
              <a:gdLst/>
              <a:ahLst/>
              <a:cxnLst/>
              <a:rect l="l" t="t" r="r" b="b"/>
              <a:pathLst>
                <a:path w="28" h="15" extrusionOk="0">
                  <a:moveTo>
                    <a:pt x="23" y="14"/>
                  </a:moveTo>
                  <a:cubicBezTo>
                    <a:pt x="24" y="10"/>
                    <a:pt x="25" y="6"/>
                    <a:pt x="27" y="2"/>
                  </a:cubicBezTo>
                  <a:cubicBezTo>
                    <a:pt x="19" y="1"/>
                    <a:pt x="10" y="0"/>
                    <a:pt x="2" y="0"/>
                  </a:cubicBezTo>
                  <a:cubicBezTo>
                    <a:pt x="1" y="4"/>
                    <a:pt x="0" y="7"/>
                    <a:pt x="0" y="11"/>
                  </a:cubicBezTo>
                  <a:lnTo>
                    <a:pt x="23"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16" name="Google Shape;3416;p35"/>
            <p:cNvSpPr/>
            <p:nvPr/>
          </p:nvSpPr>
          <p:spPr>
            <a:xfrm>
              <a:off x="2124725" y="-836855"/>
              <a:ext cx="10080" cy="8280"/>
            </a:xfrm>
            <a:custGeom>
              <a:avLst/>
              <a:gdLst/>
              <a:ahLst/>
              <a:cxnLst/>
              <a:rect l="l" t="t" r="r" b="b"/>
              <a:pathLst>
                <a:path w="28" h="23" extrusionOk="0">
                  <a:moveTo>
                    <a:pt x="26" y="17"/>
                  </a:moveTo>
                  <a:cubicBezTo>
                    <a:pt x="27" y="15"/>
                    <a:pt x="27" y="14"/>
                    <a:pt x="27" y="12"/>
                  </a:cubicBezTo>
                  <a:cubicBezTo>
                    <a:pt x="27" y="10"/>
                    <a:pt x="27" y="8"/>
                    <a:pt x="26" y="7"/>
                  </a:cubicBezTo>
                  <a:cubicBezTo>
                    <a:pt x="26" y="6"/>
                    <a:pt x="26" y="6"/>
                    <a:pt x="25" y="6"/>
                  </a:cubicBezTo>
                  <a:lnTo>
                    <a:pt x="23" y="2"/>
                  </a:lnTo>
                  <a:cubicBezTo>
                    <a:pt x="22" y="2"/>
                    <a:pt x="22" y="1"/>
                    <a:pt x="21" y="1"/>
                  </a:cubicBezTo>
                  <a:cubicBezTo>
                    <a:pt x="20" y="1"/>
                    <a:pt x="19" y="0"/>
                    <a:pt x="18" y="0"/>
                  </a:cubicBezTo>
                  <a:cubicBezTo>
                    <a:pt x="17" y="0"/>
                    <a:pt x="16" y="0"/>
                    <a:pt x="16" y="1"/>
                  </a:cubicBezTo>
                  <a:cubicBezTo>
                    <a:pt x="15" y="1"/>
                    <a:pt x="14" y="1"/>
                    <a:pt x="13" y="2"/>
                  </a:cubicBezTo>
                  <a:cubicBezTo>
                    <a:pt x="9" y="4"/>
                    <a:pt x="5" y="8"/>
                    <a:pt x="3" y="12"/>
                  </a:cubicBezTo>
                  <a:cubicBezTo>
                    <a:pt x="1" y="15"/>
                    <a:pt x="0" y="17"/>
                    <a:pt x="0" y="20"/>
                  </a:cubicBezTo>
                  <a:cubicBezTo>
                    <a:pt x="8" y="20"/>
                    <a:pt x="17" y="21"/>
                    <a:pt x="25" y="22"/>
                  </a:cubicBezTo>
                  <a:cubicBezTo>
                    <a:pt x="25" y="21"/>
                    <a:pt x="26" y="19"/>
                    <a:pt x="26"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17" name="Google Shape;3417;p35"/>
            <p:cNvSpPr/>
            <p:nvPr/>
          </p:nvSpPr>
          <p:spPr>
            <a:xfrm>
              <a:off x="2148125" y="-827135"/>
              <a:ext cx="7200" cy="4320"/>
            </a:xfrm>
            <a:custGeom>
              <a:avLst/>
              <a:gdLst/>
              <a:ahLst/>
              <a:cxnLst/>
              <a:rect l="l" t="t" r="r" b="b"/>
              <a:pathLst>
                <a:path w="20" h="12" extrusionOk="0">
                  <a:moveTo>
                    <a:pt x="0" y="7"/>
                  </a:moveTo>
                  <a:cubicBezTo>
                    <a:pt x="0" y="8"/>
                    <a:pt x="0" y="10"/>
                    <a:pt x="0" y="11"/>
                  </a:cubicBezTo>
                  <a:lnTo>
                    <a:pt x="19" y="11"/>
                  </a:lnTo>
                  <a:cubicBezTo>
                    <a:pt x="19" y="10"/>
                    <a:pt x="19" y="10"/>
                    <a:pt x="19" y="9"/>
                  </a:cubicBezTo>
                  <a:cubicBezTo>
                    <a:pt x="19" y="7"/>
                    <a:pt x="19" y="5"/>
                    <a:pt x="18" y="4"/>
                  </a:cubicBezTo>
                  <a:cubicBezTo>
                    <a:pt x="17" y="3"/>
                    <a:pt x="16" y="2"/>
                    <a:pt x="15" y="1"/>
                  </a:cubicBezTo>
                  <a:lnTo>
                    <a:pt x="4" y="0"/>
                  </a:lnTo>
                  <a:cubicBezTo>
                    <a:pt x="3" y="0"/>
                    <a:pt x="2" y="2"/>
                    <a:pt x="1" y="3"/>
                  </a:cubicBezTo>
                  <a:cubicBezTo>
                    <a:pt x="0" y="4"/>
                    <a:pt x="0" y="5"/>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18" name="Google Shape;3418;p35"/>
            <p:cNvSpPr/>
            <p:nvPr/>
          </p:nvSpPr>
          <p:spPr>
            <a:xfrm>
              <a:off x="2149565" y="-827135"/>
              <a:ext cx="4320" cy="1080"/>
            </a:xfrm>
            <a:custGeom>
              <a:avLst/>
              <a:gdLst/>
              <a:ahLst/>
              <a:cxnLst/>
              <a:rect l="l" t="t" r="r" b="b"/>
              <a:pathLst>
                <a:path w="12" h="3" extrusionOk="0">
                  <a:moveTo>
                    <a:pt x="0" y="0"/>
                  </a:moveTo>
                  <a:lnTo>
                    <a:pt x="11" y="2"/>
                  </a:lnTo>
                  <a:cubicBezTo>
                    <a:pt x="11" y="1"/>
                    <a:pt x="10" y="1"/>
                    <a:pt x="10" y="1"/>
                  </a:cubicBezTo>
                  <a:cubicBezTo>
                    <a:pt x="8" y="0"/>
                    <a:pt x="7" y="0"/>
                    <a:pt x="5" y="0"/>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19" name="Google Shape;3419;p35"/>
            <p:cNvSpPr/>
            <p:nvPr/>
          </p:nvSpPr>
          <p:spPr>
            <a:xfrm>
              <a:off x="2163965" y="-825695"/>
              <a:ext cx="7920" cy="3600"/>
            </a:xfrm>
            <a:custGeom>
              <a:avLst/>
              <a:gdLst/>
              <a:ahLst/>
              <a:cxnLst/>
              <a:rect l="l" t="t" r="r" b="b"/>
              <a:pathLst>
                <a:path w="22" h="10" extrusionOk="0">
                  <a:moveTo>
                    <a:pt x="1" y="9"/>
                  </a:moveTo>
                  <a:lnTo>
                    <a:pt x="21" y="9"/>
                  </a:lnTo>
                  <a:cubicBezTo>
                    <a:pt x="21" y="6"/>
                    <a:pt x="21" y="4"/>
                    <a:pt x="21" y="1"/>
                  </a:cubicBezTo>
                  <a:cubicBezTo>
                    <a:pt x="14" y="1"/>
                    <a:pt x="7" y="1"/>
                    <a:pt x="0" y="0"/>
                  </a:cubicBezTo>
                  <a:cubicBezTo>
                    <a:pt x="0" y="3"/>
                    <a:pt x="1" y="6"/>
                    <a:pt x="1"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20" name="Google Shape;3420;p35"/>
            <p:cNvSpPr/>
            <p:nvPr/>
          </p:nvSpPr>
          <p:spPr>
            <a:xfrm>
              <a:off x="2164325" y="-834335"/>
              <a:ext cx="9000" cy="9360"/>
            </a:xfrm>
            <a:custGeom>
              <a:avLst/>
              <a:gdLst/>
              <a:ahLst/>
              <a:cxnLst/>
              <a:rect l="l" t="t" r="r" b="b"/>
              <a:pathLst>
                <a:path w="25" h="26" extrusionOk="0">
                  <a:moveTo>
                    <a:pt x="22" y="25"/>
                  </a:moveTo>
                  <a:cubicBezTo>
                    <a:pt x="22" y="21"/>
                    <a:pt x="23" y="16"/>
                    <a:pt x="24" y="12"/>
                  </a:cubicBezTo>
                  <a:cubicBezTo>
                    <a:pt x="24" y="11"/>
                    <a:pt x="24" y="10"/>
                    <a:pt x="24" y="9"/>
                  </a:cubicBezTo>
                  <a:cubicBezTo>
                    <a:pt x="24" y="8"/>
                    <a:pt x="24" y="7"/>
                    <a:pt x="23" y="5"/>
                  </a:cubicBezTo>
                  <a:cubicBezTo>
                    <a:pt x="22" y="3"/>
                    <a:pt x="22" y="2"/>
                    <a:pt x="20" y="1"/>
                  </a:cubicBezTo>
                  <a:cubicBezTo>
                    <a:pt x="18" y="0"/>
                    <a:pt x="17" y="0"/>
                    <a:pt x="15" y="0"/>
                  </a:cubicBezTo>
                  <a:cubicBezTo>
                    <a:pt x="13" y="0"/>
                    <a:pt x="12" y="1"/>
                    <a:pt x="11" y="1"/>
                  </a:cubicBezTo>
                  <a:cubicBezTo>
                    <a:pt x="10" y="2"/>
                    <a:pt x="10" y="2"/>
                    <a:pt x="9" y="2"/>
                  </a:cubicBezTo>
                  <a:cubicBezTo>
                    <a:pt x="7" y="4"/>
                    <a:pt x="5" y="7"/>
                    <a:pt x="3" y="9"/>
                  </a:cubicBezTo>
                  <a:cubicBezTo>
                    <a:pt x="1" y="13"/>
                    <a:pt x="0" y="17"/>
                    <a:pt x="0" y="22"/>
                  </a:cubicBezTo>
                  <a:cubicBezTo>
                    <a:pt x="0" y="22"/>
                    <a:pt x="0" y="23"/>
                    <a:pt x="0" y="24"/>
                  </a:cubicBezTo>
                  <a:cubicBezTo>
                    <a:pt x="7" y="24"/>
                    <a:pt x="14" y="25"/>
                    <a:pt x="21" y="25"/>
                  </a:cubicBezTo>
                  <a:lnTo>
                    <a:pt x="22" y="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21" name="Google Shape;3421;p35"/>
            <p:cNvSpPr/>
            <p:nvPr/>
          </p:nvSpPr>
          <p:spPr>
            <a:xfrm>
              <a:off x="2184845" y="-826055"/>
              <a:ext cx="8280" cy="3960"/>
            </a:xfrm>
            <a:custGeom>
              <a:avLst/>
              <a:gdLst/>
              <a:ahLst/>
              <a:cxnLst/>
              <a:rect l="l" t="t" r="r" b="b"/>
              <a:pathLst>
                <a:path w="23" h="11" extrusionOk="0">
                  <a:moveTo>
                    <a:pt x="2" y="4"/>
                  </a:moveTo>
                  <a:cubicBezTo>
                    <a:pt x="1" y="6"/>
                    <a:pt x="1" y="8"/>
                    <a:pt x="0" y="10"/>
                  </a:cubicBezTo>
                  <a:lnTo>
                    <a:pt x="22" y="10"/>
                  </a:lnTo>
                  <a:cubicBezTo>
                    <a:pt x="22" y="9"/>
                    <a:pt x="22" y="8"/>
                    <a:pt x="22" y="7"/>
                  </a:cubicBezTo>
                  <a:lnTo>
                    <a:pt x="22" y="6"/>
                  </a:lnTo>
                  <a:cubicBezTo>
                    <a:pt x="22" y="4"/>
                    <a:pt x="22" y="3"/>
                    <a:pt x="21" y="1"/>
                  </a:cubicBezTo>
                  <a:cubicBezTo>
                    <a:pt x="21" y="0"/>
                    <a:pt x="20" y="1"/>
                    <a:pt x="20" y="0"/>
                  </a:cubicBezTo>
                  <a:lnTo>
                    <a:pt x="4" y="0"/>
                  </a:lnTo>
                  <a:cubicBezTo>
                    <a:pt x="3" y="1"/>
                    <a:pt x="3" y="1"/>
                    <a:pt x="3" y="2"/>
                  </a:cubicBezTo>
                  <a:cubicBezTo>
                    <a:pt x="2" y="3"/>
                    <a:pt x="2" y="3"/>
                    <a:pt x="2"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22" name="Google Shape;3422;p35"/>
            <p:cNvSpPr/>
            <p:nvPr/>
          </p:nvSpPr>
          <p:spPr>
            <a:xfrm>
              <a:off x="2186285" y="-827135"/>
              <a:ext cx="6120" cy="1440"/>
            </a:xfrm>
            <a:custGeom>
              <a:avLst/>
              <a:gdLst/>
              <a:ahLst/>
              <a:cxnLst/>
              <a:rect l="l" t="t" r="r" b="b"/>
              <a:pathLst>
                <a:path w="17" h="4" extrusionOk="0">
                  <a:moveTo>
                    <a:pt x="0" y="3"/>
                  </a:moveTo>
                  <a:lnTo>
                    <a:pt x="16" y="3"/>
                  </a:lnTo>
                  <a:cubicBezTo>
                    <a:pt x="15" y="3"/>
                    <a:pt x="15" y="2"/>
                    <a:pt x="14" y="1"/>
                  </a:cubicBezTo>
                  <a:cubicBezTo>
                    <a:pt x="12" y="0"/>
                    <a:pt x="10" y="0"/>
                    <a:pt x="8" y="0"/>
                  </a:cubicBezTo>
                  <a:cubicBezTo>
                    <a:pt x="6" y="0"/>
                    <a:pt x="4" y="0"/>
                    <a:pt x="2" y="1"/>
                  </a:cubicBezTo>
                  <a:cubicBezTo>
                    <a:pt x="1" y="2"/>
                    <a:pt x="1" y="3"/>
                    <a:pt x="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23" name="Google Shape;3423;p35"/>
            <p:cNvSpPr/>
            <p:nvPr/>
          </p:nvSpPr>
          <p:spPr>
            <a:xfrm>
              <a:off x="2204285" y="-826055"/>
              <a:ext cx="10080" cy="3960"/>
            </a:xfrm>
            <a:custGeom>
              <a:avLst/>
              <a:gdLst/>
              <a:ahLst/>
              <a:cxnLst/>
              <a:rect l="l" t="t" r="r" b="b"/>
              <a:pathLst>
                <a:path w="28" h="11" extrusionOk="0">
                  <a:moveTo>
                    <a:pt x="25" y="10"/>
                  </a:moveTo>
                  <a:cubicBezTo>
                    <a:pt x="25" y="8"/>
                    <a:pt x="26" y="5"/>
                    <a:pt x="27" y="3"/>
                  </a:cubicBezTo>
                  <a:cubicBezTo>
                    <a:pt x="19" y="2"/>
                    <a:pt x="11" y="1"/>
                    <a:pt x="3" y="0"/>
                  </a:cubicBezTo>
                  <a:cubicBezTo>
                    <a:pt x="2" y="4"/>
                    <a:pt x="1" y="7"/>
                    <a:pt x="0" y="10"/>
                  </a:cubicBezTo>
                  <a:lnTo>
                    <a:pt x="25"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24" name="Google Shape;3424;p35"/>
            <p:cNvSpPr/>
            <p:nvPr/>
          </p:nvSpPr>
          <p:spPr>
            <a:xfrm>
              <a:off x="2205365" y="-832535"/>
              <a:ext cx="9360" cy="7920"/>
            </a:xfrm>
            <a:custGeom>
              <a:avLst/>
              <a:gdLst/>
              <a:ahLst/>
              <a:cxnLst/>
              <a:rect l="l" t="t" r="r" b="b"/>
              <a:pathLst>
                <a:path w="26" h="22" extrusionOk="0">
                  <a:moveTo>
                    <a:pt x="25" y="10"/>
                  </a:moveTo>
                  <a:cubicBezTo>
                    <a:pt x="25" y="1"/>
                    <a:pt x="10" y="0"/>
                    <a:pt x="5" y="7"/>
                  </a:cubicBezTo>
                  <a:cubicBezTo>
                    <a:pt x="3" y="11"/>
                    <a:pt x="1" y="14"/>
                    <a:pt x="0" y="18"/>
                  </a:cubicBezTo>
                  <a:cubicBezTo>
                    <a:pt x="8" y="19"/>
                    <a:pt x="15" y="20"/>
                    <a:pt x="23" y="21"/>
                  </a:cubicBezTo>
                  <a:cubicBezTo>
                    <a:pt x="24" y="18"/>
                    <a:pt x="25" y="14"/>
                    <a:pt x="25" y="11"/>
                  </a:cubicBezTo>
                  <a:lnTo>
                    <a:pt x="25"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25" name="Google Shape;3425;p35"/>
            <p:cNvSpPr/>
            <p:nvPr/>
          </p:nvSpPr>
          <p:spPr>
            <a:xfrm>
              <a:off x="2223365" y="-823175"/>
              <a:ext cx="4680" cy="1080"/>
            </a:xfrm>
            <a:custGeom>
              <a:avLst/>
              <a:gdLst/>
              <a:ahLst/>
              <a:cxnLst/>
              <a:rect l="l" t="t" r="r" b="b"/>
              <a:pathLst>
                <a:path w="13" h="3" extrusionOk="0">
                  <a:moveTo>
                    <a:pt x="12" y="2"/>
                  </a:moveTo>
                  <a:lnTo>
                    <a:pt x="0" y="0"/>
                  </a:lnTo>
                  <a:lnTo>
                    <a:pt x="0" y="2"/>
                  </a:lnTo>
                  <a:lnTo>
                    <a:pt x="12" y="2"/>
                  </a:lnTo>
                </a:path>
              </a:pathLst>
            </a:custGeom>
            <a:solidFill>
              <a:schemeClr val="dk1"/>
            </a:solidFill>
            <a:ln>
              <a:noFill/>
            </a:ln>
          </p:spPr>
        </p:sp>
        <p:sp>
          <p:nvSpPr>
            <p:cNvPr id="3426" name="Google Shape;3426;p35"/>
            <p:cNvSpPr/>
            <p:nvPr/>
          </p:nvSpPr>
          <p:spPr>
            <a:xfrm>
              <a:off x="2223365" y="-832175"/>
              <a:ext cx="8280" cy="10080"/>
            </a:xfrm>
            <a:custGeom>
              <a:avLst/>
              <a:gdLst/>
              <a:ahLst/>
              <a:cxnLst/>
              <a:rect l="l" t="t" r="r" b="b"/>
              <a:pathLst>
                <a:path w="23" h="28" extrusionOk="0">
                  <a:moveTo>
                    <a:pt x="20" y="27"/>
                  </a:moveTo>
                  <a:cubicBezTo>
                    <a:pt x="20" y="21"/>
                    <a:pt x="21" y="14"/>
                    <a:pt x="22" y="8"/>
                  </a:cubicBezTo>
                  <a:cubicBezTo>
                    <a:pt x="22" y="6"/>
                    <a:pt x="21" y="5"/>
                    <a:pt x="21" y="4"/>
                  </a:cubicBezTo>
                  <a:cubicBezTo>
                    <a:pt x="20" y="3"/>
                    <a:pt x="19" y="2"/>
                    <a:pt x="17" y="1"/>
                  </a:cubicBezTo>
                  <a:cubicBezTo>
                    <a:pt x="15" y="0"/>
                    <a:pt x="14" y="0"/>
                    <a:pt x="13" y="0"/>
                  </a:cubicBezTo>
                  <a:cubicBezTo>
                    <a:pt x="11" y="0"/>
                    <a:pt x="10" y="0"/>
                    <a:pt x="9" y="1"/>
                  </a:cubicBezTo>
                  <a:cubicBezTo>
                    <a:pt x="8" y="2"/>
                    <a:pt x="7" y="3"/>
                    <a:pt x="6" y="4"/>
                  </a:cubicBezTo>
                  <a:cubicBezTo>
                    <a:pt x="3" y="11"/>
                    <a:pt x="1" y="17"/>
                    <a:pt x="0" y="24"/>
                  </a:cubicBezTo>
                  <a:lnTo>
                    <a:pt x="12" y="26"/>
                  </a:lnTo>
                  <a:lnTo>
                    <a:pt x="20" y="2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27" name="Google Shape;3427;p35"/>
            <p:cNvSpPr/>
            <p:nvPr/>
          </p:nvSpPr>
          <p:spPr>
            <a:xfrm>
              <a:off x="1450805" y="-861335"/>
              <a:ext cx="10080" cy="6840"/>
            </a:xfrm>
            <a:custGeom>
              <a:avLst/>
              <a:gdLst/>
              <a:ahLst/>
              <a:cxnLst/>
              <a:rect l="l" t="t" r="r" b="b"/>
              <a:pathLst>
                <a:path w="28" h="19" extrusionOk="0">
                  <a:moveTo>
                    <a:pt x="7" y="16"/>
                  </a:moveTo>
                  <a:cubicBezTo>
                    <a:pt x="13" y="13"/>
                    <a:pt x="20" y="11"/>
                    <a:pt x="27" y="11"/>
                  </a:cubicBezTo>
                  <a:cubicBezTo>
                    <a:pt x="27" y="8"/>
                    <a:pt x="27" y="6"/>
                    <a:pt x="25" y="4"/>
                  </a:cubicBezTo>
                  <a:lnTo>
                    <a:pt x="0" y="0"/>
                  </a:lnTo>
                  <a:lnTo>
                    <a:pt x="4" y="18"/>
                  </a:lnTo>
                  <a:lnTo>
                    <a:pt x="7" y="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28" name="Google Shape;3428;p35"/>
            <p:cNvSpPr/>
            <p:nvPr/>
          </p:nvSpPr>
          <p:spPr>
            <a:xfrm>
              <a:off x="1436765" y="-862055"/>
              <a:ext cx="8640" cy="10440"/>
            </a:xfrm>
            <a:custGeom>
              <a:avLst/>
              <a:gdLst/>
              <a:ahLst/>
              <a:cxnLst/>
              <a:rect l="l" t="t" r="r" b="b"/>
              <a:pathLst>
                <a:path w="24" h="29" extrusionOk="0">
                  <a:moveTo>
                    <a:pt x="6" y="25"/>
                  </a:moveTo>
                  <a:cubicBezTo>
                    <a:pt x="7" y="24"/>
                    <a:pt x="9" y="23"/>
                    <a:pt x="10" y="22"/>
                  </a:cubicBezTo>
                  <a:cubicBezTo>
                    <a:pt x="14" y="20"/>
                    <a:pt x="18" y="19"/>
                    <a:pt x="23" y="18"/>
                  </a:cubicBezTo>
                  <a:cubicBezTo>
                    <a:pt x="21" y="10"/>
                    <a:pt x="20" y="3"/>
                    <a:pt x="20" y="0"/>
                  </a:cubicBezTo>
                  <a:cubicBezTo>
                    <a:pt x="13" y="6"/>
                    <a:pt x="6" y="13"/>
                    <a:pt x="0" y="20"/>
                  </a:cubicBezTo>
                  <a:lnTo>
                    <a:pt x="3" y="28"/>
                  </a:lnTo>
                  <a:lnTo>
                    <a:pt x="6" y="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29" name="Google Shape;3429;p35"/>
            <p:cNvSpPr/>
            <p:nvPr/>
          </p:nvSpPr>
          <p:spPr>
            <a:xfrm>
              <a:off x="1450805" y="-868535"/>
              <a:ext cx="10440" cy="7920"/>
            </a:xfrm>
            <a:custGeom>
              <a:avLst/>
              <a:gdLst/>
              <a:ahLst/>
              <a:cxnLst/>
              <a:rect l="l" t="t" r="r" b="b"/>
              <a:pathLst>
                <a:path w="29" h="22" extrusionOk="0">
                  <a:moveTo>
                    <a:pt x="0" y="7"/>
                  </a:moveTo>
                  <a:lnTo>
                    <a:pt x="2" y="18"/>
                  </a:lnTo>
                  <a:lnTo>
                    <a:pt x="28" y="21"/>
                  </a:lnTo>
                  <a:cubicBezTo>
                    <a:pt x="28" y="18"/>
                    <a:pt x="26" y="15"/>
                    <a:pt x="25" y="12"/>
                  </a:cubicBezTo>
                  <a:cubicBezTo>
                    <a:pt x="24" y="10"/>
                    <a:pt x="24" y="7"/>
                    <a:pt x="24" y="6"/>
                  </a:cubicBezTo>
                  <a:cubicBezTo>
                    <a:pt x="24" y="4"/>
                    <a:pt x="24" y="3"/>
                    <a:pt x="25" y="1"/>
                  </a:cubicBezTo>
                  <a:lnTo>
                    <a:pt x="23" y="0"/>
                  </a:lnTo>
                  <a:cubicBezTo>
                    <a:pt x="17" y="2"/>
                    <a:pt x="11" y="4"/>
                    <a:pt x="6" y="6"/>
                  </a:cubicBezTo>
                  <a:lnTo>
                    <a:pt x="0"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30" name="Google Shape;3430;p35"/>
            <p:cNvSpPr/>
            <p:nvPr/>
          </p:nvSpPr>
          <p:spPr>
            <a:xfrm>
              <a:off x="1431005" y="-854855"/>
              <a:ext cx="6840" cy="6120"/>
            </a:xfrm>
            <a:custGeom>
              <a:avLst/>
              <a:gdLst/>
              <a:ahLst/>
              <a:cxnLst/>
              <a:rect l="l" t="t" r="r" b="b"/>
              <a:pathLst>
                <a:path w="19" h="17" extrusionOk="0">
                  <a:moveTo>
                    <a:pt x="16" y="0"/>
                  </a:moveTo>
                  <a:cubicBezTo>
                    <a:pt x="11" y="5"/>
                    <a:pt x="7" y="10"/>
                    <a:pt x="0" y="16"/>
                  </a:cubicBezTo>
                  <a:cubicBezTo>
                    <a:pt x="5" y="15"/>
                    <a:pt x="10" y="13"/>
                    <a:pt x="14" y="10"/>
                  </a:cubicBezTo>
                  <a:cubicBezTo>
                    <a:pt x="16" y="9"/>
                    <a:pt x="17" y="8"/>
                    <a:pt x="18" y="7"/>
                  </a:cubicBezTo>
                  <a:lnTo>
                    <a:pt x="1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31" name="Google Shape;3431;p35"/>
            <p:cNvSpPr/>
            <p:nvPr/>
          </p:nvSpPr>
          <p:spPr>
            <a:xfrm>
              <a:off x="1443965" y="-862775"/>
              <a:ext cx="9720" cy="7560"/>
            </a:xfrm>
            <a:custGeom>
              <a:avLst/>
              <a:gdLst/>
              <a:ahLst/>
              <a:cxnLst/>
              <a:rect l="l" t="t" r="r" b="b"/>
              <a:pathLst>
                <a:path w="27" h="21" extrusionOk="0">
                  <a:moveTo>
                    <a:pt x="3" y="20"/>
                  </a:moveTo>
                  <a:cubicBezTo>
                    <a:pt x="7" y="20"/>
                    <a:pt x="10" y="20"/>
                    <a:pt x="14" y="20"/>
                  </a:cubicBezTo>
                  <a:cubicBezTo>
                    <a:pt x="17" y="20"/>
                    <a:pt x="22" y="20"/>
                    <a:pt x="26" y="20"/>
                  </a:cubicBezTo>
                  <a:lnTo>
                    <a:pt x="22" y="2"/>
                  </a:lnTo>
                  <a:lnTo>
                    <a:pt x="4" y="0"/>
                  </a:lnTo>
                  <a:lnTo>
                    <a:pt x="0" y="3"/>
                  </a:lnTo>
                  <a:cubicBezTo>
                    <a:pt x="0" y="5"/>
                    <a:pt x="1" y="12"/>
                    <a:pt x="3"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32" name="Google Shape;3432;p35"/>
            <p:cNvSpPr/>
            <p:nvPr/>
          </p:nvSpPr>
          <p:spPr>
            <a:xfrm>
              <a:off x="1445405" y="-866015"/>
              <a:ext cx="6480" cy="4320"/>
            </a:xfrm>
            <a:custGeom>
              <a:avLst/>
              <a:gdLst/>
              <a:ahLst/>
              <a:cxnLst/>
              <a:rect l="l" t="t" r="r" b="b"/>
              <a:pathLst>
                <a:path w="18" h="12" extrusionOk="0">
                  <a:moveTo>
                    <a:pt x="15" y="0"/>
                  </a:moveTo>
                  <a:cubicBezTo>
                    <a:pt x="12" y="2"/>
                    <a:pt x="9" y="3"/>
                    <a:pt x="5" y="5"/>
                  </a:cubicBezTo>
                  <a:cubicBezTo>
                    <a:pt x="4" y="6"/>
                    <a:pt x="2" y="7"/>
                    <a:pt x="0" y="8"/>
                  </a:cubicBezTo>
                  <a:lnTo>
                    <a:pt x="17" y="11"/>
                  </a:lnTo>
                  <a:lnTo>
                    <a:pt x="1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33" name="Google Shape;3433;p35"/>
            <p:cNvSpPr/>
            <p:nvPr/>
          </p:nvSpPr>
          <p:spPr>
            <a:xfrm>
              <a:off x="1460885" y="-860615"/>
              <a:ext cx="1800" cy="2880"/>
            </a:xfrm>
            <a:custGeom>
              <a:avLst/>
              <a:gdLst/>
              <a:ahLst/>
              <a:cxnLst/>
              <a:rect l="l" t="t" r="r" b="b"/>
              <a:pathLst>
                <a:path w="5" h="8" extrusionOk="0">
                  <a:moveTo>
                    <a:pt x="4" y="0"/>
                  </a:moveTo>
                  <a:lnTo>
                    <a:pt x="0" y="0"/>
                  </a:lnTo>
                  <a:cubicBezTo>
                    <a:pt x="0" y="2"/>
                    <a:pt x="1" y="4"/>
                    <a:pt x="1" y="7"/>
                  </a:cubicBezTo>
                  <a:cubicBezTo>
                    <a:pt x="1" y="6"/>
                    <a:pt x="1" y="6"/>
                    <a:pt x="2" y="6"/>
                  </a:cubicBezTo>
                  <a:cubicBezTo>
                    <a:pt x="3" y="4"/>
                    <a:pt x="4" y="2"/>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34" name="Google Shape;3434;p35"/>
            <p:cNvSpPr/>
            <p:nvPr/>
          </p:nvSpPr>
          <p:spPr>
            <a:xfrm>
              <a:off x="1459445" y="-868535"/>
              <a:ext cx="3600" cy="7560"/>
            </a:xfrm>
            <a:custGeom>
              <a:avLst/>
              <a:gdLst/>
              <a:ahLst/>
              <a:cxnLst/>
              <a:rect l="l" t="t" r="r" b="b"/>
              <a:pathLst>
                <a:path w="10" h="21" extrusionOk="0">
                  <a:moveTo>
                    <a:pt x="2" y="0"/>
                  </a:moveTo>
                  <a:cubicBezTo>
                    <a:pt x="1" y="2"/>
                    <a:pt x="0" y="4"/>
                    <a:pt x="0" y="6"/>
                  </a:cubicBezTo>
                  <a:cubicBezTo>
                    <a:pt x="0" y="7"/>
                    <a:pt x="1" y="9"/>
                    <a:pt x="2" y="11"/>
                  </a:cubicBezTo>
                  <a:cubicBezTo>
                    <a:pt x="3" y="14"/>
                    <a:pt x="4" y="17"/>
                    <a:pt x="4" y="20"/>
                  </a:cubicBezTo>
                  <a:lnTo>
                    <a:pt x="9" y="20"/>
                  </a:lnTo>
                  <a:cubicBezTo>
                    <a:pt x="9" y="19"/>
                    <a:pt x="9" y="17"/>
                    <a:pt x="9" y="16"/>
                  </a:cubicBezTo>
                  <a:cubicBezTo>
                    <a:pt x="9" y="12"/>
                    <a:pt x="9" y="9"/>
                    <a:pt x="7" y="6"/>
                  </a:cubicBezTo>
                  <a:cubicBezTo>
                    <a:pt x="6" y="4"/>
                    <a:pt x="4" y="2"/>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35" name="Google Shape;3435;p35"/>
            <p:cNvSpPr/>
            <p:nvPr/>
          </p:nvSpPr>
          <p:spPr>
            <a:xfrm>
              <a:off x="2410925" y="-822095"/>
              <a:ext cx="16200" cy="4320"/>
            </a:xfrm>
            <a:custGeom>
              <a:avLst/>
              <a:gdLst/>
              <a:ahLst/>
              <a:cxnLst/>
              <a:rect l="l" t="t" r="r" b="b"/>
              <a:pathLst>
                <a:path w="45" h="12" extrusionOk="0">
                  <a:moveTo>
                    <a:pt x="9" y="0"/>
                  </a:moveTo>
                  <a:lnTo>
                    <a:pt x="0" y="0"/>
                  </a:lnTo>
                  <a:cubicBezTo>
                    <a:pt x="1" y="1"/>
                    <a:pt x="1" y="2"/>
                    <a:pt x="2" y="3"/>
                  </a:cubicBezTo>
                  <a:cubicBezTo>
                    <a:pt x="3" y="4"/>
                    <a:pt x="3" y="5"/>
                    <a:pt x="3" y="6"/>
                  </a:cubicBezTo>
                  <a:cubicBezTo>
                    <a:pt x="3" y="7"/>
                    <a:pt x="3" y="8"/>
                    <a:pt x="3" y="9"/>
                  </a:cubicBezTo>
                  <a:cubicBezTo>
                    <a:pt x="16" y="9"/>
                    <a:pt x="30" y="10"/>
                    <a:pt x="42" y="11"/>
                  </a:cubicBezTo>
                  <a:cubicBezTo>
                    <a:pt x="42" y="7"/>
                    <a:pt x="43" y="4"/>
                    <a:pt x="44" y="0"/>
                  </a:cubicBezTo>
                  <a:cubicBezTo>
                    <a:pt x="33" y="1"/>
                    <a:pt x="21" y="1"/>
                    <a:pt x="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36" name="Google Shape;3436;p35"/>
            <p:cNvSpPr/>
            <p:nvPr/>
          </p:nvSpPr>
          <p:spPr>
            <a:xfrm>
              <a:off x="2453045" y="-824255"/>
              <a:ext cx="11520" cy="5400"/>
            </a:xfrm>
            <a:custGeom>
              <a:avLst/>
              <a:gdLst/>
              <a:ahLst/>
              <a:cxnLst/>
              <a:rect l="l" t="t" r="r" b="b"/>
              <a:pathLst>
                <a:path w="32" h="15" extrusionOk="0">
                  <a:moveTo>
                    <a:pt x="0" y="2"/>
                  </a:moveTo>
                  <a:cubicBezTo>
                    <a:pt x="0" y="6"/>
                    <a:pt x="0" y="10"/>
                    <a:pt x="0" y="14"/>
                  </a:cubicBezTo>
                  <a:cubicBezTo>
                    <a:pt x="10" y="12"/>
                    <a:pt x="20" y="11"/>
                    <a:pt x="30" y="9"/>
                  </a:cubicBezTo>
                  <a:cubicBezTo>
                    <a:pt x="30" y="6"/>
                    <a:pt x="30" y="3"/>
                    <a:pt x="31" y="0"/>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37" name="Google Shape;3437;p35"/>
            <p:cNvSpPr/>
            <p:nvPr/>
          </p:nvSpPr>
          <p:spPr>
            <a:xfrm>
              <a:off x="2432885" y="-822815"/>
              <a:ext cx="11520" cy="5040"/>
            </a:xfrm>
            <a:custGeom>
              <a:avLst/>
              <a:gdLst/>
              <a:ahLst/>
              <a:cxnLst/>
              <a:rect l="l" t="t" r="r" b="b"/>
              <a:pathLst>
                <a:path w="32" h="14" extrusionOk="0">
                  <a:moveTo>
                    <a:pt x="31" y="0"/>
                  </a:moveTo>
                  <a:lnTo>
                    <a:pt x="1" y="2"/>
                  </a:lnTo>
                  <a:cubicBezTo>
                    <a:pt x="1" y="6"/>
                    <a:pt x="1" y="10"/>
                    <a:pt x="0" y="13"/>
                  </a:cubicBezTo>
                  <a:cubicBezTo>
                    <a:pt x="11" y="13"/>
                    <a:pt x="21" y="13"/>
                    <a:pt x="31" y="13"/>
                  </a:cubicBezTo>
                  <a:cubicBezTo>
                    <a:pt x="31" y="8"/>
                    <a:pt x="31" y="4"/>
                    <a:pt x="3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38" name="Google Shape;3438;p35"/>
            <p:cNvSpPr/>
            <p:nvPr/>
          </p:nvSpPr>
          <p:spPr>
            <a:xfrm>
              <a:off x="2371325" y="-822455"/>
              <a:ext cx="11160" cy="2520"/>
            </a:xfrm>
            <a:custGeom>
              <a:avLst/>
              <a:gdLst/>
              <a:ahLst/>
              <a:cxnLst/>
              <a:rect l="l" t="t" r="r" b="b"/>
              <a:pathLst>
                <a:path w="31" h="7" extrusionOk="0">
                  <a:moveTo>
                    <a:pt x="0" y="0"/>
                  </a:moveTo>
                  <a:cubicBezTo>
                    <a:pt x="0" y="2"/>
                    <a:pt x="0" y="4"/>
                    <a:pt x="0" y="6"/>
                  </a:cubicBezTo>
                  <a:lnTo>
                    <a:pt x="29" y="6"/>
                  </a:lnTo>
                  <a:cubicBezTo>
                    <a:pt x="29" y="4"/>
                    <a:pt x="29" y="2"/>
                    <a:pt x="30" y="0"/>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39" name="Google Shape;3439;p35"/>
            <p:cNvSpPr/>
            <p:nvPr/>
          </p:nvSpPr>
          <p:spPr>
            <a:xfrm>
              <a:off x="2390765" y="-822455"/>
              <a:ext cx="16560" cy="3240"/>
            </a:xfrm>
            <a:custGeom>
              <a:avLst/>
              <a:gdLst/>
              <a:ahLst/>
              <a:cxnLst/>
              <a:rect l="l" t="t" r="r" b="b"/>
              <a:pathLst>
                <a:path w="46" h="9" extrusionOk="0">
                  <a:moveTo>
                    <a:pt x="45" y="1"/>
                  </a:moveTo>
                  <a:lnTo>
                    <a:pt x="0" y="0"/>
                  </a:lnTo>
                  <a:lnTo>
                    <a:pt x="0" y="3"/>
                  </a:lnTo>
                  <a:cubicBezTo>
                    <a:pt x="0" y="4"/>
                    <a:pt x="0" y="5"/>
                    <a:pt x="0" y="6"/>
                  </a:cubicBezTo>
                  <a:lnTo>
                    <a:pt x="4" y="6"/>
                  </a:lnTo>
                  <a:cubicBezTo>
                    <a:pt x="16" y="6"/>
                    <a:pt x="28" y="7"/>
                    <a:pt x="41" y="8"/>
                  </a:cubicBezTo>
                  <a:cubicBezTo>
                    <a:pt x="41" y="8"/>
                    <a:pt x="41" y="6"/>
                    <a:pt x="41" y="5"/>
                  </a:cubicBezTo>
                  <a:lnTo>
                    <a:pt x="42" y="4"/>
                  </a:lnTo>
                  <a:cubicBezTo>
                    <a:pt x="43" y="3"/>
                    <a:pt x="43" y="2"/>
                    <a:pt x="45"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40" name="Google Shape;3440;p35"/>
            <p:cNvSpPr/>
            <p:nvPr/>
          </p:nvSpPr>
          <p:spPr>
            <a:xfrm>
              <a:off x="2473565" y="-825335"/>
              <a:ext cx="12600" cy="3960"/>
            </a:xfrm>
            <a:custGeom>
              <a:avLst/>
              <a:gdLst/>
              <a:ahLst/>
              <a:cxnLst/>
              <a:rect l="l" t="t" r="r" b="b"/>
              <a:pathLst>
                <a:path w="35" h="11" extrusionOk="0">
                  <a:moveTo>
                    <a:pt x="2" y="1"/>
                  </a:moveTo>
                  <a:lnTo>
                    <a:pt x="0" y="10"/>
                  </a:lnTo>
                  <a:cubicBezTo>
                    <a:pt x="11" y="10"/>
                    <a:pt x="21" y="9"/>
                    <a:pt x="32" y="8"/>
                  </a:cubicBezTo>
                  <a:lnTo>
                    <a:pt x="34" y="0"/>
                  </a:lnTo>
                  <a:cubicBezTo>
                    <a:pt x="23" y="0"/>
                    <a:pt x="12" y="0"/>
                    <a:pt x="2"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41" name="Google Shape;3441;p35"/>
            <p:cNvSpPr/>
            <p:nvPr/>
          </p:nvSpPr>
          <p:spPr>
            <a:xfrm>
              <a:off x="3027605" y="-851975"/>
              <a:ext cx="6840" cy="3240"/>
            </a:xfrm>
            <a:custGeom>
              <a:avLst/>
              <a:gdLst/>
              <a:ahLst/>
              <a:cxnLst/>
              <a:rect l="l" t="t" r="r" b="b"/>
              <a:pathLst>
                <a:path w="19" h="9" extrusionOk="0">
                  <a:moveTo>
                    <a:pt x="4" y="0"/>
                  </a:moveTo>
                  <a:cubicBezTo>
                    <a:pt x="4" y="1"/>
                    <a:pt x="3" y="1"/>
                    <a:pt x="3" y="2"/>
                  </a:cubicBezTo>
                  <a:cubicBezTo>
                    <a:pt x="2" y="3"/>
                    <a:pt x="1" y="4"/>
                    <a:pt x="0" y="5"/>
                  </a:cubicBezTo>
                  <a:lnTo>
                    <a:pt x="1" y="5"/>
                  </a:lnTo>
                  <a:cubicBezTo>
                    <a:pt x="7" y="5"/>
                    <a:pt x="12" y="6"/>
                    <a:pt x="18" y="8"/>
                  </a:cubicBezTo>
                  <a:lnTo>
                    <a:pt x="18" y="3"/>
                  </a:lnTo>
                  <a:cubicBezTo>
                    <a:pt x="13" y="2"/>
                    <a:pt x="9" y="1"/>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42" name="Google Shape;3442;p35"/>
            <p:cNvSpPr/>
            <p:nvPr/>
          </p:nvSpPr>
          <p:spPr>
            <a:xfrm>
              <a:off x="2296445" y="-840815"/>
              <a:ext cx="234000" cy="11520"/>
            </a:xfrm>
            <a:custGeom>
              <a:avLst/>
              <a:gdLst/>
              <a:ahLst/>
              <a:cxnLst/>
              <a:rect l="l" t="t" r="r" b="b"/>
              <a:pathLst>
                <a:path w="650" h="32" extrusionOk="0">
                  <a:moveTo>
                    <a:pt x="49" y="25"/>
                  </a:moveTo>
                  <a:lnTo>
                    <a:pt x="66" y="25"/>
                  </a:lnTo>
                  <a:cubicBezTo>
                    <a:pt x="147" y="25"/>
                    <a:pt x="229" y="23"/>
                    <a:pt x="310" y="26"/>
                  </a:cubicBezTo>
                  <a:cubicBezTo>
                    <a:pt x="322" y="27"/>
                    <a:pt x="335" y="27"/>
                    <a:pt x="347" y="27"/>
                  </a:cubicBezTo>
                  <a:cubicBezTo>
                    <a:pt x="369" y="27"/>
                    <a:pt x="391" y="26"/>
                    <a:pt x="413" y="25"/>
                  </a:cubicBezTo>
                  <a:cubicBezTo>
                    <a:pt x="435" y="23"/>
                    <a:pt x="413" y="24"/>
                    <a:pt x="413" y="23"/>
                  </a:cubicBezTo>
                  <a:cubicBezTo>
                    <a:pt x="413" y="23"/>
                    <a:pt x="413" y="22"/>
                    <a:pt x="414" y="22"/>
                  </a:cubicBezTo>
                  <a:cubicBezTo>
                    <a:pt x="416" y="20"/>
                    <a:pt x="416" y="18"/>
                    <a:pt x="418" y="17"/>
                  </a:cubicBezTo>
                  <a:cubicBezTo>
                    <a:pt x="420" y="16"/>
                    <a:pt x="421" y="15"/>
                    <a:pt x="424" y="15"/>
                  </a:cubicBezTo>
                  <a:cubicBezTo>
                    <a:pt x="426" y="15"/>
                    <a:pt x="429" y="16"/>
                    <a:pt x="431" y="17"/>
                  </a:cubicBezTo>
                  <a:lnTo>
                    <a:pt x="433" y="19"/>
                  </a:lnTo>
                  <a:cubicBezTo>
                    <a:pt x="434" y="20"/>
                    <a:pt x="435" y="21"/>
                    <a:pt x="436" y="22"/>
                  </a:cubicBezTo>
                  <a:lnTo>
                    <a:pt x="436" y="23"/>
                  </a:lnTo>
                  <a:lnTo>
                    <a:pt x="461" y="20"/>
                  </a:lnTo>
                  <a:lnTo>
                    <a:pt x="472" y="20"/>
                  </a:lnTo>
                  <a:cubicBezTo>
                    <a:pt x="472" y="19"/>
                    <a:pt x="474" y="17"/>
                    <a:pt x="474" y="15"/>
                  </a:cubicBezTo>
                  <a:cubicBezTo>
                    <a:pt x="475" y="14"/>
                    <a:pt x="476" y="12"/>
                    <a:pt x="478" y="11"/>
                  </a:cubicBezTo>
                  <a:cubicBezTo>
                    <a:pt x="479" y="10"/>
                    <a:pt x="482" y="10"/>
                    <a:pt x="484" y="10"/>
                  </a:cubicBezTo>
                  <a:cubicBezTo>
                    <a:pt x="486" y="10"/>
                    <a:pt x="488" y="10"/>
                    <a:pt x="490" y="11"/>
                  </a:cubicBezTo>
                  <a:cubicBezTo>
                    <a:pt x="492" y="12"/>
                    <a:pt x="493" y="13"/>
                    <a:pt x="494" y="15"/>
                  </a:cubicBezTo>
                  <a:cubicBezTo>
                    <a:pt x="495" y="16"/>
                    <a:pt x="496" y="19"/>
                    <a:pt x="496" y="20"/>
                  </a:cubicBezTo>
                  <a:lnTo>
                    <a:pt x="532" y="22"/>
                  </a:lnTo>
                  <a:cubicBezTo>
                    <a:pt x="533" y="21"/>
                    <a:pt x="534" y="20"/>
                    <a:pt x="535" y="20"/>
                  </a:cubicBezTo>
                  <a:cubicBezTo>
                    <a:pt x="536" y="19"/>
                    <a:pt x="538" y="18"/>
                    <a:pt x="540" y="18"/>
                  </a:cubicBezTo>
                  <a:cubicBezTo>
                    <a:pt x="542" y="18"/>
                    <a:pt x="544" y="19"/>
                    <a:pt x="545" y="20"/>
                  </a:cubicBezTo>
                  <a:cubicBezTo>
                    <a:pt x="546" y="20"/>
                    <a:pt x="547" y="21"/>
                    <a:pt x="547" y="22"/>
                  </a:cubicBezTo>
                  <a:cubicBezTo>
                    <a:pt x="560" y="22"/>
                    <a:pt x="572" y="20"/>
                    <a:pt x="585" y="17"/>
                  </a:cubicBezTo>
                  <a:cubicBezTo>
                    <a:pt x="606" y="11"/>
                    <a:pt x="627" y="8"/>
                    <a:pt x="649" y="8"/>
                  </a:cubicBezTo>
                  <a:lnTo>
                    <a:pt x="567" y="8"/>
                  </a:lnTo>
                  <a:cubicBezTo>
                    <a:pt x="531" y="8"/>
                    <a:pt x="484" y="0"/>
                    <a:pt x="449" y="8"/>
                  </a:cubicBezTo>
                  <a:cubicBezTo>
                    <a:pt x="347" y="31"/>
                    <a:pt x="236" y="6"/>
                    <a:pt x="133" y="14"/>
                  </a:cubicBezTo>
                  <a:cubicBezTo>
                    <a:pt x="89" y="17"/>
                    <a:pt x="45" y="22"/>
                    <a:pt x="0" y="26"/>
                  </a:cubicBezTo>
                  <a:lnTo>
                    <a:pt x="35" y="26"/>
                  </a:lnTo>
                  <a:lnTo>
                    <a:pt x="35" y="25"/>
                  </a:lnTo>
                  <a:cubicBezTo>
                    <a:pt x="36" y="24"/>
                    <a:pt x="37" y="23"/>
                    <a:pt x="38" y="22"/>
                  </a:cubicBezTo>
                  <a:cubicBezTo>
                    <a:pt x="39" y="21"/>
                    <a:pt x="40" y="21"/>
                    <a:pt x="42" y="21"/>
                  </a:cubicBezTo>
                  <a:cubicBezTo>
                    <a:pt x="43" y="21"/>
                    <a:pt x="45" y="21"/>
                    <a:pt x="46" y="22"/>
                  </a:cubicBezTo>
                  <a:cubicBezTo>
                    <a:pt x="47" y="23"/>
                    <a:pt x="48" y="24"/>
                    <a:pt x="49"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43" name="Google Shape;3443;p35"/>
            <p:cNvSpPr/>
            <p:nvPr/>
          </p:nvSpPr>
          <p:spPr>
            <a:xfrm>
              <a:off x="2539445" y="-837935"/>
              <a:ext cx="129240" cy="2160"/>
            </a:xfrm>
            <a:custGeom>
              <a:avLst/>
              <a:gdLst/>
              <a:ahLst/>
              <a:cxnLst/>
              <a:rect l="l" t="t" r="r" b="b"/>
              <a:pathLst>
                <a:path w="359" h="6" extrusionOk="0">
                  <a:moveTo>
                    <a:pt x="358" y="4"/>
                  </a:moveTo>
                  <a:cubicBezTo>
                    <a:pt x="263" y="3"/>
                    <a:pt x="167" y="0"/>
                    <a:pt x="72" y="0"/>
                  </a:cubicBezTo>
                  <a:lnTo>
                    <a:pt x="0" y="0"/>
                  </a:lnTo>
                  <a:cubicBezTo>
                    <a:pt x="38" y="1"/>
                    <a:pt x="76" y="5"/>
                    <a:pt x="110" y="5"/>
                  </a:cubicBezTo>
                  <a:cubicBezTo>
                    <a:pt x="192" y="5"/>
                    <a:pt x="275" y="4"/>
                    <a:pt x="358"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44" name="Google Shape;3444;p35"/>
            <p:cNvSpPr/>
            <p:nvPr/>
          </p:nvSpPr>
          <p:spPr>
            <a:xfrm>
              <a:off x="2962445" y="-845855"/>
              <a:ext cx="32040" cy="10080"/>
            </a:xfrm>
            <a:custGeom>
              <a:avLst/>
              <a:gdLst/>
              <a:ahLst/>
              <a:cxnLst/>
              <a:rect l="l" t="t" r="r" b="b"/>
              <a:pathLst>
                <a:path w="89" h="28" extrusionOk="0">
                  <a:moveTo>
                    <a:pt x="32" y="22"/>
                  </a:moveTo>
                  <a:cubicBezTo>
                    <a:pt x="33" y="21"/>
                    <a:pt x="34" y="20"/>
                    <a:pt x="36" y="19"/>
                  </a:cubicBezTo>
                  <a:cubicBezTo>
                    <a:pt x="38" y="18"/>
                    <a:pt x="40" y="17"/>
                    <a:pt x="42" y="17"/>
                  </a:cubicBezTo>
                  <a:cubicBezTo>
                    <a:pt x="44" y="17"/>
                    <a:pt x="47" y="18"/>
                    <a:pt x="48" y="19"/>
                  </a:cubicBezTo>
                  <a:lnTo>
                    <a:pt x="69" y="14"/>
                  </a:lnTo>
                  <a:cubicBezTo>
                    <a:pt x="74" y="13"/>
                    <a:pt x="80" y="11"/>
                    <a:pt x="86" y="10"/>
                  </a:cubicBezTo>
                  <a:cubicBezTo>
                    <a:pt x="86" y="6"/>
                    <a:pt x="87" y="3"/>
                    <a:pt x="88" y="0"/>
                  </a:cubicBezTo>
                  <a:cubicBezTo>
                    <a:pt x="59" y="4"/>
                    <a:pt x="29" y="8"/>
                    <a:pt x="0" y="12"/>
                  </a:cubicBezTo>
                  <a:cubicBezTo>
                    <a:pt x="2" y="17"/>
                    <a:pt x="3" y="22"/>
                    <a:pt x="4" y="27"/>
                  </a:cubicBezTo>
                  <a:lnTo>
                    <a:pt x="32" y="2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45" name="Google Shape;3445;p35"/>
            <p:cNvSpPr/>
            <p:nvPr/>
          </p:nvSpPr>
          <p:spPr>
            <a:xfrm>
              <a:off x="2764805" y="-847295"/>
              <a:ext cx="142920" cy="11160"/>
            </a:xfrm>
            <a:custGeom>
              <a:avLst/>
              <a:gdLst/>
              <a:ahLst/>
              <a:cxnLst/>
              <a:rect l="l" t="t" r="r" b="b"/>
              <a:pathLst>
                <a:path w="397" h="31" extrusionOk="0">
                  <a:moveTo>
                    <a:pt x="159" y="21"/>
                  </a:moveTo>
                  <a:cubicBezTo>
                    <a:pt x="206" y="23"/>
                    <a:pt x="249" y="14"/>
                    <a:pt x="295" y="13"/>
                  </a:cubicBezTo>
                  <a:cubicBezTo>
                    <a:pt x="329" y="11"/>
                    <a:pt x="363" y="7"/>
                    <a:pt x="396" y="0"/>
                  </a:cubicBezTo>
                  <a:cubicBezTo>
                    <a:pt x="383" y="0"/>
                    <a:pt x="370" y="1"/>
                    <a:pt x="357" y="1"/>
                  </a:cubicBezTo>
                  <a:cubicBezTo>
                    <a:pt x="260" y="3"/>
                    <a:pt x="159" y="17"/>
                    <a:pt x="62" y="26"/>
                  </a:cubicBezTo>
                  <a:cubicBezTo>
                    <a:pt x="41" y="28"/>
                    <a:pt x="21" y="29"/>
                    <a:pt x="0" y="30"/>
                  </a:cubicBezTo>
                  <a:lnTo>
                    <a:pt x="29" y="30"/>
                  </a:lnTo>
                  <a:cubicBezTo>
                    <a:pt x="73" y="30"/>
                    <a:pt x="116" y="20"/>
                    <a:pt x="159"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46" name="Google Shape;3446;p35"/>
            <p:cNvSpPr/>
            <p:nvPr/>
          </p:nvSpPr>
          <p:spPr>
            <a:xfrm>
              <a:off x="2943005" y="-867815"/>
              <a:ext cx="82440" cy="17640"/>
            </a:xfrm>
            <a:custGeom>
              <a:avLst/>
              <a:gdLst/>
              <a:ahLst/>
              <a:cxnLst/>
              <a:rect l="l" t="t" r="r" b="b"/>
              <a:pathLst>
                <a:path w="229" h="49" extrusionOk="0">
                  <a:moveTo>
                    <a:pt x="214" y="22"/>
                  </a:moveTo>
                  <a:cubicBezTo>
                    <a:pt x="214" y="22"/>
                    <a:pt x="215" y="22"/>
                    <a:pt x="216" y="22"/>
                  </a:cubicBezTo>
                  <a:cubicBezTo>
                    <a:pt x="217" y="22"/>
                    <a:pt x="217" y="22"/>
                    <a:pt x="218" y="22"/>
                  </a:cubicBezTo>
                  <a:cubicBezTo>
                    <a:pt x="219" y="20"/>
                    <a:pt x="219" y="19"/>
                    <a:pt x="220" y="18"/>
                  </a:cubicBezTo>
                  <a:lnTo>
                    <a:pt x="215" y="19"/>
                  </a:lnTo>
                  <a:cubicBezTo>
                    <a:pt x="209" y="19"/>
                    <a:pt x="208" y="11"/>
                    <a:pt x="213" y="9"/>
                  </a:cubicBezTo>
                  <a:cubicBezTo>
                    <a:pt x="216" y="8"/>
                    <a:pt x="218" y="8"/>
                    <a:pt x="221" y="6"/>
                  </a:cubicBezTo>
                  <a:cubicBezTo>
                    <a:pt x="223" y="5"/>
                    <a:pt x="226" y="2"/>
                    <a:pt x="228" y="0"/>
                  </a:cubicBezTo>
                  <a:cubicBezTo>
                    <a:pt x="192" y="4"/>
                    <a:pt x="157" y="11"/>
                    <a:pt x="123" y="22"/>
                  </a:cubicBezTo>
                  <a:cubicBezTo>
                    <a:pt x="82" y="31"/>
                    <a:pt x="41" y="39"/>
                    <a:pt x="0" y="46"/>
                  </a:cubicBezTo>
                  <a:lnTo>
                    <a:pt x="10" y="46"/>
                  </a:lnTo>
                  <a:cubicBezTo>
                    <a:pt x="79" y="48"/>
                    <a:pt x="146" y="25"/>
                    <a:pt x="214"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47" name="Google Shape;3447;p35"/>
            <p:cNvSpPr/>
            <p:nvPr/>
          </p:nvSpPr>
          <p:spPr>
            <a:xfrm>
              <a:off x="2846165" y="-833255"/>
              <a:ext cx="39600" cy="9360"/>
            </a:xfrm>
            <a:custGeom>
              <a:avLst/>
              <a:gdLst/>
              <a:ahLst/>
              <a:cxnLst/>
              <a:rect l="l" t="t" r="r" b="b"/>
              <a:pathLst>
                <a:path w="110" h="26" extrusionOk="0">
                  <a:moveTo>
                    <a:pt x="0" y="25"/>
                  </a:moveTo>
                  <a:cubicBezTo>
                    <a:pt x="11" y="25"/>
                    <a:pt x="22" y="24"/>
                    <a:pt x="32" y="23"/>
                  </a:cubicBezTo>
                  <a:cubicBezTo>
                    <a:pt x="33" y="21"/>
                    <a:pt x="34" y="19"/>
                    <a:pt x="35" y="17"/>
                  </a:cubicBezTo>
                  <a:cubicBezTo>
                    <a:pt x="36" y="16"/>
                    <a:pt x="37" y="14"/>
                    <a:pt x="39" y="13"/>
                  </a:cubicBezTo>
                  <a:cubicBezTo>
                    <a:pt x="46" y="3"/>
                    <a:pt x="62" y="13"/>
                    <a:pt x="58" y="22"/>
                  </a:cubicBezTo>
                  <a:cubicBezTo>
                    <a:pt x="74" y="22"/>
                    <a:pt x="90" y="20"/>
                    <a:pt x="106" y="19"/>
                  </a:cubicBezTo>
                  <a:cubicBezTo>
                    <a:pt x="106" y="13"/>
                    <a:pt x="108" y="6"/>
                    <a:pt x="109" y="0"/>
                  </a:cubicBezTo>
                  <a:cubicBezTo>
                    <a:pt x="91" y="2"/>
                    <a:pt x="73" y="3"/>
                    <a:pt x="55" y="3"/>
                  </a:cubicBezTo>
                  <a:cubicBezTo>
                    <a:pt x="37" y="5"/>
                    <a:pt x="18" y="8"/>
                    <a:pt x="0" y="11"/>
                  </a:cubicBezTo>
                  <a:cubicBezTo>
                    <a:pt x="1" y="14"/>
                    <a:pt x="1" y="16"/>
                    <a:pt x="1" y="19"/>
                  </a:cubicBezTo>
                  <a:cubicBezTo>
                    <a:pt x="1" y="21"/>
                    <a:pt x="1" y="23"/>
                    <a:pt x="0"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48" name="Google Shape;3448;p35"/>
            <p:cNvSpPr/>
            <p:nvPr/>
          </p:nvSpPr>
          <p:spPr>
            <a:xfrm>
              <a:off x="2819165" y="-829295"/>
              <a:ext cx="21240" cy="7200"/>
            </a:xfrm>
            <a:custGeom>
              <a:avLst/>
              <a:gdLst/>
              <a:ahLst/>
              <a:cxnLst/>
              <a:rect l="l" t="t" r="r" b="b"/>
              <a:pathLst>
                <a:path w="59" h="20" extrusionOk="0">
                  <a:moveTo>
                    <a:pt x="53" y="16"/>
                  </a:moveTo>
                  <a:cubicBezTo>
                    <a:pt x="54" y="11"/>
                    <a:pt x="56" y="6"/>
                    <a:pt x="58" y="1"/>
                  </a:cubicBezTo>
                  <a:cubicBezTo>
                    <a:pt x="38" y="1"/>
                    <a:pt x="19" y="0"/>
                    <a:pt x="0" y="0"/>
                  </a:cubicBezTo>
                  <a:cubicBezTo>
                    <a:pt x="1" y="1"/>
                    <a:pt x="1" y="1"/>
                    <a:pt x="2" y="2"/>
                  </a:cubicBezTo>
                  <a:cubicBezTo>
                    <a:pt x="5" y="8"/>
                    <a:pt x="7" y="13"/>
                    <a:pt x="8" y="19"/>
                  </a:cubicBezTo>
                  <a:lnTo>
                    <a:pt x="53" y="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49" name="Google Shape;3449;p35"/>
            <p:cNvSpPr/>
            <p:nvPr/>
          </p:nvSpPr>
          <p:spPr>
            <a:xfrm>
              <a:off x="2640245" y="-828215"/>
              <a:ext cx="41040" cy="10440"/>
            </a:xfrm>
            <a:custGeom>
              <a:avLst/>
              <a:gdLst/>
              <a:ahLst/>
              <a:cxnLst/>
              <a:rect l="l" t="t" r="r" b="b"/>
              <a:pathLst>
                <a:path w="114" h="29" extrusionOk="0">
                  <a:moveTo>
                    <a:pt x="1" y="28"/>
                  </a:moveTo>
                  <a:lnTo>
                    <a:pt x="49" y="28"/>
                  </a:lnTo>
                  <a:cubicBezTo>
                    <a:pt x="50" y="24"/>
                    <a:pt x="51" y="21"/>
                    <a:pt x="53" y="17"/>
                  </a:cubicBezTo>
                  <a:cubicBezTo>
                    <a:pt x="54" y="16"/>
                    <a:pt x="54" y="16"/>
                    <a:pt x="55" y="15"/>
                  </a:cubicBezTo>
                  <a:cubicBezTo>
                    <a:pt x="57" y="12"/>
                    <a:pt x="62" y="13"/>
                    <a:pt x="64" y="16"/>
                  </a:cubicBezTo>
                  <a:cubicBezTo>
                    <a:pt x="64" y="16"/>
                    <a:pt x="65" y="17"/>
                    <a:pt x="65" y="18"/>
                  </a:cubicBezTo>
                  <a:cubicBezTo>
                    <a:pt x="67" y="21"/>
                    <a:pt x="68" y="24"/>
                    <a:pt x="68" y="28"/>
                  </a:cubicBezTo>
                  <a:lnTo>
                    <a:pt x="101" y="28"/>
                  </a:lnTo>
                  <a:lnTo>
                    <a:pt x="107" y="28"/>
                  </a:lnTo>
                  <a:cubicBezTo>
                    <a:pt x="108" y="19"/>
                    <a:pt x="109" y="11"/>
                    <a:pt x="112" y="2"/>
                  </a:cubicBezTo>
                  <a:cubicBezTo>
                    <a:pt x="112" y="2"/>
                    <a:pt x="111" y="2"/>
                    <a:pt x="112" y="1"/>
                  </a:cubicBezTo>
                  <a:cubicBezTo>
                    <a:pt x="113" y="0"/>
                    <a:pt x="113" y="0"/>
                    <a:pt x="113" y="0"/>
                  </a:cubicBezTo>
                  <a:lnTo>
                    <a:pt x="93" y="0"/>
                  </a:lnTo>
                  <a:lnTo>
                    <a:pt x="0" y="0"/>
                  </a:lnTo>
                  <a:cubicBezTo>
                    <a:pt x="1" y="5"/>
                    <a:pt x="2" y="11"/>
                    <a:pt x="2" y="16"/>
                  </a:cubicBezTo>
                  <a:cubicBezTo>
                    <a:pt x="2" y="20"/>
                    <a:pt x="1" y="24"/>
                    <a:pt x="1"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50" name="Google Shape;3450;p35"/>
            <p:cNvSpPr/>
            <p:nvPr/>
          </p:nvSpPr>
          <p:spPr>
            <a:xfrm>
              <a:off x="2577605" y="-828575"/>
              <a:ext cx="38520" cy="9360"/>
            </a:xfrm>
            <a:custGeom>
              <a:avLst/>
              <a:gdLst/>
              <a:ahLst/>
              <a:cxnLst/>
              <a:rect l="l" t="t" r="r" b="b"/>
              <a:pathLst>
                <a:path w="107" h="26" extrusionOk="0">
                  <a:moveTo>
                    <a:pt x="3" y="12"/>
                  </a:moveTo>
                  <a:cubicBezTo>
                    <a:pt x="2" y="16"/>
                    <a:pt x="1" y="20"/>
                    <a:pt x="0" y="25"/>
                  </a:cubicBezTo>
                  <a:lnTo>
                    <a:pt x="34" y="25"/>
                  </a:lnTo>
                  <a:cubicBezTo>
                    <a:pt x="35" y="21"/>
                    <a:pt x="36" y="17"/>
                    <a:pt x="38" y="14"/>
                  </a:cubicBezTo>
                  <a:cubicBezTo>
                    <a:pt x="39" y="12"/>
                    <a:pt x="41" y="10"/>
                    <a:pt x="43" y="8"/>
                  </a:cubicBezTo>
                  <a:lnTo>
                    <a:pt x="44" y="7"/>
                  </a:lnTo>
                  <a:cubicBezTo>
                    <a:pt x="45" y="6"/>
                    <a:pt x="47" y="6"/>
                    <a:pt x="49" y="6"/>
                  </a:cubicBezTo>
                  <a:cubicBezTo>
                    <a:pt x="50" y="6"/>
                    <a:pt x="51" y="6"/>
                    <a:pt x="53" y="7"/>
                  </a:cubicBezTo>
                  <a:cubicBezTo>
                    <a:pt x="55" y="8"/>
                    <a:pt x="56" y="9"/>
                    <a:pt x="57" y="10"/>
                  </a:cubicBezTo>
                  <a:cubicBezTo>
                    <a:pt x="57" y="11"/>
                    <a:pt x="57" y="11"/>
                    <a:pt x="57" y="11"/>
                  </a:cubicBezTo>
                  <a:cubicBezTo>
                    <a:pt x="58" y="16"/>
                    <a:pt x="59" y="21"/>
                    <a:pt x="59" y="25"/>
                  </a:cubicBezTo>
                  <a:lnTo>
                    <a:pt x="91" y="25"/>
                  </a:lnTo>
                  <a:cubicBezTo>
                    <a:pt x="91" y="14"/>
                    <a:pt x="93" y="3"/>
                    <a:pt x="106" y="0"/>
                  </a:cubicBezTo>
                  <a:lnTo>
                    <a:pt x="5" y="0"/>
                  </a:lnTo>
                  <a:lnTo>
                    <a:pt x="3" y="0"/>
                  </a:lnTo>
                  <a:cubicBezTo>
                    <a:pt x="4" y="2"/>
                    <a:pt x="4" y="4"/>
                    <a:pt x="4" y="6"/>
                  </a:cubicBezTo>
                  <a:cubicBezTo>
                    <a:pt x="4" y="8"/>
                    <a:pt x="4" y="10"/>
                    <a:pt x="3"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51" name="Google Shape;3451;p35"/>
            <p:cNvSpPr/>
            <p:nvPr/>
          </p:nvSpPr>
          <p:spPr>
            <a:xfrm>
              <a:off x="2617565" y="-828575"/>
              <a:ext cx="16560" cy="10080"/>
            </a:xfrm>
            <a:custGeom>
              <a:avLst/>
              <a:gdLst/>
              <a:ahLst/>
              <a:cxnLst/>
              <a:rect l="l" t="t" r="r" b="b"/>
              <a:pathLst>
                <a:path w="46" h="28" extrusionOk="0">
                  <a:moveTo>
                    <a:pt x="4" y="7"/>
                  </a:moveTo>
                  <a:cubicBezTo>
                    <a:pt x="4" y="14"/>
                    <a:pt x="4" y="21"/>
                    <a:pt x="5" y="27"/>
                  </a:cubicBezTo>
                  <a:lnTo>
                    <a:pt x="41" y="27"/>
                  </a:lnTo>
                  <a:cubicBezTo>
                    <a:pt x="41" y="26"/>
                    <a:pt x="41" y="25"/>
                    <a:pt x="41" y="23"/>
                  </a:cubicBezTo>
                  <a:cubicBezTo>
                    <a:pt x="41" y="16"/>
                    <a:pt x="42" y="8"/>
                    <a:pt x="45" y="0"/>
                  </a:cubicBezTo>
                  <a:lnTo>
                    <a:pt x="0" y="0"/>
                  </a:lnTo>
                  <a:cubicBezTo>
                    <a:pt x="0" y="0"/>
                    <a:pt x="0" y="1"/>
                    <a:pt x="1" y="1"/>
                  </a:cubicBezTo>
                  <a:cubicBezTo>
                    <a:pt x="2" y="1"/>
                    <a:pt x="2" y="2"/>
                    <a:pt x="3" y="3"/>
                  </a:cubicBezTo>
                  <a:cubicBezTo>
                    <a:pt x="4" y="4"/>
                    <a:pt x="4" y="5"/>
                    <a:pt x="4"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52" name="Google Shape;3452;p35"/>
            <p:cNvSpPr/>
            <p:nvPr/>
          </p:nvSpPr>
          <p:spPr>
            <a:xfrm>
              <a:off x="2949125" y="-841175"/>
              <a:ext cx="9000" cy="8640"/>
            </a:xfrm>
            <a:custGeom>
              <a:avLst/>
              <a:gdLst/>
              <a:ahLst/>
              <a:cxnLst/>
              <a:rect l="l" t="t" r="r" b="b"/>
              <a:pathLst>
                <a:path w="25" h="24" extrusionOk="0">
                  <a:moveTo>
                    <a:pt x="0" y="23"/>
                  </a:moveTo>
                  <a:lnTo>
                    <a:pt x="19" y="18"/>
                  </a:lnTo>
                  <a:cubicBezTo>
                    <a:pt x="20" y="12"/>
                    <a:pt x="22" y="6"/>
                    <a:pt x="24" y="0"/>
                  </a:cubicBezTo>
                  <a:lnTo>
                    <a:pt x="1" y="2"/>
                  </a:lnTo>
                  <a:cubicBezTo>
                    <a:pt x="1" y="9"/>
                    <a:pt x="1" y="16"/>
                    <a:pt x="0"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53" name="Google Shape;3453;p35"/>
            <p:cNvSpPr/>
            <p:nvPr/>
          </p:nvSpPr>
          <p:spPr>
            <a:xfrm>
              <a:off x="2917805" y="-839375"/>
              <a:ext cx="23760" cy="10440"/>
            </a:xfrm>
            <a:custGeom>
              <a:avLst/>
              <a:gdLst/>
              <a:ahLst/>
              <a:cxnLst/>
              <a:rect l="l" t="t" r="r" b="b"/>
              <a:pathLst>
                <a:path w="66" h="29" extrusionOk="0">
                  <a:moveTo>
                    <a:pt x="1" y="28"/>
                  </a:moveTo>
                  <a:cubicBezTo>
                    <a:pt x="21" y="27"/>
                    <a:pt x="42" y="26"/>
                    <a:pt x="62" y="23"/>
                  </a:cubicBezTo>
                  <a:cubicBezTo>
                    <a:pt x="63" y="15"/>
                    <a:pt x="64" y="8"/>
                    <a:pt x="65" y="0"/>
                  </a:cubicBezTo>
                  <a:cubicBezTo>
                    <a:pt x="43" y="2"/>
                    <a:pt x="21" y="5"/>
                    <a:pt x="0" y="8"/>
                  </a:cubicBezTo>
                  <a:lnTo>
                    <a:pt x="1" y="9"/>
                  </a:lnTo>
                  <a:cubicBezTo>
                    <a:pt x="3" y="11"/>
                    <a:pt x="3" y="14"/>
                    <a:pt x="3" y="16"/>
                  </a:cubicBezTo>
                  <a:lnTo>
                    <a:pt x="3" y="17"/>
                  </a:lnTo>
                  <a:cubicBezTo>
                    <a:pt x="2" y="21"/>
                    <a:pt x="2" y="24"/>
                    <a:pt x="1"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54" name="Google Shape;3454;p35"/>
            <p:cNvSpPr/>
            <p:nvPr/>
          </p:nvSpPr>
          <p:spPr>
            <a:xfrm>
              <a:off x="2893325" y="-835775"/>
              <a:ext cx="17280" cy="9000"/>
            </a:xfrm>
            <a:custGeom>
              <a:avLst/>
              <a:gdLst/>
              <a:ahLst/>
              <a:cxnLst/>
              <a:rect l="l" t="t" r="r" b="b"/>
              <a:pathLst>
                <a:path w="48" h="25" extrusionOk="0">
                  <a:moveTo>
                    <a:pt x="0" y="24"/>
                  </a:moveTo>
                  <a:lnTo>
                    <a:pt x="41" y="20"/>
                  </a:lnTo>
                  <a:lnTo>
                    <a:pt x="43" y="20"/>
                  </a:lnTo>
                  <a:cubicBezTo>
                    <a:pt x="44" y="14"/>
                    <a:pt x="44" y="8"/>
                    <a:pt x="46" y="3"/>
                  </a:cubicBezTo>
                  <a:cubicBezTo>
                    <a:pt x="46" y="2"/>
                    <a:pt x="46" y="1"/>
                    <a:pt x="47" y="0"/>
                  </a:cubicBezTo>
                  <a:cubicBezTo>
                    <a:pt x="31" y="2"/>
                    <a:pt x="16" y="4"/>
                    <a:pt x="1" y="5"/>
                  </a:cubicBezTo>
                  <a:cubicBezTo>
                    <a:pt x="1" y="6"/>
                    <a:pt x="1" y="6"/>
                    <a:pt x="1" y="7"/>
                  </a:cubicBezTo>
                  <a:lnTo>
                    <a:pt x="1" y="8"/>
                  </a:lnTo>
                  <a:cubicBezTo>
                    <a:pt x="1" y="13"/>
                    <a:pt x="0" y="18"/>
                    <a:pt x="0" y="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55" name="Google Shape;3455;p35"/>
            <p:cNvSpPr/>
            <p:nvPr/>
          </p:nvSpPr>
          <p:spPr>
            <a:xfrm>
              <a:off x="2687045" y="-829295"/>
              <a:ext cx="128880" cy="12600"/>
            </a:xfrm>
            <a:custGeom>
              <a:avLst/>
              <a:gdLst/>
              <a:ahLst/>
              <a:cxnLst/>
              <a:rect l="l" t="t" r="r" b="b"/>
              <a:pathLst>
                <a:path w="358" h="35" extrusionOk="0">
                  <a:moveTo>
                    <a:pt x="2" y="20"/>
                  </a:moveTo>
                  <a:cubicBezTo>
                    <a:pt x="1" y="24"/>
                    <a:pt x="0" y="28"/>
                    <a:pt x="0" y="32"/>
                  </a:cubicBezTo>
                  <a:lnTo>
                    <a:pt x="0" y="33"/>
                  </a:lnTo>
                  <a:lnTo>
                    <a:pt x="29" y="33"/>
                  </a:lnTo>
                  <a:cubicBezTo>
                    <a:pt x="30" y="29"/>
                    <a:pt x="32" y="25"/>
                    <a:pt x="34" y="21"/>
                  </a:cubicBezTo>
                  <a:cubicBezTo>
                    <a:pt x="36" y="18"/>
                    <a:pt x="37" y="15"/>
                    <a:pt x="39" y="13"/>
                  </a:cubicBezTo>
                  <a:cubicBezTo>
                    <a:pt x="40" y="13"/>
                    <a:pt x="40" y="13"/>
                    <a:pt x="40" y="13"/>
                  </a:cubicBezTo>
                  <a:cubicBezTo>
                    <a:pt x="41" y="12"/>
                    <a:pt x="42" y="12"/>
                    <a:pt x="44" y="12"/>
                  </a:cubicBezTo>
                  <a:cubicBezTo>
                    <a:pt x="45" y="12"/>
                    <a:pt x="47" y="12"/>
                    <a:pt x="48" y="13"/>
                  </a:cubicBezTo>
                  <a:lnTo>
                    <a:pt x="49" y="13"/>
                  </a:lnTo>
                  <a:cubicBezTo>
                    <a:pt x="51" y="15"/>
                    <a:pt x="53" y="17"/>
                    <a:pt x="54" y="19"/>
                  </a:cubicBezTo>
                  <a:cubicBezTo>
                    <a:pt x="56" y="22"/>
                    <a:pt x="57" y="25"/>
                    <a:pt x="57" y="29"/>
                  </a:cubicBezTo>
                  <a:cubicBezTo>
                    <a:pt x="57" y="31"/>
                    <a:pt x="56" y="33"/>
                    <a:pt x="56" y="34"/>
                  </a:cubicBezTo>
                  <a:lnTo>
                    <a:pt x="97" y="34"/>
                  </a:lnTo>
                  <a:cubicBezTo>
                    <a:pt x="98" y="30"/>
                    <a:pt x="100" y="25"/>
                    <a:pt x="102" y="21"/>
                  </a:cubicBezTo>
                  <a:cubicBezTo>
                    <a:pt x="104" y="18"/>
                    <a:pt x="105" y="16"/>
                    <a:pt x="107" y="13"/>
                  </a:cubicBezTo>
                  <a:cubicBezTo>
                    <a:pt x="108" y="13"/>
                    <a:pt x="108" y="12"/>
                    <a:pt x="109" y="12"/>
                  </a:cubicBezTo>
                  <a:cubicBezTo>
                    <a:pt x="110" y="12"/>
                    <a:pt x="110" y="11"/>
                    <a:pt x="112" y="11"/>
                  </a:cubicBezTo>
                  <a:cubicBezTo>
                    <a:pt x="113" y="11"/>
                    <a:pt x="115" y="12"/>
                    <a:pt x="116" y="12"/>
                  </a:cubicBezTo>
                  <a:cubicBezTo>
                    <a:pt x="117" y="12"/>
                    <a:pt x="117" y="13"/>
                    <a:pt x="118" y="13"/>
                  </a:cubicBezTo>
                  <a:cubicBezTo>
                    <a:pt x="119" y="15"/>
                    <a:pt x="119" y="16"/>
                    <a:pt x="120" y="17"/>
                  </a:cubicBezTo>
                  <a:cubicBezTo>
                    <a:pt x="122" y="21"/>
                    <a:pt x="124" y="25"/>
                    <a:pt x="124" y="30"/>
                  </a:cubicBezTo>
                  <a:cubicBezTo>
                    <a:pt x="124" y="31"/>
                    <a:pt x="124" y="33"/>
                    <a:pt x="123" y="34"/>
                  </a:cubicBezTo>
                  <a:lnTo>
                    <a:pt x="163" y="34"/>
                  </a:lnTo>
                  <a:cubicBezTo>
                    <a:pt x="164" y="31"/>
                    <a:pt x="167" y="28"/>
                    <a:pt x="169" y="24"/>
                  </a:cubicBezTo>
                  <a:cubicBezTo>
                    <a:pt x="170" y="23"/>
                    <a:pt x="171" y="22"/>
                    <a:pt x="173" y="21"/>
                  </a:cubicBezTo>
                  <a:cubicBezTo>
                    <a:pt x="174" y="20"/>
                    <a:pt x="176" y="19"/>
                    <a:pt x="178" y="19"/>
                  </a:cubicBezTo>
                  <a:cubicBezTo>
                    <a:pt x="180" y="19"/>
                    <a:pt x="181" y="20"/>
                    <a:pt x="183" y="21"/>
                  </a:cubicBezTo>
                  <a:cubicBezTo>
                    <a:pt x="185" y="22"/>
                    <a:pt x="186" y="23"/>
                    <a:pt x="187" y="25"/>
                  </a:cubicBezTo>
                  <a:cubicBezTo>
                    <a:pt x="188" y="27"/>
                    <a:pt x="188" y="28"/>
                    <a:pt x="188" y="30"/>
                  </a:cubicBezTo>
                  <a:lnTo>
                    <a:pt x="188" y="31"/>
                  </a:lnTo>
                  <a:lnTo>
                    <a:pt x="188" y="33"/>
                  </a:lnTo>
                  <a:cubicBezTo>
                    <a:pt x="199" y="33"/>
                    <a:pt x="209" y="33"/>
                    <a:pt x="220" y="33"/>
                  </a:cubicBezTo>
                  <a:lnTo>
                    <a:pt x="228" y="33"/>
                  </a:lnTo>
                  <a:cubicBezTo>
                    <a:pt x="229" y="32"/>
                    <a:pt x="229" y="32"/>
                    <a:pt x="230" y="31"/>
                  </a:cubicBezTo>
                  <a:cubicBezTo>
                    <a:pt x="231" y="28"/>
                    <a:pt x="234" y="25"/>
                    <a:pt x="237" y="23"/>
                  </a:cubicBezTo>
                  <a:cubicBezTo>
                    <a:pt x="237" y="23"/>
                    <a:pt x="238" y="23"/>
                    <a:pt x="239" y="22"/>
                  </a:cubicBezTo>
                  <a:cubicBezTo>
                    <a:pt x="240" y="22"/>
                    <a:pt x="241" y="21"/>
                    <a:pt x="242" y="21"/>
                  </a:cubicBezTo>
                  <a:cubicBezTo>
                    <a:pt x="244" y="21"/>
                    <a:pt x="245" y="21"/>
                    <a:pt x="246" y="22"/>
                  </a:cubicBezTo>
                  <a:cubicBezTo>
                    <a:pt x="247" y="23"/>
                    <a:pt x="248" y="24"/>
                    <a:pt x="249" y="25"/>
                  </a:cubicBezTo>
                  <a:cubicBezTo>
                    <a:pt x="249" y="26"/>
                    <a:pt x="249" y="26"/>
                    <a:pt x="249" y="26"/>
                  </a:cubicBezTo>
                  <a:cubicBezTo>
                    <a:pt x="250" y="28"/>
                    <a:pt x="250" y="30"/>
                    <a:pt x="251" y="32"/>
                  </a:cubicBezTo>
                  <a:lnTo>
                    <a:pt x="290" y="29"/>
                  </a:lnTo>
                  <a:cubicBezTo>
                    <a:pt x="291" y="25"/>
                    <a:pt x="292" y="21"/>
                    <a:pt x="294" y="17"/>
                  </a:cubicBezTo>
                  <a:cubicBezTo>
                    <a:pt x="300" y="7"/>
                    <a:pt x="318" y="15"/>
                    <a:pt x="316" y="26"/>
                  </a:cubicBezTo>
                  <a:lnTo>
                    <a:pt x="351" y="22"/>
                  </a:lnTo>
                  <a:lnTo>
                    <a:pt x="351" y="21"/>
                  </a:lnTo>
                  <a:cubicBezTo>
                    <a:pt x="351" y="14"/>
                    <a:pt x="353" y="8"/>
                    <a:pt x="356" y="2"/>
                  </a:cubicBezTo>
                  <a:cubicBezTo>
                    <a:pt x="357" y="1"/>
                    <a:pt x="357" y="1"/>
                    <a:pt x="357" y="0"/>
                  </a:cubicBezTo>
                  <a:cubicBezTo>
                    <a:pt x="320" y="2"/>
                    <a:pt x="285" y="7"/>
                    <a:pt x="247" y="7"/>
                  </a:cubicBezTo>
                  <a:cubicBezTo>
                    <a:pt x="168" y="5"/>
                    <a:pt x="88" y="5"/>
                    <a:pt x="8" y="5"/>
                  </a:cubicBezTo>
                  <a:cubicBezTo>
                    <a:pt x="9" y="6"/>
                    <a:pt x="10" y="8"/>
                    <a:pt x="10" y="10"/>
                  </a:cubicBezTo>
                  <a:cubicBezTo>
                    <a:pt x="10" y="12"/>
                    <a:pt x="9" y="13"/>
                    <a:pt x="8" y="15"/>
                  </a:cubicBezTo>
                  <a:cubicBezTo>
                    <a:pt x="7" y="17"/>
                    <a:pt x="6" y="17"/>
                    <a:pt x="4" y="19"/>
                  </a:cubicBezTo>
                  <a:cubicBezTo>
                    <a:pt x="3" y="20"/>
                    <a:pt x="3" y="20"/>
                    <a:pt x="2"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56" name="Google Shape;3456;p35"/>
            <p:cNvSpPr/>
            <p:nvPr/>
          </p:nvSpPr>
          <p:spPr>
            <a:xfrm>
              <a:off x="2333525" y="-822815"/>
              <a:ext cx="14760" cy="1440"/>
            </a:xfrm>
            <a:custGeom>
              <a:avLst/>
              <a:gdLst/>
              <a:ahLst/>
              <a:cxnLst/>
              <a:rect l="l" t="t" r="r" b="b"/>
              <a:pathLst>
                <a:path w="41" h="4" extrusionOk="0">
                  <a:moveTo>
                    <a:pt x="0" y="1"/>
                  </a:moveTo>
                  <a:cubicBezTo>
                    <a:pt x="10" y="1"/>
                    <a:pt x="20" y="1"/>
                    <a:pt x="29" y="3"/>
                  </a:cubicBezTo>
                  <a:lnTo>
                    <a:pt x="38" y="3"/>
                  </a:lnTo>
                  <a:lnTo>
                    <a:pt x="38" y="2"/>
                  </a:lnTo>
                  <a:cubicBezTo>
                    <a:pt x="39" y="1"/>
                    <a:pt x="39" y="1"/>
                    <a:pt x="40"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57" name="Google Shape;3457;p35"/>
            <p:cNvSpPr/>
            <p:nvPr/>
          </p:nvSpPr>
          <p:spPr>
            <a:xfrm>
              <a:off x="3029045" y="-867455"/>
              <a:ext cx="20880" cy="11880"/>
            </a:xfrm>
            <a:custGeom>
              <a:avLst/>
              <a:gdLst/>
              <a:ahLst/>
              <a:cxnLst/>
              <a:rect l="l" t="t" r="r" b="b"/>
              <a:pathLst>
                <a:path w="58" h="33" extrusionOk="0">
                  <a:moveTo>
                    <a:pt x="39" y="21"/>
                  </a:moveTo>
                  <a:cubicBezTo>
                    <a:pt x="41" y="22"/>
                    <a:pt x="43" y="23"/>
                    <a:pt x="45" y="25"/>
                  </a:cubicBezTo>
                  <a:cubicBezTo>
                    <a:pt x="49" y="27"/>
                    <a:pt x="53" y="29"/>
                    <a:pt x="57" y="32"/>
                  </a:cubicBezTo>
                  <a:cubicBezTo>
                    <a:pt x="51" y="23"/>
                    <a:pt x="42" y="14"/>
                    <a:pt x="32" y="9"/>
                  </a:cubicBezTo>
                  <a:cubicBezTo>
                    <a:pt x="25" y="5"/>
                    <a:pt x="18" y="2"/>
                    <a:pt x="10" y="0"/>
                  </a:cubicBezTo>
                  <a:cubicBezTo>
                    <a:pt x="7" y="3"/>
                    <a:pt x="3" y="6"/>
                    <a:pt x="0" y="8"/>
                  </a:cubicBezTo>
                  <a:cubicBezTo>
                    <a:pt x="6" y="9"/>
                    <a:pt x="12" y="11"/>
                    <a:pt x="18" y="12"/>
                  </a:cubicBezTo>
                  <a:cubicBezTo>
                    <a:pt x="20" y="11"/>
                    <a:pt x="22" y="10"/>
                    <a:pt x="25" y="10"/>
                  </a:cubicBezTo>
                  <a:cubicBezTo>
                    <a:pt x="27" y="10"/>
                    <a:pt x="29" y="11"/>
                    <a:pt x="32" y="12"/>
                  </a:cubicBezTo>
                  <a:cubicBezTo>
                    <a:pt x="35" y="13"/>
                    <a:pt x="37" y="14"/>
                    <a:pt x="38" y="17"/>
                  </a:cubicBezTo>
                  <a:cubicBezTo>
                    <a:pt x="39" y="19"/>
                    <a:pt x="39" y="20"/>
                    <a:pt x="39"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58" name="Google Shape;3458;p35"/>
            <p:cNvSpPr/>
            <p:nvPr/>
          </p:nvSpPr>
          <p:spPr>
            <a:xfrm>
              <a:off x="3002045" y="-848015"/>
              <a:ext cx="11160" cy="3240"/>
            </a:xfrm>
            <a:custGeom>
              <a:avLst/>
              <a:gdLst/>
              <a:ahLst/>
              <a:cxnLst/>
              <a:rect l="l" t="t" r="r" b="b"/>
              <a:pathLst>
                <a:path w="31" h="9" extrusionOk="0">
                  <a:moveTo>
                    <a:pt x="0" y="8"/>
                  </a:moveTo>
                  <a:cubicBezTo>
                    <a:pt x="9" y="5"/>
                    <a:pt x="19" y="2"/>
                    <a:pt x="30" y="0"/>
                  </a:cubicBezTo>
                  <a:lnTo>
                    <a:pt x="1" y="3"/>
                  </a:lnTo>
                  <a:lnTo>
                    <a:pt x="1" y="4"/>
                  </a:lnTo>
                  <a:cubicBezTo>
                    <a:pt x="1" y="5"/>
                    <a:pt x="0" y="7"/>
                    <a:pt x="0"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59" name="Google Shape;3459;p35"/>
            <p:cNvSpPr/>
            <p:nvPr/>
          </p:nvSpPr>
          <p:spPr>
            <a:xfrm>
              <a:off x="2352605" y="-822815"/>
              <a:ext cx="12240" cy="2520"/>
            </a:xfrm>
            <a:custGeom>
              <a:avLst/>
              <a:gdLst/>
              <a:ahLst/>
              <a:cxnLst/>
              <a:rect l="l" t="t" r="r" b="b"/>
              <a:pathLst>
                <a:path w="34" h="7" extrusionOk="0">
                  <a:moveTo>
                    <a:pt x="0" y="1"/>
                  </a:moveTo>
                  <a:cubicBezTo>
                    <a:pt x="2" y="2"/>
                    <a:pt x="3" y="3"/>
                    <a:pt x="4" y="5"/>
                  </a:cubicBezTo>
                  <a:lnTo>
                    <a:pt x="4" y="6"/>
                  </a:lnTo>
                  <a:lnTo>
                    <a:pt x="32" y="6"/>
                  </a:lnTo>
                  <a:cubicBezTo>
                    <a:pt x="32" y="4"/>
                    <a:pt x="32" y="2"/>
                    <a:pt x="33"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60" name="Google Shape;3460;p35"/>
            <p:cNvSpPr/>
            <p:nvPr/>
          </p:nvSpPr>
          <p:spPr>
            <a:xfrm>
              <a:off x="2506685" y="-827855"/>
              <a:ext cx="14040" cy="6480"/>
            </a:xfrm>
            <a:custGeom>
              <a:avLst/>
              <a:gdLst/>
              <a:ahLst/>
              <a:cxnLst/>
              <a:rect l="l" t="t" r="r" b="b"/>
              <a:pathLst>
                <a:path w="39" h="18" extrusionOk="0">
                  <a:moveTo>
                    <a:pt x="36" y="17"/>
                  </a:moveTo>
                  <a:cubicBezTo>
                    <a:pt x="36" y="11"/>
                    <a:pt x="36" y="6"/>
                    <a:pt x="38" y="0"/>
                  </a:cubicBezTo>
                  <a:lnTo>
                    <a:pt x="0" y="4"/>
                  </a:lnTo>
                  <a:cubicBezTo>
                    <a:pt x="1" y="8"/>
                    <a:pt x="1" y="12"/>
                    <a:pt x="2" y="16"/>
                  </a:cubicBezTo>
                  <a:lnTo>
                    <a:pt x="36" y="1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61" name="Google Shape;3461;p35"/>
            <p:cNvSpPr/>
            <p:nvPr/>
          </p:nvSpPr>
          <p:spPr>
            <a:xfrm>
              <a:off x="2526845" y="-828575"/>
              <a:ext cx="44640" cy="8640"/>
            </a:xfrm>
            <a:custGeom>
              <a:avLst/>
              <a:gdLst/>
              <a:ahLst/>
              <a:cxnLst/>
              <a:rect l="l" t="t" r="r" b="b"/>
              <a:pathLst>
                <a:path w="124" h="24" extrusionOk="0">
                  <a:moveTo>
                    <a:pt x="0" y="20"/>
                  </a:moveTo>
                  <a:lnTo>
                    <a:pt x="47" y="22"/>
                  </a:lnTo>
                  <a:cubicBezTo>
                    <a:pt x="47" y="19"/>
                    <a:pt x="48" y="15"/>
                    <a:pt x="50" y="12"/>
                  </a:cubicBezTo>
                  <a:cubicBezTo>
                    <a:pt x="51" y="9"/>
                    <a:pt x="54" y="6"/>
                    <a:pt x="57" y="4"/>
                  </a:cubicBezTo>
                  <a:cubicBezTo>
                    <a:pt x="58" y="4"/>
                    <a:pt x="59" y="4"/>
                    <a:pt x="60" y="4"/>
                  </a:cubicBezTo>
                  <a:cubicBezTo>
                    <a:pt x="62" y="4"/>
                    <a:pt x="63" y="4"/>
                    <a:pt x="64" y="5"/>
                  </a:cubicBezTo>
                  <a:cubicBezTo>
                    <a:pt x="65" y="5"/>
                    <a:pt x="65" y="5"/>
                    <a:pt x="66" y="6"/>
                  </a:cubicBezTo>
                  <a:cubicBezTo>
                    <a:pt x="66" y="7"/>
                    <a:pt x="67" y="8"/>
                    <a:pt x="68" y="9"/>
                  </a:cubicBezTo>
                  <a:cubicBezTo>
                    <a:pt x="69" y="12"/>
                    <a:pt x="70" y="15"/>
                    <a:pt x="70" y="18"/>
                  </a:cubicBezTo>
                  <a:cubicBezTo>
                    <a:pt x="70" y="20"/>
                    <a:pt x="70" y="22"/>
                    <a:pt x="70" y="23"/>
                  </a:cubicBezTo>
                  <a:lnTo>
                    <a:pt x="106" y="23"/>
                  </a:lnTo>
                  <a:lnTo>
                    <a:pt x="115" y="23"/>
                  </a:lnTo>
                  <a:cubicBezTo>
                    <a:pt x="115" y="17"/>
                    <a:pt x="117" y="10"/>
                    <a:pt x="120" y="4"/>
                  </a:cubicBezTo>
                  <a:cubicBezTo>
                    <a:pt x="121" y="3"/>
                    <a:pt x="122" y="1"/>
                    <a:pt x="123" y="0"/>
                  </a:cubicBezTo>
                  <a:lnTo>
                    <a:pt x="12" y="0"/>
                  </a:lnTo>
                  <a:lnTo>
                    <a:pt x="2" y="0"/>
                  </a:lnTo>
                  <a:cubicBezTo>
                    <a:pt x="2" y="7"/>
                    <a:pt x="1" y="14"/>
                    <a:pt x="0"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62" name="Google Shape;3462;p35"/>
            <p:cNvSpPr/>
            <p:nvPr/>
          </p:nvSpPr>
          <p:spPr>
            <a:xfrm>
              <a:off x="2494805" y="-825695"/>
              <a:ext cx="3600" cy="3600"/>
            </a:xfrm>
            <a:custGeom>
              <a:avLst/>
              <a:gdLst/>
              <a:ahLst/>
              <a:cxnLst/>
              <a:rect l="l" t="t" r="r" b="b"/>
              <a:pathLst>
                <a:path w="10" h="10" extrusionOk="0">
                  <a:moveTo>
                    <a:pt x="8" y="9"/>
                  </a:moveTo>
                  <a:cubicBezTo>
                    <a:pt x="8" y="6"/>
                    <a:pt x="9" y="3"/>
                    <a:pt x="9" y="0"/>
                  </a:cubicBezTo>
                  <a:lnTo>
                    <a:pt x="2" y="0"/>
                  </a:lnTo>
                  <a:cubicBezTo>
                    <a:pt x="2" y="3"/>
                    <a:pt x="1" y="6"/>
                    <a:pt x="0" y="9"/>
                  </a:cubicBezTo>
                  <a:lnTo>
                    <a:pt x="8"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63" name="Google Shape;3463;p35"/>
            <p:cNvSpPr/>
            <p:nvPr/>
          </p:nvSpPr>
          <p:spPr>
            <a:xfrm>
              <a:off x="3017885" y="-868175"/>
              <a:ext cx="15120" cy="7560"/>
            </a:xfrm>
            <a:custGeom>
              <a:avLst/>
              <a:gdLst/>
              <a:ahLst/>
              <a:cxnLst/>
              <a:rect l="l" t="t" r="r" b="b"/>
              <a:pathLst>
                <a:path w="42" h="21" extrusionOk="0">
                  <a:moveTo>
                    <a:pt x="8" y="19"/>
                  </a:moveTo>
                  <a:lnTo>
                    <a:pt x="12" y="18"/>
                  </a:lnTo>
                  <a:cubicBezTo>
                    <a:pt x="13" y="17"/>
                    <a:pt x="13" y="17"/>
                    <a:pt x="13" y="16"/>
                  </a:cubicBezTo>
                  <a:cubicBezTo>
                    <a:pt x="14" y="14"/>
                    <a:pt x="16" y="12"/>
                    <a:pt x="19" y="11"/>
                  </a:cubicBezTo>
                  <a:cubicBezTo>
                    <a:pt x="21" y="10"/>
                    <a:pt x="24" y="9"/>
                    <a:pt x="26" y="9"/>
                  </a:cubicBezTo>
                  <a:cubicBezTo>
                    <a:pt x="27" y="9"/>
                    <a:pt x="29" y="9"/>
                    <a:pt x="30" y="9"/>
                  </a:cubicBezTo>
                  <a:lnTo>
                    <a:pt x="31" y="9"/>
                  </a:lnTo>
                  <a:cubicBezTo>
                    <a:pt x="34" y="7"/>
                    <a:pt x="38" y="5"/>
                    <a:pt x="41" y="2"/>
                  </a:cubicBezTo>
                  <a:cubicBezTo>
                    <a:pt x="35" y="1"/>
                    <a:pt x="28" y="0"/>
                    <a:pt x="22" y="0"/>
                  </a:cubicBezTo>
                  <a:lnTo>
                    <a:pt x="21" y="0"/>
                  </a:lnTo>
                  <a:cubicBezTo>
                    <a:pt x="19" y="2"/>
                    <a:pt x="16" y="5"/>
                    <a:pt x="14" y="6"/>
                  </a:cubicBezTo>
                  <a:cubicBezTo>
                    <a:pt x="11" y="8"/>
                    <a:pt x="9" y="8"/>
                    <a:pt x="6" y="9"/>
                  </a:cubicBezTo>
                  <a:cubicBezTo>
                    <a:pt x="0" y="11"/>
                    <a:pt x="1" y="20"/>
                    <a:pt x="8"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64" name="Google Shape;3464;p35"/>
            <p:cNvSpPr/>
            <p:nvPr/>
          </p:nvSpPr>
          <p:spPr>
            <a:xfrm>
              <a:off x="3043085" y="-859535"/>
              <a:ext cx="7560" cy="11520"/>
            </a:xfrm>
            <a:custGeom>
              <a:avLst/>
              <a:gdLst/>
              <a:ahLst/>
              <a:cxnLst/>
              <a:rect l="l" t="t" r="r" b="b"/>
              <a:pathLst>
                <a:path w="21" h="32" extrusionOk="0">
                  <a:moveTo>
                    <a:pt x="1" y="28"/>
                  </a:moveTo>
                  <a:cubicBezTo>
                    <a:pt x="3" y="27"/>
                    <a:pt x="5" y="27"/>
                    <a:pt x="7" y="27"/>
                  </a:cubicBezTo>
                  <a:cubicBezTo>
                    <a:pt x="9" y="27"/>
                    <a:pt x="12" y="28"/>
                    <a:pt x="15" y="29"/>
                  </a:cubicBezTo>
                  <a:cubicBezTo>
                    <a:pt x="16" y="30"/>
                    <a:pt x="16" y="30"/>
                    <a:pt x="17" y="31"/>
                  </a:cubicBezTo>
                  <a:cubicBezTo>
                    <a:pt x="17" y="30"/>
                    <a:pt x="18" y="30"/>
                    <a:pt x="18" y="30"/>
                  </a:cubicBezTo>
                  <a:cubicBezTo>
                    <a:pt x="19" y="27"/>
                    <a:pt x="20" y="24"/>
                    <a:pt x="20" y="21"/>
                  </a:cubicBezTo>
                  <a:cubicBezTo>
                    <a:pt x="20" y="18"/>
                    <a:pt x="19" y="15"/>
                    <a:pt x="18" y="13"/>
                  </a:cubicBezTo>
                  <a:cubicBezTo>
                    <a:pt x="18" y="12"/>
                    <a:pt x="17" y="12"/>
                    <a:pt x="17" y="11"/>
                  </a:cubicBezTo>
                  <a:cubicBezTo>
                    <a:pt x="13" y="8"/>
                    <a:pt x="9" y="6"/>
                    <a:pt x="5" y="4"/>
                  </a:cubicBezTo>
                  <a:cubicBezTo>
                    <a:pt x="3" y="2"/>
                    <a:pt x="2" y="1"/>
                    <a:pt x="0" y="0"/>
                  </a:cubicBezTo>
                  <a:cubicBezTo>
                    <a:pt x="0" y="1"/>
                    <a:pt x="0" y="1"/>
                    <a:pt x="0" y="2"/>
                  </a:cubicBezTo>
                  <a:lnTo>
                    <a:pt x="0" y="3"/>
                  </a:lnTo>
                  <a:cubicBezTo>
                    <a:pt x="0" y="11"/>
                    <a:pt x="1" y="19"/>
                    <a:pt x="1"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65" name="Google Shape;3465;p35"/>
            <p:cNvSpPr/>
            <p:nvPr/>
          </p:nvSpPr>
          <p:spPr>
            <a:xfrm>
              <a:off x="3022205" y="-864575"/>
              <a:ext cx="13680" cy="14040"/>
            </a:xfrm>
            <a:custGeom>
              <a:avLst/>
              <a:gdLst/>
              <a:ahLst/>
              <a:cxnLst/>
              <a:rect l="l" t="t" r="r" b="b"/>
              <a:pathLst>
                <a:path w="38" h="39" extrusionOk="0">
                  <a:moveTo>
                    <a:pt x="19" y="35"/>
                  </a:moveTo>
                  <a:cubicBezTo>
                    <a:pt x="23" y="36"/>
                    <a:pt x="28" y="37"/>
                    <a:pt x="32" y="38"/>
                  </a:cubicBezTo>
                  <a:cubicBezTo>
                    <a:pt x="32" y="32"/>
                    <a:pt x="32" y="26"/>
                    <a:pt x="32" y="20"/>
                  </a:cubicBezTo>
                  <a:cubicBezTo>
                    <a:pt x="32" y="19"/>
                    <a:pt x="32" y="18"/>
                    <a:pt x="32" y="17"/>
                  </a:cubicBezTo>
                  <a:cubicBezTo>
                    <a:pt x="32" y="16"/>
                    <a:pt x="32" y="15"/>
                    <a:pt x="32" y="14"/>
                  </a:cubicBezTo>
                  <a:cubicBezTo>
                    <a:pt x="32" y="12"/>
                    <a:pt x="33" y="10"/>
                    <a:pt x="34" y="8"/>
                  </a:cubicBezTo>
                  <a:cubicBezTo>
                    <a:pt x="35" y="7"/>
                    <a:pt x="36" y="5"/>
                    <a:pt x="37" y="4"/>
                  </a:cubicBezTo>
                  <a:cubicBezTo>
                    <a:pt x="32" y="3"/>
                    <a:pt x="26" y="1"/>
                    <a:pt x="20" y="0"/>
                  </a:cubicBezTo>
                  <a:cubicBezTo>
                    <a:pt x="19" y="1"/>
                    <a:pt x="18" y="1"/>
                    <a:pt x="17" y="2"/>
                  </a:cubicBezTo>
                  <a:cubicBezTo>
                    <a:pt x="12" y="5"/>
                    <a:pt x="7" y="7"/>
                    <a:pt x="1" y="8"/>
                  </a:cubicBezTo>
                  <a:cubicBezTo>
                    <a:pt x="1" y="10"/>
                    <a:pt x="0" y="11"/>
                    <a:pt x="0" y="12"/>
                  </a:cubicBezTo>
                  <a:lnTo>
                    <a:pt x="5" y="12"/>
                  </a:lnTo>
                  <a:cubicBezTo>
                    <a:pt x="7" y="13"/>
                    <a:pt x="10" y="13"/>
                    <a:pt x="12" y="15"/>
                  </a:cubicBezTo>
                  <a:cubicBezTo>
                    <a:pt x="14" y="16"/>
                    <a:pt x="16" y="18"/>
                    <a:pt x="18" y="21"/>
                  </a:cubicBezTo>
                  <a:cubicBezTo>
                    <a:pt x="20" y="24"/>
                    <a:pt x="20" y="26"/>
                    <a:pt x="20" y="29"/>
                  </a:cubicBezTo>
                  <a:cubicBezTo>
                    <a:pt x="20" y="31"/>
                    <a:pt x="20" y="33"/>
                    <a:pt x="19"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66" name="Google Shape;3466;p35"/>
            <p:cNvSpPr/>
            <p:nvPr/>
          </p:nvSpPr>
          <p:spPr>
            <a:xfrm>
              <a:off x="3022205" y="-864935"/>
              <a:ext cx="7200" cy="3600"/>
            </a:xfrm>
            <a:custGeom>
              <a:avLst/>
              <a:gdLst/>
              <a:ahLst/>
              <a:cxnLst/>
              <a:rect l="l" t="t" r="r" b="b"/>
              <a:pathLst>
                <a:path w="20" h="10" extrusionOk="0">
                  <a:moveTo>
                    <a:pt x="18" y="0"/>
                  </a:moveTo>
                  <a:cubicBezTo>
                    <a:pt x="17" y="0"/>
                    <a:pt x="15" y="0"/>
                    <a:pt x="14" y="0"/>
                  </a:cubicBezTo>
                  <a:cubicBezTo>
                    <a:pt x="12" y="0"/>
                    <a:pt x="10" y="1"/>
                    <a:pt x="7" y="2"/>
                  </a:cubicBezTo>
                  <a:cubicBezTo>
                    <a:pt x="4" y="3"/>
                    <a:pt x="2" y="5"/>
                    <a:pt x="1" y="7"/>
                  </a:cubicBezTo>
                  <a:cubicBezTo>
                    <a:pt x="1" y="8"/>
                    <a:pt x="1" y="8"/>
                    <a:pt x="0" y="9"/>
                  </a:cubicBezTo>
                  <a:cubicBezTo>
                    <a:pt x="6" y="7"/>
                    <a:pt x="11" y="5"/>
                    <a:pt x="16" y="2"/>
                  </a:cubicBezTo>
                  <a:cubicBezTo>
                    <a:pt x="17" y="2"/>
                    <a:pt x="18" y="1"/>
                    <a:pt x="19" y="0"/>
                  </a:cubicBezTo>
                  <a:lnTo>
                    <a:pt x="1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67" name="Google Shape;3467;p35"/>
            <p:cNvSpPr/>
            <p:nvPr/>
          </p:nvSpPr>
          <p:spPr>
            <a:xfrm>
              <a:off x="2474285" y="-833975"/>
              <a:ext cx="14400" cy="9360"/>
            </a:xfrm>
            <a:custGeom>
              <a:avLst/>
              <a:gdLst/>
              <a:ahLst/>
              <a:cxnLst/>
              <a:rect l="l" t="t" r="r" b="b"/>
              <a:pathLst>
                <a:path w="40" h="26" extrusionOk="0">
                  <a:moveTo>
                    <a:pt x="0" y="25"/>
                  </a:moveTo>
                  <a:cubicBezTo>
                    <a:pt x="10" y="25"/>
                    <a:pt x="21" y="25"/>
                    <a:pt x="32" y="24"/>
                  </a:cubicBezTo>
                  <a:cubicBezTo>
                    <a:pt x="33" y="18"/>
                    <a:pt x="34" y="13"/>
                    <a:pt x="35" y="7"/>
                  </a:cubicBezTo>
                  <a:cubicBezTo>
                    <a:pt x="35" y="7"/>
                    <a:pt x="36" y="6"/>
                    <a:pt x="36" y="5"/>
                  </a:cubicBezTo>
                  <a:cubicBezTo>
                    <a:pt x="37" y="4"/>
                    <a:pt x="38" y="2"/>
                    <a:pt x="39" y="2"/>
                  </a:cubicBezTo>
                  <a:lnTo>
                    <a:pt x="2" y="0"/>
                  </a:lnTo>
                  <a:cubicBezTo>
                    <a:pt x="2" y="9"/>
                    <a:pt x="1" y="17"/>
                    <a:pt x="0"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68" name="Google Shape;3468;p35"/>
            <p:cNvSpPr/>
            <p:nvPr/>
          </p:nvSpPr>
          <p:spPr>
            <a:xfrm>
              <a:off x="2313365" y="-832895"/>
              <a:ext cx="131400" cy="10800"/>
            </a:xfrm>
            <a:custGeom>
              <a:avLst/>
              <a:gdLst/>
              <a:ahLst/>
              <a:cxnLst/>
              <a:rect l="l" t="t" r="r" b="b"/>
              <a:pathLst>
                <a:path w="365" h="30" extrusionOk="0">
                  <a:moveTo>
                    <a:pt x="2" y="27"/>
                  </a:moveTo>
                  <a:lnTo>
                    <a:pt x="31" y="27"/>
                  </a:lnTo>
                  <a:lnTo>
                    <a:pt x="31" y="25"/>
                  </a:lnTo>
                  <a:cubicBezTo>
                    <a:pt x="31" y="23"/>
                    <a:pt x="32" y="22"/>
                    <a:pt x="33" y="20"/>
                  </a:cubicBezTo>
                  <a:cubicBezTo>
                    <a:pt x="34" y="19"/>
                    <a:pt x="35" y="18"/>
                    <a:pt x="37" y="16"/>
                  </a:cubicBezTo>
                  <a:cubicBezTo>
                    <a:pt x="39" y="15"/>
                    <a:pt x="41" y="14"/>
                    <a:pt x="43" y="14"/>
                  </a:cubicBezTo>
                  <a:cubicBezTo>
                    <a:pt x="45" y="14"/>
                    <a:pt x="46" y="14"/>
                    <a:pt x="48" y="15"/>
                  </a:cubicBezTo>
                  <a:cubicBezTo>
                    <a:pt x="49" y="16"/>
                    <a:pt x="49" y="15"/>
                    <a:pt x="51" y="16"/>
                  </a:cubicBezTo>
                  <a:cubicBezTo>
                    <a:pt x="53" y="17"/>
                    <a:pt x="53" y="18"/>
                    <a:pt x="54" y="20"/>
                  </a:cubicBezTo>
                  <a:lnTo>
                    <a:pt x="54" y="21"/>
                  </a:lnTo>
                  <a:cubicBezTo>
                    <a:pt x="55" y="23"/>
                    <a:pt x="55" y="25"/>
                    <a:pt x="55" y="26"/>
                  </a:cubicBezTo>
                  <a:lnTo>
                    <a:pt x="95" y="26"/>
                  </a:lnTo>
                  <a:cubicBezTo>
                    <a:pt x="95" y="26"/>
                    <a:pt x="95" y="27"/>
                    <a:pt x="96" y="26"/>
                  </a:cubicBezTo>
                  <a:cubicBezTo>
                    <a:pt x="97" y="26"/>
                    <a:pt x="99" y="24"/>
                    <a:pt x="101" y="24"/>
                  </a:cubicBezTo>
                  <a:cubicBezTo>
                    <a:pt x="103" y="24"/>
                    <a:pt x="105" y="25"/>
                    <a:pt x="107" y="26"/>
                  </a:cubicBezTo>
                  <a:lnTo>
                    <a:pt x="108" y="26"/>
                  </a:lnTo>
                  <a:lnTo>
                    <a:pt x="141" y="26"/>
                  </a:lnTo>
                  <a:cubicBezTo>
                    <a:pt x="141" y="25"/>
                    <a:pt x="141" y="24"/>
                    <a:pt x="141" y="23"/>
                  </a:cubicBezTo>
                  <a:cubicBezTo>
                    <a:pt x="143" y="13"/>
                    <a:pt x="156" y="16"/>
                    <a:pt x="159" y="24"/>
                  </a:cubicBezTo>
                  <a:lnTo>
                    <a:pt x="159" y="26"/>
                  </a:lnTo>
                  <a:lnTo>
                    <a:pt x="190" y="26"/>
                  </a:lnTo>
                  <a:cubicBezTo>
                    <a:pt x="193" y="13"/>
                    <a:pt x="198" y="4"/>
                    <a:pt x="207" y="7"/>
                  </a:cubicBezTo>
                  <a:cubicBezTo>
                    <a:pt x="208" y="7"/>
                    <a:pt x="208" y="8"/>
                    <a:pt x="209" y="8"/>
                  </a:cubicBezTo>
                  <a:cubicBezTo>
                    <a:pt x="210" y="9"/>
                    <a:pt x="211" y="10"/>
                    <a:pt x="212" y="11"/>
                  </a:cubicBezTo>
                  <a:cubicBezTo>
                    <a:pt x="213" y="12"/>
                    <a:pt x="213" y="14"/>
                    <a:pt x="213" y="15"/>
                  </a:cubicBezTo>
                  <a:cubicBezTo>
                    <a:pt x="213" y="17"/>
                    <a:pt x="213" y="19"/>
                    <a:pt x="212" y="20"/>
                  </a:cubicBezTo>
                  <a:cubicBezTo>
                    <a:pt x="213" y="18"/>
                    <a:pt x="212" y="24"/>
                    <a:pt x="212" y="28"/>
                  </a:cubicBezTo>
                  <a:lnTo>
                    <a:pt x="257" y="29"/>
                  </a:lnTo>
                  <a:lnTo>
                    <a:pt x="258" y="28"/>
                  </a:lnTo>
                  <a:cubicBezTo>
                    <a:pt x="259" y="28"/>
                    <a:pt x="261" y="27"/>
                    <a:pt x="263" y="27"/>
                  </a:cubicBezTo>
                  <a:cubicBezTo>
                    <a:pt x="264" y="27"/>
                    <a:pt x="266" y="28"/>
                    <a:pt x="268" y="28"/>
                  </a:cubicBezTo>
                  <a:lnTo>
                    <a:pt x="268" y="29"/>
                  </a:lnTo>
                  <a:lnTo>
                    <a:pt x="277" y="29"/>
                  </a:lnTo>
                  <a:cubicBezTo>
                    <a:pt x="289" y="29"/>
                    <a:pt x="301" y="29"/>
                    <a:pt x="313" y="29"/>
                  </a:cubicBezTo>
                  <a:cubicBezTo>
                    <a:pt x="313" y="26"/>
                    <a:pt x="313" y="24"/>
                    <a:pt x="314" y="22"/>
                  </a:cubicBezTo>
                  <a:cubicBezTo>
                    <a:pt x="316" y="13"/>
                    <a:pt x="331" y="13"/>
                    <a:pt x="331" y="23"/>
                  </a:cubicBezTo>
                  <a:cubicBezTo>
                    <a:pt x="331" y="25"/>
                    <a:pt x="331" y="26"/>
                    <a:pt x="331" y="28"/>
                  </a:cubicBezTo>
                  <a:lnTo>
                    <a:pt x="361" y="26"/>
                  </a:lnTo>
                  <a:lnTo>
                    <a:pt x="361" y="25"/>
                  </a:lnTo>
                  <a:cubicBezTo>
                    <a:pt x="361" y="17"/>
                    <a:pt x="362" y="9"/>
                    <a:pt x="364" y="1"/>
                  </a:cubicBezTo>
                  <a:cubicBezTo>
                    <a:pt x="342" y="3"/>
                    <a:pt x="320" y="3"/>
                    <a:pt x="298" y="3"/>
                  </a:cubicBezTo>
                  <a:cubicBezTo>
                    <a:pt x="286" y="3"/>
                    <a:pt x="274" y="3"/>
                    <a:pt x="261" y="3"/>
                  </a:cubicBezTo>
                  <a:cubicBezTo>
                    <a:pt x="180" y="0"/>
                    <a:pt x="98" y="1"/>
                    <a:pt x="17" y="1"/>
                  </a:cubicBezTo>
                  <a:lnTo>
                    <a:pt x="0" y="1"/>
                  </a:lnTo>
                  <a:cubicBezTo>
                    <a:pt x="0" y="1"/>
                    <a:pt x="1" y="1"/>
                    <a:pt x="1" y="2"/>
                  </a:cubicBezTo>
                  <a:cubicBezTo>
                    <a:pt x="1" y="3"/>
                    <a:pt x="2" y="4"/>
                    <a:pt x="2" y="5"/>
                  </a:cubicBezTo>
                  <a:cubicBezTo>
                    <a:pt x="3" y="9"/>
                    <a:pt x="4" y="13"/>
                    <a:pt x="4" y="16"/>
                  </a:cubicBezTo>
                  <a:cubicBezTo>
                    <a:pt x="4" y="20"/>
                    <a:pt x="3" y="24"/>
                    <a:pt x="2"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69" name="Google Shape;3469;p35"/>
            <p:cNvSpPr/>
            <p:nvPr/>
          </p:nvSpPr>
          <p:spPr>
            <a:xfrm>
              <a:off x="2453405" y="-833615"/>
              <a:ext cx="14040" cy="10440"/>
            </a:xfrm>
            <a:custGeom>
              <a:avLst/>
              <a:gdLst/>
              <a:ahLst/>
              <a:cxnLst/>
              <a:rect l="l" t="t" r="r" b="b"/>
              <a:pathLst>
                <a:path w="39" h="29" extrusionOk="0">
                  <a:moveTo>
                    <a:pt x="0" y="15"/>
                  </a:moveTo>
                  <a:cubicBezTo>
                    <a:pt x="0" y="19"/>
                    <a:pt x="0" y="24"/>
                    <a:pt x="0" y="28"/>
                  </a:cubicBezTo>
                  <a:lnTo>
                    <a:pt x="31" y="26"/>
                  </a:lnTo>
                  <a:cubicBezTo>
                    <a:pt x="32" y="17"/>
                    <a:pt x="34" y="8"/>
                    <a:pt x="38" y="0"/>
                  </a:cubicBezTo>
                  <a:lnTo>
                    <a:pt x="26" y="0"/>
                  </a:lnTo>
                  <a:lnTo>
                    <a:pt x="1" y="2"/>
                  </a:lnTo>
                  <a:cubicBezTo>
                    <a:pt x="2" y="4"/>
                    <a:pt x="3" y="6"/>
                    <a:pt x="3" y="7"/>
                  </a:cubicBezTo>
                  <a:cubicBezTo>
                    <a:pt x="3" y="9"/>
                    <a:pt x="2" y="12"/>
                    <a:pt x="1" y="13"/>
                  </a:cubicBezTo>
                  <a:cubicBezTo>
                    <a:pt x="1" y="14"/>
                    <a:pt x="0" y="14"/>
                    <a:pt x="0"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70" name="Google Shape;3470;p35"/>
            <p:cNvSpPr/>
            <p:nvPr/>
          </p:nvSpPr>
          <p:spPr>
            <a:xfrm>
              <a:off x="2493725" y="-860615"/>
              <a:ext cx="527040" cy="35640"/>
            </a:xfrm>
            <a:custGeom>
              <a:avLst/>
              <a:gdLst/>
              <a:ahLst/>
              <a:cxnLst/>
              <a:rect l="l" t="t" r="r" b="b"/>
              <a:pathLst>
                <a:path w="1464" h="99" extrusionOk="0">
                  <a:moveTo>
                    <a:pt x="0" y="77"/>
                  </a:moveTo>
                  <a:cubicBezTo>
                    <a:pt x="1" y="78"/>
                    <a:pt x="1" y="79"/>
                    <a:pt x="2" y="80"/>
                  </a:cubicBezTo>
                  <a:cubicBezTo>
                    <a:pt x="4" y="83"/>
                    <a:pt x="5" y="88"/>
                    <a:pt x="5" y="93"/>
                  </a:cubicBezTo>
                  <a:cubicBezTo>
                    <a:pt x="5" y="94"/>
                    <a:pt x="5" y="96"/>
                    <a:pt x="5" y="98"/>
                  </a:cubicBezTo>
                  <a:lnTo>
                    <a:pt x="12" y="98"/>
                  </a:lnTo>
                  <a:cubicBezTo>
                    <a:pt x="13" y="94"/>
                    <a:pt x="15" y="90"/>
                    <a:pt x="17" y="86"/>
                  </a:cubicBezTo>
                  <a:cubicBezTo>
                    <a:pt x="21" y="80"/>
                    <a:pt x="30" y="83"/>
                    <a:pt x="33" y="89"/>
                  </a:cubicBezTo>
                  <a:cubicBezTo>
                    <a:pt x="34" y="91"/>
                    <a:pt x="35" y="93"/>
                    <a:pt x="36" y="96"/>
                  </a:cubicBezTo>
                  <a:lnTo>
                    <a:pt x="74" y="92"/>
                  </a:lnTo>
                  <a:cubicBezTo>
                    <a:pt x="74" y="89"/>
                    <a:pt x="75" y="85"/>
                    <a:pt x="76" y="81"/>
                  </a:cubicBezTo>
                  <a:cubicBezTo>
                    <a:pt x="78" y="72"/>
                    <a:pt x="93" y="74"/>
                    <a:pt x="94" y="83"/>
                  </a:cubicBezTo>
                  <a:cubicBezTo>
                    <a:pt x="94" y="84"/>
                    <a:pt x="94" y="85"/>
                    <a:pt x="94" y="87"/>
                  </a:cubicBezTo>
                  <a:cubicBezTo>
                    <a:pt x="94" y="88"/>
                    <a:pt x="94" y="90"/>
                    <a:pt x="94" y="91"/>
                  </a:cubicBezTo>
                  <a:lnTo>
                    <a:pt x="104" y="91"/>
                  </a:lnTo>
                  <a:lnTo>
                    <a:pt x="215" y="91"/>
                  </a:lnTo>
                  <a:cubicBezTo>
                    <a:pt x="217" y="88"/>
                    <a:pt x="220" y="86"/>
                    <a:pt x="223" y="84"/>
                  </a:cubicBezTo>
                  <a:cubicBezTo>
                    <a:pt x="224" y="84"/>
                    <a:pt x="226" y="83"/>
                    <a:pt x="227" y="82"/>
                  </a:cubicBezTo>
                  <a:cubicBezTo>
                    <a:pt x="228" y="82"/>
                    <a:pt x="228" y="82"/>
                    <a:pt x="229" y="82"/>
                  </a:cubicBezTo>
                  <a:cubicBezTo>
                    <a:pt x="230" y="82"/>
                    <a:pt x="232" y="82"/>
                    <a:pt x="233" y="83"/>
                  </a:cubicBezTo>
                  <a:cubicBezTo>
                    <a:pt x="234" y="84"/>
                    <a:pt x="235" y="85"/>
                    <a:pt x="235" y="86"/>
                  </a:cubicBezTo>
                  <a:lnTo>
                    <a:pt x="236" y="87"/>
                  </a:lnTo>
                  <a:lnTo>
                    <a:pt x="236" y="91"/>
                  </a:lnTo>
                  <a:lnTo>
                    <a:pt x="237" y="91"/>
                  </a:lnTo>
                  <a:lnTo>
                    <a:pt x="338" y="91"/>
                  </a:lnTo>
                  <a:lnTo>
                    <a:pt x="340" y="91"/>
                  </a:lnTo>
                  <a:lnTo>
                    <a:pt x="341" y="91"/>
                  </a:lnTo>
                  <a:cubicBezTo>
                    <a:pt x="342" y="91"/>
                    <a:pt x="342" y="91"/>
                    <a:pt x="343" y="91"/>
                  </a:cubicBezTo>
                  <a:lnTo>
                    <a:pt x="388" y="91"/>
                  </a:lnTo>
                  <a:cubicBezTo>
                    <a:pt x="389" y="89"/>
                    <a:pt x="390" y="87"/>
                    <a:pt x="391" y="85"/>
                  </a:cubicBezTo>
                  <a:cubicBezTo>
                    <a:pt x="392" y="84"/>
                    <a:pt x="392" y="83"/>
                    <a:pt x="393" y="82"/>
                  </a:cubicBezTo>
                  <a:cubicBezTo>
                    <a:pt x="393" y="81"/>
                    <a:pt x="394" y="81"/>
                    <a:pt x="395" y="80"/>
                  </a:cubicBezTo>
                  <a:cubicBezTo>
                    <a:pt x="395" y="80"/>
                    <a:pt x="396" y="80"/>
                    <a:pt x="397" y="80"/>
                  </a:cubicBezTo>
                  <a:cubicBezTo>
                    <a:pt x="398" y="80"/>
                    <a:pt x="399" y="79"/>
                    <a:pt x="400" y="80"/>
                  </a:cubicBezTo>
                  <a:cubicBezTo>
                    <a:pt x="401" y="81"/>
                    <a:pt x="401" y="81"/>
                    <a:pt x="401" y="82"/>
                  </a:cubicBezTo>
                  <a:cubicBezTo>
                    <a:pt x="402" y="82"/>
                    <a:pt x="402" y="83"/>
                    <a:pt x="403" y="84"/>
                  </a:cubicBezTo>
                  <a:cubicBezTo>
                    <a:pt x="404" y="86"/>
                    <a:pt x="405" y="88"/>
                    <a:pt x="406" y="91"/>
                  </a:cubicBezTo>
                  <a:lnTo>
                    <a:pt x="499" y="91"/>
                  </a:lnTo>
                  <a:lnTo>
                    <a:pt x="519" y="91"/>
                  </a:lnTo>
                  <a:cubicBezTo>
                    <a:pt x="520" y="89"/>
                    <a:pt x="521" y="88"/>
                    <a:pt x="523" y="87"/>
                  </a:cubicBezTo>
                  <a:cubicBezTo>
                    <a:pt x="525" y="86"/>
                    <a:pt x="527" y="85"/>
                    <a:pt x="529" y="85"/>
                  </a:cubicBezTo>
                  <a:cubicBezTo>
                    <a:pt x="530" y="85"/>
                    <a:pt x="530" y="85"/>
                    <a:pt x="531" y="85"/>
                  </a:cubicBezTo>
                  <a:lnTo>
                    <a:pt x="535" y="85"/>
                  </a:lnTo>
                  <a:cubicBezTo>
                    <a:pt x="536" y="85"/>
                    <a:pt x="537" y="86"/>
                    <a:pt x="538" y="86"/>
                  </a:cubicBezTo>
                  <a:cubicBezTo>
                    <a:pt x="540" y="87"/>
                    <a:pt x="541" y="88"/>
                    <a:pt x="542" y="90"/>
                  </a:cubicBezTo>
                  <a:cubicBezTo>
                    <a:pt x="621" y="90"/>
                    <a:pt x="701" y="90"/>
                    <a:pt x="781" y="92"/>
                  </a:cubicBezTo>
                  <a:cubicBezTo>
                    <a:pt x="818" y="92"/>
                    <a:pt x="854" y="87"/>
                    <a:pt x="891" y="85"/>
                  </a:cubicBezTo>
                  <a:cubicBezTo>
                    <a:pt x="892" y="85"/>
                    <a:pt x="892" y="84"/>
                    <a:pt x="893" y="84"/>
                  </a:cubicBezTo>
                  <a:cubicBezTo>
                    <a:pt x="894" y="83"/>
                    <a:pt x="896" y="83"/>
                    <a:pt x="897" y="83"/>
                  </a:cubicBezTo>
                  <a:cubicBezTo>
                    <a:pt x="898" y="83"/>
                    <a:pt x="900" y="83"/>
                    <a:pt x="901" y="84"/>
                  </a:cubicBezTo>
                  <a:cubicBezTo>
                    <a:pt x="902" y="84"/>
                    <a:pt x="903" y="85"/>
                    <a:pt x="903" y="85"/>
                  </a:cubicBezTo>
                  <a:cubicBezTo>
                    <a:pt x="923" y="85"/>
                    <a:pt x="941" y="87"/>
                    <a:pt x="961" y="87"/>
                  </a:cubicBezTo>
                  <a:lnTo>
                    <a:pt x="962" y="83"/>
                  </a:lnTo>
                  <a:cubicBezTo>
                    <a:pt x="962" y="83"/>
                    <a:pt x="961" y="83"/>
                    <a:pt x="962" y="82"/>
                  </a:cubicBezTo>
                  <a:cubicBezTo>
                    <a:pt x="963" y="81"/>
                    <a:pt x="963" y="80"/>
                    <a:pt x="965" y="79"/>
                  </a:cubicBezTo>
                  <a:cubicBezTo>
                    <a:pt x="967" y="78"/>
                    <a:pt x="968" y="78"/>
                    <a:pt x="970" y="78"/>
                  </a:cubicBezTo>
                  <a:cubicBezTo>
                    <a:pt x="971" y="78"/>
                    <a:pt x="972" y="78"/>
                    <a:pt x="974" y="79"/>
                  </a:cubicBezTo>
                  <a:cubicBezTo>
                    <a:pt x="976" y="80"/>
                    <a:pt x="976" y="81"/>
                    <a:pt x="977" y="82"/>
                  </a:cubicBezTo>
                  <a:cubicBezTo>
                    <a:pt x="977" y="83"/>
                    <a:pt x="977" y="83"/>
                    <a:pt x="977" y="83"/>
                  </a:cubicBezTo>
                  <a:cubicBezTo>
                    <a:pt x="977" y="84"/>
                    <a:pt x="977" y="84"/>
                    <a:pt x="977" y="84"/>
                  </a:cubicBezTo>
                  <a:cubicBezTo>
                    <a:pt x="977" y="85"/>
                    <a:pt x="977" y="85"/>
                    <a:pt x="977" y="85"/>
                  </a:cubicBezTo>
                  <a:cubicBezTo>
                    <a:pt x="995" y="82"/>
                    <a:pt x="1014" y="79"/>
                    <a:pt x="1033" y="77"/>
                  </a:cubicBezTo>
                  <a:cubicBezTo>
                    <a:pt x="1051" y="77"/>
                    <a:pt x="1069" y="77"/>
                    <a:pt x="1087" y="74"/>
                  </a:cubicBezTo>
                  <a:lnTo>
                    <a:pt x="1087" y="73"/>
                  </a:lnTo>
                  <a:cubicBezTo>
                    <a:pt x="1087" y="72"/>
                    <a:pt x="1087" y="72"/>
                    <a:pt x="1088" y="71"/>
                  </a:cubicBezTo>
                  <a:cubicBezTo>
                    <a:pt x="1089" y="69"/>
                    <a:pt x="1090" y="68"/>
                    <a:pt x="1092" y="67"/>
                  </a:cubicBezTo>
                  <a:cubicBezTo>
                    <a:pt x="1094" y="66"/>
                    <a:pt x="1096" y="65"/>
                    <a:pt x="1098" y="65"/>
                  </a:cubicBezTo>
                  <a:cubicBezTo>
                    <a:pt x="1100" y="65"/>
                    <a:pt x="1102" y="66"/>
                    <a:pt x="1104" y="67"/>
                  </a:cubicBezTo>
                  <a:cubicBezTo>
                    <a:pt x="1105" y="68"/>
                    <a:pt x="1107" y="69"/>
                    <a:pt x="1108" y="71"/>
                  </a:cubicBezTo>
                  <a:cubicBezTo>
                    <a:pt x="1108" y="72"/>
                    <a:pt x="1109" y="72"/>
                    <a:pt x="1109" y="73"/>
                  </a:cubicBezTo>
                  <a:cubicBezTo>
                    <a:pt x="1124" y="72"/>
                    <a:pt x="1139" y="70"/>
                    <a:pt x="1155" y="68"/>
                  </a:cubicBezTo>
                  <a:lnTo>
                    <a:pt x="1155" y="67"/>
                  </a:lnTo>
                  <a:cubicBezTo>
                    <a:pt x="1156" y="65"/>
                    <a:pt x="1158" y="63"/>
                    <a:pt x="1160" y="62"/>
                  </a:cubicBezTo>
                  <a:cubicBezTo>
                    <a:pt x="1162" y="61"/>
                    <a:pt x="1164" y="61"/>
                    <a:pt x="1166" y="61"/>
                  </a:cubicBezTo>
                  <a:cubicBezTo>
                    <a:pt x="1168" y="61"/>
                    <a:pt x="1170" y="61"/>
                    <a:pt x="1172" y="62"/>
                  </a:cubicBezTo>
                  <a:cubicBezTo>
                    <a:pt x="1173" y="63"/>
                    <a:pt x="1175" y="64"/>
                    <a:pt x="1176" y="66"/>
                  </a:cubicBezTo>
                  <a:cubicBezTo>
                    <a:pt x="1197" y="63"/>
                    <a:pt x="1219" y="60"/>
                    <a:pt x="1241" y="58"/>
                  </a:cubicBezTo>
                  <a:cubicBezTo>
                    <a:pt x="1241" y="53"/>
                    <a:pt x="1242" y="48"/>
                    <a:pt x="1242" y="43"/>
                  </a:cubicBezTo>
                  <a:cubicBezTo>
                    <a:pt x="1242" y="42"/>
                    <a:pt x="1242" y="42"/>
                    <a:pt x="1242" y="42"/>
                  </a:cubicBezTo>
                  <a:cubicBezTo>
                    <a:pt x="1242" y="40"/>
                    <a:pt x="1243" y="38"/>
                    <a:pt x="1244" y="36"/>
                  </a:cubicBezTo>
                  <a:cubicBezTo>
                    <a:pt x="1245" y="34"/>
                    <a:pt x="1246" y="33"/>
                    <a:pt x="1248" y="32"/>
                  </a:cubicBezTo>
                  <a:cubicBezTo>
                    <a:pt x="1250" y="31"/>
                    <a:pt x="1252" y="31"/>
                    <a:pt x="1254" y="31"/>
                  </a:cubicBezTo>
                  <a:cubicBezTo>
                    <a:pt x="1255" y="31"/>
                    <a:pt x="1257" y="31"/>
                    <a:pt x="1259" y="32"/>
                  </a:cubicBezTo>
                  <a:cubicBezTo>
                    <a:pt x="1261" y="33"/>
                    <a:pt x="1262" y="35"/>
                    <a:pt x="1263" y="36"/>
                  </a:cubicBezTo>
                  <a:cubicBezTo>
                    <a:pt x="1264" y="38"/>
                    <a:pt x="1265" y="39"/>
                    <a:pt x="1265" y="41"/>
                  </a:cubicBezTo>
                  <a:cubicBezTo>
                    <a:pt x="1265" y="44"/>
                    <a:pt x="1265" y="45"/>
                    <a:pt x="1265" y="48"/>
                  </a:cubicBezTo>
                  <a:cubicBezTo>
                    <a:pt x="1265" y="50"/>
                    <a:pt x="1265" y="53"/>
                    <a:pt x="1265" y="56"/>
                  </a:cubicBezTo>
                  <a:lnTo>
                    <a:pt x="1288" y="53"/>
                  </a:lnTo>
                  <a:cubicBezTo>
                    <a:pt x="1288" y="52"/>
                    <a:pt x="1288" y="51"/>
                    <a:pt x="1289" y="50"/>
                  </a:cubicBezTo>
                  <a:cubicBezTo>
                    <a:pt x="1289" y="49"/>
                    <a:pt x="1290" y="48"/>
                    <a:pt x="1291" y="48"/>
                  </a:cubicBezTo>
                  <a:cubicBezTo>
                    <a:pt x="1292" y="47"/>
                    <a:pt x="1293" y="47"/>
                    <a:pt x="1294" y="47"/>
                  </a:cubicBezTo>
                  <a:cubicBezTo>
                    <a:pt x="1295" y="47"/>
                    <a:pt x="1296" y="47"/>
                    <a:pt x="1297" y="48"/>
                  </a:cubicBezTo>
                  <a:cubicBezTo>
                    <a:pt x="1298" y="48"/>
                    <a:pt x="1298" y="49"/>
                    <a:pt x="1299" y="50"/>
                  </a:cubicBezTo>
                  <a:lnTo>
                    <a:pt x="1299" y="52"/>
                  </a:lnTo>
                  <a:cubicBezTo>
                    <a:pt x="1328" y="48"/>
                    <a:pt x="1358" y="43"/>
                    <a:pt x="1387" y="40"/>
                  </a:cubicBezTo>
                  <a:cubicBezTo>
                    <a:pt x="1388" y="38"/>
                    <a:pt x="1388" y="37"/>
                    <a:pt x="1389" y="35"/>
                  </a:cubicBezTo>
                  <a:cubicBezTo>
                    <a:pt x="1391" y="33"/>
                    <a:pt x="1393" y="31"/>
                    <a:pt x="1395" y="29"/>
                  </a:cubicBezTo>
                  <a:cubicBezTo>
                    <a:pt x="1396" y="28"/>
                    <a:pt x="1397" y="28"/>
                    <a:pt x="1398" y="28"/>
                  </a:cubicBezTo>
                  <a:cubicBezTo>
                    <a:pt x="1399" y="28"/>
                    <a:pt x="1400" y="28"/>
                    <a:pt x="1401" y="28"/>
                  </a:cubicBezTo>
                  <a:cubicBezTo>
                    <a:pt x="1402" y="28"/>
                    <a:pt x="1404" y="28"/>
                    <a:pt x="1406" y="29"/>
                  </a:cubicBezTo>
                  <a:cubicBezTo>
                    <a:pt x="1407" y="30"/>
                    <a:pt x="1408" y="31"/>
                    <a:pt x="1409" y="33"/>
                  </a:cubicBezTo>
                  <a:cubicBezTo>
                    <a:pt x="1410" y="34"/>
                    <a:pt x="1411" y="35"/>
                    <a:pt x="1411" y="37"/>
                  </a:cubicBezTo>
                  <a:lnTo>
                    <a:pt x="1440" y="34"/>
                  </a:lnTo>
                  <a:lnTo>
                    <a:pt x="1447" y="33"/>
                  </a:lnTo>
                  <a:cubicBezTo>
                    <a:pt x="1447" y="27"/>
                    <a:pt x="1447" y="21"/>
                    <a:pt x="1447" y="15"/>
                  </a:cubicBezTo>
                  <a:cubicBezTo>
                    <a:pt x="1447" y="9"/>
                    <a:pt x="1457" y="2"/>
                    <a:pt x="1463" y="6"/>
                  </a:cubicBezTo>
                  <a:cubicBezTo>
                    <a:pt x="1463" y="5"/>
                    <a:pt x="1463" y="4"/>
                    <a:pt x="1463" y="3"/>
                  </a:cubicBezTo>
                  <a:cubicBezTo>
                    <a:pt x="1463" y="2"/>
                    <a:pt x="1463" y="1"/>
                    <a:pt x="1463" y="0"/>
                  </a:cubicBezTo>
                  <a:cubicBezTo>
                    <a:pt x="1462" y="0"/>
                    <a:pt x="1461" y="0"/>
                    <a:pt x="1461" y="0"/>
                  </a:cubicBezTo>
                  <a:cubicBezTo>
                    <a:pt x="1460" y="0"/>
                    <a:pt x="1459" y="0"/>
                    <a:pt x="1458" y="0"/>
                  </a:cubicBezTo>
                  <a:cubicBezTo>
                    <a:pt x="1391" y="4"/>
                    <a:pt x="1324" y="27"/>
                    <a:pt x="1256" y="24"/>
                  </a:cubicBezTo>
                  <a:lnTo>
                    <a:pt x="1246" y="24"/>
                  </a:lnTo>
                  <a:cubicBezTo>
                    <a:pt x="1213" y="29"/>
                    <a:pt x="1180" y="33"/>
                    <a:pt x="1146" y="35"/>
                  </a:cubicBezTo>
                  <a:cubicBezTo>
                    <a:pt x="1113" y="42"/>
                    <a:pt x="1079" y="47"/>
                    <a:pt x="1045" y="48"/>
                  </a:cubicBezTo>
                  <a:cubicBezTo>
                    <a:pt x="999" y="48"/>
                    <a:pt x="956" y="58"/>
                    <a:pt x="909" y="57"/>
                  </a:cubicBezTo>
                  <a:cubicBezTo>
                    <a:pt x="866" y="56"/>
                    <a:pt x="823" y="66"/>
                    <a:pt x="780" y="65"/>
                  </a:cubicBezTo>
                  <a:lnTo>
                    <a:pt x="754" y="65"/>
                  </a:lnTo>
                  <a:cubicBezTo>
                    <a:pt x="681" y="69"/>
                    <a:pt x="609" y="67"/>
                    <a:pt x="534" y="67"/>
                  </a:cubicBezTo>
                  <a:lnTo>
                    <a:pt x="486" y="67"/>
                  </a:lnTo>
                  <a:cubicBezTo>
                    <a:pt x="403" y="67"/>
                    <a:pt x="320" y="67"/>
                    <a:pt x="237" y="67"/>
                  </a:cubicBezTo>
                  <a:cubicBezTo>
                    <a:pt x="203" y="67"/>
                    <a:pt x="165" y="63"/>
                    <a:pt x="128" y="62"/>
                  </a:cubicBezTo>
                  <a:lnTo>
                    <a:pt x="102" y="62"/>
                  </a:lnTo>
                  <a:cubicBezTo>
                    <a:pt x="80" y="62"/>
                    <a:pt x="58" y="64"/>
                    <a:pt x="37" y="70"/>
                  </a:cubicBezTo>
                  <a:cubicBezTo>
                    <a:pt x="25" y="74"/>
                    <a:pt x="13" y="76"/>
                    <a:pt x="0" y="7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71" name="Google Shape;3471;p35"/>
            <p:cNvSpPr/>
            <p:nvPr/>
          </p:nvSpPr>
          <p:spPr>
            <a:xfrm>
              <a:off x="2243165" y="-831815"/>
              <a:ext cx="66240" cy="10080"/>
            </a:xfrm>
            <a:custGeom>
              <a:avLst/>
              <a:gdLst/>
              <a:ahLst/>
              <a:cxnLst/>
              <a:rect l="l" t="t" r="r" b="b"/>
              <a:pathLst>
                <a:path w="184" h="28" extrusionOk="0">
                  <a:moveTo>
                    <a:pt x="6" y="5"/>
                  </a:moveTo>
                  <a:lnTo>
                    <a:pt x="5" y="5"/>
                  </a:lnTo>
                  <a:cubicBezTo>
                    <a:pt x="5" y="5"/>
                    <a:pt x="4" y="5"/>
                    <a:pt x="3" y="6"/>
                  </a:cubicBezTo>
                  <a:cubicBezTo>
                    <a:pt x="2" y="7"/>
                    <a:pt x="2" y="7"/>
                    <a:pt x="1" y="8"/>
                  </a:cubicBezTo>
                  <a:cubicBezTo>
                    <a:pt x="0" y="9"/>
                    <a:pt x="0" y="10"/>
                    <a:pt x="0" y="11"/>
                  </a:cubicBezTo>
                  <a:cubicBezTo>
                    <a:pt x="0" y="12"/>
                    <a:pt x="0" y="13"/>
                    <a:pt x="1" y="14"/>
                  </a:cubicBezTo>
                  <a:lnTo>
                    <a:pt x="1" y="15"/>
                  </a:lnTo>
                  <a:cubicBezTo>
                    <a:pt x="2" y="13"/>
                    <a:pt x="4" y="12"/>
                    <a:pt x="5" y="11"/>
                  </a:cubicBezTo>
                  <a:cubicBezTo>
                    <a:pt x="7" y="10"/>
                    <a:pt x="9" y="10"/>
                    <a:pt x="11" y="10"/>
                  </a:cubicBezTo>
                  <a:cubicBezTo>
                    <a:pt x="13" y="10"/>
                    <a:pt x="15" y="10"/>
                    <a:pt x="17" y="11"/>
                  </a:cubicBezTo>
                  <a:cubicBezTo>
                    <a:pt x="19" y="12"/>
                    <a:pt x="21" y="14"/>
                    <a:pt x="22" y="16"/>
                  </a:cubicBezTo>
                  <a:cubicBezTo>
                    <a:pt x="23" y="18"/>
                    <a:pt x="23" y="20"/>
                    <a:pt x="23" y="22"/>
                  </a:cubicBezTo>
                  <a:cubicBezTo>
                    <a:pt x="32" y="24"/>
                    <a:pt x="41" y="25"/>
                    <a:pt x="51" y="25"/>
                  </a:cubicBezTo>
                  <a:cubicBezTo>
                    <a:pt x="51" y="25"/>
                    <a:pt x="52" y="24"/>
                    <a:pt x="53" y="23"/>
                  </a:cubicBezTo>
                  <a:cubicBezTo>
                    <a:pt x="53" y="23"/>
                    <a:pt x="53" y="22"/>
                    <a:pt x="54" y="22"/>
                  </a:cubicBezTo>
                  <a:cubicBezTo>
                    <a:pt x="55" y="21"/>
                    <a:pt x="55" y="21"/>
                    <a:pt x="57" y="21"/>
                  </a:cubicBezTo>
                  <a:cubicBezTo>
                    <a:pt x="58" y="21"/>
                    <a:pt x="60" y="21"/>
                    <a:pt x="61" y="22"/>
                  </a:cubicBezTo>
                  <a:lnTo>
                    <a:pt x="62" y="23"/>
                  </a:lnTo>
                  <a:cubicBezTo>
                    <a:pt x="63" y="24"/>
                    <a:pt x="64" y="25"/>
                    <a:pt x="65" y="26"/>
                  </a:cubicBezTo>
                  <a:cubicBezTo>
                    <a:pt x="87" y="26"/>
                    <a:pt x="109" y="25"/>
                    <a:pt x="131" y="26"/>
                  </a:cubicBezTo>
                  <a:lnTo>
                    <a:pt x="138" y="26"/>
                  </a:lnTo>
                  <a:cubicBezTo>
                    <a:pt x="138" y="20"/>
                    <a:pt x="139" y="14"/>
                    <a:pt x="141" y="8"/>
                  </a:cubicBezTo>
                  <a:cubicBezTo>
                    <a:pt x="145" y="0"/>
                    <a:pt x="157" y="3"/>
                    <a:pt x="160" y="10"/>
                  </a:cubicBezTo>
                  <a:cubicBezTo>
                    <a:pt x="162" y="15"/>
                    <a:pt x="163" y="21"/>
                    <a:pt x="163" y="26"/>
                  </a:cubicBezTo>
                  <a:cubicBezTo>
                    <a:pt x="163" y="27"/>
                    <a:pt x="163" y="27"/>
                    <a:pt x="163" y="27"/>
                  </a:cubicBezTo>
                  <a:lnTo>
                    <a:pt x="173" y="27"/>
                  </a:lnTo>
                  <a:cubicBezTo>
                    <a:pt x="174" y="18"/>
                    <a:pt x="178" y="10"/>
                    <a:pt x="182" y="3"/>
                  </a:cubicBezTo>
                  <a:cubicBezTo>
                    <a:pt x="182" y="2"/>
                    <a:pt x="183" y="1"/>
                    <a:pt x="183" y="1"/>
                  </a:cubicBezTo>
                  <a:lnTo>
                    <a:pt x="149" y="1"/>
                  </a:lnTo>
                  <a:cubicBezTo>
                    <a:pt x="113" y="4"/>
                    <a:pt x="77" y="6"/>
                    <a:pt x="40" y="6"/>
                  </a:cubicBezTo>
                  <a:cubicBezTo>
                    <a:pt x="29" y="6"/>
                    <a:pt x="17" y="6"/>
                    <a:pt x="6"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72" name="Google Shape;3472;p35"/>
            <p:cNvSpPr/>
            <p:nvPr/>
          </p:nvSpPr>
          <p:spPr>
            <a:xfrm>
              <a:off x="3023285" y="-854135"/>
              <a:ext cx="6120" cy="4680"/>
            </a:xfrm>
            <a:custGeom>
              <a:avLst/>
              <a:gdLst/>
              <a:ahLst/>
              <a:cxnLst/>
              <a:rect l="l" t="t" r="r" b="b"/>
              <a:pathLst>
                <a:path w="17" h="13" extrusionOk="0">
                  <a:moveTo>
                    <a:pt x="16" y="6"/>
                  </a:moveTo>
                  <a:lnTo>
                    <a:pt x="9" y="5"/>
                  </a:lnTo>
                  <a:cubicBezTo>
                    <a:pt x="7" y="4"/>
                    <a:pt x="5" y="4"/>
                    <a:pt x="3" y="3"/>
                  </a:cubicBezTo>
                  <a:cubicBezTo>
                    <a:pt x="2" y="2"/>
                    <a:pt x="1" y="1"/>
                    <a:pt x="0" y="0"/>
                  </a:cubicBezTo>
                  <a:cubicBezTo>
                    <a:pt x="0" y="4"/>
                    <a:pt x="0" y="8"/>
                    <a:pt x="0" y="12"/>
                  </a:cubicBezTo>
                  <a:cubicBezTo>
                    <a:pt x="2" y="12"/>
                    <a:pt x="3" y="12"/>
                    <a:pt x="5" y="12"/>
                  </a:cubicBezTo>
                  <a:cubicBezTo>
                    <a:pt x="7" y="12"/>
                    <a:pt x="9" y="12"/>
                    <a:pt x="11" y="12"/>
                  </a:cubicBezTo>
                  <a:cubicBezTo>
                    <a:pt x="13" y="11"/>
                    <a:pt x="14" y="9"/>
                    <a:pt x="15" y="7"/>
                  </a:cubicBezTo>
                  <a:lnTo>
                    <a:pt x="16"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73" name="Google Shape;3473;p35"/>
            <p:cNvSpPr/>
            <p:nvPr/>
          </p:nvSpPr>
          <p:spPr>
            <a:xfrm>
              <a:off x="3021485" y="-860255"/>
              <a:ext cx="8280" cy="8640"/>
            </a:xfrm>
            <a:custGeom>
              <a:avLst/>
              <a:gdLst/>
              <a:ahLst/>
              <a:cxnLst/>
              <a:rect l="l" t="t" r="r" b="b"/>
              <a:pathLst>
                <a:path w="23" h="24" extrusionOk="0">
                  <a:moveTo>
                    <a:pt x="5" y="12"/>
                  </a:moveTo>
                  <a:cubicBezTo>
                    <a:pt x="5" y="14"/>
                    <a:pt x="5" y="15"/>
                    <a:pt x="5" y="17"/>
                  </a:cubicBezTo>
                  <a:cubicBezTo>
                    <a:pt x="6" y="18"/>
                    <a:pt x="7" y="19"/>
                    <a:pt x="8" y="20"/>
                  </a:cubicBezTo>
                  <a:cubicBezTo>
                    <a:pt x="10" y="21"/>
                    <a:pt x="12" y="21"/>
                    <a:pt x="14" y="22"/>
                  </a:cubicBezTo>
                  <a:lnTo>
                    <a:pt x="20" y="23"/>
                  </a:lnTo>
                  <a:cubicBezTo>
                    <a:pt x="21" y="21"/>
                    <a:pt x="22" y="19"/>
                    <a:pt x="22" y="17"/>
                  </a:cubicBezTo>
                  <a:cubicBezTo>
                    <a:pt x="22" y="14"/>
                    <a:pt x="21" y="12"/>
                    <a:pt x="19" y="9"/>
                  </a:cubicBezTo>
                  <a:cubicBezTo>
                    <a:pt x="17" y="6"/>
                    <a:pt x="16" y="4"/>
                    <a:pt x="14" y="3"/>
                  </a:cubicBezTo>
                  <a:cubicBezTo>
                    <a:pt x="11" y="1"/>
                    <a:pt x="8" y="1"/>
                    <a:pt x="6" y="0"/>
                  </a:cubicBezTo>
                  <a:lnTo>
                    <a:pt x="0" y="0"/>
                  </a:lnTo>
                  <a:cubicBezTo>
                    <a:pt x="0" y="1"/>
                    <a:pt x="0" y="2"/>
                    <a:pt x="0" y="3"/>
                  </a:cubicBezTo>
                  <a:cubicBezTo>
                    <a:pt x="0" y="4"/>
                    <a:pt x="0" y="5"/>
                    <a:pt x="0" y="6"/>
                  </a:cubicBezTo>
                  <a:lnTo>
                    <a:pt x="1" y="6"/>
                  </a:lnTo>
                  <a:cubicBezTo>
                    <a:pt x="2" y="6"/>
                    <a:pt x="2" y="7"/>
                    <a:pt x="3" y="9"/>
                  </a:cubicBezTo>
                  <a:cubicBezTo>
                    <a:pt x="3" y="10"/>
                    <a:pt x="5" y="11"/>
                    <a:pt x="5"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74" name="Google Shape;3474;p35"/>
            <p:cNvSpPr/>
            <p:nvPr/>
          </p:nvSpPr>
          <p:spPr>
            <a:xfrm>
              <a:off x="2243885" y="-828575"/>
              <a:ext cx="8280" cy="5040"/>
            </a:xfrm>
            <a:custGeom>
              <a:avLst/>
              <a:gdLst/>
              <a:ahLst/>
              <a:cxnLst/>
              <a:rect l="l" t="t" r="r" b="b"/>
              <a:pathLst>
                <a:path w="23" h="14" extrusionOk="0">
                  <a:moveTo>
                    <a:pt x="22" y="13"/>
                  </a:moveTo>
                  <a:lnTo>
                    <a:pt x="22" y="12"/>
                  </a:lnTo>
                  <a:cubicBezTo>
                    <a:pt x="22" y="10"/>
                    <a:pt x="22" y="8"/>
                    <a:pt x="21" y="6"/>
                  </a:cubicBezTo>
                  <a:cubicBezTo>
                    <a:pt x="20" y="4"/>
                    <a:pt x="18" y="3"/>
                    <a:pt x="16" y="2"/>
                  </a:cubicBezTo>
                  <a:cubicBezTo>
                    <a:pt x="14" y="1"/>
                    <a:pt x="12" y="0"/>
                    <a:pt x="10" y="0"/>
                  </a:cubicBezTo>
                  <a:cubicBezTo>
                    <a:pt x="8" y="0"/>
                    <a:pt x="6" y="1"/>
                    <a:pt x="4" y="2"/>
                  </a:cubicBezTo>
                  <a:cubicBezTo>
                    <a:pt x="3" y="3"/>
                    <a:pt x="1" y="4"/>
                    <a:pt x="0" y="5"/>
                  </a:cubicBezTo>
                  <a:cubicBezTo>
                    <a:pt x="1" y="6"/>
                    <a:pt x="2" y="7"/>
                    <a:pt x="2" y="7"/>
                  </a:cubicBezTo>
                  <a:cubicBezTo>
                    <a:pt x="3" y="7"/>
                    <a:pt x="3" y="7"/>
                    <a:pt x="3" y="7"/>
                  </a:cubicBezTo>
                  <a:cubicBezTo>
                    <a:pt x="9" y="10"/>
                    <a:pt x="16" y="11"/>
                    <a:pt x="22"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75" name="Google Shape;3475;p35"/>
            <p:cNvSpPr/>
            <p:nvPr/>
          </p:nvSpPr>
          <p:spPr>
            <a:xfrm>
              <a:off x="2261525" y="-824615"/>
              <a:ext cx="5400" cy="2160"/>
            </a:xfrm>
            <a:custGeom>
              <a:avLst/>
              <a:gdLst/>
              <a:ahLst/>
              <a:cxnLst/>
              <a:rect l="l" t="t" r="r" b="b"/>
              <a:pathLst>
                <a:path w="15" h="6" extrusionOk="0">
                  <a:moveTo>
                    <a:pt x="11" y="2"/>
                  </a:moveTo>
                  <a:lnTo>
                    <a:pt x="10" y="1"/>
                  </a:lnTo>
                  <a:cubicBezTo>
                    <a:pt x="9" y="0"/>
                    <a:pt x="7" y="0"/>
                    <a:pt x="6" y="0"/>
                  </a:cubicBezTo>
                  <a:cubicBezTo>
                    <a:pt x="4" y="0"/>
                    <a:pt x="4" y="1"/>
                    <a:pt x="3" y="1"/>
                  </a:cubicBezTo>
                  <a:cubicBezTo>
                    <a:pt x="2" y="2"/>
                    <a:pt x="2" y="2"/>
                    <a:pt x="2" y="2"/>
                  </a:cubicBezTo>
                  <a:cubicBezTo>
                    <a:pt x="1" y="3"/>
                    <a:pt x="0" y="4"/>
                    <a:pt x="0" y="5"/>
                  </a:cubicBezTo>
                  <a:lnTo>
                    <a:pt x="14" y="5"/>
                  </a:lnTo>
                  <a:cubicBezTo>
                    <a:pt x="13" y="4"/>
                    <a:pt x="12" y="3"/>
                    <a:pt x="11"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76" name="Google Shape;3476;p35"/>
            <p:cNvSpPr/>
            <p:nvPr/>
          </p:nvSpPr>
          <p:spPr>
            <a:xfrm>
              <a:off x="2292845" y="-832535"/>
              <a:ext cx="9000" cy="10080"/>
            </a:xfrm>
            <a:custGeom>
              <a:avLst/>
              <a:gdLst/>
              <a:ahLst/>
              <a:cxnLst/>
              <a:rect l="l" t="t" r="r" b="b"/>
              <a:pathLst>
                <a:path w="25" h="28" extrusionOk="0">
                  <a:moveTo>
                    <a:pt x="22" y="11"/>
                  </a:moveTo>
                  <a:cubicBezTo>
                    <a:pt x="19" y="4"/>
                    <a:pt x="7" y="0"/>
                    <a:pt x="3" y="9"/>
                  </a:cubicBezTo>
                  <a:cubicBezTo>
                    <a:pt x="1" y="15"/>
                    <a:pt x="0" y="21"/>
                    <a:pt x="0" y="27"/>
                  </a:cubicBezTo>
                  <a:lnTo>
                    <a:pt x="24" y="27"/>
                  </a:lnTo>
                  <a:cubicBezTo>
                    <a:pt x="24" y="22"/>
                    <a:pt x="24" y="16"/>
                    <a:pt x="22"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77" name="Google Shape;3477;p35"/>
            <p:cNvSpPr/>
            <p:nvPr/>
          </p:nvSpPr>
          <p:spPr>
            <a:xfrm>
              <a:off x="2309045" y="-833255"/>
              <a:ext cx="5400" cy="1800"/>
            </a:xfrm>
            <a:custGeom>
              <a:avLst/>
              <a:gdLst/>
              <a:ahLst/>
              <a:cxnLst/>
              <a:rect l="l" t="t" r="r" b="b"/>
              <a:pathLst>
                <a:path w="15" h="5" extrusionOk="0">
                  <a:moveTo>
                    <a:pt x="0" y="4"/>
                  </a:moveTo>
                  <a:lnTo>
                    <a:pt x="14" y="4"/>
                  </a:lnTo>
                  <a:cubicBezTo>
                    <a:pt x="13" y="2"/>
                    <a:pt x="12" y="1"/>
                    <a:pt x="11" y="1"/>
                  </a:cubicBezTo>
                  <a:cubicBezTo>
                    <a:pt x="10" y="0"/>
                    <a:pt x="8" y="0"/>
                    <a:pt x="7" y="0"/>
                  </a:cubicBezTo>
                  <a:cubicBezTo>
                    <a:pt x="5" y="0"/>
                    <a:pt x="4" y="0"/>
                    <a:pt x="3" y="1"/>
                  </a:cubicBezTo>
                  <a:cubicBezTo>
                    <a:pt x="2" y="1"/>
                    <a:pt x="1" y="2"/>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78" name="Google Shape;3478;p35"/>
            <p:cNvSpPr/>
            <p:nvPr/>
          </p:nvSpPr>
          <p:spPr>
            <a:xfrm>
              <a:off x="2305445" y="-831815"/>
              <a:ext cx="10080" cy="9720"/>
            </a:xfrm>
            <a:custGeom>
              <a:avLst/>
              <a:gdLst/>
              <a:ahLst/>
              <a:cxnLst/>
              <a:rect l="l" t="t" r="r" b="b"/>
              <a:pathLst>
                <a:path w="28" h="27" extrusionOk="0">
                  <a:moveTo>
                    <a:pt x="24" y="25"/>
                  </a:moveTo>
                  <a:cubicBezTo>
                    <a:pt x="26" y="21"/>
                    <a:pt x="27" y="16"/>
                    <a:pt x="27" y="11"/>
                  </a:cubicBezTo>
                  <a:cubicBezTo>
                    <a:pt x="27" y="9"/>
                    <a:pt x="27" y="6"/>
                    <a:pt x="26" y="4"/>
                  </a:cubicBezTo>
                  <a:cubicBezTo>
                    <a:pt x="26" y="3"/>
                    <a:pt x="26" y="2"/>
                    <a:pt x="25" y="1"/>
                  </a:cubicBezTo>
                  <a:cubicBezTo>
                    <a:pt x="25" y="0"/>
                    <a:pt x="25" y="0"/>
                    <a:pt x="24" y="0"/>
                  </a:cubicBezTo>
                  <a:lnTo>
                    <a:pt x="10" y="0"/>
                  </a:lnTo>
                  <a:cubicBezTo>
                    <a:pt x="9" y="0"/>
                    <a:pt x="9" y="1"/>
                    <a:pt x="9" y="2"/>
                  </a:cubicBezTo>
                  <a:cubicBezTo>
                    <a:pt x="4" y="9"/>
                    <a:pt x="1" y="17"/>
                    <a:pt x="0" y="26"/>
                  </a:cubicBezTo>
                  <a:lnTo>
                    <a:pt x="24" y="26"/>
                  </a:lnTo>
                  <a:lnTo>
                    <a:pt x="24" y="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79" name="Google Shape;3479;p35"/>
            <p:cNvSpPr/>
            <p:nvPr/>
          </p:nvSpPr>
          <p:spPr>
            <a:xfrm>
              <a:off x="2324885" y="-826775"/>
              <a:ext cx="9000" cy="5040"/>
            </a:xfrm>
            <a:custGeom>
              <a:avLst/>
              <a:gdLst/>
              <a:ahLst/>
              <a:cxnLst/>
              <a:rect l="l" t="t" r="r" b="b"/>
              <a:pathLst>
                <a:path w="25" h="14" extrusionOk="0">
                  <a:moveTo>
                    <a:pt x="24" y="12"/>
                  </a:moveTo>
                  <a:cubicBezTo>
                    <a:pt x="24" y="10"/>
                    <a:pt x="24" y="9"/>
                    <a:pt x="23" y="7"/>
                  </a:cubicBezTo>
                  <a:lnTo>
                    <a:pt x="23" y="6"/>
                  </a:lnTo>
                  <a:lnTo>
                    <a:pt x="23" y="5"/>
                  </a:lnTo>
                  <a:cubicBezTo>
                    <a:pt x="22" y="4"/>
                    <a:pt x="21" y="3"/>
                    <a:pt x="20" y="2"/>
                  </a:cubicBezTo>
                  <a:cubicBezTo>
                    <a:pt x="18" y="1"/>
                    <a:pt x="17" y="0"/>
                    <a:pt x="17" y="1"/>
                  </a:cubicBezTo>
                  <a:cubicBezTo>
                    <a:pt x="15" y="0"/>
                    <a:pt x="14" y="0"/>
                    <a:pt x="12" y="0"/>
                  </a:cubicBezTo>
                  <a:cubicBezTo>
                    <a:pt x="10" y="0"/>
                    <a:pt x="8" y="0"/>
                    <a:pt x="6" y="1"/>
                  </a:cubicBezTo>
                  <a:cubicBezTo>
                    <a:pt x="4" y="2"/>
                    <a:pt x="3" y="4"/>
                    <a:pt x="2" y="6"/>
                  </a:cubicBezTo>
                  <a:cubicBezTo>
                    <a:pt x="1" y="7"/>
                    <a:pt x="0" y="9"/>
                    <a:pt x="0" y="10"/>
                  </a:cubicBezTo>
                  <a:cubicBezTo>
                    <a:pt x="0" y="12"/>
                    <a:pt x="0" y="12"/>
                    <a:pt x="0" y="13"/>
                  </a:cubicBezTo>
                  <a:lnTo>
                    <a:pt x="20" y="13"/>
                  </a:lnTo>
                  <a:lnTo>
                    <a:pt x="24"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80" name="Google Shape;3480;p35"/>
            <p:cNvSpPr/>
            <p:nvPr/>
          </p:nvSpPr>
          <p:spPr>
            <a:xfrm>
              <a:off x="2345405" y="-773855"/>
              <a:ext cx="10440" cy="19440"/>
            </a:xfrm>
            <a:custGeom>
              <a:avLst/>
              <a:gdLst/>
              <a:ahLst/>
              <a:cxnLst/>
              <a:rect l="l" t="t" r="r" b="b"/>
              <a:pathLst>
                <a:path w="29" h="54" extrusionOk="0">
                  <a:moveTo>
                    <a:pt x="1" y="38"/>
                  </a:moveTo>
                  <a:cubicBezTo>
                    <a:pt x="1" y="40"/>
                    <a:pt x="2" y="42"/>
                    <a:pt x="3" y="44"/>
                  </a:cubicBezTo>
                  <a:cubicBezTo>
                    <a:pt x="4" y="47"/>
                    <a:pt x="7" y="48"/>
                    <a:pt x="9" y="50"/>
                  </a:cubicBezTo>
                  <a:cubicBezTo>
                    <a:pt x="10" y="50"/>
                    <a:pt x="10" y="51"/>
                    <a:pt x="10" y="51"/>
                  </a:cubicBezTo>
                  <a:cubicBezTo>
                    <a:pt x="10" y="53"/>
                    <a:pt x="19" y="51"/>
                    <a:pt x="20" y="51"/>
                  </a:cubicBezTo>
                  <a:cubicBezTo>
                    <a:pt x="21" y="51"/>
                    <a:pt x="21" y="50"/>
                    <a:pt x="22" y="50"/>
                  </a:cubicBezTo>
                  <a:cubicBezTo>
                    <a:pt x="23" y="49"/>
                    <a:pt x="24" y="48"/>
                    <a:pt x="25" y="47"/>
                  </a:cubicBezTo>
                  <a:cubicBezTo>
                    <a:pt x="26" y="47"/>
                    <a:pt x="26" y="46"/>
                    <a:pt x="27" y="45"/>
                  </a:cubicBezTo>
                  <a:cubicBezTo>
                    <a:pt x="28" y="43"/>
                    <a:pt x="28" y="41"/>
                    <a:pt x="28" y="39"/>
                  </a:cubicBezTo>
                  <a:cubicBezTo>
                    <a:pt x="28" y="37"/>
                    <a:pt x="28" y="36"/>
                    <a:pt x="28" y="35"/>
                  </a:cubicBezTo>
                  <a:cubicBezTo>
                    <a:pt x="26" y="30"/>
                    <a:pt x="26" y="26"/>
                    <a:pt x="25" y="21"/>
                  </a:cubicBezTo>
                  <a:cubicBezTo>
                    <a:pt x="23" y="13"/>
                    <a:pt x="15" y="0"/>
                    <a:pt x="7" y="10"/>
                  </a:cubicBezTo>
                  <a:cubicBezTo>
                    <a:pt x="6" y="11"/>
                    <a:pt x="5" y="12"/>
                    <a:pt x="4" y="14"/>
                  </a:cubicBezTo>
                  <a:cubicBezTo>
                    <a:pt x="2" y="18"/>
                    <a:pt x="0" y="24"/>
                    <a:pt x="0" y="29"/>
                  </a:cubicBezTo>
                  <a:cubicBezTo>
                    <a:pt x="0" y="30"/>
                    <a:pt x="0" y="31"/>
                    <a:pt x="0" y="31"/>
                  </a:cubicBezTo>
                  <a:cubicBezTo>
                    <a:pt x="0" y="32"/>
                    <a:pt x="0" y="33"/>
                    <a:pt x="0" y="33"/>
                  </a:cubicBezTo>
                  <a:cubicBezTo>
                    <a:pt x="0" y="35"/>
                    <a:pt x="0" y="37"/>
                    <a:pt x="1" y="3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81" name="Google Shape;3481;p35"/>
            <p:cNvSpPr/>
            <p:nvPr/>
          </p:nvSpPr>
          <p:spPr>
            <a:xfrm>
              <a:off x="2346845" y="-821375"/>
              <a:ext cx="7920" cy="34920"/>
            </a:xfrm>
            <a:custGeom>
              <a:avLst/>
              <a:gdLst/>
              <a:ahLst/>
              <a:cxnLst/>
              <a:rect l="l" t="t" r="r" b="b"/>
              <a:pathLst>
                <a:path w="22" h="97" extrusionOk="0">
                  <a:moveTo>
                    <a:pt x="0" y="4"/>
                  </a:moveTo>
                  <a:cubicBezTo>
                    <a:pt x="0" y="9"/>
                    <a:pt x="0" y="14"/>
                    <a:pt x="0" y="18"/>
                  </a:cubicBezTo>
                  <a:cubicBezTo>
                    <a:pt x="0" y="43"/>
                    <a:pt x="2" y="68"/>
                    <a:pt x="7" y="93"/>
                  </a:cubicBezTo>
                  <a:cubicBezTo>
                    <a:pt x="7" y="94"/>
                    <a:pt x="7" y="94"/>
                    <a:pt x="8" y="95"/>
                  </a:cubicBezTo>
                  <a:cubicBezTo>
                    <a:pt x="9" y="96"/>
                    <a:pt x="9" y="95"/>
                    <a:pt x="10" y="95"/>
                  </a:cubicBezTo>
                  <a:cubicBezTo>
                    <a:pt x="11" y="95"/>
                    <a:pt x="11" y="96"/>
                    <a:pt x="12" y="95"/>
                  </a:cubicBezTo>
                  <a:cubicBezTo>
                    <a:pt x="13" y="94"/>
                    <a:pt x="13" y="94"/>
                    <a:pt x="13" y="93"/>
                  </a:cubicBezTo>
                  <a:cubicBezTo>
                    <a:pt x="19" y="67"/>
                    <a:pt x="21" y="41"/>
                    <a:pt x="21" y="14"/>
                  </a:cubicBezTo>
                  <a:cubicBezTo>
                    <a:pt x="21" y="12"/>
                    <a:pt x="21" y="9"/>
                    <a:pt x="21" y="6"/>
                  </a:cubicBezTo>
                  <a:cubicBezTo>
                    <a:pt x="21" y="5"/>
                    <a:pt x="21" y="5"/>
                    <a:pt x="21" y="4"/>
                  </a:cubicBezTo>
                  <a:cubicBezTo>
                    <a:pt x="21" y="3"/>
                    <a:pt x="21" y="3"/>
                    <a:pt x="21" y="2"/>
                  </a:cubicBezTo>
                  <a:lnTo>
                    <a:pt x="1" y="0"/>
                  </a:lnTo>
                  <a:cubicBezTo>
                    <a:pt x="1" y="1"/>
                    <a:pt x="1" y="1"/>
                    <a:pt x="1" y="1"/>
                  </a:cubicBezTo>
                  <a:cubicBezTo>
                    <a:pt x="1" y="2"/>
                    <a:pt x="0" y="3"/>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82" name="Google Shape;3482;p35"/>
            <p:cNvSpPr/>
            <p:nvPr/>
          </p:nvSpPr>
          <p:spPr>
            <a:xfrm>
              <a:off x="2347205" y="-822455"/>
              <a:ext cx="7200" cy="2160"/>
            </a:xfrm>
            <a:custGeom>
              <a:avLst/>
              <a:gdLst/>
              <a:ahLst/>
              <a:cxnLst/>
              <a:rect l="l" t="t" r="r" b="b"/>
              <a:pathLst>
                <a:path w="20" h="6" extrusionOk="0">
                  <a:moveTo>
                    <a:pt x="15" y="0"/>
                  </a:moveTo>
                  <a:lnTo>
                    <a:pt x="2" y="0"/>
                  </a:lnTo>
                  <a:cubicBezTo>
                    <a:pt x="1" y="0"/>
                    <a:pt x="1" y="1"/>
                    <a:pt x="0" y="2"/>
                  </a:cubicBezTo>
                  <a:lnTo>
                    <a:pt x="0" y="3"/>
                  </a:lnTo>
                  <a:lnTo>
                    <a:pt x="19" y="5"/>
                  </a:lnTo>
                  <a:cubicBezTo>
                    <a:pt x="19" y="4"/>
                    <a:pt x="19" y="4"/>
                    <a:pt x="19" y="4"/>
                  </a:cubicBezTo>
                  <a:cubicBezTo>
                    <a:pt x="18" y="2"/>
                    <a:pt x="17" y="1"/>
                    <a:pt x="1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83" name="Google Shape;3483;p35"/>
            <p:cNvSpPr/>
            <p:nvPr/>
          </p:nvSpPr>
          <p:spPr>
            <a:xfrm>
              <a:off x="2347925" y="-823175"/>
              <a:ext cx="5040" cy="1080"/>
            </a:xfrm>
            <a:custGeom>
              <a:avLst/>
              <a:gdLst/>
              <a:ahLst/>
              <a:cxnLst/>
              <a:rect l="l" t="t" r="r" b="b"/>
              <a:pathLst>
                <a:path w="14" h="3" extrusionOk="0">
                  <a:moveTo>
                    <a:pt x="0" y="2"/>
                  </a:moveTo>
                  <a:lnTo>
                    <a:pt x="13" y="2"/>
                  </a:lnTo>
                  <a:lnTo>
                    <a:pt x="12" y="2"/>
                  </a:lnTo>
                  <a:cubicBezTo>
                    <a:pt x="11" y="1"/>
                    <a:pt x="9" y="0"/>
                    <a:pt x="7" y="0"/>
                  </a:cubicBezTo>
                  <a:cubicBezTo>
                    <a:pt x="5" y="0"/>
                    <a:pt x="3" y="1"/>
                    <a:pt x="1" y="2"/>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84" name="Google Shape;3484;p35"/>
            <p:cNvSpPr/>
            <p:nvPr/>
          </p:nvSpPr>
          <p:spPr>
            <a:xfrm>
              <a:off x="2363765" y="-820655"/>
              <a:ext cx="8640" cy="42840"/>
            </a:xfrm>
            <a:custGeom>
              <a:avLst/>
              <a:gdLst/>
              <a:ahLst/>
              <a:cxnLst/>
              <a:rect l="l" t="t" r="r" b="b"/>
              <a:pathLst>
                <a:path w="24" h="119" extrusionOk="0">
                  <a:moveTo>
                    <a:pt x="1" y="1"/>
                  </a:moveTo>
                  <a:cubicBezTo>
                    <a:pt x="0" y="11"/>
                    <a:pt x="0" y="21"/>
                    <a:pt x="0" y="32"/>
                  </a:cubicBezTo>
                  <a:cubicBezTo>
                    <a:pt x="0" y="58"/>
                    <a:pt x="3" y="85"/>
                    <a:pt x="10" y="111"/>
                  </a:cubicBezTo>
                  <a:cubicBezTo>
                    <a:pt x="11" y="116"/>
                    <a:pt x="20" y="118"/>
                    <a:pt x="21" y="111"/>
                  </a:cubicBezTo>
                  <a:cubicBezTo>
                    <a:pt x="22" y="95"/>
                    <a:pt x="23" y="80"/>
                    <a:pt x="23" y="64"/>
                  </a:cubicBezTo>
                  <a:cubicBezTo>
                    <a:pt x="23" y="58"/>
                    <a:pt x="23" y="52"/>
                    <a:pt x="23" y="46"/>
                  </a:cubicBezTo>
                  <a:cubicBezTo>
                    <a:pt x="23" y="39"/>
                    <a:pt x="23" y="30"/>
                    <a:pt x="23" y="23"/>
                  </a:cubicBezTo>
                  <a:cubicBezTo>
                    <a:pt x="23" y="15"/>
                    <a:pt x="23" y="8"/>
                    <a:pt x="23" y="0"/>
                  </a:cubicBez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85" name="Google Shape;3485;p35"/>
            <p:cNvSpPr/>
            <p:nvPr/>
          </p:nvSpPr>
          <p:spPr>
            <a:xfrm>
              <a:off x="2364125" y="-822815"/>
              <a:ext cx="7920" cy="2880"/>
            </a:xfrm>
            <a:custGeom>
              <a:avLst/>
              <a:gdLst/>
              <a:ahLst/>
              <a:cxnLst/>
              <a:rect l="l" t="t" r="r" b="b"/>
              <a:pathLst>
                <a:path w="22" h="8" extrusionOk="0">
                  <a:moveTo>
                    <a:pt x="1" y="1"/>
                  </a:moveTo>
                  <a:cubicBezTo>
                    <a:pt x="1" y="3"/>
                    <a:pt x="1" y="5"/>
                    <a:pt x="0" y="7"/>
                  </a:cubicBezTo>
                  <a:lnTo>
                    <a:pt x="21" y="7"/>
                  </a:lnTo>
                  <a:cubicBezTo>
                    <a:pt x="21" y="5"/>
                    <a:pt x="21" y="2"/>
                    <a:pt x="21" y="0"/>
                  </a:cubicBez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86" name="Google Shape;3486;p35"/>
            <p:cNvSpPr/>
            <p:nvPr/>
          </p:nvSpPr>
          <p:spPr>
            <a:xfrm>
              <a:off x="2364845" y="-827855"/>
              <a:ext cx="7560" cy="5400"/>
            </a:xfrm>
            <a:custGeom>
              <a:avLst/>
              <a:gdLst/>
              <a:ahLst/>
              <a:cxnLst/>
              <a:rect l="l" t="t" r="r" b="b"/>
              <a:pathLst>
                <a:path w="21" h="15" extrusionOk="0">
                  <a:moveTo>
                    <a:pt x="18" y="11"/>
                  </a:moveTo>
                  <a:cubicBezTo>
                    <a:pt x="16" y="3"/>
                    <a:pt x="3" y="0"/>
                    <a:pt x="0" y="10"/>
                  </a:cubicBezTo>
                  <a:cubicBezTo>
                    <a:pt x="0" y="11"/>
                    <a:pt x="0" y="12"/>
                    <a:pt x="0" y="14"/>
                  </a:cubicBezTo>
                  <a:lnTo>
                    <a:pt x="20" y="14"/>
                  </a:lnTo>
                  <a:cubicBezTo>
                    <a:pt x="20" y="14"/>
                    <a:pt x="18" y="12"/>
                    <a:pt x="18"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87" name="Google Shape;3487;p35"/>
            <p:cNvSpPr/>
            <p:nvPr/>
          </p:nvSpPr>
          <p:spPr>
            <a:xfrm>
              <a:off x="2381405" y="-820295"/>
              <a:ext cx="9360" cy="41400"/>
            </a:xfrm>
            <a:custGeom>
              <a:avLst/>
              <a:gdLst/>
              <a:ahLst/>
              <a:cxnLst/>
              <a:rect l="l" t="t" r="r" b="b"/>
              <a:pathLst>
                <a:path w="26" h="115" extrusionOk="0">
                  <a:moveTo>
                    <a:pt x="5" y="105"/>
                  </a:moveTo>
                  <a:cubicBezTo>
                    <a:pt x="5" y="106"/>
                    <a:pt x="6" y="108"/>
                    <a:pt x="6" y="109"/>
                  </a:cubicBezTo>
                  <a:cubicBezTo>
                    <a:pt x="7" y="111"/>
                    <a:pt x="8" y="112"/>
                    <a:pt x="10" y="113"/>
                  </a:cubicBezTo>
                  <a:cubicBezTo>
                    <a:pt x="12" y="114"/>
                    <a:pt x="13" y="114"/>
                    <a:pt x="15" y="114"/>
                  </a:cubicBezTo>
                  <a:cubicBezTo>
                    <a:pt x="16" y="114"/>
                    <a:pt x="17" y="114"/>
                    <a:pt x="19" y="113"/>
                  </a:cubicBezTo>
                  <a:cubicBezTo>
                    <a:pt x="21" y="112"/>
                    <a:pt x="22" y="111"/>
                    <a:pt x="23" y="109"/>
                  </a:cubicBezTo>
                  <a:cubicBezTo>
                    <a:pt x="24" y="102"/>
                    <a:pt x="25" y="95"/>
                    <a:pt x="25" y="89"/>
                  </a:cubicBezTo>
                  <a:cubicBezTo>
                    <a:pt x="25" y="82"/>
                    <a:pt x="24" y="76"/>
                    <a:pt x="23" y="70"/>
                  </a:cubicBezTo>
                  <a:cubicBezTo>
                    <a:pt x="23" y="52"/>
                    <a:pt x="23" y="35"/>
                    <a:pt x="23" y="18"/>
                  </a:cubicBezTo>
                  <a:cubicBezTo>
                    <a:pt x="23" y="12"/>
                    <a:pt x="23" y="6"/>
                    <a:pt x="23" y="0"/>
                  </a:cubicBezTo>
                  <a:lnTo>
                    <a:pt x="0" y="0"/>
                  </a:lnTo>
                  <a:cubicBezTo>
                    <a:pt x="0" y="6"/>
                    <a:pt x="0" y="13"/>
                    <a:pt x="0" y="19"/>
                  </a:cubicBezTo>
                  <a:cubicBezTo>
                    <a:pt x="0" y="48"/>
                    <a:pt x="2" y="76"/>
                    <a:pt x="5" y="1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88" name="Google Shape;3488;p35"/>
            <p:cNvSpPr/>
            <p:nvPr/>
          </p:nvSpPr>
          <p:spPr>
            <a:xfrm>
              <a:off x="2382125" y="-822455"/>
              <a:ext cx="9000" cy="2520"/>
            </a:xfrm>
            <a:custGeom>
              <a:avLst/>
              <a:gdLst/>
              <a:ahLst/>
              <a:cxnLst/>
              <a:rect l="l" t="t" r="r" b="b"/>
              <a:pathLst>
                <a:path w="25" h="7" extrusionOk="0">
                  <a:moveTo>
                    <a:pt x="24" y="0"/>
                  </a:moveTo>
                  <a:lnTo>
                    <a:pt x="1" y="0"/>
                  </a:lnTo>
                  <a:cubicBezTo>
                    <a:pt x="1" y="2"/>
                    <a:pt x="1" y="4"/>
                    <a:pt x="0" y="6"/>
                  </a:cubicBezTo>
                  <a:lnTo>
                    <a:pt x="23" y="6"/>
                  </a:lnTo>
                  <a:cubicBezTo>
                    <a:pt x="23" y="5"/>
                    <a:pt x="23" y="4"/>
                    <a:pt x="23" y="3"/>
                  </a:cubicBezTo>
                  <a:lnTo>
                    <a:pt x="2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89" name="Google Shape;3489;p35"/>
            <p:cNvSpPr/>
            <p:nvPr/>
          </p:nvSpPr>
          <p:spPr>
            <a:xfrm>
              <a:off x="2382485" y="-831095"/>
              <a:ext cx="9000" cy="8640"/>
            </a:xfrm>
            <a:custGeom>
              <a:avLst/>
              <a:gdLst/>
              <a:ahLst/>
              <a:cxnLst/>
              <a:rect l="l" t="t" r="r" b="b"/>
              <a:pathLst>
                <a:path w="25" h="24" extrusionOk="0">
                  <a:moveTo>
                    <a:pt x="23" y="23"/>
                  </a:moveTo>
                  <a:cubicBezTo>
                    <a:pt x="23" y="19"/>
                    <a:pt x="24" y="13"/>
                    <a:pt x="23" y="15"/>
                  </a:cubicBezTo>
                  <a:cubicBezTo>
                    <a:pt x="24" y="14"/>
                    <a:pt x="24" y="13"/>
                    <a:pt x="24" y="11"/>
                  </a:cubicBezTo>
                  <a:cubicBezTo>
                    <a:pt x="24" y="10"/>
                    <a:pt x="24" y="7"/>
                    <a:pt x="23" y="6"/>
                  </a:cubicBezTo>
                  <a:cubicBezTo>
                    <a:pt x="22" y="5"/>
                    <a:pt x="21" y="5"/>
                    <a:pt x="19" y="3"/>
                  </a:cubicBezTo>
                  <a:cubicBezTo>
                    <a:pt x="18" y="3"/>
                    <a:pt x="18" y="2"/>
                    <a:pt x="18" y="2"/>
                  </a:cubicBezTo>
                  <a:cubicBezTo>
                    <a:pt x="8" y="0"/>
                    <a:pt x="3" y="9"/>
                    <a:pt x="0" y="22"/>
                  </a:cubicBezTo>
                  <a:lnTo>
                    <a:pt x="23" y="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90" name="Google Shape;3490;p35"/>
            <p:cNvSpPr/>
            <p:nvPr/>
          </p:nvSpPr>
          <p:spPr>
            <a:xfrm>
              <a:off x="2403365" y="-819215"/>
              <a:ext cx="9360" cy="37440"/>
            </a:xfrm>
            <a:custGeom>
              <a:avLst/>
              <a:gdLst/>
              <a:ahLst/>
              <a:cxnLst/>
              <a:rect l="l" t="t" r="r" b="b"/>
              <a:pathLst>
                <a:path w="26" h="104" extrusionOk="0">
                  <a:moveTo>
                    <a:pt x="4" y="96"/>
                  </a:moveTo>
                  <a:cubicBezTo>
                    <a:pt x="4" y="103"/>
                    <a:pt x="15" y="102"/>
                    <a:pt x="16" y="96"/>
                  </a:cubicBezTo>
                  <a:cubicBezTo>
                    <a:pt x="18" y="76"/>
                    <a:pt x="19" y="58"/>
                    <a:pt x="19" y="39"/>
                  </a:cubicBezTo>
                  <a:cubicBezTo>
                    <a:pt x="19" y="25"/>
                    <a:pt x="25" y="15"/>
                    <a:pt x="24" y="1"/>
                  </a:cubicBezTo>
                  <a:lnTo>
                    <a:pt x="6" y="0"/>
                  </a:lnTo>
                  <a:cubicBezTo>
                    <a:pt x="2" y="17"/>
                    <a:pt x="0" y="35"/>
                    <a:pt x="0" y="53"/>
                  </a:cubicBezTo>
                  <a:cubicBezTo>
                    <a:pt x="0" y="68"/>
                    <a:pt x="1" y="82"/>
                    <a:pt x="4" y="9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91" name="Google Shape;3491;p35"/>
            <p:cNvSpPr/>
            <p:nvPr/>
          </p:nvSpPr>
          <p:spPr>
            <a:xfrm>
              <a:off x="2405525" y="-822095"/>
              <a:ext cx="7200" cy="3600"/>
            </a:xfrm>
            <a:custGeom>
              <a:avLst/>
              <a:gdLst/>
              <a:ahLst/>
              <a:cxnLst/>
              <a:rect l="l" t="t" r="r" b="b"/>
              <a:pathLst>
                <a:path w="20" h="10" extrusionOk="0">
                  <a:moveTo>
                    <a:pt x="15" y="0"/>
                  </a:moveTo>
                  <a:lnTo>
                    <a:pt x="4" y="0"/>
                  </a:lnTo>
                  <a:cubicBezTo>
                    <a:pt x="3" y="1"/>
                    <a:pt x="2" y="2"/>
                    <a:pt x="1" y="3"/>
                  </a:cubicBezTo>
                  <a:cubicBezTo>
                    <a:pt x="1" y="3"/>
                    <a:pt x="0" y="4"/>
                    <a:pt x="0" y="5"/>
                  </a:cubicBezTo>
                  <a:lnTo>
                    <a:pt x="0" y="7"/>
                  </a:lnTo>
                  <a:lnTo>
                    <a:pt x="19" y="9"/>
                  </a:lnTo>
                  <a:cubicBezTo>
                    <a:pt x="19" y="9"/>
                    <a:pt x="19" y="7"/>
                    <a:pt x="19" y="6"/>
                  </a:cubicBezTo>
                  <a:cubicBezTo>
                    <a:pt x="19" y="5"/>
                    <a:pt x="18" y="4"/>
                    <a:pt x="18" y="3"/>
                  </a:cubicBezTo>
                  <a:cubicBezTo>
                    <a:pt x="17" y="2"/>
                    <a:pt x="16" y="1"/>
                    <a:pt x="1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92" name="Google Shape;3492;p35"/>
            <p:cNvSpPr/>
            <p:nvPr/>
          </p:nvSpPr>
          <p:spPr>
            <a:xfrm>
              <a:off x="2406965" y="-822815"/>
              <a:ext cx="4320" cy="1080"/>
            </a:xfrm>
            <a:custGeom>
              <a:avLst/>
              <a:gdLst/>
              <a:ahLst/>
              <a:cxnLst/>
              <a:rect l="l" t="t" r="r" b="b"/>
              <a:pathLst>
                <a:path w="12" h="3" extrusionOk="0">
                  <a:moveTo>
                    <a:pt x="0" y="2"/>
                  </a:moveTo>
                  <a:lnTo>
                    <a:pt x="11" y="2"/>
                  </a:lnTo>
                  <a:lnTo>
                    <a:pt x="10" y="2"/>
                  </a:lnTo>
                  <a:cubicBezTo>
                    <a:pt x="9" y="1"/>
                    <a:pt x="7" y="0"/>
                    <a:pt x="5" y="0"/>
                  </a:cubicBezTo>
                  <a:cubicBezTo>
                    <a:pt x="3" y="0"/>
                    <a:pt x="2" y="1"/>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93" name="Google Shape;3493;p35"/>
            <p:cNvSpPr/>
            <p:nvPr/>
          </p:nvSpPr>
          <p:spPr>
            <a:xfrm>
              <a:off x="2422805" y="-818135"/>
              <a:ext cx="10080" cy="26280"/>
            </a:xfrm>
            <a:custGeom>
              <a:avLst/>
              <a:gdLst/>
              <a:ahLst/>
              <a:cxnLst/>
              <a:rect l="l" t="t" r="r" b="b"/>
              <a:pathLst>
                <a:path w="28" h="73" extrusionOk="0">
                  <a:moveTo>
                    <a:pt x="9" y="0"/>
                  </a:moveTo>
                  <a:cubicBezTo>
                    <a:pt x="9" y="21"/>
                    <a:pt x="6" y="42"/>
                    <a:pt x="2" y="63"/>
                  </a:cubicBezTo>
                  <a:cubicBezTo>
                    <a:pt x="0" y="69"/>
                    <a:pt x="9" y="72"/>
                    <a:pt x="12" y="67"/>
                  </a:cubicBezTo>
                  <a:cubicBezTo>
                    <a:pt x="18" y="54"/>
                    <a:pt x="22" y="41"/>
                    <a:pt x="24" y="27"/>
                  </a:cubicBezTo>
                  <a:cubicBezTo>
                    <a:pt x="24" y="18"/>
                    <a:pt x="26" y="9"/>
                    <a:pt x="27" y="0"/>
                  </a:cubicBezTo>
                  <a:lnTo>
                    <a:pt x="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94" name="Google Shape;3494;p35"/>
            <p:cNvSpPr/>
            <p:nvPr/>
          </p:nvSpPr>
          <p:spPr>
            <a:xfrm>
              <a:off x="2426405" y="-822455"/>
              <a:ext cx="7200" cy="4680"/>
            </a:xfrm>
            <a:custGeom>
              <a:avLst/>
              <a:gdLst/>
              <a:ahLst/>
              <a:cxnLst/>
              <a:rect l="l" t="t" r="r" b="b"/>
              <a:pathLst>
                <a:path w="20" h="13" extrusionOk="0">
                  <a:moveTo>
                    <a:pt x="1" y="1"/>
                  </a:moveTo>
                  <a:cubicBezTo>
                    <a:pt x="1" y="5"/>
                    <a:pt x="1" y="8"/>
                    <a:pt x="0" y="12"/>
                  </a:cubicBezTo>
                  <a:lnTo>
                    <a:pt x="18" y="12"/>
                  </a:lnTo>
                  <a:cubicBezTo>
                    <a:pt x="18" y="8"/>
                    <a:pt x="18" y="4"/>
                    <a:pt x="19" y="0"/>
                  </a:cubicBez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95" name="Google Shape;3495;p35"/>
            <p:cNvSpPr/>
            <p:nvPr/>
          </p:nvSpPr>
          <p:spPr>
            <a:xfrm>
              <a:off x="2426765" y="-827495"/>
              <a:ext cx="7200" cy="6120"/>
            </a:xfrm>
            <a:custGeom>
              <a:avLst/>
              <a:gdLst/>
              <a:ahLst/>
              <a:cxnLst/>
              <a:rect l="l" t="t" r="r" b="b"/>
              <a:pathLst>
                <a:path w="20" h="17" extrusionOk="0">
                  <a:moveTo>
                    <a:pt x="19" y="10"/>
                  </a:moveTo>
                  <a:cubicBezTo>
                    <a:pt x="19" y="0"/>
                    <a:pt x="4" y="0"/>
                    <a:pt x="2" y="9"/>
                  </a:cubicBezTo>
                  <a:cubicBezTo>
                    <a:pt x="2" y="11"/>
                    <a:pt x="1" y="13"/>
                    <a:pt x="0" y="16"/>
                  </a:cubicBezTo>
                  <a:lnTo>
                    <a:pt x="18" y="16"/>
                  </a:lnTo>
                  <a:cubicBezTo>
                    <a:pt x="18" y="13"/>
                    <a:pt x="19" y="12"/>
                    <a:pt x="19"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96" name="Google Shape;3496;p35"/>
            <p:cNvSpPr/>
            <p:nvPr/>
          </p:nvSpPr>
          <p:spPr>
            <a:xfrm>
              <a:off x="2444045" y="-819215"/>
              <a:ext cx="9360" cy="40680"/>
            </a:xfrm>
            <a:custGeom>
              <a:avLst/>
              <a:gdLst/>
              <a:ahLst/>
              <a:cxnLst/>
              <a:rect l="l" t="t" r="r" b="b"/>
              <a:pathLst>
                <a:path w="26" h="113" extrusionOk="0">
                  <a:moveTo>
                    <a:pt x="1" y="23"/>
                  </a:moveTo>
                  <a:cubicBezTo>
                    <a:pt x="1" y="50"/>
                    <a:pt x="4" y="77"/>
                    <a:pt x="7" y="105"/>
                  </a:cubicBezTo>
                  <a:cubicBezTo>
                    <a:pt x="7" y="112"/>
                    <a:pt x="19" y="111"/>
                    <a:pt x="19" y="105"/>
                  </a:cubicBezTo>
                  <a:cubicBezTo>
                    <a:pt x="21" y="81"/>
                    <a:pt x="24" y="57"/>
                    <a:pt x="25" y="33"/>
                  </a:cubicBezTo>
                  <a:cubicBezTo>
                    <a:pt x="25" y="22"/>
                    <a:pt x="25" y="11"/>
                    <a:pt x="25" y="0"/>
                  </a:cubicBezTo>
                  <a:cubicBezTo>
                    <a:pt x="17" y="1"/>
                    <a:pt x="9" y="2"/>
                    <a:pt x="0" y="3"/>
                  </a:cubicBezTo>
                  <a:cubicBezTo>
                    <a:pt x="1" y="9"/>
                    <a:pt x="1" y="16"/>
                    <a:pt x="1"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97" name="Google Shape;3497;p35"/>
            <p:cNvSpPr/>
            <p:nvPr/>
          </p:nvSpPr>
          <p:spPr>
            <a:xfrm>
              <a:off x="2445125" y="-835415"/>
              <a:ext cx="9000" cy="3960"/>
            </a:xfrm>
            <a:custGeom>
              <a:avLst/>
              <a:gdLst/>
              <a:ahLst/>
              <a:cxnLst/>
              <a:rect l="l" t="t" r="r" b="b"/>
              <a:pathLst>
                <a:path w="25" h="11" extrusionOk="0">
                  <a:moveTo>
                    <a:pt x="21" y="4"/>
                  </a:moveTo>
                  <a:lnTo>
                    <a:pt x="19" y="2"/>
                  </a:lnTo>
                  <a:cubicBezTo>
                    <a:pt x="18" y="2"/>
                    <a:pt x="18" y="2"/>
                    <a:pt x="18" y="2"/>
                  </a:cubicBezTo>
                  <a:cubicBezTo>
                    <a:pt x="16" y="1"/>
                    <a:pt x="14" y="0"/>
                    <a:pt x="12" y="0"/>
                  </a:cubicBezTo>
                  <a:cubicBezTo>
                    <a:pt x="10" y="0"/>
                    <a:pt x="8" y="1"/>
                    <a:pt x="6" y="2"/>
                  </a:cubicBezTo>
                  <a:cubicBezTo>
                    <a:pt x="4" y="3"/>
                    <a:pt x="2" y="5"/>
                    <a:pt x="1" y="7"/>
                  </a:cubicBezTo>
                  <a:lnTo>
                    <a:pt x="0" y="8"/>
                  </a:lnTo>
                  <a:cubicBezTo>
                    <a:pt x="0" y="9"/>
                    <a:pt x="0" y="9"/>
                    <a:pt x="0" y="10"/>
                  </a:cubicBezTo>
                  <a:lnTo>
                    <a:pt x="24" y="8"/>
                  </a:lnTo>
                  <a:cubicBezTo>
                    <a:pt x="23" y="6"/>
                    <a:pt x="22" y="5"/>
                    <a:pt x="2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98" name="Google Shape;3498;p35"/>
            <p:cNvSpPr/>
            <p:nvPr/>
          </p:nvSpPr>
          <p:spPr>
            <a:xfrm>
              <a:off x="2444045" y="-823535"/>
              <a:ext cx="9360" cy="5400"/>
            </a:xfrm>
            <a:custGeom>
              <a:avLst/>
              <a:gdLst/>
              <a:ahLst/>
              <a:cxnLst/>
              <a:rect l="l" t="t" r="r" b="b"/>
              <a:pathLst>
                <a:path w="26" h="15" extrusionOk="0">
                  <a:moveTo>
                    <a:pt x="0" y="2"/>
                  </a:moveTo>
                  <a:cubicBezTo>
                    <a:pt x="0" y="6"/>
                    <a:pt x="0" y="10"/>
                    <a:pt x="0" y="14"/>
                  </a:cubicBezTo>
                  <a:cubicBezTo>
                    <a:pt x="9" y="14"/>
                    <a:pt x="17" y="13"/>
                    <a:pt x="25" y="12"/>
                  </a:cubicBezTo>
                  <a:cubicBezTo>
                    <a:pt x="25" y="8"/>
                    <a:pt x="25" y="4"/>
                    <a:pt x="25" y="0"/>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499" name="Google Shape;3499;p35"/>
            <p:cNvSpPr/>
            <p:nvPr/>
          </p:nvSpPr>
          <p:spPr>
            <a:xfrm>
              <a:off x="2443685" y="-832535"/>
              <a:ext cx="10440" cy="10080"/>
            </a:xfrm>
            <a:custGeom>
              <a:avLst/>
              <a:gdLst/>
              <a:ahLst/>
              <a:cxnLst/>
              <a:rect l="l" t="t" r="r" b="b"/>
              <a:pathLst>
                <a:path w="29" h="28" extrusionOk="0">
                  <a:moveTo>
                    <a:pt x="26" y="25"/>
                  </a:moveTo>
                  <a:cubicBezTo>
                    <a:pt x="26" y="21"/>
                    <a:pt x="26" y="16"/>
                    <a:pt x="26" y="12"/>
                  </a:cubicBezTo>
                  <a:cubicBezTo>
                    <a:pt x="27" y="10"/>
                    <a:pt x="28" y="8"/>
                    <a:pt x="28" y="6"/>
                  </a:cubicBezTo>
                  <a:cubicBezTo>
                    <a:pt x="28" y="4"/>
                    <a:pt x="27" y="2"/>
                    <a:pt x="26" y="0"/>
                  </a:cubicBezTo>
                  <a:lnTo>
                    <a:pt x="3" y="2"/>
                  </a:lnTo>
                  <a:cubicBezTo>
                    <a:pt x="1" y="9"/>
                    <a:pt x="0" y="17"/>
                    <a:pt x="0" y="25"/>
                  </a:cubicBezTo>
                  <a:cubicBezTo>
                    <a:pt x="0" y="26"/>
                    <a:pt x="0" y="27"/>
                    <a:pt x="0" y="27"/>
                  </a:cubicBezTo>
                  <a:lnTo>
                    <a:pt x="26" y="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00" name="Google Shape;3500;p35"/>
            <p:cNvSpPr/>
            <p:nvPr/>
          </p:nvSpPr>
          <p:spPr>
            <a:xfrm>
              <a:off x="2463485" y="-821735"/>
              <a:ext cx="10440" cy="24120"/>
            </a:xfrm>
            <a:custGeom>
              <a:avLst/>
              <a:gdLst/>
              <a:ahLst/>
              <a:cxnLst/>
              <a:rect l="l" t="t" r="r" b="b"/>
              <a:pathLst>
                <a:path w="29" h="67" extrusionOk="0">
                  <a:moveTo>
                    <a:pt x="1" y="56"/>
                  </a:moveTo>
                  <a:cubicBezTo>
                    <a:pt x="1" y="57"/>
                    <a:pt x="1" y="59"/>
                    <a:pt x="2" y="60"/>
                  </a:cubicBezTo>
                  <a:cubicBezTo>
                    <a:pt x="3" y="62"/>
                    <a:pt x="4" y="63"/>
                    <a:pt x="6" y="64"/>
                  </a:cubicBezTo>
                  <a:cubicBezTo>
                    <a:pt x="8" y="65"/>
                    <a:pt x="9" y="66"/>
                    <a:pt x="11" y="66"/>
                  </a:cubicBezTo>
                  <a:cubicBezTo>
                    <a:pt x="12" y="66"/>
                    <a:pt x="15" y="65"/>
                    <a:pt x="17" y="64"/>
                  </a:cubicBezTo>
                  <a:cubicBezTo>
                    <a:pt x="19" y="63"/>
                    <a:pt x="20" y="62"/>
                    <a:pt x="21" y="60"/>
                  </a:cubicBezTo>
                  <a:cubicBezTo>
                    <a:pt x="22" y="59"/>
                    <a:pt x="22" y="57"/>
                    <a:pt x="22" y="56"/>
                  </a:cubicBezTo>
                  <a:cubicBezTo>
                    <a:pt x="22" y="40"/>
                    <a:pt x="25" y="23"/>
                    <a:pt x="27" y="7"/>
                  </a:cubicBezTo>
                  <a:cubicBezTo>
                    <a:pt x="27" y="4"/>
                    <a:pt x="27" y="2"/>
                    <a:pt x="28" y="0"/>
                  </a:cubicBezTo>
                  <a:cubicBezTo>
                    <a:pt x="19" y="0"/>
                    <a:pt x="10" y="1"/>
                    <a:pt x="1" y="2"/>
                  </a:cubicBezTo>
                  <a:cubicBezTo>
                    <a:pt x="0" y="13"/>
                    <a:pt x="0" y="23"/>
                    <a:pt x="0" y="34"/>
                  </a:cubicBezTo>
                  <a:cubicBezTo>
                    <a:pt x="0" y="41"/>
                    <a:pt x="0" y="49"/>
                    <a:pt x="1" y="5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01" name="Google Shape;3501;p35"/>
            <p:cNvSpPr/>
            <p:nvPr/>
          </p:nvSpPr>
          <p:spPr>
            <a:xfrm>
              <a:off x="2466725" y="-837575"/>
              <a:ext cx="8640" cy="3960"/>
            </a:xfrm>
            <a:custGeom>
              <a:avLst/>
              <a:gdLst/>
              <a:ahLst/>
              <a:cxnLst/>
              <a:rect l="l" t="t" r="r" b="b"/>
              <a:pathLst>
                <a:path w="24" h="11" extrusionOk="0">
                  <a:moveTo>
                    <a:pt x="23" y="10"/>
                  </a:moveTo>
                  <a:cubicBezTo>
                    <a:pt x="23" y="9"/>
                    <a:pt x="23" y="7"/>
                    <a:pt x="22" y="5"/>
                  </a:cubicBezTo>
                  <a:cubicBezTo>
                    <a:pt x="21" y="4"/>
                    <a:pt x="19" y="2"/>
                    <a:pt x="17" y="1"/>
                  </a:cubicBezTo>
                  <a:cubicBezTo>
                    <a:pt x="15" y="0"/>
                    <a:pt x="14" y="0"/>
                    <a:pt x="12" y="0"/>
                  </a:cubicBezTo>
                  <a:cubicBezTo>
                    <a:pt x="10" y="0"/>
                    <a:pt x="8" y="0"/>
                    <a:pt x="6" y="1"/>
                  </a:cubicBezTo>
                  <a:cubicBezTo>
                    <a:pt x="4" y="2"/>
                    <a:pt x="3" y="4"/>
                    <a:pt x="2" y="5"/>
                  </a:cubicBezTo>
                  <a:lnTo>
                    <a:pt x="2" y="6"/>
                  </a:lnTo>
                  <a:cubicBezTo>
                    <a:pt x="2" y="7"/>
                    <a:pt x="0" y="9"/>
                    <a:pt x="0" y="10"/>
                  </a:cubicBezTo>
                  <a:cubicBezTo>
                    <a:pt x="7" y="10"/>
                    <a:pt x="15" y="10"/>
                    <a:pt x="23"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02" name="Google Shape;3502;p35"/>
            <p:cNvSpPr/>
            <p:nvPr/>
          </p:nvSpPr>
          <p:spPr>
            <a:xfrm>
              <a:off x="2463845" y="-824975"/>
              <a:ext cx="10800" cy="4320"/>
            </a:xfrm>
            <a:custGeom>
              <a:avLst/>
              <a:gdLst/>
              <a:ahLst/>
              <a:cxnLst/>
              <a:rect l="l" t="t" r="r" b="b"/>
              <a:pathLst>
                <a:path w="30" h="12" extrusionOk="0">
                  <a:moveTo>
                    <a:pt x="1" y="2"/>
                  </a:moveTo>
                  <a:cubicBezTo>
                    <a:pt x="1" y="5"/>
                    <a:pt x="1" y="8"/>
                    <a:pt x="0" y="11"/>
                  </a:cubicBezTo>
                  <a:cubicBezTo>
                    <a:pt x="9" y="10"/>
                    <a:pt x="18" y="10"/>
                    <a:pt x="27" y="9"/>
                  </a:cubicBezTo>
                  <a:lnTo>
                    <a:pt x="29" y="0"/>
                  </a:lnTo>
                  <a:lnTo>
                    <a:pt x="1"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03" name="Google Shape;3503;p35"/>
            <p:cNvSpPr/>
            <p:nvPr/>
          </p:nvSpPr>
          <p:spPr>
            <a:xfrm>
              <a:off x="2464205" y="-836495"/>
              <a:ext cx="11160" cy="12600"/>
            </a:xfrm>
            <a:custGeom>
              <a:avLst/>
              <a:gdLst/>
              <a:ahLst/>
              <a:cxnLst/>
              <a:rect l="l" t="t" r="r" b="b"/>
              <a:pathLst>
                <a:path w="31" h="35" extrusionOk="0">
                  <a:moveTo>
                    <a:pt x="28" y="32"/>
                  </a:moveTo>
                  <a:cubicBezTo>
                    <a:pt x="29" y="24"/>
                    <a:pt x="30" y="16"/>
                    <a:pt x="30" y="8"/>
                  </a:cubicBezTo>
                  <a:cubicBezTo>
                    <a:pt x="30" y="0"/>
                    <a:pt x="30" y="8"/>
                    <a:pt x="30" y="8"/>
                  </a:cubicBezTo>
                  <a:cubicBezTo>
                    <a:pt x="23" y="8"/>
                    <a:pt x="15" y="8"/>
                    <a:pt x="7" y="8"/>
                  </a:cubicBezTo>
                  <a:cubicBezTo>
                    <a:pt x="4" y="16"/>
                    <a:pt x="2" y="25"/>
                    <a:pt x="0" y="34"/>
                  </a:cubicBezTo>
                  <a:lnTo>
                    <a:pt x="28" y="3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04" name="Google Shape;3504;p35"/>
            <p:cNvSpPr/>
            <p:nvPr/>
          </p:nvSpPr>
          <p:spPr>
            <a:xfrm>
              <a:off x="2482565" y="-822455"/>
              <a:ext cx="12600" cy="31320"/>
            </a:xfrm>
            <a:custGeom>
              <a:avLst/>
              <a:gdLst/>
              <a:ahLst/>
              <a:cxnLst/>
              <a:rect l="l" t="t" r="r" b="b"/>
              <a:pathLst>
                <a:path w="35" h="87" extrusionOk="0">
                  <a:moveTo>
                    <a:pt x="7" y="0"/>
                  </a:moveTo>
                  <a:cubicBezTo>
                    <a:pt x="7" y="5"/>
                    <a:pt x="5" y="9"/>
                    <a:pt x="4" y="13"/>
                  </a:cubicBezTo>
                  <a:cubicBezTo>
                    <a:pt x="2" y="25"/>
                    <a:pt x="0" y="38"/>
                    <a:pt x="0" y="51"/>
                  </a:cubicBezTo>
                  <a:cubicBezTo>
                    <a:pt x="0" y="59"/>
                    <a:pt x="1" y="67"/>
                    <a:pt x="2" y="75"/>
                  </a:cubicBezTo>
                  <a:cubicBezTo>
                    <a:pt x="3" y="86"/>
                    <a:pt x="18" y="82"/>
                    <a:pt x="19" y="73"/>
                  </a:cubicBezTo>
                  <a:cubicBezTo>
                    <a:pt x="23" y="50"/>
                    <a:pt x="27" y="28"/>
                    <a:pt x="33" y="5"/>
                  </a:cubicBezTo>
                  <a:lnTo>
                    <a:pt x="34" y="0"/>
                  </a:lnTo>
                  <a:lnTo>
                    <a:pt x="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05" name="Google Shape;3505;p35"/>
            <p:cNvSpPr/>
            <p:nvPr/>
          </p:nvSpPr>
          <p:spPr>
            <a:xfrm>
              <a:off x="2485085" y="-825695"/>
              <a:ext cx="10440" cy="3600"/>
            </a:xfrm>
            <a:custGeom>
              <a:avLst/>
              <a:gdLst/>
              <a:ahLst/>
              <a:cxnLst/>
              <a:rect l="l" t="t" r="r" b="b"/>
              <a:pathLst>
                <a:path w="29" h="10" extrusionOk="0">
                  <a:moveTo>
                    <a:pt x="1" y="1"/>
                  </a:moveTo>
                  <a:lnTo>
                    <a:pt x="0" y="9"/>
                  </a:lnTo>
                  <a:lnTo>
                    <a:pt x="27" y="9"/>
                  </a:lnTo>
                  <a:cubicBezTo>
                    <a:pt x="28" y="6"/>
                    <a:pt x="28" y="3"/>
                    <a:pt x="28" y="0"/>
                  </a:cubicBezTo>
                  <a:lnTo>
                    <a:pt x="19" y="0"/>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06" name="Google Shape;3506;p35"/>
            <p:cNvSpPr/>
            <p:nvPr/>
          </p:nvSpPr>
          <p:spPr>
            <a:xfrm>
              <a:off x="2488325" y="-834335"/>
              <a:ext cx="5760" cy="1800"/>
            </a:xfrm>
            <a:custGeom>
              <a:avLst/>
              <a:gdLst/>
              <a:ahLst/>
              <a:cxnLst/>
              <a:rect l="l" t="t" r="r" b="b"/>
              <a:pathLst>
                <a:path w="16" h="5" extrusionOk="0">
                  <a:moveTo>
                    <a:pt x="15" y="4"/>
                  </a:moveTo>
                  <a:cubicBezTo>
                    <a:pt x="14" y="3"/>
                    <a:pt x="13" y="2"/>
                    <a:pt x="12" y="2"/>
                  </a:cubicBezTo>
                  <a:cubicBezTo>
                    <a:pt x="11" y="1"/>
                    <a:pt x="10" y="0"/>
                    <a:pt x="8" y="0"/>
                  </a:cubicBezTo>
                  <a:cubicBezTo>
                    <a:pt x="6" y="0"/>
                    <a:pt x="4" y="1"/>
                    <a:pt x="2" y="2"/>
                  </a:cubicBezTo>
                  <a:cubicBezTo>
                    <a:pt x="1" y="2"/>
                    <a:pt x="1" y="3"/>
                    <a:pt x="0" y="4"/>
                  </a:cubicBezTo>
                  <a:lnTo>
                    <a:pt x="15"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07" name="Google Shape;3507;p35"/>
            <p:cNvSpPr/>
            <p:nvPr/>
          </p:nvSpPr>
          <p:spPr>
            <a:xfrm>
              <a:off x="2485445" y="-833255"/>
              <a:ext cx="10440" cy="8280"/>
            </a:xfrm>
            <a:custGeom>
              <a:avLst/>
              <a:gdLst/>
              <a:ahLst/>
              <a:cxnLst/>
              <a:rect l="l" t="t" r="r" b="b"/>
              <a:pathLst>
                <a:path w="29" h="23" extrusionOk="0">
                  <a:moveTo>
                    <a:pt x="0" y="22"/>
                  </a:moveTo>
                  <a:lnTo>
                    <a:pt x="18" y="22"/>
                  </a:lnTo>
                  <a:lnTo>
                    <a:pt x="27" y="22"/>
                  </a:lnTo>
                  <a:cubicBezTo>
                    <a:pt x="28" y="20"/>
                    <a:pt x="28" y="18"/>
                    <a:pt x="28" y="16"/>
                  </a:cubicBezTo>
                  <a:cubicBezTo>
                    <a:pt x="28" y="12"/>
                    <a:pt x="27" y="7"/>
                    <a:pt x="24" y="3"/>
                  </a:cubicBezTo>
                  <a:cubicBezTo>
                    <a:pt x="23" y="2"/>
                    <a:pt x="23" y="1"/>
                    <a:pt x="22" y="0"/>
                  </a:cubicBezTo>
                  <a:lnTo>
                    <a:pt x="7" y="0"/>
                  </a:lnTo>
                  <a:cubicBezTo>
                    <a:pt x="6" y="1"/>
                    <a:pt x="6" y="2"/>
                    <a:pt x="5" y="4"/>
                  </a:cubicBezTo>
                  <a:cubicBezTo>
                    <a:pt x="5" y="5"/>
                    <a:pt x="4" y="5"/>
                    <a:pt x="3" y="6"/>
                  </a:cubicBezTo>
                  <a:cubicBezTo>
                    <a:pt x="3" y="11"/>
                    <a:pt x="2" y="16"/>
                    <a:pt x="0"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08" name="Google Shape;3508;p35"/>
            <p:cNvSpPr/>
            <p:nvPr/>
          </p:nvSpPr>
          <p:spPr>
            <a:xfrm>
              <a:off x="2497325" y="-822095"/>
              <a:ext cx="10440" cy="32760"/>
            </a:xfrm>
            <a:custGeom>
              <a:avLst/>
              <a:gdLst/>
              <a:ahLst/>
              <a:cxnLst/>
              <a:rect l="l" t="t" r="r" b="b"/>
              <a:pathLst>
                <a:path w="29" h="91" extrusionOk="0">
                  <a:moveTo>
                    <a:pt x="1" y="35"/>
                  </a:moveTo>
                  <a:cubicBezTo>
                    <a:pt x="1" y="51"/>
                    <a:pt x="4" y="68"/>
                    <a:pt x="10" y="83"/>
                  </a:cubicBezTo>
                  <a:cubicBezTo>
                    <a:pt x="10" y="84"/>
                    <a:pt x="10" y="85"/>
                    <a:pt x="11" y="86"/>
                  </a:cubicBezTo>
                  <a:cubicBezTo>
                    <a:pt x="12" y="87"/>
                    <a:pt x="13" y="88"/>
                    <a:pt x="14" y="89"/>
                  </a:cubicBezTo>
                  <a:cubicBezTo>
                    <a:pt x="15" y="90"/>
                    <a:pt x="16" y="90"/>
                    <a:pt x="18" y="90"/>
                  </a:cubicBezTo>
                  <a:cubicBezTo>
                    <a:pt x="19" y="90"/>
                    <a:pt x="20" y="90"/>
                    <a:pt x="22" y="89"/>
                  </a:cubicBezTo>
                  <a:cubicBezTo>
                    <a:pt x="24" y="88"/>
                    <a:pt x="24" y="87"/>
                    <a:pt x="25" y="86"/>
                  </a:cubicBezTo>
                  <a:lnTo>
                    <a:pt x="25" y="85"/>
                  </a:lnTo>
                  <a:cubicBezTo>
                    <a:pt x="27" y="77"/>
                    <a:pt x="28" y="69"/>
                    <a:pt x="28" y="60"/>
                  </a:cubicBezTo>
                  <a:cubicBezTo>
                    <a:pt x="28" y="53"/>
                    <a:pt x="27" y="46"/>
                    <a:pt x="26" y="39"/>
                  </a:cubicBezTo>
                  <a:cubicBezTo>
                    <a:pt x="26" y="27"/>
                    <a:pt x="28" y="13"/>
                    <a:pt x="27" y="0"/>
                  </a:cubicBezTo>
                  <a:lnTo>
                    <a:pt x="1" y="0"/>
                  </a:lnTo>
                  <a:cubicBezTo>
                    <a:pt x="0" y="6"/>
                    <a:pt x="0" y="11"/>
                    <a:pt x="0" y="17"/>
                  </a:cubicBezTo>
                  <a:cubicBezTo>
                    <a:pt x="0" y="23"/>
                    <a:pt x="0" y="29"/>
                    <a:pt x="1"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09" name="Google Shape;3509;p35"/>
            <p:cNvSpPr/>
            <p:nvPr/>
          </p:nvSpPr>
          <p:spPr>
            <a:xfrm>
              <a:off x="2497685" y="-826415"/>
              <a:ext cx="9720" cy="4680"/>
            </a:xfrm>
            <a:custGeom>
              <a:avLst/>
              <a:gdLst/>
              <a:ahLst/>
              <a:cxnLst/>
              <a:rect l="l" t="t" r="r" b="b"/>
              <a:pathLst>
                <a:path w="27" h="13" extrusionOk="0">
                  <a:moveTo>
                    <a:pt x="26" y="12"/>
                  </a:moveTo>
                  <a:cubicBezTo>
                    <a:pt x="26" y="8"/>
                    <a:pt x="26" y="4"/>
                    <a:pt x="25" y="0"/>
                  </a:cubicBezTo>
                  <a:cubicBezTo>
                    <a:pt x="17" y="0"/>
                    <a:pt x="9" y="1"/>
                    <a:pt x="1" y="2"/>
                  </a:cubicBezTo>
                  <a:cubicBezTo>
                    <a:pt x="1" y="5"/>
                    <a:pt x="0" y="8"/>
                    <a:pt x="0" y="11"/>
                  </a:cubicBezTo>
                  <a:lnTo>
                    <a:pt x="26"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10" name="Google Shape;3510;p35"/>
            <p:cNvSpPr/>
            <p:nvPr/>
          </p:nvSpPr>
          <p:spPr>
            <a:xfrm>
              <a:off x="2498045" y="-832535"/>
              <a:ext cx="9000" cy="7200"/>
            </a:xfrm>
            <a:custGeom>
              <a:avLst/>
              <a:gdLst/>
              <a:ahLst/>
              <a:cxnLst/>
              <a:rect l="l" t="t" r="r" b="b"/>
              <a:pathLst>
                <a:path w="25" h="20" extrusionOk="0">
                  <a:moveTo>
                    <a:pt x="21" y="9"/>
                  </a:moveTo>
                  <a:cubicBezTo>
                    <a:pt x="18" y="4"/>
                    <a:pt x="9" y="0"/>
                    <a:pt x="5" y="7"/>
                  </a:cubicBezTo>
                  <a:cubicBezTo>
                    <a:pt x="3" y="11"/>
                    <a:pt x="1" y="15"/>
                    <a:pt x="0" y="19"/>
                  </a:cubicBezTo>
                  <a:cubicBezTo>
                    <a:pt x="8" y="19"/>
                    <a:pt x="16" y="19"/>
                    <a:pt x="24" y="17"/>
                  </a:cubicBezTo>
                  <a:cubicBezTo>
                    <a:pt x="23" y="14"/>
                    <a:pt x="22" y="12"/>
                    <a:pt x="21"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11" name="Google Shape;3511;p35"/>
            <p:cNvSpPr/>
            <p:nvPr/>
          </p:nvSpPr>
          <p:spPr>
            <a:xfrm>
              <a:off x="2519285" y="-821015"/>
              <a:ext cx="8280" cy="40680"/>
            </a:xfrm>
            <a:custGeom>
              <a:avLst/>
              <a:gdLst/>
              <a:ahLst/>
              <a:cxnLst/>
              <a:rect l="l" t="t" r="r" b="b"/>
              <a:pathLst>
                <a:path w="23" h="113" extrusionOk="0">
                  <a:moveTo>
                    <a:pt x="5" y="107"/>
                  </a:moveTo>
                  <a:cubicBezTo>
                    <a:pt x="5" y="112"/>
                    <a:pt x="13" y="111"/>
                    <a:pt x="13" y="107"/>
                  </a:cubicBezTo>
                  <a:cubicBezTo>
                    <a:pt x="16" y="78"/>
                    <a:pt x="18" y="51"/>
                    <a:pt x="19" y="22"/>
                  </a:cubicBezTo>
                  <a:cubicBezTo>
                    <a:pt x="19" y="15"/>
                    <a:pt x="21" y="7"/>
                    <a:pt x="22" y="0"/>
                  </a:cubicBezTo>
                  <a:lnTo>
                    <a:pt x="1" y="0"/>
                  </a:lnTo>
                  <a:cubicBezTo>
                    <a:pt x="0" y="10"/>
                    <a:pt x="0" y="21"/>
                    <a:pt x="0" y="31"/>
                  </a:cubicBezTo>
                  <a:cubicBezTo>
                    <a:pt x="0" y="56"/>
                    <a:pt x="2" y="82"/>
                    <a:pt x="5" y="10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12" name="Google Shape;3512;p35"/>
            <p:cNvSpPr/>
            <p:nvPr/>
          </p:nvSpPr>
          <p:spPr>
            <a:xfrm>
              <a:off x="2519645" y="-828215"/>
              <a:ext cx="8280" cy="7200"/>
            </a:xfrm>
            <a:custGeom>
              <a:avLst/>
              <a:gdLst/>
              <a:ahLst/>
              <a:cxnLst/>
              <a:rect l="l" t="t" r="r" b="b"/>
              <a:pathLst>
                <a:path w="23" h="20" extrusionOk="0">
                  <a:moveTo>
                    <a:pt x="20" y="19"/>
                  </a:moveTo>
                  <a:cubicBezTo>
                    <a:pt x="21" y="13"/>
                    <a:pt x="22" y="6"/>
                    <a:pt x="22" y="0"/>
                  </a:cubicBezTo>
                  <a:cubicBezTo>
                    <a:pt x="15" y="0"/>
                    <a:pt x="8" y="0"/>
                    <a:pt x="2" y="1"/>
                  </a:cubicBezTo>
                  <a:cubicBezTo>
                    <a:pt x="1" y="6"/>
                    <a:pt x="0" y="12"/>
                    <a:pt x="0" y="18"/>
                  </a:cubicBezTo>
                  <a:lnTo>
                    <a:pt x="20" y="1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13" name="Google Shape;3513;p35"/>
            <p:cNvSpPr/>
            <p:nvPr/>
          </p:nvSpPr>
          <p:spPr>
            <a:xfrm>
              <a:off x="2520365" y="-835055"/>
              <a:ext cx="7560" cy="7560"/>
            </a:xfrm>
            <a:custGeom>
              <a:avLst/>
              <a:gdLst/>
              <a:ahLst/>
              <a:cxnLst/>
              <a:rect l="l" t="t" r="r" b="b"/>
              <a:pathLst>
                <a:path w="21" h="21" extrusionOk="0">
                  <a:moveTo>
                    <a:pt x="19" y="11"/>
                  </a:moveTo>
                  <a:cubicBezTo>
                    <a:pt x="18" y="2"/>
                    <a:pt x="4" y="0"/>
                    <a:pt x="2" y="9"/>
                  </a:cubicBezTo>
                  <a:cubicBezTo>
                    <a:pt x="2" y="13"/>
                    <a:pt x="0" y="16"/>
                    <a:pt x="0" y="20"/>
                  </a:cubicBezTo>
                  <a:cubicBezTo>
                    <a:pt x="6" y="20"/>
                    <a:pt x="13" y="20"/>
                    <a:pt x="19" y="19"/>
                  </a:cubicBezTo>
                  <a:cubicBezTo>
                    <a:pt x="20" y="18"/>
                    <a:pt x="20" y="16"/>
                    <a:pt x="20" y="15"/>
                  </a:cubicBezTo>
                  <a:cubicBezTo>
                    <a:pt x="20" y="14"/>
                    <a:pt x="20" y="12"/>
                    <a:pt x="19"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14" name="Google Shape;3514;p35"/>
            <p:cNvSpPr/>
            <p:nvPr/>
          </p:nvSpPr>
          <p:spPr>
            <a:xfrm>
              <a:off x="2543405" y="-820655"/>
              <a:ext cx="9000" cy="27360"/>
            </a:xfrm>
            <a:custGeom>
              <a:avLst/>
              <a:gdLst/>
              <a:ahLst/>
              <a:cxnLst/>
              <a:rect l="l" t="t" r="r" b="b"/>
              <a:pathLst>
                <a:path w="25" h="76" extrusionOk="0">
                  <a:moveTo>
                    <a:pt x="0" y="17"/>
                  </a:moveTo>
                  <a:cubicBezTo>
                    <a:pt x="0" y="35"/>
                    <a:pt x="0" y="52"/>
                    <a:pt x="0" y="70"/>
                  </a:cubicBezTo>
                  <a:cubicBezTo>
                    <a:pt x="0" y="70"/>
                    <a:pt x="0" y="71"/>
                    <a:pt x="1" y="72"/>
                  </a:cubicBezTo>
                  <a:cubicBezTo>
                    <a:pt x="1" y="73"/>
                    <a:pt x="2" y="73"/>
                    <a:pt x="3" y="74"/>
                  </a:cubicBezTo>
                  <a:cubicBezTo>
                    <a:pt x="4" y="75"/>
                    <a:pt x="5" y="75"/>
                    <a:pt x="6" y="75"/>
                  </a:cubicBezTo>
                  <a:cubicBezTo>
                    <a:pt x="7" y="75"/>
                    <a:pt x="9" y="75"/>
                    <a:pt x="10" y="74"/>
                  </a:cubicBezTo>
                  <a:cubicBezTo>
                    <a:pt x="11" y="73"/>
                    <a:pt x="12" y="73"/>
                    <a:pt x="12" y="72"/>
                  </a:cubicBezTo>
                  <a:cubicBezTo>
                    <a:pt x="12" y="71"/>
                    <a:pt x="13" y="70"/>
                    <a:pt x="13" y="70"/>
                  </a:cubicBezTo>
                  <a:cubicBezTo>
                    <a:pt x="15" y="52"/>
                    <a:pt x="20" y="36"/>
                    <a:pt x="21" y="18"/>
                  </a:cubicBezTo>
                  <a:cubicBezTo>
                    <a:pt x="21" y="12"/>
                    <a:pt x="23" y="7"/>
                    <a:pt x="24" y="1"/>
                  </a:cubicBezTo>
                  <a:lnTo>
                    <a:pt x="1" y="0"/>
                  </a:lnTo>
                  <a:cubicBezTo>
                    <a:pt x="0" y="5"/>
                    <a:pt x="0" y="9"/>
                    <a:pt x="0" y="14"/>
                  </a:cubicBezTo>
                  <a:cubicBezTo>
                    <a:pt x="0" y="15"/>
                    <a:pt x="0" y="16"/>
                    <a:pt x="0"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15" name="Google Shape;3515;p35"/>
            <p:cNvSpPr/>
            <p:nvPr/>
          </p:nvSpPr>
          <p:spPr>
            <a:xfrm>
              <a:off x="2543765" y="-827135"/>
              <a:ext cx="9000" cy="7200"/>
            </a:xfrm>
            <a:custGeom>
              <a:avLst/>
              <a:gdLst/>
              <a:ahLst/>
              <a:cxnLst/>
              <a:rect l="l" t="t" r="r" b="b"/>
              <a:pathLst>
                <a:path w="25" h="20" extrusionOk="0">
                  <a:moveTo>
                    <a:pt x="19" y="2"/>
                  </a:moveTo>
                  <a:cubicBezTo>
                    <a:pt x="18" y="1"/>
                    <a:pt x="18" y="1"/>
                    <a:pt x="17" y="1"/>
                  </a:cubicBezTo>
                  <a:cubicBezTo>
                    <a:pt x="16" y="0"/>
                    <a:pt x="15" y="0"/>
                    <a:pt x="14" y="0"/>
                  </a:cubicBezTo>
                  <a:cubicBezTo>
                    <a:pt x="12" y="0"/>
                    <a:pt x="11" y="0"/>
                    <a:pt x="10" y="0"/>
                  </a:cubicBezTo>
                  <a:cubicBezTo>
                    <a:pt x="7" y="2"/>
                    <a:pt x="5" y="5"/>
                    <a:pt x="3" y="8"/>
                  </a:cubicBezTo>
                  <a:cubicBezTo>
                    <a:pt x="1" y="11"/>
                    <a:pt x="0" y="15"/>
                    <a:pt x="0" y="18"/>
                  </a:cubicBezTo>
                  <a:lnTo>
                    <a:pt x="23" y="19"/>
                  </a:lnTo>
                  <a:cubicBezTo>
                    <a:pt x="23" y="18"/>
                    <a:pt x="24" y="16"/>
                    <a:pt x="24" y="15"/>
                  </a:cubicBezTo>
                  <a:cubicBezTo>
                    <a:pt x="24" y="11"/>
                    <a:pt x="23" y="8"/>
                    <a:pt x="21" y="5"/>
                  </a:cubicBezTo>
                  <a:cubicBezTo>
                    <a:pt x="20" y="4"/>
                    <a:pt x="20" y="3"/>
                    <a:pt x="19"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16" name="Google Shape;3516;p35"/>
            <p:cNvSpPr/>
            <p:nvPr/>
          </p:nvSpPr>
          <p:spPr>
            <a:xfrm>
              <a:off x="2568245" y="-819575"/>
              <a:ext cx="12240" cy="48600"/>
            </a:xfrm>
            <a:custGeom>
              <a:avLst/>
              <a:gdLst/>
              <a:ahLst/>
              <a:cxnLst/>
              <a:rect l="l" t="t" r="r" b="b"/>
              <a:pathLst>
                <a:path w="34" h="135" extrusionOk="0">
                  <a:moveTo>
                    <a:pt x="2" y="50"/>
                  </a:moveTo>
                  <a:cubicBezTo>
                    <a:pt x="2" y="68"/>
                    <a:pt x="7" y="83"/>
                    <a:pt x="7" y="100"/>
                  </a:cubicBezTo>
                  <a:cubicBezTo>
                    <a:pt x="7" y="101"/>
                    <a:pt x="7" y="103"/>
                    <a:pt x="7" y="104"/>
                  </a:cubicBezTo>
                  <a:cubicBezTo>
                    <a:pt x="7" y="110"/>
                    <a:pt x="9" y="117"/>
                    <a:pt x="12" y="122"/>
                  </a:cubicBezTo>
                  <a:cubicBezTo>
                    <a:pt x="13" y="124"/>
                    <a:pt x="14" y="126"/>
                    <a:pt x="16" y="128"/>
                  </a:cubicBezTo>
                  <a:cubicBezTo>
                    <a:pt x="21" y="134"/>
                    <a:pt x="33" y="128"/>
                    <a:pt x="28" y="119"/>
                  </a:cubicBezTo>
                  <a:cubicBezTo>
                    <a:pt x="23" y="110"/>
                    <a:pt x="28" y="93"/>
                    <a:pt x="28" y="84"/>
                  </a:cubicBezTo>
                  <a:cubicBezTo>
                    <a:pt x="27" y="76"/>
                    <a:pt x="26" y="66"/>
                    <a:pt x="26" y="57"/>
                  </a:cubicBezTo>
                  <a:cubicBezTo>
                    <a:pt x="26" y="56"/>
                    <a:pt x="26" y="54"/>
                    <a:pt x="26" y="52"/>
                  </a:cubicBezTo>
                  <a:cubicBezTo>
                    <a:pt x="26" y="43"/>
                    <a:pt x="25" y="35"/>
                    <a:pt x="25" y="26"/>
                  </a:cubicBezTo>
                  <a:cubicBezTo>
                    <a:pt x="25" y="17"/>
                    <a:pt x="26" y="8"/>
                    <a:pt x="26" y="0"/>
                  </a:cubicBezTo>
                  <a:lnTo>
                    <a:pt x="0" y="0"/>
                  </a:lnTo>
                  <a:cubicBezTo>
                    <a:pt x="0" y="3"/>
                    <a:pt x="0" y="6"/>
                    <a:pt x="0" y="10"/>
                  </a:cubicBezTo>
                  <a:cubicBezTo>
                    <a:pt x="0" y="23"/>
                    <a:pt x="0" y="37"/>
                    <a:pt x="2"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17" name="Google Shape;3517;p35"/>
            <p:cNvSpPr/>
            <p:nvPr/>
          </p:nvSpPr>
          <p:spPr>
            <a:xfrm>
              <a:off x="2568245" y="-828215"/>
              <a:ext cx="11160" cy="9000"/>
            </a:xfrm>
            <a:custGeom>
              <a:avLst/>
              <a:gdLst/>
              <a:ahLst/>
              <a:cxnLst/>
              <a:rect l="l" t="t" r="r" b="b"/>
              <a:pathLst>
                <a:path w="31" h="25" extrusionOk="0">
                  <a:moveTo>
                    <a:pt x="26" y="24"/>
                  </a:moveTo>
                  <a:cubicBezTo>
                    <a:pt x="26" y="19"/>
                    <a:pt x="28" y="15"/>
                    <a:pt x="29" y="11"/>
                  </a:cubicBezTo>
                  <a:cubicBezTo>
                    <a:pt x="30" y="9"/>
                    <a:pt x="30" y="6"/>
                    <a:pt x="30" y="5"/>
                  </a:cubicBezTo>
                  <a:cubicBezTo>
                    <a:pt x="30" y="3"/>
                    <a:pt x="30" y="2"/>
                    <a:pt x="29" y="0"/>
                  </a:cubicBezTo>
                  <a:lnTo>
                    <a:pt x="8" y="0"/>
                  </a:lnTo>
                  <a:cubicBezTo>
                    <a:pt x="7" y="1"/>
                    <a:pt x="6" y="3"/>
                    <a:pt x="5" y="4"/>
                  </a:cubicBezTo>
                  <a:cubicBezTo>
                    <a:pt x="2" y="10"/>
                    <a:pt x="0" y="17"/>
                    <a:pt x="0" y="23"/>
                  </a:cubicBezTo>
                  <a:lnTo>
                    <a:pt x="26" y="2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18" name="Google Shape;3518;p35"/>
            <p:cNvSpPr/>
            <p:nvPr/>
          </p:nvSpPr>
          <p:spPr>
            <a:xfrm>
              <a:off x="2571125" y="-831455"/>
              <a:ext cx="7920" cy="3600"/>
            </a:xfrm>
            <a:custGeom>
              <a:avLst/>
              <a:gdLst/>
              <a:ahLst/>
              <a:cxnLst/>
              <a:rect l="l" t="t" r="r" b="b"/>
              <a:pathLst>
                <a:path w="22" h="10" extrusionOk="0">
                  <a:moveTo>
                    <a:pt x="21" y="5"/>
                  </a:moveTo>
                  <a:cubicBezTo>
                    <a:pt x="20" y="4"/>
                    <a:pt x="20" y="4"/>
                    <a:pt x="20" y="4"/>
                  </a:cubicBezTo>
                  <a:cubicBezTo>
                    <a:pt x="19" y="2"/>
                    <a:pt x="18" y="2"/>
                    <a:pt x="17" y="1"/>
                  </a:cubicBezTo>
                  <a:cubicBezTo>
                    <a:pt x="16" y="0"/>
                    <a:pt x="15" y="0"/>
                    <a:pt x="14" y="0"/>
                  </a:cubicBezTo>
                  <a:cubicBezTo>
                    <a:pt x="13" y="0"/>
                    <a:pt x="12" y="0"/>
                    <a:pt x="12" y="0"/>
                  </a:cubicBezTo>
                  <a:cubicBezTo>
                    <a:pt x="10" y="1"/>
                    <a:pt x="9" y="1"/>
                    <a:pt x="8" y="2"/>
                  </a:cubicBezTo>
                  <a:cubicBezTo>
                    <a:pt x="5" y="4"/>
                    <a:pt x="2" y="6"/>
                    <a:pt x="0" y="9"/>
                  </a:cubicBezTo>
                  <a:lnTo>
                    <a:pt x="21" y="9"/>
                  </a:lnTo>
                  <a:lnTo>
                    <a:pt x="21"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19" name="Google Shape;3519;p35"/>
            <p:cNvSpPr/>
            <p:nvPr/>
          </p:nvSpPr>
          <p:spPr>
            <a:xfrm>
              <a:off x="2590205" y="-818855"/>
              <a:ext cx="9360" cy="38880"/>
            </a:xfrm>
            <a:custGeom>
              <a:avLst/>
              <a:gdLst/>
              <a:ahLst/>
              <a:cxnLst/>
              <a:rect l="l" t="t" r="r" b="b"/>
              <a:pathLst>
                <a:path w="26" h="108" extrusionOk="0">
                  <a:moveTo>
                    <a:pt x="1" y="28"/>
                  </a:moveTo>
                  <a:cubicBezTo>
                    <a:pt x="2" y="52"/>
                    <a:pt x="3" y="75"/>
                    <a:pt x="5" y="98"/>
                  </a:cubicBezTo>
                  <a:cubicBezTo>
                    <a:pt x="5" y="107"/>
                    <a:pt x="19" y="106"/>
                    <a:pt x="20" y="98"/>
                  </a:cubicBezTo>
                  <a:cubicBezTo>
                    <a:pt x="23" y="75"/>
                    <a:pt x="25" y="52"/>
                    <a:pt x="25" y="29"/>
                  </a:cubicBezTo>
                  <a:lnTo>
                    <a:pt x="25" y="28"/>
                  </a:lnTo>
                  <a:cubicBezTo>
                    <a:pt x="25" y="19"/>
                    <a:pt x="25" y="8"/>
                    <a:pt x="25" y="0"/>
                  </a:cubicBezTo>
                  <a:lnTo>
                    <a:pt x="0" y="0"/>
                  </a:lnTo>
                  <a:cubicBezTo>
                    <a:pt x="0" y="3"/>
                    <a:pt x="0" y="6"/>
                    <a:pt x="0" y="10"/>
                  </a:cubicBezTo>
                  <a:cubicBezTo>
                    <a:pt x="0" y="16"/>
                    <a:pt x="0" y="22"/>
                    <a:pt x="1"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20" name="Google Shape;3520;p35"/>
            <p:cNvSpPr/>
            <p:nvPr/>
          </p:nvSpPr>
          <p:spPr>
            <a:xfrm>
              <a:off x="2590205" y="-826415"/>
              <a:ext cx="9000" cy="7200"/>
            </a:xfrm>
            <a:custGeom>
              <a:avLst/>
              <a:gdLst/>
              <a:ahLst/>
              <a:cxnLst/>
              <a:rect l="l" t="t" r="r" b="b"/>
              <a:pathLst>
                <a:path w="25" h="20" extrusionOk="0">
                  <a:moveTo>
                    <a:pt x="8" y="2"/>
                  </a:moveTo>
                  <a:cubicBezTo>
                    <a:pt x="6" y="4"/>
                    <a:pt x="5" y="6"/>
                    <a:pt x="3" y="8"/>
                  </a:cubicBezTo>
                  <a:cubicBezTo>
                    <a:pt x="1" y="12"/>
                    <a:pt x="0" y="15"/>
                    <a:pt x="0" y="19"/>
                  </a:cubicBezTo>
                  <a:lnTo>
                    <a:pt x="24" y="19"/>
                  </a:lnTo>
                  <a:cubicBezTo>
                    <a:pt x="24" y="15"/>
                    <a:pt x="24" y="10"/>
                    <a:pt x="22" y="5"/>
                  </a:cubicBezTo>
                  <a:cubicBezTo>
                    <a:pt x="21" y="3"/>
                    <a:pt x="21" y="2"/>
                    <a:pt x="19" y="1"/>
                  </a:cubicBezTo>
                  <a:cubicBezTo>
                    <a:pt x="17" y="0"/>
                    <a:pt x="16" y="0"/>
                    <a:pt x="14" y="0"/>
                  </a:cubicBezTo>
                  <a:cubicBezTo>
                    <a:pt x="12" y="0"/>
                    <a:pt x="11" y="0"/>
                    <a:pt x="9" y="1"/>
                  </a:cubicBezTo>
                  <a:cubicBezTo>
                    <a:pt x="8" y="1"/>
                    <a:pt x="8" y="2"/>
                    <a:pt x="8"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21" name="Google Shape;3521;p35"/>
            <p:cNvSpPr/>
            <p:nvPr/>
          </p:nvSpPr>
          <p:spPr>
            <a:xfrm>
              <a:off x="2609645" y="-818855"/>
              <a:ext cx="10440" cy="42840"/>
            </a:xfrm>
            <a:custGeom>
              <a:avLst/>
              <a:gdLst/>
              <a:ahLst/>
              <a:cxnLst/>
              <a:rect l="l" t="t" r="r" b="b"/>
              <a:pathLst>
                <a:path w="29" h="119" extrusionOk="0">
                  <a:moveTo>
                    <a:pt x="3" y="20"/>
                  </a:moveTo>
                  <a:cubicBezTo>
                    <a:pt x="3" y="50"/>
                    <a:pt x="0" y="80"/>
                    <a:pt x="0" y="110"/>
                  </a:cubicBezTo>
                  <a:cubicBezTo>
                    <a:pt x="0" y="118"/>
                    <a:pt x="12" y="117"/>
                    <a:pt x="13" y="110"/>
                  </a:cubicBezTo>
                  <a:cubicBezTo>
                    <a:pt x="21" y="87"/>
                    <a:pt x="26" y="62"/>
                    <a:pt x="28" y="38"/>
                  </a:cubicBezTo>
                  <a:cubicBezTo>
                    <a:pt x="28" y="25"/>
                    <a:pt x="28" y="13"/>
                    <a:pt x="27" y="0"/>
                  </a:cubicBezTo>
                  <a:lnTo>
                    <a:pt x="2" y="0"/>
                  </a:lnTo>
                  <a:cubicBezTo>
                    <a:pt x="2" y="6"/>
                    <a:pt x="3" y="13"/>
                    <a:pt x="3"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22" name="Google Shape;3522;p35"/>
            <p:cNvSpPr/>
            <p:nvPr/>
          </p:nvSpPr>
          <p:spPr>
            <a:xfrm>
              <a:off x="2610365" y="-827855"/>
              <a:ext cx="9360" cy="9360"/>
            </a:xfrm>
            <a:custGeom>
              <a:avLst/>
              <a:gdLst/>
              <a:ahLst/>
              <a:cxnLst/>
              <a:rect l="l" t="t" r="r" b="b"/>
              <a:pathLst>
                <a:path w="26" h="26" extrusionOk="0">
                  <a:moveTo>
                    <a:pt x="0" y="25"/>
                  </a:moveTo>
                  <a:lnTo>
                    <a:pt x="25" y="25"/>
                  </a:lnTo>
                  <a:cubicBezTo>
                    <a:pt x="25" y="18"/>
                    <a:pt x="25" y="11"/>
                    <a:pt x="24" y="5"/>
                  </a:cubicBezTo>
                  <a:cubicBezTo>
                    <a:pt x="24" y="4"/>
                    <a:pt x="23" y="3"/>
                    <a:pt x="23" y="3"/>
                  </a:cubicBezTo>
                  <a:cubicBezTo>
                    <a:pt x="22" y="2"/>
                    <a:pt x="21" y="1"/>
                    <a:pt x="20" y="0"/>
                  </a:cubicBezTo>
                  <a:lnTo>
                    <a:pt x="19" y="0"/>
                  </a:lnTo>
                  <a:lnTo>
                    <a:pt x="15" y="0"/>
                  </a:lnTo>
                  <a:cubicBezTo>
                    <a:pt x="2" y="2"/>
                    <a:pt x="0" y="13"/>
                    <a:pt x="0"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23" name="Google Shape;3523;p35"/>
            <p:cNvSpPr/>
            <p:nvPr/>
          </p:nvSpPr>
          <p:spPr>
            <a:xfrm>
              <a:off x="2615765" y="-828215"/>
              <a:ext cx="2160" cy="360"/>
            </a:xfrm>
            <a:custGeom>
              <a:avLst/>
              <a:gdLst/>
              <a:ahLst/>
              <a:cxnLst/>
              <a:rect l="l" t="t" r="r" b="b"/>
              <a:pathLst>
                <a:path w="6" h="1" extrusionOk="0">
                  <a:moveTo>
                    <a:pt x="2" y="0"/>
                  </a:moveTo>
                  <a:lnTo>
                    <a:pt x="0" y="0"/>
                  </a:lnTo>
                  <a:lnTo>
                    <a:pt x="5" y="0"/>
                  </a:lnTo>
                  <a:cubicBezTo>
                    <a:pt x="4" y="0"/>
                    <a:pt x="4" y="0"/>
                    <a:pt x="3" y="0"/>
                  </a:cubicBezTo>
                  <a:lnTo>
                    <a:pt x="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24" name="Google Shape;3524;p35"/>
            <p:cNvSpPr/>
            <p:nvPr/>
          </p:nvSpPr>
          <p:spPr>
            <a:xfrm>
              <a:off x="2631605" y="-817775"/>
              <a:ext cx="8640" cy="30960"/>
            </a:xfrm>
            <a:custGeom>
              <a:avLst/>
              <a:gdLst/>
              <a:ahLst/>
              <a:cxnLst/>
              <a:rect l="l" t="t" r="r" b="b"/>
              <a:pathLst>
                <a:path w="24" h="86" extrusionOk="0">
                  <a:moveTo>
                    <a:pt x="2" y="15"/>
                  </a:moveTo>
                  <a:cubicBezTo>
                    <a:pt x="1" y="25"/>
                    <a:pt x="1" y="35"/>
                    <a:pt x="1" y="45"/>
                  </a:cubicBezTo>
                  <a:cubicBezTo>
                    <a:pt x="1" y="56"/>
                    <a:pt x="1" y="66"/>
                    <a:pt x="2" y="76"/>
                  </a:cubicBezTo>
                  <a:cubicBezTo>
                    <a:pt x="2" y="85"/>
                    <a:pt x="16" y="83"/>
                    <a:pt x="17" y="76"/>
                  </a:cubicBezTo>
                  <a:cubicBezTo>
                    <a:pt x="19" y="54"/>
                    <a:pt x="22" y="32"/>
                    <a:pt x="23" y="9"/>
                  </a:cubicBezTo>
                  <a:cubicBezTo>
                    <a:pt x="23" y="6"/>
                    <a:pt x="23" y="3"/>
                    <a:pt x="23" y="0"/>
                  </a:cubicBezTo>
                  <a:lnTo>
                    <a:pt x="0" y="0"/>
                  </a:lnTo>
                  <a:cubicBezTo>
                    <a:pt x="2" y="4"/>
                    <a:pt x="2" y="10"/>
                    <a:pt x="2"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25" name="Google Shape;3525;p35"/>
            <p:cNvSpPr/>
            <p:nvPr/>
          </p:nvSpPr>
          <p:spPr>
            <a:xfrm>
              <a:off x="2632325" y="-828215"/>
              <a:ext cx="9000" cy="10080"/>
            </a:xfrm>
            <a:custGeom>
              <a:avLst/>
              <a:gdLst/>
              <a:ahLst/>
              <a:cxnLst/>
              <a:rect l="l" t="t" r="r" b="b"/>
              <a:pathLst>
                <a:path w="25" h="28" extrusionOk="0">
                  <a:moveTo>
                    <a:pt x="0" y="27"/>
                  </a:moveTo>
                  <a:lnTo>
                    <a:pt x="23" y="27"/>
                  </a:lnTo>
                  <a:cubicBezTo>
                    <a:pt x="23" y="24"/>
                    <a:pt x="24" y="20"/>
                    <a:pt x="24" y="17"/>
                  </a:cubicBezTo>
                  <a:cubicBezTo>
                    <a:pt x="24" y="11"/>
                    <a:pt x="23" y="6"/>
                    <a:pt x="21" y="0"/>
                  </a:cubicBezTo>
                  <a:lnTo>
                    <a:pt x="4" y="0"/>
                  </a:lnTo>
                  <a:cubicBezTo>
                    <a:pt x="1" y="8"/>
                    <a:pt x="0" y="16"/>
                    <a:pt x="0" y="24"/>
                  </a:cubicBezTo>
                  <a:cubicBezTo>
                    <a:pt x="0" y="25"/>
                    <a:pt x="0" y="26"/>
                    <a:pt x="0"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26" name="Google Shape;3526;p35"/>
            <p:cNvSpPr/>
            <p:nvPr/>
          </p:nvSpPr>
          <p:spPr>
            <a:xfrm>
              <a:off x="2633765" y="-831815"/>
              <a:ext cx="6480" cy="4320"/>
            </a:xfrm>
            <a:custGeom>
              <a:avLst/>
              <a:gdLst/>
              <a:ahLst/>
              <a:cxnLst/>
              <a:rect l="l" t="t" r="r" b="b"/>
              <a:pathLst>
                <a:path w="18" h="12" extrusionOk="0">
                  <a:moveTo>
                    <a:pt x="13" y="2"/>
                  </a:moveTo>
                  <a:cubicBezTo>
                    <a:pt x="13" y="1"/>
                    <a:pt x="12" y="2"/>
                    <a:pt x="11" y="1"/>
                  </a:cubicBezTo>
                  <a:cubicBezTo>
                    <a:pt x="10" y="0"/>
                    <a:pt x="10" y="0"/>
                    <a:pt x="9" y="0"/>
                  </a:cubicBezTo>
                  <a:cubicBezTo>
                    <a:pt x="8" y="0"/>
                    <a:pt x="7" y="0"/>
                    <a:pt x="6" y="1"/>
                  </a:cubicBezTo>
                  <a:cubicBezTo>
                    <a:pt x="5" y="1"/>
                    <a:pt x="5" y="1"/>
                    <a:pt x="5" y="2"/>
                  </a:cubicBezTo>
                  <a:cubicBezTo>
                    <a:pt x="4" y="3"/>
                    <a:pt x="3" y="4"/>
                    <a:pt x="2" y="5"/>
                  </a:cubicBezTo>
                  <a:cubicBezTo>
                    <a:pt x="1" y="7"/>
                    <a:pt x="0" y="9"/>
                    <a:pt x="0" y="11"/>
                  </a:cubicBezTo>
                  <a:lnTo>
                    <a:pt x="17" y="11"/>
                  </a:lnTo>
                  <a:cubicBezTo>
                    <a:pt x="17" y="9"/>
                    <a:pt x="16" y="6"/>
                    <a:pt x="14" y="4"/>
                  </a:cubicBezTo>
                  <a:cubicBezTo>
                    <a:pt x="13" y="3"/>
                    <a:pt x="13" y="2"/>
                    <a:pt x="13"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27" name="Google Shape;3527;p35"/>
            <p:cNvSpPr/>
            <p:nvPr/>
          </p:nvSpPr>
          <p:spPr>
            <a:xfrm>
              <a:off x="2657525" y="-817775"/>
              <a:ext cx="7200" cy="23760"/>
            </a:xfrm>
            <a:custGeom>
              <a:avLst/>
              <a:gdLst/>
              <a:ahLst/>
              <a:cxnLst/>
              <a:rect l="l" t="t" r="r" b="b"/>
              <a:pathLst>
                <a:path w="20" h="66" extrusionOk="0">
                  <a:moveTo>
                    <a:pt x="0" y="21"/>
                  </a:moveTo>
                  <a:cubicBezTo>
                    <a:pt x="0" y="32"/>
                    <a:pt x="1" y="43"/>
                    <a:pt x="2" y="54"/>
                  </a:cubicBezTo>
                  <a:cubicBezTo>
                    <a:pt x="3" y="65"/>
                    <a:pt x="16" y="65"/>
                    <a:pt x="17" y="55"/>
                  </a:cubicBezTo>
                  <a:cubicBezTo>
                    <a:pt x="17" y="42"/>
                    <a:pt x="19" y="28"/>
                    <a:pt x="19" y="14"/>
                  </a:cubicBezTo>
                  <a:cubicBezTo>
                    <a:pt x="19" y="9"/>
                    <a:pt x="19" y="5"/>
                    <a:pt x="19" y="0"/>
                  </a:cubicBezTo>
                  <a:lnTo>
                    <a:pt x="1" y="0"/>
                  </a:lnTo>
                  <a:cubicBezTo>
                    <a:pt x="0" y="4"/>
                    <a:pt x="0" y="9"/>
                    <a:pt x="0" y="13"/>
                  </a:cubicBezTo>
                  <a:cubicBezTo>
                    <a:pt x="0" y="16"/>
                    <a:pt x="0" y="18"/>
                    <a:pt x="0"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28" name="Google Shape;3528;p35"/>
            <p:cNvSpPr/>
            <p:nvPr/>
          </p:nvSpPr>
          <p:spPr>
            <a:xfrm>
              <a:off x="2657525" y="-823895"/>
              <a:ext cx="7200" cy="6480"/>
            </a:xfrm>
            <a:custGeom>
              <a:avLst/>
              <a:gdLst/>
              <a:ahLst/>
              <a:cxnLst/>
              <a:rect l="l" t="t" r="r" b="b"/>
              <a:pathLst>
                <a:path w="20" h="18" extrusionOk="0">
                  <a:moveTo>
                    <a:pt x="6" y="3"/>
                  </a:moveTo>
                  <a:cubicBezTo>
                    <a:pt x="5" y="4"/>
                    <a:pt x="5" y="4"/>
                    <a:pt x="4" y="6"/>
                  </a:cubicBezTo>
                  <a:cubicBezTo>
                    <a:pt x="2" y="8"/>
                    <a:pt x="1" y="13"/>
                    <a:pt x="0" y="17"/>
                  </a:cubicBezTo>
                  <a:lnTo>
                    <a:pt x="19" y="17"/>
                  </a:lnTo>
                  <a:cubicBezTo>
                    <a:pt x="19" y="13"/>
                    <a:pt x="18" y="10"/>
                    <a:pt x="16" y="6"/>
                  </a:cubicBezTo>
                  <a:cubicBezTo>
                    <a:pt x="16" y="6"/>
                    <a:pt x="15" y="5"/>
                    <a:pt x="15" y="4"/>
                  </a:cubicBezTo>
                  <a:cubicBezTo>
                    <a:pt x="13" y="2"/>
                    <a:pt x="8" y="0"/>
                    <a:pt x="6"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29" name="Google Shape;3529;p35"/>
            <p:cNvSpPr/>
            <p:nvPr/>
          </p:nvSpPr>
          <p:spPr>
            <a:xfrm>
              <a:off x="2675525" y="-817415"/>
              <a:ext cx="11880" cy="56880"/>
            </a:xfrm>
            <a:custGeom>
              <a:avLst/>
              <a:gdLst/>
              <a:ahLst/>
              <a:cxnLst/>
              <a:rect l="l" t="t" r="r" b="b"/>
              <a:pathLst>
                <a:path w="33" h="158" extrusionOk="0">
                  <a:moveTo>
                    <a:pt x="2" y="42"/>
                  </a:moveTo>
                  <a:cubicBezTo>
                    <a:pt x="1" y="56"/>
                    <a:pt x="0" y="71"/>
                    <a:pt x="0" y="85"/>
                  </a:cubicBezTo>
                  <a:cubicBezTo>
                    <a:pt x="0" y="104"/>
                    <a:pt x="1" y="122"/>
                    <a:pt x="4" y="140"/>
                  </a:cubicBezTo>
                  <a:cubicBezTo>
                    <a:pt x="2" y="151"/>
                    <a:pt x="24" y="157"/>
                    <a:pt x="26" y="142"/>
                  </a:cubicBezTo>
                  <a:cubicBezTo>
                    <a:pt x="28" y="109"/>
                    <a:pt x="22" y="72"/>
                    <a:pt x="29" y="39"/>
                  </a:cubicBezTo>
                  <a:cubicBezTo>
                    <a:pt x="31" y="34"/>
                    <a:pt x="31" y="13"/>
                    <a:pt x="32" y="0"/>
                  </a:cubicBezTo>
                  <a:lnTo>
                    <a:pt x="7" y="0"/>
                  </a:lnTo>
                  <a:cubicBezTo>
                    <a:pt x="6" y="14"/>
                    <a:pt x="5" y="28"/>
                    <a:pt x="2" y="4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30" name="Google Shape;3530;p35"/>
            <p:cNvSpPr/>
            <p:nvPr/>
          </p:nvSpPr>
          <p:spPr>
            <a:xfrm>
              <a:off x="2678405" y="-827855"/>
              <a:ext cx="11520" cy="10440"/>
            </a:xfrm>
            <a:custGeom>
              <a:avLst/>
              <a:gdLst/>
              <a:ahLst/>
              <a:cxnLst/>
              <a:rect l="l" t="t" r="r" b="b"/>
              <a:pathLst>
                <a:path w="32" h="29" extrusionOk="0">
                  <a:moveTo>
                    <a:pt x="0" y="28"/>
                  </a:moveTo>
                  <a:lnTo>
                    <a:pt x="24" y="28"/>
                  </a:lnTo>
                  <a:lnTo>
                    <a:pt x="24" y="27"/>
                  </a:lnTo>
                  <a:cubicBezTo>
                    <a:pt x="24" y="23"/>
                    <a:pt x="25" y="19"/>
                    <a:pt x="26" y="16"/>
                  </a:cubicBezTo>
                  <a:cubicBezTo>
                    <a:pt x="28" y="15"/>
                    <a:pt x="29" y="13"/>
                    <a:pt x="30" y="12"/>
                  </a:cubicBezTo>
                  <a:cubicBezTo>
                    <a:pt x="31" y="10"/>
                    <a:pt x="31" y="9"/>
                    <a:pt x="31" y="7"/>
                  </a:cubicBezTo>
                  <a:cubicBezTo>
                    <a:pt x="31" y="5"/>
                    <a:pt x="31" y="3"/>
                    <a:pt x="30" y="1"/>
                  </a:cubicBezTo>
                  <a:cubicBezTo>
                    <a:pt x="30" y="1"/>
                    <a:pt x="29" y="1"/>
                    <a:pt x="29" y="0"/>
                  </a:cubicBezTo>
                  <a:lnTo>
                    <a:pt x="6" y="0"/>
                  </a:lnTo>
                  <a:lnTo>
                    <a:pt x="6" y="1"/>
                  </a:lnTo>
                  <a:cubicBezTo>
                    <a:pt x="5" y="1"/>
                    <a:pt x="5" y="2"/>
                    <a:pt x="5" y="2"/>
                  </a:cubicBezTo>
                  <a:cubicBezTo>
                    <a:pt x="2" y="11"/>
                    <a:pt x="1" y="19"/>
                    <a:pt x="0"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31" name="Google Shape;3531;p35"/>
            <p:cNvSpPr/>
            <p:nvPr/>
          </p:nvSpPr>
          <p:spPr>
            <a:xfrm>
              <a:off x="2680565" y="-829295"/>
              <a:ext cx="8640" cy="2160"/>
            </a:xfrm>
            <a:custGeom>
              <a:avLst/>
              <a:gdLst/>
              <a:ahLst/>
              <a:cxnLst/>
              <a:rect l="l" t="t" r="r" b="b"/>
              <a:pathLst>
                <a:path w="24" h="6" extrusionOk="0">
                  <a:moveTo>
                    <a:pt x="16" y="0"/>
                  </a:moveTo>
                  <a:lnTo>
                    <a:pt x="12" y="0"/>
                  </a:lnTo>
                  <a:lnTo>
                    <a:pt x="11" y="0"/>
                  </a:lnTo>
                  <a:cubicBezTo>
                    <a:pt x="9" y="0"/>
                    <a:pt x="6" y="0"/>
                    <a:pt x="5" y="1"/>
                  </a:cubicBezTo>
                  <a:cubicBezTo>
                    <a:pt x="3" y="2"/>
                    <a:pt x="1" y="4"/>
                    <a:pt x="0" y="5"/>
                  </a:cubicBezTo>
                  <a:lnTo>
                    <a:pt x="23" y="5"/>
                  </a:lnTo>
                  <a:cubicBezTo>
                    <a:pt x="22" y="3"/>
                    <a:pt x="21" y="2"/>
                    <a:pt x="19" y="1"/>
                  </a:cubicBezTo>
                  <a:cubicBezTo>
                    <a:pt x="18" y="0"/>
                    <a:pt x="17" y="0"/>
                    <a:pt x="1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32" name="Google Shape;3532;p35"/>
            <p:cNvSpPr/>
            <p:nvPr/>
          </p:nvSpPr>
          <p:spPr>
            <a:xfrm>
              <a:off x="2697125" y="-816695"/>
              <a:ext cx="10440" cy="36000"/>
            </a:xfrm>
            <a:custGeom>
              <a:avLst/>
              <a:gdLst/>
              <a:ahLst/>
              <a:cxnLst/>
              <a:rect l="l" t="t" r="r" b="b"/>
              <a:pathLst>
                <a:path w="29" h="100" extrusionOk="0">
                  <a:moveTo>
                    <a:pt x="0" y="20"/>
                  </a:moveTo>
                  <a:cubicBezTo>
                    <a:pt x="0" y="44"/>
                    <a:pt x="1" y="67"/>
                    <a:pt x="4" y="90"/>
                  </a:cubicBezTo>
                  <a:cubicBezTo>
                    <a:pt x="5" y="99"/>
                    <a:pt x="18" y="97"/>
                    <a:pt x="19" y="90"/>
                  </a:cubicBezTo>
                  <a:cubicBezTo>
                    <a:pt x="22" y="67"/>
                    <a:pt x="23" y="45"/>
                    <a:pt x="24" y="23"/>
                  </a:cubicBezTo>
                  <a:cubicBezTo>
                    <a:pt x="25" y="15"/>
                    <a:pt x="26" y="7"/>
                    <a:pt x="28" y="0"/>
                  </a:cubicBezTo>
                  <a:lnTo>
                    <a:pt x="1" y="0"/>
                  </a:lnTo>
                  <a:cubicBezTo>
                    <a:pt x="0" y="6"/>
                    <a:pt x="0" y="12"/>
                    <a:pt x="0" y="19"/>
                  </a:cubicBezTo>
                  <a:lnTo>
                    <a:pt x="0" y="2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33" name="Google Shape;3533;p35"/>
            <p:cNvSpPr/>
            <p:nvPr/>
          </p:nvSpPr>
          <p:spPr>
            <a:xfrm>
              <a:off x="2697485" y="-825335"/>
              <a:ext cx="10080" cy="7920"/>
            </a:xfrm>
            <a:custGeom>
              <a:avLst/>
              <a:gdLst/>
              <a:ahLst/>
              <a:cxnLst/>
              <a:rect l="l" t="t" r="r" b="b"/>
              <a:pathLst>
                <a:path w="28" h="22" extrusionOk="0">
                  <a:moveTo>
                    <a:pt x="20" y="2"/>
                  </a:moveTo>
                  <a:lnTo>
                    <a:pt x="19" y="1"/>
                  </a:lnTo>
                  <a:cubicBezTo>
                    <a:pt x="18" y="0"/>
                    <a:pt x="16" y="0"/>
                    <a:pt x="15" y="0"/>
                  </a:cubicBezTo>
                  <a:cubicBezTo>
                    <a:pt x="14" y="0"/>
                    <a:pt x="12" y="0"/>
                    <a:pt x="11" y="1"/>
                  </a:cubicBezTo>
                  <a:lnTo>
                    <a:pt x="10" y="2"/>
                  </a:lnTo>
                  <a:cubicBezTo>
                    <a:pt x="8" y="4"/>
                    <a:pt x="6" y="6"/>
                    <a:pt x="4" y="9"/>
                  </a:cubicBezTo>
                  <a:cubicBezTo>
                    <a:pt x="2" y="13"/>
                    <a:pt x="1" y="17"/>
                    <a:pt x="0" y="21"/>
                  </a:cubicBezTo>
                  <a:lnTo>
                    <a:pt x="26" y="21"/>
                  </a:lnTo>
                  <a:cubicBezTo>
                    <a:pt x="27" y="20"/>
                    <a:pt x="27" y="18"/>
                    <a:pt x="27" y="17"/>
                  </a:cubicBezTo>
                  <a:cubicBezTo>
                    <a:pt x="27" y="14"/>
                    <a:pt x="26" y="10"/>
                    <a:pt x="24" y="7"/>
                  </a:cubicBezTo>
                  <a:cubicBezTo>
                    <a:pt x="23" y="5"/>
                    <a:pt x="22" y="3"/>
                    <a:pt x="2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34" name="Google Shape;3534;p35"/>
            <p:cNvSpPr/>
            <p:nvPr/>
          </p:nvSpPr>
          <p:spPr>
            <a:xfrm>
              <a:off x="2720165" y="-816695"/>
              <a:ext cx="11160" cy="32040"/>
            </a:xfrm>
            <a:custGeom>
              <a:avLst/>
              <a:gdLst/>
              <a:ahLst/>
              <a:cxnLst/>
              <a:rect l="l" t="t" r="r" b="b"/>
              <a:pathLst>
                <a:path w="31" h="89" extrusionOk="0">
                  <a:moveTo>
                    <a:pt x="0" y="27"/>
                  </a:moveTo>
                  <a:cubicBezTo>
                    <a:pt x="0" y="34"/>
                    <a:pt x="0" y="41"/>
                    <a:pt x="0" y="48"/>
                  </a:cubicBezTo>
                  <a:cubicBezTo>
                    <a:pt x="0" y="59"/>
                    <a:pt x="0" y="70"/>
                    <a:pt x="1" y="80"/>
                  </a:cubicBezTo>
                  <a:cubicBezTo>
                    <a:pt x="2" y="81"/>
                    <a:pt x="2" y="82"/>
                    <a:pt x="2" y="83"/>
                  </a:cubicBezTo>
                  <a:cubicBezTo>
                    <a:pt x="3" y="84"/>
                    <a:pt x="4" y="85"/>
                    <a:pt x="6" y="86"/>
                  </a:cubicBezTo>
                  <a:cubicBezTo>
                    <a:pt x="8" y="87"/>
                    <a:pt x="9" y="88"/>
                    <a:pt x="11" y="88"/>
                  </a:cubicBezTo>
                  <a:cubicBezTo>
                    <a:pt x="13" y="88"/>
                    <a:pt x="14" y="87"/>
                    <a:pt x="16" y="86"/>
                  </a:cubicBezTo>
                  <a:cubicBezTo>
                    <a:pt x="18" y="85"/>
                    <a:pt x="19" y="84"/>
                    <a:pt x="20" y="83"/>
                  </a:cubicBezTo>
                  <a:cubicBezTo>
                    <a:pt x="21" y="82"/>
                    <a:pt x="21" y="81"/>
                    <a:pt x="21" y="80"/>
                  </a:cubicBezTo>
                  <a:cubicBezTo>
                    <a:pt x="21" y="61"/>
                    <a:pt x="23" y="42"/>
                    <a:pt x="26" y="24"/>
                  </a:cubicBezTo>
                  <a:cubicBezTo>
                    <a:pt x="27" y="16"/>
                    <a:pt x="30" y="8"/>
                    <a:pt x="30" y="0"/>
                  </a:cubicBezTo>
                  <a:lnTo>
                    <a:pt x="4" y="0"/>
                  </a:lnTo>
                  <a:cubicBezTo>
                    <a:pt x="2" y="9"/>
                    <a:pt x="1" y="18"/>
                    <a:pt x="0"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35" name="Google Shape;3535;p35"/>
            <p:cNvSpPr/>
            <p:nvPr/>
          </p:nvSpPr>
          <p:spPr>
            <a:xfrm>
              <a:off x="2721965" y="-824975"/>
              <a:ext cx="10080" cy="8640"/>
            </a:xfrm>
            <a:custGeom>
              <a:avLst/>
              <a:gdLst/>
              <a:ahLst/>
              <a:cxnLst/>
              <a:rect l="l" t="t" r="r" b="b"/>
              <a:pathLst>
                <a:path w="28" h="24" extrusionOk="0">
                  <a:moveTo>
                    <a:pt x="21" y="2"/>
                  </a:moveTo>
                  <a:cubicBezTo>
                    <a:pt x="20" y="2"/>
                    <a:pt x="20" y="1"/>
                    <a:pt x="19" y="1"/>
                  </a:cubicBezTo>
                  <a:cubicBezTo>
                    <a:pt x="18" y="0"/>
                    <a:pt x="16" y="0"/>
                    <a:pt x="15" y="0"/>
                  </a:cubicBezTo>
                  <a:cubicBezTo>
                    <a:pt x="13" y="0"/>
                    <a:pt x="13" y="0"/>
                    <a:pt x="12" y="1"/>
                  </a:cubicBezTo>
                  <a:cubicBezTo>
                    <a:pt x="11" y="1"/>
                    <a:pt x="11" y="2"/>
                    <a:pt x="10" y="2"/>
                  </a:cubicBezTo>
                  <a:cubicBezTo>
                    <a:pt x="8" y="5"/>
                    <a:pt x="7" y="7"/>
                    <a:pt x="5" y="10"/>
                  </a:cubicBezTo>
                  <a:cubicBezTo>
                    <a:pt x="3" y="14"/>
                    <a:pt x="1" y="19"/>
                    <a:pt x="0" y="23"/>
                  </a:cubicBezTo>
                  <a:lnTo>
                    <a:pt x="26" y="23"/>
                  </a:lnTo>
                  <a:cubicBezTo>
                    <a:pt x="27" y="22"/>
                    <a:pt x="27" y="20"/>
                    <a:pt x="27" y="19"/>
                  </a:cubicBezTo>
                  <a:cubicBezTo>
                    <a:pt x="27" y="14"/>
                    <a:pt x="25" y="10"/>
                    <a:pt x="23" y="6"/>
                  </a:cubicBezTo>
                  <a:cubicBezTo>
                    <a:pt x="22" y="5"/>
                    <a:pt x="22" y="4"/>
                    <a:pt x="21"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36" name="Google Shape;3536;p35"/>
            <p:cNvSpPr/>
            <p:nvPr/>
          </p:nvSpPr>
          <p:spPr>
            <a:xfrm>
              <a:off x="2742125" y="-816695"/>
              <a:ext cx="12240" cy="25200"/>
            </a:xfrm>
            <a:custGeom>
              <a:avLst/>
              <a:gdLst/>
              <a:ahLst/>
              <a:cxnLst/>
              <a:rect l="l" t="t" r="r" b="b"/>
              <a:pathLst>
                <a:path w="34" h="70" extrusionOk="0">
                  <a:moveTo>
                    <a:pt x="7" y="5"/>
                  </a:moveTo>
                  <a:cubicBezTo>
                    <a:pt x="5" y="11"/>
                    <a:pt x="4" y="16"/>
                    <a:pt x="3" y="22"/>
                  </a:cubicBezTo>
                  <a:cubicBezTo>
                    <a:pt x="1" y="31"/>
                    <a:pt x="0" y="40"/>
                    <a:pt x="0" y="49"/>
                  </a:cubicBezTo>
                  <a:cubicBezTo>
                    <a:pt x="0" y="53"/>
                    <a:pt x="0" y="57"/>
                    <a:pt x="1" y="61"/>
                  </a:cubicBezTo>
                  <a:cubicBezTo>
                    <a:pt x="1" y="62"/>
                    <a:pt x="1" y="63"/>
                    <a:pt x="2" y="64"/>
                  </a:cubicBezTo>
                  <a:cubicBezTo>
                    <a:pt x="3" y="65"/>
                    <a:pt x="4" y="66"/>
                    <a:pt x="6" y="67"/>
                  </a:cubicBezTo>
                  <a:cubicBezTo>
                    <a:pt x="8" y="68"/>
                    <a:pt x="9" y="69"/>
                    <a:pt x="11" y="69"/>
                  </a:cubicBezTo>
                  <a:cubicBezTo>
                    <a:pt x="12" y="69"/>
                    <a:pt x="14" y="68"/>
                    <a:pt x="16" y="67"/>
                  </a:cubicBezTo>
                  <a:cubicBezTo>
                    <a:pt x="18" y="66"/>
                    <a:pt x="19" y="65"/>
                    <a:pt x="19" y="64"/>
                  </a:cubicBezTo>
                  <a:cubicBezTo>
                    <a:pt x="20" y="63"/>
                    <a:pt x="20" y="62"/>
                    <a:pt x="20" y="61"/>
                  </a:cubicBezTo>
                  <a:cubicBezTo>
                    <a:pt x="21" y="50"/>
                    <a:pt x="22" y="39"/>
                    <a:pt x="25" y="28"/>
                  </a:cubicBezTo>
                  <a:cubicBezTo>
                    <a:pt x="27" y="19"/>
                    <a:pt x="31" y="9"/>
                    <a:pt x="33" y="0"/>
                  </a:cubicBezTo>
                  <a:lnTo>
                    <a:pt x="8" y="0"/>
                  </a:lnTo>
                  <a:cubicBezTo>
                    <a:pt x="7" y="1"/>
                    <a:pt x="7" y="3"/>
                    <a:pt x="7"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37" name="Google Shape;3537;p35"/>
            <p:cNvSpPr/>
            <p:nvPr/>
          </p:nvSpPr>
          <p:spPr>
            <a:xfrm>
              <a:off x="2745365" y="-821375"/>
              <a:ext cx="9360" cy="5040"/>
            </a:xfrm>
            <a:custGeom>
              <a:avLst/>
              <a:gdLst/>
              <a:ahLst/>
              <a:cxnLst/>
              <a:rect l="l" t="t" r="r" b="b"/>
              <a:pathLst>
                <a:path w="26" h="14" extrusionOk="0">
                  <a:moveTo>
                    <a:pt x="6" y="4"/>
                  </a:moveTo>
                  <a:cubicBezTo>
                    <a:pt x="4" y="7"/>
                    <a:pt x="2" y="10"/>
                    <a:pt x="0" y="13"/>
                  </a:cubicBezTo>
                  <a:lnTo>
                    <a:pt x="25" y="13"/>
                  </a:lnTo>
                  <a:cubicBezTo>
                    <a:pt x="25" y="13"/>
                    <a:pt x="25" y="12"/>
                    <a:pt x="25" y="11"/>
                  </a:cubicBezTo>
                  <a:lnTo>
                    <a:pt x="25" y="10"/>
                  </a:lnTo>
                  <a:cubicBezTo>
                    <a:pt x="25" y="9"/>
                    <a:pt x="24" y="7"/>
                    <a:pt x="23" y="5"/>
                  </a:cubicBezTo>
                  <a:cubicBezTo>
                    <a:pt x="22" y="3"/>
                    <a:pt x="21" y="2"/>
                    <a:pt x="19" y="1"/>
                  </a:cubicBezTo>
                  <a:cubicBezTo>
                    <a:pt x="17" y="0"/>
                    <a:pt x="16" y="0"/>
                    <a:pt x="14" y="0"/>
                  </a:cubicBezTo>
                  <a:cubicBezTo>
                    <a:pt x="12" y="0"/>
                    <a:pt x="10" y="0"/>
                    <a:pt x="9" y="1"/>
                  </a:cubicBezTo>
                  <a:cubicBezTo>
                    <a:pt x="8" y="2"/>
                    <a:pt x="7" y="3"/>
                    <a:pt x="6"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38" name="Google Shape;3538;p35"/>
            <p:cNvSpPr/>
            <p:nvPr/>
          </p:nvSpPr>
          <p:spPr>
            <a:xfrm>
              <a:off x="2765885" y="-817775"/>
              <a:ext cx="11520" cy="52200"/>
            </a:xfrm>
            <a:custGeom>
              <a:avLst/>
              <a:gdLst/>
              <a:ahLst/>
              <a:cxnLst/>
              <a:rect l="l" t="t" r="r" b="b"/>
              <a:pathLst>
                <a:path w="32" h="145" extrusionOk="0">
                  <a:moveTo>
                    <a:pt x="4" y="41"/>
                  </a:moveTo>
                  <a:cubicBezTo>
                    <a:pt x="3" y="52"/>
                    <a:pt x="2" y="63"/>
                    <a:pt x="2" y="74"/>
                  </a:cubicBezTo>
                  <a:cubicBezTo>
                    <a:pt x="2" y="79"/>
                    <a:pt x="2" y="83"/>
                    <a:pt x="2" y="87"/>
                  </a:cubicBezTo>
                  <a:cubicBezTo>
                    <a:pt x="2" y="103"/>
                    <a:pt x="0" y="118"/>
                    <a:pt x="1" y="133"/>
                  </a:cubicBezTo>
                  <a:cubicBezTo>
                    <a:pt x="1" y="142"/>
                    <a:pt x="17" y="144"/>
                    <a:pt x="17" y="134"/>
                  </a:cubicBezTo>
                  <a:cubicBezTo>
                    <a:pt x="19" y="121"/>
                    <a:pt x="24" y="108"/>
                    <a:pt x="25" y="95"/>
                  </a:cubicBezTo>
                  <a:cubicBezTo>
                    <a:pt x="25" y="93"/>
                    <a:pt x="25" y="92"/>
                    <a:pt x="25" y="90"/>
                  </a:cubicBezTo>
                  <a:cubicBezTo>
                    <a:pt x="25" y="78"/>
                    <a:pt x="25" y="65"/>
                    <a:pt x="27" y="53"/>
                  </a:cubicBezTo>
                  <a:cubicBezTo>
                    <a:pt x="30" y="42"/>
                    <a:pt x="31" y="31"/>
                    <a:pt x="31" y="20"/>
                  </a:cubicBezTo>
                  <a:cubicBezTo>
                    <a:pt x="31" y="13"/>
                    <a:pt x="31" y="6"/>
                    <a:pt x="30" y="0"/>
                  </a:cubicBezTo>
                  <a:lnTo>
                    <a:pt x="8" y="1"/>
                  </a:lnTo>
                  <a:cubicBezTo>
                    <a:pt x="5" y="13"/>
                    <a:pt x="4" y="24"/>
                    <a:pt x="4" y="36"/>
                  </a:cubicBezTo>
                  <a:cubicBezTo>
                    <a:pt x="4" y="37"/>
                    <a:pt x="4" y="39"/>
                    <a:pt x="4" y="4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39" name="Google Shape;3539;p35"/>
            <p:cNvSpPr/>
            <p:nvPr/>
          </p:nvSpPr>
          <p:spPr>
            <a:xfrm>
              <a:off x="2768765" y="-821735"/>
              <a:ext cx="8280" cy="4680"/>
            </a:xfrm>
            <a:custGeom>
              <a:avLst/>
              <a:gdLst/>
              <a:ahLst/>
              <a:cxnLst/>
              <a:rect l="l" t="t" r="r" b="b"/>
              <a:pathLst>
                <a:path w="23" h="13" extrusionOk="0">
                  <a:moveTo>
                    <a:pt x="10" y="1"/>
                  </a:moveTo>
                  <a:cubicBezTo>
                    <a:pt x="9" y="1"/>
                    <a:pt x="9" y="2"/>
                    <a:pt x="8" y="2"/>
                  </a:cubicBezTo>
                  <a:cubicBezTo>
                    <a:pt x="5" y="4"/>
                    <a:pt x="3" y="6"/>
                    <a:pt x="1" y="9"/>
                  </a:cubicBezTo>
                  <a:cubicBezTo>
                    <a:pt x="0" y="10"/>
                    <a:pt x="0" y="11"/>
                    <a:pt x="0" y="12"/>
                  </a:cubicBezTo>
                  <a:lnTo>
                    <a:pt x="22" y="10"/>
                  </a:lnTo>
                  <a:cubicBezTo>
                    <a:pt x="21" y="8"/>
                    <a:pt x="21" y="7"/>
                    <a:pt x="20" y="5"/>
                  </a:cubicBezTo>
                  <a:lnTo>
                    <a:pt x="20" y="4"/>
                  </a:lnTo>
                  <a:cubicBezTo>
                    <a:pt x="19" y="3"/>
                    <a:pt x="18" y="2"/>
                    <a:pt x="17" y="1"/>
                  </a:cubicBezTo>
                  <a:cubicBezTo>
                    <a:pt x="16" y="0"/>
                    <a:pt x="15" y="0"/>
                    <a:pt x="14" y="0"/>
                  </a:cubicBezTo>
                  <a:cubicBezTo>
                    <a:pt x="12" y="0"/>
                    <a:pt x="11" y="0"/>
                    <a:pt x="1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40" name="Google Shape;3540;p35"/>
            <p:cNvSpPr/>
            <p:nvPr/>
          </p:nvSpPr>
          <p:spPr>
            <a:xfrm>
              <a:off x="2790005" y="-819575"/>
              <a:ext cx="10080" cy="33840"/>
            </a:xfrm>
            <a:custGeom>
              <a:avLst/>
              <a:gdLst/>
              <a:ahLst/>
              <a:cxnLst/>
              <a:rect l="l" t="t" r="r" b="b"/>
              <a:pathLst>
                <a:path w="28" h="94" extrusionOk="0">
                  <a:moveTo>
                    <a:pt x="1" y="29"/>
                  </a:moveTo>
                  <a:cubicBezTo>
                    <a:pt x="3" y="45"/>
                    <a:pt x="3" y="61"/>
                    <a:pt x="4" y="77"/>
                  </a:cubicBezTo>
                  <a:cubicBezTo>
                    <a:pt x="5" y="93"/>
                    <a:pt x="24" y="92"/>
                    <a:pt x="25" y="78"/>
                  </a:cubicBezTo>
                  <a:cubicBezTo>
                    <a:pt x="26" y="65"/>
                    <a:pt x="27" y="51"/>
                    <a:pt x="27" y="38"/>
                  </a:cubicBezTo>
                  <a:cubicBezTo>
                    <a:pt x="27" y="36"/>
                    <a:pt x="27" y="34"/>
                    <a:pt x="27" y="31"/>
                  </a:cubicBezTo>
                  <a:cubicBezTo>
                    <a:pt x="26" y="26"/>
                    <a:pt x="26" y="21"/>
                    <a:pt x="26" y="16"/>
                  </a:cubicBezTo>
                  <a:cubicBezTo>
                    <a:pt x="26" y="10"/>
                    <a:pt x="26" y="5"/>
                    <a:pt x="27" y="0"/>
                  </a:cubicBezTo>
                  <a:lnTo>
                    <a:pt x="1" y="2"/>
                  </a:lnTo>
                  <a:cubicBezTo>
                    <a:pt x="0" y="6"/>
                    <a:pt x="0" y="10"/>
                    <a:pt x="0" y="14"/>
                  </a:cubicBezTo>
                  <a:cubicBezTo>
                    <a:pt x="0" y="19"/>
                    <a:pt x="0" y="24"/>
                    <a:pt x="1"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41" name="Google Shape;3541;p35"/>
            <p:cNvSpPr/>
            <p:nvPr/>
          </p:nvSpPr>
          <p:spPr>
            <a:xfrm>
              <a:off x="2790365" y="-827135"/>
              <a:ext cx="10440" cy="8280"/>
            </a:xfrm>
            <a:custGeom>
              <a:avLst/>
              <a:gdLst/>
              <a:ahLst/>
              <a:cxnLst/>
              <a:rect l="l" t="t" r="r" b="b"/>
              <a:pathLst>
                <a:path w="29" h="23" extrusionOk="0">
                  <a:moveTo>
                    <a:pt x="5" y="11"/>
                  </a:moveTo>
                  <a:cubicBezTo>
                    <a:pt x="3" y="15"/>
                    <a:pt x="1" y="18"/>
                    <a:pt x="0" y="22"/>
                  </a:cubicBezTo>
                  <a:lnTo>
                    <a:pt x="27" y="20"/>
                  </a:lnTo>
                  <a:cubicBezTo>
                    <a:pt x="28" y="8"/>
                    <a:pt x="11" y="0"/>
                    <a:pt x="5"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42" name="Google Shape;3542;p35"/>
            <p:cNvSpPr/>
            <p:nvPr/>
          </p:nvSpPr>
          <p:spPr>
            <a:xfrm>
              <a:off x="2811245" y="-822455"/>
              <a:ext cx="13320" cy="37800"/>
            </a:xfrm>
            <a:custGeom>
              <a:avLst/>
              <a:gdLst/>
              <a:ahLst/>
              <a:cxnLst/>
              <a:rect l="l" t="t" r="r" b="b"/>
              <a:pathLst>
                <a:path w="37" h="105" extrusionOk="0">
                  <a:moveTo>
                    <a:pt x="4" y="30"/>
                  </a:moveTo>
                  <a:cubicBezTo>
                    <a:pt x="4" y="51"/>
                    <a:pt x="0" y="70"/>
                    <a:pt x="1" y="91"/>
                  </a:cubicBezTo>
                  <a:cubicBezTo>
                    <a:pt x="1" y="104"/>
                    <a:pt x="22" y="104"/>
                    <a:pt x="23" y="91"/>
                  </a:cubicBezTo>
                  <a:cubicBezTo>
                    <a:pt x="24" y="66"/>
                    <a:pt x="36" y="29"/>
                    <a:pt x="30" y="0"/>
                  </a:cubicBezTo>
                  <a:lnTo>
                    <a:pt x="4" y="3"/>
                  </a:lnTo>
                  <a:cubicBezTo>
                    <a:pt x="4" y="12"/>
                    <a:pt x="5" y="21"/>
                    <a:pt x="4"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43" name="Google Shape;3543;p35"/>
            <p:cNvSpPr/>
            <p:nvPr/>
          </p:nvSpPr>
          <p:spPr>
            <a:xfrm>
              <a:off x="2812685" y="-829295"/>
              <a:ext cx="9720" cy="8280"/>
            </a:xfrm>
            <a:custGeom>
              <a:avLst/>
              <a:gdLst/>
              <a:ahLst/>
              <a:cxnLst/>
              <a:rect l="l" t="t" r="r" b="b"/>
              <a:pathLst>
                <a:path w="27" h="23" extrusionOk="0">
                  <a:moveTo>
                    <a:pt x="0" y="22"/>
                  </a:moveTo>
                  <a:lnTo>
                    <a:pt x="26" y="20"/>
                  </a:lnTo>
                  <a:cubicBezTo>
                    <a:pt x="25" y="14"/>
                    <a:pt x="23" y="8"/>
                    <a:pt x="20" y="2"/>
                  </a:cubicBezTo>
                  <a:cubicBezTo>
                    <a:pt x="20" y="2"/>
                    <a:pt x="19" y="1"/>
                    <a:pt x="19" y="0"/>
                  </a:cubicBezTo>
                  <a:lnTo>
                    <a:pt x="6" y="0"/>
                  </a:lnTo>
                  <a:cubicBezTo>
                    <a:pt x="6" y="1"/>
                    <a:pt x="5" y="1"/>
                    <a:pt x="5" y="2"/>
                  </a:cubicBezTo>
                  <a:cubicBezTo>
                    <a:pt x="2" y="8"/>
                    <a:pt x="0" y="14"/>
                    <a:pt x="0" y="21"/>
                  </a:cubicBezTo>
                  <a:cubicBezTo>
                    <a:pt x="0" y="22"/>
                    <a:pt x="0" y="22"/>
                    <a:pt x="0"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44" name="Google Shape;3544;p35"/>
            <p:cNvSpPr/>
            <p:nvPr/>
          </p:nvSpPr>
          <p:spPr>
            <a:xfrm>
              <a:off x="2814845" y="-830375"/>
              <a:ext cx="4680" cy="1440"/>
            </a:xfrm>
            <a:custGeom>
              <a:avLst/>
              <a:gdLst/>
              <a:ahLst/>
              <a:cxnLst/>
              <a:rect l="l" t="t" r="r" b="b"/>
              <a:pathLst>
                <a:path w="13" h="4" extrusionOk="0">
                  <a:moveTo>
                    <a:pt x="12" y="3"/>
                  </a:moveTo>
                  <a:cubicBezTo>
                    <a:pt x="12" y="2"/>
                    <a:pt x="11" y="1"/>
                    <a:pt x="10" y="1"/>
                  </a:cubicBezTo>
                  <a:cubicBezTo>
                    <a:pt x="9" y="0"/>
                    <a:pt x="7" y="0"/>
                    <a:pt x="6" y="0"/>
                  </a:cubicBezTo>
                  <a:cubicBezTo>
                    <a:pt x="4" y="0"/>
                    <a:pt x="3" y="0"/>
                    <a:pt x="2" y="1"/>
                  </a:cubicBezTo>
                  <a:cubicBezTo>
                    <a:pt x="1" y="1"/>
                    <a:pt x="1" y="2"/>
                    <a:pt x="0" y="3"/>
                  </a:cubicBezTo>
                  <a:lnTo>
                    <a:pt x="12"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45" name="Google Shape;3545;p35"/>
            <p:cNvSpPr/>
            <p:nvPr/>
          </p:nvSpPr>
          <p:spPr>
            <a:xfrm>
              <a:off x="2835005" y="-824615"/>
              <a:ext cx="11880" cy="39600"/>
            </a:xfrm>
            <a:custGeom>
              <a:avLst/>
              <a:gdLst/>
              <a:ahLst/>
              <a:cxnLst/>
              <a:rect l="l" t="t" r="r" b="b"/>
              <a:pathLst>
                <a:path w="33" h="110" extrusionOk="0">
                  <a:moveTo>
                    <a:pt x="1" y="95"/>
                  </a:moveTo>
                  <a:cubicBezTo>
                    <a:pt x="1" y="106"/>
                    <a:pt x="19" y="109"/>
                    <a:pt x="19" y="96"/>
                  </a:cubicBezTo>
                  <a:cubicBezTo>
                    <a:pt x="19" y="70"/>
                    <a:pt x="22" y="45"/>
                    <a:pt x="27" y="19"/>
                  </a:cubicBezTo>
                  <a:cubicBezTo>
                    <a:pt x="28" y="12"/>
                    <a:pt x="31" y="6"/>
                    <a:pt x="32" y="0"/>
                  </a:cubicBezTo>
                  <a:lnTo>
                    <a:pt x="9" y="1"/>
                  </a:lnTo>
                  <a:cubicBezTo>
                    <a:pt x="3" y="25"/>
                    <a:pt x="0" y="50"/>
                    <a:pt x="0" y="75"/>
                  </a:cubicBezTo>
                  <a:cubicBezTo>
                    <a:pt x="0" y="82"/>
                    <a:pt x="0" y="88"/>
                    <a:pt x="1" y="9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46" name="Google Shape;3546;p35"/>
            <p:cNvSpPr/>
            <p:nvPr/>
          </p:nvSpPr>
          <p:spPr>
            <a:xfrm>
              <a:off x="2838245" y="-829295"/>
              <a:ext cx="8640" cy="5760"/>
            </a:xfrm>
            <a:custGeom>
              <a:avLst/>
              <a:gdLst/>
              <a:ahLst/>
              <a:cxnLst/>
              <a:rect l="l" t="t" r="r" b="b"/>
              <a:pathLst>
                <a:path w="24" h="16" extrusionOk="0">
                  <a:moveTo>
                    <a:pt x="22" y="14"/>
                  </a:moveTo>
                  <a:cubicBezTo>
                    <a:pt x="23" y="12"/>
                    <a:pt x="23" y="9"/>
                    <a:pt x="23" y="7"/>
                  </a:cubicBezTo>
                  <a:cubicBezTo>
                    <a:pt x="23" y="4"/>
                    <a:pt x="23" y="3"/>
                    <a:pt x="22" y="0"/>
                  </a:cubicBezTo>
                  <a:lnTo>
                    <a:pt x="17" y="0"/>
                  </a:lnTo>
                  <a:lnTo>
                    <a:pt x="5" y="0"/>
                  </a:lnTo>
                  <a:cubicBezTo>
                    <a:pt x="3" y="5"/>
                    <a:pt x="1" y="10"/>
                    <a:pt x="0" y="15"/>
                  </a:cubicBezTo>
                  <a:lnTo>
                    <a:pt x="22"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47" name="Google Shape;3547;p35"/>
            <p:cNvSpPr/>
            <p:nvPr/>
          </p:nvSpPr>
          <p:spPr>
            <a:xfrm>
              <a:off x="2840405" y="-831815"/>
              <a:ext cx="6120" cy="3600"/>
            </a:xfrm>
            <a:custGeom>
              <a:avLst/>
              <a:gdLst/>
              <a:ahLst/>
              <a:cxnLst/>
              <a:rect l="l" t="t" r="r" b="b"/>
              <a:pathLst>
                <a:path w="17" h="10" extrusionOk="0">
                  <a:moveTo>
                    <a:pt x="16" y="7"/>
                  </a:moveTo>
                  <a:lnTo>
                    <a:pt x="16" y="6"/>
                  </a:lnTo>
                  <a:lnTo>
                    <a:pt x="16" y="5"/>
                  </a:lnTo>
                  <a:lnTo>
                    <a:pt x="16" y="4"/>
                  </a:lnTo>
                  <a:cubicBezTo>
                    <a:pt x="15" y="3"/>
                    <a:pt x="15" y="2"/>
                    <a:pt x="13" y="1"/>
                  </a:cubicBezTo>
                  <a:cubicBezTo>
                    <a:pt x="11" y="0"/>
                    <a:pt x="9" y="0"/>
                    <a:pt x="8" y="0"/>
                  </a:cubicBezTo>
                  <a:cubicBezTo>
                    <a:pt x="6" y="0"/>
                    <a:pt x="6" y="0"/>
                    <a:pt x="4" y="1"/>
                  </a:cubicBezTo>
                  <a:cubicBezTo>
                    <a:pt x="2" y="2"/>
                    <a:pt x="2" y="3"/>
                    <a:pt x="1" y="4"/>
                  </a:cubicBezTo>
                  <a:cubicBezTo>
                    <a:pt x="1" y="5"/>
                    <a:pt x="1" y="5"/>
                    <a:pt x="1" y="5"/>
                  </a:cubicBezTo>
                  <a:lnTo>
                    <a:pt x="0" y="9"/>
                  </a:lnTo>
                  <a:lnTo>
                    <a:pt x="12" y="9"/>
                  </a:lnTo>
                  <a:lnTo>
                    <a:pt x="16"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48" name="Google Shape;3548;p35"/>
            <p:cNvSpPr/>
            <p:nvPr/>
          </p:nvSpPr>
          <p:spPr>
            <a:xfrm>
              <a:off x="2856605" y="-824975"/>
              <a:ext cx="11160" cy="24840"/>
            </a:xfrm>
            <a:custGeom>
              <a:avLst/>
              <a:gdLst/>
              <a:ahLst/>
              <a:cxnLst/>
              <a:rect l="l" t="t" r="r" b="b"/>
              <a:pathLst>
                <a:path w="31" h="69" extrusionOk="0">
                  <a:moveTo>
                    <a:pt x="4" y="0"/>
                  </a:moveTo>
                  <a:cubicBezTo>
                    <a:pt x="2" y="11"/>
                    <a:pt x="0" y="22"/>
                    <a:pt x="0" y="33"/>
                  </a:cubicBezTo>
                  <a:cubicBezTo>
                    <a:pt x="0" y="43"/>
                    <a:pt x="1" y="52"/>
                    <a:pt x="3" y="62"/>
                  </a:cubicBezTo>
                  <a:cubicBezTo>
                    <a:pt x="3" y="63"/>
                    <a:pt x="4" y="63"/>
                    <a:pt x="4" y="64"/>
                  </a:cubicBezTo>
                  <a:cubicBezTo>
                    <a:pt x="5" y="65"/>
                    <a:pt x="6" y="66"/>
                    <a:pt x="7" y="67"/>
                  </a:cubicBezTo>
                  <a:cubicBezTo>
                    <a:pt x="8" y="68"/>
                    <a:pt x="8" y="68"/>
                    <a:pt x="10" y="68"/>
                  </a:cubicBezTo>
                  <a:cubicBezTo>
                    <a:pt x="11" y="68"/>
                    <a:pt x="13" y="68"/>
                    <a:pt x="14" y="67"/>
                  </a:cubicBezTo>
                  <a:cubicBezTo>
                    <a:pt x="15" y="66"/>
                    <a:pt x="16" y="65"/>
                    <a:pt x="17" y="64"/>
                  </a:cubicBezTo>
                  <a:cubicBezTo>
                    <a:pt x="17" y="63"/>
                    <a:pt x="17" y="63"/>
                    <a:pt x="18" y="62"/>
                  </a:cubicBezTo>
                  <a:cubicBezTo>
                    <a:pt x="18" y="60"/>
                    <a:pt x="18" y="59"/>
                    <a:pt x="18" y="57"/>
                  </a:cubicBezTo>
                  <a:cubicBezTo>
                    <a:pt x="18" y="46"/>
                    <a:pt x="19" y="34"/>
                    <a:pt x="21" y="22"/>
                  </a:cubicBezTo>
                  <a:cubicBezTo>
                    <a:pt x="22" y="18"/>
                    <a:pt x="23" y="14"/>
                    <a:pt x="24" y="10"/>
                  </a:cubicBezTo>
                  <a:cubicBezTo>
                    <a:pt x="25" y="8"/>
                    <a:pt x="25" y="7"/>
                    <a:pt x="26" y="5"/>
                  </a:cubicBezTo>
                  <a:cubicBezTo>
                    <a:pt x="26" y="4"/>
                    <a:pt x="27" y="3"/>
                    <a:pt x="28" y="3"/>
                  </a:cubicBezTo>
                  <a:cubicBezTo>
                    <a:pt x="28" y="2"/>
                    <a:pt x="28" y="3"/>
                    <a:pt x="29" y="2"/>
                  </a:cubicBezTo>
                  <a:cubicBezTo>
                    <a:pt x="30" y="1"/>
                    <a:pt x="29" y="0"/>
                    <a:pt x="29" y="0"/>
                  </a:cubicBezTo>
                  <a:lnTo>
                    <a:pt x="10" y="1"/>
                  </a:lnTo>
                  <a:lnTo>
                    <a:pt x="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49" name="Google Shape;3549;p35"/>
            <p:cNvSpPr/>
            <p:nvPr/>
          </p:nvSpPr>
          <p:spPr>
            <a:xfrm>
              <a:off x="2858045" y="-832535"/>
              <a:ext cx="10800" cy="7560"/>
            </a:xfrm>
            <a:custGeom>
              <a:avLst/>
              <a:gdLst/>
              <a:ahLst/>
              <a:cxnLst/>
              <a:rect l="l" t="t" r="r" b="b"/>
              <a:pathLst>
                <a:path w="30" h="21" extrusionOk="0">
                  <a:moveTo>
                    <a:pt x="6" y="10"/>
                  </a:moveTo>
                  <a:cubicBezTo>
                    <a:pt x="5" y="11"/>
                    <a:pt x="4" y="13"/>
                    <a:pt x="3" y="14"/>
                  </a:cubicBezTo>
                  <a:cubicBezTo>
                    <a:pt x="2" y="16"/>
                    <a:pt x="1" y="18"/>
                    <a:pt x="0" y="20"/>
                  </a:cubicBezTo>
                  <a:lnTo>
                    <a:pt x="7" y="20"/>
                  </a:lnTo>
                  <a:lnTo>
                    <a:pt x="26" y="19"/>
                  </a:lnTo>
                  <a:cubicBezTo>
                    <a:pt x="29" y="9"/>
                    <a:pt x="14" y="0"/>
                    <a:pt x="6"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50" name="Google Shape;3550;p35"/>
            <p:cNvSpPr/>
            <p:nvPr/>
          </p:nvSpPr>
          <p:spPr>
            <a:xfrm>
              <a:off x="2882165" y="-827495"/>
              <a:ext cx="11160" cy="45720"/>
            </a:xfrm>
            <a:custGeom>
              <a:avLst/>
              <a:gdLst/>
              <a:ahLst/>
              <a:cxnLst/>
              <a:rect l="l" t="t" r="r" b="b"/>
              <a:pathLst>
                <a:path w="31" h="127" extrusionOk="0">
                  <a:moveTo>
                    <a:pt x="0" y="118"/>
                  </a:moveTo>
                  <a:cubicBezTo>
                    <a:pt x="0" y="125"/>
                    <a:pt x="13" y="126"/>
                    <a:pt x="14" y="118"/>
                  </a:cubicBezTo>
                  <a:cubicBezTo>
                    <a:pt x="18" y="78"/>
                    <a:pt x="26" y="39"/>
                    <a:pt x="30" y="0"/>
                  </a:cubicBezTo>
                  <a:lnTo>
                    <a:pt x="6" y="2"/>
                  </a:lnTo>
                  <a:cubicBezTo>
                    <a:pt x="2" y="31"/>
                    <a:pt x="0" y="60"/>
                    <a:pt x="0" y="89"/>
                  </a:cubicBezTo>
                  <a:cubicBezTo>
                    <a:pt x="0" y="99"/>
                    <a:pt x="0" y="108"/>
                    <a:pt x="0" y="1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51" name="Google Shape;3551;p35"/>
            <p:cNvSpPr/>
            <p:nvPr/>
          </p:nvSpPr>
          <p:spPr>
            <a:xfrm>
              <a:off x="2884685" y="-833975"/>
              <a:ext cx="9360" cy="7920"/>
            </a:xfrm>
            <a:custGeom>
              <a:avLst/>
              <a:gdLst/>
              <a:ahLst/>
              <a:cxnLst/>
              <a:rect l="l" t="t" r="r" b="b"/>
              <a:pathLst>
                <a:path w="26" h="22" extrusionOk="0">
                  <a:moveTo>
                    <a:pt x="24" y="19"/>
                  </a:moveTo>
                  <a:cubicBezTo>
                    <a:pt x="24" y="13"/>
                    <a:pt x="25" y="8"/>
                    <a:pt x="25" y="3"/>
                  </a:cubicBezTo>
                  <a:cubicBezTo>
                    <a:pt x="25" y="2"/>
                    <a:pt x="25" y="2"/>
                    <a:pt x="25" y="1"/>
                  </a:cubicBezTo>
                  <a:lnTo>
                    <a:pt x="25" y="0"/>
                  </a:lnTo>
                  <a:lnTo>
                    <a:pt x="3" y="2"/>
                  </a:lnTo>
                  <a:cubicBezTo>
                    <a:pt x="2" y="8"/>
                    <a:pt x="1" y="15"/>
                    <a:pt x="0" y="21"/>
                  </a:cubicBezTo>
                  <a:lnTo>
                    <a:pt x="24" y="1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52" name="Google Shape;3552;p35"/>
            <p:cNvSpPr/>
            <p:nvPr/>
          </p:nvSpPr>
          <p:spPr>
            <a:xfrm>
              <a:off x="2885765" y="-836855"/>
              <a:ext cx="8280" cy="4320"/>
            </a:xfrm>
            <a:custGeom>
              <a:avLst/>
              <a:gdLst/>
              <a:ahLst/>
              <a:cxnLst/>
              <a:rect l="l" t="t" r="r" b="b"/>
              <a:pathLst>
                <a:path w="23" h="12" extrusionOk="0">
                  <a:moveTo>
                    <a:pt x="0" y="9"/>
                  </a:moveTo>
                  <a:lnTo>
                    <a:pt x="0" y="11"/>
                  </a:lnTo>
                  <a:lnTo>
                    <a:pt x="22" y="9"/>
                  </a:lnTo>
                  <a:cubicBezTo>
                    <a:pt x="22" y="8"/>
                    <a:pt x="21" y="7"/>
                    <a:pt x="21" y="6"/>
                  </a:cubicBezTo>
                  <a:cubicBezTo>
                    <a:pt x="20" y="4"/>
                    <a:pt x="19" y="3"/>
                    <a:pt x="17" y="2"/>
                  </a:cubicBezTo>
                  <a:cubicBezTo>
                    <a:pt x="15" y="1"/>
                    <a:pt x="13" y="0"/>
                    <a:pt x="11" y="0"/>
                  </a:cubicBezTo>
                  <a:cubicBezTo>
                    <a:pt x="9" y="0"/>
                    <a:pt x="7" y="1"/>
                    <a:pt x="5" y="2"/>
                  </a:cubicBezTo>
                  <a:cubicBezTo>
                    <a:pt x="3" y="3"/>
                    <a:pt x="2" y="4"/>
                    <a:pt x="1" y="6"/>
                  </a:cubicBezTo>
                  <a:cubicBezTo>
                    <a:pt x="0" y="7"/>
                    <a:pt x="0" y="8"/>
                    <a:pt x="0"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53" name="Google Shape;3553;p35"/>
            <p:cNvSpPr/>
            <p:nvPr/>
          </p:nvSpPr>
          <p:spPr>
            <a:xfrm>
              <a:off x="2907365" y="-829295"/>
              <a:ext cx="11520" cy="33120"/>
            </a:xfrm>
            <a:custGeom>
              <a:avLst/>
              <a:gdLst/>
              <a:ahLst/>
              <a:cxnLst/>
              <a:rect l="l" t="t" r="r" b="b"/>
              <a:pathLst>
                <a:path w="32" h="92" extrusionOk="0">
                  <a:moveTo>
                    <a:pt x="2" y="40"/>
                  </a:moveTo>
                  <a:cubicBezTo>
                    <a:pt x="1" y="47"/>
                    <a:pt x="0" y="53"/>
                    <a:pt x="0" y="60"/>
                  </a:cubicBezTo>
                  <a:cubicBezTo>
                    <a:pt x="0" y="67"/>
                    <a:pt x="1" y="73"/>
                    <a:pt x="2" y="80"/>
                  </a:cubicBezTo>
                  <a:cubicBezTo>
                    <a:pt x="3" y="88"/>
                    <a:pt x="17" y="91"/>
                    <a:pt x="18" y="80"/>
                  </a:cubicBezTo>
                  <a:cubicBezTo>
                    <a:pt x="21" y="53"/>
                    <a:pt x="28" y="27"/>
                    <a:pt x="31" y="0"/>
                  </a:cubicBezTo>
                  <a:lnTo>
                    <a:pt x="4" y="1"/>
                  </a:lnTo>
                  <a:cubicBezTo>
                    <a:pt x="3" y="15"/>
                    <a:pt x="4" y="28"/>
                    <a:pt x="2" y="4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54" name="Google Shape;3554;p35"/>
            <p:cNvSpPr/>
            <p:nvPr/>
          </p:nvSpPr>
          <p:spPr>
            <a:xfrm>
              <a:off x="2908805" y="-836495"/>
              <a:ext cx="10440" cy="8280"/>
            </a:xfrm>
            <a:custGeom>
              <a:avLst/>
              <a:gdLst/>
              <a:ahLst/>
              <a:cxnLst/>
              <a:rect l="l" t="t" r="r" b="b"/>
              <a:pathLst>
                <a:path w="29" h="23" extrusionOk="0">
                  <a:moveTo>
                    <a:pt x="0" y="22"/>
                  </a:moveTo>
                  <a:lnTo>
                    <a:pt x="26" y="20"/>
                  </a:lnTo>
                  <a:cubicBezTo>
                    <a:pt x="26" y="16"/>
                    <a:pt x="26" y="13"/>
                    <a:pt x="27" y="9"/>
                  </a:cubicBezTo>
                  <a:lnTo>
                    <a:pt x="27" y="8"/>
                  </a:lnTo>
                  <a:cubicBezTo>
                    <a:pt x="27" y="6"/>
                    <a:pt x="28" y="3"/>
                    <a:pt x="26" y="1"/>
                  </a:cubicBezTo>
                  <a:cubicBezTo>
                    <a:pt x="25" y="0"/>
                    <a:pt x="25" y="0"/>
                    <a:pt x="24" y="0"/>
                  </a:cubicBezTo>
                  <a:lnTo>
                    <a:pt x="3" y="2"/>
                  </a:lnTo>
                  <a:cubicBezTo>
                    <a:pt x="3" y="3"/>
                    <a:pt x="2" y="4"/>
                    <a:pt x="2" y="5"/>
                  </a:cubicBezTo>
                  <a:cubicBezTo>
                    <a:pt x="1" y="10"/>
                    <a:pt x="0" y="16"/>
                    <a:pt x="0"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55" name="Google Shape;3555;p35"/>
            <p:cNvSpPr/>
            <p:nvPr/>
          </p:nvSpPr>
          <p:spPr>
            <a:xfrm>
              <a:off x="2909885" y="-838295"/>
              <a:ext cx="7920" cy="2880"/>
            </a:xfrm>
            <a:custGeom>
              <a:avLst/>
              <a:gdLst/>
              <a:ahLst/>
              <a:cxnLst/>
              <a:rect l="l" t="t" r="r" b="b"/>
              <a:pathLst>
                <a:path w="22" h="8" extrusionOk="0">
                  <a:moveTo>
                    <a:pt x="0" y="7"/>
                  </a:moveTo>
                  <a:lnTo>
                    <a:pt x="21" y="5"/>
                  </a:lnTo>
                  <a:cubicBezTo>
                    <a:pt x="20" y="3"/>
                    <a:pt x="19" y="2"/>
                    <a:pt x="17" y="1"/>
                  </a:cubicBezTo>
                  <a:cubicBezTo>
                    <a:pt x="15" y="0"/>
                    <a:pt x="13" y="0"/>
                    <a:pt x="11" y="0"/>
                  </a:cubicBezTo>
                  <a:cubicBezTo>
                    <a:pt x="9" y="0"/>
                    <a:pt x="7" y="0"/>
                    <a:pt x="5" y="1"/>
                  </a:cubicBezTo>
                  <a:cubicBezTo>
                    <a:pt x="3" y="2"/>
                    <a:pt x="3" y="4"/>
                    <a:pt x="1" y="6"/>
                  </a:cubicBezTo>
                  <a:cubicBezTo>
                    <a:pt x="0" y="7"/>
                    <a:pt x="0" y="7"/>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56" name="Google Shape;3556;p35"/>
            <p:cNvSpPr/>
            <p:nvPr/>
          </p:nvSpPr>
          <p:spPr>
            <a:xfrm>
              <a:off x="2935085" y="-832895"/>
              <a:ext cx="14400" cy="37800"/>
            </a:xfrm>
            <a:custGeom>
              <a:avLst/>
              <a:gdLst/>
              <a:ahLst/>
              <a:cxnLst/>
              <a:rect l="l" t="t" r="r" b="b"/>
              <a:pathLst>
                <a:path w="40" h="105" extrusionOk="0">
                  <a:moveTo>
                    <a:pt x="14" y="5"/>
                  </a:moveTo>
                  <a:cubicBezTo>
                    <a:pt x="6" y="35"/>
                    <a:pt x="1" y="66"/>
                    <a:pt x="0" y="97"/>
                  </a:cubicBezTo>
                  <a:cubicBezTo>
                    <a:pt x="1" y="98"/>
                    <a:pt x="1" y="99"/>
                    <a:pt x="1" y="100"/>
                  </a:cubicBezTo>
                  <a:cubicBezTo>
                    <a:pt x="2" y="101"/>
                    <a:pt x="3" y="102"/>
                    <a:pt x="5" y="103"/>
                  </a:cubicBezTo>
                  <a:cubicBezTo>
                    <a:pt x="7" y="104"/>
                    <a:pt x="7" y="104"/>
                    <a:pt x="9" y="104"/>
                  </a:cubicBezTo>
                  <a:cubicBezTo>
                    <a:pt x="10" y="104"/>
                    <a:pt x="12" y="104"/>
                    <a:pt x="14" y="103"/>
                  </a:cubicBezTo>
                  <a:cubicBezTo>
                    <a:pt x="16" y="102"/>
                    <a:pt x="16" y="101"/>
                    <a:pt x="17" y="100"/>
                  </a:cubicBezTo>
                  <a:cubicBezTo>
                    <a:pt x="17" y="99"/>
                    <a:pt x="18" y="98"/>
                    <a:pt x="18" y="97"/>
                  </a:cubicBezTo>
                  <a:cubicBezTo>
                    <a:pt x="19" y="64"/>
                    <a:pt x="33" y="32"/>
                    <a:pt x="39" y="0"/>
                  </a:cubicBezTo>
                  <a:lnTo>
                    <a:pt x="34" y="1"/>
                  </a:lnTo>
                  <a:cubicBezTo>
                    <a:pt x="28" y="3"/>
                    <a:pt x="21" y="4"/>
                    <a:pt x="14"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57" name="Google Shape;3557;p35"/>
            <p:cNvSpPr/>
            <p:nvPr/>
          </p:nvSpPr>
          <p:spPr>
            <a:xfrm>
              <a:off x="2940125" y="-839735"/>
              <a:ext cx="10080" cy="9000"/>
            </a:xfrm>
            <a:custGeom>
              <a:avLst/>
              <a:gdLst/>
              <a:ahLst/>
              <a:cxnLst/>
              <a:rect l="l" t="t" r="r" b="b"/>
              <a:pathLst>
                <a:path w="28" h="25" extrusionOk="0">
                  <a:moveTo>
                    <a:pt x="20" y="20"/>
                  </a:moveTo>
                  <a:lnTo>
                    <a:pt x="25" y="19"/>
                  </a:lnTo>
                  <a:cubicBezTo>
                    <a:pt x="26" y="13"/>
                    <a:pt x="27" y="6"/>
                    <a:pt x="27" y="0"/>
                  </a:cubicBezTo>
                  <a:lnTo>
                    <a:pt x="20" y="0"/>
                  </a:lnTo>
                  <a:lnTo>
                    <a:pt x="3" y="1"/>
                  </a:lnTo>
                  <a:cubicBezTo>
                    <a:pt x="3" y="9"/>
                    <a:pt x="1" y="16"/>
                    <a:pt x="0" y="24"/>
                  </a:cubicBezTo>
                  <a:cubicBezTo>
                    <a:pt x="6" y="23"/>
                    <a:pt x="13" y="22"/>
                    <a:pt x="20"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58" name="Google Shape;3558;p35"/>
            <p:cNvSpPr/>
            <p:nvPr/>
          </p:nvSpPr>
          <p:spPr>
            <a:xfrm>
              <a:off x="2941205" y="-849095"/>
              <a:ext cx="9000" cy="10080"/>
            </a:xfrm>
            <a:custGeom>
              <a:avLst/>
              <a:gdLst/>
              <a:ahLst/>
              <a:cxnLst/>
              <a:rect l="l" t="t" r="r" b="b"/>
              <a:pathLst>
                <a:path w="25" h="28" extrusionOk="0">
                  <a:moveTo>
                    <a:pt x="24" y="25"/>
                  </a:moveTo>
                  <a:cubicBezTo>
                    <a:pt x="24" y="22"/>
                    <a:pt x="24" y="20"/>
                    <a:pt x="24" y="18"/>
                  </a:cubicBezTo>
                  <a:cubicBezTo>
                    <a:pt x="24" y="15"/>
                    <a:pt x="24" y="13"/>
                    <a:pt x="24" y="10"/>
                  </a:cubicBezTo>
                  <a:cubicBezTo>
                    <a:pt x="24" y="9"/>
                    <a:pt x="23" y="7"/>
                    <a:pt x="22" y="6"/>
                  </a:cubicBezTo>
                  <a:cubicBezTo>
                    <a:pt x="21" y="4"/>
                    <a:pt x="20" y="2"/>
                    <a:pt x="18" y="1"/>
                  </a:cubicBezTo>
                  <a:cubicBezTo>
                    <a:pt x="16" y="0"/>
                    <a:pt x="15" y="0"/>
                    <a:pt x="13" y="0"/>
                  </a:cubicBezTo>
                  <a:cubicBezTo>
                    <a:pt x="11" y="0"/>
                    <a:pt x="9" y="0"/>
                    <a:pt x="7" y="1"/>
                  </a:cubicBezTo>
                  <a:cubicBezTo>
                    <a:pt x="5" y="2"/>
                    <a:pt x="4" y="4"/>
                    <a:pt x="3" y="6"/>
                  </a:cubicBezTo>
                  <a:cubicBezTo>
                    <a:pt x="2" y="8"/>
                    <a:pt x="1" y="9"/>
                    <a:pt x="1" y="11"/>
                  </a:cubicBezTo>
                  <a:lnTo>
                    <a:pt x="1" y="12"/>
                  </a:lnTo>
                  <a:cubicBezTo>
                    <a:pt x="1" y="17"/>
                    <a:pt x="1" y="22"/>
                    <a:pt x="0" y="27"/>
                  </a:cubicBezTo>
                  <a:lnTo>
                    <a:pt x="18" y="26"/>
                  </a:lnTo>
                  <a:lnTo>
                    <a:pt x="24" y="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59" name="Google Shape;3559;p35"/>
            <p:cNvSpPr/>
            <p:nvPr/>
          </p:nvSpPr>
          <p:spPr>
            <a:xfrm>
              <a:off x="2955965" y="-836135"/>
              <a:ext cx="9360" cy="34200"/>
            </a:xfrm>
            <a:custGeom>
              <a:avLst/>
              <a:gdLst/>
              <a:ahLst/>
              <a:cxnLst/>
              <a:rect l="l" t="t" r="r" b="b"/>
              <a:pathLst>
                <a:path w="26" h="95" extrusionOk="0">
                  <a:moveTo>
                    <a:pt x="2" y="83"/>
                  </a:moveTo>
                  <a:cubicBezTo>
                    <a:pt x="2" y="94"/>
                    <a:pt x="21" y="94"/>
                    <a:pt x="22" y="83"/>
                  </a:cubicBezTo>
                  <a:cubicBezTo>
                    <a:pt x="24" y="67"/>
                    <a:pt x="25" y="51"/>
                    <a:pt x="25" y="36"/>
                  </a:cubicBezTo>
                  <a:cubicBezTo>
                    <a:pt x="25" y="24"/>
                    <a:pt x="24" y="12"/>
                    <a:pt x="23" y="0"/>
                  </a:cubicBezTo>
                  <a:lnTo>
                    <a:pt x="1" y="4"/>
                  </a:lnTo>
                  <a:cubicBezTo>
                    <a:pt x="0" y="16"/>
                    <a:pt x="0" y="28"/>
                    <a:pt x="0" y="39"/>
                  </a:cubicBezTo>
                  <a:cubicBezTo>
                    <a:pt x="0" y="54"/>
                    <a:pt x="0" y="69"/>
                    <a:pt x="2" y="8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60" name="Google Shape;3560;p35"/>
            <p:cNvSpPr/>
            <p:nvPr/>
          </p:nvSpPr>
          <p:spPr>
            <a:xfrm>
              <a:off x="2956325" y="-841535"/>
              <a:ext cx="7920" cy="7560"/>
            </a:xfrm>
            <a:custGeom>
              <a:avLst/>
              <a:gdLst/>
              <a:ahLst/>
              <a:cxnLst/>
              <a:rect l="l" t="t" r="r" b="b"/>
              <a:pathLst>
                <a:path w="22" h="21" extrusionOk="0">
                  <a:moveTo>
                    <a:pt x="21" y="15"/>
                  </a:moveTo>
                  <a:cubicBezTo>
                    <a:pt x="20" y="10"/>
                    <a:pt x="19" y="5"/>
                    <a:pt x="17" y="0"/>
                  </a:cubicBezTo>
                  <a:lnTo>
                    <a:pt x="5" y="1"/>
                  </a:lnTo>
                  <a:cubicBezTo>
                    <a:pt x="2" y="7"/>
                    <a:pt x="1" y="13"/>
                    <a:pt x="0" y="20"/>
                  </a:cubicBezTo>
                  <a:lnTo>
                    <a:pt x="21" y="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61" name="Google Shape;3561;p35"/>
            <p:cNvSpPr/>
            <p:nvPr/>
          </p:nvSpPr>
          <p:spPr>
            <a:xfrm>
              <a:off x="2957765" y="-843335"/>
              <a:ext cx="4680" cy="2520"/>
            </a:xfrm>
            <a:custGeom>
              <a:avLst/>
              <a:gdLst/>
              <a:ahLst/>
              <a:cxnLst/>
              <a:rect l="l" t="t" r="r" b="b"/>
              <a:pathLst>
                <a:path w="13" h="7" extrusionOk="0">
                  <a:moveTo>
                    <a:pt x="12" y="3"/>
                  </a:moveTo>
                  <a:cubicBezTo>
                    <a:pt x="11" y="2"/>
                    <a:pt x="11" y="1"/>
                    <a:pt x="10" y="1"/>
                  </a:cubicBezTo>
                  <a:cubicBezTo>
                    <a:pt x="9" y="0"/>
                    <a:pt x="8" y="0"/>
                    <a:pt x="7" y="0"/>
                  </a:cubicBezTo>
                  <a:cubicBezTo>
                    <a:pt x="6" y="0"/>
                    <a:pt x="5" y="0"/>
                    <a:pt x="4" y="1"/>
                  </a:cubicBezTo>
                  <a:cubicBezTo>
                    <a:pt x="3" y="1"/>
                    <a:pt x="2" y="2"/>
                    <a:pt x="2" y="3"/>
                  </a:cubicBezTo>
                  <a:cubicBezTo>
                    <a:pt x="2" y="4"/>
                    <a:pt x="2" y="5"/>
                    <a:pt x="0" y="6"/>
                  </a:cubicBezTo>
                  <a:lnTo>
                    <a:pt x="12" y="5"/>
                  </a:lnTo>
                  <a:lnTo>
                    <a:pt x="12"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62" name="Google Shape;3562;p35"/>
            <p:cNvSpPr/>
            <p:nvPr/>
          </p:nvSpPr>
          <p:spPr>
            <a:xfrm>
              <a:off x="2963885" y="-839015"/>
              <a:ext cx="19080" cy="64440"/>
            </a:xfrm>
            <a:custGeom>
              <a:avLst/>
              <a:gdLst/>
              <a:ahLst/>
              <a:cxnLst/>
              <a:rect l="l" t="t" r="r" b="b"/>
              <a:pathLst>
                <a:path w="53" h="179" extrusionOk="0">
                  <a:moveTo>
                    <a:pt x="25" y="9"/>
                  </a:moveTo>
                  <a:lnTo>
                    <a:pt x="25" y="11"/>
                  </a:lnTo>
                  <a:cubicBezTo>
                    <a:pt x="24" y="12"/>
                    <a:pt x="24" y="13"/>
                    <a:pt x="24" y="14"/>
                  </a:cubicBezTo>
                  <a:cubicBezTo>
                    <a:pt x="24" y="15"/>
                    <a:pt x="24" y="17"/>
                    <a:pt x="25" y="18"/>
                  </a:cubicBezTo>
                  <a:cubicBezTo>
                    <a:pt x="27" y="48"/>
                    <a:pt x="11" y="77"/>
                    <a:pt x="5" y="106"/>
                  </a:cubicBezTo>
                  <a:cubicBezTo>
                    <a:pt x="2" y="122"/>
                    <a:pt x="0" y="140"/>
                    <a:pt x="0" y="157"/>
                  </a:cubicBezTo>
                  <a:cubicBezTo>
                    <a:pt x="0" y="160"/>
                    <a:pt x="0" y="164"/>
                    <a:pt x="0" y="168"/>
                  </a:cubicBezTo>
                  <a:cubicBezTo>
                    <a:pt x="0" y="176"/>
                    <a:pt x="13" y="178"/>
                    <a:pt x="17" y="172"/>
                  </a:cubicBezTo>
                  <a:cubicBezTo>
                    <a:pt x="19" y="170"/>
                    <a:pt x="21" y="168"/>
                    <a:pt x="22" y="166"/>
                  </a:cubicBezTo>
                  <a:cubicBezTo>
                    <a:pt x="25" y="160"/>
                    <a:pt x="27" y="153"/>
                    <a:pt x="27" y="146"/>
                  </a:cubicBezTo>
                  <a:cubicBezTo>
                    <a:pt x="28" y="125"/>
                    <a:pt x="33" y="104"/>
                    <a:pt x="41" y="84"/>
                  </a:cubicBezTo>
                  <a:cubicBezTo>
                    <a:pt x="48" y="68"/>
                    <a:pt x="52" y="51"/>
                    <a:pt x="52" y="33"/>
                  </a:cubicBezTo>
                  <a:cubicBezTo>
                    <a:pt x="52" y="24"/>
                    <a:pt x="51" y="15"/>
                    <a:pt x="49" y="6"/>
                  </a:cubicBezTo>
                  <a:cubicBezTo>
                    <a:pt x="49" y="5"/>
                    <a:pt x="48" y="4"/>
                    <a:pt x="48" y="3"/>
                  </a:cubicBezTo>
                  <a:cubicBezTo>
                    <a:pt x="47" y="2"/>
                    <a:pt x="46" y="1"/>
                    <a:pt x="45" y="0"/>
                  </a:cubicBezTo>
                  <a:lnTo>
                    <a:pt x="29" y="3"/>
                  </a:lnTo>
                  <a:cubicBezTo>
                    <a:pt x="28" y="4"/>
                    <a:pt x="27" y="5"/>
                    <a:pt x="26" y="6"/>
                  </a:cubicBezTo>
                  <a:cubicBezTo>
                    <a:pt x="25" y="7"/>
                    <a:pt x="25" y="8"/>
                    <a:pt x="25"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63" name="Google Shape;3563;p35"/>
            <p:cNvSpPr/>
            <p:nvPr/>
          </p:nvSpPr>
          <p:spPr>
            <a:xfrm>
              <a:off x="2973965" y="-839735"/>
              <a:ext cx="6120" cy="2160"/>
            </a:xfrm>
            <a:custGeom>
              <a:avLst/>
              <a:gdLst/>
              <a:ahLst/>
              <a:cxnLst/>
              <a:rect l="l" t="t" r="r" b="b"/>
              <a:pathLst>
                <a:path w="17" h="6" extrusionOk="0">
                  <a:moveTo>
                    <a:pt x="0" y="5"/>
                  </a:moveTo>
                  <a:lnTo>
                    <a:pt x="16" y="2"/>
                  </a:lnTo>
                  <a:cubicBezTo>
                    <a:pt x="15" y="1"/>
                    <a:pt x="12" y="0"/>
                    <a:pt x="10" y="0"/>
                  </a:cubicBezTo>
                  <a:cubicBezTo>
                    <a:pt x="8" y="0"/>
                    <a:pt x="6" y="1"/>
                    <a:pt x="4" y="2"/>
                  </a:cubicBezTo>
                  <a:cubicBezTo>
                    <a:pt x="2" y="3"/>
                    <a:pt x="1" y="4"/>
                    <a:pt x="0"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64" name="Google Shape;3564;p35"/>
            <p:cNvSpPr/>
            <p:nvPr/>
          </p:nvSpPr>
          <p:spPr>
            <a:xfrm>
              <a:off x="2993045" y="-845135"/>
              <a:ext cx="9720" cy="63000"/>
            </a:xfrm>
            <a:custGeom>
              <a:avLst/>
              <a:gdLst/>
              <a:ahLst/>
              <a:cxnLst/>
              <a:rect l="l" t="t" r="r" b="b"/>
              <a:pathLst>
                <a:path w="27" h="175" extrusionOk="0">
                  <a:moveTo>
                    <a:pt x="2" y="45"/>
                  </a:moveTo>
                  <a:cubicBezTo>
                    <a:pt x="3" y="86"/>
                    <a:pt x="2" y="127"/>
                    <a:pt x="3" y="168"/>
                  </a:cubicBezTo>
                  <a:cubicBezTo>
                    <a:pt x="3" y="169"/>
                    <a:pt x="3" y="170"/>
                    <a:pt x="4" y="171"/>
                  </a:cubicBezTo>
                  <a:cubicBezTo>
                    <a:pt x="4" y="171"/>
                    <a:pt x="5" y="172"/>
                    <a:pt x="6" y="173"/>
                  </a:cubicBezTo>
                  <a:cubicBezTo>
                    <a:pt x="7" y="174"/>
                    <a:pt x="8" y="173"/>
                    <a:pt x="9" y="173"/>
                  </a:cubicBezTo>
                  <a:cubicBezTo>
                    <a:pt x="10" y="173"/>
                    <a:pt x="11" y="173"/>
                    <a:pt x="11" y="173"/>
                  </a:cubicBezTo>
                  <a:cubicBezTo>
                    <a:pt x="12" y="172"/>
                    <a:pt x="13" y="172"/>
                    <a:pt x="14" y="171"/>
                  </a:cubicBezTo>
                  <a:cubicBezTo>
                    <a:pt x="15" y="170"/>
                    <a:pt x="14" y="169"/>
                    <a:pt x="14" y="168"/>
                  </a:cubicBezTo>
                  <a:cubicBezTo>
                    <a:pt x="16" y="135"/>
                    <a:pt x="22" y="104"/>
                    <a:pt x="22" y="71"/>
                  </a:cubicBezTo>
                  <a:cubicBezTo>
                    <a:pt x="22" y="53"/>
                    <a:pt x="22" y="36"/>
                    <a:pt x="22" y="18"/>
                  </a:cubicBezTo>
                  <a:cubicBezTo>
                    <a:pt x="22" y="14"/>
                    <a:pt x="26" y="2"/>
                    <a:pt x="21" y="4"/>
                  </a:cubicBezTo>
                  <a:lnTo>
                    <a:pt x="22" y="4"/>
                  </a:lnTo>
                  <a:cubicBezTo>
                    <a:pt x="23" y="3"/>
                    <a:pt x="24" y="2"/>
                    <a:pt x="25" y="1"/>
                  </a:cubicBezTo>
                  <a:lnTo>
                    <a:pt x="25" y="0"/>
                  </a:lnTo>
                  <a:lnTo>
                    <a:pt x="1" y="7"/>
                  </a:lnTo>
                  <a:cubicBezTo>
                    <a:pt x="0" y="12"/>
                    <a:pt x="0" y="16"/>
                    <a:pt x="0" y="20"/>
                  </a:cubicBezTo>
                  <a:cubicBezTo>
                    <a:pt x="0" y="28"/>
                    <a:pt x="1" y="36"/>
                    <a:pt x="2" y="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65" name="Google Shape;3565;p35"/>
            <p:cNvSpPr/>
            <p:nvPr/>
          </p:nvSpPr>
          <p:spPr>
            <a:xfrm>
              <a:off x="2993045" y="-846935"/>
              <a:ext cx="9720" cy="5040"/>
            </a:xfrm>
            <a:custGeom>
              <a:avLst/>
              <a:gdLst/>
              <a:ahLst/>
              <a:cxnLst/>
              <a:rect l="l" t="t" r="r" b="b"/>
              <a:pathLst>
                <a:path w="27" h="14" extrusionOk="0">
                  <a:moveTo>
                    <a:pt x="25" y="5"/>
                  </a:moveTo>
                  <a:cubicBezTo>
                    <a:pt x="25" y="4"/>
                    <a:pt x="26" y="2"/>
                    <a:pt x="26" y="0"/>
                  </a:cubicBezTo>
                  <a:lnTo>
                    <a:pt x="3" y="3"/>
                  </a:lnTo>
                  <a:cubicBezTo>
                    <a:pt x="1" y="6"/>
                    <a:pt x="1" y="10"/>
                    <a:pt x="0" y="13"/>
                  </a:cubicBezTo>
                  <a:lnTo>
                    <a:pt x="25"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66" name="Google Shape;3566;p35"/>
            <p:cNvSpPr/>
            <p:nvPr/>
          </p:nvSpPr>
          <p:spPr>
            <a:xfrm>
              <a:off x="2994125" y="-850175"/>
              <a:ext cx="8640" cy="4680"/>
            </a:xfrm>
            <a:custGeom>
              <a:avLst/>
              <a:gdLst/>
              <a:ahLst/>
              <a:cxnLst/>
              <a:rect l="l" t="t" r="r" b="b"/>
              <a:pathLst>
                <a:path w="24" h="13" extrusionOk="0">
                  <a:moveTo>
                    <a:pt x="11" y="0"/>
                  </a:moveTo>
                  <a:cubicBezTo>
                    <a:pt x="10" y="0"/>
                    <a:pt x="9" y="1"/>
                    <a:pt x="8" y="1"/>
                  </a:cubicBezTo>
                  <a:cubicBezTo>
                    <a:pt x="5" y="3"/>
                    <a:pt x="3" y="5"/>
                    <a:pt x="2" y="7"/>
                  </a:cubicBezTo>
                  <a:cubicBezTo>
                    <a:pt x="1" y="9"/>
                    <a:pt x="1" y="10"/>
                    <a:pt x="0" y="12"/>
                  </a:cubicBezTo>
                  <a:lnTo>
                    <a:pt x="23" y="9"/>
                  </a:lnTo>
                  <a:cubicBezTo>
                    <a:pt x="23" y="7"/>
                    <a:pt x="23" y="6"/>
                    <a:pt x="22" y="5"/>
                  </a:cubicBezTo>
                  <a:cubicBezTo>
                    <a:pt x="21" y="3"/>
                    <a:pt x="20" y="2"/>
                    <a:pt x="18" y="1"/>
                  </a:cubicBezTo>
                  <a:cubicBezTo>
                    <a:pt x="16" y="0"/>
                    <a:pt x="15" y="0"/>
                    <a:pt x="13" y="0"/>
                  </a:cubicBezTo>
                  <a:cubicBezTo>
                    <a:pt x="12" y="0"/>
                    <a:pt x="11" y="0"/>
                    <a:pt x="1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67" name="Google Shape;3567;p35"/>
            <p:cNvSpPr/>
            <p:nvPr/>
          </p:nvSpPr>
          <p:spPr>
            <a:xfrm>
              <a:off x="3014285" y="-848375"/>
              <a:ext cx="10080" cy="63000"/>
            </a:xfrm>
            <a:custGeom>
              <a:avLst/>
              <a:gdLst/>
              <a:ahLst/>
              <a:cxnLst/>
              <a:rect l="l" t="t" r="r" b="b"/>
              <a:pathLst>
                <a:path w="28" h="175" extrusionOk="0">
                  <a:moveTo>
                    <a:pt x="0" y="165"/>
                  </a:moveTo>
                  <a:cubicBezTo>
                    <a:pt x="0" y="171"/>
                    <a:pt x="10" y="174"/>
                    <a:pt x="11" y="167"/>
                  </a:cubicBezTo>
                  <a:cubicBezTo>
                    <a:pt x="22" y="122"/>
                    <a:pt x="27" y="77"/>
                    <a:pt x="27" y="31"/>
                  </a:cubicBezTo>
                  <a:cubicBezTo>
                    <a:pt x="27" y="20"/>
                    <a:pt x="26" y="10"/>
                    <a:pt x="26" y="0"/>
                  </a:cubicBezTo>
                  <a:lnTo>
                    <a:pt x="3" y="1"/>
                  </a:lnTo>
                  <a:cubicBezTo>
                    <a:pt x="1" y="55"/>
                    <a:pt x="7" y="110"/>
                    <a:pt x="0" y="16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68" name="Google Shape;3568;p35"/>
            <p:cNvSpPr/>
            <p:nvPr/>
          </p:nvSpPr>
          <p:spPr>
            <a:xfrm>
              <a:off x="3015725" y="-849815"/>
              <a:ext cx="8280" cy="1800"/>
            </a:xfrm>
            <a:custGeom>
              <a:avLst/>
              <a:gdLst/>
              <a:ahLst/>
              <a:cxnLst/>
              <a:rect l="l" t="t" r="r" b="b"/>
              <a:pathLst>
                <a:path w="23" h="5" extrusionOk="0">
                  <a:moveTo>
                    <a:pt x="22" y="4"/>
                  </a:moveTo>
                  <a:cubicBezTo>
                    <a:pt x="22" y="2"/>
                    <a:pt x="22" y="1"/>
                    <a:pt x="22" y="0"/>
                  </a:cubicBezTo>
                  <a:cubicBezTo>
                    <a:pt x="14" y="1"/>
                    <a:pt x="7" y="2"/>
                    <a:pt x="0" y="4"/>
                  </a:cubicBezTo>
                  <a:lnTo>
                    <a:pt x="22"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69" name="Google Shape;3569;p35"/>
            <p:cNvSpPr/>
            <p:nvPr/>
          </p:nvSpPr>
          <p:spPr>
            <a:xfrm>
              <a:off x="3015725" y="-859535"/>
              <a:ext cx="8280" cy="11520"/>
            </a:xfrm>
            <a:custGeom>
              <a:avLst/>
              <a:gdLst/>
              <a:ahLst/>
              <a:cxnLst/>
              <a:rect l="l" t="t" r="r" b="b"/>
              <a:pathLst>
                <a:path w="23" h="32" extrusionOk="0">
                  <a:moveTo>
                    <a:pt x="21" y="15"/>
                  </a:moveTo>
                  <a:cubicBezTo>
                    <a:pt x="20" y="14"/>
                    <a:pt x="19" y="12"/>
                    <a:pt x="18" y="11"/>
                  </a:cubicBezTo>
                  <a:cubicBezTo>
                    <a:pt x="17" y="9"/>
                    <a:pt x="16" y="6"/>
                    <a:pt x="16" y="3"/>
                  </a:cubicBezTo>
                  <a:cubicBezTo>
                    <a:pt x="10" y="0"/>
                    <a:pt x="0" y="5"/>
                    <a:pt x="0" y="13"/>
                  </a:cubicBezTo>
                  <a:cubicBezTo>
                    <a:pt x="1" y="21"/>
                    <a:pt x="0" y="25"/>
                    <a:pt x="0" y="31"/>
                  </a:cubicBezTo>
                  <a:cubicBezTo>
                    <a:pt x="7" y="29"/>
                    <a:pt x="14" y="28"/>
                    <a:pt x="22" y="27"/>
                  </a:cubicBezTo>
                  <a:cubicBezTo>
                    <a:pt x="21" y="23"/>
                    <a:pt x="21" y="19"/>
                    <a:pt x="21"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70" name="Google Shape;3570;p35"/>
            <p:cNvSpPr/>
            <p:nvPr/>
          </p:nvSpPr>
          <p:spPr>
            <a:xfrm>
              <a:off x="3021485" y="-858095"/>
              <a:ext cx="2160" cy="4320"/>
            </a:xfrm>
            <a:custGeom>
              <a:avLst/>
              <a:gdLst/>
              <a:ahLst/>
              <a:cxnLst/>
              <a:rect l="l" t="t" r="r" b="b"/>
              <a:pathLst>
                <a:path w="6" h="12" extrusionOk="0">
                  <a:moveTo>
                    <a:pt x="5" y="6"/>
                  </a:moveTo>
                  <a:cubicBezTo>
                    <a:pt x="5" y="5"/>
                    <a:pt x="4" y="4"/>
                    <a:pt x="3" y="3"/>
                  </a:cubicBezTo>
                  <a:cubicBezTo>
                    <a:pt x="3" y="2"/>
                    <a:pt x="2" y="1"/>
                    <a:pt x="1" y="0"/>
                  </a:cubicBezTo>
                  <a:cubicBezTo>
                    <a:pt x="0" y="0"/>
                    <a:pt x="0" y="0"/>
                    <a:pt x="0" y="0"/>
                  </a:cubicBezTo>
                  <a:cubicBezTo>
                    <a:pt x="0" y="2"/>
                    <a:pt x="1" y="5"/>
                    <a:pt x="2" y="7"/>
                  </a:cubicBezTo>
                  <a:cubicBezTo>
                    <a:pt x="3" y="9"/>
                    <a:pt x="4" y="10"/>
                    <a:pt x="5" y="11"/>
                  </a:cubicBezTo>
                  <a:cubicBezTo>
                    <a:pt x="5" y="9"/>
                    <a:pt x="5" y="8"/>
                    <a:pt x="5"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71" name="Google Shape;3571;p35"/>
            <p:cNvSpPr/>
            <p:nvPr/>
          </p:nvSpPr>
          <p:spPr>
            <a:xfrm>
              <a:off x="3034085" y="-849095"/>
              <a:ext cx="10440" cy="64440"/>
            </a:xfrm>
            <a:custGeom>
              <a:avLst/>
              <a:gdLst/>
              <a:ahLst/>
              <a:cxnLst/>
              <a:rect l="l" t="t" r="r" b="b"/>
              <a:pathLst>
                <a:path w="29" h="179" extrusionOk="0">
                  <a:moveTo>
                    <a:pt x="19" y="10"/>
                  </a:moveTo>
                  <a:cubicBezTo>
                    <a:pt x="16" y="10"/>
                    <a:pt x="14" y="9"/>
                    <a:pt x="12" y="8"/>
                  </a:cubicBezTo>
                  <a:cubicBezTo>
                    <a:pt x="11" y="7"/>
                    <a:pt x="10" y="6"/>
                    <a:pt x="9" y="5"/>
                  </a:cubicBezTo>
                  <a:cubicBezTo>
                    <a:pt x="8" y="4"/>
                    <a:pt x="6" y="3"/>
                    <a:pt x="5" y="2"/>
                  </a:cubicBezTo>
                  <a:cubicBezTo>
                    <a:pt x="3" y="1"/>
                    <a:pt x="2" y="1"/>
                    <a:pt x="0" y="0"/>
                  </a:cubicBezTo>
                  <a:cubicBezTo>
                    <a:pt x="3" y="57"/>
                    <a:pt x="10" y="113"/>
                    <a:pt x="8" y="171"/>
                  </a:cubicBezTo>
                  <a:cubicBezTo>
                    <a:pt x="8" y="172"/>
                    <a:pt x="9" y="173"/>
                    <a:pt x="9" y="174"/>
                  </a:cubicBezTo>
                  <a:cubicBezTo>
                    <a:pt x="10" y="176"/>
                    <a:pt x="10" y="176"/>
                    <a:pt x="12" y="177"/>
                  </a:cubicBezTo>
                  <a:cubicBezTo>
                    <a:pt x="14" y="178"/>
                    <a:pt x="14" y="178"/>
                    <a:pt x="16" y="178"/>
                  </a:cubicBezTo>
                  <a:cubicBezTo>
                    <a:pt x="17" y="178"/>
                    <a:pt x="18" y="178"/>
                    <a:pt x="20" y="177"/>
                  </a:cubicBezTo>
                  <a:cubicBezTo>
                    <a:pt x="22" y="176"/>
                    <a:pt x="21" y="176"/>
                    <a:pt x="22" y="174"/>
                  </a:cubicBezTo>
                  <a:cubicBezTo>
                    <a:pt x="22" y="173"/>
                    <a:pt x="23" y="173"/>
                    <a:pt x="23" y="172"/>
                  </a:cubicBezTo>
                  <a:cubicBezTo>
                    <a:pt x="27" y="138"/>
                    <a:pt x="28" y="104"/>
                    <a:pt x="28" y="70"/>
                  </a:cubicBezTo>
                  <a:cubicBezTo>
                    <a:pt x="28" y="54"/>
                    <a:pt x="28" y="39"/>
                    <a:pt x="27" y="23"/>
                  </a:cubicBezTo>
                  <a:lnTo>
                    <a:pt x="20" y="11"/>
                  </a:lnTo>
                  <a:lnTo>
                    <a:pt x="19"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72" name="Google Shape;3572;p35"/>
            <p:cNvSpPr/>
            <p:nvPr/>
          </p:nvSpPr>
          <p:spPr>
            <a:xfrm>
              <a:off x="3033725" y="-850895"/>
              <a:ext cx="7560" cy="5760"/>
            </a:xfrm>
            <a:custGeom>
              <a:avLst/>
              <a:gdLst/>
              <a:ahLst/>
              <a:cxnLst/>
              <a:rect l="l" t="t" r="r" b="b"/>
              <a:pathLst>
                <a:path w="21" h="16" extrusionOk="0">
                  <a:moveTo>
                    <a:pt x="20" y="15"/>
                  </a:moveTo>
                  <a:cubicBezTo>
                    <a:pt x="19" y="15"/>
                    <a:pt x="19" y="15"/>
                    <a:pt x="19" y="15"/>
                  </a:cubicBezTo>
                  <a:cubicBezTo>
                    <a:pt x="19" y="14"/>
                    <a:pt x="18" y="13"/>
                    <a:pt x="18" y="12"/>
                  </a:cubicBezTo>
                  <a:cubicBezTo>
                    <a:pt x="18" y="10"/>
                    <a:pt x="19" y="9"/>
                    <a:pt x="19" y="8"/>
                  </a:cubicBezTo>
                  <a:lnTo>
                    <a:pt x="20" y="8"/>
                  </a:lnTo>
                  <a:cubicBezTo>
                    <a:pt x="13" y="5"/>
                    <a:pt x="7" y="2"/>
                    <a:pt x="0" y="0"/>
                  </a:cubicBezTo>
                  <a:lnTo>
                    <a:pt x="0" y="5"/>
                  </a:lnTo>
                  <a:cubicBezTo>
                    <a:pt x="1" y="6"/>
                    <a:pt x="3" y="6"/>
                    <a:pt x="4" y="7"/>
                  </a:cubicBezTo>
                  <a:cubicBezTo>
                    <a:pt x="6" y="8"/>
                    <a:pt x="7" y="9"/>
                    <a:pt x="9" y="10"/>
                  </a:cubicBezTo>
                  <a:cubicBezTo>
                    <a:pt x="10" y="11"/>
                    <a:pt x="11" y="12"/>
                    <a:pt x="12" y="13"/>
                  </a:cubicBezTo>
                  <a:cubicBezTo>
                    <a:pt x="14" y="14"/>
                    <a:pt x="17" y="15"/>
                    <a:pt x="20"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73" name="Google Shape;3573;p35"/>
            <p:cNvSpPr/>
            <p:nvPr/>
          </p:nvSpPr>
          <p:spPr>
            <a:xfrm>
              <a:off x="3035165" y="-863855"/>
              <a:ext cx="8280" cy="4320"/>
            </a:xfrm>
            <a:custGeom>
              <a:avLst/>
              <a:gdLst/>
              <a:ahLst/>
              <a:cxnLst/>
              <a:rect l="l" t="t" r="r" b="b"/>
              <a:pathLst>
                <a:path w="23" h="12" extrusionOk="0">
                  <a:moveTo>
                    <a:pt x="0" y="2"/>
                  </a:moveTo>
                  <a:cubicBezTo>
                    <a:pt x="8" y="5"/>
                    <a:pt x="15" y="8"/>
                    <a:pt x="22" y="11"/>
                  </a:cubicBezTo>
                  <a:cubicBezTo>
                    <a:pt x="22" y="10"/>
                    <a:pt x="21" y="9"/>
                    <a:pt x="20" y="7"/>
                  </a:cubicBezTo>
                  <a:cubicBezTo>
                    <a:pt x="19" y="5"/>
                    <a:pt x="17" y="3"/>
                    <a:pt x="15" y="2"/>
                  </a:cubicBezTo>
                  <a:cubicBezTo>
                    <a:pt x="13" y="1"/>
                    <a:pt x="10" y="0"/>
                    <a:pt x="8" y="0"/>
                  </a:cubicBezTo>
                  <a:cubicBezTo>
                    <a:pt x="5" y="0"/>
                    <a:pt x="3" y="1"/>
                    <a:pt x="1" y="2"/>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74" name="Google Shape;3574;p35"/>
            <p:cNvSpPr/>
            <p:nvPr/>
          </p:nvSpPr>
          <p:spPr>
            <a:xfrm>
              <a:off x="3034085" y="-863135"/>
              <a:ext cx="9720" cy="15480"/>
            </a:xfrm>
            <a:custGeom>
              <a:avLst/>
              <a:gdLst/>
              <a:ahLst/>
              <a:cxnLst/>
              <a:rect l="l" t="t" r="r" b="b"/>
              <a:pathLst>
                <a:path w="27" h="43" extrusionOk="0">
                  <a:moveTo>
                    <a:pt x="20" y="41"/>
                  </a:moveTo>
                  <a:lnTo>
                    <a:pt x="21" y="40"/>
                  </a:lnTo>
                  <a:cubicBezTo>
                    <a:pt x="23" y="39"/>
                    <a:pt x="24" y="39"/>
                    <a:pt x="26" y="38"/>
                  </a:cubicBezTo>
                  <a:cubicBezTo>
                    <a:pt x="26" y="29"/>
                    <a:pt x="26" y="21"/>
                    <a:pt x="26" y="12"/>
                  </a:cubicBezTo>
                  <a:lnTo>
                    <a:pt x="26" y="11"/>
                  </a:lnTo>
                  <a:cubicBezTo>
                    <a:pt x="26" y="10"/>
                    <a:pt x="26" y="10"/>
                    <a:pt x="26" y="9"/>
                  </a:cubicBezTo>
                  <a:cubicBezTo>
                    <a:pt x="19" y="6"/>
                    <a:pt x="12" y="3"/>
                    <a:pt x="5" y="0"/>
                  </a:cubicBezTo>
                  <a:cubicBezTo>
                    <a:pt x="3" y="1"/>
                    <a:pt x="2" y="2"/>
                    <a:pt x="1" y="4"/>
                  </a:cubicBezTo>
                  <a:cubicBezTo>
                    <a:pt x="0" y="6"/>
                    <a:pt x="0" y="8"/>
                    <a:pt x="0" y="10"/>
                  </a:cubicBezTo>
                  <a:cubicBezTo>
                    <a:pt x="0" y="11"/>
                    <a:pt x="0" y="12"/>
                    <a:pt x="0" y="13"/>
                  </a:cubicBezTo>
                  <a:cubicBezTo>
                    <a:pt x="0" y="14"/>
                    <a:pt x="0" y="15"/>
                    <a:pt x="0" y="16"/>
                  </a:cubicBezTo>
                  <a:cubicBezTo>
                    <a:pt x="0" y="22"/>
                    <a:pt x="0" y="28"/>
                    <a:pt x="0" y="34"/>
                  </a:cubicBezTo>
                  <a:cubicBezTo>
                    <a:pt x="6" y="36"/>
                    <a:pt x="13" y="39"/>
                    <a:pt x="19" y="42"/>
                  </a:cubicBezTo>
                  <a:lnTo>
                    <a:pt x="20" y="4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75" name="Google Shape;3575;p35"/>
            <p:cNvSpPr/>
            <p:nvPr/>
          </p:nvSpPr>
          <p:spPr>
            <a:xfrm>
              <a:off x="3043445" y="-845495"/>
              <a:ext cx="17640" cy="37440"/>
            </a:xfrm>
            <a:custGeom>
              <a:avLst/>
              <a:gdLst/>
              <a:ahLst/>
              <a:cxnLst/>
              <a:rect l="l" t="t" r="r" b="b"/>
              <a:pathLst>
                <a:path w="49" h="104" extrusionOk="0">
                  <a:moveTo>
                    <a:pt x="4" y="0"/>
                  </a:moveTo>
                  <a:lnTo>
                    <a:pt x="0" y="0"/>
                  </a:lnTo>
                  <a:lnTo>
                    <a:pt x="0" y="13"/>
                  </a:lnTo>
                  <a:cubicBezTo>
                    <a:pt x="4" y="18"/>
                    <a:pt x="8" y="24"/>
                    <a:pt x="11" y="30"/>
                  </a:cubicBezTo>
                  <a:cubicBezTo>
                    <a:pt x="23" y="50"/>
                    <a:pt x="31" y="72"/>
                    <a:pt x="34" y="94"/>
                  </a:cubicBezTo>
                  <a:cubicBezTo>
                    <a:pt x="35" y="96"/>
                    <a:pt x="35" y="97"/>
                    <a:pt x="36" y="99"/>
                  </a:cubicBezTo>
                  <a:cubicBezTo>
                    <a:pt x="37" y="100"/>
                    <a:pt x="37" y="101"/>
                    <a:pt x="39" y="102"/>
                  </a:cubicBezTo>
                  <a:cubicBezTo>
                    <a:pt x="41" y="103"/>
                    <a:pt x="42" y="103"/>
                    <a:pt x="44" y="103"/>
                  </a:cubicBezTo>
                  <a:cubicBezTo>
                    <a:pt x="45" y="103"/>
                    <a:pt x="47" y="103"/>
                    <a:pt x="48" y="102"/>
                  </a:cubicBezTo>
                  <a:cubicBezTo>
                    <a:pt x="48" y="60"/>
                    <a:pt x="35" y="22"/>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76" name="Google Shape;3576;p35"/>
            <p:cNvSpPr/>
            <p:nvPr/>
          </p:nvSpPr>
          <p:spPr>
            <a:xfrm>
              <a:off x="3044885" y="-848375"/>
              <a:ext cx="19080" cy="40320"/>
            </a:xfrm>
            <a:custGeom>
              <a:avLst/>
              <a:gdLst/>
              <a:ahLst/>
              <a:cxnLst/>
              <a:rect l="l" t="t" r="r" b="b"/>
              <a:pathLst>
                <a:path w="53" h="112" extrusionOk="0">
                  <a:moveTo>
                    <a:pt x="52" y="100"/>
                  </a:moveTo>
                  <a:cubicBezTo>
                    <a:pt x="52" y="75"/>
                    <a:pt x="45" y="50"/>
                    <a:pt x="33" y="28"/>
                  </a:cubicBezTo>
                  <a:cubicBezTo>
                    <a:pt x="31" y="26"/>
                    <a:pt x="30" y="23"/>
                    <a:pt x="29" y="21"/>
                  </a:cubicBezTo>
                  <a:cubicBezTo>
                    <a:pt x="28" y="21"/>
                    <a:pt x="28" y="20"/>
                    <a:pt x="28" y="20"/>
                  </a:cubicBezTo>
                  <a:cubicBezTo>
                    <a:pt x="24" y="12"/>
                    <a:pt x="18" y="6"/>
                    <a:pt x="12" y="0"/>
                  </a:cubicBezTo>
                  <a:cubicBezTo>
                    <a:pt x="10" y="2"/>
                    <a:pt x="8" y="4"/>
                    <a:pt x="5" y="6"/>
                  </a:cubicBezTo>
                  <a:cubicBezTo>
                    <a:pt x="4" y="7"/>
                    <a:pt x="2" y="7"/>
                    <a:pt x="0" y="8"/>
                  </a:cubicBezTo>
                  <a:cubicBezTo>
                    <a:pt x="31" y="30"/>
                    <a:pt x="44" y="67"/>
                    <a:pt x="44" y="111"/>
                  </a:cubicBezTo>
                  <a:cubicBezTo>
                    <a:pt x="45" y="111"/>
                    <a:pt x="46" y="111"/>
                    <a:pt x="47" y="110"/>
                  </a:cubicBezTo>
                  <a:cubicBezTo>
                    <a:pt x="48" y="109"/>
                    <a:pt x="50" y="108"/>
                    <a:pt x="51" y="106"/>
                  </a:cubicBezTo>
                  <a:cubicBezTo>
                    <a:pt x="52" y="104"/>
                    <a:pt x="52" y="102"/>
                    <a:pt x="52" y="10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77" name="Google Shape;3577;p35"/>
            <p:cNvSpPr/>
            <p:nvPr/>
          </p:nvSpPr>
          <p:spPr>
            <a:xfrm>
              <a:off x="3043445" y="-846215"/>
              <a:ext cx="1800" cy="1080"/>
            </a:xfrm>
            <a:custGeom>
              <a:avLst/>
              <a:gdLst/>
              <a:ahLst/>
              <a:cxnLst/>
              <a:rect l="l" t="t" r="r" b="b"/>
              <a:pathLst>
                <a:path w="5" h="3" extrusionOk="0">
                  <a:moveTo>
                    <a:pt x="0" y="2"/>
                  </a:moveTo>
                  <a:lnTo>
                    <a:pt x="4" y="2"/>
                  </a:lnTo>
                  <a:lnTo>
                    <a:pt x="0" y="0"/>
                  </a:lnTo>
                  <a:lnTo>
                    <a:pt x="0" y="2"/>
                  </a:lnTo>
                </a:path>
              </a:pathLst>
            </a:custGeom>
            <a:solidFill>
              <a:schemeClr val="dk1"/>
            </a:solidFill>
            <a:ln>
              <a:noFill/>
            </a:ln>
          </p:spPr>
        </p:sp>
        <p:sp>
          <p:nvSpPr>
            <p:cNvPr id="3578" name="Google Shape;3578;p35"/>
            <p:cNvSpPr/>
            <p:nvPr/>
          </p:nvSpPr>
          <p:spPr>
            <a:xfrm>
              <a:off x="3043445" y="-849815"/>
              <a:ext cx="6120" cy="4680"/>
            </a:xfrm>
            <a:custGeom>
              <a:avLst/>
              <a:gdLst/>
              <a:ahLst/>
              <a:cxnLst/>
              <a:rect l="l" t="t" r="r" b="b"/>
              <a:pathLst>
                <a:path w="17" h="13" extrusionOk="0">
                  <a:moveTo>
                    <a:pt x="0" y="1"/>
                  </a:moveTo>
                  <a:cubicBezTo>
                    <a:pt x="0" y="4"/>
                    <a:pt x="0" y="7"/>
                    <a:pt x="0" y="9"/>
                  </a:cubicBezTo>
                  <a:lnTo>
                    <a:pt x="4" y="12"/>
                  </a:lnTo>
                  <a:cubicBezTo>
                    <a:pt x="6" y="11"/>
                    <a:pt x="8" y="11"/>
                    <a:pt x="9" y="10"/>
                  </a:cubicBezTo>
                  <a:cubicBezTo>
                    <a:pt x="12" y="8"/>
                    <a:pt x="14" y="6"/>
                    <a:pt x="16" y="4"/>
                  </a:cubicBezTo>
                  <a:cubicBezTo>
                    <a:pt x="15" y="3"/>
                    <a:pt x="15" y="3"/>
                    <a:pt x="14" y="2"/>
                  </a:cubicBezTo>
                  <a:cubicBezTo>
                    <a:pt x="11" y="0"/>
                    <a:pt x="8" y="0"/>
                    <a:pt x="5" y="0"/>
                  </a:cubicBezTo>
                  <a:cubicBezTo>
                    <a:pt x="4" y="0"/>
                    <a:pt x="2" y="0"/>
                    <a:pt x="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79" name="Google Shape;3579;p35"/>
            <p:cNvSpPr/>
            <p:nvPr/>
          </p:nvSpPr>
          <p:spPr>
            <a:xfrm>
              <a:off x="3040925" y="-845495"/>
              <a:ext cx="2880" cy="5040"/>
            </a:xfrm>
            <a:custGeom>
              <a:avLst/>
              <a:gdLst/>
              <a:ahLst/>
              <a:cxnLst/>
              <a:rect l="l" t="t" r="r" b="b"/>
              <a:pathLst>
                <a:path w="8" h="14" extrusionOk="0">
                  <a:moveTo>
                    <a:pt x="0" y="0"/>
                  </a:moveTo>
                  <a:lnTo>
                    <a:pt x="7" y="13"/>
                  </a:lnTo>
                  <a:lnTo>
                    <a:pt x="7" y="0"/>
                  </a:lnTo>
                  <a:cubicBezTo>
                    <a:pt x="6" y="0"/>
                    <a:pt x="4" y="0"/>
                    <a:pt x="2" y="0"/>
                  </a:cubicBezTo>
                  <a:cubicBezTo>
                    <a:pt x="1" y="0"/>
                    <a:pt x="0"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80" name="Google Shape;3580;p35"/>
            <p:cNvSpPr/>
            <p:nvPr/>
          </p:nvSpPr>
          <p:spPr>
            <a:xfrm>
              <a:off x="3040565" y="-848015"/>
              <a:ext cx="3600" cy="2880"/>
            </a:xfrm>
            <a:custGeom>
              <a:avLst/>
              <a:gdLst/>
              <a:ahLst/>
              <a:cxnLst/>
              <a:rect l="l" t="t" r="r" b="b"/>
              <a:pathLst>
                <a:path w="10" h="8" extrusionOk="0">
                  <a:moveTo>
                    <a:pt x="1" y="0"/>
                  </a:moveTo>
                  <a:cubicBezTo>
                    <a:pt x="0" y="1"/>
                    <a:pt x="0" y="1"/>
                    <a:pt x="0" y="3"/>
                  </a:cubicBezTo>
                  <a:cubicBezTo>
                    <a:pt x="0" y="4"/>
                    <a:pt x="0" y="6"/>
                    <a:pt x="1" y="7"/>
                  </a:cubicBezTo>
                  <a:cubicBezTo>
                    <a:pt x="2" y="7"/>
                    <a:pt x="4" y="7"/>
                    <a:pt x="5" y="7"/>
                  </a:cubicBezTo>
                  <a:cubicBezTo>
                    <a:pt x="6" y="7"/>
                    <a:pt x="7" y="7"/>
                    <a:pt x="9" y="7"/>
                  </a:cubicBezTo>
                  <a:lnTo>
                    <a:pt x="9" y="4"/>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81" name="Google Shape;3581;p35"/>
            <p:cNvSpPr/>
            <p:nvPr/>
          </p:nvSpPr>
          <p:spPr>
            <a:xfrm>
              <a:off x="3040925" y="-849455"/>
              <a:ext cx="2880" cy="3600"/>
            </a:xfrm>
            <a:custGeom>
              <a:avLst/>
              <a:gdLst/>
              <a:ahLst/>
              <a:cxnLst/>
              <a:rect l="l" t="t" r="r" b="b"/>
              <a:pathLst>
                <a:path w="8" h="10" extrusionOk="0">
                  <a:moveTo>
                    <a:pt x="7" y="0"/>
                  </a:moveTo>
                  <a:cubicBezTo>
                    <a:pt x="5" y="1"/>
                    <a:pt x="4" y="1"/>
                    <a:pt x="2" y="2"/>
                  </a:cubicBezTo>
                  <a:lnTo>
                    <a:pt x="1" y="3"/>
                  </a:lnTo>
                  <a:lnTo>
                    <a:pt x="0" y="4"/>
                  </a:lnTo>
                  <a:lnTo>
                    <a:pt x="7" y="9"/>
                  </a:lnTo>
                  <a:cubicBezTo>
                    <a:pt x="7" y="6"/>
                    <a:pt x="7" y="3"/>
                    <a:pt x="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82" name="Google Shape;3582;p35"/>
            <p:cNvSpPr/>
            <p:nvPr/>
          </p:nvSpPr>
          <p:spPr>
            <a:xfrm>
              <a:off x="3326045" y="-625175"/>
              <a:ext cx="10440" cy="21240"/>
            </a:xfrm>
            <a:custGeom>
              <a:avLst/>
              <a:gdLst/>
              <a:ahLst/>
              <a:cxnLst/>
              <a:rect l="l" t="t" r="r" b="b"/>
              <a:pathLst>
                <a:path w="29" h="59" extrusionOk="0">
                  <a:moveTo>
                    <a:pt x="24" y="27"/>
                  </a:moveTo>
                  <a:cubicBezTo>
                    <a:pt x="24" y="18"/>
                    <a:pt x="28" y="10"/>
                    <a:pt x="21" y="2"/>
                  </a:cubicBezTo>
                  <a:lnTo>
                    <a:pt x="20" y="1"/>
                  </a:lnTo>
                  <a:cubicBezTo>
                    <a:pt x="19" y="0"/>
                    <a:pt x="17" y="0"/>
                    <a:pt x="16" y="0"/>
                  </a:cubicBezTo>
                  <a:cubicBezTo>
                    <a:pt x="15" y="0"/>
                    <a:pt x="14" y="1"/>
                    <a:pt x="13" y="1"/>
                  </a:cubicBezTo>
                  <a:cubicBezTo>
                    <a:pt x="12" y="2"/>
                    <a:pt x="12" y="2"/>
                    <a:pt x="11" y="2"/>
                  </a:cubicBezTo>
                  <a:cubicBezTo>
                    <a:pt x="9" y="5"/>
                    <a:pt x="7" y="7"/>
                    <a:pt x="5" y="10"/>
                  </a:cubicBezTo>
                  <a:cubicBezTo>
                    <a:pt x="2" y="15"/>
                    <a:pt x="1" y="21"/>
                    <a:pt x="0" y="27"/>
                  </a:cubicBezTo>
                  <a:cubicBezTo>
                    <a:pt x="0" y="33"/>
                    <a:pt x="0" y="38"/>
                    <a:pt x="0" y="44"/>
                  </a:cubicBezTo>
                  <a:cubicBezTo>
                    <a:pt x="5" y="47"/>
                    <a:pt x="9" y="50"/>
                    <a:pt x="14" y="53"/>
                  </a:cubicBezTo>
                  <a:cubicBezTo>
                    <a:pt x="17" y="55"/>
                    <a:pt x="20" y="56"/>
                    <a:pt x="23" y="58"/>
                  </a:cubicBezTo>
                  <a:cubicBezTo>
                    <a:pt x="24" y="48"/>
                    <a:pt x="24" y="38"/>
                    <a:pt x="24"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83" name="Google Shape;3583;p35"/>
            <p:cNvSpPr/>
            <p:nvPr/>
          </p:nvSpPr>
          <p:spPr>
            <a:xfrm>
              <a:off x="3339365" y="-590975"/>
              <a:ext cx="1800" cy="1080"/>
            </a:xfrm>
            <a:custGeom>
              <a:avLst/>
              <a:gdLst/>
              <a:ahLst/>
              <a:cxnLst/>
              <a:rect l="l" t="t" r="r" b="b"/>
              <a:pathLst>
                <a:path w="5" h="3" extrusionOk="0">
                  <a:moveTo>
                    <a:pt x="4" y="2"/>
                  </a:moveTo>
                  <a:lnTo>
                    <a:pt x="0" y="0"/>
                  </a:lnTo>
                  <a:cubicBezTo>
                    <a:pt x="0" y="0"/>
                    <a:pt x="1" y="0"/>
                    <a:pt x="2" y="1"/>
                  </a:cubicBezTo>
                  <a:cubicBezTo>
                    <a:pt x="3" y="2"/>
                    <a:pt x="3" y="2"/>
                    <a:pt x="4"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84" name="Google Shape;3584;p35"/>
            <p:cNvSpPr/>
            <p:nvPr/>
          </p:nvSpPr>
          <p:spPr>
            <a:xfrm>
              <a:off x="3337205" y="-623015"/>
              <a:ext cx="9360" cy="25200"/>
            </a:xfrm>
            <a:custGeom>
              <a:avLst/>
              <a:gdLst/>
              <a:ahLst/>
              <a:cxnLst/>
              <a:rect l="l" t="t" r="r" b="b"/>
              <a:pathLst>
                <a:path w="26" h="70" extrusionOk="0">
                  <a:moveTo>
                    <a:pt x="24" y="35"/>
                  </a:moveTo>
                  <a:cubicBezTo>
                    <a:pt x="24" y="31"/>
                    <a:pt x="22" y="16"/>
                    <a:pt x="22" y="10"/>
                  </a:cubicBezTo>
                  <a:cubicBezTo>
                    <a:pt x="16" y="6"/>
                    <a:pt x="11" y="3"/>
                    <a:pt x="5" y="0"/>
                  </a:cubicBezTo>
                  <a:cubicBezTo>
                    <a:pt x="2" y="8"/>
                    <a:pt x="0" y="16"/>
                    <a:pt x="0" y="24"/>
                  </a:cubicBezTo>
                  <a:cubicBezTo>
                    <a:pt x="0" y="28"/>
                    <a:pt x="0" y="31"/>
                    <a:pt x="1" y="35"/>
                  </a:cubicBezTo>
                  <a:cubicBezTo>
                    <a:pt x="1" y="42"/>
                    <a:pt x="2" y="49"/>
                    <a:pt x="2" y="57"/>
                  </a:cubicBezTo>
                  <a:cubicBezTo>
                    <a:pt x="7" y="59"/>
                    <a:pt x="12" y="61"/>
                    <a:pt x="16" y="64"/>
                  </a:cubicBezTo>
                  <a:cubicBezTo>
                    <a:pt x="20" y="67"/>
                    <a:pt x="21" y="67"/>
                    <a:pt x="24" y="69"/>
                  </a:cubicBezTo>
                  <a:cubicBezTo>
                    <a:pt x="24" y="62"/>
                    <a:pt x="25" y="55"/>
                    <a:pt x="25" y="49"/>
                  </a:cubicBezTo>
                  <a:cubicBezTo>
                    <a:pt x="25" y="44"/>
                    <a:pt x="25" y="40"/>
                    <a:pt x="24"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85" name="Google Shape;3585;p35"/>
            <p:cNvSpPr/>
            <p:nvPr/>
          </p:nvSpPr>
          <p:spPr>
            <a:xfrm>
              <a:off x="3339365" y="-625535"/>
              <a:ext cx="7200" cy="6120"/>
            </a:xfrm>
            <a:custGeom>
              <a:avLst/>
              <a:gdLst/>
              <a:ahLst/>
              <a:cxnLst/>
              <a:rect l="l" t="t" r="r" b="b"/>
              <a:pathLst>
                <a:path w="20" h="17" extrusionOk="0">
                  <a:moveTo>
                    <a:pt x="17" y="13"/>
                  </a:moveTo>
                  <a:lnTo>
                    <a:pt x="18" y="12"/>
                  </a:lnTo>
                  <a:cubicBezTo>
                    <a:pt x="18" y="11"/>
                    <a:pt x="18" y="10"/>
                    <a:pt x="18" y="9"/>
                  </a:cubicBezTo>
                  <a:cubicBezTo>
                    <a:pt x="18" y="8"/>
                    <a:pt x="19" y="6"/>
                    <a:pt x="18" y="5"/>
                  </a:cubicBezTo>
                  <a:cubicBezTo>
                    <a:pt x="17" y="4"/>
                    <a:pt x="17" y="5"/>
                    <a:pt x="17" y="4"/>
                  </a:cubicBezTo>
                  <a:lnTo>
                    <a:pt x="14" y="2"/>
                  </a:lnTo>
                  <a:lnTo>
                    <a:pt x="13" y="2"/>
                  </a:lnTo>
                  <a:cubicBezTo>
                    <a:pt x="11" y="1"/>
                    <a:pt x="9" y="0"/>
                    <a:pt x="8" y="0"/>
                  </a:cubicBezTo>
                  <a:cubicBezTo>
                    <a:pt x="6" y="0"/>
                    <a:pt x="5" y="1"/>
                    <a:pt x="4" y="2"/>
                  </a:cubicBezTo>
                  <a:lnTo>
                    <a:pt x="3" y="2"/>
                  </a:lnTo>
                  <a:cubicBezTo>
                    <a:pt x="2" y="3"/>
                    <a:pt x="2" y="4"/>
                    <a:pt x="1" y="5"/>
                  </a:cubicBezTo>
                  <a:cubicBezTo>
                    <a:pt x="1" y="6"/>
                    <a:pt x="0" y="6"/>
                    <a:pt x="0" y="7"/>
                  </a:cubicBezTo>
                  <a:cubicBezTo>
                    <a:pt x="6" y="10"/>
                    <a:pt x="11" y="13"/>
                    <a:pt x="17" y="16"/>
                  </a:cubicBezTo>
                  <a:cubicBezTo>
                    <a:pt x="17" y="16"/>
                    <a:pt x="17" y="15"/>
                    <a:pt x="17" y="14"/>
                  </a:cubicBezTo>
                  <a:lnTo>
                    <a:pt x="17"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86" name="Google Shape;3586;p35"/>
            <p:cNvSpPr/>
            <p:nvPr/>
          </p:nvSpPr>
          <p:spPr>
            <a:xfrm>
              <a:off x="3357725" y="-581615"/>
              <a:ext cx="1800" cy="720"/>
            </a:xfrm>
            <a:custGeom>
              <a:avLst/>
              <a:gdLst/>
              <a:ahLst/>
              <a:cxnLst/>
              <a:rect l="l" t="t" r="r" b="b"/>
              <a:pathLst>
                <a:path w="5" h="2" extrusionOk="0">
                  <a:moveTo>
                    <a:pt x="4" y="1"/>
                  </a:moveTo>
                  <a:lnTo>
                    <a:pt x="0" y="0"/>
                  </a:lnTo>
                  <a:cubicBezTo>
                    <a:pt x="1" y="1"/>
                    <a:pt x="2" y="1"/>
                    <a:pt x="4"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87" name="Google Shape;3587;p35"/>
            <p:cNvSpPr/>
            <p:nvPr/>
          </p:nvSpPr>
          <p:spPr>
            <a:xfrm>
              <a:off x="3355565" y="-612575"/>
              <a:ext cx="10800" cy="20880"/>
            </a:xfrm>
            <a:custGeom>
              <a:avLst/>
              <a:gdLst/>
              <a:ahLst/>
              <a:cxnLst/>
              <a:rect l="l" t="t" r="r" b="b"/>
              <a:pathLst>
                <a:path w="30" h="58" extrusionOk="0">
                  <a:moveTo>
                    <a:pt x="17" y="53"/>
                  </a:moveTo>
                  <a:cubicBezTo>
                    <a:pt x="18" y="53"/>
                    <a:pt x="19" y="52"/>
                    <a:pt x="20" y="52"/>
                  </a:cubicBezTo>
                  <a:cubicBezTo>
                    <a:pt x="21" y="52"/>
                    <a:pt x="22" y="53"/>
                    <a:pt x="23" y="53"/>
                  </a:cubicBezTo>
                  <a:cubicBezTo>
                    <a:pt x="24" y="44"/>
                    <a:pt x="25" y="36"/>
                    <a:pt x="26" y="27"/>
                  </a:cubicBezTo>
                  <a:cubicBezTo>
                    <a:pt x="26" y="18"/>
                    <a:pt x="29" y="13"/>
                    <a:pt x="29" y="7"/>
                  </a:cubicBezTo>
                  <a:cubicBezTo>
                    <a:pt x="22" y="5"/>
                    <a:pt x="16" y="3"/>
                    <a:pt x="10" y="0"/>
                  </a:cubicBezTo>
                  <a:cubicBezTo>
                    <a:pt x="9" y="2"/>
                    <a:pt x="8" y="3"/>
                    <a:pt x="7" y="4"/>
                  </a:cubicBezTo>
                  <a:cubicBezTo>
                    <a:pt x="4" y="11"/>
                    <a:pt x="2" y="18"/>
                    <a:pt x="2" y="25"/>
                  </a:cubicBezTo>
                  <a:lnTo>
                    <a:pt x="2" y="26"/>
                  </a:lnTo>
                  <a:cubicBezTo>
                    <a:pt x="2" y="27"/>
                    <a:pt x="2" y="28"/>
                    <a:pt x="2" y="29"/>
                  </a:cubicBezTo>
                  <a:cubicBezTo>
                    <a:pt x="2" y="37"/>
                    <a:pt x="1" y="45"/>
                    <a:pt x="0" y="53"/>
                  </a:cubicBezTo>
                  <a:lnTo>
                    <a:pt x="14" y="57"/>
                  </a:lnTo>
                  <a:cubicBezTo>
                    <a:pt x="14" y="56"/>
                    <a:pt x="14" y="56"/>
                    <a:pt x="14" y="56"/>
                  </a:cubicBezTo>
                  <a:cubicBezTo>
                    <a:pt x="15" y="54"/>
                    <a:pt x="16" y="54"/>
                    <a:pt x="17" y="5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88" name="Google Shape;3588;p35"/>
            <p:cNvSpPr/>
            <p:nvPr/>
          </p:nvSpPr>
          <p:spPr>
            <a:xfrm>
              <a:off x="3360605" y="-593855"/>
              <a:ext cx="3600" cy="1800"/>
            </a:xfrm>
            <a:custGeom>
              <a:avLst/>
              <a:gdLst/>
              <a:ahLst/>
              <a:cxnLst/>
              <a:rect l="l" t="t" r="r" b="b"/>
              <a:pathLst>
                <a:path w="10" h="5" extrusionOk="0">
                  <a:moveTo>
                    <a:pt x="9" y="0"/>
                  </a:moveTo>
                  <a:cubicBezTo>
                    <a:pt x="8" y="0"/>
                    <a:pt x="7" y="0"/>
                    <a:pt x="6" y="0"/>
                  </a:cubicBezTo>
                  <a:cubicBezTo>
                    <a:pt x="5" y="0"/>
                    <a:pt x="4" y="0"/>
                    <a:pt x="3" y="0"/>
                  </a:cubicBezTo>
                  <a:lnTo>
                    <a:pt x="2" y="1"/>
                  </a:lnTo>
                  <a:cubicBezTo>
                    <a:pt x="1" y="2"/>
                    <a:pt x="0" y="2"/>
                    <a:pt x="0" y="2"/>
                  </a:cubicBezTo>
                  <a:lnTo>
                    <a:pt x="9" y="4"/>
                  </a:lnTo>
                  <a:cubicBezTo>
                    <a:pt x="9" y="4"/>
                    <a:pt x="9" y="2"/>
                    <a:pt x="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89" name="Google Shape;3589;p35"/>
            <p:cNvSpPr/>
            <p:nvPr/>
          </p:nvSpPr>
          <p:spPr>
            <a:xfrm>
              <a:off x="3359165" y="-614735"/>
              <a:ext cx="7200" cy="4680"/>
            </a:xfrm>
            <a:custGeom>
              <a:avLst/>
              <a:gdLst/>
              <a:ahLst/>
              <a:cxnLst/>
              <a:rect l="l" t="t" r="r" b="b"/>
              <a:pathLst>
                <a:path w="20" h="13" extrusionOk="0">
                  <a:moveTo>
                    <a:pt x="14" y="2"/>
                  </a:moveTo>
                  <a:cubicBezTo>
                    <a:pt x="14" y="1"/>
                    <a:pt x="13" y="1"/>
                    <a:pt x="13" y="1"/>
                  </a:cubicBezTo>
                  <a:cubicBezTo>
                    <a:pt x="11" y="0"/>
                    <a:pt x="10" y="0"/>
                    <a:pt x="9" y="0"/>
                  </a:cubicBezTo>
                  <a:cubicBezTo>
                    <a:pt x="7" y="0"/>
                    <a:pt x="6" y="0"/>
                    <a:pt x="5" y="1"/>
                  </a:cubicBezTo>
                  <a:cubicBezTo>
                    <a:pt x="4" y="1"/>
                    <a:pt x="4" y="1"/>
                    <a:pt x="3" y="2"/>
                  </a:cubicBezTo>
                  <a:cubicBezTo>
                    <a:pt x="2" y="3"/>
                    <a:pt x="1" y="4"/>
                    <a:pt x="0" y="5"/>
                  </a:cubicBezTo>
                  <a:cubicBezTo>
                    <a:pt x="6" y="8"/>
                    <a:pt x="12" y="10"/>
                    <a:pt x="19" y="12"/>
                  </a:cubicBezTo>
                  <a:cubicBezTo>
                    <a:pt x="19" y="10"/>
                    <a:pt x="18" y="7"/>
                    <a:pt x="17" y="5"/>
                  </a:cubicBezTo>
                  <a:cubicBezTo>
                    <a:pt x="16" y="4"/>
                    <a:pt x="15" y="3"/>
                    <a:pt x="14"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90" name="Google Shape;3590;p35"/>
            <p:cNvSpPr/>
            <p:nvPr/>
          </p:nvSpPr>
          <p:spPr>
            <a:xfrm>
              <a:off x="3370685" y="-608255"/>
              <a:ext cx="10440" cy="19080"/>
            </a:xfrm>
            <a:custGeom>
              <a:avLst/>
              <a:gdLst/>
              <a:ahLst/>
              <a:cxnLst/>
              <a:rect l="l" t="t" r="r" b="b"/>
              <a:pathLst>
                <a:path w="29" h="53" extrusionOk="0">
                  <a:moveTo>
                    <a:pt x="28" y="5"/>
                  </a:moveTo>
                  <a:lnTo>
                    <a:pt x="26" y="5"/>
                  </a:lnTo>
                  <a:cubicBezTo>
                    <a:pt x="19" y="4"/>
                    <a:pt x="12" y="2"/>
                    <a:pt x="6" y="0"/>
                  </a:cubicBezTo>
                  <a:cubicBezTo>
                    <a:pt x="2" y="11"/>
                    <a:pt x="0" y="22"/>
                    <a:pt x="0" y="34"/>
                  </a:cubicBezTo>
                  <a:cubicBezTo>
                    <a:pt x="0" y="39"/>
                    <a:pt x="0" y="43"/>
                    <a:pt x="1" y="48"/>
                  </a:cubicBezTo>
                  <a:lnTo>
                    <a:pt x="5" y="50"/>
                  </a:lnTo>
                  <a:lnTo>
                    <a:pt x="25" y="52"/>
                  </a:lnTo>
                  <a:cubicBezTo>
                    <a:pt x="25" y="45"/>
                    <a:pt x="26" y="38"/>
                    <a:pt x="27" y="31"/>
                  </a:cubicBezTo>
                  <a:cubicBezTo>
                    <a:pt x="28" y="25"/>
                    <a:pt x="28" y="20"/>
                    <a:pt x="28" y="14"/>
                  </a:cubicBezTo>
                  <a:cubicBezTo>
                    <a:pt x="28" y="11"/>
                    <a:pt x="28" y="8"/>
                    <a:pt x="28"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91" name="Google Shape;3591;p35"/>
            <p:cNvSpPr/>
            <p:nvPr/>
          </p:nvSpPr>
          <p:spPr>
            <a:xfrm>
              <a:off x="3370685" y="-590975"/>
              <a:ext cx="1800" cy="720"/>
            </a:xfrm>
            <a:custGeom>
              <a:avLst/>
              <a:gdLst/>
              <a:ahLst/>
              <a:cxnLst/>
              <a:rect l="l" t="t" r="r" b="b"/>
              <a:pathLst>
                <a:path w="5" h="2" extrusionOk="0">
                  <a:moveTo>
                    <a:pt x="4" y="1"/>
                  </a:moveTo>
                  <a:lnTo>
                    <a:pt x="0" y="0"/>
                  </a:lnTo>
                  <a:lnTo>
                    <a:pt x="0" y="0"/>
                  </a:lnTo>
                  <a:lnTo>
                    <a:pt x="4" y="1"/>
                  </a:lnTo>
                </a:path>
              </a:pathLst>
            </a:custGeom>
            <a:solidFill>
              <a:schemeClr val="dk1"/>
            </a:solidFill>
            <a:ln>
              <a:noFill/>
            </a:ln>
          </p:spPr>
        </p:sp>
        <p:sp>
          <p:nvSpPr>
            <p:cNvPr id="3592" name="Google Shape;3592;p35"/>
            <p:cNvSpPr/>
            <p:nvPr/>
          </p:nvSpPr>
          <p:spPr>
            <a:xfrm>
              <a:off x="3372485" y="-611855"/>
              <a:ext cx="8640" cy="5760"/>
            </a:xfrm>
            <a:custGeom>
              <a:avLst/>
              <a:gdLst/>
              <a:ahLst/>
              <a:cxnLst/>
              <a:rect l="l" t="t" r="r" b="b"/>
              <a:pathLst>
                <a:path w="24" h="16" extrusionOk="0">
                  <a:moveTo>
                    <a:pt x="23" y="15"/>
                  </a:moveTo>
                  <a:cubicBezTo>
                    <a:pt x="22" y="12"/>
                    <a:pt x="22" y="9"/>
                    <a:pt x="20" y="6"/>
                  </a:cubicBezTo>
                  <a:cubicBezTo>
                    <a:pt x="19" y="5"/>
                    <a:pt x="18" y="4"/>
                    <a:pt x="18" y="3"/>
                  </a:cubicBezTo>
                  <a:cubicBezTo>
                    <a:pt x="17" y="2"/>
                    <a:pt x="16" y="1"/>
                    <a:pt x="15" y="1"/>
                  </a:cubicBezTo>
                  <a:cubicBezTo>
                    <a:pt x="14" y="0"/>
                    <a:pt x="12" y="0"/>
                    <a:pt x="11" y="0"/>
                  </a:cubicBezTo>
                  <a:cubicBezTo>
                    <a:pt x="9" y="0"/>
                    <a:pt x="9" y="0"/>
                    <a:pt x="8" y="1"/>
                  </a:cubicBezTo>
                  <a:cubicBezTo>
                    <a:pt x="7" y="1"/>
                    <a:pt x="7" y="1"/>
                    <a:pt x="7" y="2"/>
                  </a:cubicBezTo>
                  <a:cubicBezTo>
                    <a:pt x="4" y="4"/>
                    <a:pt x="3" y="6"/>
                    <a:pt x="1" y="9"/>
                  </a:cubicBezTo>
                  <a:lnTo>
                    <a:pt x="0" y="10"/>
                  </a:lnTo>
                  <a:cubicBezTo>
                    <a:pt x="7" y="11"/>
                    <a:pt x="14" y="13"/>
                    <a:pt x="20" y="14"/>
                  </a:cubicBezTo>
                  <a:lnTo>
                    <a:pt x="23" y="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93" name="Google Shape;3593;p35"/>
            <p:cNvSpPr/>
            <p:nvPr/>
          </p:nvSpPr>
          <p:spPr>
            <a:xfrm>
              <a:off x="3387245" y="-605375"/>
              <a:ext cx="10800" cy="16560"/>
            </a:xfrm>
            <a:custGeom>
              <a:avLst/>
              <a:gdLst/>
              <a:ahLst/>
              <a:cxnLst/>
              <a:rect l="l" t="t" r="r" b="b"/>
              <a:pathLst>
                <a:path w="30" h="46" extrusionOk="0">
                  <a:moveTo>
                    <a:pt x="29" y="2"/>
                  </a:moveTo>
                  <a:cubicBezTo>
                    <a:pt x="21" y="2"/>
                    <a:pt x="13" y="0"/>
                    <a:pt x="5" y="0"/>
                  </a:cubicBezTo>
                  <a:cubicBezTo>
                    <a:pt x="2" y="6"/>
                    <a:pt x="0" y="14"/>
                    <a:pt x="0" y="21"/>
                  </a:cubicBezTo>
                  <a:cubicBezTo>
                    <a:pt x="0" y="22"/>
                    <a:pt x="0" y="23"/>
                    <a:pt x="0" y="24"/>
                  </a:cubicBezTo>
                  <a:cubicBezTo>
                    <a:pt x="0" y="31"/>
                    <a:pt x="0" y="38"/>
                    <a:pt x="0" y="44"/>
                  </a:cubicBezTo>
                  <a:lnTo>
                    <a:pt x="16" y="45"/>
                  </a:lnTo>
                  <a:lnTo>
                    <a:pt x="27" y="45"/>
                  </a:lnTo>
                  <a:cubicBezTo>
                    <a:pt x="27" y="42"/>
                    <a:pt x="27" y="38"/>
                    <a:pt x="27" y="35"/>
                  </a:cubicBezTo>
                  <a:cubicBezTo>
                    <a:pt x="28" y="27"/>
                    <a:pt x="29" y="19"/>
                    <a:pt x="29" y="11"/>
                  </a:cubicBezTo>
                  <a:cubicBezTo>
                    <a:pt x="29" y="8"/>
                    <a:pt x="29" y="5"/>
                    <a:pt x="29"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94" name="Google Shape;3594;p35"/>
            <p:cNvSpPr/>
            <p:nvPr/>
          </p:nvSpPr>
          <p:spPr>
            <a:xfrm>
              <a:off x="3389045" y="-609335"/>
              <a:ext cx="8640" cy="5040"/>
            </a:xfrm>
            <a:custGeom>
              <a:avLst/>
              <a:gdLst/>
              <a:ahLst/>
              <a:cxnLst/>
              <a:rect l="l" t="t" r="r" b="b"/>
              <a:pathLst>
                <a:path w="24" h="14" extrusionOk="0">
                  <a:moveTo>
                    <a:pt x="21" y="5"/>
                  </a:moveTo>
                  <a:cubicBezTo>
                    <a:pt x="19" y="3"/>
                    <a:pt x="16" y="0"/>
                    <a:pt x="12" y="1"/>
                  </a:cubicBezTo>
                  <a:cubicBezTo>
                    <a:pt x="10" y="1"/>
                    <a:pt x="9" y="2"/>
                    <a:pt x="7" y="3"/>
                  </a:cubicBezTo>
                  <a:cubicBezTo>
                    <a:pt x="4" y="4"/>
                    <a:pt x="2" y="7"/>
                    <a:pt x="0" y="10"/>
                  </a:cubicBezTo>
                  <a:lnTo>
                    <a:pt x="0" y="11"/>
                  </a:lnTo>
                  <a:cubicBezTo>
                    <a:pt x="8" y="11"/>
                    <a:pt x="16" y="12"/>
                    <a:pt x="23" y="13"/>
                  </a:cubicBezTo>
                  <a:cubicBezTo>
                    <a:pt x="23" y="10"/>
                    <a:pt x="22" y="8"/>
                    <a:pt x="21" y="6"/>
                  </a:cubicBezTo>
                  <a:lnTo>
                    <a:pt x="21"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95" name="Google Shape;3595;p35"/>
            <p:cNvSpPr/>
            <p:nvPr/>
          </p:nvSpPr>
          <p:spPr>
            <a:xfrm>
              <a:off x="3405965" y="-602855"/>
              <a:ext cx="11520" cy="15120"/>
            </a:xfrm>
            <a:custGeom>
              <a:avLst/>
              <a:gdLst/>
              <a:ahLst/>
              <a:cxnLst/>
              <a:rect l="l" t="t" r="r" b="b"/>
              <a:pathLst>
                <a:path w="32" h="42" extrusionOk="0">
                  <a:moveTo>
                    <a:pt x="28" y="3"/>
                  </a:moveTo>
                  <a:cubicBezTo>
                    <a:pt x="28" y="2"/>
                    <a:pt x="27" y="1"/>
                    <a:pt x="26" y="0"/>
                  </a:cubicBezTo>
                  <a:cubicBezTo>
                    <a:pt x="25" y="0"/>
                    <a:pt x="24" y="0"/>
                    <a:pt x="23" y="0"/>
                  </a:cubicBezTo>
                  <a:cubicBezTo>
                    <a:pt x="22" y="0"/>
                    <a:pt x="21" y="0"/>
                    <a:pt x="20" y="0"/>
                  </a:cubicBezTo>
                  <a:cubicBezTo>
                    <a:pt x="6" y="5"/>
                    <a:pt x="0" y="23"/>
                    <a:pt x="0" y="39"/>
                  </a:cubicBezTo>
                  <a:lnTo>
                    <a:pt x="27" y="41"/>
                  </a:lnTo>
                  <a:cubicBezTo>
                    <a:pt x="27" y="37"/>
                    <a:pt x="28" y="32"/>
                    <a:pt x="29" y="27"/>
                  </a:cubicBezTo>
                  <a:cubicBezTo>
                    <a:pt x="30" y="24"/>
                    <a:pt x="31" y="20"/>
                    <a:pt x="31" y="16"/>
                  </a:cubicBezTo>
                  <a:cubicBezTo>
                    <a:pt x="31" y="12"/>
                    <a:pt x="30" y="7"/>
                    <a:pt x="28"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96" name="Google Shape;3596;p35"/>
            <p:cNvSpPr/>
            <p:nvPr/>
          </p:nvSpPr>
          <p:spPr>
            <a:xfrm>
              <a:off x="3424685" y="-603215"/>
              <a:ext cx="6840" cy="16920"/>
            </a:xfrm>
            <a:custGeom>
              <a:avLst/>
              <a:gdLst/>
              <a:ahLst/>
              <a:cxnLst/>
              <a:rect l="l" t="t" r="r" b="b"/>
              <a:pathLst>
                <a:path w="19" h="47" extrusionOk="0">
                  <a:moveTo>
                    <a:pt x="15" y="2"/>
                  </a:moveTo>
                  <a:cubicBezTo>
                    <a:pt x="15" y="1"/>
                    <a:pt x="14" y="1"/>
                    <a:pt x="13" y="0"/>
                  </a:cubicBezTo>
                  <a:cubicBezTo>
                    <a:pt x="13" y="0"/>
                    <a:pt x="12" y="0"/>
                    <a:pt x="11" y="0"/>
                  </a:cubicBezTo>
                  <a:cubicBezTo>
                    <a:pt x="10" y="0"/>
                    <a:pt x="9" y="0"/>
                    <a:pt x="9" y="0"/>
                  </a:cubicBezTo>
                  <a:cubicBezTo>
                    <a:pt x="8" y="1"/>
                    <a:pt x="7" y="1"/>
                    <a:pt x="7" y="2"/>
                  </a:cubicBezTo>
                  <a:cubicBezTo>
                    <a:pt x="3" y="10"/>
                    <a:pt x="1" y="19"/>
                    <a:pt x="0" y="28"/>
                  </a:cubicBezTo>
                  <a:cubicBezTo>
                    <a:pt x="0" y="31"/>
                    <a:pt x="0" y="34"/>
                    <a:pt x="0" y="37"/>
                  </a:cubicBezTo>
                  <a:cubicBezTo>
                    <a:pt x="0" y="40"/>
                    <a:pt x="0" y="43"/>
                    <a:pt x="0" y="46"/>
                  </a:cubicBezTo>
                  <a:lnTo>
                    <a:pt x="14" y="46"/>
                  </a:lnTo>
                  <a:cubicBezTo>
                    <a:pt x="14" y="37"/>
                    <a:pt x="15" y="28"/>
                    <a:pt x="16" y="20"/>
                  </a:cubicBezTo>
                  <a:cubicBezTo>
                    <a:pt x="17" y="18"/>
                    <a:pt x="18" y="15"/>
                    <a:pt x="18" y="13"/>
                  </a:cubicBezTo>
                  <a:cubicBezTo>
                    <a:pt x="18" y="9"/>
                    <a:pt x="17" y="5"/>
                    <a:pt x="1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97" name="Google Shape;3597;p35"/>
            <p:cNvSpPr/>
            <p:nvPr/>
          </p:nvSpPr>
          <p:spPr>
            <a:xfrm>
              <a:off x="3437645" y="-606095"/>
              <a:ext cx="10080" cy="19800"/>
            </a:xfrm>
            <a:custGeom>
              <a:avLst/>
              <a:gdLst/>
              <a:ahLst/>
              <a:cxnLst/>
              <a:rect l="l" t="t" r="r" b="b"/>
              <a:pathLst>
                <a:path w="28" h="55" extrusionOk="0">
                  <a:moveTo>
                    <a:pt x="25" y="26"/>
                  </a:moveTo>
                  <a:cubicBezTo>
                    <a:pt x="23" y="17"/>
                    <a:pt x="23" y="8"/>
                    <a:pt x="20" y="0"/>
                  </a:cubicBezTo>
                  <a:lnTo>
                    <a:pt x="1" y="1"/>
                  </a:lnTo>
                  <a:cubicBezTo>
                    <a:pt x="0" y="6"/>
                    <a:pt x="0" y="10"/>
                    <a:pt x="0" y="14"/>
                  </a:cubicBezTo>
                  <a:cubicBezTo>
                    <a:pt x="0" y="20"/>
                    <a:pt x="1" y="27"/>
                    <a:pt x="3" y="33"/>
                  </a:cubicBezTo>
                  <a:cubicBezTo>
                    <a:pt x="4" y="40"/>
                    <a:pt x="4" y="47"/>
                    <a:pt x="4" y="54"/>
                  </a:cubicBezTo>
                  <a:lnTo>
                    <a:pt x="27" y="54"/>
                  </a:lnTo>
                  <a:cubicBezTo>
                    <a:pt x="27" y="52"/>
                    <a:pt x="27" y="49"/>
                    <a:pt x="27" y="46"/>
                  </a:cubicBezTo>
                  <a:cubicBezTo>
                    <a:pt x="27" y="39"/>
                    <a:pt x="26" y="33"/>
                    <a:pt x="25"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98" name="Google Shape;3598;p35"/>
            <p:cNvSpPr/>
            <p:nvPr/>
          </p:nvSpPr>
          <p:spPr>
            <a:xfrm>
              <a:off x="3438005" y="-609695"/>
              <a:ext cx="7200" cy="4680"/>
            </a:xfrm>
            <a:custGeom>
              <a:avLst/>
              <a:gdLst/>
              <a:ahLst/>
              <a:cxnLst/>
              <a:rect l="l" t="t" r="r" b="b"/>
              <a:pathLst>
                <a:path w="20" h="13" extrusionOk="0">
                  <a:moveTo>
                    <a:pt x="15" y="2"/>
                  </a:moveTo>
                  <a:cubicBezTo>
                    <a:pt x="14" y="2"/>
                    <a:pt x="14" y="1"/>
                    <a:pt x="13" y="1"/>
                  </a:cubicBezTo>
                  <a:cubicBezTo>
                    <a:pt x="12" y="1"/>
                    <a:pt x="11" y="0"/>
                    <a:pt x="10" y="0"/>
                  </a:cubicBezTo>
                  <a:cubicBezTo>
                    <a:pt x="9" y="0"/>
                    <a:pt x="8" y="1"/>
                    <a:pt x="7" y="1"/>
                  </a:cubicBezTo>
                  <a:lnTo>
                    <a:pt x="6" y="2"/>
                  </a:lnTo>
                  <a:cubicBezTo>
                    <a:pt x="5" y="4"/>
                    <a:pt x="4" y="5"/>
                    <a:pt x="3" y="7"/>
                  </a:cubicBezTo>
                  <a:cubicBezTo>
                    <a:pt x="2" y="8"/>
                    <a:pt x="1" y="10"/>
                    <a:pt x="0" y="12"/>
                  </a:cubicBezTo>
                  <a:lnTo>
                    <a:pt x="19" y="10"/>
                  </a:lnTo>
                  <a:cubicBezTo>
                    <a:pt x="18" y="8"/>
                    <a:pt x="17" y="6"/>
                    <a:pt x="16" y="5"/>
                  </a:cubicBezTo>
                  <a:cubicBezTo>
                    <a:pt x="16" y="4"/>
                    <a:pt x="15" y="3"/>
                    <a:pt x="1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599" name="Google Shape;3599;p35"/>
            <p:cNvSpPr/>
            <p:nvPr/>
          </p:nvSpPr>
          <p:spPr>
            <a:xfrm>
              <a:off x="3451685" y="-607535"/>
              <a:ext cx="9000" cy="20880"/>
            </a:xfrm>
            <a:custGeom>
              <a:avLst/>
              <a:gdLst/>
              <a:ahLst/>
              <a:cxnLst/>
              <a:rect l="l" t="t" r="r" b="b"/>
              <a:pathLst>
                <a:path w="25" h="58" extrusionOk="0">
                  <a:moveTo>
                    <a:pt x="24" y="24"/>
                  </a:moveTo>
                  <a:cubicBezTo>
                    <a:pt x="24" y="22"/>
                    <a:pt x="24" y="20"/>
                    <a:pt x="24" y="18"/>
                  </a:cubicBezTo>
                  <a:cubicBezTo>
                    <a:pt x="24" y="12"/>
                    <a:pt x="23" y="6"/>
                    <a:pt x="22" y="0"/>
                  </a:cubicBezTo>
                  <a:lnTo>
                    <a:pt x="2" y="2"/>
                  </a:lnTo>
                  <a:cubicBezTo>
                    <a:pt x="1" y="8"/>
                    <a:pt x="0" y="15"/>
                    <a:pt x="0" y="21"/>
                  </a:cubicBezTo>
                  <a:cubicBezTo>
                    <a:pt x="0" y="24"/>
                    <a:pt x="0" y="27"/>
                    <a:pt x="1" y="30"/>
                  </a:cubicBezTo>
                  <a:cubicBezTo>
                    <a:pt x="1" y="39"/>
                    <a:pt x="1" y="48"/>
                    <a:pt x="2" y="57"/>
                  </a:cubicBezTo>
                  <a:cubicBezTo>
                    <a:pt x="9" y="57"/>
                    <a:pt x="16" y="56"/>
                    <a:pt x="22" y="55"/>
                  </a:cubicBezTo>
                  <a:cubicBezTo>
                    <a:pt x="23" y="45"/>
                    <a:pt x="24" y="34"/>
                    <a:pt x="24" y="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00" name="Google Shape;3600;p35"/>
            <p:cNvSpPr/>
            <p:nvPr/>
          </p:nvSpPr>
          <p:spPr>
            <a:xfrm>
              <a:off x="3452405" y="-611495"/>
              <a:ext cx="7560" cy="5040"/>
            </a:xfrm>
            <a:custGeom>
              <a:avLst/>
              <a:gdLst/>
              <a:ahLst/>
              <a:cxnLst/>
              <a:rect l="l" t="t" r="r" b="b"/>
              <a:pathLst>
                <a:path w="21" h="14" extrusionOk="0">
                  <a:moveTo>
                    <a:pt x="15" y="2"/>
                  </a:moveTo>
                  <a:cubicBezTo>
                    <a:pt x="15" y="2"/>
                    <a:pt x="15" y="1"/>
                    <a:pt x="14" y="1"/>
                  </a:cubicBezTo>
                  <a:cubicBezTo>
                    <a:pt x="12" y="0"/>
                    <a:pt x="11" y="0"/>
                    <a:pt x="10" y="0"/>
                  </a:cubicBezTo>
                  <a:cubicBezTo>
                    <a:pt x="9" y="0"/>
                    <a:pt x="8" y="1"/>
                    <a:pt x="7" y="1"/>
                  </a:cubicBezTo>
                  <a:cubicBezTo>
                    <a:pt x="6" y="2"/>
                    <a:pt x="6" y="2"/>
                    <a:pt x="5" y="2"/>
                  </a:cubicBezTo>
                  <a:cubicBezTo>
                    <a:pt x="4" y="3"/>
                    <a:pt x="4" y="4"/>
                    <a:pt x="3" y="6"/>
                  </a:cubicBezTo>
                  <a:cubicBezTo>
                    <a:pt x="2" y="8"/>
                    <a:pt x="1" y="10"/>
                    <a:pt x="0" y="13"/>
                  </a:cubicBezTo>
                  <a:lnTo>
                    <a:pt x="20" y="11"/>
                  </a:lnTo>
                  <a:cubicBezTo>
                    <a:pt x="19" y="9"/>
                    <a:pt x="18" y="7"/>
                    <a:pt x="17" y="6"/>
                  </a:cubicBezTo>
                  <a:cubicBezTo>
                    <a:pt x="17" y="5"/>
                    <a:pt x="16" y="3"/>
                    <a:pt x="1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01" name="Google Shape;3601;p35"/>
            <p:cNvSpPr/>
            <p:nvPr/>
          </p:nvSpPr>
          <p:spPr>
            <a:xfrm>
              <a:off x="3467885" y="-606455"/>
              <a:ext cx="7560" cy="15840"/>
            </a:xfrm>
            <a:custGeom>
              <a:avLst/>
              <a:gdLst/>
              <a:ahLst/>
              <a:cxnLst/>
              <a:rect l="l" t="t" r="r" b="b"/>
              <a:pathLst>
                <a:path w="21" h="44" extrusionOk="0">
                  <a:moveTo>
                    <a:pt x="1" y="13"/>
                  </a:moveTo>
                  <a:cubicBezTo>
                    <a:pt x="2" y="15"/>
                    <a:pt x="2" y="18"/>
                    <a:pt x="2" y="21"/>
                  </a:cubicBezTo>
                  <a:cubicBezTo>
                    <a:pt x="2" y="23"/>
                    <a:pt x="2" y="26"/>
                    <a:pt x="1" y="29"/>
                  </a:cubicBezTo>
                  <a:cubicBezTo>
                    <a:pt x="1" y="41"/>
                    <a:pt x="20" y="43"/>
                    <a:pt x="20" y="31"/>
                  </a:cubicBezTo>
                  <a:cubicBezTo>
                    <a:pt x="20" y="26"/>
                    <a:pt x="20" y="22"/>
                    <a:pt x="20" y="17"/>
                  </a:cubicBezTo>
                  <a:cubicBezTo>
                    <a:pt x="13" y="11"/>
                    <a:pt x="6" y="6"/>
                    <a:pt x="0" y="0"/>
                  </a:cubicBezTo>
                  <a:cubicBezTo>
                    <a:pt x="0" y="1"/>
                    <a:pt x="0" y="3"/>
                    <a:pt x="0" y="4"/>
                  </a:cubicBezTo>
                  <a:cubicBezTo>
                    <a:pt x="0" y="7"/>
                    <a:pt x="0" y="10"/>
                    <a:pt x="1"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02" name="Google Shape;3602;p35"/>
            <p:cNvSpPr/>
            <p:nvPr/>
          </p:nvSpPr>
          <p:spPr>
            <a:xfrm>
              <a:off x="3468245" y="-608975"/>
              <a:ext cx="7200" cy="9000"/>
            </a:xfrm>
            <a:custGeom>
              <a:avLst/>
              <a:gdLst/>
              <a:ahLst/>
              <a:cxnLst/>
              <a:rect l="l" t="t" r="r" b="b"/>
              <a:pathLst>
                <a:path w="20" h="25" extrusionOk="0">
                  <a:moveTo>
                    <a:pt x="0" y="7"/>
                  </a:moveTo>
                  <a:cubicBezTo>
                    <a:pt x="6" y="13"/>
                    <a:pt x="13" y="19"/>
                    <a:pt x="19" y="24"/>
                  </a:cubicBezTo>
                  <a:cubicBezTo>
                    <a:pt x="19" y="24"/>
                    <a:pt x="19" y="23"/>
                    <a:pt x="19" y="22"/>
                  </a:cubicBezTo>
                  <a:lnTo>
                    <a:pt x="19" y="21"/>
                  </a:lnTo>
                  <a:cubicBezTo>
                    <a:pt x="18" y="16"/>
                    <a:pt x="17" y="11"/>
                    <a:pt x="14" y="7"/>
                  </a:cubicBezTo>
                  <a:cubicBezTo>
                    <a:pt x="13" y="5"/>
                    <a:pt x="11" y="3"/>
                    <a:pt x="10" y="1"/>
                  </a:cubicBezTo>
                  <a:cubicBezTo>
                    <a:pt x="9" y="1"/>
                    <a:pt x="9" y="0"/>
                    <a:pt x="9" y="0"/>
                  </a:cubicBezTo>
                  <a:cubicBezTo>
                    <a:pt x="8" y="0"/>
                    <a:pt x="7" y="0"/>
                    <a:pt x="6" y="0"/>
                  </a:cubicBezTo>
                  <a:cubicBezTo>
                    <a:pt x="6" y="0"/>
                    <a:pt x="5" y="0"/>
                    <a:pt x="4" y="0"/>
                  </a:cubicBezTo>
                  <a:lnTo>
                    <a:pt x="3" y="1"/>
                  </a:lnTo>
                  <a:cubicBezTo>
                    <a:pt x="2" y="2"/>
                    <a:pt x="2" y="2"/>
                    <a:pt x="1" y="3"/>
                  </a:cubicBezTo>
                  <a:cubicBezTo>
                    <a:pt x="0" y="5"/>
                    <a:pt x="0" y="6"/>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03" name="Google Shape;3603;p35"/>
            <p:cNvSpPr/>
            <p:nvPr/>
          </p:nvSpPr>
          <p:spPr>
            <a:xfrm>
              <a:off x="3340805" y="-598535"/>
              <a:ext cx="17640" cy="17280"/>
            </a:xfrm>
            <a:custGeom>
              <a:avLst/>
              <a:gdLst/>
              <a:ahLst/>
              <a:cxnLst/>
              <a:rect l="l" t="t" r="r" b="b"/>
              <a:pathLst>
                <a:path w="49" h="48" extrusionOk="0">
                  <a:moveTo>
                    <a:pt x="40" y="37"/>
                  </a:moveTo>
                  <a:cubicBezTo>
                    <a:pt x="40" y="36"/>
                    <a:pt x="40" y="34"/>
                    <a:pt x="40" y="33"/>
                  </a:cubicBezTo>
                  <a:cubicBezTo>
                    <a:pt x="40" y="26"/>
                    <a:pt x="41" y="19"/>
                    <a:pt x="42" y="12"/>
                  </a:cubicBezTo>
                  <a:cubicBezTo>
                    <a:pt x="32" y="9"/>
                    <a:pt x="23" y="5"/>
                    <a:pt x="14" y="0"/>
                  </a:cubicBezTo>
                  <a:cubicBezTo>
                    <a:pt x="14" y="5"/>
                    <a:pt x="14" y="9"/>
                    <a:pt x="14" y="14"/>
                  </a:cubicBezTo>
                  <a:cubicBezTo>
                    <a:pt x="14" y="16"/>
                    <a:pt x="14" y="17"/>
                    <a:pt x="13" y="19"/>
                  </a:cubicBezTo>
                  <a:cubicBezTo>
                    <a:pt x="12" y="21"/>
                    <a:pt x="11" y="21"/>
                    <a:pt x="9" y="22"/>
                  </a:cubicBezTo>
                  <a:cubicBezTo>
                    <a:pt x="7" y="23"/>
                    <a:pt x="6" y="24"/>
                    <a:pt x="5" y="24"/>
                  </a:cubicBezTo>
                  <a:cubicBezTo>
                    <a:pt x="3" y="24"/>
                    <a:pt x="2" y="23"/>
                    <a:pt x="0" y="23"/>
                  </a:cubicBezTo>
                  <a:lnTo>
                    <a:pt x="8" y="28"/>
                  </a:lnTo>
                  <a:cubicBezTo>
                    <a:pt x="12" y="30"/>
                    <a:pt x="16" y="33"/>
                    <a:pt x="20" y="35"/>
                  </a:cubicBezTo>
                  <a:cubicBezTo>
                    <a:pt x="29" y="40"/>
                    <a:pt x="38" y="44"/>
                    <a:pt x="48" y="47"/>
                  </a:cubicBezTo>
                  <a:cubicBezTo>
                    <a:pt x="47" y="47"/>
                    <a:pt x="46" y="47"/>
                    <a:pt x="46" y="47"/>
                  </a:cubicBezTo>
                  <a:cubicBezTo>
                    <a:pt x="44" y="46"/>
                    <a:pt x="43" y="45"/>
                    <a:pt x="42" y="43"/>
                  </a:cubicBezTo>
                  <a:cubicBezTo>
                    <a:pt x="41" y="41"/>
                    <a:pt x="40" y="39"/>
                    <a:pt x="40"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04" name="Google Shape;3604;p35"/>
            <p:cNvSpPr/>
            <p:nvPr/>
          </p:nvSpPr>
          <p:spPr>
            <a:xfrm>
              <a:off x="3360605" y="-590255"/>
              <a:ext cx="130680" cy="22320"/>
            </a:xfrm>
            <a:custGeom>
              <a:avLst/>
              <a:gdLst/>
              <a:ahLst/>
              <a:cxnLst/>
              <a:rect l="l" t="t" r="r" b="b"/>
              <a:pathLst>
                <a:path w="363" h="62" extrusionOk="0">
                  <a:moveTo>
                    <a:pt x="262" y="29"/>
                  </a:moveTo>
                  <a:cubicBezTo>
                    <a:pt x="261" y="29"/>
                    <a:pt x="260" y="29"/>
                    <a:pt x="259" y="28"/>
                  </a:cubicBezTo>
                  <a:lnTo>
                    <a:pt x="258" y="28"/>
                  </a:lnTo>
                  <a:lnTo>
                    <a:pt x="257" y="27"/>
                  </a:lnTo>
                  <a:cubicBezTo>
                    <a:pt x="257" y="26"/>
                    <a:pt x="257" y="26"/>
                    <a:pt x="257" y="26"/>
                  </a:cubicBezTo>
                  <a:cubicBezTo>
                    <a:pt x="257" y="25"/>
                    <a:pt x="256" y="25"/>
                    <a:pt x="256" y="24"/>
                  </a:cubicBezTo>
                  <a:cubicBezTo>
                    <a:pt x="256" y="23"/>
                    <a:pt x="257" y="23"/>
                    <a:pt x="257" y="22"/>
                  </a:cubicBezTo>
                  <a:lnTo>
                    <a:pt x="257" y="9"/>
                  </a:lnTo>
                  <a:lnTo>
                    <a:pt x="243" y="9"/>
                  </a:lnTo>
                  <a:cubicBezTo>
                    <a:pt x="242" y="18"/>
                    <a:pt x="241" y="26"/>
                    <a:pt x="239" y="34"/>
                  </a:cubicBezTo>
                  <a:cubicBezTo>
                    <a:pt x="239" y="35"/>
                    <a:pt x="239" y="35"/>
                    <a:pt x="238" y="36"/>
                  </a:cubicBezTo>
                  <a:cubicBezTo>
                    <a:pt x="238" y="37"/>
                    <a:pt x="236" y="38"/>
                    <a:pt x="235" y="39"/>
                  </a:cubicBezTo>
                  <a:cubicBezTo>
                    <a:pt x="234" y="40"/>
                    <a:pt x="232" y="40"/>
                    <a:pt x="231" y="40"/>
                  </a:cubicBezTo>
                  <a:cubicBezTo>
                    <a:pt x="229" y="40"/>
                    <a:pt x="228" y="40"/>
                    <a:pt x="226" y="39"/>
                  </a:cubicBezTo>
                  <a:cubicBezTo>
                    <a:pt x="224" y="38"/>
                    <a:pt x="224" y="37"/>
                    <a:pt x="223" y="36"/>
                  </a:cubicBezTo>
                  <a:cubicBezTo>
                    <a:pt x="223" y="35"/>
                    <a:pt x="222" y="35"/>
                    <a:pt x="222" y="34"/>
                  </a:cubicBezTo>
                  <a:cubicBezTo>
                    <a:pt x="221" y="26"/>
                    <a:pt x="220" y="18"/>
                    <a:pt x="220" y="10"/>
                  </a:cubicBezTo>
                  <a:lnTo>
                    <a:pt x="193" y="10"/>
                  </a:lnTo>
                  <a:cubicBezTo>
                    <a:pt x="193" y="15"/>
                    <a:pt x="193" y="19"/>
                    <a:pt x="193" y="25"/>
                  </a:cubicBezTo>
                  <a:cubicBezTo>
                    <a:pt x="193" y="33"/>
                    <a:pt x="181" y="31"/>
                    <a:pt x="181" y="23"/>
                  </a:cubicBezTo>
                  <a:cubicBezTo>
                    <a:pt x="181" y="19"/>
                    <a:pt x="181" y="14"/>
                    <a:pt x="181" y="9"/>
                  </a:cubicBezTo>
                  <a:lnTo>
                    <a:pt x="157" y="8"/>
                  </a:lnTo>
                  <a:cubicBezTo>
                    <a:pt x="157" y="12"/>
                    <a:pt x="157" y="17"/>
                    <a:pt x="156" y="21"/>
                  </a:cubicBezTo>
                  <a:lnTo>
                    <a:pt x="180" y="26"/>
                  </a:lnTo>
                  <a:cubicBezTo>
                    <a:pt x="181" y="26"/>
                    <a:pt x="181" y="26"/>
                    <a:pt x="181" y="27"/>
                  </a:cubicBezTo>
                  <a:cubicBezTo>
                    <a:pt x="181" y="28"/>
                    <a:pt x="181" y="28"/>
                    <a:pt x="181" y="28"/>
                  </a:cubicBezTo>
                  <a:cubicBezTo>
                    <a:pt x="181" y="29"/>
                    <a:pt x="181" y="29"/>
                    <a:pt x="180" y="29"/>
                  </a:cubicBezTo>
                  <a:cubicBezTo>
                    <a:pt x="173" y="30"/>
                    <a:pt x="163" y="33"/>
                    <a:pt x="153" y="34"/>
                  </a:cubicBezTo>
                  <a:lnTo>
                    <a:pt x="153" y="35"/>
                  </a:lnTo>
                  <a:cubicBezTo>
                    <a:pt x="151" y="46"/>
                    <a:pt x="138" y="43"/>
                    <a:pt x="134" y="35"/>
                  </a:cubicBezTo>
                  <a:cubicBezTo>
                    <a:pt x="133" y="35"/>
                    <a:pt x="133" y="35"/>
                    <a:pt x="132" y="35"/>
                  </a:cubicBezTo>
                  <a:cubicBezTo>
                    <a:pt x="126" y="35"/>
                    <a:pt x="121" y="34"/>
                    <a:pt x="116" y="31"/>
                  </a:cubicBezTo>
                  <a:cubicBezTo>
                    <a:pt x="113" y="29"/>
                    <a:pt x="110" y="27"/>
                    <a:pt x="108" y="25"/>
                  </a:cubicBezTo>
                  <a:cubicBezTo>
                    <a:pt x="108" y="24"/>
                    <a:pt x="107" y="23"/>
                    <a:pt x="107" y="22"/>
                  </a:cubicBezTo>
                  <a:cubicBezTo>
                    <a:pt x="107" y="22"/>
                    <a:pt x="108" y="21"/>
                    <a:pt x="108" y="20"/>
                  </a:cubicBezTo>
                  <a:cubicBezTo>
                    <a:pt x="109" y="19"/>
                    <a:pt x="110" y="18"/>
                    <a:pt x="112" y="17"/>
                  </a:cubicBezTo>
                  <a:cubicBezTo>
                    <a:pt x="115" y="15"/>
                    <a:pt x="119" y="14"/>
                    <a:pt x="123" y="14"/>
                  </a:cubicBezTo>
                  <a:cubicBezTo>
                    <a:pt x="125" y="14"/>
                    <a:pt x="128" y="15"/>
                    <a:pt x="130" y="16"/>
                  </a:cubicBezTo>
                  <a:cubicBezTo>
                    <a:pt x="130" y="12"/>
                    <a:pt x="130" y="9"/>
                    <a:pt x="130" y="6"/>
                  </a:cubicBezTo>
                  <a:lnTo>
                    <a:pt x="104" y="4"/>
                  </a:lnTo>
                  <a:cubicBezTo>
                    <a:pt x="104" y="11"/>
                    <a:pt x="103" y="19"/>
                    <a:pt x="101" y="27"/>
                  </a:cubicBezTo>
                  <a:cubicBezTo>
                    <a:pt x="99" y="38"/>
                    <a:pt x="82" y="35"/>
                    <a:pt x="81" y="25"/>
                  </a:cubicBezTo>
                  <a:cubicBezTo>
                    <a:pt x="79" y="17"/>
                    <a:pt x="78" y="10"/>
                    <a:pt x="78" y="2"/>
                  </a:cubicBezTo>
                  <a:lnTo>
                    <a:pt x="54" y="0"/>
                  </a:lnTo>
                  <a:cubicBezTo>
                    <a:pt x="54" y="3"/>
                    <a:pt x="54" y="4"/>
                    <a:pt x="54" y="7"/>
                  </a:cubicBezTo>
                  <a:lnTo>
                    <a:pt x="57" y="7"/>
                  </a:lnTo>
                  <a:lnTo>
                    <a:pt x="58" y="7"/>
                  </a:lnTo>
                  <a:cubicBezTo>
                    <a:pt x="59" y="7"/>
                    <a:pt x="59" y="7"/>
                    <a:pt x="60" y="8"/>
                  </a:cubicBezTo>
                  <a:cubicBezTo>
                    <a:pt x="61" y="9"/>
                    <a:pt x="60" y="10"/>
                    <a:pt x="60" y="10"/>
                  </a:cubicBezTo>
                  <a:cubicBezTo>
                    <a:pt x="60" y="11"/>
                    <a:pt x="61" y="11"/>
                    <a:pt x="60" y="12"/>
                  </a:cubicBezTo>
                  <a:cubicBezTo>
                    <a:pt x="59" y="13"/>
                    <a:pt x="59" y="12"/>
                    <a:pt x="58" y="13"/>
                  </a:cubicBezTo>
                  <a:cubicBezTo>
                    <a:pt x="57" y="14"/>
                    <a:pt x="57" y="14"/>
                    <a:pt x="57" y="14"/>
                  </a:cubicBezTo>
                  <a:lnTo>
                    <a:pt x="54" y="14"/>
                  </a:lnTo>
                  <a:cubicBezTo>
                    <a:pt x="54" y="16"/>
                    <a:pt x="54" y="17"/>
                    <a:pt x="54" y="19"/>
                  </a:cubicBezTo>
                  <a:cubicBezTo>
                    <a:pt x="54" y="21"/>
                    <a:pt x="53" y="22"/>
                    <a:pt x="52" y="24"/>
                  </a:cubicBezTo>
                  <a:cubicBezTo>
                    <a:pt x="51" y="26"/>
                    <a:pt x="51" y="27"/>
                    <a:pt x="49" y="28"/>
                  </a:cubicBezTo>
                  <a:cubicBezTo>
                    <a:pt x="47" y="29"/>
                    <a:pt x="46" y="29"/>
                    <a:pt x="44" y="29"/>
                  </a:cubicBezTo>
                  <a:cubicBezTo>
                    <a:pt x="42" y="29"/>
                    <a:pt x="41" y="29"/>
                    <a:pt x="39" y="28"/>
                  </a:cubicBezTo>
                  <a:cubicBezTo>
                    <a:pt x="37" y="27"/>
                    <a:pt x="36" y="26"/>
                    <a:pt x="35" y="24"/>
                  </a:cubicBezTo>
                  <a:cubicBezTo>
                    <a:pt x="34" y="22"/>
                    <a:pt x="34" y="21"/>
                    <a:pt x="34" y="19"/>
                  </a:cubicBezTo>
                  <a:lnTo>
                    <a:pt x="34" y="16"/>
                  </a:lnTo>
                  <a:lnTo>
                    <a:pt x="24" y="17"/>
                  </a:lnTo>
                  <a:cubicBezTo>
                    <a:pt x="23" y="17"/>
                    <a:pt x="23" y="17"/>
                    <a:pt x="22" y="17"/>
                  </a:cubicBezTo>
                  <a:cubicBezTo>
                    <a:pt x="19" y="17"/>
                    <a:pt x="16" y="16"/>
                    <a:pt x="13" y="15"/>
                  </a:cubicBezTo>
                  <a:cubicBezTo>
                    <a:pt x="12" y="14"/>
                    <a:pt x="11" y="14"/>
                    <a:pt x="10" y="13"/>
                  </a:cubicBezTo>
                  <a:cubicBezTo>
                    <a:pt x="10" y="12"/>
                    <a:pt x="10" y="14"/>
                    <a:pt x="10" y="15"/>
                  </a:cubicBezTo>
                  <a:cubicBezTo>
                    <a:pt x="10" y="16"/>
                    <a:pt x="10" y="18"/>
                    <a:pt x="9" y="20"/>
                  </a:cubicBezTo>
                  <a:cubicBezTo>
                    <a:pt x="8" y="22"/>
                    <a:pt x="8" y="22"/>
                    <a:pt x="6" y="23"/>
                  </a:cubicBezTo>
                  <a:cubicBezTo>
                    <a:pt x="4" y="24"/>
                    <a:pt x="3" y="24"/>
                    <a:pt x="1" y="24"/>
                  </a:cubicBezTo>
                  <a:lnTo>
                    <a:pt x="0" y="24"/>
                  </a:lnTo>
                  <a:cubicBezTo>
                    <a:pt x="36" y="32"/>
                    <a:pt x="73" y="37"/>
                    <a:pt x="111" y="41"/>
                  </a:cubicBezTo>
                  <a:cubicBezTo>
                    <a:pt x="153" y="48"/>
                    <a:pt x="318" y="61"/>
                    <a:pt x="362" y="12"/>
                  </a:cubicBezTo>
                  <a:cubicBezTo>
                    <a:pt x="352" y="17"/>
                    <a:pt x="342" y="21"/>
                    <a:pt x="332" y="24"/>
                  </a:cubicBezTo>
                  <a:cubicBezTo>
                    <a:pt x="308" y="30"/>
                    <a:pt x="282" y="38"/>
                    <a:pt x="262"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05" name="Google Shape;3605;p35"/>
            <p:cNvSpPr/>
            <p:nvPr/>
          </p:nvSpPr>
          <p:spPr>
            <a:xfrm>
              <a:off x="3318125" y="-615095"/>
              <a:ext cx="8280" cy="7560"/>
            </a:xfrm>
            <a:custGeom>
              <a:avLst/>
              <a:gdLst/>
              <a:ahLst/>
              <a:cxnLst/>
              <a:rect l="l" t="t" r="r" b="b"/>
              <a:pathLst>
                <a:path w="23" h="21" extrusionOk="0">
                  <a:moveTo>
                    <a:pt x="22" y="16"/>
                  </a:moveTo>
                  <a:cubicBezTo>
                    <a:pt x="19" y="13"/>
                    <a:pt x="16" y="10"/>
                    <a:pt x="14" y="7"/>
                  </a:cubicBezTo>
                  <a:cubicBezTo>
                    <a:pt x="14" y="6"/>
                    <a:pt x="13" y="5"/>
                    <a:pt x="13" y="4"/>
                  </a:cubicBezTo>
                  <a:cubicBezTo>
                    <a:pt x="13" y="4"/>
                    <a:pt x="12" y="4"/>
                    <a:pt x="12" y="3"/>
                  </a:cubicBezTo>
                  <a:cubicBezTo>
                    <a:pt x="12" y="2"/>
                    <a:pt x="11" y="2"/>
                    <a:pt x="10" y="1"/>
                  </a:cubicBezTo>
                  <a:cubicBezTo>
                    <a:pt x="9" y="0"/>
                    <a:pt x="8" y="0"/>
                    <a:pt x="6" y="0"/>
                  </a:cubicBezTo>
                  <a:cubicBezTo>
                    <a:pt x="5" y="0"/>
                    <a:pt x="4" y="0"/>
                    <a:pt x="3" y="1"/>
                  </a:cubicBezTo>
                  <a:cubicBezTo>
                    <a:pt x="2" y="2"/>
                    <a:pt x="1" y="2"/>
                    <a:pt x="0" y="3"/>
                  </a:cubicBezTo>
                  <a:cubicBezTo>
                    <a:pt x="0" y="4"/>
                    <a:pt x="0" y="4"/>
                    <a:pt x="0" y="4"/>
                  </a:cubicBezTo>
                  <a:cubicBezTo>
                    <a:pt x="7" y="10"/>
                    <a:pt x="15" y="15"/>
                    <a:pt x="22" y="20"/>
                  </a:cubicBezTo>
                  <a:cubicBezTo>
                    <a:pt x="22" y="19"/>
                    <a:pt x="22" y="17"/>
                    <a:pt x="22"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06" name="Google Shape;3606;p35"/>
            <p:cNvSpPr/>
            <p:nvPr/>
          </p:nvSpPr>
          <p:spPr>
            <a:xfrm>
              <a:off x="3459605" y="-595655"/>
              <a:ext cx="25920" cy="10440"/>
            </a:xfrm>
            <a:custGeom>
              <a:avLst/>
              <a:gdLst/>
              <a:ahLst/>
              <a:cxnLst/>
              <a:rect l="l" t="t" r="r" b="b"/>
              <a:pathLst>
                <a:path w="72" h="29" extrusionOk="0">
                  <a:moveTo>
                    <a:pt x="58" y="0"/>
                  </a:moveTo>
                  <a:cubicBezTo>
                    <a:pt x="54" y="3"/>
                    <a:pt x="50" y="6"/>
                    <a:pt x="45" y="9"/>
                  </a:cubicBezTo>
                  <a:cubicBezTo>
                    <a:pt x="32" y="17"/>
                    <a:pt x="16" y="21"/>
                    <a:pt x="0" y="22"/>
                  </a:cubicBezTo>
                  <a:lnTo>
                    <a:pt x="0" y="28"/>
                  </a:lnTo>
                  <a:cubicBezTo>
                    <a:pt x="14" y="25"/>
                    <a:pt x="29" y="23"/>
                    <a:pt x="43" y="23"/>
                  </a:cubicBezTo>
                  <a:cubicBezTo>
                    <a:pt x="53" y="22"/>
                    <a:pt x="62" y="20"/>
                    <a:pt x="71" y="17"/>
                  </a:cubicBezTo>
                  <a:cubicBezTo>
                    <a:pt x="70" y="16"/>
                    <a:pt x="69" y="16"/>
                    <a:pt x="69" y="15"/>
                  </a:cubicBezTo>
                  <a:lnTo>
                    <a:pt x="69" y="14"/>
                  </a:lnTo>
                  <a:cubicBezTo>
                    <a:pt x="68" y="14"/>
                    <a:pt x="68" y="13"/>
                    <a:pt x="68" y="13"/>
                  </a:cubicBezTo>
                  <a:cubicBezTo>
                    <a:pt x="65" y="8"/>
                    <a:pt x="62" y="4"/>
                    <a:pt x="5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07" name="Google Shape;3607;p35"/>
            <p:cNvSpPr/>
            <p:nvPr/>
          </p:nvSpPr>
          <p:spPr>
            <a:xfrm>
              <a:off x="3485525" y="-603575"/>
              <a:ext cx="6840" cy="8640"/>
            </a:xfrm>
            <a:custGeom>
              <a:avLst/>
              <a:gdLst/>
              <a:ahLst/>
              <a:cxnLst/>
              <a:rect l="l" t="t" r="r" b="b"/>
              <a:pathLst>
                <a:path w="19" h="24" extrusionOk="0">
                  <a:moveTo>
                    <a:pt x="0" y="2"/>
                  </a:moveTo>
                  <a:cubicBezTo>
                    <a:pt x="1" y="3"/>
                    <a:pt x="2" y="4"/>
                    <a:pt x="2" y="5"/>
                  </a:cubicBezTo>
                  <a:cubicBezTo>
                    <a:pt x="6" y="11"/>
                    <a:pt x="8" y="17"/>
                    <a:pt x="9" y="23"/>
                  </a:cubicBezTo>
                  <a:cubicBezTo>
                    <a:pt x="11" y="22"/>
                    <a:pt x="12" y="20"/>
                    <a:pt x="13" y="18"/>
                  </a:cubicBezTo>
                  <a:cubicBezTo>
                    <a:pt x="15" y="14"/>
                    <a:pt x="17" y="10"/>
                    <a:pt x="18" y="6"/>
                  </a:cubicBezTo>
                  <a:cubicBezTo>
                    <a:pt x="17" y="5"/>
                    <a:pt x="15" y="3"/>
                    <a:pt x="13" y="2"/>
                  </a:cubicBezTo>
                  <a:cubicBezTo>
                    <a:pt x="11" y="1"/>
                    <a:pt x="9" y="0"/>
                    <a:pt x="6" y="0"/>
                  </a:cubicBezTo>
                  <a:cubicBezTo>
                    <a:pt x="4" y="0"/>
                    <a:pt x="2" y="1"/>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08" name="Google Shape;3608;p35"/>
            <p:cNvSpPr/>
            <p:nvPr/>
          </p:nvSpPr>
          <p:spPr>
            <a:xfrm>
              <a:off x="3318845" y="-606815"/>
              <a:ext cx="20880" cy="16200"/>
            </a:xfrm>
            <a:custGeom>
              <a:avLst/>
              <a:gdLst/>
              <a:ahLst/>
              <a:cxnLst/>
              <a:rect l="l" t="t" r="r" b="b"/>
              <a:pathLst>
                <a:path w="58" h="45" extrusionOk="0">
                  <a:moveTo>
                    <a:pt x="53" y="22"/>
                  </a:moveTo>
                  <a:cubicBezTo>
                    <a:pt x="49" y="21"/>
                    <a:pt x="44" y="19"/>
                    <a:pt x="39" y="18"/>
                  </a:cubicBezTo>
                  <a:cubicBezTo>
                    <a:pt x="39" y="19"/>
                    <a:pt x="38" y="20"/>
                    <a:pt x="36" y="21"/>
                  </a:cubicBezTo>
                  <a:cubicBezTo>
                    <a:pt x="35" y="21"/>
                    <a:pt x="33" y="22"/>
                    <a:pt x="32" y="22"/>
                  </a:cubicBezTo>
                  <a:cubicBezTo>
                    <a:pt x="30" y="22"/>
                    <a:pt x="29" y="22"/>
                    <a:pt x="27" y="21"/>
                  </a:cubicBezTo>
                  <a:cubicBezTo>
                    <a:pt x="25" y="20"/>
                    <a:pt x="25" y="19"/>
                    <a:pt x="24" y="17"/>
                  </a:cubicBezTo>
                  <a:lnTo>
                    <a:pt x="23" y="16"/>
                  </a:lnTo>
                  <a:cubicBezTo>
                    <a:pt x="23" y="15"/>
                    <a:pt x="23" y="13"/>
                    <a:pt x="22" y="11"/>
                  </a:cubicBezTo>
                  <a:cubicBezTo>
                    <a:pt x="15" y="8"/>
                    <a:pt x="7" y="4"/>
                    <a:pt x="0" y="0"/>
                  </a:cubicBezTo>
                  <a:cubicBezTo>
                    <a:pt x="10" y="18"/>
                    <a:pt x="37" y="33"/>
                    <a:pt x="57" y="44"/>
                  </a:cubicBezTo>
                  <a:cubicBezTo>
                    <a:pt x="56" y="43"/>
                    <a:pt x="55" y="42"/>
                    <a:pt x="55" y="41"/>
                  </a:cubicBezTo>
                  <a:cubicBezTo>
                    <a:pt x="54" y="40"/>
                    <a:pt x="53" y="38"/>
                    <a:pt x="53" y="36"/>
                  </a:cubicBezTo>
                  <a:cubicBezTo>
                    <a:pt x="53" y="31"/>
                    <a:pt x="53" y="27"/>
                    <a:pt x="53"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09" name="Google Shape;3609;p35"/>
            <p:cNvSpPr/>
            <p:nvPr/>
          </p:nvSpPr>
          <p:spPr>
            <a:xfrm>
              <a:off x="3333965" y="-604295"/>
              <a:ext cx="4320" cy="3240"/>
            </a:xfrm>
            <a:custGeom>
              <a:avLst/>
              <a:gdLst/>
              <a:ahLst/>
              <a:cxnLst/>
              <a:rect l="l" t="t" r="r" b="b"/>
              <a:pathLst>
                <a:path w="12" h="9" extrusionOk="0">
                  <a:moveTo>
                    <a:pt x="0" y="3"/>
                  </a:moveTo>
                  <a:lnTo>
                    <a:pt x="11" y="8"/>
                  </a:lnTo>
                  <a:cubicBezTo>
                    <a:pt x="11" y="7"/>
                    <a:pt x="11" y="6"/>
                    <a:pt x="11" y="5"/>
                  </a:cubicBezTo>
                  <a:lnTo>
                    <a:pt x="1" y="0"/>
                  </a:lnTo>
                  <a:cubicBezTo>
                    <a:pt x="1" y="0"/>
                    <a:pt x="0" y="2"/>
                    <a:pt x="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10" name="Google Shape;3610;p35"/>
            <p:cNvSpPr/>
            <p:nvPr/>
          </p:nvSpPr>
          <p:spPr>
            <a:xfrm>
              <a:off x="3452765" y="-581255"/>
              <a:ext cx="1440" cy="1440"/>
            </a:xfrm>
            <a:custGeom>
              <a:avLst/>
              <a:gdLst/>
              <a:ahLst/>
              <a:cxnLst/>
              <a:rect l="l" t="t" r="r" b="b"/>
              <a:pathLst>
                <a:path w="4" h="4" extrusionOk="0">
                  <a:moveTo>
                    <a:pt x="2" y="3"/>
                  </a:moveTo>
                  <a:cubicBezTo>
                    <a:pt x="2" y="2"/>
                    <a:pt x="1" y="1"/>
                    <a:pt x="0" y="0"/>
                  </a:cubicBezTo>
                  <a:cubicBezTo>
                    <a:pt x="0" y="1"/>
                    <a:pt x="0" y="0"/>
                    <a:pt x="1" y="1"/>
                  </a:cubicBezTo>
                  <a:cubicBezTo>
                    <a:pt x="2" y="2"/>
                    <a:pt x="1" y="1"/>
                    <a:pt x="2" y="2"/>
                  </a:cubicBezTo>
                  <a:cubicBezTo>
                    <a:pt x="3" y="3"/>
                    <a:pt x="2" y="3"/>
                    <a:pt x="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11" name="Google Shape;3611;p35"/>
            <p:cNvSpPr/>
            <p:nvPr/>
          </p:nvSpPr>
          <p:spPr>
            <a:xfrm>
              <a:off x="3455285" y="-589535"/>
              <a:ext cx="36720" cy="12960"/>
            </a:xfrm>
            <a:custGeom>
              <a:avLst/>
              <a:gdLst/>
              <a:ahLst/>
              <a:cxnLst/>
              <a:rect l="l" t="t" r="r" b="b"/>
              <a:pathLst>
                <a:path w="102" h="36" extrusionOk="0">
                  <a:moveTo>
                    <a:pt x="90" y="0"/>
                  </a:moveTo>
                  <a:cubicBezTo>
                    <a:pt x="89" y="0"/>
                    <a:pt x="88" y="1"/>
                    <a:pt x="87" y="1"/>
                  </a:cubicBezTo>
                  <a:cubicBezTo>
                    <a:pt x="85" y="1"/>
                    <a:pt x="84" y="0"/>
                    <a:pt x="83" y="0"/>
                  </a:cubicBezTo>
                  <a:cubicBezTo>
                    <a:pt x="74" y="2"/>
                    <a:pt x="64" y="4"/>
                    <a:pt x="55" y="5"/>
                  </a:cubicBezTo>
                  <a:cubicBezTo>
                    <a:pt x="40" y="6"/>
                    <a:pt x="26" y="7"/>
                    <a:pt x="12" y="11"/>
                  </a:cubicBezTo>
                  <a:cubicBezTo>
                    <a:pt x="12" y="13"/>
                    <a:pt x="12" y="16"/>
                    <a:pt x="12" y="19"/>
                  </a:cubicBezTo>
                  <a:cubicBezTo>
                    <a:pt x="12" y="20"/>
                    <a:pt x="11" y="21"/>
                    <a:pt x="11" y="22"/>
                  </a:cubicBezTo>
                  <a:cubicBezTo>
                    <a:pt x="10" y="24"/>
                    <a:pt x="9" y="25"/>
                    <a:pt x="7" y="26"/>
                  </a:cubicBezTo>
                  <a:cubicBezTo>
                    <a:pt x="5" y="27"/>
                    <a:pt x="4" y="27"/>
                    <a:pt x="2" y="27"/>
                  </a:cubicBezTo>
                  <a:cubicBezTo>
                    <a:pt x="2" y="27"/>
                    <a:pt x="1" y="27"/>
                    <a:pt x="0" y="27"/>
                  </a:cubicBezTo>
                  <a:cubicBezTo>
                    <a:pt x="20" y="35"/>
                    <a:pt x="46" y="27"/>
                    <a:pt x="65" y="23"/>
                  </a:cubicBezTo>
                  <a:cubicBezTo>
                    <a:pt x="76" y="19"/>
                    <a:pt x="86" y="15"/>
                    <a:pt x="95" y="10"/>
                  </a:cubicBezTo>
                  <a:cubicBezTo>
                    <a:pt x="97" y="8"/>
                    <a:pt x="99" y="6"/>
                    <a:pt x="101" y="3"/>
                  </a:cubicBezTo>
                  <a:cubicBezTo>
                    <a:pt x="100" y="3"/>
                    <a:pt x="99" y="3"/>
                    <a:pt x="98" y="3"/>
                  </a:cubicBezTo>
                  <a:cubicBezTo>
                    <a:pt x="97" y="3"/>
                    <a:pt x="95" y="3"/>
                    <a:pt x="93" y="2"/>
                  </a:cubicBezTo>
                  <a:cubicBezTo>
                    <a:pt x="92" y="1"/>
                    <a:pt x="91" y="0"/>
                    <a:pt x="9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12" name="Google Shape;3612;p35"/>
            <p:cNvSpPr/>
            <p:nvPr/>
          </p:nvSpPr>
          <p:spPr>
            <a:xfrm>
              <a:off x="3414965" y="-582695"/>
              <a:ext cx="10080" cy="5400"/>
            </a:xfrm>
            <a:custGeom>
              <a:avLst/>
              <a:gdLst/>
              <a:ahLst/>
              <a:cxnLst/>
              <a:rect l="l" t="t" r="r" b="b"/>
              <a:pathLst>
                <a:path w="28" h="15" extrusionOk="0">
                  <a:moveTo>
                    <a:pt x="26" y="8"/>
                  </a:moveTo>
                  <a:cubicBezTo>
                    <a:pt x="27" y="8"/>
                    <a:pt x="27" y="8"/>
                    <a:pt x="27" y="8"/>
                  </a:cubicBezTo>
                  <a:cubicBezTo>
                    <a:pt x="27" y="7"/>
                    <a:pt x="27" y="7"/>
                    <a:pt x="27" y="7"/>
                  </a:cubicBezTo>
                  <a:cubicBezTo>
                    <a:pt x="27" y="6"/>
                    <a:pt x="27" y="6"/>
                    <a:pt x="27" y="6"/>
                  </a:cubicBezTo>
                  <a:cubicBezTo>
                    <a:pt x="27" y="6"/>
                    <a:pt x="27" y="5"/>
                    <a:pt x="26" y="5"/>
                  </a:cubicBezTo>
                  <a:lnTo>
                    <a:pt x="2" y="0"/>
                  </a:lnTo>
                  <a:cubicBezTo>
                    <a:pt x="1" y="5"/>
                    <a:pt x="1" y="9"/>
                    <a:pt x="0" y="14"/>
                  </a:cubicBezTo>
                  <a:cubicBezTo>
                    <a:pt x="9" y="12"/>
                    <a:pt x="19" y="10"/>
                    <a:pt x="26"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13" name="Google Shape;3613;p35"/>
            <p:cNvSpPr/>
            <p:nvPr/>
          </p:nvSpPr>
          <p:spPr>
            <a:xfrm>
              <a:off x="3398405" y="-584855"/>
              <a:ext cx="9720" cy="7920"/>
            </a:xfrm>
            <a:custGeom>
              <a:avLst/>
              <a:gdLst/>
              <a:ahLst/>
              <a:cxnLst/>
              <a:rect l="l" t="t" r="r" b="b"/>
              <a:pathLst>
                <a:path w="27" h="22" extrusionOk="0">
                  <a:moveTo>
                    <a:pt x="22" y="1"/>
                  </a:moveTo>
                  <a:cubicBezTo>
                    <a:pt x="20" y="1"/>
                    <a:pt x="18" y="0"/>
                    <a:pt x="15" y="0"/>
                  </a:cubicBezTo>
                  <a:cubicBezTo>
                    <a:pt x="11" y="0"/>
                    <a:pt x="8" y="1"/>
                    <a:pt x="4" y="3"/>
                  </a:cubicBezTo>
                  <a:cubicBezTo>
                    <a:pt x="3" y="4"/>
                    <a:pt x="2" y="5"/>
                    <a:pt x="1" y="6"/>
                  </a:cubicBezTo>
                  <a:lnTo>
                    <a:pt x="0" y="6"/>
                  </a:lnTo>
                  <a:cubicBezTo>
                    <a:pt x="0" y="7"/>
                    <a:pt x="0" y="8"/>
                    <a:pt x="0" y="8"/>
                  </a:cubicBezTo>
                  <a:cubicBezTo>
                    <a:pt x="0" y="9"/>
                    <a:pt x="0" y="10"/>
                    <a:pt x="0" y="10"/>
                  </a:cubicBezTo>
                  <a:lnTo>
                    <a:pt x="1" y="11"/>
                  </a:lnTo>
                  <a:cubicBezTo>
                    <a:pt x="3" y="13"/>
                    <a:pt x="5" y="15"/>
                    <a:pt x="8" y="17"/>
                  </a:cubicBezTo>
                  <a:cubicBezTo>
                    <a:pt x="13" y="20"/>
                    <a:pt x="19" y="21"/>
                    <a:pt x="25" y="21"/>
                  </a:cubicBezTo>
                  <a:lnTo>
                    <a:pt x="26" y="21"/>
                  </a:lnTo>
                  <a:cubicBezTo>
                    <a:pt x="26" y="20"/>
                    <a:pt x="25" y="20"/>
                    <a:pt x="25" y="19"/>
                  </a:cubicBezTo>
                  <a:cubicBezTo>
                    <a:pt x="24" y="13"/>
                    <a:pt x="23" y="7"/>
                    <a:pt x="22"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14" name="Google Shape;3614;p35"/>
            <p:cNvSpPr/>
            <p:nvPr/>
          </p:nvSpPr>
          <p:spPr>
            <a:xfrm>
              <a:off x="3378965" y="-587735"/>
              <a:ext cx="2160" cy="3240"/>
            </a:xfrm>
            <a:custGeom>
              <a:avLst/>
              <a:gdLst/>
              <a:ahLst/>
              <a:cxnLst/>
              <a:rect l="l" t="t" r="r" b="b"/>
              <a:pathLst>
                <a:path w="6" h="9" extrusionOk="0">
                  <a:moveTo>
                    <a:pt x="2" y="7"/>
                  </a:moveTo>
                  <a:cubicBezTo>
                    <a:pt x="3" y="7"/>
                    <a:pt x="3" y="7"/>
                    <a:pt x="4" y="6"/>
                  </a:cubicBezTo>
                  <a:cubicBezTo>
                    <a:pt x="4" y="6"/>
                    <a:pt x="5" y="6"/>
                    <a:pt x="5" y="5"/>
                  </a:cubicBezTo>
                  <a:cubicBezTo>
                    <a:pt x="5" y="5"/>
                    <a:pt x="5" y="4"/>
                    <a:pt x="5" y="3"/>
                  </a:cubicBezTo>
                  <a:lnTo>
                    <a:pt x="5" y="2"/>
                  </a:lnTo>
                  <a:cubicBezTo>
                    <a:pt x="5" y="1"/>
                    <a:pt x="5" y="1"/>
                    <a:pt x="4" y="0"/>
                  </a:cubicBezTo>
                  <a:cubicBezTo>
                    <a:pt x="3" y="0"/>
                    <a:pt x="3" y="0"/>
                    <a:pt x="2" y="0"/>
                  </a:cubicBezTo>
                  <a:lnTo>
                    <a:pt x="0" y="0"/>
                  </a:lnTo>
                  <a:cubicBezTo>
                    <a:pt x="0" y="2"/>
                    <a:pt x="0" y="5"/>
                    <a:pt x="0" y="8"/>
                  </a:cubicBezTo>
                  <a:lnTo>
                    <a:pt x="2"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15" name="Google Shape;3615;p35"/>
            <p:cNvSpPr/>
            <p:nvPr/>
          </p:nvSpPr>
          <p:spPr>
            <a:xfrm>
              <a:off x="3363125" y="-592055"/>
              <a:ext cx="8640" cy="9000"/>
            </a:xfrm>
            <a:custGeom>
              <a:avLst/>
              <a:gdLst/>
              <a:ahLst/>
              <a:cxnLst/>
              <a:rect l="l" t="t" r="r" b="b"/>
              <a:pathLst>
                <a:path w="24" h="25" extrusionOk="0">
                  <a:moveTo>
                    <a:pt x="2" y="0"/>
                  </a:moveTo>
                  <a:cubicBezTo>
                    <a:pt x="2" y="6"/>
                    <a:pt x="0" y="13"/>
                    <a:pt x="0" y="20"/>
                  </a:cubicBezTo>
                  <a:cubicBezTo>
                    <a:pt x="1" y="20"/>
                    <a:pt x="2" y="21"/>
                    <a:pt x="3" y="22"/>
                  </a:cubicBezTo>
                  <a:cubicBezTo>
                    <a:pt x="5" y="23"/>
                    <a:pt x="8" y="24"/>
                    <a:pt x="11" y="24"/>
                  </a:cubicBezTo>
                  <a:cubicBezTo>
                    <a:pt x="12" y="24"/>
                    <a:pt x="13" y="24"/>
                    <a:pt x="13" y="24"/>
                  </a:cubicBezTo>
                  <a:lnTo>
                    <a:pt x="23" y="22"/>
                  </a:lnTo>
                  <a:cubicBezTo>
                    <a:pt x="23" y="17"/>
                    <a:pt x="22" y="10"/>
                    <a:pt x="21" y="3"/>
                  </a:cubicBezTo>
                  <a:cubicBezTo>
                    <a:pt x="15" y="2"/>
                    <a:pt x="8" y="1"/>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16" name="Google Shape;3616;p35"/>
            <p:cNvSpPr/>
            <p:nvPr/>
          </p:nvSpPr>
          <p:spPr>
            <a:xfrm>
              <a:off x="3317765" y="-613655"/>
              <a:ext cx="9360" cy="11160"/>
            </a:xfrm>
            <a:custGeom>
              <a:avLst/>
              <a:gdLst/>
              <a:ahLst/>
              <a:cxnLst/>
              <a:rect l="l" t="t" r="r" b="b"/>
              <a:pathLst>
                <a:path w="26" h="31" extrusionOk="0">
                  <a:moveTo>
                    <a:pt x="23" y="16"/>
                  </a:moveTo>
                  <a:cubicBezTo>
                    <a:pt x="16" y="11"/>
                    <a:pt x="8" y="6"/>
                    <a:pt x="1" y="0"/>
                  </a:cubicBezTo>
                  <a:cubicBezTo>
                    <a:pt x="1" y="0"/>
                    <a:pt x="2" y="0"/>
                    <a:pt x="1" y="1"/>
                  </a:cubicBezTo>
                  <a:cubicBezTo>
                    <a:pt x="0" y="2"/>
                    <a:pt x="0" y="2"/>
                    <a:pt x="0" y="3"/>
                  </a:cubicBezTo>
                  <a:cubicBezTo>
                    <a:pt x="0" y="4"/>
                    <a:pt x="0" y="4"/>
                    <a:pt x="0" y="5"/>
                  </a:cubicBezTo>
                  <a:cubicBezTo>
                    <a:pt x="0" y="10"/>
                    <a:pt x="1" y="15"/>
                    <a:pt x="3" y="19"/>
                  </a:cubicBezTo>
                  <a:cubicBezTo>
                    <a:pt x="10" y="23"/>
                    <a:pt x="18" y="27"/>
                    <a:pt x="25" y="30"/>
                  </a:cubicBezTo>
                  <a:cubicBezTo>
                    <a:pt x="24" y="25"/>
                    <a:pt x="24" y="21"/>
                    <a:pt x="23"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17" name="Google Shape;3617;p35"/>
            <p:cNvSpPr/>
            <p:nvPr/>
          </p:nvSpPr>
          <p:spPr>
            <a:xfrm>
              <a:off x="3332885" y="-603215"/>
              <a:ext cx="5400" cy="4680"/>
            </a:xfrm>
            <a:custGeom>
              <a:avLst/>
              <a:gdLst/>
              <a:ahLst/>
              <a:cxnLst/>
              <a:rect l="l" t="t" r="r" b="b"/>
              <a:pathLst>
                <a:path w="15" h="13" extrusionOk="0">
                  <a:moveTo>
                    <a:pt x="2" y="6"/>
                  </a:moveTo>
                  <a:cubicBezTo>
                    <a:pt x="2" y="6"/>
                    <a:pt x="2" y="7"/>
                    <a:pt x="0" y="8"/>
                  </a:cubicBezTo>
                  <a:cubicBezTo>
                    <a:pt x="5" y="9"/>
                    <a:pt x="10" y="11"/>
                    <a:pt x="14" y="12"/>
                  </a:cubicBezTo>
                  <a:cubicBezTo>
                    <a:pt x="14" y="9"/>
                    <a:pt x="14" y="7"/>
                    <a:pt x="14" y="5"/>
                  </a:cubicBezTo>
                  <a:lnTo>
                    <a:pt x="3" y="0"/>
                  </a:lnTo>
                  <a:cubicBezTo>
                    <a:pt x="3" y="2"/>
                    <a:pt x="2" y="4"/>
                    <a:pt x="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18" name="Google Shape;3618;p35"/>
            <p:cNvSpPr/>
            <p:nvPr/>
          </p:nvSpPr>
          <p:spPr>
            <a:xfrm>
              <a:off x="3488405" y="-601055"/>
              <a:ext cx="5400" cy="11160"/>
            </a:xfrm>
            <a:custGeom>
              <a:avLst/>
              <a:gdLst/>
              <a:ahLst/>
              <a:cxnLst/>
              <a:rect l="l" t="t" r="r" b="b"/>
              <a:pathLst>
                <a:path w="15" h="31" extrusionOk="0">
                  <a:moveTo>
                    <a:pt x="2" y="26"/>
                  </a:moveTo>
                  <a:cubicBezTo>
                    <a:pt x="2" y="27"/>
                    <a:pt x="1" y="28"/>
                    <a:pt x="1" y="29"/>
                  </a:cubicBezTo>
                  <a:lnTo>
                    <a:pt x="0" y="30"/>
                  </a:lnTo>
                  <a:cubicBezTo>
                    <a:pt x="2" y="30"/>
                    <a:pt x="4" y="30"/>
                    <a:pt x="6" y="30"/>
                  </a:cubicBezTo>
                  <a:cubicBezTo>
                    <a:pt x="7" y="30"/>
                    <a:pt x="9" y="30"/>
                    <a:pt x="11" y="30"/>
                  </a:cubicBezTo>
                  <a:cubicBezTo>
                    <a:pt x="13" y="25"/>
                    <a:pt x="14" y="21"/>
                    <a:pt x="14" y="16"/>
                  </a:cubicBezTo>
                  <a:cubicBezTo>
                    <a:pt x="14" y="13"/>
                    <a:pt x="13" y="10"/>
                    <a:pt x="13" y="7"/>
                  </a:cubicBezTo>
                  <a:cubicBezTo>
                    <a:pt x="12" y="5"/>
                    <a:pt x="12" y="3"/>
                    <a:pt x="11" y="2"/>
                  </a:cubicBezTo>
                  <a:cubicBezTo>
                    <a:pt x="11" y="1"/>
                    <a:pt x="10" y="1"/>
                    <a:pt x="10" y="0"/>
                  </a:cubicBezTo>
                  <a:cubicBezTo>
                    <a:pt x="9" y="4"/>
                    <a:pt x="7" y="8"/>
                    <a:pt x="5" y="12"/>
                  </a:cubicBezTo>
                  <a:cubicBezTo>
                    <a:pt x="4" y="14"/>
                    <a:pt x="3" y="15"/>
                    <a:pt x="1" y="17"/>
                  </a:cubicBezTo>
                  <a:cubicBezTo>
                    <a:pt x="2" y="19"/>
                    <a:pt x="2" y="22"/>
                    <a:pt x="2" y="24"/>
                  </a:cubicBezTo>
                  <a:cubicBezTo>
                    <a:pt x="2" y="25"/>
                    <a:pt x="2" y="25"/>
                    <a:pt x="2"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19" name="Google Shape;3619;p35"/>
            <p:cNvSpPr/>
            <p:nvPr/>
          </p:nvSpPr>
          <p:spPr>
            <a:xfrm>
              <a:off x="3487685" y="-590615"/>
              <a:ext cx="5040" cy="2880"/>
            </a:xfrm>
            <a:custGeom>
              <a:avLst/>
              <a:gdLst/>
              <a:ahLst/>
              <a:cxnLst/>
              <a:rect l="l" t="t" r="r" b="b"/>
              <a:pathLst>
                <a:path w="14" h="8" extrusionOk="0">
                  <a:moveTo>
                    <a:pt x="0" y="3"/>
                  </a:moveTo>
                  <a:cubicBezTo>
                    <a:pt x="1" y="4"/>
                    <a:pt x="2" y="4"/>
                    <a:pt x="3" y="5"/>
                  </a:cubicBezTo>
                  <a:cubicBezTo>
                    <a:pt x="5" y="6"/>
                    <a:pt x="7" y="7"/>
                    <a:pt x="9" y="7"/>
                  </a:cubicBezTo>
                  <a:cubicBezTo>
                    <a:pt x="9" y="7"/>
                    <a:pt x="10" y="7"/>
                    <a:pt x="10" y="6"/>
                  </a:cubicBezTo>
                  <a:cubicBezTo>
                    <a:pt x="11" y="4"/>
                    <a:pt x="12" y="2"/>
                    <a:pt x="13" y="0"/>
                  </a:cubicBezTo>
                  <a:cubicBezTo>
                    <a:pt x="11" y="0"/>
                    <a:pt x="9" y="0"/>
                    <a:pt x="8" y="0"/>
                  </a:cubicBezTo>
                  <a:cubicBezTo>
                    <a:pt x="6" y="0"/>
                    <a:pt x="4" y="0"/>
                    <a:pt x="2" y="0"/>
                  </a:cubicBezTo>
                  <a:cubicBezTo>
                    <a:pt x="2" y="0"/>
                    <a:pt x="3" y="0"/>
                    <a:pt x="2" y="1"/>
                  </a:cubicBezTo>
                  <a:cubicBezTo>
                    <a:pt x="1" y="2"/>
                    <a:pt x="1" y="2"/>
                    <a:pt x="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20" name="Google Shape;3620;p35"/>
            <p:cNvSpPr/>
            <p:nvPr/>
          </p:nvSpPr>
          <p:spPr>
            <a:xfrm>
              <a:off x="3480485" y="-602855"/>
              <a:ext cx="8640" cy="13680"/>
            </a:xfrm>
            <a:custGeom>
              <a:avLst/>
              <a:gdLst/>
              <a:ahLst/>
              <a:cxnLst/>
              <a:rect l="l" t="t" r="r" b="b"/>
              <a:pathLst>
                <a:path w="24" h="38" extrusionOk="0">
                  <a:moveTo>
                    <a:pt x="19" y="34"/>
                  </a:moveTo>
                  <a:cubicBezTo>
                    <a:pt x="18" y="34"/>
                    <a:pt x="18" y="34"/>
                    <a:pt x="17" y="34"/>
                  </a:cubicBezTo>
                  <a:cubicBezTo>
                    <a:pt x="16" y="34"/>
                    <a:pt x="16" y="35"/>
                    <a:pt x="15" y="34"/>
                  </a:cubicBezTo>
                  <a:cubicBezTo>
                    <a:pt x="14" y="33"/>
                    <a:pt x="14" y="33"/>
                    <a:pt x="14" y="32"/>
                  </a:cubicBezTo>
                  <a:lnTo>
                    <a:pt x="13" y="31"/>
                  </a:lnTo>
                  <a:cubicBezTo>
                    <a:pt x="13" y="28"/>
                    <a:pt x="17" y="27"/>
                    <a:pt x="19" y="29"/>
                  </a:cubicBezTo>
                  <a:cubicBezTo>
                    <a:pt x="19" y="28"/>
                    <a:pt x="19" y="27"/>
                    <a:pt x="20" y="26"/>
                  </a:cubicBezTo>
                  <a:cubicBezTo>
                    <a:pt x="20" y="25"/>
                    <a:pt x="21" y="24"/>
                    <a:pt x="22" y="24"/>
                  </a:cubicBezTo>
                  <a:lnTo>
                    <a:pt x="23" y="21"/>
                  </a:lnTo>
                  <a:cubicBezTo>
                    <a:pt x="22" y="15"/>
                    <a:pt x="20" y="9"/>
                    <a:pt x="16" y="3"/>
                  </a:cubicBezTo>
                  <a:cubicBezTo>
                    <a:pt x="16" y="2"/>
                    <a:pt x="15" y="1"/>
                    <a:pt x="14" y="0"/>
                  </a:cubicBezTo>
                  <a:lnTo>
                    <a:pt x="13" y="0"/>
                  </a:lnTo>
                  <a:cubicBezTo>
                    <a:pt x="11" y="1"/>
                    <a:pt x="9" y="3"/>
                    <a:pt x="8" y="5"/>
                  </a:cubicBezTo>
                  <a:cubicBezTo>
                    <a:pt x="7" y="6"/>
                    <a:pt x="7" y="8"/>
                    <a:pt x="6" y="9"/>
                  </a:cubicBezTo>
                  <a:cubicBezTo>
                    <a:pt x="6" y="11"/>
                    <a:pt x="5" y="13"/>
                    <a:pt x="4" y="15"/>
                  </a:cubicBezTo>
                  <a:cubicBezTo>
                    <a:pt x="3" y="17"/>
                    <a:pt x="2" y="19"/>
                    <a:pt x="0" y="20"/>
                  </a:cubicBezTo>
                  <a:cubicBezTo>
                    <a:pt x="3" y="24"/>
                    <a:pt x="6" y="27"/>
                    <a:pt x="8" y="31"/>
                  </a:cubicBezTo>
                  <a:cubicBezTo>
                    <a:pt x="9" y="32"/>
                    <a:pt x="10" y="34"/>
                    <a:pt x="10" y="35"/>
                  </a:cubicBezTo>
                  <a:cubicBezTo>
                    <a:pt x="11" y="36"/>
                    <a:pt x="12" y="37"/>
                    <a:pt x="13" y="37"/>
                  </a:cubicBezTo>
                  <a:lnTo>
                    <a:pt x="20" y="36"/>
                  </a:lnTo>
                  <a:cubicBezTo>
                    <a:pt x="19" y="35"/>
                    <a:pt x="19" y="34"/>
                    <a:pt x="19" y="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21" name="Google Shape;3621;p35"/>
            <p:cNvSpPr/>
            <p:nvPr/>
          </p:nvSpPr>
          <p:spPr>
            <a:xfrm>
              <a:off x="3485165" y="-589535"/>
              <a:ext cx="2880" cy="720"/>
            </a:xfrm>
            <a:custGeom>
              <a:avLst/>
              <a:gdLst/>
              <a:ahLst/>
              <a:cxnLst/>
              <a:rect l="l" t="t" r="r" b="b"/>
              <a:pathLst>
                <a:path w="8" h="2" extrusionOk="0">
                  <a:moveTo>
                    <a:pt x="0" y="0"/>
                  </a:moveTo>
                  <a:cubicBezTo>
                    <a:pt x="1" y="1"/>
                    <a:pt x="2" y="1"/>
                    <a:pt x="4" y="1"/>
                  </a:cubicBezTo>
                  <a:cubicBezTo>
                    <a:pt x="5" y="1"/>
                    <a:pt x="6" y="1"/>
                    <a:pt x="7" y="0"/>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22" name="Google Shape;3622;p35"/>
            <p:cNvSpPr/>
            <p:nvPr/>
          </p:nvSpPr>
          <p:spPr>
            <a:xfrm>
              <a:off x="3487325" y="-594935"/>
              <a:ext cx="2160" cy="5400"/>
            </a:xfrm>
            <a:custGeom>
              <a:avLst/>
              <a:gdLst/>
              <a:ahLst/>
              <a:cxnLst/>
              <a:rect l="l" t="t" r="r" b="b"/>
              <a:pathLst>
                <a:path w="6" h="15" extrusionOk="0">
                  <a:moveTo>
                    <a:pt x="0" y="7"/>
                  </a:moveTo>
                  <a:lnTo>
                    <a:pt x="0" y="8"/>
                  </a:lnTo>
                  <a:cubicBezTo>
                    <a:pt x="1" y="8"/>
                    <a:pt x="1" y="9"/>
                    <a:pt x="1" y="10"/>
                  </a:cubicBezTo>
                  <a:cubicBezTo>
                    <a:pt x="1" y="10"/>
                    <a:pt x="1" y="11"/>
                    <a:pt x="0" y="11"/>
                  </a:cubicBezTo>
                  <a:lnTo>
                    <a:pt x="0" y="12"/>
                  </a:lnTo>
                  <a:cubicBezTo>
                    <a:pt x="0" y="13"/>
                    <a:pt x="0" y="13"/>
                    <a:pt x="0" y="14"/>
                  </a:cubicBezTo>
                  <a:lnTo>
                    <a:pt x="1" y="14"/>
                  </a:lnTo>
                  <a:lnTo>
                    <a:pt x="3" y="14"/>
                  </a:lnTo>
                  <a:lnTo>
                    <a:pt x="4" y="13"/>
                  </a:lnTo>
                  <a:cubicBezTo>
                    <a:pt x="4" y="12"/>
                    <a:pt x="5" y="11"/>
                    <a:pt x="5" y="10"/>
                  </a:cubicBezTo>
                  <a:cubicBezTo>
                    <a:pt x="5" y="8"/>
                    <a:pt x="5" y="6"/>
                    <a:pt x="5" y="5"/>
                  </a:cubicBezTo>
                  <a:cubicBezTo>
                    <a:pt x="5" y="3"/>
                    <a:pt x="5" y="2"/>
                    <a:pt x="5" y="0"/>
                  </a:cubicBezTo>
                  <a:lnTo>
                    <a:pt x="3" y="3"/>
                  </a:lnTo>
                  <a:cubicBezTo>
                    <a:pt x="2" y="3"/>
                    <a:pt x="1" y="4"/>
                    <a:pt x="0" y="6"/>
                  </a:cubicBezTo>
                  <a:lnTo>
                    <a:pt x="0"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23" name="Google Shape;3623;p35"/>
            <p:cNvSpPr/>
            <p:nvPr/>
          </p:nvSpPr>
          <p:spPr>
            <a:xfrm>
              <a:off x="3487685" y="-590255"/>
              <a:ext cx="1080" cy="360"/>
            </a:xfrm>
            <a:custGeom>
              <a:avLst/>
              <a:gdLst/>
              <a:ahLst/>
              <a:cxnLst/>
              <a:rect l="l" t="t" r="r" b="b"/>
              <a:pathLst>
                <a:path w="3" h="1" extrusionOk="0">
                  <a:moveTo>
                    <a:pt x="2" y="0"/>
                  </a:moveTo>
                  <a:lnTo>
                    <a:pt x="0" y="0"/>
                  </a:lnTo>
                  <a:lnTo>
                    <a:pt x="0" y="0"/>
                  </a:lnTo>
                  <a:lnTo>
                    <a:pt x="0" y="0"/>
                  </a:lnTo>
                  <a:lnTo>
                    <a:pt x="1" y="0"/>
                  </a:lnTo>
                  <a:lnTo>
                    <a:pt x="2" y="0"/>
                  </a:lnTo>
                </a:path>
              </a:pathLst>
            </a:custGeom>
            <a:solidFill>
              <a:schemeClr val="dk1"/>
            </a:solidFill>
            <a:ln>
              <a:noFill/>
            </a:ln>
          </p:spPr>
        </p:sp>
        <p:sp>
          <p:nvSpPr>
            <p:cNvPr id="3624" name="Google Shape;3624;p35"/>
            <p:cNvSpPr/>
            <p:nvPr/>
          </p:nvSpPr>
          <p:spPr>
            <a:xfrm>
              <a:off x="3485165" y="-592775"/>
              <a:ext cx="2520" cy="2520"/>
            </a:xfrm>
            <a:custGeom>
              <a:avLst/>
              <a:gdLst/>
              <a:ahLst/>
              <a:cxnLst/>
              <a:rect l="l" t="t" r="r" b="b"/>
              <a:pathLst>
                <a:path w="7" h="7" extrusionOk="0">
                  <a:moveTo>
                    <a:pt x="6" y="1"/>
                  </a:moveTo>
                  <a:cubicBezTo>
                    <a:pt x="4" y="0"/>
                    <a:pt x="0" y="0"/>
                    <a:pt x="0" y="3"/>
                  </a:cubicBezTo>
                  <a:cubicBezTo>
                    <a:pt x="0" y="4"/>
                    <a:pt x="1" y="4"/>
                    <a:pt x="1" y="5"/>
                  </a:cubicBezTo>
                  <a:lnTo>
                    <a:pt x="2" y="6"/>
                  </a:lnTo>
                  <a:cubicBezTo>
                    <a:pt x="3" y="6"/>
                    <a:pt x="3" y="6"/>
                    <a:pt x="4" y="6"/>
                  </a:cubicBezTo>
                  <a:cubicBezTo>
                    <a:pt x="5" y="6"/>
                    <a:pt x="5" y="6"/>
                    <a:pt x="6" y="6"/>
                  </a:cubicBezTo>
                  <a:cubicBezTo>
                    <a:pt x="5" y="5"/>
                    <a:pt x="5" y="4"/>
                    <a:pt x="5" y="3"/>
                  </a:cubicBezTo>
                  <a:cubicBezTo>
                    <a:pt x="5" y="2"/>
                    <a:pt x="5" y="2"/>
                    <a:pt x="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25" name="Google Shape;3625;p35"/>
            <p:cNvSpPr/>
            <p:nvPr/>
          </p:nvSpPr>
          <p:spPr>
            <a:xfrm>
              <a:off x="3486965" y="-592415"/>
              <a:ext cx="1080" cy="2160"/>
            </a:xfrm>
            <a:custGeom>
              <a:avLst/>
              <a:gdLst/>
              <a:ahLst/>
              <a:cxnLst/>
              <a:rect l="l" t="t" r="r" b="b"/>
              <a:pathLst>
                <a:path w="3" h="6" extrusionOk="0">
                  <a:moveTo>
                    <a:pt x="2" y="2"/>
                  </a:moveTo>
                  <a:lnTo>
                    <a:pt x="1" y="1"/>
                  </a:lnTo>
                  <a:cubicBezTo>
                    <a:pt x="0" y="0"/>
                    <a:pt x="1" y="0"/>
                    <a:pt x="1" y="0"/>
                  </a:cubicBezTo>
                  <a:cubicBezTo>
                    <a:pt x="0" y="0"/>
                    <a:pt x="0" y="1"/>
                    <a:pt x="0" y="2"/>
                  </a:cubicBezTo>
                  <a:cubicBezTo>
                    <a:pt x="0" y="3"/>
                    <a:pt x="0" y="4"/>
                    <a:pt x="1" y="5"/>
                  </a:cubicBezTo>
                  <a:cubicBezTo>
                    <a:pt x="1" y="4"/>
                    <a:pt x="1" y="4"/>
                    <a:pt x="1" y="4"/>
                  </a:cubicBezTo>
                  <a:cubicBezTo>
                    <a:pt x="2" y="3"/>
                    <a:pt x="2" y="3"/>
                    <a:pt x="2"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26" name="Google Shape;3626;p35"/>
            <p:cNvSpPr/>
            <p:nvPr/>
          </p:nvSpPr>
          <p:spPr>
            <a:xfrm>
              <a:off x="3327125" y="-602855"/>
              <a:ext cx="6480" cy="4320"/>
            </a:xfrm>
            <a:custGeom>
              <a:avLst/>
              <a:gdLst/>
              <a:ahLst/>
              <a:cxnLst/>
              <a:rect l="l" t="t" r="r" b="b"/>
              <a:pathLst>
                <a:path w="18" h="12" extrusionOk="0">
                  <a:moveTo>
                    <a:pt x="1" y="5"/>
                  </a:moveTo>
                  <a:cubicBezTo>
                    <a:pt x="1" y="5"/>
                    <a:pt x="2" y="5"/>
                    <a:pt x="2" y="6"/>
                  </a:cubicBezTo>
                  <a:cubicBezTo>
                    <a:pt x="3" y="8"/>
                    <a:pt x="4" y="9"/>
                    <a:pt x="5" y="10"/>
                  </a:cubicBezTo>
                  <a:cubicBezTo>
                    <a:pt x="6" y="11"/>
                    <a:pt x="8" y="11"/>
                    <a:pt x="10" y="11"/>
                  </a:cubicBezTo>
                  <a:cubicBezTo>
                    <a:pt x="11" y="11"/>
                    <a:pt x="13" y="10"/>
                    <a:pt x="14" y="10"/>
                  </a:cubicBezTo>
                  <a:cubicBezTo>
                    <a:pt x="15" y="9"/>
                    <a:pt x="16" y="8"/>
                    <a:pt x="17" y="7"/>
                  </a:cubicBezTo>
                  <a:cubicBezTo>
                    <a:pt x="12" y="5"/>
                    <a:pt x="6" y="3"/>
                    <a:pt x="0" y="0"/>
                  </a:cubicBezTo>
                  <a:cubicBezTo>
                    <a:pt x="0" y="2"/>
                    <a:pt x="0" y="4"/>
                    <a:pt x="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27" name="Google Shape;3627;p35"/>
            <p:cNvSpPr/>
            <p:nvPr/>
          </p:nvSpPr>
          <p:spPr>
            <a:xfrm>
              <a:off x="3326045" y="-609335"/>
              <a:ext cx="8640" cy="6120"/>
            </a:xfrm>
            <a:custGeom>
              <a:avLst/>
              <a:gdLst/>
              <a:ahLst/>
              <a:cxnLst/>
              <a:rect l="l" t="t" r="r" b="b"/>
              <a:pathLst>
                <a:path w="24" h="17" extrusionOk="0">
                  <a:moveTo>
                    <a:pt x="23" y="14"/>
                  </a:moveTo>
                  <a:cubicBezTo>
                    <a:pt x="20" y="12"/>
                    <a:pt x="17" y="11"/>
                    <a:pt x="14" y="9"/>
                  </a:cubicBezTo>
                  <a:cubicBezTo>
                    <a:pt x="9" y="6"/>
                    <a:pt x="5" y="3"/>
                    <a:pt x="0" y="0"/>
                  </a:cubicBezTo>
                  <a:cubicBezTo>
                    <a:pt x="0" y="1"/>
                    <a:pt x="0" y="2"/>
                    <a:pt x="0" y="4"/>
                  </a:cubicBezTo>
                  <a:cubicBezTo>
                    <a:pt x="7" y="8"/>
                    <a:pt x="15" y="13"/>
                    <a:pt x="22" y="16"/>
                  </a:cubicBezTo>
                  <a:cubicBezTo>
                    <a:pt x="22" y="16"/>
                    <a:pt x="23" y="15"/>
                    <a:pt x="23"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28" name="Google Shape;3628;p35"/>
            <p:cNvSpPr/>
            <p:nvPr/>
          </p:nvSpPr>
          <p:spPr>
            <a:xfrm>
              <a:off x="3326045" y="-607895"/>
              <a:ext cx="9360" cy="8640"/>
            </a:xfrm>
            <a:custGeom>
              <a:avLst/>
              <a:gdLst/>
              <a:ahLst/>
              <a:cxnLst/>
              <a:rect l="l" t="t" r="r" b="b"/>
              <a:pathLst>
                <a:path w="26" h="24" extrusionOk="0">
                  <a:moveTo>
                    <a:pt x="22" y="13"/>
                  </a:moveTo>
                  <a:cubicBezTo>
                    <a:pt x="15" y="9"/>
                    <a:pt x="8" y="5"/>
                    <a:pt x="0" y="0"/>
                  </a:cubicBezTo>
                  <a:cubicBezTo>
                    <a:pt x="1" y="5"/>
                    <a:pt x="1" y="10"/>
                    <a:pt x="2" y="14"/>
                  </a:cubicBezTo>
                  <a:cubicBezTo>
                    <a:pt x="8" y="17"/>
                    <a:pt x="13" y="19"/>
                    <a:pt x="19" y="21"/>
                  </a:cubicBezTo>
                  <a:cubicBezTo>
                    <a:pt x="25" y="23"/>
                    <a:pt x="21" y="20"/>
                    <a:pt x="21" y="19"/>
                  </a:cubicBezTo>
                  <a:cubicBezTo>
                    <a:pt x="21" y="17"/>
                    <a:pt x="22" y="15"/>
                    <a:pt x="22"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29" name="Google Shape;3629;p35"/>
            <p:cNvSpPr/>
            <p:nvPr/>
          </p:nvSpPr>
          <p:spPr>
            <a:xfrm>
              <a:off x="3337925" y="-602495"/>
              <a:ext cx="8280" cy="13320"/>
            </a:xfrm>
            <a:custGeom>
              <a:avLst/>
              <a:gdLst/>
              <a:ahLst/>
              <a:cxnLst/>
              <a:rect l="l" t="t" r="r" b="b"/>
              <a:pathLst>
                <a:path w="23" h="37" extrusionOk="0">
                  <a:moveTo>
                    <a:pt x="22" y="26"/>
                  </a:moveTo>
                  <a:cubicBezTo>
                    <a:pt x="22" y="21"/>
                    <a:pt x="22" y="16"/>
                    <a:pt x="22" y="12"/>
                  </a:cubicBezTo>
                  <a:cubicBezTo>
                    <a:pt x="19" y="10"/>
                    <a:pt x="16" y="10"/>
                    <a:pt x="14" y="8"/>
                  </a:cubicBezTo>
                  <a:cubicBezTo>
                    <a:pt x="12" y="6"/>
                    <a:pt x="5" y="3"/>
                    <a:pt x="0" y="0"/>
                  </a:cubicBezTo>
                  <a:cubicBezTo>
                    <a:pt x="0" y="1"/>
                    <a:pt x="0" y="2"/>
                    <a:pt x="0" y="3"/>
                  </a:cubicBezTo>
                  <a:lnTo>
                    <a:pt x="8" y="7"/>
                  </a:lnTo>
                  <a:lnTo>
                    <a:pt x="8" y="8"/>
                  </a:lnTo>
                  <a:cubicBezTo>
                    <a:pt x="9" y="8"/>
                    <a:pt x="9" y="9"/>
                    <a:pt x="9" y="9"/>
                  </a:cubicBezTo>
                  <a:lnTo>
                    <a:pt x="8" y="10"/>
                  </a:lnTo>
                  <a:cubicBezTo>
                    <a:pt x="7" y="11"/>
                    <a:pt x="8" y="11"/>
                    <a:pt x="7" y="11"/>
                  </a:cubicBezTo>
                  <a:lnTo>
                    <a:pt x="6" y="11"/>
                  </a:lnTo>
                  <a:lnTo>
                    <a:pt x="0" y="10"/>
                  </a:lnTo>
                  <a:cubicBezTo>
                    <a:pt x="0" y="15"/>
                    <a:pt x="0" y="20"/>
                    <a:pt x="0" y="24"/>
                  </a:cubicBezTo>
                  <a:cubicBezTo>
                    <a:pt x="0" y="26"/>
                    <a:pt x="0" y="28"/>
                    <a:pt x="1" y="30"/>
                  </a:cubicBezTo>
                  <a:cubicBezTo>
                    <a:pt x="1" y="31"/>
                    <a:pt x="2" y="31"/>
                    <a:pt x="3" y="32"/>
                  </a:cubicBezTo>
                  <a:lnTo>
                    <a:pt x="7" y="35"/>
                  </a:lnTo>
                  <a:cubicBezTo>
                    <a:pt x="9" y="36"/>
                    <a:pt x="10" y="36"/>
                    <a:pt x="12" y="36"/>
                  </a:cubicBezTo>
                  <a:cubicBezTo>
                    <a:pt x="14" y="36"/>
                    <a:pt x="15" y="36"/>
                    <a:pt x="17" y="35"/>
                  </a:cubicBezTo>
                  <a:cubicBezTo>
                    <a:pt x="19" y="34"/>
                    <a:pt x="19" y="33"/>
                    <a:pt x="20" y="31"/>
                  </a:cubicBezTo>
                  <a:cubicBezTo>
                    <a:pt x="21" y="29"/>
                    <a:pt x="22" y="28"/>
                    <a:pt x="22"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30" name="Google Shape;3630;p35"/>
            <p:cNvSpPr/>
            <p:nvPr/>
          </p:nvSpPr>
          <p:spPr>
            <a:xfrm>
              <a:off x="3337925" y="-601415"/>
              <a:ext cx="3600" cy="3240"/>
            </a:xfrm>
            <a:custGeom>
              <a:avLst/>
              <a:gdLst/>
              <a:ahLst/>
              <a:cxnLst/>
              <a:rect l="l" t="t" r="r" b="b"/>
              <a:pathLst>
                <a:path w="10" h="9" extrusionOk="0">
                  <a:moveTo>
                    <a:pt x="7" y="8"/>
                  </a:moveTo>
                  <a:lnTo>
                    <a:pt x="8" y="8"/>
                  </a:lnTo>
                  <a:lnTo>
                    <a:pt x="9" y="7"/>
                  </a:lnTo>
                  <a:lnTo>
                    <a:pt x="9" y="6"/>
                  </a:lnTo>
                  <a:cubicBezTo>
                    <a:pt x="9" y="5"/>
                    <a:pt x="9" y="5"/>
                    <a:pt x="9" y="5"/>
                  </a:cubicBezTo>
                  <a:cubicBezTo>
                    <a:pt x="9" y="4"/>
                    <a:pt x="8" y="4"/>
                    <a:pt x="8" y="4"/>
                  </a:cubicBezTo>
                  <a:lnTo>
                    <a:pt x="0" y="0"/>
                  </a:lnTo>
                  <a:cubicBezTo>
                    <a:pt x="0" y="2"/>
                    <a:pt x="0" y="4"/>
                    <a:pt x="0" y="7"/>
                  </a:cubicBezTo>
                  <a:lnTo>
                    <a:pt x="7"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31" name="Google Shape;3631;p35"/>
            <p:cNvSpPr/>
            <p:nvPr/>
          </p:nvSpPr>
          <p:spPr>
            <a:xfrm>
              <a:off x="3355205" y="-593855"/>
              <a:ext cx="7920" cy="12960"/>
            </a:xfrm>
            <a:custGeom>
              <a:avLst/>
              <a:gdLst/>
              <a:ahLst/>
              <a:cxnLst/>
              <a:rect l="l" t="t" r="r" b="b"/>
              <a:pathLst>
                <a:path w="22" h="36" extrusionOk="0">
                  <a:moveTo>
                    <a:pt x="21" y="26"/>
                  </a:moveTo>
                  <a:cubicBezTo>
                    <a:pt x="21" y="26"/>
                    <a:pt x="21" y="25"/>
                    <a:pt x="21" y="24"/>
                  </a:cubicBezTo>
                  <a:cubicBezTo>
                    <a:pt x="18" y="22"/>
                    <a:pt x="16" y="19"/>
                    <a:pt x="14" y="16"/>
                  </a:cubicBezTo>
                  <a:cubicBezTo>
                    <a:pt x="13" y="15"/>
                    <a:pt x="13" y="14"/>
                    <a:pt x="13" y="13"/>
                  </a:cubicBezTo>
                  <a:cubicBezTo>
                    <a:pt x="12" y="12"/>
                    <a:pt x="12" y="11"/>
                    <a:pt x="12" y="10"/>
                  </a:cubicBezTo>
                  <a:cubicBezTo>
                    <a:pt x="12" y="8"/>
                    <a:pt x="12" y="6"/>
                    <a:pt x="13" y="5"/>
                  </a:cubicBezTo>
                  <a:cubicBezTo>
                    <a:pt x="14" y="4"/>
                    <a:pt x="14" y="4"/>
                    <a:pt x="14" y="3"/>
                  </a:cubicBezTo>
                  <a:lnTo>
                    <a:pt x="1" y="0"/>
                  </a:lnTo>
                  <a:cubicBezTo>
                    <a:pt x="0" y="7"/>
                    <a:pt x="0" y="14"/>
                    <a:pt x="0" y="21"/>
                  </a:cubicBezTo>
                  <a:cubicBezTo>
                    <a:pt x="0" y="22"/>
                    <a:pt x="0" y="23"/>
                    <a:pt x="0" y="25"/>
                  </a:cubicBezTo>
                  <a:cubicBezTo>
                    <a:pt x="0" y="26"/>
                    <a:pt x="1" y="28"/>
                    <a:pt x="2" y="30"/>
                  </a:cubicBezTo>
                  <a:cubicBezTo>
                    <a:pt x="3" y="31"/>
                    <a:pt x="4" y="33"/>
                    <a:pt x="6" y="34"/>
                  </a:cubicBezTo>
                  <a:lnTo>
                    <a:pt x="11" y="35"/>
                  </a:lnTo>
                  <a:lnTo>
                    <a:pt x="12" y="35"/>
                  </a:lnTo>
                  <a:cubicBezTo>
                    <a:pt x="14" y="35"/>
                    <a:pt x="15" y="35"/>
                    <a:pt x="17" y="34"/>
                  </a:cubicBezTo>
                  <a:cubicBezTo>
                    <a:pt x="19" y="33"/>
                    <a:pt x="19" y="33"/>
                    <a:pt x="20" y="31"/>
                  </a:cubicBezTo>
                  <a:cubicBezTo>
                    <a:pt x="21" y="29"/>
                    <a:pt x="21" y="28"/>
                    <a:pt x="21"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32" name="Google Shape;3632;p35"/>
            <p:cNvSpPr/>
            <p:nvPr/>
          </p:nvSpPr>
          <p:spPr>
            <a:xfrm>
              <a:off x="3359525" y="-592415"/>
              <a:ext cx="4320" cy="7920"/>
            </a:xfrm>
            <a:custGeom>
              <a:avLst/>
              <a:gdLst/>
              <a:ahLst/>
              <a:cxnLst/>
              <a:rect l="l" t="t" r="r" b="b"/>
              <a:pathLst>
                <a:path w="12" h="22" extrusionOk="0">
                  <a:moveTo>
                    <a:pt x="3" y="0"/>
                  </a:moveTo>
                  <a:cubicBezTo>
                    <a:pt x="2" y="1"/>
                    <a:pt x="2" y="1"/>
                    <a:pt x="2" y="2"/>
                  </a:cubicBezTo>
                  <a:cubicBezTo>
                    <a:pt x="1" y="3"/>
                    <a:pt x="0" y="5"/>
                    <a:pt x="0" y="7"/>
                  </a:cubicBezTo>
                  <a:cubicBezTo>
                    <a:pt x="0" y="8"/>
                    <a:pt x="0" y="9"/>
                    <a:pt x="1" y="10"/>
                  </a:cubicBezTo>
                  <a:cubicBezTo>
                    <a:pt x="1" y="11"/>
                    <a:pt x="2" y="12"/>
                    <a:pt x="2" y="12"/>
                  </a:cubicBezTo>
                  <a:cubicBezTo>
                    <a:pt x="4" y="16"/>
                    <a:pt x="7" y="19"/>
                    <a:pt x="10" y="21"/>
                  </a:cubicBezTo>
                  <a:cubicBezTo>
                    <a:pt x="10" y="15"/>
                    <a:pt x="11" y="8"/>
                    <a:pt x="11" y="1"/>
                  </a:cubicBezTo>
                  <a:lnTo>
                    <a:pt x="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33" name="Google Shape;3633;p35"/>
            <p:cNvSpPr/>
            <p:nvPr/>
          </p:nvSpPr>
          <p:spPr>
            <a:xfrm>
              <a:off x="3371765" y="-590615"/>
              <a:ext cx="7560" cy="3240"/>
            </a:xfrm>
            <a:custGeom>
              <a:avLst/>
              <a:gdLst/>
              <a:ahLst/>
              <a:cxnLst/>
              <a:rect l="l" t="t" r="r" b="b"/>
              <a:pathLst>
                <a:path w="21" h="9" extrusionOk="0">
                  <a:moveTo>
                    <a:pt x="6" y="2"/>
                  </a:moveTo>
                  <a:cubicBezTo>
                    <a:pt x="7" y="2"/>
                    <a:pt x="6" y="2"/>
                    <a:pt x="7" y="3"/>
                  </a:cubicBezTo>
                  <a:cubicBezTo>
                    <a:pt x="11" y="6"/>
                    <a:pt x="15" y="7"/>
                    <a:pt x="20" y="8"/>
                  </a:cubicBezTo>
                  <a:cubicBezTo>
                    <a:pt x="20" y="6"/>
                    <a:pt x="20" y="4"/>
                    <a:pt x="20" y="2"/>
                  </a:cubicBezTo>
                  <a:lnTo>
                    <a:pt x="0" y="0"/>
                  </a:lnTo>
                  <a:lnTo>
                    <a:pt x="6"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34" name="Google Shape;3634;p35"/>
            <p:cNvSpPr/>
            <p:nvPr/>
          </p:nvSpPr>
          <p:spPr>
            <a:xfrm>
              <a:off x="3371765" y="-584855"/>
              <a:ext cx="7200" cy="5760"/>
            </a:xfrm>
            <a:custGeom>
              <a:avLst/>
              <a:gdLst/>
              <a:ahLst/>
              <a:cxnLst/>
              <a:rect l="l" t="t" r="r" b="b"/>
              <a:pathLst>
                <a:path w="20" h="16" extrusionOk="0">
                  <a:moveTo>
                    <a:pt x="0" y="6"/>
                  </a:moveTo>
                  <a:cubicBezTo>
                    <a:pt x="0" y="7"/>
                    <a:pt x="0" y="9"/>
                    <a:pt x="1" y="11"/>
                  </a:cubicBezTo>
                  <a:cubicBezTo>
                    <a:pt x="2" y="13"/>
                    <a:pt x="3" y="13"/>
                    <a:pt x="5" y="14"/>
                  </a:cubicBezTo>
                  <a:cubicBezTo>
                    <a:pt x="7" y="15"/>
                    <a:pt x="8" y="15"/>
                    <a:pt x="10" y="15"/>
                  </a:cubicBezTo>
                  <a:cubicBezTo>
                    <a:pt x="11" y="15"/>
                    <a:pt x="12" y="15"/>
                    <a:pt x="14" y="14"/>
                  </a:cubicBezTo>
                  <a:cubicBezTo>
                    <a:pt x="16" y="13"/>
                    <a:pt x="17" y="13"/>
                    <a:pt x="18" y="11"/>
                  </a:cubicBezTo>
                  <a:cubicBezTo>
                    <a:pt x="19" y="9"/>
                    <a:pt x="19" y="7"/>
                    <a:pt x="19" y="6"/>
                  </a:cubicBezTo>
                  <a:cubicBezTo>
                    <a:pt x="19" y="4"/>
                    <a:pt x="19" y="2"/>
                    <a:pt x="19" y="0"/>
                  </a:cubicBezTo>
                  <a:lnTo>
                    <a:pt x="0" y="2"/>
                  </a:lnTo>
                  <a:lnTo>
                    <a:pt x="0"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35" name="Google Shape;3635;p35"/>
            <p:cNvSpPr/>
            <p:nvPr/>
          </p:nvSpPr>
          <p:spPr>
            <a:xfrm>
              <a:off x="3370685" y="-590615"/>
              <a:ext cx="8280" cy="7560"/>
            </a:xfrm>
            <a:custGeom>
              <a:avLst/>
              <a:gdLst/>
              <a:ahLst/>
              <a:cxnLst/>
              <a:rect l="l" t="t" r="r" b="b"/>
              <a:pathLst>
                <a:path w="23" h="21" extrusionOk="0">
                  <a:moveTo>
                    <a:pt x="4" y="0"/>
                  </a:moveTo>
                  <a:lnTo>
                    <a:pt x="0" y="0"/>
                  </a:lnTo>
                  <a:cubicBezTo>
                    <a:pt x="0" y="7"/>
                    <a:pt x="2" y="13"/>
                    <a:pt x="2" y="20"/>
                  </a:cubicBezTo>
                  <a:lnTo>
                    <a:pt x="22" y="18"/>
                  </a:lnTo>
                  <a:cubicBezTo>
                    <a:pt x="22" y="15"/>
                    <a:pt x="22" y="12"/>
                    <a:pt x="22" y="10"/>
                  </a:cubicBezTo>
                  <a:cubicBezTo>
                    <a:pt x="18" y="8"/>
                    <a:pt x="14" y="6"/>
                    <a:pt x="10" y="4"/>
                  </a:cubicBezTo>
                  <a:cubicBezTo>
                    <a:pt x="9" y="4"/>
                    <a:pt x="9" y="4"/>
                    <a:pt x="8" y="3"/>
                  </a:cubicBezTo>
                  <a:lnTo>
                    <a:pt x="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36" name="Google Shape;3636;p35"/>
            <p:cNvSpPr/>
            <p:nvPr/>
          </p:nvSpPr>
          <p:spPr>
            <a:xfrm>
              <a:off x="3387605" y="-589175"/>
              <a:ext cx="9720" cy="13320"/>
            </a:xfrm>
            <a:custGeom>
              <a:avLst/>
              <a:gdLst/>
              <a:ahLst/>
              <a:cxnLst/>
              <a:rect l="l" t="t" r="r" b="b"/>
              <a:pathLst>
                <a:path w="27" h="37" extrusionOk="0">
                  <a:moveTo>
                    <a:pt x="0" y="0"/>
                  </a:moveTo>
                  <a:cubicBezTo>
                    <a:pt x="0" y="7"/>
                    <a:pt x="1" y="15"/>
                    <a:pt x="3" y="23"/>
                  </a:cubicBezTo>
                  <a:cubicBezTo>
                    <a:pt x="5" y="32"/>
                    <a:pt x="21" y="36"/>
                    <a:pt x="23" y="24"/>
                  </a:cubicBezTo>
                  <a:cubicBezTo>
                    <a:pt x="25" y="17"/>
                    <a:pt x="26" y="9"/>
                    <a:pt x="26" y="1"/>
                  </a:cubicBezTo>
                  <a:lnTo>
                    <a:pt x="16" y="1"/>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37" name="Google Shape;3637;p35"/>
            <p:cNvSpPr/>
            <p:nvPr/>
          </p:nvSpPr>
          <p:spPr>
            <a:xfrm>
              <a:off x="3407765" y="-577655"/>
              <a:ext cx="7200" cy="4320"/>
            </a:xfrm>
            <a:custGeom>
              <a:avLst/>
              <a:gdLst/>
              <a:ahLst/>
              <a:cxnLst/>
              <a:rect l="l" t="t" r="r" b="b"/>
              <a:pathLst>
                <a:path w="20" h="12" extrusionOk="0">
                  <a:moveTo>
                    <a:pt x="19" y="1"/>
                  </a:moveTo>
                  <a:lnTo>
                    <a:pt x="19" y="0"/>
                  </a:lnTo>
                  <a:cubicBezTo>
                    <a:pt x="13" y="1"/>
                    <a:pt x="7" y="1"/>
                    <a:pt x="1" y="1"/>
                  </a:cubicBezTo>
                  <a:lnTo>
                    <a:pt x="0" y="1"/>
                  </a:lnTo>
                  <a:cubicBezTo>
                    <a:pt x="4" y="9"/>
                    <a:pt x="17" y="11"/>
                    <a:pt x="19"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38" name="Google Shape;3638;p35"/>
            <p:cNvSpPr/>
            <p:nvPr/>
          </p:nvSpPr>
          <p:spPr>
            <a:xfrm>
              <a:off x="3406325" y="-588095"/>
              <a:ext cx="10080" cy="6120"/>
            </a:xfrm>
            <a:custGeom>
              <a:avLst/>
              <a:gdLst/>
              <a:ahLst/>
              <a:cxnLst/>
              <a:rect l="l" t="t" r="r" b="b"/>
              <a:pathLst>
                <a:path w="28" h="17" extrusionOk="0">
                  <a:moveTo>
                    <a:pt x="0" y="10"/>
                  </a:moveTo>
                  <a:lnTo>
                    <a:pt x="11" y="13"/>
                  </a:lnTo>
                  <a:lnTo>
                    <a:pt x="26" y="16"/>
                  </a:lnTo>
                  <a:cubicBezTo>
                    <a:pt x="26" y="11"/>
                    <a:pt x="26" y="7"/>
                    <a:pt x="27" y="2"/>
                  </a:cubicBezTo>
                  <a:lnTo>
                    <a:pt x="0" y="0"/>
                  </a:lnTo>
                  <a:cubicBezTo>
                    <a:pt x="0" y="4"/>
                    <a:pt x="0" y="8"/>
                    <a:pt x="0"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39" name="Google Shape;3639;p35"/>
            <p:cNvSpPr/>
            <p:nvPr/>
          </p:nvSpPr>
          <p:spPr>
            <a:xfrm>
              <a:off x="3406325" y="-584495"/>
              <a:ext cx="9360" cy="7560"/>
            </a:xfrm>
            <a:custGeom>
              <a:avLst/>
              <a:gdLst/>
              <a:ahLst/>
              <a:cxnLst/>
              <a:rect l="l" t="t" r="r" b="b"/>
              <a:pathLst>
                <a:path w="26" h="21" extrusionOk="0">
                  <a:moveTo>
                    <a:pt x="0" y="0"/>
                  </a:moveTo>
                  <a:cubicBezTo>
                    <a:pt x="1" y="6"/>
                    <a:pt x="1" y="12"/>
                    <a:pt x="3" y="18"/>
                  </a:cubicBezTo>
                  <a:cubicBezTo>
                    <a:pt x="3" y="19"/>
                    <a:pt x="3" y="19"/>
                    <a:pt x="4" y="20"/>
                  </a:cubicBezTo>
                  <a:lnTo>
                    <a:pt x="5" y="20"/>
                  </a:lnTo>
                  <a:cubicBezTo>
                    <a:pt x="11" y="20"/>
                    <a:pt x="17" y="20"/>
                    <a:pt x="23" y="19"/>
                  </a:cubicBezTo>
                  <a:cubicBezTo>
                    <a:pt x="24" y="14"/>
                    <a:pt x="25" y="10"/>
                    <a:pt x="25" y="5"/>
                  </a:cubicBezTo>
                  <a:lnTo>
                    <a:pt x="10" y="2"/>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40" name="Google Shape;3640;p35"/>
            <p:cNvSpPr/>
            <p:nvPr/>
          </p:nvSpPr>
          <p:spPr>
            <a:xfrm>
              <a:off x="3424325" y="-586655"/>
              <a:ext cx="5400" cy="8640"/>
            </a:xfrm>
            <a:custGeom>
              <a:avLst/>
              <a:gdLst/>
              <a:ahLst/>
              <a:cxnLst/>
              <a:rect l="l" t="t" r="r" b="b"/>
              <a:pathLst>
                <a:path w="15" h="24" extrusionOk="0">
                  <a:moveTo>
                    <a:pt x="1" y="14"/>
                  </a:moveTo>
                  <a:cubicBezTo>
                    <a:pt x="1" y="21"/>
                    <a:pt x="14" y="23"/>
                    <a:pt x="14" y="15"/>
                  </a:cubicBezTo>
                  <a:cubicBezTo>
                    <a:pt x="14" y="10"/>
                    <a:pt x="14" y="5"/>
                    <a:pt x="14" y="0"/>
                  </a:cubicBezTo>
                  <a:lnTo>
                    <a:pt x="0" y="0"/>
                  </a:lnTo>
                  <a:cubicBezTo>
                    <a:pt x="1" y="4"/>
                    <a:pt x="1" y="9"/>
                    <a:pt x="1"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41" name="Google Shape;3641;p35"/>
            <p:cNvSpPr/>
            <p:nvPr/>
          </p:nvSpPr>
          <p:spPr>
            <a:xfrm>
              <a:off x="3439085" y="-586655"/>
              <a:ext cx="8640" cy="11520"/>
            </a:xfrm>
            <a:custGeom>
              <a:avLst/>
              <a:gdLst/>
              <a:ahLst/>
              <a:cxnLst/>
              <a:rect l="l" t="t" r="r" b="b"/>
              <a:pathLst>
                <a:path w="24" h="32" extrusionOk="0">
                  <a:moveTo>
                    <a:pt x="2" y="25"/>
                  </a:moveTo>
                  <a:lnTo>
                    <a:pt x="3" y="26"/>
                  </a:lnTo>
                  <a:cubicBezTo>
                    <a:pt x="4" y="28"/>
                    <a:pt x="4" y="29"/>
                    <a:pt x="6" y="30"/>
                  </a:cubicBezTo>
                  <a:cubicBezTo>
                    <a:pt x="8" y="31"/>
                    <a:pt x="9" y="31"/>
                    <a:pt x="11" y="31"/>
                  </a:cubicBezTo>
                  <a:cubicBezTo>
                    <a:pt x="12" y="31"/>
                    <a:pt x="14" y="31"/>
                    <a:pt x="15" y="30"/>
                  </a:cubicBezTo>
                  <a:cubicBezTo>
                    <a:pt x="16" y="29"/>
                    <a:pt x="17" y="28"/>
                    <a:pt x="18" y="26"/>
                  </a:cubicBezTo>
                  <a:cubicBezTo>
                    <a:pt x="18" y="25"/>
                    <a:pt x="19" y="25"/>
                    <a:pt x="19" y="25"/>
                  </a:cubicBezTo>
                  <a:cubicBezTo>
                    <a:pt x="21" y="16"/>
                    <a:pt x="22" y="8"/>
                    <a:pt x="23" y="0"/>
                  </a:cubicBezTo>
                  <a:lnTo>
                    <a:pt x="0" y="0"/>
                  </a:lnTo>
                  <a:cubicBezTo>
                    <a:pt x="0" y="9"/>
                    <a:pt x="1" y="17"/>
                    <a:pt x="2"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42" name="Google Shape;3642;p35"/>
            <p:cNvSpPr/>
            <p:nvPr/>
          </p:nvSpPr>
          <p:spPr>
            <a:xfrm>
              <a:off x="3453485" y="-580175"/>
              <a:ext cx="1800" cy="720"/>
            </a:xfrm>
            <a:custGeom>
              <a:avLst/>
              <a:gdLst/>
              <a:ahLst/>
              <a:cxnLst/>
              <a:rect l="l" t="t" r="r" b="b"/>
              <a:pathLst>
                <a:path w="5" h="2" extrusionOk="0">
                  <a:moveTo>
                    <a:pt x="4" y="1"/>
                  </a:moveTo>
                  <a:lnTo>
                    <a:pt x="0" y="0"/>
                  </a:lnTo>
                  <a:cubicBezTo>
                    <a:pt x="1" y="0"/>
                    <a:pt x="1" y="0"/>
                    <a:pt x="1" y="0"/>
                  </a:cubicBezTo>
                  <a:cubicBezTo>
                    <a:pt x="2" y="1"/>
                    <a:pt x="3" y="1"/>
                    <a:pt x="4"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43" name="Google Shape;3643;p35"/>
            <p:cNvSpPr/>
            <p:nvPr/>
          </p:nvSpPr>
          <p:spPr>
            <a:xfrm>
              <a:off x="3452045" y="-587735"/>
              <a:ext cx="7200" cy="6840"/>
            </a:xfrm>
            <a:custGeom>
              <a:avLst/>
              <a:gdLst/>
              <a:ahLst/>
              <a:cxnLst/>
              <a:rect l="l" t="t" r="r" b="b"/>
              <a:pathLst>
                <a:path w="20" h="19" extrusionOk="0">
                  <a:moveTo>
                    <a:pt x="1" y="2"/>
                  </a:moveTo>
                  <a:lnTo>
                    <a:pt x="1" y="15"/>
                  </a:lnTo>
                  <a:cubicBezTo>
                    <a:pt x="1" y="16"/>
                    <a:pt x="0" y="16"/>
                    <a:pt x="0" y="17"/>
                  </a:cubicBezTo>
                  <a:lnTo>
                    <a:pt x="1" y="18"/>
                  </a:lnTo>
                  <a:lnTo>
                    <a:pt x="1" y="17"/>
                  </a:lnTo>
                  <a:cubicBezTo>
                    <a:pt x="1" y="16"/>
                    <a:pt x="0" y="15"/>
                    <a:pt x="1" y="14"/>
                  </a:cubicBezTo>
                  <a:cubicBezTo>
                    <a:pt x="2" y="13"/>
                    <a:pt x="2" y="13"/>
                    <a:pt x="3" y="12"/>
                  </a:cubicBezTo>
                  <a:lnTo>
                    <a:pt x="4" y="12"/>
                  </a:lnTo>
                  <a:cubicBezTo>
                    <a:pt x="9" y="9"/>
                    <a:pt x="14" y="7"/>
                    <a:pt x="19" y="6"/>
                  </a:cubicBezTo>
                  <a:lnTo>
                    <a:pt x="19" y="0"/>
                  </a:lnTo>
                  <a:cubicBezTo>
                    <a:pt x="14" y="1"/>
                    <a:pt x="8" y="1"/>
                    <a:pt x="1"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44" name="Google Shape;3644;p35"/>
            <p:cNvSpPr/>
            <p:nvPr/>
          </p:nvSpPr>
          <p:spPr>
            <a:xfrm>
              <a:off x="3452765" y="-585575"/>
              <a:ext cx="6840" cy="6480"/>
            </a:xfrm>
            <a:custGeom>
              <a:avLst/>
              <a:gdLst/>
              <a:ahLst/>
              <a:cxnLst/>
              <a:rect l="l" t="t" r="r" b="b"/>
              <a:pathLst>
                <a:path w="19" h="18" extrusionOk="0">
                  <a:moveTo>
                    <a:pt x="1" y="12"/>
                  </a:moveTo>
                  <a:lnTo>
                    <a:pt x="1" y="13"/>
                  </a:lnTo>
                  <a:cubicBezTo>
                    <a:pt x="1" y="14"/>
                    <a:pt x="2" y="14"/>
                    <a:pt x="3" y="15"/>
                  </a:cubicBezTo>
                  <a:lnTo>
                    <a:pt x="6" y="16"/>
                  </a:lnTo>
                  <a:cubicBezTo>
                    <a:pt x="7" y="16"/>
                    <a:pt x="8" y="17"/>
                    <a:pt x="9" y="17"/>
                  </a:cubicBezTo>
                  <a:cubicBezTo>
                    <a:pt x="10" y="17"/>
                    <a:pt x="11" y="16"/>
                    <a:pt x="13" y="15"/>
                  </a:cubicBezTo>
                  <a:cubicBezTo>
                    <a:pt x="15" y="14"/>
                    <a:pt x="16" y="13"/>
                    <a:pt x="17" y="12"/>
                  </a:cubicBezTo>
                  <a:cubicBezTo>
                    <a:pt x="18" y="11"/>
                    <a:pt x="18" y="10"/>
                    <a:pt x="18" y="8"/>
                  </a:cubicBezTo>
                  <a:cubicBezTo>
                    <a:pt x="18" y="6"/>
                    <a:pt x="18" y="3"/>
                    <a:pt x="18" y="0"/>
                  </a:cubicBezTo>
                  <a:cubicBezTo>
                    <a:pt x="13" y="1"/>
                    <a:pt x="8" y="3"/>
                    <a:pt x="3" y="6"/>
                  </a:cubicBezTo>
                  <a:cubicBezTo>
                    <a:pt x="2" y="7"/>
                    <a:pt x="2" y="7"/>
                    <a:pt x="1" y="8"/>
                  </a:cubicBezTo>
                  <a:cubicBezTo>
                    <a:pt x="1" y="9"/>
                    <a:pt x="0" y="10"/>
                    <a:pt x="0" y="11"/>
                  </a:cubicBezTo>
                  <a:cubicBezTo>
                    <a:pt x="0" y="11"/>
                    <a:pt x="0" y="12"/>
                    <a:pt x="1"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45" name="Google Shape;3645;p35"/>
            <p:cNvSpPr/>
            <p:nvPr/>
          </p:nvSpPr>
          <p:spPr>
            <a:xfrm>
              <a:off x="3031205" y="-878255"/>
              <a:ext cx="2880" cy="4320"/>
            </a:xfrm>
            <a:custGeom>
              <a:avLst/>
              <a:gdLst/>
              <a:ahLst/>
              <a:cxnLst/>
              <a:rect l="l" t="t" r="r" b="b"/>
              <a:pathLst>
                <a:path w="8" h="12" extrusionOk="0">
                  <a:moveTo>
                    <a:pt x="0" y="11"/>
                  </a:moveTo>
                  <a:cubicBezTo>
                    <a:pt x="2" y="7"/>
                    <a:pt x="5" y="3"/>
                    <a:pt x="7" y="0"/>
                  </a:cubicBezTo>
                  <a:cubicBezTo>
                    <a:pt x="6" y="0"/>
                    <a:pt x="6" y="0"/>
                    <a:pt x="5" y="0"/>
                  </a:cubicBezTo>
                  <a:cubicBezTo>
                    <a:pt x="4" y="1"/>
                    <a:pt x="2" y="4"/>
                    <a:pt x="1" y="5"/>
                  </a:cubicBezTo>
                  <a:cubicBezTo>
                    <a:pt x="0" y="7"/>
                    <a:pt x="0" y="8"/>
                    <a:pt x="0" y="10"/>
                  </a:cubicBezTo>
                  <a:lnTo>
                    <a:pt x="0"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46" name="Google Shape;3646;p35"/>
            <p:cNvSpPr/>
            <p:nvPr/>
          </p:nvSpPr>
          <p:spPr>
            <a:xfrm>
              <a:off x="3035165" y="-878615"/>
              <a:ext cx="32400" cy="17640"/>
            </a:xfrm>
            <a:custGeom>
              <a:avLst/>
              <a:gdLst/>
              <a:ahLst/>
              <a:cxnLst/>
              <a:rect l="l" t="t" r="r" b="b"/>
              <a:pathLst>
                <a:path w="90" h="49" extrusionOk="0">
                  <a:moveTo>
                    <a:pt x="87" y="38"/>
                  </a:moveTo>
                  <a:cubicBezTo>
                    <a:pt x="87" y="37"/>
                    <a:pt x="87" y="37"/>
                    <a:pt x="88" y="36"/>
                  </a:cubicBezTo>
                  <a:cubicBezTo>
                    <a:pt x="88" y="35"/>
                    <a:pt x="89" y="34"/>
                    <a:pt x="89" y="33"/>
                  </a:cubicBezTo>
                  <a:cubicBezTo>
                    <a:pt x="89" y="32"/>
                    <a:pt x="89" y="30"/>
                    <a:pt x="88" y="29"/>
                  </a:cubicBezTo>
                  <a:cubicBezTo>
                    <a:pt x="87" y="28"/>
                    <a:pt x="87" y="28"/>
                    <a:pt x="87" y="28"/>
                  </a:cubicBezTo>
                  <a:cubicBezTo>
                    <a:pt x="82" y="24"/>
                    <a:pt x="77" y="21"/>
                    <a:pt x="72" y="18"/>
                  </a:cubicBezTo>
                  <a:cubicBezTo>
                    <a:pt x="62" y="12"/>
                    <a:pt x="51" y="8"/>
                    <a:pt x="40" y="5"/>
                  </a:cubicBezTo>
                  <a:cubicBezTo>
                    <a:pt x="34" y="3"/>
                    <a:pt x="28" y="2"/>
                    <a:pt x="23" y="0"/>
                  </a:cubicBezTo>
                  <a:cubicBezTo>
                    <a:pt x="16" y="9"/>
                    <a:pt x="8" y="17"/>
                    <a:pt x="0" y="25"/>
                  </a:cubicBezTo>
                  <a:cubicBezTo>
                    <a:pt x="17" y="27"/>
                    <a:pt x="33" y="37"/>
                    <a:pt x="50" y="39"/>
                  </a:cubicBezTo>
                  <a:cubicBezTo>
                    <a:pt x="62" y="40"/>
                    <a:pt x="76" y="48"/>
                    <a:pt x="87" y="3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47" name="Google Shape;3647;p35"/>
            <p:cNvSpPr/>
            <p:nvPr/>
          </p:nvSpPr>
          <p:spPr>
            <a:xfrm>
              <a:off x="3031205" y="-878975"/>
              <a:ext cx="12240" cy="9720"/>
            </a:xfrm>
            <a:custGeom>
              <a:avLst/>
              <a:gdLst/>
              <a:ahLst/>
              <a:cxnLst/>
              <a:rect l="l" t="t" r="r" b="b"/>
              <a:pathLst>
                <a:path w="34" h="27" extrusionOk="0">
                  <a:moveTo>
                    <a:pt x="10" y="26"/>
                  </a:moveTo>
                  <a:lnTo>
                    <a:pt x="11" y="26"/>
                  </a:lnTo>
                  <a:cubicBezTo>
                    <a:pt x="19" y="18"/>
                    <a:pt x="26" y="10"/>
                    <a:pt x="33" y="1"/>
                  </a:cubicBezTo>
                  <a:cubicBezTo>
                    <a:pt x="29" y="0"/>
                    <a:pt x="25" y="0"/>
                    <a:pt x="21" y="0"/>
                  </a:cubicBezTo>
                  <a:cubicBezTo>
                    <a:pt x="16" y="0"/>
                    <a:pt x="12" y="0"/>
                    <a:pt x="8" y="1"/>
                  </a:cubicBezTo>
                  <a:lnTo>
                    <a:pt x="7" y="1"/>
                  </a:lnTo>
                  <a:cubicBezTo>
                    <a:pt x="5" y="5"/>
                    <a:pt x="2" y="9"/>
                    <a:pt x="0" y="12"/>
                  </a:cubicBezTo>
                  <a:cubicBezTo>
                    <a:pt x="0" y="13"/>
                    <a:pt x="0" y="14"/>
                    <a:pt x="0" y="14"/>
                  </a:cubicBezTo>
                  <a:cubicBezTo>
                    <a:pt x="0" y="16"/>
                    <a:pt x="0" y="18"/>
                    <a:pt x="1" y="20"/>
                  </a:cubicBezTo>
                  <a:cubicBezTo>
                    <a:pt x="2" y="22"/>
                    <a:pt x="4" y="24"/>
                    <a:pt x="6" y="25"/>
                  </a:cubicBezTo>
                  <a:cubicBezTo>
                    <a:pt x="7" y="25"/>
                    <a:pt x="8" y="26"/>
                    <a:pt x="10"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48" name="Google Shape;3648;p35"/>
            <p:cNvSpPr/>
            <p:nvPr/>
          </p:nvSpPr>
          <p:spPr>
            <a:xfrm>
              <a:off x="3093125" y="-843695"/>
              <a:ext cx="12960" cy="12960"/>
            </a:xfrm>
            <a:custGeom>
              <a:avLst/>
              <a:gdLst/>
              <a:ahLst/>
              <a:cxnLst/>
              <a:rect l="l" t="t" r="r" b="b"/>
              <a:pathLst>
                <a:path w="36" h="36" extrusionOk="0">
                  <a:moveTo>
                    <a:pt x="26" y="33"/>
                  </a:moveTo>
                  <a:cubicBezTo>
                    <a:pt x="29" y="35"/>
                    <a:pt x="35" y="31"/>
                    <a:pt x="32" y="27"/>
                  </a:cubicBezTo>
                  <a:cubicBezTo>
                    <a:pt x="28" y="20"/>
                    <a:pt x="21" y="14"/>
                    <a:pt x="14" y="9"/>
                  </a:cubicBezTo>
                  <a:cubicBezTo>
                    <a:pt x="13" y="9"/>
                    <a:pt x="13" y="9"/>
                    <a:pt x="13" y="9"/>
                  </a:cubicBezTo>
                  <a:cubicBezTo>
                    <a:pt x="9" y="6"/>
                    <a:pt x="5" y="3"/>
                    <a:pt x="2" y="0"/>
                  </a:cubicBezTo>
                  <a:cubicBezTo>
                    <a:pt x="2" y="5"/>
                    <a:pt x="1" y="11"/>
                    <a:pt x="0" y="16"/>
                  </a:cubicBezTo>
                  <a:cubicBezTo>
                    <a:pt x="7" y="21"/>
                    <a:pt x="13" y="26"/>
                    <a:pt x="20" y="30"/>
                  </a:cubicBezTo>
                  <a:cubicBezTo>
                    <a:pt x="22" y="31"/>
                    <a:pt x="24" y="32"/>
                    <a:pt x="26" y="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49" name="Google Shape;3649;p35"/>
            <p:cNvSpPr/>
            <p:nvPr/>
          </p:nvSpPr>
          <p:spPr>
            <a:xfrm>
              <a:off x="3073685" y="-858455"/>
              <a:ext cx="10080" cy="8640"/>
            </a:xfrm>
            <a:custGeom>
              <a:avLst/>
              <a:gdLst/>
              <a:ahLst/>
              <a:cxnLst/>
              <a:rect l="l" t="t" r="r" b="b"/>
              <a:pathLst>
                <a:path w="28" h="24" extrusionOk="0">
                  <a:moveTo>
                    <a:pt x="27" y="11"/>
                  </a:moveTo>
                  <a:cubicBezTo>
                    <a:pt x="23" y="7"/>
                    <a:pt x="19" y="5"/>
                    <a:pt x="13" y="2"/>
                  </a:cubicBezTo>
                  <a:cubicBezTo>
                    <a:pt x="8" y="0"/>
                    <a:pt x="0" y="9"/>
                    <a:pt x="8" y="14"/>
                  </a:cubicBezTo>
                  <a:cubicBezTo>
                    <a:pt x="9" y="14"/>
                    <a:pt x="10" y="15"/>
                    <a:pt x="11" y="16"/>
                  </a:cubicBezTo>
                  <a:cubicBezTo>
                    <a:pt x="15" y="18"/>
                    <a:pt x="19" y="20"/>
                    <a:pt x="22" y="23"/>
                  </a:cubicBezTo>
                  <a:cubicBezTo>
                    <a:pt x="22" y="22"/>
                    <a:pt x="22" y="22"/>
                    <a:pt x="22" y="22"/>
                  </a:cubicBezTo>
                  <a:cubicBezTo>
                    <a:pt x="22" y="19"/>
                    <a:pt x="23" y="17"/>
                    <a:pt x="24" y="14"/>
                  </a:cubicBezTo>
                  <a:cubicBezTo>
                    <a:pt x="25" y="13"/>
                    <a:pt x="26" y="12"/>
                    <a:pt x="27"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50" name="Google Shape;3650;p35"/>
            <p:cNvSpPr/>
            <p:nvPr/>
          </p:nvSpPr>
          <p:spPr>
            <a:xfrm>
              <a:off x="3081605" y="-854135"/>
              <a:ext cx="7200" cy="9720"/>
            </a:xfrm>
            <a:custGeom>
              <a:avLst/>
              <a:gdLst/>
              <a:ahLst/>
              <a:cxnLst/>
              <a:rect l="l" t="t" r="r" b="b"/>
              <a:pathLst>
                <a:path w="20" h="27" extrusionOk="0">
                  <a:moveTo>
                    <a:pt x="9" y="20"/>
                  </a:moveTo>
                  <a:lnTo>
                    <a:pt x="14" y="26"/>
                  </a:lnTo>
                  <a:cubicBezTo>
                    <a:pt x="13" y="26"/>
                    <a:pt x="13" y="25"/>
                    <a:pt x="13" y="24"/>
                  </a:cubicBezTo>
                  <a:cubicBezTo>
                    <a:pt x="13" y="21"/>
                    <a:pt x="14" y="18"/>
                    <a:pt x="16" y="16"/>
                  </a:cubicBezTo>
                  <a:cubicBezTo>
                    <a:pt x="17" y="15"/>
                    <a:pt x="18" y="13"/>
                    <a:pt x="19" y="12"/>
                  </a:cubicBezTo>
                  <a:cubicBezTo>
                    <a:pt x="15" y="8"/>
                    <a:pt x="10" y="4"/>
                    <a:pt x="5" y="0"/>
                  </a:cubicBezTo>
                  <a:cubicBezTo>
                    <a:pt x="4" y="1"/>
                    <a:pt x="3" y="3"/>
                    <a:pt x="2" y="4"/>
                  </a:cubicBezTo>
                  <a:cubicBezTo>
                    <a:pt x="1" y="6"/>
                    <a:pt x="0" y="9"/>
                    <a:pt x="0" y="11"/>
                  </a:cubicBezTo>
                  <a:cubicBezTo>
                    <a:pt x="0" y="12"/>
                    <a:pt x="0" y="12"/>
                    <a:pt x="0" y="12"/>
                  </a:cubicBezTo>
                  <a:cubicBezTo>
                    <a:pt x="4" y="14"/>
                    <a:pt x="7" y="17"/>
                    <a:pt x="9"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51" name="Google Shape;3651;p35"/>
            <p:cNvSpPr/>
            <p:nvPr/>
          </p:nvSpPr>
          <p:spPr>
            <a:xfrm>
              <a:off x="3088085" y="-846215"/>
              <a:ext cx="6120" cy="8640"/>
            </a:xfrm>
            <a:custGeom>
              <a:avLst/>
              <a:gdLst/>
              <a:ahLst/>
              <a:cxnLst/>
              <a:rect l="l" t="t" r="r" b="b"/>
              <a:pathLst>
                <a:path w="17" h="24" extrusionOk="0">
                  <a:moveTo>
                    <a:pt x="10" y="0"/>
                  </a:moveTo>
                  <a:cubicBezTo>
                    <a:pt x="8" y="3"/>
                    <a:pt x="5" y="6"/>
                    <a:pt x="2" y="9"/>
                  </a:cubicBezTo>
                  <a:lnTo>
                    <a:pt x="1" y="9"/>
                  </a:lnTo>
                  <a:lnTo>
                    <a:pt x="0" y="9"/>
                  </a:lnTo>
                  <a:cubicBezTo>
                    <a:pt x="1" y="10"/>
                    <a:pt x="2" y="12"/>
                    <a:pt x="4" y="13"/>
                  </a:cubicBezTo>
                  <a:cubicBezTo>
                    <a:pt x="7" y="17"/>
                    <a:pt x="11" y="20"/>
                    <a:pt x="15" y="23"/>
                  </a:cubicBezTo>
                  <a:cubicBezTo>
                    <a:pt x="16" y="17"/>
                    <a:pt x="16" y="11"/>
                    <a:pt x="16" y="6"/>
                  </a:cubicBezTo>
                  <a:cubicBezTo>
                    <a:pt x="14" y="5"/>
                    <a:pt x="12" y="2"/>
                    <a:pt x="1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52" name="Google Shape;3652;p35"/>
            <p:cNvSpPr/>
            <p:nvPr/>
          </p:nvSpPr>
          <p:spPr>
            <a:xfrm>
              <a:off x="3086645" y="-849815"/>
              <a:ext cx="5400" cy="7560"/>
            </a:xfrm>
            <a:custGeom>
              <a:avLst/>
              <a:gdLst/>
              <a:ahLst/>
              <a:cxnLst/>
              <a:rect l="l" t="t" r="r" b="b"/>
              <a:pathLst>
                <a:path w="15" h="21" extrusionOk="0">
                  <a:moveTo>
                    <a:pt x="7" y="19"/>
                  </a:moveTo>
                  <a:cubicBezTo>
                    <a:pt x="10" y="16"/>
                    <a:pt x="12" y="13"/>
                    <a:pt x="14" y="10"/>
                  </a:cubicBezTo>
                  <a:cubicBezTo>
                    <a:pt x="13" y="8"/>
                    <a:pt x="11" y="6"/>
                    <a:pt x="9" y="4"/>
                  </a:cubicBezTo>
                  <a:cubicBezTo>
                    <a:pt x="7" y="2"/>
                    <a:pt x="6" y="2"/>
                    <a:pt x="5" y="0"/>
                  </a:cubicBezTo>
                  <a:cubicBezTo>
                    <a:pt x="4" y="1"/>
                    <a:pt x="3" y="3"/>
                    <a:pt x="2" y="4"/>
                  </a:cubicBezTo>
                  <a:cubicBezTo>
                    <a:pt x="0" y="7"/>
                    <a:pt x="0" y="9"/>
                    <a:pt x="0" y="12"/>
                  </a:cubicBezTo>
                  <a:cubicBezTo>
                    <a:pt x="0" y="13"/>
                    <a:pt x="0" y="14"/>
                    <a:pt x="0" y="15"/>
                  </a:cubicBezTo>
                  <a:lnTo>
                    <a:pt x="4" y="20"/>
                  </a:lnTo>
                  <a:cubicBezTo>
                    <a:pt x="5" y="20"/>
                    <a:pt x="6" y="20"/>
                    <a:pt x="6" y="19"/>
                  </a:cubicBezTo>
                  <a:lnTo>
                    <a:pt x="7" y="1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53" name="Google Shape;3653;p35"/>
            <p:cNvSpPr/>
            <p:nvPr/>
          </p:nvSpPr>
          <p:spPr>
            <a:xfrm>
              <a:off x="3049565" y="-890495"/>
              <a:ext cx="57600" cy="34920"/>
            </a:xfrm>
            <a:custGeom>
              <a:avLst/>
              <a:gdLst/>
              <a:ahLst/>
              <a:cxnLst/>
              <a:rect l="l" t="t" r="r" b="b"/>
              <a:pathLst>
                <a:path w="160" h="97" extrusionOk="0">
                  <a:moveTo>
                    <a:pt x="158" y="88"/>
                  </a:moveTo>
                  <a:cubicBezTo>
                    <a:pt x="139" y="63"/>
                    <a:pt x="116" y="43"/>
                    <a:pt x="90" y="27"/>
                  </a:cubicBezTo>
                  <a:cubicBezTo>
                    <a:pt x="86" y="24"/>
                    <a:pt x="81" y="21"/>
                    <a:pt x="77" y="19"/>
                  </a:cubicBezTo>
                  <a:cubicBezTo>
                    <a:pt x="57" y="7"/>
                    <a:pt x="33" y="0"/>
                    <a:pt x="9" y="0"/>
                  </a:cubicBezTo>
                  <a:lnTo>
                    <a:pt x="0" y="12"/>
                  </a:lnTo>
                  <a:cubicBezTo>
                    <a:pt x="61" y="20"/>
                    <a:pt x="99" y="68"/>
                    <a:pt x="151" y="95"/>
                  </a:cubicBezTo>
                  <a:cubicBezTo>
                    <a:pt x="152" y="96"/>
                    <a:pt x="153" y="96"/>
                    <a:pt x="153" y="96"/>
                  </a:cubicBezTo>
                  <a:cubicBezTo>
                    <a:pt x="154" y="96"/>
                    <a:pt x="155" y="96"/>
                    <a:pt x="156" y="95"/>
                  </a:cubicBezTo>
                  <a:cubicBezTo>
                    <a:pt x="157" y="94"/>
                    <a:pt x="157" y="94"/>
                    <a:pt x="158" y="93"/>
                  </a:cubicBezTo>
                  <a:cubicBezTo>
                    <a:pt x="159" y="92"/>
                    <a:pt x="159" y="91"/>
                    <a:pt x="159" y="90"/>
                  </a:cubicBezTo>
                  <a:cubicBezTo>
                    <a:pt x="159" y="90"/>
                    <a:pt x="158" y="89"/>
                    <a:pt x="158" y="8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54" name="Google Shape;3654;p35"/>
            <p:cNvSpPr/>
            <p:nvPr/>
          </p:nvSpPr>
          <p:spPr>
            <a:xfrm>
              <a:off x="3046685" y="-890495"/>
              <a:ext cx="6840" cy="4680"/>
            </a:xfrm>
            <a:custGeom>
              <a:avLst/>
              <a:gdLst/>
              <a:ahLst/>
              <a:cxnLst/>
              <a:rect l="l" t="t" r="r" b="b"/>
              <a:pathLst>
                <a:path w="19" h="13" extrusionOk="0">
                  <a:moveTo>
                    <a:pt x="6" y="0"/>
                  </a:moveTo>
                  <a:cubicBezTo>
                    <a:pt x="5" y="0"/>
                    <a:pt x="4" y="0"/>
                    <a:pt x="3" y="1"/>
                  </a:cubicBezTo>
                  <a:cubicBezTo>
                    <a:pt x="2" y="2"/>
                    <a:pt x="2" y="2"/>
                    <a:pt x="1" y="3"/>
                  </a:cubicBezTo>
                  <a:cubicBezTo>
                    <a:pt x="0" y="4"/>
                    <a:pt x="0" y="5"/>
                    <a:pt x="0" y="6"/>
                  </a:cubicBezTo>
                  <a:cubicBezTo>
                    <a:pt x="0" y="7"/>
                    <a:pt x="0" y="7"/>
                    <a:pt x="1" y="8"/>
                  </a:cubicBezTo>
                  <a:cubicBezTo>
                    <a:pt x="2" y="9"/>
                    <a:pt x="2" y="10"/>
                    <a:pt x="3" y="11"/>
                  </a:cubicBezTo>
                  <a:cubicBezTo>
                    <a:pt x="4" y="12"/>
                    <a:pt x="5" y="11"/>
                    <a:pt x="6" y="11"/>
                  </a:cubicBezTo>
                  <a:lnTo>
                    <a:pt x="8" y="11"/>
                  </a:lnTo>
                  <a:lnTo>
                    <a:pt x="18" y="0"/>
                  </a:lnTo>
                  <a:cubicBezTo>
                    <a:pt x="13" y="0"/>
                    <a:pt x="9" y="0"/>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55" name="Google Shape;3655;p35"/>
            <p:cNvSpPr/>
            <p:nvPr/>
          </p:nvSpPr>
          <p:spPr>
            <a:xfrm>
              <a:off x="3115085" y="-872135"/>
              <a:ext cx="6120" cy="6480"/>
            </a:xfrm>
            <a:custGeom>
              <a:avLst/>
              <a:gdLst/>
              <a:ahLst/>
              <a:cxnLst/>
              <a:rect l="l" t="t" r="r" b="b"/>
              <a:pathLst>
                <a:path w="17" h="18" extrusionOk="0">
                  <a:moveTo>
                    <a:pt x="5" y="14"/>
                  </a:moveTo>
                  <a:cubicBezTo>
                    <a:pt x="10" y="17"/>
                    <a:pt x="16" y="10"/>
                    <a:pt x="14" y="5"/>
                  </a:cubicBezTo>
                  <a:cubicBezTo>
                    <a:pt x="14" y="4"/>
                    <a:pt x="12" y="2"/>
                    <a:pt x="11" y="0"/>
                  </a:cubicBezTo>
                  <a:lnTo>
                    <a:pt x="0" y="10"/>
                  </a:lnTo>
                  <a:lnTo>
                    <a:pt x="5"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56" name="Google Shape;3656;p35"/>
            <p:cNvSpPr/>
            <p:nvPr/>
          </p:nvSpPr>
          <p:spPr>
            <a:xfrm>
              <a:off x="3062165" y="-903455"/>
              <a:ext cx="52200" cy="30960"/>
            </a:xfrm>
            <a:custGeom>
              <a:avLst/>
              <a:gdLst/>
              <a:ahLst/>
              <a:cxnLst/>
              <a:rect l="l" t="t" r="r" b="b"/>
              <a:pathLst>
                <a:path w="145" h="86" extrusionOk="0">
                  <a:moveTo>
                    <a:pt x="10" y="20"/>
                  </a:moveTo>
                  <a:cubicBezTo>
                    <a:pt x="33" y="24"/>
                    <a:pt x="55" y="33"/>
                    <a:pt x="75" y="44"/>
                  </a:cubicBezTo>
                  <a:cubicBezTo>
                    <a:pt x="81" y="48"/>
                    <a:pt x="87" y="51"/>
                    <a:pt x="92" y="55"/>
                  </a:cubicBezTo>
                  <a:cubicBezTo>
                    <a:pt x="105" y="64"/>
                    <a:pt x="118" y="74"/>
                    <a:pt x="130" y="85"/>
                  </a:cubicBezTo>
                  <a:cubicBezTo>
                    <a:pt x="132" y="81"/>
                    <a:pt x="135" y="78"/>
                    <a:pt x="139" y="75"/>
                  </a:cubicBezTo>
                  <a:lnTo>
                    <a:pt x="144" y="69"/>
                  </a:lnTo>
                  <a:cubicBezTo>
                    <a:pt x="130" y="52"/>
                    <a:pt x="112" y="37"/>
                    <a:pt x="92" y="25"/>
                  </a:cubicBezTo>
                  <a:cubicBezTo>
                    <a:pt x="68" y="11"/>
                    <a:pt x="42" y="3"/>
                    <a:pt x="14" y="0"/>
                  </a:cubicBezTo>
                  <a:lnTo>
                    <a:pt x="0" y="11"/>
                  </a:lnTo>
                  <a:cubicBezTo>
                    <a:pt x="0" y="12"/>
                    <a:pt x="1" y="14"/>
                    <a:pt x="1" y="15"/>
                  </a:cubicBezTo>
                  <a:cubicBezTo>
                    <a:pt x="2" y="17"/>
                    <a:pt x="4" y="18"/>
                    <a:pt x="5" y="19"/>
                  </a:cubicBezTo>
                  <a:cubicBezTo>
                    <a:pt x="7" y="20"/>
                    <a:pt x="8" y="20"/>
                    <a:pt x="10"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57" name="Google Shape;3657;p35"/>
            <p:cNvSpPr/>
            <p:nvPr/>
          </p:nvSpPr>
          <p:spPr>
            <a:xfrm>
              <a:off x="3062525" y="-903815"/>
              <a:ext cx="5400" cy="4680"/>
            </a:xfrm>
            <a:custGeom>
              <a:avLst/>
              <a:gdLst/>
              <a:ahLst/>
              <a:cxnLst/>
              <a:rect l="l" t="t" r="r" b="b"/>
              <a:pathLst>
                <a:path w="15" h="13" extrusionOk="0">
                  <a:moveTo>
                    <a:pt x="10" y="0"/>
                  </a:moveTo>
                  <a:lnTo>
                    <a:pt x="9" y="0"/>
                  </a:lnTo>
                  <a:cubicBezTo>
                    <a:pt x="8" y="0"/>
                    <a:pt x="7" y="0"/>
                    <a:pt x="5" y="1"/>
                  </a:cubicBezTo>
                  <a:cubicBezTo>
                    <a:pt x="3" y="2"/>
                    <a:pt x="2" y="3"/>
                    <a:pt x="1" y="5"/>
                  </a:cubicBezTo>
                  <a:cubicBezTo>
                    <a:pt x="0" y="7"/>
                    <a:pt x="0" y="8"/>
                    <a:pt x="0" y="9"/>
                  </a:cubicBezTo>
                  <a:cubicBezTo>
                    <a:pt x="0" y="10"/>
                    <a:pt x="0" y="11"/>
                    <a:pt x="0" y="12"/>
                  </a:cubicBezTo>
                  <a:lnTo>
                    <a:pt x="14" y="1"/>
                  </a:lnTo>
                  <a:lnTo>
                    <a:pt x="1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58" name="Google Shape;3658;p35"/>
            <p:cNvSpPr/>
            <p:nvPr/>
          </p:nvSpPr>
          <p:spPr>
            <a:xfrm>
              <a:off x="3109325" y="-878615"/>
              <a:ext cx="10080" cy="10440"/>
            </a:xfrm>
            <a:custGeom>
              <a:avLst/>
              <a:gdLst/>
              <a:ahLst/>
              <a:cxnLst/>
              <a:rect l="l" t="t" r="r" b="b"/>
              <a:pathLst>
                <a:path w="28" h="29" extrusionOk="0">
                  <a:moveTo>
                    <a:pt x="9" y="6"/>
                  </a:moveTo>
                  <a:cubicBezTo>
                    <a:pt x="5" y="9"/>
                    <a:pt x="2" y="12"/>
                    <a:pt x="0" y="16"/>
                  </a:cubicBezTo>
                  <a:cubicBezTo>
                    <a:pt x="5" y="20"/>
                    <a:pt x="11" y="25"/>
                    <a:pt x="17" y="28"/>
                  </a:cubicBezTo>
                  <a:lnTo>
                    <a:pt x="27" y="18"/>
                  </a:lnTo>
                  <a:cubicBezTo>
                    <a:pt x="27" y="18"/>
                    <a:pt x="26" y="18"/>
                    <a:pt x="26" y="17"/>
                  </a:cubicBezTo>
                  <a:cubicBezTo>
                    <a:pt x="23" y="11"/>
                    <a:pt x="19" y="6"/>
                    <a:pt x="15" y="0"/>
                  </a:cubicBezTo>
                  <a:lnTo>
                    <a:pt x="9"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59" name="Google Shape;3659;p35"/>
            <p:cNvSpPr/>
            <p:nvPr/>
          </p:nvSpPr>
          <p:spPr>
            <a:xfrm>
              <a:off x="3078365" y="-916055"/>
              <a:ext cx="53280" cy="30960"/>
            </a:xfrm>
            <a:custGeom>
              <a:avLst/>
              <a:gdLst/>
              <a:ahLst/>
              <a:cxnLst/>
              <a:rect l="l" t="t" r="r" b="b"/>
              <a:pathLst>
                <a:path w="148" h="86" extrusionOk="0">
                  <a:moveTo>
                    <a:pt x="6" y="19"/>
                  </a:moveTo>
                  <a:cubicBezTo>
                    <a:pt x="34" y="23"/>
                    <a:pt x="61" y="32"/>
                    <a:pt x="86" y="46"/>
                  </a:cubicBezTo>
                  <a:cubicBezTo>
                    <a:pt x="86" y="46"/>
                    <a:pt x="87" y="46"/>
                    <a:pt x="87" y="47"/>
                  </a:cubicBezTo>
                  <a:cubicBezTo>
                    <a:pt x="105" y="59"/>
                    <a:pt x="122" y="72"/>
                    <a:pt x="140" y="85"/>
                  </a:cubicBezTo>
                  <a:cubicBezTo>
                    <a:pt x="140" y="85"/>
                    <a:pt x="141" y="85"/>
                    <a:pt x="142" y="85"/>
                  </a:cubicBezTo>
                  <a:cubicBezTo>
                    <a:pt x="143" y="85"/>
                    <a:pt x="144" y="85"/>
                    <a:pt x="144" y="85"/>
                  </a:cubicBezTo>
                  <a:cubicBezTo>
                    <a:pt x="145" y="84"/>
                    <a:pt x="146" y="84"/>
                    <a:pt x="146" y="83"/>
                  </a:cubicBezTo>
                  <a:cubicBezTo>
                    <a:pt x="146" y="82"/>
                    <a:pt x="147" y="81"/>
                    <a:pt x="147" y="80"/>
                  </a:cubicBezTo>
                  <a:cubicBezTo>
                    <a:pt x="147" y="79"/>
                    <a:pt x="146" y="79"/>
                    <a:pt x="146" y="78"/>
                  </a:cubicBezTo>
                  <a:cubicBezTo>
                    <a:pt x="114" y="31"/>
                    <a:pt x="72" y="0"/>
                    <a:pt x="14" y="4"/>
                  </a:cubicBezTo>
                  <a:lnTo>
                    <a:pt x="0" y="13"/>
                  </a:lnTo>
                  <a:cubicBezTo>
                    <a:pt x="0" y="14"/>
                    <a:pt x="0" y="15"/>
                    <a:pt x="0" y="15"/>
                  </a:cubicBezTo>
                  <a:cubicBezTo>
                    <a:pt x="1" y="17"/>
                    <a:pt x="2" y="19"/>
                    <a:pt x="3" y="19"/>
                  </a:cubicBezTo>
                  <a:cubicBezTo>
                    <a:pt x="4" y="20"/>
                    <a:pt x="5" y="19"/>
                    <a:pt x="6"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60" name="Google Shape;3660;p35"/>
            <p:cNvSpPr/>
            <p:nvPr/>
          </p:nvSpPr>
          <p:spPr>
            <a:xfrm>
              <a:off x="3077645" y="-914255"/>
              <a:ext cx="5760" cy="3600"/>
            </a:xfrm>
            <a:custGeom>
              <a:avLst/>
              <a:gdLst/>
              <a:ahLst/>
              <a:cxnLst/>
              <a:rect l="l" t="t" r="r" b="b"/>
              <a:pathLst>
                <a:path w="16" h="10" extrusionOk="0">
                  <a:moveTo>
                    <a:pt x="6" y="0"/>
                  </a:moveTo>
                  <a:cubicBezTo>
                    <a:pt x="5" y="0"/>
                    <a:pt x="4" y="1"/>
                    <a:pt x="3" y="1"/>
                  </a:cubicBezTo>
                  <a:cubicBezTo>
                    <a:pt x="2" y="2"/>
                    <a:pt x="2" y="2"/>
                    <a:pt x="1" y="3"/>
                  </a:cubicBezTo>
                  <a:cubicBezTo>
                    <a:pt x="0" y="4"/>
                    <a:pt x="0" y="5"/>
                    <a:pt x="0" y="7"/>
                  </a:cubicBezTo>
                  <a:cubicBezTo>
                    <a:pt x="0" y="7"/>
                    <a:pt x="0" y="8"/>
                    <a:pt x="1" y="9"/>
                  </a:cubicBezTo>
                  <a:lnTo>
                    <a:pt x="15" y="0"/>
                  </a:lnTo>
                  <a:cubicBezTo>
                    <a:pt x="13" y="0"/>
                    <a:pt x="10" y="0"/>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61" name="Google Shape;3661;p35"/>
            <p:cNvSpPr/>
            <p:nvPr/>
          </p:nvSpPr>
          <p:spPr>
            <a:xfrm>
              <a:off x="3092765" y="-930095"/>
              <a:ext cx="3960" cy="2160"/>
            </a:xfrm>
            <a:custGeom>
              <a:avLst/>
              <a:gdLst/>
              <a:ahLst/>
              <a:cxnLst/>
              <a:rect l="l" t="t" r="r" b="b"/>
              <a:pathLst>
                <a:path w="11" h="6" extrusionOk="0">
                  <a:moveTo>
                    <a:pt x="4" y="1"/>
                  </a:moveTo>
                  <a:lnTo>
                    <a:pt x="3" y="2"/>
                  </a:lnTo>
                  <a:cubicBezTo>
                    <a:pt x="2" y="2"/>
                    <a:pt x="1" y="3"/>
                    <a:pt x="1" y="4"/>
                  </a:cubicBezTo>
                  <a:cubicBezTo>
                    <a:pt x="1" y="4"/>
                    <a:pt x="1" y="5"/>
                    <a:pt x="0" y="5"/>
                  </a:cubicBezTo>
                  <a:lnTo>
                    <a:pt x="10" y="0"/>
                  </a:lnTo>
                  <a:lnTo>
                    <a:pt x="4"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62" name="Google Shape;3662;p35"/>
            <p:cNvSpPr/>
            <p:nvPr/>
          </p:nvSpPr>
          <p:spPr>
            <a:xfrm>
              <a:off x="3099245" y="-929735"/>
              <a:ext cx="52560" cy="30960"/>
            </a:xfrm>
            <a:custGeom>
              <a:avLst/>
              <a:gdLst/>
              <a:ahLst/>
              <a:cxnLst/>
              <a:rect l="l" t="t" r="r" b="b"/>
              <a:pathLst>
                <a:path w="146" h="86" extrusionOk="0">
                  <a:moveTo>
                    <a:pt x="82" y="59"/>
                  </a:moveTo>
                  <a:cubicBezTo>
                    <a:pt x="90" y="63"/>
                    <a:pt x="97" y="66"/>
                    <a:pt x="104" y="70"/>
                  </a:cubicBezTo>
                  <a:cubicBezTo>
                    <a:pt x="108" y="73"/>
                    <a:pt x="112" y="75"/>
                    <a:pt x="116" y="77"/>
                  </a:cubicBezTo>
                  <a:cubicBezTo>
                    <a:pt x="118" y="80"/>
                    <a:pt x="121" y="82"/>
                    <a:pt x="125" y="85"/>
                  </a:cubicBezTo>
                  <a:cubicBezTo>
                    <a:pt x="128" y="82"/>
                    <a:pt x="131" y="79"/>
                    <a:pt x="135" y="77"/>
                  </a:cubicBezTo>
                  <a:cubicBezTo>
                    <a:pt x="138" y="75"/>
                    <a:pt x="142" y="74"/>
                    <a:pt x="145" y="72"/>
                  </a:cubicBezTo>
                  <a:cubicBezTo>
                    <a:pt x="135" y="63"/>
                    <a:pt x="131" y="53"/>
                    <a:pt x="118" y="46"/>
                  </a:cubicBezTo>
                  <a:cubicBezTo>
                    <a:pt x="98" y="36"/>
                    <a:pt x="78" y="22"/>
                    <a:pt x="59" y="11"/>
                  </a:cubicBezTo>
                  <a:lnTo>
                    <a:pt x="58" y="11"/>
                  </a:lnTo>
                  <a:cubicBezTo>
                    <a:pt x="51" y="7"/>
                    <a:pt x="43" y="3"/>
                    <a:pt x="35" y="0"/>
                  </a:cubicBezTo>
                  <a:cubicBezTo>
                    <a:pt x="24" y="6"/>
                    <a:pt x="12" y="12"/>
                    <a:pt x="0" y="18"/>
                  </a:cubicBezTo>
                  <a:cubicBezTo>
                    <a:pt x="16" y="21"/>
                    <a:pt x="30" y="27"/>
                    <a:pt x="44" y="35"/>
                  </a:cubicBezTo>
                  <a:cubicBezTo>
                    <a:pt x="57" y="43"/>
                    <a:pt x="69" y="52"/>
                    <a:pt x="82" y="5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63" name="Google Shape;3663;p35"/>
            <p:cNvSpPr/>
            <p:nvPr/>
          </p:nvSpPr>
          <p:spPr>
            <a:xfrm>
              <a:off x="3092765" y="-931535"/>
              <a:ext cx="19440" cy="8280"/>
            </a:xfrm>
            <a:custGeom>
              <a:avLst/>
              <a:gdLst/>
              <a:ahLst/>
              <a:cxnLst/>
              <a:rect l="l" t="t" r="r" b="b"/>
              <a:pathLst>
                <a:path w="54" h="23" extrusionOk="0">
                  <a:moveTo>
                    <a:pt x="5" y="18"/>
                  </a:moveTo>
                  <a:lnTo>
                    <a:pt x="19" y="22"/>
                  </a:lnTo>
                  <a:cubicBezTo>
                    <a:pt x="30" y="16"/>
                    <a:pt x="42" y="10"/>
                    <a:pt x="53" y="5"/>
                  </a:cubicBezTo>
                  <a:cubicBezTo>
                    <a:pt x="46" y="2"/>
                    <a:pt x="38" y="0"/>
                    <a:pt x="29" y="0"/>
                  </a:cubicBezTo>
                  <a:cubicBezTo>
                    <a:pt x="23" y="0"/>
                    <a:pt x="16" y="1"/>
                    <a:pt x="10" y="3"/>
                  </a:cubicBezTo>
                  <a:lnTo>
                    <a:pt x="0" y="8"/>
                  </a:lnTo>
                  <a:cubicBezTo>
                    <a:pt x="0" y="9"/>
                    <a:pt x="0" y="10"/>
                    <a:pt x="0" y="11"/>
                  </a:cubicBezTo>
                  <a:cubicBezTo>
                    <a:pt x="0" y="12"/>
                    <a:pt x="0" y="13"/>
                    <a:pt x="1" y="15"/>
                  </a:cubicBezTo>
                  <a:cubicBezTo>
                    <a:pt x="2" y="17"/>
                    <a:pt x="3" y="16"/>
                    <a:pt x="4" y="17"/>
                  </a:cubicBezTo>
                  <a:cubicBezTo>
                    <a:pt x="5" y="18"/>
                    <a:pt x="5" y="18"/>
                    <a:pt x="5"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64" name="Google Shape;3664;p35"/>
            <p:cNvSpPr/>
            <p:nvPr/>
          </p:nvSpPr>
          <p:spPr>
            <a:xfrm>
              <a:off x="3143885" y="-903455"/>
              <a:ext cx="9360" cy="6120"/>
            </a:xfrm>
            <a:custGeom>
              <a:avLst/>
              <a:gdLst/>
              <a:ahLst/>
              <a:cxnLst/>
              <a:rect l="l" t="t" r="r" b="b"/>
              <a:pathLst>
                <a:path w="26" h="17" extrusionOk="0">
                  <a:moveTo>
                    <a:pt x="17" y="15"/>
                  </a:moveTo>
                  <a:cubicBezTo>
                    <a:pt x="18" y="15"/>
                    <a:pt x="20" y="15"/>
                    <a:pt x="21" y="14"/>
                  </a:cubicBezTo>
                  <a:cubicBezTo>
                    <a:pt x="22" y="14"/>
                    <a:pt x="23" y="13"/>
                    <a:pt x="24" y="11"/>
                  </a:cubicBezTo>
                  <a:cubicBezTo>
                    <a:pt x="25" y="9"/>
                    <a:pt x="25" y="8"/>
                    <a:pt x="25" y="7"/>
                  </a:cubicBezTo>
                  <a:cubicBezTo>
                    <a:pt x="25" y="5"/>
                    <a:pt x="25" y="4"/>
                    <a:pt x="24" y="3"/>
                  </a:cubicBezTo>
                  <a:cubicBezTo>
                    <a:pt x="23" y="2"/>
                    <a:pt x="23" y="1"/>
                    <a:pt x="22" y="1"/>
                  </a:cubicBezTo>
                  <a:lnTo>
                    <a:pt x="21" y="0"/>
                  </a:lnTo>
                  <a:cubicBezTo>
                    <a:pt x="18" y="1"/>
                    <a:pt x="14" y="3"/>
                    <a:pt x="11" y="5"/>
                  </a:cubicBezTo>
                  <a:cubicBezTo>
                    <a:pt x="7" y="7"/>
                    <a:pt x="4" y="9"/>
                    <a:pt x="0" y="12"/>
                  </a:cubicBezTo>
                  <a:cubicBezTo>
                    <a:pt x="1" y="12"/>
                    <a:pt x="2" y="13"/>
                    <a:pt x="2" y="13"/>
                  </a:cubicBezTo>
                  <a:cubicBezTo>
                    <a:pt x="6" y="15"/>
                    <a:pt x="9" y="16"/>
                    <a:pt x="13" y="16"/>
                  </a:cubicBezTo>
                  <a:cubicBezTo>
                    <a:pt x="14" y="16"/>
                    <a:pt x="16" y="16"/>
                    <a:pt x="17"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65" name="Google Shape;3665;p35"/>
            <p:cNvSpPr/>
            <p:nvPr/>
          </p:nvSpPr>
          <p:spPr>
            <a:xfrm>
              <a:off x="3166925" y="-900575"/>
              <a:ext cx="1080" cy="720"/>
            </a:xfrm>
            <a:custGeom>
              <a:avLst/>
              <a:gdLst/>
              <a:ahLst/>
              <a:cxnLst/>
              <a:rect l="l" t="t" r="r" b="b"/>
              <a:pathLst>
                <a:path w="3" h="2" extrusionOk="0">
                  <a:moveTo>
                    <a:pt x="2" y="0"/>
                  </a:moveTo>
                  <a:lnTo>
                    <a:pt x="0" y="1"/>
                  </a:lnTo>
                  <a:lnTo>
                    <a:pt x="1" y="1"/>
                  </a:lnTo>
                  <a:cubicBezTo>
                    <a:pt x="1" y="1"/>
                    <a:pt x="1" y="0"/>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66" name="Google Shape;3666;p35"/>
            <p:cNvSpPr/>
            <p:nvPr/>
          </p:nvSpPr>
          <p:spPr>
            <a:xfrm>
              <a:off x="3121925" y="-939455"/>
              <a:ext cx="42840" cy="33840"/>
            </a:xfrm>
            <a:custGeom>
              <a:avLst/>
              <a:gdLst/>
              <a:ahLst/>
              <a:cxnLst/>
              <a:rect l="l" t="t" r="r" b="b"/>
              <a:pathLst>
                <a:path w="119" h="94" extrusionOk="0">
                  <a:moveTo>
                    <a:pt x="97" y="93"/>
                  </a:moveTo>
                  <a:cubicBezTo>
                    <a:pt x="101" y="91"/>
                    <a:pt x="104" y="90"/>
                    <a:pt x="108" y="88"/>
                  </a:cubicBezTo>
                  <a:lnTo>
                    <a:pt x="118" y="82"/>
                  </a:lnTo>
                  <a:cubicBezTo>
                    <a:pt x="98" y="49"/>
                    <a:pt x="68" y="10"/>
                    <a:pt x="32" y="0"/>
                  </a:cubicBezTo>
                  <a:lnTo>
                    <a:pt x="26" y="2"/>
                  </a:lnTo>
                  <a:lnTo>
                    <a:pt x="0" y="14"/>
                  </a:lnTo>
                  <a:cubicBezTo>
                    <a:pt x="9" y="16"/>
                    <a:pt x="18" y="20"/>
                    <a:pt x="26" y="25"/>
                  </a:cubicBezTo>
                  <a:cubicBezTo>
                    <a:pt x="38" y="32"/>
                    <a:pt x="49" y="41"/>
                    <a:pt x="57" y="51"/>
                  </a:cubicBezTo>
                  <a:cubicBezTo>
                    <a:pt x="70" y="65"/>
                    <a:pt x="83" y="79"/>
                    <a:pt x="97" y="9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67" name="Google Shape;3667;p35"/>
            <p:cNvSpPr/>
            <p:nvPr/>
          </p:nvSpPr>
          <p:spPr>
            <a:xfrm>
              <a:off x="3117965" y="-940175"/>
              <a:ext cx="15840" cy="6480"/>
            </a:xfrm>
            <a:custGeom>
              <a:avLst/>
              <a:gdLst/>
              <a:ahLst/>
              <a:cxnLst/>
              <a:rect l="l" t="t" r="r" b="b"/>
              <a:pathLst>
                <a:path w="44" h="18" extrusionOk="0">
                  <a:moveTo>
                    <a:pt x="43" y="3"/>
                  </a:moveTo>
                  <a:cubicBezTo>
                    <a:pt x="37" y="1"/>
                    <a:pt x="31" y="0"/>
                    <a:pt x="25" y="0"/>
                  </a:cubicBezTo>
                  <a:cubicBezTo>
                    <a:pt x="19" y="0"/>
                    <a:pt x="12" y="1"/>
                    <a:pt x="7" y="3"/>
                  </a:cubicBezTo>
                  <a:cubicBezTo>
                    <a:pt x="0" y="5"/>
                    <a:pt x="2" y="14"/>
                    <a:pt x="8" y="15"/>
                  </a:cubicBezTo>
                  <a:lnTo>
                    <a:pt x="12" y="17"/>
                  </a:lnTo>
                  <a:lnTo>
                    <a:pt x="37" y="5"/>
                  </a:lnTo>
                  <a:lnTo>
                    <a:pt x="43"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68" name="Google Shape;3668;p35"/>
            <p:cNvSpPr/>
            <p:nvPr/>
          </p:nvSpPr>
          <p:spPr>
            <a:xfrm>
              <a:off x="3156845" y="-909935"/>
              <a:ext cx="11880" cy="10440"/>
            </a:xfrm>
            <a:custGeom>
              <a:avLst/>
              <a:gdLst/>
              <a:ahLst/>
              <a:cxnLst/>
              <a:rect l="l" t="t" r="r" b="b"/>
              <a:pathLst>
                <a:path w="33" h="29" extrusionOk="0">
                  <a:moveTo>
                    <a:pt x="31" y="17"/>
                  </a:moveTo>
                  <a:cubicBezTo>
                    <a:pt x="28" y="12"/>
                    <a:pt x="25" y="6"/>
                    <a:pt x="21" y="0"/>
                  </a:cubicBezTo>
                  <a:lnTo>
                    <a:pt x="11" y="5"/>
                  </a:lnTo>
                  <a:cubicBezTo>
                    <a:pt x="7" y="7"/>
                    <a:pt x="4" y="9"/>
                    <a:pt x="0" y="10"/>
                  </a:cubicBezTo>
                  <a:cubicBezTo>
                    <a:pt x="7" y="17"/>
                    <a:pt x="14" y="22"/>
                    <a:pt x="21" y="27"/>
                  </a:cubicBezTo>
                  <a:cubicBezTo>
                    <a:pt x="22" y="27"/>
                    <a:pt x="22" y="28"/>
                    <a:pt x="24" y="28"/>
                  </a:cubicBezTo>
                  <a:cubicBezTo>
                    <a:pt x="25" y="28"/>
                    <a:pt x="27" y="27"/>
                    <a:pt x="28" y="27"/>
                  </a:cubicBezTo>
                  <a:lnTo>
                    <a:pt x="30" y="25"/>
                  </a:lnTo>
                  <a:lnTo>
                    <a:pt x="31" y="24"/>
                  </a:lnTo>
                  <a:cubicBezTo>
                    <a:pt x="32" y="23"/>
                    <a:pt x="32" y="22"/>
                    <a:pt x="32" y="20"/>
                  </a:cubicBezTo>
                  <a:cubicBezTo>
                    <a:pt x="32" y="19"/>
                    <a:pt x="32" y="18"/>
                    <a:pt x="31"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69" name="Google Shape;3669;p35"/>
            <p:cNvSpPr/>
            <p:nvPr/>
          </p:nvSpPr>
          <p:spPr>
            <a:xfrm>
              <a:off x="3186005" y="-913535"/>
              <a:ext cx="11520" cy="8640"/>
            </a:xfrm>
            <a:custGeom>
              <a:avLst/>
              <a:gdLst/>
              <a:ahLst/>
              <a:cxnLst/>
              <a:rect l="l" t="t" r="r" b="b"/>
              <a:pathLst>
                <a:path w="32" h="24" extrusionOk="0">
                  <a:moveTo>
                    <a:pt x="18" y="20"/>
                  </a:moveTo>
                  <a:cubicBezTo>
                    <a:pt x="25" y="23"/>
                    <a:pt x="31" y="14"/>
                    <a:pt x="28" y="7"/>
                  </a:cubicBezTo>
                  <a:lnTo>
                    <a:pt x="24" y="0"/>
                  </a:lnTo>
                  <a:lnTo>
                    <a:pt x="0" y="9"/>
                  </a:lnTo>
                  <a:cubicBezTo>
                    <a:pt x="3" y="12"/>
                    <a:pt x="6" y="14"/>
                    <a:pt x="9" y="16"/>
                  </a:cubicBezTo>
                  <a:cubicBezTo>
                    <a:pt x="12" y="17"/>
                    <a:pt x="15" y="19"/>
                    <a:pt x="18"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70" name="Google Shape;3670;p35"/>
            <p:cNvSpPr/>
            <p:nvPr/>
          </p:nvSpPr>
          <p:spPr>
            <a:xfrm>
              <a:off x="3140645" y="-948095"/>
              <a:ext cx="49320" cy="31680"/>
            </a:xfrm>
            <a:custGeom>
              <a:avLst/>
              <a:gdLst/>
              <a:ahLst/>
              <a:cxnLst/>
              <a:rect l="l" t="t" r="r" b="b"/>
              <a:pathLst>
                <a:path w="137" h="88" extrusionOk="0">
                  <a:moveTo>
                    <a:pt x="72" y="61"/>
                  </a:moveTo>
                  <a:cubicBezTo>
                    <a:pt x="84" y="69"/>
                    <a:pt x="95" y="77"/>
                    <a:pt x="105" y="87"/>
                  </a:cubicBezTo>
                  <a:lnTo>
                    <a:pt x="136" y="73"/>
                  </a:lnTo>
                  <a:cubicBezTo>
                    <a:pt x="133" y="68"/>
                    <a:pt x="130" y="64"/>
                    <a:pt x="126" y="59"/>
                  </a:cubicBezTo>
                  <a:cubicBezTo>
                    <a:pt x="114" y="47"/>
                    <a:pt x="96" y="42"/>
                    <a:pt x="84" y="30"/>
                  </a:cubicBezTo>
                  <a:cubicBezTo>
                    <a:pt x="77" y="22"/>
                    <a:pt x="69" y="15"/>
                    <a:pt x="60" y="10"/>
                  </a:cubicBezTo>
                  <a:cubicBezTo>
                    <a:pt x="52" y="6"/>
                    <a:pt x="44" y="2"/>
                    <a:pt x="36" y="0"/>
                  </a:cubicBezTo>
                  <a:cubicBezTo>
                    <a:pt x="24" y="5"/>
                    <a:pt x="12" y="10"/>
                    <a:pt x="0" y="15"/>
                  </a:cubicBezTo>
                  <a:cubicBezTo>
                    <a:pt x="11" y="19"/>
                    <a:pt x="23" y="23"/>
                    <a:pt x="33" y="30"/>
                  </a:cubicBezTo>
                  <a:cubicBezTo>
                    <a:pt x="37" y="32"/>
                    <a:pt x="41" y="35"/>
                    <a:pt x="45" y="37"/>
                  </a:cubicBezTo>
                  <a:cubicBezTo>
                    <a:pt x="54" y="46"/>
                    <a:pt x="63" y="54"/>
                    <a:pt x="72" y="6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71" name="Google Shape;3671;p35"/>
            <p:cNvSpPr/>
            <p:nvPr/>
          </p:nvSpPr>
          <p:spPr>
            <a:xfrm>
              <a:off x="3138485" y="-949175"/>
              <a:ext cx="15840" cy="6840"/>
            </a:xfrm>
            <a:custGeom>
              <a:avLst/>
              <a:gdLst/>
              <a:ahLst/>
              <a:cxnLst/>
              <a:rect l="l" t="t" r="r" b="b"/>
              <a:pathLst>
                <a:path w="44" h="19" extrusionOk="0">
                  <a:moveTo>
                    <a:pt x="6" y="1"/>
                  </a:moveTo>
                  <a:cubicBezTo>
                    <a:pt x="6" y="1"/>
                    <a:pt x="5" y="1"/>
                    <a:pt x="4" y="1"/>
                  </a:cubicBezTo>
                  <a:cubicBezTo>
                    <a:pt x="3" y="2"/>
                    <a:pt x="2" y="3"/>
                    <a:pt x="1" y="5"/>
                  </a:cubicBezTo>
                  <a:cubicBezTo>
                    <a:pt x="0" y="7"/>
                    <a:pt x="0" y="7"/>
                    <a:pt x="0" y="9"/>
                  </a:cubicBezTo>
                  <a:cubicBezTo>
                    <a:pt x="0" y="10"/>
                    <a:pt x="0" y="12"/>
                    <a:pt x="1" y="14"/>
                  </a:cubicBezTo>
                  <a:cubicBezTo>
                    <a:pt x="2" y="16"/>
                    <a:pt x="3" y="16"/>
                    <a:pt x="4" y="17"/>
                  </a:cubicBezTo>
                  <a:cubicBezTo>
                    <a:pt x="5" y="18"/>
                    <a:pt x="6" y="18"/>
                    <a:pt x="6" y="18"/>
                  </a:cubicBezTo>
                  <a:cubicBezTo>
                    <a:pt x="18" y="13"/>
                    <a:pt x="30" y="8"/>
                    <a:pt x="43" y="3"/>
                  </a:cubicBezTo>
                  <a:cubicBezTo>
                    <a:pt x="35" y="1"/>
                    <a:pt x="27" y="0"/>
                    <a:pt x="19" y="0"/>
                  </a:cubicBezTo>
                  <a:cubicBezTo>
                    <a:pt x="15" y="0"/>
                    <a:pt x="10" y="0"/>
                    <a:pt x="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72" name="Google Shape;3672;p35"/>
            <p:cNvSpPr/>
            <p:nvPr/>
          </p:nvSpPr>
          <p:spPr>
            <a:xfrm>
              <a:off x="3178445" y="-921815"/>
              <a:ext cx="16560" cy="11880"/>
            </a:xfrm>
            <a:custGeom>
              <a:avLst/>
              <a:gdLst/>
              <a:ahLst/>
              <a:cxnLst/>
              <a:rect l="l" t="t" r="r" b="b"/>
              <a:pathLst>
                <a:path w="46" h="33" extrusionOk="0">
                  <a:moveTo>
                    <a:pt x="0" y="14"/>
                  </a:moveTo>
                  <a:cubicBezTo>
                    <a:pt x="7" y="21"/>
                    <a:pt x="14" y="27"/>
                    <a:pt x="21" y="32"/>
                  </a:cubicBezTo>
                  <a:lnTo>
                    <a:pt x="45" y="22"/>
                  </a:lnTo>
                  <a:cubicBezTo>
                    <a:pt x="44" y="20"/>
                    <a:pt x="42" y="17"/>
                    <a:pt x="40" y="14"/>
                  </a:cubicBezTo>
                  <a:cubicBezTo>
                    <a:pt x="38" y="9"/>
                    <a:pt x="35" y="4"/>
                    <a:pt x="32" y="0"/>
                  </a:cubicBezTo>
                  <a:lnTo>
                    <a:pt x="0"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73" name="Google Shape;3673;p35"/>
            <p:cNvSpPr/>
            <p:nvPr/>
          </p:nvSpPr>
          <p:spPr>
            <a:xfrm>
              <a:off x="3164045" y="-955295"/>
              <a:ext cx="45000" cy="29160"/>
            </a:xfrm>
            <a:custGeom>
              <a:avLst/>
              <a:gdLst/>
              <a:ahLst/>
              <a:cxnLst/>
              <a:rect l="l" t="t" r="r" b="b"/>
              <a:pathLst>
                <a:path w="125" h="81" extrusionOk="0">
                  <a:moveTo>
                    <a:pt x="61" y="51"/>
                  </a:moveTo>
                  <a:cubicBezTo>
                    <a:pt x="74" y="60"/>
                    <a:pt x="86" y="70"/>
                    <a:pt x="99" y="80"/>
                  </a:cubicBezTo>
                  <a:lnTo>
                    <a:pt x="116" y="72"/>
                  </a:lnTo>
                  <a:lnTo>
                    <a:pt x="124" y="69"/>
                  </a:lnTo>
                  <a:cubicBezTo>
                    <a:pt x="111" y="54"/>
                    <a:pt x="97" y="42"/>
                    <a:pt x="80" y="32"/>
                  </a:cubicBezTo>
                  <a:cubicBezTo>
                    <a:pt x="66" y="21"/>
                    <a:pt x="51" y="12"/>
                    <a:pt x="36" y="3"/>
                  </a:cubicBezTo>
                  <a:cubicBezTo>
                    <a:pt x="34" y="2"/>
                    <a:pt x="32" y="1"/>
                    <a:pt x="30" y="0"/>
                  </a:cubicBezTo>
                  <a:cubicBezTo>
                    <a:pt x="20" y="3"/>
                    <a:pt x="11" y="7"/>
                    <a:pt x="0" y="10"/>
                  </a:cubicBezTo>
                  <a:cubicBezTo>
                    <a:pt x="6" y="13"/>
                    <a:pt x="12" y="16"/>
                    <a:pt x="17" y="19"/>
                  </a:cubicBezTo>
                  <a:cubicBezTo>
                    <a:pt x="33" y="28"/>
                    <a:pt x="47" y="39"/>
                    <a:pt x="61"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74" name="Google Shape;3674;p35"/>
            <p:cNvSpPr/>
            <p:nvPr/>
          </p:nvSpPr>
          <p:spPr>
            <a:xfrm>
              <a:off x="3208685" y="-922895"/>
              <a:ext cx="4680" cy="3600"/>
            </a:xfrm>
            <a:custGeom>
              <a:avLst/>
              <a:gdLst/>
              <a:ahLst/>
              <a:cxnLst/>
              <a:rect l="l" t="t" r="r" b="b"/>
              <a:pathLst>
                <a:path w="13" h="10" extrusionOk="0">
                  <a:moveTo>
                    <a:pt x="2" y="8"/>
                  </a:moveTo>
                  <a:cubicBezTo>
                    <a:pt x="3" y="8"/>
                    <a:pt x="4" y="9"/>
                    <a:pt x="5" y="9"/>
                  </a:cubicBezTo>
                  <a:cubicBezTo>
                    <a:pt x="6" y="9"/>
                    <a:pt x="8" y="9"/>
                    <a:pt x="9" y="8"/>
                  </a:cubicBezTo>
                  <a:cubicBezTo>
                    <a:pt x="10" y="7"/>
                    <a:pt x="10" y="6"/>
                    <a:pt x="11" y="5"/>
                  </a:cubicBezTo>
                  <a:cubicBezTo>
                    <a:pt x="12" y="4"/>
                    <a:pt x="12" y="3"/>
                    <a:pt x="12" y="2"/>
                  </a:cubicBezTo>
                  <a:cubicBezTo>
                    <a:pt x="12" y="1"/>
                    <a:pt x="12" y="0"/>
                    <a:pt x="12" y="0"/>
                  </a:cubicBezTo>
                  <a:lnTo>
                    <a:pt x="0" y="6"/>
                  </a:lnTo>
                  <a:lnTo>
                    <a:pt x="2"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75" name="Google Shape;3675;p35"/>
            <p:cNvSpPr/>
            <p:nvPr/>
          </p:nvSpPr>
          <p:spPr>
            <a:xfrm>
              <a:off x="3162245" y="-957455"/>
              <a:ext cx="13320" cy="6120"/>
            </a:xfrm>
            <a:custGeom>
              <a:avLst/>
              <a:gdLst/>
              <a:ahLst/>
              <a:cxnLst/>
              <a:rect l="l" t="t" r="r" b="b"/>
              <a:pathLst>
                <a:path w="37" h="17" extrusionOk="0">
                  <a:moveTo>
                    <a:pt x="7" y="0"/>
                  </a:moveTo>
                  <a:cubicBezTo>
                    <a:pt x="6" y="0"/>
                    <a:pt x="5" y="1"/>
                    <a:pt x="4" y="1"/>
                  </a:cubicBezTo>
                  <a:cubicBezTo>
                    <a:pt x="3" y="2"/>
                    <a:pt x="2" y="2"/>
                    <a:pt x="1" y="4"/>
                  </a:cubicBezTo>
                  <a:cubicBezTo>
                    <a:pt x="0" y="6"/>
                    <a:pt x="0" y="7"/>
                    <a:pt x="0" y="9"/>
                  </a:cubicBezTo>
                  <a:cubicBezTo>
                    <a:pt x="0" y="10"/>
                    <a:pt x="0" y="11"/>
                    <a:pt x="1" y="13"/>
                  </a:cubicBezTo>
                  <a:cubicBezTo>
                    <a:pt x="2" y="15"/>
                    <a:pt x="3" y="15"/>
                    <a:pt x="4" y="16"/>
                  </a:cubicBezTo>
                  <a:lnTo>
                    <a:pt x="5" y="16"/>
                  </a:lnTo>
                  <a:cubicBezTo>
                    <a:pt x="15" y="13"/>
                    <a:pt x="25" y="9"/>
                    <a:pt x="36" y="6"/>
                  </a:cubicBezTo>
                  <a:cubicBezTo>
                    <a:pt x="28" y="2"/>
                    <a:pt x="21" y="0"/>
                    <a:pt x="13" y="0"/>
                  </a:cubicBezTo>
                  <a:cubicBezTo>
                    <a:pt x="11" y="0"/>
                    <a:pt x="9" y="0"/>
                    <a:pt x="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76" name="Google Shape;3676;p35"/>
            <p:cNvSpPr/>
            <p:nvPr/>
          </p:nvSpPr>
          <p:spPr>
            <a:xfrm>
              <a:off x="3199325" y="-930455"/>
              <a:ext cx="14040" cy="10440"/>
            </a:xfrm>
            <a:custGeom>
              <a:avLst/>
              <a:gdLst/>
              <a:ahLst/>
              <a:cxnLst/>
              <a:rect l="l" t="t" r="r" b="b"/>
              <a:pathLst>
                <a:path w="39" h="29" extrusionOk="0">
                  <a:moveTo>
                    <a:pt x="25" y="0"/>
                  </a:moveTo>
                  <a:lnTo>
                    <a:pt x="18" y="3"/>
                  </a:lnTo>
                  <a:lnTo>
                    <a:pt x="0" y="12"/>
                  </a:lnTo>
                  <a:cubicBezTo>
                    <a:pt x="5" y="16"/>
                    <a:pt x="10" y="20"/>
                    <a:pt x="16" y="23"/>
                  </a:cubicBezTo>
                  <a:cubicBezTo>
                    <a:pt x="20" y="25"/>
                    <a:pt x="23" y="26"/>
                    <a:pt x="26" y="28"/>
                  </a:cubicBezTo>
                  <a:lnTo>
                    <a:pt x="38" y="21"/>
                  </a:lnTo>
                  <a:lnTo>
                    <a:pt x="38" y="20"/>
                  </a:lnTo>
                  <a:lnTo>
                    <a:pt x="38" y="19"/>
                  </a:lnTo>
                  <a:cubicBezTo>
                    <a:pt x="37" y="17"/>
                    <a:pt x="36" y="15"/>
                    <a:pt x="35" y="13"/>
                  </a:cubicBezTo>
                  <a:cubicBezTo>
                    <a:pt x="32" y="9"/>
                    <a:pt x="29" y="4"/>
                    <a:pt x="2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77" name="Google Shape;3677;p35"/>
            <p:cNvSpPr/>
            <p:nvPr/>
          </p:nvSpPr>
          <p:spPr>
            <a:xfrm>
              <a:off x="3184565" y="-962495"/>
              <a:ext cx="42120" cy="27360"/>
            </a:xfrm>
            <a:custGeom>
              <a:avLst/>
              <a:gdLst/>
              <a:ahLst/>
              <a:cxnLst/>
              <a:rect l="l" t="t" r="r" b="b"/>
              <a:pathLst>
                <a:path w="117" h="76" extrusionOk="0">
                  <a:moveTo>
                    <a:pt x="63" y="47"/>
                  </a:moveTo>
                  <a:cubicBezTo>
                    <a:pt x="75" y="55"/>
                    <a:pt x="87" y="64"/>
                    <a:pt x="98" y="75"/>
                  </a:cubicBezTo>
                  <a:lnTo>
                    <a:pt x="116" y="67"/>
                  </a:lnTo>
                  <a:cubicBezTo>
                    <a:pt x="115" y="65"/>
                    <a:pt x="114" y="62"/>
                    <a:pt x="112" y="59"/>
                  </a:cubicBezTo>
                  <a:cubicBezTo>
                    <a:pt x="109" y="53"/>
                    <a:pt x="105" y="48"/>
                    <a:pt x="100" y="43"/>
                  </a:cubicBezTo>
                  <a:cubicBezTo>
                    <a:pt x="87" y="32"/>
                    <a:pt x="72" y="24"/>
                    <a:pt x="60" y="13"/>
                  </a:cubicBezTo>
                  <a:cubicBezTo>
                    <a:pt x="55" y="8"/>
                    <a:pt x="49" y="4"/>
                    <a:pt x="43" y="0"/>
                  </a:cubicBezTo>
                  <a:cubicBezTo>
                    <a:pt x="28" y="4"/>
                    <a:pt x="14" y="7"/>
                    <a:pt x="0" y="12"/>
                  </a:cubicBezTo>
                  <a:cubicBezTo>
                    <a:pt x="11" y="14"/>
                    <a:pt x="21" y="17"/>
                    <a:pt x="31" y="23"/>
                  </a:cubicBezTo>
                  <a:cubicBezTo>
                    <a:pt x="34" y="25"/>
                    <a:pt x="37" y="27"/>
                    <a:pt x="40" y="29"/>
                  </a:cubicBezTo>
                  <a:cubicBezTo>
                    <a:pt x="48" y="35"/>
                    <a:pt x="55" y="41"/>
                    <a:pt x="63" y="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78" name="Google Shape;3678;p35"/>
            <p:cNvSpPr/>
            <p:nvPr/>
          </p:nvSpPr>
          <p:spPr>
            <a:xfrm>
              <a:off x="3183125" y="-965375"/>
              <a:ext cx="7200" cy="2160"/>
            </a:xfrm>
            <a:custGeom>
              <a:avLst/>
              <a:gdLst/>
              <a:ahLst/>
              <a:cxnLst/>
              <a:rect l="l" t="t" r="r" b="b"/>
              <a:pathLst>
                <a:path w="20" h="6" extrusionOk="0">
                  <a:moveTo>
                    <a:pt x="2" y="3"/>
                  </a:moveTo>
                  <a:cubicBezTo>
                    <a:pt x="1" y="4"/>
                    <a:pt x="0" y="4"/>
                    <a:pt x="0" y="5"/>
                  </a:cubicBezTo>
                  <a:lnTo>
                    <a:pt x="19" y="0"/>
                  </a:lnTo>
                  <a:cubicBezTo>
                    <a:pt x="14" y="0"/>
                    <a:pt x="8" y="1"/>
                    <a:pt x="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79" name="Google Shape;3679;p35"/>
            <p:cNvSpPr/>
            <p:nvPr/>
          </p:nvSpPr>
          <p:spPr>
            <a:xfrm>
              <a:off x="3226325" y="-931175"/>
              <a:ext cx="4320" cy="2880"/>
            </a:xfrm>
            <a:custGeom>
              <a:avLst/>
              <a:gdLst/>
              <a:ahLst/>
              <a:cxnLst/>
              <a:rect l="l" t="t" r="r" b="b"/>
              <a:pathLst>
                <a:path w="12" h="8" extrusionOk="0">
                  <a:moveTo>
                    <a:pt x="2" y="6"/>
                  </a:moveTo>
                  <a:cubicBezTo>
                    <a:pt x="3" y="6"/>
                    <a:pt x="4" y="7"/>
                    <a:pt x="5" y="7"/>
                  </a:cubicBezTo>
                  <a:cubicBezTo>
                    <a:pt x="6" y="7"/>
                    <a:pt x="7" y="7"/>
                    <a:pt x="8" y="6"/>
                  </a:cubicBezTo>
                  <a:cubicBezTo>
                    <a:pt x="9" y="5"/>
                    <a:pt x="9" y="5"/>
                    <a:pt x="10" y="4"/>
                  </a:cubicBezTo>
                  <a:cubicBezTo>
                    <a:pt x="11" y="3"/>
                    <a:pt x="11" y="2"/>
                    <a:pt x="11" y="1"/>
                  </a:cubicBezTo>
                  <a:cubicBezTo>
                    <a:pt x="11" y="0"/>
                    <a:pt x="10" y="0"/>
                    <a:pt x="10" y="0"/>
                  </a:cubicBezTo>
                  <a:lnTo>
                    <a:pt x="0" y="5"/>
                  </a:lnTo>
                  <a:lnTo>
                    <a:pt x="2"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80" name="Google Shape;3680;p35"/>
            <p:cNvSpPr/>
            <p:nvPr/>
          </p:nvSpPr>
          <p:spPr>
            <a:xfrm>
              <a:off x="3182045" y="-965735"/>
              <a:ext cx="18000" cy="7560"/>
            </a:xfrm>
            <a:custGeom>
              <a:avLst/>
              <a:gdLst/>
              <a:ahLst/>
              <a:cxnLst/>
              <a:rect l="l" t="t" r="r" b="b"/>
              <a:pathLst>
                <a:path w="50" h="21" extrusionOk="0">
                  <a:moveTo>
                    <a:pt x="6" y="20"/>
                  </a:moveTo>
                  <a:lnTo>
                    <a:pt x="7" y="20"/>
                  </a:lnTo>
                  <a:cubicBezTo>
                    <a:pt x="21" y="16"/>
                    <a:pt x="35" y="12"/>
                    <a:pt x="49" y="8"/>
                  </a:cubicBezTo>
                  <a:cubicBezTo>
                    <a:pt x="49" y="8"/>
                    <a:pt x="48" y="8"/>
                    <a:pt x="47" y="7"/>
                  </a:cubicBezTo>
                  <a:cubicBezTo>
                    <a:pt x="40" y="3"/>
                    <a:pt x="32" y="1"/>
                    <a:pt x="23" y="0"/>
                  </a:cubicBezTo>
                  <a:lnTo>
                    <a:pt x="3" y="5"/>
                  </a:lnTo>
                  <a:cubicBezTo>
                    <a:pt x="2" y="6"/>
                    <a:pt x="2" y="7"/>
                    <a:pt x="1" y="8"/>
                  </a:cubicBezTo>
                  <a:cubicBezTo>
                    <a:pt x="0" y="9"/>
                    <a:pt x="0" y="10"/>
                    <a:pt x="0" y="12"/>
                  </a:cubicBezTo>
                  <a:cubicBezTo>
                    <a:pt x="0" y="13"/>
                    <a:pt x="0" y="14"/>
                    <a:pt x="1" y="16"/>
                  </a:cubicBezTo>
                  <a:cubicBezTo>
                    <a:pt x="2" y="18"/>
                    <a:pt x="3" y="19"/>
                    <a:pt x="4" y="19"/>
                  </a:cubicBezTo>
                  <a:cubicBezTo>
                    <a:pt x="5" y="20"/>
                    <a:pt x="5" y="20"/>
                    <a:pt x="6"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81" name="Google Shape;3681;p35"/>
            <p:cNvSpPr/>
            <p:nvPr/>
          </p:nvSpPr>
          <p:spPr>
            <a:xfrm>
              <a:off x="3219845" y="-938375"/>
              <a:ext cx="10800" cy="9360"/>
            </a:xfrm>
            <a:custGeom>
              <a:avLst/>
              <a:gdLst/>
              <a:ahLst/>
              <a:cxnLst/>
              <a:rect l="l" t="t" r="r" b="b"/>
              <a:pathLst>
                <a:path w="30" h="26" extrusionOk="0">
                  <a:moveTo>
                    <a:pt x="19" y="0"/>
                  </a:moveTo>
                  <a:lnTo>
                    <a:pt x="0" y="7"/>
                  </a:lnTo>
                  <a:lnTo>
                    <a:pt x="3" y="10"/>
                  </a:lnTo>
                  <a:cubicBezTo>
                    <a:pt x="7" y="16"/>
                    <a:pt x="12" y="21"/>
                    <a:pt x="18" y="25"/>
                  </a:cubicBezTo>
                  <a:lnTo>
                    <a:pt x="28" y="20"/>
                  </a:lnTo>
                  <a:cubicBezTo>
                    <a:pt x="29" y="20"/>
                    <a:pt x="29" y="19"/>
                    <a:pt x="29" y="19"/>
                  </a:cubicBezTo>
                  <a:cubicBezTo>
                    <a:pt x="29" y="18"/>
                    <a:pt x="29" y="18"/>
                    <a:pt x="28" y="18"/>
                  </a:cubicBezTo>
                  <a:cubicBezTo>
                    <a:pt x="27" y="16"/>
                    <a:pt x="26" y="14"/>
                    <a:pt x="25" y="13"/>
                  </a:cubicBezTo>
                  <a:cubicBezTo>
                    <a:pt x="23" y="9"/>
                    <a:pt x="21" y="4"/>
                    <a:pt x="1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82" name="Google Shape;3682;p35"/>
            <p:cNvSpPr/>
            <p:nvPr/>
          </p:nvSpPr>
          <p:spPr>
            <a:xfrm>
              <a:off x="3242525" y="-937655"/>
              <a:ext cx="6120" cy="2880"/>
            </a:xfrm>
            <a:custGeom>
              <a:avLst/>
              <a:gdLst/>
              <a:ahLst/>
              <a:cxnLst/>
              <a:rect l="l" t="t" r="r" b="b"/>
              <a:pathLst>
                <a:path w="17" h="8" extrusionOk="0">
                  <a:moveTo>
                    <a:pt x="7" y="7"/>
                  </a:moveTo>
                  <a:lnTo>
                    <a:pt x="8" y="7"/>
                  </a:lnTo>
                  <a:cubicBezTo>
                    <a:pt x="9" y="7"/>
                    <a:pt x="11" y="7"/>
                    <a:pt x="12" y="6"/>
                  </a:cubicBezTo>
                  <a:cubicBezTo>
                    <a:pt x="13" y="5"/>
                    <a:pt x="14" y="4"/>
                    <a:pt x="15" y="3"/>
                  </a:cubicBezTo>
                  <a:cubicBezTo>
                    <a:pt x="16" y="2"/>
                    <a:pt x="16" y="1"/>
                    <a:pt x="16" y="0"/>
                  </a:cubicBezTo>
                  <a:lnTo>
                    <a:pt x="0" y="5"/>
                  </a:lnTo>
                  <a:cubicBezTo>
                    <a:pt x="2" y="6"/>
                    <a:pt x="4" y="7"/>
                    <a:pt x="7"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83" name="Google Shape;3683;p35"/>
            <p:cNvSpPr/>
            <p:nvPr/>
          </p:nvSpPr>
          <p:spPr>
            <a:xfrm>
              <a:off x="3211205" y="-968255"/>
              <a:ext cx="35640" cy="26640"/>
            </a:xfrm>
            <a:custGeom>
              <a:avLst/>
              <a:gdLst/>
              <a:ahLst/>
              <a:cxnLst/>
              <a:rect l="l" t="t" r="r" b="b"/>
              <a:pathLst>
                <a:path w="99" h="74" extrusionOk="0">
                  <a:moveTo>
                    <a:pt x="5" y="12"/>
                  </a:moveTo>
                  <a:cubicBezTo>
                    <a:pt x="28" y="18"/>
                    <a:pt x="41" y="44"/>
                    <a:pt x="60" y="58"/>
                  </a:cubicBezTo>
                  <a:cubicBezTo>
                    <a:pt x="64" y="62"/>
                    <a:pt x="68" y="67"/>
                    <a:pt x="71" y="72"/>
                  </a:cubicBezTo>
                  <a:lnTo>
                    <a:pt x="71" y="73"/>
                  </a:lnTo>
                  <a:lnTo>
                    <a:pt x="86" y="68"/>
                  </a:lnTo>
                  <a:cubicBezTo>
                    <a:pt x="90" y="66"/>
                    <a:pt x="94" y="65"/>
                    <a:pt x="98" y="64"/>
                  </a:cubicBezTo>
                  <a:cubicBezTo>
                    <a:pt x="96" y="60"/>
                    <a:pt x="94" y="56"/>
                    <a:pt x="93" y="53"/>
                  </a:cubicBezTo>
                  <a:cubicBezTo>
                    <a:pt x="86" y="39"/>
                    <a:pt x="73" y="36"/>
                    <a:pt x="64" y="24"/>
                  </a:cubicBezTo>
                  <a:cubicBezTo>
                    <a:pt x="58" y="15"/>
                    <a:pt x="50" y="7"/>
                    <a:pt x="40" y="1"/>
                  </a:cubicBezTo>
                  <a:cubicBezTo>
                    <a:pt x="39" y="1"/>
                    <a:pt x="38" y="0"/>
                    <a:pt x="37" y="0"/>
                  </a:cubicBezTo>
                  <a:cubicBezTo>
                    <a:pt x="25" y="2"/>
                    <a:pt x="12" y="5"/>
                    <a:pt x="0" y="8"/>
                  </a:cubicBezTo>
                  <a:cubicBezTo>
                    <a:pt x="0" y="9"/>
                    <a:pt x="1" y="10"/>
                    <a:pt x="3" y="11"/>
                  </a:cubicBezTo>
                  <a:cubicBezTo>
                    <a:pt x="3" y="11"/>
                    <a:pt x="4" y="12"/>
                    <a:pt x="5"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84" name="Google Shape;3684;p35"/>
            <p:cNvSpPr/>
            <p:nvPr/>
          </p:nvSpPr>
          <p:spPr>
            <a:xfrm>
              <a:off x="3210485" y="-970415"/>
              <a:ext cx="14400" cy="5400"/>
            </a:xfrm>
            <a:custGeom>
              <a:avLst/>
              <a:gdLst/>
              <a:ahLst/>
              <a:cxnLst/>
              <a:rect l="l" t="t" r="r" b="b"/>
              <a:pathLst>
                <a:path w="40" h="15" extrusionOk="0">
                  <a:moveTo>
                    <a:pt x="7" y="0"/>
                  </a:moveTo>
                  <a:cubicBezTo>
                    <a:pt x="7" y="1"/>
                    <a:pt x="6" y="1"/>
                    <a:pt x="5" y="1"/>
                  </a:cubicBezTo>
                  <a:cubicBezTo>
                    <a:pt x="4" y="2"/>
                    <a:pt x="3" y="3"/>
                    <a:pt x="2" y="5"/>
                  </a:cubicBezTo>
                  <a:cubicBezTo>
                    <a:pt x="1" y="7"/>
                    <a:pt x="0" y="8"/>
                    <a:pt x="0" y="9"/>
                  </a:cubicBezTo>
                  <a:cubicBezTo>
                    <a:pt x="0" y="11"/>
                    <a:pt x="1" y="12"/>
                    <a:pt x="2" y="14"/>
                  </a:cubicBezTo>
                  <a:cubicBezTo>
                    <a:pt x="14" y="11"/>
                    <a:pt x="27" y="8"/>
                    <a:pt x="39" y="6"/>
                  </a:cubicBezTo>
                  <a:cubicBezTo>
                    <a:pt x="32" y="2"/>
                    <a:pt x="24" y="0"/>
                    <a:pt x="16" y="0"/>
                  </a:cubicBezTo>
                  <a:cubicBezTo>
                    <a:pt x="13" y="0"/>
                    <a:pt x="10" y="0"/>
                    <a:pt x="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85" name="Google Shape;3685;p35"/>
            <p:cNvSpPr/>
            <p:nvPr/>
          </p:nvSpPr>
          <p:spPr>
            <a:xfrm>
              <a:off x="3236765" y="-945215"/>
              <a:ext cx="11880" cy="9720"/>
            </a:xfrm>
            <a:custGeom>
              <a:avLst/>
              <a:gdLst/>
              <a:ahLst/>
              <a:cxnLst/>
              <a:rect l="l" t="t" r="r" b="b"/>
              <a:pathLst>
                <a:path w="33" h="27" extrusionOk="0">
                  <a:moveTo>
                    <a:pt x="27" y="0"/>
                  </a:moveTo>
                  <a:cubicBezTo>
                    <a:pt x="23" y="2"/>
                    <a:pt x="19" y="2"/>
                    <a:pt x="15" y="4"/>
                  </a:cubicBezTo>
                  <a:lnTo>
                    <a:pt x="0" y="9"/>
                  </a:lnTo>
                  <a:cubicBezTo>
                    <a:pt x="1" y="10"/>
                    <a:pt x="1" y="10"/>
                    <a:pt x="2" y="11"/>
                  </a:cubicBezTo>
                  <a:cubicBezTo>
                    <a:pt x="5" y="17"/>
                    <a:pt x="10" y="22"/>
                    <a:pt x="16" y="26"/>
                  </a:cubicBezTo>
                  <a:lnTo>
                    <a:pt x="32" y="21"/>
                  </a:lnTo>
                  <a:cubicBezTo>
                    <a:pt x="32" y="20"/>
                    <a:pt x="32" y="20"/>
                    <a:pt x="32" y="20"/>
                  </a:cubicBezTo>
                  <a:lnTo>
                    <a:pt x="32" y="19"/>
                  </a:lnTo>
                  <a:cubicBezTo>
                    <a:pt x="31" y="13"/>
                    <a:pt x="29" y="6"/>
                    <a:pt x="2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86" name="Google Shape;3686;p35"/>
            <p:cNvSpPr/>
            <p:nvPr/>
          </p:nvSpPr>
          <p:spPr>
            <a:xfrm>
              <a:off x="3233885" y="-972215"/>
              <a:ext cx="36000" cy="24480"/>
            </a:xfrm>
            <a:custGeom>
              <a:avLst/>
              <a:gdLst/>
              <a:ahLst/>
              <a:cxnLst/>
              <a:rect l="l" t="t" r="r" b="b"/>
              <a:pathLst>
                <a:path w="100" h="68" extrusionOk="0">
                  <a:moveTo>
                    <a:pt x="55" y="57"/>
                  </a:moveTo>
                  <a:lnTo>
                    <a:pt x="65" y="67"/>
                  </a:lnTo>
                  <a:lnTo>
                    <a:pt x="76" y="65"/>
                  </a:lnTo>
                  <a:cubicBezTo>
                    <a:pt x="81" y="64"/>
                    <a:pt x="86" y="63"/>
                    <a:pt x="91" y="63"/>
                  </a:cubicBezTo>
                  <a:cubicBezTo>
                    <a:pt x="94" y="63"/>
                    <a:pt x="97" y="63"/>
                    <a:pt x="99" y="64"/>
                  </a:cubicBezTo>
                  <a:cubicBezTo>
                    <a:pt x="91" y="52"/>
                    <a:pt x="82" y="41"/>
                    <a:pt x="72" y="31"/>
                  </a:cubicBezTo>
                  <a:cubicBezTo>
                    <a:pt x="62" y="18"/>
                    <a:pt x="50" y="8"/>
                    <a:pt x="36" y="0"/>
                  </a:cubicBezTo>
                  <a:cubicBezTo>
                    <a:pt x="24" y="1"/>
                    <a:pt x="12" y="3"/>
                    <a:pt x="0" y="6"/>
                  </a:cubicBezTo>
                  <a:cubicBezTo>
                    <a:pt x="0" y="6"/>
                    <a:pt x="1" y="7"/>
                    <a:pt x="2" y="7"/>
                  </a:cubicBezTo>
                  <a:cubicBezTo>
                    <a:pt x="23" y="20"/>
                    <a:pt x="41" y="37"/>
                    <a:pt x="55"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87" name="Google Shape;3687;p35"/>
            <p:cNvSpPr/>
            <p:nvPr/>
          </p:nvSpPr>
          <p:spPr>
            <a:xfrm>
              <a:off x="3262325" y="-944495"/>
              <a:ext cx="14040" cy="11520"/>
            </a:xfrm>
            <a:custGeom>
              <a:avLst/>
              <a:gdLst/>
              <a:ahLst/>
              <a:cxnLst/>
              <a:rect l="l" t="t" r="r" b="b"/>
              <a:pathLst>
                <a:path w="39" h="32" extrusionOk="0">
                  <a:moveTo>
                    <a:pt x="2" y="10"/>
                  </a:moveTo>
                  <a:cubicBezTo>
                    <a:pt x="8" y="18"/>
                    <a:pt x="17" y="21"/>
                    <a:pt x="23" y="29"/>
                  </a:cubicBezTo>
                  <a:cubicBezTo>
                    <a:pt x="24" y="29"/>
                    <a:pt x="24" y="30"/>
                    <a:pt x="25" y="30"/>
                  </a:cubicBezTo>
                  <a:cubicBezTo>
                    <a:pt x="26" y="31"/>
                    <a:pt x="27" y="31"/>
                    <a:pt x="29" y="31"/>
                  </a:cubicBezTo>
                  <a:cubicBezTo>
                    <a:pt x="30" y="31"/>
                    <a:pt x="32" y="31"/>
                    <a:pt x="34" y="30"/>
                  </a:cubicBezTo>
                  <a:cubicBezTo>
                    <a:pt x="36" y="29"/>
                    <a:pt x="36" y="28"/>
                    <a:pt x="37" y="27"/>
                  </a:cubicBezTo>
                  <a:cubicBezTo>
                    <a:pt x="37" y="26"/>
                    <a:pt x="38" y="25"/>
                    <a:pt x="38" y="25"/>
                  </a:cubicBezTo>
                  <a:cubicBezTo>
                    <a:pt x="38" y="23"/>
                    <a:pt x="38" y="21"/>
                    <a:pt x="38" y="19"/>
                  </a:cubicBezTo>
                  <a:cubicBezTo>
                    <a:pt x="38" y="15"/>
                    <a:pt x="37" y="10"/>
                    <a:pt x="35" y="6"/>
                  </a:cubicBezTo>
                  <a:cubicBezTo>
                    <a:pt x="34" y="4"/>
                    <a:pt x="32" y="2"/>
                    <a:pt x="30" y="0"/>
                  </a:cubicBezTo>
                  <a:cubicBezTo>
                    <a:pt x="21" y="3"/>
                    <a:pt x="11" y="5"/>
                    <a:pt x="0" y="7"/>
                  </a:cubicBezTo>
                  <a:lnTo>
                    <a:pt x="2"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88" name="Google Shape;3688;p35"/>
            <p:cNvSpPr/>
            <p:nvPr/>
          </p:nvSpPr>
          <p:spPr>
            <a:xfrm>
              <a:off x="3233525" y="-974015"/>
              <a:ext cx="13680" cy="4320"/>
            </a:xfrm>
            <a:custGeom>
              <a:avLst/>
              <a:gdLst/>
              <a:ahLst/>
              <a:cxnLst/>
              <a:rect l="l" t="t" r="r" b="b"/>
              <a:pathLst>
                <a:path w="38" h="12" extrusionOk="0">
                  <a:moveTo>
                    <a:pt x="4" y="2"/>
                  </a:moveTo>
                  <a:lnTo>
                    <a:pt x="3" y="3"/>
                  </a:lnTo>
                  <a:cubicBezTo>
                    <a:pt x="2" y="4"/>
                    <a:pt x="2" y="4"/>
                    <a:pt x="1" y="5"/>
                  </a:cubicBezTo>
                  <a:cubicBezTo>
                    <a:pt x="0" y="6"/>
                    <a:pt x="0" y="7"/>
                    <a:pt x="0" y="8"/>
                  </a:cubicBezTo>
                  <a:cubicBezTo>
                    <a:pt x="0" y="9"/>
                    <a:pt x="0" y="10"/>
                    <a:pt x="1" y="11"/>
                  </a:cubicBezTo>
                  <a:cubicBezTo>
                    <a:pt x="13" y="8"/>
                    <a:pt x="25" y="6"/>
                    <a:pt x="37" y="5"/>
                  </a:cubicBezTo>
                  <a:cubicBezTo>
                    <a:pt x="32" y="1"/>
                    <a:pt x="25" y="0"/>
                    <a:pt x="18" y="0"/>
                  </a:cubicBezTo>
                  <a:cubicBezTo>
                    <a:pt x="13" y="0"/>
                    <a:pt x="9" y="0"/>
                    <a:pt x="4"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89" name="Google Shape;3689;p35"/>
            <p:cNvSpPr/>
            <p:nvPr/>
          </p:nvSpPr>
          <p:spPr>
            <a:xfrm>
              <a:off x="3257285" y="-949535"/>
              <a:ext cx="16200" cy="7920"/>
            </a:xfrm>
            <a:custGeom>
              <a:avLst/>
              <a:gdLst/>
              <a:ahLst/>
              <a:cxnLst/>
              <a:rect l="l" t="t" r="r" b="b"/>
              <a:pathLst>
                <a:path w="45" h="22" extrusionOk="0">
                  <a:moveTo>
                    <a:pt x="11" y="2"/>
                  </a:moveTo>
                  <a:lnTo>
                    <a:pt x="0" y="4"/>
                  </a:lnTo>
                  <a:lnTo>
                    <a:pt x="14" y="21"/>
                  </a:lnTo>
                  <a:cubicBezTo>
                    <a:pt x="25" y="19"/>
                    <a:pt x="35" y="17"/>
                    <a:pt x="44" y="14"/>
                  </a:cubicBezTo>
                  <a:lnTo>
                    <a:pt x="39" y="8"/>
                  </a:lnTo>
                  <a:lnTo>
                    <a:pt x="34" y="1"/>
                  </a:lnTo>
                  <a:cubicBezTo>
                    <a:pt x="32" y="0"/>
                    <a:pt x="29" y="0"/>
                    <a:pt x="26" y="0"/>
                  </a:cubicBezTo>
                  <a:cubicBezTo>
                    <a:pt x="21" y="0"/>
                    <a:pt x="16" y="1"/>
                    <a:pt x="11"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90" name="Google Shape;3690;p35"/>
            <p:cNvSpPr/>
            <p:nvPr/>
          </p:nvSpPr>
          <p:spPr>
            <a:xfrm>
              <a:off x="3263045" y="-975095"/>
              <a:ext cx="36360" cy="37440"/>
            </a:xfrm>
            <a:custGeom>
              <a:avLst/>
              <a:gdLst/>
              <a:ahLst/>
              <a:cxnLst/>
              <a:rect l="l" t="t" r="r" b="b"/>
              <a:pathLst>
                <a:path w="101" h="104" extrusionOk="0">
                  <a:moveTo>
                    <a:pt x="6" y="18"/>
                  </a:moveTo>
                  <a:cubicBezTo>
                    <a:pt x="10" y="20"/>
                    <a:pt x="14" y="21"/>
                    <a:pt x="19" y="22"/>
                  </a:cubicBezTo>
                  <a:cubicBezTo>
                    <a:pt x="21" y="25"/>
                    <a:pt x="24" y="28"/>
                    <a:pt x="27" y="31"/>
                  </a:cubicBezTo>
                  <a:cubicBezTo>
                    <a:pt x="35" y="38"/>
                    <a:pt x="43" y="45"/>
                    <a:pt x="50" y="53"/>
                  </a:cubicBezTo>
                  <a:cubicBezTo>
                    <a:pt x="56" y="60"/>
                    <a:pt x="60" y="69"/>
                    <a:pt x="66" y="76"/>
                  </a:cubicBezTo>
                  <a:cubicBezTo>
                    <a:pt x="74" y="83"/>
                    <a:pt x="80" y="90"/>
                    <a:pt x="85" y="99"/>
                  </a:cubicBezTo>
                  <a:lnTo>
                    <a:pt x="86" y="99"/>
                  </a:lnTo>
                  <a:cubicBezTo>
                    <a:pt x="86" y="100"/>
                    <a:pt x="86" y="100"/>
                    <a:pt x="86" y="100"/>
                  </a:cubicBezTo>
                  <a:cubicBezTo>
                    <a:pt x="86" y="101"/>
                    <a:pt x="87" y="101"/>
                    <a:pt x="89" y="102"/>
                  </a:cubicBezTo>
                  <a:cubicBezTo>
                    <a:pt x="91" y="103"/>
                    <a:pt x="90" y="103"/>
                    <a:pt x="92" y="103"/>
                  </a:cubicBezTo>
                  <a:cubicBezTo>
                    <a:pt x="93" y="103"/>
                    <a:pt x="95" y="103"/>
                    <a:pt x="96" y="102"/>
                  </a:cubicBezTo>
                  <a:cubicBezTo>
                    <a:pt x="97" y="101"/>
                    <a:pt x="98" y="101"/>
                    <a:pt x="99" y="100"/>
                  </a:cubicBezTo>
                  <a:cubicBezTo>
                    <a:pt x="99" y="99"/>
                    <a:pt x="99" y="99"/>
                    <a:pt x="99" y="98"/>
                  </a:cubicBezTo>
                  <a:cubicBezTo>
                    <a:pt x="100" y="96"/>
                    <a:pt x="100" y="94"/>
                    <a:pt x="100" y="92"/>
                  </a:cubicBezTo>
                  <a:cubicBezTo>
                    <a:pt x="100" y="85"/>
                    <a:pt x="98" y="78"/>
                    <a:pt x="95" y="73"/>
                  </a:cubicBezTo>
                  <a:cubicBezTo>
                    <a:pt x="94" y="71"/>
                    <a:pt x="92" y="69"/>
                    <a:pt x="91" y="67"/>
                  </a:cubicBezTo>
                  <a:cubicBezTo>
                    <a:pt x="91" y="67"/>
                    <a:pt x="90" y="66"/>
                    <a:pt x="90" y="65"/>
                  </a:cubicBezTo>
                  <a:cubicBezTo>
                    <a:pt x="83" y="53"/>
                    <a:pt x="74" y="41"/>
                    <a:pt x="65" y="30"/>
                  </a:cubicBezTo>
                  <a:cubicBezTo>
                    <a:pt x="59" y="24"/>
                    <a:pt x="53" y="18"/>
                    <a:pt x="46" y="13"/>
                  </a:cubicBezTo>
                  <a:cubicBezTo>
                    <a:pt x="42" y="10"/>
                    <a:pt x="38" y="5"/>
                    <a:pt x="34" y="2"/>
                  </a:cubicBezTo>
                  <a:cubicBezTo>
                    <a:pt x="31" y="1"/>
                    <a:pt x="29" y="0"/>
                    <a:pt x="26" y="0"/>
                  </a:cubicBezTo>
                  <a:lnTo>
                    <a:pt x="17" y="0"/>
                  </a:lnTo>
                  <a:cubicBezTo>
                    <a:pt x="13" y="1"/>
                    <a:pt x="9" y="2"/>
                    <a:pt x="5" y="4"/>
                  </a:cubicBezTo>
                  <a:lnTo>
                    <a:pt x="4" y="4"/>
                  </a:lnTo>
                  <a:cubicBezTo>
                    <a:pt x="3" y="5"/>
                    <a:pt x="2" y="6"/>
                    <a:pt x="1" y="7"/>
                  </a:cubicBezTo>
                  <a:cubicBezTo>
                    <a:pt x="0" y="8"/>
                    <a:pt x="0" y="10"/>
                    <a:pt x="0" y="11"/>
                  </a:cubicBezTo>
                  <a:cubicBezTo>
                    <a:pt x="0" y="12"/>
                    <a:pt x="0" y="13"/>
                    <a:pt x="1" y="15"/>
                  </a:cubicBezTo>
                  <a:cubicBezTo>
                    <a:pt x="2" y="17"/>
                    <a:pt x="3" y="17"/>
                    <a:pt x="4" y="17"/>
                  </a:cubicBezTo>
                  <a:cubicBezTo>
                    <a:pt x="5" y="18"/>
                    <a:pt x="5" y="18"/>
                    <a:pt x="6"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91" name="Google Shape;3691;p35"/>
            <p:cNvSpPr/>
            <p:nvPr/>
          </p:nvSpPr>
          <p:spPr>
            <a:xfrm>
              <a:off x="3268805" y="-975095"/>
              <a:ext cx="3600" cy="360"/>
            </a:xfrm>
            <a:custGeom>
              <a:avLst/>
              <a:gdLst/>
              <a:ahLst/>
              <a:cxnLst/>
              <a:rect l="l" t="t" r="r" b="b"/>
              <a:pathLst>
                <a:path w="10" h="1" extrusionOk="0">
                  <a:moveTo>
                    <a:pt x="0" y="0"/>
                  </a:moveTo>
                  <a:lnTo>
                    <a:pt x="9" y="0"/>
                  </a:lnTo>
                  <a:cubicBezTo>
                    <a:pt x="8" y="0"/>
                    <a:pt x="6" y="0"/>
                    <a:pt x="5" y="0"/>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92" name="Google Shape;3692;p35"/>
            <p:cNvSpPr/>
            <p:nvPr/>
          </p:nvSpPr>
          <p:spPr>
            <a:xfrm>
              <a:off x="3294365" y="-976895"/>
              <a:ext cx="25200" cy="20880"/>
            </a:xfrm>
            <a:custGeom>
              <a:avLst/>
              <a:gdLst/>
              <a:ahLst/>
              <a:cxnLst/>
              <a:rect l="l" t="t" r="r" b="b"/>
              <a:pathLst>
                <a:path w="70" h="58" extrusionOk="0">
                  <a:moveTo>
                    <a:pt x="18" y="19"/>
                  </a:moveTo>
                  <a:cubicBezTo>
                    <a:pt x="22" y="24"/>
                    <a:pt x="27" y="29"/>
                    <a:pt x="32" y="34"/>
                  </a:cubicBezTo>
                  <a:cubicBezTo>
                    <a:pt x="38" y="43"/>
                    <a:pt x="45" y="50"/>
                    <a:pt x="53" y="57"/>
                  </a:cubicBezTo>
                  <a:lnTo>
                    <a:pt x="68" y="55"/>
                  </a:lnTo>
                  <a:cubicBezTo>
                    <a:pt x="69" y="54"/>
                    <a:pt x="69" y="53"/>
                    <a:pt x="69" y="52"/>
                  </a:cubicBezTo>
                  <a:cubicBezTo>
                    <a:pt x="69" y="51"/>
                    <a:pt x="69" y="50"/>
                    <a:pt x="68" y="50"/>
                  </a:cubicBezTo>
                  <a:cubicBezTo>
                    <a:pt x="67" y="42"/>
                    <a:pt x="64" y="34"/>
                    <a:pt x="60" y="27"/>
                  </a:cubicBezTo>
                  <a:cubicBezTo>
                    <a:pt x="59" y="24"/>
                    <a:pt x="57" y="22"/>
                    <a:pt x="55" y="19"/>
                  </a:cubicBezTo>
                  <a:cubicBezTo>
                    <a:pt x="49" y="12"/>
                    <a:pt x="42" y="6"/>
                    <a:pt x="36" y="0"/>
                  </a:cubicBezTo>
                  <a:lnTo>
                    <a:pt x="24" y="0"/>
                  </a:lnTo>
                  <a:cubicBezTo>
                    <a:pt x="16" y="0"/>
                    <a:pt x="8" y="0"/>
                    <a:pt x="0" y="0"/>
                  </a:cubicBezTo>
                  <a:cubicBezTo>
                    <a:pt x="7" y="5"/>
                    <a:pt x="12" y="12"/>
                    <a:pt x="18"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93" name="Google Shape;3693;p35"/>
            <p:cNvSpPr/>
            <p:nvPr/>
          </p:nvSpPr>
          <p:spPr>
            <a:xfrm>
              <a:off x="3288605" y="-984095"/>
              <a:ext cx="18360" cy="7920"/>
            </a:xfrm>
            <a:custGeom>
              <a:avLst/>
              <a:gdLst/>
              <a:ahLst/>
              <a:cxnLst/>
              <a:rect l="l" t="t" r="r" b="b"/>
              <a:pathLst>
                <a:path w="51" h="22" extrusionOk="0">
                  <a:moveTo>
                    <a:pt x="50" y="19"/>
                  </a:moveTo>
                  <a:cubicBezTo>
                    <a:pt x="46" y="14"/>
                    <a:pt x="41" y="10"/>
                    <a:pt x="36" y="7"/>
                  </a:cubicBezTo>
                  <a:cubicBezTo>
                    <a:pt x="27" y="2"/>
                    <a:pt x="18" y="0"/>
                    <a:pt x="8" y="0"/>
                  </a:cubicBezTo>
                  <a:cubicBezTo>
                    <a:pt x="7" y="0"/>
                    <a:pt x="6" y="0"/>
                    <a:pt x="5" y="1"/>
                  </a:cubicBezTo>
                  <a:cubicBezTo>
                    <a:pt x="4" y="2"/>
                    <a:pt x="2" y="2"/>
                    <a:pt x="1" y="4"/>
                  </a:cubicBezTo>
                  <a:cubicBezTo>
                    <a:pt x="0" y="6"/>
                    <a:pt x="0" y="7"/>
                    <a:pt x="0" y="9"/>
                  </a:cubicBezTo>
                  <a:cubicBezTo>
                    <a:pt x="0" y="11"/>
                    <a:pt x="0" y="12"/>
                    <a:pt x="1" y="14"/>
                  </a:cubicBezTo>
                  <a:cubicBezTo>
                    <a:pt x="2" y="16"/>
                    <a:pt x="4" y="16"/>
                    <a:pt x="5" y="17"/>
                  </a:cubicBezTo>
                  <a:cubicBezTo>
                    <a:pt x="6" y="18"/>
                    <a:pt x="7" y="18"/>
                    <a:pt x="8" y="18"/>
                  </a:cubicBezTo>
                  <a:cubicBezTo>
                    <a:pt x="9" y="18"/>
                    <a:pt x="11" y="19"/>
                    <a:pt x="12" y="20"/>
                  </a:cubicBezTo>
                  <a:cubicBezTo>
                    <a:pt x="13" y="20"/>
                    <a:pt x="14" y="21"/>
                    <a:pt x="14" y="21"/>
                  </a:cubicBezTo>
                  <a:cubicBezTo>
                    <a:pt x="22" y="21"/>
                    <a:pt x="30" y="21"/>
                    <a:pt x="38" y="21"/>
                  </a:cubicBezTo>
                  <a:lnTo>
                    <a:pt x="50" y="1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94" name="Google Shape;3694;p35"/>
            <p:cNvSpPr/>
            <p:nvPr/>
          </p:nvSpPr>
          <p:spPr>
            <a:xfrm>
              <a:off x="3313445" y="-957095"/>
              <a:ext cx="5760" cy="2520"/>
            </a:xfrm>
            <a:custGeom>
              <a:avLst/>
              <a:gdLst/>
              <a:ahLst/>
              <a:cxnLst/>
              <a:rect l="l" t="t" r="r" b="b"/>
              <a:pathLst>
                <a:path w="16" h="7" extrusionOk="0">
                  <a:moveTo>
                    <a:pt x="15" y="0"/>
                  </a:moveTo>
                  <a:lnTo>
                    <a:pt x="0" y="2"/>
                  </a:lnTo>
                  <a:cubicBezTo>
                    <a:pt x="1" y="3"/>
                    <a:pt x="2" y="4"/>
                    <a:pt x="3" y="4"/>
                  </a:cubicBezTo>
                  <a:cubicBezTo>
                    <a:pt x="4" y="5"/>
                    <a:pt x="5" y="5"/>
                    <a:pt x="5" y="5"/>
                  </a:cubicBezTo>
                  <a:cubicBezTo>
                    <a:pt x="6" y="6"/>
                    <a:pt x="7" y="6"/>
                    <a:pt x="8" y="6"/>
                  </a:cubicBezTo>
                  <a:cubicBezTo>
                    <a:pt x="9" y="6"/>
                    <a:pt x="11" y="6"/>
                    <a:pt x="12" y="5"/>
                  </a:cubicBezTo>
                  <a:cubicBezTo>
                    <a:pt x="13" y="4"/>
                    <a:pt x="14" y="4"/>
                    <a:pt x="15" y="2"/>
                  </a:cubicBezTo>
                  <a:cubicBezTo>
                    <a:pt x="15" y="2"/>
                    <a:pt x="15" y="1"/>
                    <a:pt x="1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95" name="Google Shape;3695;p35"/>
            <p:cNvSpPr/>
            <p:nvPr/>
          </p:nvSpPr>
          <p:spPr>
            <a:xfrm>
              <a:off x="3310925" y="-979415"/>
              <a:ext cx="29160" cy="21240"/>
            </a:xfrm>
            <a:custGeom>
              <a:avLst/>
              <a:gdLst/>
              <a:ahLst/>
              <a:cxnLst/>
              <a:rect l="l" t="t" r="r" b="b"/>
              <a:pathLst>
                <a:path w="81" h="59" extrusionOk="0">
                  <a:moveTo>
                    <a:pt x="45" y="49"/>
                  </a:moveTo>
                  <a:cubicBezTo>
                    <a:pt x="47" y="52"/>
                    <a:pt x="49" y="55"/>
                    <a:pt x="51" y="58"/>
                  </a:cubicBezTo>
                  <a:cubicBezTo>
                    <a:pt x="60" y="57"/>
                    <a:pt x="68" y="55"/>
                    <a:pt x="76" y="53"/>
                  </a:cubicBezTo>
                  <a:lnTo>
                    <a:pt x="80" y="53"/>
                  </a:lnTo>
                  <a:cubicBezTo>
                    <a:pt x="73" y="43"/>
                    <a:pt x="66" y="33"/>
                    <a:pt x="59" y="22"/>
                  </a:cubicBezTo>
                  <a:cubicBezTo>
                    <a:pt x="54" y="14"/>
                    <a:pt x="48" y="7"/>
                    <a:pt x="41" y="0"/>
                  </a:cubicBezTo>
                  <a:cubicBezTo>
                    <a:pt x="30" y="2"/>
                    <a:pt x="14" y="4"/>
                    <a:pt x="0" y="6"/>
                  </a:cubicBezTo>
                  <a:cubicBezTo>
                    <a:pt x="4" y="7"/>
                    <a:pt x="8" y="9"/>
                    <a:pt x="12" y="11"/>
                  </a:cubicBezTo>
                  <a:cubicBezTo>
                    <a:pt x="16" y="14"/>
                    <a:pt x="21" y="17"/>
                    <a:pt x="24" y="21"/>
                  </a:cubicBezTo>
                  <a:cubicBezTo>
                    <a:pt x="32" y="29"/>
                    <a:pt x="37" y="40"/>
                    <a:pt x="45"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96" name="Google Shape;3696;p35"/>
            <p:cNvSpPr/>
            <p:nvPr/>
          </p:nvSpPr>
          <p:spPr>
            <a:xfrm>
              <a:off x="3335405" y="-953495"/>
              <a:ext cx="13320" cy="13320"/>
            </a:xfrm>
            <a:custGeom>
              <a:avLst/>
              <a:gdLst/>
              <a:ahLst/>
              <a:cxnLst/>
              <a:rect l="l" t="t" r="r" b="b"/>
              <a:pathLst>
                <a:path w="37" h="37" extrusionOk="0">
                  <a:moveTo>
                    <a:pt x="0" y="7"/>
                  </a:moveTo>
                  <a:cubicBezTo>
                    <a:pt x="8" y="14"/>
                    <a:pt x="15" y="21"/>
                    <a:pt x="21" y="29"/>
                  </a:cubicBezTo>
                  <a:cubicBezTo>
                    <a:pt x="25" y="36"/>
                    <a:pt x="34" y="31"/>
                    <a:pt x="35" y="25"/>
                  </a:cubicBezTo>
                  <a:cubicBezTo>
                    <a:pt x="35" y="24"/>
                    <a:pt x="36" y="22"/>
                    <a:pt x="36" y="20"/>
                  </a:cubicBezTo>
                  <a:cubicBezTo>
                    <a:pt x="36" y="15"/>
                    <a:pt x="35" y="10"/>
                    <a:pt x="32" y="5"/>
                  </a:cubicBezTo>
                  <a:cubicBezTo>
                    <a:pt x="31" y="3"/>
                    <a:pt x="29" y="1"/>
                    <a:pt x="28" y="0"/>
                  </a:cubicBezTo>
                  <a:cubicBezTo>
                    <a:pt x="19" y="2"/>
                    <a:pt x="11" y="4"/>
                    <a:pt x="3" y="7"/>
                  </a:cubicBezTo>
                  <a:lnTo>
                    <a:pt x="0"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97" name="Google Shape;3697;p35"/>
            <p:cNvSpPr/>
            <p:nvPr/>
          </p:nvSpPr>
          <p:spPr>
            <a:xfrm>
              <a:off x="3306245" y="-984815"/>
              <a:ext cx="19800" cy="7560"/>
            </a:xfrm>
            <a:custGeom>
              <a:avLst/>
              <a:gdLst/>
              <a:ahLst/>
              <a:cxnLst/>
              <a:rect l="l" t="t" r="r" b="b"/>
              <a:pathLst>
                <a:path w="55" h="21" extrusionOk="0">
                  <a:moveTo>
                    <a:pt x="10" y="2"/>
                  </a:moveTo>
                  <a:cubicBezTo>
                    <a:pt x="4" y="4"/>
                    <a:pt x="0" y="14"/>
                    <a:pt x="8" y="18"/>
                  </a:cubicBezTo>
                  <a:lnTo>
                    <a:pt x="13" y="20"/>
                  </a:lnTo>
                  <a:cubicBezTo>
                    <a:pt x="27" y="19"/>
                    <a:pt x="42" y="16"/>
                    <a:pt x="54" y="14"/>
                  </a:cubicBezTo>
                  <a:cubicBezTo>
                    <a:pt x="51" y="11"/>
                    <a:pt x="49" y="7"/>
                    <a:pt x="44" y="5"/>
                  </a:cubicBezTo>
                  <a:cubicBezTo>
                    <a:pt x="38" y="1"/>
                    <a:pt x="30" y="0"/>
                    <a:pt x="23" y="0"/>
                  </a:cubicBezTo>
                  <a:cubicBezTo>
                    <a:pt x="19" y="0"/>
                    <a:pt x="14" y="1"/>
                    <a:pt x="1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98" name="Google Shape;3698;p35"/>
            <p:cNvSpPr/>
            <p:nvPr/>
          </p:nvSpPr>
          <p:spPr>
            <a:xfrm>
              <a:off x="3329285" y="-960335"/>
              <a:ext cx="16560" cy="9720"/>
            </a:xfrm>
            <a:custGeom>
              <a:avLst/>
              <a:gdLst/>
              <a:ahLst/>
              <a:cxnLst/>
              <a:rect l="l" t="t" r="r" b="b"/>
              <a:pathLst>
                <a:path w="46" h="27" extrusionOk="0">
                  <a:moveTo>
                    <a:pt x="29" y="0"/>
                  </a:moveTo>
                  <a:lnTo>
                    <a:pt x="25" y="0"/>
                  </a:lnTo>
                  <a:cubicBezTo>
                    <a:pt x="17" y="2"/>
                    <a:pt x="9" y="4"/>
                    <a:pt x="0" y="5"/>
                  </a:cubicBezTo>
                  <a:cubicBezTo>
                    <a:pt x="4" y="11"/>
                    <a:pt x="8" y="16"/>
                    <a:pt x="13" y="22"/>
                  </a:cubicBezTo>
                  <a:lnTo>
                    <a:pt x="17" y="26"/>
                  </a:lnTo>
                  <a:lnTo>
                    <a:pt x="20" y="26"/>
                  </a:lnTo>
                  <a:cubicBezTo>
                    <a:pt x="28" y="23"/>
                    <a:pt x="36" y="21"/>
                    <a:pt x="45" y="19"/>
                  </a:cubicBezTo>
                  <a:cubicBezTo>
                    <a:pt x="42" y="15"/>
                    <a:pt x="38" y="11"/>
                    <a:pt x="35" y="8"/>
                  </a:cubicBezTo>
                  <a:lnTo>
                    <a:pt x="2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699" name="Google Shape;3699;p35"/>
            <p:cNvSpPr/>
            <p:nvPr/>
          </p:nvSpPr>
          <p:spPr>
            <a:xfrm>
              <a:off x="3332525" y="-980855"/>
              <a:ext cx="27720" cy="19080"/>
            </a:xfrm>
            <a:custGeom>
              <a:avLst/>
              <a:gdLst/>
              <a:ahLst/>
              <a:cxnLst/>
              <a:rect l="l" t="t" r="r" b="b"/>
              <a:pathLst>
                <a:path w="77" h="53" extrusionOk="0">
                  <a:moveTo>
                    <a:pt x="6" y="12"/>
                  </a:moveTo>
                  <a:cubicBezTo>
                    <a:pt x="6" y="13"/>
                    <a:pt x="7" y="13"/>
                    <a:pt x="7" y="13"/>
                  </a:cubicBezTo>
                  <a:cubicBezTo>
                    <a:pt x="22" y="21"/>
                    <a:pt x="34" y="32"/>
                    <a:pt x="42" y="47"/>
                  </a:cubicBezTo>
                  <a:cubicBezTo>
                    <a:pt x="43" y="49"/>
                    <a:pt x="43" y="50"/>
                    <a:pt x="44" y="52"/>
                  </a:cubicBezTo>
                  <a:cubicBezTo>
                    <a:pt x="54" y="50"/>
                    <a:pt x="65" y="49"/>
                    <a:pt x="76" y="48"/>
                  </a:cubicBezTo>
                  <a:cubicBezTo>
                    <a:pt x="73" y="43"/>
                    <a:pt x="70" y="38"/>
                    <a:pt x="66" y="34"/>
                  </a:cubicBezTo>
                  <a:cubicBezTo>
                    <a:pt x="56" y="20"/>
                    <a:pt x="43" y="9"/>
                    <a:pt x="29" y="0"/>
                  </a:cubicBezTo>
                  <a:cubicBezTo>
                    <a:pt x="19" y="0"/>
                    <a:pt x="9" y="0"/>
                    <a:pt x="0" y="1"/>
                  </a:cubicBezTo>
                  <a:cubicBezTo>
                    <a:pt x="0" y="2"/>
                    <a:pt x="0" y="3"/>
                    <a:pt x="0" y="3"/>
                  </a:cubicBezTo>
                  <a:cubicBezTo>
                    <a:pt x="0" y="5"/>
                    <a:pt x="0" y="6"/>
                    <a:pt x="1" y="8"/>
                  </a:cubicBezTo>
                  <a:cubicBezTo>
                    <a:pt x="2" y="10"/>
                    <a:pt x="3" y="11"/>
                    <a:pt x="4" y="12"/>
                  </a:cubicBezTo>
                  <a:cubicBezTo>
                    <a:pt x="5" y="12"/>
                    <a:pt x="5" y="12"/>
                    <a:pt x="6"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00" name="Google Shape;3700;p35"/>
            <p:cNvSpPr/>
            <p:nvPr/>
          </p:nvSpPr>
          <p:spPr>
            <a:xfrm>
              <a:off x="3352685" y="-957815"/>
              <a:ext cx="18360" cy="21600"/>
            </a:xfrm>
            <a:custGeom>
              <a:avLst/>
              <a:gdLst/>
              <a:ahLst/>
              <a:cxnLst/>
              <a:rect l="l" t="t" r="r" b="b"/>
              <a:pathLst>
                <a:path w="51" h="60" extrusionOk="0">
                  <a:moveTo>
                    <a:pt x="21" y="37"/>
                  </a:moveTo>
                  <a:cubicBezTo>
                    <a:pt x="27" y="42"/>
                    <a:pt x="33" y="48"/>
                    <a:pt x="37" y="55"/>
                  </a:cubicBezTo>
                  <a:lnTo>
                    <a:pt x="38" y="56"/>
                  </a:lnTo>
                  <a:cubicBezTo>
                    <a:pt x="38" y="57"/>
                    <a:pt x="39" y="57"/>
                    <a:pt x="40" y="58"/>
                  </a:cubicBezTo>
                  <a:cubicBezTo>
                    <a:pt x="41" y="59"/>
                    <a:pt x="42" y="59"/>
                    <a:pt x="43" y="59"/>
                  </a:cubicBezTo>
                  <a:cubicBezTo>
                    <a:pt x="44" y="59"/>
                    <a:pt x="46" y="59"/>
                    <a:pt x="47" y="58"/>
                  </a:cubicBezTo>
                  <a:cubicBezTo>
                    <a:pt x="48" y="57"/>
                    <a:pt x="48" y="57"/>
                    <a:pt x="49" y="56"/>
                  </a:cubicBezTo>
                  <a:cubicBezTo>
                    <a:pt x="49" y="55"/>
                    <a:pt x="50" y="54"/>
                    <a:pt x="50" y="54"/>
                  </a:cubicBezTo>
                  <a:lnTo>
                    <a:pt x="50" y="53"/>
                  </a:lnTo>
                  <a:cubicBezTo>
                    <a:pt x="50" y="42"/>
                    <a:pt x="47" y="31"/>
                    <a:pt x="41" y="22"/>
                  </a:cubicBezTo>
                  <a:cubicBezTo>
                    <a:pt x="40" y="20"/>
                    <a:pt x="39" y="19"/>
                    <a:pt x="38" y="17"/>
                  </a:cubicBezTo>
                  <a:lnTo>
                    <a:pt x="30" y="0"/>
                  </a:lnTo>
                  <a:lnTo>
                    <a:pt x="0" y="6"/>
                  </a:lnTo>
                  <a:cubicBezTo>
                    <a:pt x="1" y="9"/>
                    <a:pt x="2" y="12"/>
                    <a:pt x="4" y="14"/>
                  </a:cubicBezTo>
                  <a:cubicBezTo>
                    <a:pt x="9" y="22"/>
                    <a:pt x="14" y="30"/>
                    <a:pt x="21"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01" name="Google Shape;3701;p35"/>
            <p:cNvSpPr/>
            <p:nvPr/>
          </p:nvSpPr>
          <p:spPr>
            <a:xfrm>
              <a:off x="3332885" y="-982655"/>
              <a:ext cx="10800" cy="2520"/>
            </a:xfrm>
            <a:custGeom>
              <a:avLst/>
              <a:gdLst/>
              <a:ahLst/>
              <a:cxnLst/>
              <a:rect l="l" t="t" r="r" b="b"/>
              <a:pathLst>
                <a:path w="30" h="7" extrusionOk="0">
                  <a:moveTo>
                    <a:pt x="5" y="1"/>
                  </a:moveTo>
                  <a:cubicBezTo>
                    <a:pt x="4" y="1"/>
                    <a:pt x="4" y="1"/>
                    <a:pt x="3" y="2"/>
                  </a:cubicBezTo>
                  <a:cubicBezTo>
                    <a:pt x="2" y="3"/>
                    <a:pt x="1" y="3"/>
                    <a:pt x="0" y="4"/>
                  </a:cubicBezTo>
                  <a:cubicBezTo>
                    <a:pt x="0" y="5"/>
                    <a:pt x="0" y="5"/>
                    <a:pt x="0" y="6"/>
                  </a:cubicBezTo>
                  <a:cubicBezTo>
                    <a:pt x="9" y="5"/>
                    <a:pt x="19" y="5"/>
                    <a:pt x="29" y="4"/>
                  </a:cubicBezTo>
                  <a:cubicBezTo>
                    <a:pt x="24" y="2"/>
                    <a:pt x="18" y="0"/>
                    <a:pt x="12" y="0"/>
                  </a:cubicBezTo>
                  <a:cubicBezTo>
                    <a:pt x="10" y="0"/>
                    <a:pt x="7" y="0"/>
                    <a:pt x="5"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02" name="Google Shape;3702;p35"/>
            <p:cNvSpPr/>
            <p:nvPr/>
          </p:nvSpPr>
          <p:spPr>
            <a:xfrm>
              <a:off x="3348365" y="-963935"/>
              <a:ext cx="15480" cy="9000"/>
            </a:xfrm>
            <a:custGeom>
              <a:avLst/>
              <a:gdLst/>
              <a:ahLst/>
              <a:cxnLst/>
              <a:rect l="l" t="t" r="r" b="b"/>
              <a:pathLst>
                <a:path w="43" h="25" extrusionOk="0">
                  <a:moveTo>
                    <a:pt x="0" y="4"/>
                  </a:moveTo>
                  <a:cubicBezTo>
                    <a:pt x="5" y="11"/>
                    <a:pt x="9" y="18"/>
                    <a:pt x="12" y="24"/>
                  </a:cubicBezTo>
                  <a:lnTo>
                    <a:pt x="42" y="17"/>
                  </a:lnTo>
                  <a:cubicBezTo>
                    <a:pt x="39" y="11"/>
                    <a:pt x="35" y="6"/>
                    <a:pt x="32" y="0"/>
                  </a:cubicBezTo>
                  <a:cubicBezTo>
                    <a:pt x="21" y="1"/>
                    <a:pt x="10" y="2"/>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03" name="Google Shape;3703;p35"/>
            <p:cNvSpPr/>
            <p:nvPr/>
          </p:nvSpPr>
          <p:spPr>
            <a:xfrm>
              <a:off x="3363485" y="-984455"/>
              <a:ext cx="31320" cy="31320"/>
            </a:xfrm>
            <a:custGeom>
              <a:avLst/>
              <a:gdLst/>
              <a:ahLst/>
              <a:cxnLst/>
              <a:rect l="l" t="t" r="r" b="b"/>
              <a:pathLst>
                <a:path w="87" h="87" extrusionOk="0">
                  <a:moveTo>
                    <a:pt x="27" y="29"/>
                  </a:moveTo>
                  <a:cubicBezTo>
                    <a:pt x="34" y="38"/>
                    <a:pt x="41" y="46"/>
                    <a:pt x="47" y="55"/>
                  </a:cubicBezTo>
                  <a:lnTo>
                    <a:pt x="55" y="55"/>
                  </a:lnTo>
                  <a:cubicBezTo>
                    <a:pt x="59" y="55"/>
                    <a:pt x="59" y="61"/>
                    <a:pt x="55" y="62"/>
                  </a:cubicBezTo>
                  <a:lnTo>
                    <a:pt x="52" y="62"/>
                  </a:lnTo>
                  <a:cubicBezTo>
                    <a:pt x="52" y="64"/>
                    <a:pt x="53" y="66"/>
                    <a:pt x="54" y="68"/>
                  </a:cubicBezTo>
                  <a:cubicBezTo>
                    <a:pt x="58" y="74"/>
                    <a:pt x="64" y="80"/>
                    <a:pt x="71" y="84"/>
                  </a:cubicBezTo>
                  <a:cubicBezTo>
                    <a:pt x="72" y="84"/>
                    <a:pt x="73" y="85"/>
                    <a:pt x="74" y="86"/>
                  </a:cubicBezTo>
                  <a:cubicBezTo>
                    <a:pt x="75" y="86"/>
                    <a:pt x="76" y="86"/>
                    <a:pt x="78" y="86"/>
                  </a:cubicBezTo>
                  <a:cubicBezTo>
                    <a:pt x="79" y="86"/>
                    <a:pt x="81" y="86"/>
                    <a:pt x="82" y="85"/>
                  </a:cubicBezTo>
                  <a:cubicBezTo>
                    <a:pt x="83" y="84"/>
                    <a:pt x="84" y="84"/>
                    <a:pt x="85" y="82"/>
                  </a:cubicBezTo>
                  <a:cubicBezTo>
                    <a:pt x="86" y="80"/>
                    <a:pt x="86" y="79"/>
                    <a:pt x="86" y="78"/>
                  </a:cubicBezTo>
                  <a:cubicBezTo>
                    <a:pt x="86" y="77"/>
                    <a:pt x="86" y="75"/>
                    <a:pt x="85" y="74"/>
                  </a:cubicBezTo>
                  <a:cubicBezTo>
                    <a:pt x="80" y="64"/>
                    <a:pt x="78" y="53"/>
                    <a:pt x="72" y="44"/>
                  </a:cubicBezTo>
                  <a:cubicBezTo>
                    <a:pt x="64" y="32"/>
                    <a:pt x="55" y="21"/>
                    <a:pt x="46" y="12"/>
                  </a:cubicBezTo>
                  <a:cubicBezTo>
                    <a:pt x="42" y="7"/>
                    <a:pt x="38" y="4"/>
                    <a:pt x="33" y="0"/>
                  </a:cubicBezTo>
                  <a:cubicBezTo>
                    <a:pt x="22" y="0"/>
                    <a:pt x="11" y="1"/>
                    <a:pt x="0" y="3"/>
                  </a:cubicBezTo>
                  <a:cubicBezTo>
                    <a:pt x="11" y="9"/>
                    <a:pt x="20" y="18"/>
                    <a:pt x="27"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04" name="Google Shape;3704;p35"/>
            <p:cNvSpPr/>
            <p:nvPr/>
          </p:nvSpPr>
          <p:spPr>
            <a:xfrm>
              <a:off x="3362045" y="-987695"/>
              <a:ext cx="14040" cy="5040"/>
            </a:xfrm>
            <a:custGeom>
              <a:avLst/>
              <a:gdLst/>
              <a:ahLst/>
              <a:cxnLst/>
              <a:rect l="l" t="t" r="r" b="b"/>
              <a:pathLst>
                <a:path w="39" h="14" extrusionOk="0">
                  <a:moveTo>
                    <a:pt x="5" y="1"/>
                  </a:moveTo>
                  <a:cubicBezTo>
                    <a:pt x="4" y="1"/>
                    <a:pt x="4" y="2"/>
                    <a:pt x="4" y="2"/>
                  </a:cubicBezTo>
                  <a:cubicBezTo>
                    <a:pt x="3" y="2"/>
                    <a:pt x="2" y="3"/>
                    <a:pt x="1" y="4"/>
                  </a:cubicBezTo>
                  <a:cubicBezTo>
                    <a:pt x="0" y="5"/>
                    <a:pt x="0" y="6"/>
                    <a:pt x="0" y="7"/>
                  </a:cubicBezTo>
                  <a:cubicBezTo>
                    <a:pt x="0" y="8"/>
                    <a:pt x="0" y="9"/>
                    <a:pt x="1" y="10"/>
                  </a:cubicBezTo>
                  <a:cubicBezTo>
                    <a:pt x="2" y="11"/>
                    <a:pt x="3" y="11"/>
                    <a:pt x="4" y="12"/>
                  </a:cubicBezTo>
                  <a:cubicBezTo>
                    <a:pt x="5" y="13"/>
                    <a:pt x="4" y="13"/>
                    <a:pt x="5" y="13"/>
                  </a:cubicBezTo>
                  <a:cubicBezTo>
                    <a:pt x="16" y="11"/>
                    <a:pt x="27" y="10"/>
                    <a:pt x="38" y="10"/>
                  </a:cubicBezTo>
                  <a:cubicBezTo>
                    <a:pt x="36" y="8"/>
                    <a:pt x="34" y="6"/>
                    <a:pt x="31" y="5"/>
                  </a:cubicBezTo>
                  <a:cubicBezTo>
                    <a:pt x="26" y="2"/>
                    <a:pt x="20" y="0"/>
                    <a:pt x="14" y="0"/>
                  </a:cubicBezTo>
                  <a:cubicBezTo>
                    <a:pt x="11" y="0"/>
                    <a:pt x="8" y="1"/>
                    <a:pt x="5"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05" name="Google Shape;3705;p35"/>
            <p:cNvSpPr/>
            <p:nvPr/>
          </p:nvSpPr>
          <p:spPr>
            <a:xfrm>
              <a:off x="3380405" y="-964655"/>
              <a:ext cx="4680" cy="3240"/>
            </a:xfrm>
            <a:custGeom>
              <a:avLst/>
              <a:gdLst/>
              <a:ahLst/>
              <a:cxnLst/>
              <a:rect l="l" t="t" r="r" b="b"/>
              <a:pathLst>
                <a:path w="13" h="9" extrusionOk="0">
                  <a:moveTo>
                    <a:pt x="9" y="0"/>
                  </a:moveTo>
                  <a:lnTo>
                    <a:pt x="0" y="0"/>
                  </a:lnTo>
                  <a:lnTo>
                    <a:pt x="2" y="3"/>
                  </a:lnTo>
                  <a:lnTo>
                    <a:pt x="5" y="8"/>
                  </a:lnTo>
                  <a:lnTo>
                    <a:pt x="9" y="8"/>
                  </a:lnTo>
                  <a:cubicBezTo>
                    <a:pt x="12" y="6"/>
                    <a:pt x="12" y="0"/>
                    <a:pt x="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06" name="Google Shape;3706;p35"/>
            <p:cNvSpPr/>
            <p:nvPr/>
          </p:nvSpPr>
          <p:spPr>
            <a:xfrm>
              <a:off x="3388325" y="-985175"/>
              <a:ext cx="42480" cy="42120"/>
            </a:xfrm>
            <a:custGeom>
              <a:avLst/>
              <a:gdLst/>
              <a:ahLst/>
              <a:cxnLst/>
              <a:rect l="l" t="t" r="r" b="b"/>
              <a:pathLst>
                <a:path w="118" h="117" extrusionOk="0">
                  <a:moveTo>
                    <a:pt x="64" y="72"/>
                  </a:moveTo>
                  <a:cubicBezTo>
                    <a:pt x="73" y="82"/>
                    <a:pt x="80" y="92"/>
                    <a:pt x="89" y="103"/>
                  </a:cubicBezTo>
                  <a:cubicBezTo>
                    <a:pt x="91" y="107"/>
                    <a:pt x="94" y="110"/>
                    <a:pt x="98" y="113"/>
                  </a:cubicBezTo>
                  <a:cubicBezTo>
                    <a:pt x="102" y="115"/>
                    <a:pt x="106" y="116"/>
                    <a:pt x="109" y="116"/>
                  </a:cubicBezTo>
                  <a:cubicBezTo>
                    <a:pt x="115" y="116"/>
                    <a:pt x="117" y="110"/>
                    <a:pt x="115" y="106"/>
                  </a:cubicBezTo>
                  <a:cubicBezTo>
                    <a:pt x="109" y="97"/>
                    <a:pt x="107" y="87"/>
                    <a:pt x="102" y="78"/>
                  </a:cubicBezTo>
                  <a:cubicBezTo>
                    <a:pt x="94" y="68"/>
                    <a:pt x="86" y="58"/>
                    <a:pt x="76" y="50"/>
                  </a:cubicBezTo>
                  <a:cubicBezTo>
                    <a:pt x="59" y="32"/>
                    <a:pt x="41" y="16"/>
                    <a:pt x="22" y="0"/>
                  </a:cubicBezTo>
                  <a:cubicBezTo>
                    <a:pt x="15" y="1"/>
                    <a:pt x="7" y="2"/>
                    <a:pt x="0" y="2"/>
                  </a:cubicBezTo>
                  <a:cubicBezTo>
                    <a:pt x="0" y="3"/>
                    <a:pt x="0" y="4"/>
                    <a:pt x="1" y="5"/>
                  </a:cubicBezTo>
                  <a:lnTo>
                    <a:pt x="2" y="6"/>
                  </a:lnTo>
                  <a:cubicBezTo>
                    <a:pt x="22" y="29"/>
                    <a:pt x="44" y="50"/>
                    <a:pt x="64" y="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07" name="Google Shape;3707;p35"/>
            <p:cNvSpPr/>
            <p:nvPr/>
          </p:nvSpPr>
          <p:spPr>
            <a:xfrm>
              <a:off x="3388325" y="-989855"/>
              <a:ext cx="8640" cy="5760"/>
            </a:xfrm>
            <a:custGeom>
              <a:avLst/>
              <a:gdLst/>
              <a:ahLst/>
              <a:cxnLst/>
              <a:rect l="l" t="t" r="r" b="b"/>
              <a:pathLst>
                <a:path w="24" h="16" extrusionOk="0">
                  <a:moveTo>
                    <a:pt x="15" y="6"/>
                  </a:moveTo>
                  <a:cubicBezTo>
                    <a:pt x="9" y="0"/>
                    <a:pt x="0" y="8"/>
                    <a:pt x="0" y="15"/>
                  </a:cubicBezTo>
                  <a:cubicBezTo>
                    <a:pt x="8" y="15"/>
                    <a:pt x="15" y="14"/>
                    <a:pt x="23" y="13"/>
                  </a:cubicBezTo>
                  <a:lnTo>
                    <a:pt x="15"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08" name="Google Shape;3708;p35"/>
            <p:cNvSpPr/>
            <p:nvPr/>
          </p:nvSpPr>
          <p:spPr>
            <a:xfrm>
              <a:off x="3413525" y="-989495"/>
              <a:ext cx="28800" cy="35280"/>
            </a:xfrm>
            <a:custGeom>
              <a:avLst/>
              <a:gdLst/>
              <a:ahLst/>
              <a:cxnLst/>
              <a:rect l="l" t="t" r="r" b="b"/>
              <a:pathLst>
                <a:path w="80" h="98" extrusionOk="0">
                  <a:moveTo>
                    <a:pt x="9" y="20"/>
                  </a:moveTo>
                  <a:cubicBezTo>
                    <a:pt x="20" y="22"/>
                    <a:pt x="22" y="25"/>
                    <a:pt x="27" y="35"/>
                  </a:cubicBezTo>
                  <a:cubicBezTo>
                    <a:pt x="32" y="44"/>
                    <a:pt x="34" y="49"/>
                    <a:pt x="37" y="55"/>
                  </a:cubicBezTo>
                  <a:cubicBezTo>
                    <a:pt x="45" y="56"/>
                    <a:pt x="51" y="58"/>
                    <a:pt x="58" y="60"/>
                  </a:cubicBezTo>
                  <a:cubicBezTo>
                    <a:pt x="63" y="62"/>
                    <a:pt x="61" y="68"/>
                    <a:pt x="58" y="69"/>
                  </a:cubicBezTo>
                  <a:lnTo>
                    <a:pt x="47" y="73"/>
                  </a:lnTo>
                  <a:cubicBezTo>
                    <a:pt x="48" y="74"/>
                    <a:pt x="49" y="76"/>
                    <a:pt x="50" y="77"/>
                  </a:cubicBezTo>
                  <a:cubicBezTo>
                    <a:pt x="54" y="85"/>
                    <a:pt x="60" y="91"/>
                    <a:pt x="67" y="96"/>
                  </a:cubicBezTo>
                  <a:lnTo>
                    <a:pt x="68" y="96"/>
                  </a:lnTo>
                  <a:cubicBezTo>
                    <a:pt x="69" y="97"/>
                    <a:pt x="69" y="97"/>
                    <a:pt x="71" y="97"/>
                  </a:cubicBezTo>
                  <a:cubicBezTo>
                    <a:pt x="72" y="97"/>
                    <a:pt x="74" y="97"/>
                    <a:pt x="75" y="96"/>
                  </a:cubicBezTo>
                  <a:cubicBezTo>
                    <a:pt x="76" y="95"/>
                    <a:pt x="77" y="94"/>
                    <a:pt x="78" y="93"/>
                  </a:cubicBezTo>
                  <a:cubicBezTo>
                    <a:pt x="79" y="92"/>
                    <a:pt x="79" y="91"/>
                    <a:pt x="79" y="89"/>
                  </a:cubicBezTo>
                  <a:cubicBezTo>
                    <a:pt x="79" y="88"/>
                    <a:pt x="79" y="87"/>
                    <a:pt x="78" y="86"/>
                  </a:cubicBezTo>
                  <a:cubicBezTo>
                    <a:pt x="75" y="76"/>
                    <a:pt x="74" y="65"/>
                    <a:pt x="70" y="56"/>
                  </a:cubicBezTo>
                  <a:cubicBezTo>
                    <a:pt x="65" y="44"/>
                    <a:pt x="59" y="32"/>
                    <a:pt x="52" y="21"/>
                  </a:cubicBezTo>
                  <a:cubicBezTo>
                    <a:pt x="52" y="20"/>
                    <a:pt x="52" y="20"/>
                    <a:pt x="52" y="20"/>
                  </a:cubicBezTo>
                  <a:cubicBezTo>
                    <a:pt x="52" y="20"/>
                    <a:pt x="52" y="19"/>
                    <a:pt x="51" y="19"/>
                  </a:cubicBezTo>
                  <a:cubicBezTo>
                    <a:pt x="47" y="12"/>
                    <a:pt x="42" y="6"/>
                    <a:pt x="36" y="0"/>
                  </a:cubicBezTo>
                  <a:lnTo>
                    <a:pt x="2" y="4"/>
                  </a:lnTo>
                  <a:cubicBezTo>
                    <a:pt x="1" y="6"/>
                    <a:pt x="0" y="8"/>
                    <a:pt x="0" y="9"/>
                  </a:cubicBezTo>
                  <a:cubicBezTo>
                    <a:pt x="0" y="11"/>
                    <a:pt x="1" y="13"/>
                    <a:pt x="2" y="15"/>
                  </a:cubicBezTo>
                  <a:cubicBezTo>
                    <a:pt x="3" y="17"/>
                    <a:pt x="4" y="18"/>
                    <a:pt x="6" y="19"/>
                  </a:cubicBezTo>
                  <a:cubicBezTo>
                    <a:pt x="7" y="20"/>
                    <a:pt x="8" y="20"/>
                    <a:pt x="9"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09" name="Google Shape;3709;p35"/>
            <p:cNvSpPr/>
            <p:nvPr/>
          </p:nvSpPr>
          <p:spPr>
            <a:xfrm>
              <a:off x="3413885" y="-992375"/>
              <a:ext cx="12960" cy="4320"/>
            </a:xfrm>
            <a:custGeom>
              <a:avLst/>
              <a:gdLst/>
              <a:ahLst/>
              <a:cxnLst/>
              <a:rect l="l" t="t" r="r" b="b"/>
              <a:pathLst>
                <a:path w="36" h="12" extrusionOk="0">
                  <a:moveTo>
                    <a:pt x="34" y="6"/>
                  </a:moveTo>
                  <a:cubicBezTo>
                    <a:pt x="26" y="0"/>
                    <a:pt x="16" y="3"/>
                    <a:pt x="7" y="6"/>
                  </a:cubicBezTo>
                  <a:cubicBezTo>
                    <a:pt x="6" y="6"/>
                    <a:pt x="6" y="7"/>
                    <a:pt x="5" y="7"/>
                  </a:cubicBezTo>
                  <a:cubicBezTo>
                    <a:pt x="3" y="9"/>
                    <a:pt x="2" y="9"/>
                    <a:pt x="1" y="10"/>
                  </a:cubicBezTo>
                  <a:cubicBezTo>
                    <a:pt x="1" y="11"/>
                    <a:pt x="1" y="11"/>
                    <a:pt x="0" y="11"/>
                  </a:cubicBezTo>
                  <a:lnTo>
                    <a:pt x="35" y="8"/>
                  </a:lnTo>
                  <a:lnTo>
                    <a:pt x="34"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10" name="Google Shape;3710;p35"/>
            <p:cNvSpPr/>
            <p:nvPr/>
          </p:nvSpPr>
          <p:spPr>
            <a:xfrm>
              <a:off x="3426845" y="-969335"/>
              <a:ext cx="9720" cy="6480"/>
            </a:xfrm>
            <a:custGeom>
              <a:avLst/>
              <a:gdLst/>
              <a:ahLst/>
              <a:cxnLst/>
              <a:rect l="l" t="t" r="r" b="b"/>
              <a:pathLst>
                <a:path w="27" h="18" extrusionOk="0">
                  <a:moveTo>
                    <a:pt x="21" y="5"/>
                  </a:moveTo>
                  <a:cubicBezTo>
                    <a:pt x="14" y="2"/>
                    <a:pt x="8" y="1"/>
                    <a:pt x="0" y="0"/>
                  </a:cubicBezTo>
                  <a:lnTo>
                    <a:pt x="0" y="1"/>
                  </a:lnTo>
                  <a:lnTo>
                    <a:pt x="9" y="17"/>
                  </a:lnTo>
                  <a:lnTo>
                    <a:pt x="20" y="14"/>
                  </a:lnTo>
                  <a:cubicBezTo>
                    <a:pt x="24" y="12"/>
                    <a:pt x="26" y="6"/>
                    <a:pt x="2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11" name="Google Shape;3711;p35"/>
            <p:cNvSpPr/>
            <p:nvPr/>
          </p:nvSpPr>
          <p:spPr>
            <a:xfrm>
              <a:off x="3439445" y="-992015"/>
              <a:ext cx="24480" cy="38520"/>
            </a:xfrm>
            <a:custGeom>
              <a:avLst/>
              <a:gdLst/>
              <a:ahLst/>
              <a:cxnLst/>
              <a:rect l="l" t="t" r="r" b="b"/>
              <a:pathLst>
                <a:path w="68" h="107" extrusionOk="0">
                  <a:moveTo>
                    <a:pt x="22" y="38"/>
                  </a:moveTo>
                  <a:cubicBezTo>
                    <a:pt x="23" y="40"/>
                    <a:pt x="24" y="42"/>
                    <a:pt x="25" y="44"/>
                  </a:cubicBezTo>
                  <a:cubicBezTo>
                    <a:pt x="29" y="50"/>
                    <a:pt x="32" y="57"/>
                    <a:pt x="34" y="64"/>
                  </a:cubicBezTo>
                  <a:cubicBezTo>
                    <a:pt x="36" y="71"/>
                    <a:pt x="39" y="78"/>
                    <a:pt x="42" y="84"/>
                  </a:cubicBezTo>
                  <a:cubicBezTo>
                    <a:pt x="46" y="91"/>
                    <a:pt x="51" y="97"/>
                    <a:pt x="56" y="102"/>
                  </a:cubicBezTo>
                  <a:cubicBezTo>
                    <a:pt x="62" y="106"/>
                    <a:pt x="67" y="99"/>
                    <a:pt x="65" y="94"/>
                  </a:cubicBezTo>
                  <a:cubicBezTo>
                    <a:pt x="60" y="82"/>
                    <a:pt x="63" y="68"/>
                    <a:pt x="59" y="56"/>
                  </a:cubicBezTo>
                  <a:cubicBezTo>
                    <a:pt x="57" y="49"/>
                    <a:pt x="54" y="42"/>
                    <a:pt x="50" y="36"/>
                  </a:cubicBezTo>
                  <a:lnTo>
                    <a:pt x="50" y="35"/>
                  </a:lnTo>
                  <a:cubicBezTo>
                    <a:pt x="42" y="23"/>
                    <a:pt x="34" y="11"/>
                    <a:pt x="26" y="0"/>
                  </a:cubicBezTo>
                  <a:lnTo>
                    <a:pt x="0" y="3"/>
                  </a:lnTo>
                  <a:cubicBezTo>
                    <a:pt x="5" y="10"/>
                    <a:pt x="10" y="17"/>
                    <a:pt x="15" y="25"/>
                  </a:cubicBezTo>
                  <a:cubicBezTo>
                    <a:pt x="17" y="29"/>
                    <a:pt x="20" y="34"/>
                    <a:pt x="22" y="3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12" name="Google Shape;3712;p35"/>
            <p:cNvSpPr/>
            <p:nvPr/>
          </p:nvSpPr>
          <p:spPr>
            <a:xfrm>
              <a:off x="3438365" y="-997055"/>
              <a:ext cx="10440" cy="6480"/>
            </a:xfrm>
            <a:custGeom>
              <a:avLst/>
              <a:gdLst/>
              <a:ahLst/>
              <a:cxnLst/>
              <a:rect l="l" t="t" r="r" b="b"/>
              <a:pathLst>
                <a:path w="29" h="18" extrusionOk="0">
                  <a:moveTo>
                    <a:pt x="18" y="3"/>
                  </a:moveTo>
                  <a:cubicBezTo>
                    <a:pt x="17" y="3"/>
                    <a:pt x="17" y="2"/>
                    <a:pt x="16" y="1"/>
                  </a:cubicBezTo>
                  <a:cubicBezTo>
                    <a:pt x="14" y="0"/>
                    <a:pt x="12" y="0"/>
                    <a:pt x="11" y="0"/>
                  </a:cubicBezTo>
                  <a:cubicBezTo>
                    <a:pt x="9" y="0"/>
                    <a:pt x="7" y="0"/>
                    <a:pt x="5" y="1"/>
                  </a:cubicBezTo>
                  <a:cubicBezTo>
                    <a:pt x="3" y="2"/>
                    <a:pt x="3" y="3"/>
                    <a:pt x="2" y="5"/>
                  </a:cubicBezTo>
                  <a:cubicBezTo>
                    <a:pt x="1" y="7"/>
                    <a:pt x="0" y="8"/>
                    <a:pt x="0" y="10"/>
                  </a:cubicBezTo>
                  <a:cubicBezTo>
                    <a:pt x="0" y="12"/>
                    <a:pt x="1" y="14"/>
                    <a:pt x="2" y="15"/>
                  </a:cubicBezTo>
                  <a:cubicBezTo>
                    <a:pt x="2" y="16"/>
                    <a:pt x="2" y="16"/>
                    <a:pt x="3" y="17"/>
                  </a:cubicBezTo>
                  <a:lnTo>
                    <a:pt x="28" y="14"/>
                  </a:lnTo>
                  <a:cubicBezTo>
                    <a:pt x="25" y="10"/>
                    <a:pt x="22" y="7"/>
                    <a:pt x="18"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13" name="Google Shape;3713;p35"/>
            <p:cNvSpPr/>
            <p:nvPr/>
          </p:nvSpPr>
          <p:spPr>
            <a:xfrm>
              <a:off x="3461045" y="-1002095"/>
              <a:ext cx="7920" cy="2160"/>
            </a:xfrm>
            <a:custGeom>
              <a:avLst/>
              <a:gdLst/>
              <a:ahLst/>
              <a:cxnLst/>
              <a:rect l="l" t="t" r="r" b="b"/>
              <a:pathLst>
                <a:path w="22" h="6" extrusionOk="0">
                  <a:moveTo>
                    <a:pt x="9" y="0"/>
                  </a:moveTo>
                  <a:lnTo>
                    <a:pt x="8" y="0"/>
                  </a:lnTo>
                  <a:cubicBezTo>
                    <a:pt x="7" y="0"/>
                    <a:pt x="6" y="0"/>
                    <a:pt x="4" y="1"/>
                  </a:cubicBezTo>
                  <a:cubicBezTo>
                    <a:pt x="2" y="2"/>
                    <a:pt x="1" y="3"/>
                    <a:pt x="0" y="4"/>
                  </a:cubicBezTo>
                  <a:cubicBezTo>
                    <a:pt x="0" y="5"/>
                    <a:pt x="0" y="5"/>
                    <a:pt x="0" y="5"/>
                  </a:cubicBezTo>
                  <a:lnTo>
                    <a:pt x="21" y="5"/>
                  </a:lnTo>
                  <a:cubicBezTo>
                    <a:pt x="20" y="4"/>
                    <a:pt x="19" y="3"/>
                    <a:pt x="18" y="3"/>
                  </a:cubicBezTo>
                  <a:cubicBezTo>
                    <a:pt x="15" y="1"/>
                    <a:pt x="12" y="0"/>
                    <a:pt x="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14" name="Google Shape;3714;p35"/>
            <p:cNvSpPr/>
            <p:nvPr/>
          </p:nvSpPr>
          <p:spPr>
            <a:xfrm>
              <a:off x="3463925" y="-993455"/>
              <a:ext cx="15840" cy="24840"/>
            </a:xfrm>
            <a:custGeom>
              <a:avLst/>
              <a:gdLst/>
              <a:ahLst/>
              <a:cxnLst/>
              <a:rect l="l" t="t" r="r" b="b"/>
              <a:pathLst>
                <a:path w="44" h="69" extrusionOk="0">
                  <a:moveTo>
                    <a:pt x="23" y="64"/>
                  </a:moveTo>
                  <a:cubicBezTo>
                    <a:pt x="30" y="65"/>
                    <a:pt x="37" y="66"/>
                    <a:pt x="43" y="68"/>
                  </a:cubicBezTo>
                  <a:cubicBezTo>
                    <a:pt x="43" y="67"/>
                    <a:pt x="43" y="67"/>
                    <a:pt x="43" y="66"/>
                  </a:cubicBezTo>
                  <a:cubicBezTo>
                    <a:pt x="43" y="65"/>
                    <a:pt x="43" y="64"/>
                    <a:pt x="43" y="63"/>
                  </a:cubicBezTo>
                  <a:cubicBezTo>
                    <a:pt x="40" y="54"/>
                    <a:pt x="43" y="44"/>
                    <a:pt x="41" y="35"/>
                  </a:cubicBezTo>
                  <a:cubicBezTo>
                    <a:pt x="39" y="26"/>
                    <a:pt x="35" y="17"/>
                    <a:pt x="31" y="8"/>
                  </a:cubicBezTo>
                  <a:lnTo>
                    <a:pt x="27" y="0"/>
                  </a:lnTo>
                  <a:lnTo>
                    <a:pt x="0" y="0"/>
                  </a:lnTo>
                  <a:cubicBezTo>
                    <a:pt x="6" y="12"/>
                    <a:pt x="10" y="24"/>
                    <a:pt x="13" y="37"/>
                  </a:cubicBezTo>
                  <a:cubicBezTo>
                    <a:pt x="16" y="46"/>
                    <a:pt x="19" y="55"/>
                    <a:pt x="23" y="6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15" name="Google Shape;3715;p35"/>
            <p:cNvSpPr/>
            <p:nvPr/>
          </p:nvSpPr>
          <p:spPr>
            <a:xfrm>
              <a:off x="3460685" y="-1000295"/>
              <a:ext cx="13320" cy="7560"/>
            </a:xfrm>
            <a:custGeom>
              <a:avLst/>
              <a:gdLst/>
              <a:ahLst/>
              <a:cxnLst/>
              <a:rect l="l" t="t" r="r" b="b"/>
              <a:pathLst>
                <a:path w="37" h="21" extrusionOk="0">
                  <a:moveTo>
                    <a:pt x="2" y="10"/>
                  </a:moveTo>
                  <a:cubicBezTo>
                    <a:pt x="5" y="12"/>
                    <a:pt x="7" y="14"/>
                    <a:pt x="8" y="17"/>
                  </a:cubicBezTo>
                  <a:cubicBezTo>
                    <a:pt x="9" y="18"/>
                    <a:pt x="9" y="19"/>
                    <a:pt x="10" y="20"/>
                  </a:cubicBezTo>
                  <a:lnTo>
                    <a:pt x="36" y="20"/>
                  </a:lnTo>
                  <a:cubicBezTo>
                    <a:pt x="36" y="18"/>
                    <a:pt x="35" y="16"/>
                    <a:pt x="34" y="14"/>
                  </a:cubicBezTo>
                  <a:cubicBezTo>
                    <a:pt x="31" y="9"/>
                    <a:pt x="27" y="4"/>
                    <a:pt x="22" y="0"/>
                  </a:cubicBezTo>
                  <a:lnTo>
                    <a:pt x="1" y="0"/>
                  </a:lnTo>
                  <a:cubicBezTo>
                    <a:pt x="0" y="1"/>
                    <a:pt x="0" y="3"/>
                    <a:pt x="0" y="4"/>
                  </a:cubicBezTo>
                  <a:cubicBezTo>
                    <a:pt x="0" y="5"/>
                    <a:pt x="0" y="7"/>
                    <a:pt x="1" y="8"/>
                  </a:cubicBezTo>
                  <a:cubicBezTo>
                    <a:pt x="1" y="9"/>
                    <a:pt x="2" y="9"/>
                    <a:pt x="2"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16" name="Google Shape;3716;p35"/>
            <p:cNvSpPr/>
            <p:nvPr/>
          </p:nvSpPr>
          <p:spPr>
            <a:xfrm>
              <a:off x="3472205" y="-970415"/>
              <a:ext cx="7560" cy="3600"/>
            </a:xfrm>
            <a:custGeom>
              <a:avLst/>
              <a:gdLst/>
              <a:ahLst/>
              <a:cxnLst/>
              <a:rect l="l" t="t" r="r" b="b"/>
              <a:pathLst>
                <a:path w="21" h="10" extrusionOk="0">
                  <a:moveTo>
                    <a:pt x="0" y="0"/>
                  </a:moveTo>
                  <a:cubicBezTo>
                    <a:pt x="2" y="3"/>
                    <a:pt x="5" y="5"/>
                    <a:pt x="7" y="7"/>
                  </a:cubicBezTo>
                  <a:cubicBezTo>
                    <a:pt x="8" y="8"/>
                    <a:pt x="10" y="8"/>
                    <a:pt x="11" y="8"/>
                  </a:cubicBezTo>
                  <a:cubicBezTo>
                    <a:pt x="11" y="8"/>
                    <a:pt x="12" y="9"/>
                    <a:pt x="13" y="9"/>
                  </a:cubicBezTo>
                  <a:cubicBezTo>
                    <a:pt x="14" y="9"/>
                    <a:pt x="15" y="9"/>
                    <a:pt x="17" y="8"/>
                  </a:cubicBezTo>
                  <a:cubicBezTo>
                    <a:pt x="19" y="7"/>
                    <a:pt x="19" y="6"/>
                    <a:pt x="19" y="5"/>
                  </a:cubicBezTo>
                  <a:cubicBezTo>
                    <a:pt x="19" y="5"/>
                    <a:pt x="19" y="4"/>
                    <a:pt x="20" y="4"/>
                  </a:cubicBezTo>
                  <a:cubicBezTo>
                    <a:pt x="13" y="2"/>
                    <a:pt x="7" y="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17" name="Google Shape;3717;p35"/>
            <p:cNvSpPr/>
            <p:nvPr/>
          </p:nvSpPr>
          <p:spPr>
            <a:xfrm>
              <a:off x="3483365" y="-993455"/>
              <a:ext cx="24480" cy="37800"/>
            </a:xfrm>
            <a:custGeom>
              <a:avLst/>
              <a:gdLst/>
              <a:ahLst/>
              <a:cxnLst/>
              <a:rect l="l" t="t" r="r" b="b"/>
              <a:pathLst>
                <a:path w="68" h="105" extrusionOk="0">
                  <a:moveTo>
                    <a:pt x="38" y="71"/>
                  </a:moveTo>
                  <a:cubicBezTo>
                    <a:pt x="41" y="83"/>
                    <a:pt x="43" y="93"/>
                    <a:pt x="54" y="100"/>
                  </a:cubicBezTo>
                  <a:cubicBezTo>
                    <a:pt x="61" y="104"/>
                    <a:pt x="67" y="96"/>
                    <a:pt x="64" y="90"/>
                  </a:cubicBezTo>
                  <a:cubicBezTo>
                    <a:pt x="63" y="85"/>
                    <a:pt x="62" y="81"/>
                    <a:pt x="61" y="76"/>
                  </a:cubicBezTo>
                  <a:cubicBezTo>
                    <a:pt x="60" y="75"/>
                    <a:pt x="59" y="75"/>
                    <a:pt x="58" y="74"/>
                  </a:cubicBezTo>
                  <a:cubicBezTo>
                    <a:pt x="56" y="73"/>
                    <a:pt x="55" y="72"/>
                    <a:pt x="54" y="70"/>
                  </a:cubicBezTo>
                  <a:cubicBezTo>
                    <a:pt x="53" y="68"/>
                    <a:pt x="52" y="66"/>
                    <a:pt x="52" y="64"/>
                  </a:cubicBezTo>
                  <a:cubicBezTo>
                    <a:pt x="52" y="62"/>
                    <a:pt x="53" y="60"/>
                    <a:pt x="54" y="58"/>
                  </a:cubicBezTo>
                  <a:cubicBezTo>
                    <a:pt x="54" y="57"/>
                    <a:pt x="54" y="57"/>
                    <a:pt x="55" y="56"/>
                  </a:cubicBezTo>
                  <a:cubicBezTo>
                    <a:pt x="54" y="53"/>
                    <a:pt x="52" y="50"/>
                    <a:pt x="51" y="48"/>
                  </a:cubicBezTo>
                  <a:cubicBezTo>
                    <a:pt x="49" y="46"/>
                    <a:pt x="48" y="44"/>
                    <a:pt x="47" y="42"/>
                  </a:cubicBezTo>
                  <a:cubicBezTo>
                    <a:pt x="38" y="28"/>
                    <a:pt x="30" y="13"/>
                    <a:pt x="21" y="0"/>
                  </a:cubicBezTo>
                  <a:lnTo>
                    <a:pt x="0" y="0"/>
                  </a:lnTo>
                  <a:cubicBezTo>
                    <a:pt x="1" y="1"/>
                    <a:pt x="2" y="3"/>
                    <a:pt x="3" y="5"/>
                  </a:cubicBezTo>
                  <a:cubicBezTo>
                    <a:pt x="7" y="12"/>
                    <a:pt x="11" y="20"/>
                    <a:pt x="15" y="28"/>
                  </a:cubicBezTo>
                  <a:cubicBezTo>
                    <a:pt x="18" y="33"/>
                    <a:pt x="20" y="37"/>
                    <a:pt x="23" y="42"/>
                  </a:cubicBezTo>
                  <a:cubicBezTo>
                    <a:pt x="28" y="51"/>
                    <a:pt x="34" y="61"/>
                    <a:pt x="38" y="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18" name="Google Shape;3718;p35"/>
            <p:cNvSpPr/>
            <p:nvPr/>
          </p:nvSpPr>
          <p:spPr>
            <a:xfrm>
              <a:off x="3483365" y="-1000655"/>
              <a:ext cx="2160" cy="360"/>
            </a:xfrm>
            <a:custGeom>
              <a:avLst/>
              <a:gdLst/>
              <a:ahLst/>
              <a:cxnLst/>
              <a:rect l="l" t="t" r="r" b="b"/>
              <a:pathLst>
                <a:path w="6" h="1" extrusionOk="0">
                  <a:moveTo>
                    <a:pt x="0" y="0"/>
                  </a:moveTo>
                  <a:lnTo>
                    <a:pt x="5" y="0"/>
                  </a:lnTo>
                  <a:cubicBezTo>
                    <a:pt x="4" y="0"/>
                    <a:pt x="3" y="0"/>
                    <a:pt x="2" y="0"/>
                  </a:cubicBezTo>
                  <a:cubicBezTo>
                    <a:pt x="1" y="0"/>
                    <a:pt x="0"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19" name="Google Shape;3719;p35"/>
            <p:cNvSpPr/>
            <p:nvPr/>
          </p:nvSpPr>
          <p:spPr>
            <a:xfrm>
              <a:off x="3502085" y="-973295"/>
              <a:ext cx="3600" cy="7560"/>
            </a:xfrm>
            <a:custGeom>
              <a:avLst/>
              <a:gdLst/>
              <a:ahLst/>
              <a:cxnLst/>
              <a:rect l="l" t="t" r="r" b="b"/>
              <a:pathLst>
                <a:path w="10" h="21" extrusionOk="0">
                  <a:moveTo>
                    <a:pt x="3" y="0"/>
                  </a:moveTo>
                  <a:cubicBezTo>
                    <a:pt x="2" y="1"/>
                    <a:pt x="2" y="1"/>
                    <a:pt x="2" y="2"/>
                  </a:cubicBezTo>
                  <a:cubicBezTo>
                    <a:pt x="1" y="4"/>
                    <a:pt x="0" y="6"/>
                    <a:pt x="0" y="8"/>
                  </a:cubicBezTo>
                  <a:cubicBezTo>
                    <a:pt x="0" y="10"/>
                    <a:pt x="1" y="12"/>
                    <a:pt x="2" y="14"/>
                  </a:cubicBezTo>
                  <a:cubicBezTo>
                    <a:pt x="3" y="16"/>
                    <a:pt x="4" y="17"/>
                    <a:pt x="6" y="18"/>
                  </a:cubicBezTo>
                  <a:cubicBezTo>
                    <a:pt x="7" y="19"/>
                    <a:pt x="8" y="19"/>
                    <a:pt x="9" y="20"/>
                  </a:cubicBezTo>
                  <a:cubicBezTo>
                    <a:pt x="9" y="17"/>
                    <a:pt x="8" y="14"/>
                    <a:pt x="8" y="12"/>
                  </a:cubicBezTo>
                  <a:cubicBezTo>
                    <a:pt x="7" y="8"/>
                    <a:pt x="5" y="4"/>
                    <a:pt x="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20" name="Google Shape;3720;p35"/>
            <p:cNvSpPr/>
            <p:nvPr/>
          </p:nvSpPr>
          <p:spPr>
            <a:xfrm>
              <a:off x="3481205" y="-1000655"/>
              <a:ext cx="10080" cy="7560"/>
            </a:xfrm>
            <a:custGeom>
              <a:avLst/>
              <a:gdLst/>
              <a:ahLst/>
              <a:cxnLst/>
              <a:rect l="l" t="t" r="r" b="b"/>
              <a:pathLst>
                <a:path w="28" h="21" extrusionOk="0">
                  <a:moveTo>
                    <a:pt x="2" y="15"/>
                  </a:moveTo>
                  <a:cubicBezTo>
                    <a:pt x="3" y="17"/>
                    <a:pt x="4" y="18"/>
                    <a:pt x="5" y="20"/>
                  </a:cubicBezTo>
                  <a:lnTo>
                    <a:pt x="27" y="20"/>
                  </a:lnTo>
                  <a:cubicBezTo>
                    <a:pt x="23" y="14"/>
                    <a:pt x="19" y="8"/>
                    <a:pt x="15" y="3"/>
                  </a:cubicBezTo>
                  <a:cubicBezTo>
                    <a:pt x="14" y="2"/>
                    <a:pt x="13" y="1"/>
                    <a:pt x="12" y="1"/>
                  </a:cubicBezTo>
                  <a:lnTo>
                    <a:pt x="11" y="0"/>
                  </a:lnTo>
                  <a:lnTo>
                    <a:pt x="6" y="0"/>
                  </a:lnTo>
                  <a:cubicBezTo>
                    <a:pt x="5" y="0"/>
                    <a:pt x="5" y="1"/>
                    <a:pt x="5" y="1"/>
                  </a:cubicBezTo>
                  <a:cubicBezTo>
                    <a:pt x="3" y="2"/>
                    <a:pt x="2" y="2"/>
                    <a:pt x="1" y="4"/>
                  </a:cubicBezTo>
                  <a:cubicBezTo>
                    <a:pt x="0" y="6"/>
                    <a:pt x="0" y="7"/>
                    <a:pt x="0" y="9"/>
                  </a:cubicBezTo>
                  <a:cubicBezTo>
                    <a:pt x="0" y="10"/>
                    <a:pt x="0" y="13"/>
                    <a:pt x="1" y="14"/>
                  </a:cubicBezTo>
                  <a:lnTo>
                    <a:pt x="2" y="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21" name="Google Shape;3721;p35"/>
            <p:cNvSpPr/>
            <p:nvPr/>
          </p:nvSpPr>
          <p:spPr>
            <a:xfrm>
              <a:off x="3514685" y="-966815"/>
              <a:ext cx="10080" cy="6120"/>
            </a:xfrm>
            <a:custGeom>
              <a:avLst/>
              <a:gdLst/>
              <a:ahLst/>
              <a:cxnLst/>
              <a:rect l="l" t="t" r="r" b="b"/>
              <a:pathLst>
                <a:path w="28" h="17" extrusionOk="0">
                  <a:moveTo>
                    <a:pt x="16" y="15"/>
                  </a:moveTo>
                  <a:cubicBezTo>
                    <a:pt x="17" y="16"/>
                    <a:pt x="18" y="16"/>
                    <a:pt x="19" y="16"/>
                  </a:cubicBezTo>
                  <a:cubicBezTo>
                    <a:pt x="21" y="16"/>
                    <a:pt x="22" y="16"/>
                    <a:pt x="23" y="15"/>
                  </a:cubicBezTo>
                  <a:cubicBezTo>
                    <a:pt x="24" y="14"/>
                    <a:pt x="25" y="13"/>
                    <a:pt x="26" y="12"/>
                  </a:cubicBezTo>
                  <a:cubicBezTo>
                    <a:pt x="27" y="11"/>
                    <a:pt x="27" y="9"/>
                    <a:pt x="27" y="8"/>
                  </a:cubicBezTo>
                  <a:cubicBezTo>
                    <a:pt x="27" y="7"/>
                    <a:pt x="27" y="6"/>
                    <a:pt x="27" y="5"/>
                  </a:cubicBezTo>
                  <a:lnTo>
                    <a:pt x="25" y="0"/>
                  </a:lnTo>
                  <a:lnTo>
                    <a:pt x="0" y="1"/>
                  </a:lnTo>
                  <a:cubicBezTo>
                    <a:pt x="3" y="6"/>
                    <a:pt x="8" y="11"/>
                    <a:pt x="13" y="14"/>
                  </a:cubicBezTo>
                  <a:cubicBezTo>
                    <a:pt x="14" y="14"/>
                    <a:pt x="15" y="15"/>
                    <a:pt x="16"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22" name="Google Shape;3722;p35"/>
            <p:cNvSpPr/>
            <p:nvPr/>
          </p:nvSpPr>
          <p:spPr>
            <a:xfrm>
              <a:off x="3501725" y="-993455"/>
              <a:ext cx="19440" cy="19440"/>
            </a:xfrm>
            <a:custGeom>
              <a:avLst/>
              <a:gdLst/>
              <a:ahLst/>
              <a:cxnLst/>
              <a:rect l="l" t="t" r="r" b="b"/>
              <a:pathLst>
                <a:path w="54" h="54" extrusionOk="0">
                  <a:moveTo>
                    <a:pt x="8" y="9"/>
                  </a:moveTo>
                  <a:cubicBezTo>
                    <a:pt x="10" y="14"/>
                    <a:pt x="11" y="18"/>
                    <a:pt x="13" y="22"/>
                  </a:cubicBezTo>
                  <a:cubicBezTo>
                    <a:pt x="17" y="33"/>
                    <a:pt x="21" y="42"/>
                    <a:pt x="25" y="53"/>
                  </a:cubicBezTo>
                  <a:cubicBezTo>
                    <a:pt x="34" y="53"/>
                    <a:pt x="44" y="51"/>
                    <a:pt x="53" y="51"/>
                  </a:cubicBezTo>
                  <a:cubicBezTo>
                    <a:pt x="50" y="42"/>
                    <a:pt x="47" y="33"/>
                    <a:pt x="43" y="25"/>
                  </a:cubicBezTo>
                  <a:cubicBezTo>
                    <a:pt x="39" y="17"/>
                    <a:pt x="35" y="9"/>
                    <a:pt x="30" y="1"/>
                  </a:cubicBezTo>
                  <a:lnTo>
                    <a:pt x="30" y="0"/>
                  </a:lnTo>
                  <a:lnTo>
                    <a:pt x="0" y="0"/>
                  </a:lnTo>
                  <a:cubicBezTo>
                    <a:pt x="2" y="3"/>
                    <a:pt x="5" y="3"/>
                    <a:pt x="8"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23" name="Google Shape;3723;p35"/>
            <p:cNvSpPr/>
            <p:nvPr/>
          </p:nvSpPr>
          <p:spPr>
            <a:xfrm>
              <a:off x="3499565" y="-1000655"/>
              <a:ext cx="13320" cy="7560"/>
            </a:xfrm>
            <a:custGeom>
              <a:avLst/>
              <a:gdLst/>
              <a:ahLst/>
              <a:cxnLst/>
              <a:rect l="l" t="t" r="r" b="b"/>
              <a:pathLst>
                <a:path w="37" h="21" extrusionOk="0">
                  <a:moveTo>
                    <a:pt x="29" y="10"/>
                  </a:moveTo>
                  <a:cubicBezTo>
                    <a:pt x="27" y="9"/>
                    <a:pt x="16" y="2"/>
                    <a:pt x="16" y="4"/>
                  </a:cubicBezTo>
                  <a:cubicBezTo>
                    <a:pt x="15" y="0"/>
                    <a:pt x="0" y="10"/>
                    <a:pt x="5" y="18"/>
                  </a:cubicBezTo>
                  <a:lnTo>
                    <a:pt x="6" y="20"/>
                  </a:lnTo>
                  <a:lnTo>
                    <a:pt x="36" y="20"/>
                  </a:lnTo>
                  <a:cubicBezTo>
                    <a:pt x="33" y="17"/>
                    <a:pt x="31" y="13"/>
                    <a:pt x="29"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24" name="Google Shape;3724;p35"/>
            <p:cNvSpPr/>
            <p:nvPr/>
          </p:nvSpPr>
          <p:spPr>
            <a:xfrm>
              <a:off x="3511085" y="-975455"/>
              <a:ext cx="12960" cy="9360"/>
            </a:xfrm>
            <a:custGeom>
              <a:avLst/>
              <a:gdLst/>
              <a:ahLst/>
              <a:cxnLst/>
              <a:rect l="l" t="t" r="r" b="b"/>
              <a:pathLst>
                <a:path w="36" h="26" extrusionOk="0">
                  <a:moveTo>
                    <a:pt x="0" y="2"/>
                  </a:moveTo>
                  <a:lnTo>
                    <a:pt x="3" y="11"/>
                  </a:lnTo>
                  <a:cubicBezTo>
                    <a:pt x="5" y="15"/>
                    <a:pt x="7" y="19"/>
                    <a:pt x="9" y="23"/>
                  </a:cubicBezTo>
                  <a:cubicBezTo>
                    <a:pt x="9" y="24"/>
                    <a:pt x="10" y="24"/>
                    <a:pt x="10" y="25"/>
                  </a:cubicBezTo>
                  <a:lnTo>
                    <a:pt x="35" y="24"/>
                  </a:lnTo>
                  <a:cubicBezTo>
                    <a:pt x="32" y="16"/>
                    <a:pt x="30" y="8"/>
                    <a:pt x="27" y="0"/>
                  </a:cubicBezTo>
                  <a:cubicBezTo>
                    <a:pt x="18" y="2"/>
                    <a:pt x="9" y="2"/>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25" name="Google Shape;3725;p35"/>
            <p:cNvSpPr/>
            <p:nvPr/>
          </p:nvSpPr>
          <p:spPr>
            <a:xfrm>
              <a:off x="3532685" y="-968615"/>
              <a:ext cx="16560" cy="24480"/>
            </a:xfrm>
            <a:custGeom>
              <a:avLst/>
              <a:gdLst/>
              <a:ahLst/>
              <a:cxnLst/>
              <a:rect l="l" t="t" r="r" b="b"/>
              <a:pathLst>
                <a:path w="46" h="68" extrusionOk="0">
                  <a:moveTo>
                    <a:pt x="7" y="17"/>
                  </a:moveTo>
                  <a:cubicBezTo>
                    <a:pt x="13" y="32"/>
                    <a:pt x="20" y="54"/>
                    <a:pt x="34" y="63"/>
                  </a:cubicBezTo>
                  <a:cubicBezTo>
                    <a:pt x="40" y="67"/>
                    <a:pt x="45" y="60"/>
                    <a:pt x="43" y="55"/>
                  </a:cubicBezTo>
                  <a:cubicBezTo>
                    <a:pt x="42" y="44"/>
                    <a:pt x="39" y="32"/>
                    <a:pt x="36" y="21"/>
                  </a:cubicBezTo>
                  <a:lnTo>
                    <a:pt x="27" y="0"/>
                  </a:lnTo>
                  <a:lnTo>
                    <a:pt x="0" y="3"/>
                  </a:lnTo>
                  <a:lnTo>
                    <a:pt x="7" y="1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26" name="Google Shape;3726;p35"/>
            <p:cNvSpPr/>
            <p:nvPr/>
          </p:nvSpPr>
          <p:spPr>
            <a:xfrm>
              <a:off x="3523325" y="-993095"/>
              <a:ext cx="15840" cy="17280"/>
            </a:xfrm>
            <a:custGeom>
              <a:avLst/>
              <a:gdLst/>
              <a:ahLst/>
              <a:cxnLst/>
              <a:rect l="l" t="t" r="r" b="b"/>
              <a:pathLst>
                <a:path w="44" h="48" extrusionOk="0">
                  <a:moveTo>
                    <a:pt x="1" y="9"/>
                  </a:moveTo>
                  <a:cubicBezTo>
                    <a:pt x="7" y="19"/>
                    <a:pt x="11" y="29"/>
                    <a:pt x="13" y="40"/>
                  </a:cubicBezTo>
                  <a:cubicBezTo>
                    <a:pt x="13" y="42"/>
                    <a:pt x="15" y="45"/>
                    <a:pt x="16" y="47"/>
                  </a:cubicBezTo>
                  <a:cubicBezTo>
                    <a:pt x="25" y="47"/>
                    <a:pt x="34" y="46"/>
                    <a:pt x="43" y="46"/>
                  </a:cubicBezTo>
                  <a:cubicBezTo>
                    <a:pt x="40" y="39"/>
                    <a:pt x="37" y="33"/>
                    <a:pt x="34" y="27"/>
                  </a:cubicBezTo>
                  <a:cubicBezTo>
                    <a:pt x="28" y="18"/>
                    <a:pt x="22" y="9"/>
                    <a:pt x="15" y="1"/>
                  </a:cubicBezTo>
                  <a:cubicBezTo>
                    <a:pt x="11" y="1"/>
                    <a:pt x="7" y="1"/>
                    <a:pt x="2" y="0"/>
                  </a:cubicBezTo>
                  <a:lnTo>
                    <a:pt x="1" y="1"/>
                  </a:lnTo>
                  <a:cubicBezTo>
                    <a:pt x="0" y="2"/>
                    <a:pt x="0" y="4"/>
                    <a:pt x="0" y="5"/>
                  </a:cubicBezTo>
                  <a:cubicBezTo>
                    <a:pt x="0" y="6"/>
                    <a:pt x="0" y="8"/>
                    <a:pt x="1"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27" name="Google Shape;3727;p35"/>
            <p:cNvSpPr/>
            <p:nvPr/>
          </p:nvSpPr>
          <p:spPr>
            <a:xfrm>
              <a:off x="3529085" y="-976895"/>
              <a:ext cx="13680" cy="9720"/>
            </a:xfrm>
            <a:custGeom>
              <a:avLst/>
              <a:gdLst/>
              <a:ahLst/>
              <a:cxnLst/>
              <a:rect l="l" t="t" r="r" b="b"/>
              <a:pathLst>
                <a:path w="38" h="27" extrusionOk="0">
                  <a:moveTo>
                    <a:pt x="27" y="0"/>
                  </a:moveTo>
                  <a:cubicBezTo>
                    <a:pt x="18" y="0"/>
                    <a:pt x="9" y="1"/>
                    <a:pt x="0" y="2"/>
                  </a:cubicBezTo>
                  <a:cubicBezTo>
                    <a:pt x="3" y="10"/>
                    <a:pt x="6" y="18"/>
                    <a:pt x="10" y="26"/>
                  </a:cubicBezTo>
                  <a:lnTo>
                    <a:pt x="37" y="23"/>
                  </a:lnTo>
                  <a:cubicBezTo>
                    <a:pt x="34" y="18"/>
                    <a:pt x="32" y="13"/>
                    <a:pt x="30" y="7"/>
                  </a:cubicBezTo>
                  <a:lnTo>
                    <a:pt x="2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28" name="Google Shape;3728;p35"/>
            <p:cNvSpPr/>
            <p:nvPr/>
          </p:nvSpPr>
          <p:spPr>
            <a:xfrm>
              <a:off x="3524045" y="-994175"/>
              <a:ext cx="5040" cy="1800"/>
            </a:xfrm>
            <a:custGeom>
              <a:avLst/>
              <a:gdLst/>
              <a:ahLst/>
              <a:cxnLst/>
              <a:rect l="l" t="t" r="r" b="b"/>
              <a:pathLst>
                <a:path w="14" h="5" extrusionOk="0">
                  <a:moveTo>
                    <a:pt x="12" y="3"/>
                  </a:moveTo>
                  <a:cubicBezTo>
                    <a:pt x="11" y="2"/>
                    <a:pt x="11" y="2"/>
                    <a:pt x="10" y="1"/>
                  </a:cubicBezTo>
                  <a:cubicBezTo>
                    <a:pt x="9" y="1"/>
                    <a:pt x="7" y="0"/>
                    <a:pt x="6" y="0"/>
                  </a:cubicBezTo>
                  <a:cubicBezTo>
                    <a:pt x="4" y="0"/>
                    <a:pt x="3" y="1"/>
                    <a:pt x="2" y="1"/>
                  </a:cubicBezTo>
                  <a:cubicBezTo>
                    <a:pt x="1" y="2"/>
                    <a:pt x="1" y="2"/>
                    <a:pt x="0" y="3"/>
                  </a:cubicBezTo>
                  <a:cubicBezTo>
                    <a:pt x="4" y="3"/>
                    <a:pt x="8" y="3"/>
                    <a:pt x="13" y="4"/>
                  </a:cubicBezTo>
                  <a:lnTo>
                    <a:pt x="12"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29" name="Google Shape;3729;p35"/>
            <p:cNvSpPr/>
            <p:nvPr/>
          </p:nvSpPr>
          <p:spPr>
            <a:xfrm>
              <a:off x="3540245" y="-988775"/>
              <a:ext cx="13320" cy="12960"/>
            </a:xfrm>
            <a:custGeom>
              <a:avLst/>
              <a:gdLst/>
              <a:ahLst/>
              <a:cxnLst/>
              <a:rect l="l" t="t" r="r" b="b"/>
              <a:pathLst>
                <a:path w="37" h="36" extrusionOk="0">
                  <a:moveTo>
                    <a:pt x="0" y="7"/>
                  </a:moveTo>
                  <a:cubicBezTo>
                    <a:pt x="3" y="16"/>
                    <a:pt x="5" y="24"/>
                    <a:pt x="7" y="33"/>
                  </a:cubicBezTo>
                  <a:cubicBezTo>
                    <a:pt x="12" y="33"/>
                    <a:pt x="18" y="33"/>
                    <a:pt x="23" y="33"/>
                  </a:cubicBezTo>
                  <a:cubicBezTo>
                    <a:pt x="36" y="35"/>
                    <a:pt x="9" y="6"/>
                    <a:pt x="15" y="14"/>
                  </a:cubicBezTo>
                  <a:cubicBezTo>
                    <a:pt x="11" y="8"/>
                    <a:pt x="6" y="4"/>
                    <a:pt x="1" y="0"/>
                  </a:cubicBezTo>
                  <a:lnTo>
                    <a:pt x="1" y="1"/>
                  </a:lnTo>
                  <a:cubicBezTo>
                    <a:pt x="0" y="2"/>
                    <a:pt x="0" y="3"/>
                    <a:pt x="0" y="4"/>
                  </a:cubicBezTo>
                  <a:cubicBezTo>
                    <a:pt x="0" y="5"/>
                    <a:pt x="0" y="6"/>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30" name="Google Shape;3730;p35"/>
            <p:cNvSpPr/>
            <p:nvPr/>
          </p:nvSpPr>
          <p:spPr>
            <a:xfrm>
              <a:off x="3546725" y="-969695"/>
              <a:ext cx="11520" cy="15480"/>
            </a:xfrm>
            <a:custGeom>
              <a:avLst/>
              <a:gdLst/>
              <a:ahLst/>
              <a:cxnLst/>
              <a:rect l="l" t="t" r="r" b="b"/>
              <a:pathLst>
                <a:path w="32" h="43" extrusionOk="0">
                  <a:moveTo>
                    <a:pt x="1" y="6"/>
                  </a:moveTo>
                  <a:cubicBezTo>
                    <a:pt x="1" y="13"/>
                    <a:pt x="3" y="19"/>
                    <a:pt x="6" y="24"/>
                  </a:cubicBezTo>
                  <a:cubicBezTo>
                    <a:pt x="10" y="30"/>
                    <a:pt x="15" y="35"/>
                    <a:pt x="20" y="39"/>
                  </a:cubicBezTo>
                  <a:cubicBezTo>
                    <a:pt x="25" y="42"/>
                    <a:pt x="31" y="36"/>
                    <a:pt x="29" y="31"/>
                  </a:cubicBezTo>
                  <a:cubicBezTo>
                    <a:pt x="25" y="21"/>
                    <a:pt x="23" y="10"/>
                    <a:pt x="23" y="0"/>
                  </a:cubicBezTo>
                  <a:lnTo>
                    <a:pt x="0" y="3"/>
                  </a:lnTo>
                  <a:cubicBezTo>
                    <a:pt x="0" y="4"/>
                    <a:pt x="0" y="5"/>
                    <a:pt x="1"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31" name="Google Shape;3731;p35"/>
            <p:cNvSpPr/>
            <p:nvPr/>
          </p:nvSpPr>
          <p:spPr>
            <a:xfrm>
              <a:off x="3540245" y="-989135"/>
              <a:ext cx="14760" cy="20880"/>
            </a:xfrm>
            <a:custGeom>
              <a:avLst/>
              <a:gdLst/>
              <a:ahLst/>
              <a:cxnLst/>
              <a:rect l="l" t="t" r="r" b="b"/>
              <a:pathLst>
                <a:path w="41" h="58" extrusionOk="0">
                  <a:moveTo>
                    <a:pt x="15" y="15"/>
                  </a:moveTo>
                  <a:cubicBezTo>
                    <a:pt x="9" y="8"/>
                    <a:pt x="36" y="37"/>
                    <a:pt x="23" y="35"/>
                  </a:cubicBezTo>
                  <a:cubicBezTo>
                    <a:pt x="18" y="35"/>
                    <a:pt x="12" y="35"/>
                    <a:pt x="7" y="35"/>
                  </a:cubicBezTo>
                  <a:lnTo>
                    <a:pt x="7" y="37"/>
                  </a:lnTo>
                  <a:cubicBezTo>
                    <a:pt x="9" y="44"/>
                    <a:pt x="14" y="49"/>
                    <a:pt x="17" y="57"/>
                  </a:cubicBezTo>
                  <a:lnTo>
                    <a:pt x="40" y="54"/>
                  </a:lnTo>
                  <a:cubicBezTo>
                    <a:pt x="39" y="50"/>
                    <a:pt x="38" y="47"/>
                    <a:pt x="36" y="43"/>
                  </a:cubicBezTo>
                  <a:cubicBezTo>
                    <a:pt x="32" y="36"/>
                    <a:pt x="26" y="31"/>
                    <a:pt x="25" y="23"/>
                  </a:cubicBezTo>
                  <a:cubicBezTo>
                    <a:pt x="23" y="18"/>
                    <a:pt x="21" y="12"/>
                    <a:pt x="18" y="7"/>
                  </a:cubicBezTo>
                  <a:cubicBezTo>
                    <a:pt x="17" y="6"/>
                    <a:pt x="17" y="5"/>
                    <a:pt x="16" y="4"/>
                  </a:cubicBezTo>
                  <a:cubicBezTo>
                    <a:pt x="15" y="3"/>
                    <a:pt x="14" y="2"/>
                    <a:pt x="13" y="1"/>
                  </a:cubicBezTo>
                  <a:cubicBezTo>
                    <a:pt x="11" y="0"/>
                    <a:pt x="9" y="0"/>
                    <a:pt x="8" y="0"/>
                  </a:cubicBezTo>
                  <a:cubicBezTo>
                    <a:pt x="6" y="0"/>
                    <a:pt x="5" y="0"/>
                    <a:pt x="4" y="1"/>
                  </a:cubicBezTo>
                  <a:cubicBezTo>
                    <a:pt x="2" y="2"/>
                    <a:pt x="1" y="3"/>
                    <a:pt x="0" y="4"/>
                  </a:cubicBezTo>
                  <a:cubicBezTo>
                    <a:pt x="1" y="4"/>
                    <a:pt x="1" y="4"/>
                    <a:pt x="1" y="4"/>
                  </a:cubicBezTo>
                  <a:cubicBezTo>
                    <a:pt x="6" y="7"/>
                    <a:pt x="11" y="11"/>
                    <a:pt x="15"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32" name="Google Shape;3732;p35"/>
            <p:cNvSpPr/>
            <p:nvPr/>
          </p:nvSpPr>
          <p:spPr>
            <a:xfrm>
              <a:off x="2405885" y="-715535"/>
              <a:ext cx="71640" cy="14400"/>
            </a:xfrm>
            <a:custGeom>
              <a:avLst/>
              <a:gdLst/>
              <a:ahLst/>
              <a:cxnLst/>
              <a:rect l="l" t="t" r="r" b="b"/>
              <a:pathLst>
                <a:path w="199" h="40" extrusionOk="0">
                  <a:moveTo>
                    <a:pt x="4" y="25"/>
                  </a:moveTo>
                  <a:cubicBezTo>
                    <a:pt x="64" y="30"/>
                    <a:pt x="135" y="39"/>
                    <a:pt x="194" y="25"/>
                  </a:cubicBezTo>
                  <a:cubicBezTo>
                    <a:pt x="194" y="24"/>
                    <a:pt x="195" y="24"/>
                    <a:pt x="195" y="24"/>
                  </a:cubicBezTo>
                  <a:cubicBezTo>
                    <a:pt x="196" y="24"/>
                    <a:pt x="196" y="23"/>
                    <a:pt x="197" y="22"/>
                  </a:cubicBezTo>
                  <a:cubicBezTo>
                    <a:pt x="197" y="22"/>
                    <a:pt x="197" y="21"/>
                    <a:pt x="197" y="20"/>
                  </a:cubicBezTo>
                  <a:cubicBezTo>
                    <a:pt x="197" y="20"/>
                    <a:pt x="198" y="19"/>
                    <a:pt x="197" y="18"/>
                  </a:cubicBezTo>
                  <a:cubicBezTo>
                    <a:pt x="197" y="17"/>
                    <a:pt x="196" y="18"/>
                    <a:pt x="195" y="17"/>
                  </a:cubicBezTo>
                  <a:lnTo>
                    <a:pt x="194" y="16"/>
                  </a:lnTo>
                  <a:cubicBezTo>
                    <a:pt x="136" y="0"/>
                    <a:pt x="63" y="8"/>
                    <a:pt x="4" y="14"/>
                  </a:cubicBezTo>
                  <a:cubicBezTo>
                    <a:pt x="3" y="14"/>
                    <a:pt x="3" y="14"/>
                    <a:pt x="3" y="14"/>
                  </a:cubicBezTo>
                  <a:cubicBezTo>
                    <a:pt x="2" y="15"/>
                    <a:pt x="1" y="15"/>
                    <a:pt x="0" y="16"/>
                  </a:cubicBezTo>
                  <a:cubicBezTo>
                    <a:pt x="0" y="17"/>
                    <a:pt x="0" y="18"/>
                    <a:pt x="0" y="19"/>
                  </a:cubicBezTo>
                  <a:cubicBezTo>
                    <a:pt x="0" y="20"/>
                    <a:pt x="0" y="21"/>
                    <a:pt x="0" y="22"/>
                  </a:cubicBezTo>
                  <a:cubicBezTo>
                    <a:pt x="1" y="23"/>
                    <a:pt x="2" y="23"/>
                    <a:pt x="3" y="24"/>
                  </a:cubicBezTo>
                  <a:lnTo>
                    <a:pt x="4" y="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33" name="Google Shape;3733;p35"/>
            <p:cNvSpPr/>
            <p:nvPr/>
          </p:nvSpPr>
          <p:spPr>
            <a:xfrm>
              <a:off x="2526485" y="-728495"/>
              <a:ext cx="510120" cy="21600"/>
            </a:xfrm>
            <a:custGeom>
              <a:avLst/>
              <a:gdLst/>
              <a:ahLst/>
              <a:cxnLst/>
              <a:rect l="l" t="t" r="r" b="b"/>
              <a:pathLst>
                <a:path w="1417" h="60" extrusionOk="0">
                  <a:moveTo>
                    <a:pt x="1044" y="37"/>
                  </a:moveTo>
                  <a:cubicBezTo>
                    <a:pt x="1095" y="39"/>
                    <a:pt x="1147" y="37"/>
                    <a:pt x="1199" y="38"/>
                  </a:cubicBezTo>
                  <a:cubicBezTo>
                    <a:pt x="1234" y="40"/>
                    <a:pt x="1269" y="45"/>
                    <a:pt x="1303" y="53"/>
                  </a:cubicBezTo>
                  <a:cubicBezTo>
                    <a:pt x="1309" y="55"/>
                    <a:pt x="1326" y="56"/>
                    <a:pt x="1342" y="58"/>
                  </a:cubicBezTo>
                  <a:cubicBezTo>
                    <a:pt x="1342" y="57"/>
                    <a:pt x="1342" y="57"/>
                    <a:pt x="1342" y="56"/>
                  </a:cubicBezTo>
                  <a:cubicBezTo>
                    <a:pt x="1342" y="54"/>
                    <a:pt x="1343" y="52"/>
                    <a:pt x="1344" y="50"/>
                  </a:cubicBezTo>
                  <a:cubicBezTo>
                    <a:pt x="1345" y="48"/>
                    <a:pt x="1346" y="46"/>
                    <a:pt x="1348" y="45"/>
                  </a:cubicBezTo>
                  <a:cubicBezTo>
                    <a:pt x="1355" y="42"/>
                    <a:pt x="1361" y="39"/>
                    <a:pt x="1367" y="35"/>
                  </a:cubicBezTo>
                  <a:cubicBezTo>
                    <a:pt x="1384" y="25"/>
                    <a:pt x="1401" y="14"/>
                    <a:pt x="1416" y="0"/>
                  </a:cubicBezTo>
                  <a:cubicBezTo>
                    <a:pt x="1414" y="0"/>
                    <a:pt x="1412" y="0"/>
                    <a:pt x="1410" y="0"/>
                  </a:cubicBezTo>
                  <a:cubicBezTo>
                    <a:pt x="1407" y="0"/>
                    <a:pt x="1404" y="0"/>
                    <a:pt x="1401" y="2"/>
                  </a:cubicBezTo>
                  <a:lnTo>
                    <a:pt x="1400" y="3"/>
                  </a:lnTo>
                  <a:cubicBezTo>
                    <a:pt x="1347" y="39"/>
                    <a:pt x="1262" y="12"/>
                    <a:pt x="1203" y="14"/>
                  </a:cubicBezTo>
                  <a:cubicBezTo>
                    <a:pt x="1151" y="16"/>
                    <a:pt x="1099" y="11"/>
                    <a:pt x="1046" y="12"/>
                  </a:cubicBezTo>
                  <a:cubicBezTo>
                    <a:pt x="925" y="13"/>
                    <a:pt x="801" y="5"/>
                    <a:pt x="680" y="13"/>
                  </a:cubicBezTo>
                  <a:cubicBezTo>
                    <a:pt x="454" y="27"/>
                    <a:pt x="228" y="38"/>
                    <a:pt x="1" y="48"/>
                  </a:cubicBezTo>
                  <a:cubicBezTo>
                    <a:pt x="0" y="48"/>
                    <a:pt x="0" y="51"/>
                    <a:pt x="1" y="51"/>
                  </a:cubicBezTo>
                  <a:cubicBezTo>
                    <a:pt x="72" y="56"/>
                    <a:pt x="143" y="59"/>
                    <a:pt x="214" y="59"/>
                  </a:cubicBezTo>
                  <a:cubicBezTo>
                    <a:pt x="263" y="59"/>
                    <a:pt x="311" y="58"/>
                    <a:pt x="359" y="55"/>
                  </a:cubicBezTo>
                  <a:cubicBezTo>
                    <a:pt x="494" y="46"/>
                    <a:pt x="628" y="37"/>
                    <a:pt x="763" y="38"/>
                  </a:cubicBezTo>
                  <a:cubicBezTo>
                    <a:pt x="815" y="38"/>
                    <a:pt x="867" y="40"/>
                    <a:pt x="919" y="42"/>
                  </a:cubicBezTo>
                  <a:cubicBezTo>
                    <a:pt x="925" y="42"/>
                    <a:pt x="931" y="40"/>
                    <a:pt x="938" y="39"/>
                  </a:cubicBezTo>
                  <a:cubicBezTo>
                    <a:pt x="958" y="36"/>
                    <a:pt x="979" y="34"/>
                    <a:pt x="999" y="34"/>
                  </a:cubicBezTo>
                  <a:cubicBezTo>
                    <a:pt x="1014" y="34"/>
                    <a:pt x="1029" y="35"/>
                    <a:pt x="1044"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34" name="Google Shape;3734;p35"/>
            <p:cNvSpPr/>
            <p:nvPr/>
          </p:nvSpPr>
          <p:spPr>
            <a:xfrm>
              <a:off x="2857325" y="-715895"/>
              <a:ext cx="153000" cy="10800"/>
            </a:xfrm>
            <a:custGeom>
              <a:avLst/>
              <a:gdLst/>
              <a:ahLst/>
              <a:cxnLst/>
              <a:rect l="l" t="t" r="r" b="b"/>
              <a:pathLst>
                <a:path w="425" h="30" extrusionOk="0">
                  <a:moveTo>
                    <a:pt x="384" y="19"/>
                  </a:moveTo>
                  <a:cubicBezTo>
                    <a:pt x="350" y="10"/>
                    <a:pt x="315" y="5"/>
                    <a:pt x="280" y="3"/>
                  </a:cubicBezTo>
                  <a:cubicBezTo>
                    <a:pt x="228" y="2"/>
                    <a:pt x="176" y="3"/>
                    <a:pt x="125" y="2"/>
                  </a:cubicBezTo>
                  <a:cubicBezTo>
                    <a:pt x="110" y="0"/>
                    <a:pt x="96" y="0"/>
                    <a:pt x="81" y="0"/>
                  </a:cubicBezTo>
                  <a:cubicBezTo>
                    <a:pt x="61" y="0"/>
                    <a:pt x="40" y="1"/>
                    <a:pt x="20" y="4"/>
                  </a:cubicBezTo>
                  <a:cubicBezTo>
                    <a:pt x="14" y="5"/>
                    <a:pt x="7" y="6"/>
                    <a:pt x="0" y="7"/>
                  </a:cubicBezTo>
                  <a:cubicBezTo>
                    <a:pt x="79" y="10"/>
                    <a:pt x="158" y="13"/>
                    <a:pt x="236" y="14"/>
                  </a:cubicBezTo>
                  <a:cubicBezTo>
                    <a:pt x="292" y="14"/>
                    <a:pt x="362" y="29"/>
                    <a:pt x="424" y="23"/>
                  </a:cubicBezTo>
                  <a:cubicBezTo>
                    <a:pt x="407" y="21"/>
                    <a:pt x="390" y="20"/>
                    <a:pt x="384"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35" name="Google Shape;3735;p35"/>
            <p:cNvSpPr/>
            <p:nvPr/>
          </p:nvSpPr>
          <p:spPr>
            <a:xfrm>
              <a:off x="2779925" y="-738215"/>
              <a:ext cx="263160" cy="13680"/>
            </a:xfrm>
            <a:custGeom>
              <a:avLst/>
              <a:gdLst/>
              <a:ahLst/>
              <a:cxnLst/>
              <a:rect l="l" t="t" r="r" b="b"/>
              <a:pathLst>
                <a:path w="731" h="38" extrusionOk="0">
                  <a:moveTo>
                    <a:pt x="722" y="17"/>
                  </a:moveTo>
                  <a:cubicBezTo>
                    <a:pt x="725" y="11"/>
                    <a:pt x="728" y="6"/>
                    <a:pt x="730" y="0"/>
                  </a:cubicBezTo>
                  <a:cubicBezTo>
                    <a:pt x="720" y="0"/>
                    <a:pt x="709" y="0"/>
                    <a:pt x="698" y="0"/>
                  </a:cubicBezTo>
                  <a:cubicBezTo>
                    <a:pt x="687" y="0"/>
                    <a:pt x="677" y="0"/>
                    <a:pt x="666" y="0"/>
                  </a:cubicBezTo>
                  <a:cubicBezTo>
                    <a:pt x="631" y="6"/>
                    <a:pt x="595" y="10"/>
                    <a:pt x="560" y="10"/>
                  </a:cubicBezTo>
                  <a:cubicBezTo>
                    <a:pt x="504" y="9"/>
                    <a:pt x="447" y="10"/>
                    <a:pt x="391" y="11"/>
                  </a:cubicBezTo>
                  <a:cubicBezTo>
                    <a:pt x="263" y="15"/>
                    <a:pt x="133" y="5"/>
                    <a:pt x="5" y="14"/>
                  </a:cubicBezTo>
                  <a:cubicBezTo>
                    <a:pt x="4" y="14"/>
                    <a:pt x="4" y="14"/>
                    <a:pt x="3" y="15"/>
                  </a:cubicBezTo>
                  <a:cubicBezTo>
                    <a:pt x="2" y="16"/>
                    <a:pt x="2" y="16"/>
                    <a:pt x="1" y="17"/>
                  </a:cubicBezTo>
                  <a:cubicBezTo>
                    <a:pt x="0" y="18"/>
                    <a:pt x="0" y="18"/>
                    <a:pt x="0" y="19"/>
                  </a:cubicBezTo>
                  <a:cubicBezTo>
                    <a:pt x="0" y="20"/>
                    <a:pt x="0" y="21"/>
                    <a:pt x="1" y="22"/>
                  </a:cubicBezTo>
                  <a:cubicBezTo>
                    <a:pt x="2" y="23"/>
                    <a:pt x="2" y="23"/>
                    <a:pt x="3" y="24"/>
                  </a:cubicBezTo>
                  <a:cubicBezTo>
                    <a:pt x="4" y="25"/>
                    <a:pt x="4" y="25"/>
                    <a:pt x="5" y="25"/>
                  </a:cubicBezTo>
                  <a:cubicBezTo>
                    <a:pt x="139" y="36"/>
                    <a:pt x="275" y="29"/>
                    <a:pt x="409" y="32"/>
                  </a:cubicBezTo>
                  <a:cubicBezTo>
                    <a:pt x="450" y="35"/>
                    <a:pt x="490" y="37"/>
                    <a:pt x="531" y="37"/>
                  </a:cubicBezTo>
                  <a:cubicBezTo>
                    <a:pt x="554" y="37"/>
                    <a:pt x="578" y="36"/>
                    <a:pt x="602" y="35"/>
                  </a:cubicBezTo>
                  <a:cubicBezTo>
                    <a:pt x="640" y="32"/>
                    <a:pt x="678" y="27"/>
                    <a:pt x="716" y="23"/>
                  </a:cubicBezTo>
                  <a:cubicBezTo>
                    <a:pt x="718" y="21"/>
                    <a:pt x="720" y="19"/>
                    <a:pt x="722"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36" name="Google Shape;3736;p35"/>
            <p:cNvSpPr/>
            <p:nvPr/>
          </p:nvSpPr>
          <p:spPr>
            <a:xfrm>
              <a:off x="3039845" y="-738215"/>
              <a:ext cx="4320" cy="6480"/>
            </a:xfrm>
            <a:custGeom>
              <a:avLst/>
              <a:gdLst/>
              <a:ahLst/>
              <a:cxnLst/>
              <a:rect l="l" t="t" r="r" b="b"/>
              <a:pathLst>
                <a:path w="12" h="18" extrusionOk="0">
                  <a:moveTo>
                    <a:pt x="8" y="0"/>
                  </a:moveTo>
                  <a:cubicBezTo>
                    <a:pt x="6" y="6"/>
                    <a:pt x="3" y="11"/>
                    <a:pt x="0" y="17"/>
                  </a:cubicBezTo>
                  <a:cubicBezTo>
                    <a:pt x="3" y="13"/>
                    <a:pt x="6" y="9"/>
                    <a:pt x="8" y="5"/>
                  </a:cubicBezTo>
                  <a:cubicBezTo>
                    <a:pt x="9" y="3"/>
                    <a:pt x="10" y="2"/>
                    <a:pt x="11" y="0"/>
                  </a:cubicBezTo>
                  <a:lnTo>
                    <a:pt x="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37" name="Google Shape;3737;p35"/>
            <p:cNvSpPr/>
            <p:nvPr/>
          </p:nvSpPr>
          <p:spPr>
            <a:xfrm>
              <a:off x="2935085" y="-752615"/>
              <a:ext cx="114480" cy="14760"/>
            </a:xfrm>
            <a:custGeom>
              <a:avLst/>
              <a:gdLst/>
              <a:ahLst/>
              <a:cxnLst/>
              <a:rect l="l" t="t" r="r" b="b"/>
              <a:pathLst>
                <a:path w="318" h="41" extrusionOk="0">
                  <a:moveTo>
                    <a:pt x="317" y="0"/>
                  </a:moveTo>
                  <a:cubicBezTo>
                    <a:pt x="222" y="30"/>
                    <a:pt x="105" y="15"/>
                    <a:pt x="7" y="16"/>
                  </a:cubicBezTo>
                  <a:cubicBezTo>
                    <a:pt x="0" y="16"/>
                    <a:pt x="0" y="28"/>
                    <a:pt x="7" y="29"/>
                  </a:cubicBezTo>
                  <a:cubicBezTo>
                    <a:pt x="66" y="36"/>
                    <a:pt x="125" y="40"/>
                    <a:pt x="185" y="40"/>
                  </a:cubicBezTo>
                  <a:cubicBezTo>
                    <a:pt x="189" y="40"/>
                    <a:pt x="193" y="40"/>
                    <a:pt x="197" y="40"/>
                  </a:cubicBezTo>
                  <a:cubicBezTo>
                    <a:pt x="209" y="40"/>
                    <a:pt x="222" y="40"/>
                    <a:pt x="235" y="40"/>
                  </a:cubicBezTo>
                  <a:cubicBezTo>
                    <a:pt x="258" y="37"/>
                    <a:pt x="281" y="33"/>
                    <a:pt x="304" y="31"/>
                  </a:cubicBezTo>
                  <a:cubicBezTo>
                    <a:pt x="308" y="21"/>
                    <a:pt x="312" y="11"/>
                    <a:pt x="31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38" name="Google Shape;3738;p35"/>
            <p:cNvSpPr/>
            <p:nvPr/>
          </p:nvSpPr>
          <p:spPr>
            <a:xfrm>
              <a:off x="3036245" y="-729935"/>
              <a:ext cx="2520" cy="2520"/>
            </a:xfrm>
            <a:custGeom>
              <a:avLst/>
              <a:gdLst/>
              <a:ahLst/>
              <a:cxnLst/>
              <a:rect l="l" t="t" r="r" b="b"/>
              <a:pathLst>
                <a:path w="7" h="7" extrusionOk="0">
                  <a:moveTo>
                    <a:pt x="6" y="0"/>
                  </a:moveTo>
                  <a:lnTo>
                    <a:pt x="4" y="0"/>
                  </a:lnTo>
                  <a:lnTo>
                    <a:pt x="0" y="4"/>
                  </a:lnTo>
                  <a:lnTo>
                    <a:pt x="3" y="6"/>
                  </a:lnTo>
                  <a:lnTo>
                    <a:pt x="6" y="0"/>
                  </a:lnTo>
                </a:path>
              </a:pathLst>
            </a:custGeom>
            <a:solidFill>
              <a:schemeClr val="dk1"/>
            </a:solidFill>
            <a:ln>
              <a:noFill/>
            </a:ln>
          </p:spPr>
        </p:sp>
        <p:sp>
          <p:nvSpPr>
            <p:cNvPr id="3739" name="Google Shape;3739;p35"/>
            <p:cNvSpPr/>
            <p:nvPr/>
          </p:nvSpPr>
          <p:spPr>
            <a:xfrm>
              <a:off x="3009965" y="-710135"/>
              <a:ext cx="14040" cy="5400"/>
            </a:xfrm>
            <a:custGeom>
              <a:avLst/>
              <a:gdLst/>
              <a:ahLst/>
              <a:cxnLst/>
              <a:rect l="l" t="t" r="r" b="b"/>
              <a:pathLst>
                <a:path w="39" h="15" extrusionOk="0">
                  <a:moveTo>
                    <a:pt x="38" y="0"/>
                  </a:moveTo>
                  <a:cubicBezTo>
                    <a:pt x="26" y="3"/>
                    <a:pt x="13" y="6"/>
                    <a:pt x="0" y="7"/>
                  </a:cubicBezTo>
                  <a:cubicBezTo>
                    <a:pt x="11" y="8"/>
                    <a:pt x="22" y="10"/>
                    <a:pt x="32" y="14"/>
                  </a:cubicBezTo>
                  <a:cubicBezTo>
                    <a:pt x="33" y="13"/>
                    <a:pt x="33" y="12"/>
                    <a:pt x="34" y="11"/>
                  </a:cubicBezTo>
                  <a:lnTo>
                    <a:pt x="34" y="10"/>
                  </a:lnTo>
                  <a:lnTo>
                    <a:pt x="34" y="9"/>
                  </a:lnTo>
                  <a:cubicBezTo>
                    <a:pt x="34" y="7"/>
                    <a:pt x="35" y="5"/>
                    <a:pt x="36" y="3"/>
                  </a:cubicBezTo>
                  <a:cubicBezTo>
                    <a:pt x="36" y="2"/>
                    <a:pt x="37" y="1"/>
                    <a:pt x="3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40" name="Google Shape;3740;p35"/>
            <p:cNvSpPr/>
            <p:nvPr/>
          </p:nvSpPr>
          <p:spPr>
            <a:xfrm>
              <a:off x="3032285" y="-743975"/>
              <a:ext cx="26640" cy="38160"/>
            </a:xfrm>
            <a:custGeom>
              <a:avLst/>
              <a:gdLst/>
              <a:ahLst/>
              <a:cxnLst/>
              <a:rect l="l" t="t" r="r" b="b"/>
              <a:pathLst>
                <a:path w="74" h="106" extrusionOk="0">
                  <a:moveTo>
                    <a:pt x="73" y="0"/>
                  </a:moveTo>
                  <a:cubicBezTo>
                    <a:pt x="71" y="4"/>
                    <a:pt x="69" y="8"/>
                    <a:pt x="67" y="12"/>
                  </a:cubicBezTo>
                  <a:cubicBezTo>
                    <a:pt x="72" y="20"/>
                    <a:pt x="69" y="34"/>
                    <a:pt x="58" y="35"/>
                  </a:cubicBezTo>
                  <a:lnTo>
                    <a:pt x="50" y="35"/>
                  </a:lnTo>
                  <a:cubicBezTo>
                    <a:pt x="36" y="55"/>
                    <a:pt x="26" y="74"/>
                    <a:pt x="11" y="93"/>
                  </a:cubicBezTo>
                  <a:cubicBezTo>
                    <a:pt x="10" y="94"/>
                    <a:pt x="9" y="94"/>
                    <a:pt x="7" y="95"/>
                  </a:cubicBezTo>
                  <a:cubicBezTo>
                    <a:pt x="4" y="96"/>
                    <a:pt x="3" y="97"/>
                    <a:pt x="0" y="98"/>
                  </a:cubicBezTo>
                  <a:lnTo>
                    <a:pt x="4" y="102"/>
                  </a:lnTo>
                  <a:lnTo>
                    <a:pt x="13" y="105"/>
                  </a:lnTo>
                  <a:cubicBezTo>
                    <a:pt x="30" y="93"/>
                    <a:pt x="44" y="78"/>
                    <a:pt x="55" y="60"/>
                  </a:cubicBezTo>
                  <a:cubicBezTo>
                    <a:pt x="65" y="42"/>
                    <a:pt x="71" y="21"/>
                    <a:pt x="7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41" name="Google Shape;3741;p35"/>
            <p:cNvSpPr/>
            <p:nvPr/>
          </p:nvSpPr>
          <p:spPr>
            <a:xfrm>
              <a:off x="3021485" y="-706535"/>
              <a:ext cx="2160" cy="2880"/>
            </a:xfrm>
            <a:custGeom>
              <a:avLst/>
              <a:gdLst/>
              <a:ahLst/>
              <a:cxnLst/>
              <a:rect l="l" t="t" r="r" b="b"/>
              <a:pathLst>
                <a:path w="6" h="8" extrusionOk="0">
                  <a:moveTo>
                    <a:pt x="5" y="7"/>
                  </a:moveTo>
                  <a:cubicBezTo>
                    <a:pt x="4" y="7"/>
                    <a:pt x="4" y="6"/>
                    <a:pt x="4" y="6"/>
                  </a:cubicBezTo>
                  <a:cubicBezTo>
                    <a:pt x="3" y="4"/>
                    <a:pt x="2" y="2"/>
                    <a:pt x="2" y="0"/>
                  </a:cubicBezTo>
                  <a:cubicBezTo>
                    <a:pt x="1" y="2"/>
                    <a:pt x="0" y="3"/>
                    <a:pt x="0" y="4"/>
                  </a:cubicBezTo>
                  <a:cubicBezTo>
                    <a:pt x="1" y="4"/>
                    <a:pt x="1" y="5"/>
                    <a:pt x="1" y="5"/>
                  </a:cubicBezTo>
                  <a:cubicBezTo>
                    <a:pt x="3" y="6"/>
                    <a:pt x="4" y="6"/>
                    <a:pt x="5"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42" name="Google Shape;3742;p35"/>
            <p:cNvSpPr/>
            <p:nvPr/>
          </p:nvSpPr>
          <p:spPr>
            <a:xfrm>
              <a:off x="3033365" y="-706895"/>
              <a:ext cx="3960" cy="2520"/>
            </a:xfrm>
            <a:custGeom>
              <a:avLst/>
              <a:gdLst/>
              <a:ahLst/>
              <a:cxnLst/>
              <a:rect l="l" t="t" r="r" b="b"/>
              <a:pathLst>
                <a:path w="11" h="7" extrusionOk="0">
                  <a:moveTo>
                    <a:pt x="2" y="2"/>
                  </a:moveTo>
                  <a:cubicBezTo>
                    <a:pt x="2" y="2"/>
                    <a:pt x="3" y="2"/>
                    <a:pt x="3" y="3"/>
                  </a:cubicBezTo>
                  <a:cubicBezTo>
                    <a:pt x="4" y="4"/>
                    <a:pt x="4" y="5"/>
                    <a:pt x="4" y="6"/>
                  </a:cubicBezTo>
                  <a:lnTo>
                    <a:pt x="10" y="3"/>
                  </a:lnTo>
                  <a:lnTo>
                    <a:pt x="0" y="0"/>
                  </a:lnTo>
                  <a:lnTo>
                    <a:pt x="2"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43" name="Google Shape;3743;p35"/>
            <p:cNvSpPr/>
            <p:nvPr/>
          </p:nvSpPr>
          <p:spPr>
            <a:xfrm>
              <a:off x="3044525" y="-752975"/>
              <a:ext cx="14760" cy="13680"/>
            </a:xfrm>
            <a:custGeom>
              <a:avLst/>
              <a:gdLst/>
              <a:ahLst/>
              <a:cxnLst/>
              <a:rect l="l" t="t" r="r" b="b"/>
              <a:pathLst>
                <a:path w="41" h="38" extrusionOk="0">
                  <a:moveTo>
                    <a:pt x="22" y="30"/>
                  </a:moveTo>
                  <a:lnTo>
                    <a:pt x="23" y="30"/>
                  </a:lnTo>
                  <a:cubicBezTo>
                    <a:pt x="25" y="30"/>
                    <a:pt x="27" y="31"/>
                    <a:pt x="29" y="32"/>
                  </a:cubicBezTo>
                  <a:cubicBezTo>
                    <a:pt x="31" y="33"/>
                    <a:pt x="32" y="34"/>
                    <a:pt x="33" y="36"/>
                  </a:cubicBezTo>
                  <a:lnTo>
                    <a:pt x="34" y="37"/>
                  </a:lnTo>
                  <a:cubicBezTo>
                    <a:pt x="36" y="33"/>
                    <a:pt x="38" y="29"/>
                    <a:pt x="40" y="25"/>
                  </a:cubicBezTo>
                  <a:cubicBezTo>
                    <a:pt x="40" y="24"/>
                    <a:pt x="40" y="22"/>
                    <a:pt x="40" y="21"/>
                  </a:cubicBezTo>
                  <a:cubicBezTo>
                    <a:pt x="40" y="19"/>
                    <a:pt x="40" y="18"/>
                    <a:pt x="40" y="16"/>
                  </a:cubicBezTo>
                  <a:cubicBezTo>
                    <a:pt x="39" y="14"/>
                    <a:pt x="38" y="12"/>
                    <a:pt x="37" y="10"/>
                  </a:cubicBezTo>
                  <a:cubicBezTo>
                    <a:pt x="36" y="7"/>
                    <a:pt x="33" y="4"/>
                    <a:pt x="30" y="2"/>
                  </a:cubicBezTo>
                  <a:cubicBezTo>
                    <a:pt x="27" y="0"/>
                    <a:pt x="24" y="0"/>
                    <a:pt x="20" y="0"/>
                  </a:cubicBezTo>
                  <a:cubicBezTo>
                    <a:pt x="18" y="0"/>
                    <a:pt x="16" y="0"/>
                    <a:pt x="15" y="1"/>
                  </a:cubicBezTo>
                  <a:lnTo>
                    <a:pt x="13" y="1"/>
                  </a:lnTo>
                  <a:cubicBezTo>
                    <a:pt x="9" y="11"/>
                    <a:pt x="4" y="21"/>
                    <a:pt x="0" y="31"/>
                  </a:cubicBezTo>
                  <a:cubicBezTo>
                    <a:pt x="7" y="31"/>
                    <a:pt x="15" y="30"/>
                    <a:pt x="22"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44" name="Google Shape;3744;p35"/>
            <p:cNvSpPr/>
            <p:nvPr/>
          </p:nvSpPr>
          <p:spPr>
            <a:xfrm>
              <a:off x="3028325" y="-731015"/>
              <a:ext cx="22320" cy="22680"/>
            </a:xfrm>
            <a:custGeom>
              <a:avLst/>
              <a:gdLst/>
              <a:ahLst/>
              <a:cxnLst/>
              <a:rect l="l" t="t" r="r" b="b"/>
              <a:pathLst>
                <a:path w="62" h="63" extrusionOk="0">
                  <a:moveTo>
                    <a:pt x="25" y="9"/>
                  </a:moveTo>
                  <a:cubicBezTo>
                    <a:pt x="26" y="9"/>
                    <a:pt x="27" y="9"/>
                    <a:pt x="28" y="10"/>
                  </a:cubicBezTo>
                  <a:cubicBezTo>
                    <a:pt x="30" y="12"/>
                    <a:pt x="32" y="13"/>
                    <a:pt x="34" y="16"/>
                  </a:cubicBezTo>
                  <a:cubicBezTo>
                    <a:pt x="36" y="19"/>
                    <a:pt x="36" y="21"/>
                    <a:pt x="36" y="24"/>
                  </a:cubicBezTo>
                  <a:cubicBezTo>
                    <a:pt x="36" y="26"/>
                    <a:pt x="35" y="30"/>
                    <a:pt x="34" y="33"/>
                  </a:cubicBezTo>
                  <a:cubicBezTo>
                    <a:pt x="33" y="35"/>
                    <a:pt x="31" y="36"/>
                    <a:pt x="29" y="38"/>
                  </a:cubicBezTo>
                  <a:cubicBezTo>
                    <a:pt x="26" y="40"/>
                    <a:pt x="23" y="42"/>
                    <a:pt x="20" y="44"/>
                  </a:cubicBezTo>
                  <a:cubicBezTo>
                    <a:pt x="13" y="48"/>
                    <a:pt x="7" y="51"/>
                    <a:pt x="0" y="53"/>
                  </a:cubicBezTo>
                  <a:cubicBezTo>
                    <a:pt x="1" y="54"/>
                    <a:pt x="3" y="54"/>
                    <a:pt x="4" y="55"/>
                  </a:cubicBezTo>
                  <a:cubicBezTo>
                    <a:pt x="5" y="56"/>
                    <a:pt x="7" y="57"/>
                    <a:pt x="8" y="58"/>
                  </a:cubicBezTo>
                  <a:lnTo>
                    <a:pt x="11" y="62"/>
                  </a:lnTo>
                  <a:cubicBezTo>
                    <a:pt x="13" y="62"/>
                    <a:pt x="16" y="61"/>
                    <a:pt x="18" y="60"/>
                  </a:cubicBezTo>
                  <a:cubicBezTo>
                    <a:pt x="19" y="59"/>
                    <a:pt x="20" y="58"/>
                    <a:pt x="21" y="57"/>
                  </a:cubicBezTo>
                  <a:cubicBezTo>
                    <a:pt x="37" y="40"/>
                    <a:pt x="48" y="18"/>
                    <a:pt x="61" y="0"/>
                  </a:cubicBezTo>
                  <a:lnTo>
                    <a:pt x="27" y="3"/>
                  </a:lnTo>
                  <a:lnTo>
                    <a:pt x="25"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45" name="Google Shape;3745;p35"/>
            <p:cNvSpPr/>
            <p:nvPr/>
          </p:nvSpPr>
          <p:spPr>
            <a:xfrm>
              <a:off x="3021845" y="-711215"/>
              <a:ext cx="4680" cy="5400"/>
            </a:xfrm>
            <a:custGeom>
              <a:avLst/>
              <a:gdLst/>
              <a:ahLst/>
              <a:cxnLst/>
              <a:rect l="l" t="t" r="r" b="b"/>
              <a:pathLst>
                <a:path w="13" h="15" extrusionOk="0">
                  <a:moveTo>
                    <a:pt x="12" y="2"/>
                  </a:moveTo>
                  <a:lnTo>
                    <a:pt x="12" y="0"/>
                  </a:lnTo>
                  <a:lnTo>
                    <a:pt x="4" y="3"/>
                  </a:lnTo>
                  <a:cubicBezTo>
                    <a:pt x="3" y="4"/>
                    <a:pt x="3" y="5"/>
                    <a:pt x="2" y="6"/>
                  </a:cubicBezTo>
                  <a:cubicBezTo>
                    <a:pt x="1" y="8"/>
                    <a:pt x="0" y="10"/>
                    <a:pt x="0" y="12"/>
                  </a:cubicBezTo>
                  <a:cubicBezTo>
                    <a:pt x="0" y="13"/>
                    <a:pt x="0" y="13"/>
                    <a:pt x="0" y="14"/>
                  </a:cubicBezTo>
                  <a:lnTo>
                    <a:pt x="0" y="13"/>
                  </a:lnTo>
                  <a:cubicBezTo>
                    <a:pt x="1" y="12"/>
                    <a:pt x="2" y="11"/>
                    <a:pt x="4" y="10"/>
                  </a:cubicBezTo>
                  <a:cubicBezTo>
                    <a:pt x="6" y="9"/>
                    <a:pt x="8" y="8"/>
                    <a:pt x="9" y="8"/>
                  </a:cubicBezTo>
                  <a:cubicBezTo>
                    <a:pt x="10" y="8"/>
                    <a:pt x="10" y="8"/>
                    <a:pt x="10" y="8"/>
                  </a:cubicBezTo>
                  <a:lnTo>
                    <a:pt x="10" y="7"/>
                  </a:lnTo>
                  <a:cubicBezTo>
                    <a:pt x="10" y="6"/>
                    <a:pt x="10" y="6"/>
                    <a:pt x="10" y="5"/>
                  </a:cubicBezTo>
                  <a:cubicBezTo>
                    <a:pt x="10" y="4"/>
                    <a:pt x="10" y="4"/>
                    <a:pt x="11" y="3"/>
                  </a:cubicBezTo>
                  <a:cubicBezTo>
                    <a:pt x="12" y="2"/>
                    <a:pt x="11" y="2"/>
                    <a:pt x="12"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46" name="Google Shape;3746;p35"/>
            <p:cNvSpPr/>
            <p:nvPr/>
          </p:nvSpPr>
          <p:spPr>
            <a:xfrm>
              <a:off x="3009965" y="-707615"/>
              <a:ext cx="13320" cy="6480"/>
            </a:xfrm>
            <a:custGeom>
              <a:avLst/>
              <a:gdLst/>
              <a:ahLst/>
              <a:cxnLst/>
              <a:rect l="l" t="t" r="r" b="b"/>
              <a:pathLst>
                <a:path w="37" h="18" extrusionOk="0">
                  <a:moveTo>
                    <a:pt x="33" y="7"/>
                  </a:moveTo>
                  <a:cubicBezTo>
                    <a:pt x="22" y="3"/>
                    <a:pt x="11" y="1"/>
                    <a:pt x="0" y="0"/>
                  </a:cubicBezTo>
                  <a:cubicBezTo>
                    <a:pt x="0" y="2"/>
                    <a:pt x="1" y="4"/>
                    <a:pt x="2" y="6"/>
                  </a:cubicBezTo>
                  <a:cubicBezTo>
                    <a:pt x="3" y="7"/>
                    <a:pt x="5" y="9"/>
                    <a:pt x="6" y="10"/>
                  </a:cubicBezTo>
                  <a:cubicBezTo>
                    <a:pt x="15" y="15"/>
                    <a:pt x="25" y="17"/>
                    <a:pt x="34" y="17"/>
                  </a:cubicBezTo>
                  <a:cubicBezTo>
                    <a:pt x="35" y="17"/>
                    <a:pt x="35" y="17"/>
                    <a:pt x="36" y="17"/>
                  </a:cubicBezTo>
                  <a:cubicBezTo>
                    <a:pt x="35" y="16"/>
                    <a:pt x="35" y="16"/>
                    <a:pt x="34" y="15"/>
                  </a:cubicBezTo>
                  <a:cubicBezTo>
                    <a:pt x="33" y="13"/>
                    <a:pt x="33" y="11"/>
                    <a:pt x="33" y="9"/>
                  </a:cubicBezTo>
                  <a:cubicBezTo>
                    <a:pt x="33" y="8"/>
                    <a:pt x="33" y="8"/>
                    <a:pt x="33"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47" name="Google Shape;3747;p35"/>
            <p:cNvSpPr/>
            <p:nvPr/>
          </p:nvSpPr>
          <p:spPr>
            <a:xfrm>
              <a:off x="3029045" y="-708695"/>
              <a:ext cx="4680" cy="2160"/>
            </a:xfrm>
            <a:custGeom>
              <a:avLst/>
              <a:gdLst/>
              <a:ahLst/>
              <a:cxnLst/>
              <a:rect l="l" t="t" r="r" b="b"/>
              <a:pathLst>
                <a:path w="13" h="6" extrusionOk="0">
                  <a:moveTo>
                    <a:pt x="12" y="5"/>
                  </a:moveTo>
                  <a:lnTo>
                    <a:pt x="9" y="0"/>
                  </a:lnTo>
                  <a:cubicBezTo>
                    <a:pt x="6" y="1"/>
                    <a:pt x="3" y="1"/>
                    <a:pt x="0" y="2"/>
                  </a:cubicBezTo>
                  <a:cubicBezTo>
                    <a:pt x="4" y="3"/>
                    <a:pt x="8" y="3"/>
                    <a:pt x="12"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48" name="Google Shape;3748;p35"/>
            <p:cNvSpPr/>
            <p:nvPr/>
          </p:nvSpPr>
          <p:spPr>
            <a:xfrm>
              <a:off x="3021845" y="-707975"/>
              <a:ext cx="13680" cy="7200"/>
            </a:xfrm>
            <a:custGeom>
              <a:avLst/>
              <a:gdLst/>
              <a:ahLst/>
              <a:cxnLst/>
              <a:rect l="l" t="t" r="r" b="b"/>
              <a:pathLst>
                <a:path w="38" h="20" extrusionOk="0">
                  <a:moveTo>
                    <a:pt x="32" y="3"/>
                  </a:moveTo>
                  <a:cubicBezTo>
                    <a:pt x="28" y="1"/>
                    <a:pt x="24" y="1"/>
                    <a:pt x="20" y="0"/>
                  </a:cubicBezTo>
                  <a:cubicBezTo>
                    <a:pt x="19" y="0"/>
                    <a:pt x="18" y="1"/>
                    <a:pt x="17" y="1"/>
                  </a:cubicBezTo>
                  <a:lnTo>
                    <a:pt x="16" y="2"/>
                  </a:lnTo>
                  <a:cubicBezTo>
                    <a:pt x="16" y="2"/>
                    <a:pt x="15" y="2"/>
                    <a:pt x="14" y="2"/>
                  </a:cubicBezTo>
                  <a:lnTo>
                    <a:pt x="13" y="2"/>
                  </a:lnTo>
                  <a:lnTo>
                    <a:pt x="12" y="1"/>
                  </a:lnTo>
                  <a:lnTo>
                    <a:pt x="12" y="0"/>
                  </a:lnTo>
                  <a:lnTo>
                    <a:pt x="11" y="0"/>
                  </a:lnTo>
                  <a:cubicBezTo>
                    <a:pt x="9" y="0"/>
                    <a:pt x="8" y="0"/>
                    <a:pt x="6" y="1"/>
                  </a:cubicBezTo>
                  <a:cubicBezTo>
                    <a:pt x="4" y="2"/>
                    <a:pt x="3" y="4"/>
                    <a:pt x="2" y="5"/>
                  </a:cubicBezTo>
                  <a:cubicBezTo>
                    <a:pt x="2" y="7"/>
                    <a:pt x="3" y="9"/>
                    <a:pt x="4" y="11"/>
                  </a:cubicBezTo>
                  <a:cubicBezTo>
                    <a:pt x="4" y="12"/>
                    <a:pt x="4" y="12"/>
                    <a:pt x="5" y="13"/>
                  </a:cubicBezTo>
                  <a:cubicBezTo>
                    <a:pt x="4" y="12"/>
                    <a:pt x="3" y="11"/>
                    <a:pt x="2" y="10"/>
                  </a:cubicBezTo>
                  <a:cubicBezTo>
                    <a:pt x="1" y="10"/>
                    <a:pt x="1" y="10"/>
                    <a:pt x="0" y="10"/>
                  </a:cubicBezTo>
                  <a:lnTo>
                    <a:pt x="0" y="11"/>
                  </a:lnTo>
                  <a:cubicBezTo>
                    <a:pt x="0" y="14"/>
                    <a:pt x="1" y="16"/>
                    <a:pt x="2" y="18"/>
                  </a:cubicBezTo>
                  <a:lnTo>
                    <a:pt x="3" y="19"/>
                  </a:lnTo>
                  <a:cubicBezTo>
                    <a:pt x="15" y="19"/>
                    <a:pt x="27" y="16"/>
                    <a:pt x="37" y="10"/>
                  </a:cubicBezTo>
                  <a:cubicBezTo>
                    <a:pt x="37" y="9"/>
                    <a:pt x="36" y="8"/>
                    <a:pt x="36" y="7"/>
                  </a:cubicBezTo>
                  <a:lnTo>
                    <a:pt x="35" y="6"/>
                  </a:lnTo>
                  <a:lnTo>
                    <a:pt x="32"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49" name="Google Shape;3749;p35"/>
            <p:cNvSpPr/>
            <p:nvPr/>
          </p:nvSpPr>
          <p:spPr>
            <a:xfrm>
              <a:off x="3026165" y="-711935"/>
              <a:ext cx="6840" cy="3960"/>
            </a:xfrm>
            <a:custGeom>
              <a:avLst/>
              <a:gdLst/>
              <a:ahLst/>
              <a:cxnLst/>
              <a:rect l="l" t="t" r="r" b="b"/>
              <a:pathLst>
                <a:path w="19" h="11" extrusionOk="0">
                  <a:moveTo>
                    <a:pt x="6" y="0"/>
                  </a:moveTo>
                  <a:lnTo>
                    <a:pt x="1" y="2"/>
                  </a:lnTo>
                  <a:lnTo>
                    <a:pt x="1" y="3"/>
                  </a:lnTo>
                  <a:cubicBezTo>
                    <a:pt x="0" y="4"/>
                    <a:pt x="0" y="5"/>
                    <a:pt x="0" y="6"/>
                  </a:cubicBezTo>
                  <a:cubicBezTo>
                    <a:pt x="0" y="7"/>
                    <a:pt x="0" y="8"/>
                    <a:pt x="1" y="8"/>
                  </a:cubicBezTo>
                  <a:lnTo>
                    <a:pt x="1" y="10"/>
                  </a:lnTo>
                  <a:lnTo>
                    <a:pt x="9" y="10"/>
                  </a:lnTo>
                  <a:cubicBezTo>
                    <a:pt x="12" y="9"/>
                    <a:pt x="15" y="9"/>
                    <a:pt x="18" y="8"/>
                  </a:cubicBezTo>
                  <a:lnTo>
                    <a:pt x="15" y="4"/>
                  </a:lnTo>
                  <a:cubicBezTo>
                    <a:pt x="14" y="3"/>
                    <a:pt x="13" y="3"/>
                    <a:pt x="12" y="2"/>
                  </a:cubicBezTo>
                  <a:cubicBezTo>
                    <a:pt x="10" y="1"/>
                    <a:pt x="8" y="0"/>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50" name="Google Shape;3750;p35"/>
            <p:cNvSpPr/>
            <p:nvPr/>
          </p:nvSpPr>
          <p:spPr>
            <a:xfrm>
              <a:off x="3026165" y="-708335"/>
              <a:ext cx="3240" cy="1080"/>
            </a:xfrm>
            <a:custGeom>
              <a:avLst/>
              <a:gdLst/>
              <a:ahLst/>
              <a:cxnLst/>
              <a:rect l="l" t="t" r="r" b="b"/>
              <a:pathLst>
                <a:path w="9" h="3" extrusionOk="0">
                  <a:moveTo>
                    <a:pt x="0" y="1"/>
                  </a:moveTo>
                  <a:cubicBezTo>
                    <a:pt x="0" y="2"/>
                    <a:pt x="1" y="2"/>
                    <a:pt x="1" y="2"/>
                  </a:cubicBezTo>
                  <a:lnTo>
                    <a:pt x="2" y="2"/>
                  </a:lnTo>
                  <a:cubicBezTo>
                    <a:pt x="3" y="2"/>
                    <a:pt x="4" y="2"/>
                    <a:pt x="4" y="2"/>
                  </a:cubicBezTo>
                  <a:cubicBezTo>
                    <a:pt x="4" y="2"/>
                    <a:pt x="5" y="2"/>
                    <a:pt x="5" y="1"/>
                  </a:cubicBezTo>
                  <a:cubicBezTo>
                    <a:pt x="6" y="1"/>
                    <a:pt x="7" y="0"/>
                    <a:pt x="8" y="0"/>
                  </a:cubicBezTo>
                  <a:lnTo>
                    <a:pt x="0" y="0"/>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51" name="Google Shape;3751;p35"/>
            <p:cNvSpPr/>
            <p:nvPr/>
          </p:nvSpPr>
          <p:spPr>
            <a:xfrm>
              <a:off x="3009605" y="-728495"/>
              <a:ext cx="28080" cy="21240"/>
            </a:xfrm>
            <a:custGeom>
              <a:avLst/>
              <a:gdLst/>
              <a:ahLst/>
              <a:cxnLst/>
              <a:rect l="l" t="t" r="r" b="b"/>
              <a:pathLst>
                <a:path w="78" h="59" extrusionOk="0">
                  <a:moveTo>
                    <a:pt x="1" y="58"/>
                  </a:moveTo>
                  <a:cubicBezTo>
                    <a:pt x="13" y="57"/>
                    <a:pt x="26" y="54"/>
                    <a:pt x="39" y="51"/>
                  </a:cubicBezTo>
                  <a:cubicBezTo>
                    <a:pt x="40" y="50"/>
                    <a:pt x="41" y="49"/>
                    <a:pt x="42" y="48"/>
                  </a:cubicBezTo>
                  <a:cubicBezTo>
                    <a:pt x="44" y="47"/>
                    <a:pt x="46" y="46"/>
                    <a:pt x="48" y="46"/>
                  </a:cubicBezTo>
                  <a:cubicBezTo>
                    <a:pt x="57" y="34"/>
                    <a:pt x="65" y="22"/>
                    <a:pt x="73" y="9"/>
                  </a:cubicBezTo>
                  <a:cubicBezTo>
                    <a:pt x="74" y="6"/>
                    <a:pt x="75" y="4"/>
                    <a:pt x="77" y="2"/>
                  </a:cubicBezTo>
                  <a:lnTo>
                    <a:pt x="73" y="0"/>
                  </a:lnTo>
                  <a:cubicBezTo>
                    <a:pt x="58" y="14"/>
                    <a:pt x="42" y="25"/>
                    <a:pt x="25" y="35"/>
                  </a:cubicBezTo>
                  <a:cubicBezTo>
                    <a:pt x="19" y="39"/>
                    <a:pt x="13" y="42"/>
                    <a:pt x="6" y="45"/>
                  </a:cubicBezTo>
                  <a:cubicBezTo>
                    <a:pt x="4" y="46"/>
                    <a:pt x="3" y="48"/>
                    <a:pt x="2" y="49"/>
                  </a:cubicBezTo>
                  <a:cubicBezTo>
                    <a:pt x="1" y="51"/>
                    <a:pt x="0" y="54"/>
                    <a:pt x="0" y="56"/>
                  </a:cubicBezTo>
                  <a:cubicBezTo>
                    <a:pt x="0" y="56"/>
                    <a:pt x="0" y="57"/>
                    <a:pt x="1" y="5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52" name="Google Shape;3752;p35"/>
            <p:cNvSpPr/>
            <p:nvPr/>
          </p:nvSpPr>
          <p:spPr>
            <a:xfrm>
              <a:off x="3026885" y="-727775"/>
              <a:ext cx="15120" cy="16200"/>
            </a:xfrm>
            <a:custGeom>
              <a:avLst/>
              <a:gdLst/>
              <a:ahLst/>
              <a:cxnLst/>
              <a:rect l="l" t="t" r="r" b="b"/>
              <a:pathLst>
                <a:path w="42" h="45" extrusionOk="0">
                  <a:moveTo>
                    <a:pt x="4" y="44"/>
                  </a:moveTo>
                  <a:cubicBezTo>
                    <a:pt x="11" y="42"/>
                    <a:pt x="18" y="39"/>
                    <a:pt x="24" y="35"/>
                  </a:cubicBezTo>
                  <a:cubicBezTo>
                    <a:pt x="27" y="33"/>
                    <a:pt x="30" y="31"/>
                    <a:pt x="34" y="29"/>
                  </a:cubicBezTo>
                  <a:cubicBezTo>
                    <a:pt x="36" y="27"/>
                    <a:pt x="37" y="26"/>
                    <a:pt x="38" y="24"/>
                  </a:cubicBezTo>
                  <a:cubicBezTo>
                    <a:pt x="40" y="21"/>
                    <a:pt x="41" y="17"/>
                    <a:pt x="41" y="15"/>
                  </a:cubicBezTo>
                  <a:cubicBezTo>
                    <a:pt x="41" y="12"/>
                    <a:pt x="40" y="10"/>
                    <a:pt x="38" y="7"/>
                  </a:cubicBezTo>
                  <a:cubicBezTo>
                    <a:pt x="36" y="4"/>
                    <a:pt x="35" y="3"/>
                    <a:pt x="32" y="1"/>
                  </a:cubicBezTo>
                  <a:cubicBezTo>
                    <a:pt x="31" y="1"/>
                    <a:pt x="30" y="0"/>
                    <a:pt x="29" y="0"/>
                  </a:cubicBezTo>
                  <a:cubicBezTo>
                    <a:pt x="28" y="2"/>
                    <a:pt x="27" y="4"/>
                    <a:pt x="25" y="7"/>
                  </a:cubicBezTo>
                  <a:cubicBezTo>
                    <a:pt x="18" y="20"/>
                    <a:pt x="9" y="32"/>
                    <a:pt x="0" y="44"/>
                  </a:cubicBezTo>
                  <a:cubicBezTo>
                    <a:pt x="1" y="44"/>
                    <a:pt x="1" y="44"/>
                    <a:pt x="2" y="44"/>
                  </a:cubicBezTo>
                  <a:cubicBezTo>
                    <a:pt x="2" y="44"/>
                    <a:pt x="3" y="44"/>
                    <a:pt x="4"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53" name="Google Shape;3753;p35"/>
            <p:cNvSpPr/>
            <p:nvPr/>
          </p:nvSpPr>
          <p:spPr>
            <a:xfrm>
              <a:off x="3023645" y="-711935"/>
              <a:ext cx="3600" cy="2160"/>
            </a:xfrm>
            <a:custGeom>
              <a:avLst/>
              <a:gdLst/>
              <a:ahLst/>
              <a:cxnLst/>
              <a:rect l="l" t="t" r="r" b="b"/>
              <a:pathLst>
                <a:path w="10" h="6" extrusionOk="0">
                  <a:moveTo>
                    <a:pt x="9" y="0"/>
                  </a:moveTo>
                  <a:cubicBezTo>
                    <a:pt x="7" y="0"/>
                    <a:pt x="5" y="1"/>
                    <a:pt x="3" y="2"/>
                  </a:cubicBezTo>
                  <a:cubicBezTo>
                    <a:pt x="2" y="3"/>
                    <a:pt x="1" y="4"/>
                    <a:pt x="0" y="5"/>
                  </a:cubicBezTo>
                  <a:lnTo>
                    <a:pt x="8" y="2"/>
                  </a:lnTo>
                  <a:lnTo>
                    <a:pt x="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54" name="Google Shape;3754;p35"/>
            <p:cNvSpPr/>
            <p:nvPr/>
          </p:nvSpPr>
          <p:spPr>
            <a:xfrm>
              <a:off x="3026525" y="-711935"/>
              <a:ext cx="2160" cy="1080"/>
            </a:xfrm>
            <a:custGeom>
              <a:avLst/>
              <a:gdLst/>
              <a:ahLst/>
              <a:cxnLst/>
              <a:rect l="l" t="t" r="r" b="b"/>
              <a:pathLst>
                <a:path w="6" h="3" extrusionOk="0">
                  <a:moveTo>
                    <a:pt x="5" y="0"/>
                  </a:moveTo>
                  <a:cubicBezTo>
                    <a:pt x="5" y="0"/>
                    <a:pt x="4" y="0"/>
                    <a:pt x="3" y="0"/>
                  </a:cubicBezTo>
                  <a:cubicBezTo>
                    <a:pt x="3" y="0"/>
                    <a:pt x="2" y="0"/>
                    <a:pt x="1" y="0"/>
                  </a:cubicBezTo>
                  <a:lnTo>
                    <a:pt x="0" y="2"/>
                  </a:lnTo>
                  <a:lnTo>
                    <a:pt x="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55" name="Google Shape;3755;p35"/>
            <p:cNvSpPr/>
            <p:nvPr/>
          </p:nvSpPr>
          <p:spPr>
            <a:xfrm>
              <a:off x="3019685" y="-741455"/>
              <a:ext cx="25200" cy="3960"/>
            </a:xfrm>
            <a:custGeom>
              <a:avLst/>
              <a:gdLst/>
              <a:ahLst/>
              <a:cxnLst/>
              <a:rect l="l" t="t" r="r" b="b"/>
              <a:pathLst>
                <a:path w="70" h="11" extrusionOk="0">
                  <a:moveTo>
                    <a:pt x="64" y="9"/>
                  </a:moveTo>
                  <a:lnTo>
                    <a:pt x="69" y="0"/>
                  </a:lnTo>
                  <a:cubicBezTo>
                    <a:pt x="46" y="2"/>
                    <a:pt x="23" y="6"/>
                    <a:pt x="0" y="9"/>
                  </a:cubicBezTo>
                  <a:cubicBezTo>
                    <a:pt x="9" y="10"/>
                    <a:pt x="18" y="10"/>
                    <a:pt x="26" y="10"/>
                  </a:cubicBezTo>
                  <a:cubicBezTo>
                    <a:pt x="39" y="10"/>
                    <a:pt x="52" y="9"/>
                    <a:pt x="64"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56" name="Google Shape;3756;p35"/>
            <p:cNvSpPr/>
            <p:nvPr/>
          </p:nvSpPr>
          <p:spPr>
            <a:xfrm>
              <a:off x="3050645" y="-739295"/>
              <a:ext cx="7920" cy="8640"/>
            </a:xfrm>
            <a:custGeom>
              <a:avLst/>
              <a:gdLst/>
              <a:ahLst/>
              <a:cxnLst/>
              <a:rect l="l" t="t" r="r" b="b"/>
              <a:pathLst>
                <a:path w="22" h="24" extrusionOk="0">
                  <a:moveTo>
                    <a:pt x="0" y="23"/>
                  </a:moveTo>
                  <a:lnTo>
                    <a:pt x="7" y="23"/>
                  </a:lnTo>
                  <a:cubicBezTo>
                    <a:pt x="19" y="22"/>
                    <a:pt x="21" y="8"/>
                    <a:pt x="16" y="0"/>
                  </a:cubicBezTo>
                  <a:lnTo>
                    <a:pt x="16" y="1"/>
                  </a:lnTo>
                  <a:cubicBezTo>
                    <a:pt x="12" y="7"/>
                    <a:pt x="8" y="13"/>
                    <a:pt x="3" y="19"/>
                  </a:cubicBezTo>
                  <a:lnTo>
                    <a:pt x="0" y="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57" name="Google Shape;3757;p35"/>
            <p:cNvSpPr/>
            <p:nvPr/>
          </p:nvSpPr>
          <p:spPr>
            <a:xfrm>
              <a:off x="3037685" y="-732095"/>
              <a:ext cx="2520" cy="2880"/>
            </a:xfrm>
            <a:custGeom>
              <a:avLst/>
              <a:gdLst/>
              <a:ahLst/>
              <a:cxnLst/>
              <a:rect l="l" t="t" r="r" b="b"/>
              <a:pathLst>
                <a:path w="7" h="8" extrusionOk="0">
                  <a:moveTo>
                    <a:pt x="6" y="0"/>
                  </a:moveTo>
                  <a:cubicBezTo>
                    <a:pt x="4" y="2"/>
                    <a:pt x="2" y="4"/>
                    <a:pt x="0" y="7"/>
                  </a:cubicBezTo>
                  <a:lnTo>
                    <a:pt x="2" y="7"/>
                  </a:lnTo>
                  <a:lnTo>
                    <a:pt x="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758" name="Google Shape;3758;p35"/>
            <p:cNvSpPr/>
            <p:nvPr/>
          </p:nvSpPr>
          <p:spPr>
            <a:xfrm>
              <a:off x="3038405" y="-742175"/>
              <a:ext cx="18720" cy="12960"/>
            </a:xfrm>
            <a:custGeom>
              <a:avLst/>
              <a:gdLst/>
              <a:ahLst/>
              <a:cxnLst/>
              <a:rect l="l" t="t" r="r" b="b"/>
              <a:pathLst>
                <a:path w="52" h="36" extrusionOk="0">
                  <a:moveTo>
                    <a:pt x="39" y="0"/>
                  </a:moveTo>
                  <a:cubicBezTo>
                    <a:pt x="31" y="0"/>
                    <a:pt x="24" y="0"/>
                    <a:pt x="17" y="2"/>
                  </a:cubicBezTo>
                  <a:lnTo>
                    <a:pt x="12" y="11"/>
                  </a:lnTo>
                  <a:lnTo>
                    <a:pt x="15" y="11"/>
                  </a:lnTo>
                  <a:cubicBezTo>
                    <a:pt x="14" y="13"/>
                    <a:pt x="13" y="15"/>
                    <a:pt x="12" y="17"/>
                  </a:cubicBezTo>
                  <a:cubicBezTo>
                    <a:pt x="10" y="21"/>
                    <a:pt x="7" y="25"/>
                    <a:pt x="4" y="28"/>
                  </a:cubicBezTo>
                  <a:lnTo>
                    <a:pt x="0" y="35"/>
                  </a:lnTo>
                  <a:lnTo>
                    <a:pt x="34" y="31"/>
                  </a:lnTo>
                  <a:lnTo>
                    <a:pt x="38" y="26"/>
                  </a:lnTo>
                  <a:cubicBezTo>
                    <a:pt x="42" y="20"/>
                    <a:pt x="46" y="14"/>
                    <a:pt x="50" y="7"/>
                  </a:cubicBezTo>
                  <a:cubicBezTo>
                    <a:pt x="50" y="7"/>
                    <a:pt x="51" y="7"/>
                    <a:pt x="51" y="6"/>
                  </a:cubicBezTo>
                  <a:cubicBezTo>
                    <a:pt x="50" y="4"/>
                    <a:pt x="48" y="3"/>
                    <a:pt x="46" y="2"/>
                  </a:cubicBezTo>
                  <a:cubicBezTo>
                    <a:pt x="44" y="1"/>
                    <a:pt x="42" y="0"/>
                    <a:pt x="40" y="0"/>
                  </a:cubicBezTo>
                  <a:lnTo>
                    <a:pt x="3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sp>
        <p:nvSpPr>
          <p:cNvPr id="4" name="Google Shape;2138;p31">
            <a:extLst>
              <a:ext uri="{FF2B5EF4-FFF2-40B4-BE49-F238E27FC236}">
                <a16:creationId xmlns:a16="http://schemas.microsoft.com/office/drawing/2014/main" id="{C3CA17A1-45B5-B88E-24EB-C74F41A74C3B}"/>
              </a:ext>
            </a:extLst>
          </p:cNvPr>
          <p:cNvSpPr txBox="1">
            <a:spLocks noGrp="1"/>
          </p:cNvSpPr>
          <p:nvPr>
            <p:ph type="title"/>
          </p:nvPr>
        </p:nvSpPr>
        <p:spPr>
          <a:xfrm>
            <a:off x="129505" y="251378"/>
            <a:ext cx="5323028" cy="730755"/>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b="1" dirty="0">
                <a:latin typeface="Times New Roman" panose="02020603050405020304" pitchFamily="18" charset="0"/>
                <a:cs typeface="Times New Roman" panose="02020603050405020304" pitchFamily="18" charset="0"/>
              </a:rPr>
              <a:t>II. </a:t>
            </a:r>
            <a:r>
              <a:rPr lang="en-US" sz="2000" b="1" dirty="0" err="1">
                <a:latin typeface="Times New Roman" panose="02020603050405020304" pitchFamily="18" charset="0"/>
                <a:cs typeface="Times New Roman" panose="02020603050405020304" pitchFamily="18" charset="0"/>
              </a:rPr>
              <a:t>Đọc</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hiểu</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văn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bản</a:t>
            </a:r>
            <a:r>
              <a:rPr lang="en-US" sz="2000" b="1" dirty="0">
                <a:latin typeface="Times New Roman" panose="02020603050405020304" pitchFamily="18" charset="0"/>
                <a:cs typeface="Times New Roman" panose="02020603050405020304" pitchFamily="18" charset="0"/>
              </a:rPr>
              <a:t> </a:t>
            </a:r>
            <a:br>
              <a:rPr lang="en-US" sz="2000" b="1" dirty="0">
                <a:latin typeface="Times New Roman" panose="02020603050405020304" pitchFamily="18" charset="0"/>
                <a:cs typeface="Times New Roman" panose="02020603050405020304" pitchFamily="18" charset="0"/>
              </a:rPr>
            </a:br>
            <a:r>
              <a:rPr lang="en-US" sz="2000" b="1" dirty="0">
                <a:latin typeface="Times New Roman" panose="02020603050405020304" pitchFamily="18" charset="0"/>
                <a:cs typeface="Times New Roman" panose="02020603050405020304" pitchFamily="18" charset="0"/>
              </a:rPr>
              <a:t>3. </a:t>
            </a:r>
            <a:r>
              <a:rPr lang="en-US" sz="2000" b="1" dirty="0" err="1">
                <a:latin typeface="Times New Roman" panose="02020603050405020304" pitchFamily="18" charset="0"/>
                <a:cs typeface="Times New Roman" panose="02020603050405020304" pitchFamily="18" charset="0"/>
              </a:rPr>
              <a:t>Đặc</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điểm</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phóng</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sự</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trong</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văn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bản</a:t>
            </a:r>
            <a:r>
              <a:rPr lang="en-US" sz="2000" b="1" dirty="0">
                <a:latin typeface="Times New Roman" panose="02020603050405020304" pitchFamily="18" charset="0"/>
                <a:cs typeface="Times New Roman" panose="02020603050405020304" pitchFamily="18" charset="0"/>
              </a:rPr>
              <a:t> </a:t>
            </a:r>
            <a:endParaRPr sz="2000" b="1" dirty="0">
              <a:latin typeface="Times New Roman" panose="02020603050405020304" pitchFamily="18" charset="0"/>
              <a:cs typeface="Times New Roman" panose="02020603050405020304" pitchFamily="18"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821">
                                            <p:txEl>
                                              <p:pRg st="0" end="0"/>
                                            </p:txEl>
                                          </p:spTgt>
                                        </p:tgtEl>
                                        <p:attrNameLst>
                                          <p:attrName>style.visibility</p:attrName>
                                        </p:attrNameLst>
                                      </p:cBhvr>
                                      <p:to>
                                        <p:strVal val="visible"/>
                                      </p:to>
                                    </p:set>
                                    <p:animEffect transition="in" filter="fade">
                                      <p:cBhvr>
                                        <p:cTn id="7" dur="500"/>
                                        <p:tgtEl>
                                          <p:spTgt spid="2821">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817">
                                            <p:txEl>
                                              <p:pRg st="0" end="0"/>
                                            </p:txEl>
                                          </p:spTgt>
                                        </p:tgtEl>
                                        <p:attrNameLst>
                                          <p:attrName>style.visibility</p:attrName>
                                        </p:attrNameLst>
                                      </p:cBhvr>
                                      <p:to>
                                        <p:strVal val="visible"/>
                                      </p:to>
                                    </p:set>
                                    <p:animEffect transition="in" filter="fade">
                                      <p:cBhvr>
                                        <p:cTn id="10" dur="500"/>
                                        <p:tgtEl>
                                          <p:spTgt spid="281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817">
                                            <p:txEl>
                                              <p:pRg st="1" end="1"/>
                                            </p:txEl>
                                          </p:spTgt>
                                        </p:tgtEl>
                                        <p:attrNameLst>
                                          <p:attrName>style.visibility</p:attrName>
                                        </p:attrNameLst>
                                      </p:cBhvr>
                                      <p:to>
                                        <p:strVal val="visible"/>
                                      </p:to>
                                    </p:set>
                                    <p:animEffect transition="in" filter="fade">
                                      <p:cBhvr>
                                        <p:cTn id="15" dur="500"/>
                                        <p:tgtEl>
                                          <p:spTgt spid="2817">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2822">
                                            <p:txEl>
                                              <p:pRg st="0" end="0"/>
                                            </p:txEl>
                                          </p:spTgt>
                                        </p:tgtEl>
                                        <p:attrNameLst>
                                          <p:attrName>style.visibility</p:attrName>
                                        </p:attrNameLst>
                                      </p:cBhvr>
                                      <p:to>
                                        <p:strVal val="visible"/>
                                      </p:to>
                                    </p:set>
                                    <p:animEffect transition="in" filter="fade">
                                      <p:cBhvr>
                                        <p:cTn id="20" dur="500"/>
                                        <p:tgtEl>
                                          <p:spTgt spid="2822">
                                            <p:txEl>
                                              <p:pRg st="0" end="0"/>
                                            </p:txEl>
                                          </p:spTgt>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818">
                                            <p:txEl>
                                              <p:pRg st="0" end="0"/>
                                            </p:txEl>
                                          </p:spTgt>
                                        </p:tgtEl>
                                        <p:attrNameLst>
                                          <p:attrName>style.visibility</p:attrName>
                                        </p:attrNameLst>
                                      </p:cBhvr>
                                      <p:to>
                                        <p:strVal val="visible"/>
                                      </p:to>
                                    </p:set>
                                    <p:animEffect transition="in" filter="fade">
                                      <p:cBhvr>
                                        <p:cTn id="23" dur="500"/>
                                        <p:tgtEl>
                                          <p:spTgt spid="2818">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2815">
                                            <p:txEl>
                                              <p:pRg st="0" end="0"/>
                                            </p:txEl>
                                          </p:spTgt>
                                        </p:tgtEl>
                                        <p:attrNameLst>
                                          <p:attrName>style.visibility</p:attrName>
                                        </p:attrNameLst>
                                      </p:cBhvr>
                                      <p:to>
                                        <p:strVal val="visible"/>
                                      </p:to>
                                    </p:set>
                                    <p:animEffect transition="in" filter="fade">
                                      <p:cBhvr>
                                        <p:cTn id="28" dur="500"/>
                                        <p:tgtEl>
                                          <p:spTgt spid="2815">
                                            <p:txEl>
                                              <p:pRg st="0" end="0"/>
                                            </p:tx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819">
                                            <p:txEl>
                                              <p:pRg st="0" end="0"/>
                                            </p:txEl>
                                          </p:spTgt>
                                        </p:tgtEl>
                                        <p:attrNameLst>
                                          <p:attrName>style.visibility</p:attrName>
                                        </p:attrNameLst>
                                      </p:cBhvr>
                                      <p:to>
                                        <p:strVal val="visible"/>
                                      </p:to>
                                    </p:set>
                                    <p:animEffect transition="in" filter="fade">
                                      <p:cBhvr>
                                        <p:cTn id="31" dur="500"/>
                                        <p:tgtEl>
                                          <p:spTgt spid="2819">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2823">
                                            <p:txEl>
                                              <p:pRg st="0" end="0"/>
                                            </p:txEl>
                                          </p:spTgt>
                                        </p:tgtEl>
                                        <p:attrNameLst>
                                          <p:attrName>style.visibility</p:attrName>
                                        </p:attrNameLst>
                                      </p:cBhvr>
                                      <p:to>
                                        <p:strVal val="visible"/>
                                      </p:to>
                                    </p:set>
                                    <p:animEffect transition="in" filter="fade">
                                      <p:cBhvr>
                                        <p:cTn id="36" dur="500"/>
                                        <p:tgtEl>
                                          <p:spTgt spid="2823">
                                            <p:txEl>
                                              <p:pRg st="0" end="0"/>
                                            </p:txEl>
                                          </p:spTgt>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820">
                                            <p:txEl>
                                              <p:pRg st="0" end="0"/>
                                            </p:txEl>
                                          </p:spTgt>
                                        </p:tgtEl>
                                        <p:attrNameLst>
                                          <p:attrName>style.visibility</p:attrName>
                                        </p:attrNameLst>
                                      </p:cBhvr>
                                      <p:to>
                                        <p:strVal val="visible"/>
                                      </p:to>
                                    </p:set>
                                    <p:animEffect transition="in" filter="fade">
                                      <p:cBhvr>
                                        <p:cTn id="39" dur="500"/>
                                        <p:tgtEl>
                                          <p:spTgt spid="28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15" grpId="0" build="p"/>
      <p:bldP spid="2817" grpId="0" build="p"/>
      <p:bldP spid="2818" grpId="0" build="p"/>
      <p:bldP spid="2819" grpId="0" build="p"/>
      <p:bldP spid="2820" grpId="0" build="p"/>
      <p:bldP spid="2821" grpId="0" build="p"/>
      <p:bldP spid="2822" grpId="0" build="p"/>
      <p:bldP spid="2823" grpId="0" build="p"/>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84">
          <a:extLst>
            <a:ext uri="{FF2B5EF4-FFF2-40B4-BE49-F238E27FC236}">
              <a16:creationId xmlns:a16="http://schemas.microsoft.com/office/drawing/2014/main" id="{E7181368-797E-05B6-F10A-80BAB56BB437}"/>
            </a:ext>
          </a:extLst>
        </p:cNvPr>
        <p:cNvGrpSpPr/>
        <p:nvPr/>
      </p:nvGrpSpPr>
      <p:grpSpPr>
        <a:xfrm>
          <a:off x="0" y="0"/>
          <a:ext cx="0" cy="0"/>
          <a:chOff x="0" y="0"/>
          <a:chExt cx="0" cy="0"/>
        </a:xfrm>
      </p:grpSpPr>
      <p:grpSp>
        <p:nvGrpSpPr>
          <p:cNvPr id="390" name="Google Shape;390;p29">
            <a:extLst>
              <a:ext uri="{FF2B5EF4-FFF2-40B4-BE49-F238E27FC236}">
                <a16:creationId xmlns:a16="http://schemas.microsoft.com/office/drawing/2014/main" id="{B1E8FA81-B405-0622-3774-8A26A4889741}"/>
              </a:ext>
            </a:extLst>
          </p:cNvPr>
          <p:cNvGrpSpPr/>
          <p:nvPr/>
        </p:nvGrpSpPr>
        <p:grpSpPr>
          <a:xfrm>
            <a:off x="-620729" y="3883322"/>
            <a:ext cx="1632282" cy="1193093"/>
            <a:chOff x="2784600" y="3349080"/>
            <a:chExt cx="1331280" cy="973080"/>
          </a:xfrm>
        </p:grpSpPr>
        <p:sp>
          <p:nvSpPr>
            <p:cNvPr id="391" name="Google Shape;391;p29">
              <a:extLst>
                <a:ext uri="{FF2B5EF4-FFF2-40B4-BE49-F238E27FC236}">
                  <a16:creationId xmlns:a16="http://schemas.microsoft.com/office/drawing/2014/main" id="{186C7435-F682-9111-C604-694582F13B2C}"/>
                </a:ext>
              </a:extLst>
            </p:cNvPr>
            <p:cNvSpPr/>
            <p:nvPr/>
          </p:nvSpPr>
          <p:spPr>
            <a:xfrm>
              <a:off x="2950920" y="4102200"/>
              <a:ext cx="764280" cy="219960"/>
            </a:xfrm>
            <a:custGeom>
              <a:avLst/>
              <a:gdLst/>
              <a:ahLst/>
              <a:cxnLst/>
              <a:rect l="l" t="t" r="r" b="b"/>
              <a:pathLst>
                <a:path w="2123" h="611" extrusionOk="0">
                  <a:moveTo>
                    <a:pt x="1212" y="172"/>
                  </a:moveTo>
                  <a:cubicBezTo>
                    <a:pt x="1213" y="177"/>
                    <a:pt x="1215" y="182"/>
                    <a:pt x="1218" y="187"/>
                  </a:cubicBezTo>
                  <a:cubicBezTo>
                    <a:pt x="1222" y="195"/>
                    <a:pt x="1228" y="201"/>
                    <a:pt x="1236" y="206"/>
                  </a:cubicBezTo>
                  <a:cubicBezTo>
                    <a:pt x="1241" y="209"/>
                    <a:pt x="1246" y="211"/>
                    <a:pt x="1252" y="212"/>
                  </a:cubicBezTo>
                  <a:cubicBezTo>
                    <a:pt x="1351" y="238"/>
                    <a:pt x="1448" y="271"/>
                    <a:pt x="1547" y="297"/>
                  </a:cubicBezTo>
                  <a:cubicBezTo>
                    <a:pt x="1618" y="314"/>
                    <a:pt x="1690" y="323"/>
                    <a:pt x="1763" y="323"/>
                  </a:cubicBezTo>
                  <a:cubicBezTo>
                    <a:pt x="1821" y="324"/>
                    <a:pt x="1878" y="332"/>
                    <a:pt x="1934" y="345"/>
                  </a:cubicBezTo>
                  <a:cubicBezTo>
                    <a:pt x="1966" y="352"/>
                    <a:pt x="1996" y="363"/>
                    <a:pt x="2023" y="379"/>
                  </a:cubicBezTo>
                  <a:cubicBezTo>
                    <a:pt x="2049" y="394"/>
                    <a:pt x="2073" y="413"/>
                    <a:pt x="2093" y="435"/>
                  </a:cubicBezTo>
                  <a:cubicBezTo>
                    <a:pt x="2104" y="446"/>
                    <a:pt x="2122" y="457"/>
                    <a:pt x="2113" y="476"/>
                  </a:cubicBezTo>
                  <a:cubicBezTo>
                    <a:pt x="2104" y="494"/>
                    <a:pt x="2087" y="483"/>
                    <a:pt x="2073" y="483"/>
                  </a:cubicBezTo>
                  <a:cubicBezTo>
                    <a:pt x="2007" y="483"/>
                    <a:pt x="1953" y="445"/>
                    <a:pt x="1891" y="434"/>
                  </a:cubicBezTo>
                  <a:cubicBezTo>
                    <a:pt x="1866" y="427"/>
                    <a:pt x="1840" y="424"/>
                    <a:pt x="1814" y="424"/>
                  </a:cubicBezTo>
                  <a:cubicBezTo>
                    <a:pt x="1803" y="424"/>
                    <a:pt x="1792" y="424"/>
                    <a:pt x="1781" y="426"/>
                  </a:cubicBezTo>
                  <a:cubicBezTo>
                    <a:pt x="1822" y="445"/>
                    <a:pt x="1864" y="460"/>
                    <a:pt x="1908" y="469"/>
                  </a:cubicBezTo>
                  <a:cubicBezTo>
                    <a:pt x="1919" y="472"/>
                    <a:pt x="1929" y="476"/>
                    <a:pt x="1939" y="482"/>
                  </a:cubicBezTo>
                  <a:cubicBezTo>
                    <a:pt x="1957" y="492"/>
                    <a:pt x="1972" y="506"/>
                    <a:pt x="1982" y="524"/>
                  </a:cubicBezTo>
                  <a:cubicBezTo>
                    <a:pt x="1987" y="532"/>
                    <a:pt x="1990" y="541"/>
                    <a:pt x="1993" y="550"/>
                  </a:cubicBezTo>
                  <a:cubicBezTo>
                    <a:pt x="1996" y="559"/>
                    <a:pt x="2000" y="568"/>
                    <a:pt x="1991" y="577"/>
                  </a:cubicBezTo>
                  <a:cubicBezTo>
                    <a:pt x="1990" y="578"/>
                    <a:pt x="1988" y="580"/>
                    <a:pt x="1986" y="581"/>
                  </a:cubicBezTo>
                  <a:cubicBezTo>
                    <a:pt x="1983" y="582"/>
                    <a:pt x="1979" y="583"/>
                    <a:pt x="1976" y="583"/>
                  </a:cubicBezTo>
                  <a:cubicBezTo>
                    <a:pt x="1972" y="583"/>
                    <a:pt x="1969" y="582"/>
                    <a:pt x="1966" y="581"/>
                  </a:cubicBezTo>
                  <a:cubicBezTo>
                    <a:pt x="1965" y="580"/>
                    <a:pt x="1965" y="580"/>
                    <a:pt x="1964" y="580"/>
                  </a:cubicBezTo>
                  <a:cubicBezTo>
                    <a:pt x="1921" y="542"/>
                    <a:pt x="1863" y="544"/>
                    <a:pt x="1813" y="531"/>
                  </a:cubicBezTo>
                  <a:cubicBezTo>
                    <a:pt x="1707" y="505"/>
                    <a:pt x="1601" y="467"/>
                    <a:pt x="1489" y="482"/>
                  </a:cubicBezTo>
                  <a:cubicBezTo>
                    <a:pt x="1464" y="487"/>
                    <a:pt x="1438" y="490"/>
                    <a:pt x="1412" y="490"/>
                  </a:cubicBezTo>
                  <a:cubicBezTo>
                    <a:pt x="1404" y="490"/>
                    <a:pt x="1397" y="490"/>
                    <a:pt x="1389" y="489"/>
                  </a:cubicBezTo>
                  <a:cubicBezTo>
                    <a:pt x="1366" y="487"/>
                    <a:pt x="1342" y="486"/>
                    <a:pt x="1319" y="486"/>
                  </a:cubicBezTo>
                  <a:cubicBezTo>
                    <a:pt x="1295" y="486"/>
                    <a:pt x="1271" y="487"/>
                    <a:pt x="1248" y="489"/>
                  </a:cubicBezTo>
                  <a:cubicBezTo>
                    <a:pt x="1244" y="490"/>
                    <a:pt x="1240" y="490"/>
                    <a:pt x="1235" y="490"/>
                  </a:cubicBezTo>
                  <a:cubicBezTo>
                    <a:pt x="1215" y="490"/>
                    <a:pt x="1195" y="485"/>
                    <a:pt x="1178" y="475"/>
                  </a:cubicBezTo>
                  <a:cubicBezTo>
                    <a:pt x="1162" y="465"/>
                    <a:pt x="1148" y="452"/>
                    <a:pt x="1138" y="436"/>
                  </a:cubicBezTo>
                  <a:cubicBezTo>
                    <a:pt x="1088" y="357"/>
                    <a:pt x="1014" y="331"/>
                    <a:pt x="924" y="335"/>
                  </a:cubicBezTo>
                  <a:cubicBezTo>
                    <a:pt x="915" y="335"/>
                    <a:pt x="906" y="335"/>
                    <a:pt x="897" y="335"/>
                  </a:cubicBezTo>
                  <a:cubicBezTo>
                    <a:pt x="876" y="335"/>
                    <a:pt x="856" y="334"/>
                    <a:pt x="835" y="331"/>
                  </a:cubicBezTo>
                  <a:cubicBezTo>
                    <a:pt x="797" y="327"/>
                    <a:pt x="762" y="325"/>
                    <a:pt x="729" y="293"/>
                  </a:cubicBezTo>
                  <a:cubicBezTo>
                    <a:pt x="724" y="289"/>
                    <a:pt x="718" y="285"/>
                    <a:pt x="712" y="281"/>
                  </a:cubicBezTo>
                  <a:cubicBezTo>
                    <a:pt x="692" y="270"/>
                    <a:pt x="670" y="264"/>
                    <a:pt x="648" y="264"/>
                  </a:cubicBezTo>
                  <a:cubicBezTo>
                    <a:pt x="636" y="264"/>
                    <a:pt x="624" y="266"/>
                    <a:pt x="613" y="269"/>
                  </a:cubicBezTo>
                  <a:cubicBezTo>
                    <a:pt x="605" y="271"/>
                    <a:pt x="597" y="272"/>
                    <a:pt x="589" y="272"/>
                  </a:cubicBezTo>
                  <a:cubicBezTo>
                    <a:pt x="576" y="272"/>
                    <a:pt x="563" y="269"/>
                    <a:pt x="551" y="264"/>
                  </a:cubicBezTo>
                  <a:cubicBezTo>
                    <a:pt x="550" y="263"/>
                    <a:pt x="549" y="263"/>
                    <a:pt x="548" y="262"/>
                  </a:cubicBezTo>
                  <a:cubicBezTo>
                    <a:pt x="537" y="256"/>
                    <a:pt x="525" y="252"/>
                    <a:pt x="512" y="252"/>
                  </a:cubicBezTo>
                  <a:cubicBezTo>
                    <a:pt x="504" y="252"/>
                    <a:pt x="495" y="254"/>
                    <a:pt x="487" y="257"/>
                  </a:cubicBezTo>
                  <a:cubicBezTo>
                    <a:pt x="506" y="318"/>
                    <a:pt x="543" y="346"/>
                    <a:pt x="603" y="343"/>
                  </a:cubicBezTo>
                  <a:cubicBezTo>
                    <a:pt x="610" y="342"/>
                    <a:pt x="617" y="342"/>
                    <a:pt x="624" y="342"/>
                  </a:cubicBezTo>
                  <a:cubicBezTo>
                    <a:pt x="654" y="342"/>
                    <a:pt x="684" y="348"/>
                    <a:pt x="712" y="360"/>
                  </a:cubicBezTo>
                  <a:cubicBezTo>
                    <a:pt x="732" y="369"/>
                    <a:pt x="753" y="374"/>
                    <a:pt x="775" y="374"/>
                  </a:cubicBezTo>
                  <a:cubicBezTo>
                    <a:pt x="783" y="374"/>
                    <a:pt x="791" y="373"/>
                    <a:pt x="799" y="372"/>
                  </a:cubicBezTo>
                  <a:cubicBezTo>
                    <a:pt x="809" y="371"/>
                    <a:pt x="818" y="371"/>
                    <a:pt x="828" y="371"/>
                  </a:cubicBezTo>
                  <a:cubicBezTo>
                    <a:pt x="874" y="371"/>
                    <a:pt x="920" y="381"/>
                    <a:pt x="962" y="400"/>
                  </a:cubicBezTo>
                  <a:cubicBezTo>
                    <a:pt x="982" y="409"/>
                    <a:pt x="1006" y="417"/>
                    <a:pt x="1002" y="446"/>
                  </a:cubicBezTo>
                  <a:cubicBezTo>
                    <a:pt x="1000" y="466"/>
                    <a:pt x="966" y="487"/>
                    <a:pt x="941" y="487"/>
                  </a:cubicBezTo>
                  <a:cubicBezTo>
                    <a:pt x="935" y="487"/>
                    <a:pt x="930" y="486"/>
                    <a:pt x="924" y="484"/>
                  </a:cubicBezTo>
                  <a:cubicBezTo>
                    <a:pt x="900" y="480"/>
                    <a:pt x="875" y="478"/>
                    <a:pt x="850" y="478"/>
                  </a:cubicBezTo>
                  <a:cubicBezTo>
                    <a:pt x="827" y="478"/>
                    <a:pt x="805" y="479"/>
                    <a:pt x="782" y="483"/>
                  </a:cubicBezTo>
                  <a:cubicBezTo>
                    <a:pt x="792" y="506"/>
                    <a:pt x="815" y="504"/>
                    <a:pt x="832" y="509"/>
                  </a:cubicBezTo>
                  <a:cubicBezTo>
                    <a:pt x="852" y="514"/>
                    <a:pt x="871" y="522"/>
                    <a:pt x="889" y="532"/>
                  </a:cubicBezTo>
                  <a:cubicBezTo>
                    <a:pt x="900" y="539"/>
                    <a:pt x="911" y="546"/>
                    <a:pt x="921" y="555"/>
                  </a:cubicBezTo>
                  <a:cubicBezTo>
                    <a:pt x="944" y="578"/>
                    <a:pt x="938" y="596"/>
                    <a:pt x="905" y="606"/>
                  </a:cubicBezTo>
                  <a:cubicBezTo>
                    <a:pt x="901" y="607"/>
                    <a:pt x="896" y="608"/>
                    <a:pt x="891" y="608"/>
                  </a:cubicBezTo>
                  <a:cubicBezTo>
                    <a:pt x="883" y="608"/>
                    <a:pt x="875" y="606"/>
                    <a:pt x="867" y="604"/>
                  </a:cubicBezTo>
                  <a:cubicBezTo>
                    <a:pt x="799" y="586"/>
                    <a:pt x="728" y="577"/>
                    <a:pt x="658" y="577"/>
                  </a:cubicBezTo>
                  <a:cubicBezTo>
                    <a:pt x="637" y="577"/>
                    <a:pt x="616" y="578"/>
                    <a:pt x="595" y="579"/>
                  </a:cubicBezTo>
                  <a:cubicBezTo>
                    <a:pt x="592" y="580"/>
                    <a:pt x="589" y="580"/>
                    <a:pt x="586" y="580"/>
                  </a:cubicBezTo>
                  <a:cubicBezTo>
                    <a:pt x="569" y="580"/>
                    <a:pt x="552" y="575"/>
                    <a:pt x="537" y="567"/>
                  </a:cubicBezTo>
                  <a:cubicBezTo>
                    <a:pt x="530" y="563"/>
                    <a:pt x="524" y="558"/>
                    <a:pt x="519" y="553"/>
                  </a:cubicBezTo>
                  <a:cubicBezTo>
                    <a:pt x="504" y="539"/>
                    <a:pt x="485" y="530"/>
                    <a:pt x="469" y="516"/>
                  </a:cubicBezTo>
                  <a:cubicBezTo>
                    <a:pt x="410" y="463"/>
                    <a:pt x="341" y="467"/>
                    <a:pt x="269" y="481"/>
                  </a:cubicBezTo>
                  <a:cubicBezTo>
                    <a:pt x="259" y="483"/>
                    <a:pt x="250" y="487"/>
                    <a:pt x="241" y="492"/>
                  </a:cubicBezTo>
                  <a:cubicBezTo>
                    <a:pt x="227" y="500"/>
                    <a:pt x="216" y="511"/>
                    <a:pt x="208" y="524"/>
                  </a:cubicBezTo>
                  <a:cubicBezTo>
                    <a:pt x="204" y="531"/>
                    <a:pt x="201" y="538"/>
                    <a:pt x="199" y="546"/>
                  </a:cubicBezTo>
                  <a:cubicBezTo>
                    <a:pt x="195" y="558"/>
                    <a:pt x="194" y="572"/>
                    <a:pt x="191" y="584"/>
                  </a:cubicBezTo>
                  <a:cubicBezTo>
                    <a:pt x="187" y="595"/>
                    <a:pt x="182" y="610"/>
                    <a:pt x="167" y="610"/>
                  </a:cubicBezTo>
                  <a:cubicBezTo>
                    <a:pt x="151" y="610"/>
                    <a:pt x="142" y="597"/>
                    <a:pt x="136" y="584"/>
                  </a:cubicBezTo>
                  <a:cubicBezTo>
                    <a:pt x="134" y="578"/>
                    <a:pt x="133" y="573"/>
                    <a:pt x="133" y="567"/>
                  </a:cubicBezTo>
                  <a:cubicBezTo>
                    <a:pt x="133" y="559"/>
                    <a:pt x="135" y="552"/>
                    <a:pt x="138" y="546"/>
                  </a:cubicBezTo>
                  <a:cubicBezTo>
                    <a:pt x="163" y="478"/>
                    <a:pt x="197" y="422"/>
                    <a:pt x="278" y="412"/>
                  </a:cubicBezTo>
                  <a:cubicBezTo>
                    <a:pt x="301" y="409"/>
                    <a:pt x="335" y="406"/>
                    <a:pt x="341" y="383"/>
                  </a:cubicBezTo>
                  <a:cubicBezTo>
                    <a:pt x="347" y="359"/>
                    <a:pt x="319" y="342"/>
                    <a:pt x="303" y="326"/>
                  </a:cubicBezTo>
                  <a:cubicBezTo>
                    <a:pt x="282" y="307"/>
                    <a:pt x="262" y="287"/>
                    <a:pt x="244" y="266"/>
                  </a:cubicBezTo>
                  <a:cubicBezTo>
                    <a:pt x="229" y="247"/>
                    <a:pt x="227" y="233"/>
                    <a:pt x="254" y="225"/>
                  </a:cubicBezTo>
                  <a:cubicBezTo>
                    <a:pt x="262" y="224"/>
                    <a:pt x="270" y="221"/>
                    <a:pt x="277" y="217"/>
                  </a:cubicBezTo>
                  <a:cubicBezTo>
                    <a:pt x="284" y="213"/>
                    <a:pt x="291" y="207"/>
                    <a:pt x="296" y="201"/>
                  </a:cubicBezTo>
                  <a:cubicBezTo>
                    <a:pt x="199" y="148"/>
                    <a:pt x="81" y="132"/>
                    <a:pt x="0" y="42"/>
                  </a:cubicBezTo>
                  <a:cubicBezTo>
                    <a:pt x="10" y="37"/>
                    <a:pt x="15" y="34"/>
                    <a:pt x="16" y="35"/>
                  </a:cubicBezTo>
                  <a:cubicBezTo>
                    <a:pt x="70" y="87"/>
                    <a:pt x="146" y="103"/>
                    <a:pt x="210" y="140"/>
                  </a:cubicBezTo>
                  <a:cubicBezTo>
                    <a:pt x="220" y="146"/>
                    <a:pt x="233" y="154"/>
                    <a:pt x="242" y="135"/>
                  </a:cubicBezTo>
                  <a:cubicBezTo>
                    <a:pt x="247" y="125"/>
                    <a:pt x="254" y="131"/>
                    <a:pt x="259" y="137"/>
                  </a:cubicBezTo>
                  <a:cubicBezTo>
                    <a:pt x="302" y="188"/>
                    <a:pt x="365" y="203"/>
                    <a:pt x="429" y="230"/>
                  </a:cubicBezTo>
                  <a:cubicBezTo>
                    <a:pt x="422" y="210"/>
                    <a:pt x="409" y="206"/>
                    <a:pt x="401" y="199"/>
                  </a:cubicBezTo>
                  <a:cubicBezTo>
                    <a:pt x="393" y="191"/>
                    <a:pt x="385" y="188"/>
                    <a:pt x="386" y="184"/>
                  </a:cubicBezTo>
                  <a:cubicBezTo>
                    <a:pt x="396" y="131"/>
                    <a:pt x="350" y="140"/>
                    <a:pt x="324" y="129"/>
                  </a:cubicBezTo>
                  <a:cubicBezTo>
                    <a:pt x="285" y="116"/>
                    <a:pt x="248" y="98"/>
                    <a:pt x="213" y="78"/>
                  </a:cubicBezTo>
                  <a:cubicBezTo>
                    <a:pt x="201" y="71"/>
                    <a:pt x="190" y="65"/>
                    <a:pt x="179" y="58"/>
                  </a:cubicBezTo>
                  <a:cubicBezTo>
                    <a:pt x="175" y="53"/>
                    <a:pt x="170" y="50"/>
                    <a:pt x="164" y="47"/>
                  </a:cubicBezTo>
                  <a:cubicBezTo>
                    <a:pt x="150" y="38"/>
                    <a:pt x="133" y="34"/>
                    <a:pt x="116" y="34"/>
                  </a:cubicBezTo>
                  <a:cubicBezTo>
                    <a:pt x="115" y="34"/>
                    <a:pt x="114" y="34"/>
                    <a:pt x="113" y="34"/>
                  </a:cubicBezTo>
                  <a:lnTo>
                    <a:pt x="137" y="0"/>
                  </a:lnTo>
                  <a:cubicBezTo>
                    <a:pt x="159" y="23"/>
                    <a:pt x="183" y="43"/>
                    <a:pt x="209" y="60"/>
                  </a:cubicBezTo>
                  <a:cubicBezTo>
                    <a:pt x="258" y="96"/>
                    <a:pt x="318" y="106"/>
                    <a:pt x="373" y="123"/>
                  </a:cubicBezTo>
                  <a:cubicBezTo>
                    <a:pt x="400" y="133"/>
                    <a:pt x="427" y="144"/>
                    <a:pt x="453" y="158"/>
                  </a:cubicBezTo>
                  <a:cubicBezTo>
                    <a:pt x="445" y="174"/>
                    <a:pt x="433" y="159"/>
                    <a:pt x="424" y="164"/>
                  </a:cubicBezTo>
                  <a:cubicBezTo>
                    <a:pt x="450" y="202"/>
                    <a:pt x="468" y="212"/>
                    <a:pt x="508" y="209"/>
                  </a:cubicBezTo>
                  <a:cubicBezTo>
                    <a:pt x="510" y="208"/>
                    <a:pt x="511" y="208"/>
                    <a:pt x="513" y="208"/>
                  </a:cubicBezTo>
                  <a:cubicBezTo>
                    <a:pt x="518" y="208"/>
                    <a:pt x="523" y="210"/>
                    <a:pt x="527" y="212"/>
                  </a:cubicBezTo>
                  <a:cubicBezTo>
                    <a:pt x="528" y="212"/>
                    <a:pt x="528" y="213"/>
                    <a:pt x="528" y="213"/>
                  </a:cubicBezTo>
                  <a:cubicBezTo>
                    <a:pt x="620" y="272"/>
                    <a:pt x="726" y="266"/>
                    <a:pt x="832" y="282"/>
                  </a:cubicBezTo>
                  <a:cubicBezTo>
                    <a:pt x="823" y="259"/>
                    <a:pt x="801" y="271"/>
                    <a:pt x="792" y="249"/>
                  </a:cubicBezTo>
                  <a:cubicBezTo>
                    <a:pt x="872" y="249"/>
                    <a:pt x="951" y="269"/>
                    <a:pt x="1029" y="253"/>
                  </a:cubicBezTo>
                  <a:lnTo>
                    <a:pt x="1029" y="240"/>
                  </a:lnTo>
                  <a:lnTo>
                    <a:pt x="847" y="219"/>
                  </a:lnTo>
                  <a:cubicBezTo>
                    <a:pt x="860" y="213"/>
                    <a:pt x="875" y="210"/>
                    <a:pt x="889" y="210"/>
                  </a:cubicBezTo>
                  <a:cubicBezTo>
                    <a:pt x="898" y="210"/>
                    <a:pt x="908" y="211"/>
                    <a:pt x="917" y="214"/>
                  </a:cubicBezTo>
                  <a:cubicBezTo>
                    <a:pt x="952" y="220"/>
                    <a:pt x="987" y="224"/>
                    <a:pt x="1023" y="226"/>
                  </a:cubicBezTo>
                  <a:cubicBezTo>
                    <a:pt x="1031" y="227"/>
                    <a:pt x="1039" y="227"/>
                    <a:pt x="1048" y="227"/>
                  </a:cubicBezTo>
                  <a:cubicBezTo>
                    <a:pt x="1078" y="227"/>
                    <a:pt x="1109" y="220"/>
                    <a:pt x="1136" y="206"/>
                  </a:cubicBezTo>
                  <a:cubicBezTo>
                    <a:pt x="1160" y="192"/>
                    <a:pt x="1192" y="198"/>
                    <a:pt x="1212" y="174"/>
                  </a:cubicBezTo>
                  <a:lnTo>
                    <a:pt x="1212" y="172"/>
                  </a:lnTo>
                  <a:moveTo>
                    <a:pt x="1283" y="366"/>
                  </a:moveTo>
                  <a:cubicBezTo>
                    <a:pt x="1279" y="366"/>
                    <a:pt x="1276" y="366"/>
                    <a:pt x="1273" y="366"/>
                  </a:cubicBezTo>
                  <a:cubicBezTo>
                    <a:pt x="1256" y="366"/>
                    <a:pt x="1239" y="368"/>
                    <a:pt x="1223" y="371"/>
                  </a:cubicBezTo>
                  <a:cubicBezTo>
                    <a:pt x="1205" y="377"/>
                    <a:pt x="1213" y="386"/>
                    <a:pt x="1227" y="388"/>
                  </a:cubicBezTo>
                  <a:cubicBezTo>
                    <a:pt x="1282" y="446"/>
                    <a:pt x="1297" y="450"/>
                    <a:pt x="1361" y="422"/>
                  </a:cubicBezTo>
                  <a:cubicBezTo>
                    <a:pt x="1367" y="422"/>
                    <a:pt x="1372" y="423"/>
                    <a:pt x="1378" y="423"/>
                  </a:cubicBezTo>
                  <a:cubicBezTo>
                    <a:pt x="1383" y="423"/>
                    <a:pt x="1389" y="422"/>
                    <a:pt x="1394" y="422"/>
                  </a:cubicBezTo>
                  <a:cubicBezTo>
                    <a:pt x="1429" y="410"/>
                    <a:pt x="1466" y="405"/>
                    <a:pt x="1503" y="405"/>
                  </a:cubicBezTo>
                  <a:cubicBezTo>
                    <a:pt x="1521" y="405"/>
                    <a:pt x="1538" y="406"/>
                    <a:pt x="1556" y="409"/>
                  </a:cubicBezTo>
                  <a:cubicBezTo>
                    <a:pt x="1560" y="409"/>
                    <a:pt x="1562" y="406"/>
                    <a:pt x="1560" y="402"/>
                  </a:cubicBezTo>
                  <a:cubicBezTo>
                    <a:pt x="1500" y="376"/>
                    <a:pt x="1496" y="376"/>
                    <a:pt x="1458" y="384"/>
                  </a:cubicBezTo>
                  <a:cubicBezTo>
                    <a:pt x="1448" y="350"/>
                    <a:pt x="1424" y="355"/>
                    <a:pt x="1397" y="361"/>
                  </a:cubicBezTo>
                  <a:cubicBezTo>
                    <a:pt x="1341" y="376"/>
                    <a:pt x="1285" y="394"/>
                    <a:pt x="1226" y="390"/>
                  </a:cubicBezTo>
                  <a:cubicBezTo>
                    <a:pt x="1231" y="375"/>
                    <a:pt x="1244" y="377"/>
                    <a:pt x="1256" y="376"/>
                  </a:cubicBezTo>
                  <a:cubicBezTo>
                    <a:pt x="1267" y="374"/>
                    <a:pt x="1278" y="378"/>
                    <a:pt x="1283" y="365"/>
                  </a:cubicBezTo>
                  <a:cubicBezTo>
                    <a:pt x="1296" y="365"/>
                    <a:pt x="1311" y="371"/>
                    <a:pt x="1322" y="357"/>
                  </a:cubicBezTo>
                  <a:cubicBezTo>
                    <a:pt x="1308" y="362"/>
                    <a:pt x="1292" y="350"/>
                    <a:pt x="1283" y="367"/>
                  </a:cubicBezTo>
                  <a:lnTo>
                    <a:pt x="1283" y="366"/>
                  </a:lnTo>
                  <a:moveTo>
                    <a:pt x="746" y="401"/>
                  </a:moveTo>
                  <a:cubicBezTo>
                    <a:pt x="780" y="418"/>
                    <a:pt x="789" y="418"/>
                    <a:pt x="838" y="399"/>
                  </a:cubicBezTo>
                  <a:cubicBezTo>
                    <a:pt x="825" y="397"/>
                    <a:pt x="812" y="396"/>
                    <a:pt x="799" y="396"/>
                  </a:cubicBezTo>
                  <a:cubicBezTo>
                    <a:pt x="781" y="396"/>
                    <a:pt x="763" y="398"/>
                    <a:pt x="745" y="403"/>
                  </a:cubicBezTo>
                  <a:cubicBezTo>
                    <a:pt x="742" y="399"/>
                    <a:pt x="740" y="397"/>
                    <a:pt x="736" y="395"/>
                  </a:cubicBezTo>
                  <a:cubicBezTo>
                    <a:pt x="732" y="392"/>
                    <a:pt x="727" y="391"/>
                    <a:pt x="722" y="391"/>
                  </a:cubicBezTo>
                  <a:cubicBezTo>
                    <a:pt x="717" y="391"/>
                    <a:pt x="713" y="392"/>
                    <a:pt x="709" y="394"/>
                  </a:cubicBezTo>
                  <a:cubicBezTo>
                    <a:pt x="679" y="407"/>
                    <a:pt x="647" y="399"/>
                    <a:pt x="617" y="406"/>
                  </a:cubicBezTo>
                  <a:cubicBezTo>
                    <a:pt x="557" y="416"/>
                    <a:pt x="496" y="422"/>
                    <a:pt x="435" y="425"/>
                  </a:cubicBezTo>
                  <a:cubicBezTo>
                    <a:pt x="408" y="426"/>
                    <a:pt x="381" y="431"/>
                    <a:pt x="356" y="440"/>
                  </a:cubicBezTo>
                  <a:cubicBezTo>
                    <a:pt x="388" y="440"/>
                    <a:pt x="417" y="463"/>
                    <a:pt x="448" y="459"/>
                  </a:cubicBezTo>
                  <a:cubicBezTo>
                    <a:pt x="473" y="456"/>
                    <a:pt x="498" y="454"/>
                    <a:pt x="524" y="454"/>
                  </a:cubicBezTo>
                  <a:cubicBezTo>
                    <a:pt x="541" y="454"/>
                    <a:pt x="558" y="455"/>
                    <a:pt x="575" y="457"/>
                  </a:cubicBezTo>
                  <a:cubicBezTo>
                    <a:pt x="592" y="457"/>
                    <a:pt x="624" y="443"/>
                    <a:pt x="624" y="472"/>
                  </a:cubicBezTo>
                  <a:cubicBezTo>
                    <a:pt x="624" y="497"/>
                    <a:pt x="592" y="490"/>
                    <a:pt x="573" y="494"/>
                  </a:cubicBezTo>
                  <a:cubicBezTo>
                    <a:pt x="571" y="495"/>
                    <a:pt x="569" y="495"/>
                    <a:pt x="567" y="495"/>
                  </a:cubicBezTo>
                  <a:cubicBezTo>
                    <a:pt x="563" y="495"/>
                    <a:pt x="560" y="495"/>
                    <a:pt x="556" y="493"/>
                  </a:cubicBezTo>
                  <a:cubicBezTo>
                    <a:pt x="553" y="492"/>
                    <a:pt x="551" y="488"/>
                    <a:pt x="549" y="485"/>
                  </a:cubicBezTo>
                  <a:cubicBezTo>
                    <a:pt x="560" y="465"/>
                    <a:pt x="585" y="485"/>
                    <a:pt x="599" y="470"/>
                  </a:cubicBezTo>
                  <a:cubicBezTo>
                    <a:pt x="576" y="468"/>
                    <a:pt x="553" y="466"/>
                    <a:pt x="531" y="466"/>
                  </a:cubicBezTo>
                  <a:cubicBezTo>
                    <a:pt x="524" y="465"/>
                    <a:pt x="517" y="465"/>
                    <a:pt x="510" y="465"/>
                  </a:cubicBezTo>
                  <a:cubicBezTo>
                    <a:pt x="493" y="465"/>
                    <a:pt x="476" y="467"/>
                    <a:pt x="460" y="471"/>
                  </a:cubicBezTo>
                  <a:cubicBezTo>
                    <a:pt x="552" y="563"/>
                    <a:pt x="587" y="573"/>
                    <a:pt x="698" y="538"/>
                  </a:cubicBezTo>
                  <a:cubicBezTo>
                    <a:pt x="668" y="524"/>
                    <a:pt x="636" y="541"/>
                    <a:pt x="607" y="521"/>
                  </a:cubicBezTo>
                  <a:lnTo>
                    <a:pt x="751" y="521"/>
                  </a:lnTo>
                  <a:cubicBezTo>
                    <a:pt x="745" y="513"/>
                    <a:pt x="737" y="507"/>
                    <a:pt x="729" y="502"/>
                  </a:cubicBezTo>
                  <a:cubicBezTo>
                    <a:pt x="717" y="495"/>
                    <a:pt x="703" y="491"/>
                    <a:pt x="689" y="491"/>
                  </a:cubicBezTo>
                  <a:cubicBezTo>
                    <a:pt x="675" y="491"/>
                    <a:pt x="661" y="495"/>
                    <a:pt x="649" y="502"/>
                  </a:cubicBezTo>
                  <a:cubicBezTo>
                    <a:pt x="626" y="510"/>
                    <a:pt x="602" y="515"/>
                    <a:pt x="578" y="515"/>
                  </a:cubicBezTo>
                  <a:cubicBezTo>
                    <a:pt x="561" y="515"/>
                    <a:pt x="544" y="513"/>
                    <a:pt x="527" y="508"/>
                  </a:cubicBezTo>
                  <a:cubicBezTo>
                    <a:pt x="554" y="490"/>
                    <a:pt x="578" y="498"/>
                    <a:pt x="601" y="500"/>
                  </a:cubicBezTo>
                  <a:cubicBezTo>
                    <a:pt x="618" y="501"/>
                    <a:pt x="638" y="503"/>
                    <a:pt x="644" y="483"/>
                  </a:cubicBezTo>
                  <a:cubicBezTo>
                    <a:pt x="653" y="452"/>
                    <a:pt x="675" y="453"/>
                    <a:pt x="697" y="459"/>
                  </a:cubicBezTo>
                  <a:cubicBezTo>
                    <a:pt x="711" y="463"/>
                    <a:pt x="725" y="465"/>
                    <a:pt x="740" y="465"/>
                  </a:cubicBezTo>
                  <a:cubicBezTo>
                    <a:pt x="748" y="465"/>
                    <a:pt x="755" y="465"/>
                    <a:pt x="763" y="464"/>
                  </a:cubicBezTo>
                  <a:cubicBezTo>
                    <a:pt x="797" y="458"/>
                    <a:pt x="831" y="456"/>
                    <a:pt x="866" y="456"/>
                  </a:cubicBezTo>
                  <a:cubicBezTo>
                    <a:pt x="885" y="456"/>
                    <a:pt x="905" y="457"/>
                    <a:pt x="924" y="458"/>
                  </a:cubicBezTo>
                  <a:cubicBezTo>
                    <a:pt x="941" y="460"/>
                    <a:pt x="958" y="461"/>
                    <a:pt x="969" y="439"/>
                  </a:cubicBezTo>
                  <a:cubicBezTo>
                    <a:pt x="963" y="433"/>
                    <a:pt x="956" y="428"/>
                    <a:pt x="949" y="424"/>
                  </a:cubicBezTo>
                  <a:cubicBezTo>
                    <a:pt x="932" y="414"/>
                    <a:pt x="912" y="409"/>
                    <a:pt x="893" y="409"/>
                  </a:cubicBezTo>
                  <a:cubicBezTo>
                    <a:pt x="883" y="409"/>
                    <a:pt x="873" y="410"/>
                    <a:pt x="864" y="413"/>
                  </a:cubicBezTo>
                  <a:cubicBezTo>
                    <a:pt x="831" y="425"/>
                    <a:pt x="797" y="431"/>
                    <a:pt x="762" y="431"/>
                  </a:cubicBezTo>
                  <a:cubicBezTo>
                    <a:pt x="749" y="431"/>
                    <a:pt x="735" y="430"/>
                    <a:pt x="722" y="428"/>
                  </a:cubicBezTo>
                  <a:cubicBezTo>
                    <a:pt x="708" y="425"/>
                    <a:pt x="695" y="424"/>
                    <a:pt x="681" y="424"/>
                  </a:cubicBezTo>
                  <a:cubicBezTo>
                    <a:pt x="667" y="424"/>
                    <a:pt x="654" y="425"/>
                    <a:pt x="640" y="428"/>
                  </a:cubicBezTo>
                  <a:cubicBezTo>
                    <a:pt x="612" y="432"/>
                    <a:pt x="583" y="438"/>
                    <a:pt x="549" y="444"/>
                  </a:cubicBezTo>
                  <a:cubicBezTo>
                    <a:pt x="564" y="419"/>
                    <a:pt x="582" y="424"/>
                    <a:pt x="598" y="422"/>
                  </a:cubicBezTo>
                  <a:cubicBezTo>
                    <a:pt x="609" y="421"/>
                    <a:pt x="615" y="417"/>
                    <a:pt x="617" y="407"/>
                  </a:cubicBezTo>
                  <a:cubicBezTo>
                    <a:pt x="661" y="419"/>
                    <a:pt x="703" y="402"/>
                    <a:pt x="746" y="402"/>
                  </a:cubicBezTo>
                  <a:lnTo>
                    <a:pt x="746" y="401"/>
                  </a:lnTo>
                  <a:moveTo>
                    <a:pt x="328" y="313"/>
                  </a:moveTo>
                  <a:cubicBezTo>
                    <a:pt x="328" y="314"/>
                    <a:pt x="328" y="316"/>
                    <a:pt x="328" y="317"/>
                  </a:cubicBezTo>
                  <a:cubicBezTo>
                    <a:pt x="328" y="320"/>
                    <a:pt x="328" y="323"/>
                    <a:pt x="330" y="325"/>
                  </a:cubicBezTo>
                  <a:cubicBezTo>
                    <a:pt x="331" y="327"/>
                    <a:pt x="333" y="329"/>
                    <a:pt x="335" y="331"/>
                  </a:cubicBezTo>
                  <a:cubicBezTo>
                    <a:pt x="336" y="332"/>
                    <a:pt x="336" y="331"/>
                    <a:pt x="336" y="331"/>
                  </a:cubicBezTo>
                  <a:cubicBezTo>
                    <a:pt x="375" y="348"/>
                    <a:pt x="410" y="320"/>
                    <a:pt x="453" y="319"/>
                  </a:cubicBezTo>
                  <a:cubicBezTo>
                    <a:pt x="445" y="327"/>
                    <a:pt x="437" y="334"/>
                    <a:pt x="427" y="340"/>
                  </a:cubicBezTo>
                  <a:cubicBezTo>
                    <a:pt x="414" y="347"/>
                    <a:pt x="400" y="352"/>
                    <a:pt x="385" y="354"/>
                  </a:cubicBezTo>
                  <a:cubicBezTo>
                    <a:pt x="368" y="360"/>
                    <a:pt x="368" y="369"/>
                    <a:pt x="369" y="384"/>
                  </a:cubicBezTo>
                  <a:cubicBezTo>
                    <a:pt x="370" y="398"/>
                    <a:pt x="374" y="407"/>
                    <a:pt x="391" y="410"/>
                  </a:cubicBezTo>
                  <a:cubicBezTo>
                    <a:pt x="396" y="410"/>
                    <a:pt x="400" y="410"/>
                    <a:pt x="404" y="410"/>
                  </a:cubicBezTo>
                  <a:cubicBezTo>
                    <a:pt x="463" y="410"/>
                    <a:pt x="521" y="401"/>
                    <a:pt x="576" y="382"/>
                  </a:cubicBezTo>
                  <a:cubicBezTo>
                    <a:pt x="538" y="359"/>
                    <a:pt x="495" y="339"/>
                    <a:pt x="478" y="300"/>
                  </a:cubicBezTo>
                  <a:cubicBezTo>
                    <a:pt x="476" y="296"/>
                    <a:pt x="474" y="293"/>
                    <a:pt x="472" y="289"/>
                  </a:cubicBezTo>
                  <a:cubicBezTo>
                    <a:pt x="462" y="271"/>
                    <a:pt x="447" y="256"/>
                    <a:pt x="429" y="246"/>
                  </a:cubicBezTo>
                  <a:cubicBezTo>
                    <a:pt x="414" y="237"/>
                    <a:pt x="398" y="232"/>
                    <a:pt x="381" y="230"/>
                  </a:cubicBezTo>
                  <a:cubicBezTo>
                    <a:pt x="372" y="229"/>
                    <a:pt x="363" y="225"/>
                    <a:pt x="355" y="221"/>
                  </a:cubicBezTo>
                  <a:cubicBezTo>
                    <a:pt x="354" y="220"/>
                    <a:pt x="353" y="219"/>
                    <a:pt x="352" y="219"/>
                  </a:cubicBezTo>
                  <a:cubicBezTo>
                    <a:pt x="345" y="215"/>
                    <a:pt x="338" y="213"/>
                    <a:pt x="331" y="213"/>
                  </a:cubicBezTo>
                  <a:cubicBezTo>
                    <a:pt x="323" y="213"/>
                    <a:pt x="316" y="215"/>
                    <a:pt x="310" y="219"/>
                  </a:cubicBezTo>
                  <a:cubicBezTo>
                    <a:pt x="306" y="221"/>
                    <a:pt x="302" y="224"/>
                    <a:pt x="299" y="227"/>
                  </a:cubicBezTo>
                  <a:cubicBezTo>
                    <a:pt x="290" y="236"/>
                    <a:pt x="275" y="237"/>
                    <a:pt x="267" y="249"/>
                  </a:cubicBezTo>
                  <a:cubicBezTo>
                    <a:pt x="291" y="316"/>
                    <a:pt x="342" y="286"/>
                    <a:pt x="387" y="281"/>
                  </a:cubicBezTo>
                  <a:cubicBezTo>
                    <a:pt x="389" y="335"/>
                    <a:pt x="345" y="298"/>
                    <a:pt x="328" y="313"/>
                  </a:cubicBezTo>
                  <a:moveTo>
                    <a:pt x="963" y="305"/>
                  </a:moveTo>
                  <a:cubicBezTo>
                    <a:pt x="1015" y="315"/>
                    <a:pt x="1066" y="328"/>
                    <a:pt x="1116" y="344"/>
                  </a:cubicBezTo>
                  <a:cubicBezTo>
                    <a:pt x="1143" y="353"/>
                    <a:pt x="1172" y="357"/>
                    <a:pt x="1200" y="357"/>
                  </a:cubicBezTo>
                  <a:cubicBezTo>
                    <a:pt x="1222" y="357"/>
                    <a:pt x="1244" y="355"/>
                    <a:pt x="1265" y="350"/>
                  </a:cubicBezTo>
                  <a:cubicBezTo>
                    <a:pt x="1305" y="342"/>
                    <a:pt x="1352" y="348"/>
                    <a:pt x="1383" y="323"/>
                  </a:cubicBezTo>
                  <a:cubicBezTo>
                    <a:pt x="1426" y="288"/>
                    <a:pt x="1462" y="334"/>
                    <a:pt x="1501" y="321"/>
                  </a:cubicBezTo>
                  <a:cubicBezTo>
                    <a:pt x="1503" y="321"/>
                    <a:pt x="1504" y="318"/>
                    <a:pt x="1508" y="315"/>
                  </a:cubicBezTo>
                  <a:cubicBezTo>
                    <a:pt x="1506" y="314"/>
                    <a:pt x="1505" y="313"/>
                    <a:pt x="1503" y="313"/>
                  </a:cubicBezTo>
                  <a:cubicBezTo>
                    <a:pt x="1475" y="297"/>
                    <a:pt x="1444" y="288"/>
                    <a:pt x="1412" y="288"/>
                  </a:cubicBezTo>
                  <a:cubicBezTo>
                    <a:pt x="1395" y="288"/>
                    <a:pt x="1379" y="291"/>
                    <a:pt x="1363" y="295"/>
                  </a:cubicBezTo>
                  <a:cubicBezTo>
                    <a:pt x="1320" y="309"/>
                    <a:pt x="1274" y="310"/>
                    <a:pt x="1233" y="326"/>
                  </a:cubicBezTo>
                  <a:cubicBezTo>
                    <a:pt x="1177" y="349"/>
                    <a:pt x="1138" y="311"/>
                    <a:pt x="1091" y="295"/>
                  </a:cubicBezTo>
                  <a:lnTo>
                    <a:pt x="1200" y="263"/>
                  </a:lnTo>
                  <a:cubicBezTo>
                    <a:pt x="1114" y="249"/>
                    <a:pt x="1040" y="285"/>
                    <a:pt x="962" y="305"/>
                  </a:cubicBezTo>
                  <a:lnTo>
                    <a:pt x="963" y="305"/>
                  </a:lnTo>
                  <a:moveTo>
                    <a:pt x="1133" y="371"/>
                  </a:moveTo>
                  <a:cubicBezTo>
                    <a:pt x="1135" y="383"/>
                    <a:pt x="1140" y="395"/>
                    <a:pt x="1147" y="407"/>
                  </a:cubicBezTo>
                  <a:cubicBezTo>
                    <a:pt x="1157" y="425"/>
                    <a:pt x="1172" y="439"/>
                    <a:pt x="1190" y="450"/>
                  </a:cubicBezTo>
                  <a:cubicBezTo>
                    <a:pt x="1207" y="460"/>
                    <a:pt x="1228" y="466"/>
                    <a:pt x="1248" y="466"/>
                  </a:cubicBezTo>
                  <a:cubicBezTo>
                    <a:pt x="1260" y="466"/>
                    <a:pt x="1271" y="464"/>
                    <a:pt x="1282" y="461"/>
                  </a:cubicBezTo>
                  <a:cubicBezTo>
                    <a:pt x="1213" y="401"/>
                    <a:pt x="1194" y="390"/>
                    <a:pt x="1132" y="371"/>
                  </a:cubicBezTo>
                  <a:lnTo>
                    <a:pt x="1133" y="371"/>
                  </a:lnTo>
                  <a:moveTo>
                    <a:pt x="1338" y="448"/>
                  </a:moveTo>
                  <a:cubicBezTo>
                    <a:pt x="1383" y="485"/>
                    <a:pt x="1424" y="463"/>
                    <a:pt x="1465" y="460"/>
                  </a:cubicBezTo>
                  <a:cubicBezTo>
                    <a:pt x="1505" y="457"/>
                    <a:pt x="1546" y="455"/>
                    <a:pt x="1587" y="453"/>
                  </a:cubicBezTo>
                  <a:cubicBezTo>
                    <a:pt x="1585" y="452"/>
                    <a:pt x="1583" y="451"/>
                    <a:pt x="1581" y="450"/>
                  </a:cubicBezTo>
                  <a:cubicBezTo>
                    <a:pt x="1562" y="439"/>
                    <a:pt x="1540" y="433"/>
                    <a:pt x="1517" y="433"/>
                  </a:cubicBezTo>
                  <a:cubicBezTo>
                    <a:pt x="1505" y="433"/>
                    <a:pt x="1493" y="435"/>
                    <a:pt x="1481" y="438"/>
                  </a:cubicBezTo>
                  <a:cubicBezTo>
                    <a:pt x="1465" y="445"/>
                    <a:pt x="1448" y="448"/>
                    <a:pt x="1430" y="448"/>
                  </a:cubicBezTo>
                  <a:cubicBezTo>
                    <a:pt x="1422" y="448"/>
                    <a:pt x="1413" y="448"/>
                    <a:pt x="1405" y="446"/>
                  </a:cubicBezTo>
                  <a:cubicBezTo>
                    <a:pt x="1382" y="438"/>
                    <a:pt x="1365" y="446"/>
                    <a:pt x="1336" y="448"/>
                  </a:cubicBezTo>
                  <a:lnTo>
                    <a:pt x="1338" y="448"/>
                  </a:lnTo>
                  <a:moveTo>
                    <a:pt x="1750" y="455"/>
                  </a:moveTo>
                  <a:cubicBezTo>
                    <a:pt x="1687" y="423"/>
                    <a:pt x="1629" y="409"/>
                    <a:pt x="1594" y="417"/>
                  </a:cubicBezTo>
                  <a:cubicBezTo>
                    <a:pt x="1634" y="466"/>
                    <a:pt x="1689" y="455"/>
                    <a:pt x="1749" y="456"/>
                  </a:cubicBezTo>
                  <a:lnTo>
                    <a:pt x="1750" y="455"/>
                  </a:lnTo>
                  <a:moveTo>
                    <a:pt x="773" y="555"/>
                  </a:moveTo>
                  <a:lnTo>
                    <a:pt x="891" y="584"/>
                  </a:lnTo>
                  <a:cubicBezTo>
                    <a:pt x="896" y="585"/>
                    <a:pt x="901" y="582"/>
                    <a:pt x="906" y="572"/>
                  </a:cubicBezTo>
                  <a:cubicBezTo>
                    <a:pt x="867" y="540"/>
                    <a:pt x="822" y="542"/>
                    <a:pt x="773" y="555"/>
                  </a:cubicBezTo>
                  <a:moveTo>
                    <a:pt x="1759" y="387"/>
                  </a:moveTo>
                  <a:cubicBezTo>
                    <a:pt x="1814" y="406"/>
                    <a:pt x="1872" y="394"/>
                    <a:pt x="1928" y="398"/>
                  </a:cubicBezTo>
                  <a:cubicBezTo>
                    <a:pt x="1903" y="389"/>
                    <a:pt x="1876" y="383"/>
                    <a:pt x="1849" y="381"/>
                  </a:cubicBezTo>
                  <a:cubicBezTo>
                    <a:pt x="1838" y="378"/>
                    <a:pt x="1826" y="377"/>
                    <a:pt x="1814" y="377"/>
                  </a:cubicBezTo>
                  <a:cubicBezTo>
                    <a:pt x="1796" y="377"/>
                    <a:pt x="1777" y="380"/>
                    <a:pt x="1759" y="387"/>
                  </a:cubicBezTo>
                  <a:moveTo>
                    <a:pt x="1197" y="295"/>
                  </a:moveTo>
                  <a:cubicBezTo>
                    <a:pt x="1254" y="294"/>
                    <a:pt x="1307" y="274"/>
                    <a:pt x="1372" y="278"/>
                  </a:cubicBezTo>
                  <a:cubicBezTo>
                    <a:pt x="1302" y="231"/>
                    <a:pt x="1253" y="286"/>
                    <a:pt x="1198" y="295"/>
                  </a:cubicBezTo>
                  <a:lnTo>
                    <a:pt x="1197" y="295"/>
                  </a:lnTo>
                  <a:moveTo>
                    <a:pt x="1481" y="348"/>
                  </a:moveTo>
                  <a:cubicBezTo>
                    <a:pt x="1535" y="372"/>
                    <a:pt x="1537" y="372"/>
                    <a:pt x="1586" y="359"/>
                  </a:cubicBezTo>
                  <a:cubicBezTo>
                    <a:pt x="1564" y="350"/>
                    <a:pt x="1541" y="345"/>
                    <a:pt x="1517" y="345"/>
                  </a:cubicBezTo>
                  <a:cubicBezTo>
                    <a:pt x="1505" y="345"/>
                    <a:pt x="1493" y="346"/>
                    <a:pt x="1481" y="348"/>
                  </a:cubicBezTo>
                  <a:moveTo>
                    <a:pt x="1628" y="382"/>
                  </a:moveTo>
                  <a:cubicBezTo>
                    <a:pt x="1630" y="384"/>
                    <a:pt x="1632" y="386"/>
                    <a:pt x="1635" y="387"/>
                  </a:cubicBezTo>
                  <a:cubicBezTo>
                    <a:pt x="1651" y="397"/>
                    <a:pt x="1672" y="402"/>
                    <a:pt x="1692" y="402"/>
                  </a:cubicBezTo>
                  <a:cubicBezTo>
                    <a:pt x="1704" y="402"/>
                    <a:pt x="1716" y="400"/>
                    <a:pt x="1727" y="396"/>
                  </a:cubicBezTo>
                  <a:cubicBezTo>
                    <a:pt x="1705" y="385"/>
                    <a:pt x="1681" y="379"/>
                    <a:pt x="1657" y="379"/>
                  </a:cubicBezTo>
                  <a:cubicBezTo>
                    <a:pt x="1647" y="379"/>
                    <a:pt x="1638" y="380"/>
                    <a:pt x="1629" y="382"/>
                  </a:cubicBezTo>
                  <a:lnTo>
                    <a:pt x="1628" y="382"/>
                  </a:lnTo>
                  <a:moveTo>
                    <a:pt x="869" y="308"/>
                  </a:moveTo>
                  <a:cubicBezTo>
                    <a:pt x="868" y="307"/>
                    <a:pt x="868" y="307"/>
                    <a:pt x="867" y="306"/>
                  </a:cubicBezTo>
                  <a:cubicBezTo>
                    <a:pt x="848" y="295"/>
                    <a:pt x="826" y="289"/>
                    <a:pt x="804" y="289"/>
                  </a:cubicBezTo>
                  <a:cubicBezTo>
                    <a:pt x="793" y="289"/>
                    <a:pt x="783" y="291"/>
                    <a:pt x="772" y="294"/>
                  </a:cubicBezTo>
                  <a:cubicBezTo>
                    <a:pt x="794" y="304"/>
                    <a:pt x="818" y="310"/>
                    <a:pt x="842" y="310"/>
                  </a:cubicBezTo>
                  <a:cubicBezTo>
                    <a:pt x="852" y="310"/>
                    <a:pt x="861" y="309"/>
                    <a:pt x="870" y="308"/>
                  </a:cubicBezTo>
                  <a:lnTo>
                    <a:pt x="869" y="308"/>
                  </a:lnTo>
                  <a:moveTo>
                    <a:pt x="1226" y="230"/>
                  </a:moveTo>
                  <a:cubicBezTo>
                    <a:pt x="1173" y="207"/>
                    <a:pt x="1173" y="207"/>
                    <a:pt x="1144" y="247"/>
                  </a:cubicBezTo>
                  <a:cubicBezTo>
                    <a:pt x="1175" y="228"/>
                    <a:pt x="1201" y="240"/>
                    <a:pt x="1227" y="230"/>
                  </a:cubicBezTo>
                  <a:lnTo>
                    <a:pt x="1226" y="230"/>
                  </a:lnTo>
                  <a:moveTo>
                    <a:pt x="1955" y="427"/>
                  </a:moveTo>
                  <a:cubicBezTo>
                    <a:pt x="1959" y="429"/>
                    <a:pt x="1962" y="432"/>
                    <a:pt x="1966" y="434"/>
                  </a:cubicBezTo>
                  <a:cubicBezTo>
                    <a:pt x="1984" y="445"/>
                    <a:pt x="2006" y="451"/>
                    <a:pt x="2027" y="453"/>
                  </a:cubicBezTo>
                  <a:cubicBezTo>
                    <a:pt x="2021" y="446"/>
                    <a:pt x="2014" y="440"/>
                    <a:pt x="2007" y="436"/>
                  </a:cubicBezTo>
                  <a:cubicBezTo>
                    <a:pt x="1995" y="429"/>
                    <a:pt x="1982" y="426"/>
                    <a:pt x="1969" y="426"/>
                  </a:cubicBezTo>
                  <a:cubicBezTo>
                    <a:pt x="1965" y="426"/>
                    <a:pt x="1961" y="426"/>
                    <a:pt x="1956" y="427"/>
                  </a:cubicBezTo>
                  <a:lnTo>
                    <a:pt x="1955" y="427"/>
                  </a:lnTo>
                  <a:moveTo>
                    <a:pt x="664" y="374"/>
                  </a:moveTo>
                  <a:cubicBezTo>
                    <a:pt x="634" y="360"/>
                    <a:pt x="634" y="360"/>
                    <a:pt x="612" y="369"/>
                  </a:cubicBezTo>
                  <a:cubicBezTo>
                    <a:pt x="623" y="374"/>
                    <a:pt x="634" y="377"/>
                    <a:pt x="647" y="377"/>
                  </a:cubicBezTo>
                  <a:cubicBezTo>
                    <a:pt x="653" y="377"/>
                    <a:pt x="659" y="376"/>
                    <a:pt x="665" y="375"/>
                  </a:cubicBezTo>
                  <a:lnTo>
                    <a:pt x="664" y="374"/>
                  </a:lnTo>
                  <a:moveTo>
                    <a:pt x="1982" y="393"/>
                  </a:moveTo>
                  <a:cubicBezTo>
                    <a:pt x="1999" y="419"/>
                    <a:pt x="2024" y="415"/>
                    <a:pt x="2041" y="425"/>
                  </a:cubicBezTo>
                  <a:cubicBezTo>
                    <a:pt x="2035" y="417"/>
                    <a:pt x="2027" y="411"/>
                    <a:pt x="2018" y="406"/>
                  </a:cubicBezTo>
                  <a:cubicBezTo>
                    <a:pt x="2007" y="400"/>
                    <a:pt x="1996" y="396"/>
                    <a:pt x="1983" y="394"/>
                  </a:cubicBezTo>
                  <a:lnTo>
                    <a:pt x="1982" y="393"/>
                  </a:lnTo>
                  <a:moveTo>
                    <a:pt x="1627" y="350"/>
                  </a:moveTo>
                  <a:cubicBezTo>
                    <a:pt x="1654" y="369"/>
                    <a:pt x="1670" y="353"/>
                    <a:pt x="1688" y="350"/>
                  </a:cubicBezTo>
                  <a:cubicBezTo>
                    <a:pt x="1678" y="347"/>
                    <a:pt x="1667" y="346"/>
                    <a:pt x="1657" y="346"/>
                  </a:cubicBezTo>
                  <a:cubicBezTo>
                    <a:pt x="1646" y="346"/>
                    <a:pt x="1637" y="347"/>
                    <a:pt x="1627" y="350"/>
                  </a:cubicBezTo>
                  <a:moveTo>
                    <a:pt x="165" y="595"/>
                  </a:moveTo>
                  <a:cubicBezTo>
                    <a:pt x="166" y="594"/>
                    <a:pt x="166" y="593"/>
                    <a:pt x="167" y="592"/>
                  </a:cubicBezTo>
                  <a:cubicBezTo>
                    <a:pt x="173" y="583"/>
                    <a:pt x="175" y="573"/>
                    <a:pt x="175" y="562"/>
                  </a:cubicBezTo>
                  <a:cubicBezTo>
                    <a:pt x="175" y="555"/>
                    <a:pt x="174" y="549"/>
                    <a:pt x="172" y="542"/>
                  </a:cubicBezTo>
                  <a:cubicBezTo>
                    <a:pt x="156" y="557"/>
                    <a:pt x="151" y="571"/>
                    <a:pt x="165" y="595"/>
                  </a:cubicBezTo>
                  <a:moveTo>
                    <a:pt x="1946" y="542"/>
                  </a:moveTo>
                  <a:cubicBezTo>
                    <a:pt x="1935" y="518"/>
                    <a:pt x="1918" y="525"/>
                    <a:pt x="1901" y="531"/>
                  </a:cubicBezTo>
                  <a:lnTo>
                    <a:pt x="1946" y="542"/>
                  </a:lnTo>
                  <a:moveTo>
                    <a:pt x="915" y="267"/>
                  </a:moveTo>
                  <a:cubicBezTo>
                    <a:pt x="897" y="267"/>
                    <a:pt x="882" y="260"/>
                    <a:pt x="874" y="279"/>
                  </a:cubicBezTo>
                  <a:cubicBezTo>
                    <a:pt x="876" y="279"/>
                    <a:pt x="879" y="280"/>
                    <a:pt x="882" y="280"/>
                  </a:cubicBezTo>
                  <a:cubicBezTo>
                    <a:pt x="891" y="280"/>
                    <a:pt x="901" y="277"/>
                    <a:pt x="910" y="272"/>
                  </a:cubicBezTo>
                  <a:cubicBezTo>
                    <a:pt x="912" y="271"/>
                    <a:pt x="914" y="270"/>
                    <a:pt x="915" y="268"/>
                  </a:cubicBezTo>
                  <a:lnTo>
                    <a:pt x="915" y="267"/>
                  </a:lnTo>
                  <a:moveTo>
                    <a:pt x="1841" y="360"/>
                  </a:moveTo>
                  <a:cubicBezTo>
                    <a:pt x="1841" y="367"/>
                    <a:pt x="1838" y="358"/>
                    <a:pt x="1845" y="360"/>
                  </a:cubicBezTo>
                  <a:cubicBezTo>
                    <a:pt x="1847" y="361"/>
                    <a:pt x="1848" y="361"/>
                    <a:pt x="1850" y="361"/>
                  </a:cubicBezTo>
                  <a:cubicBezTo>
                    <a:pt x="1851" y="361"/>
                    <a:pt x="1854" y="361"/>
                    <a:pt x="1855" y="360"/>
                  </a:cubicBezTo>
                  <a:cubicBezTo>
                    <a:pt x="1858" y="353"/>
                    <a:pt x="1858" y="362"/>
                    <a:pt x="1851" y="360"/>
                  </a:cubicBezTo>
                  <a:cubicBezTo>
                    <a:pt x="1851" y="360"/>
                    <a:pt x="1850" y="360"/>
                    <a:pt x="1849" y="360"/>
                  </a:cubicBezTo>
                  <a:cubicBezTo>
                    <a:pt x="1847" y="360"/>
                    <a:pt x="1844" y="361"/>
                    <a:pt x="1841" y="361"/>
                  </a:cubicBezTo>
                  <a:lnTo>
                    <a:pt x="1841" y="36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392;p29">
              <a:extLst>
                <a:ext uri="{FF2B5EF4-FFF2-40B4-BE49-F238E27FC236}">
                  <a16:creationId xmlns:a16="http://schemas.microsoft.com/office/drawing/2014/main" id="{7139F334-95A4-A00D-00AF-3C422625E52A}"/>
                </a:ext>
              </a:extLst>
            </p:cNvPr>
            <p:cNvSpPr/>
            <p:nvPr/>
          </p:nvSpPr>
          <p:spPr>
            <a:xfrm>
              <a:off x="3464640" y="3349080"/>
              <a:ext cx="651240" cy="560520"/>
            </a:xfrm>
            <a:custGeom>
              <a:avLst/>
              <a:gdLst/>
              <a:ahLst/>
              <a:cxnLst/>
              <a:rect l="l" t="t" r="r" b="b"/>
              <a:pathLst>
                <a:path w="1809" h="1557" extrusionOk="0">
                  <a:moveTo>
                    <a:pt x="1686" y="965"/>
                  </a:moveTo>
                  <a:cubicBezTo>
                    <a:pt x="1706" y="963"/>
                    <a:pt x="1694" y="988"/>
                    <a:pt x="1709" y="992"/>
                  </a:cubicBezTo>
                  <a:cubicBezTo>
                    <a:pt x="1715" y="971"/>
                    <a:pt x="1717" y="949"/>
                    <a:pt x="1717" y="928"/>
                  </a:cubicBezTo>
                  <a:cubicBezTo>
                    <a:pt x="1717" y="914"/>
                    <a:pt x="1716" y="901"/>
                    <a:pt x="1714" y="888"/>
                  </a:cubicBezTo>
                  <a:cubicBezTo>
                    <a:pt x="1708" y="820"/>
                    <a:pt x="1707" y="751"/>
                    <a:pt x="1697" y="683"/>
                  </a:cubicBezTo>
                  <a:cubicBezTo>
                    <a:pt x="1682" y="590"/>
                    <a:pt x="1637" y="507"/>
                    <a:pt x="1591" y="427"/>
                  </a:cubicBezTo>
                  <a:cubicBezTo>
                    <a:pt x="1575" y="400"/>
                    <a:pt x="1571" y="368"/>
                    <a:pt x="1554" y="342"/>
                  </a:cubicBezTo>
                  <a:cubicBezTo>
                    <a:pt x="1524" y="298"/>
                    <a:pt x="1492" y="248"/>
                    <a:pt x="1448" y="229"/>
                  </a:cubicBezTo>
                  <a:cubicBezTo>
                    <a:pt x="1380" y="201"/>
                    <a:pt x="1331" y="140"/>
                    <a:pt x="1256" y="128"/>
                  </a:cubicBezTo>
                  <a:cubicBezTo>
                    <a:pt x="1173" y="113"/>
                    <a:pt x="1101" y="67"/>
                    <a:pt x="1021" y="42"/>
                  </a:cubicBezTo>
                  <a:cubicBezTo>
                    <a:pt x="982" y="31"/>
                    <a:pt x="941" y="25"/>
                    <a:pt x="901" y="25"/>
                  </a:cubicBezTo>
                  <a:cubicBezTo>
                    <a:pt x="875" y="25"/>
                    <a:pt x="849" y="27"/>
                    <a:pt x="823" y="32"/>
                  </a:cubicBezTo>
                  <a:cubicBezTo>
                    <a:pt x="807" y="34"/>
                    <a:pt x="799" y="48"/>
                    <a:pt x="786" y="55"/>
                  </a:cubicBezTo>
                  <a:cubicBezTo>
                    <a:pt x="769" y="65"/>
                    <a:pt x="755" y="84"/>
                    <a:pt x="731" y="72"/>
                  </a:cubicBezTo>
                  <a:lnTo>
                    <a:pt x="732" y="72"/>
                  </a:lnTo>
                  <a:cubicBezTo>
                    <a:pt x="736" y="68"/>
                    <a:pt x="742" y="65"/>
                    <a:pt x="744" y="61"/>
                  </a:cubicBezTo>
                  <a:cubicBezTo>
                    <a:pt x="746" y="52"/>
                    <a:pt x="737" y="54"/>
                    <a:pt x="733" y="55"/>
                  </a:cubicBezTo>
                  <a:cubicBezTo>
                    <a:pt x="685" y="65"/>
                    <a:pt x="638" y="82"/>
                    <a:pt x="596" y="107"/>
                  </a:cubicBezTo>
                  <a:cubicBezTo>
                    <a:pt x="593" y="108"/>
                    <a:pt x="591" y="110"/>
                    <a:pt x="588" y="111"/>
                  </a:cubicBezTo>
                  <a:cubicBezTo>
                    <a:pt x="566" y="126"/>
                    <a:pt x="547" y="147"/>
                    <a:pt x="514" y="136"/>
                  </a:cubicBezTo>
                  <a:lnTo>
                    <a:pt x="513" y="136"/>
                  </a:lnTo>
                  <a:cubicBezTo>
                    <a:pt x="504" y="136"/>
                    <a:pt x="494" y="139"/>
                    <a:pt x="486" y="143"/>
                  </a:cubicBezTo>
                  <a:cubicBezTo>
                    <a:pt x="480" y="147"/>
                    <a:pt x="475" y="152"/>
                    <a:pt x="470" y="157"/>
                  </a:cubicBezTo>
                  <a:cubicBezTo>
                    <a:pt x="437" y="207"/>
                    <a:pt x="386" y="223"/>
                    <a:pt x="332" y="232"/>
                  </a:cubicBezTo>
                  <a:cubicBezTo>
                    <a:pt x="328" y="232"/>
                    <a:pt x="324" y="233"/>
                    <a:pt x="321" y="234"/>
                  </a:cubicBezTo>
                  <a:cubicBezTo>
                    <a:pt x="244" y="275"/>
                    <a:pt x="162" y="249"/>
                    <a:pt x="81" y="253"/>
                  </a:cubicBezTo>
                  <a:lnTo>
                    <a:pt x="80" y="253"/>
                  </a:lnTo>
                  <a:cubicBezTo>
                    <a:pt x="56" y="253"/>
                    <a:pt x="32" y="247"/>
                    <a:pt x="11" y="236"/>
                  </a:cubicBezTo>
                  <a:cubicBezTo>
                    <a:pt x="4" y="233"/>
                    <a:pt x="0" y="227"/>
                    <a:pt x="6" y="215"/>
                  </a:cubicBezTo>
                  <a:cubicBezTo>
                    <a:pt x="79" y="246"/>
                    <a:pt x="157" y="225"/>
                    <a:pt x="234" y="233"/>
                  </a:cubicBezTo>
                  <a:cubicBezTo>
                    <a:pt x="260" y="236"/>
                    <a:pt x="291" y="220"/>
                    <a:pt x="320" y="212"/>
                  </a:cubicBezTo>
                  <a:cubicBezTo>
                    <a:pt x="343" y="205"/>
                    <a:pt x="366" y="196"/>
                    <a:pt x="390" y="191"/>
                  </a:cubicBezTo>
                  <a:cubicBezTo>
                    <a:pt x="413" y="186"/>
                    <a:pt x="435" y="183"/>
                    <a:pt x="442" y="152"/>
                  </a:cubicBezTo>
                  <a:cubicBezTo>
                    <a:pt x="446" y="136"/>
                    <a:pt x="469" y="131"/>
                    <a:pt x="482" y="123"/>
                  </a:cubicBezTo>
                  <a:cubicBezTo>
                    <a:pt x="599" y="62"/>
                    <a:pt x="727" y="22"/>
                    <a:pt x="859" y="7"/>
                  </a:cubicBezTo>
                  <a:cubicBezTo>
                    <a:pt x="884" y="2"/>
                    <a:pt x="910" y="0"/>
                    <a:pt x="935" y="0"/>
                  </a:cubicBezTo>
                  <a:cubicBezTo>
                    <a:pt x="997" y="0"/>
                    <a:pt x="1058" y="14"/>
                    <a:pt x="1113" y="41"/>
                  </a:cubicBezTo>
                  <a:cubicBezTo>
                    <a:pt x="1162" y="68"/>
                    <a:pt x="1214" y="88"/>
                    <a:pt x="1263" y="113"/>
                  </a:cubicBezTo>
                  <a:cubicBezTo>
                    <a:pt x="1297" y="130"/>
                    <a:pt x="1341" y="127"/>
                    <a:pt x="1367" y="160"/>
                  </a:cubicBezTo>
                  <a:cubicBezTo>
                    <a:pt x="1367" y="161"/>
                    <a:pt x="1371" y="163"/>
                    <a:pt x="1372" y="163"/>
                  </a:cubicBezTo>
                  <a:cubicBezTo>
                    <a:pt x="1415" y="134"/>
                    <a:pt x="1425" y="180"/>
                    <a:pt x="1448" y="197"/>
                  </a:cubicBezTo>
                  <a:cubicBezTo>
                    <a:pt x="1450" y="197"/>
                    <a:pt x="1451" y="200"/>
                    <a:pt x="1452" y="201"/>
                  </a:cubicBezTo>
                  <a:cubicBezTo>
                    <a:pt x="1466" y="213"/>
                    <a:pt x="1492" y="188"/>
                    <a:pt x="1501" y="220"/>
                  </a:cubicBezTo>
                  <a:cubicBezTo>
                    <a:pt x="1503" y="229"/>
                    <a:pt x="1506" y="239"/>
                    <a:pt x="1511" y="247"/>
                  </a:cubicBezTo>
                  <a:cubicBezTo>
                    <a:pt x="1516" y="255"/>
                    <a:pt x="1521" y="262"/>
                    <a:pt x="1528" y="268"/>
                  </a:cubicBezTo>
                  <a:cubicBezTo>
                    <a:pt x="1581" y="304"/>
                    <a:pt x="1597" y="363"/>
                    <a:pt x="1618" y="416"/>
                  </a:cubicBezTo>
                  <a:cubicBezTo>
                    <a:pt x="1657" y="511"/>
                    <a:pt x="1710" y="601"/>
                    <a:pt x="1716" y="709"/>
                  </a:cubicBezTo>
                  <a:cubicBezTo>
                    <a:pt x="1722" y="816"/>
                    <a:pt x="1743" y="923"/>
                    <a:pt x="1728" y="1031"/>
                  </a:cubicBezTo>
                  <a:cubicBezTo>
                    <a:pt x="1728" y="1040"/>
                    <a:pt x="1723" y="1051"/>
                    <a:pt x="1728" y="1057"/>
                  </a:cubicBezTo>
                  <a:cubicBezTo>
                    <a:pt x="1755" y="1085"/>
                    <a:pt x="1746" y="1120"/>
                    <a:pt x="1747" y="1153"/>
                  </a:cubicBezTo>
                  <a:cubicBezTo>
                    <a:pt x="1747" y="1183"/>
                    <a:pt x="1752" y="1214"/>
                    <a:pt x="1763" y="1243"/>
                  </a:cubicBezTo>
                  <a:cubicBezTo>
                    <a:pt x="1788" y="1317"/>
                    <a:pt x="1802" y="1395"/>
                    <a:pt x="1803" y="1473"/>
                  </a:cubicBezTo>
                  <a:cubicBezTo>
                    <a:pt x="1803" y="1485"/>
                    <a:pt x="1808" y="1503"/>
                    <a:pt x="1789" y="1504"/>
                  </a:cubicBezTo>
                  <a:cubicBezTo>
                    <a:pt x="1776" y="1504"/>
                    <a:pt x="1768" y="1491"/>
                    <a:pt x="1768" y="1477"/>
                  </a:cubicBezTo>
                  <a:cubicBezTo>
                    <a:pt x="1773" y="1472"/>
                    <a:pt x="1794" y="1482"/>
                    <a:pt x="1785" y="1467"/>
                  </a:cubicBezTo>
                  <a:cubicBezTo>
                    <a:pt x="1779" y="1453"/>
                    <a:pt x="1775" y="1438"/>
                    <a:pt x="1775" y="1423"/>
                  </a:cubicBezTo>
                  <a:cubicBezTo>
                    <a:pt x="1774" y="1376"/>
                    <a:pt x="1764" y="1331"/>
                    <a:pt x="1744" y="1289"/>
                  </a:cubicBezTo>
                  <a:cubicBezTo>
                    <a:pt x="1743" y="1287"/>
                    <a:pt x="1742" y="1285"/>
                    <a:pt x="1741" y="1283"/>
                  </a:cubicBezTo>
                  <a:cubicBezTo>
                    <a:pt x="1730" y="1265"/>
                    <a:pt x="1724" y="1244"/>
                    <a:pt x="1723" y="1222"/>
                  </a:cubicBezTo>
                  <a:cubicBezTo>
                    <a:pt x="1723" y="1201"/>
                    <a:pt x="1721" y="1179"/>
                    <a:pt x="1720" y="1158"/>
                  </a:cubicBezTo>
                  <a:cubicBezTo>
                    <a:pt x="1705" y="1179"/>
                    <a:pt x="1680" y="1197"/>
                    <a:pt x="1693" y="1225"/>
                  </a:cubicBezTo>
                  <a:cubicBezTo>
                    <a:pt x="1698" y="1235"/>
                    <a:pt x="1700" y="1245"/>
                    <a:pt x="1700" y="1257"/>
                  </a:cubicBezTo>
                  <a:cubicBezTo>
                    <a:pt x="1700" y="1268"/>
                    <a:pt x="1698" y="1280"/>
                    <a:pt x="1693" y="1290"/>
                  </a:cubicBezTo>
                  <a:cubicBezTo>
                    <a:pt x="1669" y="1286"/>
                    <a:pt x="1663" y="1231"/>
                    <a:pt x="1624" y="1270"/>
                  </a:cubicBezTo>
                  <a:cubicBezTo>
                    <a:pt x="1667" y="1313"/>
                    <a:pt x="1704" y="1361"/>
                    <a:pt x="1734" y="1414"/>
                  </a:cubicBezTo>
                  <a:cubicBezTo>
                    <a:pt x="1746" y="1435"/>
                    <a:pt x="1758" y="1457"/>
                    <a:pt x="1768" y="1479"/>
                  </a:cubicBezTo>
                  <a:cubicBezTo>
                    <a:pt x="1759" y="1479"/>
                    <a:pt x="1748" y="1476"/>
                    <a:pt x="1746" y="1490"/>
                  </a:cubicBezTo>
                  <a:cubicBezTo>
                    <a:pt x="1746" y="1496"/>
                    <a:pt x="1746" y="1503"/>
                    <a:pt x="1746" y="1509"/>
                  </a:cubicBezTo>
                  <a:cubicBezTo>
                    <a:pt x="1746" y="1515"/>
                    <a:pt x="1746" y="1522"/>
                    <a:pt x="1746" y="1528"/>
                  </a:cubicBezTo>
                  <a:cubicBezTo>
                    <a:pt x="1746" y="1537"/>
                    <a:pt x="1749" y="1547"/>
                    <a:pt x="1738" y="1552"/>
                  </a:cubicBezTo>
                  <a:cubicBezTo>
                    <a:pt x="1726" y="1556"/>
                    <a:pt x="1722" y="1547"/>
                    <a:pt x="1715" y="1542"/>
                  </a:cubicBezTo>
                  <a:cubicBezTo>
                    <a:pt x="1698" y="1528"/>
                    <a:pt x="1683" y="1511"/>
                    <a:pt x="1671" y="1492"/>
                  </a:cubicBezTo>
                  <a:cubicBezTo>
                    <a:pt x="1658" y="1472"/>
                    <a:pt x="1641" y="1456"/>
                    <a:pt x="1620" y="1444"/>
                  </a:cubicBezTo>
                  <a:cubicBezTo>
                    <a:pt x="1604" y="1435"/>
                    <a:pt x="1588" y="1429"/>
                    <a:pt x="1570" y="1426"/>
                  </a:cubicBezTo>
                  <a:cubicBezTo>
                    <a:pt x="1561" y="1416"/>
                    <a:pt x="1551" y="1407"/>
                    <a:pt x="1540" y="1401"/>
                  </a:cubicBezTo>
                  <a:cubicBezTo>
                    <a:pt x="1527" y="1393"/>
                    <a:pt x="1513" y="1388"/>
                    <a:pt x="1498" y="1386"/>
                  </a:cubicBezTo>
                  <a:cubicBezTo>
                    <a:pt x="1452" y="1373"/>
                    <a:pt x="1404" y="1365"/>
                    <a:pt x="1356" y="1362"/>
                  </a:cubicBezTo>
                  <a:cubicBezTo>
                    <a:pt x="1344" y="1362"/>
                    <a:pt x="1329" y="1366"/>
                    <a:pt x="1321" y="1350"/>
                  </a:cubicBezTo>
                  <a:cubicBezTo>
                    <a:pt x="1331" y="1330"/>
                    <a:pt x="1351" y="1332"/>
                    <a:pt x="1368" y="1330"/>
                  </a:cubicBezTo>
                  <a:cubicBezTo>
                    <a:pt x="1381" y="1330"/>
                    <a:pt x="1394" y="1326"/>
                    <a:pt x="1405" y="1320"/>
                  </a:cubicBezTo>
                  <a:cubicBezTo>
                    <a:pt x="1410" y="1317"/>
                    <a:pt x="1413" y="1314"/>
                    <a:pt x="1417" y="1311"/>
                  </a:cubicBezTo>
                  <a:cubicBezTo>
                    <a:pt x="1429" y="1301"/>
                    <a:pt x="1438" y="1281"/>
                    <a:pt x="1423" y="1273"/>
                  </a:cubicBezTo>
                  <a:cubicBezTo>
                    <a:pt x="1394" y="1258"/>
                    <a:pt x="1387" y="1209"/>
                    <a:pt x="1335" y="1228"/>
                  </a:cubicBezTo>
                  <a:cubicBezTo>
                    <a:pt x="1347" y="1202"/>
                    <a:pt x="1365" y="1202"/>
                    <a:pt x="1375" y="1207"/>
                  </a:cubicBezTo>
                  <a:cubicBezTo>
                    <a:pt x="1453" y="1237"/>
                    <a:pt x="1537" y="1212"/>
                    <a:pt x="1613" y="1236"/>
                  </a:cubicBezTo>
                  <a:cubicBezTo>
                    <a:pt x="1634" y="1242"/>
                    <a:pt x="1649" y="1228"/>
                    <a:pt x="1660" y="1213"/>
                  </a:cubicBezTo>
                  <a:cubicBezTo>
                    <a:pt x="1665" y="1206"/>
                    <a:pt x="1669" y="1199"/>
                    <a:pt x="1674" y="1191"/>
                  </a:cubicBezTo>
                  <a:cubicBezTo>
                    <a:pt x="1695" y="1154"/>
                    <a:pt x="1709" y="1113"/>
                    <a:pt x="1715" y="1071"/>
                  </a:cubicBezTo>
                  <a:cubicBezTo>
                    <a:pt x="1688" y="1071"/>
                    <a:pt x="1695" y="1097"/>
                    <a:pt x="1678" y="1105"/>
                  </a:cubicBezTo>
                  <a:cubicBezTo>
                    <a:pt x="1663" y="1065"/>
                    <a:pt x="1670" y="1021"/>
                    <a:pt x="1649" y="970"/>
                  </a:cubicBezTo>
                  <a:cubicBezTo>
                    <a:pt x="1683" y="999"/>
                    <a:pt x="1676" y="1030"/>
                    <a:pt x="1683" y="1055"/>
                  </a:cubicBezTo>
                  <a:cubicBezTo>
                    <a:pt x="1687" y="1038"/>
                    <a:pt x="1690" y="1021"/>
                    <a:pt x="1690" y="1004"/>
                  </a:cubicBezTo>
                  <a:cubicBezTo>
                    <a:pt x="1690" y="991"/>
                    <a:pt x="1688" y="977"/>
                    <a:pt x="1685" y="964"/>
                  </a:cubicBezTo>
                  <a:lnTo>
                    <a:pt x="1686" y="965"/>
                  </a:lnTo>
                  <a:moveTo>
                    <a:pt x="1549" y="1256"/>
                  </a:moveTo>
                  <a:cubicBezTo>
                    <a:pt x="1583" y="1270"/>
                    <a:pt x="1608" y="1299"/>
                    <a:pt x="1642" y="1312"/>
                  </a:cubicBezTo>
                  <a:cubicBezTo>
                    <a:pt x="1618" y="1280"/>
                    <a:pt x="1591" y="1254"/>
                    <a:pt x="1549" y="1256"/>
                  </a:cubicBezTo>
                  <a:moveTo>
                    <a:pt x="1486" y="1349"/>
                  </a:moveTo>
                  <a:cubicBezTo>
                    <a:pt x="1464" y="1334"/>
                    <a:pt x="1448" y="1322"/>
                    <a:pt x="1425" y="1333"/>
                  </a:cubicBezTo>
                  <a:cubicBezTo>
                    <a:pt x="1441" y="1350"/>
                    <a:pt x="1458" y="1351"/>
                    <a:pt x="1486" y="134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29">
              <a:extLst>
                <a:ext uri="{FF2B5EF4-FFF2-40B4-BE49-F238E27FC236}">
                  <a16:creationId xmlns:a16="http://schemas.microsoft.com/office/drawing/2014/main" id="{D17746FF-43D1-226D-B323-C24F320798C8}"/>
                </a:ext>
              </a:extLst>
            </p:cNvPr>
            <p:cNvSpPr/>
            <p:nvPr/>
          </p:nvSpPr>
          <p:spPr>
            <a:xfrm>
              <a:off x="2784600" y="3408840"/>
              <a:ext cx="149760" cy="682560"/>
            </a:xfrm>
            <a:custGeom>
              <a:avLst/>
              <a:gdLst/>
              <a:ahLst/>
              <a:cxnLst/>
              <a:rect l="l" t="t" r="r" b="b"/>
              <a:pathLst>
                <a:path w="416" h="1896" extrusionOk="0">
                  <a:moveTo>
                    <a:pt x="413" y="44"/>
                  </a:moveTo>
                  <a:cubicBezTo>
                    <a:pt x="413" y="53"/>
                    <a:pt x="415" y="65"/>
                    <a:pt x="400" y="62"/>
                  </a:cubicBezTo>
                  <a:cubicBezTo>
                    <a:pt x="385" y="59"/>
                    <a:pt x="364" y="54"/>
                    <a:pt x="347" y="50"/>
                  </a:cubicBezTo>
                  <a:cubicBezTo>
                    <a:pt x="344" y="48"/>
                    <a:pt x="341" y="47"/>
                    <a:pt x="337" y="47"/>
                  </a:cubicBezTo>
                  <a:cubicBezTo>
                    <a:pt x="332" y="47"/>
                    <a:pt x="328" y="49"/>
                    <a:pt x="324" y="51"/>
                  </a:cubicBezTo>
                  <a:cubicBezTo>
                    <a:pt x="323" y="52"/>
                    <a:pt x="322" y="52"/>
                    <a:pt x="321" y="53"/>
                  </a:cubicBezTo>
                  <a:cubicBezTo>
                    <a:pt x="314" y="57"/>
                    <a:pt x="307" y="62"/>
                    <a:pt x="301" y="65"/>
                  </a:cubicBezTo>
                  <a:cubicBezTo>
                    <a:pt x="263" y="87"/>
                    <a:pt x="221" y="100"/>
                    <a:pt x="178" y="102"/>
                  </a:cubicBezTo>
                  <a:cubicBezTo>
                    <a:pt x="143" y="106"/>
                    <a:pt x="109" y="117"/>
                    <a:pt x="80" y="134"/>
                  </a:cubicBezTo>
                  <a:cubicBezTo>
                    <a:pt x="77" y="136"/>
                    <a:pt x="76" y="137"/>
                    <a:pt x="74" y="138"/>
                  </a:cubicBezTo>
                  <a:cubicBezTo>
                    <a:pt x="39" y="158"/>
                    <a:pt x="34" y="173"/>
                    <a:pt x="42" y="212"/>
                  </a:cubicBezTo>
                  <a:cubicBezTo>
                    <a:pt x="42" y="218"/>
                    <a:pt x="44" y="223"/>
                    <a:pt x="46" y="228"/>
                  </a:cubicBezTo>
                  <a:cubicBezTo>
                    <a:pt x="77" y="281"/>
                    <a:pt x="69" y="339"/>
                    <a:pt x="69" y="395"/>
                  </a:cubicBezTo>
                  <a:cubicBezTo>
                    <a:pt x="69" y="471"/>
                    <a:pt x="80" y="543"/>
                    <a:pt x="130" y="605"/>
                  </a:cubicBezTo>
                  <a:cubicBezTo>
                    <a:pt x="136" y="612"/>
                    <a:pt x="141" y="621"/>
                    <a:pt x="146" y="629"/>
                  </a:cubicBezTo>
                  <a:cubicBezTo>
                    <a:pt x="168" y="667"/>
                    <a:pt x="180" y="711"/>
                    <a:pt x="180" y="756"/>
                  </a:cubicBezTo>
                  <a:cubicBezTo>
                    <a:pt x="182" y="793"/>
                    <a:pt x="187" y="830"/>
                    <a:pt x="197" y="866"/>
                  </a:cubicBezTo>
                  <a:cubicBezTo>
                    <a:pt x="210" y="917"/>
                    <a:pt x="216" y="969"/>
                    <a:pt x="216" y="1021"/>
                  </a:cubicBezTo>
                  <a:cubicBezTo>
                    <a:pt x="216" y="1047"/>
                    <a:pt x="214" y="1073"/>
                    <a:pt x="211" y="1099"/>
                  </a:cubicBezTo>
                  <a:cubicBezTo>
                    <a:pt x="204" y="1184"/>
                    <a:pt x="203" y="1270"/>
                    <a:pt x="203" y="1355"/>
                  </a:cubicBezTo>
                  <a:cubicBezTo>
                    <a:pt x="203" y="1404"/>
                    <a:pt x="216" y="1452"/>
                    <a:pt x="240" y="1494"/>
                  </a:cubicBezTo>
                  <a:cubicBezTo>
                    <a:pt x="247" y="1508"/>
                    <a:pt x="255" y="1521"/>
                    <a:pt x="263" y="1535"/>
                  </a:cubicBezTo>
                  <a:cubicBezTo>
                    <a:pt x="296" y="1592"/>
                    <a:pt x="334" y="1646"/>
                    <a:pt x="377" y="1697"/>
                  </a:cubicBezTo>
                  <a:cubicBezTo>
                    <a:pt x="384" y="1705"/>
                    <a:pt x="412" y="1715"/>
                    <a:pt x="377" y="1731"/>
                  </a:cubicBezTo>
                  <a:cubicBezTo>
                    <a:pt x="364" y="1737"/>
                    <a:pt x="397" y="1758"/>
                    <a:pt x="394" y="1779"/>
                  </a:cubicBezTo>
                  <a:cubicBezTo>
                    <a:pt x="363" y="1765"/>
                    <a:pt x="352" y="1734"/>
                    <a:pt x="338" y="1708"/>
                  </a:cubicBezTo>
                  <a:cubicBezTo>
                    <a:pt x="335" y="1701"/>
                    <a:pt x="331" y="1695"/>
                    <a:pt x="328" y="1689"/>
                  </a:cubicBezTo>
                  <a:cubicBezTo>
                    <a:pt x="314" y="1665"/>
                    <a:pt x="297" y="1642"/>
                    <a:pt x="278" y="1621"/>
                  </a:cubicBezTo>
                  <a:cubicBezTo>
                    <a:pt x="243" y="1582"/>
                    <a:pt x="211" y="1540"/>
                    <a:pt x="185" y="1494"/>
                  </a:cubicBezTo>
                  <a:cubicBezTo>
                    <a:pt x="181" y="1488"/>
                    <a:pt x="178" y="1482"/>
                    <a:pt x="175" y="1476"/>
                  </a:cubicBezTo>
                  <a:cubicBezTo>
                    <a:pt x="177" y="1532"/>
                    <a:pt x="193" y="1587"/>
                    <a:pt x="221" y="1635"/>
                  </a:cubicBezTo>
                  <a:cubicBezTo>
                    <a:pt x="225" y="1643"/>
                    <a:pt x="229" y="1650"/>
                    <a:pt x="234" y="1657"/>
                  </a:cubicBezTo>
                  <a:cubicBezTo>
                    <a:pt x="284" y="1728"/>
                    <a:pt x="330" y="1802"/>
                    <a:pt x="386" y="1868"/>
                  </a:cubicBezTo>
                  <a:cubicBezTo>
                    <a:pt x="408" y="1895"/>
                    <a:pt x="392" y="1895"/>
                    <a:pt x="371" y="1892"/>
                  </a:cubicBezTo>
                  <a:lnTo>
                    <a:pt x="373" y="1894"/>
                  </a:lnTo>
                  <a:cubicBezTo>
                    <a:pt x="320" y="1835"/>
                    <a:pt x="262" y="1784"/>
                    <a:pt x="221" y="1716"/>
                  </a:cubicBezTo>
                  <a:cubicBezTo>
                    <a:pt x="204" y="1690"/>
                    <a:pt x="189" y="1662"/>
                    <a:pt x="174" y="1634"/>
                  </a:cubicBezTo>
                  <a:cubicBezTo>
                    <a:pt x="168" y="1622"/>
                    <a:pt x="159" y="1607"/>
                    <a:pt x="162" y="1597"/>
                  </a:cubicBezTo>
                  <a:cubicBezTo>
                    <a:pt x="183" y="1536"/>
                    <a:pt x="146" y="1482"/>
                    <a:pt x="142" y="1424"/>
                  </a:cubicBezTo>
                  <a:cubicBezTo>
                    <a:pt x="140" y="1389"/>
                    <a:pt x="137" y="1353"/>
                    <a:pt x="137" y="1318"/>
                  </a:cubicBezTo>
                  <a:cubicBezTo>
                    <a:pt x="137" y="1298"/>
                    <a:pt x="137" y="1276"/>
                    <a:pt x="157" y="1263"/>
                  </a:cubicBezTo>
                  <a:cubicBezTo>
                    <a:pt x="172" y="1253"/>
                    <a:pt x="168" y="1236"/>
                    <a:pt x="169" y="1222"/>
                  </a:cubicBezTo>
                  <a:cubicBezTo>
                    <a:pt x="173" y="1174"/>
                    <a:pt x="175" y="1126"/>
                    <a:pt x="179" y="1078"/>
                  </a:cubicBezTo>
                  <a:cubicBezTo>
                    <a:pt x="181" y="1058"/>
                    <a:pt x="182" y="1038"/>
                    <a:pt x="182" y="1018"/>
                  </a:cubicBezTo>
                  <a:cubicBezTo>
                    <a:pt x="182" y="967"/>
                    <a:pt x="175" y="917"/>
                    <a:pt x="161" y="868"/>
                  </a:cubicBezTo>
                  <a:cubicBezTo>
                    <a:pt x="151" y="833"/>
                    <a:pt x="146" y="797"/>
                    <a:pt x="146" y="761"/>
                  </a:cubicBezTo>
                  <a:cubicBezTo>
                    <a:pt x="146" y="756"/>
                    <a:pt x="146" y="751"/>
                    <a:pt x="146" y="746"/>
                  </a:cubicBezTo>
                  <a:cubicBezTo>
                    <a:pt x="146" y="743"/>
                    <a:pt x="146" y="740"/>
                    <a:pt x="146" y="736"/>
                  </a:cubicBezTo>
                  <a:cubicBezTo>
                    <a:pt x="146" y="707"/>
                    <a:pt x="139" y="677"/>
                    <a:pt x="124" y="651"/>
                  </a:cubicBezTo>
                  <a:cubicBezTo>
                    <a:pt x="114" y="635"/>
                    <a:pt x="102" y="620"/>
                    <a:pt x="87" y="607"/>
                  </a:cubicBezTo>
                  <a:cubicBezTo>
                    <a:pt x="70" y="593"/>
                    <a:pt x="56" y="576"/>
                    <a:pt x="45" y="557"/>
                  </a:cubicBezTo>
                  <a:cubicBezTo>
                    <a:pt x="28" y="527"/>
                    <a:pt x="19" y="494"/>
                    <a:pt x="19" y="460"/>
                  </a:cubicBezTo>
                  <a:cubicBezTo>
                    <a:pt x="19" y="449"/>
                    <a:pt x="20" y="438"/>
                    <a:pt x="22" y="427"/>
                  </a:cubicBezTo>
                  <a:cubicBezTo>
                    <a:pt x="26" y="386"/>
                    <a:pt x="27" y="345"/>
                    <a:pt x="32" y="305"/>
                  </a:cubicBezTo>
                  <a:cubicBezTo>
                    <a:pt x="33" y="301"/>
                    <a:pt x="33" y="298"/>
                    <a:pt x="33" y="295"/>
                  </a:cubicBezTo>
                  <a:cubicBezTo>
                    <a:pt x="33" y="272"/>
                    <a:pt x="28" y="250"/>
                    <a:pt x="20" y="228"/>
                  </a:cubicBezTo>
                  <a:cubicBezTo>
                    <a:pt x="0" y="158"/>
                    <a:pt x="12" y="137"/>
                    <a:pt x="78" y="106"/>
                  </a:cubicBezTo>
                  <a:cubicBezTo>
                    <a:pt x="119" y="87"/>
                    <a:pt x="164" y="78"/>
                    <a:pt x="202" y="50"/>
                  </a:cubicBezTo>
                  <a:cubicBezTo>
                    <a:pt x="215" y="40"/>
                    <a:pt x="235" y="48"/>
                    <a:pt x="251" y="51"/>
                  </a:cubicBezTo>
                  <a:cubicBezTo>
                    <a:pt x="267" y="54"/>
                    <a:pt x="283" y="61"/>
                    <a:pt x="288" y="50"/>
                  </a:cubicBezTo>
                  <a:cubicBezTo>
                    <a:pt x="309" y="0"/>
                    <a:pt x="342" y="30"/>
                    <a:pt x="372" y="35"/>
                  </a:cubicBezTo>
                  <a:cubicBezTo>
                    <a:pt x="386" y="38"/>
                    <a:pt x="400" y="43"/>
                    <a:pt x="415" y="47"/>
                  </a:cubicBezTo>
                  <a:lnTo>
                    <a:pt x="413" y="4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29">
              <a:extLst>
                <a:ext uri="{FF2B5EF4-FFF2-40B4-BE49-F238E27FC236}">
                  <a16:creationId xmlns:a16="http://schemas.microsoft.com/office/drawing/2014/main" id="{9863710B-5CED-C46B-4792-1D06D0309C9D}"/>
                </a:ext>
              </a:extLst>
            </p:cNvPr>
            <p:cNvSpPr/>
            <p:nvPr/>
          </p:nvSpPr>
          <p:spPr>
            <a:xfrm>
              <a:off x="3332520" y="3857400"/>
              <a:ext cx="698760" cy="310680"/>
            </a:xfrm>
            <a:custGeom>
              <a:avLst/>
              <a:gdLst/>
              <a:ahLst/>
              <a:cxnLst/>
              <a:rect l="l" t="t" r="r" b="b"/>
              <a:pathLst>
                <a:path w="1941" h="863" extrusionOk="0">
                  <a:moveTo>
                    <a:pt x="1457" y="191"/>
                  </a:moveTo>
                  <a:cubicBezTo>
                    <a:pt x="1476" y="203"/>
                    <a:pt x="1493" y="190"/>
                    <a:pt x="1510" y="183"/>
                  </a:cubicBezTo>
                  <a:cubicBezTo>
                    <a:pt x="1579" y="153"/>
                    <a:pt x="1650" y="125"/>
                    <a:pt x="1721" y="102"/>
                  </a:cubicBezTo>
                  <a:cubicBezTo>
                    <a:pt x="1767" y="84"/>
                    <a:pt x="1811" y="62"/>
                    <a:pt x="1853" y="38"/>
                  </a:cubicBezTo>
                  <a:cubicBezTo>
                    <a:pt x="1858" y="35"/>
                    <a:pt x="1863" y="32"/>
                    <a:pt x="1868" y="29"/>
                  </a:cubicBezTo>
                  <a:cubicBezTo>
                    <a:pt x="1891" y="17"/>
                    <a:pt x="1912" y="0"/>
                    <a:pt x="1940" y="13"/>
                  </a:cubicBezTo>
                  <a:cubicBezTo>
                    <a:pt x="1912" y="44"/>
                    <a:pt x="1872" y="58"/>
                    <a:pt x="1837" y="78"/>
                  </a:cubicBezTo>
                  <a:cubicBezTo>
                    <a:pt x="1807" y="96"/>
                    <a:pt x="1775" y="112"/>
                    <a:pt x="1743" y="126"/>
                  </a:cubicBezTo>
                  <a:cubicBezTo>
                    <a:pt x="1728" y="134"/>
                    <a:pt x="1712" y="140"/>
                    <a:pt x="1696" y="142"/>
                  </a:cubicBezTo>
                  <a:cubicBezTo>
                    <a:pt x="1586" y="151"/>
                    <a:pt x="1509" y="219"/>
                    <a:pt x="1437" y="291"/>
                  </a:cubicBezTo>
                  <a:cubicBezTo>
                    <a:pt x="1367" y="362"/>
                    <a:pt x="1289" y="426"/>
                    <a:pt x="1204" y="480"/>
                  </a:cubicBezTo>
                  <a:cubicBezTo>
                    <a:pt x="1132" y="523"/>
                    <a:pt x="1065" y="574"/>
                    <a:pt x="990" y="612"/>
                  </a:cubicBezTo>
                  <a:cubicBezTo>
                    <a:pt x="970" y="623"/>
                    <a:pt x="954" y="645"/>
                    <a:pt x="926" y="625"/>
                  </a:cubicBezTo>
                  <a:cubicBezTo>
                    <a:pt x="915" y="617"/>
                    <a:pt x="903" y="633"/>
                    <a:pt x="891" y="639"/>
                  </a:cubicBezTo>
                  <a:cubicBezTo>
                    <a:pt x="744" y="708"/>
                    <a:pt x="597" y="779"/>
                    <a:pt x="438" y="821"/>
                  </a:cubicBezTo>
                  <a:cubicBezTo>
                    <a:pt x="368" y="837"/>
                    <a:pt x="297" y="850"/>
                    <a:pt x="225" y="859"/>
                  </a:cubicBezTo>
                  <a:cubicBezTo>
                    <a:pt x="216" y="861"/>
                    <a:pt x="207" y="862"/>
                    <a:pt x="198" y="862"/>
                  </a:cubicBezTo>
                  <a:cubicBezTo>
                    <a:pt x="182" y="862"/>
                    <a:pt x="167" y="859"/>
                    <a:pt x="153" y="854"/>
                  </a:cubicBezTo>
                  <a:lnTo>
                    <a:pt x="154" y="854"/>
                  </a:lnTo>
                  <a:cubicBezTo>
                    <a:pt x="162" y="834"/>
                    <a:pt x="149" y="817"/>
                    <a:pt x="142" y="801"/>
                  </a:cubicBezTo>
                  <a:cubicBezTo>
                    <a:pt x="126" y="763"/>
                    <a:pt x="115" y="724"/>
                    <a:pt x="108" y="683"/>
                  </a:cubicBezTo>
                  <a:cubicBezTo>
                    <a:pt x="105" y="664"/>
                    <a:pt x="99" y="646"/>
                    <a:pt x="89" y="629"/>
                  </a:cubicBezTo>
                  <a:cubicBezTo>
                    <a:pt x="88" y="628"/>
                    <a:pt x="88" y="627"/>
                    <a:pt x="87" y="626"/>
                  </a:cubicBezTo>
                  <a:cubicBezTo>
                    <a:pt x="71" y="599"/>
                    <a:pt x="56" y="574"/>
                    <a:pt x="20" y="576"/>
                  </a:cubicBezTo>
                  <a:cubicBezTo>
                    <a:pt x="10" y="576"/>
                    <a:pt x="0" y="572"/>
                    <a:pt x="3" y="560"/>
                  </a:cubicBezTo>
                  <a:cubicBezTo>
                    <a:pt x="6" y="547"/>
                    <a:pt x="17" y="551"/>
                    <a:pt x="26" y="553"/>
                  </a:cubicBezTo>
                  <a:cubicBezTo>
                    <a:pt x="27" y="553"/>
                    <a:pt x="28" y="553"/>
                    <a:pt x="30" y="553"/>
                  </a:cubicBezTo>
                  <a:cubicBezTo>
                    <a:pt x="32" y="553"/>
                    <a:pt x="34" y="553"/>
                    <a:pt x="36" y="552"/>
                  </a:cubicBezTo>
                  <a:cubicBezTo>
                    <a:pt x="38" y="551"/>
                    <a:pt x="38" y="548"/>
                    <a:pt x="40" y="547"/>
                  </a:cubicBezTo>
                  <a:cubicBezTo>
                    <a:pt x="40" y="546"/>
                    <a:pt x="41" y="546"/>
                    <a:pt x="41" y="545"/>
                  </a:cubicBezTo>
                  <a:lnTo>
                    <a:pt x="5" y="443"/>
                  </a:lnTo>
                  <a:cubicBezTo>
                    <a:pt x="0" y="431"/>
                    <a:pt x="1" y="420"/>
                    <a:pt x="15" y="417"/>
                  </a:cubicBezTo>
                  <a:cubicBezTo>
                    <a:pt x="28" y="413"/>
                    <a:pt x="35" y="423"/>
                    <a:pt x="36" y="435"/>
                  </a:cubicBezTo>
                  <a:cubicBezTo>
                    <a:pt x="46" y="482"/>
                    <a:pt x="63" y="527"/>
                    <a:pt x="86" y="568"/>
                  </a:cubicBezTo>
                  <a:cubicBezTo>
                    <a:pt x="93" y="580"/>
                    <a:pt x="101" y="592"/>
                    <a:pt x="109" y="603"/>
                  </a:cubicBezTo>
                  <a:cubicBezTo>
                    <a:pt x="110" y="605"/>
                    <a:pt x="112" y="608"/>
                    <a:pt x="113" y="611"/>
                  </a:cubicBezTo>
                  <a:cubicBezTo>
                    <a:pt x="131" y="642"/>
                    <a:pt x="142" y="677"/>
                    <a:pt x="145" y="713"/>
                  </a:cubicBezTo>
                  <a:cubicBezTo>
                    <a:pt x="145" y="722"/>
                    <a:pt x="145" y="732"/>
                    <a:pt x="145" y="741"/>
                  </a:cubicBezTo>
                  <a:cubicBezTo>
                    <a:pt x="153" y="812"/>
                    <a:pt x="180" y="830"/>
                    <a:pt x="247" y="808"/>
                  </a:cubicBezTo>
                  <a:cubicBezTo>
                    <a:pt x="286" y="795"/>
                    <a:pt x="324" y="781"/>
                    <a:pt x="372" y="766"/>
                  </a:cubicBezTo>
                  <a:cubicBezTo>
                    <a:pt x="349" y="801"/>
                    <a:pt x="312" y="796"/>
                    <a:pt x="291" y="818"/>
                  </a:cubicBezTo>
                  <a:cubicBezTo>
                    <a:pt x="306" y="826"/>
                    <a:pt x="318" y="818"/>
                    <a:pt x="332" y="816"/>
                  </a:cubicBezTo>
                  <a:cubicBezTo>
                    <a:pt x="395" y="806"/>
                    <a:pt x="455" y="787"/>
                    <a:pt x="518" y="773"/>
                  </a:cubicBezTo>
                  <a:cubicBezTo>
                    <a:pt x="568" y="762"/>
                    <a:pt x="615" y="743"/>
                    <a:pt x="660" y="718"/>
                  </a:cubicBezTo>
                  <a:cubicBezTo>
                    <a:pt x="667" y="714"/>
                    <a:pt x="674" y="709"/>
                    <a:pt x="681" y="705"/>
                  </a:cubicBezTo>
                  <a:cubicBezTo>
                    <a:pt x="692" y="697"/>
                    <a:pt x="704" y="690"/>
                    <a:pt x="716" y="683"/>
                  </a:cubicBezTo>
                  <a:cubicBezTo>
                    <a:pt x="765" y="655"/>
                    <a:pt x="818" y="633"/>
                    <a:pt x="873" y="618"/>
                  </a:cubicBezTo>
                  <a:cubicBezTo>
                    <a:pt x="901" y="607"/>
                    <a:pt x="928" y="595"/>
                    <a:pt x="954" y="581"/>
                  </a:cubicBezTo>
                  <a:cubicBezTo>
                    <a:pt x="968" y="575"/>
                    <a:pt x="983" y="559"/>
                    <a:pt x="1000" y="577"/>
                  </a:cubicBezTo>
                  <a:cubicBezTo>
                    <a:pt x="1006" y="585"/>
                    <a:pt x="1014" y="577"/>
                    <a:pt x="1019" y="574"/>
                  </a:cubicBezTo>
                  <a:cubicBezTo>
                    <a:pt x="1063" y="536"/>
                    <a:pt x="1118" y="516"/>
                    <a:pt x="1165" y="484"/>
                  </a:cubicBezTo>
                  <a:cubicBezTo>
                    <a:pt x="1228" y="447"/>
                    <a:pt x="1284" y="401"/>
                    <a:pt x="1333" y="348"/>
                  </a:cubicBezTo>
                  <a:cubicBezTo>
                    <a:pt x="1343" y="337"/>
                    <a:pt x="1355" y="328"/>
                    <a:pt x="1368" y="320"/>
                  </a:cubicBezTo>
                  <a:cubicBezTo>
                    <a:pt x="1405" y="297"/>
                    <a:pt x="1414" y="250"/>
                    <a:pt x="1451" y="226"/>
                  </a:cubicBezTo>
                  <a:cubicBezTo>
                    <a:pt x="1458" y="220"/>
                    <a:pt x="1451" y="199"/>
                    <a:pt x="1459" y="189"/>
                  </a:cubicBezTo>
                  <a:lnTo>
                    <a:pt x="1457" y="19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29">
              <a:extLst>
                <a:ext uri="{FF2B5EF4-FFF2-40B4-BE49-F238E27FC236}">
                  <a16:creationId xmlns:a16="http://schemas.microsoft.com/office/drawing/2014/main" id="{0CEC6DD0-47EF-BFB0-2A11-407400066CF5}"/>
                </a:ext>
              </a:extLst>
            </p:cNvPr>
            <p:cNvSpPr/>
            <p:nvPr/>
          </p:nvSpPr>
          <p:spPr>
            <a:xfrm>
              <a:off x="3070080" y="3465000"/>
              <a:ext cx="527400" cy="497160"/>
            </a:xfrm>
            <a:custGeom>
              <a:avLst/>
              <a:gdLst/>
              <a:ahLst/>
              <a:cxnLst/>
              <a:rect l="l" t="t" r="r" b="b"/>
              <a:pathLst>
                <a:path w="1465" h="1381" extrusionOk="0">
                  <a:moveTo>
                    <a:pt x="1" y="852"/>
                  </a:moveTo>
                  <a:cubicBezTo>
                    <a:pt x="142" y="978"/>
                    <a:pt x="314" y="1058"/>
                    <a:pt x="460" y="1177"/>
                  </a:cubicBezTo>
                  <a:cubicBezTo>
                    <a:pt x="482" y="1195"/>
                    <a:pt x="506" y="1213"/>
                    <a:pt x="531" y="1227"/>
                  </a:cubicBezTo>
                  <a:cubicBezTo>
                    <a:pt x="600" y="1267"/>
                    <a:pt x="677" y="1290"/>
                    <a:pt x="756" y="1297"/>
                  </a:cubicBezTo>
                  <a:cubicBezTo>
                    <a:pt x="784" y="1300"/>
                    <a:pt x="812" y="1309"/>
                    <a:pt x="837" y="1323"/>
                  </a:cubicBezTo>
                  <a:cubicBezTo>
                    <a:pt x="844" y="1327"/>
                    <a:pt x="852" y="1332"/>
                    <a:pt x="859" y="1337"/>
                  </a:cubicBezTo>
                  <a:cubicBezTo>
                    <a:pt x="863" y="1341"/>
                    <a:pt x="867" y="1344"/>
                    <a:pt x="872" y="1346"/>
                  </a:cubicBezTo>
                  <a:cubicBezTo>
                    <a:pt x="891" y="1357"/>
                    <a:pt x="913" y="1363"/>
                    <a:pt x="935" y="1363"/>
                  </a:cubicBezTo>
                  <a:cubicBezTo>
                    <a:pt x="950" y="1363"/>
                    <a:pt x="966" y="1360"/>
                    <a:pt x="980" y="1355"/>
                  </a:cubicBezTo>
                  <a:cubicBezTo>
                    <a:pt x="1026" y="1341"/>
                    <a:pt x="1071" y="1321"/>
                    <a:pt x="1113" y="1297"/>
                  </a:cubicBezTo>
                  <a:cubicBezTo>
                    <a:pt x="1209" y="1241"/>
                    <a:pt x="1290" y="1161"/>
                    <a:pt x="1345" y="1065"/>
                  </a:cubicBezTo>
                  <a:cubicBezTo>
                    <a:pt x="1346" y="1064"/>
                    <a:pt x="1346" y="1063"/>
                    <a:pt x="1347" y="1062"/>
                  </a:cubicBezTo>
                  <a:cubicBezTo>
                    <a:pt x="1348" y="1060"/>
                    <a:pt x="1349" y="1058"/>
                    <a:pt x="1351" y="1055"/>
                  </a:cubicBezTo>
                  <a:cubicBezTo>
                    <a:pt x="1360" y="1037"/>
                    <a:pt x="1367" y="1017"/>
                    <a:pt x="1367" y="997"/>
                  </a:cubicBezTo>
                  <a:cubicBezTo>
                    <a:pt x="1367" y="996"/>
                    <a:pt x="1367" y="995"/>
                    <a:pt x="1367" y="994"/>
                  </a:cubicBezTo>
                  <a:cubicBezTo>
                    <a:pt x="1366" y="988"/>
                    <a:pt x="1366" y="982"/>
                    <a:pt x="1366" y="977"/>
                  </a:cubicBezTo>
                  <a:cubicBezTo>
                    <a:pt x="1366" y="933"/>
                    <a:pt x="1378" y="889"/>
                    <a:pt x="1400" y="851"/>
                  </a:cubicBezTo>
                  <a:cubicBezTo>
                    <a:pt x="1401" y="849"/>
                    <a:pt x="1402" y="847"/>
                    <a:pt x="1404" y="844"/>
                  </a:cubicBezTo>
                  <a:cubicBezTo>
                    <a:pt x="1405" y="843"/>
                    <a:pt x="1406" y="841"/>
                    <a:pt x="1407" y="839"/>
                  </a:cubicBezTo>
                  <a:cubicBezTo>
                    <a:pt x="1421" y="816"/>
                    <a:pt x="1428" y="789"/>
                    <a:pt x="1428" y="762"/>
                  </a:cubicBezTo>
                  <a:cubicBezTo>
                    <a:pt x="1428" y="747"/>
                    <a:pt x="1425" y="731"/>
                    <a:pt x="1421" y="717"/>
                  </a:cubicBezTo>
                  <a:cubicBezTo>
                    <a:pt x="1410" y="666"/>
                    <a:pt x="1403" y="614"/>
                    <a:pt x="1401" y="562"/>
                  </a:cubicBezTo>
                  <a:lnTo>
                    <a:pt x="1401" y="561"/>
                  </a:lnTo>
                  <a:cubicBezTo>
                    <a:pt x="1401" y="533"/>
                    <a:pt x="1397" y="506"/>
                    <a:pt x="1389" y="480"/>
                  </a:cubicBezTo>
                  <a:cubicBezTo>
                    <a:pt x="1332" y="350"/>
                    <a:pt x="1303" y="204"/>
                    <a:pt x="1180" y="112"/>
                  </a:cubicBezTo>
                  <a:cubicBezTo>
                    <a:pt x="1151" y="88"/>
                    <a:pt x="1123" y="63"/>
                    <a:pt x="1097" y="37"/>
                  </a:cubicBezTo>
                  <a:cubicBezTo>
                    <a:pt x="1089" y="30"/>
                    <a:pt x="1078" y="24"/>
                    <a:pt x="1083" y="10"/>
                  </a:cubicBezTo>
                  <a:cubicBezTo>
                    <a:pt x="1093" y="0"/>
                    <a:pt x="1098" y="10"/>
                    <a:pt x="1105" y="17"/>
                  </a:cubicBezTo>
                  <a:cubicBezTo>
                    <a:pt x="1145" y="53"/>
                    <a:pt x="1184" y="90"/>
                    <a:pt x="1225" y="125"/>
                  </a:cubicBezTo>
                  <a:cubicBezTo>
                    <a:pt x="1258" y="151"/>
                    <a:pt x="1284" y="183"/>
                    <a:pt x="1305" y="218"/>
                  </a:cubicBezTo>
                  <a:cubicBezTo>
                    <a:pt x="1314" y="234"/>
                    <a:pt x="1322" y="251"/>
                    <a:pt x="1329" y="268"/>
                  </a:cubicBezTo>
                  <a:cubicBezTo>
                    <a:pt x="1362" y="361"/>
                    <a:pt x="1414" y="447"/>
                    <a:pt x="1428" y="546"/>
                  </a:cubicBezTo>
                  <a:cubicBezTo>
                    <a:pt x="1435" y="598"/>
                    <a:pt x="1431" y="652"/>
                    <a:pt x="1444" y="702"/>
                  </a:cubicBezTo>
                  <a:cubicBezTo>
                    <a:pt x="1464" y="780"/>
                    <a:pt x="1444" y="848"/>
                    <a:pt x="1412" y="916"/>
                  </a:cubicBezTo>
                  <a:cubicBezTo>
                    <a:pt x="1405" y="931"/>
                    <a:pt x="1400" y="948"/>
                    <a:pt x="1398" y="964"/>
                  </a:cubicBezTo>
                  <a:cubicBezTo>
                    <a:pt x="1379" y="1084"/>
                    <a:pt x="1307" y="1172"/>
                    <a:pt x="1219" y="1246"/>
                  </a:cubicBezTo>
                  <a:cubicBezTo>
                    <a:pt x="1192" y="1268"/>
                    <a:pt x="1163" y="1289"/>
                    <a:pt x="1132" y="1307"/>
                  </a:cubicBezTo>
                  <a:cubicBezTo>
                    <a:pt x="1080" y="1336"/>
                    <a:pt x="1025" y="1359"/>
                    <a:pt x="967" y="1373"/>
                  </a:cubicBezTo>
                  <a:cubicBezTo>
                    <a:pt x="953" y="1377"/>
                    <a:pt x="939" y="1380"/>
                    <a:pt x="925" y="1380"/>
                  </a:cubicBezTo>
                  <a:cubicBezTo>
                    <a:pt x="902" y="1380"/>
                    <a:pt x="879" y="1374"/>
                    <a:pt x="859" y="1363"/>
                  </a:cubicBezTo>
                  <a:cubicBezTo>
                    <a:pt x="826" y="1345"/>
                    <a:pt x="790" y="1334"/>
                    <a:pt x="753" y="1332"/>
                  </a:cubicBezTo>
                  <a:cubicBezTo>
                    <a:pt x="673" y="1328"/>
                    <a:pt x="595" y="1304"/>
                    <a:pt x="526" y="1264"/>
                  </a:cubicBezTo>
                  <a:cubicBezTo>
                    <a:pt x="506" y="1253"/>
                    <a:pt x="487" y="1240"/>
                    <a:pt x="469" y="1226"/>
                  </a:cubicBezTo>
                  <a:cubicBezTo>
                    <a:pt x="425" y="1195"/>
                    <a:pt x="384" y="1161"/>
                    <a:pt x="342" y="1126"/>
                  </a:cubicBezTo>
                  <a:cubicBezTo>
                    <a:pt x="278" y="1075"/>
                    <a:pt x="212" y="1027"/>
                    <a:pt x="142" y="983"/>
                  </a:cubicBezTo>
                  <a:cubicBezTo>
                    <a:pt x="96" y="955"/>
                    <a:pt x="54" y="921"/>
                    <a:pt x="17" y="881"/>
                  </a:cubicBezTo>
                  <a:cubicBezTo>
                    <a:pt x="10" y="873"/>
                    <a:pt x="0" y="866"/>
                    <a:pt x="3" y="853"/>
                  </a:cubicBezTo>
                  <a:lnTo>
                    <a:pt x="1" y="85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29">
              <a:extLst>
                <a:ext uri="{FF2B5EF4-FFF2-40B4-BE49-F238E27FC236}">
                  <a16:creationId xmlns:a16="http://schemas.microsoft.com/office/drawing/2014/main" id="{AC0F0A64-43BE-D273-9BFD-CBBF34E58BFF}"/>
                </a:ext>
              </a:extLst>
            </p:cNvPr>
            <p:cNvSpPr/>
            <p:nvPr/>
          </p:nvSpPr>
          <p:spPr>
            <a:xfrm>
              <a:off x="2933280" y="3372480"/>
              <a:ext cx="536400" cy="173160"/>
            </a:xfrm>
            <a:custGeom>
              <a:avLst/>
              <a:gdLst/>
              <a:ahLst/>
              <a:cxnLst/>
              <a:rect l="l" t="t" r="r" b="b"/>
              <a:pathLst>
                <a:path w="1490" h="481" extrusionOk="0">
                  <a:moveTo>
                    <a:pt x="1" y="147"/>
                  </a:moveTo>
                  <a:cubicBezTo>
                    <a:pt x="2" y="127"/>
                    <a:pt x="6" y="109"/>
                    <a:pt x="33" y="114"/>
                  </a:cubicBezTo>
                  <a:cubicBezTo>
                    <a:pt x="73" y="122"/>
                    <a:pt x="118" y="97"/>
                    <a:pt x="154" y="135"/>
                  </a:cubicBezTo>
                  <a:cubicBezTo>
                    <a:pt x="158" y="139"/>
                    <a:pt x="180" y="125"/>
                    <a:pt x="193" y="122"/>
                  </a:cubicBezTo>
                  <a:cubicBezTo>
                    <a:pt x="225" y="116"/>
                    <a:pt x="255" y="112"/>
                    <a:pt x="273" y="79"/>
                  </a:cubicBezTo>
                  <a:cubicBezTo>
                    <a:pt x="280" y="64"/>
                    <a:pt x="299" y="65"/>
                    <a:pt x="313" y="62"/>
                  </a:cubicBezTo>
                  <a:cubicBezTo>
                    <a:pt x="382" y="49"/>
                    <a:pt x="452" y="37"/>
                    <a:pt x="521" y="26"/>
                  </a:cubicBezTo>
                  <a:cubicBezTo>
                    <a:pt x="523" y="26"/>
                    <a:pt x="524" y="26"/>
                    <a:pt x="525" y="26"/>
                  </a:cubicBezTo>
                  <a:cubicBezTo>
                    <a:pt x="535" y="26"/>
                    <a:pt x="545" y="28"/>
                    <a:pt x="554" y="30"/>
                  </a:cubicBezTo>
                  <a:cubicBezTo>
                    <a:pt x="569" y="34"/>
                    <a:pt x="583" y="35"/>
                    <a:pt x="598" y="35"/>
                  </a:cubicBezTo>
                  <a:cubicBezTo>
                    <a:pt x="620" y="35"/>
                    <a:pt x="642" y="32"/>
                    <a:pt x="663" y="25"/>
                  </a:cubicBezTo>
                  <a:cubicBezTo>
                    <a:pt x="704" y="11"/>
                    <a:pt x="745" y="0"/>
                    <a:pt x="791" y="28"/>
                  </a:cubicBezTo>
                  <a:cubicBezTo>
                    <a:pt x="816" y="43"/>
                    <a:pt x="856" y="33"/>
                    <a:pt x="889" y="32"/>
                  </a:cubicBezTo>
                  <a:cubicBezTo>
                    <a:pt x="894" y="31"/>
                    <a:pt x="900" y="31"/>
                    <a:pt x="905" y="31"/>
                  </a:cubicBezTo>
                  <a:cubicBezTo>
                    <a:pt x="926" y="31"/>
                    <a:pt x="948" y="38"/>
                    <a:pt x="967" y="48"/>
                  </a:cubicBezTo>
                  <a:cubicBezTo>
                    <a:pt x="971" y="51"/>
                    <a:pt x="974" y="52"/>
                    <a:pt x="978" y="55"/>
                  </a:cubicBezTo>
                  <a:cubicBezTo>
                    <a:pt x="981" y="57"/>
                    <a:pt x="984" y="59"/>
                    <a:pt x="987" y="60"/>
                  </a:cubicBezTo>
                  <a:cubicBezTo>
                    <a:pt x="1012" y="75"/>
                    <a:pt x="1041" y="83"/>
                    <a:pt x="1070" y="83"/>
                  </a:cubicBezTo>
                  <a:cubicBezTo>
                    <a:pt x="1072" y="83"/>
                    <a:pt x="1074" y="83"/>
                    <a:pt x="1076" y="83"/>
                  </a:cubicBezTo>
                  <a:cubicBezTo>
                    <a:pt x="1080" y="82"/>
                    <a:pt x="1084" y="82"/>
                    <a:pt x="1087" y="82"/>
                  </a:cubicBezTo>
                  <a:cubicBezTo>
                    <a:pt x="1143" y="82"/>
                    <a:pt x="1198" y="97"/>
                    <a:pt x="1246" y="125"/>
                  </a:cubicBezTo>
                  <a:cubicBezTo>
                    <a:pt x="1249" y="127"/>
                    <a:pt x="1253" y="129"/>
                    <a:pt x="1256" y="131"/>
                  </a:cubicBezTo>
                  <a:cubicBezTo>
                    <a:pt x="1258" y="132"/>
                    <a:pt x="1260" y="134"/>
                    <a:pt x="1261" y="134"/>
                  </a:cubicBezTo>
                  <a:cubicBezTo>
                    <a:pt x="1274" y="143"/>
                    <a:pt x="1288" y="146"/>
                    <a:pt x="1303" y="148"/>
                  </a:cubicBezTo>
                  <a:cubicBezTo>
                    <a:pt x="1362" y="158"/>
                    <a:pt x="1416" y="186"/>
                    <a:pt x="1476" y="189"/>
                  </a:cubicBezTo>
                  <a:lnTo>
                    <a:pt x="1477" y="189"/>
                  </a:lnTo>
                  <a:cubicBezTo>
                    <a:pt x="1479" y="189"/>
                    <a:pt x="1481" y="190"/>
                    <a:pt x="1483" y="191"/>
                  </a:cubicBezTo>
                  <a:cubicBezTo>
                    <a:pt x="1485" y="192"/>
                    <a:pt x="1486" y="193"/>
                    <a:pt x="1487" y="195"/>
                  </a:cubicBezTo>
                  <a:cubicBezTo>
                    <a:pt x="1488" y="197"/>
                    <a:pt x="1489" y="199"/>
                    <a:pt x="1489" y="201"/>
                  </a:cubicBezTo>
                  <a:cubicBezTo>
                    <a:pt x="1489" y="202"/>
                    <a:pt x="1489" y="203"/>
                    <a:pt x="1489" y="203"/>
                  </a:cubicBezTo>
                  <a:cubicBezTo>
                    <a:pt x="1489" y="213"/>
                    <a:pt x="1479" y="214"/>
                    <a:pt x="1472" y="214"/>
                  </a:cubicBezTo>
                  <a:cubicBezTo>
                    <a:pt x="1469" y="214"/>
                    <a:pt x="1467" y="214"/>
                    <a:pt x="1464" y="214"/>
                  </a:cubicBezTo>
                  <a:cubicBezTo>
                    <a:pt x="1431" y="214"/>
                    <a:pt x="1399" y="207"/>
                    <a:pt x="1369" y="194"/>
                  </a:cubicBezTo>
                  <a:cubicBezTo>
                    <a:pt x="1339" y="180"/>
                    <a:pt x="1307" y="169"/>
                    <a:pt x="1275" y="163"/>
                  </a:cubicBezTo>
                  <a:cubicBezTo>
                    <a:pt x="1250" y="157"/>
                    <a:pt x="1226" y="147"/>
                    <a:pt x="1204" y="135"/>
                  </a:cubicBezTo>
                  <a:cubicBezTo>
                    <a:pt x="1199" y="132"/>
                    <a:pt x="1195" y="129"/>
                    <a:pt x="1191" y="127"/>
                  </a:cubicBezTo>
                  <a:cubicBezTo>
                    <a:pt x="1156" y="104"/>
                    <a:pt x="1109" y="110"/>
                    <a:pt x="1066" y="110"/>
                  </a:cubicBezTo>
                  <a:cubicBezTo>
                    <a:pt x="1060" y="111"/>
                    <a:pt x="1055" y="111"/>
                    <a:pt x="1050" y="111"/>
                  </a:cubicBezTo>
                  <a:cubicBezTo>
                    <a:pt x="1020" y="111"/>
                    <a:pt x="991" y="104"/>
                    <a:pt x="965" y="88"/>
                  </a:cubicBezTo>
                  <a:cubicBezTo>
                    <a:pt x="955" y="83"/>
                    <a:pt x="946" y="76"/>
                    <a:pt x="937" y="68"/>
                  </a:cubicBezTo>
                  <a:cubicBezTo>
                    <a:pt x="934" y="66"/>
                    <a:pt x="932" y="64"/>
                    <a:pt x="929" y="62"/>
                  </a:cubicBezTo>
                  <a:cubicBezTo>
                    <a:pt x="921" y="58"/>
                    <a:pt x="912" y="55"/>
                    <a:pt x="903" y="55"/>
                  </a:cubicBezTo>
                  <a:cubicBezTo>
                    <a:pt x="899" y="55"/>
                    <a:pt x="895" y="56"/>
                    <a:pt x="891" y="57"/>
                  </a:cubicBezTo>
                  <a:cubicBezTo>
                    <a:pt x="845" y="60"/>
                    <a:pt x="799" y="61"/>
                    <a:pt x="754" y="61"/>
                  </a:cubicBezTo>
                  <a:cubicBezTo>
                    <a:pt x="697" y="61"/>
                    <a:pt x="641" y="59"/>
                    <a:pt x="584" y="55"/>
                  </a:cubicBezTo>
                  <a:cubicBezTo>
                    <a:pt x="498" y="48"/>
                    <a:pt x="420" y="68"/>
                    <a:pt x="339" y="79"/>
                  </a:cubicBezTo>
                  <a:cubicBezTo>
                    <a:pt x="329" y="79"/>
                    <a:pt x="320" y="83"/>
                    <a:pt x="312" y="87"/>
                  </a:cubicBezTo>
                  <a:cubicBezTo>
                    <a:pt x="304" y="92"/>
                    <a:pt x="298" y="98"/>
                    <a:pt x="293" y="106"/>
                  </a:cubicBezTo>
                  <a:cubicBezTo>
                    <a:pt x="359" y="91"/>
                    <a:pt x="418" y="112"/>
                    <a:pt x="480" y="94"/>
                  </a:cubicBezTo>
                  <a:cubicBezTo>
                    <a:pt x="474" y="103"/>
                    <a:pt x="466" y="111"/>
                    <a:pt x="456" y="116"/>
                  </a:cubicBezTo>
                  <a:cubicBezTo>
                    <a:pt x="448" y="121"/>
                    <a:pt x="439" y="123"/>
                    <a:pt x="430" y="125"/>
                  </a:cubicBezTo>
                  <a:cubicBezTo>
                    <a:pt x="394" y="137"/>
                    <a:pt x="359" y="147"/>
                    <a:pt x="324" y="160"/>
                  </a:cubicBezTo>
                  <a:cubicBezTo>
                    <a:pt x="297" y="170"/>
                    <a:pt x="297" y="180"/>
                    <a:pt x="316" y="200"/>
                  </a:cubicBezTo>
                  <a:cubicBezTo>
                    <a:pt x="332" y="216"/>
                    <a:pt x="350" y="229"/>
                    <a:pt x="367" y="244"/>
                  </a:cubicBezTo>
                  <a:cubicBezTo>
                    <a:pt x="443" y="307"/>
                    <a:pt x="518" y="371"/>
                    <a:pt x="593" y="435"/>
                  </a:cubicBezTo>
                  <a:cubicBezTo>
                    <a:pt x="607" y="447"/>
                    <a:pt x="620" y="461"/>
                    <a:pt x="640" y="480"/>
                  </a:cubicBezTo>
                  <a:cubicBezTo>
                    <a:pt x="630" y="479"/>
                    <a:pt x="620" y="476"/>
                    <a:pt x="612" y="471"/>
                  </a:cubicBezTo>
                  <a:cubicBezTo>
                    <a:pt x="605" y="467"/>
                    <a:pt x="600" y="462"/>
                    <a:pt x="595" y="457"/>
                  </a:cubicBezTo>
                  <a:cubicBezTo>
                    <a:pt x="559" y="427"/>
                    <a:pt x="523" y="397"/>
                    <a:pt x="489" y="367"/>
                  </a:cubicBezTo>
                  <a:cubicBezTo>
                    <a:pt x="458" y="337"/>
                    <a:pt x="424" y="313"/>
                    <a:pt x="387" y="291"/>
                  </a:cubicBezTo>
                  <a:cubicBezTo>
                    <a:pt x="375" y="284"/>
                    <a:pt x="362" y="277"/>
                    <a:pt x="349" y="271"/>
                  </a:cubicBezTo>
                  <a:lnTo>
                    <a:pt x="349" y="261"/>
                  </a:lnTo>
                  <a:cubicBezTo>
                    <a:pt x="328" y="231"/>
                    <a:pt x="301" y="205"/>
                    <a:pt x="272" y="183"/>
                  </a:cubicBezTo>
                  <a:cubicBezTo>
                    <a:pt x="235" y="152"/>
                    <a:pt x="185" y="162"/>
                    <a:pt x="139" y="172"/>
                  </a:cubicBezTo>
                  <a:cubicBezTo>
                    <a:pt x="126" y="175"/>
                    <a:pt x="105" y="193"/>
                    <a:pt x="109" y="157"/>
                  </a:cubicBezTo>
                  <a:cubicBezTo>
                    <a:pt x="111" y="144"/>
                    <a:pt x="98" y="146"/>
                    <a:pt x="89" y="146"/>
                  </a:cubicBezTo>
                  <a:lnTo>
                    <a:pt x="0" y="146"/>
                  </a:lnTo>
                  <a:lnTo>
                    <a:pt x="1" y="147"/>
                  </a:lnTo>
                  <a:moveTo>
                    <a:pt x="333" y="126"/>
                  </a:moveTo>
                  <a:cubicBezTo>
                    <a:pt x="324" y="124"/>
                    <a:pt x="314" y="123"/>
                    <a:pt x="305" y="123"/>
                  </a:cubicBezTo>
                  <a:cubicBezTo>
                    <a:pt x="282" y="123"/>
                    <a:pt x="261" y="129"/>
                    <a:pt x="242" y="140"/>
                  </a:cubicBezTo>
                  <a:cubicBezTo>
                    <a:pt x="240" y="141"/>
                    <a:pt x="239" y="142"/>
                    <a:pt x="238" y="142"/>
                  </a:cubicBezTo>
                  <a:cubicBezTo>
                    <a:pt x="247" y="145"/>
                    <a:pt x="257" y="146"/>
                    <a:pt x="267" y="146"/>
                  </a:cubicBezTo>
                  <a:cubicBezTo>
                    <a:pt x="289" y="146"/>
                    <a:pt x="310" y="140"/>
                    <a:pt x="328" y="130"/>
                  </a:cubicBezTo>
                  <a:cubicBezTo>
                    <a:pt x="330" y="129"/>
                    <a:pt x="332" y="128"/>
                    <a:pt x="334" y="126"/>
                  </a:cubicBezTo>
                  <a:lnTo>
                    <a:pt x="333" y="12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29">
              <a:extLst>
                <a:ext uri="{FF2B5EF4-FFF2-40B4-BE49-F238E27FC236}">
                  <a16:creationId xmlns:a16="http://schemas.microsoft.com/office/drawing/2014/main" id="{CBEB8D1F-320B-590E-DB99-E634E8578787}"/>
                </a:ext>
              </a:extLst>
            </p:cNvPr>
            <p:cNvSpPr/>
            <p:nvPr/>
          </p:nvSpPr>
          <p:spPr>
            <a:xfrm>
              <a:off x="2991240" y="3610440"/>
              <a:ext cx="288720" cy="245160"/>
            </a:xfrm>
            <a:custGeom>
              <a:avLst/>
              <a:gdLst/>
              <a:ahLst/>
              <a:cxnLst/>
              <a:rect l="l" t="t" r="r" b="b"/>
              <a:pathLst>
                <a:path w="802" h="681" extrusionOk="0">
                  <a:moveTo>
                    <a:pt x="20" y="0"/>
                  </a:moveTo>
                  <a:cubicBezTo>
                    <a:pt x="47" y="12"/>
                    <a:pt x="47" y="40"/>
                    <a:pt x="67" y="57"/>
                  </a:cubicBezTo>
                  <a:cubicBezTo>
                    <a:pt x="47" y="63"/>
                    <a:pt x="46" y="43"/>
                    <a:pt x="30" y="49"/>
                  </a:cubicBezTo>
                  <a:cubicBezTo>
                    <a:pt x="40" y="71"/>
                    <a:pt x="38" y="99"/>
                    <a:pt x="72" y="105"/>
                  </a:cubicBezTo>
                  <a:cubicBezTo>
                    <a:pt x="75" y="105"/>
                    <a:pt x="76" y="118"/>
                    <a:pt x="78" y="125"/>
                  </a:cubicBezTo>
                  <a:cubicBezTo>
                    <a:pt x="81" y="130"/>
                    <a:pt x="84" y="136"/>
                    <a:pt x="87" y="141"/>
                  </a:cubicBezTo>
                  <a:cubicBezTo>
                    <a:pt x="112" y="184"/>
                    <a:pt x="145" y="221"/>
                    <a:pt x="185" y="250"/>
                  </a:cubicBezTo>
                  <a:cubicBezTo>
                    <a:pt x="221" y="280"/>
                    <a:pt x="258" y="307"/>
                    <a:pt x="298" y="331"/>
                  </a:cubicBezTo>
                  <a:cubicBezTo>
                    <a:pt x="299" y="331"/>
                    <a:pt x="300" y="332"/>
                    <a:pt x="301" y="333"/>
                  </a:cubicBezTo>
                  <a:cubicBezTo>
                    <a:pt x="311" y="338"/>
                    <a:pt x="319" y="346"/>
                    <a:pt x="325" y="356"/>
                  </a:cubicBezTo>
                  <a:cubicBezTo>
                    <a:pt x="330" y="365"/>
                    <a:pt x="333" y="378"/>
                    <a:pt x="333" y="389"/>
                  </a:cubicBezTo>
                  <a:cubicBezTo>
                    <a:pt x="333" y="390"/>
                    <a:pt x="333" y="391"/>
                    <a:pt x="333" y="391"/>
                  </a:cubicBezTo>
                  <a:cubicBezTo>
                    <a:pt x="299" y="391"/>
                    <a:pt x="280" y="360"/>
                    <a:pt x="249" y="353"/>
                  </a:cubicBezTo>
                  <a:cubicBezTo>
                    <a:pt x="247" y="356"/>
                    <a:pt x="246" y="360"/>
                    <a:pt x="245" y="363"/>
                  </a:cubicBezTo>
                  <a:cubicBezTo>
                    <a:pt x="306" y="407"/>
                    <a:pt x="355" y="467"/>
                    <a:pt x="423" y="502"/>
                  </a:cubicBezTo>
                  <a:cubicBezTo>
                    <a:pt x="440" y="510"/>
                    <a:pt x="456" y="528"/>
                    <a:pt x="478" y="510"/>
                  </a:cubicBezTo>
                  <a:cubicBezTo>
                    <a:pt x="479" y="509"/>
                    <a:pt x="479" y="509"/>
                    <a:pt x="480" y="509"/>
                  </a:cubicBezTo>
                  <a:cubicBezTo>
                    <a:pt x="481" y="508"/>
                    <a:pt x="483" y="507"/>
                    <a:pt x="485" y="507"/>
                  </a:cubicBezTo>
                  <a:cubicBezTo>
                    <a:pt x="487" y="507"/>
                    <a:pt x="489" y="508"/>
                    <a:pt x="491" y="509"/>
                  </a:cubicBezTo>
                  <a:cubicBezTo>
                    <a:pt x="492" y="509"/>
                    <a:pt x="493" y="510"/>
                    <a:pt x="493" y="511"/>
                  </a:cubicBezTo>
                  <a:cubicBezTo>
                    <a:pt x="549" y="567"/>
                    <a:pt x="623" y="570"/>
                    <a:pt x="694" y="584"/>
                  </a:cubicBezTo>
                  <a:cubicBezTo>
                    <a:pt x="687" y="601"/>
                    <a:pt x="671" y="591"/>
                    <a:pt x="661" y="598"/>
                  </a:cubicBezTo>
                  <a:cubicBezTo>
                    <a:pt x="691" y="604"/>
                    <a:pt x="722" y="606"/>
                    <a:pt x="752" y="606"/>
                  </a:cubicBezTo>
                  <a:cubicBezTo>
                    <a:pt x="768" y="606"/>
                    <a:pt x="785" y="605"/>
                    <a:pt x="801" y="604"/>
                  </a:cubicBezTo>
                  <a:cubicBezTo>
                    <a:pt x="777" y="626"/>
                    <a:pt x="776" y="627"/>
                    <a:pt x="718" y="624"/>
                  </a:cubicBezTo>
                  <a:cubicBezTo>
                    <a:pt x="687" y="624"/>
                    <a:pt x="657" y="611"/>
                    <a:pt x="622" y="624"/>
                  </a:cubicBezTo>
                  <a:lnTo>
                    <a:pt x="774" y="680"/>
                  </a:lnTo>
                  <a:cubicBezTo>
                    <a:pt x="692" y="677"/>
                    <a:pt x="483" y="604"/>
                    <a:pt x="448" y="568"/>
                  </a:cubicBezTo>
                  <a:cubicBezTo>
                    <a:pt x="472" y="566"/>
                    <a:pt x="488" y="583"/>
                    <a:pt x="507" y="586"/>
                  </a:cubicBezTo>
                  <a:cubicBezTo>
                    <a:pt x="514" y="586"/>
                    <a:pt x="521" y="592"/>
                    <a:pt x="524" y="580"/>
                  </a:cubicBezTo>
                  <a:cubicBezTo>
                    <a:pt x="527" y="568"/>
                    <a:pt x="532" y="563"/>
                    <a:pt x="519" y="558"/>
                  </a:cubicBezTo>
                  <a:cubicBezTo>
                    <a:pt x="508" y="552"/>
                    <a:pt x="496" y="546"/>
                    <a:pt x="484" y="542"/>
                  </a:cubicBezTo>
                  <a:cubicBezTo>
                    <a:pt x="397" y="523"/>
                    <a:pt x="330" y="468"/>
                    <a:pt x="258" y="423"/>
                  </a:cubicBezTo>
                  <a:cubicBezTo>
                    <a:pt x="238" y="378"/>
                    <a:pt x="181" y="362"/>
                    <a:pt x="166" y="312"/>
                  </a:cubicBezTo>
                  <a:cubicBezTo>
                    <a:pt x="165" y="310"/>
                    <a:pt x="165" y="309"/>
                    <a:pt x="164" y="307"/>
                  </a:cubicBezTo>
                  <a:cubicBezTo>
                    <a:pt x="160" y="300"/>
                    <a:pt x="154" y="294"/>
                    <a:pt x="147" y="290"/>
                  </a:cubicBezTo>
                  <a:cubicBezTo>
                    <a:pt x="143" y="288"/>
                    <a:pt x="139" y="286"/>
                    <a:pt x="135" y="285"/>
                  </a:cubicBezTo>
                  <a:cubicBezTo>
                    <a:pt x="133" y="315"/>
                    <a:pt x="159" y="334"/>
                    <a:pt x="161" y="361"/>
                  </a:cubicBezTo>
                  <a:cubicBezTo>
                    <a:pt x="144" y="359"/>
                    <a:pt x="143" y="342"/>
                    <a:pt x="137" y="331"/>
                  </a:cubicBezTo>
                  <a:cubicBezTo>
                    <a:pt x="135" y="329"/>
                    <a:pt x="134" y="327"/>
                    <a:pt x="133" y="325"/>
                  </a:cubicBezTo>
                  <a:cubicBezTo>
                    <a:pt x="127" y="316"/>
                    <a:pt x="124" y="306"/>
                    <a:pt x="121" y="296"/>
                  </a:cubicBezTo>
                  <a:cubicBezTo>
                    <a:pt x="114" y="257"/>
                    <a:pt x="84" y="226"/>
                    <a:pt x="82" y="183"/>
                  </a:cubicBezTo>
                  <a:cubicBezTo>
                    <a:pt x="80" y="156"/>
                    <a:pt x="55" y="130"/>
                    <a:pt x="37" y="107"/>
                  </a:cubicBezTo>
                  <a:cubicBezTo>
                    <a:pt x="13" y="74"/>
                    <a:pt x="0" y="40"/>
                    <a:pt x="20" y="1"/>
                  </a:cubicBezTo>
                  <a:lnTo>
                    <a:pt x="2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29">
              <a:extLst>
                <a:ext uri="{FF2B5EF4-FFF2-40B4-BE49-F238E27FC236}">
                  <a16:creationId xmlns:a16="http://schemas.microsoft.com/office/drawing/2014/main" id="{63AAC5F4-6FB8-50CE-40D4-C013A7F8D753}"/>
                </a:ext>
              </a:extLst>
            </p:cNvPr>
            <p:cNvSpPr/>
            <p:nvPr/>
          </p:nvSpPr>
          <p:spPr>
            <a:xfrm>
              <a:off x="3895920" y="3645720"/>
              <a:ext cx="109440" cy="82440"/>
            </a:xfrm>
            <a:custGeom>
              <a:avLst/>
              <a:gdLst/>
              <a:ahLst/>
              <a:cxnLst/>
              <a:rect l="l" t="t" r="r" b="b"/>
              <a:pathLst>
                <a:path w="304" h="229" extrusionOk="0">
                  <a:moveTo>
                    <a:pt x="2" y="0"/>
                  </a:moveTo>
                  <a:cubicBezTo>
                    <a:pt x="58" y="24"/>
                    <a:pt x="116" y="26"/>
                    <a:pt x="172" y="36"/>
                  </a:cubicBezTo>
                  <a:cubicBezTo>
                    <a:pt x="228" y="45"/>
                    <a:pt x="294" y="120"/>
                    <a:pt x="302" y="180"/>
                  </a:cubicBezTo>
                  <a:cubicBezTo>
                    <a:pt x="303" y="183"/>
                    <a:pt x="303" y="186"/>
                    <a:pt x="303" y="189"/>
                  </a:cubicBezTo>
                  <a:cubicBezTo>
                    <a:pt x="303" y="194"/>
                    <a:pt x="302" y="197"/>
                    <a:pt x="300" y="202"/>
                  </a:cubicBezTo>
                  <a:cubicBezTo>
                    <a:pt x="297" y="206"/>
                    <a:pt x="294" y="210"/>
                    <a:pt x="290" y="212"/>
                  </a:cubicBezTo>
                  <a:cubicBezTo>
                    <a:pt x="286" y="214"/>
                    <a:pt x="282" y="216"/>
                    <a:pt x="277" y="216"/>
                  </a:cubicBezTo>
                  <a:cubicBezTo>
                    <a:pt x="276" y="216"/>
                    <a:pt x="276" y="216"/>
                    <a:pt x="275" y="216"/>
                  </a:cubicBezTo>
                  <a:cubicBezTo>
                    <a:pt x="210" y="228"/>
                    <a:pt x="110" y="189"/>
                    <a:pt x="82" y="132"/>
                  </a:cubicBezTo>
                  <a:cubicBezTo>
                    <a:pt x="78" y="122"/>
                    <a:pt x="74" y="111"/>
                    <a:pt x="69" y="101"/>
                  </a:cubicBezTo>
                  <a:cubicBezTo>
                    <a:pt x="54" y="73"/>
                    <a:pt x="44" y="40"/>
                    <a:pt x="8" y="28"/>
                  </a:cubicBezTo>
                  <a:cubicBezTo>
                    <a:pt x="3" y="26"/>
                    <a:pt x="0" y="18"/>
                    <a:pt x="2" y="0"/>
                  </a:cubicBezTo>
                  <a:moveTo>
                    <a:pt x="216" y="160"/>
                  </a:moveTo>
                  <a:cubicBezTo>
                    <a:pt x="225" y="152"/>
                    <a:pt x="229" y="149"/>
                    <a:pt x="233" y="145"/>
                  </a:cubicBezTo>
                  <a:cubicBezTo>
                    <a:pt x="237" y="141"/>
                    <a:pt x="251" y="133"/>
                    <a:pt x="242" y="124"/>
                  </a:cubicBezTo>
                  <a:cubicBezTo>
                    <a:pt x="232" y="115"/>
                    <a:pt x="221" y="124"/>
                    <a:pt x="216" y="133"/>
                  </a:cubicBezTo>
                  <a:cubicBezTo>
                    <a:pt x="216" y="138"/>
                    <a:pt x="215" y="143"/>
                    <a:pt x="215" y="148"/>
                  </a:cubicBezTo>
                  <a:cubicBezTo>
                    <a:pt x="215" y="152"/>
                    <a:pt x="215" y="156"/>
                    <a:pt x="216" y="16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29">
              <a:extLst>
                <a:ext uri="{FF2B5EF4-FFF2-40B4-BE49-F238E27FC236}">
                  <a16:creationId xmlns:a16="http://schemas.microsoft.com/office/drawing/2014/main" id="{724A8FB1-EF66-E782-15A6-E7F077CD0AA5}"/>
                </a:ext>
              </a:extLst>
            </p:cNvPr>
            <p:cNvSpPr/>
            <p:nvPr/>
          </p:nvSpPr>
          <p:spPr>
            <a:xfrm>
              <a:off x="3299040" y="3427200"/>
              <a:ext cx="165240" cy="85680"/>
            </a:xfrm>
            <a:custGeom>
              <a:avLst/>
              <a:gdLst/>
              <a:ahLst/>
              <a:cxnLst/>
              <a:rect l="l" t="t" r="r" b="b"/>
              <a:pathLst>
                <a:path w="459" h="238" extrusionOk="0">
                  <a:moveTo>
                    <a:pt x="68" y="47"/>
                  </a:moveTo>
                  <a:cubicBezTo>
                    <a:pt x="50" y="26"/>
                    <a:pt x="20" y="28"/>
                    <a:pt x="0" y="10"/>
                  </a:cubicBezTo>
                  <a:cubicBezTo>
                    <a:pt x="13" y="0"/>
                    <a:pt x="23" y="10"/>
                    <a:pt x="34" y="14"/>
                  </a:cubicBezTo>
                  <a:cubicBezTo>
                    <a:pt x="47" y="20"/>
                    <a:pt x="61" y="23"/>
                    <a:pt x="75" y="23"/>
                  </a:cubicBezTo>
                  <a:cubicBezTo>
                    <a:pt x="83" y="23"/>
                    <a:pt x="90" y="22"/>
                    <a:pt x="98" y="20"/>
                  </a:cubicBezTo>
                  <a:cubicBezTo>
                    <a:pt x="123" y="18"/>
                    <a:pt x="146" y="35"/>
                    <a:pt x="171" y="39"/>
                  </a:cubicBezTo>
                  <a:cubicBezTo>
                    <a:pt x="241" y="51"/>
                    <a:pt x="308" y="75"/>
                    <a:pt x="370" y="110"/>
                  </a:cubicBezTo>
                  <a:cubicBezTo>
                    <a:pt x="379" y="116"/>
                    <a:pt x="388" y="122"/>
                    <a:pt x="398" y="128"/>
                  </a:cubicBezTo>
                  <a:cubicBezTo>
                    <a:pt x="404" y="132"/>
                    <a:pt x="410" y="136"/>
                    <a:pt x="415" y="142"/>
                  </a:cubicBezTo>
                  <a:cubicBezTo>
                    <a:pt x="417" y="144"/>
                    <a:pt x="417" y="148"/>
                    <a:pt x="420" y="158"/>
                  </a:cubicBezTo>
                  <a:cubicBezTo>
                    <a:pt x="367" y="134"/>
                    <a:pt x="323" y="95"/>
                    <a:pt x="256" y="83"/>
                  </a:cubicBezTo>
                  <a:cubicBezTo>
                    <a:pt x="331" y="137"/>
                    <a:pt x="402" y="177"/>
                    <a:pt x="458" y="237"/>
                  </a:cubicBezTo>
                  <a:cubicBezTo>
                    <a:pt x="410" y="215"/>
                    <a:pt x="373" y="177"/>
                    <a:pt x="323" y="151"/>
                  </a:cubicBezTo>
                  <a:cubicBezTo>
                    <a:pt x="319" y="165"/>
                    <a:pt x="334" y="169"/>
                    <a:pt x="334" y="180"/>
                  </a:cubicBezTo>
                  <a:cubicBezTo>
                    <a:pt x="324" y="189"/>
                    <a:pt x="320" y="178"/>
                    <a:pt x="314" y="173"/>
                  </a:cubicBezTo>
                  <a:cubicBezTo>
                    <a:pt x="241" y="112"/>
                    <a:pt x="153" y="81"/>
                    <a:pt x="66" y="46"/>
                  </a:cubicBezTo>
                  <a:lnTo>
                    <a:pt x="68" y="4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29">
              <a:extLst>
                <a:ext uri="{FF2B5EF4-FFF2-40B4-BE49-F238E27FC236}">
                  <a16:creationId xmlns:a16="http://schemas.microsoft.com/office/drawing/2014/main" id="{B632617D-E21A-B24E-6056-A93BE6BDEAF3}"/>
                </a:ext>
              </a:extLst>
            </p:cNvPr>
            <p:cNvSpPr/>
            <p:nvPr/>
          </p:nvSpPr>
          <p:spPr>
            <a:xfrm>
              <a:off x="2990520" y="3515760"/>
              <a:ext cx="114840" cy="187920"/>
            </a:xfrm>
            <a:custGeom>
              <a:avLst/>
              <a:gdLst/>
              <a:ahLst/>
              <a:cxnLst/>
              <a:rect l="l" t="t" r="r" b="b"/>
              <a:pathLst>
                <a:path w="319" h="522" extrusionOk="0">
                  <a:moveTo>
                    <a:pt x="207" y="488"/>
                  </a:moveTo>
                  <a:cubicBezTo>
                    <a:pt x="159" y="461"/>
                    <a:pt x="124" y="419"/>
                    <a:pt x="79" y="388"/>
                  </a:cubicBezTo>
                  <a:cubicBezTo>
                    <a:pt x="96" y="390"/>
                    <a:pt x="114" y="384"/>
                    <a:pt x="126" y="403"/>
                  </a:cubicBezTo>
                  <a:cubicBezTo>
                    <a:pt x="130" y="410"/>
                    <a:pt x="139" y="409"/>
                    <a:pt x="145" y="403"/>
                  </a:cubicBezTo>
                  <a:cubicBezTo>
                    <a:pt x="150" y="396"/>
                    <a:pt x="156" y="392"/>
                    <a:pt x="150" y="384"/>
                  </a:cubicBezTo>
                  <a:cubicBezTo>
                    <a:pt x="144" y="375"/>
                    <a:pt x="133" y="360"/>
                    <a:pt x="124" y="348"/>
                  </a:cubicBezTo>
                  <a:cubicBezTo>
                    <a:pt x="108" y="328"/>
                    <a:pt x="94" y="306"/>
                    <a:pt x="81" y="283"/>
                  </a:cubicBezTo>
                  <a:cubicBezTo>
                    <a:pt x="43" y="217"/>
                    <a:pt x="17" y="145"/>
                    <a:pt x="3" y="71"/>
                  </a:cubicBezTo>
                  <a:cubicBezTo>
                    <a:pt x="1" y="64"/>
                    <a:pt x="0" y="57"/>
                    <a:pt x="0" y="49"/>
                  </a:cubicBezTo>
                  <a:cubicBezTo>
                    <a:pt x="0" y="38"/>
                    <a:pt x="4" y="27"/>
                    <a:pt x="9" y="17"/>
                  </a:cubicBezTo>
                  <a:cubicBezTo>
                    <a:pt x="12" y="12"/>
                    <a:pt x="15" y="7"/>
                    <a:pt x="18" y="4"/>
                  </a:cubicBezTo>
                  <a:cubicBezTo>
                    <a:pt x="19" y="3"/>
                    <a:pt x="19" y="3"/>
                    <a:pt x="20" y="2"/>
                  </a:cubicBezTo>
                  <a:cubicBezTo>
                    <a:pt x="23" y="0"/>
                    <a:pt x="26" y="0"/>
                    <a:pt x="28" y="0"/>
                  </a:cubicBezTo>
                  <a:cubicBezTo>
                    <a:pt x="30" y="0"/>
                    <a:pt x="32" y="0"/>
                    <a:pt x="33" y="1"/>
                  </a:cubicBezTo>
                  <a:cubicBezTo>
                    <a:pt x="40" y="5"/>
                    <a:pt x="43" y="12"/>
                    <a:pt x="33" y="17"/>
                  </a:cubicBezTo>
                  <a:cubicBezTo>
                    <a:pt x="15" y="29"/>
                    <a:pt x="19" y="47"/>
                    <a:pt x="22" y="63"/>
                  </a:cubicBezTo>
                  <a:cubicBezTo>
                    <a:pt x="31" y="103"/>
                    <a:pt x="27" y="148"/>
                    <a:pt x="64" y="178"/>
                  </a:cubicBezTo>
                  <a:cubicBezTo>
                    <a:pt x="67" y="181"/>
                    <a:pt x="67" y="188"/>
                    <a:pt x="69" y="193"/>
                  </a:cubicBezTo>
                  <a:cubicBezTo>
                    <a:pt x="70" y="198"/>
                    <a:pt x="73" y="208"/>
                    <a:pt x="75" y="215"/>
                  </a:cubicBezTo>
                  <a:cubicBezTo>
                    <a:pt x="91" y="286"/>
                    <a:pt x="130" y="335"/>
                    <a:pt x="207" y="345"/>
                  </a:cubicBezTo>
                  <a:lnTo>
                    <a:pt x="222" y="363"/>
                  </a:lnTo>
                  <a:cubicBezTo>
                    <a:pt x="195" y="372"/>
                    <a:pt x="178" y="346"/>
                    <a:pt x="143" y="342"/>
                  </a:cubicBezTo>
                  <a:cubicBezTo>
                    <a:pt x="172" y="380"/>
                    <a:pt x="195" y="412"/>
                    <a:pt x="219" y="443"/>
                  </a:cubicBezTo>
                  <a:cubicBezTo>
                    <a:pt x="242" y="473"/>
                    <a:pt x="284" y="488"/>
                    <a:pt x="318" y="519"/>
                  </a:cubicBezTo>
                  <a:cubicBezTo>
                    <a:pt x="288" y="521"/>
                    <a:pt x="272" y="493"/>
                    <a:pt x="246" y="499"/>
                  </a:cubicBezTo>
                  <a:lnTo>
                    <a:pt x="207" y="48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29">
              <a:extLst>
                <a:ext uri="{FF2B5EF4-FFF2-40B4-BE49-F238E27FC236}">
                  <a16:creationId xmlns:a16="http://schemas.microsoft.com/office/drawing/2014/main" id="{EE4BD603-9EC3-0020-0A9A-F199AE20C30C}"/>
                </a:ext>
              </a:extLst>
            </p:cNvPr>
            <p:cNvSpPr/>
            <p:nvPr/>
          </p:nvSpPr>
          <p:spPr>
            <a:xfrm>
              <a:off x="3152520" y="3400560"/>
              <a:ext cx="148680" cy="42120"/>
            </a:xfrm>
            <a:custGeom>
              <a:avLst/>
              <a:gdLst/>
              <a:ahLst/>
              <a:cxnLst/>
              <a:rect l="l" t="t" r="r" b="b"/>
              <a:pathLst>
                <a:path w="413" h="117" extrusionOk="0">
                  <a:moveTo>
                    <a:pt x="95" y="57"/>
                  </a:moveTo>
                  <a:cubicBezTo>
                    <a:pt x="121" y="38"/>
                    <a:pt x="145" y="57"/>
                    <a:pt x="167" y="35"/>
                  </a:cubicBezTo>
                  <a:cubicBezTo>
                    <a:pt x="108" y="35"/>
                    <a:pt x="53" y="37"/>
                    <a:pt x="0" y="7"/>
                  </a:cubicBezTo>
                  <a:cubicBezTo>
                    <a:pt x="37" y="2"/>
                    <a:pt x="75" y="0"/>
                    <a:pt x="113" y="0"/>
                  </a:cubicBezTo>
                  <a:cubicBezTo>
                    <a:pt x="183" y="0"/>
                    <a:pt x="253" y="8"/>
                    <a:pt x="322" y="24"/>
                  </a:cubicBezTo>
                  <a:cubicBezTo>
                    <a:pt x="328" y="44"/>
                    <a:pt x="302" y="50"/>
                    <a:pt x="311" y="67"/>
                  </a:cubicBezTo>
                  <a:cubicBezTo>
                    <a:pt x="320" y="83"/>
                    <a:pt x="333" y="79"/>
                    <a:pt x="345" y="84"/>
                  </a:cubicBezTo>
                  <a:cubicBezTo>
                    <a:pt x="356" y="88"/>
                    <a:pt x="377" y="95"/>
                    <a:pt x="392" y="101"/>
                  </a:cubicBezTo>
                  <a:cubicBezTo>
                    <a:pt x="399" y="106"/>
                    <a:pt x="406" y="111"/>
                    <a:pt x="412" y="116"/>
                  </a:cubicBezTo>
                  <a:cubicBezTo>
                    <a:pt x="300" y="93"/>
                    <a:pt x="205" y="56"/>
                    <a:pt x="95" y="57"/>
                  </a:cubicBezTo>
                  <a:moveTo>
                    <a:pt x="269" y="27"/>
                  </a:moveTo>
                  <a:lnTo>
                    <a:pt x="241" y="29"/>
                  </a:lnTo>
                  <a:cubicBezTo>
                    <a:pt x="247" y="31"/>
                    <a:pt x="254" y="33"/>
                    <a:pt x="269" y="26"/>
                  </a:cubicBezTo>
                  <a:lnTo>
                    <a:pt x="269" y="2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29">
              <a:extLst>
                <a:ext uri="{FF2B5EF4-FFF2-40B4-BE49-F238E27FC236}">
                  <a16:creationId xmlns:a16="http://schemas.microsoft.com/office/drawing/2014/main" id="{18BBD767-93FD-09A3-FA3B-784DE0305BC4}"/>
                </a:ext>
              </a:extLst>
            </p:cNvPr>
            <p:cNvSpPr/>
            <p:nvPr/>
          </p:nvSpPr>
          <p:spPr>
            <a:xfrm>
              <a:off x="2938320" y="3431520"/>
              <a:ext cx="213480" cy="152280"/>
            </a:xfrm>
            <a:custGeom>
              <a:avLst/>
              <a:gdLst/>
              <a:ahLst/>
              <a:cxnLst/>
              <a:rect l="l" t="t" r="r" b="b"/>
              <a:pathLst>
                <a:path w="593" h="423" extrusionOk="0">
                  <a:moveTo>
                    <a:pt x="592" y="419"/>
                  </a:moveTo>
                  <a:cubicBezTo>
                    <a:pt x="576" y="422"/>
                    <a:pt x="569" y="410"/>
                    <a:pt x="560" y="401"/>
                  </a:cubicBezTo>
                  <a:cubicBezTo>
                    <a:pt x="452" y="307"/>
                    <a:pt x="345" y="213"/>
                    <a:pt x="238" y="118"/>
                  </a:cubicBezTo>
                  <a:cubicBezTo>
                    <a:pt x="233" y="113"/>
                    <a:pt x="227" y="109"/>
                    <a:pt x="221" y="105"/>
                  </a:cubicBezTo>
                  <a:cubicBezTo>
                    <a:pt x="213" y="100"/>
                    <a:pt x="204" y="97"/>
                    <a:pt x="195" y="95"/>
                  </a:cubicBezTo>
                  <a:cubicBezTo>
                    <a:pt x="129" y="84"/>
                    <a:pt x="70" y="50"/>
                    <a:pt x="8" y="26"/>
                  </a:cubicBezTo>
                  <a:cubicBezTo>
                    <a:pt x="4" y="25"/>
                    <a:pt x="3" y="17"/>
                    <a:pt x="0" y="13"/>
                  </a:cubicBezTo>
                  <a:cubicBezTo>
                    <a:pt x="15" y="0"/>
                    <a:pt x="27" y="13"/>
                    <a:pt x="37" y="16"/>
                  </a:cubicBezTo>
                  <a:cubicBezTo>
                    <a:pt x="73" y="35"/>
                    <a:pt x="110" y="51"/>
                    <a:pt x="149" y="64"/>
                  </a:cubicBezTo>
                  <a:cubicBezTo>
                    <a:pt x="164" y="68"/>
                    <a:pt x="179" y="90"/>
                    <a:pt x="192" y="57"/>
                  </a:cubicBezTo>
                  <a:cubicBezTo>
                    <a:pt x="196" y="47"/>
                    <a:pt x="209" y="76"/>
                    <a:pt x="224" y="77"/>
                  </a:cubicBezTo>
                  <a:cubicBezTo>
                    <a:pt x="316" y="169"/>
                    <a:pt x="416" y="250"/>
                    <a:pt x="511" y="338"/>
                  </a:cubicBezTo>
                  <a:cubicBezTo>
                    <a:pt x="539" y="365"/>
                    <a:pt x="575" y="382"/>
                    <a:pt x="590" y="419"/>
                  </a:cubicBezTo>
                  <a:lnTo>
                    <a:pt x="592" y="41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29">
              <a:extLst>
                <a:ext uri="{FF2B5EF4-FFF2-40B4-BE49-F238E27FC236}">
                  <a16:creationId xmlns:a16="http://schemas.microsoft.com/office/drawing/2014/main" id="{B7D4C6D3-126A-CA2A-2C6C-374D20764B25}"/>
                </a:ext>
              </a:extLst>
            </p:cNvPr>
            <p:cNvSpPr/>
            <p:nvPr/>
          </p:nvSpPr>
          <p:spPr>
            <a:xfrm>
              <a:off x="3998520" y="3528720"/>
              <a:ext cx="75600" cy="168120"/>
            </a:xfrm>
            <a:custGeom>
              <a:avLst/>
              <a:gdLst/>
              <a:ahLst/>
              <a:cxnLst/>
              <a:rect l="l" t="t" r="r" b="b"/>
              <a:pathLst>
                <a:path w="210" h="467" extrusionOk="0">
                  <a:moveTo>
                    <a:pt x="204" y="465"/>
                  </a:moveTo>
                  <a:cubicBezTo>
                    <a:pt x="187" y="288"/>
                    <a:pt x="74" y="153"/>
                    <a:pt x="0" y="0"/>
                  </a:cubicBezTo>
                  <a:cubicBezTo>
                    <a:pt x="64" y="57"/>
                    <a:pt x="74" y="154"/>
                    <a:pt x="150" y="202"/>
                  </a:cubicBezTo>
                  <a:cubicBezTo>
                    <a:pt x="151" y="196"/>
                    <a:pt x="151" y="190"/>
                    <a:pt x="151" y="184"/>
                  </a:cubicBezTo>
                  <a:cubicBezTo>
                    <a:pt x="151" y="164"/>
                    <a:pt x="146" y="145"/>
                    <a:pt x="137" y="127"/>
                  </a:cubicBezTo>
                  <a:cubicBezTo>
                    <a:pt x="136" y="126"/>
                    <a:pt x="135" y="125"/>
                    <a:pt x="134" y="124"/>
                  </a:cubicBezTo>
                  <a:cubicBezTo>
                    <a:pt x="125" y="108"/>
                    <a:pt x="120" y="90"/>
                    <a:pt x="119" y="72"/>
                  </a:cubicBezTo>
                  <a:cubicBezTo>
                    <a:pt x="133" y="79"/>
                    <a:pt x="144" y="91"/>
                    <a:pt x="152" y="104"/>
                  </a:cubicBezTo>
                  <a:cubicBezTo>
                    <a:pt x="160" y="117"/>
                    <a:pt x="164" y="132"/>
                    <a:pt x="164" y="148"/>
                  </a:cubicBezTo>
                  <a:cubicBezTo>
                    <a:pt x="169" y="223"/>
                    <a:pt x="198" y="293"/>
                    <a:pt x="205" y="368"/>
                  </a:cubicBezTo>
                  <a:cubicBezTo>
                    <a:pt x="208" y="384"/>
                    <a:pt x="209" y="400"/>
                    <a:pt x="209" y="417"/>
                  </a:cubicBezTo>
                  <a:cubicBezTo>
                    <a:pt x="209" y="434"/>
                    <a:pt x="208" y="450"/>
                    <a:pt x="205" y="466"/>
                  </a:cubicBezTo>
                  <a:lnTo>
                    <a:pt x="204" y="46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29">
              <a:extLst>
                <a:ext uri="{FF2B5EF4-FFF2-40B4-BE49-F238E27FC236}">
                  <a16:creationId xmlns:a16="http://schemas.microsoft.com/office/drawing/2014/main" id="{A2E6E961-3E15-6D44-9A2B-4A18B18C03A7}"/>
                </a:ext>
              </a:extLst>
            </p:cNvPr>
            <p:cNvSpPr/>
            <p:nvPr/>
          </p:nvSpPr>
          <p:spPr>
            <a:xfrm>
              <a:off x="2865240" y="3779640"/>
              <a:ext cx="22680" cy="146520"/>
            </a:xfrm>
            <a:custGeom>
              <a:avLst/>
              <a:gdLst/>
              <a:ahLst/>
              <a:cxnLst/>
              <a:rect l="l" t="t" r="r" b="b"/>
              <a:pathLst>
                <a:path w="63" h="407" extrusionOk="0">
                  <a:moveTo>
                    <a:pt x="54" y="406"/>
                  </a:moveTo>
                  <a:cubicBezTo>
                    <a:pt x="28" y="389"/>
                    <a:pt x="41" y="343"/>
                    <a:pt x="1" y="338"/>
                  </a:cubicBezTo>
                  <a:cubicBezTo>
                    <a:pt x="0" y="323"/>
                    <a:pt x="0" y="307"/>
                    <a:pt x="0" y="291"/>
                  </a:cubicBezTo>
                  <a:cubicBezTo>
                    <a:pt x="0" y="275"/>
                    <a:pt x="0" y="260"/>
                    <a:pt x="1" y="244"/>
                  </a:cubicBezTo>
                  <a:cubicBezTo>
                    <a:pt x="1" y="243"/>
                    <a:pt x="1" y="242"/>
                    <a:pt x="1" y="241"/>
                  </a:cubicBezTo>
                  <a:cubicBezTo>
                    <a:pt x="1" y="179"/>
                    <a:pt x="5" y="117"/>
                    <a:pt x="11" y="55"/>
                  </a:cubicBezTo>
                  <a:cubicBezTo>
                    <a:pt x="11" y="53"/>
                    <a:pt x="11" y="51"/>
                    <a:pt x="11" y="48"/>
                  </a:cubicBezTo>
                  <a:cubicBezTo>
                    <a:pt x="11" y="35"/>
                    <a:pt x="14" y="22"/>
                    <a:pt x="21" y="10"/>
                  </a:cubicBezTo>
                  <a:cubicBezTo>
                    <a:pt x="23" y="7"/>
                    <a:pt x="25" y="3"/>
                    <a:pt x="28" y="0"/>
                  </a:cubicBezTo>
                  <a:cubicBezTo>
                    <a:pt x="40" y="33"/>
                    <a:pt x="12" y="64"/>
                    <a:pt x="33" y="96"/>
                  </a:cubicBezTo>
                  <a:cubicBezTo>
                    <a:pt x="53" y="127"/>
                    <a:pt x="40" y="161"/>
                    <a:pt x="62" y="196"/>
                  </a:cubicBezTo>
                  <a:cubicBezTo>
                    <a:pt x="32" y="186"/>
                    <a:pt x="39" y="162"/>
                    <a:pt x="23" y="144"/>
                  </a:cubicBezTo>
                  <a:cubicBezTo>
                    <a:pt x="1" y="238"/>
                    <a:pt x="38" y="321"/>
                    <a:pt x="54" y="40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29">
              <a:extLst>
                <a:ext uri="{FF2B5EF4-FFF2-40B4-BE49-F238E27FC236}">
                  <a16:creationId xmlns:a16="http://schemas.microsoft.com/office/drawing/2014/main" id="{0A91E90E-2F96-C89C-EDD3-E7F430FFB76F}"/>
                </a:ext>
              </a:extLst>
            </p:cNvPr>
            <p:cNvSpPr/>
            <p:nvPr/>
          </p:nvSpPr>
          <p:spPr>
            <a:xfrm>
              <a:off x="3006720" y="3480120"/>
              <a:ext cx="83160" cy="136440"/>
            </a:xfrm>
            <a:custGeom>
              <a:avLst/>
              <a:gdLst/>
              <a:ahLst/>
              <a:cxnLst/>
              <a:rect l="l" t="t" r="r" b="b"/>
              <a:pathLst>
                <a:path w="231" h="379" extrusionOk="0">
                  <a:moveTo>
                    <a:pt x="227" y="378"/>
                  </a:moveTo>
                  <a:cubicBezTo>
                    <a:pt x="119" y="304"/>
                    <a:pt x="71" y="193"/>
                    <a:pt x="22" y="82"/>
                  </a:cubicBezTo>
                  <a:cubicBezTo>
                    <a:pt x="10" y="56"/>
                    <a:pt x="0" y="29"/>
                    <a:pt x="23" y="0"/>
                  </a:cubicBezTo>
                  <a:cubicBezTo>
                    <a:pt x="27" y="56"/>
                    <a:pt x="44" y="110"/>
                    <a:pt x="71" y="158"/>
                  </a:cubicBezTo>
                  <a:cubicBezTo>
                    <a:pt x="78" y="170"/>
                    <a:pt x="86" y="182"/>
                    <a:pt x="94" y="193"/>
                  </a:cubicBezTo>
                  <a:cubicBezTo>
                    <a:pt x="129" y="249"/>
                    <a:pt x="170" y="303"/>
                    <a:pt x="215" y="352"/>
                  </a:cubicBezTo>
                  <a:cubicBezTo>
                    <a:pt x="221" y="357"/>
                    <a:pt x="230" y="361"/>
                    <a:pt x="227" y="37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29">
              <a:extLst>
                <a:ext uri="{FF2B5EF4-FFF2-40B4-BE49-F238E27FC236}">
                  <a16:creationId xmlns:a16="http://schemas.microsoft.com/office/drawing/2014/main" id="{C924837D-E54A-A482-F63C-90111AA6D16D}"/>
                </a:ext>
              </a:extLst>
            </p:cNvPr>
            <p:cNvSpPr/>
            <p:nvPr/>
          </p:nvSpPr>
          <p:spPr>
            <a:xfrm>
              <a:off x="2952720" y="3772440"/>
              <a:ext cx="74880" cy="156960"/>
            </a:xfrm>
            <a:custGeom>
              <a:avLst/>
              <a:gdLst/>
              <a:ahLst/>
              <a:cxnLst/>
              <a:rect l="l" t="t" r="r" b="b"/>
              <a:pathLst>
                <a:path w="208" h="436" extrusionOk="0">
                  <a:moveTo>
                    <a:pt x="203" y="435"/>
                  </a:moveTo>
                  <a:cubicBezTo>
                    <a:pt x="167" y="391"/>
                    <a:pt x="134" y="344"/>
                    <a:pt x="106" y="294"/>
                  </a:cubicBezTo>
                  <a:cubicBezTo>
                    <a:pt x="63" y="220"/>
                    <a:pt x="29" y="141"/>
                    <a:pt x="6" y="58"/>
                  </a:cubicBezTo>
                  <a:cubicBezTo>
                    <a:pt x="2" y="49"/>
                    <a:pt x="0" y="39"/>
                    <a:pt x="0" y="29"/>
                  </a:cubicBezTo>
                  <a:cubicBezTo>
                    <a:pt x="0" y="19"/>
                    <a:pt x="2" y="9"/>
                    <a:pt x="6" y="0"/>
                  </a:cubicBezTo>
                  <a:cubicBezTo>
                    <a:pt x="16" y="0"/>
                    <a:pt x="22" y="4"/>
                    <a:pt x="22" y="13"/>
                  </a:cubicBezTo>
                  <a:cubicBezTo>
                    <a:pt x="22" y="86"/>
                    <a:pt x="51" y="150"/>
                    <a:pt x="83" y="213"/>
                  </a:cubicBezTo>
                  <a:cubicBezTo>
                    <a:pt x="99" y="245"/>
                    <a:pt x="115" y="277"/>
                    <a:pt x="133" y="308"/>
                  </a:cubicBezTo>
                  <a:cubicBezTo>
                    <a:pt x="151" y="338"/>
                    <a:pt x="169" y="368"/>
                    <a:pt x="189" y="397"/>
                  </a:cubicBezTo>
                  <a:cubicBezTo>
                    <a:pt x="193" y="401"/>
                    <a:pt x="196" y="406"/>
                    <a:pt x="199" y="411"/>
                  </a:cubicBezTo>
                  <a:cubicBezTo>
                    <a:pt x="203" y="417"/>
                    <a:pt x="205" y="424"/>
                    <a:pt x="207" y="431"/>
                  </a:cubicBezTo>
                  <a:lnTo>
                    <a:pt x="203" y="43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29">
              <a:extLst>
                <a:ext uri="{FF2B5EF4-FFF2-40B4-BE49-F238E27FC236}">
                  <a16:creationId xmlns:a16="http://schemas.microsoft.com/office/drawing/2014/main" id="{75B593E6-24A9-27BA-B7E8-38D6A57F2411}"/>
                </a:ext>
              </a:extLst>
            </p:cNvPr>
            <p:cNvSpPr/>
            <p:nvPr/>
          </p:nvSpPr>
          <p:spPr>
            <a:xfrm>
              <a:off x="2892600" y="3778200"/>
              <a:ext cx="50760" cy="167040"/>
            </a:xfrm>
            <a:custGeom>
              <a:avLst/>
              <a:gdLst/>
              <a:ahLst/>
              <a:cxnLst/>
              <a:rect l="l" t="t" r="r" b="b"/>
              <a:pathLst>
                <a:path w="141" h="464" extrusionOk="0">
                  <a:moveTo>
                    <a:pt x="6" y="0"/>
                  </a:moveTo>
                  <a:cubicBezTo>
                    <a:pt x="34" y="159"/>
                    <a:pt x="79" y="314"/>
                    <a:pt x="140" y="463"/>
                  </a:cubicBezTo>
                  <a:cubicBezTo>
                    <a:pt x="85" y="405"/>
                    <a:pt x="0" y="115"/>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29">
              <a:extLst>
                <a:ext uri="{FF2B5EF4-FFF2-40B4-BE49-F238E27FC236}">
                  <a16:creationId xmlns:a16="http://schemas.microsoft.com/office/drawing/2014/main" id="{FD1D5EBC-8E58-F097-7109-F24EF9F63106}"/>
                </a:ext>
              </a:extLst>
            </p:cNvPr>
            <p:cNvSpPr/>
            <p:nvPr/>
          </p:nvSpPr>
          <p:spPr>
            <a:xfrm>
              <a:off x="3295800" y="3672720"/>
              <a:ext cx="167400" cy="31320"/>
            </a:xfrm>
            <a:custGeom>
              <a:avLst/>
              <a:gdLst/>
              <a:ahLst/>
              <a:cxnLst/>
              <a:rect l="l" t="t" r="r" b="b"/>
              <a:pathLst>
                <a:path w="465" h="87" extrusionOk="0">
                  <a:moveTo>
                    <a:pt x="464" y="12"/>
                  </a:moveTo>
                  <a:cubicBezTo>
                    <a:pt x="461" y="13"/>
                    <a:pt x="459" y="14"/>
                    <a:pt x="457" y="16"/>
                  </a:cubicBezTo>
                  <a:cubicBezTo>
                    <a:pt x="429" y="32"/>
                    <a:pt x="399" y="42"/>
                    <a:pt x="368" y="48"/>
                  </a:cubicBezTo>
                  <a:cubicBezTo>
                    <a:pt x="310" y="62"/>
                    <a:pt x="252" y="74"/>
                    <a:pt x="194" y="85"/>
                  </a:cubicBezTo>
                  <a:cubicBezTo>
                    <a:pt x="191" y="85"/>
                    <a:pt x="188" y="86"/>
                    <a:pt x="184" y="86"/>
                  </a:cubicBezTo>
                  <a:cubicBezTo>
                    <a:pt x="179" y="86"/>
                    <a:pt x="173" y="85"/>
                    <a:pt x="168" y="84"/>
                  </a:cubicBezTo>
                  <a:cubicBezTo>
                    <a:pt x="110" y="71"/>
                    <a:pt x="54" y="53"/>
                    <a:pt x="0" y="31"/>
                  </a:cubicBezTo>
                  <a:cubicBezTo>
                    <a:pt x="3" y="30"/>
                    <a:pt x="6" y="30"/>
                    <a:pt x="10" y="30"/>
                  </a:cubicBezTo>
                  <a:cubicBezTo>
                    <a:pt x="35" y="30"/>
                    <a:pt x="61" y="36"/>
                    <a:pt x="84" y="47"/>
                  </a:cubicBezTo>
                  <a:cubicBezTo>
                    <a:pt x="118" y="59"/>
                    <a:pt x="154" y="65"/>
                    <a:pt x="190" y="65"/>
                  </a:cubicBezTo>
                  <a:cubicBezTo>
                    <a:pt x="219" y="65"/>
                    <a:pt x="247" y="61"/>
                    <a:pt x="275" y="53"/>
                  </a:cubicBezTo>
                  <a:cubicBezTo>
                    <a:pt x="328" y="42"/>
                    <a:pt x="379" y="27"/>
                    <a:pt x="430" y="9"/>
                  </a:cubicBezTo>
                  <a:cubicBezTo>
                    <a:pt x="440" y="5"/>
                    <a:pt x="450" y="3"/>
                    <a:pt x="460" y="0"/>
                  </a:cubicBezTo>
                  <a:lnTo>
                    <a:pt x="464"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29">
              <a:extLst>
                <a:ext uri="{FF2B5EF4-FFF2-40B4-BE49-F238E27FC236}">
                  <a16:creationId xmlns:a16="http://schemas.microsoft.com/office/drawing/2014/main" id="{05BC1769-F06F-6646-B2DD-21D26710B2D9}"/>
                </a:ext>
              </a:extLst>
            </p:cNvPr>
            <p:cNvSpPr/>
            <p:nvPr/>
          </p:nvSpPr>
          <p:spPr>
            <a:xfrm>
              <a:off x="3360600" y="3678480"/>
              <a:ext cx="142200" cy="50400"/>
            </a:xfrm>
            <a:custGeom>
              <a:avLst/>
              <a:gdLst/>
              <a:ahLst/>
              <a:cxnLst/>
              <a:rect l="l" t="t" r="r" b="b"/>
              <a:pathLst>
                <a:path w="395" h="140" extrusionOk="0">
                  <a:moveTo>
                    <a:pt x="394" y="0"/>
                  </a:moveTo>
                  <a:cubicBezTo>
                    <a:pt x="344" y="64"/>
                    <a:pt x="117" y="139"/>
                    <a:pt x="0" y="129"/>
                  </a:cubicBezTo>
                  <a:cubicBezTo>
                    <a:pt x="68" y="115"/>
                    <a:pt x="136" y="101"/>
                    <a:pt x="202" y="81"/>
                  </a:cubicBezTo>
                  <a:cubicBezTo>
                    <a:pt x="268" y="62"/>
                    <a:pt x="331" y="35"/>
                    <a:pt x="391" y="1"/>
                  </a:cubicBezTo>
                  <a:cubicBezTo>
                    <a:pt x="392" y="1"/>
                    <a:pt x="393" y="0"/>
                    <a:pt x="39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410;p29">
              <a:extLst>
                <a:ext uri="{FF2B5EF4-FFF2-40B4-BE49-F238E27FC236}">
                  <a16:creationId xmlns:a16="http://schemas.microsoft.com/office/drawing/2014/main" id="{7D784C03-C7F7-6104-D8AB-B18D41543F77}"/>
                </a:ext>
              </a:extLst>
            </p:cNvPr>
            <p:cNvSpPr/>
            <p:nvPr/>
          </p:nvSpPr>
          <p:spPr>
            <a:xfrm>
              <a:off x="2936160" y="4036320"/>
              <a:ext cx="118800" cy="77760"/>
            </a:xfrm>
            <a:custGeom>
              <a:avLst/>
              <a:gdLst/>
              <a:ahLst/>
              <a:cxnLst/>
              <a:rect l="l" t="t" r="r" b="b"/>
              <a:pathLst>
                <a:path w="330" h="216" extrusionOk="0">
                  <a:moveTo>
                    <a:pt x="329" y="214"/>
                  </a:moveTo>
                  <a:cubicBezTo>
                    <a:pt x="242" y="177"/>
                    <a:pt x="144" y="159"/>
                    <a:pt x="79" y="82"/>
                  </a:cubicBezTo>
                  <a:cubicBezTo>
                    <a:pt x="57" y="55"/>
                    <a:pt x="22" y="42"/>
                    <a:pt x="0" y="0"/>
                  </a:cubicBezTo>
                  <a:cubicBezTo>
                    <a:pt x="50" y="26"/>
                    <a:pt x="74" y="73"/>
                    <a:pt x="122" y="83"/>
                  </a:cubicBezTo>
                  <a:lnTo>
                    <a:pt x="148" y="102"/>
                  </a:lnTo>
                  <a:cubicBezTo>
                    <a:pt x="150" y="134"/>
                    <a:pt x="179" y="135"/>
                    <a:pt x="199" y="145"/>
                  </a:cubicBezTo>
                  <a:cubicBezTo>
                    <a:pt x="244" y="165"/>
                    <a:pt x="291" y="180"/>
                    <a:pt x="327" y="215"/>
                  </a:cubicBezTo>
                  <a:lnTo>
                    <a:pt x="329" y="2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29">
              <a:extLst>
                <a:ext uri="{FF2B5EF4-FFF2-40B4-BE49-F238E27FC236}">
                  <a16:creationId xmlns:a16="http://schemas.microsoft.com/office/drawing/2014/main" id="{9DC08F4A-B183-B470-9D5D-8806E42DD1EF}"/>
                </a:ext>
              </a:extLst>
            </p:cNvPr>
            <p:cNvSpPr/>
            <p:nvPr/>
          </p:nvSpPr>
          <p:spPr>
            <a:xfrm>
              <a:off x="3829680" y="3620520"/>
              <a:ext cx="68400" cy="50760"/>
            </a:xfrm>
            <a:custGeom>
              <a:avLst/>
              <a:gdLst/>
              <a:ahLst/>
              <a:cxnLst/>
              <a:rect l="l" t="t" r="r" b="b"/>
              <a:pathLst>
                <a:path w="190" h="141" extrusionOk="0">
                  <a:moveTo>
                    <a:pt x="38" y="49"/>
                  </a:moveTo>
                  <a:cubicBezTo>
                    <a:pt x="30" y="35"/>
                    <a:pt x="9" y="44"/>
                    <a:pt x="0" y="29"/>
                  </a:cubicBezTo>
                  <a:cubicBezTo>
                    <a:pt x="4" y="12"/>
                    <a:pt x="16" y="18"/>
                    <a:pt x="27" y="20"/>
                  </a:cubicBezTo>
                  <a:cubicBezTo>
                    <a:pt x="42" y="23"/>
                    <a:pt x="55" y="30"/>
                    <a:pt x="72" y="15"/>
                  </a:cubicBezTo>
                  <a:cubicBezTo>
                    <a:pt x="89" y="0"/>
                    <a:pt x="111" y="15"/>
                    <a:pt x="126" y="28"/>
                  </a:cubicBezTo>
                  <a:cubicBezTo>
                    <a:pt x="129" y="30"/>
                    <a:pt x="131" y="32"/>
                    <a:pt x="133" y="35"/>
                  </a:cubicBezTo>
                  <a:cubicBezTo>
                    <a:pt x="135" y="38"/>
                    <a:pt x="136" y="42"/>
                    <a:pt x="136" y="46"/>
                  </a:cubicBezTo>
                  <a:cubicBezTo>
                    <a:pt x="136" y="50"/>
                    <a:pt x="135" y="53"/>
                    <a:pt x="133" y="57"/>
                  </a:cubicBezTo>
                  <a:cubicBezTo>
                    <a:pt x="131" y="60"/>
                    <a:pt x="129" y="62"/>
                    <a:pt x="126" y="64"/>
                  </a:cubicBezTo>
                  <a:cubicBezTo>
                    <a:pt x="115" y="72"/>
                    <a:pt x="124" y="79"/>
                    <a:pt x="131" y="86"/>
                  </a:cubicBezTo>
                  <a:cubicBezTo>
                    <a:pt x="153" y="101"/>
                    <a:pt x="172" y="119"/>
                    <a:pt x="189" y="140"/>
                  </a:cubicBezTo>
                  <a:cubicBezTo>
                    <a:pt x="174" y="136"/>
                    <a:pt x="159" y="130"/>
                    <a:pt x="146" y="122"/>
                  </a:cubicBezTo>
                  <a:cubicBezTo>
                    <a:pt x="125" y="110"/>
                    <a:pt x="107" y="94"/>
                    <a:pt x="92" y="75"/>
                  </a:cubicBezTo>
                  <a:cubicBezTo>
                    <a:pt x="87" y="67"/>
                    <a:pt x="80" y="62"/>
                    <a:pt x="72" y="57"/>
                  </a:cubicBezTo>
                  <a:cubicBezTo>
                    <a:pt x="63" y="52"/>
                    <a:pt x="52" y="48"/>
                    <a:pt x="40" y="48"/>
                  </a:cubicBezTo>
                  <a:cubicBezTo>
                    <a:pt x="39" y="48"/>
                    <a:pt x="38" y="48"/>
                    <a:pt x="37" y="48"/>
                  </a:cubicBezTo>
                  <a:lnTo>
                    <a:pt x="38" y="4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29">
              <a:extLst>
                <a:ext uri="{FF2B5EF4-FFF2-40B4-BE49-F238E27FC236}">
                  <a16:creationId xmlns:a16="http://schemas.microsoft.com/office/drawing/2014/main" id="{C1254BCF-8ED4-626E-605F-797548D20D82}"/>
                </a:ext>
              </a:extLst>
            </p:cNvPr>
            <p:cNvSpPr/>
            <p:nvPr/>
          </p:nvSpPr>
          <p:spPr>
            <a:xfrm>
              <a:off x="3366720" y="3703320"/>
              <a:ext cx="134640" cy="56520"/>
            </a:xfrm>
            <a:custGeom>
              <a:avLst/>
              <a:gdLst/>
              <a:ahLst/>
              <a:cxnLst/>
              <a:rect l="l" t="t" r="r" b="b"/>
              <a:pathLst>
                <a:path w="374" h="157" extrusionOk="0">
                  <a:moveTo>
                    <a:pt x="373" y="0"/>
                  </a:moveTo>
                  <a:cubicBezTo>
                    <a:pt x="327" y="73"/>
                    <a:pt x="100" y="156"/>
                    <a:pt x="0" y="138"/>
                  </a:cubicBezTo>
                  <a:cubicBezTo>
                    <a:pt x="134" y="113"/>
                    <a:pt x="263" y="82"/>
                    <a:pt x="373"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29">
              <a:extLst>
                <a:ext uri="{FF2B5EF4-FFF2-40B4-BE49-F238E27FC236}">
                  <a16:creationId xmlns:a16="http://schemas.microsoft.com/office/drawing/2014/main" id="{8967B0C7-4972-E1F3-AC54-88DA8BF65FE2}"/>
                </a:ext>
              </a:extLst>
            </p:cNvPr>
            <p:cNvSpPr/>
            <p:nvPr/>
          </p:nvSpPr>
          <p:spPr>
            <a:xfrm>
              <a:off x="3116880" y="3974400"/>
              <a:ext cx="82440" cy="71280"/>
            </a:xfrm>
            <a:custGeom>
              <a:avLst/>
              <a:gdLst/>
              <a:ahLst/>
              <a:cxnLst/>
              <a:rect l="l" t="t" r="r" b="b"/>
              <a:pathLst>
                <a:path w="229" h="198" extrusionOk="0">
                  <a:moveTo>
                    <a:pt x="0" y="1"/>
                  </a:moveTo>
                  <a:cubicBezTo>
                    <a:pt x="2" y="0"/>
                    <a:pt x="4" y="0"/>
                    <a:pt x="7" y="0"/>
                  </a:cubicBezTo>
                  <a:cubicBezTo>
                    <a:pt x="11" y="0"/>
                    <a:pt x="16" y="1"/>
                    <a:pt x="20" y="4"/>
                  </a:cubicBezTo>
                  <a:cubicBezTo>
                    <a:pt x="22" y="5"/>
                    <a:pt x="25" y="7"/>
                    <a:pt x="27" y="9"/>
                  </a:cubicBezTo>
                  <a:cubicBezTo>
                    <a:pt x="56" y="52"/>
                    <a:pt x="100" y="83"/>
                    <a:pt x="124" y="130"/>
                  </a:cubicBezTo>
                  <a:cubicBezTo>
                    <a:pt x="132" y="142"/>
                    <a:pt x="142" y="152"/>
                    <a:pt x="155" y="159"/>
                  </a:cubicBezTo>
                  <a:cubicBezTo>
                    <a:pt x="160" y="162"/>
                    <a:pt x="165" y="165"/>
                    <a:pt x="171" y="166"/>
                  </a:cubicBezTo>
                  <a:cubicBezTo>
                    <a:pt x="189" y="176"/>
                    <a:pt x="208" y="183"/>
                    <a:pt x="228" y="191"/>
                  </a:cubicBezTo>
                  <a:cubicBezTo>
                    <a:pt x="228" y="192"/>
                    <a:pt x="227" y="192"/>
                    <a:pt x="226" y="193"/>
                  </a:cubicBezTo>
                  <a:cubicBezTo>
                    <a:pt x="222" y="195"/>
                    <a:pt x="216" y="197"/>
                    <a:pt x="211" y="197"/>
                  </a:cubicBezTo>
                  <a:cubicBezTo>
                    <a:pt x="205" y="197"/>
                    <a:pt x="200" y="196"/>
                    <a:pt x="195" y="193"/>
                  </a:cubicBezTo>
                  <a:cubicBezTo>
                    <a:pt x="194" y="192"/>
                    <a:pt x="194" y="192"/>
                    <a:pt x="193" y="191"/>
                  </a:cubicBezTo>
                  <a:cubicBezTo>
                    <a:pt x="176" y="185"/>
                    <a:pt x="160" y="177"/>
                    <a:pt x="144" y="168"/>
                  </a:cubicBezTo>
                  <a:cubicBezTo>
                    <a:pt x="117" y="152"/>
                    <a:pt x="91" y="132"/>
                    <a:pt x="68" y="109"/>
                  </a:cubicBezTo>
                  <a:cubicBezTo>
                    <a:pt x="63" y="104"/>
                    <a:pt x="54" y="99"/>
                    <a:pt x="54" y="93"/>
                  </a:cubicBezTo>
                  <a:cubicBezTo>
                    <a:pt x="51" y="54"/>
                    <a:pt x="19" y="32"/>
                    <a:pt x="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29">
              <a:extLst>
                <a:ext uri="{FF2B5EF4-FFF2-40B4-BE49-F238E27FC236}">
                  <a16:creationId xmlns:a16="http://schemas.microsoft.com/office/drawing/2014/main" id="{DF75FF2F-5327-76A9-065D-8C21050729F1}"/>
                </a:ext>
              </a:extLst>
            </p:cNvPr>
            <p:cNvSpPr/>
            <p:nvPr/>
          </p:nvSpPr>
          <p:spPr>
            <a:xfrm>
              <a:off x="2881080" y="3867480"/>
              <a:ext cx="33840" cy="81000"/>
            </a:xfrm>
            <a:custGeom>
              <a:avLst/>
              <a:gdLst/>
              <a:ahLst/>
              <a:cxnLst/>
              <a:rect l="l" t="t" r="r" b="b"/>
              <a:pathLst>
                <a:path w="94" h="225" extrusionOk="0">
                  <a:moveTo>
                    <a:pt x="93" y="223"/>
                  </a:moveTo>
                  <a:cubicBezTo>
                    <a:pt x="75" y="204"/>
                    <a:pt x="45" y="199"/>
                    <a:pt x="36" y="170"/>
                  </a:cubicBezTo>
                  <a:cubicBezTo>
                    <a:pt x="14" y="116"/>
                    <a:pt x="2" y="58"/>
                    <a:pt x="0" y="0"/>
                  </a:cubicBezTo>
                  <a:cubicBezTo>
                    <a:pt x="6" y="44"/>
                    <a:pt x="61" y="67"/>
                    <a:pt x="48" y="120"/>
                  </a:cubicBezTo>
                  <a:cubicBezTo>
                    <a:pt x="48" y="122"/>
                    <a:pt x="48" y="123"/>
                    <a:pt x="48" y="124"/>
                  </a:cubicBezTo>
                  <a:cubicBezTo>
                    <a:pt x="48" y="134"/>
                    <a:pt x="50" y="143"/>
                    <a:pt x="55" y="151"/>
                  </a:cubicBezTo>
                  <a:cubicBezTo>
                    <a:pt x="58" y="156"/>
                    <a:pt x="62" y="161"/>
                    <a:pt x="66" y="165"/>
                  </a:cubicBezTo>
                  <a:cubicBezTo>
                    <a:pt x="71" y="170"/>
                    <a:pt x="76" y="176"/>
                    <a:pt x="79" y="182"/>
                  </a:cubicBezTo>
                  <a:cubicBezTo>
                    <a:pt x="87" y="195"/>
                    <a:pt x="91" y="209"/>
                    <a:pt x="91" y="224"/>
                  </a:cubicBezTo>
                  <a:lnTo>
                    <a:pt x="93" y="22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29">
              <a:extLst>
                <a:ext uri="{FF2B5EF4-FFF2-40B4-BE49-F238E27FC236}">
                  <a16:creationId xmlns:a16="http://schemas.microsoft.com/office/drawing/2014/main" id="{3192A8A1-F4E0-9F59-830C-B7BA800B73FB}"/>
                </a:ext>
              </a:extLst>
            </p:cNvPr>
            <p:cNvSpPr/>
            <p:nvPr/>
          </p:nvSpPr>
          <p:spPr>
            <a:xfrm>
              <a:off x="3182760" y="3529440"/>
              <a:ext cx="119520" cy="67680"/>
            </a:xfrm>
            <a:custGeom>
              <a:avLst/>
              <a:gdLst/>
              <a:ahLst/>
              <a:cxnLst/>
              <a:rect l="l" t="t" r="r" b="b"/>
              <a:pathLst>
                <a:path w="332" h="188" extrusionOk="0">
                  <a:moveTo>
                    <a:pt x="331" y="187"/>
                  </a:moveTo>
                  <a:cubicBezTo>
                    <a:pt x="217" y="131"/>
                    <a:pt x="98" y="84"/>
                    <a:pt x="0" y="0"/>
                  </a:cubicBezTo>
                  <a:cubicBezTo>
                    <a:pt x="107" y="70"/>
                    <a:pt x="223" y="120"/>
                    <a:pt x="331" y="18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29">
              <a:extLst>
                <a:ext uri="{FF2B5EF4-FFF2-40B4-BE49-F238E27FC236}">
                  <a16:creationId xmlns:a16="http://schemas.microsoft.com/office/drawing/2014/main" id="{B347A0E1-660E-71E0-4CE4-EEF6183FBDCD}"/>
                </a:ext>
              </a:extLst>
            </p:cNvPr>
            <p:cNvSpPr/>
            <p:nvPr/>
          </p:nvSpPr>
          <p:spPr>
            <a:xfrm>
              <a:off x="3038760" y="3497400"/>
              <a:ext cx="91440" cy="98640"/>
            </a:xfrm>
            <a:custGeom>
              <a:avLst/>
              <a:gdLst/>
              <a:ahLst/>
              <a:cxnLst/>
              <a:rect l="l" t="t" r="r" b="b"/>
              <a:pathLst>
                <a:path w="254" h="274" extrusionOk="0">
                  <a:moveTo>
                    <a:pt x="253" y="273"/>
                  </a:moveTo>
                  <a:cubicBezTo>
                    <a:pt x="191" y="242"/>
                    <a:pt x="20" y="61"/>
                    <a:pt x="0" y="0"/>
                  </a:cubicBezTo>
                  <a:cubicBezTo>
                    <a:pt x="85" y="99"/>
                    <a:pt x="166" y="189"/>
                    <a:pt x="253" y="27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29">
              <a:extLst>
                <a:ext uri="{FF2B5EF4-FFF2-40B4-BE49-F238E27FC236}">
                  <a16:creationId xmlns:a16="http://schemas.microsoft.com/office/drawing/2014/main" id="{FA3812F7-5CF4-C192-3C2C-D93A6454435C}"/>
                </a:ext>
              </a:extLst>
            </p:cNvPr>
            <p:cNvSpPr/>
            <p:nvPr/>
          </p:nvSpPr>
          <p:spPr>
            <a:xfrm>
              <a:off x="3100320" y="3430440"/>
              <a:ext cx="132840" cy="25200"/>
            </a:xfrm>
            <a:custGeom>
              <a:avLst/>
              <a:gdLst/>
              <a:ahLst/>
              <a:cxnLst/>
              <a:rect l="l" t="t" r="r" b="b"/>
              <a:pathLst>
                <a:path w="369" h="70" extrusionOk="0">
                  <a:moveTo>
                    <a:pt x="334" y="48"/>
                  </a:moveTo>
                  <a:lnTo>
                    <a:pt x="368" y="69"/>
                  </a:lnTo>
                  <a:cubicBezTo>
                    <a:pt x="245" y="44"/>
                    <a:pt x="122" y="23"/>
                    <a:pt x="0" y="0"/>
                  </a:cubicBezTo>
                  <a:cubicBezTo>
                    <a:pt x="90" y="0"/>
                    <a:pt x="176" y="26"/>
                    <a:pt x="264" y="35"/>
                  </a:cubicBezTo>
                  <a:lnTo>
                    <a:pt x="334" y="4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29">
              <a:extLst>
                <a:ext uri="{FF2B5EF4-FFF2-40B4-BE49-F238E27FC236}">
                  <a16:creationId xmlns:a16="http://schemas.microsoft.com/office/drawing/2014/main" id="{CDA4B7A5-42C5-64EE-9ABD-498176099B40}"/>
                </a:ext>
              </a:extLst>
            </p:cNvPr>
            <p:cNvSpPr/>
            <p:nvPr/>
          </p:nvSpPr>
          <p:spPr>
            <a:xfrm>
              <a:off x="2863440" y="3656160"/>
              <a:ext cx="27000" cy="78120"/>
            </a:xfrm>
            <a:custGeom>
              <a:avLst/>
              <a:gdLst/>
              <a:ahLst/>
              <a:cxnLst/>
              <a:rect l="l" t="t" r="r" b="b"/>
              <a:pathLst>
                <a:path w="75" h="217" extrusionOk="0">
                  <a:moveTo>
                    <a:pt x="0" y="0"/>
                  </a:moveTo>
                  <a:cubicBezTo>
                    <a:pt x="29" y="67"/>
                    <a:pt x="70" y="130"/>
                    <a:pt x="74" y="216"/>
                  </a:cubicBezTo>
                  <a:cubicBezTo>
                    <a:pt x="50" y="180"/>
                    <a:pt x="49" y="146"/>
                    <a:pt x="33" y="114"/>
                  </a:cubicBezTo>
                  <a:cubicBezTo>
                    <a:pt x="21" y="146"/>
                    <a:pt x="45" y="175"/>
                    <a:pt x="33" y="213"/>
                  </a:cubicBezTo>
                  <a:cubicBezTo>
                    <a:pt x="17" y="143"/>
                    <a:pt x="6" y="7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29">
              <a:extLst>
                <a:ext uri="{FF2B5EF4-FFF2-40B4-BE49-F238E27FC236}">
                  <a16:creationId xmlns:a16="http://schemas.microsoft.com/office/drawing/2014/main" id="{245CC18C-693F-F7D2-A563-0A4DD18BDDE1}"/>
                </a:ext>
              </a:extLst>
            </p:cNvPr>
            <p:cNvSpPr/>
            <p:nvPr/>
          </p:nvSpPr>
          <p:spPr>
            <a:xfrm>
              <a:off x="3504960" y="3867480"/>
              <a:ext cx="69480" cy="74160"/>
            </a:xfrm>
            <a:custGeom>
              <a:avLst/>
              <a:gdLst/>
              <a:ahLst/>
              <a:cxnLst/>
              <a:rect l="l" t="t" r="r" b="b"/>
              <a:pathLst>
                <a:path w="193" h="206" extrusionOk="0">
                  <a:moveTo>
                    <a:pt x="5" y="205"/>
                  </a:moveTo>
                  <a:cubicBezTo>
                    <a:pt x="0" y="185"/>
                    <a:pt x="18" y="181"/>
                    <a:pt x="28" y="172"/>
                  </a:cubicBezTo>
                  <a:cubicBezTo>
                    <a:pt x="64" y="143"/>
                    <a:pt x="95" y="108"/>
                    <a:pt x="119" y="68"/>
                  </a:cubicBezTo>
                  <a:cubicBezTo>
                    <a:pt x="136" y="41"/>
                    <a:pt x="159" y="19"/>
                    <a:pt x="186" y="3"/>
                  </a:cubicBezTo>
                  <a:cubicBezTo>
                    <a:pt x="188" y="2"/>
                    <a:pt x="190" y="1"/>
                    <a:pt x="192" y="0"/>
                  </a:cubicBezTo>
                  <a:cubicBezTo>
                    <a:pt x="189" y="6"/>
                    <a:pt x="186" y="12"/>
                    <a:pt x="183" y="18"/>
                  </a:cubicBezTo>
                  <a:cubicBezTo>
                    <a:pt x="176" y="30"/>
                    <a:pt x="167" y="41"/>
                    <a:pt x="157" y="49"/>
                  </a:cubicBezTo>
                  <a:cubicBezTo>
                    <a:pt x="144" y="65"/>
                    <a:pt x="125" y="76"/>
                    <a:pt x="125" y="99"/>
                  </a:cubicBezTo>
                  <a:cubicBezTo>
                    <a:pt x="125" y="110"/>
                    <a:pt x="116" y="115"/>
                    <a:pt x="109" y="121"/>
                  </a:cubicBezTo>
                  <a:cubicBezTo>
                    <a:pt x="81" y="142"/>
                    <a:pt x="56" y="166"/>
                    <a:pt x="33" y="194"/>
                  </a:cubicBezTo>
                  <a:cubicBezTo>
                    <a:pt x="26" y="204"/>
                    <a:pt x="14" y="203"/>
                    <a:pt x="3" y="204"/>
                  </a:cubicBezTo>
                  <a:lnTo>
                    <a:pt x="5" y="20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29">
              <a:extLst>
                <a:ext uri="{FF2B5EF4-FFF2-40B4-BE49-F238E27FC236}">
                  <a16:creationId xmlns:a16="http://schemas.microsoft.com/office/drawing/2014/main" id="{51E95A56-CA26-2BAE-BFB0-2E8B16DEEE42}"/>
                </a:ext>
              </a:extLst>
            </p:cNvPr>
            <p:cNvSpPr/>
            <p:nvPr/>
          </p:nvSpPr>
          <p:spPr>
            <a:xfrm>
              <a:off x="3031200" y="4052880"/>
              <a:ext cx="93960" cy="65520"/>
            </a:xfrm>
            <a:custGeom>
              <a:avLst/>
              <a:gdLst/>
              <a:ahLst/>
              <a:cxnLst/>
              <a:rect l="l" t="t" r="r" b="b"/>
              <a:pathLst>
                <a:path w="261" h="182" extrusionOk="0">
                  <a:moveTo>
                    <a:pt x="55" y="79"/>
                  </a:moveTo>
                  <a:cubicBezTo>
                    <a:pt x="40" y="55"/>
                    <a:pt x="10" y="41"/>
                    <a:pt x="0" y="0"/>
                  </a:cubicBezTo>
                  <a:cubicBezTo>
                    <a:pt x="38" y="20"/>
                    <a:pt x="53" y="52"/>
                    <a:pt x="80" y="71"/>
                  </a:cubicBezTo>
                  <a:cubicBezTo>
                    <a:pt x="92" y="81"/>
                    <a:pt x="105" y="90"/>
                    <a:pt x="119" y="98"/>
                  </a:cubicBezTo>
                  <a:cubicBezTo>
                    <a:pt x="137" y="109"/>
                    <a:pt x="157" y="117"/>
                    <a:pt x="177" y="124"/>
                  </a:cubicBezTo>
                  <a:cubicBezTo>
                    <a:pt x="190" y="127"/>
                    <a:pt x="202" y="132"/>
                    <a:pt x="214" y="139"/>
                  </a:cubicBezTo>
                  <a:cubicBezTo>
                    <a:pt x="232" y="149"/>
                    <a:pt x="248" y="163"/>
                    <a:pt x="260" y="181"/>
                  </a:cubicBezTo>
                  <a:lnTo>
                    <a:pt x="66" y="92"/>
                  </a:lnTo>
                  <a:lnTo>
                    <a:pt x="55" y="7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29">
              <a:extLst>
                <a:ext uri="{FF2B5EF4-FFF2-40B4-BE49-F238E27FC236}">
                  <a16:creationId xmlns:a16="http://schemas.microsoft.com/office/drawing/2014/main" id="{8876B208-E0C8-9648-CFAB-7B274882E9C3}"/>
                </a:ext>
              </a:extLst>
            </p:cNvPr>
            <p:cNvSpPr/>
            <p:nvPr/>
          </p:nvSpPr>
          <p:spPr>
            <a:xfrm>
              <a:off x="3219120" y="3764160"/>
              <a:ext cx="99000" cy="19080"/>
            </a:xfrm>
            <a:custGeom>
              <a:avLst/>
              <a:gdLst/>
              <a:ahLst/>
              <a:cxnLst/>
              <a:rect l="l" t="t" r="r" b="b"/>
              <a:pathLst>
                <a:path w="275" h="53" extrusionOk="0">
                  <a:moveTo>
                    <a:pt x="274" y="22"/>
                  </a:moveTo>
                  <a:cubicBezTo>
                    <a:pt x="207" y="52"/>
                    <a:pt x="79" y="41"/>
                    <a:pt x="0" y="0"/>
                  </a:cubicBezTo>
                  <a:cubicBezTo>
                    <a:pt x="68" y="16"/>
                    <a:pt x="137" y="25"/>
                    <a:pt x="207" y="25"/>
                  </a:cubicBezTo>
                  <a:cubicBezTo>
                    <a:pt x="229" y="25"/>
                    <a:pt x="252" y="24"/>
                    <a:pt x="274"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29">
              <a:extLst>
                <a:ext uri="{FF2B5EF4-FFF2-40B4-BE49-F238E27FC236}">
                  <a16:creationId xmlns:a16="http://schemas.microsoft.com/office/drawing/2014/main" id="{7C82A93C-137C-BFBC-95F6-416590682C01}"/>
                </a:ext>
              </a:extLst>
            </p:cNvPr>
            <p:cNvSpPr/>
            <p:nvPr/>
          </p:nvSpPr>
          <p:spPr>
            <a:xfrm>
              <a:off x="3395880" y="3635280"/>
              <a:ext cx="114480" cy="10080"/>
            </a:xfrm>
            <a:custGeom>
              <a:avLst/>
              <a:gdLst/>
              <a:ahLst/>
              <a:cxnLst/>
              <a:rect l="l" t="t" r="r" b="b"/>
              <a:pathLst>
                <a:path w="318" h="28" extrusionOk="0">
                  <a:moveTo>
                    <a:pt x="317" y="27"/>
                  </a:moveTo>
                  <a:cubicBezTo>
                    <a:pt x="263" y="17"/>
                    <a:pt x="209" y="11"/>
                    <a:pt x="154" y="11"/>
                  </a:cubicBezTo>
                  <a:cubicBezTo>
                    <a:pt x="102" y="11"/>
                    <a:pt x="51" y="16"/>
                    <a:pt x="0" y="26"/>
                  </a:cubicBezTo>
                  <a:cubicBezTo>
                    <a:pt x="50" y="9"/>
                    <a:pt x="103" y="0"/>
                    <a:pt x="156" y="0"/>
                  </a:cubicBezTo>
                  <a:cubicBezTo>
                    <a:pt x="211" y="0"/>
                    <a:pt x="265" y="9"/>
                    <a:pt x="317"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23;p29">
              <a:extLst>
                <a:ext uri="{FF2B5EF4-FFF2-40B4-BE49-F238E27FC236}">
                  <a16:creationId xmlns:a16="http://schemas.microsoft.com/office/drawing/2014/main" id="{5E3CEF75-7813-7597-EE63-BDF51CA00677}"/>
                </a:ext>
              </a:extLst>
            </p:cNvPr>
            <p:cNvSpPr/>
            <p:nvPr/>
          </p:nvSpPr>
          <p:spPr>
            <a:xfrm>
              <a:off x="3176280" y="3432240"/>
              <a:ext cx="109800" cy="31320"/>
            </a:xfrm>
            <a:custGeom>
              <a:avLst/>
              <a:gdLst/>
              <a:ahLst/>
              <a:cxnLst/>
              <a:rect l="l" t="t" r="r" b="b"/>
              <a:pathLst>
                <a:path w="305" h="87" extrusionOk="0">
                  <a:moveTo>
                    <a:pt x="123" y="43"/>
                  </a:moveTo>
                  <a:lnTo>
                    <a:pt x="54" y="30"/>
                  </a:lnTo>
                  <a:cubicBezTo>
                    <a:pt x="42" y="9"/>
                    <a:pt x="12" y="22"/>
                    <a:pt x="0" y="0"/>
                  </a:cubicBezTo>
                  <a:cubicBezTo>
                    <a:pt x="105" y="14"/>
                    <a:pt x="207" y="42"/>
                    <a:pt x="304" y="86"/>
                  </a:cubicBezTo>
                  <a:cubicBezTo>
                    <a:pt x="242" y="77"/>
                    <a:pt x="185" y="49"/>
                    <a:pt x="123" y="4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24;p29">
              <a:extLst>
                <a:ext uri="{FF2B5EF4-FFF2-40B4-BE49-F238E27FC236}">
                  <a16:creationId xmlns:a16="http://schemas.microsoft.com/office/drawing/2014/main" id="{5E0BB5B3-77D1-B397-41B2-170E58F7E58D}"/>
                </a:ext>
              </a:extLst>
            </p:cNvPr>
            <p:cNvSpPr/>
            <p:nvPr/>
          </p:nvSpPr>
          <p:spPr>
            <a:xfrm>
              <a:off x="3064680" y="3430800"/>
              <a:ext cx="91440" cy="40680"/>
            </a:xfrm>
            <a:custGeom>
              <a:avLst/>
              <a:gdLst/>
              <a:ahLst/>
              <a:cxnLst/>
              <a:rect l="l" t="t" r="r" b="b"/>
              <a:pathLst>
                <a:path w="254" h="113" extrusionOk="0">
                  <a:moveTo>
                    <a:pt x="253" y="112"/>
                  </a:moveTo>
                  <a:cubicBezTo>
                    <a:pt x="177" y="64"/>
                    <a:pt x="92" y="40"/>
                    <a:pt x="0" y="6"/>
                  </a:cubicBezTo>
                  <a:cubicBezTo>
                    <a:pt x="62" y="0"/>
                    <a:pt x="206" y="60"/>
                    <a:pt x="253" y="1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29">
              <a:extLst>
                <a:ext uri="{FF2B5EF4-FFF2-40B4-BE49-F238E27FC236}">
                  <a16:creationId xmlns:a16="http://schemas.microsoft.com/office/drawing/2014/main" id="{D9A6AAFA-B101-2218-2FD6-27FC4CAAA14B}"/>
                </a:ext>
              </a:extLst>
            </p:cNvPr>
            <p:cNvSpPr/>
            <p:nvPr/>
          </p:nvSpPr>
          <p:spPr>
            <a:xfrm>
              <a:off x="3329640" y="3882960"/>
              <a:ext cx="54360" cy="21240"/>
            </a:xfrm>
            <a:custGeom>
              <a:avLst/>
              <a:gdLst/>
              <a:ahLst/>
              <a:cxnLst/>
              <a:rect l="l" t="t" r="r" b="b"/>
              <a:pathLst>
                <a:path w="151" h="59" extrusionOk="0">
                  <a:moveTo>
                    <a:pt x="0" y="29"/>
                  </a:moveTo>
                  <a:cubicBezTo>
                    <a:pt x="19" y="23"/>
                    <a:pt x="38" y="19"/>
                    <a:pt x="58" y="18"/>
                  </a:cubicBezTo>
                  <a:cubicBezTo>
                    <a:pt x="76" y="18"/>
                    <a:pt x="107" y="0"/>
                    <a:pt x="112" y="25"/>
                  </a:cubicBezTo>
                  <a:cubicBezTo>
                    <a:pt x="118" y="58"/>
                    <a:pt x="150" y="19"/>
                    <a:pt x="149" y="53"/>
                  </a:cubicBezTo>
                  <a:lnTo>
                    <a:pt x="6" y="53"/>
                  </a:lnTo>
                  <a:cubicBezTo>
                    <a:pt x="16" y="41"/>
                    <a:pt x="32" y="50"/>
                    <a:pt x="46" y="45"/>
                  </a:cubicBezTo>
                  <a:cubicBezTo>
                    <a:pt x="44" y="32"/>
                    <a:pt x="33" y="38"/>
                    <a:pt x="27" y="37"/>
                  </a:cubicBezTo>
                  <a:cubicBezTo>
                    <a:pt x="21" y="36"/>
                    <a:pt x="9" y="40"/>
                    <a:pt x="0"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29">
              <a:extLst>
                <a:ext uri="{FF2B5EF4-FFF2-40B4-BE49-F238E27FC236}">
                  <a16:creationId xmlns:a16="http://schemas.microsoft.com/office/drawing/2014/main" id="{25FC4C3A-4B48-8ADC-E31B-14452618E63C}"/>
                </a:ext>
              </a:extLst>
            </p:cNvPr>
            <p:cNvSpPr/>
            <p:nvPr/>
          </p:nvSpPr>
          <p:spPr>
            <a:xfrm>
              <a:off x="3272760" y="4152600"/>
              <a:ext cx="91080" cy="21240"/>
            </a:xfrm>
            <a:custGeom>
              <a:avLst/>
              <a:gdLst/>
              <a:ahLst/>
              <a:cxnLst/>
              <a:rect l="l" t="t" r="r" b="b"/>
              <a:pathLst>
                <a:path w="253" h="59" extrusionOk="0">
                  <a:moveTo>
                    <a:pt x="252" y="21"/>
                  </a:moveTo>
                  <a:cubicBezTo>
                    <a:pt x="168" y="24"/>
                    <a:pt x="82" y="58"/>
                    <a:pt x="0" y="5"/>
                  </a:cubicBezTo>
                  <a:cubicBezTo>
                    <a:pt x="28" y="9"/>
                    <a:pt x="56" y="12"/>
                    <a:pt x="84" y="18"/>
                  </a:cubicBezTo>
                  <a:cubicBezTo>
                    <a:pt x="95" y="21"/>
                    <a:pt x="107" y="22"/>
                    <a:pt x="119" y="22"/>
                  </a:cubicBezTo>
                  <a:cubicBezTo>
                    <a:pt x="135" y="22"/>
                    <a:pt x="151" y="20"/>
                    <a:pt x="166" y="14"/>
                  </a:cubicBezTo>
                  <a:cubicBezTo>
                    <a:pt x="199" y="0"/>
                    <a:pt x="224" y="16"/>
                    <a:pt x="252"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27;p29">
              <a:extLst>
                <a:ext uri="{FF2B5EF4-FFF2-40B4-BE49-F238E27FC236}">
                  <a16:creationId xmlns:a16="http://schemas.microsoft.com/office/drawing/2014/main" id="{AB18A145-0182-07CC-92AF-44DED16C6B7F}"/>
                </a:ext>
              </a:extLst>
            </p:cNvPr>
            <p:cNvSpPr/>
            <p:nvPr/>
          </p:nvSpPr>
          <p:spPr>
            <a:xfrm>
              <a:off x="3080520" y="4051440"/>
              <a:ext cx="79560" cy="61200"/>
            </a:xfrm>
            <a:custGeom>
              <a:avLst/>
              <a:gdLst/>
              <a:ahLst/>
              <a:cxnLst/>
              <a:rect l="l" t="t" r="r" b="b"/>
              <a:pathLst>
                <a:path w="221" h="170" extrusionOk="0">
                  <a:moveTo>
                    <a:pt x="0" y="0"/>
                  </a:moveTo>
                  <a:cubicBezTo>
                    <a:pt x="63" y="65"/>
                    <a:pt x="135" y="120"/>
                    <a:pt x="213" y="165"/>
                  </a:cubicBezTo>
                  <a:cubicBezTo>
                    <a:pt x="216" y="166"/>
                    <a:pt x="218" y="168"/>
                    <a:pt x="220" y="169"/>
                  </a:cubicBezTo>
                  <a:cubicBezTo>
                    <a:pt x="192" y="160"/>
                    <a:pt x="164" y="147"/>
                    <a:pt x="139" y="133"/>
                  </a:cubicBezTo>
                  <a:cubicBezTo>
                    <a:pt x="82" y="100"/>
                    <a:pt x="35" y="55"/>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29">
              <a:extLst>
                <a:ext uri="{FF2B5EF4-FFF2-40B4-BE49-F238E27FC236}">
                  <a16:creationId xmlns:a16="http://schemas.microsoft.com/office/drawing/2014/main" id="{E174C60D-C930-E237-E6D3-660176C56650}"/>
                </a:ext>
              </a:extLst>
            </p:cNvPr>
            <p:cNvSpPr/>
            <p:nvPr/>
          </p:nvSpPr>
          <p:spPr>
            <a:xfrm>
              <a:off x="3110760" y="3750840"/>
              <a:ext cx="90000" cy="50760"/>
            </a:xfrm>
            <a:custGeom>
              <a:avLst/>
              <a:gdLst/>
              <a:ahLst/>
              <a:cxnLst/>
              <a:rect l="l" t="t" r="r" b="b"/>
              <a:pathLst>
                <a:path w="250" h="141" extrusionOk="0">
                  <a:moveTo>
                    <a:pt x="0" y="2"/>
                  </a:moveTo>
                  <a:cubicBezTo>
                    <a:pt x="33" y="0"/>
                    <a:pt x="61" y="22"/>
                    <a:pt x="86" y="35"/>
                  </a:cubicBezTo>
                  <a:cubicBezTo>
                    <a:pt x="140" y="64"/>
                    <a:pt x="193" y="98"/>
                    <a:pt x="249" y="129"/>
                  </a:cubicBezTo>
                  <a:cubicBezTo>
                    <a:pt x="234" y="140"/>
                    <a:pt x="225" y="129"/>
                    <a:pt x="216" y="125"/>
                  </a:cubicBezTo>
                  <a:cubicBezTo>
                    <a:pt x="147" y="88"/>
                    <a:pt x="78" y="51"/>
                    <a:pt x="10" y="13"/>
                  </a:cubicBezTo>
                  <a:cubicBezTo>
                    <a:pt x="6" y="11"/>
                    <a:pt x="4" y="5"/>
                    <a:pt x="1" y="1"/>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29">
              <a:extLst>
                <a:ext uri="{FF2B5EF4-FFF2-40B4-BE49-F238E27FC236}">
                  <a16:creationId xmlns:a16="http://schemas.microsoft.com/office/drawing/2014/main" id="{F936198F-C181-BB67-5FEE-FB19636E15B0}"/>
                </a:ext>
              </a:extLst>
            </p:cNvPr>
            <p:cNvSpPr/>
            <p:nvPr/>
          </p:nvSpPr>
          <p:spPr>
            <a:xfrm>
              <a:off x="2828520" y="3506040"/>
              <a:ext cx="45720" cy="76680"/>
            </a:xfrm>
            <a:custGeom>
              <a:avLst/>
              <a:gdLst/>
              <a:ahLst/>
              <a:cxnLst/>
              <a:rect l="l" t="t" r="r" b="b"/>
              <a:pathLst>
                <a:path w="127" h="213" extrusionOk="0">
                  <a:moveTo>
                    <a:pt x="2" y="0"/>
                  </a:moveTo>
                  <a:cubicBezTo>
                    <a:pt x="16" y="37"/>
                    <a:pt x="34" y="72"/>
                    <a:pt x="53" y="106"/>
                  </a:cubicBezTo>
                  <a:cubicBezTo>
                    <a:pt x="75" y="143"/>
                    <a:pt x="99" y="179"/>
                    <a:pt x="126" y="212"/>
                  </a:cubicBezTo>
                  <a:cubicBezTo>
                    <a:pt x="65" y="176"/>
                    <a:pt x="0" y="62"/>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29">
              <a:extLst>
                <a:ext uri="{FF2B5EF4-FFF2-40B4-BE49-F238E27FC236}">
                  <a16:creationId xmlns:a16="http://schemas.microsoft.com/office/drawing/2014/main" id="{CBE32FED-0BC8-9213-58B6-59C308E774F3}"/>
                </a:ext>
              </a:extLst>
            </p:cNvPr>
            <p:cNvSpPr/>
            <p:nvPr/>
          </p:nvSpPr>
          <p:spPr>
            <a:xfrm>
              <a:off x="3396960" y="3801240"/>
              <a:ext cx="80280" cy="47160"/>
            </a:xfrm>
            <a:custGeom>
              <a:avLst/>
              <a:gdLst/>
              <a:ahLst/>
              <a:cxnLst/>
              <a:rect l="l" t="t" r="r" b="b"/>
              <a:pathLst>
                <a:path w="223" h="131" extrusionOk="0">
                  <a:moveTo>
                    <a:pt x="222" y="0"/>
                  </a:moveTo>
                  <a:cubicBezTo>
                    <a:pt x="182" y="27"/>
                    <a:pt x="142" y="52"/>
                    <a:pt x="100" y="76"/>
                  </a:cubicBezTo>
                  <a:cubicBezTo>
                    <a:pt x="67" y="95"/>
                    <a:pt x="34" y="113"/>
                    <a:pt x="0" y="130"/>
                  </a:cubicBezTo>
                  <a:cubicBezTo>
                    <a:pt x="41" y="86"/>
                    <a:pt x="186" y="1"/>
                    <a:pt x="22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29">
              <a:extLst>
                <a:ext uri="{FF2B5EF4-FFF2-40B4-BE49-F238E27FC236}">
                  <a16:creationId xmlns:a16="http://schemas.microsoft.com/office/drawing/2014/main" id="{018E6612-B58C-2257-848A-F48DC8A99265}"/>
                </a:ext>
              </a:extLst>
            </p:cNvPr>
            <p:cNvSpPr/>
            <p:nvPr/>
          </p:nvSpPr>
          <p:spPr>
            <a:xfrm>
              <a:off x="3124440" y="4140360"/>
              <a:ext cx="89280" cy="38160"/>
            </a:xfrm>
            <a:custGeom>
              <a:avLst/>
              <a:gdLst/>
              <a:ahLst/>
              <a:cxnLst/>
              <a:rect l="l" t="t" r="r" b="b"/>
              <a:pathLst>
                <a:path w="248" h="106" extrusionOk="0">
                  <a:moveTo>
                    <a:pt x="246" y="96"/>
                  </a:moveTo>
                  <a:cubicBezTo>
                    <a:pt x="245" y="96"/>
                    <a:pt x="245" y="96"/>
                    <a:pt x="245" y="96"/>
                  </a:cubicBezTo>
                  <a:cubicBezTo>
                    <a:pt x="236" y="102"/>
                    <a:pt x="225" y="105"/>
                    <a:pt x="214" y="105"/>
                  </a:cubicBezTo>
                  <a:cubicBezTo>
                    <a:pt x="210" y="105"/>
                    <a:pt x="207" y="104"/>
                    <a:pt x="203" y="104"/>
                  </a:cubicBezTo>
                  <a:cubicBezTo>
                    <a:pt x="146" y="95"/>
                    <a:pt x="91" y="79"/>
                    <a:pt x="38" y="55"/>
                  </a:cubicBezTo>
                  <a:cubicBezTo>
                    <a:pt x="35" y="54"/>
                    <a:pt x="31" y="52"/>
                    <a:pt x="28" y="51"/>
                  </a:cubicBezTo>
                  <a:cubicBezTo>
                    <a:pt x="19" y="46"/>
                    <a:pt x="13" y="39"/>
                    <a:pt x="8" y="30"/>
                  </a:cubicBezTo>
                  <a:cubicBezTo>
                    <a:pt x="3" y="21"/>
                    <a:pt x="0" y="13"/>
                    <a:pt x="0" y="3"/>
                  </a:cubicBezTo>
                  <a:cubicBezTo>
                    <a:pt x="0" y="2"/>
                    <a:pt x="0" y="1"/>
                    <a:pt x="0" y="0"/>
                  </a:cubicBezTo>
                  <a:cubicBezTo>
                    <a:pt x="74" y="69"/>
                    <a:pt x="162" y="80"/>
                    <a:pt x="247" y="97"/>
                  </a:cubicBezTo>
                  <a:lnTo>
                    <a:pt x="246" y="9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432;p29">
              <a:extLst>
                <a:ext uri="{FF2B5EF4-FFF2-40B4-BE49-F238E27FC236}">
                  <a16:creationId xmlns:a16="http://schemas.microsoft.com/office/drawing/2014/main" id="{FCB8E5A8-91D6-13AC-38F9-A976366DF6B2}"/>
                </a:ext>
              </a:extLst>
            </p:cNvPr>
            <p:cNvSpPr/>
            <p:nvPr/>
          </p:nvSpPr>
          <p:spPr>
            <a:xfrm>
              <a:off x="2817000" y="3537000"/>
              <a:ext cx="37440" cy="81360"/>
            </a:xfrm>
            <a:custGeom>
              <a:avLst/>
              <a:gdLst/>
              <a:ahLst/>
              <a:cxnLst/>
              <a:rect l="l" t="t" r="r" b="b"/>
              <a:pathLst>
                <a:path w="104" h="226" extrusionOk="0">
                  <a:moveTo>
                    <a:pt x="103" y="225"/>
                  </a:moveTo>
                  <a:cubicBezTo>
                    <a:pt x="18" y="168"/>
                    <a:pt x="0" y="88"/>
                    <a:pt x="5" y="0"/>
                  </a:cubicBezTo>
                  <a:cubicBezTo>
                    <a:pt x="23" y="37"/>
                    <a:pt x="13" y="83"/>
                    <a:pt x="34" y="117"/>
                  </a:cubicBezTo>
                  <a:cubicBezTo>
                    <a:pt x="54" y="151"/>
                    <a:pt x="86" y="179"/>
                    <a:pt x="103" y="2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29">
              <a:extLst>
                <a:ext uri="{FF2B5EF4-FFF2-40B4-BE49-F238E27FC236}">
                  <a16:creationId xmlns:a16="http://schemas.microsoft.com/office/drawing/2014/main" id="{E13CD4CF-A674-B715-8B1C-80D25FC6ABE7}"/>
                </a:ext>
              </a:extLst>
            </p:cNvPr>
            <p:cNvSpPr/>
            <p:nvPr/>
          </p:nvSpPr>
          <p:spPr>
            <a:xfrm>
              <a:off x="2882880" y="3512160"/>
              <a:ext cx="63000" cy="65880"/>
            </a:xfrm>
            <a:custGeom>
              <a:avLst/>
              <a:gdLst/>
              <a:ahLst/>
              <a:cxnLst/>
              <a:rect l="l" t="t" r="r" b="b"/>
              <a:pathLst>
                <a:path w="175" h="183" extrusionOk="0">
                  <a:moveTo>
                    <a:pt x="174" y="168"/>
                  </a:moveTo>
                  <a:cubicBezTo>
                    <a:pt x="171" y="176"/>
                    <a:pt x="164" y="182"/>
                    <a:pt x="157" y="178"/>
                  </a:cubicBezTo>
                  <a:cubicBezTo>
                    <a:pt x="131" y="165"/>
                    <a:pt x="18" y="39"/>
                    <a:pt x="0" y="0"/>
                  </a:cubicBezTo>
                  <a:cubicBezTo>
                    <a:pt x="53" y="41"/>
                    <a:pt x="83" y="94"/>
                    <a:pt x="128" y="129"/>
                  </a:cubicBezTo>
                  <a:lnTo>
                    <a:pt x="174" y="16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29">
              <a:extLst>
                <a:ext uri="{FF2B5EF4-FFF2-40B4-BE49-F238E27FC236}">
                  <a16:creationId xmlns:a16="http://schemas.microsoft.com/office/drawing/2014/main" id="{7E9139FF-2892-631B-B53D-ED32BE4CFE2B}"/>
                </a:ext>
              </a:extLst>
            </p:cNvPr>
            <p:cNvSpPr/>
            <p:nvPr/>
          </p:nvSpPr>
          <p:spPr>
            <a:xfrm>
              <a:off x="3051360" y="3966480"/>
              <a:ext cx="66600" cy="73080"/>
            </a:xfrm>
            <a:custGeom>
              <a:avLst/>
              <a:gdLst/>
              <a:ahLst/>
              <a:cxnLst/>
              <a:rect l="l" t="t" r="r" b="b"/>
              <a:pathLst>
                <a:path w="185" h="203" extrusionOk="0">
                  <a:moveTo>
                    <a:pt x="97" y="94"/>
                  </a:moveTo>
                  <a:cubicBezTo>
                    <a:pt x="103" y="120"/>
                    <a:pt x="127" y="134"/>
                    <a:pt x="144" y="153"/>
                  </a:cubicBezTo>
                  <a:cubicBezTo>
                    <a:pt x="158" y="169"/>
                    <a:pt x="172" y="185"/>
                    <a:pt x="184" y="202"/>
                  </a:cubicBezTo>
                  <a:cubicBezTo>
                    <a:pt x="143" y="188"/>
                    <a:pt x="126" y="144"/>
                    <a:pt x="87" y="128"/>
                  </a:cubicBezTo>
                  <a:lnTo>
                    <a:pt x="89" y="129"/>
                  </a:lnTo>
                  <a:cubicBezTo>
                    <a:pt x="83" y="104"/>
                    <a:pt x="61" y="92"/>
                    <a:pt x="45" y="74"/>
                  </a:cubicBezTo>
                  <a:cubicBezTo>
                    <a:pt x="33" y="63"/>
                    <a:pt x="23" y="50"/>
                    <a:pt x="15" y="36"/>
                  </a:cubicBezTo>
                  <a:cubicBezTo>
                    <a:pt x="9" y="25"/>
                    <a:pt x="4" y="13"/>
                    <a:pt x="0" y="0"/>
                  </a:cubicBezTo>
                  <a:cubicBezTo>
                    <a:pt x="42" y="33"/>
                    <a:pt x="57" y="80"/>
                    <a:pt x="98" y="96"/>
                  </a:cubicBezTo>
                  <a:lnTo>
                    <a:pt x="97" y="9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435;p29">
              <a:extLst>
                <a:ext uri="{FF2B5EF4-FFF2-40B4-BE49-F238E27FC236}">
                  <a16:creationId xmlns:a16="http://schemas.microsoft.com/office/drawing/2014/main" id="{6EBD1EBE-B8A2-AF05-E831-7FADAE6ECB70}"/>
                </a:ext>
              </a:extLst>
            </p:cNvPr>
            <p:cNvSpPr/>
            <p:nvPr/>
          </p:nvSpPr>
          <p:spPr>
            <a:xfrm>
              <a:off x="3248280" y="3693960"/>
              <a:ext cx="89280" cy="39960"/>
            </a:xfrm>
            <a:custGeom>
              <a:avLst/>
              <a:gdLst/>
              <a:ahLst/>
              <a:cxnLst/>
              <a:rect l="l" t="t" r="r" b="b"/>
              <a:pathLst>
                <a:path w="248" h="111" extrusionOk="0">
                  <a:moveTo>
                    <a:pt x="0" y="0"/>
                  </a:moveTo>
                  <a:cubicBezTo>
                    <a:pt x="79" y="19"/>
                    <a:pt x="156" y="45"/>
                    <a:pt x="229" y="79"/>
                  </a:cubicBezTo>
                  <a:cubicBezTo>
                    <a:pt x="238" y="83"/>
                    <a:pt x="247" y="87"/>
                    <a:pt x="241" y="99"/>
                  </a:cubicBezTo>
                  <a:cubicBezTo>
                    <a:pt x="234" y="110"/>
                    <a:pt x="228" y="103"/>
                    <a:pt x="222" y="99"/>
                  </a:cubicBezTo>
                  <a:cubicBezTo>
                    <a:pt x="162" y="60"/>
                    <a:pt x="93" y="41"/>
                    <a:pt x="29" y="13"/>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436;p29">
              <a:extLst>
                <a:ext uri="{FF2B5EF4-FFF2-40B4-BE49-F238E27FC236}">
                  <a16:creationId xmlns:a16="http://schemas.microsoft.com/office/drawing/2014/main" id="{1C5505A5-741A-00D7-46B6-3DA233AD615B}"/>
                </a:ext>
              </a:extLst>
            </p:cNvPr>
            <p:cNvSpPr/>
            <p:nvPr/>
          </p:nvSpPr>
          <p:spPr>
            <a:xfrm>
              <a:off x="3082680" y="3988080"/>
              <a:ext cx="70560" cy="61560"/>
            </a:xfrm>
            <a:custGeom>
              <a:avLst/>
              <a:gdLst/>
              <a:ahLst/>
              <a:cxnLst/>
              <a:rect l="l" t="t" r="r" b="b"/>
              <a:pathLst>
                <a:path w="196" h="171" extrusionOk="0">
                  <a:moveTo>
                    <a:pt x="13" y="36"/>
                  </a:moveTo>
                  <a:cubicBezTo>
                    <a:pt x="18" y="24"/>
                    <a:pt x="0" y="17"/>
                    <a:pt x="9" y="0"/>
                  </a:cubicBezTo>
                  <a:cubicBezTo>
                    <a:pt x="69" y="55"/>
                    <a:pt x="112" y="127"/>
                    <a:pt x="195" y="169"/>
                  </a:cubicBezTo>
                  <a:cubicBezTo>
                    <a:pt x="192" y="169"/>
                    <a:pt x="189" y="170"/>
                    <a:pt x="186" y="170"/>
                  </a:cubicBezTo>
                  <a:cubicBezTo>
                    <a:pt x="173" y="170"/>
                    <a:pt x="160" y="166"/>
                    <a:pt x="150" y="160"/>
                  </a:cubicBezTo>
                  <a:cubicBezTo>
                    <a:pt x="144" y="157"/>
                    <a:pt x="140" y="153"/>
                    <a:pt x="136" y="149"/>
                  </a:cubicBezTo>
                  <a:cubicBezTo>
                    <a:pt x="104" y="126"/>
                    <a:pt x="76" y="100"/>
                    <a:pt x="51" y="70"/>
                  </a:cubicBezTo>
                  <a:cubicBezTo>
                    <a:pt x="39" y="56"/>
                    <a:pt x="31" y="38"/>
                    <a:pt x="10" y="34"/>
                  </a:cubicBezTo>
                  <a:lnTo>
                    <a:pt x="13" y="3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29">
              <a:extLst>
                <a:ext uri="{FF2B5EF4-FFF2-40B4-BE49-F238E27FC236}">
                  <a16:creationId xmlns:a16="http://schemas.microsoft.com/office/drawing/2014/main" id="{0B7E5657-7658-885A-DBA2-89770092B154}"/>
                </a:ext>
              </a:extLst>
            </p:cNvPr>
            <p:cNvSpPr/>
            <p:nvPr/>
          </p:nvSpPr>
          <p:spPr>
            <a:xfrm>
              <a:off x="3162600" y="4089240"/>
              <a:ext cx="74880" cy="47880"/>
            </a:xfrm>
            <a:custGeom>
              <a:avLst/>
              <a:gdLst/>
              <a:ahLst/>
              <a:cxnLst/>
              <a:rect l="l" t="t" r="r" b="b"/>
              <a:pathLst>
                <a:path w="208" h="133" extrusionOk="0">
                  <a:moveTo>
                    <a:pt x="207" y="132"/>
                  </a:moveTo>
                  <a:cubicBezTo>
                    <a:pt x="120" y="124"/>
                    <a:pt x="20" y="58"/>
                    <a:pt x="0" y="0"/>
                  </a:cubicBezTo>
                  <a:cubicBezTo>
                    <a:pt x="35" y="35"/>
                    <a:pt x="75" y="65"/>
                    <a:pt x="118" y="90"/>
                  </a:cubicBezTo>
                  <a:cubicBezTo>
                    <a:pt x="146" y="107"/>
                    <a:pt x="176" y="121"/>
                    <a:pt x="207" y="13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29">
              <a:extLst>
                <a:ext uri="{FF2B5EF4-FFF2-40B4-BE49-F238E27FC236}">
                  <a16:creationId xmlns:a16="http://schemas.microsoft.com/office/drawing/2014/main" id="{EE8A0F6C-17CA-DFB5-1A41-2B9E20218003}"/>
                </a:ext>
              </a:extLst>
            </p:cNvPr>
            <p:cNvSpPr/>
            <p:nvPr/>
          </p:nvSpPr>
          <p:spPr>
            <a:xfrm>
              <a:off x="3336840" y="3916440"/>
              <a:ext cx="69840" cy="9720"/>
            </a:xfrm>
            <a:custGeom>
              <a:avLst/>
              <a:gdLst/>
              <a:ahLst/>
              <a:cxnLst/>
              <a:rect l="l" t="t" r="r" b="b"/>
              <a:pathLst>
                <a:path w="194" h="27" extrusionOk="0">
                  <a:moveTo>
                    <a:pt x="0" y="0"/>
                  </a:moveTo>
                  <a:lnTo>
                    <a:pt x="193" y="0"/>
                  </a:lnTo>
                  <a:cubicBezTo>
                    <a:pt x="150" y="26"/>
                    <a:pt x="39" y="26"/>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29">
              <a:extLst>
                <a:ext uri="{FF2B5EF4-FFF2-40B4-BE49-F238E27FC236}">
                  <a16:creationId xmlns:a16="http://schemas.microsoft.com/office/drawing/2014/main" id="{DC118415-5CBD-5A3C-1F90-31061314A035}"/>
                </a:ext>
              </a:extLst>
            </p:cNvPr>
            <p:cNvSpPr/>
            <p:nvPr/>
          </p:nvSpPr>
          <p:spPr>
            <a:xfrm>
              <a:off x="3297960" y="3835080"/>
              <a:ext cx="70920" cy="11880"/>
            </a:xfrm>
            <a:custGeom>
              <a:avLst/>
              <a:gdLst/>
              <a:ahLst/>
              <a:cxnLst/>
              <a:rect l="l" t="t" r="r" b="b"/>
              <a:pathLst>
                <a:path w="197" h="33" extrusionOk="0">
                  <a:moveTo>
                    <a:pt x="0" y="8"/>
                  </a:moveTo>
                  <a:cubicBezTo>
                    <a:pt x="65" y="1"/>
                    <a:pt x="132" y="10"/>
                    <a:pt x="196" y="0"/>
                  </a:cubicBezTo>
                  <a:cubicBezTo>
                    <a:pt x="131" y="20"/>
                    <a:pt x="66" y="32"/>
                    <a:pt x="0"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29">
              <a:extLst>
                <a:ext uri="{FF2B5EF4-FFF2-40B4-BE49-F238E27FC236}">
                  <a16:creationId xmlns:a16="http://schemas.microsoft.com/office/drawing/2014/main" id="{D470FCCD-BC04-1E6E-B9C0-F6B2015D302D}"/>
                </a:ext>
              </a:extLst>
            </p:cNvPr>
            <p:cNvSpPr/>
            <p:nvPr/>
          </p:nvSpPr>
          <p:spPr>
            <a:xfrm>
              <a:off x="3209400" y="3950280"/>
              <a:ext cx="66240" cy="35640"/>
            </a:xfrm>
            <a:custGeom>
              <a:avLst/>
              <a:gdLst/>
              <a:ahLst/>
              <a:cxnLst/>
              <a:rect l="l" t="t" r="r" b="b"/>
              <a:pathLst>
                <a:path w="184" h="99" extrusionOk="0">
                  <a:moveTo>
                    <a:pt x="0" y="0"/>
                  </a:moveTo>
                  <a:cubicBezTo>
                    <a:pt x="47" y="51"/>
                    <a:pt x="111" y="71"/>
                    <a:pt x="183" y="98"/>
                  </a:cubicBezTo>
                  <a:cubicBezTo>
                    <a:pt x="92" y="93"/>
                    <a:pt x="16" y="5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29">
              <a:extLst>
                <a:ext uri="{FF2B5EF4-FFF2-40B4-BE49-F238E27FC236}">
                  <a16:creationId xmlns:a16="http://schemas.microsoft.com/office/drawing/2014/main" id="{AD8CA130-FAAF-3346-389F-AFB6707E3F4C}"/>
                </a:ext>
              </a:extLst>
            </p:cNvPr>
            <p:cNvSpPr/>
            <p:nvPr/>
          </p:nvSpPr>
          <p:spPr>
            <a:xfrm>
              <a:off x="3150720" y="3963960"/>
              <a:ext cx="64440" cy="54000"/>
            </a:xfrm>
            <a:custGeom>
              <a:avLst/>
              <a:gdLst/>
              <a:ahLst/>
              <a:cxnLst/>
              <a:rect l="l" t="t" r="r" b="b"/>
              <a:pathLst>
                <a:path w="179" h="150" extrusionOk="0">
                  <a:moveTo>
                    <a:pt x="3" y="0"/>
                  </a:moveTo>
                  <a:cubicBezTo>
                    <a:pt x="5" y="1"/>
                    <a:pt x="6" y="2"/>
                    <a:pt x="8" y="3"/>
                  </a:cubicBezTo>
                  <a:cubicBezTo>
                    <a:pt x="17" y="8"/>
                    <a:pt x="26" y="15"/>
                    <a:pt x="34" y="23"/>
                  </a:cubicBezTo>
                  <a:cubicBezTo>
                    <a:pt x="77" y="71"/>
                    <a:pt x="125" y="113"/>
                    <a:pt x="178" y="149"/>
                  </a:cubicBezTo>
                  <a:cubicBezTo>
                    <a:pt x="161" y="142"/>
                    <a:pt x="145" y="134"/>
                    <a:pt x="129" y="125"/>
                  </a:cubicBezTo>
                  <a:cubicBezTo>
                    <a:pt x="77" y="95"/>
                    <a:pt x="33" y="54"/>
                    <a:pt x="0" y="4"/>
                  </a:cubicBezTo>
                  <a:lnTo>
                    <a:pt x="3"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29">
              <a:extLst>
                <a:ext uri="{FF2B5EF4-FFF2-40B4-BE49-F238E27FC236}">
                  <a16:creationId xmlns:a16="http://schemas.microsoft.com/office/drawing/2014/main" id="{CEFE51F6-92BC-02FB-2C03-561C6728C13C}"/>
                </a:ext>
              </a:extLst>
            </p:cNvPr>
            <p:cNvSpPr/>
            <p:nvPr/>
          </p:nvSpPr>
          <p:spPr>
            <a:xfrm>
              <a:off x="3417120" y="3819600"/>
              <a:ext cx="71280" cy="45360"/>
            </a:xfrm>
            <a:custGeom>
              <a:avLst/>
              <a:gdLst/>
              <a:ahLst/>
              <a:cxnLst/>
              <a:rect l="l" t="t" r="r" b="b"/>
              <a:pathLst>
                <a:path w="198" h="126" extrusionOk="0">
                  <a:moveTo>
                    <a:pt x="0" y="125"/>
                  </a:moveTo>
                  <a:cubicBezTo>
                    <a:pt x="6" y="122"/>
                    <a:pt x="12" y="119"/>
                    <a:pt x="19" y="115"/>
                  </a:cubicBezTo>
                  <a:cubicBezTo>
                    <a:pt x="80" y="80"/>
                    <a:pt x="139" y="41"/>
                    <a:pt x="197" y="0"/>
                  </a:cubicBezTo>
                  <a:cubicBezTo>
                    <a:pt x="166" y="34"/>
                    <a:pt x="130" y="63"/>
                    <a:pt x="90" y="85"/>
                  </a:cubicBezTo>
                  <a:cubicBezTo>
                    <a:pt x="61" y="102"/>
                    <a:pt x="31" y="115"/>
                    <a:pt x="0" y="1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29">
              <a:extLst>
                <a:ext uri="{FF2B5EF4-FFF2-40B4-BE49-F238E27FC236}">
                  <a16:creationId xmlns:a16="http://schemas.microsoft.com/office/drawing/2014/main" id="{D104377F-1806-8D31-D14C-BB26EB633705}"/>
                </a:ext>
              </a:extLst>
            </p:cNvPr>
            <p:cNvSpPr/>
            <p:nvPr/>
          </p:nvSpPr>
          <p:spPr>
            <a:xfrm>
              <a:off x="3238920" y="3881160"/>
              <a:ext cx="66240" cy="6840"/>
            </a:xfrm>
            <a:custGeom>
              <a:avLst/>
              <a:gdLst/>
              <a:ahLst/>
              <a:cxnLst/>
              <a:rect l="l" t="t" r="r" b="b"/>
              <a:pathLst>
                <a:path w="184" h="19" extrusionOk="0">
                  <a:moveTo>
                    <a:pt x="0" y="0"/>
                  </a:moveTo>
                  <a:lnTo>
                    <a:pt x="183" y="0"/>
                  </a:lnTo>
                  <a:cubicBezTo>
                    <a:pt x="154" y="12"/>
                    <a:pt x="123" y="18"/>
                    <a:pt x="92" y="18"/>
                  </a:cubicBezTo>
                  <a:cubicBezTo>
                    <a:pt x="60" y="18"/>
                    <a:pt x="29" y="1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29">
              <a:extLst>
                <a:ext uri="{FF2B5EF4-FFF2-40B4-BE49-F238E27FC236}">
                  <a16:creationId xmlns:a16="http://schemas.microsoft.com/office/drawing/2014/main" id="{423E819A-A2B7-2C72-24E0-430DF1568756}"/>
                </a:ext>
              </a:extLst>
            </p:cNvPr>
            <p:cNvSpPr/>
            <p:nvPr/>
          </p:nvSpPr>
          <p:spPr>
            <a:xfrm>
              <a:off x="3040920" y="3612960"/>
              <a:ext cx="42840" cy="34560"/>
            </a:xfrm>
            <a:custGeom>
              <a:avLst/>
              <a:gdLst/>
              <a:ahLst/>
              <a:cxnLst/>
              <a:rect l="l" t="t" r="r" b="b"/>
              <a:pathLst>
                <a:path w="119" h="96" extrusionOk="0">
                  <a:moveTo>
                    <a:pt x="83" y="92"/>
                  </a:moveTo>
                  <a:lnTo>
                    <a:pt x="68" y="74"/>
                  </a:lnTo>
                  <a:cubicBezTo>
                    <a:pt x="48" y="57"/>
                    <a:pt x="30" y="40"/>
                    <a:pt x="13" y="21"/>
                  </a:cubicBezTo>
                  <a:cubicBezTo>
                    <a:pt x="0" y="5"/>
                    <a:pt x="19" y="6"/>
                    <a:pt x="27" y="3"/>
                  </a:cubicBezTo>
                  <a:lnTo>
                    <a:pt x="40" y="0"/>
                  </a:lnTo>
                  <a:lnTo>
                    <a:pt x="118" y="90"/>
                  </a:lnTo>
                  <a:cubicBezTo>
                    <a:pt x="112" y="93"/>
                    <a:pt x="106" y="95"/>
                    <a:pt x="99" y="95"/>
                  </a:cubicBezTo>
                  <a:cubicBezTo>
                    <a:pt x="95" y="95"/>
                    <a:pt x="92" y="94"/>
                    <a:pt x="89" y="93"/>
                  </a:cubicBezTo>
                  <a:lnTo>
                    <a:pt x="85" y="93"/>
                  </a:lnTo>
                  <a:lnTo>
                    <a:pt x="83" y="9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29">
              <a:extLst>
                <a:ext uri="{FF2B5EF4-FFF2-40B4-BE49-F238E27FC236}">
                  <a16:creationId xmlns:a16="http://schemas.microsoft.com/office/drawing/2014/main" id="{1B091A77-1854-64BB-E2A5-A9254D19961D}"/>
                </a:ext>
              </a:extLst>
            </p:cNvPr>
            <p:cNvSpPr/>
            <p:nvPr/>
          </p:nvSpPr>
          <p:spPr>
            <a:xfrm>
              <a:off x="3372840" y="4013640"/>
              <a:ext cx="20880" cy="61920"/>
            </a:xfrm>
            <a:custGeom>
              <a:avLst/>
              <a:gdLst/>
              <a:ahLst/>
              <a:cxnLst/>
              <a:rect l="l" t="t" r="r" b="b"/>
              <a:pathLst>
                <a:path w="58" h="172" extrusionOk="0">
                  <a:moveTo>
                    <a:pt x="47" y="171"/>
                  </a:moveTo>
                  <a:cubicBezTo>
                    <a:pt x="44" y="167"/>
                    <a:pt x="42" y="163"/>
                    <a:pt x="39" y="159"/>
                  </a:cubicBezTo>
                  <a:cubicBezTo>
                    <a:pt x="13" y="114"/>
                    <a:pt x="0" y="63"/>
                    <a:pt x="0" y="11"/>
                  </a:cubicBezTo>
                  <a:cubicBezTo>
                    <a:pt x="0" y="7"/>
                    <a:pt x="0" y="4"/>
                    <a:pt x="0" y="0"/>
                  </a:cubicBezTo>
                  <a:cubicBezTo>
                    <a:pt x="29" y="40"/>
                    <a:pt x="10" y="85"/>
                    <a:pt x="37" y="118"/>
                  </a:cubicBezTo>
                  <a:cubicBezTo>
                    <a:pt x="50" y="104"/>
                    <a:pt x="34" y="84"/>
                    <a:pt x="55" y="68"/>
                  </a:cubicBezTo>
                  <a:cubicBezTo>
                    <a:pt x="56" y="79"/>
                    <a:pt x="57" y="91"/>
                    <a:pt x="57" y="103"/>
                  </a:cubicBezTo>
                  <a:cubicBezTo>
                    <a:pt x="57" y="126"/>
                    <a:pt x="54" y="149"/>
                    <a:pt x="47" y="17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29">
              <a:extLst>
                <a:ext uri="{FF2B5EF4-FFF2-40B4-BE49-F238E27FC236}">
                  <a16:creationId xmlns:a16="http://schemas.microsoft.com/office/drawing/2014/main" id="{EFFFA7FD-7149-00CC-B4A9-AFB5C815A657}"/>
                </a:ext>
              </a:extLst>
            </p:cNvPr>
            <p:cNvSpPr/>
            <p:nvPr/>
          </p:nvSpPr>
          <p:spPr>
            <a:xfrm>
              <a:off x="3519720" y="3809160"/>
              <a:ext cx="27360" cy="66240"/>
            </a:xfrm>
            <a:custGeom>
              <a:avLst/>
              <a:gdLst/>
              <a:ahLst/>
              <a:cxnLst/>
              <a:rect l="l" t="t" r="r" b="b"/>
              <a:pathLst>
                <a:path w="76" h="184" extrusionOk="0">
                  <a:moveTo>
                    <a:pt x="0" y="183"/>
                  </a:moveTo>
                  <a:cubicBezTo>
                    <a:pt x="26" y="125"/>
                    <a:pt x="46" y="69"/>
                    <a:pt x="71" y="0"/>
                  </a:cubicBezTo>
                  <a:cubicBezTo>
                    <a:pt x="74" y="9"/>
                    <a:pt x="75" y="17"/>
                    <a:pt x="75" y="26"/>
                  </a:cubicBezTo>
                  <a:cubicBezTo>
                    <a:pt x="75" y="39"/>
                    <a:pt x="72" y="51"/>
                    <a:pt x="66" y="62"/>
                  </a:cubicBezTo>
                  <a:cubicBezTo>
                    <a:pt x="64" y="65"/>
                    <a:pt x="62" y="68"/>
                    <a:pt x="60" y="71"/>
                  </a:cubicBezTo>
                  <a:cubicBezTo>
                    <a:pt x="48" y="91"/>
                    <a:pt x="56" y="116"/>
                    <a:pt x="44" y="134"/>
                  </a:cubicBezTo>
                  <a:cubicBezTo>
                    <a:pt x="30" y="151"/>
                    <a:pt x="15" y="167"/>
                    <a:pt x="0" y="18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29">
              <a:extLst>
                <a:ext uri="{FF2B5EF4-FFF2-40B4-BE49-F238E27FC236}">
                  <a16:creationId xmlns:a16="http://schemas.microsoft.com/office/drawing/2014/main" id="{ED4CC0C1-DC80-74CC-45E4-DA8385A422EC}"/>
                </a:ext>
              </a:extLst>
            </p:cNvPr>
            <p:cNvSpPr/>
            <p:nvPr/>
          </p:nvSpPr>
          <p:spPr>
            <a:xfrm>
              <a:off x="3429360" y="3563280"/>
              <a:ext cx="76320" cy="27720"/>
            </a:xfrm>
            <a:custGeom>
              <a:avLst/>
              <a:gdLst/>
              <a:ahLst/>
              <a:cxnLst/>
              <a:rect l="l" t="t" r="r" b="b"/>
              <a:pathLst>
                <a:path w="212" h="77" extrusionOk="0">
                  <a:moveTo>
                    <a:pt x="0" y="0"/>
                  </a:moveTo>
                  <a:cubicBezTo>
                    <a:pt x="68" y="8"/>
                    <a:pt x="134" y="30"/>
                    <a:pt x="193" y="65"/>
                  </a:cubicBezTo>
                  <a:cubicBezTo>
                    <a:pt x="199" y="68"/>
                    <a:pt x="205" y="72"/>
                    <a:pt x="211" y="76"/>
                  </a:cubicBezTo>
                  <a:cubicBezTo>
                    <a:pt x="142" y="49"/>
                    <a:pt x="70" y="25"/>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29">
              <a:extLst>
                <a:ext uri="{FF2B5EF4-FFF2-40B4-BE49-F238E27FC236}">
                  <a16:creationId xmlns:a16="http://schemas.microsoft.com/office/drawing/2014/main" id="{EBDE41C2-5EA7-7902-BA42-1248D95391F2}"/>
                </a:ext>
              </a:extLst>
            </p:cNvPr>
            <p:cNvSpPr/>
            <p:nvPr/>
          </p:nvSpPr>
          <p:spPr>
            <a:xfrm>
              <a:off x="3280320" y="4131360"/>
              <a:ext cx="51120" cy="24120"/>
            </a:xfrm>
            <a:custGeom>
              <a:avLst/>
              <a:gdLst/>
              <a:ahLst/>
              <a:cxnLst/>
              <a:rect l="l" t="t" r="r" b="b"/>
              <a:pathLst>
                <a:path w="142" h="67" extrusionOk="0">
                  <a:moveTo>
                    <a:pt x="88" y="0"/>
                  </a:moveTo>
                  <a:cubicBezTo>
                    <a:pt x="104" y="15"/>
                    <a:pt x="141" y="15"/>
                    <a:pt x="136" y="36"/>
                  </a:cubicBezTo>
                  <a:cubicBezTo>
                    <a:pt x="131" y="66"/>
                    <a:pt x="97" y="51"/>
                    <a:pt x="75" y="52"/>
                  </a:cubicBezTo>
                  <a:cubicBezTo>
                    <a:pt x="72" y="53"/>
                    <a:pt x="68" y="53"/>
                    <a:pt x="64" y="53"/>
                  </a:cubicBezTo>
                  <a:cubicBezTo>
                    <a:pt x="52" y="53"/>
                    <a:pt x="39" y="49"/>
                    <a:pt x="28" y="43"/>
                  </a:cubicBezTo>
                  <a:cubicBezTo>
                    <a:pt x="17" y="37"/>
                    <a:pt x="8" y="28"/>
                    <a:pt x="2" y="17"/>
                  </a:cubicBezTo>
                  <a:cubicBezTo>
                    <a:pt x="1" y="15"/>
                    <a:pt x="1" y="14"/>
                    <a:pt x="0" y="13"/>
                  </a:cubicBezTo>
                  <a:cubicBezTo>
                    <a:pt x="31" y="23"/>
                    <a:pt x="53" y="31"/>
                    <a:pt x="77" y="38"/>
                  </a:cubicBezTo>
                  <a:cubicBezTo>
                    <a:pt x="83" y="40"/>
                    <a:pt x="95" y="38"/>
                    <a:pt x="97" y="36"/>
                  </a:cubicBezTo>
                  <a:cubicBezTo>
                    <a:pt x="102" y="25"/>
                    <a:pt x="88" y="22"/>
                    <a:pt x="85" y="14"/>
                  </a:cubicBezTo>
                  <a:cubicBezTo>
                    <a:pt x="84" y="11"/>
                    <a:pt x="86" y="8"/>
                    <a:pt x="8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29">
              <a:extLst>
                <a:ext uri="{FF2B5EF4-FFF2-40B4-BE49-F238E27FC236}">
                  <a16:creationId xmlns:a16="http://schemas.microsoft.com/office/drawing/2014/main" id="{89A279F2-64F8-7E1F-0740-90B87D8284EE}"/>
                </a:ext>
              </a:extLst>
            </p:cNvPr>
            <p:cNvSpPr/>
            <p:nvPr/>
          </p:nvSpPr>
          <p:spPr>
            <a:xfrm>
              <a:off x="3391560" y="3780360"/>
              <a:ext cx="68400" cy="42480"/>
            </a:xfrm>
            <a:custGeom>
              <a:avLst/>
              <a:gdLst/>
              <a:ahLst/>
              <a:cxnLst/>
              <a:rect l="l" t="t" r="r" b="b"/>
              <a:pathLst>
                <a:path w="190" h="118" extrusionOk="0">
                  <a:moveTo>
                    <a:pt x="0" y="117"/>
                  </a:moveTo>
                  <a:cubicBezTo>
                    <a:pt x="59" y="77"/>
                    <a:pt x="122" y="48"/>
                    <a:pt x="189" y="0"/>
                  </a:cubicBezTo>
                  <a:cubicBezTo>
                    <a:pt x="165" y="43"/>
                    <a:pt x="81" y="93"/>
                    <a:pt x="0" y="1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29">
              <a:extLst>
                <a:ext uri="{FF2B5EF4-FFF2-40B4-BE49-F238E27FC236}">
                  <a16:creationId xmlns:a16="http://schemas.microsoft.com/office/drawing/2014/main" id="{0A6D2D26-7EF2-9F22-9534-2D7B826C2C40}"/>
                </a:ext>
              </a:extLst>
            </p:cNvPr>
            <p:cNvSpPr/>
            <p:nvPr/>
          </p:nvSpPr>
          <p:spPr>
            <a:xfrm>
              <a:off x="3169800" y="4073040"/>
              <a:ext cx="70560" cy="45360"/>
            </a:xfrm>
            <a:custGeom>
              <a:avLst/>
              <a:gdLst/>
              <a:ahLst/>
              <a:cxnLst/>
              <a:rect l="l" t="t" r="r" b="b"/>
              <a:pathLst>
                <a:path w="196" h="126" extrusionOk="0">
                  <a:moveTo>
                    <a:pt x="195" y="123"/>
                  </a:moveTo>
                  <a:cubicBezTo>
                    <a:pt x="118" y="105"/>
                    <a:pt x="58" y="59"/>
                    <a:pt x="0" y="11"/>
                  </a:cubicBezTo>
                  <a:lnTo>
                    <a:pt x="6" y="0"/>
                  </a:lnTo>
                  <a:cubicBezTo>
                    <a:pt x="37" y="21"/>
                    <a:pt x="67" y="41"/>
                    <a:pt x="98" y="63"/>
                  </a:cubicBezTo>
                  <a:cubicBezTo>
                    <a:pt x="128" y="85"/>
                    <a:pt x="168" y="94"/>
                    <a:pt x="194" y="125"/>
                  </a:cubicBezTo>
                  <a:lnTo>
                    <a:pt x="195" y="12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29">
              <a:extLst>
                <a:ext uri="{FF2B5EF4-FFF2-40B4-BE49-F238E27FC236}">
                  <a16:creationId xmlns:a16="http://schemas.microsoft.com/office/drawing/2014/main" id="{C940EFD1-02CC-0821-9AEF-BAEF99468604}"/>
                </a:ext>
              </a:extLst>
            </p:cNvPr>
            <p:cNvSpPr/>
            <p:nvPr/>
          </p:nvSpPr>
          <p:spPr>
            <a:xfrm>
              <a:off x="3072600" y="3645720"/>
              <a:ext cx="43560" cy="26640"/>
            </a:xfrm>
            <a:custGeom>
              <a:avLst/>
              <a:gdLst/>
              <a:ahLst/>
              <a:cxnLst/>
              <a:rect l="l" t="t" r="r" b="b"/>
              <a:pathLst>
                <a:path w="121" h="74" extrusionOk="0">
                  <a:moveTo>
                    <a:pt x="0" y="3"/>
                  </a:moveTo>
                  <a:cubicBezTo>
                    <a:pt x="4" y="4"/>
                    <a:pt x="7" y="5"/>
                    <a:pt x="11" y="5"/>
                  </a:cubicBezTo>
                  <a:cubicBezTo>
                    <a:pt x="17" y="5"/>
                    <a:pt x="24" y="3"/>
                    <a:pt x="30" y="0"/>
                  </a:cubicBezTo>
                  <a:lnTo>
                    <a:pt x="120" y="51"/>
                  </a:lnTo>
                  <a:cubicBezTo>
                    <a:pt x="113" y="66"/>
                    <a:pt x="103" y="73"/>
                    <a:pt x="93" y="66"/>
                  </a:cubicBezTo>
                  <a:cubicBezTo>
                    <a:pt x="61" y="46"/>
                    <a:pt x="17" y="44"/>
                    <a:pt x="0"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29">
              <a:extLst>
                <a:ext uri="{FF2B5EF4-FFF2-40B4-BE49-F238E27FC236}">
                  <a16:creationId xmlns:a16="http://schemas.microsoft.com/office/drawing/2014/main" id="{59B18D6E-CDF2-73C9-E28F-9061A1355BAD}"/>
                </a:ext>
              </a:extLst>
            </p:cNvPr>
            <p:cNvSpPr/>
            <p:nvPr/>
          </p:nvSpPr>
          <p:spPr>
            <a:xfrm>
              <a:off x="3012480" y="3546000"/>
              <a:ext cx="43200" cy="68400"/>
            </a:xfrm>
            <a:custGeom>
              <a:avLst/>
              <a:gdLst/>
              <a:ahLst/>
              <a:cxnLst/>
              <a:rect l="l" t="t" r="r" b="b"/>
              <a:pathLst>
                <a:path w="120" h="190" extrusionOk="0">
                  <a:moveTo>
                    <a:pt x="119" y="187"/>
                  </a:moveTo>
                  <a:lnTo>
                    <a:pt x="106" y="189"/>
                  </a:lnTo>
                  <a:cubicBezTo>
                    <a:pt x="79" y="146"/>
                    <a:pt x="46" y="110"/>
                    <a:pt x="24" y="64"/>
                  </a:cubicBezTo>
                  <a:cubicBezTo>
                    <a:pt x="16" y="46"/>
                    <a:pt x="0" y="30"/>
                    <a:pt x="16" y="0"/>
                  </a:cubicBezTo>
                  <a:cubicBezTo>
                    <a:pt x="38" y="74"/>
                    <a:pt x="86" y="125"/>
                    <a:pt x="119" y="18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29">
              <a:extLst>
                <a:ext uri="{FF2B5EF4-FFF2-40B4-BE49-F238E27FC236}">
                  <a16:creationId xmlns:a16="http://schemas.microsoft.com/office/drawing/2014/main" id="{3286F286-C0B3-23BE-78CD-C31514A82DAE}"/>
                </a:ext>
              </a:extLst>
            </p:cNvPr>
            <p:cNvSpPr/>
            <p:nvPr/>
          </p:nvSpPr>
          <p:spPr>
            <a:xfrm>
              <a:off x="3184920" y="3969000"/>
              <a:ext cx="54720" cy="43920"/>
            </a:xfrm>
            <a:custGeom>
              <a:avLst/>
              <a:gdLst/>
              <a:ahLst/>
              <a:cxnLst/>
              <a:rect l="l" t="t" r="r" b="b"/>
              <a:pathLst>
                <a:path w="152" h="122" extrusionOk="0">
                  <a:moveTo>
                    <a:pt x="151" y="121"/>
                  </a:moveTo>
                  <a:cubicBezTo>
                    <a:pt x="133" y="115"/>
                    <a:pt x="115" y="108"/>
                    <a:pt x="98" y="98"/>
                  </a:cubicBezTo>
                  <a:cubicBezTo>
                    <a:pt x="57" y="74"/>
                    <a:pt x="24" y="41"/>
                    <a:pt x="0" y="0"/>
                  </a:cubicBezTo>
                  <a:cubicBezTo>
                    <a:pt x="27" y="17"/>
                    <a:pt x="51" y="37"/>
                    <a:pt x="73" y="60"/>
                  </a:cubicBezTo>
                  <a:cubicBezTo>
                    <a:pt x="96" y="79"/>
                    <a:pt x="120" y="97"/>
                    <a:pt x="151" y="1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54;p29">
              <a:extLst>
                <a:ext uri="{FF2B5EF4-FFF2-40B4-BE49-F238E27FC236}">
                  <a16:creationId xmlns:a16="http://schemas.microsoft.com/office/drawing/2014/main" id="{11361132-3F3D-ED8C-86E9-54F73F81F7C1}"/>
                </a:ext>
              </a:extLst>
            </p:cNvPr>
            <p:cNvSpPr/>
            <p:nvPr/>
          </p:nvSpPr>
          <p:spPr>
            <a:xfrm>
              <a:off x="3312720" y="3586320"/>
              <a:ext cx="77400" cy="28800"/>
            </a:xfrm>
            <a:custGeom>
              <a:avLst/>
              <a:gdLst/>
              <a:ahLst/>
              <a:cxnLst/>
              <a:rect l="l" t="t" r="r" b="b"/>
              <a:pathLst>
                <a:path w="215" h="80" extrusionOk="0">
                  <a:moveTo>
                    <a:pt x="5" y="0"/>
                  </a:moveTo>
                  <a:lnTo>
                    <a:pt x="214" y="79"/>
                  </a:lnTo>
                  <a:cubicBezTo>
                    <a:pt x="139" y="68"/>
                    <a:pt x="71" y="38"/>
                    <a:pt x="0" y="14"/>
                  </a:cubicBezTo>
                  <a:lnTo>
                    <a:pt x="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55;p29">
              <a:extLst>
                <a:ext uri="{FF2B5EF4-FFF2-40B4-BE49-F238E27FC236}">
                  <a16:creationId xmlns:a16="http://schemas.microsoft.com/office/drawing/2014/main" id="{39AE58ED-08D4-D3DB-3348-CDC204317B43}"/>
                </a:ext>
              </a:extLst>
            </p:cNvPr>
            <p:cNvSpPr/>
            <p:nvPr/>
          </p:nvSpPr>
          <p:spPr>
            <a:xfrm>
              <a:off x="3307320" y="3849840"/>
              <a:ext cx="70200" cy="9720"/>
            </a:xfrm>
            <a:custGeom>
              <a:avLst/>
              <a:gdLst/>
              <a:ahLst/>
              <a:cxnLst/>
              <a:rect l="l" t="t" r="r" b="b"/>
              <a:pathLst>
                <a:path w="195" h="27" extrusionOk="0">
                  <a:moveTo>
                    <a:pt x="0" y="18"/>
                  </a:moveTo>
                  <a:lnTo>
                    <a:pt x="194" y="0"/>
                  </a:lnTo>
                  <a:lnTo>
                    <a:pt x="194" y="12"/>
                  </a:lnTo>
                  <a:cubicBezTo>
                    <a:pt x="158" y="21"/>
                    <a:pt x="121" y="26"/>
                    <a:pt x="84" y="26"/>
                  </a:cubicBezTo>
                  <a:cubicBezTo>
                    <a:pt x="56" y="26"/>
                    <a:pt x="28" y="23"/>
                    <a:pt x="0"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56;p29">
              <a:extLst>
                <a:ext uri="{FF2B5EF4-FFF2-40B4-BE49-F238E27FC236}">
                  <a16:creationId xmlns:a16="http://schemas.microsoft.com/office/drawing/2014/main" id="{B362CB4F-1303-F74D-5686-D1991C49CF84}"/>
                </a:ext>
              </a:extLst>
            </p:cNvPr>
            <p:cNvSpPr/>
            <p:nvPr/>
          </p:nvSpPr>
          <p:spPr>
            <a:xfrm>
              <a:off x="3301200" y="3625920"/>
              <a:ext cx="81360" cy="28800"/>
            </a:xfrm>
            <a:custGeom>
              <a:avLst/>
              <a:gdLst/>
              <a:ahLst/>
              <a:cxnLst/>
              <a:rect l="l" t="t" r="r" b="b"/>
              <a:pathLst>
                <a:path w="226" h="80" extrusionOk="0">
                  <a:moveTo>
                    <a:pt x="219" y="79"/>
                  </a:moveTo>
                  <a:cubicBezTo>
                    <a:pt x="144" y="60"/>
                    <a:pt x="70" y="34"/>
                    <a:pt x="0" y="0"/>
                  </a:cubicBezTo>
                  <a:lnTo>
                    <a:pt x="225" y="69"/>
                  </a:lnTo>
                  <a:lnTo>
                    <a:pt x="219" y="7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457;p29">
              <a:extLst>
                <a:ext uri="{FF2B5EF4-FFF2-40B4-BE49-F238E27FC236}">
                  <a16:creationId xmlns:a16="http://schemas.microsoft.com/office/drawing/2014/main" id="{B281AEEA-516C-DDF8-36FE-906768821483}"/>
                </a:ext>
              </a:extLst>
            </p:cNvPr>
            <p:cNvSpPr/>
            <p:nvPr/>
          </p:nvSpPr>
          <p:spPr>
            <a:xfrm>
              <a:off x="3222720" y="3744000"/>
              <a:ext cx="77400" cy="16920"/>
            </a:xfrm>
            <a:custGeom>
              <a:avLst/>
              <a:gdLst/>
              <a:ahLst/>
              <a:cxnLst/>
              <a:rect l="l" t="t" r="r" b="b"/>
              <a:pathLst>
                <a:path w="215" h="47" extrusionOk="0">
                  <a:moveTo>
                    <a:pt x="214" y="46"/>
                  </a:moveTo>
                  <a:cubicBezTo>
                    <a:pt x="141" y="45"/>
                    <a:pt x="70" y="35"/>
                    <a:pt x="0" y="15"/>
                  </a:cubicBezTo>
                  <a:lnTo>
                    <a:pt x="3" y="0"/>
                  </a:lnTo>
                  <a:lnTo>
                    <a:pt x="214" y="4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458;p29">
              <a:extLst>
                <a:ext uri="{FF2B5EF4-FFF2-40B4-BE49-F238E27FC236}">
                  <a16:creationId xmlns:a16="http://schemas.microsoft.com/office/drawing/2014/main" id="{C7086EE6-2725-2CDC-D4BE-89BAFCF76786}"/>
                </a:ext>
              </a:extLst>
            </p:cNvPr>
            <p:cNvSpPr/>
            <p:nvPr/>
          </p:nvSpPr>
          <p:spPr>
            <a:xfrm>
              <a:off x="3404520" y="3618720"/>
              <a:ext cx="82080" cy="12600"/>
            </a:xfrm>
            <a:custGeom>
              <a:avLst/>
              <a:gdLst/>
              <a:ahLst/>
              <a:cxnLst/>
              <a:rect l="l" t="t" r="r" b="b"/>
              <a:pathLst>
                <a:path w="228" h="35" extrusionOk="0">
                  <a:moveTo>
                    <a:pt x="0" y="7"/>
                  </a:moveTo>
                  <a:cubicBezTo>
                    <a:pt x="25" y="2"/>
                    <a:pt x="51" y="0"/>
                    <a:pt x="76" y="0"/>
                  </a:cubicBezTo>
                  <a:cubicBezTo>
                    <a:pt x="128" y="0"/>
                    <a:pt x="179" y="9"/>
                    <a:pt x="227" y="27"/>
                  </a:cubicBezTo>
                  <a:cubicBezTo>
                    <a:pt x="198" y="34"/>
                    <a:pt x="171" y="21"/>
                    <a:pt x="143" y="17"/>
                  </a:cubicBezTo>
                  <a:cubicBezTo>
                    <a:pt x="107" y="13"/>
                    <a:pt x="72" y="0"/>
                    <a:pt x="37" y="21"/>
                  </a:cubicBezTo>
                  <a:cubicBezTo>
                    <a:pt x="28" y="26"/>
                    <a:pt x="15" y="21"/>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29">
              <a:extLst>
                <a:ext uri="{FF2B5EF4-FFF2-40B4-BE49-F238E27FC236}">
                  <a16:creationId xmlns:a16="http://schemas.microsoft.com/office/drawing/2014/main" id="{1228CE37-3045-27C8-B0C1-63ABB7FF8E63}"/>
                </a:ext>
              </a:extLst>
            </p:cNvPr>
            <p:cNvSpPr/>
            <p:nvPr/>
          </p:nvSpPr>
          <p:spPr>
            <a:xfrm>
              <a:off x="3315960" y="3616560"/>
              <a:ext cx="78480" cy="22320"/>
            </a:xfrm>
            <a:custGeom>
              <a:avLst/>
              <a:gdLst/>
              <a:ahLst/>
              <a:cxnLst/>
              <a:rect l="l" t="t" r="r" b="b"/>
              <a:pathLst>
                <a:path w="218" h="62" extrusionOk="0">
                  <a:moveTo>
                    <a:pt x="214" y="61"/>
                  </a:moveTo>
                  <a:lnTo>
                    <a:pt x="0" y="0"/>
                  </a:lnTo>
                  <a:cubicBezTo>
                    <a:pt x="75" y="5"/>
                    <a:pt x="148" y="21"/>
                    <a:pt x="217" y="50"/>
                  </a:cubicBezTo>
                  <a:lnTo>
                    <a:pt x="214" y="6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29">
              <a:extLst>
                <a:ext uri="{FF2B5EF4-FFF2-40B4-BE49-F238E27FC236}">
                  <a16:creationId xmlns:a16="http://schemas.microsoft.com/office/drawing/2014/main" id="{3161C196-67CD-AB2B-23B1-CA273689D827}"/>
                </a:ext>
              </a:extLst>
            </p:cNvPr>
            <p:cNvSpPr/>
            <p:nvPr/>
          </p:nvSpPr>
          <p:spPr>
            <a:xfrm>
              <a:off x="3223800" y="3722760"/>
              <a:ext cx="74880" cy="26640"/>
            </a:xfrm>
            <a:custGeom>
              <a:avLst/>
              <a:gdLst/>
              <a:ahLst/>
              <a:cxnLst/>
              <a:rect l="l" t="t" r="r" b="b"/>
              <a:pathLst>
                <a:path w="208" h="74" extrusionOk="0">
                  <a:moveTo>
                    <a:pt x="3" y="0"/>
                  </a:moveTo>
                  <a:cubicBezTo>
                    <a:pt x="51" y="13"/>
                    <a:pt x="98" y="26"/>
                    <a:pt x="146" y="41"/>
                  </a:cubicBezTo>
                  <a:cubicBezTo>
                    <a:pt x="167" y="47"/>
                    <a:pt x="187" y="54"/>
                    <a:pt x="207" y="61"/>
                  </a:cubicBezTo>
                  <a:lnTo>
                    <a:pt x="204" y="73"/>
                  </a:lnTo>
                  <a:lnTo>
                    <a:pt x="0" y="10"/>
                  </a:lnTo>
                  <a:lnTo>
                    <a:pt x="3"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29">
              <a:extLst>
                <a:ext uri="{FF2B5EF4-FFF2-40B4-BE49-F238E27FC236}">
                  <a16:creationId xmlns:a16="http://schemas.microsoft.com/office/drawing/2014/main" id="{A20F7E55-047C-4782-EDB1-4C6135178D25}"/>
                </a:ext>
              </a:extLst>
            </p:cNvPr>
            <p:cNvSpPr/>
            <p:nvPr/>
          </p:nvSpPr>
          <p:spPr>
            <a:xfrm>
              <a:off x="3034080" y="3519360"/>
              <a:ext cx="49680" cy="60120"/>
            </a:xfrm>
            <a:custGeom>
              <a:avLst/>
              <a:gdLst/>
              <a:ahLst/>
              <a:cxnLst/>
              <a:rect l="l" t="t" r="r" b="b"/>
              <a:pathLst>
                <a:path w="138" h="167" extrusionOk="0">
                  <a:moveTo>
                    <a:pt x="0" y="0"/>
                  </a:moveTo>
                  <a:lnTo>
                    <a:pt x="137" y="166"/>
                  </a:lnTo>
                  <a:cubicBezTo>
                    <a:pt x="100" y="153"/>
                    <a:pt x="19" y="57"/>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29">
              <a:extLst>
                <a:ext uri="{FF2B5EF4-FFF2-40B4-BE49-F238E27FC236}">
                  <a16:creationId xmlns:a16="http://schemas.microsoft.com/office/drawing/2014/main" id="{72171CB0-8C55-C647-1BA4-904BE6E4DE28}"/>
                </a:ext>
              </a:extLst>
            </p:cNvPr>
            <p:cNvSpPr/>
            <p:nvPr/>
          </p:nvSpPr>
          <p:spPr>
            <a:xfrm>
              <a:off x="3216600" y="3493440"/>
              <a:ext cx="65160" cy="28440"/>
            </a:xfrm>
            <a:custGeom>
              <a:avLst/>
              <a:gdLst/>
              <a:ahLst/>
              <a:cxnLst/>
              <a:rect l="l" t="t" r="r" b="b"/>
              <a:pathLst>
                <a:path w="181" h="79" extrusionOk="0">
                  <a:moveTo>
                    <a:pt x="6" y="0"/>
                  </a:moveTo>
                  <a:cubicBezTo>
                    <a:pt x="54" y="11"/>
                    <a:pt x="100" y="30"/>
                    <a:pt x="143" y="55"/>
                  </a:cubicBezTo>
                  <a:cubicBezTo>
                    <a:pt x="156" y="62"/>
                    <a:pt x="168" y="70"/>
                    <a:pt x="180" y="78"/>
                  </a:cubicBezTo>
                  <a:lnTo>
                    <a:pt x="0" y="11"/>
                  </a:lnTo>
                  <a:lnTo>
                    <a:pt x="6"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29">
              <a:extLst>
                <a:ext uri="{FF2B5EF4-FFF2-40B4-BE49-F238E27FC236}">
                  <a16:creationId xmlns:a16="http://schemas.microsoft.com/office/drawing/2014/main" id="{18EEB324-F96E-839B-64CC-7E7556A8011D}"/>
                </a:ext>
              </a:extLst>
            </p:cNvPr>
            <p:cNvSpPr/>
            <p:nvPr/>
          </p:nvSpPr>
          <p:spPr>
            <a:xfrm>
              <a:off x="3045960" y="3888360"/>
              <a:ext cx="47880" cy="50760"/>
            </a:xfrm>
            <a:custGeom>
              <a:avLst/>
              <a:gdLst/>
              <a:ahLst/>
              <a:cxnLst/>
              <a:rect l="l" t="t" r="r" b="b"/>
              <a:pathLst>
                <a:path w="133" h="141" extrusionOk="0">
                  <a:moveTo>
                    <a:pt x="0" y="0"/>
                  </a:moveTo>
                  <a:cubicBezTo>
                    <a:pt x="43" y="47"/>
                    <a:pt x="85" y="96"/>
                    <a:pt x="132" y="140"/>
                  </a:cubicBezTo>
                  <a:cubicBezTo>
                    <a:pt x="130" y="139"/>
                    <a:pt x="129" y="138"/>
                    <a:pt x="128" y="137"/>
                  </a:cubicBezTo>
                  <a:cubicBezTo>
                    <a:pt x="79" y="109"/>
                    <a:pt x="38" y="68"/>
                    <a:pt x="10" y="19"/>
                  </a:cubicBezTo>
                  <a:cubicBezTo>
                    <a:pt x="6" y="13"/>
                    <a:pt x="3" y="7"/>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29">
              <a:extLst>
                <a:ext uri="{FF2B5EF4-FFF2-40B4-BE49-F238E27FC236}">
                  <a16:creationId xmlns:a16="http://schemas.microsoft.com/office/drawing/2014/main" id="{D4506C16-6AE6-4DCB-89CD-C52BFC172BA4}"/>
                </a:ext>
              </a:extLst>
            </p:cNvPr>
            <p:cNvSpPr/>
            <p:nvPr/>
          </p:nvSpPr>
          <p:spPr>
            <a:xfrm>
              <a:off x="3129840" y="3606840"/>
              <a:ext cx="58320" cy="39960"/>
            </a:xfrm>
            <a:custGeom>
              <a:avLst/>
              <a:gdLst/>
              <a:ahLst/>
              <a:cxnLst/>
              <a:rect l="l" t="t" r="r" b="b"/>
              <a:pathLst>
                <a:path w="162" h="111" extrusionOk="0">
                  <a:moveTo>
                    <a:pt x="161" y="110"/>
                  </a:moveTo>
                  <a:cubicBezTo>
                    <a:pt x="106" y="93"/>
                    <a:pt x="26" y="42"/>
                    <a:pt x="0" y="0"/>
                  </a:cubicBezTo>
                  <a:cubicBezTo>
                    <a:pt x="27" y="18"/>
                    <a:pt x="53" y="34"/>
                    <a:pt x="80" y="53"/>
                  </a:cubicBezTo>
                  <a:cubicBezTo>
                    <a:pt x="106" y="71"/>
                    <a:pt x="141" y="80"/>
                    <a:pt x="159" y="110"/>
                  </a:cubicBezTo>
                  <a:lnTo>
                    <a:pt x="161" y="1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29">
              <a:extLst>
                <a:ext uri="{FF2B5EF4-FFF2-40B4-BE49-F238E27FC236}">
                  <a16:creationId xmlns:a16="http://schemas.microsoft.com/office/drawing/2014/main" id="{76DE25BA-967C-B062-D2C5-F725D860CAC7}"/>
                </a:ext>
              </a:extLst>
            </p:cNvPr>
            <p:cNvSpPr/>
            <p:nvPr/>
          </p:nvSpPr>
          <p:spPr>
            <a:xfrm>
              <a:off x="3085200" y="3889800"/>
              <a:ext cx="42480" cy="42840"/>
            </a:xfrm>
            <a:custGeom>
              <a:avLst/>
              <a:gdLst/>
              <a:ahLst/>
              <a:cxnLst/>
              <a:rect l="l" t="t" r="r" b="b"/>
              <a:pathLst>
                <a:path w="118" h="119" extrusionOk="0">
                  <a:moveTo>
                    <a:pt x="117" y="118"/>
                  </a:moveTo>
                  <a:cubicBezTo>
                    <a:pt x="105" y="114"/>
                    <a:pt x="94" y="109"/>
                    <a:pt x="84" y="103"/>
                  </a:cubicBezTo>
                  <a:cubicBezTo>
                    <a:pt x="56" y="87"/>
                    <a:pt x="32" y="63"/>
                    <a:pt x="16" y="35"/>
                  </a:cubicBezTo>
                  <a:cubicBezTo>
                    <a:pt x="9" y="24"/>
                    <a:pt x="4" y="12"/>
                    <a:pt x="0" y="0"/>
                  </a:cubicBezTo>
                  <a:cubicBezTo>
                    <a:pt x="39" y="38"/>
                    <a:pt x="70" y="85"/>
                    <a:pt x="117" y="1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29">
              <a:extLst>
                <a:ext uri="{FF2B5EF4-FFF2-40B4-BE49-F238E27FC236}">
                  <a16:creationId xmlns:a16="http://schemas.microsoft.com/office/drawing/2014/main" id="{A44BB288-BDC6-443A-3E33-2F543A89B697}"/>
                </a:ext>
              </a:extLst>
            </p:cNvPr>
            <p:cNvSpPr/>
            <p:nvPr/>
          </p:nvSpPr>
          <p:spPr>
            <a:xfrm>
              <a:off x="3179160" y="3498840"/>
              <a:ext cx="56520" cy="37080"/>
            </a:xfrm>
            <a:custGeom>
              <a:avLst/>
              <a:gdLst/>
              <a:ahLst/>
              <a:cxnLst/>
              <a:rect l="l" t="t" r="r" b="b"/>
              <a:pathLst>
                <a:path w="157" h="103" extrusionOk="0">
                  <a:moveTo>
                    <a:pt x="0" y="0"/>
                  </a:moveTo>
                  <a:cubicBezTo>
                    <a:pt x="49" y="36"/>
                    <a:pt x="100" y="69"/>
                    <a:pt x="153" y="100"/>
                  </a:cubicBezTo>
                  <a:cubicBezTo>
                    <a:pt x="154" y="100"/>
                    <a:pt x="155" y="101"/>
                    <a:pt x="156" y="102"/>
                  </a:cubicBezTo>
                  <a:cubicBezTo>
                    <a:pt x="130" y="96"/>
                    <a:pt x="104" y="86"/>
                    <a:pt x="81" y="73"/>
                  </a:cubicBezTo>
                  <a:cubicBezTo>
                    <a:pt x="49" y="54"/>
                    <a:pt x="21" y="3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29">
              <a:extLst>
                <a:ext uri="{FF2B5EF4-FFF2-40B4-BE49-F238E27FC236}">
                  <a16:creationId xmlns:a16="http://schemas.microsoft.com/office/drawing/2014/main" id="{0C2E45CB-EDAE-3B7A-2DF9-1C7CC5E543D8}"/>
                </a:ext>
              </a:extLst>
            </p:cNvPr>
            <p:cNvSpPr/>
            <p:nvPr/>
          </p:nvSpPr>
          <p:spPr>
            <a:xfrm>
              <a:off x="2963160" y="3662640"/>
              <a:ext cx="30240" cy="54000"/>
            </a:xfrm>
            <a:custGeom>
              <a:avLst/>
              <a:gdLst/>
              <a:ahLst/>
              <a:cxnLst/>
              <a:rect l="l" t="t" r="r" b="b"/>
              <a:pathLst>
                <a:path w="84" h="150" extrusionOk="0">
                  <a:moveTo>
                    <a:pt x="83" y="149"/>
                  </a:moveTo>
                  <a:cubicBezTo>
                    <a:pt x="61" y="131"/>
                    <a:pt x="43" y="110"/>
                    <a:pt x="29" y="86"/>
                  </a:cubicBezTo>
                  <a:cubicBezTo>
                    <a:pt x="14" y="59"/>
                    <a:pt x="4" y="30"/>
                    <a:pt x="0" y="0"/>
                  </a:cubicBezTo>
                  <a:cubicBezTo>
                    <a:pt x="29" y="50"/>
                    <a:pt x="49" y="103"/>
                    <a:pt x="83" y="14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29">
              <a:extLst>
                <a:ext uri="{FF2B5EF4-FFF2-40B4-BE49-F238E27FC236}">
                  <a16:creationId xmlns:a16="http://schemas.microsoft.com/office/drawing/2014/main" id="{BB499BF8-F4E8-219F-4F60-A49AAEAB0F80}"/>
                </a:ext>
              </a:extLst>
            </p:cNvPr>
            <p:cNvSpPr/>
            <p:nvPr/>
          </p:nvSpPr>
          <p:spPr>
            <a:xfrm>
              <a:off x="3394800" y="3662280"/>
              <a:ext cx="65880" cy="13680"/>
            </a:xfrm>
            <a:custGeom>
              <a:avLst/>
              <a:gdLst/>
              <a:ahLst/>
              <a:cxnLst/>
              <a:rect l="l" t="t" r="r" b="b"/>
              <a:pathLst>
                <a:path w="183" h="38" extrusionOk="0">
                  <a:moveTo>
                    <a:pt x="182" y="1"/>
                  </a:moveTo>
                  <a:lnTo>
                    <a:pt x="0" y="37"/>
                  </a:lnTo>
                  <a:cubicBezTo>
                    <a:pt x="49" y="13"/>
                    <a:pt x="103" y="0"/>
                    <a:pt x="157" y="0"/>
                  </a:cubicBezTo>
                  <a:cubicBezTo>
                    <a:pt x="166" y="0"/>
                    <a:pt x="174" y="1"/>
                    <a:pt x="182"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29">
              <a:extLst>
                <a:ext uri="{FF2B5EF4-FFF2-40B4-BE49-F238E27FC236}">
                  <a16:creationId xmlns:a16="http://schemas.microsoft.com/office/drawing/2014/main" id="{E9830415-29BF-9695-89E9-02FF31EF5F0B}"/>
                </a:ext>
              </a:extLst>
            </p:cNvPr>
            <p:cNvSpPr/>
            <p:nvPr/>
          </p:nvSpPr>
          <p:spPr>
            <a:xfrm>
              <a:off x="2916000" y="3530160"/>
              <a:ext cx="38520" cy="45720"/>
            </a:xfrm>
            <a:custGeom>
              <a:avLst/>
              <a:gdLst/>
              <a:ahLst/>
              <a:cxnLst/>
              <a:rect l="l" t="t" r="r" b="b"/>
              <a:pathLst>
                <a:path w="107" h="127" extrusionOk="0">
                  <a:moveTo>
                    <a:pt x="82" y="118"/>
                  </a:moveTo>
                  <a:lnTo>
                    <a:pt x="35" y="79"/>
                  </a:lnTo>
                  <a:cubicBezTo>
                    <a:pt x="32" y="49"/>
                    <a:pt x="0" y="34"/>
                    <a:pt x="2" y="0"/>
                  </a:cubicBezTo>
                  <a:cubicBezTo>
                    <a:pt x="34" y="38"/>
                    <a:pt x="67" y="76"/>
                    <a:pt x="100" y="115"/>
                  </a:cubicBezTo>
                  <a:cubicBezTo>
                    <a:pt x="102" y="118"/>
                    <a:pt x="106" y="126"/>
                    <a:pt x="97" y="126"/>
                  </a:cubicBezTo>
                  <a:cubicBezTo>
                    <a:pt x="89" y="126"/>
                    <a:pt x="87" y="121"/>
                    <a:pt x="82" y="1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470;p29">
              <a:extLst>
                <a:ext uri="{FF2B5EF4-FFF2-40B4-BE49-F238E27FC236}">
                  <a16:creationId xmlns:a16="http://schemas.microsoft.com/office/drawing/2014/main" id="{35FD8D26-7C61-FC58-9318-2B704341E82B}"/>
                </a:ext>
              </a:extLst>
            </p:cNvPr>
            <p:cNvSpPr/>
            <p:nvPr/>
          </p:nvSpPr>
          <p:spPr>
            <a:xfrm>
              <a:off x="2897640" y="3672720"/>
              <a:ext cx="18360" cy="60480"/>
            </a:xfrm>
            <a:custGeom>
              <a:avLst/>
              <a:gdLst/>
              <a:ahLst/>
              <a:cxnLst/>
              <a:rect l="l" t="t" r="r" b="b"/>
              <a:pathLst>
                <a:path w="51" h="168" extrusionOk="0">
                  <a:moveTo>
                    <a:pt x="0" y="0"/>
                  </a:moveTo>
                  <a:cubicBezTo>
                    <a:pt x="23" y="53"/>
                    <a:pt x="28" y="113"/>
                    <a:pt x="50" y="167"/>
                  </a:cubicBezTo>
                  <a:cubicBezTo>
                    <a:pt x="47" y="162"/>
                    <a:pt x="44" y="157"/>
                    <a:pt x="41" y="151"/>
                  </a:cubicBezTo>
                  <a:cubicBezTo>
                    <a:pt x="14" y="105"/>
                    <a:pt x="0" y="53"/>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471;p29">
              <a:extLst>
                <a:ext uri="{FF2B5EF4-FFF2-40B4-BE49-F238E27FC236}">
                  <a16:creationId xmlns:a16="http://schemas.microsoft.com/office/drawing/2014/main" id="{899B5C19-4DFE-CD25-F280-4CF6D4376417}"/>
                </a:ext>
              </a:extLst>
            </p:cNvPr>
            <p:cNvSpPr/>
            <p:nvPr/>
          </p:nvSpPr>
          <p:spPr>
            <a:xfrm>
              <a:off x="3479400" y="3524400"/>
              <a:ext cx="41040" cy="44280"/>
            </a:xfrm>
            <a:custGeom>
              <a:avLst/>
              <a:gdLst/>
              <a:ahLst/>
              <a:cxnLst/>
              <a:rect l="l" t="t" r="r" b="b"/>
              <a:pathLst>
                <a:path w="114" h="123" extrusionOk="0">
                  <a:moveTo>
                    <a:pt x="0" y="0"/>
                  </a:moveTo>
                  <a:cubicBezTo>
                    <a:pt x="50" y="30"/>
                    <a:pt x="95" y="64"/>
                    <a:pt x="113" y="122"/>
                  </a:cubicBezTo>
                  <a:cubicBezTo>
                    <a:pt x="77" y="81"/>
                    <a:pt x="38" y="4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472;p29">
              <a:extLst>
                <a:ext uri="{FF2B5EF4-FFF2-40B4-BE49-F238E27FC236}">
                  <a16:creationId xmlns:a16="http://schemas.microsoft.com/office/drawing/2014/main" id="{E884F91E-52B4-7D9C-E648-838254CF8A2A}"/>
                </a:ext>
              </a:extLst>
            </p:cNvPr>
            <p:cNvSpPr/>
            <p:nvPr/>
          </p:nvSpPr>
          <p:spPr>
            <a:xfrm>
              <a:off x="3025800" y="3872880"/>
              <a:ext cx="38160" cy="55440"/>
            </a:xfrm>
            <a:custGeom>
              <a:avLst/>
              <a:gdLst/>
              <a:ahLst/>
              <a:cxnLst/>
              <a:rect l="l" t="t" r="r" b="b"/>
              <a:pathLst>
                <a:path w="106" h="154" extrusionOk="0">
                  <a:moveTo>
                    <a:pt x="0" y="0"/>
                  </a:moveTo>
                  <a:cubicBezTo>
                    <a:pt x="6" y="13"/>
                    <a:pt x="13" y="25"/>
                    <a:pt x="20" y="38"/>
                  </a:cubicBezTo>
                  <a:cubicBezTo>
                    <a:pt x="44" y="79"/>
                    <a:pt x="73" y="118"/>
                    <a:pt x="105" y="153"/>
                  </a:cubicBezTo>
                  <a:cubicBezTo>
                    <a:pt x="104" y="152"/>
                    <a:pt x="102" y="151"/>
                    <a:pt x="101" y="150"/>
                  </a:cubicBezTo>
                  <a:cubicBezTo>
                    <a:pt x="69" y="132"/>
                    <a:pt x="43" y="106"/>
                    <a:pt x="25" y="75"/>
                  </a:cubicBezTo>
                  <a:cubicBezTo>
                    <a:pt x="12" y="52"/>
                    <a:pt x="3" y="26"/>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473;p29">
              <a:extLst>
                <a:ext uri="{FF2B5EF4-FFF2-40B4-BE49-F238E27FC236}">
                  <a16:creationId xmlns:a16="http://schemas.microsoft.com/office/drawing/2014/main" id="{CD82B03B-95A3-887A-5677-2C0868E2F289}"/>
                </a:ext>
              </a:extLst>
            </p:cNvPr>
            <p:cNvSpPr/>
            <p:nvPr/>
          </p:nvSpPr>
          <p:spPr>
            <a:xfrm>
              <a:off x="3123000" y="3873240"/>
              <a:ext cx="43920" cy="45720"/>
            </a:xfrm>
            <a:custGeom>
              <a:avLst/>
              <a:gdLst/>
              <a:ahLst/>
              <a:cxnLst/>
              <a:rect l="l" t="t" r="r" b="b"/>
              <a:pathLst>
                <a:path w="122" h="127" extrusionOk="0">
                  <a:moveTo>
                    <a:pt x="5" y="38"/>
                  </a:moveTo>
                  <a:lnTo>
                    <a:pt x="0" y="0"/>
                  </a:lnTo>
                  <a:cubicBezTo>
                    <a:pt x="38" y="45"/>
                    <a:pt x="78" y="87"/>
                    <a:pt x="121" y="126"/>
                  </a:cubicBezTo>
                  <a:cubicBezTo>
                    <a:pt x="112" y="123"/>
                    <a:pt x="104" y="119"/>
                    <a:pt x="95" y="114"/>
                  </a:cubicBezTo>
                  <a:cubicBezTo>
                    <a:pt x="77" y="104"/>
                    <a:pt x="61" y="90"/>
                    <a:pt x="48" y="75"/>
                  </a:cubicBezTo>
                  <a:cubicBezTo>
                    <a:pt x="33" y="62"/>
                    <a:pt x="28" y="38"/>
                    <a:pt x="4" y="36"/>
                  </a:cubicBezTo>
                  <a:lnTo>
                    <a:pt x="5" y="3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 name="Google Shape;474;p29">
              <a:extLst>
                <a:ext uri="{FF2B5EF4-FFF2-40B4-BE49-F238E27FC236}">
                  <a16:creationId xmlns:a16="http://schemas.microsoft.com/office/drawing/2014/main" id="{CECD903C-BEA7-DB0F-DDC3-B2E3CDA4B702}"/>
                </a:ext>
              </a:extLst>
            </p:cNvPr>
            <p:cNvSpPr/>
            <p:nvPr/>
          </p:nvSpPr>
          <p:spPr>
            <a:xfrm>
              <a:off x="3381480" y="3778920"/>
              <a:ext cx="56160" cy="21960"/>
            </a:xfrm>
            <a:custGeom>
              <a:avLst/>
              <a:gdLst/>
              <a:ahLst/>
              <a:cxnLst/>
              <a:rect l="l" t="t" r="r" b="b"/>
              <a:pathLst>
                <a:path w="156" h="61" extrusionOk="0">
                  <a:moveTo>
                    <a:pt x="155" y="13"/>
                  </a:moveTo>
                  <a:cubicBezTo>
                    <a:pt x="106" y="38"/>
                    <a:pt x="54" y="54"/>
                    <a:pt x="0" y="60"/>
                  </a:cubicBezTo>
                  <a:lnTo>
                    <a:pt x="148" y="0"/>
                  </a:lnTo>
                  <a:lnTo>
                    <a:pt x="155"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 name="Google Shape;475;p29">
              <a:extLst>
                <a:ext uri="{FF2B5EF4-FFF2-40B4-BE49-F238E27FC236}">
                  <a16:creationId xmlns:a16="http://schemas.microsoft.com/office/drawing/2014/main" id="{8E6B94E7-6C44-44A5-8E77-205E6CEBBE27}"/>
                </a:ext>
              </a:extLst>
            </p:cNvPr>
            <p:cNvSpPr/>
            <p:nvPr/>
          </p:nvSpPr>
          <p:spPr>
            <a:xfrm>
              <a:off x="3660480" y="3703320"/>
              <a:ext cx="42840" cy="42120"/>
            </a:xfrm>
            <a:custGeom>
              <a:avLst/>
              <a:gdLst/>
              <a:ahLst/>
              <a:cxnLst/>
              <a:rect l="l" t="t" r="r" b="b"/>
              <a:pathLst>
                <a:path w="119" h="117" extrusionOk="0">
                  <a:moveTo>
                    <a:pt x="0" y="116"/>
                  </a:moveTo>
                  <a:lnTo>
                    <a:pt x="109" y="0"/>
                  </a:lnTo>
                  <a:lnTo>
                    <a:pt x="118" y="9"/>
                  </a:lnTo>
                  <a:cubicBezTo>
                    <a:pt x="84" y="50"/>
                    <a:pt x="44" y="86"/>
                    <a:pt x="0" y="1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 name="Google Shape;476;p29">
              <a:extLst>
                <a:ext uri="{FF2B5EF4-FFF2-40B4-BE49-F238E27FC236}">
                  <a16:creationId xmlns:a16="http://schemas.microsoft.com/office/drawing/2014/main" id="{A2AC09BD-9481-9F9C-C225-FEE6F75AB114}"/>
                </a:ext>
              </a:extLst>
            </p:cNvPr>
            <p:cNvSpPr/>
            <p:nvPr/>
          </p:nvSpPr>
          <p:spPr>
            <a:xfrm>
              <a:off x="3265560" y="3941640"/>
              <a:ext cx="42840" cy="25200"/>
            </a:xfrm>
            <a:custGeom>
              <a:avLst/>
              <a:gdLst/>
              <a:ahLst/>
              <a:cxnLst/>
              <a:rect l="l" t="t" r="r" b="b"/>
              <a:pathLst>
                <a:path w="119" h="70" extrusionOk="0">
                  <a:moveTo>
                    <a:pt x="0" y="0"/>
                  </a:moveTo>
                  <a:cubicBezTo>
                    <a:pt x="19" y="9"/>
                    <a:pt x="38" y="18"/>
                    <a:pt x="56" y="29"/>
                  </a:cubicBezTo>
                  <a:cubicBezTo>
                    <a:pt x="77" y="41"/>
                    <a:pt x="98" y="54"/>
                    <a:pt x="118" y="69"/>
                  </a:cubicBezTo>
                  <a:cubicBezTo>
                    <a:pt x="95" y="65"/>
                    <a:pt x="74" y="58"/>
                    <a:pt x="54" y="46"/>
                  </a:cubicBezTo>
                  <a:cubicBezTo>
                    <a:pt x="33" y="34"/>
                    <a:pt x="15" y="18"/>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 name="Google Shape;477;p29">
              <a:extLst>
                <a:ext uri="{FF2B5EF4-FFF2-40B4-BE49-F238E27FC236}">
                  <a16:creationId xmlns:a16="http://schemas.microsoft.com/office/drawing/2014/main" id="{9531520A-12D6-5FC0-69DF-9F5526318F85}"/>
                </a:ext>
              </a:extLst>
            </p:cNvPr>
            <p:cNvSpPr/>
            <p:nvPr/>
          </p:nvSpPr>
          <p:spPr>
            <a:xfrm>
              <a:off x="3567240" y="3498120"/>
              <a:ext cx="55440" cy="12600"/>
            </a:xfrm>
            <a:custGeom>
              <a:avLst/>
              <a:gdLst/>
              <a:ahLst/>
              <a:cxnLst/>
              <a:rect l="l" t="t" r="r" b="b"/>
              <a:pathLst>
                <a:path w="154" h="35" extrusionOk="0">
                  <a:moveTo>
                    <a:pt x="153" y="0"/>
                  </a:moveTo>
                  <a:cubicBezTo>
                    <a:pt x="153" y="0"/>
                    <a:pt x="152" y="0"/>
                    <a:pt x="152" y="1"/>
                  </a:cubicBezTo>
                  <a:cubicBezTo>
                    <a:pt x="115" y="22"/>
                    <a:pt x="72" y="34"/>
                    <a:pt x="29" y="34"/>
                  </a:cubicBezTo>
                  <a:cubicBezTo>
                    <a:pt x="19" y="34"/>
                    <a:pt x="9" y="33"/>
                    <a:pt x="0" y="32"/>
                  </a:cubicBezTo>
                  <a:cubicBezTo>
                    <a:pt x="51" y="15"/>
                    <a:pt x="104" y="15"/>
                    <a:pt x="153"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 name="Google Shape;478;p29">
              <a:extLst>
                <a:ext uri="{FF2B5EF4-FFF2-40B4-BE49-F238E27FC236}">
                  <a16:creationId xmlns:a16="http://schemas.microsoft.com/office/drawing/2014/main" id="{4DB2CA58-9BCA-393D-93BF-83BB922D4B81}"/>
                </a:ext>
              </a:extLst>
            </p:cNvPr>
            <p:cNvSpPr/>
            <p:nvPr/>
          </p:nvSpPr>
          <p:spPr>
            <a:xfrm>
              <a:off x="3631320" y="3596760"/>
              <a:ext cx="34560" cy="21600"/>
            </a:xfrm>
            <a:custGeom>
              <a:avLst/>
              <a:gdLst/>
              <a:ahLst/>
              <a:cxnLst/>
              <a:rect l="l" t="t" r="r" b="b"/>
              <a:pathLst>
                <a:path w="96" h="60" extrusionOk="0">
                  <a:moveTo>
                    <a:pt x="95" y="0"/>
                  </a:moveTo>
                  <a:cubicBezTo>
                    <a:pt x="66" y="26"/>
                    <a:pt x="30" y="38"/>
                    <a:pt x="0" y="59"/>
                  </a:cubicBezTo>
                  <a:cubicBezTo>
                    <a:pt x="10" y="5"/>
                    <a:pt x="60" y="13"/>
                    <a:pt x="9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 name="Google Shape;479;p29">
              <a:extLst>
                <a:ext uri="{FF2B5EF4-FFF2-40B4-BE49-F238E27FC236}">
                  <a16:creationId xmlns:a16="http://schemas.microsoft.com/office/drawing/2014/main" id="{1011F596-960E-C1EA-F6E3-D6454252F4F0}"/>
                </a:ext>
              </a:extLst>
            </p:cNvPr>
            <p:cNvSpPr/>
            <p:nvPr/>
          </p:nvSpPr>
          <p:spPr>
            <a:xfrm>
              <a:off x="2992680" y="3801960"/>
              <a:ext cx="29520" cy="43560"/>
            </a:xfrm>
            <a:custGeom>
              <a:avLst/>
              <a:gdLst/>
              <a:ahLst/>
              <a:cxnLst/>
              <a:rect l="l" t="t" r="r" b="b"/>
              <a:pathLst>
                <a:path w="82" h="121" extrusionOk="0">
                  <a:moveTo>
                    <a:pt x="20" y="0"/>
                  </a:moveTo>
                  <a:cubicBezTo>
                    <a:pt x="24" y="27"/>
                    <a:pt x="33" y="52"/>
                    <a:pt x="46" y="75"/>
                  </a:cubicBezTo>
                  <a:cubicBezTo>
                    <a:pt x="56" y="91"/>
                    <a:pt x="67" y="106"/>
                    <a:pt x="81" y="120"/>
                  </a:cubicBezTo>
                  <a:cubicBezTo>
                    <a:pt x="21" y="85"/>
                    <a:pt x="0" y="46"/>
                    <a:pt x="2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 name="Google Shape;480;p29">
              <a:extLst>
                <a:ext uri="{FF2B5EF4-FFF2-40B4-BE49-F238E27FC236}">
                  <a16:creationId xmlns:a16="http://schemas.microsoft.com/office/drawing/2014/main" id="{DE580A58-F44B-07B4-4D3E-5E5A4E691255}"/>
                </a:ext>
              </a:extLst>
            </p:cNvPr>
            <p:cNvSpPr/>
            <p:nvPr/>
          </p:nvSpPr>
          <p:spPr>
            <a:xfrm>
              <a:off x="3395160" y="4113720"/>
              <a:ext cx="50400" cy="26280"/>
            </a:xfrm>
            <a:custGeom>
              <a:avLst/>
              <a:gdLst/>
              <a:ahLst/>
              <a:cxnLst/>
              <a:rect l="l" t="t" r="r" b="b"/>
              <a:pathLst>
                <a:path w="140" h="73" extrusionOk="0">
                  <a:moveTo>
                    <a:pt x="17" y="12"/>
                  </a:moveTo>
                  <a:lnTo>
                    <a:pt x="17" y="46"/>
                  </a:lnTo>
                  <a:cubicBezTo>
                    <a:pt x="61" y="31"/>
                    <a:pt x="96" y="1"/>
                    <a:pt x="139" y="0"/>
                  </a:cubicBezTo>
                  <a:cubicBezTo>
                    <a:pt x="139" y="1"/>
                    <a:pt x="139" y="1"/>
                    <a:pt x="139" y="1"/>
                  </a:cubicBezTo>
                  <a:cubicBezTo>
                    <a:pt x="139" y="5"/>
                    <a:pt x="139" y="8"/>
                    <a:pt x="137" y="11"/>
                  </a:cubicBezTo>
                  <a:cubicBezTo>
                    <a:pt x="135" y="14"/>
                    <a:pt x="133" y="16"/>
                    <a:pt x="130" y="18"/>
                  </a:cubicBezTo>
                  <a:cubicBezTo>
                    <a:pt x="128" y="19"/>
                    <a:pt x="126" y="20"/>
                    <a:pt x="124" y="20"/>
                  </a:cubicBezTo>
                  <a:cubicBezTo>
                    <a:pt x="102" y="24"/>
                    <a:pt x="82" y="33"/>
                    <a:pt x="62" y="44"/>
                  </a:cubicBezTo>
                  <a:cubicBezTo>
                    <a:pt x="55" y="49"/>
                    <a:pt x="47" y="53"/>
                    <a:pt x="40" y="58"/>
                  </a:cubicBezTo>
                  <a:cubicBezTo>
                    <a:pt x="31" y="63"/>
                    <a:pt x="22" y="72"/>
                    <a:pt x="11" y="63"/>
                  </a:cubicBezTo>
                  <a:cubicBezTo>
                    <a:pt x="0" y="54"/>
                    <a:pt x="7" y="46"/>
                    <a:pt x="7" y="36"/>
                  </a:cubicBezTo>
                  <a:cubicBezTo>
                    <a:pt x="8" y="26"/>
                    <a:pt x="7" y="18"/>
                    <a:pt x="19" y="14"/>
                  </a:cubicBezTo>
                  <a:lnTo>
                    <a:pt x="17"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 name="Google Shape;481;p29">
              <a:extLst>
                <a:ext uri="{FF2B5EF4-FFF2-40B4-BE49-F238E27FC236}">
                  <a16:creationId xmlns:a16="http://schemas.microsoft.com/office/drawing/2014/main" id="{B501B042-9A1C-667F-CE51-33ADF2B49265}"/>
                </a:ext>
              </a:extLst>
            </p:cNvPr>
            <p:cNvSpPr/>
            <p:nvPr/>
          </p:nvSpPr>
          <p:spPr>
            <a:xfrm>
              <a:off x="2934360" y="3868200"/>
              <a:ext cx="29160" cy="60120"/>
            </a:xfrm>
            <a:custGeom>
              <a:avLst/>
              <a:gdLst/>
              <a:ahLst/>
              <a:cxnLst/>
              <a:rect l="l" t="t" r="r" b="b"/>
              <a:pathLst>
                <a:path w="81" h="167" extrusionOk="0">
                  <a:moveTo>
                    <a:pt x="80" y="164"/>
                  </a:moveTo>
                  <a:cubicBezTo>
                    <a:pt x="78" y="164"/>
                    <a:pt x="75" y="166"/>
                    <a:pt x="74" y="164"/>
                  </a:cubicBezTo>
                  <a:cubicBezTo>
                    <a:pt x="30" y="118"/>
                    <a:pt x="15" y="59"/>
                    <a:pt x="0" y="0"/>
                  </a:cubicBezTo>
                  <a:cubicBezTo>
                    <a:pt x="25" y="55"/>
                    <a:pt x="52" y="110"/>
                    <a:pt x="79" y="164"/>
                  </a:cubicBezTo>
                  <a:lnTo>
                    <a:pt x="80" y="16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 name="Google Shape;482;p29">
              <a:extLst>
                <a:ext uri="{FF2B5EF4-FFF2-40B4-BE49-F238E27FC236}">
                  <a16:creationId xmlns:a16="http://schemas.microsoft.com/office/drawing/2014/main" id="{E307553E-7B29-5984-7A42-BD2034F77066}"/>
                </a:ext>
              </a:extLst>
            </p:cNvPr>
            <p:cNvSpPr/>
            <p:nvPr/>
          </p:nvSpPr>
          <p:spPr>
            <a:xfrm>
              <a:off x="3320280" y="3872160"/>
              <a:ext cx="60840" cy="7560"/>
            </a:xfrm>
            <a:custGeom>
              <a:avLst/>
              <a:gdLst/>
              <a:ahLst/>
              <a:cxnLst/>
              <a:rect l="l" t="t" r="r" b="b"/>
              <a:pathLst>
                <a:path w="169" h="21" extrusionOk="0">
                  <a:moveTo>
                    <a:pt x="0" y="17"/>
                  </a:moveTo>
                  <a:cubicBezTo>
                    <a:pt x="46" y="6"/>
                    <a:pt x="93" y="0"/>
                    <a:pt x="140" y="0"/>
                  </a:cubicBezTo>
                  <a:cubicBezTo>
                    <a:pt x="149" y="0"/>
                    <a:pt x="159" y="0"/>
                    <a:pt x="168" y="0"/>
                  </a:cubicBezTo>
                  <a:cubicBezTo>
                    <a:pt x="128" y="13"/>
                    <a:pt x="87" y="20"/>
                    <a:pt x="44" y="20"/>
                  </a:cubicBezTo>
                  <a:cubicBezTo>
                    <a:pt x="30" y="20"/>
                    <a:pt x="15" y="19"/>
                    <a:pt x="0"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 name="Google Shape;483;p29">
              <a:extLst>
                <a:ext uri="{FF2B5EF4-FFF2-40B4-BE49-F238E27FC236}">
                  <a16:creationId xmlns:a16="http://schemas.microsoft.com/office/drawing/2014/main" id="{A413866C-C067-7300-3A12-ED4368EC30C5}"/>
                </a:ext>
              </a:extLst>
            </p:cNvPr>
            <p:cNvSpPr/>
            <p:nvPr/>
          </p:nvSpPr>
          <p:spPr>
            <a:xfrm>
              <a:off x="3008880" y="4052520"/>
              <a:ext cx="46800" cy="37800"/>
            </a:xfrm>
            <a:custGeom>
              <a:avLst/>
              <a:gdLst/>
              <a:ahLst/>
              <a:cxnLst/>
              <a:rect l="l" t="t" r="r" b="b"/>
              <a:pathLst>
                <a:path w="130" h="105" extrusionOk="0">
                  <a:moveTo>
                    <a:pt x="117" y="80"/>
                  </a:moveTo>
                  <a:lnTo>
                    <a:pt x="129" y="93"/>
                  </a:lnTo>
                  <a:cubicBezTo>
                    <a:pt x="128" y="99"/>
                    <a:pt x="122" y="104"/>
                    <a:pt x="118" y="102"/>
                  </a:cubicBezTo>
                  <a:cubicBezTo>
                    <a:pt x="109" y="98"/>
                    <a:pt x="101" y="94"/>
                    <a:pt x="92" y="89"/>
                  </a:cubicBezTo>
                  <a:cubicBezTo>
                    <a:pt x="55" y="68"/>
                    <a:pt x="23" y="37"/>
                    <a:pt x="0" y="0"/>
                  </a:cubicBezTo>
                  <a:cubicBezTo>
                    <a:pt x="42" y="21"/>
                    <a:pt x="67" y="68"/>
                    <a:pt x="117" y="8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 name="Google Shape;484;p29">
              <a:extLst>
                <a:ext uri="{FF2B5EF4-FFF2-40B4-BE49-F238E27FC236}">
                  <a16:creationId xmlns:a16="http://schemas.microsoft.com/office/drawing/2014/main" id="{ABF58FB4-094B-B1AD-FA9F-98D6517B5667}"/>
                </a:ext>
              </a:extLst>
            </p:cNvPr>
            <p:cNvSpPr/>
            <p:nvPr/>
          </p:nvSpPr>
          <p:spPr>
            <a:xfrm>
              <a:off x="3830040" y="3637800"/>
              <a:ext cx="24480" cy="31320"/>
            </a:xfrm>
            <a:custGeom>
              <a:avLst/>
              <a:gdLst/>
              <a:ahLst/>
              <a:cxnLst/>
              <a:rect l="l" t="t" r="r" b="b"/>
              <a:pathLst>
                <a:path w="68" h="87" extrusionOk="0">
                  <a:moveTo>
                    <a:pt x="35" y="0"/>
                  </a:moveTo>
                  <a:cubicBezTo>
                    <a:pt x="43" y="6"/>
                    <a:pt x="50" y="14"/>
                    <a:pt x="55" y="23"/>
                  </a:cubicBezTo>
                  <a:cubicBezTo>
                    <a:pt x="62" y="37"/>
                    <a:pt x="67" y="52"/>
                    <a:pt x="67" y="68"/>
                  </a:cubicBezTo>
                  <a:cubicBezTo>
                    <a:pt x="67" y="74"/>
                    <a:pt x="66" y="80"/>
                    <a:pt x="65" y="86"/>
                  </a:cubicBezTo>
                  <a:cubicBezTo>
                    <a:pt x="52" y="69"/>
                    <a:pt x="39" y="52"/>
                    <a:pt x="24" y="36"/>
                  </a:cubicBezTo>
                  <a:cubicBezTo>
                    <a:pt x="0" y="13"/>
                    <a:pt x="15" y="6"/>
                    <a:pt x="37" y="1"/>
                  </a:cubicBezTo>
                  <a:lnTo>
                    <a:pt x="3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 name="Google Shape;485;p29">
              <a:extLst>
                <a:ext uri="{FF2B5EF4-FFF2-40B4-BE49-F238E27FC236}">
                  <a16:creationId xmlns:a16="http://schemas.microsoft.com/office/drawing/2014/main" id="{CA8052ED-73B1-F318-F878-B238BDC638A5}"/>
                </a:ext>
              </a:extLst>
            </p:cNvPr>
            <p:cNvSpPr/>
            <p:nvPr/>
          </p:nvSpPr>
          <p:spPr>
            <a:xfrm>
              <a:off x="3621600" y="3643920"/>
              <a:ext cx="49680" cy="27000"/>
            </a:xfrm>
            <a:custGeom>
              <a:avLst/>
              <a:gdLst/>
              <a:ahLst/>
              <a:cxnLst/>
              <a:rect l="l" t="t" r="r" b="b"/>
              <a:pathLst>
                <a:path w="138" h="75" extrusionOk="0">
                  <a:moveTo>
                    <a:pt x="137" y="9"/>
                  </a:moveTo>
                  <a:cubicBezTo>
                    <a:pt x="95" y="31"/>
                    <a:pt x="54" y="53"/>
                    <a:pt x="12" y="74"/>
                  </a:cubicBezTo>
                  <a:cubicBezTo>
                    <a:pt x="11" y="74"/>
                    <a:pt x="10" y="74"/>
                    <a:pt x="10" y="74"/>
                  </a:cubicBezTo>
                  <a:cubicBezTo>
                    <a:pt x="8" y="74"/>
                    <a:pt x="6" y="74"/>
                    <a:pt x="5" y="73"/>
                  </a:cubicBezTo>
                  <a:cubicBezTo>
                    <a:pt x="4" y="72"/>
                    <a:pt x="2" y="71"/>
                    <a:pt x="2" y="70"/>
                  </a:cubicBezTo>
                  <a:cubicBezTo>
                    <a:pt x="1" y="69"/>
                    <a:pt x="1" y="67"/>
                    <a:pt x="0" y="66"/>
                  </a:cubicBezTo>
                  <a:lnTo>
                    <a:pt x="0" y="65"/>
                  </a:lnTo>
                  <a:cubicBezTo>
                    <a:pt x="0" y="63"/>
                    <a:pt x="2" y="61"/>
                    <a:pt x="2" y="60"/>
                  </a:cubicBezTo>
                  <a:cubicBezTo>
                    <a:pt x="3" y="58"/>
                    <a:pt x="3" y="57"/>
                    <a:pt x="4" y="57"/>
                  </a:cubicBezTo>
                  <a:cubicBezTo>
                    <a:pt x="47" y="37"/>
                    <a:pt x="90" y="19"/>
                    <a:pt x="132" y="0"/>
                  </a:cubicBezTo>
                  <a:lnTo>
                    <a:pt x="137"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 name="Google Shape;486;p29">
              <a:extLst>
                <a:ext uri="{FF2B5EF4-FFF2-40B4-BE49-F238E27FC236}">
                  <a16:creationId xmlns:a16="http://schemas.microsoft.com/office/drawing/2014/main" id="{97FEFDFE-0773-CBD1-B60B-E1A96E652EB2}"/>
                </a:ext>
              </a:extLst>
            </p:cNvPr>
            <p:cNvSpPr/>
            <p:nvPr/>
          </p:nvSpPr>
          <p:spPr>
            <a:xfrm>
              <a:off x="3353760" y="3976200"/>
              <a:ext cx="15120" cy="53280"/>
            </a:xfrm>
            <a:custGeom>
              <a:avLst/>
              <a:gdLst/>
              <a:ahLst/>
              <a:cxnLst/>
              <a:rect l="l" t="t" r="r" b="b"/>
              <a:pathLst>
                <a:path w="42" h="148" extrusionOk="0">
                  <a:moveTo>
                    <a:pt x="41" y="147"/>
                  </a:moveTo>
                  <a:cubicBezTo>
                    <a:pt x="33" y="139"/>
                    <a:pt x="26" y="129"/>
                    <a:pt x="20" y="118"/>
                  </a:cubicBezTo>
                  <a:cubicBezTo>
                    <a:pt x="7" y="96"/>
                    <a:pt x="0" y="70"/>
                    <a:pt x="0" y="44"/>
                  </a:cubicBezTo>
                  <a:cubicBezTo>
                    <a:pt x="0" y="29"/>
                    <a:pt x="2" y="14"/>
                    <a:pt x="7" y="0"/>
                  </a:cubicBezTo>
                  <a:cubicBezTo>
                    <a:pt x="23" y="32"/>
                    <a:pt x="14" y="57"/>
                    <a:pt x="22" y="79"/>
                  </a:cubicBezTo>
                  <a:cubicBezTo>
                    <a:pt x="30" y="100"/>
                    <a:pt x="35" y="125"/>
                    <a:pt x="41" y="14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 name="Google Shape;487;p29">
              <a:extLst>
                <a:ext uri="{FF2B5EF4-FFF2-40B4-BE49-F238E27FC236}">
                  <a16:creationId xmlns:a16="http://schemas.microsoft.com/office/drawing/2014/main" id="{12FEB39D-5BE1-78DF-62C7-C11940E2E1BA}"/>
                </a:ext>
              </a:extLst>
            </p:cNvPr>
            <p:cNvSpPr/>
            <p:nvPr/>
          </p:nvSpPr>
          <p:spPr>
            <a:xfrm>
              <a:off x="3362400" y="3485160"/>
              <a:ext cx="42480" cy="22320"/>
            </a:xfrm>
            <a:custGeom>
              <a:avLst/>
              <a:gdLst/>
              <a:ahLst/>
              <a:cxnLst/>
              <a:rect l="l" t="t" r="r" b="b"/>
              <a:pathLst>
                <a:path w="118" h="62" extrusionOk="0">
                  <a:moveTo>
                    <a:pt x="43" y="39"/>
                  </a:moveTo>
                  <a:cubicBezTo>
                    <a:pt x="35" y="22"/>
                    <a:pt x="13" y="21"/>
                    <a:pt x="0" y="0"/>
                  </a:cubicBezTo>
                  <a:cubicBezTo>
                    <a:pt x="26" y="7"/>
                    <a:pt x="50" y="17"/>
                    <a:pt x="73" y="30"/>
                  </a:cubicBezTo>
                  <a:cubicBezTo>
                    <a:pt x="89" y="39"/>
                    <a:pt x="103" y="50"/>
                    <a:pt x="117" y="61"/>
                  </a:cubicBezTo>
                  <a:lnTo>
                    <a:pt x="71" y="54"/>
                  </a:lnTo>
                  <a:lnTo>
                    <a:pt x="43" y="3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 name="Google Shape;488;p29">
              <a:extLst>
                <a:ext uri="{FF2B5EF4-FFF2-40B4-BE49-F238E27FC236}">
                  <a16:creationId xmlns:a16="http://schemas.microsoft.com/office/drawing/2014/main" id="{A3F83EC1-A68D-AE53-3A66-EABA97A9CCD7}"/>
                </a:ext>
              </a:extLst>
            </p:cNvPr>
            <p:cNvSpPr/>
            <p:nvPr/>
          </p:nvSpPr>
          <p:spPr>
            <a:xfrm>
              <a:off x="3400560" y="4057560"/>
              <a:ext cx="16200" cy="61200"/>
            </a:xfrm>
            <a:custGeom>
              <a:avLst/>
              <a:gdLst/>
              <a:ahLst/>
              <a:cxnLst/>
              <a:rect l="l" t="t" r="r" b="b"/>
              <a:pathLst>
                <a:path w="45" h="170" extrusionOk="0">
                  <a:moveTo>
                    <a:pt x="3" y="169"/>
                  </a:moveTo>
                  <a:cubicBezTo>
                    <a:pt x="0" y="112"/>
                    <a:pt x="20" y="59"/>
                    <a:pt x="27" y="0"/>
                  </a:cubicBezTo>
                  <a:cubicBezTo>
                    <a:pt x="44" y="26"/>
                    <a:pt x="34" y="82"/>
                    <a:pt x="1" y="168"/>
                  </a:cubicBezTo>
                  <a:lnTo>
                    <a:pt x="3" y="16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 name="Google Shape;489;p29">
              <a:extLst>
                <a:ext uri="{FF2B5EF4-FFF2-40B4-BE49-F238E27FC236}">
                  <a16:creationId xmlns:a16="http://schemas.microsoft.com/office/drawing/2014/main" id="{AB9C7BFC-F206-37EC-C377-3283F08AE2F3}"/>
                </a:ext>
              </a:extLst>
            </p:cNvPr>
            <p:cNvSpPr/>
            <p:nvPr/>
          </p:nvSpPr>
          <p:spPr>
            <a:xfrm>
              <a:off x="3185280" y="4145040"/>
              <a:ext cx="51480" cy="14400"/>
            </a:xfrm>
            <a:custGeom>
              <a:avLst/>
              <a:gdLst/>
              <a:ahLst/>
              <a:cxnLst/>
              <a:rect l="l" t="t" r="r" b="b"/>
              <a:pathLst>
                <a:path w="143" h="40" extrusionOk="0">
                  <a:moveTo>
                    <a:pt x="142" y="39"/>
                  </a:moveTo>
                  <a:cubicBezTo>
                    <a:pt x="93" y="35"/>
                    <a:pt x="45" y="25"/>
                    <a:pt x="0" y="8"/>
                  </a:cubicBezTo>
                  <a:cubicBezTo>
                    <a:pt x="44" y="0"/>
                    <a:pt x="82" y="9"/>
                    <a:pt x="142" y="3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 name="Google Shape;490;p29">
              <a:extLst>
                <a:ext uri="{FF2B5EF4-FFF2-40B4-BE49-F238E27FC236}">
                  <a16:creationId xmlns:a16="http://schemas.microsoft.com/office/drawing/2014/main" id="{F47BECD4-C2B1-2CD7-F988-C6132E8DB3B5}"/>
                </a:ext>
              </a:extLst>
            </p:cNvPr>
            <p:cNvSpPr/>
            <p:nvPr/>
          </p:nvSpPr>
          <p:spPr>
            <a:xfrm>
              <a:off x="3070800" y="4006800"/>
              <a:ext cx="34920" cy="48960"/>
            </a:xfrm>
            <a:custGeom>
              <a:avLst/>
              <a:gdLst/>
              <a:ahLst/>
              <a:cxnLst/>
              <a:rect l="l" t="t" r="r" b="b"/>
              <a:pathLst>
                <a:path w="97" h="136" extrusionOk="0">
                  <a:moveTo>
                    <a:pt x="34" y="16"/>
                  </a:moveTo>
                  <a:cubicBezTo>
                    <a:pt x="31" y="42"/>
                    <a:pt x="53" y="59"/>
                    <a:pt x="64" y="79"/>
                  </a:cubicBezTo>
                  <a:cubicBezTo>
                    <a:pt x="70" y="87"/>
                    <a:pt x="75" y="96"/>
                    <a:pt x="80" y="104"/>
                  </a:cubicBezTo>
                  <a:cubicBezTo>
                    <a:pt x="86" y="115"/>
                    <a:pt x="92" y="125"/>
                    <a:pt x="96" y="135"/>
                  </a:cubicBezTo>
                  <a:cubicBezTo>
                    <a:pt x="69" y="112"/>
                    <a:pt x="45" y="85"/>
                    <a:pt x="27" y="53"/>
                  </a:cubicBezTo>
                  <a:cubicBezTo>
                    <a:pt x="23" y="46"/>
                    <a:pt x="18" y="37"/>
                    <a:pt x="15" y="29"/>
                  </a:cubicBezTo>
                  <a:cubicBezTo>
                    <a:pt x="0" y="0"/>
                    <a:pt x="30" y="25"/>
                    <a:pt x="35" y="17"/>
                  </a:cubicBezTo>
                  <a:lnTo>
                    <a:pt x="34" y="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 name="Google Shape;491;p29">
              <a:extLst>
                <a:ext uri="{FF2B5EF4-FFF2-40B4-BE49-F238E27FC236}">
                  <a16:creationId xmlns:a16="http://schemas.microsoft.com/office/drawing/2014/main" id="{8A0862F1-3F18-7657-9D64-7A3B83816973}"/>
                </a:ext>
              </a:extLst>
            </p:cNvPr>
            <p:cNvSpPr/>
            <p:nvPr/>
          </p:nvSpPr>
          <p:spPr>
            <a:xfrm>
              <a:off x="3315600" y="4084560"/>
              <a:ext cx="43560" cy="18360"/>
            </a:xfrm>
            <a:custGeom>
              <a:avLst/>
              <a:gdLst/>
              <a:ahLst/>
              <a:cxnLst/>
              <a:rect l="l" t="t" r="r" b="b"/>
              <a:pathLst>
                <a:path w="121" h="51" extrusionOk="0">
                  <a:moveTo>
                    <a:pt x="0" y="0"/>
                  </a:moveTo>
                  <a:cubicBezTo>
                    <a:pt x="32" y="3"/>
                    <a:pt x="62" y="12"/>
                    <a:pt x="90" y="28"/>
                  </a:cubicBezTo>
                  <a:cubicBezTo>
                    <a:pt x="101" y="35"/>
                    <a:pt x="111" y="42"/>
                    <a:pt x="120" y="50"/>
                  </a:cubicBezTo>
                  <a:cubicBezTo>
                    <a:pt x="83" y="36"/>
                    <a:pt x="38" y="43"/>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 name="Google Shape;492;p29">
              <a:extLst>
                <a:ext uri="{FF2B5EF4-FFF2-40B4-BE49-F238E27FC236}">
                  <a16:creationId xmlns:a16="http://schemas.microsoft.com/office/drawing/2014/main" id="{29C78C9E-E99B-CF42-A640-A52C22AC59B4}"/>
                </a:ext>
              </a:extLst>
            </p:cNvPr>
            <p:cNvSpPr/>
            <p:nvPr/>
          </p:nvSpPr>
          <p:spPr>
            <a:xfrm>
              <a:off x="3153600" y="3877920"/>
              <a:ext cx="34200" cy="38160"/>
            </a:xfrm>
            <a:custGeom>
              <a:avLst/>
              <a:gdLst/>
              <a:ahLst/>
              <a:cxnLst/>
              <a:rect l="l" t="t" r="r" b="b"/>
              <a:pathLst>
                <a:path w="95" h="106" extrusionOk="0">
                  <a:moveTo>
                    <a:pt x="94" y="105"/>
                  </a:moveTo>
                  <a:cubicBezTo>
                    <a:pt x="41" y="88"/>
                    <a:pt x="26" y="39"/>
                    <a:pt x="0" y="0"/>
                  </a:cubicBezTo>
                  <a:cubicBezTo>
                    <a:pt x="36" y="18"/>
                    <a:pt x="47" y="61"/>
                    <a:pt x="79" y="83"/>
                  </a:cubicBezTo>
                  <a:lnTo>
                    <a:pt x="94" y="10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 name="Google Shape;493;p29">
              <a:extLst>
                <a:ext uri="{FF2B5EF4-FFF2-40B4-BE49-F238E27FC236}">
                  <a16:creationId xmlns:a16="http://schemas.microsoft.com/office/drawing/2014/main" id="{79D2AEDE-FB28-DD77-AEF4-0B2B7A7E747E}"/>
                </a:ext>
              </a:extLst>
            </p:cNvPr>
            <p:cNvSpPr/>
            <p:nvPr/>
          </p:nvSpPr>
          <p:spPr>
            <a:xfrm>
              <a:off x="3283200" y="4003920"/>
              <a:ext cx="46800" cy="29160"/>
            </a:xfrm>
            <a:custGeom>
              <a:avLst/>
              <a:gdLst/>
              <a:ahLst/>
              <a:cxnLst/>
              <a:rect l="l" t="t" r="r" b="b"/>
              <a:pathLst>
                <a:path w="130" h="81" extrusionOk="0">
                  <a:moveTo>
                    <a:pt x="122" y="80"/>
                  </a:moveTo>
                  <a:lnTo>
                    <a:pt x="0" y="0"/>
                  </a:lnTo>
                  <a:cubicBezTo>
                    <a:pt x="53" y="9"/>
                    <a:pt x="87" y="45"/>
                    <a:pt x="129" y="70"/>
                  </a:cubicBezTo>
                  <a:lnTo>
                    <a:pt x="122" y="8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 name="Google Shape;494;p29">
              <a:extLst>
                <a:ext uri="{FF2B5EF4-FFF2-40B4-BE49-F238E27FC236}">
                  <a16:creationId xmlns:a16="http://schemas.microsoft.com/office/drawing/2014/main" id="{11BAD9D6-82C6-A7A3-A642-0B6C8BE80D6A}"/>
                </a:ext>
              </a:extLst>
            </p:cNvPr>
            <p:cNvSpPr/>
            <p:nvPr/>
          </p:nvSpPr>
          <p:spPr>
            <a:xfrm>
              <a:off x="3270600" y="4105080"/>
              <a:ext cx="51480" cy="18000"/>
            </a:xfrm>
            <a:custGeom>
              <a:avLst/>
              <a:gdLst/>
              <a:ahLst/>
              <a:cxnLst/>
              <a:rect l="l" t="t" r="r" b="b"/>
              <a:pathLst>
                <a:path w="143" h="50" extrusionOk="0">
                  <a:moveTo>
                    <a:pt x="142" y="48"/>
                  </a:moveTo>
                  <a:cubicBezTo>
                    <a:pt x="138" y="48"/>
                    <a:pt x="134" y="49"/>
                    <a:pt x="130" y="49"/>
                  </a:cubicBezTo>
                  <a:cubicBezTo>
                    <a:pt x="95" y="49"/>
                    <a:pt x="61" y="39"/>
                    <a:pt x="31" y="22"/>
                  </a:cubicBezTo>
                  <a:cubicBezTo>
                    <a:pt x="20" y="16"/>
                    <a:pt x="9" y="8"/>
                    <a:pt x="0" y="0"/>
                  </a:cubicBezTo>
                  <a:lnTo>
                    <a:pt x="142" y="4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 name="Google Shape;495;p29">
              <a:extLst>
                <a:ext uri="{FF2B5EF4-FFF2-40B4-BE49-F238E27FC236}">
                  <a16:creationId xmlns:a16="http://schemas.microsoft.com/office/drawing/2014/main" id="{0D96FEF3-EBE4-F0FC-F472-E3F5ADB0CBCA}"/>
                </a:ext>
              </a:extLst>
            </p:cNvPr>
            <p:cNvSpPr/>
            <p:nvPr/>
          </p:nvSpPr>
          <p:spPr>
            <a:xfrm>
              <a:off x="3494880" y="4094280"/>
              <a:ext cx="47880" cy="28080"/>
            </a:xfrm>
            <a:custGeom>
              <a:avLst/>
              <a:gdLst/>
              <a:ahLst/>
              <a:cxnLst/>
              <a:rect l="l" t="t" r="r" b="b"/>
              <a:pathLst>
                <a:path w="133" h="78" extrusionOk="0">
                  <a:moveTo>
                    <a:pt x="132" y="0"/>
                  </a:moveTo>
                  <a:cubicBezTo>
                    <a:pt x="115" y="20"/>
                    <a:pt x="94" y="37"/>
                    <a:pt x="71" y="50"/>
                  </a:cubicBezTo>
                  <a:cubicBezTo>
                    <a:pt x="49" y="63"/>
                    <a:pt x="25" y="72"/>
                    <a:pt x="0" y="77"/>
                  </a:cubicBezTo>
                  <a:cubicBezTo>
                    <a:pt x="17" y="56"/>
                    <a:pt x="44" y="52"/>
                    <a:pt x="66" y="39"/>
                  </a:cubicBezTo>
                  <a:cubicBezTo>
                    <a:pt x="88" y="26"/>
                    <a:pt x="110" y="13"/>
                    <a:pt x="13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 name="Google Shape;496;p29">
              <a:extLst>
                <a:ext uri="{FF2B5EF4-FFF2-40B4-BE49-F238E27FC236}">
                  <a16:creationId xmlns:a16="http://schemas.microsoft.com/office/drawing/2014/main" id="{EFA6AB25-C395-DB4A-E616-D1FD3592BA5F}"/>
                </a:ext>
              </a:extLst>
            </p:cNvPr>
            <p:cNvSpPr/>
            <p:nvPr/>
          </p:nvSpPr>
          <p:spPr>
            <a:xfrm>
              <a:off x="2921400" y="3521160"/>
              <a:ext cx="32400" cy="37800"/>
            </a:xfrm>
            <a:custGeom>
              <a:avLst/>
              <a:gdLst/>
              <a:ahLst/>
              <a:cxnLst/>
              <a:rect l="l" t="t" r="r" b="b"/>
              <a:pathLst>
                <a:path w="90" h="105" extrusionOk="0">
                  <a:moveTo>
                    <a:pt x="55" y="29"/>
                  </a:moveTo>
                  <a:cubicBezTo>
                    <a:pt x="60" y="55"/>
                    <a:pt x="86" y="73"/>
                    <a:pt x="89" y="104"/>
                  </a:cubicBezTo>
                  <a:cubicBezTo>
                    <a:pt x="62" y="74"/>
                    <a:pt x="34" y="45"/>
                    <a:pt x="9" y="13"/>
                  </a:cubicBezTo>
                  <a:cubicBezTo>
                    <a:pt x="0" y="1"/>
                    <a:pt x="15" y="1"/>
                    <a:pt x="24" y="0"/>
                  </a:cubicBezTo>
                  <a:cubicBezTo>
                    <a:pt x="31" y="12"/>
                    <a:pt x="41" y="21"/>
                    <a:pt x="53" y="28"/>
                  </a:cubicBezTo>
                  <a:cubicBezTo>
                    <a:pt x="54" y="28"/>
                    <a:pt x="54" y="28"/>
                    <a:pt x="55"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 name="Google Shape;497;p29">
              <a:extLst>
                <a:ext uri="{FF2B5EF4-FFF2-40B4-BE49-F238E27FC236}">
                  <a16:creationId xmlns:a16="http://schemas.microsoft.com/office/drawing/2014/main" id="{BFFFE39F-110D-087F-69FA-DF3F06B53C30}"/>
                </a:ext>
              </a:extLst>
            </p:cNvPr>
            <p:cNvSpPr/>
            <p:nvPr/>
          </p:nvSpPr>
          <p:spPr>
            <a:xfrm>
              <a:off x="3327120" y="3493080"/>
              <a:ext cx="33480" cy="20160"/>
            </a:xfrm>
            <a:custGeom>
              <a:avLst/>
              <a:gdLst/>
              <a:ahLst/>
              <a:cxnLst/>
              <a:rect l="l" t="t" r="r" b="b"/>
              <a:pathLst>
                <a:path w="93" h="56" extrusionOk="0">
                  <a:moveTo>
                    <a:pt x="92" y="37"/>
                  </a:moveTo>
                  <a:cubicBezTo>
                    <a:pt x="78" y="33"/>
                    <a:pt x="64" y="28"/>
                    <a:pt x="50" y="25"/>
                  </a:cubicBezTo>
                  <a:cubicBezTo>
                    <a:pt x="42" y="23"/>
                    <a:pt x="31" y="18"/>
                    <a:pt x="29" y="32"/>
                  </a:cubicBezTo>
                  <a:cubicBezTo>
                    <a:pt x="29" y="37"/>
                    <a:pt x="36" y="44"/>
                    <a:pt x="43" y="55"/>
                  </a:cubicBezTo>
                  <a:cubicBezTo>
                    <a:pt x="38" y="54"/>
                    <a:pt x="34" y="52"/>
                    <a:pt x="29" y="49"/>
                  </a:cubicBezTo>
                  <a:cubicBezTo>
                    <a:pt x="20" y="44"/>
                    <a:pt x="11" y="34"/>
                    <a:pt x="6" y="26"/>
                  </a:cubicBezTo>
                  <a:cubicBezTo>
                    <a:pt x="3" y="21"/>
                    <a:pt x="2" y="17"/>
                    <a:pt x="0" y="13"/>
                  </a:cubicBezTo>
                  <a:cubicBezTo>
                    <a:pt x="37" y="0"/>
                    <a:pt x="53" y="5"/>
                    <a:pt x="91" y="38"/>
                  </a:cubicBezTo>
                  <a:lnTo>
                    <a:pt x="92" y="3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 name="Google Shape;498;p29">
              <a:extLst>
                <a:ext uri="{FF2B5EF4-FFF2-40B4-BE49-F238E27FC236}">
                  <a16:creationId xmlns:a16="http://schemas.microsoft.com/office/drawing/2014/main" id="{C3003BF4-329D-AD6D-17AD-11F1BBF278F2}"/>
                </a:ext>
              </a:extLst>
            </p:cNvPr>
            <p:cNvSpPr/>
            <p:nvPr/>
          </p:nvSpPr>
          <p:spPr>
            <a:xfrm>
              <a:off x="3220560" y="3780720"/>
              <a:ext cx="55440" cy="8640"/>
            </a:xfrm>
            <a:custGeom>
              <a:avLst/>
              <a:gdLst/>
              <a:ahLst/>
              <a:cxnLst/>
              <a:rect l="l" t="t" r="r" b="b"/>
              <a:pathLst>
                <a:path w="154" h="24" extrusionOk="0">
                  <a:moveTo>
                    <a:pt x="153" y="23"/>
                  </a:moveTo>
                  <a:cubicBezTo>
                    <a:pt x="102" y="23"/>
                    <a:pt x="50" y="20"/>
                    <a:pt x="0" y="13"/>
                  </a:cubicBezTo>
                  <a:cubicBezTo>
                    <a:pt x="52" y="8"/>
                    <a:pt x="104" y="0"/>
                    <a:pt x="153"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 name="Google Shape;499;p29">
              <a:extLst>
                <a:ext uri="{FF2B5EF4-FFF2-40B4-BE49-F238E27FC236}">
                  <a16:creationId xmlns:a16="http://schemas.microsoft.com/office/drawing/2014/main" id="{8890CD38-1BE7-69CD-A9D1-DC9D91FAF0BA}"/>
                </a:ext>
              </a:extLst>
            </p:cNvPr>
            <p:cNvSpPr/>
            <p:nvPr/>
          </p:nvSpPr>
          <p:spPr>
            <a:xfrm>
              <a:off x="2923560" y="3484800"/>
              <a:ext cx="42120" cy="32040"/>
            </a:xfrm>
            <a:custGeom>
              <a:avLst/>
              <a:gdLst/>
              <a:ahLst/>
              <a:cxnLst/>
              <a:rect l="l" t="t" r="r" b="b"/>
              <a:pathLst>
                <a:path w="117" h="89" extrusionOk="0">
                  <a:moveTo>
                    <a:pt x="0" y="0"/>
                  </a:moveTo>
                  <a:cubicBezTo>
                    <a:pt x="6" y="3"/>
                    <a:pt x="12" y="6"/>
                    <a:pt x="17" y="9"/>
                  </a:cubicBezTo>
                  <a:cubicBezTo>
                    <a:pt x="54" y="30"/>
                    <a:pt x="87" y="57"/>
                    <a:pt x="116" y="88"/>
                  </a:cubicBezTo>
                  <a:cubicBezTo>
                    <a:pt x="106" y="83"/>
                    <a:pt x="97" y="78"/>
                    <a:pt x="88" y="73"/>
                  </a:cubicBezTo>
                  <a:cubicBezTo>
                    <a:pt x="54" y="53"/>
                    <a:pt x="25" y="29"/>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 name="Google Shape;500;p29">
              <a:extLst>
                <a:ext uri="{FF2B5EF4-FFF2-40B4-BE49-F238E27FC236}">
                  <a16:creationId xmlns:a16="http://schemas.microsoft.com/office/drawing/2014/main" id="{AA1516FF-A3DE-1F8A-E70D-2FDD400C394A}"/>
                </a:ext>
              </a:extLst>
            </p:cNvPr>
            <p:cNvSpPr/>
            <p:nvPr/>
          </p:nvSpPr>
          <p:spPr>
            <a:xfrm>
              <a:off x="3128760" y="4125960"/>
              <a:ext cx="39240" cy="18720"/>
            </a:xfrm>
            <a:custGeom>
              <a:avLst/>
              <a:gdLst/>
              <a:ahLst/>
              <a:cxnLst/>
              <a:rect l="l" t="t" r="r" b="b"/>
              <a:pathLst>
                <a:path w="109" h="52" extrusionOk="0">
                  <a:moveTo>
                    <a:pt x="108" y="51"/>
                  </a:moveTo>
                  <a:cubicBezTo>
                    <a:pt x="74" y="49"/>
                    <a:pt x="42" y="40"/>
                    <a:pt x="12" y="24"/>
                  </a:cubicBezTo>
                  <a:cubicBezTo>
                    <a:pt x="5" y="21"/>
                    <a:pt x="0" y="15"/>
                    <a:pt x="3" y="7"/>
                  </a:cubicBezTo>
                  <a:lnTo>
                    <a:pt x="4" y="6"/>
                  </a:lnTo>
                  <a:cubicBezTo>
                    <a:pt x="5" y="4"/>
                    <a:pt x="6" y="3"/>
                    <a:pt x="8" y="2"/>
                  </a:cubicBezTo>
                  <a:cubicBezTo>
                    <a:pt x="10" y="1"/>
                    <a:pt x="12" y="0"/>
                    <a:pt x="14" y="0"/>
                  </a:cubicBezTo>
                  <a:cubicBezTo>
                    <a:pt x="16" y="0"/>
                    <a:pt x="18" y="1"/>
                    <a:pt x="20" y="2"/>
                  </a:cubicBezTo>
                  <a:cubicBezTo>
                    <a:pt x="20" y="2"/>
                    <a:pt x="21" y="3"/>
                    <a:pt x="22" y="4"/>
                  </a:cubicBezTo>
                  <a:cubicBezTo>
                    <a:pt x="46" y="29"/>
                    <a:pt x="84" y="26"/>
                    <a:pt x="108" y="5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 name="Google Shape;501;p29">
              <a:extLst>
                <a:ext uri="{FF2B5EF4-FFF2-40B4-BE49-F238E27FC236}">
                  <a16:creationId xmlns:a16="http://schemas.microsoft.com/office/drawing/2014/main" id="{1980A519-9EF8-A562-3B73-3E148CD8A519}"/>
                </a:ext>
              </a:extLst>
            </p:cNvPr>
            <p:cNvSpPr/>
            <p:nvPr/>
          </p:nvSpPr>
          <p:spPr>
            <a:xfrm>
              <a:off x="3036960" y="4008960"/>
              <a:ext cx="29880" cy="42120"/>
            </a:xfrm>
            <a:custGeom>
              <a:avLst/>
              <a:gdLst/>
              <a:ahLst/>
              <a:cxnLst/>
              <a:rect l="l" t="t" r="r" b="b"/>
              <a:pathLst>
                <a:path w="83" h="117" extrusionOk="0">
                  <a:moveTo>
                    <a:pt x="82" y="116"/>
                  </a:moveTo>
                  <a:cubicBezTo>
                    <a:pt x="56" y="96"/>
                    <a:pt x="34" y="71"/>
                    <a:pt x="17" y="42"/>
                  </a:cubicBezTo>
                  <a:cubicBezTo>
                    <a:pt x="10" y="31"/>
                    <a:pt x="5" y="19"/>
                    <a:pt x="0" y="6"/>
                  </a:cubicBezTo>
                  <a:lnTo>
                    <a:pt x="10" y="0"/>
                  </a:lnTo>
                  <a:lnTo>
                    <a:pt x="82" y="1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 name="Google Shape;502;p29">
              <a:extLst>
                <a:ext uri="{FF2B5EF4-FFF2-40B4-BE49-F238E27FC236}">
                  <a16:creationId xmlns:a16="http://schemas.microsoft.com/office/drawing/2014/main" id="{414F4017-2762-57B6-6609-2D6A4E2233B3}"/>
                </a:ext>
              </a:extLst>
            </p:cNvPr>
            <p:cNvSpPr/>
            <p:nvPr/>
          </p:nvSpPr>
          <p:spPr>
            <a:xfrm>
              <a:off x="3327120" y="3546000"/>
              <a:ext cx="48600" cy="28080"/>
            </a:xfrm>
            <a:custGeom>
              <a:avLst/>
              <a:gdLst/>
              <a:ahLst/>
              <a:cxnLst/>
              <a:rect l="l" t="t" r="r" b="b"/>
              <a:pathLst>
                <a:path w="135" h="78" extrusionOk="0">
                  <a:moveTo>
                    <a:pt x="9" y="0"/>
                  </a:moveTo>
                  <a:lnTo>
                    <a:pt x="134" y="68"/>
                  </a:lnTo>
                  <a:lnTo>
                    <a:pt x="129" y="77"/>
                  </a:lnTo>
                  <a:lnTo>
                    <a:pt x="0" y="12"/>
                  </a:lnTo>
                  <a:lnTo>
                    <a:pt x="9" y="0"/>
                  </a:lnTo>
                </a:path>
              </a:pathLst>
            </a:custGeom>
            <a:solidFill>
              <a:schemeClr val="dk1"/>
            </a:solidFill>
            <a:ln>
              <a:noFill/>
            </a:ln>
          </p:spPr>
        </p:sp>
        <p:sp>
          <p:nvSpPr>
            <p:cNvPr id="503" name="Google Shape;503;p29">
              <a:extLst>
                <a:ext uri="{FF2B5EF4-FFF2-40B4-BE49-F238E27FC236}">
                  <a16:creationId xmlns:a16="http://schemas.microsoft.com/office/drawing/2014/main" id="{A76A6532-1F73-CF30-4507-52D5811FB84E}"/>
                </a:ext>
              </a:extLst>
            </p:cNvPr>
            <p:cNvSpPr/>
            <p:nvPr/>
          </p:nvSpPr>
          <p:spPr>
            <a:xfrm>
              <a:off x="3021840" y="3814560"/>
              <a:ext cx="28800" cy="37800"/>
            </a:xfrm>
            <a:custGeom>
              <a:avLst/>
              <a:gdLst/>
              <a:ahLst/>
              <a:cxnLst/>
              <a:rect l="l" t="t" r="r" b="b"/>
              <a:pathLst>
                <a:path w="80" h="105" extrusionOk="0">
                  <a:moveTo>
                    <a:pt x="79" y="104"/>
                  </a:moveTo>
                  <a:cubicBezTo>
                    <a:pt x="39" y="90"/>
                    <a:pt x="24" y="56"/>
                    <a:pt x="5" y="25"/>
                  </a:cubicBezTo>
                  <a:cubicBezTo>
                    <a:pt x="1" y="18"/>
                    <a:pt x="0" y="9"/>
                    <a:pt x="8" y="5"/>
                  </a:cubicBezTo>
                  <a:cubicBezTo>
                    <a:pt x="16" y="0"/>
                    <a:pt x="22" y="5"/>
                    <a:pt x="25" y="14"/>
                  </a:cubicBezTo>
                  <a:cubicBezTo>
                    <a:pt x="31" y="28"/>
                    <a:pt x="38" y="42"/>
                    <a:pt x="46" y="56"/>
                  </a:cubicBezTo>
                  <a:cubicBezTo>
                    <a:pt x="56" y="73"/>
                    <a:pt x="67" y="89"/>
                    <a:pt x="79" y="10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 name="Google Shape;504;p29">
              <a:extLst>
                <a:ext uri="{FF2B5EF4-FFF2-40B4-BE49-F238E27FC236}">
                  <a16:creationId xmlns:a16="http://schemas.microsoft.com/office/drawing/2014/main" id="{58E36E75-15D2-57D3-C701-F7DF7E9CB2E9}"/>
                </a:ext>
              </a:extLst>
            </p:cNvPr>
            <p:cNvSpPr/>
            <p:nvPr/>
          </p:nvSpPr>
          <p:spPr>
            <a:xfrm>
              <a:off x="3426840" y="3847320"/>
              <a:ext cx="41040" cy="24840"/>
            </a:xfrm>
            <a:custGeom>
              <a:avLst/>
              <a:gdLst/>
              <a:ahLst/>
              <a:cxnLst/>
              <a:rect l="l" t="t" r="r" b="b"/>
              <a:pathLst>
                <a:path w="114" h="69" extrusionOk="0">
                  <a:moveTo>
                    <a:pt x="0" y="68"/>
                  </a:moveTo>
                  <a:lnTo>
                    <a:pt x="113" y="0"/>
                  </a:lnTo>
                  <a:cubicBezTo>
                    <a:pt x="99" y="35"/>
                    <a:pt x="67" y="55"/>
                    <a:pt x="0" y="6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 name="Google Shape;505;p29">
              <a:extLst>
                <a:ext uri="{FF2B5EF4-FFF2-40B4-BE49-F238E27FC236}">
                  <a16:creationId xmlns:a16="http://schemas.microsoft.com/office/drawing/2014/main" id="{5437AF97-C6F5-C421-0E5A-8A67112F4639}"/>
                </a:ext>
              </a:extLst>
            </p:cNvPr>
            <p:cNvSpPr/>
            <p:nvPr/>
          </p:nvSpPr>
          <p:spPr>
            <a:xfrm>
              <a:off x="2991960" y="3914280"/>
              <a:ext cx="31320" cy="47520"/>
            </a:xfrm>
            <a:custGeom>
              <a:avLst/>
              <a:gdLst/>
              <a:ahLst/>
              <a:cxnLst/>
              <a:rect l="l" t="t" r="r" b="b"/>
              <a:pathLst>
                <a:path w="87" h="132" extrusionOk="0">
                  <a:moveTo>
                    <a:pt x="58" y="114"/>
                  </a:moveTo>
                  <a:cubicBezTo>
                    <a:pt x="35" y="78"/>
                    <a:pt x="7" y="44"/>
                    <a:pt x="0" y="0"/>
                  </a:cubicBezTo>
                  <a:cubicBezTo>
                    <a:pt x="33" y="37"/>
                    <a:pt x="47" y="85"/>
                    <a:pt x="86" y="118"/>
                  </a:cubicBezTo>
                  <a:cubicBezTo>
                    <a:pt x="69" y="131"/>
                    <a:pt x="63" y="118"/>
                    <a:pt x="56" y="113"/>
                  </a:cubicBezTo>
                  <a:lnTo>
                    <a:pt x="58" y="1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 name="Google Shape;506;p29">
              <a:extLst>
                <a:ext uri="{FF2B5EF4-FFF2-40B4-BE49-F238E27FC236}">
                  <a16:creationId xmlns:a16="http://schemas.microsoft.com/office/drawing/2014/main" id="{2AEFFD89-C9FA-5339-74E2-E587E3E01B5C}"/>
                </a:ext>
              </a:extLst>
            </p:cNvPr>
            <p:cNvSpPr/>
            <p:nvPr/>
          </p:nvSpPr>
          <p:spPr>
            <a:xfrm>
              <a:off x="3247920" y="4043160"/>
              <a:ext cx="37800" cy="23400"/>
            </a:xfrm>
            <a:custGeom>
              <a:avLst/>
              <a:gdLst/>
              <a:ahLst/>
              <a:cxnLst/>
              <a:rect l="l" t="t" r="r" b="b"/>
              <a:pathLst>
                <a:path w="105" h="65" extrusionOk="0">
                  <a:moveTo>
                    <a:pt x="104" y="64"/>
                  </a:moveTo>
                  <a:cubicBezTo>
                    <a:pt x="61" y="57"/>
                    <a:pt x="17" y="49"/>
                    <a:pt x="0" y="0"/>
                  </a:cubicBezTo>
                  <a:cubicBezTo>
                    <a:pt x="20" y="16"/>
                    <a:pt x="41" y="30"/>
                    <a:pt x="62" y="43"/>
                  </a:cubicBezTo>
                  <a:cubicBezTo>
                    <a:pt x="76" y="51"/>
                    <a:pt x="90" y="58"/>
                    <a:pt x="104" y="6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 name="Google Shape;507;p29">
              <a:extLst>
                <a:ext uri="{FF2B5EF4-FFF2-40B4-BE49-F238E27FC236}">
                  <a16:creationId xmlns:a16="http://schemas.microsoft.com/office/drawing/2014/main" id="{C607E212-A7CE-E338-E0CA-4F6DF1A997D6}"/>
                </a:ext>
              </a:extLst>
            </p:cNvPr>
            <p:cNvSpPr/>
            <p:nvPr/>
          </p:nvSpPr>
          <p:spPr>
            <a:xfrm>
              <a:off x="3443760" y="3860640"/>
              <a:ext cx="43920" cy="32760"/>
            </a:xfrm>
            <a:custGeom>
              <a:avLst/>
              <a:gdLst/>
              <a:ahLst/>
              <a:cxnLst/>
              <a:rect l="l" t="t" r="r" b="b"/>
              <a:pathLst>
                <a:path w="122" h="91" extrusionOk="0">
                  <a:moveTo>
                    <a:pt x="121" y="0"/>
                  </a:moveTo>
                  <a:lnTo>
                    <a:pt x="0" y="90"/>
                  </a:lnTo>
                  <a:cubicBezTo>
                    <a:pt x="1" y="88"/>
                    <a:pt x="2" y="87"/>
                    <a:pt x="3" y="85"/>
                  </a:cubicBezTo>
                  <a:cubicBezTo>
                    <a:pt x="19" y="58"/>
                    <a:pt x="41" y="35"/>
                    <a:pt x="68" y="20"/>
                  </a:cubicBezTo>
                  <a:cubicBezTo>
                    <a:pt x="85" y="10"/>
                    <a:pt x="102" y="4"/>
                    <a:pt x="12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 name="Google Shape;508;p29">
              <a:extLst>
                <a:ext uri="{FF2B5EF4-FFF2-40B4-BE49-F238E27FC236}">
                  <a16:creationId xmlns:a16="http://schemas.microsoft.com/office/drawing/2014/main" id="{E29007DA-1FDC-72FC-F865-BF5C7D2FDF72}"/>
                </a:ext>
              </a:extLst>
            </p:cNvPr>
            <p:cNvSpPr/>
            <p:nvPr/>
          </p:nvSpPr>
          <p:spPr>
            <a:xfrm>
              <a:off x="3201480" y="3471120"/>
              <a:ext cx="54720" cy="14760"/>
            </a:xfrm>
            <a:custGeom>
              <a:avLst/>
              <a:gdLst/>
              <a:ahLst/>
              <a:cxnLst/>
              <a:rect l="l" t="t" r="r" b="b"/>
              <a:pathLst>
                <a:path w="152" h="41" extrusionOk="0">
                  <a:moveTo>
                    <a:pt x="151" y="40"/>
                  </a:moveTo>
                  <a:lnTo>
                    <a:pt x="0" y="0"/>
                  </a:lnTo>
                  <a:cubicBezTo>
                    <a:pt x="1" y="0"/>
                    <a:pt x="1" y="0"/>
                    <a:pt x="2" y="0"/>
                  </a:cubicBezTo>
                  <a:cubicBezTo>
                    <a:pt x="54" y="0"/>
                    <a:pt x="106" y="14"/>
                    <a:pt x="151" y="4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 name="Google Shape;509;p29">
              <a:extLst>
                <a:ext uri="{FF2B5EF4-FFF2-40B4-BE49-F238E27FC236}">
                  <a16:creationId xmlns:a16="http://schemas.microsoft.com/office/drawing/2014/main" id="{9151B50D-17C8-0907-7363-00F43C367280}"/>
                </a:ext>
              </a:extLst>
            </p:cNvPr>
            <p:cNvSpPr/>
            <p:nvPr/>
          </p:nvSpPr>
          <p:spPr>
            <a:xfrm>
              <a:off x="2971080" y="4052880"/>
              <a:ext cx="44280" cy="28800"/>
            </a:xfrm>
            <a:custGeom>
              <a:avLst/>
              <a:gdLst/>
              <a:ahLst/>
              <a:cxnLst/>
              <a:rect l="l" t="t" r="r" b="b"/>
              <a:pathLst>
                <a:path w="123" h="80" extrusionOk="0">
                  <a:moveTo>
                    <a:pt x="53" y="56"/>
                  </a:moveTo>
                  <a:lnTo>
                    <a:pt x="26" y="37"/>
                  </a:lnTo>
                  <a:lnTo>
                    <a:pt x="0" y="5"/>
                  </a:lnTo>
                  <a:lnTo>
                    <a:pt x="5" y="0"/>
                  </a:lnTo>
                  <a:lnTo>
                    <a:pt x="122" y="74"/>
                  </a:lnTo>
                  <a:cubicBezTo>
                    <a:pt x="91" y="79"/>
                    <a:pt x="76" y="54"/>
                    <a:pt x="53" y="5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 name="Google Shape;510;p29">
              <a:extLst>
                <a:ext uri="{FF2B5EF4-FFF2-40B4-BE49-F238E27FC236}">
                  <a16:creationId xmlns:a16="http://schemas.microsoft.com/office/drawing/2014/main" id="{C03826EE-C68B-018C-72B9-3054EB25CA4E}"/>
                </a:ext>
              </a:extLst>
            </p:cNvPr>
            <p:cNvSpPr/>
            <p:nvPr/>
          </p:nvSpPr>
          <p:spPr>
            <a:xfrm>
              <a:off x="3193560" y="4156200"/>
              <a:ext cx="42840" cy="23400"/>
            </a:xfrm>
            <a:custGeom>
              <a:avLst/>
              <a:gdLst/>
              <a:ahLst/>
              <a:cxnLst/>
              <a:rect l="l" t="t" r="r" b="b"/>
              <a:pathLst>
                <a:path w="119" h="65" extrusionOk="0">
                  <a:moveTo>
                    <a:pt x="55" y="53"/>
                  </a:moveTo>
                  <a:cubicBezTo>
                    <a:pt x="43" y="32"/>
                    <a:pt x="11" y="35"/>
                    <a:pt x="0" y="0"/>
                  </a:cubicBezTo>
                  <a:lnTo>
                    <a:pt x="118" y="51"/>
                  </a:lnTo>
                  <a:cubicBezTo>
                    <a:pt x="91" y="64"/>
                    <a:pt x="74" y="41"/>
                    <a:pt x="54" y="51"/>
                  </a:cubicBezTo>
                  <a:lnTo>
                    <a:pt x="55" y="5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 name="Google Shape;511;p29">
              <a:extLst>
                <a:ext uri="{FF2B5EF4-FFF2-40B4-BE49-F238E27FC236}">
                  <a16:creationId xmlns:a16="http://schemas.microsoft.com/office/drawing/2014/main" id="{0D88F63E-CDEA-1CD8-D9A6-01DCB60D603E}"/>
                </a:ext>
              </a:extLst>
            </p:cNvPr>
            <p:cNvSpPr/>
            <p:nvPr/>
          </p:nvSpPr>
          <p:spPr>
            <a:xfrm>
              <a:off x="3144600" y="3699720"/>
              <a:ext cx="48600" cy="25200"/>
            </a:xfrm>
            <a:custGeom>
              <a:avLst/>
              <a:gdLst/>
              <a:ahLst/>
              <a:cxnLst/>
              <a:rect l="l" t="t" r="r" b="b"/>
              <a:pathLst>
                <a:path w="135" h="70" extrusionOk="0">
                  <a:moveTo>
                    <a:pt x="134" y="69"/>
                  </a:moveTo>
                  <a:cubicBezTo>
                    <a:pt x="105" y="65"/>
                    <a:pt x="77" y="55"/>
                    <a:pt x="52" y="41"/>
                  </a:cubicBezTo>
                  <a:cubicBezTo>
                    <a:pt x="33" y="30"/>
                    <a:pt x="16" y="16"/>
                    <a:pt x="0" y="0"/>
                  </a:cubicBezTo>
                  <a:lnTo>
                    <a:pt x="134" y="6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 name="Google Shape;512;p29">
              <a:extLst>
                <a:ext uri="{FF2B5EF4-FFF2-40B4-BE49-F238E27FC236}">
                  <a16:creationId xmlns:a16="http://schemas.microsoft.com/office/drawing/2014/main" id="{BBEA31A3-4D38-0FE7-82DE-6D004A2E7E96}"/>
                </a:ext>
              </a:extLst>
            </p:cNvPr>
            <p:cNvSpPr/>
            <p:nvPr/>
          </p:nvSpPr>
          <p:spPr>
            <a:xfrm>
              <a:off x="3001320" y="3676680"/>
              <a:ext cx="25920" cy="43920"/>
            </a:xfrm>
            <a:custGeom>
              <a:avLst/>
              <a:gdLst/>
              <a:ahLst/>
              <a:cxnLst/>
              <a:rect l="l" t="t" r="r" b="b"/>
              <a:pathLst>
                <a:path w="72" h="122" extrusionOk="0">
                  <a:moveTo>
                    <a:pt x="33" y="91"/>
                  </a:moveTo>
                  <a:cubicBezTo>
                    <a:pt x="28" y="65"/>
                    <a:pt x="0" y="43"/>
                    <a:pt x="7" y="0"/>
                  </a:cubicBezTo>
                  <a:lnTo>
                    <a:pt x="71" y="121"/>
                  </a:lnTo>
                  <a:cubicBezTo>
                    <a:pt x="46" y="121"/>
                    <a:pt x="48" y="95"/>
                    <a:pt x="33" y="9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 name="Google Shape;513;p29">
              <a:extLst>
                <a:ext uri="{FF2B5EF4-FFF2-40B4-BE49-F238E27FC236}">
                  <a16:creationId xmlns:a16="http://schemas.microsoft.com/office/drawing/2014/main" id="{FCB24554-E4E5-69DD-27E9-3EC5B7E5F75A}"/>
                </a:ext>
              </a:extLst>
            </p:cNvPr>
            <p:cNvSpPr/>
            <p:nvPr/>
          </p:nvSpPr>
          <p:spPr>
            <a:xfrm>
              <a:off x="3221640" y="4062240"/>
              <a:ext cx="40320" cy="23760"/>
            </a:xfrm>
            <a:custGeom>
              <a:avLst/>
              <a:gdLst/>
              <a:ahLst/>
              <a:cxnLst/>
              <a:rect l="l" t="t" r="r" b="b"/>
              <a:pathLst>
                <a:path w="112" h="66" extrusionOk="0">
                  <a:moveTo>
                    <a:pt x="111" y="65"/>
                  </a:moveTo>
                  <a:cubicBezTo>
                    <a:pt x="107" y="65"/>
                    <a:pt x="104" y="65"/>
                    <a:pt x="101" y="65"/>
                  </a:cubicBezTo>
                  <a:cubicBezTo>
                    <a:pt x="81" y="65"/>
                    <a:pt x="63" y="60"/>
                    <a:pt x="46" y="50"/>
                  </a:cubicBezTo>
                  <a:cubicBezTo>
                    <a:pt x="29" y="40"/>
                    <a:pt x="15" y="27"/>
                    <a:pt x="5" y="10"/>
                  </a:cubicBezTo>
                  <a:cubicBezTo>
                    <a:pt x="3" y="7"/>
                    <a:pt x="2" y="4"/>
                    <a:pt x="0" y="0"/>
                  </a:cubicBezTo>
                  <a:cubicBezTo>
                    <a:pt x="17" y="13"/>
                    <a:pt x="34" y="26"/>
                    <a:pt x="51" y="37"/>
                  </a:cubicBezTo>
                  <a:cubicBezTo>
                    <a:pt x="70" y="48"/>
                    <a:pt x="91" y="56"/>
                    <a:pt x="111" y="6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 name="Google Shape;514;p29">
              <a:extLst>
                <a:ext uri="{FF2B5EF4-FFF2-40B4-BE49-F238E27FC236}">
                  <a16:creationId xmlns:a16="http://schemas.microsoft.com/office/drawing/2014/main" id="{B9E546E6-E8FA-E24B-67B5-AF2C4A83D616}"/>
                </a:ext>
              </a:extLst>
            </p:cNvPr>
            <p:cNvSpPr/>
            <p:nvPr/>
          </p:nvSpPr>
          <p:spPr>
            <a:xfrm>
              <a:off x="2910960" y="3665520"/>
              <a:ext cx="15120" cy="46080"/>
            </a:xfrm>
            <a:custGeom>
              <a:avLst/>
              <a:gdLst/>
              <a:ahLst/>
              <a:cxnLst/>
              <a:rect l="l" t="t" r="r" b="b"/>
              <a:pathLst>
                <a:path w="42" h="128" extrusionOk="0">
                  <a:moveTo>
                    <a:pt x="0" y="0"/>
                  </a:moveTo>
                  <a:lnTo>
                    <a:pt x="41" y="127"/>
                  </a:lnTo>
                  <a:cubicBezTo>
                    <a:pt x="35" y="120"/>
                    <a:pt x="29" y="111"/>
                    <a:pt x="24" y="103"/>
                  </a:cubicBezTo>
                  <a:cubicBezTo>
                    <a:pt x="8" y="75"/>
                    <a:pt x="0" y="44"/>
                    <a:pt x="0" y="12"/>
                  </a:cubicBezTo>
                  <a:cubicBezTo>
                    <a:pt x="0" y="8"/>
                    <a:pt x="0" y="4"/>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 name="Google Shape;515;p29">
              <a:extLst>
                <a:ext uri="{FF2B5EF4-FFF2-40B4-BE49-F238E27FC236}">
                  <a16:creationId xmlns:a16="http://schemas.microsoft.com/office/drawing/2014/main" id="{DCD8A63D-6DAC-21DD-6D97-7722EF25B890}"/>
                </a:ext>
              </a:extLst>
            </p:cNvPr>
            <p:cNvSpPr/>
            <p:nvPr/>
          </p:nvSpPr>
          <p:spPr>
            <a:xfrm>
              <a:off x="3231000" y="3855960"/>
              <a:ext cx="41400" cy="17280"/>
            </a:xfrm>
            <a:custGeom>
              <a:avLst/>
              <a:gdLst/>
              <a:ahLst/>
              <a:cxnLst/>
              <a:rect l="l" t="t" r="r" b="b"/>
              <a:pathLst>
                <a:path w="115" h="48" extrusionOk="0">
                  <a:moveTo>
                    <a:pt x="0" y="0"/>
                  </a:moveTo>
                  <a:lnTo>
                    <a:pt x="114" y="47"/>
                  </a:lnTo>
                  <a:cubicBezTo>
                    <a:pt x="71" y="44"/>
                    <a:pt x="29" y="4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 name="Google Shape;516;p29">
              <a:extLst>
                <a:ext uri="{FF2B5EF4-FFF2-40B4-BE49-F238E27FC236}">
                  <a16:creationId xmlns:a16="http://schemas.microsoft.com/office/drawing/2014/main" id="{B26EDE7C-7ABA-6FCC-E262-602545C7D7D1}"/>
                </a:ext>
              </a:extLst>
            </p:cNvPr>
            <p:cNvSpPr/>
            <p:nvPr/>
          </p:nvSpPr>
          <p:spPr>
            <a:xfrm>
              <a:off x="3585600" y="3927600"/>
              <a:ext cx="33480" cy="33480"/>
            </a:xfrm>
            <a:custGeom>
              <a:avLst/>
              <a:gdLst/>
              <a:ahLst/>
              <a:cxnLst/>
              <a:rect l="l" t="t" r="r" b="b"/>
              <a:pathLst>
                <a:path w="93" h="93" extrusionOk="0">
                  <a:moveTo>
                    <a:pt x="92" y="9"/>
                  </a:moveTo>
                  <a:lnTo>
                    <a:pt x="0" y="92"/>
                  </a:lnTo>
                  <a:cubicBezTo>
                    <a:pt x="22" y="57"/>
                    <a:pt x="51" y="26"/>
                    <a:pt x="84" y="0"/>
                  </a:cubicBezTo>
                  <a:lnTo>
                    <a:pt x="92"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 name="Google Shape;517;p29">
              <a:extLst>
                <a:ext uri="{FF2B5EF4-FFF2-40B4-BE49-F238E27FC236}">
                  <a16:creationId xmlns:a16="http://schemas.microsoft.com/office/drawing/2014/main" id="{B3EB05EC-D821-3799-D8B5-03910AA18A9E}"/>
                </a:ext>
              </a:extLst>
            </p:cNvPr>
            <p:cNvSpPr/>
            <p:nvPr/>
          </p:nvSpPr>
          <p:spPr>
            <a:xfrm>
              <a:off x="2929680" y="3513600"/>
              <a:ext cx="28440" cy="29160"/>
            </a:xfrm>
            <a:custGeom>
              <a:avLst/>
              <a:gdLst/>
              <a:ahLst/>
              <a:cxnLst/>
              <a:rect l="l" t="t" r="r" b="b"/>
              <a:pathLst>
                <a:path w="79" h="81" extrusionOk="0">
                  <a:moveTo>
                    <a:pt x="31" y="50"/>
                  </a:moveTo>
                  <a:cubicBezTo>
                    <a:pt x="30" y="49"/>
                    <a:pt x="29" y="50"/>
                    <a:pt x="28" y="49"/>
                  </a:cubicBezTo>
                  <a:cubicBezTo>
                    <a:pt x="17" y="43"/>
                    <a:pt x="7" y="32"/>
                    <a:pt x="0" y="21"/>
                  </a:cubicBezTo>
                  <a:cubicBezTo>
                    <a:pt x="2" y="8"/>
                    <a:pt x="9" y="0"/>
                    <a:pt x="21" y="10"/>
                  </a:cubicBezTo>
                  <a:cubicBezTo>
                    <a:pt x="41" y="24"/>
                    <a:pt x="58" y="43"/>
                    <a:pt x="70" y="63"/>
                  </a:cubicBezTo>
                  <a:cubicBezTo>
                    <a:pt x="73" y="69"/>
                    <a:pt x="76" y="73"/>
                    <a:pt x="78" y="78"/>
                  </a:cubicBezTo>
                  <a:cubicBezTo>
                    <a:pt x="57" y="80"/>
                    <a:pt x="51" y="53"/>
                    <a:pt x="31" y="5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 name="Google Shape;518;p29">
              <a:extLst>
                <a:ext uri="{FF2B5EF4-FFF2-40B4-BE49-F238E27FC236}">
                  <a16:creationId xmlns:a16="http://schemas.microsoft.com/office/drawing/2014/main" id="{BE753319-6550-F7C4-531B-A7EBDF17826A}"/>
                </a:ext>
              </a:extLst>
            </p:cNvPr>
            <p:cNvSpPr/>
            <p:nvPr/>
          </p:nvSpPr>
          <p:spPr>
            <a:xfrm>
              <a:off x="3440520" y="4062960"/>
              <a:ext cx="34560" cy="34560"/>
            </a:xfrm>
            <a:custGeom>
              <a:avLst/>
              <a:gdLst/>
              <a:ahLst/>
              <a:cxnLst/>
              <a:rect l="l" t="t" r="r" b="b"/>
              <a:pathLst>
                <a:path w="96" h="96" extrusionOk="0">
                  <a:moveTo>
                    <a:pt x="93" y="0"/>
                  </a:moveTo>
                  <a:lnTo>
                    <a:pt x="0" y="89"/>
                  </a:lnTo>
                  <a:lnTo>
                    <a:pt x="5" y="95"/>
                  </a:lnTo>
                  <a:lnTo>
                    <a:pt x="95" y="4"/>
                  </a:lnTo>
                  <a:lnTo>
                    <a:pt x="93" y="0"/>
                  </a:lnTo>
                </a:path>
              </a:pathLst>
            </a:custGeom>
            <a:solidFill>
              <a:schemeClr val="dk1"/>
            </a:solidFill>
            <a:ln>
              <a:noFill/>
            </a:ln>
          </p:spPr>
        </p:sp>
        <p:sp>
          <p:nvSpPr>
            <p:cNvPr id="519" name="Google Shape;519;p29">
              <a:extLst>
                <a:ext uri="{FF2B5EF4-FFF2-40B4-BE49-F238E27FC236}">
                  <a16:creationId xmlns:a16="http://schemas.microsoft.com/office/drawing/2014/main" id="{ACEA55E6-C465-9183-BBCB-C13FE3FD0E53}"/>
                </a:ext>
              </a:extLst>
            </p:cNvPr>
            <p:cNvSpPr/>
            <p:nvPr/>
          </p:nvSpPr>
          <p:spPr>
            <a:xfrm>
              <a:off x="3464280" y="3873960"/>
              <a:ext cx="32400" cy="25920"/>
            </a:xfrm>
            <a:custGeom>
              <a:avLst/>
              <a:gdLst/>
              <a:ahLst/>
              <a:cxnLst/>
              <a:rect l="l" t="t" r="r" b="b"/>
              <a:pathLst>
                <a:path w="90" h="72" extrusionOk="0">
                  <a:moveTo>
                    <a:pt x="89" y="0"/>
                  </a:moveTo>
                  <a:cubicBezTo>
                    <a:pt x="68" y="33"/>
                    <a:pt x="31" y="46"/>
                    <a:pt x="0" y="71"/>
                  </a:cubicBezTo>
                  <a:cubicBezTo>
                    <a:pt x="16" y="37"/>
                    <a:pt x="33" y="22"/>
                    <a:pt x="8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 name="Google Shape;520;p29">
              <a:extLst>
                <a:ext uri="{FF2B5EF4-FFF2-40B4-BE49-F238E27FC236}">
                  <a16:creationId xmlns:a16="http://schemas.microsoft.com/office/drawing/2014/main" id="{9D4115D9-21A4-745F-6D71-7516F1616BE3}"/>
                </a:ext>
              </a:extLst>
            </p:cNvPr>
            <p:cNvSpPr/>
            <p:nvPr/>
          </p:nvSpPr>
          <p:spPr>
            <a:xfrm>
              <a:off x="3573360" y="3878280"/>
              <a:ext cx="30240" cy="32400"/>
            </a:xfrm>
            <a:custGeom>
              <a:avLst/>
              <a:gdLst/>
              <a:ahLst/>
              <a:cxnLst/>
              <a:rect l="l" t="t" r="r" b="b"/>
              <a:pathLst>
                <a:path w="84" h="90" extrusionOk="0">
                  <a:moveTo>
                    <a:pt x="0" y="89"/>
                  </a:moveTo>
                  <a:cubicBezTo>
                    <a:pt x="22" y="55"/>
                    <a:pt x="50" y="25"/>
                    <a:pt x="83" y="0"/>
                  </a:cubicBezTo>
                  <a:lnTo>
                    <a:pt x="0" y="8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 name="Google Shape;521;p29">
              <a:extLst>
                <a:ext uri="{FF2B5EF4-FFF2-40B4-BE49-F238E27FC236}">
                  <a16:creationId xmlns:a16="http://schemas.microsoft.com/office/drawing/2014/main" id="{40381F9E-419B-3481-6DA2-33F8F8DF537C}"/>
                </a:ext>
              </a:extLst>
            </p:cNvPr>
            <p:cNvSpPr/>
            <p:nvPr/>
          </p:nvSpPr>
          <p:spPr>
            <a:xfrm>
              <a:off x="3051000" y="3439440"/>
              <a:ext cx="47880" cy="26280"/>
            </a:xfrm>
            <a:custGeom>
              <a:avLst/>
              <a:gdLst/>
              <a:ahLst/>
              <a:cxnLst/>
              <a:rect l="l" t="t" r="r" b="b"/>
              <a:pathLst>
                <a:path w="133" h="73" extrusionOk="0">
                  <a:moveTo>
                    <a:pt x="132" y="71"/>
                  </a:moveTo>
                  <a:cubicBezTo>
                    <a:pt x="104" y="63"/>
                    <a:pt x="78" y="51"/>
                    <a:pt x="53" y="37"/>
                  </a:cubicBezTo>
                  <a:cubicBezTo>
                    <a:pt x="34" y="26"/>
                    <a:pt x="16" y="14"/>
                    <a:pt x="0" y="0"/>
                  </a:cubicBezTo>
                  <a:cubicBezTo>
                    <a:pt x="26" y="7"/>
                    <a:pt x="51" y="18"/>
                    <a:pt x="75" y="32"/>
                  </a:cubicBezTo>
                  <a:cubicBezTo>
                    <a:pt x="95" y="43"/>
                    <a:pt x="114" y="57"/>
                    <a:pt x="131" y="72"/>
                  </a:cubicBezTo>
                  <a:lnTo>
                    <a:pt x="132" y="7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 name="Google Shape;522;p29">
              <a:extLst>
                <a:ext uri="{FF2B5EF4-FFF2-40B4-BE49-F238E27FC236}">
                  <a16:creationId xmlns:a16="http://schemas.microsoft.com/office/drawing/2014/main" id="{0994EE4C-763C-6EA9-66BD-0D36F64648DE}"/>
                </a:ext>
              </a:extLst>
            </p:cNvPr>
            <p:cNvSpPr/>
            <p:nvPr/>
          </p:nvSpPr>
          <p:spPr>
            <a:xfrm>
              <a:off x="2885400" y="3446280"/>
              <a:ext cx="41400" cy="16560"/>
            </a:xfrm>
            <a:custGeom>
              <a:avLst/>
              <a:gdLst/>
              <a:ahLst/>
              <a:cxnLst/>
              <a:rect l="l" t="t" r="r" b="b"/>
              <a:pathLst>
                <a:path w="115" h="46" extrusionOk="0">
                  <a:moveTo>
                    <a:pt x="114" y="1"/>
                  </a:moveTo>
                  <a:cubicBezTo>
                    <a:pt x="77" y="21"/>
                    <a:pt x="35" y="15"/>
                    <a:pt x="7" y="45"/>
                  </a:cubicBezTo>
                  <a:cubicBezTo>
                    <a:pt x="0" y="38"/>
                    <a:pt x="1" y="28"/>
                    <a:pt x="7" y="25"/>
                  </a:cubicBezTo>
                  <a:cubicBezTo>
                    <a:pt x="8" y="24"/>
                    <a:pt x="10" y="23"/>
                    <a:pt x="12" y="22"/>
                  </a:cubicBezTo>
                  <a:cubicBezTo>
                    <a:pt x="37" y="8"/>
                    <a:pt x="65" y="0"/>
                    <a:pt x="94" y="0"/>
                  </a:cubicBezTo>
                  <a:cubicBezTo>
                    <a:pt x="101" y="0"/>
                    <a:pt x="107" y="1"/>
                    <a:pt x="114"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 name="Google Shape;523;p29">
              <a:extLst>
                <a:ext uri="{FF2B5EF4-FFF2-40B4-BE49-F238E27FC236}">
                  <a16:creationId xmlns:a16="http://schemas.microsoft.com/office/drawing/2014/main" id="{EB7E05A9-2A5A-154C-05F8-31329B0F6E7F}"/>
                </a:ext>
              </a:extLst>
            </p:cNvPr>
            <p:cNvSpPr/>
            <p:nvPr/>
          </p:nvSpPr>
          <p:spPr>
            <a:xfrm>
              <a:off x="2913840" y="3947760"/>
              <a:ext cx="15120" cy="39960"/>
            </a:xfrm>
            <a:custGeom>
              <a:avLst/>
              <a:gdLst/>
              <a:ahLst/>
              <a:cxnLst/>
              <a:rect l="l" t="t" r="r" b="b"/>
              <a:pathLst>
                <a:path w="42" h="111" extrusionOk="0">
                  <a:moveTo>
                    <a:pt x="0" y="1"/>
                  </a:moveTo>
                  <a:cubicBezTo>
                    <a:pt x="30" y="29"/>
                    <a:pt x="33" y="68"/>
                    <a:pt x="41" y="110"/>
                  </a:cubicBezTo>
                  <a:cubicBezTo>
                    <a:pt x="31" y="101"/>
                    <a:pt x="23" y="91"/>
                    <a:pt x="16" y="79"/>
                  </a:cubicBezTo>
                  <a:cubicBezTo>
                    <a:pt x="6" y="61"/>
                    <a:pt x="0" y="41"/>
                    <a:pt x="0" y="20"/>
                  </a:cubicBezTo>
                  <a:cubicBezTo>
                    <a:pt x="0" y="14"/>
                    <a:pt x="1" y="7"/>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 name="Google Shape;524;p29">
              <a:extLst>
                <a:ext uri="{FF2B5EF4-FFF2-40B4-BE49-F238E27FC236}">
                  <a16:creationId xmlns:a16="http://schemas.microsoft.com/office/drawing/2014/main" id="{577023B0-266D-D869-4C83-B616AF53D776}"/>
                </a:ext>
              </a:extLst>
            </p:cNvPr>
            <p:cNvSpPr/>
            <p:nvPr/>
          </p:nvSpPr>
          <p:spPr>
            <a:xfrm>
              <a:off x="2930040" y="3601080"/>
              <a:ext cx="35280" cy="27000"/>
            </a:xfrm>
            <a:custGeom>
              <a:avLst/>
              <a:gdLst/>
              <a:ahLst/>
              <a:cxnLst/>
              <a:rect l="l" t="t" r="r" b="b"/>
              <a:pathLst>
                <a:path w="98" h="75" extrusionOk="0">
                  <a:moveTo>
                    <a:pt x="0" y="0"/>
                  </a:moveTo>
                  <a:cubicBezTo>
                    <a:pt x="35" y="25"/>
                    <a:pt x="58" y="56"/>
                    <a:pt x="97" y="74"/>
                  </a:cubicBezTo>
                  <a:cubicBezTo>
                    <a:pt x="96" y="74"/>
                    <a:pt x="95" y="74"/>
                    <a:pt x="94" y="74"/>
                  </a:cubicBezTo>
                  <a:cubicBezTo>
                    <a:pt x="77" y="74"/>
                    <a:pt x="60" y="70"/>
                    <a:pt x="45" y="61"/>
                  </a:cubicBezTo>
                  <a:cubicBezTo>
                    <a:pt x="30" y="52"/>
                    <a:pt x="18" y="40"/>
                    <a:pt x="10" y="25"/>
                  </a:cubicBezTo>
                  <a:cubicBezTo>
                    <a:pt x="5" y="17"/>
                    <a:pt x="2" y="9"/>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 name="Google Shape;525;p29">
              <a:extLst>
                <a:ext uri="{FF2B5EF4-FFF2-40B4-BE49-F238E27FC236}">
                  <a16:creationId xmlns:a16="http://schemas.microsoft.com/office/drawing/2014/main" id="{B0488E67-7A17-32D4-FB09-51ABA8012EA8}"/>
                </a:ext>
              </a:extLst>
            </p:cNvPr>
            <p:cNvSpPr/>
            <p:nvPr/>
          </p:nvSpPr>
          <p:spPr>
            <a:xfrm>
              <a:off x="3250800" y="3951000"/>
              <a:ext cx="37080" cy="23760"/>
            </a:xfrm>
            <a:custGeom>
              <a:avLst/>
              <a:gdLst/>
              <a:ahLst/>
              <a:cxnLst/>
              <a:rect l="l" t="t" r="r" b="b"/>
              <a:pathLst>
                <a:path w="103" h="66" extrusionOk="0">
                  <a:moveTo>
                    <a:pt x="0" y="0"/>
                  </a:moveTo>
                  <a:cubicBezTo>
                    <a:pt x="18" y="16"/>
                    <a:pt x="37" y="30"/>
                    <a:pt x="57" y="42"/>
                  </a:cubicBezTo>
                  <a:cubicBezTo>
                    <a:pt x="72" y="50"/>
                    <a:pt x="86" y="57"/>
                    <a:pt x="102" y="63"/>
                  </a:cubicBezTo>
                  <a:cubicBezTo>
                    <a:pt x="47" y="65"/>
                    <a:pt x="21" y="49"/>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 name="Google Shape;526;p29">
              <a:extLst>
                <a:ext uri="{FF2B5EF4-FFF2-40B4-BE49-F238E27FC236}">
                  <a16:creationId xmlns:a16="http://schemas.microsoft.com/office/drawing/2014/main" id="{69112775-0810-C116-87BD-5F990950B3FB}"/>
                </a:ext>
              </a:extLst>
            </p:cNvPr>
            <p:cNvSpPr/>
            <p:nvPr/>
          </p:nvSpPr>
          <p:spPr>
            <a:xfrm>
              <a:off x="3096720" y="3825360"/>
              <a:ext cx="32760" cy="25920"/>
            </a:xfrm>
            <a:custGeom>
              <a:avLst/>
              <a:gdLst/>
              <a:ahLst/>
              <a:cxnLst/>
              <a:rect l="l" t="t" r="r" b="b"/>
              <a:pathLst>
                <a:path w="91" h="72" extrusionOk="0">
                  <a:moveTo>
                    <a:pt x="90" y="71"/>
                  </a:moveTo>
                  <a:cubicBezTo>
                    <a:pt x="88" y="70"/>
                    <a:pt x="86" y="69"/>
                    <a:pt x="83" y="67"/>
                  </a:cubicBezTo>
                  <a:cubicBezTo>
                    <a:pt x="52" y="49"/>
                    <a:pt x="24" y="26"/>
                    <a:pt x="0" y="0"/>
                  </a:cubicBezTo>
                  <a:cubicBezTo>
                    <a:pt x="33" y="5"/>
                    <a:pt x="45" y="15"/>
                    <a:pt x="90" y="7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 name="Google Shape;527;p29">
              <a:extLst>
                <a:ext uri="{FF2B5EF4-FFF2-40B4-BE49-F238E27FC236}">
                  <a16:creationId xmlns:a16="http://schemas.microsoft.com/office/drawing/2014/main" id="{5CBE507A-6BD1-2465-CEE4-03A17CE3CE1F}"/>
                </a:ext>
              </a:extLst>
            </p:cNvPr>
            <p:cNvSpPr/>
            <p:nvPr/>
          </p:nvSpPr>
          <p:spPr>
            <a:xfrm>
              <a:off x="2986920" y="3673440"/>
              <a:ext cx="26640" cy="37080"/>
            </a:xfrm>
            <a:custGeom>
              <a:avLst/>
              <a:gdLst/>
              <a:ahLst/>
              <a:cxnLst/>
              <a:rect l="l" t="t" r="r" b="b"/>
              <a:pathLst>
                <a:path w="74" h="103" extrusionOk="0">
                  <a:moveTo>
                    <a:pt x="72" y="99"/>
                  </a:moveTo>
                  <a:cubicBezTo>
                    <a:pt x="68" y="101"/>
                    <a:pt x="63" y="102"/>
                    <a:pt x="58" y="102"/>
                  </a:cubicBezTo>
                  <a:cubicBezTo>
                    <a:pt x="52" y="102"/>
                    <a:pt x="47" y="101"/>
                    <a:pt x="42" y="98"/>
                  </a:cubicBezTo>
                  <a:cubicBezTo>
                    <a:pt x="37" y="95"/>
                    <a:pt x="33" y="91"/>
                    <a:pt x="30" y="86"/>
                  </a:cubicBezTo>
                  <a:lnTo>
                    <a:pt x="30" y="85"/>
                  </a:lnTo>
                  <a:lnTo>
                    <a:pt x="29" y="85"/>
                  </a:lnTo>
                  <a:cubicBezTo>
                    <a:pt x="14" y="59"/>
                    <a:pt x="4" y="30"/>
                    <a:pt x="0" y="0"/>
                  </a:cubicBezTo>
                  <a:cubicBezTo>
                    <a:pt x="26" y="7"/>
                    <a:pt x="19" y="26"/>
                    <a:pt x="24" y="37"/>
                  </a:cubicBezTo>
                  <a:cubicBezTo>
                    <a:pt x="34" y="64"/>
                    <a:pt x="41" y="90"/>
                    <a:pt x="73" y="100"/>
                  </a:cubicBezTo>
                  <a:lnTo>
                    <a:pt x="72" y="9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 name="Google Shape;528;p29">
              <a:extLst>
                <a:ext uri="{FF2B5EF4-FFF2-40B4-BE49-F238E27FC236}">
                  <a16:creationId xmlns:a16="http://schemas.microsoft.com/office/drawing/2014/main" id="{AB8735FB-3646-2E79-AE08-57A3BE155956}"/>
                </a:ext>
              </a:extLst>
            </p:cNvPr>
            <p:cNvSpPr/>
            <p:nvPr/>
          </p:nvSpPr>
          <p:spPr>
            <a:xfrm>
              <a:off x="3013920" y="3452760"/>
              <a:ext cx="45720" cy="23400"/>
            </a:xfrm>
            <a:custGeom>
              <a:avLst/>
              <a:gdLst/>
              <a:ahLst/>
              <a:cxnLst/>
              <a:rect l="l" t="t" r="r" b="b"/>
              <a:pathLst>
                <a:path w="127" h="65" extrusionOk="0">
                  <a:moveTo>
                    <a:pt x="126" y="37"/>
                  </a:moveTo>
                  <a:lnTo>
                    <a:pt x="126" y="46"/>
                  </a:lnTo>
                  <a:cubicBezTo>
                    <a:pt x="98" y="62"/>
                    <a:pt x="95" y="64"/>
                    <a:pt x="79" y="46"/>
                  </a:cubicBezTo>
                  <a:cubicBezTo>
                    <a:pt x="73" y="41"/>
                    <a:pt x="66" y="36"/>
                    <a:pt x="59" y="32"/>
                  </a:cubicBezTo>
                  <a:cubicBezTo>
                    <a:pt x="46" y="24"/>
                    <a:pt x="31" y="19"/>
                    <a:pt x="15" y="18"/>
                  </a:cubicBezTo>
                  <a:cubicBezTo>
                    <a:pt x="0" y="17"/>
                    <a:pt x="15" y="18"/>
                    <a:pt x="15" y="18"/>
                  </a:cubicBezTo>
                  <a:cubicBezTo>
                    <a:pt x="56" y="0"/>
                    <a:pt x="88" y="33"/>
                    <a:pt x="126"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 name="Google Shape;529;p29">
              <a:extLst>
                <a:ext uri="{FF2B5EF4-FFF2-40B4-BE49-F238E27FC236}">
                  <a16:creationId xmlns:a16="http://schemas.microsoft.com/office/drawing/2014/main" id="{A18B2A7A-685D-6C63-625B-808782D9E4C9}"/>
                </a:ext>
              </a:extLst>
            </p:cNvPr>
            <p:cNvSpPr/>
            <p:nvPr/>
          </p:nvSpPr>
          <p:spPr>
            <a:xfrm>
              <a:off x="3597840" y="3513960"/>
              <a:ext cx="43560" cy="10080"/>
            </a:xfrm>
            <a:custGeom>
              <a:avLst/>
              <a:gdLst/>
              <a:ahLst/>
              <a:cxnLst/>
              <a:rect l="l" t="t" r="r" b="b"/>
              <a:pathLst>
                <a:path w="121" h="28" extrusionOk="0">
                  <a:moveTo>
                    <a:pt x="120" y="4"/>
                  </a:moveTo>
                  <a:cubicBezTo>
                    <a:pt x="82" y="7"/>
                    <a:pt x="47" y="27"/>
                    <a:pt x="0" y="14"/>
                  </a:cubicBezTo>
                  <a:cubicBezTo>
                    <a:pt x="25" y="5"/>
                    <a:pt x="52" y="0"/>
                    <a:pt x="78" y="0"/>
                  </a:cubicBezTo>
                  <a:cubicBezTo>
                    <a:pt x="92" y="0"/>
                    <a:pt x="106" y="2"/>
                    <a:pt x="12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 name="Google Shape;530;p29">
              <a:extLst>
                <a:ext uri="{FF2B5EF4-FFF2-40B4-BE49-F238E27FC236}">
                  <a16:creationId xmlns:a16="http://schemas.microsoft.com/office/drawing/2014/main" id="{BF0D461F-DDC0-6F67-15CF-F85A05309F9B}"/>
                </a:ext>
              </a:extLst>
            </p:cNvPr>
            <p:cNvSpPr/>
            <p:nvPr/>
          </p:nvSpPr>
          <p:spPr>
            <a:xfrm>
              <a:off x="2885400" y="3541680"/>
              <a:ext cx="30240" cy="32040"/>
            </a:xfrm>
            <a:custGeom>
              <a:avLst/>
              <a:gdLst/>
              <a:ahLst/>
              <a:cxnLst/>
              <a:rect l="l" t="t" r="r" b="b"/>
              <a:pathLst>
                <a:path w="84" h="89" extrusionOk="0">
                  <a:moveTo>
                    <a:pt x="0" y="1"/>
                  </a:moveTo>
                  <a:cubicBezTo>
                    <a:pt x="38" y="20"/>
                    <a:pt x="55" y="60"/>
                    <a:pt x="83" y="88"/>
                  </a:cubicBezTo>
                  <a:cubicBezTo>
                    <a:pt x="82" y="87"/>
                    <a:pt x="81" y="86"/>
                    <a:pt x="79" y="86"/>
                  </a:cubicBezTo>
                  <a:cubicBezTo>
                    <a:pt x="50" y="69"/>
                    <a:pt x="26" y="44"/>
                    <a:pt x="9" y="15"/>
                  </a:cubicBezTo>
                  <a:cubicBezTo>
                    <a:pt x="6" y="10"/>
                    <a:pt x="3" y="5"/>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 name="Google Shape;531;p29">
              <a:extLst>
                <a:ext uri="{FF2B5EF4-FFF2-40B4-BE49-F238E27FC236}">
                  <a16:creationId xmlns:a16="http://schemas.microsoft.com/office/drawing/2014/main" id="{254FEB56-373F-8D12-F399-64A1CD4B4E68}"/>
                </a:ext>
              </a:extLst>
            </p:cNvPr>
            <p:cNvSpPr/>
            <p:nvPr/>
          </p:nvSpPr>
          <p:spPr>
            <a:xfrm>
              <a:off x="2857320" y="3600360"/>
              <a:ext cx="26280" cy="30600"/>
            </a:xfrm>
            <a:custGeom>
              <a:avLst/>
              <a:gdLst/>
              <a:ahLst/>
              <a:cxnLst/>
              <a:rect l="l" t="t" r="r" b="b"/>
              <a:pathLst>
                <a:path w="73" h="85" extrusionOk="0">
                  <a:moveTo>
                    <a:pt x="72" y="84"/>
                  </a:moveTo>
                  <a:cubicBezTo>
                    <a:pt x="66" y="82"/>
                    <a:pt x="60" y="79"/>
                    <a:pt x="54" y="76"/>
                  </a:cubicBezTo>
                  <a:cubicBezTo>
                    <a:pt x="37" y="66"/>
                    <a:pt x="23" y="52"/>
                    <a:pt x="13" y="35"/>
                  </a:cubicBezTo>
                  <a:cubicBezTo>
                    <a:pt x="7" y="24"/>
                    <a:pt x="3" y="12"/>
                    <a:pt x="0" y="0"/>
                  </a:cubicBezTo>
                  <a:cubicBezTo>
                    <a:pt x="28" y="25"/>
                    <a:pt x="42" y="63"/>
                    <a:pt x="72" y="8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 name="Google Shape;532;p29">
              <a:extLst>
                <a:ext uri="{FF2B5EF4-FFF2-40B4-BE49-F238E27FC236}">
                  <a16:creationId xmlns:a16="http://schemas.microsoft.com/office/drawing/2014/main" id="{90923C0C-30DE-C683-65BE-464DF1406659}"/>
                </a:ext>
              </a:extLst>
            </p:cNvPr>
            <p:cNvSpPr/>
            <p:nvPr/>
          </p:nvSpPr>
          <p:spPr>
            <a:xfrm>
              <a:off x="2957760" y="3894120"/>
              <a:ext cx="25200" cy="39240"/>
            </a:xfrm>
            <a:custGeom>
              <a:avLst/>
              <a:gdLst/>
              <a:ahLst/>
              <a:cxnLst/>
              <a:rect l="l" t="t" r="r" b="b"/>
              <a:pathLst>
                <a:path w="70" h="109" extrusionOk="0">
                  <a:moveTo>
                    <a:pt x="69" y="106"/>
                  </a:moveTo>
                  <a:cubicBezTo>
                    <a:pt x="27" y="82"/>
                    <a:pt x="16" y="39"/>
                    <a:pt x="0" y="0"/>
                  </a:cubicBezTo>
                  <a:cubicBezTo>
                    <a:pt x="24" y="35"/>
                    <a:pt x="53" y="66"/>
                    <a:pt x="67" y="108"/>
                  </a:cubicBezTo>
                  <a:lnTo>
                    <a:pt x="69" y="10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 name="Google Shape;533;p29">
              <a:extLst>
                <a:ext uri="{FF2B5EF4-FFF2-40B4-BE49-F238E27FC236}">
                  <a16:creationId xmlns:a16="http://schemas.microsoft.com/office/drawing/2014/main" id="{25B5C277-CD32-858F-AB6E-DD34B7203DEA}"/>
                </a:ext>
              </a:extLst>
            </p:cNvPr>
            <p:cNvSpPr/>
            <p:nvPr/>
          </p:nvSpPr>
          <p:spPr>
            <a:xfrm>
              <a:off x="3315960" y="3563640"/>
              <a:ext cx="45000" cy="19440"/>
            </a:xfrm>
            <a:custGeom>
              <a:avLst/>
              <a:gdLst/>
              <a:ahLst/>
              <a:cxnLst/>
              <a:rect l="l" t="t" r="r" b="b"/>
              <a:pathLst>
                <a:path w="125" h="54" extrusionOk="0">
                  <a:moveTo>
                    <a:pt x="124" y="51"/>
                  </a:moveTo>
                  <a:cubicBezTo>
                    <a:pt x="88" y="45"/>
                    <a:pt x="54" y="32"/>
                    <a:pt x="23" y="14"/>
                  </a:cubicBezTo>
                  <a:cubicBezTo>
                    <a:pt x="15" y="10"/>
                    <a:pt x="8" y="5"/>
                    <a:pt x="0" y="0"/>
                  </a:cubicBezTo>
                  <a:cubicBezTo>
                    <a:pt x="33" y="5"/>
                    <a:pt x="65" y="16"/>
                    <a:pt x="93" y="33"/>
                  </a:cubicBezTo>
                  <a:cubicBezTo>
                    <a:pt x="104" y="39"/>
                    <a:pt x="114" y="46"/>
                    <a:pt x="123" y="53"/>
                  </a:cubicBezTo>
                  <a:lnTo>
                    <a:pt x="124" y="5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 name="Google Shape;534;p29">
              <a:extLst>
                <a:ext uri="{FF2B5EF4-FFF2-40B4-BE49-F238E27FC236}">
                  <a16:creationId xmlns:a16="http://schemas.microsoft.com/office/drawing/2014/main" id="{2B6FE5AD-2E22-A271-EACF-B84E2546F3F3}"/>
                </a:ext>
              </a:extLst>
            </p:cNvPr>
            <p:cNvSpPr/>
            <p:nvPr/>
          </p:nvSpPr>
          <p:spPr>
            <a:xfrm>
              <a:off x="3231000" y="4059360"/>
              <a:ext cx="38520" cy="16920"/>
            </a:xfrm>
            <a:custGeom>
              <a:avLst/>
              <a:gdLst/>
              <a:ahLst/>
              <a:cxnLst/>
              <a:rect l="l" t="t" r="r" b="b"/>
              <a:pathLst>
                <a:path w="107" h="47" extrusionOk="0">
                  <a:moveTo>
                    <a:pt x="0" y="0"/>
                  </a:moveTo>
                  <a:cubicBezTo>
                    <a:pt x="38" y="11"/>
                    <a:pt x="69" y="34"/>
                    <a:pt x="106" y="46"/>
                  </a:cubicBezTo>
                  <a:cubicBezTo>
                    <a:pt x="105" y="46"/>
                    <a:pt x="104" y="46"/>
                    <a:pt x="102" y="46"/>
                  </a:cubicBezTo>
                  <a:cubicBezTo>
                    <a:pt x="79" y="46"/>
                    <a:pt x="55" y="40"/>
                    <a:pt x="35" y="28"/>
                  </a:cubicBezTo>
                  <a:cubicBezTo>
                    <a:pt x="22" y="21"/>
                    <a:pt x="10" y="1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 name="Google Shape;535;p29">
              <a:extLst>
                <a:ext uri="{FF2B5EF4-FFF2-40B4-BE49-F238E27FC236}">
                  <a16:creationId xmlns:a16="http://schemas.microsoft.com/office/drawing/2014/main" id="{69585E21-0F21-9635-4A56-7F0AE3B9EDA1}"/>
                </a:ext>
              </a:extLst>
            </p:cNvPr>
            <p:cNvSpPr/>
            <p:nvPr/>
          </p:nvSpPr>
          <p:spPr>
            <a:xfrm>
              <a:off x="3318840" y="3523680"/>
              <a:ext cx="38160" cy="22680"/>
            </a:xfrm>
            <a:custGeom>
              <a:avLst/>
              <a:gdLst/>
              <a:ahLst/>
              <a:cxnLst/>
              <a:rect l="l" t="t" r="r" b="b"/>
              <a:pathLst>
                <a:path w="106" h="63" extrusionOk="0">
                  <a:moveTo>
                    <a:pt x="105" y="61"/>
                  </a:moveTo>
                  <a:cubicBezTo>
                    <a:pt x="85" y="56"/>
                    <a:pt x="66" y="48"/>
                    <a:pt x="48" y="37"/>
                  </a:cubicBezTo>
                  <a:cubicBezTo>
                    <a:pt x="30" y="27"/>
                    <a:pt x="14" y="15"/>
                    <a:pt x="0" y="0"/>
                  </a:cubicBezTo>
                  <a:cubicBezTo>
                    <a:pt x="19" y="5"/>
                    <a:pt x="38" y="12"/>
                    <a:pt x="56" y="22"/>
                  </a:cubicBezTo>
                  <a:cubicBezTo>
                    <a:pt x="74" y="33"/>
                    <a:pt x="91" y="46"/>
                    <a:pt x="105" y="62"/>
                  </a:cubicBezTo>
                  <a:lnTo>
                    <a:pt x="105" y="6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 name="Google Shape;536;p29">
              <a:extLst>
                <a:ext uri="{FF2B5EF4-FFF2-40B4-BE49-F238E27FC236}">
                  <a16:creationId xmlns:a16="http://schemas.microsoft.com/office/drawing/2014/main" id="{F44067A7-A201-03F2-BF7E-933C066D7FAF}"/>
                </a:ext>
              </a:extLst>
            </p:cNvPr>
            <p:cNvSpPr/>
            <p:nvPr/>
          </p:nvSpPr>
          <p:spPr>
            <a:xfrm>
              <a:off x="3526920" y="3728520"/>
              <a:ext cx="19800" cy="38520"/>
            </a:xfrm>
            <a:custGeom>
              <a:avLst/>
              <a:gdLst/>
              <a:ahLst/>
              <a:cxnLst/>
              <a:rect l="l" t="t" r="r" b="b"/>
              <a:pathLst>
                <a:path w="55" h="107" extrusionOk="0">
                  <a:moveTo>
                    <a:pt x="40" y="0"/>
                  </a:moveTo>
                  <a:cubicBezTo>
                    <a:pt x="54" y="5"/>
                    <a:pt x="53" y="15"/>
                    <a:pt x="47" y="26"/>
                  </a:cubicBezTo>
                  <a:cubicBezTo>
                    <a:pt x="34" y="50"/>
                    <a:pt x="21" y="73"/>
                    <a:pt x="1" y="106"/>
                  </a:cubicBezTo>
                  <a:cubicBezTo>
                    <a:pt x="0" y="60"/>
                    <a:pt x="32" y="38"/>
                    <a:pt x="32" y="6"/>
                  </a:cubicBezTo>
                  <a:cubicBezTo>
                    <a:pt x="35" y="4"/>
                    <a:pt x="38" y="2"/>
                    <a:pt x="4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 name="Google Shape;537;p29">
              <a:extLst>
                <a:ext uri="{FF2B5EF4-FFF2-40B4-BE49-F238E27FC236}">
                  <a16:creationId xmlns:a16="http://schemas.microsoft.com/office/drawing/2014/main" id="{362F2F74-767F-A3D7-5F9A-B6BEBBBEE472}"/>
                </a:ext>
              </a:extLst>
            </p:cNvPr>
            <p:cNvSpPr/>
            <p:nvPr/>
          </p:nvSpPr>
          <p:spPr>
            <a:xfrm>
              <a:off x="3577320" y="3915360"/>
              <a:ext cx="28080" cy="26280"/>
            </a:xfrm>
            <a:custGeom>
              <a:avLst/>
              <a:gdLst/>
              <a:ahLst/>
              <a:cxnLst/>
              <a:rect l="l" t="t" r="r" b="b"/>
              <a:pathLst>
                <a:path w="78" h="73" extrusionOk="0">
                  <a:moveTo>
                    <a:pt x="77" y="0"/>
                  </a:moveTo>
                  <a:lnTo>
                    <a:pt x="0" y="72"/>
                  </a:lnTo>
                  <a:cubicBezTo>
                    <a:pt x="1" y="69"/>
                    <a:pt x="2" y="66"/>
                    <a:pt x="4" y="63"/>
                  </a:cubicBezTo>
                  <a:cubicBezTo>
                    <a:pt x="17" y="40"/>
                    <a:pt x="36" y="21"/>
                    <a:pt x="59" y="8"/>
                  </a:cubicBezTo>
                  <a:cubicBezTo>
                    <a:pt x="65" y="5"/>
                    <a:pt x="71" y="2"/>
                    <a:pt x="7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 name="Google Shape;538;p29">
              <a:extLst>
                <a:ext uri="{FF2B5EF4-FFF2-40B4-BE49-F238E27FC236}">
                  <a16:creationId xmlns:a16="http://schemas.microsoft.com/office/drawing/2014/main" id="{6F7B1791-31D7-DFF2-E301-00C07EE2C77E}"/>
                </a:ext>
              </a:extLst>
            </p:cNvPr>
            <p:cNvSpPr/>
            <p:nvPr/>
          </p:nvSpPr>
          <p:spPr>
            <a:xfrm>
              <a:off x="3419280" y="3745080"/>
              <a:ext cx="38520" cy="18000"/>
            </a:xfrm>
            <a:custGeom>
              <a:avLst/>
              <a:gdLst/>
              <a:ahLst/>
              <a:cxnLst/>
              <a:rect l="l" t="t" r="r" b="b"/>
              <a:pathLst>
                <a:path w="107" h="50" extrusionOk="0">
                  <a:moveTo>
                    <a:pt x="106" y="11"/>
                  </a:moveTo>
                  <a:lnTo>
                    <a:pt x="16" y="47"/>
                  </a:lnTo>
                  <a:cubicBezTo>
                    <a:pt x="14" y="48"/>
                    <a:pt x="12" y="49"/>
                    <a:pt x="10" y="49"/>
                  </a:cubicBezTo>
                  <a:cubicBezTo>
                    <a:pt x="8" y="49"/>
                    <a:pt x="5" y="48"/>
                    <a:pt x="3" y="47"/>
                  </a:cubicBezTo>
                  <a:cubicBezTo>
                    <a:pt x="2" y="46"/>
                    <a:pt x="1" y="45"/>
                    <a:pt x="0" y="44"/>
                  </a:cubicBezTo>
                  <a:cubicBezTo>
                    <a:pt x="2" y="43"/>
                    <a:pt x="3" y="42"/>
                    <a:pt x="5" y="41"/>
                  </a:cubicBezTo>
                  <a:cubicBezTo>
                    <a:pt x="36" y="23"/>
                    <a:pt x="68" y="9"/>
                    <a:pt x="102" y="0"/>
                  </a:cubicBezTo>
                  <a:lnTo>
                    <a:pt x="106"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 name="Google Shape;539;p29">
              <a:extLst>
                <a:ext uri="{FF2B5EF4-FFF2-40B4-BE49-F238E27FC236}">
                  <a16:creationId xmlns:a16="http://schemas.microsoft.com/office/drawing/2014/main" id="{23CBFC0E-CFF0-9518-0CA9-2B83891E66CD}"/>
                </a:ext>
              </a:extLst>
            </p:cNvPr>
            <p:cNvSpPr/>
            <p:nvPr/>
          </p:nvSpPr>
          <p:spPr>
            <a:xfrm>
              <a:off x="3652920" y="3670920"/>
              <a:ext cx="28080" cy="17280"/>
            </a:xfrm>
            <a:custGeom>
              <a:avLst/>
              <a:gdLst/>
              <a:ahLst/>
              <a:cxnLst/>
              <a:rect l="l" t="t" r="r" b="b"/>
              <a:pathLst>
                <a:path w="78" h="48" extrusionOk="0">
                  <a:moveTo>
                    <a:pt x="29" y="47"/>
                  </a:moveTo>
                  <a:cubicBezTo>
                    <a:pt x="25" y="42"/>
                    <a:pt x="20" y="37"/>
                    <a:pt x="14" y="34"/>
                  </a:cubicBezTo>
                  <a:cubicBezTo>
                    <a:pt x="9" y="31"/>
                    <a:pt x="5" y="30"/>
                    <a:pt x="0" y="28"/>
                  </a:cubicBezTo>
                  <a:cubicBezTo>
                    <a:pt x="4" y="25"/>
                    <a:pt x="9" y="22"/>
                    <a:pt x="13" y="20"/>
                  </a:cubicBezTo>
                  <a:cubicBezTo>
                    <a:pt x="33" y="8"/>
                    <a:pt x="54" y="2"/>
                    <a:pt x="77" y="0"/>
                  </a:cubicBezTo>
                  <a:cubicBezTo>
                    <a:pt x="76" y="2"/>
                    <a:pt x="75" y="4"/>
                    <a:pt x="74" y="6"/>
                  </a:cubicBezTo>
                  <a:cubicBezTo>
                    <a:pt x="65" y="20"/>
                    <a:pt x="54" y="32"/>
                    <a:pt x="39" y="40"/>
                  </a:cubicBezTo>
                  <a:cubicBezTo>
                    <a:pt x="36" y="42"/>
                    <a:pt x="32" y="44"/>
                    <a:pt x="28" y="46"/>
                  </a:cubicBezTo>
                  <a:lnTo>
                    <a:pt x="29" y="4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 name="Google Shape;540;p29">
              <a:extLst>
                <a:ext uri="{FF2B5EF4-FFF2-40B4-BE49-F238E27FC236}">
                  <a16:creationId xmlns:a16="http://schemas.microsoft.com/office/drawing/2014/main" id="{83C4B0CB-AB9F-7A83-3171-86C87B6E5D1E}"/>
                </a:ext>
              </a:extLst>
            </p:cNvPr>
            <p:cNvSpPr/>
            <p:nvPr/>
          </p:nvSpPr>
          <p:spPr>
            <a:xfrm>
              <a:off x="3227400" y="3618360"/>
              <a:ext cx="36360" cy="16920"/>
            </a:xfrm>
            <a:custGeom>
              <a:avLst/>
              <a:gdLst/>
              <a:ahLst/>
              <a:cxnLst/>
              <a:rect l="l" t="t" r="r" b="b"/>
              <a:pathLst>
                <a:path w="101" h="47" extrusionOk="0">
                  <a:moveTo>
                    <a:pt x="0" y="0"/>
                  </a:moveTo>
                  <a:cubicBezTo>
                    <a:pt x="34" y="9"/>
                    <a:pt x="68" y="21"/>
                    <a:pt x="100" y="36"/>
                  </a:cubicBezTo>
                  <a:cubicBezTo>
                    <a:pt x="57" y="46"/>
                    <a:pt x="57" y="46"/>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 name="Google Shape;541;p29">
              <a:extLst>
                <a:ext uri="{FF2B5EF4-FFF2-40B4-BE49-F238E27FC236}">
                  <a16:creationId xmlns:a16="http://schemas.microsoft.com/office/drawing/2014/main" id="{E54D5366-2E6A-7B86-867B-40ED7D0466E5}"/>
                </a:ext>
              </a:extLst>
            </p:cNvPr>
            <p:cNvSpPr/>
            <p:nvPr/>
          </p:nvSpPr>
          <p:spPr>
            <a:xfrm>
              <a:off x="2977560" y="3591720"/>
              <a:ext cx="21240" cy="19440"/>
            </a:xfrm>
            <a:custGeom>
              <a:avLst/>
              <a:gdLst/>
              <a:ahLst/>
              <a:cxnLst/>
              <a:rect l="l" t="t" r="r" b="b"/>
              <a:pathLst>
                <a:path w="59" h="54" extrusionOk="0">
                  <a:moveTo>
                    <a:pt x="58" y="51"/>
                  </a:moveTo>
                  <a:cubicBezTo>
                    <a:pt x="54" y="52"/>
                    <a:pt x="49" y="53"/>
                    <a:pt x="45" y="53"/>
                  </a:cubicBezTo>
                  <a:cubicBezTo>
                    <a:pt x="36" y="53"/>
                    <a:pt x="27" y="51"/>
                    <a:pt x="20" y="47"/>
                  </a:cubicBezTo>
                  <a:cubicBezTo>
                    <a:pt x="20" y="29"/>
                    <a:pt x="5" y="18"/>
                    <a:pt x="0" y="0"/>
                  </a:cubicBezTo>
                  <a:cubicBezTo>
                    <a:pt x="48" y="19"/>
                    <a:pt x="48" y="19"/>
                    <a:pt x="57" y="51"/>
                  </a:cubicBezTo>
                  <a:lnTo>
                    <a:pt x="58" y="5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 name="Google Shape;542;p29">
              <a:extLst>
                <a:ext uri="{FF2B5EF4-FFF2-40B4-BE49-F238E27FC236}">
                  <a16:creationId xmlns:a16="http://schemas.microsoft.com/office/drawing/2014/main" id="{86AB7288-DD2F-D637-45A9-46DCDDA7F975}"/>
                </a:ext>
              </a:extLst>
            </p:cNvPr>
            <p:cNvSpPr/>
            <p:nvPr/>
          </p:nvSpPr>
          <p:spPr>
            <a:xfrm>
              <a:off x="3275280" y="3492720"/>
              <a:ext cx="35280" cy="14040"/>
            </a:xfrm>
            <a:custGeom>
              <a:avLst/>
              <a:gdLst/>
              <a:ahLst/>
              <a:cxnLst/>
              <a:rect l="l" t="t" r="r" b="b"/>
              <a:pathLst>
                <a:path w="98" h="39" extrusionOk="0">
                  <a:moveTo>
                    <a:pt x="0" y="0"/>
                  </a:moveTo>
                  <a:cubicBezTo>
                    <a:pt x="1" y="0"/>
                    <a:pt x="3" y="0"/>
                    <a:pt x="4" y="0"/>
                  </a:cubicBezTo>
                  <a:cubicBezTo>
                    <a:pt x="27" y="0"/>
                    <a:pt x="50" y="6"/>
                    <a:pt x="70" y="17"/>
                  </a:cubicBezTo>
                  <a:cubicBezTo>
                    <a:pt x="80" y="23"/>
                    <a:pt x="89" y="30"/>
                    <a:pt x="97" y="38"/>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 name="Google Shape;543;p29">
              <a:extLst>
                <a:ext uri="{FF2B5EF4-FFF2-40B4-BE49-F238E27FC236}">
                  <a16:creationId xmlns:a16="http://schemas.microsoft.com/office/drawing/2014/main" id="{8781021B-98C1-EDB6-BEB6-DB95C7ABC198}"/>
                </a:ext>
              </a:extLst>
            </p:cNvPr>
            <p:cNvSpPr/>
            <p:nvPr/>
          </p:nvSpPr>
          <p:spPr>
            <a:xfrm>
              <a:off x="3417480" y="3647880"/>
              <a:ext cx="41760" cy="6480"/>
            </a:xfrm>
            <a:custGeom>
              <a:avLst/>
              <a:gdLst/>
              <a:ahLst/>
              <a:cxnLst/>
              <a:rect l="l" t="t" r="r" b="b"/>
              <a:pathLst>
                <a:path w="116" h="18" extrusionOk="0">
                  <a:moveTo>
                    <a:pt x="115" y="2"/>
                  </a:moveTo>
                  <a:cubicBezTo>
                    <a:pt x="84" y="12"/>
                    <a:pt x="52" y="17"/>
                    <a:pt x="20" y="17"/>
                  </a:cubicBezTo>
                  <a:cubicBezTo>
                    <a:pt x="13" y="17"/>
                    <a:pt x="6" y="17"/>
                    <a:pt x="0" y="16"/>
                  </a:cubicBezTo>
                  <a:cubicBezTo>
                    <a:pt x="26" y="5"/>
                    <a:pt x="53" y="0"/>
                    <a:pt x="81" y="0"/>
                  </a:cubicBezTo>
                  <a:cubicBezTo>
                    <a:pt x="93" y="0"/>
                    <a:pt x="104" y="0"/>
                    <a:pt x="115"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 name="Google Shape;544;p29">
              <a:extLst>
                <a:ext uri="{FF2B5EF4-FFF2-40B4-BE49-F238E27FC236}">
                  <a16:creationId xmlns:a16="http://schemas.microsoft.com/office/drawing/2014/main" id="{2BD03BAB-B0AE-1A40-9742-1F049FB66B6D}"/>
                </a:ext>
              </a:extLst>
            </p:cNvPr>
            <p:cNvSpPr/>
            <p:nvPr/>
          </p:nvSpPr>
          <p:spPr>
            <a:xfrm>
              <a:off x="3138840" y="3716280"/>
              <a:ext cx="26640" cy="20520"/>
            </a:xfrm>
            <a:custGeom>
              <a:avLst/>
              <a:gdLst/>
              <a:ahLst/>
              <a:cxnLst/>
              <a:rect l="l" t="t" r="r" b="b"/>
              <a:pathLst>
                <a:path w="74" h="57" extrusionOk="0">
                  <a:moveTo>
                    <a:pt x="0" y="0"/>
                  </a:moveTo>
                  <a:lnTo>
                    <a:pt x="73" y="56"/>
                  </a:lnTo>
                  <a:cubicBezTo>
                    <a:pt x="37" y="50"/>
                    <a:pt x="23" y="4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 name="Google Shape;545;p29">
              <a:extLst>
                <a:ext uri="{FF2B5EF4-FFF2-40B4-BE49-F238E27FC236}">
                  <a16:creationId xmlns:a16="http://schemas.microsoft.com/office/drawing/2014/main" id="{D3401D0D-6BF5-0BB5-EB7B-A020D998D398}"/>
                </a:ext>
              </a:extLst>
            </p:cNvPr>
            <p:cNvSpPr/>
            <p:nvPr/>
          </p:nvSpPr>
          <p:spPr>
            <a:xfrm>
              <a:off x="3687480" y="3732480"/>
              <a:ext cx="20880" cy="17640"/>
            </a:xfrm>
            <a:custGeom>
              <a:avLst/>
              <a:gdLst/>
              <a:ahLst/>
              <a:cxnLst/>
              <a:rect l="l" t="t" r="r" b="b"/>
              <a:pathLst>
                <a:path w="58" h="49" extrusionOk="0">
                  <a:moveTo>
                    <a:pt x="57" y="0"/>
                  </a:moveTo>
                  <a:lnTo>
                    <a:pt x="0" y="48"/>
                  </a:lnTo>
                  <a:cubicBezTo>
                    <a:pt x="16" y="29"/>
                    <a:pt x="36" y="12"/>
                    <a:pt x="5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 name="Google Shape;546;p29">
              <a:extLst>
                <a:ext uri="{FF2B5EF4-FFF2-40B4-BE49-F238E27FC236}">
                  <a16:creationId xmlns:a16="http://schemas.microsoft.com/office/drawing/2014/main" id="{72D8A1C5-76C8-817F-8786-AFBABED1B38A}"/>
                </a:ext>
              </a:extLst>
            </p:cNvPr>
            <p:cNvSpPr/>
            <p:nvPr/>
          </p:nvSpPr>
          <p:spPr>
            <a:xfrm>
              <a:off x="3537720" y="3750120"/>
              <a:ext cx="14040" cy="30960"/>
            </a:xfrm>
            <a:custGeom>
              <a:avLst/>
              <a:gdLst/>
              <a:ahLst/>
              <a:cxnLst/>
              <a:rect l="l" t="t" r="r" b="b"/>
              <a:pathLst>
                <a:path w="39" h="86" extrusionOk="0">
                  <a:moveTo>
                    <a:pt x="0" y="85"/>
                  </a:moveTo>
                  <a:cubicBezTo>
                    <a:pt x="6" y="57"/>
                    <a:pt x="16" y="30"/>
                    <a:pt x="30" y="6"/>
                  </a:cubicBezTo>
                  <a:cubicBezTo>
                    <a:pt x="31" y="4"/>
                    <a:pt x="32" y="2"/>
                    <a:pt x="33" y="0"/>
                  </a:cubicBezTo>
                  <a:cubicBezTo>
                    <a:pt x="38" y="39"/>
                    <a:pt x="36" y="42"/>
                    <a:pt x="0" y="8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 name="Google Shape;547;p29">
              <a:extLst>
                <a:ext uri="{FF2B5EF4-FFF2-40B4-BE49-F238E27FC236}">
                  <a16:creationId xmlns:a16="http://schemas.microsoft.com/office/drawing/2014/main" id="{3C068B83-8377-C4A4-4CBC-AF33BDD639C3}"/>
                </a:ext>
              </a:extLst>
            </p:cNvPr>
            <p:cNvSpPr/>
            <p:nvPr/>
          </p:nvSpPr>
          <p:spPr>
            <a:xfrm>
              <a:off x="3385080" y="3771000"/>
              <a:ext cx="41760" cy="17280"/>
            </a:xfrm>
            <a:custGeom>
              <a:avLst/>
              <a:gdLst/>
              <a:ahLst/>
              <a:cxnLst/>
              <a:rect l="l" t="t" r="r" b="b"/>
              <a:pathLst>
                <a:path w="116" h="48" extrusionOk="0">
                  <a:moveTo>
                    <a:pt x="1" y="47"/>
                  </a:moveTo>
                  <a:cubicBezTo>
                    <a:pt x="31" y="21"/>
                    <a:pt x="73" y="21"/>
                    <a:pt x="115" y="0"/>
                  </a:cubicBezTo>
                  <a:cubicBezTo>
                    <a:pt x="86" y="32"/>
                    <a:pt x="62" y="41"/>
                    <a:pt x="0" y="46"/>
                  </a:cubicBezTo>
                  <a:lnTo>
                    <a:pt x="1" y="4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 name="Google Shape;548;p29">
              <a:extLst>
                <a:ext uri="{FF2B5EF4-FFF2-40B4-BE49-F238E27FC236}">
                  <a16:creationId xmlns:a16="http://schemas.microsoft.com/office/drawing/2014/main" id="{BFAB0A18-53BD-E5EE-E968-EAAA3C0F182C}"/>
                </a:ext>
              </a:extLst>
            </p:cNvPr>
            <p:cNvSpPr/>
            <p:nvPr/>
          </p:nvSpPr>
          <p:spPr>
            <a:xfrm>
              <a:off x="3330000" y="3782160"/>
              <a:ext cx="25920" cy="9000"/>
            </a:xfrm>
            <a:custGeom>
              <a:avLst/>
              <a:gdLst/>
              <a:ahLst/>
              <a:cxnLst/>
              <a:rect l="l" t="t" r="r" b="b"/>
              <a:pathLst>
                <a:path w="72" h="25" extrusionOk="0">
                  <a:moveTo>
                    <a:pt x="71" y="24"/>
                  </a:moveTo>
                  <a:lnTo>
                    <a:pt x="0" y="24"/>
                  </a:lnTo>
                  <a:cubicBezTo>
                    <a:pt x="27" y="0"/>
                    <a:pt x="27" y="0"/>
                    <a:pt x="71" y="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 name="Google Shape;549;p29">
              <a:extLst>
                <a:ext uri="{FF2B5EF4-FFF2-40B4-BE49-F238E27FC236}">
                  <a16:creationId xmlns:a16="http://schemas.microsoft.com/office/drawing/2014/main" id="{8A350FC5-652D-FA14-FD4F-2B9D28BF7C39}"/>
                </a:ext>
              </a:extLst>
            </p:cNvPr>
            <p:cNvSpPr/>
            <p:nvPr/>
          </p:nvSpPr>
          <p:spPr>
            <a:xfrm>
              <a:off x="3233520" y="3799800"/>
              <a:ext cx="46800" cy="6840"/>
            </a:xfrm>
            <a:custGeom>
              <a:avLst/>
              <a:gdLst/>
              <a:ahLst/>
              <a:cxnLst/>
              <a:rect l="l" t="t" r="r" b="b"/>
              <a:pathLst>
                <a:path w="130" h="19" extrusionOk="0">
                  <a:moveTo>
                    <a:pt x="0" y="6"/>
                  </a:moveTo>
                  <a:cubicBezTo>
                    <a:pt x="24" y="2"/>
                    <a:pt x="48" y="0"/>
                    <a:pt x="72" y="0"/>
                  </a:cubicBezTo>
                  <a:cubicBezTo>
                    <a:pt x="91" y="0"/>
                    <a:pt x="110" y="1"/>
                    <a:pt x="129" y="4"/>
                  </a:cubicBezTo>
                  <a:cubicBezTo>
                    <a:pt x="86" y="18"/>
                    <a:pt x="43" y="8"/>
                    <a:pt x="0"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 name="Google Shape;550;p29">
              <a:extLst>
                <a:ext uri="{FF2B5EF4-FFF2-40B4-BE49-F238E27FC236}">
                  <a16:creationId xmlns:a16="http://schemas.microsoft.com/office/drawing/2014/main" id="{BDD5C32E-4D3E-BE30-64DA-4F6E46C978C7}"/>
                </a:ext>
              </a:extLst>
            </p:cNvPr>
            <p:cNvSpPr/>
            <p:nvPr/>
          </p:nvSpPr>
          <p:spPr>
            <a:xfrm>
              <a:off x="3455280" y="3987720"/>
              <a:ext cx="21960" cy="21240"/>
            </a:xfrm>
            <a:custGeom>
              <a:avLst/>
              <a:gdLst/>
              <a:ahLst/>
              <a:cxnLst/>
              <a:rect l="l" t="t" r="r" b="b"/>
              <a:pathLst>
                <a:path w="61" h="59" extrusionOk="0">
                  <a:moveTo>
                    <a:pt x="31" y="47"/>
                  </a:moveTo>
                  <a:cubicBezTo>
                    <a:pt x="24" y="54"/>
                    <a:pt x="15" y="58"/>
                    <a:pt x="8" y="51"/>
                  </a:cubicBezTo>
                  <a:cubicBezTo>
                    <a:pt x="0" y="44"/>
                    <a:pt x="9" y="39"/>
                    <a:pt x="14" y="35"/>
                  </a:cubicBezTo>
                  <a:cubicBezTo>
                    <a:pt x="25" y="23"/>
                    <a:pt x="38" y="13"/>
                    <a:pt x="52" y="4"/>
                  </a:cubicBezTo>
                  <a:cubicBezTo>
                    <a:pt x="60" y="0"/>
                    <a:pt x="60" y="12"/>
                    <a:pt x="60" y="18"/>
                  </a:cubicBezTo>
                  <a:lnTo>
                    <a:pt x="31" y="4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 name="Google Shape;551;p29">
              <a:extLst>
                <a:ext uri="{FF2B5EF4-FFF2-40B4-BE49-F238E27FC236}">
                  <a16:creationId xmlns:a16="http://schemas.microsoft.com/office/drawing/2014/main" id="{CD3433AB-92ED-58A4-9233-94BFDE60AD79}"/>
                </a:ext>
              </a:extLst>
            </p:cNvPr>
            <p:cNvSpPr/>
            <p:nvPr/>
          </p:nvSpPr>
          <p:spPr>
            <a:xfrm>
              <a:off x="3603600" y="3525480"/>
              <a:ext cx="32760" cy="6480"/>
            </a:xfrm>
            <a:custGeom>
              <a:avLst/>
              <a:gdLst/>
              <a:ahLst/>
              <a:cxnLst/>
              <a:rect l="l" t="t" r="r" b="b"/>
              <a:pathLst>
                <a:path w="91" h="18" extrusionOk="0">
                  <a:moveTo>
                    <a:pt x="90" y="5"/>
                  </a:moveTo>
                  <a:cubicBezTo>
                    <a:pt x="73" y="13"/>
                    <a:pt x="54" y="17"/>
                    <a:pt x="35" y="17"/>
                  </a:cubicBezTo>
                  <a:cubicBezTo>
                    <a:pt x="23" y="17"/>
                    <a:pt x="11" y="16"/>
                    <a:pt x="0" y="13"/>
                  </a:cubicBezTo>
                  <a:cubicBezTo>
                    <a:pt x="18" y="5"/>
                    <a:pt x="37" y="0"/>
                    <a:pt x="56" y="0"/>
                  </a:cubicBezTo>
                  <a:cubicBezTo>
                    <a:pt x="68" y="0"/>
                    <a:pt x="79" y="2"/>
                    <a:pt x="90"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 name="Google Shape;552;p29">
              <a:extLst>
                <a:ext uri="{FF2B5EF4-FFF2-40B4-BE49-F238E27FC236}">
                  <a16:creationId xmlns:a16="http://schemas.microsoft.com/office/drawing/2014/main" id="{598A6DEE-16A1-0A1B-B7A5-482D119079E0}"/>
                </a:ext>
              </a:extLst>
            </p:cNvPr>
            <p:cNvSpPr/>
            <p:nvPr/>
          </p:nvSpPr>
          <p:spPr>
            <a:xfrm>
              <a:off x="2914920" y="3462120"/>
              <a:ext cx="28080" cy="12600"/>
            </a:xfrm>
            <a:custGeom>
              <a:avLst/>
              <a:gdLst/>
              <a:ahLst/>
              <a:cxnLst/>
              <a:rect l="l" t="t" r="r" b="b"/>
              <a:pathLst>
                <a:path w="78" h="35" extrusionOk="0">
                  <a:moveTo>
                    <a:pt x="77" y="29"/>
                  </a:moveTo>
                  <a:cubicBezTo>
                    <a:pt x="64" y="32"/>
                    <a:pt x="51" y="34"/>
                    <a:pt x="38" y="34"/>
                  </a:cubicBezTo>
                  <a:cubicBezTo>
                    <a:pt x="25" y="34"/>
                    <a:pt x="12" y="32"/>
                    <a:pt x="0" y="29"/>
                  </a:cubicBezTo>
                  <a:cubicBezTo>
                    <a:pt x="38" y="0"/>
                    <a:pt x="44" y="0"/>
                    <a:pt x="77"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 name="Google Shape;553;p29">
              <a:extLst>
                <a:ext uri="{FF2B5EF4-FFF2-40B4-BE49-F238E27FC236}">
                  <a16:creationId xmlns:a16="http://schemas.microsoft.com/office/drawing/2014/main" id="{B7D14A5C-C80D-16CB-D655-021C35B92613}"/>
                </a:ext>
              </a:extLst>
            </p:cNvPr>
            <p:cNvSpPr/>
            <p:nvPr/>
          </p:nvSpPr>
          <p:spPr>
            <a:xfrm>
              <a:off x="3678840" y="3752280"/>
              <a:ext cx="26640" cy="26640"/>
            </a:xfrm>
            <a:custGeom>
              <a:avLst/>
              <a:gdLst/>
              <a:ahLst/>
              <a:cxnLst/>
              <a:rect l="l" t="t" r="r" b="b"/>
              <a:pathLst>
                <a:path w="74" h="74" extrusionOk="0">
                  <a:moveTo>
                    <a:pt x="0" y="64"/>
                  </a:moveTo>
                  <a:cubicBezTo>
                    <a:pt x="15" y="41"/>
                    <a:pt x="35" y="22"/>
                    <a:pt x="58" y="8"/>
                  </a:cubicBezTo>
                  <a:cubicBezTo>
                    <a:pt x="63" y="5"/>
                    <a:pt x="68" y="3"/>
                    <a:pt x="73" y="0"/>
                  </a:cubicBezTo>
                  <a:lnTo>
                    <a:pt x="8" y="70"/>
                  </a:lnTo>
                  <a:cubicBezTo>
                    <a:pt x="6" y="73"/>
                    <a:pt x="2" y="71"/>
                    <a:pt x="0" y="6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 name="Google Shape;554;p29">
              <a:extLst>
                <a:ext uri="{FF2B5EF4-FFF2-40B4-BE49-F238E27FC236}">
                  <a16:creationId xmlns:a16="http://schemas.microsoft.com/office/drawing/2014/main" id="{ED538537-EA76-4E3B-8BCA-D256DE501F3A}"/>
                </a:ext>
              </a:extLst>
            </p:cNvPr>
            <p:cNvSpPr/>
            <p:nvPr/>
          </p:nvSpPr>
          <p:spPr>
            <a:xfrm>
              <a:off x="3974040" y="3762720"/>
              <a:ext cx="26640" cy="14760"/>
            </a:xfrm>
            <a:custGeom>
              <a:avLst/>
              <a:gdLst/>
              <a:ahLst/>
              <a:cxnLst/>
              <a:rect l="l" t="t" r="r" b="b"/>
              <a:pathLst>
                <a:path w="74" h="41" extrusionOk="0">
                  <a:moveTo>
                    <a:pt x="0" y="2"/>
                  </a:moveTo>
                  <a:cubicBezTo>
                    <a:pt x="9" y="0"/>
                    <a:pt x="18" y="0"/>
                    <a:pt x="26" y="0"/>
                  </a:cubicBezTo>
                  <a:cubicBezTo>
                    <a:pt x="42" y="0"/>
                    <a:pt x="58" y="2"/>
                    <a:pt x="73" y="6"/>
                  </a:cubicBezTo>
                  <a:cubicBezTo>
                    <a:pt x="61" y="8"/>
                    <a:pt x="49" y="13"/>
                    <a:pt x="38" y="19"/>
                  </a:cubicBezTo>
                  <a:cubicBezTo>
                    <a:pt x="28" y="25"/>
                    <a:pt x="19" y="32"/>
                    <a:pt x="12" y="40"/>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 name="Google Shape;555;p29">
              <a:extLst>
                <a:ext uri="{FF2B5EF4-FFF2-40B4-BE49-F238E27FC236}">
                  <a16:creationId xmlns:a16="http://schemas.microsoft.com/office/drawing/2014/main" id="{6515D5BE-4C3A-F23C-C8CD-7089833B968D}"/>
                </a:ext>
              </a:extLst>
            </p:cNvPr>
            <p:cNvSpPr/>
            <p:nvPr/>
          </p:nvSpPr>
          <p:spPr>
            <a:xfrm>
              <a:off x="3521520" y="3672000"/>
              <a:ext cx="18360" cy="35280"/>
            </a:xfrm>
            <a:custGeom>
              <a:avLst/>
              <a:gdLst/>
              <a:ahLst/>
              <a:cxnLst/>
              <a:rect l="l" t="t" r="r" b="b"/>
              <a:pathLst>
                <a:path w="51" h="98" extrusionOk="0">
                  <a:moveTo>
                    <a:pt x="1" y="97"/>
                  </a:moveTo>
                  <a:cubicBezTo>
                    <a:pt x="3" y="58"/>
                    <a:pt x="37" y="35"/>
                    <a:pt x="47" y="0"/>
                  </a:cubicBezTo>
                  <a:cubicBezTo>
                    <a:pt x="50" y="35"/>
                    <a:pt x="40" y="55"/>
                    <a:pt x="0" y="96"/>
                  </a:cubicBezTo>
                  <a:lnTo>
                    <a:pt x="1" y="9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 name="Google Shape;556;p29">
              <a:extLst>
                <a:ext uri="{FF2B5EF4-FFF2-40B4-BE49-F238E27FC236}">
                  <a16:creationId xmlns:a16="http://schemas.microsoft.com/office/drawing/2014/main" id="{DDEBF598-576C-FA5B-A675-15DE5B8C2404}"/>
                </a:ext>
              </a:extLst>
            </p:cNvPr>
            <p:cNvSpPr/>
            <p:nvPr/>
          </p:nvSpPr>
          <p:spPr>
            <a:xfrm>
              <a:off x="3309120" y="4100040"/>
              <a:ext cx="36720" cy="18360"/>
            </a:xfrm>
            <a:custGeom>
              <a:avLst/>
              <a:gdLst/>
              <a:ahLst/>
              <a:cxnLst/>
              <a:rect l="l" t="t" r="r" b="b"/>
              <a:pathLst>
                <a:path w="102" h="51" extrusionOk="0">
                  <a:moveTo>
                    <a:pt x="0" y="0"/>
                  </a:moveTo>
                  <a:cubicBezTo>
                    <a:pt x="38" y="16"/>
                    <a:pt x="64" y="33"/>
                    <a:pt x="101" y="27"/>
                  </a:cubicBezTo>
                  <a:cubicBezTo>
                    <a:pt x="65" y="50"/>
                    <a:pt x="41" y="44"/>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 name="Google Shape;557;p29">
              <a:extLst>
                <a:ext uri="{FF2B5EF4-FFF2-40B4-BE49-F238E27FC236}">
                  <a16:creationId xmlns:a16="http://schemas.microsoft.com/office/drawing/2014/main" id="{B87EE46F-D3EA-4BBC-384D-E3638471CFD7}"/>
                </a:ext>
              </a:extLst>
            </p:cNvPr>
            <p:cNvSpPr/>
            <p:nvPr/>
          </p:nvSpPr>
          <p:spPr>
            <a:xfrm>
              <a:off x="3025800" y="3927600"/>
              <a:ext cx="26280" cy="29160"/>
            </a:xfrm>
            <a:custGeom>
              <a:avLst/>
              <a:gdLst/>
              <a:ahLst/>
              <a:cxnLst/>
              <a:rect l="l" t="t" r="r" b="b"/>
              <a:pathLst>
                <a:path w="73" h="81" extrusionOk="0">
                  <a:moveTo>
                    <a:pt x="4" y="0"/>
                  </a:moveTo>
                  <a:lnTo>
                    <a:pt x="72" y="72"/>
                  </a:lnTo>
                  <a:lnTo>
                    <a:pt x="63" y="80"/>
                  </a:lnTo>
                  <a:cubicBezTo>
                    <a:pt x="40" y="63"/>
                    <a:pt x="21" y="42"/>
                    <a:pt x="7" y="18"/>
                  </a:cubicBezTo>
                  <a:cubicBezTo>
                    <a:pt x="5" y="13"/>
                    <a:pt x="2" y="9"/>
                    <a:pt x="0" y="4"/>
                  </a:cubicBezTo>
                  <a:lnTo>
                    <a:pt x="4"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 name="Google Shape;558;p29">
              <a:extLst>
                <a:ext uri="{FF2B5EF4-FFF2-40B4-BE49-F238E27FC236}">
                  <a16:creationId xmlns:a16="http://schemas.microsoft.com/office/drawing/2014/main" id="{8E9FBD6F-05D6-C343-57E7-8F9FDED07EC1}"/>
                </a:ext>
              </a:extLst>
            </p:cNvPr>
            <p:cNvSpPr/>
            <p:nvPr/>
          </p:nvSpPr>
          <p:spPr>
            <a:xfrm>
              <a:off x="3562200" y="3724560"/>
              <a:ext cx="10800" cy="33840"/>
            </a:xfrm>
            <a:custGeom>
              <a:avLst/>
              <a:gdLst/>
              <a:ahLst/>
              <a:cxnLst/>
              <a:rect l="l" t="t" r="r" b="b"/>
              <a:pathLst>
                <a:path w="30" h="94" extrusionOk="0">
                  <a:moveTo>
                    <a:pt x="5" y="93"/>
                  </a:moveTo>
                  <a:cubicBezTo>
                    <a:pt x="2" y="84"/>
                    <a:pt x="0" y="74"/>
                    <a:pt x="0" y="65"/>
                  </a:cubicBezTo>
                  <a:cubicBezTo>
                    <a:pt x="0" y="50"/>
                    <a:pt x="5" y="35"/>
                    <a:pt x="12" y="22"/>
                  </a:cubicBezTo>
                  <a:cubicBezTo>
                    <a:pt x="17" y="13"/>
                    <a:pt x="22" y="6"/>
                    <a:pt x="29" y="0"/>
                  </a:cubicBezTo>
                  <a:cubicBezTo>
                    <a:pt x="25" y="39"/>
                    <a:pt x="3" y="63"/>
                    <a:pt x="5" y="9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 name="Google Shape;559;p29">
              <a:extLst>
                <a:ext uri="{FF2B5EF4-FFF2-40B4-BE49-F238E27FC236}">
                  <a16:creationId xmlns:a16="http://schemas.microsoft.com/office/drawing/2014/main" id="{00985C7D-653C-073C-2852-AEB7F5CDDF48}"/>
                </a:ext>
              </a:extLst>
            </p:cNvPr>
            <p:cNvSpPr/>
            <p:nvPr/>
          </p:nvSpPr>
          <p:spPr>
            <a:xfrm>
              <a:off x="2953800" y="3486600"/>
              <a:ext cx="22320" cy="17280"/>
            </a:xfrm>
            <a:custGeom>
              <a:avLst/>
              <a:gdLst/>
              <a:ahLst/>
              <a:cxnLst/>
              <a:rect l="l" t="t" r="r" b="b"/>
              <a:pathLst>
                <a:path w="62" h="48" extrusionOk="0">
                  <a:moveTo>
                    <a:pt x="0" y="0"/>
                  </a:moveTo>
                  <a:cubicBezTo>
                    <a:pt x="9" y="2"/>
                    <a:pt x="18" y="6"/>
                    <a:pt x="26" y="10"/>
                  </a:cubicBezTo>
                  <a:cubicBezTo>
                    <a:pt x="40" y="18"/>
                    <a:pt x="51" y="30"/>
                    <a:pt x="59" y="43"/>
                  </a:cubicBezTo>
                  <a:cubicBezTo>
                    <a:pt x="60" y="45"/>
                    <a:pt x="61" y="46"/>
                    <a:pt x="61" y="47"/>
                  </a:cubicBezTo>
                  <a:cubicBezTo>
                    <a:pt x="54" y="44"/>
                    <a:pt x="47" y="41"/>
                    <a:pt x="41" y="38"/>
                  </a:cubicBezTo>
                  <a:cubicBezTo>
                    <a:pt x="25" y="28"/>
                    <a:pt x="11" y="15"/>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 name="Google Shape;560;p29">
              <a:extLst>
                <a:ext uri="{FF2B5EF4-FFF2-40B4-BE49-F238E27FC236}">
                  <a16:creationId xmlns:a16="http://schemas.microsoft.com/office/drawing/2014/main" id="{5A43A73B-D38A-6A54-FA95-BFF4188A9E47}"/>
                </a:ext>
              </a:extLst>
            </p:cNvPr>
            <p:cNvSpPr/>
            <p:nvPr/>
          </p:nvSpPr>
          <p:spPr>
            <a:xfrm>
              <a:off x="3254400" y="4032000"/>
              <a:ext cx="22680" cy="18000"/>
            </a:xfrm>
            <a:custGeom>
              <a:avLst/>
              <a:gdLst/>
              <a:ahLst/>
              <a:cxnLst/>
              <a:rect l="l" t="t" r="r" b="b"/>
              <a:pathLst>
                <a:path w="63" h="50" extrusionOk="0">
                  <a:moveTo>
                    <a:pt x="58" y="49"/>
                  </a:moveTo>
                  <a:cubicBezTo>
                    <a:pt x="51" y="47"/>
                    <a:pt x="44" y="44"/>
                    <a:pt x="38" y="41"/>
                  </a:cubicBezTo>
                  <a:cubicBezTo>
                    <a:pt x="23" y="32"/>
                    <a:pt x="11" y="20"/>
                    <a:pt x="2" y="5"/>
                  </a:cubicBezTo>
                  <a:cubicBezTo>
                    <a:pt x="1" y="4"/>
                    <a:pt x="1" y="2"/>
                    <a:pt x="0" y="0"/>
                  </a:cubicBezTo>
                  <a:cubicBezTo>
                    <a:pt x="8" y="3"/>
                    <a:pt x="16" y="7"/>
                    <a:pt x="23" y="11"/>
                  </a:cubicBezTo>
                  <a:cubicBezTo>
                    <a:pt x="38" y="20"/>
                    <a:pt x="51" y="31"/>
                    <a:pt x="62" y="44"/>
                  </a:cubicBezTo>
                  <a:lnTo>
                    <a:pt x="58" y="4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 name="Google Shape;561;p29">
              <a:extLst>
                <a:ext uri="{FF2B5EF4-FFF2-40B4-BE49-F238E27FC236}">
                  <a16:creationId xmlns:a16="http://schemas.microsoft.com/office/drawing/2014/main" id="{FDC9D18E-A125-2AB8-E562-040FD8CE46F4}"/>
                </a:ext>
              </a:extLst>
            </p:cNvPr>
            <p:cNvSpPr/>
            <p:nvPr/>
          </p:nvSpPr>
          <p:spPr>
            <a:xfrm>
              <a:off x="3436920" y="4060440"/>
              <a:ext cx="21240" cy="25200"/>
            </a:xfrm>
            <a:custGeom>
              <a:avLst/>
              <a:gdLst/>
              <a:ahLst/>
              <a:cxnLst/>
              <a:rect l="l" t="t" r="r" b="b"/>
              <a:pathLst>
                <a:path w="59" h="70" extrusionOk="0">
                  <a:moveTo>
                    <a:pt x="58" y="0"/>
                  </a:moveTo>
                  <a:lnTo>
                    <a:pt x="0" y="69"/>
                  </a:lnTo>
                  <a:cubicBezTo>
                    <a:pt x="3" y="37"/>
                    <a:pt x="8" y="31"/>
                    <a:pt x="5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 name="Google Shape;562;p29">
              <a:extLst>
                <a:ext uri="{FF2B5EF4-FFF2-40B4-BE49-F238E27FC236}">
                  <a16:creationId xmlns:a16="http://schemas.microsoft.com/office/drawing/2014/main" id="{DCFDA257-ECEE-9213-39E7-C47A8E0E9459}"/>
                </a:ext>
              </a:extLst>
            </p:cNvPr>
            <p:cNvSpPr/>
            <p:nvPr/>
          </p:nvSpPr>
          <p:spPr>
            <a:xfrm>
              <a:off x="3462120" y="3993120"/>
              <a:ext cx="21600" cy="19440"/>
            </a:xfrm>
            <a:custGeom>
              <a:avLst/>
              <a:gdLst/>
              <a:ahLst/>
              <a:cxnLst/>
              <a:rect l="l" t="t" r="r" b="b"/>
              <a:pathLst>
                <a:path w="60" h="54" extrusionOk="0">
                  <a:moveTo>
                    <a:pt x="13" y="32"/>
                  </a:moveTo>
                  <a:lnTo>
                    <a:pt x="41" y="3"/>
                  </a:lnTo>
                  <a:cubicBezTo>
                    <a:pt x="51" y="0"/>
                    <a:pt x="59" y="3"/>
                    <a:pt x="52" y="12"/>
                  </a:cubicBezTo>
                  <a:cubicBezTo>
                    <a:pt x="37" y="27"/>
                    <a:pt x="22" y="40"/>
                    <a:pt x="5" y="53"/>
                  </a:cubicBezTo>
                  <a:cubicBezTo>
                    <a:pt x="0" y="44"/>
                    <a:pt x="7" y="38"/>
                    <a:pt x="13" y="3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 name="Google Shape;563;p29">
              <a:extLst>
                <a:ext uri="{FF2B5EF4-FFF2-40B4-BE49-F238E27FC236}">
                  <a16:creationId xmlns:a16="http://schemas.microsoft.com/office/drawing/2014/main" id="{2431CA2C-0014-0AAD-5147-FBFD23476668}"/>
                </a:ext>
              </a:extLst>
            </p:cNvPr>
            <p:cNvSpPr/>
            <p:nvPr/>
          </p:nvSpPr>
          <p:spPr>
            <a:xfrm>
              <a:off x="2971800" y="3992760"/>
              <a:ext cx="18360" cy="25200"/>
            </a:xfrm>
            <a:custGeom>
              <a:avLst/>
              <a:gdLst/>
              <a:ahLst/>
              <a:cxnLst/>
              <a:rect l="l" t="t" r="r" b="b"/>
              <a:pathLst>
                <a:path w="51" h="70" extrusionOk="0">
                  <a:moveTo>
                    <a:pt x="50" y="69"/>
                  </a:moveTo>
                  <a:cubicBezTo>
                    <a:pt x="46" y="68"/>
                    <a:pt x="43" y="66"/>
                    <a:pt x="40" y="64"/>
                  </a:cubicBezTo>
                  <a:cubicBezTo>
                    <a:pt x="28" y="57"/>
                    <a:pt x="18" y="47"/>
                    <a:pt x="11" y="35"/>
                  </a:cubicBezTo>
                  <a:cubicBezTo>
                    <a:pt x="5" y="24"/>
                    <a:pt x="1" y="13"/>
                    <a:pt x="0" y="0"/>
                  </a:cubicBezTo>
                  <a:lnTo>
                    <a:pt x="50" y="6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 name="Google Shape;564;p29">
              <a:extLst>
                <a:ext uri="{FF2B5EF4-FFF2-40B4-BE49-F238E27FC236}">
                  <a16:creationId xmlns:a16="http://schemas.microsoft.com/office/drawing/2014/main" id="{88F61121-D884-FC65-4CBF-F087A2DE3C86}"/>
                </a:ext>
              </a:extLst>
            </p:cNvPr>
            <p:cNvSpPr/>
            <p:nvPr/>
          </p:nvSpPr>
          <p:spPr>
            <a:xfrm>
              <a:off x="3151080" y="3582000"/>
              <a:ext cx="27360" cy="22680"/>
            </a:xfrm>
            <a:custGeom>
              <a:avLst/>
              <a:gdLst/>
              <a:ahLst/>
              <a:cxnLst/>
              <a:rect l="l" t="t" r="r" b="b"/>
              <a:pathLst>
                <a:path w="76" h="63" extrusionOk="0">
                  <a:moveTo>
                    <a:pt x="0" y="1"/>
                  </a:moveTo>
                  <a:cubicBezTo>
                    <a:pt x="6" y="2"/>
                    <a:pt x="12" y="1"/>
                    <a:pt x="16" y="5"/>
                  </a:cubicBezTo>
                  <a:cubicBezTo>
                    <a:pt x="37" y="22"/>
                    <a:pt x="57" y="41"/>
                    <a:pt x="75" y="62"/>
                  </a:cubicBezTo>
                  <a:cubicBezTo>
                    <a:pt x="66" y="60"/>
                    <a:pt x="58" y="56"/>
                    <a:pt x="50" y="51"/>
                  </a:cubicBezTo>
                  <a:cubicBezTo>
                    <a:pt x="31" y="40"/>
                    <a:pt x="16" y="25"/>
                    <a:pt x="5" y="6"/>
                  </a:cubicBezTo>
                  <a:cubicBezTo>
                    <a:pt x="4" y="4"/>
                    <a:pt x="2" y="2"/>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 name="Google Shape;565;p29">
              <a:extLst>
                <a:ext uri="{FF2B5EF4-FFF2-40B4-BE49-F238E27FC236}">
                  <a16:creationId xmlns:a16="http://schemas.microsoft.com/office/drawing/2014/main" id="{8C52BEA1-5A69-12B1-538D-BF2FBB4DE9B4}"/>
                </a:ext>
              </a:extLst>
            </p:cNvPr>
            <p:cNvSpPr/>
            <p:nvPr/>
          </p:nvSpPr>
          <p:spPr>
            <a:xfrm>
              <a:off x="3333960" y="3967560"/>
              <a:ext cx="13680" cy="30600"/>
            </a:xfrm>
            <a:custGeom>
              <a:avLst/>
              <a:gdLst/>
              <a:ahLst/>
              <a:cxnLst/>
              <a:rect l="l" t="t" r="r" b="b"/>
              <a:pathLst>
                <a:path w="38" h="85" extrusionOk="0">
                  <a:moveTo>
                    <a:pt x="0" y="0"/>
                  </a:moveTo>
                  <a:cubicBezTo>
                    <a:pt x="14" y="27"/>
                    <a:pt x="27" y="55"/>
                    <a:pt x="37" y="84"/>
                  </a:cubicBezTo>
                  <a:cubicBezTo>
                    <a:pt x="28" y="76"/>
                    <a:pt x="21" y="67"/>
                    <a:pt x="16" y="58"/>
                  </a:cubicBezTo>
                  <a:cubicBezTo>
                    <a:pt x="5" y="40"/>
                    <a:pt x="0" y="2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29">
              <a:extLst>
                <a:ext uri="{FF2B5EF4-FFF2-40B4-BE49-F238E27FC236}">
                  <a16:creationId xmlns:a16="http://schemas.microsoft.com/office/drawing/2014/main" id="{EE23F23D-B20B-17F2-FDDC-A30C0DB7C5E3}"/>
                </a:ext>
              </a:extLst>
            </p:cNvPr>
            <p:cNvSpPr/>
            <p:nvPr/>
          </p:nvSpPr>
          <p:spPr>
            <a:xfrm>
              <a:off x="3848040" y="3903480"/>
              <a:ext cx="18000" cy="27720"/>
            </a:xfrm>
            <a:custGeom>
              <a:avLst/>
              <a:gdLst/>
              <a:ahLst/>
              <a:cxnLst/>
              <a:rect l="l" t="t" r="r" b="b"/>
              <a:pathLst>
                <a:path w="50" h="77" extrusionOk="0">
                  <a:moveTo>
                    <a:pt x="26" y="61"/>
                  </a:moveTo>
                  <a:lnTo>
                    <a:pt x="26" y="62"/>
                  </a:lnTo>
                  <a:cubicBezTo>
                    <a:pt x="23" y="66"/>
                    <a:pt x="20" y="69"/>
                    <a:pt x="15" y="72"/>
                  </a:cubicBezTo>
                  <a:cubicBezTo>
                    <a:pt x="10" y="75"/>
                    <a:pt x="6" y="76"/>
                    <a:pt x="1" y="76"/>
                  </a:cubicBezTo>
                  <a:lnTo>
                    <a:pt x="0" y="76"/>
                  </a:lnTo>
                  <a:cubicBezTo>
                    <a:pt x="3" y="62"/>
                    <a:pt x="8" y="49"/>
                    <a:pt x="15" y="37"/>
                  </a:cubicBezTo>
                  <a:cubicBezTo>
                    <a:pt x="23" y="23"/>
                    <a:pt x="34" y="10"/>
                    <a:pt x="47" y="0"/>
                  </a:cubicBezTo>
                  <a:cubicBezTo>
                    <a:pt x="49" y="29"/>
                    <a:pt x="22" y="41"/>
                    <a:pt x="24" y="63"/>
                  </a:cubicBezTo>
                  <a:lnTo>
                    <a:pt x="26" y="6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29">
              <a:extLst>
                <a:ext uri="{FF2B5EF4-FFF2-40B4-BE49-F238E27FC236}">
                  <a16:creationId xmlns:a16="http://schemas.microsoft.com/office/drawing/2014/main" id="{219D3CDC-7632-B304-7518-1609FA87301A}"/>
                </a:ext>
              </a:extLst>
            </p:cNvPr>
            <p:cNvSpPr/>
            <p:nvPr/>
          </p:nvSpPr>
          <p:spPr>
            <a:xfrm>
              <a:off x="3548520" y="3633480"/>
              <a:ext cx="11160" cy="29520"/>
            </a:xfrm>
            <a:custGeom>
              <a:avLst/>
              <a:gdLst/>
              <a:ahLst/>
              <a:cxnLst/>
              <a:rect l="l" t="t" r="r" b="b"/>
              <a:pathLst>
                <a:path w="31" h="82" extrusionOk="0">
                  <a:moveTo>
                    <a:pt x="10" y="0"/>
                  </a:moveTo>
                  <a:cubicBezTo>
                    <a:pt x="29" y="21"/>
                    <a:pt x="30" y="45"/>
                    <a:pt x="22" y="81"/>
                  </a:cubicBezTo>
                  <a:cubicBezTo>
                    <a:pt x="9" y="48"/>
                    <a:pt x="0" y="26"/>
                    <a:pt x="1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29">
              <a:extLst>
                <a:ext uri="{FF2B5EF4-FFF2-40B4-BE49-F238E27FC236}">
                  <a16:creationId xmlns:a16="http://schemas.microsoft.com/office/drawing/2014/main" id="{AC4CA4D1-FE1C-8B67-3EB8-E97BD8D2F021}"/>
                </a:ext>
              </a:extLst>
            </p:cNvPr>
            <p:cNvSpPr/>
            <p:nvPr/>
          </p:nvSpPr>
          <p:spPr>
            <a:xfrm>
              <a:off x="3613320" y="3642120"/>
              <a:ext cx="33480" cy="15480"/>
            </a:xfrm>
            <a:custGeom>
              <a:avLst/>
              <a:gdLst/>
              <a:ahLst/>
              <a:cxnLst/>
              <a:rect l="l" t="t" r="r" b="b"/>
              <a:pathLst>
                <a:path w="93" h="43" extrusionOk="0">
                  <a:moveTo>
                    <a:pt x="91" y="0"/>
                  </a:moveTo>
                  <a:cubicBezTo>
                    <a:pt x="68" y="29"/>
                    <a:pt x="32" y="31"/>
                    <a:pt x="0" y="42"/>
                  </a:cubicBezTo>
                  <a:cubicBezTo>
                    <a:pt x="8" y="35"/>
                    <a:pt x="17" y="29"/>
                    <a:pt x="26" y="24"/>
                  </a:cubicBezTo>
                  <a:cubicBezTo>
                    <a:pt x="46" y="12"/>
                    <a:pt x="69" y="4"/>
                    <a:pt x="92" y="1"/>
                  </a:cubicBezTo>
                  <a:lnTo>
                    <a:pt x="9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29">
              <a:extLst>
                <a:ext uri="{FF2B5EF4-FFF2-40B4-BE49-F238E27FC236}">
                  <a16:creationId xmlns:a16="http://schemas.microsoft.com/office/drawing/2014/main" id="{B1E53014-6A04-8121-9708-CDEE7E523FA0}"/>
                </a:ext>
              </a:extLst>
            </p:cNvPr>
            <p:cNvSpPr/>
            <p:nvPr/>
          </p:nvSpPr>
          <p:spPr>
            <a:xfrm>
              <a:off x="3313080" y="3647880"/>
              <a:ext cx="31320" cy="9720"/>
            </a:xfrm>
            <a:custGeom>
              <a:avLst/>
              <a:gdLst/>
              <a:ahLst/>
              <a:cxnLst/>
              <a:rect l="l" t="t" r="r" b="b"/>
              <a:pathLst>
                <a:path w="87" h="27" extrusionOk="0">
                  <a:moveTo>
                    <a:pt x="86" y="26"/>
                  </a:moveTo>
                  <a:cubicBezTo>
                    <a:pt x="56" y="24"/>
                    <a:pt x="27" y="16"/>
                    <a:pt x="1" y="1"/>
                  </a:cubicBezTo>
                  <a:cubicBezTo>
                    <a:pt x="1" y="0"/>
                    <a:pt x="0" y="0"/>
                    <a:pt x="0" y="0"/>
                  </a:cubicBezTo>
                  <a:cubicBezTo>
                    <a:pt x="29" y="1"/>
                    <a:pt x="58" y="10"/>
                    <a:pt x="83" y="24"/>
                  </a:cubicBezTo>
                  <a:cubicBezTo>
                    <a:pt x="84" y="25"/>
                    <a:pt x="85" y="25"/>
                    <a:pt x="86"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29">
              <a:extLst>
                <a:ext uri="{FF2B5EF4-FFF2-40B4-BE49-F238E27FC236}">
                  <a16:creationId xmlns:a16="http://schemas.microsoft.com/office/drawing/2014/main" id="{EFB094DD-B23B-0DF1-A010-FB2ED6248684}"/>
                </a:ext>
              </a:extLst>
            </p:cNvPr>
            <p:cNvSpPr/>
            <p:nvPr/>
          </p:nvSpPr>
          <p:spPr>
            <a:xfrm>
              <a:off x="3885120" y="3881880"/>
              <a:ext cx="30240" cy="10800"/>
            </a:xfrm>
            <a:custGeom>
              <a:avLst/>
              <a:gdLst/>
              <a:ahLst/>
              <a:cxnLst/>
              <a:rect l="l" t="t" r="r" b="b"/>
              <a:pathLst>
                <a:path w="84" h="30" extrusionOk="0">
                  <a:moveTo>
                    <a:pt x="83" y="0"/>
                  </a:moveTo>
                  <a:cubicBezTo>
                    <a:pt x="60" y="16"/>
                    <a:pt x="32" y="16"/>
                    <a:pt x="0" y="29"/>
                  </a:cubicBezTo>
                  <a:cubicBezTo>
                    <a:pt x="33" y="2"/>
                    <a:pt x="37" y="1"/>
                    <a:pt x="83"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29">
              <a:extLst>
                <a:ext uri="{FF2B5EF4-FFF2-40B4-BE49-F238E27FC236}">
                  <a16:creationId xmlns:a16="http://schemas.microsoft.com/office/drawing/2014/main" id="{9336EBB2-C7E3-8613-3AE5-844D99650511}"/>
                </a:ext>
              </a:extLst>
            </p:cNvPr>
            <p:cNvSpPr/>
            <p:nvPr/>
          </p:nvSpPr>
          <p:spPr>
            <a:xfrm>
              <a:off x="3279600" y="3659400"/>
              <a:ext cx="31320" cy="10800"/>
            </a:xfrm>
            <a:custGeom>
              <a:avLst/>
              <a:gdLst/>
              <a:ahLst/>
              <a:cxnLst/>
              <a:rect l="l" t="t" r="r" b="b"/>
              <a:pathLst>
                <a:path w="87" h="30" extrusionOk="0">
                  <a:moveTo>
                    <a:pt x="86" y="29"/>
                  </a:moveTo>
                  <a:cubicBezTo>
                    <a:pt x="86" y="29"/>
                    <a:pt x="85" y="29"/>
                    <a:pt x="84" y="29"/>
                  </a:cubicBezTo>
                  <a:cubicBezTo>
                    <a:pt x="60" y="29"/>
                    <a:pt x="37" y="24"/>
                    <a:pt x="16" y="11"/>
                  </a:cubicBezTo>
                  <a:cubicBezTo>
                    <a:pt x="11" y="8"/>
                    <a:pt x="5" y="4"/>
                    <a:pt x="0" y="0"/>
                  </a:cubicBezTo>
                  <a:cubicBezTo>
                    <a:pt x="38" y="0"/>
                    <a:pt x="60" y="21"/>
                    <a:pt x="86"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29">
              <a:extLst>
                <a:ext uri="{FF2B5EF4-FFF2-40B4-BE49-F238E27FC236}">
                  <a16:creationId xmlns:a16="http://schemas.microsoft.com/office/drawing/2014/main" id="{7C7374ED-D2A5-7957-CAF7-3F9802A6BB67}"/>
                </a:ext>
              </a:extLst>
            </p:cNvPr>
            <p:cNvSpPr/>
            <p:nvPr/>
          </p:nvSpPr>
          <p:spPr>
            <a:xfrm>
              <a:off x="3637080" y="4025520"/>
              <a:ext cx="22320" cy="13320"/>
            </a:xfrm>
            <a:custGeom>
              <a:avLst/>
              <a:gdLst/>
              <a:ahLst/>
              <a:cxnLst/>
              <a:rect l="l" t="t" r="r" b="b"/>
              <a:pathLst>
                <a:path w="62" h="37" extrusionOk="0">
                  <a:moveTo>
                    <a:pt x="61" y="0"/>
                  </a:moveTo>
                  <a:lnTo>
                    <a:pt x="0" y="36"/>
                  </a:lnTo>
                  <a:cubicBezTo>
                    <a:pt x="11" y="8"/>
                    <a:pt x="34" y="2"/>
                    <a:pt x="6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29">
              <a:extLst>
                <a:ext uri="{FF2B5EF4-FFF2-40B4-BE49-F238E27FC236}">
                  <a16:creationId xmlns:a16="http://schemas.microsoft.com/office/drawing/2014/main" id="{119E2B38-D347-6354-60F8-8537AFD12158}"/>
                </a:ext>
              </a:extLst>
            </p:cNvPr>
            <p:cNvSpPr/>
            <p:nvPr/>
          </p:nvSpPr>
          <p:spPr>
            <a:xfrm>
              <a:off x="3436200" y="4021920"/>
              <a:ext cx="18360" cy="23400"/>
            </a:xfrm>
            <a:custGeom>
              <a:avLst/>
              <a:gdLst/>
              <a:ahLst/>
              <a:cxnLst/>
              <a:rect l="l" t="t" r="r" b="b"/>
              <a:pathLst>
                <a:path w="51" h="65" extrusionOk="0">
                  <a:moveTo>
                    <a:pt x="0" y="56"/>
                  </a:moveTo>
                  <a:lnTo>
                    <a:pt x="50" y="0"/>
                  </a:lnTo>
                  <a:cubicBezTo>
                    <a:pt x="47" y="30"/>
                    <a:pt x="25" y="45"/>
                    <a:pt x="9" y="64"/>
                  </a:cubicBezTo>
                  <a:lnTo>
                    <a:pt x="0" y="5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 name="Google Shape;574;p29">
              <a:extLst>
                <a:ext uri="{FF2B5EF4-FFF2-40B4-BE49-F238E27FC236}">
                  <a16:creationId xmlns:a16="http://schemas.microsoft.com/office/drawing/2014/main" id="{D6DBBD47-9315-B702-4B2A-6A3B23A4DA16}"/>
                </a:ext>
              </a:extLst>
            </p:cNvPr>
            <p:cNvSpPr/>
            <p:nvPr/>
          </p:nvSpPr>
          <p:spPr>
            <a:xfrm>
              <a:off x="3422520" y="3965040"/>
              <a:ext cx="28080" cy="11160"/>
            </a:xfrm>
            <a:custGeom>
              <a:avLst/>
              <a:gdLst/>
              <a:ahLst/>
              <a:cxnLst/>
              <a:rect l="l" t="t" r="r" b="b"/>
              <a:pathLst>
                <a:path w="78" h="31" extrusionOk="0">
                  <a:moveTo>
                    <a:pt x="77" y="0"/>
                  </a:moveTo>
                  <a:cubicBezTo>
                    <a:pt x="72" y="3"/>
                    <a:pt x="66" y="7"/>
                    <a:pt x="61" y="10"/>
                  </a:cubicBezTo>
                  <a:cubicBezTo>
                    <a:pt x="42" y="21"/>
                    <a:pt x="22" y="28"/>
                    <a:pt x="0" y="30"/>
                  </a:cubicBezTo>
                  <a:cubicBezTo>
                    <a:pt x="6" y="25"/>
                    <a:pt x="13" y="20"/>
                    <a:pt x="20" y="16"/>
                  </a:cubicBezTo>
                  <a:cubicBezTo>
                    <a:pt x="37" y="6"/>
                    <a:pt x="57" y="1"/>
                    <a:pt x="7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 name="Google Shape;575;p29">
              <a:extLst>
                <a:ext uri="{FF2B5EF4-FFF2-40B4-BE49-F238E27FC236}">
                  <a16:creationId xmlns:a16="http://schemas.microsoft.com/office/drawing/2014/main" id="{67976E95-6480-2AD9-F9C0-4D123276F3E3}"/>
                </a:ext>
              </a:extLst>
            </p:cNvPr>
            <p:cNvSpPr/>
            <p:nvPr/>
          </p:nvSpPr>
          <p:spPr>
            <a:xfrm>
              <a:off x="3054600" y="4112280"/>
              <a:ext cx="32040" cy="12240"/>
            </a:xfrm>
            <a:custGeom>
              <a:avLst/>
              <a:gdLst/>
              <a:ahLst/>
              <a:cxnLst/>
              <a:rect l="l" t="t" r="r" b="b"/>
              <a:pathLst>
                <a:path w="89" h="34" extrusionOk="0">
                  <a:moveTo>
                    <a:pt x="0" y="4"/>
                  </a:moveTo>
                  <a:cubicBezTo>
                    <a:pt x="33" y="0"/>
                    <a:pt x="58" y="24"/>
                    <a:pt x="88" y="32"/>
                  </a:cubicBezTo>
                  <a:cubicBezTo>
                    <a:pt x="84" y="33"/>
                    <a:pt x="81" y="33"/>
                    <a:pt x="77" y="33"/>
                  </a:cubicBezTo>
                  <a:cubicBezTo>
                    <a:pt x="57" y="33"/>
                    <a:pt x="38" y="28"/>
                    <a:pt x="20" y="18"/>
                  </a:cubicBezTo>
                  <a:cubicBezTo>
                    <a:pt x="12" y="14"/>
                    <a:pt x="7" y="9"/>
                    <a:pt x="1" y="3"/>
                  </a:cubicBezTo>
                  <a:lnTo>
                    <a:pt x="0"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 name="Google Shape;576;p29">
              <a:extLst>
                <a:ext uri="{FF2B5EF4-FFF2-40B4-BE49-F238E27FC236}">
                  <a16:creationId xmlns:a16="http://schemas.microsoft.com/office/drawing/2014/main" id="{2F998BD8-2E47-B616-68B4-ADA32BBDA8D5}"/>
                </a:ext>
              </a:extLst>
            </p:cNvPr>
            <p:cNvSpPr/>
            <p:nvPr/>
          </p:nvSpPr>
          <p:spPr>
            <a:xfrm>
              <a:off x="3465720" y="3750840"/>
              <a:ext cx="20880" cy="20160"/>
            </a:xfrm>
            <a:custGeom>
              <a:avLst/>
              <a:gdLst/>
              <a:ahLst/>
              <a:cxnLst/>
              <a:rect l="l" t="t" r="r" b="b"/>
              <a:pathLst>
                <a:path w="58" h="56" extrusionOk="0">
                  <a:moveTo>
                    <a:pt x="16" y="55"/>
                  </a:moveTo>
                  <a:cubicBezTo>
                    <a:pt x="8" y="55"/>
                    <a:pt x="0" y="47"/>
                    <a:pt x="5" y="41"/>
                  </a:cubicBezTo>
                  <a:cubicBezTo>
                    <a:pt x="16" y="26"/>
                    <a:pt x="28" y="13"/>
                    <a:pt x="41" y="0"/>
                  </a:cubicBezTo>
                  <a:cubicBezTo>
                    <a:pt x="57" y="14"/>
                    <a:pt x="42" y="17"/>
                    <a:pt x="41" y="23"/>
                  </a:cubicBezTo>
                  <a:cubicBezTo>
                    <a:pt x="39" y="29"/>
                    <a:pt x="35" y="35"/>
                    <a:pt x="31" y="42"/>
                  </a:cubicBezTo>
                  <a:lnTo>
                    <a:pt x="16" y="5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577;p29">
              <a:extLst>
                <a:ext uri="{FF2B5EF4-FFF2-40B4-BE49-F238E27FC236}">
                  <a16:creationId xmlns:a16="http://schemas.microsoft.com/office/drawing/2014/main" id="{422FEA3B-D0B8-CC20-4B52-63E10F04875D}"/>
                </a:ext>
              </a:extLst>
            </p:cNvPr>
            <p:cNvSpPr/>
            <p:nvPr/>
          </p:nvSpPr>
          <p:spPr>
            <a:xfrm>
              <a:off x="3511800" y="3719160"/>
              <a:ext cx="18360" cy="15480"/>
            </a:xfrm>
            <a:custGeom>
              <a:avLst/>
              <a:gdLst/>
              <a:ahLst/>
              <a:cxnLst/>
              <a:rect l="l" t="t" r="r" b="b"/>
              <a:pathLst>
                <a:path w="51" h="43" extrusionOk="0">
                  <a:moveTo>
                    <a:pt x="50" y="0"/>
                  </a:moveTo>
                  <a:cubicBezTo>
                    <a:pt x="39" y="15"/>
                    <a:pt x="25" y="28"/>
                    <a:pt x="9" y="37"/>
                  </a:cubicBezTo>
                  <a:cubicBezTo>
                    <a:pt x="6" y="39"/>
                    <a:pt x="3" y="40"/>
                    <a:pt x="0" y="42"/>
                  </a:cubicBezTo>
                  <a:lnTo>
                    <a:pt x="5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578;p29">
              <a:extLst>
                <a:ext uri="{FF2B5EF4-FFF2-40B4-BE49-F238E27FC236}">
                  <a16:creationId xmlns:a16="http://schemas.microsoft.com/office/drawing/2014/main" id="{60CC90DB-B309-A13C-A01A-4E6055B35BE4}"/>
                </a:ext>
              </a:extLst>
            </p:cNvPr>
            <p:cNvSpPr/>
            <p:nvPr/>
          </p:nvSpPr>
          <p:spPr>
            <a:xfrm>
              <a:off x="3186720" y="3671640"/>
              <a:ext cx="30600" cy="12240"/>
            </a:xfrm>
            <a:custGeom>
              <a:avLst/>
              <a:gdLst/>
              <a:ahLst/>
              <a:cxnLst/>
              <a:rect l="l" t="t" r="r" b="b"/>
              <a:pathLst>
                <a:path w="85" h="34" extrusionOk="0">
                  <a:moveTo>
                    <a:pt x="84" y="33"/>
                  </a:moveTo>
                  <a:cubicBezTo>
                    <a:pt x="59" y="29"/>
                    <a:pt x="35" y="20"/>
                    <a:pt x="13" y="8"/>
                  </a:cubicBezTo>
                  <a:cubicBezTo>
                    <a:pt x="8" y="5"/>
                    <a:pt x="4" y="3"/>
                    <a:pt x="0" y="0"/>
                  </a:cubicBezTo>
                  <a:cubicBezTo>
                    <a:pt x="23" y="2"/>
                    <a:pt x="46" y="9"/>
                    <a:pt x="66" y="21"/>
                  </a:cubicBezTo>
                  <a:cubicBezTo>
                    <a:pt x="72" y="24"/>
                    <a:pt x="78" y="28"/>
                    <a:pt x="84" y="3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29">
              <a:extLst>
                <a:ext uri="{FF2B5EF4-FFF2-40B4-BE49-F238E27FC236}">
                  <a16:creationId xmlns:a16="http://schemas.microsoft.com/office/drawing/2014/main" id="{C7D9AD19-7A07-DA61-C9EC-A1A57719E23D}"/>
                </a:ext>
              </a:extLst>
            </p:cNvPr>
            <p:cNvSpPr/>
            <p:nvPr/>
          </p:nvSpPr>
          <p:spPr>
            <a:xfrm>
              <a:off x="2873520" y="3549240"/>
              <a:ext cx="22680" cy="21600"/>
            </a:xfrm>
            <a:custGeom>
              <a:avLst/>
              <a:gdLst/>
              <a:ahLst/>
              <a:cxnLst/>
              <a:rect l="l" t="t" r="r" b="b"/>
              <a:pathLst>
                <a:path w="63" h="60" extrusionOk="0">
                  <a:moveTo>
                    <a:pt x="2" y="0"/>
                  </a:moveTo>
                  <a:lnTo>
                    <a:pt x="62" y="55"/>
                  </a:lnTo>
                  <a:cubicBezTo>
                    <a:pt x="33" y="59"/>
                    <a:pt x="25" y="30"/>
                    <a:pt x="3" y="26"/>
                  </a:cubicBezTo>
                  <a:lnTo>
                    <a:pt x="5" y="26"/>
                  </a:lnTo>
                  <a:lnTo>
                    <a:pt x="0" y="1"/>
                  </a:lnTo>
                  <a:lnTo>
                    <a:pt x="2"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 name="Google Shape;580;p29">
              <a:extLst>
                <a:ext uri="{FF2B5EF4-FFF2-40B4-BE49-F238E27FC236}">
                  <a16:creationId xmlns:a16="http://schemas.microsoft.com/office/drawing/2014/main" id="{F60EE6B8-076F-15C3-5EEB-04338E6BCA21}"/>
                </a:ext>
              </a:extLst>
            </p:cNvPr>
            <p:cNvSpPr/>
            <p:nvPr/>
          </p:nvSpPr>
          <p:spPr>
            <a:xfrm>
              <a:off x="3369960" y="3497400"/>
              <a:ext cx="27000" cy="18720"/>
            </a:xfrm>
            <a:custGeom>
              <a:avLst/>
              <a:gdLst/>
              <a:ahLst/>
              <a:cxnLst/>
              <a:rect l="l" t="t" r="r" b="b"/>
              <a:pathLst>
                <a:path w="75" h="52" extrusionOk="0">
                  <a:moveTo>
                    <a:pt x="22" y="5"/>
                  </a:moveTo>
                  <a:lnTo>
                    <a:pt x="50" y="20"/>
                  </a:lnTo>
                  <a:cubicBezTo>
                    <a:pt x="61" y="26"/>
                    <a:pt x="72" y="32"/>
                    <a:pt x="74" y="46"/>
                  </a:cubicBezTo>
                  <a:cubicBezTo>
                    <a:pt x="56" y="51"/>
                    <a:pt x="44" y="32"/>
                    <a:pt x="27" y="35"/>
                  </a:cubicBezTo>
                  <a:lnTo>
                    <a:pt x="15" y="28"/>
                  </a:lnTo>
                  <a:cubicBezTo>
                    <a:pt x="9" y="22"/>
                    <a:pt x="0" y="16"/>
                    <a:pt x="6" y="6"/>
                  </a:cubicBezTo>
                  <a:cubicBezTo>
                    <a:pt x="10" y="0"/>
                    <a:pt x="17" y="2"/>
                    <a:pt x="22"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 name="Google Shape;581;p29">
              <a:extLst>
                <a:ext uri="{FF2B5EF4-FFF2-40B4-BE49-F238E27FC236}">
                  <a16:creationId xmlns:a16="http://schemas.microsoft.com/office/drawing/2014/main" id="{5EC24DF5-7956-2DF3-1B0C-E19AF3310A57}"/>
                </a:ext>
              </a:extLst>
            </p:cNvPr>
            <p:cNvSpPr/>
            <p:nvPr/>
          </p:nvSpPr>
          <p:spPr>
            <a:xfrm>
              <a:off x="3985200" y="3450600"/>
              <a:ext cx="16560" cy="19440"/>
            </a:xfrm>
            <a:custGeom>
              <a:avLst/>
              <a:gdLst/>
              <a:ahLst/>
              <a:cxnLst/>
              <a:rect l="l" t="t" r="r" b="b"/>
              <a:pathLst>
                <a:path w="46" h="54" extrusionOk="0">
                  <a:moveTo>
                    <a:pt x="45" y="53"/>
                  </a:moveTo>
                  <a:cubicBezTo>
                    <a:pt x="40" y="51"/>
                    <a:pt x="35" y="49"/>
                    <a:pt x="31" y="47"/>
                  </a:cubicBezTo>
                  <a:cubicBezTo>
                    <a:pt x="21" y="42"/>
                    <a:pt x="14" y="34"/>
                    <a:pt x="8" y="24"/>
                  </a:cubicBezTo>
                  <a:cubicBezTo>
                    <a:pt x="4" y="17"/>
                    <a:pt x="1" y="9"/>
                    <a:pt x="0" y="0"/>
                  </a:cubicBezTo>
                  <a:lnTo>
                    <a:pt x="45" y="5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29">
              <a:extLst>
                <a:ext uri="{FF2B5EF4-FFF2-40B4-BE49-F238E27FC236}">
                  <a16:creationId xmlns:a16="http://schemas.microsoft.com/office/drawing/2014/main" id="{BD8ED116-36D0-F3F2-21C2-1A76BEE15967}"/>
                </a:ext>
              </a:extLst>
            </p:cNvPr>
            <p:cNvSpPr/>
            <p:nvPr/>
          </p:nvSpPr>
          <p:spPr>
            <a:xfrm>
              <a:off x="3264120" y="3716280"/>
              <a:ext cx="29160" cy="10080"/>
            </a:xfrm>
            <a:custGeom>
              <a:avLst/>
              <a:gdLst/>
              <a:ahLst/>
              <a:cxnLst/>
              <a:rect l="l" t="t" r="r" b="b"/>
              <a:pathLst>
                <a:path w="81" h="28" extrusionOk="0">
                  <a:moveTo>
                    <a:pt x="80" y="27"/>
                  </a:moveTo>
                  <a:cubicBezTo>
                    <a:pt x="54" y="25"/>
                    <a:pt x="28" y="17"/>
                    <a:pt x="6" y="4"/>
                  </a:cubicBezTo>
                  <a:cubicBezTo>
                    <a:pt x="4" y="3"/>
                    <a:pt x="2" y="1"/>
                    <a:pt x="0" y="0"/>
                  </a:cubicBezTo>
                  <a:cubicBezTo>
                    <a:pt x="24" y="1"/>
                    <a:pt x="47" y="7"/>
                    <a:pt x="68" y="19"/>
                  </a:cubicBezTo>
                  <a:cubicBezTo>
                    <a:pt x="72" y="21"/>
                    <a:pt x="76" y="24"/>
                    <a:pt x="80"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29">
              <a:extLst>
                <a:ext uri="{FF2B5EF4-FFF2-40B4-BE49-F238E27FC236}">
                  <a16:creationId xmlns:a16="http://schemas.microsoft.com/office/drawing/2014/main" id="{3A03E793-7718-799A-4534-C289E2E55459}"/>
                </a:ext>
              </a:extLst>
            </p:cNvPr>
            <p:cNvSpPr/>
            <p:nvPr/>
          </p:nvSpPr>
          <p:spPr>
            <a:xfrm>
              <a:off x="3316320" y="3795120"/>
              <a:ext cx="30960" cy="7200"/>
            </a:xfrm>
            <a:custGeom>
              <a:avLst/>
              <a:gdLst/>
              <a:ahLst/>
              <a:cxnLst/>
              <a:rect l="l" t="t" r="r" b="b"/>
              <a:pathLst>
                <a:path w="86" h="20" extrusionOk="0">
                  <a:moveTo>
                    <a:pt x="0" y="9"/>
                  </a:moveTo>
                  <a:cubicBezTo>
                    <a:pt x="15" y="3"/>
                    <a:pt x="30" y="0"/>
                    <a:pt x="45" y="0"/>
                  </a:cubicBezTo>
                  <a:cubicBezTo>
                    <a:pt x="59" y="0"/>
                    <a:pt x="72" y="2"/>
                    <a:pt x="85" y="7"/>
                  </a:cubicBezTo>
                  <a:cubicBezTo>
                    <a:pt x="57" y="19"/>
                    <a:pt x="29" y="5"/>
                    <a:pt x="0"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29">
              <a:extLst>
                <a:ext uri="{FF2B5EF4-FFF2-40B4-BE49-F238E27FC236}">
                  <a16:creationId xmlns:a16="http://schemas.microsoft.com/office/drawing/2014/main" id="{32D1FF74-260F-F896-5D9D-E9DB4F488929}"/>
                </a:ext>
              </a:extLst>
            </p:cNvPr>
            <p:cNvSpPr/>
            <p:nvPr/>
          </p:nvSpPr>
          <p:spPr>
            <a:xfrm>
              <a:off x="3646080" y="3631320"/>
              <a:ext cx="25560" cy="11520"/>
            </a:xfrm>
            <a:custGeom>
              <a:avLst/>
              <a:gdLst/>
              <a:ahLst/>
              <a:cxnLst/>
              <a:rect l="l" t="t" r="r" b="b"/>
              <a:pathLst>
                <a:path w="71" h="32" extrusionOk="0">
                  <a:moveTo>
                    <a:pt x="1" y="31"/>
                  </a:moveTo>
                  <a:cubicBezTo>
                    <a:pt x="8" y="25"/>
                    <a:pt x="15" y="20"/>
                    <a:pt x="22" y="16"/>
                  </a:cubicBezTo>
                  <a:cubicBezTo>
                    <a:pt x="37" y="7"/>
                    <a:pt x="53" y="2"/>
                    <a:pt x="70" y="0"/>
                  </a:cubicBezTo>
                  <a:cubicBezTo>
                    <a:pt x="64" y="6"/>
                    <a:pt x="57" y="12"/>
                    <a:pt x="49" y="16"/>
                  </a:cubicBezTo>
                  <a:cubicBezTo>
                    <a:pt x="34" y="25"/>
                    <a:pt x="17" y="30"/>
                    <a:pt x="0" y="30"/>
                  </a:cubicBezTo>
                  <a:lnTo>
                    <a:pt x="1" y="3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 name="Google Shape;585;p29">
              <a:extLst>
                <a:ext uri="{FF2B5EF4-FFF2-40B4-BE49-F238E27FC236}">
                  <a16:creationId xmlns:a16="http://schemas.microsoft.com/office/drawing/2014/main" id="{482CDCC8-F0EE-80A7-3B52-FD9DBAF558C3}"/>
                </a:ext>
              </a:extLst>
            </p:cNvPr>
            <p:cNvSpPr/>
            <p:nvPr/>
          </p:nvSpPr>
          <p:spPr>
            <a:xfrm>
              <a:off x="3519720" y="3809880"/>
              <a:ext cx="12600" cy="24840"/>
            </a:xfrm>
            <a:custGeom>
              <a:avLst/>
              <a:gdLst/>
              <a:ahLst/>
              <a:cxnLst/>
              <a:rect l="l" t="t" r="r" b="b"/>
              <a:pathLst>
                <a:path w="35" h="69" extrusionOk="0">
                  <a:moveTo>
                    <a:pt x="34" y="0"/>
                  </a:moveTo>
                  <a:cubicBezTo>
                    <a:pt x="31" y="16"/>
                    <a:pt x="26" y="31"/>
                    <a:pt x="18" y="44"/>
                  </a:cubicBezTo>
                  <a:cubicBezTo>
                    <a:pt x="13" y="53"/>
                    <a:pt x="7" y="61"/>
                    <a:pt x="0" y="68"/>
                  </a:cubicBezTo>
                  <a:cubicBezTo>
                    <a:pt x="1" y="53"/>
                    <a:pt x="5" y="39"/>
                    <a:pt x="13" y="25"/>
                  </a:cubicBezTo>
                  <a:cubicBezTo>
                    <a:pt x="18" y="16"/>
                    <a:pt x="25" y="7"/>
                    <a:pt x="3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 name="Google Shape;586;p29">
              <a:extLst>
                <a:ext uri="{FF2B5EF4-FFF2-40B4-BE49-F238E27FC236}">
                  <a16:creationId xmlns:a16="http://schemas.microsoft.com/office/drawing/2014/main" id="{7178C722-402F-966C-F6BE-FAA3EC9260CA}"/>
                </a:ext>
              </a:extLst>
            </p:cNvPr>
            <p:cNvSpPr/>
            <p:nvPr/>
          </p:nvSpPr>
          <p:spPr>
            <a:xfrm>
              <a:off x="3415680" y="3603600"/>
              <a:ext cx="30600" cy="10800"/>
            </a:xfrm>
            <a:custGeom>
              <a:avLst/>
              <a:gdLst/>
              <a:ahLst/>
              <a:cxnLst/>
              <a:rect l="l" t="t" r="r" b="b"/>
              <a:pathLst>
                <a:path w="85" h="30" extrusionOk="0">
                  <a:moveTo>
                    <a:pt x="84" y="28"/>
                  </a:moveTo>
                  <a:cubicBezTo>
                    <a:pt x="82" y="26"/>
                    <a:pt x="79" y="24"/>
                    <a:pt x="77" y="23"/>
                  </a:cubicBezTo>
                  <a:cubicBezTo>
                    <a:pt x="70" y="19"/>
                    <a:pt x="62" y="17"/>
                    <a:pt x="54" y="17"/>
                  </a:cubicBezTo>
                  <a:cubicBezTo>
                    <a:pt x="47" y="17"/>
                    <a:pt x="40" y="19"/>
                    <a:pt x="33" y="22"/>
                  </a:cubicBezTo>
                  <a:cubicBezTo>
                    <a:pt x="30" y="24"/>
                    <a:pt x="25" y="25"/>
                    <a:pt x="21" y="25"/>
                  </a:cubicBezTo>
                  <a:cubicBezTo>
                    <a:pt x="16" y="25"/>
                    <a:pt x="11" y="23"/>
                    <a:pt x="6" y="21"/>
                  </a:cubicBezTo>
                  <a:cubicBezTo>
                    <a:pt x="4" y="19"/>
                    <a:pt x="2" y="17"/>
                    <a:pt x="0" y="15"/>
                  </a:cubicBezTo>
                  <a:cubicBezTo>
                    <a:pt x="36" y="0"/>
                    <a:pt x="63" y="4"/>
                    <a:pt x="84" y="29"/>
                  </a:cubicBezTo>
                  <a:lnTo>
                    <a:pt x="84" y="2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29">
              <a:extLst>
                <a:ext uri="{FF2B5EF4-FFF2-40B4-BE49-F238E27FC236}">
                  <a16:creationId xmlns:a16="http://schemas.microsoft.com/office/drawing/2014/main" id="{6FDCBAC8-6E1F-D360-1330-D553C149CC97}"/>
                </a:ext>
              </a:extLst>
            </p:cNvPr>
            <p:cNvSpPr/>
            <p:nvPr/>
          </p:nvSpPr>
          <p:spPr>
            <a:xfrm>
              <a:off x="2958120" y="3595320"/>
              <a:ext cx="26640" cy="15120"/>
            </a:xfrm>
            <a:custGeom>
              <a:avLst/>
              <a:gdLst/>
              <a:ahLst/>
              <a:cxnLst/>
              <a:rect l="l" t="t" r="r" b="b"/>
              <a:pathLst>
                <a:path w="74" h="42" extrusionOk="0">
                  <a:moveTo>
                    <a:pt x="73" y="37"/>
                  </a:moveTo>
                  <a:cubicBezTo>
                    <a:pt x="33" y="41"/>
                    <a:pt x="33" y="41"/>
                    <a:pt x="0" y="0"/>
                  </a:cubicBezTo>
                  <a:cubicBezTo>
                    <a:pt x="33" y="5"/>
                    <a:pt x="48" y="31"/>
                    <a:pt x="73"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29">
              <a:extLst>
                <a:ext uri="{FF2B5EF4-FFF2-40B4-BE49-F238E27FC236}">
                  <a16:creationId xmlns:a16="http://schemas.microsoft.com/office/drawing/2014/main" id="{0AD372D7-EA9D-4CB1-7CC4-F0FEC4FD91C6}"/>
                </a:ext>
              </a:extLst>
            </p:cNvPr>
            <p:cNvSpPr/>
            <p:nvPr/>
          </p:nvSpPr>
          <p:spPr>
            <a:xfrm>
              <a:off x="3321720" y="3811320"/>
              <a:ext cx="31680" cy="3600"/>
            </a:xfrm>
            <a:custGeom>
              <a:avLst/>
              <a:gdLst/>
              <a:ahLst/>
              <a:cxnLst/>
              <a:rect l="l" t="t" r="r" b="b"/>
              <a:pathLst>
                <a:path w="88" h="10" extrusionOk="0">
                  <a:moveTo>
                    <a:pt x="87" y="9"/>
                  </a:moveTo>
                  <a:lnTo>
                    <a:pt x="0" y="9"/>
                  </a:lnTo>
                  <a:cubicBezTo>
                    <a:pt x="14" y="3"/>
                    <a:pt x="29" y="0"/>
                    <a:pt x="44" y="0"/>
                  </a:cubicBezTo>
                  <a:cubicBezTo>
                    <a:pt x="58" y="0"/>
                    <a:pt x="73" y="3"/>
                    <a:pt x="87"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 name="Google Shape;589;p29">
              <a:extLst>
                <a:ext uri="{FF2B5EF4-FFF2-40B4-BE49-F238E27FC236}">
                  <a16:creationId xmlns:a16="http://schemas.microsoft.com/office/drawing/2014/main" id="{025C8A83-4364-A02C-B148-C2A99F43B843}"/>
                </a:ext>
              </a:extLst>
            </p:cNvPr>
            <p:cNvSpPr/>
            <p:nvPr/>
          </p:nvSpPr>
          <p:spPr>
            <a:xfrm>
              <a:off x="3205440" y="4075560"/>
              <a:ext cx="18360" cy="15840"/>
            </a:xfrm>
            <a:custGeom>
              <a:avLst/>
              <a:gdLst/>
              <a:ahLst/>
              <a:cxnLst/>
              <a:rect l="l" t="t" r="r" b="b"/>
              <a:pathLst>
                <a:path w="51" h="44" extrusionOk="0">
                  <a:moveTo>
                    <a:pt x="0" y="0"/>
                  </a:moveTo>
                  <a:lnTo>
                    <a:pt x="50" y="43"/>
                  </a:lnTo>
                  <a:cubicBezTo>
                    <a:pt x="21" y="38"/>
                    <a:pt x="21" y="38"/>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 name="Google Shape;590;p29">
              <a:extLst>
                <a:ext uri="{FF2B5EF4-FFF2-40B4-BE49-F238E27FC236}">
                  <a16:creationId xmlns:a16="http://schemas.microsoft.com/office/drawing/2014/main" id="{3F5794D9-E509-1F5F-54D5-D53155C9404E}"/>
                </a:ext>
              </a:extLst>
            </p:cNvPr>
            <p:cNvSpPr/>
            <p:nvPr/>
          </p:nvSpPr>
          <p:spPr>
            <a:xfrm>
              <a:off x="3605040" y="4017240"/>
              <a:ext cx="18720" cy="15120"/>
            </a:xfrm>
            <a:custGeom>
              <a:avLst/>
              <a:gdLst/>
              <a:ahLst/>
              <a:cxnLst/>
              <a:rect l="l" t="t" r="r" b="b"/>
              <a:pathLst>
                <a:path w="52" h="42" extrusionOk="0">
                  <a:moveTo>
                    <a:pt x="0" y="41"/>
                  </a:moveTo>
                  <a:cubicBezTo>
                    <a:pt x="11" y="27"/>
                    <a:pt x="25" y="15"/>
                    <a:pt x="41" y="6"/>
                  </a:cubicBezTo>
                  <a:cubicBezTo>
                    <a:pt x="44" y="4"/>
                    <a:pt x="48" y="2"/>
                    <a:pt x="51" y="0"/>
                  </a:cubicBezTo>
                  <a:cubicBezTo>
                    <a:pt x="51" y="2"/>
                    <a:pt x="50" y="4"/>
                    <a:pt x="49" y="6"/>
                  </a:cubicBezTo>
                  <a:cubicBezTo>
                    <a:pt x="42" y="17"/>
                    <a:pt x="32" y="27"/>
                    <a:pt x="21" y="33"/>
                  </a:cubicBezTo>
                  <a:cubicBezTo>
                    <a:pt x="14" y="37"/>
                    <a:pt x="7" y="40"/>
                    <a:pt x="0" y="4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 name="Google Shape;591;p29">
              <a:extLst>
                <a:ext uri="{FF2B5EF4-FFF2-40B4-BE49-F238E27FC236}">
                  <a16:creationId xmlns:a16="http://schemas.microsoft.com/office/drawing/2014/main" id="{41F044A6-7A5D-773A-2105-0459E86B3C6C}"/>
                </a:ext>
              </a:extLst>
            </p:cNvPr>
            <p:cNvSpPr/>
            <p:nvPr/>
          </p:nvSpPr>
          <p:spPr>
            <a:xfrm>
              <a:off x="2946960" y="3684240"/>
              <a:ext cx="15840" cy="27000"/>
            </a:xfrm>
            <a:custGeom>
              <a:avLst/>
              <a:gdLst/>
              <a:ahLst/>
              <a:cxnLst/>
              <a:rect l="l" t="t" r="r" b="b"/>
              <a:pathLst>
                <a:path w="44" h="75" extrusionOk="0">
                  <a:moveTo>
                    <a:pt x="43" y="73"/>
                  </a:moveTo>
                  <a:cubicBezTo>
                    <a:pt x="14" y="57"/>
                    <a:pt x="10" y="27"/>
                    <a:pt x="0" y="0"/>
                  </a:cubicBezTo>
                  <a:cubicBezTo>
                    <a:pt x="10" y="9"/>
                    <a:pt x="18" y="20"/>
                    <a:pt x="25" y="32"/>
                  </a:cubicBezTo>
                  <a:cubicBezTo>
                    <a:pt x="33" y="45"/>
                    <a:pt x="38" y="59"/>
                    <a:pt x="42" y="74"/>
                  </a:cubicBezTo>
                  <a:lnTo>
                    <a:pt x="43" y="7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592;p29">
              <a:extLst>
                <a:ext uri="{FF2B5EF4-FFF2-40B4-BE49-F238E27FC236}">
                  <a16:creationId xmlns:a16="http://schemas.microsoft.com/office/drawing/2014/main" id="{C24C15B0-2D01-8E4A-D1DB-5A066B96D00B}"/>
                </a:ext>
              </a:extLst>
            </p:cNvPr>
            <p:cNvSpPr/>
            <p:nvPr/>
          </p:nvSpPr>
          <p:spPr>
            <a:xfrm>
              <a:off x="3634920" y="3445560"/>
              <a:ext cx="26640" cy="7920"/>
            </a:xfrm>
            <a:custGeom>
              <a:avLst/>
              <a:gdLst/>
              <a:ahLst/>
              <a:cxnLst/>
              <a:rect l="l" t="t" r="r" b="b"/>
              <a:pathLst>
                <a:path w="74" h="22" extrusionOk="0">
                  <a:moveTo>
                    <a:pt x="0" y="21"/>
                  </a:moveTo>
                  <a:cubicBezTo>
                    <a:pt x="4" y="16"/>
                    <a:pt x="9" y="12"/>
                    <a:pt x="15" y="9"/>
                  </a:cubicBezTo>
                  <a:cubicBezTo>
                    <a:pt x="26" y="3"/>
                    <a:pt x="38" y="0"/>
                    <a:pt x="50" y="0"/>
                  </a:cubicBezTo>
                  <a:cubicBezTo>
                    <a:pt x="58" y="0"/>
                    <a:pt x="66" y="1"/>
                    <a:pt x="73" y="4"/>
                  </a:cubicBezTo>
                  <a:cubicBezTo>
                    <a:pt x="50" y="14"/>
                    <a:pt x="25" y="20"/>
                    <a:pt x="0"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29">
              <a:extLst>
                <a:ext uri="{FF2B5EF4-FFF2-40B4-BE49-F238E27FC236}">
                  <a16:creationId xmlns:a16="http://schemas.microsoft.com/office/drawing/2014/main" id="{6428C029-08A6-B79F-E9A2-CAC1563594F6}"/>
                </a:ext>
              </a:extLst>
            </p:cNvPr>
            <p:cNvSpPr/>
            <p:nvPr/>
          </p:nvSpPr>
          <p:spPr>
            <a:xfrm>
              <a:off x="3550320" y="3673080"/>
              <a:ext cx="11520" cy="33120"/>
            </a:xfrm>
            <a:custGeom>
              <a:avLst/>
              <a:gdLst/>
              <a:ahLst/>
              <a:cxnLst/>
              <a:rect l="l" t="t" r="r" b="b"/>
              <a:pathLst>
                <a:path w="32" h="92" extrusionOk="0">
                  <a:moveTo>
                    <a:pt x="9" y="91"/>
                  </a:moveTo>
                  <a:cubicBezTo>
                    <a:pt x="3" y="75"/>
                    <a:pt x="0" y="71"/>
                    <a:pt x="1" y="69"/>
                  </a:cubicBezTo>
                  <a:cubicBezTo>
                    <a:pt x="4" y="47"/>
                    <a:pt x="8" y="26"/>
                    <a:pt x="13" y="0"/>
                  </a:cubicBezTo>
                  <a:cubicBezTo>
                    <a:pt x="31" y="32"/>
                    <a:pt x="6" y="53"/>
                    <a:pt x="9" y="9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29">
              <a:extLst>
                <a:ext uri="{FF2B5EF4-FFF2-40B4-BE49-F238E27FC236}">
                  <a16:creationId xmlns:a16="http://schemas.microsoft.com/office/drawing/2014/main" id="{9010CC86-55B3-207A-2220-1F4074440785}"/>
                </a:ext>
              </a:extLst>
            </p:cNvPr>
            <p:cNvSpPr/>
            <p:nvPr/>
          </p:nvSpPr>
          <p:spPr>
            <a:xfrm>
              <a:off x="2934360" y="3817800"/>
              <a:ext cx="16560" cy="20160"/>
            </a:xfrm>
            <a:custGeom>
              <a:avLst/>
              <a:gdLst/>
              <a:ahLst/>
              <a:cxnLst/>
              <a:rect l="l" t="t" r="r" b="b"/>
              <a:pathLst>
                <a:path w="46" h="56" extrusionOk="0">
                  <a:moveTo>
                    <a:pt x="45" y="55"/>
                  </a:moveTo>
                  <a:lnTo>
                    <a:pt x="0" y="0"/>
                  </a:lnTo>
                  <a:cubicBezTo>
                    <a:pt x="28" y="5"/>
                    <a:pt x="28" y="5"/>
                    <a:pt x="45" y="5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29">
              <a:extLst>
                <a:ext uri="{FF2B5EF4-FFF2-40B4-BE49-F238E27FC236}">
                  <a16:creationId xmlns:a16="http://schemas.microsoft.com/office/drawing/2014/main" id="{C0AA5E17-D1A0-EADC-B451-7378923AC01B}"/>
                </a:ext>
              </a:extLst>
            </p:cNvPr>
            <p:cNvSpPr/>
            <p:nvPr/>
          </p:nvSpPr>
          <p:spPr>
            <a:xfrm>
              <a:off x="3740760" y="3853440"/>
              <a:ext cx="15120" cy="26640"/>
            </a:xfrm>
            <a:custGeom>
              <a:avLst/>
              <a:gdLst/>
              <a:ahLst/>
              <a:cxnLst/>
              <a:rect l="l" t="t" r="r" b="b"/>
              <a:pathLst>
                <a:path w="42" h="74" extrusionOk="0">
                  <a:moveTo>
                    <a:pt x="0" y="73"/>
                  </a:moveTo>
                  <a:cubicBezTo>
                    <a:pt x="2" y="58"/>
                    <a:pt x="7" y="44"/>
                    <a:pt x="15" y="32"/>
                  </a:cubicBezTo>
                  <a:cubicBezTo>
                    <a:pt x="22" y="20"/>
                    <a:pt x="31" y="9"/>
                    <a:pt x="41" y="0"/>
                  </a:cubicBezTo>
                  <a:cubicBezTo>
                    <a:pt x="37" y="14"/>
                    <a:pt x="31" y="27"/>
                    <a:pt x="24" y="40"/>
                  </a:cubicBezTo>
                  <a:cubicBezTo>
                    <a:pt x="17" y="51"/>
                    <a:pt x="9" y="62"/>
                    <a:pt x="0" y="7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596;p29">
              <a:extLst>
                <a:ext uri="{FF2B5EF4-FFF2-40B4-BE49-F238E27FC236}">
                  <a16:creationId xmlns:a16="http://schemas.microsoft.com/office/drawing/2014/main" id="{EA9A7F97-BB92-3D0B-E7C2-66104E6CC5C4}"/>
                </a:ext>
              </a:extLst>
            </p:cNvPr>
            <p:cNvSpPr/>
            <p:nvPr/>
          </p:nvSpPr>
          <p:spPr>
            <a:xfrm>
              <a:off x="3124080" y="3952800"/>
              <a:ext cx="11520" cy="12960"/>
            </a:xfrm>
            <a:custGeom>
              <a:avLst/>
              <a:gdLst/>
              <a:ahLst/>
              <a:cxnLst/>
              <a:rect l="l" t="t" r="r" b="b"/>
              <a:pathLst>
                <a:path w="32" h="36" extrusionOk="0">
                  <a:moveTo>
                    <a:pt x="31" y="35"/>
                  </a:moveTo>
                  <a:cubicBezTo>
                    <a:pt x="18" y="26"/>
                    <a:pt x="7" y="14"/>
                    <a:pt x="0" y="0"/>
                  </a:cubicBezTo>
                  <a:lnTo>
                    <a:pt x="31" y="3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597;p29">
              <a:extLst>
                <a:ext uri="{FF2B5EF4-FFF2-40B4-BE49-F238E27FC236}">
                  <a16:creationId xmlns:a16="http://schemas.microsoft.com/office/drawing/2014/main" id="{9E786620-2EA1-D021-07FA-E3D17BC29CBB}"/>
                </a:ext>
              </a:extLst>
            </p:cNvPr>
            <p:cNvSpPr/>
            <p:nvPr/>
          </p:nvSpPr>
          <p:spPr>
            <a:xfrm>
              <a:off x="2960280" y="4007160"/>
              <a:ext cx="14760" cy="22320"/>
            </a:xfrm>
            <a:custGeom>
              <a:avLst/>
              <a:gdLst/>
              <a:ahLst/>
              <a:cxnLst/>
              <a:rect l="l" t="t" r="r" b="b"/>
              <a:pathLst>
                <a:path w="41" h="62" extrusionOk="0">
                  <a:moveTo>
                    <a:pt x="40" y="60"/>
                  </a:moveTo>
                  <a:cubicBezTo>
                    <a:pt x="11" y="52"/>
                    <a:pt x="9" y="23"/>
                    <a:pt x="0" y="0"/>
                  </a:cubicBezTo>
                  <a:cubicBezTo>
                    <a:pt x="11" y="9"/>
                    <a:pt x="21" y="19"/>
                    <a:pt x="28" y="31"/>
                  </a:cubicBezTo>
                  <a:cubicBezTo>
                    <a:pt x="33" y="41"/>
                    <a:pt x="37" y="51"/>
                    <a:pt x="39" y="61"/>
                  </a:cubicBezTo>
                  <a:lnTo>
                    <a:pt x="40" y="6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 name="Google Shape;598;p29">
              <a:extLst>
                <a:ext uri="{FF2B5EF4-FFF2-40B4-BE49-F238E27FC236}">
                  <a16:creationId xmlns:a16="http://schemas.microsoft.com/office/drawing/2014/main" id="{C13F3E34-8C46-DACA-673E-DE11629CC414}"/>
                </a:ext>
              </a:extLst>
            </p:cNvPr>
            <p:cNvSpPr/>
            <p:nvPr/>
          </p:nvSpPr>
          <p:spPr>
            <a:xfrm>
              <a:off x="3261600" y="4012920"/>
              <a:ext cx="17280" cy="15480"/>
            </a:xfrm>
            <a:custGeom>
              <a:avLst/>
              <a:gdLst/>
              <a:ahLst/>
              <a:cxnLst/>
              <a:rect l="l" t="t" r="r" b="b"/>
              <a:pathLst>
                <a:path w="48" h="43" extrusionOk="0">
                  <a:moveTo>
                    <a:pt x="0" y="0"/>
                  </a:moveTo>
                  <a:cubicBezTo>
                    <a:pt x="5" y="2"/>
                    <a:pt x="9" y="5"/>
                    <a:pt x="13" y="7"/>
                  </a:cubicBezTo>
                  <a:cubicBezTo>
                    <a:pt x="27" y="15"/>
                    <a:pt x="38" y="25"/>
                    <a:pt x="46" y="39"/>
                  </a:cubicBezTo>
                  <a:cubicBezTo>
                    <a:pt x="46" y="40"/>
                    <a:pt x="47" y="41"/>
                    <a:pt x="47" y="42"/>
                  </a:cubicBezTo>
                  <a:cubicBezTo>
                    <a:pt x="41" y="40"/>
                    <a:pt x="34" y="38"/>
                    <a:pt x="28" y="34"/>
                  </a:cubicBezTo>
                  <a:cubicBezTo>
                    <a:pt x="19" y="29"/>
                    <a:pt x="11" y="21"/>
                    <a:pt x="5" y="11"/>
                  </a:cubicBezTo>
                  <a:cubicBezTo>
                    <a:pt x="3" y="8"/>
                    <a:pt x="1" y="4"/>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 name="Google Shape;599;p29">
              <a:extLst>
                <a:ext uri="{FF2B5EF4-FFF2-40B4-BE49-F238E27FC236}">
                  <a16:creationId xmlns:a16="http://schemas.microsoft.com/office/drawing/2014/main" id="{C7F5ED07-A1A6-853D-7E78-0B582FE6B9B5}"/>
                </a:ext>
              </a:extLst>
            </p:cNvPr>
            <p:cNvSpPr/>
            <p:nvPr/>
          </p:nvSpPr>
          <p:spPr>
            <a:xfrm>
              <a:off x="2973960" y="4028760"/>
              <a:ext cx="21960" cy="16200"/>
            </a:xfrm>
            <a:custGeom>
              <a:avLst/>
              <a:gdLst/>
              <a:ahLst/>
              <a:cxnLst/>
              <a:rect l="l" t="t" r="r" b="b"/>
              <a:pathLst>
                <a:path w="61" h="45" extrusionOk="0">
                  <a:moveTo>
                    <a:pt x="0" y="1"/>
                  </a:moveTo>
                  <a:cubicBezTo>
                    <a:pt x="23" y="6"/>
                    <a:pt x="31" y="29"/>
                    <a:pt x="60" y="44"/>
                  </a:cubicBezTo>
                  <a:cubicBezTo>
                    <a:pt x="16" y="33"/>
                    <a:pt x="16" y="33"/>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 name="Google Shape;600;p29">
              <a:extLst>
                <a:ext uri="{FF2B5EF4-FFF2-40B4-BE49-F238E27FC236}">
                  <a16:creationId xmlns:a16="http://schemas.microsoft.com/office/drawing/2014/main" id="{E32D4625-7DD9-7D72-C5FF-B69BA0213EC5}"/>
                </a:ext>
              </a:extLst>
            </p:cNvPr>
            <p:cNvSpPr/>
            <p:nvPr/>
          </p:nvSpPr>
          <p:spPr>
            <a:xfrm>
              <a:off x="3438000" y="4043520"/>
              <a:ext cx="14040" cy="16200"/>
            </a:xfrm>
            <a:custGeom>
              <a:avLst/>
              <a:gdLst/>
              <a:ahLst/>
              <a:cxnLst/>
              <a:rect l="l" t="t" r="r" b="b"/>
              <a:pathLst>
                <a:path w="39" h="45" extrusionOk="0">
                  <a:moveTo>
                    <a:pt x="0" y="44"/>
                  </a:moveTo>
                  <a:cubicBezTo>
                    <a:pt x="2" y="40"/>
                    <a:pt x="4" y="35"/>
                    <a:pt x="6" y="32"/>
                  </a:cubicBezTo>
                  <a:cubicBezTo>
                    <a:pt x="13" y="19"/>
                    <a:pt x="24" y="8"/>
                    <a:pt x="37" y="0"/>
                  </a:cubicBezTo>
                  <a:lnTo>
                    <a:pt x="38" y="0"/>
                  </a:lnTo>
                  <a:cubicBezTo>
                    <a:pt x="37" y="5"/>
                    <a:pt x="35" y="10"/>
                    <a:pt x="32" y="15"/>
                  </a:cubicBezTo>
                  <a:cubicBezTo>
                    <a:pt x="26" y="26"/>
                    <a:pt x="17" y="34"/>
                    <a:pt x="7" y="40"/>
                  </a:cubicBezTo>
                  <a:cubicBezTo>
                    <a:pt x="5" y="42"/>
                    <a:pt x="2" y="43"/>
                    <a:pt x="0" y="4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29">
              <a:extLst>
                <a:ext uri="{FF2B5EF4-FFF2-40B4-BE49-F238E27FC236}">
                  <a16:creationId xmlns:a16="http://schemas.microsoft.com/office/drawing/2014/main" id="{847A74FE-1220-0D12-8A36-12EC61B873E8}"/>
                </a:ext>
              </a:extLst>
            </p:cNvPr>
            <p:cNvSpPr/>
            <p:nvPr/>
          </p:nvSpPr>
          <p:spPr>
            <a:xfrm>
              <a:off x="2925720" y="4099680"/>
              <a:ext cx="25920" cy="19080"/>
            </a:xfrm>
            <a:custGeom>
              <a:avLst/>
              <a:gdLst/>
              <a:ahLst/>
              <a:cxnLst/>
              <a:rect l="l" t="t" r="r" b="b"/>
              <a:pathLst>
                <a:path w="72" h="53" extrusionOk="0">
                  <a:moveTo>
                    <a:pt x="0" y="5"/>
                  </a:moveTo>
                  <a:cubicBezTo>
                    <a:pt x="19" y="0"/>
                    <a:pt x="35" y="14"/>
                    <a:pt x="53" y="16"/>
                  </a:cubicBezTo>
                  <a:cubicBezTo>
                    <a:pt x="71" y="19"/>
                    <a:pt x="58" y="31"/>
                    <a:pt x="55" y="38"/>
                  </a:cubicBezTo>
                  <a:cubicBezTo>
                    <a:pt x="50" y="52"/>
                    <a:pt x="47" y="40"/>
                    <a:pt x="43" y="35"/>
                  </a:cubicBezTo>
                  <a:cubicBezTo>
                    <a:pt x="33" y="20"/>
                    <a:pt x="8" y="25"/>
                    <a:pt x="1" y="5"/>
                  </a:cubicBezTo>
                  <a:lnTo>
                    <a:pt x="0"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29">
              <a:extLst>
                <a:ext uri="{FF2B5EF4-FFF2-40B4-BE49-F238E27FC236}">
                  <a16:creationId xmlns:a16="http://schemas.microsoft.com/office/drawing/2014/main" id="{AF8FB0B1-5C4F-02F7-780E-26F35374CAC5}"/>
                </a:ext>
              </a:extLst>
            </p:cNvPr>
            <p:cNvSpPr/>
            <p:nvPr/>
          </p:nvSpPr>
          <p:spPr>
            <a:xfrm>
              <a:off x="3059280" y="3484080"/>
              <a:ext cx="17280" cy="14760"/>
            </a:xfrm>
            <a:custGeom>
              <a:avLst/>
              <a:gdLst/>
              <a:ahLst/>
              <a:cxnLst/>
              <a:rect l="l" t="t" r="r" b="b"/>
              <a:pathLst>
                <a:path w="48" h="41" extrusionOk="0">
                  <a:moveTo>
                    <a:pt x="47" y="40"/>
                  </a:moveTo>
                  <a:lnTo>
                    <a:pt x="0" y="0"/>
                  </a:lnTo>
                  <a:cubicBezTo>
                    <a:pt x="30" y="8"/>
                    <a:pt x="30" y="8"/>
                    <a:pt x="47" y="4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29">
              <a:extLst>
                <a:ext uri="{FF2B5EF4-FFF2-40B4-BE49-F238E27FC236}">
                  <a16:creationId xmlns:a16="http://schemas.microsoft.com/office/drawing/2014/main" id="{C6C269B2-41BA-B7F4-894C-11F78992BFE7}"/>
                </a:ext>
              </a:extLst>
            </p:cNvPr>
            <p:cNvSpPr/>
            <p:nvPr/>
          </p:nvSpPr>
          <p:spPr>
            <a:xfrm>
              <a:off x="3360240" y="3581280"/>
              <a:ext cx="25560" cy="11160"/>
            </a:xfrm>
            <a:custGeom>
              <a:avLst/>
              <a:gdLst/>
              <a:ahLst/>
              <a:cxnLst/>
              <a:rect l="l" t="t" r="r" b="b"/>
              <a:pathLst>
                <a:path w="71" h="31" extrusionOk="0">
                  <a:moveTo>
                    <a:pt x="0" y="3"/>
                  </a:moveTo>
                  <a:cubicBezTo>
                    <a:pt x="28" y="0"/>
                    <a:pt x="48" y="18"/>
                    <a:pt x="70" y="30"/>
                  </a:cubicBezTo>
                  <a:lnTo>
                    <a:pt x="69" y="30"/>
                  </a:lnTo>
                  <a:cubicBezTo>
                    <a:pt x="52" y="30"/>
                    <a:pt x="36" y="25"/>
                    <a:pt x="21" y="17"/>
                  </a:cubicBezTo>
                  <a:cubicBezTo>
                    <a:pt x="14" y="13"/>
                    <a:pt x="7" y="7"/>
                    <a:pt x="1" y="1"/>
                  </a:cubicBezTo>
                  <a:lnTo>
                    <a:pt x="0"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29">
              <a:extLst>
                <a:ext uri="{FF2B5EF4-FFF2-40B4-BE49-F238E27FC236}">
                  <a16:creationId xmlns:a16="http://schemas.microsoft.com/office/drawing/2014/main" id="{AC272284-FFE9-2955-D9E6-EFC8251BF6E9}"/>
                </a:ext>
              </a:extLst>
            </p:cNvPr>
            <p:cNvSpPr/>
            <p:nvPr/>
          </p:nvSpPr>
          <p:spPr>
            <a:xfrm>
              <a:off x="2878920" y="3610800"/>
              <a:ext cx="17280" cy="14400"/>
            </a:xfrm>
            <a:custGeom>
              <a:avLst/>
              <a:gdLst/>
              <a:ahLst/>
              <a:cxnLst/>
              <a:rect l="l" t="t" r="r" b="b"/>
              <a:pathLst>
                <a:path w="48" h="40" extrusionOk="0">
                  <a:moveTo>
                    <a:pt x="47" y="39"/>
                  </a:moveTo>
                  <a:cubicBezTo>
                    <a:pt x="41" y="37"/>
                    <a:pt x="36" y="35"/>
                    <a:pt x="30" y="32"/>
                  </a:cubicBezTo>
                  <a:cubicBezTo>
                    <a:pt x="18" y="24"/>
                    <a:pt x="8" y="14"/>
                    <a:pt x="1" y="2"/>
                  </a:cubicBezTo>
                  <a:cubicBezTo>
                    <a:pt x="0" y="1"/>
                    <a:pt x="0" y="1"/>
                    <a:pt x="0" y="0"/>
                  </a:cubicBezTo>
                  <a:cubicBezTo>
                    <a:pt x="22" y="4"/>
                    <a:pt x="34" y="22"/>
                    <a:pt x="47" y="3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 name="Google Shape;605;p29">
              <a:extLst>
                <a:ext uri="{FF2B5EF4-FFF2-40B4-BE49-F238E27FC236}">
                  <a16:creationId xmlns:a16="http://schemas.microsoft.com/office/drawing/2014/main" id="{2FE3EE38-7770-0A5A-B2E4-83E5F60E0B0C}"/>
                </a:ext>
              </a:extLst>
            </p:cNvPr>
            <p:cNvSpPr/>
            <p:nvPr/>
          </p:nvSpPr>
          <p:spPr>
            <a:xfrm>
              <a:off x="3445920" y="3606480"/>
              <a:ext cx="35280" cy="12600"/>
            </a:xfrm>
            <a:custGeom>
              <a:avLst/>
              <a:gdLst/>
              <a:ahLst/>
              <a:cxnLst/>
              <a:rect l="l" t="t" r="r" b="b"/>
              <a:pathLst>
                <a:path w="98" h="35" extrusionOk="0">
                  <a:moveTo>
                    <a:pt x="0" y="20"/>
                  </a:moveTo>
                  <a:cubicBezTo>
                    <a:pt x="31" y="0"/>
                    <a:pt x="60" y="16"/>
                    <a:pt x="97" y="28"/>
                  </a:cubicBezTo>
                  <a:cubicBezTo>
                    <a:pt x="58" y="34"/>
                    <a:pt x="30" y="13"/>
                    <a:pt x="0" y="19"/>
                  </a:cubicBezTo>
                  <a:lnTo>
                    <a:pt x="0" y="2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 name="Google Shape;606;p29">
              <a:extLst>
                <a:ext uri="{FF2B5EF4-FFF2-40B4-BE49-F238E27FC236}">
                  <a16:creationId xmlns:a16="http://schemas.microsoft.com/office/drawing/2014/main" id="{7DFD51A6-9F20-50B1-5BFF-44E462A554DC}"/>
                </a:ext>
              </a:extLst>
            </p:cNvPr>
            <p:cNvSpPr/>
            <p:nvPr/>
          </p:nvSpPr>
          <p:spPr>
            <a:xfrm>
              <a:off x="3630600" y="3671640"/>
              <a:ext cx="18000" cy="9720"/>
            </a:xfrm>
            <a:custGeom>
              <a:avLst/>
              <a:gdLst/>
              <a:ahLst/>
              <a:cxnLst/>
              <a:rect l="l" t="t" r="r" b="b"/>
              <a:pathLst>
                <a:path w="50" h="27" extrusionOk="0">
                  <a:moveTo>
                    <a:pt x="0" y="26"/>
                  </a:moveTo>
                  <a:cubicBezTo>
                    <a:pt x="11" y="5"/>
                    <a:pt x="31" y="7"/>
                    <a:pt x="49" y="0"/>
                  </a:cubicBezTo>
                  <a:cubicBezTo>
                    <a:pt x="44" y="8"/>
                    <a:pt x="37" y="14"/>
                    <a:pt x="29" y="19"/>
                  </a:cubicBezTo>
                  <a:cubicBezTo>
                    <a:pt x="21" y="24"/>
                    <a:pt x="11" y="26"/>
                    <a:pt x="1" y="26"/>
                  </a:cubicBezTo>
                  <a:lnTo>
                    <a:pt x="0" y="2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607;p29">
              <a:extLst>
                <a:ext uri="{FF2B5EF4-FFF2-40B4-BE49-F238E27FC236}">
                  <a16:creationId xmlns:a16="http://schemas.microsoft.com/office/drawing/2014/main" id="{8CF1171D-7B4B-201B-7F4A-2C2D23795A7C}"/>
                </a:ext>
              </a:extLst>
            </p:cNvPr>
            <p:cNvSpPr/>
            <p:nvPr/>
          </p:nvSpPr>
          <p:spPr>
            <a:xfrm>
              <a:off x="3895200" y="3730320"/>
              <a:ext cx="13320" cy="11520"/>
            </a:xfrm>
            <a:custGeom>
              <a:avLst/>
              <a:gdLst/>
              <a:ahLst/>
              <a:cxnLst/>
              <a:rect l="l" t="t" r="r" b="b"/>
              <a:pathLst>
                <a:path w="37" h="32" extrusionOk="0">
                  <a:moveTo>
                    <a:pt x="36" y="31"/>
                  </a:moveTo>
                  <a:cubicBezTo>
                    <a:pt x="14" y="31"/>
                    <a:pt x="2" y="25"/>
                    <a:pt x="0" y="7"/>
                  </a:cubicBezTo>
                  <a:cubicBezTo>
                    <a:pt x="0" y="5"/>
                    <a:pt x="4" y="0"/>
                    <a:pt x="6" y="1"/>
                  </a:cubicBezTo>
                  <a:cubicBezTo>
                    <a:pt x="11" y="1"/>
                    <a:pt x="16" y="2"/>
                    <a:pt x="20" y="5"/>
                  </a:cubicBezTo>
                  <a:cubicBezTo>
                    <a:pt x="25" y="8"/>
                    <a:pt x="30" y="12"/>
                    <a:pt x="32" y="16"/>
                  </a:cubicBezTo>
                  <a:cubicBezTo>
                    <a:pt x="35" y="21"/>
                    <a:pt x="36" y="26"/>
                    <a:pt x="36" y="3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608;p29">
              <a:extLst>
                <a:ext uri="{FF2B5EF4-FFF2-40B4-BE49-F238E27FC236}">
                  <a16:creationId xmlns:a16="http://schemas.microsoft.com/office/drawing/2014/main" id="{2195F44B-1AF3-C98E-1D48-6E1ADEE3FD8B}"/>
                </a:ext>
              </a:extLst>
            </p:cNvPr>
            <p:cNvSpPr/>
            <p:nvPr/>
          </p:nvSpPr>
          <p:spPr>
            <a:xfrm>
              <a:off x="3334320" y="3763800"/>
              <a:ext cx="25560" cy="2880"/>
            </a:xfrm>
            <a:custGeom>
              <a:avLst/>
              <a:gdLst/>
              <a:ahLst/>
              <a:cxnLst/>
              <a:rect l="l" t="t" r="r" b="b"/>
              <a:pathLst>
                <a:path w="71" h="8" extrusionOk="0">
                  <a:moveTo>
                    <a:pt x="70" y="7"/>
                  </a:moveTo>
                  <a:lnTo>
                    <a:pt x="0" y="7"/>
                  </a:lnTo>
                  <a:cubicBezTo>
                    <a:pt x="11" y="2"/>
                    <a:pt x="23" y="0"/>
                    <a:pt x="35" y="0"/>
                  </a:cubicBezTo>
                  <a:cubicBezTo>
                    <a:pt x="47" y="0"/>
                    <a:pt x="59" y="2"/>
                    <a:pt x="7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 name="Google Shape;609;p29">
              <a:extLst>
                <a:ext uri="{FF2B5EF4-FFF2-40B4-BE49-F238E27FC236}">
                  <a16:creationId xmlns:a16="http://schemas.microsoft.com/office/drawing/2014/main" id="{20308132-5ABA-E292-E1D3-1F34E28AF4C0}"/>
                </a:ext>
              </a:extLst>
            </p:cNvPr>
            <p:cNvSpPr/>
            <p:nvPr/>
          </p:nvSpPr>
          <p:spPr>
            <a:xfrm>
              <a:off x="3484800" y="3767400"/>
              <a:ext cx="15120" cy="16560"/>
            </a:xfrm>
            <a:custGeom>
              <a:avLst/>
              <a:gdLst/>
              <a:ahLst/>
              <a:cxnLst/>
              <a:rect l="l" t="t" r="r" b="b"/>
              <a:pathLst>
                <a:path w="42" h="46" extrusionOk="0">
                  <a:moveTo>
                    <a:pt x="0" y="45"/>
                  </a:moveTo>
                  <a:lnTo>
                    <a:pt x="41" y="0"/>
                  </a:lnTo>
                  <a:cubicBezTo>
                    <a:pt x="38" y="28"/>
                    <a:pt x="38" y="28"/>
                    <a:pt x="0" y="4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 name="Google Shape;610;p29">
              <a:extLst>
                <a:ext uri="{FF2B5EF4-FFF2-40B4-BE49-F238E27FC236}">
                  <a16:creationId xmlns:a16="http://schemas.microsoft.com/office/drawing/2014/main" id="{F75A38C4-D95F-BBAD-5587-19B2E9D14A6E}"/>
                </a:ext>
              </a:extLst>
            </p:cNvPr>
            <p:cNvSpPr/>
            <p:nvPr/>
          </p:nvSpPr>
          <p:spPr>
            <a:xfrm>
              <a:off x="3713040" y="3827520"/>
              <a:ext cx="15120" cy="23040"/>
            </a:xfrm>
            <a:custGeom>
              <a:avLst/>
              <a:gdLst/>
              <a:ahLst/>
              <a:cxnLst/>
              <a:rect l="l" t="t" r="r" b="b"/>
              <a:pathLst>
                <a:path w="42" h="64" extrusionOk="0">
                  <a:moveTo>
                    <a:pt x="39" y="0"/>
                  </a:moveTo>
                  <a:cubicBezTo>
                    <a:pt x="36" y="27"/>
                    <a:pt x="14" y="43"/>
                    <a:pt x="0" y="63"/>
                  </a:cubicBezTo>
                  <a:cubicBezTo>
                    <a:pt x="1" y="51"/>
                    <a:pt x="4" y="41"/>
                    <a:pt x="10" y="31"/>
                  </a:cubicBezTo>
                  <a:cubicBezTo>
                    <a:pt x="17" y="19"/>
                    <a:pt x="26" y="9"/>
                    <a:pt x="38" y="2"/>
                  </a:cubicBezTo>
                  <a:cubicBezTo>
                    <a:pt x="39" y="2"/>
                    <a:pt x="40" y="2"/>
                    <a:pt x="41" y="1"/>
                  </a:cubicBezTo>
                  <a:lnTo>
                    <a:pt x="39"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29">
              <a:extLst>
                <a:ext uri="{FF2B5EF4-FFF2-40B4-BE49-F238E27FC236}">
                  <a16:creationId xmlns:a16="http://schemas.microsoft.com/office/drawing/2014/main" id="{72D176F1-9F43-35E6-7670-39F5176C34B2}"/>
                </a:ext>
              </a:extLst>
            </p:cNvPr>
            <p:cNvSpPr/>
            <p:nvPr/>
          </p:nvSpPr>
          <p:spPr>
            <a:xfrm>
              <a:off x="3455280" y="3907440"/>
              <a:ext cx="23040" cy="15480"/>
            </a:xfrm>
            <a:custGeom>
              <a:avLst/>
              <a:gdLst/>
              <a:ahLst/>
              <a:cxnLst/>
              <a:rect l="l" t="t" r="r" b="b"/>
              <a:pathLst>
                <a:path w="64" h="43" extrusionOk="0">
                  <a:moveTo>
                    <a:pt x="63" y="4"/>
                  </a:moveTo>
                  <a:cubicBezTo>
                    <a:pt x="54" y="14"/>
                    <a:pt x="44" y="22"/>
                    <a:pt x="33" y="29"/>
                  </a:cubicBezTo>
                  <a:cubicBezTo>
                    <a:pt x="23" y="35"/>
                    <a:pt x="12" y="39"/>
                    <a:pt x="0" y="42"/>
                  </a:cubicBezTo>
                  <a:cubicBezTo>
                    <a:pt x="10" y="29"/>
                    <a:pt x="22" y="19"/>
                    <a:pt x="35" y="11"/>
                  </a:cubicBezTo>
                  <a:cubicBezTo>
                    <a:pt x="43" y="6"/>
                    <a:pt x="51" y="3"/>
                    <a:pt x="60" y="0"/>
                  </a:cubicBezTo>
                  <a:lnTo>
                    <a:pt x="63"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 name="Google Shape;612;p29">
              <a:extLst>
                <a:ext uri="{FF2B5EF4-FFF2-40B4-BE49-F238E27FC236}">
                  <a16:creationId xmlns:a16="http://schemas.microsoft.com/office/drawing/2014/main" id="{09837A00-AC29-B130-76C7-2C115DD331CB}"/>
                </a:ext>
              </a:extLst>
            </p:cNvPr>
            <p:cNvSpPr/>
            <p:nvPr/>
          </p:nvSpPr>
          <p:spPr>
            <a:xfrm>
              <a:off x="3817440" y="3926520"/>
              <a:ext cx="11520" cy="19440"/>
            </a:xfrm>
            <a:custGeom>
              <a:avLst/>
              <a:gdLst/>
              <a:ahLst/>
              <a:cxnLst/>
              <a:rect l="l" t="t" r="r" b="b"/>
              <a:pathLst>
                <a:path w="32" h="54" extrusionOk="0">
                  <a:moveTo>
                    <a:pt x="31" y="0"/>
                  </a:moveTo>
                  <a:cubicBezTo>
                    <a:pt x="30" y="10"/>
                    <a:pt x="26" y="20"/>
                    <a:pt x="21" y="29"/>
                  </a:cubicBezTo>
                  <a:cubicBezTo>
                    <a:pt x="16" y="38"/>
                    <a:pt x="9" y="47"/>
                    <a:pt x="0" y="53"/>
                  </a:cubicBezTo>
                  <a:cubicBezTo>
                    <a:pt x="1" y="43"/>
                    <a:pt x="5" y="33"/>
                    <a:pt x="10" y="24"/>
                  </a:cubicBezTo>
                  <a:cubicBezTo>
                    <a:pt x="15" y="15"/>
                    <a:pt x="22" y="7"/>
                    <a:pt x="3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 name="Google Shape;613;p29">
              <a:extLst>
                <a:ext uri="{FF2B5EF4-FFF2-40B4-BE49-F238E27FC236}">
                  <a16:creationId xmlns:a16="http://schemas.microsoft.com/office/drawing/2014/main" id="{E8D4B1C2-20A0-ED4B-6B01-79A2F999922C}"/>
                </a:ext>
              </a:extLst>
            </p:cNvPr>
            <p:cNvSpPr/>
            <p:nvPr/>
          </p:nvSpPr>
          <p:spPr>
            <a:xfrm>
              <a:off x="3394080" y="3928680"/>
              <a:ext cx="23760" cy="7920"/>
            </a:xfrm>
            <a:custGeom>
              <a:avLst/>
              <a:gdLst/>
              <a:ahLst/>
              <a:cxnLst/>
              <a:rect l="l" t="t" r="r" b="b"/>
              <a:pathLst>
                <a:path w="66" h="22" extrusionOk="0">
                  <a:moveTo>
                    <a:pt x="65" y="2"/>
                  </a:moveTo>
                  <a:cubicBezTo>
                    <a:pt x="62" y="4"/>
                    <a:pt x="60" y="5"/>
                    <a:pt x="57" y="7"/>
                  </a:cubicBezTo>
                  <a:cubicBezTo>
                    <a:pt x="42" y="15"/>
                    <a:pt x="25" y="21"/>
                    <a:pt x="8" y="21"/>
                  </a:cubicBezTo>
                  <a:cubicBezTo>
                    <a:pt x="5" y="21"/>
                    <a:pt x="3" y="21"/>
                    <a:pt x="0" y="20"/>
                  </a:cubicBezTo>
                  <a:cubicBezTo>
                    <a:pt x="4" y="16"/>
                    <a:pt x="9" y="13"/>
                    <a:pt x="14" y="10"/>
                  </a:cubicBezTo>
                  <a:cubicBezTo>
                    <a:pt x="25" y="4"/>
                    <a:pt x="36" y="0"/>
                    <a:pt x="48" y="0"/>
                  </a:cubicBezTo>
                  <a:cubicBezTo>
                    <a:pt x="54" y="0"/>
                    <a:pt x="60" y="1"/>
                    <a:pt x="65"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 name="Google Shape;614;p29">
              <a:extLst>
                <a:ext uri="{FF2B5EF4-FFF2-40B4-BE49-F238E27FC236}">
                  <a16:creationId xmlns:a16="http://schemas.microsoft.com/office/drawing/2014/main" id="{D548D7AF-F973-CB79-F77E-320670671C19}"/>
                </a:ext>
              </a:extLst>
            </p:cNvPr>
            <p:cNvSpPr/>
            <p:nvPr/>
          </p:nvSpPr>
          <p:spPr>
            <a:xfrm>
              <a:off x="2981880" y="3932280"/>
              <a:ext cx="16560" cy="18000"/>
            </a:xfrm>
            <a:custGeom>
              <a:avLst/>
              <a:gdLst/>
              <a:ahLst/>
              <a:cxnLst/>
              <a:rect l="l" t="t" r="r" b="b"/>
              <a:pathLst>
                <a:path w="46" h="50" extrusionOk="0">
                  <a:moveTo>
                    <a:pt x="0" y="1"/>
                  </a:moveTo>
                  <a:cubicBezTo>
                    <a:pt x="26" y="8"/>
                    <a:pt x="30" y="33"/>
                    <a:pt x="45" y="49"/>
                  </a:cubicBezTo>
                  <a:cubicBezTo>
                    <a:pt x="26" y="37"/>
                    <a:pt x="2" y="28"/>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 name="Google Shape;615;p29">
              <a:extLst>
                <a:ext uri="{FF2B5EF4-FFF2-40B4-BE49-F238E27FC236}">
                  <a16:creationId xmlns:a16="http://schemas.microsoft.com/office/drawing/2014/main" id="{703C0D95-3FEC-9F98-E2C2-7921A4455CFB}"/>
                </a:ext>
              </a:extLst>
            </p:cNvPr>
            <p:cNvSpPr/>
            <p:nvPr/>
          </p:nvSpPr>
          <p:spPr>
            <a:xfrm>
              <a:off x="3138480" y="3942360"/>
              <a:ext cx="13680" cy="23400"/>
            </a:xfrm>
            <a:custGeom>
              <a:avLst/>
              <a:gdLst/>
              <a:ahLst/>
              <a:cxnLst/>
              <a:rect l="l" t="t" r="r" b="b"/>
              <a:pathLst>
                <a:path w="38" h="65" extrusionOk="0">
                  <a:moveTo>
                    <a:pt x="34" y="64"/>
                  </a:moveTo>
                  <a:cubicBezTo>
                    <a:pt x="25" y="57"/>
                    <a:pt x="16" y="48"/>
                    <a:pt x="11" y="39"/>
                  </a:cubicBezTo>
                  <a:cubicBezTo>
                    <a:pt x="4" y="27"/>
                    <a:pt x="1" y="14"/>
                    <a:pt x="0" y="0"/>
                  </a:cubicBezTo>
                  <a:cubicBezTo>
                    <a:pt x="10" y="9"/>
                    <a:pt x="19" y="19"/>
                    <a:pt x="25" y="30"/>
                  </a:cubicBezTo>
                  <a:cubicBezTo>
                    <a:pt x="31" y="39"/>
                    <a:pt x="35" y="50"/>
                    <a:pt x="37" y="60"/>
                  </a:cubicBezTo>
                  <a:lnTo>
                    <a:pt x="34" y="6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 name="Google Shape;616;p29">
              <a:extLst>
                <a:ext uri="{FF2B5EF4-FFF2-40B4-BE49-F238E27FC236}">
                  <a16:creationId xmlns:a16="http://schemas.microsoft.com/office/drawing/2014/main" id="{A50176E1-45EB-6494-B6DC-153BB1C1EAAE}"/>
                </a:ext>
              </a:extLst>
            </p:cNvPr>
            <p:cNvSpPr/>
            <p:nvPr/>
          </p:nvSpPr>
          <p:spPr>
            <a:xfrm>
              <a:off x="3512520" y="3794040"/>
              <a:ext cx="11520" cy="23040"/>
            </a:xfrm>
            <a:custGeom>
              <a:avLst/>
              <a:gdLst/>
              <a:ahLst/>
              <a:cxnLst/>
              <a:rect l="l" t="t" r="r" b="b"/>
              <a:pathLst>
                <a:path w="32" h="64" extrusionOk="0">
                  <a:moveTo>
                    <a:pt x="9" y="63"/>
                  </a:moveTo>
                  <a:cubicBezTo>
                    <a:pt x="0" y="41"/>
                    <a:pt x="9" y="24"/>
                    <a:pt x="20" y="0"/>
                  </a:cubicBezTo>
                  <a:cubicBezTo>
                    <a:pt x="31" y="29"/>
                    <a:pt x="12" y="44"/>
                    <a:pt x="9" y="6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 name="Google Shape;617;p29">
              <a:extLst>
                <a:ext uri="{FF2B5EF4-FFF2-40B4-BE49-F238E27FC236}">
                  <a16:creationId xmlns:a16="http://schemas.microsoft.com/office/drawing/2014/main" id="{430AE3AE-1D50-1D7F-2B0B-766A38720B60}"/>
                </a:ext>
              </a:extLst>
            </p:cNvPr>
            <p:cNvSpPr/>
            <p:nvPr/>
          </p:nvSpPr>
          <p:spPr>
            <a:xfrm>
              <a:off x="3737160" y="3829680"/>
              <a:ext cx="12240" cy="15480"/>
            </a:xfrm>
            <a:custGeom>
              <a:avLst/>
              <a:gdLst/>
              <a:ahLst/>
              <a:cxnLst/>
              <a:rect l="l" t="t" r="r" b="b"/>
              <a:pathLst>
                <a:path w="34" h="43" extrusionOk="0">
                  <a:moveTo>
                    <a:pt x="33" y="0"/>
                  </a:moveTo>
                  <a:cubicBezTo>
                    <a:pt x="32" y="6"/>
                    <a:pt x="30" y="11"/>
                    <a:pt x="27" y="16"/>
                  </a:cubicBezTo>
                  <a:cubicBezTo>
                    <a:pt x="21" y="26"/>
                    <a:pt x="12" y="35"/>
                    <a:pt x="1" y="41"/>
                  </a:cubicBezTo>
                  <a:lnTo>
                    <a:pt x="0" y="42"/>
                  </a:lnTo>
                  <a:cubicBezTo>
                    <a:pt x="1" y="37"/>
                    <a:pt x="3" y="32"/>
                    <a:pt x="6" y="28"/>
                  </a:cubicBezTo>
                  <a:cubicBezTo>
                    <a:pt x="13" y="16"/>
                    <a:pt x="22" y="7"/>
                    <a:pt x="33" y="1"/>
                  </a:cubicBezTo>
                  <a:lnTo>
                    <a:pt x="33"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 name="Google Shape;618;p29">
              <a:extLst>
                <a:ext uri="{FF2B5EF4-FFF2-40B4-BE49-F238E27FC236}">
                  <a16:creationId xmlns:a16="http://schemas.microsoft.com/office/drawing/2014/main" id="{5F2A6D80-A82E-7E33-ED7C-04DC9B9D6451}"/>
                </a:ext>
              </a:extLst>
            </p:cNvPr>
            <p:cNvSpPr/>
            <p:nvPr/>
          </p:nvSpPr>
          <p:spPr>
            <a:xfrm>
              <a:off x="3471120" y="3758040"/>
              <a:ext cx="20880" cy="15840"/>
            </a:xfrm>
            <a:custGeom>
              <a:avLst/>
              <a:gdLst/>
              <a:ahLst/>
              <a:cxnLst/>
              <a:rect l="l" t="t" r="r" b="b"/>
              <a:pathLst>
                <a:path w="58" h="44" extrusionOk="0">
                  <a:moveTo>
                    <a:pt x="0" y="35"/>
                  </a:moveTo>
                  <a:lnTo>
                    <a:pt x="14" y="22"/>
                  </a:lnTo>
                  <a:lnTo>
                    <a:pt x="57" y="0"/>
                  </a:lnTo>
                  <a:cubicBezTo>
                    <a:pt x="38" y="27"/>
                    <a:pt x="26" y="40"/>
                    <a:pt x="4" y="43"/>
                  </a:cubicBezTo>
                  <a:cubicBezTo>
                    <a:pt x="4" y="43"/>
                    <a:pt x="1" y="42"/>
                    <a:pt x="0" y="40"/>
                  </a:cubicBezTo>
                  <a:cubicBezTo>
                    <a:pt x="0" y="39"/>
                    <a:pt x="0" y="39"/>
                    <a:pt x="0" y="38"/>
                  </a:cubicBezTo>
                  <a:cubicBezTo>
                    <a:pt x="0" y="37"/>
                    <a:pt x="0" y="36"/>
                    <a:pt x="0" y="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 name="Google Shape;619;p29">
              <a:extLst>
                <a:ext uri="{FF2B5EF4-FFF2-40B4-BE49-F238E27FC236}">
                  <a16:creationId xmlns:a16="http://schemas.microsoft.com/office/drawing/2014/main" id="{8B3643BB-F281-B433-3D65-D6B866732710}"/>
                </a:ext>
              </a:extLst>
            </p:cNvPr>
            <p:cNvSpPr/>
            <p:nvPr/>
          </p:nvSpPr>
          <p:spPr>
            <a:xfrm>
              <a:off x="3065040" y="3691440"/>
              <a:ext cx="22320" cy="13680"/>
            </a:xfrm>
            <a:custGeom>
              <a:avLst/>
              <a:gdLst/>
              <a:ahLst/>
              <a:cxnLst/>
              <a:rect l="l" t="t" r="r" b="b"/>
              <a:pathLst>
                <a:path w="62" h="38" extrusionOk="0">
                  <a:moveTo>
                    <a:pt x="0" y="0"/>
                  </a:moveTo>
                  <a:lnTo>
                    <a:pt x="41" y="11"/>
                  </a:lnTo>
                  <a:lnTo>
                    <a:pt x="61" y="37"/>
                  </a:lnTo>
                  <a:cubicBezTo>
                    <a:pt x="50" y="35"/>
                    <a:pt x="39" y="30"/>
                    <a:pt x="30" y="25"/>
                  </a:cubicBezTo>
                  <a:cubicBezTo>
                    <a:pt x="18" y="18"/>
                    <a:pt x="8" y="1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 name="Google Shape;620;p29">
              <a:extLst>
                <a:ext uri="{FF2B5EF4-FFF2-40B4-BE49-F238E27FC236}">
                  <a16:creationId xmlns:a16="http://schemas.microsoft.com/office/drawing/2014/main" id="{8A6D2F1E-F8A7-DE3D-668A-49D1E016C993}"/>
                </a:ext>
              </a:extLst>
            </p:cNvPr>
            <p:cNvSpPr/>
            <p:nvPr/>
          </p:nvSpPr>
          <p:spPr>
            <a:xfrm>
              <a:off x="3177720" y="3680640"/>
              <a:ext cx="21600" cy="9720"/>
            </a:xfrm>
            <a:custGeom>
              <a:avLst/>
              <a:gdLst/>
              <a:ahLst/>
              <a:cxnLst/>
              <a:rect l="l" t="t" r="r" b="b"/>
              <a:pathLst>
                <a:path w="60" h="27" extrusionOk="0">
                  <a:moveTo>
                    <a:pt x="0" y="0"/>
                  </a:moveTo>
                  <a:cubicBezTo>
                    <a:pt x="14" y="1"/>
                    <a:pt x="28" y="6"/>
                    <a:pt x="40" y="13"/>
                  </a:cubicBezTo>
                  <a:cubicBezTo>
                    <a:pt x="47" y="17"/>
                    <a:pt x="53" y="21"/>
                    <a:pt x="59" y="26"/>
                  </a:cubicBezTo>
                  <a:cubicBezTo>
                    <a:pt x="45" y="25"/>
                    <a:pt x="31" y="21"/>
                    <a:pt x="19" y="14"/>
                  </a:cubicBezTo>
                  <a:cubicBezTo>
                    <a:pt x="12" y="10"/>
                    <a:pt x="6" y="5"/>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 name="Google Shape;621;p29">
              <a:extLst>
                <a:ext uri="{FF2B5EF4-FFF2-40B4-BE49-F238E27FC236}">
                  <a16:creationId xmlns:a16="http://schemas.microsoft.com/office/drawing/2014/main" id="{CB1AF7BF-277A-867F-276B-267381BC5435}"/>
                </a:ext>
              </a:extLst>
            </p:cNvPr>
            <p:cNvSpPr/>
            <p:nvPr/>
          </p:nvSpPr>
          <p:spPr>
            <a:xfrm>
              <a:off x="3851280" y="3674160"/>
              <a:ext cx="13680" cy="17640"/>
            </a:xfrm>
            <a:custGeom>
              <a:avLst/>
              <a:gdLst/>
              <a:ahLst/>
              <a:cxnLst/>
              <a:rect l="l" t="t" r="r" b="b"/>
              <a:pathLst>
                <a:path w="38" h="49" extrusionOk="0">
                  <a:moveTo>
                    <a:pt x="36" y="44"/>
                  </a:moveTo>
                  <a:cubicBezTo>
                    <a:pt x="29" y="47"/>
                    <a:pt x="17" y="48"/>
                    <a:pt x="17" y="42"/>
                  </a:cubicBezTo>
                  <a:cubicBezTo>
                    <a:pt x="17" y="26"/>
                    <a:pt x="4" y="16"/>
                    <a:pt x="0" y="0"/>
                  </a:cubicBezTo>
                  <a:cubicBezTo>
                    <a:pt x="37" y="0"/>
                    <a:pt x="18" y="35"/>
                    <a:pt x="35" y="45"/>
                  </a:cubicBezTo>
                  <a:lnTo>
                    <a:pt x="36" y="4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 name="Google Shape;622;p29">
              <a:extLst>
                <a:ext uri="{FF2B5EF4-FFF2-40B4-BE49-F238E27FC236}">
                  <a16:creationId xmlns:a16="http://schemas.microsoft.com/office/drawing/2014/main" id="{193A98A7-5235-481F-BC4E-92A2D0949BF9}"/>
                </a:ext>
              </a:extLst>
            </p:cNvPr>
            <p:cNvSpPr/>
            <p:nvPr/>
          </p:nvSpPr>
          <p:spPr>
            <a:xfrm>
              <a:off x="3141360" y="3659400"/>
              <a:ext cx="19440" cy="11520"/>
            </a:xfrm>
            <a:custGeom>
              <a:avLst/>
              <a:gdLst/>
              <a:ahLst/>
              <a:cxnLst/>
              <a:rect l="l" t="t" r="r" b="b"/>
              <a:pathLst>
                <a:path w="54" h="32" extrusionOk="0">
                  <a:moveTo>
                    <a:pt x="0" y="0"/>
                  </a:moveTo>
                  <a:cubicBezTo>
                    <a:pt x="9" y="2"/>
                    <a:pt x="18" y="6"/>
                    <a:pt x="27" y="11"/>
                  </a:cubicBezTo>
                  <a:cubicBezTo>
                    <a:pt x="37" y="16"/>
                    <a:pt x="45" y="23"/>
                    <a:pt x="53" y="31"/>
                  </a:cubicBezTo>
                  <a:cubicBezTo>
                    <a:pt x="52" y="31"/>
                    <a:pt x="51" y="31"/>
                    <a:pt x="50" y="31"/>
                  </a:cubicBezTo>
                  <a:cubicBezTo>
                    <a:pt x="40" y="31"/>
                    <a:pt x="31" y="29"/>
                    <a:pt x="22" y="24"/>
                  </a:cubicBezTo>
                  <a:cubicBezTo>
                    <a:pt x="13" y="19"/>
                    <a:pt x="7" y="12"/>
                    <a:pt x="2" y="4"/>
                  </a:cubicBezTo>
                  <a:cubicBezTo>
                    <a:pt x="1" y="2"/>
                    <a:pt x="0" y="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 name="Google Shape;623;p29">
              <a:extLst>
                <a:ext uri="{FF2B5EF4-FFF2-40B4-BE49-F238E27FC236}">
                  <a16:creationId xmlns:a16="http://schemas.microsoft.com/office/drawing/2014/main" id="{70295EA5-0015-A0E9-5264-ED64ADFDA00D}"/>
                </a:ext>
              </a:extLst>
            </p:cNvPr>
            <p:cNvSpPr/>
            <p:nvPr/>
          </p:nvSpPr>
          <p:spPr>
            <a:xfrm>
              <a:off x="3144600" y="3644280"/>
              <a:ext cx="18000" cy="12240"/>
            </a:xfrm>
            <a:custGeom>
              <a:avLst/>
              <a:gdLst/>
              <a:ahLst/>
              <a:cxnLst/>
              <a:rect l="l" t="t" r="r" b="b"/>
              <a:pathLst>
                <a:path w="50" h="34" extrusionOk="0">
                  <a:moveTo>
                    <a:pt x="49" y="32"/>
                  </a:moveTo>
                  <a:cubicBezTo>
                    <a:pt x="46" y="33"/>
                    <a:pt x="43" y="33"/>
                    <a:pt x="40" y="33"/>
                  </a:cubicBezTo>
                  <a:cubicBezTo>
                    <a:pt x="33" y="33"/>
                    <a:pt x="26" y="32"/>
                    <a:pt x="20" y="28"/>
                  </a:cubicBezTo>
                  <a:cubicBezTo>
                    <a:pt x="14" y="24"/>
                    <a:pt x="9" y="19"/>
                    <a:pt x="5" y="13"/>
                  </a:cubicBezTo>
                  <a:cubicBezTo>
                    <a:pt x="3" y="9"/>
                    <a:pt x="1" y="5"/>
                    <a:pt x="0" y="0"/>
                  </a:cubicBezTo>
                  <a:lnTo>
                    <a:pt x="49" y="3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 name="Google Shape;624;p29">
              <a:extLst>
                <a:ext uri="{FF2B5EF4-FFF2-40B4-BE49-F238E27FC236}">
                  <a16:creationId xmlns:a16="http://schemas.microsoft.com/office/drawing/2014/main" id="{11FE5694-35BF-FCFE-804E-D8DD74B39D42}"/>
                </a:ext>
              </a:extLst>
            </p:cNvPr>
            <p:cNvSpPr/>
            <p:nvPr/>
          </p:nvSpPr>
          <p:spPr>
            <a:xfrm>
              <a:off x="3359880" y="3506040"/>
              <a:ext cx="20520" cy="9360"/>
            </a:xfrm>
            <a:custGeom>
              <a:avLst/>
              <a:gdLst/>
              <a:ahLst/>
              <a:cxnLst/>
              <a:rect l="l" t="t" r="r" b="b"/>
              <a:pathLst>
                <a:path w="57" h="26" extrusionOk="0">
                  <a:moveTo>
                    <a:pt x="45" y="2"/>
                  </a:moveTo>
                  <a:lnTo>
                    <a:pt x="56" y="9"/>
                  </a:lnTo>
                  <a:cubicBezTo>
                    <a:pt x="54" y="19"/>
                    <a:pt x="47" y="25"/>
                    <a:pt x="37" y="20"/>
                  </a:cubicBezTo>
                  <a:cubicBezTo>
                    <a:pt x="26" y="15"/>
                    <a:pt x="11" y="12"/>
                    <a:pt x="1" y="0"/>
                  </a:cubicBezTo>
                  <a:lnTo>
                    <a:pt x="0" y="1"/>
                  </a:lnTo>
                  <a:cubicBezTo>
                    <a:pt x="6" y="0"/>
                    <a:pt x="13" y="0"/>
                    <a:pt x="19" y="0"/>
                  </a:cubicBezTo>
                  <a:cubicBezTo>
                    <a:pt x="28" y="0"/>
                    <a:pt x="36" y="1"/>
                    <a:pt x="45"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 name="Google Shape;625;p29">
              <a:extLst>
                <a:ext uri="{FF2B5EF4-FFF2-40B4-BE49-F238E27FC236}">
                  <a16:creationId xmlns:a16="http://schemas.microsoft.com/office/drawing/2014/main" id="{C9FB4B92-C9A5-6D21-CC44-AFAF07983566}"/>
                </a:ext>
              </a:extLst>
            </p:cNvPr>
            <p:cNvSpPr/>
            <p:nvPr/>
          </p:nvSpPr>
          <p:spPr>
            <a:xfrm>
              <a:off x="3637080" y="3460680"/>
              <a:ext cx="21240" cy="12600"/>
            </a:xfrm>
            <a:custGeom>
              <a:avLst/>
              <a:gdLst/>
              <a:ahLst/>
              <a:cxnLst/>
              <a:rect l="l" t="t" r="r" b="b"/>
              <a:pathLst>
                <a:path w="59" h="35" extrusionOk="0">
                  <a:moveTo>
                    <a:pt x="0" y="19"/>
                  </a:moveTo>
                  <a:cubicBezTo>
                    <a:pt x="20" y="10"/>
                    <a:pt x="37" y="0"/>
                    <a:pt x="58" y="7"/>
                  </a:cubicBezTo>
                  <a:cubicBezTo>
                    <a:pt x="39" y="11"/>
                    <a:pt x="26" y="34"/>
                    <a:pt x="0"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 name="Google Shape;626;p29">
              <a:extLst>
                <a:ext uri="{FF2B5EF4-FFF2-40B4-BE49-F238E27FC236}">
                  <a16:creationId xmlns:a16="http://schemas.microsoft.com/office/drawing/2014/main" id="{F9317E42-CDB2-ECC7-5948-9B5DB28255DE}"/>
                </a:ext>
              </a:extLst>
            </p:cNvPr>
            <p:cNvSpPr/>
            <p:nvPr/>
          </p:nvSpPr>
          <p:spPr>
            <a:xfrm>
              <a:off x="3110400" y="3866040"/>
              <a:ext cx="14760" cy="26640"/>
            </a:xfrm>
            <a:custGeom>
              <a:avLst/>
              <a:gdLst/>
              <a:ahLst/>
              <a:cxnLst/>
              <a:rect l="l" t="t" r="r" b="b"/>
              <a:pathLst>
                <a:path w="41" h="74" extrusionOk="0">
                  <a:moveTo>
                    <a:pt x="36" y="72"/>
                  </a:moveTo>
                  <a:cubicBezTo>
                    <a:pt x="12" y="58"/>
                    <a:pt x="6" y="36"/>
                    <a:pt x="0" y="0"/>
                  </a:cubicBezTo>
                  <a:lnTo>
                    <a:pt x="40" y="58"/>
                  </a:lnTo>
                  <a:lnTo>
                    <a:pt x="40" y="57"/>
                  </a:lnTo>
                  <a:cubicBezTo>
                    <a:pt x="39" y="62"/>
                    <a:pt x="37" y="68"/>
                    <a:pt x="35" y="73"/>
                  </a:cubicBezTo>
                  <a:lnTo>
                    <a:pt x="36" y="7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 name="Google Shape;627;p29">
              <a:extLst>
                <a:ext uri="{FF2B5EF4-FFF2-40B4-BE49-F238E27FC236}">
                  <a16:creationId xmlns:a16="http://schemas.microsoft.com/office/drawing/2014/main" id="{6F42CE66-00F0-F6BB-AF87-DF718D3E0EA5}"/>
                </a:ext>
              </a:extLst>
            </p:cNvPr>
            <p:cNvSpPr/>
            <p:nvPr/>
          </p:nvSpPr>
          <p:spPr>
            <a:xfrm>
              <a:off x="3917520" y="3882960"/>
              <a:ext cx="22680" cy="10080"/>
            </a:xfrm>
            <a:custGeom>
              <a:avLst/>
              <a:gdLst/>
              <a:ahLst/>
              <a:cxnLst/>
              <a:rect l="l" t="t" r="r" b="b"/>
              <a:pathLst>
                <a:path w="63" h="28" extrusionOk="0">
                  <a:moveTo>
                    <a:pt x="61" y="0"/>
                  </a:moveTo>
                  <a:cubicBezTo>
                    <a:pt x="49" y="27"/>
                    <a:pt x="23" y="23"/>
                    <a:pt x="0" y="27"/>
                  </a:cubicBezTo>
                  <a:cubicBezTo>
                    <a:pt x="6" y="21"/>
                    <a:pt x="12" y="17"/>
                    <a:pt x="18" y="13"/>
                  </a:cubicBezTo>
                  <a:cubicBezTo>
                    <a:pt x="32" y="5"/>
                    <a:pt x="47" y="1"/>
                    <a:pt x="62" y="0"/>
                  </a:cubicBezTo>
                  <a:lnTo>
                    <a:pt x="6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 name="Google Shape;628;p29">
              <a:extLst>
                <a:ext uri="{FF2B5EF4-FFF2-40B4-BE49-F238E27FC236}">
                  <a16:creationId xmlns:a16="http://schemas.microsoft.com/office/drawing/2014/main" id="{5570CA65-5A3B-BDF2-FD51-AD3B937EB818}"/>
                </a:ext>
              </a:extLst>
            </p:cNvPr>
            <p:cNvSpPr/>
            <p:nvPr/>
          </p:nvSpPr>
          <p:spPr>
            <a:xfrm>
              <a:off x="2949480" y="4081320"/>
              <a:ext cx="14760" cy="17640"/>
            </a:xfrm>
            <a:custGeom>
              <a:avLst/>
              <a:gdLst/>
              <a:ahLst/>
              <a:cxnLst/>
              <a:rect l="l" t="t" r="r" b="b"/>
              <a:pathLst>
                <a:path w="41" h="49" extrusionOk="0">
                  <a:moveTo>
                    <a:pt x="0" y="1"/>
                  </a:moveTo>
                  <a:cubicBezTo>
                    <a:pt x="24" y="8"/>
                    <a:pt x="31" y="29"/>
                    <a:pt x="40" y="48"/>
                  </a:cubicBezTo>
                  <a:cubicBezTo>
                    <a:pt x="27" y="40"/>
                    <a:pt x="16" y="29"/>
                    <a:pt x="9" y="16"/>
                  </a:cubicBezTo>
                  <a:cubicBezTo>
                    <a:pt x="6" y="11"/>
                    <a:pt x="3" y="6"/>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 name="Google Shape;629;p29">
              <a:extLst>
                <a:ext uri="{FF2B5EF4-FFF2-40B4-BE49-F238E27FC236}">
                  <a16:creationId xmlns:a16="http://schemas.microsoft.com/office/drawing/2014/main" id="{BCBACA8D-78D9-8976-6DEC-F56C826845E3}"/>
                </a:ext>
              </a:extLst>
            </p:cNvPr>
            <p:cNvSpPr/>
            <p:nvPr/>
          </p:nvSpPr>
          <p:spPr>
            <a:xfrm>
              <a:off x="3007080" y="3954960"/>
              <a:ext cx="15840" cy="26280"/>
            </a:xfrm>
            <a:custGeom>
              <a:avLst/>
              <a:gdLst/>
              <a:ahLst/>
              <a:cxnLst/>
              <a:rect l="l" t="t" r="r" b="b"/>
              <a:pathLst>
                <a:path w="44" h="73" extrusionOk="0">
                  <a:moveTo>
                    <a:pt x="43" y="71"/>
                  </a:moveTo>
                  <a:cubicBezTo>
                    <a:pt x="16" y="55"/>
                    <a:pt x="0" y="34"/>
                    <a:pt x="16" y="1"/>
                  </a:cubicBezTo>
                  <a:lnTo>
                    <a:pt x="14" y="0"/>
                  </a:lnTo>
                  <a:cubicBezTo>
                    <a:pt x="26" y="23"/>
                    <a:pt x="34" y="47"/>
                    <a:pt x="41" y="72"/>
                  </a:cubicBezTo>
                  <a:lnTo>
                    <a:pt x="43" y="7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 name="Google Shape;630;p29">
              <a:extLst>
                <a:ext uri="{FF2B5EF4-FFF2-40B4-BE49-F238E27FC236}">
                  <a16:creationId xmlns:a16="http://schemas.microsoft.com/office/drawing/2014/main" id="{5A1E4A5E-BDEA-0C5C-2137-EB9669A5FBAC}"/>
                </a:ext>
              </a:extLst>
            </p:cNvPr>
            <p:cNvSpPr/>
            <p:nvPr/>
          </p:nvSpPr>
          <p:spPr>
            <a:xfrm>
              <a:off x="3476880" y="3895200"/>
              <a:ext cx="20520" cy="14040"/>
            </a:xfrm>
            <a:custGeom>
              <a:avLst/>
              <a:gdLst/>
              <a:ahLst/>
              <a:cxnLst/>
              <a:rect l="l" t="t" r="r" b="b"/>
              <a:pathLst>
                <a:path w="57" h="39" extrusionOk="0">
                  <a:moveTo>
                    <a:pt x="0" y="34"/>
                  </a:moveTo>
                  <a:cubicBezTo>
                    <a:pt x="7" y="25"/>
                    <a:pt x="16" y="17"/>
                    <a:pt x="26" y="11"/>
                  </a:cubicBezTo>
                  <a:cubicBezTo>
                    <a:pt x="35" y="5"/>
                    <a:pt x="45" y="2"/>
                    <a:pt x="56" y="0"/>
                  </a:cubicBezTo>
                  <a:cubicBezTo>
                    <a:pt x="48" y="12"/>
                    <a:pt x="38" y="22"/>
                    <a:pt x="26" y="29"/>
                  </a:cubicBezTo>
                  <a:cubicBezTo>
                    <a:pt x="19" y="33"/>
                    <a:pt x="11" y="36"/>
                    <a:pt x="3" y="38"/>
                  </a:cubicBezTo>
                  <a:lnTo>
                    <a:pt x="0" y="3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 name="Google Shape;631;p29">
              <a:extLst>
                <a:ext uri="{FF2B5EF4-FFF2-40B4-BE49-F238E27FC236}">
                  <a16:creationId xmlns:a16="http://schemas.microsoft.com/office/drawing/2014/main" id="{B25AD18D-7B56-C34E-1E15-DE2A9A760F1D}"/>
                </a:ext>
              </a:extLst>
            </p:cNvPr>
            <p:cNvSpPr/>
            <p:nvPr/>
          </p:nvSpPr>
          <p:spPr>
            <a:xfrm>
              <a:off x="3313800" y="3443400"/>
              <a:ext cx="21960" cy="16200"/>
            </a:xfrm>
            <a:custGeom>
              <a:avLst/>
              <a:gdLst/>
              <a:ahLst/>
              <a:cxnLst/>
              <a:rect l="l" t="t" r="r" b="b"/>
              <a:pathLst>
                <a:path w="61" h="45" extrusionOk="0">
                  <a:moveTo>
                    <a:pt x="25" y="0"/>
                  </a:moveTo>
                  <a:cubicBezTo>
                    <a:pt x="29" y="20"/>
                    <a:pt x="52" y="18"/>
                    <a:pt x="60" y="33"/>
                  </a:cubicBezTo>
                  <a:cubicBezTo>
                    <a:pt x="48" y="44"/>
                    <a:pt x="40" y="31"/>
                    <a:pt x="31" y="27"/>
                  </a:cubicBezTo>
                  <a:cubicBezTo>
                    <a:pt x="21" y="23"/>
                    <a:pt x="12" y="18"/>
                    <a:pt x="2" y="13"/>
                  </a:cubicBezTo>
                  <a:cubicBezTo>
                    <a:pt x="1" y="12"/>
                    <a:pt x="0" y="12"/>
                    <a:pt x="0" y="11"/>
                  </a:cubicBezTo>
                  <a:lnTo>
                    <a:pt x="26" y="2"/>
                  </a:lnTo>
                  <a:lnTo>
                    <a:pt x="2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 name="Google Shape;632;p29">
              <a:extLst>
                <a:ext uri="{FF2B5EF4-FFF2-40B4-BE49-F238E27FC236}">
                  <a16:creationId xmlns:a16="http://schemas.microsoft.com/office/drawing/2014/main" id="{211EF226-8ACC-B529-F451-0FBFDAE5E18D}"/>
                </a:ext>
              </a:extLst>
            </p:cNvPr>
            <p:cNvSpPr/>
            <p:nvPr/>
          </p:nvSpPr>
          <p:spPr>
            <a:xfrm>
              <a:off x="3444840" y="4098600"/>
              <a:ext cx="18360" cy="15480"/>
            </a:xfrm>
            <a:custGeom>
              <a:avLst/>
              <a:gdLst/>
              <a:ahLst/>
              <a:cxnLst/>
              <a:rect l="l" t="t" r="r" b="b"/>
              <a:pathLst>
                <a:path w="51" h="43" extrusionOk="0">
                  <a:moveTo>
                    <a:pt x="1" y="42"/>
                  </a:moveTo>
                  <a:cubicBezTo>
                    <a:pt x="8" y="16"/>
                    <a:pt x="33" y="13"/>
                    <a:pt x="50" y="0"/>
                  </a:cubicBezTo>
                  <a:cubicBezTo>
                    <a:pt x="49" y="2"/>
                    <a:pt x="48" y="5"/>
                    <a:pt x="47" y="7"/>
                  </a:cubicBezTo>
                  <a:cubicBezTo>
                    <a:pt x="40" y="18"/>
                    <a:pt x="31" y="27"/>
                    <a:pt x="20" y="33"/>
                  </a:cubicBezTo>
                  <a:cubicBezTo>
                    <a:pt x="14" y="37"/>
                    <a:pt x="7" y="40"/>
                    <a:pt x="0" y="41"/>
                  </a:cubicBezTo>
                  <a:lnTo>
                    <a:pt x="1" y="4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 name="Google Shape;633;p29">
              <a:extLst>
                <a:ext uri="{FF2B5EF4-FFF2-40B4-BE49-F238E27FC236}">
                  <a16:creationId xmlns:a16="http://schemas.microsoft.com/office/drawing/2014/main" id="{A6E129E4-F0A4-F889-D180-EFEACF13DE71}"/>
                </a:ext>
              </a:extLst>
            </p:cNvPr>
            <p:cNvSpPr/>
            <p:nvPr/>
          </p:nvSpPr>
          <p:spPr>
            <a:xfrm>
              <a:off x="3275280" y="4048200"/>
              <a:ext cx="26640" cy="12240"/>
            </a:xfrm>
            <a:custGeom>
              <a:avLst/>
              <a:gdLst/>
              <a:ahLst/>
              <a:cxnLst/>
              <a:rect l="l" t="t" r="r" b="b"/>
              <a:pathLst>
                <a:path w="74" h="34" extrusionOk="0">
                  <a:moveTo>
                    <a:pt x="4" y="0"/>
                  </a:moveTo>
                  <a:lnTo>
                    <a:pt x="73" y="32"/>
                  </a:lnTo>
                  <a:cubicBezTo>
                    <a:pt x="69" y="33"/>
                    <a:pt x="64" y="33"/>
                    <a:pt x="60" y="33"/>
                  </a:cubicBezTo>
                  <a:cubicBezTo>
                    <a:pt x="46" y="33"/>
                    <a:pt x="32" y="30"/>
                    <a:pt x="20" y="23"/>
                  </a:cubicBezTo>
                  <a:cubicBezTo>
                    <a:pt x="12" y="18"/>
                    <a:pt x="5" y="12"/>
                    <a:pt x="0" y="6"/>
                  </a:cubicBezTo>
                  <a:lnTo>
                    <a:pt x="4"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 name="Google Shape;634;p29">
              <a:extLst>
                <a:ext uri="{FF2B5EF4-FFF2-40B4-BE49-F238E27FC236}">
                  <a16:creationId xmlns:a16="http://schemas.microsoft.com/office/drawing/2014/main" id="{532B9EE6-0ECD-D30A-488A-85F62AF60FF3}"/>
                </a:ext>
              </a:extLst>
            </p:cNvPr>
            <p:cNvSpPr/>
            <p:nvPr/>
          </p:nvSpPr>
          <p:spPr>
            <a:xfrm>
              <a:off x="3182400" y="3899520"/>
              <a:ext cx="18000" cy="17640"/>
            </a:xfrm>
            <a:custGeom>
              <a:avLst/>
              <a:gdLst/>
              <a:ahLst/>
              <a:cxnLst/>
              <a:rect l="l" t="t" r="r" b="b"/>
              <a:pathLst>
                <a:path w="50" h="49" extrusionOk="0">
                  <a:moveTo>
                    <a:pt x="14" y="46"/>
                  </a:moveTo>
                  <a:lnTo>
                    <a:pt x="0" y="24"/>
                  </a:lnTo>
                  <a:cubicBezTo>
                    <a:pt x="30" y="0"/>
                    <a:pt x="36" y="33"/>
                    <a:pt x="49" y="46"/>
                  </a:cubicBezTo>
                  <a:lnTo>
                    <a:pt x="47" y="48"/>
                  </a:lnTo>
                  <a:lnTo>
                    <a:pt x="14" y="4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 name="Google Shape;635;p29">
              <a:extLst>
                <a:ext uri="{FF2B5EF4-FFF2-40B4-BE49-F238E27FC236}">
                  <a16:creationId xmlns:a16="http://schemas.microsoft.com/office/drawing/2014/main" id="{7A6C3656-4C80-1934-1D36-A09BDE2524C0}"/>
                </a:ext>
              </a:extLst>
            </p:cNvPr>
            <p:cNvSpPr/>
            <p:nvPr/>
          </p:nvSpPr>
          <p:spPr>
            <a:xfrm>
              <a:off x="3491280" y="4095720"/>
              <a:ext cx="17640" cy="13320"/>
            </a:xfrm>
            <a:custGeom>
              <a:avLst/>
              <a:gdLst/>
              <a:ahLst/>
              <a:cxnLst/>
              <a:rect l="l" t="t" r="r" b="b"/>
              <a:pathLst>
                <a:path w="49" h="37" extrusionOk="0">
                  <a:moveTo>
                    <a:pt x="47" y="0"/>
                  </a:moveTo>
                  <a:cubicBezTo>
                    <a:pt x="35" y="21"/>
                    <a:pt x="35" y="21"/>
                    <a:pt x="3" y="36"/>
                  </a:cubicBezTo>
                  <a:cubicBezTo>
                    <a:pt x="0" y="22"/>
                    <a:pt x="13" y="22"/>
                    <a:pt x="20" y="17"/>
                  </a:cubicBezTo>
                  <a:cubicBezTo>
                    <a:pt x="28" y="12"/>
                    <a:pt x="39" y="6"/>
                    <a:pt x="48" y="1"/>
                  </a:cubicBezTo>
                  <a:lnTo>
                    <a:pt x="47"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 name="Google Shape;636;p29">
              <a:extLst>
                <a:ext uri="{FF2B5EF4-FFF2-40B4-BE49-F238E27FC236}">
                  <a16:creationId xmlns:a16="http://schemas.microsoft.com/office/drawing/2014/main" id="{D0B67CF8-50DC-016A-680B-314F18AF23C7}"/>
                </a:ext>
              </a:extLst>
            </p:cNvPr>
            <p:cNvSpPr/>
            <p:nvPr/>
          </p:nvSpPr>
          <p:spPr>
            <a:xfrm>
              <a:off x="3754800" y="3888360"/>
              <a:ext cx="9720" cy="19440"/>
            </a:xfrm>
            <a:custGeom>
              <a:avLst/>
              <a:gdLst/>
              <a:ahLst/>
              <a:cxnLst/>
              <a:rect l="l" t="t" r="r" b="b"/>
              <a:pathLst>
                <a:path w="27" h="54" extrusionOk="0">
                  <a:moveTo>
                    <a:pt x="20" y="0"/>
                  </a:moveTo>
                  <a:cubicBezTo>
                    <a:pt x="26" y="27"/>
                    <a:pt x="15" y="36"/>
                    <a:pt x="4" y="53"/>
                  </a:cubicBezTo>
                  <a:cubicBezTo>
                    <a:pt x="0" y="31"/>
                    <a:pt x="11" y="20"/>
                    <a:pt x="2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 name="Google Shape;637;p29">
              <a:extLst>
                <a:ext uri="{FF2B5EF4-FFF2-40B4-BE49-F238E27FC236}">
                  <a16:creationId xmlns:a16="http://schemas.microsoft.com/office/drawing/2014/main" id="{86B63F65-E7C8-2F1A-4CD1-79B50131D757}"/>
                </a:ext>
              </a:extLst>
            </p:cNvPr>
            <p:cNvSpPr/>
            <p:nvPr/>
          </p:nvSpPr>
          <p:spPr>
            <a:xfrm>
              <a:off x="3187800" y="3646440"/>
              <a:ext cx="20160" cy="12600"/>
            </a:xfrm>
            <a:custGeom>
              <a:avLst/>
              <a:gdLst/>
              <a:ahLst/>
              <a:cxnLst/>
              <a:rect l="l" t="t" r="r" b="b"/>
              <a:pathLst>
                <a:path w="56" h="35" extrusionOk="0">
                  <a:moveTo>
                    <a:pt x="55" y="34"/>
                  </a:moveTo>
                  <a:cubicBezTo>
                    <a:pt x="44" y="33"/>
                    <a:pt x="34" y="30"/>
                    <a:pt x="25" y="24"/>
                  </a:cubicBezTo>
                  <a:cubicBezTo>
                    <a:pt x="14" y="18"/>
                    <a:pt x="6" y="10"/>
                    <a:pt x="0" y="0"/>
                  </a:cubicBezTo>
                  <a:cubicBezTo>
                    <a:pt x="10" y="0"/>
                    <a:pt x="21" y="2"/>
                    <a:pt x="31" y="8"/>
                  </a:cubicBezTo>
                  <a:cubicBezTo>
                    <a:pt x="40" y="13"/>
                    <a:pt x="48" y="22"/>
                    <a:pt x="54" y="31"/>
                  </a:cubicBezTo>
                  <a:cubicBezTo>
                    <a:pt x="55" y="32"/>
                    <a:pt x="55" y="33"/>
                    <a:pt x="55" y="3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 name="Google Shape;638;p29">
              <a:extLst>
                <a:ext uri="{FF2B5EF4-FFF2-40B4-BE49-F238E27FC236}">
                  <a16:creationId xmlns:a16="http://schemas.microsoft.com/office/drawing/2014/main" id="{B4EBBAFF-5B39-A715-4115-23A03DD5C0C3}"/>
                </a:ext>
              </a:extLst>
            </p:cNvPr>
            <p:cNvSpPr/>
            <p:nvPr/>
          </p:nvSpPr>
          <p:spPr>
            <a:xfrm>
              <a:off x="3726720" y="3813120"/>
              <a:ext cx="13320" cy="15120"/>
            </a:xfrm>
            <a:custGeom>
              <a:avLst/>
              <a:gdLst/>
              <a:ahLst/>
              <a:cxnLst/>
              <a:rect l="l" t="t" r="r" b="b"/>
              <a:pathLst>
                <a:path w="37" h="42" extrusionOk="0">
                  <a:moveTo>
                    <a:pt x="1" y="41"/>
                  </a:moveTo>
                  <a:cubicBezTo>
                    <a:pt x="1" y="17"/>
                    <a:pt x="17" y="8"/>
                    <a:pt x="36" y="0"/>
                  </a:cubicBezTo>
                  <a:cubicBezTo>
                    <a:pt x="27" y="16"/>
                    <a:pt x="22" y="35"/>
                    <a:pt x="0" y="40"/>
                  </a:cubicBezTo>
                  <a:lnTo>
                    <a:pt x="1" y="4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 name="Google Shape;639;p29">
              <a:extLst>
                <a:ext uri="{FF2B5EF4-FFF2-40B4-BE49-F238E27FC236}">
                  <a16:creationId xmlns:a16="http://schemas.microsoft.com/office/drawing/2014/main" id="{3AAD4F65-639C-2D60-4529-6270983C13D8}"/>
                </a:ext>
              </a:extLst>
            </p:cNvPr>
            <p:cNvSpPr/>
            <p:nvPr/>
          </p:nvSpPr>
          <p:spPr>
            <a:xfrm>
              <a:off x="3195360" y="3598200"/>
              <a:ext cx="18360" cy="11160"/>
            </a:xfrm>
            <a:custGeom>
              <a:avLst/>
              <a:gdLst/>
              <a:ahLst/>
              <a:cxnLst/>
              <a:rect l="l" t="t" r="r" b="b"/>
              <a:pathLst>
                <a:path w="51" h="31" extrusionOk="0">
                  <a:moveTo>
                    <a:pt x="0" y="1"/>
                  </a:moveTo>
                  <a:cubicBezTo>
                    <a:pt x="10" y="1"/>
                    <a:pt x="20" y="4"/>
                    <a:pt x="29" y="9"/>
                  </a:cubicBezTo>
                  <a:cubicBezTo>
                    <a:pt x="38" y="14"/>
                    <a:pt x="45" y="21"/>
                    <a:pt x="50" y="30"/>
                  </a:cubicBezTo>
                  <a:cubicBezTo>
                    <a:pt x="41" y="30"/>
                    <a:pt x="32" y="27"/>
                    <a:pt x="23" y="22"/>
                  </a:cubicBezTo>
                  <a:cubicBezTo>
                    <a:pt x="14" y="17"/>
                    <a:pt x="7" y="9"/>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 name="Google Shape;640;p29">
              <a:extLst>
                <a:ext uri="{FF2B5EF4-FFF2-40B4-BE49-F238E27FC236}">
                  <a16:creationId xmlns:a16="http://schemas.microsoft.com/office/drawing/2014/main" id="{EC39F41B-D50F-FF6F-F873-F7DA5752E049}"/>
                </a:ext>
              </a:extLst>
            </p:cNvPr>
            <p:cNvSpPr/>
            <p:nvPr/>
          </p:nvSpPr>
          <p:spPr>
            <a:xfrm>
              <a:off x="3356280" y="3544560"/>
              <a:ext cx="19440" cy="11520"/>
            </a:xfrm>
            <a:custGeom>
              <a:avLst/>
              <a:gdLst/>
              <a:ahLst/>
              <a:cxnLst/>
              <a:rect l="l" t="t" r="r" b="b"/>
              <a:pathLst>
                <a:path w="54" h="32" extrusionOk="0">
                  <a:moveTo>
                    <a:pt x="0" y="4"/>
                  </a:moveTo>
                  <a:cubicBezTo>
                    <a:pt x="24" y="0"/>
                    <a:pt x="36" y="21"/>
                    <a:pt x="53" y="31"/>
                  </a:cubicBezTo>
                  <a:cubicBezTo>
                    <a:pt x="52" y="31"/>
                    <a:pt x="51" y="31"/>
                    <a:pt x="50" y="31"/>
                  </a:cubicBezTo>
                  <a:cubicBezTo>
                    <a:pt x="41" y="31"/>
                    <a:pt x="32" y="28"/>
                    <a:pt x="23" y="23"/>
                  </a:cubicBezTo>
                  <a:cubicBezTo>
                    <a:pt x="14" y="18"/>
                    <a:pt x="7" y="12"/>
                    <a:pt x="3" y="3"/>
                  </a:cubicBezTo>
                  <a:cubicBezTo>
                    <a:pt x="2" y="3"/>
                    <a:pt x="2" y="3"/>
                    <a:pt x="2" y="3"/>
                  </a:cubicBezTo>
                  <a:lnTo>
                    <a:pt x="0"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 name="Google Shape;641;p29">
              <a:extLst>
                <a:ext uri="{FF2B5EF4-FFF2-40B4-BE49-F238E27FC236}">
                  <a16:creationId xmlns:a16="http://schemas.microsoft.com/office/drawing/2014/main" id="{B380B788-C68D-F5FD-7B0E-EEB3EFE69E9A}"/>
                </a:ext>
              </a:extLst>
            </p:cNvPr>
            <p:cNvSpPr/>
            <p:nvPr/>
          </p:nvSpPr>
          <p:spPr>
            <a:xfrm>
              <a:off x="2861640" y="3534480"/>
              <a:ext cx="12960" cy="15840"/>
            </a:xfrm>
            <a:custGeom>
              <a:avLst/>
              <a:gdLst/>
              <a:ahLst/>
              <a:cxnLst/>
              <a:rect l="l" t="t" r="r" b="b"/>
              <a:pathLst>
                <a:path w="36" h="44" extrusionOk="0">
                  <a:moveTo>
                    <a:pt x="32" y="43"/>
                  </a:moveTo>
                  <a:cubicBezTo>
                    <a:pt x="31" y="43"/>
                    <a:pt x="30" y="43"/>
                    <a:pt x="29" y="42"/>
                  </a:cubicBezTo>
                  <a:cubicBezTo>
                    <a:pt x="20" y="36"/>
                    <a:pt x="12" y="29"/>
                    <a:pt x="7" y="20"/>
                  </a:cubicBezTo>
                  <a:cubicBezTo>
                    <a:pt x="4" y="14"/>
                    <a:pt x="1" y="7"/>
                    <a:pt x="0" y="0"/>
                  </a:cubicBezTo>
                  <a:cubicBezTo>
                    <a:pt x="26" y="5"/>
                    <a:pt x="29" y="24"/>
                    <a:pt x="35" y="41"/>
                  </a:cubicBezTo>
                  <a:lnTo>
                    <a:pt x="32" y="4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 name="Google Shape;642;p29">
              <a:extLst>
                <a:ext uri="{FF2B5EF4-FFF2-40B4-BE49-F238E27FC236}">
                  <a16:creationId xmlns:a16="http://schemas.microsoft.com/office/drawing/2014/main" id="{8BD84C25-9054-F4E7-CC48-059AA937B693}"/>
                </a:ext>
              </a:extLst>
            </p:cNvPr>
            <p:cNvSpPr/>
            <p:nvPr/>
          </p:nvSpPr>
          <p:spPr>
            <a:xfrm>
              <a:off x="3396600" y="3512880"/>
              <a:ext cx="19440" cy="11520"/>
            </a:xfrm>
            <a:custGeom>
              <a:avLst/>
              <a:gdLst/>
              <a:ahLst/>
              <a:cxnLst/>
              <a:rect l="l" t="t" r="r" b="b"/>
              <a:pathLst>
                <a:path w="54" h="32" extrusionOk="0">
                  <a:moveTo>
                    <a:pt x="0" y="3"/>
                  </a:moveTo>
                  <a:cubicBezTo>
                    <a:pt x="24" y="0"/>
                    <a:pt x="38" y="16"/>
                    <a:pt x="53" y="31"/>
                  </a:cubicBezTo>
                  <a:cubicBezTo>
                    <a:pt x="43" y="31"/>
                    <a:pt x="33" y="28"/>
                    <a:pt x="24" y="23"/>
                  </a:cubicBezTo>
                  <a:cubicBezTo>
                    <a:pt x="15" y="18"/>
                    <a:pt x="8" y="10"/>
                    <a:pt x="2" y="2"/>
                  </a:cubicBezTo>
                  <a:lnTo>
                    <a:pt x="0"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 name="Google Shape;643;p29">
              <a:extLst>
                <a:ext uri="{FF2B5EF4-FFF2-40B4-BE49-F238E27FC236}">
                  <a16:creationId xmlns:a16="http://schemas.microsoft.com/office/drawing/2014/main" id="{F4B29745-BEC8-8AF6-CC93-D0D7E334CFB5}"/>
                </a:ext>
              </a:extLst>
            </p:cNvPr>
            <p:cNvSpPr/>
            <p:nvPr/>
          </p:nvSpPr>
          <p:spPr>
            <a:xfrm>
              <a:off x="2964600" y="3468600"/>
              <a:ext cx="21240" cy="13680"/>
            </a:xfrm>
            <a:custGeom>
              <a:avLst/>
              <a:gdLst/>
              <a:ahLst/>
              <a:cxnLst/>
              <a:rect l="l" t="t" r="r" b="b"/>
              <a:pathLst>
                <a:path w="59" h="38" extrusionOk="0">
                  <a:moveTo>
                    <a:pt x="0" y="0"/>
                  </a:moveTo>
                  <a:cubicBezTo>
                    <a:pt x="12" y="3"/>
                    <a:pt x="23" y="8"/>
                    <a:pt x="33" y="14"/>
                  </a:cubicBezTo>
                  <a:cubicBezTo>
                    <a:pt x="43" y="19"/>
                    <a:pt x="51" y="25"/>
                    <a:pt x="58" y="33"/>
                  </a:cubicBezTo>
                  <a:cubicBezTo>
                    <a:pt x="31" y="37"/>
                    <a:pt x="21" y="2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 name="Google Shape;644;p29">
              <a:extLst>
                <a:ext uri="{FF2B5EF4-FFF2-40B4-BE49-F238E27FC236}">
                  <a16:creationId xmlns:a16="http://schemas.microsoft.com/office/drawing/2014/main" id="{7591E0FD-9BFD-A57A-2901-E2E402F94A60}"/>
                </a:ext>
              </a:extLst>
            </p:cNvPr>
            <p:cNvSpPr/>
            <p:nvPr/>
          </p:nvSpPr>
          <p:spPr>
            <a:xfrm>
              <a:off x="3098520" y="3464640"/>
              <a:ext cx="22680" cy="12600"/>
            </a:xfrm>
            <a:custGeom>
              <a:avLst/>
              <a:gdLst/>
              <a:ahLst/>
              <a:cxnLst/>
              <a:rect l="l" t="t" r="r" b="b"/>
              <a:pathLst>
                <a:path w="63" h="35" extrusionOk="0">
                  <a:moveTo>
                    <a:pt x="0" y="2"/>
                  </a:moveTo>
                  <a:cubicBezTo>
                    <a:pt x="23" y="0"/>
                    <a:pt x="37" y="17"/>
                    <a:pt x="62" y="34"/>
                  </a:cubicBezTo>
                  <a:cubicBezTo>
                    <a:pt x="49" y="34"/>
                    <a:pt x="37" y="31"/>
                    <a:pt x="26" y="25"/>
                  </a:cubicBezTo>
                  <a:cubicBezTo>
                    <a:pt x="16" y="19"/>
                    <a:pt x="8" y="11"/>
                    <a:pt x="1" y="1"/>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 name="Google Shape;645;p29">
              <a:extLst>
                <a:ext uri="{FF2B5EF4-FFF2-40B4-BE49-F238E27FC236}">
                  <a16:creationId xmlns:a16="http://schemas.microsoft.com/office/drawing/2014/main" id="{4AFA80D1-1DD1-8277-A376-B08D7154AF6D}"/>
                </a:ext>
              </a:extLst>
            </p:cNvPr>
            <p:cNvSpPr/>
            <p:nvPr/>
          </p:nvSpPr>
          <p:spPr>
            <a:xfrm>
              <a:off x="3669120" y="3418560"/>
              <a:ext cx="15120" cy="11880"/>
            </a:xfrm>
            <a:custGeom>
              <a:avLst/>
              <a:gdLst/>
              <a:ahLst/>
              <a:cxnLst/>
              <a:rect l="l" t="t" r="r" b="b"/>
              <a:pathLst>
                <a:path w="42" h="33" extrusionOk="0">
                  <a:moveTo>
                    <a:pt x="41" y="11"/>
                  </a:moveTo>
                  <a:cubicBezTo>
                    <a:pt x="29" y="24"/>
                    <a:pt x="18" y="32"/>
                    <a:pt x="0" y="23"/>
                  </a:cubicBezTo>
                  <a:cubicBezTo>
                    <a:pt x="10" y="0"/>
                    <a:pt x="29" y="13"/>
                    <a:pt x="41"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 name="Google Shape;646;p29">
              <a:extLst>
                <a:ext uri="{FF2B5EF4-FFF2-40B4-BE49-F238E27FC236}">
                  <a16:creationId xmlns:a16="http://schemas.microsoft.com/office/drawing/2014/main" id="{5F11B988-40F2-3FEA-C400-C680DFD67CC7}"/>
                </a:ext>
              </a:extLst>
            </p:cNvPr>
            <p:cNvSpPr/>
            <p:nvPr/>
          </p:nvSpPr>
          <p:spPr>
            <a:xfrm>
              <a:off x="3529080" y="3718440"/>
              <a:ext cx="15120" cy="16200"/>
            </a:xfrm>
            <a:custGeom>
              <a:avLst/>
              <a:gdLst/>
              <a:ahLst/>
              <a:cxnLst/>
              <a:rect l="l" t="t" r="r" b="b"/>
              <a:pathLst>
                <a:path w="42" h="45" extrusionOk="0">
                  <a:moveTo>
                    <a:pt x="34" y="28"/>
                  </a:moveTo>
                  <a:cubicBezTo>
                    <a:pt x="31" y="30"/>
                    <a:pt x="29" y="32"/>
                    <a:pt x="26" y="34"/>
                  </a:cubicBezTo>
                  <a:lnTo>
                    <a:pt x="7" y="44"/>
                  </a:lnTo>
                  <a:cubicBezTo>
                    <a:pt x="0" y="29"/>
                    <a:pt x="12" y="19"/>
                    <a:pt x="21" y="14"/>
                  </a:cubicBezTo>
                  <a:cubicBezTo>
                    <a:pt x="41" y="0"/>
                    <a:pt x="30" y="23"/>
                    <a:pt x="34"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 name="Google Shape;647;p29">
              <a:extLst>
                <a:ext uri="{FF2B5EF4-FFF2-40B4-BE49-F238E27FC236}">
                  <a16:creationId xmlns:a16="http://schemas.microsoft.com/office/drawing/2014/main" id="{BD3FEB1B-D3EE-48A4-65C0-4933B07828F7}"/>
                </a:ext>
              </a:extLst>
            </p:cNvPr>
            <p:cNvSpPr/>
            <p:nvPr/>
          </p:nvSpPr>
          <p:spPr>
            <a:xfrm>
              <a:off x="3727800" y="3375360"/>
              <a:ext cx="18000" cy="12960"/>
            </a:xfrm>
            <a:custGeom>
              <a:avLst/>
              <a:gdLst/>
              <a:ahLst/>
              <a:cxnLst/>
              <a:rect l="l" t="t" r="r" b="b"/>
              <a:pathLst>
                <a:path w="50" h="36" extrusionOk="0">
                  <a:moveTo>
                    <a:pt x="0" y="0"/>
                  </a:moveTo>
                  <a:cubicBezTo>
                    <a:pt x="18" y="6"/>
                    <a:pt x="26" y="29"/>
                    <a:pt x="49" y="30"/>
                  </a:cubicBezTo>
                  <a:cubicBezTo>
                    <a:pt x="8" y="35"/>
                    <a:pt x="8" y="35"/>
                    <a:pt x="1" y="0"/>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 name="Google Shape;648;p29">
              <a:extLst>
                <a:ext uri="{FF2B5EF4-FFF2-40B4-BE49-F238E27FC236}">
                  <a16:creationId xmlns:a16="http://schemas.microsoft.com/office/drawing/2014/main" id="{E5B93B71-7298-B9BD-3969-B1028CDF7D6D}"/>
                </a:ext>
              </a:extLst>
            </p:cNvPr>
            <p:cNvSpPr/>
            <p:nvPr/>
          </p:nvSpPr>
          <p:spPr>
            <a:xfrm>
              <a:off x="3137760" y="3679560"/>
              <a:ext cx="19440" cy="11160"/>
            </a:xfrm>
            <a:custGeom>
              <a:avLst/>
              <a:gdLst/>
              <a:ahLst/>
              <a:cxnLst/>
              <a:rect l="l" t="t" r="r" b="b"/>
              <a:pathLst>
                <a:path w="54" h="31" extrusionOk="0">
                  <a:moveTo>
                    <a:pt x="53" y="30"/>
                  </a:moveTo>
                  <a:cubicBezTo>
                    <a:pt x="42" y="29"/>
                    <a:pt x="32" y="26"/>
                    <a:pt x="22" y="21"/>
                  </a:cubicBezTo>
                  <a:cubicBezTo>
                    <a:pt x="13" y="16"/>
                    <a:pt x="6" y="9"/>
                    <a:pt x="0" y="0"/>
                  </a:cubicBezTo>
                  <a:cubicBezTo>
                    <a:pt x="10" y="2"/>
                    <a:pt x="20" y="5"/>
                    <a:pt x="29" y="11"/>
                  </a:cubicBezTo>
                  <a:cubicBezTo>
                    <a:pt x="38" y="16"/>
                    <a:pt x="46" y="22"/>
                    <a:pt x="53" y="3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 name="Google Shape;649;p29">
              <a:extLst>
                <a:ext uri="{FF2B5EF4-FFF2-40B4-BE49-F238E27FC236}">
                  <a16:creationId xmlns:a16="http://schemas.microsoft.com/office/drawing/2014/main" id="{A8447A61-3A2F-E109-F630-80EDBEFEF59F}"/>
                </a:ext>
              </a:extLst>
            </p:cNvPr>
            <p:cNvSpPr/>
            <p:nvPr/>
          </p:nvSpPr>
          <p:spPr>
            <a:xfrm>
              <a:off x="3237480" y="3675600"/>
              <a:ext cx="18000" cy="9720"/>
            </a:xfrm>
            <a:custGeom>
              <a:avLst/>
              <a:gdLst/>
              <a:ahLst/>
              <a:cxnLst/>
              <a:rect l="l" t="t" r="r" b="b"/>
              <a:pathLst>
                <a:path w="50" h="27" extrusionOk="0">
                  <a:moveTo>
                    <a:pt x="7" y="0"/>
                  </a:moveTo>
                  <a:cubicBezTo>
                    <a:pt x="14" y="2"/>
                    <a:pt x="20" y="6"/>
                    <a:pt x="26" y="9"/>
                  </a:cubicBezTo>
                  <a:cubicBezTo>
                    <a:pt x="35" y="14"/>
                    <a:pt x="42" y="19"/>
                    <a:pt x="49" y="26"/>
                  </a:cubicBezTo>
                  <a:cubicBezTo>
                    <a:pt x="38" y="25"/>
                    <a:pt x="27" y="22"/>
                    <a:pt x="17" y="16"/>
                  </a:cubicBezTo>
                  <a:cubicBezTo>
                    <a:pt x="12" y="13"/>
                    <a:pt x="8" y="10"/>
                    <a:pt x="4" y="7"/>
                  </a:cubicBezTo>
                  <a:cubicBezTo>
                    <a:pt x="0" y="4"/>
                    <a:pt x="1" y="1"/>
                    <a:pt x="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 name="Google Shape;650;p29">
              <a:extLst>
                <a:ext uri="{FF2B5EF4-FFF2-40B4-BE49-F238E27FC236}">
                  <a16:creationId xmlns:a16="http://schemas.microsoft.com/office/drawing/2014/main" id="{DF227662-BC5C-0AB7-9266-66C6DA0B007A}"/>
                </a:ext>
              </a:extLst>
            </p:cNvPr>
            <p:cNvSpPr/>
            <p:nvPr/>
          </p:nvSpPr>
          <p:spPr>
            <a:xfrm>
              <a:off x="3207240" y="3658320"/>
              <a:ext cx="19440" cy="11160"/>
            </a:xfrm>
            <a:custGeom>
              <a:avLst/>
              <a:gdLst/>
              <a:ahLst/>
              <a:cxnLst/>
              <a:rect l="l" t="t" r="r" b="b"/>
              <a:pathLst>
                <a:path w="54" h="31" extrusionOk="0">
                  <a:moveTo>
                    <a:pt x="0" y="4"/>
                  </a:moveTo>
                  <a:cubicBezTo>
                    <a:pt x="24" y="0"/>
                    <a:pt x="36" y="19"/>
                    <a:pt x="53" y="30"/>
                  </a:cubicBezTo>
                  <a:lnTo>
                    <a:pt x="52" y="30"/>
                  </a:lnTo>
                  <a:cubicBezTo>
                    <a:pt x="41" y="30"/>
                    <a:pt x="31" y="26"/>
                    <a:pt x="22" y="22"/>
                  </a:cubicBezTo>
                  <a:cubicBezTo>
                    <a:pt x="14" y="17"/>
                    <a:pt x="7" y="11"/>
                    <a:pt x="2" y="4"/>
                  </a:cubicBezTo>
                  <a:lnTo>
                    <a:pt x="0"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 name="Google Shape;651;p29">
              <a:extLst>
                <a:ext uri="{FF2B5EF4-FFF2-40B4-BE49-F238E27FC236}">
                  <a16:creationId xmlns:a16="http://schemas.microsoft.com/office/drawing/2014/main" id="{81A8B608-8A9E-AC82-2495-DEF7A60A1F49}"/>
                </a:ext>
              </a:extLst>
            </p:cNvPr>
            <p:cNvSpPr/>
            <p:nvPr/>
          </p:nvSpPr>
          <p:spPr>
            <a:xfrm>
              <a:off x="3492720" y="3780360"/>
              <a:ext cx="16200" cy="11520"/>
            </a:xfrm>
            <a:custGeom>
              <a:avLst/>
              <a:gdLst/>
              <a:ahLst/>
              <a:cxnLst/>
              <a:rect l="l" t="t" r="r" b="b"/>
              <a:pathLst>
                <a:path w="45" h="32" extrusionOk="0">
                  <a:moveTo>
                    <a:pt x="44" y="0"/>
                  </a:moveTo>
                  <a:cubicBezTo>
                    <a:pt x="36" y="22"/>
                    <a:pt x="22" y="25"/>
                    <a:pt x="0" y="31"/>
                  </a:cubicBezTo>
                  <a:cubicBezTo>
                    <a:pt x="1" y="31"/>
                    <a:pt x="1" y="31"/>
                    <a:pt x="1" y="31"/>
                  </a:cubicBezTo>
                  <a:cubicBezTo>
                    <a:pt x="6" y="21"/>
                    <a:pt x="14" y="13"/>
                    <a:pt x="24" y="8"/>
                  </a:cubicBezTo>
                  <a:cubicBezTo>
                    <a:pt x="30" y="4"/>
                    <a:pt x="37" y="1"/>
                    <a:pt x="4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 name="Google Shape;652;p29">
              <a:extLst>
                <a:ext uri="{FF2B5EF4-FFF2-40B4-BE49-F238E27FC236}">
                  <a16:creationId xmlns:a16="http://schemas.microsoft.com/office/drawing/2014/main" id="{B92C679C-ED39-0508-69E5-3882F695179C}"/>
                </a:ext>
              </a:extLst>
            </p:cNvPr>
            <p:cNvSpPr/>
            <p:nvPr/>
          </p:nvSpPr>
          <p:spPr>
            <a:xfrm>
              <a:off x="3471840" y="4097880"/>
              <a:ext cx="13320" cy="11520"/>
            </a:xfrm>
            <a:custGeom>
              <a:avLst/>
              <a:gdLst/>
              <a:ahLst/>
              <a:cxnLst/>
              <a:rect l="l" t="t" r="r" b="b"/>
              <a:pathLst>
                <a:path w="37" h="32" extrusionOk="0">
                  <a:moveTo>
                    <a:pt x="0" y="31"/>
                  </a:moveTo>
                  <a:lnTo>
                    <a:pt x="36" y="0"/>
                  </a:lnTo>
                  <a:cubicBezTo>
                    <a:pt x="35" y="17"/>
                    <a:pt x="27" y="25"/>
                    <a:pt x="0" y="3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 name="Google Shape;653;p29">
              <a:extLst>
                <a:ext uri="{FF2B5EF4-FFF2-40B4-BE49-F238E27FC236}">
                  <a16:creationId xmlns:a16="http://schemas.microsoft.com/office/drawing/2014/main" id="{2EDD8359-5004-C601-2E2D-DA630BD3F76E}"/>
                </a:ext>
              </a:extLst>
            </p:cNvPr>
            <p:cNvSpPr/>
            <p:nvPr/>
          </p:nvSpPr>
          <p:spPr>
            <a:xfrm>
              <a:off x="2912040" y="4089600"/>
              <a:ext cx="14040" cy="12600"/>
            </a:xfrm>
            <a:custGeom>
              <a:avLst/>
              <a:gdLst/>
              <a:ahLst/>
              <a:cxnLst/>
              <a:rect l="l" t="t" r="r" b="b"/>
              <a:pathLst>
                <a:path w="39" h="35" extrusionOk="0">
                  <a:moveTo>
                    <a:pt x="16" y="0"/>
                  </a:moveTo>
                  <a:cubicBezTo>
                    <a:pt x="16" y="15"/>
                    <a:pt x="38" y="17"/>
                    <a:pt x="37" y="33"/>
                  </a:cubicBezTo>
                  <a:cubicBezTo>
                    <a:pt x="36" y="33"/>
                    <a:pt x="35" y="34"/>
                    <a:pt x="33" y="34"/>
                  </a:cubicBezTo>
                  <a:cubicBezTo>
                    <a:pt x="28" y="34"/>
                    <a:pt x="23" y="33"/>
                    <a:pt x="18" y="30"/>
                  </a:cubicBezTo>
                  <a:cubicBezTo>
                    <a:pt x="13" y="27"/>
                    <a:pt x="9" y="23"/>
                    <a:pt x="7" y="19"/>
                  </a:cubicBezTo>
                  <a:cubicBezTo>
                    <a:pt x="5" y="16"/>
                    <a:pt x="5" y="14"/>
                    <a:pt x="4" y="11"/>
                  </a:cubicBezTo>
                  <a:cubicBezTo>
                    <a:pt x="0" y="2"/>
                    <a:pt x="9" y="0"/>
                    <a:pt x="17" y="2"/>
                  </a:cubicBezTo>
                  <a:lnTo>
                    <a:pt x="16"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 name="Google Shape;654;p29">
              <a:extLst>
                <a:ext uri="{FF2B5EF4-FFF2-40B4-BE49-F238E27FC236}">
                  <a16:creationId xmlns:a16="http://schemas.microsoft.com/office/drawing/2014/main" id="{FE635F9F-01B5-A937-BE49-0E178C724A17}"/>
                </a:ext>
              </a:extLst>
            </p:cNvPr>
            <p:cNvSpPr/>
            <p:nvPr/>
          </p:nvSpPr>
          <p:spPr>
            <a:xfrm>
              <a:off x="3471840" y="4080960"/>
              <a:ext cx="14040" cy="11520"/>
            </a:xfrm>
            <a:custGeom>
              <a:avLst/>
              <a:gdLst/>
              <a:ahLst/>
              <a:cxnLst/>
              <a:rect l="l" t="t" r="r" b="b"/>
              <a:pathLst>
                <a:path w="39" h="32" extrusionOk="0">
                  <a:moveTo>
                    <a:pt x="37" y="0"/>
                  </a:moveTo>
                  <a:cubicBezTo>
                    <a:pt x="33" y="21"/>
                    <a:pt x="16" y="27"/>
                    <a:pt x="0" y="31"/>
                  </a:cubicBezTo>
                  <a:cubicBezTo>
                    <a:pt x="9" y="17"/>
                    <a:pt x="18" y="3"/>
                    <a:pt x="38" y="1"/>
                  </a:cubicBezTo>
                  <a:lnTo>
                    <a:pt x="37"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 name="Google Shape;655;p29">
              <a:extLst>
                <a:ext uri="{FF2B5EF4-FFF2-40B4-BE49-F238E27FC236}">
                  <a16:creationId xmlns:a16="http://schemas.microsoft.com/office/drawing/2014/main" id="{96B990B1-9785-49A7-192A-9097B370C91E}"/>
                </a:ext>
              </a:extLst>
            </p:cNvPr>
            <p:cNvSpPr/>
            <p:nvPr/>
          </p:nvSpPr>
          <p:spPr>
            <a:xfrm>
              <a:off x="3485160" y="4071240"/>
              <a:ext cx="14400" cy="10800"/>
            </a:xfrm>
            <a:custGeom>
              <a:avLst/>
              <a:gdLst/>
              <a:ahLst/>
              <a:cxnLst/>
              <a:rect l="l" t="t" r="r" b="b"/>
              <a:pathLst>
                <a:path w="40" h="30" extrusionOk="0">
                  <a:moveTo>
                    <a:pt x="1" y="28"/>
                  </a:moveTo>
                  <a:cubicBezTo>
                    <a:pt x="7" y="9"/>
                    <a:pt x="24" y="7"/>
                    <a:pt x="39" y="0"/>
                  </a:cubicBezTo>
                  <a:cubicBezTo>
                    <a:pt x="29" y="13"/>
                    <a:pt x="20" y="29"/>
                    <a:pt x="0" y="27"/>
                  </a:cubicBezTo>
                  <a:lnTo>
                    <a:pt x="1" y="2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 name="Google Shape;656;p29">
              <a:extLst>
                <a:ext uri="{FF2B5EF4-FFF2-40B4-BE49-F238E27FC236}">
                  <a16:creationId xmlns:a16="http://schemas.microsoft.com/office/drawing/2014/main" id="{A07B8F3D-F018-A65E-A79F-00DDCE944B8F}"/>
                </a:ext>
              </a:extLst>
            </p:cNvPr>
            <p:cNvSpPr/>
            <p:nvPr/>
          </p:nvSpPr>
          <p:spPr>
            <a:xfrm>
              <a:off x="2937960" y="4065120"/>
              <a:ext cx="12240" cy="16560"/>
            </a:xfrm>
            <a:custGeom>
              <a:avLst/>
              <a:gdLst/>
              <a:ahLst/>
              <a:cxnLst/>
              <a:rect l="l" t="t" r="r" b="b"/>
              <a:pathLst>
                <a:path w="34" h="46" extrusionOk="0">
                  <a:moveTo>
                    <a:pt x="33" y="45"/>
                  </a:moveTo>
                  <a:cubicBezTo>
                    <a:pt x="31" y="44"/>
                    <a:pt x="29" y="43"/>
                    <a:pt x="27" y="42"/>
                  </a:cubicBezTo>
                  <a:cubicBezTo>
                    <a:pt x="19" y="37"/>
                    <a:pt x="12" y="31"/>
                    <a:pt x="7" y="22"/>
                  </a:cubicBezTo>
                  <a:cubicBezTo>
                    <a:pt x="4" y="15"/>
                    <a:pt x="1" y="8"/>
                    <a:pt x="0" y="0"/>
                  </a:cubicBezTo>
                  <a:cubicBezTo>
                    <a:pt x="3" y="1"/>
                    <a:pt x="5" y="2"/>
                    <a:pt x="7" y="3"/>
                  </a:cubicBezTo>
                  <a:cubicBezTo>
                    <a:pt x="15" y="8"/>
                    <a:pt x="22" y="15"/>
                    <a:pt x="27" y="23"/>
                  </a:cubicBezTo>
                  <a:cubicBezTo>
                    <a:pt x="31" y="30"/>
                    <a:pt x="33" y="37"/>
                    <a:pt x="33" y="4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 name="Google Shape;657;p29">
              <a:extLst>
                <a:ext uri="{FF2B5EF4-FFF2-40B4-BE49-F238E27FC236}">
                  <a16:creationId xmlns:a16="http://schemas.microsoft.com/office/drawing/2014/main" id="{C25F0FD7-08D8-6892-2591-B0BA547F14FF}"/>
                </a:ext>
              </a:extLst>
            </p:cNvPr>
            <p:cNvSpPr/>
            <p:nvPr/>
          </p:nvSpPr>
          <p:spPr>
            <a:xfrm>
              <a:off x="3132360" y="4053600"/>
              <a:ext cx="12240" cy="12600"/>
            </a:xfrm>
            <a:custGeom>
              <a:avLst/>
              <a:gdLst/>
              <a:ahLst/>
              <a:cxnLst/>
              <a:rect l="l" t="t" r="r" b="b"/>
              <a:pathLst>
                <a:path w="34" h="35" extrusionOk="0">
                  <a:moveTo>
                    <a:pt x="3" y="0"/>
                  </a:moveTo>
                  <a:cubicBezTo>
                    <a:pt x="6" y="1"/>
                    <a:pt x="9" y="2"/>
                    <a:pt x="11" y="3"/>
                  </a:cubicBezTo>
                  <a:cubicBezTo>
                    <a:pt x="18" y="7"/>
                    <a:pt x="24" y="13"/>
                    <a:pt x="28" y="20"/>
                  </a:cubicBezTo>
                  <a:cubicBezTo>
                    <a:pt x="30" y="24"/>
                    <a:pt x="32" y="29"/>
                    <a:pt x="33" y="34"/>
                  </a:cubicBezTo>
                  <a:cubicBezTo>
                    <a:pt x="17" y="21"/>
                    <a:pt x="0" y="22"/>
                    <a:pt x="3"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 name="Google Shape;658;p29">
              <a:extLst>
                <a:ext uri="{FF2B5EF4-FFF2-40B4-BE49-F238E27FC236}">
                  <a16:creationId xmlns:a16="http://schemas.microsoft.com/office/drawing/2014/main" id="{786C2E01-3621-BBE0-AB6F-AD9C231CA5BB}"/>
                </a:ext>
              </a:extLst>
            </p:cNvPr>
            <p:cNvSpPr/>
            <p:nvPr/>
          </p:nvSpPr>
          <p:spPr>
            <a:xfrm>
              <a:off x="2926080" y="4048560"/>
              <a:ext cx="12240" cy="16920"/>
            </a:xfrm>
            <a:custGeom>
              <a:avLst/>
              <a:gdLst/>
              <a:ahLst/>
              <a:cxnLst/>
              <a:rect l="l" t="t" r="r" b="b"/>
              <a:pathLst>
                <a:path w="34" h="47" extrusionOk="0">
                  <a:moveTo>
                    <a:pt x="33" y="46"/>
                  </a:moveTo>
                  <a:cubicBezTo>
                    <a:pt x="30" y="45"/>
                    <a:pt x="27" y="44"/>
                    <a:pt x="24" y="42"/>
                  </a:cubicBezTo>
                  <a:cubicBezTo>
                    <a:pt x="17" y="38"/>
                    <a:pt x="12" y="32"/>
                    <a:pt x="7" y="24"/>
                  </a:cubicBezTo>
                  <a:cubicBezTo>
                    <a:pt x="3" y="17"/>
                    <a:pt x="0" y="9"/>
                    <a:pt x="0" y="0"/>
                  </a:cubicBezTo>
                  <a:cubicBezTo>
                    <a:pt x="1" y="1"/>
                    <a:pt x="2" y="1"/>
                    <a:pt x="4" y="2"/>
                  </a:cubicBezTo>
                  <a:cubicBezTo>
                    <a:pt x="13" y="7"/>
                    <a:pt x="21" y="15"/>
                    <a:pt x="26" y="25"/>
                  </a:cubicBezTo>
                  <a:cubicBezTo>
                    <a:pt x="30" y="31"/>
                    <a:pt x="32" y="38"/>
                    <a:pt x="33" y="4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 name="Google Shape;659;p29">
              <a:extLst>
                <a:ext uri="{FF2B5EF4-FFF2-40B4-BE49-F238E27FC236}">
                  <a16:creationId xmlns:a16="http://schemas.microsoft.com/office/drawing/2014/main" id="{28A7E038-ED6E-D669-54A9-843BC52829C1}"/>
                </a:ext>
              </a:extLst>
            </p:cNvPr>
            <p:cNvSpPr/>
            <p:nvPr/>
          </p:nvSpPr>
          <p:spPr>
            <a:xfrm>
              <a:off x="3063240" y="4029120"/>
              <a:ext cx="11160" cy="16200"/>
            </a:xfrm>
            <a:custGeom>
              <a:avLst/>
              <a:gdLst/>
              <a:ahLst/>
              <a:cxnLst/>
              <a:rect l="l" t="t" r="r" b="b"/>
              <a:pathLst>
                <a:path w="31" h="45" extrusionOk="0">
                  <a:moveTo>
                    <a:pt x="2" y="0"/>
                  </a:moveTo>
                  <a:cubicBezTo>
                    <a:pt x="12" y="7"/>
                    <a:pt x="19" y="15"/>
                    <a:pt x="25" y="25"/>
                  </a:cubicBezTo>
                  <a:cubicBezTo>
                    <a:pt x="27" y="29"/>
                    <a:pt x="29" y="32"/>
                    <a:pt x="30" y="36"/>
                  </a:cubicBezTo>
                  <a:cubicBezTo>
                    <a:pt x="26" y="44"/>
                    <a:pt x="21" y="40"/>
                    <a:pt x="19" y="36"/>
                  </a:cubicBezTo>
                  <a:cubicBezTo>
                    <a:pt x="12" y="26"/>
                    <a:pt x="0" y="20"/>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 name="Google Shape;660;p29">
              <a:extLst>
                <a:ext uri="{FF2B5EF4-FFF2-40B4-BE49-F238E27FC236}">
                  <a16:creationId xmlns:a16="http://schemas.microsoft.com/office/drawing/2014/main" id="{872A3BA2-B071-E91F-C747-3C400F7724BD}"/>
                </a:ext>
              </a:extLst>
            </p:cNvPr>
            <p:cNvSpPr/>
            <p:nvPr/>
          </p:nvSpPr>
          <p:spPr>
            <a:xfrm>
              <a:off x="2939040" y="4003200"/>
              <a:ext cx="10080" cy="11160"/>
            </a:xfrm>
            <a:custGeom>
              <a:avLst/>
              <a:gdLst/>
              <a:ahLst/>
              <a:cxnLst/>
              <a:rect l="l" t="t" r="r" b="b"/>
              <a:pathLst>
                <a:path w="28" h="31" extrusionOk="0">
                  <a:moveTo>
                    <a:pt x="27" y="30"/>
                  </a:moveTo>
                  <a:cubicBezTo>
                    <a:pt x="25" y="29"/>
                    <a:pt x="23" y="28"/>
                    <a:pt x="21" y="27"/>
                  </a:cubicBezTo>
                  <a:cubicBezTo>
                    <a:pt x="14" y="23"/>
                    <a:pt x="8" y="18"/>
                    <a:pt x="4" y="11"/>
                  </a:cubicBezTo>
                  <a:cubicBezTo>
                    <a:pt x="3" y="8"/>
                    <a:pt x="1" y="4"/>
                    <a:pt x="0" y="1"/>
                  </a:cubicBezTo>
                  <a:cubicBezTo>
                    <a:pt x="20" y="0"/>
                    <a:pt x="20" y="19"/>
                    <a:pt x="27" y="3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 name="Google Shape;661;p29">
              <a:extLst>
                <a:ext uri="{FF2B5EF4-FFF2-40B4-BE49-F238E27FC236}">
                  <a16:creationId xmlns:a16="http://schemas.microsoft.com/office/drawing/2014/main" id="{4E2859A4-74AD-33FB-C7DC-6B19D516ADFF}"/>
                </a:ext>
              </a:extLst>
            </p:cNvPr>
            <p:cNvSpPr/>
            <p:nvPr/>
          </p:nvSpPr>
          <p:spPr>
            <a:xfrm>
              <a:off x="3440160" y="3989520"/>
              <a:ext cx="17280" cy="12240"/>
            </a:xfrm>
            <a:custGeom>
              <a:avLst/>
              <a:gdLst/>
              <a:ahLst/>
              <a:cxnLst/>
              <a:rect l="l" t="t" r="r" b="b"/>
              <a:pathLst>
                <a:path w="48" h="34" extrusionOk="0">
                  <a:moveTo>
                    <a:pt x="47" y="0"/>
                  </a:moveTo>
                  <a:cubicBezTo>
                    <a:pt x="40" y="10"/>
                    <a:pt x="31" y="18"/>
                    <a:pt x="20" y="24"/>
                  </a:cubicBezTo>
                  <a:cubicBezTo>
                    <a:pt x="14" y="28"/>
                    <a:pt x="7" y="31"/>
                    <a:pt x="0" y="33"/>
                  </a:cubicBezTo>
                  <a:cubicBezTo>
                    <a:pt x="6" y="22"/>
                    <a:pt x="14" y="14"/>
                    <a:pt x="24" y="8"/>
                  </a:cubicBezTo>
                  <a:cubicBezTo>
                    <a:pt x="31" y="4"/>
                    <a:pt x="39" y="1"/>
                    <a:pt x="4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 name="Google Shape;662;p29">
              <a:extLst>
                <a:ext uri="{FF2B5EF4-FFF2-40B4-BE49-F238E27FC236}">
                  <a16:creationId xmlns:a16="http://schemas.microsoft.com/office/drawing/2014/main" id="{0F486B63-5C7B-58C4-CD2A-E3A15AFC3857}"/>
                </a:ext>
              </a:extLst>
            </p:cNvPr>
            <p:cNvSpPr/>
            <p:nvPr/>
          </p:nvSpPr>
          <p:spPr>
            <a:xfrm>
              <a:off x="2984400" y="3992400"/>
              <a:ext cx="10800" cy="11880"/>
            </a:xfrm>
            <a:custGeom>
              <a:avLst/>
              <a:gdLst/>
              <a:ahLst/>
              <a:cxnLst/>
              <a:rect l="l" t="t" r="r" b="b"/>
              <a:pathLst>
                <a:path w="30" h="33" extrusionOk="0">
                  <a:moveTo>
                    <a:pt x="26" y="32"/>
                  </a:moveTo>
                  <a:cubicBezTo>
                    <a:pt x="23" y="31"/>
                    <a:pt x="19" y="29"/>
                    <a:pt x="16" y="28"/>
                  </a:cubicBezTo>
                  <a:cubicBezTo>
                    <a:pt x="11" y="24"/>
                    <a:pt x="7" y="21"/>
                    <a:pt x="4" y="16"/>
                  </a:cubicBezTo>
                  <a:cubicBezTo>
                    <a:pt x="2" y="12"/>
                    <a:pt x="0" y="8"/>
                    <a:pt x="0" y="4"/>
                  </a:cubicBezTo>
                  <a:cubicBezTo>
                    <a:pt x="29" y="0"/>
                    <a:pt x="22" y="20"/>
                    <a:pt x="26" y="3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663;p29">
              <a:extLst>
                <a:ext uri="{FF2B5EF4-FFF2-40B4-BE49-F238E27FC236}">
                  <a16:creationId xmlns:a16="http://schemas.microsoft.com/office/drawing/2014/main" id="{BEC766F7-470B-ED76-9E83-5BA324F04D78}"/>
                </a:ext>
              </a:extLst>
            </p:cNvPr>
            <p:cNvSpPr/>
            <p:nvPr/>
          </p:nvSpPr>
          <p:spPr>
            <a:xfrm>
              <a:off x="3430440" y="3982320"/>
              <a:ext cx="14040" cy="9000"/>
            </a:xfrm>
            <a:custGeom>
              <a:avLst/>
              <a:gdLst/>
              <a:ahLst/>
              <a:cxnLst/>
              <a:rect l="l" t="t" r="r" b="b"/>
              <a:pathLst>
                <a:path w="39" h="25" extrusionOk="0">
                  <a:moveTo>
                    <a:pt x="38" y="0"/>
                  </a:moveTo>
                  <a:cubicBezTo>
                    <a:pt x="25" y="14"/>
                    <a:pt x="18" y="24"/>
                    <a:pt x="0" y="24"/>
                  </a:cubicBezTo>
                  <a:cubicBezTo>
                    <a:pt x="4" y="17"/>
                    <a:pt x="11" y="11"/>
                    <a:pt x="18" y="7"/>
                  </a:cubicBezTo>
                  <a:cubicBezTo>
                    <a:pt x="24" y="3"/>
                    <a:pt x="31" y="1"/>
                    <a:pt x="3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 name="Google Shape;664;p29">
              <a:extLst>
                <a:ext uri="{FF2B5EF4-FFF2-40B4-BE49-F238E27FC236}">
                  <a16:creationId xmlns:a16="http://schemas.microsoft.com/office/drawing/2014/main" id="{8E61D510-7CD6-ADE5-8DFE-E9EB5D9806F0}"/>
                </a:ext>
              </a:extLst>
            </p:cNvPr>
            <p:cNvSpPr/>
            <p:nvPr/>
          </p:nvSpPr>
          <p:spPr>
            <a:xfrm>
              <a:off x="3471480" y="3958200"/>
              <a:ext cx="12600" cy="9720"/>
            </a:xfrm>
            <a:custGeom>
              <a:avLst/>
              <a:gdLst/>
              <a:ahLst/>
              <a:cxnLst/>
              <a:rect l="l" t="t" r="r" b="b"/>
              <a:pathLst>
                <a:path w="35" h="27" extrusionOk="0">
                  <a:moveTo>
                    <a:pt x="0" y="26"/>
                  </a:moveTo>
                  <a:cubicBezTo>
                    <a:pt x="0" y="25"/>
                    <a:pt x="1" y="23"/>
                    <a:pt x="2" y="22"/>
                  </a:cubicBezTo>
                  <a:cubicBezTo>
                    <a:pt x="6" y="15"/>
                    <a:pt x="12" y="9"/>
                    <a:pt x="19" y="5"/>
                  </a:cubicBezTo>
                  <a:cubicBezTo>
                    <a:pt x="23" y="2"/>
                    <a:pt x="29" y="0"/>
                    <a:pt x="34" y="0"/>
                  </a:cubicBezTo>
                  <a:lnTo>
                    <a:pt x="34" y="1"/>
                  </a:lnTo>
                  <a:cubicBezTo>
                    <a:pt x="29" y="9"/>
                    <a:pt x="22" y="15"/>
                    <a:pt x="14" y="20"/>
                  </a:cubicBezTo>
                  <a:cubicBezTo>
                    <a:pt x="10" y="23"/>
                    <a:pt x="5" y="25"/>
                    <a:pt x="0"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 name="Google Shape;665;p29">
              <a:extLst>
                <a:ext uri="{FF2B5EF4-FFF2-40B4-BE49-F238E27FC236}">
                  <a16:creationId xmlns:a16="http://schemas.microsoft.com/office/drawing/2014/main" id="{55310FD8-85E9-1363-368C-08F99A3559CB}"/>
                </a:ext>
              </a:extLst>
            </p:cNvPr>
            <p:cNvSpPr/>
            <p:nvPr/>
          </p:nvSpPr>
          <p:spPr>
            <a:xfrm>
              <a:off x="3492360" y="3939120"/>
              <a:ext cx="14760" cy="11520"/>
            </a:xfrm>
            <a:custGeom>
              <a:avLst/>
              <a:gdLst/>
              <a:ahLst/>
              <a:cxnLst/>
              <a:rect l="l" t="t" r="r" b="b"/>
              <a:pathLst>
                <a:path w="41" h="32" extrusionOk="0">
                  <a:moveTo>
                    <a:pt x="38" y="5"/>
                  </a:moveTo>
                  <a:cubicBezTo>
                    <a:pt x="32" y="13"/>
                    <a:pt x="25" y="19"/>
                    <a:pt x="16" y="24"/>
                  </a:cubicBezTo>
                  <a:cubicBezTo>
                    <a:pt x="11" y="27"/>
                    <a:pt x="6" y="30"/>
                    <a:pt x="0" y="31"/>
                  </a:cubicBezTo>
                  <a:cubicBezTo>
                    <a:pt x="11" y="19"/>
                    <a:pt x="17" y="0"/>
                    <a:pt x="40" y="5"/>
                  </a:cubicBezTo>
                  <a:lnTo>
                    <a:pt x="38"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666;p29">
              <a:extLst>
                <a:ext uri="{FF2B5EF4-FFF2-40B4-BE49-F238E27FC236}">
                  <a16:creationId xmlns:a16="http://schemas.microsoft.com/office/drawing/2014/main" id="{A56CC4B2-4CEE-2351-4D5B-74B1B167EFEB}"/>
                </a:ext>
              </a:extLst>
            </p:cNvPr>
            <p:cNvSpPr/>
            <p:nvPr/>
          </p:nvSpPr>
          <p:spPr>
            <a:xfrm>
              <a:off x="3199320" y="3915720"/>
              <a:ext cx="14760" cy="11520"/>
            </a:xfrm>
            <a:custGeom>
              <a:avLst/>
              <a:gdLst/>
              <a:ahLst/>
              <a:cxnLst/>
              <a:rect l="l" t="t" r="r" b="b"/>
              <a:pathLst>
                <a:path w="41" h="32" extrusionOk="0">
                  <a:moveTo>
                    <a:pt x="2" y="0"/>
                  </a:moveTo>
                  <a:cubicBezTo>
                    <a:pt x="21" y="3"/>
                    <a:pt x="31" y="17"/>
                    <a:pt x="40" y="31"/>
                  </a:cubicBezTo>
                  <a:cubicBezTo>
                    <a:pt x="33" y="31"/>
                    <a:pt x="27" y="29"/>
                    <a:pt x="20" y="25"/>
                  </a:cubicBezTo>
                  <a:cubicBezTo>
                    <a:pt x="13" y="21"/>
                    <a:pt x="7" y="15"/>
                    <a:pt x="3" y="8"/>
                  </a:cubicBezTo>
                  <a:cubicBezTo>
                    <a:pt x="2" y="6"/>
                    <a:pt x="1" y="4"/>
                    <a:pt x="0" y="2"/>
                  </a:cubicBezTo>
                  <a:lnTo>
                    <a:pt x="2"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 name="Google Shape;667;p29">
              <a:extLst>
                <a:ext uri="{FF2B5EF4-FFF2-40B4-BE49-F238E27FC236}">
                  <a16:creationId xmlns:a16="http://schemas.microsoft.com/office/drawing/2014/main" id="{758422F8-3451-734D-F3BA-DE21CA7658C3}"/>
                </a:ext>
              </a:extLst>
            </p:cNvPr>
            <p:cNvSpPr/>
            <p:nvPr/>
          </p:nvSpPr>
          <p:spPr>
            <a:xfrm>
              <a:off x="3122640" y="3891960"/>
              <a:ext cx="10800" cy="14040"/>
            </a:xfrm>
            <a:custGeom>
              <a:avLst/>
              <a:gdLst/>
              <a:ahLst/>
              <a:cxnLst/>
              <a:rect l="l" t="t" r="r" b="b"/>
              <a:pathLst>
                <a:path w="30" h="39" extrusionOk="0">
                  <a:moveTo>
                    <a:pt x="1" y="1"/>
                  </a:moveTo>
                  <a:cubicBezTo>
                    <a:pt x="21" y="6"/>
                    <a:pt x="22" y="24"/>
                    <a:pt x="29" y="38"/>
                  </a:cubicBezTo>
                  <a:cubicBezTo>
                    <a:pt x="14" y="30"/>
                    <a:pt x="0" y="20"/>
                    <a:pt x="3" y="0"/>
                  </a:cubicBezTo>
                  <a:lnTo>
                    <a:pt x="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 name="Google Shape;668;p29">
              <a:extLst>
                <a:ext uri="{FF2B5EF4-FFF2-40B4-BE49-F238E27FC236}">
                  <a16:creationId xmlns:a16="http://schemas.microsoft.com/office/drawing/2014/main" id="{DBD11A26-8483-D5A3-ADA4-1B4F992843BC}"/>
                </a:ext>
              </a:extLst>
            </p:cNvPr>
            <p:cNvSpPr/>
            <p:nvPr/>
          </p:nvSpPr>
          <p:spPr>
            <a:xfrm>
              <a:off x="3939480" y="3877560"/>
              <a:ext cx="15840" cy="6840"/>
            </a:xfrm>
            <a:custGeom>
              <a:avLst/>
              <a:gdLst/>
              <a:ahLst/>
              <a:cxnLst/>
              <a:rect l="l" t="t" r="r" b="b"/>
              <a:pathLst>
                <a:path w="44" h="19" extrusionOk="0">
                  <a:moveTo>
                    <a:pt x="1" y="16"/>
                  </a:moveTo>
                  <a:cubicBezTo>
                    <a:pt x="12" y="3"/>
                    <a:pt x="28" y="5"/>
                    <a:pt x="43" y="0"/>
                  </a:cubicBezTo>
                  <a:cubicBezTo>
                    <a:pt x="42" y="1"/>
                    <a:pt x="42" y="1"/>
                    <a:pt x="42" y="2"/>
                  </a:cubicBezTo>
                  <a:cubicBezTo>
                    <a:pt x="39" y="7"/>
                    <a:pt x="35" y="11"/>
                    <a:pt x="30" y="14"/>
                  </a:cubicBezTo>
                  <a:cubicBezTo>
                    <a:pt x="25" y="17"/>
                    <a:pt x="20" y="18"/>
                    <a:pt x="14" y="18"/>
                  </a:cubicBezTo>
                  <a:cubicBezTo>
                    <a:pt x="9" y="18"/>
                    <a:pt x="4" y="17"/>
                    <a:pt x="0" y="15"/>
                  </a:cubicBezTo>
                  <a:lnTo>
                    <a:pt x="1" y="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 name="Google Shape;669;p29">
              <a:extLst>
                <a:ext uri="{FF2B5EF4-FFF2-40B4-BE49-F238E27FC236}">
                  <a16:creationId xmlns:a16="http://schemas.microsoft.com/office/drawing/2014/main" id="{61A73E4D-F5BB-53D7-7D27-6326E945C52F}"/>
                </a:ext>
              </a:extLst>
            </p:cNvPr>
            <p:cNvSpPr/>
            <p:nvPr/>
          </p:nvSpPr>
          <p:spPr>
            <a:xfrm>
              <a:off x="2926800" y="3821760"/>
              <a:ext cx="6840" cy="12600"/>
            </a:xfrm>
            <a:custGeom>
              <a:avLst/>
              <a:gdLst/>
              <a:ahLst/>
              <a:cxnLst/>
              <a:rect l="l" t="t" r="r" b="b"/>
              <a:pathLst>
                <a:path w="19" h="35" extrusionOk="0">
                  <a:moveTo>
                    <a:pt x="18" y="22"/>
                  </a:moveTo>
                  <a:cubicBezTo>
                    <a:pt x="18" y="26"/>
                    <a:pt x="16" y="32"/>
                    <a:pt x="15" y="32"/>
                  </a:cubicBezTo>
                  <a:cubicBezTo>
                    <a:pt x="2" y="34"/>
                    <a:pt x="0" y="24"/>
                    <a:pt x="0" y="15"/>
                  </a:cubicBezTo>
                  <a:cubicBezTo>
                    <a:pt x="0" y="10"/>
                    <a:pt x="2" y="5"/>
                    <a:pt x="4" y="0"/>
                  </a:cubicBezTo>
                  <a:lnTo>
                    <a:pt x="18" y="2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 name="Google Shape;670;p29">
              <a:extLst>
                <a:ext uri="{FF2B5EF4-FFF2-40B4-BE49-F238E27FC236}">
                  <a16:creationId xmlns:a16="http://schemas.microsoft.com/office/drawing/2014/main" id="{B81A771F-B780-59F2-E1DA-E60F95B4A72E}"/>
                </a:ext>
              </a:extLst>
            </p:cNvPr>
            <p:cNvSpPr/>
            <p:nvPr/>
          </p:nvSpPr>
          <p:spPr>
            <a:xfrm>
              <a:off x="3366000" y="3787200"/>
              <a:ext cx="20160" cy="7560"/>
            </a:xfrm>
            <a:custGeom>
              <a:avLst/>
              <a:gdLst/>
              <a:ahLst/>
              <a:cxnLst/>
              <a:rect l="l" t="t" r="r" b="b"/>
              <a:pathLst>
                <a:path w="56" h="21" extrusionOk="0">
                  <a:moveTo>
                    <a:pt x="53" y="1"/>
                  </a:moveTo>
                  <a:cubicBezTo>
                    <a:pt x="37" y="20"/>
                    <a:pt x="18" y="9"/>
                    <a:pt x="0" y="8"/>
                  </a:cubicBezTo>
                  <a:cubicBezTo>
                    <a:pt x="12" y="3"/>
                    <a:pt x="24" y="0"/>
                    <a:pt x="37" y="0"/>
                  </a:cubicBezTo>
                  <a:cubicBezTo>
                    <a:pt x="43" y="0"/>
                    <a:pt x="49" y="1"/>
                    <a:pt x="55" y="2"/>
                  </a:cubicBezTo>
                  <a:lnTo>
                    <a:pt x="53"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29">
              <a:extLst>
                <a:ext uri="{FF2B5EF4-FFF2-40B4-BE49-F238E27FC236}">
                  <a16:creationId xmlns:a16="http://schemas.microsoft.com/office/drawing/2014/main" id="{52BFA8A7-718F-7CDE-A212-30A28089CF58}"/>
                </a:ext>
              </a:extLst>
            </p:cNvPr>
            <p:cNvSpPr/>
            <p:nvPr/>
          </p:nvSpPr>
          <p:spPr>
            <a:xfrm>
              <a:off x="3041280" y="3790080"/>
              <a:ext cx="10440" cy="15120"/>
            </a:xfrm>
            <a:custGeom>
              <a:avLst/>
              <a:gdLst/>
              <a:ahLst/>
              <a:cxnLst/>
              <a:rect l="l" t="t" r="r" b="b"/>
              <a:pathLst>
                <a:path w="29" h="42" extrusionOk="0">
                  <a:moveTo>
                    <a:pt x="8" y="0"/>
                  </a:moveTo>
                  <a:cubicBezTo>
                    <a:pt x="16" y="13"/>
                    <a:pt x="28" y="22"/>
                    <a:pt x="21" y="41"/>
                  </a:cubicBezTo>
                  <a:cubicBezTo>
                    <a:pt x="14" y="28"/>
                    <a:pt x="0" y="19"/>
                    <a:pt x="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29">
              <a:extLst>
                <a:ext uri="{FF2B5EF4-FFF2-40B4-BE49-F238E27FC236}">
                  <a16:creationId xmlns:a16="http://schemas.microsoft.com/office/drawing/2014/main" id="{A782E1FF-4359-22D9-3FB2-C214AF5B0719}"/>
                </a:ext>
              </a:extLst>
            </p:cNvPr>
            <p:cNvSpPr/>
            <p:nvPr/>
          </p:nvSpPr>
          <p:spPr>
            <a:xfrm>
              <a:off x="3697200" y="3769200"/>
              <a:ext cx="11520" cy="10080"/>
            </a:xfrm>
            <a:custGeom>
              <a:avLst/>
              <a:gdLst/>
              <a:ahLst/>
              <a:cxnLst/>
              <a:rect l="l" t="t" r="r" b="b"/>
              <a:pathLst>
                <a:path w="32" h="28" extrusionOk="0">
                  <a:moveTo>
                    <a:pt x="0" y="27"/>
                  </a:moveTo>
                  <a:cubicBezTo>
                    <a:pt x="3" y="16"/>
                    <a:pt x="12" y="0"/>
                    <a:pt x="18" y="5"/>
                  </a:cubicBezTo>
                  <a:cubicBezTo>
                    <a:pt x="31" y="13"/>
                    <a:pt x="13" y="17"/>
                    <a:pt x="10" y="24"/>
                  </a:cubicBezTo>
                  <a:cubicBezTo>
                    <a:pt x="9" y="26"/>
                    <a:pt x="4" y="26"/>
                    <a:pt x="0"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673;p29">
              <a:extLst>
                <a:ext uri="{FF2B5EF4-FFF2-40B4-BE49-F238E27FC236}">
                  <a16:creationId xmlns:a16="http://schemas.microsoft.com/office/drawing/2014/main" id="{CEDF185B-238E-0253-E2CF-7FDB8DE184AC}"/>
                </a:ext>
              </a:extLst>
            </p:cNvPr>
            <p:cNvSpPr/>
            <p:nvPr/>
          </p:nvSpPr>
          <p:spPr>
            <a:xfrm>
              <a:off x="3058200" y="3755880"/>
              <a:ext cx="12960" cy="16200"/>
            </a:xfrm>
            <a:custGeom>
              <a:avLst/>
              <a:gdLst/>
              <a:ahLst/>
              <a:cxnLst/>
              <a:rect l="l" t="t" r="r" b="b"/>
              <a:pathLst>
                <a:path w="36" h="45" extrusionOk="0">
                  <a:moveTo>
                    <a:pt x="35" y="42"/>
                  </a:moveTo>
                  <a:cubicBezTo>
                    <a:pt x="15" y="39"/>
                    <a:pt x="9" y="22"/>
                    <a:pt x="0" y="0"/>
                  </a:cubicBezTo>
                  <a:cubicBezTo>
                    <a:pt x="3" y="2"/>
                    <a:pt x="7" y="3"/>
                    <a:pt x="10" y="5"/>
                  </a:cubicBezTo>
                  <a:cubicBezTo>
                    <a:pt x="18" y="9"/>
                    <a:pt x="24" y="15"/>
                    <a:pt x="28" y="23"/>
                  </a:cubicBezTo>
                  <a:cubicBezTo>
                    <a:pt x="32" y="29"/>
                    <a:pt x="34" y="36"/>
                    <a:pt x="34" y="44"/>
                  </a:cubicBezTo>
                  <a:lnTo>
                    <a:pt x="35" y="4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674;p29">
              <a:extLst>
                <a:ext uri="{FF2B5EF4-FFF2-40B4-BE49-F238E27FC236}">
                  <a16:creationId xmlns:a16="http://schemas.microsoft.com/office/drawing/2014/main" id="{014E5423-0A8C-99F6-B404-888755DE836F}"/>
                </a:ext>
              </a:extLst>
            </p:cNvPr>
            <p:cNvSpPr/>
            <p:nvPr/>
          </p:nvSpPr>
          <p:spPr>
            <a:xfrm>
              <a:off x="2961360" y="3710520"/>
              <a:ext cx="11880" cy="12600"/>
            </a:xfrm>
            <a:custGeom>
              <a:avLst/>
              <a:gdLst/>
              <a:ahLst/>
              <a:cxnLst/>
              <a:rect l="l" t="t" r="r" b="b"/>
              <a:pathLst>
                <a:path w="33" h="35" extrusionOk="0">
                  <a:moveTo>
                    <a:pt x="2" y="1"/>
                  </a:moveTo>
                  <a:cubicBezTo>
                    <a:pt x="16" y="6"/>
                    <a:pt x="22" y="20"/>
                    <a:pt x="32" y="34"/>
                  </a:cubicBezTo>
                  <a:cubicBezTo>
                    <a:pt x="9" y="30"/>
                    <a:pt x="0" y="20"/>
                    <a:pt x="3" y="0"/>
                  </a:cubicBezTo>
                  <a:lnTo>
                    <a:pt x="2"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 name="Google Shape;675;p29">
              <a:extLst>
                <a:ext uri="{FF2B5EF4-FFF2-40B4-BE49-F238E27FC236}">
                  <a16:creationId xmlns:a16="http://schemas.microsoft.com/office/drawing/2014/main" id="{679AB39C-6385-F01B-FE0C-65F24900FF83}"/>
                </a:ext>
              </a:extLst>
            </p:cNvPr>
            <p:cNvSpPr/>
            <p:nvPr/>
          </p:nvSpPr>
          <p:spPr>
            <a:xfrm>
              <a:off x="3511440" y="3706920"/>
              <a:ext cx="10800" cy="14760"/>
            </a:xfrm>
            <a:custGeom>
              <a:avLst/>
              <a:gdLst/>
              <a:ahLst/>
              <a:cxnLst/>
              <a:rect l="l" t="t" r="r" b="b"/>
              <a:pathLst>
                <a:path w="30" h="41" extrusionOk="0">
                  <a:moveTo>
                    <a:pt x="28" y="0"/>
                  </a:moveTo>
                  <a:cubicBezTo>
                    <a:pt x="28" y="21"/>
                    <a:pt x="15" y="30"/>
                    <a:pt x="0" y="40"/>
                  </a:cubicBezTo>
                  <a:cubicBezTo>
                    <a:pt x="6" y="23"/>
                    <a:pt x="8" y="5"/>
                    <a:pt x="29" y="1"/>
                  </a:cubicBezTo>
                  <a:lnTo>
                    <a:pt x="28"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29">
              <a:extLst>
                <a:ext uri="{FF2B5EF4-FFF2-40B4-BE49-F238E27FC236}">
                  <a16:creationId xmlns:a16="http://schemas.microsoft.com/office/drawing/2014/main" id="{EDA7039E-4136-6C20-F377-C8373EF63AD0}"/>
                </a:ext>
              </a:extLst>
            </p:cNvPr>
            <p:cNvSpPr/>
            <p:nvPr/>
          </p:nvSpPr>
          <p:spPr>
            <a:xfrm>
              <a:off x="3179880" y="3702240"/>
              <a:ext cx="18000" cy="10440"/>
            </a:xfrm>
            <a:custGeom>
              <a:avLst/>
              <a:gdLst/>
              <a:ahLst/>
              <a:cxnLst/>
              <a:rect l="l" t="t" r="r" b="b"/>
              <a:pathLst>
                <a:path w="50" h="29" extrusionOk="0">
                  <a:moveTo>
                    <a:pt x="49" y="19"/>
                  </a:moveTo>
                  <a:cubicBezTo>
                    <a:pt x="28" y="28"/>
                    <a:pt x="20" y="12"/>
                    <a:pt x="0" y="10"/>
                  </a:cubicBezTo>
                  <a:cubicBezTo>
                    <a:pt x="23" y="0"/>
                    <a:pt x="33" y="14"/>
                    <a:pt x="49"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29">
              <a:extLst>
                <a:ext uri="{FF2B5EF4-FFF2-40B4-BE49-F238E27FC236}">
                  <a16:creationId xmlns:a16="http://schemas.microsoft.com/office/drawing/2014/main" id="{38BD4BFC-13DE-8E69-09CA-1440E3CB55F0}"/>
                </a:ext>
              </a:extLst>
            </p:cNvPr>
            <p:cNvSpPr/>
            <p:nvPr/>
          </p:nvSpPr>
          <p:spPr>
            <a:xfrm>
              <a:off x="2930400" y="3691440"/>
              <a:ext cx="7920" cy="16920"/>
            </a:xfrm>
            <a:custGeom>
              <a:avLst/>
              <a:gdLst/>
              <a:ahLst/>
              <a:cxnLst/>
              <a:rect l="l" t="t" r="r" b="b"/>
              <a:pathLst>
                <a:path w="22" h="47" extrusionOk="0">
                  <a:moveTo>
                    <a:pt x="21" y="46"/>
                  </a:moveTo>
                  <a:cubicBezTo>
                    <a:pt x="8" y="24"/>
                    <a:pt x="0" y="14"/>
                    <a:pt x="2" y="0"/>
                  </a:cubicBezTo>
                  <a:cubicBezTo>
                    <a:pt x="17" y="6"/>
                    <a:pt x="20" y="18"/>
                    <a:pt x="21" y="4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29">
              <a:extLst>
                <a:ext uri="{FF2B5EF4-FFF2-40B4-BE49-F238E27FC236}">
                  <a16:creationId xmlns:a16="http://schemas.microsoft.com/office/drawing/2014/main" id="{B842D51E-DA88-9543-BF63-F0AAEB102C98}"/>
                </a:ext>
              </a:extLst>
            </p:cNvPr>
            <p:cNvSpPr/>
            <p:nvPr/>
          </p:nvSpPr>
          <p:spPr>
            <a:xfrm>
              <a:off x="3672720" y="3682080"/>
              <a:ext cx="15120" cy="12240"/>
            </a:xfrm>
            <a:custGeom>
              <a:avLst/>
              <a:gdLst/>
              <a:ahLst/>
              <a:cxnLst/>
              <a:rect l="l" t="t" r="r" b="b"/>
              <a:pathLst>
                <a:path w="42" h="34" extrusionOk="0">
                  <a:moveTo>
                    <a:pt x="0" y="33"/>
                  </a:moveTo>
                  <a:cubicBezTo>
                    <a:pt x="5" y="15"/>
                    <a:pt x="17" y="6"/>
                    <a:pt x="41" y="0"/>
                  </a:cubicBezTo>
                  <a:lnTo>
                    <a:pt x="41" y="1"/>
                  </a:lnTo>
                  <a:cubicBezTo>
                    <a:pt x="35" y="11"/>
                    <a:pt x="26" y="20"/>
                    <a:pt x="16" y="26"/>
                  </a:cubicBezTo>
                  <a:cubicBezTo>
                    <a:pt x="11" y="29"/>
                    <a:pt x="5" y="31"/>
                    <a:pt x="0" y="3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679;p29">
              <a:extLst>
                <a:ext uri="{FF2B5EF4-FFF2-40B4-BE49-F238E27FC236}">
                  <a16:creationId xmlns:a16="http://schemas.microsoft.com/office/drawing/2014/main" id="{9BB5B6BB-1934-0544-7E4D-FF2461D5EC04}"/>
                </a:ext>
              </a:extLst>
            </p:cNvPr>
            <p:cNvSpPr/>
            <p:nvPr/>
          </p:nvSpPr>
          <p:spPr>
            <a:xfrm>
              <a:off x="3266280" y="3667680"/>
              <a:ext cx="16560" cy="11520"/>
            </a:xfrm>
            <a:custGeom>
              <a:avLst/>
              <a:gdLst/>
              <a:ahLst/>
              <a:cxnLst/>
              <a:rect l="l" t="t" r="r" b="b"/>
              <a:pathLst>
                <a:path w="46" h="32" extrusionOk="0">
                  <a:moveTo>
                    <a:pt x="0" y="1"/>
                  </a:moveTo>
                  <a:cubicBezTo>
                    <a:pt x="11" y="14"/>
                    <a:pt x="32" y="12"/>
                    <a:pt x="45" y="31"/>
                  </a:cubicBezTo>
                  <a:cubicBezTo>
                    <a:pt x="23" y="26"/>
                    <a:pt x="1" y="31"/>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680;p29">
              <a:extLst>
                <a:ext uri="{FF2B5EF4-FFF2-40B4-BE49-F238E27FC236}">
                  <a16:creationId xmlns:a16="http://schemas.microsoft.com/office/drawing/2014/main" id="{E39BDC9A-1BC4-29BE-5D6D-ABBE2D75F230}"/>
                </a:ext>
              </a:extLst>
            </p:cNvPr>
            <p:cNvSpPr/>
            <p:nvPr/>
          </p:nvSpPr>
          <p:spPr>
            <a:xfrm>
              <a:off x="3495960" y="3620520"/>
              <a:ext cx="15120" cy="10080"/>
            </a:xfrm>
            <a:custGeom>
              <a:avLst/>
              <a:gdLst/>
              <a:ahLst/>
              <a:cxnLst/>
              <a:rect l="l" t="t" r="r" b="b"/>
              <a:pathLst>
                <a:path w="42" h="28" extrusionOk="0">
                  <a:moveTo>
                    <a:pt x="41" y="22"/>
                  </a:moveTo>
                  <a:cubicBezTo>
                    <a:pt x="22" y="27"/>
                    <a:pt x="12" y="17"/>
                    <a:pt x="0" y="11"/>
                  </a:cubicBezTo>
                  <a:cubicBezTo>
                    <a:pt x="16" y="0"/>
                    <a:pt x="26" y="12"/>
                    <a:pt x="41"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29">
              <a:extLst>
                <a:ext uri="{FF2B5EF4-FFF2-40B4-BE49-F238E27FC236}">
                  <a16:creationId xmlns:a16="http://schemas.microsoft.com/office/drawing/2014/main" id="{E7793365-82F3-7BF3-CD4E-899C85E20E91}"/>
                </a:ext>
              </a:extLst>
            </p:cNvPr>
            <p:cNvSpPr/>
            <p:nvPr/>
          </p:nvSpPr>
          <p:spPr>
            <a:xfrm>
              <a:off x="3486240" y="3600720"/>
              <a:ext cx="18720" cy="8640"/>
            </a:xfrm>
            <a:custGeom>
              <a:avLst/>
              <a:gdLst/>
              <a:ahLst/>
              <a:cxnLst/>
              <a:rect l="l" t="t" r="r" b="b"/>
              <a:pathLst>
                <a:path w="52" h="24" extrusionOk="0">
                  <a:moveTo>
                    <a:pt x="0" y="1"/>
                  </a:moveTo>
                  <a:cubicBezTo>
                    <a:pt x="15" y="4"/>
                    <a:pt x="28" y="10"/>
                    <a:pt x="41" y="17"/>
                  </a:cubicBezTo>
                  <a:cubicBezTo>
                    <a:pt x="44" y="19"/>
                    <a:pt x="48" y="21"/>
                    <a:pt x="51" y="23"/>
                  </a:cubicBezTo>
                  <a:cubicBezTo>
                    <a:pt x="25" y="23"/>
                    <a:pt x="9" y="21"/>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682;p29">
              <a:extLst>
                <a:ext uri="{FF2B5EF4-FFF2-40B4-BE49-F238E27FC236}">
                  <a16:creationId xmlns:a16="http://schemas.microsoft.com/office/drawing/2014/main" id="{1EF451E7-C252-2EEE-3013-0A44AAB0082B}"/>
                </a:ext>
              </a:extLst>
            </p:cNvPr>
            <p:cNvSpPr/>
            <p:nvPr/>
          </p:nvSpPr>
          <p:spPr>
            <a:xfrm>
              <a:off x="3466080" y="3594600"/>
              <a:ext cx="21240" cy="10080"/>
            </a:xfrm>
            <a:custGeom>
              <a:avLst/>
              <a:gdLst/>
              <a:ahLst/>
              <a:cxnLst/>
              <a:rect l="l" t="t" r="r" b="b"/>
              <a:pathLst>
                <a:path w="59" h="28" extrusionOk="0">
                  <a:moveTo>
                    <a:pt x="58" y="17"/>
                  </a:moveTo>
                  <a:cubicBezTo>
                    <a:pt x="37" y="27"/>
                    <a:pt x="23" y="16"/>
                    <a:pt x="0" y="0"/>
                  </a:cubicBezTo>
                  <a:cubicBezTo>
                    <a:pt x="17" y="1"/>
                    <a:pt x="35" y="6"/>
                    <a:pt x="50" y="15"/>
                  </a:cubicBezTo>
                  <a:cubicBezTo>
                    <a:pt x="52" y="16"/>
                    <a:pt x="54" y="17"/>
                    <a:pt x="56" y="18"/>
                  </a:cubicBezTo>
                  <a:lnTo>
                    <a:pt x="58" y="1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29">
              <a:extLst>
                <a:ext uri="{FF2B5EF4-FFF2-40B4-BE49-F238E27FC236}">
                  <a16:creationId xmlns:a16="http://schemas.microsoft.com/office/drawing/2014/main" id="{09A56045-057E-8783-5A66-819B213CC77D}"/>
                </a:ext>
              </a:extLst>
            </p:cNvPr>
            <p:cNvSpPr/>
            <p:nvPr/>
          </p:nvSpPr>
          <p:spPr>
            <a:xfrm>
              <a:off x="2859480" y="3551040"/>
              <a:ext cx="15840" cy="15840"/>
            </a:xfrm>
            <a:custGeom>
              <a:avLst/>
              <a:gdLst/>
              <a:ahLst/>
              <a:cxnLst/>
              <a:rect l="l" t="t" r="r" b="b"/>
              <a:pathLst>
                <a:path w="44" h="44" extrusionOk="0">
                  <a:moveTo>
                    <a:pt x="42" y="21"/>
                  </a:moveTo>
                  <a:cubicBezTo>
                    <a:pt x="33" y="21"/>
                    <a:pt x="42" y="43"/>
                    <a:pt x="28" y="34"/>
                  </a:cubicBezTo>
                  <a:cubicBezTo>
                    <a:pt x="17" y="24"/>
                    <a:pt x="8" y="13"/>
                    <a:pt x="0" y="0"/>
                  </a:cubicBezTo>
                  <a:cubicBezTo>
                    <a:pt x="23" y="0"/>
                    <a:pt x="26" y="27"/>
                    <a:pt x="43" y="22"/>
                  </a:cubicBezTo>
                  <a:lnTo>
                    <a:pt x="42" y="2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 name="Google Shape;684;p29">
              <a:extLst>
                <a:ext uri="{FF2B5EF4-FFF2-40B4-BE49-F238E27FC236}">
                  <a16:creationId xmlns:a16="http://schemas.microsoft.com/office/drawing/2014/main" id="{45156134-6D77-C250-28F1-F5A7301603D2}"/>
                </a:ext>
              </a:extLst>
            </p:cNvPr>
            <p:cNvSpPr/>
            <p:nvPr/>
          </p:nvSpPr>
          <p:spPr>
            <a:xfrm>
              <a:off x="4033800" y="3535560"/>
              <a:ext cx="10080" cy="19440"/>
            </a:xfrm>
            <a:custGeom>
              <a:avLst/>
              <a:gdLst/>
              <a:ahLst/>
              <a:cxnLst/>
              <a:rect l="l" t="t" r="r" b="b"/>
              <a:pathLst>
                <a:path w="28" h="54" extrusionOk="0">
                  <a:moveTo>
                    <a:pt x="21" y="53"/>
                  </a:moveTo>
                  <a:cubicBezTo>
                    <a:pt x="16" y="48"/>
                    <a:pt x="11" y="43"/>
                    <a:pt x="8" y="37"/>
                  </a:cubicBezTo>
                  <a:cubicBezTo>
                    <a:pt x="3" y="27"/>
                    <a:pt x="0" y="17"/>
                    <a:pt x="0" y="6"/>
                  </a:cubicBezTo>
                  <a:cubicBezTo>
                    <a:pt x="0" y="4"/>
                    <a:pt x="0" y="2"/>
                    <a:pt x="0" y="0"/>
                  </a:cubicBezTo>
                  <a:cubicBezTo>
                    <a:pt x="17" y="18"/>
                    <a:pt x="27" y="32"/>
                    <a:pt x="20" y="53"/>
                  </a:cubicBezTo>
                  <a:lnTo>
                    <a:pt x="21" y="5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 name="Google Shape;685;p29">
              <a:extLst>
                <a:ext uri="{FF2B5EF4-FFF2-40B4-BE49-F238E27FC236}">
                  <a16:creationId xmlns:a16="http://schemas.microsoft.com/office/drawing/2014/main" id="{56116D30-58CF-9883-90E8-7A6F709E7F7D}"/>
                </a:ext>
              </a:extLst>
            </p:cNvPr>
            <p:cNvSpPr/>
            <p:nvPr/>
          </p:nvSpPr>
          <p:spPr>
            <a:xfrm>
              <a:off x="3625560" y="3532680"/>
              <a:ext cx="13320" cy="11880"/>
            </a:xfrm>
            <a:custGeom>
              <a:avLst/>
              <a:gdLst/>
              <a:ahLst/>
              <a:cxnLst/>
              <a:rect l="l" t="t" r="r" b="b"/>
              <a:pathLst>
                <a:path w="37" h="33" extrusionOk="0">
                  <a:moveTo>
                    <a:pt x="36" y="8"/>
                  </a:moveTo>
                  <a:cubicBezTo>
                    <a:pt x="29" y="18"/>
                    <a:pt x="17" y="32"/>
                    <a:pt x="8" y="16"/>
                  </a:cubicBezTo>
                  <a:cubicBezTo>
                    <a:pt x="0" y="0"/>
                    <a:pt x="18" y="5"/>
                    <a:pt x="27" y="3"/>
                  </a:cubicBezTo>
                  <a:cubicBezTo>
                    <a:pt x="30" y="3"/>
                    <a:pt x="33" y="6"/>
                    <a:pt x="36"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 name="Google Shape;686;p29">
              <a:extLst>
                <a:ext uri="{FF2B5EF4-FFF2-40B4-BE49-F238E27FC236}">
                  <a16:creationId xmlns:a16="http://schemas.microsoft.com/office/drawing/2014/main" id="{798B1CBE-8703-DCE3-F617-1E5700EE416D}"/>
                </a:ext>
              </a:extLst>
            </p:cNvPr>
            <p:cNvSpPr/>
            <p:nvPr/>
          </p:nvSpPr>
          <p:spPr>
            <a:xfrm>
              <a:off x="3244320" y="3516840"/>
              <a:ext cx="18000" cy="8280"/>
            </a:xfrm>
            <a:custGeom>
              <a:avLst/>
              <a:gdLst/>
              <a:ahLst/>
              <a:cxnLst/>
              <a:rect l="l" t="t" r="r" b="b"/>
              <a:pathLst>
                <a:path w="50" h="23" extrusionOk="0">
                  <a:moveTo>
                    <a:pt x="0" y="1"/>
                  </a:moveTo>
                  <a:cubicBezTo>
                    <a:pt x="13" y="2"/>
                    <a:pt x="26" y="6"/>
                    <a:pt x="37" y="12"/>
                  </a:cubicBezTo>
                  <a:cubicBezTo>
                    <a:pt x="41" y="15"/>
                    <a:pt x="45" y="18"/>
                    <a:pt x="49" y="21"/>
                  </a:cubicBezTo>
                  <a:cubicBezTo>
                    <a:pt x="26" y="22"/>
                    <a:pt x="10" y="21"/>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29">
              <a:extLst>
                <a:ext uri="{FF2B5EF4-FFF2-40B4-BE49-F238E27FC236}">
                  <a16:creationId xmlns:a16="http://schemas.microsoft.com/office/drawing/2014/main" id="{1A799FF3-17AC-1B29-9823-F41C67216B84}"/>
                </a:ext>
              </a:extLst>
            </p:cNvPr>
            <p:cNvSpPr/>
            <p:nvPr/>
          </p:nvSpPr>
          <p:spPr>
            <a:xfrm>
              <a:off x="3224880" y="3510360"/>
              <a:ext cx="20520" cy="9360"/>
            </a:xfrm>
            <a:custGeom>
              <a:avLst/>
              <a:gdLst/>
              <a:ahLst/>
              <a:cxnLst/>
              <a:rect l="l" t="t" r="r" b="b"/>
              <a:pathLst>
                <a:path w="57" h="26" extrusionOk="0">
                  <a:moveTo>
                    <a:pt x="56" y="17"/>
                  </a:moveTo>
                  <a:cubicBezTo>
                    <a:pt x="36" y="25"/>
                    <a:pt x="21" y="12"/>
                    <a:pt x="0" y="2"/>
                  </a:cubicBezTo>
                  <a:cubicBezTo>
                    <a:pt x="5" y="1"/>
                    <a:pt x="9" y="0"/>
                    <a:pt x="14" y="0"/>
                  </a:cubicBezTo>
                  <a:cubicBezTo>
                    <a:pt x="23" y="0"/>
                    <a:pt x="32" y="4"/>
                    <a:pt x="40" y="8"/>
                  </a:cubicBezTo>
                  <a:cubicBezTo>
                    <a:pt x="45" y="11"/>
                    <a:pt x="49" y="14"/>
                    <a:pt x="53" y="18"/>
                  </a:cubicBezTo>
                  <a:lnTo>
                    <a:pt x="56" y="1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29">
              <a:extLst>
                <a:ext uri="{FF2B5EF4-FFF2-40B4-BE49-F238E27FC236}">
                  <a16:creationId xmlns:a16="http://schemas.microsoft.com/office/drawing/2014/main" id="{5CD3B44C-E8E6-EC0E-DED9-36708AFBB7C4}"/>
                </a:ext>
              </a:extLst>
            </p:cNvPr>
            <p:cNvSpPr/>
            <p:nvPr/>
          </p:nvSpPr>
          <p:spPr>
            <a:xfrm>
              <a:off x="3132360" y="3422520"/>
              <a:ext cx="23040" cy="7200"/>
            </a:xfrm>
            <a:custGeom>
              <a:avLst/>
              <a:gdLst/>
              <a:ahLst/>
              <a:cxnLst/>
              <a:rect l="l" t="t" r="r" b="b"/>
              <a:pathLst>
                <a:path w="64" h="20" extrusionOk="0">
                  <a:moveTo>
                    <a:pt x="63" y="18"/>
                  </a:moveTo>
                  <a:cubicBezTo>
                    <a:pt x="59" y="19"/>
                    <a:pt x="54" y="19"/>
                    <a:pt x="50" y="19"/>
                  </a:cubicBezTo>
                  <a:cubicBezTo>
                    <a:pt x="33" y="19"/>
                    <a:pt x="16" y="16"/>
                    <a:pt x="0" y="10"/>
                  </a:cubicBezTo>
                  <a:cubicBezTo>
                    <a:pt x="27" y="9"/>
                    <a:pt x="47" y="0"/>
                    <a:pt x="62" y="19"/>
                  </a:cubicBezTo>
                  <a:lnTo>
                    <a:pt x="63" y="1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 name="Google Shape;689;p29">
              <a:extLst>
                <a:ext uri="{FF2B5EF4-FFF2-40B4-BE49-F238E27FC236}">
                  <a16:creationId xmlns:a16="http://schemas.microsoft.com/office/drawing/2014/main" id="{78AE36E0-86AD-EE12-669D-F73D6E1D46C1}"/>
                </a:ext>
              </a:extLst>
            </p:cNvPr>
            <p:cNvSpPr/>
            <p:nvPr/>
          </p:nvSpPr>
          <p:spPr>
            <a:xfrm>
              <a:off x="3239640" y="4116240"/>
              <a:ext cx="17640" cy="9360"/>
            </a:xfrm>
            <a:custGeom>
              <a:avLst/>
              <a:gdLst/>
              <a:ahLst/>
              <a:cxnLst/>
              <a:rect l="l" t="t" r="r" b="b"/>
              <a:pathLst>
                <a:path w="49" h="26" extrusionOk="0">
                  <a:moveTo>
                    <a:pt x="0" y="5"/>
                  </a:moveTo>
                  <a:cubicBezTo>
                    <a:pt x="17" y="0"/>
                    <a:pt x="29" y="7"/>
                    <a:pt x="48" y="25"/>
                  </a:cubicBezTo>
                  <a:cubicBezTo>
                    <a:pt x="23" y="21"/>
                    <a:pt x="9" y="19"/>
                    <a:pt x="1" y="3"/>
                  </a:cubicBezTo>
                  <a:lnTo>
                    <a:pt x="0"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690;p29">
              <a:extLst>
                <a:ext uri="{FF2B5EF4-FFF2-40B4-BE49-F238E27FC236}">
                  <a16:creationId xmlns:a16="http://schemas.microsoft.com/office/drawing/2014/main" id="{D10F28C7-9543-C194-2D98-2730C1339D18}"/>
                </a:ext>
              </a:extLst>
            </p:cNvPr>
            <p:cNvSpPr/>
            <p:nvPr/>
          </p:nvSpPr>
          <p:spPr>
            <a:xfrm>
              <a:off x="3798720" y="3929400"/>
              <a:ext cx="10440" cy="10080"/>
            </a:xfrm>
            <a:custGeom>
              <a:avLst/>
              <a:gdLst/>
              <a:ahLst/>
              <a:cxnLst/>
              <a:rect l="l" t="t" r="r" b="b"/>
              <a:pathLst>
                <a:path w="29" h="28" extrusionOk="0">
                  <a:moveTo>
                    <a:pt x="19" y="0"/>
                  </a:moveTo>
                  <a:cubicBezTo>
                    <a:pt x="22" y="11"/>
                    <a:pt x="28" y="27"/>
                    <a:pt x="14" y="27"/>
                  </a:cubicBezTo>
                  <a:cubicBezTo>
                    <a:pt x="0" y="27"/>
                    <a:pt x="7" y="15"/>
                    <a:pt x="10" y="8"/>
                  </a:cubicBezTo>
                  <a:cubicBezTo>
                    <a:pt x="13" y="5"/>
                    <a:pt x="16" y="3"/>
                    <a:pt x="1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691;p29">
              <a:extLst>
                <a:ext uri="{FF2B5EF4-FFF2-40B4-BE49-F238E27FC236}">
                  <a16:creationId xmlns:a16="http://schemas.microsoft.com/office/drawing/2014/main" id="{3B144CF7-1E28-0E4A-87EC-10FC4D867374}"/>
                </a:ext>
              </a:extLst>
            </p:cNvPr>
            <p:cNvSpPr/>
            <p:nvPr/>
          </p:nvSpPr>
          <p:spPr>
            <a:xfrm>
              <a:off x="2876040" y="3530160"/>
              <a:ext cx="10080" cy="12240"/>
            </a:xfrm>
            <a:custGeom>
              <a:avLst/>
              <a:gdLst/>
              <a:ahLst/>
              <a:cxnLst/>
              <a:rect l="l" t="t" r="r" b="b"/>
              <a:pathLst>
                <a:path w="28" h="34" extrusionOk="0">
                  <a:moveTo>
                    <a:pt x="27" y="32"/>
                  </a:moveTo>
                  <a:cubicBezTo>
                    <a:pt x="11" y="30"/>
                    <a:pt x="4" y="20"/>
                    <a:pt x="0" y="0"/>
                  </a:cubicBezTo>
                  <a:cubicBezTo>
                    <a:pt x="18" y="9"/>
                    <a:pt x="27" y="17"/>
                    <a:pt x="27" y="33"/>
                  </a:cubicBezTo>
                  <a:lnTo>
                    <a:pt x="27" y="3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29">
              <a:extLst>
                <a:ext uri="{FF2B5EF4-FFF2-40B4-BE49-F238E27FC236}">
                  <a16:creationId xmlns:a16="http://schemas.microsoft.com/office/drawing/2014/main" id="{3D235E77-7A7B-BF3E-A95F-5A10080C36AF}"/>
                </a:ext>
              </a:extLst>
            </p:cNvPr>
            <p:cNvSpPr/>
            <p:nvPr/>
          </p:nvSpPr>
          <p:spPr>
            <a:xfrm>
              <a:off x="2959920" y="3927600"/>
              <a:ext cx="9720" cy="12600"/>
            </a:xfrm>
            <a:custGeom>
              <a:avLst/>
              <a:gdLst/>
              <a:ahLst/>
              <a:cxnLst/>
              <a:rect l="l" t="t" r="r" b="b"/>
              <a:pathLst>
                <a:path w="27" h="35" extrusionOk="0">
                  <a:moveTo>
                    <a:pt x="7" y="1"/>
                  </a:moveTo>
                  <a:cubicBezTo>
                    <a:pt x="8" y="1"/>
                    <a:pt x="8" y="1"/>
                    <a:pt x="8" y="1"/>
                  </a:cubicBezTo>
                  <a:cubicBezTo>
                    <a:pt x="14" y="4"/>
                    <a:pt x="18" y="8"/>
                    <a:pt x="22" y="14"/>
                  </a:cubicBezTo>
                  <a:cubicBezTo>
                    <a:pt x="25" y="20"/>
                    <a:pt x="26" y="26"/>
                    <a:pt x="26" y="32"/>
                  </a:cubicBezTo>
                  <a:cubicBezTo>
                    <a:pt x="26" y="33"/>
                    <a:pt x="26" y="33"/>
                    <a:pt x="26" y="34"/>
                  </a:cubicBezTo>
                  <a:cubicBezTo>
                    <a:pt x="14" y="23"/>
                    <a:pt x="0" y="18"/>
                    <a:pt x="9" y="0"/>
                  </a:cubicBezTo>
                  <a:lnTo>
                    <a:pt x="7"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29">
              <a:extLst>
                <a:ext uri="{FF2B5EF4-FFF2-40B4-BE49-F238E27FC236}">
                  <a16:creationId xmlns:a16="http://schemas.microsoft.com/office/drawing/2014/main" id="{605B3B44-729F-D94A-EBF3-92440AF18935}"/>
                </a:ext>
              </a:extLst>
            </p:cNvPr>
            <p:cNvSpPr/>
            <p:nvPr/>
          </p:nvSpPr>
          <p:spPr>
            <a:xfrm>
              <a:off x="3987360" y="3502800"/>
              <a:ext cx="10080" cy="12600"/>
            </a:xfrm>
            <a:custGeom>
              <a:avLst/>
              <a:gdLst/>
              <a:ahLst/>
              <a:cxnLst/>
              <a:rect l="l" t="t" r="r" b="b"/>
              <a:pathLst>
                <a:path w="28" h="35" extrusionOk="0">
                  <a:moveTo>
                    <a:pt x="7" y="0"/>
                  </a:moveTo>
                  <a:cubicBezTo>
                    <a:pt x="19" y="3"/>
                    <a:pt x="22" y="14"/>
                    <a:pt x="27" y="23"/>
                  </a:cubicBezTo>
                  <a:cubicBezTo>
                    <a:pt x="16" y="34"/>
                    <a:pt x="14" y="23"/>
                    <a:pt x="10" y="18"/>
                  </a:cubicBezTo>
                  <a:cubicBezTo>
                    <a:pt x="7" y="13"/>
                    <a:pt x="0" y="7"/>
                    <a:pt x="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29">
              <a:extLst>
                <a:ext uri="{FF2B5EF4-FFF2-40B4-BE49-F238E27FC236}">
                  <a16:creationId xmlns:a16="http://schemas.microsoft.com/office/drawing/2014/main" id="{AE70A3A4-4DC8-0554-3D05-9A16CFCF994A}"/>
                </a:ext>
              </a:extLst>
            </p:cNvPr>
            <p:cNvSpPr/>
            <p:nvPr/>
          </p:nvSpPr>
          <p:spPr>
            <a:xfrm>
              <a:off x="3863880" y="3690000"/>
              <a:ext cx="11160" cy="14040"/>
            </a:xfrm>
            <a:custGeom>
              <a:avLst/>
              <a:gdLst/>
              <a:ahLst/>
              <a:cxnLst/>
              <a:rect l="l" t="t" r="r" b="b"/>
              <a:pathLst>
                <a:path w="31" h="39" extrusionOk="0">
                  <a:moveTo>
                    <a:pt x="0" y="1"/>
                  </a:moveTo>
                  <a:cubicBezTo>
                    <a:pt x="12" y="9"/>
                    <a:pt x="22" y="20"/>
                    <a:pt x="29" y="32"/>
                  </a:cubicBezTo>
                  <a:cubicBezTo>
                    <a:pt x="29" y="33"/>
                    <a:pt x="30" y="33"/>
                    <a:pt x="30" y="34"/>
                  </a:cubicBezTo>
                  <a:cubicBezTo>
                    <a:pt x="1" y="38"/>
                    <a:pt x="6" y="15"/>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29">
              <a:extLst>
                <a:ext uri="{FF2B5EF4-FFF2-40B4-BE49-F238E27FC236}">
                  <a16:creationId xmlns:a16="http://schemas.microsoft.com/office/drawing/2014/main" id="{14DEEA06-B6E6-279A-00FB-EF25B05CCCBD}"/>
                </a:ext>
              </a:extLst>
            </p:cNvPr>
            <p:cNvSpPr/>
            <p:nvPr/>
          </p:nvSpPr>
          <p:spPr>
            <a:xfrm>
              <a:off x="3653280" y="3685680"/>
              <a:ext cx="10800" cy="8640"/>
            </a:xfrm>
            <a:custGeom>
              <a:avLst/>
              <a:gdLst/>
              <a:ahLst/>
              <a:cxnLst/>
              <a:rect l="l" t="t" r="r" b="b"/>
              <a:pathLst>
                <a:path w="30" h="24" extrusionOk="0">
                  <a:moveTo>
                    <a:pt x="27" y="5"/>
                  </a:moveTo>
                  <a:cubicBezTo>
                    <a:pt x="26" y="7"/>
                    <a:pt x="26" y="8"/>
                    <a:pt x="25" y="10"/>
                  </a:cubicBezTo>
                  <a:cubicBezTo>
                    <a:pt x="22" y="14"/>
                    <a:pt x="19" y="18"/>
                    <a:pt x="15" y="20"/>
                  </a:cubicBezTo>
                  <a:cubicBezTo>
                    <a:pt x="11" y="22"/>
                    <a:pt x="6" y="23"/>
                    <a:pt x="2" y="23"/>
                  </a:cubicBezTo>
                  <a:cubicBezTo>
                    <a:pt x="1" y="23"/>
                    <a:pt x="1" y="23"/>
                    <a:pt x="0" y="23"/>
                  </a:cubicBezTo>
                  <a:cubicBezTo>
                    <a:pt x="9" y="12"/>
                    <a:pt x="12" y="0"/>
                    <a:pt x="29" y="6"/>
                  </a:cubicBezTo>
                  <a:lnTo>
                    <a:pt x="27"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29">
              <a:extLst>
                <a:ext uri="{FF2B5EF4-FFF2-40B4-BE49-F238E27FC236}">
                  <a16:creationId xmlns:a16="http://schemas.microsoft.com/office/drawing/2014/main" id="{41B5FC34-AD6B-7F8F-966B-822589ECE1C1}"/>
                </a:ext>
              </a:extLst>
            </p:cNvPr>
            <p:cNvSpPr/>
            <p:nvPr/>
          </p:nvSpPr>
          <p:spPr>
            <a:xfrm>
              <a:off x="3155040" y="3426840"/>
              <a:ext cx="21600" cy="8640"/>
            </a:xfrm>
            <a:custGeom>
              <a:avLst/>
              <a:gdLst/>
              <a:ahLst/>
              <a:cxnLst/>
              <a:rect l="l" t="t" r="r" b="b"/>
              <a:pathLst>
                <a:path w="60" h="24" extrusionOk="0">
                  <a:moveTo>
                    <a:pt x="59" y="16"/>
                  </a:moveTo>
                  <a:cubicBezTo>
                    <a:pt x="38" y="18"/>
                    <a:pt x="18" y="23"/>
                    <a:pt x="0" y="6"/>
                  </a:cubicBezTo>
                  <a:cubicBezTo>
                    <a:pt x="20" y="6"/>
                    <a:pt x="41" y="0"/>
                    <a:pt x="59" y="15"/>
                  </a:cubicBezTo>
                  <a:lnTo>
                    <a:pt x="59" y="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29">
              <a:extLst>
                <a:ext uri="{FF2B5EF4-FFF2-40B4-BE49-F238E27FC236}">
                  <a16:creationId xmlns:a16="http://schemas.microsoft.com/office/drawing/2014/main" id="{0C46C3D9-FBBF-552A-B6DB-12DC94118747}"/>
                </a:ext>
              </a:extLst>
            </p:cNvPr>
            <p:cNvSpPr/>
            <p:nvPr/>
          </p:nvSpPr>
          <p:spPr>
            <a:xfrm>
              <a:off x="3910320" y="3409920"/>
              <a:ext cx="13680" cy="8640"/>
            </a:xfrm>
            <a:custGeom>
              <a:avLst/>
              <a:gdLst/>
              <a:ahLst/>
              <a:cxnLst/>
              <a:rect l="l" t="t" r="r" b="b"/>
              <a:pathLst>
                <a:path w="38" h="24" extrusionOk="0">
                  <a:moveTo>
                    <a:pt x="0" y="2"/>
                  </a:moveTo>
                  <a:cubicBezTo>
                    <a:pt x="3" y="1"/>
                    <a:pt x="7" y="0"/>
                    <a:pt x="10" y="0"/>
                  </a:cubicBezTo>
                  <a:cubicBezTo>
                    <a:pt x="16" y="0"/>
                    <a:pt x="21" y="1"/>
                    <a:pt x="26" y="4"/>
                  </a:cubicBezTo>
                  <a:cubicBezTo>
                    <a:pt x="31" y="7"/>
                    <a:pt x="34" y="11"/>
                    <a:pt x="37" y="15"/>
                  </a:cubicBezTo>
                  <a:lnTo>
                    <a:pt x="37" y="16"/>
                  </a:lnTo>
                  <a:cubicBezTo>
                    <a:pt x="20" y="23"/>
                    <a:pt x="14" y="11"/>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29">
              <a:extLst>
                <a:ext uri="{FF2B5EF4-FFF2-40B4-BE49-F238E27FC236}">
                  <a16:creationId xmlns:a16="http://schemas.microsoft.com/office/drawing/2014/main" id="{C67503B3-9164-F767-EF1C-ECA7C34E635C}"/>
                </a:ext>
              </a:extLst>
            </p:cNvPr>
            <p:cNvSpPr/>
            <p:nvPr/>
          </p:nvSpPr>
          <p:spPr>
            <a:xfrm>
              <a:off x="3249000" y="3664080"/>
              <a:ext cx="18000" cy="9000"/>
            </a:xfrm>
            <a:custGeom>
              <a:avLst/>
              <a:gdLst/>
              <a:ahLst/>
              <a:cxnLst/>
              <a:rect l="l" t="t" r="r" b="b"/>
              <a:pathLst>
                <a:path w="50" h="25" extrusionOk="0">
                  <a:moveTo>
                    <a:pt x="49" y="10"/>
                  </a:moveTo>
                  <a:cubicBezTo>
                    <a:pt x="33" y="24"/>
                    <a:pt x="19" y="19"/>
                    <a:pt x="0" y="0"/>
                  </a:cubicBezTo>
                  <a:lnTo>
                    <a:pt x="48" y="12"/>
                  </a:lnTo>
                  <a:lnTo>
                    <a:pt x="49"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699;p29">
              <a:extLst>
                <a:ext uri="{FF2B5EF4-FFF2-40B4-BE49-F238E27FC236}">
                  <a16:creationId xmlns:a16="http://schemas.microsoft.com/office/drawing/2014/main" id="{8C6C9E1C-8922-19B6-3FE1-070B0F35B3CF}"/>
                </a:ext>
              </a:extLst>
            </p:cNvPr>
            <p:cNvSpPr/>
            <p:nvPr/>
          </p:nvSpPr>
          <p:spPr>
            <a:xfrm>
              <a:off x="3172680" y="4119480"/>
              <a:ext cx="11160" cy="6840"/>
            </a:xfrm>
            <a:custGeom>
              <a:avLst/>
              <a:gdLst/>
              <a:ahLst/>
              <a:cxnLst/>
              <a:rect l="l" t="t" r="r" b="b"/>
              <a:pathLst>
                <a:path w="31" h="19" extrusionOk="0">
                  <a:moveTo>
                    <a:pt x="0" y="0"/>
                  </a:moveTo>
                  <a:cubicBezTo>
                    <a:pt x="1" y="0"/>
                    <a:pt x="2" y="0"/>
                    <a:pt x="3" y="0"/>
                  </a:cubicBezTo>
                  <a:cubicBezTo>
                    <a:pt x="9" y="0"/>
                    <a:pt x="16" y="2"/>
                    <a:pt x="21" y="5"/>
                  </a:cubicBezTo>
                  <a:cubicBezTo>
                    <a:pt x="25" y="7"/>
                    <a:pt x="28" y="10"/>
                    <a:pt x="30" y="12"/>
                  </a:cubicBezTo>
                  <a:cubicBezTo>
                    <a:pt x="24" y="18"/>
                    <a:pt x="17" y="15"/>
                    <a:pt x="12" y="11"/>
                  </a:cubicBezTo>
                  <a:cubicBezTo>
                    <a:pt x="8" y="7"/>
                    <a:pt x="4" y="4"/>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29">
              <a:extLst>
                <a:ext uri="{FF2B5EF4-FFF2-40B4-BE49-F238E27FC236}">
                  <a16:creationId xmlns:a16="http://schemas.microsoft.com/office/drawing/2014/main" id="{AB930BAA-85E2-2BC2-A0D8-799A09DD5356}"/>
                </a:ext>
              </a:extLst>
            </p:cNvPr>
            <p:cNvSpPr/>
            <p:nvPr/>
          </p:nvSpPr>
          <p:spPr>
            <a:xfrm>
              <a:off x="3705120" y="3395880"/>
              <a:ext cx="11520" cy="5760"/>
            </a:xfrm>
            <a:custGeom>
              <a:avLst/>
              <a:gdLst/>
              <a:ahLst/>
              <a:cxnLst/>
              <a:rect l="l" t="t" r="r" b="b"/>
              <a:pathLst>
                <a:path w="32" h="16" extrusionOk="0">
                  <a:moveTo>
                    <a:pt x="31" y="5"/>
                  </a:moveTo>
                  <a:cubicBezTo>
                    <a:pt x="25" y="15"/>
                    <a:pt x="17" y="14"/>
                    <a:pt x="8" y="12"/>
                  </a:cubicBezTo>
                  <a:cubicBezTo>
                    <a:pt x="0" y="10"/>
                    <a:pt x="2" y="7"/>
                    <a:pt x="8" y="4"/>
                  </a:cubicBezTo>
                  <a:lnTo>
                    <a:pt x="9" y="3"/>
                  </a:lnTo>
                  <a:cubicBezTo>
                    <a:pt x="13" y="1"/>
                    <a:pt x="16" y="0"/>
                    <a:pt x="19" y="0"/>
                  </a:cubicBezTo>
                  <a:cubicBezTo>
                    <a:pt x="23" y="0"/>
                    <a:pt x="27" y="1"/>
                    <a:pt x="29" y="3"/>
                  </a:cubicBezTo>
                  <a:cubicBezTo>
                    <a:pt x="31" y="4"/>
                    <a:pt x="30" y="4"/>
                    <a:pt x="31"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29">
              <a:extLst>
                <a:ext uri="{FF2B5EF4-FFF2-40B4-BE49-F238E27FC236}">
                  <a16:creationId xmlns:a16="http://schemas.microsoft.com/office/drawing/2014/main" id="{271EF12B-E4C5-AB68-59CE-2FFDAFFD251B}"/>
                </a:ext>
              </a:extLst>
            </p:cNvPr>
            <p:cNvSpPr/>
            <p:nvPr/>
          </p:nvSpPr>
          <p:spPr>
            <a:xfrm>
              <a:off x="3218760" y="3626640"/>
              <a:ext cx="12600" cy="9000"/>
            </a:xfrm>
            <a:custGeom>
              <a:avLst/>
              <a:gdLst/>
              <a:ahLst/>
              <a:cxnLst/>
              <a:rect l="l" t="t" r="r" b="b"/>
              <a:pathLst>
                <a:path w="35" h="25" extrusionOk="0">
                  <a:moveTo>
                    <a:pt x="33" y="18"/>
                  </a:moveTo>
                  <a:cubicBezTo>
                    <a:pt x="29" y="24"/>
                    <a:pt x="23" y="22"/>
                    <a:pt x="18" y="20"/>
                  </a:cubicBezTo>
                  <a:cubicBezTo>
                    <a:pt x="13" y="18"/>
                    <a:pt x="1" y="14"/>
                    <a:pt x="0" y="3"/>
                  </a:cubicBezTo>
                  <a:cubicBezTo>
                    <a:pt x="0" y="3"/>
                    <a:pt x="3" y="0"/>
                    <a:pt x="4" y="0"/>
                  </a:cubicBezTo>
                  <a:cubicBezTo>
                    <a:pt x="10" y="0"/>
                    <a:pt x="15" y="1"/>
                    <a:pt x="20" y="4"/>
                  </a:cubicBezTo>
                  <a:cubicBezTo>
                    <a:pt x="24" y="6"/>
                    <a:pt x="28" y="10"/>
                    <a:pt x="31" y="14"/>
                  </a:cubicBezTo>
                  <a:cubicBezTo>
                    <a:pt x="34" y="18"/>
                    <a:pt x="33" y="17"/>
                    <a:pt x="33"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29">
              <a:extLst>
                <a:ext uri="{FF2B5EF4-FFF2-40B4-BE49-F238E27FC236}">
                  <a16:creationId xmlns:a16="http://schemas.microsoft.com/office/drawing/2014/main" id="{40D7A876-E65E-6497-1207-AE32B2E77E81}"/>
                </a:ext>
              </a:extLst>
            </p:cNvPr>
            <p:cNvSpPr/>
            <p:nvPr/>
          </p:nvSpPr>
          <p:spPr>
            <a:xfrm>
              <a:off x="3507840" y="4089600"/>
              <a:ext cx="15480" cy="9720"/>
            </a:xfrm>
            <a:custGeom>
              <a:avLst/>
              <a:gdLst/>
              <a:ahLst/>
              <a:cxnLst/>
              <a:rect l="l" t="t" r="r" b="b"/>
              <a:pathLst>
                <a:path w="43" h="27" extrusionOk="0">
                  <a:moveTo>
                    <a:pt x="1" y="18"/>
                  </a:moveTo>
                  <a:lnTo>
                    <a:pt x="42" y="0"/>
                  </a:lnTo>
                  <a:cubicBezTo>
                    <a:pt x="26" y="22"/>
                    <a:pt x="15" y="26"/>
                    <a:pt x="0" y="17"/>
                  </a:cubicBezTo>
                  <a:lnTo>
                    <a:pt x="1" y="1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29">
              <a:extLst>
                <a:ext uri="{FF2B5EF4-FFF2-40B4-BE49-F238E27FC236}">
                  <a16:creationId xmlns:a16="http://schemas.microsoft.com/office/drawing/2014/main" id="{21B7B7FF-D1B7-65D6-F769-36E231C4593D}"/>
                </a:ext>
              </a:extLst>
            </p:cNvPr>
            <p:cNvSpPr/>
            <p:nvPr/>
          </p:nvSpPr>
          <p:spPr>
            <a:xfrm>
              <a:off x="3034440" y="3992040"/>
              <a:ext cx="14040" cy="14040"/>
            </a:xfrm>
            <a:custGeom>
              <a:avLst/>
              <a:gdLst/>
              <a:ahLst/>
              <a:cxnLst/>
              <a:rect l="l" t="t" r="r" b="b"/>
              <a:pathLst>
                <a:path w="39" h="39" extrusionOk="0">
                  <a:moveTo>
                    <a:pt x="0" y="2"/>
                  </a:moveTo>
                  <a:cubicBezTo>
                    <a:pt x="20" y="0"/>
                    <a:pt x="28" y="11"/>
                    <a:pt x="38" y="38"/>
                  </a:cubicBezTo>
                  <a:cubicBezTo>
                    <a:pt x="17" y="24"/>
                    <a:pt x="5" y="17"/>
                    <a:pt x="1" y="1"/>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29">
              <a:extLst>
                <a:ext uri="{FF2B5EF4-FFF2-40B4-BE49-F238E27FC236}">
                  <a16:creationId xmlns:a16="http://schemas.microsoft.com/office/drawing/2014/main" id="{F0C37130-4D0E-9AA6-FFF5-EEB5561F2823}"/>
                </a:ext>
              </a:extLst>
            </p:cNvPr>
            <p:cNvSpPr/>
            <p:nvPr/>
          </p:nvSpPr>
          <p:spPr>
            <a:xfrm>
              <a:off x="3458520" y="4113360"/>
              <a:ext cx="10440" cy="10080"/>
            </a:xfrm>
            <a:custGeom>
              <a:avLst/>
              <a:gdLst/>
              <a:ahLst/>
              <a:cxnLst/>
              <a:rect l="l" t="t" r="r" b="b"/>
              <a:pathLst>
                <a:path w="29" h="28" extrusionOk="0">
                  <a:moveTo>
                    <a:pt x="0" y="22"/>
                  </a:moveTo>
                  <a:cubicBezTo>
                    <a:pt x="3" y="11"/>
                    <a:pt x="14" y="0"/>
                    <a:pt x="21" y="6"/>
                  </a:cubicBezTo>
                  <a:cubicBezTo>
                    <a:pt x="28" y="11"/>
                    <a:pt x="16" y="18"/>
                    <a:pt x="10" y="23"/>
                  </a:cubicBezTo>
                  <a:cubicBezTo>
                    <a:pt x="4" y="27"/>
                    <a:pt x="3" y="22"/>
                    <a:pt x="0"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29">
              <a:extLst>
                <a:ext uri="{FF2B5EF4-FFF2-40B4-BE49-F238E27FC236}">
                  <a16:creationId xmlns:a16="http://schemas.microsoft.com/office/drawing/2014/main" id="{EE8FEA49-833E-9325-A968-98F68E5849C7}"/>
                </a:ext>
              </a:extLst>
            </p:cNvPr>
            <p:cNvSpPr/>
            <p:nvPr/>
          </p:nvSpPr>
          <p:spPr>
            <a:xfrm>
              <a:off x="3184200" y="3590640"/>
              <a:ext cx="11880" cy="9000"/>
            </a:xfrm>
            <a:custGeom>
              <a:avLst/>
              <a:gdLst/>
              <a:ahLst/>
              <a:cxnLst/>
              <a:rect l="l" t="t" r="r" b="b"/>
              <a:pathLst>
                <a:path w="33" h="25" extrusionOk="0">
                  <a:moveTo>
                    <a:pt x="32" y="21"/>
                  </a:moveTo>
                  <a:cubicBezTo>
                    <a:pt x="15" y="24"/>
                    <a:pt x="8" y="13"/>
                    <a:pt x="0" y="0"/>
                  </a:cubicBezTo>
                  <a:cubicBezTo>
                    <a:pt x="2" y="0"/>
                    <a:pt x="4" y="0"/>
                    <a:pt x="5" y="0"/>
                  </a:cubicBezTo>
                  <a:cubicBezTo>
                    <a:pt x="10" y="0"/>
                    <a:pt x="14" y="0"/>
                    <a:pt x="18" y="3"/>
                  </a:cubicBezTo>
                  <a:cubicBezTo>
                    <a:pt x="22" y="6"/>
                    <a:pt x="26" y="9"/>
                    <a:pt x="28" y="13"/>
                  </a:cubicBezTo>
                  <a:cubicBezTo>
                    <a:pt x="30" y="16"/>
                    <a:pt x="31" y="19"/>
                    <a:pt x="31" y="22"/>
                  </a:cubicBezTo>
                  <a:lnTo>
                    <a:pt x="32" y="2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29">
              <a:extLst>
                <a:ext uri="{FF2B5EF4-FFF2-40B4-BE49-F238E27FC236}">
                  <a16:creationId xmlns:a16="http://schemas.microsoft.com/office/drawing/2014/main" id="{0EF35240-FA0A-8963-C923-84698336F872}"/>
                </a:ext>
              </a:extLst>
            </p:cNvPr>
            <p:cNvSpPr/>
            <p:nvPr/>
          </p:nvSpPr>
          <p:spPr>
            <a:xfrm>
              <a:off x="3022560" y="3980880"/>
              <a:ext cx="12240" cy="12240"/>
            </a:xfrm>
            <a:custGeom>
              <a:avLst/>
              <a:gdLst/>
              <a:ahLst/>
              <a:cxnLst/>
              <a:rect l="l" t="t" r="r" b="b"/>
              <a:pathLst>
                <a:path w="34" h="34" extrusionOk="0">
                  <a:moveTo>
                    <a:pt x="0" y="0"/>
                  </a:moveTo>
                  <a:cubicBezTo>
                    <a:pt x="4" y="1"/>
                    <a:pt x="9" y="3"/>
                    <a:pt x="13" y="5"/>
                  </a:cubicBezTo>
                  <a:cubicBezTo>
                    <a:pt x="20" y="9"/>
                    <a:pt x="25" y="14"/>
                    <a:pt x="28" y="20"/>
                  </a:cubicBezTo>
                  <a:cubicBezTo>
                    <a:pt x="31" y="24"/>
                    <a:pt x="33" y="29"/>
                    <a:pt x="33" y="33"/>
                  </a:cubicBezTo>
                  <a:cubicBezTo>
                    <a:pt x="27" y="33"/>
                    <a:pt x="21" y="32"/>
                    <a:pt x="16" y="29"/>
                  </a:cubicBezTo>
                  <a:cubicBezTo>
                    <a:pt x="11" y="26"/>
                    <a:pt x="7" y="22"/>
                    <a:pt x="4" y="17"/>
                  </a:cubicBezTo>
                  <a:cubicBezTo>
                    <a:pt x="1" y="12"/>
                    <a:pt x="0" y="6"/>
                    <a:pt x="0" y="1"/>
                  </a:cubicBezTo>
                  <a:cubicBezTo>
                    <a:pt x="0" y="0"/>
                    <a:pt x="0"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29">
              <a:extLst>
                <a:ext uri="{FF2B5EF4-FFF2-40B4-BE49-F238E27FC236}">
                  <a16:creationId xmlns:a16="http://schemas.microsoft.com/office/drawing/2014/main" id="{64789924-0215-3607-8405-FAD4D8B1355C}"/>
                </a:ext>
              </a:extLst>
            </p:cNvPr>
            <p:cNvSpPr/>
            <p:nvPr/>
          </p:nvSpPr>
          <p:spPr>
            <a:xfrm>
              <a:off x="2957400" y="3541680"/>
              <a:ext cx="9720" cy="11160"/>
            </a:xfrm>
            <a:custGeom>
              <a:avLst/>
              <a:gdLst/>
              <a:ahLst/>
              <a:cxnLst/>
              <a:rect l="l" t="t" r="r" b="b"/>
              <a:pathLst>
                <a:path w="27" h="31" extrusionOk="0">
                  <a:moveTo>
                    <a:pt x="1" y="1"/>
                  </a:moveTo>
                  <a:cubicBezTo>
                    <a:pt x="16" y="1"/>
                    <a:pt x="23" y="10"/>
                    <a:pt x="26" y="30"/>
                  </a:cubicBezTo>
                  <a:cubicBezTo>
                    <a:pt x="11" y="22"/>
                    <a:pt x="0" y="18"/>
                    <a:pt x="2" y="0"/>
                  </a:cubicBezTo>
                  <a:lnTo>
                    <a:pt x="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29">
              <a:extLst>
                <a:ext uri="{FF2B5EF4-FFF2-40B4-BE49-F238E27FC236}">
                  <a16:creationId xmlns:a16="http://schemas.microsoft.com/office/drawing/2014/main" id="{2ECF677A-E85A-B9FD-CB2A-9667A8C02E68}"/>
                </a:ext>
              </a:extLst>
            </p:cNvPr>
            <p:cNvSpPr/>
            <p:nvPr/>
          </p:nvSpPr>
          <p:spPr>
            <a:xfrm>
              <a:off x="3089160" y="4235040"/>
              <a:ext cx="33480" cy="10080"/>
            </a:xfrm>
            <a:custGeom>
              <a:avLst/>
              <a:gdLst/>
              <a:ahLst/>
              <a:cxnLst/>
              <a:rect l="l" t="t" r="r" b="b"/>
              <a:pathLst>
                <a:path w="93" h="28" extrusionOk="0">
                  <a:moveTo>
                    <a:pt x="0" y="3"/>
                  </a:moveTo>
                  <a:cubicBezTo>
                    <a:pt x="8" y="1"/>
                    <a:pt x="17" y="0"/>
                    <a:pt x="26" y="0"/>
                  </a:cubicBezTo>
                  <a:cubicBezTo>
                    <a:pt x="49" y="0"/>
                    <a:pt x="71" y="6"/>
                    <a:pt x="92" y="16"/>
                  </a:cubicBezTo>
                  <a:cubicBezTo>
                    <a:pt x="63" y="14"/>
                    <a:pt x="31" y="27"/>
                    <a:pt x="0"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29">
              <a:extLst>
                <a:ext uri="{FF2B5EF4-FFF2-40B4-BE49-F238E27FC236}">
                  <a16:creationId xmlns:a16="http://schemas.microsoft.com/office/drawing/2014/main" id="{4271BEAD-B9B4-3DDE-0F81-38C1A85AD3E1}"/>
                </a:ext>
              </a:extLst>
            </p:cNvPr>
            <p:cNvSpPr/>
            <p:nvPr/>
          </p:nvSpPr>
          <p:spPr>
            <a:xfrm>
              <a:off x="3056400" y="4195080"/>
              <a:ext cx="31320" cy="7200"/>
            </a:xfrm>
            <a:custGeom>
              <a:avLst/>
              <a:gdLst/>
              <a:ahLst/>
              <a:cxnLst/>
              <a:rect l="l" t="t" r="r" b="b"/>
              <a:pathLst>
                <a:path w="87" h="20" extrusionOk="0">
                  <a:moveTo>
                    <a:pt x="0" y="17"/>
                  </a:moveTo>
                  <a:cubicBezTo>
                    <a:pt x="21" y="6"/>
                    <a:pt x="45" y="0"/>
                    <a:pt x="69" y="0"/>
                  </a:cubicBezTo>
                  <a:cubicBezTo>
                    <a:pt x="75" y="0"/>
                    <a:pt x="80" y="0"/>
                    <a:pt x="86" y="1"/>
                  </a:cubicBezTo>
                  <a:cubicBezTo>
                    <a:pt x="85" y="2"/>
                    <a:pt x="83" y="3"/>
                    <a:pt x="82" y="3"/>
                  </a:cubicBezTo>
                  <a:cubicBezTo>
                    <a:pt x="64" y="14"/>
                    <a:pt x="43" y="19"/>
                    <a:pt x="22" y="19"/>
                  </a:cubicBezTo>
                  <a:cubicBezTo>
                    <a:pt x="15" y="19"/>
                    <a:pt x="7" y="19"/>
                    <a:pt x="0"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29">
              <a:extLst>
                <a:ext uri="{FF2B5EF4-FFF2-40B4-BE49-F238E27FC236}">
                  <a16:creationId xmlns:a16="http://schemas.microsoft.com/office/drawing/2014/main" id="{C5D3E675-C9C3-14D6-7AE5-09EF3C623D8F}"/>
                </a:ext>
              </a:extLst>
            </p:cNvPr>
            <p:cNvSpPr/>
            <p:nvPr/>
          </p:nvSpPr>
          <p:spPr>
            <a:xfrm>
              <a:off x="3425760" y="4250160"/>
              <a:ext cx="16200" cy="6120"/>
            </a:xfrm>
            <a:custGeom>
              <a:avLst/>
              <a:gdLst/>
              <a:ahLst/>
              <a:cxnLst/>
              <a:rect l="l" t="t" r="r" b="b"/>
              <a:pathLst>
                <a:path w="45" h="17" extrusionOk="0">
                  <a:moveTo>
                    <a:pt x="44" y="1"/>
                  </a:moveTo>
                  <a:lnTo>
                    <a:pt x="44" y="13"/>
                  </a:lnTo>
                  <a:cubicBezTo>
                    <a:pt x="30" y="8"/>
                    <a:pt x="14" y="16"/>
                    <a:pt x="0" y="7"/>
                  </a:cubicBezTo>
                  <a:cubicBezTo>
                    <a:pt x="10" y="3"/>
                    <a:pt x="21" y="0"/>
                    <a:pt x="32" y="0"/>
                  </a:cubicBezTo>
                  <a:cubicBezTo>
                    <a:pt x="36" y="0"/>
                    <a:pt x="40" y="0"/>
                    <a:pt x="44"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1" name="Google Shape;711;p29">
            <a:extLst>
              <a:ext uri="{FF2B5EF4-FFF2-40B4-BE49-F238E27FC236}">
                <a16:creationId xmlns:a16="http://schemas.microsoft.com/office/drawing/2014/main" id="{335A3D23-6A39-2C76-4E38-4BD735987EE4}"/>
              </a:ext>
            </a:extLst>
          </p:cNvPr>
          <p:cNvGrpSpPr/>
          <p:nvPr/>
        </p:nvGrpSpPr>
        <p:grpSpPr>
          <a:xfrm rot="-4993406">
            <a:off x="7468806" y="3487723"/>
            <a:ext cx="3131121" cy="857256"/>
            <a:chOff x="5" y="-1281455"/>
            <a:chExt cx="3587040" cy="982080"/>
          </a:xfrm>
        </p:grpSpPr>
        <p:sp>
          <p:nvSpPr>
            <p:cNvPr id="712" name="Google Shape;712;p29">
              <a:extLst>
                <a:ext uri="{FF2B5EF4-FFF2-40B4-BE49-F238E27FC236}">
                  <a16:creationId xmlns:a16="http://schemas.microsoft.com/office/drawing/2014/main" id="{6DD1CF2F-CF48-0C2D-8DE0-15F8C628AA49}"/>
                </a:ext>
              </a:extLst>
            </p:cNvPr>
            <p:cNvSpPr/>
            <p:nvPr/>
          </p:nvSpPr>
          <p:spPr>
            <a:xfrm>
              <a:off x="3030845" y="-706175"/>
              <a:ext cx="543240" cy="164520"/>
            </a:xfrm>
            <a:custGeom>
              <a:avLst/>
              <a:gdLst/>
              <a:ahLst/>
              <a:cxnLst/>
              <a:rect l="l" t="t" r="r" b="b"/>
              <a:pathLst>
                <a:path w="1509" h="457" extrusionOk="0">
                  <a:moveTo>
                    <a:pt x="1490" y="392"/>
                  </a:moveTo>
                  <a:cubicBezTo>
                    <a:pt x="1484" y="396"/>
                    <a:pt x="1475" y="388"/>
                    <a:pt x="1481" y="382"/>
                  </a:cubicBezTo>
                  <a:lnTo>
                    <a:pt x="1481" y="381"/>
                  </a:lnTo>
                  <a:cubicBezTo>
                    <a:pt x="1463" y="389"/>
                    <a:pt x="1444" y="396"/>
                    <a:pt x="1425" y="401"/>
                  </a:cubicBezTo>
                  <a:cubicBezTo>
                    <a:pt x="1397" y="406"/>
                    <a:pt x="1368" y="410"/>
                    <a:pt x="1339" y="416"/>
                  </a:cubicBezTo>
                  <a:cubicBezTo>
                    <a:pt x="1280" y="426"/>
                    <a:pt x="1219" y="431"/>
                    <a:pt x="1158" y="431"/>
                  </a:cubicBezTo>
                  <a:cubicBezTo>
                    <a:pt x="1144" y="431"/>
                    <a:pt x="1130" y="431"/>
                    <a:pt x="1116" y="431"/>
                  </a:cubicBezTo>
                  <a:cubicBezTo>
                    <a:pt x="973" y="428"/>
                    <a:pt x="825" y="439"/>
                    <a:pt x="686" y="398"/>
                  </a:cubicBezTo>
                  <a:cubicBezTo>
                    <a:pt x="537" y="355"/>
                    <a:pt x="364" y="287"/>
                    <a:pt x="246" y="184"/>
                  </a:cubicBezTo>
                  <a:cubicBezTo>
                    <a:pt x="205" y="149"/>
                    <a:pt x="161" y="112"/>
                    <a:pt x="117" y="80"/>
                  </a:cubicBezTo>
                  <a:cubicBezTo>
                    <a:pt x="83" y="55"/>
                    <a:pt x="54" y="16"/>
                    <a:pt x="15" y="0"/>
                  </a:cubicBezTo>
                  <a:lnTo>
                    <a:pt x="10" y="3"/>
                  </a:lnTo>
                  <a:cubicBezTo>
                    <a:pt x="11" y="5"/>
                    <a:pt x="11" y="6"/>
                    <a:pt x="11" y="8"/>
                  </a:cubicBezTo>
                  <a:cubicBezTo>
                    <a:pt x="11" y="10"/>
                    <a:pt x="11" y="12"/>
                    <a:pt x="10" y="13"/>
                  </a:cubicBezTo>
                  <a:cubicBezTo>
                    <a:pt x="10" y="14"/>
                    <a:pt x="9" y="15"/>
                    <a:pt x="9" y="15"/>
                  </a:cubicBezTo>
                  <a:cubicBezTo>
                    <a:pt x="7" y="19"/>
                    <a:pt x="4" y="23"/>
                    <a:pt x="0" y="25"/>
                  </a:cubicBezTo>
                  <a:cubicBezTo>
                    <a:pt x="24" y="42"/>
                    <a:pt x="46" y="61"/>
                    <a:pt x="65" y="83"/>
                  </a:cubicBezTo>
                  <a:cubicBezTo>
                    <a:pt x="86" y="102"/>
                    <a:pt x="110" y="117"/>
                    <a:pt x="131" y="136"/>
                  </a:cubicBezTo>
                  <a:cubicBezTo>
                    <a:pt x="183" y="186"/>
                    <a:pt x="241" y="230"/>
                    <a:pt x="304" y="266"/>
                  </a:cubicBezTo>
                  <a:cubicBezTo>
                    <a:pt x="306" y="267"/>
                    <a:pt x="308" y="269"/>
                    <a:pt x="311" y="270"/>
                  </a:cubicBezTo>
                  <a:cubicBezTo>
                    <a:pt x="438" y="341"/>
                    <a:pt x="575" y="394"/>
                    <a:pt x="717" y="426"/>
                  </a:cubicBezTo>
                  <a:cubicBezTo>
                    <a:pt x="863" y="456"/>
                    <a:pt x="1015" y="448"/>
                    <a:pt x="1163" y="448"/>
                  </a:cubicBezTo>
                  <a:cubicBezTo>
                    <a:pt x="1228" y="446"/>
                    <a:pt x="1294" y="440"/>
                    <a:pt x="1359" y="430"/>
                  </a:cubicBezTo>
                  <a:cubicBezTo>
                    <a:pt x="1412" y="423"/>
                    <a:pt x="1455" y="402"/>
                    <a:pt x="1504" y="388"/>
                  </a:cubicBezTo>
                  <a:lnTo>
                    <a:pt x="1505" y="388"/>
                  </a:lnTo>
                  <a:cubicBezTo>
                    <a:pt x="1506" y="387"/>
                    <a:pt x="1507" y="388"/>
                    <a:pt x="1508" y="386"/>
                  </a:cubicBezTo>
                  <a:cubicBezTo>
                    <a:pt x="1508" y="384"/>
                    <a:pt x="1508" y="383"/>
                    <a:pt x="1508" y="382"/>
                  </a:cubicBezTo>
                  <a:cubicBezTo>
                    <a:pt x="1508" y="381"/>
                    <a:pt x="1508" y="380"/>
                    <a:pt x="1508" y="379"/>
                  </a:cubicBezTo>
                  <a:cubicBezTo>
                    <a:pt x="1507" y="378"/>
                    <a:pt x="1507" y="378"/>
                    <a:pt x="1506" y="377"/>
                  </a:cubicBezTo>
                  <a:cubicBezTo>
                    <a:pt x="1502" y="383"/>
                    <a:pt x="1497" y="389"/>
                    <a:pt x="1490" y="39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 name="Google Shape;713;p29">
              <a:extLst>
                <a:ext uri="{FF2B5EF4-FFF2-40B4-BE49-F238E27FC236}">
                  <a16:creationId xmlns:a16="http://schemas.microsoft.com/office/drawing/2014/main" id="{9AC18C97-652A-6916-6EF6-F35CC0A07D4B}"/>
                </a:ext>
              </a:extLst>
            </p:cNvPr>
            <p:cNvSpPr/>
            <p:nvPr/>
          </p:nvSpPr>
          <p:spPr>
            <a:xfrm>
              <a:off x="3489485" y="-590255"/>
              <a:ext cx="6480" cy="5040"/>
            </a:xfrm>
            <a:custGeom>
              <a:avLst/>
              <a:gdLst/>
              <a:ahLst/>
              <a:cxnLst/>
              <a:rect l="l" t="t" r="r" b="b"/>
              <a:pathLst>
                <a:path w="18" h="14" extrusionOk="0">
                  <a:moveTo>
                    <a:pt x="5" y="5"/>
                  </a:moveTo>
                  <a:cubicBezTo>
                    <a:pt x="4" y="8"/>
                    <a:pt x="2" y="11"/>
                    <a:pt x="0" y="13"/>
                  </a:cubicBezTo>
                  <a:cubicBezTo>
                    <a:pt x="4" y="11"/>
                    <a:pt x="8" y="10"/>
                    <a:pt x="12" y="9"/>
                  </a:cubicBezTo>
                  <a:cubicBezTo>
                    <a:pt x="13" y="9"/>
                    <a:pt x="13" y="9"/>
                    <a:pt x="14" y="8"/>
                  </a:cubicBezTo>
                  <a:cubicBezTo>
                    <a:pt x="15" y="8"/>
                    <a:pt x="15" y="8"/>
                    <a:pt x="16" y="7"/>
                  </a:cubicBezTo>
                  <a:cubicBezTo>
                    <a:pt x="17" y="6"/>
                    <a:pt x="16" y="5"/>
                    <a:pt x="16" y="4"/>
                  </a:cubicBezTo>
                  <a:cubicBezTo>
                    <a:pt x="16" y="3"/>
                    <a:pt x="17" y="2"/>
                    <a:pt x="16" y="1"/>
                  </a:cubicBezTo>
                  <a:cubicBezTo>
                    <a:pt x="15" y="0"/>
                    <a:pt x="15" y="0"/>
                    <a:pt x="14" y="0"/>
                  </a:cubicBezTo>
                  <a:cubicBezTo>
                    <a:pt x="13" y="1"/>
                    <a:pt x="12" y="2"/>
                    <a:pt x="11" y="3"/>
                  </a:cubicBezTo>
                  <a:cubicBezTo>
                    <a:pt x="11" y="4"/>
                    <a:pt x="10" y="4"/>
                    <a:pt x="10" y="4"/>
                  </a:cubicBezTo>
                  <a:cubicBezTo>
                    <a:pt x="8" y="5"/>
                    <a:pt x="7" y="5"/>
                    <a:pt x="5"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 name="Google Shape;714;p29">
              <a:extLst>
                <a:ext uri="{FF2B5EF4-FFF2-40B4-BE49-F238E27FC236}">
                  <a16:creationId xmlns:a16="http://schemas.microsoft.com/office/drawing/2014/main" id="{7453C4D7-51E6-E333-BCB4-6F4E3C809B4C}"/>
                </a:ext>
              </a:extLst>
            </p:cNvPr>
            <p:cNvSpPr/>
            <p:nvPr/>
          </p:nvSpPr>
          <p:spPr>
            <a:xfrm>
              <a:off x="3363845" y="-593855"/>
              <a:ext cx="7560" cy="3600"/>
            </a:xfrm>
            <a:custGeom>
              <a:avLst/>
              <a:gdLst/>
              <a:ahLst/>
              <a:cxnLst/>
              <a:rect l="l" t="t" r="r" b="b"/>
              <a:pathLst>
                <a:path w="21" h="10" extrusionOk="0">
                  <a:moveTo>
                    <a:pt x="6" y="1"/>
                  </a:moveTo>
                  <a:cubicBezTo>
                    <a:pt x="4" y="1"/>
                    <a:pt x="2" y="0"/>
                    <a:pt x="0" y="0"/>
                  </a:cubicBezTo>
                  <a:cubicBezTo>
                    <a:pt x="0" y="2"/>
                    <a:pt x="0" y="3"/>
                    <a:pt x="0" y="5"/>
                  </a:cubicBezTo>
                  <a:cubicBezTo>
                    <a:pt x="7" y="7"/>
                    <a:pt x="13" y="8"/>
                    <a:pt x="20" y="9"/>
                  </a:cubicBezTo>
                  <a:lnTo>
                    <a:pt x="15" y="7"/>
                  </a:lnTo>
                  <a:cubicBezTo>
                    <a:pt x="11" y="6"/>
                    <a:pt x="10" y="3"/>
                    <a:pt x="6"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 name="Google Shape;715;p29">
              <a:extLst>
                <a:ext uri="{FF2B5EF4-FFF2-40B4-BE49-F238E27FC236}">
                  <a16:creationId xmlns:a16="http://schemas.microsoft.com/office/drawing/2014/main" id="{59C6B011-45E0-F84D-53F4-C5AE6E385D09}"/>
                </a:ext>
              </a:extLst>
            </p:cNvPr>
            <p:cNvSpPr/>
            <p:nvPr/>
          </p:nvSpPr>
          <p:spPr>
            <a:xfrm>
              <a:off x="3312725" y="-869975"/>
              <a:ext cx="39600" cy="39960"/>
            </a:xfrm>
            <a:custGeom>
              <a:avLst/>
              <a:gdLst/>
              <a:ahLst/>
              <a:cxnLst/>
              <a:rect l="l" t="t" r="r" b="b"/>
              <a:pathLst>
                <a:path w="110" h="111" extrusionOk="0">
                  <a:moveTo>
                    <a:pt x="109" y="0"/>
                  </a:moveTo>
                  <a:cubicBezTo>
                    <a:pt x="73" y="23"/>
                    <a:pt x="42" y="51"/>
                    <a:pt x="16" y="85"/>
                  </a:cubicBezTo>
                  <a:cubicBezTo>
                    <a:pt x="11" y="92"/>
                    <a:pt x="6" y="100"/>
                    <a:pt x="2" y="107"/>
                  </a:cubicBezTo>
                  <a:cubicBezTo>
                    <a:pt x="1" y="108"/>
                    <a:pt x="0" y="109"/>
                    <a:pt x="0" y="110"/>
                  </a:cubicBezTo>
                  <a:cubicBezTo>
                    <a:pt x="32" y="70"/>
                    <a:pt x="69" y="33"/>
                    <a:pt x="10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 name="Google Shape;716;p29">
              <a:extLst>
                <a:ext uri="{FF2B5EF4-FFF2-40B4-BE49-F238E27FC236}">
                  <a16:creationId xmlns:a16="http://schemas.microsoft.com/office/drawing/2014/main" id="{E9683661-C46B-55CE-21C1-A3E2DE02714C}"/>
                </a:ext>
              </a:extLst>
            </p:cNvPr>
            <p:cNvSpPr/>
            <p:nvPr/>
          </p:nvSpPr>
          <p:spPr>
            <a:xfrm>
              <a:off x="3260165" y="-809135"/>
              <a:ext cx="59040" cy="202680"/>
            </a:xfrm>
            <a:custGeom>
              <a:avLst/>
              <a:gdLst/>
              <a:ahLst/>
              <a:cxnLst/>
              <a:rect l="l" t="t" r="r" b="b"/>
              <a:pathLst>
                <a:path w="164" h="563" extrusionOk="0">
                  <a:moveTo>
                    <a:pt x="58" y="459"/>
                  </a:moveTo>
                  <a:cubicBezTo>
                    <a:pt x="83" y="502"/>
                    <a:pt x="119" y="537"/>
                    <a:pt x="162" y="561"/>
                  </a:cubicBezTo>
                  <a:cubicBezTo>
                    <a:pt x="162" y="562"/>
                    <a:pt x="163" y="562"/>
                    <a:pt x="163" y="562"/>
                  </a:cubicBezTo>
                  <a:cubicBezTo>
                    <a:pt x="161" y="558"/>
                    <a:pt x="159" y="553"/>
                    <a:pt x="159" y="548"/>
                  </a:cubicBezTo>
                  <a:cubicBezTo>
                    <a:pt x="159" y="547"/>
                    <a:pt x="159" y="547"/>
                    <a:pt x="159" y="546"/>
                  </a:cubicBezTo>
                  <a:cubicBezTo>
                    <a:pt x="160" y="545"/>
                    <a:pt x="160" y="544"/>
                    <a:pt x="160" y="544"/>
                  </a:cubicBezTo>
                  <a:cubicBezTo>
                    <a:pt x="160" y="543"/>
                    <a:pt x="161" y="543"/>
                    <a:pt x="161" y="543"/>
                  </a:cubicBezTo>
                  <a:cubicBezTo>
                    <a:pt x="57" y="461"/>
                    <a:pt x="0" y="309"/>
                    <a:pt x="41" y="184"/>
                  </a:cubicBezTo>
                  <a:cubicBezTo>
                    <a:pt x="46" y="169"/>
                    <a:pt x="51" y="154"/>
                    <a:pt x="56" y="139"/>
                  </a:cubicBezTo>
                  <a:cubicBezTo>
                    <a:pt x="58" y="104"/>
                    <a:pt x="63" y="69"/>
                    <a:pt x="72" y="35"/>
                  </a:cubicBezTo>
                  <a:cubicBezTo>
                    <a:pt x="72" y="34"/>
                    <a:pt x="72" y="33"/>
                    <a:pt x="72" y="33"/>
                  </a:cubicBezTo>
                  <a:cubicBezTo>
                    <a:pt x="73" y="31"/>
                    <a:pt x="74" y="31"/>
                    <a:pt x="76" y="30"/>
                  </a:cubicBezTo>
                  <a:cubicBezTo>
                    <a:pt x="78" y="29"/>
                    <a:pt x="78" y="28"/>
                    <a:pt x="80" y="28"/>
                  </a:cubicBezTo>
                  <a:cubicBezTo>
                    <a:pt x="81" y="28"/>
                    <a:pt x="82" y="29"/>
                    <a:pt x="84" y="30"/>
                  </a:cubicBezTo>
                  <a:cubicBezTo>
                    <a:pt x="86" y="31"/>
                    <a:pt x="87" y="31"/>
                    <a:pt x="88" y="33"/>
                  </a:cubicBezTo>
                  <a:cubicBezTo>
                    <a:pt x="88" y="34"/>
                    <a:pt x="89" y="35"/>
                    <a:pt x="89" y="37"/>
                  </a:cubicBezTo>
                  <a:cubicBezTo>
                    <a:pt x="89" y="44"/>
                    <a:pt x="88" y="51"/>
                    <a:pt x="87" y="59"/>
                  </a:cubicBezTo>
                  <a:cubicBezTo>
                    <a:pt x="95" y="40"/>
                    <a:pt x="102" y="22"/>
                    <a:pt x="111" y="4"/>
                  </a:cubicBezTo>
                  <a:cubicBezTo>
                    <a:pt x="106" y="12"/>
                    <a:pt x="100" y="19"/>
                    <a:pt x="95" y="26"/>
                  </a:cubicBezTo>
                  <a:cubicBezTo>
                    <a:pt x="90" y="31"/>
                    <a:pt x="78" y="28"/>
                    <a:pt x="80" y="20"/>
                  </a:cubicBezTo>
                  <a:cubicBezTo>
                    <a:pt x="82" y="12"/>
                    <a:pt x="84" y="6"/>
                    <a:pt x="86" y="0"/>
                  </a:cubicBezTo>
                  <a:cubicBezTo>
                    <a:pt x="70" y="32"/>
                    <a:pt x="57" y="65"/>
                    <a:pt x="46" y="99"/>
                  </a:cubicBezTo>
                  <a:cubicBezTo>
                    <a:pt x="32" y="136"/>
                    <a:pt x="8" y="177"/>
                    <a:pt x="7" y="219"/>
                  </a:cubicBezTo>
                  <a:cubicBezTo>
                    <a:pt x="7" y="266"/>
                    <a:pt x="10" y="313"/>
                    <a:pt x="11" y="360"/>
                  </a:cubicBezTo>
                  <a:cubicBezTo>
                    <a:pt x="10" y="394"/>
                    <a:pt x="42" y="430"/>
                    <a:pt x="58" y="45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717;p29">
              <a:extLst>
                <a:ext uri="{FF2B5EF4-FFF2-40B4-BE49-F238E27FC236}">
                  <a16:creationId xmlns:a16="http://schemas.microsoft.com/office/drawing/2014/main" id="{B0732A9C-07EC-7F21-4E41-E693EF6846BD}"/>
                </a:ext>
              </a:extLst>
            </p:cNvPr>
            <p:cNvSpPr/>
            <p:nvPr/>
          </p:nvSpPr>
          <p:spPr>
            <a:xfrm>
              <a:off x="3400565" y="-917495"/>
              <a:ext cx="63360" cy="16560"/>
            </a:xfrm>
            <a:custGeom>
              <a:avLst/>
              <a:gdLst/>
              <a:ahLst/>
              <a:cxnLst/>
              <a:rect l="l" t="t" r="r" b="b"/>
              <a:pathLst>
                <a:path w="176" h="46" extrusionOk="0">
                  <a:moveTo>
                    <a:pt x="171" y="7"/>
                  </a:moveTo>
                  <a:cubicBezTo>
                    <a:pt x="171" y="6"/>
                    <a:pt x="172" y="4"/>
                    <a:pt x="172" y="3"/>
                  </a:cubicBezTo>
                  <a:cubicBezTo>
                    <a:pt x="173" y="2"/>
                    <a:pt x="174" y="1"/>
                    <a:pt x="175" y="0"/>
                  </a:cubicBezTo>
                  <a:cubicBezTo>
                    <a:pt x="114" y="0"/>
                    <a:pt x="54" y="16"/>
                    <a:pt x="0" y="45"/>
                  </a:cubicBezTo>
                  <a:cubicBezTo>
                    <a:pt x="22" y="39"/>
                    <a:pt x="44" y="34"/>
                    <a:pt x="65" y="29"/>
                  </a:cubicBezTo>
                  <a:cubicBezTo>
                    <a:pt x="100" y="20"/>
                    <a:pt x="135" y="13"/>
                    <a:pt x="171"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 name="Google Shape;718;p29">
              <a:extLst>
                <a:ext uri="{FF2B5EF4-FFF2-40B4-BE49-F238E27FC236}">
                  <a16:creationId xmlns:a16="http://schemas.microsoft.com/office/drawing/2014/main" id="{D4901262-E467-1AC5-64A3-D74DB6EAA581}"/>
                </a:ext>
              </a:extLst>
            </p:cNvPr>
            <p:cNvSpPr/>
            <p:nvPr/>
          </p:nvSpPr>
          <p:spPr>
            <a:xfrm>
              <a:off x="3299765" y="-830375"/>
              <a:ext cx="13320" cy="23040"/>
            </a:xfrm>
            <a:custGeom>
              <a:avLst/>
              <a:gdLst/>
              <a:ahLst/>
              <a:cxnLst/>
              <a:rect l="l" t="t" r="r" b="b"/>
              <a:pathLst>
                <a:path w="37" h="64" extrusionOk="0">
                  <a:moveTo>
                    <a:pt x="7" y="47"/>
                  </a:moveTo>
                  <a:cubicBezTo>
                    <a:pt x="5" y="52"/>
                    <a:pt x="3" y="58"/>
                    <a:pt x="0" y="63"/>
                  </a:cubicBezTo>
                  <a:cubicBezTo>
                    <a:pt x="13" y="43"/>
                    <a:pt x="24" y="21"/>
                    <a:pt x="36" y="0"/>
                  </a:cubicBezTo>
                  <a:cubicBezTo>
                    <a:pt x="29" y="9"/>
                    <a:pt x="23" y="18"/>
                    <a:pt x="18" y="28"/>
                  </a:cubicBezTo>
                  <a:cubicBezTo>
                    <a:pt x="14" y="34"/>
                    <a:pt x="11" y="41"/>
                    <a:pt x="7" y="4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719;p29">
              <a:extLst>
                <a:ext uri="{FF2B5EF4-FFF2-40B4-BE49-F238E27FC236}">
                  <a16:creationId xmlns:a16="http://schemas.microsoft.com/office/drawing/2014/main" id="{7C0806D7-A0D9-7AD1-F385-267C8B7A94A0}"/>
                </a:ext>
              </a:extLst>
            </p:cNvPr>
            <p:cNvSpPr/>
            <p:nvPr/>
          </p:nvSpPr>
          <p:spPr>
            <a:xfrm>
              <a:off x="3291125" y="-909215"/>
              <a:ext cx="170280" cy="100080"/>
            </a:xfrm>
            <a:custGeom>
              <a:avLst/>
              <a:gdLst/>
              <a:ahLst/>
              <a:cxnLst/>
              <a:rect l="l" t="t" r="r" b="b"/>
              <a:pathLst>
                <a:path w="473" h="278" extrusionOk="0">
                  <a:moveTo>
                    <a:pt x="71" y="176"/>
                  </a:moveTo>
                  <a:cubicBezTo>
                    <a:pt x="108" y="145"/>
                    <a:pt x="146" y="116"/>
                    <a:pt x="186" y="89"/>
                  </a:cubicBezTo>
                  <a:cubicBezTo>
                    <a:pt x="188" y="88"/>
                    <a:pt x="190" y="89"/>
                    <a:pt x="188" y="91"/>
                  </a:cubicBezTo>
                  <a:lnTo>
                    <a:pt x="169" y="110"/>
                  </a:lnTo>
                  <a:cubicBezTo>
                    <a:pt x="173" y="107"/>
                    <a:pt x="177" y="104"/>
                    <a:pt x="181" y="102"/>
                  </a:cubicBezTo>
                  <a:cubicBezTo>
                    <a:pt x="194" y="94"/>
                    <a:pt x="208" y="88"/>
                    <a:pt x="222" y="83"/>
                  </a:cubicBezTo>
                  <a:cubicBezTo>
                    <a:pt x="304" y="55"/>
                    <a:pt x="386" y="20"/>
                    <a:pt x="472" y="0"/>
                  </a:cubicBezTo>
                  <a:cubicBezTo>
                    <a:pt x="404" y="9"/>
                    <a:pt x="336" y="13"/>
                    <a:pt x="273" y="49"/>
                  </a:cubicBezTo>
                  <a:lnTo>
                    <a:pt x="272" y="49"/>
                  </a:lnTo>
                  <a:cubicBezTo>
                    <a:pt x="271" y="49"/>
                    <a:pt x="271" y="49"/>
                    <a:pt x="271" y="49"/>
                  </a:cubicBezTo>
                  <a:cubicBezTo>
                    <a:pt x="270" y="48"/>
                    <a:pt x="270" y="48"/>
                    <a:pt x="270" y="48"/>
                  </a:cubicBezTo>
                  <a:cubicBezTo>
                    <a:pt x="270" y="47"/>
                    <a:pt x="269" y="47"/>
                    <a:pt x="269" y="46"/>
                  </a:cubicBezTo>
                  <a:cubicBezTo>
                    <a:pt x="269" y="46"/>
                    <a:pt x="270" y="46"/>
                    <a:pt x="270" y="45"/>
                  </a:cubicBezTo>
                  <a:cubicBezTo>
                    <a:pt x="279" y="38"/>
                    <a:pt x="289" y="32"/>
                    <a:pt x="298" y="26"/>
                  </a:cubicBezTo>
                  <a:cubicBezTo>
                    <a:pt x="301" y="25"/>
                    <a:pt x="303" y="24"/>
                    <a:pt x="305" y="22"/>
                  </a:cubicBezTo>
                  <a:cubicBezTo>
                    <a:pt x="269" y="32"/>
                    <a:pt x="234" y="46"/>
                    <a:pt x="201" y="64"/>
                  </a:cubicBezTo>
                  <a:cubicBezTo>
                    <a:pt x="110" y="114"/>
                    <a:pt x="31" y="176"/>
                    <a:pt x="0" y="277"/>
                  </a:cubicBezTo>
                  <a:cubicBezTo>
                    <a:pt x="1" y="275"/>
                    <a:pt x="2" y="273"/>
                    <a:pt x="3" y="271"/>
                  </a:cubicBezTo>
                  <a:cubicBezTo>
                    <a:pt x="25" y="237"/>
                    <a:pt x="40" y="204"/>
                    <a:pt x="71" y="17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 name="Google Shape;720;p29">
              <a:extLst>
                <a:ext uri="{FF2B5EF4-FFF2-40B4-BE49-F238E27FC236}">
                  <a16:creationId xmlns:a16="http://schemas.microsoft.com/office/drawing/2014/main" id="{76A56293-B174-BD4D-46A3-ACD293187576}"/>
                </a:ext>
              </a:extLst>
            </p:cNvPr>
            <p:cNvSpPr/>
            <p:nvPr/>
          </p:nvSpPr>
          <p:spPr>
            <a:xfrm>
              <a:off x="3288245" y="-877535"/>
              <a:ext cx="71640" cy="80280"/>
            </a:xfrm>
            <a:custGeom>
              <a:avLst/>
              <a:gdLst/>
              <a:ahLst/>
              <a:cxnLst/>
              <a:rect l="l" t="t" r="r" b="b"/>
              <a:pathLst>
                <a:path w="199" h="223" extrusionOk="0">
                  <a:moveTo>
                    <a:pt x="16" y="216"/>
                  </a:moveTo>
                  <a:cubicBezTo>
                    <a:pt x="22" y="209"/>
                    <a:pt x="28" y="202"/>
                    <a:pt x="33" y="194"/>
                  </a:cubicBezTo>
                  <a:cubicBezTo>
                    <a:pt x="35" y="189"/>
                    <a:pt x="37" y="184"/>
                    <a:pt x="40" y="178"/>
                  </a:cubicBezTo>
                  <a:cubicBezTo>
                    <a:pt x="54" y="154"/>
                    <a:pt x="69" y="130"/>
                    <a:pt x="84" y="106"/>
                  </a:cubicBezTo>
                  <a:cubicBezTo>
                    <a:pt x="110" y="73"/>
                    <a:pt x="141" y="44"/>
                    <a:pt x="177" y="22"/>
                  </a:cubicBezTo>
                  <a:lnTo>
                    <a:pt x="197" y="3"/>
                  </a:lnTo>
                  <a:cubicBezTo>
                    <a:pt x="198" y="2"/>
                    <a:pt x="197" y="0"/>
                    <a:pt x="195" y="1"/>
                  </a:cubicBezTo>
                  <a:cubicBezTo>
                    <a:pt x="155" y="28"/>
                    <a:pt x="116" y="57"/>
                    <a:pt x="80" y="88"/>
                  </a:cubicBezTo>
                  <a:cubicBezTo>
                    <a:pt x="48" y="116"/>
                    <a:pt x="33" y="149"/>
                    <a:pt x="11" y="183"/>
                  </a:cubicBezTo>
                  <a:cubicBezTo>
                    <a:pt x="10" y="185"/>
                    <a:pt x="9" y="187"/>
                    <a:pt x="8" y="189"/>
                  </a:cubicBezTo>
                  <a:cubicBezTo>
                    <a:pt x="6" y="196"/>
                    <a:pt x="4" y="202"/>
                    <a:pt x="2" y="209"/>
                  </a:cubicBezTo>
                  <a:cubicBezTo>
                    <a:pt x="0" y="218"/>
                    <a:pt x="11" y="222"/>
                    <a:pt x="16" y="2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 name="Google Shape;721;p29">
              <a:extLst>
                <a:ext uri="{FF2B5EF4-FFF2-40B4-BE49-F238E27FC236}">
                  <a16:creationId xmlns:a16="http://schemas.microsoft.com/office/drawing/2014/main" id="{A73EBA76-1B6D-0657-EF7E-59C607F172F6}"/>
                </a:ext>
              </a:extLst>
            </p:cNvPr>
            <p:cNvSpPr/>
            <p:nvPr/>
          </p:nvSpPr>
          <p:spPr>
            <a:xfrm>
              <a:off x="3388325" y="-914615"/>
              <a:ext cx="74520" cy="23040"/>
            </a:xfrm>
            <a:custGeom>
              <a:avLst/>
              <a:gdLst/>
              <a:ahLst/>
              <a:cxnLst/>
              <a:rect l="l" t="t" r="r" b="b"/>
              <a:pathLst>
                <a:path w="207" h="64" extrusionOk="0">
                  <a:moveTo>
                    <a:pt x="3" y="63"/>
                  </a:moveTo>
                  <a:cubicBezTo>
                    <a:pt x="66" y="27"/>
                    <a:pt x="134" y="24"/>
                    <a:pt x="202" y="15"/>
                  </a:cubicBezTo>
                  <a:lnTo>
                    <a:pt x="206" y="15"/>
                  </a:lnTo>
                  <a:cubicBezTo>
                    <a:pt x="205" y="14"/>
                    <a:pt x="205" y="13"/>
                    <a:pt x="205" y="12"/>
                  </a:cubicBezTo>
                  <a:cubicBezTo>
                    <a:pt x="205" y="11"/>
                    <a:pt x="205" y="10"/>
                    <a:pt x="206" y="9"/>
                  </a:cubicBezTo>
                  <a:cubicBezTo>
                    <a:pt x="205" y="8"/>
                    <a:pt x="205" y="6"/>
                    <a:pt x="205" y="5"/>
                  </a:cubicBezTo>
                  <a:cubicBezTo>
                    <a:pt x="205" y="3"/>
                    <a:pt x="205" y="2"/>
                    <a:pt x="206" y="0"/>
                  </a:cubicBezTo>
                  <a:cubicBezTo>
                    <a:pt x="170" y="6"/>
                    <a:pt x="135" y="13"/>
                    <a:pt x="100" y="22"/>
                  </a:cubicBezTo>
                  <a:cubicBezTo>
                    <a:pt x="79" y="27"/>
                    <a:pt x="57" y="32"/>
                    <a:pt x="35" y="38"/>
                  </a:cubicBezTo>
                  <a:cubicBezTo>
                    <a:pt x="33" y="39"/>
                    <a:pt x="30" y="41"/>
                    <a:pt x="28" y="42"/>
                  </a:cubicBezTo>
                  <a:cubicBezTo>
                    <a:pt x="18" y="48"/>
                    <a:pt x="9" y="54"/>
                    <a:pt x="0" y="60"/>
                  </a:cubicBezTo>
                  <a:cubicBezTo>
                    <a:pt x="0" y="61"/>
                    <a:pt x="0" y="61"/>
                    <a:pt x="0" y="61"/>
                  </a:cubicBezTo>
                  <a:lnTo>
                    <a:pt x="0" y="62"/>
                  </a:lnTo>
                  <a:cubicBezTo>
                    <a:pt x="1" y="63"/>
                    <a:pt x="1" y="63"/>
                    <a:pt x="1" y="63"/>
                  </a:cubicBezTo>
                  <a:cubicBezTo>
                    <a:pt x="2" y="63"/>
                    <a:pt x="2" y="63"/>
                    <a:pt x="2" y="63"/>
                  </a:cubicBezTo>
                  <a:cubicBezTo>
                    <a:pt x="3" y="63"/>
                    <a:pt x="3" y="63"/>
                    <a:pt x="3" y="6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 name="Google Shape;722;p29">
              <a:extLst>
                <a:ext uri="{FF2B5EF4-FFF2-40B4-BE49-F238E27FC236}">
                  <a16:creationId xmlns:a16="http://schemas.microsoft.com/office/drawing/2014/main" id="{B9CF6C4F-EFAB-D24E-7861-95E561DF738B}"/>
                </a:ext>
              </a:extLst>
            </p:cNvPr>
            <p:cNvSpPr/>
            <p:nvPr/>
          </p:nvSpPr>
          <p:spPr>
            <a:xfrm>
              <a:off x="3462845" y="-920375"/>
              <a:ext cx="54000" cy="330120"/>
            </a:xfrm>
            <a:custGeom>
              <a:avLst/>
              <a:gdLst/>
              <a:ahLst/>
              <a:cxnLst/>
              <a:rect l="l" t="t" r="r" b="b"/>
              <a:pathLst>
                <a:path w="150" h="917" extrusionOk="0">
                  <a:moveTo>
                    <a:pt x="51" y="15"/>
                  </a:moveTo>
                  <a:lnTo>
                    <a:pt x="52" y="15"/>
                  </a:lnTo>
                  <a:cubicBezTo>
                    <a:pt x="52" y="15"/>
                    <a:pt x="52" y="14"/>
                    <a:pt x="53" y="15"/>
                  </a:cubicBezTo>
                  <a:cubicBezTo>
                    <a:pt x="54" y="16"/>
                    <a:pt x="53" y="15"/>
                    <a:pt x="54" y="16"/>
                  </a:cubicBezTo>
                  <a:cubicBezTo>
                    <a:pt x="55" y="17"/>
                    <a:pt x="54" y="17"/>
                    <a:pt x="54" y="18"/>
                  </a:cubicBezTo>
                  <a:lnTo>
                    <a:pt x="54" y="19"/>
                  </a:lnTo>
                  <a:cubicBezTo>
                    <a:pt x="53" y="19"/>
                    <a:pt x="53" y="20"/>
                    <a:pt x="53" y="20"/>
                  </a:cubicBezTo>
                  <a:cubicBezTo>
                    <a:pt x="52" y="20"/>
                    <a:pt x="52" y="20"/>
                    <a:pt x="52" y="20"/>
                  </a:cubicBezTo>
                  <a:lnTo>
                    <a:pt x="51" y="20"/>
                  </a:lnTo>
                  <a:cubicBezTo>
                    <a:pt x="50" y="21"/>
                    <a:pt x="50" y="21"/>
                    <a:pt x="50" y="21"/>
                  </a:cubicBezTo>
                  <a:cubicBezTo>
                    <a:pt x="49" y="21"/>
                    <a:pt x="49" y="21"/>
                    <a:pt x="49" y="22"/>
                  </a:cubicBezTo>
                  <a:cubicBezTo>
                    <a:pt x="40" y="23"/>
                    <a:pt x="32" y="25"/>
                    <a:pt x="23" y="26"/>
                  </a:cubicBezTo>
                  <a:cubicBezTo>
                    <a:pt x="23" y="27"/>
                    <a:pt x="23" y="27"/>
                    <a:pt x="23" y="28"/>
                  </a:cubicBezTo>
                  <a:lnTo>
                    <a:pt x="23" y="29"/>
                  </a:lnTo>
                  <a:lnTo>
                    <a:pt x="23" y="34"/>
                  </a:lnTo>
                  <a:cubicBezTo>
                    <a:pt x="24" y="34"/>
                    <a:pt x="24" y="34"/>
                    <a:pt x="25" y="34"/>
                  </a:cubicBezTo>
                  <a:cubicBezTo>
                    <a:pt x="32" y="34"/>
                    <a:pt x="39" y="34"/>
                    <a:pt x="46" y="35"/>
                  </a:cubicBezTo>
                  <a:cubicBezTo>
                    <a:pt x="63" y="38"/>
                    <a:pt x="69" y="69"/>
                    <a:pt x="76" y="84"/>
                  </a:cubicBezTo>
                  <a:cubicBezTo>
                    <a:pt x="89" y="112"/>
                    <a:pt x="88" y="141"/>
                    <a:pt x="99" y="168"/>
                  </a:cubicBezTo>
                  <a:cubicBezTo>
                    <a:pt x="134" y="253"/>
                    <a:pt x="127" y="356"/>
                    <a:pt x="126" y="447"/>
                  </a:cubicBezTo>
                  <a:cubicBezTo>
                    <a:pt x="126" y="510"/>
                    <a:pt x="121" y="578"/>
                    <a:pt x="115" y="641"/>
                  </a:cubicBezTo>
                  <a:cubicBezTo>
                    <a:pt x="110" y="690"/>
                    <a:pt x="98" y="738"/>
                    <a:pt x="94" y="786"/>
                  </a:cubicBezTo>
                  <a:cubicBezTo>
                    <a:pt x="92" y="820"/>
                    <a:pt x="87" y="853"/>
                    <a:pt x="79" y="886"/>
                  </a:cubicBezTo>
                  <a:cubicBezTo>
                    <a:pt x="80" y="887"/>
                    <a:pt x="80" y="887"/>
                    <a:pt x="80" y="888"/>
                  </a:cubicBezTo>
                  <a:cubicBezTo>
                    <a:pt x="81" y="889"/>
                    <a:pt x="82" y="891"/>
                    <a:pt x="82" y="892"/>
                  </a:cubicBezTo>
                  <a:cubicBezTo>
                    <a:pt x="83" y="895"/>
                    <a:pt x="83" y="898"/>
                    <a:pt x="83" y="901"/>
                  </a:cubicBezTo>
                  <a:cubicBezTo>
                    <a:pt x="83" y="906"/>
                    <a:pt x="82" y="911"/>
                    <a:pt x="80" y="916"/>
                  </a:cubicBezTo>
                  <a:lnTo>
                    <a:pt x="85" y="916"/>
                  </a:lnTo>
                  <a:lnTo>
                    <a:pt x="86" y="916"/>
                  </a:lnTo>
                  <a:cubicBezTo>
                    <a:pt x="103" y="899"/>
                    <a:pt x="102" y="864"/>
                    <a:pt x="106" y="843"/>
                  </a:cubicBezTo>
                  <a:cubicBezTo>
                    <a:pt x="116" y="796"/>
                    <a:pt x="119" y="747"/>
                    <a:pt x="126" y="700"/>
                  </a:cubicBezTo>
                  <a:cubicBezTo>
                    <a:pt x="140" y="604"/>
                    <a:pt x="147" y="507"/>
                    <a:pt x="147" y="410"/>
                  </a:cubicBezTo>
                  <a:cubicBezTo>
                    <a:pt x="148" y="394"/>
                    <a:pt x="149" y="379"/>
                    <a:pt x="149" y="363"/>
                  </a:cubicBezTo>
                  <a:cubicBezTo>
                    <a:pt x="149" y="333"/>
                    <a:pt x="147" y="302"/>
                    <a:pt x="143" y="272"/>
                  </a:cubicBezTo>
                  <a:cubicBezTo>
                    <a:pt x="137" y="226"/>
                    <a:pt x="121" y="180"/>
                    <a:pt x="117" y="134"/>
                  </a:cubicBezTo>
                  <a:cubicBezTo>
                    <a:pt x="112" y="98"/>
                    <a:pt x="100" y="63"/>
                    <a:pt x="82" y="31"/>
                  </a:cubicBezTo>
                  <a:cubicBezTo>
                    <a:pt x="81" y="31"/>
                    <a:pt x="81" y="30"/>
                    <a:pt x="81" y="30"/>
                  </a:cubicBezTo>
                  <a:cubicBezTo>
                    <a:pt x="64" y="0"/>
                    <a:pt x="41" y="14"/>
                    <a:pt x="14" y="3"/>
                  </a:cubicBezTo>
                  <a:cubicBezTo>
                    <a:pt x="12" y="2"/>
                    <a:pt x="10" y="2"/>
                    <a:pt x="9" y="2"/>
                  </a:cubicBezTo>
                  <a:cubicBezTo>
                    <a:pt x="7" y="2"/>
                    <a:pt x="4" y="3"/>
                    <a:pt x="2" y="4"/>
                  </a:cubicBezTo>
                  <a:cubicBezTo>
                    <a:pt x="1" y="4"/>
                    <a:pt x="0" y="5"/>
                    <a:pt x="0" y="6"/>
                  </a:cubicBezTo>
                  <a:cubicBezTo>
                    <a:pt x="15" y="6"/>
                    <a:pt x="31" y="8"/>
                    <a:pt x="46" y="12"/>
                  </a:cubicBezTo>
                  <a:cubicBezTo>
                    <a:pt x="47" y="12"/>
                    <a:pt x="47" y="12"/>
                    <a:pt x="47" y="12"/>
                  </a:cubicBezTo>
                  <a:cubicBezTo>
                    <a:pt x="48" y="12"/>
                    <a:pt x="49" y="12"/>
                    <a:pt x="49" y="12"/>
                  </a:cubicBezTo>
                  <a:cubicBezTo>
                    <a:pt x="50" y="13"/>
                    <a:pt x="50" y="13"/>
                    <a:pt x="51" y="14"/>
                  </a:cubicBezTo>
                  <a:lnTo>
                    <a:pt x="51" y="1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 name="Google Shape;723;p29">
              <a:extLst>
                <a:ext uri="{FF2B5EF4-FFF2-40B4-BE49-F238E27FC236}">
                  <a16:creationId xmlns:a16="http://schemas.microsoft.com/office/drawing/2014/main" id="{33909A8B-8172-FB15-EF46-7760F5302612}"/>
                </a:ext>
              </a:extLst>
            </p:cNvPr>
            <p:cNvSpPr/>
            <p:nvPr/>
          </p:nvSpPr>
          <p:spPr>
            <a:xfrm>
              <a:off x="3491285" y="-590615"/>
              <a:ext cx="3960" cy="2520"/>
            </a:xfrm>
            <a:custGeom>
              <a:avLst/>
              <a:gdLst/>
              <a:ahLst/>
              <a:cxnLst/>
              <a:rect l="l" t="t" r="r" b="b"/>
              <a:pathLst>
                <a:path w="11" h="7" extrusionOk="0">
                  <a:moveTo>
                    <a:pt x="3" y="0"/>
                  </a:moveTo>
                  <a:cubicBezTo>
                    <a:pt x="2" y="2"/>
                    <a:pt x="1" y="4"/>
                    <a:pt x="0" y="6"/>
                  </a:cubicBezTo>
                  <a:cubicBezTo>
                    <a:pt x="2" y="6"/>
                    <a:pt x="3" y="6"/>
                    <a:pt x="5" y="5"/>
                  </a:cubicBezTo>
                  <a:lnTo>
                    <a:pt x="6" y="4"/>
                  </a:lnTo>
                  <a:cubicBezTo>
                    <a:pt x="7" y="3"/>
                    <a:pt x="8" y="2"/>
                    <a:pt x="9" y="1"/>
                  </a:cubicBezTo>
                  <a:cubicBezTo>
                    <a:pt x="10" y="0"/>
                    <a:pt x="9" y="1"/>
                    <a:pt x="7" y="1"/>
                  </a:cubicBezTo>
                  <a:lnTo>
                    <a:pt x="3"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 name="Google Shape;724;p29">
              <a:extLst>
                <a:ext uri="{FF2B5EF4-FFF2-40B4-BE49-F238E27FC236}">
                  <a16:creationId xmlns:a16="http://schemas.microsoft.com/office/drawing/2014/main" id="{573B7483-0434-27E1-52A1-50CEBF7F3181}"/>
                </a:ext>
              </a:extLst>
            </p:cNvPr>
            <p:cNvSpPr/>
            <p:nvPr/>
          </p:nvSpPr>
          <p:spPr>
            <a:xfrm>
              <a:off x="3462125" y="-917495"/>
              <a:ext cx="19080" cy="2880"/>
            </a:xfrm>
            <a:custGeom>
              <a:avLst/>
              <a:gdLst/>
              <a:ahLst/>
              <a:cxnLst/>
              <a:rect l="l" t="t" r="r" b="b"/>
              <a:pathLst>
                <a:path w="53" h="8" extrusionOk="0">
                  <a:moveTo>
                    <a:pt x="0" y="7"/>
                  </a:moveTo>
                  <a:cubicBezTo>
                    <a:pt x="8" y="6"/>
                    <a:pt x="17" y="6"/>
                    <a:pt x="26" y="6"/>
                  </a:cubicBezTo>
                  <a:cubicBezTo>
                    <a:pt x="35" y="6"/>
                    <a:pt x="43" y="6"/>
                    <a:pt x="52" y="7"/>
                  </a:cubicBezTo>
                  <a:lnTo>
                    <a:pt x="51" y="6"/>
                  </a:lnTo>
                  <a:lnTo>
                    <a:pt x="50" y="6"/>
                  </a:lnTo>
                  <a:cubicBezTo>
                    <a:pt x="35" y="2"/>
                    <a:pt x="19" y="0"/>
                    <a:pt x="3" y="0"/>
                  </a:cubicBezTo>
                  <a:cubicBezTo>
                    <a:pt x="3" y="1"/>
                    <a:pt x="1" y="1"/>
                    <a:pt x="1" y="2"/>
                  </a:cubicBezTo>
                  <a:cubicBezTo>
                    <a:pt x="0" y="4"/>
                    <a:pt x="0" y="6"/>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 name="Google Shape;725;p29">
              <a:extLst>
                <a:ext uri="{FF2B5EF4-FFF2-40B4-BE49-F238E27FC236}">
                  <a16:creationId xmlns:a16="http://schemas.microsoft.com/office/drawing/2014/main" id="{30BCEAA3-1EE7-24C4-0CC2-C5FC51E8EA97}"/>
                </a:ext>
              </a:extLst>
            </p:cNvPr>
            <p:cNvSpPr/>
            <p:nvPr/>
          </p:nvSpPr>
          <p:spPr>
            <a:xfrm>
              <a:off x="3471125" y="-913175"/>
              <a:ext cx="10440" cy="2520"/>
            </a:xfrm>
            <a:custGeom>
              <a:avLst/>
              <a:gdLst/>
              <a:ahLst/>
              <a:cxnLst/>
              <a:rect l="l" t="t" r="r" b="b"/>
              <a:pathLst>
                <a:path w="29" h="7" extrusionOk="0">
                  <a:moveTo>
                    <a:pt x="1" y="6"/>
                  </a:moveTo>
                  <a:cubicBezTo>
                    <a:pt x="9" y="5"/>
                    <a:pt x="17" y="3"/>
                    <a:pt x="26" y="1"/>
                  </a:cubicBezTo>
                  <a:lnTo>
                    <a:pt x="27" y="1"/>
                  </a:lnTo>
                  <a:lnTo>
                    <a:pt x="28" y="0"/>
                  </a:lnTo>
                  <a:cubicBezTo>
                    <a:pt x="18" y="1"/>
                    <a:pt x="9" y="3"/>
                    <a:pt x="0" y="5"/>
                  </a:cubicBezTo>
                  <a:lnTo>
                    <a:pt x="1"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726;p29">
              <a:extLst>
                <a:ext uri="{FF2B5EF4-FFF2-40B4-BE49-F238E27FC236}">
                  <a16:creationId xmlns:a16="http://schemas.microsoft.com/office/drawing/2014/main" id="{4086FCB3-A851-6475-1A60-4EF5B4726B2D}"/>
                </a:ext>
              </a:extLst>
            </p:cNvPr>
            <p:cNvSpPr/>
            <p:nvPr/>
          </p:nvSpPr>
          <p:spPr>
            <a:xfrm>
              <a:off x="3481205" y="-914975"/>
              <a:ext cx="1440" cy="2520"/>
            </a:xfrm>
            <a:custGeom>
              <a:avLst/>
              <a:gdLst/>
              <a:ahLst/>
              <a:cxnLst/>
              <a:rect l="l" t="t" r="r" b="b"/>
              <a:pathLst>
                <a:path w="4" h="7" extrusionOk="0">
                  <a:moveTo>
                    <a:pt x="0" y="6"/>
                  </a:moveTo>
                  <a:lnTo>
                    <a:pt x="1" y="6"/>
                  </a:lnTo>
                  <a:cubicBezTo>
                    <a:pt x="2" y="6"/>
                    <a:pt x="2" y="5"/>
                    <a:pt x="2" y="5"/>
                  </a:cubicBezTo>
                  <a:cubicBezTo>
                    <a:pt x="2" y="5"/>
                    <a:pt x="3" y="5"/>
                    <a:pt x="3" y="4"/>
                  </a:cubicBezTo>
                  <a:lnTo>
                    <a:pt x="3" y="3"/>
                  </a:lnTo>
                  <a:lnTo>
                    <a:pt x="3" y="2"/>
                  </a:lnTo>
                  <a:cubicBezTo>
                    <a:pt x="3" y="1"/>
                    <a:pt x="2" y="1"/>
                    <a:pt x="2" y="1"/>
                  </a:cubicBezTo>
                  <a:lnTo>
                    <a:pt x="1" y="0"/>
                  </a:lnTo>
                  <a:lnTo>
                    <a:pt x="0" y="0"/>
                  </a:lnTo>
                  <a:cubicBezTo>
                    <a:pt x="1" y="1"/>
                    <a:pt x="1" y="2"/>
                    <a:pt x="1" y="3"/>
                  </a:cubicBezTo>
                  <a:cubicBezTo>
                    <a:pt x="1" y="4"/>
                    <a:pt x="1" y="4"/>
                    <a:pt x="0" y="5"/>
                  </a:cubicBezTo>
                  <a:lnTo>
                    <a:pt x="0"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727;p29">
              <a:extLst>
                <a:ext uri="{FF2B5EF4-FFF2-40B4-BE49-F238E27FC236}">
                  <a16:creationId xmlns:a16="http://schemas.microsoft.com/office/drawing/2014/main" id="{846E221F-BBAA-1E89-1257-E6C14EF57B79}"/>
                </a:ext>
              </a:extLst>
            </p:cNvPr>
            <p:cNvSpPr/>
            <p:nvPr/>
          </p:nvSpPr>
          <p:spPr>
            <a:xfrm>
              <a:off x="3462125" y="-915335"/>
              <a:ext cx="19800" cy="4680"/>
            </a:xfrm>
            <a:custGeom>
              <a:avLst/>
              <a:gdLst/>
              <a:ahLst/>
              <a:cxnLst/>
              <a:rect l="l" t="t" r="r" b="b"/>
              <a:pathLst>
                <a:path w="55" h="13" extrusionOk="0">
                  <a:moveTo>
                    <a:pt x="25" y="12"/>
                  </a:moveTo>
                  <a:cubicBezTo>
                    <a:pt x="34" y="11"/>
                    <a:pt x="43" y="9"/>
                    <a:pt x="53" y="8"/>
                  </a:cubicBezTo>
                  <a:cubicBezTo>
                    <a:pt x="53" y="7"/>
                    <a:pt x="53" y="7"/>
                    <a:pt x="53" y="7"/>
                  </a:cubicBezTo>
                  <a:cubicBezTo>
                    <a:pt x="54" y="6"/>
                    <a:pt x="54" y="6"/>
                    <a:pt x="54" y="5"/>
                  </a:cubicBezTo>
                  <a:cubicBezTo>
                    <a:pt x="54" y="4"/>
                    <a:pt x="54" y="4"/>
                    <a:pt x="53" y="3"/>
                  </a:cubicBezTo>
                  <a:cubicBezTo>
                    <a:pt x="52" y="2"/>
                    <a:pt x="53" y="2"/>
                    <a:pt x="53" y="2"/>
                  </a:cubicBezTo>
                  <a:cubicBezTo>
                    <a:pt x="44" y="1"/>
                    <a:pt x="35" y="0"/>
                    <a:pt x="27" y="0"/>
                  </a:cubicBezTo>
                  <a:cubicBezTo>
                    <a:pt x="18" y="0"/>
                    <a:pt x="9" y="1"/>
                    <a:pt x="0" y="2"/>
                  </a:cubicBezTo>
                  <a:cubicBezTo>
                    <a:pt x="0" y="3"/>
                    <a:pt x="0" y="5"/>
                    <a:pt x="0" y="7"/>
                  </a:cubicBezTo>
                  <a:cubicBezTo>
                    <a:pt x="0" y="8"/>
                    <a:pt x="0" y="10"/>
                    <a:pt x="0" y="11"/>
                  </a:cubicBezTo>
                  <a:cubicBezTo>
                    <a:pt x="1" y="11"/>
                    <a:pt x="1" y="10"/>
                    <a:pt x="1" y="10"/>
                  </a:cubicBezTo>
                  <a:cubicBezTo>
                    <a:pt x="2" y="8"/>
                    <a:pt x="4" y="6"/>
                    <a:pt x="6" y="5"/>
                  </a:cubicBezTo>
                  <a:cubicBezTo>
                    <a:pt x="8" y="4"/>
                    <a:pt x="9" y="3"/>
                    <a:pt x="12" y="3"/>
                  </a:cubicBezTo>
                  <a:cubicBezTo>
                    <a:pt x="14" y="3"/>
                    <a:pt x="17" y="4"/>
                    <a:pt x="19" y="5"/>
                  </a:cubicBezTo>
                  <a:cubicBezTo>
                    <a:pt x="21" y="6"/>
                    <a:pt x="23" y="8"/>
                    <a:pt x="24" y="10"/>
                  </a:cubicBezTo>
                  <a:cubicBezTo>
                    <a:pt x="24" y="11"/>
                    <a:pt x="25" y="12"/>
                    <a:pt x="25"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 name="Google Shape;728;p29">
              <a:extLst>
                <a:ext uri="{FF2B5EF4-FFF2-40B4-BE49-F238E27FC236}">
                  <a16:creationId xmlns:a16="http://schemas.microsoft.com/office/drawing/2014/main" id="{A420074C-5B40-5550-28ED-A8DC50D03CBE}"/>
                </a:ext>
              </a:extLst>
            </p:cNvPr>
            <p:cNvSpPr/>
            <p:nvPr/>
          </p:nvSpPr>
          <p:spPr>
            <a:xfrm>
              <a:off x="3461405" y="-909575"/>
              <a:ext cx="25920" cy="313920"/>
            </a:xfrm>
            <a:custGeom>
              <a:avLst/>
              <a:gdLst/>
              <a:ahLst/>
              <a:cxnLst/>
              <a:rect l="l" t="t" r="r" b="b"/>
              <a:pathLst>
                <a:path w="72" h="872" extrusionOk="0">
                  <a:moveTo>
                    <a:pt x="9" y="0"/>
                  </a:moveTo>
                  <a:lnTo>
                    <a:pt x="3" y="0"/>
                  </a:lnTo>
                  <a:cubicBezTo>
                    <a:pt x="17" y="78"/>
                    <a:pt x="20" y="158"/>
                    <a:pt x="33" y="237"/>
                  </a:cubicBezTo>
                  <a:cubicBezTo>
                    <a:pt x="48" y="322"/>
                    <a:pt x="44" y="404"/>
                    <a:pt x="46" y="490"/>
                  </a:cubicBezTo>
                  <a:cubicBezTo>
                    <a:pt x="49" y="585"/>
                    <a:pt x="26" y="682"/>
                    <a:pt x="15" y="777"/>
                  </a:cubicBezTo>
                  <a:cubicBezTo>
                    <a:pt x="13" y="793"/>
                    <a:pt x="0" y="805"/>
                    <a:pt x="6" y="822"/>
                  </a:cubicBezTo>
                  <a:lnTo>
                    <a:pt x="18" y="822"/>
                  </a:lnTo>
                  <a:cubicBezTo>
                    <a:pt x="19" y="822"/>
                    <a:pt x="20" y="822"/>
                    <a:pt x="21" y="823"/>
                  </a:cubicBezTo>
                  <a:cubicBezTo>
                    <a:pt x="22" y="824"/>
                    <a:pt x="23" y="825"/>
                    <a:pt x="24" y="826"/>
                  </a:cubicBezTo>
                  <a:cubicBezTo>
                    <a:pt x="25" y="827"/>
                    <a:pt x="25" y="827"/>
                    <a:pt x="25" y="829"/>
                  </a:cubicBezTo>
                  <a:cubicBezTo>
                    <a:pt x="25" y="830"/>
                    <a:pt x="25" y="832"/>
                    <a:pt x="24" y="833"/>
                  </a:cubicBezTo>
                  <a:cubicBezTo>
                    <a:pt x="23" y="834"/>
                    <a:pt x="23" y="834"/>
                    <a:pt x="23" y="834"/>
                  </a:cubicBezTo>
                  <a:cubicBezTo>
                    <a:pt x="23" y="834"/>
                    <a:pt x="23" y="835"/>
                    <a:pt x="24" y="834"/>
                  </a:cubicBezTo>
                  <a:cubicBezTo>
                    <a:pt x="25" y="833"/>
                    <a:pt x="25" y="833"/>
                    <a:pt x="26" y="833"/>
                  </a:cubicBezTo>
                  <a:cubicBezTo>
                    <a:pt x="27" y="833"/>
                    <a:pt x="28" y="833"/>
                    <a:pt x="29" y="834"/>
                  </a:cubicBezTo>
                  <a:lnTo>
                    <a:pt x="30" y="834"/>
                  </a:lnTo>
                  <a:cubicBezTo>
                    <a:pt x="31" y="836"/>
                    <a:pt x="32" y="838"/>
                    <a:pt x="33" y="840"/>
                  </a:cubicBezTo>
                  <a:cubicBezTo>
                    <a:pt x="36" y="844"/>
                    <a:pt x="38" y="849"/>
                    <a:pt x="39" y="854"/>
                  </a:cubicBezTo>
                  <a:cubicBezTo>
                    <a:pt x="39" y="855"/>
                    <a:pt x="39" y="855"/>
                    <a:pt x="39" y="856"/>
                  </a:cubicBezTo>
                  <a:cubicBezTo>
                    <a:pt x="39" y="856"/>
                    <a:pt x="39" y="857"/>
                    <a:pt x="39" y="858"/>
                  </a:cubicBezTo>
                  <a:cubicBezTo>
                    <a:pt x="44" y="862"/>
                    <a:pt x="49" y="866"/>
                    <a:pt x="53" y="871"/>
                  </a:cubicBezTo>
                  <a:cubicBezTo>
                    <a:pt x="55" y="869"/>
                    <a:pt x="56" y="868"/>
                    <a:pt x="57" y="866"/>
                  </a:cubicBezTo>
                  <a:cubicBezTo>
                    <a:pt x="58" y="864"/>
                    <a:pt x="59" y="862"/>
                    <a:pt x="60" y="860"/>
                  </a:cubicBezTo>
                  <a:cubicBezTo>
                    <a:pt x="60" y="858"/>
                    <a:pt x="60" y="857"/>
                    <a:pt x="61" y="856"/>
                  </a:cubicBezTo>
                  <a:cubicBezTo>
                    <a:pt x="62" y="854"/>
                    <a:pt x="64" y="852"/>
                    <a:pt x="66" y="851"/>
                  </a:cubicBezTo>
                  <a:cubicBezTo>
                    <a:pt x="67" y="851"/>
                    <a:pt x="67" y="850"/>
                    <a:pt x="67" y="850"/>
                  </a:cubicBezTo>
                  <a:cubicBezTo>
                    <a:pt x="60" y="839"/>
                    <a:pt x="51" y="830"/>
                    <a:pt x="40" y="823"/>
                  </a:cubicBezTo>
                  <a:cubicBezTo>
                    <a:pt x="23" y="813"/>
                    <a:pt x="48" y="737"/>
                    <a:pt x="50" y="725"/>
                  </a:cubicBezTo>
                  <a:cubicBezTo>
                    <a:pt x="64" y="629"/>
                    <a:pt x="71" y="533"/>
                    <a:pt x="71" y="436"/>
                  </a:cubicBezTo>
                  <a:cubicBezTo>
                    <a:pt x="71" y="434"/>
                    <a:pt x="71" y="432"/>
                    <a:pt x="71" y="430"/>
                  </a:cubicBezTo>
                  <a:cubicBezTo>
                    <a:pt x="68" y="286"/>
                    <a:pt x="54" y="144"/>
                    <a:pt x="29" y="3"/>
                  </a:cubicBezTo>
                  <a:cubicBezTo>
                    <a:pt x="23" y="3"/>
                    <a:pt x="17" y="2"/>
                    <a:pt x="11" y="0"/>
                  </a:cubicBezTo>
                  <a:lnTo>
                    <a:pt x="9"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 name="Google Shape;729;p29">
              <a:extLst>
                <a:ext uri="{FF2B5EF4-FFF2-40B4-BE49-F238E27FC236}">
                  <a16:creationId xmlns:a16="http://schemas.microsoft.com/office/drawing/2014/main" id="{92EE16B9-E3CD-A8BB-015D-7A43419C8E0A}"/>
                </a:ext>
              </a:extLst>
            </p:cNvPr>
            <p:cNvSpPr/>
            <p:nvPr/>
          </p:nvSpPr>
          <p:spPr>
            <a:xfrm>
              <a:off x="3467165" y="-608615"/>
              <a:ext cx="2520" cy="2520"/>
            </a:xfrm>
            <a:custGeom>
              <a:avLst/>
              <a:gdLst/>
              <a:ahLst/>
              <a:cxnLst/>
              <a:rect l="l" t="t" r="r" b="b"/>
              <a:pathLst>
                <a:path w="7" h="7" extrusionOk="0">
                  <a:moveTo>
                    <a:pt x="3" y="6"/>
                  </a:moveTo>
                  <a:cubicBezTo>
                    <a:pt x="3" y="5"/>
                    <a:pt x="3" y="4"/>
                    <a:pt x="4" y="3"/>
                  </a:cubicBezTo>
                  <a:cubicBezTo>
                    <a:pt x="4" y="2"/>
                    <a:pt x="5" y="1"/>
                    <a:pt x="6" y="0"/>
                  </a:cubicBezTo>
                  <a:cubicBezTo>
                    <a:pt x="6" y="1"/>
                    <a:pt x="5" y="1"/>
                    <a:pt x="5" y="1"/>
                  </a:cubicBezTo>
                  <a:cubicBezTo>
                    <a:pt x="4" y="2"/>
                    <a:pt x="3" y="2"/>
                    <a:pt x="2" y="2"/>
                  </a:cubicBezTo>
                  <a:lnTo>
                    <a:pt x="0" y="2"/>
                  </a:lnTo>
                  <a:lnTo>
                    <a:pt x="3"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 name="Google Shape;730;p29">
              <a:extLst>
                <a:ext uri="{FF2B5EF4-FFF2-40B4-BE49-F238E27FC236}">
                  <a16:creationId xmlns:a16="http://schemas.microsoft.com/office/drawing/2014/main" id="{28E17010-7C71-B584-E6C3-30ABD7B26BCD}"/>
                </a:ext>
              </a:extLst>
            </p:cNvPr>
            <p:cNvSpPr/>
            <p:nvPr/>
          </p:nvSpPr>
          <p:spPr>
            <a:xfrm>
              <a:off x="3462485" y="-909215"/>
              <a:ext cx="2520" cy="720"/>
            </a:xfrm>
            <a:custGeom>
              <a:avLst/>
              <a:gdLst/>
              <a:ahLst/>
              <a:cxnLst/>
              <a:rect l="l" t="t" r="r" b="b"/>
              <a:pathLst>
                <a:path w="7" h="2" extrusionOk="0">
                  <a:moveTo>
                    <a:pt x="0" y="0"/>
                  </a:moveTo>
                  <a:lnTo>
                    <a:pt x="6" y="0"/>
                  </a:lnTo>
                  <a:lnTo>
                    <a:pt x="5" y="0"/>
                  </a:lnTo>
                  <a:lnTo>
                    <a:pt x="0" y="1"/>
                  </a:lnTo>
                  <a:lnTo>
                    <a:pt x="0" y="1"/>
                  </a:lnTo>
                  <a:lnTo>
                    <a:pt x="0" y="0"/>
                  </a:lnTo>
                </a:path>
              </a:pathLst>
            </a:custGeom>
            <a:solidFill>
              <a:schemeClr val="dk1"/>
            </a:solidFill>
            <a:ln>
              <a:noFill/>
            </a:ln>
          </p:spPr>
        </p:sp>
        <p:sp>
          <p:nvSpPr>
            <p:cNvPr id="731" name="Google Shape;731;p29">
              <a:extLst>
                <a:ext uri="{FF2B5EF4-FFF2-40B4-BE49-F238E27FC236}">
                  <a16:creationId xmlns:a16="http://schemas.microsoft.com/office/drawing/2014/main" id="{80F2641B-A0D2-6155-0164-404D48A41D0F}"/>
                </a:ext>
              </a:extLst>
            </p:cNvPr>
            <p:cNvSpPr/>
            <p:nvPr/>
          </p:nvSpPr>
          <p:spPr>
            <a:xfrm>
              <a:off x="3462485" y="-911735"/>
              <a:ext cx="2520" cy="2520"/>
            </a:xfrm>
            <a:custGeom>
              <a:avLst/>
              <a:gdLst/>
              <a:ahLst/>
              <a:cxnLst/>
              <a:rect l="l" t="t" r="r" b="b"/>
              <a:pathLst>
                <a:path w="7" h="7" extrusionOk="0">
                  <a:moveTo>
                    <a:pt x="0" y="0"/>
                  </a:moveTo>
                  <a:cubicBezTo>
                    <a:pt x="0" y="1"/>
                    <a:pt x="0" y="2"/>
                    <a:pt x="0" y="3"/>
                  </a:cubicBezTo>
                  <a:cubicBezTo>
                    <a:pt x="0" y="4"/>
                    <a:pt x="0" y="5"/>
                    <a:pt x="0" y="6"/>
                  </a:cubicBezTo>
                  <a:lnTo>
                    <a:pt x="6" y="5"/>
                  </a:lnTo>
                  <a:cubicBezTo>
                    <a:pt x="5" y="5"/>
                    <a:pt x="5" y="5"/>
                    <a:pt x="5" y="5"/>
                  </a:cubicBezTo>
                  <a:cubicBezTo>
                    <a:pt x="3" y="4"/>
                    <a:pt x="1" y="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 name="Google Shape;732;p29">
              <a:extLst>
                <a:ext uri="{FF2B5EF4-FFF2-40B4-BE49-F238E27FC236}">
                  <a16:creationId xmlns:a16="http://schemas.microsoft.com/office/drawing/2014/main" id="{7426A0C5-5CE7-CBF5-4199-D5A1D5E70A71}"/>
                </a:ext>
              </a:extLst>
            </p:cNvPr>
            <p:cNvSpPr/>
            <p:nvPr/>
          </p:nvSpPr>
          <p:spPr>
            <a:xfrm>
              <a:off x="3465365" y="-910655"/>
              <a:ext cx="6840" cy="2880"/>
            </a:xfrm>
            <a:custGeom>
              <a:avLst/>
              <a:gdLst/>
              <a:ahLst/>
              <a:cxnLst/>
              <a:rect l="l" t="t" r="r" b="b"/>
              <a:pathLst>
                <a:path w="19" h="8" extrusionOk="0">
                  <a:moveTo>
                    <a:pt x="0" y="4"/>
                  </a:moveTo>
                  <a:cubicBezTo>
                    <a:pt x="6" y="6"/>
                    <a:pt x="12" y="7"/>
                    <a:pt x="18" y="7"/>
                  </a:cubicBezTo>
                  <a:lnTo>
                    <a:pt x="18" y="2"/>
                  </a:lnTo>
                  <a:cubicBezTo>
                    <a:pt x="18" y="1"/>
                    <a:pt x="18" y="1"/>
                    <a:pt x="18" y="1"/>
                  </a:cubicBezTo>
                  <a:cubicBezTo>
                    <a:pt x="18" y="0"/>
                    <a:pt x="18" y="0"/>
                    <a:pt x="18" y="0"/>
                  </a:cubicBezTo>
                  <a:lnTo>
                    <a:pt x="0" y="3"/>
                  </a:lnTo>
                  <a:lnTo>
                    <a:pt x="0"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 name="Google Shape;733;p29">
              <a:extLst>
                <a:ext uri="{FF2B5EF4-FFF2-40B4-BE49-F238E27FC236}">
                  <a16:creationId xmlns:a16="http://schemas.microsoft.com/office/drawing/2014/main" id="{C66D2BCA-25FB-6965-00D6-01C8940125AB}"/>
                </a:ext>
              </a:extLst>
            </p:cNvPr>
            <p:cNvSpPr/>
            <p:nvPr/>
          </p:nvSpPr>
          <p:spPr>
            <a:xfrm>
              <a:off x="3464285" y="-911375"/>
              <a:ext cx="7560" cy="1800"/>
            </a:xfrm>
            <a:custGeom>
              <a:avLst/>
              <a:gdLst/>
              <a:ahLst/>
              <a:cxnLst/>
              <a:rect l="l" t="t" r="r" b="b"/>
              <a:pathLst>
                <a:path w="21" h="5" extrusionOk="0">
                  <a:moveTo>
                    <a:pt x="0" y="4"/>
                  </a:moveTo>
                  <a:lnTo>
                    <a:pt x="1" y="4"/>
                  </a:lnTo>
                  <a:lnTo>
                    <a:pt x="20" y="1"/>
                  </a:lnTo>
                  <a:lnTo>
                    <a:pt x="20" y="0"/>
                  </a:lnTo>
                  <a:lnTo>
                    <a:pt x="0" y="4"/>
                  </a:lnTo>
                </a:path>
              </a:pathLst>
            </a:custGeom>
            <a:solidFill>
              <a:schemeClr val="dk1"/>
            </a:solidFill>
            <a:ln>
              <a:noFill/>
            </a:ln>
          </p:spPr>
        </p:sp>
        <p:sp>
          <p:nvSpPr>
            <p:cNvPr id="734" name="Google Shape;734;p29">
              <a:extLst>
                <a:ext uri="{FF2B5EF4-FFF2-40B4-BE49-F238E27FC236}">
                  <a16:creationId xmlns:a16="http://schemas.microsoft.com/office/drawing/2014/main" id="{039E6CA8-7FB3-1729-E7BB-E486AE5BBDBA}"/>
                </a:ext>
              </a:extLst>
            </p:cNvPr>
            <p:cNvSpPr/>
            <p:nvPr/>
          </p:nvSpPr>
          <p:spPr>
            <a:xfrm>
              <a:off x="3462845" y="-913895"/>
              <a:ext cx="9000" cy="4320"/>
            </a:xfrm>
            <a:custGeom>
              <a:avLst/>
              <a:gdLst/>
              <a:ahLst/>
              <a:cxnLst/>
              <a:rect l="l" t="t" r="r" b="b"/>
              <a:pathLst>
                <a:path w="25" h="12" extrusionOk="0">
                  <a:moveTo>
                    <a:pt x="4" y="11"/>
                  </a:moveTo>
                  <a:lnTo>
                    <a:pt x="24" y="7"/>
                  </a:lnTo>
                  <a:cubicBezTo>
                    <a:pt x="24" y="7"/>
                    <a:pt x="23" y="7"/>
                    <a:pt x="23" y="6"/>
                  </a:cubicBezTo>
                  <a:cubicBezTo>
                    <a:pt x="22" y="4"/>
                    <a:pt x="20" y="3"/>
                    <a:pt x="18" y="1"/>
                  </a:cubicBezTo>
                  <a:cubicBezTo>
                    <a:pt x="16" y="0"/>
                    <a:pt x="14" y="0"/>
                    <a:pt x="12" y="0"/>
                  </a:cubicBezTo>
                  <a:cubicBezTo>
                    <a:pt x="9" y="0"/>
                    <a:pt x="7" y="0"/>
                    <a:pt x="5" y="1"/>
                  </a:cubicBezTo>
                  <a:cubicBezTo>
                    <a:pt x="3" y="3"/>
                    <a:pt x="1" y="4"/>
                    <a:pt x="0" y="6"/>
                  </a:cubicBezTo>
                  <a:cubicBezTo>
                    <a:pt x="0" y="7"/>
                    <a:pt x="1" y="7"/>
                    <a:pt x="1" y="7"/>
                  </a:cubicBezTo>
                  <a:cubicBezTo>
                    <a:pt x="2" y="9"/>
                    <a:pt x="3" y="10"/>
                    <a:pt x="4"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 name="Google Shape;735;p29">
              <a:extLst>
                <a:ext uri="{FF2B5EF4-FFF2-40B4-BE49-F238E27FC236}">
                  <a16:creationId xmlns:a16="http://schemas.microsoft.com/office/drawing/2014/main" id="{2C09C2F0-E1A6-A579-8362-71BBF10148EA}"/>
                </a:ext>
              </a:extLst>
            </p:cNvPr>
            <p:cNvSpPr/>
            <p:nvPr/>
          </p:nvSpPr>
          <p:spPr>
            <a:xfrm>
              <a:off x="3277445" y="-787895"/>
              <a:ext cx="189720" cy="183960"/>
            </a:xfrm>
            <a:custGeom>
              <a:avLst/>
              <a:gdLst/>
              <a:ahLst/>
              <a:cxnLst/>
              <a:rect l="l" t="t" r="r" b="b"/>
              <a:pathLst>
                <a:path w="527" h="511" extrusionOk="0">
                  <a:moveTo>
                    <a:pt x="111" y="417"/>
                  </a:moveTo>
                  <a:cubicBezTo>
                    <a:pt x="130" y="432"/>
                    <a:pt x="150" y="446"/>
                    <a:pt x="170" y="458"/>
                  </a:cubicBezTo>
                  <a:cubicBezTo>
                    <a:pt x="171" y="458"/>
                    <a:pt x="171" y="457"/>
                    <a:pt x="171" y="457"/>
                  </a:cubicBezTo>
                  <a:cubicBezTo>
                    <a:pt x="172" y="455"/>
                    <a:pt x="173" y="454"/>
                    <a:pt x="173" y="453"/>
                  </a:cubicBezTo>
                  <a:cubicBezTo>
                    <a:pt x="174" y="453"/>
                    <a:pt x="174" y="453"/>
                    <a:pt x="174" y="453"/>
                  </a:cubicBezTo>
                  <a:cubicBezTo>
                    <a:pt x="176" y="452"/>
                    <a:pt x="178" y="452"/>
                    <a:pt x="179" y="452"/>
                  </a:cubicBezTo>
                  <a:cubicBezTo>
                    <a:pt x="181" y="452"/>
                    <a:pt x="182" y="452"/>
                    <a:pt x="183" y="453"/>
                  </a:cubicBezTo>
                  <a:cubicBezTo>
                    <a:pt x="184" y="453"/>
                    <a:pt x="184" y="453"/>
                    <a:pt x="184" y="453"/>
                  </a:cubicBezTo>
                  <a:lnTo>
                    <a:pt x="187" y="455"/>
                  </a:lnTo>
                  <a:cubicBezTo>
                    <a:pt x="187" y="456"/>
                    <a:pt x="188" y="456"/>
                    <a:pt x="188" y="457"/>
                  </a:cubicBezTo>
                  <a:cubicBezTo>
                    <a:pt x="189" y="458"/>
                    <a:pt x="189" y="459"/>
                    <a:pt x="189" y="460"/>
                  </a:cubicBezTo>
                  <a:cubicBezTo>
                    <a:pt x="189" y="461"/>
                    <a:pt x="189" y="462"/>
                    <a:pt x="188" y="463"/>
                  </a:cubicBezTo>
                  <a:cubicBezTo>
                    <a:pt x="188" y="464"/>
                    <a:pt x="187" y="464"/>
                    <a:pt x="187" y="465"/>
                  </a:cubicBezTo>
                  <a:cubicBezTo>
                    <a:pt x="187" y="465"/>
                    <a:pt x="187" y="466"/>
                    <a:pt x="187" y="467"/>
                  </a:cubicBezTo>
                  <a:cubicBezTo>
                    <a:pt x="187" y="467"/>
                    <a:pt x="187" y="468"/>
                    <a:pt x="187" y="469"/>
                  </a:cubicBezTo>
                  <a:cubicBezTo>
                    <a:pt x="200" y="475"/>
                    <a:pt x="213" y="481"/>
                    <a:pt x="226" y="487"/>
                  </a:cubicBezTo>
                  <a:cubicBezTo>
                    <a:pt x="227" y="486"/>
                    <a:pt x="228" y="484"/>
                    <a:pt x="229" y="483"/>
                  </a:cubicBezTo>
                  <a:cubicBezTo>
                    <a:pt x="230" y="483"/>
                    <a:pt x="230" y="483"/>
                    <a:pt x="231" y="482"/>
                  </a:cubicBezTo>
                  <a:cubicBezTo>
                    <a:pt x="232" y="482"/>
                    <a:pt x="234" y="481"/>
                    <a:pt x="235" y="481"/>
                  </a:cubicBezTo>
                  <a:cubicBezTo>
                    <a:pt x="237" y="481"/>
                    <a:pt x="238" y="481"/>
                    <a:pt x="239" y="482"/>
                  </a:cubicBezTo>
                  <a:cubicBezTo>
                    <a:pt x="240" y="482"/>
                    <a:pt x="240" y="483"/>
                    <a:pt x="240" y="483"/>
                  </a:cubicBezTo>
                  <a:cubicBezTo>
                    <a:pt x="241" y="484"/>
                    <a:pt x="242" y="485"/>
                    <a:pt x="243" y="487"/>
                  </a:cubicBezTo>
                  <a:cubicBezTo>
                    <a:pt x="244" y="489"/>
                    <a:pt x="245" y="491"/>
                    <a:pt x="245" y="493"/>
                  </a:cubicBezTo>
                  <a:cubicBezTo>
                    <a:pt x="251" y="495"/>
                    <a:pt x="257" y="497"/>
                    <a:pt x="264" y="499"/>
                  </a:cubicBezTo>
                  <a:cubicBezTo>
                    <a:pt x="265" y="498"/>
                    <a:pt x="265" y="498"/>
                    <a:pt x="265" y="498"/>
                  </a:cubicBezTo>
                  <a:cubicBezTo>
                    <a:pt x="267" y="495"/>
                    <a:pt x="268" y="493"/>
                    <a:pt x="271" y="491"/>
                  </a:cubicBezTo>
                  <a:cubicBezTo>
                    <a:pt x="271" y="490"/>
                    <a:pt x="272" y="490"/>
                    <a:pt x="272" y="490"/>
                  </a:cubicBezTo>
                  <a:cubicBezTo>
                    <a:pt x="274" y="489"/>
                    <a:pt x="274" y="489"/>
                    <a:pt x="275" y="489"/>
                  </a:cubicBezTo>
                  <a:cubicBezTo>
                    <a:pt x="277" y="489"/>
                    <a:pt x="278" y="489"/>
                    <a:pt x="279" y="490"/>
                  </a:cubicBezTo>
                  <a:cubicBezTo>
                    <a:pt x="280" y="490"/>
                    <a:pt x="281" y="491"/>
                    <a:pt x="282" y="492"/>
                  </a:cubicBezTo>
                  <a:cubicBezTo>
                    <a:pt x="282" y="493"/>
                    <a:pt x="284" y="494"/>
                    <a:pt x="284" y="495"/>
                  </a:cubicBezTo>
                  <a:cubicBezTo>
                    <a:pt x="287" y="498"/>
                    <a:pt x="286" y="501"/>
                    <a:pt x="287" y="504"/>
                  </a:cubicBezTo>
                  <a:cubicBezTo>
                    <a:pt x="295" y="505"/>
                    <a:pt x="302" y="506"/>
                    <a:pt x="310" y="507"/>
                  </a:cubicBezTo>
                  <a:cubicBezTo>
                    <a:pt x="312" y="504"/>
                    <a:pt x="314" y="501"/>
                    <a:pt x="317" y="499"/>
                  </a:cubicBezTo>
                  <a:cubicBezTo>
                    <a:pt x="319" y="498"/>
                    <a:pt x="321" y="498"/>
                    <a:pt x="322" y="497"/>
                  </a:cubicBezTo>
                  <a:cubicBezTo>
                    <a:pt x="326" y="496"/>
                    <a:pt x="329" y="499"/>
                    <a:pt x="331" y="502"/>
                  </a:cubicBezTo>
                  <a:cubicBezTo>
                    <a:pt x="331" y="502"/>
                    <a:pt x="332" y="502"/>
                    <a:pt x="332" y="503"/>
                  </a:cubicBezTo>
                  <a:cubicBezTo>
                    <a:pt x="334" y="505"/>
                    <a:pt x="333" y="507"/>
                    <a:pt x="334" y="509"/>
                  </a:cubicBezTo>
                  <a:cubicBezTo>
                    <a:pt x="347" y="510"/>
                    <a:pt x="361" y="510"/>
                    <a:pt x="374" y="510"/>
                  </a:cubicBezTo>
                  <a:cubicBezTo>
                    <a:pt x="398" y="510"/>
                    <a:pt x="422" y="509"/>
                    <a:pt x="447" y="507"/>
                  </a:cubicBezTo>
                  <a:cubicBezTo>
                    <a:pt x="447" y="505"/>
                    <a:pt x="448" y="504"/>
                    <a:pt x="449" y="502"/>
                  </a:cubicBezTo>
                  <a:cubicBezTo>
                    <a:pt x="450" y="500"/>
                    <a:pt x="451" y="499"/>
                    <a:pt x="452" y="497"/>
                  </a:cubicBezTo>
                  <a:cubicBezTo>
                    <a:pt x="453" y="497"/>
                    <a:pt x="453" y="497"/>
                    <a:pt x="454" y="496"/>
                  </a:cubicBezTo>
                  <a:cubicBezTo>
                    <a:pt x="454" y="496"/>
                    <a:pt x="456" y="495"/>
                    <a:pt x="457" y="495"/>
                  </a:cubicBezTo>
                  <a:cubicBezTo>
                    <a:pt x="459" y="495"/>
                    <a:pt x="460" y="495"/>
                    <a:pt x="460" y="496"/>
                  </a:cubicBezTo>
                  <a:cubicBezTo>
                    <a:pt x="461" y="497"/>
                    <a:pt x="461" y="497"/>
                    <a:pt x="461" y="497"/>
                  </a:cubicBezTo>
                  <a:cubicBezTo>
                    <a:pt x="462" y="498"/>
                    <a:pt x="463" y="499"/>
                    <a:pt x="463" y="500"/>
                  </a:cubicBezTo>
                  <a:cubicBezTo>
                    <a:pt x="465" y="502"/>
                    <a:pt x="464" y="503"/>
                    <a:pt x="465" y="505"/>
                  </a:cubicBezTo>
                  <a:lnTo>
                    <a:pt x="486" y="503"/>
                  </a:lnTo>
                  <a:cubicBezTo>
                    <a:pt x="487" y="501"/>
                    <a:pt x="488" y="498"/>
                    <a:pt x="489" y="496"/>
                  </a:cubicBezTo>
                  <a:cubicBezTo>
                    <a:pt x="490" y="495"/>
                    <a:pt x="491" y="494"/>
                    <a:pt x="491" y="493"/>
                  </a:cubicBezTo>
                  <a:cubicBezTo>
                    <a:pt x="492" y="492"/>
                    <a:pt x="493" y="492"/>
                    <a:pt x="493" y="492"/>
                  </a:cubicBezTo>
                  <a:cubicBezTo>
                    <a:pt x="495" y="491"/>
                    <a:pt x="495" y="491"/>
                    <a:pt x="496" y="491"/>
                  </a:cubicBezTo>
                  <a:cubicBezTo>
                    <a:pt x="497" y="491"/>
                    <a:pt x="499" y="491"/>
                    <a:pt x="500" y="492"/>
                  </a:cubicBezTo>
                  <a:cubicBezTo>
                    <a:pt x="500" y="492"/>
                    <a:pt x="501" y="492"/>
                    <a:pt x="501" y="493"/>
                  </a:cubicBezTo>
                  <a:cubicBezTo>
                    <a:pt x="502" y="494"/>
                    <a:pt x="503" y="495"/>
                    <a:pt x="504" y="497"/>
                  </a:cubicBezTo>
                  <a:cubicBezTo>
                    <a:pt x="505" y="498"/>
                    <a:pt x="506" y="500"/>
                    <a:pt x="506" y="502"/>
                  </a:cubicBezTo>
                  <a:lnTo>
                    <a:pt x="526" y="501"/>
                  </a:lnTo>
                  <a:cubicBezTo>
                    <a:pt x="523" y="498"/>
                    <a:pt x="522" y="494"/>
                    <a:pt x="519" y="491"/>
                  </a:cubicBezTo>
                  <a:cubicBezTo>
                    <a:pt x="519" y="490"/>
                    <a:pt x="518" y="489"/>
                    <a:pt x="517" y="488"/>
                  </a:cubicBezTo>
                  <a:cubicBezTo>
                    <a:pt x="517" y="486"/>
                    <a:pt x="517" y="486"/>
                    <a:pt x="517" y="485"/>
                  </a:cubicBezTo>
                  <a:cubicBezTo>
                    <a:pt x="445" y="482"/>
                    <a:pt x="375" y="497"/>
                    <a:pt x="303" y="481"/>
                  </a:cubicBezTo>
                  <a:cubicBezTo>
                    <a:pt x="241" y="467"/>
                    <a:pt x="165" y="440"/>
                    <a:pt x="123" y="392"/>
                  </a:cubicBezTo>
                  <a:cubicBezTo>
                    <a:pt x="108" y="374"/>
                    <a:pt x="94" y="355"/>
                    <a:pt x="82" y="335"/>
                  </a:cubicBezTo>
                  <a:cubicBezTo>
                    <a:pt x="53" y="284"/>
                    <a:pt x="36" y="227"/>
                    <a:pt x="34" y="168"/>
                  </a:cubicBezTo>
                  <a:cubicBezTo>
                    <a:pt x="32" y="133"/>
                    <a:pt x="29" y="97"/>
                    <a:pt x="29" y="61"/>
                  </a:cubicBezTo>
                  <a:cubicBezTo>
                    <a:pt x="31" y="41"/>
                    <a:pt x="34" y="20"/>
                    <a:pt x="39" y="0"/>
                  </a:cubicBezTo>
                  <a:cubicBezTo>
                    <a:pt x="28" y="26"/>
                    <a:pt x="18" y="53"/>
                    <a:pt x="8" y="80"/>
                  </a:cubicBezTo>
                  <a:cubicBezTo>
                    <a:pt x="0" y="203"/>
                    <a:pt x="23" y="348"/>
                    <a:pt x="111" y="4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 name="Google Shape;736;p29">
              <a:extLst>
                <a:ext uri="{FF2B5EF4-FFF2-40B4-BE49-F238E27FC236}">
                  <a16:creationId xmlns:a16="http://schemas.microsoft.com/office/drawing/2014/main" id="{2C5AA608-E05A-9EAC-8BE5-9D1FEEAA9923}"/>
                </a:ext>
              </a:extLst>
            </p:cNvPr>
            <p:cNvSpPr/>
            <p:nvPr/>
          </p:nvSpPr>
          <p:spPr>
            <a:xfrm>
              <a:off x="3280325" y="-799055"/>
              <a:ext cx="12240" cy="40320"/>
            </a:xfrm>
            <a:custGeom>
              <a:avLst/>
              <a:gdLst/>
              <a:ahLst/>
              <a:cxnLst/>
              <a:rect l="l" t="t" r="r" b="b"/>
              <a:pathLst>
                <a:path w="34" h="112" extrusionOk="0">
                  <a:moveTo>
                    <a:pt x="33" y="9"/>
                  </a:moveTo>
                  <a:cubicBezTo>
                    <a:pt x="33" y="7"/>
                    <a:pt x="32" y="6"/>
                    <a:pt x="32" y="5"/>
                  </a:cubicBezTo>
                  <a:cubicBezTo>
                    <a:pt x="31" y="3"/>
                    <a:pt x="30" y="2"/>
                    <a:pt x="28" y="1"/>
                  </a:cubicBezTo>
                  <a:cubicBezTo>
                    <a:pt x="26" y="0"/>
                    <a:pt x="25" y="0"/>
                    <a:pt x="24" y="0"/>
                  </a:cubicBezTo>
                  <a:cubicBezTo>
                    <a:pt x="22" y="0"/>
                    <a:pt x="21" y="0"/>
                    <a:pt x="19" y="1"/>
                  </a:cubicBezTo>
                  <a:cubicBezTo>
                    <a:pt x="17" y="2"/>
                    <a:pt x="17" y="3"/>
                    <a:pt x="16" y="5"/>
                  </a:cubicBezTo>
                  <a:cubicBezTo>
                    <a:pt x="16" y="5"/>
                    <a:pt x="16" y="6"/>
                    <a:pt x="15" y="6"/>
                  </a:cubicBezTo>
                  <a:cubicBezTo>
                    <a:pt x="7" y="41"/>
                    <a:pt x="2" y="76"/>
                    <a:pt x="0" y="111"/>
                  </a:cubicBezTo>
                  <a:cubicBezTo>
                    <a:pt x="10" y="84"/>
                    <a:pt x="20" y="57"/>
                    <a:pt x="31" y="30"/>
                  </a:cubicBezTo>
                  <a:cubicBezTo>
                    <a:pt x="32" y="23"/>
                    <a:pt x="33" y="16"/>
                    <a:pt x="33"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 name="Google Shape;737;p29">
              <a:extLst>
                <a:ext uri="{FF2B5EF4-FFF2-40B4-BE49-F238E27FC236}">
                  <a16:creationId xmlns:a16="http://schemas.microsoft.com/office/drawing/2014/main" id="{46891FD1-2882-CF32-29A7-CC4B377EE7A5}"/>
                </a:ext>
              </a:extLst>
            </p:cNvPr>
            <p:cNvSpPr/>
            <p:nvPr/>
          </p:nvSpPr>
          <p:spPr>
            <a:xfrm>
              <a:off x="3463205" y="-612935"/>
              <a:ext cx="6840" cy="5760"/>
            </a:xfrm>
            <a:custGeom>
              <a:avLst/>
              <a:gdLst/>
              <a:ahLst/>
              <a:cxnLst/>
              <a:rect l="l" t="t" r="r" b="b"/>
              <a:pathLst>
                <a:path w="19" h="16" extrusionOk="0">
                  <a:moveTo>
                    <a:pt x="16" y="12"/>
                  </a:moveTo>
                  <a:cubicBezTo>
                    <a:pt x="17" y="12"/>
                    <a:pt x="17" y="11"/>
                    <a:pt x="17" y="11"/>
                  </a:cubicBezTo>
                  <a:cubicBezTo>
                    <a:pt x="18" y="10"/>
                    <a:pt x="18" y="8"/>
                    <a:pt x="18" y="7"/>
                  </a:cubicBezTo>
                  <a:cubicBezTo>
                    <a:pt x="18" y="6"/>
                    <a:pt x="18" y="5"/>
                    <a:pt x="17" y="3"/>
                  </a:cubicBezTo>
                  <a:cubicBezTo>
                    <a:pt x="16" y="1"/>
                    <a:pt x="16" y="1"/>
                    <a:pt x="15" y="1"/>
                  </a:cubicBezTo>
                  <a:cubicBezTo>
                    <a:pt x="13" y="0"/>
                    <a:pt x="12" y="0"/>
                    <a:pt x="11" y="0"/>
                  </a:cubicBezTo>
                  <a:lnTo>
                    <a:pt x="0" y="0"/>
                  </a:lnTo>
                  <a:cubicBezTo>
                    <a:pt x="0" y="0"/>
                    <a:pt x="0" y="1"/>
                    <a:pt x="0" y="2"/>
                  </a:cubicBezTo>
                  <a:cubicBezTo>
                    <a:pt x="0" y="3"/>
                    <a:pt x="1" y="4"/>
                    <a:pt x="1" y="5"/>
                  </a:cubicBezTo>
                  <a:cubicBezTo>
                    <a:pt x="3" y="9"/>
                    <a:pt x="6" y="12"/>
                    <a:pt x="8" y="15"/>
                  </a:cubicBezTo>
                  <a:lnTo>
                    <a:pt x="10" y="15"/>
                  </a:lnTo>
                  <a:cubicBezTo>
                    <a:pt x="12" y="15"/>
                    <a:pt x="13" y="15"/>
                    <a:pt x="14" y="14"/>
                  </a:cubicBezTo>
                  <a:cubicBezTo>
                    <a:pt x="15" y="14"/>
                    <a:pt x="16" y="13"/>
                    <a:pt x="16"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 name="Google Shape;738;p29">
              <a:extLst>
                <a:ext uri="{FF2B5EF4-FFF2-40B4-BE49-F238E27FC236}">
                  <a16:creationId xmlns:a16="http://schemas.microsoft.com/office/drawing/2014/main" id="{483B6342-659A-0E3C-CDF9-3A2006ECDAA6}"/>
                </a:ext>
              </a:extLst>
            </p:cNvPr>
            <p:cNvSpPr/>
            <p:nvPr/>
          </p:nvSpPr>
          <p:spPr>
            <a:xfrm>
              <a:off x="3555365" y="-980855"/>
              <a:ext cx="31680" cy="412200"/>
            </a:xfrm>
            <a:custGeom>
              <a:avLst/>
              <a:gdLst/>
              <a:ahLst/>
              <a:cxnLst/>
              <a:rect l="l" t="t" r="r" b="b"/>
              <a:pathLst>
                <a:path w="88" h="1145" extrusionOk="0">
                  <a:moveTo>
                    <a:pt x="8" y="29"/>
                  </a:moveTo>
                  <a:lnTo>
                    <a:pt x="0" y="30"/>
                  </a:lnTo>
                  <a:cubicBezTo>
                    <a:pt x="9" y="67"/>
                    <a:pt x="16" y="106"/>
                    <a:pt x="21" y="144"/>
                  </a:cubicBezTo>
                  <a:cubicBezTo>
                    <a:pt x="21" y="169"/>
                    <a:pt x="24" y="194"/>
                    <a:pt x="29" y="218"/>
                  </a:cubicBezTo>
                  <a:cubicBezTo>
                    <a:pt x="40" y="275"/>
                    <a:pt x="46" y="333"/>
                    <a:pt x="46" y="391"/>
                  </a:cubicBezTo>
                  <a:cubicBezTo>
                    <a:pt x="46" y="397"/>
                    <a:pt x="46" y="402"/>
                    <a:pt x="46" y="408"/>
                  </a:cubicBezTo>
                  <a:cubicBezTo>
                    <a:pt x="46" y="461"/>
                    <a:pt x="46" y="512"/>
                    <a:pt x="46" y="564"/>
                  </a:cubicBezTo>
                  <a:cubicBezTo>
                    <a:pt x="46" y="671"/>
                    <a:pt x="42" y="777"/>
                    <a:pt x="41" y="883"/>
                  </a:cubicBezTo>
                  <a:cubicBezTo>
                    <a:pt x="41" y="933"/>
                    <a:pt x="41" y="983"/>
                    <a:pt x="41" y="1032"/>
                  </a:cubicBezTo>
                  <a:cubicBezTo>
                    <a:pt x="41" y="1061"/>
                    <a:pt x="47" y="1120"/>
                    <a:pt x="25" y="1144"/>
                  </a:cubicBezTo>
                  <a:cubicBezTo>
                    <a:pt x="32" y="1142"/>
                    <a:pt x="38" y="1140"/>
                    <a:pt x="45" y="1139"/>
                  </a:cubicBezTo>
                  <a:lnTo>
                    <a:pt x="46" y="1139"/>
                  </a:lnTo>
                  <a:cubicBezTo>
                    <a:pt x="47" y="1139"/>
                    <a:pt x="48" y="1139"/>
                    <a:pt x="49" y="1140"/>
                  </a:cubicBezTo>
                  <a:cubicBezTo>
                    <a:pt x="50" y="1140"/>
                    <a:pt x="50" y="1140"/>
                    <a:pt x="50" y="1141"/>
                  </a:cubicBezTo>
                  <a:cubicBezTo>
                    <a:pt x="87" y="1096"/>
                    <a:pt x="67" y="992"/>
                    <a:pt x="67" y="947"/>
                  </a:cubicBezTo>
                  <a:cubicBezTo>
                    <a:pt x="67" y="834"/>
                    <a:pt x="72" y="721"/>
                    <a:pt x="72" y="609"/>
                  </a:cubicBezTo>
                  <a:cubicBezTo>
                    <a:pt x="72" y="542"/>
                    <a:pt x="72" y="475"/>
                    <a:pt x="72" y="409"/>
                  </a:cubicBezTo>
                  <a:cubicBezTo>
                    <a:pt x="72" y="407"/>
                    <a:pt x="72" y="405"/>
                    <a:pt x="72" y="404"/>
                  </a:cubicBezTo>
                  <a:cubicBezTo>
                    <a:pt x="72" y="383"/>
                    <a:pt x="71" y="362"/>
                    <a:pt x="67" y="341"/>
                  </a:cubicBezTo>
                  <a:cubicBezTo>
                    <a:pt x="63" y="312"/>
                    <a:pt x="70" y="283"/>
                    <a:pt x="65" y="255"/>
                  </a:cubicBezTo>
                  <a:cubicBezTo>
                    <a:pt x="57" y="216"/>
                    <a:pt x="55" y="178"/>
                    <a:pt x="48" y="140"/>
                  </a:cubicBezTo>
                  <a:cubicBezTo>
                    <a:pt x="44" y="117"/>
                    <a:pt x="47" y="90"/>
                    <a:pt x="41" y="67"/>
                  </a:cubicBezTo>
                  <a:cubicBezTo>
                    <a:pt x="35" y="49"/>
                    <a:pt x="29" y="30"/>
                    <a:pt x="25" y="11"/>
                  </a:cubicBezTo>
                  <a:cubicBezTo>
                    <a:pt x="25" y="9"/>
                    <a:pt x="25" y="8"/>
                    <a:pt x="24" y="6"/>
                  </a:cubicBezTo>
                  <a:cubicBezTo>
                    <a:pt x="23" y="4"/>
                    <a:pt x="21" y="3"/>
                    <a:pt x="19" y="1"/>
                  </a:cubicBezTo>
                  <a:cubicBezTo>
                    <a:pt x="17" y="0"/>
                    <a:pt x="15" y="0"/>
                    <a:pt x="13" y="0"/>
                  </a:cubicBezTo>
                  <a:cubicBezTo>
                    <a:pt x="10" y="0"/>
                    <a:pt x="8" y="0"/>
                    <a:pt x="6" y="1"/>
                  </a:cubicBezTo>
                  <a:cubicBezTo>
                    <a:pt x="5" y="2"/>
                    <a:pt x="5" y="2"/>
                    <a:pt x="4" y="3"/>
                  </a:cubicBezTo>
                  <a:cubicBezTo>
                    <a:pt x="7" y="6"/>
                    <a:pt x="9" y="9"/>
                    <a:pt x="11" y="13"/>
                  </a:cubicBezTo>
                  <a:cubicBezTo>
                    <a:pt x="12" y="14"/>
                    <a:pt x="13" y="16"/>
                    <a:pt x="13" y="17"/>
                  </a:cubicBezTo>
                  <a:cubicBezTo>
                    <a:pt x="14" y="18"/>
                    <a:pt x="14" y="20"/>
                    <a:pt x="14" y="21"/>
                  </a:cubicBezTo>
                  <a:cubicBezTo>
                    <a:pt x="14" y="22"/>
                    <a:pt x="14" y="24"/>
                    <a:pt x="13" y="25"/>
                  </a:cubicBezTo>
                  <a:cubicBezTo>
                    <a:pt x="12" y="26"/>
                    <a:pt x="12" y="27"/>
                    <a:pt x="10" y="28"/>
                  </a:cubicBezTo>
                  <a:cubicBezTo>
                    <a:pt x="10" y="28"/>
                    <a:pt x="9" y="28"/>
                    <a:pt x="8"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 name="Google Shape;739;p29">
              <a:extLst>
                <a:ext uri="{FF2B5EF4-FFF2-40B4-BE49-F238E27FC236}">
                  <a16:creationId xmlns:a16="http://schemas.microsoft.com/office/drawing/2014/main" id="{823ECB35-81AA-F083-4CD6-A35240F90AD7}"/>
                </a:ext>
              </a:extLst>
            </p:cNvPr>
            <p:cNvSpPr/>
            <p:nvPr/>
          </p:nvSpPr>
          <p:spPr>
            <a:xfrm>
              <a:off x="3562205" y="-571175"/>
              <a:ext cx="11880" cy="7560"/>
            </a:xfrm>
            <a:custGeom>
              <a:avLst/>
              <a:gdLst/>
              <a:ahLst/>
              <a:cxnLst/>
              <a:rect l="l" t="t" r="r" b="b"/>
              <a:pathLst>
                <a:path w="33" h="21" extrusionOk="0">
                  <a:moveTo>
                    <a:pt x="26" y="0"/>
                  </a:moveTo>
                  <a:cubicBezTo>
                    <a:pt x="19" y="1"/>
                    <a:pt x="12" y="3"/>
                    <a:pt x="6" y="5"/>
                  </a:cubicBezTo>
                  <a:lnTo>
                    <a:pt x="6" y="6"/>
                  </a:lnTo>
                  <a:cubicBezTo>
                    <a:pt x="0" y="12"/>
                    <a:pt x="9" y="20"/>
                    <a:pt x="15" y="16"/>
                  </a:cubicBezTo>
                  <a:cubicBezTo>
                    <a:pt x="16" y="16"/>
                    <a:pt x="16" y="16"/>
                    <a:pt x="16" y="16"/>
                  </a:cubicBezTo>
                  <a:cubicBezTo>
                    <a:pt x="22" y="12"/>
                    <a:pt x="28" y="8"/>
                    <a:pt x="32" y="2"/>
                  </a:cubicBezTo>
                  <a:cubicBezTo>
                    <a:pt x="32" y="1"/>
                    <a:pt x="31" y="2"/>
                    <a:pt x="30" y="1"/>
                  </a:cubicBezTo>
                  <a:cubicBezTo>
                    <a:pt x="29" y="0"/>
                    <a:pt x="29" y="0"/>
                    <a:pt x="28" y="0"/>
                  </a:cubicBezTo>
                  <a:cubicBezTo>
                    <a:pt x="27" y="0"/>
                    <a:pt x="26" y="0"/>
                    <a:pt x="2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 name="Google Shape;740;p29">
              <a:extLst>
                <a:ext uri="{FF2B5EF4-FFF2-40B4-BE49-F238E27FC236}">
                  <a16:creationId xmlns:a16="http://schemas.microsoft.com/office/drawing/2014/main" id="{58021FBB-FD74-C9AA-1FDD-3ED09032CD8E}"/>
                </a:ext>
              </a:extLst>
            </p:cNvPr>
            <p:cNvSpPr/>
            <p:nvPr/>
          </p:nvSpPr>
          <p:spPr>
            <a:xfrm>
              <a:off x="3468605" y="-1000295"/>
              <a:ext cx="15120" cy="7200"/>
            </a:xfrm>
            <a:custGeom>
              <a:avLst/>
              <a:gdLst/>
              <a:ahLst/>
              <a:cxnLst/>
              <a:rect l="l" t="t" r="r" b="b"/>
              <a:pathLst>
                <a:path w="42" h="20" extrusionOk="0">
                  <a:moveTo>
                    <a:pt x="14" y="19"/>
                  </a:moveTo>
                  <a:lnTo>
                    <a:pt x="40" y="19"/>
                  </a:lnTo>
                  <a:cubicBezTo>
                    <a:pt x="39" y="18"/>
                    <a:pt x="38" y="16"/>
                    <a:pt x="37" y="15"/>
                  </a:cubicBezTo>
                  <a:cubicBezTo>
                    <a:pt x="37" y="14"/>
                    <a:pt x="36" y="14"/>
                    <a:pt x="36" y="14"/>
                  </a:cubicBezTo>
                  <a:cubicBezTo>
                    <a:pt x="35" y="12"/>
                    <a:pt x="35" y="11"/>
                    <a:pt x="35" y="9"/>
                  </a:cubicBezTo>
                  <a:cubicBezTo>
                    <a:pt x="35" y="7"/>
                    <a:pt x="35" y="6"/>
                    <a:pt x="36" y="4"/>
                  </a:cubicBezTo>
                  <a:cubicBezTo>
                    <a:pt x="37" y="2"/>
                    <a:pt x="38" y="1"/>
                    <a:pt x="40" y="0"/>
                  </a:cubicBezTo>
                  <a:lnTo>
                    <a:pt x="41" y="0"/>
                  </a:lnTo>
                  <a:cubicBezTo>
                    <a:pt x="28" y="0"/>
                    <a:pt x="14" y="0"/>
                    <a:pt x="0" y="0"/>
                  </a:cubicBezTo>
                  <a:cubicBezTo>
                    <a:pt x="5" y="4"/>
                    <a:pt x="9" y="9"/>
                    <a:pt x="12" y="14"/>
                  </a:cubicBezTo>
                  <a:cubicBezTo>
                    <a:pt x="13" y="16"/>
                    <a:pt x="14" y="17"/>
                    <a:pt x="14"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 name="Google Shape;741;p29">
              <a:extLst>
                <a:ext uri="{FF2B5EF4-FFF2-40B4-BE49-F238E27FC236}">
                  <a16:creationId xmlns:a16="http://schemas.microsoft.com/office/drawing/2014/main" id="{942CBE46-88E3-0F99-B61C-B70EF0A84540}"/>
                </a:ext>
              </a:extLst>
            </p:cNvPr>
            <p:cNvSpPr/>
            <p:nvPr/>
          </p:nvSpPr>
          <p:spPr>
            <a:xfrm>
              <a:off x="3190325" y="-999575"/>
              <a:ext cx="274320" cy="37440"/>
            </a:xfrm>
            <a:custGeom>
              <a:avLst/>
              <a:gdLst/>
              <a:ahLst/>
              <a:cxnLst/>
              <a:rect l="l" t="t" r="r" b="b"/>
              <a:pathLst>
                <a:path w="762" h="104" extrusionOk="0">
                  <a:moveTo>
                    <a:pt x="58" y="95"/>
                  </a:moveTo>
                  <a:cubicBezTo>
                    <a:pt x="57" y="93"/>
                    <a:pt x="56" y="92"/>
                    <a:pt x="56" y="90"/>
                  </a:cubicBezTo>
                  <a:cubicBezTo>
                    <a:pt x="56" y="89"/>
                    <a:pt x="57" y="88"/>
                    <a:pt x="58" y="86"/>
                  </a:cubicBezTo>
                  <a:cubicBezTo>
                    <a:pt x="59" y="84"/>
                    <a:pt x="60" y="83"/>
                    <a:pt x="61" y="82"/>
                  </a:cubicBezTo>
                  <a:cubicBezTo>
                    <a:pt x="62" y="82"/>
                    <a:pt x="63" y="82"/>
                    <a:pt x="63" y="81"/>
                  </a:cubicBezTo>
                  <a:cubicBezTo>
                    <a:pt x="66" y="81"/>
                    <a:pt x="69" y="81"/>
                    <a:pt x="72" y="81"/>
                  </a:cubicBezTo>
                  <a:cubicBezTo>
                    <a:pt x="80" y="81"/>
                    <a:pt x="88" y="83"/>
                    <a:pt x="95" y="87"/>
                  </a:cubicBezTo>
                  <a:lnTo>
                    <a:pt x="121" y="82"/>
                  </a:lnTo>
                  <a:cubicBezTo>
                    <a:pt x="121" y="81"/>
                    <a:pt x="120" y="80"/>
                    <a:pt x="120" y="79"/>
                  </a:cubicBezTo>
                  <a:cubicBezTo>
                    <a:pt x="120" y="78"/>
                    <a:pt x="120" y="77"/>
                    <a:pt x="121" y="76"/>
                  </a:cubicBezTo>
                  <a:cubicBezTo>
                    <a:pt x="122" y="75"/>
                    <a:pt x="122" y="74"/>
                    <a:pt x="123" y="74"/>
                  </a:cubicBezTo>
                  <a:cubicBezTo>
                    <a:pt x="124" y="73"/>
                    <a:pt x="124" y="73"/>
                    <a:pt x="124" y="73"/>
                  </a:cubicBezTo>
                  <a:cubicBezTo>
                    <a:pt x="129" y="71"/>
                    <a:pt x="133" y="71"/>
                    <a:pt x="138" y="71"/>
                  </a:cubicBezTo>
                  <a:cubicBezTo>
                    <a:pt x="145" y="71"/>
                    <a:pt x="152" y="72"/>
                    <a:pt x="158" y="76"/>
                  </a:cubicBezTo>
                  <a:cubicBezTo>
                    <a:pt x="178" y="72"/>
                    <a:pt x="198" y="70"/>
                    <a:pt x="219" y="68"/>
                  </a:cubicBezTo>
                  <a:cubicBezTo>
                    <a:pt x="220" y="68"/>
                    <a:pt x="221" y="68"/>
                    <a:pt x="223" y="68"/>
                  </a:cubicBezTo>
                  <a:cubicBezTo>
                    <a:pt x="224" y="68"/>
                    <a:pt x="226" y="68"/>
                    <a:pt x="227" y="68"/>
                  </a:cubicBezTo>
                  <a:cubicBezTo>
                    <a:pt x="248" y="66"/>
                    <a:pt x="268" y="65"/>
                    <a:pt x="288" y="64"/>
                  </a:cubicBezTo>
                  <a:cubicBezTo>
                    <a:pt x="288" y="64"/>
                    <a:pt x="287" y="64"/>
                    <a:pt x="286" y="63"/>
                  </a:cubicBezTo>
                  <a:cubicBezTo>
                    <a:pt x="285" y="62"/>
                    <a:pt x="283" y="62"/>
                    <a:pt x="282" y="61"/>
                  </a:cubicBezTo>
                  <a:cubicBezTo>
                    <a:pt x="281" y="61"/>
                    <a:pt x="280" y="61"/>
                    <a:pt x="279" y="60"/>
                  </a:cubicBezTo>
                  <a:cubicBezTo>
                    <a:pt x="277" y="59"/>
                    <a:pt x="276" y="59"/>
                    <a:pt x="275" y="57"/>
                  </a:cubicBezTo>
                  <a:cubicBezTo>
                    <a:pt x="274" y="55"/>
                    <a:pt x="274" y="54"/>
                    <a:pt x="274" y="52"/>
                  </a:cubicBezTo>
                  <a:cubicBezTo>
                    <a:pt x="274" y="50"/>
                    <a:pt x="274" y="49"/>
                    <a:pt x="275" y="47"/>
                  </a:cubicBezTo>
                  <a:cubicBezTo>
                    <a:pt x="276" y="45"/>
                    <a:pt x="277" y="45"/>
                    <a:pt x="279" y="44"/>
                  </a:cubicBezTo>
                  <a:cubicBezTo>
                    <a:pt x="280" y="43"/>
                    <a:pt x="281" y="43"/>
                    <a:pt x="282" y="43"/>
                  </a:cubicBezTo>
                  <a:cubicBezTo>
                    <a:pt x="291" y="43"/>
                    <a:pt x="301" y="46"/>
                    <a:pt x="309" y="50"/>
                  </a:cubicBezTo>
                  <a:cubicBezTo>
                    <a:pt x="315" y="54"/>
                    <a:pt x="320" y="58"/>
                    <a:pt x="324" y="62"/>
                  </a:cubicBezTo>
                  <a:lnTo>
                    <a:pt x="335" y="61"/>
                  </a:lnTo>
                  <a:lnTo>
                    <a:pt x="330" y="59"/>
                  </a:lnTo>
                  <a:cubicBezTo>
                    <a:pt x="323" y="56"/>
                    <a:pt x="327" y="45"/>
                    <a:pt x="333" y="43"/>
                  </a:cubicBezTo>
                  <a:cubicBezTo>
                    <a:pt x="337" y="42"/>
                    <a:pt x="341" y="41"/>
                    <a:pt x="345" y="41"/>
                  </a:cubicBezTo>
                  <a:cubicBezTo>
                    <a:pt x="353" y="41"/>
                    <a:pt x="360" y="43"/>
                    <a:pt x="366" y="47"/>
                  </a:cubicBezTo>
                  <a:cubicBezTo>
                    <a:pt x="370" y="49"/>
                    <a:pt x="374" y="52"/>
                    <a:pt x="377" y="56"/>
                  </a:cubicBezTo>
                  <a:lnTo>
                    <a:pt x="382" y="56"/>
                  </a:lnTo>
                  <a:cubicBezTo>
                    <a:pt x="386" y="56"/>
                    <a:pt x="391" y="55"/>
                    <a:pt x="396" y="54"/>
                  </a:cubicBezTo>
                  <a:cubicBezTo>
                    <a:pt x="396" y="53"/>
                    <a:pt x="396" y="53"/>
                    <a:pt x="397" y="52"/>
                  </a:cubicBezTo>
                  <a:cubicBezTo>
                    <a:pt x="397" y="51"/>
                    <a:pt x="398" y="51"/>
                    <a:pt x="399" y="50"/>
                  </a:cubicBezTo>
                  <a:cubicBezTo>
                    <a:pt x="400" y="49"/>
                    <a:pt x="400" y="49"/>
                    <a:pt x="401" y="49"/>
                  </a:cubicBezTo>
                  <a:cubicBezTo>
                    <a:pt x="403" y="49"/>
                    <a:pt x="406" y="48"/>
                    <a:pt x="408" y="48"/>
                  </a:cubicBezTo>
                  <a:cubicBezTo>
                    <a:pt x="414" y="48"/>
                    <a:pt x="420" y="50"/>
                    <a:pt x="425" y="52"/>
                  </a:cubicBezTo>
                  <a:cubicBezTo>
                    <a:pt x="426" y="52"/>
                    <a:pt x="426" y="52"/>
                    <a:pt x="427" y="52"/>
                  </a:cubicBezTo>
                  <a:cubicBezTo>
                    <a:pt x="444" y="52"/>
                    <a:pt x="461" y="51"/>
                    <a:pt x="478" y="48"/>
                  </a:cubicBezTo>
                  <a:lnTo>
                    <a:pt x="482" y="48"/>
                  </a:lnTo>
                  <a:cubicBezTo>
                    <a:pt x="481" y="48"/>
                    <a:pt x="482" y="48"/>
                    <a:pt x="481" y="47"/>
                  </a:cubicBezTo>
                  <a:cubicBezTo>
                    <a:pt x="480" y="46"/>
                    <a:pt x="479" y="46"/>
                    <a:pt x="478" y="45"/>
                  </a:cubicBezTo>
                  <a:cubicBezTo>
                    <a:pt x="477" y="44"/>
                    <a:pt x="478" y="43"/>
                    <a:pt x="478" y="42"/>
                  </a:cubicBezTo>
                  <a:cubicBezTo>
                    <a:pt x="478" y="41"/>
                    <a:pt x="477" y="40"/>
                    <a:pt x="478" y="39"/>
                  </a:cubicBezTo>
                  <a:cubicBezTo>
                    <a:pt x="479" y="38"/>
                    <a:pt x="480" y="37"/>
                    <a:pt x="481" y="37"/>
                  </a:cubicBezTo>
                  <a:cubicBezTo>
                    <a:pt x="481" y="37"/>
                    <a:pt x="481" y="36"/>
                    <a:pt x="482" y="36"/>
                  </a:cubicBezTo>
                  <a:cubicBezTo>
                    <a:pt x="485" y="36"/>
                    <a:pt x="488" y="35"/>
                    <a:pt x="490" y="35"/>
                  </a:cubicBezTo>
                  <a:cubicBezTo>
                    <a:pt x="497" y="35"/>
                    <a:pt x="503" y="37"/>
                    <a:pt x="508" y="40"/>
                  </a:cubicBezTo>
                  <a:cubicBezTo>
                    <a:pt x="510" y="41"/>
                    <a:pt x="513" y="43"/>
                    <a:pt x="515" y="45"/>
                  </a:cubicBezTo>
                  <a:cubicBezTo>
                    <a:pt x="527" y="45"/>
                    <a:pt x="538" y="45"/>
                    <a:pt x="550" y="45"/>
                  </a:cubicBezTo>
                  <a:cubicBezTo>
                    <a:pt x="550" y="38"/>
                    <a:pt x="559" y="30"/>
                    <a:pt x="565" y="36"/>
                  </a:cubicBezTo>
                  <a:lnTo>
                    <a:pt x="573" y="43"/>
                  </a:lnTo>
                  <a:lnTo>
                    <a:pt x="584" y="41"/>
                  </a:lnTo>
                  <a:cubicBezTo>
                    <a:pt x="597" y="38"/>
                    <a:pt x="609" y="36"/>
                    <a:pt x="621" y="35"/>
                  </a:cubicBezTo>
                  <a:cubicBezTo>
                    <a:pt x="622" y="34"/>
                    <a:pt x="622" y="34"/>
                    <a:pt x="622" y="34"/>
                  </a:cubicBezTo>
                  <a:cubicBezTo>
                    <a:pt x="623" y="32"/>
                    <a:pt x="624" y="32"/>
                    <a:pt x="626" y="30"/>
                  </a:cubicBezTo>
                  <a:cubicBezTo>
                    <a:pt x="627" y="29"/>
                    <a:pt x="627" y="29"/>
                    <a:pt x="628" y="29"/>
                  </a:cubicBezTo>
                  <a:cubicBezTo>
                    <a:pt x="637" y="27"/>
                    <a:pt x="648" y="24"/>
                    <a:pt x="655" y="29"/>
                  </a:cubicBezTo>
                  <a:lnTo>
                    <a:pt x="656" y="30"/>
                  </a:lnTo>
                  <a:lnTo>
                    <a:pt x="682" y="27"/>
                  </a:lnTo>
                  <a:lnTo>
                    <a:pt x="692" y="26"/>
                  </a:lnTo>
                  <a:cubicBezTo>
                    <a:pt x="692" y="26"/>
                    <a:pt x="691" y="25"/>
                    <a:pt x="691" y="24"/>
                  </a:cubicBezTo>
                  <a:cubicBezTo>
                    <a:pt x="690" y="23"/>
                    <a:pt x="689" y="20"/>
                    <a:pt x="689" y="19"/>
                  </a:cubicBezTo>
                  <a:cubicBezTo>
                    <a:pt x="689" y="17"/>
                    <a:pt x="690" y="16"/>
                    <a:pt x="691" y="14"/>
                  </a:cubicBezTo>
                  <a:cubicBezTo>
                    <a:pt x="692" y="12"/>
                    <a:pt x="693" y="11"/>
                    <a:pt x="695" y="10"/>
                  </a:cubicBezTo>
                  <a:cubicBezTo>
                    <a:pt x="696" y="9"/>
                    <a:pt x="698" y="9"/>
                    <a:pt x="700" y="9"/>
                  </a:cubicBezTo>
                  <a:cubicBezTo>
                    <a:pt x="702" y="9"/>
                    <a:pt x="703" y="9"/>
                    <a:pt x="705" y="10"/>
                  </a:cubicBezTo>
                  <a:cubicBezTo>
                    <a:pt x="706" y="10"/>
                    <a:pt x="707" y="12"/>
                    <a:pt x="707" y="13"/>
                  </a:cubicBezTo>
                  <a:cubicBezTo>
                    <a:pt x="711" y="16"/>
                    <a:pt x="714" y="19"/>
                    <a:pt x="718" y="23"/>
                  </a:cubicBezTo>
                  <a:cubicBezTo>
                    <a:pt x="732" y="22"/>
                    <a:pt x="746" y="21"/>
                    <a:pt x="761" y="20"/>
                  </a:cubicBezTo>
                  <a:cubicBezTo>
                    <a:pt x="760" y="19"/>
                    <a:pt x="760" y="18"/>
                    <a:pt x="759" y="18"/>
                  </a:cubicBezTo>
                  <a:cubicBezTo>
                    <a:pt x="758" y="15"/>
                    <a:pt x="756" y="12"/>
                    <a:pt x="754" y="10"/>
                  </a:cubicBezTo>
                  <a:cubicBezTo>
                    <a:pt x="753" y="9"/>
                    <a:pt x="753" y="9"/>
                    <a:pt x="752" y="8"/>
                  </a:cubicBezTo>
                  <a:cubicBezTo>
                    <a:pt x="752" y="7"/>
                    <a:pt x="751" y="5"/>
                    <a:pt x="751" y="4"/>
                  </a:cubicBezTo>
                  <a:cubicBezTo>
                    <a:pt x="751" y="2"/>
                    <a:pt x="752" y="2"/>
                    <a:pt x="752" y="0"/>
                  </a:cubicBezTo>
                  <a:cubicBezTo>
                    <a:pt x="734" y="0"/>
                    <a:pt x="715" y="2"/>
                    <a:pt x="698" y="5"/>
                  </a:cubicBezTo>
                  <a:cubicBezTo>
                    <a:pt x="556" y="25"/>
                    <a:pt x="412" y="31"/>
                    <a:pt x="270" y="43"/>
                  </a:cubicBezTo>
                  <a:cubicBezTo>
                    <a:pt x="194" y="50"/>
                    <a:pt x="120" y="63"/>
                    <a:pt x="47" y="83"/>
                  </a:cubicBezTo>
                  <a:lnTo>
                    <a:pt x="0" y="95"/>
                  </a:lnTo>
                  <a:cubicBezTo>
                    <a:pt x="9" y="95"/>
                    <a:pt x="17" y="97"/>
                    <a:pt x="24" y="101"/>
                  </a:cubicBezTo>
                  <a:cubicBezTo>
                    <a:pt x="25" y="102"/>
                    <a:pt x="26" y="102"/>
                    <a:pt x="26" y="103"/>
                  </a:cubicBezTo>
                  <a:lnTo>
                    <a:pt x="58" y="9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 name="Google Shape;742;p29">
              <a:extLst>
                <a:ext uri="{FF2B5EF4-FFF2-40B4-BE49-F238E27FC236}">
                  <a16:creationId xmlns:a16="http://schemas.microsoft.com/office/drawing/2014/main" id="{A520D61F-A4FD-615F-118E-B522B81FC360}"/>
                </a:ext>
              </a:extLst>
            </p:cNvPr>
            <p:cNvSpPr/>
            <p:nvPr/>
          </p:nvSpPr>
          <p:spPr>
            <a:xfrm>
              <a:off x="3025445" y="-874295"/>
              <a:ext cx="10080" cy="7560"/>
            </a:xfrm>
            <a:custGeom>
              <a:avLst/>
              <a:gdLst/>
              <a:ahLst/>
              <a:cxnLst/>
              <a:rect l="l" t="t" r="r" b="b"/>
              <a:pathLst>
                <a:path w="28" h="21" extrusionOk="0">
                  <a:moveTo>
                    <a:pt x="27" y="13"/>
                  </a:moveTo>
                  <a:lnTo>
                    <a:pt x="26" y="13"/>
                  </a:lnTo>
                  <a:cubicBezTo>
                    <a:pt x="24" y="13"/>
                    <a:pt x="23" y="13"/>
                    <a:pt x="21" y="12"/>
                  </a:cubicBezTo>
                  <a:cubicBezTo>
                    <a:pt x="20" y="11"/>
                    <a:pt x="18" y="9"/>
                    <a:pt x="17" y="7"/>
                  </a:cubicBezTo>
                  <a:cubicBezTo>
                    <a:pt x="16" y="5"/>
                    <a:pt x="15" y="4"/>
                    <a:pt x="15" y="1"/>
                  </a:cubicBezTo>
                  <a:lnTo>
                    <a:pt x="16" y="0"/>
                  </a:lnTo>
                  <a:cubicBezTo>
                    <a:pt x="11" y="6"/>
                    <a:pt x="6" y="12"/>
                    <a:pt x="0" y="18"/>
                  </a:cubicBezTo>
                  <a:lnTo>
                    <a:pt x="1" y="18"/>
                  </a:lnTo>
                  <a:cubicBezTo>
                    <a:pt x="7" y="18"/>
                    <a:pt x="13" y="18"/>
                    <a:pt x="20" y="20"/>
                  </a:cubicBezTo>
                  <a:lnTo>
                    <a:pt x="27"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 name="Google Shape;743;p29">
              <a:extLst>
                <a:ext uri="{FF2B5EF4-FFF2-40B4-BE49-F238E27FC236}">
                  <a16:creationId xmlns:a16="http://schemas.microsoft.com/office/drawing/2014/main" id="{A5BDD13C-E7DA-3483-1DB5-6B20D6D6CAFE}"/>
                </a:ext>
              </a:extLst>
            </p:cNvPr>
            <p:cNvSpPr/>
            <p:nvPr/>
          </p:nvSpPr>
          <p:spPr>
            <a:xfrm>
              <a:off x="3096005" y="-963575"/>
              <a:ext cx="88560" cy="34200"/>
            </a:xfrm>
            <a:custGeom>
              <a:avLst/>
              <a:gdLst/>
              <a:ahLst/>
              <a:cxnLst/>
              <a:rect l="l" t="t" r="r" b="b"/>
              <a:pathLst>
                <a:path w="246" h="95" extrusionOk="0">
                  <a:moveTo>
                    <a:pt x="44" y="94"/>
                  </a:moveTo>
                  <a:lnTo>
                    <a:pt x="73" y="81"/>
                  </a:lnTo>
                  <a:lnTo>
                    <a:pt x="69" y="80"/>
                  </a:lnTo>
                  <a:cubicBezTo>
                    <a:pt x="63" y="78"/>
                    <a:pt x="61" y="69"/>
                    <a:pt x="68" y="67"/>
                  </a:cubicBezTo>
                  <a:cubicBezTo>
                    <a:pt x="73" y="65"/>
                    <a:pt x="80" y="64"/>
                    <a:pt x="86" y="64"/>
                  </a:cubicBezTo>
                  <a:cubicBezTo>
                    <a:pt x="92" y="64"/>
                    <a:pt x="98" y="65"/>
                    <a:pt x="104" y="67"/>
                  </a:cubicBezTo>
                  <a:lnTo>
                    <a:pt x="124" y="58"/>
                  </a:lnTo>
                  <a:cubicBezTo>
                    <a:pt x="123" y="58"/>
                    <a:pt x="122" y="58"/>
                    <a:pt x="121" y="57"/>
                  </a:cubicBezTo>
                  <a:cubicBezTo>
                    <a:pt x="120" y="57"/>
                    <a:pt x="119" y="56"/>
                    <a:pt x="118" y="54"/>
                  </a:cubicBezTo>
                  <a:cubicBezTo>
                    <a:pt x="117" y="52"/>
                    <a:pt x="117" y="51"/>
                    <a:pt x="117" y="50"/>
                  </a:cubicBezTo>
                  <a:cubicBezTo>
                    <a:pt x="117" y="48"/>
                    <a:pt x="117" y="47"/>
                    <a:pt x="118" y="45"/>
                  </a:cubicBezTo>
                  <a:cubicBezTo>
                    <a:pt x="119" y="43"/>
                    <a:pt x="120" y="43"/>
                    <a:pt x="121" y="42"/>
                  </a:cubicBezTo>
                  <a:cubicBezTo>
                    <a:pt x="122" y="41"/>
                    <a:pt x="123" y="41"/>
                    <a:pt x="124" y="41"/>
                  </a:cubicBezTo>
                  <a:cubicBezTo>
                    <a:pt x="127" y="40"/>
                    <a:pt x="131" y="40"/>
                    <a:pt x="135" y="40"/>
                  </a:cubicBezTo>
                  <a:cubicBezTo>
                    <a:pt x="144" y="40"/>
                    <a:pt x="152" y="41"/>
                    <a:pt x="160" y="44"/>
                  </a:cubicBezTo>
                  <a:lnTo>
                    <a:pt x="187" y="34"/>
                  </a:lnTo>
                  <a:cubicBezTo>
                    <a:pt x="187" y="33"/>
                    <a:pt x="187" y="33"/>
                    <a:pt x="186" y="33"/>
                  </a:cubicBezTo>
                  <a:cubicBezTo>
                    <a:pt x="185" y="32"/>
                    <a:pt x="184" y="31"/>
                    <a:pt x="183" y="30"/>
                  </a:cubicBezTo>
                  <a:cubicBezTo>
                    <a:pt x="182" y="29"/>
                    <a:pt x="182" y="27"/>
                    <a:pt x="182" y="26"/>
                  </a:cubicBezTo>
                  <a:cubicBezTo>
                    <a:pt x="182" y="24"/>
                    <a:pt x="182" y="23"/>
                    <a:pt x="183" y="22"/>
                  </a:cubicBezTo>
                  <a:cubicBezTo>
                    <a:pt x="184" y="21"/>
                    <a:pt x="185" y="19"/>
                    <a:pt x="186" y="19"/>
                  </a:cubicBezTo>
                  <a:cubicBezTo>
                    <a:pt x="187" y="18"/>
                    <a:pt x="188" y="18"/>
                    <a:pt x="189" y="18"/>
                  </a:cubicBezTo>
                  <a:cubicBezTo>
                    <a:pt x="191" y="17"/>
                    <a:pt x="193" y="17"/>
                    <a:pt x="195" y="17"/>
                  </a:cubicBezTo>
                  <a:cubicBezTo>
                    <a:pt x="203" y="17"/>
                    <a:pt x="211" y="19"/>
                    <a:pt x="218" y="23"/>
                  </a:cubicBezTo>
                  <a:lnTo>
                    <a:pt x="245" y="15"/>
                  </a:lnTo>
                  <a:lnTo>
                    <a:pt x="244" y="15"/>
                  </a:lnTo>
                  <a:cubicBezTo>
                    <a:pt x="244" y="15"/>
                    <a:pt x="243" y="14"/>
                    <a:pt x="242" y="14"/>
                  </a:cubicBezTo>
                  <a:cubicBezTo>
                    <a:pt x="241" y="13"/>
                    <a:pt x="240" y="12"/>
                    <a:pt x="239" y="11"/>
                  </a:cubicBezTo>
                  <a:cubicBezTo>
                    <a:pt x="238" y="10"/>
                    <a:pt x="238" y="8"/>
                    <a:pt x="238" y="7"/>
                  </a:cubicBezTo>
                  <a:cubicBezTo>
                    <a:pt x="238" y="5"/>
                    <a:pt x="238" y="4"/>
                    <a:pt x="239" y="3"/>
                  </a:cubicBezTo>
                  <a:cubicBezTo>
                    <a:pt x="240" y="2"/>
                    <a:pt x="240" y="1"/>
                    <a:pt x="241" y="0"/>
                  </a:cubicBezTo>
                  <a:cubicBezTo>
                    <a:pt x="202" y="9"/>
                    <a:pt x="164" y="21"/>
                    <a:pt x="127" y="36"/>
                  </a:cubicBezTo>
                  <a:cubicBezTo>
                    <a:pt x="84" y="53"/>
                    <a:pt x="41" y="72"/>
                    <a:pt x="0" y="93"/>
                  </a:cubicBezTo>
                  <a:cubicBezTo>
                    <a:pt x="7" y="91"/>
                    <a:pt x="14" y="90"/>
                    <a:pt x="21" y="90"/>
                  </a:cubicBezTo>
                  <a:cubicBezTo>
                    <a:pt x="29" y="90"/>
                    <a:pt x="37" y="92"/>
                    <a:pt x="44" y="9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 name="Google Shape;744;p29">
              <a:extLst>
                <a:ext uri="{FF2B5EF4-FFF2-40B4-BE49-F238E27FC236}">
                  <a16:creationId xmlns:a16="http://schemas.microsoft.com/office/drawing/2014/main" id="{C32BCC50-160C-2812-875B-2BE63E23EBD0}"/>
                </a:ext>
              </a:extLst>
            </p:cNvPr>
            <p:cNvSpPr/>
            <p:nvPr/>
          </p:nvSpPr>
          <p:spPr>
            <a:xfrm>
              <a:off x="3033725" y="-928295"/>
              <a:ext cx="66240" cy="50400"/>
            </a:xfrm>
            <a:custGeom>
              <a:avLst/>
              <a:gdLst/>
              <a:ahLst/>
              <a:cxnLst/>
              <a:rect l="l" t="t" r="r" b="b"/>
              <a:pathLst>
                <a:path w="184" h="140" extrusionOk="0">
                  <a:moveTo>
                    <a:pt x="26" y="138"/>
                  </a:moveTo>
                  <a:lnTo>
                    <a:pt x="44" y="117"/>
                  </a:lnTo>
                  <a:lnTo>
                    <a:pt x="42" y="117"/>
                  </a:lnTo>
                  <a:cubicBezTo>
                    <a:pt x="41" y="117"/>
                    <a:pt x="40" y="117"/>
                    <a:pt x="39" y="116"/>
                  </a:cubicBezTo>
                  <a:cubicBezTo>
                    <a:pt x="38" y="115"/>
                    <a:pt x="38" y="115"/>
                    <a:pt x="37" y="114"/>
                  </a:cubicBezTo>
                  <a:cubicBezTo>
                    <a:pt x="36" y="113"/>
                    <a:pt x="36" y="112"/>
                    <a:pt x="36" y="111"/>
                  </a:cubicBezTo>
                  <a:cubicBezTo>
                    <a:pt x="36" y="110"/>
                    <a:pt x="36" y="109"/>
                    <a:pt x="37" y="108"/>
                  </a:cubicBezTo>
                  <a:cubicBezTo>
                    <a:pt x="38" y="107"/>
                    <a:pt x="38" y="107"/>
                    <a:pt x="39" y="106"/>
                  </a:cubicBezTo>
                  <a:cubicBezTo>
                    <a:pt x="40" y="105"/>
                    <a:pt x="41" y="105"/>
                    <a:pt x="42" y="105"/>
                  </a:cubicBezTo>
                  <a:cubicBezTo>
                    <a:pt x="45" y="105"/>
                    <a:pt x="49" y="105"/>
                    <a:pt x="53" y="105"/>
                  </a:cubicBezTo>
                  <a:cubicBezTo>
                    <a:pt x="57" y="101"/>
                    <a:pt x="60" y="97"/>
                    <a:pt x="64" y="94"/>
                  </a:cubicBezTo>
                  <a:cubicBezTo>
                    <a:pt x="68" y="91"/>
                    <a:pt x="75" y="85"/>
                    <a:pt x="80" y="80"/>
                  </a:cubicBezTo>
                  <a:cubicBezTo>
                    <a:pt x="80" y="79"/>
                    <a:pt x="80" y="78"/>
                    <a:pt x="80" y="78"/>
                  </a:cubicBezTo>
                  <a:cubicBezTo>
                    <a:pt x="80" y="76"/>
                    <a:pt x="80" y="75"/>
                    <a:pt x="81" y="73"/>
                  </a:cubicBezTo>
                  <a:cubicBezTo>
                    <a:pt x="82" y="71"/>
                    <a:pt x="82" y="70"/>
                    <a:pt x="84" y="69"/>
                  </a:cubicBezTo>
                  <a:cubicBezTo>
                    <a:pt x="86" y="68"/>
                    <a:pt x="88" y="68"/>
                    <a:pt x="89" y="68"/>
                  </a:cubicBezTo>
                  <a:cubicBezTo>
                    <a:pt x="90" y="68"/>
                    <a:pt x="90" y="68"/>
                    <a:pt x="90" y="68"/>
                  </a:cubicBezTo>
                  <a:lnTo>
                    <a:pt x="94" y="68"/>
                  </a:lnTo>
                  <a:cubicBezTo>
                    <a:pt x="104" y="61"/>
                    <a:pt x="113" y="55"/>
                    <a:pt x="123" y="48"/>
                  </a:cubicBezTo>
                  <a:cubicBezTo>
                    <a:pt x="123" y="48"/>
                    <a:pt x="123" y="47"/>
                    <a:pt x="123" y="46"/>
                  </a:cubicBezTo>
                  <a:cubicBezTo>
                    <a:pt x="123" y="45"/>
                    <a:pt x="123" y="44"/>
                    <a:pt x="124" y="43"/>
                  </a:cubicBezTo>
                  <a:cubicBezTo>
                    <a:pt x="125" y="42"/>
                    <a:pt x="125" y="41"/>
                    <a:pt x="126" y="40"/>
                  </a:cubicBezTo>
                  <a:cubicBezTo>
                    <a:pt x="127" y="40"/>
                    <a:pt x="128" y="40"/>
                    <a:pt x="129" y="39"/>
                  </a:cubicBezTo>
                  <a:cubicBezTo>
                    <a:pt x="132" y="39"/>
                    <a:pt x="135" y="39"/>
                    <a:pt x="138" y="39"/>
                  </a:cubicBezTo>
                  <a:cubicBezTo>
                    <a:pt x="153" y="31"/>
                    <a:pt x="168" y="22"/>
                    <a:pt x="183" y="14"/>
                  </a:cubicBezTo>
                  <a:lnTo>
                    <a:pt x="169" y="10"/>
                  </a:lnTo>
                  <a:lnTo>
                    <a:pt x="168" y="10"/>
                  </a:lnTo>
                  <a:cubicBezTo>
                    <a:pt x="167" y="9"/>
                    <a:pt x="166" y="8"/>
                    <a:pt x="165" y="7"/>
                  </a:cubicBezTo>
                  <a:cubicBezTo>
                    <a:pt x="164" y="6"/>
                    <a:pt x="164" y="4"/>
                    <a:pt x="164" y="3"/>
                  </a:cubicBezTo>
                  <a:cubicBezTo>
                    <a:pt x="164" y="2"/>
                    <a:pt x="164" y="1"/>
                    <a:pt x="165" y="0"/>
                  </a:cubicBezTo>
                  <a:cubicBezTo>
                    <a:pt x="154" y="6"/>
                    <a:pt x="144" y="11"/>
                    <a:pt x="134" y="17"/>
                  </a:cubicBezTo>
                  <a:cubicBezTo>
                    <a:pt x="121" y="25"/>
                    <a:pt x="107" y="33"/>
                    <a:pt x="94" y="42"/>
                  </a:cubicBezTo>
                  <a:cubicBezTo>
                    <a:pt x="63" y="62"/>
                    <a:pt x="36" y="87"/>
                    <a:pt x="14" y="117"/>
                  </a:cubicBezTo>
                  <a:cubicBezTo>
                    <a:pt x="10" y="123"/>
                    <a:pt x="5" y="131"/>
                    <a:pt x="0" y="139"/>
                  </a:cubicBezTo>
                  <a:lnTo>
                    <a:pt x="1" y="139"/>
                  </a:lnTo>
                  <a:cubicBezTo>
                    <a:pt x="6" y="138"/>
                    <a:pt x="10" y="137"/>
                    <a:pt x="15" y="137"/>
                  </a:cubicBezTo>
                  <a:cubicBezTo>
                    <a:pt x="19" y="137"/>
                    <a:pt x="23" y="138"/>
                    <a:pt x="26" y="13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 name="Google Shape;745;p29">
              <a:extLst>
                <a:ext uri="{FF2B5EF4-FFF2-40B4-BE49-F238E27FC236}">
                  <a16:creationId xmlns:a16="http://schemas.microsoft.com/office/drawing/2014/main" id="{CD9BA5AA-6913-0A4D-5612-D3AC3B374FAD}"/>
                </a:ext>
              </a:extLst>
            </p:cNvPr>
            <p:cNvSpPr/>
            <p:nvPr/>
          </p:nvSpPr>
          <p:spPr>
            <a:xfrm>
              <a:off x="3538805" y="-976895"/>
              <a:ext cx="8280" cy="8640"/>
            </a:xfrm>
            <a:custGeom>
              <a:avLst/>
              <a:gdLst/>
              <a:ahLst/>
              <a:cxnLst/>
              <a:rect l="l" t="t" r="r" b="b"/>
              <a:pathLst>
                <a:path w="23" h="24" extrusionOk="0">
                  <a:moveTo>
                    <a:pt x="11" y="0"/>
                  </a:moveTo>
                  <a:lnTo>
                    <a:pt x="0" y="0"/>
                  </a:lnTo>
                  <a:lnTo>
                    <a:pt x="3" y="8"/>
                  </a:lnTo>
                  <a:cubicBezTo>
                    <a:pt x="5" y="13"/>
                    <a:pt x="8" y="18"/>
                    <a:pt x="10" y="23"/>
                  </a:cubicBezTo>
                  <a:lnTo>
                    <a:pt x="22" y="22"/>
                  </a:lnTo>
                  <a:cubicBezTo>
                    <a:pt x="19" y="15"/>
                    <a:pt x="13" y="10"/>
                    <a:pt x="11" y="2"/>
                  </a:cubicBezTo>
                  <a:lnTo>
                    <a:pt x="1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 name="Google Shape;746;p29">
              <a:extLst>
                <a:ext uri="{FF2B5EF4-FFF2-40B4-BE49-F238E27FC236}">
                  <a16:creationId xmlns:a16="http://schemas.microsoft.com/office/drawing/2014/main" id="{92322F83-2552-0EA7-6CF6-C61B20CBEC8A}"/>
                </a:ext>
              </a:extLst>
            </p:cNvPr>
            <p:cNvSpPr/>
            <p:nvPr/>
          </p:nvSpPr>
          <p:spPr>
            <a:xfrm>
              <a:off x="3503165" y="-974735"/>
              <a:ext cx="11880" cy="8640"/>
            </a:xfrm>
            <a:custGeom>
              <a:avLst/>
              <a:gdLst/>
              <a:ahLst/>
              <a:cxnLst/>
              <a:rect l="l" t="t" r="r" b="b"/>
              <a:pathLst>
                <a:path w="33" h="24" extrusionOk="0">
                  <a:moveTo>
                    <a:pt x="22" y="0"/>
                  </a:moveTo>
                  <a:lnTo>
                    <a:pt x="8" y="0"/>
                  </a:lnTo>
                  <a:cubicBezTo>
                    <a:pt x="6" y="0"/>
                    <a:pt x="4" y="1"/>
                    <a:pt x="2" y="2"/>
                  </a:cubicBezTo>
                  <a:cubicBezTo>
                    <a:pt x="2" y="2"/>
                    <a:pt x="1" y="3"/>
                    <a:pt x="0" y="4"/>
                  </a:cubicBezTo>
                  <a:cubicBezTo>
                    <a:pt x="2" y="7"/>
                    <a:pt x="3" y="11"/>
                    <a:pt x="5" y="15"/>
                  </a:cubicBezTo>
                  <a:cubicBezTo>
                    <a:pt x="5" y="18"/>
                    <a:pt x="6" y="21"/>
                    <a:pt x="6" y="23"/>
                  </a:cubicBezTo>
                  <a:lnTo>
                    <a:pt x="8" y="23"/>
                  </a:lnTo>
                  <a:lnTo>
                    <a:pt x="32" y="23"/>
                  </a:lnTo>
                  <a:cubicBezTo>
                    <a:pt x="32" y="23"/>
                    <a:pt x="31" y="22"/>
                    <a:pt x="31" y="21"/>
                  </a:cubicBezTo>
                  <a:cubicBezTo>
                    <a:pt x="29" y="17"/>
                    <a:pt x="27" y="13"/>
                    <a:pt x="25" y="9"/>
                  </a:cubicBezTo>
                  <a:lnTo>
                    <a:pt x="22"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 name="Google Shape;747;p29">
              <a:extLst>
                <a:ext uri="{FF2B5EF4-FFF2-40B4-BE49-F238E27FC236}">
                  <a16:creationId xmlns:a16="http://schemas.microsoft.com/office/drawing/2014/main" id="{87172CC3-780F-D81E-4893-549751B7F930}"/>
                </a:ext>
              </a:extLst>
            </p:cNvPr>
            <p:cNvSpPr/>
            <p:nvPr/>
          </p:nvSpPr>
          <p:spPr>
            <a:xfrm>
              <a:off x="3485165" y="-1001375"/>
              <a:ext cx="72000" cy="30600"/>
            </a:xfrm>
            <a:custGeom>
              <a:avLst/>
              <a:gdLst/>
              <a:ahLst/>
              <a:cxnLst/>
              <a:rect l="l" t="t" r="r" b="b"/>
              <a:pathLst>
                <a:path w="200" h="85" extrusionOk="0">
                  <a:moveTo>
                    <a:pt x="16" y="22"/>
                  </a:moveTo>
                  <a:lnTo>
                    <a:pt x="46" y="22"/>
                  </a:lnTo>
                  <a:lnTo>
                    <a:pt x="45" y="20"/>
                  </a:lnTo>
                  <a:cubicBezTo>
                    <a:pt x="40" y="11"/>
                    <a:pt x="55" y="1"/>
                    <a:pt x="56" y="5"/>
                  </a:cubicBezTo>
                  <a:cubicBezTo>
                    <a:pt x="56" y="4"/>
                    <a:pt x="67" y="11"/>
                    <a:pt x="69" y="12"/>
                  </a:cubicBezTo>
                  <a:cubicBezTo>
                    <a:pt x="71" y="15"/>
                    <a:pt x="73" y="18"/>
                    <a:pt x="75" y="22"/>
                  </a:cubicBezTo>
                  <a:lnTo>
                    <a:pt x="108" y="22"/>
                  </a:lnTo>
                  <a:cubicBezTo>
                    <a:pt x="109" y="21"/>
                    <a:pt x="109" y="21"/>
                    <a:pt x="110" y="20"/>
                  </a:cubicBezTo>
                  <a:cubicBezTo>
                    <a:pt x="111" y="20"/>
                    <a:pt x="112" y="19"/>
                    <a:pt x="114" y="19"/>
                  </a:cubicBezTo>
                  <a:cubicBezTo>
                    <a:pt x="115" y="19"/>
                    <a:pt x="117" y="20"/>
                    <a:pt x="118" y="20"/>
                  </a:cubicBezTo>
                  <a:cubicBezTo>
                    <a:pt x="119" y="21"/>
                    <a:pt x="119" y="21"/>
                    <a:pt x="120" y="22"/>
                  </a:cubicBezTo>
                  <a:cubicBezTo>
                    <a:pt x="130" y="23"/>
                    <a:pt x="140" y="26"/>
                    <a:pt x="149" y="31"/>
                  </a:cubicBezTo>
                  <a:cubicBezTo>
                    <a:pt x="151" y="32"/>
                    <a:pt x="152" y="33"/>
                    <a:pt x="153" y="34"/>
                  </a:cubicBezTo>
                  <a:cubicBezTo>
                    <a:pt x="154" y="33"/>
                    <a:pt x="155" y="32"/>
                    <a:pt x="157" y="31"/>
                  </a:cubicBezTo>
                  <a:cubicBezTo>
                    <a:pt x="158" y="30"/>
                    <a:pt x="159" y="30"/>
                    <a:pt x="161" y="30"/>
                  </a:cubicBezTo>
                  <a:cubicBezTo>
                    <a:pt x="162" y="30"/>
                    <a:pt x="164" y="30"/>
                    <a:pt x="166" y="31"/>
                  </a:cubicBezTo>
                  <a:cubicBezTo>
                    <a:pt x="167" y="32"/>
                    <a:pt x="168" y="33"/>
                    <a:pt x="169" y="34"/>
                  </a:cubicBezTo>
                  <a:cubicBezTo>
                    <a:pt x="170" y="35"/>
                    <a:pt x="170" y="36"/>
                    <a:pt x="171" y="37"/>
                  </a:cubicBezTo>
                  <a:cubicBezTo>
                    <a:pt x="174" y="42"/>
                    <a:pt x="176" y="48"/>
                    <a:pt x="178" y="54"/>
                  </a:cubicBezTo>
                  <a:cubicBezTo>
                    <a:pt x="179" y="62"/>
                    <a:pt x="185" y="66"/>
                    <a:pt x="189" y="73"/>
                  </a:cubicBezTo>
                  <a:cubicBezTo>
                    <a:pt x="191" y="77"/>
                    <a:pt x="192" y="80"/>
                    <a:pt x="193" y="84"/>
                  </a:cubicBezTo>
                  <a:lnTo>
                    <a:pt x="195" y="84"/>
                  </a:lnTo>
                  <a:cubicBezTo>
                    <a:pt x="195" y="80"/>
                    <a:pt x="193" y="75"/>
                    <a:pt x="193" y="71"/>
                  </a:cubicBezTo>
                  <a:cubicBezTo>
                    <a:pt x="193" y="70"/>
                    <a:pt x="193" y="70"/>
                    <a:pt x="193" y="69"/>
                  </a:cubicBezTo>
                  <a:cubicBezTo>
                    <a:pt x="193" y="67"/>
                    <a:pt x="193" y="64"/>
                    <a:pt x="194" y="62"/>
                  </a:cubicBezTo>
                  <a:cubicBezTo>
                    <a:pt x="196" y="60"/>
                    <a:pt x="197" y="59"/>
                    <a:pt x="199" y="58"/>
                  </a:cubicBezTo>
                  <a:lnTo>
                    <a:pt x="199" y="57"/>
                  </a:lnTo>
                  <a:cubicBezTo>
                    <a:pt x="189" y="41"/>
                    <a:pt x="176" y="27"/>
                    <a:pt x="159" y="18"/>
                  </a:cubicBezTo>
                  <a:cubicBezTo>
                    <a:pt x="147" y="11"/>
                    <a:pt x="133" y="6"/>
                    <a:pt x="119" y="4"/>
                  </a:cubicBezTo>
                  <a:cubicBezTo>
                    <a:pt x="80" y="3"/>
                    <a:pt x="40" y="1"/>
                    <a:pt x="0" y="0"/>
                  </a:cubicBezTo>
                  <a:lnTo>
                    <a:pt x="1" y="0"/>
                  </a:lnTo>
                  <a:cubicBezTo>
                    <a:pt x="2" y="1"/>
                    <a:pt x="3" y="2"/>
                    <a:pt x="3" y="2"/>
                  </a:cubicBezTo>
                  <a:cubicBezTo>
                    <a:pt x="8" y="9"/>
                    <a:pt x="12" y="15"/>
                    <a:pt x="16"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 name="Google Shape;748;p29">
              <a:extLst>
                <a:ext uri="{FF2B5EF4-FFF2-40B4-BE49-F238E27FC236}">
                  <a16:creationId xmlns:a16="http://schemas.microsoft.com/office/drawing/2014/main" id="{1E6FEDD6-FCC6-D20D-470D-05A1212A496B}"/>
                </a:ext>
              </a:extLst>
            </p:cNvPr>
            <p:cNvSpPr/>
            <p:nvPr/>
          </p:nvSpPr>
          <p:spPr>
            <a:xfrm>
              <a:off x="3520805" y="-976175"/>
              <a:ext cx="12240" cy="9720"/>
            </a:xfrm>
            <a:custGeom>
              <a:avLst/>
              <a:gdLst/>
              <a:ahLst/>
              <a:cxnLst/>
              <a:rect l="l" t="t" r="r" b="b"/>
              <a:pathLst>
                <a:path w="34" h="27" extrusionOk="0">
                  <a:moveTo>
                    <a:pt x="0" y="3"/>
                  </a:moveTo>
                  <a:cubicBezTo>
                    <a:pt x="3" y="10"/>
                    <a:pt x="5" y="18"/>
                    <a:pt x="8" y="26"/>
                  </a:cubicBezTo>
                  <a:lnTo>
                    <a:pt x="33" y="24"/>
                  </a:lnTo>
                  <a:cubicBezTo>
                    <a:pt x="30" y="16"/>
                    <a:pt x="26" y="8"/>
                    <a:pt x="23" y="0"/>
                  </a:cubicBezTo>
                  <a:lnTo>
                    <a:pt x="0"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 name="Google Shape;749;p29">
              <a:extLst>
                <a:ext uri="{FF2B5EF4-FFF2-40B4-BE49-F238E27FC236}">
                  <a16:creationId xmlns:a16="http://schemas.microsoft.com/office/drawing/2014/main" id="{A2D5562E-D24F-0BF9-9BB0-4BAA5068A254}"/>
                </a:ext>
              </a:extLst>
            </p:cNvPr>
            <p:cNvSpPr/>
            <p:nvPr/>
          </p:nvSpPr>
          <p:spPr>
            <a:xfrm>
              <a:off x="3554645" y="-979775"/>
              <a:ext cx="6120" cy="10080"/>
            </a:xfrm>
            <a:custGeom>
              <a:avLst/>
              <a:gdLst/>
              <a:ahLst/>
              <a:cxnLst/>
              <a:rect l="l" t="t" r="r" b="b"/>
              <a:pathLst>
                <a:path w="17" h="28" extrusionOk="0">
                  <a:moveTo>
                    <a:pt x="0" y="13"/>
                  </a:moveTo>
                  <a:cubicBezTo>
                    <a:pt x="0" y="18"/>
                    <a:pt x="2" y="22"/>
                    <a:pt x="2" y="27"/>
                  </a:cubicBezTo>
                  <a:lnTo>
                    <a:pt x="10" y="26"/>
                  </a:lnTo>
                  <a:cubicBezTo>
                    <a:pt x="11" y="25"/>
                    <a:pt x="11" y="25"/>
                    <a:pt x="12" y="25"/>
                  </a:cubicBezTo>
                  <a:cubicBezTo>
                    <a:pt x="13" y="24"/>
                    <a:pt x="14" y="23"/>
                    <a:pt x="15" y="22"/>
                  </a:cubicBezTo>
                  <a:cubicBezTo>
                    <a:pt x="16" y="21"/>
                    <a:pt x="16" y="19"/>
                    <a:pt x="16" y="18"/>
                  </a:cubicBezTo>
                  <a:cubicBezTo>
                    <a:pt x="16" y="17"/>
                    <a:pt x="16" y="16"/>
                    <a:pt x="15" y="15"/>
                  </a:cubicBezTo>
                  <a:cubicBezTo>
                    <a:pt x="15" y="13"/>
                    <a:pt x="14" y="12"/>
                    <a:pt x="13" y="10"/>
                  </a:cubicBezTo>
                  <a:cubicBezTo>
                    <a:pt x="11" y="7"/>
                    <a:pt x="9" y="3"/>
                    <a:pt x="6" y="0"/>
                  </a:cubicBezTo>
                  <a:cubicBezTo>
                    <a:pt x="5" y="1"/>
                    <a:pt x="3" y="3"/>
                    <a:pt x="2" y="5"/>
                  </a:cubicBezTo>
                  <a:cubicBezTo>
                    <a:pt x="1" y="7"/>
                    <a:pt x="0" y="9"/>
                    <a:pt x="0" y="12"/>
                  </a:cubicBezTo>
                  <a:lnTo>
                    <a:pt x="0"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 name="Google Shape;750;p29">
              <a:extLst>
                <a:ext uri="{FF2B5EF4-FFF2-40B4-BE49-F238E27FC236}">
                  <a16:creationId xmlns:a16="http://schemas.microsoft.com/office/drawing/2014/main" id="{98937871-1C3E-614F-F680-B933C2EF7D98}"/>
                </a:ext>
              </a:extLst>
            </p:cNvPr>
            <p:cNvSpPr/>
            <p:nvPr/>
          </p:nvSpPr>
          <p:spPr>
            <a:xfrm>
              <a:off x="3462845" y="-970415"/>
              <a:ext cx="18000" cy="6840"/>
            </a:xfrm>
            <a:custGeom>
              <a:avLst/>
              <a:gdLst/>
              <a:ahLst/>
              <a:cxnLst/>
              <a:rect l="l" t="t" r="r" b="b"/>
              <a:pathLst>
                <a:path w="50" h="19" extrusionOk="0">
                  <a:moveTo>
                    <a:pt x="37" y="8"/>
                  </a:moveTo>
                  <a:cubicBezTo>
                    <a:pt x="36" y="8"/>
                    <a:pt x="35" y="7"/>
                    <a:pt x="34" y="6"/>
                  </a:cubicBezTo>
                  <a:cubicBezTo>
                    <a:pt x="31" y="5"/>
                    <a:pt x="28" y="3"/>
                    <a:pt x="26" y="0"/>
                  </a:cubicBezTo>
                  <a:cubicBezTo>
                    <a:pt x="25" y="0"/>
                    <a:pt x="24" y="0"/>
                    <a:pt x="23" y="0"/>
                  </a:cubicBezTo>
                  <a:cubicBezTo>
                    <a:pt x="22" y="0"/>
                    <a:pt x="21" y="0"/>
                    <a:pt x="20" y="0"/>
                  </a:cubicBezTo>
                  <a:cubicBezTo>
                    <a:pt x="19" y="0"/>
                    <a:pt x="18" y="0"/>
                    <a:pt x="18" y="0"/>
                  </a:cubicBezTo>
                  <a:cubicBezTo>
                    <a:pt x="13" y="0"/>
                    <a:pt x="9" y="1"/>
                    <a:pt x="5" y="3"/>
                  </a:cubicBezTo>
                  <a:cubicBezTo>
                    <a:pt x="4" y="4"/>
                    <a:pt x="3" y="4"/>
                    <a:pt x="2" y="5"/>
                  </a:cubicBezTo>
                  <a:cubicBezTo>
                    <a:pt x="2" y="6"/>
                    <a:pt x="1" y="6"/>
                    <a:pt x="1" y="6"/>
                  </a:cubicBezTo>
                  <a:cubicBezTo>
                    <a:pt x="1" y="7"/>
                    <a:pt x="0" y="8"/>
                    <a:pt x="0" y="8"/>
                  </a:cubicBezTo>
                  <a:cubicBezTo>
                    <a:pt x="0" y="9"/>
                    <a:pt x="1" y="10"/>
                    <a:pt x="1" y="11"/>
                  </a:cubicBezTo>
                  <a:cubicBezTo>
                    <a:pt x="1" y="11"/>
                    <a:pt x="2" y="11"/>
                    <a:pt x="2" y="12"/>
                  </a:cubicBezTo>
                  <a:cubicBezTo>
                    <a:pt x="6" y="15"/>
                    <a:pt x="7" y="16"/>
                    <a:pt x="12" y="17"/>
                  </a:cubicBezTo>
                  <a:cubicBezTo>
                    <a:pt x="14" y="17"/>
                    <a:pt x="17" y="18"/>
                    <a:pt x="19" y="18"/>
                  </a:cubicBezTo>
                  <a:cubicBezTo>
                    <a:pt x="21" y="18"/>
                    <a:pt x="24" y="17"/>
                    <a:pt x="26" y="17"/>
                  </a:cubicBezTo>
                  <a:cubicBezTo>
                    <a:pt x="33" y="16"/>
                    <a:pt x="40" y="15"/>
                    <a:pt x="46" y="13"/>
                  </a:cubicBezTo>
                  <a:cubicBezTo>
                    <a:pt x="46" y="13"/>
                    <a:pt x="47" y="13"/>
                    <a:pt x="47" y="12"/>
                  </a:cubicBezTo>
                  <a:lnTo>
                    <a:pt x="48" y="11"/>
                  </a:lnTo>
                  <a:cubicBezTo>
                    <a:pt x="49" y="10"/>
                    <a:pt x="49" y="9"/>
                    <a:pt x="49" y="9"/>
                  </a:cubicBezTo>
                  <a:cubicBezTo>
                    <a:pt x="49" y="8"/>
                    <a:pt x="49" y="7"/>
                    <a:pt x="48" y="6"/>
                  </a:cubicBezTo>
                  <a:lnTo>
                    <a:pt x="47" y="5"/>
                  </a:lnTo>
                  <a:cubicBezTo>
                    <a:pt x="47" y="5"/>
                    <a:pt x="46" y="5"/>
                    <a:pt x="46" y="4"/>
                  </a:cubicBezTo>
                  <a:cubicBezTo>
                    <a:pt x="46" y="5"/>
                    <a:pt x="46" y="5"/>
                    <a:pt x="46" y="5"/>
                  </a:cubicBezTo>
                  <a:cubicBezTo>
                    <a:pt x="45" y="6"/>
                    <a:pt x="44" y="6"/>
                    <a:pt x="43" y="7"/>
                  </a:cubicBezTo>
                  <a:cubicBezTo>
                    <a:pt x="42" y="8"/>
                    <a:pt x="41" y="8"/>
                    <a:pt x="39" y="8"/>
                  </a:cubicBezTo>
                  <a:cubicBezTo>
                    <a:pt x="39" y="8"/>
                    <a:pt x="38" y="8"/>
                    <a:pt x="37"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 name="Google Shape;751;p29">
              <a:extLst>
                <a:ext uri="{FF2B5EF4-FFF2-40B4-BE49-F238E27FC236}">
                  <a16:creationId xmlns:a16="http://schemas.microsoft.com/office/drawing/2014/main" id="{35C6F7D6-4A08-28D4-7DA9-5FEA2B28DBB2}"/>
                </a:ext>
              </a:extLst>
            </p:cNvPr>
            <p:cNvSpPr/>
            <p:nvPr/>
          </p:nvSpPr>
          <p:spPr>
            <a:xfrm>
              <a:off x="3419285" y="-969695"/>
              <a:ext cx="11520" cy="7560"/>
            </a:xfrm>
            <a:custGeom>
              <a:avLst/>
              <a:gdLst/>
              <a:ahLst/>
              <a:cxnLst/>
              <a:rect l="l" t="t" r="r" b="b"/>
              <a:pathLst>
                <a:path w="32" h="21" extrusionOk="0">
                  <a:moveTo>
                    <a:pt x="21" y="1"/>
                  </a:moveTo>
                  <a:lnTo>
                    <a:pt x="20" y="1"/>
                  </a:lnTo>
                  <a:cubicBezTo>
                    <a:pt x="19" y="0"/>
                    <a:pt x="18" y="0"/>
                    <a:pt x="17" y="0"/>
                  </a:cubicBezTo>
                  <a:cubicBezTo>
                    <a:pt x="13" y="0"/>
                    <a:pt x="9" y="1"/>
                    <a:pt x="6" y="3"/>
                  </a:cubicBezTo>
                  <a:cubicBezTo>
                    <a:pt x="4" y="5"/>
                    <a:pt x="2" y="6"/>
                    <a:pt x="1" y="7"/>
                  </a:cubicBezTo>
                  <a:cubicBezTo>
                    <a:pt x="0" y="8"/>
                    <a:pt x="0" y="8"/>
                    <a:pt x="0" y="8"/>
                  </a:cubicBezTo>
                  <a:cubicBezTo>
                    <a:pt x="0" y="9"/>
                    <a:pt x="0" y="9"/>
                    <a:pt x="0" y="10"/>
                  </a:cubicBezTo>
                  <a:cubicBezTo>
                    <a:pt x="0" y="11"/>
                    <a:pt x="0" y="12"/>
                    <a:pt x="0" y="12"/>
                  </a:cubicBezTo>
                  <a:cubicBezTo>
                    <a:pt x="0" y="13"/>
                    <a:pt x="0" y="13"/>
                    <a:pt x="1" y="13"/>
                  </a:cubicBezTo>
                  <a:cubicBezTo>
                    <a:pt x="2" y="15"/>
                    <a:pt x="4" y="16"/>
                    <a:pt x="5" y="17"/>
                  </a:cubicBezTo>
                  <a:cubicBezTo>
                    <a:pt x="9" y="19"/>
                    <a:pt x="13" y="20"/>
                    <a:pt x="17" y="20"/>
                  </a:cubicBezTo>
                  <a:cubicBezTo>
                    <a:pt x="18" y="20"/>
                    <a:pt x="18" y="20"/>
                    <a:pt x="19" y="20"/>
                  </a:cubicBezTo>
                  <a:lnTo>
                    <a:pt x="20" y="20"/>
                  </a:lnTo>
                  <a:cubicBezTo>
                    <a:pt x="23" y="20"/>
                    <a:pt x="27" y="19"/>
                    <a:pt x="31" y="18"/>
                  </a:cubicBezTo>
                  <a:lnTo>
                    <a:pt x="22" y="2"/>
                  </a:lnTo>
                  <a:lnTo>
                    <a:pt x="2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 name="Google Shape;752;p29">
              <a:extLst>
                <a:ext uri="{FF2B5EF4-FFF2-40B4-BE49-F238E27FC236}">
                  <a16:creationId xmlns:a16="http://schemas.microsoft.com/office/drawing/2014/main" id="{9895F8D7-D473-8A58-ADE8-F20B107E9E0A}"/>
                </a:ext>
              </a:extLst>
            </p:cNvPr>
            <p:cNvSpPr/>
            <p:nvPr/>
          </p:nvSpPr>
          <p:spPr>
            <a:xfrm>
              <a:off x="3359885" y="-964655"/>
              <a:ext cx="22680" cy="7200"/>
            </a:xfrm>
            <a:custGeom>
              <a:avLst/>
              <a:gdLst/>
              <a:ahLst/>
              <a:cxnLst/>
              <a:rect l="l" t="t" r="r" b="b"/>
              <a:pathLst>
                <a:path w="63" h="20" extrusionOk="0">
                  <a:moveTo>
                    <a:pt x="57" y="0"/>
                  </a:moveTo>
                  <a:cubicBezTo>
                    <a:pt x="39" y="0"/>
                    <a:pt x="19" y="0"/>
                    <a:pt x="0" y="2"/>
                  </a:cubicBezTo>
                  <a:cubicBezTo>
                    <a:pt x="3" y="7"/>
                    <a:pt x="7" y="13"/>
                    <a:pt x="10" y="19"/>
                  </a:cubicBezTo>
                  <a:lnTo>
                    <a:pt x="62" y="8"/>
                  </a:lnTo>
                  <a:lnTo>
                    <a:pt x="59" y="3"/>
                  </a:lnTo>
                  <a:lnTo>
                    <a:pt x="57"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 name="Google Shape;753;p29">
              <a:extLst>
                <a:ext uri="{FF2B5EF4-FFF2-40B4-BE49-F238E27FC236}">
                  <a16:creationId xmlns:a16="http://schemas.microsoft.com/office/drawing/2014/main" id="{202FCF49-895C-B208-71E3-0FF4433BF15F}"/>
                </a:ext>
              </a:extLst>
            </p:cNvPr>
            <p:cNvSpPr/>
            <p:nvPr/>
          </p:nvSpPr>
          <p:spPr>
            <a:xfrm>
              <a:off x="3299045" y="-958535"/>
              <a:ext cx="37080" cy="14400"/>
            </a:xfrm>
            <a:custGeom>
              <a:avLst/>
              <a:gdLst/>
              <a:ahLst/>
              <a:cxnLst/>
              <a:rect l="l" t="t" r="r" b="b"/>
              <a:pathLst>
                <a:path w="103" h="40" extrusionOk="0">
                  <a:moveTo>
                    <a:pt x="84" y="0"/>
                  </a:moveTo>
                  <a:lnTo>
                    <a:pt x="56" y="4"/>
                  </a:lnTo>
                  <a:cubicBezTo>
                    <a:pt x="55" y="4"/>
                    <a:pt x="55" y="5"/>
                    <a:pt x="55" y="6"/>
                  </a:cubicBezTo>
                  <a:cubicBezTo>
                    <a:pt x="54" y="7"/>
                    <a:pt x="53" y="8"/>
                    <a:pt x="52" y="9"/>
                  </a:cubicBezTo>
                  <a:cubicBezTo>
                    <a:pt x="51" y="10"/>
                    <a:pt x="50" y="10"/>
                    <a:pt x="48" y="10"/>
                  </a:cubicBezTo>
                  <a:cubicBezTo>
                    <a:pt x="47" y="10"/>
                    <a:pt x="46" y="9"/>
                    <a:pt x="45" y="9"/>
                  </a:cubicBezTo>
                  <a:lnTo>
                    <a:pt x="44" y="8"/>
                  </a:lnTo>
                  <a:cubicBezTo>
                    <a:pt x="42" y="7"/>
                    <a:pt x="41" y="7"/>
                    <a:pt x="40" y="6"/>
                  </a:cubicBezTo>
                  <a:cubicBezTo>
                    <a:pt x="27" y="8"/>
                    <a:pt x="15" y="12"/>
                    <a:pt x="3" y="17"/>
                  </a:cubicBezTo>
                  <a:cubicBezTo>
                    <a:pt x="3" y="18"/>
                    <a:pt x="3" y="18"/>
                    <a:pt x="3" y="18"/>
                  </a:cubicBezTo>
                  <a:cubicBezTo>
                    <a:pt x="2" y="18"/>
                    <a:pt x="1" y="19"/>
                    <a:pt x="1" y="20"/>
                  </a:cubicBezTo>
                  <a:cubicBezTo>
                    <a:pt x="1" y="20"/>
                    <a:pt x="0" y="21"/>
                    <a:pt x="0" y="22"/>
                  </a:cubicBezTo>
                  <a:cubicBezTo>
                    <a:pt x="0" y="23"/>
                    <a:pt x="1" y="24"/>
                    <a:pt x="1" y="24"/>
                  </a:cubicBezTo>
                  <a:cubicBezTo>
                    <a:pt x="1" y="25"/>
                    <a:pt x="2" y="26"/>
                    <a:pt x="3" y="26"/>
                  </a:cubicBezTo>
                  <a:lnTo>
                    <a:pt x="3" y="27"/>
                  </a:lnTo>
                  <a:cubicBezTo>
                    <a:pt x="31" y="39"/>
                    <a:pt x="72" y="30"/>
                    <a:pt x="102" y="21"/>
                  </a:cubicBezTo>
                  <a:lnTo>
                    <a:pt x="97" y="17"/>
                  </a:lnTo>
                  <a:cubicBezTo>
                    <a:pt x="93" y="11"/>
                    <a:pt x="88" y="6"/>
                    <a:pt x="8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754;p29">
              <a:extLst>
                <a:ext uri="{FF2B5EF4-FFF2-40B4-BE49-F238E27FC236}">
                  <a16:creationId xmlns:a16="http://schemas.microsoft.com/office/drawing/2014/main" id="{C5A5008A-F453-DEF3-85AA-C5C054A278AB}"/>
                </a:ext>
              </a:extLst>
            </p:cNvPr>
            <p:cNvSpPr/>
            <p:nvPr/>
          </p:nvSpPr>
          <p:spPr>
            <a:xfrm>
              <a:off x="3339725" y="-962495"/>
              <a:ext cx="12960" cy="9360"/>
            </a:xfrm>
            <a:custGeom>
              <a:avLst/>
              <a:gdLst/>
              <a:ahLst/>
              <a:cxnLst/>
              <a:rect l="l" t="t" r="r" b="b"/>
              <a:pathLst>
                <a:path w="36" h="26" extrusionOk="0">
                  <a:moveTo>
                    <a:pt x="24" y="0"/>
                  </a:moveTo>
                  <a:cubicBezTo>
                    <a:pt x="16" y="2"/>
                    <a:pt x="8" y="3"/>
                    <a:pt x="0" y="5"/>
                  </a:cubicBezTo>
                  <a:lnTo>
                    <a:pt x="6" y="13"/>
                  </a:lnTo>
                  <a:cubicBezTo>
                    <a:pt x="9" y="17"/>
                    <a:pt x="13" y="21"/>
                    <a:pt x="15" y="25"/>
                  </a:cubicBezTo>
                  <a:lnTo>
                    <a:pt x="35" y="20"/>
                  </a:lnTo>
                  <a:cubicBezTo>
                    <a:pt x="33" y="14"/>
                    <a:pt x="29" y="7"/>
                    <a:pt x="2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 name="Google Shape;755;p29">
              <a:extLst>
                <a:ext uri="{FF2B5EF4-FFF2-40B4-BE49-F238E27FC236}">
                  <a16:creationId xmlns:a16="http://schemas.microsoft.com/office/drawing/2014/main" id="{F7872721-EEBF-EF1C-EF48-BA1920299EF7}"/>
                </a:ext>
              </a:extLst>
            </p:cNvPr>
            <p:cNvSpPr/>
            <p:nvPr/>
          </p:nvSpPr>
          <p:spPr>
            <a:xfrm>
              <a:off x="3189605" y="-926135"/>
              <a:ext cx="19440" cy="12960"/>
            </a:xfrm>
            <a:custGeom>
              <a:avLst/>
              <a:gdLst/>
              <a:ahLst/>
              <a:cxnLst/>
              <a:rect l="l" t="t" r="r" b="b"/>
              <a:pathLst>
                <a:path w="54" h="36" extrusionOk="0">
                  <a:moveTo>
                    <a:pt x="0" y="12"/>
                  </a:moveTo>
                  <a:cubicBezTo>
                    <a:pt x="4" y="17"/>
                    <a:pt x="7" y="21"/>
                    <a:pt x="9" y="26"/>
                  </a:cubicBezTo>
                  <a:cubicBezTo>
                    <a:pt x="11" y="29"/>
                    <a:pt x="12" y="32"/>
                    <a:pt x="14" y="35"/>
                  </a:cubicBezTo>
                  <a:cubicBezTo>
                    <a:pt x="24" y="31"/>
                    <a:pt x="33" y="27"/>
                    <a:pt x="42" y="21"/>
                  </a:cubicBezTo>
                  <a:lnTo>
                    <a:pt x="53" y="16"/>
                  </a:lnTo>
                  <a:cubicBezTo>
                    <a:pt x="49" y="14"/>
                    <a:pt x="46" y="13"/>
                    <a:pt x="43" y="11"/>
                  </a:cubicBezTo>
                  <a:cubicBezTo>
                    <a:pt x="38" y="8"/>
                    <a:pt x="32" y="4"/>
                    <a:pt x="27" y="0"/>
                  </a:cubicBezTo>
                  <a:lnTo>
                    <a:pt x="0"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 name="Google Shape;756;p29">
              <a:extLst>
                <a:ext uri="{FF2B5EF4-FFF2-40B4-BE49-F238E27FC236}">
                  <a16:creationId xmlns:a16="http://schemas.microsoft.com/office/drawing/2014/main" id="{72ECB9B9-BFC4-F4BF-02E5-9D8EDC3C0B69}"/>
                </a:ext>
              </a:extLst>
            </p:cNvPr>
            <p:cNvSpPr/>
            <p:nvPr/>
          </p:nvSpPr>
          <p:spPr>
            <a:xfrm>
              <a:off x="3164765" y="-916775"/>
              <a:ext cx="21960" cy="16560"/>
            </a:xfrm>
            <a:custGeom>
              <a:avLst/>
              <a:gdLst/>
              <a:ahLst/>
              <a:cxnLst/>
              <a:rect l="l" t="t" r="r" b="b"/>
              <a:pathLst>
                <a:path w="61" h="46" extrusionOk="0">
                  <a:moveTo>
                    <a:pt x="0" y="19"/>
                  </a:moveTo>
                  <a:cubicBezTo>
                    <a:pt x="4" y="26"/>
                    <a:pt x="7" y="31"/>
                    <a:pt x="10" y="37"/>
                  </a:cubicBezTo>
                  <a:cubicBezTo>
                    <a:pt x="10" y="38"/>
                    <a:pt x="11" y="39"/>
                    <a:pt x="11" y="40"/>
                  </a:cubicBezTo>
                  <a:cubicBezTo>
                    <a:pt x="11" y="41"/>
                    <a:pt x="11" y="42"/>
                    <a:pt x="10" y="44"/>
                  </a:cubicBezTo>
                  <a:cubicBezTo>
                    <a:pt x="10" y="45"/>
                    <a:pt x="9" y="45"/>
                    <a:pt x="9" y="45"/>
                  </a:cubicBezTo>
                  <a:cubicBezTo>
                    <a:pt x="16" y="40"/>
                    <a:pt x="23" y="36"/>
                    <a:pt x="29" y="32"/>
                  </a:cubicBezTo>
                  <a:cubicBezTo>
                    <a:pt x="39" y="27"/>
                    <a:pt x="49" y="22"/>
                    <a:pt x="60" y="18"/>
                  </a:cubicBezTo>
                  <a:cubicBezTo>
                    <a:pt x="52" y="13"/>
                    <a:pt x="45" y="7"/>
                    <a:pt x="39" y="0"/>
                  </a:cubicBezTo>
                  <a:cubicBezTo>
                    <a:pt x="25" y="6"/>
                    <a:pt x="12" y="13"/>
                    <a:pt x="0"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757;p29">
              <a:extLst>
                <a:ext uri="{FF2B5EF4-FFF2-40B4-BE49-F238E27FC236}">
                  <a16:creationId xmlns:a16="http://schemas.microsoft.com/office/drawing/2014/main" id="{7E1ADE90-B2A8-EF23-448D-F1E2FDCAB9E3}"/>
                </a:ext>
              </a:extLst>
            </p:cNvPr>
            <p:cNvSpPr/>
            <p:nvPr/>
          </p:nvSpPr>
          <p:spPr>
            <a:xfrm>
              <a:off x="3139925" y="-905975"/>
              <a:ext cx="27720" cy="15120"/>
            </a:xfrm>
            <a:custGeom>
              <a:avLst/>
              <a:gdLst/>
              <a:ahLst/>
              <a:cxnLst/>
              <a:rect l="l" t="t" r="r" b="b"/>
              <a:pathLst>
                <a:path w="77" h="42" extrusionOk="0">
                  <a:moveTo>
                    <a:pt x="69" y="16"/>
                  </a:moveTo>
                  <a:cubicBezTo>
                    <a:pt x="61" y="12"/>
                    <a:pt x="54" y="6"/>
                    <a:pt x="48" y="0"/>
                  </a:cubicBezTo>
                  <a:lnTo>
                    <a:pt x="33" y="7"/>
                  </a:lnTo>
                  <a:lnTo>
                    <a:pt x="34" y="8"/>
                  </a:lnTo>
                  <a:cubicBezTo>
                    <a:pt x="35" y="8"/>
                    <a:pt x="35" y="9"/>
                    <a:pt x="35" y="10"/>
                  </a:cubicBezTo>
                  <a:cubicBezTo>
                    <a:pt x="36" y="11"/>
                    <a:pt x="37" y="12"/>
                    <a:pt x="37" y="14"/>
                  </a:cubicBezTo>
                  <a:cubicBezTo>
                    <a:pt x="37" y="15"/>
                    <a:pt x="36" y="16"/>
                    <a:pt x="35" y="18"/>
                  </a:cubicBezTo>
                  <a:cubicBezTo>
                    <a:pt x="35" y="20"/>
                    <a:pt x="34" y="20"/>
                    <a:pt x="32" y="21"/>
                  </a:cubicBezTo>
                  <a:cubicBezTo>
                    <a:pt x="31" y="21"/>
                    <a:pt x="30" y="22"/>
                    <a:pt x="29" y="22"/>
                  </a:cubicBezTo>
                  <a:cubicBezTo>
                    <a:pt x="27" y="23"/>
                    <a:pt x="26" y="23"/>
                    <a:pt x="25" y="23"/>
                  </a:cubicBezTo>
                  <a:cubicBezTo>
                    <a:pt x="21" y="23"/>
                    <a:pt x="18" y="22"/>
                    <a:pt x="14" y="20"/>
                  </a:cubicBezTo>
                  <a:cubicBezTo>
                    <a:pt x="13" y="20"/>
                    <a:pt x="13" y="19"/>
                    <a:pt x="12" y="19"/>
                  </a:cubicBezTo>
                  <a:cubicBezTo>
                    <a:pt x="8" y="22"/>
                    <a:pt x="6" y="26"/>
                    <a:pt x="3" y="30"/>
                  </a:cubicBezTo>
                  <a:cubicBezTo>
                    <a:pt x="3" y="31"/>
                    <a:pt x="2" y="32"/>
                    <a:pt x="1" y="33"/>
                  </a:cubicBezTo>
                  <a:cubicBezTo>
                    <a:pt x="0" y="36"/>
                    <a:pt x="1" y="41"/>
                    <a:pt x="5" y="41"/>
                  </a:cubicBezTo>
                  <a:lnTo>
                    <a:pt x="6" y="41"/>
                  </a:lnTo>
                  <a:cubicBezTo>
                    <a:pt x="25" y="41"/>
                    <a:pt x="44" y="36"/>
                    <a:pt x="61" y="27"/>
                  </a:cubicBezTo>
                  <a:cubicBezTo>
                    <a:pt x="66" y="24"/>
                    <a:pt x="71" y="20"/>
                    <a:pt x="75" y="16"/>
                  </a:cubicBezTo>
                  <a:cubicBezTo>
                    <a:pt x="75" y="16"/>
                    <a:pt x="76" y="16"/>
                    <a:pt x="75" y="17"/>
                  </a:cubicBezTo>
                  <a:cubicBezTo>
                    <a:pt x="75" y="18"/>
                    <a:pt x="73" y="17"/>
                    <a:pt x="72" y="17"/>
                  </a:cubicBezTo>
                  <a:cubicBezTo>
                    <a:pt x="71" y="17"/>
                    <a:pt x="70" y="17"/>
                    <a:pt x="69" y="17"/>
                  </a:cubicBezTo>
                  <a:cubicBezTo>
                    <a:pt x="69" y="16"/>
                    <a:pt x="69" y="16"/>
                    <a:pt x="69"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 name="Google Shape;758;p29">
              <a:extLst>
                <a:ext uri="{FF2B5EF4-FFF2-40B4-BE49-F238E27FC236}">
                  <a16:creationId xmlns:a16="http://schemas.microsoft.com/office/drawing/2014/main" id="{9EEA350A-A732-8947-B794-C52F498E9899}"/>
                </a:ext>
              </a:extLst>
            </p:cNvPr>
            <p:cNvSpPr/>
            <p:nvPr/>
          </p:nvSpPr>
          <p:spPr>
            <a:xfrm>
              <a:off x="3208685" y="-935495"/>
              <a:ext cx="18000" cy="13320"/>
            </a:xfrm>
            <a:custGeom>
              <a:avLst/>
              <a:gdLst/>
              <a:ahLst/>
              <a:cxnLst/>
              <a:rect l="l" t="t" r="r" b="b"/>
              <a:pathLst>
                <a:path w="50" h="37" extrusionOk="0">
                  <a:moveTo>
                    <a:pt x="34" y="3"/>
                  </a:moveTo>
                  <a:lnTo>
                    <a:pt x="31" y="0"/>
                  </a:lnTo>
                  <a:cubicBezTo>
                    <a:pt x="21" y="4"/>
                    <a:pt x="10" y="9"/>
                    <a:pt x="0" y="14"/>
                  </a:cubicBezTo>
                  <a:cubicBezTo>
                    <a:pt x="3" y="18"/>
                    <a:pt x="6" y="22"/>
                    <a:pt x="8" y="26"/>
                  </a:cubicBezTo>
                  <a:cubicBezTo>
                    <a:pt x="9" y="29"/>
                    <a:pt x="11" y="31"/>
                    <a:pt x="12" y="33"/>
                  </a:cubicBezTo>
                  <a:cubicBezTo>
                    <a:pt x="12" y="34"/>
                    <a:pt x="12" y="34"/>
                    <a:pt x="12" y="35"/>
                  </a:cubicBezTo>
                  <a:lnTo>
                    <a:pt x="12" y="36"/>
                  </a:lnTo>
                  <a:cubicBezTo>
                    <a:pt x="24" y="29"/>
                    <a:pt x="37" y="23"/>
                    <a:pt x="49" y="17"/>
                  </a:cubicBezTo>
                  <a:cubicBezTo>
                    <a:pt x="43" y="13"/>
                    <a:pt x="38" y="8"/>
                    <a:pt x="34"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 name="Google Shape;759;p29">
              <a:extLst>
                <a:ext uri="{FF2B5EF4-FFF2-40B4-BE49-F238E27FC236}">
                  <a16:creationId xmlns:a16="http://schemas.microsoft.com/office/drawing/2014/main" id="{D91A39E5-E88A-CE51-FA56-591FE88B2CC8}"/>
                </a:ext>
              </a:extLst>
            </p:cNvPr>
            <p:cNvSpPr/>
            <p:nvPr/>
          </p:nvSpPr>
          <p:spPr>
            <a:xfrm>
              <a:off x="3269525" y="-950615"/>
              <a:ext cx="13320" cy="6480"/>
            </a:xfrm>
            <a:custGeom>
              <a:avLst/>
              <a:gdLst/>
              <a:ahLst/>
              <a:cxnLst/>
              <a:rect l="l" t="t" r="r" b="b"/>
              <a:pathLst>
                <a:path w="37" h="18" extrusionOk="0">
                  <a:moveTo>
                    <a:pt x="10" y="17"/>
                  </a:moveTo>
                  <a:cubicBezTo>
                    <a:pt x="17" y="15"/>
                    <a:pt x="23" y="13"/>
                    <a:pt x="28" y="9"/>
                  </a:cubicBezTo>
                  <a:cubicBezTo>
                    <a:pt x="30" y="9"/>
                    <a:pt x="31" y="8"/>
                    <a:pt x="33" y="6"/>
                  </a:cubicBezTo>
                  <a:cubicBezTo>
                    <a:pt x="36" y="4"/>
                    <a:pt x="33" y="0"/>
                    <a:pt x="30" y="1"/>
                  </a:cubicBezTo>
                  <a:cubicBezTo>
                    <a:pt x="23" y="3"/>
                    <a:pt x="16" y="4"/>
                    <a:pt x="9" y="4"/>
                  </a:cubicBezTo>
                  <a:cubicBezTo>
                    <a:pt x="6" y="4"/>
                    <a:pt x="3" y="4"/>
                    <a:pt x="0" y="4"/>
                  </a:cubicBezTo>
                  <a:lnTo>
                    <a:pt x="5" y="11"/>
                  </a:lnTo>
                  <a:lnTo>
                    <a:pt x="10" y="1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 name="Google Shape;760;p29">
              <a:extLst>
                <a:ext uri="{FF2B5EF4-FFF2-40B4-BE49-F238E27FC236}">
                  <a16:creationId xmlns:a16="http://schemas.microsoft.com/office/drawing/2014/main" id="{91078685-7387-0C1C-6F26-9940AEE2D7DF}"/>
                </a:ext>
              </a:extLst>
            </p:cNvPr>
            <p:cNvSpPr/>
            <p:nvPr/>
          </p:nvSpPr>
          <p:spPr>
            <a:xfrm>
              <a:off x="3226685" y="-941975"/>
              <a:ext cx="15840" cy="11160"/>
            </a:xfrm>
            <a:custGeom>
              <a:avLst/>
              <a:gdLst/>
              <a:ahLst/>
              <a:cxnLst/>
              <a:rect l="l" t="t" r="r" b="b"/>
              <a:pathLst>
                <a:path w="44" h="31" extrusionOk="0">
                  <a:moveTo>
                    <a:pt x="28" y="0"/>
                  </a:moveTo>
                  <a:lnTo>
                    <a:pt x="0" y="10"/>
                  </a:lnTo>
                  <a:cubicBezTo>
                    <a:pt x="2" y="16"/>
                    <a:pt x="5" y="21"/>
                    <a:pt x="8" y="26"/>
                  </a:cubicBezTo>
                  <a:cubicBezTo>
                    <a:pt x="8" y="27"/>
                    <a:pt x="9" y="27"/>
                    <a:pt x="9" y="28"/>
                  </a:cubicBezTo>
                  <a:lnTo>
                    <a:pt x="9" y="29"/>
                  </a:lnTo>
                  <a:lnTo>
                    <a:pt x="9" y="30"/>
                  </a:lnTo>
                  <a:cubicBezTo>
                    <a:pt x="20" y="25"/>
                    <a:pt x="32" y="21"/>
                    <a:pt x="43" y="17"/>
                  </a:cubicBezTo>
                  <a:cubicBezTo>
                    <a:pt x="38" y="13"/>
                    <a:pt x="33" y="8"/>
                    <a:pt x="30" y="2"/>
                  </a:cubicBezTo>
                  <a:cubicBezTo>
                    <a:pt x="29" y="1"/>
                    <a:pt x="29" y="1"/>
                    <a:pt x="2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 name="Google Shape;761;p29">
              <a:extLst>
                <a:ext uri="{FF2B5EF4-FFF2-40B4-BE49-F238E27FC236}">
                  <a16:creationId xmlns:a16="http://schemas.microsoft.com/office/drawing/2014/main" id="{A0D0ACFC-0D18-F94F-5A51-8AB8441F043C}"/>
                </a:ext>
              </a:extLst>
            </p:cNvPr>
            <p:cNvSpPr/>
            <p:nvPr/>
          </p:nvSpPr>
          <p:spPr>
            <a:xfrm>
              <a:off x="3246485" y="-947735"/>
              <a:ext cx="16200" cy="10440"/>
            </a:xfrm>
            <a:custGeom>
              <a:avLst/>
              <a:gdLst/>
              <a:ahLst/>
              <a:cxnLst/>
              <a:rect l="l" t="t" r="r" b="b"/>
              <a:pathLst>
                <a:path w="45" h="29" extrusionOk="0">
                  <a:moveTo>
                    <a:pt x="0" y="7"/>
                  </a:moveTo>
                  <a:cubicBezTo>
                    <a:pt x="2" y="14"/>
                    <a:pt x="4" y="20"/>
                    <a:pt x="5" y="27"/>
                  </a:cubicBezTo>
                  <a:lnTo>
                    <a:pt x="5" y="28"/>
                  </a:lnTo>
                  <a:cubicBezTo>
                    <a:pt x="13" y="26"/>
                    <a:pt x="21" y="23"/>
                    <a:pt x="29" y="21"/>
                  </a:cubicBezTo>
                  <a:cubicBezTo>
                    <a:pt x="37" y="19"/>
                    <a:pt x="39" y="18"/>
                    <a:pt x="44" y="17"/>
                  </a:cubicBezTo>
                  <a:lnTo>
                    <a:pt x="30" y="0"/>
                  </a:lnTo>
                  <a:cubicBezTo>
                    <a:pt x="19" y="2"/>
                    <a:pt x="9" y="4"/>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 name="Google Shape;762;p29">
              <a:extLst>
                <a:ext uri="{FF2B5EF4-FFF2-40B4-BE49-F238E27FC236}">
                  <a16:creationId xmlns:a16="http://schemas.microsoft.com/office/drawing/2014/main" id="{80E0FBB6-0134-CE88-F233-8122B1777F60}"/>
                </a:ext>
              </a:extLst>
            </p:cNvPr>
            <p:cNvSpPr/>
            <p:nvPr/>
          </p:nvSpPr>
          <p:spPr>
            <a:xfrm>
              <a:off x="3114725" y="-884735"/>
              <a:ext cx="11880" cy="12960"/>
            </a:xfrm>
            <a:custGeom>
              <a:avLst/>
              <a:gdLst/>
              <a:ahLst/>
              <a:cxnLst/>
              <a:rect l="l" t="t" r="r" b="b"/>
              <a:pathLst>
                <a:path w="33" h="36" extrusionOk="0">
                  <a:moveTo>
                    <a:pt x="14" y="33"/>
                  </a:moveTo>
                  <a:cubicBezTo>
                    <a:pt x="17" y="30"/>
                    <a:pt x="20" y="27"/>
                    <a:pt x="22" y="23"/>
                  </a:cubicBezTo>
                  <a:cubicBezTo>
                    <a:pt x="22" y="22"/>
                    <a:pt x="23" y="21"/>
                    <a:pt x="24" y="20"/>
                  </a:cubicBezTo>
                  <a:cubicBezTo>
                    <a:pt x="24" y="18"/>
                    <a:pt x="25" y="16"/>
                    <a:pt x="26" y="14"/>
                  </a:cubicBezTo>
                  <a:cubicBezTo>
                    <a:pt x="27" y="12"/>
                    <a:pt x="29" y="10"/>
                    <a:pt x="30" y="9"/>
                  </a:cubicBezTo>
                  <a:cubicBezTo>
                    <a:pt x="31" y="8"/>
                    <a:pt x="31" y="8"/>
                    <a:pt x="31" y="7"/>
                  </a:cubicBezTo>
                  <a:cubicBezTo>
                    <a:pt x="32" y="6"/>
                    <a:pt x="32" y="6"/>
                    <a:pt x="32" y="5"/>
                  </a:cubicBezTo>
                  <a:cubicBezTo>
                    <a:pt x="32" y="4"/>
                    <a:pt x="32" y="3"/>
                    <a:pt x="31" y="2"/>
                  </a:cubicBezTo>
                  <a:cubicBezTo>
                    <a:pt x="30" y="1"/>
                    <a:pt x="30" y="1"/>
                    <a:pt x="29" y="0"/>
                  </a:cubicBezTo>
                  <a:lnTo>
                    <a:pt x="28" y="0"/>
                  </a:lnTo>
                  <a:cubicBezTo>
                    <a:pt x="16" y="0"/>
                    <a:pt x="8" y="9"/>
                    <a:pt x="0" y="17"/>
                  </a:cubicBezTo>
                  <a:cubicBezTo>
                    <a:pt x="4" y="23"/>
                    <a:pt x="8" y="28"/>
                    <a:pt x="11" y="34"/>
                  </a:cubicBezTo>
                  <a:cubicBezTo>
                    <a:pt x="11" y="35"/>
                    <a:pt x="12" y="35"/>
                    <a:pt x="12" y="35"/>
                  </a:cubicBezTo>
                  <a:lnTo>
                    <a:pt x="14" y="3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 name="Google Shape;763;p29">
              <a:extLst>
                <a:ext uri="{FF2B5EF4-FFF2-40B4-BE49-F238E27FC236}">
                  <a16:creationId xmlns:a16="http://schemas.microsoft.com/office/drawing/2014/main" id="{210DE755-8D3F-FAB5-D812-1AD20E794590}"/>
                </a:ext>
              </a:extLst>
            </p:cNvPr>
            <p:cNvSpPr/>
            <p:nvPr/>
          </p:nvSpPr>
          <p:spPr>
            <a:xfrm>
              <a:off x="3106805" y="-872855"/>
              <a:ext cx="9000" cy="10080"/>
            </a:xfrm>
            <a:custGeom>
              <a:avLst/>
              <a:gdLst/>
              <a:ahLst/>
              <a:cxnLst/>
              <a:rect l="l" t="t" r="r" b="b"/>
              <a:pathLst>
                <a:path w="25" h="28" extrusionOk="0">
                  <a:moveTo>
                    <a:pt x="5" y="4"/>
                  </a:moveTo>
                  <a:cubicBezTo>
                    <a:pt x="3" y="7"/>
                    <a:pt x="0" y="14"/>
                    <a:pt x="2" y="18"/>
                  </a:cubicBezTo>
                  <a:cubicBezTo>
                    <a:pt x="6" y="27"/>
                    <a:pt x="19" y="18"/>
                    <a:pt x="23" y="14"/>
                  </a:cubicBezTo>
                  <a:lnTo>
                    <a:pt x="24" y="12"/>
                  </a:lnTo>
                  <a:cubicBezTo>
                    <a:pt x="18" y="8"/>
                    <a:pt x="13" y="4"/>
                    <a:pt x="7" y="0"/>
                  </a:cubicBezTo>
                  <a:cubicBezTo>
                    <a:pt x="7" y="1"/>
                    <a:pt x="5" y="1"/>
                    <a:pt x="5" y="2"/>
                  </a:cubicBezTo>
                  <a:cubicBezTo>
                    <a:pt x="4" y="3"/>
                    <a:pt x="5" y="4"/>
                    <a:pt x="5"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 name="Google Shape;764;p29">
              <a:extLst>
                <a:ext uri="{FF2B5EF4-FFF2-40B4-BE49-F238E27FC236}">
                  <a16:creationId xmlns:a16="http://schemas.microsoft.com/office/drawing/2014/main" id="{CBD7F29E-EE99-E81D-87F1-6356BCE43A0F}"/>
                </a:ext>
              </a:extLst>
            </p:cNvPr>
            <p:cNvSpPr/>
            <p:nvPr/>
          </p:nvSpPr>
          <p:spPr>
            <a:xfrm>
              <a:off x="3092405" y="-855575"/>
              <a:ext cx="6480" cy="6840"/>
            </a:xfrm>
            <a:custGeom>
              <a:avLst/>
              <a:gdLst/>
              <a:ahLst/>
              <a:cxnLst/>
              <a:rect l="l" t="t" r="r" b="b"/>
              <a:pathLst>
                <a:path w="18" h="19" extrusionOk="0">
                  <a:moveTo>
                    <a:pt x="4" y="15"/>
                  </a:moveTo>
                  <a:cubicBezTo>
                    <a:pt x="4" y="15"/>
                    <a:pt x="4" y="17"/>
                    <a:pt x="4" y="18"/>
                  </a:cubicBezTo>
                  <a:cubicBezTo>
                    <a:pt x="4" y="17"/>
                    <a:pt x="5" y="16"/>
                    <a:pt x="5" y="15"/>
                  </a:cubicBezTo>
                  <a:cubicBezTo>
                    <a:pt x="7" y="12"/>
                    <a:pt x="10" y="10"/>
                    <a:pt x="13" y="8"/>
                  </a:cubicBezTo>
                  <a:cubicBezTo>
                    <a:pt x="14" y="7"/>
                    <a:pt x="14" y="7"/>
                    <a:pt x="14" y="7"/>
                  </a:cubicBezTo>
                  <a:cubicBezTo>
                    <a:pt x="15" y="7"/>
                    <a:pt x="15" y="7"/>
                    <a:pt x="15" y="7"/>
                  </a:cubicBezTo>
                  <a:cubicBezTo>
                    <a:pt x="16" y="6"/>
                    <a:pt x="15" y="6"/>
                    <a:pt x="16" y="5"/>
                  </a:cubicBezTo>
                  <a:cubicBezTo>
                    <a:pt x="17" y="4"/>
                    <a:pt x="17" y="4"/>
                    <a:pt x="17" y="4"/>
                  </a:cubicBezTo>
                  <a:cubicBezTo>
                    <a:pt x="17" y="3"/>
                    <a:pt x="17" y="3"/>
                    <a:pt x="16" y="2"/>
                  </a:cubicBezTo>
                  <a:cubicBezTo>
                    <a:pt x="15" y="1"/>
                    <a:pt x="16" y="2"/>
                    <a:pt x="15" y="1"/>
                  </a:cubicBezTo>
                  <a:cubicBezTo>
                    <a:pt x="14" y="0"/>
                    <a:pt x="14" y="0"/>
                    <a:pt x="14" y="0"/>
                  </a:cubicBezTo>
                  <a:cubicBezTo>
                    <a:pt x="13" y="0"/>
                    <a:pt x="13" y="0"/>
                    <a:pt x="13" y="0"/>
                  </a:cubicBezTo>
                  <a:cubicBezTo>
                    <a:pt x="10" y="1"/>
                    <a:pt x="8" y="2"/>
                    <a:pt x="6" y="3"/>
                  </a:cubicBezTo>
                  <a:cubicBezTo>
                    <a:pt x="5" y="4"/>
                    <a:pt x="3" y="5"/>
                    <a:pt x="2" y="6"/>
                  </a:cubicBezTo>
                  <a:lnTo>
                    <a:pt x="0" y="7"/>
                  </a:lnTo>
                  <a:cubicBezTo>
                    <a:pt x="1" y="8"/>
                    <a:pt x="2" y="9"/>
                    <a:pt x="2" y="10"/>
                  </a:cubicBezTo>
                  <a:cubicBezTo>
                    <a:pt x="3" y="11"/>
                    <a:pt x="4" y="13"/>
                    <a:pt x="4"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 name="Google Shape;765;p29">
              <a:extLst>
                <a:ext uri="{FF2B5EF4-FFF2-40B4-BE49-F238E27FC236}">
                  <a16:creationId xmlns:a16="http://schemas.microsoft.com/office/drawing/2014/main" id="{198466B0-806A-0D88-F641-78E67BE940C3}"/>
                </a:ext>
              </a:extLst>
            </p:cNvPr>
            <p:cNvSpPr/>
            <p:nvPr/>
          </p:nvSpPr>
          <p:spPr>
            <a:xfrm>
              <a:off x="3154685" y="-640655"/>
              <a:ext cx="94320" cy="56520"/>
            </a:xfrm>
            <a:custGeom>
              <a:avLst/>
              <a:gdLst/>
              <a:ahLst/>
              <a:cxnLst/>
              <a:rect l="l" t="t" r="r" b="b"/>
              <a:pathLst>
                <a:path w="262" h="157" extrusionOk="0">
                  <a:moveTo>
                    <a:pt x="109" y="96"/>
                  </a:moveTo>
                  <a:cubicBezTo>
                    <a:pt x="122" y="111"/>
                    <a:pt x="162" y="117"/>
                    <a:pt x="181" y="124"/>
                  </a:cubicBezTo>
                  <a:cubicBezTo>
                    <a:pt x="206" y="133"/>
                    <a:pt x="233" y="155"/>
                    <a:pt x="260" y="156"/>
                  </a:cubicBezTo>
                  <a:cubicBezTo>
                    <a:pt x="261" y="155"/>
                    <a:pt x="261" y="155"/>
                    <a:pt x="261" y="155"/>
                  </a:cubicBezTo>
                  <a:lnTo>
                    <a:pt x="261" y="154"/>
                  </a:lnTo>
                  <a:cubicBezTo>
                    <a:pt x="261" y="154"/>
                    <a:pt x="261" y="153"/>
                    <a:pt x="260" y="153"/>
                  </a:cubicBezTo>
                  <a:cubicBezTo>
                    <a:pt x="239" y="148"/>
                    <a:pt x="222" y="125"/>
                    <a:pt x="202" y="117"/>
                  </a:cubicBezTo>
                  <a:cubicBezTo>
                    <a:pt x="176" y="107"/>
                    <a:pt x="132" y="94"/>
                    <a:pt x="115" y="72"/>
                  </a:cubicBezTo>
                  <a:cubicBezTo>
                    <a:pt x="98" y="50"/>
                    <a:pt x="67" y="42"/>
                    <a:pt x="50" y="22"/>
                  </a:cubicBezTo>
                  <a:cubicBezTo>
                    <a:pt x="45" y="16"/>
                    <a:pt x="39" y="12"/>
                    <a:pt x="32" y="8"/>
                  </a:cubicBezTo>
                  <a:cubicBezTo>
                    <a:pt x="26" y="4"/>
                    <a:pt x="19" y="2"/>
                    <a:pt x="12" y="0"/>
                  </a:cubicBezTo>
                  <a:lnTo>
                    <a:pt x="11" y="0"/>
                  </a:lnTo>
                  <a:cubicBezTo>
                    <a:pt x="10" y="0"/>
                    <a:pt x="9" y="0"/>
                    <a:pt x="8" y="1"/>
                  </a:cubicBezTo>
                  <a:cubicBezTo>
                    <a:pt x="8" y="1"/>
                    <a:pt x="7" y="2"/>
                    <a:pt x="6" y="3"/>
                  </a:cubicBezTo>
                  <a:lnTo>
                    <a:pt x="6" y="4"/>
                  </a:lnTo>
                  <a:cubicBezTo>
                    <a:pt x="0" y="44"/>
                    <a:pt x="87" y="74"/>
                    <a:pt x="109" y="9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 name="Google Shape;766;p29">
              <a:extLst>
                <a:ext uri="{FF2B5EF4-FFF2-40B4-BE49-F238E27FC236}">
                  <a16:creationId xmlns:a16="http://schemas.microsoft.com/office/drawing/2014/main" id="{846395BC-5A5D-3B9E-5755-FD4E64A370A8}"/>
                </a:ext>
              </a:extLst>
            </p:cNvPr>
            <p:cNvSpPr/>
            <p:nvPr/>
          </p:nvSpPr>
          <p:spPr>
            <a:xfrm>
              <a:off x="3121565" y="-674855"/>
              <a:ext cx="21960" cy="21960"/>
            </a:xfrm>
            <a:custGeom>
              <a:avLst/>
              <a:gdLst/>
              <a:ahLst/>
              <a:cxnLst/>
              <a:rect l="l" t="t" r="r" b="b"/>
              <a:pathLst>
                <a:path w="61" h="61" extrusionOk="0">
                  <a:moveTo>
                    <a:pt x="17" y="31"/>
                  </a:moveTo>
                  <a:cubicBezTo>
                    <a:pt x="27" y="41"/>
                    <a:pt x="39" y="50"/>
                    <a:pt x="51" y="57"/>
                  </a:cubicBezTo>
                  <a:cubicBezTo>
                    <a:pt x="52" y="57"/>
                    <a:pt x="53" y="58"/>
                    <a:pt x="54" y="59"/>
                  </a:cubicBezTo>
                  <a:cubicBezTo>
                    <a:pt x="57" y="60"/>
                    <a:pt x="60" y="57"/>
                    <a:pt x="58" y="55"/>
                  </a:cubicBezTo>
                  <a:cubicBezTo>
                    <a:pt x="58" y="54"/>
                    <a:pt x="57" y="53"/>
                    <a:pt x="57" y="53"/>
                  </a:cubicBezTo>
                  <a:cubicBezTo>
                    <a:pt x="51" y="42"/>
                    <a:pt x="44" y="31"/>
                    <a:pt x="35" y="22"/>
                  </a:cubicBezTo>
                  <a:cubicBezTo>
                    <a:pt x="29" y="14"/>
                    <a:pt x="18" y="0"/>
                    <a:pt x="7" y="2"/>
                  </a:cubicBezTo>
                  <a:cubicBezTo>
                    <a:pt x="6" y="2"/>
                    <a:pt x="6" y="3"/>
                    <a:pt x="5" y="3"/>
                  </a:cubicBezTo>
                  <a:cubicBezTo>
                    <a:pt x="4" y="4"/>
                    <a:pt x="4" y="4"/>
                    <a:pt x="3" y="5"/>
                  </a:cubicBezTo>
                  <a:cubicBezTo>
                    <a:pt x="3" y="5"/>
                    <a:pt x="3" y="6"/>
                    <a:pt x="3" y="7"/>
                  </a:cubicBezTo>
                  <a:cubicBezTo>
                    <a:pt x="0" y="17"/>
                    <a:pt x="11" y="25"/>
                    <a:pt x="17" y="3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 name="Google Shape;767;p29">
              <a:extLst>
                <a:ext uri="{FF2B5EF4-FFF2-40B4-BE49-F238E27FC236}">
                  <a16:creationId xmlns:a16="http://schemas.microsoft.com/office/drawing/2014/main" id="{DECF1AA8-9DF5-7694-0F24-700EAA2F901B}"/>
                </a:ext>
              </a:extLst>
            </p:cNvPr>
            <p:cNvSpPr/>
            <p:nvPr/>
          </p:nvSpPr>
          <p:spPr>
            <a:xfrm>
              <a:off x="3083765" y="-855215"/>
              <a:ext cx="9000" cy="5760"/>
            </a:xfrm>
            <a:custGeom>
              <a:avLst/>
              <a:gdLst/>
              <a:ahLst/>
              <a:cxnLst/>
              <a:rect l="l" t="t" r="r" b="b"/>
              <a:pathLst>
                <a:path w="25" h="16" extrusionOk="0">
                  <a:moveTo>
                    <a:pt x="13" y="15"/>
                  </a:moveTo>
                  <a:lnTo>
                    <a:pt x="16" y="12"/>
                  </a:lnTo>
                  <a:cubicBezTo>
                    <a:pt x="19" y="10"/>
                    <a:pt x="21" y="8"/>
                    <a:pt x="24" y="6"/>
                  </a:cubicBezTo>
                  <a:cubicBezTo>
                    <a:pt x="23" y="5"/>
                    <a:pt x="21" y="3"/>
                    <a:pt x="20" y="2"/>
                  </a:cubicBezTo>
                  <a:cubicBezTo>
                    <a:pt x="17" y="1"/>
                    <a:pt x="14" y="0"/>
                    <a:pt x="11" y="0"/>
                  </a:cubicBezTo>
                  <a:cubicBezTo>
                    <a:pt x="10" y="0"/>
                    <a:pt x="8" y="0"/>
                    <a:pt x="7" y="1"/>
                  </a:cubicBezTo>
                  <a:lnTo>
                    <a:pt x="4" y="1"/>
                  </a:lnTo>
                  <a:cubicBezTo>
                    <a:pt x="3" y="1"/>
                    <a:pt x="2" y="1"/>
                    <a:pt x="1" y="2"/>
                  </a:cubicBezTo>
                  <a:cubicBezTo>
                    <a:pt x="1" y="2"/>
                    <a:pt x="0" y="2"/>
                    <a:pt x="0" y="3"/>
                  </a:cubicBezTo>
                  <a:cubicBezTo>
                    <a:pt x="5" y="6"/>
                    <a:pt x="9" y="11"/>
                    <a:pt x="13"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 name="Google Shape;768;p29">
              <a:extLst>
                <a:ext uri="{FF2B5EF4-FFF2-40B4-BE49-F238E27FC236}">
                  <a16:creationId xmlns:a16="http://schemas.microsoft.com/office/drawing/2014/main" id="{928207A7-5984-CE67-9003-CDF5C3CCFEDF}"/>
                </a:ext>
              </a:extLst>
            </p:cNvPr>
            <p:cNvSpPr/>
            <p:nvPr/>
          </p:nvSpPr>
          <p:spPr>
            <a:xfrm>
              <a:off x="3066125" y="-849815"/>
              <a:ext cx="40680" cy="162000"/>
            </a:xfrm>
            <a:custGeom>
              <a:avLst/>
              <a:gdLst/>
              <a:ahLst/>
              <a:cxnLst/>
              <a:rect l="l" t="t" r="r" b="b"/>
              <a:pathLst>
                <a:path w="113" h="450" extrusionOk="0">
                  <a:moveTo>
                    <a:pt x="11" y="166"/>
                  </a:moveTo>
                  <a:cubicBezTo>
                    <a:pt x="8" y="189"/>
                    <a:pt x="5" y="212"/>
                    <a:pt x="0" y="235"/>
                  </a:cubicBezTo>
                  <a:cubicBezTo>
                    <a:pt x="1" y="244"/>
                    <a:pt x="4" y="253"/>
                    <a:pt x="7" y="261"/>
                  </a:cubicBezTo>
                  <a:cubicBezTo>
                    <a:pt x="26" y="318"/>
                    <a:pt x="48" y="414"/>
                    <a:pt x="107" y="448"/>
                  </a:cubicBezTo>
                  <a:cubicBezTo>
                    <a:pt x="110" y="449"/>
                    <a:pt x="112" y="446"/>
                    <a:pt x="110" y="444"/>
                  </a:cubicBezTo>
                  <a:cubicBezTo>
                    <a:pt x="85" y="421"/>
                    <a:pt x="67" y="363"/>
                    <a:pt x="54" y="331"/>
                  </a:cubicBezTo>
                  <a:cubicBezTo>
                    <a:pt x="40" y="293"/>
                    <a:pt x="33" y="253"/>
                    <a:pt x="33" y="212"/>
                  </a:cubicBezTo>
                  <a:cubicBezTo>
                    <a:pt x="33" y="202"/>
                    <a:pt x="33" y="193"/>
                    <a:pt x="34" y="183"/>
                  </a:cubicBezTo>
                  <a:cubicBezTo>
                    <a:pt x="38" y="133"/>
                    <a:pt x="69" y="85"/>
                    <a:pt x="76" y="33"/>
                  </a:cubicBezTo>
                  <a:cubicBezTo>
                    <a:pt x="72" y="30"/>
                    <a:pt x="68" y="27"/>
                    <a:pt x="64" y="24"/>
                  </a:cubicBezTo>
                  <a:cubicBezTo>
                    <a:pt x="63" y="23"/>
                    <a:pt x="62" y="21"/>
                    <a:pt x="60" y="20"/>
                  </a:cubicBezTo>
                  <a:cubicBezTo>
                    <a:pt x="60" y="20"/>
                    <a:pt x="60" y="19"/>
                    <a:pt x="59" y="19"/>
                  </a:cubicBezTo>
                  <a:cubicBezTo>
                    <a:pt x="59" y="19"/>
                    <a:pt x="58" y="19"/>
                    <a:pt x="58" y="18"/>
                  </a:cubicBezTo>
                  <a:lnTo>
                    <a:pt x="57" y="17"/>
                  </a:lnTo>
                  <a:cubicBezTo>
                    <a:pt x="57" y="16"/>
                    <a:pt x="57" y="15"/>
                    <a:pt x="56" y="15"/>
                  </a:cubicBezTo>
                  <a:lnTo>
                    <a:pt x="52" y="9"/>
                  </a:lnTo>
                  <a:cubicBezTo>
                    <a:pt x="49" y="5"/>
                    <a:pt x="47" y="3"/>
                    <a:pt x="43" y="0"/>
                  </a:cubicBezTo>
                  <a:cubicBezTo>
                    <a:pt x="43" y="3"/>
                    <a:pt x="44" y="5"/>
                    <a:pt x="45" y="7"/>
                  </a:cubicBezTo>
                  <a:cubicBezTo>
                    <a:pt x="46" y="9"/>
                    <a:pt x="47" y="10"/>
                    <a:pt x="48" y="11"/>
                  </a:cubicBezTo>
                  <a:cubicBezTo>
                    <a:pt x="34" y="44"/>
                    <a:pt x="22" y="77"/>
                    <a:pt x="12" y="111"/>
                  </a:cubicBezTo>
                  <a:cubicBezTo>
                    <a:pt x="12" y="117"/>
                    <a:pt x="12" y="124"/>
                    <a:pt x="12" y="131"/>
                  </a:cubicBezTo>
                  <a:cubicBezTo>
                    <a:pt x="12" y="143"/>
                    <a:pt x="12" y="154"/>
                    <a:pt x="11" y="16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 name="Google Shape;769;p29">
              <a:extLst>
                <a:ext uri="{FF2B5EF4-FFF2-40B4-BE49-F238E27FC236}">
                  <a16:creationId xmlns:a16="http://schemas.microsoft.com/office/drawing/2014/main" id="{4EC76B23-9F6A-D95F-E5E3-357CC141E335}"/>
                </a:ext>
              </a:extLst>
            </p:cNvPr>
            <p:cNvSpPr/>
            <p:nvPr/>
          </p:nvSpPr>
          <p:spPr>
            <a:xfrm>
              <a:off x="3091685" y="-849095"/>
              <a:ext cx="2520" cy="5760"/>
            </a:xfrm>
            <a:custGeom>
              <a:avLst/>
              <a:gdLst/>
              <a:ahLst/>
              <a:cxnLst/>
              <a:rect l="l" t="t" r="r" b="b"/>
              <a:pathLst>
                <a:path w="7" h="16" extrusionOk="0">
                  <a:moveTo>
                    <a:pt x="0" y="8"/>
                  </a:moveTo>
                  <a:cubicBezTo>
                    <a:pt x="2" y="10"/>
                    <a:pt x="4" y="13"/>
                    <a:pt x="6" y="15"/>
                  </a:cubicBezTo>
                  <a:cubicBezTo>
                    <a:pt x="6" y="12"/>
                    <a:pt x="6" y="9"/>
                    <a:pt x="6" y="7"/>
                  </a:cubicBezTo>
                  <a:cubicBezTo>
                    <a:pt x="6" y="4"/>
                    <a:pt x="6" y="2"/>
                    <a:pt x="6" y="0"/>
                  </a:cubicBezTo>
                  <a:lnTo>
                    <a:pt x="3" y="5"/>
                  </a:lnTo>
                  <a:lnTo>
                    <a:pt x="0" y="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 name="Google Shape;770;p29">
              <a:extLst>
                <a:ext uri="{FF2B5EF4-FFF2-40B4-BE49-F238E27FC236}">
                  <a16:creationId xmlns:a16="http://schemas.microsoft.com/office/drawing/2014/main" id="{7C3B869F-2E92-9523-8A16-B8E82C4B97F0}"/>
                </a:ext>
              </a:extLst>
            </p:cNvPr>
            <p:cNvSpPr/>
            <p:nvPr/>
          </p:nvSpPr>
          <p:spPr>
            <a:xfrm>
              <a:off x="3086285" y="-844775"/>
              <a:ext cx="1800" cy="2160"/>
            </a:xfrm>
            <a:custGeom>
              <a:avLst/>
              <a:gdLst/>
              <a:ahLst/>
              <a:cxnLst/>
              <a:rect l="l" t="t" r="r" b="b"/>
              <a:pathLst>
                <a:path w="5" h="6" extrusionOk="0">
                  <a:moveTo>
                    <a:pt x="2" y="4"/>
                  </a:moveTo>
                  <a:cubicBezTo>
                    <a:pt x="2" y="4"/>
                    <a:pt x="2" y="5"/>
                    <a:pt x="3" y="5"/>
                  </a:cubicBezTo>
                  <a:lnTo>
                    <a:pt x="4" y="5"/>
                  </a:lnTo>
                  <a:lnTo>
                    <a:pt x="0" y="0"/>
                  </a:lnTo>
                  <a:cubicBezTo>
                    <a:pt x="0" y="1"/>
                    <a:pt x="0" y="2"/>
                    <a:pt x="1" y="3"/>
                  </a:cubicBezTo>
                  <a:cubicBezTo>
                    <a:pt x="1" y="3"/>
                    <a:pt x="1" y="4"/>
                    <a:pt x="2"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 name="Google Shape;771;p29">
              <a:extLst>
                <a:ext uri="{FF2B5EF4-FFF2-40B4-BE49-F238E27FC236}">
                  <a16:creationId xmlns:a16="http://schemas.microsoft.com/office/drawing/2014/main" id="{4E5259D5-9DBC-A0CA-0B9B-D0A48C039F34}"/>
                </a:ext>
              </a:extLst>
            </p:cNvPr>
            <p:cNvSpPr/>
            <p:nvPr/>
          </p:nvSpPr>
          <p:spPr>
            <a:xfrm>
              <a:off x="3088445" y="-853055"/>
              <a:ext cx="5760" cy="7200"/>
            </a:xfrm>
            <a:custGeom>
              <a:avLst/>
              <a:gdLst/>
              <a:ahLst/>
              <a:cxnLst/>
              <a:rect l="l" t="t" r="r" b="b"/>
              <a:pathLst>
                <a:path w="16" h="20" extrusionOk="0">
                  <a:moveTo>
                    <a:pt x="0" y="9"/>
                  </a:moveTo>
                  <a:cubicBezTo>
                    <a:pt x="1" y="11"/>
                    <a:pt x="3" y="11"/>
                    <a:pt x="4" y="13"/>
                  </a:cubicBezTo>
                  <a:cubicBezTo>
                    <a:pt x="5" y="15"/>
                    <a:pt x="7" y="17"/>
                    <a:pt x="9" y="19"/>
                  </a:cubicBezTo>
                  <a:lnTo>
                    <a:pt x="11" y="16"/>
                  </a:lnTo>
                  <a:lnTo>
                    <a:pt x="15" y="11"/>
                  </a:lnTo>
                  <a:cubicBezTo>
                    <a:pt x="15" y="11"/>
                    <a:pt x="15" y="9"/>
                    <a:pt x="15" y="8"/>
                  </a:cubicBezTo>
                  <a:cubicBezTo>
                    <a:pt x="14" y="6"/>
                    <a:pt x="14" y="4"/>
                    <a:pt x="13" y="2"/>
                  </a:cubicBezTo>
                  <a:cubicBezTo>
                    <a:pt x="12" y="1"/>
                    <a:pt x="12" y="1"/>
                    <a:pt x="11" y="0"/>
                  </a:cubicBezTo>
                  <a:cubicBezTo>
                    <a:pt x="8" y="2"/>
                    <a:pt x="6" y="3"/>
                    <a:pt x="3" y="6"/>
                  </a:cubicBezTo>
                  <a:lnTo>
                    <a:pt x="0"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 name="Google Shape;772;p29">
              <a:extLst>
                <a:ext uri="{FF2B5EF4-FFF2-40B4-BE49-F238E27FC236}">
                  <a16:creationId xmlns:a16="http://schemas.microsoft.com/office/drawing/2014/main" id="{C78AAB25-B1A6-3A52-29C5-3F380A38F2A6}"/>
                </a:ext>
              </a:extLst>
            </p:cNvPr>
            <p:cNvSpPr/>
            <p:nvPr/>
          </p:nvSpPr>
          <p:spPr>
            <a:xfrm>
              <a:off x="3048125" y="-855935"/>
              <a:ext cx="21960" cy="112680"/>
            </a:xfrm>
            <a:custGeom>
              <a:avLst/>
              <a:gdLst/>
              <a:ahLst/>
              <a:cxnLst/>
              <a:rect l="l" t="t" r="r" b="b"/>
              <a:pathLst>
                <a:path w="61" h="313" extrusionOk="0">
                  <a:moveTo>
                    <a:pt x="29" y="303"/>
                  </a:moveTo>
                  <a:cubicBezTo>
                    <a:pt x="29" y="304"/>
                    <a:pt x="29" y="305"/>
                    <a:pt x="29" y="307"/>
                  </a:cubicBezTo>
                  <a:cubicBezTo>
                    <a:pt x="29" y="308"/>
                    <a:pt x="29" y="310"/>
                    <a:pt x="29" y="312"/>
                  </a:cubicBezTo>
                  <a:cubicBezTo>
                    <a:pt x="38" y="293"/>
                    <a:pt x="44" y="273"/>
                    <a:pt x="49" y="253"/>
                  </a:cubicBezTo>
                  <a:cubicBezTo>
                    <a:pt x="45" y="238"/>
                    <a:pt x="44" y="222"/>
                    <a:pt x="44" y="207"/>
                  </a:cubicBezTo>
                  <a:cubicBezTo>
                    <a:pt x="44" y="191"/>
                    <a:pt x="45" y="176"/>
                    <a:pt x="49" y="161"/>
                  </a:cubicBezTo>
                  <a:lnTo>
                    <a:pt x="60" y="128"/>
                  </a:lnTo>
                  <a:cubicBezTo>
                    <a:pt x="57" y="77"/>
                    <a:pt x="40" y="29"/>
                    <a:pt x="1" y="0"/>
                  </a:cubicBezTo>
                  <a:cubicBezTo>
                    <a:pt x="1" y="1"/>
                    <a:pt x="1" y="1"/>
                    <a:pt x="2" y="2"/>
                  </a:cubicBezTo>
                  <a:cubicBezTo>
                    <a:pt x="3" y="4"/>
                    <a:pt x="4" y="7"/>
                    <a:pt x="4" y="10"/>
                  </a:cubicBezTo>
                  <a:cubicBezTo>
                    <a:pt x="4" y="13"/>
                    <a:pt x="4" y="16"/>
                    <a:pt x="2" y="19"/>
                  </a:cubicBezTo>
                  <a:cubicBezTo>
                    <a:pt x="1" y="20"/>
                    <a:pt x="1" y="20"/>
                    <a:pt x="1" y="20"/>
                  </a:cubicBezTo>
                  <a:cubicBezTo>
                    <a:pt x="7" y="26"/>
                    <a:pt x="12" y="33"/>
                    <a:pt x="17" y="40"/>
                  </a:cubicBezTo>
                  <a:cubicBezTo>
                    <a:pt x="17" y="41"/>
                    <a:pt x="17" y="41"/>
                    <a:pt x="17" y="42"/>
                  </a:cubicBezTo>
                  <a:cubicBezTo>
                    <a:pt x="19" y="44"/>
                    <a:pt x="20" y="46"/>
                    <a:pt x="21" y="48"/>
                  </a:cubicBezTo>
                  <a:cubicBezTo>
                    <a:pt x="34" y="70"/>
                    <a:pt x="41" y="95"/>
                    <a:pt x="41" y="120"/>
                  </a:cubicBezTo>
                  <a:lnTo>
                    <a:pt x="41" y="121"/>
                  </a:lnTo>
                  <a:cubicBezTo>
                    <a:pt x="41" y="123"/>
                    <a:pt x="41" y="124"/>
                    <a:pt x="40" y="126"/>
                  </a:cubicBezTo>
                  <a:cubicBezTo>
                    <a:pt x="39" y="128"/>
                    <a:pt x="37" y="130"/>
                    <a:pt x="35" y="131"/>
                  </a:cubicBezTo>
                  <a:cubicBezTo>
                    <a:pt x="35" y="131"/>
                    <a:pt x="34" y="131"/>
                    <a:pt x="33" y="131"/>
                  </a:cubicBezTo>
                  <a:cubicBezTo>
                    <a:pt x="32" y="185"/>
                    <a:pt x="21" y="237"/>
                    <a:pt x="0" y="286"/>
                  </a:cubicBezTo>
                  <a:lnTo>
                    <a:pt x="2" y="286"/>
                  </a:lnTo>
                  <a:cubicBezTo>
                    <a:pt x="5" y="285"/>
                    <a:pt x="7" y="285"/>
                    <a:pt x="9" y="285"/>
                  </a:cubicBezTo>
                  <a:cubicBezTo>
                    <a:pt x="13" y="285"/>
                    <a:pt x="16" y="286"/>
                    <a:pt x="19" y="288"/>
                  </a:cubicBezTo>
                  <a:cubicBezTo>
                    <a:pt x="22" y="289"/>
                    <a:pt x="24" y="292"/>
                    <a:pt x="26" y="295"/>
                  </a:cubicBezTo>
                  <a:cubicBezTo>
                    <a:pt x="27" y="297"/>
                    <a:pt x="29" y="300"/>
                    <a:pt x="29" y="30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 name="Google Shape;773;p29">
              <a:extLst>
                <a:ext uri="{FF2B5EF4-FFF2-40B4-BE49-F238E27FC236}">
                  <a16:creationId xmlns:a16="http://schemas.microsoft.com/office/drawing/2014/main" id="{2BCDDF50-20A7-FA50-BFDB-7AEE26C96F2D}"/>
                </a:ext>
              </a:extLst>
            </p:cNvPr>
            <p:cNvSpPr/>
            <p:nvPr/>
          </p:nvSpPr>
          <p:spPr>
            <a:xfrm>
              <a:off x="3064685" y="-809855"/>
              <a:ext cx="6480" cy="45000"/>
            </a:xfrm>
            <a:custGeom>
              <a:avLst/>
              <a:gdLst/>
              <a:ahLst/>
              <a:cxnLst/>
              <a:rect l="l" t="t" r="r" b="b"/>
              <a:pathLst>
                <a:path w="18" h="125" extrusionOk="0">
                  <a:moveTo>
                    <a:pt x="4" y="124"/>
                  </a:moveTo>
                  <a:cubicBezTo>
                    <a:pt x="9" y="101"/>
                    <a:pt x="13" y="78"/>
                    <a:pt x="15" y="55"/>
                  </a:cubicBezTo>
                  <a:cubicBezTo>
                    <a:pt x="16" y="43"/>
                    <a:pt x="17" y="31"/>
                    <a:pt x="17" y="19"/>
                  </a:cubicBezTo>
                  <a:cubicBezTo>
                    <a:pt x="17" y="12"/>
                    <a:pt x="16" y="6"/>
                    <a:pt x="16" y="0"/>
                  </a:cubicBezTo>
                  <a:lnTo>
                    <a:pt x="5" y="33"/>
                  </a:lnTo>
                  <a:cubicBezTo>
                    <a:pt x="1" y="49"/>
                    <a:pt x="0" y="65"/>
                    <a:pt x="0" y="80"/>
                  </a:cubicBezTo>
                  <a:cubicBezTo>
                    <a:pt x="0" y="95"/>
                    <a:pt x="1" y="110"/>
                    <a:pt x="4" y="1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 name="Google Shape;774;p29">
              <a:extLst>
                <a:ext uri="{FF2B5EF4-FFF2-40B4-BE49-F238E27FC236}">
                  <a16:creationId xmlns:a16="http://schemas.microsoft.com/office/drawing/2014/main" id="{96940A31-C215-78E2-3D73-995147116919}"/>
                </a:ext>
              </a:extLst>
            </p:cNvPr>
            <p:cNvSpPr/>
            <p:nvPr/>
          </p:nvSpPr>
          <p:spPr>
            <a:xfrm>
              <a:off x="1511285" y="-713735"/>
              <a:ext cx="1520640" cy="31320"/>
            </a:xfrm>
            <a:custGeom>
              <a:avLst/>
              <a:gdLst/>
              <a:ahLst/>
              <a:cxnLst/>
              <a:rect l="l" t="t" r="r" b="b"/>
              <a:pathLst>
                <a:path w="4224" h="87" extrusionOk="0">
                  <a:moveTo>
                    <a:pt x="4199" y="34"/>
                  </a:moveTo>
                  <a:cubicBezTo>
                    <a:pt x="4198" y="34"/>
                    <a:pt x="4198" y="34"/>
                    <a:pt x="4197" y="34"/>
                  </a:cubicBezTo>
                  <a:cubicBezTo>
                    <a:pt x="4188" y="34"/>
                    <a:pt x="4178" y="32"/>
                    <a:pt x="4170" y="27"/>
                  </a:cubicBezTo>
                  <a:cubicBezTo>
                    <a:pt x="4168" y="26"/>
                    <a:pt x="4166" y="25"/>
                    <a:pt x="4165" y="23"/>
                  </a:cubicBezTo>
                  <a:cubicBezTo>
                    <a:pt x="4164" y="21"/>
                    <a:pt x="4164" y="19"/>
                    <a:pt x="4164" y="17"/>
                  </a:cubicBezTo>
                  <a:cubicBezTo>
                    <a:pt x="4102" y="23"/>
                    <a:pt x="4032" y="8"/>
                    <a:pt x="3976" y="8"/>
                  </a:cubicBezTo>
                  <a:cubicBezTo>
                    <a:pt x="3897" y="8"/>
                    <a:pt x="3819" y="4"/>
                    <a:pt x="3740" y="1"/>
                  </a:cubicBezTo>
                  <a:cubicBezTo>
                    <a:pt x="3672" y="11"/>
                    <a:pt x="3600" y="0"/>
                    <a:pt x="3533" y="15"/>
                  </a:cubicBezTo>
                  <a:cubicBezTo>
                    <a:pt x="3491" y="25"/>
                    <a:pt x="3447" y="15"/>
                    <a:pt x="3404" y="17"/>
                  </a:cubicBezTo>
                  <a:cubicBezTo>
                    <a:pt x="3370" y="19"/>
                    <a:pt x="3336" y="24"/>
                    <a:pt x="3301" y="26"/>
                  </a:cubicBezTo>
                  <a:cubicBezTo>
                    <a:pt x="3266" y="28"/>
                    <a:pt x="3227" y="35"/>
                    <a:pt x="3189" y="35"/>
                  </a:cubicBezTo>
                  <a:cubicBezTo>
                    <a:pt x="3168" y="34"/>
                    <a:pt x="3147" y="33"/>
                    <a:pt x="3126" y="33"/>
                  </a:cubicBezTo>
                  <a:cubicBezTo>
                    <a:pt x="3105" y="33"/>
                    <a:pt x="3084" y="34"/>
                    <a:pt x="3063" y="35"/>
                  </a:cubicBezTo>
                  <a:cubicBezTo>
                    <a:pt x="2985" y="45"/>
                    <a:pt x="2907" y="50"/>
                    <a:pt x="2828" y="50"/>
                  </a:cubicBezTo>
                  <a:cubicBezTo>
                    <a:pt x="2823" y="50"/>
                    <a:pt x="2819" y="50"/>
                    <a:pt x="2814" y="50"/>
                  </a:cubicBezTo>
                  <a:cubicBezTo>
                    <a:pt x="2724" y="52"/>
                    <a:pt x="2635" y="57"/>
                    <a:pt x="2544" y="57"/>
                  </a:cubicBezTo>
                  <a:lnTo>
                    <a:pt x="1949" y="56"/>
                  </a:lnTo>
                  <a:lnTo>
                    <a:pt x="1357" y="54"/>
                  </a:lnTo>
                  <a:cubicBezTo>
                    <a:pt x="1183" y="54"/>
                    <a:pt x="1014" y="45"/>
                    <a:pt x="840" y="45"/>
                  </a:cubicBezTo>
                  <a:cubicBezTo>
                    <a:pt x="648" y="45"/>
                    <a:pt x="456" y="42"/>
                    <a:pt x="264" y="45"/>
                  </a:cubicBezTo>
                  <a:cubicBezTo>
                    <a:pt x="183" y="45"/>
                    <a:pt x="94" y="35"/>
                    <a:pt x="16" y="53"/>
                  </a:cubicBezTo>
                  <a:lnTo>
                    <a:pt x="10" y="54"/>
                  </a:lnTo>
                  <a:lnTo>
                    <a:pt x="10" y="55"/>
                  </a:lnTo>
                  <a:cubicBezTo>
                    <a:pt x="10" y="60"/>
                    <a:pt x="9" y="64"/>
                    <a:pt x="9" y="69"/>
                  </a:cubicBezTo>
                  <a:cubicBezTo>
                    <a:pt x="8" y="70"/>
                    <a:pt x="8" y="71"/>
                    <a:pt x="7" y="73"/>
                  </a:cubicBezTo>
                  <a:cubicBezTo>
                    <a:pt x="6" y="74"/>
                    <a:pt x="5" y="76"/>
                    <a:pt x="3" y="77"/>
                  </a:cubicBezTo>
                  <a:cubicBezTo>
                    <a:pt x="2" y="77"/>
                    <a:pt x="1" y="78"/>
                    <a:pt x="0" y="78"/>
                  </a:cubicBezTo>
                  <a:cubicBezTo>
                    <a:pt x="24" y="73"/>
                    <a:pt x="48" y="70"/>
                    <a:pt x="72" y="70"/>
                  </a:cubicBezTo>
                  <a:cubicBezTo>
                    <a:pt x="259" y="76"/>
                    <a:pt x="446" y="74"/>
                    <a:pt x="632" y="74"/>
                  </a:cubicBezTo>
                  <a:lnTo>
                    <a:pt x="929" y="74"/>
                  </a:lnTo>
                  <a:cubicBezTo>
                    <a:pt x="969" y="74"/>
                    <a:pt x="1008" y="74"/>
                    <a:pt x="1047" y="73"/>
                  </a:cubicBezTo>
                  <a:cubicBezTo>
                    <a:pt x="1080" y="73"/>
                    <a:pt x="1111" y="83"/>
                    <a:pt x="1145" y="83"/>
                  </a:cubicBezTo>
                  <a:lnTo>
                    <a:pt x="2331" y="86"/>
                  </a:lnTo>
                  <a:lnTo>
                    <a:pt x="2641" y="86"/>
                  </a:lnTo>
                  <a:cubicBezTo>
                    <a:pt x="2685" y="86"/>
                    <a:pt x="2728" y="83"/>
                    <a:pt x="2772" y="80"/>
                  </a:cubicBezTo>
                  <a:cubicBezTo>
                    <a:pt x="2816" y="77"/>
                    <a:pt x="2858" y="82"/>
                    <a:pt x="2900" y="78"/>
                  </a:cubicBezTo>
                  <a:cubicBezTo>
                    <a:pt x="3056" y="60"/>
                    <a:pt x="3215" y="71"/>
                    <a:pt x="3370" y="49"/>
                  </a:cubicBezTo>
                  <a:cubicBezTo>
                    <a:pt x="3452" y="37"/>
                    <a:pt x="3539" y="44"/>
                    <a:pt x="3622" y="39"/>
                  </a:cubicBezTo>
                  <a:cubicBezTo>
                    <a:pt x="3704" y="33"/>
                    <a:pt x="3779" y="22"/>
                    <a:pt x="3861" y="23"/>
                  </a:cubicBezTo>
                  <a:cubicBezTo>
                    <a:pt x="3955" y="25"/>
                    <a:pt x="4050" y="18"/>
                    <a:pt x="4142" y="48"/>
                  </a:cubicBezTo>
                  <a:cubicBezTo>
                    <a:pt x="4167" y="56"/>
                    <a:pt x="4203" y="64"/>
                    <a:pt x="4223" y="47"/>
                  </a:cubicBezTo>
                  <a:lnTo>
                    <a:pt x="4222" y="46"/>
                  </a:lnTo>
                  <a:cubicBezTo>
                    <a:pt x="4217" y="43"/>
                    <a:pt x="4211" y="40"/>
                    <a:pt x="4204" y="38"/>
                  </a:cubicBezTo>
                  <a:cubicBezTo>
                    <a:pt x="4204" y="38"/>
                    <a:pt x="4203" y="38"/>
                    <a:pt x="4202" y="37"/>
                  </a:cubicBezTo>
                  <a:cubicBezTo>
                    <a:pt x="4201" y="36"/>
                    <a:pt x="4200" y="35"/>
                    <a:pt x="4199" y="3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 name="Google Shape;775;p29">
              <a:extLst>
                <a:ext uri="{FF2B5EF4-FFF2-40B4-BE49-F238E27FC236}">
                  <a16:creationId xmlns:a16="http://schemas.microsoft.com/office/drawing/2014/main" id="{69B537E5-63FF-27DC-62F6-8518221E096A}"/>
                </a:ext>
              </a:extLst>
            </p:cNvPr>
            <p:cNvSpPr/>
            <p:nvPr/>
          </p:nvSpPr>
          <p:spPr>
            <a:xfrm>
              <a:off x="1420925" y="-688175"/>
              <a:ext cx="360" cy="720"/>
            </a:xfrm>
            <a:custGeom>
              <a:avLst/>
              <a:gdLst/>
              <a:ahLst/>
              <a:cxnLst/>
              <a:rect l="l" t="t" r="r" b="b"/>
              <a:pathLst>
                <a:path w="1" h="2" extrusionOk="0">
                  <a:moveTo>
                    <a:pt x="0" y="0"/>
                  </a:moveTo>
                  <a:lnTo>
                    <a:pt x="0" y="1"/>
                  </a:lnTo>
                  <a:lnTo>
                    <a:pt x="0" y="0"/>
                  </a:lnTo>
                </a:path>
              </a:pathLst>
            </a:custGeom>
            <a:solidFill>
              <a:schemeClr val="dk1"/>
            </a:solidFill>
            <a:ln>
              <a:noFill/>
            </a:ln>
          </p:spPr>
        </p:sp>
        <p:sp>
          <p:nvSpPr>
            <p:cNvPr id="776" name="Google Shape;776;p29">
              <a:extLst>
                <a:ext uri="{FF2B5EF4-FFF2-40B4-BE49-F238E27FC236}">
                  <a16:creationId xmlns:a16="http://schemas.microsoft.com/office/drawing/2014/main" id="{69012097-591C-7207-A4E9-DF5BCC3448D3}"/>
                </a:ext>
              </a:extLst>
            </p:cNvPr>
            <p:cNvSpPr/>
            <p:nvPr/>
          </p:nvSpPr>
          <p:spPr>
            <a:xfrm>
              <a:off x="1428125" y="-693215"/>
              <a:ext cx="82440" cy="11520"/>
            </a:xfrm>
            <a:custGeom>
              <a:avLst/>
              <a:gdLst/>
              <a:ahLst/>
              <a:cxnLst/>
              <a:rect l="l" t="t" r="r" b="b"/>
              <a:pathLst>
                <a:path w="229" h="32" extrusionOk="0">
                  <a:moveTo>
                    <a:pt x="219" y="17"/>
                  </a:moveTo>
                  <a:lnTo>
                    <a:pt x="217" y="16"/>
                  </a:lnTo>
                  <a:cubicBezTo>
                    <a:pt x="217" y="15"/>
                    <a:pt x="216" y="14"/>
                    <a:pt x="216" y="14"/>
                  </a:cubicBezTo>
                  <a:cubicBezTo>
                    <a:pt x="215" y="12"/>
                    <a:pt x="214" y="10"/>
                    <a:pt x="214" y="8"/>
                  </a:cubicBezTo>
                  <a:cubicBezTo>
                    <a:pt x="214" y="7"/>
                    <a:pt x="215" y="5"/>
                    <a:pt x="216" y="3"/>
                  </a:cubicBezTo>
                  <a:cubicBezTo>
                    <a:pt x="216" y="2"/>
                    <a:pt x="216" y="1"/>
                    <a:pt x="216" y="0"/>
                  </a:cubicBezTo>
                  <a:cubicBezTo>
                    <a:pt x="206" y="2"/>
                    <a:pt x="197" y="3"/>
                    <a:pt x="188" y="3"/>
                  </a:cubicBezTo>
                  <a:cubicBezTo>
                    <a:pt x="188" y="6"/>
                    <a:pt x="188" y="9"/>
                    <a:pt x="188" y="12"/>
                  </a:cubicBezTo>
                  <a:cubicBezTo>
                    <a:pt x="188" y="29"/>
                    <a:pt x="160" y="29"/>
                    <a:pt x="162" y="12"/>
                  </a:cubicBezTo>
                  <a:cubicBezTo>
                    <a:pt x="162" y="10"/>
                    <a:pt x="162" y="8"/>
                    <a:pt x="162" y="6"/>
                  </a:cubicBezTo>
                  <a:cubicBezTo>
                    <a:pt x="151" y="6"/>
                    <a:pt x="140" y="6"/>
                    <a:pt x="129" y="7"/>
                  </a:cubicBezTo>
                  <a:cubicBezTo>
                    <a:pt x="128" y="8"/>
                    <a:pt x="126" y="9"/>
                    <a:pt x="125" y="10"/>
                  </a:cubicBezTo>
                  <a:cubicBezTo>
                    <a:pt x="123" y="11"/>
                    <a:pt x="120" y="12"/>
                    <a:pt x="118" y="12"/>
                  </a:cubicBezTo>
                  <a:cubicBezTo>
                    <a:pt x="116" y="12"/>
                    <a:pt x="113" y="11"/>
                    <a:pt x="111" y="10"/>
                  </a:cubicBezTo>
                  <a:cubicBezTo>
                    <a:pt x="109" y="9"/>
                    <a:pt x="108" y="8"/>
                    <a:pt x="107" y="7"/>
                  </a:cubicBezTo>
                  <a:lnTo>
                    <a:pt x="89" y="7"/>
                  </a:lnTo>
                  <a:cubicBezTo>
                    <a:pt x="88" y="8"/>
                    <a:pt x="86" y="10"/>
                    <a:pt x="84" y="11"/>
                  </a:cubicBezTo>
                  <a:cubicBezTo>
                    <a:pt x="82" y="12"/>
                    <a:pt x="79" y="13"/>
                    <a:pt x="77" y="13"/>
                  </a:cubicBezTo>
                  <a:cubicBezTo>
                    <a:pt x="74" y="13"/>
                    <a:pt x="73" y="12"/>
                    <a:pt x="71" y="11"/>
                  </a:cubicBezTo>
                  <a:cubicBezTo>
                    <a:pt x="69" y="10"/>
                    <a:pt x="67" y="8"/>
                    <a:pt x="66" y="7"/>
                  </a:cubicBezTo>
                  <a:lnTo>
                    <a:pt x="47" y="7"/>
                  </a:lnTo>
                  <a:cubicBezTo>
                    <a:pt x="47" y="7"/>
                    <a:pt x="47" y="8"/>
                    <a:pt x="47" y="9"/>
                  </a:cubicBezTo>
                  <a:cubicBezTo>
                    <a:pt x="47" y="28"/>
                    <a:pt x="16" y="23"/>
                    <a:pt x="21" y="6"/>
                  </a:cubicBezTo>
                  <a:lnTo>
                    <a:pt x="2" y="6"/>
                  </a:lnTo>
                  <a:cubicBezTo>
                    <a:pt x="2" y="12"/>
                    <a:pt x="1" y="18"/>
                    <a:pt x="0" y="24"/>
                  </a:cubicBezTo>
                  <a:cubicBezTo>
                    <a:pt x="0" y="25"/>
                    <a:pt x="0" y="26"/>
                    <a:pt x="0" y="26"/>
                  </a:cubicBezTo>
                  <a:cubicBezTo>
                    <a:pt x="0" y="27"/>
                    <a:pt x="0" y="27"/>
                    <a:pt x="0" y="28"/>
                  </a:cubicBezTo>
                  <a:cubicBezTo>
                    <a:pt x="50" y="28"/>
                    <a:pt x="100" y="31"/>
                    <a:pt x="151" y="31"/>
                  </a:cubicBezTo>
                  <a:cubicBezTo>
                    <a:pt x="177" y="30"/>
                    <a:pt x="202" y="27"/>
                    <a:pt x="228" y="21"/>
                  </a:cubicBezTo>
                  <a:cubicBezTo>
                    <a:pt x="226" y="21"/>
                    <a:pt x="224" y="21"/>
                    <a:pt x="222" y="20"/>
                  </a:cubicBezTo>
                  <a:cubicBezTo>
                    <a:pt x="221" y="19"/>
                    <a:pt x="220" y="18"/>
                    <a:pt x="219"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 name="Google Shape;777;p29">
              <a:extLst>
                <a:ext uri="{FF2B5EF4-FFF2-40B4-BE49-F238E27FC236}">
                  <a16:creationId xmlns:a16="http://schemas.microsoft.com/office/drawing/2014/main" id="{2AD35D43-8F6F-83B5-1205-59B8E605AEFC}"/>
                </a:ext>
              </a:extLst>
            </p:cNvPr>
            <p:cNvSpPr/>
            <p:nvPr/>
          </p:nvSpPr>
          <p:spPr>
            <a:xfrm>
              <a:off x="3022565" y="-704735"/>
              <a:ext cx="12960" cy="8280"/>
            </a:xfrm>
            <a:custGeom>
              <a:avLst/>
              <a:gdLst/>
              <a:ahLst/>
              <a:cxnLst/>
              <a:rect l="l" t="t" r="r" b="b"/>
              <a:pathLst>
                <a:path w="36" h="23" extrusionOk="0">
                  <a:moveTo>
                    <a:pt x="34" y="9"/>
                  </a:moveTo>
                  <a:cubicBezTo>
                    <a:pt x="34" y="8"/>
                    <a:pt x="35" y="6"/>
                    <a:pt x="35" y="5"/>
                  </a:cubicBezTo>
                  <a:cubicBezTo>
                    <a:pt x="35" y="3"/>
                    <a:pt x="34" y="1"/>
                    <a:pt x="34" y="0"/>
                  </a:cubicBezTo>
                  <a:cubicBezTo>
                    <a:pt x="23" y="6"/>
                    <a:pt x="12" y="9"/>
                    <a:pt x="0" y="9"/>
                  </a:cubicBezTo>
                  <a:cubicBezTo>
                    <a:pt x="1" y="10"/>
                    <a:pt x="2" y="12"/>
                    <a:pt x="3" y="12"/>
                  </a:cubicBezTo>
                  <a:cubicBezTo>
                    <a:pt x="4" y="13"/>
                    <a:pt x="5" y="13"/>
                    <a:pt x="5" y="13"/>
                  </a:cubicBezTo>
                  <a:cubicBezTo>
                    <a:pt x="12" y="16"/>
                    <a:pt x="18" y="18"/>
                    <a:pt x="23" y="22"/>
                  </a:cubicBezTo>
                  <a:cubicBezTo>
                    <a:pt x="24" y="22"/>
                    <a:pt x="24" y="22"/>
                    <a:pt x="24" y="22"/>
                  </a:cubicBezTo>
                  <a:cubicBezTo>
                    <a:pt x="27" y="19"/>
                    <a:pt x="30" y="15"/>
                    <a:pt x="33" y="11"/>
                  </a:cubicBezTo>
                  <a:cubicBezTo>
                    <a:pt x="33" y="11"/>
                    <a:pt x="33" y="10"/>
                    <a:pt x="34"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 name="Google Shape;778;p29">
              <a:extLst>
                <a:ext uri="{FF2B5EF4-FFF2-40B4-BE49-F238E27FC236}">
                  <a16:creationId xmlns:a16="http://schemas.microsoft.com/office/drawing/2014/main" id="{D115D615-2B06-8B8C-479C-9F85F60B41A9}"/>
                </a:ext>
              </a:extLst>
            </p:cNvPr>
            <p:cNvSpPr/>
            <p:nvPr/>
          </p:nvSpPr>
          <p:spPr>
            <a:xfrm>
              <a:off x="2211845" y="-835415"/>
              <a:ext cx="85320" cy="15120"/>
            </a:xfrm>
            <a:custGeom>
              <a:avLst/>
              <a:gdLst/>
              <a:ahLst/>
              <a:cxnLst/>
              <a:rect l="l" t="t" r="r" b="b"/>
              <a:pathLst>
                <a:path w="237" h="42" extrusionOk="0">
                  <a:moveTo>
                    <a:pt x="69" y="36"/>
                  </a:moveTo>
                  <a:lnTo>
                    <a:pt x="52" y="36"/>
                  </a:lnTo>
                  <a:lnTo>
                    <a:pt x="52" y="38"/>
                  </a:lnTo>
                  <a:cubicBezTo>
                    <a:pt x="62" y="39"/>
                    <a:pt x="73" y="40"/>
                    <a:pt x="83" y="41"/>
                  </a:cubicBezTo>
                  <a:cubicBezTo>
                    <a:pt x="83" y="36"/>
                    <a:pt x="85" y="31"/>
                    <a:pt x="87" y="27"/>
                  </a:cubicBezTo>
                  <a:cubicBezTo>
                    <a:pt x="88" y="26"/>
                    <a:pt x="88" y="25"/>
                    <a:pt x="89" y="25"/>
                  </a:cubicBezTo>
                  <a:cubicBezTo>
                    <a:pt x="88" y="24"/>
                    <a:pt x="88" y="24"/>
                    <a:pt x="88" y="24"/>
                  </a:cubicBezTo>
                  <a:cubicBezTo>
                    <a:pt x="87" y="23"/>
                    <a:pt x="87" y="22"/>
                    <a:pt x="87" y="21"/>
                  </a:cubicBezTo>
                  <a:cubicBezTo>
                    <a:pt x="87" y="20"/>
                    <a:pt x="87" y="19"/>
                    <a:pt x="88" y="18"/>
                  </a:cubicBezTo>
                  <a:cubicBezTo>
                    <a:pt x="89" y="17"/>
                    <a:pt x="89" y="17"/>
                    <a:pt x="90" y="16"/>
                  </a:cubicBezTo>
                  <a:cubicBezTo>
                    <a:pt x="91" y="15"/>
                    <a:pt x="92" y="15"/>
                    <a:pt x="93" y="15"/>
                  </a:cubicBezTo>
                  <a:cubicBezTo>
                    <a:pt x="101" y="16"/>
                    <a:pt x="108" y="16"/>
                    <a:pt x="116" y="16"/>
                  </a:cubicBezTo>
                  <a:cubicBezTo>
                    <a:pt x="156" y="16"/>
                    <a:pt x="196" y="14"/>
                    <a:pt x="236" y="9"/>
                  </a:cubicBezTo>
                  <a:lnTo>
                    <a:pt x="132" y="9"/>
                  </a:lnTo>
                  <a:cubicBezTo>
                    <a:pt x="89" y="9"/>
                    <a:pt x="49" y="3"/>
                    <a:pt x="6" y="0"/>
                  </a:cubicBezTo>
                  <a:lnTo>
                    <a:pt x="0" y="0"/>
                  </a:lnTo>
                  <a:cubicBezTo>
                    <a:pt x="24" y="2"/>
                    <a:pt x="48" y="7"/>
                    <a:pt x="71" y="14"/>
                  </a:cubicBezTo>
                  <a:cubicBezTo>
                    <a:pt x="83" y="18"/>
                    <a:pt x="83" y="37"/>
                    <a:pt x="69" y="3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 name="Google Shape;779;p29">
              <a:extLst>
                <a:ext uri="{FF2B5EF4-FFF2-40B4-BE49-F238E27FC236}">
                  <a16:creationId xmlns:a16="http://schemas.microsoft.com/office/drawing/2014/main" id="{F693A733-17AC-F9F3-6CE8-662922668CBB}"/>
                </a:ext>
              </a:extLst>
            </p:cNvPr>
            <p:cNvSpPr/>
            <p:nvPr/>
          </p:nvSpPr>
          <p:spPr>
            <a:xfrm>
              <a:off x="1428485" y="-873215"/>
              <a:ext cx="35280" cy="9000"/>
            </a:xfrm>
            <a:custGeom>
              <a:avLst/>
              <a:gdLst/>
              <a:ahLst/>
              <a:cxnLst/>
              <a:rect l="l" t="t" r="r" b="b"/>
              <a:pathLst>
                <a:path w="98" h="25" extrusionOk="0">
                  <a:moveTo>
                    <a:pt x="7" y="6"/>
                  </a:moveTo>
                  <a:cubicBezTo>
                    <a:pt x="10" y="12"/>
                    <a:pt x="13" y="18"/>
                    <a:pt x="15" y="24"/>
                  </a:cubicBezTo>
                  <a:cubicBezTo>
                    <a:pt x="18" y="21"/>
                    <a:pt x="21" y="19"/>
                    <a:pt x="25" y="17"/>
                  </a:cubicBezTo>
                  <a:cubicBezTo>
                    <a:pt x="26" y="16"/>
                    <a:pt x="26" y="16"/>
                    <a:pt x="27" y="15"/>
                  </a:cubicBezTo>
                  <a:cubicBezTo>
                    <a:pt x="30" y="14"/>
                    <a:pt x="32" y="13"/>
                    <a:pt x="35" y="13"/>
                  </a:cubicBezTo>
                  <a:cubicBezTo>
                    <a:pt x="35" y="12"/>
                    <a:pt x="35" y="12"/>
                    <a:pt x="36" y="11"/>
                  </a:cubicBezTo>
                  <a:cubicBezTo>
                    <a:pt x="38" y="9"/>
                    <a:pt x="38" y="7"/>
                    <a:pt x="40" y="6"/>
                  </a:cubicBezTo>
                  <a:cubicBezTo>
                    <a:pt x="42" y="5"/>
                    <a:pt x="44" y="5"/>
                    <a:pt x="46" y="5"/>
                  </a:cubicBezTo>
                  <a:cubicBezTo>
                    <a:pt x="47" y="5"/>
                    <a:pt x="47" y="5"/>
                    <a:pt x="48" y="5"/>
                  </a:cubicBezTo>
                  <a:lnTo>
                    <a:pt x="52" y="5"/>
                  </a:lnTo>
                  <a:cubicBezTo>
                    <a:pt x="53" y="5"/>
                    <a:pt x="55" y="6"/>
                    <a:pt x="56" y="7"/>
                  </a:cubicBezTo>
                  <a:cubicBezTo>
                    <a:pt x="57" y="7"/>
                    <a:pt x="58" y="8"/>
                    <a:pt x="59" y="9"/>
                  </a:cubicBezTo>
                  <a:cubicBezTo>
                    <a:pt x="66" y="9"/>
                    <a:pt x="74" y="9"/>
                    <a:pt x="80" y="11"/>
                  </a:cubicBezTo>
                  <a:cubicBezTo>
                    <a:pt x="82" y="11"/>
                    <a:pt x="84" y="11"/>
                    <a:pt x="85" y="12"/>
                  </a:cubicBezTo>
                  <a:lnTo>
                    <a:pt x="90" y="12"/>
                  </a:lnTo>
                  <a:cubicBezTo>
                    <a:pt x="91" y="11"/>
                    <a:pt x="92" y="10"/>
                    <a:pt x="93" y="9"/>
                  </a:cubicBezTo>
                  <a:cubicBezTo>
                    <a:pt x="94" y="8"/>
                    <a:pt x="96" y="8"/>
                    <a:pt x="97" y="8"/>
                  </a:cubicBezTo>
                  <a:cubicBezTo>
                    <a:pt x="65" y="4"/>
                    <a:pt x="33" y="1"/>
                    <a:pt x="0" y="0"/>
                  </a:cubicBezTo>
                  <a:cubicBezTo>
                    <a:pt x="1" y="1"/>
                    <a:pt x="1" y="0"/>
                    <a:pt x="2" y="1"/>
                  </a:cubicBezTo>
                  <a:cubicBezTo>
                    <a:pt x="4" y="3"/>
                    <a:pt x="6" y="4"/>
                    <a:pt x="7"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 name="Google Shape;780;p29">
              <a:extLst>
                <a:ext uri="{FF2B5EF4-FFF2-40B4-BE49-F238E27FC236}">
                  <a16:creationId xmlns:a16="http://schemas.microsoft.com/office/drawing/2014/main" id="{5A1882CC-7463-2948-E6EC-1807BCE13FB8}"/>
                </a:ext>
              </a:extLst>
            </p:cNvPr>
            <p:cNvSpPr/>
            <p:nvPr/>
          </p:nvSpPr>
          <p:spPr>
            <a:xfrm>
              <a:off x="2301485" y="-822455"/>
              <a:ext cx="3960" cy="720"/>
            </a:xfrm>
            <a:custGeom>
              <a:avLst/>
              <a:gdLst/>
              <a:ahLst/>
              <a:cxnLst/>
              <a:rect l="l" t="t" r="r" b="b"/>
              <a:pathLst>
                <a:path w="11" h="2" extrusionOk="0">
                  <a:moveTo>
                    <a:pt x="10" y="1"/>
                  </a:moveTo>
                  <a:lnTo>
                    <a:pt x="10" y="0"/>
                  </a:lnTo>
                  <a:lnTo>
                    <a:pt x="0" y="0"/>
                  </a:lnTo>
                  <a:lnTo>
                    <a:pt x="0" y="1"/>
                  </a:lnTo>
                  <a:lnTo>
                    <a:pt x="10" y="1"/>
                  </a:lnTo>
                </a:path>
              </a:pathLst>
            </a:custGeom>
            <a:solidFill>
              <a:schemeClr val="dk1"/>
            </a:solidFill>
            <a:ln>
              <a:noFill/>
            </a:ln>
          </p:spPr>
        </p:sp>
        <p:sp>
          <p:nvSpPr>
            <p:cNvPr id="781" name="Google Shape;781;p29">
              <a:extLst>
                <a:ext uri="{FF2B5EF4-FFF2-40B4-BE49-F238E27FC236}">
                  <a16:creationId xmlns:a16="http://schemas.microsoft.com/office/drawing/2014/main" id="{2144DCAD-4219-DAEC-B17B-1B9A310E5D7D}"/>
                </a:ext>
              </a:extLst>
            </p:cNvPr>
            <p:cNvSpPr/>
            <p:nvPr/>
          </p:nvSpPr>
          <p:spPr>
            <a:xfrm>
              <a:off x="2250365" y="-823895"/>
              <a:ext cx="11520" cy="3600"/>
            </a:xfrm>
            <a:custGeom>
              <a:avLst/>
              <a:gdLst/>
              <a:ahLst/>
              <a:cxnLst/>
              <a:rect l="l" t="t" r="r" b="b"/>
              <a:pathLst>
                <a:path w="32" h="10" extrusionOk="0">
                  <a:moveTo>
                    <a:pt x="2" y="6"/>
                  </a:moveTo>
                  <a:cubicBezTo>
                    <a:pt x="1" y="7"/>
                    <a:pt x="1" y="8"/>
                    <a:pt x="0" y="9"/>
                  </a:cubicBezTo>
                  <a:lnTo>
                    <a:pt x="27" y="9"/>
                  </a:lnTo>
                  <a:cubicBezTo>
                    <a:pt x="28" y="8"/>
                    <a:pt x="28" y="7"/>
                    <a:pt x="29" y="6"/>
                  </a:cubicBezTo>
                  <a:cubicBezTo>
                    <a:pt x="29" y="5"/>
                    <a:pt x="30" y="4"/>
                    <a:pt x="31" y="3"/>
                  </a:cubicBezTo>
                  <a:cubicBezTo>
                    <a:pt x="21" y="3"/>
                    <a:pt x="12" y="2"/>
                    <a:pt x="3" y="0"/>
                  </a:cubicBezTo>
                  <a:cubicBezTo>
                    <a:pt x="3" y="2"/>
                    <a:pt x="3" y="4"/>
                    <a:pt x="2"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 name="Google Shape;782;p29">
              <a:extLst>
                <a:ext uri="{FF2B5EF4-FFF2-40B4-BE49-F238E27FC236}">
                  <a16:creationId xmlns:a16="http://schemas.microsoft.com/office/drawing/2014/main" id="{FE4A1566-86A1-03DD-0C2D-252456E92701}"/>
                </a:ext>
              </a:extLst>
            </p:cNvPr>
            <p:cNvSpPr/>
            <p:nvPr/>
          </p:nvSpPr>
          <p:spPr>
            <a:xfrm>
              <a:off x="1406525" y="-872135"/>
              <a:ext cx="4320" cy="6120"/>
            </a:xfrm>
            <a:custGeom>
              <a:avLst/>
              <a:gdLst/>
              <a:ahLst/>
              <a:cxnLst/>
              <a:rect l="l" t="t" r="r" b="b"/>
              <a:pathLst>
                <a:path w="12" h="17" extrusionOk="0">
                  <a:moveTo>
                    <a:pt x="6" y="0"/>
                  </a:moveTo>
                  <a:cubicBezTo>
                    <a:pt x="0" y="5"/>
                    <a:pt x="0" y="16"/>
                    <a:pt x="9" y="16"/>
                  </a:cubicBezTo>
                  <a:lnTo>
                    <a:pt x="11" y="16"/>
                  </a:lnTo>
                  <a:lnTo>
                    <a:pt x="11" y="15"/>
                  </a:lnTo>
                  <a:cubicBezTo>
                    <a:pt x="9" y="10"/>
                    <a:pt x="8" y="5"/>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 name="Google Shape;783;p29">
              <a:extLst>
                <a:ext uri="{FF2B5EF4-FFF2-40B4-BE49-F238E27FC236}">
                  <a16:creationId xmlns:a16="http://schemas.microsoft.com/office/drawing/2014/main" id="{0478FF81-2F91-F3E0-B828-4D1D9415E5DF}"/>
                </a:ext>
              </a:extLst>
            </p:cNvPr>
            <p:cNvSpPr/>
            <p:nvPr/>
          </p:nvSpPr>
          <p:spPr>
            <a:xfrm>
              <a:off x="1465205" y="-869975"/>
              <a:ext cx="2880" cy="720"/>
            </a:xfrm>
            <a:custGeom>
              <a:avLst/>
              <a:gdLst/>
              <a:ahLst/>
              <a:cxnLst/>
              <a:rect l="l" t="t" r="r" b="b"/>
              <a:pathLst>
                <a:path w="8" h="2" extrusionOk="0">
                  <a:moveTo>
                    <a:pt x="7" y="0"/>
                  </a:moveTo>
                  <a:lnTo>
                    <a:pt x="0" y="0"/>
                  </a:lnTo>
                  <a:lnTo>
                    <a:pt x="2" y="1"/>
                  </a:lnTo>
                  <a:lnTo>
                    <a:pt x="7" y="0"/>
                  </a:lnTo>
                </a:path>
              </a:pathLst>
            </a:custGeom>
            <a:solidFill>
              <a:schemeClr val="dk1"/>
            </a:solidFill>
            <a:ln>
              <a:noFill/>
            </a:ln>
          </p:spPr>
        </p:sp>
        <p:sp>
          <p:nvSpPr>
            <p:cNvPr id="784" name="Google Shape;784;p29">
              <a:extLst>
                <a:ext uri="{FF2B5EF4-FFF2-40B4-BE49-F238E27FC236}">
                  <a16:creationId xmlns:a16="http://schemas.microsoft.com/office/drawing/2014/main" id="{740372BA-75C4-785E-8DCD-D2C32B686C9E}"/>
                </a:ext>
              </a:extLst>
            </p:cNvPr>
            <p:cNvSpPr/>
            <p:nvPr/>
          </p:nvSpPr>
          <p:spPr>
            <a:xfrm>
              <a:off x="2119325" y="-839375"/>
              <a:ext cx="44640" cy="4320"/>
            </a:xfrm>
            <a:custGeom>
              <a:avLst/>
              <a:gdLst/>
              <a:ahLst/>
              <a:cxnLst/>
              <a:rect l="l" t="t" r="r" b="b"/>
              <a:pathLst>
                <a:path w="124" h="12" extrusionOk="0">
                  <a:moveTo>
                    <a:pt x="123" y="11"/>
                  </a:moveTo>
                  <a:cubicBezTo>
                    <a:pt x="86" y="8"/>
                    <a:pt x="50" y="0"/>
                    <a:pt x="13" y="0"/>
                  </a:cubicBezTo>
                  <a:lnTo>
                    <a:pt x="0" y="0"/>
                  </a:lnTo>
                  <a:cubicBezTo>
                    <a:pt x="13" y="2"/>
                    <a:pt x="26" y="3"/>
                    <a:pt x="40" y="5"/>
                  </a:cubicBezTo>
                  <a:cubicBezTo>
                    <a:pt x="64" y="9"/>
                    <a:pt x="88" y="11"/>
                    <a:pt x="113" y="11"/>
                  </a:cubicBezTo>
                  <a:cubicBezTo>
                    <a:pt x="116" y="11"/>
                    <a:pt x="119" y="11"/>
                    <a:pt x="123"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 name="Google Shape;785;p29">
              <a:extLst>
                <a:ext uri="{FF2B5EF4-FFF2-40B4-BE49-F238E27FC236}">
                  <a16:creationId xmlns:a16="http://schemas.microsoft.com/office/drawing/2014/main" id="{182F7E39-D98C-4FC5-AF38-653288F74A9C}"/>
                </a:ext>
              </a:extLst>
            </p:cNvPr>
            <p:cNvSpPr/>
            <p:nvPr/>
          </p:nvSpPr>
          <p:spPr>
            <a:xfrm>
              <a:off x="3013205" y="-848375"/>
              <a:ext cx="2520" cy="720"/>
            </a:xfrm>
            <a:custGeom>
              <a:avLst/>
              <a:gdLst/>
              <a:ahLst/>
              <a:cxnLst/>
              <a:rect l="l" t="t" r="r" b="b"/>
              <a:pathLst>
                <a:path w="7" h="2" extrusionOk="0">
                  <a:moveTo>
                    <a:pt x="6" y="0"/>
                  </a:moveTo>
                  <a:lnTo>
                    <a:pt x="0" y="1"/>
                  </a:lnTo>
                  <a:lnTo>
                    <a:pt x="6" y="1"/>
                  </a:lnTo>
                  <a:lnTo>
                    <a:pt x="6" y="0"/>
                  </a:lnTo>
                </a:path>
              </a:pathLst>
            </a:custGeom>
            <a:solidFill>
              <a:schemeClr val="dk1"/>
            </a:solidFill>
            <a:ln>
              <a:noFill/>
            </a:ln>
          </p:spPr>
        </p:sp>
        <p:sp>
          <p:nvSpPr>
            <p:cNvPr id="786" name="Google Shape;786;p29">
              <a:extLst>
                <a:ext uri="{FF2B5EF4-FFF2-40B4-BE49-F238E27FC236}">
                  <a16:creationId xmlns:a16="http://schemas.microsoft.com/office/drawing/2014/main" id="{1CEB380B-3475-9BB7-B039-BC92A16FFB62}"/>
                </a:ext>
              </a:extLst>
            </p:cNvPr>
            <p:cNvSpPr/>
            <p:nvPr/>
          </p:nvSpPr>
          <p:spPr>
            <a:xfrm>
              <a:off x="1566005" y="-855935"/>
              <a:ext cx="11520" cy="6120"/>
            </a:xfrm>
            <a:custGeom>
              <a:avLst/>
              <a:gdLst/>
              <a:ahLst/>
              <a:cxnLst/>
              <a:rect l="l" t="t" r="r" b="b"/>
              <a:pathLst>
                <a:path w="32" h="17" extrusionOk="0">
                  <a:moveTo>
                    <a:pt x="26" y="16"/>
                  </a:moveTo>
                  <a:cubicBezTo>
                    <a:pt x="27" y="12"/>
                    <a:pt x="29" y="8"/>
                    <a:pt x="31" y="4"/>
                  </a:cubicBezTo>
                  <a:lnTo>
                    <a:pt x="1" y="0"/>
                  </a:lnTo>
                  <a:cubicBezTo>
                    <a:pt x="1" y="6"/>
                    <a:pt x="0" y="11"/>
                    <a:pt x="0" y="16"/>
                  </a:cubicBezTo>
                  <a:lnTo>
                    <a:pt x="26" y="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 name="Google Shape;787;p29">
              <a:extLst>
                <a:ext uri="{FF2B5EF4-FFF2-40B4-BE49-F238E27FC236}">
                  <a16:creationId xmlns:a16="http://schemas.microsoft.com/office/drawing/2014/main" id="{A3986F64-88F4-060D-F610-EC8DA6441A6B}"/>
                </a:ext>
              </a:extLst>
            </p:cNvPr>
            <p:cNvSpPr/>
            <p:nvPr/>
          </p:nvSpPr>
          <p:spPr>
            <a:xfrm>
              <a:off x="1836005" y="-840455"/>
              <a:ext cx="3240" cy="720"/>
            </a:xfrm>
            <a:custGeom>
              <a:avLst/>
              <a:gdLst/>
              <a:ahLst/>
              <a:cxnLst/>
              <a:rect l="l" t="t" r="r" b="b"/>
              <a:pathLst>
                <a:path w="9" h="2" extrusionOk="0">
                  <a:moveTo>
                    <a:pt x="8" y="1"/>
                  </a:moveTo>
                  <a:lnTo>
                    <a:pt x="0" y="0"/>
                  </a:lnTo>
                  <a:lnTo>
                    <a:pt x="0" y="1"/>
                  </a:lnTo>
                  <a:lnTo>
                    <a:pt x="8" y="1"/>
                  </a:lnTo>
                </a:path>
              </a:pathLst>
            </a:custGeom>
            <a:solidFill>
              <a:schemeClr val="dk1"/>
            </a:solidFill>
            <a:ln>
              <a:noFill/>
            </a:ln>
          </p:spPr>
        </p:sp>
        <p:sp>
          <p:nvSpPr>
            <p:cNvPr id="788" name="Google Shape;788;p29">
              <a:extLst>
                <a:ext uri="{FF2B5EF4-FFF2-40B4-BE49-F238E27FC236}">
                  <a16:creationId xmlns:a16="http://schemas.microsoft.com/office/drawing/2014/main" id="{C5BBB5F8-F9AE-34B2-5F2F-D414DE461A23}"/>
                </a:ext>
              </a:extLst>
            </p:cNvPr>
            <p:cNvSpPr/>
            <p:nvPr/>
          </p:nvSpPr>
          <p:spPr>
            <a:xfrm>
              <a:off x="1768325" y="-844055"/>
              <a:ext cx="63000" cy="4680"/>
            </a:xfrm>
            <a:custGeom>
              <a:avLst/>
              <a:gdLst/>
              <a:ahLst/>
              <a:cxnLst/>
              <a:rect l="l" t="t" r="r" b="b"/>
              <a:pathLst>
                <a:path w="175" h="13" extrusionOk="0">
                  <a:moveTo>
                    <a:pt x="11" y="0"/>
                  </a:moveTo>
                  <a:cubicBezTo>
                    <a:pt x="27" y="0"/>
                    <a:pt x="44" y="4"/>
                    <a:pt x="60" y="6"/>
                  </a:cubicBezTo>
                  <a:cubicBezTo>
                    <a:pt x="73" y="8"/>
                    <a:pt x="87" y="10"/>
                    <a:pt x="101" y="11"/>
                  </a:cubicBezTo>
                  <a:cubicBezTo>
                    <a:pt x="101" y="8"/>
                    <a:pt x="102" y="6"/>
                    <a:pt x="103" y="4"/>
                  </a:cubicBezTo>
                  <a:cubicBezTo>
                    <a:pt x="104" y="3"/>
                    <a:pt x="105" y="2"/>
                    <a:pt x="105" y="2"/>
                  </a:cubicBezTo>
                  <a:cubicBezTo>
                    <a:pt x="106" y="1"/>
                    <a:pt x="107" y="1"/>
                    <a:pt x="108" y="1"/>
                  </a:cubicBezTo>
                  <a:cubicBezTo>
                    <a:pt x="109" y="1"/>
                    <a:pt x="110" y="1"/>
                    <a:pt x="111" y="2"/>
                  </a:cubicBezTo>
                  <a:cubicBezTo>
                    <a:pt x="112" y="2"/>
                    <a:pt x="113" y="3"/>
                    <a:pt x="113" y="4"/>
                  </a:cubicBezTo>
                  <a:cubicBezTo>
                    <a:pt x="114" y="6"/>
                    <a:pt x="115" y="9"/>
                    <a:pt x="116" y="12"/>
                  </a:cubicBezTo>
                  <a:lnTo>
                    <a:pt x="172" y="12"/>
                  </a:lnTo>
                  <a:cubicBezTo>
                    <a:pt x="172" y="11"/>
                    <a:pt x="173" y="10"/>
                    <a:pt x="174" y="8"/>
                  </a:cubicBezTo>
                  <a:lnTo>
                    <a:pt x="168" y="8"/>
                  </a:lnTo>
                  <a:cubicBezTo>
                    <a:pt x="134" y="4"/>
                    <a:pt x="99" y="1"/>
                    <a:pt x="64" y="1"/>
                  </a:cubicBezTo>
                  <a:cubicBezTo>
                    <a:pt x="53" y="1"/>
                    <a:pt x="42" y="2"/>
                    <a:pt x="31" y="2"/>
                  </a:cubicBezTo>
                  <a:cubicBezTo>
                    <a:pt x="20" y="2"/>
                    <a:pt x="11" y="2"/>
                    <a:pt x="0" y="0"/>
                  </a:cubicBezTo>
                  <a:lnTo>
                    <a:pt x="1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 name="Google Shape;789;p29">
              <a:extLst>
                <a:ext uri="{FF2B5EF4-FFF2-40B4-BE49-F238E27FC236}">
                  <a16:creationId xmlns:a16="http://schemas.microsoft.com/office/drawing/2014/main" id="{D025C5D9-1926-E84E-35F5-CD04270CD286}"/>
                </a:ext>
              </a:extLst>
            </p:cNvPr>
            <p:cNvSpPr/>
            <p:nvPr/>
          </p:nvSpPr>
          <p:spPr>
            <a:xfrm>
              <a:off x="2907365" y="-851255"/>
              <a:ext cx="36360" cy="4320"/>
            </a:xfrm>
            <a:custGeom>
              <a:avLst/>
              <a:gdLst/>
              <a:ahLst/>
              <a:cxnLst/>
              <a:rect l="l" t="t" r="r" b="b"/>
              <a:pathLst>
                <a:path w="101" h="12" extrusionOk="0">
                  <a:moveTo>
                    <a:pt x="0" y="11"/>
                  </a:moveTo>
                  <a:cubicBezTo>
                    <a:pt x="34" y="9"/>
                    <a:pt x="67" y="5"/>
                    <a:pt x="100" y="0"/>
                  </a:cubicBezTo>
                  <a:cubicBezTo>
                    <a:pt x="67" y="0"/>
                    <a:pt x="33" y="4"/>
                    <a:pt x="0"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 name="Google Shape;790;p29">
              <a:extLst>
                <a:ext uri="{FF2B5EF4-FFF2-40B4-BE49-F238E27FC236}">
                  <a16:creationId xmlns:a16="http://schemas.microsoft.com/office/drawing/2014/main" id="{08F79898-9819-90B8-E522-2E5AB3F893B7}"/>
                </a:ext>
              </a:extLst>
            </p:cNvPr>
            <p:cNvSpPr/>
            <p:nvPr/>
          </p:nvSpPr>
          <p:spPr>
            <a:xfrm>
              <a:off x="1584005" y="-853775"/>
              <a:ext cx="6480" cy="4320"/>
            </a:xfrm>
            <a:custGeom>
              <a:avLst/>
              <a:gdLst/>
              <a:ahLst/>
              <a:cxnLst/>
              <a:rect l="l" t="t" r="r" b="b"/>
              <a:pathLst>
                <a:path w="18" h="12" extrusionOk="0">
                  <a:moveTo>
                    <a:pt x="7" y="11"/>
                  </a:moveTo>
                  <a:lnTo>
                    <a:pt x="17" y="11"/>
                  </a:lnTo>
                  <a:cubicBezTo>
                    <a:pt x="17" y="8"/>
                    <a:pt x="17" y="5"/>
                    <a:pt x="17" y="2"/>
                  </a:cubicBezTo>
                  <a:lnTo>
                    <a:pt x="0" y="0"/>
                  </a:lnTo>
                  <a:cubicBezTo>
                    <a:pt x="1" y="3"/>
                    <a:pt x="2" y="7"/>
                    <a:pt x="2" y="10"/>
                  </a:cubicBezTo>
                  <a:lnTo>
                    <a:pt x="2" y="11"/>
                  </a:lnTo>
                  <a:lnTo>
                    <a:pt x="7"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 name="Google Shape;791;p29">
              <a:extLst>
                <a:ext uri="{FF2B5EF4-FFF2-40B4-BE49-F238E27FC236}">
                  <a16:creationId xmlns:a16="http://schemas.microsoft.com/office/drawing/2014/main" id="{E7471613-C2C9-734E-E391-00B0A79BD3A4}"/>
                </a:ext>
              </a:extLst>
            </p:cNvPr>
            <p:cNvSpPr/>
            <p:nvPr/>
          </p:nvSpPr>
          <p:spPr>
            <a:xfrm>
              <a:off x="1519205" y="-857735"/>
              <a:ext cx="23040" cy="6480"/>
            </a:xfrm>
            <a:custGeom>
              <a:avLst/>
              <a:gdLst/>
              <a:ahLst/>
              <a:cxnLst/>
              <a:rect l="l" t="t" r="r" b="b"/>
              <a:pathLst>
                <a:path w="64" h="18" extrusionOk="0">
                  <a:moveTo>
                    <a:pt x="44" y="16"/>
                  </a:moveTo>
                  <a:lnTo>
                    <a:pt x="63" y="17"/>
                  </a:lnTo>
                  <a:cubicBezTo>
                    <a:pt x="63" y="12"/>
                    <a:pt x="63" y="7"/>
                    <a:pt x="63" y="2"/>
                  </a:cubicBezTo>
                  <a:cubicBezTo>
                    <a:pt x="63" y="1"/>
                    <a:pt x="63" y="1"/>
                    <a:pt x="63" y="1"/>
                  </a:cubicBezTo>
                  <a:lnTo>
                    <a:pt x="63" y="0"/>
                  </a:lnTo>
                  <a:lnTo>
                    <a:pt x="50" y="0"/>
                  </a:lnTo>
                  <a:lnTo>
                    <a:pt x="0" y="0"/>
                  </a:lnTo>
                  <a:cubicBezTo>
                    <a:pt x="0" y="4"/>
                    <a:pt x="0" y="8"/>
                    <a:pt x="0" y="12"/>
                  </a:cubicBezTo>
                  <a:lnTo>
                    <a:pt x="25" y="15"/>
                  </a:lnTo>
                  <a:cubicBezTo>
                    <a:pt x="26" y="14"/>
                    <a:pt x="26" y="14"/>
                    <a:pt x="26" y="14"/>
                  </a:cubicBezTo>
                  <a:cubicBezTo>
                    <a:pt x="27" y="12"/>
                    <a:pt x="27" y="11"/>
                    <a:pt x="29" y="10"/>
                  </a:cubicBezTo>
                  <a:cubicBezTo>
                    <a:pt x="31" y="9"/>
                    <a:pt x="33" y="9"/>
                    <a:pt x="35" y="9"/>
                  </a:cubicBezTo>
                  <a:cubicBezTo>
                    <a:pt x="36" y="9"/>
                    <a:pt x="38" y="9"/>
                    <a:pt x="40" y="10"/>
                  </a:cubicBezTo>
                  <a:cubicBezTo>
                    <a:pt x="42" y="11"/>
                    <a:pt x="42" y="12"/>
                    <a:pt x="43" y="14"/>
                  </a:cubicBezTo>
                  <a:cubicBezTo>
                    <a:pt x="43" y="15"/>
                    <a:pt x="44" y="15"/>
                    <a:pt x="44"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 name="Google Shape;792;p29">
              <a:extLst>
                <a:ext uri="{FF2B5EF4-FFF2-40B4-BE49-F238E27FC236}">
                  <a16:creationId xmlns:a16="http://schemas.microsoft.com/office/drawing/2014/main" id="{0DF8F121-D095-937C-8DBA-E0523EAF478A}"/>
                </a:ext>
              </a:extLst>
            </p:cNvPr>
            <p:cNvSpPr/>
            <p:nvPr/>
          </p:nvSpPr>
          <p:spPr>
            <a:xfrm>
              <a:off x="1482845" y="-857735"/>
              <a:ext cx="27000" cy="3600"/>
            </a:xfrm>
            <a:custGeom>
              <a:avLst/>
              <a:gdLst/>
              <a:ahLst/>
              <a:cxnLst/>
              <a:rect l="l" t="t" r="r" b="b"/>
              <a:pathLst>
                <a:path w="75" h="10" extrusionOk="0">
                  <a:moveTo>
                    <a:pt x="39" y="5"/>
                  </a:moveTo>
                  <a:cubicBezTo>
                    <a:pt x="40" y="4"/>
                    <a:pt x="41" y="4"/>
                    <a:pt x="42" y="3"/>
                  </a:cubicBezTo>
                  <a:cubicBezTo>
                    <a:pt x="43" y="2"/>
                    <a:pt x="45" y="2"/>
                    <a:pt x="47" y="2"/>
                  </a:cubicBezTo>
                  <a:cubicBezTo>
                    <a:pt x="49" y="2"/>
                    <a:pt x="50" y="2"/>
                    <a:pt x="52" y="3"/>
                  </a:cubicBezTo>
                  <a:cubicBezTo>
                    <a:pt x="54" y="4"/>
                    <a:pt x="55" y="5"/>
                    <a:pt x="56" y="7"/>
                  </a:cubicBezTo>
                  <a:lnTo>
                    <a:pt x="74" y="9"/>
                  </a:lnTo>
                  <a:cubicBezTo>
                    <a:pt x="74" y="6"/>
                    <a:pt x="74" y="3"/>
                    <a:pt x="74" y="0"/>
                  </a:cubicBezTo>
                  <a:cubicBezTo>
                    <a:pt x="54" y="0"/>
                    <a:pt x="35" y="0"/>
                    <a:pt x="14" y="0"/>
                  </a:cubicBezTo>
                  <a:lnTo>
                    <a:pt x="0" y="0"/>
                  </a:lnTo>
                  <a:lnTo>
                    <a:pt x="39"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 name="Google Shape;793;p29">
              <a:extLst>
                <a:ext uri="{FF2B5EF4-FFF2-40B4-BE49-F238E27FC236}">
                  <a16:creationId xmlns:a16="http://schemas.microsoft.com/office/drawing/2014/main" id="{D8AA112C-7ADC-2E08-835C-89E2BA3F2BA3}"/>
                </a:ext>
              </a:extLst>
            </p:cNvPr>
            <p:cNvSpPr/>
            <p:nvPr/>
          </p:nvSpPr>
          <p:spPr>
            <a:xfrm>
              <a:off x="3023645" y="-850175"/>
              <a:ext cx="4320" cy="2160"/>
            </a:xfrm>
            <a:custGeom>
              <a:avLst/>
              <a:gdLst/>
              <a:ahLst/>
              <a:cxnLst/>
              <a:rect l="l" t="t" r="r" b="b"/>
              <a:pathLst>
                <a:path w="12" h="6" extrusionOk="0">
                  <a:moveTo>
                    <a:pt x="0" y="1"/>
                  </a:moveTo>
                  <a:cubicBezTo>
                    <a:pt x="0" y="2"/>
                    <a:pt x="0" y="3"/>
                    <a:pt x="0" y="5"/>
                  </a:cubicBezTo>
                  <a:lnTo>
                    <a:pt x="1" y="5"/>
                  </a:lnTo>
                  <a:cubicBezTo>
                    <a:pt x="4" y="5"/>
                    <a:pt x="6" y="4"/>
                    <a:pt x="8" y="3"/>
                  </a:cubicBezTo>
                  <a:cubicBezTo>
                    <a:pt x="9" y="2"/>
                    <a:pt x="10" y="1"/>
                    <a:pt x="11" y="0"/>
                  </a:cubicBezTo>
                  <a:cubicBezTo>
                    <a:pt x="7" y="0"/>
                    <a:pt x="4" y="1"/>
                    <a:pt x="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 name="Google Shape;794;p29">
              <a:extLst>
                <a:ext uri="{FF2B5EF4-FFF2-40B4-BE49-F238E27FC236}">
                  <a16:creationId xmlns:a16="http://schemas.microsoft.com/office/drawing/2014/main" id="{EE9F8CC1-525D-004B-BF5E-875795641C8D}"/>
                </a:ext>
              </a:extLst>
            </p:cNvPr>
            <p:cNvSpPr/>
            <p:nvPr/>
          </p:nvSpPr>
          <p:spPr>
            <a:xfrm>
              <a:off x="2266565" y="-822455"/>
              <a:ext cx="26640" cy="2160"/>
            </a:xfrm>
            <a:custGeom>
              <a:avLst/>
              <a:gdLst/>
              <a:ahLst/>
              <a:cxnLst/>
              <a:rect l="l" t="t" r="r" b="b"/>
              <a:pathLst>
                <a:path w="74" h="6" extrusionOk="0">
                  <a:moveTo>
                    <a:pt x="34" y="4"/>
                  </a:moveTo>
                  <a:cubicBezTo>
                    <a:pt x="34" y="3"/>
                    <a:pt x="35" y="1"/>
                    <a:pt x="36" y="1"/>
                  </a:cubicBezTo>
                  <a:cubicBezTo>
                    <a:pt x="38" y="0"/>
                    <a:pt x="39" y="0"/>
                    <a:pt x="41" y="0"/>
                  </a:cubicBezTo>
                  <a:cubicBezTo>
                    <a:pt x="42" y="0"/>
                    <a:pt x="44" y="1"/>
                    <a:pt x="45" y="1"/>
                  </a:cubicBezTo>
                  <a:cubicBezTo>
                    <a:pt x="46" y="2"/>
                    <a:pt x="47" y="3"/>
                    <a:pt x="48" y="4"/>
                  </a:cubicBezTo>
                  <a:lnTo>
                    <a:pt x="73" y="2"/>
                  </a:lnTo>
                  <a:cubicBezTo>
                    <a:pt x="73" y="2"/>
                    <a:pt x="73" y="1"/>
                    <a:pt x="73" y="0"/>
                  </a:cubicBezTo>
                  <a:lnTo>
                    <a:pt x="65" y="0"/>
                  </a:lnTo>
                  <a:cubicBezTo>
                    <a:pt x="44" y="0"/>
                    <a:pt x="22" y="0"/>
                    <a:pt x="0" y="0"/>
                  </a:cubicBezTo>
                  <a:cubicBezTo>
                    <a:pt x="0" y="1"/>
                    <a:pt x="1" y="1"/>
                    <a:pt x="1" y="2"/>
                  </a:cubicBezTo>
                  <a:cubicBezTo>
                    <a:pt x="2" y="3"/>
                    <a:pt x="2" y="4"/>
                    <a:pt x="3" y="5"/>
                  </a:cubicBezTo>
                  <a:lnTo>
                    <a:pt x="34"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795;p29">
              <a:extLst>
                <a:ext uri="{FF2B5EF4-FFF2-40B4-BE49-F238E27FC236}">
                  <a16:creationId xmlns:a16="http://schemas.microsoft.com/office/drawing/2014/main" id="{76B9B927-1310-6A72-FE21-C7D02A2C37FC}"/>
                </a:ext>
              </a:extLst>
            </p:cNvPr>
            <p:cNvSpPr/>
            <p:nvPr/>
          </p:nvSpPr>
          <p:spPr>
            <a:xfrm>
              <a:off x="1752125" y="-845855"/>
              <a:ext cx="7920" cy="1080"/>
            </a:xfrm>
            <a:custGeom>
              <a:avLst/>
              <a:gdLst/>
              <a:ahLst/>
              <a:cxnLst/>
              <a:rect l="l" t="t" r="r" b="b"/>
              <a:pathLst>
                <a:path w="22" h="3" extrusionOk="0">
                  <a:moveTo>
                    <a:pt x="21" y="2"/>
                  </a:moveTo>
                  <a:lnTo>
                    <a:pt x="0" y="0"/>
                  </a:lnTo>
                  <a:lnTo>
                    <a:pt x="21" y="2"/>
                  </a:lnTo>
                </a:path>
              </a:pathLst>
            </a:custGeom>
            <a:solidFill>
              <a:schemeClr val="dk1"/>
            </a:solidFill>
            <a:ln>
              <a:noFill/>
            </a:ln>
          </p:spPr>
        </p:sp>
        <p:sp>
          <p:nvSpPr>
            <p:cNvPr id="796" name="Google Shape;796;p29">
              <a:extLst>
                <a:ext uri="{FF2B5EF4-FFF2-40B4-BE49-F238E27FC236}">
                  <a16:creationId xmlns:a16="http://schemas.microsoft.com/office/drawing/2014/main" id="{E4E12BEB-0A7A-0E54-823D-DDD17CE1BBD9}"/>
                </a:ext>
              </a:extLst>
            </p:cNvPr>
            <p:cNvSpPr/>
            <p:nvPr/>
          </p:nvSpPr>
          <p:spPr>
            <a:xfrm>
              <a:off x="1596605" y="-852335"/>
              <a:ext cx="6840" cy="3240"/>
            </a:xfrm>
            <a:custGeom>
              <a:avLst/>
              <a:gdLst/>
              <a:ahLst/>
              <a:cxnLst/>
              <a:rect l="l" t="t" r="r" b="b"/>
              <a:pathLst>
                <a:path w="19" h="9" extrusionOk="0">
                  <a:moveTo>
                    <a:pt x="18" y="8"/>
                  </a:moveTo>
                  <a:cubicBezTo>
                    <a:pt x="18" y="6"/>
                    <a:pt x="18" y="4"/>
                    <a:pt x="18" y="2"/>
                  </a:cubicBezTo>
                  <a:lnTo>
                    <a:pt x="0" y="0"/>
                  </a:lnTo>
                  <a:cubicBezTo>
                    <a:pt x="0" y="3"/>
                    <a:pt x="0" y="5"/>
                    <a:pt x="0" y="7"/>
                  </a:cubicBezTo>
                  <a:lnTo>
                    <a:pt x="18" y="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29">
              <a:extLst>
                <a:ext uri="{FF2B5EF4-FFF2-40B4-BE49-F238E27FC236}">
                  <a16:creationId xmlns:a16="http://schemas.microsoft.com/office/drawing/2014/main" id="{E13627B6-623E-8629-B7DD-36CBB551F5B5}"/>
                </a:ext>
              </a:extLst>
            </p:cNvPr>
            <p:cNvSpPr/>
            <p:nvPr/>
          </p:nvSpPr>
          <p:spPr>
            <a:xfrm>
              <a:off x="1711445" y="-847655"/>
              <a:ext cx="7920" cy="720"/>
            </a:xfrm>
            <a:custGeom>
              <a:avLst/>
              <a:gdLst/>
              <a:ahLst/>
              <a:cxnLst/>
              <a:rect l="l" t="t" r="r" b="b"/>
              <a:pathLst>
                <a:path w="22" h="2" extrusionOk="0">
                  <a:moveTo>
                    <a:pt x="21" y="1"/>
                  </a:moveTo>
                  <a:lnTo>
                    <a:pt x="0" y="0"/>
                  </a:lnTo>
                  <a:lnTo>
                    <a:pt x="0" y="1"/>
                  </a:lnTo>
                  <a:lnTo>
                    <a:pt x="21" y="1"/>
                  </a:lnTo>
                </a:path>
              </a:pathLst>
            </a:custGeom>
            <a:solidFill>
              <a:schemeClr val="dk1"/>
            </a:solidFill>
            <a:ln>
              <a:noFill/>
            </a:ln>
          </p:spPr>
        </p:sp>
        <p:sp>
          <p:nvSpPr>
            <p:cNvPr id="798" name="Google Shape;798;p29">
              <a:extLst>
                <a:ext uri="{FF2B5EF4-FFF2-40B4-BE49-F238E27FC236}">
                  <a16:creationId xmlns:a16="http://schemas.microsoft.com/office/drawing/2014/main" id="{E7CD3C21-A7DB-FB31-D3DD-D6B84CE2F2C8}"/>
                </a:ext>
              </a:extLst>
            </p:cNvPr>
            <p:cNvSpPr/>
            <p:nvPr/>
          </p:nvSpPr>
          <p:spPr>
            <a:xfrm>
              <a:off x="1550165" y="-857375"/>
              <a:ext cx="7200" cy="6840"/>
            </a:xfrm>
            <a:custGeom>
              <a:avLst/>
              <a:gdLst/>
              <a:ahLst/>
              <a:cxnLst/>
              <a:rect l="l" t="t" r="r" b="b"/>
              <a:pathLst>
                <a:path w="20" h="19" extrusionOk="0">
                  <a:moveTo>
                    <a:pt x="17" y="18"/>
                  </a:moveTo>
                  <a:cubicBezTo>
                    <a:pt x="17" y="15"/>
                    <a:pt x="17" y="11"/>
                    <a:pt x="18" y="8"/>
                  </a:cubicBezTo>
                  <a:cubicBezTo>
                    <a:pt x="19" y="6"/>
                    <a:pt x="19" y="4"/>
                    <a:pt x="19" y="2"/>
                  </a:cubicBezTo>
                  <a:lnTo>
                    <a:pt x="0" y="0"/>
                  </a:lnTo>
                  <a:cubicBezTo>
                    <a:pt x="0" y="6"/>
                    <a:pt x="0" y="12"/>
                    <a:pt x="0" y="17"/>
                  </a:cubicBezTo>
                  <a:lnTo>
                    <a:pt x="17" y="1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 name="Google Shape;799;p29">
              <a:extLst>
                <a:ext uri="{FF2B5EF4-FFF2-40B4-BE49-F238E27FC236}">
                  <a16:creationId xmlns:a16="http://schemas.microsoft.com/office/drawing/2014/main" id="{509B55EC-DF88-C258-60DB-C0C3EB5A321D}"/>
                </a:ext>
              </a:extLst>
            </p:cNvPr>
            <p:cNvSpPr/>
            <p:nvPr/>
          </p:nvSpPr>
          <p:spPr>
            <a:xfrm>
              <a:off x="1675085" y="-849815"/>
              <a:ext cx="13320" cy="2880"/>
            </a:xfrm>
            <a:custGeom>
              <a:avLst/>
              <a:gdLst/>
              <a:ahLst/>
              <a:cxnLst/>
              <a:rect l="l" t="t" r="r" b="b"/>
              <a:pathLst>
                <a:path w="37" h="8" extrusionOk="0">
                  <a:moveTo>
                    <a:pt x="3" y="7"/>
                  </a:moveTo>
                  <a:lnTo>
                    <a:pt x="22" y="7"/>
                  </a:lnTo>
                  <a:lnTo>
                    <a:pt x="33" y="7"/>
                  </a:lnTo>
                  <a:cubicBezTo>
                    <a:pt x="34" y="5"/>
                    <a:pt x="35" y="3"/>
                    <a:pt x="36" y="0"/>
                  </a:cubicBezTo>
                  <a:lnTo>
                    <a:pt x="0" y="0"/>
                  </a:lnTo>
                  <a:cubicBezTo>
                    <a:pt x="1" y="1"/>
                    <a:pt x="1" y="2"/>
                    <a:pt x="2" y="3"/>
                  </a:cubicBezTo>
                  <a:cubicBezTo>
                    <a:pt x="3" y="4"/>
                    <a:pt x="3" y="5"/>
                    <a:pt x="3" y="6"/>
                  </a:cubicBezTo>
                  <a:cubicBezTo>
                    <a:pt x="3" y="7"/>
                    <a:pt x="3" y="7"/>
                    <a:pt x="3"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 name="Google Shape;800;p29">
              <a:extLst>
                <a:ext uri="{FF2B5EF4-FFF2-40B4-BE49-F238E27FC236}">
                  <a16:creationId xmlns:a16="http://schemas.microsoft.com/office/drawing/2014/main" id="{09CAEF11-53C5-5580-E565-F0F0DBEA81EE}"/>
                </a:ext>
              </a:extLst>
            </p:cNvPr>
            <p:cNvSpPr/>
            <p:nvPr/>
          </p:nvSpPr>
          <p:spPr>
            <a:xfrm>
              <a:off x="1692725" y="-849095"/>
              <a:ext cx="11520" cy="2880"/>
            </a:xfrm>
            <a:custGeom>
              <a:avLst/>
              <a:gdLst/>
              <a:ahLst/>
              <a:cxnLst/>
              <a:rect l="l" t="t" r="r" b="b"/>
              <a:pathLst>
                <a:path w="32" h="8" extrusionOk="0">
                  <a:moveTo>
                    <a:pt x="31" y="6"/>
                  </a:moveTo>
                  <a:cubicBezTo>
                    <a:pt x="31" y="5"/>
                    <a:pt x="31" y="4"/>
                    <a:pt x="31" y="2"/>
                  </a:cubicBezTo>
                  <a:cubicBezTo>
                    <a:pt x="20" y="2"/>
                    <a:pt x="11" y="1"/>
                    <a:pt x="0" y="0"/>
                  </a:cubicBezTo>
                  <a:cubicBezTo>
                    <a:pt x="1" y="2"/>
                    <a:pt x="2" y="4"/>
                    <a:pt x="3" y="7"/>
                  </a:cubicBezTo>
                  <a:lnTo>
                    <a:pt x="31"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801;p29">
              <a:extLst>
                <a:ext uri="{FF2B5EF4-FFF2-40B4-BE49-F238E27FC236}">
                  <a16:creationId xmlns:a16="http://schemas.microsoft.com/office/drawing/2014/main" id="{2C6F5FCD-193A-21C2-0A81-26F44862AA2C}"/>
                </a:ext>
              </a:extLst>
            </p:cNvPr>
            <p:cNvSpPr/>
            <p:nvPr/>
          </p:nvSpPr>
          <p:spPr>
            <a:xfrm>
              <a:off x="2667965" y="-836495"/>
              <a:ext cx="97200" cy="1440"/>
            </a:xfrm>
            <a:custGeom>
              <a:avLst/>
              <a:gdLst/>
              <a:ahLst/>
              <a:cxnLst/>
              <a:rect l="l" t="t" r="r" b="b"/>
              <a:pathLst>
                <a:path w="270" h="4" extrusionOk="0">
                  <a:moveTo>
                    <a:pt x="269" y="0"/>
                  </a:moveTo>
                  <a:cubicBezTo>
                    <a:pt x="192" y="0"/>
                    <a:pt x="116" y="0"/>
                    <a:pt x="39" y="0"/>
                  </a:cubicBezTo>
                  <a:lnTo>
                    <a:pt x="0" y="0"/>
                  </a:lnTo>
                  <a:lnTo>
                    <a:pt x="48" y="0"/>
                  </a:lnTo>
                  <a:cubicBezTo>
                    <a:pt x="124" y="1"/>
                    <a:pt x="196" y="3"/>
                    <a:pt x="26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 name="Google Shape;802;p29">
              <a:extLst>
                <a:ext uri="{FF2B5EF4-FFF2-40B4-BE49-F238E27FC236}">
                  <a16:creationId xmlns:a16="http://schemas.microsoft.com/office/drawing/2014/main" id="{47820E71-12A4-BE5E-21E6-A159907F95A3}"/>
                </a:ext>
              </a:extLst>
            </p:cNvPr>
            <p:cNvSpPr/>
            <p:nvPr/>
          </p:nvSpPr>
          <p:spPr>
            <a:xfrm>
              <a:off x="1610285" y="-850895"/>
              <a:ext cx="17640" cy="2520"/>
            </a:xfrm>
            <a:custGeom>
              <a:avLst/>
              <a:gdLst/>
              <a:ahLst/>
              <a:cxnLst/>
              <a:rect l="l" t="t" r="r" b="b"/>
              <a:pathLst>
                <a:path w="49" h="7" extrusionOk="0">
                  <a:moveTo>
                    <a:pt x="48" y="6"/>
                  </a:moveTo>
                  <a:cubicBezTo>
                    <a:pt x="48" y="5"/>
                    <a:pt x="48" y="4"/>
                    <a:pt x="48" y="3"/>
                  </a:cubicBezTo>
                  <a:cubicBezTo>
                    <a:pt x="32" y="3"/>
                    <a:pt x="15" y="2"/>
                    <a:pt x="0" y="0"/>
                  </a:cubicBezTo>
                  <a:cubicBezTo>
                    <a:pt x="0" y="2"/>
                    <a:pt x="0" y="3"/>
                    <a:pt x="0" y="4"/>
                  </a:cubicBezTo>
                  <a:lnTo>
                    <a:pt x="48"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 name="Google Shape;803;p29">
              <a:extLst>
                <a:ext uri="{FF2B5EF4-FFF2-40B4-BE49-F238E27FC236}">
                  <a16:creationId xmlns:a16="http://schemas.microsoft.com/office/drawing/2014/main" id="{0D03F2AB-D7F2-5521-F2D0-4C8573930BED}"/>
                </a:ext>
              </a:extLst>
            </p:cNvPr>
            <p:cNvSpPr/>
            <p:nvPr/>
          </p:nvSpPr>
          <p:spPr>
            <a:xfrm>
              <a:off x="2530445" y="-838295"/>
              <a:ext cx="9360" cy="360"/>
            </a:xfrm>
            <a:custGeom>
              <a:avLst/>
              <a:gdLst/>
              <a:ahLst/>
              <a:cxnLst/>
              <a:rect l="l" t="t" r="r" b="b"/>
              <a:pathLst>
                <a:path w="26" h="1" extrusionOk="0">
                  <a:moveTo>
                    <a:pt x="0" y="0"/>
                  </a:moveTo>
                  <a:lnTo>
                    <a:pt x="25" y="0"/>
                  </a:lnTo>
                  <a:cubicBezTo>
                    <a:pt x="17" y="0"/>
                    <a:pt x="9"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 name="Google Shape;804;p29">
              <a:extLst>
                <a:ext uri="{FF2B5EF4-FFF2-40B4-BE49-F238E27FC236}">
                  <a16:creationId xmlns:a16="http://schemas.microsoft.com/office/drawing/2014/main" id="{5644A737-50AE-5105-07E3-03F76123807D}"/>
                </a:ext>
              </a:extLst>
            </p:cNvPr>
            <p:cNvSpPr/>
            <p:nvPr/>
          </p:nvSpPr>
          <p:spPr>
            <a:xfrm>
              <a:off x="1635125" y="-849455"/>
              <a:ext cx="37080" cy="2520"/>
            </a:xfrm>
            <a:custGeom>
              <a:avLst/>
              <a:gdLst/>
              <a:ahLst/>
              <a:cxnLst/>
              <a:rect l="l" t="t" r="r" b="b"/>
              <a:pathLst>
                <a:path w="103" h="7" extrusionOk="0">
                  <a:moveTo>
                    <a:pt x="34" y="5"/>
                  </a:moveTo>
                  <a:cubicBezTo>
                    <a:pt x="34" y="4"/>
                    <a:pt x="35" y="3"/>
                    <a:pt x="37" y="2"/>
                  </a:cubicBezTo>
                  <a:cubicBezTo>
                    <a:pt x="38" y="1"/>
                    <a:pt x="40" y="1"/>
                    <a:pt x="42" y="1"/>
                  </a:cubicBezTo>
                  <a:cubicBezTo>
                    <a:pt x="44" y="1"/>
                    <a:pt x="46" y="1"/>
                    <a:pt x="47" y="2"/>
                  </a:cubicBezTo>
                  <a:cubicBezTo>
                    <a:pt x="48" y="3"/>
                    <a:pt x="49" y="4"/>
                    <a:pt x="50" y="5"/>
                  </a:cubicBezTo>
                  <a:lnTo>
                    <a:pt x="97" y="6"/>
                  </a:lnTo>
                  <a:cubicBezTo>
                    <a:pt x="97" y="5"/>
                    <a:pt x="98" y="4"/>
                    <a:pt x="98" y="3"/>
                  </a:cubicBezTo>
                  <a:cubicBezTo>
                    <a:pt x="99" y="2"/>
                    <a:pt x="100" y="1"/>
                    <a:pt x="101" y="0"/>
                  </a:cubicBezTo>
                  <a:cubicBezTo>
                    <a:pt x="102" y="0"/>
                    <a:pt x="102" y="0"/>
                    <a:pt x="102" y="0"/>
                  </a:cubicBezTo>
                  <a:lnTo>
                    <a:pt x="0" y="0"/>
                  </a:lnTo>
                  <a:cubicBezTo>
                    <a:pt x="0" y="1"/>
                    <a:pt x="0" y="2"/>
                    <a:pt x="0" y="3"/>
                  </a:cubicBezTo>
                  <a:lnTo>
                    <a:pt x="34"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29">
              <a:extLst>
                <a:ext uri="{FF2B5EF4-FFF2-40B4-BE49-F238E27FC236}">
                  <a16:creationId xmlns:a16="http://schemas.microsoft.com/office/drawing/2014/main" id="{4A5ABA1A-B803-154B-EB94-C596613153F8}"/>
                </a:ext>
              </a:extLst>
            </p:cNvPr>
            <p:cNvSpPr/>
            <p:nvPr/>
          </p:nvSpPr>
          <p:spPr>
            <a:xfrm>
              <a:off x="1421645" y="-709775"/>
              <a:ext cx="2520" cy="5760"/>
            </a:xfrm>
            <a:custGeom>
              <a:avLst/>
              <a:gdLst/>
              <a:ahLst/>
              <a:cxnLst/>
              <a:rect l="l" t="t" r="r" b="b"/>
              <a:pathLst>
                <a:path w="7" h="16" extrusionOk="0">
                  <a:moveTo>
                    <a:pt x="6" y="15"/>
                  </a:moveTo>
                  <a:cubicBezTo>
                    <a:pt x="6" y="10"/>
                    <a:pt x="6" y="5"/>
                    <a:pt x="5" y="0"/>
                  </a:cubicBezTo>
                  <a:lnTo>
                    <a:pt x="0" y="0"/>
                  </a:lnTo>
                  <a:lnTo>
                    <a:pt x="0" y="15"/>
                  </a:lnTo>
                  <a:lnTo>
                    <a:pt x="6" y="1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29">
              <a:extLst>
                <a:ext uri="{FF2B5EF4-FFF2-40B4-BE49-F238E27FC236}">
                  <a16:creationId xmlns:a16="http://schemas.microsoft.com/office/drawing/2014/main" id="{9A000B25-28D5-0667-21F8-9162D31432A5}"/>
                </a:ext>
              </a:extLst>
            </p:cNvPr>
            <p:cNvSpPr/>
            <p:nvPr/>
          </p:nvSpPr>
          <p:spPr>
            <a:xfrm>
              <a:off x="1422005" y="-721295"/>
              <a:ext cx="1440" cy="3600"/>
            </a:xfrm>
            <a:custGeom>
              <a:avLst/>
              <a:gdLst/>
              <a:ahLst/>
              <a:cxnLst/>
              <a:rect l="l" t="t" r="r" b="b"/>
              <a:pathLst>
                <a:path w="4" h="10" extrusionOk="0">
                  <a:moveTo>
                    <a:pt x="2" y="0"/>
                  </a:moveTo>
                  <a:lnTo>
                    <a:pt x="0" y="0"/>
                  </a:lnTo>
                  <a:lnTo>
                    <a:pt x="0" y="9"/>
                  </a:lnTo>
                  <a:lnTo>
                    <a:pt x="3" y="9"/>
                  </a:lnTo>
                  <a:cubicBezTo>
                    <a:pt x="2" y="7"/>
                    <a:pt x="2" y="4"/>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29">
              <a:extLst>
                <a:ext uri="{FF2B5EF4-FFF2-40B4-BE49-F238E27FC236}">
                  <a16:creationId xmlns:a16="http://schemas.microsoft.com/office/drawing/2014/main" id="{7A194962-B2C4-2C6E-5F27-5CCF1CFD713D}"/>
                </a:ext>
              </a:extLst>
            </p:cNvPr>
            <p:cNvSpPr/>
            <p:nvPr/>
          </p:nvSpPr>
          <p:spPr>
            <a:xfrm>
              <a:off x="1422365" y="-752975"/>
              <a:ext cx="720" cy="24120"/>
            </a:xfrm>
            <a:custGeom>
              <a:avLst/>
              <a:gdLst/>
              <a:ahLst/>
              <a:cxnLst/>
              <a:rect l="l" t="t" r="r" b="b"/>
              <a:pathLst>
                <a:path w="2" h="67" extrusionOk="0">
                  <a:moveTo>
                    <a:pt x="1" y="0"/>
                  </a:moveTo>
                  <a:cubicBezTo>
                    <a:pt x="1" y="22"/>
                    <a:pt x="1" y="44"/>
                    <a:pt x="0" y="66"/>
                  </a:cubicBezTo>
                  <a:lnTo>
                    <a:pt x="1" y="66"/>
                  </a:lnTo>
                  <a:cubicBezTo>
                    <a:pt x="1" y="44"/>
                    <a:pt x="1" y="22"/>
                    <a:pt x="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 name="Google Shape;808;p29">
              <a:extLst>
                <a:ext uri="{FF2B5EF4-FFF2-40B4-BE49-F238E27FC236}">
                  <a16:creationId xmlns:a16="http://schemas.microsoft.com/office/drawing/2014/main" id="{DF2CD94C-3A0F-232A-2667-50BB38EDD6A0}"/>
                </a:ext>
              </a:extLst>
            </p:cNvPr>
            <p:cNvSpPr/>
            <p:nvPr/>
          </p:nvSpPr>
          <p:spPr>
            <a:xfrm>
              <a:off x="1414085" y="-681335"/>
              <a:ext cx="14400" cy="50760"/>
            </a:xfrm>
            <a:custGeom>
              <a:avLst/>
              <a:gdLst/>
              <a:ahLst/>
              <a:cxnLst/>
              <a:rect l="l" t="t" r="r" b="b"/>
              <a:pathLst>
                <a:path w="40" h="141" extrusionOk="0">
                  <a:moveTo>
                    <a:pt x="28" y="4"/>
                  </a:moveTo>
                  <a:cubicBezTo>
                    <a:pt x="25" y="3"/>
                    <a:pt x="21" y="2"/>
                    <a:pt x="17" y="1"/>
                  </a:cubicBezTo>
                  <a:cubicBezTo>
                    <a:pt x="17" y="10"/>
                    <a:pt x="16" y="20"/>
                    <a:pt x="14" y="29"/>
                  </a:cubicBezTo>
                  <a:cubicBezTo>
                    <a:pt x="15" y="30"/>
                    <a:pt x="16" y="31"/>
                    <a:pt x="17" y="32"/>
                  </a:cubicBezTo>
                  <a:cubicBezTo>
                    <a:pt x="18" y="34"/>
                    <a:pt x="19" y="37"/>
                    <a:pt x="19" y="39"/>
                  </a:cubicBezTo>
                  <a:cubicBezTo>
                    <a:pt x="19" y="41"/>
                    <a:pt x="18" y="43"/>
                    <a:pt x="17" y="45"/>
                  </a:cubicBezTo>
                  <a:cubicBezTo>
                    <a:pt x="16" y="47"/>
                    <a:pt x="14" y="49"/>
                    <a:pt x="12" y="50"/>
                  </a:cubicBezTo>
                  <a:cubicBezTo>
                    <a:pt x="9" y="70"/>
                    <a:pt x="5" y="90"/>
                    <a:pt x="0" y="109"/>
                  </a:cubicBezTo>
                  <a:lnTo>
                    <a:pt x="3" y="109"/>
                  </a:lnTo>
                  <a:cubicBezTo>
                    <a:pt x="4" y="109"/>
                    <a:pt x="4" y="109"/>
                    <a:pt x="5" y="110"/>
                  </a:cubicBezTo>
                  <a:cubicBezTo>
                    <a:pt x="6" y="110"/>
                    <a:pt x="6" y="111"/>
                    <a:pt x="7" y="112"/>
                  </a:cubicBezTo>
                  <a:cubicBezTo>
                    <a:pt x="8" y="113"/>
                    <a:pt x="8" y="114"/>
                    <a:pt x="8" y="115"/>
                  </a:cubicBezTo>
                  <a:cubicBezTo>
                    <a:pt x="8" y="116"/>
                    <a:pt x="8" y="117"/>
                    <a:pt x="7" y="118"/>
                  </a:cubicBezTo>
                  <a:cubicBezTo>
                    <a:pt x="6" y="119"/>
                    <a:pt x="6" y="119"/>
                    <a:pt x="5" y="120"/>
                  </a:cubicBezTo>
                  <a:cubicBezTo>
                    <a:pt x="4" y="120"/>
                    <a:pt x="4" y="120"/>
                    <a:pt x="3" y="120"/>
                  </a:cubicBezTo>
                  <a:lnTo>
                    <a:pt x="1" y="120"/>
                  </a:lnTo>
                  <a:cubicBezTo>
                    <a:pt x="2" y="122"/>
                    <a:pt x="3" y="123"/>
                    <a:pt x="4" y="124"/>
                  </a:cubicBezTo>
                  <a:cubicBezTo>
                    <a:pt x="7" y="129"/>
                    <a:pt x="8" y="134"/>
                    <a:pt x="8" y="140"/>
                  </a:cubicBezTo>
                  <a:cubicBezTo>
                    <a:pt x="22" y="94"/>
                    <a:pt x="32" y="47"/>
                    <a:pt x="39" y="0"/>
                  </a:cubicBezTo>
                  <a:cubicBezTo>
                    <a:pt x="38" y="1"/>
                    <a:pt x="37" y="2"/>
                    <a:pt x="35" y="3"/>
                  </a:cubicBezTo>
                  <a:cubicBezTo>
                    <a:pt x="34" y="4"/>
                    <a:pt x="32" y="4"/>
                    <a:pt x="30" y="4"/>
                  </a:cubicBezTo>
                  <a:cubicBezTo>
                    <a:pt x="30" y="4"/>
                    <a:pt x="29" y="4"/>
                    <a:pt x="28"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 name="Google Shape;809;p29">
              <a:extLst>
                <a:ext uri="{FF2B5EF4-FFF2-40B4-BE49-F238E27FC236}">
                  <a16:creationId xmlns:a16="http://schemas.microsoft.com/office/drawing/2014/main" id="{7A6C5508-6625-B49A-2833-C906BC07D29C}"/>
                </a:ext>
              </a:extLst>
            </p:cNvPr>
            <p:cNvSpPr/>
            <p:nvPr/>
          </p:nvSpPr>
          <p:spPr>
            <a:xfrm>
              <a:off x="1159925" y="-623735"/>
              <a:ext cx="255240" cy="276480"/>
            </a:xfrm>
            <a:custGeom>
              <a:avLst/>
              <a:gdLst/>
              <a:ahLst/>
              <a:cxnLst/>
              <a:rect l="l" t="t" r="r" b="b"/>
              <a:pathLst>
                <a:path w="709" h="768" extrusionOk="0">
                  <a:moveTo>
                    <a:pt x="681" y="17"/>
                  </a:moveTo>
                  <a:lnTo>
                    <a:pt x="680" y="20"/>
                  </a:lnTo>
                  <a:cubicBezTo>
                    <a:pt x="645" y="92"/>
                    <a:pt x="625" y="178"/>
                    <a:pt x="575" y="241"/>
                  </a:cubicBezTo>
                  <a:cubicBezTo>
                    <a:pt x="529" y="298"/>
                    <a:pt x="480" y="353"/>
                    <a:pt x="428" y="405"/>
                  </a:cubicBezTo>
                  <a:cubicBezTo>
                    <a:pt x="385" y="450"/>
                    <a:pt x="345" y="505"/>
                    <a:pt x="297" y="545"/>
                  </a:cubicBezTo>
                  <a:cubicBezTo>
                    <a:pt x="236" y="596"/>
                    <a:pt x="179" y="656"/>
                    <a:pt x="115" y="701"/>
                  </a:cubicBezTo>
                  <a:cubicBezTo>
                    <a:pt x="97" y="713"/>
                    <a:pt x="78" y="725"/>
                    <a:pt x="60" y="736"/>
                  </a:cubicBezTo>
                  <a:cubicBezTo>
                    <a:pt x="40" y="747"/>
                    <a:pt x="20" y="757"/>
                    <a:pt x="0" y="767"/>
                  </a:cubicBezTo>
                  <a:cubicBezTo>
                    <a:pt x="56" y="749"/>
                    <a:pt x="105" y="708"/>
                    <a:pt x="153" y="676"/>
                  </a:cubicBezTo>
                  <a:cubicBezTo>
                    <a:pt x="168" y="667"/>
                    <a:pt x="186" y="656"/>
                    <a:pt x="205" y="646"/>
                  </a:cubicBezTo>
                  <a:lnTo>
                    <a:pt x="256" y="605"/>
                  </a:lnTo>
                  <a:lnTo>
                    <a:pt x="257" y="604"/>
                  </a:lnTo>
                  <a:cubicBezTo>
                    <a:pt x="259" y="602"/>
                    <a:pt x="261" y="599"/>
                    <a:pt x="263" y="596"/>
                  </a:cubicBezTo>
                  <a:cubicBezTo>
                    <a:pt x="264" y="594"/>
                    <a:pt x="265" y="593"/>
                    <a:pt x="265" y="591"/>
                  </a:cubicBezTo>
                  <a:cubicBezTo>
                    <a:pt x="267" y="587"/>
                    <a:pt x="273" y="589"/>
                    <a:pt x="272" y="593"/>
                  </a:cubicBezTo>
                  <a:cubicBezTo>
                    <a:pt x="292" y="580"/>
                    <a:pt x="310" y="564"/>
                    <a:pt x="326" y="546"/>
                  </a:cubicBezTo>
                  <a:cubicBezTo>
                    <a:pt x="412" y="428"/>
                    <a:pt x="549" y="349"/>
                    <a:pt x="616" y="216"/>
                  </a:cubicBezTo>
                  <a:cubicBezTo>
                    <a:pt x="652" y="146"/>
                    <a:pt x="682" y="74"/>
                    <a:pt x="708" y="0"/>
                  </a:cubicBezTo>
                  <a:cubicBezTo>
                    <a:pt x="704" y="5"/>
                    <a:pt x="699" y="9"/>
                    <a:pt x="694" y="13"/>
                  </a:cubicBezTo>
                  <a:cubicBezTo>
                    <a:pt x="690" y="15"/>
                    <a:pt x="685" y="17"/>
                    <a:pt x="681"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 name="Google Shape;810;p29">
              <a:extLst>
                <a:ext uri="{FF2B5EF4-FFF2-40B4-BE49-F238E27FC236}">
                  <a16:creationId xmlns:a16="http://schemas.microsoft.com/office/drawing/2014/main" id="{C47252AA-0F56-960B-1714-11983F7647CF}"/>
                </a:ext>
              </a:extLst>
            </p:cNvPr>
            <p:cNvSpPr/>
            <p:nvPr/>
          </p:nvSpPr>
          <p:spPr>
            <a:xfrm>
              <a:off x="1421285" y="-697535"/>
              <a:ext cx="7920" cy="9720"/>
            </a:xfrm>
            <a:custGeom>
              <a:avLst/>
              <a:gdLst/>
              <a:ahLst/>
              <a:cxnLst/>
              <a:rect l="l" t="t" r="r" b="b"/>
              <a:pathLst>
                <a:path w="22" h="27" extrusionOk="0">
                  <a:moveTo>
                    <a:pt x="12" y="9"/>
                  </a:moveTo>
                  <a:cubicBezTo>
                    <a:pt x="12" y="6"/>
                    <a:pt x="12" y="3"/>
                    <a:pt x="10" y="0"/>
                  </a:cubicBezTo>
                  <a:cubicBezTo>
                    <a:pt x="10" y="1"/>
                    <a:pt x="9" y="1"/>
                    <a:pt x="9" y="1"/>
                  </a:cubicBezTo>
                  <a:cubicBezTo>
                    <a:pt x="8" y="1"/>
                    <a:pt x="7" y="1"/>
                    <a:pt x="7" y="0"/>
                  </a:cubicBezTo>
                  <a:lnTo>
                    <a:pt x="0" y="0"/>
                  </a:lnTo>
                  <a:lnTo>
                    <a:pt x="0" y="6"/>
                  </a:lnTo>
                  <a:cubicBezTo>
                    <a:pt x="0" y="12"/>
                    <a:pt x="0" y="19"/>
                    <a:pt x="0" y="26"/>
                  </a:cubicBezTo>
                  <a:cubicBezTo>
                    <a:pt x="0" y="24"/>
                    <a:pt x="1" y="23"/>
                    <a:pt x="1" y="22"/>
                  </a:cubicBezTo>
                  <a:cubicBezTo>
                    <a:pt x="2" y="20"/>
                    <a:pt x="4" y="19"/>
                    <a:pt x="6" y="17"/>
                  </a:cubicBezTo>
                  <a:lnTo>
                    <a:pt x="7" y="17"/>
                  </a:lnTo>
                  <a:lnTo>
                    <a:pt x="21" y="17"/>
                  </a:lnTo>
                  <a:lnTo>
                    <a:pt x="21" y="13"/>
                  </a:lnTo>
                  <a:cubicBezTo>
                    <a:pt x="20" y="14"/>
                    <a:pt x="19" y="14"/>
                    <a:pt x="18" y="14"/>
                  </a:cubicBezTo>
                  <a:cubicBezTo>
                    <a:pt x="17" y="14"/>
                    <a:pt x="16" y="14"/>
                    <a:pt x="15" y="13"/>
                  </a:cubicBezTo>
                  <a:cubicBezTo>
                    <a:pt x="14" y="12"/>
                    <a:pt x="13" y="12"/>
                    <a:pt x="12" y="10"/>
                  </a:cubicBezTo>
                  <a:lnTo>
                    <a:pt x="12"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29">
              <a:extLst>
                <a:ext uri="{FF2B5EF4-FFF2-40B4-BE49-F238E27FC236}">
                  <a16:creationId xmlns:a16="http://schemas.microsoft.com/office/drawing/2014/main" id="{1D0C921D-941B-69AE-FC43-FECDF0AE7914}"/>
                </a:ext>
              </a:extLst>
            </p:cNvPr>
            <p:cNvSpPr/>
            <p:nvPr/>
          </p:nvSpPr>
          <p:spPr>
            <a:xfrm>
              <a:off x="1420925" y="-691775"/>
              <a:ext cx="8280" cy="7200"/>
            </a:xfrm>
            <a:custGeom>
              <a:avLst/>
              <a:gdLst/>
              <a:ahLst/>
              <a:cxnLst/>
              <a:rect l="l" t="t" r="r" b="b"/>
              <a:pathLst>
                <a:path w="23" h="20" extrusionOk="0">
                  <a:moveTo>
                    <a:pt x="11" y="1"/>
                  </a:moveTo>
                  <a:lnTo>
                    <a:pt x="8" y="1"/>
                  </a:lnTo>
                  <a:cubicBezTo>
                    <a:pt x="7" y="1"/>
                    <a:pt x="6" y="1"/>
                    <a:pt x="5" y="2"/>
                  </a:cubicBezTo>
                  <a:cubicBezTo>
                    <a:pt x="3" y="3"/>
                    <a:pt x="2" y="5"/>
                    <a:pt x="1" y="6"/>
                  </a:cubicBezTo>
                  <a:cubicBezTo>
                    <a:pt x="0" y="7"/>
                    <a:pt x="0" y="8"/>
                    <a:pt x="0" y="9"/>
                  </a:cubicBezTo>
                  <a:lnTo>
                    <a:pt x="0" y="11"/>
                  </a:lnTo>
                  <a:cubicBezTo>
                    <a:pt x="4" y="11"/>
                    <a:pt x="9" y="12"/>
                    <a:pt x="14" y="13"/>
                  </a:cubicBezTo>
                  <a:cubicBezTo>
                    <a:pt x="15" y="13"/>
                    <a:pt x="16" y="14"/>
                    <a:pt x="16" y="14"/>
                  </a:cubicBezTo>
                  <a:cubicBezTo>
                    <a:pt x="18" y="15"/>
                    <a:pt x="19" y="16"/>
                    <a:pt x="20" y="18"/>
                  </a:cubicBezTo>
                  <a:lnTo>
                    <a:pt x="20" y="19"/>
                  </a:lnTo>
                  <a:cubicBezTo>
                    <a:pt x="21" y="13"/>
                    <a:pt x="22" y="7"/>
                    <a:pt x="22" y="0"/>
                  </a:cubicBezTo>
                  <a:lnTo>
                    <a:pt x="11" y="0"/>
                  </a:lnTo>
                  <a:lnTo>
                    <a:pt x="1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29">
              <a:extLst>
                <a:ext uri="{FF2B5EF4-FFF2-40B4-BE49-F238E27FC236}">
                  <a16:creationId xmlns:a16="http://schemas.microsoft.com/office/drawing/2014/main" id="{3675BA64-7946-E227-5B5D-7487FBFCB57D}"/>
                </a:ext>
              </a:extLst>
            </p:cNvPr>
            <p:cNvSpPr/>
            <p:nvPr/>
          </p:nvSpPr>
          <p:spPr>
            <a:xfrm>
              <a:off x="109445" y="-409895"/>
              <a:ext cx="1148040" cy="110520"/>
            </a:xfrm>
            <a:custGeom>
              <a:avLst/>
              <a:gdLst/>
              <a:ahLst/>
              <a:cxnLst/>
              <a:rect l="l" t="t" r="r" b="b"/>
              <a:pathLst>
                <a:path w="3189" h="307" extrusionOk="0">
                  <a:moveTo>
                    <a:pt x="3123" y="52"/>
                  </a:moveTo>
                  <a:cubicBezTo>
                    <a:pt x="3100" y="71"/>
                    <a:pt x="3077" y="89"/>
                    <a:pt x="3054" y="106"/>
                  </a:cubicBezTo>
                  <a:cubicBezTo>
                    <a:pt x="3028" y="126"/>
                    <a:pt x="3000" y="144"/>
                    <a:pt x="2971" y="161"/>
                  </a:cubicBezTo>
                  <a:cubicBezTo>
                    <a:pt x="2932" y="184"/>
                    <a:pt x="2890" y="203"/>
                    <a:pt x="2847" y="219"/>
                  </a:cubicBezTo>
                  <a:cubicBezTo>
                    <a:pt x="2846" y="219"/>
                    <a:pt x="2846" y="219"/>
                    <a:pt x="2845" y="219"/>
                  </a:cubicBezTo>
                  <a:cubicBezTo>
                    <a:pt x="2844" y="219"/>
                    <a:pt x="2844" y="219"/>
                    <a:pt x="2843" y="218"/>
                  </a:cubicBezTo>
                  <a:cubicBezTo>
                    <a:pt x="2842" y="217"/>
                    <a:pt x="2842" y="217"/>
                    <a:pt x="2841" y="216"/>
                  </a:cubicBezTo>
                  <a:cubicBezTo>
                    <a:pt x="2840" y="215"/>
                    <a:pt x="2840" y="215"/>
                    <a:pt x="2840" y="214"/>
                  </a:cubicBezTo>
                  <a:cubicBezTo>
                    <a:pt x="2840" y="213"/>
                    <a:pt x="2840" y="212"/>
                    <a:pt x="2841" y="211"/>
                  </a:cubicBezTo>
                  <a:cubicBezTo>
                    <a:pt x="2841" y="211"/>
                    <a:pt x="2842" y="210"/>
                    <a:pt x="2843" y="209"/>
                  </a:cubicBezTo>
                  <a:cubicBezTo>
                    <a:pt x="2868" y="197"/>
                    <a:pt x="2893" y="185"/>
                    <a:pt x="2918" y="173"/>
                  </a:cubicBezTo>
                  <a:cubicBezTo>
                    <a:pt x="2912" y="175"/>
                    <a:pt x="2906" y="177"/>
                    <a:pt x="2900" y="178"/>
                  </a:cubicBezTo>
                  <a:cubicBezTo>
                    <a:pt x="2836" y="192"/>
                    <a:pt x="2775" y="219"/>
                    <a:pt x="2709" y="223"/>
                  </a:cubicBezTo>
                  <a:cubicBezTo>
                    <a:pt x="2643" y="226"/>
                    <a:pt x="2579" y="234"/>
                    <a:pt x="2513" y="237"/>
                  </a:cubicBezTo>
                  <a:cubicBezTo>
                    <a:pt x="2446" y="239"/>
                    <a:pt x="2383" y="253"/>
                    <a:pt x="2319" y="253"/>
                  </a:cubicBezTo>
                  <a:cubicBezTo>
                    <a:pt x="2192" y="253"/>
                    <a:pt x="2065" y="280"/>
                    <a:pt x="1939" y="280"/>
                  </a:cubicBezTo>
                  <a:cubicBezTo>
                    <a:pt x="1770" y="280"/>
                    <a:pt x="1601" y="266"/>
                    <a:pt x="1432" y="266"/>
                  </a:cubicBezTo>
                  <a:cubicBezTo>
                    <a:pt x="1340" y="266"/>
                    <a:pt x="1247" y="270"/>
                    <a:pt x="1155" y="262"/>
                  </a:cubicBezTo>
                  <a:cubicBezTo>
                    <a:pt x="1086" y="257"/>
                    <a:pt x="1015" y="251"/>
                    <a:pt x="945" y="249"/>
                  </a:cubicBezTo>
                  <a:cubicBezTo>
                    <a:pt x="869" y="248"/>
                    <a:pt x="793" y="243"/>
                    <a:pt x="717" y="233"/>
                  </a:cubicBezTo>
                  <a:cubicBezTo>
                    <a:pt x="688" y="227"/>
                    <a:pt x="659" y="223"/>
                    <a:pt x="630" y="222"/>
                  </a:cubicBezTo>
                  <a:cubicBezTo>
                    <a:pt x="621" y="222"/>
                    <a:pt x="613" y="221"/>
                    <a:pt x="605" y="220"/>
                  </a:cubicBezTo>
                  <a:cubicBezTo>
                    <a:pt x="527" y="217"/>
                    <a:pt x="450" y="217"/>
                    <a:pt x="372" y="207"/>
                  </a:cubicBezTo>
                  <a:cubicBezTo>
                    <a:pt x="372" y="206"/>
                    <a:pt x="371" y="206"/>
                    <a:pt x="370" y="206"/>
                  </a:cubicBezTo>
                  <a:cubicBezTo>
                    <a:pt x="370" y="206"/>
                    <a:pt x="370" y="205"/>
                    <a:pt x="369" y="204"/>
                  </a:cubicBezTo>
                  <a:cubicBezTo>
                    <a:pt x="368" y="203"/>
                    <a:pt x="368" y="202"/>
                    <a:pt x="368" y="202"/>
                  </a:cubicBezTo>
                  <a:cubicBezTo>
                    <a:pt x="368" y="201"/>
                    <a:pt x="368" y="200"/>
                    <a:pt x="369" y="199"/>
                  </a:cubicBezTo>
                  <a:cubicBezTo>
                    <a:pt x="370" y="198"/>
                    <a:pt x="369" y="198"/>
                    <a:pt x="370" y="197"/>
                  </a:cubicBezTo>
                  <a:cubicBezTo>
                    <a:pt x="371" y="196"/>
                    <a:pt x="372" y="197"/>
                    <a:pt x="372" y="197"/>
                  </a:cubicBezTo>
                  <a:cubicBezTo>
                    <a:pt x="384" y="195"/>
                    <a:pt x="396" y="194"/>
                    <a:pt x="408" y="193"/>
                  </a:cubicBezTo>
                  <a:lnTo>
                    <a:pt x="399" y="191"/>
                  </a:lnTo>
                  <a:cubicBezTo>
                    <a:pt x="358" y="180"/>
                    <a:pt x="315" y="179"/>
                    <a:pt x="274" y="168"/>
                  </a:cubicBezTo>
                  <a:cubicBezTo>
                    <a:pt x="246" y="162"/>
                    <a:pt x="218" y="159"/>
                    <a:pt x="189" y="158"/>
                  </a:cubicBezTo>
                  <a:cubicBezTo>
                    <a:pt x="146" y="154"/>
                    <a:pt x="104" y="141"/>
                    <a:pt x="65" y="122"/>
                  </a:cubicBezTo>
                  <a:cubicBezTo>
                    <a:pt x="58" y="123"/>
                    <a:pt x="52" y="123"/>
                    <a:pt x="45" y="123"/>
                  </a:cubicBezTo>
                  <a:cubicBezTo>
                    <a:pt x="30" y="123"/>
                    <a:pt x="15" y="122"/>
                    <a:pt x="0" y="120"/>
                  </a:cubicBezTo>
                  <a:lnTo>
                    <a:pt x="9" y="125"/>
                  </a:lnTo>
                  <a:cubicBezTo>
                    <a:pt x="14" y="128"/>
                    <a:pt x="19" y="131"/>
                    <a:pt x="24" y="134"/>
                  </a:cubicBezTo>
                  <a:cubicBezTo>
                    <a:pt x="39" y="143"/>
                    <a:pt x="56" y="151"/>
                    <a:pt x="73" y="157"/>
                  </a:cubicBezTo>
                  <a:cubicBezTo>
                    <a:pt x="105" y="166"/>
                    <a:pt x="137" y="184"/>
                    <a:pt x="171" y="185"/>
                  </a:cubicBezTo>
                  <a:cubicBezTo>
                    <a:pt x="172" y="185"/>
                    <a:pt x="172" y="185"/>
                    <a:pt x="173" y="185"/>
                  </a:cubicBezTo>
                  <a:cubicBezTo>
                    <a:pt x="217" y="185"/>
                    <a:pt x="260" y="191"/>
                    <a:pt x="303" y="202"/>
                  </a:cubicBezTo>
                  <a:cubicBezTo>
                    <a:pt x="326" y="209"/>
                    <a:pt x="353" y="202"/>
                    <a:pt x="377" y="208"/>
                  </a:cubicBezTo>
                  <a:lnTo>
                    <a:pt x="440" y="225"/>
                  </a:lnTo>
                  <a:cubicBezTo>
                    <a:pt x="476" y="234"/>
                    <a:pt x="514" y="227"/>
                    <a:pt x="550" y="234"/>
                  </a:cubicBezTo>
                  <a:cubicBezTo>
                    <a:pt x="582" y="241"/>
                    <a:pt x="617" y="237"/>
                    <a:pt x="648" y="244"/>
                  </a:cubicBezTo>
                  <a:cubicBezTo>
                    <a:pt x="686" y="253"/>
                    <a:pt x="725" y="260"/>
                    <a:pt x="764" y="265"/>
                  </a:cubicBezTo>
                  <a:cubicBezTo>
                    <a:pt x="835" y="274"/>
                    <a:pt x="907" y="279"/>
                    <a:pt x="980" y="280"/>
                  </a:cubicBezTo>
                  <a:cubicBezTo>
                    <a:pt x="1050" y="277"/>
                    <a:pt x="1121" y="294"/>
                    <a:pt x="1191" y="293"/>
                  </a:cubicBezTo>
                  <a:cubicBezTo>
                    <a:pt x="1361" y="291"/>
                    <a:pt x="1532" y="303"/>
                    <a:pt x="1702" y="301"/>
                  </a:cubicBezTo>
                  <a:cubicBezTo>
                    <a:pt x="1850" y="300"/>
                    <a:pt x="1995" y="306"/>
                    <a:pt x="2143" y="289"/>
                  </a:cubicBezTo>
                  <a:cubicBezTo>
                    <a:pt x="2281" y="273"/>
                    <a:pt x="2424" y="267"/>
                    <a:pt x="2563" y="262"/>
                  </a:cubicBezTo>
                  <a:cubicBezTo>
                    <a:pt x="2681" y="258"/>
                    <a:pt x="2819" y="243"/>
                    <a:pt x="2927" y="193"/>
                  </a:cubicBezTo>
                  <a:cubicBezTo>
                    <a:pt x="2941" y="186"/>
                    <a:pt x="2954" y="178"/>
                    <a:pt x="2968" y="170"/>
                  </a:cubicBezTo>
                  <a:cubicBezTo>
                    <a:pt x="3007" y="148"/>
                    <a:pt x="3043" y="123"/>
                    <a:pt x="3078" y="94"/>
                  </a:cubicBezTo>
                  <a:cubicBezTo>
                    <a:pt x="3111" y="70"/>
                    <a:pt x="3171" y="40"/>
                    <a:pt x="3188" y="0"/>
                  </a:cubicBezTo>
                  <a:lnTo>
                    <a:pt x="3174" y="10"/>
                  </a:lnTo>
                  <a:cubicBezTo>
                    <a:pt x="3161" y="26"/>
                    <a:pt x="3144" y="40"/>
                    <a:pt x="3126" y="50"/>
                  </a:cubicBezTo>
                  <a:cubicBezTo>
                    <a:pt x="3125" y="51"/>
                    <a:pt x="3124" y="52"/>
                    <a:pt x="3123" y="5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 name="Google Shape;813;p29">
              <a:extLst>
                <a:ext uri="{FF2B5EF4-FFF2-40B4-BE49-F238E27FC236}">
                  <a16:creationId xmlns:a16="http://schemas.microsoft.com/office/drawing/2014/main" id="{63A1A42D-5BC0-4FF5-58DB-E3735C9EDFB8}"/>
                </a:ext>
              </a:extLst>
            </p:cNvPr>
            <p:cNvSpPr/>
            <p:nvPr/>
          </p:nvSpPr>
          <p:spPr>
            <a:xfrm>
              <a:off x="33845" y="-468215"/>
              <a:ext cx="360" cy="1440"/>
            </a:xfrm>
            <a:custGeom>
              <a:avLst/>
              <a:gdLst/>
              <a:ahLst/>
              <a:cxnLst/>
              <a:rect l="l" t="t" r="r" b="b"/>
              <a:pathLst>
                <a:path w="1" h="4" extrusionOk="0">
                  <a:moveTo>
                    <a:pt x="0" y="0"/>
                  </a:moveTo>
                  <a:cubicBezTo>
                    <a:pt x="0" y="1"/>
                    <a:pt x="0" y="1"/>
                    <a:pt x="0" y="2"/>
                  </a:cubicBezTo>
                  <a:lnTo>
                    <a:pt x="0" y="3"/>
                  </a:lnTo>
                  <a:lnTo>
                    <a:pt x="0" y="2"/>
                  </a:lnTo>
                  <a:cubicBezTo>
                    <a:pt x="0" y="1"/>
                    <a:pt x="0" y="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 name="Google Shape;814;p29">
              <a:extLst>
                <a:ext uri="{FF2B5EF4-FFF2-40B4-BE49-F238E27FC236}">
                  <a16:creationId xmlns:a16="http://schemas.microsoft.com/office/drawing/2014/main" id="{80123EA2-59F2-1869-6461-D9673229C05D}"/>
                </a:ext>
              </a:extLst>
            </p:cNvPr>
            <p:cNvSpPr/>
            <p:nvPr/>
          </p:nvSpPr>
          <p:spPr>
            <a:xfrm>
              <a:off x="34205" y="-463895"/>
              <a:ext cx="68760" cy="89280"/>
            </a:xfrm>
            <a:custGeom>
              <a:avLst/>
              <a:gdLst/>
              <a:ahLst/>
              <a:cxnLst/>
              <a:rect l="l" t="t" r="r" b="b"/>
              <a:pathLst>
                <a:path w="191" h="248" extrusionOk="0">
                  <a:moveTo>
                    <a:pt x="159" y="233"/>
                  </a:moveTo>
                  <a:cubicBezTo>
                    <a:pt x="169" y="229"/>
                    <a:pt x="179" y="227"/>
                    <a:pt x="190" y="226"/>
                  </a:cubicBezTo>
                  <a:lnTo>
                    <a:pt x="184" y="223"/>
                  </a:lnTo>
                  <a:cubicBezTo>
                    <a:pt x="157" y="211"/>
                    <a:pt x="130" y="210"/>
                    <a:pt x="109" y="194"/>
                  </a:cubicBezTo>
                  <a:cubicBezTo>
                    <a:pt x="100" y="193"/>
                    <a:pt x="91" y="192"/>
                    <a:pt x="82" y="190"/>
                  </a:cubicBezTo>
                  <a:cubicBezTo>
                    <a:pt x="67" y="188"/>
                    <a:pt x="63" y="186"/>
                    <a:pt x="56" y="172"/>
                  </a:cubicBezTo>
                  <a:cubicBezTo>
                    <a:pt x="49" y="158"/>
                    <a:pt x="67" y="142"/>
                    <a:pt x="79" y="152"/>
                  </a:cubicBezTo>
                  <a:lnTo>
                    <a:pt x="80" y="152"/>
                  </a:lnTo>
                  <a:lnTo>
                    <a:pt x="67" y="125"/>
                  </a:lnTo>
                  <a:lnTo>
                    <a:pt x="50" y="124"/>
                  </a:lnTo>
                  <a:cubicBezTo>
                    <a:pt x="37" y="124"/>
                    <a:pt x="34" y="102"/>
                    <a:pt x="48" y="100"/>
                  </a:cubicBezTo>
                  <a:lnTo>
                    <a:pt x="56" y="100"/>
                  </a:lnTo>
                  <a:cubicBezTo>
                    <a:pt x="52" y="90"/>
                    <a:pt x="48" y="81"/>
                    <a:pt x="44" y="69"/>
                  </a:cubicBezTo>
                  <a:lnTo>
                    <a:pt x="29" y="67"/>
                  </a:lnTo>
                  <a:cubicBezTo>
                    <a:pt x="5" y="63"/>
                    <a:pt x="20" y="33"/>
                    <a:pt x="35" y="36"/>
                  </a:cubicBezTo>
                  <a:cubicBezTo>
                    <a:pt x="33" y="27"/>
                    <a:pt x="32" y="16"/>
                    <a:pt x="30" y="8"/>
                  </a:cubicBezTo>
                  <a:lnTo>
                    <a:pt x="20" y="9"/>
                  </a:lnTo>
                  <a:cubicBezTo>
                    <a:pt x="19" y="9"/>
                    <a:pt x="17" y="10"/>
                    <a:pt x="15" y="10"/>
                  </a:cubicBezTo>
                  <a:cubicBezTo>
                    <a:pt x="13" y="10"/>
                    <a:pt x="10" y="10"/>
                    <a:pt x="7" y="8"/>
                  </a:cubicBezTo>
                  <a:cubicBezTo>
                    <a:pt x="4" y="6"/>
                    <a:pt x="3" y="4"/>
                    <a:pt x="1" y="2"/>
                  </a:cubicBezTo>
                  <a:cubicBezTo>
                    <a:pt x="0" y="1"/>
                    <a:pt x="1" y="0"/>
                    <a:pt x="0" y="0"/>
                  </a:cubicBezTo>
                  <a:cubicBezTo>
                    <a:pt x="13" y="44"/>
                    <a:pt x="6" y="91"/>
                    <a:pt x="34" y="132"/>
                  </a:cubicBezTo>
                  <a:cubicBezTo>
                    <a:pt x="57" y="166"/>
                    <a:pt x="68" y="213"/>
                    <a:pt x="109" y="231"/>
                  </a:cubicBezTo>
                  <a:cubicBezTo>
                    <a:pt x="124" y="237"/>
                    <a:pt x="140" y="242"/>
                    <a:pt x="155" y="247"/>
                  </a:cubicBezTo>
                  <a:lnTo>
                    <a:pt x="155" y="246"/>
                  </a:lnTo>
                  <a:cubicBezTo>
                    <a:pt x="154" y="245"/>
                    <a:pt x="153" y="242"/>
                    <a:pt x="153" y="241"/>
                  </a:cubicBezTo>
                  <a:cubicBezTo>
                    <a:pt x="153" y="239"/>
                    <a:pt x="154" y="239"/>
                    <a:pt x="155" y="237"/>
                  </a:cubicBezTo>
                  <a:cubicBezTo>
                    <a:pt x="156" y="235"/>
                    <a:pt x="157" y="234"/>
                    <a:pt x="158" y="233"/>
                  </a:cubicBezTo>
                  <a:lnTo>
                    <a:pt x="159" y="23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 name="Google Shape;815;p29">
              <a:extLst>
                <a:ext uri="{FF2B5EF4-FFF2-40B4-BE49-F238E27FC236}">
                  <a16:creationId xmlns:a16="http://schemas.microsoft.com/office/drawing/2014/main" id="{0C929BE3-CFAE-D14F-7AC0-B1FBC2BDB2E0}"/>
                </a:ext>
              </a:extLst>
            </p:cNvPr>
            <p:cNvSpPr/>
            <p:nvPr/>
          </p:nvSpPr>
          <p:spPr>
            <a:xfrm>
              <a:off x="1252805" y="-412415"/>
              <a:ext cx="5760" cy="6480"/>
            </a:xfrm>
            <a:custGeom>
              <a:avLst/>
              <a:gdLst/>
              <a:ahLst/>
              <a:cxnLst/>
              <a:rect l="l" t="t" r="r" b="b"/>
              <a:pathLst>
                <a:path w="16" h="18" extrusionOk="0">
                  <a:moveTo>
                    <a:pt x="8" y="4"/>
                  </a:moveTo>
                  <a:cubicBezTo>
                    <a:pt x="7" y="6"/>
                    <a:pt x="6" y="7"/>
                    <a:pt x="5" y="9"/>
                  </a:cubicBezTo>
                  <a:cubicBezTo>
                    <a:pt x="3" y="12"/>
                    <a:pt x="2" y="15"/>
                    <a:pt x="0" y="17"/>
                  </a:cubicBezTo>
                  <a:lnTo>
                    <a:pt x="14" y="7"/>
                  </a:lnTo>
                  <a:cubicBezTo>
                    <a:pt x="15" y="2"/>
                    <a:pt x="9" y="0"/>
                    <a:pt x="8"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 name="Google Shape;816;p29">
              <a:extLst>
                <a:ext uri="{FF2B5EF4-FFF2-40B4-BE49-F238E27FC236}">
                  <a16:creationId xmlns:a16="http://schemas.microsoft.com/office/drawing/2014/main" id="{CDF3D083-F066-EDF3-BE78-A97A410CBA9B}"/>
                </a:ext>
              </a:extLst>
            </p:cNvPr>
            <p:cNvSpPr/>
            <p:nvPr/>
          </p:nvSpPr>
          <p:spPr>
            <a:xfrm>
              <a:off x="1131845" y="-391175"/>
              <a:ext cx="102240" cy="60480"/>
            </a:xfrm>
            <a:custGeom>
              <a:avLst/>
              <a:gdLst/>
              <a:ahLst/>
              <a:cxnLst/>
              <a:rect l="l" t="t" r="r" b="b"/>
              <a:pathLst>
                <a:path w="284" h="168" extrusionOk="0">
                  <a:moveTo>
                    <a:pt x="7" y="167"/>
                  </a:moveTo>
                  <a:cubicBezTo>
                    <a:pt x="50" y="151"/>
                    <a:pt x="92" y="132"/>
                    <a:pt x="132" y="109"/>
                  </a:cubicBezTo>
                  <a:cubicBezTo>
                    <a:pt x="160" y="92"/>
                    <a:pt x="188" y="74"/>
                    <a:pt x="214" y="54"/>
                  </a:cubicBezTo>
                  <a:cubicBezTo>
                    <a:pt x="237" y="37"/>
                    <a:pt x="260" y="19"/>
                    <a:pt x="283" y="0"/>
                  </a:cubicBezTo>
                  <a:cubicBezTo>
                    <a:pt x="265" y="11"/>
                    <a:pt x="246" y="20"/>
                    <a:pt x="231" y="30"/>
                  </a:cubicBezTo>
                  <a:cubicBezTo>
                    <a:pt x="183" y="62"/>
                    <a:pt x="134" y="103"/>
                    <a:pt x="78" y="121"/>
                  </a:cubicBezTo>
                  <a:cubicBezTo>
                    <a:pt x="54" y="133"/>
                    <a:pt x="28" y="145"/>
                    <a:pt x="3" y="157"/>
                  </a:cubicBezTo>
                  <a:cubicBezTo>
                    <a:pt x="2" y="158"/>
                    <a:pt x="2" y="158"/>
                    <a:pt x="1" y="159"/>
                  </a:cubicBezTo>
                  <a:cubicBezTo>
                    <a:pt x="0" y="160"/>
                    <a:pt x="0" y="161"/>
                    <a:pt x="0" y="162"/>
                  </a:cubicBezTo>
                  <a:cubicBezTo>
                    <a:pt x="0" y="163"/>
                    <a:pt x="1" y="164"/>
                    <a:pt x="1" y="164"/>
                  </a:cubicBezTo>
                  <a:cubicBezTo>
                    <a:pt x="2" y="165"/>
                    <a:pt x="2" y="165"/>
                    <a:pt x="3" y="166"/>
                  </a:cubicBezTo>
                  <a:cubicBezTo>
                    <a:pt x="4" y="167"/>
                    <a:pt x="5" y="167"/>
                    <a:pt x="6" y="167"/>
                  </a:cubicBezTo>
                  <a:lnTo>
                    <a:pt x="7" y="16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29">
              <a:extLst>
                <a:ext uri="{FF2B5EF4-FFF2-40B4-BE49-F238E27FC236}">
                  <a16:creationId xmlns:a16="http://schemas.microsoft.com/office/drawing/2014/main" id="{46177D02-3A18-2190-486B-87813D45EF44}"/>
                </a:ext>
              </a:extLst>
            </p:cNvPr>
            <p:cNvSpPr/>
            <p:nvPr/>
          </p:nvSpPr>
          <p:spPr>
            <a:xfrm>
              <a:off x="670325" y="-336455"/>
              <a:ext cx="121680" cy="12960"/>
            </a:xfrm>
            <a:custGeom>
              <a:avLst/>
              <a:gdLst/>
              <a:ahLst/>
              <a:cxnLst/>
              <a:rect l="l" t="t" r="r" b="b"/>
              <a:pathLst>
                <a:path w="338" h="36" extrusionOk="0">
                  <a:moveTo>
                    <a:pt x="335" y="13"/>
                  </a:moveTo>
                  <a:cubicBezTo>
                    <a:pt x="283" y="0"/>
                    <a:pt x="229" y="17"/>
                    <a:pt x="177" y="24"/>
                  </a:cubicBezTo>
                  <a:cubicBezTo>
                    <a:pt x="119" y="32"/>
                    <a:pt x="59" y="27"/>
                    <a:pt x="1" y="29"/>
                  </a:cubicBezTo>
                  <a:cubicBezTo>
                    <a:pt x="0" y="29"/>
                    <a:pt x="0" y="33"/>
                    <a:pt x="1" y="33"/>
                  </a:cubicBezTo>
                  <a:cubicBezTo>
                    <a:pt x="24" y="34"/>
                    <a:pt x="47" y="35"/>
                    <a:pt x="70" y="35"/>
                  </a:cubicBezTo>
                  <a:cubicBezTo>
                    <a:pt x="106" y="35"/>
                    <a:pt x="142" y="34"/>
                    <a:pt x="178" y="31"/>
                  </a:cubicBezTo>
                  <a:cubicBezTo>
                    <a:pt x="231" y="27"/>
                    <a:pt x="285" y="31"/>
                    <a:pt x="335" y="18"/>
                  </a:cubicBezTo>
                  <a:lnTo>
                    <a:pt x="336" y="18"/>
                  </a:lnTo>
                  <a:lnTo>
                    <a:pt x="337" y="17"/>
                  </a:lnTo>
                  <a:lnTo>
                    <a:pt x="337" y="16"/>
                  </a:lnTo>
                  <a:cubicBezTo>
                    <a:pt x="337" y="15"/>
                    <a:pt x="337" y="15"/>
                    <a:pt x="337" y="15"/>
                  </a:cubicBezTo>
                  <a:cubicBezTo>
                    <a:pt x="336" y="14"/>
                    <a:pt x="336" y="14"/>
                    <a:pt x="336" y="14"/>
                  </a:cubicBezTo>
                  <a:cubicBezTo>
                    <a:pt x="335" y="13"/>
                    <a:pt x="335" y="13"/>
                    <a:pt x="335"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 name="Google Shape;818;p29">
              <a:extLst>
                <a:ext uri="{FF2B5EF4-FFF2-40B4-BE49-F238E27FC236}">
                  <a16:creationId xmlns:a16="http://schemas.microsoft.com/office/drawing/2014/main" id="{3BB7D9C8-80C8-B2A4-00DC-5F663E58BD1D}"/>
                </a:ext>
              </a:extLst>
            </p:cNvPr>
            <p:cNvSpPr/>
            <p:nvPr/>
          </p:nvSpPr>
          <p:spPr>
            <a:xfrm>
              <a:off x="822965" y="-333935"/>
              <a:ext cx="37440" cy="4680"/>
            </a:xfrm>
            <a:custGeom>
              <a:avLst/>
              <a:gdLst/>
              <a:ahLst/>
              <a:cxnLst/>
              <a:rect l="l" t="t" r="r" b="b"/>
              <a:pathLst>
                <a:path w="104" h="13" extrusionOk="0">
                  <a:moveTo>
                    <a:pt x="52" y="0"/>
                  </a:moveTo>
                  <a:cubicBezTo>
                    <a:pt x="35" y="0"/>
                    <a:pt x="20" y="6"/>
                    <a:pt x="4" y="6"/>
                  </a:cubicBezTo>
                  <a:cubicBezTo>
                    <a:pt x="0" y="6"/>
                    <a:pt x="0" y="12"/>
                    <a:pt x="4" y="12"/>
                  </a:cubicBezTo>
                  <a:cubicBezTo>
                    <a:pt x="16" y="12"/>
                    <a:pt x="27" y="10"/>
                    <a:pt x="39" y="11"/>
                  </a:cubicBezTo>
                  <a:cubicBezTo>
                    <a:pt x="44" y="11"/>
                    <a:pt x="50" y="11"/>
                    <a:pt x="55" y="11"/>
                  </a:cubicBezTo>
                  <a:cubicBezTo>
                    <a:pt x="70" y="11"/>
                    <a:pt x="86" y="10"/>
                    <a:pt x="101" y="7"/>
                  </a:cubicBezTo>
                  <a:lnTo>
                    <a:pt x="102" y="7"/>
                  </a:lnTo>
                  <a:cubicBezTo>
                    <a:pt x="102" y="7"/>
                    <a:pt x="101" y="7"/>
                    <a:pt x="102" y="6"/>
                  </a:cubicBezTo>
                  <a:cubicBezTo>
                    <a:pt x="103" y="5"/>
                    <a:pt x="103" y="6"/>
                    <a:pt x="103" y="5"/>
                  </a:cubicBezTo>
                  <a:lnTo>
                    <a:pt x="102" y="4"/>
                  </a:lnTo>
                  <a:cubicBezTo>
                    <a:pt x="101" y="4"/>
                    <a:pt x="101" y="3"/>
                    <a:pt x="101" y="3"/>
                  </a:cubicBezTo>
                  <a:cubicBezTo>
                    <a:pt x="87" y="1"/>
                    <a:pt x="73" y="0"/>
                    <a:pt x="58" y="0"/>
                  </a:cubicBezTo>
                  <a:cubicBezTo>
                    <a:pt x="56" y="0"/>
                    <a:pt x="54" y="0"/>
                    <a:pt x="5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 name="Google Shape;819;p29">
              <a:extLst>
                <a:ext uri="{FF2B5EF4-FFF2-40B4-BE49-F238E27FC236}">
                  <a16:creationId xmlns:a16="http://schemas.microsoft.com/office/drawing/2014/main" id="{D7368753-DE3B-3007-DDA3-3DDFCBD0EDEB}"/>
                </a:ext>
              </a:extLst>
            </p:cNvPr>
            <p:cNvSpPr/>
            <p:nvPr/>
          </p:nvSpPr>
          <p:spPr>
            <a:xfrm>
              <a:off x="893165" y="-596735"/>
              <a:ext cx="418320" cy="263880"/>
            </a:xfrm>
            <a:custGeom>
              <a:avLst/>
              <a:gdLst/>
              <a:ahLst/>
              <a:cxnLst/>
              <a:rect l="l" t="t" r="r" b="b"/>
              <a:pathLst>
                <a:path w="1162" h="733" extrusionOk="0">
                  <a:moveTo>
                    <a:pt x="1146" y="12"/>
                  </a:moveTo>
                  <a:cubicBezTo>
                    <a:pt x="1146" y="12"/>
                    <a:pt x="1147" y="12"/>
                    <a:pt x="1146" y="13"/>
                  </a:cubicBezTo>
                  <a:cubicBezTo>
                    <a:pt x="1145" y="14"/>
                    <a:pt x="1144" y="13"/>
                    <a:pt x="1143" y="13"/>
                  </a:cubicBezTo>
                  <a:cubicBezTo>
                    <a:pt x="1142" y="13"/>
                    <a:pt x="1142" y="14"/>
                    <a:pt x="1141" y="13"/>
                  </a:cubicBezTo>
                  <a:cubicBezTo>
                    <a:pt x="1140" y="12"/>
                    <a:pt x="1140" y="12"/>
                    <a:pt x="1139" y="11"/>
                  </a:cubicBezTo>
                  <a:cubicBezTo>
                    <a:pt x="1138" y="10"/>
                    <a:pt x="1139" y="10"/>
                    <a:pt x="1139" y="9"/>
                  </a:cubicBezTo>
                  <a:cubicBezTo>
                    <a:pt x="1139" y="7"/>
                    <a:pt x="1139" y="5"/>
                    <a:pt x="1139" y="3"/>
                  </a:cubicBezTo>
                  <a:cubicBezTo>
                    <a:pt x="1136" y="12"/>
                    <a:pt x="1133" y="20"/>
                    <a:pt x="1129" y="27"/>
                  </a:cubicBezTo>
                  <a:cubicBezTo>
                    <a:pt x="1092" y="89"/>
                    <a:pt x="1079" y="157"/>
                    <a:pt x="1041" y="218"/>
                  </a:cubicBezTo>
                  <a:cubicBezTo>
                    <a:pt x="1002" y="279"/>
                    <a:pt x="945" y="337"/>
                    <a:pt x="896" y="395"/>
                  </a:cubicBezTo>
                  <a:cubicBezTo>
                    <a:pt x="848" y="446"/>
                    <a:pt x="797" y="492"/>
                    <a:pt x="742" y="534"/>
                  </a:cubicBezTo>
                  <a:cubicBezTo>
                    <a:pt x="624" y="633"/>
                    <a:pt x="479" y="652"/>
                    <a:pt x="336" y="684"/>
                  </a:cubicBezTo>
                  <a:cubicBezTo>
                    <a:pt x="227" y="708"/>
                    <a:pt x="106" y="686"/>
                    <a:pt x="1" y="727"/>
                  </a:cubicBezTo>
                  <a:lnTo>
                    <a:pt x="0" y="728"/>
                  </a:lnTo>
                  <a:lnTo>
                    <a:pt x="0" y="729"/>
                  </a:lnTo>
                  <a:cubicBezTo>
                    <a:pt x="0" y="730"/>
                    <a:pt x="0" y="730"/>
                    <a:pt x="0" y="730"/>
                  </a:cubicBezTo>
                  <a:cubicBezTo>
                    <a:pt x="0" y="731"/>
                    <a:pt x="1" y="731"/>
                    <a:pt x="1" y="731"/>
                  </a:cubicBezTo>
                  <a:lnTo>
                    <a:pt x="2" y="732"/>
                  </a:lnTo>
                  <a:cubicBezTo>
                    <a:pt x="2" y="732"/>
                    <a:pt x="3" y="732"/>
                    <a:pt x="3" y="731"/>
                  </a:cubicBezTo>
                  <a:cubicBezTo>
                    <a:pt x="123" y="695"/>
                    <a:pt x="258" y="729"/>
                    <a:pt x="381" y="702"/>
                  </a:cubicBezTo>
                  <a:cubicBezTo>
                    <a:pt x="459" y="685"/>
                    <a:pt x="534" y="674"/>
                    <a:pt x="608" y="643"/>
                  </a:cubicBezTo>
                  <a:cubicBezTo>
                    <a:pt x="637" y="631"/>
                    <a:pt x="665" y="616"/>
                    <a:pt x="693" y="600"/>
                  </a:cubicBezTo>
                  <a:cubicBezTo>
                    <a:pt x="726" y="581"/>
                    <a:pt x="758" y="560"/>
                    <a:pt x="788" y="536"/>
                  </a:cubicBezTo>
                  <a:cubicBezTo>
                    <a:pt x="883" y="462"/>
                    <a:pt x="962" y="363"/>
                    <a:pt x="1030" y="265"/>
                  </a:cubicBezTo>
                  <a:cubicBezTo>
                    <a:pt x="1058" y="224"/>
                    <a:pt x="1095" y="174"/>
                    <a:pt x="1109" y="126"/>
                  </a:cubicBezTo>
                  <a:cubicBezTo>
                    <a:pt x="1120" y="93"/>
                    <a:pt x="1134" y="62"/>
                    <a:pt x="1151" y="32"/>
                  </a:cubicBezTo>
                  <a:cubicBezTo>
                    <a:pt x="1153" y="30"/>
                    <a:pt x="1154" y="27"/>
                    <a:pt x="1156" y="25"/>
                  </a:cubicBezTo>
                  <a:cubicBezTo>
                    <a:pt x="1159" y="17"/>
                    <a:pt x="1161" y="8"/>
                    <a:pt x="1161" y="0"/>
                  </a:cubicBezTo>
                  <a:cubicBezTo>
                    <a:pt x="1157" y="4"/>
                    <a:pt x="1152" y="8"/>
                    <a:pt x="1146"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 name="Google Shape;820;p29">
              <a:extLst>
                <a:ext uri="{FF2B5EF4-FFF2-40B4-BE49-F238E27FC236}">
                  <a16:creationId xmlns:a16="http://schemas.microsoft.com/office/drawing/2014/main" id="{5B49E36A-5EB1-7DB0-E6A6-093F987AD2CF}"/>
                </a:ext>
              </a:extLst>
            </p:cNvPr>
            <p:cNvSpPr/>
            <p:nvPr/>
          </p:nvSpPr>
          <p:spPr>
            <a:xfrm>
              <a:off x="1303205" y="-625895"/>
              <a:ext cx="99360" cy="30240"/>
            </a:xfrm>
            <a:custGeom>
              <a:avLst/>
              <a:gdLst/>
              <a:ahLst/>
              <a:cxnLst/>
              <a:rect l="l" t="t" r="r" b="b"/>
              <a:pathLst>
                <a:path w="276" h="84" extrusionOk="0">
                  <a:moveTo>
                    <a:pt x="267" y="23"/>
                  </a:moveTo>
                  <a:cubicBezTo>
                    <a:pt x="264" y="24"/>
                    <a:pt x="261" y="25"/>
                    <a:pt x="258" y="25"/>
                  </a:cubicBezTo>
                  <a:cubicBezTo>
                    <a:pt x="242" y="25"/>
                    <a:pt x="226" y="26"/>
                    <a:pt x="211" y="26"/>
                  </a:cubicBezTo>
                  <a:cubicBezTo>
                    <a:pt x="195" y="26"/>
                    <a:pt x="180" y="25"/>
                    <a:pt x="165" y="25"/>
                  </a:cubicBezTo>
                  <a:cubicBezTo>
                    <a:pt x="138" y="18"/>
                    <a:pt x="112" y="10"/>
                    <a:pt x="86" y="0"/>
                  </a:cubicBezTo>
                  <a:lnTo>
                    <a:pt x="81" y="0"/>
                  </a:lnTo>
                  <a:cubicBezTo>
                    <a:pt x="80" y="2"/>
                    <a:pt x="78" y="4"/>
                    <a:pt x="75" y="5"/>
                  </a:cubicBezTo>
                  <a:lnTo>
                    <a:pt x="74" y="6"/>
                  </a:lnTo>
                  <a:cubicBezTo>
                    <a:pt x="66" y="9"/>
                    <a:pt x="58" y="11"/>
                    <a:pt x="50" y="11"/>
                  </a:cubicBezTo>
                  <a:cubicBezTo>
                    <a:pt x="50" y="14"/>
                    <a:pt x="49" y="17"/>
                    <a:pt x="49" y="19"/>
                  </a:cubicBezTo>
                  <a:cubicBezTo>
                    <a:pt x="47" y="25"/>
                    <a:pt x="40" y="26"/>
                    <a:pt x="40" y="31"/>
                  </a:cubicBezTo>
                  <a:cubicBezTo>
                    <a:pt x="40" y="32"/>
                    <a:pt x="40" y="32"/>
                    <a:pt x="40" y="33"/>
                  </a:cubicBezTo>
                  <a:lnTo>
                    <a:pt x="39" y="34"/>
                  </a:lnTo>
                  <a:cubicBezTo>
                    <a:pt x="38" y="34"/>
                    <a:pt x="38" y="35"/>
                    <a:pt x="37" y="35"/>
                  </a:cubicBezTo>
                  <a:cubicBezTo>
                    <a:pt x="37" y="35"/>
                    <a:pt x="36" y="34"/>
                    <a:pt x="35" y="34"/>
                  </a:cubicBezTo>
                  <a:cubicBezTo>
                    <a:pt x="35" y="34"/>
                    <a:pt x="35" y="33"/>
                    <a:pt x="34" y="33"/>
                  </a:cubicBezTo>
                  <a:lnTo>
                    <a:pt x="34" y="32"/>
                  </a:lnTo>
                  <a:lnTo>
                    <a:pt x="28" y="38"/>
                  </a:lnTo>
                  <a:lnTo>
                    <a:pt x="27" y="39"/>
                  </a:lnTo>
                  <a:cubicBezTo>
                    <a:pt x="26" y="40"/>
                    <a:pt x="26" y="39"/>
                    <a:pt x="25" y="39"/>
                  </a:cubicBezTo>
                  <a:cubicBezTo>
                    <a:pt x="24" y="39"/>
                    <a:pt x="24" y="40"/>
                    <a:pt x="23" y="39"/>
                  </a:cubicBezTo>
                  <a:cubicBezTo>
                    <a:pt x="22" y="38"/>
                    <a:pt x="22" y="38"/>
                    <a:pt x="21" y="37"/>
                  </a:cubicBezTo>
                  <a:cubicBezTo>
                    <a:pt x="21" y="36"/>
                    <a:pt x="21" y="36"/>
                    <a:pt x="21" y="35"/>
                  </a:cubicBezTo>
                  <a:cubicBezTo>
                    <a:pt x="21" y="33"/>
                    <a:pt x="21" y="30"/>
                    <a:pt x="21" y="27"/>
                  </a:cubicBezTo>
                  <a:cubicBezTo>
                    <a:pt x="16" y="31"/>
                    <a:pt x="12" y="36"/>
                    <a:pt x="9" y="42"/>
                  </a:cubicBezTo>
                  <a:cubicBezTo>
                    <a:pt x="3" y="53"/>
                    <a:pt x="0" y="65"/>
                    <a:pt x="0" y="77"/>
                  </a:cubicBezTo>
                  <a:cubicBezTo>
                    <a:pt x="0" y="79"/>
                    <a:pt x="0" y="81"/>
                    <a:pt x="0" y="83"/>
                  </a:cubicBezTo>
                  <a:cubicBezTo>
                    <a:pt x="7" y="60"/>
                    <a:pt x="10" y="40"/>
                    <a:pt x="41" y="37"/>
                  </a:cubicBezTo>
                  <a:cubicBezTo>
                    <a:pt x="46" y="37"/>
                    <a:pt x="46" y="43"/>
                    <a:pt x="41" y="44"/>
                  </a:cubicBezTo>
                  <a:cubicBezTo>
                    <a:pt x="28" y="46"/>
                    <a:pt x="24" y="63"/>
                    <a:pt x="21" y="78"/>
                  </a:cubicBezTo>
                  <a:cubicBezTo>
                    <a:pt x="41" y="56"/>
                    <a:pt x="54" y="30"/>
                    <a:pt x="93" y="29"/>
                  </a:cubicBezTo>
                  <a:cubicBezTo>
                    <a:pt x="97" y="29"/>
                    <a:pt x="101" y="29"/>
                    <a:pt x="105" y="29"/>
                  </a:cubicBezTo>
                  <a:cubicBezTo>
                    <a:pt x="131" y="29"/>
                    <a:pt x="158" y="31"/>
                    <a:pt x="184" y="35"/>
                  </a:cubicBezTo>
                  <a:cubicBezTo>
                    <a:pt x="194" y="38"/>
                    <a:pt x="205" y="39"/>
                    <a:pt x="215" y="39"/>
                  </a:cubicBezTo>
                  <a:cubicBezTo>
                    <a:pt x="236" y="39"/>
                    <a:pt x="257" y="34"/>
                    <a:pt x="275" y="24"/>
                  </a:cubicBezTo>
                  <a:lnTo>
                    <a:pt x="274" y="24"/>
                  </a:lnTo>
                  <a:cubicBezTo>
                    <a:pt x="271" y="24"/>
                    <a:pt x="269" y="24"/>
                    <a:pt x="267"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 name="Google Shape;821;p29">
              <a:extLst>
                <a:ext uri="{FF2B5EF4-FFF2-40B4-BE49-F238E27FC236}">
                  <a16:creationId xmlns:a16="http://schemas.microsoft.com/office/drawing/2014/main" id="{E75360A5-EF00-7C73-2EDA-30C692F16E60}"/>
                </a:ext>
              </a:extLst>
            </p:cNvPr>
            <p:cNvSpPr/>
            <p:nvPr/>
          </p:nvSpPr>
          <p:spPr>
            <a:xfrm>
              <a:off x="1302845" y="-612935"/>
              <a:ext cx="16920" cy="21240"/>
            </a:xfrm>
            <a:custGeom>
              <a:avLst/>
              <a:gdLst/>
              <a:ahLst/>
              <a:cxnLst/>
              <a:rect l="l" t="t" r="r" b="b"/>
              <a:pathLst>
                <a:path w="47" h="59" extrusionOk="0">
                  <a:moveTo>
                    <a:pt x="41" y="8"/>
                  </a:moveTo>
                  <a:cubicBezTo>
                    <a:pt x="46" y="8"/>
                    <a:pt x="45" y="0"/>
                    <a:pt x="41" y="1"/>
                  </a:cubicBezTo>
                  <a:cubicBezTo>
                    <a:pt x="10" y="4"/>
                    <a:pt x="7" y="24"/>
                    <a:pt x="0" y="48"/>
                  </a:cubicBezTo>
                  <a:cubicBezTo>
                    <a:pt x="0" y="50"/>
                    <a:pt x="0" y="52"/>
                    <a:pt x="0" y="54"/>
                  </a:cubicBezTo>
                  <a:lnTo>
                    <a:pt x="1" y="55"/>
                  </a:lnTo>
                  <a:cubicBezTo>
                    <a:pt x="2" y="56"/>
                    <a:pt x="2" y="57"/>
                    <a:pt x="2" y="57"/>
                  </a:cubicBezTo>
                  <a:cubicBezTo>
                    <a:pt x="3" y="57"/>
                    <a:pt x="4" y="58"/>
                    <a:pt x="5" y="58"/>
                  </a:cubicBezTo>
                  <a:cubicBezTo>
                    <a:pt x="6" y="58"/>
                    <a:pt x="6" y="57"/>
                    <a:pt x="7" y="57"/>
                  </a:cubicBezTo>
                  <a:cubicBezTo>
                    <a:pt x="7" y="57"/>
                    <a:pt x="8" y="57"/>
                    <a:pt x="8" y="56"/>
                  </a:cubicBezTo>
                  <a:cubicBezTo>
                    <a:pt x="13" y="52"/>
                    <a:pt x="18" y="48"/>
                    <a:pt x="22" y="43"/>
                  </a:cubicBezTo>
                  <a:cubicBezTo>
                    <a:pt x="25" y="27"/>
                    <a:pt x="28" y="11"/>
                    <a:pt x="41"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29">
              <a:extLst>
                <a:ext uri="{FF2B5EF4-FFF2-40B4-BE49-F238E27FC236}">
                  <a16:creationId xmlns:a16="http://schemas.microsoft.com/office/drawing/2014/main" id="{D1039C93-EF85-98DF-7A53-0B320DCC4E10}"/>
                </a:ext>
              </a:extLst>
            </p:cNvPr>
            <p:cNvSpPr/>
            <p:nvPr/>
          </p:nvSpPr>
          <p:spPr>
            <a:xfrm>
              <a:off x="1315085" y="-621575"/>
              <a:ext cx="6480" cy="8640"/>
            </a:xfrm>
            <a:custGeom>
              <a:avLst/>
              <a:gdLst/>
              <a:ahLst/>
              <a:cxnLst/>
              <a:rect l="l" t="t" r="r" b="b"/>
              <a:pathLst>
                <a:path w="18" h="24" extrusionOk="0">
                  <a:moveTo>
                    <a:pt x="9" y="10"/>
                  </a:moveTo>
                  <a:cubicBezTo>
                    <a:pt x="7" y="14"/>
                    <a:pt x="4" y="18"/>
                    <a:pt x="0" y="21"/>
                  </a:cubicBezTo>
                  <a:cubicBezTo>
                    <a:pt x="1" y="22"/>
                    <a:pt x="1" y="21"/>
                    <a:pt x="2" y="22"/>
                  </a:cubicBezTo>
                  <a:cubicBezTo>
                    <a:pt x="3" y="23"/>
                    <a:pt x="3" y="23"/>
                    <a:pt x="3" y="23"/>
                  </a:cubicBezTo>
                  <a:cubicBezTo>
                    <a:pt x="4" y="23"/>
                    <a:pt x="4" y="23"/>
                    <a:pt x="5" y="22"/>
                  </a:cubicBezTo>
                  <a:cubicBezTo>
                    <a:pt x="6" y="21"/>
                    <a:pt x="5" y="22"/>
                    <a:pt x="6" y="21"/>
                  </a:cubicBezTo>
                  <a:cubicBezTo>
                    <a:pt x="7" y="20"/>
                    <a:pt x="7" y="20"/>
                    <a:pt x="7" y="20"/>
                  </a:cubicBezTo>
                  <a:cubicBezTo>
                    <a:pt x="7" y="15"/>
                    <a:pt x="13" y="13"/>
                    <a:pt x="15" y="8"/>
                  </a:cubicBezTo>
                  <a:cubicBezTo>
                    <a:pt x="16" y="5"/>
                    <a:pt x="16" y="2"/>
                    <a:pt x="17" y="0"/>
                  </a:cubicBezTo>
                  <a:lnTo>
                    <a:pt x="15" y="0"/>
                  </a:lnTo>
                  <a:cubicBezTo>
                    <a:pt x="14" y="0"/>
                    <a:pt x="10" y="9"/>
                    <a:pt x="9"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29">
              <a:extLst>
                <a:ext uri="{FF2B5EF4-FFF2-40B4-BE49-F238E27FC236}">
                  <a16:creationId xmlns:a16="http://schemas.microsoft.com/office/drawing/2014/main" id="{2E1E0E24-B439-8CF5-9918-B60FC5FD5850}"/>
                </a:ext>
              </a:extLst>
            </p:cNvPr>
            <p:cNvSpPr/>
            <p:nvPr/>
          </p:nvSpPr>
          <p:spPr>
            <a:xfrm>
              <a:off x="1306445" y="-639575"/>
              <a:ext cx="5760" cy="3960"/>
            </a:xfrm>
            <a:custGeom>
              <a:avLst/>
              <a:gdLst/>
              <a:ahLst/>
              <a:cxnLst/>
              <a:rect l="l" t="t" r="r" b="b"/>
              <a:pathLst>
                <a:path w="16" h="11" extrusionOk="0">
                  <a:moveTo>
                    <a:pt x="11" y="10"/>
                  </a:moveTo>
                  <a:cubicBezTo>
                    <a:pt x="12" y="10"/>
                    <a:pt x="13" y="10"/>
                    <a:pt x="13" y="10"/>
                  </a:cubicBezTo>
                  <a:cubicBezTo>
                    <a:pt x="14" y="9"/>
                    <a:pt x="14" y="9"/>
                    <a:pt x="15" y="8"/>
                  </a:cubicBezTo>
                  <a:cubicBezTo>
                    <a:pt x="15" y="8"/>
                    <a:pt x="15" y="7"/>
                    <a:pt x="15" y="6"/>
                  </a:cubicBezTo>
                  <a:lnTo>
                    <a:pt x="15" y="5"/>
                  </a:lnTo>
                  <a:cubicBezTo>
                    <a:pt x="14" y="4"/>
                    <a:pt x="14" y="4"/>
                    <a:pt x="13" y="3"/>
                  </a:cubicBezTo>
                  <a:cubicBezTo>
                    <a:pt x="13" y="3"/>
                    <a:pt x="12" y="3"/>
                    <a:pt x="11" y="3"/>
                  </a:cubicBezTo>
                  <a:cubicBezTo>
                    <a:pt x="8" y="3"/>
                    <a:pt x="7" y="0"/>
                    <a:pt x="4" y="0"/>
                  </a:cubicBezTo>
                  <a:cubicBezTo>
                    <a:pt x="0" y="0"/>
                    <a:pt x="4" y="0"/>
                    <a:pt x="3" y="0"/>
                  </a:cubicBezTo>
                  <a:lnTo>
                    <a:pt x="3" y="3"/>
                  </a:lnTo>
                  <a:cubicBezTo>
                    <a:pt x="2" y="8"/>
                    <a:pt x="7" y="10"/>
                    <a:pt x="11"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 name="Google Shape;824;p29">
              <a:extLst>
                <a:ext uri="{FF2B5EF4-FFF2-40B4-BE49-F238E27FC236}">
                  <a16:creationId xmlns:a16="http://schemas.microsoft.com/office/drawing/2014/main" id="{1196DE6B-2704-6DF9-53C4-37F79E279545}"/>
                </a:ext>
              </a:extLst>
            </p:cNvPr>
            <p:cNvSpPr/>
            <p:nvPr/>
          </p:nvSpPr>
          <p:spPr>
            <a:xfrm>
              <a:off x="1405445" y="-643175"/>
              <a:ext cx="9000" cy="4320"/>
            </a:xfrm>
            <a:custGeom>
              <a:avLst/>
              <a:gdLst/>
              <a:ahLst/>
              <a:cxnLst/>
              <a:rect l="l" t="t" r="r" b="b"/>
              <a:pathLst>
                <a:path w="25" h="12" extrusionOk="0">
                  <a:moveTo>
                    <a:pt x="13" y="5"/>
                  </a:moveTo>
                  <a:cubicBezTo>
                    <a:pt x="16" y="7"/>
                    <a:pt x="19" y="9"/>
                    <a:pt x="21" y="11"/>
                  </a:cubicBezTo>
                  <a:lnTo>
                    <a:pt x="24" y="3"/>
                  </a:lnTo>
                  <a:cubicBezTo>
                    <a:pt x="16" y="2"/>
                    <a:pt x="8" y="1"/>
                    <a:pt x="0" y="0"/>
                  </a:cubicBezTo>
                  <a:cubicBezTo>
                    <a:pt x="5" y="1"/>
                    <a:pt x="9" y="3"/>
                    <a:pt x="13"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 name="Google Shape;825;p29">
              <a:extLst>
                <a:ext uri="{FF2B5EF4-FFF2-40B4-BE49-F238E27FC236}">
                  <a16:creationId xmlns:a16="http://schemas.microsoft.com/office/drawing/2014/main" id="{1362F6C9-27A9-B095-39C2-701491B1935D}"/>
                </a:ext>
              </a:extLst>
            </p:cNvPr>
            <p:cNvSpPr/>
            <p:nvPr/>
          </p:nvSpPr>
          <p:spPr>
            <a:xfrm>
              <a:off x="1321925" y="-696455"/>
              <a:ext cx="56520" cy="61560"/>
            </a:xfrm>
            <a:custGeom>
              <a:avLst/>
              <a:gdLst/>
              <a:ahLst/>
              <a:cxnLst/>
              <a:rect l="l" t="t" r="r" b="b"/>
              <a:pathLst>
                <a:path w="157" h="171" extrusionOk="0">
                  <a:moveTo>
                    <a:pt x="21" y="139"/>
                  </a:moveTo>
                  <a:cubicBezTo>
                    <a:pt x="22" y="148"/>
                    <a:pt x="17" y="156"/>
                    <a:pt x="23" y="163"/>
                  </a:cubicBezTo>
                  <a:cubicBezTo>
                    <a:pt x="30" y="161"/>
                    <a:pt x="37" y="160"/>
                    <a:pt x="44" y="160"/>
                  </a:cubicBezTo>
                  <a:cubicBezTo>
                    <a:pt x="51" y="160"/>
                    <a:pt x="58" y="161"/>
                    <a:pt x="65" y="163"/>
                  </a:cubicBezTo>
                  <a:cubicBezTo>
                    <a:pt x="81" y="166"/>
                    <a:pt x="96" y="169"/>
                    <a:pt x="112" y="170"/>
                  </a:cubicBezTo>
                  <a:cubicBezTo>
                    <a:pt x="116" y="167"/>
                    <a:pt x="120" y="163"/>
                    <a:pt x="124" y="161"/>
                  </a:cubicBezTo>
                  <a:cubicBezTo>
                    <a:pt x="134" y="155"/>
                    <a:pt x="145" y="152"/>
                    <a:pt x="156" y="152"/>
                  </a:cubicBezTo>
                  <a:lnTo>
                    <a:pt x="143" y="152"/>
                  </a:lnTo>
                  <a:cubicBezTo>
                    <a:pt x="115" y="152"/>
                    <a:pt x="4" y="169"/>
                    <a:pt x="30" y="109"/>
                  </a:cubicBezTo>
                  <a:cubicBezTo>
                    <a:pt x="42" y="79"/>
                    <a:pt x="48" y="46"/>
                    <a:pt x="48" y="13"/>
                  </a:cubicBezTo>
                  <a:cubicBezTo>
                    <a:pt x="48" y="9"/>
                    <a:pt x="48" y="6"/>
                    <a:pt x="48" y="2"/>
                  </a:cubicBezTo>
                  <a:cubicBezTo>
                    <a:pt x="47" y="3"/>
                    <a:pt x="47" y="4"/>
                    <a:pt x="46" y="4"/>
                  </a:cubicBezTo>
                  <a:cubicBezTo>
                    <a:pt x="44" y="5"/>
                    <a:pt x="42" y="5"/>
                    <a:pt x="41" y="5"/>
                  </a:cubicBezTo>
                  <a:cubicBezTo>
                    <a:pt x="39" y="5"/>
                    <a:pt x="38" y="5"/>
                    <a:pt x="37" y="4"/>
                  </a:cubicBezTo>
                  <a:cubicBezTo>
                    <a:pt x="36" y="3"/>
                    <a:pt x="35" y="2"/>
                    <a:pt x="34" y="1"/>
                  </a:cubicBezTo>
                  <a:cubicBezTo>
                    <a:pt x="34" y="0"/>
                    <a:pt x="34" y="0"/>
                    <a:pt x="34" y="0"/>
                  </a:cubicBezTo>
                  <a:cubicBezTo>
                    <a:pt x="30" y="25"/>
                    <a:pt x="24" y="50"/>
                    <a:pt x="20" y="71"/>
                  </a:cubicBezTo>
                  <a:cubicBezTo>
                    <a:pt x="17" y="83"/>
                    <a:pt x="5" y="104"/>
                    <a:pt x="0" y="123"/>
                  </a:cubicBezTo>
                  <a:cubicBezTo>
                    <a:pt x="1" y="123"/>
                    <a:pt x="1" y="123"/>
                    <a:pt x="2" y="123"/>
                  </a:cubicBezTo>
                  <a:cubicBezTo>
                    <a:pt x="5" y="123"/>
                    <a:pt x="9" y="124"/>
                    <a:pt x="12" y="126"/>
                  </a:cubicBezTo>
                  <a:cubicBezTo>
                    <a:pt x="15" y="128"/>
                    <a:pt x="17" y="130"/>
                    <a:pt x="19" y="133"/>
                  </a:cubicBezTo>
                  <a:cubicBezTo>
                    <a:pt x="20" y="135"/>
                    <a:pt x="21" y="137"/>
                    <a:pt x="21" y="13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 name="Google Shape;826;p29">
              <a:extLst>
                <a:ext uri="{FF2B5EF4-FFF2-40B4-BE49-F238E27FC236}">
                  <a16:creationId xmlns:a16="http://schemas.microsoft.com/office/drawing/2014/main" id="{A4BACFC3-1D67-ABBE-B535-6A037B8F38F6}"/>
                </a:ext>
              </a:extLst>
            </p:cNvPr>
            <p:cNvSpPr/>
            <p:nvPr/>
          </p:nvSpPr>
          <p:spPr>
            <a:xfrm>
              <a:off x="1413005" y="-642095"/>
              <a:ext cx="4320" cy="4680"/>
            </a:xfrm>
            <a:custGeom>
              <a:avLst/>
              <a:gdLst/>
              <a:ahLst/>
              <a:cxnLst/>
              <a:rect l="l" t="t" r="r" b="b"/>
              <a:pathLst>
                <a:path w="12" h="13" extrusionOk="0">
                  <a:moveTo>
                    <a:pt x="4" y="12"/>
                  </a:moveTo>
                  <a:lnTo>
                    <a:pt x="6" y="12"/>
                  </a:lnTo>
                  <a:cubicBezTo>
                    <a:pt x="7" y="12"/>
                    <a:pt x="6" y="12"/>
                    <a:pt x="7" y="11"/>
                  </a:cubicBezTo>
                  <a:cubicBezTo>
                    <a:pt x="8" y="10"/>
                    <a:pt x="9" y="10"/>
                    <a:pt x="10" y="9"/>
                  </a:cubicBezTo>
                  <a:cubicBezTo>
                    <a:pt x="11" y="8"/>
                    <a:pt x="10" y="7"/>
                    <a:pt x="10" y="6"/>
                  </a:cubicBezTo>
                  <a:cubicBezTo>
                    <a:pt x="10" y="5"/>
                    <a:pt x="11" y="4"/>
                    <a:pt x="10" y="3"/>
                  </a:cubicBezTo>
                  <a:cubicBezTo>
                    <a:pt x="9" y="2"/>
                    <a:pt x="8" y="2"/>
                    <a:pt x="7" y="1"/>
                  </a:cubicBezTo>
                  <a:lnTo>
                    <a:pt x="6" y="0"/>
                  </a:lnTo>
                  <a:lnTo>
                    <a:pt x="2" y="0"/>
                  </a:lnTo>
                  <a:lnTo>
                    <a:pt x="0" y="9"/>
                  </a:lnTo>
                  <a:cubicBezTo>
                    <a:pt x="1" y="10"/>
                    <a:pt x="3" y="11"/>
                    <a:pt x="4"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 name="Google Shape;827;p29">
              <a:extLst>
                <a:ext uri="{FF2B5EF4-FFF2-40B4-BE49-F238E27FC236}">
                  <a16:creationId xmlns:a16="http://schemas.microsoft.com/office/drawing/2014/main" id="{31C20E10-735D-90D0-2BF2-E731B3EE1B0B}"/>
                </a:ext>
              </a:extLst>
            </p:cNvPr>
            <p:cNvSpPr/>
            <p:nvPr/>
          </p:nvSpPr>
          <p:spPr>
            <a:xfrm>
              <a:off x="1081805" y="-1188935"/>
              <a:ext cx="7200" cy="2880"/>
            </a:xfrm>
            <a:custGeom>
              <a:avLst/>
              <a:gdLst/>
              <a:ahLst/>
              <a:cxnLst/>
              <a:rect l="l" t="t" r="r" b="b"/>
              <a:pathLst>
                <a:path w="20" h="8" extrusionOk="0">
                  <a:moveTo>
                    <a:pt x="0" y="0"/>
                  </a:moveTo>
                  <a:cubicBezTo>
                    <a:pt x="6" y="3"/>
                    <a:pt x="13" y="5"/>
                    <a:pt x="19" y="7"/>
                  </a:cubicBezTo>
                  <a:cubicBezTo>
                    <a:pt x="13" y="5"/>
                    <a:pt x="6" y="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 name="Google Shape;828;p29">
              <a:extLst>
                <a:ext uri="{FF2B5EF4-FFF2-40B4-BE49-F238E27FC236}">
                  <a16:creationId xmlns:a16="http://schemas.microsoft.com/office/drawing/2014/main" id="{4A131A95-1AC7-BEA2-9487-D3DDA08D4DA2}"/>
                </a:ext>
              </a:extLst>
            </p:cNvPr>
            <p:cNvSpPr/>
            <p:nvPr/>
          </p:nvSpPr>
          <p:spPr>
            <a:xfrm>
              <a:off x="1089365" y="-1182095"/>
              <a:ext cx="256320" cy="486360"/>
            </a:xfrm>
            <a:custGeom>
              <a:avLst/>
              <a:gdLst/>
              <a:ahLst/>
              <a:cxnLst/>
              <a:rect l="l" t="t" r="r" b="b"/>
              <a:pathLst>
                <a:path w="712" h="1351" extrusionOk="0">
                  <a:moveTo>
                    <a:pt x="689" y="1280"/>
                  </a:moveTo>
                  <a:cubicBezTo>
                    <a:pt x="692" y="1302"/>
                    <a:pt x="693" y="1326"/>
                    <a:pt x="693" y="1350"/>
                  </a:cubicBezTo>
                  <a:cubicBezTo>
                    <a:pt x="694" y="1350"/>
                    <a:pt x="695" y="1350"/>
                    <a:pt x="695" y="1349"/>
                  </a:cubicBezTo>
                  <a:cubicBezTo>
                    <a:pt x="696" y="1347"/>
                    <a:pt x="696" y="1346"/>
                    <a:pt x="696" y="1345"/>
                  </a:cubicBezTo>
                  <a:cubicBezTo>
                    <a:pt x="700" y="1310"/>
                    <a:pt x="711" y="1275"/>
                    <a:pt x="711" y="1241"/>
                  </a:cubicBezTo>
                  <a:cubicBezTo>
                    <a:pt x="711" y="1190"/>
                    <a:pt x="711" y="1140"/>
                    <a:pt x="711" y="1089"/>
                  </a:cubicBezTo>
                  <a:cubicBezTo>
                    <a:pt x="711" y="1008"/>
                    <a:pt x="698" y="928"/>
                    <a:pt x="676" y="850"/>
                  </a:cubicBezTo>
                  <a:cubicBezTo>
                    <a:pt x="663" y="806"/>
                    <a:pt x="643" y="765"/>
                    <a:pt x="630" y="722"/>
                  </a:cubicBezTo>
                  <a:cubicBezTo>
                    <a:pt x="616" y="674"/>
                    <a:pt x="611" y="621"/>
                    <a:pt x="591" y="575"/>
                  </a:cubicBezTo>
                  <a:cubicBezTo>
                    <a:pt x="569" y="528"/>
                    <a:pt x="545" y="482"/>
                    <a:pt x="519" y="437"/>
                  </a:cubicBezTo>
                  <a:cubicBezTo>
                    <a:pt x="512" y="425"/>
                    <a:pt x="505" y="412"/>
                    <a:pt x="498" y="400"/>
                  </a:cubicBezTo>
                  <a:cubicBezTo>
                    <a:pt x="466" y="343"/>
                    <a:pt x="414" y="293"/>
                    <a:pt x="367" y="249"/>
                  </a:cubicBezTo>
                  <a:cubicBezTo>
                    <a:pt x="342" y="226"/>
                    <a:pt x="315" y="190"/>
                    <a:pt x="289" y="171"/>
                  </a:cubicBezTo>
                  <a:cubicBezTo>
                    <a:pt x="254" y="147"/>
                    <a:pt x="234" y="107"/>
                    <a:pt x="197" y="84"/>
                  </a:cubicBezTo>
                  <a:cubicBezTo>
                    <a:pt x="187" y="78"/>
                    <a:pt x="176" y="72"/>
                    <a:pt x="165" y="65"/>
                  </a:cubicBezTo>
                  <a:cubicBezTo>
                    <a:pt x="122" y="40"/>
                    <a:pt x="77" y="18"/>
                    <a:pt x="31" y="0"/>
                  </a:cubicBezTo>
                  <a:lnTo>
                    <a:pt x="31" y="1"/>
                  </a:lnTo>
                  <a:cubicBezTo>
                    <a:pt x="31" y="2"/>
                    <a:pt x="31" y="2"/>
                    <a:pt x="31" y="2"/>
                  </a:cubicBezTo>
                  <a:lnTo>
                    <a:pt x="31" y="6"/>
                  </a:lnTo>
                  <a:cubicBezTo>
                    <a:pt x="33" y="18"/>
                    <a:pt x="11" y="22"/>
                    <a:pt x="9" y="10"/>
                  </a:cubicBezTo>
                  <a:cubicBezTo>
                    <a:pt x="9" y="13"/>
                    <a:pt x="6" y="14"/>
                    <a:pt x="0" y="14"/>
                  </a:cubicBezTo>
                  <a:lnTo>
                    <a:pt x="24" y="25"/>
                  </a:lnTo>
                  <a:cubicBezTo>
                    <a:pt x="89" y="51"/>
                    <a:pt x="177" y="80"/>
                    <a:pt x="224" y="134"/>
                  </a:cubicBezTo>
                  <a:cubicBezTo>
                    <a:pt x="312" y="235"/>
                    <a:pt x="432" y="320"/>
                    <a:pt x="495" y="440"/>
                  </a:cubicBezTo>
                  <a:cubicBezTo>
                    <a:pt x="512" y="474"/>
                    <a:pt x="534" y="503"/>
                    <a:pt x="550" y="537"/>
                  </a:cubicBezTo>
                  <a:cubicBezTo>
                    <a:pt x="568" y="577"/>
                    <a:pt x="583" y="619"/>
                    <a:pt x="593" y="662"/>
                  </a:cubicBezTo>
                  <a:cubicBezTo>
                    <a:pt x="615" y="748"/>
                    <a:pt x="649" y="829"/>
                    <a:pt x="666" y="916"/>
                  </a:cubicBezTo>
                  <a:cubicBezTo>
                    <a:pt x="673" y="950"/>
                    <a:pt x="691" y="995"/>
                    <a:pt x="690" y="1029"/>
                  </a:cubicBezTo>
                  <a:cubicBezTo>
                    <a:pt x="688" y="1069"/>
                    <a:pt x="688" y="1107"/>
                    <a:pt x="688" y="1147"/>
                  </a:cubicBezTo>
                  <a:cubicBezTo>
                    <a:pt x="688" y="1186"/>
                    <a:pt x="695" y="1239"/>
                    <a:pt x="679" y="1279"/>
                  </a:cubicBezTo>
                  <a:cubicBezTo>
                    <a:pt x="677" y="1290"/>
                    <a:pt x="675" y="1301"/>
                    <a:pt x="675" y="1312"/>
                  </a:cubicBezTo>
                  <a:cubicBezTo>
                    <a:pt x="675" y="1323"/>
                    <a:pt x="677" y="1334"/>
                    <a:pt x="679" y="1345"/>
                  </a:cubicBezTo>
                  <a:cubicBezTo>
                    <a:pt x="679" y="1346"/>
                    <a:pt x="679" y="1346"/>
                    <a:pt x="679" y="1347"/>
                  </a:cubicBezTo>
                  <a:lnTo>
                    <a:pt x="679" y="1348"/>
                  </a:lnTo>
                  <a:cubicBezTo>
                    <a:pt x="683" y="1326"/>
                    <a:pt x="685" y="1304"/>
                    <a:pt x="685" y="1281"/>
                  </a:cubicBezTo>
                  <a:cubicBezTo>
                    <a:pt x="685" y="1278"/>
                    <a:pt x="689" y="1278"/>
                    <a:pt x="689" y="128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 name="Google Shape;829;p29">
              <a:extLst>
                <a:ext uri="{FF2B5EF4-FFF2-40B4-BE49-F238E27FC236}">
                  <a16:creationId xmlns:a16="http://schemas.microsoft.com/office/drawing/2014/main" id="{0F02AD3B-8072-0C1A-44AF-00C3CDE4D672}"/>
                </a:ext>
              </a:extLst>
            </p:cNvPr>
            <p:cNvSpPr/>
            <p:nvPr/>
          </p:nvSpPr>
          <p:spPr>
            <a:xfrm>
              <a:off x="1040045" y="-1196855"/>
              <a:ext cx="18720" cy="6840"/>
            </a:xfrm>
            <a:custGeom>
              <a:avLst/>
              <a:gdLst/>
              <a:ahLst/>
              <a:cxnLst/>
              <a:rect l="l" t="t" r="r" b="b"/>
              <a:pathLst>
                <a:path w="52" h="19" extrusionOk="0">
                  <a:moveTo>
                    <a:pt x="0" y="0"/>
                  </a:moveTo>
                  <a:cubicBezTo>
                    <a:pt x="17" y="5"/>
                    <a:pt x="34" y="12"/>
                    <a:pt x="51" y="18"/>
                  </a:cubicBezTo>
                  <a:cubicBezTo>
                    <a:pt x="41" y="14"/>
                    <a:pt x="31" y="10"/>
                    <a:pt x="22" y="6"/>
                  </a:cubicBezTo>
                  <a:cubicBezTo>
                    <a:pt x="13" y="2"/>
                    <a:pt x="7" y="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29">
              <a:extLst>
                <a:ext uri="{FF2B5EF4-FFF2-40B4-BE49-F238E27FC236}">
                  <a16:creationId xmlns:a16="http://schemas.microsoft.com/office/drawing/2014/main" id="{9E3B86CB-7159-52F6-5C12-EFBF7E1BB313}"/>
                </a:ext>
              </a:extLst>
            </p:cNvPr>
            <p:cNvSpPr/>
            <p:nvPr/>
          </p:nvSpPr>
          <p:spPr>
            <a:xfrm>
              <a:off x="1333805" y="-722015"/>
              <a:ext cx="5400" cy="27360"/>
            </a:xfrm>
            <a:custGeom>
              <a:avLst/>
              <a:gdLst/>
              <a:ahLst/>
              <a:cxnLst/>
              <a:rect l="l" t="t" r="r" b="b"/>
              <a:pathLst>
                <a:path w="15" h="76" extrusionOk="0">
                  <a:moveTo>
                    <a:pt x="14" y="71"/>
                  </a:moveTo>
                  <a:cubicBezTo>
                    <a:pt x="14" y="47"/>
                    <a:pt x="12" y="23"/>
                    <a:pt x="10" y="1"/>
                  </a:cubicBezTo>
                  <a:cubicBezTo>
                    <a:pt x="10" y="0"/>
                    <a:pt x="6" y="0"/>
                    <a:pt x="6" y="1"/>
                  </a:cubicBezTo>
                  <a:cubicBezTo>
                    <a:pt x="6" y="24"/>
                    <a:pt x="4" y="47"/>
                    <a:pt x="0" y="69"/>
                  </a:cubicBezTo>
                  <a:lnTo>
                    <a:pt x="0" y="70"/>
                  </a:lnTo>
                  <a:cubicBezTo>
                    <a:pt x="1" y="71"/>
                    <a:pt x="2" y="72"/>
                    <a:pt x="4" y="73"/>
                  </a:cubicBezTo>
                  <a:cubicBezTo>
                    <a:pt x="6" y="75"/>
                    <a:pt x="6" y="74"/>
                    <a:pt x="8" y="74"/>
                  </a:cubicBezTo>
                  <a:cubicBezTo>
                    <a:pt x="9" y="74"/>
                    <a:pt x="11" y="74"/>
                    <a:pt x="12" y="73"/>
                  </a:cubicBezTo>
                  <a:cubicBezTo>
                    <a:pt x="13" y="73"/>
                    <a:pt x="13" y="72"/>
                    <a:pt x="14" y="7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29">
              <a:extLst>
                <a:ext uri="{FF2B5EF4-FFF2-40B4-BE49-F238E27FC236}">
                  <a16:creationId xmlns:a16="http://schemas.microsoft.com/office/drawing/2014/main" id="{7C24FE72-5913-44B8-BEEE-34D90CA41EF7}"/>
                </a:ext>
              </a:extLst>
            </p:cNvPr>
            <p:cNvSpPr/>
            <p:nvPr/>
          </p:nvSpPr>
          <p:spPr>
            <a:xfrm>
              <a:off x="1382045" y="-950975"/>
              <a:ext cx="8280" cy="24840"/>
            </a:xfrm>
            <a:custGeom>
              <a:avLst/>
              <a:gdLst/>
              <a:ahLst/>
              <a:cxnLst/>
              <a:rect l="l" t="t" r="r" b="b"/>
              <a:pathLst>
                <a:path w="23" h="69" extrusionOk="0">
                  <a:moveTo>
                    <a:pt x="6" y="0"/>
                  </a:moveTo>
                  <a:cubicBezTo>
                    <a:pt x="5" y="0"/>
                    <a:pt x="4" y="0"/>
                    <a:pt x="3" y="0"/>
                  </a:cubicBezTo>
                  <a:cubicBezTo>
                    <a:pt x="2" y="0"/>
                    <a:pt x="1" y="0"/>
                    <a:pt x="0" y="0"/>
                  </a:cubicBezTo>
                  <a:cubicBezTo>
                    <a:pt x="6" y="22"/>
                    <a:pt x="14" y="45"/>
                    <a:pt x="22" y="68"/>
                  </a:cubicBezTo>
                  <a:cubicBezTo>
                    <a:pt x="16" y="45"/>
                    <a:pt x="10" y="22"/>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29">
              <a:extLst>
                <a:ext uri="{FF2B5EF4-FFF2-40B4-BE49-F238E27FC236}">
                  <a16:creationId xmlns:a16="http://schemas.microsoft.com/office/drawing/2014/main" id="{835BD01C-8B50-D80B-84B4-0BA1CA5157C5}"/>
                </a:ext>
              </a:extLst>
            </p:cNvPr>
            <p:cNvSpPr/>
            <p:nvPr/>
          </p:nvSpPr>
          <p:spPr>
            <a:xfrm>
              <a:off x="1274765" y="-1126295"/>
              <a:ext cx="63000" cy="70560"/>
            </a:xfrm>
            <a:custGeom>
              <a:avLst/>
              <a:gdLst/>
              <a:ahLst/>
              <a:cxnLst/>
              <a:rect l="l" t="t" r="r" b="b"/>
              <a:pathLst>
                <a:path w="175" h="196" extrusionOk="0">
                  <a:moveTo>
                    <a:pt x="174" y="195"/>
                  </a:moveTo>
                  <a:cubicBezTo>
                    <a:pt x="158" y="171"/>
                    <a:pt x="142" y="147"/>
                    <a:pt x="125" y="124"/>
                  </a:cubicBezTo>
                  <a:cubicBezTo>
                    <a:pt x="106" y="101"/>
                    <a:pt x="85" y="80"/>
                    <a:pt x="61" y="61"/>
                  </a:cubicBezTo>
                  <a:cubicBezTo>
                    <a:pt x="42" y="46"/>
                    <a:pt x="27" y="22"/>
                    <a:pt x="7" y="6"/>
                  </a:cubicBezTo>
                  <a:lnTo>
                    <a:pt x="0" y="0"/>
                  </a:lnTo>
                  <a:cubicBezTo>
                    <a:pt x="44" y="43"/>
                    <a:pt x="80" y="94"/>
                    <a:pt x="123" y="138"/>
                  </a:cubicBezTo>
                  <a:cubicBezTo>
                    <a:pt x="139" y="157"/>
                    <a:pt x="157" y="176"/>
                    <a:pt x="174" y="19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29">
              <a:extLst>
                <a:ext uri="{FF2B5EF4-FFF2-40B4-BE49-F238E27FC236}">
                  <a16:creationId xmlns:a16="http://schemas.microsoft.com/office/drawing/2014/main" id="{9F610E6B-BEE8-B442-06A8-29A0B2A628B7}"/>
                </a:ext>
              </a:extLst>
            </p:cNvPr>
            <p:cNvSpPr/>
            <p:nvPr/>
          </p:nvSpPr>
          <p:spPr>
            <a:xfrm>
              <a:off x="1110965" y="-1238615"/>
              <a:ext cx="153360" cy="102600"/>
            </a:xfrm>
            <a:custGeom>
              <a:avLst/>
              <a:gdLst/>
              <a:ahLst/>
              <a:cxnLst/>
              <a:rect l="l" t="t" r="r" b="b"/>
              <a:pathLst>
                <a:path w="426" h="285" extrusionOk="0">
                  <a:moveTo>
                    <a:pt x="51" y="21"/>
                  </a:moveTo>
                  <a:lnTo>
                    <a:pt x="51" y="24"/>
                  </a:lnTo>
                  <a:cubicBezTo>
                    <a:pt x="51" y="25"/>
                    <a:pt x="51" y="26"/>
                    <a:pt x="51" y="26"/>
                  </a:cubicBezTo>
                  <a:cubicBezTo>
                    <a:pt x="51" y="28"/>
                    <a:pt x="51" y="31"/>
                    <a:pt x="50" y="33"/>
                  </a:cubicBezTo>
                  <a:cubicBezTo>
                    <a:pt x="49" y="35"/>
                    <a:pt x="47" y="36"/>
                    <a:pt x="45" y="37"/>
                  </a:cubicBezTo>
                  <a:cubicBezTo>
                    <a:pt x="43" y="38"/>
                    <a:pt x="41" y="39"/>
                    <a:pt x="39" y="39"/>
                  </a:cubicBezTo>
                  <a:cubicBezTo>
                    <a:pt x="80" y="52"/>
                    <a:pt x="119" y="69"/>
                    <a:pt x="156" y="91"/>
                  </a:cubicBezTo>
                  <a:cubicBezTo>
                    <a:pt x="171" y="99"/>
                    <a:pt x="185" y="108"/>
                    <a:pt x="199" y="117"/>
                  </a:cubicBezTo>
                  <a:cubicBezTo>
                    <a:pt x="234" y="140"/>
                    <a:pt x="268" y="166"/>
                    <a:pt x="299" y="193"/>
                  </a:cubicBezTo>
                  <a:lnTo>
                    <a:pt x="332" y="226"/>
                  </a:lnTo>
                  <a:cubicBezTo>
                    <a:pt x="328" y="221"/>
                    <a:pt x="324" y="216"/>
                    <a:pt x="321" y="211"/>
                  </a:cubicBezTo>
                  <a:cubicBezTo>
                    <a:pt x="315" y="200"/>
                    <a:pt x="311" y="189"/>
                    <a:pt x="309" y="178"/>
                  </a:cubicBezTo>
                  <a:cubicBezTo>
                    <a:pt x="309" y="174"/>
                    <a:pt x="313" y="173"/>
                    <a:pt x="316" y="175"/>
                  </a:cubicBezTo>
                  <a:cubicBezTo>
                    <a:pt x="355" y="203"/>
                    <a:pt x="388" y="249"/>
                    <a:pt x="425" y="284"/>
                  </a:cubicBezTo>
                  <a:cubicBezTo>
                    <a:pt x="379" y="237"/>
                    <a:pt x="338" y="182"/>
                    <a:pt x="285" y="146"/>
                  </a:cubicBezTo>
                  <a:cubicBezTo>
                    <a:pt x="205" y="91"/>
                    <a:pt x="103" y="18"/>
                    <a:pt x="0" y="0"/>
                  </a:cubicBezTo>
                  <a:cubicBezTo>
                    <a:pt x="14" y="4"/>
                    <a:pt x="28" y="8"/>
                    <a:pt x="42" y="13"/>
                  </a:cubicBezTo>
                  <a:cubicBezTo>
                    <a:pt x="44" y="13"/>
                    <a:pt x="45" y="13"/>
                    <a:pt x="46" y="14"/>
                  </a:cubicBezTo>
                  <a:cubicBezTo>
                    <a:pt x="48" y="15"/>
                    <a:pt x="49" y="17"/>
                    <a:pt x="50" y="18"/>
                  </a:cubicBezTo>
                  <a:cubicBezTo>
                    <a:pt x="51" y="19"/>
                    <a:pt x="51" y="20"/>
                    <a:pt x="51"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29">
              <a:extLst>
                <a:ext uri="{FF2B5EF4-FFF2-40B4-BE49-F238E27FC236}">
                  <a16:creationId xmlns:a16="http://schemas.microsoft.com/office/drawing/2014/main" id="{4204250E-490F-7111-3F8E-882D3102F964}"/>
                </a:ext>
              </a:extLst>
            </p:cNvPr>
            <p:cNvSpPr/>
            <p:nvPr/>
          </p:nvSpPr>
          <p:spPr>
            <a:xfrm>
              <a:off x="1410485" y="-866375"/>
              <a:ext cx="5400" cy="28440"/>
            </a:xfrm>
            <a:custGeom>
              <a:avLst/>
              <a:gdLst/>
              <a:ahLst/>
              <a:cxnLst/>
              <a:rect l="l" t="t" r="r" b="b"/>
              <a:pathLst>
                <a:path w="15" h="79" extrusionOk="0">
                  <a:moveTo>
                    <a:pt x="0" y="0"/>
                  </a:moveTo>
                  <a:cubicBezTo>
                    <a:pt x="4" y="24"/>
                    <a:pt x="9" y="52"/>
                    <a:pt x="14" y="78"/>
                  </a:cubicBezTo>
                  <a:cubicBezTo>
                    <a:pt x="14" y="70"/>
                    <a:pt x="13" y="62"/>
                    <a:pt x="12" y="54"/>
                  </a:cubicBezTo>
                  <a:cubicBezTo>
                    <a:pt x="10" y="36"/>
                    <a:pt x="6" y="18"/>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29">
              <a:extLst>
                <a:ext uri="{FF2B5EF4-FFF2-40B4-BE49-F238E27FC236}">
                  <a16:creationId xmlns:a16="http://schemas.microsoft.com/office/drawing/2014/main" id="{88A637D2-994C-D29A-ACFF-A4D9C5A62DB5}"/>
                </a:ext>
              </a:extLst>
            </p:cNvPr>
            <p:cNvSpPr/>
            <p:nvPr/>
          </p:nvSpPr>
          <p:spPr>
            <a:xfrm>
              <a:off x="1103405" y="-1232495"/>
              <a:ext cx="19800" cy="7560"/>
            </a:xfrm>
            <a:custGeom>
              <a:avLst/>
              <a:gdLst/>
              <a:ahLst/>
              <a:cxnLst/>
              <a:rect l="l" t="t" r="r" b="b"/>
              <a:pathLst>
                <a:path w="55" h="21" extrusionOk="0">
                  <a:moveTo>
                    <a:pt x="51" y="14"/>
                  </a:moveTo>
                  <a:cubicBezTo>
                    <a:pt x="35" y="6"/>
                    <a:pt x="17" y="2"/>
                    <a:pt x="0" y="0"/>
                  </a:cubicBezTo>
                  <a:lnTo>
                    <a:pt x="54" y="20"/>
                  </a:lnTo>
                  <a:cubicBezTo>
                    <a:pt x="53" y="19"/>
                    <a:pt x="53" y="18"/>
                    <a:pt x="52" y="17"/>
                  </a:cubicBezTo>
                  <a:cubicBezTo>
                    <a:pt x="51" y="16"/>
                    <a:pt x="51" y="15"/>
                    <a:pt x="51"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29">
              <a:extLst>
                <a:ext uri="{FF2B5EF4-FFF2-40B4-BE49-F238E27FC236}">
                  <a16:creationId xmlns:a16="http://schemas.microsoft.com/office/drawing/2014/main" id="{FEA5D965-4040-C973-9A03-984B8760C27A}"/>
                </a:ext>
              </a:extLst>
            </p:cNvPr>
            <p:cNvSpPr/>
            <p:nvPr/>
          </p:nvSpPr>
          <p:spPr>
            <a:xfrm>
              <a:off x="1354325" y="-1010375"/>
              <a:ext cx="10800" cy="21240"/>
            </a:xfrm>
            <a:custGeom>
              <a:avLst/>
              <a:gdLst/>
              <a:ahLst/>
              <a:cxnLst/>
              <a:rect l="l" t="t" r="r" b="b"/>
              <a:pathLst>
                <a:path w="30" h="59" extrusionOk="0">
                  <a:moveTo>
                    <a:pt x="29" y="58"/>
                  </a:moveTo>
                  <a:cubicBezTo>
                    <a:pt x="22" y="41"/>
                    <a:pt x="14" y="25"/>
                    <a:pt x="5" y="9"/>
                  </a:cubicBezTo>
                  <a:cubicBezTo>
                    <a:pt x="4" y="7"/>
                    <a:pt x="3" y="6"/>
                    <a:pt x="2" y="4"/>
                  </a:cubicBezTo>
                  <a:lnTo>
                    <a:pt x="0" y="0"/>
                  </a:lnTo>
                  <a:cubicBezTo>
                    <a:pt x="4" y="9"/>
                    <a:pt x="9" y="18"/>
                    <a:pt x="13" y="27"/>
                  </a:cubicBezTo>
                  <a:cubicBezTo>
                    <a:pt x="17" y="36"/>
                    <a:pt x="24" y="48"/>
                    <a:pt x="29" y="5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 name="Google Shape;837;p29">
              <a:extLst>
                <a:ext uri="{FF2B5EF4-FFF2-40B4-BE49-F238E27FC236}">
                  <a16:creationId xmlns:a16="http://schemas.microsoft.com/office/drawing/2014/main" id="{B6383E8C-BC86-C0A5-06DD-4ABA2D41A80D}"/>
                </a:ext>
              </a:extLst>
            </p:cNvPr>
            <p:cNvSpPr/>
            <p:nvPr/>
          </p:nvSpPr>
          <p:spPr>
            <a:xfrm>
              <a:off x="1058405" y="-1190375"/>
              <a:ext cx="31680" cy="14040"/>
            </a:xfrm>
            <a:custGeom>
              <a:avLst/>
              <a:gdLst/>
              <a:ahLst/>
              <a:cxnLst/>
              <a:rect l="l" t="t" r="r" b="b"/>
              <a:pathLst>
                <a:path w="88" h="39" extrusionOk="0">
                  <a:moveTo>
                    <a:pt x="68" y="35"/>
                  </a:moveTo>
                  <a:cubicBezTo>
                    <a:pt x="73" y="37"/>
                    <a:pt x="79" y="38"/>
                    <a:pt x="84" y="38"/>
                  </a:cubicBezTo>
                  <a:cubicBezTo>
                    <a:pt x="85" y="38"/>
                    <a:pt x="86" y="38"/>
                    <a:pt x="87" y="38"/>
                  </a:cubicBezTo>
                  <a:cubicBezTo>
                    <a:pt x="58" y="25"/>
                    <a:pt x="30" y="12"/>
                    <a:pt x="0" y="0"/>
                  </a:cubicBezTo>
                  <a:cubicBezTo>
                    <a:pt x="23" y="11"/>
                    <a:pt x="44" y="23"/>
                    <a:pt x="68" y="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 name="Google Shape;838;p29">
              <a:extLst>
                <a:ext uri="{FF2B5EF4-FFF2-40B4-BE49-F238E27FC236}">
                  <a16:creationId xmlns:a16="http://schemas.microsoft.com/office/drawing/2014/main" id="{BA53BC31-F987-24F0-FCAC-3426A741B4A1}"/>
                </a:ext>
              </a:extLst>
            </p:cNvPr>
            <p:cNvSpPr/>
            <p:nvPr/>
          </p:nvSpPr>
          <p:spPr>
            <a:xfrm>
              <a:off x="68045" y="-1244375"/>
              <a:ext cx="1014120" cy="55440"/>
            </a:xfrm>
            <a:custGeom>
              <a:avLst/>
              <a:gdLst/>
              <a:ahLst/>
              <a:cxnLst/>
              <a:rect l="l" t="t" r="r" b="b"/>
              <a:pathLst>
                <a:path w="2817" h="154" extrusionOk="0">
                  <a:moveTo>
                    <a:pt x="13" y="51"/>
                  </a:moveTo>
                  <a:cubicBezTo>
                    <a:pt x="65" y="29"/>
                    <a:pt x="127" y="38"/>
                    <a:pt x="182" y="29"/>
                  </a:cubicBezTo>
                  <a:cubicBezTo>
                    <a:pt x="217" y="24"/>
                    <a:pt x="253" y="22"/>
                    <a:pt x="289" y="22"/>
                  </a:cubicBezTo>
                  <a:cubicBezTo>
                    <a:pt x="299" y="22"/>
                    <a:pt x="310" y="22"/>
                    <a:pt x="321" y="23"/>
                  </a:cubicBezTo>
                  <a:cubicBezTo>
                    <a:pt x="479" y="20"/>
                    <a:pt x="638" y="23"/>
                    <a:pt x="796" y="23"/>
                  </a:cubicBezTo>
                  <a:cubicBezTo>
                    <a:pt x="943" y="24"/>
                    <a:pt x="1089" y="23"/>
                    <a:pt x="1235" y="22"/>
                  </a:cubicBezTo>
                  <a:cubicBezTo>
                    <a:pt x="1290" y="22"/>
                    <a:pt x="1342" y="32"/>
                    <a:pt x="1396" y="35"/>
                  </a:cubicBezTo>
                  <a:cubicBezTo>
                    <a:pt x="1465" y="39"/>
                    <a:pt x="1536" y="33"/>
                    <a:pt x="1604" y="42"/>
                  </a:cubicBezTo>
                  <a:cubicBezTo>
                    <a:pt x="1727" y="58"/>
                    <a:pt x="1854" y="45"/>
                    <a:pt x="1978" y="53"/>
                  </a:cubicBezTo>
                  <a:cubicBezTo>
                    <a:pt x="2082" y="60"/>
                    <a:pt x="2187" y="69"/>
                    <a:pt x="2291" y="71"/>
                  </a:cubicBezTo>
                  <a:cubicBezTo>
                    <a:pt x="2338" y="71"/>
                    <a:pt x="2384" y="89"/>
                    <a:pt x="2431" y="88"/>
                  </a:cubicBezTo>
                  <a:cubicBezTo>
                    <a:pt x="2480" y="89"/>
                    <a:pt x="2528" y="96"/>
                    <a:pt x="2576" y="110"/>
                  </a:cubicBezTo>
                  <a:cubicBezTo>
                    <a:pt x="2615" y="119"/>
                    <a:pt x="2660" y="121"/>
                    <a:pt x="2700" y="131"/>
                  </a:cubicBezTo>
                  <a:cubicBezTo>
                    <a:pt x="2693" y="129"/>
                    <a:pt x="2685" y="127"/>
                    <a:pt x="2677" y="125"/>
                  </a:cubicBezTo>
                  <a:lnTo>
                    <a:pt x="2676" y="125"/>
                  </a:lnTo>
                  <a:cubicBezTo>
                    <a:pt x="2676" y="124"/>
                    <a:pt x="2676" y="124"/>
                    <a:pt x="2676" y="124"/>
                  </a:cubicBezTo>
                  <a:cubicBezTo>
                    <a:pt x="2675" y="123"/>
                    <a:pt x="2675" y="123"/>
                    <a:pt x="2675" y="123"/>
                  </a:cubicBezTo>
                  <a:cubicBezTo>
                    <a:pt x="2675" y="122"/>
                    <a:pt x="2675" y="123"/>
                    <a:pt x="2676" y="122"/>
                  </a:cubicBezTo>
                  <a:cubicBezTo>
                    <a:pt x="2677" y="121"/>
                    <a:pt x="2676" y="121"/>
                    <a:pt x="2676" y="121"/>
                  </a:cubicBezTo>
                  <a:lnTo>
                    <a:pt x="2677" y="121"/>
                  </a:lnTo>
                  <a:cubicBezTo>
                    <a:pt x="2724" y="127"/>
                    <a:pt x="2771" y="138"/>
                    <a:pt x="2816" y="153"/>
                  </a:cubicBezTo>
                  <a:cubicBezTo>
                    <a:pt x="2800" y="147"/>
                    <a:pt x="2786" y="138"/>
                    <a:pt x="2768" y="131"/>
                  </a:cubicBezTo>
                  <a:cubicBezTo>
                    <a:pt x="2735" y="118"/>
                    <a:pt x="2701" y="109"/>
                    <a:pt x="2666" y="102"/>
                  </a:cubicBezTo>
                  <a:cubicBezTo>
                    <a:pt x="2617" y="91"/>
                    <a:pt x="2565" y="84"/>
                    <a:pt x="2517" y="70"/>
                  </a:cubicBezTo>
                  <a:cubicBezTo>
                    <a:pt x="2476" y="59"/>
                    <a:pt x="2430" y="62"/>
                    <a:pt x="2389" y="56"/>
                  </a:cubicBezTo>
                  <a:cubicBezTo>
                    <a:pt x="2343" y="48"/>
                    <a:pt x="2297" y="43"/>
                    <a:pt x="2251" y="40"/>
                  </a:cubicBezTo>
                  <a:cubicBezTo>
                    <a:pt x="2204" y="40"/>
                    <a:pt x="2159" y="34"/>
                    <a:pt x="2113" y="33"/>
                  </a:cubicBezTo>
                  <a:cubicBezTo>
                    <a:pt x="2044" y="30"/>
                    <a:pt x="1973" y="33"/>
                    <a:pt x="1904" y="25"/>
                  </a:cubicBezTo>
                  <a:cubicBezTo>
                    <a:pt x="1781" y="11"/>
                    <a:pt x="1653" y="41"/>
                    <a:pt x="1530" y="23"/>
                  </a:cubicBezTo>
                  <a:cubicBezTo>
                    <a:pt x="1492" y="18"/>
                    <a:pt x="1453" y="15"/>
                    <a:pt x="1415" y="15"/>
                  </a:cubicBezTo>
                  <a:cubicBezTo>
                    <a:pt x="1405" y="15"/>
                    <a:pt x="1395" y="16"/>
                    <a:pt x="1385" y="16"/>
                  </a:cubicBezTo>
                  <a:cubicBezTo>
                    <a:pt x="1321" y="18"/>
                    <a:pt x="1255" y="9"/>
                    <a:pt x="1192" y="7"/>
                  </a:cubicBezTo>
                  <a:cubicBezTo>
                    <a:pt x="1044" y="0"/>
                    <a:pt x="897" y="5"/>
                    <a:pt x="749" y="5"/>
                  </a:cubicBezTo>
                  <a:cubicBezTo>
                    <a:pt x="590" y="5"/>
                    <a:pt x="431" y="5"/>
                    <a:pt x="272" y="3"/>
                  </a:cubicBezTo>
                  <a:cubicBezTo>
                    <a:pt x="219" y="4"/>
                    <a:pt x="166" y="8"/>
                    <a:pt x="114" y="17"/>
                  </a:cubicBezTo>
                  <a:cubicBezTo>
                    <a:pt x="72" y="23"/>
                    <a:pt x="38" y="20"/>
                    <a:pt x="0" y="40"/>
                  </a:cubicBezTo>
                  <a:cubicBezTo>
                    <a:pt x="2" y="41"/>
                    <a:pt x="5" y="41"/>
                    <a:pt x="7" y="41"/>
                  </a:cubicBezTo>
                  <a:cubicBezTo>
                    <a:pt x="8" y="41"/>
                    <a:pt x="8" y="41"/>
                    <a:pt x="8" y="41"/>
                  </a:cubicBezTo>
                  <a:cubicBezTo>
                    <a:pt x="9" y="41"/>
                    <a:pt x="10" y="42"/>
                    <a:pt x="11" y="42"/>
                  </a:cubicBezTo>
                  <a:cubicBezTo>
                    <a:pt x="12" y="43"/>
                    <a:pt x="12" y="44"/>
                    <a:pt x="13" y="45"/>
                  </a:cubicBezTo>
                  <a:cubicBezTo>
                    <a:pt x="14" y="46"/>
                    <a:pt x="14" y="47"/>
                    <a:pt x="14" y="48"/>
                  </a:cubicBezTo>
                  <a:cubicBezTo>
                    <a:pt x="14" y="49"/>
                    <a:pt x="14" y="50"/>
                    <a:pt x="13" y="5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839;p29">
              <a:extLst>
                <a:ext uri="{FF2B5EF4-FFF2-40B4-BE49-F238E27FC236}">
                  <a16:creationId xmlns:a16="http://schemas.microsoft.com/office/drawing/2014/main" id="{03251208-424E-2434-C20B-F7FE416D72B7}"/>
                </a:ext>
              </a:extLst>
            </p:cNvPr>
            <p:cNvSpPr/>
            <p:nvPr/>
          </p:nvSpPr>
          <p:spPr>
            <a:xfrm>
              <a:off x="1088645" y="-1186415"/>
              <a:ext cx="11880" cy="4680"/>
            </a:xfrm>
            <a:custGeom>
              <a:avLst/>
              <a:gdLst/>
              <a:ahLst/>
              <a:cxnLst/>
              <a:rect l="l" t="t" r="r" b="b"/>
              <a:pathLst>
                <a:path w="33" h="13" extrusionOk="0">
                  <a:moveTo>
                    <a:pt x="24" y="4"/>
                  </a:moveTo>
                  <a:cubicBezTo>
                    <a:pt x="16" y="4"/>
                    <a:pt x="8" y="2"/>
                    <a:pt x="0" y="0"/>
                  </a:cubicBezTo>
                  <a:cubicBezTo>
                    <a:pt x="11" y="4"/>
                    <a:pt x="21" y="8"/>
                    <a:pt x="32" y="12"/>
                  </a:cubicBezTo>
                  <a:cubicBezTo>
                    <a:pt x="32" y="11"/>
                    <a:pt x="31" y="10"/>
                    <a:pt x="31" y="9"/>
                  </a:cubicBezTo>
                  <a:cubicBezTo>
                    <a:pt x="30" y="8"/>
                    <a:pt x="29" y="6"/>
                    <a:pt x="27" y="5"/>
                  </a:cubicBezTo>
                  <a:cubicBezTo>
                    <a:pt x="26" y="5"/>
                    <a:pt x="25" y="4"/>
                    <a:pt x="24"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840;p29">
              <a:extLst>
                <a:ext uri="{FF2B5EF4-FFF2-40B4-BE49-F238E27FC236}">
                  <a16:creationId xmlns:a16="http://schemas.microsoft.com/office/drawing/2014/main" id="{37B1B8E1-460C-50E8-C071-875B3A0D3325}"/>
                </a:ext>
              </a:extLst>
            </p:cNvPr>
            <p:cNvSpPr/>
            <p:nvPr/>
          </p:nvSpPr>
          <p:spPr>
            <a:xfrm>
              <a:off x="1031765" y="-1200815"/>
              <a:ext cx="70200" cy="27360"/>
            </a:xfrm>
            <a:custGeom>
              <a:avLst/>
              <a:gdLst/>
              <a:ahLst/>
              <a:cxnLst/>
              <a:rect l="l" t="t" r="r" b="b"/>
              <a:pathLst>
                <a:path w="195" h="76" extrusionOk="0">
                  <a:moveTo>
                    <a:pt x="169" y="62"/>
                  </a:moveTo>
                  <a:cubicBezTo>
                    <a:pt x="172" y="75"/>
                    <a:pt x="194" y="70"/>
                    <a:pt x="191" y="58"/>
                  </a:cubicBezTo>
                  <a:lnTo>
                    <a:pt x="191" y="55"/>
                  </a:lnTo>
                  <a:cubicBezTo>
                    <a:pt x="192" y="54"/>
                    <a:pt x="192" y="54"/>
                    <a:pt x="192" y="53"/>
                  </a:cubicBezTo>
                  <a:cubicBezTo>
                    <a:pt x="192" y="53"/>
                    <a:pt x="192" y="52"/>
                    <a:pt x="191" y="52"/>
                  </a:cubicBezTo>
                  <a:cubicBezTo>
                    <a:pt x="181" y="48"/>
                    <a:pt x="170" y="44"/>
                    <a:pt x="160" y="40"/>
                  </a:cubicBezTo>
                  <a:cubicBezTo>
                    <a:pt x="153" y="38"/>
                    <a:pt x="147" y="36"/>
                    <a:pt x="140" y="33"/>
                  </a:cubicBezTo>
                  <a:cubicBezTo>
                    <a:pt x="95" y="17"/>
                    <a:pt x="49" y="6"/>
                    <a:pt x="2" y="0"/>
                  </a:cubicBezTo>
                  <a:cubicBezTo>
                    <a:pt x="1" y="0"/>
                    <a:pt x="1" y="0"/>
                    <a:pt x="1" y="0"/>
                  </a:cubicBezTo>
                  <a:cubicBezTo>
                    <a:pt x="1" y="0"/>
                    <a:pt x="1" y="1"/>
                    <a:pt x="0" y="1"/>
                  </a:cubicBezTo>
                  <a:lnTo>
                    <a:pt x="0" y="2"/>
                  </a:lnTo>
                  <a:lnTo>
                    <a:pt x="0" y="3"/>
                  </a:lnTo>
                  <a:cubicBezTo>
                    <a:pt x="1" y="3"/>
                    <a:pt x="1" y="4"/>
                    <a:pt x="1" y="4"/>
                  </a:cubicBezTo>
                  <a:lnTo>
                    <a:pt x="2" y="4"/>
                  </a:lnTo>
                  <a:cubicBezTo>
                    <a:pt x="9" y="6"/>
                    <a:pt x="17" y="8"/>
                    <a:pt x="25" y="11"/>
                  </a:cubicBezTo>
                  <a:cubicBezTo>
                    <a:pt x="33" y="13"/>
                    <a:pt x="40" y="14"/>
                    <a:pt x="47" y="17"/>
                  </a:cubicBezTo>
                  <a:cubicBezTo>
                    <a:pt x="54" y="20"/>
                    <a:pt x="67" y="25"/>
                    <a:pt x="76" y="29"/>
                  </a:cubicBezTo>
                  <a:cubicBezTo>
                    <a:pt x="105" y="41"/>
                    <a:pt x="135" y="54"/>
                    <a:pt x="163" y="66"/>
                  </a:cubicBezTo>
                  <a:cubicBezTo>
                    <a:pt x="166" y="66"/>
                    <a:pt x="170" y="65"/>
                    <a:pt x="169" y="6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841;p29">
              <a:extLst>
                <a:ext uri="{FF2B5EF4-FFF2-40B4-BE49-F238E27FC236}">
                  <a16:creationId xmlns:a16="http://schemas.microsoft.com/office/drawing/2014/main" id="{45399B92-D81C-3FC6-A471-60F81A62694B}"/>
                </a:ext>
              </a:extLst>
            </p:cNvPr>
            <p:cNvSpPr/>
            <p:nvPr/>
          </p:nvSpPr>
          <p:spPr>
            <a:xfrm>
              <a:off x="70565" y="-1226015"/>
              <a:ext cx="2520" cy="2160"/>
            </a:xfrm>
            <a:custGeom>
              <a:avLst/>
              <a:gdLst/>
              <a:ahLst/>
              <a:cxnLst/>
              <a:rect l="l" t="t" r="r" b="b"/>
              <a:pathLst>
                <a:path w="7" h="6" extrusionOk="0">
                  <a:moveTo>
                    <a:pt x="6" y="0"/>
                  </a:moveTo>
                  <a:lnTo>
                    <a:pt x="0" y="3"/>
                  </a:lnTo>
                  <a:lnTo>
                    <a:pt x="0" y="4"/>
                  </a:lnTo>
                  <a:lnTo>
                    <a:pt x="0" y="5"/>
                  </a:lnTo>
                  <a:cubicBezTo>
                    <a:pt x="1" y="5"/>
                    <a:pt x="2" y="4"/>
                    <a:pt x="3" y="4"/>
                  </a:cubicBezTo>
                  <a:cubicBezTo>
                    <a:pt x="4" y="3"/>
                    <a:pt x="5" y="2"/>
                    <a:pt x="6" y="1"/>
                  </a:cubicBezTo>
                  <a:lnTo>
                    <a:pt x="6"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 name="Google Shape;842;p29">
              <a:extLst>
                <a:ext uri="{FF2B5EF4-FFF2-40B4-BE49-F238E27FC236}">
                  <a16:creationId xmlns:a16="http://schemas.microsoft.com/office/drawing/2014/main" id="{F466EC24-1303-3B83-6DB4-F705E2F92EE9}"/>
                </a:ext>
              </a:extLst>
            </p:cNvPr>
            <p:cNvSpPr/>
            <p:nvPr/>
          </p:nvSpPr>
          <p:spPr>
            <a:xfrm>
              <a:off x="56885" y="-1281455"/>
              <a:ext cx="1054440" cy="56160"/>
            </a:xfrm>
            <a:custGeom>
              <a:avLst/>
              <a:gdLst/>
              <a:ahLst/>
              <a:cxnLst/>
              <a:rect l="l" t="t" r="r" b="b"/>
              <a:pathLst>
                <a:path w="2929" h="156" extrusionOk="0">
                  <a:moveTo>
                    <a:pt x="22" y="150"/>
                  </a:moveTo>
                  <a:cubicBezTo>
                    <a:pt x="22" y="149"/>
                    <a:pt x="22" y="148"/>
                    <a:pt x="23" y="147"/>
                  </a:cubicBezTo>
                  <a:cubicBezTo>
                    <a:pt x="23" y="146"/>
                    <a:pt x="24" y="146"/>
                    <a:pt x="25" y="145"/>
                  </a:cubicBezTo>
                  <a:lnTo>
                    <a:pt x="26" y="145"/>
                  </a:lnTo>
                  <a:lnTo>
                    <a:pt x="30" y="143"/>
                  </a:lnTo>
                  <a:cubicBezTo>
                    <a:pt x="10" y="134"/>
                    <a:pt x="28" y="94"/>
                    <a:pt x="43" y="86"/>
                  </a:cubicBezTo>
                  <a:lnTo>
                    <a:pt x="74" y="68"/>
                  </a:lnTo>
                  <a:cubicBezTo>
                    <a:pt x="95" y="55"/>
                    <a:pt x="119" y="37"/>
                    <a:pt x="145" y="33"/>
                  </a:cubicBezTo>
                  <a:cubicBezTo>
                    <a:pt x="194" y="27"/>
                    <a:pt x="245" y="24"/>
                    <a:pt x="295" y="24"/>
                  </a:cubicBezTo>
                  <a:cubicBezTo>
                    <a:pt x="305" y="24"/>
                    <a:pt x="316" y="24"/>
                    <a:pt x="327" y="25"/>
                  </a:cubicBezTo>
                  <a:cubicBezTo>
                    <a:pt x="471" y="26"/>
                    <a:pt x="615" y="27"/>
                    <a:pt x="759" y="27"/>
                  </a:cubicBezTo>
                  <a:cubicBezTo>
                    <a:pt x="895" y="27"/>
                    <a:pt x="1030" y="36"/>
                    <a:pt x="1165" y="37"/>
                  </a:cubicBezTo>
                  <a:cubicBezTo>
                    <a:pt x="1294" y="37"/>
                    <a:pt x="1424" y="37"/>
                    <a:pt x="1553" y="50"/>
                  </a:cubicBezTo>
                  <a:cubicBezTo>
                    <a:pt x="1612" y="56"/>
                    <a:pt x="1671" y="50"/>
                    <a:pt x="1728" y="50"/>
                  </a:cubicBezTo>
                  <a:cubicBezTo>
                    <a:pt x="1771" y="50"/>
                    <a:pt x="1814" y="64"/>
                    <a:pt x="1856" y="64"/>
                  </a:cubicBezTo>
                  <a:cubicBezTo>
                    <a:pt x="1959" y="64"/>
                    <a:pt x="2062" y="72"/>
                    <a:pt x="2166" y="71"/>
                  </a:cubicBezTo>
                  <a:cubicBezTo>
                    <a:pt x="2295" y="71"/>
                    <a:pt x="2424" y="77"/>
                    <a:pt x="2553" y="78"/>
                  </a:cubicBezTo>
                  <a:cubicBezTo>
                    <a:pt x="2644" y="78"/>
                    <a:pt x="2727" y="106"/>
                    <a:pt x="2816" y="121"/>
                  </a:cubicBezTo>
                  <a:cubicBezTo>
                    <a:pt x="2824" y="122"/>
                    <a:pt x="2869" y="129"/>
                    <a:pt x="2907" y="136"/>
                  </a:cubicBezTo>
                  <a:cubicBezTo>
                    <a:pt x="2893" y="131"/>
                    <a:pt x="2880" y="126"/>
                    <a:pt x="2867" y="121"/>
                  </a:cubicBezTo>
                  <a:lnTo>
                    <a:pt x="2866" y="121"/>
                  </a:lnTo>
                  <a:lnTo>
                    <a:pt x="2865" y="120"/>
                  </a:lnTo>
                  <a:cubicBezTo>
                    <a:pt x="2865" y="119"/>
                    <a:pt x="2865" y="119"/>
                    <a:pt x="2865" y="118"/>
                  </a:cubicBezTo>
                  <a:cubicBezTo>
                    <a:pt x="2865" y="117"/>
                    <a:pt x="2865" y="117"/>
                    <a:pt x="2865" y="116"/>
                  </a:cubicBezTo>
                  <a:lnTo>
                    <a:pt x="2866" y="115"/>
                  </a:lnTo>
                  <a:cubicBezTo>
                    <a:pt x="2867" y="115"/>
                    <a:pt x="2867" y="115"/>
                    <a:pt x="2867" y="115"/>
                  </a:cubicBezTo>
                  <a:cubicBezTo>
                    <a:pt x="2872" y="115"/>
                    <a:pt x="2876" y="114"/>
                    <a:pt x="2881" y="114"/>
                  </a:cubicBezTo>
                  <a:cubicBezTo>
                    <a:pt x="2897" y="114"/>
                    <a:pt x="2912" y="116"/>
                    <a:pt x="2928" y="119"/>
                  </a:cubicBezTo>
                  <a:cubicBezTo>
                    <a:pt x="2843" y="93"/>
                    <a:pt x="2756" y="74"/>
                    <a:pt x="2667" y="63"/>
                  </a:cubicBezTo>
                  <a:cubicBezTo>
                    <a:pt x="2530" y="44"/>
                    <a:pt x="2386" y="49"/>
                    <a:pt x="2247" y="49"/>
                  </a:cubicBezTo>
                  <a:cubicBezTo>
                    <a:pt x="2122" y="49"/>
                    <a:pt x="1997" y="38"/>
                    <a:pt x="1874" y="40"/>
                  </a:cubicBezTo>
                  <a:cubicBezTo>
                    <a:pt x="1815" y="40"/>
                    <a:pt x="1756" y="27"/>
                    <a:pt x="1695" y="26"/>
                  </a:cubicBezTo>
                  <a:cubicBezTo>
                    <a:pt x="1622" y="26"/>
                    <a:pt x="1547" y="26"/>
                    <a:pt x="1474" y="23"/>
                  </a:cubicBezTo>
                  <a:cubicBezTo>
                    <a:pt x="1386" y="18"/>
                    <a:pt x="1299" y="14"/>
                    <a:pt x="1211" y="14"/>
                  </a:cubicBezTo>
                  <a:cubicBezTo>
                    <a:pt x="1136" y="14"/>
                    <a:pt x="1063" y="6"/>
                    <a:pt x="989" y="6"/>
                  </a:cubicBezTo>
                  <a:cubicBezTo>
                    <a:pt x="812" y="6"/>
                    <a:pt x="632" y="13"/>
                    <a:pt x="454" y="7"/>
                  </a:cubicBezTo>
                  <a:cubicBezTo>
                    <a:pt x="383" y="5"/>
                    <a:pt x="311" y="7"/>
                    <a:pt x="240" y="6"/>
                  </a:cubicBezTo>
                  <a:cubicBezTo>
                    <a:pt x="189" y="6"/>
                    <a:pt x="132" y="0"/>
                    <a:pt x="88" y="29"/>
                  </a:cubicBezTo>
                  <a:cubicBezTo>
                    <a:pt x="54" y="51"/>
                    <a:pt x="2" y="65"/>
                    <a:pt x="0" y="113"/>
                  </a:cubicBezTo>
                  <a:cubicBezTo>
                    <a:pt x="0" y="135"/>
                    <a:pt x="0" y="149"/>
                    <a:pt x="11" y="155"/>
                  </a:cubicBezTo>
                  <a:cubicBezTo>
                    <a:pt x="12" y="154"/>
                    <a:pt x="13" y="153"/>
                    <a:pt x="14" y="153"/>
                  </a:cubicBezTo>
                  <a:cubicBezTo>
                    <a:pt x="17" y="151"/>
                    <a:pt x="19" y="150"/>
                    <a:pt x="22" y="15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 name="Google Shape;843;p29">
              <a:extLst>
                <a:ext uri="{FF2B5EF4-FFF2-40B4-BE49-F238E27FC236}">
                  <a16:creationId xmlns:a16="http://schemas.microsoft.com/office/drawing/2014/main" id="{06B36725-621D-F1C4-BE47-783869769B7D}"/>
                </a:ext>
              </a:extLst>
            </p:cNvPr>
            <p:cNvSpPr/>
            <p:nvPr/>
          </p:nvSpPr>
          <p:spPr>
            <a:xfrm>
              <a:off x="1122845" y="-1225295"/>
              <a:ext cx="2880" cy="1080"/>
            </a:xfrm>
            <a:custGeom>
              <a:avLst/>
              <a:gdLst/>
              <a:ahLst/>
              <a:cxnLst/>
              <a:rect l="l" t="t" r="r" b="b"/>
              <a:pathLst>
                <a:path w="8" h="3" extrusionOk="0">
                  <a:moveTo>
                    <a:pt x="7" y="2"/>
                  </a:moveTo>
                  <a:lnTo>
                    <a:pt x="0" y="0"/>
                  </a:lnTo>
                  <a:cubicBezTo>
                    <a:pt x="1" y="0"/>
                    <a:pt x="1" y="0"/>
                    <a:pt x="2" y="0"/>
                  </a:cubicBezTo>
                  <a:cubicBezTo>
                    <a:pt x="3" y="1"/>
                    <a:pt x="5" y="2"/>
                    <a:pt x="6" y="2"/>
                  </a:cubicBezTo>
                  <a:lnTo>
                    <a:pt x="7"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 name="Google Shape;844;p29">
              <a:extLst>
                <a:ext uri="{FF2B5EF4-FFF2-40B4-BE49-F238E27FC236}">
                  <a16:creationId xmlns:a16="http://schemas.microsoft.com/office/drawing/2014/main" id="{663B5848-DEDB-0B97-ED70-2ACDAFD098A6}"/>
                </a:ext>
              </a:extLst>
            </p:cNvPr>
            <p:cNvSpPr/>
            <p:nvPr/>
          </p:nvSpPr>
          <p:spPr>
            <a:xfrm>
              <a:off x="1088285" y="-1240415"/>
              <a:ext cx="42120" cy="16200"/>
            </a:xfrm>
            <a:custGeom>
              <a:avLst/>
              <a:gdLst/>
              <a:ahLst/>
              <a:cxnLst/>
              <a:rect l="l" t="t" r="r" b="b"/>
              <a:pathLst>
                <a:path w="117" h="45" extrusionOk="0">
                  <a:moveTo>
                    <a:pt x="3" y="1"/>
                  </a:moveTo>
                  <a:lnTo>
                    <a:pt x="2" y="1"/>
                  </a:lnTo>
                  <a:lnTo>
                    <a:pt x="1" y="2"/>
                  </a:lnTo>
                  <a:cubicBezTo>
                    <a:pt x="1" y="3"/>
                    <a:pt x="0" y="3"/>
                    <a:pt x="0" y="4"/>
                  </a:cubicBezTo>
                  <a:cubicBezTo>
                    <a:pt x="0" y="4"/>
                    <a:pt x="1" y="5"/>
                    <a:pt x="1" y="6"/>
                  </a:cubicBezTo>
                  <a:cubicBezTo>
                    <a:pt x="1" y="6"/>
                    <a:pt x="2" y="6"/>
                    <a:pt x="2" y="7"/>
                  </a:cubicBezTo>
                  <a:lnTo>
                    <a:pt x="3" y="7"/>
                  </a:lnTo>
                  <a:cubicBezTo>
                    <a:pt x="16" y="12"/>
                    <a:pt x="29" y="17"/>
                    <a:pt x="42" y="22"/>
                  </a:cubicBezTo>
                  <a:cubicBezTo>
                    <a:pt x="60" y="24"/>
                    <a:pt x="77" y="28"/>
                    <a:pt x="93" y="35"/>
                  </a:cubicBezTo>
                  <a:cubicBezTo>
                    <a:pt x="93" y="36"/>
                    <a:pt x="94" y="37"/>
                    <a:pt x="94" y="38"/>
                  </a:cubicBezTo>
                  <a:cubicBezTo>
                    <a:pt x="95" y="40"/>
                    <a:pt x="96" y="41"/>
                    <a:pt x="97" y="41"/>
                  </a:cubicBezTo>
                  <a:lnTo>
                    <a:pt x="103" y="44"/>
                  </a:lnTo>
                  <a:cubicBezTo>
                    <a:pt x="105" y="44"/>
                    <a:pt x="107" y="43"/>
                    <a:pt x="109" y="42"/>
                  </a:cubicBezTo>
                  <a:cubicBezTo>
                    <a:pt x="111" y="41"/>
                    <a:pt x="113" y="39"/>
                    <a:pt x="114" y="37"/>
                  </a:cubicBezTo>
                  <a:cubicBezTo>
                    <a:pt x="115" y="35"/>
                    <a:pt x="116" y="33"/>
                    <a:pt x="116" y="31"/>
                  </a:cubicBezTo>
                  <a:cubicBezTo>
                    <a:pt x="116" y="30"/>
                    <a:pt x="116" y="30"/>
                    <a:pt x="115" y="29"/>
                  </a:cubicBezTo>
                  <a:lnTo>
                    <a:pt x="115" y="26"/>
                  </a:lnTo>
                  <a:cubicBezTo>
                    <a:pt x="115" y="25"/>
                    <a:pt x="115" y="24"/>
                    <a:pt x="114" y="23"/>
                  </a:cubicBezTo>
                  <a:cubicBezTo>
                    <a:pt x="113" y="22"/>
                    <a:pt x="112" y="20"/>
                    <a:pt x="110" y="19"/>
                  </a:cubicBezTo>
                  <a:cubicBezTo>
                    <a:pt x="109" y="18"/>
                    <a:pt x="108" y="18"/>
                    <a:pt x="107" y="18"/>
                  </a:cubicBezTo>
                  <a:cubicBezTo>
                    <a:pt x="93" y="13"/>
                    <a:pt x="79" y="9"/>
                    <a:pt x="65" y="5"/>
                  </a:cubicBezTo>
                  <a:cubicBezTo>
                    <a:pt x="49" y="2"/>
                    <a:pt x="33" y="0"/>
                    <a:pt x="18" y="0"/>
                  </a:cubicBezTo>
                  <a:cubicBezTo>
                    <a:pt x="13" y="0"/>
                    <a:pt x="8" y="0"/>
                    <a:pt x="3"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 name="Google Shape;845;p29">
              <a:extLst>
                <a:ext uri="{FF2B5EF4-FFF2-40B4-BE49-F238E27FC236}">
                  <a16:creationId xmlns:a16="http://schemas.microsoft.com/office/drawing/2014/main" id="{B97B331A-7F24-BD4E-9D62-90D88922CE02}"/>
                </a:ext>
              </a:extLst>
            </p:cNvPr>
            <p:cNvSpPr/>
            <p:nvPr/>
          </p:nvSpPr>
          <p:spPr>
            <a:xfrm>
              <a:off x="64805" y="-1229975"/>
              <a:ext cx="8640" cy="5400"/>
            </a:xfrm>
            <a:custGeom>
              <a:avLst/>
              <a:gdLst/>
              <a:ahLst/>
              <a:cxnLst/>
              <a:rect l="l" t="t" r="r" b="b"/>
              <a:pathLst>
                <a:path w="24" h="15" extrusionOk="0">
                  <a:moveTo>
                    <a:pt x="16" y="14"/>
                  </a:moveTo>
                  <a:lnTo>
                    <a:pt x="22" y="11"/>
                  </a:lnTo>
                  <a:cubicBezTo>
                    <a:pt x="23" y="10"/>
                    <a:pt x="23" y="9"/>
                    <a:pt x="23" y="8"/>
                  </a:cubicBezTo>
                  <a:cubicBezTo>
                    <a:pt x="23" y="7"/>
                    <a:pt x="23" y="6"/>
                    <a:pt x="22" y="5"/>
                  </a:cubicBezTo>
                  <a:cubicBezTo>
                    <a:pt x="21" y="4"/>
                    <a:pt x="21" y="3"/>
                    <a:pt x="20" y="2"/>
                  </a:cubicBezTo>
                  <a:cubicBezTo>
                    <a:pt x="19" y="1"/>
                    <a:pt x="18" y="1"/>
                    <a:pt x="16" y="1"/>
                  </a:cubicBezTo>
                  <a:lnTo>
                    <a:pt x="15" y="1"/>
                  </a:lnTo>
                  <a:cubicBezTo>
                    <a:pt x="13" y="1"/>
                    <a:pt x="10" y="1"/>
                    <a:pt x="8" y="0"/>
                  </a:cubicBezTo>
                  <a:lnTo>
                    <a:pt x="4" y="2"/>
                  </a:lnTo>
                  <a:cubicBezTo>
                    <a:pt x="3" y="2"/>
                    <a:pt x="3" y="2"/>
                    <a:pt x="3" y="2"/>
                  </a:cubicBezTo>
                  <a:cubicBezTo>
                    <a:pt x="2" y="3"/>
                    <a:pt x="1" y="3"/>
                    <a:pt x="1" y="4"/>
                  </a:cubicBezTo>
                  <a:cubicBezTo>
                    <a:pt x="0" y="5"/>
                    <a:pt x="0" y="6"/>
                    <a:pt x="0" y="7"/>
                  </a:cubicBezTo>
                  <a:cubicBezTo>
                    <a:pt x="1" y="6"/>
                    <a:pt x="3" y="6"/>
                    <a:pt x="4" y="6"/>
                  </a:cubicBezTo>
                  <a:cubicBezTo>
                    <a:pt x="6" y="6"/>
                    <a:pt x="9" y="7"/>
                    <a:pt x="11" y="8"/>
                  </a:cubicBezTo>
                  <a:cubicBezTo>
                    <a:pt x="13" y="9"/>
                    <a:pt x="15" y="11"/>
                    <a:pt x="16" y="13"/>
                  </a:cubicBezTo>
                  <a:lnTo>
                    <a:pt x="16"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 name="Google Shape;846;p29">
              <a:extLst>
                <a:ext uri="{FF2B5EF4-FFF2-40B4-BE49-F238E27FC236}">
                  <a16:creationId xmlns:a16="http://schemas.microsoft.com/office/drawing/2014/main" id="{8337BE54-8AF9-1E31-1F3D-0030A6C7F269}"/>
                </a:ext>
              </a:extLst>
            </p:cNvPr>
            <p:cNvSpPr/>
            <p:nvPr/>
          </p:nvSpPr>
          <p:spPr>
            <a:xfrm>
              <a:off x="43205" y="-472175"/>
              <a:ext cx="72000" cy="11520"/>
            </a:xfrm>
            <a:custGeom>
              <a:avLst/>
              <a:gdLst/>
              <a:ahLst/>
              <a:cxnLst/>
              <a:rect l="l" t="t" r="r" b="b"/>
              <a:pathLst>
                <a:path w="200" h="32" extrusionOk="0">
                  <a:moveTo>
                    <a:pt x="196" y="16"/>
                  </a:moveTo>
                  <a:cubicBezTo>
                    <a:pt x="133" y="11"/>
                    <a:pt x="69" y="16"/>
                    <a:pt x="7" y="0"/>
                  </a:cubicBezTo>
                  <a:cubicBezTo>
                    <a:pt x="7" y="2"/>
                    <a:pt x="6" y="5"/>
                    <a:pt x="5" y="7"/>
                  </a:cubicBezTo>
                  <a:cubicBezTo>
                    <a:pt x="3" y="9"/>
                    <a:pt x="2" y="11"/>
                    <a:pt x="0" y="13"/>
                  </a:cubicBezTo>
                  <a:cubicBezTo>
                    <a:pt x="2" y="19"/>
                    <a:pt x="3" y="25"/>
                    <a:pt x="5" y="31"/>
                  </a:cubicBezTo>
                  <a:cubicBezTo>
                    <a:pt x="67" y="22"/>
                    <a:pt x="133" y="27"/>
                    <a:pt x="196" y="22"/>
                  </a:cubicBezTo>
                  <a:lnTo>
                    <a:pt x="197" y="22"/>
                  </a:lnTo>
                  <a:cubicBezTo>
                    <a:pt x="198" y="21"/>
                    <a:pt x="198" y="21"/>
                    <a:pt x="198" y="21"/>
                  </a:cubicBezTo>
                  <a:cubicBezTo>
                    <a:pt x="198" y="20"/>
                    <a:pt x="199" y="20"/>
                    <a:pt x="199" y="19"/>
                  </a:cubicBezTo>
                  <a:lnTo>
                    <a:pt x="198" y="18"/>
                  </a:lnTo>
                  <a:cubicBezTo>
                    <a:pt x="198" y="17"/>
                    <a:pt x="198" y="17"/>
                    <a:pt x="197" y="17"/>
                  </a:cubicBezTo>
                  <a:lnTo>
                    <a:pt x="196" y="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 name="Google Shape;847;p29">
              <a:extLst>
                <a:ext uri="{FF2B5EF4-FFF2-40B4-BE49-F238E27FC236}">
                  <a16:creationId xmlns:a16="http://schemas.microsoft.com/office/drawing/2014/main" id="{118C4DC4-EDA6-BDE7-5AA7-56D667AA7FF1}"/>
                </a:ext>
              </a:extLst>
            </p:cNvPr>
            <p:cNvSpPr/>
            <p:nvPr/>
          </p:nvSpPr>
          <p:spPr>
            <a:xfrm>
              <a:off x="33845" y="-472895"/>
              <a:ext cx="4320" cy="5040"/>
            </a:xfrm>
            <a:custGeom>
              <a:avLst/>
              <a:gdLst/>
              <a:ahLst/>
              <a:cxnLst/>
              <a:rect l="l" t="t" r="r" b="b"/>
              <a:pathLst>
                <a:path w="12" h="14" extrusionOk="0">
                  <a:moveTo>
                    <a:pt x="11" y="4"/>
                  </a:moveTo>
                  <a:cubicBezTo>
                    <a:pt x="11" y="3"/>
                    <a:pt x="10" y="1"/>
                    <a:pt x="10" y="0"/>
                  </a:cubicBezTo>
                  <a:lnTo>
                    <a:pt x="9" y="0"/>
                  </a:lnTo>
                  <a:cubicBezTo>
                    <a:pt x="6" y="2"/>
                    <a:pt x="4" y="4"/>
                    <a:pt x="2" y="7"/>
                  </a:cubicBezTo>
                  <a:cubicBezTo>
                    <a:pt x="1" y="9"/>
                    <a:pt x="1" y="11"/>
                    <a:pt x="0" y="13"/>
                  </a:cubicBezTo>
                  <a:cubicBezTo>
                    <a:pt x="1" y="12"/>
                    <a:pt x="1" y="11"/>
                    <a:pt x="1" y="11"/>
                  </a:cubicBezTo>
                  <a:cubicBezTo>
                    <a:pt x="3" y="9"/>
                    <a:pt x="4" y="7"/>
                    <a:pt x="6" y="6"/>
                  </a:cubicBezTo>
                  <a:cubicBezTo>
                    <a:pt x="8" y="5"/>
                    <a:pt x="9" y="4"/>
                    <a:pt x="11"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848;p29">
              <a:extLst>
                <a:ext uri="{FF2B5EF4-FFF2-40B4-BE49-F238E27FC236}">
                  <a16:creationId xmlns:a16="http://schemas.microsoft.com/office/drawing/2014/main" id="{47258BED-610D-9D45-DCDF-E40555B82A05}"/>
                </a:ext>
              </a:extLst>
            </p:cNvPr>
            <p:cNvSpPr/>
            <p:nvPr/>
          </p:nvSpPr>
          <p:spPr>
            <a:xfrm>
              <a:off x="33845" y="-467135"/>
              <a:ext cx="1080" cy="3600"/>
            </a:xfrm>
            <a:custGeom>
              <a:avLst/>
              <a:gdLst/>
              <a:ahLst/>
              <a:cxnLst/>
              <a:rect l="l" t="t" r="r" b="b"/>
              <a:pathLst>
                <a:path w="3" h="10" extrusionOk="0">
                  <a:moveTo>
                    <a:pt x="0" y="0"/>
                  </a:moveTo>
                  <a:cubicBezTo>
                    <a:pt x="0" y="1"/>
                    <a:pt x="0" y="1"/>
                    <a:pt x="0" y="1"/>
                  </a:cubicBezTo>
                  <a:cubicBezTo>
                    <a:pt x="0" y="4"/>
                    <a:pt x="1" y="6"/>
                    <a:pt x="2" y="9"/>
                  </a:cubicBezTo>
                  <a:cubicBezTo>
                    <a:pt x="2" y="7"/>
                    <a:pt x="2" y="6"/>
                    <a:pt x="0" y="4"/>
                  </a:cubicBezTo>
                  <a:cubicBezTo>
                    <a:pt x="0" y="3"/>
                    <a:pt x="0" y="2"/>
                    <a:pt x="0" y="1"/>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 name="Google Shape;849;p29">
              <a:extLst>
                <a:ext uri="{FF2B5EF4-FFF2-40B4-BE49-F238E27FC236}">
                  <a16:creationId xmlns:a16="http://schemas.microsoft.com/office/drawing/2014/main" id="{B0F15D49-1484-9EAF-0AB1-F86369D097F4}"/>
                </a:ext>
              </a:extLst>
            </p:cNvPr>
            <p:cNvSpPr/>
            <p:nvPr/>
          </p:nvSpPr>
          <p:spPr>
            <a:xfrm>
              <a:off x="33845" y="-471455"/>
              <a:ext cx="11520" cy="11520"/>
            </a:xfrm>
            <a:custGeom>
              <a:avLst/>
              <a:gdLst/>
              <a:ahLst/>
              <a:cxnLst/>
              <a:rect l="l" t="t" r="r" b="b"/>
              <a:pathLst>
                <a:path w="32" h="32" extrusionOk="0">
                  <a:moveTo>
                    <a:pt x="21" y="30"/>
                  </a:moveTo>
                  <a:lnTo>
                    <a:pt x="31" y="29"/>
                  </a:lnTo>
                  <a:cubicBezTo>
                    <a:pt x="29" y="23"/>
                    <a:pt x="28" y="17"/>
                    <a:pt x="26" y="11"/>
                  </a:cubicBezTo>
                  <a:lnTo>
                    <a:pt x="25" y="11"/>
                  </a:lnTo>
                  <a:cubicBezTo>
                    <a:pt x="23" y="12"/>
                    <a:pt x="21" y="13"/>
                    <a:pt x="20" y="13"/>
                  </a:cubicBezTo>
                  <a:cubicBezTo>
                    <a:pt x="18" y="13"/>
                    <a:pt x="17" y="12"/>
                    <a:pt x="16" y="12"/>
                  </a:cubicBezTo>
                  <a:cubicBezTo>
                    <a:pt x="15" y="12"/>
                    <a:pt x="15" y="12"/>
                    <a:pt x="15" y="12"/>
                  </a:cubicBezTo>
                  <a:cubicBezTo>
                    <a:pt x="15" y="11"/>
                    <a:pt x="14" y="11"/>
                    <a:pt x="14" y="10"/>
                  </a:cubicBezTo>
                  <a:lnTo>
                    <a:pt x="14" y="9"/>
                  </a:lnTo>
                  <a:cubicBezTo>
                    <a:pt x="14" y="8"/>
                    <a:pt x="14" y="8"/>
                    <a:pt x="14" y="7"/>
                  </a:cubicBezTo>
                  <a:cubicBezTo>
                    <a:pt x="13" y="5"/>
                    <a:pt x="12" y="3"/>
                    <a:pt x="11" y="0"/>
                  </a:cubicBezTo>
                  <a:cubicBezTo>
                    <a:pt x="9" y="0"/>
                    <a:pt x="8" y="1"/>
                    <a:pt x="6" y="2"/>
                  </a:cubicBezTo>
                  <a:cubicBezTo>
                    <a:pt x="4" y="3"/>
                    <a:pt x="3" y="5"/>
                    <a:pt x="1" y="7"/>
                  </a:cubicBezTo>
                  <a:cubicBezTo>
                    <a:pt x="1" y="7"/>
                    <a:pt x="1" y="8"/>
                    <a:pt x="0" y="9"/>
                  </a:cubicBezTo>
                  <a:cubicBezTo>
                    <a:pt x="0" y="10"/>
                    <a:pt x="0" y="10"/>
                    <a:pt x="0" y="11"/>
                  </a:cubicBezTo>
                  <a:lnTo>
                    <a:pt x="0" y="12"/>
                  </a:lnTo>
                  <a:cubicBezTo>
                    <a:pt x="0" y="13"/>
                    <a:pt x="0" y="14"/>
                    <a:pt x="0" y="14"/>
                  </a:cubicBezTo>
                  <a:cubicBezTo>
                    <a:pt x="0" y="15"/>
                    <a:pt x="0" y="16"/>
                    <a:pt x="0" y="16"/>
                  </a:cubicBezTo>
                  <a:cubicBezTo>
                    <a:pt x="0" y="18"/>
                    <a:pt x="0" y="20"/>
                    <a:pt x="1" y="21"/>
                  </a:cubicBezTo>
                  <a:cubicBezTo>
                    <a:pt x="2" y="22"/>
                    <a:pt x="1" y="22"/>
                    <a:pt x="2" y="23"/>
                  </a:cubicBezTo>
                  <a:cubicBezTo>
                    <a:pt x="4" y="25"/>
                    <a:pt x="5" y="27"/>
                    <a:pt x="8" y="29"/>
                  </a:cubicBezTo>
                  <a:cubicBezTo>
                    <a:pt x="11" y="31"/>
                    <a:pt x="14" y="31"/>
                    <a:pt x="16" y="31"/>
                  </a:cubicBezTo>
                  <a:cubicBezTo>
                    <a:pt x="18" y="31"/>
                    <a:pt x="19" y="31"/>
                    <a:pt x="21" y="3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 name="Google Shape;850;p29">
              <a:extLst>
                <a:ext uri="{FF2B5EF4-FFF2-40B4-BE49-F238E27FC236}">
                  <a16:creationId xmlns:a16="http://schemas.microsoft.com/office/drawing/2014/main" id="{B2A240FF-495D-6EC3-AE8A-2A82147E92F1}"/>
                </a:ext>
              </a:extLst>
            </p:cNvPr>
            <p:cNvSpPr/>
            <p:nvPr/>
          </p:nvSpPr>
          <p:spPr>
            <a:xfrm>
              <a:off x="32405" y="-505295"/>
              <a:ext cx="14760" cy="33480"/>
            </a:xfrm>
            <a:custGeom>
              <a:avLst/>
              <a:gdLst/>
              <a:ahLst/>
              <a:cxnLst/>
              <a:rect l="l" t="t" r="r" b="b"/>
              <a:pathLst>
                <a:path w="41" h="93" extrusionOk="0">
                  <a:moveTo>
                    <a:pt x="27" y="89"/>
                  </a:moveTo>
                  <a:lnTo>
                    <a:pt x="37" y="92"/>
                  </a:lnTo>
                  <a:cubicBezTo>
                    <a:pt x="39" y="85"/>
                    <a:pt x="40" y="79"/>
                    <a:pt x="40" y="72"/>
                  </a:cubicBezTo>
                  <a:lnTo>
                    <a:pt x="40" y="71"/>
                  </a:lnTo>
                  <a:cubicBezTo>
                    <a:pt x="39" y="61"/>
                    <a:pt x="36" y="52"/>
                    <a:pt x="33" y="43"/>
                  </a:cubicBezTo>
                  <a:cubicBezTo>
                    <a:pt x="32" y="36"/>
                    <a:pt x="27" y="22"/>
                    <a:pt x="32" y="16"/>
                  </a:cubicBezTo>
                  <a:cubicBezTo>
                    <a:pt x="32" y="15"/>
                    <a:pt x="32" y="15"/>
                    <a:pt x="33" y="14"/>
                  </a:cubicBezTo>
                  <a:cubicBezTo>
                    <a:pt x="33" y="13"/>
                    <a:pt x="34" y="11"/>
                    <a:pt x="35" y="9"/>
                  </a:cubicBezTo>
                  <a:cubicBezTo>
                    <a:pt x="28" y="8"/>
                    <a:pt x="21" y="5"/>
                    <a:pt x="15" y="2"/>
                  </a:cubicBezTo>
                  <a:cubicBezTo>
                    <a:pt x="13" y="1"/>
                    <a:pt x="12" y="0"/>
                    <a:pt x="11" y="0"/>
                  </a:cubicBezTo>
                  <a:cubicBezTo>
                    <a:pt x="0" y="12"/>
                    <a:pt x="3" y="28"/>
                    <a:pt x="7" y="44"/>
                  </a:cubicBezTo>
                  <a:cubicBezTo>
                    <a:pt x="11" y="56"/>
                    <a:pt x="14" y="68"/>
                    <a:pt x="14" y="81"/>
                  </a:cubicBezTo>
                  <a:cubicBezTo>
                    <a:pt x="13" y="82"/>
                    <a:pt x="13" y="83"/>
                    <a:pt x="13" y="85"/>
                  </a:cubicBezTo>
                  <a:cubicBezTo>
                    <a:pt x="13" y="86"/>
                    <a:pt x="13" y="88"/>
                    <a:pt x="14" y="89"/>
                  </a:cubicBezTo>
                  <a:cubicBezTo>
                    <a:pt x="16" y="89"/>
                    <a:pt x="18" y="88"/>
                    <a:pt x="20" y="88"/>
                  </a:cubicBezTo>
                  <a:cubicBezTo>
                    <a:pt x="22" y="88"/>
                    <a:pt x="25" y="89"/>
                    <a:pt x="27" y="8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 name="Google Shape;851;p29">
              <a:extLst>
                <a:ext uri="{FF2B5EF4-FFF2-40B4-BE49-F238E27FC236}">
                  <a16:creationId xmlns:a16="http://schemas.microsoft.com/office/drawing/2014/main" id="{FA189915-A52C-00F9-361F-76B08917593F}"/>
                </a:ext>
              </a:extLst>
            </p:cNvPr>
            <p:cNvSpPr/>
            <p:nvPr/>
          </p:nvSpPr>
          <p:spPr>
            <a:xfrm>
              <a:off x="37445" y="-473615"/>
              <a:ext cx="8640" cy="6480"/>
            </a:xfrm>
            <a:custGeom>
              <a:avLst/>
              <a:gdLst/>
              <a:ahLst/>
              <a:cxnLst/>
              <a:rect l="l" t="t" r="r" b="b"/>
              <a:pathLst>
                <a:path w="24" h="18" extrusionOk="0">
                  <a:moveTo>
                    <a:pt x="16" y="15"/>
                  </a:moveTo>
                  <a:lnTo>
                    <a:pt x="16" y="17"/>
                  </a:lnTo>
                  <a:cubicBezTo>
                    <a:pt x="17" y="15"/>
                    <a:pt x="19" y="13"/>
                    <a:pt x="20" y="11"/>
                  </a:cubicBezTo>
                  <a:cubicBezTo>
                    <a:pt x="21" y="9"/>
                    <a:pt x="22" y="6"/>
                    <a:pt x="23" y="4"/>
                  </a:cubicBezTo>
                  <a:lnTo>
                    <a:pt x="12" y="2"/>
                  </a:lnTo>
                  <a:cubicBezTo>
                    <a:pt x="10" y="1"/>
                    <a:pt x="8" y="0"/>
                    <a:pt x="6" y="0"/>
                  </a:cubicBezTo>
                  <a:cubicBezTo>
                    <a:pt x="4" y="0"/>
                    <a:pt x="2" y="1"/>
                    <a:pt x="0" y="2"/>
                  </a:cubicBezTo>
                  <a:cubicBezTo>
                    <a:pt x="0" y="3"/>
                    <a:pt x="0" y="5"/>
                    <a:pt x="1" y="6"/>
                  </a:cubicBezTo>
                  <a:cubicBezTo>
                    <a:pt x="2" y="6"/>
                    <a:pt x="3" y="6"/>
                    <a:pt x="4" y="6"/>
                  </a:cubicBezTo>
                  <a:cubicBezTo>
                    <a:pt x="6" y="6"/>
                    <a:pt x="8" y="5"/>
                    <a:pt x="10" y="7"/>
                  </a:cubicBezTo>
                  <a:cubicBezTo>
                    <a:pt x="12" y="9"/>
                    <a:pt x="13" y="10"/>
                    <a:pt x="14" y="12"/>
                  </a:cubicBezTo>
                  <a:cubicBezTo>
                    <a:pt x="15" y="13"/>
                    <a:pt x="15" y="14"/>
                    <a:pt x="16"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29">
              <a:extLst>
                <a:ext uri="{FF2B5EF4-FFF2-40B4-BE49-F238E27FC236}">
                  <a16:creationId xmlns:a16="http://schemas.microsoft.com/office/drawing/2014/main" id="{5551F2F4-6E51-C88D-7933-FF2664726A5F}"/>
                </a:ext>
              </a:extLst>
            </p:cNvPr>
            <p:cNvSpPr/>
            <p:nvPr/>
          </p:nvSpPr>
          <p:spPr>
            <a:xfrm>
              <a:off x="37805" y="-471455"/>
              <a:ext cx="5760" cy="5040"/>
            </a:xfrm>
            <a:custGeom>
              <a:avLst/>
              <a:gdLst/>
              <a:ahLst/>
              <a:cxnLst/>
              <a:rect l="l" t="t" r="r" b="b"/>
              <a:pathLst>
                <a:path w="16" h="14" extrusionOk="0">
                  <a:moveTo>
                    <a:pt x="0" y="0"/>
                  </a:moveTo>
                  <a:cubicBezTo>
                    <a:pt x="1" y="3"/>
                    <a:pt x="2" y="5"/>
                    <a:pt x="3" y="7"/>
                  </a:cubicBezTo>
                  <a:cubicBezTo>
                    <a:pt x="3" y="8"/>
                    <a:pt x="3" y="8"/>
                    <a:pt x="3" y="9"/>
                  </a:cubicBezTo>
                  <a:lnTo>
                    <a:pt x="3" y="10"/>
                  </a:lnTo>
                  <a:cubicBezTo>
                    <a:pt x="3" y="11"/>
                    <a:pt x="3" y="11"/>
                    <a:pt x="4" y="12"/>
                  </a:cubicBezTo>
                  <a:cubicBezTo>
                    <a:pt x="5" y="13"/>
                    <a:pt x="5" y="12"/>
                    <a:pt x="5" y="12"/>
                  </a:cubicBezTo>
                  <a:cubicBezTo>
                    <a:pt x="6" y="12"/>
                    <a:pt x="7" y="13"/>
                    <a:pt x="9" y="13"/>
                  </a:cubicBezTo>
                  <a:cubicBezTo>
                    <a:pt x="11" y="13"/>
                    <a:pt x="12" y="12"/>
                    <a:pt x="14" y="11"/>
                  </a:cubicBezTo>
                  <a:lnTo>
                    <a:pt x="15" y="11"/>
                  </a:lnTo>
                  <a:lnTo>
                    <a:pt x="15" y="9"/>
                  </a:lnTo>
                  <a:cubicBezTo>
                    <a:pt x="15" y="8"/>
                    <a:pt x="15" y="7"/>
                    <a:pt x="14" y="6"/>
                  </a:cubicBezTo>
                  <a:cubicBezTo>
                    <a:pt x="13" y="4"/>
                    <a:pt x="11" y="4"/>
                    <a:pt x="9" y="2"/>
                  </a:cubicBezTo>
                  <a:cubicBezTo>
                    <a:pt x="7" y="0"/>
                    <a:pt x="5" y="0"/>
                    <a:pt x="3" y="0"/>
                  </a:cubicBezTo>
                  <a:cubicBezTo>
                    <a:pt x="2" y="0"/>
                    <a:pt x="1"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 name="Google Shape;853;p29">
              <a:extLst>
                <a:ext uri="{FF2B5EF4-FFF2-40B4-BE49-F238E27FC236}">
                  <a16:creationId xmlns:a16="http://schemas.microsoft.com/office/drawing/2014/main" id="{FAC434E4-0496-75F6-E428-7EFEA5AD6326}"/>
                </a:ext>
              </a:extLst>
            </p:cNvPr>
            <p:cNvSpPr/>
            <p:nvPr/>
          </p:nvSpPr>
          <p:spPr>
            <a:xfrm>
              <a:off x="34925" y="-582335"/>
              <a:ext cx="3600" cy="10800"/>
            </a:xfrm>
            <a:custGeom>
              <a:avLst/>
              <a:gdLst/>
              <a:ahLst/>
              <a:cxnLst/>
              <a:rect l="l" t="t" r="r" b="b"/>
              <a:pathLst>
                <a:path w="10" h="30" extrusionOk="0">
                  <a:moveTo>
                    <a:pt x="8" y="0"/>
                  </a:moveTo>
                  <a:lnTo>
                    <a:pt x="0" y="0"/>
                  </a:lnTo>
                  <a:cubicBezTo>
                    <a:pt x="0" y="7"/>
                    <a:pt x="2" y="13"/>
                    <a:pt x="3" y="20"/>
                  </a:cubicBezTo>
                  <a:cubicBezTo>
                    <a:pt x="3" y="23"/>
                    <a:pt x="4" y="26"/>
                    <a:pt x="5" y="29"/>
                  </a:cubicBezTo>
                  <a:lnTo>
                    <a:pt x="8" y="29"/>
                  </a:lnTo>
                  <a:cubicBezTo>
                    <a:pt x="9" y="26"/>
                    <a:pt x="9" y="23"/>
                    <a:pt x="9" y="20"/>
                  </a:cubicBezTo>
                  <a:cubicBezTo>
                    <a:pt x="9" y="13"/>
                    <a:pt x="8" y="7"/>
                    <a:pt x="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 name="Google Shape;854;p29">
              <a:extLst>
                <a:ext uri="{FF2B5EF4-FFF2-40B4-BE49-F238E27FC236}">
                  <a16:creationId xmlns:a16="http://schemas.microsoft.com/office/drawing/2014/main" id="{077C08C1-8FEB-1542-5DA1-E4A9EE6E2B1B}"/>
                </a:ext>
              </a:extLst>
            </p:cNvPr>
            <p:cNvSpPr/>
            <p:nvPr/>
          </p:nvSpPr>
          <p:spPr>
            <a:xfrm>
              <a:off x="37445" y="-680975"/>
              <a:ext cx="25560" cy="18720"/>
            </a:xfrm>
            <a:custGeom>
              <a:avLst/>
              <a:gdLst/>
              <a:ahLst/>
              <a:cxnLst/>
              <a:rect l="l" t="t" r="r" b="b"/>
              <a:pathLst>
                <a:path w="71" h="52" extrusionOk="0">
                  <a:moveTo>
                    <a:pt x="38" y="8"/>
                  </a:moveTo>
                  <a:cubicBezTo>
                    <a:pt x="43" y="5"/>
                    <a:pt x="49" y="11"/>
                    <a:pt x="46" y="16"/>
                  </a:cubicBezTo>
                  <a:cubicBezTo>
                    <a:pt x="41" y="25"/>
                    <a:pt x="38" y="34"/>
                    <a:pt x="36" y="44"/>
                  </a:cubicBezTo>
                  <a:cubicBezTo>
                    <a:pt x="43" y="32"/>
                    <a:pt x="52" y="22"/>
                    <a:pt x="63" y="14"/>
                  </a:cubicBezTo>
                  <a:cubicBezTo>
                    <a:pt x="65" y="13"/>
                    <a:pt x="67" y="11"/>
                    <a:pt x="68" y="9"/>
                  </a:cubicBezTo>
                  <a:cubicBezTo>
                    <a:pt x="69" y="8"/>
                    <a:pt x="69" y="6"/>
                    <a:pt x="70" y="5"/>
                  </a:cubicBezTo>
                  <a:cubicBezTo>
                    <a:pt x="66" y="7"/>
                    <a:pt x="62" y="8"/>
                    <a:pt x="58" y="10"/>
                  </a:cubicBezTo>
                  <a:cubicBezTo>
                    <a:pt x="56" y="10"/>
                    <a:pt x="55" y="11"/>
                    <a:pt x="53" y="11"/>
                  </a:cubicBezTo>
                  <a:cubicBezTo>
                    <a:pt x="51" y="11"/>
                    <a:pt x="48" y="11"/>
                    <a:pt x="46" y="9"/>
                  </a:cubicBezTo>
                  <a:cubicBezTo>
                    <a:pt x="44" y="7"/>
                    <a:pt x="42" y="6"/>
                    <a:pt x="41" y="4"/>
                  </a:cubicBezTo>
                  <a:cubicBezTo>
                    <a:pt x="40" y="2"/>
                    <a:pt x="40" y="1"/>
                    <a:pt x="39" y="0"/>
                  </a:cubicBezTo>
                  <a:cubicBezTo>
                    <a:pt x="27" y="12"/>
                    <a:pt x="0" y="14"/>
                    <a:pt x="0" y="41"/>
                  </a:cubicBezTo>
                  <a:cubicBezTo>
                    <a:pt x="0" y="43"/>
                    <a:pt x="0" y="44"/>
                    <a:pt x="0" y="46"/>
                  </a:cubicBezTo>
                  <a:cubicBezTo>
                    <a:pt x="0" y="48"/>
                    <a:pt x="0" y="49"/>
                    <a:pt x="0" y="51"/>
                  </a:cubicBezTo>
                  <a:cubicBezTo>
                    <a:pt x="0" y="50"/>
                    <a:pt x="1" y="49"/>
                    <a:pt x="2" y="48"/>
                  </a:cubicBezTo>
                  <a:cubicBezTo>
                    <a:pt x="11" y="32"/>
                    <a:pt x="23" y="18"/>
                    <a:pt x="38"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855;p29">
              <a:extLst>
                <a:ext uri="{FF2B5EF4-FFF2-40B4-BE49-F238E27FC236}">
                  <a16:creationId xmlns:a16="http://schemas.microsoft.com/office/drawing/2014/main" id="{D35C7C6A-92F3-BB4D-D317-FE9F22D1434A}"/>
                </a:ext>
              </a:extLst>
            </p:cNvPr>
            <p:cNvSpPr/>
            <p:nvPr/>
          </p:nvSpPr>
          <p:spPr>
            <a:xfrm>
              <a:off x="22685" y="-551375"/>
              <a:ext cx="102240" cy="52200"/>
            </a:xfrm>
            <a:custGeom>
              <a:avLst/>
              <a:gdLst/>
              <a:ahLst/>
              <a:cxnLst/>
              <a:rect l="l" t="t" r="r" b="b"/>
              <a:pathLst>
                <a:path w="284" h="145" extrusionOk="0">
                  <a:moveTo>
                    <a:pt x="62" y="138"/>
                  </a:moveTo>
                  <a:cubicBezTo>
                    <a:pt x="87" y="143"/>
                    <a:pt x="119" y="139"/>
                    <a:pt x="140" y="142"/>
                  </a:cubicBezTo>
                  <a:cubicBezTo>
                    <a:pt x="159" y="144"/>
                    <a:pt x="179" y="144"/>
                    <a:pt x="198" y="144"/>
                  </a:cubicBezTo>
                  <a:cubicBezTo>
                    <a:pt x="225" y="144"/>
                    <a:pt x="251" y="143"/>
                    <a:pt x="278" y="140"/>
                  </a:cubicBezTo>
                  <a:cubicBezTo>
                    <a:pt x="283" y="140"/>
                    <a:pt x="283" y="130"/>
                    <a:pt x="278" y="130"/>
                  </a:cubicBezTo>
                  <a:cubicBezTo>
                    <a:pt x="240" y="128"/>
                    <a:pt x="203" y="123"/>
                    <a:pt x="166" y="119"/>
                  </a:cubicBezTo>
                  <a:cubicBezTo>
                    <a:pt x="134" y="115"/>
                    <a:pt x="105" y="94"/>
                    <a:pt x="74" y="93"/>
                  </a:cubicBezTo>
                  <a:cubicBezTo>
                    <a:pt x="72" y="93"/>
                    <a:pt x="71" y="92"/>
                    <a:pt x="70" y="92"/>
                  </a:cubicBezTo>
                  <a:cubicBezTo>
                    <a:pt x="68" y="91"/>
                    <a:pt x="67" y="89"/>
                    <a:pt x="66" y="88"/>
                  </a:cubicBezTo>
                  <a:cubicBezTo>
                    <a:pt x="59" y="89"/>
                    <a:pt x="52" y="90"/>
                    <a:pt x="46" y="91"/>
                  </a:cubicBezTo>
                  <a:cubicBezTo>
                    <a:pt x="45" y="92"/>
                    <a:pt x="43" y="92"/>
                    <a:pt x="42" y="92"/>
                  </a:cubicBezTo>
                  <a:cubicBezTo>
                    <a:pt x="38" y="92"/>
                    <a:pt x="34" y="91"/>
                    <a:pt x="31" y="89"/>
                  </a:cubicBezTo>
                  <a:cubicBezTo>
                    <a:pt x="28" y="87"/>
                    <a:pt x="25" y="85"/>
                    <a:pt x="23" y="81"/>
                  </a:cubicBezTo>
                  <a:cubicBezTo>
                    <a:pt x="22" y="80"/>
                    <a:pt x="22" y="78"/>
                    <a:pt x="21" y="76"/>
                  </a:cubicBezTo>
                  <a:lnTo>
                    <a:pt x="19" y="67"/>
                  </a:lnTo>
                  <a:lnTo>
                    <a:pt x="19" y="66"/>
                  </a:lnTo>
                  <a:cubicBezTo>
                    <a:pt x="19" y="63"/>
                    <a:pt x="19" y="60"/>
                    <a:pt x="21" y="58"/>
                  </a:cubicBezTo>
                  <a:cubicBezTo>
                    <a:pt x="23" y="56"/>
                    <a:pt x="24" y="54"/>
                    <a:pt x="27" y="52"/>
                  </a:cubicBezTo>
                  <a:cubicBezTo>
                    <a:pt x="29" y="51"/>
                    <a:pt x="31" y="50"/>
                    <a:pt x="34" y="50"/>
                  </a:cubicBezTo>
                  <a:lnTo>
                    <a:pt x="45" y="50"/>
                  </a:lnTo>
                  <a:cubicBezTo>
                    <a:pt x="43" y="45"/>
                    <a:pt x="41" y="41"/>
                    <a:pt x="40" y="37"/>
                  </a:cubicBezTo>
                  <a:cubicBezTo>
                    <a:pt x="34" y="36"/>
                    <a:pt x="29" y="35"/>
                    <a:pt x="24" y="34"/>
                  </a:cubicBezTo>
                  <a:cubicBezTo>
                    <a:pt x="22" y="33"/>
                    <a:pt x="20" y="33"/>
                    <a:pt x="19" y="32"/>
                  </a:cubicBezTo>
                  <a:cubicBezTo>
                    <a:pt x="15" y="30"/>
                    <a:pt x="13" y="27"/>
                    <a:pt x="11" y="24"/>
                  </a:cubicBezTo>
                  <a:cubicBezTo>
                    <a:pt x="9" y="21"/>
                    <a:pt x="8" y="17"/>
                    <a:pt x="8" y="13"/>
                  </a:cubicBezTo>
                  <a:cubicBezTo>
                    <a:pt x="8" y="11"/>
                    <a:pt x="8" y="9"/>
                    <a:pt x="9" y="8"/>
                  </a:cubicBezTo>
                  <a:cubicBezTo>
                    <a:pt x="7" y="5"/>
                    <a:pt x="5" y="2"/>
                    <a:pt x="4" y="0"/>
                  </a:cubicBezTo>
                  <a:cubicBezTo>
                    <a:pt x="2" y="14"/>
                    <a:pt x="1" y="29"/>
                    <a:pt x="0" y="43"/>
                  </a:cubicBezTo>
                  <a:cubicBezTo>
                    <a:pt x="1" y="64"/>
                    <a:pt x="7" y="85"/>
                    <a:pt x="18" y="104"/>
                  </a:cubicBezTo>
                  <a:cubicBezTo>
                    <a:pt x="22" y="112"/>
                    <a:pt x="28" y="119"/>
                    <a:pt x="34" y="126"/>
                  </a:cubicBezTo>
                  <a:cubicBezTo>
                    <a:pt x="35" y="126"/>
                    <a:pt x="36" y="128"/>
                    <a:pt x="37" y="128"/>
                  </a:cubicBezTo>
                  <a:cubicBezTo>
                    <a:pt x="38" y="127"/>
                    <a:pt x="40" y="126"/>
                    <a:pt x="41" y="125"/>
                  </a:cubicBezTo>
                  <a:cubicBezTo>
                    <a:pt x="52" y="117"/>
                    <a:pt x="63" y="128"/>
                    <a:pt x="62" y="13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29">
              <a:extLst>
                <a:ext uri="{FF2B5EF4-FFF2-40B4-BE49-F238E27FC236}">
                  <a16:creationId xmlns:a16="http://schemas.microsoft.com/office/drawing/2014/main" id="{1B4AC17A-6D5A-711E-FFAD-42A9BFC5926F}"/>
                </a:ext>
              </a:extLst>
            </p:cNvPr>
            <p:cNvSpPr/>
            <p:nvPr/>
          </p:nvSpPr>
          <p:spPr>
            <a:xfrm>
              <a:off x="33485" y="-621575"/>
              <a:ext cx="3600" cy="28800"/>
            </a:xfrm>
            <a:custGeom>
              <a:avLst/>
              <a:gdLst/>
              <a:ahLst/>
              <a:cxnLst/>
              <a:rect l="l" t="t" r="r" b="b"/>
              <a:pathLst>
                <a:path w="10" h="80" extrusionOk="0">
                  <a:moveTo>
                    <a:pt x="4" y="22"/>
                  </a:moveTo>
                  <a:cubicBezTo>
                    <a:pt x="4" y="15"/>
                    <a:pt x="4" y="9"/>
                    <a:pt x="5" y="2"/>
                  </a:cubicBezTo>
                  <a:lnTo>
                    <a:pt x="2" y="0"/>
                  </a:lnTo>
                  <a:cubicBezTo>
                    <a:pt x="1" y="8"/>
                    <a:pt x="0" y="16"/>
                    <a:pt x="0" y="24"/>
                  </a:cubicBezTo>
                  <a:cubicBezTo>
                    <a:pt x="0" y="26"/>
                    <a:pt x="0" y="28"/>
                    <a:pt x="0" y="29"/>
                  </a:cubicBezTo>
                  <a:cubicBezTo>
                    <a:pt x="0" y="46"/>
                    <a:pt x="0" y="63"/>
                    <a:pt x="2" y="79"/>
                  </a:cubicBezTo>
                  <a:lnTo>
                    <a:pt x="9" y="79"/>
                  </a:lnTo>
                  <a:cubicBezTo>
                    <a:pt x="7" y="60"/>
                    <a:pt x="4" y="40"/>
                    <a:pt x="4"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29">
              <a:extLst>
                <a:ext uri="{FF2B5EF4-FFF2-40B4-BE49-F238E27FC236}">
                  <a16:creationId xmlns:a16="http://schemas.microsoft.com/office/drawing/2014/main" id="{1B1CAF3C-74E6-88EB-A6F3-4CEB50410F98}"/>
                </a:ext>
              </a:extLst>
            </p:cNvPr>
            <p:cNvSpPr/>
            <p:nvPr/>
          </p:nvSpPr>
          <p:spPr>
            <a:xfrm>
              <a:off x="37085" y="-639935"/>
              <a:ext cx="2520" cy="5760"/>
            </a:xfrm>
            <a:custGeom>
              <a:avLst/>
              <a:gdLst/>
              <a:ahLst/>
              <a:cxnLst/>
              <a:rect l="l" t="t" r="r" b="b"/>
              <a:pathLst>
                <a:path w="7" h="16" extrusionOk="0">
                  <a:moveTo>
                    <a:pt x="6" y="0"/>
                  </a:moveTo>
                  <a:cubicBezTo>
                    <a:pt x="4" y="5"/>
                    <a:pt x="2" y="10"/>
                    <a:pt x="0" y="15"/>
                  </a:cubicBezTo>
                  <a:lnTo>
                    <a:pt x="1" y="15"/>
                  </a:lnTo>
                  <a:cubicBezTo>
                    <a:pt x="3" y="11"/>
                    <a:pt x="4" y="5"/>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29">
              <a:extLst>
                <a:ext uri="{FF2B5EF4-FFF2-40B4-BE49-F238E27FC236}">
                  <a16:creationId xmlns:a16="http://schemas.microsoft.com/office/drawing/2014/main" id="{6B67F3F7-F89E-E570-1294-5808277B4442}"/>
                </a:ext>
              </a:extLst>
            </p:cNvPr>
            <p:cNvSpPr/>
            <p:nvPr/>
          </p:nvSpPr>
          <p:spPr>
            <a:xfrm>
              <a:off x="36365" y="-509255"/>
              <a:ext cx="9360" cy="7920"/>
            </a:xfrm>
            <a:custGeom>
              <a:avLst/>
              <a:gdLst/>
              <a:ahLst/>
              <a:cxnLst/>
              <a:rect l="l" t="t" r="r" b="b"/>
              <a:pathLst>
                <a:path w="26" h="22" extrusionOk="0">
                  <a:moveTo>
                    <a:pt x="4" y="8"/>
                  </a:moveTo>
                  <a:cubicBezTo>
                    <a:pt x="3" y="9"/>
                    <a:pt x="1" y="10"/>
                    <a:pt x="0" y="11"/>
                  </a:cubicBezTo>
                  <a:cubicBezTo>
                    <a:pt x="2" y="12"/>
                    <a:pt x="3" y="12"/>
                    <a:pt x="4" y="13"/>
                  </a:cubicBezTo>
                  <a:cubicBezTo>
                    <a:pt x="10" y="16"/>
                    <a:pt x="17" y="19"/>
                    <a:pt x="24" y="21"/>
                  </a:cubicBezTo>
                  <a:cubicBezTo>
                    <a:pt x="25" y="11"/>
                    <a:pt x="14" y="0"/>
                    <a:pt x="4"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 name="Google Shape;859;p29">
              <a:extLst>
                <a:ext uri="{FF2B5EF4-FFF2-40B4-BE49-F238E27FC236}">
                  <a16:creationId xmlns:a16="http://schemas.microsoft.com/office/drawing/2014/main" id="{857D4C0D-F5BA-E3FA-A4D6-E3B5A357535A}"/>
                </a:ext>
              </a:extLst>
            </p:cNvPr>
            <p:cNvSpPr/>
            <p:nvPr/>
          </p:nvSpPr>
          <p:spPr>
            <a:xfrm>
              <a:off x="51845" y="-721655"/>
              <a:ext cx="300600" cy="42480"/>
            </a:xfrm>
            <a:custGeom>
              <a:avLst/>
              <a:gdLst/>
              <a:ahLst/>
              <a:cxnLst/>
              <a:rect l="l" t="t" r="r" b="b"/>
              <a:pathLst>
                <a:path w="835" h="118" extrusionOk="0">
                  <a:moveTo>
                    <a:pt x="349" y="49"/>
                  </a:moveTo>
                  <a:cubicBezTo>
                    <a:pt x="508" y="46"/>
                    <a:pt x="674" y="49"/>
                    <a:pt x="832" y="22"/>
                  </a:cubicBezTo>
                  <a:cubicBezTo>
                    <a:pt x="832" y="22"/>
                    <a:pt x="833" y="22"/>
                    <a:pt x="833" y="21"/>
                  </a:cubicBezTo>
                  <a:lnTo>
                    <a:pt x="834" y="21"/>
                  </a:lnTo>
                  <a:cubicBezTo>
                    <a:pt x="834" y="20"/>
                    <a:pt x="834" y="20"/>
                    <a:pt x="834" y="19"/>
                  </a:cubicBezTo>
                  <a:lnTo>
                    <a:pt x="834" y="18"/>
                  </a:lnTo>
                  <a:cubicBezTo>
                    <a:pt x="834" y="18"/>
                    <a:pt x="833" y="18"/>
                    <a:pt x="833" y="17"/>
                  </a:cubicBezTo>
                  <a:lnTo>
                    <a:pt x="832" y="17"/>
                  </a:lnTo>
                  <a:cubicBezTo>
                    <a:pt x="641" y="23"/>
                    <a:pt x="448" y="4"/>
                    <a:pt x="257" y="1"/>
                  </a:cubicBezTo>
                  <a:cubicBezTo>
                    <a:pt x="187" y="0"/>
                    <a:pt x="115" y="1"/>
                    <a:pt x="56" y="40"/>
                  </a:cubicBezTo>
                  <a:cubicBezTo>
                    <a:pt x="42" y="50"/>
                    <a:pt x="29" y="57"/>
                    <a:pt x="18" y="65"/>
                  </a:cubicBezTo>
                  <a:cubicBezTo>
                    <a:pt x="18" y="66"/>
                    <a:pt x="18" y="68"/>
                    <a:pt x="18" y="70"/>
                  </a:cubicBezTo>
                  <a:cubicBezTo>
                    <a:pt x="18" y="69"/>
                    <a:pt x="19" y="69"/>
                    <a:pt x="19" y="69"/>
                  </a:cubicBezTo>
                  <a:cubicBezTo>
                    <a:pt x="28" y="64"/>
                    <a:pt x="37" y="61"/>
                    <a:pt x="47" y="61"/>
                  </a:cubicBezTo>
                  <a:cubicBezTo>
                    <a:pt x="52" y="61"/>
                    <a:pt x="57" y="62"/>
                    <a:pt x="61" y="63"/>
                  </a:cubicBezTo>
                  <a:cubicBezTo>
                    <a:pt x="62" y="63"/>
                    <a:pt x="62" y="64"/>
                    <a:pt x="62" y="64"/>
                  </a:cubicBezTo>
                  <a:lnTo>
                    <a:pt x="62" y="65"/>
                  </a:lnTo>
                  <a:lnTo>
                    <a:pt x="62" y="66"/>
                  </a:lnTo>
                  <a:lnTo>
                    <a:pt x="61" y="66"/>
                  </a:lnTo>
                  <a:lnTo>
                    <a:pt x="61" y="67"/>
                  </a:lnTo>
                  <a:cubicBezTo>
                    <a:pt x="0" y="75"/>
                    <a:pt x="34" y="99"/>
                    <a:pt x="29" y="117"/>
                  </a:cubicBezTo>
                  <a:cubicBezTo>
                    <a:pt x="55" y="104"/>
                    <a:pt x="81" y="81"/>
                    <a:pt x="109" y="68"/>
                  </a:cubicBezTo>
                  <a:cubicBezTo>
                    <a:pt x="179" y="36"/>
                    <a:pt x="274" y="50"/>
                    <a:pt x="349" y="4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29">
              <a:extLst>
                <a:ext uri="{FF2B5EF4-FFF2-40B4-BE49-F238E27FC236}">
                  <a16:creationId xmlns:a16="http://schemas.microsoft.com/office/drawing/2014/main" id="{EF8A8A7C-FFF5-595C-98DD-3443D7015155}"/>
                </a:ext>
              </a:extLst>
            </p:cNvPr>
            <p:cNvSpPr/>
            <p:nvPr/>
          </p:nvSpPr>
          <p:spPr>
            <a:xfrm>
              <a:off x="51125" y="-694295"/>
              <a:ext cx="4320" cy="13680"/>
            </a:xfrm>
            <a:custGeom>
              <a:avLst/>
              <a:gdLst/>
              <a:ahLst/>
              <a:cxnLst/>
              <a:rect l="l" t="t" r="r" b="b"/>
              <a:pathLst>
                <a:path w="12" h="38" extrusionOk="0">
                  <a:moveTo>
                    <a:pt x="11" y="8"/>
                  </a:moveTo>
                  <a:lnTo>
                    <a:pt x="11" y="7"/>
                  </a:lnTo>
                  <a:cubicBezTo>
                    <a:pt x="11" y="4"/>
                    <a:pt x="10" y="2"/>
                    <a:pt x="9" y="0"/>
                  </a:cubicBezTo>
                  <a:cubicBezTo>
                    <a:pt x="8" y="1"/>
                    <a:pt x="7" y="3"/>
                    <a:pt x="6" y="4"/>
                  </a:cubicBezTo>
                  <a:cubicBezTo>
                    <a:pt x="3" y="11"/>
                    <a:pt x="0" y="18"/>
                    <a:pt x="0" y="26"/>
                  </a:cubicBezTo>
                  <a:cubicBezTo>
                    <a:pt x="0" y="29"/>
                    <a:pt x="1" y="32"/>
                    <a:pt x="1" y="35"/>
                  </a:cubicBezTo>
                  <a:lnTo>
                    <a:pt x="1" y="36"/>
                  </a:lnTo>
                  <a:lnTo>
                    <a:pt x="1" y="37"/>
                  </a:lnTo>
                  <a:cubicBezTo>
                    <a:pt x="3" y="35"/>
                    <a:pt x="4" y="34"/>
                    <a:pt x="5" y="32"/>
                  </a:cubicBezTo>
                  <a:cubicBezTo>
                    <a:pt x="7" y="30"/>
                    <a:pt x="7" y="27"/>
                    <a:pt x="8" y="25"/>
                  </a:cubicBezTo>
                  <a:cubicBezTo>
                    <a:pt x="8" y="19"/>
                    <a:pt x="9" y="13"/>
                    <a:pt x="11"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29">
              <a:extLst>
                <a:ext uri="{FF2B5EF4-FFF2-40B4-BE49-F238E27FC236}">
                  <a16:creationId xmlns:a16="http://schemas.microsoft.com/office/drawing/2014/main" id="{D008CFEB-F453-57E5-B58A-233C72482458}"/>
                </a:ext>
              </a:extLst>
            </p:cNvPr>
            <p:cNvSpPr/>
            <p:nvPr/>
          </p:nvSpPr>
          <p:spPr>
            <a:xfrm>
              <a:off x="51845" y="-698975"/>
              <a:ext cx="23040" cy="22320"/>
            </a:xfrm>
            <a:custGeom>
              <a:avLst/>
              <a:gdLst/>
              <a:ahLst/>
              <a:cxnLst/>
              <a:rect l="l" t="t" r="r" b="b"/>
              <a:pathLst>
                <a:path w="64" h="62" extrusionOk="0">
                  <a:moveTo>
                    <a:pt x="18" y="60"/>
                  </a:moveTo>
                  <a:cubicBezTo>
                    <a:pt x="22" y="59"/>
                    <a:pt x="26" y="57"/>
                    <a:pt x="30" y="55"/>
                  </a:cubicBezTo>
                  <a:cubicBezTo>
                    <a:pt x="34" y="37"/>
                    <a:pt x="0" y="13"/>
                    <a:pt x="61" y="5"/>
                  </a:cubicBezTo>
                  <a:lnTo>
                    <a:pt x="62" y="5"/>
                  </a:lnTo>
                  <a:cubicBezTo>
                    <a:pt x="62" y="4"/>
                    <a:pt x="62" y="4"/>
                    <a:pt x="62" y="4"/>
                  </a:cubicBezTo>
                  <a:lnTo>
                    <a:pt x="63" y="3"/>
                  </a:lnTo>
                  <a:lnTo>
                    <a:pt x="62" y="2"/>
                  </a:lnTo>
                  <a:lnTo>
                    <a:pt x="62" y="1"/>
                  </a:lnTo>
                  <a:lnTo>
                    <a:pt x="61" y="1"/>
                  </a:lnTo>
                  <a:cubicBezTo>
                    <a:pt x="57" y="0"/>
                    <a:pt x="52" y="0"/>
                    <a:pt x="48" y="0"/>
                  </a:cubicBezTo>
                  <a:cubicBezTo>
                    <a:pt x="38" y="0"/>
                    <a:pt x="28" y="2"/>
                    <a:pt x="19" y="7"/>
                  </a:cubicBezTo>
                  <a:cubicBezTo>
                    <a:pt x="19" y="7"/>
                    <a:pt x="19" y="8"/>
                    <a:pt x="18" y="8"/>
                  </a:cubicBezTo>
                  <a:cubicBezTo>
                    <a:pt x="18" y="10"/>
                    <a:pt x="18" y="11"/>
                    <a:pt x="18" y="13"/>
                  </a:cubicBezTo>
                  <a:cubicBezTo>
                    <a:pt x="18" y="14"/>
                    <a:pt x="18" y="17"/>
                    <a:pt x="18" y="19"/>
                  </a:cubicBezTo>
                  <a:cubicBezTo>
                    <a:pt x="18" y="20"/>
                    <a:pt x="18" y="20"/>
                    <a:pt x="18" y="21"/>
                  </a:cubicBezTo>
                  <a:cubicBezTo>
                    <a:pt x="17" y="22"/>
                    <a:pt x="17" y="21"/>
                    <a:pt x="16" y="22"/>
                  </a:cubicBezTo>
                  <a:cubicBezTo>
                    <a:pt x="15" y="23"/>
                    <a:pt x="15" y="23"/>
                    <a:pt x="14" y="23"/>
                  </a:cubicBezTo>
                  <a:cubicBezTo>
                    <a:pt x="13" y="23"/>
                    <a:pt x="13" y="23"/>
                    <a:pt x="12" y="22"/>
                  </a:cubicBezTo>
                  <a:cubicBezTo>
                    <a:pt x="11" y="21"/>
                    <a:pt x="11" y="22"/>
                    <a:pt x="10" y="21"/>
                  </a:cubicBezTo>
                  <a:cubicBezTo>
                    <a:pt x="8" y="27"/>
                    <a:pt x="7" y="32"/>
                    <a:pt x="7" y="38"/>
                  </a:cubicBezTo>
                  <a:cubicBezTo>
                    <a:pt x="6" y="41"/>
                    <a:pt x="6" y="43"/>
                    <a:pt x="4" y="45"/>
                  </a:cubicBezTo>
                  <a:cubicBezTo>
                    <a:pt x="3" y="47"/>
                    <a:pt x="2" y="49"/>
                    <a:pt x="0" y="50"/>
                  </a:cubicBezTo>
                  <a:cubicBezTo>
                    <a:pt x="1" y="51"/>
                    <a:pt x="1" y="52"/>
                    <a:pt x="2" y="54"/>
                  </a:cubicBezTo>
                  <a:cubicBezTo>
                    <a:pt x="3" y="56"/>
                    <a:pt x="5" y="58"/>
                    <a:pt x="7" y="59"/>
                  </a:cubicBezTo>
                  <a:cubicBezTo>
                    <a:pt x="9" y="60"/>
                    <a:pt x="12" y="61"/>
                    <a:pt x="14" y="61"/>
                  </a:cubicBezTo>
                  <a:cubicBezTo>
                    <a:pt x="15" y="61"/>
                    <a:pt x="17" y="60"/>
                    <a:pt x="18" y="6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29">
              <a:extLst>
                <a:ext uri="{FF2B5EF4-FFF2-40B4-BE49-F238E27FC236}">
                  <a16:creationId xmlns:a16="http://schemas.microsoft.com/office/drawing/2014/main" id="{FB2B7DA3-80E8-9029-8C41-6E894514FC26}"/>
                </a:ext>
              </a:extLst>
            </p:cNvPr>
            <p:cNvSpPr/>
            <p:nvPr/>
          </p:nvSpPr>
          <p:spPr>
            <a:xfrm>
              <a:off x="28805" y="-723455"/>
              <a:ext cx="29880" cy="29520"/>
            </a:xfrm>
            <a:custGeom>
              <a:avLst/>
              <a:gdLst/>
              <a:ahLst/>
              <a:cxnLst/>
              <a:rect l="l" t="t" r="r" b="b"/>
              <a:pathLst>
                <a:path w="83" h="82" extrusionOk="0">
                  <a:moveTo>
                    <a:pt x="82" y="71"/>
                  </a:moveTo>
                  <a:cubicBezTo>
                    <a:pt x="82" y="64"/>
                    <a:pt x="80" y="58"/>
                    <a:pt x="77" y="53"/>
                  </a:cubicBezTo>
                  <a:cubicBezTo>
                    <a:pt x="76" y="51"/>
                    <a:pt x="75" y="50"/>
                    <a:pt x="74" y="48"/>
                  </a:cubicBezTo>
                  <a:cubicBezTo>
                    <a:pt x="70" y="45"/>
                    <a:pt x="65" y="41"/>
                    <a:pt x="61" y="38"/>
                  </a:cubicBezTo>
                  <a:cubicBezTo>
                    <a:pt x="53" y="33"/>
                    <a:pt x="45" y="31"/>
                    <a:pt x="36" y="30"/>
                  </a:cubicBezTo>
                  <a:cubicBezTo>
                    <a:pt x="36" y="28"/>
                    <a:pt x="36" y="27"/>
                    <a:pt x="36" y="25"/>
                  </a:cubicBezTo>
                  <a:cubicBezTo>
                    <a:pt x="36" y="21"/>
                    <a:pt x="35" y="16"/>
                    <a:pt x="34" y="12"/>
                  </a:cubicBezTo>
                  <a:cubicBezTo>
                    <a:pt x="32" y="10"/>
                    <a:pt x="31" y="7"/>
                    <a:pt x="29" y="4"/>
                  </a:cubicBezTo>
                  <a:lnTo>
                    <a:pt x="28" y="4"/>
                  </a:lnTo>
                  <a:cubicBezTo>
                    <a:pt x="19" y="4"/>
                    <a:pt x="9" y="3"/>
                    <a:pt x="0" y="0"/>
                  </a:cubicBezTo>
                  <a:cubicBezTo>
                    <a:pt x="1" y="5"/>
                    <a:pt x="3" y="9"/>
                    <a:pt x="5" y="14"/>
                  </a:cubicBezTo>
                  <a:lnTo>
                    <a:pt x="6" y="15"/>
                  </a:lnTo>
                  <a:cubicBezTo>
                    <a:pt x="7" y="16"/>
                    <a:pt x="7" y="17"/>
                    <a:pt x="8" y="19"/>
                  </a:cubicBezTo>
                  <a:cubicBezTo>
                    <a:pt x="12" y="25"/>
                    <a:pt x="14" y="32"/>
                    <a:pt x="15" y="40"/>
                  </a:cubicBezTo>
                  <a:cubicBezTo>
                    <a:pt x="15" y="41"/>
                    <a:pt x="15" y="42"/>
                    <a:pt x="16" y="43"/>
                  </a:cubicBezTo>
                  <a:cubicBezTo>
                    <a:pt x="17" y="45"/>
                    <a:pt x="18" y="46"/>
                    <a:pt x="20" y="47"/>
                  </a:cubicBezTo>
                  <a:cubicBezTo>
                    <a:pt x="20" y="47"/>
                    <a:pt x="21" y="48"/>
                    <a:pt x="22" y="48"/>
                  </a:cubicBezTo>
                  <a:cubicBezTo>
                    <a:pt x="34" y="51"/>
                    <a:pt x="57" y="50"/>
                    <a:pt x="63" y="63"/>
                  </a:cubicBezTo>
                  <a:cubicBezTo>
                    <a:pt x="66" y="69"/>
                    <a:pt x="69" y="75"/>
                    <a:pt x="70" y="81"/>
                  </a:cubicBezTo>
                  <a:cubicBezTo>
                    <a:pt x="74" y="77"/>
                    <a:pt x="78" y="74"/>
                    <a:pt x="82" y="7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 name="Google Shape;863;p29">
              <a:extLst>
                <a:ext uri="{FF2B5EF4-FFF2-40B4-BE49-F238E27FC236}">
                  <a16:creationId xmlns:a16="http://schemas.microsoft.com/office/drawing/2014/main" id="{54292BA1-204F-7CFA-8446-E41EBA52F5D3}"/>
                </a:ext>
              </a:extLst>
            </p:cNvPr>
            <p:cNvSpPr/>
            <p:nvPr/>
          </p:nvSpPr>
          <p:spPr>
            <a:xfrm>
              <a:off x="54365" y="-698255"/>
              <a:ext cx="4320" cy="7560"/>
            </a:xfrm>
            <a:custGeom>
              <a:avLst/>
              <a:gdLst/>
              <a:ahLst/>
              <a:cxnLst/>
              <a:rect l="l" t="t" r="r" b="b"/>
              <a:pathLst>
                <a:path w="12" h="21" extrusionOk="0">
                  <a:moveTo>
                    <a:pt x="2" y="19"/>
                  </a:moveTo>
                  <a:cubicBezTo>
                    <a:pt x="3" y="17"/>
                    <a:pt x="4" y="15"/>
                    <a:pt x="5" y="13"/>
                  </a:cubicBezTo>
                  <a:cubicBezTo>
                    <a:pt x="6" y="10"/>
                    <a:pt x="9" y="8"/>
                    <a:pt x="11" y="5"/>
                  </a:cubicBezTo>
                  <a:cubicBezTo>
                    <a:pt x="11" y="4"/>
                    <a:pt x="11" y="2"/>
                    <a:pt x="11" y="0"/>
                  </a:cubicBezTo>
                  <a:cubicBezTo>
                    <a:pt x="7" y="3"/>
                    <a:pt x="3" y="7"/>
                    <a:pt x="0" y="11"/>
                  </a:cubicBezTo>
                  <a:cubicBezTo>
                    <a:pt x="0" y="13"/>
                    <a:pt x="1" y="15"/>
                    <a:pt x="2" y="18"/>
                  </a:cubicBezTo>
                  <a:cubicBezTo>
                    <a:pt x="2" y="20"/>
                    <a:pt x="2" y="19"/>
                    <a:pt x="2"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 name="Google Shape;864;p29">
              <a:extLst>
                <a:ext uri="{FF2B5EF4-FFF2-40B4-BE49-F238E27FC236}">
                  <a16:creationId xmlns:a16="http://schemas.microsoft.com/office/drawing/2014/main" id="{2BCE8864-2133-1A9A-8FBF-C7C623C43399}"/>
                </a:ext>
              </a:extLst>
            </p:cNvPr>
            <p:cNvSpPr/>
            <p:nvPr/>
          </p:nvSpPr>
          <p:spPr>
            <a:xfrm>
              <a:off x="55085" y="-696455"/>
              <a:ext cx="3600" cy="6120"/>
            </a:xfrm>
            <a:custGeom>
              <a:avLst/>
              <a:gdLst/>
              <a:ahLst/>
              <a:cxnLst/>
              <a:rect l="l" t="t" r="r" b="b"/>
              <a:pathLst>
                <a:path w="10" h="17" extrusionOk="0">
                  <a:moveTo>
                    <a:pt x="0" y="14"/>
                  </a:moveTo>
                  <a:cubicBezTo>
                    <a:pt x="1" y="14"/>
                    <a:pt x="1" y="15"/>
                    <a:pt x="2" y="15"/>
                  </a:cubicBezTo>
                  <a:cubicBezTo>
                    <a:pt x="2" y="15"/>
                    <a:pt x="3" y="16"/>
                    <a:pt x="4" y="16"/>
                  </a:cubicBezTo>
                  <a:cubicBezTo>
                    <a:pt x="5" y="16"/>
                    <a:pt x="5" y="15"/>
                    <a:pt x="6" y="15"/>
                  </a:cubicBezTo>
                  <a:cubicBezTo>
                    <a:pt x="7" y="15"/>
                    <a:pt x="7" y="15"/>
                    <a:pt x="8" y="14"/>
                  </a:cubicBezTo>
                  <a:cubicBezTo>
                    <a:pt x="9" y="13"/>
                    <a:pt x="8" y="12"/>
                    <a:pt x="8" y="12"/>
                  </a:cubicBezTo>
                  <a:cubicBezTo>
                    <a:pt x="8" y="10"/>
                    <a:pt x="8" y="8"/>
                    <a:pt x="8" y="6"/>
                  </a:cubicBezTo>
                  <a:cubicBezTo>
                    <a:pt x="8" y="4"/>
                    <a:pt x="8" y="2"/>
                    <a:pt x="8" y="0"/>
                  </a:cubicBezTo>
                  <a:cubicBezTo>
                    <a:pt x="6" y="2"/>
                    <a:pt x="5" y="4"/>
                    <a:pt x="3" y="7"/>
                  </a:cubicBezTo>
                  <a:cubicBezTo>
                    <a:pt x="2" y="9"/>
                    <a:pt x="1" y="11"/>
                    <a:pt x="0"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 name="Google Shape;865;p29">
              <a:extLst>
                <a:ext uri="{FF2B5EF4-FFF2-40B4-BE49-F238E27FC236}">
                  <a16:creationId xmlns:a16="http://schemas.microsoft.com/office/drawing/2014/main" id="{1F4C2846-29A2-2AF8-C491-63BF123CE258}"/>
                </a:ext>
              </a:extLst>
            </p:cNvPr>
            <p:cNvSpPr/>
            <p:nvPr/>
          </p:nvSpPr>
          <p:spPr>
            <a:xfrm>
              <a:off x="18365" y="-781055"/>
              <a:ext cx="130680" cy="59400"/>
            </a:xfrm>
            <a:custGeom>
              <a:avLst/>
              <a:gdLst/>
              <a:ahLst/>
              <a:cxnLst/>
              <a:rect l="l" t="t" r="r" b="b"/>
              <a:pathLst>
                <a:path w="363" h="165" extrusionOk="0">
                  <a:moveTo>
                    <a:pt x="50" y="151"/>
                  </a:moveTo>
                  <a:cubicBezTo>
                    <a:pt x="52" y="153"/>
                    <a:pt x="54" y="155"/>
                    <a:pt x="55" y="157"/>
                  </a:cubicBezTo>
                  <a:cubicBezTo>
                    <a:pt x="57" y="160"/>
                    <a:pt x="57" y="162"/>
                    <a:pt x="58" y="164"/>
                  </a:cubicBezTo>
                  <a:cubicBezTo>
                    <a:pt x="107" y="164"/>
                    <a:pt x="159" y="136"/>
                    <a:pt x="208" y="146"/>
                  </a:cubicBezTo>
                  <a:cubicBezTo>
                    <a:pt x="251" y="155"/>
                    <a:pt x="311" y="150"/>
                    <a:pt x="355" y="148"/>
                  </a:cubicBezTo>
                  <a:cubicBezTo>
                    <a:pt x="361" y="148"/>
                    <a:pt x="362" y="139"/>
                    <a:pt x="355" y="139"/>
                  </a:cubicBezTo>
                  <a:cubicBezTo>
                    <a:pt x="301" y="136"/>
                    <a:pt x="249" y="121"/>
                    <a:pt x="196" y="119"/>
                  </a:cubicBezTo>
                  <a:cubicBezTo>
                    <a:pt x="174" y="116"/>
                    <a:pt x="152" y="114"/>
                    <a:pt x="130" y="114"/>
                  </a:cubicBezTo>
                  <a:cubicBezTo>
                    <a:pt x="102" y="116"/>
                    <a:pt x="75" y="123"/>
                    <a:pt x="46" y="123"/>
                  </a:cubicBezTo>
                  <a:cubicBezTo>
                    <a:pt x="46" y="120"/>
                    <a:pt x="46" y="116"/>
                    <a:pt x="46" y="112"/>
                  </a:cubicBezTo>
                  <a:cubicBezTo>
                    <a:pt x="46" y="109"/>
                    <a:pt x="46" y="105"/>
                    <a:pt x="46" y="101"/>
                  </a:cubicBezTo>
                  <a:lnTo>
                    <a:pt x="32" y="100"/>
                  </a:lnTo>
                  <a:cubicBezTo>
                    <a:pt x="10" y="99"/>
                    <a:pt x="14" y="64"/>
                    <a:pt x="36" y="66"/>
                  </a:cubicBezTo>
                  <a:lnTo>
                    <a:pt x="42" y="68"/>
                  </a:lnTo>
                  <a:cubicBezTo>
                    <a:pt x="42" y="67"/>
                    <a:pt x="41" y="66"/>
                    <a:pt x="41" y="65"/>
                  </a:cubicBezTo>
                  <a:cubicBezTo>
                    <a:pt x="40" y="64"/>
                    <a:pt x="40" y="63"/>
                    <a:pt x="40" y="63"/>
                  </a:cubicBezTo>
                  <a:cubicBezTo>
                    <a:pt x="39" y="62"/>
                    <a:pt x="39" y="61"/>
                    <a:pt x="39" y="61"/>
                  </a:cubicBezTo>
                  <a:cubicBezTo>
                    <a:pt x="34" y="53"/>
                    <a:pt x="31" y="44"/>
                    <a:pt x="31" y="34"/>
                  </a:cubicBezTo>
                  <a:cubicBezTo>
                    <a:pt x="31" y="27"/>
                    <a:pt x="33" y="21"/>
                    <a:pt x="35" y="14"/>
                  </a:cubicBezTo>
                  <a:cubicBezTo>
                    <a:pt x="34" y="14"/>
                    <a:pt x="33" y="14"/>
                    <a:pt x="32" y="14"/>
                  </a:cubicBezTo>
                  <a:cubicBezTo>
                    <a:pt x="26" y="14"/>
                    <a:pt x="20" y="13"/>
                    <a:pt x="15" y="10"/>
                  </a:cubicBezTo>
                  <a:cubicBezTo>
                    <a:pt x="13" y="8"/>
                    <a:pt x="10" y="7"/>
                    <a:pt x="8" y="5"/>
                  </a:cubicBezTo>
                  <a:cubicBezTo>
                    <a:pt x="8" y="4"/>
                    <a:pt x="8" y="4"/>
                    <a:pt x="8" y="4"/>
                  </a:cubicBezTo>
                  <a:cubicBezTo>
                    <a:pt x="7" y="3"/>
                    <a:pt x="7" y="1"/>
                    <a:pt x="6" y="0"/>
                  </a:cubicBezTo>
                  <a:cubicBezTo>
                    <a:pt x="2" y="10"/>
                    <a:pt x="0" y="21"/>
                    <a:pt x="0" y="32"/>
                  </a:cubicBezTo>
                  <a:cubicBezTo>
                    <a:pt x="0" y="37"/>
                    <a:pt x="0" y="42"/>
                    <a:pt x="1" y="46"/>
                  </a:cubicBezTo>
                  <a:cubicBezTo>
                    <a:pt x="1" y="47"/>
                    <a:pt x="1" y="47"/>
                    <a:pt x="1" y="48"/>
                  </a:cubicBezTo>
                  <a:cubicBezTo>
                    <a:pt x="1" y="55"/>
                    <a:pt x="3" y="63"/>
                    <a:pt x="7" y="70"/>
                  </a:cubicBezTo>
                  <a:cubicBezTo>
                    <a:pt x="7" y="71"/>
                    <a:pt x="8" y="71"/>
                    <a:pt x="8" y="72"/>
                  </a:cubicBezTo>
                  <a:cubicBezTo>
                    <a:pt x="18" y="90"/>
                    <a:pt x="10" y="122"/>
                    <a:pt x="11" y="142"/>
                  </a:cubicBezTo>
                  <a:cubicBezTo>
                    <a:pt x="11" y="146"/>
                    <a:pt x="13" y="149"/>
                    <a:pt x="14" y="151"/>
                  </a:cubicBezTo>
                  <a:cubicBezTo>
                    <a:pt x="16" y="154"/>
                    <a:pt x="18" y="157"/>
                    <a:pt x="21" y="159"/>
                  </a:cubicBezTo>
                  <a:lnTo>
                    <a:pt x="28" y="161"/>
                  </a:lnTo>
                  <a:lnTo>
                    <a:pt x="28" y="159"/>
                  </a:lnTo>
                  <a:cubicBezTo>
                    <a:pt x="25" y="141"/>
                    <a:pt x="42" y="140"/>
                    <a:pt x="50" y="15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 name="Google Shape;866;p29">
              <a:extLst>
                <a:ext uri="{FF2B5EF4-FFF2-40B4-BE49-F238E27FC236}">
                  <a16:creationId xmlns:a16="http://schemas.microsoft.com/office/drawing/2014/main" id="{41D2F5B1-01F3-BFFA-E46A-07258E8ADA8A}"/>
                </a:ext>
              </a:extLst>
            </p:cNvPr>
            <p:cNvSpPr/>
            <p:nvPr/>
          </p:nvSpPr>
          <p:spPr>
            <a:xfrm>
              <a:off x="27725" y="-730655"/>
              <a:ext cx="11880" cy="9000"/>
            </a:xfrm>
            <a:custGeom>
              <a:avLst/>
              <a:gdLst/>
              <a:ahLst/>
              <a:cxnLst/>
              <a:rect l="l" t="t" r="r" b="b"/>
              <a:pathLst>
                <a:path w="33" h="25" extrusionOk="0">
                  <a:moveTo>
                    <a:pt x="32" y="23"/>
                  </a:moveTo>
                  <a:cubicBezTo>
                    <a:pt x="31" y="22"/>
                    <a:pt x="30" y="20"/>
                    <a:pt x="29" y="18"/>
                  </a:cubicBezTo>
                  <a:cubicBezTo>
                    <a:pt x="28" y="15"/>
                    <a:pt x="26" y="13"/>
                    <a:pt x="24" y="11"/>
                  </a:cubicBezTo>
                  <a:cubicBezTo>
                    <a:pt x="16" y="0"/>
                    <a:pt x="0" y="2"/>
                    <a:pt x="3" y="18"/>
                  </a:cubicBezTo>
                  <a:lnTo>
                    <a:pt x="3" y="20"/>
                  </a:lnTo>
                  <a:cubicBezTo>
                    <a:pt x="11" y="22"/>
                    <a:pt x="20" y="24"/>
                    <a:pt x="29" y="24"/>
                  </a:cubicBezTo>
                  <a:cubicBezTo>
                    <a:pt x="30" y="24"/>
                    <a:pt x="31" y="24"/>
                    <a:pt x="32"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 name="Google Shape;867;p29">
              <a:extLst>
                <a:ext uri="{FF2B5EF4-FFF2-40B4-BE49-F238E27FC236}">
                  <a16:creationId xmlns:a16="http://schemas.microsoft.com/office/drawing/2014/main" id="{728728C4-C90F-C0C8-2B73-68B0568A23C5}"/>
                </a:ext>
              </a:extLst>
            </p:cNvPr>
            <p:cNvSpPr/>
            <p:nvPr/>
          </p:nvSpPr>
          <p:spPr>
            <a:xfrm>
              <a:off x="9005" y="-814535"/>
              <a:ext cx="70920" cy="38520"/>
            </a:xfrm>
            <a:custGeom>
              <a:avLst/>
              <a:gdLst/>
              <a:ahLst/>
              <a:cxnLst/>
              <a:rect l="l" t="t" r="r" b="b"/>
              <a:pathLst>
                <a:path w="197" h="107" extrusionOk="0">
                  <a:moveTo>
                    <a:pt x="59" y="77"/>
                  </a:moveTo>
                  <a:cubicBezTo>
                    <a:pt x="61" y="78"/>
                    <a:pt x="63" y="79"/>
                    <a:pt x="64" y="80"/>
                  </a:cubicBezTo>
                  <a:cubicBezTo>
                    <a:pt x="67" y="81"/>
                    <a:pt x="69" y="83"/>
                    <a:pt x="72" y="85"/>
                  </a:cubicBezTo>
                  <a:cubicBezTo>
                    <a:pt x="72" y="86"/>
                    <a:pt x="73" y="87"/>
                    <a:pt x="74" y="88"/>
                  </a:cubicBezTo>
                  <a:cubicBezTo>
                    <a:pt x="74" y="89"/>
                    <a:pt x="75" y="90"/>
                    <a:pt x="75" y="91"/>
                  </a:cubicBezTo>
                  <a:cubicBezTo>
                    <a:pt x="75" y="92"/>
                    <a:pt x="74" y="93"/>
                    <a:pt x="74" y="94"/>
                  </a:cubicBezTo>
                  <a:cubicBezTo>
                    <a:pt x="73" y="95"/>
                    <a:pt x="72" y="95"/>
                    <a:pt x="72" y="96"/>
                  </a:cubicBezTo>
                  <a:cubicBezTo>
                    <a:pt x="69" y="98"/>
                    <a:pt x="66" y="101"/>
                    <a:pt x="64" y="104"/>
                  </a:cubicBezTo>
                  <a:cubicBezTo>
                    <a:pt x="64" y="104"/>
                    <a:pt x="63" y="105"/>
                    <a:pt x="63" y="106"/>
                  </a:cubicBezTo>
                  <a:cubicBezTo>
                    <a:pt x="76" y="106"/>
                    <a:pt x="90" y="104"/>
                    <a:pt x="98" y="106"/>
                  </a:cubicBezTo>
                  <a:cubicBezTo>
                    <a:pt x="128" y="106"/>
                    <a:pt x="159" y="104"/>
                    <a:pt x="189" y="100"/>
                  </a:cubicBezTo>
                  <a:cubicBezTo>
                    <a:pt x="195" y="100"/>
                    <a:pt x="196" y="91"/>
                    <a:pt x="189" y="91"/>
                  </a:cubicBezTo>
                  <a:cubicBezTo>
                    <a:pt x="150" y="89"/>
                    <a:pt x="108" y="78"/>
                    <a:pt x="69" y="78"/>
                  </a:cubicBezTo>
                  <a:cubicBezTo>
                    <a:pt x="52" y="78"/>
                    <a:pt x="61" y="67"/>
                    <a:pt x="54" y="56"/>
                  </a:cubicBezTo>
                  <a:cubicBezTo>
                    <a:pt x="49" y="50"/>
                    <a:pt x="43" y="45"/>
                    <a:pt x="39" y="38"/>
                  </a:cubicBezTo>
                  <a:cubicBezTo>
                    <a:pt x="38" y="37"/>
                    <a:pt x="38" y="36"/>
                    <a:pt x="37" y="34"/>
                  </a:cubicBezTo>
                  <a:cubicBezTo>
                    <a:pt x="35" y="35"/>
                    <a:pt x="32" y="36"/>
                    <a:pt x="30" y="36"/>
                  </a:cubicBezTo>
                  <a:cubicBezTo>
                    <a:pt x="26" y="36"/>
                    <a:pt x="22" y="36"/>
                    <a:pt x="20" y="34"/>
                  </a:cubicBezTo>
                  <a:cubicBezTo>
                    <a:pt x="17" y="32"/>
                    <a:pt x="15" y="30"/>
                    <a:pt x="14" y="27"/>
                  </a:cubicBezTo>
                  <a:cubicBezTo>
                    <a:pt x="12" y="24"/>
                    <a:pt x="11" y="21"/>
                    <a:pt x="11" y="18"/>
                  </a:cubicBezTo>
                  <a:cubicBezTo>
                    <a:pt x="11" y="15"/>
                    <a:pt x="12" y="12"/>
                    <a:pt x="13" y="9"/>
                  </a:cubicBezTo>
                  <a:cubicBezTo>
                    <a:pt x="15" y="6"/>
                    <a:pt x="18" y="3"/>
                    <a:pt x="20" y="0"/>
                  </a:cubicBezTo>
                  <a:cubicBezTo>
                    <a:pt x="0" y="11"/>
                    <a:pt x="2" y="28"/>
                    <a:pt x="9" y="47"/>
                  </a:cubicBezTo>
                  <a:cubicBezTo>
                    <a:pt x="12" y="56"/>
                    <a:pt x="21" y="60"/>
                    <a:pt x="26" y="67"/>
                  </a:cubicBezTo>
                  <a:cubicBezTo>
                    <a:pt x="31" y="74"/>
                    <a:pt x="31" y="84"/>
                    <a:pt x="35" y="92"/>
                  </a:cubicBezTo>
                  <a:cubicBezTo>
                    <a:pt x="35" y="91"/>
                    <a:pt x="35" y="91"/>
                    <a:pt x="36" y="90"/>
                  </a:cubicBezTo>
                  <a:cubicBezTo>
                    <a:pt x="38" y="86"/>
                    <a:pt x="40" y="83"/>
                    <a:pt x="43" y="80"/>
                  </a:cubicBezTo>
                  <a:cubicBezTo>
                    <a:pt x="44" y="79"/>
                    <a:pt x="44" y="79"/>
                    <a:pt x="45" y="78"/>
                  </a:cubicBezTo>
                  <a:cubicBezTo>
                    <a:pt x="48" y="77"/>
                    <a:pt x="50" y="76"/>
                    <a:pt x="53" y="76"/>
                  </a:cubicBezTo>
                  <a:cubicBezTo>
                    <a:pt x="55" y="76"/>
                    <a:pt x="57" y="77"/>
                    <a:pt x="59" y="7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 name="Google Shape;868;p29">
              <a:extLst>
                <a:ext uri="{FF2B5EF4-FFF2-40B4-BE49-F238E27FC236}">
                  <a16:creationId xmlns:a16="http://schemas.microsoft.com/office/drawing/2014/main" id="{1EE7E842-C91E-3E97-D5B3-AFF5D48F6599}"/>
                </a:ext>
              </a:extLst>
            </p:cNvPr>
            <p:cNvSpPr/>
            <p:nvPr/>
          </p:nvSpPr>
          <p:spPr>
            <a:xfrm>
              <a:off x="20525" y="-787175"/>
              <a:ext cx="15480" cy="11160"/>
            </a:xfrm>
            <a:custGeom>
              <a:avLst/>
              <a:gdLst/>
              <a:ahLst/>
              <a:cxnLst/>
              <a:rect l="l" t="t" r="r" b="b"/>
              <a:pathLst>
                <a:path w="43" h="31" extrusionOk="0">
                  <a:moveTo>
                    <a:pt x="30" y="30"/>
                  </a:moveTo>
                  <a:cubicBezTo>
                    <a:pt x="31" y="29"/>
                    <a:pt x="31" y="29"/>
                    <a:pt x="31" y="28"/>
                  </a:cubicBezTo>
                  <a:cubicBezTo>
                    <a:pt x="33" y="25"/>
                    <a:pt x="36" y="22"/>
                    <a:pt x="39" y="20"/>
                  </a:cubicBezTo>
                  <a:cubicBezTo>
                    <a:pt x="40" y="20"/>
                    <a:pt x="40" y="19"/>
                    <a:pt x="41" y="18"/>
                  </a:cubicBezTo>
                  <a:cubicBezTo>
                    <a:pt x="41" y="17"/>
                    <a:pt x="42" y="16"/>
                    <a:pt x="42" y="15"/>
                  </a:cubicBezTo>
                  <a:cubicBezTo>
                    <a:pt x="42" y="14"/>
                    <a:pt x="41" y="13"/>
                    <a:pt x="41" y="12"/>
                  </a:cubicBezTo>
                  <a:cubicBezTo>
                    <a:pt x="40" y="11"/>
                    <a:pt x="40" y="10"/>
                    <a:pt x="39" y="10"/>
                  </a:cubicBezTo>
                  <a:cubicBezTo>
                    <a:pt x="37" y="8"/>
                    <a:pt x="34" y="6"/>
                    <a:pt x="32" y="4"/>
                  </a:cubicBezTo>
                  <a:cubicBezTo>
                    <a:pt x="30" y="3"/>
                    <a:pt x="28" y="2"/>
                    <a:pt x="26" y="2"/>
                  </a:cubicBezTo>
                  <a:cubicBezTo>
                    <a:pt x="24" y="0"/>
                    <a:pt x="21" y="0"/>
                    <a:pt x="19" y="0"/>
                  </a:cubicBezTo>
                  <a:cubicBezTo>
                    <a:pt x="16" y="0"/>
                    <a:pt x="14" y="0"/>
                    <a:pt x="11" y="2"/>
                  </a:cubicBezTo>
                  <a:cubicBezTo>
                    <a:pt x="10" y="2"/>
                    <a:pt x="9" y="3"/>
                    <a:pt x="8" y="4"/>
                  </a:cubicBezTo>
                  <a:cubicBezTo>
                    <a:pt x="6" y="7"/>
                    <a:pt x="3" y="11"/>
                    <a:pt x="1" y="14"/>
                  </a:cubicBezTo>
                  <a:cubicBezTo>
                    <a:pt x="1" y="15"/>
                    <a:pt x="1" y="15"/>
                    <a:pt x="0" y="16"/>
                  </a:cubicBezTo>
                  <a:cubicBezTo>
                    <a:pt x="1" y="17"/>
                    <a:pt x="1" y="18"/>
                    <a:pt x="2" y="19"/>
                  </a:cubicBezTo>
                  <a:cubicBezTo>
                    <a:pt x="2" y="20"/>
                    <a:pt x="2" y="20"/>
                    <a:pt x="2" y="20"/>
                  </a:cubicBezTo>
                  <a:cubicBezTo>
                    <a:pt x="4" y="22"/>
                    <a:pt x="7" y="24"/>
                    <a:pt x="9" y="25"/>
                  </a:cubicBezTo>
                  <a:cubicBezTo>
                    <a:pt x="14" y="28"/>
                    <a:pt x="20" y="30"/>
                    <a:pt x="27" y="30"/>
                  </a:cubicBezTo>
                  <a:cubicBezTo>
                    <a:pt x="28" y="30"/>
                    <a:pt x="29" y="30"/>
                    <a:pt x="30" y="3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 name="Google Shape;869;p29">
              <a:extLst>
                <a:ext uri="{FF2B5EF4-FFF2-40B4-BE49-F238E27FC236}">
                  <a16:creationId xmlns:a16="http://schemas.microsoft.com/office/drawing/2014/main" id="{04E796C0-CF86-EB8A-86C8-6DEB21FEA512}"/>
                </a:ext>
              </a:extLst>
            </p:cNvPr>
            <p:cNvSpPr/>
            <p:nvPr/>
          </p:nvSpPr>
          <p:spPr>
            <a:xfrm>
              <a:off x="21605" y="-824975"/>
              <a:ext cx="146880" cy="23040"/>
            </a:xfrm>
            <a:custGeom>
              <a:avLst/>
              <a:gdLst/>
              <a:ahLst/>
              <a:cxnLst/>
              <a:rect l="l" t="t" r="r" b="b"/>
              <a:pathLst>
                <a:path w="408" h="64" extrusionOk="0">
                  <a:moveTo>
                    <a:pt x="120" y="28"/>
                  </a:moveTo>
                  <a:cubicBezTo>
                    <a:pt x="215" y="26"/>
                    <a:pt x="309" y="23"/>
                    <a:pt x="404" y="20"/>
                  </a:cubicBezTo>
                  <a:lnTo>
                    <a:pt x="405" y="20"/>
                  </a:lnTo>
                  <a:cubicBezTo>
                    <a:pt x="406" y="19"/>
                    <a:pt x="407" y="19"/>
                    <a:pt x="407" y="18"/>
                  </a:cubicBezTo>
                  <a:cubicBezTo>
                    <a:pt x="407" y="17"/>
                    <a:pt x="407" y="17"/>
                    <a:pt x="407" y="16"/>
                  </a:cubicBezTo>
                  <a:cubicBezTo>
                    <a:pt x="407" y="15"/>
                    <a:pt x="407" y="15"/>
                    <a:pt x="407" y="14"/>
                  </a:cubicBezTo>
                  <a:cubicBezTo>
                    <a:pt x="407" y="14"/>
                    <a:pt x="406" y="14"/>
                    <a:pt x="405" y="13"/>
                  </a:cubicBezTo>
                  <a:cubicBezTo>
                    <a:pt x="404" y="12"/>
                    <a:pt x="404" y="12"/>
                    <a:pt x="404" y="12"/>
                  </a:cubicBezTo>
                  <a:cubicBezTo>
                    <a:pt x="340" y="10"/>
                    <a:pt x="276" y="7"/>
                    <a:pt x="212" y="4"/>
                  </a:cubicBezTo>
                  <a:cubicBezTo>
                    <a:pt x="189" y="2"/>
                    <a:pt x="166" y="0"/>
                    <a:pt x="143" y="0"/>
                  </a:cubicBezTo>
                  <a:cubicBezTo>
                    <a:pt x="125" y="0"/>
                    <a:pt x="106" y="1"/>
                    <a:pt x="88" y="3"/>
                  </a:cubicBezTo>
                  <a:cubicBezTo>
                    <a:pt x="53" y="9"/>
                    <a:pt x="29" y="0"/>
                    <a:pt x="8" y="10"/>
                  </a:cubicBezTo>
                  <a:cubicBezTo>
                    <a:pt x="8" y="12"/>
                    <a:pt x="8" y="14"/>
                    <a:pt x="8" y="16"/>
                  </a:cubicBezTo>
                  <a:cubicBezTo>
                    <a:pt x="8" y="20"/>
                    <a:pt x="7" y="23"/>
                    <a:pt x="6" y="27"/>
                  </a:cubicBezTo>
                  <a:cubicBezTo>
                    <a:pt x="5" y="28"/>
                    <a:pt x="4" y="29"/>
                    <a:pt x="3" y="30"/>
                  </a:cubicBezTo>
                  <a:cubicBezTo>
                    <a:pt x="2" y="30"/>
                    <a:pt x="1" y="31"/>
                    <a:pt x="0" y="31"/>
                  </a:cubicBezTo>
                  <a:cubicBezTo>
                    <a:pt x="1" y="32"/>
                    <a:pt x="2" y="33"/>
                    <a:pt x="3" y="34"/>
                  </a:cubicBezTo>
                  <a:cubicBezTo>
                    <a:pt x="5" y="37"/>
                    <a:pt x="5" y="40"/>
                    <a:pt x="5" y="43"/>
                  </a:cubicBezTo>
                  <a:cubicBezTo>
                    <a:pt x="5" y="46"/>
                    <a:pt x="5" y="49"/>
                    <a:pt x="3" y="52"/>
                  </a:cubicBezTo>
                  <a:cubicBezTo>
                    <a:pt x="3" y="52"/>
                    <a:pt x="2" y="53"/>
                    <a:pt x="2" y="54"/>
                  </a:cubicBezTo>
                  <a:cubicBezTo>
                    <a:pt x="2" y="57"/>
                    <a:pt x="2" y="60"/>
                    <a:pt x="3" y="63"/>
                  </a:cubicBezTo>
                  <a:lnTo>
                    <a:pt x="4" y="63"/>
                  </a:lnTo>
                  <a:cubicBezTo>
                    <a:pt x="5" y="62"/>
                    <a:pt x="6" y="61"/>
                    <a:pt x="7" y="60"/>
                  </a:cubicBezTo>
                  <a:cubicBezTo>
                    <a:pt x="32" y="29"/>
                    <a:pt x="79" y="29"/>
                    <a:pt x="120"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 name="Google Shape;870;p29">
              <a:extLst>
                <a:ext uri="{FF2B5EF4-FFF2-40B4-BE49-F238E27FC236}">
                  <a16:creationId xmlns:a16="http://schemas.microsoft.com/office/drawing/2014/main" id="{3814BB67-0C7C-FFC3-7572-D5007E71413B}"/>
                </a:ext>
              </a:extLst>
            </p:cNvPr>
            <p:cNvSpPr/>
            <p:nvPr/>
          </p:nvSpPr>
          <p:spPr>
            <a:xfrm>
              <a:off x="16205" y="-816335"/>
              <a:ext cx="2160" cy="2160"/>
            </a:xfrm>
            <a:custGeom>
              <a:avLst/>
              <a:gdLst/>
              <a:ahLst/>
              <a:cxnLst/>
              <a:rect l="l" t="t" r="r" b="b"/>
              <a:pathLst>
                <a:path w="6" h="6" extrusionOk="0">
                  <a:moveTo>
                    <a:pt x="5" y="3"/>
                  </a:moveTo>
                  <a:lnTo>
                    <a:pt x="3" y="0"/>
                  </a:lnTo>
                  <a:lnTo>
                    <a:pt x="0" y="5"/>
                  </a:lnTo>
                  <a:cubicBezTo>
                    <a:pt x="1" y="4"/>
                    <a:pt x="3" y="3"/>
                    <a:pt x="5"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29">
              <a:extLst>
                <a:ext uri="{FF2B5EF4-FFF2-40B4-BE49-F238E27FC236}">
                  <a16:creationId xmlns:a16="http://schemas.microsoft.com/office/drawing/2014/main" id="{499F1E19-116B-5B8B-92FB-46077A5984B2}"/>
                </a:ext>
              </a:extLst>
            </p:cNvPr>
            <p:cNvSpPr/>
            <p:nvPr/>
          </p:nvSpPr>
          <p:spPr>
            <a:xfrm>
              <a:off x="13325" y="-814895"/>
              <a:ext cx="10080" cy="13320"/>
            </a:xfrm>
            <a:custGeom>
              <a:avLst/>
              <a:gdLst/>
              <a:ahLst/>
              <a:cxnLst/>
              <a:rect l="l" t="t" r="r" b="b"/>
              <a:pathLst>
                <a:path w="28" h="37" extrusionOk="0">
                  <a:moveTo>
                    <a:pt x="25" y="35"/>
                  </a:moveTo>
                  <a:cubicBezTo>
                    <a:pt x="24" y="32"/>
                    <a:pt x="24" y="29"/>
                    <a:pt x="24" y="26"/>
                  </a:cubicBezTo>
                  <a:cubicBezTo>
                    <a:pt x="24" y="25"/>
                    <a:pt x="25" y="24"/>
                    <a:pt x="25" y="24"/>
                  </a:cubicBezTo>
                  <a:cubicBezTo>
                    <a:pt x="27" y="21"/>
                    <a:pt x="27" y="18"/>
                    <a:pt x="27" y="15"/>
                  </a:cubicBezTo>
                  <a:cubicBezTo>
                    <a:pt x="27" y="12"/>
                    <a:pt x="27" y="9"/>
                    <a:pt x="25" y="6"/>
                  </a:cubicBezTo>
                  <a:cubicBezTo>
                    <a:pt x="24" y="5"/>
                    <a:pt x="24" y="4"/>
                    <a:pt x="22" y="3"/>
                  </a:cubicBezTo>
                  <a:cubicBezTo>
                    <a:pt x="22" y="3"/>
                    <a:pt x="21" y="3"/>
                    <a:pt x="20" y="3"/>
                  </a:cubicBezTo>
                  <a:cubicBezTo>
                    <a:pt x="19" y="3"/>
                    <a:pt x="17" y="3"/>
                    <a:pt x="16" y="2"/>
                  </a:cubicBezTo>
                  <a:cubicBezTo>
                    <a:pt x="15" y="1"/>
                    <a:pt x="14" y="1"/>
                    <a:pt x="13" y="0"/>
                  </a:cubicBezTo>
                  <a:cubicBezTo>
                    <a:pt x="12" y="0"/>
                    <a:pt x="10" y="0"/>
                    <a:pt x="8" y="1"/>
                  </a:cubicBezTo>
                  <a:cubicBezTo>
                    <a:pt x="6" y="4"/>
                    <a:pt x="3" y="7"/>
                    <a:pt x="1" y="11"/>
                  </a:cubicBezTo>
                  <a:cubicBezTo>
                    <a:pt x="0" y="13"/>
                    <a:pt x="0" y="15"/>
                    <a:pt x="0" y="18"/>
                  </a:cubicBezTo>
                  <a:cubicBezTo>
                    <a:pt x="0" y="21"/>
                    <a:pt x="0" y="24"/>
                    <a:pt x="2" y="27"/>
                  </a:cubicBezTo>
                  <a:cubicBezTo>
                    <a:pt x="4" y="30"/>
                    <a:pt x="6" y="32"/>
                    <a:pt x="9" y="34"/>
                  </a:cubicBezTo>
                  <a:cubicBezTo>
                    <a:pt x="12" y="36"/>
                    <a:pt x="15" y="36"/>
                    <a:pt x="18" y="36"/>
                  </a:cubicBezTo>
                  <a:cubicBezTo>
                    <a:pt x="20" y="36"/>
                    <a:pt x="23" y="36"/>
                    <a:pt x="25" y="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29">
              <a:extLst>
                <a:ext uri="{FF2B5EF4-FFF2-40B4-BE49-F238E27FC236}">
                  <a16:creationId xmlns:a16="http://schemas.microsoft.com/office/drawing/2014/main" id="{F6C7DB2C-A7CF-01AC-A672-1DB728E25E19}"/>
                </a:ext>
              </a:extLst>
            </p:cNvPr>
            <p:cNvSpPr/>
            <p:nvPr/>
          </p:nvSpPr>
          <p:spPr>
            <a:xfrm>
              <a:off x="5405" y="-852695"/>
              <a:ext cx="19080" cy="36720"/>
            </a:xfrm>
            <a:custGeom>
              <a:avLst/>
              <a:gdLst/>
              <a:ahLst/>
              <a:cxnLst/>
              <a:rect l="l" t="t" r="r" b="b"/>
              <a:pathLst>
                <a:path w="53" h="102" extrusionOk="0">
                  <a:moveTo>
                    <a:pt x="52" y="87"/>
                  </a:moveTo>
                  <a:cubicBezTo>
                    <a:pt x="50" y="83"/>
                    <a:pt x="48" y="80"/>
                    <a:pt x="46" y="76"/>
                  </a:cubicBezTo>
                  <a:cubicBezTo>
                    <a:pt x="43" y="70"/>
                    <a:pt x="38" y="64"/>
                    <a:pt x="33" y="59"/>
                  </a:cubicBezTo>
                  <a:cubicBezTo>
                    <a:pt x="25" y="48"/>
                    <a:pt x="28" y="38"/>
                    <a:pt x="27" y="24"/>
                  </a:cubicBezTo>
                  <a:cubicBezTo>
                    <a:pt x="27" y="20"/>
                    <a:pt x="27" y="16"/>
                    <a:pt x="28" y="13"/>
                  </a:cubicBezTo>
                  <a:cubicBezTo>
                    <a:pt x="25" y="11"/>
                    <a:pt x="21" y="10"/>
                    <a:pt x="18" y="8"/>
                  </a:cubicBezTo>
                  <a:cubicBezTo>
                    <a:pt x="14" y="6"/>
                    <a:pt x="11" y="3"/>
                    <a:pt x="7" y="0"/>
                  </a:cubicBezTo>
                  <a:cubicBezTo>
                    <a:pt x="2" y="10"/>
                    <a:pt x="0" y="22"/>
                    <a:pt x="0" y="33"/>
                  </a:cubicBezTo>
                  <a:cubicBezTo>
                    <a:pt x="0" y="40"/>
                    <a:pt x="1" y="47"/>
                    <a:pt x="3" y="53"/>
                  </a:cubicBezTo>
                  <a:cubicBezTo>
                    <a:pt x="4" y="58"/>
                    <a:pt x="6" y="62"/>
                    <a:pt x="8" y="66"/>
                  </a:cubicBezTo>
                  <a:cubicBezTo>
                    <a:pt x="11" y="70"/>
                    <a:pt x="14" y="75"/>
                    <a:pt x="18" y="78"/>
                  </a:cubicBezTo>
                  <a:cubicBezTo>
                    <a:pt x="23" y="85"/>
                    <a:pt x="28" y="92"/>
                    <a:pt x="32" y="99"/>
                  </a:cubicBezTo>
                  <a:cubicBezTo>
                    <a:pt x="33" y="100"/>
                    <a:pt x="33" y="101"/>
                    <a:pt x="33" y="101"/>
                  </a:cubicBezTo>
                  <a:cubicBezTo>
                    <a:pt x="37" y="96"/>
                    <a:pt x="42" y="92"/>
                    <a:pt x="48" y="89"/>
                  </a:cubicBezTo>
                  <a:cubicBezTo>
                    <a:pt x="49" y="89"/>
                    <a:pt x="50" y="88"/>
                    <a:pt x="52" y="8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 name="Google Shape;873;p29">
              <a:extLst>
                <a:ext uri="{FF2B5EF4-FFF2-40B4-BE49-F238E27FC236}">
                  <a16:creationId xmlns:a16="http://schemas.microsoft.com/office/drawing/2014/main" id="{EFB595DF-2CE0-508F-7215-8A6680B1EDFA}"/>
                </a:ext>
              </a:extLst>
            </p:cNvPr>
            <p:cNvSpPr/>
            <p:nvPr/>
          </p:nvSpPr>
          <p:spPr>
            <a:xfrm>
              <a:off x="17285" y="-821375"/>
              <a:ext cx="7200" cy="7920"/>
            </a:xfrm>
            <a:custGeom>
              <a:avLst/>
              <a:gdLst/>
              <a:ahLst/>
              <a:cxnLst/>
              <a:rect l="l" t="t" r="r" b="b"/>
              <a:pathLst>
                <a:path w="20" h="22" extrusionOk="0">
                  <a:moveTo>
                    <a:pt x="11" y="21"/>
                  </a:moveTo>
                  <a:cubicBezTo>
                    <a:pt x="12" y="21"/>
                    <a:pt x="13" y="20"/>
                    <a:pt x="13" y="20"/>
                  </a:cubicBezTo>
                  <a:cubicBezTo>
                    <a:pt x="15" y="19"/>
                    <a:pt x="16" y="18"/>
                    <a:pt x="16" y="17"/>
                  </a:cubicBezTo>
                  <a:lnTo>
                    <a:pt x="17" y="17"/>
                  </a:lnTo>
                  <a:cubicBezTo>
                    <a:pt x="18" y="13"/>
                    <a:pt x="19" y="10"/>
                    <a:pt x="19" y="6"/>
                  </a:cubicBezTo>
                  <a:cubicBezTo>
                    <a:pt x="19" y="4"/>
                    <a:pt x="19" y="2"/>
                    <a:pt x="18" y="0"/>
                  </a:cubicBezTo>
                  <a:cubicBezTo>
                    <a:pt x="17" y="1"/>
                    <a:pt x="16" y="2"/>
                    <a:pt x="14" y="2"/>
                  </a:cubicBezTo>
                  <a:cubicBezTo>
                    <a:pt x="9" y="5"/>
                    <a:pt x="4" y="10"/>
                    <a:pt x="0" y="14"/>
                  </a:cubicBezTo>
                  <a:lnTo>
                    <a:pt x="2" y="17"/>
                  </a:lnTo>
                  <a:cubicBezTo>
                    <a:pt x="4" y="17"/>
                    <a:pt x="6" y="17"/>
                    <a:pt x="8" y="19"/>
                  </a:cubicBezTo>
                  <a:cubicBezTo>
                    <a:pt x="9" y="20"/>
                    <a:pt x="10" y="20"/>
                    <a:pt x="11"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874;p29">
              <a:extLst>
                <a:ext uri="{FF2B5EF4-FFF2-40B4-BE49-F238E27FC236}">
                  <a16:creationId xmlns:a16="http://schemas.microsoft.com/office/drawing/2014/main" id="{7746A6C8-0D6A-2681-6B40-AA19E312511A}"/>
                </a:ext>
              </a:extLst>
            </p:cNvPr>
            <p:cNvSpPr/>
            <p:nvPr/>
          </p:nvSpPr>
          <p:spPr>
            <a:xfrm>
              <a:off x="18005" y="-815255"/>
              <a:ext cx="3600" cy="1440"/>
            </a:xfrm>
            <a:custGeom>
              <a:avLst/>
              <a:gdLst/>
              <a:ahLst/>
              <a:cxnLst/>
              <a:rect l="l" t="t" r="r" b="b"/>
              <a:pathLst>
                <a:path w="10" h="4" extrusionOk="0">
                  <a:moveTo>
                    <a:pt x="0" y="0"/>
                  </a:moveTo>
                  <a:cubicBezTo>
                    <a:pt x="1" y="1"/>
                    <a:pt x="1" y="2"/>
                    <a:pt x="2" y="2"/>
                  </a:cubicBezTo>
                  <a:cubicBezTo>
                    <a:pt x="4" y="3"/>
                    <a:pt x="5" y="3"/>
                    <a:pt x="7" y="3"/>
                  </a:cubicBezTo>
                  <a:cubicBezTo>
                    <a:pt x="7" y="3"/>
                    <a:pt x="8" y="3"/>
                    <a:pt x="9" y="3"/>
                  </a:cubicBezTo>
                  <a:cubicBezTo>
                    <a:pt x="8" y="2"/>
                    <a:pt x="8" y="3"/>
                    <a:pt x="7" y="2"/>
                  </a:cubicBezTo>
                  <a:cubicBezTo>
                    <a:pt x="5" y="0"/>
                    <a:pt x="3" y="0"/>
                    <a:pt x="1" y="0"/>
                  </a:cubicBezTo>
                  <a:cubicBezTo>
                    <a:pt x="0" y="0"/>
                    <a:pt x="0"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29">
              <a:extLst>
                <a:ext uri="{FF2B5EF4-FFF2-40B4-BE49-F238E27FC236}">
                  <a16:creationId xmlns:a16="http://schemas.microsoft.com/office/drawing/2014/main" id="{A1D356BE-4EE7-4F2A-B363-FF14CE0DCFF8}"/>
                </a:ext>
              </a:extLst>
            </p:cNvPr>
            <p:cNvSpPr/>
            <p:nvPr/>
          </p:nvSpPr>
          <p:spPr>
            <a:xfrm>
              <a:off x="49325" y="-837575"/>
              <a:ext cx="64440" cy="10440"/>
            </a:xfrm>
            <a:custGeom>
              <a:avLst/>
              <a:gdLst/>
              <a:ahLst/>
              <a:cxnLst/>
              <a:rect l="l" t="t" r="r" b="b"/>
              <a:pathLst>
                <a:path w="179" h="29" extrusionOk="0">
                  <a:moveTo>
                    <a:pt x="174" y="19"/>
                  </a:moveTo>
                  <a:cubicBezTo>
                    <a:pt x="141" y="17"/>
                    <a:pt x="109" y="13"/>
                    <a:pt x="77" y="8"/>
                  </a:cubicBezTo>
                  <a:cubicBezTo>
                    <a:pt x="61" y="3"/>
                    <a:pt x="44" y="0"/>
                    <a:pt x="27" y="0"/>
                  </a:cubicBezTo>
                  <a:cubicBezTo>
                    <a:pt x="19" y="0"/>
                    <a:pt x="11" y="1"/>
                    <a:pt x="4" y="2"/>
                  </a:cubicBezTo>
                  <a:cubicBezTo>
                    <a:pt x="3" y="2"/>
                    <a:pt x="3" y="1"/>
                    <a:pt x="2" y="2"/>
                  </a:cubicBezTo>
                  <a:cubicBezTo>
                    <a:pt x="1" y="3"/>
                    <a:pt x="2" y="3"/>
                    <a:pt x="1" y="4"/>
                  </a:cubicBezTo>
                  <a:cubicBezTo>
                    <a:pt x="0" y="5"/>
                    <a:pt x="0" y="5"/>
                    <a:pt x="0" y="6"/>
                  </a:cubicBezTo>
                  <a:cubicBezTo>
                    <a:pt x="0" y="7"/>
                    <a:pt x="0" y="7"/>
                    <a:pt x="1" y="8"/>
                  </a:cubicBezTo>
                  <a:cubicBezTo>
                    <a:pt x="2" y="9"/>
                    <a:pt x="1" y="9"/>
                    <a:pt x="2" y="10"/>
                  </a:cubicBezTo>
                  <a:cubicBezTo>
                    <a:pt x="3" y="11"/>
                    <a:pt x="3" y="10"/>
                    <a:pt x="4" y="10"/>
                  </a:cubicBezTo>
                  <a:cubicBezTo>
                    <a:pt x="45" y="22"/>
                    <a:pt x="87" y="28"/>
                    <a:pt x="130" y="28"/>
                  </a:cubicBezTo>
                  <a:cubicBezTo>
                    <a:pt x="145" y="28"/>
                    <a:pt x="159" y="28"/>
                    <a:pt x="174" y="26"/>
                  </a:cubicBezTo>
                  <a:cubicBezTo>
                    <a:pt x="178" y="26"/>
                    <a:pt x="178" y="19"/>
                    <a:pt x="174"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876;p29">
              <a:extLst>
                <a:ext uri="{FF2B5EF4-FFF2-40B4-BE49-F238E27FC236}">
                  <a16:creationId xmlns:a16="http://schemas.microsoft.com/office/drawing/2014/main" id="{54396B19-9BE1-3FFF-F657-3BE538E91273}"/>
                </a:ext>
              </a:extLst>
            </p:cNvPr>
            <p:cNvSpPr/>
            <p:nvPr/>
          </p:nvSpPr>
          <p:spPr>
            <a:xfrm>
              <a:off x="5" y="-932615"/>
              <a:ext cx="84240" cy="89640"/>
            </a:xfrm>
            <a:custGeom>
              <a:avLst/>
              <a:gdLst/>
              <a:ahLst/>
              <a:cxnLst/>
              <a:rect l="l" t="t" r="r" b="b"/>
              <a:pathLst>
                <a:path w="234" h="249" extrusionOk="0">
                  <a:moveTo>
                    <a:pt x="42" y="225"/>
                  </a:moveTo>
                  <a:cubicBezTo>
                    <a:pt x="43" y="227"/>
                    <a:pt x="43" y="228"/>
                    <a:pt x="43" y="230"/>
                  </a:cubicBezTo>
                  <a:cubicBezTo>
                    <a:pt x="43" y="232"/>
                    <a:pt x="43" y="233"/>
                    <a:pt x="42" y="235"/>
                  </a:cubicBezTo>
                  <a:cubicBezTo>
                    <a:pt x="57" y="240"/>
                    <a:pt x="72" y="243"/>
                    <a:pt x="88" y="244"/>
                  </a:cubicBezTo>
                  <a:cubicBezTo>
                    <a:pt x="111" y="247"/>
                    <a:pt x="135" y="248"/>
                    <a:pt x="158" y="248"/>
                  </a:cubicBezTo>
                  <a:cubicBezTo>
                    <a:pt x="182" y="248"/>
                    <a:pt x="206" y="247"/>
                    <a:pt x="229" y="244"/>
                  </a:cubicBezTo>
                  <a:cubicBezTo>
                    <a:pt x="230" y="244"/>
                    <a:pt x="230" y="244"/>
                    <a:pt x="231" y="244"/>
                  </a:cubicBezTo>
                  <a:lnTo>
                    <a:pt x="232" y="243"/>
                  </a:lnTo>
                  <a:cubicBezTo>
                    <a:pt x="233" y="242"/>
                    <a:pt x="232" y="242"/>
                    <a:pt x="232" y="241"/>
                  </a:cubicBezTo>
                  <a:lnTo>
                    <a:pt x="232" y="240"/>
                  </a:lnTo>
                  <a:cubicBezTo>
                    <a:pt x="231" y="240"/>
                    <a:pt x="231" y="239"/>
                    <a:pt x="231" y="239"/>
                  </a:cubicBezTo>
                  <a:cubicBezTo>
                    <a:pt x="230" y="239"/>
                    <a:pt x="230" y="239"/>
                    <a:pt x="229" y="239"/>
                  </a:cubicBezTo>
                  <a:cubicBezTo>
                    <a:pt x="195" y="235"/>
                    <a:pt x="162" y="228"/>
                    <a:pt x="128" y="223"/>
                  </a:cubicBezTo>
                  <a:cubicBezTo>
                    <a:pt x="88" y="217"/>
                    <a:pt x="39" y="217"/>
                    <a:pt x="43" y="168"/>
                  </a:cubicBezTo>
                  <a:lnTo>
                    <a:pt x="33" y="168"/>
                  </a:lnTo>
                  <a:cubicBezTo>
                    <a:pt x="8" y="168"/>
                    <a:pt x="11" y="129"/>
                    <a:pt x="36" y="129"/>
                  </a:cubicBezTo>
                  <a:lnTo>
                    <a:pt x="44" y="129"/>
                  </a:lnTo>
                  <a:cubicBezTo>
                    <a:pt x="44" y="93"/>
                    <a:pt x="40" y="58"/>
                    <a:pt x="42" y="23"/>
                  </a:cubicBezTo>
                  <a:cubicBezTo>
                    <a:pt x="40" y="24"/>
                    <a:pt x="38" y="24"/>
                    <a:pt x="36" y="24"/>
                  </a:cubicBezTo>
                  <a:cubicBezTo>
                    <a:pt x="34" y="24"/>
                    <a:pt x="32" y="24"/>
                    <a:pt x="31" y="23"/>
                  </a:cubicBezTo>
                  <a:cubicBezTo>
                    <a:pt x="29" y="22"/>
                    <a:pt x="28" y="21"/>
                    <a:pt x="27" y="20"/>
                  </a:cubicBezTo>
                  <a:cubicBezTo>
                    <a:pt x="26" y="18"/>
                    <a:pt x="25" y="17"/>
                    <a:pt x="24" y="15"/>
                  </a:cubicBezTo>
                  <a:cubicBezTo>
                    <a:pt x="22" y="11"/>
                    <a:pt x="20" y="5"/>
                    <a:pt x="19" y="0"/>
                  </a:cubicBezTo>
                  <a:cubicBezTo>
                    <a:pt x="16" y="13"/>
                    <a:pt x="15" y="27"/>
                    <a:pt x="15" y="40"/>
                  </a:cubicBezTo>
                  <a:cubicBezTo>
                    <a:pt x="15" y="45"/>
                    <a:pt x="15" y="50"/>
                    <a:pt x="15" y="54"/>
                  </a:cubicBezTo>
                  <a:cubicBezTo>
                    <a:pt x="15" y="81"/>
                    <a:pt x="14" y="108"/>
                    <a:pt x="13" y="135"/>
                  </a:cubicBezTo>
                  <a:cubicBezTo>
                    <a:pt x="13" y="154"/>
                    <a:pt x="0" y="179"/>
                    <a:pt x="5" y="197"/>
                  </a:cubicBezTo>
                  <a:cubicBezTo>
                    <a:pt x="7" y="201"/>
                    <a:pt x="8" y="205"/>
                    <a:pt x="10" y="208"/>
                  </a:cubicBezTo>
                  <a:cubicBezTo>
                    <a:pt x="13" y="213"/>
                    <a:pt x="17" y="218"/>
                    <a:pt x="21" y="221"/>
                  </a:cubicBezTo>
                  <a:cubicBezTo>
                    <a:pt x="22" y="221"/>
                    <a:pt x="22" y="220"/>
                    <a:pt x="23" y="219"/>
                  </a:cubicBezTo>
                  <a:lnTo>
                    <a:pt x="24" y="218"/>
                  </a:lnTo>
                  <a:cubicBezTo>
                    <a:pt x="26" y="216"/>
                    <a:pt x="28" y="217"/>
                    <a:pt x="30" y="217"/>
                  </a:cubicBezTo>
                  <a:cubicBezTo>
                    <a:pt x="33" y="217"/>
                    <a:pt x="35" y="217"/>
                    <a:pt x="37" y="218"/>
                  </a:cubicBezTo>
                  <a:cubicBezTo>
                    <a:pt x="39" y="219"/>
                    <a:pt x="40" y="221"/>
                    <a:pt x="41" y="223"/>
                  </a:cubicBezTo>
                  <a:cubicBezTo>
                    <a:pt x="42" y="224"/>
                    <a:pt x="42" y="224"/>
                    <a:pt x="42" y="2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 name="Google Shape;877;p29">
              <a:extLst>
                <a:ext uri="{FF2B5EF4-FFF2-40B4-BE49-F238E27FC236}">
                  <a16:creationId xmlns:a16="http://schemas.microsoft.com/office/drawing/2014/main" id="{E257608D-6147-2701-C8C2-70C235346DC8}"/>
                </a:ext>
              </a:extLst>
            </p:cNvPr>
            <p:cNvSpPr/>
            <p:nvPr/>
          </p:nvSpPr>
          <p:spPr>
            <a:xfrm>
              <a:off x="7565" y="-854495"/>
              <a:ext cx="8280" cy="6840"/>
            </a:xfrm>
            <a:custGeom>
              <a:avLst/>
              <a:gdLst/>
              <a:ahLst/>
              <a:cxnLst/>
              <a:rect l="l" t="t" r="r" b="b"/>
              <a:pathLst>
                <a:path w="23" h="19" extrusionOk="0">
                  <a:moveTo>
                    <a:pt x="21" y="8"/>
                  </a:moveTo>
                  <a:lnTo>
                    <a:pt x="21" y="7"/>
                  </a:lnTo>
                  <a:cubicBezTo>
                    <a:pt x="20" y="5"/>
                    <a:pt x="18" y="3"/>
                    <a:pt x="16" y="2"/>
                  </a:cubicBezTo>
                  <a:cubicBezTo>
                    <a:pt x="14" y="1"/>
                    <a:pt x="12" y="0"/>
                    <a:pt x="10" y="0"/>
                  </a:cubicBezTo>
                  <a:cubicBezTo>
                    <a:pt x="8" y="0"/>
                    <a:pt x="5" y="1"/>
                    <a:pt x="3" y="2"/>
                  </a:cubicBezTo>
                  <a:lnTo>
                    <a:pt x="2" y="3"/>
                  </a:lnTo>
                  <a:cubicBezTo>
                    <a:pt x="1" y="4"/>
                    <a:pt x="1" y="4"/>
                    <a:pt x="0" y="5"/>
                  </a:cubicBezTo>
                  <a:cubicBezTo>
                    <a:pt x="3" y="8"/>
                    <a:pt x="7" y="11"/>
                    <a:pt x="11" y="13"/>
                  </a:cubicBezTo>
                  <a:cubicBezTo>
                    <a:pt x="14" y="15"/>
                    <a:pt x="18" y="16"/>
                    <a:pt x="21" y="18"/>
                  </a:cubicBezTo>
                  <a:cubicBezTo>
                    <a:pt x="22" y="16"/>
                    <a:pt x="22" y="14"/>
                    <a:pt x="22" y="13"/>
                  </a:cubicBezTo>
                  <a:cubicBezTo>
                    <a:pt x="22" y="11"/>
                    <a:pt x="22" y="10"/>
                    <a:pt x="21"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29">
              <a:extLst>
                <a:ext uri="{FF2B5EF4-FFF2-40B4-BE49-F238E27FC236}">
                  <a16:creationId xmlns:a16="http://schemas.microsoft.com/office/drawing/2014/main" id="{0D12C9C4-FCD3-86C1-E691-5437AF4DA024}"/>
                </a:ext>
              </a:extLst>
            </p:cNvPr>
            <p:cNvSpPr/>
            <p:nvPr/>
          </p:nvSpPr>
          <p:spPr>
            <a:xfrm>
              <a:off x="5765" y="-951695"/>
              <a:ext cx="128880" cy="27720"/>
            </a:xfrm>
            <a:custGeom>
              <a:avLst/>
              <a:gdLst/>
              <a:ahLst/>
              <a:cxnLst/>
              <a:rect l="l" t="t" r="r" b="b"/>
              <a:pathLst>
                <a:path w="358" h="77" extrusionOk="0">
                  <a:moveTo>
                    <a:pt x="25" y="27"/>
                  </a:moveTo>
                  <a:cubicBezTo>
                    <a:pt x="30" y="26"/>
                    <a:pt x="33" y="31"/>
                    <a:pt x="32" y="35"/>
                  </a:cubicBezTo>
                  <a:cubicBezTo>
                    <a:pt x="29" y="48"/>
                    <a:pt x="28" y="62"/>
                    <a:pt x="27" y="76"/>
                  </a:cubicBezTo>
                  <a:cubicBezTo>
                    <a:pt x="27" y="76"/>
                    <a:pt x="28" y="76"/>
                    <a:pt x="29" y="75"/>
                  </a:cubicBezTo>
                  <a:cubicBezTo>
                    <a:pt x="30" y="75"/>
                    <a:pt x="31" y="73"/>
                    <a:pt x="32" y="72"/>
                  </a:cubicBezTo>
                  <a:cubicBezTo>
                    <a:pt x="38" y="62"/>
                    <a:pt x="46" y="54"/>
                    <a:pt x="56" y="48"/>
                  </a:cubicBezTo>
                  <a:cubicBezTo>
                    <a:pt x="66" y="42"/>
                    <a:pt x="77" y="39"/>
                    <a:pt x="89" y="39"/>
                  </a:cubicBezTo>
                  <a:cubicBezTo>
                    <a:pt x="111" y="36"/>
                    <a:pt x="134" y="35"/>
                    <a:pt x="156" y="35"/>
                  </a:cubicBezTo>
                  <a:cubicBezTo>
                    <a:pt x="165" y="35"/>
                    <a:pt x="174" y="35"/>
                    <a:pt x="184" y="35"/>
                  </a:cubicBezTo>
                  <a:cubicBezTo>
                    <a:pt x="239" y="41"/>
                    <a:pt x="296" y="28"/>
                    <a:pt x="351" y="34"/>
                  </a:cubicBezTo>
                  <a:cubicBezTo>
                    <a:pt x="356" y="34"/>
                    <a:pt x="357" y="26"/>
                    <a:pt x="353" y="25"/>
                  </a:cubicBezTo>
                  <a:cubicBezTo>
                    <a:pt x="306" y="18"/>
                    <a:pt x="259" y="15"/>
                    <a:pt x="212" y="14"/>
                  </a:cubicBezTo>
                  <a:cubicBezTo>
                    <a:pt x="169" y="12"/>
                    <a:pt x="127" y="0"/>
                    <a:pt x="83" y="3"/>
                  </a:cubicBezTo>
                  <a:cubicBezTo>
                    <a:pt x="74" y="3"/>
                    <a:pt x="65" y="5"/>
                    <a:pt x="56" y="7"/>
                  </a:cubicBezTo>
                  <a:cubicBezTo>
                    <a:pt x="57" y="7"/>
                    <a:pt x="58" y="8"/>
                    <a:pt x="60" y="9"/>
                  </a:cubicBezTo>
                  <a:cubicBezTo>
                    <a:pt x="61" y="10"/>
                    <a:pt x="63" y="10"/>
                    <a:pt x="65" y="11"/>
                  </a:cubicBezTo>
                  <a:cubicBezTo>
                    <a:pt x="66" y="11"/>
                    <a:pt x="66" y="12"/>
                    <a:pt x="67" y="12"/>
                  </a:cubicBezTo>
                  <a:cubicBezTo>
                    <a:pt x="69" y="13"/>
                    <a:pt x="70" y="15"/>
                    <a:pt x="71" y="16"/>
                  </a:cubicBezTo>
                  <a:cubicBezTo>
                    <a:pt x="72" y="18"/>
                    <a:pt x="72" y="19"/>
                    <a:pt x="72" y="21"/>
                  </a:cubicBezTo>
                  <a:cubicBezTo>
                    <a:pt x="72" y="23"/>
                    <a:pt x="72" y="24"/>
                    <a:pt x="71" y="26"/>
                  </a:cubicBezTo>
                  <a:cubicBezTo>
                    <a:pt x="70" y="28"/>
                    <a:pt x="69" y="30"/>
                    <a:pt x="67" y="30"/>
                  </a:cubicBezTo>
                  <a:cubicBezTo>
                    <a:pt x="66" y="31"/>
                    <a:pt x="66" y="30"/>
                    <a:pt x="65" y="31"/>
                  </a:cubicBezTo>
                  <a:cubicBezTo>
                    <a:pt x="62" y="32"/>
                    <a:pt x="59" y="32"/>
                    <a:pt x="56" y="32"/>
                  </a:cubicBezTo>
                  <a:cubicBezTo>
                    <a:pt x="50" y="32"/>
                    <a:pt x="45" y="31"/>
                    <a:pt x="40" y="28"/>
                  </a:cubicBezTo>
                  <a:cubicBezTo>
                    <a:pt x="35" y="26"/>
                    <a:pt x="32" y="21"/>
                    <a:pt x="29" y="16"/>
                  </a:cubicBezTo>
                  <a:cubicBezTo>
                    <a:pt x="28" y="16"/>
                    <a:pt x="28" y="16"/>
                    <a:pt x="28" y="15"/>
                  </a:cubicBezTo>
                  <a:cubicBezTo>
                    <a:pt x="12" y="23"/>
                    <a:pt x="0" y="35"/>
                    <a:pt x="4" y="53"/>
                  </a:cubicBezTo>
                  <a:cubicBezTo>
                    <a:pt x="4" y="49"/>
                    <a:pt x="5" y="46"/>
                    <a:pt x="8" y="41"/>
                  </a:cubicBezTo>
                  <a:cubicBezTo>
                    <a:pt x="10" y="37"/>
                    <a:pt x="14" y="33"/>
                    <a:pt x="19" y="30"/>
                  </a:cubicBezTo>
                  <a:cubicBezTo>
                    <a:pt x="21" y="29"/>
                    <a:pt x="23" y="28"/>
                    <a:pt x="25"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 name="Google Shape;879;p29">
              <a:extLst>
                <a:ext uri="{FF2B5EF4-FFF2-40B4-BE49-F238E27FC236}">
                  <a16:creationId xmlns:a16="http://schemas.microsoft.com/office/drawing/2014/main" id="{1815038D-7E6B-256C-54B0-9A53D030FA9B}"/>
                </a:ext>
              </a:extLst>
            </p:cNvPr>
            <p:cNvSpPr/>
            <p:nvPr/>
          </p:nvSpPr>
          <p:spPr>
            <a:xfrm>
              <a:off x="7205" y="-941975"/>
              <a:ext cx="10080" cy="18720"/>
            </a:xfrm>
            <a:custGeom>
              <a:avLst/>
              <a:gdLst/>
              <a:ahLst/>
              <a:cxnLst/>
              <a:rect l="l" t="t" r="r" b="b"/>
              <a:pathLst>
                <a:path w="28" h="52" extrusionOk="0">
                  <a:moveTo>
                    <a:pt x="22" y="50"/>
                  </a:moveTo>
                  <a:cubicBezTo>
                    <a:pt x="23" y="36"/>
                    <a:pt x="25" y="22"/>
                    <a:pt x="27" y="9"/>
                  </a:cubicBezTo>
                  <a:cubicBezTo>
                    <a:pt x="27" y="5"/>
                    <a:pt x="25" y="0"/>
                    <a:pt x="20" y="1"/>
                  </a:cubicBezTo>
                  <a:cubicBezTo>
                    <a:pt x="18" y="2"/>
                    <a:pt x="17" y="2"/>
                    <a:pt x="15" y="3"/>
                  </a:cubicBezTo>
                  <a:cubicBezTo>
                    <a:pt x="10" y="6"/>
                    <a:pt x="7" y="10"/>
                    <a:pt x="4" y="15"/>
                  </a:cubicBezTo>
                  <a:cubicBezTo>
                    <a:pt x="2" y="19"/>
                    <a:pt x="0" y="23"/>
                    <a:pt x="0" y="27"/>
                  </a:cubicBezTo>
                  <a:cubicBezTo>
                    <a:pt x="1" y="33"/>
                    <a:pt x="3" y="38"/>
                    <a:pt x="5" y="42"/>
                  </a:cubicBezTo>
                  <a:cubicBezTo>
                    <a:pt x="6" y="44"/>
                    <a:pt x="7" y="46"/>
                    <a:pt x="8" y="47"/>
                  </a:cubicBezTo>
                  <a:cubicBezTo>
                    <a:pt x="9" y="48"/>
                    <a:pt x="10" y="49"/>
                    <a:pt x="11" y="50"/>
                  </a:cubicBezTo>
                  <a:cubicBezTo>
                    <a:pt x="13" y="51"/>
                    <a:pt x="15" y="51"/>
                    <a:pt x="17" y="51"/>
                  </a:cubicBezTo>
                  <a:cubicBezTo>
                    <a:pt x="19" y="51"/>
                    <a:pt x="21" y="51"/>
                    <a:pt x="22" y="5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880;p29">
              <a:extLst>
                <a:ext uri="{FF2B5EF4-FFF2-40B4-BE49-F238E27FC236}">
                  <a16:creationId xmlns:a16="http://schemas.microsoft.com/office/drawing/2014/main" id="{A8B341B0-95DF-44D8-435A-F9D2C9A9590E}"/>
                </a:ext>
              </a:extLst>
            </p:cNvPr>
            <p:cNvSpPr/>
            <p:nvPr/>
          </p:nvSpPr>
          <p:spPr>
            <a:xfrm>
              <a:off x="10085" y="-974375"/>
              <a:ext cx="16560" cy="28800"/>
            </a:xfrm>
            <a:custGeom>
              <a:avLst/>
              <a:gdLst/>
              <a:ahLst/>
              <a:cxnLst/>
              <a:rect l="l" t="t" r="r" b="b"/>
              <a:pathLst>
                <a:path w="46" h="80" extrusionOk="0">
                  <a:moveTo>
                    <a:pt x="28" y="47"/>
                  </a:moveTo>
                  <a:cubicBezTo>
                    <a:pt x="27" y="35"/>
                    <a:pt x="30" y="22"/>
                    <a:pt x="28" y="9"/>
                  </a:cubicBezTo>
                  <a:cubicBezTo>
                    <a:pt x="28" y="7"/>
                    <a:pt x="27" y="5"/>
                    <a:pt x="26" y="3"/>
                  </a:cubicBezTo>
                  <a:cubicBezTo>
                    <a:pt x="26" y="2"/>
                    <a:pt x="25" y="1"/>
                    <a:pt x="24" y="0"/>
                  </a:cubicBezTo>
                  <a:cubicBezTo>
                    <a:pt x="22" y="1"/>
                    <a:pt x="21" y="2"/>
                    <a:pt x="21" y="3"/>
                  </a:cubicBezTo>
                  <a:cubicBezTo>
                    <a:pt x="20" y="4"/>
                    <a:pt x="19" y="6"/>
                    <a:pt x="19" y="7"/>
                  </a:cubicBezTo>
                  <a:cubicBezTo>
                    <a:pt x="19" y="9"/>
                    <a:pt x="18" y="12"/>
                    <a:pt x="17" y="13"/>
                  </a:cubicBezTo>
                  <a:cubicBezTo>
                    <a:pt x="16" y="16"/>
                    <a:pt x="14" y="17"/>
                    <a:pt x="11" y="19"/>
                  </a:cubicBezTo>
                  <a:cubicBezTo>
                    <a:pt x="8" y="21"/>
                    <a:pt x="6" y="21"/>
                    <a:pt x="4" y="21"/>
                  </a:cubicBezTo>
                  <a:cubicBezTo>
                    <a:pt x="2" y="21"/>
                    <a:pt x="1" y="21"/>
                    <a:pt x="0" y="21"/>
                  </a:cubicBezTo>
                  <a:cubicBezTo>
                    <a:pt x="0" y="26"/>
                    <a:pt x="1" y="32"/>
                    <a:pt x="1" y="38"/>
                  </a:cubicBezTo>
                  <a:cubicBezTo>
                    <a:pt x="0" y="39"/>
                    <a:pt x="0" y="41"/>
                    <a:pt x="0" y="42"/>
                  </a:cubicBezTo>
                  <a:cubicBezTo>
                    <a:pt x="0" y="47"/>
                    <a:pt x="1" y="52"/>
                    <a:pt x="3" y="57"/>
                  </a:cubicBezTo>
                  <a:cubicBezTo>
                    <a:pt x="5" y="61"/>
                    <a:pt x="8" y="62"/>
                    <a:pt x="9" y="66"/>
                  </a:cubicBezTo>
                  <a:cubicBezTo>
                    <a:pt x="11" y="68"/>
                    <a:pt x="12" y="71"/>
                    <a:pt x="13" y="73"/>
                  </a:cubicBezTo>
                  <a:cubicBezTo>
                    <a:pt x="14" y="75"/>
                    <a:pt x="15" y="77"/>
                    <a:pt x="17" y="79"/>
                  </a:cubicBezTo>
                  <a:cubicBezTo>
                    <a:pt x="26" y="75"/>
                    <a:pt x="35" y="72"/>
                    <a:pt x="45" y="70"/>
                  </a:cubicBezTo>
                  <a:cubicBezTo>
                    <a:pt x="39" y="64"/>
                    <a:pt x="35" y="58"/>
                    <a:pt x="31" y="51"/>
                  </a:cubicBezTo>
                  <a:cubicBezTo>
                    <a:pt x="30" y="50"/>
                    <a:pt x="29" y="48"/>
                    <a:pt x="28" y="4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 name="Google Shape;881;p29">
              <a:extLst>
                <a:ext uri="{FF2B5EF4-FFF2-40B4-BE49-F238E27FC236}">
                  <a16:creationId xmlns:a16="http://schemas.microsoft.com/office/drawing/2014/main" id="{E4E29F17-3D84-B9BB-FB6B-2B3CF469CE8C}"/>
                </a:ext>
              </a:extLst>
            </p:cNvPr>
            <p:cNvSpPr/>
            <p:nvPr/>
          </p:nvSpPr>
          <p:spPr>
            <a:xfrm>
              <a:off x="16205" y="-948815"/>
              <a:ext cx="16200" cy="9360"/>
            </a:xfrm>
            <a:custGeom>
              <a:avLst/>
              <a:gdLst/>
              <a:ahLst/>
              <a:cxnLst/>
              <a:rect l="l" t="t" r="r" b="b"/>
              <a:pathLst>
                <a:path w="45" h="26" extrusionOk="0">
                  <a:moveTo>
                    <a:pt x="37" y="24"/>
                  </a:moveTo>
                  <a:cubicBezTo>
                    <a:pt x="37" y="23"/>
                    <a:pt x="38" y="23"/>
                    <a:pt x="39" y="23"/>
                  </a:cubicBezTo>
                  <a:cubicBezTo>
                    <a:pt x="41" y="22"/>
                    <a:pt x="42" y="21"/>
                    <a:pt x="43" y="19"/>
                  </a:cubicBezTo>
                  <a:cubicBezTo>
                    <a:pt x="44" y="17"/>
                    <a:pt x="44" y="16"/>
                    <a:pt x="44" y="14"/>
                  </a:cubicBezTo>
                  <a:cubicBezTo>
                    <a:pt x="44" y="12"/>
                    <a:pt x="44" y="11"/>
                    <a:pt x="43" y="9"/>
                  </a:cubicBezTo>
                  <a:cubicBezTo>
                    <a:pt x="42" y="7"/>
                    <a:pt x="41" y="6"/>
                    <a:pt x="39" y="5"/>
                  </a:cubicBezTo>
                  <a:cubicBezTo>
                    <a:pt x="38" y="5"/>
                    <a:pt x="37" y="4"/>
                    <a:pt x="37" y="4"/>
                  </a:cubicBezTo>
                  <a:cubicBezTo>
                    <a:pt x="35" y="3"/>
                    <a:pt x="33" y="3"/>
                    <a:pt x="31" y="2"/>
                  </a:cubicBezTo>
                  <a:cubicBezTo>
                    <a:pt x="30" y="1"/>
                    <a:pt x="29" y="0"/>
                    <a:pt x="28" y="0"/>
                  </a:cubicBezTo>
                  <a:cubicBezTo>
                    <a:pt x="19" y="1"/>
                    <a:pt x="9" y="4"/>
                    <a:pt x="0" y="8"/>
                  </a:cubicBezTo>
                  <a:cubicBezTo>
                    <a:pt x="0" y="9"/>
                    <a:pt x="1" y="9"/>
                    <a:pt x="1" y="9"/>
                  </a:cubicBezTo>
                  <a:cubicBezTo>
                    <a:pt x="3" y="14"/>
                    <a:pt x="7" y="18"/>
                    <a:pt x="12" y="21"/>
                  </a:cubicBezTo>
                  <a:cubicBezTo>
                    <a:pt x="17" y="24"/>
                    <a:pt x="23" y="25"/>
                    <a:pt x="28" y="25"/>
                  </a:cubicBezTo>
                  <a:cubicBezTo>
                    <a:pt x="31" y="25"/>
                    <a:pt x="34" y="24"/>
                    <a:pt x="37" y="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29">
              <a:extLst>
                <a:ext uri="{FF2B5EF4-FFF2-40B4-BE49-F238E27FC236}">
                  <a16:creationId xmlns:a16="http://schemas.microsoft.com/office/drawing/2014/main" id="{2CD21478-7E0E-54E3-58B3-3D009802DFC2}"/>
                </a:ext>
              </a:extLst>
            </p:cNvPr>
            <p:cNvSpPr/>
            <p:nvPr/>
          </p:nvSpPr>
          <p:spPr>
            <a:xfrm>
              <a:off x="4685" y="-989135"/>
              <a:ext cx="122040" cy="22680"/>
            </a:xfrm>
            <a:custGeom>
              <a:avLst/>
              <a:gdLst/>
              <a:ahLst/>
              <a:cxnLst/>
              <a:rect l="l" t="t" r="r" b="b"/>
              <a:pathLst>
                <a:path w="339" h="63" extrusionOk="0">
                  <a:moveTo>
                    <a:pt x="14" y="62"/>
                  </a:moveTo>
                  <a:cubicBezTo>
                    <a:pt x="14" y="61"/>
                    <a:pt x="14" y="60"/>
                    <a:pt x="14" y="59"/>
                  </a:cubicBezTo>
                  <a:cubicBezTo>
                    <a:pt x="14" y="54"/>
                    <a:pt x="15" y="49"/>
                    <a:pt x="18" y="44"/>
                  </a:cubicBezTo>
                  <a:lnTo>
                    <a:pt x="18" y="43"/>
                  </a:lnTo>
                  <a:cubicBezTo>
                    <a:pt x="19" y="41"/>
                    <a:pt x="21" y="40"/>
                    <a:pt x="23" y="39"/>
                  </a:cubicBezTo>
                  <a:cubicBezTo>
                    <a:pt x="25" y="38"/>
                    <a:pt x="27" y="37"/>
                    <a:pt x="29" y="37"/>
                  </a:cubicBezTo>
                  <a:cubicBezTo>
                    <a:pt x="31" y="37"/>
                    <a:pt x="34" y="38"/>
                    <a:pt x="36" y="39"/>
                  </a:cubicBezTo>
                  <a:cubicBezTo>
                    <a:pt x="36" y="39"/>
                    <a:pt x="37" y="40"/>
                    <a:pt x="38" y="41"/>
                  </a:cubicBezTo>
                  <a:cubicBezTo>
                    <a:pt x="59" y="24"/>
                    <a:pt x="151" y="36"/>
                    <a:pt x="166" y="35"/>
                  </a:cubicBezTo>
                  <a:cubicBezTo>
                    <a:pt x="197" y="34"/>
                    <a:pt x="226" y="42"/>
                    <a:pt x="258" y="40"/>
                  </a:cubicBezTo>
                  <a:cubicBezTo>
                    <a:pt x="283" y="38"/>
                    <a:pt x="309" y="36"/>
                    <a:pt x="335" y="33"/>
                  </a:cubicBezTo>
                  <a:cubicBezTo>
                    <a:pt x="338" y="33"/>
                    <a:pt x="338" y="27"/>
                    <a:pt x="335" y="27"/>
                  </a:cubicBezTo>
                  <a:cubicBezTo>
                    <a:pt x="254" y="19"/>
                    <a:pt x="174" y="7"/>
                    <a:pt x="93" y="2"/>
                  </a:cubicBezTo>
                  <a:cubicBezTo>
                    <a:pt x="85" y="1"/>
                    <a:pt x="76" y="0"/>
                    <a:pt x="67" y="0"/>
                  </a:cubicBezTo>
                  <a:cubicBezTo>
                    <a:pt x="61" y="0"/>
                    <a:pt x="55" y="1"/>
                    <a:pt x="49" y="1"/>
                  </a:cubicBezTo>
                  <a:cubicBezTo>
                    <a:pt x="49" y="7"/>
                    <a:pt x="47" y="13"/>
                    <a:pt x="46" y="19"/>
                  </a:cubicBezTo>
                  <a:cubicBezTo>
                    <a:pt x="45" y="25"/>
                    <a:pt x="31" y="28"/>
                    <a:pt x="30" y="19"/>
                  </a:cubicBezTo>
                  <a:cubicBezTo>
                    <a:pt x="30" y="14"/>
                    <a:pt x="28" y="9"/>
                    <a:pt x="28" y="5"/>
                  </a:cubicBezTo>
                  <a:cubicBezTo>
                    <a:pt x="25" y="6"/>
                    <a:pt x="22" y="7"/>
                    <a:pt x="20" y="8"/>
                  </a:cubicBezTo>
                  <a:cubicBezTo>
                    <a:pt x="14" y="12"/>
                    <a:pt x="10" y="17"/>
                    <a:pt x="6" y="23"/>
                  </a:cubicBezTo>
                  <a:cubicBezTo>
                    <a:pt x="2" y="29"/>
                    <a:pt x="0" y="35"/>
                    <a:pt x="0" y="42"/>
                  </a:cubicBezTo>
                  <a:cubicBezTo>
                    <a:pt x="0" y="44"/>
                    <a:pt x="0" y="45"/>
                    <a:pt x="0" y="46"/>
                  </a:cubicBezTo>
                  <a:lnTo>
                    <a:pt x="0" y="47"/>
                  </a:lnTo>
                  <a:cubicBezTo>
                    <a:pt x="0" y="49"/>
                    <a:pt x="0" y="51"/>
                    <a:pt x="2" y="54"/>
                  </a:cubicBezTo>
                  <a:cubicBezTo>
                    <a:pt x="4" y="57"/>
                    <a:pt x="6" y="58"/>
                    <a:pt x="8" y="60"/>
                  </a:cubicBezTo>
                  <a:cubicBezTo>
                    <a:pt x="10" y="61"/>
                    <a:pt x="12" y="62"/>
                    <a:pt x="14" y="6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 name="Google Shape;883;p29">
              <a:extLst>
                <a:ext uri="{FF2B5EF4-FFF2-40B4-BE49-F238E27FC236}">
                  <a16:creationId xmlns:a16="http://schemas.microsoft.com/office/drawing/2014/main" id="{FC8DD5AC-7EA3-8F99-010D-EC76A79F6CB7}"/>
                </a:ext>
              </a:extLst>
            </p:cNvPr>
            <p:cNvSpPr/>
            <p:nvPr/>
          </p:nvSpPr>
          <p:spPr>
            <a:xfrm>
              <a:off x="9725" y="-975815"/>
              <a:ext cx="9000" cy="9360"/>
            </a:xfrm>
            <a:custGeom>
              <a:avLst/>
              <a:gdLst/>
              <a:ahLst/>
              <a:cxnLst/>
              <a:rect l="l" t="t" r="r" b="b"/>
              <a:pathLst>
                <a:path w="25" h="26" extrusionOk="0">
                  <a:moveTo>
                    <a:pt x="20" y="11"/>
                  </a:moveTo>
                  <a:cubicBezTo>
                    <a:pt x="20" y="10"/>
                    <a:pt x="21" y="8"/>
                    <a:pt x="21" y="7"/>
                  </a:cubicBezTo>
                  <a:cubicBezTo>
                    <a:pt x="22" y="6"/>
                    <a:pt x="23" y="5"/>
                    <a:pt x="24" y="4"/>
                  </a:cubicBezTo>
                  <a:cubicBezTo>
                    <a:pt x="24" y="3"/>
                    <a:pt x="23" y="2"/>
                    <a:pt x="22" y="2"/>
                  </a:cubicBezTo>
                  <a:cubicBezTo>
                    <a:pt x="20" y="1"/>
                    <a:pt x="18" y="0"/>
                    <a:pt x="16" y="0"/>
                  </a:cubicBezTo>
                  <a:cubicBezTo>
                    <a:pt x="13" y="0"/>
                    <a:pt x="11" y="1"/>
                    <a:pt x="9" y="2"/>
                  </a:cubicBezTo>
                  <a:cubicBezTo>
                    <a:pt x="7" y="3"/>
                    <a:pt x="6" y="4"/>
                    <a:pt x="5" y="6"/>
                  </a:cubicBezTo>
                  <a:cubicBezTo>
                    <a:pt x="5" y="7"/>
                    <a:pt x="4" y="7"/>
                    <a:pt x="4" y="7"/>
                  </a:cubicBezTo>
                  <a:cubicBezTo>
                    <a:pt x="2" y="12"/>
                    <a:pt x="0" y="17"/>
                    <a:pt x="0" y="22"/>
                  </a:cubicBezTo>
                  <a:cubicBezTo>
                    <a:pt x="0" y="23"/>
                    <a:pt x="0" y="24"/>
                    <a:pt x="0" y="25"/>
                  </a:cubicBezTo>
                  <a:cubicBezTo>
                    <a:pt x="2" y="25"/>
                    <a:pt x="3" y="25"/>
                    <a:pt x="4" y="25"/>
                  </a:cubicBezTo>
                  <a:cubicBezTo>
                    <a:pt x="7" y="25"/>
                    <a:pt x="9" y="25"/>
                    <a:pt x="12" y="23"/>
                  </a:cubicBezTo>
                  <a:cubicBezTo>
                    <a:pt x="15" y="21"/>
                    <a:pt x="17" y="20"/>
                    <a:pt x="18" y="17"/>
                  </a:cubicBezTo>
                  <a:cubicBezTo>
                    <a:pt x="19" y="16"/>
                    <a:pt x="20" y="13"/>
                    <a:pt x="20"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 name="Google Shape;884;p29">
              <a:extLst>
                <a:ext uri="{FF2B5EF4-FFF2-40B4-BE49-F238E27FC236}">
                  <a16:creationId xmlns:a16="http://schemas.microsoft.com/office/drawing/2014/main" id="{D9F18506-1574-3216-9B87-BDB08579E624}"/>
                </a:ext>
              </a:extLst>
            </p:cNvPr>
            <p:cNvSpPr/>
            <p:nvPr/>
          </p:nvSpPr>
          <p:spPr>
            <a:xfrm>
              <a:off x="14045" y="-1108295"/>
              <a:ext cx="47160" cy="106200"/>
            </a:xfrm>
            <a:custGeom>
              <a:avLst/>
              <a:gdLst/>
              <a:ahLst/>
              <a:cxnLst/>
              <a:rect l="l" t="t" r="r" b="b"/>
              <a:pathLst>
                <a:path w="131" h="295" extrusionOk="0">
                  <a:moveTo>
                    <a:pt x="15" y="286"/>
                  </a:moveTo>
                  <a:lnTo>
                    <a:pt x="28" y="286"/>
                  </a:lnTo>
                  <a:cubicBezTo>
                    <a:pt x="28" y="277"/>
                    <a:pt x="30" y="268"/>
                    <a:pt x="31" y="258"/>
                  </a:cubicBezTo>
                  <a:cubicBezTo>
                    <a:pt x="30" y="258"/>
                    <a:pt x="29" y="258"/>
                    <a:pt x="28" y="257"/>
                  </a:cubicBezTo>
                  <a:cubicBezTo>
                    <a:pt x="26" y="256"/>
                    <a:pt x="24" y="253"/>
                    <a:pt x="22" y="251"/>
                  </a:cubicBezTo>
                  <a:cubicBezTo>
                    <a:pt x="20" y="248"/>
                    <a:pt x="20" y="246"/>
                    <a:pt x="20" y="243"/>
                  </a:cubicBezTo>
                  <a:cubicBezTo>
                    <a:pt x="20" y="240"/>
                    <a:pt x="20" y="238"/>
                    <a:pt x="22" y="235"/>
                  </a:cubicBezTo>
                  <a:cubicBezTo>
                    <a:pt x="24" y="232"/>
                    <a:pt x="26" y="231"/>
                    <a:pt x="28" y="229"/>
                  </a:cubicBezTo>
                  <a:lnTo>
                    <a:pt x="29" y="229"/>
                  </a:lnTo>
                  <a:cubicBezTo>
                    <a:pt x="31" y="228"/>
                    <a:pt x="33" y="227"/>
                    <a:pt x="35" y="227"/>
                  </a:cubicBezTo>
                  <a:cubicBezTo>
                    <a:pt x="35" y="222"/>
                    <a:pt x="36" y="216"/>
                    <a:pt x="37" y="211"/>
                  </a:cubicBezTo>
                  <a:cubicBezTo>
                    <a:pt x="37" y="211"/>
                    <a:pt x="37" y="209"/>
                    <a:pt x="37" y="208"/>
                  </a:cubicBezTo>
                  <a:lnTo>
                    <a:pt x="33" y="208"/>
                  </a:lnTo>
                  <a:cubicBezTo>
                    <a:pt x="12" y="206"/>
                    <a:pt x="14" y="173"/>
                    <a:pt x="36" y="175"/>
                  </a:cubicBezTo>
                  <a:lnTo>
                    <a:pt x="52" y="176"/>
                  </a:lnTo>
                  <a:lnTo>
                    <a:pt x="61" y="163"/>
                  </a:lnTo>
                  <a:cubicBezTo>
                    <a:pt x="69" y="152"/>
                    <a:pt x="58" y="148"/>
                    <a:pt x="69" y="132"/>
                  </a:cubicBezTo>
                  <a:cubicBezTo>
                    <a:pt x="68" y="132"/>
                    <a:pt x="66" y="131"/>
                    <a:pt x="65" y="131"/>
                  </a:cubicBezTo>
                  <a:cubicBezTo>
                    <a:pt x="62" y="129"/>
                    <a:pt x="59" y="126"/>
                    <a:pt x="58" y="124"/>
                  </a:cubicBezTo>
                  <a:cubicBezTo>
                    <a:pt x="56" y="121"/>
                    <a:pt x="56" y="119"/>
                    <a:pt x="56" y="116"/>
                  </a:cubicBezTo>
                  <a:cubicBezTo>
                    <a:pt x="56" y="113"/>
                    <a:pt x="56" y="110"/>
                    <a:pt x="58" y="107"/>
                  </a:cubicBezTo>
                  <a:cubicBezTo>
                    <a:pt x="60" y="104"/>
                    <a:pt x="62" y="103"/>
                    <a:pt x="65" y="101"/>
                  </a:cubicBezTo>
                  <a:cubicBezTo>
                    <a:pt x="67" y="100"/>
                    <a:pt x="69" y="99"/>
                    <a:pt x="71" y="98"/>
                  </a:cubicBezTo>
                  <a:lnTo>
                    <a:pt x="92" y="96"/>
                  </a:lnTo>
                  <a:cubicBezTo>
                    <a:pt x="96" y="89"/>
                    <a:pt x="100" y="82"/>
                    <a:pt x="103" y="75"/>
                  </a:cubicBezTo>
                  <a:cubicBezTo>
                    <a:pt x="83" y="75"/>
                    <a:pt x="86" y="45"/>
                    <a:pt x="105" y="45"/>
                  </a:cubicBezTo>
                  <a:lnTo>
                    <a:pt x="118" y="45"/>
                  </a:lnTo>
                  <a:lnTo>
                    <a:pt x="120" y="41"/>
                  </a:lnTo>
                  <a:cubicBezTo>
                    <a:pt x="124" y="29"/>
                    <a:pt x="128" y="16"/>
                    <a:pt x="130" y="4"/>
                  </a:cubicBezTo>
                  <a:cubicBezTo>
                    <a:pt x="124" y="9"/>
                    <a:pt x="118" y="15"/>
                    <a:pt x="111" y="21"/>
                  </a:cubicBezTo>
                  <a:cubicBezTo>
                    <a:pt x="110" y="21"/>
                    <a:pt x="110" y="21"/>
                    <a:pt x="110" y="21"/>
                  </a:cubicBezTo>
                  <a:cubicBezTo>
                    <a:pt x="108" y="22"/>
                    <a:pt x="106" y="23"/>
                    <a:pt x="104" y="23"/>
                  </a:cubicBezTo>
                  <a:cubicBezTo>
                    <a:pt x="102" y="23"/>
                    <a:pt x="100" y="22"/>
                    <a:pt x="98" y="21"/>
                  </a:cubicBezTo>
                  <a:cubicBezTo>
                    <a:pt x="96" y="20"/>
                    <a:pt x="95" y="19"/>
                    <a:pt x="94" y="17"/>
                  </a:cubicBezTo>
                  <a:cubicBezTo>
                    <a:pt x="93" y="15"/>
                    <a:pt x="93" y="14"/>
                    <a:pt x="93" y="12"/>
                  </a:cubicBezTo>
                  <a:cubicBezTo>
                    <a:pt x="93" y="8"/>
                    <a:pt x="93" y="4"/>
                    <a:pt x="94" y="0"/>
                  </a:cubicBezTo>
                  <a:cubicBezTo>
                    <a:pt x="93" y="4"/>
                    <a:pt x="92" y="8"/>
                    <a:pt x="92" y="12"/>
                  </a:cubicBezTo>
                  <a:cubicBezTo>
                    <a:pt x="92" y="16"/>
                    <a:pt x="93" y="20"/>
                    <a:pt x="94" y="24"/>
                  </a:cubicBezTo>
                  <a:cubicBezTo>
                    <a:pt x="97" y="32"/>
                    <a:pt x="76" y="41"/>
                    <a:pt x="72" y="48"/>
                  </a:cubicBezTo>
                  <a:cubicBezTo>
                    <a:pt x="58" y="72"/>
                    <a:pt x="62" y="100"/>
                    <a:pt x="42" y="123"/>
                  </a:cubicBezTo>
                  <a:cubicBezTo>
                    <a:pt x="41" y="124"/>
                    <a:pt x="39" y="126"/>
                    <a:pt x="38" y="128"/>
                  </a:cubicBezTo>
                  <a:cubicBezTo>
                    <a:pt x="35" y="133"/>
                    <a:pt x="34" y="138"/>
                    <a:pt x="34" y="144"/>
                  </a:cubicBezTo>
                  <a:cubicBezTo>
                    <a:pt x="34" y="145"/>
                    <a:pt x="34" y="146"/>
                    <a:pt x="34" y="148"/>
                  </a:cubicBezTo>
                  <a:cubicBezTo>
                    <a:pt x="37" y="156"/>
                    <a:pt x="13" y="181"/>
                    <a:pt x="12" y="193"/>
                  </a:cubicBezTo>
                  <a:cubicBezTo>
                    <a:pt x="9" y="226"/>
                    <a:pt x="2" y="260"/>
                    <a:pt x="0" y="294"/>
                  </a:cubicBezTo>
                  <a:cubicBezTo>
                    <a:pt x="2" y="292"/>
                    <a:pt x="4" y="289"/>
                    <a:pt x="6" y="288"/>
                  </a:cubicBezTo>
                  <a:cubicBezTo>
                    <a:pt x="9" y="286"/>
                    <a:pt x="11" y="286"/>
                    <a:pt x="14" y="286"/>
                  </a:cubicBezTo>
                  <a:cubicBezTo>
                    <a:pt x="15" y="286"/>
                    <a:pt x="15" y="286"/>
                    <a:pt x="15" y="28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29">
              <a:extLst>
                <a:ext uri="{FF2B5EF4-FFF2-40B4-BE49-F238E27FC236}">
                  <a16:creationId xmlns:a16="http://schemas.microsoft.com/office/drawing/2014/main" id="{C25545DE-1A35-8C1B-2C39-B3E030C7BC05}"/>
                </a:ext>
              </a:extLst>
            </p:cNvPr>
            <p:cNvSpPr/>
            <p:nvPr/>
          </p:nvSpPr>
          <p:spPr>
            <a:xfrm>
              <a:off x="14045" y="-995255"/>
              <a:ext cx="9000" cy="8640"/>
            </a:xfrm>
            <a:custGeom>
              <a:avLst/>
              <a:gdLst/>
              <a:ahLst/>
              <a:cxnLst/>
              <a:rect l="l" t="t" r="r" b="b"/>
              <a:pathLst>
                <a:path w="25" h="24" extrusionOk="0">
                  <a:moveTo>
                    <a:pt x="24" y="8"/>
                  </a:moveTo>
                  <a:lnTo>
                    <a:pt x="14" y="8"/>
                  </a:lnTo>
                  <a:cubicBezTo>
                    <a:pt x="11" y="8"/>
                    <a:pt x="9" y="7"/>
                    <a:pt x="6" y="6"/>
                  </a:cubicBezTo>
                  <a:cubicBezTo>
                    <a:pt x="3" y="5"/>
                    <a:pt x="1" y="3"/>
                    <a:pt x="0" y="0"/>
                  </a:cubicBezTo>
                  <a:cubicBezTo>
                    <a:pt x="0" y="8"/>
                    <a:pt x="1" y="15"/>
                    <a:pt x="1" y="23"/>
                  </a:cubicBezTo>
                  <a:cubicBezTo>
                    <a:pt x="8" y="20"/>
                    <a:pt x="16" y="19"/>
                    <a:pt x="23" y="18"/>
                  </a:cubicBezTo>
                  <a:cubicBezTo>
                    <a:pt x="23" y="15"/>
                    <a:pt x="23" y="12"/>
                    <a:pt x="24"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29">
              <a:extLst>
                <a:ext uri="{FF2B5EF4-FFF2-40B4-BE49-F238E27FC236}">
                  <a16:creationId xmlns:a16="http://schemas.microsoft.com/office/drawing/2014/main" id="{41BC2A57-16D6-FFE2-2D37-0904B8C7805A}"/>
                </a:ext>
              </a:extLst>
            </p:cNvPr>
            <p:cNvSpPr/>
            <p:nvPr/>
          </p:nvSpPr>
          <p:spPr>
            <a:xfrm>
              <a:off x="14405" y="-988775"/>
              <a:ext cx="7920" cy="10440"/>
            </a:xfrm>
            <a:custGeom>
              <a:avLst/>
              <a:gdLst/>
              <a:ahLst/>
              <a:cxnLst/>
              <a:rect l="l" t="t" r="r" b="b"/>
              <a:pathLst>
                <a:path w="22" h="29" extrusionOk="0">
                  <a:moveTo>
                    <a:pt x="18" y="18"/>
                  </a:moveTo>
                  <a:cubicBezTo>
                    <a:pt x="20" y="12"/>
                    <a:pt x="20" y="7"/>
                    <a:pt x="21" y="0"/>
                  </a:cubicBezTo>
                  <a:cubicBezTo>
                    <a:pt x="14" y="1"/>
                    <a:pt x="7" y="3"/>
                    <a:pt x="0" y="5"/>
                  </a:cubicBezTo>
                  <a:cubicBezTo>
                    <a:pt x="0" y="10"/>
                    <a:pt x="1" y="14"/>
                    <a:pt x="2" y="19"/>
                  </a:cubicBezTo>
                  <a:cubicBezTo>
                    <a:pt x="4" y="28"/>
                    <a:pt x="17" y="26"/>
                    <a:pt x="18"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29">
              <a:extLst>
                <a:ext uri="{FF2B5EF4-FFF2-40B4-BE49-F238E27FC236}">
                  <a16:creationId xmlns:a16="http://schemas.microsoft.com/office/drawing/2014/main" id="{31D69ABD-2C67-A1CD-0E2E-797E875ACEC2}"/>
                </a:ext>
              </a:extLst>
            </p:cNvPr>
            <p:cNvSpPr/>
            <p:nvPr/>
          </p:nvSpPr>
          <p:spPr>
            <a:xfrm>
              <a:off x="47525" y="-1129535"/>
              <a:ext cx="186120" cy="23040"/>
            </a:xfrm>
            <a:custGeom>
              <a:avLst/>
              <a:gdLst/>
              <a:ahLst/>
              <a:cxnLst/>
              <a:rect l="l" t="t" r="r" b="b"/>
              <a:pathLst>
                <a:path w="517" h="64" extrusionOk="0">
                  <a:moveTo>
                    <a:pt x="41" y="40"/>
                  </a:moveTo>
                  <a:cubicBezTo>
                    <a:pt x="41" y="40"/>
                    <a:pt x="42" y="40"/>
                    <a:pt x="43" y="41"/>
                  </a:cubicBezTo>
                  <a:cubicBezTo>
                    <a:pt x="44" y="41"/>
                    <a:pt x="44" y="42"/>
                    <a:pt x="45" y="43"/>
                  </a:cubicBezTo>
                  <a:cubicBezTo>
                    <a:pt x="46" y="44"/>
                    <a:pt x="46" y="45"/>
                    <a:pt x="46" y="47"/>
                  </a:cubicBezTo>
                  <a:cubicBezTo>
                    <a:pt x="46" y="48"/>
                    <a:pt x="46" y="49"/>
                    <a:pt x="45" y="50"/>
                  </a:cubicBezTo>
                  <a:cubicBezTo>
                    <a:pt x="43" y="53"/>
                    <a:pt x="42" y="55"/>
                    <a:pt x="40" y="57"/>
                  </a:cubicBezTo>
                  <a:cubicBezTo>
                    <a:pt x="39" y="59"/>
                    <a:pt x="38" y="61"/>
                    <a:pt x="37" y="63"/>
                  </a:cubicBezTo>
                  <a:cubicBezTo>
                    <a:pt x="44" y="55"/>
                    <a:pt x="52" y="49"/>
                    <a:pt x="61" y="44"/>
                  </a:cubicBezTo>
                  <a:cubicBezTo>
                    <a:pt x="75" y="36"/>
                    <a:pt x="92" y="31"/>
                    <a:pt x="108" y="31"/>
                  </a:cubicBezTo>
                  <a:cubicBezTo>
                    <a:pt x="145" y="29"/>
                    <a:pt x="182" y="31"/>
                    <a:pt x="217" y="31"/>
                  </a:cubicBezTo>
                  <a:cubicBezTo>
                    <a:pt x="316" y="28"/>
                    <a:pt x="414" y="39"/>
                    <a:pt x="512" y="35"/>
                  </a:cubicBezTo>
                  <a:cubicBezTo>
                    <a:pt x="513" y="35"/>
                    <a:pt x="513" y="35"/>
                    <a:pt x="514" y="35"/>
                  </a:cubicBezTo>
                  <a:lnTo>
                    <a:pt x="515" y="34"/>
                  </a:lnTo>
                  <a:cubicBezTo>
                    <a:pt x="516" y="33"/>
                    <a:pt x="515" y="33"/>
                    <a:pt x="515" y="33"/>
                  </a:cubicBezTo>
                  <a:cubicBezTo>
                    <a:pt x="515" y="32"/>
                    <a:pt x="516" y="32"/>
                    <a:pt x="515" y="31"/>
                  </a:cubicBezTo>
                  <a:cubicBezTo>
                    <a:pt x="514" y="30"/>
                    <a:pt x="515" y="31"/>
                    <a:pt x="514" y="30"/>
                  </a:cubicBezTo>
                  <a:cubicBezTo>
                    <a:pt x="513" y="29"/>
                    <a:pt x="513" y="30"/>
                    <a:pt x="512" y="30"/>
                  </a:cubicBezTo>
                  <a:cubicBezTo>
                    <a:pt x="397" y="25"/>
                    <a:pt x="283" y="9"/>
                    <a:pt x="168" y="2"/>
                  </a:cubicBezTo>
                  <a:cubicBezTo>
                    <a:pt x="151" y="1"/>
                    <a:pt x="134" y="0"/>
                    <a:pt x="118" y="0"/>
                  </a:cubicBezTo>
                  <a:cubicBezTo>
                    <a:pt x="101" y="0"/>
                    <a:pt x="84" y="1"/>
                    <a:pt x="67" y="2"/>
                  </a:cubicBezTo>
                  <a:cubicBezTo>
                    <a:pt x="68" y="5"/>
                    <a:pt x="68" y="6"/>
                    <a:pt x="68" y="9"/>
                  </a:cubicBezTo>
                  <a:cubicBezTo>
                    <a:pt x="68" y="11"/>
                    <a:pt x="68" y="14"/>
                    <a:pt x="67" y="16"/>
                  </a:cubicBezTo>
                  <a:cubicBezTo>
                    <a:pt x="67" y="17"/>
                    <a:pt x="67" y="19"/>
                    <a:pt x="66" y="20"/>
                  </a:cubicBezTo>
                  <a:cubicBezTo>
                    <a:pt x="65" y="21"/>
                    <a:pt x="65" y="22"/>
                    <a:pt x="63" y="23"/>
                  </a:cubicBezTo>
                  <a:cubicBezTo>
                    <a:pt x="61" y="24"/>
                    <a:pt x="60" y="24"/>
                    <a:pt x="58" y="24"/>
                  </a:cubicBezTo>
                  <a:cubicBezTo>
                    <a:pt x="56" y="24"/>
                    <a:pt x="55" y="24"/>
                    <a:pt x="53" y="23"/>
                  </a:cubicBezTo>
                  <a:cubicBezTo>
                    <a:pt x="51" y="22"/>
                    <a:pt x="51" y="21"/>
                    <a:pt x="50" y="20"/>
                  </a:cubicBezTo>
                  <a:cubicBezTo>
                    <a:pt x="50" y="19"/>
                    <a:pt x="50" y="19"/>
                    <a:pt x="50" y="19"/>
                  </a:cubicBezTo>
                  <a:cubicBezTo>
                    <a:pt x="48" y="15"/>
                    <a:pt x="46" y="12"/>
                    <a:pt x="44" y="8"/>
                  </a:cubicBezTo>
                  <a:cubicBezTo>
                    <a:pt x="40" y="10"/>
                    <a:pt x="36" y="12"/>
                    <a:pt x="32" y="14"/>
                  </a:cubicBezTo>
                  <a:cubicBezTo>
                    <a:pt x="22" y="20"/>
                    <a:pt x="13" y="28"/>
                    <a:pt x="8" y="37"/>
                  </a:cubicBezTo>
                  <a:cubicBezTo>
                    <a:pt x="3" y="45"/>
                    <a:pt x="1" y="52"/>
                    <a:pt x="0" y="61"/>
                  </a:cubicBezTo>
                  <a:cubicBezTo>
                    <a:pt x="1" y="59"/>
                    <a:pt x="1" y="58"/>
                    <a:pt x="2" y="57"/>
                  </a:cubicBezTo>
                  <a:cubicBezTo>
                    <a:pt x="5" y="52"/>
                    <a:pt x="9" y="47"/>
                    <a:pt x="15" y="44"/>
                  </a:cubicBezTo>
                  <a:cubicBezTo>
                    <a:pt x="21" y="41"/>
                    <a:pt x="27" y="39"/>
                    <a:pt x="33" y="39"/>
                  </a:cubicBezTo>
                  <a:cubicBezTo>
                    <a:pt x="36" y="39"/>
                    <a:pt x="38" y="40"/>
                    <a:pt x="41" y="4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29">
              <a:extLst>
                <a:ext uri="{FF2B5EF4-FFF2-40B4-BE49-F238E27FC236}">
                  <a16:creationId xmlns:a16="http://schemas.microsoft.com/office/drawing/2014/main" id="{66266403-BCED-D4E0-3C52-BE54D9CF6DBD}"/>
                </a:ext>
              </a:extLst>
            </p:cNvPr>
            <p:cNvSpPr/>
            <p:nvPr/>
          </p:nvSpPr>
          <p:spPr>
            <a:xfrm>
              <a:off x="47525" y="-1115495"/>
              <a:ext cx="16920" cy="15840"/>
            </a:xfrm>
            <a:custGeom>
              <a:avLst/>
              <a:gdLst/>
              <a:ahLst/>
              <a:cxnLst/>
              <a:rect l="l" t="t" r="r" b="b"/>
              <a:pathLst>
                <a:path w="47" h="44" extrusionOk="0">
                  <a:moveTo>
                    <a:pt x="18" y="41"/>
                  </a:moveTo>
                  <a:cubicBezTo>
                    <a:pt x="25" y="35"/>
                    <a:pt x="31" y="29"/>
                    <a:pt x="37" y="24"/>
                  </a:cubicBezTo>
                  <a:cubicBezTo>
                    <a:pt x="38" y="22"/>
                    <a:pt x="39" y="20"/>
                    <a:pt x="40" y="18"/>
                  </a:cubicBezTo>
                  <a:cubicBezTo>
                    <a:pt x="42" y="16"/>
                    <a:pt x="43" y="14"/>
                    <a:pt x="45" y="11"/>
                  </a:cubicBezTo>
                  <a:cubicBezTo>
                    <a:pt x="46" y="10"/>
                    <a:pt x="46" y="9"/>
                    <a:pt x="46" y="8"/>
                  </a:cubicBezTo>
                  <a:cubicBezTo>
                    <a:pt x="46" y="6"/>
                    <a:pt x="46" y="5"/>
                    <a:pt x="45" y="4"/>
                  </a:cubicBezTo>
                  <a:cubicBezTo>
                    <a:pt x="44" y="3"/>
                    <a:pt x="44" y="2"/>
                    <a:pt x="43" y="2"/>
                  </a:cubicBezTo>
                  <a:cubicBezTo>
                    <a:pt x="42" y="1"/>
                    <a:pt x="41" y="1"/>
                    <a:pt x="41" y="1"/>
                  </a:cubicBezTo>
                  <a:cubicBezTo>
                    <a:pt x="38" y="1"/>
                    <a:pt x="36" y="0"/>
                    <a:pt x="34" y="0"/>
                  </a:cubicBezTo>
                  <a:cubicBezTo>
                    <a:pt x="27" y="0"/>
                    <a:pt x="22" y="2"/>
                    <a:pt x="16" y="5"/>
                  </a:cubicBezTo>
                  <a:cubicBezTo>
                    <a:pt x="10" y="8"/>
                    <a:pt x="6" y="13"/>
                    <a:pt x="2" y="19"/>
                  </a:cubicBezTo>
                  <a:cubicBezTo>
                    <a:pt x="2" y="19"/>
                    <a:pt x="2" y="20"/>
                    <a:pt x="1" y="21"/>
                  </a:cubicBezTo>
                  <a:cubicBezTo>
                    <a:pt x="0" y="25"/>
                    <a:pt x="0" y="29"/>
                    <a:pt x="0" y="33"/>
                  </a:cubicBezTo>
                  <a:cubicBezTo>
                    <a:pt x="0" y="34"/>
                    <a:pt x="0" y="36"/>
                    <a:pt x="1" y="37"/>
                  </a:cubicBezTo>
                  <a:cubicBezTo>
                    <a:pt x="2" y="39"/>
                    <a:pt x="3" y="40"/>
                    <a:pt x="5" y="41"/>
                  </a:cubicBezTo>
                  <a:cubicBezTo>
                    <a:pt x="7" y="42"/>
                    <a:pt x="9" y="43"/>
                    <a:pt x="11" y="43"/>
                  </a:cubicBezTo>
                  <a:cubicBezTo>
                    <a:pt x="13" y="43"/>
                    <a:pt x="15" y="42"/>
                    <a:pt x="17" y="41"/>
                  </a:cubicBezTo>
                  <a:lnTo>
                    <a:pt x="18" y="4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29">
              <a:extLst>
                <a:ext uri="{FF2B5EF4-FFF2-40B4-BE49-F238E27FC236}">
                  <a16:creationId xmlns:a16="http://schemas.microsoft.com/office/drawing/2014/main" id="{586DDD9B-2C0C-6D06-14D1-448E7F25F702}"/>
                </a:ext>
              </a:extLst>
            </p:cNvPr>
            <p:cNvSpPr/>
            <p:nvPr/>
          </p:nvSpPr>
          <p:spPr>
            <a:xfrm>
              <a:off x="61925" y="-1147895"/>
              <a:ext cx="12960" cy="21240"/>
            </a:xfrm>
            <a:custGeom>
              <a:avLst/>
              <a:gdLst/>
              <a:ahLst/>
              <a:cxnLst/>
              <a:rect l="l" t="t" r="r" b="b"/>
              <a:pathLst>
                <a:path w="36" h="59" extrusionOk="0">
                  <a:moveTo>
                    <a:pt x="28" y="27"/>
                  </a:moveTo>
                  <a:cubicBezTo>
                    <a:pt x="31" y="22"/>
                    <a:pt x="33" y="16"/>
                    <a:pt x="35" y="11"/>
                  </a:cubicBezTo>
                  <a:cubicBezTo>
                    <a:pt x="28" y="9"/>
                    <a:pt x="21" y="6"/>
                    <a:pt x="13" y="4"/>
                  </a:cubicBezTo>
                  <a:cubicBezTo>
                    <a:pt x="13" y="3"/>
                    <a:pt x="12" y="3"/>
                    <a:pt x="12" y="3"/>
                  </a:cubicBezTo>
                  <a:cubicBezTo>
                    <a:pt x="11" y="2"/>
                    <a:pt x="10" y="1"/>
                    <a:pt x="9" y="0"/>
                  </a:cubicBezTo>
                  <a:cubicBezTo>
                    <a:pt x="5" y="9"/>
                    <a:pt x="2" y="19"/>
                    <a:pt x="0" y="29"/>
                  </a:cubicBezTo>
                  <a:cubicBezTo>
                    <a:pt x="0" y="30"/>
                    <a:pt x="0" y="31"/>
                    <a:pt x="0" y="32"/>
                  </a:cubicBezTo>
                  <a:cubicBezTo>
                    <a:pt x="0" y="41"/>
                    <a:pt x="2" y="50"/>
                    <a:pt x="6" y="58"/>
                  </a:cubicBezTo>
                  <a:cubicBezTo>
                    <a:pt x="14" y="56"/>
                    <a:pt x="21" y="54"/>
                    <a:pt x="29" y="52"/>
                  </a:cubicBezTo>
                  <a:cubicBezTo>
                    <a:pt x="27" y="48"/>
                    <a:pt x="26" y="43"/>
                    <a:pt x="26" y="38"/>
                  </a:cubicBezTo>
                  <a:cubicBezTo>
                    <a:pt x="26" y="34"/>
                    <a:pt x="27" y="31"/>
                    <a:pt x="28"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29">
              <a:extLst>
                <a:ext uri="{FF2B5EF4-FFF2-40B4-BE49-F238E27FC236}">
                  <a16:creationId xmlns:a16="http://schemas.microsoft.com/office/drawing/2014/main" id="{A057F121-A824-6508-C531-3A70DD866168}"/>
                </a:ext>
              </a:extLst>
            </p:cNvPr>
            <p:cNvSpPr/>
            <p:nvPr/>
          </p:nvSpPr>
          <p:spPr>
            <a:xfrm>
              <a:off x="62285" y="-1182095"/>
              <a:ext cx="13680" cy="26640"/>
            </a:xfrm>
            <a:custGeom>
              <a:avLst/>
              <a:gdLst/>
              <a:ahLst/>
              <a:cxnLst/>
              <a:rect l="l" t="t" r="r" b="b"/>
              <a:pathLst>
                <a:path w="38" h="74" extrusionOk="0">
                  <a:moveTo>
                    <a:pt x="27" y="70"/>
                  </a:moveTo>
                  <a:lnTo>
                    <a:pt x="36" y="73"/>
                  </a:lnTo>
                  <a:cubicBezTo>
                    <a:pt x="37" y="71"/>
                    <a:pt x="37" y="70"/>
                    <a:pt x="37" y="68"/>
                  </a:cubicBezTo>
                  <a:cubicBezTo>
                    <a:pt x="37" y="60"/>
                    <a:pt x="35" y="53"/>
                    <a:pt x="32" y="46"/>
                  </a:cubicBezTo>
                  <a:cubicBezTo>
                    <a:pt x="24" y="34"/>
                    <a:pt x="32" y="24"/>
                    <a:pt x="33" y="12"/>
                  </a:cubicBezTo>
                  <a:cubicBezTo>
                    <a:pt x="33" y="12"/>
                    <a:pt x="34" y="12"/>
                    <a:pt x="34" y="11"/>
                  </a:cubicBezTo>
                  <a:lnTo>
                    <a:pt x="33" y="10"/>
                  </a:lnTo>
                  <a:cubicBezTo>
                    <a:pt x="31" y="9"/>
                    <a:pt x="29" y="8"/>
                    <a:pt x="28" y="7"/>
                  </a:cubicBezTo>
                  <a:cubicBezTo>
                    <a:pt x="27" y="7"/>
                    <a:pt x="26" y="6"/>
                    <a:pt x="25" y="5"/>
                  </a:cubicBezTo>
                  <a:lnTo>
                    <a:pt x="23" y="4"/>
                  </a:lnTo>
                  <a:cubicBezTo>
                    <a:pt x="1" y="0"/>
                    <a:pt x="0" y="43"/>
                    <a:pt x="10" y="57"/>
                  </a:cubicBezTo>
                  <a:lnTo>
                    <a:pt x="10" y="58"/>
                  </a:lnTo>
                  <a:cubicBezTo>
                    <a:pt x="12" y="62"/>
                    <a:pt x="13" y="66"/>
                    <a:pt x="13" y="71"/>
                  </a:cubicBezTo>
                  <a:cubicBezTo>
                    <a:pt x="16" y="70"/>
                    <a:pt x="18" y="69"/>
                    <a:pt x="21" y="69"/>
                  </a:cubicBezTo>
                  <a:cubicBezTo>
                    <a:pt x="23" y="69"/>
                    <a:pt x="25" y="70"/>
                    <a:pt x="27" y="7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29">
              <a:extLst>
                <a:ext uri="{FF2B5EF4-FFF2-40B4-BE49-F238E27FC236}">
                  <a16:creationId xmlns:a16="http://schemas.microsoft.com/office/drawing/2014/main" id="{4823BCF1-512D-CADB-DF69-2A43FE72361B}"/>
                </a:ext>
              </a:extLst>
            </p:cNvPr>
            <p:cNvSpPr/>
            <p:nvPr/>
          </p:nvSpPr>
          <p:spPr>
            <a:xfrm>
              <a:off x="64445" y="-1129175"/>
              <a:ext cx="8640" cy="7920"/>
            </a:xfrm>
            <a:custGeom>
              <a:avLst/>
              <a:gdLst/>
              <a:ahLst/>
              <a:cxnLst/>
              <a:rect l="l" t="t" r="r" b="b"/>
              <a:pathLst>
                <a:path w="24" h="22" extrusionOk="0">
                  <a:moveTo>
                    <a:pt x="22" y="14"/>
                  </a:moveTo>
                  <a:cubicBezTo>
                    <a:pt x="22" y="12"/>
                    <a:pt x="23" y="9"/>
                    <a:pt x="23" y="7"/>
                  </a:cubicBezTo>
                  <a:cubicBezTo>
                    <a:pt x="23" y="4"/>
                    <a:pt x="22" y="3"/>
                    <a:pt x="22" y="0"/>
                  </a:cubicBezTo>
                  <a:cubicBezTo>
                    <a:pt x="14" y="2"/>
                    <a:pt x="7" y="4"/>
                    <a:pt x="0" y="6"/>
                  </a:cubicBezTo>
                  <a:cubicBezTo>
                    <a:pt x="1" y="10"/>
                    <a:pt x="3" y="13"/>
                    <a:pt x="5" y="17"/>
                  </a:cubicBezTo>
                  <a:cubicBezTo>
                    <a:pt x="6" y="18"/>
                    <a:pt x="7" y="19"/>
                    <a:pt x="8" y="20"/>
                  </a:cubicBezTo>
                  <a:cubicBezTo>
                    <a:pt x="10" y="21"/>
                    <a:pt x="11" y="21"/>
                    <a:pt x="13" y="21"/>
                  </a:cubicBezTo>
                  <a:cubicBezTo>
                    <a:pt x="15" y="21"/>
                    <a:pt x="16" y="21"/>
                    <a:pt x="18" y="20"/>
                  </a:cubicBezTo>
                  <a:cubicBezTo>
                    <a:pt x="20" y="19"/>
                    <a:pt x="20" y="18"/>
                    <a:pt x="21" y="17"/>
                  </a:cubicBezTo>
                  <a:cubicBezTo>
                    <a:pt x="21" y="16"/>
                    <a:pt x="22" y="15"/>
                    <a:pt x="22"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29">
              <a:extLst>
                <a:ext uri="{FF2B5EF4-FFF2-40B4-BE49-F238E27FC236}">
                  <a16:creationId xmlns:a16="http://schemas.microsoft.com/office/drawing/2014/main" id="{526AF285-FD63-6E26-07DC-699EB653E51B}"/>
                </a:ext>
              </a:extLst>
            </p:cNvPr>
            <p:cNvSpPr/>
            <p:nvPr/>
          </p:nvSpPr>
          <p:spPr>
            <a:xfrm>
              <a:off x="56885" y="-1225655"/>
              <a:ext cx="76320" cy="48240"/>
            </a:xfrm>
            <a:custGeom>
              <a:avLst/>
              <a:gdLst/>
              <a:ahLst/>
              <a:cxnLst/>
              <a:rect l="l" t="t" r="r" b="b"/>
              <a:pathLst>
                <a:path w="212" h="134" extrusionOk="0">
                  <a:moveTo>
                    <a:pt x="48" y="131"/>
                  </a:moveTo>
                  <a:cubicBezTo>
                    <a:pt x="56" y="132"/>
                    <a:pt x="65" y="133"/>
                    <a:pt x="73" y="133"/>
                  </a:cubicBezTo>
                  <a:cubicBezTo>
                    <a:pt x="84" y="133"/>
                    <a:pt x="94" y="132"/>
                    <a:pt x="105" y="130"/>
                  </a:cubicBezTo>
                  <a:cubicBezTo>
                    <a:pt x="132" y="126"/>
                    <a:pt x="159" y="124"/>
                    <a:pt x="186" y="124"/>
                  </a:cubicBezTo>
                  <a:cubicBezTo>
                    <a:pt x="192" y="124"/>
                    <a:pt x="199" y="124"/>
                    <a:pt x="206" y="125"/>
                  </a:cubicBezTo>
                  <a:cubicBezTo>
                    <a:pt x="211" y="125"/>
                    <a:pt x="211" y="119"/>
                    <a:pt x="206" y="118"/>
                  </a:cubicBezTo>
                  <a:cubicBezTo>
                    <a:pt x="164" y="109"/>
                    <a:pt x="121" y="103"/>
                    <a:pt x="77" y="102"/>
                  </a:cubicBezTo>
                  <a:cubicBezTo>
                    <a:pt x="50" y="102"/>
                    <a:pt x="58" y="69"/>
                    <a:pt x="54" y="50"/>
                  </a:cubicBezTo>
                  <a:cubicBezTo>
                    <a:pt x="51" y="35"/>
                    <a:pt x="40" y="25"/>
                    <a:pt x="39" y="8"/>
                  </a:cubicBezTo>
                  <a:cubicBezTo>
                    <a:pt x="39" y="7"/>
                    <a:pt x="39" y="6"/>
                    <a:pt x="39" y="6"/>
                  </a:cubicBezTo>
                  <a:cubicBezTo>
                    <a:pt x="39" y="5"/>
                    <a:pt x="39" y="4"/>
                    <a:pt x="39" y="3"/>
                  </a:cubicBezTo>
                  <a:lnTo>
                    <a:pt x="32" y="3"/>
                  </a:lnTo>
                  <a:cubicBezTo>
                    <a:pt x="31" y="4"/>
                    <a:pt x="29" y="4"/>
                    <a:pt x="27" y="4"/>
                  </a:cubicBezTo>
                  <a:cubicBezTo>
                    <a:pt x="22" y="4"/>
                    <a:pt x="16" y="2"/>
                    <a:pt x="12" y="0"/>
                  </a:cubicBezTo>
                  <a:cubicBezTo>
                    <a:pt x="10" y="1"/>
                    <a:pt x="9" y="2"/>
                    <a:pt x="8" y="4"/>
                  </a:cubicBezTo>
                  <a:cubicBezTo>
                    <a:pt x="0" y="20"/>
                    <a:pt x="11" y="43"/>
                    <a:pt x="20" y="58"/>
                  </a:cubicBezTo>
                  <a:cubicBezTo>
                    <a:pt x="28" y="73"/>
                    <a:pt x="17" y="92"/>
                    <a:pt x="24" y="106"/>
                  </a:cubicBezTo>
                  <a:cubicBezTo>
                    <a:pt x="25" y="108"/>
                    <a:pt x="26" y="109"/>
                    <a:pt x="27" y="111"/>
                  </a:cubicBezTo>
                  <a:cubicBezTo>
                    <a:pt x="30" y="116"/>
                    <a:pt x="33" y="120"/>
                    <a:pt x="38" y="124"/>
                  </a:cubicBezTo>
                  <a:cubicBezTo>
                    <a:pt x="40" y="124"/>
                    <a:pt x="43" y="125"/>
                    <a:pt x="45" y="126"/>
                  </a:cubicBezTo>
                  <a:cubicBezTo>
                    <a:pt x="46" y="127"/>
                    <a:pt x="46" y="127"/>
                    <a:pt x="47" y="128"/>
                  </a:cubicBezTo>
                  <a:cubicBezTo>
                    <a:pt x="47" y="129"/>
                    <a:pt x="47" y="130"/>
                    <a:pt x="48" y="13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29">
              <a:extLst>
                <a:ext uri="{FF2B5EF4-FFF2-40B4-BE49-F238E27FC236}">
                  <a16:creationId xmlns:a16="http://schemas.microsoft.com/office/drawing/2014/main" id="{1FC125B4-FEFB-37C7-443D-620112C5E4CD}"/>
                </a:ext>
              </a:extLst>
            </p:cNvPr>
            <p:cNvSpPr/>
            <p:nvPr/>
          </p:nvSpPr>
          <p:spPr>
            <a:xfrm>
              <a:off x="60485" y="-1227455"/>
              <a:ext cx="7920" cy="3600"/>
            </a:xfrm>
            <a:custGeom>
              <a:avLst/>
              <a:gdLst/>
              <a:ahLst/>
              <a:cxnLst/>
              <a:rect l="l" t="t" r="r" b="b"/>
              <a:pathLst>
                <a:path w="22" h="10" extrusionOk="0">
                  <a:moveTo>
                    <a:pt x="21" y="9"/>
                  </a:moveTo>
                  <a:cubicBezTo>
                    <a:pt x="19" y="9"/>
                    <a:pt x="18" y="9"/>
                    <a:pt x="16" y="8"/>
                  </a:cubicBezTo>
                  <a:cubicBezTo>
                    <a:pt x="14" y="7"/>
                    <a:pt x="14" y="7"/>
                    <a:pt x="13" y="5"/>
                  </a:cubicBezTo>
                  <a:cubicBezTo>
                    <a:pt x="12" y="3"/>
                    <a:pt x="12" y="2"/>
                    <a:pt x="12" y="0"/>
                  </a:cubicBezTo>
                  <a:cubicBezTo>
                    <a:pt x="9" y="0"/>
                    <a:pt x="7" y="1"/>
                    <a:pt x="4" y="3"/>
                  </a:cubicBezTo>
                  <a:cubicBezTo>
                    <a:pt x="3" y="3"/>
                    <a:pt x="2" y="4"/>
                    <a:pt x="0" y="5"/>
                  </a:cubicBezTo>
                  <a:cubicBezTo>
                    <a:pt x="5" y="8"/>
                    <a:pt x="11" y="9"/>
                    <a:pt x="16" y="9"/>
                  </a:cubicBezTo>
                  <a:cubicBezTo>
                    <a:pt x="18" y="9"/>
                    <a:pt x="20" y="9"/>
                    <a:pt x="21"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29">
              <a:extLst>
                <a:ext uri="{FF2B5EF4-FFF2-40B4-BE49-F238E27FC236}">
                  <a16:creationId xmlns:a16="http://schemas.microsoft.com/office/drawing/2014/main" id="{CC6B3086-8658-831F-819C-7456E7F680E9}"/>
                </a:ext>
              </a:extLst>
            </p:cNvPr>
            <p:cNvSpPr/>
            <p:nvPr/>
          </p:nvSpPr>
          <p:spPr>
            <a:xfrm>
              <a:off x="68405" y="-1225295"/>
              <a:ext cx="2880" cy="1080"/>
            </a:xfrm>
            <a:custGeom>
              <a:avLst/>
              <a:gdLst/>
              <a:ahLst/>
              <a:cxnLst/>
              <a:rect l="l" t="t" r="r" b="b"/>
              <a:pathLst>
                <a:path w="8" h="3" extrusionOk="0">
                  <a:moveTo>
                    <a:pt x="3" y="2"/>
                  </a:moveTo>
                  <a:lnTo>
                    <a:pt x="2" y="2"/>
                  </a:lnTo>
                  <a:cubicBezTo>
                    <a:pt x="1" y="2"/>
                    <a:pt x="1" y="2"/>
                    <a:pt x="0" y="2"/>
                  </a:cubicBezTo>
                  <a:lnTo>
                    <a:pt x="7" y="2"/>
                  </a:lnTo>
                  <a:lnTo>
                    <a:pt x="7" y="1"/>
                  </a:lnTo>
                  <a:lnTo>
                    <a:pt x="7" y="0"/>
                  </a:lnTo>
                  <a:lnTo>
                    <a:pt x="3"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29">
              <a:extLst>
                <a:ext uri="{FF2B5EF4-FFF2-40B4-BE49-F238E27FC236}">
                  <a16:creationId xmlns:a16="http://schemas.microsoft.com/office/drawing/2014/main" id="{564F04CC-8A11-3235-7D20-3BD445F3C58D}"/>
                </a:ext>
              </a:extLst>
            </p:cNvPr>
            <p:cNvSpPr/>
            <p:nvPr/>
          </p:nvSpPr>
          <p:spPr>
            <a:xfrm>
              <a:off x="64805" y="-1227815"/>
              <a:ext cx="6120" cy="3960"/>
            </a:xfrm>
            <a:custGeom>
              <a:avLst/>
              <a:gdLst/>
              <a:ahLst/>
              <a:cxnLst/>
              <a:rect l="l" t="t" r="r" b="b"/>
              <a:pathLst>
                <a:path w="17" h="11" extrusionOk="0">
                  <a:moveTo>
                    <a:pt x="16" y="8"/>
                  </a:moveTo>
                  <a:lnTo>
                    <a:pt x="16" y="7"/>
                  </a:lnTo>
                  <a:cubicBezTo>
                    <a:pt x="15" y="5"/>
                    <a:pt x="13" y="3"/>
                    <a:pt x="11" y="2"/>
                  </a:cubicBezTo>
                  <a:cubicBezTo>
                    <a:pt x="9" y="1"/>
                    <a:pt x="6" y="0"/>
                    <a:pt x="4" y="0"/>
                  </a:cubicBezTo>
                  <a:cubicBezTo>
                    <a:pt x="3" y="0"/>
                    <a:pt x="1" y="0"/>
                    <a:pt x="0" y="1"/>
                  </a:cubicBezTo>
                  <a:cubicBezTo>
                    <a:pt x="0" y="3"/>
                    <a:pt x="0" y="4"/>
                    <a:pt x="1" y="6"/>
                  </a:cubicBezTo>
                  <a:cubicBezTo>
                    <a:pt x="2" y="8"/>
                    <a:pt x="3" y="8"/>
                    <a:pt x="5" y="9"/>
                  </a:cubicBezTo>
                  <a:cubicBezTo>
                    <a:pt x="7" y="10"/>
                    <a:pt x="7" y="10"/>
                    <a:pt x="9" y="10"/>
                  </a:cubicBezTo>
                  <a:cubicBezTo>
                    <a:pt x="10" y="10"/>
                    <a:pt x="10" y="10"/>
                    <a:pt x="11" y="10"/>
                  </a:cubicBezTo>
                  <a:cubicBezTo>
                    <a:pt x="12" y="10"/>
                    <a:pt x="12" y="10"/>
                    <a:pt x="13" y="10"/>
                  </a:cubicBezTo>
                  <a:lnTo>
                    <a:pt x="16" y="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29">
              <a:extLst>
                <a:ext uri="{FF2B5EF4-FFF2-40B4-BE49-F238E27FC236}">
                  <a16:creationId xmlns:a16="http://schemas.microsoft.com/office/drawing/2014/main" id="{B6522CB7-3AD8-4F7B-A000-6A65E86AEE1D}"/>
                </a:ext>
              </a:extLst>
            </p:cNvPr>
            <p:cNvSpPr/>
            <p:nvPr/>
          </p:nvSpPr>
          <p:spPr>
            <a:xfrm>
              <a:off x="70205" y="-1180655"/>
              <a:ext cx="4320" cy="2520"/>
            </a:xfrm>
            <a:custGeom>
              <a:avLst/>
              <a:gdLst/>
              <a:ahLst/>
              <a:cxnLst/>
              <a:rect l="l" t="t" r="r" b="b"/>
              <a:pathLst>
                <a:path w="12" h="7" extrusionOk="0">
                  <a:moveTo>
                    <a:pt x="11" y="6"/>
                  </a:moveTo>
                  <a:cubicBezTo>
                    <a:pt x="10" y="6"/>
                    <a:pt x="10" y="5"/>
                    <a:pt x="10" y="5"/>
                  </a:cubicBezTo>
                  <a:cubicBezTo>
                    <a:pt x="9" y="4"/>
                    <a:pt x="8" y="3"/>
                    <a:pt x="7" y="2"/>
                  </a:cubicBezTo>
                  <a:cubicBezTo>
                    <a:pt x="5" y="1"/>
                    <a:pt x="2" y="0"/>
                    <a:pt x="0" y="0"/>
                  </a:cubicBezTo>
                  <a:lnTo>
                    <a:pt x="2" y="2"/>
                  </a:lnTo>
                  <a:cubicBezTo>
                    <a:pt x="3" y="2"/>
                    <a:pt x="4" y="3"/>
                    <a:pt x="5" y="3"/>
                  </a:cubicBezTo>
                  <a:cubicBezTo>
                    <a:pt x="7" y="4"/>
                    <a:pt x="9" y="5"/>
                    <a:pt x="11"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 name="Google Shape;897;p29">
              <a:extLst>
                <a:ext uri="{FF2B5EF4-FFF2-40B4-BE49-F238E27FC236}">
                  <a16:creationId xmlns:a16="http://schemas.microsoft.com/office/drawing/2014/main" id="{3AF6DC91-38DE-6402-7299-14D3C902A010}"/>
                </a:ext>
              </a:extLst>
            </p:cNvPr>
            <p:cNvSpPr/>
            <p:nvPr/>
          </p:nvSpPr>
          <p:spPr>
            <a:xfrm>
              <a:off x="1220765" y="-620135"/>
              <a:ext cx="38160" cy="57960"/>
            </a:xfrm>
            <a:custGeom>
              <a:avLst/>
              <a:gdLst/>
              <a:ahLst/>
              <a:cxnLst/>
              <a:rect l="l" t="t" r="r" b="b"/>
              <a:pathLst>
                <a:path w="106" h="161" extrusionOk="0">
                  <a:moveTo>
                    <a:pt x="5" y="160"/>
                  </a:moveTo>
                  <a:cubicBezTo>
                    <a:pt x="34" y="151"/>
                    <a:pt x="50" y="119"/>
                    <a:pt x="67" y="97"/>
                  </a:cubicBezTo>
                  <a:cubicBezTo>
                    <a:pt x="84" y="75"/>
                    <a:pt x="105" y="36"/>
                    <a:pt x="100" y="4"/>
                  </a:cubicBezTo>
                  <a:cubicBezTo>
                    <a:pt x="100" y="3"/>
                    <a:pt x="100" y="3"/>
                    <a:pt x="100" y="2"/>
                  </a:cubicBezTo>
                  <a:cubicBezTo>
                    <a:pt x="100" y="1"/>
                    <a:pt x="99" y="1"/>
                    <a:pt x="99" y="1"/>
                  </a:cubicBezTo>
                  <a:cubicBezTo>
                    <a:pt x="98" y="0"/>
                    <a:pt x="97" y="0"/>
                    <a:pt x="97" y="0"/>
                  </a:cubicBezTo>
                  <a:cubicBezTo>
                    <a:pt x="96" y="0"/>
                    <a:pt x="96" y="0"/>
                    <a:pt x="95" y="1"/>
                  </a:cubicBezTo>
                  <a:lnTo>
                    <a:pt x="94" y="2"/>
                  </a:lnTo>
                  <a:cubicBezTo>
                    <a:pt x="93" y="3"/>
                    <a:pt x="93" y="3"/>
                    <a:pt x="93" y="4"/>
                  </a:cubicBezTo>
                  <a:cubicBezTo>
                    <a:pt x="84" y="38"/>
                    <a:pt x="60" y="68"/>
                    <a:pt x="41" y="97"/>
                  </a:cubicBezTo>
                  <a:cubicBezTo>
                    <a:pt x="29" y="116"/>
                    <a:pt x="15" y="136"/>
                    <a:pt x="1" y="154"/>
                  </a:cubicBezTo>
                  <a:lnTo>
                    <a:pt x="1" y="155"/>
                  </a:lnTo>
                  <a:lnTo>
                    <a:pt x="0" y="156"/>
                  </a:lnTo>
                  <a:cubicBezTo>
                    <a:pt x="0" y="157"/>
                    <a:pt x="1" y="158"/>
                    <a:pt x="1" y="158"/>
                  </a:cubicBezTo>
                  <a:cubicBezTo>
                    <a:pt x="1" y="159"/>
                    <a:pt x="2" y="160"/>
                    <a:pt x="2" y="160"/>
                  </a:cubicBezTo>
                  <a:cubicBezTo>
                    <a:pt x="3" y="160"/>
                    <a:pt x="4" y="160"/>
                    <a:pt x="4" y="160"/>
                  </a:cubicBezTo>
                  <a:cubicBezTo>
                    <a:pt x="5" y="160"/>
                    <a:pt x="5" y="160"/>
                    <a:pt x="5" y="16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 name="Google Shape;898;p29">
              <a:extLst>
                <a:ext uri="{FF2B5EF4-FFF2-40B4-BE49-F238E27FC236}">
                  <a16:creationId xmlns:a16="http://schemas.microsoft.com/office/drawing/2014/main" id="{732D3C60-40CE-050E-F094-00232839C70E}"/>
                </a:ext>
              </a:extLst>
            </p:cNvPr>
            <p:cNvSpPr/>
            <p:nvPr/>
          </p:nvSpPr>
          <p:spPr>
            <a:xfrm>
              <a:off x="1165325" y="-535535"/>
              <a:ext cx="29520" cy="24120"/>
            </a:xfrm>
            <a:custGeom>
              <a:avLst/>
              <a:gdLst/>
              <a:ahLst/>
              <a:cxnLst/>
              <a:rect l="l" t="t" r="r" b="b"/>
              <a:pathLst>
                <a:path w="82" h="67" extrusionOk="0">
                  <a:moveTo>
                    <a:pt x="0" y="60"/>
                  </a:moveTo>
                  <a:lnTo>
                    <a:pt x="0" y="61"/>
                  </a:lnTo>
                  <a:cubicBezTo>
                    <a:pt x="0" y="62"/>
                    <a:pt x="0" y="63"/>
                    <a:pt x="0" y="64"/>
                  </a:cubicBezTo>
                  <a:cubicBezTo>
                    <a:pt x="1" y="64"/>
                    <a:pt x="1" y="64"/>
                    <a:pt x="2" y="65"/>
                  </a:cubicBezTo>
                  <a:cubicBezTo>
                    <a:pt x="3" y="65"/>
                    <a:pt x="4" y="66"/>
                    <a:pt x="4" y="66"/>
                  </a:cubicBezTo>
                  <a:cubicBezTo>
                    <a:pt x="5" y="66"/>
                    <a:pt x="6" y="66"/>
                    <a:pt x="6" y="66"/>
                  </a:cubicBezTo>
                  <a:cubicBezTo>
                    <a:pt x="9" y="64"/>
                    <a:pt x="12" y="63"/>
                    <a:pt x="15" y="61"/>
                  </a:cubicBezTo>
                  <a:cubicBezTo>
                    <a:pt x="39" y="47"/>
                    <a:pt x="61" y="28"/>
                    <a:pt x="79" y="7"/>
                  </a:cubicBezTo>
                  <a:cubicBezTo>
                    <a:pt x="81" y="4"/>
                    <a:pt x="79" y="0"/>
                    <a:pt x="75" y="2"/>
                  </a:cubicBezTo>
                  <a:cubicBezTo>
                    <a:pt x="61" y="11"/>
                    <a:pt x="45" y="18"/>
                    <a:pt x="31" y="28"/>
                  </a:cubicBezTo>
                  <a:cubicBezTo>
                    <a:pt x="20" y="36"/>
                    <a:pt x="4" y="48"/>
                    <a:pt x="0" y="6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29">
              <a:extLst>
                <a:ext uri="{FF2B5EF4-FFF2-40B4-BE49-F238E27FC236}">
                  <a16:creationId xmlns:a16="http://schemas.microsoft.com/office/drawing/2014/main" id="{BE7C6E91-D033-C684-EB12-8CFCC4AA39EA}"/>
                </a:ext>
              </a:extLst>
            </p:cNvPr>
            <p:cNvSpPr/>
            <p:nvPr/>
          </p:nvSpPr>
          <p:spPr>
            <a:xfrm>
              <a:off x="752045" y="-497015"/>
              <a:ext cx="393480" cy="61920"/>
            </a:xfrm>
            <a:custGeom>
              <a:avLst/>
              <a:gdLst/>
              <a:ahLst/>
              <a:cxnLst/>
              <a:rect l="l" t="t" r="r" b="b"/>
              <a:pathLst>
                <a:path w="1093" h="172" extrusionOk="0">
                  <a:moveTo>
                    <a:pt x="745" y="124"/>
                  </a:moveTo>
                  <a:cubicBezTo>
                    <a:pt x="792" y="123"/>
                    <a:pt x="841" y="98"/>
                    <a:pt x="886" y="87"/>
                  </a:cubicBezTo>
                  <a:cubicBezTo>
                    <a:pt x="958" y="70"/>
                    <a:pt x="1021" y="28"/>
                    <a:pt x="1090" y="5"/>
                  </a:cubicBezTo>
                  <a:lnTo>
                    <a:pt x="1091" y="5"/>
                  </a:lnTo>
                  <a:cubicBezTo>
                    <a:pt x="1091" y="4"/>
                    <a:pt x="1091" y="4"/>
                    <a:pt x="1091" y="4"/>
                  </a:cubicBezTo>
                  <a:cubicBezTo>
                    <a:pt x="1092" y="3"/>
                    <a:pt x="1092" y="3"/>
                    <a:pt x="1092" y="2"/>
                  </a:cubicBezTo>
                  <a:lnTo>
                    <a:pt x="1091" y="1"/>
                  </a:lnTo>
                  <a:lnTo>
                    <a:pt x="1091" y="0"/>
                  </a:lnTo>
                  <a:lnTo>
                    <a:pt x="1090" y="0"/>
                  </a:lnTo>
                  <a:cubicBezTo>
                    <a:pt x="1048" y="5"/>
                    <a:pt x="1000" y="34"/>
                    <a:pt x="959" y="47"/>
                  </a:cubicBezTo>
                  <a:cubicBezTo>
                    <a:pt x="918" y="60"/>
                    <a:pt x="871" y="71"/>
                    <a:pt x="827" y="83"/>
                  </a:cubicBezTo>
                  <a:cubicBezTo>
                    <a:pt x="771" y="97"/>
                    <a:pt x="714" y="106"/>
                    <a:pt x="656" y="112"/>
                  </a:cubicBezTo>
                  <a:cubicBezTo>
                    <a:pt x="620" y="118"/>
                    <a:pt x="585" y="122"/>
                    <a:pt x="549" y="123"/>
                  </a:cubicBezTo>
                  <a:cubicBezTo>
                    <a:pt x="473" y="119"/>
                    <a:pt x="398" y="133"/>
                    <a:pt x="323" y="139"/>
                  </a:cubicBezTo>
                  <a:cubicBezTo>
                    <a:pt x="216" y="148"/>
                    <a:pt x="107" y="128"/>
                    <a:pt x="2" y="146"/>
                  </a:cubicBezTo>
                  <a:lnTo>
                    <a:pt x="1" y="146"/>
                  </a:lnTo>
                  <a:lnTo>
                    <a:pt x="0" y="147"/>
                  </a:lnTo>
                  <a:cubicBezTo>
                    <a:pt x="0" y="148"/>
                    <a:pt x="0" y="148"/>
                    <a:pt x="0" y="149"/>
                  </a:cubicBezTo>
                  <a:lnTo>
                    <a:pt x="0" y="150"/>
                  </a:lnTo>
                  <a:cubicBezTo>
                    <a:pt x="1" y="150"/>
                    <a:pt x="1" y="151"/>
                    <a:pt x="1" y="151"/>
                  </a:cubicBezTo>
                  <a:lnTo>
                    <a:pt x="2" y="151"/>
                  </a:lnTo>
                  <a:cubicBezTo>
                    <a:pt x="115" y="171"/>
                    <a:pt x="228" y="159"/>
                    <a:pt x="342" y="162"/>
                  </a:cubicBezTo>
                  <a:cubicBezTo>
                    <a:pt x="381" y="162"/>
                    <a:pt x="419" y="151"/>
                    <a:pt x="458" y="150"/>
                  </a:cubicBezTo>
                  <a:cubicBezTo>
                    <a:pt x="505" y="148"/>
                    <a:pt x="559" y="152"/>
                    <a:pt x="605" y="141"/>
                  </a:cubicBezTo>
                  <a:cubicBezTo>
                    <a:pt x="651" y="131"/>
                    <a:pt x="698" y="126"/>
                    <a:pt x="745" y="1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29">
              <a:extLst>
                <a:ext uri="{FF2B5EF4-FFF2-40B4-BE49-F238E27FC236}">
                  <a16:creationId xmlns:a16="http://schemas.microsoft.com/office/drawing/2014/main" id="{DE0A81BB-A0FE-BB19-A658-BA2C971F25B9}"/>
                </a:ext>
              </a:extLst>
            </p:cNvPr>
            <p:cNvSpPr/>
            <p:nvPr/>
          </p:nvSpPr>
          <p:spPr>
            <a:xfrm>
              <a:off x="1018805" y="-530855"/>
              <a:ext cx="192240" cy="92160"/>
            </a:xfrm>
            <a:custGeom>
              <a:avLst/>
              <a:gdLst/>
              <a:ahLst/>
              <a:cxnLst/>
              <a:rect l="l" t="t" r="r" b="b"/>
              <a:pathLst>
                <a:path w="534" h="256" extrusionOk="0">
                  <a:moveTo>
                    <a:pt x="531" y="0"/>
                  </a:moveTo>
                  <a:cubicBezTo>
                    <a:pt x="435" y="68"/>
                    <a:pt x="342" y="145"/>
                    <a:pt x="227" y="181"/>
                  </a:cubicBezTo>
                  <a:cubicBezTo>
                    <a:pt x="166" y="200"/>
                    <a:pt x="104" y="216"/>
                    <a:pt x="41" y="228"/>
                  </a:cubicBezTo>
                  <a:cubicBezTo>
                    <a:pt x="26" y="231"/>
                    <a:pt x="11" y="232"/>
                    <a:pt x="2" y="246"/>
                  </a:cubicBezTo>
                  <a:cubicBezTo>
                    <a:pt x="0" y="250"/>
                    <a:pt x="4" y="255"/>
                    <a:pt x="8" y="253"/>
                  </a:cubicBezTo>
                  <a:cubicBezTo>
                    <a:pt x="29" y="240"/>
                    <a:pt x="60" y="245"/>
                    <a:pt x="82" y="240"/>
                  </a:cubicBezTo>
                  <a:cubicBezTo>
                    <a:pt x="111" y="235"/>
                    <a:pt x="139" y="230"/>
                    <a:pt x="167" y="222"/>
                  </a:cubicBezTo>
                  <a:cubicBezTo>
                    <a:pt x="215" y="209"/>
                    <a:pt x="261" y="191"/>
                    <a:pt x="305" y="168"/>
                  </a:cubicBezTo>
                  <a:cubicBezTo>
                    <a:pt x="316" y="163"/>
                    <a:pt x="327" y="157"/>
                    <a:pt x="337" y="150"/>
                  </a:cubicBezTo>
                  <a:cubicBezTo>
                    <a:pt x="409" y="109"/>
                    <a:pt x="474" y="59"/>
                    <a:pt x="532" y="2"/>
                  </a:cubicBezTo>
                  <a:cubicBezTo>
                    <a:pt x="533" y="2"/>
                    <a:pt x="533" y="2"/>
                    <a:pt x="533" y="2"/>
                  </a:cubicBezTo>
                  <a:cubicBezTo>
                    <a:pt x="533" y="1"/>
                    <a:pt x="533" y="1"/>
                    <a:pt x="533" y="1"/>
                  </a:cubicBezTo>
                  <a:lnTo>
                    <a:pt x="533" y="0"/>
                  </a:lnTo>
                  <a:lnTo>
                    <a:pt x="532" y="0"/>
                  </a:lnTo>
                  <a:cubicBezTo>
                    <a:pt x="531" y="0"/>
                    <a:pt x="531" y="0"/>
                    <a:pt x="53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29">
              <a:extLst>
                <a:ext uri="{FF2B5EF4-FFF2-40B4-BE49-F238E27FC236}">
                  <a16:creationId xmlns:a16="http://schemas.microsoft.com/office/drawing/2014/main" id="{0A9ADF1C-10D5-4B94-17DB-38940FE8E0BE}"/>
                </a:ext>
              </a:extLst>
            </p:cNvPr>
            <p:cNvSpPr/>
            <p:nvPr/>
          </p:nvSpPr>
          <p:spPr>
            <a:xfrm>
              <a:off x="978845" y="-459575"/>
              <a:ext cx="153720" cy="37080"/>
            </a:xfrm>
            <a:custGeom>
              <a:avLst/>
              <a:gdLst/>
              <a:ahLst/>
              <a:cxnLst/>
              <a:rect l="l" t="t" r="r" b="b"/>
              <a:pathLst>
                <a:path w="427" h="103" extrusionOk="0">
                  <a:moveTo>
                    <a:pt x="422" y="1"/>
                  </a:moveTo>
                  <a:cubicBezTo>
                    <a:pt x="388" y="23"/>
                    <a:pt x="343" y="27"/>
                    <a:pt x="305" y="40"/>
                  </a:cubicBezTo>
                  <a:cubicBezTo>
                    <a:pt x="272" y="52"/>
                    <a:pt x="238" y="60"/>
                    <a:pt x="203" y="63"/>
                  </a:cubicBezTo>
                  <a:cubicBezTo>
                    <a:pt x="136" y="65"/>
                    <a:pt x="70" y="74"/>
                    <a:pt x="4" y="90"/>
                  </a:cubicBezTo>
                  <a:cubicBezTo>
                    <a:pt x="1" y="90"/>
                    <a:pt x="0" y="96"/>
                    <a:pt x="4" y="96"/>
                  </a:cubicBezTo>
                  <a:cubicBezTo>
                    <a:pt x="83" y="102"/>
                    <a:pt x="172" y="85"/>
                    <a:pt x="249" y="69"/>
                  </a:cubicBezTo>
                  <a:cubicBezTo>
                    <a:pt x="290" y="61"/>
                    <a:pt x="329" y="42"/>
                    <a:pt x="369" y="30"/>
                  </a:cubicBezTo>
                  <a:cubicBezTo>
                    <a:pt x="381" y="27"/>
                    <a:pt x="394" y="22"/>
                    <a:pt x="405" y="16"/>
                  </a:cubicBezTo>
                  <a:cubicBezTo>
                    <a:pt x="412" y="12"/>
                    <a:pt x="418" y="8"/>
                    <a:pt x="424" y="3"/>
                  </a:cubicBezTo>
                  <a:cubicBezTo>
                    <a:pt x="426" y="2"/>
                    <a:pt x="423" y="0"/>
                    <a:pt x="422"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29">
              <a:extLst>
                <a:ext uri="{FF2B5EF4-FFF2-40B4-BE49-F238E27FC236}">
                  <a16:creationId xmlns:a16="http://schemas.microsoft.com/office/drawing/2014/main" id="{0757D5C3-9AA5-EFBD-0DAE-05222A6395F4}"/>
                </a:ext>
              </a:extLst>
            </p:cNvPr>
            <p:cNvSpPr/>
            <p:nvPr/>
          </p:nvSpPr>
          <p:spPr>
            <a:xfrm>
              <a:off x="940325" y="-421775"/>
              <a:ext cx="132480" cy="15120"/>
            </a:xfrm>
            <a:custGeom>
              <a:avLst/>
              <a:gdLst/>
              <a:ahLst/>
              <a:cxnLst/>
              <a:rect l="l" t="t" r="r" b="b"/>
              <a:pathLst>
                <a:path w="368" h="42" extrusionOk="0">
                  <a:moveTo>
                    <a:pt x="364" y="0"/>
                  </a:moveTo>
                  <a:cubicBezTo>
                    <a:pt x="339" y="14"/>
                    <a:pt x="291" y="11"/>
                    <a:pt x="263" y="15"/>
                  </a:cubicBezTo>
                  <a:cubicBezTo>
                    <a:pt x="226" y="21"/>
                    <a:pt x="189" y="24"/>
                    <a:pt x="152" y="24"/>
                  </a:cubicBezTo>
                  <a:cubicBezTo>
                    <a:pt x="118" y="24"/>
                    <a:pt x="85" y="30"/>
                    <a:pt x="51" y="28"/>
                  </a:cubicBezTo>
                  <a:cubicBezTo>
                    <a:pt x="46" y="27"/>
                    <a:pt x="41" y="26"/>
                    <a:pt x="36" y="26"/>
                  </a:cubicBezTo>
                  <a:cubicBezTo>
                    <a:pt x="24" y="26"/>
                    <a:pt x="13" y="29"/>
                    <a:pt x="2" y="35"/>
                  </a:cubicBezTo>
                  <a:cubicBezTo>
                    <a:pt x="0" y="36"/>
                    <a:pt x="1" y="41"/>
                    <a:pt x="4" y="40"/>
                  </a:cubicBezTo>
                  <a:cubicBezTo>
                    <a:pt x="31" y="35"/>
                    <a:pt x="58" y="33"/>
                    <a:pt x="85" y="33"/>
                  </a:cubicBezTo>
                  <a:cubicBezTo>
                    <a:pt x="96" y="33"/>
                    <a:pt x="107" y="34"/>
                    <a:pt x="118" y="34"/>
                  </a:cubicBezTo>
                  <a:cubicBezTo>
                    <a:pt x="123" y="34"/>
                    <a:pt x="127" y="34"/>
                    <a:pt x="132" y="34"/>
                  </a:cubicBezTo>
                  <a:cubicBezTo>
                    <a:pt x="163" y="34"/>
                    <a:pt x="194" y="33"/>
                    <a:pt x="225" y="29"/>
                  </a:cubicBezTo>
                  <a:cubicBezTo>
                    <a:pt x="265" y="25"/>
                    <a:pt x="334" y="27"/>
                    <a:pt x="366" y="4"/>
                  </a:cubicBezTo>
                  <a:cubicBezTo>
                    <a:pt x="367" y="4"/>
                    <a:pt x="367" y="4"/>
                    <a:pt x="367" y="3"/>
                  </a:cubicBezTo>
                  <a:lnTo>
                    <a:pt x="367" y="2"/>
                  </a:lnTo>
                  <a:lnTo>
                    <a:pt x="367" y="1"/>
                  </a:lnTo>
                  <a:cubicBezTo>
                    <a:pt x="367" y="0"/>
                    <a:pt x="367" y="0"/>
                    <a:pt x="366" y="0"/>
                  </a:cubicBezTo>
                  <a:lnTo>
                    <a:pt x="365" y="0"/>
                  </a:lnTo>
                  <a:lnTo>
                    <a:pt x="364"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 name="Google Shape;903;p29">
              <a:extLst>
                <a:ext uri="{FF2B5EF4-FFF2-40B4-BE49-F238E27FC236}">
                  <a16:creationId xmlns:a16="http://schemas.microsoft.com/office/drawing/2014/main" id="{F9DA16D3-02C9-517D-9830-9DB1316FE2CC}"/>
                </a:ext>
              </a:extLst>
            </p:cNvPr>
            <p:cNvSpPr/>
            <p:nvPr/>
          </p:nvSpPr>
          <p:spPr>
            <a:xfrm>
              <a:off x="948245" y="-407375"/>
              <a:ext cx="78480" cy="10440"/>
            </a:xfrm>
            <a:custGeom>
              <a:avLst/>
              <a:gdLst/>
              <a:ahLst/>
              <a:cxnLst/>
              <a:rect l="l" t="t" r="r" b="b"/>
              <a:pathLst>
                <a:path w="218" h="29" extrusionOk="0">
                  <a:moveTo>
                    <a:pt x="211" y="9"/>
                  </a:moveTo>
                  <a:cubicBezTo>
                    <a:pt x="155" y="9"/>
                    <a:pt x="97" y="5"/>
                    <a:pt x="41" y="2"/>
                  </a:cubicBezTo>
                  <a:cubicBezTo>
                    <a:pt x="25" y="2"/>
                    <a:pt x="2" y="0"/>
                    <a:pt x="0" y="22"/>
                  </a:cubicBezTo>
                  <a:cubicBezTo>
                    <a:pt x="0" y="23"/>
                    <a:pt x="0" y="24"/>
                    <a:pt x="1" y="25"/>
                  </a:cubicBezTo>
                  <a:cubicBezTo>
                    <a:pt x="2" y="26"/>
                    <a:pt x="2" y="27"/>
                    <a:pt x="3" y="27"/>
                  </a:cubicBezTo>
                  <a:cubicBezTo>
                    <a:pt x="4" y="28"/>
                    <a:pt x="5" y="28"/>
                    <a:pt x="6" y="28"/>
                  </a:cubicBezTo>
                  <a:cubicBezTo>
                    <a:pt x="7" y="28"/>
                    <a:pt x="8" y="28"/>
                    <a:pt x="8" y="27"/>
                  </a:cubicBezTo>
                  <a:cubicBezTo>
                    <a:pt x="19" y="25"/>
                    <a:pt x="30" y="24"/>
                    <a:pt x="42" y="24"/>
                  </a:cubicBezTo>
                  <a:cubicBezTo>
                    <a:pt x="48" y="24"/>
                    <a:pt x="54" y="24"/>
                    <a:pt x="61" y="25"/>
                  </a:cubicBezTo>
                  <a:cubicBezTo>
                    <a:pt x="77" y="25"/>
                    <a:pt x="93" y="25"/>
                    <a:pt x="109" y="25"/>
                  </a:cubicBezTo>
                  <a:cubicBezTo>
                    <a:pt x="143" y="23"/>
                    <a:pt x="177" y="20"/>
                    <a:pt x="210" y="20"/>
                  </a:cubicBezTo>
                  <a:cubicBezTo>
                    <a:pt x="216" y="18"/>
                    <a:pt x="217" y="9"/>
                    <a:pt x="211"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 name="Google Shape;904;p29">
              <a:extLst>
                <a:ext uri="{FF2B5EF4-FFF2-40B4-BE49-F238E27FC236}">
                  <a16:creationId xmlns:a16="http://schemas.microsoft.com/office/drawing/2014/main" id="{98E36B4F-4C44-BB8F-720F-4BC2A10F8D63}"/>
                </a:ext>
              </a:extLst>
            </p:cNvPr>
            <p:cNvSpPr/>
            <p:nvPr/>
          </p:nvSpPr>
          <p:spPr>
            <a:xfrm>
              <a:off x="1198085" y="-645695"/>
              <a:ext cx="85320" cy="146880"/>
            </a:xfrm>
            <a:custGeom>
              <a:avLst/>
              <a:gdLst/>
              <a:ahLst/>
              <a:cxnLst/>
              <a:rect l="l" t="t" r="r" b="b"/>
              <a:pathLst>
                <a:path w="237" h="408" extrusionOk="0">
                  <a:moveTo>
                    <a:pt x="234" y="9"/>
                  </a:moveTo>
                  <a:cubicBezTo>
                    <a:pt x="236" y="5"/>
                    <a:pt x="230" y="0"/>
                    <a:pt x="226" y="3"/>
                  </a:cubicBezTo>
                  <a:cubicBezTo>
                    <a:pt x="205" y="26"/>
                    <a:pt x="202" y="54"/>
                    <a:pt x="192" y="82"/>
                  </a:cubicBezTo>
                  <a:cubicBezTo>
                    <a:pt x="176" y="124"/>
                    <a:pt x="157" y="164"/>
                    <a:pt x="135" y="202"/>
                  </a:cubicBezTo>
                  <a:cubicBezTo>
                    <a:pt x="134" y="203"/>
                    <a:pt x="134" y="204"/>
                    <a:pt x="133" y="205"/>
                  </a:cubicBezTo>
                  <a:cubicBezTo>
                    <a:pt x="98" y="271"/>
                    <a:pt x="54" y="349"/>
                    <a:pt x="1" y="401"/>
                  </a:cubicBezTo>
                  <a:cubicBezTo>
                    <a:pt x="0" y="402"/>
                    <a:pt x="0" y="403"/>
                    <a:pt x="0" y="403"/>
                  </a:cubicBezTo>
                  <a:cubicBezTo>
                    <a:pt x="0" y="404"/>
                    <a:pt x="0" y="404"/>
                    <a:pt x="1" y="405"/>
                  </a:cubicBezTo>
                  <a:cubicBezTo>
                    <a:pt x="1" y="405"/>
                    <a:pt x="1" y="406"/>
                    <a:pt x="2" y="406"/>
                  </a:cubicBezTo>
                  <a:cubicBezTo>
                    <a:pt x="2" y="406"/>
                    <a:pt x="3" y="407"/>
                    <a:pt x="4" y="407"/>
                  </a:cubicBezTo>
                  <a:lnTo>
                    <a:pt x="5" y="406"/>
                  </a:lnTo>
                  <a:lnTo>
                    <a:pt x="6" y="406"/>
                  </a:lnTo>
                  <a:cubicBezTo>
                    <a:pt x="30" y="388"/>
                    <a:pt x="45" y="357"/>
                    <a:pt x="65" y="334"/>
                  </a:cubicBezTo>
                  <a:cubicBezTo>
                    <a:pt x="96" y="300"/>
                    <a:pt x="123" y="262"/>
                    <a:pt x="146" y="221"/>
                  </a:cubicBezTo>
                  <a:cubicBezTo>
                    <a:pt x="148" y="219"/>
                    <a:pt x="149" y="217"/>
                    <a:pt x="150" y="215"/>
                  </a:cubicBezTo>
                  <a:cubicBezTo>
                    <a:pt x="170" y="181"/>
                    <a:pt x="187" y="147"/>
                    <a:pt x="203" y="111"/>
                  </a:cubicBezTo>
                  <a:cubicBezTo>
                    <a:pt x="217" y="78"/>
                    <a:pt x="219" y="42"/>
                    <a:pt x="234"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29">
              <a:extLst>
                <a:ext uri="{FF2B5EF4-FFF2-40B4-BE49-F238E27FC236}">
                  <a16:creationId xmlns:a16="http://schemas.microsoft.com/office/drawing/2014/main" id="{E25E340D-15A6-D5E1-BC73-DFF65F938218}"/>
                </a:ext>
              </a:extLst>
            </p:cNvPr>
            <p:cNvSpPr/>
            <p:nvPr/>
          </p:nvSpPr>
          <p:spPr>
            <a:xfrm>
              <a:off x="1268645" y="-672695"/>
              <a:ext cx="32760" cy="93600"/>
            </a:xfrm>
            <a:custGeom>
              <a:avLst/>
              <a:gdLst/>
              <a:ahLst/>
              <a:cxnLst/>
              <a:rect l="l" t="t" r="r" b="b"/>
              <a:pathLst>
                <a:path w="91" h="260" extrusionOk="0">
                  <a:moveTo>
                    <a:pt x="89" y="7"/>
                  </a:moveTo>
                  <a:cubicBezTo>
                    <a:pt x="89" y="3"/>
                    <a:pt x="83" y="0"/>
                    <a:pt x="81" y="4"/>
                  </a:cubicBezTo>
                  <a:cubicBezTo>
                    <a:pt x="69" y="34"/>
                    <a:pt x="60" y="65"/>
                    <a:pt x="54" y="96"/>
                  </a:cubicBezTo>
                  <a:cubicBezTo>
                    <a:pt x="43" y="143"/>
                    <a:pt x="27" y="215"/>
                    <a:pt x="2" y="254"/>
                  </a:cubicBezTo>
                  <a:cubicBezTo>
                    <a:pt x="0" y="256"/>
                    <a:pt x="4" y="259"/>
                    <a:pt x="6" y="257"/>
                  </a:cubicBezTo>
                  <a:cubicBezTo>
                    <a:pt x="38" y="219"/>
                    <a:pt x="49" y="163"/>
                    <a:pt x="63" y="116"/>
                  </a:cubicBezTo>
                  <a:cubicBezTo>
                    <a:pt x="74" y="82"/>
                    <a:pt x="90" y="42"/>
                    <a:pt x="89"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29">
              <a:extLst>
                <a:ext uri="{FF2B5EF4-FFF2-40B4-BE49-F238E27FC236}">
                  <a16:creationId xmlns:a16="http://schemas.microsoft.com/office/drawing/2014/main" id="{BCB2156C-236E-7957-0360-61E2A5E06682}"/>
                </a:ext>
              </a:extLst>
            </p:cNvPr>
            <p:cNvSpPr/>
            <p:nvPr/>
          </p:nvSpPr>
          <p:spPr>
            <a:xfrm>
              <a:off x="1276565" y="-695375"/>
              <a:ext cx="42480" cy="124200"/>
            </a:xfrm>
            <a:custGeom>
              <a:avLst/>
              <a:gdLst/>
              <a:ahLst/>
              <a:cxnLst/>
              <a:rect l="l" t="t" r="r" b="b"/>
              <a:pathLst>
                <a:path w="118" h="345" extrusionOk="0">
                  <a:moveTo>
                    <a:pt x="107" y="3"/>
                  </a:moveTo>
                  <a:cubicBezTo>
                    <a:pt x="87" y="51"/>
                    <a:pt x="84" y="101"/>
                    <a:pt x="69" y="151"/>
                  </a:cubicBezTo>
                  <a:cubicBezTo>
                    <a:pt x="52" y="209"/>
                    <a:pt x="35" y="293"/>
                    <a:pt x="0" y="340"/>
                  </a:cubicBezTo>
                  <a:lnTo>
                    <a:pt x="0" y="341"/>
                  </a:lnTo>
                  <a:lnTo>
                    <a:pt x="0" y="342"/>
                  </a:lnTo>
                  <a:lnTo>
                    <a:pt x="0" y="343"/>
                  </a:lnTo>
                  <a:lnTo>
                    <a:pt x="1" y="344"/>
                  </a:lnTo>
                  <a:lnTo>
                    <a:pt x="2" y="344"/>
                  </a:lnTo>
                  <a:lnTo>
                    <a:pt x="3" y="344"/>
                  </a:lnTo>
                  <a:lnTo>
                    <a:pt x="4" y="343"/>
                  </a:lnTo>
                  <a:cubicBezTo>
                    <a:pt x="35" y="308"/>
                    <a:pt x="42" y="262"/>
                    <a:pt x="59" y="219"/>
                  </a:cubicBezTo>
                  <a:cubicBezTo>
                    <a:pt x="68" y="200"/>
                    <a:pt x="78" y="180"/>
                    <a:pt x="85" y="159"/>
                  </a:cubicBezTo>
                  <a:lnTo>
                    <a:pt x="85" y="158"/>
                  </a:lnTo>
                  <a:lnTo>
                    <a:pt x="85" y="157"/>
                  </a:lnTo>
                  <a:lnTo>
                    <a:pt x="86" y="156"/>
                  </a:lnTo>
                  <a:cubicBezTo>
                    <a:pt x="88" y="149"/>
                    <a:pt x="90" y="143"/>
                    <a:pt x="91" y="136"/>
                  </a:cubicBezTo>
                  <a:cubicBezTo>
                    <a:pt x="99" y="93"/>
                    <a:pt x="117" y="50"/>
                    <a:pt x="116" y="6"/>
                  </a:cubicBezTo>
                  <a:cubicBezTo>
                    <a:pt x="116" y="5"/>
                    <a:pt x="116" y="5"/>
                    <a:pt x="116" y="5"/>
                  </a:cubicBezTo>
                  <a:cubicBezTo>
                    <a:pt x="116" y="4"/>
                    <a:pt x="117" y="3"/>
                    <a:pt x="116" y="2"/>
                  </a:cubicBezTo>
                  <a:cubicBezTo>
                    <a:pt x="115" y="1"/>
                    <a:pt x="115" y="1"/>
                    <a:pt x="114" y="0"/>
                  </a:cubicBezTo>
                  <a:cubicBezTo>
                    <a:pt x="113" y="0"/>
                    <a:pt x="112" y="0"/>
                    <a:pt x="111" y="0"/>
                  </a:cubicBezTo>
                  <a:cubicBezTo>
                    <a:pt x="111" y="0"/>
                    <a:pt x="110" y="0"/>
                    <a:pt x="109" y="0"/>
                  </a:cubicBezTo>
                  <a:cubicBezTo>
                    <a:pt x="108" y="1"/>
                    <a:pt x="108" y="1"/>
                    <a:pt x="107" y="2"/>
                  </a:cubicBezTo>
                  <a:lnTo>
                    <a:pt x="107"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29">
              <a:extLst>
                <a:ext uri="{FF2B5EF4-FFF2-40B4-BE49-F238E27FC236}">
                  <a16:creationId xmlns:a16="http://schemas.microsoft.com/office/drawing/2014/main" id="{1AAE54BC-3D15-8FFA-039A-CEDAFF45740A}"/>
                </a:ext>
              </a:extLst>
            </p:cNvPr>
            <p:cNvSpPr/>
            <p:nvPr/>
          </p:nvSpPr>
          <p:spPr>
            <a:xfrm>
              <a:off x="1306445" y="-639215"/>
              <a:ext cx="1080" cy="1440"/>
            </a:xfrm>
            <a:custGeom>
              <a:avLst/>
              <a:gdLst/>
              <a:ahLst/>
              <a:cxnLst/>
              <a:rect l="l" t="t" r="r" b="b"/>
              <a:pathLst>
                <a:path w="3" h="4" extrusionOk="0">
                  <a:moveTo>
                    <a:pt x="2" y="3"/>
                  </a:moveTo>
                  <a:lnTo>
                    <a:pt x="2" y="0"/>
                  </a:lnTo>
                  <a:cubicBezTo>
                    <a:pt x="2" y="0"/>
                    <a:pt x="1" y="0"/>
                    <a:pt x="0" y="1"/>
                  </a:cubicBezTo>
                  <a:cubicBezTo>
                    <a:pt x="1" y="1"/>
                    <a:pt x="1" y="2"/>
                    <a:pt x="1" y="2"/>
                  </a:cubicBezTo>
                  <a:cubicBezTo>
                    <a:pt x="1" y="2"/>
                    <a:pt x="1" y="3"/>
                    <a:pt x="2"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29">
              <a:extLst>
                <a:ext uri="{FF2B5EF4-FFF2-40B4-BE49-F238E27FC236}">
                  <a16:creationId xmlns:a16="http://schemas.microsoft.com/office/drawing/2014/main" id="{364FFD15-1310-73A4-8F70-4664F0680DE5}"/>
                </a:ext>
              </a:extLst>
            </p:cNvPr>
            <p:cNvSpPr/>
            <p:nvPr/>
          </p:nvSpPr>
          <p:spPr>
            <a:xfrm>
              <a:off x="1087205" y="-1154375"/>
              <a:ext cx="126720" cy="96480"/>
            </a:xfrm>
            <a:custGeom>
              <a:avLst/>
              <a:gdLst/>
              <a:ahLst/>
              <a:cxnLst/>
              <a:rect l="l" t="t" r="r" b="b"/>
              <a:pathLst>
                <a:path w="352" h="268" extrusionOk="0">
                  <a:moveTo>
                    <a:pt x="195" y="118"/>
                  </a:moveTo>
                  <a:cubicBezTo>
                    <a:pt x="222" y="144"/>
                    <a:pt x="248" y="172"/>
                    <a:pt x="276" y="197"/>
                  </a:cubicBezTo>
                  <a:cubicBezTo>
                    <a:pt x="301" y="220"/>
                    <a:pt x="335" y="236"/>
                    <a:pt x="350" y="267"/>
                  </a:cubicBezTo>
                  <a:lnTo>
                    <a:pt x="351" y="267"/>
                  </a:lnTo>
                  <a:cubicBezTo>
                    <a:pt x="349" y="259"/>
                    <a:pt x="346" y="251"/>
                    <a:pt x="342" y="244"/>
                  </a:cubicBezTo>
                  <a:cubicBezTo>
                    <a:pt x="334" y="231"/>
                    <a:pt x="323" y="219"/>
                    <a:pt x="309" y="211"/>
                  </a:cubicBezTo>
                  <a:cubicBezTo>
                    <a:pt x="270" y="183"/>
                    <a:pt x="240" y="142"/>
                    <a:pt x="205" y="107"/>
                  </a:cubicBezTo>
                  <a:cubicBezTo>
                    <a:pt x="175" y="77"/>
                    <a:pt x="135" y="63"/>
                    <a:pt x="100" y="39"/>
                  </a:cubicBezTo>
                  <a:cubicBezTo>
                    <a:pt x="95" y="36"/>
                    <a:pt x="91" y="33"/>
                    <a:pt x="86" y="30"/>
                  </a:cubicBezTo>
                  <a:cubicBezTo>
                    <a:pt x="61" y="16"/>
                    <a:pt x="35" y="6"/>
                    <a:pt x="8" y="0"/>
                  </a:cubicBezTo>
                  <a:cubicBezTo>
                    <a:pt x="7" y="0"/>
                    <a:pt x="6" y="0"/>
                    <a:pt x="6" y="0"/>
                  </a:cubicBezTo>
                  <a:cubicBezTo>
                    <a:pt x="5" y="0"/>
                    <a:pt x="4" y="0"/>
                    <a:pt x="3" y="0"/>
                  </a:cubicBezTo>
                  <a:cubicBezTo>
                    <a:pt x="2" y="1"/>
                    <a:pt x="2" y="2"/>
                    <a:pt x="1" y="3"/>
                  </a:cubicBezTo>
                  <a:cubicBezTo>
                    <a:pt x="0" y="4"/>
                    <a:pt x="0" y="5"/>
                    <a:pt x="0" y="6"/>
                  </a:cubicBezTo>
                  <a:cubicBezTo>
                    <a:pt x="0" y="7"/>
                    <a:pt x="0" y="8"/>
                    <a:pt x="1" y="9"/>
                  </a:cubicBezTo>
                  <a:cubicBezTo>
                    <a:pt x="1" y="9"/>
                    <a:pt x="2" y="10"/>
                    <a:pt x="3" y="11"/>
                  </a:cubicBezTo>
                  <a:cubicBezTo>
                    <a:pt x="62" y="51"/>
                    <a:pt x="141" y="68"/>
                    <a:pt x="195" y="1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29">
              <a:extLst>
                <a:ext uri="{FF2B5EF4-FFF2-40B4-BE49-F238E27FC236}">
                  <a16:creationId xmlns:a16="http://schemas.microsoft.com/office/drawing/2014/main" id="{63457A63-B5EF-F4C5-FAA5-D6D232596002}"/>
                </a:ext>
              </a:extLst>
            </p:cNvPr>
            <p:cNvSpPr/>
            <p:nvPr/>
          </p:nvSpPr>
          <p:spPr>
            <a:xfrm>
              <a:off x="1027445" y="-1180655"/>
              <a:ext cx="35640" cy="19440"/>
            </a:xfrm>
            <a:custGeom>
              <a:avLst/>
              <a:gdLst/>
              <a:ahLst/>
              <a:cxnLst/>
              <a:rect l="l" t="t" r="r" b="b"/>
              <a:pathLst>
                <a:path w="99" h="54" extrusionOk="0">
                  <a:moveTo>
                    <a:pt x="47" y="36"/>
                  </a:moveTo>
                  <a:cubicBezTo>
                    <a:pt x="60" y="42"/>
                    <a:pt x="79" y="42"/>
                    <a:pt x="89" y="50"/>
                  </a:cubicBezTo>
                  <a:cubicBezTo>
                    <a:pt x="93" y="53"/>
                    <a:pt x="98" y="47"/>
                    <a:pt x="95" y="44"/>
                  </a:cubicBezTo>
                  <a:cubicBezTo>
                    <a:pt x="93" y="42"/>
                    <a:pt x="91" y="40"/>
                    <a:pt x="89" y="39"/>
                  </a:cubicBezTo>
                  <a:cubicBezTo>
                    <a:pt x="86" y="37"/>
                    <a:pt x="84" y="37"/>
                    <a:pt x="81" y="36"/>
                  </a:cubicBezTo>
                  <a:cubicBezTo>
                    <a:pt x="73" y="33"/>
                    <a:pt x="66" y="30"/>
                    <a:pt x="59" y="26"/>
                  </a:cubicBezTo>
                  <a:cubicBezTo>
                    <a:pt x="56" y="24"/>
                    <a:pt x="53" y="22"/>
                    <a:pt x="50" y="20"/>
                  </a:cubicBezTo>
                  <a:cubicBezTo>
                    <a:pt x="36" y="11"/>
                    <a:pt x="19" y="0"/>
                    <a:pt x="2" y="6"/>
                  </a:cubicBezTo>
                  <a:cubicBezTo>
                    <a:pt x="2" y="7"/>
                    <a:pt x="2" y="7"/>
                    <a:pt x="2" y="7"/>
                  </a:cubicBezTo>
                  <a:cubicBezTo>
                    <a:pt x="1" y="7"/>
                    <a:pt x="1" y="8"/>
                    <a:pt x="1" y="8"/>
                  </a:cubicBezTo>
                  <a:cubicBezTo>
                    <a:pt x="0" y="9"/>
                    <a:pt x="0" y="9"/>
                    <a:pt x="0" y="10"/>
                  </a:cubicBezTo>
                  <a:cubicBezTo>
                    <a:pt x="0" y="11"/>
                    <a:pt x="0" y="11"/>
                    <a:pt x="1" y="12"/>
                  </a:cubicBezTo>
                  <a:cubicBezTo>
                    <a:pt x="2" y="12"/>
                    <a:pt x="1" y="13"/>
                    <a:pt x="2" y="14"/>
                  </a:cubicBezTo>
                  <a:cubicBezTo>
                    <a:pt x="16" y="22"/>
                    <a:pt x="32" y="29"/>
                    <a:pt x="47" y="3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29">
              <a:extLst>
                <a:ext uri="{FF2B5EF4-FFF2-40B4-BE49-F238E27FC236}">
                  <a16:creationId xmlns:a16="http://schemas.microsoft.com/office/drawing/2014/main" id="{D50DA29D-F62C-640E-1021-4D9BD49E5BC8}"/>
                </a:ext>
              </a:extLst>
            </p:cNvPr>
            <p:cNvSpPr/>
            <p:nvPr/>
          </p:nvSpPr>
          <p:spPr>
            <a:xfrm>
              <a:off x="688685" y="-1218095"/>
              <a:ext cx="304920" cy="33480"/>
            </a:xfrm>
            <a:custGeom>
              <a:avLst/>
              <a:gdLst/>
              <a:ahLst/>
              <a:cxnLst/>
              <a:rect l="l" t="t" r="r" b="b"/>
              <a:pathLst>
                <a:path w="847" h="93" extrusionOk="0">
                  <a:moveTo>
                    <a:pt x="8" y="23"/>
                  </a:moveTo>
                  <a:cubicBezTo>
                    <a:pt x="78" y="32"/>
                    <a:pt x="150" y="32"/>
                    <a:pt x="220" y="36"/>
                  </a:cubicBezTo>
                  <a:cubicBezTo>
                    <a:pt x="281" y="38"/>
                    <a:pt x="341" y="52"/>
                    <a:pt x="402" y="52"/>
                  </a:cubicBezTo>
                  <a:cubicBezTo>
                    <a:pt x="420" y="51"/>
                    <a:pt x="438" y="51"/>
                    <a:pt x="456" y="51"/>
                  </a:cubicBezTo>
                  <a:cubicBezTo>
                    <a:pt x="517" y="51"/>
                    <a:pt x="579" y="54"/>
                    <a:pt x="640" y="61"/>
                  </a:cubicBezTo>
                  <a:cubicBezTo>
                    <a:pt x="681" y="67"/>
                    <a:pt x="723" y="67"/>
                    <a:pt x="764" y="77"/>
                  </a:cubicBezTo>
                  <a:cubicBezTo>
                    <a:pt x="775" y="79"/>
                    <a:pt x="840" y="83"/>
                    <a:pt x="843" y="90"/>
                  </a:cubicBezTo>
                  <a:cubicBezTo>
                    <a:pt x="843" y="91"/>
                    <a:pt x="843" y="91"/>
                    <a:pt x="843" y="91"/>
                  </a:cubicBezTo>
                  <a:lnTo>
                    <a:pt x="844" y="91"/>
                  </a:lnTo>
                  <a:cubicBezTo>
                    <a:pt x="844" y="92"/>
                    <a:pt x="844" y="92"/>
                    <a:pt x="845" y="92"/>
                  </a:cubicBezTo>
                  <a:lnTo>
                    <a:pt x="846" y="91"/>
                  </a:lnTo>
                  <a:lnTo>
                    <a:pt x="846" y="90"/>
                  </a:lnTo>
                  <a:lnTo>
                    <a:pt x="846" y="87"/>
                  </a:lnTo>
                  <a:lnTo>
                    <a:pt x="846" y="86"/>
                  </a:lnTo>
                  <a:lnTo>
                    <a:pt x="845" y="86"/>
                  </a:lnTo>
                  <a:cubicBezTo>
                    <a:pt x="773" y="59"/>
                    <a:pt x="699" y="57"/>
                    <a:pt x="624" y="44"/>
                  </a:cubicBezTo>
                  <a:cubicBezTo>
                    <a:pt x="549" y="30"/>
                    <a:pt x="468" y="43"/>
                    <a:pt x="392" y="29"/>
                  </a:cubicBezTo>
                  <a:cubicBezTo>
                    <a:pt x="333" y="18"/>
                    <a:pt x="272" y="18"/>
                    <a:pt x="213" y="11"/>
                  </a:cubicBezTo>
                  <a:cubicBezTo>
                    <a:pt x="187" y="9"/>
                    <a:pt x="161" y="8"/>
                    <a:pt x="135" y="8"/>
                  </a:cubicBezTo>
                  <a:cubicBezTo>
                    <a:pt x="128" y="8"/>
                    <a:pt x="122" y="8"/>
                    <a:pt x="115" y="8"/>
                  </a:cubicBezTo>
                  <a:cubicBezTo>
                    <a:pt x="76" y="8"/>
                    <a:pt x="44" y="0"/>
                    <a:pt x="7" y="8"/>
                  </a:cubicBezTo>
                  <a:cubicBezTo>
                    <a:pt x="6" y="8"/>
                    <a:pt x="5" y="8"/>
                    <a:pt x="4" y="9"/>
                  </a:cubicBezTo>
                  <a:cubicBezTo>
                    <a:pt x="2" y="9"/>
                    <a:pt x="2" y="10"/>
                    <a:pt x="1" y="12"/>
                  </a:cubicBezTo>
                  <a:cubicBezTo>
                    <a:pt x="0" y="13"/>
                    <a:pt x="0" y="13"/>
                    <a:pt x="0" y="15"/>
                  </a:cubicBezTo>
                  <a:cubicBezTo>
                    <a:pt x="0" y="16"/>
                    <a:pt x="0" y="17"/>
                    <a:pt x="1" y="19"/>
                  </a:cubicBezTo>
                  <a:cubicBezTo>
                    <a:pt x="2" y="20"/>
                    <a:pt x="2" y="21"/>
                    <a:pt x="4" y="22"/>
                  </a:cubicBezTo>
                  <a:cubicBezTo>
                    <a:pt x="6" y="22"/>
                    <a:pt x="6" y="23"/>
                    <a:pt x="7" y="23"/>
                  </a:cubicBezTo>
                  <a:lnTo>
                    <a:pt x="8" y="2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29">
              <a:extLst>
                <a:ext uri="{FF2B5EF4-FFF2-40B4-BE49-F238E27FC236}">
                  <a16:creationId xmlns:a16="http://schemas.microsoft.com/office/drawing/2014/main" id="{F8D798D8-BC94-FD57-AC49-EAEE580C6959}"/>
                </a:ext>
              </a:extLst>
            </p:cNvPr>
            <p:cNvSpPr/>
            <p:nvPr/>
          </p:nvSpPr>
          <p:spPr>
            <a:xfrm>
              <a:off x="389885" y="-1219895"/>
              <a:ext cx="284040" cy="12600"/>
            </a:xfrm>
            <a:custGeom>
              <a:avLst/>
              <a:gdLst/>
              <a:ahLst/>
              <a:cxnLst/>
              <a:rect l="l" t="t" r="r" b="b"/>
              <a:pathLst>
                <a:path w="789" h="35" extrusionOk="0">
                  <a:moveTo>
                    <a:pt x="4" y="10"/>
                  </a:moveTo>
                  <a:cubicBezTo>
                    <a:pt x="85" y="26"/>
                    <a:pt x="172" y="19"/>
                    <a:pt x="255" y="20"/>
                  </a:cubicBezTo>
                  <a:cubicBezTo>
                    <a:pt x="311" y="20"/>
                    <a:pt x="366" y="27"/>
                    <a:pt x="421" y="26"/>
                  </a:cubicBezTo>
                  <a:cubicBezTo>
                    <a:pt x="543" y="23"/>
                    <a:pt x="662" y="34"/>
                    <a:pt x="783" y="29"/>
                  </a:cubicBezTo>
                  <a:cubicBezTo>
                    <a:pt x="788" y="29"/>
                    <a:pt x="788" y="20"/>
                    <a:pt x="783" y="20"/>
                  </a:cubicBezTo>
                  <a:cubicBezTo>
                    <a:pt x="722" y="17"/>
                    <a:pt x="644" y="31"/>
                    <a:pt x="584" y="14"/>
                  </a:cubicBezTo>
                  <a:cubicBezTo>
                    <a:pt x="535" y="0"/>
                    <a:pt x="473" y="8"/>
                    <a:pt x="421" y="7"/>
                  </a:cubicBezTo>
                  <a:cubicBezTo>
                    <a:pt x="284" y="5"/>
                    <a:pt x="144" y="7"/>
                    <a:pt x="5" y="4"/>
                  </a:cubicBezTo>
                  <a:cubicBezTo>
                    <a:pt x="1" y="4"/>
                    <a:pt x="0" y="9"/>
                    <a:pt x="4"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29">
              <a:extLst>
                <a:ext uri="{FF2B5EF4-FFF2-40B4-BE49-F238E27FC236}">
                  <a16:creationId xmlns:a16="http://schemas.microsoft.com/office/drawing/2014/main" id="{320D45A9-23B6-C36A-E652-85926A69EB0D}"/>
                </a:ext>
              </a:extLst>
            </p:cNvPr>
            <p:cNvSpPr/>
            <p:nvPr/>
          </p:nvSpPr>
          <p:spPr>
            <a:xfrm>
              <a:off x="877685" y="-1183895"/>
              <a:ext cx="216720" cy="55440"/>
            </a:xfrm>
            <a:custGeom>
              <a:avLst/>
              <a:gdLst/>
              <a:ahLst/>
              <a:cxnLst/>
              <a:rect l="l" t="t" r="r" b="b"/>
              <a:pathLst>
                <a:path w="602" h="154" extrusionOk="0">
                  <a:moveTo>
                    <a:pt x="6" y="0"/>
                  </a:moveTo>
                  <a:cubicBezTo>
                    <a:pt x="5" y="0"/>
                    <a:pt x="4" y="0"/>
                    <a:pt x="3" y="1"/>
                  </a:cubicBezTo>
                  <a:cubicBezTo>
                    <a:pt x="2" y="2"/>
                    <a:pt x="2" y="2"/>
                    <a:pt x="1" y="3"/>
                  </a:cubicBezTo>
                  <a:cubicBezTo>
                    <a:pt x="0" y="4"/>
                    <a:pt x="0" y="5"/>
                    <a:pt x="0" y="6"/>
                  </a:cubicBezTo>
                  <a:cubicBezTo>
                    <a:pt x="0" y="7"/>
                    <a:pt x="0" y="8"/>
                    <a:pt x="1" y="9"/>
                  </a:cubicBezTo>
                  <a:cubicBezTo>
                    <a:pt x="2" y="10"/>
                    <a:pt x="2" y="10"/>
                    <a:pt x="3" y="11"/>
                  </a:cubicBezTo>
                  <a:cubicBezTo>
                    <a:pt x="4" y="12"/>
                    <a:pt x="5" y="12"/>
                    <a:pt x="6" y="12"/>
                  </a:cubicBezTo>
                  <a:cubicBezTo>
                    <a:pt x="109" y="26"/>
                    <a:pt x="215" y="35"/>
                    <a:pt x="317" y="58"/>
                  </a:cubicBezTo>
                  <a:cubicBezTo>
                    <a:pt x="366" y="72"/>
                    <a:pt x="415" y="90"/>
                    <a:pt x="462" y="111"/>
                  </a:cubicBezTo>
                  <a:cubicBezTo>
                    <a:pt x="506" y="130"/>
                    <a:pt x="557" y="131"/>
                    <a:pt x="599" y="153"/>
                  </a:cubicBezTo>
                  <a:cubicBezTo>
                    <a:pt x="601" y="153"/>
                    <a:pt x="601" y="152"/>
                    <a:pt x="599" y="151"/>
                  </a:cubicBezTo>
                  <a:cubicBezTo>
                    <a:pt x="565" y="128"/>
                    <a:pt x="521" y="119"/>
                    <a:pt x="481" y="106"/>
                  </a:cubicBezTo>
                  <a:cubicBezTo>
                    <a:pt x="426" y="88"/>
                    <a:pt x="379" y="60"/>
                    <a:pt x="321" y="47"/>
                  </a:cubicBezTo>
                  <a:cubicBezTo>
                    <a:pt x="267" y="35"/>
                    <a:pt x="213" y="29"/>
                    <a:pt x="160" y="18"/>
                  </a:cubicBezTo>
                  <a:cubicBezTo>
                    <a:pt x="114" y="6"/>
                    <a:pt x="67" y="0"/>
                    <a:pt x="20" y="0"/>
                  </a:cubicBezTo>
                  <a:cubicBezTo>
                    <a:pt x="16" y="0"/>
                    <a:pt x="11" y="0"/>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913;p29">
              <a:extLst>
                <a:ext uri="{FF2B5EF4-FFF2-40B4-BE49-F238E27FC236}">
                  <a16:creationId xmlns:a16="http://schemas.microsoft.com/office/drawing/2014/main" id="{13F4E45C-42AB-6776-B2DE-E70166052D66}"/>
                </a:ext>
              </a:extLst>
            </p:cNvPr>
            <p:cNvSpPr/>
            <p:nvPr/>
          </p:nvSpPr>
          <p:spPr>
            <a:xfrm>
              <a:off x="810365" y="-1188935"/>
              <a:ext cx="33480" cy="6480"/>
            </a:xfrm>
            <a:custGeom>
              <a:avLst/>
              <a:gdLst/>
              <a:ahLst/>
              <a:cxnLst/>
              <a:rect l="l" t="t" r="r" b="b"/>
              <a:pathLst>
                <a:path w="93" h="18" extrusionOk="0">
                  <a:moveTo>
                    <a:pt x="89" y="7"/>
                  </a:moveTo>
                  <a:cubicBezTo>
                    <a:pt x="76" y="7"/>
                    <a:pt x="62" y="5"/>
                    <a:pt x="48" y="3"/>
                  </a:cubicBezTo>
                  <a:cubicBezTo>
                    <a:pt x="41" y="1"/>
                    <a:pt x="33" y="0"/>
                    <a:pt x="26" y="0"/>
                  </a:cubicBezTo>
                  <a:cubicBezTo>
                    <a:pt x="18" y="0"/>
                    <a:pt x="11" y="1"/>
                    <a:pt x="3" y="3"/>
                  </a:cubicBezTo>
                  <a:cubicBezTo>
                    <a:pt x="3" y="3"/>
                    <a:pt x="3" y="2"/>
                    <a:pt x="2" y="3"/>
                  </a:cubicBezTo>
                  <a:cubicBezTo>
                    <a:pt x="1" y="4"/>
                    <a:pt x="2" y="4"/>
                    <a:pt x="1" y="5"/>
                  </a:cubicBezTo>
                  <a:cubicBezTo>
                    <a:pt x="0" y="6"/>
                    <a:pt x="0" y="6"/>
                    <a:pt x="0" y="7"/>
                  </a:cubicBezTo>
                  <a:cubicBezTo>
                    <a:pt x="0" y="8"/>
                    <a:pt x="0" y="8"/>
                    <a:pt x="1" y="9"/>
                  </a:cubicBezTo>
                  <a:cubicBezTo>
                    <a:pt x="2" y="10"/>
                    <a:pt x="1" y="10"/>
                    <a:pt x="2" y="11"/>
                  </a:cubicBezTo>
                  <a:cubicBezTo>
                    <a:pt x="3" y="12"/>
                    <a:pt x="3" y="11"/>
                    <a:pt x="3" y="11"/>
                  </a:cubicBezTo>
                  <a:cubicBezTo>
                    <a:pt x="17" y="14"/>
                    <a:pt x="31" y="15"/>
                    <a:pt x="45" y="16"/>
                  </a:cubicBezTo>
                  <a:cubicBezTo>
                    <a:pt x="52" y="17"/>
                    <a:pt x="59" y="17"/>
                    <a:pt x="67" y="17"/>
                  </a:cubicBezTo>
                  <a:cubicBezTo>
                    <a:pt x="74" y="17"/>
                    <a:pt x="82" y="17"/>
                    <a:pt x="89" y="16"/>
                  </a:cubicBezTo>
                  <a:cubicBezTo>
                    <a:pt x="90" y="15"/>
                    <a:pt x="90" y="15"/>
                    <a:pt x="91" y="14"/>
                  </a:cubicBezTo>
                  <a:cubicBezTo>
                    <a:pt x="92" y="13"/>
                    <a:pt x="92" y="12"/>
                    <a:pt x="92" y="11"/>
                  </a:cubicBezTo>
                  <a:cubicBezTo>
                    <a:pt x="92" y="11"/>
                    <a:pt x="92" y="10"/>
                    <a:pt x="91" y="9"/>
                  </a:cubicBezTo>
                  <a:cubicBezTo>
                    <a:pt x="90" y="8"/>
                    <a:pt x="90" y="8"/>
                    <a:pt x="89"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29">
              <a:extLst>
                <a:ext uri="{FF2B5EF4-FFF2-40B4-BE49-F238E27FC236}">
                  <a16:creationId xmlns:a16="http://schemas.microsoft.com/office/drawing/2014/main" id="{998FD195-F220-83CD-D60F-6F46BD804B45}"/>
                </a:ext>
              </a:extLst>
            </p:cNvPr>
            <p:cNvSpPr/>
            <p:nvPr/>
          </p:nvSpPr>
          <p:spPr>
            <a:xfrm>
              <a:off x="596885" y="-1197935"/>
              <a:ext cx="193320" cy="16920"/>
            </a:xfrm>
            <a:custGeom>
              <a:avLst/>
              <a:gdLst/>
              <a:ahLst/>
              <a:cxnLst/>
              <a:rect l="l" t="t" r="r" b="b"/>
              <a:pathLst>
                <a:path w="537" h="47" extrusionOk="0">
                  <a:moveTo>
                    <a:pt x="5" y="8"/>
                  </a:moveTo>
                  <a:cubicBezTo>
                    <a:pt x="5" y="8"/>
                    <a:pt x="5" y="9"/>
                    <a:pt x="4" y="9"/>
                  </a:cubicBezTo>
                  <a:cubicBezTo>
                    <a:pt x="3" y="10"/>
                    <a:pt x="2" y="10"/>
                    <a:pt x="1" y="11"/>
                  </a:cubicBezTo>
                  <a:cubicBezTo>
                    <a:pt x="0" y="13"/>
                    <a:pt x="0" y="14"/>
                    <a:pt x="0" y="15"/>
                  </a:cubicBezTo>
                  <a:cubicBezTo>
                    <a:pt x="0" y="16"/>
                    <a:pt x="0" y="18"/>
                    <a:pt x="1" y="19"/>
                  </a:cubicBezTo>
                  <a:cubicBezTo>
                    <a:pt x="2" y="20"/>
                    <a:pt x="3" y="22"/>
                    <a:pt x="4" y="22"/>
                  </a:cubicBezTo>
                  <a:cubicBezTo>
                    <a:pt x="5" y="23"/>
                    <a:pt x="5" y="22"/>
                    <a:pt x="5" y="22"/>
                  </a:cubicBezTo>
                  <a:cubicBezTo>
                    <a:pt x="91" y="38"/>
                    <a:pt x="184" y="31"/>
                    <a:pt x="271" y="30"/>
                  </a:cubicBezTo>
                  <a:cubicBezTo>
                    <a:pt x="358" y="29"/>
                    <a:pt x="448" y="46"/>
                    <a:pt x="534" y="32"/>
                  </a:cubicBezTo>
                  <a:cubicBezTo>
                    <a:pt x="534" y="32"/>
                    <a:pt x="534" y="31"/>
                    <a:pt x="535" y="31"/>
                  </a:cubicBezTo>
                  <a:cubicBezTo>
                    <a:pt x="535" y="31"/>
                    <a:pt x="536" y="31"/>
                    <a:pt x="536" y="30"/>
                  </a:cubicBezTo>
                  <a:cubicBezTo>
                    <a:pt x="536" y="30"/>
                    <a:pt x="536" y="29"/>
                    <a:pt x="536" y="28"/>
                  </a:cubicBezTo>
                  <a:lnTo>
                    <a:pt x="536" y="27"/>
                  </a:lnTo>
                  <a:cubicBezTo>
                    <a:pt x="536" y="26"/>
                    <a:pt x="535" y="26"/>
                    <a:pt x="535" y="26"/>
                  </a:cubicBezTo>
                  <a:cubicBezTo>
                    <a:pt x="534" y="25"/>
                    <a:pt x="534" y="25"/>
                    <a:pt x="534" y="25"/>
                  </a:cubicBezTo>
                  <a:cubicBezTo>
                    <a:pt x="462" y="16"/>
                    <a:pt x="389" y="11"/>
                    <a:pt x="316" y="11"/>
                  </a:cubicBezTo>
                  <a:cubicBezTo>
                    <a:pt x="308" y="11"/>
                    <a:pt x="300" y="11"/>
                    <a:pt x="292" y="11"/>
                  </a:cubicBezTo>
                  <a:cubicBezTo>
                    <a:pt x="240" y="11"/>
                    <a:pt x="189" y="8"/>
                    <a:pt x="138" y="9"/>
                  </a:cubicBezTo>
                  <a:cubicBezTo>
                    <a:pt x="93" y="9"/>
                    <a:pt x="50" y="0"/>
                    <a:pt x="5"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29">
              <a:extLst>
                <a:ext uri="{FF2B5EF4-FFF2-40B4-BE49-F238E27FC236}">
                  <a16:creationId xmlns:a16="http://schemas.microsoft.com/office/drawing/2014/main" id="{0F529DDC-CD9E-496D-A304-1EC0BC92BD91}"/>
                </a:ext>
              </a:extLst>
            </p:cNvPr>
            <p:cNvSpPr/>
            <p:nvPr/>
          </p:nvSpPr>
          <p:spPr>
            <a:xfrm>
              <a:off x="470885" y="-1196855"/>
              <a:ext cx="84240" cy="13320"/>
            </a:xfrm>
            <a:custGeom>
              <a:avLst/>
              <a:gdLst/>
              <a:ahLst/>
              <a:cxnLst/>
              <a:rect l="l" t="t" r="r" b="b"/>
              <a:pathLst>
                <a:path w="234" h="37" extrusionOk="0">
                  <a:moveTo>
                    <a:pt x="103" y="6"/>
                  </a:moveTo>
                  <a:cubicBezTo>
                    <a:pt x="99" y="6"/>
                    <a:pt x="94" y="6"/>
                    <a:pt x="90" y="6"/>
                  </a:cubicBezTo>
                  <a:cubicBezTo>
                    <a:pt x="60" y="6"/>
                    <a:pt x="31" y="9"/>
                    <a:pt x="3" y="16"/>
                  </a:cubicBezTo>
                  <a:lnTo>
                    <a:pt x="2" y="16"/>
                  </a:lnTo>
                  <a:cubicBezTo>
                    <a:pt x="1" y="16"/>
                    <a:pt x="1" y="17"/>
                    <a:pt x="1" y="17"/>
                  </a:cubicBezTo>
                  <a:cubicBezTo>
                    <a:pt x="0" y="18"/>
                    <a:pt x="0" y="19"/>
                    <a:pt x="0" y="19"/>
                  </a:cubicBezTo>
                  <a:cubicBezTo>
                    <a:pt x="0" y="20"/>
                    <a:pt x="0" y="20"/>
                    <a:pt x="1" y="21"/>
                  </a:cubicBezTo>
                  <a:cubicBezTo>
                    <a:pt x="2" y="21"/>
                    <a:pt x="1" y="23"/>
                    <a:pt x="2" y="23"/>
                  </a:cubicBezTo>
                  <a:lnTo>
                    <a:pt x="3" y="23"/>
                  </a:lnTo>
                  <a:cubicBezTo>
                    <a:pt x="39" y="32"/>
                    <a:pt x="75" y="36"/>
                    <a:pt x="112" y="36"/>
                  </a:cubicBezTo>
                  <a:cubicBezTo>
                    <a:pt x="151" y="36"/>
                    <a:pt x="191" y="31"/>
                    <a:pt x="229" y="22"/>
                  </a:cubicBezTo>
                  <a:cubicBezTo>
                    <a:pt x="229" y="21"/>
                    <a:pt x="229" y="21"/>
                    <a:pt x="230" y="21"/>
                  </a:cubicBezTo>
                  <a:cubicBezTo>
                    <a:pt x="231" y="21"/>
                    <a:pt x="231" y="20"/>
                    <a:pt x="232" y="19"/>
                  </a:cubicBezTo>
                  <a:cubicBezTo>
                    <a:pt x="233" y="18"/>
                    <a:pt x="233" y="17"/>
                    <a:pt x="233" y="16"/>
                  </a:cubicBezTo>
                  <a:cubicBezTo>
                    <a:pt x="233" y="15"/>
                    <a:pt x="233" y="14"/>
                    <a:pt x="232" y="13"/>
                  </a:cubicBezTo>
                  <a:cubicBezTo>
                    <a:pt x="231" y="12"/>
                    <a:pt x="231" y="11"/>
                    <a:pt x="230" y="11"/>
                  </a:cubicBezTo>
                  <a:cubicBezTo>
                    <a:pt x="229" y="10"/>
                    <a:pt x="229" y="11"/>
                    <a:pt x="229" y="11"/>
                  </a:cubicBezTo>
                  <a:cubicBezTo>
                    <a:pt x="189" y="0"/>
                    <a:pt x="145" y="6"/>
                    <a:pt x="103"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29">
              <a:extLst>
                <a:ext uri="{FF2B5EF4-FFF2-40B4-BE49-F238E27FC236}">
                  <a16:creationId xmlns:a16="http://schemas.microsoft.com/office/drawing/2014/main" id="{C58FB386-4DBF-E6BA-DE2D-078C0B4256E9}"/>
                </a:ext>
              </a:extLst>
            </p:cNvPr>
            <p:cNvSpPr/>
            <p:nvPr/>
          </p:nvSpPr>
          <p:spPr>
            <a:xfrm>
              <a:off x="173525" y="-1201175"/>
              <a:ext cx="264960" cy="12240"/>
            </a:xfrm>
            <a:custGeom>
              <a:avLst/>
              <a:gdLst/>
              <a:ahLst/>
              <a:cxnLst/>
              <a:rect l="l" t="t" r="r" b="b"/>
              <a:pathLst>
                <a:path w="736" h="34" extrusionOk="0">
                  <a:moveTo>
                    <a:pt x="579" y="30"/>
                  </a:moveTo>
                  <a:cubicBezTo>
                    <a:pt x="589" y="30"/>
                    <a:pt x="599" y="31"/>
                    <a:pt x="609" y="31"/>
                  </a:cubicBezTo>
                  <a:cubicBezTo>
                    <a:pt x="650" y="31"/>
                    <a:pt x="690" y="28"/>
                    <a:pt x="731" y="23"/>
                  </a:cubicBezTo>
                  <a:cubicBezTo>
                    <a:pt x="735" y="23"/>
                    <a:pt x="734" y="16"/>
                    <a:pt x="731" y="15"/>
                  </a:cubicBezTo>
                  <a:cubicBezTo>
                    <a:pt x="670" y="4"/>
                    <a:pt x="605" y="8"/>
                    <a:pt x="543" y="4"/>
                  </a:cubicBezTo>
                  <a:cubicBezTo>
                    <a:pt x="478" y="0"/>
                    <a:pt x="411" y="3"/>
                    <a:pt x="345" y="3"/>
                  </a:cubicBezTo>
                  <a:cubicBezTo>
                    <a:pt x="269" y="3"/>
                    <a:pt x="193" y="5"/>
                    <a:pt x="118" y="5"/>
                  </a:cubicBezTo>
                  <a:cubicBezTo>
                    <a:pt x="82" y="5"/>
                    <a:pt x="43" y="0"/>
                    <a:pt x="8" y="10"/>
                  </a:cubicBezTo>
                  <a:cubicBezTo>
                    <a:pt x="8" y="10"/>
                    <a:pt x="7" y="10"/>
                    <a:pt x="6" y="11"/>
                  </a:cubicBezTo>
                  <a:cubicBezTo>
                    <a:pt x="4" y="12"/>
                    <a:pt x="3" y="13"/>
                    <a:pt x="2" y="15"/>
                  </a:cubicBezTo>
                  <a:cubicBezTo>
                    <a:pt x="1" y="17"/>
                    <a:pt x="0" y="19"/>
                    <a:pt x="0" y="21"/>
                  </a:cubicBezTo>
                  <a:cubicBezTo>
                    <a:pt x="0" y="23"/>
                    <a:pt x="1" y="25"/>
                    <a:pt x="2" y="27"/>
                  </a:cubicBezTo>
                  <a:cubicBezTo>
                    <a:pt x="3" y="29"/>
                    <a:pt x="4" y="30"/>
                    <a:pt x="6" y="31"/>
                  </a:cubicBezTo>
                  <a:cubicBezTo>
                    <a:pt x="8" y="32"/>
                    <a:pt x="10" y="33"/>
                    <a:pt x="11" y="33"/>
                  </a:cubicBezTo>
                  <a:cubicBezTo>
                    <a:pt x="130" y="31"/>
                    <a:pt x="249" y="25"/>
                    <a:pt x="368" y="25"/>
                  </a:cubicBezTo>
                  <a:cubicBezTo>
                    <a:pt x="438" y="26"/>
                    <a:pt x="509" y="31"/>
                    <a:pt x="579" y="3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29">
              <a:extLst>
                <a:ext uri="{FF2B5EF4-FFF2-40B4-BE49-F238E27FC236}">
                  <a16:creationId xmlns:a16="http://schemas.microsoft.com/office/drawing/2014/main" id="{F6B6B391-7943-DAA4-262A-F2659A84BE27}"/>
                </a:ext>
              </a:extLst>
            </p:cNvPr>
            <p:cNvSpPr/>
            <p:nvPr/>
          </p:nvSpPr>
          <p:spPr>
            <a:xfrm>
              <a:off x="93605" y="-1222415"/>
              <a:ext cx="263520" cy="18000"/>
            </a:xfrm>
            <a:custGeom>
              <a:avLst/>
              <a:gdLst/>
              <a:ahLst/>
              <a:cxnLst/>
              <a:rect l="l" t="t" r="r" b="b"/>
              <a:pathLst>
                <a:path w="732" h="50" extrusionOk="0">
                  <a:moveTo>
                    <a:pt x="728" y="17"/>
                  </a:moveTo>
                  <a:cubicBezTo>
                    <a:pt x="731" y="17"/>
                    <a:pt x="731" y="11"/>
                    <a:pt x="728" y="10"/>
                  </a:cubicBezTo>
                  <a:cubicBezTo>
                    <a:pt x="601" y="0"/>
                    <a:pt x="476" y="5"/>
                    <a:pt x="350" y="3"/>
                  </a:cubicBezTo>
                  <a:cubicBezTo>
                    <a:pt x="287" y="2"/>
                    <a:pt x="223" y="10"/>
                    <a:pt x="160" y="10"/>
                  </a:cubicBezTo>
                  <a:cubicBezTo>
                    <a:pt x="148" y="9"/>
                    <a:pt x="136" y="9"/>
                    <a:pt x="124" y="9"/>
                  </a:cubicBezTo>
                  <a:cubicBezTo>
                    <a:pt x="87" y="9"/>
                    <a:pt x="51" y="12"/>
                    <a:pt x="16" y="18"/>
                  </a:cubicBezTo>
                  <a:cubicBezTo>
                    <a:pt x="0" y="22"/>
                    <a:pt x="6" y="49"/>
                    <a:pt x="22" y="46"/>
                  </a:cubicBezTo>
                  <a:cubicBezTo>
                    <a:pt x="62" y="40"/>
                    <a:pt x="103" y="36"/>
                    <a:pt x="145" y="36"/>
                  </a:cubicBezTo>
                  <a:cubicBezTo>
                    <a:pt x="164" y="36"/>
                    <a:pt x="183" y="37"/>
                    <a:pt x="202" y="39"/>
                  </a:cubicBezTo>
                  <a:cubicBezTo>
                    <a:pt x="258" y="40"/>
                    <a:pt x="314" y="30"/>
                    <a:pt x="370" y="30"/>
                  </a:cubicBezTo>
                  <a:cubicBezTo>
                    <a:pt x="490" y="29"/>
                    <a:pt x="608" y="25"/>
                    <a:pt x="728"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 name="Google Shape;918;p29">
              <a:extLst>
                <a:ext uri="{FF2B5EF4-FFF2-40B4-BE49-F238E27FC236}">
                  <a16:creationId xmlns:a16="http://schemas.microsoft.com/office/drawing/2014/main" id="{D436D267-E77E-278B-FF90-2E521736AF17}"/>
                </a:ext>
              </a:extLst>
            </p:cNvPr>
            <p:cNvSpPr/>
            <p:nvPr/>
          </p:nvSpPr>
          <p:spPr>
            <a:xfrm>
              <a:off x="451805" y="-451655"/>
              <a:ext cx="51840" cy="6480"/>
            </a:xfrm>
            <a:custGeom>
              <a:avLst/>
              <a:gdLst/>
              <a:ahLst/>
              <a:cxnLst/>
              <a:rect l="l" t="t" r="r" b="b"/>
              <a:pathLst>
                <a:path w="144" h="18" extrusionOk="0">
                  <a:moveTo>
                    <a:pt x="3" y="5"/>
                  </a:moveTo>
                  <a:cubicBezTo>
                    <a:pt x="2" y="5"/>
                    <a:pt x="2" y="5"/>
                    <a:pt x="2" y="5"/>
                  </a:cubicBezTo>
                  <a:cubicBezTo>
                    <a:pt x="1" y="6"/>
                    <a:pt x="1" y="6"/>
                    <a:pt x="0" y="7"/>
                  </a:cubicBezTo>
                  <a:cubicBezTo>
                    <a:pt x="0" y="7"/>
                    <a:pt x="0" y="8"/>
                    <a:pt x="0" y="9"/>
                  </a:cubicBezTo>
                  <a:cubicBezTo>
                    <a:pt x="0" y="9"/>
                    <a:pt x="0" y="10"/>
                    <a:pt x="0" y="11"/>
                  </a:cubicBezTo>
                  <a:cubicBezTo>
                    <a:pt x="1" y="12"/>
                    <a:pt x="1" y="12"/>
                    <a:pt x="2" y="12"/>
                  </a:cubicBezTo>
                  <a:lnTo>
                    <a:pt x="3" y="13"/>
                  </a:lnTo>
                  <a:cubicBezTo>
                    <a:pt x="16" y="16"/>
                    <a:pt x="30" y="17"/>
                    <a:pt x="44" y="17"/>
                  </a:cubicBezTo>
                  <a:cubicBezTo>
                    <a:pt x="51" y="17"/>
                    <a:pt x="59" y="17"/>
                    <a:pt x="67" y="16"/>
                  </a:cubicBezTo>
                  <a:cubicBezTo>
                    <a:pt x="92" y="15"/>
                    <a:pt x="116" y="13"/>
                    <a:pt x="140" y="12"/>
                  </a:cubicBezTo>
                  <a:cubicBezTo>
                    <a:pt x="141" y="12"/>
                    <a:pt x="141" y="11"/>
                    <a:pt x="142" y="11"/>
                  </a:cubicBezTo>
                  <a:lnTo>
                    <a:pt x="142" y="10"/>
                  </a:lnTo>
                  <a:cubicBezTo>
                    <a:pt x="143" y="9"/>
                    <a:pt x="143" y="9"/>
                    <a:pt x="143" y="9"/>
                  </a:cubicBezTo>
                  <a:lnTo>
                    <a:pt x="142" y="8"/>
                  </a:lnTo>
                  <a:cubicBezTo>
                    <a:pt x="142" y="7"/>
                    <a:pt x="142" y="7"/>
                    <a:pt x="142" y="7"/>
                  </a:cubicBezTo>
                  <a:cubicBezTo>
                    <a:pt x="141" y="7"/>
                    <a:pt x="141" y="6"/>
                    <a:pt x="140" y="6"/>
                  </a:cubicBezTo>
                  <a:cubicBezTo>
                    <a:pt x="113" y="4"/>
                    <a:pt x="85" y="2"/>
                    <a:pt x="57" y="1"/>
                  </a:cubicBezTo>
                  <a:cubicBezTo>
                    <a:pt x="51" y="1"/>
                    <a:pt x="46" y="0"/>
                    <a:pt x="40" y="0"/>
                  </a:cubicBezTo>
                  <a:cubicBezTo>
                    <a:pt x="28" y="0"/>
                    <a:pt x="15" y="2"/>
                    <a:pt x="3"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 name="Google Shape;919;p29">
              <a:extLst>
                <a:ext uri="{FF2B5EF4-FFF2-40B4-BE49-F238E27FC236}">
                  <a16:creationId xmlns:a16="http://schemas.microsoft.com/office/drawing/2014/main" id="{B234FB91-434B-D6AF-F95E-8EFEB94B98E7}"/>
                </a:ext>
              </a:extLst>
            </p:cNvPr>
            <p:cNvSpPr/>
            <p:nvPr/>
          </p:nvSpPr>
          <p:spPr>
            <a:xfrm>
              <a:off x="164885" y="-470735"/>
              <a:ext cx="245880" cy="27720"/>
            </a:xfrm>
            <a:custGeom>
              <a:avLst/>
              <a:gdLst/>
              <a:ahLst/>
              <a:cxnLst/>
              <a:rect l="l" t="t" r="r" b="b"/>
              <a:pathLst>
                <a:path w="683" h="77" extrusionOk="0">
                  <a:moveTo>
                    <a:pt x="312" y="29"/>
                  </a:moveTo>
                  <a:cubicBezTo>
                    <a:pt x="267" y="22"/>
                    <a:pt x="220" y="18"/>
                    <a:pt x="174" y="16"/>
                  </a:cubicBezTo>
                  <a:cubicBezTo>
                    <a:pt x="140" y="14"/>
                    <a:pt x="105" y="14"/>
                    <a:pt x="70" y="11"/>
                  </a:cubicBezTo>
                  <a:cubicBezTo>
                    <a:pt x="66" y="12"/>
                    <a:pt x="62" y="12"/>
                    <a:pt x="58" y="12"/>
                  </a:cubicBezTo>
                  <a:cubicBezTo>
                    <a:pt x="47" y="12"/>
                    <a:pt x="36" y="11"/>
                    <a:pt x="25" y="9"/>
                  </a:cubicBezTo>
                  <a:cubicBezTo>
                    <a:pt x="15" y="0"/>
                    <a:pt x="0" y="14"/>
                    <a:pt x="10" y="23"/>
                  </a:cubicBezTo>
                  <a:cubicBezTo>
                    <a:pt x="36" y="44"/>
                    <a:pt x="99" y="34"/>
                    <a:pt x="131" y="35"/>
                  </a:cubicBezTo>
                  <a:cubicBezTo>
                    <a:pt x="190" y="38"/>
                    <a:pt x="250" y="44"/>
                    <a:pt x="309" y="50"/>
                  </a:cubicBezTo>
                  <a:cubicBezTo>
                    <a:pt x="432" y="63"/>
                    <a:pt x="557" y="76"/>
                    <a:pt x="680" y="63"/>
                  </a:cubicBezTo>
                  <a:cubicBezTo>
                    <a:pt x="682" y="63"/>
                    <a:pt x="681" y="60"/>
                    <a:pt x="680" y="60"/>
                  </a:cubicBezTo>
                  <a:cubicBezTo>
                    <a:pt x="558" y="49"/>
                    <a:pt x="435" y="47"/>
                    <a:pt x="312"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29">
              <a:extLst>
                <a:ext uri="{FF2B5EF4-FFF2-40B4-BE49-F238E27FC236}">
                  <a16:creationId xmlns:a16="http://schemas.microsoft.com/office/drawing/2014/main" id="{F83C25AF-D575-05CF-20D5-87FFC414F97F}"/>
                </a:ext>
              </a:extLst>
            </p:cNvPr>
            <p:cNvSpPr/>
            <p:nvPr/>
          </p:nvSpPr>
          <p:spPr>
            <a:xfrm>
              <a:off x="281165" y="-537335"/>
              <a:ext cx="26640" cy="8280"/>
            </a:xfrm>
            <a:custGeom>
              <a:avLst/>
              <a:gdLst/>
              <a:ahLst/>
              <a:cxnLst/>
              <a:rect l="l" t="t" r="r" b="b"/>
              <a:pathLst>
                <a:path w="74" h="23" extrusionOk="0">
                  <a:moveTo>
                    <a:pt x="2" y="11"/>
                  </a:moveTo>
                  <a:cubicBezTo>
                    <a:pt x="13" y="17"/>
                    <a:pt x="24" y="20"/>
                    <a:pt x="36" y="20"/>
                  </a:cubicBezTo>
                  <a:cubicBezTo>
                    <a:pt x="38" y="20"/>
                    <a:pt x="40" y="20"/>
                    <a:pt x="41" y="20"/>
                  </a:cubicBezTo>
                  <a:cubicBezTo>
                    <a:pt x="45" y="20"/>
                    <a:pt x="46" y="18"/>
                    <a:pt x="48" y="20"/>
                  </a:cubicBezTo>
                  <a:cubicBezTo>
                    <a:pt x="49" y="20"/>
                    <a:pt x="49" y="20"/>
                    <a:pt x="49" y="20"/>
                  </a:cubicBezTo>
                  <a:cubicBezTo>
                    <a:pt x="50" y="21"/>
                    <a:pt x="51" y="21"/>
                    <a:pt x="52" y="21"/>
                  </a:cubicBezTo>
                  <a:cubicBezTo>
                    <a:pt x="54" y="22"/>
                    <a:pt x="57" y="22"/>
                    <a:pt x="59" y="22"/>
                  </a:cubicBezTo>
                  <a:cubicBezTo>
                    <a:pt x="61" y="22"/>
                    <a:pt x="63" y="22"/>
                    <a:pt x="66" y="21"/>
                  </a:cubicBezTo>
                  <a:cubicBezTo>
                    <a:pt x="73" y="21"/>
                    <a:pt x="72" y="10"/>
                    <a:pt x="66" y="9"/>
                  </a:cubicBezTo>
                  <a:cubicBezTo>
                    <a:pt x="60" y="8"/>
                    <a:pt x="58" y="6"/>
                    <a:pt x="53" y="3"/>
                  </a:cubicBezTo>
                  <a:cubicBezTo>
                    <a:pt x="50" y="3"/>
                    <a:pt x="46" y="2"/>
                    <a:pt x="42" y="2"/>
                  </a:cubicBezTo>
                  <a:cubicBezTo>
                    <a:pt x="41" y="2"/>
                    <a:pt x="40" y="2"/>
                    <a:pt x="38" y="2"/>
                  </a:cubicBezTo>
                  <a:cubicBezTo>
                    <a:pt x="33" y="1"/>
                    <a:pt x="27" y="0"/>
                    <a:pt x="21" y="0"/>
                  </a:cubicBezTo>
                  <a:cubicBezTo>
                    <a:pt x="15" y="0"/>
                    <a:pt x="9" y="1"/>
                    <a:pt x="3" y="2"/>
                  </a:cubicBezTo>
                  <a:lnTo>
                    <a:pt x="3" y="3"/>
                  </a:lnTo>
                  <a:cubicBezTo>
                    <a:pt x="2" y="3"/>
                    <a:pt x="2" y="4"/>
                    <a:pt x="1" y="5"/>
                  </a:cubicBezTo>
                  <a:cubicBezTo>
                    <a:pt x="0" y="6"/>
                    <a:pt x="0" y="6"/>
                    <a:pt x="0" y="7"/>
                  </a:cubicBezTo>
                  <a:cubicBezTo>
                    <a:pt x="0" y="8"/>
                    <a:pt x="0" y="9"/>
                    <a:pt x="1" y="10"/>
                  </a:cubicBezTo>
                  <a:cubicBezTo>
                    <a:pt x="1" y="10"/>
                    <a:pt x="1" y="11"/>
                    <a:pt x="2"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29">
              <a:extLst>
                <a:ext uri="{FF2B5EF4-FFF2-40B4-BE49-F238E27FC236}">
                  <a16:creationId xmlns:a16="http://schemas.microsoft.com/office/drawing/2014/main" id="{22A94A3E-51A4-F73A-CAFD-282C12D6E537}"/>
                </a:ext>
              </a:extLst>
            </p:cNvPr>
            <p:cNvSpPr/>
            <p:nvPr/>
          </p:nvSpPr>
          <p:spPr>
            <a:xfrm>
              <a:off x="37085" y="-552095"/>
              <a:ext cx="203400" cy="21240"/>
            </a:xfrm>
            <a:custGeom>
              <a:avLst/>
              <a:gdLst/>
              <a:ahLst/>
              <a:cxnLst/>
              <a:rect l="l" t="t" r="r" b="b"/>
              <a:pathLst>
                <a:path w="565" h="59" extrusionOk="0">
                  <a:moveTo>
                    <a:pt x="56" y="40"/>
                  </a:moveTo>
                  <a:cubicBezTo>
                    <a:pt x="84" y="38"/>
                    <a:pt x="112" y="43"/>
                    <a:pt x="140" y="42"/>
                  </a:cubicBezTo>
                  <a:cubicBezTo>
                    <a:pt x="198" y="41"/>
                    <a:pt x="255" y="42"/>
                    <a:pt x="312" y="42"/>
                  </a:cubicBezTo>
                  <a:cubicBezTo>
                    <a:pt x="395" y="41"/>
                    <a:pt x="479" y="58"/>
                    <a:pt x="562" y="45"/>
                  </a:cubicBezTo>
                  <a:cubicBezTo>
                    <a:pt x="564" y="45"/>
                    <a:pt x="563" y="42"/>
                    <a:pt x="562" y="42"/>
                  </a:cubicBezTo>
                  <a:cubicBezTo>
                    <a:pt x="472" y="28"/>
                    <a:pt x="382" y="19"/>
                    <a:pt x="291" y="17"/>
                  </a:cubicBezTo>
                  <a:cubicBezTo>
                    <a:pt x="246" y="16"/>
                    <a:pt x="203" y="9"/>
                    <a:pt x="159" y="8"/>
                  </a:cubicBezTo>
                  <a:cubicBezTo>
                    <a:pt x="135" y="8"/>
                    <a:pt x="113" y="0"/>
                    <a:pt x="89" y="0"/>
                  </a:cubicBezTo>
                  <a:cubicBezTo>
                    <a:pt x="77" y="1"/>
                    <a:pt x="65" y="1"/>
                    <a:pt x="53" y="1"/>
                  </a:cubicBezTo>
                  <a:cubicBezTo>
                    <a:pt x="41" y="1"/>
                    <a:pt x="29" y="1"/>
                    <a:pt x="17" y="0"/>
                  </a:cubicBezTo>
                  <a:cubicBezTo>
                    <a:pt x="20" y="7"/>
                    <a:pt x="21" y="15"/>
                    <a:pt x="22" y="22"/>
                  </a:cubicBezTo>
                  <a:cubicBezTo>
                    <a:pt x="22" y="23"/>
                    <a:pt x="22" y="23"/>
                    <a:pt x="22" y="24"/>
                  </a:cubicBezTo>
                  <a:cubicBezTo>
                    <a:pt x="22" y="26"/>
                    <a:pt x="22" y="29"/>
                    <a:pt x="20" y="31"/>
                  </a:cubicBezTo>
                  <a:cubicBezTo>
                    <a:pt x="18" y="33"/>
                    <a:pt x="17" y="35"/>
                    <a:pt x="15" y="36"/>
                  </a:cubicBezTo>
                  <a:cubicBezTo>
                    <a:pt x="13" y="37"/>
                    <a:pt x="11" y="38"/>
                    <a:pt x="8" y="38"/>
                  </a:cubicBezTo>
                  <a:cubicBezTo>
                    <a:pt x="6" y="38"/>
                    <a:pt x="4" y="37"/>
                    <a:pt x="3" y="37"/>
                  </a:cubicBezTo>
                  <a:lnTo>
                    <a:pt x="0" y="35"/>
                  </a:lnTo>
                  <a:lnTo>
                    <a:pt x="1" y="38"/>
                  </a:lnTo>
                  <a:cubicBezTo>
                    <a:pt x="13" y="40"/>
                    <a:pt x="24" y="41"/>
                    <a:pt x="36" y="41"/>
                  </a:cubicBezTo>
                  <a:cubicBezTo>
                    <a:pt x="42" y="41"/>
                    <a:pt x="49" y="40"/>
                    <a:pt x="56" y="4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 name="Google Shape;922;p29">
              <a:extLst>
                <a:ext uri="{FF2B5EF4-FFF2-40B4-BE49-F238E27FC236}">
                  <a16:creationId xmlns:a16="http://schemas.microsoft.com/office/drawing/2014/main" id="{31306261-EBD9-67F4-966B-4AC8E79DAD88}"/>
                </a:ext>
              </a:extLst>
            </p:cNvPr>
            <p:cNvSpPr/>
            <p:nvPr/>
          </p:nvSpPr>
          <p:spPr>
            <a:xfrm>
              <a:off x="25925" y="-548855"/>
              <a:ext cx="11880" cy="11160"/>
            </a:xfrm>
            <a:custGeom>
              <a:avLst/>
              <a:gdLst/>
              <a:ahLst/>
              <a:cxnLst/>
              <a:rect l="l" t="t" r="r" b="b"/>
              <a:pathLst>
                <a:path w="33" h="31" extrusionOk="0">
                  <a:moveTo>
                    <a:pt x="1" y="0"/>
                  </a:moveTo>
                  <a:cubicBezTo>
                    <a:pt x="0" y="2"/>
                    <a:pt x="0" y="4"/>
                    <a:pt x="0" y="6"/>
                  </a:cubicBezTo>
                  <a:cubicBezTo>
                    <a:pt x="0" y="10"/>
                    <a:pt x="1" y="13"/>
                    <a:pt x="3" y="17"/>
                  </a:cubicBezTo>
                  <a:cubicBezTo>
                    <a:pt x="5" y="21"/>
                    <a:pt x="7" y="23"/>
                    <a:pt x="11" y="25"/>
                  </a:cubicBezTo>
                  <a:cubicBezTo>
                    <a:pt x="12" y="26"/>
                    <a:pt x="14" y="26"/>
                    <a:pt x="16" y="27"/>
                  </a:cubicBezTo>
                  <a:cubicBezTo>
                    <a:pt x="21" y="28"/>
                    <a:pt x="26" y="29"/>
                    <a:pt x="32" y="30"/>
                  </a:cubicBezTo>
                  <a:lnTo>
                    <a:pt x="30" y="26"/>
                  </a:lnTo>
                  <a:cubicBezTo>
                    <a:pt x="29" y="26"/>
                    <a:pt x="28" y="25"/>
                    <a:pt x="26" y="24"/>
                  </a:cubicBezTo>
                  <a:cubicBezTo>
                    <a:pt x="16" y="18"/>
                    <a:pt x="7" y="10"/>
                    <a:pt x="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 name="Google Shape;923;p29">
              <a:extLst>
                <a:ext uri="{FF2B5EF4-FFF2-40B4-BE49-F238E27FC236}">
                  <a16:creationId xmlns:a16="http://schemas.microsoft.com/office/drawing/2014/main" id="{EF95173C-7429-88D9-42B0-D3B28A3DF5D5}"/>
                </a:ext>
              </a:extLst>
            </p:cNvPr>
            <p:cNvSpPr/>
            <p:nvPr/>
          </p:nvSpPr>
          <p:spPr>
            <a:xfrm>
              <a:off x="39245" y="-536255"/>
              <a:ext cx="121680" cy="19440"/>
            </a:xfrm>
            <a:custGeom>
              <a:avLst/>
              <a:gdLst/>
              <a:ahLst/>
              <a:cxnLst/>
              <a:rect l="l" t="t" r="r" b="b"/>
              <a:pathLst>
                <a:path w="338" h="54" extrusionOk="0">
                  <a:moveTo>
                    <a:pt x="332" y="51"/>
                  </a:moveTo>
                  <a:cubicBezTo>
                    <a:pt x="332" y="52"/>
                    <a:pt x="333" y="52"/>
                    <a:pt x="333" y="52"/>
                  </a:cubicBezTo>
                  <a:cubicBezTo>
                    <a:pt x="334" y="53"/>
                    <a:pt x="334" y="53"/>
                    <a:pt x="335" y="53"/>
                  </a:cubicBezTo>
                  <a:lnTo>
                    <a:pt x="336" y="52"/>
                  </a:lnTo>
                  <a:cubicBezTo>
                    <a:pt x="337" y="51"/>
                    <a:pt x="337" y="52"/>
                    <a:pt x="337" y="51"/>
                  </a:cubicBezTo>
                  <a:lnTo>
                    <a:pt x="337" y="50"/>
                  </a:lnTo>
                  <a:lnTo>
                    <a:pt x="337" y="49"/>
                  </a:lnTo>
                  <a:lnTo>
                    <a:pt x="337" y="46"/>
                  </a:lnTo>
                  <a:lnTo>
                    <a:pt x="337" y="45"/>
                  </a:lnTo>
                  <a:lnTo>
                    <a:pt x="336" y="44"/>
                  </a:lnTo>
                  <a:lnTo>
                    <a:pt x="335" y="43"/>
                  </a:lnTo>
                  <a:cubicBezTo>
                    <a:pt x="278" y="36"/>
                    <a:pt x="222" y="26"/>
                    <a:pt x="167" y="13"/>
                  </a:cubicBezTo>
                  <a:cubicBezTo>
                    <a:pt x="111" y="0"/>
                    <a:pt x="56" y="6"/>
                    <a:pt x="0" y="8"/>
                  </a:cubicBezTo>
                  <a:cubicBezTo>
                    <a:pt x="4" y="17"/>
                    <a:pt x="8" y="26"/>
                    <a:pt x="12" y="34"/>
                  </a:cubicBezTo>
                  <a:cubicBezTo>
                    <a:pt x="15" y="38"/>
                    <a:pt x="17" y="42"/>
                    <a:pt x="20" y="46"/>
                  </a:cubicBezTo>
                  <a:cubicBezTo>
                    <a:pt x="64" y="42"/>
                    <a:pt x="109" y="40"/>
                    <a:pt x="153" y="40"/>
                  </a:cubicBezTo>
                  <a:cubicBezTo>
                    <a:pt x="165" y="40"/>
                    <a:pt x="176" y="40"/>
                    <a:pt x="187" y="40"/>
                  </a:cubicBezTo>
                  <a:cubicBezTo>
                    <a:pt x="194" y="41"/>
                    <a:pt x="330" y="43"/>
                    <a:pt x="332" y="5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 name="Google Shape;924;p29">
              <a:extLst>
                <a:ext uri="{FF2B5EF4-FFF2-40B4-BE49-F238E27FC236}">
                  <a16:creationId xmlns:a16="http://schemas.microsoft.com/office/drawing/2014/main" id="{46DFA279-DF9D-A9A2-4B42-3292A49B5911}"/>
                </a:ext>
              </a:extLst>
            </p:cNvPr>
            <p:cNvSpPr/>
            <p:nvPr/>
          </p:nvSpPr>
          <p:spPr>
            <a:xfrm>
              <a:off x="29885" y="-533375"/>
              <a:ext cx="16920" cy="15480"/>
            </a:xfrm>
            <a:custGeom>
              <a:avLst/>
              <a:gdLst/>
              <a:ahLst/>
              <a:cxnLst/>
              <a:rect l="l" t="t" r="r" b="b"/>
              <a:pathLst>
                <a:path w="47" h="43" extrusionOk="0">
                  <a:moveTo>
                    <a:pt x="15" y="0"/>
                  </a:moveTo>
                  <a:cubicBezTo>
                    <a:pt x="12" y="0"/>
                    <a:pt x="10" y="1"/>
                    <a:pt x="8" y="2"/>
                  </a:cubicBezTo>
                  <a:cubicBezTo>
                    <a:pt x="5" y="4"/>
                    <a:pt x="4" y="6"/>
                    <a:pt x="2" y="8"/>
                  </a:cubicBezTo>
                  <a:cubicBezTo>
                    <a:pt x="0" y="10"/>
                    <a:pt x="0" y="13"/>
                    <a:pt x="0" y="16"/>
                  </a:cubicBezTo>
                  <a:lnTo>
                    <a:pt x="0" y="17"/>
                  </a:lnTo>
                  <a:lnTo>
                    <a:pt x="1" y="26"/>
                  </a:lnTo>
                  <a:cubicBezTo>
                    <a:pt x="1" y="28"/>
                    <a:pt x="2" y="30"/>
                    <a:pt x="3" y="31"/>
                  </a:cubicBezTo>
                  <a:cubicBezTo>
                    <a:pt x="5" y="35"/>
                    <a:pt x="8" y="37"/>
                    <a:pt x="11" y="39"/>
                  </a:cubicBezTo>
                  <a:cubicBezTo>
                    <a:pt x="14" y="41"/>
                    <a:pt x="18" y="42"/>
                    <a:pt x="21" y="42"/>
                  </a:cubicBezTo>
                  <a:cubicBezTo>
                    <a:pt x="23" y="42"/>
                    <a:pt x="24" y="42"/>
                    <a:pt x="26" y="41"/>
                  </a:cubicBezTo>
                  <a:cubicBezTo>
                    <a:pt x="33" y="40"/>
                    <a:pt x="39" y="39"/>
                    <a:pt x="46" y="38"/>
                  </a:cubicBezTo>
                  <a:cubicBezTo>
                    <a:pt x="43" y="34"/>
                    <a:pt x="41" y="30"/>
                    <a:pt x="38" y="26"/>
                  </a:cubicBezTo>
                  <a:cubicBezTo>
                    <a:pt x="33" y="18"/>
                    <a:pt x="29" y="9"/>
                    <a:pt x="26" y="0"/>
                  </a:cubicBezTo>
                  <a:lnTo>
                    <a:pt x="1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 name="Google Shape;925;p29">
              <a:extLst>
                <a:ext uri="{FF2B5EF4-FFF2-40B4-BE49-F238E27FC236}">
                  <a16:creationId xmlns:a16="http://schemas.microsoft.com/office/drawing/2014/main" id="{779E1E15-FDBF-B47A-3FFC-5B2EFEC84D7B}"/>
                </a:ext>
              </a:extLst>
            </p:cNvPr>
            <p:cNvSpPr/>
            <p:nvPr/>
          </p:nvSpPr>
          <p:spPr>
            <a:xfrm>
              <a:off x="28085" y="-572255"/>
              <a:ext cx="102600" cy="14760"/>
            </a:xfrm>
            <a:custGeom>
              <a:avLst/>
              <a:gdLst/>
              <a:ahLst/>
              <a:cxnLst/>
              <a:rect l="l" t="t" r="r" b="b"/>
              <a:pathLst>
                <a:path w="285" h="41" extrusionOk="0">
                  <a:moveTo>
                    <a:pt x="27" y="10"/>
                  </a:moveTo>
                  <a:cubicBezTo>
                    <a:pt x="30" y="20"/>
                    <a:pt x="33" y="29"/>
                    <a:pt x="36" y="39"/>
                  </a:cubicBezTo>
                  <a:cubicBezTo>
                    <a:pt x="41" y="39"/>
                    <a:pt x="46" y="40"/>
                    <a:pt x="51" y="40"/>
                  </a:cubicBezTo>
                  <a:cubicBezTo>
                    <a:pt x="78" y="40"/>
                    <a:pt x="104" y="37"/>
                    <a:pt x="130" y="32"/>
                  </a:cubicBezTo>
                  <a:cubicBezTo>
                    <a:pt x="160" y="27"/>
                    <a:pt x="189" y="30"/>
                    <a:pt x="219" y="25"/>
                  </a:cubicBezTo>
                  <a:cubicBezTo>
                    <a:pt x="239" y="22"/>
                    <a:pt x="258" y="16"/>
                    <a:pt x="279" y="13"/>
                  </a:cubicBezTo>
                  <a:cubicBezTo>
                    <a:pt x="284" y="13"/>
                    <a:pt x="283" y="5"/>
                    <a:pt x="279" y="4"/>
                  </a:cubicBezTo>
                  <a:cubicBezTo>
                    <a:pt x="224" y="2"/>
                    <a:pt x="168" y="8"/>
                    <a:pt x="113" y="6"/>
                  </a:cubicBezTo>
                  <a:cubicBezTo>
                    <a:pt x="85" y="2"/>
                    <a:pt x="57" y="0"/>
                    <a:pt x="28" y="0"/>
                  </a:cubicBezTo>
                  <a:cubicBezTo>
                    <a:pt x="0" y="0"/>
                    <a:pt x="28" y="0"/>
                    <a:pt x="28" y="1"/>
                  </a:cubicBezTo>
                  <a:cubicBezTo>
                    <a:pt x="28" y="2"/>
                    <a:pt x="27" y="7"/>
                    <a:pt x="27"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6" name="Google Shape;926;p29">
              <a:extLst>
                <a:ext uri="{FF2B5EF4-FFF2-40B4-BE49-F238E27FC236}">
                  <a16:creationId xmlns:a16="http://schemas.microsoft.com/office/drawing/2014/main" id="{89D8196A-95CE-DDE8-A181-6C8A6183234E}"/>
                </a:ext>
              </a:extLst>
            </p:cNvPr>
            <p:cNvSpPr/>
            <p:nvPr/>
          </p:nvSpPr>
          <p:spPr>
            <a:xfrm>
              <a:off x="36365" y="-572255"/>
              <a:ext cx="1800" cy="3600"/>
            </a:xfrm>
            <a:custGeom>
              <a:avLst/>
              <a:gdLst/>
              <a:ahLst/>
              <a:cxnLst/>
              <a:rect l="l" t="t" r="r" b="b"/>
              <a:pathLst>
                <a:path w="5" h="10" extrusionOk="0">
                  <a:moveTo>
                    <a:pt x="4" y="1"/>
                  </a:moveTo>
                  <a:lnTo>
                    <a:pt x="4" y="0"/>
                  </a:lnTo>
                  <a:lnTo>
                    <a:pt x="0" y="0"/>
                  </a:lnTo>
                  <a:cubicBezTo>
                    <a:pt x="0" y="3"/>
                    <a:pt x="2" y="6"/>
                    <a:pt x="3" y="9"/>
                  </a:cubicBezTo>
                  <a:cubicBezTo>
                    <a:pt x="4" y="7"/>
                    <a:pt x="4" y="3"/>
                    <a:pt x="4"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 name="Google Shape;927;p29">
              <a:extLst>
                <a:ext uri="{FF2B5EF4-FFF2-40B4-BE49-F238E27FC236}">
                  <a16:creationId xmlns:a16="http://schemas.microsoft.com/office/drawing/2014/main" id="{C9C8E065-CA50-3369-8561-10CACB87C36F}"/>
                </a:ext>
              </a:extLst>
            </p:cNvPr>
            <p:cNvSpPr/>
            <p:nvPr/>
          </p:nvSpPr>
          <p:spPr>
            <a:xfrm>
              <a:off x="36725" y="-593135"/>
              <a:ext cx="61920" cy="11520"/>
            </a:xfrm>
            <a:custGeom>
              <a:avLst/>
              <a:gdLst/>
              <a:ahLst/>
              <a:cxnLst/>
              <a:rect l="l" t="t" r="r" b="b"/>
              <a:pathLst>
                <a:path w="172" h="32" extrusionOk="0">
                  <a:moveTo>
                    <a:pt x="166" y="18"/>
                  </a:moveTo>
                  <a:cubicBezTo>
                    <a:pt x="167" y="18"/>
                    <a:pt x="168" y="18"/>
                    <a:pt x="168" y="18"/>
                  </a:cubicBezTo>
                  <a:cubicBezTo>
                    <a:pt x="169" y="18"/>
                    <a:pt x="169" y="17"/>
                    <a:pt x="170" y="16"/>
                  </a:cubicBezTo>
                  <a:cubicBezTo>
                    <a:pt x="170" y="16"/>
                    <a:pt x="170" y="15"/>
                    <a:pt x="170" y="14"/>
                  </a:cubicBezTo>
                  <a:cubicBezTo>
                    <a:pt x="170" y="14"/>
                    <a:pt x="171" y="13"/>
                    <a:pt x="170" y="12"/>
                  </a:cubicBezTo>
                  <a:cubicBezTo>
                    <a:pt x="169" y="11"/>
                    <a:pt x="169" y="11"/>
                    <a:pt x="168" y="11"/>
                  </a:cubicBezTo>
                  <a:cubicBezTo>
                    <a:pt x="168" y="11"/>
                    <a:pt x="167" y="11"/>
                    <a:pt x="166" y="11"/>
                  </a:cubicBezTo>
                  <a:cubicBezTo>
                    <a:pt x="110" y="6"/>
                    <a:pt x="56" y="4"/>
                    <a:pt x="0" y="0"/>
                  </a:cubicBezTo>
                  <a:cubicBezTo>
                    <a:pt x="2" y="10"/>
                    <a:pt x="2" y="20"/>
                    <a:pt x="3" y="30"/>
                  </a:cubicBezTo>
                  <a:cubicBezTo>
                    <a:pt x="58" y="31"/>
                    <a:pt x="110" y="22"/>
                    <a:pt x="166"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 name="Google Shape;928;p29">
              <a:extLst>
                <a:ext uri="{FF2B5EF4-FFF2-40B4-BE49-F238E27FC236}">
                  <a16:creationId xmlns:a16="http://schemas.microsoft.com/office/drawing/2014/main" id="{13FB7E08-A8B7-A6C1-4E9F-4CA919F470BA}"/>
                </a:ext>
              </a:extLst>
            </p:cNvPr>
            <p:cNvSpPr/>
            <p:nvPr/>
          </p:nvSpPr>
          <p:spPr>
            <a:xfrm>
              <a:off x="33845" y="-593135"/>
              <a:ext cx="3960" cy="11520"/>
            </a:xfrm>
            <a:custGeom>
              <a:avLst/>
              <a:gdLst/>
              <a:ahLst/>
              <a:cxnLst/>
              <a:rect l="l" t="t" r="r" b="b"/>
              <a:pathLst>
                <a:path w="11" h="32" extrusionOk="0">
                  <a:moveTo>
                    <a:pt x="7" y="0"/>
                  </a:moveTo>
                  <a:lnTo>
                    <a:pt x="0" y="0"/>
                  </a:lnTo>
                  <a:cubicBezTo>
                    <a:pt x="0" y="10"/>
                    <a:pt x="1" y="20"/>
                    <a:pt x="3" y="31"/>
                  </a:cubicBezTo>
                  <a:lnTo>
                    <a:pt x="10" y="31"/>
                  </a:lnTo>
                  <a:cubicBezTo>
                    <a:pt x="10" y="20"/>
                    <a:pt x="9" y="10"/>
                    <a:pt x="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 name="Google Shape;929;p29">
              <a:extLst>
                <a:ext uri="{FF2B5EF4-FFF2-40B4-BE49-F238E27FC236}">
                  <a16:creationId xmlns:a16="http://schemas.microsoft.com/office/drawing/2014/main" id="{3FDE8D2A-7EDC-483F-E366-975956B7E357}"/>
                </a:ext>
              </a:extLst>
            </p:cNvPr>
            <p:cNvSpPr/>
            <p:nvPr/>
          </p:nvSpPr>
          <p:spPr>
            <a:xfrm>
              <a:off x="195485" y="-628775"/>
              <a:ext cx="70560" cy="18000"/>
            </a:xfrm>
            <a:custGeom>
              <a:avLst/>
              <a:gdLst/>
              <a:ahLst/>
              <a:cxnLst/>
              <a:rect l="l" t="t" r="r" b="b"/>
              <a:pathLst>
                <a:path w="196" h="50" extrusionOk="0">
                  <a:moveTo>
                    <a:pt x="191" y="43"/>
                  </a:moveTo>
                  <a:lnTo>
                    <a:pt x="192" y="43"/>
                  </a:lnTo>
                  <a:cubicBezTo>
                    <a:pt x="193" y="42"/>
                    <a:pt x="194" y="42"/>
                    <a:pt x="194" y="41"/>
                  </a:cubicBezTo>
                  <a:cubicBezTo>
                    <a:pt x="195" y="40"/>
                    <a:pt x="194" y="39"/>
                    <a:pt x="194" y="39"/>
                  </a:cubicBezTo>
                  <a:cubicBezTo>
                    <a:pt x="194" y="38"/>
                    <a:pt x="195" y="37"/>
                    <a:pt x="194" y="36"/>
                  </a:cubicBezTo>
                  <a:cubicBezTo>
                    <a:pt x="194" y="36"/>
                    <a:pt x="193" y="36"/>
                    <a:pt x="192" y="35"/>
                  </a:cubicBezTo>
                  <a:lnTo>
                    <a:pt x="191" y="34"/>
                  </a:lnTo>
                  <a:cubicBezTo>
                    <a:pt x="135" y="24"/>
                    <a:pt x="64" y="0"/>
                    <a:pt x="8" y="14"/>
                  </a:cubicBezTo>
                  <a:cubicBezTo>
                    <a:pt x="0" y="16"/>
                    <a:pt x="2" y="26"/>
                    <a:pt x="8" y="28"/>
                  </a:cubicBezTo>
                  <a:cubicBezTo>
                    <a:pt x="66" y="49"/>
                    <a:pt x="132" y="41"/>
                    <a:pt x="191" y="4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 name="Google Shape;930;p29">
              <a:extLst>
                <a:ext uri="{FF2B5EF4-FFF2-40B4-BE49-F238E27FC236}">
                  <a16:creationId xmlns:a16="http://schemas.microsoft.com/office/drawing/2014/main" id="{D9E510BD-2CA9-0654-8160-E3D3F045327C}"/>
                </a:ext>
              </a:extLst>
            </p:cNvPr>
            <p:cNvSpPr/>
            <p:nvPr/>
          </p:nvSpPr>
          <p:spPr>
            <a:xfrm>
              <a:off x="34925" y="-634535"/>
              <a:ext cx="135360" cy="23040"/>
            </a:xfrm>
            <a:custGeom>
              <a:avLst/>
              <a:gdLst/>
              <a:ahLst/>
              <a:cxnLst/>
              <a:rect l="l" t="t" r="r" b="b"/>
              <a:pathLst>
                <a:path w="376" h="64" extrusionOk="0">
                  <a:moveTo>
                    <a:pt x="135" y="56"/>
                  </a:moveTo>
                  <a:cubicBezTo>
                    <a:pt x="213" y="53"/>
                    <a:pt x="289" y="40"/>
                    <a:pt x="366" y="36"/>
                  </a:cubicBezTo>
                  <a:cubicBezTo>
                    <a:pt x="367" y="36"/>
                    <a:pt x="368" y="36"/>
                    <a:pt x="370" y="35"/>
                  </a:cubicBezTo>
                  <a:cubicBezTo>
                    <a:pt x="372" y="34"/>
                    <a:pt x="373" y="33"/>
                    <a:pt x="374" y="31"/>
                  </a:cubicBezTo>
                  <a:cubicBezTo>
                    <a:pt x="375" y="29"/>
                    <a:pt x="375" y="28"/>
                    <a:pt x="375" y="26"/>
                  </a:cubicBezTo>
                  <a:cubicBezTo>
                    <a:pt x="375" y="24"/>
                    <a:pt x="375" y="23"/>
                    <a:pt x="374" y="21"/>
                  </a:cubicBezTo>
                  <a:cubicBezTo>
                    <a:pt x="373" y="19"/>
                    <a:pt x="372" y="19"/>
                    <a:pt x="370" y="18"/>
                  </a:cubicBezTo>
                  <a:cubicBezTo>
                    <a:pt x="368" y="17"/>
                    <a:pt x="367" y="16"/>
                    <a:pt x="366" y="16"/>
                  </a:cubicBezTo>
                  <a:cubicBezTo>
                    <a:pt x="342" y="13"/>
                    <a:pt x="319" y="12"/>
                    <a:pt x="296" y="12"/>
                  </a:cubicBezTo>
                  <a:cubicBezTo>
                    <a:pt x="272" y="12"/>
                    <a:pt x="249" y="13"/>
                    <a:pt x="226" y="16"/>
                  </a:cubicBezTo>
                  <a:cubicBezTo>
                    <a:pt x="182" y="25"/>
                    <a:pt x="133" y="16"/>
                    <a:pt x="88" y="16"/>
                  </a:cubicBezTo>
                  <a:cubicBezTo>
                    <a:pt x="85" y="16"/>
                    <a:pt x="81" y="17"/>
                    <a:pt x="78" y="17"/>
                  </a:cubicBezTo>
                  <a:cubicBezTo>
                    <a:pt x="53" y="17"/>
                    <a:pt x="29" y="11"/>
                    <a:pt x="7" y="0"/>
                  </a:cubicBezTo>
                  <a:cubicBezTo>
                    <a:pt x="4" y="12"/>
                    <a:pt x="2" y="25"/>
                    <a:pt x="0" y="37"/>
                  </a:cubicBezTo>
                  <a:cubicBezTo>
                    <a:pt x="35" y="63"/>
                    <a:pt x="103" y="56"/>
                    <a:pt x="135" y="5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 name="Google Shape;931;p29">
              <a:extLst>
                <a:ext uri="{FF2B5EF4-FFF2-40B4-BE49-F238E27FC236}">
                  <a16:creationId xmlns:a16="http://schemas.microsoft.com/office/drawing/2014/main" id="{C3D708B9-E441-ACA6-7FFE-60FC10CE4C20}"/>
                </a:ext>
              </a:extLst>
            </p:cNvPr>
            <p:cNvSpPr/>
            <p:nvPr/>
          </p:nvSpPr>
          <p:spPr>
            <a:xfrm>
              <a:off x="34205" y="-634175"/>
              <a:ext cx="3600" cy="14040"/>
            </a:xfrm>
            <a:custGeom>
              <a:avLst/>
              <a:gdLst/>
              <a:ahLst/>
              <a:cxnLst/>
              <a:rect l="l" t="t" r="r" b="b"/>
              <a:pathLst>
                <a:path w="10" h="39" extrusionOk="0">
                  <a:moveTo>
                    <a:pt x="9" y="0"/>
                  </a:moveTo>
                  <a:lnTo>
                    <a:pt x="8" y="0"/>
                  </a:lnTo>
                  <a:cubicBezTo>
                    <a:pt x="4" y="12"/>
                    <a:pt x="2" y="24"/>
                    <a:pt x="0" y="35"/>
                  </a:cubicBezTo>
                  <a:lnTo>
                    <a:pt x="3" y="38"/>
                  </a:lnTo>
                  <a:cubicBezTo>
                    <a:pt x="5" y="25"/>
                    <a:pt x="7" y="13"/>
                    <a:pt x="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 name="Google Shape;932;p29">
              <a:extLst>
                <a:ext uri="{FF2B5EF4-FFF2-40B4-BE49-F238E27FC236}">
                  <a16:creationId xmlns:a16="http://schemas.microsoft.com/office/drawing/2014/main" id="{7959559C-9A7C-39E8-EF25-80126E46416C}"/>
                </a:ext>
              </a:extLst>
            </p:cNvPr>
            <p:cNvSpPr/>
            <p:nvPr/>
          </p:nvSpPr>
          <p:spPr>
            <a:xfrm>
              <a:off x="39245" y="-652175"/>
              <a:ext cx="5760" cy="12600"/>
            </a:xfrm>
            <a:custGeom>
              <a:avLst/>
              <a:gdLst/>
              <a:ahLst/>
              <a:cxnLst/>
              <a:rect l="l" t="t" r="r" b="b"/>
              <a:pathLst>
                <a:path w="16" h="35" extrusionOk="0">
                  <a:moveTo>
                    <a:pt x="12" y="0"/>
                  </a:moveTo>
                  <a:cubicBezTo>
                    <a:pt x="7" y="11"/>
                    <a:pt x="3" y="23"/>
                    <a:pt x="0" y="34"/>
                  </a:cubicBezTo>
                  <a:cubicBezTo>
                    <a:pt x="4" y="23"/>
                    <a:pt x="9" y="12"/>
                    <a:pt x="15" y="2"/>
                  </a:cubicBezTo>
                  <a:lnTo>
                    <a:pt x="12"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 name="Google Shape;933;p29">
              <a:extLst>
                <a:ext uri="{FF2B5EF4-FFF2-40B4-BE49-F238E27FC236}">
                  <a16:creationId xmlns:a16="http://schemas.microsoft.com/office/drawing/2014/main" id="{757D1BD5-304D-0B48-6ED3-FD15671CE4F8}"/>
                </a:ext>
              </a:extLst>
            </p:cNvPr>
            <p:cNvSpPr/>
            <p:nvPr/>
          </p:nvSpPr>
          <p:spPr>
            <a:xfrm>
              <a:off x="50045" y="-665135"/>
              <a:ext cx="1080" cy="1440"/>
            </a:xfrm>
            <a:custGeom>
              <a:avLst/>
              <a:gdLst/>
              <a:ahLst/>
              <a:cxnLst/>
              <a:rect l="l" t="t" r="r" b="b"/>
              <a:pathLst>
                <a:path w="3" h="4" extrusionOk="0">
                  <a:moveTo>
                    <a:pt x="2" y="0"/>
                  </a:moveTo>
                  <a:lnTo>
                    <a:pt x="0" y="3"/>
                  </a:lnTo>
                  <a:lnTo>
                    <a:pt x="1" y="3"/>
                  </a:lnTo>
                  <a:lnTo>
                    <a:pt x="2" y="0"/>
                  </a:lnTo>
                </a:path>
              </a:pathLst>
            </a:custGeom>
            <a:solidFill>
              <a:schemeClr val="dk1"/>
            </a:solidFill>
            <a:ln>
              <a:noFill/>
            </a:ln>
          </p:spPr>
        </p:sp>
        <p:sp>
          <p:nvSpPr>
            <p:cNvPr id="934" name="Google Shape;934;p29">
              <a:extLst>
                <a:ext uri="{FF2B5EF4-FFF2-40B4-BE49-F238E27FC236}">
                  <a16:creationId xmlns:a16="http://schemas.microsoft.com/office/drawing/2014/main" id="{FE410D8F-3640-4BF3-1419-0F35A9EADC3A}"/>
                </a:ext>
              </a:extLst>
            </p:cNvPr>
            <p:cNvSpPr/>
            <p:nvPr/>
          </p:nvSpPr>
          <p:spPr>
            <a:xfrm>
              <a:off x="16205" y="-662615"/>
              <a:ext cx="21600" cy="111600"/>
            </a:xfrm>
            <a:custGeom>
              <a:avLst/>
              <a:gdLst/>
              <a:ahLst/>
              <a:cxnLst/>
              <a:rect l="l" t="t" r="r" b="b"/>
              <a:pathLst>
                <a:path w="60" h="310" extrusionOk="0">
                  <a:moveTo>
                    <a:pt x="26" y="228"/>
                  </a:moveTo>
                  <a:lnTo>
                    <a:pt x="26" y="222"/>
                  </a:lnTo>
                  <a:lnTo>
                    <a:pt x="25" y="222"/>
                  </a:lnTo>
                  <a:cubicBezTo>
                    <a:pt x="7" y="220"/>
                    <a:pt x="9" y="195"/>
                    <a:pt x="24" y="192"/>
                  </a:cubicBezTo>
                  <a:cubicBezTo>
                    <a:pt x="22" y="179"/>
                    <a:pt x="21" y="166"/>
                    <a:pt x="21" y="154"/>
                  </a:cubicBezTo>
                  <a:cubicBezTo>
                    <a:pt x="21" y="134"/>
                    <a:pt x="23" y="115"/>
                    <a:pt x="27" y="95"/>
                  </a:cubicBezTo>
                  <a:cubicBezTo>
                    <a:pt x="36" y="63"/>
                    <a:pt x="56" y="35"/>
                    <a:pt x="59" y="0"/>
                  </a:cubicBezTo>
                  <a:cubicBezTo>
                    <a:pt x="49" y="17"/>
                    <a:pt x="39" y="35"/>
                    <a:pt x="30" y="50"/>
                  </a:cubicBezTo>
                  <a:cubicBezTo>
                    <a:pt x="6" y="86"/>
                    <a:pt x="7" y="121"/>
                    <a:pt x="4" y="163"/>
                  </a:cubicBezTo>
                  <a:cubicBezTo>
                    <a:pt x="2" y="205"/>
                    <a:pt x="0" y="267"/>
                    <a:pt x="24" y="309"/>
                  </a:cubicBezTo>
                  <a:cubicBezTo>
                    <a:pt x="26" y="292"/>
                    <a:pt x="27" y="274"/>
                    <a:pt x="27" y="257"/>
                  </a:cubicBezTo>
                  <a:cubicBezTo>
                    <a:pt x="27" y="247"/>
                    <a:pt x="27" y="238"/>
                    <a:pt x="26" y="2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 name="Google Shape;935;p29">
              <a:extLst>
                <a:ext uri="{FF2B5EF4-FFF2-40B4-BE49-F238E27FC236}">
                  <a16:creationId xmlns:a16="http://schemas.microsoft.com/office/drawing/2014/main" id="{DFF0D7F9-EE64-2188-178C-108C9FCE9796}"/>
                </a:ext>
              </a:extLst>
            </p:cNvPr>
            <p:cNvSpPr/>
            <p:nvPr/>
          </p:nvSpPr>
          <p:spPr>
            <a:xfrm>
              <a:off x="34925" y="-558935"/>
              <a:ext cx="8640" cy="7200"/>
            </a:xfrm>
            <a:custGeom>
              <a:avLst/>
              <a:gdLst/>
              <a:ahLst/>
              <a:cxnLst/>
              <a:rect l="l" t="t" r="r" b="b"/>
              <a:pathLst>
                <a:path w="24" h="20" extrusionOk="0">
                  <a:moveTo>
                    <a:pt x="17" y="2"/>
                  </a:moveTo>
                  <a:cubicBezTo>
                    <a:pt x="12" y="2"/>
                    <a:pt x="7" y="1"/>
                    <a:pt x="3" y="0"/>
                  </a:cubicBezTo>
                  <a:cubicBezTo>
                    <a:pt x="2" y="5"/>
                    <a:pt x="1" y="10"/>
                    <a:pt x="0" y="16"/>
                  </a:cubicBezTo>
                  <a:cubicBezTo>
                    <a:pt x="8" y="17"/>
                    <a:pt x="15" y="19"/>
                    <a:pt x="23" y="19"/>
                  </a:cubicBezTo>
                  <a:cubicBezTo>
                    <a:pt x="21" y="13"/>
                    <a:pt x="19" y="8"/>
                    <a:pt x="17"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29">
              <a:extLst>
                <a:ext uri="{FF2B5EF4-FFF2-40B4-BE49-F238E27FC236}">
                  <a16:creationId xmlns:a16="http://schemas.microsoft.com/office/drawing/2014/main" id="{4044891E-50C9-AFBA-C32B-CF22D7166B64}"/>
                </a:ext>
              </a:extLst>
            </p:cNvPr>
            <p:cNvSpPr/>
            <p:nvPr/>
          </p:nvSpPr>
          <p:spPr>
            <a:xfrm>
              <a:off x="24125" y="-583055"/>
              <a:ext cx="12960" cy="34200"/>
            </a:xfrm>
            <a:custGeom>
              <a:avLst/>
              <a:gdLst/>
              <a:ahLst/>
              <a:cxnLst/>
              <a:rect l="l" t="t" r="r" b="b"/>
              <a:pathLst>
                <a:path w="36" h="95" extrusionOk="0">
                  <a:moveTo>
                    <a:pt x="26" y="82"/>
                  </a:moveTo>
                  <a:lnTo>
                    <a:pt x="30" y="82"/>
                  </a:lnTo>
                  <a:cubicBezTo>
                    <a:pt x="30" y="77"/>
                    <a:pt x="31" y="72"/>
                    <a:pt x="32" y="66"/>
                  </a:cubicBezTo>
                  <a:cubicBezTo>
                    <a:pt x="26" y="65"/>
                    <a:pt x="20" y="64"/>
                    <a:pt x="14" y="61"/>
                  </a:cubicBezTo>
                  <a:cubicBezTo>
                    <a:pt x="11" y="59"/>
                    <a:pt x="10" y="58"/>
                    <a:pt x="8" y="55"/>
                  </a:cubicBezTo>
                  <a:cubicBezTo>
                    <a:pt x="6" y="52"/>
                    <a:pt x="6" y="50"/>
                    <a:pt x="6" y="48"/>
                  </a:cubicBezTo>
                  <a:cubicBezTo>
                    <a:pt x="6" y="45"/>
                    <a:pt x="7" y="43"/>
                    <a:pt x="8" y="41"/>
                  </a:cubicBezTo>
                  <a:cubicBezTo>
                    <a:pt x="9" y="39"/>
                    <a:pt x="11" y="38"/>
                    <a:pt x="13" y="37"/>
                  </a:cubicBezTo>
                  <a:cubicBezTo>
                    <a:pt x="13" y="36"/>
                    <a:pt x="13" y="36"/>
                    <a:pt x="13" y="36"/>
                  </a:cubicBezTo>
                  <a:cubicBezTo>
                    <a:pt x="20" y="32"/>
                    <a:pt x="28" y="30"/>
                    <a:pt x="35" y="30"/>
                  </a:cubicBezTo>
                  <a:cubicBezTo>
                    <a:pt x="35" y="27"/>
                    <a:pt x="33" y="24"/>
                    <a:pt x="33" y="21"/>
                  </a:cubicBezTo>
                  <a:cubicBezTo>
                    <a:pt x="32" y="14"/>
                    <a:pt x="31" y="8"/>
                    <a:pt x="30" y="1"/>
                  </a:cubicBezTo>
                  <a:cubicBezTo>
                    <a:pt x="21" y="1"/>
                    <a:pt x="13" y="1"/>
                    <a:pt x="3" y="0"/>
                  </a:cubicBezTo>
                  <a:lnTo>
                    <a:pt x="3" y="6"/>
                  </a:lnTo>
                  <a:cubicBezTo>
                    <a:pt x="4" y="13"/>
                    <a:pt x="4" y="19"/>
                    <a:pt x="4" y="25"/>
                  </a:cubicBezTo>
                  <a:cubicBezTo>
                    <a:pt x="4" y="46"/>
                    <a:pt x="3" y="66"/>
                    <a:pt x="0" y="86"/>
                  </a:cubicBezTo>
                  <a:cubicBezTo>
                    <a:pt x="2" y="89"/>
                    <a:pt x="3" y="92"/>
                    <a:pt x="5" y="94"/>
                  </a:cubicBezTo>
                  <a:cubicBezTo>
                    <a:pt x="5" y="93"/>
                    <a:pt x="6" y="91"/>
                    <a:pt x="7" y="89"/>
                  </a:cubicBezTo>
                  <a:cubicBezTo>
                    <a:pt x="8" y="87"/>
                    <a:pt x="10" y="84"/>
                    <a:pt x="13" y="83"/>
                  </a:cubicBezTo>
                  <a:cubicBezTo>
                    <a:pt x="16" y="81"/>
                    <a:pt x="18" y="81"/>
                    <a:pt x="21" y="81"/>
                  </a:cubicBezTo>
                  <a:cubicBezTo>
                    <a:pt x="23" y="81"/>
                    <a:pt x="25" y="81"/>
                    <a:pt x="26" y="8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29">
              <a:extLst>
                <a:ext uri="{FF2B5EF4-FFF2-40B4-BE49-F238E27FC236}">
                  <a16:creationId xmlns:a16="http://schemas.microsoft.com/office/drawing/2014/main" id="{C117BC68-FF72-3520-6B25-A7D89985DA48}"/>
                </a:ext>
              </a:extLst>
            </p:cNvPr>
            <p:cNvSpPr/>
            <p:nvPr/>
          </p:nvSpPr>
          <p:spPr>
            <a:xfrm>
              <a:off x="23405" y="-679175"/>
              <a:ext cx="31680" cy="86040"/>
            </a:xfrm>
            <a:custGeom>
              <a:avLst/>
              <a:gdLst/>
              <a:ahLst/>
              <a:cxnLst/>
              <a:rect l="l" t="t" r="r" b="b"/>
              <a:pathLst>
                <a:path w="88" h="239" extrusionOk="0">
                  <a:moveTo>
                    <a:pt x="3" y="237"/>
                  </a:moveTo>
                  <a:cubicBezTo>
                    <a:pt x="4" y="236"/>
                    <a:pt x="5" y="236"/>
                    <a:pt x="6" y="236"/>
                  </a:cubicBezTo>
                  <a:cubicBezTo>
                    <a:pt x="7" y="236"/>
                    <a:pt x="8" y="236"/>
                    <a:pt x="8" y="237"/>
                  </a:cubicBezTo>
                  <a:lnTo>
                    <a:pt x="30" y="238"/>
                  </a:lnTo>
                  <a:cubicBezTo>
                    <a:pt x="30" y="222"/>
                    <a:pt x="30" y="205"/>
                    <a:pt x="28" y="188"/>
                  </a:cubicBezTo>
                  <a:cubicBezTo>
                    <a:pt x="28" y="186"/>
                    <a:pt x="28" y="184"/>
                    <a:pt x="28" y="183"/>
                  </a:cubicBezTo>
                  <a:cubicBezTo>
                    <a:pt x="28" y="175"/>
                    <a:pt x="29" y="167"/>
                    <a:pt x="30" y="159"/>
                  </a:cubicBezTo>
                  <a:cubicBezTo>
                    <a:pt x="26" y="156"/>
                    <a:pt x="22" y="151"/>
                    <a:pt x="20" y="147"/>
                  </a:cubicBezTo>
                  <a:cubicBezTo>
                    <a:pt x="17" y="143"/>
                    <a:pt x="15" y="138"/>
                    <a:pt x="15" y="133"/>
                  </a:cubicBezTo>
                  <a:lnTo>
                    <a:pt x="14" y="132"/>
                  </a:lnTo>
                  <a:cubicBezTo>
                    <a:pt x="14" y="130"/>
                    <a:pt x="15" y="128"/>
                    <a:pt x="16" y="126"/>
                  </a:cubicBezTo>
                  <a:cubicBezTo>
                    <a:pt x="17" y="124"/>
                    <a:pt x="19" y="122"/>
                    <a:pt x="21" y="121"/>
                  </a:cubicBezTo>
                  <a:cubicBezTo>
                    <a:pt x="23" y="120"/>
                    <a:pt x="25" y="120"/>
                    <a:pt x="27" y="120"/>
                  </a:cubicBezTo>
                  <a:cubicBezTo>
                    <a:pt x="29" y="120"/>
                    <a:pt x="31" y="121"/>
                    <a:pt x="33" y="121"/>
                  </a:cubicBezTo>
                  <a:cubicBezTo>
                    <a:pt x="34" y="122"/>
                    <a:pt x="34" y="122"/>
                    <a:pt x="34" y="122"/>
                  </a:cubicBezTo>
                  <a:lnTo>
                    <a:pt x="38" y="124"/>
                  </a:lnTo>
                  <a:cubicBezTo>
                    <a:pt x="39" y="119"/>
                    <a:pt x="41" y="114"/>
                    <a:pt x="43" y="109"/>
                  </a:cubicBezTo>
                  <a:cubicBezTo>
                    <a:pt x="46" y="97"/>
                    <a:pt x="50" y="86"/>
                    <a:pt x="55" y="75"/>
                  </a:cubicBezTo>
                  <a:cubicBezTo>
                    <a:pt x="41" y="67"/>
                    <a:pt x="43" y="41"/>
                    <a:pt x="62" y="42"/>
                  </a:cubicBezTo>
                  <a:lnTo>
                    <a:pt x="73" y="42"/>
                  </a:lnTo>
                  <a:lnTo>
                    <a:pt x="74" y="39"/>
                  </a:lnTo>
                  <a:cubicBezTo>
                    <a:pt x="76" y="29"/>
                    <a:pt x="79" y="19"/>
                    <a:pt x="84" y="10"/>
                  </a:cubicBezTo>
                  <a:cubicBezTo>
                    <a:pt x="87" y="5"/>
                    <a:pt x="81" y="0"/>
                    <a:pt x="76" y="2"/>
                  </a:cubicBezTo>
                  <a:cubicBezTo>
                    <a:pt x="61" y="13"/>
                    <a:pt x="48" y="27"/>
                    <a:pt x="38" y="43"/>
                  </a:cubicBezTo>
                  <a:cubicBezTo>
                    <a:pt x="38" y="44"/>
                    <a:pt x="37" y="45"/>
                    <a:pt x="37" y="45"/>
                  </a:cubicBezTo>
                  <a:cubicBezTo>
                    <a:pt x="34" y="80"/>
                    <a:pt x="14" y="108"/>
                    <a:pt x="5" y="140"/>
                  </a:cubicBezTo>
                  <a:cubicBezTo>
                    <a:pt x="1" y="158"/>
                    <a:pt x="0" y="176"/>
                    <a:pt x="0" y="194"/>
                  </a:cubicBezTo>
                  <a:cubicBezTo>
                    <a:pt x="0" y="208"/>
                    <a:pt x="1" y="222"/>
                    <a:pt x="3" y="2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 name="Google Shape;938;p29">
              <a:extLst>
                <a:ext uri="{FF2B5EF4-FFF2-40B4-BE49-F238E27FC236}">
                  <a16:creationId xmlns:a16="http://schemas.microsoft.com/office/drawing/2014/main" id="{2EDECB19-A0CC-B7DF-47A0-12919ED9E4A4}"/>
                </a:ext>
              </a:extLst>
            </p:cNvPr>
            <p:cNvSpPr/>
            <p:nvPr/>
          </p:nvSpPr>
          <p:spPr>
            <a:xfrm>
              <a:off x="34565" y="-553175"/>
              <a:ext cx="10800" cy="15120"/>
            </a:xfrm>
            <a:custGeom>
              <a:avLst/>
              <a:gdLst/>
              <a:ahLst/>
              <a:cxnLst/>
              <a:rect l="l" t="t" r="r" b="b"/>
              <a:pathLst>
                <a:path w="30" h="42" extrusionOk="0">
                  <a:moveTo>
                    <a:pt x="2" y="27"/>
                  </a:moveTo>
                  <a:cubicBezTo>
                    <a:pt x="2" y="29"/>
                    <a:pt x="4" y="33"/>
                    <a:pt x="6" y="38"/>
                  </a:cubicBezTo>
                  <a:lnTo>
                    <a:pt x="9" y="40"/>
                  </a:lnTo>
                  <a:cubicBezTo>
                    <a:pt x="11" y="41"/>
                    <a:pt x="13" y="41"/>
                    <a:pt x="15" y="41"/>
                  </a:cubicBezTo>
                  <a:cubicBezTo>
                    <a:pt x="17" y="41"/>
                    <a:pt x="20" y="40"/>
                    <a:pt x="22" y="39"/>
                  </a:cubicBezTo>
                  <a:cubicBezTo>
                    <a:pt x="24" y="38"/>
                    <a:pt x="26" y="36"/>
                    <a:pt x="27" y="34"/>
                  </a:cubicBezTo>
                  <a:cubicBezTo>
                    <a:pt x="28" y="32"/>
                    <a:pt x="29" y="29"/>
                    <a:pt x="29" y="27"/>
                  </a:cubicBezTo>
                  <a:cubicBezTo>
                    <a:pt x="29" y="26"/>
                    <a:pt x="29" y="26"/>
                    <a:pt x="29" y="26"/>
                  </a:cubicBezTo>
                  <a:cubicBezTo>
                    <a:pt x="28" y="18"/>
                    <a:pt x="26" y="11"/>
                    <a:pt x="24" y="3"/>
                  </a:cubicBezTo>
                  <a:cubicBezTo>
                    <a:pt x="16" y="3"/>
                    <a:pt x="9" y="2"/>
                    <a:pt x="1" y="0"/>
                  </a:cubicBezTo>
                  <a:cubicBezTo>
                    <a:pt x="1" y="3"/>
                    <a:pt x="0" y="6"/>
                    <a:pt x="0" y="9"/>
                  </a:cubicBezTo>
                  <a:cubicBezTo>
                    <a:pt x="0" y="15"/>
                    <a:pt x="1" y="21"/>
                    <a:pt x="2"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 name="Google Shape;939;p29">
              <a:extLst>
                <a:ext uri="{FF2B5EF4-FFF2-40B4-BE49-F238E27FC236}">
                  <a16:creationId xmlns:a16="http://schemas.microsoft.com/office/drawing/2014/main" id="{C0400ACE-2E8A-81EB-5753-2525F80A6CE4}"/>
                </a:ext>
              </a:extLst>
            </p:cNvPr>
            <p:cNvSpPr/>
            <p:nvPr/>
          </p:nvSpPr>
          <p:spPr>
            <a:xfrm>
              <a:off x="25925" y="-553535"/>
              <a:ext cx="10800" cy="14400"/>
            </a:xfrm>
            <a:custGeom>
              <a:avLst/>
              <a:gdLst/>
              <a:ahLst/>
              <a:cxnLst/>
              <a:rect l="l" t="t" r="r" b="b"/>
              <a:pathLst>
                <a:path w="30" h="40" extrusionOk="0">
                  <a:moveTo>
                    <a:pt x="29" y="39"/>
                  </a:moveTo>
                  <a:cubicBezTo>
                    <a:pt x="27" y="34"/>
                    <a:pt x="26" y="29"/>
                    <a:pt x="25" y="28"/>
                  </a:cubicBezTo>
                  <a:cubicBezTo>
                    <a:pt x="24" y="22"/>
                    <a:pt x="23" y="16"/>
                    <a:pt x="23" y="10"/>
                  </a:cubicBezTo>
                  <a:cubicBezTo>
                    <a:pt x="23" y="7"/>
                    <a:pt x="24" y="4"/>
                    <a:pt x="24" y="1"/>
                  </a:cubicBezTo>
                  <a:lnTo>
                    <a:pt x="20" y="1"/>
                  </a:lnTo>
                  <a:cubicBezTo>
                    <a:pt x="19" y="0"/>
                    <a:pt x="17" y="0"/>
                    <a:pt x="16" y="0"/>
                  </a:cubicBezTo>
                  <a:cubicBezTo>
                    <a:pt x="13" y="0"/>
                    <a:pt x="11" y="1"/>
                    <a:pt x="8" y="2"/>
                  </a:cubicBezTo>
                  <a:cubicBezTo>
                    <a:pt x="5" y="3"/>
                    <a:pt x="3" y="5"/>
                    <a:pt x="2" y="8"/>
                  </a:cubicBezTo>
                  <a:cubicBezTo>
                    <a:pt x="1" y="10"/>
                    <a:pt x="0" y="12"/>
                    <a:pt x="0" y="14"/>
                  </a:cubicBezTo>
                  <a:cubicBezTo>
                    <a:pt x="6" y="23"/>
                    <a:pt x="15" y="31"/>
                    <a:pt x="25" y="37"/>
                  </a:cubicBezTo>
                  <a:cubicBezTo>
                    <a:pt x="26" y="38"/>
                    <a:pt x="28" y="39"/>
                    <a:pt x="29" y="3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 name="Google Shape;940;p29">
              <a:extLst>
                <a:ext uri="{FF2B5EF4-FFF2-40B4-BE49-F238E27FC236}">
                  <a16:creationId xmlns:a16="http://schemas.microsoft.com/office/drawing/2014/main" id="{11E740A9-E5FA-935B-222E-3C2385DCC76E}"/>
                </a:ext>
              </a:extLst>
            </p:cNvPr>
            <p:cNvSpPr/>
            <p:nvPr/>
          </p:nvSpPr>
          <p:spPr>
            <a:xfrm>
              <a:off x="36005" y="-568655"/>
              <a:ext cx="5400" cy="10800"/>
            </a:xfrm>
            <a:custGeom>
              <a:avLst/>
              <a:gdLst/>
              <a:ahLst/>
              <a:cxnLst/>
              <a:rect l="l" t="t" r="r" b="b"/>
              <a:pathLst>
                <a:path w="15" h="30" extrusionOk="0">
                  <a:moveTo>
                    <a:pt x="5" y="0"/>
                  </a:moveTo>
                  <a:cubicBezTo>
                    <a:pt x="4" y="9"/>
                    <a:pt x="1" y="18"/>
                    <a:pt x="0" y="27"/>
                  </a:cubicBezTo>
                  <a:cubicBezTo>
                    <a:pt x="4" y="28"/>
                    <a:pt x="9" y="29"/>
                    <a:pt x="14" y="29"/>
                  </a:cubicBezTo>
                  <a:cubicBezTo>
                    <a:pt x="11" y="20"/>
                    <a:pt x="8" y="10"/>
                    <a:pt x="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 name="Google Shape;941;p29">
              <a:extLst>
                <a:ext uri="{FF2B5EF4-FFF2-40B4-BE49-F238E27FC236}">
                  <a16:creationId xmlns:a16="http://schemas.microsoft.com/office/drawing/2014/main" id="{093427FD-EBA8-46FD-757B-394D1116B015}"/>
                </a:ext>
              </a:extLst>
            </p:cNvPr>
            <p:cNvSpPr/>
            <p:nvPr/>
          </p:nvSpPr>
          <p:spPr>
            <a:xfrm>
              <a:off x="26285" y="-572255"/>
              <a:ext cx="11520" cy="13680"/>
            </a:xfrm>
            <a:custGeom>
              <a:avLst/>
              <a:gdLst/>
              <a:ahLst/>
              <a:cxnLst/>
              <a:rect l="l" t="t" r="r" b="b"/>
              <a:pathLst>
                <a:path w="32" h="38" extrusionOk="0">
                  <a:moveTo>
                    <a:pt x="28" y="0"/>
                  </a:moveTo>
                  <a:cubicBezTo>
                    <a:pt x="21" y="1"/>
                    <a:pt x="13" y="3"/>
                    <a:pt x="7" y="7"/>
                  </a:cubicBezTo>
                  <a:cubicBezTo>
                    <a:pt x="6" y="7"/>
                    <a:pt x="6" y="7"/>
                    <a:pt x="6" y="7"/>
                  </a:cubicBezTo>
                  <a:cubicBezTo>
                    <a:pt x="4" y="8"/>
                    <a:pt x="3" y="10"/>
                    <a:pt x="2" y="12"/>
                  </a:cubicBezTo>
                  <a:cubicBezTo>
                    <a:pt x="0" y="14"/>
                    <a:pt x="0" y="16"/>
                    <a:pt x="0" y="19"/>
                  </a:cubicBezTo>
                  <a:cubicBezTo>
                    <a:pt x="0" y="21"/>
                    <a:pt x="0" y="24"/>
                    <a:pt x="2" y="26"/>
                  </a:cubicBezTo>
                  <a:cubicBezTo>
                    <a:pt x="4" y="28"/>
                    <a:pt x="5" y="30"/>
                    <a:pt x="7" y="31"/>
                  </a:cubicBezTo>
                  <a:cubicBezTo>
                    <a:pt x="7" y="31"/>
                    <a:pt x="7" y="32"/>
                    <a:pt x="8" y="32"/>
                  </a:cubicBezTo>
                  <a:cubicBezTo>
                    <a:pt x="13" y="34"/>
                    <a:pt x="19" y="36"/>
                    <a:pt x="26" y="37"/>
                  </a:cubicBezTo>
                  <a:cubicBezTo>
                    <a:pt x="27" y="28"/>
                    <a:pt x="30" y="19"/>
                    <a:pt x="31" y="10"/>
                  </a:cubicBezTo>
                  <a:cubicBezTo>
                    <a:pt x="31" y="7"/>
                    <a:pt x="30" y="3"/>
                    <a:pt x="2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 name="Google Shape;942;p29">
              <a:extLst>
                <a:ext uri="{FF2B5EF4-FFF2-40B4-BE49-F238E27FC236}">
                  <a16:creationId xmlns:a16="http://schemas.microsoft.com/office/drawing/2014/main" id="{E91CBDD3-70C1-6A43-F057-7793F72CE7F0}"/>
                </a:ext>
              </a:extLst>
            </p:cNvPr>
            <p:cNvSpPr/>
            <p:nvPr/>
          </p:nvSpPr>
          <p:spPr>
            <a:xfrm>
              <a:off x="18365" y="-593855"/>
              <a:ext cx="7560" cy="11520"/>
            </a:xfrm>
            <a:custGeom>
              <a:avLst/>
              <a:gdLst/>
              <a:ahLst/>
              <a:cxnLst/>
              <a:rect l="l" t="t" r="r" b="b"/>
              <a:pathLst>
                <a:path w="21" h="32" extrusionOk="0">
                  <a:moveTo>
                    <a:pt x="18" y="31"/>
                  </a:moveTo>
                  <a:lnTo>
                    <a:pt x="20" y="31"/>
                  </a:lnTo>
                  <a:cubicBezTo>
                    <a:pt x="20" y="21"/>
                    <a:pt x="18" y="11"/>
                    <a:pt x="17" y="0"/>
                  </a:cubicBezTo>
                  <a:cubicBezTo>
                    <a:pt x="2" y="4"/>
                    <a:pt x="0" y="29"/>
                    <a:pt x="18" y="3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 name="Google Shape;943;p29">
              <a:extLst>
                <a:ext uri="{FF2B5EF4-FFF2-40B4-BE49-F238E27FC236}">
                  <a16:creationId xmlns:a16="http://schemas.microsoft.com/office/drawing/2014/main" id="{744DB065-7C54-8DF9-C19E-4DE1E8D983A8}"/>
                </a:ext>
              </a:extLst>
            </p:cNvPr>
            <p:cNvSpPr/>
            <p:nvPr/>
          </p:nvSpPr>
          <p:spPr>
            <a:xfrm>
              <a:off x="24485" y="-593855"/>
              <a:ext cx="10800" cy="11880"/>
            </a:xfrm>
            <a:custGeom>
              <a:avLst/>
              <a:gdLst/>
              <a:ahLst/>
              <a:cxnLst/>
              <a:rect l="l" t="t" r="r" b="b"/>
              <a:pathLst>
                <a:path w="30" h="33" extrusionOk="0">
                  <a:moveTo>
                    <a:pt x="5" y="0"/>
                  </a:moveTo>
                  <a:cubicBezTo>
                    <a:pt x="5" y="0"/>
                    <a:pt x="4" y="0"/>
                    <a:pt x="3" y="0"/>
                  </a:cubicBezTo>
                  <a:cubicBezTo>
                    <a:pt x="2" y="0"/>
                    <a:pt x="1" y="0"/>
                    <a:pt x="0" y="0"/>
                  </a:cubicBezTo>
                  <a:cubicBezTo>
                    <a:pt x="0" y="11"/>
                    <a:pt x="2" y="21"/>
                    <a:pt x="2" y="30"/>
                  </a:cubicBezTo>
                  <a:cubicBezTo>
                    <a:pt x="12" y="30"/>
                    <a:pt x="20" y="31"/>
                    <a:pt x="29" y="32"/>
                  </a:cubicBezTo>
                  <a:cubicBezTo>
                    <a:pt x="28" y="21"/>
                    <a:pt x="27" y="12"/>
                    <a:pt x="27" y="1"/>
                  </a:cubicBezTo>
                  <a:lnTo>
                    <a:pt x="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 name="Google Shape;944;p29">
              <a:extLst>
                <a:ext uri="{FF2B5EF4-FFF2-40B4-BE49-F238E27FC236}">
                  <a16:creationId xmlns:a16="http://schemas.microsoft.com/office/drawing/2014/main" id="{A1D51378-149B-DABA-E38D-C344592917B6}"/>
                </a:ext>
              </a:extLst>
            </p:cNvPr>
            <p:cNvSpPr/>
            <p:nvPr/>
          </p:nvSpPr>
          <p:spPr>
            <a:xfrm>
              <a:off x="28805" y="-635975"/>
              <a:ext cx="9000" cy="14400"/>
            </a:xfrm>
            <a:custGeom>
              <a:avLst/>
              <a:gdLst/>
              <a:ahLst/>
              <a:cxnLst/>
              <a:rect l="l" t="t" r="r" b="b"/>
              <a:pathLst>
                <a:path w="25" h="40" extrusionOk="0">
                  <a:moveTo>
                    <a:pt x="20" y="2"/>
                  </a:moveTo>
                  <a:lnTo>
                    <a:pt x="19" y="2"/>
                  </a:lnTo>
                  <a:cubicBezTo>
                    <a:pt x="17" y="1"/>
                    <a:pt x="15" y="0"/>
                    <a:pt x="13" y="0"/>
                  </a:cubicBezTo>
                  <a:cubicBezTo>
                    <a:pt x="10" y="0"/>
                    <a:pt x="8" y="1"/>
                    <a:pt x="6" y="2"/>
                  </a:cubicBezTo>
                  <a:cubicBezTo>
                    <a:pt x="4" y="3"/>
                    <a:pt x="3" y="4"/>
                    <a:pt x="2" y="6"/>
                  </a:cubicBezTo>
                  <a:cubicBezTo>
                    <a:pt x="1" y="8"/>
                    <a:pt x="0" y="10"/>
                    <a:pt x="0" y="13"/>
                  </a:cubicBezTo>
                  <a:cubicBezTo>
                    <a:pt x="1" y="18"/>
                    <a:pt x="3" y="23"/>
                    <a:pt x="5" y="27"/>
                  </a:cubicBezTo>
                  <a:cubicBezTo>
                    <a:pt x="8" y="32"/>
                    <a:pt x="12" y="36"/>
                    <a:pt x="16" y="39"/>
                  </a:cubicBezTo>
                  <a:cubicBezTo>
                    <a:pt x="17" y="28"/>
                    <a:pt x="20" y="16"/>
                    <a:pt x="24" y="4"/>
                  </a:cubicBezTo>
                  <a:lnTo>
                    <a:pt x="2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 name="Google Shape;945;p29">
              <a:extLst>
                <a:ext uri="{FF2B5EF4-FFF2-40B4-BE49-F238E27FC236}">
                  <a16:creationId xmlns:a16="http://schemas.microsoft.com/office/drawing/2014/main" id="{18BD0AC7-5BDA-1871-04AE-709591EDD902}"/>
                </a:ext>
              </a:extLst>
            </p:cNvPr>
            <p:cNvSpPr/>
            <p:nvPr/>
          </p:nvSpPr>
          <p:spPr>
            <a:xfrm>
              <a:off x="44645" y="-672695"/>
              <a:ext cx="99000" cy="21600"/>
            </a:xfrm>
            <a:custGeom>
              <a:avLst/>
              <a:gdLst/>
              <a:ahLst/>
              <a:cxnLst/>
              <a:rect l="l" t="t" r="r" b="b"/>
              <a:pathLst>
                <a:path w="275" h="60" extrusionOk="0">
                  <a:moveTo>
                    <a:pt x="0" y="58"/>
                  </a:moveTo>
                  <a:cubicBezTo>
                    <a:pt x="2" y="59"/>
                    <a:pt x="4" y="59"/>
                    <a:pt x="5" y="59"/>
                  </a:cubicBezTo>
                  <a:cubicBezTo>
                    <a:pt x="6" y="59"/>
                    <a:pt x="7" y="59"/>
                    <a:pt x="8" y="59"/>
                  </a:cubicBezTo>
                  <a:cubicBezTo>
                    <a:pt x="38" y="59"/>
                    <a:pt x="68" y="54"/>
                    <a:pt x="95" y="43"/>
                  </a:cubicBezTo>
                  <a:cubicBezTo>
                    <a:pt x="144" y="19"/>
                    <a:pt x="217" y="30"/>
                    <a:pt x="270" y="26"/>
                  </a:cubicBezTo>
                  <a:cubicBezTo>
                    <a:pt x="274" y="26"/>
                    <a:pt x="273" y="20"/>
                    <a:pt x="270" y="20"/>
                  </a:cubicBezTo>
                  <a:cubicBezTo>
                    <a:pt x="217" y="15"/>
                    <a:pt x="149" y="0"/>
                    <a:pt x="97" y="14"/>
                  </a:cubicBezTo>
                  <a:cubicBezTo>
                    <a:pt x="70" y="21"/>
                    <a:pt x="43" y="24"/>
                    <a:pt x="16" y="24"/>
                  </a:cubicBezTo>
                  <a:cubicBezTo>
                    <a:pt x="14" y="31"/>
                    <a:pt x="12" y="37"/>
                    <a:pt x="9" y="42"/>
                  </a:cubicBezTo>
                  <a:cubicBezTo>
                    <a:pt x="6" y="48"/>
                    <a:pt x="3" y="53"/>
                    <a:pt x="0" y="5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 name="Google Shape;946;p29">
              <a:extLst>
                <a:ext uri="{FF2B5EF4-FFF2-40B4-BE49-F238E27FC236}">
                  <a16:creationId xmlns:a16="http://schemas.microsoft.com/office/drawing/2014/main" id="{A8C27C3F-7D5E-54CC-A4E6-CE54B262AD04}"/>
                </a:ext>
              </a:extLst>
            </p:cNvPr>
            <p:cNvSpPr/>
            <p:nvPr/>
          </p:nvSpPr>
          <p:spPr>
            <a:xfrm>
              <a:off x="43565" y="-664055"/>
              <a:ext cx="7200" cy="12600"/>
            </a:xfrm>
            <a:custGeom>
              <a:avLst/>
              <a:gdLst/>
              <a:ahLst/>
              <a:cxnLst/>
              <a:rect l="l" t="t" r="r" b="b"/>
              <a:pathLst>
                <a:path w="20" h="35" extrusionOk="0">
                  <a:moveTo>
                    <a:pt x="12" y="18"/>
                  </a:moveTo>
                  <a:cubicBezTo>
                    <a:pt x="15" y="13"/>
                    <a:pt x="17" y="7"/>
                    <a:pt x="19" y="0"/>
                  </a:cubicBezTo>
                  <a:lnTo>
                    <a:pt x="18" y="0"/>
                  </a:lnTo>
                  <a:cubicBezTo>
                    <a:pt x="12" y="9"/>
                    <a:pt x="7" y="19"/>
                    <a:pt x="2" y="28"/>
                  </a:cubicBezTo>
                  <a:cubicBezTo>
                    <a:pt x="2" y="30"/>
                    <a:pt x="1" y="32"/>
                    <a:pt x="0" y="33"/>
                  </a:cubicBezTo>
                  <a:lnTo>
                    <a:pt x="3" y="34"/>
                  </a:lnTo>
                  <a:cubicBezTo>
                    <a:pt x="6" y="29"/>
                    <a:pt x="9" y="24"/>
                    <a:pt x="12"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 name="Google Shape;947;p29">
              <a:extLst>
                <a:ext uri="{FF2B5EF4-FFF2-40B4-BE49-F238E27FC236}">
                  <a16:creationId xmlns:a16="http://schemas.microsoft.com/office/drawing/2014/main" id="{88B0C0C1-AA2C-55CA-6FA8-A4ED66ECA6B0}"/>
                </a:ext>
              </a:extLst>
            </p:cNvPr>
            <p:cNvSpPr/>
            <p:nvPr/>
          </p:nvSpPr>
          <p:spPr>
            <a:xfrm>
              <a:off x="38525" y="-664055"/>
              <a:ext cx="11880" cy="12240"/>
            </a:xfrm>
            <a:custGeom>
              <a:avLst/>
              <a:gdLst/>
              <a:ahLst/>
              <a:cxnLst/>
              <a:rect l="l" t="t" r="r" b="b"/>
              <a:pathLst>
                <a:path w="33" h="34" extrusionOk="0">
                  <a:moveTo>
                    <a:pt x="32" y="0"/>
                  </a:moveTo>
                  <a:lnTo>
                    <a:pt x="21" y="0"/>
                  </a:lnTo>
                  <a:cubicBezTo>
                    <a:pt x="1" y="0"/>
                    <a:pt x="0" y="25"/>
                    <a:pt x="14" y="33"/>
                  </a:cubicBezTo>
                  <a:cubicBezTo>
                    <a:pt x="14" y="32"/>
                    <a:pt x="15" y="30"/>
                    <a:pt x="16" y="28"/>
                  </a:cubicBezTo>
                  <a:cubicBezTo>
                    <a:pt x="21" y="19"/>
                    <a:pt x="26" y="9"/>
                    <a:pt x="3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 name="Google Shape;948;p29">
              <a:extLst>
                <a:ext uri="{FF2B5EF4-FFF2-40B4-BE49-F238E27FC236}">
                  <a16:creationId xmlns:a16="http://schemas.microsoft.com/office/drawing/2014/main" id="{95A1CC9C-9FA4-820E-F4B3-1A9A5AA19119}"/>
                </a:ext>
              </a:extLst>
            </p:cNvPr>
            <p:cNvSpPr/>
            <p:nvPr/>
          </p:nvSpPr>
          <p:spPr>
            <a:xfrm>
              <a:off x="33845" y="-757295"/>
              <a:ext cx="110520" cy="18360"/>
            </a:xfrm>
            <a:custGeom>
              <a:avLst/>
              <a:gdLst/>
              <a:ahLst/>
              <a:cxnLst/>
              <a:rect l="l" t="t" r="r" b="b"/>
              <a:pathLst>
                <a:path w="307" h="51" extrusionOk="0">
                  <a:moveTo>
                    <a:pt x="151" y="38"/>
                  </a:moveTo>
                  <a:cubicBezTo>
                    <a:pt x="201" y="26"/>
                    <a:pt x="252" y="33"/>
                    <a:pt x="302" y="22"/>
                  </a:cubicBezTo>
                  <a:lnTo>
                    <a:pt x="303" y="22"/>
                  </a:lnTo>
                  <a:cubicBezTo>
                    <a:pt x="304" y="21"/>
                    <a:pt x="304" y="21"/>
                    <a:pt x="305" y="20"/>
                  </a:cubicBezTo>
                  <a:cubicBezTo>
                    <a:pt x="306" y="19"/>
                    <a:pt x="305" y="18"/>
                    <a:pt x="305" y="18"/>
                  </a:cubicBezTo>
                  <a:cubicBezTo>
                    <a:pt x="305" y="17"/>
                    <a:pt x="306" y="16"/>
                    <a:pt x="305" y="15"/>
                  </a:cubicBezTo>
                  <a:cubicBezTo>
                    <a:pt x="304" y="14"/>
                    <a:pt x="304" y="15"/>
                    <a:pt x="303" y="14"/>
                  </a:cubicBezTo>
                  <a:cubicBezTo>
                    <a:pt x="302" y="13"/>
                    <a:pt x="301" y="13"/>
                    <a:pt x="301" y="13"/>
                  </a:cubicBezTo>
                  <a:cubicBezTo>
                    <a:pt x="300" y="13"/>
                    <a:pt x="300" y="13"/>
                    <a:pt x="300" y="13"/>
                  </a:cubicBezTo>
                  <a:cubicBezTo>
                    <a:pt x="256" y="16"/>
                    <a:pt x="211" y="18"/>
                    <a:pt x="167" y="18"/>
                  </a:cubicBezTo>
                  <a:cubicBezTo>
                    <a:pt x="144" y="18"/>
                    <a:pt x="120" y="17"/>
                    <a:pt x="97" y="16"/>
                  </a:cubicBezTo>
                  <a:cubicBezTo>
                    <a:pt x="64" y="13"/>
                    <a:pt x="32" y="8"/>
                    <a:pt x="0" y="0"/>
                  </a:cubicBezTo>
                  <a:cubicBezTo>
                    <a:pt x="3" y="8"/>
                    <a:pt x="5" y="16"/>
                    <a:pt x="5" y="25"/>
                  </a:cubicBezTo>
                  <a:cubicBezTo>
                    <a:pt x="5" y="28"/>
                    <a:pt x="5" y="31"/>
                    <a:pt x="4" y="34"/>
                  </a:cubicBezTo>
                  <a:cubicBezTo>
                    <a:pt x="53" y="39"/>
                    <a:pt x="101" y="50"/>
                    <a:pt x="151" y="3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29">
              <a:extLst>
                <a:ext uri="{FF2B5EF4-FFF2-40B4-BE49-F238E27FC236}">
                  <a16:creationId xmlns:a16="http://schemas.microsoft.com/office/drawing/2014/main" id="{566E2A58-5D63-CDD1-0D9A-1B5653CDB9F1}"/>
                </a:ext>
              </a:extLst>
            </p:cNvPr>
            <p:cNvSpPr/>
            <p:nvPr/>
          </p:nvSpPr>
          <p:spPr>
            <a:xfrm>
              <a:off x="22325" y="-758735"/>
              <a:ext cx="13680" cy="14040"/>
            </a:xfrm>
            <a:custGeom>
              <a:avLst/>
              <a:gdLst/>
              <a:ahLst/>
              <a:cxnLst/>
              <a:rect l="l" t="t" r="r" b="b"/>
              <a:pathLst>
                <a:path w="38" h="39" extrusionOk="0">
                  <a:moveTo>
                    <a:pt x="32" y="4"/>
                  </a:moveTo>
                  <a:lnTo>
                    <a:pt x="26" y="3"/>
                  </a:lnTo>
                  <a:cubicBezTo>
                    <a:pt x="4" y="0"/>
                    <a:pt x="0" y="35"/>
                    <a:pt x="22" y="37"/>
                  </a:cubicBezTo>
                  <a:lnTo>
                    <a:pt x="36" y="38"/>
                  </a:lnTo>
                  <a:cubicBezTo>
                    <a:pt x="37" y="35"/>
                    <a:pt x="37" y="32"/>
                    <a:pt x="37" y="29"/>
                  </a:cubicBezTo>
                  <a:cubicBezTo>
                    <a:pt x="37" y="20"/>
                    <a:pt x="35" y="12"/>
                    <a:pt x="32"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 name="Google Shape;950;p29">
              <a:extLst>
                <a:ext uri="{FF2B5EF4-FFF2-40B4-BE49-F238E27FC236}">
                  <a16:creationId xmlns:a16="http://schemas.microsoft.com/office/drawing/2014/main" id="{A9998373-8377-F2F2-89D9-88CC3B77BC6F}"/>
                </a:ext>
              </a:extLst>
            </p:cNvPr>
            <p:cNvSpPr/>
            <p:nvPr/>
          </p:nvSpPr>
          <p:spPr>
            <a:xfrm>
              <a:off x="192965" y="-878975"/>
              <a:ext cx="43560" cy="8280"/>
            </a:xfrm>
            <a:custGeom>
              <a:avLst/>
              <a:gdLst/>
              <a:ahLst/>
              <a:cxnLst/>
              <a:rect l="l" t="t" r="r" b="b"/>
              <a:pathLst>
                <a:path w="121" h="23" extrusionOk="0">
                  <a:moveTo>
                    <a:pt x="3" y="16"/>
                  </a:moveTo>
                  <a:cubicBezTo>
                    <a:pt x="16" y="20"/>
                    <a:pt x="30" y="22"/>
                    <a:pt x="43" y="22"/>
                  </a:cubicBezTo>
                  <a:cubicBezTo>
                    <a:pt x="48" y="22"/>
                    <a:pt x="52" y="22"/>
                    <a:pt x="57" y="21"/>
                  </a:cubicBezTo>
                  <a:cubicBezTo>
                    <a:pt x="68" y="20"/>
                    <a:pt x="80" y="19"/>
                    <a:pt x="92" y="19"/>
                  </a:cubicBezTo>
                  <a:cubicBezTo>
                    <a:pt x="93" y="19"/>
                    <a:pt x="94" y="19"/>
                    <a:pt x="95" y="19"/>
                  </a:cubicBezTo>
                  <a:cubicBezTo>
                    <a:pt x="101" y="19"/>
                    <a:pt x="107" y="20"/>
                    <a:pt x="114" y="20"/>
                  </a:cubicBezTo>
                  <a:cubicBezTo>
                    <a:pt x="120" y="20"/>
                    <a:pt x="120" y="11"/>
                    <a:pt x="114" y="10"/>
                  </a:cubicBezTo>
                  <a:cubicBezTo>
                    <a:pt x="108" y="9"/>
                    <a:pt x="100" y="6"/>
                    <a:pt x="91" y="4"/>
                  </a:cubicBezTo>
                  <a:cubicBezTo>
                    <a:pt x="80" y="2"/>
                    <a:pt x="68" y="1"/>
                    <a:pt x="57" y="1"/>
                  </a:cubicBezTo>
                  <a:cubicBezTo>
                    <a:pt x="52" y="0"/>
                    <a:pt x="47" y="0"/>
                    <a:pt x="42" y="0"/>
                  </a:cubicBezTo>
                  <a:cubicBezTo>
                    <a:pt x="29" y="0"/>
                    <a:pt x="16" y="2"/>
                    <a:pt x="3" y="6"/>
                  </a:cubicBezTo>
                  <a:cubicBezTo>
                    <a:pt x="2" y="7"/>
                    <a:pt x="1" y="8"/>
                    <a:pt x="1" y="8"/>
                  </a:cubicBezTo>
                  <a:cubicBezTo>
                    <a:pt x="0" y="9"/>
                    <a:pt x="0" y="10"/>
                    <a:pt x="0" y="11"/>
                  </a:cubicBezTo>
                  <a:cubicBezTo>
                    <a:pt x="0" y="12"/>
                    <a:pt x="0" y="13"/>
                    <a:pt x="1" y="14"/>
                  </a:cubicBezTo>
                  <a:cubicBezTo>
                    <a:pt x="1" y="14"/>
                    <a:pt x="2" y="15"/>
                    <a:pt x="3"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 name="Google Shape;951;p29">
              <a:extLst>
                <a:ext uri="{FF2B5EF4-FFF2-40B4-BE49-F238E27FC236}">
                  <a16:creationId xmlns:a16="http://schemas.microsoft.com/office/drawing/2014/main" id="{AC65A67F-D2B1-F0FF-4651-7B513C8C4780}"/>
                </a:ext>
              </a:extLst>
            </p:cNvPr>
            <p:cNvSpPr/>
            <p:nvPr/>
          </p:nvSpPr>
          <p:spPr>
            <a:xfrm>
              <a:off x="115205" y="-881495"/>
              <a:ext cx="51840" cy="9720"/>
            </a:xfrm>
            <a:custGeom>
              <a:avLst/>
              <a:gdLst/>
              <a:ahLst/>
              <a:cxnLst/>
              <a:rect l="l" t="t" r="r" b="b"/>
              <a:pathLst>
                <a:path w="144" h="27" extrusionOk="0">
                  <a:moveTo>
                    <a:pt x="2" y="9"/>
                  </a:moveTo>
                  <a:cubicBezTo>
                    <a:pt x="1" y="9"/>
                    <a:pt x="1" y="9"/>
                    <a:pt x="0" y="10"/>
                  </a:cubicBezTo>
                  <a:cubicBezTo>
                    <a:pt x="0" y="11"/>
                    <a:pt x="0" y="12"/>
                    <a:pt x="0" y="13"/>
                  </a:cubicBezTo>
                  <a:cubicBezTo>
                    <a:pt x="0" y="14"/>
                    <a:pt x="0" y="15"/>
                    <a:pt x="0" y="15"/>
                  </a:cubicBezTo>
                  <a:cubicBezTo>
                    <a:pt x="1" y="16"/>
                    <a:pt x="1" y="16"/>
                    <a:pt x="2" y="17"/>
                  </a:cubicBezTo>
                  <a:cubicBezTo>
                    <a:pt x="16" y="23"/>
                    <a:pt x="32" y="26"/>
                    <a:pt x="48" y="26"/>
                  </a:cubicBezTo>
                  <a:cubicBezTo>
                    <a:pt x="54" y="26"/>
                    <a:pt x="59" y="26"/>
                    <a:pt x="65" y="25"/>
                  </a:cubicBezTo>
                  <a:cubicBezTo>
                    <a:pt x="89" y="25"/>
                    <a:pt x="112" y="22"/>
                    <a:pt x="137" y="20"/>
                  </a:cubicBezTo>
                  <a:cubicBezTo>
                    <a:pt x="138" y="20"/>
                    <a:pt x="139" y="19"/>
                    <a:pt x="140" y="19"/>
                  </a:cubicBezTo>
                  <a:cubicBezTo>
                    <a:pt x="142" y="18"/>
                    <a:pt x="142" y="18"/>
                    <a:pt x="142" y="17"/>
                  </a:cubicBezTo>
                  <a:cubicBezTo>
                    <a:pt x="143" y="16"/>
                    <a:pt x="143" y="15"/>
                    <a:pt x="143" y="14"/>
                  </a:cubicBezTo>
                  <a:cubicBezTo>
                    <a:pt x="143" y="13"/>
                    <a:pt x="143" y="12"/>
                    <a:pt x="142" y="11"/>
                  </a:cubicBezTo>
                  <a:cubicBezTo>
                    <a:pt x="142" y="10"/>
                    <a:pt x="141" y="9"/>
                    <a:pt x="140" y="9"/>
                  </a:cubicBezTo>
                  <a:cubicBezTo>
                    <a:pt x="139" y="8"/>
                    <a:pt x="138" y="8"/>
                    <a:pt x="137" y="8"/>
                  </a:cubicBezTo>
                  <a:cubicBezTo>
                    <a:pt x="113" y="6"/>
                    <a:pt x="90" y="1"/>
                    <a:pt x="66" y="1"/>
                  </a:cubicBezTo>
                  <a:cubicBezTo>
                    <a:pt x="60" y="0"/>
                    <a:pt x="54" y="0"/>
                    <a:pt x="47" y="0"/>
                  </a:cubicBezTo>
                  <a:cubicBezTo>
                    <a:pt x="32" y="0"/>
                    <a:pt x="16" y="3"/>
                    <a:pt x="2"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29">
              <a:extLst>
                <a:ext uri="{FF2B5EF4-FFF2-40B4-BE49-F238E27FC236}">
                  <a16:creationId xmlns:a16="http://schemas.microsoft.com/office/drawing/2014/main" id="{AEFF0C1A-F2E2-F68D-AA47-E1BED15CA331}"/>
                </a:ext>
              </a:extLst>
            </p:cNvPr>
            <p:cNvSpPr/>
            <p:nvPr/>
          </p:nvSpPr>
          <p:spPr>
            <a:xfrm>
              <a:off x="16205" y="-886175"/>
              <a:ext cx="81000" cy="14400"/>
            </a:xfrm>
            <a:custGeom>
              <a:avLst/>
              <a:gdLst/>
              <a:ahLst/>
              <a:cxnLst/>
              <a:rect l="l" t="t" r="r" b="b"/>
              <a:pathLst>
                <a:path w="225" h="40" extrusionOk="0">
                  <a:moveTo>
                    <a:pt x="217" y="10"/>
                  </a:moveTo>
                  <a:cubicBezTo>
                    <a:pt x="184" y="5"/>
                    <a:pt x="151" y="3"/>
                    <a:pt x="118" y="3"/>
                  </a:cubicBezTo>
                  <a:cubicBezTo>
                    <a:pt x="112" y="3"/>
                    <a:pt x="106" y="3"/>
                    <a:pt x="99" y="3"/>
                  </a:cubicBezTo>
                  <a:cubicBezTo>
                    <a:pt x="66" y="2"/>
                    <a:pt x="33" y="1"/>
                    <a:pt x="0" y="0"/>
                  </a:cubicBezTo>
                  <a:cubicBezTo>
                    <a:pt x="0" y="13"/>
                    <a:pt x="0" y="26"/>
                    <a:pt x="0" y="39"/>
                  </a:cubicBezTo>
                  <a:cubicBezTo>
                    <a:pt x="2" y="39"/>
                    <a:pt x="4" y="39"/>
                    <a:pt x="7" y="39"/>
                  </a:cubicBezTo>
                  <a:cubicBezTo>
                    <a:pt x="77" y="39"/>
                    <a:pt x="148" y="34"/>
                    <a:pt x="218" y="24"/>
                  </a:cubicBezTo>
                  <a:cubicBezTo>
                    <a:pt x="224" y="23"/>
                    <a:pt x="224" y="12"/>
                    <a:pt x="217"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29">
              <a:extLst>
                <a:ext uri="{FF2B5EF4-FFF2-40B4-BE49-F238E27FC236}">
                  <a16:creationId xmlns:a16="http://schemas.microsoft.com/office/drawing/2014/main" id="{1860E4E0-CA50-118C-EBCF-8E696EF3C1E2}"/>
                </a:ext>
              </a:extLst>
            </p:cNvPr>
            <p:cNvSpPr/>
            <p:nvPr/>
          </p:nvSpPr>
          <p:spPr>
            <a:xfrm>
              <a:off x="3245" y="-885815"/>
              <a:ext cx="13320" cy="14400"/>
            </a:xfrm>
            <a:custGeom>
              <a:avLst/>
              <a:gdLst/>
              <a:ahLst/>
              <a:cxnLst/>
              <a:rect l="l" t="t" r="r" b="b"/>
              <a:pathLst>
                <a:path w="37" h="40" extrusionOk="0">
                  <a:moveTo>
                    <a:pt x="36" y="0"/>
                  </a:moveTo>
                  <a:lnTo>
                    <a:pt x="28" y="0"/>
                  </a:lnTo>
                  <a:cubicBezTo>
                    <a:pt x="3" y="0"/>
                    <a:pt x="0" y="39"/>
                    <a:pt x="25" y="39"/>
                  </a:cubicBezTo>
                  <a:lnTo>
                    <a:pt x="35" y="39"/>
                  </a:lnTo>
                  <a:cubicBezTo>
                    <a:pt x="36" y="26"/>
                    <a:pt x="36" y="13"/>
                    <a:pt x="3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29">
              <a:extLst>
                <a:ext uri="{FF2B5EF4-FFF2-40B4-BE49-F238E27FC236}">
                  <a16:creationId xmlns:a16="http://schemas.microsoft.com/office/drawing/2014/main" id="{CA1C0FA6-666C-470C-CF4A-212B36B26036}"/>
                </a:ext>
              </a:extLst>
            </p:cNvPr>
            <p:cNvSpPr/>
            <p:nvPr/>
          </p:nvSpPr>
          <p:spPr>
            <a:xfrm>
              <a:off x="1221845" y="-1049975"/>
              <a:ext cx="21960" cy="28440"/>
            </a:xfrm>
            <a:custGeom>
              <a:avLst/>
              <a:gdLst/>
              <a:ahLst/>
              <a:cxnLst/>
              <a:rect l="l" t="t" r="r" b="b"/>
              <a:pathLst>
                <a:path w="61" h="79" extrusionOk="0">
                  <a:moveTo>
                    <a:pt x="45" y="72"/>
                  </a:moveTo>
                  <a:cubicBezTo>
                    <a:pt x="50" y="78"/>
                    <a:pt x="60" y="72"/>
                    <a:pt x="60" y="65"/>
                  </a:cubicBezTo>
                  <a:cubicBezTo>
                    <a:pt x="60" y="50"/>
                    <a:pt x="50" y="42"/>
                    <a:pt x="41" y="31"/>
                  </a:cubicBezTo>
                  <a:cubicBezTo>
                    <a:pt x="38" y="25"/>
                    <a:pt x="34" y="20"/>
                    <a:pt x="29" y="15"/>
                  </a:cubicBezTo>
                  <a:cubicBezTo>
                    <a:pt x="27" y="13"/>
                    <a:pt x="25" y="10"/>
                    <a:pt x="23" y="8"/>
                  </a:cubicBezTo>
                  <a:cubicBezTo>
                    <a:pt x="23" y="7"/>
                    <a:pt x="23" y="7"/>
                    <a:pt x="22" y="6"/>
                  </a:cubicBezTo>
                  <a:cubicBezTo>
                    <a:pt x="21" y="4"/>
                    <a:pt x="20" y="3"/>
                    <a:pt x="18" y="2"/>
                  </a:cubicBezTo>
                  <a:cubicBezTo>
                    <a:pt x="16" y="1"/>
                    <a:pt x="14" y="0"/>
                    <a:pt x="12" y="0"/>
                  </a:cubicBezTo>
                  <a:cubicBezTo>
                    <a:pt x="10" y="0"/>
                    <a:pt x="8" y="1"/>
                    <a:pt x="6" y="2"/>
                  </a:cubicBezTo>
                  <a:cubicBezTo>
                    <a:pt x="4" y="3"/>
                    <a:pt x="2" y="3"/>
                    <a:pt x="1" y="6"/>
                  </a:cubicBezTo>
                  <a:cubicBezTo>
                    <a:pt x="0" y="8"/>
                    <a:pt x="0" y="9"/>
                    <a:pt x="0" y="11"/>
                  </a:cubicBezTo>
                  <a:cubicBezTo>
                    <a:pt x="0" y="25"/>
                    <a:pt x="9" y="32"/>
                    <a:pt x="17" y="43"/>
                  </a:cubicBezTo>
                  <a:cubicBezTo>
                    <a:pt x="25" y="54"/>
                    <a:pt x="37" y="61"/>
                    <a:pt x="45" y="7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29">
              <a:extLst>
                <a:ext uri="{FF2B5EF4-FFF2-40B4-BE49-F238E27FC236}">
                  <a16:creationId xmlns:a16="http://schemas.microsoft.com/office/drawing/2014/main" id="{5F059A24-9CE7-F210-9816-3B83A9C4AF4A}"/>
                </a:ext>
              </a:extLst>
            </p:cNvPr>
            <p:cNvSpPr/>
            <p:nvPr/>
          </p:nvSpPr>
          <p:spPr>
            <a:xfrm>
              <a:off x="1247405" y="-1012535"/>
              <a:ext cx="81720" cy="304200"/>
            </a:xfrm>
            <a:custGeom>
              <a:avLst/>
              <a:gdLst/>
              <a:ahLst/>
              <a:cxnLst/>
              <a:rect l="l" t="t" r="r" b="b"/>
              <a:pathLst>
                <a:path w="227" h="845" extrusionOk="0">
                  <a:moveTo>
                    <a:pt x="138" y="437"/>
                  </a:moveTo>
                  <a:cubicBezTo>
                    <a:pt x="155" y="501"/>
                    <a:pt x="165" y="566"/>
                    <a:pt x="169" y="632"/>
                  </a:cubicBezTo>
                  <a:cubicBezTo>
                    <a:pt x="173" y="698"/>
                    <a:pt x="167" y="773"/>
                    <a:pt x="181" y="838"/>
                  </a:cubicBezTo>
                  <a:cubicBezTo>
                    <a:pt x="181" y="839"/>
                    <a:pt x="182" y="839"/>
                    <a:pt x="182" y="840"/>
                  </a:cubicBezTo>
                  <a:cubicBezTo>
                    <a:pt x="183" y="841"/>
                    <a:pt x="183" y="842"/>
                    <a:pt x="184" y="843"/>
                  </a:cubicBezTo>
                  <a:cubicBezTo>
                    <a:pt x="185" y="843"/>
                    <a:pt x="187" y="844"/>
                    <a:pt x="188" y="844"/>
                  </a:cubicBezTo>
                  <a:cubicBezTo>
                    <a:pt x="189" y="844"/>
                    <a:pt x="191" y="843"/>
                    <a:pt x="192" y="843"/>
                  </a:cubicBezTo>
                  <a:cubicBezTo>
                    <a:pt x="194" y="842"/>
                    <a:pt x="194" y="841"/>
                    <a:pt x="194" y="840"/>
                  </a:cubicBezTo>
                  <a:cubicBezTo>
                    <a:pt x="195" y="839"/>
                    <a:pt x="195" y="839"/>
                    <a:pt x="195" y="838"/>
                  </a:cubicBezTo>
                  <a:cubicBezTo>
                    <a:pt x="226" y="700"/>
                    <a:pt x="180" y="555"/>
                    <a:pt x="162" y="419"/>
                  </a:cubicBezTo>
                  <a:cubicBezTo>
                    <a:pt x="142" y="281"/>
                    <a:pt x="96" y="149"/>
                    <a:pt x="26" y="29"/>
                  </a:cubicBezTo>
                  <a:cubicBezTo>
                    <a:pt x="22" y="21"/>
                    <a:pt x="17" y="13"/>
                    <a:pt x="13" y="6"/>
                  </a:cubicBezTo>
                  <a:cubicBezTo>
                    <a:pt x="9" y="0"/>
                    <a:pt x="0" y="4"/>
                    <a:pt x="2" y="10"/>
                  </a:cubicBezTo>
                  <a:cubicBezTo>
                    <a:pt x="34" y="91"/>
                    <a:pt x="81" y="167"/>
                    <a:pt x="101" y="252"/>
                  </a:cubicBezTo>
                  <a:cubicBezTo>
                    <a:pt x="115" y="313"/>
                    <a:pt x="121" y="377"/>
                    <a:pt x="138" y="4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29">
              <a:extLst>
                <a:ext uri="{FF2B5EF4-FFF2-40B4-BE49-F238E27FC236}">
                  <a16:creationId xmlns:a16="http://schemas.microsoft.com/office/drawing/2014/main" id="{B0EB8D16-6175-AE39-DAD1-0A2AEE37A051}"/>
                </a:ext>
              </a:extLst>
            </p:cNvPr>
            <p:cNvSpPr/>
            <p:nvPr/>
          </p:nvSpPr>
          <p:spPr>
            <a:xfrm>
              <a:off x="1294565" y="-718775"/>
              <a:ext cx="6840" cy="25200"/>
            </a:xfrm>
            <a:custGeom>
              <a:avLst/>
              <a:gdLst/>
              <a:ahLst/>
              <a:cxnLst/>
              <a:rect l="l" t="t" r="r" b="b"/>
              <a:pathLst>
                <a:path w="19" h="70" extrusionOk="0">
                  <a:moveTo>
                    <a:pt x="5" y="3"/>
                  </a:moveTo>
                  <a:cubicBezTo>
                    <a:pt x="2" y="14"/>
                    <a:pt x="0" y="25"/>
                    <a:pt x="0" y="37"/>
                  </a:cubicBezTo>
                  <a:cubicBezTo>
                    <a:pt x="0" y="45"/>
                    <a:pt x="1" y="54"/>
                    <a:pt x="3" y="62"/>
                  </a:cubicBezTo>
                  <a:cubicBezTo>
                    <a:pt x="3" y="69"/>
                    <a:pt x="14" y="68"/>
                    <a:pt x="15" y="62"/>
                  </a:cubicBezTo>
                  <a:cubicBezTo>
                    <a:pt x="17" y="53"/>
                    <a:pt x="18" y="45"/>
                    <a:pt x="18" y="36"/>
                  </a:cubicBezTo>
                  <a:cubicBezTo>
                    <a:pt x="18" y="25"/>
                    <a:pt x="16" y="15"/>
                    <a:pt x="13" y="4"/>
                  </a:cubicBezTo>
                  <a:cubicBezTo>
                    <a:pt x="13" y="3"/>
                    <a:pt x="14" y="3"/>
                    <a:pt x="13" y="2"/>
                  </a:cubicBezTo>
                  <a:cubicBezTo>
                    <a:pt x="12" y="1"/>
                    <a:pt x="12" y="2"/>
                    <a:pt x="11" y="1"/>
                  </a:cubicBezTo>
                  <a:cubicBezTo>
                    <a:pt x="10" y="0"/>
                    <a:pt x="10" y="0"/>
                    <a:pt x="9" y="0"/>
                  </a:cubicBezTo>
                  <a:cubicBezTo>
                    <a:pt x="8" y="0"/>
                    <a:pt x="8" y="0"/>
                    <a:pt x="7" y="1"/>
                  </a:cubicBezTo>
                  <a:cubicBezTo>
                    <a:pt x="6" y="2"/>
                    <a:pt x="6" y="1"/>
                    <a:pt x="5" y="2"/>
                  </a:cubicBezTo>
                  <a:cubicBezTo>
                    <a:pt x="4" y="3"/>
                    <a:pt x="5" y="3"/>
                    <a:pt x="5"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29">
              <a:extLst>
                <a:ext uri="{FF2B5EF4-FFF2-40B4-BE49-F238E27FC236}">
                  <a16:creationId xmlns:a16="http://schemas.microsoft.com/office/drawing/2014/main" id="{62410775-D391-EAF5-0959-AD115792A20F}"/>
                </a:ext>
              </a:extLst>
            </p:cNvPr>
            <p:cNvSpPr/>
            <p:nvPr/>
          </p:nvSpPr>
          <p:spPr>
            <a:xfrm>
              <a:off x="1187285" y="-1062935"/>
              <a:ext cx="114120" cy="306360"/>
            </a:xfrm>
            <a:custGeom>
              <a:avLst/>
              <a:gdLst/>
              <a:ahLst/>
              <a:cxnLst/>
              <a:rect l="l" t="t" r="r" b="b"/>
              <a:pathLst>
                <a:path w="317" h="851" extrusionOk="0">
                  <a:moveTo>
                    <a:pt x="290" y="620"/>
                  </a:moveTo>
                  <a:cubicBezTo>
                    <a:pt x="266" y="539"/>
                    <a:pt x="257" y="452"/>
                    <a:pt x="231" y="371"/>
                  </a:cubicBezTo>
                  <a:cubicBezTo>
                    <a:pt x="207" y="303"/>
                    <a:pt x="177" y="237"/>
                    <a:pt x="141" y="175"/>
                  </a:cubicBezTo>
                  <a:cubicBezTo>
                    <a:pt x="135" y="165"/>
                    <a:pt x="129" y="155"/>
                    <a:pt x="123" y="145"/>
                  </a:cubicBezTo>
                  <a:cubicBezTo>
                    <a:pt x="94" y="95"/>
                    <a:pt x="64" y="29"/>
                    <a:pt x="11" y="1"/>
                  </a:cubicBezTo>
                  <a:cubicBezTo>
                    <a:pt x="10" y="0"/>
                    <a:pt x="9" y="0"/>
                    <a:pt x="8" y="0"/>
                  </a:cubicBezTo>
                  <a:cubicBezTo>
                    <a:pt x="6" y="0"/>
                    <a:pt x="5" y="0"/>
                    <a:pt x="4" y="1"/>
                  </a:cubicBezTo>
                  <a:cubicBezTo>
                    <a:pt x="3" y="2"/>
                    <a:pt x="2" y="3"/>
                    <a:pt x="1" y="4"/>
                  </a:cubicBezTo>
                  <a:cubicBezTo>
                    <a:pt x="0" y="5"/>
                    <a:pt x="0" y="6"/>
                    <a:pt x="0" y="7"/>
                  </a:cubicBezTo>
                  <a:cubicBezTo>
                    <a:pt x="0" y="8"/>
                    <a:pt x="0" y="8"/>
                    <a:pt x="1" y="9"/>
                  </a:cubicBezTo>
                  <a:cubicBezTo>
                    <a:pt x="11" y="58"/>
                    <a:pt x="65" y="90"/>
                    <a:pt x="85" y="135"/>
                  </a:cubicBezTo>
                  <a:cubicBezTo>
                    <a:pt x="101" y="172"/>
                    <a:pt x="132" y="202"/>
                    <a:pt x="148" y="240"/>
                  </a:cubicBezTo>
                  <a:cubicBezTo>
                    <a:pt x="162" y="274"/>
                    <a:pt x="179" y="308"/>
                    <a:pt x="192" y="343"/>
                  </a:cubicBezTo>
                  <a:cubicBezTo>
                    <a:pt x="225" y="430"/>
                    <a:pt x="236" y="524"/>
                    <a:pt x="263" y="613"/>
                  </a:cubicBezTo>
                  <a:cubicBezTo>
                    <a:pt x="285" y="687"/>
                    <a:pt x="277" y="770"/>
                    <a:pt x="296" y="844"/>
                  </a:cubicBezTo>
                  <a:cubicBezTo>
                    <a:pt x="297" y="849"/>
                    <a:pt x="303" y="850"/>
                    <a:pt x="304" y="844"/>
                  </a:cubicBezTo>
                  <a:cubicBezTo>
                    <a:pt x="316" y="800"/>
                    <a:pt x="302" y="758"/>
                    <a:pt x="301" y="713"/>
                  </a:cubicBezTo>
                  <a:cubicBezTo>
                    <a:pt x="301" y="712"/>
                    <a:pt x="301" y="712"/>
                    <a:pt x="301" y="712"/>
                  </a:cubicBezTo>
                  <a:cubicBezTo>
                    <a:pt x="301" y="681"/>
                    <a:pt x="297" y="650"/>
                    <a:pt x="290" y="6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 name="Google Shape;958;p29">
              <a:extLst>
                <a:ext uri="{FF2B5EF4-FFF2-40B4-BE49-F238E27FC236}">
                  <a16:creationId xmlns:a16="http://schemas.microsoft.com/office/drawing/2014/main" id="{B884FEDF-49FC-7096-855C-95A5E504E7D8}"/>
                </a:ext>
              </a:extLst>
            </p:cNvPr>
            <p:cNvSpPr/>
            <p:nvPr/>
          </p:nvSpPr>
          <p:spPr>
            <a:xfrm>
              <a:off x="1106645" y="-1119815"/>
              <a:ext cx="67680" cy="50760"/>
            </a:xfrm>
            <a:custGeom>
              <a:avLst/>
              <a:gdLst/>
              <a:ahLst/>
              <a:cxnLst/>
              <a:rect l="l" t="t" r="r" b="b"/>
              <a:pathLst>
                <a:path w="188" h="141" extrusionOk="0">
                  <a:moveTo>
                    <a:pt x="163" y="98"/>
                  </a:moveTo>
                  <a:cubicBezTo>
                    <a:pt x="146" y="87"/>
                    <a:pt x="132" y="73"/>
                    <a:pt x="115" y="61"/>
                  </a:cubicBezTo>
                  <a:cubicBezTo>
                    <a:pt x="100" y="48"/>
                    <a:pt x="83" y="37"/>
                    <a:pt x="66" y="27"/>
                  </a:cubicBezTo>
                  <a:cubicBezTo>
                    <a:pt x="48" y="17"/>
                    <a:pt x="30" y="8"/>
                    <a:pt x="10" y="0"/>
                  </a:cubicBezTo>
                  <a:cubicBezTo>
                    <a:pt x="10" y="0"/>
                    <a:pt x="9" y="0"/>
                    <a:pt x="8" y="0"/>
                  </a:cubicBezTo>
                  <a:cubicBezTo>
                    <a:pt x="7" y="0"/>
                    <a:pt x="5" y="0"/>
                    <a:pt x="4" y="1"/>
                  </a:cubicBezTo>
                  <a:cubicBezTo>
                    <a:pt x="3" y="2"/>
                    <a:pt x="2" y="3"/>
                    <a:pt x="1" y="4"/>
                  </a:cubicBezTo>
                  <a:cubicBezTo>
                    <a:pt x="0" y="5"/>
                    <a:pt x="0" y="6"/>
                    <a:pt x="0" y="8"/>
                  </a:cubicBezTo>
                  <a:cubicBezTo>
                    <a:pt x="0" y="9"/>
                    <a:pt x="1" y="10"/>
                    <a:pt x="1" y="11"/>
                  </a:cubicBezTo>
                  <a:cubicBezTo>
                    <a:pt x="2" y="12"/>
                    <a:pt x="2" y="12"/>
                    <a:pt x="2" y="12"/>
                  </a:cubicBezTo>
                  <a:cubicBezTo>
                    <a:pt x="10" y="23"/>
                    <a:pt x="21" y="32"/>
                    <a:pt x="32" y="39"/>
                  </a:cubicBezTo>
                  <a:cubicBezTo>
                    <a:pt x="36" y="41"/>
                    <a:pt x="40" y="43"/>
                    <a:pt x="44" y="45"/>
                  </a:cubicBezTo>
                  <a:cubicBezTo>
                    <a:pt x="47" y="46"/>
                    <a:pt x="50" y="48"/>
                    <a:pt x="53" y="49"/>
                  </a:cubicBezTo>
                  <a:cubicBezTo>
                    <a:pt x="67" y="57"/>
                    <a:pt x="80" y="67"/>
                    <a:pt x="93" y="78"/>
                  </a:cubicBezTo>
                  <a:cubicBezTo>
                    <a:pt x="119" y="97"/>
                    <a:pt x="146" y="133"/>
                    <a:pt x="178" y="140"/>
                  </a:cubicBezTo>
                  <a:cubicBezTo>
                    <a:pt x="179" y="140"/>
                    <a:pt x="179" y="140"/>
                    <a:pt x="180" y="140"/>
                  </a:cubicBezTo>
                  <a:cubicBezTo>
                    <a:pt x="181" y="140"/>
                    <a:pt x="182" y="140"/>
                    <a:pt x="183" y="139"/>
                  </a:cubicBezTo>
                  <a:cubicBezTo>
                    <a:pt x="184" y="138"/>
                    <a:pt x="185" y="138"/>
                    <a:pt x="186" y="136"/>
                  </a:cubicBezTo>
                  <a:cubicBezTo>
                    <a:pt x="187" y="134"/>
                    <a:pt x="187" y="134"/>
                    <a:pt x="187" y="133"/>
                  </a:cubicBezTo>
                  <a:cubicBezTo>
                    <a:pt x="187" y="132"/>
                    <a:pt x="187" y="132"/>
                    <a:pt x="187" y="131"/>
                  </a:cubicBezTo>
                  <a:cubicBezTo>
                    <a:pt x="186" y="126"/>
                    <a:pt x="184" y="121"/>
                    <a:pt x="181" y="116"/>
                  </a:cubicBezTo>
                  <a:cubicBezTo>
                    <a:pt x="177" y="109"/>
                    <a:pt x="171" y="103"/>
                    <a:pt x="164" y="98"/>
                  </a:cubicBezTo>
                  <a:lnTo>
                    <a:pt x="163" y="9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 name="Google Shape;959;p29">
              <a:extLst>
                <a:ext uri="{FF2B5EF4-FFF2-40B4-BE49-F238E27FC236}">
                  <a16:creationId xmlns:a16="http://schemas.microsoft.com/office/drawing/2014/main" id="{D022CD6F-32B9-88DC-A857-37D02D835A31}"/>
                </a:ext>
              </a:extLst>
            </p:cNvPr>
            <p:cNvSpPr/>
            <p:nvPr/>
          </p:nvSpPr>
          <p:spPr>
            <a:xfrm>
              <a:off x="1257485" y="-717695"/>
              <a:ext cx="24480" cy="76680"/>
            </a:xfrm>
            <a:custGeom>
              <a:avLst/>
              <a:gdLst/>
              <a:ahLst/>
              <a:cxnLst/>
              <a:rect l="l" t="t" r="r" b="b"/>
              <a:pathLst>
                <a:path w="68" h="213" extrusionOk="0">
                  <a:moveTo>
                    <a:pt x="25" y="208"/>
                  </a:moveTo>
                  <a:cubicBezTo>
                    <a:pt x="39" y="173"/>
                    <a:pt x="48" y="137"/>
                    <a:pt x="51" y="100"/>
                  </a:cubicBezTo>
                  <a:cubicBezTo>
                    <a:pt x="53" y="68"/>
                    <a:pt x="67" y="33"/>
                    <a:pt x="53" y="3"/>
                  </a:cubicBezTo>
                  <a:lnTo>
                    <a:pt x="53" y="2"/>
                  </a:lnTo>
                  <a:cubicBezTo>
                    <a:pt x="53" y="2"/>
                    <a:pt x="52" y="1"/>
                    <a:pt x="51" y="0"/>
                  </a:cubicBezTo>
                  <a:cubicBezTo>
                    <a:pt x="50" y="0"/>
                    <a:pt x="49" y="0"/>
                    <a:pt x="48" y="0"/>
                  </a:cubicBezTo>
                  <a:cubicBezTo>
                    <a:pt x="48" y="0"/>
                    <a:pt x="47" y="0"/>
                    <a:pt x="46" y="0"/>
                  </a:cubicBezTo>
                  <a:cubicBezTo>
                    <a:pt x="45" y="1"/>
                    <a:pt x="44" y="2"/>
                    <a:pt x="44" y="2"/>
                  </a:cubicBezTo>
                  <a:cubicBezTo>
                    <a:pt x="44" y="3"/>
                    <a:pt x="44" y="3"/>
                    <a:pt x="44" y="3"/>
                  </a:cubicBezTo>
                  <a:cubicBezTo>
                    <a:pt x="27" y="38"/>
                    <a:pt x="28" y="81"/>
                    <a:pt x="22" y="119"/>
                  </a:cubicBezTo>
                  <a:cubicBezTo>
                    <a:pt x="17" y="149"/>
                    <a:pt x="0" y="179"/>
                    <a:pt x="13" y="208"/>
                  </a:cubicBezTo>
                  <a:lnTo>
                    <a:pt x="14" y="208"/>
                  </a:lnTo>
                  <a:cubicBezTo>
                    <a:pt x="14" y="209"/>
                    <a:pt x="15" y="211"/>
                    <a:pt x="16" y="211"/>
                  </a:cubicBezTo>
                  <a:cubicBezTo>
                    <a:pt x="17" y="212"/>
                    <a:pt x="18" y="212"/>
                    <a:pt x="19" y="212"/>
                  </a:cubicBezTo>
                  <a:cubicBezTo>
                    <a:pt x="20" y="212"/>
                    <a:pt x="21" y="212"/>
                    <a:pt x="22" y="211"/>
                  </a:cubicBezTo>
                  <a:cubicBezTo>
                    <a:pt x="23" y="211"/>
                    <a:pt x="24" y="209"/>
                    <a:pt x="25" y="20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29">
              <a:extLst>
                <a:ext uri="{FF2B5EF4-FFF2-40B4-BE49-F238E27FC236}">
                  <a16:creationId xmlns:a16="http://schemas.microsoft.com/office/drawing/2014/main" id="{7B997BD4-B568-5B10-7714-8BBFA0D52E46}"/>
                </a:ext>
              </a:extLst>
            </p:cNvPr>
            <p:cNvSpPr/>
            <p:nvPr/>
          </p:nvSpPr>
          <p:spPr>
            <a:xfrm>
              <a:off x="1270445" y="-762695"/>
              <a:ext cx="12600" cy="30240"/>
            </a:xfrm>
            <a:custGeom>
              <a:avLst/>
              <a:gdLst/>
              <a:ahLst/>
              <a:cxnLst/>
              <a:rect l="l" t="t" r="r" b="b"/>
              <a:pathLst>
                <a:path w="35" h="84" extrusionOk="0">
                  <a:moveTo>
                    <a:pt x="21" y="2"/>
                  </a:moveTo>
                  <a:cubicBezTo>
                    <a:pt x="21" y="1"/>
                    <a:pt x="21" y="1"/>
                    <a:pt x="20" y="0"/>
                  </a:cubicBezTo>
                  <a:cubicBezTo>
                    <a:pt x="19" y="0"/>
                    <a:pt x="18" y="0"/>
                    <a:pt x="17" y="0"/>
                  </a:cubicBezTo>
                  <a:cubicBezTo>
                    <a:pt x="16" y="0"/>
                    <a:pt x="16" y="0"/>
                    <a:pt x="15" y="0"/>
                  </a:cubicBezTo>
                  <a:cubicBezTo>
                    <a:pt x="14" y="1"/>
                    <a:pt x="14" y="1"/>
                    <a:pt x="13" y="2"/>
                  </a:cubicBezTo>
                  <a:cubicBezTo>
                    <a:pt x="0" y="23"/>
                    <a:pt x="8" y="56"/>
                    <a:pt x="11" y="78"/>
                  </a:cubicBezTo>
                  <a:cubicBezTo>
                    <a:pt x="11" y="79"/>
                    <a:pt x="12" y="79"/>
                    <a:pt x="12" y="79"/>
                  </a:cubicBezTo>
                  <a:cubicBezTo>
                    <a:pt x="12" y="80"/>
                    <a:pt x="13" y="82"/>
                    <a:pt x="14" y="82"/>
                  </a:cubicBezTo>
                  <a:cubicBezTo>
                    <a:pt x="15" y="83"/>
                    <a:pt x="16" y="82"/>
                    <a:pt x="17" y="82"/>
                  </a:cubicBezTo>
                  <a:cubicBezTo>
                    <a:pt x="18" y="82"/>
                    <a:pt x="19" y="83"/>
                    <a:pt x="20" y="82"/>
                  </a:cubicBezTo>
                  <a:cubicBezTo>
                    <a:pt x="21" y="82"/>
                    <a:pt x="21" y="80"/>
                    <a:pt x="22" y="79"/>
                  </a:cubicBezTo>
                  <a:lnTo>
                    <a:pt x="22" y="78"/>
                  </a:lnTo>
                  <a:cubicBezTo>
                    <a:pt x="26" y="56"/>
                    <a:pt x="34" y="23"/>
                    <a:pt x="21"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29">
              <a:extLst>
                <a:ext uri="{FF2B5EF4-FFF2-40B4-BE49-F238E27FC236}">
                  <a16:creationId xmlns:a16="http://schemas.microsoft.com/office/drawing/2014/main" id="{CA9D5865-F96C-6F2E-1415-731BE2AD0B1C}"/>
                </a:ext>
              </a:extLst>
            </p:cNvPr>
            <p:cNvSpPr/>
            <p:nvPr/>
          </p:nvSpPr>
          <p:spPr>
            <a:xfrm>
              <a:off x="1220045" y="-968615"/>
              <a:ext cx="60840" cy="177480"/>
            </a:xfrm>
            <a:custGeom>
              <a:avLst/>
              <a:gdLst/>
              <a:ahLst/>
              <a:cxnLst/>
              <a:rect l="l" t="t" r="r" b="b"/>
              <a:pathLst>
                <a:path w="169" h="493" extrusionOk="0">
                  <a:moveTo>
                    <a:pt x="164" y="489"/>
                  </a:moveTo>
                  <a:cubicBezTo>
                    <a:pt x="168" y="393"/>
                    <a:pt x="141" y="298"/>
                    <a:pt x="112" y="207"/>
                  </a:cubicBezTo>
                  <a:cubicBezTo>
                    <a:pt x="97" y="158"/>
                    <a:pt x="73" y="115"/>
                    <a:pt x="53" y="69"/>
                  </a:cubicBezTo>
                  <a:cubicBezTo>
                    <a:pt x="43" y="44"/>
                    <a:pt x="34" y="16"/>
                    <a:pt x="11" y="1"/>
                  </a:cubicBezTo>
                  <a:cubicBezTo>
                    <a:pt x="10" y="1"/>
                    <a:pt x="9" y="0"/>
                    <a:pt x="8" y="0"/>
                  </a:cubicBezTo>
                  <a:cubicBezTo>
                    <a:pt x="7" y="0"/>
                    <a:pt x="5" y="0"/>
                    <a:pt x="4" y="1"/>
                  </a:cubicBezTo>
                  <a:cubicBezTo>
                    <a:pt x="3" y="2"/>
                    <a:pt x="3" y="2"/>
                    <a:pt x="2" y="3"/>
                  </a:cubicBezTo>
                  <a:cubicBezTo>
                    <a:pt x="1" y="4"/>
                    <a:pt x="1" y="5"/>
                    <a:pt x="1" y="6"/>
                  </a:cubicBezTo>
                  <a:cubicBezTo>
                    <a:pt x="0" y="42"/>
                    <a:pt x="34" y="78"/>
                    <a:pt x="47" y="112"/>
                  </a:cubicBezTo>
                  <a:cubicBezTo>
                    <a:pt x="63" y="153"/>
                    <a:pt x="82" y="190"/>
                    <a:pt x="96" y="234"/>
                  </a:cubicBezTo>
                  <a:cubicBezTo>
                    <a:pt x="124" y="317"/>
                    <a:pt x="135" y="405"/>
                    <a:pt x="159" y="489"/>
                  </a:cubicBezTo>
                  <a:cubicBezTo>
                    <a:pt x="159" y="490"/>
                    <a:pt x="159" y="490"/>
                    <a:pt x="159" y="490"/>
                  </a:cubicBezTo>
                  <a:cubicBezTo>
                    <a:pt x="160" y="491"/>
                    <a:pt x="160" y="491"/>
                    <a:pt x="160" y="491"/>
                  </a:cubicBezTo>
                  <a:cubicBezTo>
                    <a:pt x="161" y="492"/>
                    <a:pt x="161" y="492"/>
                    <a:pt x="162" y="492"/>
                  </a:cubicBezTo>
                  <a:lnTo>
                    <a:pt x="163" y="491"/>
                  </a:lnTo>
                  <a:cubicBezTo>
                    <a:pt x="163" y="491"/>
                    <a:pt x="164" y="491"/>
                    <a:pt x="164" y="490"/>
                  </a:cubicBezTo>
                  <a:lnTo>
                    <a:pt x="164" y="48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29">
              <a:extLst>
                <a:ext uri="{FF2B5EF4-FFF2-40B4-BE49-F238E27FC236}">
                  <a16:creationId xmlns:a16="http://schemas.microsoft.com/office/drawing/2014/main" id="{A1C1C4D9-9169-501F-C6D5-850000021ABA}"/>
                </a:ext>
              </a:extLst>
            </p:cNvPr>
            <p:cNvSpPr/>
            <p:nvPr/>
          </p:nvSpPr>
          <p:spPr>
            <a:xfrm>
              <a:off x="1185845" y="-1023695"/>
              <a:ext cx="34200" cy="41400"/>
            </a:xfrm>
            <a:custGeom>
              <a:avLst/>
              <a:gdLst/>
              <a:ahLst/>
              <a:cxnLst/>
              <a:rect l="l" t="t" r="r" b="b"/>
              <a:pathLst>
                <a:path w="95" h="115" extrusionOk="0">
                  <a:moveTo>
                    <a:pt x="1" y="13"/>
                  </a:moveTo>
                  <a:cubicBezTo>
                    <a:pt x="11" y="29"/>
                    <a:pt x="24" y="45"/>
                    <a:pt x="38" y="59"/>
                  </a:cubicBezTo>
                  <a:cubicBezTo>
                    <a:pt x="50" y="76"/>
                    <a:pt x="64" y="93"/>
                    <a:pt x="78" y="108"/>
                  </a:cubicBezTo>
                  <a:cubicBezTo>
                    <a:pt x="84" y="114"/>
                    <a:pt x="94" y="106"/>
                    <a:pt x="89" y="99"/>
                  </a:cubicBezTo>
                  <a:cubicBezTo>
                    <a:pt x="79" y="87"/>
                    <a:pt x="76" y="73"/>
                    <a:pt x="67" y="60"/>
                  </a:cubicBezTo>
                  <a:cubicBezTo>
                    <a:pt x="61" y="51"/>
                    <a:pt x="55" y="43"/>
                    <a:pt x="47" y="35"/>
                  </a:cubicBezTo>
                  <a:cubicBezTo>
                    <a:pt x="38" y="22"/>
                    <a:pt x="24" y="0"/>
                    <a:pt x="5" y="3"/>
                  </a:cubicBezTo>
                  <a:cubicBezTo>
                    <a:pt x="5" y="3"/>
                    <a:pt x="4" y="4"/>
                    <a:pt x="3" y="4"/>
                  </a:cubicBezTo>
                  <a:cubicBezTo>
                    <a:pt x="2" y="5"/>
                    <a:pt x="2" y="5"/>
                    <a:pt x="1" y="6"/>
                  </a:cubicBezTo>
                  <a:cubicBezTo>
                    <a:pt x="0" y="7"/>
                    <a:pt x="0" y="8"/>
                    <a:pt x="0" y="10"/>
                  </a:cubicBezTo>
                  <a:cubicBezTo>
                    <a:pt x="0" y="11"/>
                    <a:pt x="0" y="12"/>
                    <a:pt x="1"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 name="Google Shape;963;p29">
              <a:extLst>
                <a:ext uri="{FF2B5EF4-FFF2-40B4-BE49-F238E27FC236}">
                  <a16:creationId xmlns:a16="http://schemas.microsoft.com/office/drawing/2014/main" id="{18FF9315-A7EF-C31C-B15F-052AEB06C6F7}"/>
                </a:ext>
              </a:extLst>
            </p:cNvPr>
            <p:cNvSpPr/>
            <p:nvPr/>
          </p:nvSpPr>
          <p:spPr>
            <a:xfrm>
              <a:off x="1189805" y="-612935"/>
              <a:ext cx="42120" cy="57960"/>
            </a:xfrm>
            <a:custGeom>
              <a:avLst/>
              <a:gdLst/>
              <a:ahLst/>
              <a:cxnLst/>
              <a:rect l="l" t="t" r="r" b="b"/>
              <a:pathLst>
                <a:path w="117" h="161" extrusionOk="0">
                  <a:moveTo>
                    <a:pt x="73" y="100"/>
                  </a:moveTo>
                  <a:cubicBezTo>
                    <a:pt x="74" y="97"/>
                    <a:pt x="76" y="94"/>
                    <a:pt x="77" y="92"/>
                  </a:cubicBezTo>
                  <a:cubicBezTo>
                    <a:pt x="84" y="80"/>
                    <a:pt x="89" y="69"/>
                    <a:pt x="94" y="56"/>
                  </a:cubicBezTo>
                  <a:cubicBezTo>
                    <a:pt x="95" y="55"/>
                    <a:pt x="95" y="54"/>
                    <a:pt x="96" y="53"/>
                  </a:cubicBezTo>
                  <a:cubicBezTo>
                    <a:pt x="105" y="38"/>
                    <a:pt x="111" y="23"/>
                    <a:pt x="116" y="7"/>
                  </a:cubicBezTo>
                  <a:lnTo>
                    <a:pt x="116" y="6"/>
                  </a:lnTo>
                  <a:cubicBezTo>
                    <a:pt x="116" y="5"/>
                    <a:pt x="116" y="4"/>
                    <a:pt x="115" y="3"/>
                  </a:cubicBezTo>
                  <a:cubicBezTo>
                    <a:pt x="114" y="2"/>
                    <a:pt x="114" y="2"/>
                    <a:pt x="113" y="1"/>
                  </a:cubicBezTo>
                  <a:cubicBezTo>
                    <a:pt x="112" y="0"/>
                    <a:pt x="110" y="0"/>
                    <a:pt x="109" y="0"/>
                  </a:cubicBezTo>
                  <a:cubicBezTo>
                    <a:pt x="109" y="0"/>
                    <a:pt x="108" y="0"/>
                    <a:pt x="107" y="0"/>
                  </a:cubicBezTo>
                  <a:cubicBezTo>
                    <a:pt x="79" y="11"/>
                    <a:pt x="76" y="53"/>
                    <a:pt x="64" y="77"/>
                  </a:cubicBezTo>
                  <a:cubicBezTo>
                    <a:pt x="64" y="78"/>
                    <a:pt x="64" y="78"/>
                    <a:pt x="63" y="79"/>
                  </a:cubicBezTo>
                  <a:cubicBezTo>
                    <a:pt x="59" y="86"/>
                    <a:pt x="54" y="93"/>
                    <a:pt x="48" y="99"/>
                  </a:cubicBezTo>
                  <a:cubicBezTo>
                    <a:pt x="44" y="103"/>
                    <a:pt x="45" y="108"/>
                    <a:pt x="41" y="113"/>
                  </a:cubicBezTo>
                  <a:cubicBezTo>
                    <a:pt x="31" y="128"/>
                    <a:pt x="17" y="140"/>
                    <a:pt x="2" y="149"/>
                  </a:cubicBezTo>
                  <a:cubicBezTo>
                    <a:pt x="1" y="150"/>
                    <a:pt x="1" y="150"/>
                    <a:pt x="0" y="151"/>
                  </a:cubicBezTo>
                  <a:cubicBezTo>
                    <a:pt x="0" y="152"/>
                    <a:pt x="0" y="153"/>
                    <a:pt x="0" y="154"/>
                  </a:cubicBezTo>
                  <a:cubicBezTo>
                    <a:pt x="0" y="155"/>
                    <a:pt x="0" y="156"/>
                    <a:pt x="0" y="157"/>
                  </a:cubicBezTo>
                  <a:cubicBezTo>
                    <a:pt x="1" y="158"/>
                    <a:pt x="2" y="158"/>
                    <a:pt x="2" y="159"/>
                  </a:cubicBezTo>
                  <a:cubicBezTo>
                    <a:pt x="3" y="160"/>
                    <a:pt x="4" y="159"/>
                    <a:pt x="5" y="159"/>
                  </a:cubicBezTo>
                  <a:cubicBezTo>
                    <a:pt x="6" y="159"/>
                    <a:pt x="6" y="159"/>
                    <a:pt x="6" y="159"/>
                  </a:cubicBezTo>
                  <a:cubicBezTo>
                    <a:pt x="11" y="157"/>
                    <a:pt x="15" y="155"/>
                    <a:pt x="19" y="153"/>
                  </a:cubicBezTo>
                  <a:cubicBezTo>
                    <a:pt x="41" y="140"/>
                    <a:pt x="60" y="122"/>
                    <a:pt x="73" y="10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29">
              <a:extLst>
                <a:ext uri="{FF2B5EF4-FFF2-40B4-BE49-F238E27FC236}">
                  <a16:creationId xmlns:a16="http://schemas.microsoft.com/office/drawing/2014/main" id="{50739929-C2FE-70C0-5433-5511036B238F}"/>
                </a:ext>
              </a:extLst>
            </p:cNvPr>
            <p:cNvSpPr/>
            <p:nvPr/>
          </p:nvSpPr>
          <p:spPr>
            <a:xfrm>
              <a:off x="1234805" y="-697175"/>
              <a:ext cx="20880" cy="71280"/>
            </a:xfrm>
            <a:custGeom>
              <a:avLst/>
              <a:gdLst/>
              <a:ahLst/>
              <a:cxnLst/>
              <a:rect l="l" t="t" r="r" b="b"/>
              <a:pathLst>
                <a:path w="58" h="198" extrusionOk="0">
                  <a:moveTo>
                    <a:pt x="0" y="193"/>
                  </a:moveTo>
                  <a:cubicBezTo>
                    <a:pt x="1" y="193"/>
                    <a:pt x="1" y="194"/>
                    <a:pt x="1" y="194"/>
                  </a:cubicBezTo>
                  <a:cubicBezTo>
                    <a:pt x="1" y="195"/>
                    <a:pt x="2" y="195"/>
                    <a:pt x="3" y="196"/>
                  </a:cubicBezTo>
                  <a:cubicBezTo>
                    <a:pt x="4" y="197"/>
                    <a:pt x="5" y="197"/>
                    <a:pt x="6" y="197"/>
                  </a:cubicBezTo>
                  <a:cubicBezTo>
                    <a:pt x="7" y="197"/>
                    <a:pt x="8" y="197"/>
                    <a:pt x="9" y="196"/>
                  </a:cubicBezTo>
                  <a:cubicBezTo>
                    <a:pt x="10" y="195"/>
                    <a:pt x="10" y="195"/>
                    <a:pt x="11" y="194"/>
                  </a:cubicBezTo>
                  <a:cubicBezTo>
                    <a:pt x="22" y="169"/>
                    <a:pt x="30" y="142"/>
                    <a:pt x="35" y="115"/>
                  </a:cubicBezTo>
                  <a:cubicBezTo>
                    <a:pt x="41" y="94"/>
                    <a:pt x="45" y="73"/>
                    <a:pt x="48" y="51"/>
                  </a:cubicBezTo>
                  <a:cubicBezTo>
                    <a:pt x="50" y="32"/>
                    <a:pt x="57" y="22"/>
                    <a:pt x="50" y="5"/>
                  </a:cubicBezTo>
                  <a:cubicBezTo>
                    <a:pt x="50" y="4"/>
                    <a:pt x="49" y="4"/>
                    <a:pt x="49" y="3"/>
                  </a:cubicBezTo>
                  <a:cubicBezTo>
                    <a:pt x="49" y="2"/>
                    <a:pt x="49" y="2"/>
                    <a:pt x="47" y="1"/>
                  </a:cubicBezTo>
                  <a:cubicBezTo>
                    <a:pt x="45" y="0"/>
                    <a:pt x="44" y="0"/>
                    <a:pt x="43" y="0"/>
                  </a:cubicBezTo>
                  <a:cubicBezTo>
                    <a:pt x="42" y="0"/>
                    <a:pt x="41" y="0"/>
                    <a:pt x="39" y="1"/>
                  </a:cubicBezTo>
                  <a:cubicBezTo>
                    <a:pt x="37" y="2"/>
                    <a:pt x="38" y="2"/>
                    <a:pt x="37" y="3"/>
                  </a:cubicBezTo>
                  <a:cubicBezTo>
                    <a:pt x="35" y="5"/>
                    <a:pt x="34" y="8"/>
                    <a:pt x="32" y="10"/>
                  </a:cubicBezTo>
                  <a:cubicBezTo>
                    <a:pt x="26" y="19"/>
                    <a:pt x="24" y="29"/>
                    <a:pt x="23" y="39"/>
                  </a:cubicBezTo>
                  <a:cubicBezTo>
                    <a:pt x="20" y="64"/>
                    <a:pt x="14" y="87"/>
                    <a:pt x="10" y="111"/>
                  </a:cubicBezTo>
                  <a:cubicBezTo>
                    <a:pt x="3" y="133"/>
                    <a:pt x="0" y="156"/>
                    <a:pt x="0" y="179"/>
                  </a:cubicBezTo>
                  <a:cubicBezTo>
                    <a:pt x="0" y="183"/>
                    <a:pt x="0" y="188"/>
                    <a:pt x="0" y="19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29">
              <a:extLst>
                <a:ext uri="{FF2B5EF4-FFF2-40B4-BE49-F238E27FC236}">
                  <a16:creationId xmlns:a16="http://schemas.microsoft.com/office/drawing/2014/main" id="{9550795D-3E16-96C1-4BC3-1D54A4CC7CB8}"/>
                </a:ext>
              </a:extLst>
            </p:cNvPr>
            <p:cNvSpPr/>
            <p:nvPr/>
          </p:nvSpPr>
          <p:spPr>
            <a:xfrm>
              <a:off x="1249925" y="-741455"/>
              <a:ext cx="13320" cy="31320"/>
            </a:xfrm>
            <a:custGeom>
              <a:avLst/>
              <a:gdLst/>
              <a:ahLst/>
              <a:cxnLst/>
              <a:rect l="l" t="t" r="r" b="b"/>
              <a:pathLst>
                <a:path w="37" h="87" extrusionOk="0">
                  <a:moveTo>
                    <a:pt x="18" y="2"/>
                  </a:moveTo>
                  <a:lnTo>
                    <a:pt x="17" y="1"/>
                  </a:lnTo>
                  <a:cubicBezTo>
                    <a:pt x="16" y="1"/>
                    <a:pt x="15" y="0"/>
                    <a:pt x="14" y="0"/>
                  </a:cubicBezTo>
                  <a:cubicBezTo>
                    <a:pt x="13" y="0"/>
                    <a:pt x="12" y="1"/>
                    <a:pt x="11" y="1"/>
                  </a:cubicBezTo>
                  <a:cubicBezTo>
                    <a:pt x="10" y="1"/>
                    <a:pt x="10" y="2"/>
                    <a:pt x="10" y="2"/>
                  </a:cubicBezTo>
                  <a:cubicBezTo>
                    <a:pt x="9" y="3"/>
                    <a:pt x="8" y="4"/>
                    <a:pt x="8" y="5"/>
                  </a:cubicBezTo>
                  <a:cubicBezTo>
                    <a:pt x="4" y="12"/>
                    <a:pt x="2" y="20"/>
                    <a:pt x="2" y="28"/>
                  </a:cubicBezTo>
                  <a:cubicBezTo>
                    <a:pt x="2" y="30"/>
                    <a:pt x="2" y="32"/>
                    <a:pt x="2" y="34"/>
                  </a:cubicBezTo>
                  <a:cubicBezTo>
                    <a:pt x="1" y="43"/>
                    <a:pt x="0" y="52"/>
                    <a:pt x="0" y="61"/>
                  </a:cubicBezTo>
                  <a:cubicBezTo>
                    <a:pt x="0" y="66"/>
                    <a:pt x="1" y="72"/>
                    <a:pt x="1" y="77"/>
                  </a:cubicBezTo>
                  <a:cubicBezTo>
                    <a:pt x="2" y="86"/>
                    <a:pt x="16" y="85"/>
                    <a:pt x="18" y="77"/>
                  </a:cubicBezTo>
                  <a:cubicBezTo>
                    <a:pt x="23" y="55"/>
                    <a:pt x="36" y="21"/>
                    <a:pt x="18"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29">
              <a:extLst>
                <a:ext uri="{FF2B5EF4-FFF2-40B4-BE49-F238E27FC236}">
                  <a16:creationId xmlns:a16="http://schemas.microsoft.com/office/drawing/2014/main" id="{D6EC745E-F730-7F73-546D-B6FB32022366}"/>
                </a:ext>
              </a:extLst>
            </p:cNvPr>
            <p:cNvSpPr/>
            <p:nvPr/>
          </p:nvSpPr>
          <p:spPr>
            <a:xfrm>
              <a:off x="1217885" y="-926495"/>
              <a:ext cx="47880" cy="169920"/>
            </a:xfrm>
            <a:custGeom>
              <a:avLst/>
              <a:gdLst/>
              <a:ahLst/>
              <a:cxnLst/>
              <a:rect l="l" t="t" r="r" b="b"/>
              <a:pathLst>
                <a:path w="133" h="472" extrusionOk="0">
                  <a:moveTo>
                    <a:pt x="78" y="198"/>
                  </a:moveTo>
                  <a:cubicBezTo>
                    <a:pt x="60" y="145"/>
                    <a:pt x="44" y="92"/>
                    <a:pt x="32" y="37"/>
                  </a:cubicBezTo>
                  <a:cubicBezTo>
                    <a:pt x="28" y="21"/>
                    <a:pt x="24" y="4"/>
                    <a:pt x="7" y="0"/>
                  </a:cubicBezTo>
                  <a:cubicBezTo>
                    <a:pt x="6" y="0"/>
                    <a:pt x="6" y="0"/>
                    <a:pt x="5" y="0"/>
                  </a:cubicBezTo>
                  <a:cubicBezTo>
                    <a:pt x="4" y="0"/>
                    <a:pt x="3" y="0"/>
                    <a:pt x="2" y="1"/>
                  </a:cubicBezTo>
                  <a:cubicBezTo>
                    <a:pt x="2" y="2"/>
                    <a:pt x="1" y="2"/>
                    <a:pt x="0" y="3"/>
                  </a:cubicBezTo>
                  <a:cubicBezTo>
                    <a:pt x="0" y="4"/>
                    <a:pt x="0" y="5"/>
                    <a:pt x="0" y="6"/>
                  </a:cubicBezTo>
                  <a:cubicBezTo>
                    <a:pt x="0" y="7"/>
                    <a:pt x="0" y="8"/>
                    <a:pt x="0" y="9"/>
                  </a:cubicBezTo>
                  <a:cubicBezTo>
                    <a:pt x="13" y="30"/>
                    <a:pt x="14" y="80"/>
                    <a:pt x="22" y="105"/>
                  </a:cubicBezTo>
                  <a:cubicBezTo>
                    <a:pt x="30" y="134"/>
                    <a:pt x="40" y="164"/>
                    <a:pt x="49" y="192"/>
                  </a:cubicBezTo>
                  <a:cubicBezTo>
                    <a:pt x="61" y="224"/>
                    <a:pt x="69" y="257"/>
                    <a:pt x="80" y="290"/>
                  </a:cubicBezTo>
                  <a:cubicBezTo>
                    <a:pt x="99" y="349"/>
                    <a:pt x="91" y="406"/>
                    <a:pt x="102" y="465"/>
                  </a:cubicBezTo>
                  <a:cubicBezTo>
                    <a:pt x="102" y="466"/>
                    <a:pt x="102" y="467"/>
                    <a:pt x="102" y="468"/>
                  </a:cubicBezTo>
                  <a:cubicBezTo>
                    <a:pt x="103" y="469"/>
                    <a:pt x="103" y="469"/>
                    <a:pt x="104" y="470"/>
                  </a:cubicBezTo>
                  <a:cubicBezTo>
                    <a:pt x="105" y="471"/>
                    <a:pt x="106" y="470"/>
                    <a:pt x="107" y="470"/>
                  </a:cubicBezTo>
                  <a:cubicBezTo>
                    <a:pt x="108" y="470"/>
                    <a:pt x="109" y="470"/>
                    <a:pt x="109" y="470"/>
                  </a:cubicBezTo>
                  <a:cubicBezTo>
                    <a:pt x="110" y="469"/>
                    <a:pt x="111" y="469"/>
                    <a:pt x="111" y="468"/>
                  </a:cubicBezTo>
                  <a:cubicBezTo>
                    <a:pt x="112" y="467"/>
                    <a:pt x="112" y="466"/>
                    <a:pt x="112" y="465"/>
                  </a:cubicBezTo>
                  <a:cubicBezTo>
                    <a:pt x="132" y="371"/>
                    <a:pt x="108" y="287"/>
                    <a:pt x="78" y="19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29">
              <a:extLst>
                <a:ext uri="{FF2B5EF4-FFF2-40B4-BE49-F238E27FC236}">
                  <a16:creationId xmlns:a16="http://schemas.microsoft.com/office/drawing/2014/main" id="{D2B823AB-44C4-8D64-33A1-36E562AC417B}"/>
                </a:ext>
              </a:extLst>
            </p:cNvPr>
            <p:cNvSpPr/>
            <p:nvPr/>
          </p:nvSpPr>
          <p:spPr>
            <a:xfrm>
              <a:off x="1202405" y="-823895"/>
              <a:ext cx="38880" cy="210960"/>
            </a:xfrm>
            <a:custGeom>
              <a:avLst/>
              <a:gdLst/>
              <a:ahLst/>
              <a:cxnLst/>
              <a:rect l="l" t="t" r="r" b="b"/>
              <a:pathLst>
                <a:path w="108" h="586" extrusionOk="0">
                  <a:moveTo>
                    <a:pt x="31" y="455"/>
                  </a:moveTo>
                  <a:cubicBezTo>
                    <a:pt x="28" y="499"/>
                    <a:pt x="6" y="537"/>
                    <a:pt x="0" y="579"/>
                  </a:cubicBezTo>
                  <a:cubicBezTo>
                    <a:pt x="0" y="583"/>
                    <a:pt x="5" y="585"/>
                    <a:pt x="7" y="581"/>
                  </a:cubicBezTo>
                  <a:cubicBezTo>
                    <a:pt x="21" y="538"/>
                    <a:pt x="46" y="504"/>
                    <a:pt x="54" y="458"/>
                  </a:cubicBezTo>
                  <a:cubicBezTo>
                    <a:pt x="64" y="405"/>
                    <a:pt x="74" y="352"/>
                    <a:pt x="84" y="299"/>
                  </a:cubicBezTo>
                  <a:cubicBezTo>
                    <a:pt x="92" y="261"/>
                    <a:pt x="96" y="222"/>
                    <a:pt x="97" y="183"/>
                  </a:cubicBezTo>
                  <a:cubicBezTo>
                    <a:pt x="97" y="129"/>
                    <a:pt x="107" y="62"/>
                    <a:pt x="92" y="9"/>
                  </a:cubicBezTo>
                  <a:cubicBezTo>
                    <a:pt x="92" y="8"/>
                    <a:pt x="91" y="7"/>
                    <a:pt x="91" y="6"/>
                  </a:cubicBezTo>
                  <a:cubicBezTo>
                    <a:pt x="90" y="4"/>
                    <a:pt x="89" y="3"/>
                    <a:pt x="87" y="2"/>
                  </a:cubicBezTo>
                  <a:cubicBezTo>
                    <a:pt x="85" y="1"/>
                    <a:pt x="84" y="0"/>
                    <a:pt x="82" y="0"/>
                  </a:cubicBezTo>
                  <a:cubicBezTo>
                    <a:pt x="81" y="0"/>
                    <a:pt x="80" y="0"/>
                    <a:pt x="80" y="1"/>
                  </a:cubicBezTo>
                  <a:lnTo>
                    <a:pt x="76" y="2"/>
                  </a:lnTo>
                  <a:cubicBezTo>
                    <a:pt x="76" y="2"/>
                    <a:pt x="75" y="2"/>
                    <a:pt x="74" y="2"/>
                  </a:cubicBezTo>
                  <a:cubicBezTo>
                    <a:pt x="73" y="3"/>
                    <a:pt x="72" y="4"/>
                    <a:pt x="71" y="6"/>
                  </a:cubicBezTo>
                  <a:cubicBezTo>
                    <a:pt x="70" y="8"/>
                    <a:pt x="70" y="8"/>
                    <a:pt x="70" y="10"/>
                  </a:cubicBezTo>
                  <a:cubicBezTo>
                    <a:pt x="70" y="12"/>
                    <a:pt x="70" y="13"/>
                    <a:pt x="71" y="14"/>
                  </a:cubicBezTo>
                  <a:cubicBezTo>
                    <a:pt x="71" y="15"/>
                    <a:pt x="72" y="16"/>
                    <a:pt x="72" y="16"/>
                  </a:cubicBezTo>
                  <a:cubicBezTo>
                    <a:pt x="73" y="17"/>
                    <a:pt x="66" y="84"/>
                    <a:pt x="66" y="90"/>
                  </a:cubicBezTo>
                  <a:cubicBezTo>
                    <a:pt x="66" y="120"/>
                    <a:pt x="66" y="150"/>
                    <a:pt x="66" y="180"/>
                  </a:cubicBezTo>
                  <a:cubicBezTo>
                    <a:pt x="65" y="224"/>
                    <a:pt x="60" y="266"/>
                    <a:pt x="52" y="309"/>
                  </a:cubicBezTo>
                  <a:cubicBezTo>
                    <a:pt x="44" y="357"/>
                    <a:pt x="36" y="407"/>
                    <a:pt x="31" y="45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29">
              <a:extLst>
                <a:ext uri="{FF2B5EF4-FFF2-40B4-BE49-F238E27FC236}">
                  <a16:creationId xmlns:a16="http://schemas.microsoft.com/office/drawing/2014/main" id="{02F6849E-2A51-D7F2-7ED9-9DD53E46F808}"/>
                </a:ext>
              </a:extLst>
            </p:cNvPr>
            <p:cNvSpPr/>
            <p:nvPr/>
          </p:nvSpPr>
          <p:spPr>
            <a:xfrm>
              <a:off x="1201685" y="-766295"/>
              <a:ext cx="16200" cy="84240"/>
            </a:xfrm>
            <a:custGeom>
              <a:avLst/>
              <a:gdLst/>
              <a:ahLst/>
              <a:cxnLst/>
              <a:rect l="l" t="t" r="r" b="b"/>
              <a:pathLst>
                <a:path w="45" h="234" extrusionOk="0">
                  <a:moveTo>
                    <a:pt x="17" y="8"/>
                  </a:moveTo>
                  <a:cubicBezTo>
                    <a:pt x="7" y="32"/>
                    <a:pt x="10" y="57"/>
                    <a:pt x="7" y="82"/>
                  </a:cubicBezTo>
                  <a:cubicBezTo>
                    <a:pt x="3" y="97"/>
                    <a:pt x="2" y="113"/>
                    <a:pt x="2" y="128"/>
                  </a:cubicBezTo>
                  <a:cubicBezTo>
                    <a:pt x="2" y="131"/>
                    <a:pt x="2" y="134"/>
                    <a:pt x="2" y="137"/>
                  </a:cubicBezTo>
                  <a:cubicBezTo>
                    <a:pt x="5" y="166"/>
                    <a:pt x="0" y="194"/>
                    <a:pt x="3" y="223"/>
                  </a:cubicBezTo>
                  <a:cubicBezTo>
                    <a:pt x="3" y="231"/>
                    <a:pt x="16" y="233"/>
                    <a:pt x="17" y="225"/>
                  </a:cubicBezTo>
                  <a:cubicBezTo>
                    <a:pt x="22" y="188"/>
                    <a:pt x="23" y="148"/>
                    <a:pt x="30" y="112"/>
                  </a:cubicBezTo>
                  <a:cubicBezTo>
                    <a:pt x="36" y="76"/>
                    <a:pt x="44" y="41"/>
                    <a:pt x="30" y="7"/>
                  </a:cubicBezTo>
                  <a:cubicBezTo>
                    <a:pt x="27" y="0"/>
                    <a:pt x="19" y="3"/>
                    <a:pt x="17"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29">
              <a:extLst>
                <a:ext uri="{FF2B5EF4-FFF2-40B4-BE49-F238E27FC236}">
                  <a16:creationId xmlns:a16="http://schemas.microsoft.com/office/drawing/2014/main" id="{73BCD48B-C60A-A9F4-A718-3E900F1EA24C}"/>
                </a:ext>
              </a:extLst>
            </p:cNvPr>
            <p:cNvSpPr/>
            <p:nvPr/>
          </p:nvSpPr>
          <p:spPr>
            <a:xfrm>
              <a:off x="1187645" y="-746135"/>
              <a:ext cx="13320" cy="40320"/>
            </a:xfrm>
            <a:custGeom>
              <a:avLst/>
              <a:gdLst/>
              <a:ahLst/>
              <a:cxnLst/>
              <a:rect l="l" t="t" r="r" b="b"/>
              <a:pathLst>
                <a:path w="37" h="112" extrusionOk="0">
                  <a:moveTo>
                    <a:pt x="24" y="100"/>
                  </a:moveTo>
                  <a:cubicBezTo>
                    <a:pt x="27" y="71"/>
                    <a:pt x="36" y="37"/>
                    <a:pt x="24" y="8"/>
                  </a:cubicBezTo>
                  <a:cubicBezTo>
                    <a:pt x="23" y="4"/>
                    <a:pt x="14" y="0"/>
                    <a:pt x="11" y="7"/>
                  </a:cubicBezTo>
                  <a:cubicBezTo>
                    <a:pt x="4" y="28"/>
                    <a:pt x="0" y="51"/>
                    <a:pt x="0" y="73"/>
                  </a:cubicBezTo>
                  <a:cubicBezTo>
                    <a:pt x="0" y="82"/>
                    <a:pt x="1" y="91"/>
                    <a:pt x="2" y="100"/>
                  </a:cubicBezTo>
                  <a:cubicBezTo>
                    <a:pt x="2" y="102"/>
                    <a:pt x="3" y="104"/>
                    <a:pt x="4" y="106"/>
                  </a:cubicBezTo>
                  <a:cubicBezTo>
                    <a:pt x="5" y="107"/>
                    <a:pt x="6" y="109"/>
                    <a:pt x="8" y="110"/>
                  </a:cubicBezTo>
                  <a:cubicBezTo>
                    <a:pt x="10" y="111"/>
                    <a:pt x="11" y="111"/>
                    <a:pt x="13" y="111"/>
                  </a:cubicBezTo>
                  <a:cubicBezTo>
                    <a:pt x="15" y="111"/>
                    <a:pt x="17" y="111"/>
                    <a:pt x="19" y="110"/>
                  </a:cubicBezTo>
                  <a:cubicBezTo>
                    <a:pt x="21" y="109"/>
                    <a:pt x="22" y="107"/>
                    <a:pt x="23" y="106"/>
                  </a:cubicBezTo>
                  <a:cubicBezTo>
                    <a:pt x="24" y="104"/>
                    <a:pt x="24" y="102"/>
                    <a:pt x="24" y="10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29">
              <a:extLst>
                <a:ext uri="{FF2B5EF4-FFF2-40B4-BE49-F238E27FC236}">
                  <a16:creationId xmlns:a16="http://schemas.microsoft.com/office/drawing/2014/main" id="{2BAD36DF-8DD0-2767-4316-432769EA1DBD}"/>
                </a:ext>
              </a:extLst>
            </p:cNvPr>
            <p:cNvSpPr/>
            <p:nvPr/>
          </p:nvSpPr>
          <p:spPr>
            <a:xfrm>
              <a:off x="342005" y="-1025495"/>
              <a:ext cx="36360" cy="11520"/>
            </a:xfrm>
            <a:custGeom>
              <a:avLst/>
              <a:gdLst/>
              <a:ahLst/>
              <a:cxnLst/>
              <a:rect l="l" t="t" r="r" b="b"/>
              <a:pathLst>
                <a:path w="101" h="32" extrusionOk="0">
                  <a:moveTo>
                    <a:pt x="97" y="23"/>
                  </a:moveTo>
                  <a:lnTo>
                    <a:pt x="98" y="23"/>
                  </a:lnTo>
                  <a:cubicBezTo>
                    <a:pt x="98" y="23"/>
                    <a:pt x="98" y="22"/>
                    <a:pt x="99" y="21"/>
                  </a:cubicBezTo>
                  <a:cubicBezTo>
                    <a:pt x="100" y="20"/>
                    <a:pt x="100" y="20"/>
                    <a:pt x="100" y="19"/>
                  </a:cubicBezTo>
                  <a:cubicBezTo>
                    <a:pt x="100" y="18"/>
                    <a:pt x="100" y="17"/>
                    <a:pt x="99" y="16"/>
                  </a:cubicBezTo>
                  <a:lnTo>
                    <a:pt x="98" y="15"/>
                  </a:lnTo>
                  <a:cubicBezTo>
                    <a:pt x="97" y="14"/>
                    <a:pt x="97" y="14"/>
                    <a:pt x="97" y="14"/>
                  </a:cubicBezTo>
                  <a:cubicBezTo>
                    <a:pt x="81" y="8"/>
                    <a:pt x="63" y="4"/>
                    <a:pt x="46" y="2"/>
                  </a:cubicBezTo>
                  <a:cubicBezTo>
                    <a:pt x="40" y="1"/>
                    <a:pt x="34" y="0"/>
                    <a:pt x="29" y="0"/>
                  </a:cubicBezTo>
                  <a:cubicBezTo>
                    <a:pt x="20" y="0"/>
                    <a:pt x="12" y="1"/>
                    <a:pt x="4" y="4"/>
                  </a:cubicBezTo>
                  <a:cubicBezTo>
                    <a:pt x="4" y="5"/>
                    <a:pt x="4" y="5"/>
                    <a:pt x="4" y="5"/>
                  </a:cubicBezTo>
                  <a:cubicBezTo>
                    <a:pt x="3" y="5"/>
                    <a:pt x="2" y="6"/>
                    <a:pt x="1" y="7"/>
                  </a:cubicBezTo>
                  <a:cubicBezTo>
                    <a:pt x="0" y="8"/>
                    <a:pt x="0" y="8"/>
                    <a:pt x="0" y="10"/>
                  </a:cubicBezTo>
                  <a:cubicBezTo>
                    <a:pt x="0" y="11"/>
                    <a:pt x="0" y="13"/>
                    <a:pt x="1" y="14"/>
                  </a:cubicBezTo>
                  <a:cubicBezTo>
                    <a:pt x="2" y="15"/>
                    <a:pt x="3" y="16"/>
                    <a:pt x="4" y="16"/>
                  </a:cubicBezTo>
                  <a:cubicBezTo>
                    <a:pt x="20" y="23"/>
                    <a:pt x="37" y="28"/>
                    <a:pt x="54" y="29"/>
                  </a:cubicBezTo>
                  <a:cubicBezTo>
                    <a:pt x="59" y="30"/>
                    <a:pt x="63" y="31"/>
                    <a:pt x="68" y="31"/>
                  </a:cubicBezTo>
                  <a:cubicBezTo>
                    <a:pt x="78" y="31"/>
                    <a:pt x="88" y="28"/>
                    <a:pt x="97"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29">
              <a:extLst>
                <a:ext uri="{FF2B5EF4-FFF2-40B4-BE49-F238E27FC236}">
                  <a16:creationId xmlns:a16="http://schemas.microsoft.com/office/drawing/2014/main" id="{36871F87-D614-61AB-FA28-9540C4227860}"/>
                </a:ext>
              </a:extLst>
            </p:cNvPr>
            <p:cNvSpPr/>
            <p:nvPr/>
          </p:nvSpPr>
          <p:spPr>
            <a:xfrm>
              <a:off x="270365" y="-1028375"/>
              <a:ext cx="24120" cy="9000"/>
            </a:xfrm>
            <a:custGeom>
              <a:avLst/>
              <a:gdLst/>
              <a:ahLst/>
              <a:cxnLst/>
              <a:rect l="l" t="t" r="r" b="b"/>
              <a:pathLst>
                <a:path w="67" h="25" extrusionOk="0">
                  <a:moveTo>
                    <a:pt x="55" y="6"/>
                  </a:moveTo>
                  <a:cubicBezTo>
                    <a:pt x="46" y="4"/>
                    <a:pt x="37" y="4"/>
                    <a:pt x="27" y="3"/>
                  </a:cubicBezTo>
                  <a:cubicBezTo>
                    <a:pt x="18" y="3"/>
                    <a:pt x="9" y="0"/>
                    <a:pt x="2" y="5"/>
                  </a:cubicBezTo>
                  <a:cubicBezTo>
                    <a:pt x="2" y="6"/>
                    <a:pt x="1" y="6"/>
                    <a:pt x="0" y="7"/>
                  </a:cubicBezTo>
                  <a:cubicBezTo>
                    <a:pt x="0" y="8"/>
                    <a:pt x="0" y="9"/>
                    <a:pt x="0" y="10"/>
                  </a:cubicBezTo>
                  <a:cubicBezTo>
                    <a:pt x="0" y="11"/>
                    <a:pt x="0" y="12"/>
                    <a:pt x="0" y="12"/>
                  </a:cubicBezTo>
                  <a:cubicBezTo>
                    <a:pt x="1" y="13"/>
                    <a:pt x="2" y="14"/>
                    <a:pt x="2" y="14"/>
                  </a:cubicBezTo>
                  <a:cubicBezTo>
                    <a:pt x="8" y="17"/>
                    <a:pt x="11" y="22"/>
                    <a:pt x="17" y="23"/>
                  </a:cubicBezTo>
                  <a:cubicBezTo>
                    <a:pt x="19" y="24"/>
                    <a:pt x="22" y="24"/>
                    <a:pt x="24" y="24"/>
                  </a:cubicBezTo>
                  <a:cubicBezTo>
                    <a:pt x="26" y="24"/>
                    <a:pt x="28" y="24"/>
                    <a:pt x="30" y="23"/>
                  </a:cubicBezTo>
                  <a:cubicBezTo>
                    <a:pt x="38" y="23"/>
                    <a:pt x="45" y="24"/>
                    <a:pt x="53" y="22"/>
                  </a:cubicBezTo>
                  <a:cubicBezTo>
                    <a:pt x="61" y="21"/>
                    <a:pt x="66" y="7"/>
                    <a:pt x="55"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29">
              <a:extLst>
                <a:ext uri="{FF2B5EF4-FFF2-40B4-BE49-F238E27FC236}">
                  <a16:creationId xmlns:a16="http://schemas.microsoft.com/office/drawing/2014/main" id="{A8A5424C-C382-05D1-BF97-07A53F7AFBD3}"/>
                </a:ext>
              </a:extLst>
            </p:cNvPr>
            <p:cNvSpPr/>
            <p:nvPr/>
          </p:nvSpPr>
          <p:spPr>
            <a:xfrm>
              <a:off x="27365" y="-1044575"/>
              <a:ext cx="192600" cy="18720"/>
            </a:xfrm>
            <a:custGeom>
              <a:avLst/>
              <a:gdLst/>
              <a:ahLst/>
              <a:cxnLst/>
              <a:rect l="l" t="t" r="r" b="b"/>
              <a:pathLst>
                <a:path w="535" h="52" extrusionOk="0">
                  <a:moveTo>
                    <a:pt x="141" y="34"/>
                  </a:moveTo>
                  <a:cubicBezTo>
                    <a:pt x="177" y="36"/>
                    <a:pt x="210" y="41"/>
                    <a:pt x="246" y="39"/>
                  </a:cubicBezTo>
                  <a:cubicBezTo>
                    <a:pt x="340" y="34"/>
                    <a:pt x="433" y="51"/>
                    <a:pt x="528" y="48"/>
                  </a:cubicBezTo>
                  <a:cubicBezTo>
                    <a:pt x="529" y="48"/>
                    <a:pt x="530" y="48"/>
                    <a:pt x="531" y="47"/>
                  </a:cubicBezTo>
                  <a:cubicBezTo>
                    <a:pt x="532" y="46"/>
                    <a:pt x="532" y="46"/>
                    <a:pt x="533" y="45"/>
                  </a:cubicBezTo>
                  <a:cubicBezTo>
                    <a:pt x="534" y="44"/>
                    <a:pt x="534" y="43"/>
                    <a:pt x="534" y="42"/>
                  </a:cubicBezTo>
                  <a:cubicBezTo>
                    <a:pt x="534" y="41"/>
                    <a:pt x="534" y="40"/>
                    <a:pt x="533" y="39"/>
                  </a:cubicBezTo>
                  <a:cubicBezTo>
                    <a:pt x="532" y="38"/>
                    <a:pt x="532" y="38"/>
                    <a:pt x="531" y="37"/>
                  </a:cubicBezTo>
                  <a:cubicBezTo>
                    <a:pt x="530" y="36"/>
                    <a:pt x="529" y="36"/>
                    <a:pt x="528" y="36"/>
                  </a:cubicBezTo>
                  <a:cubicBezTo>
                    <a:pt x="434" y="32"/>
                    <a:pt x="341" y="23"/>
                    <a:pt x="248" y="18"/>
                  </a:cubicBezTo>
                  <a:cubicBezTo>
                    <a:pt x="199" y="15"/>
                    <a:pt x="153" y="5"/>
                    <a:pt x="104" y="3"/>
                  </a:cubicBezTo>
                  <a:cubicBezTo>
                    <a:pt x="74" y="3"/>
                    <a:pt x="45" y="2"/>
                    <a:pt x="16" y="0"/>
                  </a:cubicBezTo>
                  <a:cubicBezTo>
                    <a:pt x="13" y="3"/>
                    <a:pt x="12" y="5"/>
                    <a:pt x="10" y="8"/>
                  </a:cubicBezTo>
                  <a:cubicBezTo>
                    <a:pt x="6" y="16"/>
                    <a:pt x="2" y="24"/>
                    <a:pt x="0" y="32"/>
                  </a:cubicBezTo>
                  <a:cubicBezTo>
                    <a:pt x="47" y="37"/>
                    <a:pt x="93" y="32"/>
                    <a:pt x="141" y="3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29">
              <a:extLst>
                <a:ext uri="{FF2B5EF4-FFF2-40B4-BE49-F238E27FC236}">
                  <a16:creationId xmlns:a16="http://schemas.microsoft.com/office/drawing/2014/main" id="{2BA7EB33-D274-09C7-0353-79658868B1B2}"/>
                </a:ext>
              </a:extLst>
            </p:cNvPr>
            <p:cNvSpPr/>
            <p:nvPr/>
          </p:nvSpPr>
          <p:spPr>
            <a:xfrm>
              <a:off x="18725" y="-1046015"/>
              <a:ext cx="14760" cy="12960"/>
            </a:xfrm>
            <a:custGeom>
              <a:avLst/>
              <a:gdLst/>
              <a:ahLst/>
              <a:cxnLst/>
              <a:rect l="l" t="t" r="r" b="b"/>
              <a:pathLst>
                <a:path w="41" h="36" extrusionOk="0">
                  <a:moveTo>
                    <a:pt x="23" y="2"/>
                  </a:moveTo>
                  <a:cubicBezTo>
                    <a:pt x="2" y="0"/>
                    <a:pt x="0" y="32"/>
                    <a:pt x="21" y="35"/>
                  </a:cubicBezTo>
                  <a:lnTo>
                    <a:pt x="24" y="35"/>
                  </a:lnTo>
                  <a:cubicBezTo>
                    <a:pt x="27" y="27"/>
                    <a:pt x="30" y="19"/>
                    <a:pt x="34" y="12"/>
                  </a:cubicBezTo>
                  <a:cubicBezTo>
                    <a:pt x="36" y="9"/>
                    <a:pt x="38" y="6"/>
                    <a:pt x="40" y="3"/>
                  </a:cubicBezTo>
                  <a:lnTo>
                    <a:pt x="23"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29">
              <a:extLst>
                <a:ext uri="{FF2B5EF4-FFF2-40B4-BE49-F238E27FC236}">
                  <a16:creationId xmlns:a16="http://schemas.microsoft.com/office/drawing/2014/main" id="{977BC63C-C001-5B95-D4AC-788F62F6B071}"/>
                </a:ext>
              </a:extLst>
            </p:cNvPr>
            <p:cNvSpPr/>
            <p:nvPr/>
          </p:nvSpPr>
          <p:spPr>
            <a:xfrm>
              <a:off x="25205" y="-1028375"/>
              <a:ext cx="97920" cy="17280"/>
            </a:xfrm>
            <a:custGeom>
              <a:avLst/>
              <a:gdLst/>
              <a:ahLst/>
              <a:cxnLst/>
              <a:rect l="l" t="t" r="r" b="b"/>
              <a:pathLst>
                <a:path w="272" h="48" extrusionOk="0">
                  <a:moveTo>
                    <a:pt x="13" y="36"/>
                  </a:moveTo>
                  <a:cubicBezTo>
                    <a:pt x="47" y="19"/>
                    <a:pt x="121" y="33"/>
                    <a:pt x="155" y="36"/>
                  </a:cubicBezTo>
                  <a:cubicBezTo>
                    <a:pt x="191" y="42"/>
                    <a:pt x="228" y="46"/>
                    <a:pt x="265" y="47"/>
                  </a:cubicBezTo>
                  <a:cubicBezTo>
                    <a:pt x="266" y="46"/>
                    <a:pt x="266" y="46"/>
                    <a:pt x="267" y="46"/>
                  </a:cubicBezTo>
                  <a:cubicBezTo>
                    <a:pt x="268" y="45"/>
                    <a:pt x="269" y="44"/>
                    <a:pt x="270" y="43"/>
                  </a:cubicBezTo>
                  <a:cubicBezTo>
                    <a:pt x="271" y="42"/>
                    <a:pt x="271" y="40"/>
                    <a:pt x="271" y="39"/>
                  </a:cubicBezTo>
                  <a:cubicBezTo>
                    <a:pt x="271" y="37"/>
                    <a:pt x="271" y="37"/>
                    <a:pt x="270" y="36"/>
                  </a:cubicBezTo>
                  <a:cubicBezTo>
                    <a:pt x="269" y="35"/>
                    <a:pt x="268" y="34"/>
                    <a:pt x="267" y="33"/>
                  </a:cubicBezTo>
                  <a:cubicBezTo>
                    <a:pt x="266" y="33"/>
                    <a:pt x="266" y="32"/>
                    <a:pt x="265" y="32"/>
                  </a:cubicBezTo>
                  <a:cubicBezTo>
                    <a:pt x="208" y="30"/>
                    <a:pt x="151" y="21"/>
                    <a:pt x="96" y="7"/>
                  </a:cubicBezTo>
                  <a:cubicBezTo>
                    <a:pt x="80" y="2"/>
                    <a:pt x="63" y="0"/>
                    <a:pt x="46" y="0"/>
                  </a:cubicBezTo>
                  <a:cubicBezTo>
                    <a:pt x="32" y="0"/>
                    <a:pt x="17" y="1"/>
                    <a:pt x="3" y="5"/>
                  </a:cubicBezTo>
                  <a:cubicBezTo>
                    <a:pt x="2" y="15"/>
                    <a:pt x="1" y="26"/>
                    <a:pt x="0" y="37"/>
                  </a:cubicBezTo>
                  <a:cubicBezTo>
                    <a:pt x="2" y="38"/>
                    <a:pt x="4" y="38"/>
                    <a:pt x="6" y="38"/>
                  </a:cubicBezTo>
                  <a:cubicBezTo>
                    <a:pt x="9" y="38"/>
                    <a:pt x="11" y="37"/>
                    <a:pt x="13" y="3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29">
              <a:extLst>
                <a:ext uri="{FF2B5EF4-FFF2-40B4-BE49-F238E27FC236}">
                  <a16:creationId xmlns:a16="http://schemas.microsoft.com/office/drawing/2014/main" id="{A5DBB7DA-3595-24A8-5116-22FFDA962CE7}"/>
                </a:ext>
              </a:extLst>
            </p:cNvPr>
            <p:cNvSpPr/>
            <p:nvPr/>
          </p:nvSpPr>
          <p:spPr>
            <a:xfrm>
              <a:off x="21245" y="-1026575"/>
              <a:ext cx="5400" cy="11880"/>
            </a:xfrm>
            <a:custGeom>
              <a:avLst/>
              <a:gdLst/>
              <a:ahLst/>
              <a:cxnLst/>
              <a:rect l="l" t="t" r="r" b="b"/>
              <a:pathLst>
                <a:path w="15" h="33" extrusionOk="0">
                  <a:moveTo>
                    <a:pt x="9" y="3"/>
                  </a:moveTo>
                  <a:cubicBezTo>
                    <a:pt x="8" y="3"/>
                    <a:pt x="8" y="3"/>
                    <a:pt x="8" y="3"/>
                  </a:cubicBezTo>
                  <a:cubicBezTo>
                    <a:pt x="6" y="4"/>
                    <a:pt x="4" y="6"/>
                    <a:pt x="2" y="9"/>
                  </a:cubicBezTo>
                  <a:cubicBezTo>
                    <a:pt x="0" y="12"/>
                    <a:pt x="0" y="14"/>
                    <a:pt x="0" y="17"/>
                  </a:cubicBezTo>
                  <a:cubicBezTo>
                    <a:pt x="0" y="20"/>
                    <a:pt x="0" y="22"/>
                    <a:pt x="2" y="25"/>
                  </a:cubicBezTo>
                  <a:cubicBezTo>
                    <a:pt x="4" y="28"/>
                    <a:pt x="6" y="29"/>
                    <a:pt x="8" y="31"/>
                  </a:cubicBezTo>
                  <a:cubicBezTo>
                    <a:pt x="9" y="32"/>
                    <a:pt x="10" y="32"/>
                    <a:pt x="11" y="32"/>
                  </a:cubicBezTo>
                  <a:cubicBezTo>
                    <a:pt x="11" y="21"/>
                    <a:pt x="13" y="11"/>
                    <a:pt x="14" y="0"/>
                  </a:cubicBezTo>
                  <a:cubicBezTo>
                    <a:pt x="12" y="1"/>
                    <a:pt x="10" y="2"/>
                    <a:pt x="9"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29">
              <a:extLst>
                <a:ext uri="{FF2B5EF4-FFF2-40B4-BE49-F238E27FC236}">
                  <a16:creationId xmlns:a16="http://schemas.microsoft.com/office/drawing/2014/main" id="{959B2567-3BF9-84D4-DFC4-C7E5BBB2DFE7}"/>
                </a:ext>
              </a:extLst>
            </p:cNvPr>
            <p:cNvSpPr/>
            <p:nvPr/>
          </p:nvSpPr>
          <p:spPr>
            <a:xfrm>
              <a:off x="22685" y="-1004975"/>
              <a:ext cx="119160" cy="18000"/>
            </a:xfrm>
            <a:custGeom>
              <a:avLst/>
              <a:gdLst/>
              <a:ahLst/>
              <a:cxnLst/>
              <a:rect l="l" t="t" r="r" b="b"/>
              <a:pathLst>
                <a:path w="331" h="50" extrusionOk="0">
                  <a:moveTo>
                    <a:pt x="170" y="43"/>
                  </a:moveTo>
                  <a:cubicBezTo>
                    <a:pt x="200" y="47"/>
                    <a:pt x="229" y="49"/>
                    <a:pt x="259" y="49"/>
                  </a:cubicBezTo>
                  <a:cubicBezTo>
                    <a:pt x="282" y="49"/>
                    <a:pt x="305" y="48"/>
                    <a:pt x="327" y="46"/>
                  </a:cubicBezTo>
                  <a:cubicBezTo>
                    <a:pt x="328" y="46"/>
                    <a:pt x="328" y="46"/>
                    <a:pt x="329" y="45"/>
                  </a:cubicBezTo>
                  <a:cubicBezTo>
                    <a:pt x="329" y="45"/>
                    <a:pt x="330" y="45"/>
                    <a:pt x="330" y="44"/>
                  </a:cubicBezTo>
                  <a:lnTo>
                    <a:pt x="330" y="43"/>
                  </a:lnTo>
                  <a:cubicBezTo>
                    <a:pt x="330" y="42"/>
                    <a:pt x="330" y="42"/>
                    <a:pt x="330" y="42"/>
                  </a:cubicBezTo>
                  <a:cubicBezTo>
                    <a:pt x="330" y="41"/>
                    <a:pt x="330" y="41"/>
                    <a:pt x="329" y="40"/>
                  </a:cubicBezTo>
                  <a:cubicBezTo>
                    <a:pt x="328" y="39"/>
                    <a:pt x="328" y="40"/>
                    <a:pt x="327" y="40"/>
                  </a:cubicBezTo>
                  <a:cubicBezTo>
                    <a:pt x="218" y="31"/>
                    <a:pt x="113" y="2"/>
                    <a:pt x="4" y="0"/>
                  </a:cubicBezTo>
                  <a:cubicBezTo>
                    <a:pt x="3" y="11"/>
                    <a:pt x="2" y="23"/>
                    <a:pt x="0" y="35"/>
                  </a:cubicBezTo>
                  <a:cubicBezTo>
                    <a:pt x="10" y="35"/>
                    <a:pt x="19" y="35"/>
                    <a:pt x="29" y="35"/>
                  </a:cubicBezTo>
                  <a:cubicBezTo>
                    <a:pt x="76" y="35"/>
                    <a:pt x="123" y="38"/>
                    <a:pt x="170" y="4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 name="Google Shape;977;p29">
              <a:extLst>
                <a:ext uri="{FF2B5EF4-FFF2-40B4-BE49-F238E27FC236}">
                  <a16:creationId xmlns:a16="http://schemas.microsoft.com/office/drawing/2014/main" id="{96EB6826-D8C5-E4DA-CA03-C041B1F4FB87}"/>
                </a:ext>
              </a:extLst>
            </p:cNvPr>
            <p:cNvSpPr/>
            <p:nvPr/>
          </p:nvSpPr>
          <p:spPr>
            <a:xfrm>
              <a:off x="13325" y="-1002455"/>
              <a:ext cx="1080" cy="7560"/>
            </a:xfrm>
            <a:custGeom>
              <a:avLst/>
              <a:gdLst/>
              <a:ahLst/>
              <a:cxnLst/>
              <a:rect l="l" t="t" r="r" b="b"/>
              <a:pathLst>
                <a:path w="3" h="21" extrusionOk="0">
                  <a:moveTo>
                    <a:pt x="2" y="0"/>
                  </a:moveTo>
                  <a:cubicBezTo>
                    <a:pt x="1" y="3"/>
                    <a:pt x="0" y="6"/>
                    <a:pt x="0" y="10"/>
                  </a:cubicBezTo>
                  <a:cubicBezTo>
                    <a:pt x="0" y="13"/>
                    <a:pt x="1" y="17"/>
                    <a:pt x="2" y="20"/>
                  </a:cubicBezTo>
                  <a:cubicBezTo>
                    <a:pt x="2" y="13"/>
                    <a:pt x="2" y="7"/>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 name="Google Shape;978;p29">
              <a:extLst>
                <a:ext uri="{FF2B5EF4-FFF2-40B4-BE49-F238E27FC236}">
                  <a16:creationId xmlns:a16="http://schemas.microsoft.com/office/drawing/2014/main" id="{B7B9F737-F28A-BECE-A609-EE2077E11DD0}"/>
                </a:ext>
              </a:extLst>
            </p:cNvPr>
            <p:cNvSpPr/>
            <p:nvPr/>
          </p:nvSpPr>
          <p:spPr>
            <a:xfrm>
              <a:off x="14045" y="-1004975"/>
              <a:ext cx="10440" cy="12960"/>
            </a:xfrm>
            <a:custGeom>
              <a:avLst/>
              <a:gdLst/>
              <a:ahLst/>
              <a:cxnLst/>
              <a:rect l="l" t="t" r="r" b="b"/>
              <a:pathLst>
                <a:path w="29" h="36" extrusionOk="0">
                  <a:moveTo>
                    <a:pt x="14" y="35"/>
                  </a:moveTo>
                  <a:lnTo>
                    <a:pt x="24" y="35"/>
                  </a:lnTo>
                  <a:cubicBezTo>
                    <a:pt x="26" y="23"/>
                    <a:pt x="27" y="12"/>
                    <a:pt x="28" y="0"/>
                  </a:cubicBezTo>
                  <a:lnTo>
                    <a:pt x="15" y="0"/>
                  </a:lnTo>
                  <a:lnTo>
                    <a:pt x="14" y="0"/>
                  </a:lnTo>
                  <a:cubicBezTo>
                    <a:pt x="11" y="0"/>
                    <a:pt x="9" y="1"/>
                    <a:pt x="6" y="2"/>
                  </a:cubicBezTo>
                  <a:cubicBezTo>
                    <a:pt x="4" y="3"/>
                    <a:pt x="2" y="5"/>
                    <a:pt x="0" y="8"/>
                  </a:cubicBezTo>
                  <a:cubicBezTo>
                    <a:pt x="0" y="14"/>
                    <a:pt x="0" y="21"/>
                    <a:pt x="0" y="27"/>
                  </a:cubicBezTo>
                  <a:cubicBezTo>
                    <a:pt x="2" y="30"/>
                    <a:pt x="4" y="32"/>
                    <a:pt x="6" y="33"/>
                  </a:cubicBezTo>
                  <a:cubicBezTo>
                    <a:pt x="8" y="34"/>
                    <a:pt x="11" y="35"/>
                    <a:pt x="14" y="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29">
              <a:extLst>
                <a:ext uri="{FF2B5EF4-FFF2-40B4-BE49-F238E27FC236}">
                  <a16:creationId xmlns:a16="http://schemas.microsoft.com/office/drawing/2014/main" id="{AB6E0718-7F93-632B-FC6B-B9D0CBF10DC9}"/>
                </a:ext>
              </a:extLst>
            </p:cNvPr>
            <p:cNvSpPr/>
            <p:nvPr/>
          </p:nvSpPr>
          <p:spPr>
            <a:xfrm>
              <a:off x="230045" y="-1066175"/>
              <a:ext cx="31320" cy="10800"/>
            </a:xfrm>
            <a:custGeom>
              <a:avLst/>
              <a:gdLst/>
              <a:ahLst/>
              <a:cxnLst/>
              <a:rect l="l" t="t" r="r" b="b"/>
              <a:pathLst>
                <a:path w="87" h="30" extrusionOk="0">
                  <a:moveTo>
                    <a:pt x="79" y="20"/>
                  </a:moveTo>
                  <a:cubicBezTo>
                    <a:pt x="86" y="19"/>
                    <a:pt x="85" y="9"/>
                    <a:pt x="79" y="8"/>
                  </a:cubicBezTo>
                  <a:cubicBezTo>
                    <a:pt x="65" y="5"/>
                    <a:pt x="52" y="4"/>
                    <a:pt x="38" y="2"/>
                  </a:cubicBezTo>
                  <a:cubicBezTo>
                    <a:pt x="33" y="1"/>
                    <a:pt x="28" y="0"/>
                    <a:pt x="23" y="0"/>
                  </a:cubicBezTo>
                  <a:cubicBezTo>
                    <a:pt x="17" y="0"/>
                    <a:pt x="10" y="1"/>
                    <a:pt x="3" y="4"/>
                  </a:cubicBezTo>
                  <a:cubicBezTo>
                    <a:pt x="2" y="4"/>
                    <a:pt x="2" y="5"/>
                    <a:pt x="1" y="6"/>
                  </a:cubicBezTo>
                  <a:cubicBezTo>
                    <a:pt x="0" y="7"/>
                    <a:pt x="0" y="7"/>
                    <a:pt x="0" y="9"/>
                  </a:cubicBezTo>
                  <a:cubicBezTo>
                    <a:pt x="0" y="10"/>
                    <a:pt x="0" y="12"/>
                    <a:pt x="1" y="13"/>
                  </a:cubicBezTo>
                  <a:lnTo>
                    <a:pt x="2" y="14"/>
                  </a:lnTo>
                  <a:cubicBezTo>
                    <a:pt x="25" y="29"/>
                    <a:pt x="54" y="24"/>
                    <a:pt x="79"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29">
              <a:extLst>
                <a:ext uri="{FF2B5EF4-FFF2-40B4-BE49-F238E27FC236}">
                  <a16:creationId xmlns:a16="http://schemas.microsoft.com/office/drawing/2014/main" id="{81557604-0B85-65E5-7B7F-9A249F8C1344}"/>
                </a:ext>
              </a:extLst>
            </p:cNvPr>
            <p:cNvSpPr/>
            <p:nvPr/>
          </p:nvSpPr>
          <p:spPr>
            <a:xfrm>
              <a:off x="164885" y="-1072295"/>
              <a:ext cx="36360" cy="12960"/>
            </a:xfrm>
            <a:custGeom>
              <a:avLst/>
              <a:gdLst/>
              <a:ahLst/>
              <a:cxnLst/>
              <a:rect l="l" t="t" r="r" b="b"/>
              <a:pathLst>
                <a:path w="101" h="36" extrusionOk="0">
                  <a:moveTo>
                    <a:pt x="92" y="11"/>
                  </a:moveTo>
                  <a:cubicBezTo>
                    <a:pt x="64" y="8"/>
                    <a:pt x="29" y="0"/>
                    <a:pt x="3" y="11"/>
                  </a:cubicBezTo>
                  <a:cubicBezTo>
                    <a:pt x="2" y="12"/>
                    <a:pt x="2" y="12"/>
                    <a:pt x="1" y="14"/>
                  </a:cubicBezTo>
                  <a:cubicBezTo>
                    <a:pt x="1" y="15"/>
                    <a:pt x="0" y="16"/>
                    <a:pt x="0" y="17"/>
                  </a:cubicBezTo>
                  <a:cubicBezTo>
                    <a:pt x="0" y="18"/>
                    <a:pt x="1" y="19"/>
                    <a:pt x="1" y="20"/>
                  </a:cubicBezTo>
                  <a:cubicBezTo>
                    <a:pt x="2" y="21"/>
                    <a:pt x="2" y="21"/>
                    <a:pt x="3" y="22"/>
                  </a:cubicBezTo>
                  <a:cubicBezTo>
                    <a:pt x="29" y="35"/>
                    <a:pt x="63" y="27"/>
                    <a:pt x="91" y="24"/>
                  </a:cubicBezTo>
                  <a:cubicBezTo>
                    <a:pt x="98" y="24"/>
                    <a:pt x="100" y="12"/>
                    <a:pt x="92"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29">
              <a:extLst>
                <a:ext uri="{FF2B5EF4-FFF2-40B4-BE49-F238E27FC236}">
                  <a16:creationId xmlns:a16="http://schemas.microsoft.com/office/drawing/2014/main" id="{EA724D40-5A29-F71A-8BEE-6CA44586C0B6}"/>
                </a:ext>
              </a:extLst>
            </p:cNvPr>
            <p:cNvSpPr/>
            <p:nvPr/>
          </p:nvSpPr>
          <p:spPr>
            <a:xfrm>
              <a:off x="39245" y="-1075895"/>
              <a:ext cx="99360" cy="15480"/>
            </a:xfrm>
            <a:custGeom>
              <a:avLst/>
              <a:gdLst/>
              <a:ahLst/>
              <a:cxnLst/>
              <a:rect l="l" t="t" r="r" b="b"/>
              <a:pathLst>
                <a:path w="276" h="43" extrusionOk="0">
                  <a:moveTo>
                    <a:pt x="268" y="21"/>
                  </a:moveTo>
                  <a:cubicBezTo>
                    <a:pt x="273" y="21"/>
                    <a:pt x="275" y="11"/>
                    <a:pt x="268" y="10"/>
                  </a:cubicBezTo>
                  <a:cubicBezTo>
                    <a:pt x="222" y="4"/>
                    <a:pt x="175" y="0"/>
                    <a:pt x="129" y="0"/>
                  </a:cubicBezTo>
                  <a:cubicBezTo>
                    <a:pt x="93" y="0"/>
                    <a:pt x="58" y="2"/>
                    <a:pt x="22" y="6"/>
                  </a:cubicBezTo>
                  <a:cubicBezTo>
                    <a:pt x="21" y="10"/>
                    <a:pt x="19" y="13"/>
                    <a:pt x="17" y="17"/>
                  </a:cubicBezTo>
                  <a:cubicBezTo>
                    <a:pt x="12" y="25"/>
                    <a:pt x="7" y="32"/>
                    <a:pt x="1" y="40"/>
                  </a:cubicBezTo>
                  <a:lnTo>
                    <a:pt x="0" y="42"/>
                  </a:lnTo>
                  <a:cubicBezTo>
                    <a:pt x="0" y="42"/>
                    <a:pt x="1" y="42"/>
                    <a:pt x="2" y="42"/>
                  </a:cubicBezTo>
                  <a:cubicBezTo>
                    <a:pt x="3" y="42"/>
                    <a:pt x="4" y="42"/>
                    <a:pt x="4" y="42"/>
                  </a:cubicBezTo>
                  <a:cubicBezTo>
                    <a:pt x="92" y="33"/>
                    <a:pt x="180" y="32"/>
                    <a:pt x="268"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29">
              <a:extLst>
                <a:ext uri="{FF2B5EF4-FFF2-40B4-BE49-F238E27FC236}">
                  <a16:creationId xmlns:a16="http://schemas.microsoft.com/office/drawing/2014/main" id="{479C71DA-8551-B5DB-EE90-23D84361817A}"/>
                </a:ext>
              </a:extLst>
            </p:cNvPr>
            <p:cNvSpPr/>
            <p:nvPr/>
          </p:nvSpPr>
          <p:spPr>
            <a:xfrm>
              <a:off x="34205" y="-1073735"/>
              <a:ext cx="13320" cy="13320"/>
            </a:xfrm>
            <a:custGeom>
              <a:avLst/>
              <a:gdLst/>
              <a:ahLst/>
              <a:cxnLst/>
              <a:rect l="l" t="t" r="r" b="b"/>
              <a:pathLst>
                <a:path w="37" h="37" extrusionOk="0">
                  <a:moveTo>
                    <a:pt x="36" y="0"/>
                  </a:moveTo>
                  <a:lnTo>
                    <a:pt x="16" y="2"/>
                  </a:lnTo>
                  <a:cubicBezTo>
                    <a:pt x="13" y="3"/>
                    <a:pt x="11" y="3"/>
                    <a:pt x="9" y="4"/>
                  </a:cubicBezTo>
                  <a:cubicBezTo>
                    <a:pt x="6" y="6"/>
                    <a:pt x="5" y="8"/>
                    <a:pt x="3" y="11"/>
                  </a:cubicBezTo>
                  <a:cubicBezTo>
                    <a:pt x="1" y="14"/>
                    <a:pt x="0" y="16"/>
                    <a:pt x="0" y="19"/>
                  </a:cubicBezTo>
                  <a:cubicBezTo>
                    <a:pt x="0" y="22"/>
                    <a:pt x="1" y="25"/>
                    <a:pt x="3" y="28"/>
                  </a:cubicBezTo>
                  <a:cubicBezTo>
                    <a:pt x="5" y="31"/>
                    <a:pt x="6" y="33"/>
                    <a:pt x="9" y="34"/>
                  </a:cubicBezTo>
                  <a:cubicBezTo>
                    <a:pt x="10" y="35"/>
                    <a:pt x="12" y="36"/>
                    <a:pt x="14" y="36"/>
                  </a:cubicBezTo>
                  <a:lnTo>
                    <a:pt x="15" y="34"/>
                  </a:lnTo>
                  <a:cubicBezTo>
                    <a:pt x="21" y="26"/>
                    <a:pt x="26" y="19"/>
                    <a:pt x="31" y="11"/>
                  </a:cubicBezTo>
                  <a:cubicBezTo>
                    <a:pt x="33" y="7"/>
                    <a:pt x="35" y="4"/>
                    <a:pt x="3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29">
              <a:extLst>
                <a:ext uri="{FF2B5EF4-FFF2-40B4-BE49-F238E27FC236}">
                  <a16:creationId xmlns:a16="http://schemas.microsoft.com/office/drawing/2014/main" id="{C7807F1F-9877-7519-DB43-64824FB34C86}"/>
                </a:ext>
              </a:extLst>
            </p:cNvPr>
            <p:cNvSpPr/>
            <p:nvPr/>
          </p:nvSpPr>
          <p:spPr>
            <a:xfrm>
              <a:off x="51485" y="-1092815"/>
              <a:ext cx="45000" cy="11880"/>
            </a:xfrm>
            <a:custGeom>
              <a:avLst/>
              <a:gdLst/>
              <a:ahLst/>
              <a:cxnLst/>
              <a:rect l="l" t="t" r="r" b="b"/>
              <a:pathLst>
                <a:path w="125" h="33" extrusionOk="0">
                  <a:moveTo>
                    <a:pt x="118" y="8"/>
                  </a:moveTo>
                  <a:cubicBezTo>
                    <a:pt x="102" y="3"/>
                    <a:pt x="85" y="0"/>
                    <a:pt x="68" y="0"/>
                  </a:cubicBezTo>
                  <a:cubicBezTo>
                    <a:pt x="67" y="0"/>
                    <a:pt x="65" y="0"/>
                    <a:pt x="64" y="0"/>
                  </a:cubicBezTo>
                  <a:cubicBezTo>
                    <a:pt x="52" y="2"/>
                    <a:pt x="41" y="2"/>
                    <a:pt x="29" y="2"/>
                  </a:cubicBezTo>
                  <a:cubicBezTo>
                    <a:pt x="24" y="2"/>
                    <a:pt x="19" y="2"/>
                    <a:pt x="14" y="2"/>
                  </a:cubicBezTo>
                  <a:cubicBezTo>
                    <a:pt x="9" y="11"/>
                    <a:pt x="5" y="22"/>
                    <a:pt x="0" y="32"/>
                  </a:cubicBezTo>
                  <a:cubicBezTo>
                    <a:pt x="39" y="31"/>
                    <a:pt x="79" y="27"/>
                    <a:pt x="118" y="19"/>
                  </a:cubicBezTo>
                  <a:cubicBezTo>
                    <a:pt x="124" y="18"/>
                    <a:pt x="124" y="9"/>
                    <a:pt x="118"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29">
              <a:extLst>
                <a:ext uri="{FF2B5EF4-FFF2-40B4-BE49-F238E27FC236}">
                  <a16:creationId xmlns:a16="http://schemas.microsoft.com/office/drawing/2014/main" id="{2651F59F-8E4C-68B8-2642-31255062BB8A}"/>
                </a:ext>
              </a:extLst>
            </p:cNvPr>
            <p:cNvSpPr/>
            <p:nvPr/>
          </p:nvSpPr>
          <p:spPr>
            <a:xfrm>
              <a:off x="43925" y="-1092095"/>
              <a:ext cx="12960" cy="11160"/>
            </a:xfrm>
            <a:custGeom>
              <a:avLst/>
              <a:gdLst/>
              <a:ahLst/>
              <a:cxnLst/>
              <a:rect l="l" t="t" r="r" b="b"/>
              <a:pathLst>
                <a:path w="36" h="31" extrusionOk="0">
                  <a:moveTo>
                    <a:pt x="22" y="0"/>
                  </a:moveTo>
                  <a:cubicBezTo>
                    <a:pt x="2" y="0"/>
                    <a:pt x="0" y="29"/>
                    <a:pt x="20" y="30"/>
                  </a:cubicBezTo>
                  <a:cubicBezTo>
                    <a:pt x="25" y="19"/>
                    <a:pt x="30" y="10"/>
                    <a:pt x="35" y="0"/>
                  </a:cubicBezTo>
                  <a:lnTo>
                    <a:pt x="22"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29">
              <a:extLst>
                <a:ext uri="{FF2B5EF4-FFF2-40B4-BE49-F238E27FC236}">
                  <a16:creationId xmlns:a16="http://schemas.microsoft.com/office/drawing/2014/main" id="{F2ED8025-FEC9-D6BD-5DAD-A8BE4C5EF692}"/>
                </a:ext>
              </a:extLst>
            </p:cNvPr>
            <p:cNvSpPr/>
            <p:nvPr/>
          </p:nvSpPr>
          <p:spPr>
            <a:xfrm>
              <a:off x="74525" y="-1155815"/>
              <a:ext cx="159840" cy="17640"/>
            </a:xfrm>
            <a:custGeom>
              <a:avLst/>
              <a:gdLst/>
              <a:ahLst/>
              <a:cxnLst/>
              <a:rect l="l" t="t" r="r" b="b"/>
              <a:pathLst>
                <a:path w="444" h="49" extrusionOk="0">
                  <a:moveTo>
                    <a:pt x="152" y="47"/>
                  </a:moveTo>
                  <a:cubicBezTo>
                    <a:pt x="246" y="46"/>
                    <a:pt x="341" y="47"/>
                    <a:pt x="436" y="40"/>
                  </a:cubicBezTo>
                  <a:cubicBezTo>
                    <a:pt x="443" y="40"/>
                    <a:pt x="443" y="28"/>
                    <a:pt x="436" y="28"/>
                  </a:cubicBezTo>
                  <a:cubicBezTo>
                    <a:pt x="352" y="21"/>
                    <a:pt x="269" y="20"/>
                    <a:pt x="185" y="18"/>
                  </a:cubicBezTo>
                  <a:cubicBezTo>
                    <a:pt x="128" y="17"/>
                    <a:pt x="58" y="18"/>
                    <a:pt x="3" y="0"/>
                  </a:cubicBezTo>
                  <a:cubicBezTo>
                    <a:pt x="3" y="6"/>
                    <a:pt x="3" y="11"/>
                    <a:pt x="3" y="16"/>
                  </a:cubicBezTo>
                  <a:cubicBezTo>
                    <a:pt x="3" y="17"/>
                    <a:pt x="3" y="17"/>
                    <a:pt x="3" y="18"/>
                  </a:cubicBezTo>
                  <a:cubicBezTo>
                    <a:pt x="3" y="23"/>
                    <a:pt x="2" y="28"/>
                    <a:pt x="0" y="33"/>
                  </a:cubicBezTo>
                  <a:cubicBezTo>
                    <a:pt x="42" y="43"/>
                    <a:pt x="85" y="48"/>
                    <a:pt x="128" y="48"/>
                  </a:cubicBezTo>
                  <a:cubicBezTo>
                    <a:pt x="136" y="48"/>
                    <a:pt x="144" y="48"/>
                    <a:pt x="152" y="4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29">
              <a:extLst>
                <a:ext uri="{FF2B5EF4-FFF2-40B4-BE49-F238E27FC236}">
                  <a16:creationId xmlns:a16="http://schemas.microsoft.com/office/drawing/2014/main" id="{6276C3C0-DB81-C79D-048C-B71884591EAA}"/>
                </a:ext>
              </a:extLst>
            </p:cNvPr>
            <p:cNvSpPr/>
            <p:nvPr/>
          </p:nvSpPr>
          <p:spPr>
            <a:xfrm>
              <a:off x="63365" y="-1156535"/>
              <a:ext cx="3960" cy="9000"/>
            </a:xfrm>
            <a:custGeom>
              <a:avLst/>
              <a:gdLst/>
              <a:ahLst/>
              <a:cxnLst/>
              <a:rect l="l" t="t" r="r" b="b"/>
              <a:pathLst>
                <a:path w="11" h="25" extrusionOk="0">
                  <a:moveTo>
                    <a:pt x="10" y="0"/>
                  </a:moveTo>
                  <a:cubicBezTo>
                    <a:pt x="9" y="0"/>
                    <a:pt x="9" y="1"/>
                    <a:pt x="8" y="1"/>
                  </a:cubicBezTo>
                  <a:cubicBezTo>
                    <a:pt x="6" y="2"/>
                    <a:pt x="4" y="4"/>
                    <a:pt x="2" y="7"/>
                  </a:cubicBezTo>
                  <a:cubicBezTo>
                    <a:pt x="0" y="10"/>
                    <a:pt x="0" y="11"/>
                    <a:pt x="0" y="14"/>
                  </a:cubicBezTo>
                  <a:cubicBezTo>
                    <a:pt x="0" y="16"/>
                    <a:pt x="1" y="20"/>
                    <a:pt x="2" y="22"/>
                  </a:cubicBezTo>
                  <a:cubicBezTo>
                    <a:pt x="3" y="23"/>
                    <a:pt x="4" y="24"/>
                    <a:pt x="4" y="24"/>
                  </a:cubicBezTo>
                  <a:cubicBezTo>
                    <a:pt x="7" y="17"/>
                    <a:pt x="9" y="9"/>
                    <a:pt x="1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29">
              <a:extLst>
                <a:ext uri="{FF2B5EF4-FFF2-40B4-BE49-F238E27FC236}">
                  <a16:creationId xmlns:a16="http://schemas.microsoft.com/office/drawing/2014/main" id="{3FD56044-40E3-E9DD-5C39-EF20D10EFE2E}"/>
                </a:ext>
              </a:extLst>
            </p:cNvPr>
            <p:cNvSpPr/>
            <p:nvPr/>
          </p:nvSpPr>
          <p:spPr>
            <a:xfrm>
              <a:off x="64805" y="-1157255"/>
              <a:ext cx="10800" cy="13680"/>
            </a:xfrm>
            <a:custGeom>
              <a:avLst/>
              <a:gdLst/>
              <a:ahLst/>
              <a:cxnLst/>
              <a:rect l="l" t="t" r="r" b="b"/>
              <a:pathLst>
                <a:path w="30" h="38" extrusionOk="0">
                  <a:moveTo>
                    <a:pt x="27" y="37"/>
                  </a:moveTo>
                  <a:cubicBezTo>
                    <a:pt x="28" y="32"/>
                    <a:pt x="29" y="27"/>
                    <a:pt x="29" y="22"/>
                  </a:cubicBezTo>
                  <a:cubicBezTo>
                    <a:pt x="29" y="21"/>
                    <a:pt x="29" y="21"/>
                    <a:pt x="29" y="20"/>
                  </a:cubicBezTo>
                  <a:cubicBezTo>
                    <a:pt x="29" y="15"/>
                    <a:pt x="29" y="10"/>
                    <a:pt x="29" y="4"/>
                  </a:cubicBezTo>
                  <a:lnTo>
                    <a:pt x="19" y="1"/>
                  </a:lnTo>
                  <a:cubicBezTo>
                    <a:pt x="17" y="0"/>
                    <a:pt x="14" y="0"/>
                    <a:pt x="12" y="0"/>
                  </a:cubicBezTo>
                  <a:cubicBezTo>
                    <a:pt x="9" y="0"/>
                    <a:pt x="7" y="0"/>
                    <a:pt x="5" y="1"/>
                  </a:cubicBezTo>
                  <a:cubicBezTo>
                    <a:pt x="5" y="10"/>
                    <a:pt x="3" y="18"/>
                    <a:pt x="0" y="25"/>
                  </a:cubicBezTo>
                  <a:cubicBezTo>
                    <a:pt x="1" y="26"/>
                    <a:pt x="2" y="27"/>
                    <a:pt x="3" y="28"/>
                  </a:cubicBezTo>
                  <a:cubicBezTo>
                    <a:pt x="3" y="28"/>
                    <a:pt x="4" y="28"/>
                    <a:pt x="5" y="29"/>
                  </a:cubicBezTo>
                  <a:cubicBezTo>
                    <a:pt x="12" y="32"/>
                    <a:pt x="19" y="34"/>
                    <a:pt x="27"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29">
              <a:extLst>
                <a:ext uri="{FF2B5EF4-FFF2-40B4-BE49-F238E27FC236}">
                  <a16:creationId xmlns:a16="http://schemas.microsoft.com/office/drawing/2014/main" id="{A1BDBEFD-EB21-3331-8B0C-73BCEE70C53B}"/>
                </a:ext>
              </a:extLst>
            </p:cNvPr>
            <p:cNvSpPr/>
            <p:nvPr/>
          </p:nvSpPr>
          <p:spPr>
            <a:xfrm>
              <a:off x="266765" y="-1143935"/>
              <a:ext cx="24480" cy="8640"/>
            </a:xfrm>
            <a:custGeom>
              <a:avLst/>
              <a:gdLst/>
              <a:ahLst/>
              <a:cxnLst/>
              <a:rect l="l" t="t" r="r" b="b"/>
              <a:pathLst>
                <a:path w="68" h="24" extrusionOk="0">
                  <a:moveTo>
                    <a:pt x="62" y="23"/>
                  </a:moveTo>
                  <a:cubicBezTo>
                    <a:pt x="67" y="23"/>
                    <a:pt x="67" y="15"/>
                    <a:pt x="63" y="13"/>
                  </a:cubicBezTo>
                  <a:cubicBezTo>
                    <a:pt x="47" y="5"/>
                    <a:pt x="30" y="1"/>
                    <a:pt x="13" y="0"/>
                  </a:cubicBezTo>
                  <a:cubicBezTo>
                    <a:pt x="0" y="0"/>
                    <a:pt x="1" y="19"/>
                    <a:pt x="14" y="19"/>
                  </a:cubicBezTo>
                  <a:cubicBezTo>
                    <a:pt x="29" y="20"/>
                    <a:pt x="46" y="23"/>
                    <a:pt x="62"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29">
              <a:extLst>
                <a:ext uri="{FF2B5EF4-FFF2-40B4-BE49-F238E27FC236}">
                  <a16:creationId xmlns:a16="http://schemas.microsoft.com/office/drawing/2014/main" id="{4BCD21AD-487D-8E21-684D-F18091CBA101}"/>
                </a:ext>
              </a:extLst>
            </p:cNvPr>
            <p:cNvSpPr/>
            <p:nvPr/>
          </p:nvSpPr>
          <p:spPr>
            <a:xfrm>
              <a:off x="811085" y="-1166615"/>
              <a:ext cx="75600" cy="11880"/>
            </a:xfrm>
            <a:custGeom>
              <a:avLst/>
              <a:gdLst/>
              <a:ahLst/>
              <a:cxnLst/>
              <a:rect l="l" t="t" r="r" b="b"/>
              <a:pathLst>
                <a:path w="210" h="33" extrusionOk="0">
                  <a:moveTo>
                    <a:pt x="6" y="4"/>
                  </a:moveTo>
                  <a:cubicBezTo>
                    <a:pt x="0" y="4"/>
                    <a:pt x="1" y="12"/>
                    <a:pt x="6" y="13"/>
                  </a:cubicBezTo>
                  <a:cubicBezTo>
                    <a:pt x="71" y="23"/>
                    <a:pt x="138" y="24"/>
                    <a:pt x="202" y="32"/>
                  </a:cubicBezTo>
                  <a:cubicBezTo>
                    <a:pt x="203" y="32"/>
                    <a:pt x="203" y="32"/>
                    <a:pt x="203" y="32"/>
                  </a:cubicBezTo>
                  <a:cubicBezTo>
                    <a:pt x="204" y="32"/>
                    <a:pt x="205" y="32"/>
                    <a:pt x="206" y="31"/>
                  </a:cubicBezTo>
                  <a:cubicBezTo>
                    <a:pt x="207" y="30"/>
                    <a:pt x="208" y="29"/>
                    <a:pt x="208" y="29"/>
                  </a:cubicBezTo>
                  <a:cubicBezTo>
                    <a:pt x="209" y="28"/>
                    <a:pt x="209" y="27"/>
                    <a:pt x="209" y="26"/>
                  </a:cubicBezTo>
                  <a:cubicBezTo>
                    <a:pt x="209" y="25"/>
                    <a:pt x="209" y="24"/>
                    <a:pt x="208" y="23"/>
                  </a:cubicBezTo>
                  <a:cubicBezTo>
                    <a:pt x="197" y="5"/>
                    <a:pt x="174" y="3"/>
                    <a:pt x="155" y="3"/>
                  </a:cubicBezTo>
                  <a:cubicBezTo>
                    <a:pt x="131" y="1"/>
                    <a:pt x="108" y="0"/>
                    <a:pt x="84" y="0"/>
                  </a:cubicBezTo>
                  <a:cubicBezTo>
                    <a:pt x="58" y="0"/>
                    <a:pt x="32" y="1"/>
                    <a:pt x="6"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29">
              <a:extLst>
                <a:ext uri="{FF2B5EF4-FFF2-40B4-BE49-F238E27FC236}">
                  <a16:creationId xmlns:a16="http://schemas.microsoft.com/office/drawing/2014/main" id="{10B972DC-5325-F70F-5A2E-30C7B4BE5813}"/>
                </a:ext>
              </a:extLst>
            </p:cNvPr>
            <p:cNvSpPr/>
            <p:nvPr/>
          </p:nvSpPr>
          <p:spPr>
            <a:xfrm>
              <a:off x="917645" y="-1152935"/>
              <a:ext cx="239400" cy="111240"/>
            </a:xfrm>
            <a:custGeom>
              <a:avLst/>
              <a:gdLst/>
              <a:ahLst/>
              <a:cxnLst/>
              <a:rect l="l" t="t" r="r" b="b"/>
              <a:pathLst>
                <a:path w="665" h="309" extrusionOk="0">
                  <a:moveTo>
                    <a:pt x="341" y="95"/>
                  </a:moveTo>
                  <a:cubicBezTo>
                    <a:pt x="284" y="68"/>
                    <a:pt x="224" y="48"/>
                    <a:pt x="162" y="34"/>
                  </a:cubicBezTo>
                  <a:cubicBezTo>
                    <a:pt x="135" y="28"/>
                    <a:pt x="106" y="25"/>
                    <a:pt x="80" y="17"/>
                  </a:cubicBezTo>
                  <a:cubicBezTo>
                    <a:pt x="55" y="13"/>
                    <a:pt x="30" y="8"/>
                    <a:pt x="6" y="0"/>
                  </a:cubicBezTo>
                  <a:cubicBezTo>
                    <a:pt x="5" y="0"/>
                    <a:pt x="4" y="0"/>
                    <a:pt x="4" y="0"/>
                  </a:cubicBezTo>
                  <a:cubicBezTo>
                    <a:pt x="3" y="0"/>
                    <a:pt x="3" y="0"/>
                    <a:pt x="2" y="1"/>
                  </a:cubicBezTo>
                  <a:cubicBezTo>
                    <a:pt x="2" y="2"/>
                    <a:pt x="1" y="1"/>
                    <a:pt x="0" y="2"/>
                  </a:cubicBezTo>
                  <a:cubicBezTo>
                    <a:pt x="0" y="3"/>
                    <a:pt x="0" y="3"/>
                    <a:pt x="0" y="4"/>
                  </a:cubicBezTo>
                  <a:cubicBezTo>
                    <a:pt x="0" y="5"/>
                    <a:pt x="0" y="5"/>
                    <a:pt x="0" y="6"/>
                  </a:cubicBezTo>
                  <a:cubicBezTo>
                    <a:pt x="1" y="7"/>
                    <a:pt x="1" y="7"/>
                    <a:pt x="2" y="7"/>
                  </a:cubicBezTo>
                  <a:lnTo>
                    <a:pt x="2" y="8"/>
                  </a:lnTo>
                  <a:cubicBezTo>
                    <a:pt x="45" y="34"/>
                    <a:pt x="108" y="41"/>
                    <a:pt x="157" y="54"/>
                  </a:cubicBezTo>
                  <a:cubicBezTo>
                    <a:pt x="223" y="73"/>
                    <a:pt x="288" y="98"/>
                    <a:pt x="350" y="128"/>
                  </a:cubicBezTo>
                  <a:cubicBezTo>
                    <a:pt x="413" y="158"/>
                    <a:pt x="471" y="199"/>
                    <a:pt x="533" y="232"/>
                  </a:cubicBezTo>
                  <a:cubicBezTo>
                    <a:pt x="572" y="253"/>
                    <a:pt x="600" y="298"/>
                    <a:pt x="646" y="307"/>
                  </a:cubicBezTo>
                  <a:cubicBezTo>
                    <a:pt x="655" y="308"/>
                    <a:pt x="664" y="296"/>
                    <a:pt x="655" y="289"/>
                  </a:cubicBezTo>
                  <a:cubicBezTo>
                    <a:pt x="609" y="254"/>
                    <a:pt x="567" y="221"/>
                    <a:pt x="518" y="191"/>
                  </a:cubicBezTo>
                  <a:cubicBezTo>
                    <a:pt x="460" y="155"/>
                    <a:pt x="402" y="125"/>
                    <a:pt x="341" y="9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29">
              <a:extLst>
                <a:ext uri="{FF2B5EF4-FFF2-40B4-BE49-F238E27FC236}">
                  <a16:creationId xmlns:a16="http://schemas.microsoft.com/office/drawing/2014/main" id="{C7AA90D4-121C-0D23-F831-B0A989BFEF3D}"/>
                </a:ext>
              </a:extLst>
            </p:cNvPr>
            <p:cNvSpPr/>
            <p:nvPr/>
          </p:nvSpPr>
          <p:spPr>
            <a:xfrm>
              <a:off x="1041125" y="-1084175"/>
              <a:ext cx="176040" cy="153000"/>
            </a:xfrm>
            <a:custGeom>
              <a:avLst/>
              <a:gdLst/>
              <a:ahLst/>
              <a:cxnLst/>
              <a:rect l="l" t="t" r="r" b="b"/>
              <a:pathLst>
                <a:path w="489" h="425" extrusionOk="0">
                  <a:moveTo>
                    <a:pt x="266" y="135"/>
                  </a:moveTo>
                  <a:cubicBezTo>
                    <a:pt x="246" y="120"/>
                    <a:pt x="224" y="106"/>
                    <a:pt x="202" y="93"/>
                  </a:cubicBezTo>
                  <a:cubicBezTo>
                    <a:pt x="188" y="85"/>
                    <a:pt x="174" y="77"/>
                    <a:pt x="160" y="70"/>
                  </a:cubicBezTo>
                  <a:cubicBezTo>
                    <a:pt x="132" y="57"/>
                    <a:pt x="106" y="40"/>
                    <a:pt x="78" y="27"/>
                  </a:cubicBezTo>
                  <a:cubicBezTo>
                    <a:pt x="57" y="16"/>
                    <a:pt x="32" y="14"/>
                    <a:pt x="11" y="3"/>
                  </a:cubicBezTo>
                  <a:cubicBezTo>
                    <a:pt x="6" y="0"/>
                    <a:pt x="0" y="8"/>
                    <a:pt x="5" y="12"/>
                  </a:cubicBezTo>
                  <a:cubicBezTo>
                    <a:pt x="15" y="17"/>
                    <a:pt x="24" y="23"/>
                    <a:pt x="34" y="29"/>
                  </a:cubicBezTo>
                  <a:cubicBezTo>
                    <a:pt x="60" y="44"/>
                    <a:pt x="86" y="58"/>
                    <a:pt x="113" y="71"/>
                  </a:cubicBezTo>
                  <a:cubicBezTo>
                    <a:pt x="123" y="76"/>
                    <a:pt x="134" y="82"/>
                    <a:pt x="144" y="88"/>
                  </a:cubicBezTo>
                  <a:cubicBezTo>
                    <a:pt x="185" y="112"/>
                    <a:pt x="225" y="138"/>
                    <a:pt x="263" y="167"/>
                  </a:cubicBezTo>
                  <a:cubicBezTo>
                    <a:pt x="330" y="223"/>
                    <a:pt x="387" y="290"/>
                    <a:pt x="430" y="365"/>
                  </a:cubicBezTo>
                  <a:cubicBezTo>
                    <a:pt x="439" y="380"/>
                    <a:pt x="447" y="395"/>
                    <a:pt x="454" y="410"/>
                  </a:cubicBezTo>
                  <a:cubicBezTo>
                    <a:pt x="462" y="424"/>
                    <a:pt x="488" y="419"/>
                    <a:pt x="483" y="401"/>
                  </a:cubicBezTo>
                  <a:cubicBezTo>
                    <a:pt x="478" y="388"/>
                    <a:pt x="472" y="375"/>
                    <a:pt x="465" y="362"/>
                  </a:cubicBezTo>
                  <a:cubicBezTo>
                    <a:pt x="459" y="351"/>
                    <a:pt x="452" y="341"/>
                    <a:pt x="444" y="331"/>
                  </a:cubicBezTo>
                  <a:cubicBezTo>
                    <a:pt x="443" y="328"/>
                    <a:pt x="441" y="325"/>
                    <a:pt x="439" y="323"/>
                  </a:cubicBezTo>
                  <a:cubicBezTo>
                    <a:pt x="429" y="305"/>
                    <a:pt x="418" y="288"/>
                    <a:pt x="405" y="272"/>
                  </a:cubicBezTo>
                  <a:cubicBezTo>
                    <a:pt x="365" y="221"/>
                    <a:pt x="318" y="175"/>
                    <a:pt x="266" y="1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 name="Google Shape;992;p29">
              <a:extLst>
                <a:ext uri="{FF2B5EF4-FFF2-40B4-BE49-F238E27FC236}">
                  <a16:creationId xmlns:a16="http://schemas.microsoft.com/office/drawing/2014/main" id="{81DF4528-1F5F-13F8-FF60-94E920A69337}"/>
                </a:ext>
              </a:extLst>
            </p:cNvPr>
            <p:cNvSpPr/>
            <p:nvPr/>
          </p:nvSpPr>
          <p:spPr>
            <a:xfrm>
              <a:off x="47165" y="-450575"/>
              <a:ext cx="263520" cy="38520"/>
            </a:xfrm>
            <a:custGeom>
              <a:avLst/>
              <a:gdLst/>
              <a:ahLst/>
              <a:cxnLst/>
              <a:rect l="l" t="t" r="r" b="b"/>
              <a:pathLst>
                <a:path w="732" h="107" extrusionOk="0">
                  <a:moveTo>
                    <a:pt x="372" y="73"/>
                  </a:moveTo>
                  <a:cubicBezTo>
                    <a:pt x="443" y="84"/>
                    <a:pt x="516" y="86"/>
                    <a:pt x="586" y="98"/>
                  </a:cubicBezTo>
                  <a:cubicBezTo>
                    <a:pt x="633" y="106"/>
                    <a:pt x="682" y="98"/>
                    <a:pt x="728" y="102"/>
                  </a:cubicBezTo>
                  <a:cubicBezTo>
                    <a:pt x="729" y="102"/>
                    <a:pt x="729" y="101"/>
                    <a:pt x="729" y="101"/>
                  </a:cubicBezTo>
                  <a:cubicBezTo>
                    <a:pt x="730" y="101"/>
                    <a:pt x="730" y="101"/>
                    <a:pt x="730" y="100"/>
                  </a:cubicBezTo>
                  <a:cubicBezTo>
                    <a:pt x="730" y="100"/>
                    <a:pt x="731" y="100"/>
                    <a:pt x="731" y="99"/>
                  </a:cubicBezTo>
                  <a:cubicBezTo>
                    <a:pt x="731" y="99"/>
                    <a:pt x="730" y="99"/>
                    <a:pt x="730" y="98"/>
                  </a:cubicBezTo>
                  <a:lnTo>
                    <a:pt x="729" y="97"/>
                  </a:lnTo>
                  <a:lnTo>
                    <a:pt x="728" y="97"/>
                  </a:lnTo>
                  <a:cubicBezTo>
                    <a:pt x="606" y="70"/>
                    <a:pt x="478" y="61"/>
                    <a:pt x="355" y="44"/>
                  </a:cubicBezTo>
                  <a:cubicBezTo>
                    <a:pt x="309" y="38"/>
                    <a:pt x="264" y="26"/>
                    <a:pt x="219" y="19"/>
                  </a:cubicBezTo>
                  <a:cubicBezTo>
                    <a:pt x="193" y="14"/>
                    <a:pt x="166" y="18"/>
                    <a:pt x="140" y="13"/>
                  </a:cubicBezTo>
                  <a:cubicBezTo>
                    <a:pt x="95" y="6"/>
                    <a:pt x="49" y="2"/>
                    <a:pt x="3" y="0"/>
                  </a:cubicBezTo>
                  <a:cubicBezTo>
                    <a:pt x="2" y="0"/>
                    <a:pt x="2" y="0"/>
                    <a:pt x="1" y="0"/>
                  </a:cubicBezTo>
                  <a:lnTo>
                    <a:pt x="0" y="0"/>
                  </a:lnTo>
                  <a:lnTo>
                    <a:pt x="0" y="4"/>
                  </a:lnTo>
                  <a:cubicBezTo>
                    <a:pt x="2" y="14"/>
                    <a:pt x="5" y="23"/>
                    <a:pt x="8" y="33"/>
                  </a:cubicBezTo>
                  <a:cubicBezTo>
                    <a:pt x="57" y="40"/>
                    <a:pt x="106" y="42"/>
                    <a:pt x="155" y="45"/>
                  </a:cubicBezTo>
                  <a:cubicBezTo>
                    <a:pt x="228" y="51"/>
                    <a:pt x="300" y="60"/>
                    <a:pt x="372" y="7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 name="Google Shape;993;p29">
              <a:extLst>
                <a:ext uri="{FF2B5EF4-FFF2-40B4-BE49-F238E27FC236}">
                  <a16:creationId xmlns:a16="http://schemas.microsoft.com/office/drawing/2014/main" id="{B39FE468-0D65-1C66-2232-9610737DD29D}"/>
                </a:ext>
              </a:extLst>
            </p:cNvPr>
            <p:cNvSpPr/>
            <p:nvPr/>
          </p:nvSpPr>
          <p:spPr>
            <a:xfrm>
              <a:off x="35645" y="-452375"/>
              <a:ext cx="14760" cy="13680"/>
            </a:xfrm>
            <a:custGeom>
              <a:avLst/>
              <a:gdLst/>
              <a:ahLst/>
              <a:cxnLst/>
              <a:rect l="l" t="t" r="r" b="b"/>
              <a:pathLst>
                <a:path w="41" h="38" extrusionOk="0">
                  <a:moveTo>
                    <a:pt x="31" y="3"/>
                  </a:moveTo>
                  <a:cubicBezTo>
                    <a:pt x="16" y="0"/>
                    <a:pt x="0" y="30"/>
                    <a:pt x="25" y="35"/>
                  </a:cubicBezTo>
                  <a:lnTo>
                    <a:pt x="40" y="37"/>
                  </a:lnTo>
                  <a:cubicBezTo>
                    <a:pt x="37" y="27"/>
                    <a:pt x="34" y="17"/>
                    <a:pt x="32" y="7"/>
                  </a:cubicBezTo>
                  <a:lnTo>
                    <a:pt x="31"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29">
              <a:extLst>
                <a:ext uri="{FF2B5EF4-FFF2-40B4-BE49-F238E27FC236}">
                  <a16:creationId xmlns:a16="http://schemas.microsoft.com/office/drawing/2014/main" id="{D8607C99-7966-CA2E-671E-751675B26BC4}"/>
                </a:ext>
              </a:extLst>
            </p:cNvPr>
            <p:cNvSpPr/>
            <p:nvPr/>
          </p:nvSpPr>
          <p:spPr>
            <a:xfrm>
              <a:off x="54005" y="-427895"/>
              <a:ext cx="80640" cy="11880"/>
            </a:xfrm>
            <a:custGeom>
              <a:avLst/>
              <a:gdLst/>
              <a:ahLst/>
              <a:cxnLst/>
              <a:rect l="l" t="t" r="r" b="b"/>
              <a:pathLst>
                <a:path w="224" h="33" extrusionOk="0">
                  <a:moveTo>
                    <a:pt x="216" y="27"/>
                  </a:moveTo>
                  <a:cubicBezTo>
                    <a:pt x="222" y="27"/>
                    <a:pt x="223" y="17"/>
                    <a:pt x="216" y="16"/>
                  </a:cubicBezTo>
                  <a:cubicBezTo>
                    <a:pt x="171" y="13"/>
                    <a:pt x="125" y="12"/>
                    <a:pt x="79" y="7"/>
                  </a:cubicBezTo>
                  <a:cubicBezTo>
                    <a:pt x="53" y="3"/>
                    <a:pt x="28" y="0"/>
                    <a:pt x="2" y="0"/>
                  </a:cubicBezTo>
                  <a:cubicBezTo>
                    <a:pt x="1" y="0"/>
                    <a:pt x="1" y="0"/>
                    <a:pt x="0" y="0"/>
                  </a:cubicBezTo>
                  <a:cubicBezTo>
                    <a:pt x="4" y="9"/>
                    <a:pt x="7" y="17"/>
                    <a:pt x="11" y="25"/>
                  </a:cubicBezTo>
                  <a:cubicBezTo>
                    <a:pt x="43" y="29"/>
                    <a:pt x="75" y="32"/>
                    <a:pt x="108" y="32"/>
                  </a:cubicBezTo>
                  <a:cubicBezTo>
                    <a:pt x="145" y="31"/>
                    <a:pt x="180" y="29"/>
                    <a:pt x="216"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 name="Google Shape;995;p29">
              <a:extLst>
                <a:ext uri="{FF2B5EF4-FFF2-40B4-BE49-F238E27FC236}">
                  <a16:creationId xmlns:a16="http://schemas.microsoft.com/office/drawing/2014/main" id="{EB962763-04C9-4626-6333-ACADF7D66530}"/>
                </a:ext>
              </a:extLst>
            </p:cNvPr>
            <p:cNvSpPr/>
            <p:nvPr/>
          </p:nvSpPr>
          <p:spPr>
            <a:xfrm>
              <a:off x="46445" y="-427895"/>
              <a:ext cx="12240" cy="9360"/>
            </a:xfrm>
            <a:custGeom>
              <a:avLst/>
              <a:gdLst/>
              <a:ahLst/>
              <a:cxnLst/>
              <a:rect l="l" t="t" r="r" b="b"/>
              <a:pathLst>
                <a:path w="34" h="26" extrusionOk="0">
                  <a:moveTo>
                    <a:pt x="13" y="1"/>
                  </a:moveTo>
                  <a:cubicBezTo>
                    <a:pt x="0" y="2"/>
                    <a:pt x="3" y="24"/>
                    <a:pt x="16" y="24"/>
                  </a:cubicBezTo>
                  <a:lnTo>
                    <a:pt x="33" y="25"/>
                  </a:lnTo>
                  <a:cubicBezTo>
                    <a:pt x="29" y="17"/>
                    <a:pt x="26" y="9"/>
                    <a:pt x="22" y="0"/>
                  </a:cubicBezTo>
                  <a:lnTo>
                    <a:pt x="13"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 name="Google Shape;996;p29">
              <a:extLst>
                <a:ext uri="{FF2B5EF4-FFF2-40B4-BE49-F238E27FC236}">
                  <a16:creationId xmlns:a16="http://schemas.microsoft.com/office/drawing/2014/main" id="{8CE54482-5C71-1DF0-B47D-AED5E0525888}"/>
                </a:ext>
              </a:extLst>
            </p:cNvPr>
            <p:cNvSpPr/>
            <p:nvPr/>
          </p:nvSpPr>
          <p:spPr>
            <a:xfrm>
              <a:off x="62645" y="-409175"/>
              <a:ext cx="252720" cy="33480"/>
            </a:xfrm>
            <a:custGeom>
              <a:avLst/>
              <a:gdLst/>
              <a:ahLst/>
              <a:cxnLst/>
              <a:rect l="l" t="t" r="r" b="b"/>
              <a:pathLst>
                <a:path w="702" h="93" extrusionOk="0">
                  <a:moveTo>
                    <a:pt x="313" y="73"/>
                  </a:moveTo>
                  <a:cubicBezTo>
                    <a:pt x="374" y="73"/>
                    <a:pt x="436" y="88"/>
                    <a:pt x="496" y="87"/>
                  </a:cubicBezTo>
                  <a:cubicBezTo>
                    <a:pt x="563" y="87"/>
                    <a:pt x="629" y="92"/>
                    <a:pt x="697" y="92"/>
                  </a:cubicBezTo>
                  <a:cubicBezTo>
                    <a:pt x="700" y="92"/>
                    <a:pt x="701" y="86"/>
                    <a:pt x="697" y="86"/>
                  </a:cubicBezTo>
                  <a:cubicBezTo>
                    <a:pt x="569" y="83"/>
                    <a:pt x="442" y="65"/>
                    <a:pt x="315" y="52"/>
                  </a:cubicBezTo>
                  <a:cubicBezTo>
                    <a:pt x="258" y="49"/>
                    <a:pt x="202" y="42"/>
                    <a:pt x="145" y="32"/>
                  </a:cubicBezTo>
                  <a:cubicBezTo>
                    <a:pt x="118" y="26"/>
                    <a:pt x="82" y="9"/>
                    <a:pt x="53" y="8"/>
                  </a:cubicBezTo>
                  <a:cubicBezTo>
                    <a:pt x="35" y="7"/>
                    <a:pt x="18" y="5"/>
                    <a:pt x="0" y="0"/>
                  </a:cubicBezTo>
                  <a:lnTo>
                    <a:pt x="5" y="10"/>
                  </a:lnTo>
                  <a:cubicBezTo>
                    <a:pt x="6" y="13"/>
                    <a:pt x="8" y="16"/>
                    <a:pt x="9" y="18"/>
                  </a:cubicBezTo>
                  <a:cubicBezTo>
                    <a:pt x="15" y="27"/>
                    <a:pt x="22" y="35"/>
                    <a:pt x="30" y="42"/>
                  </a:cubicBezTo>
                  <a:cubicBezTo>
                    <a:pt x="59" y="44"/>
                    <a:pt x="89" y="48"/>
                    <a:pt x="117" y="54"/>
                  </a:cubicBezTo>
                  <a:cubicBezTo>
                    <a:pt x="178" y="67"/>
                    <a:pt x="240" y="73"/>
                    <a:pt x="303" y="73"/>
                  </a:cubicBezTo>
                  <a:cubicBezTo>
                    <a:pt x="306" y="73"/>
                    <a:pt x="310" y="73"/>
                    <a:pt x="313" y="7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 name="Google Shape;997;p29">
              <a:extLst>
                <a:ext uri="{FF2B5EF4-FFF2-40B4-BE49-F238E27FC236}">
                  <a16:creationId xmlns:a16="http://schemas.microsoft.com/office/drawing/2014/main" id="{BDDE24DF-DA32-FE28-D848-EA96C1BA92B5}"/>
                </a:ext>
              </a:extLst>
            </p:cNvPr>
            <p:cNvSpPr/>
            <p:nvPr/>
          </p:nvSpPr>
          <p:spPr>
            <a:xfrm>
              <a:off x="52205" y="-413135"/>
              <a:ext cx="21600" cy="19440"/>
            </a:xfrm>
            <a:custGeom>
              <a:avLst/>
              <a:gdLst/>
              <a:ahLst/>
              <a:cxnLst/>
              <a:rect l="l" t="t" r="r" b="b"/>
              <a:pathLst>
                <a:path w="60" h="54" extrusionOk="0">
                  <a:moveTo>
                    <a:pt x="35" y="21"/>
                  </a:moveTo>
                  <a:lnTo>
                    <a:pt x="30" y="11"/>
                  </a:lnTo>
                  <a:lnTo>
                    <a:pt x="29" y="11"/>
                  </a:lnTo>
                  <a:cubicBezTo>
                    <a:pt x="17" y="0"/>
                    <a:pt x="0" y="18"/>
                    <a:pt x="6" y="31"/>
                  </a:cubicBezTo>
                  <a:cubicBezTo>
                    <a:pt x="12" y="45"/>
                    <a:pt x="17" y="46"/>
                    <a:pt x="32" y="49"/>
                  </a:cubicBezTo>
                  <a:cubicBezTo>
                    <a:pt x="41" y="51"/>
                    <a:pt x="50" y="52"/>
                    <a:pt x="59" y="53"/>
                  </a:cubicBezTo>
                  <a:cubicBezTo>
                    <a:pt x="51" y="47"/>
                    <a:pt x="45" y="40"/>
                    <a:pt x="40" y="31"/>
                  </a:cubicBezTo>
                  <a:cubicBezTo>
                    <a:pt x="38" y="28"/>
                    <a:pt x="36" y="24"/>
                    <a:pt x="35"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 name="Google Shape;998;p29">
              <a:extLst>
                <a:ext uri="{FF2B5EF4-FFF2-40B4-BE49-F238E27FC236}">
                  <a16:creationId xmlns:a16="http://schemas.microsoft.com/office/drawing/2014/main" id="{60080519-27AE-C937-5009-C879C7862D03}"/>
                </a:ext>
              </a:extLst>
            </p:cNvPr>
            <p:cNvSpPr/>
            <p:nvPr/>
          </p:nvSpPr>
          <p:spPr>
            <a:xfrm>
              <a:off x="90005" y="-374615"/>
              <a:ext cx="19800" cy="8280"/>
            </a:xfrm>
            <a:custGeom>
              <a:avLst/>
              <a:gdLst/>
              <a:ahLst/>
              <a:cxnLst/>
              <a:rect l="l" t="t" r="r" b="b"/>
              <a:pathLst>
                <a:path w="55" h="23" extrusionOk="0">
                  <a:moveTo>
                    <a:pt x="1" y="1"/>
                  </a:moveTo>
                  <a:cubicBezTo>
                    <a:pt x="5" y="4"/>
                    <a:pt x="9" y="7"/>
                    <a:pt x="14" y="10"/>
                  </a:cubicBezTo>
                  <a:cubicBezTo>
                    <a:pt x="26" y="17"/>
                    <a:pt x="40" y="21"/>
                    <a:pt x="54" y="22"/>
                  </a:cubicBezTo>
                  <a:cubicBezTo>
                    <a:pt x="37" y="13"/>
                    <a:pt x="19" y="6"/>
                    <a:pt x="0" y="0"/>
                  </a:cubicBezTo>
                  <a:lnTo>
                    <a:pt x="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 name="Google Shape;999;p29">
              <a:extLst>
                <a:ext uri="{FF2B5EF4-FFF2-40B4-BE49-F238E27FC236}">
                  <a16:creationId xmlns:a16="http://schemas.microsoft.com/office/drawing/2014/main" id="{A460B019-92C5-5C09-E33F-06000817D11C}"/>
                </a:ext>
              </a:extLst>
            </p:cNvPr>
            <p:cNvSpPr/>
            <p:nvPr/>
          </p:nvSpPr>
          <p:spPr>
            <a:xfrm>
              <a:off x="102965" y="-384335"/>
              <a:ext cx="318960" cy="38160"/>
            </a:xfrm>
            <a:custGeom>
              <a:avLst/>
              <a:gdLst/>
              <a:ahLst/>
              <a:cxnLst/>
              <a:rect l="l" t="t" r="r" b="b"/>
              <a:pathLst>
                <a:path w="886" h="106" extrusionOk="0">
                  <a:moveTo>
                    <a:pt x="136" y="50"/>
                  </a:moveTo>
                  <a:cubicBezTo>
                    <a:pt x="182" y="57"/>
                    <a:pt x="229" y="53"/>
                    <a:pt x="275" y="59"/>
                  </a:cubicBezTo>
                  <a:cubicBezTo>
                    <a:pt x="313" y="63"/>
                    <a:pt x="350" y="72"/>
                    <a:pt x="388" y="76"/>
                  </a:cubicBezTo>
                  <a:cubicBezTo>
                    <a:pt x="551" y="94"/>
                    <a:pt x="720" y="105"/>
                    <a:pt x="882" y="87"/>
                  </a:cubicBezTo>
                  <a:cubicBezTo>
                    <a:pt x="883" y="87"/>
                    <a:pt x="883" y="86"/>
                    <a:pt x="883" y="86"/>
                  </a:cubicBezTo>
                  <a:cubicBezTo>
                    <a:pt x="884" y="86"/>
                    <a:pt x="883" y="86"/>
                    <a:pt x="884" y="85"/>
                  </a:cubicBezTo>
                  <a:cubicBezTo>
                    <a:pt x="885" y="85"/>
                    <a:pt x="885" y="84"/>
                    <a:pt x="885" y="84"/>
                  </a:cubicBezTo>
                  <a:cubicBezTo>
                    <a:pt x="885" y="83"/>
                    <a:pt x="885" y="82"/>
                    <a:pt x="884" y="82"/>
                  </a:cubicBezTo>
                  <a:cubicBezTo>
                    <a:pt x="884" y="82"/>
                    <a:pt x="884" y="81"/>
                    <a:pt x="883" y="81"/>
                  </a:cubicBezTo>
                  <a:lnTo>
                    <a:pt x="882" y="81"/>
                  </a:lnTo>
                  <a:cubicBezTo>
                    <a:pt x="787" y="81"/>
                    <a:pt x="690" y="84"/>
                    <a:pt x="596" y="68"/>
                  </a:cubicBezTo>
                  <a:cubicBezTo>
                    <a:pt x="519" y="56"/>
                    <a:pt x="441" y="62"/>
                    <a:pt x="364" y="44"/>
                  </a:cubicBezTo>
                  <a:cubicBezTo>
                    <a:pt x="329" y="35"/>
                    <a:pt x="292" y="30"/>
                    <a:pt x="256" y="28"/>
                  </a:cubicBezTo>
                  <a:cubicBezTo>
                    <a:pt x="213" y="27"/>
                    <a:pt x="169" y="15"/>
                    <a:pt x="127" y="14"/>
                  </a:cubicBezTo>
                  <a:cubicBezTo>
                    <a:pt x="91" y="14"/>
                    <a:pt x="41" y="0"/>
                    <a:pt x="0" y="3"/>
                  </a:cubicBezTo>
                  <a:cubicBezTo>
                    <a:pt x="26" y="16"/>
                    <a:pt x="49" y="34"/>
                    <a:pt x="76" y="46"/>
                  </a:cubicBezTo>
                  <a:lnTo>
                    <a:pt x="84" y="49"/>
                  </a:lnTo>
                  <a:cubicBezTo>
                    <a:pt x="90" y="49"/>
                    <a:pt x="96" y="49"/>
                    <a:pt x="102" y="49"/>
                  </a:cubicBezTo>
                  <a:cubicBezTo>
                    <a:pt x="114" y="49"/>
                    <a:pt x="125" y="49"/>
                    <a:pt x="136" y="5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 name="Google Shape;1000;p29">
              <a:extLst>
                <a:ext uri="{FF2B5EF4-FFF2-40B4-BE49-F238E27FC236}">
                  <a16:creationId xmlns:a16="http://schemas.microsoft.com/office/drawing/2014/main" id="{5A7AE1C6-35D3-F219-EF91-BFBCC1AAEE12}"/>
                </a:ext>
              </a:extLst>
            </p:cNvPr>
            <p:cNvSpPr/>
            <p:nvPr/>
          </p:nvSpPr>
          <p:spPr>
            <a:xfrm>
              <a:off x="88925" y="-382535"/>
              <a:ext cx="44280" cy="17280"/>
            </a:xfrm>
            <a:custGeom>
              <a:avLst/>
              <a:gdLst/>
              <a:ahLst/>
              <a:cxnLst/>
              <a:rect l="l" t="t" r="r" b="b"/>
              <a:pathLst>
                <a:path w="123" h="48" extrusionOk="0">
                  <a:moveTo>
                    <a:pt x="122" y="46"/>
                  </a:moveTo>
                  <a:lnTo>
                    <a:pt x="114" y="43"/>
                  </a:lnTo>
                  <a:cubicBezTo>
                    <a:pt x="88" y="31"/>
                    <a:pt x="64" y="13"/>
                    <a:pt x="38" y="0"/>
                  </a:cubicBezTo>
                  <a:cubicBezTo>
                    <a:pt x="27" y="0"/>
                    <a:pt x="16" y="3"/>
                    <a:pt x="6" y="7"/>
                  </a:cubicBezTo>
                  <a:lnTo>
                    <a:pt x="5" y="7"/>
                  </a:lnTo>
                  <a:cubicBezTo>
                    <a:pt x="4" y="8"/>
                    <a:pt x="3" y="9"/>
                    <a:pt x="2" y="11"/>
                  </a:cubicBezTo>
                  <a:cubicBezTo>
                    <a:pt x="1" y="13"/>
                    <a:pt x="0" y="14"/>
                    <a:pt x="0" y="16"/>
                  </a:cubicBezTo>
                  <a:cubicBezTo>
                    <a:pt x="0" y="17"/>
                    <a:pt x="1" y="19"/>
                    <a:pt x="2" y="20"/>
                  </a:cubicBezTo>
                  <a:cubicBezTo>
                    <a:pt x="2" y="21"/>
                    <a:pt x="3" y="22"/>
                    <a:pt x="3" y="22"/>
                  </a:cubicBezTo>
                  <a:cubicBezTo>
                    <a:pt x="22" y="28"/>
                    <a:pt x="40" y="36"/>
                    <a:pt x="57" y="44"/>
                  </a:cubicBezTo>
                  <a:cubicBezTo>
                    <a:pt x="72" y="46"/>
                    <a:pt x="87" y="47"/>
                    <a:pt x="102" y="47"/>
                  </a:cubicBezTo>
                  <a:cubicBezTo>
                    <a:pt x="109" y="47"/>
                    <a:pt x="115" y="47"/>
                    <a:pt x="122" y="4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29">
              <a:extLst>
                <a:ext uri="{FF2B5EF4-FFF2-40B4-BE49-F238E27FC236}">
                  <a16:creationId xmlns:a16="http://schemas.microsoft.com/office/drawing/2014/main" id="{272E058E-4698-526D-95AD-20AFBC322936}"/>
                </a:ext>
              </a:extLst>
            </p:cNvPr>
            <p:cNvSpPr/>
            <p:nvPr/>
          </p:nvSpPr>
          <p:spPr>
            <a:xfrm>
              <a:off x="451445" y="-352295"/>
              <a:ext cx="43200" cy="9720"/>
            </a:xfrm>
            <a:custGeom>
              <a:avLst/>
              <a:gdLst/>
              <a:ahLst/>
              <a:cxnLst/>
              <a:rect l="l" t="t" r="r" b="b"/>
              <a:pathLst>
                <a:path w="120" h="27" extrusionOk="0">
                  <a:moveTo>
                    <a:pt x="116" y="8"/>
                  </a:moveTo>
                  <a:cubicBezTo>
                    <a:pt x="98" y="3"/>
                    <a:pt x="79" y="0"/>
                    <a:pt x="60" y="0"/>
                  </a:cubicBezTo>
                  <a:cubicBezTo>
                    <a:pt x="41" y="0"/>
                    <a:pt x="22" y="3"/>
                    <a:pt x="4" y="8"/>
                  </a:cubicBezTo>
                  <a:lnTo>
                    <a:pt x="3" y="9"/>
                  </a:lnTo>
                  <a:cubicBezTo>
                    <a:pt x="2" y="10"/>
                    <a:pt x="2" y="10"/>
                    <a:pt x="1" y="11"/>
                  </a:cubicBezTo>
                  <a:cubicBezTo>
                    <a:pt x="0" y="12"/>
                    <a:pt x="0" y="12"/>
                    <a:pt x="0" y="13"/>
                  </a:cubicBezTo>
                  <a:cubicBezTo>
                    <a:pt x="0" y="14"/>
                    <a:pt x="0" y="15"/>
                    <a:pt x="1" y="16"/>
                  </a:cubicBezTo>
                  <a:cubicBezTo>
                    <a:pt x="2" y="17"/>
                    <a:pt x="2" y="18"/>
                    <a:pt x="3" y="18"/>
                  </a:cubicBezTo>
                  <a:lnTo>
                    <a:pt x="4" y="19"/>
                  </a:lnTo>
                  <a:cubicBezTo>
                    <a:pt x="22" y="24"/>
                    <a:pt x="41" y="26"/>
                    <a:pt x="60" y="26"/>
                  </a:cubicBezTo>
                  <a:cubicBezTo>
                    <a:pt x="79" y="26"/>
                    <a:pt x="97" y="24"/>
                    <a:pt x="115" y="19"/>
                  </a:cubicBezTo>
                  <a:cubicBezTo>
                    <a:pt x="116" y="19"/>
                    <a:pt x="116" y="18"/>
                    <a:pt x="116" y="18"/>
                  </a:cubicBezTo>
                  <a:cubicBezTo>
                    <a:pt x="117" y="18"/>
                    <a:pt x="117" y="17"/>
                    <a:pt x="118" y="16"/>
                  </a:cubicBezTo>
                  <a:cubicBezTo>
                    <a:pt x="119" y="15"/>
                    <a:pt x="119" y="14"/>
                    <a:pt x="119" y="13"/>
                  </a:cubicBezTo>
                  <a:cubicBezTo>
                    <a:pt x="119" y="12"/>
                    <a:pt x="119" y="11"/>
                    <a:pt x="118" y="10"/>
                  </a:cubicBezTo>
                  <a:cubicBezTo>
                    <a:pt x="117" y="9"/>
                    <a:pt x="117" y="9"/>
                    <a:pt x="116"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 name="Google Shape;1002;p29">
              <a:extLst>
                <a:ext uri="{FF2B5EF4-FFF2-40B4-BE49-F238E27FC236}">
                  <a16:creationId xmlns:a16="http://schemas.microsoft.com/office/drawing/2014/main" id="{B201DF9F-0A01-AB77-6945-093A4E4045AF}"/>
                </a:ext>
              </a:extLst>
            </p:cNvPr>
            <p:cNvSpPr/>
            <p:nvPr/>
          </p:nvSpPr>
          <p:spPr>
            <a:xfrm>
              <a:off x="860765" y="-349775"/>
              <a:ext cx="51480" cy="7560"/>
            </a:xfrm>
            <a:custGeom>
              <a:avLst/>
              <a:gdLst/>
              <a:ahLst/>
              <a:cxnLst/>
              <a:rect l="l" t="t" r="r" b="b"/>
              <a:pathLst>
                <a:path w="143" h="21" extrusionOk="0">
                  <a:moveTo>
                    <a:pt x="32" y="14"/>
                  </a:moveTo>
                  <a:cubicBezTo>
                    <a:pt x="21" y="17"/>
                    <a:pt x="11" y="19"/>
                    <a:pt x="0" y="20"/>
                  </a:cubicBezTo>
                  <a:cubicBezTo>
                    <a:pt x="2" y="20"/>
                    <a:pt x="4" y="20"/>
                    <a:pt x="5" y="20"/>
                  </a:cubicBezTo>
                  <a:cubicBezTo>
                    <a:pt x="27" y="20"/>
                    <a:pt x="48" y="19"/>
                    <a:pt x="69" y="16"/>
                  </a:cubicBezTo>
                  <a:cubicBezTo>
                    <a:pt x="91" y="13"/>
                    <a:pt x="124" y="15"/>
                    <a:pt x="142" y="1"/>
                  </a:cubicBezTo>
                  <a:lnTo>
                    <a:pt x="142" y="0"/>
                  </a:lnTo>
                  <a:cubicBezTo>
                    <a:pt x="109" y="17"/>
                    <a:pt x="65" y="6"/>
                    <a:pt x="32"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29">
              <a:extLst>
                <a:ext uri="{FF2B5EF4-FFF2-40B4-BE49-F238E27FC236}">
                  <a16:creationId xmlns:a16="http://schemas.microsoft.com/office/drawing/2014/main" id="{A5D73E86-92E7-054B-1220-0A086A081C07}"/>
                </a:ext>
              </a:extLst>
            </p:cNvPr>
            <p:cNvSpPr/>
            <p:nvPr/>
          </p:nvSpPr>
          <p:spPr>
            <a:xfrm>
              <a:off x="537485" y="-350855"/>
              <a:ext cx="307800" cy="15840"/>
            </a:xfrm>
            <a:custGeom>
              <a:avLst/>
              <a:gdLst/>
              <a:ahLst/>
              <a:cxnLst/>
              <a:rect l="l" t="t" r="r" b="b"/>
              <a:pathLst>
                <a:path w="855" h="44" extrusionOk="0">
                  <a:moveTo>
                    <a:pt x="531" y="21"/>
                  </a:moveTo>
                  <a:cubicBezTo>
                    <a:pt x="447" y="21"/>
                    <a:pt x="364" y="14"/>
                    <a:pt x="279" y="13"/>
                  </a:cubicBezTo>
                  <a:cubicBezTo>
                    <a:pt x="188" y="12"/>
                    <a:pt x="95" y="0"/>
                    <a:pt x="4" y="10"/>
                  </a:cubicBezTo>
                  <a:cubicBezTo>
                    <a:pt x="3" y="10"/>
                    <a:pt x="3" y="10"/>
                    <a:pt x="2" y="11"/>
                  </a:cubicBezTo>
                  <a:lnTo>
                    <a:pt x="1" y="12"/>
                  </a:lnTo>
                  <a:cubicBezTo>
                    <a:pt x="1" y="13"/>
                    <a:pt x="0" y="14"/>
                    <a:pt x="0" y="14"/>
                  </a:cubicBezTo>
                  <a:cubicBezTo>
                    <a:pt x="0" y="15"/>
                    <a:pt x="1" y="16"/>
                    <a:pt x="1" y="17"/>
                  </a:cubicBezTo>
                  <a:lnTo>
                    <a:pt x="2" y="18"/>
                  </a:lnTo>
                  <a:cubicBezTo>
                    <a:pt x="3" y="18"/>
                    <a:pt x="3" y="19"/>
                    <a:pt x="4" y="19"/>
                  </a:cubicBezTo>
                  <a:cubicBezTo>
                    <a:pt x="109" y="31"/>
                    <a:pt x="219" y="27"/>
                    <a:pt x="324" y="27"/>
                  </a:cubicBezTo>
                  <a:cubicBezTo>
                    <a:pt x="368" y="28"/>
                    <a:pt x="412" y="31"/>
                    <a:pt x="456" y="37"/>
                  </a:cubicBezTo>
                  <a:cubicBezTo>
                    <a:pt x="507" y="43"/>
                    <a:pt x="561" y="33"/>
                    <a:pt x="612" y="39"/>
                  </a:cubicBezTo>
                  <a:cubicBezTo>
                    <a:pt x="640" y="42"/>
                    <a:pt x="669" y="43"/>
                    <a:pt x="697" y="43"/>
                  </a:cubicBezTo>
                  <a:cubicBezTo>
                    <a:pt x="713" y="43"/>
                    <a:pt x="730" y="43"/>
                    <a:pt x="746" y="42"/>
                  </a:cubicBezTo>
                  <a:cubicBezTo>
                    <a:pt x="751" y="42"/>
                    <a:pt x="755" y="42"/>
                    <a:pt x="759" y="42"/>
                  </a:cubicBezTo>
                  <a:cubicBezTo>
                    <a:pt x="778" y="42"/>
                    <a:pt x="798" y="40"/>
                    <a:pt x="817" y="36"/>
                  </a:cubicBezTo>
                  <a:cubicBezTo>
                    <a:pt x="829" y="31"/>
                    <a:pt x="841" y="28"/>
                    <a:pt x="854" y="27"/>
                  </a:cubicBezTo>
                  <a:cubicBezTo>
                    <a:pt x="830" y="27"/>
                    <a:pt x="805" y="27"/>
                    <a:pt x="784" y="25"/>
                  </a:cubicBezTo>
                  <a:cubicBezTo>
                    <a:pt x="700" y="21"/>
                    <a:pt x="614" y="21"/>
                    <a:pt x="531"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29">
              <a:extLst>
                <a:ext uri="{FF2B5EF4-FFF2-40B4-BE49-F238E27FC236}">
                  <a16:creationId xmlns:a16="http://schemas.microsoft.com/office/drawing/2014/main" id="{66E47D14-19F1-E905-43F0-B0B01AC7D80A}"/>
                </a:ext>
              </a:extLst>
            </p:cNvPr>
            <p:cNvSpPr/>
            <p:nvPr/>
          </p:nvSpPr>
          <p:spPr>
            <a:xfrm>
              <a:off x="844925" y="-342575"/>
              <a:ext cx="16560" cy="1440"/>
            </a:xfrm>
            <a:custGeom>
              <a:avLst/>
              <a:gdLst/>
              <a:ahLst/>
              <a:cxnLst/>
              <a:rect l="l" t="t" r="r" b="b"/>
              <a:pathLst>
                <a:path w="46" h="4" extrusionOk="0">
                  <a:moveTo>
                    <a:pt x="45" y="0"/>
                  </a:moveTo>
                  <a:cubicBezTo>
                    <a:pt x="30" y="0"/>
                    <a:pt x="15" y="1"/>
                    <a:pt x="0" y="3"/>
                  </a:cubicBezTo>
                  <a:cubicBezTo>
                    <a:pt x="15" y="3"/>
                    <a:pt x="30" y="2"/>
                    <a:pt x="4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29">
              <a:extLst>
                <a:ext uri="{FF2B5EF4-FFF2-40B4-BE49-F238E27FC236}">
                  <a16:creationId xmlns:a16="http://schemas.microsoft.com/office/drawing/2014/main" id="{EF245B98-6194-E019-264E-BD7BEC71798D}"/>
                </a:ext>
              </a:extLst>
            </p:cNvPr>
            <p:cNvSpPr/>
            <p:nvPr/>
          </p:nvSpPr>
          <p:spPr>
            <a:xfrm>
              <a:off x="257045" y="-342215"/>
              <a:ext cx="200160" cy="25200"/>
            </a:xfrm>
            <a:custGeom>
              <a:avLst/>
              <a:gdLst/>
              <a:ahLst/>
              <a:cxnLst/>
              <a:rect l="l" t="t" r="r" b="b"/>
              <a:pathLst>
                <a:path w="556" h="70" extrusionOk="0">
                  <a:moveTo>
                    <a:pt x="547" y="55"/>
                  </a:moveTo>
                  <a:cubicBezTo>
                    <a:pt x="548" y="54"/>
                    <a:pt x="549" y="54"/>
                    <a:pt x="550" y="54"/>
                  </a:cubicBezTo>
                  <a:cubicBezTo>
                    <a:pt x="552" y="53"/>
                    <a:pt x="553" y="51"/>
                    <a:pt x="554" y="50"/>
                  </a:cubicBezTo>
                  <a:cubicBezTo>
                    <a:pt x="555" y="49"/>
                    <a:pt x="555" y="47"/>
                    <a:pt x="555" y="45"/>
                  </a:cubicBezTo>
                  <a:cubicBezTo>
                    <a:pt x="555" y="44"/>
                    <a:pt x="554" y="43"/>
                    <a:pt x="554" y="41"/>
                  </a:cubicBezTo>
                  <a:cubicBezTo>
                    <a:pt x="553" y="39"/>
                    <a:pt x="552" y="38"/>
                    <a:pt x="550" y="37"/>
                  </a:cubicBezTo>
                  <a:cubicBezTo>
                    <a:pt x="549" y="37"/>
                    <a:pt x="548" y="36"/>
                    <a:pt x="547" y="36"/>
                  </a:cubicBezTo>
                  <a:cubicBezTo>
                    <a:pt x="500" y="29"/>
                    <a:pt x="452" y="25"/>
                    <a:pt x="403" y="24"/>
                  </a:cubicBezTo>
                  <a:cubicBezTo>
                    <a:pt x="357" y="23"/>
                    <a:pt x="312" y="13"/>
                    <a:pt x="266" y="12"/>
                  </a:cubicBezTo>
                  <a:cubicBezTo>
                    <a:pt x="178" y="9"/>
                    <a:pt x="89" y="0"/>
                    <a:pt x="0" y="6"/>
                  </a:cubicBezTo>
                  <a:cubicBezTo>
                    <a:pt x="34" y="16"/>
                    <a:pt x="69" y="22"/>
                    <a:pt x="105" y="22"/>
                  </a:cubicBezTo>
                  <a:cubicBezTo>
                    <a:pt x="136" y="24"/>
                    <a:pt x="167" y="27"/>
                    <a:pt x="197" y="33"/>
                  </a:cubicBezTo>
                  <a:cubicBezTo>
                    <a:pt x="219" y="33"/>
                    <a:pt x="241" y="35"/>
                    <a:pt x="263" y="37"/>
                  </a:cubicBezTo>
                  <a:cubicBezTo>
                    <a:pt x="355" y="43"/>
                    <a:pt x="454" y="69"/>
                    <a:pt x="547" y="5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29">
              <a:extLst>
                <a:ext uri="{FF2B5EF4-FFF2-40B4-BE49-F238E27FC236}">
                  <a16:creationId xmlns:a16="http://schemas.microsoft.com/office/drawing/2014/main" id="{B5F18564-25A0-F35E-63BA-4BAE56754F63}"/>
                </a:ext>
              </a:extLst>
            </p:cNvPr>
            <p:cNvSpPr/>
            <p:nvPr/>
          </p:nvSpPr>
          <p:spPr>
            <a:xfrm>
              <a:off x="242285" y="-340055"/>
              <a:ext cx="85680" cy="10080"/>
            </a:xfrm>
            <a:custGeom>
              <a:avLst/>
              <a:gdLst/>
              <a:ahLst/>
              <a:cxnLst/>
              <a:rect l="l" t="t" r="r" b="b"/>
              <a:pathLst>
                <a:path w="238" h="28" extrusionOk="0">
                  <a:moveTo>
                    <a:pt x="40" y="0"/>
                  </a:moveTo>
                  <a:cubicBezTo>
                    <a:pt x="28" y="0"/>
                    <a:pt x="16" y="2"/>
                    <a:pt x="4" y="3"/>
                  </a:cubicBezTo>
                  <a:lnTo>
                    <a:pt x="3" y="4"/>
                  </a:lnTo>
                  <a:cubicBezTo>
                    <a:pt x="2" y="5"/>
                    <a:pt x="1" y="5"/>
                    <a:pt x="1" y="5"/>
                  </a:cubicBezTo>
                  <a:cubicBezTo>
                    <a:pt x="0" y="6"/>
                    <a:pt x="0" y="7"/>
                    <a:pt x="0" y="8"/>
                  </a:cubicBezTo>
                  <a:cubicBezTo>
                    <a:pt x="0" y="9"/>
                    <a:pt x="0" y="10"/>
                    <a:pt x="1" y="11"/>
                  </a:cubicBezTo>
                  <a:cubicBezTo>
                    <a:pt x="1" y="11"/>
                    <a:pt x="2" y="11"/>
                    <a:pt x="3" y="12"/>
                  </a:cubicBezTo>
                  <a:cubicBezTo>
                    <a:pt x="4" y="13"/>
                    <a:pt x="4" y="13"/>
                    <a:pt x="4" y="13"/>
                  </a:cubicBezTo>
                  <a:cubicBezTo>
                    <a:pt x="83" y="23"/>
                    <a:pt x="160" y="24"/>
                    <a:pt x="237" y="27"/>
                  </a:cubicBezTo>
                  <a:cubicBezTo>
                    <a:pt x="207" y="21"/>
                    <a:pt x="176" y="17"/>
                    <a:pt x="145" y="16"/>
                  </a:cubicBezTo>
                  <a:cubicBezTo>
                    <a:pt x="109" y="15"/>
                    <a:pt x="74" y="10"/>
                    <a:pt x="4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29">
              <a:extLst>
                <a:ext uri="{FF2B5EF4-FFF2-40B4-BE49-F238E27FC236}">
                  <a16:creationId xmlns:a16="http://schemas.microsoft.com/office/drawing/2014/main" id="{1905E1AC-B647-5006-4F11-92283F9E6CCC}"/>
                </a:ext>
              </a:extLst>
            </p:cNvPr>
            <p:cNvSpPr/>
            <p:nvPr/>
          </p:nvSpPr>
          <p:spPr>
            <a:xfrm>
              <a:off x="496445" y="-328895"/>
              <a:ext cx="60120" cy="7200"/>
            </a:xfrm>
            <a:custGeom>
              <a:avLst/>
              <a:gdLst/>
              <a:ahLst/>
              <a:cxnLst/>
              <a:rect l="l" t="t" r="r" b="b"/>
              <a:pathLst>
                <a:path w="167" h="20" extrusionOk="0">
                  <a:moveTo>
                    <a:pt x="163" y="6"/>
                  </a:moveTo>
                  <a:cubicBezTo>
                    <a:pt x="146" y="2"/>
                    <a:pt x="128" y="0"/>
                    <a:pt x="110" y="0"/>
                  </a:cubicBezTo>
                  <a:cubicBezTo>
                    <a:pt x="103" y="0"/>
                    <a:pt x="96" y="0"/>
                    <a:pt x="89" y="1"/>
                  </a:cubicBezTo>
                  <a:cubicBezTo>
                    <a:pt x="61" y="1"/>
                    <a:pt x="33" y="2"/>
                    <a:pt x="5" y="3"/>
                  </a:cubicBezTo>
                  <a:cubicBezTo>
                    <a:pt x="4" y="4"/>
                    <a:pt x="4" y="4"/>
                    <a:pt x="3" y="4"/>
                  </a:cubicBezTo>
                  <a:cubicBezTo>
                    <a:pt x="2" y="5"/>
                    <a:pt x="2" y="5"/>
                    <a:pt x="1" y="6"/>
                  </a:cubicBezTo>
                  <a:cubicBezTo>
                    <a:pt x="0" y="7"/>
                    <a:pt x="0" y="8"/>
                    <a:pt x="0" y="9"/>
                  </a:cubicBezTo>
                  <a:cubicBezTo>
                    <a:pt x="0" y="10"/>
                    <a:pt x="0" y="11"/>
                    <a:pt x="1" y="12"/>
                  </a:cubicBezTo>
                  <a:cubicBezTo>
                    <a:pt x="2" y="13"/>
                    <a:pt x="2" y="13"/>
                    <a:pt x="3" y="14"/>
                  </a:cubicBezTo>
                  <a:cubicBezTo>
                    <a:pt x="4" y="14"/>
                    <a:pt x="4" y="15"/>
                    <a:pt x="5" y="15"/>
                  </a:cubicBezTo>
                  <a:cubicBezTo>
                    <a:pt x="37" y="17"/>
                    <a:pt x="69" y="18"/>
                    <a:pt x="101" y="18"/>
                  </a:cubicBezTo>
                  <a:cubicBezTo>
                    <a:pt x="107" y="19"/>
                    <a:pt x="113" y="19"/>
                    <a:pt x="118" y="19"/>
                  </a:cubicBezTo>
                  <a:cubicBezTo>
                    <a:pt x="133" y="19"/>
                    <a:pt x="148" y="17"/>
                    <a:pt x="163" y="13"/>
                  </a:cubicBezTo>
                  <a:cubicBezTo>
                    <a:pt x="166" y="12"/>
                    <a:pt x="166" y="8"/>
                    <a:pt x="163"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29">
              <a:extLst>
                <a:ext uri="{FF2B5EF4-FFF2-40B4-BE49-F238E27FC236}">
                  <a16:creationId xmlns:a16="http://schemas.microsoft.com/office/drawing/2014/main" id="{ED42E6F7-05B2-9453-261D-DA50316C8B18}"/>
                </a:ext>
              </a:extLst>
            </p:cNvPr>
            <p:cNvSpPr/>
            <p:nvPr/>
          </p:nvSpPr>
          <p:spPr>
            <a:xfrm>
              <a:off x="585365" y="-330695"/>
              <a:ext cx="61560" cy="10440"/>
            </a:xfrm>
            <a:custGeom>
              <a:avLst/>
              <a:gdLst/>
              <a:ahLst/>
              <a:cxnLst/>
              <a:rect l="l" t="t" r="r" b="b"/>
              <a:pathLst>
                <a:path w="171" h="29" extrusionOk="0">
                  <a:moveTo>
                    <a:pt x="105" y="3"/>
                  </a:moveTo>
                  <a:cubicBezTo>
                    <a:pt x="72" y="3"/>
                    <a:pt x="39" y="7"/>
                    <a:pt x="7" y="9"/>
                  </a:cubicBezTo>
                  <a:cubicBezTo>
                    <a:pt x="1" y="9"/>
                    <a:pt x="0" y="19"/>
                    <a:pt x="7" y="20"/>
                  </a:cubicBezTo>
                  <a:cubicBezTo>
                    <a:pt x="41" y="22"/>
                    <a:pt x="74" y="26"/>
                    <a:pt x="108" y="26"/>
                  </a:cubicBezTo>
                  <a:cubicBezTo>
                    <a:pt x="120" y="28"/>
                    <a:pt x="133" y="28"/>
                    <a:pt x="146" y="28"/>
                  </a:cubicBezTo>
                  <a:cubicBezTo>
                    <a:pt x="148" y="28"/>
                    <a:pt x="151" y="28"/>
                    <a:pt x="154" y="28"/>
                  </a:cubicBezTo>
                  <a:cubicBezTo>
                    <a:pt x="158" y="28"/>
                    <a:pt x="162" y="28"/>
                    <a:pt x="166" y="25"/>
                  </a:cubicBezTo>
                  <a:cubicBezTo>
                    <a:pt x="167" y="25"/>
                    <a:pt x="167" y="24"/>
                    <a:pt x="167" y="24"/>
                  </a:cubicBezTo>
                  <a:cubicBezTo>
                    <a:pt x="168" y="23"/>
                    <a:pt x="168" y="24"/>
                    <a:pt x="169" y="22"/>
                  </a:cubicBezTo>
                  <a:cubicBezTo>
                    <a:pt x="169" y="21"/>
                    <a:pt x="170" y="20"/>
                    <a:pt x="170" y="19"/>
                  </a:cubicBezTo>
                  <a:cubicBezTo>
                    <a:pt x="170" y="18"/>
                    <a:pt x="169" y="17"/>
                    <a:pt x="169" y="17"/>
                  </a:cubicBezTo>
                  <a:cubicBezTo>
                    <a:pt x="168" y="16"/>
                    <a:pt x="168" y="16"/>
                    <a:pt x="167" y="15"/>
                  </a:cubicBezTo>
                  <a:cubicBezTo>
                    <a:pt x="147" y="0"/>
                    <a:pt x="130" y="3"/>
                    <a:pt x="105"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29">
              <a:extLst>
                <a:ext uri="{FF2B5EF4-FFF2-40B4-BE49-F238E27FC236}">
                  <a16:creationId xmlns:a16="http://schemas.microsoft.com/office/drawing/2014/main" id="{5D863EFC-A4BE-DE9A-B34B-612EA66D0BFB}"/>
                </a:ext>
              </a:extLst>
            </p:cNvPr>
            <p:cNvSpPr/>
            <p:nvPr/>
          </p:nvSpPr>
          <p:spPr>
            <a:xfrm>
              <a:off x="1378085" y="-643535"/>
              <a:ext cx="27720" cy="1800"/>
            </a:xfrm>
            <a:custGeom>
              <a:avLst/>
              <a:gdLst/>
              <a:ahLst/>
              <a:cxnLst/>
              <a:rect l="l" t="t" r="r" b="b"/>
              <a:pathLst>
                <a:path w="77" h="5" extrusionOk="0">
                  <a:moveTo>
                    <a:pt x="76" y="2"/>
                  </a:moveTo>
                  <a:cubicBezTo>
                    <a:pt x="67" y="1"/>
                    <a:pt x="59" y="0"/>
                    <a:pt x="50" y="0"/>
                  </a:cubicBezTo>
                  <a:cubicBezTo>
                    <a:pt x="37" y="0"/>
                    <a:pt x="25" y="1"/>
                    <a:pt x="13" y="3"/>
                  </a:cubicBezTo>
                  <a:lnTo>
                    <a:pt x="0" y="4"/>
                  </a:lnTo>
                  <a:cubicBezTo>
                    <a:pt x="26" y="4"/>
                    <a:pt x="51" y="1"/>
                    <a:pt x="76"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29">
              <a:extLst>
                <a:ext uri="{FF2B5EF4-FFF2-40B4-BE49-F238E27FC236}">
                  <a16:creationId xmlns:a16="http://schemas.microsoft.com/office/drawing/2014/main" id="{58E6B76C-531E-5847-CC7A-796AC51A9587}"/>
                </a:ext>
              </a:extLst>
            </p:cNvPr>
            <p:cNvSpPr/>
            <p:nvPr/>
          </p:nvSpPr>
          <p:spPr>
            <a:xfrm>
              <a:off x="1332365" y="-637775"/>
              <a:ext cx="80640" cy="28800"/>
            </a:xfrm>
            <a:custGeom>
              <a:avLst/>
              <a:gdLst/>
              <a:ahLst/>
              <a:cxnLst/>
              <a:rect l="l" t="t" r="r" b="b"/>
              <a:pathLst>
                <a:path w="224" h="80" extrusionOk="0">
                  <a:moveTo>
                    <a:pt x="1" y="10"/>
                  </a:moveTo>
                  <a:cubicBezTo>
                    <a:pt x="2" y="13"/>
                    <a:pt x="3" y="17"/>
                    <a:pt x="3" y="21"/>
                  </a:cubicBezTo>
                  <a:cubicBezTo>
                    <a:pt x="3" y="22"/>
                    <a:pt x="3" y="24"/>
                    <a:pt x="3" y="26"/>
                  </a:cubicBezTo>
                  <a:cubicBezTo>
                    <a:pt x="2" y="28"/>
                    <a:pt x="3" y="30"/>
                    <a:pt x="1" y="32"/>
                  </a:cubicBezTo>
                  <a:cubicBezTo>
                    <a:pt x="0" y="33"/>
                    <a:pt x="0" y="33"/>
                    <a:pt x="0" y="33"/>
                  </a:cubicBezTo>
                  <a:lnTo>
                    <a:pt x="2" y="32"/>
                  </a:lnTo>
                  <a:lnTo>
                    <a:pt x="5" y="33"/>
                  </a:lnTo>
                  <a:cubicBezTo>
                    <a:pt x="71" y="31"/>
                    <a:pt x="156" y="79"/>
                    <a:pt x="212" y="34"/>
                  </a:cubicBezTo>
                  <a:cubicBezTo>
                    <a:pt x="216" y="23"/>
                    <a:pt x="219" y="12"/>
                    <a:pt x="223" y="0"/>
                  </a:cubicBezTo>
                  <a:cubicBezTo>
                    <a:pt x="186" y="4"/>
                    <a:pt x="150" y="7"/>
                    <a:pt x="113" y="7"/>
                  </a:cubicBezTo>
                  <a:cubicBezTo>
                    <a:pt x="91" y="8"/>
                    <a:pt x="36" y="17"/>
                    <a:pt x="1"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 name="Google Shape;1011;p29">
              <a:extLst>
                <a:ext uri="{FF2B5EF4-FFF2-40B4-BE49-F238E27FC236}">
                  <a16:creationId xmlns:a16="http://schemas.microsoft.com/office/drawing/2014/main" id="{02ADEEC7-1E59-AD97-BA9A-E077EBBC4FBF}"/>
                </a:ext>
              </a:extLst>
            </p:cNvPr>
            <p:cNvSpPr/>
            <p:nvPr/>
          </p:nvSpPr>
          <p:spPr>
            <a:xfrm>
              <a:off x="1414445" y="-630935"/>
              <a:ext cx="2520" cy="7560"/>
            </a:xfrm>
            <a:custGeom>
              <a:avLst/>
              <a:gdLst/>
              <a:ahLst/>
              <a:cxnLst/>
              <a:rect l="l" t="t" r="r" b="b"/>
              <a:pathLst>
                <a:path w="7" h="21" extrusionOk="0">
                  <a:moveTo>
                    <a:pt x="6" y="0"/>
                  </a:moveTo>
                  <a:cubicBezTo>
                    <a:pt x="4" y="6"/>
                    <a:pt x="2" y="13"/>
                    <a:pt x="0" y="20"/>
                  </a:cubicBezTo>
                  <a:cubicBezTo>
                    <a:pt x="1" y="19"/>
                    <a:pt x="1" y="19"/>
                    <a:pt x="2" y="18"/>
                  </a:cubicBezTo>
                  <a:cubicBezTo>
                    <a:pt x="5" y="13"/>
                    <a:pt x="6" y="6"/>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29">
              <a:extLst>
                <a:ext uri="{FF2B5EF4-FFF2-40B4-BE49-F238E27FC236}">
                  <a16:creationId xmlns:a16="http://schemas.microsoft.com/office/drawing/2014/main" id="{57A38AFE-0B6F-C88B-3B6D-6E048F243D4A}"/>
                </a:ext>
              </a:extLst>
            </p:cNvPr>
            <p:cNvSpPr/>
            <p:nvPr/>
          </p:nvSpPr>
          <p:spPr>
            <a:xfrm>
              <a:off x="1402565" y="-619775"/>
              <a:ext cx="3960" cy="2880"/>
            </a:xfrm>
            <a:custGeom>
              <a:avLst/>
              <a:gdLst/>
              <a:ahLst/>
              <a:cxnLst/>
              <a:rect l="l" t="t" r="r" b="b"/>
              <a:pathLst>
                <a:path w="11" h="8" extrusionOk="0">
                  <a:moveTo>
                    <a:pt x="7" y="6"/>
                  </a:moveTo>
                  <a:lnTo>
                    <a:pt x="10" y="0"/>
                  </a:lnTo>
                  <a:cubicBezTo>
                    <a:pt x="7" y="3"/>
                    <a:pt x="3" y="5"/>
                    <a:pt x="0" y="7"/>
                  </a:cubicBezTo>
                  <a:cubicBezTo>
                    <a:pt x="2" y="7"/>
                    <a:pt x="5" y="7"/>
                    <a:pt x="7"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29">
              <a:extLst>
                <a:ext uri="{FF2B5EF4-FFF2-40B4-BE49-F238E27FC236}">
                  <a16:creationId xmlns:a16="http://schemas.microsoft.com/office/drawing/2014/main" id="{B716B6BA-D348-C1B9-475C-139E56E8F37B}"/>
                </a:ext>
              </a:extLst>
            </p:cNvPr>
            <p:cNvSpPr/>
            <p:nvPr/>
          </p:nvSpPr>
          <p:spPr>
            <a:xfrm>
              <a:off x="1405085" y="-637775"/>
              <a:ext cx="11880" cy="20520"/>
            </a:xfrm>
            <a:custGeom>
              <a:avLst/>
              <a:gdLst/>
              <a:ahLst/>
              <a:cxnLst/>
              <a:rect l="l" t="t" r="r" b="b"/>
              <a:pathLst>
                <a:path w="33" h="57" extrusionOk="0">
                  <a:moveTo>
                    <a:pt x="26" y="0"/>
                  </a:moveTo>
                  <a:lnTo>
                    <a:pt x="21" y="0"/>
                  </a:lnTo>
                  <a:cubicBezTo>
                    <a:pt x="18" y="11"/>
                    <a:pt x="14" y="23"/>
                    <a:pt x="10" y="33"/>
                  </a:cubicBezTo>
                  <a:cubicBezTo>
                    <a:pt x="14" y="30"/>
                    <a:pt x="17" y="27"/>
                    <a:pt x="21" y="23"/>
                  </a:cubicBezTo>
                  <a:cubicBezTo>
                    <a:pt x="23" y="21"/>
                    <a:pt x="27" y="25"/>
                    <a:pt x="25" y="27"/>
                  </a:cubicBezTo>
                  <a:cubicBezTo>
                    <a:pt x="19" y="35"/>
                    <a:pt x="11" y="43"/>
                    <a:pt x="3" y="49"/>
                  </a:cubicBezTo>
                  <a:lnTo>
                    <a:pt x="0" y="56"/>
                  </a:lnTo>
                  <a:cubicBezTo>
                    <a:pt x="4" y="55"/>
                    <a:pt x="8" y="53"/>
                    <a:pt x="12" y="51"/>
                  </a:cubicBezTo>
                  <a:cubicBezTo>
                    <a:pt x="18" y="48"/>
                    <a:pt x="23" y="43"/>
                    <a:pt x="26" y="38"/>
                  </a:cubicBezTo>
                  <a:cubicBezTo>
                    <a:pt x="28" y="31"/>
                    <a:pt x="30" y="25"/>
                    <a:pt x="32" y="18"/>
                  </a:cubicBezTo>
                  <a:cubicBezTo>
                    <a:pt x="32" y="13"/>
                    <a:pt x="31" y="8"/>
                    <a:pt x="28" y="3"/>
                  </a:cubicBezTo>
                  <a:cubicBezTo>
                    <a:pt x="28" y="2"/>
                    <a:pt x="27" y="1"/>
                    <a:pt x="2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29">
              <a:extLst>
                <a:ext uri="{FF2B5EF4-FFF2-40B4-BE49-F238E27FC236}">
                  <a16:creationId xmlns:a16="http://schemas.microsoft.com/office/drawing/2014/main" id="{65C94489-A13F-6BC6-42C8-933721DD83C5}"/>
                </a:ext>
              </a:extLst>
            </p:cNvPr>
            <p:cNvSpPr/>
            <p:nvPr/>
          </p:nvSpPr>
          <p:spPr>
            <a:xfrm>
              <a:off x="1334165" y="-626615"/>
              <a:ext cx="74880" cy="17640"/>
            </a:xfrm>
            <a:custGeom>
              <a:avLst/>
              <a:gdLst/>
              <a:ahLst/>
              <a:cxnLst/>
              <a:rect l="l" t="t" r="r" b="b"/>
              <a:pathLst>
                <a:path w="208" h="49" extrusionOk="0">
                  <a:moveTo>
                    <a:pt x="0" y="2"/>
                  </a:moveTo>
                  <a:cubicBezTo>
                    <a:pt x="26" y="12"/>
                    <a:pt x="52" y="20"/>
                    <a:pt x="79" y="27"/>
                  </a:cubicBezTo>
                  <a:cubicBezTo>
                    <a:pt x="94" y="27"/>
                    <a:pt x="109" y="28"/>
                    <a:pt x="125" y="28"/>
                  </a:cubicBezTo>
                  <a:cubicBezTo>
                    <a:pt x="140" y="28"/>
                    <a:pt x="156" y="27"/>
                    <a:pt x="172" y="27"/>
                  </a:cubicBezTo>
                  <a:cubicBezTo>
                    <a:pt x="175" y="27"/>
                    <a:pt x="178" y="26"/>
                    <a:pt x="181" y="25"/>
                  </a:cubicBezTo>
                  <a:cubicBezTo>
                    <a:pt x="182" y="25"/>
                    <a:pt x="184" y="26"/>
                    <a:pt x="185" y="26"/>
                  </a:cubicBezTo>
                  <a:cubicBezTo>
                    <a:pt x="187" y="26"/>
                    <a:pt x="188" y="25"/>
                    <a:pt x="189" y="25"/>
                  </a:cubicBezTo>
                  <a:cubicBezTo>
                    <a:pt x="193" y="23"/>
                    <a:pt x="196" y="21"/>
                    <a:pt x="200" y="18"/>
                  </a:cubicBezTo>
                  <a:cubicBezTo>
                    <a:pt x="202" y="13"/>
                    <a:pt x="205" y="8"/>
                    <a:pt x="207" y="2"/>
                  </a:cubicBezTo>
                  <a:cubicBezTo>
                    <a:pt x="151" y="48"/>
                    <a:pt x="66" y="0"/>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29">
              <a:extLst>
                <a:ext uri="{FF2B5EF4-FFF2-40B4-BE49-F238E27FC236}">
                  <a16:creationId xmlns:a16="http://schemas.microsoft.com/office/drawing/2014/main" id="{3C96962B-E97D-29D6-4171-238C37C9B10A}"/>
                </a:ext>
              </a:extLst>
            </p:cNvPr>
            <p:cNvSpPr/>
            <p:nvPr/>
          </p:nvSpPr>
          <p:spPr>
            <a:xfrm>
              <a:off x="1406165" y="-630215"/>
              <a:ext cx="9000" cy="10800"/>
            </a:xfrm>
            <a:custGeom>
              <a:avLst/>
              <a:gdLst/>
              <a:ahLst/>
              <a:cxnLst/>
              <a:rect l="l" t="t" r="r" b="b"/>
              <a:pathLst>
                <a:path w="25" h="30" extrusionOk="0">
                  <a:moveTo>
                    <a:pt x="22" y="7"/>
                  </a:moveTo>
                  <a:cubicBezTo>
                    <a:pt x="24" y="4"/>
                    <a:pt x="20" y="0"/>
                    <a:pt x="18" y="3"/>
                  </a:cubicBezTo>
                  <a:cubicBezTo>
                    <a:pt x="14" y="7"/>
                    <a:pt x="11" y="10"/>
                    <a:pt x="7" y="13"/>
                  </a:cubicBezTo>
                  <a:cubicBezTo>
                    <a:pt x="5" y="19"/>
                    <a:pt x="2" y="24"/>
                    <a:pt x="0" y="29"/>
                  </a:cubicBezTo>
                  <a:cubicBezTo>
                    <a:pt x="8" y="22"/>
                    <a:pt x="16" y="15"/>
                    <a:pt x="22"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29">
              <a:extLst>
                <a:ext uri="{FF2B5EF4-FFF2-40B4-BE49-F238E27FC236}">
                  <a16:creationId xmlns:a16="http://schemas.microsoft.com/office/drawing/2014/main" id="{32007CDB-CFCB-9B07-C31E-188146C21D39}"/>
                </a:ext>
              </a:extLst>
            </p:cNvPr>
            <p:cNvSpPr/>
            <p:nvPr/>
          </p:nvSpPr>
          <p:spPr>
            <a:xfrm>
              <a:off x="1330205" y="-643175"/>
              <a:ext cx="82800" cy="11520"/>
            </a:xfrm>
            <a:custGeom>
              <a:avLst/>
              <a:gdLst/>
              <a:ahLst/>
              <a:cxnLst/>
              <a:rect l="l" t="t" r="r" b="b"/>
              <a:pathLst>
                <a:path w="230" h="32" extrusionOk="0">
                  <a:moveTo>
                    <a:pt x="222" y="5"/>
                  </a:moveTo>
                  <a:cubicBezTo>
                    <a:pt x="218" y="3"/>
                    <a:pt x="214" y="1"/>
                    <a:pt x="209" y="0"/>
                  </a:cubicBezTo>
                  <a:cubicBezTo>
                    <a:pt x="184" y="0"/>
                    <a:pt x="159" y="2"/>
                    <a:pt x="133" y="3"/>
                  </a:cubicBezTo>
                  <a:cubicBezTo>
                    <a:pt x="122" y="4"/>
                    <a:pt x="111" y="7"/>
                    <a:pt x="101" y="13"/>
                  </a:cubicBezTo>
                  <a:cubicBezTo>
                    <a:pt x="97" y="15"/>
                    <a:pt x="93" y="18"/>
                    <a:pt x="89" y="21"/>
                  </a:cubicBezTo>
                  <a:cubicBezTo>
                    <a:pt x="73" y="20"/>
                    <a:pt x="57" y="18"/>
                    <a:pt x="42" y="14"/>
                  </a:cubicBezTo>
                  <a:cubicBezTo>
                    <a:pt x="35" y="12"/>
                    <a:pt x="28" y="11"/>
                    <a:pt x="21" y="11"/>
                  </a:cubicBezTo>
                  <a:cubicBezTo>
                    <a:pt x="14" y="11"/>
                    <a:pt x="7" y="12"/>
                    <a:pt x="0" y="14"/>
                  </a:cubicBezTo>
                  <a:lnTo>
                    <a:pt x="0" y="15"/>
                  </a:lnTo>
                  <a:cubicBezTo>
                    <a:pt x="2" y="17"/>
                    <a:pt x="3" y="19"/>
                    <a:pt x="5" y="21"/>
                  </a:cubicBezTo>
                  <a:cubicBezTo>
                    <a:pt x="6" y="22"/>
                    <a:pt x="6" y="23"/>
                    <a:pt x="6" y="24"/>
                  </a:cubicBezTo>
                  <a:cubicBezTo>
                    <a:pt x="41" y="31"/>
                    <a:pt x="96" y="22"/>
                    <a:pt x="118" y="22"/>
                  </a:cubicBezTo>
                  <a:cubicBezTo>
                    <a:pt x="155" y="22"/>
                    <a:pt x="192" y="19"/>
                    <a:pt x="228" y="15"/>
                  </a:cubicBezTo>
                  <a:lnTo>
                    <a:pt x="229" y="11"/>
                  </a:lnTo>
                  <a:cubicBezTo>
                    <a:pt x="227" y="9"/>
                    <a:pt x="225" y="7"/>
                    <a:pt x="222"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29">
              <a:extLst>
                <a:ext uri="{FF2B5EF4-FFF2-40B4-BE49-F238E27FC236}">
                  <a16:creationId xmlns:a16="http://schemas.microsoft.com/office/drawing/2014/main" id="{DA5FE72F-A303-D8A4-F8AC-3D51F489DA46}"/>
                </a:ext>
              </a:extLst>
            </p:cNvPr>
            <p:cNvSpPr/>
            <p:nvPr/>
          </p:nvSpPr>
          <p:spPr>
            <a:xfrm>
              <a:off x="1412645" y="-638855"/>
              <a:ext cx="2160" cy="1440"/>
            </a:xfrm>
            <a:custGeom>
              <a:avLst/>
              <a:gdLst/>
              <a:ahLst/>
              <a:cxnLst/>
              <a:rect l="l" t="t" r="r" b="b"/>
              <a:pathLst>
                <a:path w="6" h="4" extrusionOk="0">
                  <a:moveTo>
                    <a:pt x="0" y="3"/>
                  </a:moveTo>
                  <a:lnTo>
                    <a:pt x="5" y="3"/>
                  </a:lnTo>
                  <a:cubicBezTo>
                    <a:pt x="4" y="2"/>
                    <a:pt x="3" y="1"/>
                    <a:pt x="1" y="0"/>
                  </a:cubicBezTo>
                  <a:lnTo>
                    <a:pt x="0"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29">
              <a:extLst>
                <a:ext uri="{FF2B5EF4-FFF2-40B4-BE49-F238E27FC236}">
                  <a16:creationId xmlns:a16="http://schemas.microsoft.com/office/drawing/2014/main" id="{DDDD9B87-2B9A-EAAB-306A-59311A07FCE6}"/>
                </a:ext>
              </a:extLst>
            </p:cNvPr>
            <p:cNvSpPr/>
            <p:nvPr/>
          </p:nvSpPr>
          <p:spPr>
            <a:xfrm>
              <a:off x="1310405" y="-651815"/>
              <a:ext cx="18000" cy="36360"/>
            </a:xfrm>
            <a:custGeom>
              <a:avLst/>
              <a:gdLst/>
              <a:ahLst/>
              <a:cxnLst/>
              <a:rect l="l" t="t" r="r" b="b"/>
              <a:pathLst>
                <a:path w="50" h="101" extrusionOk="0">
                  <a:moveTo>
                    <a:pt x="12" y="89"/>
                  </a:moveTo>
                  <a:cubicBezTo>
                    <a:pt x="12" y="85"/>
                    <a:pt x="12" y="81"/>
                    <a:pt x="12" y="77"/>
                  </a:cubicBezTo>
                  <a:cubicBezTo>
                    <a:pt x="12" y="70"/>
                    <a:pt x="9" y="58"/>
                    <a:pt x="20" y="56"/>
                  </a:cubicBezTo>
                  <a:cubicBezTo>
                    <a:pt x="30" y="54"/>
                    <a:pt x="31" y="66"/>
                    <a:pt x="31" y="72"/>
                  </a:cubicBezTo>
                  <a:cubicBezTo>
                    <a:pt x="31" y="77"/>
                    <a:pt x="31" y="76"/>
                    <a:pt x="31" y="79"/>
                  </a:cubicBezTo>
                  <a:cubicBezTo>
                    <a:pt x="35" y="77"/>
                    <a:pt x="39" y="76"/>
                    <a:pt x="44" y="74"/>
                  </a:cubicBezTo>
                  <a:lnTo>
                    <a:pt x="49" y="74"/>
                  </a:lnTo>
                  <a:cubicBezTo>
                    <a:pt x="48" y="74"/>
                    <a:pt x="48" y="74"/>
                    <a:pt x="47" y="73"/>
                  </a:cubicBezTo>
                  <a:cubicBezTo>
                    <a:pt x="44" y="71"/>
                    <a:pt x="42" y="69"/>
                    <a:pt x="40" y="67"/>
                  </a:cubicBezTo>
                  <a:cubicBezTo>
                    <a:pt x="39" y="66"/>
                    <a:pt x="39" y="65"/>
                    <a:pt x="39" y="64"/>
                  </a:cubicBezTo>
                  <a:lnTo>
                    <a:pt x="38" y="60"/>
                  </a:lnTo>
                  <a:cubicBezTo>
                    <a:pt x="38" y="59"/>
                    <a:pt x="37" y="58"/>
                    <a:pt x="37" y="57"/>
                  </a:cubicBezTo>
                  <a:cubicBezTo>
                    <a:pt x="37" y="54"/>
                    <a:pt x="38" y="51"/>
                    <a:pt x="40" y="49"/>
                  </a:cubicBezTo>
                  <a:cubicBezTo>
                    <a:pt x="41" y="47"/>
                    <a:pt x="43" y="45"/>
                    <a:pt x="45" y="43"/>
                  </a:cubicBezTo>
                  <a:cubicBezTo>
                    <a:pt x="44" y="43"/>
                    <a:pt x="44" y="43"/>
                    <a:pt x="44" y="43"/>
                  </a:cubicBezTo>
                  <a:cubicBezTo>
                    <a:pt x="41" y="41"/>
                    <a:pt x="39" y="39"/>
                    <a:pt x="37" y="37"/>
                  </a:cubicBezTo>
                  <a:cubicBezTo>
                    <a:pt x="36" y="36"/>
                    <a:pt x="35" y="36"/>
                    <a:pt x="35" y="35"/>
                  </a:cubicBezTo>
                  <a:cubicBezTo>
                    <a:pt x="32" y="29"/>
                    <a:pt x="30" y="22"/>
                    <a:pt x="30" y="15"/>
                  </a:cubicBezTo>
                  <a:cubicBezTo>
                    <a:pt x="30" y="10"/>
                    <a:pt x="31" y="5"/>
                    <a:pt x="33" y="0"/>
                  </a:cubicBezTo>
                  <a:cubicBezTo>
                    <a:pt x="31" y="0"/>
                    <a:pt x="30" y="0"/>
                    <a:pt x="28" y="1"/>
                  </a:cubicBezTo>
                  <a:cubicBezTo>
                    <a:pt x="25" y="2"/>
                    <a:pt x="25" y="4"/>
                    <a:pt x="24" y="6"/>
                  </a:cubicBezTo>
                  <a:cubicBezTo>
                    <a:pt x="23" y="8"/>
                    <a:pt x="22" y="9"/>
                    <a:pt x="22" y="11"/>
                  </a:cubicBezTo>
                  <a:cubicBezTo>
                    <a:pt x="21" y="16"/>
                    <a:pt x="21" y="20"/>
                    <a:pt x="21" y="24"/>
                  </a:cubicBezTo>
                  <a:cubicBezTo>
                    <a:pt x="21" y="32"/>
                    <a:pt x="22" y="40"/>
                    <a:pt x="25" y="48"/>
                  </a:cubicBezTo>
                  <a:cubicBezTo>
                    <a:pt x="25" y="49"/>
                    <a:pt x="26" y="51"/>
                    <a:pt x="27" y="52"/>
                  </a:cubicBezTo>
                  <a:cubicBezTo>
                    <a:pt x="24" y="52"/>
                    <a:pt x="21" y="53"/>
                    <a:pt x="18" y="54"/>
                  </a:cubicBezTo>
                  <a:cubicBezTo>
                    <a:pt x="17" y="54"/>
                    <a:pt x="16" y="55"/>
                    <a:pt x="15" y="56"/>
                  </a:cubicBezTo>
                  <a:cubicBezTo>
                    <a:pt x="11" y="58"/>
                    <a:pt x="7" y="61"/>
                    <a:pt x="5" y="66"/>
                  </a:cubicBezTo>
                  <a:cubicBezTo>
                    <a:pt x="5" y="66"/>
                    <a:pt x="4" y="67"/>
                    <a:pt x="4" y="68"/>
                  </a:cubicBezTo>
                  <a:cubicBezTo>
                    <a:pt x="1" y="75"/>
                    <a:pt x="0" y="82"/>
                    <a:pt x="0" y="89"/>
                  </a:cubicBezTo>
                  <a:cubicBezTo>
                    <a:pt x="0" y="93"/>
                    <a:pt x="0" y="96"/>
                    <a:pt x="1" y="100"/>
                  </a:cubicBezTo>
                  <a:cubicBezTo>
                    <a:pt x="4" y="96"/>
                    <a:pt x="8" y="92"/>
                    <a:pt x="12" y="8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29">
              <a:extLst>
                <a:ext uri="{FF2B5EF4-FFF2-40B4-BE49-F238E27FC236}">
                  <a16:creationId xmlns:a16="http://schemas.microsoft.com/office/drawing/2014/main" id="{0F0156C3-00EA-57F4-52CC-AC887DD505FE}"/>
                </a:ext>
              </a:extLst>
            </p:cNvPr>
            <p:cNvSpPr/>
            <p:nvPr/>
          </p:nvSpPr>
          <p:spPr>
            <a:xfrm>
              <a:off x="1310405" y="-619775"/>
              <a:ext cx="5040" cy="8640"/>
            </a:xfrm>
            <a:custGeom>
              <a:avLst/>
              <a:gdLst/>
              <a:ahLst/>
              <a:cxnLst/>
              <a:rect l="l" t="t" r="r" b="b"/>
              <a:pathLst>
                <a:path w="14" h="24" extrusionOk="0">
                  <a:moveTo>
                    <a:pt x="7" y="21"/>
                  </a:moveTo>
                  <a:lnTo>
                    <a:pt x="13" y="16"/>
                  </a:lnTo>
                  <a:cubicBezTo>
                    <a:pt x="13" y="10"/>
                    <a:pt x="12" y="5"/>
                    <a:pt x="12" y="0"/>
                  </a:cubicBezTo>
                  <a:cubicBezTo>
                    <a:pt x="8" y="3"/>
                    <a:pt x="4" y="6"/>
                    <a:pt x="0" y="10"/>
                  </a:cubicBezTo>
                  <a:cubicBezTo>
                    <a:pt x="0" y="13"/>
                    <a:pt x="0" y="16"/>
                    <a:pt x="0" y="18"/>
                  </a:cubicBezTo>
                  <a:cubicBezTo>
                    <a:pt x="0" y="19"/>
                    <a:pt x="0" y="19"/>
                    <a:pt x="1" y="20"/>
                  </a:cubicBezTo>
                  <a:cubicBezTo>
                    <a:pt x="2" y="21"/>
                    <a:pt x="1" y="21"/>
                    <a:pt x="2" y="22"/>
                  </a:cubicBezTo>
                  <a:cubicBezTo>
                    <a:pt x="3" y="23"/>
                    <a:pt x="4" y="22"/>
                    <a:pt x="4" y="22"/>
                  </a:cubicBezTo>
                  <a:cubicBezTo>
                    <a:pt x="5" y="22"/>
                    <a:pt x="6" y="22"/>
                    <a:pt x="6" y="22"/>
                  </a:cubicBezTo>
                  <a:cubicBezTo>
                    <a:pt x="7" y="22"/>
                    <a:pt x="7" y="21"/>
                    <a:pt x="7"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29">
              <a:extLst>
                <a:ext uri="{FF2B5EF4-FFF2-40B4-BE49-F238E27FC236}">
                  <a16:creationId xmlns:a16="http://schemas.microsoft.com/office/drawing/2014/main" id="{F77B93FA-1BE3-B921-770E-0F735DFD1841}"/>
                </a:ext>
              </a:extLst>
            </p:cNvPr>
            <p:cNvSpPr/>
            <p:nvPr/>
          </p:nvSpPr>
          <p:spPr>
            <a:xfrm>
              <a:off x="1321205" y="-626255"/>
              <a:ext cx="11520" cy="4680"/>
            </a:xfrm>
            <a:custGeom>
              <a:avLst/>
              <a:gdLst/>
              <a:ahLst/>
              <a:cxnLst/>
              <a:rect l="l" t="t" r="r" b="b"/>
              <a:pathLst>
                <a:path w="32" h="13" extrusionOk="0">
                  <a:moveTo>
                    <a:pt x="19" y="3"/>
                  </a:moveTo>
                  <a:lnTo>
                    <a:pt x="13" y="3"/>
                  </a:lnTo>
                  <a:cubicBezTo>
                    <a:pt x="9" y="4"/>
                    <a:pt x="4" y="5"/>
                    <a:pt x="0" y="7"/>
                  </a:cubicBezTo>
                  <a:cubicBezTo>
                    <a:pt x="0" y="9"/>
                    <a:pt x="0" y="11"/>
                    <a:pt x="0" y="12"/>
                  </a:cubicBezTo>
                  <a:cubicBezTo>
                    <a:pt x="8" y="11"/>
                    <a:pt x="16" y="10"/>
                    <a:pt x="24" y="7"/>
                  </a:cubicBezTo>
                  <a:cubicBezTo>
                    <a:pt x="24" y="6"/>
                    <a:pt x="25" y="6"/>
                    <a:pt x="25" y="6"/>
                  </a:cubicBezTo>
                  <a:cubicBezTo>
                    <a:pt x="28" y="4"/>
                    <a:pt x="30" y="3"/>
                    <a:pt x="31" y="0"/>
                  </a:cubicBezTo>
                  <a:cubicBezTo>
                    <a:pt x="31" y="1"/>
                    <a:pt x="30" y="1"/>
                    <a:pt x="29" y="2"/>
                  </a:cubicBezTo>
                  <a:cubicBezTo>
                    <a:pt x="27" y="3"/>
                    <a:pt x="25" y="3"/>
                    <a:pt x="23" y="3"/>
                  </a:cubicBezTo>
                  <a:cubicBezTo>
                    <a:pt x="22" y="3"/>
                    <a:pt x="20" y="3"/>
                    <a:pt x="19"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29">
              <a:extLst>
                <a:ext uri="{FF2B5EF4-FFF2-40B4-BE49-F238E27FC236}">
                  <a16:creationId xmlns:a16="http://schemas.microsoft.com/office/drawing/2014/main" id="{FD3B5D48-1E42-989C-529A-200429B5456E}"/>
                </a:ext>
              </a:extLst>
            </p:cNvPr>
            <p:cNvSpPr/>
            <p:nvPr/>
          </p:nvSpPr>
          <p:spPr>
            <a:xfrm>
              <a:off x="1314005" y="-632375"/>
              <a:ext cx="7560" cy="12960"/>
            </a:xfrm>
            <a:custGeom>
              <a:avLst/>
              <a:gdLst/>
              <a:ahLst/>
              <a:cxnLst/>
              <a:rect l="l" t="t" r="r" b="b"/>
              <a:pathLst>
                <a:path w="21" h="36" extrusionOk="0">
                  <a:moveTo>
                    <a:pt x="20" y="18"/>
                  </a:moveTo>
                  <a:cubicBezTo>
                    <a:pt x="20" y="12"/>
                    <a:pt x="18" y="0"/>
                    <a:pt x="9" y="2"/>
                  </a:cubicBezTo>
                  <a:cubicBezTo>
                    <a:pt x="1" y="4"/>
                    <a:pt x="0" y="16"/>
                    <a:pt x="1" y="24"/>
                  </a:cubicBezTo>
                  <a:cubicBezTo>
                    <a:pt x="1" y="27"/>
                    <a:pt x="1" y="31"/>
                    <a:pt x="1" y="35"/>
                  </a:cubicBezTo>
                  <a:cubicBezTo>
                    <a:pt x="3" y="33"/>
                    <a:pt x="6" y="32"/>
                    <a:pt x="8" y="30"/>
                  </a:cubicBezTo>
                  <a:cubicBezTo>
                    <a:pt x="12" y="28"/>
                    <a:pt x="15" y="26"/>
                    <a:pt x="19" y="25"/>
                  </a:cubicBezTo>
                  <a:cubicBezTo>
                    <a:pt x="20" y="23"/>
                    <a:pt x="20" y="20"/>
                    <a:pt x="20"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29">
              <a:extLst>
                <a:ext uri="{FF2B5EF4-FFF2-40B4-BE49-F238E27FC236}">
                  <a16:creationId xmlns:a16="http://schemas.microsoft.com/office/drawing/2014/main" id="{BA819A37-46F4-9143-F5E3-A29336DF4558}"/>
                </a:ext>
              </a:extLst>
            </p:cNvPr>
            <p:cNvSpPr/>
            <p:nvPr/>
          </p:nvSpPr>
          <p:spPr>
            <a:xfrm>
              <a:off x="1314725" y="-623375"/>
              <a:ext cx="6840" cy="9720"/>
            </a:xfrm>
            <a:custGeom>
              <a:avLst/>
              <a:gdLst/>
              <a:ahLst/>
              <a:cxnLst/>
              <a:rect l="l" t="t" r="r" b="b"/>
              <a:pathLst>
                <a:path w="19" h="27" extrusionOk="0">
                  <a:moveTo>
                    <a:pt x="0" y="10"/>
                  </a:moveTo>
                  <a:cubicBezTo>
                    <a:pt x="0" y="15"/>
                    <a:pt x="1" y="20"/>
                    <a:pt x="1" y="26"/>
                  </a:cubicBezTo>
                  <a:cubicBezTo>
                    <a:pt x="5" y="23"/>
                    <a:pt x="8" y="19"/>
                    <a:pt x="11" y="15"/>
                  </a:cubicBezTo>
                  <a:cubicBezTo>
                    <a:pt x="11" y="14"/>
                    <a:pt x="15" y="5"/>
                    <a:pt x="16" y="5"/>
                  </a:cubicBezTo>
                  <a:lnTo>
                    <a:pt x="18" y="5"/>
                  </a:lnTo>
                  <a:cubicBezTo>
                    <a:pt x="18" y="3"/>
                    <a:pt x="18" y="2"/>
                    <a:pt x="18" y="0"/>
                  </a:cubicBezTo>
                  <a:cubicBezTo>
                    <a:pt x="14" y="1"/>
                    <a:pt x="11" y="3"/>
                    <a:pt x="8" y="5"/>
                  </a:cubicBezTo>
                  <a:cubicBezTo>
                    <a:pt x="5" y="6"/>
                    <a:pt x="3" y="8"/>
                    <a:pt x="0"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 name="Google Shape;1023;p29">
              <a:extLst>
                <a:ext uri="{FF2B5EF4-FFF2-40B4-BE49-F238E27FC236}">
                  <a16:creationId xmlns:a16="http://schemas.microsoft.com/office/drawing/2014/main" id="{9E360797-7FEC-A39A-82B6-1AC63AD05180}"/>
                </a:ext>
              </a:extLst>
            </p:cNvPr>
            <p:cNvSpPr/>
            <p:nvPr/>
          </p:nvSpPr>
          <p:spPr>
            <a:xfrm>
              <a:off x="1320845" y="-652175"/>
              <a:ext cx="9720" cy="16200"/>
            </a:xfrm>
            <a:custGeom>
              <a:avLst/>
              <a:gdLst/>
              <a:ahLst/>
              <a:cxnLst/>
              <a:rect l="l" t="t" r="r" b="b"/>
              <a:pathLst>
                <a:path w="27" h="45" extrusionOk="0">
                  <a:moveTo>
                    <a:pt x="7" y="37"/>
                  </a:moveTo>
                  <a:cubicBezTo>
                    <a:pt x="9" y="40"/>
                    <a:pt x="11" y="42"/>
                    <a:pt x="14" y="43"/>
                  </a:cubicBezTo>
                  <a:cubicBezTo>
                    <a:pt x="14" y="43"/>
                    <a:pt x="15" y="43"/>
                    <a:pt x="15" y="44"/>
                  </a:cubicBezTo>
                  <a:cubicBezTo>
                    <a:pt x="16" y="43"/>
                    <a:pt x="16" y="44"/>
                    <a:pt x="17" y="43"/>
                  </a:cubicBezTo>
                  <a:cubicBezTo>
                    <a:pt x="18" y="42"/>
                    <a:pt x="17" y="42"/>
                    <a:pt x="17" y="42"/>
                  </a:cubicBezTo>
                  <a:cubicBezTo>
                    <a:pt x="20" y="41"/>
                    <a:pt x="23" y="40"/>
                    <a:pt x="26" y="40"/>
                  </a:cubicBezTo>
                  <a:cubicBezTo>
                    <a:pt x="20" y="33"/>
                    <a:pt x="26" y="25"/>
                    <a:pt x="24" y="16"/>
                  </a:cubicBezTo>
                  <a:cubicBezTo>
                    <a:pt x="24" y="14"/>
                    <a:pt x="23" y="12"/>
                    <a:pt x="22" y="10"/>
                  </a:cubicBezTo>
                  <a:cubicBezTo>
                    <a:pt x="20" y="7"/>
                    <a:pt x="18" y="5"/>
                    <a:pt x="15" y="3"/>
                  </a:cubicBezTo>
                  <a:cubicBezTo>
                    <a:pt x="12" y="1"/>
                    <a:pt x="8" y="0"/>
                    <a:pt x="5" y="0"/>
                  </a:cubicBezTo>
                  <a:cubicBezTo>
                    <a:pt x="4" y="0"/>
                    <a:pt x="4" y="0"/>
                    <a:pt x="3" y="0"/>
                  </a:cubicBezTo>
                  <a:cubicBezTo>
                    <a:pt x="1" y="5"/>
                    <a:pt x="0" y="10"/>
                    <a:pt x="0" y="15"/>
                  </a:cubicBezTo>
                  <a:cubicBezTo>
                    <a:pt x="0" y="22"/>
                    <a:pt x="2" y="29"/>
                    <a:pt x="5" y="35"/>
                  </a:cubicBezTo>
                  <a:cubicBezTo>
                    <a:pt x="6" y="36"/>
                    <a:pt x="6" y="37"/>
                    <a:pt x="7"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 name="Google Shape;1024;p29">
              <a:extLst>
                <a:ext uri="{FF2B5EF4-FFF2-40B4-BE49-F238E27FC236}">
                  <a16:creationId xmlns:a16="http://schemas.microsoft.com/office/drawing/2014/main" id="{CDF4044B-C545-EBEE-B0BA-2ED2DFF1F43E}"/>
                </a:ext>
              </a:extLst>
            </p:cNvPr>
            <p:cNvSpPr/>
            <p:nvPr/>
          </p:nvSpPr>
          <p:spPr>
            <a:xfrm>
              <a:off x="1323725" y="-636335"/>
              <a:ext cx="10080" cy="11520"/>
            </a:xfrm>
            <a:custGeom>
              <a:avLst/>
              <a:gdLst/>
              <a:ahLst/>
              <a:cxnLst/>
              <a:rect l="l" t="t" r="r" b="b"/>
              <a:pathLst>
                <a:path w="28" h="32" extrusionOk="0">
                  <a:moveTo>
                    <a:pt x="0" y="16"/>
                  </a:moveTo>
                  <a:lnTo>
                    <a:pt x="1" y="20"/>
                  </a:lnTo>
                  <a:cubicBezTo>
                    <a:pt x="2" y="21"/>
                    <a:pt x="2" y="22"/>
                    <a:pt x="3" y="23"/>
                  </a:cubicBezTo>
                  <a:cubicBezTo>
                    <a:pt x="4" y="26"/>
                    <a:pt x="6" y="28"/>
                    <a:pt x="9" y="29"/>
                  </a:cubicBezTo>
                  <a:cubicBezTo>
                    <a:pt x="10" y="30"/>
                    <a:pt x="11" y="30"/>
                    <a:pt x="12" y="31"/>
                  </a:cubicBezTo>
                  <a:cubicBezTo>
                    <a:pt x="16" y="30"/>
                    <a:pt x="20" y="29"/>
                    <a:pt x="24" y="29"/>
                  </a:cubicBezTo>
                  <a:lnTo>
                    <a:pt x="25" y="28"/>
                  </a:lnTo>
                  <a:cubicBezTo>
                    <a:pt x="27" y="26"/>
                    <a:pt x="26" y="24"/>
                    <a:pt x="27" y="22"/>
                  </a:cubicBezTo>
                  <a:cubicBezTo>
                    <a:pt x="27" y="20"/>
                    <a:pt x="27" y="18"/>
                    <a:pt x="27" y="17"/>
                  </a:cubicBezTo>
                  <a:cubicBezTo>
                    <a:pt x="27" y="13"/>
                    <a:pt x="26" y="9"/>
                    <a:pt x="25" y="6"/>
                  </a:cubicBezTo>
                  <a:cubicBezTo>
                    <a:pt x="19" y="5"/>
                    <a:pt x="13" y="3"/>
                    <a:pt x="7" y="0"/>
                  </a:cubicBezTo>
                  <a:cubicBezTo>
                    <a:pt x="5" y="1"/>
                    <a:pt x="3" y="3"/>
                    <a:pt x="2" y="5"/>
                  </a:cubicBezTo>
                  <a:cubicBezTo>
                    <a:pt x="1" y="7"/>
                    <a:pt x="0" y="10"/>
                    <a:pt x="0" y="13"/>
                  </a:cubicBezTo>
                  <a:cubicBezTo>
                    <a:pt x="0" y="14"/>
                    <a:pt x="0" y="15"/>
                    <a:pt x="0"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29">
              <a:extLst>
                <a:ext uri="{FF2B5EF4-FFF2-40B4-BE49-F238E27FC236}">
                  <a16:creationId xmlns:a16="http://schemas.microsoft.com/office/drawing/2014/main" id="{25A69374-4975-78A6-A10C-DAC1DB9E4FD1}"/>
                </a:ext>
              </a:extLst>
            </p:cNvPr>
            <p:cNvSpPr/>
            <p:nvPr/>
          </p:nvSpPr>
          <p:spPr>
            <a:xfrm>
              <a:off x="1327685" y="-625895"/>
              <a:ext cx="4680" cy="1440"/>
            </a:xfrm>
            <a:custGeom>
              <a:avLst/>
              <a:gdLst/>
              <a:ahLst/>
              <a:cxnLst/>
              <a:rect l="l" t="t" r="r" b="b"/>
              <a:pathLst>
                <a:path w="13" h="4" extrusionOk="0">
                  <a:moveTo>
                    <a:pt x="12" y="0"/>
                  </a:moveTo>
                  <a:cubicBezTo>
                    <a:pt x="8" y="1"/>
                    <a:pt x="4" y="1"/>
                    <a:pt x="0" y="2"/>
                  </a:cubicBezTo>
                  <a:cubicBezTo>
                    <a:pt x="2" y="3"/>
                    <a:pt x="3" y="3"/>
                    <a:pt x="5" y="3"/>
                  </a:cubicBezTo>
                  <a:cubicBezTo>
                    <a:pt x="7" y="3"/>
                    <a:pt x="9" y="2"/>
                    <a:pt x="11" y="1"/>
                  </a:cubicBezTo>
                  <a:cubicBezTo>
                    <a:pt x="12" y="1"/>
                    <a:pt x="12" y="1"/>
                    <a:pt x="1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29">
              <a:extLst>
                <a:ext uri="{FF2B5EF4-FFF2-40B4-BE49-F238E27FC236}">
                  <a16:creationId xmlns:a16="http://schemas.microsoft.com/office/drawing/2014/main" id="{C940886E-9E9A-5AEF-622C-EC75B6B06F88}"/>
                </a:ext>
              </a:extLst>
            </p:cNvPr>
            <p:cNvSpPr/>
            <p:nvPr/>
          </p:nvSpPr>
          <p:spPr>
            <a:xfrm>
              <a:off x="1326245" y="-638135"/>
              <a:ext cx="6840" cy="4320"/>
            </a:xfrm>
            <a:custGeom>
              <a:avLst/>
              <a:gdLst/>
              <a:ahLst/>
              <a:cxnLst/>
              <a:rect l="l" t="t" r="r" b="b"/>
              <a:pathLst>
                <a:path w="19" h="12" extrusionOk="0">
                  <a:moveTo>
                    <a:pt x="0" y="5"/>
                  </a:moveTo>
                  <a:cubicBezTo>
                    <a:pt x="6" y="8"/>
                    <a:pt x="12" y="10"/>
                    <a:pt x="18" y="11"/>
                  </a:cubicBezTo>
                  <a:cubicBezTo>
                    <a:pt x="18" y="10"/>
                    <a:pt x="18" y="8"/>
                    <a:pt x="17" y="7"/>
                  </a:cubicBezTo>
                  <a:cubicBezTo>
                    <a:pt x="15" y="5"/>
                    <a:pt x="14" y="3"/>
                    <a:pt x="12" y="2"/>
                  </a:cubicBezTo>
                  <a:lnTo>
                    <a:pt x="12" y="0"/>
                  </a:lnTo>
                  <a:cubicBezTo>
                    <a:pt x="9" y="0"/>
                    <a:pt x="6" y="2"/>
                    <a:pt x="3" y="3"/>
                  </a:cubicBezTo>
                  <a:cubicBezTo>
                    <a:pt x="2" y="3"/>
                    <a:pt x="2" y="4"/>
                    <a:pt x="1" y="4"/>
                  </a:cubicBezTo>
                  <a:cubicBezTo>
                    <a:pt x="1" y="4"/>
                    <a:pt x="0" y="4"/>
                    <a:pt x="0"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29">
              <a:extLst>
                <a:ext uri="{FF2B5EF4-FFF2-40B4-BE49-F238E27FC236}">
                  <a16:creationId xmlns:a16="http://schemas.microsoft.com/office/drawing/2014/main" id="{0A16FDA2-D917-2313-B31B-5DCBEF513722}"/>
                </a:ext>
              </a:extLst>
            </p:cNvPr>
            <p:cNvSpPr/>
            <p:nvPr/>
          </p:nvSpPr>
          <p:spPr>
            <a:xfrm>
              <a:off x="1375565" y="-671975"/>
              <a:ext cx="44280" cy="9360"/>
            </a:xfrm>
            <a:custGeom>
              <a:avLst/>
              <a:gdLst/>
              <a:ahLst/>
              <a:cxnLst/>
              <a:rect l="l" t="t" r="r" b="b"/>
              <a:pathLst>
                <a:path w="123" h="26" extrusionOk="0">
                  <a:moveTo>
                    <a:pt x="46" y="1"/>
                  </a:moveTo>
                  <a:cubicBezTo>
                    <a:pt x="45" y="1"/>
                    <a:pt x="43" y="1"/>
                    <a:pt x="42" y="1"/>
                  </a:cubicBezTo>
                  <a:cubicBezTo>
                    <a:pt x="36" y="1"/>
                    <a:pt x="30" y="2"/>
                    <a:pt x="25" y="4"/>
                  </a:cubicBezTo>
                  <a:cubicBezTo>
                    <a:pt x="24" y="4"/>
                    <a:pt x="23" y="4"/>
                    <a:pt x="22" y="5"/>
                  </a:cubicBezTo>
                  <a:cubicBezTo>
                    <a:pt x="18" y="8"/>
                    <a:pt x="13" y="9"/>
                    <a:pt x="9" y="10"/>
                  </a:cubicBezTo>
                  <a:cubicBezTo>
                    <a:pt x="3" y="10"/>
                    <a:pt x="0" y="20"/>
                    <a:pt x="7" y="22"/>
                  </a:cubicBezTo>
                  <a:cubicBezTo>
                    <a:pt x="23" y="25"/>
                    <a:pt x="37" y="22"/>
                    <a:pt x="54" y="23"/>
                  </a:cubicBezTo>
                  <a:cubicBezTo>
                    <a:pt x="67" y="24"/>
                    <a:pt x="80" y="25"/>
                    <a:pt x="93" y="25"/>
                  </a:cubicBezTo>
                  <a:cubicBezTo>
                    <a:pt x="100" y="25"/>
                    <a:pt x="107" y="25"/>
                    <a:pt x="114" y="24"/>
                  </a:cubicBezTo>
                  <a:cubicBezTo>
                    <a:pt x="115" y="25"/>
                    <a:pt x="116" y="25"/>
                    <a:pt x="117" y="25"/>
                  </a:cubicBezTo>
                  <a:cubicBezTo>
                    <a:pt x="117" y="25"/>
                    <a:pt x="118" y="25"/>
                    <a:pt x="119" y="24"/>
                  </a:cubicBezTo>
                  <a:cubicBezTo>
                    <a:pt x="120" y="18"/>
                    <a:pt x="121" y="11"/>
                    <a:pt x="122" y="4"/>
                  </a:cubicBezTo>
                  <a:cubicBezTo>
                    <a:pt x="121" y="3"/>
                    <a:pt x="120" y="2"/>
                    <a:pt x="119" y="2"/>
                  </a:cubicBezTo>
                  <a:cubicBezTo>
                    <a:pt x="117" y="1"/>
                    <a:pt x="115" y="0"/>
                    <a:pt x="113" y="0"/>
                  </a:cubicBezTo>
                  <a:lnTo>
                    <a:pt x="112" y="0"/>
                  </a:lnTo>
                  <a:lnTo>
                    <a:pt x="46"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29">
              <a:extLst>
                <a:ext uri="{FF2B5EF4-FFF2-40B4-BE49-F238E27FC236}">
                  <a16:creationId xmlns:a16="http://schemas.microsoft.com/office/drawing/2014/main" id="{1B7ECFB9-3800-B5E9-9742-D38EBBC15356}"/>
                </a:ext>
              </a:extLst>
            </p:cNvPr>
            <p:cNvSpPr/>
            <p:nvPr/>
          </p:nvSpPr>
          <p:spPr>
            <a:xfrm>
              <a:off x="1418405" y="-670895"/>
              <a:ext cx="2880" cy="7920"/>
            </a:xfrm>
            <a:custGeom>
              <a:avLst/>
              <a:gdLst/>
              <a:ahLst/>
              <a:cxnLst/>
              <a:rect l="l" t="t" r="r" b="b"/>
              <a:pathLst>
                <a:path w="8" h="22" extrusionOk="0">
                  <a:moveTo>
                    <a:pt x="2" y="0"/>
                  </a:moveTo>
                  <a:cubicBezTo>
                    <a:pt x="2" y="7"/>
                    <a:pt x="1" y="14"/>
                    <a:pt x="0" y="21"/>
                  </a:cubicBezTo>
                  <a:cubicBezTo>
                    <a:pt x="2" y="20"/>
                    <a:pt x="4" y="18"/>
                    <a:pt x="5" y="16"/>
                  </a:cubicBezTo>
                  <a:cubicBezTo>
                    <a:pt x="6" y="14"/>
                    <a:pt x="7" y="12"/>
                    <a:pt x="7" y="10"/>
                  </a:cubicBezTo>
                  <a:cubicBezTo>
                    <a:pt x="7" y="8"/>
                    <a:pt x="6" y="5"/>
                    <a:pt x="5" y="3"/>
                  </a:cubicBezTo>
                  <a:cubicBezTo>
                    <a:pt x="4" y="2"/>
                    <a:pt x="3" y="1"/>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29">
              <a:extLst>
                <a:ext uri="{FF2B5EF4-FFF2-40B4-BE49-F238E27FC236}">
                  <a16:creationId xmlns:a16="http://schemas.microsoft.com/office/drawing/2014/main" id="{2F5D5C2D-AD17-16AC-2B7E-C0DDC9EAA2DB}"/>
                </a:ext>
              </a:extLst>
            </p:cNvPr>
            <p:cNvSpPr/>
            <p:nvPr/>
          </p:nvSpPr>
          <p:spPr>
            <a:xfrm>
              <a:off x="1427765" y="-683495"/>
              <a:ext cx="1080" cy="2520"/>
            </a:xfrm>
            <a:custGeom>
              <a:avLst/>
              <a:gdLst/>
              <a:ahLst/>
              <a:cxnLst/>
              <a:rect l="l" t="t" r="r" b="b"/>
              <a:pathLst>
                <a:path w="3" h="7" extrusionOk="0">
                  <a:moveTo>
                    <a:pt x="0" y="6"/>
                  </a:moveTo>
                  <a:lnTo>
                    <a:pt x="1" y="5"/>
                  </a:lnTo>
                  <a:cubicBezTo>
                    <a:pt x="2" y="4"/>
                    <a:pt x="2" y="2"/>
                    <a:pt x="2" y="0"/>
                  </a:cubicBezTo>
                  <a:lnTo>
                    <a:pt x="1" y="0"/>
                  </a:lnTo>
                  <a:lnTo>
                    <a:pt x="0"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29">
              <a:extLst>
                <a:ext uri="{FF2B5EF4-FFF2-40B4-BE49-F238E27FC236}">
                  <a16:creationId xmlns:a16="http://schemas.microsoft.com/office/drawing/2014/main" id="{49A65866-C0F2-8A3E-B542-892EC0EBBA70}"/>
                </a:ext>
              </a:extLst>
            </p:cNvPr>
            <p:cNvSpPr/>
            <p:nvPr/>
          </p:nvSpPr>
          <p:spPr>
            <a:xfrm>
              <a:off x="1398965" y="-687815"/>
              <a:ext cx="22320" cy="6840"/>
            </a:xfrm>
            <a:custGeom>
              <a:avLst/>
              <a:gdLst/>
              <a:ahLst/>
              <a:cxnLst/>
              <a:rect l="l" t="t" r="r" b="b"/>
              <a:pathLst>
                <a:path w="62" h="19" extrusionOk="0">
                  <a:moveTo>
                    <a:pt x="61" y="0"/>
                  </a:moveTo>
                  <a:cubicBezTo>
                    <a:pt x="57" y="0"/>
                    <a:pt x="52" y="0"/>
                    <a:pt x="48" y="0"/>
                  </a:cubicBezTo>
                  <a:cubicBezTo>
                    <a:pt x="43" y="0"/>
                    <a:pt x="40" y="0"/>
                    <a:pt x="36" y="0"/>
                  </a:cubicBezTo>
                  <a:cubicBezTo>
                    <a:pt x="26" y="0"/>
                    <a:pt x="15" y="0"/>
                    <a:pt x="4" y="0"/>
                  </a:cubicBezTo>
                  <a:cubicBezTo>
                    <a:pt x="0" y="0"/>
                    <a:pt x="0" y="7"/>
                    <a:pt x="4" y="8"/>
                  </a:cubicBezTo>
                  <a:cubicBezTo>
                    <a:pt x="13" y="9"/>
                    <a:pt x="22" y="13"/>
                    <a:pt x="31" y="15"/>
                  </a:cubicBezTo>
                  <a:cubicBezTo>
                    <a:pt x="40" y="15"/>
                    <a:pt x="49" y="16"/>
                    <a:pt x="57" y="18"/>
                  </a:cubicBezTo>
                  <a:lnTo>
                    <a:pt x="60" y="18"/>
                  </a:lnTo>
                  <a:cubicBezTo>
                    <a:pt x="60" y="13"/>
                    <a:pt x="60" y="8"/>
                    <a:pt x="61" y="4"/>
                  </a:cubicBezTo>
                  <a:cubicBezTo>
                    <a:pt x="61" y="3"/>
                    <a:pt x="61" y="2"/>
                    <a:pt x="61" y="1"/>
                  </a:cubicBezTo>
                  <a:lnTo>
                    <a:pt x="6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29">
              <a:extLst>
                <a:ext uri="{FF2B5EF4-FFF2-40B4-BE49-F238E27FC236}">
                  <a16:creationId xmlns:a16="http://schemas.microsoft.com/office/drawing/2014/main" id="{82A94FB0-5ADF-D02A-5468-5E5D66CDC67C}"/>
                </a:ext>
              </a:extLst>
            </p:cNvPr>
            <p:cNvSpPr/>
            <p:nvPr/>
          </p:nvSpPr>
          <p:spPr>
            <a:xfrm>
              <a:off x="1428125" y="-684935"/>
              <a:ext cx="720" cy="1800"/>
            </a:xfrm>
            <a:custGeom>
              <a:avLst/>
              <a:gdLst/>
              <a:ahLst/>
              <a:cxnLst/>
              <a:rect l="l" t="t" r="r" b="b"/>
              <a:pathLst>
                <a:path w="2" h="5" extrusionOk="0">
                  <a:moveTo>
                    <a:pt x="0" y="0"/>
                  </a:moveTo>
                  <a:lnTo>
                    <a:pt x="0" y="4"/>
                  </a:lnTo>
                  <a:lnTo>
                    <a:pt x="1" y="4"/>
                  </a:lnTo>
                  <a:cubicBezTo>
                    <a:pt x="1" y="2"/>
                    <a:pt x="1" y="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29">
              <a:extLst>
                <a:ext uri="{FF2B5EF4-FFF2-40B4-BE49-F238E27FC236}">
                  <a16:creationId xmlns:a16="http://schemas.microsoft.com/office/drawing/2014/main" id="{CBB926D4-71F9-0786-2732-D4C6F01EF094}"/>
                </a:ext>
              </a:extLst>
            </p:cNvPr>
            <p:cNvSpPr/>
            <p:nvPr/>
          </p:nvSpPr>
          <p:spPr>
            <a:xfrm>
              <a:off x="1420565" y="-687815"/>
              <a:ext cx="720" cy="1800"/>
            </a:xfrm>
            <a:custGeom>
              <a:avLst/>
              <a:gdLst/>
              <a:ahLst/>
              <a:cxnLst/>
              <a:rect l="l" t="t" r="r" b="b"/>
              <a:pathLst>
                <a:path w="2" h="5" extrusionOk="0">
                  <a:moveTo>
                    <a:pt x="1" y="0"/>
                  </a:moveTo>
                  <a:cubicBezTo>
                    <a:pt x="0" y="1"/>
                    <a:pt x="0" y="2"/>
                    <a:pt x="0" y="2"/>
                  </a:cubicBezTo>
                  <a:cubicBezTo>
                    <a:pt x="0" y="3"/>
                    <a:pt x="0" y="4"/>
                    <a:pt x="1" y="4"/>
                  </a:cubicBezTo>
                  <a:cubicBezTo>
                    <a:pt x="1" y="3"/>
                    <a:pt x="1" y="2"/>
                    <a:pt x="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29">
              <a:extLst>
                <a:ext uri="{FF2B5EF4-FFF2-40B4-BE49-F238E27FC236}">
                  <a16:creationId xmlns:a16="http://schemas.microsoft.com/office/drawing/2014/main" id="{DA57ADE1-6B47-3C39-9C0A-B8E7E1B84202}"/>
                </a:ext>
              </a:extLst>
            </p:cNvPr>
            <p:cNvSpPr/>
            <p:nvPr/>
          </p:nvSpPr>
          <p:spPr>
            <a:xfrm>
              <a:off x="1420205" y="-686375"/>
              <a:ext cx="7920" cy="6840"/>
            </a:xfrm>
            <a:custGeom>
              <a:avLst/>
              <a:gdLst/>
              <a:ahLst/>
              <a:cxnLst/>
              <a:rect l="l" t="t" r="r" b="b"/>
              <a:pathLst>
                <a:path w="22" h="19" extrusionOk="0">
                  <a:moveTo>
                    <a:pt x="10" y="7"/>
                  </a:moveTo>
                  <a:cubicBezTo>
                    <a:pt x="8" y="7"/>
                    <a:pt x="7" y="7"/>
                    <a:pt x="5" y="6"/>
                  </a:cubicBezTo>
                  <a:cubicBezTo>
                    <a:pt x="3" y="5"/>
                    <a:pt x="3" y="5"/>
                    <a:pt x="2" y="3"/>
                  </a:cubicBezTo>
                  <a:cubicBezTo>
                    <a:pt x="2" y="2"/>
                    <a:pt x="1" y="1"/>
                    <a:pt x="1" y="0"/>
                  </a:cubicBezTo>
                  <a:cubicBezTo>
                    <a:pt x="1" y="5"/>
                    <a:pt x="1" y="10"/>
                    <a:pt x="0" y="15"/>
                  </a:cubicBezTo>
                  <a:cubicBezTo>
                    <a:pt x="3" y="16"/>
                    <a:pt x="7" y="17"/>
                    <a:pt x="11" y="18"/>
                  </a:cubicBezTo>
                  <a:cubicBezTo>
                    <a:pt x="11" y="18"/>
                    <a:pt x="12" y="18"/>
                    <a:pt x="13" y="18"/>
                  </a:cubicBezTo>
                  <a:cubicBezTo>
                    <a:pt x="14" y="18"/>
                    <a:pt x="16" y="18"/>
                    <a:pt x="18" y="17"/>
                  </a:cubicBezTo>
                  <a:cubicBezTo>
                    <a:pt x="19" y="16"/>
                    <a:pt x="20" y="15"/>
                    <a:pt x="21" y="14"/>
                  </a:cubicBezTo>
                  <a:lnTo>
                    <a:pt x="21" y="8"/>
                  </a:lnTo>
                  <a:lnTo>
                    <a:pt x="10"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29">
              <a:extLst>
                <a:ext uri="{FF2B5EF4-FFF2-40B4-BE49-F238E27FC236}">
                  <a16:creationId xmlns:a16="http://schemas.microsoft.com/office/drawing/2014/main" id="{F7D6832A-321C-0823-3C40-DB8484FB65E2}"/>
                </a:ext>
              </a:extLst>
            </p:cNvPr>
            <p:cNvSpPr/>
            <p:nvPr/>
          </p:nvSpPr>
          <p:spPr>
            <a:xfrm>
              <a:off x="1420925" y="-687815"/>
              <a:ext cx="7560" cy="4320"/>
            </a:xfrm>
            <a:custGeom>
              <a:avLst/>
              <a:gdLst/>
              <a:ahLst/>
              <a:cxnLst/>
              <a:rect l="l" t="t" r="r" b="b"/>
              <a:pathLst>
                <a:path w="21" h="12" extrusionOk="0">
                  <a:moveTo>
                    <a:pt x="14" y="3"/>
                  </a:moveTo>
                  <a:cubicBezTo>
                    <a:pt x="9" y="1"/>
                    <a:pt x="4" y="1"/>
                    <a:pt x="0" y="0"/>
                  </a:cubicBezTo>
                  <a:cubicBezTo>
                    <a:pt x="0" y="2"/>
                    <a:pt x="0" y="3"/>
                    <a:pt x="0" y="4"/>
                  </a:cubicBezTo>
                  <a:cubicBezTo>
                    <a:pt x="0" y="5"/>
                    <a:pt x="0" y="6"/>
                    <a:pt x="1" y="7"/>
                  </a:cubicBezTo>
                  <a:cubicBezTo>
                    <a:pt x="2" y="9"/>
                    <a:pt x="3" y="9"/>
                    <a:pt x="4" y="10"/>
                  </a:cubicBezTo>
                  <a:cubicBezTo>
                    <a:pt x="5" y="11"/>
                    <a:pt x="7" y="11"/>
                    <a:pt x="8" y="11"/>
                  </a:cubicBezTo>
                  <a:lnTo>
                    <a:pt x="9" y="11"/>
                  </a:lnTo>
                  <a:lnTo>
                    <a:pt x="20" y="11"/>
                  </a:lnTo>
                  <a:lnTo>
                    <a:pt x="20" y="8"/>
                  </a:lnTo>
                  <a:lnTo>
                    <a:pt x="20" y="7"/>
                  </a:lnTo>
                  <a:cubicBezTo>
                    <a:pt x="19" y="6"/>
                    <a:pt x="18" y="5"/>
                    <a:pt x="16" y="4"/>
                  </a:cubicBezTo>
                  <a:cubicBezTo>
                    <a:pt x="15" y="4"/>
                    <a:pt x="15" y="3"/>
                    <a:pt x="14"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29">
              <a:extLst>
                <a:ext uri="{FF2B5EF4-FFF2-40B4-BE49-F238E27FC236}">
                  <a16:creationId xmlns:a16="http://schemas.microsoft.com/office/drawing/2014/main" id="{EC40144A-A1AC-8EC8-5DFD-D0EA61954F80}"/>
                </a:ext>
              </a:extLst>
            </p:cNvPr>
            <p:cNvSpPr/>
            <p:nvPr/>
          </p:nvSpPr>
          <p:spPr>
            <a:xfrm>
              <a:off x="1366205" y="-708335"/>
              <a:ext cx="55440" cy="11520"/>
            </a:xfrm>
            <a:custGeom>
              <a:avLst/>
              <a:gdLst/>
              <a:ahLst/>
              <a:cxnLst/>
              <a:rect l="l" t="t" r="r" b="b"/>
              <a:pathLst>
                <a:path w="154" h="32" extrusionOk="0">
                  <a:moveTo>
                    <a:pt x="75" y="7"/>
                  </a:moveTo>
                  <a:cubicBezTo>
                    <a:pt x="51" y="4"/>
                    <a:pt x="27" y="1"/>
                    <a:pt x="3" y="0"/>
                  </a:cubicBezTo>
                  <a:lnTo>
                    <a:pt x="2" y="0"/>
                  </a:lnTo>
                  <a:cubicBezTo>
                    <a:pt x="2" y="1"/>
                    <a:pt x="2" y="1"/>
                    <a:pt x="1" y="2"/>
                  </a:cubicBezTo>
                  <a:cubicBezTo>
                    <a:pt x="0" y="3"/>
                    <a:pt x="0" y="3"/>
                    <a:pt x="0" y="4"/>
                  </a:cubicBezTo>
                  <a:cubicBezTo>
                    <a:pt x="0" y="4"/>
                    <a:pt x="0" y="5"/>
                    <a:pt x="1" y="6"/>
                  </a:cubicBezTo>
                  <a:lnTo>
                    <a:pt x="2" y="7"/>
                  </a:lnTo>
                  <a:lnTo>
                    <a:pt x="3" y="7"/>
                  </a:lnTo>
                  <a:cubicBezTo>
                    <a:pt x="30" y="15"/>
                    <a:pt x="56" y="21"/>
                    <a:pt x="84" y="25"/>
                  </a:cubicBezTo>
                  <a:cubicBezTo>
                    <a:pt x="108" y="26"/>
                    <a:pt x="130" y="30"/>
                    <a:pt x="153" y="31"/>
                  </a:cubicBezTo>
                  <a:lnTo>
                    <a:pt x="153" y="11"/>
                  </a:lnTo>
                  <a:cubicBezTo>
                    <a:pt x="127" y="11"/>
                    <a:pt x="101" y="9"/>
                    <a:pt x="75"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29">
              <a:extLst>
                <a:ext uri="{FF2B5EF4-FFF2-40B4-BE49-F238E27FC236}">
                  <a16:creationId xmlns:a16="http://schemas.microsoft.com/office/drawing/2014/main" id="{1C5804E7-A6F5-C07C-DA39-3FA0D2275BBA}"/>
                </a:ext>
              </a:extLst>
            </p:cNvPr>
            <p:cNvSpPr/>
            <p:nvPr/>
          </p:nvSpPr>
          <p:spPr>
            <a:xfrm>
              <a:off x="1421645" y="-704375"/>
              <a:ext cx="3600" cy="7560"/>
            </a:xfrm>
            <a:custGeom>
              <a:avLst/>
              <a:gdLst/>
              <a:ahLst/>
              <a:cxnLst/>
              <a:rect l="l" t="t" r="r" b="b"/>
              <a:pathLst>
                <a:path w="10" h="21" extrusionOk="0">
                  <a:moveTo>
                    <a:pt x="9" y="19"/>
                  </a:moveTo>
                  <a:cubicBezTo>
                    <a:pt x="8" y="13"/>
                    <a:pt x="7" y="7"/>
                    <a:pt x="6" y="0"/>
                  </a:cubicBezTo>
                  <a:lnTo>
                    <a:pt x="0" y="0"/>
                  </a:lnTo>
                  <a:lnTo>
                    <a:pt x="0" y="19"/>
                  </a:lnTo>
                  <a:lnTo>
                    <a:pt x="6" y="19"/>
                  </a:lnTo>
                  <a:cubicBezTo>
                    <a:pt x="7" y="20"/>
                    <a:pt x="7" y="20"/>
                    <a:pt x="8" y="20"/>
                  </a:cubicBezTo>
                  <a:cubicBezTo>
                    <a:pt x="8" y="20"/>
                    <a:pt x="9" y="20"/>
                    <a:pt x="9"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29">
              <a:extLst>
                <a:ext uri="{FF2B5EF4-FFF2-40B4-BE49-F238E27FC236}">
                  <a16:creationId xmlns:a16="http://schemas.microsoft.com/office/drawing/2014/main" id="{923B0DD7-32DC-8746-1184-4C64C7C6C929}"/>
                </a:ext>
              </a:extLst>
            </p:cNvPr>
            <p:cNvSpPr/>
            <p:nvPr/>
          </p:nvSpPr>
          <p:spPr>
            <a:xfrm>
              <a:off x="1390685" y="-719135"/>
              <a:ext cx="31320" cy="10080"/>
            </a:xfrm>
            <a:custGeom>
              <a:avLst/>
              <a:gdLst/>
              <a:ahLst/>
              <a:cxnLst/>
              <a:rect l="l" t="t" r="r" b="b"/>
              <a:pathLst>
                <a:path w="87" h="28" extrusionOk="0">
                  <a:moveTo>
                    <a:pt x="58" y="1"/>
                  </a:moveTo>
                  <a:cubicBezTo>
                    <a:pt x="54" y="1"/>
                    <a:pt x="49" y="0"/>
                    <a:pt x="45" y="0"/>
                  </a:cubicBezTo>
                  <a:cubicBezTo>
                    <a:pt x="32" y="0"/>
                    <a:pt x="19" y="2"/>
                    <a:pt x="7" y="4"/>
                  </a:cubicBezTo>
                  <a:cubicBezTo>
                    <a:pt x="6" y="4"/>
                    <a:pt x="5" y="5"/>
                    <a:pt x="4" y="5"/>
                  </a:cubicBezTo>
                  <a:cubicBezTo>
                    <a:pt x="3" y="6"/>
                    <a:pt x="2" y="6"/>
                    <a:pt x="1" y="7"/>
                  </a:cubicBezTo>
                  <a:cubicBezTo>
                    <a:pt x="0" y="8"/>
                    <a:pt x="0" y="9"/>
                    <a:pt x="0" y="11"/>
                  </a:cubicBezTo>
                  <a:cubicBezTo>
                    <a:pt x="0" y="12"/>
                    <a:pt x="0" y="13"/>
                    <a:pt x="1" y="14"/>
                  </a:cubicBezTo>
                  <a:cubicBezTo>
                    <a:pt x="2" y="15"/>
                    <a:pt x="3" y="15"/>
                    <a:pt x="4" y="16"/>
                  </a:cubicBezTo>
                  <a:cubicBezTo>
                    <a:pt x="5" y="17"/>
                    <a:pt x="6" y="17"/>
                    <a:pt x="7" y="17"/>
                  </a:cubicBezTo>
                  <a:cubicBezTo>
                    <a:pt x="25" y="18"/>
                    <a:pt x="44" y="20"/>
                    <a:pt x="62" y="24"/>
                  </a:cubicBezTo>
                  <a:cubicBezTo>
                    <a:pt x="69" y="26"/>
                    <a:pt x="75" y="27"/>
                    <a:pt x="81" y="27"/>
                  </a:cubicBezTo>
                  <a:cubicBezTo>
                    <a:pt x="83" y="27"/>
                    <a:pt x="84" y="27"/>
                    <a:pt x="86" y="27"/>
                  </a:cubicBezTo>
                  <a:lnTo>
                    <a:pt x="86" y="3"/>
                  </a:lnTo>
                  <a:cubicBezTo>
                    <a:pt x="77" y="3"/>
                    <a:pt x="68" y="2"/>
                    <a:pt x="58"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29">
              <a:extLst>
                <a:ext uri="{FF2B5EF4-FFF2-40B4-BE49-F238E27FC236}">
                  <a16:creationId xmlns:a16="http://schemas.microsoft.com/office/drawing/2014/main" id="{DAE96DD0-2236-5440-5EE3-D513AB98DD72}"/>
                </a:ext>
              </a:extLst>
            </p:cNvPr>
            <p:cNvSpPr/>
            <p:nvPr/>
          </p:nvSpPr>
          <p:spPr>
            <a:xfrm>
              <a:off x="1422005" y="-718055"/>
              <a:ext cx="2160" cy="9000"/>
            </a:xfrm>
            <a:custGeom>
              <a:avLst/>
              <a:gdLst/>
              <a:ahLst/>
              <a:cxnLst/>
              <a:rect l="l" t="t" r="r" b="b"/>
              <a:pathLst>
                <a:path w="6" h="25" extrusionOk="0">
                  <a:moveTo>
                    <a:pt x="2" y="0"/>
                  </a:moveTo>
                  <a:lnTo>
                    <a:pt x="0" y="0"/>
                  </a:lnTo>
                  <a:lnTo>
                    <a:pt x="0" y="24"/>
                  </a:lnTo>
                  <a:lnTo>
                    <a:pt x="5" y="24"/>
                  </a:lnTo>
                  <a:cubicBezTo>
                    <a:pt x="3" y="16"/>
                    <a:pt x="3" y="8"/>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29">
              <a:extLst>
                <a:ext uri="{FF2B5EF4-FFF2-40B4-BE49-F238E27FC236}">
                  <a16:creationId xmlns:a16="http://schemas.microsoft.com/office/drawing/2014/main" id="{AFA666CC-A913-93B2-216D-E99EECF35482}"/>
                </a:ext>
              </a:extLst>
            </p:cNvPr>
            <p:cNvSpPr/>
            <p:nvPr/>
          </p:nvSpPr>
          <p:spPr>
            <a:xfrm>
              <a:off x="1406885" y="-729215"/>
              <a:ext cx="15480" cy="8280"/>
            </a:xfrm>
            <a:custGeom>
              <a:avLst/>
              <a:gdLst/>
              <a:ahLst/>
              <a:cxnLst/>
              <a:rect l="l" t="t" r="r" b="b"/>
              <a:pathLst>
                <a:path w="43" h="23" extrusionOk="0">
                  <a:moveTo>
                    <a:pt x="42" y="0"/>
                  </a:moveTo>
                  <a:cubicBezTo>
                    <a:pt x="39" y="0"/>
                    <a:pt x="36" y="0"/>
                    <a:pt x="33" y="0"/>
                  </a:cubicBezTo>
                  <a:cubicBezTo>
                    <a:pt x="24" y="0"/>
                    <a:pt x="14" y="1"/>
                    <a:pt x="5" y="4"/>
                  </a:cubicBezTo>
                  <a:cubicBezTo>
                    <a:pt x="4" y="4"/>
                    <a:pt x="4" y="4"/>
                    <a:pt x="3" y="5"/>
                  </a:cubicBezTo>
                  <a:cubicBezTo>
                    <a:pt x="2" y="5"/>
                    <a:pt x="2" y="6"/>
                    <a:pt x="1" y="7"/>
                  </a:cubicBezTo>
                  <a:cubicBezTo>
                    <a:pt x="0" y="8"/>
                    <a:pt x="0" y="9"/>
                    <a:pt x="0" y="11"/>
                  </a:cubicBezTo>
                  <a:cubicBezTo>
                    <a:pt x="0" y="12"/>
                    <a:pt x="0" y="13"/>
                    <a:pt x="1" y="14"/>
                  </a:cubicBezTo>
                  <a:cubicBezTo>
                    <a:pt x="2" y="15"/>
                    <a:pt x="2" y="16"/>
                    <a:pt x="3" y="17"/>
                  </a:cubicBezTo>
                  <a:cubicBezTo>
                    <a:pt x="4" y="17"/>
                    <a:pt x="4" y="17"/>
                    <a:pt x="5" y="18"/>
                  </a:cubicBezTo>
                  <a:cubicBezTo>
                    <a:pt x="16" y="21"/>
                    <a:pt x="28" y="22"/>
                    <a:pt x="40" y="22"/>
                  </a:cubicBezTo>
                  <a:cubicBezTo>
                    <a:pt x="41" y="22"/>
                    <a:pt x="41" y="22"/>
                    <a:pt x="42" y="22"/>
                  </a:cubicBezTo>
                  <a:cubicBezTo>
                    <a:pt x="42" y="15"/>
                    <a:pt x="42" y="7"/>
                    <a:pt x="4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29">
              <a:extLst>
                <a:ext uri="{FF2B5EF4-FFF2-40B4-BE49-F238E27FC236}">
                  <a16:creationId xmlns:a16="http://schemas.microsoft.com/office/drawing/2014/main" id="{7EB4291D-F6EA-E115-05A4-CADAB5AE64F0}"/>
                </a:ext>
              </a:extLst>
            </p:cNvPr>
            <p:cNvSpPr/>
            <p:nvPr/>
          </p:nvSpPr>
          <p:spPr>
            <a:xfrm>
              <a:off x="1422365" y="-729215"/>
              <a:ext cx="1080" cy="8280"/>
            </a:xfrm>
            <a:custGeom>
              <a:avLst/>
              <a:gdLst/>
              <a:ahLst/>
              <a:cxnLst/>
              <a:rect l="l" t="t" r="r" b="b"/>
              <a:pathLst>
                <a:path w="3" h="23" extrusionOk="0">
                  <a:moveTo>
                    <a:pt x="1" y="0"/>
                  </a:moveTo>
                  <a:lnTo>
                    <a:pt x="0" y="0"/>
                  </a:lnTo>
                  <a:cubicBezTo>
                    <a:pt x="0" y="8"/>
                    <a:pt x="0" y="15"/>
                    <a:pt x="0" y="22"/>
                  </a:cubicBezTo>
                  <a:lnTo>
                    <a:pt x="2" y="22"/>
                  </a:lnTo>
                  <a:cubicBezTo>
                    <a:pt x="1" y="15"/>
                    <a:pt x="1" y="8"/>
                    <a:pt x="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29">
              <a:extLst>
                <a:ext uri="{FF2B5EF4-FFF2-40B4-BE49-F238E27FC236}">
                  <a16:creationId xmlns:a16="http://schemas.microsoft.com/office/drawing/2014/main" id="{070E6713-BFB2-6A40-4ED9-7B24CF6EBDFA}"/>
                </a:ext>
              </a:extLst>
            </p:cNvPr>
            <p:cNvSpPr/>
            <p:nvPr/>
          </p:nvSpPr>
          <p:spPr>
            <a:xfrm>
              <a:off x="1442525" y="-753695"/>
              <a:ext cx="9720" cy="16200"/>
            </a:xfrm>
            <a:custGeom>
              <a:avLst/>
              <a:gdLst/>
              <a:ahLst/>
              <a:cxnLst/>
              <a:rect l="l" t="t" r="r" b="b"/>
              <a:pathLst>
                <a:path w="27" h="45" extrusionOk="0">
                  <a:moveTo>
                    <a:pt x="4" y="5"/>
                  </a:moveTo>
                  <a:cubicBezTo>
                    <a:pt x="1" y="12"/>
                    <a:pt x="0" y="20"/>
                    <a:pt x="0" y="28"/>
                  </a:cubicBezTo>
                  <a:cubicBezTo>
                    <a:pt x="0" y="29"/>
                    <a:pt x="0" y="30"/>
                    <a:pt x="0" y="32"/>
                  </a:cubicBezTo>
                  <a:cubicBezTo>
                    <a:pt x="0" y="34"/>
                    <a:pt x="0" y="35"/>
                    <a:pt x="1" y="37"/>
                  </a:cubicBezTo>
                  <a:cubicBezTo>
                    <a:pt x="3" y="39"/>
                    <a:pt x="4" y="41"/>
                    <a:pt x="6" y="42"/>
                  </a:cubicBezTo>
                  <a:cubicBezTo>
                    <a:pt x="8" y="43"/>
                    <a:pt x="10" y="44"/>
                    <a:pt x="13" y="44"/>
                  </a:cubicBezTo>
                  <a:cubicBezTo>
                    <a:pt x="15" y="43"/>
                    <a:pt x="17" y="43"/>
                    <a:pt x="19" y="42"/>
                  </a:cubicBezTo>
                  <a:cubicBezTo>
                    <a:pt x="21" y="41"/>
                    <a:pt x="23" y="39"/>
                    <a:pt x="24" y="37"/>
                  </a:cubicBezTo>
                  <a:cubicBezTo>
                    <a:pt x="26" y="35"/>
                    <a:pt x="25" y="33"/>
                    <a:pt x="25" y="31"/>
                  </a:cubicBezTo>
                  <a:cubicBezTo>
                    <a:pt x="25" y="30"/>
                    <a:pt x="25" y="30"/>
                    <a:pt x="25" y="30"/>
                  </a:cubicBezTo>
                  <a:cubicBezTo>
                    <a:pt x="25" y="28"/>
                    <a:pt x="26" y="27"/>
                    <a:pt x="26" y="25"/>
                  </a:cubicBezTo>
                  <a:cubicBezTo>
                    <a:pt x="26" y="19"/>
                    <a:pt x="24" y="12"/>
                    <a:pt x="22" y="6"/>
                  </a:cubicBezTo>
                  <a:lnTo>
                    <a:pt x="21" y="5"/>
                  </a:lnTo>
                  <a:cubicBezTo>
                    <a:pt x="19" y="3"/>
                    <a:pt x="20" y="2"/>
                    <a:pt x="18" y="1"/>
                  </a:cubicBezTo>
                  <a:cubicBezTo>
                    <a:pt x="17" y="0"/>
                    <a:pt x="15" y="0"/>
                    <a:pt x="13" y="0"/>
                  </a:cubicBezTo>
                  <a:cubicBezTo>
                    <a:pt x="12" y="0"/>
                    <a:pt x="10" y="0"/>
                    <a:pt x="8" y="1"/>
                  </a:cubicBezTo>
                  <a:cubicBezTo>
                    <a:pt x="7" y="2"/>
                    <a:pt x="5" y="3"/>
                    <a:pt x="4"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29">
              <a:extLst>
                <a:ext uri="{FF2B5EF4-FFF2-40B4-BE49-F238E27FC236}">
                  <a16:creationId xmlns:a16="http://schemas.microsoft.com/office/drawing/2014/main" id="{450A66A2-CF3E-8162-577C-3E9CDE48E976}"/>
                </a:ext>
              </a:extLst>
            </p:cNvPr>
            <p:cNvSpPr/>
            <p:nvPr/>
          </p:nvSpPr>
          <p:spPr>
            <a:xfrm>
              <a:off x="1432085" y="-846215"/>
              <a:ext cx="14760" cy="70560"/>
            </a:xfrm>
            <a:custGeom>
              <a:avLst/>
              <a:gdLst/>
              <a:ahLst/>
              <a:cxnLst/>
              <a:rect l="l" t="t" r="r" b="b"/>
              <a:pathLst>
                <a:path w="41" h="196" extrusionOk="0">
                  <a:moveTo>
                    <a:pt x="0" y="6"/>
                  </a:moveTo>
                  <a:cubicBezTo>
                    <a:pt x="4" y="32"/>
                    <a:pt x="8" y="58"/>
                    <a:pt x="11" y="85"/>
                  </a:cubicBezTo>
                  <a:cubicBezTo>
                    <a:pt x="16" y="121"/>
                    <a:pt x="19" y="157"/>
                    <a:pt x="28" y="192"/>
                  </a:cubicBezTo>
                  <a:cubicBezTo>
                    <a:pt x="28" y="195"/>
                    <a:pt x="32" y="194"/>
                    <a:pt x="32" y="192"/>
                  </a:cubicBezTo>
                  <a:cubicBezTo>
                    <a:pt x="38" y="171"/>
                    <a:pt x="40" y="149"/>
                    <a:pt x="40" y="127"/>
                  </a:cubicBezTo>
                  <a:cubicBezTo>
                    <a:pt x="40" y="105"/>
                    <a:pt x="38" y="83"/>
                    <a:pt x="32" y="61"/>
                  </a:cubicBezTo>
                  <a:cubicBezTo>
                    <a:pt x="27" y="41"/>
                    <a:pt x="23" y="20"/>
                    <a:pt x="19" y="0"/>
                  </a:cubicBezTo>
                  <a:cubicBezTo>
                    <a:pt x="17" y="1"/>
                    <a:pt x="16" y="2"/>
                    <a:pt x="14" y="3"/>
                  </a:cubicBezTo>
                  <a:cubicBezTo>
                    <a:pt x="12" y="4"/>
                    <a:pt x="9" y="5"/>
                    <a:pt x="7" y="7"/>
                  </a:cubicBezTo>
                  <a:cubicBezTo>
                    <a:pt x="6" y="7"/>
                    <a:pt x="5" y="7"/>
                    <a:pt x="4" y="7"/>
                  </a:cubicBezTo>
                  <a:cubicBezTo>
                    <a:pt x="2" y="7"/>
                    <a:pt x="1" y="7"/>
                    <a:pt x="0"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29">
              <a:extLst>
                <a:ext uri="{FF2B5EF4-FFF2-40B4-BE49-F238E27FC236}">
                  <a16:creationId xmlns:a16="http://schemas.microsoft.com/office/drawing/2014/main" id="{A24DFA4B-BEBE-6F62-B218-B92658F66802}"/>
                </a:ext>
              </a:extLst>
            </p:cNvPr>
            <p:cNvSpPr/>
            <p:nvPr/>
          </p:nvSpPr>
          <p:spPr>
            <a:xfrm>
              <a:off x="1425245" y="-873215"/>
              <a:ext cx="3600" cy="360"/>
            </a:xfrm>
            <a:custGeom>
              <a:avLst/>
              <a:gdLst/>
              <a:ahLst/>
              <a:cxnLst/>
              <a:rect l="l" t="t" r="r" b="b"/>
              <a:pathLst>
                <a:path w="10" h="1" extrusionOk="0">
                  <a:moveTo>
                    <a:pt x="9" y="0"/>
                  </a:moveTo>
                  <a:cubicBezTo>
                    <a:pt x="7" y="0"/>
                    <a:pt x="5" y="0"/>
                    <a:pt x="4" y="0"/>
                  </a:cubicBezTo>
                  <a:cubicBezTo>
                    <a:pt x="2" y="0"/>
                    <a:pt x="1" y="0"/>
                    <a:pt x="0" y="0"/>
                  </a:cubicBezTo>
                  <a:lnTo>
                    <a:pt x="9"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 name="Google Shape;1044;p29">
              <a:extLst>
                <a:ext uri="{FF2B5EF4-FFF2-40B4-BE49-F238E27FC236}">
                  <a16:creationId xmlns:a16="http://schemas.microsoft.com/office/drawing/2014/main" id="{D11EE687-D753-08FE-54FD-174324E04941}"/>
                </a:ext>
              </a:extLst>
            </p:cNvPr>
            <p:cNvSpPr/>
            <p:nvPr/>
          </p:nvSpPr>
          <p:spPr>
            <a:xfrm>
              <a:off x="1427765" y="-864935"/>
              <a:ext cx="6120" cy="4680"/>
            </a:xfrm>
            <a:custGeom>
              <a:avLst/>
              <a:gdLst/>
              <a:ahLst/>
              <a:cxnLst/>
              <a:rect l="l" t="t" r="r" b="b"/>
              <a:pathLst>
                <a:path w="17" h="13" extrusionOk="0">
                  <a:moveTo>
                    <a:pt x="16" y="1"/>
                  </a:moveTo>
                  <a:lnTo>
                    <a:pt x="0" y="0"/>
                  </a:lnTo>
                  <a:cubicBezTo>
                    <a:pt x="1" y="4"/>
                    <a:pt x="2" y="8"/>
                    <a:pt x="3" y="12"/>
                  </a:cubicBezTo>
                  <a:cubicBezTo>
                    <a:pt x="7" y="10"/>
                    <a:pt x="11" y="5"/>
                    <a:pt x="16"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 name="Google Shape;1045;p29">
              <a:extLst>
                <a:ext uri="{FF2B5EF4-FFF2-40B4-BE49-F238E27FC236}">
                  <a16:creationId xmlns:a16="http://schemas.microsoft.com/office/drawing/2014/main" id="{CD196D84-4AAA-59B1-F6B6-822AF8EA74C8}"/>
                </a:ext>
              </a:extLst>
            </p:cNvPr>
            <p:cNvSpPr/>
            <p:nvPr/>
          </p:nvSpPr>
          <p:spPr>
            <a:xfrm>
              <a:off x="1424885" y="-872855"/>
              <a:ext cx="9000" cy="8640"/>
            </a:xfrm>
            <a:custGeom>
              <a:avLst/>
              <a:gdLst/>
              <a:ahLst/>
              <a:cxnLst/>
              <a:rect l="l" t="t" r="r" b="b"/>
              <a:pathLst>
                <a:path w="25" h="24" extrusionOk="0">
                  <a:moveTo>
                    <a:pt x="8" y="22"/>
                  </a:moveTo>
                  <a:lnTo>
                    <a:pt x="24" y="23"/>
                  </a:lnTo>
                  <a:cubicBezTo>
                    <a:pt x="21" y="17"/>
                    <a:pt x="19" y="12"/>
                    <a:pt x="16" y="6"/>
                  </a:cubicBezTo>
                  <a:cubicBezTo>
                    <a:pt x="15" y="6"/>
                    <a:pt x="15" y="6"/>
                    <a:pt x="15" y="5"/>
                  </a:cubicBezTo>
                  <a:cubicBezTo>
                    <a:pt x="14" y="3"/>
                    <a:pt x="13" y="3"/>
                    <a:pt x="10" y="1"/>
                  </a:cubicBezTo>
                  <a:cubicBezTo>
                    <a:pt x="9" y="0"/>
                    <a:pt x="10" y="0"/>
                    <a:pt x="9" y="0"/>
                  </a:cubicBezTo>
                  <a:lnTo>
                    <a:pt x="0" y="0"/>
                  </a:lnTo>
                  <a:cubicBezTo>
                    <a:pt x="3" y="7"/>
                    <a:pt x="5" y="14"/>
                    <a:pt x="8"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 name="Google Shape;1046;p29">
              <a:extLst>
                <a:ext uri="{FF2B5EF4-FFF2-40B4-BE49-F238E27FC236}">
                  <a16:creationId xmlns:a16="http://schemas.microsoft.com/office/drawing/2014/main" id="{DE3043C4-D153-DDC2-C3F4-AEB2B055CF17}"/>
                </a:ext>
              </a:extLst>
            </p:cNvPr>
            <p:cNvSpPr/>
            <p:nvPr/>
          </p:nvSpPr>
          <p:spPr>
            <a:xfrm>
              <a:off x="1446125" y="-855575"/>
              <a:ext cx="18360" cy="75600"/>
            </a:xfrm>
            <a:custGeom>
              <a:avLst/>
              <a:gdLst/>
              <a:ahLst/>
              <a:cxnLst/>
              <a:rect l="l" t="t" r="r" b="b"/>
              <a:pathLst>
                <a:path w="51" h="210" extrusionOk="0">
                  <a:moveTo>
                    <a:pt x="6" y="45"/>
                  </a:moveTo>
                  <a:cubicBezTo>
                    <a:pt x="13" y="70"/>
                    <a:pt x="18" y="96"/>
                    <a:pt x="19" y="122"/>
                  </a:cubicBezTo>
                  <a:cubicBezTo>
                    <a:pt x="20" y="151"/>
                    <a:pt x="35" y="178"/>
                    <a:pt x="37" y="206"/>
                  </a:cubicBezTo>
                  <a:cubicBezTo>
                    <a:pt x="37" y="208"/>
                    <a:pt x="41" y="209"/>
                    <a:pt x="41" y="206"/>
                  </a:cubicBezTo>
                  <a:cubicBezTo>
                    <a:pt x="50" y="141"/>
                    <a:pt x="34" y="67"/>
                    <a:pt x="19" y="0"/>
                  </a:cubicBezTo>
                  <a:cubicBezTo>
                    <a:pt x="17" y="1"/>
                    <a:pt x="15" y="2"/>
                    <a:pt x="13" y="3"/>
                  </a:cubicBezTo>
                  <a:cubicBezTo>
                    <a:pt x="8" y="6"/>
                    <a:pt x="4" y="9"/>
                    <a:pt x="0" y="12"/>
                  </a:cubicBezTo>
                  <a:cubicBezTo>
                    <a:pt x="2" y="26"/>
                    <a:pt x="4" y="40"/>
                    <a:pt x="6" y="4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 name="Google Shape;1047;p29">
              <a:extLst>
                <a:ext uri="{FF2B5EF4-FFF2-40B4-BE49-F238E27FC236}">
                  <a16:creationId xmlns:a16="http://schemas.microsoft.com/office/drawing/2014/main" id="{BC3797BD-0ED7-A356-4349-CD239A390B4E}"/>
                </a:ext>
              </a:extLst>
            </p:cNvPr>
            <p:cNvSpPr/>
            <p:nvPr/>
          </p:nvSpPr>
          <p:spPr>
            <a:xfrm>
              <a:off x="1440725" y="-871055"/>
              <a:ext cx="9000" cy="3240"/>
            </a:xfrm>
            <a:custGeom>
              <a:avLst/>
              <a:gdLst/>
              <a:ahLst/>
              <a:cxnLst/>
              <a:rect l="l" t="t" r="r" b="b"/>
              <a:pathLst>
                <a:path w="25" h="9" extrusionOk="0">
                  <a:moveTo>
                    <a:pt x="24" y="4"/>
                  </a:moveTo>
                  <a:cubicBezTo>
                    <a:pt x="23" y="3"/>
                    <a:pt x="22" y="2"/>
                    <a:pt x="21" y="1"/>
                  </a:cubicBezTo>
                  <a:cubicBezTo>
                    <a:pt x="20" y="1"/>
                    <a:pt x="19" y="0"/>
                    <a:pt x="17" y="0"/>
                  </a:cubicBezTo>
                  <a:lnTo>
                    <a:pt x="14" y="0"/>
                  </a:lnTo>
                  <a:cubicBezTo>
                    <a:pt x="13" y="0"/>
                    <a:pt x="12" y="0"/>
                    <a:pt x="11" y="0"/>
                  </a:cubicBezTo>
                  <a:cubicBezTo>
                    <a:pt x="9" y="0"/>
                    <a:pt x="7" y="0"/>
                    <a:pt x="5" y="1"/>
                  </a:cubicBezTo>
                  <a:cubicBezTo>
                    <a:pt x="3" y="2"/>
                    <a:pt x="2" y="4"/>
                    <a:pt x="1" y="5"/>
                  </a:cubicBezTo>
                  <a:cubicBezTo>
                    <a:pt x="1" y="6"/>
                    <a:pt x="0" y="7"/>
                    <a:pt x="0" y="8"/>
                  </a:cubicBezTo>
                  <a:cubicBezTo>
                    <a:pt x="8" y="5"/>
                    <a:pt x="16" y="4"/>
                    <a:pt x="24"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29">
              <a:extLst>
                <a:ext uri="{FF2B5EF4-FFF2-40B4-BE49-F238E27FC236}">
                  <a16:creationId xmlns:a16="http://schemas.microsoft.com/office/drawing/2014/main" id="{9D136675-C434-C80D-40C7-D83349990435}"/>
                </a:ext>
              </a:extLst>
            </p:cNvPr>
            <p:cNvSpPr/>
            <p:nvPr/>
          </p:nvSpPr>
          <p:spPr>
            <a:xfrm>
              <a:off x="1461245" y="-858095"/>
              <a:ext cx="14400" cy="27360"/>
            </a:xfrm>
            <a:custGeom>
              <a:avLst/>
              <a:gdLst/>
              <a:ahLst/>
              <a:cxnLst/>
              <a:rect l="l" t="t" r="r" b="b"/>
              <a:pathLst>
                <a:path w="40" h="76" extrusionOk="0">
                  <a:moveTo>
                    <a:pt x="7" y="28"/>
                  </a:moveTo>
                  <a:cubicBezTo>
                    <a:pt x="12" y="30"/>
                    <a:pt x="13" y="35"/>
                    <a:pt x="11" y="42"/>
                  </a:cubicBezTo>
                  <a:cubicBezTo>
                    <a:pt x="12" y="51"/>
                    <a:pt x="12" y="60"/>
                    <a:pt x="13" y="69"/>
                  </a:cubicBezTo>
                  <a:cubicBezTo>
                    <a:pt x="13" y="75"/>
                    <a:pt x="22" y="74"/>
                    <a:pt x="23" y="69"/>
                  </a:cubicBezTo>
                  <a:cubicBezTo>
                    <a:pt x="25" y="58"/>
                    <a:pt x="39" y="24"/>
                    <a:pt x="26" y="13"/>
                  </a:cubicBezTo>
                  <a:cubicBezTo>
                    <a:pt x="29" y="16"/>
                    <a:pt x="27" y="10"/>
                    <a:pt x="26" y="6"/>
                  </a:cubicBezTo>
                  <a:cubicBezTo>
                    <a:pt x="25" y="2"/>
                    <a:pt x="26" y="2"/>
                    <a:pt x="26" y="0"/>
                  </a:cubicBezTo>
                  <a:cubicBezTo>
                    <a:pt x="17" y="0"/>
                    <a:pt x="9" y="0"/>
                    <a:pt x="0" y="1"/>
                  </a:cubicBezTo>
                  <a:cubicBezTo>
                    <a:pt x="2" y="8"/>
                    <a:pt x="3" y="15"/>
                    <a:pt x="4" y="23"/>
                  </a:cubicBezTo>
                  <a:cubicBezTo>
                    <a:pt x="4" y="23"/>
                    <a:pt x="4" y="24"/>
                    <a:pt x="5" y="25"/>
                  </a:cubicBezTo>
                  <a:cubicBezTo>
                    <a:pt x="5" y="26"/>
                    <a:pt x="6" y="27"/>
                    <a:pt x="7"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29">
              <a:extLst>
                <a:ext uri="{FF2B5EF4-FFF2-40B4-BE49-F238E27FC236}">
                  <a16:creationId xmlns:a16="http://schemas.microsoft.com/office/drawing/2014/main" id="{30C94B59-A375-E551-DB7A-39B50757429F}"/>
                </a:ext>
              </a:extLst>
            </p:cNvPr>
            <p:cNvSpPr/>
            <p:nvPr/>
          </p:nvSpPr>
          <p:spPr>
            <a:xfrm>
              <a:off x="1463405" y="-870695"/>
              <a:ext cx="2160" cy="360"/>
            </a:xfrm>
            <a:custGeom>
              <a:avLst/>
              <a:gdLst/>
              <a:ahLst/>
              <a:cxnLst/>
              <a:rect l="l" t="t" r="r" b="b"/>
              <a:pathLst>
                <a:path w="6" h="1" extrusionOk="0">
                  <a:moveTo>
                    <a:pt x="0" y="0"/>
                  </a:moveTo>
                  <a:lnTo>
                    <a:pt x="5" y="0"/>
                  </a:lnTo>
                  <a:cubicBezTo>
                    <a:pt x="4" y="0"/>
                    <a:pt x="3" y="0"/>
                    <a:pt x="2" y="0"/>
                  </a:cubicBezTo>
                  <a:cubicBezTo>
                    <a:pt x="1" y="0"/>
                    <a:pt x="1"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29">
              <a:extLst>
                <a:ext uri="{FF2B5EF4-FFF2-40B4-BE49-F238E27FC236}">
                  <a16:creationId xmlns:a16="http://schemas.microsoft.com/office/drawing/2014/main" id="{DCB07259-8642-17B2-294A-994F940CC11A}"/>
                </a:ext>
              </a:extLst>
            </p:cNvPr>
            <p:cNvSpPr/>
            <p:nvPr/>
          </p:nvSpPr>
          <p:spPr>
            <a:xfrm>
              <a:off x="1460525" y="-870335"/>
              <a:ext cx="5760" cy="1800"/>
            </a:xfrm>
            <a:custGeom>
              <a:avLst/>
              <a:gdLst/>
              <a:ahLst/>
              <a:cxnLst/>
              <a:rect l="l" t="t" r="r" b="b"/>
              <a:pathLst>
                <a:path w="16" h="5" extrusionOk="0">
                  <a:moveTo>
                    <a:pt x="0" y="4"/>
                  </a:moveTo>
                  <a:cubicBezTo>
                    <a:pt x="5" y="3"/>
                    <a:pt x="10" y="2"/>
                    <a:pt x="15" y="1"/>
                  </a:cubicBezTo>
                  <a:lnTo>
                    <a:pt x="13" y="0"/>
                  </a:lnTo>
                  <a:lnTo>
                    <a:pt x="8" y="0"/>
                  </a:lnTo>
                  <a:cubicBezTo>
                    <a:pt x="6" y="0"/>
                    <a:pt x="5" y="0"/>
                    <a:pt x="3" y="1"/>
                  </a:cubicBezTo>
                  <a:cubicBezTo>
                    <a:pt x="2" y="1"/>
                    <a:pt x="1" y="3"/>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29">
              <a:extLst>
                <a:ext uri="{FF2B5EF4-FFF2-40B4-BE49-F238E27FC236}">
                  <a16:creationId xmlns:a16="http://schemas.microsoft.com/office/drawing/2014/main" id="{C3B610B5-0EAF-34AA-5199-1F4B49F322CE}"/>
                </a:ext>
              </a:extLst>
            </p:cNvPr>
            <p:cNvSpPr/>
            <p:nvPr/>
          </p:nvSpPr>
          <p:spPr>
            <a:xfrm>
              <a:off x="1478885" y="-806255"/>
              <a:ext cx="6840" cy="26640"/>
            </a:xfrm>
            <a:custGeom>
              <a:avLst/>
              <a:gdLst/>
              <a:ahLst/>
              <a:cxnLst/>
              <a:rect l="l" t="t" r="r" b="b"/>
              <a:pathLst>
                <a:path w="19" h="74" extrusionOk="0">
                  <a:moveTo>
                    <a:pt x="4" y="2"/>
                  </a:moveTo>
                  <a:cubicBezTo>
                    <a:pt x="2" y="8"/>
                    <a:pt x="0" y="15"/>
                    <a:pt x="0" y="22"/>
                  </a:cubicBezTo>
                  <a:cubicBezTo>
                    <a:pt x="0" y="24"/>
                    <a:pt x="0" y="26"/>
                    <a:pt x="1" y="29"/>
                  </a:cubicBezTo>
                  <a:cubicBezTo>
                    <a:pt x="1" y="41"/>
                    <a:pt x="2" y="54"/>
                    <a:pt x="3" y="66"/>
                  </a:cubicBezTo>
                  <a:cubicBezTo>
                    <a:pt x="3" y="73"/>
                    <a:pt x="14" y="72"/>
                    <a:pt x="15" y="66"/>
                  </a:cubicBezTo>
                  <a:cubicBezTo>
                    <a:pt x="15" y="56"/>
                    <a:pt x="17" y="45"/>
                    <a:pt x="17" y="34"/>
                  </a:cubicBezTo>
                  <a:cubicBezTo>
                    <a:pt x="17" y="31"/>
                    <a:pt x="18" y="28"/>
                    <a:pt x="18" y="24"/>
                  </a:cubicBezTo>
                  <a:cubicBezTo>
                    <a:pt x="18" y="17"/>
                    <a:pt x="16" y="9"/>
                    <a:pt x="14" y="2"/>
                  </a:cubicBezTo>
                  <a:cubicBezTo>
                    <a:pt x="13" y="2"/>
                    <a:pt x="12" y="1"/>
                    <a:pt x="12" y="1"/>
                  </a:cubicBezTo>
                  <a:cubicBezTo>
                    <a:pt x="11" y="0"/>
                    <a:pt x="10" y="0"/>
                    <a:pt x="9" y="0"/>
                  </a:cubicBezTo>
                  <a:cubicBezTo>
                    <a:pt x="8" y="0"/>
                    <a:pt x="7" y="0"/>
                    <a:pt x="6" y="1"/>
                  </a:cubicBezTo>
                  <a:cubicBezTo>
                    <a:pt x="5" y="1"/>
                    <a:pt x="5" y="2"/>
                    <a:pt x="4"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29">
              <a:extLst>
                <a:ext uri="{FF2B5EF4-FFF2-40B4-BE49-F238E27FC236}">
                  <a16:creationId xmlns:a16="http://schemas.microsoft.com/office/drawing/2014/main" id="{42BB4690-AE94-7817-20CC-C96DEC349DD9}"/>
                </a:ext>
              </a:extLst>
            </p:cNvPr>
            <p:cNvSpPr/>
            <p:nvPr/>
          </p:nvSpPr>
          <p:spPr>
            <a:xfrm>
              <a:off x="1472405" y="-858815"/>
              <a:ext cx="11520" cy="32040"/>
            </a:xfrm>
            <a:custGeom>
              <a:avLst/>
              <a:gdLst/>
              <a:ahLst/>
              <a:cxnLst/>
              <a:rect l="l" t="t" r="r" b="b"/>
              <a:pathLst>
                <a:path w="32" h="89" extrusionOk="0">
                  <a:moveTo>
                    <a:pt x="4" y="8"/>
                  </a:moveTo>
                  <a:cubicBezTo>
                    <a:pt x="4" y="11"/>
                    <a:pt x="5" y="15"/>
                    <a:pt x="6" y="18"/>
                  </a:cubicBezTo>
                  <a:cubicBezTo>
                    <a:pt x="10" y="40"/>
                    <a:pt x="9" y="62"/>
                    <a:pt x="14" y="84"/>
                  </a:cubicBezTo>
                  <a:cubicBezTo>
                    <a:pt x="14" y="85"/>
                    <a:pt x="14" y="85"/>
                    <a:pt x="14" y="85"/>
                  </a:cubicBezTo>
                  <a:cubicBezTo>
                    <a:pt x="15" y="86"/>
                    <a:pt x="16" y="87"/>
                    <a:pt x="16" y="87"/>
                  </a:cubicBezTo>
                  <a:cubicBezTo>
                    <a:pt x="17" y="88"/>
                    <a:pt x="18" y="88"/>
                    <a:pt x="19" y="88"/>
                  </a:cubicBezTo>
                  <a:cubicBezTo>
                    <a:pt x="20" y="88"/>
                    <a:pt x="21" y="88"/>
                    <a:pt x="22" y="87"/>
                  </a:cubicBezTo>
                  <a:cubicBezTo>
                    <a:pt x="23" y="87"/>
                    <a:pt x="24" y="86"/>
                    <a:pt x="24" y="85"/>
                  </a:cubicBezTo>
                  <a:cubicBezTo>
                    <a:pt x="24" y="85"/>
                    <a:pt x="25" y="85"/>
                    <a:pt x="25" y="84"/>
                  </a:cubicBezTo>
                  <a:cubicBezTo>
                    <a:pt x="29" y="67"/>
                    <a:pt x="31" y="50"/>
                    <a:pt x="31" y="32"/>
                  </a:cubicBezTo>
                  <a:cubicBezTo>
                    <a:pt x="31" y="25"/>
                    <a:pt x="31" y="19"/>
                    <a:pt x="30" y="12"/>
                  </a:cubicBezTo>
                  <a:cubicBezTo>
                    <a:pt x="30" y="9"/>
                    <a:pt x="29" y="6"/>
                    <a:pt x="29" y="3"/>
                  </a:cubicBezTo>
                  <a:lnTo>
                    <a:pt x="22" y="3"/>
                  </a:lnTo>
                  <a:lnTo>
                    <a:pt x="2" y="3"/>
                  </a:lnTo>
                  <a:cubicBezTo>
                    <a:pt x="3" y="3"/>
                    <a:pt x="3" y="3"/>
                    <a:pt x="3" y="3"/>
                  </a:cubicBezTo>
                  <a:cubicBezTo>
                    <a:pt x="3" y="4"/>
                    <a:pt x="4" y="5"/>
                    <a:pt x="5" y="6"/>
                  </a:cubicBezTo>
                  <a:cubicBezTo>
                    <a:pt x="0" y="0"/>
                    <a:pt x="4" y="4"/>
                    <a:pt x="4"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29">
              <a:extLst>
                <a:ext uri="{FF2B5EF4-FFF2-40B4-BE49-F238E27FC236}">
                  <a16:creationId xmlns:a16="http://schemas.microsoft.com/office/drawing/2014/main" id="{603C6B5D-4C73-25FA-F96D-0427651FE93A}"/>
                </a:ext>
              </a:extLst>
            </p:cNvPr>
            <p:cNvSpPr/>
            <p:nvPr/>
          </p:nvSpPr>
          <p:spPr>
            <a:xfrm>
              <a:off x="1434965" y="-720935"/>
              <a:ext cx="12240" cy="33120"/>
            </a:xfrm>
            <a:custGeom>
              <a:avLst/>
              <a:gdLst/>
              <a:ahLst/>
              <a:cxnLst/>
              <a:rect l="l" t="t" r="r" b="b"/>
              <a:pathLst>
                <a:path w="34" h="92" extrusionOk="0">
                  <a:moveTo>
                    <a:pt x="32" y="44"/>
                  </a:moveTo>
                  <a:cubicBezTo>
                    <a:pt x="32" y="30"/>
                    <a:pt x="30" y="16"/>
                    <a:pt x="25" y="3"/>
                  </a:cubicBezTo>
                  <a:lnTo>
                    <a:pt x="25" y="2"/>
                  </a:lnTo>
                  <a:cubicBezTo>
                    <a:pt x="24" y="1"/>
                    <a:pt x="23" y="2"/>
                    <a:pt x="23" y="1"/>
                  </a:cubicBezTo>
                  <a:cubicBezTo>
                    <a:pt x="22" y="0"/>
                    <a:pt x="22" y="0"/>
                    <a:pt x="21" y="0"/>
                  </a:cubicBezTo>
                  <a:cubicBezTo>
                    <a:pt x="21" y="0"/>
                    <a:pt x="20" y="0"/>
                    <a:pt x="19" y="1"/>
                  </a:cubicBezTo>
                  <a:cubicBezTo>
                    <a:pt x="19" y="1"/>
                    <a:pt x="18" y="1"/>
                    <a:pt x="18" y="2"/>
                  </a:cubicBezTo>
                  <a:lnTo>
                    <a:pt x="17" y="3"/>
                  </a:lnTo>
                  <a:cubicBezTo>
                    <a:pt x="12" y="18"/>
                    <a:pt x="10" y="34"/>
                    <a:pt x="10" y="50"/>
                  </a:cubicBezTo>
                  <a:cubicBezTo>
                    <a:pt x="10" y="60"/>
                    <a:pt x="8" y="71"/>
                    <a:pt x="4" y="81"/>
                  </a:cubicBezTo>
                  <a:cubicBezTo>
                    <a:pt x="0" y="91"/>
                    <a:pt x="4" y="81"/>
                    <a:pt x="4" y="82"/>
                  </a:cubicBezTo>
                  <a:lnTo>
                    <a:pt x="31" y="82"/>
                  </a:lnTo>
                  <a:cubicBezTo>
                    <a:pt x="32" y="76"/>
                    <a:pt x="33" y="70"/>
                    <a:pt x="33" y="64"/>
                  </a:cubicBezTo>
                  <a:cubicBezTo>
                    <a:pt x="33" y="58"/>
                    <a:pt x="33" y="51"/>
                    <a:pt x="32" y="4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29">
              <a:extLst>
                <a:ext uri="{FF2B5EF4-FFF2-40B4-BE49-F238E27FC236}">
                  <a16:creationId xmlns:a16="http://schemas.microsoft.com/office/drawing/2014/main" id="{CD8EEBF3-1319-1D7D-35A8-9AC2CE4A9984}"/>
                </a:ext>
              </a:extLst>
            </p:cNvPr>
            <p:cNvSpPr/>
            <p:nvPr/>
          </p:nvSpPr>
          <p:spPr>
            <a:xfrm>
              <a:off x="1434605" y="-691415"/>
              <a:ext cx="11520" cy="8280"/>
            </a:xfrm>
            <a:custGeom>
              <a:avLst/>
              <a:gdLst/>
              <a:ahLst/>
              <a:cxnLst/>
              <a:rect l="l" t="t" r="r" b="b"/>
              <a:pathLst>
                <a:path w="32" h="23" extrusionOk="0">
                  <a:moveTo>
                    <a:pt x="5" y="0"/>
                  </a:moveTo>
                  <a:cubicBezTo>
                    <a:pt x="0" y="16"/>
                    <a:pt x="31" y="22"/>
                    <a:pt x="31" y="3"/>
                  </a:cubicBezTo>
                  <a:cubicBezTo>
                    <a:pt x="31" y="3"/>
                    <a:pt x="31" y="1"/>
                    <a:pt x="31" y="0"/>
                  </a:cubicBezTo>
                  <a:lnTo>
                    <a:pt x="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29">
              <a:extLst>
                <a:ext uri="{FF2B5EF4-FFF2-40B4-BE49-F238E27FC236}">
                  <a16:creationId xmlns:a16="http://schemas.microsoft.com/office/drawing/2014/main" id="{015B7A99-B29E-778F-7128-CEDC11DED977}"/>
                </a:ext>
              </a:extLst>
            </p:cNvPr>
            <p:cNvSpPr/>
            <p:nvPr/>
          </p:nvSpPr>
          <p:spPr>
            <a:xfrm>
              <a:off x="1452245" y="-722375"/>
              <a:ext cx="10800" cy="31680"/>
            </a:xfrm>
            <a:custGeom>
              <a:avLst/>
              <a:gdLst/>
              <a:ahLst/>
              <a:cxnLst/>
              <a:rect l="l" t="t" r="r" b="b"/>
              <a:pathLst>
                <a:path w="30" h="88" extrusionOk="0">
                  <a:moveTo>
                    <a:pt x="29" y="65"/>
                  </a:moveTo>
                  <a:cubicBezTo>
                    <a:pt x="29" y="64"/>
                    <a:pt x="29" y="62"/>
                    <a:pt x="29" y="61"/>
                  </a:cubicBezTo>
                  <a:cubicBezTo>
                    <a:pt x="29" y="56"/>
                    <a:pt x="29" y="51"/>
                    <a:pt x="28" y="47"/>
                  </a:cubicBezTo>
                  <a:cubicBezTo>
                    <a:pt x="27" y="33"/>
                    <a:pt x="25" y="20"/>
                    <a:pt x="23" y="7"/>
                  </a:cubicBezTo>
                  <a:cubicBezTo>
                    <a:pt x="23" y="0"/>
                    <a:pt x="12" y="2"/>
                    <a:pt x="12" y="9"/>
                  </a:cubicBezTo>
                  <a:cubicBezTo>
                    <a:pt x="9" y="23"/>
                    <a:pt x="8" y="39"/>
                    <a:pt x="7" y="54"/>
                  </a:cubicBezTo>
                  <a:cubicBezTo>
                    <a:pt x="7" y="63"/>
                    <a:pt x="1" y="71"/>
                    <a:pt x="0" y="81"/>
                  </a:cubicBezTo>
                  <a:cubicBezTo>
                    <a:pt x="0" y="82"/>
                    <a:pt x="0" y="82"/>
                    <a:pt x="0" y="82"/>
                  </a:cubicBezTo>
                  <a:cubicBezTo>
                    <a:pt x="0" y="84"/>
                    <a:pt x="0" y="86"/>
                    <a:pt x="1" y="87"/>
                  </a:cubicBezTo>
                  <a:lnTo>
                    <a:pt x="24" y="87"/>
                  </a:lnTo>
                  <a:cubicBezTo>
                    <a:pt x="24" y="87"/>
                    <a:pt x="25" y="87"/>
                    <a:pt x="25" y="86"/>
                  </a:cubicBezTo>
                  <a:cubicBezTo>
                    <a:pt x="26" y="85"/>
                    <a:pt x="26" y="83"/>
                    <a:pt x="26" y="80"/>
                  </a:cubicBezTo>
                  <a:cubicBezTo>
                    <a:pt x="26" y="74"/>
                    <a:pt x="29" y="70"/>
                    <a:pt x="29" y="6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29">
              <a:extLst>
                <a:ext uri="{FF2B5EF4-FFF2-40B4-BE49-F238E27FC236}">
                  <a16:creationId xmlns:a16="http://schemas.microsoft.com/office/drawing/2014/main" id="{D5AF5FA1-7D93-9C9D-BF72-82A115E1AB3D}"/>
                </a:ext>
              </a:extLst>
            </p:cNvPr>
            <p:cNvSpPr/>
            <p:nvPr/>
          </p:nvSpPr>
          <p:spPr>
            <a:xfrm>
              <a:off x="1452605" y="-691055"/>
              <a:ext cx="8640" cy="2880"/>
            </a:xfrm>
            <a:custGeom>
              <a:avLst/>
              <a:gdLst/>
              <a:ahLst/>
              <a:cxnLst/>
              <a:rect l="l" t="t" r="r" b="b"/>
              <a:pathLst>
                <a:path w="24" h="8" extrusionOk="0">
                  <a:moveTo>
                    <a:pt x="23" y="0"/>
                  </a:moveTo>
                  <a:lnTo>
                    <a:pt x="0" y="0"/>
                  </a:lnTo>
                  <a:cubicBezTo>
                    <a:pt x="1" y="2"/>
                    <a:pt x="3" y="4"/>
                    <a:pt x="4" y="5"/>
                  </a:cubicBezTo>
                  <a:cubicBezTo>
                    <a:pt x="7" y="6"/>
                    <a:pt x="8" y="7"/>
                    <a:pt x="11" y="7"/>
                  </a:cubicBezTo>
                  <a:cubicBezTo>
                    <a:pt x="13" y="7"/>
                    <a:pt x="16" y="6"/>
                    <a:pt x="18" y="5"/>
                  </a:cubicBezTo>
                  <a:cubicBezTo>
                    <a:pt x="20" y="4"/>
                    <a:pt x="22" y="2"/>
                    <a:pt x="23"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 name="Google Shape;1057;p29">
              <a:extLst>
                <a:ext uri="{FF2B5EF4-FFF2-40B4-BE49-F238E27FC236}">
                  <a16:creationId xmlns:a16="http://schemas.microsoft.com/office/drawing/2014/main" id="{1782203C-3557-1AB1-F184-08A22E54DEEC}"/>
                </a:ext>
              </a:extLst>
            </p:cNvPr>
            <p:cNvSpPr/>
            <p:nvPr/>
          </p:nvSpPr>
          <p:spPr>
            <a:xfrm>
              <a:off x="1466645" y="-726335"/>
              <a:ext cx="12600" cy="35640"/>
            </a:xfrm>
            <a:custGeom>
              <a:avLst/>
              <a:gdLst/>
              <a:ahLst/>
              <a:cxnLst/>
              <a:rect l="l" t="t" r="r" b="b"/>
              <a:pathLst>
                <a:path w="35" h="99" extrusionOk="0">
                  <a:moveTo>
                    <a:pt x="33" y="48"/>
                  </a:moveTo>
                  <a:cubicBezTo>
                    <a:pt x="31" y="38"/>
                    <a:pt x="34" y="28"/>
                    <a:pt x="33" y="18"/>
                  </a:cubicBezTo>
                  <a:cubicBezTo>
                    <a:pt x="33" y="13"/>
                    <a:pt x="29" y="8"/>
                    <a:pt x="29" y="3"/>
                  </a:cubicBezTo>
                  <a:lnTo>
                    <a:pt x="28" y="2"/>
                  </a:lnTo>
                  <a:cubicBezTo>
                    <a:pt x="28" y="2"/>
                    <a:pt x="28" y="1"/>
                    <a:pt x="27" y="1"/>
                  </a:cubicBezTo>
                  <a:cubicBezTo>
                    <a:pt x="27" y="1"/>
                    <a:pt x="26" y="0"/>
                    <a:pt x="25" y="0"/>
                  </a:cubicBezTo>
                  <a:lnTo>
                    <a:pt x="24" y="1"/>
                  </a:lnTo>
                  <a:cubicBezTo>
                    <a:pt x="23" y="1"/>
                    <a:pt x="23" y="2"/>
                    <a:pt x="23" y="2"/>
                  </a:cubicBezTo>
                  <a:cubicBezTo>
                    <a:pt x="22" y="2"/>
                    <a:pt x="22" y="3"/>
                    <a:pt x="22" y="3"/>
                  </a:cubicBezTo>
                  <a:cubicBezTo>
                    <a:pt x="19" y="16"/>
                    <a:pt x="16" y="28"/>
                    <a:pt x="11" y="41"/>
                  </a:cubicBezTo>
                  <a:cubicBezTo>
                    <a:pt x="11" y="51"/>
                    <a:pt x="9" y="61"/>
                    <a:pt x="7" y="71"/>
                  </a:cubicBezTo>
                  <a:cubicBezTo>
                    <a:pt x="4" y="77"/>
                    <a:pt x="2" y="83"/>
                    <a:pt x="0" y="90"/>
                  </a:cubicBezTo>
                  <a:cubicBezTo>
                    <a:pt x="0" y="90"/>
                    <a:pt x="0" y="91"/>
                    <a:pt x="0" y="92"/>
                  </a:cubicBezTo>
                  <a:cubicBezTo>
                    <a:pt x="0" y="94"/>
                    <a:pt x="0" y="96"/>
                    <a:pt x="1" y="98"/>
                  </a:cubicBezTo>
                  <a:lnTo>
                    <a:pt x="2" y="98"/>
                  </a:lnTo>
                  <a:lnTo>
                    <a:pt x="24" y="98"/>
                  </a:lnTo>
                  <a:lnTo>
                    <a:pt x="24" y="97"/>
                  </a:lnTo>
                  <a:cubicBezTo>
                    <a:pt x="25" y="96"/>
                    <a:pt x="25" y="95"/>
                    <a:pt x="26" y="94"/>
                  </a:cubicBezTo>
                  <a:cubicBezTo>
                    <a:pt x="30" y="81"/>
                    <a:pt x="33" y="68"/>
                    <a:pt x="33" y="54"/>
                  </a:cubicBezTo>
                  <a:cubicBezTo>
                    <a:pt x="33" y="52"/>
                    <a:pt x="33" y="50"/>
                    <a:pt x="33" y="4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 name="Google Shape;1058;p29">
              <a:extLst>
                <a:ext uri="{FF2B5EF4-FFF2-40B4-BE49-F238E27FC236}">
                  <a16:creationId xmlns:a16="http://schemas.microsoft.com/office/drawing/2014/main" id="{3C61F73C-DD9C-11E9-D515-3587603FB353}"/>
                </a:ext>
              </a:extLst>
            </p:cNvPr>
            <p:cNvSpPr/>
            <p:nvPr/>
          </p:nvSpPr>
          <p:spPr>
            <a:xfrm>
              <a:off x="1467365" y="-691055"/>
              <a:ext cx="8280" cy="2520"/>
            </a:xfrm>
            <a:custGeom>
              <a:avLst/>
              <a:gdLst/>
              <a:ahLst/>
              <a:cxnLst/>
              <a:rect l="l" t="t" r="r" b="b"/>
              <a:pathLst>
                <a:path w="23" h="7" extrusionOk="0">
                  <a:moveTo>
                    <a:pt x="0" y="0"/>
                  </a:moveTo>
                  <a:cubicBezTo>
                    <a:pt x="1" y="2"/>
                    <a:pt x="2" y="3"/>
                    <a:pt x="4" y="4"/>
                  </a:cubicBezTo>
                  <a:cubicBezTo>
                    <a:pt x="6" y="5"/>
                    <a:pt x="8" y="6"/>
                    <a:pt x="11" y="6"/>
                  </a:cubicBezTo>
                  <a:cubicBezTo>
                    <a:pt x="13" y="6"/>
                    <a:pt x="16" y="5"/>
                    <a:pt x="18" y="4"/>
                  </a:cubicBezTo>
                  <a:cubicBezTo>
                    <a:pt x="19" y="3"/>
                    <a:pt x="21" y="2"/>
                    <a:pt x="22" y="0"/>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 name="Google Shape;1059;p29">
              <a:extLst>
                <a:ext uri="{FF2B5EF4-FFF2-40B4-BE49-F238E27FC236}">
                  <a16:creationId xmlns:a16="http://schemas.microsoft.com/office/drawing/2014/main" id="{93FFC281-7F64-FB9C-4952-415D276F188B}"/>
                </a:ext>
              </a:extLst>
            </p:cNvPr>
            <p:cNvSpPr/>
            <p:nvPr/>
          </p:nvSpPr>
          <p:spPr>
            <a:xfrm>
              <a:off x="1486805" y="-722375"/>
              <a:ext cx="9720" cy="31320"/>
            </a:xfrm>
            <a:custGeom>
              <a:avLst/>
              <a:gdLst/>
              <a:ahLst/>
              <a:cxnLst/>
              <a:rect l="l" t="t" r="r" b="b"/>
              <a:pathLst>
                <a:path w="27" h="87" extrusionOk="0">
                  <a:moveTo>
                    <a:pt x="7" y="7"/>
                  </a:moveTo>
                  <a:cubicBezTo>
                    <a:pt x="5" y="33"/>
                    <a:pt x="3" y="59"/>
                    <a:pt x="0" y="86"/>
                  </a:cubicBezTo>
                  <a:cubicBezTo>
                    <a:pt x="9" y="86"/>
                    <a:pt x="17" y="86"/>
                    <a:pt x="26" y="84"/>
                  </a:cubicBezTo>
                  <a:cubicBezTo>
                    <a:pt x="24" y="58"/>
                    <a:pt x="22" y="33"/>
                    <a:pt x="20" y="8"/>
                  </a:cubicBezTo>
                  <a:cubicBezTo>
                    <a:pt x="20" y="1"/>
                    <a:pt x="8" y="0"/>
                    <a:pt x="7"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 name="Google Shape;1060;p29">
              <a:extLst>
                <a:ext uri="{FF2B5EF4-FFF2-40B4-BE49-F238E27FC236}">
                  <a16:creationId xmlns:a16="http://schemas.microsoft.com/office/drawing/2014/main" id="{F9DB4CA9-017B-862D-C872-25636A8DE850}"/>
                </a:ext>
              </a:extLst>
            </p:cNvPr>
            <p:cNvSpPr/>
            <p:nvPr/>
          </p:nvSpPr>
          <p:spPr>
            <a:xfrm>
              <a:off x="1486445" y="-692135"/>
              <a:ext cx="10440" cy="10080"/>
            </a:xfrm>
            <a:custGeom>
              <a:avLst/>
              <a:gdLst/>
              <a:ahLst/>
              <a:cxnLst/>
              <a:rect l="l" t="t" r="r" b="b"/>
              <a:pathLst>
                <a:path w="29" h="28" extrusionOk="0">
                  <a:moveTo>
                    <a:pt x="1" y="9"/>
                  </a:moveTo>
                  <a:cubicBezTo>
                    <a:pt x="0" y="26"/>
                    <a:pt x="28" y="27"/>
                    <a:pt x="28" y="9"/>
                  </a:cubicBezTo>
                  <a:cubicBezTo>
                    <a:pt x="28" y="6"/>
                    <a:pt x="28" y="3"/>
                    <a:pt x="28" y="0"/>
                  </a:cubicBezTo>
                  <a:cubicBezTo>
                    <a:pt x="19" y="0"/>
                    <a:pt x="11" y="2"/>
                    <a:pt x="2" y="2"/>
                  </a:cubicBezTo>
                  <a:cubicBezTo>
                    <a:pt x="1" y="5"/>
                    <a:pt x="1" y="7"/>
                    <a:pt x="1"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 name="Google Shape;1061;p29">
              <a:extLst>
                <a:ext uri="{FF2B5EF4-FFF2-40B4-BE49-F238E27FC236}">
                  <a16:creationId xmlns:a16="http://schemas.microsoft.com/office/drawing/2014/main" id="{33C1D50A-8A15-4819-F9A3-5AAF0FB93914}"/>
                </a:ext>
              </a:extLst>
            </p:cNvPr>
            <p:cNvSpPr/>
            <p:nvPr/>
          </p:nvSpPr>
          <p:spPr>
            <a:xfrm>
              <a:off x="1505885" y="-729935"/>
              <a:ext cx="9720" cy="37440"/>
            </a:xfrm>
            <a:custGeom>
              <a:avLst/>
              <a:gdLst/>
              <a:ahLst/>
              <a:cxnLst/>
              <a:rect l="l" t="t" r="r" b="b"/>
              <a:pathLst>
                <a:path w="27" h="104" extrusionOk="0">
                  <a:moveTo>
                    <a:pt x="16" y="5"/>
                  </a:moveTo>
                  <a:cubicBezTo>
                    <a:pt x="16" y="5"/>
                    <a:pt x="15" y="4"/>
                    <a:pt x="15" y="3"/>
                  </a:cubicBezTo>
                  <a:cubicBezTo>
                    <a:pt x="14" y="2"/>
                    <a:pt x="13" y="2"/>
                    <a:pt x="12" y="1"/>
                  </a:cubicBezTo>
                  <a:cubicBezTo>
                    <a:pt x="11" y="0"/>
                    <a:pt x="10" y="0"/>
                    <a:pt x="9" y="0"/>
                  </a:cubicBezTo>
                  <a:cubicBezTo>
                    <a:pt x="8" y="0"/>
                    <a:pt x="7" y="0"/>
                    <a:pt x="6" y="1"/>
                  </a:cubicBezTo>
                  <a:cubicBezTo>
                    <a:pt x="5" y="2"/>
                    <a:pt x="4" y="2"/>
                    <a:pt x="3" y="3"/>
                  </a:cubicBezTo>
                  <a:cubicBezTo>
                    <a:pt x="3" y="4"/>
                    <a:pt x="3" y="5"/>
                    <a:pt x="2" y="5"/>
                  </a:cubicBezTo>
                  <a:cubicBezTo>
                    <a:pt x="0" y="25"/>
                    <a:pt x="2" y="39"/>
                    <a:pt x="2" y="58"/>
                  </a:cubicBezTo>
                  <a:cubicBezTo>
                    <a:pt x="3" y="63"/>
                    <a:pt x="3" y="68"/>
                    <a:pt x="3" y="73"/>
                  </a:cubicBezTo>
                  <a:cubicBezTo>
                    <a:pt x="3" y="83"/>
                    <a:pt x="2" y="93"/>
                    <a:pt x="0" y="103"/>
                  </a:cubicBezTo>
                  <a:cubicBezTo>
                    <a:pt x="9" y="102"/>
                    <a:pt x="17" y="100"/>
                    <a:pt x="26" y="98"/>
                  </a:cubicBezTo>
                  <a:cubicBezTo>
                    <a:pt x="26" y="85"/>
                    <a:pt x="23" y="72"/>
                    <a:pt x="23" y="59"/>
                  </a:cubicBezTo>
                  <a:cubicBezTo>
                    <a:pt x="23" y="40"/>
                    <a:pt x="16" y="24"/>
                    <a:pt x="16"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29">
              <a:extLst>
                <a:ext uri="{FF2B5EF4-FFF2-40B4-BE49-F238E27FC236}">
                  <a16:creationId xmlns:a16="http://schemas.microsoft.com/office/drawing/2014/main" id="{0B0AD4E6-0136-C6D5-E711-8BB724DB264D}"/>
                </a:ext>
              </a:extLst>
            </p:cNvPr>
            <p:cNvSpPr/>
            <p:nvPr/>
          </p:nvSpPr>
          <p:spPr>
            <a:xfrm>
              <a:off x="1510565" y="-686015"/>
              <a:ext cx="1440" cy="360"/>
            </a:xfrm>
            <a:custGeom>
              <a:avLst/>
              <a:gdLst/>
              <a:ahLst/>
              <a:cxnLst/>
              <a:rect l="l" t="t" r="r" b="b"/>
              <a:pathLst>
                <a:path w="4" h="1" extrusionOk="0">
                  <a:moveTo>
                    <a:pt x="3" y="0"/>
                  </a:moveTo>
                  <a:lnTo>
                    <a:pt x="0" y="0"/>
                  </a:lnTo>
                  <a:cubicBezTo>
                    <a:pt x="1" y="0"/>
                    <a:pt x="1" y="0"/>
                    <a:pt x="2" y="0"/>
                  </a:cubicBezTo>
                  <a:lnTo>
                    <a:pt x="3"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29">
              <a:extLst>
                <a:ext uri="{FF2B5EF4-FFF2-40B4-BE49-F238E27FC236}">
                  <a16:creationId xmlns:a16="http://schemas.microsoft.com/office/drawing/2014/main" id="{CA65624A-3251-0C38-CD1F-E9802906755D}"/>
                </a:ext>
              </a:extLst>
            </p:cNvPr>
            <p:cNvSpPr/>
            <p:nvPr/>
          </p:nvSpPr>
          <p:spPr>
            <a:xfrm>
              <a:off x="1505525" y="-694655"/>
              <a:ext cx="10080" cy="9360"/>
            </a:xfrm>
            <a:custGeom>
              <a:avLst/>
              <a:gdLst/>
              <a:ahLst/>
              <a:cxnLst/>
              <a:rect l="l" t="t" r="r" b="b"/>
              <a:pathLst>
                <a:path w="28" h="26" extrusionOk="0">
                  <a:moveTo>
                    <a:pt x="25" y="15"/>
                  </a:moveTo>
                  <a:cubicBezTo>
                    <a:pt x="26" y="10"/>
                    <a:pt x="27" y="5"/>
                    <a:pt x="27" y="1"/>
                  </a:cubicBezTo>
                  <a:cubicBezTo>
                    <a:pt x="27" y="0"/>
                    <a:pt x="27" y="0"/>
                    <a:pt x="27" y="0"/>
                  </a:cubicBezTo>
                  <a:cubicBezTo>
                    <a:pt x="18" y="2"/>
                    <a:pt x="10" y="3"/>
                    <a:pt x="1" y="4"/>
                  </a:cubicBezTo>
                  <a:cubicBezTo>
                    <a:pt x="1" y="5"/>
                    <a:pt x="1" y="7"/>
                    <a:pt x="1" y="8"/>
                  </a:cubicBezTo>
                  <a:cubicBezTo>
                    <a:pt x="1" y="9"/>
                    <a:pt x="0" y="11"/>
                    <a:pt x="0" y="13"/>
                  </a:cubicBezTo>
                  <a:cubicBezTo>
                    <a:pt x="0" y="14"/>
                    <a:pt x="1" y="16"/>
                    <a:pt x="2" y="18"/>
                  </a:cubicBezTo>
                  <a:cubicBezTo>
                    <a:pt x="2" y="18"/>
                    <a:pt x="3" y="19"/>
                    <a:pt x="3" y="20"/>
                  </a:cubicBezTo>
                  <a:lnTo>
                    <a:pt x="5" y="22"/>
                  </a:lnTo>
                  <a:cubicBezTo>
                    <a:pt x="6" y="22"/>
                    <a:pt x="6" y="23"/>
                    <a:pt x="7" y="23"/>
                  </a:cubicBezTo>
                  <a:cubicBezTo>
                    <a:pt x="9" y="24"/>
                    <a:pt x="11" y="25"/>
                    <a:pt x="13" y="25"/>
                  </a:cubicBezTo>
                  <a:cubicBezTo>
                    <a:pt x="14" y="25"/>
                    <a:pt x="14" y="24"/>
                    <a:pt x="15" y="24"/>
                  </a:cubicBezTo>
                  <a:lnTo>
                    <a:pt x="18" y="24"/>
                  </a:lnTo>
                  <a:cubicBezTo>
                    <a:pt x="19" y="24"/>
                    <a:pt x="19" y="24"/>
                    <a:pt x="20" y="24"/>
                  </a:cubicBezTo>
                  <a:cubicBezTo>
                    <a:pt x="21" y="23"/>
                    <a:pt x="23" y="21"/>
                    <a:pt x="24" y="19"/>
                  </a:cubicBezTo>
                  <a:cubicBezTo>
                    <a:pt x="25" y="18"/>
                    <a:pt x="25" y="16"/>
                    <a:pt x="25"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29">
              <a:extLst>
                <a:ext uri="{FF2B5EF4-FFF2-40B4-BE49-F238E27FC236}">
                  <a16:creationId xmlns:a16="http://schemas.microsoft.com/office/drawing/2014/main" id="{6AE76E80-1555-1B08-AFEF-8CC77B2ADF89}"/>
                </a:ext>
              </a:extLst>
            </p:cNvPr>
            <p:cNvSpPr/>
            <p:nvPr/>
          </p:nvSpPr>
          <p:spPr>
            <a:xfrm>
              <a:off x="1498685" y="-810215"/>
              <a:ext cx="10440" cy="19440"/>
            </a:xfrm>
            <a:custGeom>
              <a:avLst/>
              <a:gdLst/>
              <a:ahLst/>
              <a:cxnLst/>
              <a:rect l="l" t="t" r="r" b="b"/>
              <a:pathLst>
                <a:path w="29" h="54" extrusionOk="0">
                  <a:moveTo>
                    <a:pt x="5" y="5"/>
                  </a:moveTo>
                  <a:cubicBezTo>
                    <a:pt x="2" y="12"/>
                    <a:pt x="0" y="20"/>
                    <a:pt x="0" y="29"/>
                  </a:cubicBezTo>
                  <a:cubicBezTo>
                    <a:pt x="0" y="33"/>
                    <a:pt x="0" y="37"/>
                    <a:pt x="1" y="42"/>
                  </a:cubicBezTo>
                  <a:cubicBezTo>
                    <a:pt x="2" y="43"/>
                    <a:pt x="2" y="45"/>
                    <a:pt x="3" y="46"/>
                  </a:cubicBezTo>
                  <a:cubicBezTo>
                    <a:pt x="4" y="48"/>
                    <a:pt x="6" y="50"/>
                    <a:pt x="8" y="51"/>
                  </a:cubicBezTo>
                  <a:cubicBezTo>
                    <a:pt x="10" y="52"/>
                    <a:pt x="12" y="53"/>
                    <a:pt x="14" y="53"/>
                  </a:cubicBezTo>
                  <a:cubicBezTo>
                    <a:pt x="16" y="53"/>
                    <a:pt x="19" y="52"/>
                    <a:pt x="21" y="51"/>
                  </a:cubicBezTo>
                  <a:cubicBezTo>
                    <a:pt x="23" y="50"/>
                    <a:pt x="24" y="48"/>
                    <a:pt x="25" y="46"/>
                  </a:cubicBezTo>
                  <a:cubicBezTo>
                    <a:pt x="26" y="45"/>
                    <a:pt x="26" y="44"/>
                    <a:pt x="27" y="43"/>
                  </a:cubicBezTo>
                  <a:cubicBezTo>
                    <a:pt x="28" y="38"/>
                    <a:pt x="28" y="33"/>
                    <a:pt x="28" y="28"/>
                  </a:cubicBezTo>
                  <a:cubicBezTo>
                    <a:pt x="28" y="20"/>
                    <a:pt x="26" y="11"/>
                    <a:pt x="22" y="3"/>
                  </a:cubicBezTo>
                  <a:cubicBezTo>
                    <a:pt x="22" y="3"/>
                    <a:pt x="21" y="2"/>
                    <a:pt x="20" y="1"/>
                  </a:cubicBezTo>
                  <a:cubicBezTo>
                    <a:pt x="18" y="0"/>
                    <a:pt x="15" y="0"/>
                    <a:pt x="14" y="0"/>
                  </a:cubicBezTo>
                  <a:cubicBezTo>
                    <a:pt x="12" y="0"/>
                    <a:pt x="11" y="0"/>
                    <a:pt x="9" y="1"/>
                  </a:cubicBezTo>
                  <a:cubicBezTo>
                    <a:pt x="8" y="2"/>
                    <a:pt x="6" y="3"/>
                    <a:pt x="5"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29">
              <a:extLst>
                <a:ext uri="{FF2B5EF4-FFF2-40B4-BE49-F238E27FC236}">
                  <a16:creationId xmlns:a16="http://schemas.microsoft.com/office/drawing/2014/main" id="{9FDB1A79-471A-7C09-EEF4-C0F51B396C6F}"/>
                </a:ext>
              </a:extLst>
            </p:cNvPr>
            <p:cNvSpPr/>
            <p:nvPr/>
          </p:nvSpPr>
          <p:spPr>
            <a:xfrm>
              <a:off x="1495445" y="-855575"/>
              <a:ext cx="8640" cy="37800"/>
            </a:xfrm>
            <a:custGeom>
              <a:avLst/>
              <a:gdLst/>
              <a:ahLst/>
              <a:cxnLst/>
              <a:rect l="l" t="t" r="r" b="b"/>
              <a:pathLst>
                <a:path w="24" h="105" extrusionOk="0">
                  <a:moveTo>
                    <a:pt x="4" y="94"/>
                  </a:moveTo>
                  <a:cubicBezTo>
                    <a:pt x="6" y="101"/>
                    <a:pt x="17" y="104"/>
                    <a:pt x="18" y="96"/>
                  </a:cubicBezTo>
                  <a:cubicBezTo>
                    <a:pt x="22" y="75"/>
                    <a:pt x="23" y="55"/>
                    <a:pt x="23" y="34"/>
                  </a:cubicBezTo>
                  <a:cubicBezTo>
                    <a:pt x="23" y="25"/>
                    <a:pt x="23" y="15"/>
                    <a:pt x="22" y="6"/>
                  </a:cubicBezTo>
                  <a:cubicBezTo>
                    <a:pt x="22" y="4"/>
                    <a:pt x="22" y="2"/>
                    <a:pt x="21" y="1"/>
                  </a:cubicBezTo>
                  <a:lnTo>
                    <a:pt x="11" y="0"/>
                  </a:lnTo>
                  <a:lnTo>
                    <a:pt x="5" y="0"/>
                  </a:lnTo>
                  <a:cubicBezTo>
                    <a:pt x="4" y="1"/>
                    <a:pt x="4" y="1"/>
                    <a:pt x="3" y="2"/>
                  </a:cubicBezTo>
                  <a:cubicBezTo>
                    <a:pt x="2" y="3"/>
                    <a:pt x="2" y="5"/>
                    <a:pt x="2" y="7"/>
                  </a:cubicBezTo>
                  <a:cubicBezTo>
                    <a:pt x="1" y="18"/>
                    <a:pt x="0" y="29"/>
                    <a:pt x="0" y="40"/>
                  </a:cubicBezTo>
                  <a:cubicBezTo>
                    <a:pt x="0" y="58"/>
                    <a:pt x="2" y="76"/>
                    <a:pt x="4" y="9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29">
              <a:extLst>
                <a:ext uri="{FF2B5EF4-FFF2-40B4-BE49-F238E27FC236}">
                  <a16:creationId xmlns:a16="http://schemas.microsoft.com/office/drawing/2014/main" id="{99112CE0-0F45-A08C-3A7A-FAA95FCB6723}"/>
                </a:ext>
              </a:extLst>
            </p:cNvPr>
            <p:cNvSpPr/>
            <p:nvPr/>
          </p:nvSpPr>
          <p:spPr>
            <a:xfrm>
              <a:off x="1496885" y="-857015"/>
              <a:ext cx="6480" cy="2160"/>
            </a:xfrm>
            <a:custGeom>
              <a:avLst/>
              <a:gdLst/>
              <a:ahLst/>
              <a:cxnLst/>
              <a:rect l="l" t="t" r="r" b="b"/>
              <a:pathLst>
                <a:path w="18" h="6" extrusionOk="0">
                  <a:moveTo>
                    <a:pt x="17" y="5"/>
                  </a:moveTo>
                  <a:cubicBezTo>
                    <a:pt x="16" y="3"/>
                    <a:pt x="15" y="2"/>
                    <a:pt x="13" y="1"/>
                  </a:cubicBezTo>
                  <a:cubicBezTo>
                    <a:pt x="11" y="0"/>
                    <a:pt x="10" y="0"/>
                    <a:pt x="8" y="0"/>
                  </a:cubicBezTo>
                  <a:cubicBezTo>
                    <a:pt x="6" y="0"/>
                    <a:pt x="4" y="0"/>
                    <a:pt x="3" y="1"/>
                  </a:cubicBezTo>
                  <a:cubicBezTo>
                    <a:pt x="2" y="2"/>
                    <a:pt x="1" y="2"/>
                    <a:pt x="0" y="3"/>
                  </a:cubicBezTo>
                  <a:lnTo>
                    <a:pt x="7" y="3"/>
                  </a:lnTo>
                  <a:lnTo>
                    <a:pt x="17"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 name="Google Shape;1067;p29">
              <a:extLst>
                <a:ext uri="{FF2B5EF4-FFF2-40B4-BE49-F238E27FC236}">
                  <a16:creationId xmlns:a16="http://schemas.microsoft.com/office/drawing/2014/main" id="{4B6D8201-5CAA-BB9B-3516-C44A3422D232}"/>
                </a:ext>
              </a:extLst>
            </p:cNvPr>
            <p:cNvSpPr/>
            <p:nvPr/>
          </p:nvSpPr>
          <p:spPr>
            <a:xfrm>
              <a:off x="1514165" y="-844775"/>
              <a:ext cx="3600" cy="24120"/>
            </a:xfrm>
            <a:custGeom>
              <a:avLst/>
              <a:gdLst/>
              <a:ahLst/>
              <a:cxnLst/>
              <a:rect l="l" t="t" r="r" b="b"/>
              <a:pathLst>
                <a:path w="10" h="67" extrusionOk="0">
                  <a:moveTo>
                    <a:pt x="0" y="7"/>
                  </a:moveTo>
                  <a:cubicBezTo>
                    <a:pt x="0" y="14"/>
                    <a:pt x="0" y="22"/>
                    <a:pt x="0" y="30"/>
                  </a:cubicBezTo>
                  <a:cubicBezTo>
                    <a:pt x="0" y="41"/>
                    <a:pt x="0" y="53"/>
                    <a:pt x="1" y="64"/>
                  </a:cubicBezTo>
                  <a:cubicBezTo>
                    <a:pt x="1" y="66"/>
                    <a:pt x="4" y="66"/>
                    <a:pt x="4" y="64"/>
                  </a:cubicBezTo>
                  <a:cubicBezTo>
                    <a:pt x="5" y="50"/>
                    <a:pt x="5" y="36"/>
                    <a:pt x="7" y="21"/>
                  </a:cubicBezTo>
                  <a:cubicBezTo>
                    <a:pt x="7" y="14"/>
                    <a:pt x="9" y="7"/>
                    <a:pt x="9" y="0"/>
                  </a:cubicBezTo>
                  <a:lnTo>
                    <a:pt x="9" y="1"/>
                  </a:lnTo>
                  <a:cubicBezTo>
                    <a:pt x="8" y="3"/>
                    <a:pt x="6" y="4"/>
                    <a:pt x="5" y="5"/>
                  </a:cubicBezTo>
                  <a:cubicBezTo>
                    <a:pt x="3" y="6"/>
                    <a:pt x="1" y="7"/>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 name="Google Shape;1068;p29">
              <a:extLst>
                <a:ext uri="{FF2B5EF4-FFF2-40B4-BE49-F238E27FC236}">
                  <a16:creationId xmlns:a16="http://schemas.microsoft.com/office/drawing/2014/main" id="{FBA8ED75-E868-94F0-9463-F7E320B95FE3}"/>
                </a:ext>
              </a:extLst>
            </p:cNvPr>
            <p:cNvSpPr/>
            <p:nvPr/>
          </p:nvSpPr>
          <p:spPr>
            <a:xfrm>
              <a:off x="1526765" y="-852695"/>
              <a:ext cx="9000" cy="46440"/>
            </a:xfrm>
            <a:custGeom>
              <a:avLst/>
              <a:gdLst/>
              <a:ahLst/>
              <a:cxnLst/>
              <a:rect l="l" t="t" r="r" b="b"/>
              <a:pathLst>
                <a:path w="25" h="129" extrusionOk="0">
                  <a:moveTo>
                    <a:pt x="2" y="2"/>
                  </a:moveTo>
                  <a:cubicBezTo>
                    <a:pt x="0" y="41"/>
                    <a:pt x="8" y="81"/>
                    <a:pt x="9" y="120"/>
                  </a:cubicBezTo>
                  <a:cubicBezTo>
                    <a:pt x="9" y="127"/>
                    <a:pt x="22" y="128"/>
                    <a:pt x="22" y="120"/>
                  </a:cubicBezTo>
                  <a:cubicBezTo>
                    <a:pt x="24" y="81"/>
                    <a:pt x="22" y="41"/>
                    <a:pt x="22" y="2"/>
                  </a:cubicBezTo>
                  <a:lnTo>
                    <a:pt x="2" y="0"/>
                  </a:lnTo>
                  <a:lnTo>
                    <a:pt x="2" y="1"/>
                  </a:lnTo>
                  <a:lnTo>
                    <a:pt x="2"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 name="Google Shape;1069;p29">
              <a:extLst>
                <a:ext uri="{FF2B5EF4-FFF2-40B4-BE49-F238E27FC236}">
                  <a16:creationId xmlns:a16="http://schemas.microsoft.com/office/drawing/2014/main" id="{9DDE4E52-ACCE-AB2E-AC9B-EF90525C7530}"/>
                </a:ext>
              </a:extLst>
            </p:cNvPr>
            <p:cNvSpPr/>
            <p:nvPr/>
          </p:nvSpPr>
          <p:spPr>
            <a:xfrm>
              <a:off x="1527845" y="-855215"/>
              <a:ext cx="7560" cy="3600"/>
            </a:xfrm>
            <a:custGeom>
              <a:avLst/>
              <a:gdLst/>
              <a:ahLst/>
              <a:cxnLst/>
              <a:rect l="l" t="t" r="r" b="b"/>
              <a:pathLst>
                <a:path w="21" h="10" extrusionOk="0">
                  <a:moveTo>
                    <a:pt x="0" y="7"/>
                  </a:moveTo>
                  <a:lnTo>
                    <a:pt x="20" y="9"/>
                  </a:lnTo>
                  <a:cubicBezTo>
                    <a:pt x="20" y="8"/>
                    <a:pt x="19" y="6"/>
                    <a:pt x="19" y="5"/>
                  </a:cubicBezTo>
                  <a:cubicBezTo>
                    <a:pt x="18" y="4"/>
                    <a:pt x="17" y="3"/>
                    <a:pt x="15" y="2"/>
                  </a:cubicBezTo>
                  <a:cubicBezTo>
                    <a:pt x="13" y="1"/>
                    <a:pt x="11" y="0"/>
                    <a:pt x="10" y="0"/>
                  </a:cubicBezTo>
                  <a:cubicBezTo>
                    <a:pt x="8" y="0"/>
                    <a:pt x="7" y="1"/>
                    <a:pt x="5" y="2"/>
                  </a:cubicBezTo>
                  <a:cubicBezTo>
                    <a:pt x="3" y="3"/>
                    <a:pt x="2" y="4"/>
                    <a:pt x="1" y="5"/>
                  </a:cubicBezTo>
                  <a:cubicBezTo>
                    <a:pt x="1" y="6"/>
                    <a:pt x="0" y="7"/>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 name="Google Shape;1070;p29">
              <a:extLst>
                <a:ext uri="{FF2B5EF4-FFF2-40B4-BE49-F238E27FC236}">
                  <a16:creationId xmlns:a16="http://schemas.microsoft.com/office/drawing/2014/main" id="{751E367C-5F39-1306-4F07-1B43A993E9C5}"/>
                </a:ext>
              </a:extLst>
            </p:cNvPr>
            <p:cNvSpPr/>
            <p:nvPr/>
          </p:nvSpPr>
          <p:spPr>
            <a:xfrm>
              <a:off x="1509485" y="-854495"/>
              <a:ext cx="9360" cy="12600"/>
            </a:xfrm>
            <a:custGeom>
              <a:avLst/>
              <a:gdLst/>
              <a:ahLst/>
              <a:cxnLst/>
              <a:rect l="l" t="t" r="r" b="b"/>
              <a:pathLst>
                <a:path w="26" h="35" extrusionOk="0">
                  <a:moveTo>
                    <a:pt x="13" y="34"/>
                  </a:moveTo>
                  <a:cubicBezTo>
                    <a:pt x="12" y="29"/>
                    <a:pt x="12" y="25"/>
                    <a:pt x="10" y="21"/>
                  </a:cubicBezTo>
                  <a:cubicBezTo>
                    <a:pt x="10" y="21"/>
                    <a:pt x="11" y="21"/>
                    <a:pt x="10" y="20"/>
                  </a:cubicBezTo>
                  <a:cubicBezTo>
                    <a:pt x="9" y="19"/>
                    <a:pt x="8" y="19"/>
                    <a:pt x="7" y="18"/>
                  </a:cubicBezTo>
                  <a:cubicBezTo>
                    <a:pt x="6" y="17"/>
                    <a:pt x="6" y="16"/>
                    <a:pt x="6" y="15"/>
                  </a:cubicBezTo>
                  <a:cubicBezTo>
                    <a:pt x="6" y="14"/>
                    <a:pt x="6" y="13"/>
                    <a:pt x="7" y="12"/>
                  </a:cubicBezTo>
                  <a:cubicBezTo>
                    <a:pt x="8" y="11"/>
                    <a:pt x="9" y="10"/>
                    <a:pt x="10" y="9"/>
                  </a:cubicBezTo>
                  <a:cubicBezTo>
                    <a:pt x="11" y="8"/>
                    <a:pt x="12" y="8"/>
                    <a:pt x="13" y="8"/>
                  </a:cubicBezTo>
                  <a:lnTo>
                    <a:pt x="14" y="8"/>
                  </a:lnTo>
                  <a:lnTo>
                    <a:pt x="18" y="8"/>
                  </a:lnTo>
                  <a:cubicBezTo>
                    <a:pt x="18" y="9"/>
                    <a:pt x="19" y="9"/>
                    <a:pt x="20" y="9"/>
                  </a:cubicBezTo>
                  <a:cubicBezTo>
                    <a:pt x="21" y="10"/>
                    <a:pt x="22" y="11"/>
                    <a:pt x="22" y="12"/>
                  </a:cubicBezTo>
                  <a:cubicBezTo>
                    <a:pt x="23" y="13"/>
                    <a:pt x="23" y="14"/>
                    <a:pt x="23" y="15"/>
                  </a:cubicBezTo>
                  <a:cubicBezTo>
                    <a:pt x="23" y="17"/>
                    <a:pt x="23" y="18"/>
                    <a:pt x="23" y="20"/>
                  </a:cubicBezTo>
                  <a:cubicBezTo>
                    <a:pt x="23" y="21"/>
                    <a:pt x="23" y="24"/>
                    <a:pt x="23" y="26"/>
                  </a:cubicBezTo>
                  <a:lnTo>
                    <a:pt x="23" y="25"/>
                  </a:lnTo>
                  <a:lnTo>
                    <a:pt x="23" y="24"/>
                  </a:lnTo>
                  <a:cubicBezTo>
                    <a:pt x="23" y="17"/>
                    <a:pt x="25" y="10"/>
                    <a:pt x="25" y="3"/>
                  </a:cubicBezTo>
                  <a:lnTo>
                    <a:pt x="0" y="0"/>
                  </a:lnTo>
                  <a:cubicBezTo>
                    <a:pt x="0" y="8"/>
                    <a:pt x="1" y="16"/>
                    <a:pt x="2" y="24"/>
                  </a:cubicBezTo>
                  <a:cubicBezTo>
                    <a:pt x="2" y="26"/>
                    <a:pt x="2" y="27"/>
                    <a:pt x="3" y="29"/>
                  </a:cubicBezTo>
                  <a:cubicBezTo>
                    <a:pt x="4" y="30"/>
                    <a:pt x="5" y="31"/>
                    <a:pt x="7" y="32"/>
                  </a:cubicBezTo>
                  <a:cubicBezTo>
                    <a:pt x="9" y="33"/>
                    <a:pt x="10" y="34"/>
                    <a:pt x="12" y="34"/>
                  </a:cubicBezTo>
                  <a:lnTo>
                    <a:pt x="13" y="3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 name="Google Shape;1071;p29">
              <a:extLst>
                <a:ext uri="{FF2B5EF4-FFF2-40B4-BE49-F238E27FC236}">
                  <a16:creationId xmlns:a16="http://schemas.microsoft.com/office/drawing/2014/main" id="{FEFD1A7B-0072-9528-4110-0B602B1BD2AF}"/>
                </a:ext>
              </a:extLst>
            </p:cNvPr>
            <p:cNvSpPr/>
            <p:nvPr/>
          </p:nvSpPr>
          <p:spPr>
            <a:xfrm>
              <a:off x="1508765" y="-857735"/>
              <a:ext cx="10440" cy="4680"/>
            </a:xfrm>
            <a:custGeom>
              <a:avLst/>
              <a:gdLst/>
              <a:ahLst/>
              <a:cxnLst/>
              <a:rect l="l" t="t" r="r" b="b"/>
              <a:pathLst>
                <a:path w="29" h="13" extrusionOk="0">
                  <a:moveTo>
                    <a:pt x="28" y="12"/>
                  </a:moveTo>
                  <a:cubicBezTo>
                    <a:pt x="28" y="8"/>
                    <a:pt x="28" y="4"/>
                    <a:pt x="28" y="0"/>
                  </a:cubicBezTo>
                  <a:lnTo>
                    <a:pt x="0" y="0"/>
                  </a:lnTo>
                  <a:cubicBezTo>
                    <a:pt x="0" y="3"/>
                    <a:pt x="0" y="6"/>
                    <a:pt x="0" y="9"/>
                  </a:cubicBezTo>
                  <a:lnTo>
                    <a:pt x="28"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 name="Google Shape;1072;p29">
              <a:extLst>
                <a:ext uri="{FF2B5EF4-FFF2-40B4-BE49-F238E27FC236}">
                  <a16:creationId xmlns:a16="http://schemas.microsoft.com/office/drawing/2014/main" id="{DEC22F47-1405-20E1-8854-2A061203EE63}"/>
                </a:ext>
              </a:extLst>
            </p:cNvPr>
            <p:cNvSpPr/>
            <p:nvPr/>
          </p:nvSpPr>
          <p:spPr>
            <a:xfrm>
              <a:off x="1511645" y="-851255"/>
              <a:ext cx="6480" cy="9360"/>
            </a:xfrm>
            <a:custGeom>
              <a:avLst/>
              <a:gdLst/>
              <a:ahLst/>
              <a:cxnLst/>
              <a:rect l="l" t="t" r="r" b="b"/>
              <a:pathLst>
                <a:path w="18" h="26" extrusionOk="0">
                  <a:moveTo>
                    <a:pt x="12" y="0"/>
                  </a:moveTo>
                  <a:lnTo>
                    <a:pt x="8" y="0"/>
                  </a:lnTo>
                  <a:lnTo>
                    <a:pt x="7" y="0"/>
                  </a:lnTo>
                  <a:cubicBezTo>
                    <a:pt x="6" y="0"/>
                    <a:pt x="5" y="0"/>
                    <a:pt x="4" y="1"/>
                  </a:cubicBezTo>
                  <a:cubicBezTo>
                    <a:pt x="3" y="2"/>
                    <a:pt x="2" y="2"/>
                    <a:pt x="1" y="3"/>
                  </a:cubicBezTo>
                  <a:cubicBezTo>
                    <a:pt x="0" y="4"/>
                    <a:pt x="0" y="4"/>
                    <a:pt x="0" y="6"/>
                  </a:cubicBezTo>
                  <a:cubicBezTo>
                    <a:pt x="0" y="7"/>
                    <a:pt x="0" y="9"/>
                    <a:pt x="1" y="10"/>
                  </a:cubicBezTo>
                  <a:cubicBezTo>
                    <a:pt x="2" y="11"/>
                    <a:pt x="3" y="12"/>
                    <a:pt x="4" y="12"/>
                  </a:cubicBezTo>
                  <a:cubicBezTo>
                    <a:pt x="6" y="17"/>
                    <a:pt x="6" y="21"/>
                    <a:pt x="7" y="25"/>
                  </a:cubicBezTo>
                  <a:cubicBezTo>
                    <a:pt x="9" y="25"/>
                    <a:pt x="10" y="25"/>
                    <a:pt x="12" y="24"/>
                  </a:cubicBezTo>
                  <a:cubicBezTo>
                    <a:pt x="14" y="23"/>
                    <a:pt x="15" y="22"/>
                    <a:pt x="16" y="20"/>
                  </a:cubicBezTo>
                  <a:cubicBezTo>
                    <a:pt x="16" y="19"/>
                    <a:pt x="17" y="19"/>
                    <a:pt x="17" y="18"/>
                  </a:cubicBezTo>
                  <a:cubicBezTo>
                    <a:pt x="17" y="16"/>
                    <a:pt x="17" y="15"/>
                    <a:pt x="17" y="13"/>
                  </a:cubicBezTo>
                  <a:cubicBezTo>
                    <a:pt x="17" y="11"/>
                    <a:pt x="17" y="9"/>
                    <a:pt x="17" y="7"/>
                  </a:cubicBezTo>
                  <a:cubicBezTo>
                    <a:pt x="17" y="6"/>
                    <a:pt x="17" y="4"/>
                    <a:pt x="16" y="3"/>
                  </a:cubicBezTo>
                  <a:cubicBezTo>
                    <a:pt x="15" y="2"/>
                    <a:pt x="15" y="1"/>
                    <a:pt x="14" y="1"/>
                  </a:cubicBezTo>
                  <a:cubicBezTo>
                    <a:pt x="13" y="0"/>
                    <a:pt x="12" y="0"/>
                    <a:pt x="1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 name="Google Shape;1073;p29">
              <a:extLst>
                <a:ext uri="{FF2B5EF4-FFF2-40B4-BE49-F238E27FC236}">
                  <a16:creationId xmlns:a16="http://schemas.microsoft.com/office/drawing/2014/main" id="{5D8B4B20-DCE9-61BD-2579-05B0219348CB}"/>
                </a:ext>
              </a:extLst>
            </p:cNvPr>
            <p:cNvSpPr/>
            <p:nvPr/>
          </p:nvSpPr>
          <p:spPr>
            <a:xfrm>
              <a:off x="1541885" y="-851615"/>
              <a:ext cx="9000" cy="45000"/>
            </a:xfrm>
            <a:custGeom>
              <a:avLst/>
              <a:gdLst/>
              <a:ahLst/>
              <a:cxnLst/>
              <a:rect l="l" t="t" r="r" b="b"/>
              <a:pathLst>
                <a:path w="25" h="125" extrusionOk="0">
                  <a:moveTo>
                    <a:pt x="11" y="120"/>
                  </a:moveTo>
                  <a:cubicBezTo>
                    <a:pt x="11" y="121"/>
                    <a:pt x="11" y="121"/>
                    <a:pt x="11" y="122"/>
                  </a:cubicBezTo>
                  <a:cubicBezTo>
                    <a:pt x="11" y="123"/>
                    <a:pt x="12" y="122"/>
                    <a:pt x="13" y="123"/>
                  </a:cubicBezTo>
                  <a:cubicBezTo>
                    <a:pt x="14" y="124"/>
                    <a:pt x="14" y="124"/>
                    <a:pt x="15" y="124"/>
                  </a:cubicBezTo>
                  <a:cubicBezTo>
                    <a:pt x="15" y="124"/>
                    <a:pt x="16" y="124"/>
                    <a:pt x="17" y="123"/>
                  </a:cubicBezTo>
                  <a:cubicBezTo>
                    <a:pt x="17" y="123"/>
                    <a:pt x="18" y="123"/>
                    <a:pt x="18" y="122"/>
                  </a:cubicBezTo>
                  <a:cubicBezTo>
                    <a:pt x="18" y="121"/>
                    <a:pt x="18" y="121"/>
                    <a:pt x="18" y="120"/>
                  </a:cubicBezTo>
                  <a:cubicBezTo>
                    <a:pt x="22" y="96"/>
                    <a:pt x="24" y="72"/>
                    <a:pt x="24" y="48"/>
                  </a:cubicBezTo>
                  <a:cubicBezTo>
                    <a:pt x="24" y="45"/>
                    <a:pt x="24" y="42"/>
                    <a:pt x="24" y="38"/>
                  </a:cubicBezTo>
                  <a:cubicBezTo>
                    <a:pt x="23" y="32"/>
                    <a:pt x="23" y="26"/>
                    <a:pt x="23" y="20"/>
                  </a:cubicBezTo>
                  <a:cubicBezTo>
                    <a:pt x="23" y="14"/>
                    <a:pt x="23" y="8"/>
                    <a:pt x="24" y="2"/>
                  </a:cubicBezTo>
                  <a:lnTo>
                    <a:pt x="0" y="0"/>
                  </a:lnTo>
                  <a:cubicBezTo>
                    <a:pt x="1" y="40"/>
                    <a:pt x="9" y="79"/>
                    <a:pt x="11" y="1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29">
              <a:extLst>
                <a:ext uri="{FF2B5EF4-FFF2-40B4-BE49-F238E27FC236}">
                  <a16:creationId xmlns:a16="http://schemas.microsoft.com/office/drawing/2014/main" id="{E2C143D3-1DA9-5C8F-1CBD-FD8828F6FB07}"/>
                </a:ext>
              </a:extLst>
            </p:cNvPr>
            <p:cNvSpPr/>
            <p:nvPr/>
          </p:nvSpPr>
          <p:spPr>
            <a:xfrm>
              <a:off x="1541525" y="-857375"/>
              <a:ext cx="9000" cy="6840"/>
            </a:xfrm>
            <a:custGeom>
              <a:avLst/>
              <a:gdLst/>
              <a:ahLst/>
              <a:cxnLst/>
              <a:rect l="l" t="t" r="r" b="b"/>
              <a:pathLst>
                <a:path w="25" h="19" extrusionOk="0">
                  <a:moveTo>
                    <a:pt x="1" y="16"/>
                  </a:moveTo>
                  <a:lnTo>
                    <a:pt x="24" y="18"/>
                  </a:lnTo>
                  <a:cubicBezTo>
                    <a:pt x="24" y="12"/>
                    <a:pt x="24" y="6"/>
                    <a:pt x="24" y="1"/>
                  </a:cubicBezTo>
                  <a:lnTo>
                    <a:pt x="0" y="0"/>
                  </a:lnTo>
                  <a:lnTo>
                    <a:pt x="0" y="1"/>
                  </a:lnTo>
                  <a:cubicBezTo>
                    <a:pt x="0" y="6"/>
                    <a:pt x="0" y="11"/>
                    <a:pt x="1"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 name="Google Shape;1075;p29">
              <a:extLst>
                <a:ext uri="{FF2B5EF4-FFF2-40B4-BE49-F238E27FC236}">
                  <a16:creationId xmlns:a16="http://schemas.microsoft.com/office/drawing/2014/main" id="{99F28CD3-0FA7-1915-CCC6-3C22AE7A55F7}"/>
                </a:ext>
              </a:extLst>
            </p:cNvPr>
            <p:cNvSpPr/>
            <p:nvPr/>
          </p:nvSpPr>
          <p:spPr>
            <a:xfrm>
              <a:off x="1553765" y="-850535"/>
              <a:ext cx="12600" cy="29520"/>
            </a:xfrm>
            <a:custGeom>
              <a:avLst/>
              <a:gdLst/>
              <a:ahLst/>
              <a:cxnLst/>
              <a:rect l="l" t="t" r="r" b="b"/>
              <a:pathLst>
                <a:path w="35" h="82" extrusionOk="0">
                  <a:moveTo>
                    <a:pt x="6" y="21"/>
                  </a:moveTo>
                  <a:cubicBezTo>
                    <a:pt x="6" y="26"/>
                    <a:pt x="7" y="31"/>
                    <a:pt x="7" y="36"/>
                  </a:cubicBezTo>
                  <a:cubicBezTo>
                    <a:pt x="7" y="45"/>
                    <a:pt x="6" y="53"/>
                    <a:pt x="4" y="62"/>
                  </a:cubicBezTo>
                  <a:cubicBezTo>
                    <a:pt x="0" y="73"/>
                    <a:pt x="18" y="81"/>
                    <a:pt x="24" y="70"/>
                  </a:cubicBezTo>
                  <a:cubicBezTo>
                    <a:pt x="28" y="59"/>
                    <a:pt x="31" y="47"/>
                    <a:pt x="31" y="34"/>
                  </a:cubicBezTo>
                  <a:cubicBezTo>
                    <a:pt x="31" y="23"/>
                    <a:pt x="33" y="12"/>
                    <a:pt x="34" y="1"/>
                  </a:cubicBezTo>
                  <a:lnTo>
                    <a:pt x="8" y="0"/>
                  </a:lnTo>
                  <a:cubicBezTo>
                    <a:pt x="7" y="7"/>
                    <a:pt x="6" y="14"/>
                    <a:pt x="6"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 name="Google Shape;1076;p29">
              <a:extLst>
                <a:ext uri="{FF2B5EF4-FFF2-40B4-BE49-F238E27FC236}">
                  <a16:creationId xmlns:a16="http://schemas.microsoft.com/office/drawing/2014/main" id="{03E1722C-1705-CA66-48D6-8F5FD685F6E9}"/>
                </a:ext>
              </a:extLst>
            </p:cNvPr>
            <p:cNvSpPr/>
            <p:nvPr/>
          </p:nvSpPr>
          <p:spPr>
            <a:xfrm>
              <a:off x="1556285" y="-856655"/>
              <a:ext cx="10440" cy="6840"/>
            </a:xfrm>
            <a:custGeom>
              <a:avLst/>
              <a:gdLst/>
              <a:ahLst/>
              <a:cxnLst/>
              <a:rect l="l" t="t" r="r" b="b"/>
              <a:pathLst>
                <a:path w="29" h="19" extrusionOk="0">
                  <a:moveTo>
                    <a:pt x="0" y="16"/>
                  </a:moveTo>
                  <a:lnTo>
                    <a:pt x="27" y="18"/>
                  </a:lnTo>
                  <a:cubicBezTo>
                    <a:pt x="27" y="12"/>
                    <a:pt x="28" y="7"/>
                    <a:pt x="28" y="2"/>
                  </a:cubicBezTo>
                  <a:lnTo>
                    <a:pt x="3" y="0"/>
                  </a:lnTo>
                  <a:cubicBezTo>
                    <a:pt x="2" y="2"/>
                    <a:pt x="2" y="4"/>
                    <a:pt x="2" y="6"/>
                  </a:cubicBezTo>
                  <a:cubicBezTo>
                    <a:pt x="1" y="10"/>
                    <a:pt x="1" y="13"/>
                    <a:pt x="0"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 name="Google Shape;1077;p29">
              <a:extLst>
                <a:ext uri="{FF2B5EF4-FFF2-40B4-BE49-F238E27FC236}">
                  <a16:creationId xmlns:a16="http://schemas.microsoft.com/office/drawing/2014/main" id="{5C17B0D6-0D31-B4C6-92B5-800037007DE3}"/>
                </a:ext>
              </a:extLst>
            </p:cNvPr>
            <p:cNvSpPr/>
            <p:nvPr/>
          </p:nvSpPr>
          <p:spPr>
            <a:xfrm>
              <a:off x="1574645" y="-850175"/>
              <a:ext cx="10800" cy="34920"/>
            </a:xfrm>
            <a:custGeom>
              <a:avLst/>
              <a:gdLst/>
              <a:ahLst/>
              <a:cxnLst/>
              <a:rect l="l" t="t" r="r" b="b"/>
              <a:pathLst>
                <a:path w="30" h="97" extrusionOk="0">
                  <a:moveTo>
                    <a:pt x="1" y="29"/>
                  </a:moveTo>
                  <a:cubicBezTo>
                    <a:pt x="3" y="49"/>
                    <a:pt x="4" y="68"/>
                    <a:pt x="5" y="88"/>
                  </a:cubicBezTo>
                  <a:cubicBezTo>
                    <a:pt x="5" y="95"/>
                    <a:pt x="18" y="96"/>
                    <a:pt x="19" y="88"/>
                  </a:cubicBezTo>
                  <a:cubicBezTo>
                    <a:pt x="20" y="72"/>
                    <a:pt x="22" y="55"/>
                    <a:pt x="23" y="39"/>
                  </a:cubicBezTo>
                  <a:cubicBezTo>
                    <a:pt x="23" y="26"/>
                    <a:pt x="29" y="12"/>
                    <a:pt x="29" y="0"/>
                  </a:cubicBezTo>
                  <a:lnTo>
                    <a:pt x="2" y="0"/>
                  </a:lnTo>
                  <a:cubicBezTo>
                    <a:pt x="1" y="6"/>
                    <a:pt x="0" y="12"/>
                    <a:pt x="0" y="19"/>
                  </a:cubicBezTo>
                  <a:cubicBezTo>
                    <a:pt x="0" y="22"/>
                    <a:pt x="1" y="26"/>
                    <a:pt x="1"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29">
              <a:extLst>
                <a:ext uri="{FF2B5EF4-FFF2-40B4-BE49-F238E27FC236}">
                  <a16:creationId xmlns:a16="http://schemas.microsoft.com/office/drawing/2014/main" id="{FDB0DCC7-3A6A-BC6C-478E-BCA0DB0585AA}"/>
                </a:ext>
              </a:extLst>
            </p:cNvPr>
            <p:cNvSpPr/>
            <p:nvPr/>
          </p:nvSpPr>
          <p:spPr>
            <a:xfrm>
              <a:off x="1575725" y="-854495"/>
              <a:ext cx="9720" cy="5040"/>
            </a:xfrm>
            <a:custGeom>
              <a:avLst/>
              <a:gdLst/>
              <a:ahLst/>
              <a:cxnLst/>
              <a:rect l="l" t="t" r="r" b="b"/>
              <a:pathLst>
                <a:path w="27" h="14" extrusionOk="0">
                  <a:moveTo>
                    <a:pt x="26" y="13"/>
                  </a:moveTo>
                  <a:cubicBezTo>
                    <a:pt x="26" y="12"/>
                    <a:pt x="26" y="12"/>
                    <a:pt x="26" y="12"/>
                  </a:cubicBezTo>
                  <a:cubicBezTo>
                    <a:pt x="26" y="9"/>
                    <a:pt x="25" y="5"/>
                    <a:pt x="24" y="2"/>
                  </a:cubicBezTo>
                  <a:lnTo>
                    <a:pt x="5" y="0"/>
                  </a:lnTo>
                  <a:cubicBezTo>
                    <a:pt x="3" y="3"/>
                    <a:pt x="1" y="8"/>
                    <a:pt x="0" y="12"/>
                  </a:cubicBezTo>
                  <a:lnTo>
                    <a:pt x="26"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29">
              <a:extLst>
                <a:ext uri="{FF2B5EF4-FFF2-40B4-BE49-F238E27FC236}">
                  <a16:creationId xmlns:a16="http://schemas.microsoft.com/office/drawing/2014/main" id="{791F594B-AAD2-A53A-2BDF-0EC95FA3029C}"/>
                </a:ext>
              </a:extLst>
            </p:cNvPr>
            <p:cNvSpPr/>
            <p:nvPr/>
          </p:nvSpPr>
          <p:spPr>
            <a:xfrm>
              <a:off x="1378445" y="-761975"/>
              <a:ext cx="44640" cy="10080"/>
            </a:xfrm>
            <a:custGeom>
              <a:avLst/>
              <a:gdLst/>
              <a:ahLst/>
              <a:cxnLst/>
              <a:rect l="l" t="t" r="r" b="b"/>
              <a:pathLst>
                <a:path w="124" h="28" extrusionOk="0">
                  <a:moveTo>
                    <a:pt x="123" y="2"/>
                  </a:moveTo>
                  <a:cubicBezTo>
                    <a:pt x="103" y="0"/>
                    <a:pt x="82" y="1"/>
                    <a:pt x="61" y="1"/>
                  </a:cubicBezTo>
                  <a:cubicBezTo>
                    <a:pt x="56" y="0"/>
                    <a:pt x="50" y="0"/>
                    <a:pt x="45" y="0"/>
                  </a:cubicBezTo>
                  <a:cubicBezTo>
                    <a:pt x="33" y="0"/>
                    <a:pt x="21" y="1"/>
                    <a:pt x="9" y="2"/>
                  </a:cubicBezTo>
                  <a:cubicBezTo>
                    <a:pt x="8" y="2"/>
                    <a:pt x="6" y="3"/>
                    <a:pt x="5" y="3"/>
                  </a:cubicBezTo>
                  <a:cubicBezTo>
                    <a:pt x="4" y="4"/>
                    <a:pt x="2" y="5"/>
                    <a:pt x="1" y="7"/>
                  </a:cubicBezTo>
                  <a:cubicBezTo>
                    <a:pt x="0" y="9"/>
                    <a:pt x="0" y="11"/>
                    <a:pt x="0" y="13"/>
                  </a:cubicBezTo>
                  <a:cubicBezTo>
                    <a:pt x="0" y="15"/>
                    <a:pt x="0" y="16"/>
                    <a:pt x="1" y="18"/>
                  </a:cubicBezTo>
                  <a:cubicBezTo>
                    <a:pt x="2" y="20"/>
                    <a:pt x="4" y="22"/>
                    <a:pt x="5" y="22"/>
                  </a:cubicBezTo>
                  <a:cubicBezTo>
                    <a:pt x="6" y="23"/>
                    <a:pt x="8" y="24"/>
                    <a:pt x="9" y="24"/>
                  </a:cubicBezTo>
                  <a:cubicBezTo>
                    <a:pt x="24" y="26"/>
                    <a:pt x="39" y="27"/>
                    <a:pt x="55" y="27"/>
                  </a:cubicBezTo>
                  <a:cubicBezTo>
                    <a:pt x="60" y="27"/>
                    <a:pt x="66" y="26"/>
                    <a:pt x="72" y="26"/>
                  </a:cubicBezTo>
                  <a:cubicBezTo>
                    <a:pt x="80" y="27"/>
                    <a:pt x="88" y="27"/>
                    <a:pt x="97" y="27"/>
                  </a:cubicBezTo>
                  <a:cubicBezTo>
                    <a:pt x="105" y="27"/>
                    <a:pt x="114" y="27"/>
                    <a:pt x="122" y="26"/>
                  </a:cubicBezTo>
                  <a:lnTo>
                    <a:pt x="123" y="26"/>
                  </a:lnTo>
                  <a:cubicBezTo>
                    <a:pt x="123" y="23"/>
                    <a:pt x="123" y="19"/>
                    <a:pt x="123" y="16"/>
                  </a:cubicBezTo>
                  <a:cubicBezTo>
                    <a:pt x="123" y="12"/>
                    <a:pt x="123" y="6"/>
                    <a:pt x="123"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29">
              <a:extLst>
                <a:ext uri="{FF2B5EF4-FFF2-40B4-BE49-F238E27FC236}">
                  <a16:creationId xmlns:a16="http://schemas.microsoft.com/office/drawing/2014/main" id="{63043170-AFB6-6AEA-EF28-15F6A3708BA8}"/>
                </a:ext>
              </a:extLst>
            </p:cNvPr>
            <p:cNvSpPr/>
            <p:nvPr/>
          </p:nvSpPr>
          <p:spPr>
            <a:xfrm>
              <a:off x="1401125" y="-776015"/>
              <a:ext cx="21960" cy="9360"/>
            </a:xfrm>
            <a:custGeom>
              <a:avLst/>
              <a:gdLst/>
              <a:ahLst/>
              <a:cxnLst/>
              <a:rect l="l" t="t" r="r" b="b"/>
              <a:pathLst>
                <a:path w="61" h="26" extrusionOk="0">
                  <a:moveTo>
                    <a:pt x="35" y="0"/>
                  </a:moveTo>
                  <a:cubicBezTo>
                    <a:pt x="26" y="0"/>
                    <a:pt x="16" y="2"/>
                    <a:pt x="7" y="4"/>
                  </a:cubicBezTo>
                  <a:cubicBezTo>
                    <a:pt x="6" y="4"/>
                    <a:pt x="5" y="4"/>
                    <a:pt x="4" y="5"/>
                  </a:cubicBezTo>
                  <a:cubicBezTo>
                    <a:pt x="3" y="6"/>
                    <a:pt x="2" y="7"/>
                    <a:pt x="1" y="8"/>
                  </a:cubicBezTo>
                  <a:cubicBezTo>
                    <a:pt x="0" y="9"/>
                    <a:pt x="0" y="10"/>
                    <a:pt x="0" y="12"/>
                  </a:cubicBezTo>
                  <a:cubicBezTo>
                    <a:pt x="0" y="13"/>
                    <a:pt x="0" y="15"/>
                    <a:pt x="1" y="16"/>
                  </a:cubicBezTo>
                  <a:cubicBezTo>
                    <a:pt x="2" y="17"/>
                    <a:pt x="3" y="18"/>
                    <a:pt x="4" y="19"/>
                  </a:cubicBezTo>
                  <a:cubicBezTo>
                    <a:pt x="5" y="20"/>
                    <a:pt x="6" y="20"/>
                    <a:pt x="7" y="20"/>
                  </a:cubicBezTo>
                  <a:cubicBezTo>
                    <a:pt x="20" y="22"/>
                    <a:pt x="34" y="24"/>
                    <a:pt x="47" y="25"/>
                  </a:cubicBezTo>
                  <a:cubicBezTo>
                    <a:pt x="49" y="25"/>
                    <a:pt x="52" y="25"/>
                    <a:pt x="54" y="25"/>
                  </a:cubicBezTo>
                  <a:cubicBezTo>
                    <a:pt x="56" y="25"/>
                    <a:pt x="58" y="25"/>
                    <a:pt x="60" y="25"/>
                  </a:cubicBezTo>
                  <a:cubicBezTo>
                    <a:pt x="60" y="17"/>
                    <a:pt x="59" y="8"/>
                    <a:pt x="58" y="0"/>
                  </a:cubicBezTo>
                  <a:cubicBezTo>
                    <a:pt x="50" y="1"/>
                    <a:pt x="42" y="0"/>
                    <a:pt x="3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29">
              <a:extLst>
                <a:ext uri="{FF2B5EF4-FFF2-40B4-BE49-F238E27FC236}">
                  <a16:creationId xmlns:a16="http://schemas.microsoft.com/office/drawing/2014/main" id="{A44B22E5-AF18-3622-7A32-56B79007E848}"/>
                </a:ext>
              </a:extLst>
            </p:cNvPr>
            <p:cNvSpPr/>
            <p:nvPr/>
          </p:nvSpPr>
          <p:spPr>
            <a:xfrm>
              <a:off x="1383845" y="-798695"/>
              <a:ext cx="36360" cy="11160"/>
            </a:xfrm>
            <a:custGeom>
              <a:avLst/>
              <a:gdLst/>
              <a:ahLst/>
              <a:cxnLst/>
              <a:rect l="l" t="t" r="r" b="b"/>
              <a:pathLst>
                <a:path w="101" h="31" extrusionOk="0">
                  <a:moveTo>
                    <a:pt x="64" y="8"/>
                  </a:moveTo>
                  <a:cubicBezTo>
                    <a:pt x="46" y="8"/>
                    <a:pt x="29" y="8"/>
                    <a:pt x="11" y="10"/>
                  </a:cubicBezTo>
                  <a:cubicBezTo>
                    <a:pt x="2" y="11"/>
                    <a:pt x="0" y="25"/>
                    <a:pt x="10" y="27"/>
                  </a:cubicBezTo>
                  <a:cubicBezTo>
                    <a:pt x="23" y="29"/>
                    <a:pt x="37" y="30"/>
                    <a:pt x="50" y="30"/>
                  </a:cubicBezTo>
                  <a:cubicBezTo>
                    <a:pt x="60" y="30"/>
                    <a:pt x="70" y="30"/>
                    <a:pt x="80" y="28"/>
                  </a:cubicBezTo>
                  <a:cubicBezTo>
                    <a:pt x="87" y="27"/>
                    <a:pt x="93" y="26"/>
                    <a:pt x="100" y="24"/>
                  </a:cubicBezTo>
                  <a:cubicBezTo>
                    <a:pt x="100" y="16"/>
                    <a:pt x="98" y="8"/>
                    <a:pt x="97" y="0"/>
                  </a:cubicBezTo>
                  <a:cubicBezTo>
                    <a:pt x="87" y="4"/>
                    <a:pt x="75" y="7"/>
                    <a:pt x="64"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 name="Google Shape;1082;p29">
              <a:extLst>
                <a:ext uri="{FF2B5EF4-FFF2-40B4-BE49-F238E27FC236}">
                  <a16:creationId xmlns:a16="http://schemas.microsoft.com/office/drawing/2014/main" id="{2F89BE1B-1554-740D-E37D-F6E73BA95204}"/>
                </a:ext>
              </a:extLst>
            </p:cNvPr>
            <p:cNvSpPr/>
            <p:nvPr/>
          </p:nvSpPr>
          <p:spPr>
            <a:xfrm>
              <a:off x="1395365" y="-817055"/>
              <a:ext cx="23040" cy="9000"/>
            </a:xfrm>
            <a:custGeom>
              <a:avLst/>
              <a:gdLst/>
              <a:ahLst/>
              <a:cxnLst/>
              <a:rect l="l" t="t" r="r" b="b"/>
              <a:pathLst>
                <a:path w="64" h="25" extrusionOk="0">
                  <a:moveTo>
                    <a:pt x="7" y="7"/>
                  </a:moveTo>
                  <a:cubicBezTo>
                    <a:pt x="2" y="9"/>
                    <a:pt x="0" y="18"/>
                    <a:pt x="6" y="19"/>
                  </a:cubicBezTo>
                  <a:cubicBezTo>
                    <a:pt x="22" y="22"/>
                    <a:pt x="37" y="24"/>
                    <a:pt x="53" y="24"/>
                  </a:cubicBezTo>
                  <a:cubicBezTo>
                    <a:pt x="56" y="24"/>
                    <a:pt x="60" y="24"/>
                    <a:pt x="63" y="24"/>
                  </a:cubicBezTo>
                  <a:cubicBezTo>
                    <a:pt x="63" y="16"/>
                    <a:pt x="62" y="8"/>
                    <a:pt x="61" y="0"/>
                  </a:cubicBezTo>
                  <a:cubicBezTo>
                    <a:pt x="43" y="1"/>
                    <a:pt x="25" y="4"/>
                    <a:pt x="7"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29">
              <a:extLst>
                <a:ext uri="{FF2B5EF4-FFF2-40B4-BE49-F238E27FC236}">
                  <a16:creationId xmlns:a16="http://schemas.microsoft.com/office/drawing/2014/main" id="{D358283B-C22D-E639-1BD7-BAE83FFAFCEA}"/>
                </a:ext>
              </a:extLst>
            </p:cNvPr>
            <p:cNvSpPr/>
            <p:nvPr/>
          </p:nvSpPr>
          <p:spPr>
            <a:xfrm>
              <a:off x="1390685" y="-837935"/>
              <a:ext cx="26280" cy="10080"/>
            </a:xfrm>
            <a:custGeom>
              <a:avLst/>
              <a:gdLst/>
              <a:ahLst/>
              <a:cxnLst/>
              <a:rect l="l" t="t" r="r" b="b"/>
              <a:pathLst>
                <a:path w="73" h="28" extrusionOk="0">
                  <a:moveTo>
                    <a:pt x="8" y="8"/>
                  </a:moveTo>
                  <a:cubicBezTo>
                    <a:pt x="1" y="9"/>
                    <a:pt x="0" y="21"/>
                    <a:pt x="8" y="22"/>
                  </a:cubicBezTo>
                  <a:cubicBezTo>
                    <a:pt x="19" y="25"/>
                    <a:pt x="30" y="27"/>
                    <a:pt x="41" y="27"/>
                  </a:cubicBezTo>
                  <a:cubicBezTo>
                    <a:pt x="41" y="27"/>
                    <a:pt x="42" y="27"/>
                    <a:pt x="43" y="27"/>
                  </a:cubicBezTo>
                  <a:lnTo>
                    <a:pt x="72" y="23"/>
                  </a:lnTo>
                  <a:cubicBezTo>
                    <a:pt x="72" y="15"/>
                    <a:pt x="70" y="7"/>
                    <a:pt x="70" y="0"/>
                  </a:cubicBezTo>
                  <a:cubicBezTo>
                    <a:pt x="49" y="1"/>
                    <a:pt x="28" y="4"/>
                    <a:pt x="8"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 name="Google Shape;1084;p29">
              <a:extLst>
                <a:ext uri="{FF2B5EF4-FFF2-40B4-BE49-F238E27FC236}">
                  <a16:creationId xmlns:a16="http://schemas.microsoft.com/office/drawing/2014/main" id="{EE2A6D84-0046-65FE-EFF2-DBAE0F98382F}"/>
                </a:ext>
              </a:extLst>
            </p:cNvPr>
            <p:cNvSpPr/>
            <p:nvPr/>
          </p:nvSpPr>
          <p:spPr>
            <a:xfrm>
              <a:off x="1387805" y="-972215"/>
              <a:ext cx="37800" cy="99360"/>
            </a:xfrm>
            <a:custGeom>
              <a:avLst/>
              <a:gdLst/>
              <a:ahLst/>
              <a:cxnLst/>
              <a:rect l="l" t="t" r="r" b="b"/>
              <a:pathLst>
                <a:path w="105" h="276" extrusionOk="0">
                  <a:moveTo>
                    <a:pt x="1" y="33"/>
                  </a:moveTo>
                  <a:cubicBezTo>
                    <a:pt x="6" y="45"/>
                    <a:pt x="12" y="58"/>
                    <a:pt x="18" y="71"/>
                  </a:cubicBezTo>
                  <a:cubicBezTo>
                    <a:pt x="48" y="136"/>
                    <a:pt x="72" y="205"/>
                    <a:pt x="90" y="275"/>
                  </a:cubicBezTo>
                  <a:lnTo>
                    <a:pt x="102" y="275"/>
                  </a:lnTo>
                  <a:lnTo>
                    <a:pt x="104" y="275"/>
                  </a:lnTo>
                  <a:cubicBezTo>
                    <a:pt x="84" y="210"/>
                    <a:pt x="56" y="145"/>
                    <a:pt x="33" y="84"/>
                  </a:cubicBezTo>
                  <a:cubicBezTo>
                    <a:pt x="24" y="59"/>
                    <a:pt x="17" y="22"/>
                    <a:pt x="0" y="0"/>
                  </a:cubicBezTo>
                  <a:cubicBezTo>
                    <a:pt x="1" y="6"/>
                    <a:pt x="2" y="12"/>
                    <a:pt x="2" y="18"/>
                  </a:cubicBezTo>
                  <a:cubicBezTo>
                    <a:pt x="2" y="23"/>
                    <a:pt x="1" y="28"/>
                    <a:pt x="1" y="3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1085;p29">
              <a:extLst>
                <a:ext uri="{FF2B5EF4-FFF2-40B4-BE49-F238E27FC236}">
                  <a16:creationId xmlns:a16="http://schemas.microsoft.com/office/drawing/2014/main" id="{14E460E0-FE68-9F81-8995-7B28F596D211}"/>
                </a:ext>
              </a:extLst>
            </p:cNvPr>
            <p:cNvSpPr/>
            <p:nvPr/>
          </p:nvSpPr>
          <p:spPr>
            <a:xfrm>
              <a:off x="1418045" y="-809135"/>
              <a:ext cx="5040" cy="10800"/>
            </a:xfrm>
            <a:custGeom>
              <a:avLst/>
              <a:gdLst/>
              <a:ahLst/>
              <a:cxnLst/>
              <a:rect l="l" t="t" r="r" b="b"/>
              <a:pathLst>
                <a:path w="14" h="30" extrusionOk="0">
                  <a:moveTo>
                    <a:pt x="12" y="0"/>
                  </a:moveTo>
                  <a:cubicBezTo>
                    <a:pt x="8" y="1"/>
                    <a:pt x="4" y="1"/>
                    <a:pt x="0" y="2"/>
                  </a:cubicBezTo>
                  <a:cubicBezTo>
                    <a:pt x="0" y="11"/>
                    <a:pt x="2" y="20"/>
                    <a:pt x="3" y="29"/>
                  </a:cubicBezTo>
                  <a:lnTo>
                    <a:pt x="13" y="25"/>
                  </a:lnTo>
                  <a:cubicBezTo>
                    <a:pt x="13" y="17"/>
                    <a:pt x="13" y="8"/>
                    <a:pt x="1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29">
              <a:extLst>
                <a:ext uri="{FF2B5EF4-FFF2-40B4-BE49-F238E27FC236}">
                  <a16:creationId xmlns:a16="http://schemas.microsoft.com/office/drawing/2014/main" id="{B4C56856-A690-40D3-07DF-3FB2B5C33773}"/>
                </a:ext>
              </a:extLst>
            </p:cNvPr>
            <p:cNvSpPr/>
            <p:nvPr/>
          </p:nvSpPr>
          <p:spPr>
            <a:xfrm>
              <a:off x="1421645" y="-865655"/>
              <a:ext cx="3960" cy="9720"/>
            </a:xfrm>
            <a:custGeom>
              <a:avLst/>
              <a:gdLst/>
              <a:ahLst/>
              <a:cxnLst/>
              <a:rect l="l" t="t" r="r" b="b"/>
              <a:pathLst>
                <a:path w="11" h="27" extrusionOk="0">
                  <a:moveTo>
                    <a:pt x="0" y="20"/>
                  </a:moveTo>
                  <a:lnTo>
                    <a:pt x="2" y="26"/>
                  </a:lnTo>
                  <a:lnTo>
                    <a:pt x="3" y="26"/>
                  </a:lnTo>
                  <a:cubicBezTo>
                    <a:pt x="4" y="24"/>
                    <a:pt x="6" y="22"/>
                    <a:pt x="8" y="20"/>
                  </a:cubicBezTo>
                  <a:cubicBezTo>
                    <a:pt x="9" y="19"/>
                    <a:pt x="9" y="20"/>
                    <a:pt x="10" y="20"/>
                  </a:cubicBezTo>
                  <a:cubicBezTo>
                    <a:pt x="7" y="13"/>
                    <a:pt x="3" y="7"/>
                    <a:pt x="0" y="0"/>
                  </a:cubicBezTo>
                  <a:cubicBezTo>
                    <a:pt x="0" y="7"/>
                    <a:pt x="0" y="13"/>
                    <a:pt x="0"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1087;p29">
              <a:extLst>
                <a:ext uri="{FF2B5EF4-FFF2-40B4-BE49-F238E27FC236}">
                  <a16:creationId xmlns:a16="http://schemas.microsoft.com/office/drawing/2014/main" id="{6B19CD75-6DB9-D26C-E437-2BC30C648AF9}"/>
                </a:ext>
              </a:extLst>
            </p:cNvPr>
            <p:cNvSpPr/>
            <p:nvPr/>
          </p:nvSpPr>
          <p:spPr>
            <a:xfrm>
              <a:off x="1389965" y="-926855"/>
              <a:ext cx="19800" cy="54720"/>
            </a:xfrm>
            <a:custGeom>
              <a:avLst/>
              <a:gdLst/>
              <a:ahLst/>
              <a:cxnLst/>
              <a:rect l="l" t="t" r="r" b="b"/>
              <a:pathLst>
                <a:path w="55" h="152" extrusionOk="0">
                  <a:moveTo>
                    <a:pt x="47" y="118"/>
                  </a:moveTo>
                  <a:cubicBezTo>
                    <a:pt x="31" y="80"/>
                    <a:pt x="15" y="41"/>
                    <a:pt x="0" y="0"/>
                  </a:cubicBezTo>
                  <a:lnTo>
                    <a:pt x="7" y="28"/>
                  </a:lnTo>
                  <a:cubicBezTo>
                    <a:pt x="19" y="70"/>
                    <a:pt x="38" y="110"/>
                    <a:pt x="52" y="151"/>
                  </a:cubicBezTo>
                  <a:lnTo>
                    <a:pt x="54" y="150"/>
                  </a:lnTo>
                  <a:cubicBezTo>
                    <a:pt x="52" y="139"/>
                    <a:pt x="50" y="129"/>
                    <a:pt x="47" y="1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1088;p29">
              <a:extLst>
                <a:ext uri="{FF2B5EF4-FFF2-40B4-BE49-F238E27FC236}">
                  <a16:creationId xmlns:a16="http://schemas.microsoft.com/office/drawing/2014/main" id="{768E1D23-14B3-09A7-D23F-7C4777DD454B}"/>
                </a:ext>
              </a:extLst>
            </p:cNvPr>
            <p:cNvSpPr/>
            <p:nvPr/>
          </p:nvSpPr>
          <p:spPr>
            <a:xfrm>
              <a:off x="1416605" y="-830015"/>
              <a:ext cx="5400" cy="12960"/>
            </a:xfrm>
            <a:custGeom>
              <a:avLst/>
              <a:gdLst/>
              <a:ahLst/>
              <a:cxnLst/>
              <a:rect l="l" t="t" r="r" b="b"/>
              <a:pathLst>
                <a:path w="15" h="36" extrusionOk="0">
                  <a:moveTo>
                    <a:pt x="2" y="0"/>
                  </a:moveTo>
                  <a:lnTo>
                    <a:pt x="1" y="0"/>
                  </a:lnTo>
                  <a:lnTo>
                    <a:pt x="0" y="0"/>
                  </a:lnTo>
                  <a:lnTo>
                    <a:pt x="3" y="35"/>
                  </a:lnTo>
                  <a:lnTo>
                    <a:pt x="14" y="34"/>
                  </a:lnTo>
                  <a:cubicBezTo>
                    <a:pt x="9" y="23"/>
                    <a:pt x="5" y="12"/>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089;p29">
              <a:extLst>
                <a:ext uri="{FF2B5EF4-FFF2-40B4-BE49-F238E27FC236}">
                  <a16:creationId xmlns:a16="http://schemas.microsoft.com/office/drawing/2014/main" id="{FB26B215-CA70-0179-6069-BE1EF787C90E}"/>
                </a:ext>
              </a:extLst>
            </p:cNvPr>
            <p:cNvSpPr/>
            <p:nvPr/>
          </p:nvSpPr>
          <p:spPr>
            <a:xfrm>
              <a:off x="1419845" y="-791135"/>
              <a:ext cx="3600" cy="15480"/>
            </a:xfrm>
            <a:custGeom>
              <a:avLst/>
              <a:gdLst/>
              <a:ahLst/>
              <a:cxnLst/>
              <a:rect l="l" t="t" r="r" b="b"/>
              <a:pathLst>
                <a:path w="10" h="43" extrusionOk="0">
                  <a:moveTo>
                    <a:pt x="8" y="0"/>
                  </a:moveTo>
                  <a:lnTo>
                    <a:pt x="0" y="2"/>
                  </a:lnTo>
                  <a:cubicBezTo>
                    <a:pt x="2" y="12"/>
                    <a:pt x="3" y="22"/>
                    <a:pt x="4" y="32"/>
                  </a:cubicBezTo>
                  <a:cubicBezTo>
                    <a:pt x="4" y="35"/>
                    <a:pt x="4" y="39"/>
                    <a:pt x="5" y="42"/>
                  </a:cubicBezTo>
                  <a:lnTo>
                    <a:pt x="9" y="42"/>
                  </a:lnTo>
                  <a:cubicBezTo>
                    <a:pt x="9" y="28"/>
                    <a:pt x="9" y="14"/>
                    <a:pt x="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 name="Google Shape;1090;p29">
              <a:extLst>
                <a:ext uri="{FF2B5EF4-FFF2-40B4-BE49-F238E27FC236}">
                  <a16:creationId xmlns:a16="http://schemas.microsoft.com/office/drawing/2014/main" id="{D25275FB-F85D-EC2A-4807-15CF3F5A26A6}"/>
                </a:ext>
              </a:extLst>
            </p:cNvPr>
            <p:cNvSpPr/>
            <p:nvPr/>
          </p:nvSpPr>
          <p:spPr>
            <a:xfrm>
              <a:off x="1422365" y="-767015"/>
              <a:ext cx="1080" cy="6120"/>
            </a:xfrm>
            <a:custGeom>
              <a:avLst/>
              <a:gdLst/>
              <a:ahLst/>
              <a:cxnLst/>
              <a:rect l="l" t="t" r="r" b="b"/>
              <a:pathLst>
                <a:path w="3" h="17" extrusionOk="0">
                  <a:moveTo>
                    <a:pt x="2" y="0"/>
                  </a:moveTo>
                  <a:lnTo>
                    <a:pt x="0" y="0"/>
                  </a:lnTo>
                  <a:cubicBezTo>
                    <a:pt x="0" y="5"/>
                    <a:pt x="0" y="10"/>
                    <a:pt x="0" y="16"/>
                  </a:cubicBezTo>
                  <a:cubicBezTo>
                    <a:pt x="2" y="11"/>
                    <a:pt x="2" y="5"/>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091;p29">
              <a:extLst>
                <a:ext uri="{FF2B5EF4-FFF2-40B4-BE49-F238E27FC236}">
                  <a16:creationId xmlns:a16="http://schemas.microsoft.com/office/drawing/2014/main" id="{68EDF42E-6937-321F-3880-AA4D0185449B}"/>
                </a:ext>
              </a:extLst>
            </p:cNvPr>
            <p:cNvSpPr/>
            <p:nvPr/>
          </p:nvSpPr>
          <p:spPr>
            <a:xfrm>
              <a:off x="1424885" y="-849455"/>
              <a:ext cx="14040" cy="156600"/>
            </a:xfrm>
            <a:custGeom>
              <a:avLst/>
              <a:gdLst/>
              <a:ahLst/>
              <a:cxnLst/>
              <a:rect l="l" t="t" r="r" b="b"/>
              <a:pathLst>
                <a:path w="39" h="435" extrusionOk="0">
                  <a:moveTo>
                    <a:pt x="0" y="0"/>
                  </a:moveTo>
                  <a:cubicBezTo>
                    <a:pt x="2" y="6"/>
                    <a:pt x="4" y="12"/>
                    <a:pt x="6" y="18"/>
                  </a:cubicBezTo>
                  <a:cubicBezTo>
                    <a:pt x="9" y="38"/>
                    <a:pt x="11" y="59"/>
                    <a:pt x="11" y="80"/>
                  </a:cubicBezTo>
                  <a:cubicBezTo>
                    <a:pt x="11" y="87"/>
                    <a:pt x="11" y="94"/>
                    <a:pt x="11" y="101"/>
                  </a:cubicBezTo>
                  <a:cubicBezTo>
                    <a:pt x="11" y="112"/>
                    <a:pt x="11" y="123"/>
                    <a:pt x="12" y="134"/>
                  </a:cubicBezTo>
                  <a:cubicBezTo>
                    <a:pt x="23" y="134"/>
                    <a:pt x="32" y="150"/>
                    <a:pt x="18" y="154"/>
                  </a:cubicBezTo>
                  <a:lnTo>
                    <a:pt x="14" y="155"/>
                  </a:lnTo>
                  <a:cubicBezTo>
                    <a:pt x="17" y="180"/>
                    <a:pt x="19" y="205"/>
                    <a:pt x="20" y="229"/>
                  </a:cubicBezTo>
                  <a:cubicBezTo>
                    <a:pt x="20" y="264"/>
                    <a:pt x="18" y="299"/>
                    <a:pt x="16" y="334"/>
                  </a:cubicBezTo>
                  <a:lnTo>
                    <a:pt x="19" y="334"/>
                  </a:lnTo>
                  <a:cubicBezTo>
                    <a:pt x="20" y="334"/>
                    <a:pt x="20" y="334"/>
                    <a:pt x="20" y="334"/>
                  </a:cubicBezTo>
                  <a:cubicBezTo>
                    <a:pt x="21" y="335"/>
                    <a:pt x="22" y="336"/>
                    <a:pt x="23" y="337"/>
                  </a:cubicBezTo>
                  <a:cubicBezTo>
                    <a:pt x="23" y="337"/>
                    <a:pt x="23" y="338"/>
                    <a:pt x="23" y="339"/>
                  </a:cubicBezTo>
                  <a:cubicBezTo>
                    <a:pt x="24" y="340"/>
                    <a:pt x="24" y="340"/>
                    <a:pt x="24" y="341"/>
                  </a:cubicBezTo>
                  <a:cubicBezTo>
                    <a:pt x="24" y="343"/>
                    <a:pt x="23" y="346"/>
                    <a:pt x="22" y="348"/>
                  </a:cubicBezTo>
                  <a:cubicBezTo>
                    <a:pt x="21" y="350"/>
                    <a:pt x="19" y="350"/>
                    <a:pt x="17" y="352"/>
                  </a:cubicBezTo>
                  <a:cubicBezTo>
                    <a:pt x="16" y="353"/>
                    <a:pt x="16" y="353"/>
                    <a:pt x="16" y="353"/>
                  </a:cubicBezTo>
                  <a:cubicBezTo>
                    <a:pt x="16" y="364"/>
                    <a:pt x="16" y="374"/>
                    <a:pt x="15" y="384"/>
                  </a:cubicBezTo>
                  <a:cubicBezTo>
                    <a:pt x="15" y="401"/>
                    <a:pt x="13" y="418"/>
                    <a:pt x="11" y="434"/>
                  </a:cubicBezTo>
                  <a:cubicBezTo>
                    <a:pt x="12" y="434"/>
                    <a:pt x="12" y="434"/>
                    <a:pt x="12" y="434"/>
                  </a:cubicBezTo>
                  <a:cubicBezTo>
                    <a:pt x="13" y="433"/>
                    <a:pt x="14" y="432"/>
                    <a:pt x="15" y="431"/>
                  </a:cubicBezTo>
                  <a:lnTo>
                    <a:pt x="15" y="430"/>
                  </a:lnTo>
                  <a:cubicBezTo>
                    <a:pt x="30" y="358"/>
                    <a:pt x="38" y="285"/>
                    <a:pt x="38" y="212"/>
                  </a:cubicBezTo>
                  <a:cubicBezTo>
                    <a:pt x="38" y="172"/>
                    <a:pt x="36" y="133"/>
                    <a:pt x="31" y="93"/>
                  </a:cubicBezTo>
                  <a:cubicBezTo>
                    <a:pt x="28" y="61"/>
                    <a:pt x="21" y="31"/>
                    <a:pt x="11" y="1"/>
                  </a:cubicBezTo>
                  <a:cubicBezTo>
                    <a:pt x="10" y="1"/>
                    <a:pt x="9" y="1"/>
                    <a:pt x="8" y="1"/>
                  </a:cubicBezTo>
                  <a:cubicBezTo>
                    <a:pt x="5" y="1"/>
                    <a:pt x="3"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 name="Google Shape;1092;p29">
              <a:extLst>
                <a:ext uri="{FF2B5EF4-FFF2-40B4-BE49-F238E27FC236}">
                  <a16:creationId xmlns:a16="http://schemas.microsoft.com/office/drawing/2014/main" id="{E6BDA42E-A09A-A3A8-B276-28BEBE60F490}"/>
                </a:ext>
              </a:extLst>
            </p:cNvPr>
            <p:cNvSpPr/>
            <p:nvPr/>
          </p:nvSpPr>
          <p:spPr>
            <a:xfrm>
              <a:off x="1421285" y="-866375"/>
              <a:ext cx="360" cy="1440"/>
            </a:xfrm>
            <a:custGeom>
              <a:avLst/>
              <a:gdLst/>
              <a:ahLst/>
              <a:cxnLst/>
              <a:rect l="l" t="t" r="r" b="b"/>
              <a:pathLst>
                <a:path w="1" h="4" extrusionOk="0">
                  <a:moveTo>
                    <a:pt x="0" y="2"/>
                  </a:moveTo>
                  <a:cubicBezTo>
                    <a:pt x="0" y="1"/>
                    <a:pt x="0" y="1"/>
                    <a:pt x="0" y="1"/>
                  </a:cubicBezTo>
                  <a:lnTo>
                    <a:pt x="0" y="0"/>
                  </a:lnTo>
                  <a:lnTo>
                    <a:pt x="0" y="3"/>
                  </a:ln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1093;p29">
              <a:extLst>
                <a:ext uri="{FF2B5EF4-FFF2-40B4-BE49-F238E27FC236}">
                  <a16:creationId xmlns:a16="http://schemas.microsoft.com/office/drawing/2014/main" id="{F1D5FDA1-B434-B28A-093E-8FF0638C7464}"/>
                </a:ext>
              </a:extLst>
            </p:cNvPr>
            <p:cNvSpPr/>
            <p:nvPr/>
          </p:nvSpPr>
          <p:spPr>
            <a:xfrm>
              <a:off x="1420205" y="-873215"/>
              <a:ext cx="4680" cy="4320"/>
            </a:xfrm>
            <a:custGeom>
              <a:avLst/>
              <a:gdLst/>
              <a:ahLst/>
              <a:cxnLst/>
              <a:rect l="l" t="t" r="r" b="b"/>
              <a:pathLst>
                <a:path w="13" h="12" extrusionOk="0">
                  <a:moveTo>
                    <a:pt x="2" y="11"/>
                  </a:moveTo>
                  <a:cubicBezTo>
                    <a:pt x="2" y="10"/>
                    <a:pt x="2" y="8"/>
                    <a:pt x="3" y="7"/>
                  </a:cubicBezTo>
                  <a:cubicBezTo>
                    <a:pt x="5" y="5"/>
                    <a:pt x="7" y="3"/>
                    <a:pt x="9" y="1"/>
                  </a:cubicBezTo>
                  <a:cubicBezTo>
                    <a:pt x="10" y="0"/>
                    <a:pt x="11" y="0"/>
                    <a:pt x="12" y="0"/>
                  </a:cubicBezTo>
                  <a:lnTo>
                    <a:pt x="0" y="0"/>
                  </a:lnTo>
                  <a:lnTo>
                    <a:pt x="0" y="3"/>
                  </a:lnTo>
                  <a:cubicBezTo>
                    <a:pt x="1" y="6"/>
                    <a:pt x="1" y="8"/>
                    <a:pt x="2"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1094;p29">
              <a:extLst>
                <a:ext uri="{FF2B5EF4-FFF2-40B4-BE49-F238E27FC236}">
                  <a16:creationId xmlns:a16="http://schemas.microsoft.com/office/drawing/2014/main" id="{FDDD019E-5098-7084-BB37-0F546034ECBB}"/>
                </a:ext>
              </a:extLst>
            </p:cNvPr>
            <p:cNvSpPr/>
            <p:nvPr/>
          </p:nvSpPr>
          <p:spPr>
            <a:xfrm>
              <a:off x="1409045" y="-872855"/>
              <a:ext cx="1800" cy="6480"/>
            </a:xfrm>
            <a:custGeom>
              <a:avLst/>
              <a:gdLst/>
              <a:ahLst/>
              <a:cxnLst/>
              <a:rect l="l" t="t" r="r" b="b"/>
              <a:pathLst>
                <a:path w="5" h="18" extrusionOk="0">
                  <a:moveTo>
                    <a:pt x="2" y="0"/>
                  </a:moveTo>
                  <a:lnTo>
                    <a:pt x="0" y="2"/>
                  </a:lnTo>
                  <a:cubicBezTo>
                    <a:pt x="1" y="7"/>
                    <a:pt x="3" y="12"/>
                    <a:pt x="4" y="17"/>
                  </a:cubicBezTo>
                  <a:lnTo>
                    <a:pt x="2"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1095;p29">
              <a:extLst>
                <a:ext uri="{FF2B5EF4-FFF2-40B4-BE49-F238E27FC236}">
                  <a16:creationId xmlns:a16="http://schemas.microsoft.com/office/drawing/2014/main" id="{EF287668-8C0C-1171-F39E-E3ADD2B20B4D}"/>
                </a:ext>
              </a:extLst>
            </p:cNvPr>
            <p:cNvSpPr/>
            <p:nvPr/>
          </p:nvSpPr>
          <p:spPr>
            <a:xfrm>
              <a:off x="1422725" y="-793295"/>
              <a:ext cx="9720" cy="64800"/>
            </a:xfrm>
            <a:custGeom>
              <a:avLst/>
              <a:gdLst/>
              <a:ahLst/>
              <a:cxnLst/>
              <a:rect l="l" t="t" r="r" b="b"/>
              <a:pathLst>
                <a:path w="27" h="180" extrusionOk="0">
                  <a:moveTo>
                    <a:pt x="23" y="178"/>
                  </a:moveTo>
                  <a:cubicBezTo>
                    <a:pt x="24" y="144"/>
                    <a:pt x="26" y="109"/>
                    <a:pt x="26" y="74"/>
                  </a:cubicBezTo>
                  <a:cubicBezTo>
                    <a:pt x="25" y="49"/>
                    <a:pt x="23" y="24"/>
                    <a:pt x="20" y="0"/>
                  </a:cubicBezTo>
                  <a:lnTo>
                    <a:pt x="0" y="6"/>
                  </a:lnTo>
                  <a:cubicBezTo>
                    <a:pt x="0" y="20"/>
                    <a:pt x="0" y="34"/>
                    <a:pt x="0" y="48"/>
                  </a:cubicBezTo>
                  <a:cubicBezTo>
                    <a:pt x="2" y="47"/>
                    <a:pt x="5" y="47"/>
                    <a:pt x="7" y="46"/>
                  </a:cubicBezTo>
                  <a:cubicBezTo>
                    <a:pt x="17" y="41"/>
                    <a:pt x="26" y="57"/>
                    <a:pt x="18" y="66"/>
                  </a:cubicBezTo>
                  <a:cubicBezTo>
                    <a:pt x="17" y="67"/>
                    <a:pt x="15" y="69"/>
                    <a:pt x="12" y="70"/>
                  </a:cubicBezTo>
                  <a:cubicBezTo>
                    <a:pt x="9" y="72"/>
                    <a:pt x="4" y="74"/>
                    <a:pt x="0" y="74"/>
                  </a:cubicBezTo>
                  <a:cubicBezTo>
                    <a:pt x="0" y="79"/>
                    <a:pt x="0" y="85"/>
                    <a:pt x="0" y="90"/>
                  </a:cubicBezTo>
                  <a:cubicBezTo>
                    <a:pt x="2" y="90"/>
                    <a:pt x="4" y="89"/>
                    <a:pt x="6" y="91"/>
                  </a:cubicBezTo>
                  <a:cubicBezTo>
                    <a:pt x="8" y="93"/>
                    <a:pt x="9" y="94"/>
                    <a:pt x="10" y="96"/>
                  </a:cubicBezTo>
                  <a:cubicBezTo>
                    <a:pt x="11" y="98"/>
                    <a:pt x="12" y="99"/>
                    <a:pt x="12" y="102"/>
                  </a:cubicBezTo>
                  <a:cubicBezTo>
                    <a:pt x="12" y="104"/>
                    <a:pt x="11" y="105"/>
                    <a:pt x="10" y="107"/>
                  </a:cubicBezTo>
                  <a:cubicBezTo>
                    <a:pt x="9" y="109"/>
                    <a:pt x="8" y="111"/>
                    <a:pt x="6" y="112"/>
                  </a:cubicBezTo>
                  <a:cubicBezTo>
                    <a:pt x="4" y="113"/>
                    <a:pt x="2" y="113"/>
                    <a:pt x="0" y="113"/>
                  </a:cubicBezTo>
                  <a:cubicBezTo>
                    <a:pt x="0" y="135"/>
                    <a:pt x="0" y="157"/>
                    <a:pt x="0" y="179"/>
                  </a:cubicBezTo>
                  <a:cubicBezTo>
                    <a:pt x="5" y="179"/>
                    <a:pt x="10" y="178"/>
                    <a:pt x="15" y="178"/>
                  </a:cubicBezTo>
                  <a:cubicBezTo>
                    <a:pt x="18" y="178"/>
                    <a:pt x="20" y="178"/>
                    <a:pt x="23" y="17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096;p29">
              <a:extLst>
                <a:ext uri="{FF2B5EF4-FFF2-40B4-BE49-F238E27FC236}">
                  <a16:creationId xmlns:a16="http://schemas.microsoft.com/office/drawing/2014/main" id="{9CBBC9A0-9C49-31AE-2C7A-5E7DC3163AA9}"/>
                </a:ext>
              </a:extLst>
            </p:cNvPr>
            <p:cNvSpPr/>
            <p:nvPr/>
          </p:nvSpPr>
          <p:spPr>
            <a:xfrm>
              <a:off x="1421285" y="-858455"/>
              <a:ext cx="8280" cy="58320"/>
            </a:xfrm>
            <a:custGeom>
              <a:avLst/>
              <a:gdLst/>
              <a:ahLst/>
              <a:cxnLst/>
              <a:rect l="l" t="t" r="r" b="b"/>
              <a:pathLst>
                <a:path w="23" h="162" extrusionOk="0">
                  <a:moveTo>
                    <a:pt x="21" y="126"/>
                  </a:moveTo>
                  <a:cubicBezTo>
                    <a:pt x="21" y="119"/>
                    <a:pt x="21" y="112"/>
                    <a:pt x="21" y="105"/>
                  </a:cubicBezTo>
                  <a:cubicBezTo>
                    <a:pt x="21" y="84"/>
                    <a:pt x="19" y="63"/>
                    <a:pt x="16" y="43"/>
                  </a:cubicBezTo>
                  <a:cubicBezTo>
                    <a:pt x="14" y="37"/>
                    <a:pt x="12" y="31"/>
                    <a:pt x="10" y="25"/>
                  </a:cubicBezTo>
                  <a:lnTo>
                    <a:pt x="8" y="24"/>
                  </a:lnTo>
                  <a:cubicBezTo>
                    <a:pt x="6" y="22"/>
                    <a:pt x="5" y="21"/>
                    <a:pt x="3" y="19"/>
                  </a:cubicBezTo>
                  <a:cubicBezTo>
                    <a:pt x="2" y="17"/>
                    <a:pt x="2" y="15"/>
                    <a:pt x="2" y="12"/>
                  </a:cubicBezTo>
                  <a:cubicBezTo>
                    <a:pt x="2" y="10"/>
                    <a:pt x="2" y="8"/>
                    <a:pt x="3" y="6"/>
                  </a:cubicBezTo>
                  <a:lnTo>
                    <a:pt x="1" y="0"/>
                  </a:lnTo>
                  <a:cubicBezTo>
                    <a:pt x="0" y="5"/>
                    <a:pt x="0" y="10"/>
                    <a:pt x="0" y="15"/>
                  </a:cubicBezTo>
                  <a:cubicBezTo>
                    <a:pt x="0" y="30"/>
                    <a:pt x="1" y="44"/>
                    <a:pt x="4" y="59"/>
                  </a:cubicBezTo>
                  <a:cubicBezTo>
                    <a:pt x="5" y="67"/>
                    <a:pt x="7" y="98"/>
                    <a:pt x="12" y="117"/>
                  </a:cubicBezTo>
                  <a:lnTo>
                    <a:pt x="13" y="119"/>
                  </a:lnTo>
                  <a:cubicBezTo>
                    <a:pt x="15" y="121"/>
                    <a:pt x="15" y="123"/>
                    <a:pt x="15" y="125"/>
                  </a:cubicBezTo>
                  <a:lnTo>
                    <a:pt x="15" y="126"/>
                  </a:lnTo>
                  <a:lnTo>
                    <a:pt x="16" y="127"/>
                  </a:lnTo>
                  <a:cubicBezTo>
                    <a:pt x="17" y="129"/>
                    <a:pt x="18" y="130"/>
                    <a:pt x="19" y="131"/>
                  </a:cubicBezTo>
                  <a:cubicBezTo>
                    <a:pt x="20" y="131"/>
                    <a:pt x="20" y="131"/>
                    <a:pt x="20" y="131"/>
                  </a:cubicBezTo>
                  <a:cubicBezTo>
                    <a:pt x="21" y="131"/>
                    <a:pt x="21" y="131"/>
                    <a:pt x="21" y="132"/>
                  </a:cubicBezTo>
                  <a:lnTo>
                    <a:pt x="21" y="133"/>
                  </a:lnTo>
                  <a:cubicBezTo>
                    <a:pt x="21" y="134"/>
                    <a:pt x="21" y="134"/>
                    <a:pt x="20" y="134"/>
                  </a:cubicBezTo>
                  <a:lnTo>
                    <a:pt x="19" y="134"/>
                  </a:lnTo>
                  <a:cubicBezTo>
                    <a:pt x="18" y="134"/>
                    <a:pt x="16" y="134"/>
                    <a:pt x="15" y="133"/>
                  </a:cubicBezTo>
                  <a:cubicBezTo>
                    <a:pt x="14" y="132"/>
                    <a:pt x="14" y="132"/>
                    <a:pt x="13" y="132"/>
                  </a:cubicBezTo>
                  <a:cubicBezTo>
                    <a:pt x="12" y="132"/>
                    <a:pt x="12" y="133"/>
                    <a:pt x="11" y="133"/>
                  </a:cubicBezTo>
                  <a:cubicBezTo>
                    <a:pt x="9" y="134"/>
                    <a:pt x="6" y="135"/>
                    <a:pt x="4" y="136"/>
                  </a:cubicBezTo>
                  <a:cubicBezTo>
                    <a:pt x="4" y="144"/>
                    <a:pt x="4" y="153"/>
                    <a:pt x="4" y="161"/>
                  </a:cubicBezTo>
                  <a:cubicBezTo>
                    <a:pt x="10" y="159"/>
                    <a:pt x="16" y="158"/>
                    <a:pt x="22" y="158"/>
                  </a:cubicBezTo>
                  <a:cubicBezTo>
                    <a:pt x="21" y="148"/>
                    <a:pt x="21" y="137"/>
                    <a:pt x="21" y="1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1097;p29">
              <a:extLst>
                <a:ext uri="{FF2B5EF4-FFF2-40B4-BE49-F238E27FC236}">
                  <a16:creationId xmlns:a16="http://schemas.microsoft.com/office/drawing/2014/main" id="{E57D24B5-E151-3E9C-E2E1-E4B95DB9EA96}"/>
                </a:ext>
              </a:extLst>
            </p:cNvPr>
            <p:cNvSpPr/>
            <p:nvPr/>
          </p:nvSpPr>
          <p:spPr>
            <a:xfrm>
              <a:off x="1423085" y="-722015"/>
              <a:ext cx="8280" cy="29520"/>
            </a:xfrm>
            <a:custGeom>
              <a:avLst/>
              <a:gdLst/>
              <a:ahLst/>
              <a:cxnLst/>
              <a:rect l="l" t="t" r="r" b="b"/>
              <a:pathLst>
                <a:path w="23" h="82" extrusionOk="0">
                  <a:moveTo>
                    <a:pt x="22" y="0"/>
                  </a:moveTo>
                  <a:cubicBezTo>
                    <a:pt x="17" y="2"/>
                    <a:pt x="12" y="3"/>
                    <a:pt x="7" y="3"/>
                  </a:cubicBezTo>
                  <a:cubicBezTo>
                    <a:pt x="6" y="3"/>
                    <a:pt x="4" y="3"/>
                    <a:pt x="3" y="3"/>
                  </a:cubicBezTo>
                  <a:lnTo>
                    <a:pt x="0" y="3"/>
                  </a:lnTo>
                  <a:cubicBezTo>
                    <a:pt x="0" y="6"/>
                    <a:pt x="0" y="9"/>
                    <a:pt x="0" y="12"/>
                  </a:cubicBezTo>
                  <a:lnTo>
                    <a:pt x="10" y="12"/>
                  </a:lnTo>
                  <a:cubicBezTo>
                    <a:pt x="12" y="12"/>
                    <a:pt x="13" y="12"/>
                    <a:pt x="14" y="13"/>
                  </a:cubicBezTo>
                  <a:cubicBezTo>
                    <a:pt x="16" y="14"/>
                    <a:pt x="17" y="15"/>
                    <a:pt x="18" y="17"/>
                  </a:cubicBezTo>
                  <a:cubicBezTo>
                    <a:pt x="19" y="19"/>
                    <a:pt x="20" y="20"/>
                    <a:pt x="20" y="22"/>
                  </a:cubicBezTo>
                  <a:cubicBezTo>
                    <a:pt x="20" y="24"/>
                    <a:pt x="19" y="26"/>
                    <a:pt x="18" y="28"/>
                  </a:cubicBezTo>
                  <a:cubicBezTo>
                    <a:pt x="17" y="30"/>
                    <a:pt x="16" y="31"/>
                    <a:pt x="14" y="32"/>
                  </a:cubicBezTo>
                  <a:cubicBezTo>
                    <a:pt x="13" y="32"/>
                    <a:pt x="12" y="33"/>
                    <a:pt x="10" y="33"/>
                  </a:cubicBezTo>
                  <a:lnTo>
                    <a:pt x="1" y="33"/>
                  </a:lnTo>
                  <a:cubicBezTo>
                    <a:pt x="1" y="38"/>
                    <a:pt x="1" y="43"/>
                    <a:pt x="2" y="48"/>
                  </a:cubicBezTo>
                  <a:lnTo>
                    <a:pt x="3" y="48"/>
                  </a:lnTo>
                  <a:cubicBezTo>
                    <a:pt x="4" y="48"/>
                    <a:pt x="6" y="48"/>
                    <a:pt x="8" y="49"/>
                  </a:cubicBezTo>
                  <a:cubicBezTo>
                    <a:pt x="10" y="50"/>
                    <a:pt x="10" y="51"/>
                    <a:pt x="11" y="53"/>
                  </a:cubicBezTo>
                  <a:cubicBezTo>
                    <a:pt x="12" y="55"/>
                    <a:pt x="13" y="56"/>
                    <a:pt x="13" y="58"/>
                  </a:cubicBezTo>
                  <a:cubicBezTo>
                    <a:pt x="13" y="59"/>
                    <a:pt x="12" y="61"/>
                    <a:pt x="11" y="63"/>
                  </a:cubicBezTo>
                  <a:cubicBezTo>
                    <a:pt x="10" y="65"/>
                    <a:pt x="9" y="65"/>
                    <a:pt x="8" y="66"/>
                  </a:cubicBezTo>
                  <a:cubicBezTo>
                    <a:pt x="7" y="67"/>
                    <a:pt x="6" y="67"/>
                    <a:pt x="5" y="67"/>
                  </a:cubicBezTo>
                  <a:cubicBezTo>
                    <a:pt x="5" y="70"/>
                    <a:pt x="5" y="73"/>
                    <a:pt x="7" y="76"/>
                  </a:cubicBezTo>
                  <a:cubicBezTo>
                    <a:pt x="7" y="77"/>
                    <a:pt x="7" y="77"/>
                    <a:pt x="7" y="78"/>
                  </a:cubicBezTo>
                  <a:cubicBezTo>
                    <a:pt x="8" y="79"/>
                    <a:pt x="9" y="79"/>
                    <a:pt x="10" y="80"/>
                  </a:cubicBezTo>
                  <a:cubicBezTo>
                    <a:pt x="11" y="81"/>
                    <a:pt x="12" y="81"/>
                    <a:pt x="13" y="81"/>
                  </a:cubicBezTo>
                  <a:cubicBezTo>
                    <a:pt x="15" y="81"/>
                    <a:pt x="16" y="81"/>
                    <a:pt x="17" y="80"/>
                  </a:cubicBezTo>
                  <a:cubicBezTo>
                    <a:pt x="18" y="64"/>
                    <a:pt x="19" y="47"/>
                    <a:pt x="20" y="30"/>
                  </a:cubicBezTo>
                  <a:cubicBezTo>
                    <a:pt x="20" y="21"/>
                    <a:pt x="21" y="11"/>
                    <a:pt x="2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 name="Google Shape;1098;p29">
              <a:extLst>
                <a:ext uri="{FF2B5EF4-FFF2-40B4-BE49-F238E27FC236}">
                  <a16:creationId xmlns:a16="http://schemas.microsoft.com/office/drawing/2014/main" id="{F869291F-2804-7CB0-0ABB-B23000582DE1}"/>
                </a:ext>
              </a:extLst>
            </p:cNvPr>
            <p:cNvSpPr/>
            <p:nvPr/>
          </p:nvSpPr>
          <p:spPr>
            <a:xfrm>
              <a:off x="1384205" y="-959975"/>
              <a:ext cx="36000" cy="87480"/>
            </a:xfrm>
            <a:custGeom>
              <a:avLst/>
              <a:gdLst/>
              <a:ahLst/>
              <a:cxnLst/>
              <a:rect l="l" t="t" r="r" b="b"/>
              <a:pathLst>
                <a:path w="100" h="243" extrusionOk="0">
                  <a:moveTo>
                    <a:pt x="63" y="210"/>
                  </a:moveTo>
                  <a:cubicBezTo>
                    <a:pt x="66" y="221"/>
                    <a:pt x="68" y="232"/>
                    <a:pt x="70" y="242"/>
                  </a:cubicBezTo>
                  <a:lnTo>
                    <a:pt x="72" y="242"/>
                  </a:lnTo>
                  <a:lnTo>
                    <a:pt x="82" y="242"/>
                  </a:lnTo>
                  <a:cubicBezTo>
                    <a:pt x="83" y="242"/>
                    <a:pt x="85" y="242"/>
                    <a:pt x="86" y="242"/>
                  </a:cubicBezTo>
                  <a:cubicBezTo>
                    <a:pt x="87" y="242"/>
                    <a:pt x="88" y="242"/>
                    <a:pt x="89" y="242"/>
                  </a:cubicBezTo>
                  <a:lnTo>
                    <a:pt x="99" y="242"/>
                  </a:lnTo>
                  <a:cubicBezTo>
                    <a:pt x="82" y="172"/>
                    <a:pt x="58" y="104"/>
                    <a:pt x="28" y="38"/>
                  </a:cubicBezTo>
                  <a:cubicBezTo>
                    <a:pt x="22" y="25"/>
                    <a:pt x="16" y="12"/>
                    <a:pt x="11" y="0"/>
                  </a:cubicBezTo>
                  <a:cubicBezTo>
                    <a:pt x="10" y="7"/>
                    <a:pt x="8" y="15"/>
                    <a:pt x="5" y="22"/>
                  </a:cubicBezTo>
                  <a:cubicBezTo>
                    <a:pt x="5" y="22"/>
                    <a:pt x="5" y="21"/>
                    <a:pt x="4" y="22"/>
                  </a:cubicBezTo>
                  <a:cubicBezTo>
                    <a:pt x="3" y="23"/>
                    <a:pt x="3" y="24"/>
                    <a:pt x="2" y="25"/>
                  </a:cubicBezTo>
                  <a:cubicBezTo>
                    <a:pt x="1" y="25"/>
                    <a:pt x="0" y="25"/>
                    <a:pt x="0" y="26"/>
                  </a:cubicBezTo>
                  <a:cubicBezTo>
                    <a:pt x="4" y="48"/>
                    <a:pt x="10" y="71"/>
                    <a:pt x="16" y="94"/>
                  </a:cubicBezTo>
                  <a:cubicBezTo>
                    <a:pt x="31" y="133"/>
                    <a:pt x="47" y="172"/>
                    <a:pt x="63" y="2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1099;p29">
              <a:extLst>
                <a:ext uri="{FF2B5EF4-FFF2-40B4-BE49-F238E27FC236}">
                  <a16:creationId xmlns:a16="http://schemas.microsoft.com/office/drawing/2014/main" id="{66EB3BAB-EF6A-0B2D-55C1-556F267E3DA4}"/>
                </a:ext>
              </a:extLst>
            </p:cNvPr>
            <p:cNvSpPr/>
            <p:nvPr/>
          </p:nvSpPr>
          <p:spPr>
            <a:xfrm>
              <a:off x="1419125" y="-865295"/>
              <a:ext cx="2880" cy="7200"/>
            </a:xfrm>
            <a:custGeom>
              <a:avLst/>
              <a:gdLst/>
              <a:ahLst/>
              <a:cxnLst/>
              <a:rect l="l" t="t" r="r" b="b"/>
              <a:pathLst>
                <a:path w="8" h="20" extrusionOk="0">
                  <a:moveTo>
                    <a:pt x="6" y="0"/>
                  </a:moveTo>
                  <a:lnTo>
                    <a:pt x="0" y="0"/>
                  </a:lnTo>
                  <a:cubicBezTo>
                    <a:pt x="2" y="6"/>
                    <a:pt x="4" y="13"/>
                    <a:pt x="7" y="19"/>
                  </a:cubicBezTo>
                  <a:cubicBezTo>
                    <a:pt x="7" y="12"/>
                    <a:pt x="7" y="6"/>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1100;p29">
              <a:extLst>
                <a:ext uri="{FF2B5EF4-FFF2-40B4-BE49-F238E27FC236}">
                  <a16:creationId xmlns:a16="http://schemas.microsoft.com/office/drawing/2014/main" id="{232C3406-944A-EB95-32AC-C0F4BD368173}"/>
                </a:ext>
              </a:extLst>
            </p:cNvPr>
            <p:cNvSpPr/>
            <p:nvPr/>
          </p:nvSpPr>
          <p:spPr>
            <a:xfrm>
              <a:off x="1410485" y="-866015"/>
              <a:ext cx="12240" cy="48960"/>
            </a:xfrm>
            <a:custGeom>
              <a:avLst/>
              <a:gdLst/>
              <a:ahLst/>
              <a:cxnLst/>
              <a:rect l="l" t="t" r="r" b="b"/>
              <a:pathLst>
                <a:path w="34" h="136" extrusionOk="0">
                  <a:moveTo>
                    <a:pt x="14" y="78"/>
                  </a:moveTo>
                  <a:cubicBezTo>
                    <a:pt x="16" y="78"/>
                    <a:pt x="18" y="78"/>
                    <a:pt x="20" y="79"/>
                  </a:cubicBezTo>
                  <a:cubicBezTo>
                    <a:pt x="21" y="80"/>
                    <a:pt x="23" y="82"/>
                    <a:pt x="24" y="84"/>
                  </a:cubicBezTo>
                  <a:cubicBezTo>
                    <a:pt x="25" y="86"/>
                    <a:pt x="26" y="88"/>
                    <a:pt x="26" y="90"/>
                  </a:cubicBezTo>
                  <a:cubicBezTo>
                    <a:pt x="26" y="92"/>
                    <a:pt x="25" y="94"/>
                    <a:pt x="24" y="96"/>
                  </a:cubicBezTo>
                  <a:cubicBezTo>
                    <a:pt x="23" y="98"/>
                    <a:pt x="21" y="99"/>
                    <a:pt x="20" y="100"/>
                  </a:cubicBezTo>
                  <a:cubicBezTo>
                    <a:pt x="19" y="100"/>
                    <a:pt x="19" y="100"/>
                    <a:pt x="19" y="100"/>
                  </a:cubicBezTo>
                  <a:cubicBezTo>
                    <a:pt x="22" y="112"/>
                    <a:pt x="26" y="124"/>
                    <a:pt x="30" y="135"/>
                  </a:cubicBezTo>
                  <a:lnTo>
                    <a:pt x="33" y="135"/>
                  </a:lnTo>
                  <a:cubicBezTo>
                    <a:pt x="32" y="116"/>
                    <a:pt x="31" y="98"/>
                    <a:pt x="28" y="80"/>
                  </a:cubicBezTo>
                  <a:cubicBezTo>
                    <a:pt x="24" y="52"/>
                    <a:pt x="11" y="27"/>
                    <a:pt x="7" y="0"/>
                  </a:cubicBezTo>
                  <a:lnTo>
                    <a:pt x="0" y="0"/>
                  </a:lnTo>
                  <a:cubicBezTo>
                    <a:pt x="6" y="18"/>
                    <a:pt x="9" y="35"/>
                    <a:pt x="11" y="54"/>
                  </a:cubicBezTo>
                  <a:cubicBezTo>
                    <a:pt x="11" y="62"/>
                    <a:pt x="13" y="70"/>
                    <a:pt x="14" y="78"/>
                  </a:cubicBezTo>
                  <a:lnTo>
                    <a:pt x="14" y="79"/>
                  </a:lnTo>
                  <a:lnTo>
                    <a:pt x="14" y="7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101;p29">
              <a:extLst>
                <a:ext uri="{FF2B5EF4-FFF2-40B4-BE49-F238E27FC236}">
                  <a16:creationId xmlns:a16="http://schemas.microsoft.com/office/drawing/2014/main" id="{1001578C-8D97-3336-B5BB-FF158DB74EC2}"/>
                </a:ext>
              </a:extLst>
            </p:cNvPr>
            <p:cNvSpPr/>
            <p:nvPr/>
          </p:nvSpPr>
          <p:spPr>
            <a:xfrm>
              <a:off x="1416605" y="-873575"/>
              <a:ext cx="5040" cy="8280"/>
            </a:xfrm>
            <a:custGeom>
              <a:avLst/>
              <a:gdLst/>
              <a:ahLst/>
              <a:cxnLst/>
              <a:rect l="l" t="t" r="r" b="b"/>
              <a:pathLst>
                <a:path w="14" h="23" extrusionOk="0">
                  <a:moveTo>
                    <a:pt x="3" y="6"/>
                  </a:moveTo>
                  <a:cubicBezTo>
                    <a:pt x="4" y="12"/>
                    <a:pt x="5" y="17"/>
                    <a:pt x="7" y="22"/>
                  </a:cubicBezTo>
                  <a:lnTo>
                    <a:pt x="13" y="22"/>
                  </a:lnTo>
                  <a:lnTo>
                    <a:pt x="13" y="20"/>
                  </a:lnTo>
                  <a:cubicBezTo>
                    <a:pt x="12" y="18"/>
                    <a:pt x="12" y="16"/>
                    <a:pt x="12" y="14"/>
                  </a:cubicBezTo>
                  <a:cubicBezTo>
                    <a:pt x="12" y="13"/>
                    <a:pt x="12" y="12"/>
                    <a:pt x="12" y="11"/>
                  </a:cubicBezTo>
                  <a:cubicBezTo>
                    <a:pt x="12" y="9"/>
                    <a:pt x="12" y="6"/>
                    <a:pt x="11" y="3"/>
                  </a:cubicBezTo>
                  <a:lnTo>
                    <a:pt x="11" y="0"/>
                  </a:lnTo>
                  <a:lnTo>
                    <a:pt x="0" y="0"/>
                  </a:lnTo>
                  <a:cubicBezTo>
                    <a:pt x="1" y="1"/>
                    <a:pt x="2" y="1"/>
                    <a:pt x="2" y="2"/>
                  </a:cubicBezTo>
                  <a:cubicBezTo>
                    <a:pt x="3" y="3"/>
                    <a:pt x="3" y="5"/>
                    <a:pt x="3"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 name="Google Shape;1102;p29">
              <a:extLst>
                <a:ext uri="{FF2B5EF4-FFF2-40B4-BE49-F238E27FC236}">
                  <a16:creationId xmlns:a16="http://schemas.microsoft.com/office/drawing/2014/main" id="{336F10B1-A3F2-18DA-8635-F8375236CB94}"/>
                </a:ext>
              </a:extLst>
            </p:cNvPr>
            <p:cNvSpPr/>
            <p:nvPr/>
          </p:nvSpPr>
          <p:spPr>
            <a:xfrm>
              <a:off x="1409765" y="-873575"/>
              <a:ext cx="4680" cy="7560"/>
            </a:xfrm>
            <a:custGeom>
              <a:avLst/>
              <a:gdLst/>
              <a:ahLst/>
              <a:cxnLst/>
              <a:rect l="l" t="t" r="r" b="b"/>
              <a:pathLst>
                <a:path w="13" h="21" extrusionOk="0">
                  <a:moveTo>
                    <a:pt x="2" y="20"/>
                  </a:moveTo>
                  <a:lnTo>
                    <a:pt x="9" y="20"/>
                  </a:lnTo>
                  <a:cubicBezTo>
                    <a:pt x="9" y="18"/>
                    <a:pt x="9" y="15"/>
                    <a:pt x="9" y="13"/>
                  </a:cubicBezTo>
                  <a:cubicBezTo>
                    <a:pt x="9" y="10"/>
                    <a:pt x="9" y="9"/>
                    <a:pt x="9" y="6"/>
                  </a:cubicBezTo>
                  <a:cubicBezTo>
                    <a:pt x="9" y="5"/>
                    <a:pt x="9" y="4"/>
                    <a:pt x="10" y="3"/>
                  </a:cubicBezTo>
                  <a:cubicBezTo>
                    <a:pt x="11" y="2"/>
                    <a:pt x="11" y="1"/>
                    <a:pt x="12" y="0"/>
                  </a:cubicBezTo>
                  <a:lnTo>
                    <a:pt x="2" y="0"/>
                  </a:lnTo>
                  <a:lnTo>
                    <a:pt x="0" y="0"/>
                  </a:lnTo>
                  <a:lnTo>
                    <a:pt x="3" y="17"/>
                  </a:lnTo>
                  <a:lnTo>
                    <a:pt x="2" y="2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29">
              <a:extLst>
                <a:ext uri="{FF2B5EF4-FFF2-40B4-BE49-F238E27FC236}">
                  <a16:creationId xmlns:a16="http://schemas.microsoft.com/office/drawing/2014/main" id="{897B7817-3B36-A817-893F-3769DCCAC67E}"/>
                </a:ext>
              </a:extLst>
            </p:cNvPr>
            <p:cNvSpPr/>
            <p:nvPr/>
          </p:nvSpPr>
          <p:spPr>
            <a:xfrm>
              <a:off x="1412645" y="-865655"/>
              <a:ext cx="12960" cy="50040"/>
            </a:xfrm>
            <a:custGeom>
              <a:avLst/>
              <a:gdLst/>
              <a:ahLst/>
              <a:cxnLst/>
              <a:rect l="l" t="t" r="r" b="b"/>
              <a:pathLst>
                <a:path w="36" h="139" extrusionOk="0">
                  <a:moveTo>
                    <a:pt x="22" y="79"/>
                  </a:moveTo>
                  <a:cubicBezTo>
                    <a:pt x="25" y="97"/>
                    <a:pt x="26" y="115"/>
                    <a:pt x="27" y="133"/>
                  </a:cubicBezTo>
                  <a:cubicBezTo>
                    <a:pt x="29" y="133"/>
                    <a:pt x="31" y="134"/>
                    <a:pt x="32" y="135"/>
                  </a:cubicBezTo>
                  <a:cubicBezTo>
                    <a:pt x="33" y="136"/>
                    <a:pt x="35" y="137"/>
                    <a:pt x="35" y="138"/>
                  </a:cubicBezTo>
                  <a:cubicBezTo>
                    <a:pt x="30" y="119"/>
                    <a:pt x="29" y="88"/>
                    <a:pt x="27" y="80"/>
                  </a:cubicBezTo>
                  <a:cubicBezTo>
                    <a:pt x="25" y="65"/>
                    <a:pt x="24" y="51"/>
                    <a:pt x="24" y="36"/>
                  </a:cubicBezTo>
                  <a:cubicBezTo>
                    <a:pt x="24" y="31"/>
                    <a:pt x="24" y="26"/>
                    <a:pt x="24" y="21"/>
                  </a:cubicBezTo>
                  <a:cubicBezTo>
                    <a:pt x="21" y="14"/>
                    <a:pt x="19" y="8"/>
                    <a:pt x="17" y="1"/>
                  </a:cubicBezTo>
                  <a:lnTo>
                    <a:pt x="0" y="0"/>
                  </a:lnTo>
                  <a:cubicBezTo>
                    <a:pt x="5" y="26"/>
                    <a:pt x="18" y="51"/>
                    <a:pt x="22" y="7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29">
              <a:extLst>
                <a:ext uri="{FF2B5EF4-FFF2-40B4-BE49-F238E27FC236}">
                  <a16:creationId xmlns:a16="http://schemas.microsoft.com/office/drawing/2014/main" id="{4D84E7C7-9E51-951E-3F7A-07A36B12271D}"/>
                </a:ext>
              </a:extLst>
            </p:cNvPr>
            <p:cNvSpPr/>
            <p:nvPr/>
          </p:nvSpPr>
          <p:spPr>
            <a:xfrm>
              <a:off x="1425605" y="-812735"/>
              <a:ext cx="3240" cy="3240"/>
            </a:xfrm>
            <a:custGeom>
              <a:avLst/>
              <a:gdLst/>
              <a:ahLst/>
              <a:cxnLst/>
              <a:rect l="l" t="t" r="r" b="b"/>
              <a:pathLst>
                <a:path w="9" h="9" extrusionOk="0">
                  <a:moveTo>
                    <a:pt x="0" y="6"/>
                  </a:moveTo>
                  <a:cubicBezTo>
                    <a:pt x="1" y="6"/>
                    <a:pt x="1" y="6"/>
                    <a:pt x="2" y="7"/>
                  </a:cubicBezTo>
                  <a:cubicBezTo>
                    <a:pt x="3" y="8"/>
                    <a:pt x="5" y="8"/>
                    <a:pt x="7" y="8"/>
                  </a:cubicBezTo>
                  <a:lnTo>
                    <a:pt x="8" y="8"/>
                  </a:lnTo>
                  <a:lnTo>
                    <a:pt x="8" y="7"/>
                  </a:lnTo>
                  <a:lnTo>
                    <a:pt x="8" y="6"/>
                  </a:lnTo>
                  <a:cubicBezTo>
                    <a:pt x="8" y="5"/>
                    <a:pt x="8" y="5"/>
                    <a:pt x="8" y="5"/>
                  </a:cubicBezTo>
                  <a:cubicBezTo>
                    <a:pt x="7" y="5"/>
                    <a:pt x="7" y="5"/>
                    <a:pt x="7" y="5"/>
                  </a:cubicBezTo>
                  <a:cubicBezTo>
                    <a:pt x="5" y="4"/>
                    <a:pt x="4" y="3"/>
                    <a:pt x="3" y="1"/>
                  </a:cubicBezTo>
                  <a:lnTo>
                    <a:pt x="2" y="0"/>
                  </a:lnTo>
                  <a:cubicBezTo>
                    <a:pt x="2" y="2"/>
                    <a:pt x="2" y="3"/>
                    <a:pt x="1" y="4"/>
                  </a:cubicBezTo>
                  <a:cubicBezTo>
                    <a:pt x="1" y="5"/>
                    <a:pt x="1" y="5"/>
                    <a:pt x="0"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29">
              <a:extLst>
                <a:ext uri="{FF2B5EF4-FFF2-40B4-BE49-F238E27FC236}">
                  <a16:creationId xmlns:a16="http://schemas.microsoft.com/office/drawing/2014/main" id="{67A4B5D4-EDB8-5B60-5E22-BAD824AF84D2}"/>
                </a:ext>
              </a:extLst>
            </p:cNvPr>
            <p:cNvSpPr/>
            <p:nvPr/>
          </p:nvSpPr>
          <p:spPr>
            <a:xfrm>
              <a:off x="1414085" y="-873575"/>
              <a:ext cx="2880" cy="720"/>
            </a:xfrm>
            <a:custGeom>
              <a:avLst/>
              <a:gdLst/>
              <a:ahLst/>
              <a:cxnLst/>
              <a:rect l="l" t="t" r="r" b="b"/>
              <a:pathLst>
                <a:path w="8" h="2" extrusionOk="0">
                  <a:moveTo>
                    <a:pt x="0" y="1"/>
                  </a:moveTo>
                  <a:lnTo>
                    <a:pt x="7" y="1"/>
                  </a:lnTo>
                  <a:cubicBezTo>
                    <a:pt x="6" y="0"/>
                    <a:pt x="4" y="0"/>
                    <a:pt x="3" y="0"/>
                  </a:cubicBezTo>
                  <a:cubicBezTo>
                    <a:pt x="1" y="0"/>
                    <a:pt x="1" y="0"/>
                    <a:pt x="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1106;p29">
              <a:extLst>
                <a:ext uri="{FF2B5EF4-FFF2-40B4-BE49-F238E27FC236}">
                  <a16:creationId xmlns:a16="http://schemas.microsoft.com/office/drawing/2014/main" id="{EF85D82C-3C4A-C477-D1DF-425C8AAFCA7B}"/>
                </a:ext>
              </a:extLst>
            </p:cNvPr>
            <p:cNvSpPr/>
            <p:nvPr/>
          </p:nvSpPr>
          <p:spPr>
            <a:xfrm>
              <a:off x="1412645" y="-873215"/>
              <a:ext cx="6480" cy="7920"/>
            </a:xfrm>
            <a:custGeom>
              <a:avLst/>
              <a:gdLst/>
              <a:ahLst/>
              <a:cxnLst/>
              <a:rect l="l" t="t" r="r" b="b"/>
              <a:pathLst>
                <a:path w="18" h="22" extrusionOk="0">
                  <a:moveTo>
                    <a:pt x="0" y="6"/>
                  </a:moveTo>
                  <a:cubicBezTo>
                    <a:pt x="0" y="8"/>
                    <a:pt x="0" y="11"/>
                    <a:pt x="0" y="13"/>
                  </a:cubicBezTo>
                  <a:cubicBezTo>
                    <a:pt x="0" y="15"/>
                    <a:pt x="0" y="18"/>
                    <a:pt x="0" y="20"/>
                  </a:cubicBezTo>
                  <a:lnTo>
                    <a:pt x="17" y="21"/>
                  </a:lnTo>
                  <a:cubicBezTo>
                    <a:pt x="15" y="16"/>
                    <a:pt x="14" y="11"/>
                    <a:pt x="13" y="6"/>
                  </a:cubicBezTo>
                  <a:cubicBezTo>
                    <a:pt x="13" y="5"/>
                    <a:pt x="13" y="4"/>
                    <a:pt x="12" y="3"/>
                  </a:cubicBezTo>
                  <a:cubicBezTo>
                    <a:pt x="12" y="2"/>
                    <a:pt x="11" y="1"/>
                    <a:pt x="10" y="0"/>
                  </a:cubicBezTo>
                  <a:lnTo>
                    <a:pt x="9" y="0"/>
                  </a:lnTo>
                  <a:lnTo>
                    <a:pt x="3" y="0"/>
                  </a:lnTo>
                  <a:cubicBezTo>
                    <a:pt x="2" y="1"/>
                    <a:pt x="1" y="1"/>
                    <a:pt x="1" y="2"/>
                  </a:cubicBezTo>
                  <a:cubicBezTo>
                    <a:pt x="0" y="3"/>
                    <a:pt x="0" y="4"/>
                    <a:pt x="0" y="5"/>
                  </a:cubicBezTo>
                  <a:lnTo>
                    <a:pt x="0"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1107;p29">
              <a:extLst>
                <a:ext uri="{FF2B5EF4-FFF2-40B4-BE49-F238E27FC236}">
                  <a16:creationId xmlns:a16="http://schemas.microsoft.com/office/drawing/2014/main" id="{E09EBC5D-F229-2B59-F1F8-66122863811B}"/>
                </a:ext>
              </a:extLst>
            </p:cNvPr>
            <p:cNvSpPr/>
            <p:nvPr/>
          </p:nvSpPr>
          <p:spPr>
            <a:xfrm>
              <a:off x="1423805" y="-704375"/>
              <a:ext cx="3960" cy="7560"/>
            </a:xfrm>
            <a:custGeom>
              <a:avLst/>
              <a:gdLst/>
              <a:ahLst/>
              <a:cxnLst/>
              <a:rect l="l" t="t" r="r" b="b"/>
              <a:pathLst>
                <a:path w="11" h="21" extrusionOk="0">
                  <a:moveTo>
                    <a:pt x="0" y="0"/>
                  </a:moveTo>
                  <a:cubicBezTo>
                    <a:pt x="0" y="7"/>
                    <a:pt x="2" y="13"/>
                    <a:pt x="3" y="20"/>
                  </a:cubicBezTo>
                  <a:cubicBezTo>
                    <a:pt x="4" y="19"/>
                    <a:pt x="5" y="19"/>
                    <a:pt x="5" y="19"/>
                  </a:cubicBezTo>
                  <a:cubicBezTo>
                    <a:pt x="7" y="18"/>
                    <a:pt x="8" y="17"/>
                    <a:pt x="9" y="15"/>
                  </a:cubicBezTo>
                  <a:cubicBezTo>
                    <a:pt x="10" y="13"/>
                    <a:pt x="10" y="12"/>
                    <a:pt x="10" y="10"/>
                  </a:cubicBezTo>
                  <a:cubicBezTo>
                    <a:pt x="10" y="8"/>
                    <a:pt x="10" y="7"/>
                    <a:pt x="9" y="5"/>
                  </a:cubicBezTo>
                  <a:cubicBezTo>
                    <a:pt x="8" y="3"/>
                    <a:pt x="7" y="2"/>
                    <a:pt x="5" y="1"/>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29">
              <a:extLst>
                <a:ext uri="{FF2B5EF4-FFF2-40B4-BE49-F238E27FC236}">
                  <a16:creationId xmlns:a16="http://schemas.microsoft.com/office/drawing/2014/main" id="{FBC04140-630C-89D8-57FE-426EEA0B08EE}"/>
                </a:ext>
              </a:extLst>
            </p:cNvPr>
            <p:cNvSpPr/>
            <p:nvPr/>
          </p:nvSpPr>
          <p:spPr>
            <a:xfrm>
              <a:off x="1422725" y="-717695"/>
              <a:ext cx="8280" cy="8640"/>
            </a:xfrm>
            <a:custGeom>
              <a:avLst/>
              <a:gdLst/>
              <a:ahLst/>
              <a:cxnLst/>
              <a:rect l="l" t="t" r="r" b="b"/>
              <a:pathLst>
                <a:path w="23" h="24" extrusionOk="0">
                  <a:moveTo>
                    <a:pt x="11" y="0"/>
                  </a:moveTo>
                  <a:lnTo>
                    <a:pt x="0" y="0"/>
                  </a:lnTo>
                  <a:cubicBezTo>
                    <a:pt x="0" y="8"/>
                    <a:pt x="0" y="16"/>
                    <a:pt x="2" y="23"/>
                  </a:cubicBezTo>
                  <a:lnTo>
                    <a:pt x="11" y="23"/>
                  </a:lnTo>
                  <a:cubicBezTo>
                    <a:pt x="13" y="23"/>
                    <a:pt x="15" y="23"/>
                    <a:pt x="17" y="22"/>
                  </a:cubicBezTo>
                  <a:cubicBezTo>
                    <a:pt x="18" y="21"/>
                    <a:pt x="20" y="20"/>
                    <a:pt x="21" y="18"/>
                  </a:cubicBezTo>
                  <a:cubicBezTo>
                    <a:pt x="22" y="16"/>
                    <a:pt x="22" y="14"/>
                    <a:pt x="22" y="12"/>
                  </a:cubicBezTo>
                  <a:cubicBezTo>
                    <a:pt x="22" y="10"/>
                    <a:pt x="22" y="8"/>
                    <a:pt x="21" y="6"/>
                  </a:cubicBezTo>
                  <a:cubicBezTo>
                    <a:pt x="20" y="4"/>
                    <a:pt x="19" y="3"/>
                    <a:pt x="17" y="2"/>
                  </a:cubicBezTo>
                  <a:cubicBezTo>
                    <a:pt x="15" y="1"/>
                    <a:pt x="13" y="0"/>
                    <a:pt x="1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 name="Google Shape;1109;p29">
              <a:extLst>
                <a:ext uri="{FF2B5EF4-FFF2-40B4-BE49-F238E27FC236}">
                  <a16:creationId xmlns:a16="http://schemas.microsoft.com/office/drawing/2014/main" id="{814E4A26-9773-F2F4-3D8A-2FDA662E37D6}"/>
                </a:ext>
              </a:extLst>
            </p:cNvPr>
            <p:cNvSpPr/>
            <p:nvPr/>
          </p:nvSpPr>
          <p:spPr>
            <a:xfrm>
              <a:off x="1431005" y="-728855"/>
              <a:ext cx="2880" cy="7560"/>
            </a:xfrm>
            <a:custGeom>
              <a:avLst/>
              <a:gdLst/>
              <a:ahLst/>
              <a:cxnLst/>
              <a:rect l="l" t="t" r="r" b="b"/>
              <a:pathLst>
                <a:path w="8" h="21" extrusionOk="0">
                  <a:moveTo>
                    <a:pt x="7" y="6"/>
                  </a:moveTo>
                  <a:cubicBezTo>
                    <a:pt x="6" y="5"/>
                    <a:pt x="6" y="4"/>
                    <a:pt x="6" y="3"/>
                  </a:cubicBezTo>
                  <a:cubicBezTo>
                    <a:pt x="5" y="2"/>
                    <a:pt x="4" y="1"/>
                    <a:pt x="3" y="1"/>
                  </a:cubicBezTo>
                  <a:lnTo>
                    <a:pt x="3" y="0"/>
                  </a:lnTo>
                  <a:lnTo>
                    <a:pt x="0" y="0"/>
                  </a:lnTo>
                  <a:cubicBezTo>
                    <a:pt x="0" y="7"/>
                    <a:pt x="0" y="14"/>
                    <a:pt x="0" y="20"/>
                  </a:cubicBezTo>
                  <a:cubicBezTo>
                    <a:pt x="2" y="19"/>
                    <a:pt x="4" y="17"/>
                    <a:pt x="5" y="15"/>
                  </a:cubicBezTo>
                  <a:cubicBezTo>
                    <a:pt x="6" y="13"/>
                    <a:pt x="7" y="11"/>
                    <a:pt x="7" y="8"/>
                  </a:cubicBezTo>
                  <a:cubicBezTo>
                    <a:pt x="7" y="7"/>
                    <a:pt x="7" y="6"/>
                    <a:pt x="7"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 name="Google Shape;1110;p29">
              <a:extLst>
                <a:ext uri="{FF2B5EF4-FFF2-40B4-BE49-F238E27FC236}">
                  <a16:creationId xmlns:a16="http://schemas.microsoft.com/office/drawing/2014/main" id="{12142250-39D6-E75C-86DA-3FC9F5AC76DB}"/>
                </a:ext>
              </a:extLst>
            </p:cNvPr>
            <p:cNvSpPr/>
            <p:nvPr/>
          </p:nvSpPr>
          <p:spPr>
            <a:xfrm>
              <a:off x="1422725" y="-729215"/>
              <a:ext cx="8640" cy="8640"/>
            </a:xfrm>
            <a:custGeom>
              <a:avLst/>
              <a:gdLst/>
              <a:ahLst/>
              <a:cxnLst/>
              <a:rect l="l" t="t" r="r" b="b"/>
              <a:pathLst>
                <a:path w="24" h="24" extrusionOk="0">
                  <a:moveTo>
                    <a:pt x="23" y="20"/>
                  </a:moveTo>
                  <a:cubicBezTo>
                    <a:pt x="23" y="14"/>
                    <a:pt x="23" y="7"/>
                    <a:pt x="23" y="1"/>
                  </a:cubicBezTo>
                  <a:cubicBezTo>
                    <a:pt x="19" y="0"/>
                    <a:pt x="15" y="0"/>
                    <a:pt x="11" y="0"/>
                  </a:cubicBezTo>
                  <a:cubicBezTo>
                    <a:pt x="7" y="0"/>
                    <a:pt x="4" y="0"/>
                    <a:pt x="0" y="1"/>
                  </a:cubicBezTo>
                  <a:cubicBezTo>
                    <a:pt x="0" y="8"/>
                    <a:pt x="0" y="16"/>
                    <a:pt x="0" y="23"/>
                  </a:cubicBezTo>
                  <a:lnTo>
                    <a:pt x="3" y="23"/>
                  </a:lnTo>
                  <a:cubicBezTo>
                    <a:pt x="4" y="23"/>
                    <a:pt x="6" y="23"/>
                    <a:pt x="7" y="23"/>
                  </a:cubicBezTo>
                  <a:cubicBezTo>
                    <a:pt x="12" y="23"/>
                    <a:pt x="18" y="22"/>
                    <a:pt x="23"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 name="Google Shape;1111;p29">
              <a:extLst>
                <a:ext uri="{FF2B5EF4-FFF2-40B4-BE49-F238E27FC236}">
                  <a16:creationId xmlns:a16="http://schemas.microsoft.com/office/drawing/2014/main" id="{46135AFF-922B-EF01-ED71-8791088ED616}"/>
                </a:ext>
              </a:extLst>
            </p:cNvPr>
            <p:cNvSpPr/>
            <p:nvPr/>
          </p:nvSpPr>
          <p:spPr>
            <a:xfrm>
              <a:off x="1421285" y="-865295"/>
              <a:ext cx="7560" cy="7200"/>
            </a:xfrm>
            <a:custGeom>
              <a:avLst/>
              <a:gdLst/>
              <a:ahLst/>
              <a:cxnLst/>
              <a:rect l="l" t="t" r="r" b="b"/>
              <a:pathLst>
                <a:path w="21" h="20" extrusionOk="0">
                  <a:moveTo>
                    <a:pt x="11" y="19"/>
                  </a:moveTo>
                  <a:cubicBezTo>
                    <a:pt x="13" y="18"/>
                    <a:pt x="15" y="17"/>
                    <a:pt x="16" y="16"/>
                  </a:cubicBezTo>
                  <a:cubicBezTo>
                    <a:pt x="17" y="15"/>
                    <a:pt x="19" y="15"/>
                    <a:pt x="20" y="14"/>
                  </a:cubicBezTo>
                  <a:cubicBezTo>
                    <a:pt x="19" y="10"/>
                    <a:pt x="18" y="6"/>
                    <a:pt x="17" y="1"/>
                  </a:cubicBezTo>
                  <a:lnTo>
                    <a:pt x="0" y="0"/>
                  </a:lnTo>
                  <a:cubicBezTo>
                    <a:pt x="4" y="6"/>
                    <a:pt x="7" y="12"/>
                    <a:pt x="11"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 name="Google Shape;1112;p29">
              <a:extLst>
                <a:ext uri="{FF2B5EF4-FFF2-40B4-BE49-F238E27FC236}">
                  <a16:creationId xmlns:a16="http://schemas.microsoft.com/office/drawing/2014/main" id="{2C342702-6187-494A-E2AC-782EAD3904B9}"/>
                </a:ext>
              </a:extLst>
            </p:cNvPr>
            <p:cNvSpPr/>
            <p:nvPr/>
          </p:nvSpPr>
          <p:spPr>
            <a:xfrm>
              <a:off x="1428845" y="-848735"/>
              <a:ext cx="7560" cy="33480"/>
            </a:xfrm>
            <a:custGeom>
              <a:avLst/>
              <a:gdLst/>
              <a:ahLst/>
              <a:cxnLst/>
              <a:rect l="l" t="t" r="r" b="b"/>
              <a:pathLst>
                <a:path w="21" h="93" extrusionOk="0">
                  <a:moveTo>
                    <a:pt x="20" y="92"/>
                  </a:moveTo>
                  <a:cubicBezTo>
                    <a:pt x="17" y="65"/>
                    <a:pt x="13" y="39"/>
                    <a:pt x="9" y="13"/>
                  </a:cubicBezTo>
                  <a:cubicBezTo>
                    <a:pt x="8" y="13"/>
                    <a:pt x="8" y="13"/>
                    <a:pt x="7" y="13"/>
                  </a:cubicBezTo>
                  <a:cubicBezTo>
                    <a:pt x="6" y="12"/>
                    <a:pt x="5" y="11"/>
                    <a:pt x="4" y="10"/>
                  </a:cubicBezTo>
                  <a:cubicBezTo>
                    <a:pt x="3" y="9"/>
                    <a:pt x="3" y="7"/>
                    <a:pt x="3" y="6"/>
                  </a:cubicBezTo>
                  <a:cubicBezTo>
                    <a:pt x="3" y="4"/>
                    <a:pt x="4" y="3"/>
                    <a:pt x="4" y="2"/>
                  </a:cubicBezTo>
                  <a:cubicBezTo>
                    <a:pt x="5" y="1"/>
                    <a:pt x="5" y="0"/>
                    <a:pt x="6" y="0"/>
                  </a:cubicBezTo>
                  <a:lnTo>
                    <a:pt x="0" y="0"/>
                  </a:lnTo>
                  <a:cubicBezTo>
                    <a:pt x="10" y="30"/>
                    <a:pt x="17" y="61"/>
                    <a:pt x="20" y="9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 name="Google Shape;1113;p29">
              <a:extLst>
                <a:ext uri="{FF2B5EF4-FFF2-40B4-BE49-F238E27FC236}">
                  <a16:creationId xmlns:a16="http://schemas.microsoft.com/office/drawing/2014/main" id="{1FC11973-B453-E9B8-9B2B-F953FD5C9A76}"/>
                </a:ext>
              </a:extLst>
            </p:cNvPr>
            <p:cNvSpPr/>
            <p:nvPr/>
          </p:nvSpPr>
          <p:spPr>
            <a:xfrm>
              <a:off x="1420925" y="-873575"/>
              <a:ext cx="6480" cy="8640"/>
            </a:xfrm>
            <a:custGeom>
              <a:avLst/>
              <a:gdLst/>
              <a:ahLst/>
              <a:cxnLst/>
              <a:rect l="l" t="t" r="r" b="b"/>
              <a:pathLst>
                <a:path w="18" h="24" extrusionOk="0">
                  <a:moveTo>
                    <a:pt x="0" y="12"/>
                  </a:moveTo>
                  <a:cubicBezTo>
                    <a:pt x="0" y="15"/>
                    <a:pt x="0" y="17"/>
                    <a:pt x="1" y="20"/>
                  </a:cubicBezTo>
                  <a:lnTo>
                    <a:pt x="1" y="21"/>
                  </a:lnTo>
                  <a:lnTo>
                    <a:pt x="1" y="22"/>
                  </a:lnTo>
                  <a:lnTo>
                    <a:pt x="17" y="23"/>
                  </a:lnTo>
                  <a:cubicBezTo>
                    <a:pt x="16" y="16"/>
                    <a:pt x="13" y="8"/>
                    <a:pt x="11" y="0"/>
                  </a:cubicBezTo>
                  <a:lnTo>
                    <a:pt x="9" y="0"/>
                  </a:lnTo>
                  <a:cubicBezTo>
                    <a:pt x="8" y="1"/>
                    <a:pt x="8" y="0"/>
                    <a:pt x="7" y="1"/>
                  </a:cubicBezTo>
                  <a:cubicBezTo>
                    <a:pt x="5" y="3"/>
                    <a:pt x="3" y="4"/>
                    <a:pt x="2" y="7"/>
                  </a:cubicBezTo>
                  <a:cubicBezTo>
                    <a:pt x="1" y="8"/>
                    <a:pt x="0" y="10"/>
                    <a:pt x="0"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 name="Google Shape;1114;p29">
              <a:extLst>
                <a:ext uri="{FF2B5EF4-FFF2-40B4-BE49-F238E27FC236}">
                  <a16:creationId xmlns:a16="http://schemas.microsoft.com/office/drawing/2014/main" id="{603E2D02-249E-4A71-C196-2AA86EE67B60}"/>
                </a:ext>
              </a:extLst>
            </p:cNvPr>
            <p:cNvSpPr/>
            <p:nvPr/>
          </p:nvSpPr>
          <p:spPr>
            <a:xfrm>
              <a:off x="1420565" y="-869255"/>
              <a:ext cx="1080" cy="3240"/>
            </a:xfrm>
            <a:custGeom>
              <a:avLst/>
              <a:gdLst/>
              <a:ahLst/>
              <a:cxnLst/>
              <a:rect l="l" t="t" r="r" b="b"/>
              <a:pathLst>
                <a:path w="3" h="9" extrusionOk="0">
                  <a:moveTo>
                    <a:pt x="2" y="8"/>
                  </a:moveTo>
                  <a:cubicBezTo>
                    <a:pt x="2" y="5"/>
                    <a:pt x="2" y="3"/>
                    <a:pt x="1" y="0"/>
                  </a:cubicBezTo>
                  <a:cubicBezTo>
                    <a:pt x="1" y="1"/>
                    <a:pt x="0" y="2"/>
                    <a:pt x="0" y="3"/>
                  </a:cubicBezTo>
                  <a:cubicBezTo>
                    <a:pt x="0" y="5"/>
                    <a:pt x="1" y="6"/>
                    <a:pt x="2"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 name="Google Shape;1115;p29">
              <a:extLst>
                <a:ext uri="{FF2B5EF4-FFF2-40B4-BE49-F238E27FC236}">
                  <a16:creationId xmlns:a16="http://schemas.microsoft.com/office/drawing/2014/main" id="{7F7F4A29-451F-5181-D7C6-E77568F184DE}"/>
                </a:ext>
              </a:extLst>
            </p:cNvPr>
            <p:cNvSpPr/>
            <p:nvPr/>
          </p:nvSpPr>
          <p:spPr>
            <a:xfrm>
              <a:off x="1423085" y="-761255"/>
              <a:ext cx="4320" cy="8640"/>
            </a:xfrm>
            <a:custGeom>
              <a:avLst/>
              <a:gdLst/>
              <a:ahLst/>
              <a:cxnLst/>
              <a:rect l="l" t="t" r="r" b="b"/>
              <a:pathLst>
                <a:path w="12" h="24" extrusionOk="0">
                  <a:moveTo>
                    <a:pt x="0" y="0"/>
                  </a:moveTo>
                  <a:cubicBezTo>
                    <a:pt x="0" y="4"/>
                    <a:pt x="0" y="8"/>
                    <a:pt x="0" y="13"/>
                  </a:cubicBezTo>
                  <a:cubicBezTo>
                    <a:pt x="0" y="16"/>
                    <a:pt x="0" y="20"/>
                    <a:pt x="0" y="23"/>
                  </a:cubicBezTo>
                  <a:cubicBezTo>
                    <a:pt x="2" y="23"/>
                    <a:pt x="3" y="23"/>
                    <a:pt x="5" y="22"/>
                  </a:cubicBezTo>
                  <a:cubicBezTo>
                    <a:pt x="7" y="21"/>
                    <a:pt x="9" y="19"/>
                    <a:pt x="10" y="17"/>
                  </a:cubicBezTo>
                  <a:cubicBezTo>
                    <a:pt x="11" y="15"/>
                    <a:pt x="11" y="14"/>
                    <a:pt x="11" y="12"/>
                  </a:cubicBezTo>
                  <a:cubicBezTo>
                    <a:pt x="11" y="10"/>
                    <a:pt x="11" y="8"/>
                    <a:pt x="10" y="6"/>
                  </a:cubicBezTo>
                  <a:cubicBezTo>
                    <a:pt x="9" y="4"/>
                    <a:pt x="7" y="4"/>
                    <a:pt x="5" y="2"/>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 name="Google Shape;1116;p29">
              <a:extLst>
                <a:ext uri="{FF2B5EF4-FFF2-40B4-BE49-F238E27FC236}">
                  <a16:creationId xmlns:a16="http://schemas.microsoft.com/office/drawing/2014/main" id="{AF19C997-DABA-B32C-43DF-B822BB13CE2C}"/>
                </a:ext>
              </a:extLst>
            </p:cNvPr>
            <p:cNvSpPr/>
            <p:nvPr/>
          </p:nvSpPr>
          <p:spPr>
            <a:xfrm>
              <a:off x="1421645" y="-776375"/>
              <a:ext cx="1800" cy="9360"/>
            </a:xfrm>
            <a:custGeom>
              <a:avLst/>
              <a:gdLst/>
              <a:ahLst/>
              <a:cxnLst/>
              <a:rect l="l" t="t" r="r" b="b"/>
              <a:pathLst>
                <a:path w="5" h="26" extrusionOk="0">
                  <a:moveTo>
                    <a:pt x="4" y="0"/>
                  </a:moveTo>
                  <a:lnTo>
                    <a:pt x="0" y="0"/>
                  </a:lnTo>
                  <a:cubicBezTo>
                    <a:pt x="1" y="8"/>
                    <a:pt x="2" y="17"/>
                    <a:pt x="2" y="25"/>
                  </a:cubicBezTo>
                  <a:lnTo>
                    <a:pt x="4" y="25"/>
                  </a:lnTo>
                  <a:cubicBezTo>
                    <a:pt x="4" y="18"/>
                    <a:pt x="4" y="9"/>
                    <a:pt x="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 name="Google Shape;1117;p29">
              <a:extLst>
                <a:ext uri="{FF2B5EF4-FFF2-40B4-BE49-F238E27FC236}">
                  <a16:creationId xmlns:a16="http://schemas.microsoft.com/office/drawing/2014/main" id="{7A515B35-900D-5CC0-0848-5ACABBC88340}"/>
                </a:ext>
              </a:extLst>
            </p:cNvPr>
            <p:cNvSpPr/>
            <p:nvPr/>
          </p:nvSpPr>
          <p:spPr>
            <a:xfrm>
              <a:off x="1423085" y="-778535"/>
              <a:ext cx="9720" cy="11880"/>
            </a:xfrm>
            <a:custGeom>
              <a:avLst/>
              <a:gdLst/>
              <a:ahLst/>
              <a:cxnLst/>
              <a:rect l="l" t="t" r="r" b="b"/>
              <a:pathLst>
                <a:path w="27" h="33" extrusionOk="0">
                  <a:moveTo>
                    <a:pt x="6" y="5"/>
                  </a:moveTo>
                  <a:cubicBezTo>
                    <a:pt x="4" y="6"/>
                    <a:pt x="2" y="6"/>
                    <a:pt x="0" y="6"/>
                  </a:cubicBezTo>
                  <a:cubicBezTo>
                    <a:pt x="0" y="15"/>
                    <a:pt x="0" y="23"/>
                    <a:pt x="0" y="32"/>
                  </a:cubicBezTo>
                  <a:cubicBezTo>
                    <a:pt x="4" y="32"/>
                    <a:pt x="8" y="30"/>
                    <a:pt x="12" y="28"/>
                  </a:cubicBezTo>
                  <a:cubicBezTo>
                    <a:pt x="14" y="27"/>
                    <a:pt x="16" y="25"/>
                    <a:pt x="18" y="23"/>
                  </a:cubicBezTo>
                  <a:cubicBezTo>
                    <a:pt x="26" y="16"/>
                    <a:pt x="17" y="0"/>
                    <a:pt x="6"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 name="Google Shape;1118;p29">
              <a:extLst>
                <a:ext uri="{FF2B5EF4-FFF2-40B4-BE49-F238E27FC236}">
                  <a16:creationId xmlns:a16="http://schemas.microsoft.com/office/drawing/2014/main" id="{C66FF050-3BBE-FFDE-6B64-ED6EBB5320BC}"/>
                </a:ext>
              </a:extLst>
            </p:cNvPr>
            <p:cNvSpPr/>
            <p:nvPr/>
          </p:nvSpPr>
          <p:spPr>
            <a:xfrm>
              <a:off x="1429205" y="-801575"/>
              <a:ext cx="7200" cy="8640"/>
            </a:xfrm>
            <a:custGeom>
              <a:avLst/>
              <a:gdLst/>
              <a:ahLst/>
              <a:cxnLst/>
              <a:rect l="l" t="t" r="r" b="b"/>
              <a:pathLst>
                <a:path w="20" h="24" extrusionOk="0">
                  <a:moveTo>
                    <a:pt x="7" y="21"/>
                  </a:moveTo>
                  <a:cubicBezTo>
                    <a:pt x="19" y="17"/>
                    <a:pt x="12" y="0"/>
                    <a:pt x="0" y="1"/>
                  </a:cubicBezTo>
                  <a:cubicBezTo>
                    <a:pt x="0" y="9"/>
                    <a:pt x="2" y="16"/>
                    <a:pt x="3" y="23"/>
                  </a:cubicBezTo>
                  <a:lnTo>
                    <a:pt x="7" y="2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 name="Google Shape;1119;p29">
              <a:extLst>
                <a:ext uri="{FF2B5EF4-FFF2-40B4-BE49-F238E27FC236}">
                  <a16:creationId xmlns:a16="http://schemas.microsoft.com/office/drawing/2014/main" id="{C40D21F3-092C-F4A9-E148-672825ABF6A5}"/>
                </a:ext>
              </a:extLst>
            </p:cNvPr>
            <p:cNvSpPr/>
            <p:nvPr/>
          </p:nvSpPr>
          <p:spPr>
            <a:xfrm>
              <a:off x="1419125" y="-800135"/>
              <a:ext cx="4320" cy="10440"/>
            </a:xfrm>
            <a:custGeom>
              <a:avLst/>
              <a:gdLst/>
              <a:ahLst/>
              <a:cxnLst/>
              <a:rect l="l" t="t" r="r" b="b"/>
              <a:pathLst>
                <a:path w="12" h="29" extrusionOk="0">
                  <a:moveTo>
                    <a:pt x="10" y="8"/>
                  </a:moveTo>
                  <a:cubicBezTo>
                    <a:pt x="10" y="6"/>
                    <a:pt x="10" y="3"/>
                    <a:pt x="10" y="0"/>
                  </a:cubicBezTo>
                  <a:lnTo>
                    <a:pt x="0" y="4"/>
                  </a:lnTo>
                  <a:cubicBezTo>
                    <a:pt x="0" y="12"/>
                    <a:pt x="2" y="20"/>
                    <a:pt x="3" y="28"/>
                  </a:cubicBezTo>
                  <a:lnTo>
                    <a:pt x="11" y="25"/>
                  </a:lnTo>
                  <a:cubicBezTo>
                    <a:pt x="10" y="19"/>
                    <a:pt x="10" y="14"/>
                    <a:pt x="10"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 name="Google Shape;1120;p29">
              <a:extLst>
                <a:ext uri="{FF2B5EF4-FFF2-40B4-BE49-F238E27FC236}">
                  <a16:creationId xmlns:a16="http://schemas.microsoft.com/office/drawing/2014/main" id="{9E40AB47-72A7-2E87-F5BA-412A60D58991}"/>
                </a:ext>
              </a:extLst>
            </p:cNvPr>
            <p:cNvSpPr/>
            <p:nvPr/>
          </p:nvSpPr>
          <p:spPr>
            <a:xfrm>
              <a:off x="1422725" y="-801215"/>
              <a:ext cx="7560" cy="10440"/>
            </a:xfrm>
            <a:custGeom>
              <a:avLst/>
              <a:gdLst/>
              <a:ahLst/>
              <a:cxnLst/>
              <a:rect l="l" t="t" r="r" b="b"/>
              <a:pathLst>
                <a:path w="21" h="29" extrusionOk="0">
                  <a:moveTo>
                    <a:pt x="18" y="0"/>
                  </a:moveTo>
                  <a:cubicBezTo>
                    <a:pt x="12" y="0"/>
                    <a:pt x="6" y="1"/>
                    <a:pt x="0" y="3"/>
                  </a:cubicBezTo>
                  <a:cubicBezTo>
                    <a:pt x="0" y="6"/>
                    <a:pt x="0" y="9"/>
                    <a:pt x="0" y="11"/>
                  </a:cubicBezTo>
                  <a:cubicBezTo>
                    <a:pt x="0" y="17"/>
                    <a:pt x="0" y="22"/>
                    <a:pt x="0" y="28"/>
                  </a:cubicBezTo>
                  <a:lnTo>
                    <a:pt x="20" y="21"/>
                  </a:lnTo>
                  <a:cubicBezTo>
                    <a:pt x="19" y="14"/>
                    <a:pt x="19" y="7"/>
                    <a:pt x="1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 name="Google Shape;1121;p29">
              <a:extLst>
                <a:ext uri="{FF2B5EF4-FFF2-40B4-BE49-F238E27FC236}">
                  <a16:creationId xmlns:a16="http://schemas.microsoft.com/office/drawing/2014/main" id="{ACD72BA2-2D23-2B2F-E422-E305DCAAE20D}"/>
                </a:ext>
              </a:extLst>
            </p:cNvPr>
            <p:cNvSpPr/>
            <p:nvPr/>
          </p:nvSpPr>
          <p:spPr>
            <a:xfrm>
              <a:off x="1417325" y="-817415"/>
              <a:ext cx="5400" cy="9360"/>
            </a:xfrm>
            <a:custGeom>
              <a:avLst/>
              <a:gdLst/>
              <a:ahLst/>
              <a:cxnLst/>
              <a:rect l="l" t="t" r="r" b="b"/>
              <a:pathLst>
                <a:path w="15" h="26" extrusionOk="0">
                  <a:moveTo>
                    <a:pt x="14" y="6"/>
                  </a:moveTo>
                  <a:lnTo>
                    <a:pt x="11" y="0"/>
                  </a:lnTo>
                  <a:lnTo>
                    <a:pt x="0" y="1"/>
                  </a:lnTo>
                  <a:cubicBezTo>
                    <a:pt x="0" y="9"/>
                    <a:pt x="1" y="17"/>
                    <a:pt x="2" y="25"/>
                  </a:cubicBezTo>
                  <a:cubicBezTo>
                    <a:pt x="6" y="24"/>
                    <a:pt x="10" y="24"/>
                    <a:pt x="14" y="23"/>
                  </a:cubicBezTo>
                  <a:cubicBezTo>
                    <a:pt x="14" y="17"/>
                    <a:pt x="14" y="11"/>
                    <a:pt x="14"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 name="Google Shape;1122;p29">
              <a:extLst>
                <a:ext uri="{FF2B5EF4-FFF2-40B4-BE49-F238E27FC236}">
                  <a16:creationId xmlns:a16="http://schemas.microsoft.com/office/drawing/2014/main" id="{EF0A09EC-DFB9-56BD-8A34-95E2026592D4}"/>
                </a:ext>
              </a:extLst>
            </p:cNvPr>
            <p:cNvSpPr/>
            <p:nvPr/>
          </p:nvSpPr>
          <p:spPr>
            <a:xfrm>
              <a:off x="1422365" y="-815255"/>
              <a:ext cx="3600" cy="6480"/>
            </a:xfrm>
            <a:custGeom>
              <a:avLst/>
              <a:gdLst/>
              <a:ahLst/>
              <a:cxnLst/>
              <a:rect l="l" t="t" r="r" b="b"/>
              <a:pathLst>
                <a:path w="10" h="18" extrusionOk="0">
                  <a:moveTo>
                    <a:pt x="0" y="0"/>
                  </a:moveTo>
                  <a:cubicBezTo>
                    <a:pt x="0" y="5"/>
                    <a:pt x="0" y="11"/>
                    <a:pt x="0" y="17"/>
                  </a:cubicBezTo>
                  <a:cubicBezTo>
                    <a:pt x="2" y="16"/>
                    <a:pt x="4" y="15"/>
                    <a:pt x="7" y="14"/>
                  </a:cubicBezTo>
                  <a:cubicBezTo>
                    <a:pt x="7" y="14"/>
                    <a:pt x="8" y="13"/>
                    <a:pt x="9" y="13"/>
                  </a:cubicBezTo>
                  <a:cubicBezTo>
                    <a:pt x="6" y="10"/>
                    <a:pt x="4" y="7"/>
                    <a:pt x="2" y="4"/>
                  </a:cubicBezTo>
                  <a:cubicBezTo>
                    <a:pt x="1" y="2"/>
                    <a:pt x="1" y="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 name="Google Shape;1123;p29">
              <a:extLst>
                <a:ext uri="{FF2B5EF4-FFF2-40B4-BE49-F238E27FC236}">
                  <a16:creationId xmlns:a16="http://schemas.microsoft.com/office/drawing/2014/main" id="{3AD17E0A-288C-6D9C-D941-18C8BA3AD64F}"/>
                </a:ext>
              </a:extLst>
            </p:cNvPr>
            <p:cNvSpPr/>
            <p:nvPr/>
          </p:nvSpPr>
          <p:spPr>
            <a:xfrm>
              <a:off x="1425605" y="-816335"/>
              <a:ext cx="1440" cy="3600"/>
            </a:xfrm>
            <a:custGeom>
              <a:avLst/>
              <a:gdLst/>
              <a:ahLst/>
              <a:cxnLst/>
              <a:rect l="l" t="t" r="r" b="b"/>
              <a:pathLst>
                <a:path w="4" h="10" extrusionOk="0">
                  <a:moveTo>
                    <a:pt x="2" y="2"/>
                  </a:moveTo>
                  <a:lnTo>
                    <a:pt x="0" y="0"/>
                  </a:lnTo>
                  <a:cubicBezTo>
                    <a:pt x="1" y="3"/>
                    <a:pt x="2" y="7"/>
                    <a:pt x="3" y="9"/>
                  </a:cubicBezTo>
                  <a:cubicBezTo>
                    <a:pt x="3" y="7"/>
                    <a:pt x="3" y="4"/>
                    <a:pt x="2"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 name="Google Shape;1124;p29">
              <a:extLst>
                <a:ext uri="{FF2B5EF4-FFF2-40B4-BE49-F238E27FC236}">
                  <a16:creationId xmlns:a16="http://schemas.microsoft.com/office/drawing/2014/main" id="{C5963E96-DF30-190D-8A69-646A26B9A076}"/>
                </a:ext>
              </a:extLst>
            </p:cNvPr>
            <p:cNvSpPr/>
            <p:nvPr/>
          </p:nvSpPr>
          <p:spPr>
            <a:xfrm>
              <a:off x="1421285" y="-817775"/>
              <a:ext cx="1440" cy="2880"/>
            </a:xfrm>
            <a:custGeom>
              <a:avLst/>
              <a:gdLst/>
              <a:ahLst/>
              <a:cxnLst/>
              <a:rect l="l" t="t" r="r" b="b"/>
              <a:pathLst>
                <a:path w="4" h="8" extrusionOk="0">
                  <a:moveTo>
                    <a:pt x="0" y="1"/>
                  </a:moveTo>
                  <a:lnTo>
                    <a:pt x="3" y="7"/>
                  </a:lnTo>
                  <a:cubicBezTo>
                    <a:pt x="3" y="5"/>
                    <a:pt x="3" y="2"/>
                    <a:pt x="3"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 name="Google Shape;1125;p29">
              <a:extLst>
                <a:ext uri="{FF2B5EF4-FFF2-40B4-BE49-F238E27FC236}">
                  <a16:creationId xmlns:a16="http://schemas.microsoft.com/office/drawing/2014/main" id="{E7F673DB-962F-5DB9-86A6-B0D510F7C7B1}"/>
                </a:ext>
              </a:extLst>
            </p:cNvPr>
            <p:cNvSpPr/>
            <p:nvPr/>
          </p:nvSpPr>
          <p:spPr>
            <a:xfrm>
              <a:off x="1422365" y="-817775"/>
              <a:ext cx="4680" cy="7560"/>
            </a:xfrm>
            <a:custGeom>
              <a:avLst/>
              <a:gdLst/>
              <a:ahLst/>
              <a:cxnLst/>
              <a:rect l="l" t="t" r="r" b="b"/>
              <a:pathLst>
                <a:path w="13" h="21" extrusionOk="0">
                  <a:moveTo>
                    <a:pt x="12" y="14"/>
                  </a:moveTo>
                  <a:cubicBezTo>
                    <a:pt x="11" y="11"/>
                    <a:pt x="10" y="8"/>
                    <a:pt x="9" y="5"/>
                  </a:cubicBezTo>
                  <a:cubicBezTo>
                    <a:pt x="8" y="4"/>
                    <a:pt x="7" y="3"/>
                    <a:pt x="6" y="2"/>
                  </a:cubicBezTo>
                  <a:cubicBezTo>
                    <a:pt x="4" y="1"/>
                    <a:pt x="2" y="0"/>
                    <a:pt x="1" y="0"/>
                  </a:cubicBezTo>
                  <a:lnTo>
                    <a:pt x="0" y="0"/>
                  </a:lnTo>
                  <a:cubicBezTo>
                    <a:pt x="0" y="2"/>
                    <a:pt x="0" y="5"/>
                    <a:pt x="0" y="7"/>
                  </a:cubicBezTo>
                  <a:cubicBezTo>
                    <a:pt x="1" y="8"/>
                    <a:pt x="2" y="9"/>
                    <a:pt x="2" y="10"/>
                  </a:cubicBezTo>
                  <a:cubicBezTo>
                    <a:pt x="4" y="14"/>
                    <a:pt x="7" y="17"/>
                    <a:pt x="10" y="20"/>
                  </a:cubicBezTo>
                  <a:cubicBezTo>
                    <a:pt x="10" y="19"/>
                    <a:pt x="11" y="18"/>
                    <a:pt x="11" y="18"/>
                  </a:cubicBezTo>
                  <a:cubicBezTo>
                    <a:pt x="12" y="17"/>
                    <a:pt x="12" y="15"/>
                    <a:pt x="12"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 name="Google Shape;1126;p29">
              <a:extLst>
                <a:ext uri="{FF2B5EF4-FFF2-40B4-BE49-F238E27FC236}">
                  <a16:creationId xmlns:a16="http://schemas.microsoft.com/office/drawing/2014/main" id="{64226A85-F1CD-A898-4134-68596FC2D87D}"/>
                </a:ext>
              </a:extLst>
            </p:cNvPr>
            <p:cNvSpPr/>
            <p:nvPr/>
          </p:nvSpPr>
          <p:spPr>
            <a:xfrm>
              <a:off x="1415525" y="-837935"/>
              <a:ext cx="2160" cy="8640"/>
            </a:xfrm>
            <a:custGeom>
              <a:avLst/>
              <a:gdLst/>
              <a:ahLst/>
              <a:cxnLst/>
              <a:rect l="l" t="t" r="r" b="b"/>
              <a:pathLst>
                <a:path w="6" h="24" extrusionOk="0">
                  <a:moveTo>
                    <a:pt x="5" y="22"/>
                  </a:moveTo>
                  <a:cubicBezTo>
                    <a:pt x="3" y="15"/>
                    <a:pt x="2" y="8"/>
                    <a:pt x="0" y="0"/>
                  </a:cubicBezTo>
                  <a:cubicBezTo>
                    <a:pt x="0" y="8"/>
                    <a:pt x="1" y="15"/>
                    <a:pt x="2" y="23"/>
                  </a:cubicBezTo>
                  <a:cubicBezTo>
                    <a:pt x="3" y="23"/>
                    <a:pt x="4" y="23"/>
                    <a:pt x="5"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 name="Google Shape;1127;p29">
              <a:extLst>
                <a:ext uri="{FF2B5EF4-FFF2-40B4-BE49-F238E27FC236}">
                  <a16:creationId xmlns:a16="http://schemas.microsoft.com/office/drawing/2014/main" id="{8C02D309-7BE2-EB70-DE72-B69EACE5B97C}"/>
                </a:ext>
              </a:extLst>
            </p:cNvPr>
            <p:cNvSpPr/>
            <p:nvPr/>
          </p:nvSpPr>
          <p:spPr>
            <a:xfrm>
              <a:off x="1415525" y="-837935"/>
              <a:ext cx="5040" cy="8280"/>
            </a:xfrm>
            <a:custGeom>
              <a:avLst/>
              <a:gdLst/>
              <a:ahLst/>
              <a:cxnLst/>
              <a:rect l="l" t="t" r="r" b="b"/>
              <a:pathLst>
                <a:path w="14" h="23" extrusionOk="0">
                  <a:moveTo>
                    <a:pt x="0" y="0"/>
                  </a:moveTo>
                  <a:cubicBezTo>
                    <a:pt x="2" y="8"/>
                    <a:pt x="4" y="15"/>
                    <a:pt x="6" y="22"/>
                  </a:cubicBezTo>
                  <a:cubicBezTo>
                    <a:pt x="8" y="21"/>
                    <a:pt x="9" y="20"/>
                    <a:pt x="11" y="18"/>
                  </a:cubicBezTo>
                  <a:cubicBezTo>
                    <a:pt x="13" y="16"/>
                    <a:pt x="12" y="14"/>
                    <a:pt x="12" y="12"/>
                  </a:cubicBezTo>
                  <a:cubicBezTo>
                    <a:pt x="12" y="10"/>
                    <a:pt x="13" y="8"/>
                    <a:pt x="11" y="6"/>
                  </a:cubicBezTo>
                  <a:cubicBezTo>
                    <a:pt x="9" y="4"/>
                    <a:pt x="8" y="2"/>
                    <a:pt x="6" y="1"/>
                  </a:cubicBezTo>
                  <a:cubicBezTo>
                    <a:pt x="4" y="0"/>
                    <a:pt x="2"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 name="Google Shape;1128;p29">
              <a:extLst>
                <a:ext uri="{FF2B5EF4-FFF2-40B4-BE49-F238E27FC236}">
                  <a16:creationId xmlns:a16="http://schemas.microsoft.com/office/drawing/2014/main" id="{E1A1D748-8E4E-D8C2-A949-0F992CCB1BA3}"/>
                </a:ext>
              </a:extLst>
            </p:cNvPr>
            <p:cNvSpPr/>
            <p:nvPr/>
          </p:nvSpPr>
          <p:spPr>
            <a:xfrm>
              <a:off x="1337405" y="-1056095"/>
              <a:ext cx="50760" cy="83880"/>
            </a:xfrm>
            <a:custGeom>
              <a:avLst/>
              <a:gdLst/>
              <a:ahLst/>
              <a:cxnLst/>
              <a:rect l="l" t="t" r="r" b="b"/>
              <a:pathLst>
                <a:path w="141" h="233" extrusionOk="0">
                  <a:moveTo>
                    <a:pt x="126" y="219"/>
                  </a:moveTo>
                  <a:cubicBezTo>
                    <a:pt x="132" y="223"/>
                    <a:pt x="136" y="227"/>
                    <a:pt x="140" y="232"/>
                  </a:cubicBezTo>
                  <a:cubicBezTo>
                    <a:pt x="133" y="202"/>
                    <a:pt x="121" y="172"/>
                    <a:pt x="105" y="145"/>
                  </a:cubicBezTo>
                  <a:cubicBezTo>
                    <a:pt x="101" y="137"/>
                    <a:pt x="97" y="130"/>
                    <a:pt x="92" y="123"/>
                  </a:cubicBezTo>
                  <a:cubicBezTo>
                    <a:pt x="64" y="80"/>
                    <a:pt x="34" y="39"/>
                    <a:pt x="0" y="0"/>
                  </a:cubicBezTo>
                  <a:cubicBezTo>
                    <a:pt x="14" y="22"/>
                    <a:pt x="27" y="45"/>
                    <a:pt x="40" y="67"/>
                  </a:cubicBezTo>
                  <a:cubicBezTo>
                    <a:pt x="69" y="117"/>
                    <a:pt x="95" y="168"/>
                    <a:pt x="120" y="220"/>
                  </a:cubicBezTo>
                  <a:cubicBezTo>
                    <a:pt x="120" y="219"/>
                    <a:pt x="120" y="219"/>
                    <a:pt x="121" y="219"/>
                  </a:cubicBezTo>
                  <a:cubicBezTo>
                    <a:pt x="122" y="218"/>
                    <a:pt x="123" y="218"/>
                    <a:pt x="124" y="218"/>
                  </a:cubicBezTo>
                  <a:cubicBezTo>
                    <a:pt x="124" y="218"/>
                    <a:pt x="125" y="218"/>
                    <a:pt x="126" y="2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 name="Google Shape;1129;p29">
              <a:extLst>
                <a:ext uri="{FF2B5EF4-FFF2-40B4-BE49-F238E27FC236}">
                  <a16:creationId xmlns:a16="http://schemas.microsoft.com/office/drawing/2014/main" id="{A2866B7F-245F-8671-7F08-9F2F89AEDA2D}"/>
                </a:ext>
              </a:extLst>
            </p:cNvPr>
            <p:cNvSpPr/>
            <p:nvPr/>
          </p:nvSpPr>
          <p:spPr>
            <a:xfrm>
              <a:off x="1258205" y="-1129535"/>
              <a:ext cx="96480" cy="119520"/>
            </a:xfrm>
            <a:custGeom>
              <a:avLst/>
              <a:gdLst/>
              <a:ahLst/>
              <a:cxnLst/>
              <a:rect l="l" t="t" r="r" b="b"/>
              <a:pathLst>
                <a:path w="268" h="332" extrusionOk="0">
                  <a:moveTo>
                    <a:pt x="155" y="185"/>
                  </a:moveTo>
                  <a:cubicBezTo>
                    <a:pt x="189" y="236"/>
                    <a:pt x="234" y="279"/>
                    <a:pt x="267" y="331"/>
                  </a:cubicBezTo>
                  <a:cubicBezTo>
                    <a:pt x="252" y="301"/>
                    <a:pt x="235" y="270"/>
                    <a:pt x="217" y="241"/>
                  </a:cubicBezTo>
                  <a:cubicBezTo>
                    <a:pt x="159" y="148"/>
                    <a:pt x="79" y="75"/>
                    <a:pt x="0" y="0"/>
                  </a:cubicBezTo>
                  <a:cubicBezTo>
                    <a:pt x="59" y="55"/>
                    <a:pt x="111" y="117"/>
                    <a:pt x="155" y="18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 name="Google Shape;1130;p29">
              <a:extLst>
                <a:ext uri="{FF2B5EF4-FFF2-40B4-BE49-F238E27FC236}">
                  <a16:creationId xmlns:a16="http://schemas.microsoft.com/office/drawing/2014/main" id="{224FF8BE-C435-36DD-93D5-CC40EE2E59EC}"/>
                </a:ext>
              </a:extLst>
            </p:cNvPr>
            <p:cNvSpPr/>
            <p:nvPr/>
          </p:nvSpPr>
          <p:spPr>
            <a:xfrm>
              <a:off x="1365125" y="-989495"/>
              <a:ext cx="17280" cy="38880"/>
            </a:xfrm>
            <a:custGeom>
              <a:avLst/>
              <a:gdLst/>
              <a:ahLst/>
              <a:cxnLst/>
              <a:rect l="l" t="t" r="r" b="b"/>
              <a:pathLst>
                <a:path w="48" h="108" extrusionOk="0">
                  <a:moveTo>
                    <a:pt x="47" y="107"/>
                  </a:moveTo>
                  <a:cubicBezTo>
                    <a:pt x="44" y="98"/>
                    <a:pt x="41" y="90"/>
                    <a:pt x="39" y="81"/>
                  </a:cubicBezTo>
                  <a:cubicBezTo>
                    <a:pt x="32" y="59"/>
                    <a:pt x="22" y="38"/>
                    <a:pt x="11" y="18"/>
                  </a:cubicBezTo>
                  <a:cubicBezTo>
                    <a:pt x="7" y="12"/>
                    <a:pt x="4" y="6"/>
                    <a:pt x="0" y="0"/>
                  </a:cubicBezTo>
                  <a:cubicBezTo>
                    <a:pt x="14" y="34"/>
                    <a:pt x="26" y="70"/>
                    <a:pt x="43" y="104"/>
                  </a:cubicBezTo>
                  <a:cubicBezTo>
                    <a:pt x="44" y="104"/>
                    <a:pt x="44" y="104"/>
                    <a:pt x="44" y="104"/>
                  </a:cubicBezTo>
                  <a:cubicBezTo>
                    <a:pt x="44" y="105"/>
                    <a:pt x="45" y="106"/>
                    <a:pt x="46" y="106"/>
                  </a:cubicBezTo>
                  <a:cubicBezTo>
                    <a:pt x="46" y="106"/>
                    <a:pt x="46" y="107"/>
                    <a:pt x="47" y="10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 name="Google Shape;1131;p29">
              <a:extLst>
                <a:ext uri="{FF2B5EF4-FFF2-40B4-BE49-F238E27FC236}">
                  <a16:creationId xmlns:a16="http://schemas.microsoft.com/office/drawing/2014/main" id="{297501B5-DE4C-A9DE-6642-F1F2821EBA0A}"/>
                </a:ext>
              </a:extLst>
            </p:cNvPr>
            <p:cNvSpPr/>
            <p:nvPr/>
          </p:nvSpPr>
          <p:spPr>
            <a:xfrm>
              <a:off x="1230845" y="-1157255"/>
              <a:ext cx="26640" cy="26280"/>
            </a:xfrm>
            <a:custGeom>
              <a:avLst/>
              <a:gdLst/>
              <a:ahLst/>
              <a:cxnLst/>
              <a:rect l="l" t="t" r="r" b="b"/>
              <a:pathLst>
                <a:path w="74" h="73" extrusionOk="0">
                  <a:moveTo>
                    <a:pt x="48" y="50"/>
                  </a:moveTo>
                  <a:cubicBezTo>
                    <a:pt x="56" y="57"/>
                    <a:pt x="64" y="65"/>
                    <a:pt x="73" y="72"/>
                  </a:cubicBezTo>
                  <a:lnTo>
                    <a:pt x="51" y="51"/>
                  </a:lnTo>
                  <a:lnTo>
                    <a:pt x="0" y="0"/>
                  </a:lnTo>
                  <a:cubicBezTo>
                    <a:pt x="14" y="18"/>
                    <a:pt x="30" y="35"/>
                    <a:pt x="48" y="5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 name="Google Shape;1132;p29">
              <a:extLst>
                <a:ext uri="{FF2B5EF4-FFF2-40B4-BE49-F238E27FC236}">
                  <a16:creationId xmlns:a16="http://schemas.microsoft.com/office/drawing/2014/main" id="{FFF0841B-AEB4-72EF-BBEE-B0E5452FF07C}"/>
                </a:ext>
              </a:extLst>
            </p:cNvPr>
            <p:cNvSpPr/>
            <p:nvPr/>
          </p:nvSpPr>
          <p:spPr>
            <a:xfrm>
              <a:off x="1263965" y="-1136015"/>
              <a:ext cx="11160" cy="10440"/>
            </a:xfrm>
            <a:custGeom>
              <a:avLst/>
              <a:gdLst/>
              <a:ahLst/>
              <a:cxnLst/>
              <a:rect l="l" t="t" r="r" b="b"/>
              <a:pathLst>
                <a:path w="31" h="29" extrusionOk="0">
                  <a:moveTo>
                    <a:pt x="7" y="6"/>
                  </a:moveTo>
                  <a:lnTo>
                    <a:pt x="0" y="0"/>
                  </a:lnTo>
                  <a:cubicBezTo>
                    <a:pt x="10" y="9"/>
                    <a:pt x="20" y="20"/>
                    <a:pt x="30" y="28"/>
                  </a:cubicBezTo>
                  <a:cubicBezTo>
                    <a:pt x="23" y="20"/>
                    <a:pt x="15" y="13"/>
                    <a:pt x="7"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 name="Google Shape;1133;p29">
              <a:extLst>
                <a:ext uri="{FF2B5EF4-FFF2-40B4-BE49-F238E27FC236}">
                  <a16:creationId xmlns:a16="http://schemas.microsoft.com/office/drawing/2014/main" id="{EA5C329C-B1D4-0843-611F-C2AE81474F70}"/>
                </a:ext>
              </a:extLst>
            </p:cNvPr>
            <p:cNvSpPr/>
            <p:nvPr/>
          </p:nvSpPr>
          <p:spPr>
            <a:xfrm>
              <a:off x="1222205" y="-1175975"/>
              <a:ext cx="162360" cy="225360"/>
            </a:xfrm>
            <a:custGeom>
              <a:avLst/>
              <a:gdLst/>
              <a:ahLst/>
              <a:cxnLst/>
              <a:rect l="l" t="t" r="r" b="b"/>
              <a:pathLst>
                <a:path w="451" h="626" extrusionOk="0">
                  <a:moveTo>
                    <a:pt x="8" y="2"/>
                  </a:moveTo>
                  <a:cubicBezTo>
                    <a:pt x="5" y="0"/>
                    <a:pt x="0" y="2"/>
                    <a:pt x="1" y="5"/>
                  </a:cubicBezTo>
                  <a:cubicBezTo>
                    <a:pt x="3" y="16"/>
                    <a:pt x="7" y="27"/>
                    <a:pt x="13" y="38"/>
                  </a:cubicBezTo>
                  <a:cubicBezTo>
                    <a:pt x="16" y="43"/>
                    <a:pt x="19" y="48"/>
                    <a:pt x="23" y="53"/>
                  </a:cubicBezTo>
                  <a:lnTo>
                    <a:pt x="74" y="103"/>
                  </a:lnTo>
                  <a:lnTo>
                    <a:pt x="97" y="125"/>
                  </a:lnTo>
                  <a:lnTo>
                    <a:pt x="101" y="129"/>
                  </a:lnTo>
                  <a:cubicBezTo>
                    <a:pt x="180" y="204"/>
                    <a:pt x="258" y="277"/>
                    <a:pt x="317" y="370"/>
                  </a:cubicBezTo>
                  <a:cubicBezTo>
                    <a:pt x="335" y="399"/>
                    <a:pt x="352" y="429"/>
                    <a:pt x="368" y="460"/>
                  </a:cubicBezTo>
                  <a:lnTo>
                    <a:pt x="370" y="464"/>
                  </a:lnTo>
                  <a:cubicBezTo>
                    <a:pt x="371" y="466"/>
                    <a:pt x="372" y="467"/>
                    <a:pt x="373" y="469"/>
                  </a:cubicBezTo>
                  <a:cubicBezTo>
                    <a:pt x="382" y="485"/>
                    <a:pt x="390" y="501"/>
                    <a:pt x="397" y="518"/>
                  </a:cubicBezTo>
                  <a:cubicBezTo>
                    <a:pt x="401" y="524"/>
                    <a:pt x="405" y="530"/>
                    <a:pt x="408" y="536"/>
                  </a:cubicBezTo>
                  <a:cubicBezTo>
                    <a:pt x="420" y="556"/>
                    <a:pt x="429" y="577"/>
                    <a:pt x="436" y="599"/>
                  </a:cubicBezTo>
                  <a:cubicBezTo>
                    <a:pt x="439" y="608"/>
                    <a:pt x="441" y="616"/>
                    <a:pt x="444" y="625"/>
                  </a:cubicBezTo>
                  <a:cubicBezTo>
                    <a:pt x="445" y="625"/>
                    <a:pt x="446" y="625"/>
                    <a:pt x="447" y="625"/>
                  </a:cubicBezTo>
                  <a:cubicBezTo>
                    <a:pt x="448" y="625"/>
                    <a:pt x="449" y="625"/>
                    <a:pt x="450" y="625"/>
                  </a:cubicBezTo>
                  <a:cubicBezTo>
                    <a:pt x="445" y="603"/>
                    <a:pt x="441" y="581"/>
                    <a:pt x="438" y="558"/>
                  </a:cubicBezTo>
                  <a:cubicBezTo>
                    <a:pt x="438" y="556"/>
                    <a:pt x="439" y="555"/>
                    <a:pt x="439" y="554"/>
                  </a:cubicBezTo>
                  <a:cubicBezTo>
                    <a:pt x="439" y="554"/>
                    <a:pt x="440" y="554"/>
                    <a:pt x="440" y="553"/>
                  </a:cubicBezTo>
                  <a:cubicBezTo>
                    <a:pt x="416" y="501"/>
                    <a:pt x="390" y="449"/>
                    <a:pt x="361" y="400"/>
                  </a:cubicBezTo>
                  <a:cubicBezTo>
                    <a:pt x="348" y="377"/>
                    <a:pt x="334" y="355"/>
                    <a:pt x="320" y="333"/>
                  </a:cubicBezTo>
                  <a:cubicBezTo>
                    <a:pt x="303" y="314"/>
                    <a:pt x="286" y="295"/>
                    <a:pt x="269" y="277"/>
                  </a:cubicBezTo>
                  <a:cubicBezTo>
                    <a:pt x="227" y="232"/>
                    <a:pt x="191" y="182"/>
                    <a:pt x="147" y="139"/>
                  </a:cubicBezTo>
                  <a:cubicBezTo>
                    <a:pt x="137" y="131"/>
                    <a:pt x="127" y="121"/>
                    <a:pt x="117" y="112"/>
                  </a:cubicBezTo>
                  <a:cubicBezTo>
                    <a:pt x="79" y="76"/>
                    <a:pt x="47" y="30"/>
                    <a:pt x="8"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 name="Google Shape;1134;p29">
              <a:extLst>
                <a:ext uri="{FF2B5EF4-FFF2-40B4-BE49-F238E27FC236}">
                  <a16:creationId xmlns:a16="http://schemas.microsoft.com/office/drawing/2014/main" id="{8EAFDBD9-36B5-9442-2EB0-DE5DE0324DAF}"/>
                </a:ext>
              </a:extLst>
            </p:cNvPr>
            <p:cNvSpPr/>
            <p:nvPr/>
          </p:nvSpPr>
          <p:spPr>
            <a:xfrm>
              <a:off x="1380605" y="-977615"/>
              <a:ext cx="8280" cy="17640"/>
            </a:xfrm>
            <a:custGeom>
              <a:avLst/>
              <a:gdLst/>
              <a:ahLst/>
              <a:cxnLst/>
              <a:rect l="l" t="t" r="r" b="b"/>
              <a:pathLst>
                <a:path w="23" h="49" extrusionOk="0">
                  <a:moveTo>
                    <a:pt x="6" y="1"/>
                  </a:moveTo>
                  <a:cubicBezTo>
                    <a:pt x="5" y="0"/>
                    <a:pt x="4" y="0"/>
                    <a:pt x="4" y="0"/>
                  </a:cubicBezTo>
                  <a:cubicBezTo>
                    <a:pt x="3" y="0"/>
                    <a:pt x="2" y="0"/>
                    <a:pt x="1" y="1"/>
                  </a:cubicBezTo>
                  <a:cubicBezTo>
                    <a:pt x="0" y="1"/>
                    <a:pt x="0" y="1"/>
                    <a:pt x="0" y="2"/>
                  </a:cubicBezTo>
                  <a:cubicBezTo>
                    <a:pt x="7" y="17"/>
                    <a:pt x="14" y="33"/>
                    <a:pt x="21" y="48"/>
                  </a:cubicBezTo>
                  <a:cubicBezTo>
                    <a:pt x="22" y="42"/>
                    <a:pt x="22" y="36"/>
                    <a:pt x="22" y="31"/>
                  </a:cubicBezTo>
                  <a:cubicBezTo>
                    <a:pt x="22" y="25"/>
                    <a:pt x="22" y="20"/>
                    <a:pt x="21" y="14"/>
                  </a:cubicBezTo>
                  <a:cubicBezTo>
                    <a:pt x="17" y="9"/>
                    <a:pt x="12" y="5"/>
                    <a:pt x="6"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 name="Google Shape;1135;p29">
              <a:extLst>
                <a:ext uri="{FF2B5EF4-FFF2-40B4-BE49-F238E27FC236}">
                  <a16:creationId xmlns:a16="http://schemas.microsoft.com/office/drawing/2014/main" id="{4667ADED-D4B2-D1C0-BB4F-9BFD1D028C5E}"/>
                </a:ext>
              </a:extLst>
            </p:cNvPr>
            <p:cNvSpPr/>
            <p:nvPr/>
          </p:nvSpPr>
          <p:spPr>
            <a:xfrm>
              <a:off x="1379885" y="-976895"/>
              <a:ext cx="8640" cy="26280"/>
            </a:xfrm>
            <a:custGeom>
              <a:avLst/>
              <a:gdLst/>
              <a:ahLst/>
              <a:cxnLst/>
              <a:rect l="l" t="t" r="r" b="b"/>
              <a:pathLst>
                <a:path w="24" h="73" extrusionOk="0">
                  <a:moveTo>
                    <a:pt x="17" y="68"/>
                  </a:moveTo>
                  <a:cubicBezTo>
                    <a:pt x="20" y="61"/>
                    <a:pt x="22" y="53"/>
                    <a:pt x="23" y="46"/>
                  </a:cubicBezTo>
                  <a:cubicBezTo>
                    <a:pt x="16" y="31"/>
                    <a:pt x="9" y="15"/>
                    <a:pt x="2" y="0"/>
                  </a:cubicBezTo>
                  <a:cubicBezTo>
                    <a:pt x="1" y="0"/>
                    <a:pt x="1" y="1"/>
                    <a:pt x="1" y="1"/>
                  </a:cubicBezTo>
                  <a:cubicBezTo>
                    <a:pt x="0" y="2"/>
                    <a:pt x="0" y="3"/>
                    <a:pt x="0" y="4"/>
                  </a:cubicBezTo>
                  <a:cubicBezTo>
                    <a:pt x="0" y="5"/>
                    <a:pt x="0" y="5"/>
                    <a:pt x="0" y="5"/>
                  </a:cubicBezTo>
                  <a:cubicBezTo>
                    <a:pt x="3" y="28"/>
                    <a:pt x="7" y="50"/>
                    <a:pt x="12" y="72"/>
                  </a:cubicBezTo>
                  <a:cubicBezTo>
                    <a:pt x="12" y="71"/>
                    <a:pt x="13" y="71"/>
                    <a:pt x="14" y="71"/>
                  </a:cubicBezTo>
                  <a:cubicBezTo>
                    <a:pt x="15" y="70"/>
                    <a:pt x="16" y="69"/>
                    <a:pt x="16" y="68"/>
                  </a:cubicBezTo>
                  <a:cubicBezTo>
                    <a:pt x="17" y="68"/>
                    <a:pt x="17" y="68"/>
                    <a:pt x="17" y="6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 name="Google Shape;1136;p29">
              <a:extLst>
                <a:ext uri="{FF2B5EF4-FFF2-40B4-BE49-F238E27FC236}">
                  <a16:creationId xmlns:a16="http://schemas.microsoft.com/office/drawing/2014/main" id="{B3135E7E-0D49-6D4B-27F5-C1C41C8CD4D7}"/>
                </a:ext>
              </a:extLst>
            </p:cNvPr>
            <p:cNvSpPr/>
            <p:nvPr/>
          </p:nvSpPr>
          <p:spPr>
            <a:xfrm>
              <a:off x="1589405" y="-849815"/>
              <a:ext cx="9720" cy="45000"/>
            </a:xfrm>
            <a:custGeom>
              <a:avLst/>
              <a:gdLst/>
              <a:ahLst/>
              <a:cxnLst/>
              <a:rect l="l" t="t" r="r" b="b"/>
              <a:pathLst>
                <a:path w="27" h="125" extrusionOk="0">
                  <a:moveTo>
                    <a:pt x="12" y="118"/>
                  </a:moveTo>
                  <a:cubicBezTo>
                    <a:pt x="13" y="124"/>
                    <a:pt x="24" y="124"/>
                    <a:pt x="25" y="117"/>
                  </a:cubicBezTo>
                  <a:cubicBezTo>
                    <a:pt x="26" y="100"/>
                    <a:pt x="19" y="83"/>
                    <a:pt x="19" y="66"/>
                  </a:cubicBezTo>
                  <a:cubicBezTo>
                    <a:pt x="19" y="44"/>
                    <a:pt x="19" y="22"/>
                    <a:pt x="19" y="0"/>
                  </a:cubicBezTo>
                  <a:lnTo>
                    <a:pt x="1" y="0"/>
                  </a:lnTo>
                  <a:cubicBezTo>
                    <a:pt x="1" y="7"/>
                    <a:pt x="0" y="14"/>
                    <a:pt x="0" y="21"/>
                  </a:cubicBezTo>
                  <a:cubicBezTo>
                    <a:pt x="0" y="53"/>
                    <a:pt x="4" y="86"/>
                    <a:pt x="12" y="1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 name="Google Shape;1137;p29">
              <a:extLst>
                <a:ext uri="{FF2B5EF4-FFF2-40B4-BE49-F238E27FC236}">
                  <a16:creationId xmlns:a16="http://schemas.microsoft.com/office/drawing/2014/main" id="{BD742372-48D7-61FF-ECFA-87B1D2E426FE}"/>
                </a:ext>
              </a:extLst>
            </p:cNvPr>
            <p:cNvSpPr/>
            <p:nvPr/>
          </p:nvSpPr>
          <p:spPr>
            <a:xfrm>
              <a:off x="1590485" y="-853055"/>
              <a:ext cx="6480" cy="3600"/>
            </a:xfrm>
            <a:custGeom>
              <a:avLst/>
              <a:gdLst/>
              <a:ahLst/>
              <a:cxnLst/>
              <a:rect l="l" t="t" r="r" b="b"/>
              <a:pathLst>
                <a:path w="18" h="10" extrusionOk="0">
                  <a:moveTo>
                    <a:pt x="17" y="9"/>
                  </a:moveTo>
                  <a:cubicBezTo>
                    <a:pt x="17" y="7"/>
                    <a:pt x="17" y="5"/>
                    <a:pt x="17" y="2"/>
                  </a:cubicBezTo>
                  <a:lnTo>
                    <a:pt x="0" y="0"/>
                  </a:lnTo>
                  <a:cubicBezTo>
                    <a:pt x="0" y="3"/>
                    <a:pt x="0" y="6"/>
                    <a:pt x="0" y="9"/>
                  </a:cubicBezTo>
                  <a:lnTo>
                    <a:pt x="17"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 name="Google Shape;1138;p29">
              <a:extLst>
                <a:ext uri="{FF2B5EF4-FFF2-40B4-BE49-F238E27FC236}">
                  <a16:creationId xmlns:a16="http://schemas.microsoft.com/office/drawing/2014/main" id="{0885A9E3-0285-B3E0-A952-6189DB0F5809}"/>
                </a:ext>
              </a:extLst>
            </p:cNvPr>
            <p:cNvSpPr/>
            <p:nvPr/>
          </p:nvSpPr>
          <p:spPr>
            <a:xfrm>
              <a:off x="1603085" y="-849815"/>
              <a:ext cx="7560" cy="17640"/>
            </a:xfrm>
            <a:custGeom>
              <a:avLst/>
              <a:gdLst/>
              <a:ahLst/>
              <a:cxnLst/>
              <a:rect l="l" t="t" r="r" b="b"/>
              <a:pathLst>
                <a:path w="21" h="49" extrusionOk="0">
                  <a:moveTo>
                    <a:pt x="4" y="41"/>
                  </a:moveTo>
                  <a:cubicBezTo>
                    <a:pt x="4" y="48"/>
                    <a:pt x="15" y="45"/>
                    <a:pt x="15" y="40"/>
                  </a:cubicBezTo>
                  <a:cubicBezTo>
                    <a:pt x="18" y="26"/>
                    <a:pt x="19" y="13"/>
                    <a:pt x="20" y="0"/>
                  </a:cubicBezTo>
                  <a:lnTo>
                    <a:pt x="0" y="0"/>
                  </a:lnTo>
                  <a:cubicBezTo>
                    <a:pt x="1" y="14"/>
                    <a:pt x="2" y="27"/>
                    <a:pt x="4" y="4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 name="Google Shape;1139;p29">
              <a:extLst>
                <a:ext uri="{FF2B5EF4-FFF2-40B4-BE49-F238E27FC236}">
                  <a16:creationId xmlns:a16="http://schemas.microsoft.com/office/drawing/2014/main" id="{87F9384C-658A-2E71-7D65-8B91BC6CCDEA}"/>
                </a:ext>
              </a:extLst>
            </p:cNvPr>
            <p:cNvSpPr/>
            <p:nvPr/>
          </p:nvSpPr>
          <p:spPr>
            <a:xfrm>
              <a:off x="1603085" y="-851615"/>
              <a:ext cx="7560" cy="2520"/>
            </a:xfrm>
            <a:custGeom>
              <a:avLst/>
              <a:gdLst/>
              <a:ahLst/>
              <a:cxnLst/>
              <a:rect l="l" t="t" r="r" b="b"/>
              <a:pathLst>
                <a:path w="21" h="7" extrusionOk="0">
                  <a:moveTo>
                    <a:pt x="20" y="6"/>
                  </a:moveTo>
                  <a:cubicBezTo>
                    <a:pt x="20" y="5"/>
                    <a:pt x="20" y="4"/>
                    <a:pt x="20" y="2"/>
                  </a:cubicBezTo>
                  <a:lnTo>
                    <a:pt x="0" y="0"/>
                  </a:lnTo>
                  <a:cubicBezTo>
                    <a:pt x="0" y="2"/>
                    <a:pt x="0" y="4"/>
                    <a:pt x="0" y="6"/>
                  </a:cubicBezTo>
                  <a:lnTo>
                    <a:pt x="20"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 name="Google Shape;1140;p29">
              <a:extLst>
                <a:ext uri="{FF2B5EF4-FFF2-40B4-BE49-F238E27FC236}">
                  <a16:creationId xmlns:a16="http://schemas.microsoft.com/office/drawing/2014/main" id="{0C087AD2-B0B2-1D22-8D3C-A2552217A49B}"/>
                </a:ext>
              </a:extLst>
            </p:cNvPr>
            <p:cNvSpPr/>
            <p:nvPr/>
          </p:nvSpPr>
          <p:spPr>
            <a:xfrm>
              <a:off x="1626845" y="-848015"/>
              <a:ext cx="8640" cy="49320"/>
            </a:xfrm>
            <a:custGeom>
              <a:avLst/>
              <a:gdLst/>
              <a:ahLst/>
              <a:cxnLst/>
              <a:rect l="l" t="t" r="r" b="b"/>
              <a:pathLst>
                <a:path w="24" h="137" extrusionOk="0">
                  <a:moveTo>
                    <a:pt x="6" y="132"/>
                  </a:moveTo>
                  <a:lnTo>
                    <a:pt x="7" y="133"/>
                  </a:lnTo>
                  <a:cubicBezTo>
                    <a:pt x="8" y="134"/>
                    <a:pt x="7" y="134"/>
                    <a:pt x="8" y="135"/>
                  </a:cubicBezTo>
                  <a:cubicBezTo>
                    <a:pt x="9" y="136"/>
                    <a:pt x="10" y="136"/>
                    <a:pt x="11" y="136"/>
                  </a:cubicBezTo>
                  <a:cubicBezTo>
                    <a:pt x="12" y="136"/>
                    <a:pt x="13" y="135"/>
                    <a:pt x="13" y="135"/>
                  </a:cubicBezTo>
                  <a:cubicBezTo>
                    <a:pt x="14" y="134"/>
                    <a:pt x="15" y="134"/>
                    <a:pt x="15" y="133"/>
                  </a:cubicBezTo>
                  <a:lnTo>
                    <a:pt x="16" y="132"/>
                  </a:lnTo>
                  <a:cubicBezTo>
                    <a:pt x="20" y="98"/>
                    <a:pt x="23" y="63"/>
                    <a:pt x="23" y="29"/>
                  </a:cubicBezTo>
                  <a:cubicBezTo>
                    <a:pt x="23" y="19"/>
                    <a:pt x="23" y="9"/>
                    <a:pt x="22" y="0"/>
                  </a:cubicBezTo>
                  <a:lnTo>
                    <a:pt x="1" y="0"/>
                  </a:lnTo>
                  <a:cubicBezTo>
                    <a:pt x="0" y="12"/>
                    <a:pt x="0" y="24"/>
                    <a:pt x="0" y="36"/>
                  </a:cubicBezTo>
                  <a:cubicBezTo>
                    <a:pt x="0" y="68"/>
                    <a:pt x="2" y="100"/>
                    <a:pt x="6" y="13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 name="Google Shape;1141;p29">
              <a:extLst>
                <a:ext uri="{FF2B5EF4-FFF2-40B4-BE49-F238E27FC236}">
                  <a16:creationId xmlns:a16="http://schemas.microsoft.com/office/drawing/2014/main" id="{9A49865E-D1CC-ED66-41D1-5CAE71663B1C}"/>
                </a:ext>
              </a:extLst>
            </p:cNvPr>
            <p:cNvSpPr/>
            <p:nvPr/>
          </p:nvSpPr>
          <p:spPr>
            <a:xfrm>
              <a:off x="1627565" y="-849455"/>
              <a:ext cx="7920" cy="1440"/>
            </a:xfrm>
            <a:custGeom>
              <a:avLst/>
              <a:gdLst/>
              <a:ahLst/>
              <a:cxnLst/>
              <a:rect l="l" t="t" r="r" b="b"/>
              <a:pathLst>
                <a:path w="22" h="4" extrusionOk="0">
                  <a:moveTo>
                    <a:pt x="21" y="3"/>
                  </a:moveTo>
                  <a:cubicBezTo>
                    <a:pt x="21" y="2"/>
                    <a:pt x="21" y="1"/>
                    <a:pt x="21" y="0"/>
                  </a:cubicBezTo>
                  <a:lnTo>
                    <a:pt x="9" y="0"/>
                  </a:lnTo>
                  <a:lnTo>
                    <a:pt x="0" y="0"/>
                  </a:lnTo>
                  <a:cubicBezTo>
                    <a:pt x="0" y="1"/>
                    <a:pt x="0" y="2"/>
                    <a:pt x="0" y="3"/>
                  </a:cubicBezTo>
                  <a:lnTo>
                    <a:pt x="21"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 name="Google Shape;1142;p29">
              <a:extLst>
                <a:ext uri="{FF2B5EF4-FFF2-40B4-BE49-F238E27FC236}">
                  <a16:creationId xmlns:a16="http://schemas.microsoft.com/office/drawing/2014/main" id="{C184B5C0-9F7B-C7DC-4CA4-E185F2EF76CF}"/>
                </a:ext>
              </a:extLst>
            </p:cNvPr>
            <p:cNvSpPr/>
            <p:nvPr/>
          </p:nvSpPr>
          <p:spPr>
            <a:xfrm>
              <a:off x="1642685" y="-847295"/>
              <a:ext cx="11160" cy="35280"/>
            </a:xfrm>
            <a:custGeom>
              <a:avLst/>
              <a:gdLst/>
              <a:ahLst/>
              <a:cxnLst/>
              <a:rect l="l" t="t" r="r" b="b"/>
              <a:pathLst>
                <a:path w="31" h="98" extrusionOk="0">
                  <a:moveTo>
                    <a:pt x="11" y="0"/>
                  </a:moveTo>
                  <a:cubicBezTo>
                    <a:pt x="10" y="2"/>
                    <a:pt x="8" y="4"/>
                    <a:pt x="7" y="6"/>
                  </a:cubicBezTo>
                  <a:cubicBezTo>
                    <a:pt x="2" y="14"/>
                    <a:pt x="0" y="23"/>
                    <a:pt x="0" y="33"/>
                  </a:cubicBezTo>
                  <a:cubicBezTo>
                    <a:pt x="2" y="51"/>
                    <a:pt x="2" y="69"/>
                    <a:pt x="3" y="86"/>
                  </a:cubicBezTo>
                  <a:cubicBezTo>
                    <a:pt x="3" y="95"/>
                    <a:pt x="19" y="97"/>
                    <a:pt x="20" y="88"/>
                  </a:cubicBezTo>
                  <a:cubicBezTo>
                    <a:pt x="21" y="74"/>
                    <a:pt x="22" y="61"/>
                    <a:pt x="22" y="48"/>
                  </a:cubicBezTo>
                  <a:cubicBezTo>
                    <a:pt x="22" y="45"/>
                    <a:pt x="22" y="43"/>
                    <a:pt x="22" y="40"/>
                  </a:cubicBezTo>
                  <a:cubicBezTo>
                    <a:pt x="22" y="39"/>
                    <a:pt x="22" y="37"/>
                    <a:pt x="22" y="35"/>
                  </a:cubicBezTo>
                  <a:cubicBezTo>
                    <a:pt x="22" y="30"/>
                    <a:pt x="23" y="24"/>
                    <a:pt x="26" y="19"/>
                  </a:cubicBezTo>
                  <a:cubicBezTo>
                    <a:pt x="26" y="18"/>
                    <a:pt x="27" y="18"/>
                    <a:pt x="27" y="17"/>
                  </a:cubicBezTo>
                  <a:cubicBezTo>
                    <a:pt x="29" y="13"/>
                    <a:pt x="30" y="10"/>
                    <a:pt x="30" y="6"/>
                  </a:cubicBezTo>
                  <a:cubicBezTo>
                    <a:pt x="30" y="5"/>
                    <a:pt x="30" y="5"/>
                    <a:pt x="30" y="5"/>
                  </a:cubicBezTo>
                  <a:cubicBezTo>
                    <a:pt x="30" y="3"/>
                    <a:pt x="30" y="2"/>
                    <a:pt x="29" y="0"/>
                  </a:cubicBezTo>
                  <a:lnTo>
                    <a:pt x="12" y="0"/>
                  </a:lnTo>
                  <a:lnTo>
                    <a:pt x="1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 name="Google Shape;1143;p29">
              <a:extLst>
                <a:ext uri="{FF2B5EF4-FFF2-40B4-BE49-F238E27FC236}">
                  <a16:creationId xmlns:a16="http://schemas.microsoft.com/office/drawing/2014/main" id="{3364036E-033D-33F9-AD29-59F753F0550D}"/>
                </a:ext>
              </a:extLst>
            </p:cNvPr>
            <p:cNvSpPr/>
            <p:nvPr/>
          </p:nvSpPr>
          <p:spPr>
            <a:xfrm>
              <a:off x="1647365" y="-849095"/>
              <a:ext cx="6120" cy="1800"/>
            </a:xfrm>
            <a:custGeom>
              <a:avLst/>
              <a:gdLst/>
              <a:ahLst/>
              <a:cxnLst/>
              <a:rect l="l" t="t" r="r" b="b"/>
              <a:pathLst>
                <a:path w="17" h="5" extrusionOk="0">
                  <a:moveTo>
                    <a:pt x="0" y="4"/>
                  </a:moveTo>
                  <a:lnTo>
                    <a:pt x="16" y="4"/>
                  </a:lnTo>
                  <a:cubicBezTo>
                    <a:pt x="15" y="3"/>
                    <a:pt x="14" y="2"/>
                    <a:pt x="13" y="1"/>
                  </a:cubicBezTo>
                  <a:cubicBezTo>
                    <a:pt x="12" y="0"/>
                    <a:pt x="10" y="0"/>
                    <a:pt x="8" y="0"/>
                  </a:cubicBezTo>
                  <a:cubicBezTo>
                    <a:pt x="6" y="0"/>
                    <a:pt x="4" y="0"/>
                    <a:pt x="3" y="1"/>
                  </a:cubicBezTo>
                  <a:cubicBezTo>
                    <a:pt x="1" y="2"/>
                    <a:pt x="0" y="3"/>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 name="Google Shape;1144;p29">
              <a:extLst>
                <a:ext uri="{FF2B5EF4-FFF2-40B4-BE49-F238E27FC236}">
                  <a16:creationId xmlns:a16="http://schemas.microsoft.com/office/drawing/2014/main" id="{4FF4C3D2-82E6-8BE5-A174-9758E118E712}"/>
                </a:ext>
              </a:extLst>
            </p:cNvPr>
            <p:cNvSpPr/>
            <p:nvPr/>
          </p:nvSpPr>
          <p:spPr>
            <a:xfrm>
              <a:off x="1670045" y="-846935"/>
              <a:ext cx="6480" cy="35280"/>
            </a:xfrm>
            <a:custGeom>
              <a:avLst/>
              <a:gdLst/>
              <a:ahLst/>
              <a:cxnLst/>
              <a:rect l="l" t="t" r="r" b="b"/>
              <a:pathLst>
                <a:path w="18" h="98" extrusionOk="0">
                  <a:moveTo>
                    <a:pt x="0" y="1"/>
                  </a:moveTo>
                  <a:cubicBezTo>
                    <a:pt x="1" y="32"/>
                    <a:pt x="3" y="63"/>
                    <a:pt x="7" y="93"/>
                  </a:cubicBezTo>
                  <a:cubicBezTo>
                    <a:pt x="7" y="94"/>
                    <a:pt x="7" y="94"/>
                    <a:pt x="8" y="95"/>
                  </a:cubicBezTo>
                  <a:lnTo>
                    <a:pt x="9" y="96"/>
                  </a:lnTo>
                  <a:cubicBezTo>
                    <a:pt x="10" y="97"/>
                    <a:pt x="11" y="97"/>
                    <a:pt x="12" y="97"/>
                  </a:cubicBezTo>
                  <a:cubicBezTo>
                    <a:pt x="13" y="97"/>
                    <a:pt x="13" y="97"/>
                    <a:pt x="14" y="96"/>
                  </a:cubicBezTo>
                  <a:cubicBezTo>
                    <a:pt x="15" y="95"/>
                    <a:pt x="16" y="95"/>
                    <a:pt x="16" y="95"/>
                  </a:cubicBezTo>
                  <a:cubicBezTo>
                    <a:pt x="16" y="94"/>
                    <a:pt x="16" y="94"/>
                    <a:pt x="17" y="93"/>
                  </a:cubicBezTo>
                  <a:cubicBezTo>
                    <a:pt x="17" y="79"/>
                    <a:pt x="14" y="65"/>
                    <a:pt x="15" y="50"/>
                  </a:cubicBezTo>
                  <a:cubicBezTo>
                    <a:pt x="15" y="35"/>
                    <a:pt x="17" y="17"/>
                    <a:pt x="17" y="0"/>
                  </a:cubicBezTo>
                  <a:lnTo>
                    <a:pt x="0" y="0"/>
                  </a:ln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 name="Google Shape;1145;p29">
              <a:extLst>
                <a:ext uri="{FF2B5EF4-FFF2-40B4-BE49-F238E27FC236}">
                  <a16:creationId xmlns:a16="http://schemas.microsoft.com/office/drawing/2014/main" id="{8AD55D36-7AED-FDA9-F98B-99345105453F}"/>
                </a:ext>
              </a:extLst>
            </p:cNvPr>
            <p:cNvSpPr/>
            <p:nvPr/>
          </p:nvSpPr>
          <p:spPr>
            <a:xfrm>
              <a:off x="1670045" y="-849455"/>
              <a:ext cx="6480" cy="2520"/>
            </a:xfrm>
            <a:custGeom>
              <a:avLst/>
              <a:gdLst/>
              <a:ahLst/>
              <a:cxnLst/>
              <a:rect l="l" t="t" r="r" b="b"/>
              <a:pathLst>
                <a:path w="18" h="7" extrusionOk="0">
                  <a:moveTo>
                    <a:pt x="0" y="6"/>
                  </a:moveTo>
                  <a:lnTo>
                    <a:pt x="17" y="6"/>
                  </a:lnTo>
                  <a:cubicBezTo>
                    <a:pt x="17" y="5"/>
                    <a:pt x="17" y="4"/>
                    <a:pt x="16" y="2"/>
                  </a:cubicBezTo>
                  <a:cubicBezTo>
                    <a:pt x="15" y="0"/>
                    <a:pt x="14" y="0"/>
                    <a:pt x="13" y="0"/>
                  </a:cubicBezTo>
                  <a:lnTo>
                    <a:pt x="4" y="0"/>
                  </a:lnTo>
                  <a:cubicBezTo>
                    <a:pt x="3" y="1"/>
                    <a:pt x="2" y="2"/>
                    <a:pt x="1" y="3"/>
                  </a:cubicBezTo>
                  <a:cubicBezTo>
                    <a:pt x="1" y="4"/>
                    <a:pt x="0" y="5"/>
                    <a:pt x="0"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 name="Google Shape;1146;p29">
              <a:extLst>
                <a:ext uri="{FF2B5EF4-FFF2-40B4-BE49-F238E27FC236}">
                  <a16:creationId xmlns:a16="http://schemas.microsoft.com/office/drawing/2014/main" id="{F78E5C6E-F4B6-0274-C5F1-A36DA74BF88A}"/>
                </a:ext>
              </a:extLst>
            </p:cNvPr>
            <p:cNvSpPr/>
            <p:nvPr/>
          </p:nvSpPr>
          <p:spPr>
            <a:xfrm>
              <a:off x="1686245" y="-846935"/>
              <a:ext cx="8640" cy="40680"/>
            </a:xfrm>
            <a:custGeom>
              <a:avLst/>
              <a:gdLst/>
              <a:ahLst/>
              <a:cxnLst/>
              <a:rect l="l" t="t" r="r" b="b"/>
              <a:pathLst>
                <a:path w="24" h="113" extrusionOk="0">
                  <a:moveTo>
                    <a:pt x="1" y="43"/>
                  </a:moveTo>
                  <a:cubicBezTo>
                    <a:pt x="1" y="63"/>
                    <a:pt x="3" y="82"/>
                    <a:pt x="3" y="101"/>
                  </a:cubicBezTo>
                  <a:cubicBezTo>
                    <a:pt x="3" y="110"/>
                    <a:pt x="18" y="112"/>
                    <a:pt x="19" y="101"/>
                  </a:cubicBezTo>
                  <a:cubicBezTo>
                    <a:pt x="20" y="79"/>
                    <a:pt x="21" y="57"/>
                    <a:pt x="22" y="34"/>
                  </a:cubicBezTo>
                  <a:cubicBezTo>
                    <a:pt x="22" y="29"/>
                    <a:pt x="23" y="22"/>
                    <a:pt x="23" y="17"/>
                  </a:cubicBezTo>
                  <a:cubicBezTo>
                    <a:pt x="23" y="11"/>
                    <a:pt x="22" y="6"/>
                    <a:pt x="22" y="0"/>
                  </a:cubicBezTo>
                  <a:lnTo>
                    <a:pt x="2" y="0"/>
                  </a:lnTo>
                  <a:cubicBezTo>
                    <a:pt x="1" y="8"/>
                    <a:pt x="0" y="16"/>
                    <a:pt x="0" y="24"/>
                  </a:cubicBezTo>
                  <a:cubicBezTo>
                    <a:pt x="0" y="30"/>
                    <a:pt x="1" y="37"/>
                    <a:pt x="1" y="4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 name="Google Shape;1147;p29">
              <a:extLst>
                <a:ext uri="{FF2B5EF4-FFF2-40B4-BE49-F238E27FC236}">
                  <a16:creationId xmlns:a16="http://schemas.microsoft.com/office/drawing/2014/main" id="{AFF3F00B-EE78-F12A-235A-C88F0675DC31}"/>
                </a:ext>
              </a:extLst>
            </p:cNvPr>
            <p:cNvSpPr/>
            <p:nvPr/>
          </p:nvSpPr>
          <p:spPr>
            <a:xfrm>
              <a:off x="1686965" y="-849095"/>
              <a:ext cx="7200" cy="2880"/>
            </a:xfrm>
            <a:custGeom>
              <a:avLst/>
              <a:gdLst/>
              <a:ahLst/>
              <a:cxnLst/>
              <a:rect l="l" t="t" r="r" b="b"/>
              <a:pathLst>
                <a:path w="20" h="8" extrusionOk="0">
                  <a:moveTo>
                    <a:pt x="19" y="6"/>
                  </a:moveTo>
                  <a:cubicBezTo>
                    <a:pt x="19" y="4"/>
                    <a:pt x="18" y="2"/>
                    <a:pt x="17" y="0"/>
                  </a:cubicBezTo>
                  <a:lnTo>
                    <a:pt x="5" y="0"/>
                  </a:lnTo>
                  <a:lnTo>
                    <a:pt x="2" y="0"/>
                  </a:lnTo>
                  <a:cubicBezTo>
                    <a:pt x="1" y="2"/>
                    <a:pt x="0" y="5"/>
                    <a:pt x="0" y="7"/>
                  </a:cubicBezTo>
                  <a:lnTo>
                    <a:pt x="19"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148;p29">
              <a:extLst>
                <a:ext uri="{FF2B5EF4-FFF2-40B4-BE49-F238E27FC236}">
                  <a16:creationId xmlns:a16="http://schemas.microsoft.com/office/drawing/2014/main" id="{10CDCFA1-3B8D-0821-7981-3066C91818C3}"/>
                </a:ext>
              </a:extLst>
            </p:cNvPr>
            <p:cNvSpPr/>
            <p:nvPr/>
          </p:nvSpPr>
          <p:spPr>
            <a:xfrm>
              <a:off x="1703165" y="-846935"/>
              <a:ext cx="9000" cy="47160"/>
            </a:xfrm>
            <a:custGeom>
              <a:avLst/>
              <a:gdLst/>
              <a:ahLst/>
              <a:cxnLst/>
              <a:rect l="l" t="t" r="r" b="b"/>
              <a:pathLst>
                <a:path w="25" h="131" extrusionOk="0">
                  <a:moveTo>
                    <a:pt x="5" y="122"/>
                  </a:moveTo>
                  <a:cubicBezTo>
                    <a:pt x="5" y="130"/>
                    <a:pt x="18" y="130"/>
                    <a:pt x="19" y="122"/>
                  </a:cubicBezTo>
                  <a:cubicBezTo>
                    <a:pt x="22" y="93"/>
                    <a:pt x="24" y="63"/>
                    <a:pt x="24" y="33"/>
                  </a:cubicBezTo>
                  <a:cubicBezTo>
                    <a:pt x="24" y="22"/>
                    <a:pt x="24" y="11"/>
                    <a:pt x="23" y="0"/>
                  </a:cubicBezTo>
                  <a:lnTo>
                    <a:pt x="2" y="0"/>
                  </a:lnTo>
                  <a:cubicBezTo>
                    <a:pt x="1" y="13"/>
                    <a:pt x="0" y="27"/>
                    <a:pt x="0" y="40"/>
                  </a:cubicBezTo>
                  <a:cubicBezTo>
                    <a:pt x="0" y="68"/>
                    <a:pt x="2" y="95"/>
                    <a:pt x="5" y="1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149;p29">
              <a:extLst>
                <a:ext uri="{FF2B5EF4-FFF2-40B4-BE49-F238E27FC236}">
                  <a16:creationId xmlns:a16="http://schemas.microsoft.com/office/drawing/2014/main" id="{83CDA2D9-4BC2-D63D-FB74-2C82C5395698}"/>
                </a:ext>
              </a:extLst>
            </p:cNvPr>
            <p:cNvSpPr/>
            <p:nvPr/>
          </p:nvSpPr>
          <p:spPr>
            <a:xfrm>
              <a:off x="1704245" y="-848735"/>
              <a:ext cx="7560" cy="1800"/>
            </a:xfrm>
            <a:custGeom>
              <a:avLst/>
              <a:gdLst/>
              <a:ahLst/>
              <a:cxnLst/>
              <a:rect l="l" t="t" r="r" b="b"/>
              <a:pathLst>
                <a:path w="21" h="5" extrusionOk="0">
                  <a:moveTo>
                    <a:pt x="20" y="4"/>
                  </a:moveTo>
                  <a:lnTo>
                    <a:pt x="20" y="2"/>
                  </a:lnTo>
                  <a:lnTo>
                    <a:pt x="0" y="0"/>
                  </a:lnTo>
                  <a:cubicBezTo>
                    <a:pt x="0" y="2"/>
                    <a:pt x="0" y="3"/>
                    <a:pt x="0" y="4"/>
                  </a:cubicBezTo>
                  <a:lnTo>
                    <a:pt x="20"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150;p29">
              <a:extLst>
                <a:ext uri="{FF2B5EF4-FFF2-40B4-BE49-F238E27FC236}">
                  <a16:creationId xmlns:a16="http://schemas.microsoft.com/office/drawing/2014/main" id="{2FFEB178-6F17-B457-6A92-6FEC9EEB61B0}"/>
                </a:ext>
              </a:extLst>
            </p:cNvPr>
            <p:cNvSpPr/>
            <p:nvPr/>
          </p:nvSpPr>
          <p:spPr>
            <a:xfrm>
              <a:off x="1724405" y="-847295"/>
              <a:ext cx="11160" cy="37440"/>
            </a:xfrm>
            <a:custGeom>
              <a:avLst/>
              <a:gdLst/>
              <a:ahLst/>
              <a:cxnLst/>
              <a:rect l="l" t="t" r="r" b="b"/>
              <a:pathLst>
                <a:path w="31" h="104" extrusionOk="0">
                  <a:moveTo>
                    <a:pt x="0" y="0"/>
                  </a:moveTo>
                  <a:cubicBezTo>
                    <a:pt x="1" y="9"/>
                    <a:pt x="3" y="18"/>
                    <a:pt x="4" y="27"/>
                  </a:cubicBezTo>
                  <a:cubicBezTo>
                    <a:pt x="6" y="48"/>
                    <a:pt x="7" y="69"/>
                    <a:pt x="8" y="90"/>
                  </a:cubicBezTo>
                  <a:cubicBezTo>
                    <a:pt x="8" y="103"/>
                    <a:pt x="27" y="102"/>
                    <a:pt x="27" y="89"/>
                  </a:cubicBezTo>
                  <a:cubicBezTo>
                    <a:pt x="29" y="73"/>
                    <a:pt x="30" y="56"/>
                    <a:pt x="30" y="40"/>
                  </a:cubicBezTo>
                  <a:cubicBezTo>
                    <a:pt x="30" y="27"/>
                    <a:pt x="29" y="14"/>
                    <a:pt x="28" y="1"/>
                  </a:cubicBezTo>
                  <a:lnTo>
                    <a:pt x="18" y="1"/>
                  </a:lnTo>
                  <a:cubicBezTo>
                    <a:pt x="12" y="2"/>
                    <a:pt x="6" y="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151;p29">
              <a:extLst>
                <a:ext uri="{FF2B5EF4-FFF2-40B4-BE49-F238E27FC236}">
                  <a16:creationId xmlns:a16="http://schemas.microsoft.com/office/drawing/2014/main" id="{9797031C-1B3A-A1AD-1724-202B075D95A6}"/>
                </a:ext>
              </a:extLst>
            </p:cNvPr>
            <p:cNvSpPr/>
            <p:nvPr/>
          </p:nvSpPr>
          <p:spPr>
            <a:xfrm>
              <a:off x="1742765" y="-846215"/>
              <a:ext cx="8640" cy="46080"/>
            </a:xfrm>
            <a:custGeom>
              <a:avLst/>
              <a:gdLst/>
              <a:ahLst/>
              <a:cxnLst/>
              <a:rect l="l" t="t" r="r" b="b"/>
              <a:pathLst>
                <a:path w="24" h="128" extrusionOk="0">
                  <a:moveTo>
                    <a:pt x="9" y="121"/>
                  </a:moveTo>
                  <a:cubicBezTo>
                    <a:pt x="9" y="127"/>
                    <a:pt x="20" y="126"/>
                    <a:pt x="19" y="119"/>
                  </a:cubicBezTo>
                  <a:cubicBezTo>
                    <a:pt x="19" y="80"/>
                    <a:pt x="23" y="41"/>
                    <a:pt x="22" y="1"/>
                  </a:cubicBezTo>
                  <a:lnTo>
                    <a:pt x="0" y="0"/>
                  </a:lnTo>
                  <a:cubicBezTo>
                    <a:pt x="1" y="40"/>
                    <a:pt x="4" y="80"/>
                    <a:pt x="9" y="1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152;p29">
              <a:extLst>
                <a:ext uri="{FF2B5EF4-FFF2-40B4-BE49-F238E27FC236}">
                  <a16:creationId xmlns:a16="http://schemas.microsoft.com/office/drawing/2014/main" id="{EE78BA26-652C-61D9-B89D-DCBEE2379364}"/>
                </a:ext>
              </a:extLst>
            </p:cNvPr>
            <p:cNvSpPr/>
            <p:nvPr/>
          </p:nvSpPr>
          <p:spPr>
            <a:xfrm>
              <a:off x="1759325" y="-845135"/>
              <a:ext cx="9360" cy="27360"/>
            </a:xfrm>
            <a:custGeom>
              <a:avLst/>
              <a:gdLst/>
              <a:ahLst/>
              <a:cxnLst/>
              <a:rect l="l" t="t" r="r" b="b"/>
              <a:pathLst>
                <a:path w="26" h="76" extrusionOk="0">
                  <a:moveTo>
                    <a:pt x="6" y="65"/>
                  </a:moveTo>
                  <a:cubicBezTo>
                    <a:pt x="6" y="73"/>
                    <a:pt x="19" y="75"/>
                    <a:pt x="20" y="67"/>
                  </a:cubicBezTo>
                  <a:cubicBezTo>
                    <a:pt x="23" y="45"/>
                    <a:pt x="24" y="24"/>
                    <a:pt x="25" y="3"/>
                  </a:cubicBezTo>
                  <a:lnTo>
                    <a:pt x="1" y="0"/>
                  </a:lnTo>
                  <a:cubicBezTo>
                    <a:pt x="0" y="5"/>
                    <a:pt x="0" y="9"/>
                    <a:pt x="0" y="13"/>
                  </a:cubicBezTo>
                  <a:cubicBezTo>
                    <a:pt x="0" y="30"/>
                    <a:pt x="2" y="48"/>
                    <a:pt x="6" y="6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29">
              <a:extLst>
                <a:ext uri="{FF2B5EF4-FFF2-40B4-BE49-F238E27FC236}">
                  <a16:creationId xmlns:a16="http://schemas.microsoft.com/office/drawing/2014/main" id="{E768EC66-6774-521B-12C6-13BBF62A59DC}"/>
                </a:ext>
              </a:extLst>
            </p:cNvPr>
            <p:cNvSpPr/>
            <p:nvPr/>
          </p:nvSpPr>
          <p:spPr>
            <a:xfrm>
              <a:off x="1759685" y="-844775"/>
              <a:ext cx="9000" cy="1080"/>
            </a:xfrm>
            <a:custGeom>
              <a:avLst/>
              <a:gdLst/>
              <a:ahLst/>
              <a:cxnLst/>
              <a:rect l="l" t="t" r="r" b="b"/>
              <a:pathLst>
                <a:path w="25" h="3" extrusionOk="0">
                  <a:moveTo>
                    <a:pt x="24" y="2"/>
                  </a:moveTo>
                  <a:lnTo>
                    <a:pt x="24" y="2"/>
                  </a:lnTo>
                  <a:lnTo>
                    <a:pt x="0" y="0"/>
                  </a:lnTo>
                  <a:lnTo>
                    <a:pt x="0" y="0"/>
                  </a:lnTo>
                  <a:lnTo>
                    <a:pt x="24" y="2"/>
                  </a:lnTo>
                </a:path>
              </a:pathLst>
            </a:custGeom>
            <a:solidFill>
              <a:schemeClr val="dk1"/>
            </a:solidFill>
            <a:ln>
              <a:noFill/>
            </a:ln>
          </p:spPr>
        </p:sp>
        <p:sp>
          <p:nvSpPr>
            <p:cNvPr id="1154" name="Google Shape;1154;p29">
              <a:extLst>
                <a:ext uri="{FF2B5EF4-FFF2-40B4-BE49-F238E27FC236}">
                  <a16:creationId xmlns:a16="http://schemas.microsoft.com/office/drawing/2014/main" id="{D8CB0B66-84CC-753C-6723-577681E6D7A4}"/>
                </a:ext>
              </a:extLst>
            </p:cNvPr>
            <p:cNvSpPr/>
            <p:nvPr/>
          </p:nvSpPr>
          <p:spPr>
            <a:xfrm>
              <a:off x="1783085" y="-841895"/>
              <a:ext cx="9720" cy="44640"/>
            </a:xfrm>
            <a:custGeom>
              <a:avLst/>
              <a:gdLst/>
              <a:ahLst/>
              <a:cxnLst/>
              <a:rect l="l" t="t" r="r" b="b"/>
              <a:pathLst>
                <a:path w="27" h="124" extrusionOk="0">
                  <a:moveTo>
                    <a:pt x="13" y="1"/>
                  </a:moveTo>
                  <a:cubicBezTo>
                    <a:pt x="0" y="10"/>
                    <a:pt x="0" y="29"/>
                    <a:pt x="2" y="43"/>
                  </a:cubicBezTo>
                  <a:cubicBezTo>
                    <a:pt x="3" y="67"/>
                    <a:pt x="5" y="92"/>
                    <a:pt x="5" y="117"/>
                  </a:cubicBezTo>
                  <a:cubicBezTo>
                    <a:pt x="5" y="118"/>
                    <a:pt x="5" y="119"/>
                    <a:pt x="6" y="120"/>
                  </a:cubicBezTo>
                  <a:cubicBezTo>
                    <a:pt x="7" y="121"/>
                    <a:pt x="7" y="121"/>
                    <a:pt x="8" y="122"/>
                  </a:cubicBezTo>
                  <a:cubicBezTo>
                    <a:pt x="9" y="123"/>
                    <a:pt x="10" y="122"/>
                    <a:pt x="11" y="122"/>
                  </a:cubicBezTo>
                  <a:cubicBezTo>
                    <a:pt x="12" y="122"/>
                    <a:pt x="13" y="123"/>
                    <a:pt x="14" y="122"/>
                  </a:cubicBezTo>
                  <a:cubicBezTo>
                    <a:pt x="15" y="121"/>
                    <a:pt x="15" y="121"/>
                    <a:pt x="16" y="120"/>
                  </a:cubicBezTo>
                  <a:cubicBezTo>
                    <a:pt x="17" y="119"/>
                    <a:pt x="16" y="118"/>
                    <a:pt x="16" y="117"/>
                  </a:cubicBezTo>
                  <a:cubicBezTo>
                    <a:pt x="17" y="97"/>
                    <a:pt x="19" y="77"/>
                    <a:pt x="19" y="58"/>
                  </a:cubicBezTo>
                  <a:cubicBezTo>
                    <a:pt x="19" y="47"/>
                    <a:pt x="15" y="24"/>
                    <a:pt x="23" y="16"/>
                  </a:cubicBezTo>
                  <a:cubicBezTo>
                    <a:pt x="24" y="16"/>
                    <a:pt x="24" y="15"/>
                    <a:pt x="24" y="15"/>
                  </a:cubicBezTo>
                  <a:cubicBezTo>
                    <a:pt x="25" y="13"/>
                    <a:pt x="26" y="12"/>
                    <a:pt x="26" y="10"/>
                  </a:cubicBezTo>
                  <a:cubicBezTo>
                    <a:pt x="26" y="8"/>
                    <a:pt x="25" y="7"/>
                    <a:pt x="24" y="5"/>
                  </a:cubicBezTo>
                  <a:cubicBezTo>
                    <a:pt x="23" y="3"/>
                    <a:pt x="22" y="3"/>
                    <a:pt x="21" y="2"/>
                  </a:cubicBezTo>
                  <a:cubicBezTo>
                    <a:pt x="20" y="1"/>
                    <a:pt x="20" y="1"/>
                    <a:pt x="19" y="1"/>
                  </a:cubicBezTo>
                  <a:cubicBezTo>
                    <a:pt x="18" y="1"/>
                    <a:pt x="17" y="0"/>
                    <a:pt x="16" y="0"/>
                  </a:cubicBezTo>
                  <a:cubicBezTo>
                    <a:pt x="15" y="0"/>
                    <a:pt x="14" y="1"/>
                    <a:pt x="13"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29">
              <a:extLst>
                <a:ext uri="{FF2B5EF4-FFF2-40B4-BE49-F238E27FC236}">
                  <a16:creationId xmlns:a16="http://schemas.microsoft.com/office/drawing/2014/main" id="{44AF2647-4BAD-EEF7-8868-0EE18FB3BA02}"/>
                </a:ext>
              </a:extLst>
            </p:cNvPr>
            <p:cNvSpPr/>
            <p:nvPr/>
          </p:nvSpPr>
          <p:spPr>
            <a:xfrm>
              <a:off x="1803605" y="-839735"/>
              <a:ext cx="7560" cy="38880"/>
            </a:xfrm>
            <a:custGeom>
              <a:avLst/>
              <a:gdLst/>
              <a:ahLst/>
              <a:cxnLst/>
              <a:rect l="l" t="t" r="r" b="b"/>
              <a:pathLst>
                <a:path w="21" h="108" extrusionOk="0">
                  <a:moveTo>
                    <a:pt x="1" y="44"/>
                  </a:moveTo>
                  <a:cubicBezTo>
                    <a:pt x="2" y="62"/>
                    <a:pt x="3" y="81"/>
                    <a:pt x="4" y="100"/>
                  </a:cubicBezTo>
                  <a:cubicBezTo>
                    <a:pt x="4" y="107"/>
                    <a:pt x="16" y="107"/>
                    <a:pt x="16" y="100"/>
                  </a:cubicBezTo>
                  <a:cubicBezTo>
                    <a:pt x="17" y="78"/>
                    <a:pt x="20" y="56"/>
                    <a:pt x="20" y="34"/>
                  </a:cubicBezTo>
                  <a:cubicBezTo>
                    <a:pt x="20" y="30"/>
                    <a:pt x="20" y="27"/>
                    <a:pt x="20" y="23"/>
                  </a:cubicBezTo>
                  <a:cubicBezTo>
                    <a:pt x="20" y="15"/>
                    <a:pt x="20" y="8"/>
                    <a:pt x="18" y="0"/>
                  </a:cubicBezTo>
                  <a:cubicBezTo>
                    <a:pt x="13" y="0"/>
                    <a:pt x="8" y="0"/>
                    <a:pt x="3" y="0"/>
                  </a:cubicBezTo>
                  <a:cubicBezTo>
                    <a:pt x="1" y="9"/>
                    <a:pt x="0" y="18"/>
                    <a:pt x="0" y="27"/>
                  </a:cubicBezTo>
                  <a:cubicBezTo>
                    <a:pt x="0" y="33"/>
                    <a:pt x="0" y="38"/>
                    <a:pt x="1" y="4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29">
              <a:extLst>
                <a:ext uri="{FF2B5EF4-FFF2-40B4-BE49-F238E27FC236}">
                  <a16:creationId xmlns:a16="http://schemas.microsoft.com/office/drawing/2014/main" id="{0123F80D-B50C-E562-9145-5ACD8810DD2A}"/>
                </a:ext>
              </a:extLst>
            </p:cNvPr>
            <p:cNvSpPr/>
            <p:nvPr/>
          </p:nvSpPr>
          <p:spPr>
            <a:xfrm>
              <a:off x="1804685" y="-844055"/>
              <a:ext cx="6120" cy="4320"/>
            </a:xfrm>
            <a:custGeom>
              <a:avLst/>
              <a:gdLst/>
              <a:ahLst/>
              <a:cxnLst/>
              <a:rect l="l" t="t" r="r" b="b"/>
              <a:pathLst>
                <a:path w="17" h="12" extrusionOk="0">
                  <a:moveTo>
                    <a:pt x="3" y="4"/>
                  </a:moveTo>
                  <a:cubicBezTo>
                    <a:pt x="2" y="6"/>
                    <a:pt x="1" y="8"/>
                    <a:pt x="0" y="11"/>
                  </a:cubicBezTo>
                  <a:cubicBezTo>
                    <a:pt x="5" y="11"/>
                    <a:pt x="10" y="11"/>
                    <a:pt x="16" y="11"/>
                  </a:cubicBezTo>
                  <a:cubicBezTo>
                    <a:pt x="15" y="8"/>
                    <a:pt x="14" y="5"/>
                    <a:pt x="13" y="3"/>
                  </a:cubicBezTo>
                  <a:cubicBezTo>
                    <a:pt x="12" y="2"/>
                    <a:pt x="12" y="1"/>
                    <a:pt x="11" y="1"/>
                  </a:cubicBezTo>
                  <a:cubicBezTo>
                    <a:pt x="10" y="1"/>
                    <a:pt x="9" y="0"/>
                    <a:pt x="8" y="0"/>
                  </a:cubicBezTo>
                  <a:cubicBezTo>
                    <a:pt x="7" y="0"/>
                    <a:pt x="6" y="0"/>
                    <a:pt x="5" y="1"/>
                  </a:cubicBezTo>
                  <a:cubicBezTo>
                    <a:pt x="4" y="2"/>
                    <a:pt x="4" y="2"/>
                    <a:pt x="3" y="3"/>
                  </a:cubicBezTo>
                  <a:lnTo>
                    <a:pt x="3"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29">
              <a:extLst>
                <a:ext uri="{FF2B5EF4-FFF2-40B4-BE49-F238E27FC236}">
                  <a16:creationId xmlns:a16="http://schemas.microsoft.com/office/drawing/2014/main" id="{4171C548-1A5F-0F96-9DF5-FE9BDC299F34}"/>
                </a:ext>
              </a:extLst>
            </p:cNvPr>
            <p:cNvSpPr/>
            <p:nvPr/>
          </p:nvSpPr>
          <p:spPr>
            <a:xfrm>
              <a:off x="1829525" y="-840095"/>
              <a:ext cx="7920" cy="40320"/>
            </a:xfrm>
            <a:custGeom>
              <a:avLst/>
              <a:gdLst/>
              <a:ahLst/>
              <a:cxnLst/>
              <a:rect l="l" t="t" r="r" b="b"/>
              <a:pathLst>
                <a:path w="22" h="112" extrusionOk="0">
                  <a:moveTo>
                    <a:pt x="3" y="0"/>
                  </a:moveTo>
                  <a:cubicBezTo>
                    <a:pt x="1" y="10"/>
                    <a:pt x="0" y="20"/>
                    <a:pt x="0" y="30"/>
                  </a:cubicBezTo>
                  <a:cubicBezTo>
                    <a:pt x="0" y="35"/>
                    <a:pt x="0" y="41"/>
                    <a:pt x="1" y="46"/>
                  </a:cubicBezTo>
                  <a:cubicBezTo>
                    <a:pt x="1" y="65"/>
                    <a:pt x="1" y="85"/>
                    <a:pt x="1" y="104"/>
                  </a:cubicBezTo>
                  <a:cubicBezTo>
                    <a:pt x="1" y="105"/>
                    <a:pt x="1" y="106"/>
                    <a:pt x="2" y="107"/>
                  </a:cubicBezTo>
                  <a:cubicBezTo>
                    <a:pt x="2" y="108"/>
                    <a:pt x="4" y="109"/>
                    <a:pt x="5" y="110"/>
                  </a:cubicBezTo>
                  <a:cubicBezTo>
                    <a:pt x="6" y="111"/>
                    <a:pt x="7" y="111"/>
                    <a:pt x="9" y="111"/>
                  </a:cubicBezTo>
                  <a:cubicBezTo>
                    <a:pt x="10" y="111"/>
                    <a:pt x="12" y="111"/>
                    <a:pt x="14" y="110"/>
                  </a:cubicBezTo>
                  <a:cubicBezTo>
                    <a:pt x="16" y="109"/>
                    <a:pt x="16" y="108"/>
                    <a:pt x="17" y="107"/>
                  </a:cubicBezTo>
                  <a:cubicBezTo>
                    <a:pt x="18" y="106"/>
                    <a:pt x="18" y="105"/>
                    <a:pt x="18" y="104"/>
                  </a:cubicBezTo>
                  <a:cubicBezTo>
                    <a:pt x="18" y="82"/>
                    <a:pt x="19" y="59"/>
                    <a:pt x="20" y="37"/>
                  </a:cubicBezTo>
                  <a:cubicBezTo>
                    <a:pt x="20" y="33"/>
                    <a:pt x="21" y="29"/>
                    <a:pt x="21" y="25"/>
                  </a:cubicBezTo>
                  <a:cubicBezTo>
                    <a:pt x="21" y="17"/>
                    <a:pt x="19" y="8"/>
                    <a:pt x="17" y="0"/>
                  </a:cubicBezTo>
                  <a:lnTo>
                    <a:pt x="3"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29">
              <a:extLst>
                <a:ext uri="{FF2B5EF4-FFF2-40B4-BE49-F238E27FC236}">
                  <a16:creationId xmlns:a16="http://schemas.microsoft.com/office/drawing/2014/main" id="{06C1E4CC-F302-67BF-0E06-04CD0AF2C0B9}"/>
                </a:ext>
              </a:extLst>
            </p:cNvPr>
            <p:cNvSpPr/>
            <p:nvPr/>
          </p:nvSpPr>
          <p:spPr>
            <a:xfrm>
              <a:off x="1830965" y="-841175"/>
              <a:ext cx="5400" cy="1440"/>
            </a:xfrm>
            <a:custGeom>
              <a:avLst/>
              <a:gdLst/>
              <a:ahLst/>
              <a:cxnLst/>
              <a:rect l="l" t="t" r="r" b="b"/>
              <a:pathLst>
                <a:path w="15" h="4" extrusionOk="0">
                  <a:moveTo>
                    <a:pt x="14" y="3"/>
                  </a:moveTo>
                  <a:lnTo>
                    <a:pt x="14" y="2"/>
                  </a:lnTo>
                  <a:lnTo>
                    <a:pt x="1" y="0"/>
                  </a:lnTo>
                  <a:cubicBezTo>
                    <a:pt x="1" y="1"/>
                    <a:pt x="0" y="2"/>
                    <a:pt x="0" y="3"/>
                  </a:cubicBezTo>
                  <a:lnTo>
                    <a:pt x="14"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29">
              <a:extLst>
                <a:ext uri="{FF2B5EF4-FFF2-40B4-BE49-F238E27FC236}">
                  <a16:creationId xmlns:a16="http://schemas.microsoft.com/office/drawing/2014/main" id="{6B5938F9-9B7D-748B-5C9C-176D8E108F8C}"/>
                </a:ext>
              </a:extLst>
            </p:cNvPr>
            <p:cNvSpPr/>
            <p:nvPr/>
          </p:nvSpPr>
          <p:spPr>
            <a:xfrm>
              <a:off x="1848245" y="-839015"/>
              <a:ext cx="8280" cy="32400"/>
            </a:xfrm>
            <a:custGeom>
              <a:avLst/>
              <a:gdLst/>
              <a:ahLst/>
              <a:cxnLst/>
              <a:rect l="l" t="t" r="r" b="b"/>
              <a:pathLst>
                <a:path w="23" h="90" extrusionOk="0">
                  <a:moveTo>
                    <a:pt x="1" y="29"/>
                  </a:moveTo>
                  <a:cubicBezTo>
                    <a:pt x="1" y="46"/>
                    <a:pt x="2" y="64"/>
                    <a:pt x="3" y="81"/>
                  </a:cubicBezTo>
                  <a:cubicBezTo>
                    <a:pt x="3" y="83"/>
                    <a:pt x="4" y="84"/>
                    <a:pt x="4" y="85"/>
                  </a:cubicBezTo>
                  <a:cubicBezTo>
                    <a:pt x="5" y="86"/>
                    <a:pt x="6" y="87"/>
                    <a:pt x="7" y="88"/>
                  </a:cubicBezTo>
                  <a:cubicBezTo>
                    <a:pt x="8" y="89"/>
                    <a:pt x="10" y="89"/>
                    <a:pt x="11" y="89"/>
                  </a:cubicBezTo>
                  <a:cubicBezTo>
                    <a:pt x="12" y="89"/>
                    <a:pt x="14" y="89"/>
                    <a:pt x="15" y="88"/>
                  </a:cubicBezTo>
                  <a:cubicBezTo>
                    <a:pt x="16" y="87"/>
                    <a:pt x="17" y="86"/>
                    <a:pt x="17" y="85"/>
                  </a:cubicBezTo>
                  <a:cubicBezTo>
                    <a:pt x="18" y="84"/>
                    <a:pt x="18" y="83"/>
                    <a:pt x="18" y="81"/>
                  </a:cubicBezTo>
                  <a:cubicBezTo>
                    <a:pt x="20" y="64"/>
                    <a:pt x="21" y="47"/>
                    <a:pt x="22" y="30"/>
                  </a:cubicBezTo>
                  <a:cubicBezTo>
                    <a:pt x="22" y="25"/>
                    <a:pt x="22" y="20"/>
                    <a:pt x="22" y="16"/>
                  </a:cubicBezTo>
                  <a:cubicBezTo>
                    <a:pt x="22" y="11"/>
                    <a:pt x="22" y="7"/>
                    <a:pt x="22" y="2"/>
                  </a:cubicBezTo>
                  <a:lnTo>
                    <a:pt x="2" y="0"/>
                  </a:lnTo>
                  <a:cubicBezTo>
                    <a:pt x="1" y="7"/>
                    <a:pt x="0" y="14"/>
                    <a:pt x="0" y="20"/>
                  </a:cubicBezTo>
                  <a:cubicBezTo>
                    <a:pt x="0" y="23"/>
                    <a:pt x="1" y="26"/>
                    <a:pt x="1"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29">
              <a:extLst>
                <a:ext uri="{FF2B5EF4-FFF2-40B4-BE49-F238E27FC236}">
                  <a16:creationId xmlns:a16="http://schemas.microsoft.com/office/drawing/2014/main" id="{0421749D-A6E1-B58A-4A55-C9E504466BA8}"/>
                </a:ext>
              </a:extLst>
            </p:cNvPr>
            <p:cNvSpPr/>
            <p:nvPr/>
          </p:nvSpPr>
          <p:spPr>
            <a:xfrm>
              <a:off x="1865525" y="-837215"/>
              <a:ext cx="11160" cy="46080"/>
            </a:xfrm>
            <a:custGeom>
              <a:avLst/>
              <a:gdLst/>
              <a:ahLst/>
              <a:cxnLst/>
              <a:rect l="l" t="t" r="r" b="b"/>
              <a:pathLst>
                <a:path w="31" h="128" extrusionOk="0">
                  <a:moveTo>
                    <a:pt x="2" y="44"/>
                  </a:moveTo>
                  <a:cubicBezTo>
                    <a:pt x="2" y="68"/>
                    <a:pt x="5" y="93"/>
                    <a:pt x="7" y="117"/>
                  </a:cubicBezTo>
                  <a:cubicBezTo>
                    <a:pt x="7" y="125"/>
                    <a:pt x="20" y="127"/>
                    <a:pt x="21" y="119"/>
                  </a:cubicBezTo>
                  <a:cubicBezTo>
                    <a:pt x="25" y="90"/>
                    <a:pt x="27" y="62"/>
                    <a:pt x="28" y="33"/>
                  </a:cubicBezTo>
                  <a:cubicBezTo>
                    <a:pt x="28" y="23"/>
                    <a:pt x="30" y="13"/>
                    <a:pt x="29" y="3"/>
                  </a:cubicBezTo>
                  <a:lnTo>
                    <a:pt x="1" y="0"/>
                  </a:lnTo>
                  <a:cubicBezTo>
                    <a:pt x="1" y="5"/>
                    <a:pt x="0" y="9"/>
                    <a:pt x="0" y="14"/>
                  </a:cubicBezTo>
                  <a:cubicBezTo>
                    <a:pt x="0" y="24"/>
                    <a:pt x="1" y="34"/>
                    <a:pt x="2" y="4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29">
              <a:extLst>
                <a:ext uri="{FF2B5EF4-FFF2-40B4-BE49-F238E27FC236}">
                  <a16:creationId xmlns:a16="http://schemas.microsoft.com/office/drawing/2014/main" id="{A504A9AF-22A6-94D4-9556-5748E54CEDEF}"/>
                </a:ext>
              </a:extLst>
            </p:cNvPr>
            <p:cNvSpPr/>
            <p:nvPr/>
          </p:nvSpPr>
          <p:spPr>
            <a:xfrm>
              <a:off x="1883885" y="-833615"/>
              <a:ext cx="13680" cy="32760"/>
            </a:xfrm>
            <a:custGeom>
              <a:avLst/>
              <a:gdLst/>
              <a:ahLst/>
              <a:cxnLst/>
              <a:rect l="l" t="t" r="r" b="b"/>
              <a:pathLst>
                <a:path w="38" h="91" extrusionOk="0">
                  <a:moveTo>
                    <a:pt x="12" y="12"/>
                  </a:moveTo>
                  <a:cubicBezTo>
                    <a:pt x="11" y="10"/>
                    <a:pt x="11" y="7"/>
                    <a:pt x="10" y="4"/>
                  </a:cubicBezTo>
                  <a:cubicBezTo>
                    <a:pt x="10" y="5"/>
                    <a:pt x="9" y="5"/>
                    <a:pt x="9" y="6"/>
                  </a:cubicBezTo>
                  <a:cubicBezTo>
                    <a:pt x="4" y="14"/>
                    <a:pt x="1" y="24"/>
                    <a:pt x="1" y="33"/>
                  </a:cubicBezTo>
                  <a:cubicBezTo>
                    <a:pt x="1" y="38"/>
                    <a:pt x="0" y="43"/>
                    <a:pt x="0" y="48"/>
                  </a:cubicBezTo>
                  <a:cubicBezTo>
                    <a:pt x="0" y="60"/>
                    <a:pt x="2" y="73"/>
                    <a:pt x="5" y="85"/>
                  </a:cubicBezTo>
                  <a:lnTo>
                    <a:pt x="5" y="86"/>
                  </a:lnTo>
                  <a:cubicBezTo>
                    <a:pt x="6" y="87"/>
                    <a:pt x="7" y="88"/>
                    <a:pt x="8" y="89"/>
                  </a:cubicBezTo>
                  <a:cubicBezTo>
                    <a:pt x="9" y="90"/>
                    <a:pt x="11" y="90"/>
                    <a:pt x="12" y="90"/>
                  </a:cubicBezTo>
                  <a:cubicBezTo>
                    <a:pt x="13" y="90"/>
                    <a:pt x="14" y="90"/>
                    <a:pt x="16" y="89"/>
                  </a:cubicBezTo>
                  <a:cubicBezTo>
                    <a:pt x="18" y="88"/>
                    <a:pt x="17" y="87"/>
                    <a:pt x="18" y="86"/>
                  </a:cubicBezTo>
                  <a:cubicBezTo>
                    <a:pt x="19" y="85"/>
                    <a:pt x="19" y="85"/>
                    <a:pt x="19" y="85"/>
                  </a:cubicBezTo>
                  <a:cubicBezTo>
                    <a:pt x="23" y="65"/>
                    <a:pt x="18" y="43"/>
                    <a:pt x="24" y="24"/>
                  </a:cubicBezTo>
                  <a:cubicBezTo>
                    <a:pt x="27" y="18"/>
                    <a:pt x="37" y="6"/>
                    <a:pt x="31" y="0"/>
                  </a:cubicBezTo>
                  <a:cubicBezTo>
                    <a:pt x="31" y="4"/>
                    <a:pt x="30" y="8"/>
                    <a:pt x="29" y="11"/>
                  </a:cubicBezTo>
                  <a:cubicBezTo>
                    <a:pt x="29" y="12"/>
                    <a:pt x="29" y="12"/>
                    <a:pt x="28" y="13"/>
                  </a:cubicBezTo>
                  <a:cubicBezTo>
                    <a:pt x="27" y="14"/>
                    <a:pt x="27" y="15"/>
                    <a:pt x="25" y="16"/>
                  </a:cubicBezTo>
                  <a:cubicBezTo>
                    <a:pt x="23" y="17"/>
                    <a:pt x="21" y="17"/>
                    <a:pt x="20" y="17"/>
                  </a:cubicBezTo>
                  <a:cubicBezTo>
                    <a:pt x="18" y="17"/>
                    <a:pt x="18" y="17"/>
                    <a:pt x="16" y="16"/>
                  </a:cubicBezTo>
                  <a:cubicBezTo>
                    <a:pt x="14" y="15"/>
                    <a:pt x="13" y="14"/>
                    <a:pt x="12" y="13"/>
                  </a:cubicBezTo>
                  <a:lnTo>
                    <a:pt x="12"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29">
              <a:extLst>
                <a:ext uri="{FF2B5EF4-FFF2-40B4-BE49-F238E27FC236}">
                  <a16:creationId xmlns:a16="http://schemas.microsoft.com/office/drawing/2014/main" id="{20DFA0D1-E7E1-C1BB-9A81-67B199FB659D}"/>
                </a:ext>
              </a:extLst>
            </p:cNvPr>
            <p:cNvSpPr/>
            <p:nvPr/>
          </p:nvSpPr>
          <p:spPr>
            <a:xfrm>
              <a:off x="1902605" y="-833255"/>
              <a:ext cx="8280" cy="24120"/>
            </a:xfrm>
            <a:custGeom>
              <a:avLst/>
              <a:gdLst/>
              <a:ahLst/>
              <a:cxnLst/>
              <a:rect l="l" t="t" r="r" b="b"/>
              <a:pathLst>
                <a:path w="23" h="67" extrusionOk="0">
                  <a:moveTo>
                    <a:pt x="0" y="17"/>
                  </a:moveTo>
                  <a:cubicBezTo>
                    <a:pt x="1" y="32"/>
                    <a:pt x="2" y="47"/>
                    <a:pt x="4" y="62"/>
                  </a:cubicBezTo>
                  <a:cubicBezTo>
                    <a:pt x="4" y="63"/>
                    <a:pt x="4" y="63"/>
                    <a:pt x="4" y="63"/>
                  </a:cubicBezTo>
                  <a:cubicBezTo>
                    <a:pt x="5" y="64"/>
                    <a:pt x="5" y="65"/>
                    <a:pt x="6" y="65"/>
                  </a:cubicBezTo>
                  <a:cubicBezTo>
                    <a:pt x="7" y="65"/>
                    <a:pt x="7" y="66"/>
                    <a:pt x="8" y="66"/>
                  </a:cubicBezTo>
                  <a:cubicBezTo>
                    <a:pt x="9" y="66"/>
                    <a:pt x="10" y="65"/>
                    <a:pt x="10" y="65"/>
                  </a:cubicBezTo>
                  <a:cubicBezTo>
                    <a:pt x="11" y="65"/>
                    <a:pt x="11" y="64"/>
                    <a:pt x="12" y="63"/>
                  </a:cubicBezTo>
                  <a:lnTo>
                    <a:pt x="12" y="62"/>
                  </a:lnTo>
                  <a:cubicBezTo>
                    <a:pt x="13" y="46"/>
                    <a:pt x="15" y="31"/>
                    <a:pt x="18" y="15"/>
                  </a:cubicBezTo>
                  <a:cubicBezTo>
                    <a:pt x="20" y="10"/>
                    <a:pt x="21" y="5"/>
                    <a:pt x="22" y="0"/>
                  </a:cubicBezTo>
                  <a:lnTo>
                    <a:pt x="2" y="0"/>
                  </a:lnTo>
                  <a:cubicBezTo>
                    <a:pt x="1" y="5"/>
                    <a:pt x="0" y="11"/>
                    <a:pt x="0"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29">
              <a:extLst>
                <a:ext uri="{FF2B5EF4-FFF2-40B4-BE49-F238E27FC236}">
                  <a16:creationId xmlns:a16="http://schemas.microsoft.com/office/drawing/2014/main" id="{DEC184B2-480B-BEF4-E1CE-944BC5408DD8}"/>
                </a:ext>
              </a:extLst>
            </p:cNvPr>
            <p:cNvSpPr/>
            <p:nvPr/>
          </p:nvSpPr>
          <p:spPr>
            <a:xfrm>
              <a:off x="1886765" y="-835055"/>
              <a:ext cx="5040" cy="3240"/>
            </a:xfrm>
            <a:custGeom>
              <a:avLst/>
              <a:gdLst/>
              <a:ahLst/>
              <a:cxnLst/>
              <a:rect l="l" t="t" r="r" b="b"/>
              <a:pathLst>
                <a:path w="14" h="9" extrusionOk="0">
                  <a:moveTo>
                    <a:pt x="13" y="2"/>
                  </a:moveTo>
                  <a:lnTo>
                    <a:pt x="0" y="0"/>
                  </a:lnTo>
                  <a:cubicBezTo>
                    <a:pt x="0" y="3"/>
                    <a:pt x="1" y="6"/>
                    <a:pt x="2" y="8"/>
                  </a:cubicBezTo>
                  <a:cubicBezTo>
                    <a:pt x="3" y="6"/>
                    <a:pt x="5" y="5"/>
                    <a:pt x="7" y="4"/>
                  </a:cubicBezTo>
                  <a:cubicBezTo>
                    <a:pt x="9" y="3"/>
                    <a:pt x="11" y="2"/>
                    <a:pt x="13"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 name="Google Shape;1164;p29">
              <a:extLst>
                <a:ext uri="{FF2B5EF4-FFF2-40B4-BE49-F238E27FC236}">
                  <a16:creationId xmlns:a16="http://schemas.microsoft.com/office/drawing/2014/main" id="{2C25AF89-E2C2-B44F-27C4-A98D372D087E}"/>
                </a:ext>
              </a:extLst>
            </p:cNvPr>
            <p:cNvSpPr/>
            <p:nvPr/>
          </p:nvSpPr>
          <p:spPr>
            <a:xfrm>
              <a:off x="1893605" y="-833975"/>
              <a:ext cx="1800" cy="1080"/>
            </a:xfrm>
            <a:custGeom>
              <a:avLst/>
              <a:gdLst/>
              <a:ahLst/>
              <a:cxnLst/>
              <a:rect l="l" t="t" r="r" b="b"/>
              <a:pathLst>
                <a:path w="5" h="3" extrusionOk="0">
                  <a:moveTo>
                    <a:pt x="4" y="2"/>
                  </a:moveTo>
                  <a:lnTo>
                    <a:pt x="4" y="0"/>
                  </a:lnTo>
                  <a:lnTo>
                    <a:pt x="0" y="0"/>
                  </a:lnTo>
                  <a:cubicBezTo>
                    <a:pt x="1" y="0"/>
                    <a:pt x="2" y="0"/>
                    <a:pt x="3" y="1"/>
                  </a:cubicBezTo>
                  <a:cubicBezTo>
                    <a:pt x="4" y="1"/>
                    <a:pt x="4" y="1"/>
                    <a:pt x="4"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 name="Google Shape;1165;p29">
              <a:extLst>
                <a:ext uri="{FF2B5EF4-FFF2-40B4-BE49-F238E27FC236}">
                  <a16:creationId xmlns:a16="http://schemas.microsoft.com/office/drawing/2014/main" id="{8E71205A-7438-DEB1-6DD6-0557B2CAA566}"/>
                </a:ext>
              </a:extLst>
            </p:cNvPr>
            <p:cNvSpPr/>
            <p:nvPr/>
          </p:nvSpPr>
          <p:spPr>
            <a:xfrm>
              <a:off x="1887485" y="-834335"/>
              <a:ext cx="7920" cy="7560"/>
            </a:xfrm>
            <a:custGeom>
              <a:avLst/>
              <a:gdLst/>
              <a:ahLst/>
              <a:cxnLst/>
              <a:rect l="l" t="t" r="r" b="b"/>
              <a:pathLst>
                <a:path w="22" h="21" extrusionOk="0">
                  <a:moveTo>
                    <a:pt x="11" y="0"/>
                  </a:moveTo>
                  <a:cubicBezTo>
                    <a:pt x="9" y="0"/>
                    <a:pt x="7" y="1"/>
                    <a:pt x="5" y="2"/>
                  </a:cubicBezTo>
                  <a:cubicBezTo>
                    <a:pt x="3" y="3"/>
                    <a:pt x="1" y="4"/>
                    <a:pt x="0" y="6"/>
                  </a:cubicBezTo>
                  <a:cubicBezTo>
                    <a:pt x="0" y="9"/>
                    <a:pt x="1" y="12"/>
                    <a:pt x="2" y="14"/>
                  </a:cubicBezTo>
                  <a:cubicBezTo>
                    <a:pt x="2" y="15"/>
                    <a:pt x="2" y="15"/>
                    <a:pt x="2" y="15"/>
                  </a:cubicBezTo>
                  <a:cubicBezTo>
                    <a:pt x="3" y="17"/>
                    <a:pt x="4" y="18"/>
                    <a:pt x="6" y="19"/>
                  </a:cubicBezTo>
                  <a:cubicBezTo>
                    <a:pt x="8" y="20"/>
                    <a:pt x="8" y="20"/>
                    <a:pt x="10" y="20"/>
                  </a:cubicBezTo>
                  <a:cubicBezTo>
                    <a:pt x="11" y="20"/>
                    <a:pt x="14" y="20"/>
                    <a:pt x="15" y="19"/>
                  </a:cubicBezTo>
                  <a:cubicBezTo>
                    <a:pt x="16" y="18"/>
                    <a:pt x="17" y="17"/>
                    <a:pt x="18" y="15"/>
                  </a:cubicBezTo>
                  <a:cubicBezTo>
                    <a:pt x="18" y="15"/>
                    <a:pt x="19" y="15"/>
                    <a:pt x="19" y="14"/>
                  </a:cubicBezTo>
                  <a:cubicBezTo>
                    <a:pt x="20" y="11"/>
                    <a:pt x="21" y="7"/>
                    <a:pt x="21" y="3"/>
                  </a:cubicBezTo>
                  <a:lnTo>
                    <a:pt x="20" y="2"/>
                  </a:lnTo>
                  <a:cubicBezTo>
                    <a:pt x="19" y="1"/>
                    <a:pt x="18" y="1"/>
                    <a:pt x="17" y="1"/>
                  </a:cubicBezTo>
                  <a:lnTo>
                    <a:pt x="1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29">
              <a:extLst>
                <a:ext uri="{FF2B5EF4-FFF2-40B4-BE49-F238E27FC236}">
                  <a16:creationId xmlns:a16="http://schemas.microsoft.com/office/drawing/2014/main" id="{557AA2E0-48A2-A752-21A9-1168A9A28492}"/>
                </a:ext>
              </a:extLst>
            </p:cNvPr>
            <p:cNvSpPr/>
            <p:nvPr/>
          </p:nvSpPr>
          <p:spPr>
            <a:xfrm>
              <a:off x="1921325" y="-832895"/>
              <a:ext cx="8280" cy="35640"/>
            </a:xfrm>
            <a:custGeom>
              <a:avLst/>
              <a:gdLst/>
              <a:ahLst/>
              <a:cxnLst/>
              <a:rect l="l" t="t" r="r" b="b"/>
              <a:pathLst>
                <a:path w="23" h="99" extrusionOk="0">
                  <a:moveTo>
                    <a:pt x="0" y="26"/>
                  </a:moveTo>
                  <a:cubicBezTo>
                    <a:pt x="0" y="49"/>
                    <a:pt x="2" y="71"/>
                    <a:pt x="3" y="94"/>
                  </a:cubicBezTo>
                  <a:lnTo>
                    <a:pt x="3" y="95"/>
                  </a:lnTo>
                  <a:cubicBezTo>
                    <a:pt x="4" y="96"/>
                    <a:pt x="4" y="96"/>
                    <a:pt x="5" y="97"/>
                  </a:cubicBezTo>
                  <a:cubicBezTo>
                    <a:pt x="6" y="98"/>
                    <a:pt x="7" y="98"/>
                    <a:pt x="8" y="98"/>
                  </a:cubicBezTo>
                  <a:cubicBezTo>
                    <a:pt x="9" y="98"/>
                    <a:pt x="10" y="98"/>
                    <a:pt x="11" y="97"/>
                  </a:cubicBezTo>
                  <a:cubicBezTo>
                    <a:pt x="12" y="96"/>
                    <a:pt x="13" y="96"/>
                    <a:pt x="13" y="95"/>
                  </a:cubicBezTo>
                  <a:lnTo>
                    <a:pt x="14" y="94"/>
                  </a:lnTo>
                  <a:cubicBezTo>
                    <a:pt x="14" y="62"/>
                    <a:pt x="17" y="31"/>
                    <a:pt x="22" y="0"/>
                  </a:cubicBezTo>
                  <a:lnTo>
                    <a:pt x="3" y="0"/>
                  </a:lnTo>
                  <a:cubicBezTo>
                    <a:pt x="1" y="7"/>
                    <a:pt x="0" y="15"/>
                    <a:pt x="0" y="22"/>
                  </a:cubicBezTo>
                  <a:cubicBezTo>
                    <a:pt x="0" y="24"/>
                    <a:pt x="0" y="25"/>
                    <a:pt x="0"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167;p29">
              <a:extLst>
                <a:ext uri="{FF2B5EF4-FFF2-40B4-BE49-F238E27FC236}">
                  <a16:creationId xmlns:a16="http://schemas.microsoft.com/office/drawing/2014/main" id="{F005F3B6-0653-6879-0337-CBC94DCDA925}"/>
                </a:ext>
              </a:extLst>
            </p:cNvPr>
            <p:cNvSpPr/>
            <p:nvPr/>
          </p:nvSpPr>
          <p:spPr>
            <a:xfrm>
              <a:off x="1941125" y="-832895"/>
              <a:ext cx="7200" cy="39600"/>
            </a:xfrm>
            <a:custGeom>
              <a:avLst/>
              <a:gdLst/>
              <a:ahLst/>
              <a:cxnLst/>
              <a:rect l="l" t="t" r="r" b="b"/>
              <a:pathLst>
                <a:path w="20" h="110" extrusionOk="0">
                  <a:moveTo>
                    <a:pt x="4" y="102"/>
                  </a:moveTo>
                  <a:cubicBezTo>
                    <a:pt x="4" y="108"/>
                    <a:pt x="14" y="109"/>
                    <a:pt x="14" y="102"/>
                  </a:cubicBezTo>
                  <a:cubicBezTo>
                    <a:pt x="17" y="72"/>
                    <a:pt x="19" y="41"/>
                    <a:pt x="19" y="10"/>
                  </a:cubicBezTo>
                  <a:cubicBezTo>
                    <a:pt x="19" y="6"/>
                    <a:pt x="19" y="3"/>
                    <a:pt x="19" y="0"/>
                  </a:cubicBezTo>
                  <a:lnTo>
                    <a:pt x="0" y="0"/>
                  </a:lnTo>
                  <a:cubicBezTo>
                    <a:pt x="0" y="7"/>
                    <a:pt x="0" y="13"/>
                    <a:pt x="0" y="19"/>
                  </a:cubicBezTo>
                  <a:cubicBezTo>
                    <a:pt x="0" y="47"/>
                    <a:pt x="2" y="75"/>
                    <a:pt x="4" y="10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168;p29">
              <a:extLst>
                <a:ext uri="{FF2B5EF4-FFF2-40B4-BE49-F238E27FC236}">
                  <a16:creationId xmlns:a16="http://schemas.microsoft.com/office/drawing/2014/main" id="{27707BFE-8BA2-B488-356D-5C61F3FDA58A}"/>
                </a:ext>
              </a:extLst>
            </p:cNvPr>
            <p:cNvSpPr/>
            <p:nvPr/>
          </p:nvSpPr>
          <p:spPr>
            <a:xfrm>
              <a:off x="1959485" y="-832535"/>
              <a:ext cx="8280" cy="35640"/>
            </a:xfrm>
            <a:custGeom>
              <a:avLst/>
              <a:gdLst/>
              <a:ahLst/>
              <a:cxnLst/>
              <a:rect l="l" t="t" r="r" b="b"/>
              <a:pathLst>
                <a:path w="23" h="99" extrusionOk="0">
                  <a:moveTo>
                    <a:pt x="5" y="89"/>
                  </a:moveTo>
                  <a:cubicBezTo>
                    <a:pt x="5" y="96"/>
                    <a:pt x="16" y="98"/>
                    <a:pt x="17" y="89"/>
                  </a:cubicBezTo>
                  <a:cubicBezTo>
                    <a:pt x="18" y="60"/>
                    <a:pt x="22" y="30"/>
                    <a:pt x="22" y="0"/>
                  </a:cubicBezTo>
                  <a:lnTo>
                    <a:pt x="0" y="0"/>
                  </a:lnTo>
                  <a:cubicBezTo>
                    <a:pt x="0" y="30"/>
                    <a:pt x="3" y="60"/>
                    <a:pt x="5" y="8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169;p29">
              <a:extLst>
                <a:ext uri="{FF2B5EF4-FFF2-40B4-BE49-F238E27FC236}">
                  <a16:creationId xmlns:a16="http://schemas.microsoft.com/office/drawing/2014/main" id="{82F9866E-882C-C2A4-25C6-818B6A70AA8D}"/>
                </a:ext>
              </a:extLst>
            </p:cNvPr>
            <p:cNvSpPr/>
            <p:nvPr/>
          </p:nvSpPr>
          <p:spPr>
            <a:xfrm>
              <a:off x="1976045" y="-831815"/>
              <a:ext cx="9360" cy="35280"/>
            </a:xfrm>
            <a:custGeom>
              <a:avLst/>
              <a:gdLst/>
              <a:ahLst/>
              <a:cxnLst/>
              <a:rect l="l" t="t" r="r" b="b"/>
              <a:pathLst>
                <a:path w="26" h="98" extrusionOk="0">
                  <a:moveTo>
                    <a:pt x="1" y="16"/>
                  </a:moveTo>
                  <a:cubicBezTo>
                    <a:pt x="1" y="40"/>
                    <a:pt x="4" y="64"/>
                    <a:pt x="6" y="88"/>
                  </a:cubicBezTo>
                  <a:cubicBezTo>
                    <a:pt x="6" y="95"/>
                    <a:pt x="19" y="97"/>
                    <a:pt x="19" y="89"/>
                  </a:cubicBezTo>
                  <a:cubicBezTo>
                    <a:pt x="22" y="65"/>
                    <a:pt x="24" y="40"/>
                    <a:pt x="25" y="16"/>
                  </a:cubicBezTo>
                  <a:cubicBezTo>
                    <a:pt x="25" y="10"/>
                    <a:pt x="25" y="5"/>
                    <a:pt x="25" y="0"/>
                  </a:cubicBezTo>
                  <a:lnTo>
                    <a:pt x="0" y="0"/>
                  </a:lnTo>
                  <a:cubicBezTo>
                    <a:pt x="1" y="5"/>
                    <a:pt x="1" y="11"/>
                    <a:pt x="1"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170;p29">
              <a:extLst>
                <a:ext uri="{FF2B5EF4-FFF2-40B4-BE49-F238E27FC236}">
                  <a16:creationId xmlns:a16="http://schemas.microsoft.com/office/drawing/2014/main" id="{941DE763-DBBC-0218-A2DF-14F733C4BF36}"/>
                </a:ext>
              </a:extLst>
            </p:cNvPr>
            <p:cNvSpPr/>
            <p:nvPr/>
          </p:nvSpPr>
          <p:spPr>
            <a:xfrm>
              <a:off x="1995485" y="-830735"/>
              <a:ext cx="9000" cy="34560"/>
            </a:xfrm>
            <a:custGeom>
              <a:avLst/>
              <a:gdLst/>
              <a:ahLst/>
              <a:cxnLst/>
              <a:rect l="l" t="t" r="r" b="b"/>
              <a:pathLst>
                <a:path w="25" h="96" extrusionOk="0">
                  <a:moveTo>
                    <a:pt x="6" y="4"/>
                  </a:moveTo>
                  <a:cubicBezTo>
                    <a:pt x="4" y="4"/>
                    <a:pt x="2" y="3"/>
                    <a:pt x="1" y="3"/>
                  </a:cubicBezTo>
                  <a:cubicBezTo>
                    <a:pt x="0" y="7"/>
                    <a:pt x="0" y="12"/>
                    <a:pt x="0" y="17"/>
                  </a:cubicBezTo>
                  <a:cubicBezTo>
                    <a:pt x="0" y="22"/>
                    <a:pt x="0" y="27"/>
                    <a:pt x="1" y="31"/>
                  </a:cubicBezTo>
                  <a:cubicBezTo>
                    <a:pt x="1" y="50"/>
                    <a:pt x="2" y="68"/>
                    <a:pt x="4" y="86"/>
                  </a:cubicBezTo>
                  <a:cubicBezTo>
                    <a:pt x="4" y="95"/>
                    <a:pt x="19" y="94"/>
                    <a:pt x="19" y="86"/>
                  </a:cubicBezTo>
                  <a:cubicBezTo>
                    <a:pt x="21" y="70"/>
                    <a:pt x="22" y="55"/>
                    <a:pt x="23" y="39"/>
                  </a:cubicBezTo>
                  <a:cubicBezTo>
                    <a:pt x="24" y="34"/>
                    <a:pt x="24" y="29"/>
                    <a:pt x="24" y="24"/>
                  </a:cubicBezTo>
                  <a:cubicBezTo>
                    <a:pt x="24" y="16"/>
                    <a:pt x="23" y="8"/>
                    <a:pt x="21" y="0"/>
                  </a:cubicBezTo>
                  <a:lnTo>
                    <a:pt x="18" y="0"/>
                  </a:lnTo>
                  <a:cubicBezTo>
                    <a:pt x="17" y="1"/>
                    <a:pt x="17" y="1"/>
                    <a:pt x="16" y="2"/>
                  </a:cubicBezTo>
                  <a:cubicBezTo>
                    <a:pt x="13" y="3"/>
                    <a:pt x="11" y="4"/>
                    <a:pt x="8" y="4"/>
                  </a:cubicBezTo>
                  <a:cubicBezTo>
                    <a:pt x="7" y="4"/>
                    <a:pt x="6" y="4"/>
                    <a:pt x="6"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171;p29">
              <a:extLst>
                <a:ext uri="{FF2B5EF4-FFF2-40B4-BE49-F238E27FC236}">
                  <a16:creationId xmlns:a16="http://schemas.microsoft.com/office/drawing/2014/main" id="{8E1C6711-5BDC-999E-E744-A09879AC65BE}"/>
                </a:ext>
              </a:extLst>
            </p:cNvPr>
            <p:cNvSpPr/>
            <p:nvPr/>
          </p:nvSpPr>
          <p:spPr>
            <a:xfrm>
              <a:off x="2014565" y="-831095"/>
              <a:ext cx="10800" cy="41760"/>
            </a:xfrm>
            <a:custGeom>
              <a:avLst/>
              <a:gdLst/>
              <a:ahLst/>
              <a:cxnLst/>
              <a:rect l="l" t="t" r="r" b="b"/>
              <a:pathLst>
                <a:path w="30" h="116" extrusionOk="0">
                  <a:moveTo>
                    <a:pt x="3" y="37"/>
                  </a:moveTo>
                  <a:cubicBezTo>
                    <a:pt x="4" y="60"/>
                    <a:pt x="6" y="83"/>
                    <a:pt x="7" y="107"/>
                  </a:cubicBezTo>
                  <a:cubicBezTo>
                    <a:pt x="7" y="114"/>
                    <a:pt x="20" y="115"/>
                    <a:pt x="21" y="107"/>
                  </a:cubicBezTo>
                  <a:cubicBezTo>
                    <a:pt x="23" y="80"/>
                    <a:pt x="25" y="54"/>
                    <a:pt x="27" y="28"/>
                  </a:cubicBezTo>
                  <a:cubicBezTo>
                    <a:pt x="27" y="19"/>
                    <a:pt x="29" y="11"/>
                    <a:pt x="29" y="2"/>
                  </a:cubicBezTo>
                  <a:lnTo>
                    <a:pt x="0" y="0"/>
                  </a:lnTo>
                  <a:cubicBezTo>
                    <a:pt x="0" y="13"/>
                    <a:pt x="2" y="26"/>
                    <a:pt x="3"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172;p29">
              <a:extLst>
                <a:ext uri="{FF2B5EF4-FFF2-40B4-BE49-F238E27FC236}">
                  <a16:creationId xmlns:a16="http://schemas.microsoft.com/office/drawing/2014/main" id="{4DA78A5B-331D-D0E9-AAC2-5DBF95574354}"/>
                </a:ext>
              </a:extLst>
            </p:cNvPr>
            <p:cNvSpPr/>
            <p:nvPr/>
          </p:nvSpPr>
          <p:spPr>
            <a:xfrm>
              <a:off x="1993325" y="-831455"/>
              <a:ext cx="3600" cy="2160"/>
            </a:xfrm>
            <a:custGeom>
              <a:avLst/>
              <a:gdLst/>
              <a:ahLst/>
              <a:cxnLst/>
              <a:rect l="l" t="t" r="r" b="b"/>
              <a:pathLst>
                <a:path w="10" h="6" extrusionOk="0">
                  <a:moveTo>
                    <a:pt x="0" y="0"/>
                  </a:moveTo>
                  <a:cubicBezTo>
                    <a:pt x="1" y="1"/>
                    <a:pt x="3" y="3"/>
                    <a:pt x="5" y="4"/>
                  </a:cubicBezTo>
                  <a:cubicBezTo>
                    <a:pt x="5" y="4"/>
                    <a:pt x="6" y="4"/>
                    <a:pt x="7" y="5"/>
                  </a:cubicBezTo>
                  <a:cubicBezTo>
                    <a:pt x="7" y="3"/>
                    <a:pt x="8" y="1"/>
                    <a:pt x="9" y="0"/>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173;p29">
              <a:extLst>
                <a:ext uri="{FF2B5EF4-FFF2-40B4-BE49-F238E27FC236}">
                  <a16:creationId xmlns:a16="http://schemas.microsoft.com/office/drawing/2014/main" id="{CB56F54C-A456-89F9-C473-640ED7046E77}"/>
                </a:ext>
              </a:extLst>
            </p:cNvPr>
            <p:cNvSpPr/>
            <p:nvPr/>
          </p:nvSpPr>
          <p:spPr>
            <a:xfrm>
              <a:off x="1995845" y="-831095"/>
              <a:ext cx="6120" cy="2160"/>
            </a:xfrm>
            <a:custGeom>
              <a:avLst/>
              <a:gdLst/>
              <a:ahLst/>
              <a:cxnLst/>
              <a:rect l="l" t="t" r="r" b="b"/>
              <a:pathLst>
                <a:path w="17" h="6" extrusionOk="0">
                  <a:moveTo>
                    <a:pt x="16" y="0"/>
                  </a:moveTo>
                  <a:lnTo>
                    <a:pt x="2" y="0"/>
                  </a:lnTo>
                  <a:cubicBezTo>
                    <a:pt x="1" y="1"/>
                    <a:pt x="0" y="3"/>
                    <a:pt x="0" y="4"/>
                  </a:cubicBezTo>
                  <a:cubicBezTo>
                    <a:pt x="1" y="5"/>
                    <a:pt x="3" y="5"/>
                    <a:pt x="5" y="5"/>
                  </a:cubicBezTo>
                  <a:cubicBezTo>
                    <a:pt x="7" y="5"/>
                    <a:pt x="10" y="5"/>
                    <a:pt x="12" y="3"/>
                  </a:cubicBezTo>
                  <a:cubicBezTo>
                    <a:pt x="14" y="2"/>
                    <a:pt x="15" y="1"/>
                    <a:pt x="1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174;p29">
              <a:extLst>
                <a:ext uri="{FF2B5EF4-FFF2-40B4-BE49-F238E27FC236}">
                  <a16:creationId xmlns:a16="http://schemas.microsoft.com/office/drawing/2014/main" id="{F3B54ECC-28D4-86E4-BFA2-9832EAF7AEAF}"/>
                </a:ext>
              </a:extLst>
            </p:cNvPr>
            <p:cNvSpPr/>
            <p:nvPr/>
          </p:nvSpPr>
          <p:spPr>
            <a:xfrm>
              <a:off x="2039045" y="-829295"/>
              <a:ext cx="10080" cy="29520"/>
            </a:xfrm>
            <a:custGeom>
              <a:avLst/>
              <a:gdLst/>
              <a:ahLst/>
              <a:cxnLst/>
              <a:rect l="l" t="t" r="r" b="b"/>
              <a:pathLst>
                <a:path w="28" h="82" extrusionOk="0">
                  <a:moveTo>
                    <a:pt x="0" y="24"/>
                  </a:moveTo>
                  <a:cubicBezTo>
                    <a:pt x="2" y="42"/>
                    <a:pt x="4" y="60"/>
                    <a:pt x="7" y="78"/>
                  </a:cubicBezTo>
                  <a:lnTo>
                    <a:pt x="7" y="79"/>
                  </a:lnTo>
                  <a:lnTo>
                    <a:pt x="8" y="80"/>
                  </a:lnTo>
                  <a:cubicBezTo>
                    <a:pt x="9" y="80"/>
                    <a:pt x="10" y="81"/>
                    <a:pt x="10" y="81"/>
                  </a:cubicBezTo>
                  <a:cubicBezTo>
                    <a:pt x="11" y="81"/>
                    <a:pt x="12" y="80"/>
                    <a:pt x="12" y="80"/>
                  </a:cubicBezTo>
                  <a:cubicBezTo>
                    <a:pt x="13" y="80"/>
                    <a:pt x="13" y="80"/>
                    <a:pt x="14" y="79"/>
                  </a:cubicBezTo>
                  <a:cubicBezTo>
                    <a:pt x="15" y="78"/>
                    <a:pt x="14" y="78"/>
                    <a:pt x="14" y="78"/>
                  </a:cubicBezTo>
                  <a:cubicBezTo>
                    <a:pt x="17" y="62"/>
                    <a:pt x="19" y="47"/>
                    <a:pt x="20" y="31"/>
                  </a:cubicBezTo>
                  <a:cubicBezTo>
                    <a:pt x="20" y="20"/>
                    <a:pt x="23" y="10"/>
                    <a:pt x="27" y="0"/>
                  </a:cubicBezTo>
                  <a:lnTo>
                    <a:pt x="4" y="0"/>
                  </a:lnTo>
                  <a:cubicBezTo>
                    <a:pt x="2" y="7"/>
                    <a:pt x="0" y="14"/>
                    <a:pt x="0" y="21"/>
                  </a:cubicBezTo>
                  <a:cubicBezTo>
                    <a:pt x="0" y="22"/>
                    <a:pt x="0" y="23"/>
                    <a:pt x="0" y="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29">
              <a:extLst>
                <a:ext uri="{FF2B5EF4-FFF2-40B4-BE49-F238E27FC236}">
                  <a16:creationId xmlns:a16="http://schemas.microsoft.com/office/drawing/2014/main" id="{7F314399-0383-3170-0A8B-9581B59DCB8D}"/>
                </a:ext>
              </a:extLst>
            </p:cNvPr>
            <p:cNvSpPr/>
            <p:nvPr/>
          </p:nvSpPr>
          <p:spPr>
            <a:xfrm>
              <a:off x="2056325" y="-828935"/>
              <a:ext cx="8280" cy="19080"/>
            </a:xfrm>
            <a:custGeom>
              <a:avLst/>
              <a:gdLst/>
              <a:ahLst/>
              <a:cxnLst/>
              <a:rect l="l" t="t" r="r" b="b"/>
              <a:pathLst>
                <a:path w="23" h="53" extrusionOk="0">
                  <a:moveTo>
                    <a:pt x="0" y="0"/>
                  </a:moveTo>
                  <a:cubicBezTo>
                    <a:pt x="0" y="4"/>
                    <a:pt x="0" y="9"/>
                    <a:pt x="0" y="13"/>
                  </a:cubicBezTo>
                  <a:cubicBezTo>
                    <a:pt x="0" y="25"/>
                    <a:pt x="1" y="36"/>
                    <a:pt x="4" y="47"/>
                  </a:cubicBezTo>
                  <a:lnTo>
                    <a:pt x="5" y="48"/>
                  </a:lnTo>
                  <a:cubicBezTo>
                    <a:pt x="6" y="49"/>
                    <a:pt x="6" y="50"/>
                    <a:pt x="7" y="51"/>
                  </a:cubicBezTo>
                  <a:cubicBezTo>
                    <a:pt x="8" y="52"/>
                    <a:pt x="9" y="52"/>
                    <a:pt x="11" y="52"/>
                  </a:cubicBezTo>
                  <a:cubicBezTo>
                    <a:pt x="12" y="52"/>
                    <a:pt x="13" y="52"/>
                    <a:pt x="14" y="51"/>
                  </a:cubicBezTo>
                  <a:cubicBezTo>
                    <a:pt x="15" y="50"/>
                    <a:pt x="16" y="49"/>
                    <a:pt x="17" y="48"/>
                  </a:cubicBezTo>
                  <a:lnTo>
                    <a:pt x="17" y="47"/>
                  </a:lnTo>
                  <a:cubicBezTo>
                    <a:pt x="20" y="36"/>
                    <a:pt x="22" y="24"/>
                    <a:pt x="22" y="13"/>
                  </a:cubicBezTo>
                  <a:cubicBezTo>
                    <a:pt x="22" y="9"/>
                    <a:pt x="22" y="5"/>
                    <a:pt x="21" y="1"/>
                  </a:cubicBezTo>
                  <a:lnTo>
                    <a:pt x="21" y="0"/>
                  </a:lnTo>
                  <a:lnTo>
                    <a:pt x="2" y="0"/>
                  </a:ln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29">
              <a:extLst>
                <a:ext uri="{FF2B5EF4-FFF2-40B4-BE49-F238E27FC236}">
                  <a16:creationId xmlns:a16="http://schemas.microsoft.com/office/drawing/2014/main" id="{85760ED3-C23A-BB2B-E95B-FB2756323A60}"/>
                </a:ext>
              </a:extLst>
            </p:cNvPr>
            <p:cNvSpPr/>
            <p:nvPr/>
          </p:nvSpPr>
          <p:spPr>
            <a:xfrm>
              <a:off x="2072525" y="-829295"/>
              <a:ext cx="7560" cy="41040"/>
            </a:xfrm>
            <a:custGeom>
              <a:avLst/>
              <a:gdLst/>
              <a:ahLst/>
              <a:cxnLst/>
              <a:rect l="l" t="t" r="r" b="b"/>
              <a:pathLst>
                <a:path w="21" h="114" extrusionOk="0">
                  <a:moveTo>
                    <a:pt x="1" y="0"/>
                  </a:moveTo>
                  <a:cubicBezTo>
                    <a:pt x="0" y="14"/>
                    <a:pt x="0" y="27"/>
                    <a:pt x="0" y="41"/>
                  </a:cubicBezTo>
                  <a:cubicBezTo>
                    <a:pt x="0" y="63"/>
                    <a:pt x="1" y="85"/>
                    <a:pt x="4" y="106"/>
                  </a:cubicBezTo>
                  <a:cubicBezTo>
                    <a:pt x="4" y="113"/>
                    <a:pt x="14" y="112"/>
                    <a:pt x="15" y="106"/>
                  </a:cubicBezTo>
                  <a:cubicBezTo>
                    <a:pt x="18" y="83"/>
                    <a:pt x="20" y="60"/>
                    <a:pt x="20" y="37"/>
                  </a:cubicBezTo>
                  <a:cubicBezTo>
                    <a:pt x="20" y="25"/>
                    <a:pt x="20" y="13"/>
                    <a:pt x="19" y="1"/>
                  </a:cubicBezTo>
                  <a:lnTo>
                    <a:pt x="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29">
              <a:extLst>
                <a:ext uri="{FF2B5EF4-FFF2-40B4-BE49-F238E27FC236}">
                  <a16:creationId xmlns:a16="http://schemas.microsoft.com/office/drawing/2014/main" id="{33942002-3ED0-B9BA-BC16-2E4B6CFC64FB}"/>
                </a:ext>
              </a:extLst>
            </p:cNvPr>
            <p:cNvSpPr/>
            <p:nvPr/>
          </p:nvSpPr>
          <p:spPr>
            <a:xfrm>
              <a:off x="2091245" y="-828935"/>
              <a:ext cx="7200" cy="21240"/>
            </a:xfrm>
            <a:custGeom>
              <a:avLst/>
              <a:gdLst/>
              <a:ahLst/>
              <a:cxnLst/>
              <a:rect l="l" t="t" r="r" b="b"/>
              <a:pathLst>
                <a:path w="20" h="59" extrusionOk="0">
                  <a:moveTo>
                    <a:pt x="0" y="0"/>
                  </a:moveTo>
                  <a:cubicBezTo>
                    <a:pt x="0" y="3"/>
                    <a:pt x="0" y="6"/>
                    <a:pt x="0" y="9"/>
                  </a:cubicBezTo>
                  <a:cubicBezTo>
                    <a:pt x="1" y="23"/>
                    <a:pt x="2" y="37"/>
                    <a:pt x="4" y="51"/>
                  </a:cubicBezTo>
                  <a:cubicBezTo>
                    <a:pt x="4" y="58"/>
                    <a:pt x="14" y="55"/>
                    <a:pt x="15" y="49"/>
                  </a:cubicBezTo>
                  <a:cubicBezTo>
                    <a:pt x="17" y="33"/>
                    <a:pt x="18" y="17"/>
                    <a:pt x="19" y="2"/>
                  </a:cubicBezTo>
                  <a:lnTo>
                    <a:pt x="2" y="0"/>
                  </a:ln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29">
              <a:extLst>
                <a:ext uri="{FF2B5EF4-FFF2-40B4-BE49-F238E27FC236}">
                  <a16:creationId xmlns:a16="http://schemas.microsoft.com/office/drawing/2014/main" id="{6DE120E2-D655-7FDC-577D-4A3192F6DE36}"/>
                </a:ext>
              </a:extLst>
            </p:cNvPr>
            <p:cNvSpPr/>
            <p:nvPr/>
          </p:nvSpPr>
          <p:spPr>
            <a:xfrm>
              <a:off x="2105645" y="-827495"/>
              <a:ext cx="10440" cy="39600"/>
            </a:xfrm>
            <a:custGeom>
              <a:avLst/>
              <a:gdLst/>
              <a:ahLst/>
              <a:cxnLst/>
              <a:rect l="l" t="t" r="r" b="b"/>
              <a:pathLst>
                <a:path w="29" h="110" extrusionOk="0">
                  <a:moveTo>
                    <a:pt x="4" y="13"/>
                  </a:moveTo>
                  <a:cubicBezTo>
                    <a:pt x="2" y="25"/>
                    <a:pt x="0" y="37"/>
                    <a:pt x="0" y="49"/>
                  </a:cubicBezTo>
                  <a:cubicBezTo>
                    <a:pt x="1" y="67"/>
                    <a:pt x="2" y="84"/>
                    <a:pt x="3" y="102"/>
                  </a:cubicBezTo>
                  <a:cubicBezTo>
                    <a:pt x="3" y="103"/>
                    <a:pt x="3" y="104"/>
                    <a:pt x="4" y="105"/>
                  </a:cubicBezTo>
                  <a:cubicBezTo>
                    <a:pt x="5" y="106"/>
                    <a:pt x="5" y="107"/>
                    <a:pt x="6" y="108"/>
                  </a:cubicBezTo>
                  <a:cubicBezTo>
                    <a:pt x="7" y="109"/>
                    <a:pt x="9" y="109"/>
                    <a:pt x="10" y="109"/>
                  </a:cubicBezTo>
                  <a:cubicBezTo>
                    <a:pt x="11" y="109"/>
                    <a:pt x="12" y="109"/>
                    <a:pt x="13" y="108"/>
                  </a:cubicBezTo>
                  <a:cubicBezTo>
                    <a:pt x="14" y="107"/>
                    <a:pt x="15" y="106"/>
                    <a:pt x="16" y="105"/>
                  </a:cubicBezTo>
                  <a:cubicBezTo>
                    <a:pt x="17" y="104"/>
                    <a:pt x="17" y="103"/>
                    <a:pt x="17" y="102"/>
                  </a:cubicBezTo>
                  <a:cubicBezTo>
                    <a:pt x="19" y="69"/>
                    <a:pt x="24" y="36"/>
                    <a:pt x="28" y="3"/>
                  </a:cubicBezTo>
                  <a:lnTo>
                    <a:pt x="4" y="0"/>
                  </a:lnTo>
                  <a:cubicBezTo>
                    <a:pt x="4" y="4"/>
                    <a:pt x="4" y="9"/>
                    <a:pt x="4"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29">
              <a:extLst>
                <a:ext uri="{FF2B5EF4-FFF2-40B4-BE49-F238E27FC236}">
                  <a16:creationId xmlns:a16="http://schemas.microsoft.com/office/drawing/2014/main" id="{1CEB1EF1-183D-E8F6-E731-3124D6D328B2}"/>
                </a:ext>
              </a:extLst>
            </p:cNvPr>
            <p:cNvSpPr/>
            <p:nvPr/>
          </p:nvSpPr>
          <p:spPr>
            <a:xfrm>
              <a:off x="2124005" y="-825335"/>
              <a:ext cx="9000" cy="25200"/>
            </a:xfrm>
            <a:custGeom>
              <a:avLst/>
              <a:gdLst/>
              <a:ahLst/>
              <a:cxnLst/>
              <a:rect l="l" t="t" r="r" b="b"/>
              <a:pathLst>
                <a:path w="25" h="70" extrusionOk="0">
                  <a:moveTo>
                    <a:pt x="4" y="60"/>
                  </a:moveTo>
                  <a:cubicBezTo>
                    <a:pt x="4" y="68"/>
                    <a:pt x="17" y="69"/>
                    <a:pt x="18" y="60"/>
                  </a:cubicBezTo>
                  <a:cubicBezTo>
                    <a:pt x="20" y="41"/>
                    <a:pt x="20" y="21"/>
                    <a:pt x="24" y="2"/>
                  </a:cubicBezTo>
                  <a:lnTo>
                    <a:pt x="0" y="0"/>
                  </a:lnTo>
                  <a:cubicBezTo>
                    <a:pt x="0" y="1"/>
                    <a:pt x="0" y="3"/>
                    <a:pt x="0" y="4"/>
                  </a:cubicBezTo>
                  <a:cubicBezTo>
                    <a:pt x="0" y="23"/>
                    <a:pt x="1" y="42"/>
                    <a:pt x="4" y="6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 name="Google Shape;1180;p29">
              <a:extLst>
                <a:ext uri="{FF2B5EF4-FFF2-40B4-BE49-F238E27FC236}">
                  <a16:creationId xmlns:a16="http://schemas.microsoft.com/office/drawing/2014/main" id="{BC85C96F-97C7-27FE-2BC6-20FA6FBCDF66}"/>
                </a:ext>
              </a:extLst>
            </p:cNvPr>
            <p:cNvSpPr/>
            <p:nvPr/>
          </p:nvSpPr>
          <p:spPr>
            <a:xfrm>
              <a:off x="2145965" y="-822815"/>
              <a:ext cx="9360" cy="45360"/>
            </a:xfrm>
            <a:custGeom>
              <a:avLst/>
              <a:gdLst/>
              <a:ahLst/>
              <a:cxnLst/>
              <a:rect l="l" t="t" r="r" b="b"/>
              <a:pathLst>
                <a:path w="26" h="126" extrusionOk="0">
                  <a:moveTo>
                    <a:pt x="4" y="118"/>
                  </a:moveTo>
                  <a:cubicBezTo>
                    <a:pt x="4" y="119"/>
                    <a:pt x="4" y="120"/>
                    <a:pt x="5" y="121"/>
                  </a:cubicBezTo>
                  <a:cubicBezTo>
                    <a:pt x="5" y="122"/>
                    <a:pt x="6" y="123"/>
                    <a:pt x="7" y="124"/>
                  </a:cubicBezTo>
                  <a:cubicBezTo>
                    <a:pt x="8" y="125"/>
                    <a:pt x="9" y="124"/>
                    <a:pt x="10" y="124"/>
                  </a:cubicBezTo>
                  <a:cubicBezTo>
                    <a:pt x="11" y="124"/>
                    <a:pt x="12" y="125"/>
                    <a:pt x="13" y="124"/>
                  </a:cubicBezTo>
                  <a:cubicBezTo>
                    <a:pt x="14" y="123"/>
                    <a:pt x="15" y="122"/>
                    <a:pt x="16" y="121"/>
                  </a:cubicBezTo>
                  <a:cubicBezTo>
                    <a:pt x="16" y="120"/>
                    <a:pt x="16" y="119"/>
                    <a:pt x="16" y="118"/>
                  </a:cubicBezTo>
                  <a:cubicBezTo>
                    <a:pt x="22" y="79"/>
                    <a:pt x="18" y="39"/>
                    <a:pt x="25" y="0"/>
                  </a:cubicBezTo>
                  <a:lnTo>
                    <a:pt x="6" y="0"/>
                  </a:lnTo>
                  <a:cubicBezTo>
                    <a:pt x="2" y="21"/>
                    <a:pt x="0" y="43"/>
                    <a:pt x="0" y="64"/>
                  </a:cubicBezTo>
                  <a:cubicBezTo>
                    <a:pt x="0" y="82"/>
                    <a:pt x="1" y="100"/>
                    <a:pt x="4" y="1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 name="Google Shape;1181;p29">
              <a:extLst>
                <a:ext uri="{FF2B5EF4-FFF2-40B4-BE49-F238E27FC236}">
                  <a16:creationId xmlns:a16="http://schemas.microsoft.com/office/drawing/2014/main" id="{FA8D8330-FB48-2A6C-F48B-76F87B426CCB}"/>
                </a:ext>
              </a:extLst>
            </p:cNvPr>
            <p:cNvSpPr/>
            <p:nvPr/>
          </p:nvSpPr>
          <p:spPr>
            <a:xfrm>
              <a:off x="2164685" y="-822455"/>
              <a:ext cx="7560" cy="21240"/>
            </a:xfrm>
            <a:custGeom>
              <a:avLst/>
              <a:gdLst/>
              <a:ahLst/>
              <a:cxnLst/>
              <a:rect l="l" t="t" r="r" b="b"/>
              <a:pathLst>
                <a:path w="21" h="59" extrusionOk="0">
                  <a:moveTo>
                    <a:pt x="0" y="2"/>
                  </a:moveTo>
                  <a:cubicBezTo>
                    <a:pt x="1" y="19"/>
                    <a:pt x="1" y="36"/>
                    <a:pt x="4" y="53"/>
                  </a:cubicBezTo>
                  <a:cubicBezTo>
                    <a:pt x="4" y="54"/>
                    <a:pt x="5" y="54"/>
                    <a:pt x="5" y="55"/>
                  </a:cubicBezTo>
                  <a:cubicBezTo>
                    <a:pt x="5" y="56"/>
                    <a:pt x="6" y="56"/>
                    <a:pt x="7" y="57"/>
                  </a:cubicBezTo>
                  <a:cubicBezTo>
                    <a:pt x="8" y="58"/>
                    <a:pt x="9" y="58"/>
                    <a:pt x="11" y="58"/>
                  </a:cubicBezTo>
                  <a:cubicBezTo>
                    <a:pt x="12" y="58"/>
                    <a:pt x="13" y="58"/>
                    <a:pt x="14" y="57"/>
                  </a:cubicBezTo>
                  <a:cubicBezTo>
                    <a:pt x="15" y="56"/>
                    <a:pt x="16" y="56"/>
                    <a:pt x="16" y="55"/>
                  </a:cubicBezTo>
                  <a:cubicBezTo>
                    <a:pt x="17" y="54"/>
                    <a:pt x="17" y="54"/>
                    <a:pt x="17" y="53"/>
                  </a:cubicBezTo>
                  <a:cubicBezTo>
                    <a:pt x="19" y="38"/>
                    <a:pt x="20" y="22"/>
                    <a:pt x="20" y="6"/>
                  </a:cubicBezTo>
                  <a:cubicBezTo>
                    <a:pt x="20" y="4"/>
                    <a:pt x="20" y="2"/>
                    <a:pt x="20" y="0"/>
                  </a:cubicBezTo>
                  <a:lnTo>
                    <a:pt x="0" y="0"/>
                  </a:lnTo>
                  <a:cubicBezTo>
                    <a:pt x="0" y="0"/>
                    <a:pt x="0" y="1"/>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 name="Google Shape;1182;p29">
              <a:extLst>
                <a:ext uri="{FF2B5EF4-FFF2-40B4-BE49-F238E27FC236}">
                  <a16:creationId xmlns:a16="http://schemas.microsoft.com/office/drawing/2014/main" id="{229D7B1E-AC4E-E2D7-83DE-BC2BED7680C8}"/>
                </a:ext>
              </a:extLst>
            </p:cNvPr>
            <p:cNvSpPr/>
            <p:nvPr/>
          </p:nvSpPr>
          <p:spPr>
            <a:xfrm>
              <a:off x="2184485" y="-822455"/>
              <a:ext cx="8640" cy="45000"/>
            </a:xfrm>
            <a:custGeom>
              <a:avLst/>
              <a:gdLst/>
              <a:ahLst/>
              <a:cxnLst/>
              <a:rect l="l" t="t" r="r" b="b"/>
              <a:pathLst>
                <a:path w="24" h="125" extrusionOk="0">
                  <a:moveTo>
                    <a:pt x="1" y="0"/>
                  </a:moveTo>
                  <a:cubicBezTo>
                    <a:pt x="0" y="9"/>
                    <a:pt x="0" y="17"/>
                    <a:pt x="0" y="26"/>
                  </a:cubicBezTo>
                  <a:cubicBezTo>
                    <a:pt x="0" y="34"/>
                    <a:pt x="0" y="43"/>
                    <a:pt x="1" y="51"/>
                  </a:cubicBezTo>
                  <a:cubicBezTo>
                    <a:pt x="1" y="73"/>
                    <a:pt x="3" y="95"/>
                    <a:pt x="5" y="118"/>
                  </a:cubicBezTo>
                  <a:cubicBezTo>
                    <a:pt x="5" y="119"/>
                    <a:pt x="6" y="120"/>
                    <a:pt x="6" y="121"/>
                  </a:cubicBezTo>
                  <a:cubicBezTo>
                    <a:pt x="7" y="122"/>
                    <a:pt x="8" y="122"/>
                    <a:pt x="9" y="123"/>
                  </a:cubicBezTo>
                  <a:cubicBezTo>
                    <a:pt x="10" y="124"/>
                    <a:pt x="11" y="124"/>
                    <a:pt x="12" y="124"/>
                  </a:cubicBezTo>
                  <a:cubicBezTo>
                    <a:pt x="13" y="124"/>
                    <a:pt x="14" y="124"/>
                    <a:pt x="15" y="123"/>
                  </a:cubicBezTo>
                  <a:cubicBezTo>
                    <a:pt x="16" y="122"/>
                    <a:pt x="17" y="122"/>
                    <a:pt x="17" y="121"/>
                  </a:cubicBezTo>
                  <a:cubicBezTo>
                    <a:pt x="18" y="120"/>
                    <a:pt x="18" y="119"/>
                    <a:pt x="18" y="118"/>
                  </a:cubicBezTo>
                  <a:cubicBezTo>
                    <a:pt x="22" y="78"/>
                    <a:pt x="19" y="39"/>
                    <a:pt x="23" y="0"/>
                  </a:cubicBezTo>
                  <a:lnTo>
                    <a:pt x="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 name="Google Shape;1183;p29">
              <a:extLst>
                <a:ext uri="{FF2B5EF4-FFF2-40B4-BE49-F238E27FC236}">
                  <a16:creationId xmlns:a16="http://schemas.microsoft.com/office/drawing/2014/main" id="{B562AF83-1C99-4CA9-CA4D-F16767343902}"/>
                </a:ext>
              </a:extLst>
            </p:cNvPr>
            <p:cNvSpPr/>
            <p:nvPr/>
          </p:nvSpPr>
          <p:spPr>
            <a:xfrm>
              <a:off x="2203565" y="-822815"/>
              <a:ext cx="10080" cy="32040"/>
            </a:xfrm>
            <a:custGeom>
              <a:avLst/>
              <a:gdLst/>
              <a:ahLst/>
              <a:cxnLst/>
              <a:rect l="l" t="t" r="r" b="b"/>
              <a:pathLst>
                <a:path w="28" h="89" extrusionOk="0">
                  <a:moveTo>
                    <a:pt x="2" y="1"/>
                  </a:moveTo>
                  <a:cubicBezTo>
                    <a:pt x="0" y="13"/>
                    <a:pt x="0" y="25"/>
                    <a:pt x="0" y="38"/>
                  </a:cubicBezTo>
                  <a:cubicBezTo>
                    <a:pt x="0" y="53"/>
                    <a:pt x="1" y="67"/>
                    <a:pt x="3" y="82"/>
                  </a:cubicBezTo>
                  <a:cubicBezTo>
                    <a:pt x="4" y="83"/>
                    <a:pt x="4" y="84"/>
                    <a:pt x="4" y="84"/>
                  </a:cubicBezTo>
                  <a:cubicBezTo>
                    <a:pt x="5" y="85"/>
                    <a:pt x="6" y="86"/>
                    <a:pt x="7" y="87"/>
                  </a:cubicBezTo>
                  <a:cubicBezTo>
                    <a:pt x="8" y="88"/>
                    <a:pt x="9" y="88"/>
                    <a:pt x="11" y="88"/>
                  </a:cubicBezTo>
                  <a:cubicBezTo>
                    <a:pt x="12" y="88"/>
                    <a:pt x="13" y="88"/>
                    <a:pt x="14" y="87"/>
                  </a:cubicBezTo>
                  <a:cubicBezTo>
                    <a:pt x="15" y="86"/>
                    <a:pt x="16" y="85"/>
                    <a:pt x="17" y="84"/>
                  </a:cubicBezTo>
                  <a:cubicBezTo>
                    <a:pt x="17" y="84"/>
                    <a:pt x="18" y="83"/>
                    <a:pt x="18" y="82"/>
                  </a:cubicBezTo>
                  <a:cubicBezTo>
                    <a:pt x="20" y="61"/>
                    <a:pt x="22" y="40"/>
                    <a:pt x="23" y="20"/>
                  </a:cubicBezTo>
                  <a:cubicBezTo>
                    <a:pt x="23" y="13"/>
                    <a:pt x="25" y="6"/>
                    <a:pt x="27" y="0"/>
                  </a:cubicBezTo>
                  <a:lnTo>
                    <a:pt x="2"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29">
              <a:extLst>
                <a:ext uri="{FF2B5EF4-FFF2-40B4-BE49-F238E27FC236}">
                  <a16:creationId xmlns:a16="http://schemas.microsoft.com/office/drawing/2014/main" id="{72D31FD8-AB32-91D9-5A52-756DC23D3AA8}"/>
                </a:ext>
              </a:extLst>
            </p:cNvPr>
            <p:cNvSpPr/>
            <p:nvPr/>
          </p:nvSpPr>
          <p:spPr>
            <a:xfrm>
              <a:off x="2221565" y="-822455"/>
              <a:ext cx="9360" cy="41040"/>
            </a:xfrm>
            <a:custGeom>
              <a:avLst/>
              <a:gdLst/>
              <a:ahLst/>
              <a:cxnLst/>
              <a:rect l="l" t="t" r="r" b="b"/>
              <a:pathLst>
                <a:path w="26" h="114" extrusionOk="0">
                  <a:moveTo>
                    <a:pt x="4" y="0"/>
                  </a:moveTo>
                  <a:cubicBezTo>
                    <a:pt x="1" y="21"/>
                    <a:pt x="0" y="42"/>
                    <a:pt x="0" y="63"/>
                  </a:cubicBezTo>
                  <a:cubicBezTo>
                    <a:pt x="0" y="77"/>
                    <a:pt x="1" y="91"/>
                    <a:pt x="2" y="105"/>
                  </a:cubicBezTo>
                  <a:cubicBezTo>
                    <a:pt x="2" y="107"/>
                    <a:pt x="2" y="108"/>
                    <a:pt x="3" y="109"/>
                  </a:cubicBezTo>
                  <a:cubicBezTo>
                    <a:pt x="4" y="110"/>
                    <a:pt x="4" y="111"/>
                    <a:pt x="5" y="112"/>
                  </a:cubicBezTo>
                  <a:cubicBezTo>
                    <a:pt x="6" y="113"/>
                    <a:pt x="8" y="113"/>
                    <a:pt x="9" y="113"/>
                  </a:cubicBezTo>
                  <a:cubicBezTo>
                    <a:pt x="10" y="113"/>
                    <a:pt x="10" y="113"/>
                    <a:pt x="12" y="112"/>
                  </a:cubicBezTo>
                  <a:cubicBezTo>
                    <a:pt x="14" y="111"/>
                    <a:pt x="14" y="110"/>
                    <a:pt x="15" y="109"/>
                  </a:cubicBezTo>
                  <a:cubicBezTo>
                    <a:pt x="16" y="108"/>
                    <a:pt x="16" y="107"/>
                    <a:pt x="16" y="105"/>
                  </a:cubicBezTo>
                  <a:cubicBezTo>
                    <a:pt x="18" y="71"/>
                    <a:pt x="23" y="36"/>
                    <a:pt x="25" y="2"/>
                  </a:cubicBezTo>
                  <a:lnTo>
                    <a:pt x="17" y="1"/>
                  </a:lnTo>
                  <a:lnTo>
                    <a:pt x="4"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29">
              <a:extLst>
                <a:ext uri="{FF2B5EF4-FFF2-40B4-BE49-F238E27FC236}">
                  <a16:creationId xmlns:a16="http://schemas.microsoft.com/office/drawing/2014/main" id="{54675A3A-DB2C-0D4B-87E7-EF58D7B282DD}"/>
                </a:ext>
              </a:extLst>
            </p:cNvPr>
            <p:cNvSpPr/>
            <p:nvPr/>
          </p:nvSpPr>
          <p:spPr>
            <a:xfrm>
              <a:off x="2227685" y="-822455"/>
              <a:ext cx="3240" cy="720"/>
            </a:xfrm>
            <a:custGeom>
              <a:avLst/>
              <a:gdLst/>
              <a:ahLst/>
              <a:cxnLst/>
              <a:rect l="l" t="t" r="r" b="b"/>
              <a:pathLst>
                <a:path w="9" h="2" extrusionOk="0">
                  <a:moveTo>
                    <a:pt x="8" y="1"/>
                  </a:moveTo>
                  <a:lnTo>
                    <a:pt x="8" y="0"/>
                  </a:lnTo>
                  <a:lnTo>
                    <a:pt x="0" y="0"/>
                  </a:lnTo>
                  <a:lnTo>
                    <a:pt x="8" y="1"/>
                  </a:lnTo>
                </a:path>
              </a:pathLst>
            </a:custGeom>
            <a:solidFill>
              <a:schemeClr val="dk1"/>
            </a:solidFill>
            <a:ln>
              <a:noFill/>
            </a:ln>
          </p:spPr>
        </p:sp>
        <p:sp>
          <p:nvSpPr>
            <p:cNvPr id="1186" name="Google Shape;1186;p29">
              <a:extLst>
                <a:ext uri="{FF2B5EF4-FFF2-40B4-BE49-F238E27FC236}">
                  <a16:creationId xmlns:a16="http://schemas.microsoft.com/office/drawing/2014/main" id="{3D3FF76C-0F25-00E9-2A07-CE78808F2F0D}"/>
                </a:ext>
              </a:extLst>
            </p:cNvPr>
            <p:cNvSpPr/>
            <p:nvPr/>
          </p:nvSpPr>
          <p:spPr>
            <a:xfrm>
              <a:off x="2240645" y="-820655"/>
              <a:ext cx="10080" cy="23040"/>
            </a:xfrm>
            <a:custGeom>
              <a:avLst/>
              <a:gdLst/>
              <a:ahLst/>
              <a:cxnLst/>
              <a:rect l="l" t="t" r="r" b="b"/>
              <a:pathLst>
                <a:path w="28" h="64" extrusionOk="0">
                  <a:moveTo>
                    <a:pt x="1" y="54"/>
                  </a:moveTo>
                  <a:cubicBezTo>
                    <a:pt x="2" y="63"/>
                    <a:pt x="15" y="61"/>
                    <a:pt x="16" y="53"/>
                  </a:cubicBezTo>
                  <a:cubicBezTo>
                    <a:pt x="17" y="42"/>
                    <a:pt x="20" y="32"/>
                    <a:pt x="22" y="22"/>
                  </a:cubicBezTo>
                  <a:cubicBezTo>
                    <a:pt x="23" y="14"/>
                    <a:pt x="25" y="7"/>
                    <a:pt x="27" y="0"/>
                  </a:cubicBezTo>
                  <a:lnTo>
                    <a:pt x="3" y="0"/>
                  </a:lnTo>
                  <a:cubicBezTo>
                    <a:pt x="3" y="5"/>
                    <a:pt x="3" y="11"/>
                    <a:pt x="1" y="17"/>
                  </a:cubicBezTo>
                  <a:cubicBezTo>
                    <a:pt x="0" y="23"/>
                    <a:pt x="0" y="29"/>
                    <a:pt x="0" y="36"/>
                  </a:cubicBezTo>
                  <a:cubicBezTo>
                    <a:pt x="0" y="42"/>
                    <a:pt x="0" y="48"/>
                    <a:pt x="1" y="5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 name="Google Shape;1187;p29">
              <a:extLst>
                <a:ext uri="{FF2B5EF4-FFF2-40B4-BE49-F238E27FC236}">
                  <a16:creationId xmlns:a16="http://schemas.microsoft.com/office/drawing/2014/main" id="{39E72AA4-CF54-70E3-4070-D3ED6A3C0484}"/>
                </a:ext>
              </a:extLst>
            </p:cNvPr>
            <p:cNvSpPr/>
            <p:nvPr/>
          </p:nvSpPr>
          <p:spPr>
            <a:xfrm>
              <a:off x="2241725" y="-826775"/>
              <a:ext cx="10440" cy="6120"/>
            </a:xfrm>
            <a:custGeom>
              <a:avLst/>
              <a:gdLst/>
              <a:ahLst/>
              <a:cxnLst/>
              <a:rect l="l" t="t" r="r" b="b"/>
              <a:pathLst>
                <a:path w="29" h="17" extrusionOk="0">
                  <a:moveTo>
                    <a:pt x="26" y="14"/>
                  </a:moveTo>
                  <a:lnTo>
                    <a:pt x="26" y="13"/>
                  </a:lnTo>
                  <a:cubicBezTo>
                    <a:pt x="27" y="12"/>
                    <a:pt x="28" y="10"/>
                    <a:pt x="28" y="8"/>
                  </a:cubicBezTo>
                  <a:cubicBezTo>
                    <a:pt x="21" y="7"/>
                    <a:pt x="14" y="5"/>
                    <a:pt x="8" y="3"/>
                  </a:cubicBezTo>
                  <a:cubicBezTo>
                    <a:pt x="8" y="3"/>
                    <a:pt x="8" y="2"/>
                    <a:pt x="7" y="2"/>
                  </a:cubicBezTo>
                  <a:cubicBezTo>
                    <a:pt x="7" y="2"/>
                    <a:pt x="6" y="1"/>
                    <a:pt x="5" y="0"/>
                  </a:cubicBezTo>
                  <a:cubicBezTo>
                    <a:pt x="5" y="1"/>
                    <a:pt x="5" y="2"/>
                    <a:pt x="4" y="3"/>
                  </a:cubicBezTo>
                  <a:cubicBezTo>
                    <a:pt x="2" y="7"/>
                    <a:pt x="0" y="12"/>
                    <a:pt x="0" y="16"/>
                  </a:cubicBezTo>
                  <a:lnTo>
                    <a:pt x="24" y="16"/>
                  </a:lnTo>
                  <a:cubicBezTo>
                    <a:pt x="25" y="15"/>
                    <a:pt x="25" y="15"/>
                    <a:pt x="26"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29">
              <a:extLst>
                <a:ext uri="{FF2B5EF4-FFF2-40B4-BE49-F238E27FC236}">
                  <a16:creationId xmlns:a16="http://schemas.microsoft.com/office/drawing/2014/main" id="{F801059E-1815-4359-A504-4B8B860FB3DB}"/>
                </a:ext>
              </a:extLst>
            </p:cNvPr>
            <p:cNvSpPr/>
            <p:nvPr/>
          </p:nvSpPr>
          <p:spPr>
            <a:xfrm>
              <a:off x="2259365" y="-820295"/>
              <a:ext cx="9360" cy="30240"/>
            </a:xfrm>
            <a:custGeom>
              <a:avLst/>
              <a:gdLst/>
              <a:ahLst/>
              <a:cxnLst/>
              <a:rect l="l" t="t" r="r" b="b"/>
              <a:pathLst>
                <a:path w="26" h="84" extrusionOk="0">
                  <a:moveTo>
                    <a:pt x="1" y="31"/>
                  </a:moveTo>
                  <a:cubicBezTo>
                    <a:pt x="1" y="33"/>
                    <a:pt x="1" y="35"/>
                    <a:pt x="1" y="37"/>
                  </a:cubicBezTo>
                  <a:cubicBezTo>
                    <a:pt x="1" y="49"/>
                    <a:pt x="2" y="61"/>
                    <a:pt x="5" y="73"/>
                  </a:cubicBezTo>
                  <a:cubicBezTo>
                    <a:pt x="6" y="80"/>
                    <a:pt x="17" y="83"/>
                    <a:pt x="20" y="75"/>
                  </a:cubicBezTo>
                  <a:cubicBezTo>
                    <a:pt x="23" y="59"/>
                    <a:pt x="25" y="44"/>
                    <a:pt x="25" y="28"/>
                  </a:cubicBezTo>
                  <a:cubicBezTo>
                    <a:pt x="25" y="25"/>
                    <a:pt x="25" y="22"/>
                    <a:pt x="24" y="19"/>
                  </a:cubicBezTo>
                  <a:cubicBezTo>
                    <a:pt x="25" y="18"/>
                    <a:pt x="25" y="16"/>
                    <a:pt x="25" y="14"/>
                  </a:cubicBezTo>
                  <a:cubicBezTo>
                    <a:pt x="25" y="9"/>
                    <a:pt x="24" y="4"/>
                    <a:pt x="23" y="0"/>
                  </a:cubicBezTo>
                  <a:lnTo>
                    <a:pt x="3" y="0"/>
                  </a:lnTo>
                  <a:cubicBezTo>
                    <a:pt x="1" y="7"/>
                    <a:pt x="0" y="14"/>
                    <a:pt x="0" y="21"/>
                  </a:cubicBezTo>
                  <a:cubicBezTo>
                    <a:pt x="0" y="25"/>
                    <a:pt x="1" y="28"/>
                    <a:pt x="1" y="3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29">
              <a:extLst>
                <a:ext uri="{FF2B5EF4-FFF2-40B4-BE49-F238E27FC236}">
                  <a16:creationId xmlns:a16="http://schemas.microsoft.com/office/drawing/2014/main" id="{76BC011B-2DFE-2811-218D-DDA8670469AE}"/>
                </a:ext>
              </a:extLst>
            </p:cNvPr>
            <p:cNvSpPr/>
            <p:nvPr/>
          </p:nvSpPr>
          <p:spPr>
            <a:xfrm>
              <a:off x="2260085" y="-822815"/>
              <a:ext cx="7920" cy="2880"/>
            </a:xfrm>
            <a:custGeom>
              <a:avLst/>
              <a:gdLst/>
              <a:ahLst/>
              <a:cxnLst/>
              <a:rect l="l" t="t" r="r" b="b"/>
              <a:pathLst>
                <a:path w="22" h="8" extrusionOk="0">
                  <a:moveTo>
                    <a:pt x="21" y="6"/>
                  </a:moveTo>
                  <a:cubicBezTo>
                    <a:pt x="20" y="5"/>
                    <a:pt x="20" y="4"/>
                    <a:pt x="19" y="3"/>
                  </a:cubicBezTo>
                  <a:cubicBezTo>
                    <a:pt x="19" y="2"/>
                    <a:pt x="18" y="1"/>
                    <a:pt x="18" y="0"/>
                  </a:cubicBezTo>
                  <a:lnTo>
                    <a:pt x="4" y="0"/>
                  </a:lnTo>
                  <a:cubicBezTo>
                    <a:pt x="3" y="1"/>
                    <a:pt x="3" y="2"/>
                    <a:pt x="2" y="3"/>
                  </a:cubicBezTo>
                  <a:cubicBezTo>
                    <a:pt x="1" y="4"/>
                    <a:pt x="1" y="5"/>
                    <a:pt x="0" y="7"/>
                  </a:cubicBezTo>
                  <a:lnTo>
                    <a:pt x="21"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29">
              <a:extLst>
                <a:ext uri="{FF2B5EF4-FFF2-40B4-BE49-F238E27FC236}">
                  <a16:creationId xmlns:a16="http://schemas.microsoft.com/office/drawing/2014/main" id="{42415AAC-7A18-3C4B-F742-FEB5F7A5EE94}"/>
                </a:ext>
              </a:extLst>
            </p:cNvPr>
            <p:cNvSpPr/>
            <p:nvPr/>
          </p:nvSpPr>
          <p:spPr>
            <a:xfrm>
              <a:off x="2277005" y="-821375"/>
              <a:ext cx="8640" cy="42120"/>
            </a:xfrm>
            <a:custGeom>
              <a:avLst/>
              <a:gdLst/>
              <a:ahLst/>
              <a:cxnLst/>
              <a:rect l="l" t="t" r="r" b="b"/>
              <a:pathLst>
                <a:path w="24" h="117" extrusionOk="0">
                  <a:moveTo>
                    <a:pt x="4" y="2"/>
                  </a:moveTo>
                  <a:cubicBezTo>
                    <a:pt x="1" y="11"/>
                    <a:pt x="0" y="20"/>
                    <a:pt x="0" y="29"/>
                  </a:cubicBezTo>
                  <a:cubicBezTo>
                    <a:pt x="0" y="35"/>
                    <a:pt x="0" y="41"/>
                    <a:pt x="2" y="47"/>
                  </a:cubicBezTo>
                  <a:cubicBezTo>
                    <a:pt x="4" y="68"/>
                    <a:pt x="7" y="90"/>
                    <a:pt x="8" y="112"/>
                  </a:cubicBezTo>
                  <a:cubicBezTo>
                    <a:pt x="8" y="115"/>
                    <a:pt x="15" y="116"/>
                    <a:pt x="15" y="112"/>
                  </a:cubicBezTo>
                  <a:cubicBezTo>
                    <a:pt x="16" y="92"/>
                    <a:pt x="19" y="74"/>
                    <a:pt x="21" y="56"/>
                  </a:cubicBezTo>
                  <a:cubicBezTo>
                    <a:pt x="23" y="41"/>
                    <a:pt x="20" y="25"/>
                    <a:pt x="23" y="10"/>
                  </a:cubicBezTo>
                  <a:cubicBezTo>
                    <a:pt x="23" y="9"/>
                    <a:pt x="23" y="9"/>
                    <a:pt x="23" y="8"/>
                  </a:cubicBezTo>
                  <a:cubicBezTo>
                    <a:pt x="23" y="6"/>
                    <a:pt x="22" y="4"/>
                    <a:pt x="21" y="3"/>
                  </a:cubicBezTo>
                  <a:cubicBezTo>
                    <a:pt x="21" y="2"/>
                    <a:pt x="20" y="1"/>
                    <a:pt x="19" y="0"/>
                  </a:cubicBezTo>
                  <a:lnTo>
                    <a:pt x="5" y="0"/>
                  </a:lnTo>
                  <a:cubicBezTo>
                    <a:pt x="4" y="1"/>
                    <a:pt x="4" y="2"/>
                    <a:pt x="4"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 name="Google Shape;1191;p29">
              <a:extLst>
                <a:ext uri="{FF2B5EF4-FFF2-40B4-BE49-F238E27FC236}">
                  <a16:creationId xmlns:a16="http://schemas.microsoft.com/office/drawing/2014/main" id="{000D0728-810B-317F-BB1A-2450E4F7FE08}"/>
                </a:ext>
              </a:extLst>
            </p:cNvPr>
            <p:cNvSpPr/>
            <p:nvPr/>
          </p:nvSpPr>
          <p:spPr>
            <a:xfrm>
              <a:off x="2278805" y="-822455"/>
              <a:ext cx="5400" cy="1800"/>
            </a:xfrm>
            <a:custGeom>
              <a:avLst/>
              <a:gdLst/>
              <a:ahLst/>
              <a:cxnLst/>
              <a:rect l="l" t="t" r="r" b="b"/>
              <a:pathLst>
                <a:path w="15" h="5" extrusionOk="0">
                  <a:moveTo>
                    <a:pt x="0" y="4"/>
                  </a:moveTo>
                  <a:lnTo>
                    <a:pt x="14" y="4"/>
                  </a:lnTo>
                  <a:cubicBezTo>
                    <a:pt x="13" y="3"/>
                    <a:pt x="12" y="2"/>
                    <a:pt x="11" y="1"/>
                  </a:cubicBezTo>
                  <a:cubicBezTo>
                    <a:pt x="10" y="1"/>
                    <a:pt x="8" y="0"/>
                    <a:pt x="7" y="0"/>
                  </a:cubicBezTo>
                  <a:cubicBezTo>
                    <a:pt x="5" y="0"/>
                    <a:pt x="4" y="0"/>
                    <a:pt x="2" y="1"/>
                  </a:cubicBezTo>
                  <a:cubicBezTo>
                    <a:pt x="1" y="1"/>
                    <a:pt x="0" y="3"/>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 name="Google Shape;1192;p29">
              <a:extLst>
                <a:ext uri="{FF2B5EF4-FFF2-40B4-BE49-F238E27FC236}">
                  <a16:creationId xmlns:a16="http://schemas.microsoft.com/office/drawing/2014/main" id="{FDCD09E2-BE65-DA89-A6AE-572302881FD2}"/>
                </a:ext>
              </a:extLst>
            </p:cNvPr>
            <p:cNvSpPr/>
            <p:nvPr/>
          </p:nvSpPr>
          <p:spPr>
            <a:xfrm>
              <a:off x="2292485" y="-822095"/>
              <a:ext cx="9360" cy="25560"/>
            </a:xfrm>
            <a:custGeom>
              <a:avLst/>
              <a:gdLst/>
              <a:ahLst/>
              <a:cxnLst/>
              <a:rect l="l" t="t" r="r" b="b"/>
              <a:pathLst>
                <a:path w="26" h="71" extrusionOk="0">
                  <a:moveTo>
                    <a:pt x="1" y="19"/>
                  </a:moveTo>
                  <a:cubicBezTo>
                    <a:pt x="1" y="34"/>
                    <a:pt x="2" y="49"/>
                    <a:pt x="4" y="64"/>
                  </a:cubicBezTo>
                  <a:cubicBezTo>
                    <a:pt x="5" y="64"/>
                    <a:pt x="5" y="65"/>
                    <a:pt x="5" y="66"/>
                  </a:cubicBezTo>
                  <a:cubicBezTo>
                    <a:pt x="6" y="67"/>
                    <a:pt x="6" y="68"/>
                    <a:pt x="8" y="69"/>
                  </a:cubicBezTo>
                  <a:cubicBezTo>
                    <a:pt x="10" y="70"/>
                    <a:pt x="11" y="70"/>
                    <a:pt x="13" y="70"/>
                  </a:cubicBezTo>
                  <a:cubicBezTo>
                    <a:pt x="14" y="70"/>
                    <a:pt x="16" y="70"/>
                    <a:pt x="17" y="69"/>
                  </a:cubicBezTo>
                  <a:cubicBezTo>
                    <a:pt x="18" y="68"/>
                    <a:pt x="20" y="67"/>
                    <a:pt x="20" y="66"/>
                  </a:cubicBezTo>
                  <a:cubicBezTo>
                    <a:pt x="21" y="65"/>
                    <a:pt x="21" y="64"/>
                    <a:pt x="21" y="64"/>
                  </a:cubicBezTo>
                  <a:cubicBezTo>
                    <a:pt x="24" y="48"/>
                    <a:pt x="25" y="33"/>
                    <a:pt x="25" y="17"/>
                  </a:cubicBezTo>
                  <a:lnTo>
                    <a:pt x="25" y="16"/>
                  </a:lnTo>
                  <a:cubicBezTo>
                    <a:pt x="25" y="10"/>
                    <a:pt x="25" y="5"/>
                    <a:pt x="25" y="0"/>
                  </a:cubicBezTo>
                  <a:lnTo>
                    <a:pt x="0" y="0"/>
                  </a:lnTo>
                  <a:cubicBezTo>
                    <a:pt x="1" y="7"/>
                    <a:pt x="1" y="13"/>
                    <a:pt x="1"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 name="Google Shape;1193;p29">
              <a:extLst>
                <a:ext uri="{FF2B5EF4-FFF2-40B4-BE49-F238E27FC236}">
                  <a16:creationId xmlns:a16="http://schemas.microsoft.com/office/drawing/2014/main" id="{F6905F98-9BBE-D9C7-0220-C022985DF1A5}"/>
                </a:ext>
              </a:extLst>
            </p:cNvPr>
            <p:cNvSpPr/>
            <p:nvPr/>
          </p:nvSpPr>
          <p:spPr>
            <a:xfrm>
              <a:off x="2292845" y="-822455"/>
              <a:ext cx="9000" cy="1080"/>
            </a:xfrm>
            <a:custGeom>
              <a:avLst/>
              <a:gdLst/>
              <a:ahLst/>
              <a:cxnLst/>
              <a:rect l="l" t="t" r="r" b="b"/>
              <a:pathLst>
                <a:path w="25" h="3" extrusionOk="0">
                  <a:moveTo>
                    <a:pt x="0" y="2"/>
                  </a:moveTo>
                  <a:lnTo>
                    <a:pt x="24" y="2"/>
                  </a:lnTo>
                  <a:lnTo>
                    <a:pt x="24" y="0"/>
                  </a:lnTo>
                  <a:lnTo>
                    <a:pt x="0" y="0"/>
                  </a:lnTo>
                  <a:cubicBezTo>
                    <a:pt x="0" y="0"/>
                    <a:pt x="0" y="1"/>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1194;p29">
              <a:extLst>
                <a:ext uri="{FF2B5EF4-FFF2-40B4-BE49-F238E27FC236}">
                  <a16:creationId xmlns:a16="http://schemas.microsoft.com/office/drawing/2014/main" id="{125381A6-D6BB-C75E-2B37-AA85AC757A95}"/>
                </a:ext>
              </a:extLst>
            </p:cNvPr>
            <p:cNvSpPr/>
            <p:nvPr/>
          </p:nvSpPr>
          <p:spPr>
            <a:xfrm>
              <a:off x="2304365" y="-822455"/>
              <a:ext cx="10080" cy="47880"/>
            </a:xfrm>
            <a:custGeom>
              <a:avLst/>
              <a:gdLst/>
              <a:ahLst/>
              <a:cxnLst/>
              <a:rect l="l" t="t" r="r" b="b"/>
              <a:pathLst>
                <a:path w="28" h="133" extrusionOk="0">
                  <a:moveTo>
                    <a:pt x="2" y="1"/>
                  </a:moveTo>
                  <a:cubicBezTo>
                    <a:pt x="1" y="11"/>
                    <a:pt x="0" y="21"/>
                    <a:pt x="0" y="32"/>
                  </a:cubicBezTo>
                  <a:cubicBezTo>
                    <a:pt x="0" y="36"/>
                    <a:pt x="0" y="40"/>
                    <a:pt x="1" y="44"/>
                  </a:cubicBezTo>
                  <a:cubicBezTo>
                    <a:pt x="1" y="70"/>
                    <a:pt x="2" y="97"/>
                    <a:pt x="5" y="123"/>
                  </a:cubicBezTo>
                  <a:cubicBezTo>
                    <a:pt x="5" y="130"/>
                    <a:pt x="17" y="132"/>
                    <a:pt x="18" y="124"/>
                  </a:cubicBezTo>
                  <a:cubicBezTo>
                    <a:pt x="21" y="97"/>
                    <a:pt x="23" y="70"/>
                    <a:pt x="23" y="43"/>
                  </a:cubicBezTo>
                  <a:cubicBezTo>
                    <a:pt x="23" y="40"/>
                    <a:pt x="23" y="37"/>
                    <a:pt x="23" y="34"/>
                  </a:cubicBezTo>
                  <a:cubicBezTo>
                    <a:pt x="23" y="23"/>
                    <a:pt x="24" y="11"/>
                    <a:pt x="27" y="0"/>
                  </a:cubicBezTo>
                  <a:lnTo>
                    <a:pt x="2" y="0"/>
                  </a:lnTo>
                  <a:lnTo>
                    <a:pt x="2"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 name="Google Shape;1195;p29">
              <a:extLst>
                <a:ext uri="{FF2B5EF4-FFF2-40B4-BE49-F238E27FC236}">
                  <a16:creationId xmlns:a16="http://schemas.microsoft.com/office/drawing/2014/main" id="{7DF2F544-9516-5786-11E9-E04065DEEFFC}"/>
                </a:ext>
              </a:extLst>
            </p:cNvPr>
            <p:cNvSpPr/>
            <p:nvPr/>
          </p:nvSpPr>
          <p:spPr>
            <a:xfrm>
              <a:off x="2305085" y="-822095"/>
              <a:ext cx="9360" cy="720"/>
            </a:xfrm>
            <a:custGeom>
              <a:avLst/>
              <a:gdLst/>
              <a:ahLst/>
              <a:cxnLst/>
              <a:rect l="l" t="t" r="r" b="b"/>
              <a:pathLst>
                <a:path w="26" h="2" extrusionOk="0">
                  <a:moveTo>
                    <a:pt x="16" y="0"/>
                  </a:moveTo>
                  <a:lnTo>
                    <a:pt x="25" y="0"/>
                  </a:lnTo>
                  <a:lnTo>
                    <a:pt x="25" y="0"/>
                  </a:lnTo>
                  <a:lnTo>
                    <a:pt x="0" y="0"/>
                  </a:lnTo>
                  <a:lnTo>
                    <a:pt x="0" y="1"/>
                  </a:lnTo>
                  <a:lnTo>
                    <a:pt x="16" y="0"/>
                  </a:lnTo>
                </a:path>
              </a:pathLst>
            </a:custGeom>
            <a:solidFill>
              <a:schemeClr val="dk1"/>
            </a:solidFill>
            <a:ln>
              <a:noFill/>
            </a:ln>
          </p:spPr>
        </p:sp>
        <p:sp>
          <p:nvSpPr>
            <p:cNvPr id="1196" name="Google Shape;1196;p29">
              <a:extLst>
                <a:ext uri="{FF2B5EF4-FFF2-40B4-BE49-F238E27FC236}">
                  <a16:creationId xmlns:a16="http://schemas.microsoft.com/office/drawing/2014/main" id="{8D9D3F11-7E91-0C1A-4C34-55901F45B40C}"/>
                </a:ext>
              </a:extLst>
            </p:cNvPr>
            <p:cNvSpPr/>
            <p:nvPr/>
          </p:nvSpPr>
          <p:spPr>
            <a:xfrm>
              <a:off x="2324165" y="-822455"/>
              <a:ext cx="10080" cy="25560"/>
            </a:xfrm>
            <a:custGeom>
              <a:avLst/>
              <a:gdLst/>
              <a:ahLst/>
              <a:cxnLst/>
              <a:rect l="l" t="t" r="r" b="b"/>
              <a:pathLst>
                <a:path w="28" h="71" extrusionOk="0">
                  <a:moveTo>
                    <a:pt x="1" y="0"/>
                  </a:moveTo>
                  <a:cubicBezTo>
                    <a:pt x="0" y="7"/>
                    <a:pt x="0" y="13"/>
                    <a:pt x="0" y="19"/>
                  </a:cubicBezTo>
                  <a:cubicBezTo>
                    <a:pt x="0" y="33"/>
                    <a:pt x="1" y="46"/>
                    <a:pt x="2" y="59"/>
                  </a:cubicBezTo>
                  <a:cubicBezTo>
                    <a:pt x="2" y="61"/>
                    <a:pt x="3" y="63"/>
                    <a:pt x="4" y="65"/>
                  </a:cubicBezTo>
                  <a:cubicBezTo>
                    <a:pt x="5" y="67"/>
                    <a:pt x="6" y="68"/>
                    <a:pt x="8" y="69"/>
                  </a:cubicBezTo>
                  <a:cubicBezTo>
                    <a:pt x="10" y="70"/>
                    <a:pt x="11" y="70"/>
                    <a:pt x="13" y="70"/>
                  </a:cubicBezTo>
                  <a:cubicBezTo>
                    <a:pt x="15" y="70"/>
                    <a:pt x="17" y="70"/>
                    <a:pt x="19" y="69"/>
                  </a:cubicBezTo>
                  <a:cubicBezTo>
                    <a:pt x="21" y="68"/>
                    <a:pt x="22" y="67"/>
                    <a:pt x="23" y="65"/>
                  </a:cubicBezTo>
                  <a:cubicBezTo>
                    <a:pt x="24" y="63"/>
                    <a:pt x="24" y="61"/>
                    <a:pt x="24" y="59"/>
                  </a:cubicBezTo>
                  <a:cubicBezTo>
                    <a:pt x="24" y="44"/>
                    <a:pt x="27" y="29"/>
                    <a:pt x="27" y="14"/>
                  </a:cubicBezTo>
                  <a:cubicBezTo>
                    <a:pt x="27" y="11"/>
                    <a:pt x="27" y="9"/>
                    <a:pt x="27" y="7"/>
                  </a:cubicBezTo>
                  <a:cubicBezTo>
                    <a:pt x="27" y="5"/>
                    <a:pt x="27" y="2"/>
                    <a:pt x="27" y="0"/>
                  </a:cubicBezTo>
                  <a:lnTo>
                    <a:pt x="21" y="0"/>
                  </a:lnTo>
                  <a:lnTo>
                    <a:pt x="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 name="Google Shape;1197;p29">
              <a:extLst>
                <a:ext uri="{FF2B5EF4-FFF2-40B4-BE49-F238E27FC236}">
                  <a16:creationId xmlns:a16="http://schemas.microsoft.com/office/drawing/2014/main" id="{4694FB6B-1D78-7669-DA24-9F3A41137F1B}"/>
                </a:ext>
              </a:extLst>
            </p:cNvPr>
            <p:cNvSpPr/>
            <p:nvPr/>
          </p:nvSpPr>
          <p:spPr>
            <a:xfrm>
              <a:off x="1453325" y="-857375"/>
              <a:ext cx="7560" cy="2160"/>
            </a:xfrm>
            <a:custGeom>
              <a:avLst/>
              <a:gdLst/>
              <a:ahLst/>
              <a:cxnLst/>
              <a:rect l="l" t="t" r="r" b="b"/>
              <a:pathLst>
                <a:path w="21" h="6" extrusionOk="0">
                  <a:moveTo>
                    <a:pt x="2" y="5"/>
                  </a:moveTo>
                  <a:lnTo>
                    <a:pt x="8" y="5"/>
                  </a:lnTo>
                  <a:cubicBezTo>
                    <a:pt x="11" y="5"/>
                    <a:pt x="14" y="4"/>
                    <a:pt x="16" y="3"/>
                  </a:cubicBezTo>
                  <a:cubicBezTo>
                    <a:pt x="18" y="2"/>
                    <a:pt x="19" y="1"/>
                    <a:pt x="20" y="0"/>
                  </a:cubicBezTo>
                  <a:cubicBezTo>
                    <a:pt x="13" y="0"/>
                    <a:pt x="7" y="2"/>
                    <a:pt x="0" y="5"/>
                  </a:cubicBezTo>
                  <a:lnTo>
                    <a:pt x="2"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 name="Google Shape;1198;p29">
              <a:extLst>
                <a:ext uri="{FF2B5EF4-FFF2-40B4-BE49-F238E27FC236}">
                  <a16:creationId xmlns:a16="http://schemas.microsoft.com/office/drawing/2014/main" id="{2017A34C-A0A4-775E-F12D-D0083B22B94C}"/>
                </a:ext>
              </a:extLst>
            </p:cNvPr>
            <p:cNvSpPr/>
            <p:nvPr/>
          </p:nvSpPr>
          <p:spPr>
            <a:xfrm>
              <a:off x="1433525" y="-864575"/>
              <a:ext cx="10800" cy="10080"/>
            </a:xfrm>
            <a:custGeom>
              <a:avLst/>
              <a:gdLst/>
              <a:ahLst/>
              <a:cxnLst/>
              <a:rect l="l" t="t" r="r" b="b"/>
              <a:pathLst>
                <a:path w="30" h="28" extrusionOk="0">
                  <a:moveTo>
                    <a:pt x="29" y="8"/>
                  </a:moveTo>
                  <a:lnTo>
                    <a:pt x="29" y="6"/>
                  </a:lnTo>
                  <a:cubicBezTo>
                    <a:pt x="28" y="6"/>
                    <a:pt x="27" y="6"/>
                    <a:pt x="26" y="5"/>
                  </a:cubicBezTo>
                  <a:cubicBezTo>
                    <a:pt x="25" y="5"/>
                    <a:pt x="24" y="4"/>
                    <a:pt x="24" y="3"/>
                  </a:cubicBezTo>
                  <a:lnTo>
                    <a:pt x="0" y="0"/>
                  </a:lnTo>
                  <a:cubicBezTo>
                    <a:pt x="4" y="9"/>
                    <a:pt x="7" y="18"/>
                    <a:pt x="9" y="27"/>
                  </a:cubicBezTo>
                  <a:cubicBezTo>
                    <a:pt x="15" y="20"/>
                    <a:pt x="22" y="13"/>
                    <a:pt x="29"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 name="Google Shape;1199;p29">
              <a:extLst>
                <a:ext uri="{FF2B5EF4-FFF2-40B4-BE49-F238E27FC236}">
                  <a16:creationId xmlns:a16="http://schemas.microsoft.com/office/drawing/2014/main" id="{0BC14E82-20C9-B815-DCEB-30BF5FC66426}"/>
                </a:ext>
              </a:extLst>
            </p:cNvPr>
            <p:cNvSpPr/>
            <p:nvPr/>
          </p:nvSpPr>
          <p:spPr>
            <a:xfrm>
              <a:off x="1433525" y="-868535"/>
              <a:ext cx="9000" cy="5400"/>
            </a:xfrm>
            <a:custGeom>
              <a:avLst/>
              <a:gdLst/>
              <a:ahLst/>
              <a:cxnLst/>
              <a:rect l="l" t="t" r="r" b="b"/>
              <a:pathLst>
                <a:path w="25" h="15" extrusionOk="0">
                  <a:moveTo>
                    <a:pt x="24" y="14"/>
                  </a:moveTo>
                  <a:cubicBezTo>
                    <a:pt x="23" y="13"/>
                    <a:pt x="22" y="12"/>
                    <a:pt x="21" y="11"/>
                  </a:cubicBezTo>
                  <a:cubicBezTo>
                    <a:pt x="20" y="9"/>
                    <a:pt x="19" y="7"/>
                    <a:pt x="19" y="4"/>
                  </a:cubicBezTo>
                  <a:cubicBezTo>
                    <a:pt x="19" y="3"/>
                    <a:pt x="20" y="1"/>
                    <a:pt x="20" y="0"/>
                  </a:cubicBezTo>
                  <a:cubicBezTo>
                    <a:pt x="18" y="0"/>
                    <a:pt x="15" y="1"/>
                    <a:pt x="13" y="2"/>
                  </a:cubicBezTo>
                  <a:cubicBezTo>
                    <a:pt x="12" y="3"/>
                    <a:pt x="11" y="3"/>
                    <a:pt x="10" y="4"/>
                  </a:cubicBezTo>
                  <a:cubicBezTo>
                    <a:pt x="7" y="6"/>
                    <a:pt x="3" y="8"/>
                    <a:pt x="0" y="11"/>
                  </a:cubicBezTo>
                  <a:lnTo>
                    <a:pt x="24"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 name="Google Shape;1200;p29">
              <a:extLst>
                <a:ext uri="{FF2B5EF4-FFF2-40B4-BE49-F238E27FC236}">
                  <a16:creationId xmlns:a16="http://schemas.microsoft.com/office/drawing/2014/main" id="{52FBEDBD-35B2-78EF-6C44-F58E8CA4EE29}"/>
                </a:ext>
              </a:extLst>
            </p:cNvPr>
            <p:cNvSpPr/>
            <p:nvPr/>
          </p:nvSpPr>
          <p:spPr>
            <a:xfrm>
              <a:off x="1449725" y="-869615"/>
              <a:ext cx="9720" cy="3960"/>
            </a:xfrm>
            <a:custGeom>
              <a:avLst/>
              <a:gdLst/>
              <a:ahLst/>
              <a:cxnLst/>
              <a:rect l="l" t="t" r="r" b="b"/>
              <a:pathLst>
                <a:path w="27" h="11" extrusionOk="0">
                  <a:moveTo>
                    <a:pt x="3" y="10"/>
                  </a:moveTo>
                  <a:lnTo>
                    <a:pt x="8" y="8"/>
                  </a:lnTo>
                  <a:cubicBezTo>
                    <a:pt x="14" y="6"/>
                    <a:pt x="20" y="4"/>
                    <a:pt x="26" y="2"/>
                  </a:cubicBezTo>
                  <a:cubicBezTo>
                    <a:pt x="24" y="2"/>
                    <a:pt x="23" y="1"/>
                    <a:pt x="21" y="1"/>
                  </a:cubicBezTo>
                  <a:cubicBezTo>
                    <a:pt x="14" y="1"/>
                    <a:pt x="7" y="0"/>
                    <a:pt x="0" y="0"/>
                  </a:cubicBezTo>
                  <a:cubicBezTo>
                    <a:pt x="0" y="1"/>
                    <a:pt x="1" y="1"/>
                    <a:pt x="1" y="2"/>
                  </a:cubicBezTo>
                  <a:cubicBezTo>
                    <a:pt x="2" y="3"/>
                    <a:pt x="2" y="3"/>
                    <a:pt x="2" y="4"/>
                  </a:cubicBezTo>
                  <a:lnTo>
                    <a:pt x="3"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 name="Google Shape;1201;p29">
              <a:extLst>
                <a:ext uri="{FF2B5EF4-FFF2-40B4-BE49-F238E27FC236}">
                  <a16:creationId xmlns:a16="http://schemas.microsoft.com/office/drawing/2014/main" id="{05023C28-C4F7-1841-81C5-F1BA009E6059}"/>
                </a:ext>
              </a:extLst>
            </p:cNvPr>
            <p:cNvSpPr/>
            <p:nvPr/>
          </p:nvSpPr>
          <p:spPr>
            <a:xfrm>
              <a:off x="1428845" y="-864575"/>
              <a:ext cx="8280" cy="15840"/>
            </a:xfrm>
            <a:custGeom>
              <a:avLst/>
              <a:gdLst/>
              <a:ahLst/>
              <a:cxnLst/>
              <a:rect l="l" t="t" r="r" b="b"/>
              <a:pathLst>
                <a:path w="23" h="44" extrusionOk="0">
                  <a:moveTo>
                    <a:pt x="3" y="26"/>
                  </a:moveTo>
                  <a:cubicBezTo>
                    <a:pt x="4" y="32"/>
                    <a:pt x="5" y="37"/>
                    <a:pt x="6" y="43"/>
                  </a:cubicBezTo>
                  <a:cubicBezTo>
                    <a:pt x="12" y="37"/>
                    <a:pt x="17" y="32"/>
                    <a:pt x="22" y="27"/>
                  </a:cubicBezTo>
                  <a:cubicBezTo>
                    <a:pt x="20" y="18"/>
                    <a:pt x="17" y="9"/>
                    <a:pt x="14" y="0"/>
                  </a:cubicBezTo>
                  <a:cubicBezTo>
                    <a:pt x="9" y="4"/>
                    <a:pt x="5" y="8"/>
                    <a:pt x="0" y="11"/>
                  </a:cubicBezTo>
                  <a:cubicBezTo>
                    <a:pt x="1" y="16"/>
                    <a:pt x="2" y="21"/>
                    <a:pt x="3"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 name="Google Shape;1202;p29">
              <a:extLst>
                <a:ext uri="{FF2B5EF4-FFF2-40B4-BE49-F238E27FC236}">
                  <a16:creationId xmlns:a16="http://schemas.microsoft.com/office/drawing/2014/main" id="{80054FB9-C972-E5B6-4CEA-6C3DA938F50A}"/>
                </a:ext>
              </a:extLst>
            </p:cNvPr>
            <p:cNvSpPr/>
            <p:nvPr/>
          </p:nvSpPr>
          <p:spPr>
            <a:xfrm>
              <a:off x="1442165" y="-863495"/>
              <a:ext cx="3600" cy="2160"/>
            </a:xfrm>
            <a:custGeom>
              <a:avLst/>
              <a:gdLst/>
              <a:ahLst/>
              <a:cxnLst/>
              <a:rect l="l" t="t" r="r" b="b"/>
              <a:pathLst>
                <a:path w="10" h="6" extrusionOk="0">
                  <a:moveTo>
                    <a:pt x="5" y="3"/>
                  </a:moveTo>
                  <a:lnTo>
                    <a:pt x="5" y="5"/>
                  </a:lnTo>
                  <a:lnTo>
                    <a:pt x="9" y="2"/>
                  </a:lnTo>
                  <a:lnTo>
                    <a:pt x="0" y="0"/>
                  </a:lnTo>
                  <a:cubicBezTo>
                    <a:pt x="1" y="1"/>
                    <a:pt x="2" y="1"/>
                    <a:pt x="3" y="2"/>
                  </a:cubicBezTo>
                  <a:cubicBezTo>
                    <a:pt x="4" y="3"/>
                    <a:pt x="4" y="3"/>
                    <a:pt x="5"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 name="Google Shape;1203;p29">
              <a:extLst>
                <a:ext uri="{FF2B5EF4-FFF2-40B4-BE49-F238E27FC236}">
                  <a16:creationId xmlns:a16="http://schemas.microsoft.com/office/drawing/2014/main" id="{06778E86-4598-47B7-B7E3-04FADA8EC598}"/>
                </a:ext>
              </a:extLst>
            </p:cNvPr>
            <p:cNvSpPr/>
            <p:nvPr/>
          </p:nvSpPr>
          <p:spPr>
            <a:xfrm>
              <a:off x="1440725" y="-869615"/>
              <a:ext cx="10440" cy="7200"/>
            </a:xfrm>
            <a:custGeom>
              <a:avLst/>
              <a:gdLst/>
              <a:ahLst/>
              <a:cxnLst/>
              <a:rect l="l" t="t" r="r" b="b"/>
              <a:pathLst>
                <a:path w="29" h="20" extrusionOk="0">
                  <a:moveTo>
                    <a:pt x="4" y="17"/>
                  </a:moveTo>
                  <a:lnTo>
                    <a:pt x="13" y="19"/>
                  </a:lnTo>
                  <a:cubicBezTo>
                    <a:pt x="15" y="17"/>
                    <a:pt x="17" y="16"/>
                    <a:pt x="18" y="15"/>
                  </a:cubicBezTo>
                  <a:cubicBezTo>
                    <a:pt x="22" y="14"/>
                    <a:pt x="25" y="12"/>
                    <a:pt x="28" y="10"/>
                  </a:cubicBezTo>
                  <a:lnTo>
                    <a:pt x="27" y="5"/>
                  </a:lnTo>
                  <a:cubicBezTo>
                    <a:pt x="27" y="4"/>
                    <a:pt x="27" y="3"/>
                    <a:pt x="26" y="2"/>
                  </a:cubicBezTo>
                  <a:cubicBezTo>
                    <a:pt x="26" y="2"/>
                    <a:pt x="25" y="1"/>
                    <a:pt x="25" y="0"/>
                  </a:cubicBezTo>
                  <a:cubicBezTo>
                    <a:pt x="24" y="0"/>
                    <a:pt x="23" y="0"/>
                    <a:pt x="22" y="0"/>
                  </a:cubicBezTo>
                  <a:cubicBezTo>
                    <a:pt x="15" y="0"/>
                    <a:pt x="7" y="1"/>
                    <a:pt x="0" y="3"/>
                  </a:cubicBezTo>
                  <a:cubicBezTo>
                    <a:pt x="0" y="5"/>
                    <a:pt x="0" y="6"/>
                    <a:pt x="0" y="8"/>
                  </a:cubicBezTo>
                  <a:cubicBezTo>
                    <a:pt x="0" y="10"/>
                    <a:pt x="0" y="12"/>
                    <a:pt x="1" y="14"/>
                  </a:cubicBezTo>
                  <a:cubicBezTo>
                    <a:pt x="2" y="15"/>
                    <a:pt x="3" y="17"/>
                    <a:pt x="4"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 name="Google Shape;1204;p29">
              <a:extLst>
                <a:ext uri="{FF2B5EF4-FFF2-40B4-BE49-F238E27FC236}">
                  <a16:creationId xmlns:a16="http://schemas.microsoft.com/office/drawing/2014/main" id="{9206FFA1-9B40-A60F-8E48-643D4262030A}"/>
                </a:ext>
              </a:extLst>
            </p:cNvPr>
            <p:cNvSpPr/>
            <p:nvPr/>
          </p:nvSpPr>
          <p:spPr>
            <a:xfrm>
              <a:off x="1422365" y="-858455"/>
              <a:ext cx="7200" cy="10080"/>
            </a:xfrm>
            <a:custGeom>
              <a:avLst/>
              <a:gdLst/>
              <a:ahLst/>
              <a:cxnLst/>
              <a:rect l="l" t="t" r="r" b="b"/>
              <a:pathLst>
                <a:path w="20" h="28" extrusionOk="0">
                  <a:moveTo>
                    <a:pt x="0" y="6"/>
                  </a:moveTo>
                  <a:cubicBezTo>
                    <a:pt x="2" y="12"/>
                    <a:pt x="5" y="18"/>
                    <a:pt x="7" y="25"/>
                  </a:cubicBezTo>
                  <a:cubicBezTo>
                    <a:pt x="10" y="26"/>
                    <a:pt x="14" y="27"/>
                    <a:pt x="17" y="27"/>
                  </a:cubicBezTo>
                  <a:cubicBezTo>
                    <a:pt x="18" y="27"/>
                    <a:pt x="18" y="27"/>
                    <a:pt x="19" y="27"/>
                  </a:cubicBezTo>
                  <a:cubicBezTo>
                    <a:pt x="15" y="18"/>
                    <a:pt x="12" y="8"/>
                    <a:pt x="8" y="0"/>
                  </a:cubicBezTo>
                  <a:cubicBezTo>
                    <a:pt x="7" y="0"/>
                    <a:pt x="6" y="0"/>
                    <a:pt x="6" y="0"/>
                  </a:cubicBezTo>
                  <a:cubicBezTo>
                    <a:pt x="4" y="2"/>
                    <a:pt x="2" y="4"/>
                    <a:pt x="0"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 name="Google Shape;1205;p29">
              <a:extLst>
                <a:ext uri="{FF2B5EF4-FFF2-40B4-BE49-F238E27FC236}">
                  <a16:creationId xmlns:a16="http://schemas.microsoft.com/office/drawing/2014/main" id="{3A4FB573-700A-EFCA-4A14-92141A46012E}"/>
                </a:ext>
              </a:extLst>
            </p:cNvPr>
            <p:cNvSpPr/>
            <p:nvPr/>
          </p:nvSpPr>
          <p:spPr>
            <a:xfrm>
              <a:off x="1422005" y="-856295"/>
              <a:ext cx="3240" cy="7200"/>
            </a:xfrm>
            <a:custGeom>
              <a:avLst/>
              <a:gdLst/>
              <a:ahLst/>
              <a:cxnLst/>
              <a:rect l="l" t="t" r="r" b="b"/>
              <a:pathLst>
                <a:path w="9" h="20" extrusionOk="0">
                  <a:moveTo>
                    <a:pt x="6" y="18"/>
                  </a:moveTo>
                  <a:lnTo>
                    <a:pt x="8" y="19"/>
                  </a:lnTo>
                  <a:cubicBezTo>
                    <a:pt x="6" y="12"/>
                    <a:pt x="4" y="7"/>
                    <a:pt x="1" y="0"/>
                  </a:cubicBezTo>
                  <a:cubicBezTo>
                    <a:pt x="0" y="2"/>
                    <a:pt x="0" y="4"/>
                    <a:pt x="0" y="7"/>
                  </a:cubicBezTo>
                  <a:cubicBezTo>
                    <a:pt x="0" y="9"/>
                    <a:pt x="0" y="11"/>
                    <a:pt x="2" y="13"/>
                  </a:cubicBezTo>
                  <a:cubicBezTo>
                    <a:pt x="3" y="15"/>
                    <a:pt x="4" y="16"/>
                    <a:pt x="6"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 name="Google Shape;1206;p29">
              <a:extLst>
                <a:ext uri="{FF2B5EF4-FFF2-40B4-BE49-F238E27FC236}">
                  <a16:creationId xmlns:a16="http://schemas.microsoft.com/office/drawing/2014/main" id="{36907502-4C08-9776-D8C4-8DB687598BE3}"/>
                </a:ext>
              </a:extLst>
            </p:cNvPr>
            <p:cNvSpPr/>
            <p:nvPr/>
          </p:nvSpPr>
          <p:spPr>
            <a:xfrm>
              <a:off x="1425245" y="-860255"/>
              <a:ext cx="6120" cy="11880"/>
            </a:xfrm>
            <a:custGeom>
              <a:avLst/>
              <a:gdLst/>
              <a:ahLst/>
              <a:cxnLst/>
              <a:rect l="l" t="t" r="r" b="b"/>
              <a:pathLst>
                <a:path w="17" h="33" extrusionOk="0">
                  <a:moveTo>
                    <a:pt x="16" y="31"/>
                  </a:moveTo>
                  <a:cubicBezTo>
                    <a:pt x="15" y="26"/>
                    <a:pt x="15" y="20"/>
                    <a:pt x="13" y="14"/>
                  </a:cubicBezTo>
                  <a:cubicBezTo>
                    <a:pt x="11" y="8"/>
                    <a:pt x="10" y="5"/>
                    <a:pt x="9" y="0"/>
                  </a:cubicBezTo>
                  <a:cubicBezTo>
                    <a:pt x="8" y="0"/>
                    <a:pt x="7" y="1"/>
                    <a:pt x="6" y="2"/>
                  </a:cubicBezTo>
                  <a:cubicBezTo>
                    <a:pt x="4" y="3"/>
                    <a:pt x="2" y="4"/>
                    <a:pt x="0" y="4"/>
                  </a:cubicBezTo>
                  <a:cubicBezTo>
                    <a:pt x="4" y="13"/>
                    <a:pt x="8" y="22"/>
                    <a:pt x="11" y="32"/>
                  </a:cubicBezTo>
                  <a:lnTo>
                    <a:pt x="16" y="3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 name="Google Shape;1207;p29">
              <a:extLst>
                <a:ext uri="{FF2B5EF4-FFF2-40B4-BE49-F238E27FC236}">
                  <a16:creationId xmlns:a16="http://schemas.microsoft.com/office/drawing/2014/main" id="{97AC3520-60A0-894B-E2B2-AE32870B6616}"/>
                </a:ext>
              </a:extLst>
            </p:cNvPr>
            <p:cNvSpPr/>
            <p:nvPr/>
          </p:nvSpPr>
          <p:spPr>
            <a:xfrm>
              <a:off x="2192045" y="-826055"/>
              <a:ext cx="13680" cy="3960"/>
            </a:xfrm>
            <a:custGeom>
              <a:avLst/>
              <a:gdLst/>
              <a:ahLst/>
              <a:cxnLst/>
              <a:rect l="l" t="t" r="r" b="b"/>
              <a:pathLst>
                <a:path w="38" h="11" extrusionOk="0">
                  <a:moveTo>
                    <a:pt x="2" y="10"/>
                  </a:moveTo>
                  <a:lnTo>
                    <a:pt x="35" y="10"/>
                  </a:lnTo>
                  <a:cubicBezTo>
                    <a:pt x="35" y="7"/>
                    <a:pt x="36" y="4"/>
                    <a:pt x="37" y="0"/>
                  </a:cubicBezTo>
                  <a:cubicBezTo>
                    <a:pt x="25" y="0"/>
                    <a:pt x="13" y="0"/>
                    <a:pt x="0" y="0"/>
                  </a:cubicBezTo>
                  <a:cubicBezTo>
                    <a:pt x="1" y="1"/>
                    <a:pt x="1" y="1"/>
                    <a:pt x="1" y="1"/>
                  </a:cubicBezTo>
                  <a:cubicBezTo>
                    <a:pt x="2" y="3"/>
                    <a:pt x="2" y="4"/>
                    <a:pt x="2" y="6"/>
                  </a:cubicBezTo>
                  <a:lnTo>
                    <a:pt x="2" y="7"/>
                  </a:lnTo>
                  <a:cubicBezTo>
                    <a:pt x="2" y="8"/>
                    <a:pt x="2" y="9"/>
                    <a:pt x="2"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 name="Google Shape;1208;p29">
              <a:extLst>
                <a:ext uri="{FF2B5EF4-FFF2-40B4-BE49-F238E27FC236}">
                  <a16:creationId xmlns:a16="http://schemas.microsoft.com/office/drawing/2014/main" id="{1C0B0B32-5FD2-8DB6-435F-9D8960FF5D42}"/>
                </a:ext>
              </a:extLst>
            </p:cNvPr>
            <p:cNvSpPr/>
            <p:nvPr/>
          </p:nvSpPr>
          <p:spPr>
            <a:xfrm>
              <a:off x="2172245" y="-825695"/>
              <a:ext cx="14400" cy="3600"/>
            </a:xfrm>
            <a:custGeom>
              <a:avLst/>
              <a:gdLst/>
              <a:ahLst/>
              <a:cxnLst/>
              <a:rect l="l" t="t" r="r" b="b"/>
              <a:pathLst>
                <a:path w="40" h="10" extrusionOk="0">
                  <a:moveTo>
                    <a:pt x="35" y="9"/>
                  </a:moveTo>
                  <a:cubicBezTo>
                    <a:pt x="36" y="7"/>
                    <a:pt x="36" y="5"/>
                    <a:pt x="37" y="3"/>
                  </a:cubicBezTo>
                  <a:lnTo>
                    <a:pt x="37" y="2"/>
                  </a:lnTo>
                  <a:cubicBezTo>
                    <a:pt x="38" y="1"/>
                    <a:pt x="38" y="0"/>
                    <a:pt x="39" y="0"/>
                  </a:cubicBezTo>
                  <a:cubicBezTo>
                    <a:pt x="26" y="0"/>
                    <a:pt x="12" y="1"/>
                    <a:pt x="0" y="1"/>
                  </a:cubicBezTo>
                  <a:cubicBezTo>
                    <a:pt x="0" y="4"/>
                    <a:pt x="0" y="6"/>
                    <a:pt x="0" y="9"/>
                  </a:cubicBezTo>
                  <a:lnTo>
                    <a:pt x="35"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 name="Google Shape;1209;p29">
              <a:extLst>
                <a:ext uri="{FF2B5EF4-FFF2-40B4-BE49-F238E27FC236}">
                  <a16:creationId xmlns:a16="http://schemas.microsoft.com/office/drawing/2014/main" id="{764A6C16-19A2-B5C1-A6BE-283398CB031E}"/>
                </a:ext>
              </a:extLst>
            </p:cNvPr>
            <p:cNvSpPr/>
            <p:nvPr/>
          </p:nvSpPr>
          <p:spPr>
            <a:xfrm>
              <a:off x="2213285" y="-824975"/>
              <a:ext cx="10080" cy="2880"/>
            </a:xfrm>
            <a:custGeom>
              <a:avLst/>
              <a:gdLst/>
              <a:ahLst/>
              <a:cxnLst/>
              <a:rect l="l" t="t" r="r" b="b"/>
              <a:pathLst>
                <a:path w="28" h="8" extrusionOk="0">
                  <a:moveTo>
                    <a:pt x="27" y="7"/>
                  </a:moveTo>
                  <a:lnTo>
                    <a:pt x="27" y="5"/>
                  </a:lnTo>
                  <a:cubicBezTo>
                    <a:pt x="23" y="5"/>
                    <a:pt x="19" y="3"/>
                    <a:pt x="14" y="2"/>
                  </a:cubicBezTo>
                  <a:cubicBezTo>
                    <a:pt x="9" y="1"/>
                    <a:pt x="6" y="1"/>
                    <a:pt x="1" y="0"/>
                  </a:cubicBezTo>
                  <a:cubicBezTo>
                    <a:pt x="1" y="2"/>
                    <a:pt x="0" y="5"/>
                    <a:pt x="0" y="7"/>
                  </a:cubicBezTo>
                  <a:lnTo>
                    <a:pt x="27"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 name="Google Shape;1210;p29">
              <a:extLst>
                <a:ext uri="{FF2B5EF4-FFF2-40B4-BE49-F238E27FC236}">
                  <a16:creationId xmlns:a16="http://schemas.microsoft.com/office/drawing/2014/main" id="{31E3011B-294A-70B1-0752-0B76F8447789}"/>
                </a:ext>
              </a:extLst>
            </p:cNvPr>
            <p:cNvSpPr/>
            <p:nvPr/>
          </p:nvSpPr>
          <p:spPr>
            <a:xfrm>
              <a:off x="1838885" y="-839735"/>
              <a:ext cx="13320" cy="1800"/>
            </a:xfrm>
            <a:custGeom>
              <a:avLst/>
              <a:gdLst/>
              <a:ahLst/>
              <a:cxnLst/>
              <a:rect l="l" t="t" r="r" b="b"/>
              <a:pathLst>
                <a:path w="37" h="5" extrusionOk="0">
                  <a:moveTo>
                    <a:pt x="28" y="0"/>
                  </a:moveTo>
                  <a:cubicBezTo>
                    <a:pt x="19" y="0"/>
                    <a:pt x="9" y="0"/>
                    <a:pt x="0" y="0"/>
                  </a:cubicBezTo>
                  <a:cubicBezTo>
                    <a:pt x="9" y="1"/>
                    <a:pt x="18" y="2"/>
                    <a:pt x="27" y="3"/>
                  </a:cubicBezTo>
                  <a:cubicBezTo>
                    <a:pt x="36" y="4"/>
                    <a:pt x="28" y="1"/>
                    <a:pt x="2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 name="Google Shape;1211;p29">
              <a:extLst>
                <a:ext uri="{FF2B5EF4-FFF2-40B4-BE49-F238E27FC236}">
                  <a16:creationId xmlns:a16="http://schemas.microsoft.com/office/drawing/2014/main" id="{1F44B1C6-A16F-F835-1F96-FC3CDEC637F8}"/>
                </a:ext>
              </a:extLst>
            </p:cNvPr>
            <p:cNvSpPr/>
            <p:nvPr/>
          </p:nvSpPr>
          <p:spPr>
            <a:xfrm>
              <a:off x="2153885" y="-826415"/>
              <a:ext cx="10800" cy="4320"/>
            </a:xfrm>
            <a:custGeom>
              <a:avLst/>
              <a:gdLst/>
              <a:ahLst/>
              <a:cxnLst/>
              <a:rect l="l" t="t" r="r" b="b"/>
              <a:pathLst>
                <a:path w="30" h="12" extrusionOk="0">
                  <a:moveTo>
                    <a:pt x="3" y="10"/>
                  </a:moveTo>
                  <a:lnTo>
                    <a:pt x="29" y="11"/>
                  </a:lnTo>
                  <a:cubicBezTo>
                    <a:pt x="29" y="9"/>
                    <a:pt x="29" y="7"/>
                    <a:pt x="29" y="6"/>
                  </a:cubicBezTo>
                  <a:cubicBezTo>
                    <a:pt x="29" y="4"/>
                    <a:pt x="29" y="4"/>
                    <a:pt x="29" y="2"/>
                  </a:cubicBezTo>
                  <a:cubicBezTo>
                    <a:pt x="19" y="2"/>
                    <a:pt x="10" y="1"/>
                    <a:pt x="0" y="0"/>
                  </a:cubicBezTo>
                  <a:cubicBezTo>
                    <a:pt x="1" y="0"/>
                    <a:pt x="1" y="1"/>
                    <a:pt x="2" y="3"/>
                  </a:cubicBezTo>
                  <a:cubicBezTo>
                    <a:pt x="2" y="4"/>
                    <a:pt x="4" y="6"/>
                    <a:pt x="4" y="8"/>
                  </a:cubicBezTo>
                  <a:cubicBezTo>
                    <a:pt x="4" y="8"/>
                    <a:pt x="3" y="9"/>
                    <a:pt x="3"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 name="Google Shape;1212;p29">
              <a:extLst>
                <a:ext uri="{FF2B5EF4-FFF2-40B4-BE49-F238E27FC236}">
                  <a16:creationId xmlns:a16="http://schemas.microsoft.com/office/drawing/2014/main" id="{88128B24-9A3F-7282-2918-1DE93B88853D}"/>
                </a:ext>
              </a:extLst>
            </p:cNvPr>
            <p:cNvSpPr/>
            <p:nvPr/>
          </p:nvSpPr>
          <p:spPr>
            <a:xfrm>
              <a:off x="1895405" y="-836855"/>
              <a:ext cx="9360" cy="3600"/>
            </a:xfrm>
            <a:custGeom>
              <a:avLst/>
              <a:gdLst/>
              <a:ahLst/>
              <a:cxnLst/>
              <a:rect l="l" t="t" r="r" b="b"/>
              <a:pathLst>
                <a:path w="26" h="10" extrusionOk="0">
                  <a:moveTo>
                    <a:pt x="21" y="9"/>
                  </a:moveTo>
                  <a:cubicBezTo>
                    <a:pt x="22" y="6"/>
                    <a:pt x="23" y="3"/>
                    <a:pt x="24" y="1"/>
                  </a:cubicBezTo>
                  <a:lnTo>
                    <a:pt x="25" y="0"/>
                  </a:lnTo>
                  <a:lnTo>
                    <a:pt x="1" y="0"/>
                  </a:lnTo>
                  <a:cubicBezTo>
                    <a:pt x="1" y="3"/>
                    <a:pt x="1" y="5"/>
                    <a:pt x="0" y="7"/>
                  </a:cubicBezTo>
                  <a:lnTo>
                    <a:pt x="21"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 name="Google Shape;1213;p29">
              <a:extLst>
                <a:ext uri="{FF2B5EF4-FFF2-40B4-BE49-F238E27FC236}">
                  <a16:creationId xmlns:a16="http://schemas.microsoft.com/office/drawing/2014/main" id="{D2B4499F-1363-5D8F-F0A7-838970DA1D55}"/>
                </a:ext>
              </a:extLst>
            </p:cNvPr>
            <p:cNvSpPr/>
            <p:nvPr/>
          </p:nvSpPr>
          <p:spPr>
            <a:xfrm>
              <a:off x="1929245" y="-837575"/>
              <a:ext cx="12600" cy="5040"/>
            </a:xfrm>
            <a:custGeom>
              <a:avLst/>
              <a:gdLst/>
              <a:ahLst/>
              <a:cxnLst/>
              <a:rect l="l" t="t" r="r" b="b"/>
              <a:pathLst>
                <a:path w="35" h="14" extrusionOk="0">
                  <a:moveTo>
                    <a:pt x="0" y="13"/>
                  </a:moveTo>
                  <a:lnTo>
                    <a:pt x="34" y="13"/>
                  </a:lnTo>
                  <a:cubicBezTo>
                    <a:pt x="34" y="8"/>
                    <a:pt x="34" y="4"/>
                    <a:pt x="34" y="0"/>
                  </a:cubicBezTo>
                  <a:lnTo>
                    <a:pt x="1" y="0"/>
                  </a:lnTo>
                  <a:cubicBezTo>
                    <a:pt x="1" y="1"/>
                    <a:pt x="1" y="1"/>
                    <a:pt x="1" y="2"/>
                  </a:cubicBezTo>
                  <a:cubicBezTo>
                    <a:pt x="1" y="2"/>
                    <a:pt x="1" y="3"/>
                    <a:pt x="1" y="4"/>
                  </a:cubicBezTo>
                  <a:cubicBezTo>
                    <a:pt x="1" y="7"/>
                    <a:pt x="1" y="10"/>
                    <a:pt x="0"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 name="Google Shape;1214;p29">
              <a:extLst>
                <a:ext uri="{FF2B5EF4-FFF2-40B4-BE49-F238E27FC236}">
                  <a16:creationId xmlns:a16="http://schemas.microsoft.com/office/drawing/2014/main" id="{53ED8CAC-1F9F-CB7A-CBE5-35FFE82D5656}"/>
                </a:ext>
              </a:extLst>
            </p:cNvPr>
            <p:cNvSpPr/>
            <p:nvPr/>
          </p:nvSpPr>
          <p:spPr>
            <a:xfrm>
              <a:off x="2163605" y="-836855"/>
              <a:ext cx="48600" cy="2520"/>
            </a:xfrm>
            <a:custGeom>
              <a:avLst/>
              <a:gdLst/>
              <a:ahLst/>
              <a:cxnLst/>
              <a:rect l="l" t="t" r="r" b="b"/>
              <a:pathLst>
                <a:path w="135" h="7" extrusionOk="0">
                  <a:moveTo>
                    <a:pt x="134" y="4"/>
                  </a:moveTo>
                  <a:cubicBezTo>
                    <a:pt x="90" y="0"/>
                    <a:pt x="45" y="4"/>
                    <a:pt x="0" y="4"/>
                  </a:cubicBezTo>
                  <a:lnTo>
                    <a:pt x="6" y="4"/>
                  </a:lnTo>
                  <a:cubicBezTo>
                    <a:pt x="49" y="6"/>
                    <a:pt x="91" y="2"/>
                    <a:pt x="134"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 name="Google Shape;1215;p29">
              <a:extLst>
                <a:ext uri="{FF2B5EF4-FFF2-40B4-BE49-F238E27FC236}">
                  <a16:creationId xmlns:a16="http://schemas.microsoft.com/office/drawing/2014/main" id="{251F6110-DEC3-7033-E42B-AC35F5E1B1A2}"/>
                </a:ext>
              </a:extLst>
            </p:cNvPr>
            <p:cNvSpPr/>
            <p:nvPr/>
          </p:nvSpPr>
          <p:spPr>
            <a:xfrm>
              <a:off x="1909805" y="-837215"/>
              <a:ext cx="15120" cy="4680"/>
            </a:xfrm>
            <a:custGeom>
              <a:avLst/>
              <a:gdLst/>
              <a:ahLst/>
              <a:cxnLst/>
              <a:rect l="l" t="t" r="r" b="b"/>
              <a:pathLst>
                <a:path w="42" h="13" extrusionOk="0">
                  <a:moveTo>
                    <a:pt x="2" y="12"/>
                  </a:moveTo>
                  <a:lnTo>
                    <a:pt x="35" y="12"/>
                  </a:lnTo>
                  <a:cubicBezTo>
                    <a:pt x="36" y="9"/>
                    <a:pt x="37" y="6"/>
                    <a:pt x="39" y="4"/>
                  </a:cubicBezTo>
                  <a:cubicBezTo>
                    <a:pt x="39" y="2"/>
                    <a:pt x="40" y="1"/>
                    <a:pt x="41" y="0"/>
                  </a:cubicBezTo>
                  <a:lnTo>
                    <a:pt x="0" y="0"/>
                  </a:lnTo>
                  <a:cubicBezTo>
                    <a:pt x="1" y="2"/>
                    <a:pt x="2" y="5"/>
                    <a:pt x="2" y="8"/>
                  </a:cubicBezTo>
                  <a:cubicBezTo>
                    <a:pt x="2" y="9"/>
                    <a:pt x="2" y="10"/>
                    <a:pt x="2"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 name="Google Shape;1216;p29">
              <a:extLst>
                <a:ext uri="{FF2B5EF4-FFF2-40B4-BE49-F238E27FC236}">
                  <a16:creationId xmlns:a16="http://schemas.microsoft.com/office/drawing/2014/main" id="{91A8A8DC-680E-8DDA-BDDC-554D3DFFDBE5}"/>
                </a:ext>
              </a:extLst>
            </p:cNvPr>
            <p:cNvSpPr/>
            <p:nvPr/>
          </p:nvSpPr>
          <p:spPr>
            <a:xfrm>
              <a:off x="1470245" y="-859175"/>
              <a:ext cx="3600" cy="1800"/>
            </a:xfrm>
            <a:custGeom>
              <a:avLst/>
              <a:gdLst/>
              <a:ahLst/>
              <a:cxnLst/>
              <a:rect l="l" t="t" r="r" b="b"/>
              <a:pathLst>
                <a:path w="10" h="5" extrusionOk="0">
                  <a:moveTo>
                    <a:pt x="9" y="3"/>
                  </a:moveTo>
                  <a:cubicBezTo>
                    <a:pt x="8" y="2"/>
                    <a:pt x="8" y="2"/>
                    <a:pt x="8" y="1"/>
                  </a:cubicBezTo>
                  <a:lnTo>
                    <a:pt x="7" y="0"/>
                  </a:lnTo>
                  <a:lnTo>
                    <a:pt x="0" y="0"/>
                  </a:lnTo>
                  <a:cubicBezTo>
                    <a:pt x="0" y="1"/>
                    <a:pt x="0" y="3"/>
                    <a:pt x="0" y="4"/>
                  </a:cubicBezTo>
                  <a:lnTo>
                    <a:pt x="9"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 name="Google Shape;1217;p29">
              <a:extLst>
                <a:ext uri="{FF2B5EF4-FFF2-40B4-BE49-F238E27FC236}">
                  <a16:creationId xmlns:a16="http://schemas.microsoft.com/office/drawing/2014/main" id="{805EFD95-D355-A3C8-BE1B-CC35A0689819}"/>
                </a:ext>
              </a:extLst>
            </p:cNvPr>
            <p:cNvSpPr/>
            <p:nvPr/>
          </p:nvSpPr>
          <p:spPr>
            <a:xfrm>
              <a:off x="1985045" y="-836135"/>
              <a:ext cx="8640" cy="5040"/>
            </a:xfrm>
            <a:custGeom>
              <a:avLst/>
              <a:gdLst/>
              <a:ahLst/>
              <a:cxnLst/>
              <a:rect l="l" t="t" r="r" b="b"/>
              <a:pathLst>
                <a:path w="24" h="14" extrusionOk="0">
                  <a:moveTo>
                    <a:pt x="0" y="12"/>
                  </a:moveTo>
                  <a:lnTo>
                    <a:pt x="23" y="13"/>
                  </a:lnTo>
                  <a:cubicBezTo>
                    <a:pt x="22" y="10"/>
                    <a:pt x="22" y="8"/>
                    <a:pt x="22" y="5"/>
                  </a:cubicBezTo>
                  <a:cubicBezTo>
                    <a:pt x="22" y="4"/>
                    <a:pt x="22" y="3"/>
                    <a:pt x="22" y="2"/>
                  </a:cubicBezTo>
                  <a:lnTo>
                    <a:pt x="0" y="0"/>
                  </a:lnTo>
                  <a:cubicBezTo>
                    <a:pt x="0" y="2"/>
                    <a:pt x="0" y="4"/>
                    <a:pt x="0" y="6"/>
                  </a:cubicBezTo>
                  <a:cubicBezTo>
                    <a:pt x="0" y="8"/>
                    <a:pt x="0" y="10"/>
                    <a:pt x="0"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 name="Google Shape;1218;p29">
              <a:extLst>
                <a:ext uri="{FF2B5EF4-FFF2-40B4-BE49-F238E27FC236}">
                  <a16:creationId xmlns:a16="http://schemas.microsoft.com/office/drawing/2014/main" id="{589AA956-15CE-A066-ACF8-B1E0F39BFA1B}"/>
                </a:ext>
              </a:extLst>
            </p:cNvPr>
            <p:cNvSpPr/>
            <p:nvPr/>
          </p:nvSpPr>
          <p:spPr>
            <a:xfrm>
              <a:off x="1947605" y="-837215"/>
              <a:ext cx="12240" cy="5040"/>
            </a:xfrm>
            <a:custGeom>
              <a:avLst/>
              <a:gdLst/>
              <a:ahLst/>
              <a:cxnLst/>
              <a:rect l="l" t="t" r="r" b="b"/>
              <a:pathLst>
                <a:path w="34" h="14" extrusionOk="0">
                  <a:moveTo>
                    <a:pt x="33" y="13"/>
                  </a:moveTo>
                  <a:cubicBezTo>
                    <a:pt x="33" y="9"/>
                    <a:pt x="33" y="5"/>
                    <a:pt x="33" y="0"/>
                  </a:cubicBezTo>
                  <a:lnTo>
                    <a:pt x="0" y="0"/>
                  </a:lnTo>
                  <a:cubicBezTo>
                    <a:pt x="0" y="5"/>
                    <a:pt x="0" y="9"/>
                    <a:pt x="0" y="13"/>
                  </a:cubicBezTo>
                  <a:lnTo>
                    <a:pt x="33"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 name="Google Shape;1219;p29">
              <a:extLst>
                <a:ext uri="{FF2B5EF4-FFF2-40B4-BE49-F238E27FC236}">
                  <a16:creationId xmlns:a16="http://schemas.microsoft.com/office/drawing/2014/main" id="{CB09D6E8-D71A-1310-F60D-5566333EBDE5}"/>
                </a:ext>
              </a:extLst>
            </p:cNvPr>
            <p:cNvSpPr/>
            <p:nvPr/>
          </p:nvSpPr>
          <p:spPr>
            <a:xfrm>
              <a:off x="1734485" y="-846935"/>
              <a:ext cx="8640" cy="720"/>
            </a:xfrm>
            <a:custGeom>
              <a:avLst/>
              <a:gdLst/>
              <a:ahLst/>
              <a:cxnLst/>
              <a:rect l="l" t="t" r="r" b="b"/>
              <a:pathLst>
                <a:path w="24" h="2" extrusionOk="0">
                  <a:moveTo>
                    <a:pt x="23" y="1"/>
                  </a:moveTo>
                  <a:cubicBezTo>
                    <a:pt x="15" y="1"/>
                    <a:pt x="8" y="1"/>
                    <a:pt x="0" y="0"/>
                  </a:cubicBezTo>
                  <a:lnTo>
                    <a:pt x="0" y="1"/>
                  </a:lnTo>
                  <a:cubicBezTo>
                    <a:pt x="8" y="1"/>
                    <a:pt x="16" y="1"/>
                    <a:pt x="23"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 name="Google Shape;1220;p29">
              <a:extLst>
                <a:ext uri="{FF2B5EF4-FFF2-40B4-BE49-F238E27FC236}">
                  <a16:creationId xmlns:a16="http://schemas.microsoft.com/office/drawing/2014/main" id="{87A1022B-AE63-7B29-0A64-EBD7BFD2F019}"/>
                </a:ext>
              </a:extLst>
            </p:cNvPr>
            <p:cNvSpPr/>
            <p:nvPr/>
          </p:nvSpPr>
          <p:spPr>
            <a:xfrm>
              <a:off x="2048765" y="-831455"/>
              <a:ext cx="8640" cy="2520"/>
            </a:xfrm>
            <a:custGeom>
              <a:avLst/>
              <a:gdLst/>
              <a:ahLst/>
              <a:cxnLst/>
              <a:rect l="l" t="t" r="r" b="b"/>
              <a:pathLst>
                <a:path w="24" h="7" extrusionOk="0">
                  <a:moveTo>
                    <a:pt x="22" y="6"/>
                  </a:moveTo>
                  <a:cubicBezTo>
                    <a:pt x="22" y="5"/>
                    <a:pt x="22" y="3"/>
                    <a:pt x="23" y="2"/>
                  </a:cubicBezTo>
                  <a:lnTo>
                    <a:pt x="23" y="1"/>
                  </a:lnTo>
                  <a:lnTo>
                    <a:pt x="1" y="0"/>
                  </a:lnTo>
                  <a:lnTo>
                    <a:pt x="0" y="6"/>
                  </a:lnTo>
                  <a:lnTo>
                    <a:pt x="22"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 name="Google Shape;1221;p29">
              <a:extLst>
                <a:ext uri="{FF2B5EF4-FFF2-40B4-BE49-F238E27FC236}">
                  <a16:creationId xmlns:a16="http://schemas.microsoft.com/office/drawing/2014/main" id="{95EB4CD2-D8AB-C496-5FE6-639E640424B5}"/>
                </a:ext>
              </a:extLst>
            </p:cNvPr>
            <p:cNvSpPr/>
            <p:nvPr/>
          </p:nvSpPr>
          <p:spPr>
            <a:xfrm>
              <a:off x="2063525" y="-830375"/>
              <a:ext cx="10440" cy="1800"/>
            </a:xfrm>
            <a:custGeom>
              <a:avLst/>
              <a:gdLst/>
              <a:ahLst/>
              <a:cxnLst/>
              <a:rect l="l" t="t" r="r" b="b"/>
              <a:pathLst>
                <a:path w="29" h="5" extrusionOk="0">
                  <a:moveTo>
                    <a:pt x="26" y="3"/>
                  </a:moveTo>
                  <a:lnTo>
                    <a:pt x="26" y="2"/>
                  </a:lnTo>
                  <a:cubicBezTo>
                    <a:pt x="26" y="2"/>
                    <a:pt x="26" y="1"/>
                    <a:pt x="28" y="0"/>
                  </a:cubicBezTo>
                  <a:lnTo>
                    <a:pt x="0" y="0"/>
                  </a:lnTo>
                  <a:cubicBezTo>
                    <a:pt x="0" y="1"/>
                    <a:pt x="1" y="3"/>
                    <a:pt x="1" y="4"/>
                  </a:cubicBezTo>
                  <a:lnTo>
                    <a:pt x="26"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1222;p29">
              <a:extLst>
                <a:ext uri="{FF2B5EF4-FFF2-40B4-BE49-F238E27FC236}">
                  <a16:creationId xmlns:a16="http://schemas.microsoft.com/office/drawing/2014/main" id="{4A394C8B-7B8C-C4CB-8C1D-237087598DCC}"/>
                </a:ext>
              </a:extLst>
            </p:cNvPr>
            <p:cNvSpPr/>
            <p:nvPr/>
          </p:nvSpPr>
          <p:spPr>
            <a:xfrm>
              <a:off x="1467365" y="-872495"/>
              <a:ext cx="652320" cy="33120"/>
            </a:xfrm>
            <a:custGeom>
              <a:avLst/>
              <a:gdLst/>
              <a:ahLst/>
              <a:cxnLst/>
              <a:rect l="l" t="t" r="r" b="b"/>
              <a:pathLst>
                <a:path w="1812" h="92" extrusionOk="0">
                  <a:moveTo>
                    <a:pt x="135" y="24"/>
                  </a:moveTo>
                  <a:cubicBezTo>
                    <a:pt x="160" y="27"/>
                    <a:pt x="186" y="30"/>
                    <a:pt x="211" y="32"/>
                  </a:cubicBezTo>
                  <a:lnTo>
                    <a:pt x="212" y="31"/>
                  </a:lnTo>
                  <a:cubicBezTo>
                    <a:pt x="214" y="30"/>
                    <a:pt x="216" y="29"/>
                    <a:pt x="219" y="29"/>
                  </a:cubicBezTo>
                  <a:cubicBezTo>
                    <a:pt x="221" y="29"/>
                    <a:pt x="223" y="29"/>
                    <a:pt x="225" y="31"/>
                  </a:cubicBezTo>
                  <a:cubicBezTo>
                    <a:pt x="226" y="31"/>
                    <a:pt x="227" y="32"/>
                    <a:pt x="227" y="33"/>
                  </a:cubicBezTo>
                  <a:lnTo>
                    <a:pt x="253" y="35"/>
                  </a:lnTo>
                  <a:cubicBezTo>
                    <a:pt x="254" y="33"/>
                    <a:pt x="255" y="32"/>
                    <a:pt x="256" y="32"/>
                  </a:cubicBezTo>
                  <a:cubicBezTo>
                    <a:pt x="258" y="31"/>
                    <a:pt x="260" y="30"/>
                    <a:pt x="262" y="30"/>
                  </a:cubicBezTo>
                  <a:cubicBezTo>
                    <a:pt x="264" y="30"/>
                    <a:pt x="265" y="31"/>
                    <a:pt x="267" y="32"/>
                  </a:cubicBezTo>
                  <a:cubicBezTo>
                    <a:pt x="268" y="32"/>
                    <a:pt x="268" y="32"/>
                    <a:pt x="269" y="33"/>
                  </a:cubicBezTo>
                  <a:cubicBezTo>
                    <a:pt x="270" y="33"/>
                    <a:pt x="271" y="34"/>
                    <a:pt x="271" y="35"/>
                  </a:cubicBezTo>
                  <a:cubicBezTo>
                    <a:pt x="285" y="35"/>
                    <a:pt x="299" y="35"/>
                    <a:pt x="313" y="35"/>
                  </a:cubicBezTo>
                  <a:cubicBezTo>
                    <a:pt x="400" y="33"/>
                    <a:pt x="487" y="44"/>
                    <a:pt x="573" y="43"/>
                  </a:cubicBezTo>
                  <a:cubicBezTo>
                    <a:pt x="621" y="43"/>
                    <a:pt x="670" y="40"/>
                    <a:pt x="719" y="40"/>
                  </a:cubicBezTo>
                  <a:cubicBezTo>
                    <a:pt x="721" y="39"/>
                    <a:pt x="722" y="39"/>
                    <a:pt x="724" y="39"/>
                  </a:cubicBezTo>
                  <a:cubicBezTo>
                    <a:pt x="725" y="39"/>
                    <a:pt x="727" y="39"/>
                    <a:pt x="728" y="40"/>
                  </a:cubicBezTo>
                  <a:cubicBezTo>
                    <a:pt x="741" y="40"/>
                    <a:pt x="753" y="40"/>
                    <a:pt x="766" y="41"/>
                  </a:cubicBezTo>
                  <a:cubicBezTo>
                    <a:pt x="766" y="41"/>
                    <a:pt x="766" y="40"/>
                    <a:pt x="766" y="39"/>
                  </a:cubicBezTo>
                  <a:cubicBezTo>
                    <a:pt x="767" y="28"/>
                    <a:pt x="784" y="29"/>
                    <a:pt x="786" y="39"/>
                  </a:cubicBezTo>
                  <a:lnTo>
                    <a:pt x="786" y="41"/>
                  </a:lnTo>
                  <a:cubicBezTo>
                    <a:pt x="797" y="42"/>
                    <a:pt x="809" y="44"/>
                    <a:pt x="820" y="46"/>
                  </a:cubicBezTo>
                  <a:cubicBezTo>
                    <a:pt x="887" y="54"/>
                    <a:pt x="954" y="59"/>
                    <a:pt x="1021" y="59"/>
                  </a:cubicBezTo>
                  <a:cubicBezTo>
                    <a:pt x="1026" y="59"/>
                    <a:pt x="1031" y="59"/>
                    <a:pt x="1037" y="59"/>
                  </a:cubicBezTo>
                  <a:cubicBezTo>
                    <a:pt x="1077" y="60"/>
                    <a:pt x="1118" y="68"/>
                    <a:pt x="1159" y="70"/>
                  </a:cubicBezTo>
                  <a:cubicBezTo>
                    <a:pt x="1213" y="73"/>
                    <a:pt x="1268" y="69"/>
                    <a:pt x="1322" y="69"/>
                  </a:cubicBezTo>
                  <a:cubicBezTo>
                    <a:pt x="1486" y="69"/>
                    <a:pt x="1647" y="91"/>
                    <a:pt x="1811" y="91"/>
                  </a:cubicBezTo>
                  <a:cubicBezTo>
                    <a:pt x="1705" y="79"/>
                    <a:pt x="1598" y="84"/>
                    <a:pt x="1491" y="73"/>
                  </a:cubicBezTo>
                  <a:cubicBezTo>
                    <a:pt x="1396" y="63"/>
                    <a:pt x="1300" y="69"/>
                    <a:pt x="1204" y="62"/>
                  </a:cubicBezTo>
                  <a:cubicBezTo>
                    <a:pt x="1148" y="58"/>
                    <a:pt x="1094" y="46"/>
                    <a:pt x="1038" y="43"/>
                  </a:cubicBezTo>
                  <a:cubicBezTo>
                    <a:pt x="996" y="40"/>
                    <a:pt x="940" y="45"/>
                    <a:pt x="899" y="35"/>
                  </a:cubicBezTo>
                  <a:cubicBezTo>
                    <a:pt x="823" y="17"/>
                    <a:pt x="735" y="21"/>
                    <a:pt x="657" y="21"/>
                  </a:cubicBezTo>
                  <a:cubicBezTo>
                    <a:pt x="556" y="21"/>
                    <a:pt x="458" y="18"/>
                    <a:pt x="358" y="8"/>
                  </a:cubicBezTo>
                  <a:cubicBezTo>
                    <a:pt x="269" y="0"/>
                    <a:pt x="186" y="5"/>
                    <a:pt x="98" y="5"/>
                  </a:cubicBezTo>
                  <a:cubicBezTo>
                    <a:pt x="67" y="5"/>
                    <a:pt x="33" y="2"/>
                    <a:pt x="0" y="5"/>
                  </a:cubicBezTo>
                  <a:cubicBezTo>
                    <a:pt x="43" y="10"/>
                    <a:pt x="85" y="16"/>
                    <a:pt x="128" y="21"/>
                  </a:cubicBezTo>
                  <a:cubicBezTo>
                    <a:pt x="130" y="21"/>
                    <a:pt x="132" y="22"/>
                    <a:pt x="133" y="23"/>
                  </a:cubicBezTo>
                  <a:cubicBezTo>
                    <a:pt x="134" y="23"/>
                    <a:pt x="134" y="24"/>
                    <a:pt x="135" y="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 name="Google Shape;1223;p29">
              <a:extLst>
                <a:ext uri="{FF2B5EF4-FFF2-40B4-BE49-F238E27FC236}">
                  <a16:creationId xmlns:a16="http://schemas.microsoft.com/office/drawing/2014/main" id="{951932B2-E85E-22B0-AC3A-5C809B2C5C46}"/>
                </a:ext>
              </a:extLst>
            </p:cNvPr>
            <p:cNvSpPr/>
            <p:nvPr/>
          </p:nvSpPr>
          <p:spPr>
            <a:xfrm>
              <a:off x="1437485" y="-855575"/>
              <a:ext cx="9000" cy="9720"/>
            </a:xfrm>
            <a:custGeom>
              <a:avLst/>
              <a:gdLst/>
              <a:ahLst/>
              <a:cxnLst/>
              <a:rect l="l" t="t" r="r" b="b"/>
              <a:pathLst>
                <a:path w="25" h="27" extrusionOk="0">
                  <a:moveTo>
                    <a:pt x="4" y="7"/>
                  </a:moveTo>
                  <a:lnTo>
                    <a:pt x="0" y="9"/>
                  </a:lnTo>
                  <a:cubicBezTo>
                    <a:pt x="2" y="15"/>
                    <a:pt x="3" y="20"/>
                    <a:pt x="4" y="26"/>
                  </a:cubicBezTo>
                  <a:cubicBezTo>
                    <a:pt x="11" y="21"/>
                    <a:pt x="17" y="17"/>
                    <a:pt x="24" y="12"/>
                  </a:cubicBezTo>
                  <a:lnTo>
                    <a:pt x="22" y="0"/>
                  </a:lnTo>
                  <a:cubicBezTo>
                    <a:pt x="17" y="1"/>
                    <a:pt x="12" y="2"/>
                    <a:pt x="7" y="5"/>
                  </a:cubicBezTo>
                  <a:cubicBezTo>
                    <a:pt x="6" y="5"/>
                    <a:pt x="5" y="6"/>
                    <a:pt x="4"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 name="Google Shape;1224;p29">
              <a:extLst>
                <a:ext uri="{FF2B5EF4-FFF2-40B4-BE49-F238E27FC236}">
                  <a16:creationId xmlns:a16="http://schemas.microsoft.com/office/drawing/2014/main" id="{9365F262-05D7-5402-414D-F56C4DE04119}"/>
                </a:ext>
              </a:extLst>
            </p:cNvPr>
            <p:cNvSpPr/>
            <p:nvPr/>
          </p:nvSpPr>
          <p:spPr>
            <a:xfrm>
              <a:off x="2001965" y="-835055"/>
              <a:ext cx="12960" cy="4680"/>
            </a:xfrm>
            <a:custGeom>
              <a:avLst/>
              <a:gdLst/>
              <a:ahLst/>
              <a:cxnLst/>
              <a:rect l="l" t="t" r="r" b="b"/>
              <a:pathLst>
                <a:path w="36" h="13" extrusionOk="0">
                  <a:moveTo>
                    <a:pt x="2" y="11"/>
                  </a:moveTo>
                  <a:lnTo>
                    <a:pt x="35" y="12"/>
                  </a:lnTo>
                  <a:cubicBezTo>
                    <a:pt x="35" y="11"/>
                    <a:pt x="35" y="9"/>
                    <a:pt x="35" y="8"/>
                  </a:cubicBezTo>
                  <a:cubicBezTo>
                    <a:pt x="35" y="6"/>
                    <a:pt x="35" y="4"/>
                    <a:pt x="35" y="3"/>
                  </a:cubicBezTo>
                  <a:lnTo>
                    <a:pt x="3" y="0"/>
                  </a:lnTo>
                  <a:cubicBezTo>
                    <a:pt x="3" y="3"/>
                    <a:pt x="2" y="5"/>
                    <a:pt x="1" y="7"/>
                  </a:cubicBezTo>
                  <a:cubicBezTo>
                    <a:pt x="1" y="7"/>
                    <a:pt x="1" y="8"/>
                    <a:pt x="0" y="8"/>
                  </a:cubicBezTo>
                  <a:lnTo>
                    <a:pt x="2"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 name="Google Shape;1225;p29">
              <a:extLst>
                <a:ext uri="{FF2B5EF4-FFF2-40B4-BE49-F238E27FC236}">
                  <a16:creationId xmlns:a16="http://schemas.microsoft.com/office/drawing/2014/main" id="{DF9F9C34-E123-36AA-1E02-DA41F488BD43}"/>
                </a:ext>
              </a:extLst>
            </p:cNvPr>
            <p:cNvSpPr/>
            <p:nvPr/>
          </p:nvSpPr>
          <p:spPr>
            <a:xfrm>
              <a:off x="1460885" y="-858455"/>
              <a:ext cx="1080" cy="1080"/>
            </a:xfrm>
            <a:custGeom>
              <a:avLst/>
              <a:gdLst/>
              <a:ahLst/>
              <a:cxnLst/>
              <a:rect l="l" t="t" r="r" b="b"/>
              <a:pathLst>
                <a:path w="3" h="3" extrusionOk="0">
                  <a:moveTo>
                    <a:pt x="0" y="2"/>
                  </a:moveTo>
                  <a:lnTo>
                    <a:pt x="2" y="2"/>
                  </a:lnTo>
                  <a:lnTo>
                    <a:pt x="2" y="0"/>
                  </a:lnTo>
                  <a:cubicBezTo>
                    <a:pt x="2" y="0"/>
                    <a:pt x="0" y="1"/>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 name="Google Shape;1226;p29">
              <a:extLst>
                <a:ext uri="{FF2B5EF4-FFF2-40B4-BE49-F238E27FC236}">
                  <a16:creationId xmlns:a16="http://schemas.microsoft.com/office/drawing/2014/main" id="{BD52B442-AF9E-F6A4-E43F-D763761BA05B}"/>
                </a:ext>
              </a:extLst>
            </p:cNvPr>
            <p:cNvSpPr/>
            <p:nvPr/>
          </p:nvSpPr>
          <p:spPr>
            <a:xfrm>
              <a:off x="2079005" y="-830375"/>
              <a:ext cx="12600" cy="1440"/>
            </a:xfrm>
            <a:custGeom>
              <a:avLst/>
              <a:gdLst/>
              <a:ahLst/>
              <a:cxnLst/>
              <a:rect l="l" t="t" r="r" b="b"/>
              <a:pathLst>
                <a:path w="35" h="4" extrusionOk="0">
                  <a:moveTo>
                    <a:pt x="1" y="3"/>
                  </a:moveTo>
                  <a:cubicBezTo>
                    <a:pt x="12" y="3"/>
                    <a:pt x="23" y="3"/>
                    <a:pt x="34" y="3"/>
                  </a:cubicBezTo>
                  <a:cubicBezTo>
                    <a:pt x="34" y="3"/>
                    <a:pt x="34" y="1"/>
                    <a:pt x="34" y="0"/>
                  </a:cubicBezTo>
                  <a:lnTo>
                    <a:pt x="0" y="0"/>
                  </a:lnTo>
                  <a:cubicBezTo>
                    <a:pt x="0" y="0"/>
                    <a:pt x="1" y="1"/>
                    <a:pt x="1" y="2"/>
                  </a:cubicBezTo>
                  <a:lnTo>
                    <a:pt x="1"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1227;p29">
              <a:extLst>
                <a:ext uri="{FF2B5EF4-FFF2-40B4-BE49-F238E27FC236}">
                  <a16:creationId xmlns:a16="http://schemas.microsoft.com/office/drawing/2014/main" id="{37FFC3B1-DC83-15E9-27AE-9F89742DE4DD}"/>
                </a:ext>
              </a:extLst>
            </p:cNvPr>
            <p:cNvSpPr/>
            <p:nvPr/>
          </p:nvSpPr>
          <p:spPr>
            <a:xfrm>
              <a:off x="2024645" y="-832895"/>
              <a:ext cx="16920" cy="3600"/>
            </a:xfrm>
            <a:custGeom>
              <a:avLst/>
              <a:gdLst/>
              <a:ahLst/>
              <a:cxnLst/>
              <a:rect l="l" t="t" r="r" b="b"/>
              <a:pathLst>
                <a:path w="47" h="10" extrusionOk="0">
                  <a:moveTo>
                    <a:pt x="1" y="8"/>
                  </a:moveTo>
                  <a:lnTo>
                    <a:pt x="28" y="9"/>
                  </a:lnTo>
                  <a:lnTo>
                    <a:pt x="44" y="9"/>
                  </a:lnTo>
                  <a:lnTo>
                    <a:pt x="46" y="2"/>
                  </a:lnTo>
                  <a:lnTo>
                    <a:pt x="0" y="0"/>
                  </a:lnTo>
                  <a:cubicBezTo>
                    <a:pt x="1" y="2"/>
                    <a:pt x="1" y="5"/>
                    <a:pt x="1" y="7"/>
                  </a:cubicBezTo>
                  <a:lnTo>
                    <a:pt x="1" y="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1228;p29">
              <a:extLst>
                <a:ext uri="{FF2B5EF4-FFF2-40B4-BE49-F238E27FC236}">
                  <a16:creationId xmlns:a16="http://schemas.microsoft.com/office/drawing/2014/main" id="{2EFC24A8-BE0D-0E6F-B5B6-440DAFAEB1EE}"/>
                </a:ext>
              </a:extLst>
            </p:cNvPr>
            <p:cNvSpPr/>
            <p:nvPr/>
          </p:nvSpPr>
          <p:spPr>
            <a:xfrm>
              <a:off x="1967045" y="-836855"/>
              <a:ext cx="9720" cy="5040"/>
            </a:xfrm>
            <a:custGeom>
              <a:avLst/>
              <a:gdLst/>
              <a:ahLst/>
              <a:cxnLst/>
              <a:rect l="l" t="t" r="r" b="b"/>
              <a:pathLst>
                <a:path w="27" h="14" extrusionOk="0">
                  <a:moveTo>
                    <a:pt x="26" y="13"/>
                  </a:moveTo>
                  <a:cubicBezTo>
                    <a:pt x="26" y="11"/>
                    <a:pt x="26" y="9"/>
                    <a:pt x="26" y="7"/>
                  </a:cubicBezTo>
                  <a:cubicBezTo>
                    <a:pt x="26" y="5"/>
                    <a:pt x="26" y="3"/>
                    <a:pt x="26" y="1"/>
                  </a:cubicBezTo>
                  <a:lnTo>
                    <a:pt x="0" y="0"/>
                  </a:lnTo>
                  <a:cubicBezTo>
                    <a:pt x="0" y="4"/>
                    <a:pt x="0" y="8"/>
                    <a:pt x="0" y="12"/>
                  </a:cubicBezTo>
                  <a:lnTo>
                    <a:pt x="26"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1229;p29">
              <a:extLst>
                <a:ext uri="{FF2B5EF4-FFF2-40B4-BE49-F238E27FC236}">
                  <a16:creationId xmlns:a16="http://schemas.microsoft.com/office/drawing/2014/main" id="{9AC03AFA-0869-B5DE-C2A1-ED1927FAD401}"/>
                </a:ext>
              </a:extLst>
            </p:cNvPr>
            <p:cNvSpPr/>
            <p:nvPr/>
          </p:nvSpPr>
          <p:spPr>
            <a:xfrm>
              <a:off x="2098085" y="-829655"/>
              <a:ext cx="9360" cy="2520"/>
            </a:xfrm>
            <a:custGeom>
              <a:avLst/>
              <a:gdLst/>
              <a:ahLst/>
              <a:cxnLst/>
              <a:rect l="l" t="t" r="r" b="b"/>
              <a:pathLst>
                <a:path w="26" h="7" extrusionOk="0">
                  <a:moveTo>
                    <a:pt x="25" y="6"/>
                  </a:moveTo>
                  <a:cubicBezTo>
                    <a:pt x="25" y="4"/>
                    <a:pt x="25" y="2"/>
                    <a:pt x="25" y="0"/>
                  </a:cubicBezTo>
                  <a:lnTo>
                    <a:pt x="0" y="0"/>
                  </a:lnTo>
                  <a:lnTo>
                    <a:pt x="0" y="4"/>
                  </a:lnTo>
                  <a:lnTo>
                    <a:pt x="25"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1230;p29">
              <a:extLst>
                <a:ext uri="{FF2B5EF4-FFF2-40B4-BE49-F238E27FC236}">
                  <a16:creationId xmlns:a16="http://schemas.microsoft.com/office/drawing/2014/main" id="{99E2177E-7C08-A3D9-7901-D9D2D787EB97}"/>
                </a:ext>
              </a:extLst>
            </p:cNvPr>
            <p:cNvSpPr/>
            <p:nvPr/>
          </p:nvSpPr>
          <p:spPr>
            <a:xfrm>
              <a:off x="2115365" y="-829295"/>
              <a:ext cx="9720" cy="4320"/>
            </a:xfrm>
            <a:custGeom>
              <a:avLst/>
              <a:gdLst/>
              <a:ahLst/>
              <a:cxnLst/>
              <a:rect l="l" t="t" r="r" b="b"/>
              <a:pathLst>
                <a:path w="27" h="12" extrusionOk="0">
                  <a:moveTo>
                    <a:pt x="24" y="11"/>
                  </a:moveTo>
                  <a:cubicBezTo>
                    <a:pt x="24" y="7"/>
                    <a:pt x="25" y="4"/>
                    <a:pt x="26" y="0"/>
                  </a:cubicBezTo>
                  <a:lnTo>
                    <a:pt x="21" y="0"/>
                  </a:lnTo>
                  <a:lnTo>
                    <a:pt x="1" y="0"/>
                  </a:lnTo>
                  <a:lnTo>
                    <a:pt x="0" y="9"/>
                  </a:lnTo>
                  <a:lnTo>
                    <a:pt x="24"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1231;p29">
              <a:extLst>
                <a:ext uri="{FF2B5EF4-FFF2-40B4-BE49-F238E27FC236}">
                  <a16:creationId xmlns:a16="http://schemas.microsoft.com/office/drawing/2014/main" id="{2F98B5A1-2B90-BBC4-CC51-93391C84DDF2}"/>
                </a:ext>
              </a:extLst>
            </p:cNvPr>
            <p:cNvSpPr/>
            <p:nvPr/>
          </p:nvSpPr>
          <p:spPr>
            <a:xfrm>
              <a:off x="1876325" y="-837215"/>
              <a:ext cx="10800" cy="2520"/>
            </a:xfrm>
            <a:custGeom>
              <a:avLst/>
              <a:gdLst/>
              <a:ahLst/>
              <a:cxnLst/>
              <a:rect l="l" t="t" r="r" b="b"/>
              <a:pathLst>
                <a:path w="30" h="7" extrusionOk="0">
                  <a:moveTo>
                    <a:pt x="4" y="4"/>
                  </a:moveTo>
                  <a:cubicBezTo>
                    <a:pt x="12" y="5"/>
                    <a:pt x="21" y="6"/>
                    <a:pt x="29" y="6"/>
                  </a:cubicBezTo>
                  <a:cubicBezTo>
                    <a:pt x="29" y="5"/>
                    <a:pt x="29" y="3"/>
                    <a:pt x="29" y="1"/>
                  </a:cubicBezTo>
                  <a:lnTo>
                    <a:pt x="0" y="0"/>
                  </a:lnTo>
                  <a:cubicBezTo>
                    <a:pt x="0" y="1"/>
                    <a:pt x="0" y="2"/>
                    <a:pt x="0" y="3"/>
                  </a:cubicBezTo>
                  <a:lnTo>
                    <a:pt x="4"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 name="Google Shape;1232;p29">
              <a:extLst>
                <a:ext uri="{FF2B5EF4-FFF2-40B4-BE49-F238E27FC236}">
                  <a16:creationId xmlns:a16="http://schemas.microsoft.com/office/drawing/2014/main" id="{48EB1722-7817-5209-D7B6-0A0EA479904D}"/>
                </a:ext>
              </a:extLst>
            </p:cNvPr>
            <p:cNvSpPr/>
            <p:nvPr/>
          </p:nvSpPr>
          <p:spPr>
            <a:xfrm>
              <a:off x="2131925" y="-828575"/>
              <a:ext cx="17640" cy="5760"/>
            </a:xfrm>
            <a:custGeom>
              <a:avLst/>
              <a:gdLst/>
              <a:ahLst/>
              <a:cxnLst/>
              <a:rect l="l" t="t" r="r" b="b"/>
              <a:pathLst>
                <a:path w="49" h="16" extrusionOk="0">
                  <a:moveTo>
                    <a:pt x="19" y="14"/>
                  </a:moveTo>
                  <a:cubicBezTo>
                    <a:pt x="27" y="14"/>
                    <a:pt x="35" y="14"/>
                    <a:pt x="43" y="15"/>
                  </a:cubicBezTo>
                  <a:cubicBezTo>
                    <a:pt x="43" y="14"/>
                    <a:pt x="43" y="12"/>
                    <a:pt x="43" y="11"/>
                  </a:cubicBezTo>
                  <a:cubicBezTo>
                    <a:pt x="44" y="10"/>
                    <a:pt x="45" y="9"/>
                    <a:pt x="45" y="8"/>
                  </a:cubicBezTo>
                  <a:cubicBezTo>
                    <a:pt x="46" y="6"/>
                    <a:pt x="47" y="5"/>
                    <a:pt x="48" y="4"/>
                  </a:cubicBezTo>
                  <a:cubicBezTo>
                    <a:pt x="33" y="3"/>
                    <a:pt x="19" y="1"/>
                    <a:pt x="4" y="0"/>
                  </a:cubicBezTo>
                  <a:cubicBezTo>
                    <a:pt x="2" y="4"/>
                    <a:pt x="1" y="8"/>
                    <a:pt x="0" y="12"/>
                  </a:cubicBezTo>
                  <a:lnTo>
                    <a:pt x="19"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 name="Google Shape;1233;p29">
              <a:extLst>
                <a:ext uri="{FF2B5EF4-FFF2-40B4-BE49-F238E27FC236}">
                  <a16:creationId xmlns:a16="http://schemas.microsoft.com/office/drawing/2014/main" id="{54C2EE36-2B00-FDA5-7027-BF006E49FDD9}"/>
                </a:ext>
              </a:extLst>
            </p:cNvPr>
            <p:cNvSpPr/>
            <p:nvPr/>
          </p:nvSpPr>
          <p:spPr>
            <a:xfrm>
              <a:off x="1855445" y="-839015"/>
              <a:ext cx="10800" cy="2160"/>
            </a:xfrm>
            <a:custGeom>
              <a:avLst/>
              <a:gdLst/>
              <a:ahLst/>
              <a:cxnLst/>
              <a:rect l="l" t="t" r="r" b="b"/>
              <a:pathLst>
                <a:path w="30" h="6" extrusionOk="0">
                  <a:moveTo>
                    <a:pt x="29" y="5"/>
                  </a:moveTo>
                  <a:cubicBezTo>
                    <a:pt x="29" y="5"/>
                    <a:pt x="29" y="3"/>
                    <a:pt x="29" y="2"/>
                  </a:cubicBezTo>
                  <a:lnTo>
                    <a:pt x="15" y="1"/>
                  </a:lnTo>
                  <a:lnTo>
                    <a:pt x="0" y="0"/>
                  </a:lnTo>
                  <a:cubicBezTo>
                    <a:pt x="0" y="0"/>
                    <a:pt x="0" y="2"/>
                    <a:pt x="0" y="3"/>
                  </a:cubicBezTo>
                  <a:lnTo>
                    <a:pt x="29"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 name="Google Shape;1234;p29">
              <a:extLst>
                <a:ext uri="{FF2B5EF4-FFF2-40B4-BE49-F238E27FC236}">
                  <a16:creationId xmlns:a16="http://schemas.microsoft.com/office/drawing/2014/main" id="{2F9B44BC-5499-EC02-BBA0-25CB39E1DD27}"/>
                </a:ext>
              </a:extLst>
            </p:cNvPr>
            <p:cNvSpPr/>
            <p:nvPr/>
          </p:nvSpPr>
          <p:spPr>
            <a:xfrm>
              <a:off x="1465925" y="-870695"/>
              <a:ext cx="48240" cy="13320"/>
            </a:xfrm>
            <a:custGeom>
              <a:avLst/>
              <a:gdLst/>
              <a:ahLst/>
              <a:cxnLst/>
              <a:rect l="l" t="t" r="r" b="b"/>
              <a:pathLst>
                <a:path w="134" h="37" extrusionOk="0">
                  <a:moveTo>
                    <a:pt x="2" y="4"/>
                  </a:moveTo>
                  <a:cubicBezTo>
                    <a:pt x="4" y="6"/>
                    <a:pt x="5" y="7"/>
                    <a:pt x="6" y="9"/>
                  </a:cubicBezTo>
                  <a:cubicBezTo>
                    <a:pt x="9" y="15"/>
                    <a:pt x="11" y="22"/>
                    <a:pt x="12" y="29"/>
                  </a:cubicBezTo>
                  <a:cubicBezTo>
                    <a:pt x="13" y="36"/>
                    <a:pt x="12" y="30"/>
                    <a:pt x="12" y="31"/>
                  </a:cubicBezTo>
                  <a:lnTo>
                    <a:pt x="19" y="31"/>
                  </a:lnTo>
                  <a:cubicBezTo>
                    <a:pt x="18" y="29"/>
                    <a:pt x="18" y="28"/>
                    <a:pt x="18" y="26"/>
                  </a:cubicBezTo>
                  <a:cubicBezTo>
                    <a:pt x="18" y="24"/>
                    <a:pt x="19" y="22"/>
                    <a:pt x="20" y="20"/>
                  </a:cubicBezTo>
                  <a:cubicBezTo>
                    <a:pt x="21" y="19"/>
                    <a:pt x="22" y="18"/>
                    <a:pt x="23" y="17"/>
                  </a:cubicBezTo>
                  <a:cubicBezTo>
                    <a:pt x="36" y="7"/>
                    <a:pt x="43" y="21"/>
                    <a:pt x="46" y="34"/>
                  </a:cubicBezTo>
                  <a:lnTo>
                    <a:pt x="60" y="34"/>
                  </a:lnTo>
                  <a:cubicBezTo>
                    <a:pt x="80" y="34"/>
                    <a:pt x="100" y="34"/>
                    <a:pt x="120" y="34"/>
                  </a:cubicBezTo>
                  <a:cubicBezTo>
                    <a:pt x="120" y="33"/>
                    <a:pt x="120" y="32"/>
                    <a:pt x="120" y="30"/>
                  </a:cubicBezTo>
                  <a:lnTo>
                    <a:pt x="120" y="29"/>
                  </a:lnTo>
                  <a:cubicBezTo>
                    <a:pt x="120" y="27"/>
                    <a:pt x="121" y="24"/>
                    <a:pt x="122" y="22"/>
                  </a:cubicBezTo>
                  <a:cubicBezTo>
                    <a:pt x="123" y="20"/>
                    <a:pt x="125" y="19"/>
                    <a:pt x="127" y="17"/>
                  </a:cubicBezTo>
                  <a:cubicBezTo>
                    <a:pt x="129" y="16"/>
                    <a:pt x="131" y="16"/>
                    <a:pt x="133" y="16"/>
                  </a:cubicBezTo>
                  <a:cubicBezTo>
                    <a:pt x="90" y="10"/>
                    <a:pt x="48" y="4"/>
                    <a:pt x="5" y="0"/>
                  </a:cubicBezTo>
                  <a:lnTo>
                    <a:pt x="0" y="0"/>
                  </a:lnTo>
                  <a:cubicBezTo>
                    <a:pt x="1" y="0"/>
                    <a:pt x="1" y="0"/>
                    <a:pt x="1" y="1"/>
                  </a:cubicBezTo>
                  <a:cubicBezTo>
                    <a:pt x="2" y="2"/>
                    <a:pt x="2" y="3"/>
                    <a:pt x="2"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 name="Google Shape;1235;p29">
              <a:extLst>
                <a:ext uri="{FF2B5EF4-FFF2-40B4-BE49-F238E27FC236}">
                  <a16:creationId xmlns:a16="http://schemas.microsoft.com/office/drawing/2014/main" id="{B7F338AD-214D-0F84-D05F-DB08C7A80088}"/>
                </a:ext>
              </a:extLst>
            </p:cNvPr>
            <p:cNvSpPr/>
            <p:nvPr/>
          </p:nvSpPr>
          <p:spPr>
            <a:xfrm>
              <a:off x="1459085" y="-868895"/>
              <a:ext cx="1800" cy="720"/>
            </a:xfrm>
            <a:custGeom>
              <a:avLst/>
              <a:gdLst/>
              <a:ahLst/>
              <a:cxnLst/>
              <a:rect l="l" t="t" r="r" b="b"/>
              <a:pathLst>
                <a:path w="5" h="2" extrusionOk="0">
                  <a:moveTo>
                    <a:pt x="4" y="0"/>
                  </a:moveTo>
                  <a:lnTo>
                    <a:pt x="0" y="0"/>
                  </a:lnTo>
                  <a:lnTo>
                    <a:pt x="3" y="1"/>
                  </a:lnTo>
                  <a:lnTo>
                    <a:pt x="3" y="1"/>
                  </a:lnTo>
                  <a:lnTo>
                    <a:pt x="4" y="0"/>
                  </a:lnTo>
                </a:path>
              </a:pathLst>
            </a:custGeom>
            <a:solidFill>
              <a:schemeClr val="dk1"/>
            </a:solidFill>
            <a:ln>
              <a:noFill/>
            </a:ln>
          </p:spPr>
        </p:sp>
        <p:sp>
          <p:nvSpPr>
            <p:cNvPr id="1236" name="Google Shape;1236;p29">
              <a:extLst>
                <a:ext uri="{FF2B5EF4-FFF2-40B4-BE49-F238E27FC236}">
                  <a16:creationId xmlns:a16="http://schemas.microsoft.com/office/drawing/2014/main" id="{0B820EE6-6BF3-5206-BDB1-0CAE775D3837}"/>
                </a:ext>
              </a:extLst>
            </p:cNvPr>
            <p:cNvSpPr/>
            <p:nvPr/>
          </p:nvSpPr>
          <p:spPr>
            <a:xfrm>
              <a:off x="1515965" y="-864215"/>
              <a:ext cx="28080" cy="6840"/>
            </a:xfrm>
            <a:custGeom>
              <a:avLst/>
              <a:gdLst/>
              <a:ahLst/>
              <a:cxnLst/>
              <a:rect l="l" t="t" r="r" b="b"/>
              <a:pathLst>
                <a:path w="78" h="19" extrusionOk="0">
                  <a:moveTo>
                    <a:pt x="9" y="15"/>
                  </a:moveTo>
                  <a:cubicBezTo>
                    <a:pt x="9" y="15"/>
                    <a:pt x="9" y="17"/>
                    <a:pt x="9" y="18"/>
                  </a:cubicBezTo>
                  <a:lnTo>
                    <a:pt x="59" y="18"/>
                  </a:lnTo>
                  <a:lnTo>
                    <a:pt x="71" y="18"/>
                  </a:lnTo>
                  <a:cubicBezTo>
                    <a:pt x="71" y="16"/>
                    <a:pt x="72" y="14"/>
                    <a:pt x="73" y="13"/>
                  </a:cubicBezTo>
                  <a:cubicBezTo>
                    <a:pt x="74" y="11"/>
                    <a:pt x="75" y="9"/>
                    <a:pt x="77" y="8"/>
                  </a:cubicBezTo>
                  <a:cubicBezTo>
                    <a:pt x="51" y="6"/>
                    <a:pt x="26" y="3"/>
                    <a:pt x="0" y="0"/>
                  </a:cubicBezTo>
                  <a:cubicBezTo>
                    <a:pt x="1" y="1"/>
                    <a:pt x="2" y="1"/>
                    <a:pt x="2" y="1"/>
                  </a:cubicBezTo>
                  <a:cubicBezTo>
                    <a:pt x="4" y="2"/>
                    <a:pt x="6" y="4"/>
                    <a:pt x="7" y="6"/>
                  </a:cubicBezTo>
                  <a:cubicBezTo>
                    <a:pt x="8" y="8"/>
                    <a:pt x="9" y="11"/>
                    <a:pt x="9" y="13"/>
                  </a:cubicBezTo>
                  <a:cubicBezTo>
                    <a:pt x="9" y="14"/>
                    <a:pt x="9" y="14"/>
                    <a:pt x="9"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 name="Google Shape;1237;p29">
              <a:extLst>
                <a:ext uri="{FF2B5EF4-FFF2-40B4-BE49-F238E27FC236}">
                  <a16:creationId xmlns:a16="http://schemas.microsoft.com/office/drawing/2014/main" id="{6B78A7C5-83A6-9967-1EFE-AEE11B6A42F9}"/>
                </a:ext>
              </a:extLst>
            </p:cNvPr>
            <p:cNvSpPr/>
            <p:nvPr/>
          </p:nvSpPr>
          <p:spPr>
            <a:xfrm>
              <a:off x="1750325" y="-857375"/>
              <a:ext cx="492480" cy="34560"/>
            </a:xfrm>
            <a:custGeom>
              <a:avLst/>
              <a:gdLst/>
              <a:ahLst/>
              <a:cxnLst/>
              <a:rect l="l" t="t" r="r" b="b"/>
              <a:pathLst>
                <a:path w="1368" h="96" extrusionOk="0">
                  <a:moveTo>
                    <a:pt x="373" y="29"/>
                  </a:moveTo>
                  <a:cubicBezTo>
                    <a:pt x="332" y="27"/>
                    <a:pt x="292" y="19"/>
                    <a:pt x="251" y="17"/>
                  </a:cubicBezTo>
                  <a:cubicBezTo>
                    <a:pt x="246" y="17"/>
                    <a:pt x="240" y="18"/>
                    <a:pt x="235" y="18"/>
                  </a:cubicBezTo>
                  <a:cubicBezTo>
                    <a:pt x="168" y="18"/>
                    <a:pt x="101" y="13"/>
                    <a:pt x="34" y="4"/>
                  </a:cubicBezTo>
                  <a:cubicBezTo>
                    <a:pt x="23" y="2"/>
                    <a:pt x="11" y="1"/>
                    <a:pt x="0" y="0"/>
                  </a:cubicBezTo>
                  <a:cubicBezTo>
                    <a:pt x="0" y="11"/>
                    <a:pt x="1" y="21"/>
                    <a:pt x="1" y="32"/>
                  </a:cubicBezTo>
                  <a:lnTo>
                    <a:pt x="4" y="32"/>
                  </a:lnTo>
                  <a:lnTo>
                    <a:pt x="25" y="33"/>
                  </a:lnTo>
                  <a:cubicBezTo>
                    <a:pt x="26" y="29"/>
                    <a:pt x="28" y="25"/>
                    <a:pt x="30" y="21"/>
                  </a:cubicBezTo>
                  <a:cubicBezTo>
                    <a:pt x="31" y="20"/>
                    <a:pt x="32" y="18"/>
                    <a:pt x="34" y="17"/>
                  </a:cubicBezTo>
                  <a:cubicBezTo>
                    <a:pt x="35" y="16"/>
                    <a:pt x="37" y="16"/>
                    <a:pt x="39" y="16"/>
                  </a:cubicBezTo>
                  <a:cubicBezTo>
                    <a:pt x="41" y="16"/>
                    <a:pt x="42" y="16"/>
                    <a:pt x="44" y="17"/>
                  </a:cubicBezTo>
                  <a:cubicBezTo>
                    <a:pt x="46" y="18"/>
                    <a:pt x="47" y="20"/>
                    <a:pt x="48" y="21"/>
                  </a:cubicBezTo>
                  <a:cubicBezTo>
                    <a:pt x="49" y="22"/>
                    <a:pt x="49" y="24"/>
                    <a:pt x="49" y="25"/>
                  </a:cubicBezTo>
                  <a:cubicBezTo>
                    <a:pt x="49" y="29"/>
                    <a:pt x="49" y="32"/>
                    <a:pt x="49" y="35"/>
                  </a:cubicBezTo>
                  <a:cubicBezTo>
                    <a:pt x="60" y="35"/>
                    <a:pt x="69" y="37"/>
                    <a:pt x="80" y="37"/>
                  </a:cubicBezTo>
                  <a:cubicBezTo>
                    <a:pt x="91" y="36"/>
                    <a:pt x="103" y="36"/>
                    <a:pt x="114" y="36"/>
                  </a:cubicBezTo>
                  <a:cubicBezTo>
                    <a:pt x="149" y="36"/>
                    <a:pt x="183" y="39"/>
                    <a:pt x="218" y="43"/>
                  </a:cubicBezTo>
                  <a:lnTo>
                    <a:pt x="223" y="43"/>
                  </a:lnTo>
                  <a:cubicBezTo>
                    <a:pt x="223" y="42"/>
                    <a:pt x="223" y="41"/>
                    <a:pt x="225" y="40"/>
                  </a:cubicBezTo>
                  <a:cubicBezTo>
                    <a:pt x="225" y="39"/>
                    <a:pt x="226" y="39"/>
                    <a:pt x="227" y="38"/>
                  </a:cubicBezTo>
                  <a:cubicBezTo>
                    <a:pt x="228" y="38"/>
                    <a:pt x="229" y="38"/>
                    <a:pt x="230" y="38"/>
                  </a:cubicBezTo>
                  <a:cubicBezTo>
                    <a:pt x="231" y="38"/>
                    <a:pt x="231" y="38"/>
                    <a:pt x="232" y="38"/>
                  </a:cubicBezTo>
                  <a:cubicBezTo>
                    <a:pt x="233" y="39"/>
                    <a:pt x="234" y="39"/>
                    <a:pt x="234" y="40"/>
                  </a:cubicBezTo>
                  <a:cubicBezTo>
                    <a:pt x="235" y="42"/>
                    <a:pt x="236" y="44"/>
                    <a:pt x="237" y="46"/>
                  </a:cubicBezTo>
                  <a:lnTo>
                    <a:pt x="245" y="47"/>
                  </a:lnTo>
                  <a:cubicBezTo>
                    <a:pt x="254" y="47"/>
                    <a:pt x="264" y="47"/>
                    <a:pt x="273" y="47"/>
                  </a:cubicBezTo>
                  <a:cubicBezTo>
                    <a:pt x="273" y="46"/>
                    <a:pt x="274" y="44"/>
                    <a:pt x="274" y="43"/>
                  </a:cubicBezTo>
                  <a:lnTo>
                    <a:pt x="274" y="42"/>
                  </a:lnTo>
                  <a:cubicBezTo>
                    <a:pt x="275" y="41"/>
                    <a:pt x="276" y="40"/>
                    <a:pt x="278" y="39"/>
                  </a:cubicBezTo>
                  <a:cubicBezTo>
                    <a:pt x="280" y="38"/>
                    <a:pt x="280" y="38"/>
                    <a:pt x="282" y="38"/>
                  </a:cubicBezTo>
                  <a:cubicBezTo>
                    <a:pt x="283" y="38"/>
                    <a:pt x="285" y="38"/>
                    <a:pt x="286" y="39"/>
                  </a:cubicBezTo>
                  <a:cubicBezTo>
                    <a:pt x="287" y="40"/>
                    <a:pt x="288" y="41"/>
                    <a:pt x="289" y="42"/>
                  </a:cubicBezTo>
                  <a:cubicBezTo>
                    <a:pt x="289" y="43"/>
                    <a:pt x="289" y="43"/>
                    <a:pt x="290" y="44"/>
                  </a:cubicBezTo>
                  <a:cubicBezTo>
                    <a:pt x="290" y="45"/>
                    <a:pt x="291" y="47"/>
                    <a:pt x="291" y="49"/>
                  </a:cubicBezTo>
                  <a:lnTo>
                    <a:pt x="306" y="50"/>
                  </a:lnTo>
                  <a:lnTo>
                    <a:pt x="320" y="51"/>
                  </a:lnTo>
                  <a:cubicBezTo>
                    <a:pt x="321" y="45"/>
                    <a:pt x="323" y="39"/>
                    <a:pt x="326" y="34"/>
                  </a:cubicBezTo>
                  <a:cubicBezTo>
                    <a:pt x="326" y="33"/>
                    <a:pt x="327" y="32"/>
                    <a:pt x="328" y="31"/>
                  </a:cubicBezTo>
                  <a:cubicBezTo>
                    <a:pt x="330" y="27"/>
                    <a:pt x="336" y="25"/>
                    <a:pt x="339" y="29"/>
                  </a:cubicBezTo>
                  <a:cubicBezTo>
                    <a:pt x="340" y="31"/>
                    <a:pt x="341" y="32"/>
                    <a:pt x="342" y="33"/>
                  </a:cubicBezTo>
                  <a:cubicBezTo>
                    <a:pt x="345" y="39"/>
                    <a:pt x="347" y="46"/>
                    <a:pt x="348" y="54"/>
                  </a:cubicBezTo>
                  <a:lnTo>
                    <a:pt x="378" y="55"/>
                  </a:lnTo>
                  <a:cubicBezTo>
                    <a:pt x="378" y="53"/>
                    <a:pt x="378" y="51"/>
                    <a:pt x="378" y="49"/>
                  </a:cubicBezTo>
                  <a:cubicBezTo>
                    <a:pt x="376" y="32"/>
                    <a:pt x="406" y="32"/>
                    <a:pt x="404" y="49"/>
                  </a:cubicBezTo>
                  <a:cubicBezTo>
                    <a:pt x="404" y="51"/>
                    <a:pt x="404" y="53"/>
                    <a:pt x="404" y="55"/>
                  </a:cubicBezTo>
                  <a:lnTo>
                    <a:pt x="428" y="55"/>
                  </a:lnTo>
                  <a:cubicBezTo>
                    <a:pt x="429" y="53"/>
                    <a:pt x="431" y="51"/>
                    <a:pt x="433" y="49"/>
                  </a:cubicBezTo>
                  <a:cubicBezTo>
                    <a:pt x="434" y="49"/>
                    <a:pt x="435" y="49"/>
                    <a:pt x="436" y="49"/>
                  </a:cubicBezTo>
                  <a:cubicBezTo>
                    <a:pt x="437" y="49"/>
                    <a:pt x="438" y="49"/>
                    <a:pt x="439" y="49"/>
                  </a:cubicBezTo>
                  <a:cubicBezTo>
                    <a:pt x="440" y="51"/>
                    <a:pt x="442" y="52"/>
                    <a:pt x="443" y="54"/>
                  </a:cubicBezTo>
                  <a:lnTo>
                    <a:pt x="484" y="54"/>
                  </a:lnTo>
                  <a:cubicBezTo>
                    <a:pt x="485" y="53"/>
                    <a:pt x="486" y="52"/>
                    <a:pt x="487" y="50"/>
                  </a:cubicBezTo>
                  <a:lnTo>
                    <a:pt x="488" y="49"/>
                  </a:lnTo>
                  <a:cubicBezTo>
                    <a:pt x="489" y="48"/>
                    <a:pt x="490" y="48"/>
                    <a:pt x="492" y="48"/>
                  </a:cubicBezTo>
                  <a:cubicBezTo>
                    <a:pt x="493" y="48"/>
                    <a:pt x="494" y="48"/>
                    <a:pt x="495" y="49"/>
                  </a:cubicBezTo>
                  <a:cubicBezTo>
                    <a:pt x="496" y="50"/>
                    <a:pt x="497" y="51"/>
                    <a:pt x="498" y="52"/>
                  </a:cubicBezTo>
                  <a:cubicBezTo>
                    <a:pt x="498" y="52"/>
                    <a:pt x="498" y="53"/>
                    <a:pt x="498" y="54"/>
                  </a:cubicBezTo>
                  <a:lnTo>
                    <a:pt x="531" y="54"/>
                  </a:lnTo>
                  <a:cubicBezTo>
                    <a:pt x="531" y="54"/>
                    <a:pt x="531" y="53"/>
                    <a:pt x="531" y="52"/>
                  </a:cubicBezTo>
                  <a:cubicBezTo>
                    <a:pt x="531" y="51"/>
                    <a:pt x="532" y="49"/>
                    <a:pt x="532" y="48"/>
                  </a:cubicBezTo>
                  <a:cubicBezTo>
                    <a:pt x="533" y="47"/>
                    <a:pt x="534" y="46"/>
                    <a:pt x="536" y="45"/>
                  </a:cubicBezTo>
                  <a:cubicBezTo>
                    <a:pt x="537" y="44"/>
                    <a:pt x="538" y="44"/>
                    <a:pt x="540" y="44"/>
                  </a:cubicBezTo>
                  <a:cubicBezTo>
                    <a:pt x="541" y="44"/>
                    <a:pt x="542" y="44"/>
                    <a:pt x="544" y="45"/>
                  </a:cubicBezTo>
                  <a:cubicBezTo>
                    <a:pt x="545" y="46"/>
                    <a:pt x="547" y="47"/>
                    <a:pt x="547" y="48"/>
                  </a:cubicBezTo>
                  <a:cubicBezTo>
                    <a:pt x="548" y="49"/>
                    <a:pt x="549" y="51"/>
                    <a:pt x="549" y="52"/>
                  </a:cubicBezTo>
                  <a:cubicBezTo>
                    <a:pt x="549" y="54"/>
                    <a:pt x="549" y="54"/>
                    <a:pt x="549" y="54"/>
                  </a:cubicBezTo>
                  <a:lnTo>
                    <a:pt x="582" y="54"/>
                  </a:lnTo>
                  <a:cubicBezTo>
                    <a:pt x="582" y="50"/>
                    <a:pt x="582" y="46"/>
                    <a:pt x="582" y="42"/>
                  </a:cubicBezTo>
                  <a:cubicBezTo>
                    <a:pt x="583" y="31"/>
                    <a:pt x="600" y="32"/>
                    <a:pt x="601" y="42"/>
                  </a:cubicBezTo>
                  <a:cubicBezTo>
                    <a:pt x="601" y="46"/>
                    <a:pt x="601" y="50"/>
                    <a:pt x="601" y="54"/>
                  </a:cubicBezTo>
                  <a:lnTo>
                    <a:pt x="627" y="55"/>
                  </a:lnTo>
                  <a:cubicBezTo>
                    <a:pt x="628" y="49"/>
                    <a:pt x="629" y="44"/>
                    <a:pt x="632" y="39"/>
                  </a:cubicBezTo>
                  <a:cubicBezTo>
                    <a:pt x="633" y="38"/>
                    <a:pt x="634" y="37"/>
                    <a:pt x="634" y="36"/>
                  </a:cubicBezTo>
                  <a:cubicBezTo>
                    <a:pt x="635" y="35"/>
                    <a:pt x="635" y="34"/>
                    <a:pt x="636" y="34"/>
                  </a:cubicBezTo>
                  <a:cubicBezTo>
                    <a:pt x="637" y="33"/>
                    <a:pt x="638" y="33"/>
                    <a:pt x="639" y="33"/>
                  </a:cubicBezTo>
                  <a:cubicBezTo>
                    <a:pt x="640" y="33"/>
                    <a:pt x="641" y="33"/>
                    <a:pt x="642" y="34"/>
                  </a:cubicBezTo>
                  <a:cubicBezTo>
                    <a:pt x="643" y="34"/>
                    <a:pt x="643" y="35"/>
                    <a:pt x="644" y="36"/>
                  </a:cubicBezTo>
                  <a:cubicBezTo>
                    <a:pt x="645" y="37"/>
                    <a:pt x="645" y="38"/>
                    <a:pt x="646" y="39"/>
                  </a:cubicBezTo>
                  <a:cubicBezTo>
                    <a:pt x="649" y="44"/>
                    <a:pt x="651" y="50"/>
                    <a:pt x="651" y="57"/>
                  </a:cubicBezTo>
                  <a:lnTo>
                    <a:pt x="673" y="58"/>
                  </a:lnTo>
                  <a:cubicBezTo>
                    <a:pt x="673" y="56"/>
                    <a:pt x="674" y="54"/>
                    <a:pt x="675" y="53"/>
                  </a:cubicBezTo>
                  <a:cubicBezTo>
                    <a:pt x="676" y="50"/>
                    <a:pt x="678" y="49"/>
                    <a:pt x="681" y="47"/>
                  </a:cubicBezTo>
                  <a:cubicBezTo>
                    <a:pt x="684" y="45"/>
                    <a:pt x="686" y="45"/>
                    <a:pt x="689" y="45"/>
                  </a:cubicBezTo>
                  <a:lnTo>
                    <a:pt x="690" y="45"/>
                  </a:lnTo>
                  <a:cubicBezTo>
                    <a:pt x="692" y="45"/>
                    <a:pt x="694" y="45"/>
                    <a:pt x="696" y="46"/>
                  </a:cubicBezTo>
                  <a:cubicBezTo>
                    <a:pt x="698" y="47"/>
                    <a:pt x="700" y="49"/>
                    <a:pt x="701" y="51"/>
                  </a:cubicBezTo>
                  <a:cubicBezTo>
                    <a:pt x="702" y="53"/>
                    <a:pt x="702" y="55"/>
                    <a:pt x="702" y="57"/>
                  </a:cubicBezTo>
                  <a:cubicBezTo>
                    <a:pt x="702" y="58"/>
                    <a:pt x="702" y="59"/>
                    <a:pt x="702" y="60"/>
                  </a:cubicBezTo>
                  <a:lnTo>
                    <a:pt x="734" y="62"/>
                  </a:lnTo>
                  <a:cubicBezTo>
                    <a:pt x="735" y="57"/>
                    <a:pt x="736" y="52"/>
                    <a:pt x="739" y="48"/>
                  </a:cubicBezTo>
                  <a:cubicBezTo>
                    <a:pt x="740" y="46"/>
                    <a:pt x="741" y="45"/>
                    <a:pt x="741" y="44"/>
                  </a:cubicBezTo>
                  <a:cubicBezTo>
                    <a:pt x="742" y="43"/>
                    <a:pt x="743" y="42"/>
                    <a:pt x="744" y="42"/>
                  </a:cubicBezTo>
                  <a:cubicBezTo>
                    <a:pt x="745" y="41"/>
                    <a:pt x="745" y="41"/>
                    <a:pt x="747" y="41"/>
                  </a:cubicBezTo>
                  <a:cubicBezTo>
                    <a:pt x="748" y="41"/>
                    <a:pt x="750" y="41"/>
                    <a:pt x="751" y="42"/>
                  </a:cubicBezTo>
                  <a:cubicBezTo>
                    <a:pt x="752" y="42"/>
                    <a:pt x="753" y="43"/>
                    <a:pt x="753" y="44"/>
                  </a:cubicBezTo>
                  <a:cubicBezTo>
                    <a:pt x="754" y="45"/>
                    <a:pt x="755" y="46"/>
                    <a:pt x="756" y="47"/>
                  </a:cubicBezTo>
                  <a:cubicBezTo>
                    <a:pt x="759" y="53"/>
                    <a:pt x="761" y="59"/>
                    <a:pt x="761" y="65"/>
                  </a:cubicBezTo>
                  <a:lnTo>
                    <a:pt x="807" y="69"/>
                  </a:lnTo>
                  <a:cubicBezTo>
                    <a:pt x="808" y="65"/>
                    <a:pt x="810" y="61"/>
                    <a:pt x="811" y="58"/>
                  </a:cubicBezTo>
                  <a:cubicBezTo>
                    <a:pt x="815" y="44"/>
                    <a:pt x="834" y="52"/>
                    <a:pt x="830" y="65"/>
                  </a:cubicBezTo>
                  <a:lnTo>
                    <a:pt x="829" y="70"/>
                  </a:lnTo>
                  <a:lnTo>
                    <a:pt x="851" y="72"/>
                  </a:lnTo>
                  <a:cubicBezTo>
                    <a:pt x="851" y="70"/>
                    <a:pt x="853" y="68"/>
                    <a:pt x="854" y="68"/>
                  </a:cubicBezTo>
                  <a:cubicBezTo>
                    <a:pt x="856" y="67"/>
                    <a:pt x="857" y="67"/>
                    <a:pt x="859" y="67"/>
                  </a:cubicBezTo>
                  <a:cubicBezTo>
                    <a:pt x="861" y="67"/>
                    <a:pt x="862" y="67"/>
                    <a:pt x="864" y="68"/>
                  </a:cubicBezTo>
                  <a:cubicBezTo>
                    <a:pt x="865" y="69"/>
                    <a:pt x="867" y="71"/>
                    <a:pt x="868" y="72"/>
                  </a:cubicBezTo>
                  <a:lnTo>
                    <a:pt x="896" y="72"/>
                  </a:lnTo>
                  <a:cubicBezTo>
                    <a:pt x="897" y="71"/>
                    <a:pt x="898" y="70"/>
                    <a:pt x="899" y="69"/>
                  </a:cubicBezTo>
                  <a:cubicBezTo>
                    <a:pt x="900" y="69"/>
                    <a:pt x="901" y="68"/>
                    <a:pt x="903" y="68"/>
                  </a:cubicBezTo>
                  <a:cubicBezTo>
                    <a:pt x="904" y="68"/>
                    <a:pt x="906" y="68"/>
                    <a:pt x="908" y="69"/>
                  </a:cubicBezTo>
                  <a:cubicBezTo>
                    <a:pt x="909" y="69"/>
                    <a:pt x="910" y="71"/>
                    <a:pt x="911" y="72"/>
                  </a:cubicBezTo>
                  <a:lnTo>
                    <a:pt x="945" y="72"/>
                  </a:lnTo>
                  <a:cubicBezTo>
                    <a:pt x="945" y="71"/>
                    <a:pt x="945" y="70"/>
                    <a:pt x="945" y="69"/>
                  </a:cubicBezTo>
                  <a:cubicBezTo>
                    <a:pt x="945" y="64"/>
                    <a:pt x="946" y="59"/>
                    <a:pt x="948" y="54"/>
                  </a:cubicBezTo>
                  <a:cubicBezTo>
                    <a:pt x="952" y="45"/>
                    <a:pt x="966" y="46"/>
                    <a:pt x="965" y="57"/>
                  </a:cubicBezTo>
                  <a:cubicBezTo>
                    <a:pt x="965" y="62"/>
                    <a:pt x="965" y="67"/>
                    <a:pt x="965" y="73"/>
                  </a:cubicBezTo>
                  <a:lnTo>
                    <a:pt x="991" y="73"/>
                  </a:lnTo>
                  <a:cubicBezTo>
                    <a:pt x="991" y="69"/>
                    <a:pt x="992" y="66"/>
                    <a:pt x="994" y="63"/>
                  </a:cubicBezTo>
                  <a:cubicBezTo>
                    <a:pt x="996" y="59"/>
                    <a:pt x="998" y="57"/>
                    <a:pt x="1002" y="55"/>
                  </a:cubicBezTo>
                  <a:cubicBezTo>
                    <a:pt x="1003" y="54"/>
                    <a:pt x="1004" y="53"/>
                    <a:pt x="1006" y="53"/>
                  </a:cubicBezTo>
                  <a:cubicBezTo>
                    <a:pt x="1007" y="53"/>
                    <a:pt x="1008" y="53"/>
                    <a:pt x="1008" y="53"/>
                  </a:cubicBezTo>
                  <a:cubicBezTo>
                    <a:pt x="1010" y="53"/>
                    <a:pt x="1011" y="53"/>
                    <a:pt x="1013" y="54"/>
                  </a:cubicBezTo>
                  <a:cubicBezTo>
                    <a:pt x="1014" y="55"/>
                    <a:pt x="1015" y="56"/>
                    <a:pt x="1016" y="57"/>
                  </a:cubicBezTo>
                  <a:cubicBezTo>
                    <a:pt x="1016" y="58"/>
                    <a:pt x="1017" y="60"/>
                    <a:pt x="1017" y="61"/>
                  </a:cubicBezTo>
                  <a:cubicBezTo>
                    <a:pt x="1017" y="62"/>
                    <a:pt x="1017" y="62"/>
                    <a:pt x="1017" y="62"/>
                  </a:cubicBezTo>
                  <a:lnTo>
                    <a:pt x="1015" y="74"/>
                  </a:lnTo>
                  <a:lnTo>
                    <a:pt x="1035" y="74"/>
                  </a:lnTo>
                  <a:lnTo>
                    <a:pt x="1040" y="74"/>
                  </a:lnTo>
                  <a:cubicBezTo>
                    <a:pt x="1040" y="71"/>
                    <a:pt x="1041" y="68"/>
                    <a:pt x="1043" y="66"/>
                  </a:cubicBezTo>
                  <a:cubicBezTo>
                    <a:pt x="1045" y="62"/>
                    <a:pt x="1049" y="58"/>
                    <a:pt x="1053" y="56"/>
                  </a:cubicBezTo>
                  <a:cubicBezTo>
                    <a:pt x="1054" y="55"/>
                    <a:pt x="1055" y="55"/>
                    <a:pt x="1056" y="54"/>
                  </a:cubicBezTo>
                  <a:cubicBezTo>
                    <a:pt x="1056" y="54"/>
                    <a:pt x="1057" y="54"/>
                    <a:pt x="1058" y="54"/>
                  </a:cubicBezTo>
                  <a:cubicBezTo>
                    <a:pt x="1059" y="54"/>
                    <a:pt x="1060" y="54"/>
                    <a:pt x="1061" y="55"/>
                  </a:cubicBezTo>
                  <a:cubicBezTo>
                    <a:pt x="1062" y="55"/>
                    <a:pt x="1062" y="56"/>
                    <a:pt x="1063" y="56"/>
                  </a:cubicBezTo>
                  <a:lnTo>
                    <a:pt x="1065" y="60"/>
                  </a:lnTo>
                  <a:cubicBezTo>
                    <a:pt x="1066" y="60"/>
                    <a:pt x="1066" y="60"/>
                    <a:pt x="1066" y="60"/>
                  </a:cubicBezTo>
                  <a:cubicBezTo>
                    <a:pt x="1067" y="62"/>
                    <a:pt x="1067" y="64"/>
                    <a:pt x="1067" y="66"/>
                  </a:cubicBezTo>
                  <a:cubicBezTo>
                    <a:pt x="1067" y="68"/>
                    <a:pt x="1067" y="69"/>
                    <a:pt x="1066" y="71"/>
                  </a:cubicBezTo>
                  <a:cubicBezTo>
                    <a:pt x="1066" y="72"/>
                    <a:pt x="1065" y="74"/>
                    <a:pt x="1065" y="76"/>
                  </a:cubicBezTo>
                  <a:cubicBezTo>
                    <a:pt x="1080" y="78"/>
                    <a:pt x="1095" y="80"/>
                    <a:pt x="1109" y="81"/>
                  </a:cubicBezTo>
                  <a:cubicBezTo>
                    <a:pt x="1111" y="81"/>
                    <a:pt x="1112" y="80"/>
                    <a:pt x="1114" y="80"/>
                  </a:cubicBezTo>
                  <a:cubicBezTo>
                    <a:pt x="1116" y="80"/>
                    <a:pt x="1117" y="81"/>
                    <a:pt x="1119" y="82"/>
                  </a:cubicBezTo>
                  <a:lnTo>
                    <a:pt x="1120" y="82"/>
                  </a:lnTo>
                  <a:cubicBezTo>
                    <a:pt x="1130" y="83"/>
                    <a:pt x="1140" y="84"/>
                    <a:pt x="1150" y="85"/>
                  </a:cubicBezTo>
                  <a:cubicBezTo>
                    <a:pt x="1150" y="84"/>
                    <a:pt x="1150" y="83"/>
                    <a:pt x="1150" y="82"/>
                  </a:cubicBezTo>
                  <a:cubicBezTo>
                    <a:pt x="1150" y="78"/>
                    <a:pt x="1151" y="74"/>
                    <a:pt x="1153" y="70"/>
                  </a:cubicBezTo>
                  <a:cubicBezTo>
                    <a:pt x="1155" y="67"/>
                    <a:pt x="1157" y="65"/>
                    <a:pt x="1159" y="63"/>
                  </a:cubicBezTo>
                  <a:cubicBezTo>
                    <a:pt x="1160" y="63"/>
                    <a:pt x="1160" y="62"/>
                    <a:pt x="1161" y="62"/>
                  </a:cubicBezTo>
                  <a:cubicBezTo>
                    <a:pt x="1162" y="61"/>
                    <a:pt x="1163" y="61"/>
                    <a:pt x="1165" y="61"/>
                  </a:cubicBezTo>
                  <a:cubicBezTo>
                    <a:pt x="1167" y="61"/>
                    <a:pt x="1168" y="61"/>
                    <a:pt x="1170" y="62"/>
                  </a:cubicBezTo>
                  <a:cubicBezTo>
                    <a:pt x="1171" y="63"/>
                    <a:pt x="1172" y="63"/>
                    <a:pt x="1173" y="65"/>
                  </a:cubicBezTo>
                  <a:cubicBezTo>
                    <a:pt x="1174" y="67"/>
                    <a:pt x="1174" y="68"/>
                    <a:pt x="1174" y="70"/>
                  </a:cubicBezTo>
                  <a:cubicBezTo>
                    <a:pt x="1174" y="71"/>
                    <a:pt x="1174" y="72"/>
                    <a:pt x="1174" y="73"/>
                  </a:cubicBezTo>
                  <a:cubicBezTo>
                    <a:pt x="1173" y="77"/>
                    <a:pt x="1172" y="81"/>
                    <a:pt x="1172" y="86"/>
                  </a:cubicBezTo>
                  <a:cubicBezTo>
                    <a:pt x="1184" y="86"/>
                    <a:pt x="1198" y="86"/>
                    <a:pt x="1211" y="84"/>
                  </a:cubicBezTo>
                  <a:cubicBezTo>
                    <a:pt x="1212" y="84"/>
                    <a:pt x="1213" y="83"/>
                    <a:pt x="1214" y="83"/>
                  </a:cubicBezTo>
                  <a:cubicBezTo>
                    <a:pt x="1215" y="82"/>
                    <a:pt x="1217" y="81"/>
                    <a:pt x="1219" y="81"/>
                  </a:cubicBezTo>
                  <a:cubicBezTo>
                    <a:pt x="1221" y="81"/>
                    <a:pt x="1223" y="82"/>
                    <a:pt x="1225" y="83"/>
                  </a:cubicBezTo>
                  <a:cubicBezTo>
                    <a:pt x="1226" y="83"/>
                    <a:pt x="1227" y="84"/>
                    <a:pt x="1227" y="84"/>
                  </a:cubicBezTo>
                  <a:cubicBezTo>
                    <a:pt x="1240" y="84"/>
                    <a:pt x="1252" y="84"/>
                    <a:pt x="1264" y="84"/>
                  </a:cubicBezTo>
                  <a:cubicBezTo>
                    <a:pt x="1266" y="81"/>
                    <a:pt x="1268" y="77"/>
                    <a:pt x="1270" y="73"/>
                  </a:cubicBezTo>
                  <a:cubicBezTo>
                    <a:pt x="1274" y="66"/>
                    <a:pt x="1288" y="67"/>
                    <a:pt x="1289" y="77"/>
                  </a:cubicBezTo>
                  <a:cubicBezTo>
                    <a:pt x="1290" y="78"/>
                    <a:pt x="1290" y="80"/>
                    <a:pt x="1290" y="82"/>
                  </a:cubicBezTo>
                  <a:cubicBezTo>
                    <a:pt x="1290" y="84"/>
                    <a:pt x="1290" y="85"/>
                    <a:pt x="1289" y="87"/>
                  </a:cubicBezTo>
                  <a:cubicBezTo>
                    <a:pt x="1294" y="87"/>
                    <a:pt x="1298" y="89"/>
                    <a:pt x="1302" y="90"/>
                  </a:cubicBezTo>
                  <a:cubicBezTo>
                    <a:pt x="1306" y="91"/>
                    <a:pt x="1311" y="91"/>
                    <a:pt x="1315" y="92"/>
                  </a:cubicBezTo>
                  <a:cubicBezTo>
                    <a:pt x="1317" y="85"/>
                    <a:pt x="1319" y="79"/>
                    <a:pt x="1321" y="72"/>
                  </a:cubicBezTo>
                  <a:cubicBezTo>
                    <a:pt x="1322" y="71"/>
                    <a:pt x="1322" y="70"/>
                    <a:pt x="1324" y="69"/>
                  </a:cubicBezTo>
                  <a:cubicBezTo>
                    <a:pt x="1326" y="68"/>
                    <a:pt x="1327" y="68"/>
                    <a:pt x="1329" y="68"/>
                  </a:cubicBezTo>
                  <a:cubicBezTo>
                    <a:pt x="1330" y="68"/>
                    <a:pt x="1332" y="68"/>
                    <a:pt x="1333" y="69"/>
                  </a:cubicBezTo>
                  <a:cubicBezTo>
                    <a:pt x="1334" y="70"/>
                    <a:pt x="1335" y="71"/>
                    <a:pt x="1336" y="72"/>
                  </a:cubicBezTo>
                  <a:cubicBezTo>
                    <a:pt x="1337" y="73"/>
                    <a:pt x="1337" y="75"/>
                    <a:pt x="1337" y="76"/>
                  </a:cubicBezTo>
                  <a:cubicBezTo>
                    <a:pt x="1337" y="82"/>
                    <a:pt x="1337" y="89"/>
                    <a:pt x="1336" y="95"/>
                  </a:cubicBezTo>
                  <a:lnTo>
                    <a:pt x="1353" y="95"/>
                  </a:lnTo>
                  <a:cubicBezTo>
                    <a:pt x="1367" y="95"/>
                    <a:pt x="1366" y="76"/>
                    <a:pt x="1355" y="73"/>
                  </a:cubicBezTo>
                  <a:cubicBezTo>
                    <a:pt x="1331" y="65"/>
                    <a:pt x="1308" y="61"/>
                    <a:pt x="1283" y="59"/>
                  </a:cubicBezTo>
                  <a:cubicBezTo>
                    <a:pt x="1241" y="57"/>
                    <a:pt x="1198" y="61"/>
                    <a:pt x="1155" y="59"/>
                  </a:cubicBezTo>
                  <a:lnTo>
                    <a:pt x="1149" y="59"/>
                  </a:lnTo>
                  <a:cubicBezTo>
                    <a:pt x="1146" y="59"/>
                    <a:pt x="1142" y="59"/>
                    <a:pt x="1139" y="59"/>
                  </a:cubicBezTo>
                  <a:cubicBezTo>
                    <a:pt x="1114" y="59"/>
                    <a:pt x="1090" y="57"/>
                    <a:pt x="1065" y="54"/>
                  </a:cubicBezTo>
                  <a:cubicBezTo>
                    <a:pt x="1053" y="51"/>
                    <a:pt x="1040" y="50"/>
                    <a:pt x="1026" y="48"/>
                  </a:cubicBezTo>
                  <a:cubicBezTo>
                    <a:pt x="863" y="48"/>
                    <a:pt x="701" y="25"/>
                    <a:pt x="537" y="26"/>
                  </a:cubicBezTo>
                  <a:cubicBezTo>
                    <a:pt x="482" y="28"/>
                    <a:pt x="427" y="32"/>
                    <a:pt x="373"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 name="Google Shape;1238;p29">
              <a:extLst>
                <a:ext uri="{FF2B5EF4-FFF2-40B4-BE49-F238E27FC236}">
                  <a16:creationId xmlns:a16="http://schemas.microsoft.com/office/drawing/2014/main" id="{AC7490C7-ED10-6BCC-E1A4-7D85C3D11D82}"/>
                </a:ext>
              </a:extLst>
            </p:cNvPr>
            <p:cNvSpPr/>
            <p:nvPr/>
          </p:nvSpPr>
          <p:spPr>
            <a:xfrm>
              <a:off x="1729445" y="-858455"/>
              <a:ext cx="14040" cy="11880"/>
            </a:xfrm>
            <a:custGeom>
              <a:avLst/>
              <a:gdLst/>
              <a:ahLst/>
              <a:cxnLst/>
              <a:rect l="l" t="t" r="r" b="b"/>
              <a:pathLst>
                <a:path w="39" h="33" extrusionOk="0">
                  <a:moveTo>
                    <a:pt x="14" y="31"/>
                  </a:moveTo>
                  <a:cubicBezTo>
                    <a:pt x="22" y="31"/>
                    <a:pt x="29" y="31"/>
                    <a:pt x="37" y="32"/>
                  </a:cubicBezTo>
                  <a:cubicBezTo>
                    <a:pt x="37" y="22"/>
                    <a:pt x="37" y="13"/>
                    <a:pt x="38" y="2"/>
                  </a:cubicBezTo>
                  <a:cubicBezTo>
                    <a:pt x="26" y="2"/>
                    <a:pt x="13" y="1"/>
                    <a:pt x="0" y="0"/>
                  </a:cubicBezTo>
                  <a:cubicBezTo>
                    <a:pt x="1" y="1"/>
                    <a:pt x="1" y="1"/>
                    <a:pt x="1" y="1"/>
                  </a:cubicBezTo>
                  <a:cubicBezTo>
                    <a:pt x="2" y="2"/>
                    <a:pt x="4" y="3"/>
                    <a:pt x="4" y="4"/>
                  </a:cubicBezTo>
                  <a:lnTo>
                    <a:pt x="5" y="4"/>
                  </a:lnTo>
                  <a:cubicBezTo>
                    <a:pt x="9" y="13"/>
                    <a:pt x="13" y="22"/>
                    <a:pt x="14" y="3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 name="Google Shape;1239;p29">
              <a:extLst>
                <a:ext uri="{FF2B5EF4-FFF2-40B4-BE49-F238E27FC236}">
                  <a16:creationId xmlns:a16="http://schemas.microsoft.com/office/drawing/2014/main" id="{79BD4F14-E4FB-A065-4C9B-C61E2204C590}"/>
                </a:ext>
              </a:extLst>
            </p:cNvPr>
            <p:cNvSpPr/>
            <p:nvPr/>
          </p:nvSpPr>
          <p:spPr>
            <a:xfrm>
              <a:off x="1549805" y="-860615"/>
              <a:ext cx="9720" cy="4320"/>
            </a:xfrm>
            <a:custGeom>
              <a:avLst/>
              <a:gdLst/>
              <a:ahLst/>
              <a:cxnLst/>
              <a:rect l="l" t="t" r="r" b="b"/>
              <a:pathLst>
                <a:path w="27" h="12" extrusionOk="0">
                  <a:moveTo>
                    <a:pt x="2" y="9"/>
                  </a:moveTo>
                  <a:lnTo>
                    <a:pt x="21" y="11"/>
                  </a:lnTo>
                  <a:cubicBezTo>
                    <a:pt x="22" y="8"/>
                    <a:pt x="22" y="6"/>
                    <a:pt x="24" y="3"/>
                  </a:cubicBezTo>
                  <a:cubicBezTo>
                    <a:pt x="25" y="2"/>
                    <a:pt x="25" y="2"/>
                    <a:pt x="26" y="1"/>
                  </a:cubicBezTo>
                  <a:lnTo>
                    <a:pt x="0" y="0"/>
                  </a:lnTo>
                  <a:cubicBezTo>
                    <a:pt x="0" y="0"/>
                    <a:pt x="1" y="1"/>
                    <a:pt x="1" y="2"/>
                  </a:cubicBezTo>
                  <a:cubicBezTo>
                    <a:pt x="2" y="3"/>
                    <a:pt x="3" y="5"/>
                    <a:pt x="3" y="7"/>
                  </a:cubicBezTo>
                  <a:lnTo>
                    <a:pt x="2"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 name="Google Shape;1240;p29">
              <a:extLst>
                <a:ext uri="{FF2B5EF4-FFF2-40B4-BE49-F238E27FC236}">
                  <a16:creationId xmlns:a16="http://schemas.microsoft.com/office/drawing/2014/main" id="{1BBA5D81-845A-6E29-12A5-E901DD895BE6}"/>
                </a:ext>
              </a:extLst>
            </p:cNvPr>
            <p:cNvSpPr/>
            <p:nvPr/>
          </p:nvSpPr>
          <p:spPr>
            <a:xfrm>
              <a:off x="1564925" y="-860975"/>
              <a:ext cx="161280" cy="13320"/>
            </a:xfrm>
            <a:custGeom>
              <a:avLst/>
              <a:gdLst/>
              <a:ahLst/>
              <a:cxnLst/>
              <a:rect l="l" t="t" r="r" b="b"/>
              <a:pathLst>
                <a:path w="448" h="37" extrusionOk="0">
                  <a:moveTo>
                    <a:pt x="4" y="14"/>
                  </a:moveTo>
                  <a:lnTo>
                    <a:pt x="34" y="18"/>
                  </a:lnTo>
                  <a:cubicBezTo>
                    <a:pt x="34" y="17"/>
                    <a:pt x="35" y="16"/>
                    <a:pt x="35" y="15"/>
                  </a:cubicBezTo>
                  <a:cubicBezTo>
                    <a:pt x="36" y="14"/>
                    <a:pt x="37" y="12"/>
                    <a:pt x="38" y="11"/>
                  </a:cubicBezTo>
                  <a:cubicBezTo>
                    <a:pt x="38" y="11"/>
                    <a:pt x="39" y="11"/>
                    <a:pt x="40" y="10"/>
                  </a:cubicBezTo>
                  <a:cubicBezTo>
                    <a:pt x="41" y="9"/>
                    <a:pt x="42" y="8"/>
                    <a:pt x="44" y="8"/>
                  </a:cubicBezTo>
                  <a:cubicBezTo>
                    <a:pt x="46" y="8"/>
                    <a:pt x="47" y="9"/>
                    <a:pt x="49" y="10"/>
                  </a:cubicBezTo>
                  <a:lnTo>
                    <a:pt x="50" y="11"/>
                  </a:lnTo>
                  <a:cubicBezTo>
                    <a:pt x="51" y="12"/>
                    <a:pt x="51" y="12"/>
                    <a:pt x="52" y="13"/>
                  </a:cubicBezTo>
                  <a:cubicBezTo>
                    <a:pt x="53" y="15"/>
                    <a:pt x="54" y="17"/>
                    <a:pt x="54" y="19"/>
                  </a:cubicBezTo>
                  <a:lnTo>
                    <a:pt x="71" y="21"/>
                  </a:lnTo>
                  <a:cubicBezTo>
                    <a:pt x="71" y="19"/>
                    <a:pt x="71" y="17"/>
                    <a:pt x="71" y="14"/>
                  </a:cubicBezTo>
                  <a:cubicBezTo>
                    <a:pt x="71" y="13"/>
                    <a:pt x="71" y="12"/>
                    <a:pt x="72" y="11"/>
                  </a:cubicBezTo>
                  <a:cubicBezTo>
                    <a:pt x="73" y="10"/>
                    <a:pt x="73" y="9"/>
                    <a:pt x="75" y="8"/>
                  </a:cubicBezTo>
                  <a:cubicBezTo>
                    <a:pt x="77" y="7"/>
                    <a:pt x="78" y="7"/>
                    <a:pt x="80" y="7"/>
                  </a:cubicBezTo>
                  <a:cubicBezTo>
                    <a:pt x="81" y="7"/>
                    <a:pt x="83" y="7"/>
                    <a:pt x="84" y="8"/>
                  </a:cubicBezTo>
                  <a:cubicBezTo>
                    <a:pt x="85" y="9"/>
                    <a:pt x="87" y="10"/>
                    <a:pt x="87" y="11"/>
                  </a:cubicBezTo>
                  <a:cubicBezTo>
                    <a:pt x="88" y="12"/>
                    <a:pt x="88" y="13"/>
                    <a:pt x="88" y="14"/>
                  </a:cubicBezTo>
                  <a:cubicBezTo>
                    <a:pt x="88" y="17"/>
                    <a:pt x="88" y="20"/>
                    <a:pt x="88" y="23"/>
                  </a:cubicBezTo>
                  <a:lnTo>
                    <a:pt x="106" y="25"/>
                  </a:lnTo>
                  <a:cubicBezTo>
                    <a:pt x="106" y="24"/>
                    <a:pt x="106" y="22"/>
                    <a:pt x="106" y="20"/>
                  </a:cubicBezTo>
                  <a:cubicBezTo>
                    <a:pt x="106" y="18"/>
                    <a:pt x="106" y="17"/>
                    <a:pt x="107" y="15"/>
                  </a:cubicBezTo>
                  <a:cubicBezTo>
                    <a:pt x="108" y="14"/>
                    <a:pt x="109" y="12"/>
                    <a:pt x="111" y="11"/>
                  </a:cubicBezTo>
                  <a:cubicBezTo>
                    <a:pt x="113" y="10"/>
                    <a:pt x="114" y="10"/>
                    <a:pt x="116" y="10"/>
                  </a:cubicBezTo>
                  <a:cubicBezTo>
                    <a:pt x="117" y="10"/>
                    <a:pt x="119" y="10"/>
                    <a:pt x="121" y="11"/>
                  </a:cubicBezTo>
                  <a:cubicBezTo>
                    <a:pt x="123" y="12"/>
                    <a:pt x="123" y="14"/>
                    <a:pt x="124" y="15"/>
                  </a:cubicBezTo>
                  <a:cubicBezTo>
                    <a:pt x="125" y="17"/>
                    <a:pt x="126" y="18"/>
                    <a:pt x="126" y="20"/>
                  </a:cubicBezTo>
                  <a:cubicBezTo>
                    <a:pt x="126" y="22"/>
                    <a:pt x="126" y="24"/>
                    <a:pt x="126" y="27"/>
                  </a:cubicBezTo>
                  <a:cubicBezTo>
                    <a:pt x="141" y="28"/>
                    <a:pt x="158" y="29"/>
                    <a:pt x="174" y="29"/>
                  </a:cubicBezTo>
                  <a:cubicBezTo>
                    <a:pt x="174" y="28"/>
                    <a:pt x="174" y="26"/>
                    <a:pt x="174" y="25"/>
                  </a:cubicBezTo>
                  <a:cubicBezTo>
                    <a:pt x="174" y="24"/>
                    <a:pt x="174" y="24"/>
                    <a:pt x="174" y="23"/>
                  </a:cubicBezTo>
                  <a:cubicBezTo>
                    <a:pt x="175" y="21"/>
                    <a:pt x="176" y="20"/>
                    <a:pt x="178" y="19"/>
                  </a:cubicBezTo>
                  <a:cubicBezTo>
                    <a:pt x="180" y="18"/>
                    <a:pt x="181" y="18"/>
                    <a:pt x="183" y="18"/>
                  </a:cubicBezTo>
                  <a:cubicBezTo>
                    <a:pt x="184" y="18"/>
                    <a:pt x="186" y="18"/>
                    <a:pt x="188" y="19"/>
                  </a:cubicBezTo>
                  <a:cubicBezTo>
                    <a:pt x="190" y="20"/>
                    <a:pt x="191" y="21"/>
                    <a:pt x="192" y="23"/>
                  </a:cubicBezTo>
                  <a:cubicBezTo>
                    <a:pt x="193" y="24"/>
                    <a:pt x="193" y="24"/>
                    <a:pt x="193" y="25"/>
                  </a:cubicBezTo>
                  <a:cubicBezTo>
                    <a:pt x="193" y="27"/>
                    <a:pt x="193" y="28"/>
                    <a:pt x="193" y="30"/>
                  </a:cubicBezTo>
                  <a:lnTo>
                    <a:pt x="295" y="30"/>
                  </a:lnTo>
                  <a:cubicBezTo>
                    <a:pt x="297" y="29"/>
                    <a:pt x="298" y="29"/>
                    <a:pt x="300" y="29"/>
                  </a:cubicBezTo>
                  <a:cubicBezTo>
                    <a:pt x="301" y="29"/>
                    <a:pt x="303" y="29"/>
                    <a:pt x="304" y="30"/>
                  </a:cubicBezTo>
                  <a:lnTo>
                    <a:pt x="340" y="30"/>
                  </a:lnTo>
                  <a:cubicBezTo>
                    <a:pt x="341" y="29"/>
                    <a:pt x="341" y="28"/>
                    <a:pt x="342" y="27"/>
                  </a:cubicBezTo>
                  <a:cubicBezTo>
                    <a:pt x="342" y="27"/>
                    <a:pt x="342" y="26"/>
                    <a:pt x="343" y="26"/>
                  </a:cubicBezTo>
                  <a:cubicBezTo>
                    <a:pt x="343" y="25"/>
                    <a:pt x="344" y="25"/>
                    <a:pt x="345" y="24"/>
                  </a:cubicBezTo>
                  <a:cubicBezTo>
                    <a:pt x="346" y="23"/>
                    <a:pt x="347" y="23"/>
                    <a:pt x="348" y="23"/>
                  </a:cubicBezTo>
                  <a:cubicBezTo>
                    <a:pt x="349" y="23"/>
                    <a:pt x="350" y="23"/>
                    <a:pt x="351" y="24"/>
                  </a:cubicBezTo>
                  <a:cubicBezTo>
                    <a:pt x="352" y="25"/>
                    <a:pt x="352" y="25"/>
                    <a:pt x="353" y="26"/>
                  </a:cubicBezTo>
                  <a:cubicBezTo>
                    <a:pt x="354" y="27"/>
                    <a:pt x="354" y="29"/>
                    <a:pt x="355" y="30"/>
                  </a:cubicBezTo>
                  <a:cubicBezTo>
                    <a:pt x="365" y="30"/>
                    <a:pt x="374" y="31"/>
                    <a:pt x="385" y="32"/>
                  </a:cubicBezTo>
                  <a:cubicBezTo>
                    <a:pt x="385" y="29"/>
                    <a:pt x="385" y="27"/>
                    <a:pt x="387" y="24"/>
                  </a:cubicBezTo>
                  <a:cubicBezTo>
                    <a:pt x="387" y="23"/>
                    <a:pt x="387" y="22"/>
                    <a:pt x="388" y="21"/>
                  </a:cubicBezTo>
                  <a:cubicBezTo>
                    <a:pt x="388" y="20"/>
                    <a:pt x="390" y="19"/>
                    <a:pt x="391" y="18"/>
                  </a:cubicBezTo>
                  <a:cubicBezTo>
                    <a:pt x="392" y="17"/>
                    <a:pt x="394" y="17"/>
                    <a:pt x="396" y="17"/>
                  </a:cubicBezTo>
                  <a:cubicBezTo>
                    <a:pt x="397" y="17"/>
                    <a:pt x="398" y="17"/>
                    <a:pt x="400" y="18"/>
                  </a:cubicBezTo>
                  <a:cubicBezTo>
                    <a:pt x="401" y="19"/>
                    <a:pt x="403" y="20"/>
                    <a:pt x="404" y="21"/>
                  </a:cubicBezTo>
                  <a:cubicBezTo>
                    <a:pt x="404" y="22"/>
                    <a:pt x="405" y="23"/>
                    <a:pt x="405" y="24"/>
                  </a:cubicBezTo>
                  <a:cubicBezTo>
                    <a:pt x="405" y="28"/>
                    <a:pt x="406" y="31"/>
                    <a:pt x="406" y="35"/>
                  </a:cubicBezTo>
                  <a:lnTo>
                    <a:pt x="427" y="36"/>
                  </a:lnTo>
                  <a:lnTo>
                    <a:pt x="442" y="36"/>
                  </a:lnTo>
                  <a:cubicBezTo>
                    <a:pt x="441" y="32"/>
                    <a:pt x="441" y="28"/>
                    <a:pt x="441" y="24"/>
                  </a:cubicBezTo>
                  <a:cubicBezTo>
                    <a:pt x="441" y="20"/>
                    <a:pt x="441" y="16"/>
                    <a:pt x="442" y="12"/>
                  </a:cubicBezTo>
                  <a:cubicBezTo>
                    <a:pt x="442" y="11"/>
                    <a:pt x="442" y="11"/>
                    <a:pt x="443" y="10"/>
                  </a:cubicBezTo>
                  <a:cubicBezTo>
                    <a:pt x="445" y="8"/>
                    <a:pt x="445" y="7"/>
                    <a:pt x="446" y="6"/>
                  </a:cubicBezTo>
                  <a:lnTo>
                    <a:pt x="447" y="6"/>
                  </a:lnTo>
                  <a:cubicBezTo>
                    <a:pt x="399" y="6"/>
                    <a:pt x="349" y="9"/>
                    <a:pt x="302" y="10"/>
                  </a:cubicBezTo>
                  <a:cubicBezTo>
                    <a:pt x="215" y="10"/>
                    <a:pt x="129" y="0"/>
                    <a:pt x="41" y="1"/>
                  </a:cubicBezTo>
                  <a:cubicBezTo>
                    <a:pt x="27" y="1"/>
                    <a:pt x="13" y="1"/>
                    <a:pt x="0" y="1"/>
                  </a:cubicBezTo>
                  <a:cubicBezTo>
                    <a:pt x="0" y="2"/>
                    <a:pt x="1" y="3"/>
                    <a:pt x="2" y="4"/>
                  </a:cubicBezTo>
                  <a:cubicBezTo>
                    <a:pt x="3" y="6"/>
                    <a:pt x="3" y="8"/>
                    <a:pt x="3" y="10"/>
                  </a:cubicBezTo>
                  <a:lnTo>
                    <a:pt x="3" y="11"/>
                  </a:lnTo>
                  <a:lnTo>
                    <a:pt x="4"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 name="Google Shape;1241;p29">
              <a:extLst>
                <a:ext uri="{FF2B5EF4-FFF2-40B4-BE49-F238E27FC236}">
                  <a16:creationId xmlns:a16="http://schemas.microsoft.com/office/drawing/2014/main" id="{00368AFE-47A5-EF33-EAE3-521BBE6DC5B2}"/>
                </a:ext>
              </a:extLst>
            </p:cNvPr>
            <p:cNvSpPr/>
            <p:nvPr/>
          </p:nvSpPr>
          <p:spPr>
            <a:xfrm>
              <a:off x="1431365" y="-852335"/>
              <a:ext cx="7920" cy="9000"/>
            </a:xfrm>
            <a:custGeom>
              <a:avLst/>
              <a:gdLst/>
              <a:ahLst/>
              <a:cxnLst/>
              <a:rect l="l" t="t" r="r" b="b"/>
              <a:pathLst>
                <a:path w="22" h="25" extrusionOk="0">
                  <a:moveTo>
                    <a:pt x="2" y="23"/>
                  </a:moveTo>
                  <a:cubicBezTo>
                    <a:pt x="3" y="24"/>
                    <a:pt x="4" y="24"/>
                    <a:pt x="6" y="24"/>
                  </a:cubicBezTo>
                  <a:cubicBezTo>
                    <a:pt x="7" y="24"/>
                    <a:pt x="8" y="24"/>
                    <a:pt x="9" y="23"/>
                  </a:cubicBezTo>
                  <a:cubicBezTo>
                    <a:pt x="12" y="22"/>
                    <a:pt x="14" y="21"/>
                    <a:pt x="17" y="20"/>
                  </a:cubicBezTo>
                  <a:cubicBezTo>
                    <a:pt x="18" y="19"/>
                    <a:pt x="20" y="18"/>
                    <a:pt x="21" y="17"/>
                  </a:cubicBezTo>
                  <a:cubicBezTo>
                    <a:pt x="20" y="11"/>
                    <a:pt x="19" y="6"/>
                    <a:pt x="18" y="0"/>
                  </a:cubicBezTo>
                  <a:cubicBezTo>
                    <a:pt x="16" y="1"/>
                    <a:pt x="15" y="2"/>
                    <a:pt x="14" y="3"/>
                  </a:cubicBezTo>
                  <a:cubicBezTo>
                    <a:pt x="9" y="6"/>
                    <a:pt x="5" y="8"/>
                    <a:pt x="0" y="9"/>
                  </a:cubicBezTo>
                  <a:cubicBezTo>
                    <a:pt x="0" y="14"/>
                    <a:pt x="1" y="19"/>
                    <a:pt x="2"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 name="Google Shape;1242;p29">
              <a:extLst>
                <a:ext uri="{FF2B5EF4-FFF2-40B4-BE49-F238E27FC236}">
                  <a16:creationId xmlns:a16="http://schemas.microsoft.com/office/drawing/2014/main" id="{A0CA65BA-E8FE-9295-582E-736F3F9C3055}"/>
                </a:ext>
              </a:extLst>
            </p:cNvPr>
            <p:cNvSpPr/>
            <p:nvPr/>
          </p:nvSpPr>
          <p:spPr>
            <a:xfrm>
              <a:off x="1445045" y="-855575"/>
              <a:ext cx="8280" cy="4680"/>
            </a:xfrm>
            <a:custGeom>
              <a:avLst/>
              <a:gdLst/>
              <a:ahLst/>
              <a:cxnLst/>
              <a:rect l="l" t="t" r="r" b="b"/>
              <a:pathLst>
                <a:path w="23" h="13" extrusionOk="0">
                  <a:moveTo>
                    <a:pt x="0" y="0"/>
                  </a:moveTo>
                  <a:lnTo>
                    <a:pt x="2" y="12"/>
                  </a:lnTo>
                  <a:cubicBezTo>
                    <a:pt x="6" y="9"/>
                    <a:pt x="11" y="6"/>
                    <a:pt x="15" y="4"/>
                  </a:cubicBezTo>
                  <a:cubicBezTo>
                    <a:pt x="17" y="2"/>
                    <a:pt x="20" y="1"/>
                    <a:pt x="22" y="0"/>
                  </a:cubicBezTo>
                  <a:cubicBezTo>
                    <a:pt x="18" y="0"/>
                    <a:pt x="15" y="0"/>
                    <a:pt x="11" y="0"/>
                  </a:cubicBezTo>
                  <a:cubicBezTo>
                    <a:pt x="7" y="0"/>
                    <a:pt x="4"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 name="Google Shape;1243;p29">
              <a:extLst>
                <a:ext uri="{FF2B5EF4-FFF2-40B4-BE49-F238E27FC236}">
                  <a16:creationId xmlns:a16="http://schemas.microsoft.com/office/drawing/2014/main" id="{42E21909-B1A0-C4C2-4152-8E974755EC0A}"/>
                </a:ext>
              </a:extLst>
            </p:cNvPr>
            <p:cNvSpPr/>
            <p:nvPr/>
          </p:nvSpPr>
          <p:spPr>
            <a:xfrm>
              <a:off x="1461245" y="-860615"/>
              <a:ext cx="9720" cy="3240"/>
            </a:xfrm>
            <a:custGeom>
              <a:avLst/>
              <a:gdLst/>
              <a:ahLst/>
              <a:cxnLst/>
              <a:rect l="l" t="t" r="r" b="b"/>
              <a:pathLst>
                <a:path w="27" h="9" extrusionOk="0">
                  <a:moveTo>
                    <a:pt x="0" y="6"/>
                  </a:moveTo>
                  <a:lnTo>
                    <a:pt x="0" y="8"/>
                  </a:lnTo>
                  <a:cubicBezTo>
                    <a:pt x="9" y="8"/>
                    <a:pt x="17" y="8"/>
                    <a:pt x="26" y="7"/>
                  </a:cubicBezTo>
                  <a:cubicBezTo>
                    <a:pt x="26" y="6"/>
                    <a:pt x="26" y="4"/>
                    <a:pt x="26" y="3"/>
                  </a:cubicBezTo>
                  <a:lnTo>
                    <a:pt x="3" y="0"/>
                  </a:lnTo>
                  <a:cubicBezTo>
                    <a:pt x="3" y="2"/>
                    <a:pt x="2" y="3"/>
                    <a:pt x="1" y="5"/>
                  </a:cubicBezTo>
                  <a:lnTo>
                    <a:pt x="0"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 name="Google Shape;1244;p29">
              <a:extLst>
                <a:ext uri="{FF2B5EF4-FFF2-40B4-BE49-F238E27FC236}">
                  <a16:creationId xmlns:a16="http://schemas.microsoft.com/office/drawing/2014/main" id="{140238C8-D8BE-6242-5CFC-9008C5E9DC98}"/>
                </a:ext>
              </a:extLst>
            </p:cNvPr>
            <p:cNvSpPr/>
            <p:nvPr/>
          </p:nvSpPr>
          <p:spPr>
            <a:xfrm>
              <a:off x="1459805" y="-869975"/>
              <a:ext cx="10800" cy="10800"/>
            </a:xfrm>
            <a:custGeom>
              <a:avLst/>
              <a:gdLst/>
              <a:ahLst/>
              <a:cxnLst/>
              <a:rect l="l" t="t" r="r" b="b"/>
              <a:pathLst>
                <a:path w="30" h="30" extrusionOk="0">
                  <a:moveTo>
                    <a:pt x="6" y="26"/>
                  </a:moveTo>
                  <a:lnTo>
                    <a:pt x="29" y="29"/>
                  </a:lnTo>
                  <a:lnTo>
                    <a:pt x="29" y="27"/>
                  </a:lnTo>
                  <a:cubicBezTo>
                    <a:pt x="28" y="20"/>
                    <a:pt x="25" y="13"/>
                    <a:pt x="22" y="7"/>
                  </a:cubicBezTo>
                  <a:cubicBezTo>
                    <a:pt x="21" y="5"/>
                    <a:pt x="20" y="4"/>
                    <a:pt x="19" y="2"/>
                  </a:cubicBezTo>
                  <a:cubicBezTo>
                    <a:pt x="18" y="1"/>
                    <a:pt x="17" y="1"/>
                    <a:pt x="16" y="0"/>
                  </a:cubicBezTo>
                  <a:cubicBezTo>
                    <a:pt x="11" y="0"/>
                    <a:pt x="6" y="2"/>
                    <a:pt x="1" y="3"/>
                  </a:cubicBezTo>
                  <a:lnTo>
                    <a:pt x="0" y="4"/>
                  </a:lnTo>
                  <a:cubicBezTo>
                    <a:pt x="0" y="5"/>
                    <a:pt x="0" y="5"/>
                    <a:pt x="0" y="5"/>
                  </a:cubicBezTo>
                  <a:cubicBezTo>
                    <a:pt x="2" y="7"/>
                    <a:pt x="3" y="8"/>
                    <a:pt x="4" y="10"/>
                  </a:cubicBezTo>
                  <a:cubicBezTo>
                    <a:pt x="6" y="13"/>
                    <a:pt x="7" y="17"/>
                    <a:pt x="7" y="20"/>
                  </a:cubicBezTo>
                  <a:cubicBezTo>
                    <a:pt x="7" y="22"/>
                    <a:pt x="7" y="24"/>
                    <a:pt x="6"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 name="Google Shape;1245;p29">
              <a:extLst>
                <a:ext uri="{FF2B5EF4-FFF2-40B4-BE49-F238E27FC236}">
                  <a16:creationId xmlns:a16="http://schemas.microsoft.com/office/drawing/2014/main" id="{81E89DF4-3E66-5E56-CD87-B6D6D208A611}"/>
                </a:ext>
              </a:extLst>
            </p:cNvPr>
            <p:cNvSpPr/>
            <p:nvPr/>
          </p:nvSpPr>
          <p:spPr>
            <a:xfrm>
              <a:off x="1472765" y="-859175"/>
              <a:ext cx="7920" cy="1440"/>
            </a:xfrm>
            <a:custGeom>
              <a:avLst/>
              <a:gdLst/>
              <a:ahLst/>
              <a:cxnLst/>
              <a:rect l="l" t="t" r="r" b="b"/>
              <a:pathLst>
                <a:path w="22" h="4" extrusionOk="0">
                  <a:moveTo>
                    <a:pt x="21" y="3"/>
                  </a:moveTo>
                  <a:lnTo>
                    <a:pt x="0" y="0"/>
                  </a:lnTo>
                  <a:cubicBezTo>
                    <a:pt x="1" y="0"/>
                    <a:pt x="1" y="1"/>
                    <a:pt x="1" y="1"/>
                  </a:cubicBezTo>
                  <a:cubicBezTo>
                    <a:pt x="1" y="2"/>
                    <a:pt x="2" y="2"/>
                    <a:pt x="2" y="3"/>
                  </a:cubicBezTo>
                  <a:lnTo>
                    <a:pt x="21"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 name="Google Shape;1246;p29">
              <a:extLst>
                <a:ext uri="{FF2B5EF4-FFF2-40B4-BE49-F238E27FC236}">
                  <a16:creationId xmlns:a16="http://schemas.microsoft.com/office/drawing/2014/main" id="{0806EBFF-8C09-0154-850F-CE86ECD0628D}"/>
                </a:ext>
              </a:extLst>
            </p:cNvPr>
            <p:cNvSpPr/>
            <p:nvPr/>
          </p:nvSpPr>
          <p:spPr>
            <a:xfrm>
              <a:off x="1472405" y="-868175"/>
              <a:ext cx="10440" cy="10080"/>
            </a:xfrm>
            <a:custGeom>
              <a:avLst/>
              <a:gdLst/>
              <a:ahLst/>
              <a:cxnLst/>
              <a:rect l="l" t="t" r="r" b="b"/>
              <a:pathLst>
                <a:path w="29" h="28" extrusionOk="0">
                  <a:moveTo>
                    <a:pt x="28" y="27"/>
                  </a:moveTo>
                  <a:cubicBezTo>
                    <a:pt x="25" y="14"/>
                    <a:pt x="18" y="0"/>
                    <a:pt x="5" y="10"/>
                  </a:cubicBezTo>
                  <a:cubicBezTo>
                    <a:pt x="4" y="11"/>
                    <a:pt x="3" y="12"/>
                    <a:pt x="2" y="13"/>
                  </a:cubicBezTo>
                  <a:cubicBezTo>
                    <a:pt x="1" y="15"/>
                    <a:pt x="0" y="17"/>
                    <a:pt x="0" y="19"/>
                  </a:cubicBezTo>
                  <a:cubicBezTo>
                    <a:pt x="0" y="21"/>
                    <a:pt x="0" y="22"/>
                    <a:pt x="1" y="24"/>
                  </a:cubicBezTo>
                  <a:lnTo>
                    <a:pt x="22" y="27"/>
                  </a:lnTo>
                  <a:lnTo>
                    <a:pt x="28" y="2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 name="Google Shape;1247;p29">
              <a:extLst>
                <a:ext uri="{FF2B5EF4-FFF2-40B4-BE49-F238E27FC236}">
                  <a16:creationId xmlns:a16="http://schemas.microsoft.com/office/drawing/2014/main" id="{6BFD4BAD-4E10-2767-461C-1A6654C4520A}"/>
                </a:ext>
              </a:extLst>
            </p:cNvPr>
            <p:cNvSpPr/>
            <p:nvPr/>
          </p:nvSpPr>
          <p:spPr>
            <a:xfrm>
              <a:off x="1513445" y="-864575"/>
              <a:ext cx="3240" cy="720"/>
            </a:xfrm>
            <a:custGeom>
              <a:avLst/>
              <a:gdLst/>
              <a:ahLst/>
              <a:cxnLst/>
              <a:rect l="l" t="t" r="r" b="b"/>
              <a:pathLst>
                <a:path w="9" h="2" extrusionOk="0">
                  <a:moveTo>
                    <a:pt x="0" y="1"/>
                  </a:moveTo>
                  <a:lnTo>
                    <a:pt x="8" y="1"/>
                  </a:lnTo>
                  <a:cubicBezTo>
                    <a:pt x="6" y="1"/>
                    <a:pt x="5" y="0"/>
                    <a:pt x="4" y="0"/>
                  </a:cubicBezTo>
                  <a:cubicBezTo>
                    <a:pt x="3" y="0"/>
                    <a:pt x="1" y="1"/>
                    <a:pt x="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 name="Google Shape;1248;p29">
              <a:extLst>
                <a:ext uri="{FF2B5EF4-FFF2-40B4-BE49-F238E27FC236}">
                  <a16:creationId xmlns:a16="http://schemas.microsoft.com/office/drawing/2014/main" id="{4D1225EB-C42F-B2E4-B642-52A18EAE3CFC}"/>
                </a:ext>
              </a:extLst>
            </p:cNvPr>
            <p:cNvSpPr/>
            <p:nvPr/>
          </p:nvSpPr>
          <p:spPr>
            <a:xfrm>
              <a:off x="1509125" y="-863855"/>
              <a:ext cx="10440" cy="6840"/>
            </a:xfrm>
            <a:custGeom>
              <a:avLst/>
              <a:gdLst/>
              <a:ahLst/>
              <a:cxnLst/>
              <a:rect l="l" t="t" r="r" b="b"/>
              <a:pathLst>
                <a:path w="29" h="19" extrusionOk="0">
                  <a:moveTo>
                    <a:pt x="28" y="14"/>
                  </a:moveTo>
                  <a:cubicBezTo>
                    <a:pt x="28" y="13"/>
                    <a:pt x="28" y="13"/>
                    <a:pt x="28" y="12"/>
                  </a:cubicBezTo>
                  <a:cubicBezTo>
                    <a:pt x="28" y="10"/>
                    <a:pt x="27" y="8"/>
                    <a:pt x="26" y="5"/>
                  </a:cubicBezTo>
                  <a:cubicBezTo>
                    <a:pt x="25" y="3"/>
                    <a:pt x="23" y="2"/>
                    <a:pt x="21" y="0"/>
                  </a:cubicBezTo>
                  <a:lnTo>
                    <a:pt x="20" y="0"/>
                  </a:lnTo>
                  <a:lnTo>
                    <a:pt x="12" y="0"/>
                  </a:lnTo>
                  <a:cubicBezTo>
                    <a:pt x="10" y="0"/>
                    <a:pt x="8" y="0"/>
                    <a:pt x="6" y="1"/>
                  </a:cubicBezTo>
                  <a:cubicBezTo>
                    <a:pt x="4" y="3"/>
                    <a:pt x="4" y="4"/>
                    <a:pt x="2" y="6"/>
                  </a:cubicBezTo>
                  <a:cubicBezTo>
                    <a:pt x="0" y="8"/>
                    <a:pt x="0" y="10"/>
                    <a:pt x="0" y="13"/>
                  </a:cubicBezTo>
                  <a:lnTo>
                    <a:pt x="0" y="14"/>
                  </a:lnTo>
                  <a:cubicBezTo>
                    <a:pt x="0" y="16"/>
                    <a:pt x="0" y="17"/>
                    <a:pt x="0" y="18"/>
                  </a:cubicBezTo>
                  <a:lnTo>
                    <a:pt x="27" y="18"/>
                  </a:lnTo>
                  <a:cubicBezTo>
                    <a:pt x="27" y="18"/>
                    <a:pt x="28" y="15"/>
                    <a:pt x="28"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 name="Google Shape;1249;p29">
              <a:extLst>
                <a:ext uri="{FF2B5EF4-FFF2-40B4-BE49-F238E27FC236}">
                  <a16:creationId xmlns:a16="http://schemas.microsoft.com/office/drawing/2014/main" id="{812D14DA-F7D1-93CB-B696-75539FF1619D}"/>
                </a:ext>
              </a:extLst>
            </p:cNvPr>
            <p:cNvSpPr/>
            <p:nvPr/>
          </p:nvSpPr>
          <p:spPr>
            <a:xfrm>
              <a:off x="1543685" y="-862415"/>
              <a:ext cx="6120" cy="1800"/>
            </a:xfrm>
            <a:custGeom>
              <a:avLst/>
              <a:gdLst/>
              <a:ahLst/>
              <a:cxnLst/>
              <a:rect l="l" t="t" r="r" b="b"/>
              <a:pathLst>
                <a:path w="17" h="5" extrusionOk="0">
                  <a:moveTo>
                    <a:pt x="0" y="3"/>
                  </a:moveTo>
                  <a:lnTo>
                    <a:pt x="16" y="4"/>
                  </a:lnTo>
                  <a:cubicBezTo>
                    <a:pt x="16" y="3"/>
                    <a:pt x="15" y="3"/>
                    <a:pt x="14" y="2"/>
                  </a:cubicBezTo>
                  <a:cubicBezTo>
                    <a:pt x="12" y="1"/>
                    <a:pt x="10" y="0"/>
                    <a:pt x="8" y="0"/>
                  </a:cubicBezTo>
                  <a:cubicBezTo>
                    <a:pt x="5" y="0"/>
                    <a:pt x="3" y="1"/>
                    <a:pt x="1" y="2"/>
                  </a:cubicBezTo>
                  <a:lnTo>
                    <a:pt x="0"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 name="Google Shape;1250;p29">
              <a:extLst>
                <a:ext uri="{FF2B5EF4-FFF2-40B4-BE49-F238E27FC236}">
                  <a16:creationId xmlns:a16="http://schemas.microsoft.com/office/drawing/2014/main" id="{B947E370-E93E-31C5-009B-1CB11A6BAD09}"/>
                </a:ext>
              </a:extLst>
            </p:cNvPr>
            <p:cNvSpPr/>
            <p:nvPr/>
          </p:nvSpPr>
          <p:spPr>
            <a:xfrm>
              <a:off x="1541525" y="-860975"/>
              <a:ext cx="9360" cy="3960"/>
            </a:xfrm>
            <a:custGeom>
              <a:avLst/>
              <a:gdLst/>
              <a:ahLst/>
              <a:cxnLst/>
              <a:rect l="l" t="t" r="r" b="b"/>
              <a:pathLst>
                <a:path w="26" h="11" extrusionOk="0">
                  <a:moveTo>
                    <a:pt x="0" y="9"/>
                  </a:moveTo>
                  <a:lnTo>
                    <a:pt x="25" y="10"/>
                  </a:lnTo>
                  <a:cubicBezTo>
                    <a:pt x="25" y="10"/>
                    <a:pt x="25" y="9"/>
                    <a:pt x="25" y="8"/>
                  </a:cubicBezTo>
                  <a:cubicBezTo>
                    <a:pt x="25" y="6"/>
                    <a:pt x="24" y="4"/>
                    <a:pt x="23" y="3"/>
                  </a:cubicBezTo>
                  <a:cubicBezTo>
                    <a:pt x="23" y="2"/>
                    <a:pt x="22" y="1"/>
                    <a:pt x="22" y="1"/>
                  </a:cubicBezTo>
                  <a:lnTo>
                    <a:pt x="6" y="0"/>
                  </a:lnTo>
                  <a:cubicBezTo>
                    <a:pt x="4" y="1"/>
                    <a:pt x="3" y="2"/>
                    <a:pt x="2" y="4"/>
                  </a:cubicBezTo>
                  <a:cubicBezTo>
                    <a:pt x="1" y="6"/>
                    <a:pt x="0" y="7"/>
                    <a:pt x="0"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 name="Google Shape;1251;p29">
              <a:extLst>
                <a:ext uri="{FF2B5EF4-FFF2-40B4-BE49-F238E27FC236}">
                  <a16:creationId xmlns:a16="http://schemas.microsoft.com/office/drawing/2014/main" id="{F58A37D4-414A-2A14-BFC9-C4496F815470}"/>
                </a:ext>
              </a:extLst>
            </p:cNvPr>
            <p:cNvSpPr/>
            <p:nvPr/>
          </p:nvSpPr>
          <p:spPr>
            <a:xfrm>
              <a:off x="1558805" y="-861695"/>
              <a:ext cx="6840" cy="1800"/>
            </a:xfrm>
            <a:custGeom>
              <a:avLst/>
              <a:gdLst/>
              <a:ahLst/>
              <a:cxnLst/>
              <a:rect l="l" t="t" r="r" b="b"/>
              <a:pathLst>
                <a:path w="19" h="5" extrusionOk="0">
                  <a:moveTo>
                    <a:pt x="15" y="3"/>
                  </a:moveTo>
                  <a:cubicBezTo>
                    <a:pt x="15" y="2"/>
                    <a:pt x="15" y="2"/>
                    <a:pt x="14" y="1"/>
                  </a:cubicBezTo>
                  <a:cubicBezTo>
                    <a:pt x="12" y="0"/>
                    <a:pt x="10" y="0"/>
                    <a:pt x="8" y="0"/>
                  </a:cubicBezTo>
                  <a:cubicBezTo>
                    <a:pt x="6" y="0"/>
                    <a:pt x="5" y="0"/>
                    <a:pt x="3" y="1"/>
                  </a:cubicBezTo>
                  <a:cubicBezTo>
                    <a:pt x="2" y="2"/>
                    <a:pt x="0" y="3"/>
                    <a:pt x="0" y="4"/>
                  </a:cubicBezTo>
                  <a:lnTo>
                    <a:pt x="18" y="4"/>
                  </a:lnTo>
                  <a:cubicBezTo>
                    <a:pt x="17" y="4"/>
                    <a:pt x="16" y="3"/>
                    <a:pt x="15"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 name="Google Shape;1252;p29">
              <a:extLst>
                <a:ext uri="{FF2B5EF4-FFF2-40B4-BE49-F238E27FC236}">
                  <a16:creationId xmlns:a16="http://schemas.microsoft.com/office/drawing/2014/main" id="{21C0AE5D-C8E1-3BE4-41BE-2B0278322758}"/>
                </a:ext>
              </a:extLst>
            </p:cNvPr>
            <p:cNvSpPr/>
            <p:nvPr/>
          </p:nvSpPr>
          <p:spPr>
            <a:xfrm>
              <a:off x="1557005" y="-859895"/>
              <a:ext cx="9720" cy="4320"/>
            </a:xfrm>
            <a:custGeom>
              <a:avLst/>
              <a:gdLst/>
              <a:ahLst/>
              <a:cxnLst/>
              <a:rect l="l" t="t" r="r" b="b"/>
              <a:pathLst>
                <a:path w="27" h="12" extrusionOk="0">
                  <a:moveTo>
                    <a:pt x="26" y="11"/>
                  </a:moveTo>
                  <a:lnTo>
                    <a:pt x="26" y="9"/>
                  </a:lnTo>
                  <a:cubicBezTo>
                    <a:pt x="26" y="7"/>
                    <a:pt x="26" y="4"/>
                    <a:pt x="25" y="3"/>
                  </a:cubicBezTo>
                  <a:cubicBezTo>
                    <a:pt x="24" y="2"/>
                    <a:pt x="24" y="1"/>
                    <a:pt x="23" y="0"/>
                  </a:cubicBezTo>
                  <a:lnTo>
                    <a:pt x="5" y="0"/>
                  </a:lnTo>
                  <a:cubicBezTo>
                    <a:pt x="4" y="1"/>
                    <a:pt x="4" y="1"/>
                    <a:pt x="3" y="2"/>
                  </a:cubicBezTo>
                  <a:cubicBezTo>
                    <a:pt x="2" y="4"/>
                    <a:pt x="1" y="7"/>
                    <a:pt x="0" y="9"/>
                  </a:cubicBezTo>
                  <a:lnTo>
                    <a:pt x="26"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 name="Google Shape;1253;p29">
              <a:extLst>
                <a:ext uri="{FF2B5EF4-FFF2-40B4-BE49-F238E27FC236}">
                  <a16:creationId xmlns:a16="http://schemas.microsoft.com/office/drawing/2014/main" id="{EA86D6C0-1516-A340-BFBA-7753167A371A}"/>
                </a:ext>
              </a:extLst>
            </p:cNvPr>
            <p:cNvSpPr/>
            <p:nvPr/>
          </p:nvSpPr>
          <p:spPr>
            <a:xfrm>
              <a:off x="1577165" y="-857735"/>
              <a:ext cx="7200" cy="4680"/>
            </a:xfrm>
            <a:custGeom>
              <a:avLst/>
              <a:gdLst/>
              <a:ahLst/>
              <a:cxnLst/>
              <a:rect l="l" t="t" r="r" b="b"/>
              <a:pathLst>
                <a:path w="20" h="13" extrusionOk="0">
                  <a:moveTo>
                    <a:pt x="16" y="3"/>
                  </a:moveTo>
                  <a:cubicBezTo>
                    <a:pt x="16" y="2"/>
                    <a:pt x="16" y="1"/>
                    <a:pt x="15" y="1"/>
                  </a:cubicBezTo>
                  <a:cubicBezTo>
                    <a:pt x="13" y="0"/>
                    <a:pt x="12" y="0"/>
                    <a:pt x="10" y="0"/>
                  </a:cubicBezTo>
                  <a:cubicBezTo>
                    <a:pt x="8" y="0"/>
                    <a:pt x="7" y="1"/>
                    <a:pt x="6" y="1"/>
                  </a:cubicBezTo>
                  <a:cubicBezTo>
                    <a:pt x="5" y="2"/>
                    <a:pt x="4" y="2"/>
                    <a:pt x="4" y="3"/>
                  </a:cubicBezTo>
                  <a:cubicBezTo>
                    <a:pt x="3" y="4"/>
                    <a:pt x="2" y="5"/>
                    <a:pt x="1" y="7"/>
                  </a:cubicBezTo>
                  <a:cubicBezTo>
                    <a:pt x="1" y="8"/>
                    <a:pt x="0" y="8"/>
                    <a:pt x="0" y="9"/>
                  </a:cubicBezTo>
                  <a:lnTo>
                    <a:pt x="19" y="12"/>
                  </a:lnTo>
                  <a:cubicBezTo>
                    <a:pt x="19" y="9"/>
                    <a:pt x="18" y="6"/>
                    <a:pt x="16"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 name="Google Shape;1254;p29">
              <a:extLst>
                <a:ext uri="{FF2B5EF4-FFF2-40B4-BE49-F238E27FC236}">
                  <a16:creationId xmlns:a16="http://schemas.microsoft.com/office/drawing/2014/main" id="{BAC6BF6C-BBB4-89FC-76EC-8C49278B4554}"/>
                </a:ext>
              </a:extLst>
            </p:cNvPr>
            <p:cNvSpPr/>
            <p:nvPr/>
          </p:nvSpPr>
          <p:spPr>
            <a:xfrm>
              <a:off x="1429925" y="-849095"/>
              <a:ext cx="2520" cy="5400"/>
            </a:xfrm>
            <a:custGeom>
              <a:avLst/>
              <a:gdLst/>
              <a:ahLst/>
              <a:cxnLst/>
              <a:rect l="l" t="t" r="r" b="b"/>
              <a:pathLst>
                <a:path w="7" h="15" extrusionOk="0">
                  <a:moveTo>
                    <a:pt x="3" y="1"/>
                  </a:moveTo>
                  <a:cubicBezTo>
                    <a:pt x="2" y="1"/>
                    <a:pt x="2" y="2"/>
                    <a:pt x="1" y="3"/>
                  </a:cubicBezTo>
                  <a:cubicBezTo>
                    <a:pt x="0" y="4"/>
                    <a:pt x="0" y="5"/>
                    <a:pt x="0" y="7"/>
                  </a:cubicBezTo>
                  <a:cubicBezTo>
                    <a:pt x="0" y="8"/>
                    <a:pt x="0" y="10"/>
                    <a:pt x="1" y="11"/>
                  </a:cubicBezTo>
                  <a:cubicBezTo>
                    <a:pt x="2" y="12"/>
                    <a:pt x="3" y="13"/>
                    <a:pt x="4" y="14"/>
                  </a:cubicBezTo>
                  <a:cubicBezTo>
                    <a:pt x="5" y="14"/>
                    <a:pt x="5" y="14"/>
                    <a:pt x="6" y="14"/>
                  </a:cubicBezTo>
                  <a:cubicBezTo>
                    <a:pt x="6" y="10"/>
                    <a:pt x="4" y="5"/>
                    <a:pt x="3" y="0"/>
                  </a:cubicBezTo>
                  <a:lnTo>
                    <a:pt x="3"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 name="Google Shape;1255;p29">
              <a:extLst>
                <a:ext uri="{FF2B5EF4-FFF2-40B4-BE49-F238E27FC236}">
                  <a16:creationId xmlns:a16="http://schemas.microsoft.com/office/drawing/2014/main" id="{F50C47A1-41DF-FF53-7DA7-7A584E0E691F}"/>
                </a:ext>
              </a:extLst>
            </p:cNvPr>
            <p:cNvSpPr/>
            <p:nvPr/>
          </p:nvSpPr>
          <p:spPr>
            <a:xfrm>
              <a:off x="1590485" y="-858095"/>
              <a:ext cx="6840" cy="6480"/>
            </a:xfrm>
            <a:custGeom>
              <a:avLst/>
              <a:gdLst/>
              <a:ahLst/>
              <a:cxnLst/>
              <a:rect l="l" t="t" r="r" b="b"/>
              <a:pathLst>
                <a:path w="19" h="18" extrusionOk="0">
                  <a:moveTo>
                    <a:pt x="18" y="8"/>
                  </a:moveTo>
                  <a:cubicBezTo>
                    <a:pt x="17" y="7"/>
                    <a:pt x="16" y="6"/>
                    <a:pt x="16" y="5"/>
                  </a:cubicBezTo>
                  <a:cubicBezTo>
                    <a:pt x="15" y="3"/>
                    <a:pt x="15" y="2"/>
                    <a:pt x="13" y="1"/>
                  </a:cubicBezTo>
                  <a:cubicBezTo>
                    <a:pt x="11" y="0"/>
                    <a:pt x="10" y="0"/>
                    <a:pt x="9" y="0"/>
                  </a:cubicBezTo>
                  <a:cubicBezTo>
                    <a:pt x="7" y="0"/>
                    <a:pt x="6" y="0"/>
                    <a:pt x="4" y="1"/>
                  </a:cubicBezTo>
                  <a:cubicBezTo>
                    <a:pt x="2" y="2"/>
                    <a:pt x="2" y="3"/>
                    <a:pt x="1" y="5"/>
                  </a:cubicBezTo>
                  <a:cubicBezTo>
                    <a:pt x="1" y="5"/>
                    <a:pt x="0" y="7"/>
                    <a:pt x="0" y="8"/>
                  </a:cubicBezTo>
                  <a:cubicBezTo>
                    <a:pt x="0" y="10"/>
                    <a:pt x="0" y="12"/>
                    <a:pt x="0" y="15"/>
                  </a:cubicBezTo>
                  <a:lnTo>
                    <a:pt x="18" y="17"/>
                  </a:lnTo>
                  <a:cubicBezTo>
                    <a:pt x="17" y="14"/>
                    <a:pt x="18" y="11"/>
                    <a:pt x="18"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 name="Google Shape;1256;p29">
              <a:extLst>
                <a:ext uri="{FF2B5EF4-FFF2-40B4-BE49-F238E27FC236}">
                  <a16:creationId xmlns:a16="http://schemas.microsoft.com/office/drawing/2014/main" id="{85E0546A-DD87-8C98-9D81-DC4FB74F9BD4}"/>
                </a:ext>
              </a:extLst>
            </p:cNvPr>
            <p:cNvSpPr/>
            <p:nvPr/>
          </p:nvSpPr>
          <p:spPr>
            <a:xfrm>
              <a:off x="1603085" y="-856655"/>
              <a:ext cx="7560" cy="6480"/>
            </a:xfrm>
            <a:custGeom>
              <a:avLst/>
              <a:gdLst/>
              <a:ahLst/>
              <a:cxnLst/>
              <a:rect l="l" t="t" r="r" b="b"/>
              <a:pathLst>
                <a:path w="21" h="18" extrusionOk="0">
                  <a:moveTo>
                    <a:pt x="19" y="9"/>
                  </a:moveTo>
                  <a:cubicBezTo>
                    <a:pt x="19" y="8"/>
                    <a:pt x="19" y="6"/>
                    <a:pt x="18" y="4"/>
                  </a:cubicBezTo>
                  <a:cubicBezTo>
                    <a:pt x="17" y="2"/>
                    <a:pt x="16" y="2"/>
                    <a:pt x="14" y="1"/>
                  </a:cubicBezTo>
                  <a:cubicBezTo>
                    <a:pt x="12" y="0"/>
                    <a:pt x="10" y="0"/>
                    <a:pt x="9" y="0"/>
                  </a:cubicBezTo>
                  <a:cubicBezTo>
                    <a:pt x="7" y="0"/>
                    <a:pt x="7" y="0"/>
                    <a:pt x="5" y="1"/>
                  </a:cubicBezTo>
                  <a:cubicBezTo>
                    <a:pt x="3" y="2"/>
                    <a:pt x="2" y="2"/>
                    <a:pt x="1" y="4"/>
                  </a:cubicBezTo>
                  <a:cubicBezTo>
                    <a:pt x="0" y="6"/>
                    <a:pt x="0" y="8"/>
                    <a:pt x="0" y="9"/>
                  </a:cubicBezTo>
                  <a:cubicBezTo>
                    <a:pt x="0" y="11"/>
                    <a:pt x="0" y="13"/>
                    <a:pt x="0" y="15"/>
                  </a:cubicBezTo>
                  <a:lnTo>
                    <a:pt x="19" y="17"/>
                  </a:lnTo>
                  <a:cubicBezTo>
                    <a:pt x="20" y="14"/>
                    <a:pt x="20" y="12"/>
                    <a:pt x="19"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 name="Google Shape;1257;p29">
              <a:extLst>
                <a:ext uri="{FF2B5EF4-FFF2-40B4-BE49-F238E27FC236}">
                  <a16:creationId xmlns:a16="http://schemas.microsoft.com/office/drawing/2014/main" id="{CD3C594C-E4B4-0E43-0072-6D1021F41879}"/>
                </a:ext>
              </a:extLst>
            </p:cNvPr>
            <p:cNvSpPr/>
            <p:nvPr/>
          </p:nvSpPr>
          <p:spPr>
            <a:xfrm>
              <a:off x="1627925" y="-854135"/>
              <a:ext cx="7200" cy="5040"/>
            </a:xfrm>
            <a:custGeom>
              <a:avLst/>
              <a:gdLst/>
              <a:ahLst/>
              <a:cxnLst/>
              <a:rect l="l" t="t" r="r" b="b"/>
              <a:pathLst>
                <a:path w="20" h="14" extrusionOk="0">
                  <a:moveTo>
                    <a:pt x="19" y="13"/>
                  </a:moveTo>
                  <a:cubicBezTo>
                    <a:pt x="19" y="11"/>
                    <a:pt x="19" y="9"/>
                    <a:pt x="19" y="8"/>
                  </a:cubicBezTo>
                  <a:cubicBezTo>
                    <a:pt x="19" y="7"/>
                    <a:pt x="19" y="6"/>
                    <a:pt x="18" y="5"/>
                  </a:cubicBezTo>
                  <a:cubicBezTo>
                    <a:pt x="17" y="4"/>
                    <a:pt x="17" y="3"/>
                    <a:pt x="15" y="2"/>
                  </a:cubicBezTo>
                  <a:cubicBezTo>
                    <a:pt x="13" y="1"/>
                    <a:pt x="11" y="0"/>
                    <a:pt x="10" y="0"/>
                  </a:cubicBezTo>
                  <a:cubicBezTo>
                    <a:pt x="8" y="0"/>
                    <a:pt x="6" y="1"/>
                    <a:pt x="4" y="2"/>
                  </a:cubicBezTo>
                  <a:cubicBezTo>
                    <a:pt x="2" y="3"/>
                    <a:pt x="2" y="4"/>
                    <a:pt x="1" y="5"/>
                  </a:cubicBezTo>
                  <a:cubicBezTo>
                    <a:pt x="0" y="6"/>
                    <a:pt x="0" y="7"/>
                    <a:pt x="0" y="8"/>
                  </a:cubicBezTo>
                  <a:cubicBezTo>
                    <a:pt x="0" y="9"/>
                    <a:pt x="0" y="10"/>
                    <a:pt x="0" y="12"/>
                  </a:cubicBezTo>
                  <a:lnTo>
                    <a:pt x="9" y="12"/>
                  </a:lnTo>
                  <a:lnTo>
                    <a:pt x="19"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 name="Google Shape;1258;p29">
              <a:extLst>
                <a:ext uri="{FF2B5EF4-FFF2-40B4-BE49-F238E27FC236}">
                  <a16:creationId xmlns:a16="http://schemas.microsoft.com/office/drawing/2014/main" id="{15CDC19E-9167-0462-AA84-7DF3D91E48F4}"/>
                </a:ext>
              </a:extLst>
            </p:cNvPr>
            <p:cNvSpPr/>
            <p:nvPr/>
          </p:nvSpPr>
          <p:spPr>
            <a:xfrm>
              <a:off x="1671485" y="-849815"/>
              <a:ext cx="3600" cy="720"/>
            </a:xfrm>
            <a:custGeom>
              <a:avLst/>
              <a:gdLst/>
              <a:ahLst/>
              <a:cxnLst/>
              <a:rect l="l" t="t" r="r" b="b"/>
              <a:pathLst>
                <a:path w="10" h="2" extrusionOk="0">
                  <a:moveTo>
                    <a:pt x="0" y="1"/>
                  </a:moveTo>
                  <a:lnTo>
                    <a:pt x="9" y="1"/>
                  </a:lnTo>
                  <a:cubicBezTo>
                    <a:pt x="8" y="1"/>
                    <a:pt x="6" y="0"/>
                    <a:pt x="5" y="0"/>
                  </a:cubicBezTo>
                  <a:cubicBezTo>
                    <a:pt x="3" y="0"/>
                    <a:pt x="2" y="1"/>
                    <a:pt x="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 name="Google Shape;1259;p29">
              <a:extLst>
                <a:ext uri="{FF2B5EF4-FFF2-40B4-BE49-F238E27FC236}">
                  <a16:creationId xmlns:a16="http://schemas.microsoft.com/office/drawing/2014/main" id="{6DA35A47-157A-3BC5-87DA-3495832DB20A}"/>
                </a:ext>
              </a:extLst>
            </p:cNvPr>
            <p:cNvSpPr/>
            <p:nvPr/>
          </p:nvSpPr>
          <p:spPr>
            <a:xfrm>
              <a:off x="1687685" y="-851615"/>
              <a:ext cx="5400" cy="2880"/>
            </a:xfrm>
            <a:custGeom>
              <a:avLst/>
              <a:gdLst/>
              <a:ahLst/>
              <a:cxnLst/>
              <a:rect l="l" t="t" r="r" b="b"/>
              <a:pathLst>
                <a:path w="15" h="8" extrusionOk="0">
                  <a:moveTo>
                    <a:pt x="14" y="7"/>
                  </a:moveTo>
                  <a:cubicBezTo>
                    <a:pt x="14" y="6"/>
                    <a:pt x="13" y="4"/>
                    <a:pt x="12" y="3"/>
                  </a:cubicBezTo>
                  <a:cubicBezTo>
                    <a:pt x="12" y="2"/>
                    <a:pt x="11" y="1"/>
                    <a:pt x="10" y="1"/>
                  </a:cubicBezTo>
                  <a:cubicBezTo>
                    <a:pt x="9" y="0"/>
                    <a:pt x="8" y="0"/>
                    <a:pt x="7" y="0"/>
                  </a:cubicBezTo>
                  <a:cubicBezTo>
                    <a:pt x="6" y="0"/>
                    <a:pt x="5" y="0"/>
                    <a:pt x="4" y="1"/>
                  </a:cubicBezTo>
                  <a:cubicBezTo>
                    <a:pt x="3" y="1"/>
                    <a:pt x="3" y="2"/>
                    <a:pt x="2" y="3"/>
                  </a:cubicBezTo>
                  <a:lnTo>
                    <a:pt x="1" y="4"/>
                  </a:lnTo>
                  <a:cubicBezTo>
                    <a:pt x="1" y="5"/>
                    <a:pt x="0" y="6"/>
                    <a:pt x="0" y="7"/>
                  </a:cubicBezTo>
                  <a:lnTo>
                    <a:pt x="2" y="7"/>
                  </a:lnTo>
                  <a:lnTo>
                    <a:pt x="14"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 name="Google Shape;1260;p29">
              <a:extLst>
                <a:ext uri="{FF2B5EF4-FFF2-40B4-BE49-F238E27FC236}">
                  <a16:creationId xmlns:a16="http://schemas.microsoft.com/office/drawing/2014/main" id="{E35D742C-A3A2-EC84-B69E-7B956779AA0C}"/>
                </a:ext>
              </a:extLst>
            </p:cNvPr>
            <p:cNvSpPr/>
            <p:nvPr/>
          </p:nvSpPr>
          <p:spPr>
            <a:xfrm>
              <a:off x="1703885" y="-854135"/>
              <a:ext cx="7920" cy="6480"/>
            </a:xfrm>
            <a:custGeom>
              <a:avLst/>
              <a:gdLst/>
              <a:ahLst/>
              <a:cxnLst/>
              <a:rect l="l" t="t" r="r" b="b"/>
              <a:pathLst>
                <a:path w="22" h="18" extrusionOk="0">
                  <a:moveTo>
                    <a:pt x="20" y="7"/>
                  </a:moveTo>
                  <a:cubicBezTo>
                    <a:pt x="20" y="6"/>
                    <a:pt x="19" y="5"/>
                    <a:pt x="19" y="5"/>
                  </a:cubicBezTo>
                  <a:cubicBezTo>
                    <a:pt x="18" y="3"/>
                    <a:pt x="17" y="2"/>
                    <a:pt x="15" y="1"/>
                  </a:cubicBezTo>
                  <a:cubicBezTo>
                    <a:pt x="13" y="0"/>
                    <a:pt x="12" y="0"/>
                    <a:pt x="11" y="0"/>
                  </a:cubicBezTo>
                  <a:cubicBezTo>
                    <a:pt x="9" y="0"/>
                    <a:pt x="7" y="0"/>
                    <a:pt x="6" y="1"/>
                  </a:cubicBezTo>
                  <a:cubicBezTo>
                    <a:pt x="5" y="2"/>
                    <a:pt x="4" y="3"/>
                    <a:pt x="3" y="5"/>
                  </a:cubicBezTo>
                  <a:cubicBezTo>
                    <a:pt x="3" y="6"/>
                    <a:pt x="2" y="6"/>
                    <a:pt x="2" y="7"/>
                  </a:cubicBezTo>
                  <a:cubicBezTo>
                    <a:pt x="2" y="10"/>
                    <a:pt x="2" y="13"/>
                    <a:pt x="0" y="15"/>
                  </a:cubicBezTo>
                  <a:lnTo>
                    <a:pt x="21" y="17"/>
                  </a:lnTo>
                  <a:cubicBezTo>
                    <a:pt x="21" y="14"/>
                    <a:pt x="20" y="11"/>
                    <a:pt x="2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 name="Google Shape;1261;p29">
              <a:extLst>
                <a:ext uri="{FF2B5EF4-FFF2-40B4-BE49-F238E27FC236}">
                  <a16:creationId xmlns:a16="http://schemas.microsoft.com/office/drawing/2014/main" id="{D435DB1B-A5E8-79BF-32FD-23D12F775ED1}"/>
                </a:ext>
              </a:extLst>
            </p:cNvPr>
            <p:cNvSpPr/>
            <p:nvPr/>
          </p:nvSpPr>
          <p:spPr>
            <a:xfrm>
              <a:off x="1726565" y="-858455"/>
              <a:ext cx="3600" cy="720"/>
            </a:xfrm>
            <a:custGeom>
              <a:avLst/>
              <a:gdLst/>
              <a:ahLst/>
              <a:cxnLst/>
              <a:rect l="l" t="t" r="r" b="b"/>
              <a:pathLst>
                <a:path w="10" h="2" extrusionOk="0">
                  <a:moveTo>
                    <a:pt x="0" y="1"/>
                  </a:moveTo>
                  <a:lnTo>
                    <a:pt x="9" y="1"/>
                  </a:lnTo>
                  <a:cubicBezTo>
                    <a:pt x="7" y="0"/>
                    <a:pt x="5" y="0"/>
                    <a:pt x="4" y="0"/>
                  </a:cubicBezTo>
                  <a:cubicBezTo>
                    <a:pt x="2" y="0"/>
                    <a:pt x="1" y="0"/>
                    <a:pt x="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 name="Google Shape;1262;p29">
              <a:extLst>
                <a:ext uri="{FF2B5EF4-FFF2-40B4-BE49-F238E27FC236}">
                  <a16:creationId xmlns:a16="http://schemas.microsoft.com/office/drawing/2014/main" id="{E9A5C22C-2DB3-A7FB-0C41-DE0657145662}"/>
                </a:ext>
              </a:extLst>
            </p:cNvPr>
            <p:cNvSpPr/>
            <p:nvPr/>
          </p:nvSpPr>
          <p:spPr>
            <a:xfrm>
              <a:off x="1724405" y="-847295"/>
              <a:ext cx="10440" cy="1080"/>
            </a:xfrm>
            <a:custGeom>
              <a:avLst/>
              <a:gdLst/>
              <a:ahLst/>
              <a:cxnLst/>
              <a:rect l="l" t="t" r="r" b="b"/>
              <a:pathLst>
                <a:path w="29" h="3" extrusionOk="0">
                  <a:moveTo>
                    <a:pt x="18" y="1"/>
                  </a:moveTo>
                  <a:lnTo>
                    <a:pt x="28" y="1"/>
                  </a:lnTo>
                  <a:lnTo>
                    <a:pt x="28" y="0"/>
                  </a:lnTo>
                  <a:cubicBezTo>
                    <a:pt x="22" y="0"/>
                    <a:pt x="17" y="0"/>
                    <a:pt x="11" y="0"/>
                  </a:cubicBezTo>
                  <a:lnTo>
                    <a:pt x="0" y="0"/>
                  </a:lnTo>
                  <a:cubicBezTo>
                    <a:pt x="6" y="1"/>
                    <a:pt x="12" y="2"/>
                    <a:pt x="18"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 name="Google Shape;1263;p29">
              <a:extLst>
                <a:ext uri="{FF2B5EF4-FFF2-40B4-BE49-F238E27FC236}">
                  <a16:creationId xmlns:a16="http://schemas.microsoft.com/office/drawing/2014/main" id="{B0721C9D-B9E4-0A6C-7A48-D23380E57279}"/>
                </a:ext>
              </a:extLst>
            </p:cNvPr>
            <p:cNvSpPr/>
            <p:nvPr/>
          </p:nvSpPr>
          <p:spPr>
            <a:xfrm>
              <a:off x="1724045" y="-858095"/>
              <a:ext cx="10800" cy="11160"/>
            </a:xfrm>
            <a:custGeom>
              <a:avLst/>
              <a:gdLst/>
              <a:ahLst/>
              <a:cxnLst/>
              <a:rect l="l" t="t" r="r" b="b"/>
              <a:pathLst>
                <a:path w="30" h="31" extrusionOk="0">
                  <a:moveTo>
                    <a:pt x="1" y="6"/>
                  </a:moveTo>
                  <a:cubicBezTo>
                    <a:pt x="1" y="10"/>
                    <a:pt x="0" y="14"/>
                    <a:pt x="0" y="18"/>
                  </a:cubicBezTo>
                  <a:cubicBezTo>
                    <a:pt x="0" y="22"/>
                    <a:pt x="1" y="26"/>
                    <a:pt x="1" y="30"/>
                  </a:cubicBezTo>
                  <a:lnTo>
                    <a:pt x="11" y="30"/>
                  </a:lnTo>
                  <a:cubicBezTo>
                    <a:pt x="18" y="30"/>
                    <a:pt x="23" y="30"/>
                    <a:pt x="29" y="30"/>
                  </a:cubicBezTo>
                  <a:cubicBezTo>
                    <a:pt x="28" y="21"/>
                    <a:pt x="24" y="11"/>
                    <a:pt x="20" y="3"/>
                  </a:cubicBezTo>
                  <a:cubicBezTo>
                    <a:pt x="19" y="2"/>
                    <a:pt x="18" y="1"/>
                    <a:pt x="16" y="0"/>
                  </a:cubicBezTo>
                  <a:lnTo>
                    <a:pt x="7" y="0"/>
                  </a:lnTo>
                  <a:cubicBezTo>
                    <a:pt x="6" y="0"/>
                    <a:pt x="6" y="0"/>
                    <a:pt x="5" y="0"/>
                  </a:cubicBezTo>
                  <a:cubicBezTo>
                    <a:pt x="4" y="1"/>
                    <a:pt x="3" y="2"/>
                    <a:pt x="2" y="3"/>
                  </a:cubicBezTo>
                  <a:cubicBezTo>
                    <a:pt x="2" y="4"/>
                    <a:pt x="1" y="5"/>
                    <a:pt x="1"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 name="Google Shape;1264;p29">
              <a:extLst>
                <a:ext uri="{FF2B5EF4-FFF2-40B4-BE49-F238E27FC236}">
                  <a16:creationId xmlns:a16="http://schemas.microsoft.com/office/drawing/2014/main" id="{241CEB5E-18CA-96B8-B53A-582BA200B826}"/>
                </a:ext>
              </a:extLst>
            </p:cNvPr>
            <p:cNvSpPr/>
            <p:nvPr/>
          </p:nvSpPr>
          <p:spPr>
            <a:xfrm>
              <a:off x="1743125" y="-862775"/>
              <a:ext cx="7560" cy="6120"/>
            </a:xfrm>
            <a:custGeom>
              <a:avLst/>
              <a:gdLst/>
              <a:ahLst/>
              <a:cxnLst/>
              <a:rect l="l" t="t" r="r" b="b"/>
              <a:pathLst>
                <a:path w="21" h="17" extrusionOk="0">
                  <a:moveTo>
                    <a:pt x="20" y="13"/>
                  </a:moveTo>
                  <a:cubicBezTo>
                    <a:pt x="19" y="2"/>
                    <a:pt x="2" y="0"/>
                    <a:pt x="0" y="13"/>
                  </a:cubicBezTo>
                  <a:cubicBezTo>
                    <a:pt x="0" y="13"/>
                    <a:pt x="0" y="14"/>
                    <a:pt x="0" y="15"/>
                  </a:cubicBezTo>
                  <a:lnTo>
                    <a:pt x="20" y="16"/>
                  </a:lnTo>
                  <a:lnTo>
                    <a:pt x="20"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 name="Google Shape;1265;p29">
              <a:extLst>
                <a:ext uri="{FF2B5EF4-FFF2-40B4-BE49-F238E27FC236}">
                  <a16:creationId xmlns:a16="http://schemas.microsoft.com/office/drawing/2014/main" id="{208A90AE-4F0E-ED2D-08C7-EE345CA6A6BE}"/>
                </a:ext>
              </a:extLst>
            </p:cNvPr>
            <p:cNvSpPr/>
            <p:nvPr/>
          </p:nvSpPr>
          <p:spPr>
            <a:xfrm>
              <a:off x="1742765" y="-846575"/>
              <a:ext cx="8280" cy="1080"/>
            </a:xfrm>
            <a:custGeom>
              <a:avLst/>
              <a:gdLst/>
              <a:ahLst/>
              <a:cxnLst/>
              <a:rect l="l" t="t" r="r" b="b"/>
              <a:pathLst>
                <a:path w="23" h="3" extrusionOk="0">
                  <a:moveTo>
                    <a:pt x="0" y="0"/>
                  </a:moveTo>
                  <a:lnTo>
                    <a:pt x="22" y="2"/>
                  </a:lnTo>
                  <a:lnTo>
                    <a:pt x="22" y="2"/>
                  </a:lnTo>
                  <a:lnTo>
                    <a:pt x="0" y="0"/>
                  </a:lnTo>
                </a:path>
              </a:pathLst>
            </a:custGeom>
            <a:solidFill>
              <a:schemeClr val="dk1"/>
            </a:solidFill>
            <a:ln>
              <a:noFill/>
            </a:ln>
          </p:spPr>
        </p:sp>
        <p:sp>
          <p:nvSpPr>
            <p:cNvPr id="1266" name="Google Shape;1266;p29">
              <a:extLst>
                <a:ext uri="{FF2B5EF4-FFF2-40B4-BE49-F238E27FC236}">
                  <a16:creationId xmlns:a16="http://schemas.microsoft.com/office/drawing/2014/main" id="{159C3E18-12DF-EFC4-6CCA-B9C78996C031}"/>
                </a:ext>
              </a:extLst>
            </p:cNvPr>
            <p:cNvSpPr/>
            <p:nvPr/>
          </p:nvSpPr>
          <p:spPr>
            <a:xfrm>
              <a:off x="1742765" y="-857735"/>
              <a:ext cx="8640" cy="12240"/>
            </a:xfrm>
            <a:custGeom>
              <a:avLst/>
              <a:gdLst/>
              <a:ahLst/>
              <a:cxnLst/>
              <a:rect l="l" t="t" r="r" b="b"/>
              <a:pathLst>
                <a:path w="24" h="34" extrusionOk="0">
                  <a:moveTo>
                    <a:pt x="23" y="33"/>
                  </a:moveTo>
                  <a:cubicBezTo>
                    <a:pt x="23" y="22"/>
                    <a:pt x="23" y="12"/>
                    <a:pt x="21" y="1"/>
                  </a:cubicBezTo>
                  <a:lnTo>
                    <a:pt x="2" y="0"/>
                  </a:lnTo>
                  <a:cubicBezTo>
                    <a:pt x="1" y="10"/>
                    <a:pt x="0" y="19"/>
                    <a:pt x="0" y="30"/>
                  </a:cubicBezTo>
                  <a:lnTo>
                    <a:pt x="23" y="3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 name="Google Shape;1267;p29">
              <a:extLst>
                <a:ext uri="{FF2B5EF4-FFF2-40B4-BE49-F238E27FC236}">
                  <a16:creationId xmlns:a16="http://schemas.microsoft.com/office/drawing/2014/main" id="{4D694D42-2273-8334-DEC9-89A142EC1B4A}"/>
                </a:ext>
              </a:extLst>
            </p:cNvPr>
            <p:cNvSpPr/>
            <p:nvPr/>
          </p:nvSpPr>
          <p:spPr>
            <a:xfrm>
              <a:off x="1759325" y="-851615"/>
              <a:ext cx="9360" cy="7560"/>
            </a:xfrm>
            <a:custGeom>
              <a:avLst/>
              <a:gdLst/>
              <a:ahLst/>
              <a:cxnLst/>
              <a:rect l="l" t="t" r="r" b="b"/>
              <a:pathLst>
                <a:path w="26" h="21" extrusionOk="0">
                  <a:moveTo>
                    <a:pt x="24" y="10"/>
                  </a:moveTo>
                  <a:cubicBezTo>
                    <a:pt x="24" y="8"/>
                    <a:pt x="24" y="7"/>
                    <a:pt x="23" y="6"/>
                  </a:cubicBezTo>
                  <a:cubicBezTo>
                    <a:pt x="22" y="4"/>
                    <a:pt x="21" y="3"/>
                    <a:pt x="19" y="2"/>
                  </a:cubicBezTo>
                  <a:cubicBezTo>
                    <a:pt x="17" y="1"/>
                    <a:pt x="16" y="0"/>
                    <a:pt x="14" y="0"/>
                  </a:cubicBezTo>
                  <a:cubicBezTo>
                    <a:pt x="12" y="0"/>
                    <a:pt x="10" y="1"/>
                    <a:pt x="9" y="2"/>
                  </a:cubicBezTo>
                  <a:cubicBezTo>
                    <a:pt x="7" y="3"/>
                    <a:pt x="6" y="4"/>
                    <a:pt x="5" y="6"/>
                  </a:cubicBezTo>
                  <a:cubicBezTo>
                    <a:pt x="3" y="9"/>
                    <a:pt x="1" y="13"/>
                    <a:pt x="0" y="18"/>
                  </a:cubicBezTo>
                  <a:lnTo>
                    <a:pt x="24" y="20"/>
                  </a:lnTo>
                  <a:cubicBezTo>
                    <a:pt x="25" y="16"/>
                    <a:pt x="25" y="12"/>
                    <a:pt x="24"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 name="Google Shape;1268;p29">
              <a:extLst>
                <a:ext uri="{FF2B5EF4-FFF2-40B4-BE49-F238E27FC236}">
                  <a16:creationId xmlns:a16="http://schemas.microsoft.com/office/drawing/2014/main" id="{97164D5B-4FD7-3CA6-B6D1-C4813702CE3B}"/>
                </a:ext>
              </a:extLst>
            </p:cNvPr>
            <p:cNvSpPr/>
            <p:nvPr/>
          </p:nvSpPr>
          <p:spPr>
            <a:xfrm>
              <a:off x="1831325" y="-843695"/>
              <a:ext cx="5040" cy="3240"/>
            </a:xfrm>
            <a:custGeom>
              <a:avLst/>
              <a:gdLst/>
              <a:ahLst/>
              <a:cxnLst/>
              <a:rect l="l" t="t" r="r" b="b"/>
              <a:pathLst>
                <a:path w="14" h="9" extrusionOk="0">
                  <a:moveTo>
                    <a:pt x="10" y="3"/>
                  </a:moveTo>
                  <a:cubicBezTo>
                    <a:pt x="10" y="2"/>
                    <a:pt x="9" y="1"/>
                    <a:pt x="9" y="1"/>
                  </a:cubicBezTo>
                  <a:cubicBezTo>
                    <a:pt x="8" y="1"/>
                    <a:pt x="7" y="0"/>
                    <a:pt x="6" y="0"/>
                  </a:cubicBezTo>
                  <a:cubicBezTo>
                    <a:pt x="5" y="0"/>
                    <a:pt x="4" y="1"/>
                    <a:pt x="3" y="1"/>
                  </a:cubicBezTo>
                  <a:cubicBezTo>
                    <a:pt x="2" y="1"/>
                    <a:pt x="2" y="2"/>
                    <a:pt x="1" y="3"/>
                  </a:cubicBezTo>
                  <a:cubicBezTo>
                    <a:pt x="1" y="4"/>
                    <a:pt x="0" y="5"/>
                    <a:pt x="0" y="6"/>
                  </a:cubicBezTo>
                  <a:lnTo>
                    <a:pt x="13" y="8"/>
                  </a:lnTo>
                  <a:cubicBezTo>
                    <a:pt x="12" y="6"/>
                    <a:pt x="11" y="5"/>
                    <a:pt x="10"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 name="Google Shape;1269;p29">
              <a:extLst>
                <a:ext uri="{FF2B5EF4-FFF2-40B4-BE49-F238E27FC236}">
                  <a16:creationId xmlns:a16="http://schemas.microsoft.com/office/drawing/2014/main" id="{F9363209-B868-9CA5-B05B-496B13EABC39}"/>
                </a:ext>
              </a:extLst>
            </p:cNvPr>
            <p:cNvSpPr/>
            <p:nvPr/>
          </p:nvSpPr>
          <p:spPr>
            <a:xfrm>
              <a:off x="1848965" y="-839735"/>
              <a:ext cx="6840" cy="1800"/>
            </a:xfrm>
            <a:custGeom>
              <a:avLst/>
              <a:gdLst/>
              <a:ahLst/>
              <a:cxnLst/>
              <a:rect l="l" t="t" r="r" b="b"/>
              <a:pathLst>
                <a:path w="19" h="5" extrusionOk="0">
                  <a:moveTo>
                    <a:pt x="18" y="4"/>
                  </a:moveTo>
                  <a:cubicBezTo>
                    <a:pt x="18" y="4"/>
                    <a:pt x="18" y="3"/>
                    <a:pt x="18" y="2"/>
                  </a:cubicBezTo>
                  <a:lnTo>
                    <a:pt x="0" y="0"/>
                  </a:lnTo>
                  <a:lnTo>
                    <a:pt x="0" y="2"/>
                  </a:lnTo>
                  <a:lnTo>
                    <a:pt x="18"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 name="Google Shape;1270;p29">
              <a:extLst>
                <a:ext uri="{FF2B5EF4-FFF2-40B4-BE49-F238E27FC236}">
                  <a16:creationId xmlns:a16="http://schemas.microsoft.com/office/drawing/2014/main" id="{A09F2837-33E1-5214-F914-3EA3BAB6E059}"/>
                </a:ext>
              </a:extLst>
            </p:cNvPr>
            <p:cNvSpPr/>
            <p:nvPr/>
          </p:nvSpPr>
          <p:spPr>
            <a:xfrm>
              <a:off x="1848965" y="-842975"/>
              <a:ext cx="6840" cy="4320"/>
            </a:xfrm>
            <a:custGeom>
              <a:avLst/>
              <a:gdLst/>
              <a:ahLst/>
              <a:cxnLst/>
              <a:rect l="l" t="t" r="r" b="b"/>
              <a:pathLst>
                <a:path w="19" h="12" extrusionOk="0">
                  <a:moveTo>
                    <a:pt x="17" y="5"/>
                  </a:moveTo>
                  <a:cubicBezTo>
                    <a:pt x="17" y="5"/>
                    <a:pt x="16" y="5"/>
                    <a:pt x="16" y="4"/>
                  </a:cubicBezTo>
                  <a:cubicBezTo>
                    <a:pt x="16" y="3"/>
                    <a:pt x="14" y="2"/>
                    <a:pt x="13" y="1"/>
                  </a:cubicBezTo>
                  <a:cubicBezTo>
                    <a:pt x="12" y="0"/>
                    <a:pt x="10" y="0"/>
                    <a:pt x="9" y="0"/>
                  </a:cubicBezTo>
                  <a:cubicBezTo>
                    <a:pt x="7" y="0"/>
                    <a:pt x="7" y="0"/>
                    <a:pt x="5" y="1"/>
                  </a:cubicBezTo>
                  <a:cubicBezTo>
                    <a:pt x="3" y="2"/>
                    <a:pt x="2" y="3"/>
                    <a:pt x="2" y="4"/>
                  </a:cubicBezTo>
                  <a:lnTo>
                    <a:pt x="1" y="4"/>
                  </a:lnTo>
                  <a:cubicBezTo>
                    <a:pt x="1" y="6"/>
                    <a:pt x="0" y="7"/>
                    <a:pt x="0" y="9"/>
                  </a:cubicBezTo>
                  <a:lnTo>
                    <a:pt x="18" y="11"/>
                  </a:lnTo>
                  <a:cubicBezTo>
                    <a:pt x="18" y="9"/>
                    <a:pt x="17" y="7"/>
                    <a:pt x="17"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 name="Google Shape;1271;p29">
              <a:extLst>
                <a:ext uri="{FF2B5EF4-FFF2-40B4-BE49-F238E27FC236}">
                  <a16:creationId xmlns:a16="http://schemas.microsoft.com/office/drawing/2014/main" id="{A930FD37-676B-1113-9932-5C59A4F5CBA7}"/>
                </a:ext>
              </a:extLst>
            </p:cNvPr>
            <p:cNvSpPr/>
            <p:nvPr/>
          </p:nvSpPr>
          <p:spPr>
            <a:xfrm>
              <a:off x="1865885" y="-838295"/>
              <a:ext cx="10440" cy="2520"/>
            </a:xfrm>
            <a:custGeom>
              <a:avLst/>
              <a:gdLst/>
              <a:ahLst/>
              <a:cxnLst/>
              <a:rect l="l" t="t" r="r" b="b"/>
              <a:pathLst>
                <a:path w="29" h="7" extrusionOk="0">
                  <a:moveTo>
                    <a:pt x="28" y="6"/>
                  </a:moveTo>
                  <a:cubicBezTo>
                    <a:pt x="28" y="5"/>
                    <a:pt x="28" y="4"/>
                    <a:pt x="28" y="3"/>
                  </a:cubicBezTo>
                  <a:lnTo>
                    <a:pt x="0" y="0"/>
                  </a:lnTo>
                  <a:cubicBezTo>
                    <a:pt x="0" y="0"/>
                    <a:pt x="0" y="2"/>
                    <a:pt x="0" y="3"/>
                  </a:cubicBezTo>
                  <a:lnTo>
                    <a:pt x="28"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 name="Google Shape;1272;p29">
              <a:extLst>
                <a:ext uri="{FF2B5EF4-FFF2-40B4-BE49-F238E27FC236}">
                  <a16:creationId xmlns:a16="http://schemas.microsoft.com/office/drawing/2014/main" id="{F8419F21-0657-D63C-B781-EFAAE9733DE8}"/>
                </a:ext>
              </a:extLst>
            </p:cNvPr>
            <p:cNvSpPr/>
            <p:nvPr/>
          </p:nvSpPr>
          <p:spPr>
            <a:xfrm>
              <a:off x="1865885" y="-847655"/>
              <a:ext cx="10440" cy="10800"/>
            </a:xfrm>
            <a:custGeom>
              <a:avLst/>
              <a:gdLst/>
              <a:ahLst/>
              <a:cxnLst/>
              <a:rect l="l" t="t" r="r" b="b"/>
              <a:pathLst>
                <a:path w="29" h="30" extrusionOk="0">
                  <a:moveTo>
                    <a:pt x="20" y="4"/>
                  </a:moveTo>
                  <a:cubicBezTo>
                    <a:pt x="17" y="0"/>
                    <a:pt x="11" y="2"/>
                    <a:pt x="8" y="6"/>
                  </a:cubicBezTo>
                  <a:cubicBezTo>
                    <a:pt x="7" y="7"/>
                    <a:pt x="7" y="8"/>
                    <a:pt x="6" y="9"/>
                  </a:cubicBezTo>
                  <a:cubicBezTo>
                    <a:pt x="3" y="14"/>
                    <a:pt x="1" y="20"/>
                    <a:pt x="0" y="26"/>
                  </a:cubicBezTo>
                  <a:lnTo>
                    <a:pt x="28" y="29"/>
                  </a:lnTo>
                  <a:cubicBezTo>
                    <a:pt x="28" y="21"/>
                    <a:pt x="26" y="14"/>
                    <a:pt x="22" y="8"/>
                  </a:cubicBezTo>
                  <a:cubicBezTo>
                    <a:pt x="21" y="7"/>
                    <a:pt x="20" y="6"/>
                    <a:pt x="2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 name="Google Shape;1273;p29">
              <a:extLst>
                <a:ext uri="{FF2B5EF4-FFF2-40B4-BE49-F238E27FC236}">
                  <a16:creationId xmlns:a16="http://schemas.microsoft.com/office/drawing/2014/main" id="{1A68869B-BA20-D139-529B-28D5EC362242}"/>
                </a:ext>
              </a:extLst>
            </p:cNvPr>
            <p:cNvSpPr/>
            <p:nvPr/>
          </p:nvSpPr>
          <p:spPr>
            <a:xfrm>
              <a:off x="1902965" y="-836495"/>
              <a:ext cx="7920" cy="3960"/>
            </a:xfrm>
            <a:custGeom>
              <a:avLst/>
              <a:gdLst/>
              <a:ahLst/>
              <a:cxnLst/>
              <a:rect l="l" t="t" r="r" b="b"/>
              <a:pathLst>
                <a:path w="22" h="11" extrusionOk="0">
                  <a:moveTo>
                    <a:pt x="21" y="10"/>
                  </a:moveTo>
                  <a:cubicBezTo>
                    <a:pt x="21" y="9"/>
                    <a:pt x="21" y="8"/>
                    <a:pt x="21" y="8"/>
                  </a:cubicBezTo>
                  <a:cubicBezTo>
                    <a:pt x="21" y="5"/>
                    <a:pt x="20" y="2"/>
                    <a:pt x="19" y="0"/>
                  </a:cubicBezTo>
                  <a:lnTo>
                    <a:pt x="4" y="0"/>
                  </a:lnTo>
                  <a:cubicBezTo>
                    <a:pt x="3" y="0"/>
                    <a:pt x="3" y="0"/>
                    <a:pt x="3" y="1"/>
                  </a:cubicBezTo>
                  <a:cubicBezTo>
                    <a:pt x="2" y="3"/>
                    <a:pt x="1" y="6"/>
                    <a:pt x="0" y="9"/>
                  </a:cubicBezTo>
                  <a:lnTo>
                    <a:pt x="21"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 name="Google Shape;1274;p29">
              <a:extLst>
                <a:ext uri="{FF2B5EF4-FFF2-40B4-BE49-F238E27FC236}">
                  <a16:creationId xmlns:a16="http://schemas.microsoft.com/office/drawing/2014/main" id="{87E8ADEA-AD7F-9AC7-FF13-1321479D775D}"/>
                </a:ext>
              </a:extLst>
            </p:cNvPr>
            <p:cNvSpPr/>
            <p:nvPr/>
          </p:nvSpPr>
          <p:spPr>
            <a:xfrm>
              <a:off x="1904405" y="-839015"/>
              <a:ext cx="5760" cy="2520"/>
            </a:xfrm>
            <a:custGeom>
              <a:avLst/>
              <a:gdLst/>
              <a:ahLst/>
              <a:cxnLst/>
              <a:rect l="l" t="t" r="r" b="b"/>
              <a:pathLst>
                <a:path w="16" h="7" extrusionOk="0">
                  <a:moveTo>
                    <a:pt x="11" y="1"/>
                  </a:moveTo>
                  <a:cubicBezTo>
                    <a:pt x="10" y="0"/>
                    <a:pt x="9" y="0"/>
                    <a:pt x="8" y="0"/>
                  </a:cubicBezTo>
                  <a:cubicBezTo>
                    <a:pt x="7" y="0"/>
                    <a:pt x="6" y="0"/>
                    <a:pt x="5" y="1"/>
                  </a:cubicBezTo>
                  <a:cubicBezTo>
                    <a:pt x="3" y="2"/>
                    <a:pt x="1" y="4"/>
                    <a:pt x="0" y="6"/>
                  </a:cubicBezTo>
                  <a:lnTo>
                    <a:pt x="15" y="6"/>
                  </a:lnTo>
                  <a:lnTo>
                    <a:pt x="15" y="5"/>
                  </a:lnTo>
                  <a:cubicBezTo>
                    <a:pt x="14" y="4"/>
                    <a:pt x="12" y="2"/>
                    <a:pt x="11"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 name="Google Shape;1275;p29">
              <a:extLst>
                <a:ext uri="{FF2B5EF4-FFF2-40B4-BE49-F238E27FC236}">
                  <a16:creationId xmlns:a16="http://schemas.microsoft.com/office/drawing/2014/main" id="{67551D52-9B16-8746-E7B2-48D67453AC71}"/>
                </a:ext>
              </a:extLst>
            </p:cNvPr>
            <p:cNvSpPr/>
            <p:nvPr/>
          </p:nvSpPr>
          <p:spPr>
            <a:xfrm>
              <a:off x="1886765" y="-837215"/>
              <a:ext cx="9360" cy="3240"/>
            </a:xfrm>
            <a:custGeom>
              <a:avLst/>
              <a:gdLst/>
              <a:ahLst/>
              <a:cxnLst/>
              <a:rect l="l" t="t" r="r" b="b"/>
              <a:pathLst>
                <a:path w="26" h="9" extrusionOk="0">
                  <a:moveTo>
                    <a:pt x="13" y="8"/>
                  </a:moveTo>
                  <a:lnTo>
                    <a:pt x="15" y="8"/>
                  </a:lnTo>
                  <a:cubicBezTo>
                    <a:pt x="16" y="8"/>
                    <a:pt x="17" y="8"/>
                    <a:pt x="17" y="8"/>
                  </a:cubicBezTo>
                  <a:cubicBezTo>
                    <a:pt x="18" y="8"/>
                    <a:pt x="18" y="8"/>
                    <a:pt x="19" y="8"/>
                  </a:cubicBezTo>
                  <a:lnTo>
                    <a:pt x="24" y="8"/>
                  </a:lnTo>
                  <a:cubicBezTo>
                    <a:pt x="24" y="5"/>
                    <a:pt x="24" y="3"/>
                    <a:pt x="25" y="0"/>
                  </a:cubicBezTo>
                  <a:lnTo>
                    <a:pt x="0" y="0"/>
                  </a:lnTo>
                  <a:cubicBezTo>
                    <a:pt x="0" y="2"/>
                    <a:pt x="0" y="4"/>
                    <a:pt x="0" y="6"/>
                  </a:cubicBezTo>
                  <a:lnTo>
                    <a:pt x="13" y="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 name="Google Shape;1276;p29">
              <a:extLst>
                <a:ext uri="{FF2B5EF4-FFF2-40B4-BE49-F238E27FC236}">
                  <a16:creationId xmlns:a16="http://schemas.microsoft.com/office/drawing/2014/main" id="{1C4B6DA6-4F6E-465C-B6F8-ADA65AE08B8E}"/>
                </a:ext>
              </a:extLst>
            </p:cNvPr>
            <p:cNvSpPr/>
            <p:nvPr/>
          </p:nvSpPr>
          <p:spPr>
            <a:xfrm>
              <a:off x="1885685" y="-845135"/>
              <a:ext cx="11160" cy="8640"/>
            </a:xfrm>
            <a:custGeom>
              <a:avLst/>
              <a:gdLst/>
              <a:ahLst/>
              <a:cxnLst/>
              <a:rect l="l" t="t" r="r" b="b"/>
              <a:pathLst>
                <a:path w="31" h="24" extrusionOk="0">
                  <a:moveTo>
                    <a:pt x="28" y="23"/>
                  </a:moveTo>
                  <a:cubicBezTo>
                    <a:pt x="28" y="21"/>
                    <a:pt x="28" y="19"/>
                    <a:pt x="28" y="17"/>
                  </a:cubicBezTo>
                  <a:cubicBezTo>
                    <a:pt x="30" y="0"/>
                    <a:pt x="0" y="0"/>
                    <a:pt x="1" y="17"/>
                  </a:cubicBezTo>
                  <a:cubicBezTo>
                    <a:pt x="1" y="19"/>
                    <a:pt x="1" y="21"/>
                    <a:pt x="1" y="23"/>
                  </a:cubicBezTo>
                  <a:lnTo>
                    <a:pt x="28" y="2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 name="Google Shape;1277;p29">
              <a:extLst>
                <a:ext uri="{FF2B5EF4-FFF2-40B4-BE49-F238E27FC236}">
                  <a16:creationId xmlns:a16="http://schemas.microsoft.com/office/drawing/2014/main" id="{97D33548-16FA-F54F-28B9-5F25175526EA}"/>
                </a:ext>
              </a:extLst>
            </p:cNvPr>
            <p:cNvSpPr/>
            <p:nvPr/>
          </p:nvSpPr>
          <p:spPr>
            <a:xfrm>
              <a:off x="1891445" y="-834695"/>
              <a:ext cx="2520" cy="360"/>
            </a:xfrm>
            <a:custGeom>
              <a:avLst/>
              <a:gdLst/>
              <a:ahLst/>
              <a:cxnLst/>
              <a:rect l="l" t="t" r="r" b="b"/>
              <a:pathLst>
                <a:path w="7" h="1" extrusionOk="0">
                  <a:moveTo>
                    <a:pt x="2" y="0"/>
                  </a:moveTo>
                  <a:lnTo>
                    <a:pt x="0" y="0"/>
                  </a:lnTo>
                  <a:lnTo>
                    <a:pt x="6" y="0"/>
                  </a:lnTo>
                  <a:cubicBezTo>
                    <a:pt x="5" y="0"/>
                    <a:pt x="5" y="0"/>
                    <a:pt x="4" y="0"/>
                  </a:cubicBezTo>
                  <a:cubicBezTo>
                    <a:pt x="4" y="0"/>
                    <a:pt x="3" y="0"/>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 name="Google Shape;1278;p29">
              <a:extLst>
                <a:ext uri="{FF2B5EF4-FFF2-40B4-BE49-F238E27FC236}">
                  <a16:creationId xmlns:a16="http://schemas.microsoft.com/office/drawing/2014/main" id="{3FBE0E1C-0901-D94C-3D06-68BC24B2F630}"/>
                </a:ext>
              </a:extLst>
            </p:cNvPr>
            <p:cNvSpPr/>
            <p:nvPr/>
          </p:nvSpPr>
          <p:spPr>
            <a:xfrm>
              <a:off x="1922405" y="-837215"/>
              <a:ext cx="7920" cy="4680"/>
            </a:xfrm>
            <a:custGeom>
              <a:avLst/>
              <a:gdLst/>
              <a:ahLst/>
              <a:cxnLst/>
              <a:rect l="l" t="t" r="r" b="b"/>
              <a:pathLst>
                <a:path w="22" h="13" extrusionOk="0">
                  <a:moveTo>
                    <a:pt x="19" y="12"/>
                  </a:moveTo>
                  <a:cubicBezTo>
                    <a:pt x="19" y="9"/>
                    <a:pt x="19" y="6"/>
                    <a:pt x="21" y="3"/>
                  </a:cubicBezTo>
                  <a:lnTo>
                    <a:pt x="21" y="2"/>
                  </a:lnTo>
                  <a:cubicBezTo>
                    <a:pt x="21" y="1"/>
                    <a:pt x="21" y="0"/>
                    <a:pt x="21" y="0"/>
                  </a:cubicBezTo>
                  <a:lnTo>
                    <a:pt x="6" y="0"/>
                  </a:lnTo>
                  <a:cubicBezTo>
                    <a:pt x="5" y="1"/>
                    <a:pt x="5" y="2"/>
                    <a:pt x="4" y="3"/>
                  </a:cubicBezTo>
                  <a:cubicBezTo>
                    <a:pt x="3" y="6"/>
                    <a:pt x="1" y="9"/>
                    <a:pt x="0" y="11"/>
                  </a:cubicBezTo>
                  <a:lnTo>
                    <a:pt x="19"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 name="Google Shape;1279;p29">
              <a:extLst>
                <a:ext uri="{FF2B5EF4-FFF2-40B4-BE49-F238E27FC236}">
                  <a16:creationId xmlns:a16="http://schemas.microsoft.com/office/drawing/2014/main" id="{C445C583-6EBF-DEF9-7078-6E10A456C4F8}"/>
                </a:ext>
              </a:extLst>
            </p:cNvPr>
            <p:cNvSpPr/>
            <p:nvPr/>
          </p:nvSpPr>
          <p:spPr>
            <a:xfrm>
              <a:off x="1924565" y="-839375"/>
              <a:ext cx="5400" cy="2520"/>
            </a:xfrm>
            <a:custGeom>
              <a:avLst/>
              <a:gdLst/>
              <a:ahLst/>
              <a:cxnLst/>
              <a:rect l="l" t="t" r="r" b="b"/>
              <a:pathLst>
                <a:path w="15" h="7" extrusionOk="0">
                  <a:moveTo>
                    <a:pt x="3" y="2"/>
                  </a:moveTo>
                  <a:cubicBezTo>
                    <a:pt x="2" y="3"/>
                    <a:pt x="1" y="5"/>
                    <a:pt x="0" y="6"/>
                  </a:cubicBezTo>
                  <a:lnTo>
                    <a:pt x="14" y="6"/>
                  </a:lnTo>
                  <a:cubicBezTo>
                    <a:pt x="14" y="5"/>
                    <a:pt x="14" y="4"/>
                    <a:pt x="14" y="3"/>
                  </a:cubicBezTo>
                  <a:cubicBezTo>
                    <a:pt x="13" y="2"/>
                    <a:pt x="12" y="2"/>
                    <a:pt x="11" y="1"/>
                  </a:cubicBezTo>
                  <a:cubicBezTo>
                    <a:pt x="10" y="0"/>
                    <a:pt x="9" y="0"/>
                    <a:pt x="8" y="0"/>
                  </a:cubicBezTo>
                  <a:cubicBezTo>
                    <a:pt x="6" y="0"/>
                    <a:pt x="5" y="0"/>
                    <a:pt x="4" y="1"/>
                  </a:cubicBezTo>
                  <a:lnTo>
                    <a:pt x="3"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 name="Google Shape;1280;p29">
              <a:extLst>
                <a:ext uri="{FF2B5EF4-FFF2-40B4-BE49-F238E27FC236}">
                  <a16:creationId xmlns:a16="http://schemas.microsoft.com/office/drawing/2014/main" id="{17C39AF1-AD71-3E97-E318-21F56E8D370A}"/>
                </a:ext>
              </a:extLst>
            </p:cNvPr>
            <p:cNvSpPr/>
            <p:nvPr/>
          </p:nvSpPr>
          <p:spPr>
            <a:xfrm>
              <a:off x="1941845" y="-837575"/>
              <a:ext cx="6480" cy="5040"/>
            </a:xfrm>
            <a:custGeom>
              <a:avLst/>
              <a:gdLst/>
              <a:ahLst/>
              <a:cxnLst/>
              <a:rect l="l" t="t" r="r" b="b"/>
              <a:pathLst>
                <a:path w="18" h="14" extrusionOk="0">
                  <a:moveTo>
                    <a:pt x="17" y="13"/>
                  </a:moveTo>
                  <a:cubicBezTo>
                    <a:pt x="17" y="8"/>
                    <a:pt x="17" y="4"/>
                    <a:pt x="17" y="0"/>
                  </a:cubicBezTo>
                  <a:lnTo>
                    <a:pt x="0" y="0"/>
                  </a:lnTo>
                  <a:cubicBezTo>
                    <a:pt x="0" y="4"/>
                    <a:pt x="0" y="8"/>
                    <a:pt x="0" y="12"/>
                  </a:cubicBezTo>
                  <a:lnTo>
                    <a:pt x="17"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 name="Google Shape;1281;p29">
              <a:extLst>
                <a:ext uri="{FF2B5EF4-FFF2-40B4-BE49-F238E27FC236}">
                  <a16:creationId xmlns:a16="http://schemas.microsoft.com/office/drawing/2014/main" id="{DC53A2C1-FF29-5B35-EC78-32EB11330299}"/>
                </a:ext>
              </a:extLst>
            </p:cNvPr>
            <p:cNvSpPr/>
            <p:nvPr/>
          </p:nvSpPr>
          <p:spPr>
            <a:xfrm>
              <a:off x="1941485" y="-841175"/>
              <a:ext cx="6480" cy="4320"/>
            </a:xfrm>
            <a:custGeom>
              <a:avLst/>
              <a:gdLst/>
              <a:ahLst/>
              <a:cxnLst/>
              <a:rect l="l" t="t" r="r" b="b"/>
              <a:pathLst>
                <a:path w="18" h="12" extrusionOk="0">
                  <a:moveTo>
                    <a:pt x="17" y="11"/>
                  </a:moveTo>
                  <a:cubicBezTo>
                    <a:pt x="17" y="11"/>
                    <a:pt x="17" y="9"/>
                    <a:pt x="17" y="8"/>
                  </a:cubicBezTo>
                  <a:cubicBezTo>
                    <a:pt x="17" y="7"/>
                    <a:pt x="17" y="5"/>
                    <a:pt x="16" y="4"/>
                  </a:cubicBezTo>
                  <a:cubicBezTo>
                    <a:pt x="15" y="3"/>
                    <a:pt x="15" y="2"/>
                    <a:pt x="13" y="1"/>
                  </a:cubicBezTo>
                  <a:cubicBezTo>
                    <a:pt x="11" y="0"/>
                    <a:pt x="9" y="0"/>
                    <a:pt x="8" y="0"/>
                  </a:cubicBezTo>
                  <a:cubicBezTo>
                    <a:pt x="6" y="0"/>
                    <a:pt x="5" y="0"/>
                    <a:pt x="4" y="1"/>
                  </a:cubicBezTo>
                  <a:cubicBezTo>
                    <a:pt x="3" y="2"/>
                    <a:pt x="2" y="3"/>
                    <a:pt x="1" y="4"/>
                  </a:cubicBezTo>
                  <a:cubicBezTo>
                    <a:pt x="0" y="5"/>
                    <a:pt x="0" y="7"/>
                    <a:pt x="0" y="8"/>
                  </a:cubicBezTo>
                  <a:cubicBezTo>
                    <a:pt x="0" y="10"/>
                    <a:pt x="0" y="10"/>
                    <a:pt x="0" y="10"/>
                  </a:cubicBezTo>
                  <a:lnTo>
                    <a:pt x="17" y="10"/>
                  </a:lnTo>
                  <a:lnTo>
                    <a:pt x="17"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 name="Google Shape;1282;p29">
              <a:extLst>
                <a:ext uri="{FF2B5EF4-FFF2-40B4-BE49-F238E27FC236}">
                  <a16:creationId xmlns:a16="http://schemas.microsoft.com/office/drawing/2014/main" id="{33365B27-03F8-D9A8-3BEE-309498E30086}"/>
                </a:ext>
              </a:extLst>
            </p:cNvPr>
            <p:cNvSpPr/>
            <p:nvPr/>
          </p:nvSpPr>
          <p:spPr>
            <a:xfrm>
              <a:off x="1960205" y="-836855"/>
              <a:ext cx="7560" cy="5040"/>
            </a:xfrm>
            <a:custGeom>
              <a:avLst/>
              <a:gdLst/>
              <a:ahLst/>
              <a:cxnLst/>
              <a:rect l="l" t="t" r="r" b="b"/>
              <a:pathLst>
                <a:path w="21" h="14" extrusionOk="0">
                  <a:moveTo>
                    <a:pt x="20" y="13"/>
                  </a:moveTo>
                  <a:cubicBezTo>
                    <a:pt x="20" y="8"/>
                    <a:pt x="20" y="4"/>
                    <a:pt x="20" y="0"/>
                  </a:cubicBezTo>
                  <a:lnTo>
                    <a:pt x="0" y="0"/>
                  </a:lnTo>
                  <a:cubicBezTo>
                    <a:pt x="0" y="4"/>
                    <a:pt x="0" y="8"/>
                    <a:pt x="0" y="13"/>
                  </a:cubicBezTo>
                  <a:lnTo>
                    <a:pt x="20"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 name="Google Shape;1283;p29">
              <a:extLst>
                <a:ext uri="{FF2B5EF4-FFF2-40B4-BE49-F238E27FC236}">
                  <a16:creationId xmlns:a16="http://schemas.microsoft.com/office/drawing/2014/main" id="{32C32DB9-CE18-FD3B-7935-40EC7D09FBC8}"/>
                </a:ext>
              </a:extLst>
            </p:cNvPr>
            <p:cNvSpPr/>
            <p:nvPr/>
          </p:nvSpPr>
          <p:spPr>
            <a:xfrm>
              <a:off x="1959845" y="-845495"/>
              <a:ext cx="7560" cy="9000"/>
            </a:xfrm>
            <a:custGeom>
              <a:avLst/>
              <a:gdLst/>
              <a:ahLst/>
              <a:cxnLst/>
              <a:rect l="l" t="t" r="r" b="b"/>
              <a:pathLst>
                <a:path w="21" h="25" extrusionOk="0">
                  <a:moveTo>
                    <a:pt x="20" y="12"/>
                  </a:moveTo>
                  <a:cubicBezTo>
                    <a:pt x="19" y="1"/>
                    <a:pt x="2" y="0"/>
                    <a:pt x="0" y="12"/>
                  </a:cubicBezTo>
                  <a:cubicBezTo>
                    <a:pt x="0" y="16"/>
                    <a:pt x="0" y="20"/>
                    <a:pt x="0" y="24"/>
                  </a:cubicBezTo>
                  <a:lnTo>
                    <a:pt x="20" y="24"/>
                  </a:lnTo>
                  <a:cubicBezTo>
                    <a:pt x="20" y="20"/>
                    <a:pt x="20" y="16"/>
                    <a:pt x="20"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 name="Google Shape;1284;p29">
              <a:extLst>
                <a:ext uri="{FF2B5EF4-FFF2-40B4-BE49-F238E27FC236}">
                  <a16:creationId xmlns:a16="http://schemas.microsoft.com/office/drawing/2014/main" id="{3F516696-259D-C10B-0132-52B6E5607FA0}"/>
                </a:ext>
              </a:extLst>
            </p:cNvPr>
            <p:cNvSpPr/>
            <p:nvPr/>
          </p:nvSpPr>
          <p:spPr>
            <a:xfrm>
              <a:off x="1976405" y="-836855"/>
              <a:ext cx="9360" cy="5040"/>
            </a:xfrm>
            <a:custGeom>
              <a:avLst/>
              <a:gdLst/>
              <a:ahLst/>
              <a:cxnLst/>
              <a:rect l="l" t="t" r="r" b="b"/>
              <a:pathLst>
                <a:path w="26" h="14" extrusionOk="0">
                  <a:moveTo>
                    <a:pt x="0" y="13"/>
                  </a:moveTo>
                  <a:lnTo>
                    <a:pt x="24" y="13"/>
                  </a:lnTo>
                  <a:cubicBezTo>
                    <a:pt x="25" y="11"/>
                    <a:pt x="25" y="9"/>
                    <a:pt x="25" y="7"/>
                  </a:cubicBezTo>
                  <a:cubicBezTo>
                    <a:pt x="25" y="5"/>
                    <a:pt x="25" y="4"/>
                    <a:pt x="24" y="2"/>
                  </a:cubicBezTo>
                  <a:lnTo>
                    <a:pt x="0" y="0"/>
                  </a:lnTo>
                  <a:cubicBezTo>
                    <a:pt x="0" y="4"/>
                    <a:pt x="0" y="7"/>
                    <a:pt x="0" y="11"/>
                  </a:cubicBezTo>
                  <a:cubicBezTo>
                    <a:pt x="0" y="12"/>
                    <a:pt x="0" y="12"/>
                    <a:pt x="0"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 name="Google Shape;1285;p29">
              <a:extLst>
                <a:ext uri="{FF2B5EF4-FFF2-40B4-BE49-F238E27FC236}">
                  <a16:creationId xmlns:a16="http://schemas.microsoft.com/office/drawing/2014/main" id="{15EAE5F7-DE59-520A-4946-23943DB09360}"/>
                </a:ext>
              </a:extLst>
            </p:cNvPr>
            <p:cNvSpPr/>
            <p:nvPr/>
          </p:nvSpPr>
          <p:spPr>
            <a:xfrm>
              <a:off x="1976405" y="-844415"/>
              <a:ext cx="9000" cy="8640"/>
            </a:xfrm>
            <a:custGeom>
              <a:avLst/>
              <a:gdLst/>
              <a:ahLst/>
              <a:cxnLst/>
              <a:rect l="l" t="t" r="r" b="b"/>
              <a:pathLst>
                <a:path w="25" h="24" extrusionOk="0">
                  <a:moveTo>
                    <a:pt x="17" y="2"/>
                  </a:moveTo>
                  <a:cubicBezTo>
                    <a:pt x="16" y="1"/>
                    <a:pt x="16" y="1"/>
                    <a:pt x="15" y="1"/>
                  </a:cubicBezTo>
                  <a:cubicBezTo>
                    <a:pt x="14" y="0"/>
                    <a:pt x="13" y="0"/>
                    <a:pt x="12" y="0"/>
                  </a:cubicBezTo>
                  <a:cubicBezTo>
                    <a:pt x="11" y="0"/>
                    <a:pt x="10" y="0"/>
                    <a:pt x="9" y="1"/>
                  </a:cubicBezTo>
                  <a:cubicBezTo>
                    <a:pt x="8" y="1"/>
                    <a:pt x="8" y="1"/>
                    <a:pt x="7" y="2"/>
                  </a:cubicBezTo>
                  <a:cubicBezTo>
                    <a:pt x="6" y="3"/>
                    <a:pt x="6" y="4"/>
                    <a:pt x="5" y="6"/>
                  </a:cubicBezTo>
                  <a:cubicBezTo>
                    <a:pt x="2" y="10"/>
                    <a:pt x="1" y="16"/>
                    <a:pt x="0" y="22"/>
                  </a:cubicBezTo>
                  <a:lnTo>
                    <a:pt x="24" y="23"/>
                  </a:lnTo>
                  <a:cubicBezTo>
                    <a:pt x="24" y="17"/>
                    <a:pt x="22" y="11"/>
                    <a:pt x="19" y="5"/>
                  </a:cubicBezTo>
                  <a:cubicBezTo>
                    <a:pt x="18" y="4"/>
                    <a:pt x="18" y="3"/>
                    <a:pt x="17"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 name="Google Shape;1286;p29">
              <a:extLst>
                <a:ext uri="{FF2B5EF4-FFF2-40B4-BE49-F238E27FC236}">
                  <a16:creationId xmlns:a16="http://schemas.microsoft.com/office/drawing/2014/main" id="{65B6BA6B-8280-AC9C-8BAC-C12D41F866BD}"/>
                </a:ext>
              </a:extLst>
            </p:cNvPr>
            <p:cNvSpPr/>
            <p:nvPr/>
          </p:nvSpPr>
          <p:spPr>
            <a:xfrm>
              <a:off x="2001605" y="-832175"/>
              <a:ext cx="1440" cy="1440"/>
            </a:xfrm>
            <a:custGeom>
              <a:avLst/>
              <a:gdLst/>
              <a:ahLst/>
              <a:cxnLst/>
              <a:rect l="l" t="t" r="r" b="b"/>
              <a:pathLst>
                <a:path w="4" h="4" extrusionOk="0">
                  <a:moveTo>
                    <a:pt x="0" y="3"/>
                  </a:moveTo>
                  <a:lnTo>
                    <a:pt x="3" y="3"/>
                  </a:lnTo>
                  <a:lnTo>
                    <a:pt x="2" y="0"/>
                  </a:lnTo>
                  <a:lnTo>
                    <a:pt x="2" y="1"/>
                  </a:lnTo>
                  <a:cubicBezTo>
                    <a:pt x="1" y="1"/>
                    <a:pt x="1" y="2"/>
                    <a:pt x="0"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 name="Google Shape;1287;p29">
              <a:extLst>
                <a:ext uri="{FF2B5EF4-FFF2-40B4-BE49-F238E27FC236}">
                  <a16:creationId xmlns:a16="http://schemas.microsoft.com/office/drawing/2014/main" id="{94D21C3D-7BA3-041B-4DD5-2D1D26F6CDB9}"/>
                </a:ext>
              </a:extLst>
            </p:cNvPr>
            <p:cNvSpPr/>
            <p:nvPr/>
          </p:nvSpPr>
          <p:spPr>
            <a:xfrm>
              <a:off x="2014925" y="-833975"/>
              <a:ext cx="10440" cy="4320"/>
            </a:xfrm>
            <a:custGeom>
              <a:avLst/>
              <a:gdLst/>
              <a:ahLst/>
              <a:cxnLst/>
              <a:rect l="l" t="t" r="r" b="b"/>
              <a:pathLst>
                <a:path w="29" h="12" extrusionOk="0">
                  <a:moveTo>
                    <a:pt x="28" y="11"/>
                  </a:moveTo>
                  <a:cubicBezTo>
                    <a:pt x="28" y="9"/>
                    <a:pt x="28" y="7"/>
                    <a:pt x="28" y="6"/>
                  </a:cubicBezTo>
                  <a:cubicBezTo>
                    <a:pt x="28" y="4"/>
                    <a:pt x="28" y="3"/>
                    <a:pt x="28" y="2"/>
                  </a:cubicBezTo>
                  <a:lnTo>
                    <a:pt x="0" y="0"/>
                  </a:lnTo>
                  <a:cubicBezTo>
                    <a:pt x="0" y="1"/>
                    <a:pt x="0" y="3"/>
                    <a:pt x="0" y="5"/>
                  </a:cubicBezTo>
                  <a:cubicBezTo>
                    <a:pt x="0" y="6"/>
                    <a:pt x="0" y="8"/>
                    <a:pt x="0" y="9"/>
                  </a:cubicBezTo>
                  <a:lnTo>
                    <a:pt x="28"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 name="Google Shape;1288;p29">
              <a:extLst>
                <a:ext uri="{FF2B5EF4-FFF2-40B4-BE49-F238E27FC236}">
                  <a16:creationId xmlns:a16="http://schemas.microsoft.com/office/drawing/2014/main" id="{6DA319BF-5532-31AC-A40A-89360612E71F}"/>
                </a:ext>
              </a:extLst>
            </p:cNvPr>
            <p:cNvSpPr/>
            <p:nvPr/>
          </p:nvSpPr>
          <p:spPr>
            <a:xfrm>
              <a:off x="2014925" y="-841895"/>
              <a:ext cx="10080" cy="9000"/>
            </a:xfrm>
            <a:custGeom>
              <a:avLst/>
              <a:gdLst/>
              <a:ahLst/>
              <a:cxnLst/>
              <a:rect l="l" t="t" r="r" b="b"/>
              <a:pathLst>
                <a:path w="28" h="25" extrusionOk="0">
                  <a:moveTo>
                    <a:pt x="19" y="3"/>
                  </a:moveTo>
                  <a:cubicBezTo>
                    <a:pt x="19" y="2"/>
                    <a:pt x="18" y="1"/>
                    <a:pt x="17" y="1"/>
                  </a:cubicBezTo>
                  <a:cubicBezTo>
                    <a:pt x="16" y="0"/>
                    <a:pt x="14" y="0"/>
                    <a:pt x="13" y="0"/>
                  </a:cubicBezTo>
                  <a:cubicBezTo>
                    <a:pt x="11" y="0"/>
                    <a:pt x="11" y="0"/>
                    <a:pt x="10" y="1"/>
                  </a:cubicBezTo>
                  <a:cubicBezTo>
                    <a:pt x="9" y="1"/>
                    <a:pt x="8" y="2"/>
                    <a:pt x="7" y="3"/>
                  </a:cubicBezTo>
                  <a:cubicBezTo>
                    <a:pt x="7" y="4"/>
                    <a:pt x="6" y="5"/>
                    <a:pt x="5" y="7"/>
                  </a:cubicBezTo>
                  <a:cubicBezTo>
                    <a:pt x="2" y="11"/>
                    <a:pt x="1" y="16"/>
                    <a:pt x="0" y="21"/>
                  </a:cubicBezTo>
                  <a:lnTo>
                    <a:pt x="27" y="24"/>
                  </a:lnTo>
                  <a:cubicBezTo>
                    <a:pt x="27" y="18"/>
                    <a:pt x="25" y="12"/>
                    <a:pt x="22" y="7"/>
                  </a:cubicBezTo>
                  <a:cubicBezTo>
                    <a:pt x="21" y="5"/>
                    <a:pt x="20" y="4"/>
                    <a:pt x="19"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 name="Google Shape;1289;p29">
              <a:extLst>
                <a:ext uri="{FF2B5EF4-FFF2-40B4-BE49-F238E27FC236}">
                  <a16:creationId xmlns:a16="http://schemas.microsoft.com/office/drawing/2014/main" id="{C0ACB568-D272-E1F2-69C4-F9C043D1B73B}"/>
                </a:ext>
              </a:extLst>
            </p:cNvPr>
            <p:cNvSpPr/>
            <p:nvPr/>
          </p:nvSpPr>
          <p:spPr>
            <a:xfrm>
              <a:off x="1992605" y="-835775"/>
              <a:ext cx="11160" cy="4680"/>
            </a:xfrm>
            <a:custGeom>
              <a:avLst/>
              <a:gdLst/>
              <a:ahLst/>
              <a:cxnLst/>
              <a:rect l="l" t="t" r="r" b="b"/>
              <a:pathLst>
                <a:path w="31" h="13" extrusionOk="0">
                  <a:moveTo>
                    <a:pt x="2" y="12"/>
                  </a:moveTo>
                  <a:lnTo>
                    <a:pt x="11" y="12"/>
                  </a:lnTo>
                  <a:cubicBezTo>
                    <a:pt x="11" y="10"/>
                    <a:pt x="12" y="10"/>
                    <a:pt x="12" y="9"/>
                  </a:cubicBezTo>
                  <a:cubicBezTo>
                    <a:pt x="13" y="8"/>
                    <a:pt x="14" y="7"/>
                    <a:pt x="14" y="6"/>
                  </a:cubicBezTo>
                  <a:cubicBezTo>
                    <a:pt x="15" y="5"/>
                    <a:pt x="15" y="5"/>
                    <a:pt x="16" y="5"/>
                  </a:cubicBezTo>
                  <a:cubicBezTo>
                    <a:pt x="17" y="4"/>
                    <a:pt x="18" y="4"/>
                    <a:pt x="19" y="4"/>
                  </a:cubicBezTo>
                  <a:cubicBezTo>
                    <a:pt x="20" y="4"/>
                    <a:pt x="22" y="4"/>
                    <a:pt x="23" y="5"/>
                  </a:cubicBezTo>
                  <a:cubicBezTo>
                    <a:pt x="23" y="5"/>
                    <a:pt x="24" y="5"/>
                    <a:pt x="24" y="6"/>
                  </a:cubicBezTo>
                  <a:cubicBezTo>
                    <a:pt x="25" y="7"/>
                    <a:pt x="26" y="8"/>
                    <a:pt x="27" y="9"/>
                  </a:cubicBezTo>
                  <a:lnTo>
                    <a:pt x="27" y="10"/>
                  </a:lnTo>
                  <a:cubicBezTo>
                    <a:pt x="27" y="9"/>
                    <a:pt x="28" y="9"/>
                    <a:pt x="28" y="8"/>
                  </a:cubicBezTo>
                  <a:cubicBezTo>
                    <a:pt x="29" y="6"/>
                    <a:pt x="30" y="4"/>
                    <a:pt x="30" y="2"/>
                  </a:cubicBezTo>
                  <a:lnTo>
                    <a:pt x="1" y="0"/>
                  </a:lnTo>
                  <a:cubicBezTo>
                    <a:pt x="1" y="1"/>
                    <a:pt x="0" y="3"/>
                    <a:pt x="0" y="4"/>
                  </a:cubicBezTo>
                  <a:cubicBezTo>
                    <a:pt x="0" y="7"/>
                    <a:pt x="1" y="9"/>
                    <a:pt x="2"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 name="Google Shape;1290;p29">
              <a:extLst>
                <a:ext uri="{FF2B5EF4-FFF2-40B4-BE49-F238E27FC236}">
                  <a16:creationId xmlns:a16="http://schemas.microsoft.com/office/drawing/2014/main" id="{7666CAA8-BCB4-9836-19D8-949AD4E74917}"/>
                </a:ext>
              </a:extLst>
            </p:cNvPr>
            <p:cNvSpPr/>
            <p:nvPr/>
          </p:nvSpPr>
          <p:spPr>
            <a:xfrm>
              <a:off x="1992965" y="-840095"/>
              <a:ext cx="10800" cy="5760"/>
            </a:xfrm>
            <a:custGeom>
              <a:avLst/>
              <a:gdLst/>
              <a:ahLst/>
              <a:cxnLst/>
              <a:rect l="l" t="t" r="r" b="b"/>
              <a:pathLst>
                <a:path w="30" h="16" extrusionOk="0">
                  <a:moveTo>
                    <a:pt x="16" y="0"/>
                  </a:moveTo>
                  <a:cubicBezTo>
                    <a:pt x="13" y="0"/>
                    <a:pt x="11" y="1"/>
                    <a:pt x="8" y="2"/>
                  </a:cubicBezTo>
                  <a:cubicBezTo>
                    <a:pt x="5" y="3"/>
                    <a:pt x="3" y="6"/>
                    <a:pt x="2" y="8"/>
                  </a:cubicBezTo>
                  <a:cubicBezTo>
                    <a:pt x="1" y="10"/>
                    <a:pt x="0" y="11"/>
                    <a:pt x="0" y="13"/>
                  </a:cubicBezTo>
                  <a:lnTo>
                    <a:pt x="29" y="15"/>
                  </a:lnTo>
                  <a:cubicBezTo>
                    <a:pt x="29" y="14"/>
                    <a:pt x="29" y="14"/>
                    <a:pt x="29" y="13"/>
                  </a:cubicBezTo>
                  <a:cubicBezTo>
                    <a:pt x="29" y="10"/>
                    <a:pt x="29" y="8"/>
                    <a:pt x="28" y="6"/>
                  </a:cubicBezTo>
                  <a:cubicBezTo>
                    <a:pt x="27" y="4"/>
                    <a:pt x="25" y="4"/>
                    <a:pt x="23" y="2"/>
                  </a:cubicBezTo>
                  <a:cubicBezTo>
                    <a:pt x="21" y="0"/>
                    <a:pt x="19" y="0"/>
                    <a:pt x="17" y="0"/>
                  </a:cubicBezTo>
                  <a:cubicBezTo>
                    <a:pt x="16" y="0"/>
                    <a:pt x="16" y="0"/>
                    <a:pt x="1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1291;p29">
              <a:extLst>
                <a:ext uri="{FF2B5EF4-FFF2-40B4-BE49-F238E27FC236}">
                  <a16:creationId xmlns:a16="http://schemas.microsoft.com/office/drawing/2014/main" id="{0D1728B7-6055-3217-C267-FD03397FEAAF}"/>
                </a:ext>
              </a:extLst>
            </p:cNvPr>
            <p:cNvSpPr/>
            <p:nvPr/>
          </p:nvSpPr>
          <p:spPr>
            <a:xfrm>
              <a:off x="1996565" y="-834335"/>
              <a:ext cx="6120" cy="3240"/>
            </a:xfrm>
            <a:custGeom>
              <a:avLst/>
              <a:gdLst/>
              <a:ahLst/>
              <a:cxnLst/>
              <a:rect l="l" t="t" r="r" b="b"/>
              <a:pathLst>
                <a:path w="17" h="9" extrusionOk="0">
                  <a:moveTo>
                    <a:pt x="16" y="6"/>
                  </a:moveTo>
                  <a:cubicBezTo>
                    <a:pt x="15" y="5"/>
                    <a:pt x="14" y="4"/>
                    <a:pt x="13" y="3"/>
                  </a:cubicBezTo>
                  <a:cubicBezTo>
                    <a:pt x="13" y="2"/>
                    <a:pt x="13" y="2"/>
                    <a:pt x="12" y="1"/>
                  </a:cubicBezTo>
                  <a:cubicBezTo>
                    <a:pt x="11" y="0"/>
                    <a:pt x="9" y="0"/>
                    <a:pt x="8" y="0"/>
                  </a:cubicBezTo>
                  <a:cubicBezTo>
                    <a:pt x="7" y="0"/>
                    <a:pt x="6" y="1"/>
                    <a:pt x="5" y="1"/>
                  </a:cubicBezTo>
                  <a:cubicBezTo>
                    <a:pt x="4" y="2"/>
                    <a:pt x="4" y="2"/>
                    <a:pt x="3" y="3"/>
                  </a:cubicBezTo>
                  <a:cubicBezTo>
                    <a:pt x="3" y="3"/>
                    <a:pt x="2" y="4"/>
                    <a:pt x="1" y="5"/>
                  </a:cubicBezTo>
                  <a:cubicBezTo>
                    <a:pt x="1" y="6"/>
                    <a:pt x="0" y="7"/>
                    <a:pt x="0" y="8"/>
                  </a:cubicBezTo>
                  <a:lnTo>
                    <a:pt x="14" y="8"/>
                  </a:lnTo>
                  <a:cubicBezTo>
                    <a:pt x="15" y="8"/>
                    <a:pt x="15" y="7"/>
                    <a:pt x="16"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1292;p29">
              <a:extLst>
                <a:ext uri="{FF2B5EF4-FFF2-40B4-BE49-F238E27FC236}">
                  <a16:creationId xmlns:a16="http://schemas.microsoft.com/office/drawing/2014/main" id="{CA900855-781A-1091-E08D-8E53AFE0BCDF}"/>
                </a:ext>
              </a:extLst>
            </p:cNvPr>
            <p:cNvSpPr/>
            <p:nvPr/>
          </p:nvSpPr>
          <p:spPr>
            <a:xfrm>
              <a:off x="2040485" y="-831815"/>
              <a:ext cx="9000" cy="2880"/>
            </a:xfrm>
            <a:custGeom>
              <a:avLst/>
              <a:gdLst/>
              <a:ahLst/>
              <a:cxnLst/>
              <a:rect l="l" t="t" r="r" b="b"/>
              <a:pathLst>
                <a:path w="25" h="8" extrusionOk="0">
                  <a:moveTo>
                    <a:pt x="23" y="7"/>
                  </a:moveTo>
                  <a:lnTo>
                    <a:pt x="24" y="1"/>
                  </a:lnTo>
                  <a:lnTo>
                    <a:pt x="17" y="1"/>
                  </a:lnTo>
                  <a:lnTo>
                    <a:pt x="2" y="0"/>
                  </a:lnTo>
                  <a:lnTo>
                    <a:pt x="0" y="7"/>
                  </a:lnTo>
                  <a:lnTo>
                    <a:pt x="23" y="7"/>
                  </a:lnTo>
                </a:path>
              </a:pathLst>
            </a:custGeom>
            <a:solidFill>
              <a:schemeClr val="dk1"/>
            </a:solidFill>
            <a:ln>
              <a:noFill/>
            </a:ln>
          </p:spPr>
        </p:sp>
        <p:sp>
          <p:nvSpPr>
            <p:cNvPr id="1293" name="Google Shape;1293;p29">
              <a:extLst>
                <a:ext uri="{FF2B5EF4-FFF2-40B4-BE49-F238E27FC236}">
                  <a16:creationId xmlns:a16="http://schemas.microsoft.com/office/drawing/2014/main" id="{C98CA49E-B545-E823-9D7C-5EB028C4434F}"/>
                </a:ext>
              </a:extLst>
            </p:cNvPr>
            <p:cNvSpPr/>
            <p:nvPr/>
          </p:nvSpPr>
          <p:spPr>
            <a:xfrm>
              <a:off x="2041565" y="-841175"/>
              <a:ext cx="10080" cy="9720"/>
            </a:xfrm>
            <a:custGeom>
              <a:avLst/>
              <a:gdLst/>
              <a:ahLst/>
              <a:cxnLst/>
              <a:rect l="l" t="t" r="r" b="b"/>
              <a:pathLst>
                <a:path w="28" h="27" extrusionOk="0">
                  <a:moveTo>
                    <a:pt x="21" y="26"/>
                  </a:moveTo>
                  <a:lnTo>
                    <a:pt x="23" y="21"/>
                  </a:lnTo>
                  <a:cubicBezTo>
                    <a:pt x="27" y="8"/>
                    <a:pt x="7" y="0"/>
                    <a:pt x="3" y="14"/>
                  </a:cubicBezTo>
                  <a:cubicBezTo>
                    <a:pt x="2" y="17"/>
                    <a:pt x="1" y="21"/>
                    <a:pt x="0" y="25"/>
                  </a:cubicBezTo>
                  <a:lnTo>
                    <a:pt x="15" y="26"/>
                  </a:lnTo>
                  <a:lnTo>
                    <a:pt x="21" y="2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1294;p29">
              <a:extLst>
                <a:ext uri="{FF2B5EF4-FFF2-40B4-BE49-F238E27FC236}">
                  <a16:creationId xmlns:a16="http://schemas.microsoft.com/office/drawing/2014/main" id="{47281084-7079-689E-7907-699A4658742E}"/>
                </a:ext>
              </a:extLst>
            </p:cNvPr>
            <p:cNvSpPr/>
            <p:nvPr/>
          </p:nvSpPr>
          <p:spPr>
            <a:xfrm>
              <a:off x="2056685" y="-831095"/>
              <a:ext cx="7560" cy="2160"/>
            </a:xfrm>
            <a:custGeom>
              <a:avLst/>
              <a:gdLst/>
              <a:ahLst/>
              <a:cxnLst/>
              <a:rect l="l" t="t" r="r" b="b"/>
              <a:pathLst>
                <a:path w="21" h="6" extrusionOk="0">
                  <a:moveTo>
                    <a:pt x="20" y="5"/>
                  </a:moveTo>
                  <a:cubicBezTo>
                    <a:pt x="20" y="4"/>
                    <a:pt x="19" y="3"/>
                    <a:pt x="19" y="1"/>
                  </a:cubicBezTo>
                  <a:lnTo>
                    <a:pt x="1" y="0"/>
                  </a:lnTo>
                  <a:cubicBezTo>
                    <a:pt x="1" y="1"/>
                    <a:pt x="1" y="1"/>
                    <a:pt x="1" y="1"/>
                  </a:cubicBezTo>
                  <a:cubicBezTo>
                    <a:pt x="0" y="2"/>
                    <a:pt x="0" y="4"/>
                    <a:pt x="0" y="5"/>
                  </a:cubicBezTo>
                  <a:lnTo>
                    <a:pt x="20"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1295;p29">
              <a:extLst>
                <a:ext uri="{FF2B5EF4-FFF2-40B4-BE49-F238E27FC236}">
                  <a16:creationId xmlns:a16="http://schemas.microsoft.com/office/drawing/2014/main" id="{51EB12A6-BC7D-D05D-CAFB-F2884F23F500}"/>
                </a:ext>
              </a:extLst>
            </p:cNvPr>
            <p:cNvSpPr/>
            <p:nvPr/>
          </p:nvSpPr>
          <p:spPr>
            <a:xfrm>
              <a:off x="2057045" y="-832535"/>
              <a:ext cx="6840" cy="2160"/>
            </a:xfrm>
            <a:custGeom>
              <a:avLst/>
              <a:gdLst/>
              <a:ahLst/>
              <a:cxnLst/>
              <a:rect l="l" t="t" r="r" b="b"/>
              <a:pathLst>
                <a:path w="19" h="6" extrusionOk="0">
                  <a:moveTo>
                    <a:pt x="0" y="4"/>
                  </a:moveTo>
                  <a:lnTo>
                    <a:pt x="18" y="5"/>
                  </a:lnTo>
                  <a:cubicBezTo>
                    <a:pt x="17" y="4"/>
                    <a:pt x="16" y="2"/>
                    <a:pt x="14" y="1"/>
                  </a:cubicBezTo>
                  <a:cubicBezTo>
                    <a:pt x="12" y="0"/>
                    <a:pt x="11" y="0"/>
                    <a:pt x="9" y="0"/>
                  </a:cubicBezTo>
                  <a:cubicBezTo>
                    <a:pt x="7" y="0"/>
                    <a:pt x="5" y="0"/>
                    <a:pt x="3" y="1"/>
                  </a:cubicBezTo>
                  <a:cubicBezTo>
                    <a:pt x="2" y="1"/>
                    <a:pt x="1" y="3"/>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 name="Google Shape;1296;p29">
              <a:extLst>
                <a:ext uri="{FF2B5EF4-FFF2-40B4-BE49-F238E27FC236}">
                  <a16:creationId xmlns:a16="http://schemas.microsoft.com/office/drawing/2014/main" id="{FA355BB1-743E-90CD-BF6F-857E62B5B730}"/>
                </a:ext>
              </a:extLst>
            </p:cNvPr>
            <p:cNvSpPr/>
            <p:nvPr/>
          </p:nvSpPr>
          <p:spPr>
            <a:xfrm>
              <a:off x="2072885" y="-830015"/>
              <a:ext cx="6840" cy="1080"/>
            </a:xfrm>
            <a:custGeom>
              <a:avLst/>
              <a:gdLst/>
              <a:ahLst/>
              <a:cxnLst/>
              <a:rect l="l" t="t" r="r" b="b"/>
              <a:pathLst>
                <a:path w="19" h="3" extrusionOk="0">
                  <a:moveTo>
                    <a:pt x="0" y="2"/>
                  </a:moveTo>
                  <a:lnTo>
                    <a:pt x="18" y="2"/>
                  </a:lnTo>
                  <a:cubicBezTo>
                    <a:pt x="18" y="2"/>
                    <a:pt x="18" y="1"/>
                    <a:pt x="17" y="0"/>
                  </a:cubicBezTo>
                  <a:lnTo>
                    <a:pt x="2" y="0"/>
                  </a:lnTo>
                  <a:lnTo>
                    <a:pt x="1" y="2"/>
                  </a:ln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1297;p29">
              <a:extLst>
                <a:ext uri="{FF2B5EF4-FFF2-40B4-BE49-F238E27FC236}">
                  <a16:creationId xmlns:a16="http://schemas.microsoft.com/office/drawing/2014/main" id="{F0C9EC7C-C633-CD80-0D67-E89A41DC6E86}"/>
                </a:ext>
              </a:extLst>
            </p:cNvPr>
            <p:cNvSpPr/>
            <p:nvPr/>
          </p:nvSpPr>
          <p:spPr>
            <a:xfrm>
              <a:off x="2073605" y="-831815"/>
              <a:ext cx="5760" cy="1800"/>
            </a:xfrm>
            <a:custGeom>
              <a:avLst/>
              <a:gdLst/>
              <a:ahLst/>
              <a:cxnLst/>
              <a:rect l="l" t="t" r="r" b="b"/>
              <a:pathLst>
                <a:path w="16" h="5" extrusionOk="0">
                  <a:moveTo>
                    <a:pt x="0" y="4"/>
                  </a:moveTo>
                  <a:lnTo>
                    <a:pt x="15" y="4"/>
                  </a:lnTo>
                  <a:cubicBezTo>
                    <a:pt x="14" y="3"/>
                    <a:pt x="13" y="2"/>
                    <a:pt x="11" y="1"/>
                  </a:cubicBezTo>
                  <a:cubicBezTo>
                    <a:pt x="10" y="1"/>
                    <a:pt x="8" y="0"/>
                    <a:pt x="7" y="0"/>
                  </a:cubicBezTo>
                  <a:cubicBezTo>
                    <a:pt x="5" y="0"/>
                    <a:pt x="4" y="1"/>
                    <a:pt x="3" y="1"/>
                  </a:cubicBezTo>
                  <a:cubicBezTo>
                    <a:pt x="1" y="2"/>
                    <a:pt x="0" y="3"/>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 name="Google Shape;1298;p29">
              <a:extLst>
                <a:ext uri="{FF2B5EF4-FFF2-40B4-BE49-F238E27FC236}">
                  <a16:creationId xmlns:a16="http://schemas.microsoft.com/office/drawing/2014/main" id="{8C1FCFA5-0C79-21D5-31A5-2329BAEAD709}"/>
                </a:ext>
              </a:extLst>
            </p:cNvPr>
            <p:cNvSpPr/>
            <p:nvPr/>
          </p:nvSpPr>
          <p:spPr>
            <a:xfrm>
              <a:off x="2090885" y="-829655"/>
              <a:ext cx="7560" cy="1800"/>
            </a:xfrm>
            <a:custGeom>
              <a:avLst/>
              <a:gdLst/>
              <a:ahLst/>
              <a:cxnLst/>
              <a:rect l="l" t="t" r="r" b="b"/>
              <a:pathLst>
                <a:path w="21" h="5" extrusionOk="0">
                  <a:moveTo>
                    <a:pt x="3" y="2"/>
                  </a:moveTo>
                  <a:lnTo>
                    <a:pt x="20" y="4"/>
                  </a:lnTo>
                  <a:lnTo>
                    <a:pt x="20" y="0"/>
                  </a:lnTo>
                  <a:lnTo>
                    <a:pt x="0" y="0"/>
                  </a:lnTo>
                  <a:cubicBezTo>
                    <a:pt x="0" y="0"/>
                    <a:pt x="0" y="1"/>
                    <a:pt x="0" y="2"/>
                  </a:cubicBezTo>
                  <a:lnTo>
                    <a:pt x="3"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 name="Google Shape;1299;p29">
              <a:extLst>
                <a:ext uri="{FF2B5EF4-FFF2-40B4-BE49-F238E27FC236}">
                  <a16:creationId xmlns:a16="http://schemas.microsoft.com/office/drawing/2014/main" id="{9A868279-8248-D492-0F4C-18C4C762619C}"/>
                </a:ext>
              </a:extLst>
            </p:cNvPr>
            <p:cNvSpPr/>
            <p:nvPr/>
          </p:nvSpPr>
          <p:spPr>
            <a:xfrm>
              <a:off x="2090885" y="-839735"/>
              <a:ext cx="7920" cy="10080"/>
            </a:xfrm>
            <a:custGeom>
              <a:avLst/>
              <a:gdLst/>
              <a:ahLst/>
              <a:cxnLst/>
              <a:rect l="l" t="t" r="r" b="b"/>
              <a:pathLst>
                <a:path w="22" h="28" extrusionOk="0">
                  <a:moveTo>
                    <a:pt x="21" y="12"/>
                  </a:moveTo>
                  <a:cubicBezTo>
                    <a:pt x="21" y="1"/>
                    <a:pt x="7" y="0"/>
                    <a:pt x="3" y="9"/>
                  </a:cubicBezTo>
                  <a:cubicBezTo>
                    <a:pt x="1" y="14"/>
                    <a:pt x="0" y="19"/>
                    <a:pt x="0" y="24"/>
                  </a:cubicBezTo>
                  <a:cubicBezTo>
                    <a:pt x="0" y="25"/>
                    <a:pt x="0" y="26"/>
                    <a:pt x="1" y="27"/>
                  </a:cubicBezTo>
                  <a:lnTo>
                    <a:pt x="20" y="27"/>
                  </a:lnTo>
                  <a:cubicBezTo>
                    <a:pt x="20" y="22"/>
                    <a:pt x="21" y="17"/>
                    <a:pt x="21"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 name="Google Shape;1300;p29">
              <a:extLst>
                <a:ext uri="{FF2B5EF4-FFF2-40B4-BE49-F238E27FC236}">
                  <a16:creationId xmlns:a16="http://schemas.microsoft.com/office/drawing/2014/main" id="{C7948C57-AA47-F29F-5CFE-76676743237D}"/>
                </a:ext>
              </a:extLst>
            </p:cNvPr>
            <p:cNvSpPr/>
            <p:nvPr/>
          </p:nvSpPr>
          <p:spPr>
            <a:xfrm>
              <a:off x="2107445" y="-829295"/>
              <a:ext cx="9000" cy="3600"/>
            </a:xfrm>
            <a:custGeom>
              <a:avLst/>
              <a:gdLst/>
              <a:ahLst/>
              <a:cxnLst/>
              <a:rect l="l" t="t" r="r" b="b"/>
              <a:pathLst>
                <a:path w="25" h="10" extrusionOk="0">
                  <a:moveTo>
                    <a:pt x="23" y="9"/>
                  </a:moveTo>
                  <a:lnTo>
                    <a:pt x="24" y="0"/>
                  </a:lnTo>
                  <a:lnTo>
                    <a:pt x="0" y="0"/>
                  </a:lnTo>
                  <a:cubicBezTo>
                    <a:pt x="0" y="2"/>
                    <a:pt x="0" y="5"/>
                    <a:pt x="0" y="6"/>
                  </a:cubicBezTo>
                  <a:lnTo>
                    <a:pt x="23"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 name="Google Shape;1301;p29">
              <a:extLst>
                <a:ext uri="{FF2B5EF4-FFF2-40B4-BE49-F238E27FC236}">
                  <a16:creationId xmlns:a16="http://schemas.microsoft.com/office/drawing/2014/main" id="{04608793-AE21-505C-0EB9-7A5EB2ADE145}"/>
                </a:ext>
              </a:extLst>
            </p:cNvPr>
            <p:cNvSpPr/>
            <p:nvPr/>
          </p:nvSpPr>
          <p:spPr>
            <a:xfrm>
              <a:off x="2107445" y="-837215"/>
              <a:ext cx="9720" cy="7560"/>
            </a:xfrm>
            <a:custGeom>
              <a:avLst/>
              <a:gdLst/>
              <a:ahLst/>
              <a:cxnLst/>
              <a:rect l="l" t="t" r="r" b="b"/>
              <a:pathLst>
                <a:path w="27" h="21" extrusionOk="0">
                  <a:moveTo>
                    <a:pt x="26" y="10"/>
                  </a:moveTo>
                  <a:cubicBezTo>
                    <a:pt x="26" y="9"/>
                    <a:pt x="26" y="9"/>
                    <a:pt x="26" y="8"/>
                  </a:cubicBezTo>
                  <a:cubicBezTo>
                    <a:pt x="26" y="7"/>
                    <a:pt x="26" y="5"/>
                    <a:pt x="25" y="4"/>
                  </a:cubicBezTo>
                  <a:cubicBezTo>
                    <a:pt x="24" y="3"/>
                    <a:pt x="24" y="2"/>
                    <a:pt x="22" y="1"/>
                  </a:cubicBezTo>
                  <a:cubicBezTo>
                    <a:pt x="20" y="0"/>
                    <a:pt x="19" y="0"/>
                    <a:pt x="17" y="0"/>
                  </a:cubicBezTo>
                  <a:cubicBezTo>
                    <a:pt x="17" y="0"/>
                    <a:pt x="16" y="0"/>
                    <a:pt x="15" y="0"/>
                  </a:cubicBezTo>
                  <a:cubicBezTo>
                    <a:pt x="13" y="1"/>
                    <a:pt x="12" y="1"/>
                    <a:pt x="11" y="2"/>
                  </a:cubicBezTo>
                  <a:cubicBezTo>
                    <a:pt x="7" y="4"/>
                    <a:pt x="5" y="7"/>
                    <a:pt x="3" y="10"/>
                  </a:cubicBezTo>
                  <a:cubicBezTo>
                    <a:pt x="1" y="13"/>
                    <a:pt x="0" y="16"/>
                    <a:pt x="0" y="20"/>
                  </a:cubicBezTo>
                  <a:lnTo>
                    <a:pt x="24" y="20"/>
                  </a:lnTo>
                  <a:lnTo>
                    <a:pt x="26"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 name="Google Shape;1302;p29">
              <a:extLst>
                <a:ext uri="{FF2B5EF4-FFF2-40B4-BE49-F238E27FC236}">
                  <a16:creationId xmlns:a16="http://schemas.microsoft.com/office/drawing/2014/main" id="{879B21C8-9E77-658E-86A8-D0ADD1D45D8E}"/>
                </a:ext>
              </a:extLst>
            </p:cNvPr>
            <p:cNvSpPr/>
            <p:nvPr/>
          </p:nvSpPr>
          <p:spPr>
            <a:xfrm>
              <a:off x="2124005" y="-829295"/>
              <a:ext cx="10080" cy="5400"/>
            </a:xfrm>
            <a:custGeom>
              <a:avLst/>
              <a:gdLst/>
              <a:ahLst/>
              <a:cxnLst/>
              <a:rect l="l" t="t" r="r" b="b"/>
              <a:pathLst>
                <a:path w="28" h="15" extrusionOk="0">
                  <a:moveTo>
                    <a:pt x="23" y="14"/>
                  </a:moveTo>
                  <a:cubicBezTo>
                    <a:pt x="24" y="10"/>
                    <a:pt x="25" y="6"/>
                    <a:pt x="27" y="2"/>
                  </a:cubicBezTo>
                  <a:cubicBezTo>
                    <a:pt x="19" y="1"/>
                    <a:pt x="10" y="0"/>
                    <a:pt x="2" y="0"/>
                  </a:cubicBezTo>
                  <a:cubicBezTo>
                    <a:pt x="1" y="4"/>
                    <a:pt x="0" y="7"/>
                    <a:pt x="0" y="11"/>
                  </a:cubicBezTo>
                  <a:lnTo>
                    <a:pt x="23"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 name="Google Shape;1303;p29">
              <a:extLst>
                <a:ext uri="{FF2B5EF4-FFF2-40B4-BE49-F238E27FC236}">
                  <a16:creationId xmlns:a16="http://schemas.microsoft.com/office/drawing/2014/main" id="{61AE98E9-0275-8BDF-3EED-03F7BBF01E92}"/>
                </a:ext>
              </a:extLst>
            </p:cNvPr>
            <p:cNvSpPr/>
            <p:nvPr/>
          </p:nvSpPr>
          <p:spPr>
            <a:xfrm>
              <a:off x="2124725" y="-836855"/>
              <a:ext cx="10080" cy="8280"/>
            </a:xfrm>
            <a:custGeom>
              <a:avLst/>
              <a:gdLst/>
              <a:ahLst/>
              <a:cxnLst/>
              <a:rect l="l" t="t" r="r" b="b"/>
              <a:pathLst>
                <a:path w="28" h="23" extrusionOk="0">
                  <a:moveTo>
                    <a:pt x="26" y="17"/>
                  </a:moveTo>
                  <a:cubicBezTo>
                    <a:pt x="27" y="15"/>
                    <a:pt x="27" y="14"/>
                    <a:pt x="27" y="12"/>
                  </a:cubicBezTo>
                  <a:cubicBezTo>
                    <a:pt x="27" y="10"/>
                    <a:pt x="27" y="8"/>
                    <a:pt x="26" y="7"/>
                  </a:cubicBezTo>
                  <a:cubicBezTo>
                    <a:pt x="26" y="6"/>
                    <a:pt x="26" y="6"/>
                    <a:pt x="25" y="6"/>
                  </a:cubicBezTo>
                  <a:lnTo>
                    <a:pt x="23" y="2"/>
                  </a:lnTo>
                  <a:cubicBezTo>
                    <a:pt x="22" y="2"/>
                    <a:pt x="22" y="1"/>
                    <a:pt x="21" y="1"/>
                  </a:cubicBezTo>
                  <a:cubicBezTo>
                    <a:pt x="20" y="1"/>
                    <a:pt x="19" y="0"/>
                    <a:pt x="18" y="0"/>
                  </a:cubicBezTo>
                  <a:cubicBezTo>
                    <a:pt x="17" y="0"/>
                    <a:pt x="16" y="0"/>
                    <a:pt x="16" y="1"/>
                  </a:cubicBezTo>
                  <a:cubicBezTo>
                    <a:pt x="15" y="1"/>
                    <a:pt x="14" y="1"/>
                    <a:pt x="13" y="2"/>
                  </a:cubicBezTo>
                  <a:cubicBezTo>
                    <a:pt x="9" y="4"/>
                    <a:pt x="5" y="8"/>
                    <a:pt x="3" y="12"/>
                  </a:cubicBezTo>
                  <a:cubicBezTo>
                    <a:pt x="1" y="15"/>
                    <a:pt x="0" y="17"/>
                    <a:pt x="0" y="20"/>
                  </a:cubicBezTo>
                  <a:cubicBezTo>
                    <a:pt x="8" y="20"/>
                    <a:pt x="17" y="21"/>
                    <a:pt x="25" y="22"/>
                  </a:cubicBezTo>
                  <a:cubicBezTo>
                    <a:pt x="25" y="21"/>
                    <a:pt x="26" y="19"/>
                    <a:pt x="26"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 name="Google Shape;1304;p29">
              <a:extLst>
                <a:ext uri="{FF2B5EF4-FFF2-40B4-BE49-F238E27FC236}">
                  <a16:creationId xmlns:a16="http://schemas.microsoft.com/office/drawing/2014/main" id="{87E72E73-B3CC-4988-9E84-C2122B41DAFC}"/>
                </a:ext>
              </a:extLst>
            </p:cNvPr>
            <p:cNvSpPr/>
            <p:nvPr/>
          </p:nvSpPr>
          <p:spPr>
            <a:xfrm>
              <a:off x="2148125" y="-827135"/>
              <a:ext cx="7200" cy="4320"/>
            </a:xfrm>
            <a:custGeom>
              <a:avLst/>
              <a:gdLst/>
              <a:ahLst/>
              <a:cxnLst/>
              <a:rect l="l" t="t" r="r" b="b"/>
              <a:pathLst>
                <a:path w="20" h="12" extrusionOk="0">
                  <a:moveTo>
                    <a:pt x="0" y="7"/>
                  </a:moveTo>
                  <a:cubicBezTo>
                    <a:pt x="0" y="8"/>
                    <a:pt x="0" y="10"/>
                    <a:pt x="0" y="11"/>
                  </a:cubicBezTo>
                  <a:lnTo>
                    <a:pt x="19" y="11"/>
                  </a:lnTo>
                  <a:cubicBezTo>
                    <a:pt x="19" y="10"/>
                    <a:pt x="19" y="10"/>
                    <a:pt x="19" y="9"/>
                  </a:cubicBezTo>
                  <a:cubicBezTo>
                    <a:pt x="19" y="7"/>
                    <a:pt x="19" y="5"/>
                    <a:pt x="18" y="4"/>
                  </a:cubicBezTo>
                  <a:cubicBezTo>
                    <a:pt x="17" y="3"/>
                    <a:pt x="16" y="2"/>
                    <a:pt x="15" y="1"/>
                  </a:cubicBezTo>
                  <a:lnTo>
                    <a:pt x="4" y="0"/>
                  </a:lnTo>
                  <a:cubicBezTo>
                    <a:pt x="3" y="0"/>
                    <a:pt x="2" y="2"/>
                    <a:pt x="1" y="3"/>
                  </a:cubicBezTo>
                  <a:cubicBezTo>
                    <a:pt x="0" y="4"/>
                    <a:pt x="0" y="5"/>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 name="Google Shape;1305;p29">
              <a:extLst>
                <a:ext uri="{FF2B5EF4-FFF2-40B4-BE49-F238E27FC236}">
                  <a16:creationId xmlns:a16="http://schemas.microsoft.com/office/drawing/2014/main" id="{73C5E247-68BE-9005-253A-263DDC0FDC3C}"/>
                </a:ext>
              </a:extLst>
            </p:cNvPr>
            <p:cNvSpPr/>
            <p:nvPr/>
          </p:nvSpPr>
          <p:spPr>
            <a:xfrm>
              <a:off x="2149565" y="-827135"/>
              <a:ext cx="4320" cy="1080"/>
            </a:xfrm>
            <a:custGeom>
              <a:avLst/>
              <a:gdLst/>
              <a:ahLst/>
              <a:cxnLst/>
              <a:rect l="l" t="t" r="r" b="b"/>
              <a:pathLst>
                <a:path w="12" h="3" extrusionOk="0">
                  <a:moveTo>
                    <a:pt x="0" y="0"/>
                  </a:moveTo>
                  <a:lnTo>
                    <a:pt x="11" y="2"/>
                  </a:lnTo>
                  <a:cubicBezTo>
                    <a:pt x="11" y="1"/>
                    <a:pt x="10" y="1"/>
                    <a:pt x="10" y="1"/>
                  </a:cubicBezTo>
                  <a:cubicBezTo>
                    <a:pt x="8" y="0"/>
                    <a:pt x="7" y="0"/>
                    <a:pt x="5" y="0"/>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 name="Google Shape;1306;p29">
              <a:extLst>
                <a:ext uri="{FF2B5EF4-FFF2-40B4-BE49-F238E27FC236}">
                  <a16:creationId xmlns:a16="http://schemas.microsoft.com/office/drawing/2014/main" id="{D58B6AA0-925D-0B33-CCCE-FA59D45546D1}"/>
                </a:ext>
              </a:extLst>
            </p:cNvPr>
            <p:cNvSpPr/>
            <p:nvPr/>
          </p:nvSpPr>
          <p:spPr>
            <a:xfrm>
              <a:off x="2163965" y="-825695"/>
              <a:ext cx="7920" cy="3600"/>
            </a:xfrm>
            <a:custGeom>
              <a:avLst/>
              <a:gdLst/>
              <a:ahLst/>
              <a:cxnLst/>
              <a:rect l="l" t="t" r="r" b="b"/>
              <a:pathLst>
                <a:path w="22" h="10" extrusionOk="0">
                  <a:moveTo>
                    <a:pt x="1" y="9"/>
                  </a:moveTo>
                  <a:lnTo>
                    <a:pt x="21" y="9"/>
                  </a:lnTo>
                  <a:cubicBezTo>
                    <a:pt x="21" y="6"/>
                    <a:pt x="21" y="4"/>
                    <a:pt x="21" y="1"/>
                  </a:cubicBezTo>
                  <a:cubicBezTo>
                    <a:pt x="14" y="1"/>
                    <a:pt x="7" y="1"/>
                    <a:pt x="0" y="0"/>
                  </a:cubicBezTo>
                  <a:cubicBezTo>
                    <a:pt x="0" y="3"/>
                    <a:pt x="1" y="6"/>
                    <a:pt x="1"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 name="Google Shape;1307;p29">
              <a:extLst>
                <a:ext uri="{FF2B5EF4-FFF2-40B4-BE49-F238E27FC236}">
                  <a16:creationId xmlns:a16="http://schemas.microsoft.com/office/drawing/2014/main" id="{F5275AF7-976D-C2E9-E2FB-6CC69287BFD1}"/>
                </a:ext>
              </a:extLst>
            </p:cNvPr>
            <p:cNvSpPr/>
            <p:nvPr/>
          </p:nvSpPr>
          <p:spPr>
            <a:xfrm>
              <a:off x="2164325" y="-834335"/>
              <a:ext cx="9000" cy="9360"/>
            </a:xfrm>
            <a:custGeom>
              <a:avLst/>
              <a:gdLst/>
              <a:ahLst/>
              <a:cxnLst/>
              <a:rect l="l" t="t" r="r" b="b"/>
              <a:pathLst>
                <a:path w="25" h="26" extrusionOk="0">
                  <a:moveTo>
                    <a:pt x="22" y="25"/>
                  </a:moveTo>
                  <a:cubicBezTo>
                    <a:pt x="22" y="21"/>
                    <a:pt x="23" y="16"/>
                    <a:pt x="24" y="12"/>
                  </a:cubicBezTo>
                  <a:cubicBezTo>
                    <a:pt x="24" y="11"/>
                    <a:pt x="24" y="10"/>
                    <a:pt x="24" y="9"/>
                  </a:cubicBezTo>
                  <a:cubicBezTo>
                    <a:pt x="24" y="8"/>
                    <a:pt x="24" y="7"/>
                    <a:pt x="23" y="5"/>
                  </a:cubicBezTo>
                  <a:cubicBezTo>
                    <a:pt x="22" y="3"/>
                    <a:pt x="22" y="2"/>
                    <a:pt x="20" y="1"/>
                  </a:cubicBezTo>
                  <a:cubicBezTo>
                    <a:pt x="18" y="0"/>
                    <a:pt x="17" y="0"/>
                    <a:pt x="15" y="0"/>
                  </a:cubicBezTo>
                  <a:cubicBezTo>
                    <a:pt x="13" y="0"/>
                    <a:pt x="12" y="1"/>
                    <a:pt x="11" y="1"/>
                  </a:cubicBezTo>
                  <a:cubicBezTo>
                    <a:pt x="10" y="2"/>
                    <a:pt x="10" y="2"/>
                    <a:pt x="9" y="2"/>
                  </a:cubicBezTo>
                  <a:cubicBezTo>
                    <a:pt x="7" y="4"/>
                    <a:pt x="5" y="7"/>
                    <a:pt x="3" y="9"/>
                  </a:cubicBezTo>
                  <a:cubicBezTo>
                    <a:pt x="1" y="13"/>
                    <a:pt x="0" y="17"/>
                    <a:pt x="0" y="22"/>
                  </a:cubicBezTo>
                  <a:cubicBezTo>
                    <a:pt x="0" y="22"/>
                    <a:pt x="0" y="23"/>
                    <a:pt x="0" y="24"/>
                  </a:cubicBezTo>
                  <a:cubicBezTo>
                    <a:pt x="7" y="24"/>
                    <a:pt x="14" y="25"/>
                    <a:pt x="21" y="25"/>
                  </a:cubicBezTo>
                  <a:lnTo>
                    <a:pt x="22" y="2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 name="Google Shape;1308;p29">
              <a:extLst>
                <a:ext uri="{FF2B5EF4-FFF2-40B4-BE49-F238E27FC236}">
                  <a16:creationId xmlns:a16="http://schemas.microsoft.com/office/drawing/2014/main" id="{176C324E-55AE-1405-F262-BF8022CFF45C}"/>
                </a:ext>
              </a:extLst>
            </p:cNvPr>
            <p:cNvSpPr/>
            <p:nvPr/>
          </p:nvSpPr>
          <p:spPr>
            <a:xfrm>
              <a:off x="2184845" y="-826055"/>
              <a:ext cx="8280" cy="3960"/>
            </a:xfrm>
            <a:custGeom>
              <a:avLst/>
              <a:gdLst/>
              <a:ahLst/>
              <a:cxnLst/>
              <a:rect l="l" t="t" r="r" b="b"/>
              <a:pathLst>
                <a:path w="23" h="11" extrusionOk="0">
                  <a:moveTo>
                    <a:pt x="2" y="4"/>
                  </a:moveTo>
                  <a:cubicBezTo>
                    <a:pt x="1" y="6"/>
                    <a:pt x="1" y="8"/>
                    <a:pt x="0" y="10"/>
                  </a:cubicBezTo>
                  <a:lnTo>
                    <a:pt x="22" y="10"/>
                  </a:lnTo>
                  <a:cubicBezTo>
                    <a:pt x="22" y="9"/>
                    <a:pt x="22" y="8"/>
                    <a:pt x="22" y="7"/>
                  </a:cubicBezTo>
                  <a:lnTo>
                    <a:pt x="22" y="6"/>
                  </a:lnTo>
                  <a:cubicBezTo>
                    <a:pt x="22" y="4"/>
                    <a:pt x="22" y="3"/>
                    <a:pt x="21" y="1"/>
                  </a:cubicBezTo>
                  <a:cubicBezTo>
                    <a:pt x="21" y="0"/>
                    <a:pt x="20" y="1"/>
                    <a:pt x="20" y="0"/>
                  </a:cubicBezTo>
                  <a:lnTo>
                    <a:pt x="4" y="0"/>
                  </a:lnTo>
                  <a:cubicBezTo>
                    <a:pt x="3" y="1"/>
                    <a:pt x="3" y="1"/>
                    <a:pt x="3" y="2"/>
                  </a:cubicBezTo>
                  <a:cubicBezTo>
                    <a:pt x="2" y="3"/>
                    <a:pt x="2" y="3"/>
                    <a:pt x="2"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 name="Google Shape;1309;p29">
              <a:extLst>
                <a:ext uri="{FF2B5EF4-FFF2-40B4-BE49-F238E27FC236}">
                  <a16:creationId xmlns:a16="http://schemas.microsoft.com/office/drawing/2014/main" id="{312A28A6-4D7B-A256-2748-F4186719A272}"/>
                </a:ext>
              </a:extLst>
            </p:cNvPr>
            <p:cNvSpPr/>
            <p:nvPr/>
          </p:nvSpPr>
          <p:spPr>
            <a:xfrm>
              <a:off x="2186285" y="-827135"/>
              <a:ext cx="6120" cy="1440"/>
            </a:xfrm>
            <a:custGeom>
              <a:avLst/>
              <a:gdLst/>
              <a:ahLst/>
              <a:cxnLst/>
              <a:rect l="l" t="t" r="r" b="b"/>
              <a:pathLst>
                <a:path w="17" h="4" extrusionOk="0">
                  <a:moveTo>
                    <a:pt x="0" y="3"/>
                  </a:moveTo>
                  <a:lnTo>
                    <a:pt x="16" y="3"/>
                  </a:lnTo>
                  <a:cubicBezTo>
                    <a:pt x="15" y="3"/>
                    <a:pt x="15" y="2"/>
                    <a:pt x="14" y="1"/>
                  </a:cubicBezTo>
                  <a:cubicBezTo>
                    <a:pt x="12" y="0"/>
                    <a:pt x="10" y="0"/>
                    <a:pt x="8" y="0"/>
                  </a:cubicBezTo>
                  <a:cubicBezTo>
                    <a:pt x="6" y="0"/>
                    <a:pt x="4" y="0"/>
                    <a:pt x="2" y="1"/>
                  </a:cubicBezTo>
                  <a:cubicBezTo>
                    <a:pt x="1" y="2"/>
                    <a:pt x="1" y="3"/>
                    <a:pt x="0"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29">
              <a:extLst>
                <a:ext uri="{FF2B5EF4-FFF2-40B4-BE49-F238E27FC236}">
                  <a16:creationId xmlns:a16="http://schemas.microsoft.com/office/drawing/2014/main" id="{15F4218E-A6EA-E010-B43B-7C2C78FB4E6C}"/>
                </a:ext>
              </a:extLst>
            </p:cNvPr>
            <p:cNvSpPr/>
            <p:nvPr/>
          </p:nvSpPr>
          <p:spPr>
            <a:xfrm>
              <a:off x="2204285" y="-826055"/>
              <a:ext cx="10080" cy="3960"/>
            </a:xfrm>
            <a:custGeom>
              <a:avLst/>
              <a:gdLst/>
              <a:ahLst/>
              <a:cxnLst/>
              <a:rect l="l" t="t" r="r" b="b"/>
              <a:pathLst>
                <a:path w="28" h="11" extrusionOk="0">
                  <a:moveTo>
                    <a:pt x="25" y="10"/>
                  </a:moveTo>
                  <a:cubicBezTo>
                    <a:pt x="25" y="8"/>
                    <a:pt x="26" y="5"/>
                    <a:pt x="27" y="3"/>
                  </a:cubicBezTo>
                  <a:cubicBezTo>
                    <a:pt x="19" y="2"/>
                    <a:pt x="11" y="1"/>
                    <a:pt x="3" y="0"/>
                  </a:cubicBezTo>
                  <a:cubicBezTo>
                    <a:pt x="2" y="4"/>
                    <a:pt x="1" y="7"/>
                    <a:pt x="0" y="10"/>
                  </a:cubicBezTo>
                  <a:lnTo>
                    <a:pt x="25"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1311;p29">
              <a:extLst>
                <a:ext uri="{FF2B5EF4-FFF2-40B4-BE49-F238E27FC236}">
                  <a16:creationId xmlns:a16="http://schemas.microsoft.com/office/drawing/2014/main" id="{95A919DC-0171-1F0F-E9F7-9059901D265A}"/>
                </a:ext>
              </a:extLst>
            </p:cNvPr>
            <p:cNvSpPr/>
            <p:nvPr/>
          </p:nvSpPr>
          <p:spPr>
            <a:xfrm>
              <a:off x="2205365" y="-832535"/>
              <a:ext cx="9360" cy="7920"/>
            </a:xfrm>
            <a:custGeom>
              <a:avLst/>
              <a:gdLst/>
              <a:ahLst/>
              <a:cxnLst/>
              <a:rect l="l" t="t" r="r" b="b"/>
              <a:pathLst>
                <a:path w="26" h="22" extrusionOk="0">
                  <a:moveTo>
                    <a:pt x="25" y="10"/>
                  </a:moveTo>
                  <a:cubicBezTo>
                    <a:pt x="25" y="1"/>
                    <a:pt x="10" y="0"/>
                    <a:pt x="5" y="7"/>
                  </a:cubicBezTo>
                  <a:cubicBezTo>
                    <a:pt x="3" y="11"/>
                    <a:pt x="1" y="14"/>
                    <a:pt x="0" y="18"/>
                  </a:cubicBezTo>
                  <a:cubicBezTo>
                    <a:pt x="8" y="19"/>
                    <a:pt x="15" y="20"/>
                    <a:pt x="23" y="21"/>
                  </a:cubicBezTo>
                  <a:cubicBezTo>
                    <a:pt x="24" y="18"/>
                    <a:pt x="25" y="14"/>
                    <a:pt x="25" y="11"/>
                  </a:cubicBezTo>
                  <a:lnTo>
                    <a:pt x="25"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1312;p29">
              <a:extLst>
                <a:ext uri="{FF2B5EF4-FFF2-40B4-BE49-F238E27FC236}">
                  <a16:creationId xmlns:a16="http://schemas.microsoft.com/office/drawing/2014/main" id="{62D02213-E77D-62BC-2331-0DCB1BCD4B2F}"/>
                </a:ext>
              </a:extLst>
            </p:cNvPr>
            <p:cNvSpPr/>
            <p:nvPr/>
          </p:nvSpPr>
          <p:spPr>
            <a:xfrm>
              <a:off x="2223365" y="-823175"/>
              <a:ext cx="4680" cy="1080"/>
            </a:xfrm>
            <a:custGeom>
              <a:avLst/>
              <a:gdLst/>
              <a:ahLst/>
              <a:cxnLst/>
              <a:rect l="l" t="t" r="r" b="b"/>
              <a:pathLst>
                <a:path w="13" h="3" extrusionOk="0">
                  <a:moveTo>
                    <a:pt x="12" y="2"/>
                  </a:moveTo>
                  <a:lnTo>
                    <a:pt x="0" y="0"/>
                  </a:lnTo>
                  <a:lnTo>
                    <a:pt x="0" y="2"/>
                  </a:lnTo>
                  <a:lnTo>
                    <a:pt x="12" y="2"/>
                  </a:lnTo>
                </a:path>
              </a:pathLst>
            </a:custGeom>
            <a:solidFill>
              <a:schemeClr val="dk1"/>
            </a:solidFill>
            <a:ln>
              <a:noFill/>
            </a:ln>
          </p:spPr>
        </p:sp>
        <p:sp>
          <p:nvSpPr>
            <p:cNvPr id="1313" name="Google Shape;1313;p29">
              <a:extLst>
                <a:ext uri="{FF2B5EF4-FFF2-40B4-BE49-F238E27FC236}">
                  <a16:creationId xmlns:a16="http://schemas.microsoft.com/office/drawing/2014/main" id="{17FD14E7-CDAF-2CA8-3A51-783E5EDD3629}"/>
                </a:ext>
              </a:extLst>
            </p:cNvPr>
            <p:cNvSpPr/>
            <p:nvPr/>
          </p:nvSpPr>
          <p:spPr>
            <a:xfrm>
              <a:off x="2223365" y="-832175"/>
              <a:ext cx="8280" cy="10080"/>
            </a:xfrm>
            <a:custGeom>
              <a:avLst/>
              <a:gdLst/>
              <a:ahLst/>
              <a:cxnLst/>
              <a:rect l="l" t="t" r="r" b="b"/>
              <a:pathLst>
                <a:path w="23" h="28" extrusionOk="0">
                  <a:moveTo>
                    <a:pt x="20" y="27"/>
                  </a:moveTo>
                  <a:cubicBezTo>
                    <a:pt x="20" y="21"/>
                    <a:pt x="21" y="14"/>
                    <a:pt x="22" y="8"/>
                  </a:cubicBezTo>
                  <a:cubicBezTo>
                    <a:pt x="22" y="6"/>
                    <a:pt x="21" y="5"/>
                    <a:pt x="21" y="4"/>
                  </a:cubicBezTo>
                  <a:cubicBezTo>
                    <a:pt x="20" y="3"/>
                    <a:pt x="19" y="2"/>
                    <a:pt x="17" y="1"/>
                  </a:cubicBezTo>
                  <a:cubicBezTo>
                    <a:pt x="15" y="0"/>
                    <a:pt x="14" y="0"/>
                    <a:pt x="13" y="0"/>
                  </a:cubicBezTo>
                  <a:cubicBezTo>
                    <a:pt x="11" y="0"/>
                    <a:pt x="10" y="0"/>
                    <a:pt x="9" y="1"/>
                  </a:cubicBezTo>
                  <a:cubicBezTo>
                    <a:pt x="8" y="2"/>
                    <a:pt x="7" y="3"/>
                    <a:pt x="6" y="4"/>
                  </a:cubicBezTo>
                  <a:cubicBezTo>
                    <a:pt x="3" y="11"/>
                    <a:pt x="1" y="17"/>
                    <a:pt x="0" y="24"/>
                  </a:cubicBezTo>
                  <a:lnTo>
                    <a:pt x="12" y="26"/>
                  </a:lnTo>
                  <a:lnTo>
                    <a:pt x="20" y="2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 name="Google Shape;1314;p29">
              <a:extLst>
                <a:ext uri="{FF2B5EF4-FFF2-40B4-BE49-F238E27FC236}">
                  <a16:creationId xmlns:a16="http://schemas.microsoft.com/office/drawing/2014/main" id="{AB0230E5-2F2B-0FC6-657A-7713E96AC40A}"/>
                </a:ext>
              </a:extLst>
            </p:cNvPr>
            <p:cNvSpPr/>
            <p:nvPr/>
          </p:nvSpPr>
          <p:spPr>
            <a:xfrm>
              <a:off x="1450805" y="-861335"/>
              <a:ext cx="10080" cy="6840"/>
            </a:xfrm>
            <a:custGeom>
              <a:avLst/>
              <a:gdLst/>
              <a:ahLst/>
              <a:cxnLst/>
              <a:rect l="l" t="t" r="r" b="b"/>
              <a:pathLst>
                <a:path w="28" h="19" extrusionOk="0">
                  <a:moveTo>
                    <a:pt x="7" y="16"/>
                  </a:moveTo>
                  <a:cubicBezTo>
                    <a:pt x="13" y="13"/>
                    <a:pt x="20" y="11"/>
                    <a:pt x="27" y="11"/>
                  </a:cubicBezTo>
                  <a:cubicBezTo>
                    <a:pt x="27" y="8"/>
                    <a:pt x="27" y="6"/>
                    <a:pt x="25" y="4"/>
                  </a:cubicBezTo>
                  <a:lnTo>
                    <a:pt x="0" y="0"/>
                  </a:lnTo>
                  <a:lnTo>
                    <a:pt x="4" y="18"/>
                  </a:lnTo>
                  <a:lnTo>
                    <a:pt x="7" y="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315;p29">
              <a:extLst>
                <a:ext uri="{FF2B5EF4-FFF2-40B4-BE49-F238E27FC236}">
                  <a16:creationId xmlns:a16="http://schemas.microsoft.com/office/drawing/2014/main" id="{0E895010-499C-CD9F-73A8-AB617285A079}"/>
                </a:ext>
              </a:extLst>
            </p:cNvPr>
            <p:cNvSpPr/>
            <p:nvPr/>
          </p:nvSpPr>
          <p:spPr>
            <a:xfrm>
              <a:off x="1436765" y="-862055"/>
              <a:ext cx="8640" cy="10440"/>
            </a:xfrm>
            <a:custGeom>
              <a:avLst/>
              <a:gdLst/>
              <a:ahLst/>
              <a:cxnLst/>
              <a:rect l="l" t="t" r="r" b="b"/>
              <a:pathLst>
                <a:path w="24" h="29" extrusionOk="0">
                  <a:moveTo>
                    <a:pt x="6" y="25"/>
                  </a:moveTo>
                  <a:cubicBezTo>
                    <a:pt x="7" y="24"/>
                    <a:pt x="9" y="23"/>
                    <a:pt x="10" y="22"/>
                  </a:cubicBezTo>
                  <a:cubicBezTo>
                    <a:pt x="14" y="20"/>
                    <a:pt x="18" y="19"/>
                    <a:pt x="23" y="18"/>
                  </a:cubicBezTo>
                  <a:cubicBezTo>
                    <a:pt x="21" y="10"/>
                    <a:pt x="20" y="3"/>
                    <a:pt x="20" y="0"/>
                  </a:cubicBezTo>
                  <a:cubicBezTo>
                    <a:pt x="13" y="6"/>
                    <a:pt x="6" y="13"/>
                    <a:pt x="0" y="20"/>
                  </a:cubicBezTo>
                  <a:lnTo>
                    <a:pt x="3" y="28"/>
                  </a:lnTo>
                  <a:lnTo>
                    <a:pt x="6" y="2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316;p29">
              <a:extLst>
                <a:ext uri="{FF2B5EF4-FFF2-40B4-BE49-F238E27FC236}">
                  <a16:creationId xmlns:a16="http://schemas.microsoft.com/office/drawing/2014/main" id="{05F7F5C4-A0CF-348E-94A6-14D49543C76C}"/>
                </a:ext>
              </a:extLst>
            </p:cNvPr>
            <p:cNvSpPr/>
            <p:nvPr/>
          </p:nvSpPr>
          <p:spPr>
            <a:xfrm>
              <a:off x="1450805" y="-868535"/>
              <a:ext cx="10440" cy="7920"/>
            </a:xfrm>
            <a:custGeom>
              <a:avLst/>
              <a:gdLst/>
              <a:ahLst/>
              <a:cxnLst/>
              <a:rect l="l" t="t" r="r" b="b"/>
              <a:pathLst>
                <a:path w="29" h="22" extrusionOk="0">
                  <a:moveTo>
                    <a:pt x="0" y="7"/>
                  </a:moveTo>
                  <a:lnTo>
                    <a:pt x="2" y="18"/>
                  </a:lnTo>
                  <a:lnTo>
                    <a:pt x="28" y="21"/>
                  </a:lnTo>
                  <a:cubicBezTo>
                    <a:pt x="28" y="18"/>
                    <a:pt x="26" y="15"/>
                    <a:pt x="25" y="12"/>
                  </a:cubicBezTo>
                  <a:cubicBezTo>
                    <a:pt x="24" y="10"/>
                    <a:pt x="24" y="7"/>
                    <a:pt x="24" y="6"/>
                  </a:cubicBezTo>
                  <a:cubicBezTo>
                    <a:pt x="24" y="4"/>
                    <a:pt x="24" y="3"/>
                    <a:pt x="25" y="1"/>
                  </a:cubicBezTo>
                  <a:lnTo>
                    <a:pt x="23" y="0"/>
                  </a:lnTo>
                  <a:cubicBezTo>
                    <a:pt x="17" y="2"/>
                    <a:pt x="11" y="4"/>
                    <a:pt x="6" y="6"/>
                  </a:cubicBezTo>
                  <a:lnTo>
                    <a:pt x="0"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1317;p29">
              <a:extLst>
                <a:ext uri="{FF2B5EF4-FFF2-40B4-BE49-F238E27FC236}">
                  <a16:creationId xmlns:a16="http://schemas.microsoft.com/office/drawing/2014/main" id="{48C8691D-B2D3-7D35-BC42-C7A9FC9253E1}"/>
                </a:ext>
              </a:extLst>
            </p:cNvPr>
            <p:cNvSpPr/>
            <p:nvPr/>
          </p:nvSpPr>
          <p:spPr>
            <a:xfrm>
              <a:off x="1431005" y="-854855"/>
              <a:ext cx="6840" cy="6120"/>
            </a:xfrm>
            <a:custGeom>
              <a:avLst/>
              <a:gdLst/>
              <a:ahLst/>
              <a:cxnLst/>
              <a:rect l="l" t="t" r="r" b="b"/>
              <a:pathLst>
                <a:path w="19" h="17" extrusionOk="0">
                  <a:moveTo>
                    <a:pt x="16" y="0"/>
                  </a:moveTo>
                  <a:cubicBezTo>
                    <a:pt x="11" y="5"/>
                    <a:pt x="7" y="10"/>
                    <a:pt x="0" y="16"/>
                  </a:cubicBezTo>
                  <a:cubicBezTo>
                    <a:pt x="5" y="15"/>
                    <a:pt x="10" y="13"/>
                    <a:pt x="14" y="10"/>
                  </a:cubicBezTo>
                  <a:cubicBezTo>
                    <a:pt x="16" y="9"/>
                    <a:pt x="17" y="8"/>
                    <a:pt x="18" y="7"/>
                  </a:cubicBezTo>
                  <a:lnTo>
                    <a:pt x="16"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1318;p29">
              <a:extLst>
                <a:ext uri="{FF2B5EF4-FFF2-40B4-BE49-F238E27FC236}">
                  <a16:creationId xmlns:a16="http://schemas.microsoft.com/office/drawing/2014/main" id="{C8087ED0-9E84-FC0C-7592-89809CF69D85}"/>
                </a:ext>
              </a:extLst>
            </p:cNvPr>
            <p:cNvSpPr/>
            <p:nvPr/>
          </p:nvSpPr>
          <p:spPr>
            <a:xfrm>
              <a:off x="1443965" y="-862775"/>
              <a:ext cx="9720" cy="7560"/>
            </a:xfrm>
            <a:custGeom>
              <a:avLst/>
              <a:gdLst/>
              <a:ahLst/>
              <a:cxnLst/>
              <a:rect l="l" t="t" r="r" b="b"/>
              <a:pathLst>
                <a:path w="27" h="21" extrusionOk="0">
                  <a:moveTo>
                    <a:pt x="3" y="20"/>
                  </a:moveTo>
                  <a:cubicBezTo>
                    <a:pt x="7" y="20"/>
                    <a:pt x="10" y="20"/>
                    <a:pt x="14" y="20"/>
                  </a:cubicBezTo>
                  <a:cubicBezTo>
                    <a:pt x="17" y="20"/>
                    <a:pt x="22" y="20"/>
                    <a:pt x="26" y="20"/>
                  </a:cubicBezTo>
                  <a:lnTo>
                    <a:pt x="22" y="2"/>
                  </a:lnTo>
                  <a:lnTo>
                    <a:pt x="4" y="0"/>
                  </a:lnTo>
                  <a:lnTo>
                    <a:pt x="0" y="3"/>
                  </a:lnTo>
                  <a:cubicBezTo>
                    <a:pt x="0" y="5"/>
                    <a:pt x="1" y="12"/>
                    <a:pt x="3"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29">
              <a:extLst>
                <a:ext uri="{FF2B5EF4-FFF2-40B4-BE49-F238E27FC236}">
                  <a16:creationId xmlns:a16="http://schemas.microsoft.com/office/drawing/2014/main" id="{FAFCA909-CB1E-A736-9FEB-88956E0EA35B}"/>
                </a:ext>
              </a:extLst>
            </p:cNvPr>
            <p:cNvSpPr/>
            <p:nvPr/>
          </p:nvSpPr>
          <p:spPr>
            <a:xfrm>
              <a:off x="1445405" y="-866015"/>
              <a:ext cx="6480" cy="4320"/>
            </a:xfrm>
            <a:custGeom>
              <a:avLst/>
              <a:gdLst/>
              <a:ahLst/>
              <a:cxnLst/>
              <a:rect l="l" t="t" r="r" b="b"/>
              <a:pathLst>
                <a:path w="18" h="12" extrusionOk="0">
                  <a:moveTo>
                    <a:pt x="15" y="0"/>
                  </a:moveTo>
                  <a:cubicBezTo>
                    <a:pt x="12" y="2"/>
                    <a:pt x="9" y="3"/>
                    <a:pt x="5" y="5"/>
                  </a:cubicBezTo>
                  <a:cubicBezTo>
                    <a:pt x="4" y="6"/>
                    <a:pt x="2" y="7"/>
                    <a:pt x="0" y="8"/>
                  </a:cubicBezTo>
                  <a:lnTo>
                    <a:pt x="17" y="11"/>
                  </a:lnTo>
                  <a:lnTo>
                    <a:pt x="1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29">
              <a:extLst>
                <a:ext uri="{FF2B5EF4-FFF2-40B4-BE49-F238E27FC236}">
                  <a16:creationId xmlns:a16="http://schemas.microsoft.com/office/drawing/2014/main" id="{FB232825-2319-3A43-0168-7F8BAB2DEF24}"/>
                </a:ext>
              </a:extLst>
            </p:cNvPr>
            <p:cNvSpPr/>
            <p:nvPr/>
          </p:nvSpPr>
          <p:spPr>
            <a:xfrm>
              <a:off x="1460885" y="-860615"/>
              <a:ext cx="1800" cy="2880"/>
            </a:xfrm>
            <a:custGeom>
              <a:avLst/>
              <a:gdLst/>
              <a:ahLst/>
              <a:cxnLst/>
              <a:rect l="l" t="t" r="r" b="b"/>
              <a:pathLst>
                <a:path w="5" h="8" extrusionOk="0">
                  <a:moveTo>
                    <a:pt x="4" y="0"/>
                  </a:moveTo>
                  <a:lnTo>
                    <a:pt x="0" y="0"/>
                  </a:lnTo>
                  <a:cubicBezTo>
                    <a:pt x="0" y="2"/>
                    <a:pt x="1" y="4"/>
                    <a:pt x="1" y="7"/>
                  </a:cubicBezTo>
                  <a:cubicBezTo>
                    <a:pt x="1" y="6"/>
                    <a:pt x="1" y="6"/>
                    <a:pt x="2" y="6"/>
                  </a:cubicBezTo>
                  <a:cubicBezTo>
                    <a:pt x="3" y="4"/>
                    <a:pt x="4" y="2"/>
                    <a:pt x="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1321;p29">
              <a:extLst>
                <a:ext uri="{FF2B5EF4-FFF2-40B4-BE49-F238E27FC236}">
                  <a16:creationId xmlns:a16="http://schemas.microsoft.com/office/drawing/2014/main" id="{DD181D59-0F37-08EA-E306-10DB04C1CC3E}"/>
                </a:ext>
              </a:extLst>
            </p:cNvPr>
            <p:cNvSpPr/>
            <p:nvPr/>
          </p:nvSpPr>
          <p:spPr>
            <a:xfrm>
              <a:off x="1459445" y="-868535"/>
              <a:ext cx="3600" cy="7560"/>
            </a:xfrm>
            <a:custGeom>
              <a:avLst/>
              <a:gdLst/>
              <a:ahLst/>
              <a:cxnLst/>
              <a:rect l="l" t="t" r="r" b="b"/>
              <a:pathLst>
                <a:path w="10" h="21" extrusionOk="0">
                  <a:moveTo>
                    <a:pt x="2" y="0"/>
                  </a:moveTo>
                  <a:cubicBezTo>
                    <a:pt x="1" y="2"/>
                    <a:pt x="0" y="4"/>
                    <a:pt x="0" y="6"/>
                  </a:cubicBezTo>
                  <a:cubicBezTo>
                    <a:pt x="0" y="7"/>
                    <a:pt x="1" y="9"/>
                    <a:pt x="2" y="11"/>
                  </a:cubicBezTo>
                  <a:cubicBezTo>
                    <a:pt x="3" y="14"/>
                    <a:pt x="4" y="17"/>
                    <a:pt x="4" y="20"/>
                  </a:cubicBezTo>
                  <a:lnTo>
                    <a:pt x="9" y="20"/>
                  </a:lnTo>
                  <a:cubicBezTo>
                    <a:pt x="9" y="19"/>
                    <a:pt x="9" y="17"/>
                    <a:pt x="9" y="16"/>
                  </a:cubicBezTo>
                  <a:cubicBezTo>
                    <a:pt x="9" y="12"/>
                    <a:pt x="9" y="9"/>
                    <a:pt x="7" y="6"/>
                  </a:cubicBezTo>
                  <a:cubicBezTo>
                    <a:pt x="6" y="4"/>
                    <a:pt x="4" y="2"/>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29">
              <a:extLst>
                <a:ext uri="{FF2B5EF4-FFF2-40B4-BE49-F238E27FC236}">
                  <a16:creationId xmlns:a16="http://schemas.microsoft.com/office/drawing/2014/main" id="{A7B66007-D747-D6D8-CE92-6F942BD2EE07}"/>
                </a:ext>
              </a:extLst>
            </p:cNvPr>
            <p:cNvSpPr/>
            <p:nvPr/>
          </p:nvSpPr>
          <p:spPr>
            <a:xfrm>
              <a:off x="2410925" y="-822095"/>
              <a:ext cx="16200" cy="4320"/>
            </a:xfrm>
            <a:custGeom>
              <a:avLst/>
              <a:gdLst/>
              <a:ahLst/>
              <a:cxnLst/>
              <a:rect l="l" t="t" r="r" b="b"/>
              <a:pathLst>
                <a:path w="45" h="12" extrusionOk="0">
                  <a:moveTo>
                    <a:pt x="9" y="0"/>
                  </a:moveTo>
                  <a:lnTo>
                    <a:pt x="0" y="0"/>
                  </a:lnTo>
                  <a:cubicBezTo>
                    <a:pt x="1" y="1"/>
                    <a:pt x="1" y="2"/>
                    <a:pt x="2" y="3"/>
                  </a:cubicBezTo>
                  <a:cubicBezTo>
                    <a:pt x="3" y="4"/>
                    <a:pt x="3" y="5"/>
                    <a:pt x="3" y="6"/>
                  </a:cubicBezTo>
                  <a:cubicBezTo>
                    <a:pt x="3" y="7"/>
                    <a:pt x="3" y="8"/>
                    <a:pt x="3" y="9"/>
                  </a:cubicBezTo>
                  <a:cubicBezTo>
                    <a:pt x="16" y="9"/>
                    <a:pt x="30" y="10"/>
                    <a:pt x="42" y="11"/>
                  </a:cubicBezTo>
                  <a:cubicBezTo>
                    <a:pt x="42" y="7"/>
                    <a:pt x="43" y="4"/>
                    <a:pt x="44" y="0"/>
                  </a:cubicBezTo>
                  <a:cubicBezTo>
                    <a:pt x="33" y="1"/>
                    <a:pt x="21" y="1"/>
                    <a:pt x="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29">
              <a:extLst>
                <a:ext uri="{FF2B5EF4-FFF2-40B4-BE49-F238E27FC236}">
                  <a16:creationId xmlns:a16="http://schemas.microsoft.com/office/drawing/2014/main" id="{F1CC7AF8-29F7-E0C3-AC43-3373328977C0}"/>
                </a:ext>
              </a:extLst>
            </p:cNvPr>
            <p:cNvSpPr/>
            <p:nvPr/>
          </p:nvSpPr>
          <p:spPr>
            <a:xfrm>
              <a:off x="2453045" y="-824255"/>
              <a:ext cx="11520" cy="5400"/>
            </a:xfrm>
            <a:custGeom>
              <a:avLst/>
              <a:gdLst/>
              <a:ahLst/>
              <a:cxnLst/>
              <a:rect l="l" t="t" r="r" b="b"/>
              <a:pathLst>
                <a:path w="32" h="15" extrusionOk="0">
                  <a:moveTo>
                    <a:pt x="0" y="2"/>
                  </a:moveTo>
                  <a:cubicBezTo>
                    <a:pt x="0" y="6"/>
                    <a:pt x="0" y="10"/>
                    <a:pt x="0" y="14"/>
                  </a:cubicBezTo>
                  <a:cubicBezTo>
                    <a:pt x="10" y="12"/>
                    <a:pt x="20" y="11"/>
                    <a:pt x="30" y="9"/>
                  </a:cubicBezTo>
                  <a:cubicBezTo>
                    <a:pt x="30" y="6"/>
                    <a:pt x="30" y="3"/>
                    <a:pt x="31" y="0"/>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29">
              <a:extLst>
                <a:ext uri="{FF2B5EF4-FFF2-40B4-BE49-F238E27FC236}">
                  <a16:creationId xmlns:a16="http://schemas.microsoft.com/office/drawing/2014/main" id="{FE3B7129-1425-EF6E-D5C2-5F6D8C8406C2}"/>
                </a:ext>
              </a:extLst>
            </p:cNvPr>
            <p:cNvSpPr/>
            <p:nvPr/>
          </p:nvSpPr>
          <p:spPr>
            <a:xfrm>
              <a:off x="2432885" y="-822815"/>
              <a:ext cx="11520" cy="5040"/>
            </a:xfrm>
            <a:custGeom>
              <a:avLst/>
              <a:gdLst/>
              <a:ahLst/>
              <a:cxnLst/>
              <a:rect l="l" t="t" r="r" b="b"/>
              <a:pathLst>
                <a:path w="32" h="14" extrusionOk="0">
                  <a:moveTo>
                    <a:pt x="31" y="0"/>
                  </a:moveTo>
                  <a:lnTo>
                    <a:pt x="1" y="2"/>
                  </a:lnTo>
                  <a:cubicBezTo>
                    <a:pt x="1" y="6"/>
                    <a:pt x="1" y="10"/>
                    <a:pt x="0" y="13"/>
                  </a:cubicBezTo>
                  <a:cubicBezTo>
                    <a:pt x="11" y="13"/>
                    <a:pt x="21" y="13"/>
                    <a:pt x="31" y="13"/>
                  </a:cubicBezTo>
                  <a:cubicBezTo>
                    <a:pt x="31" y="8"/>
                    <a:pt x="31" y="4"/>
                    <a:pt x="3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29">
              <a:extLst>
                <a:ext uri="{FF2B5EF4-FFF2-40B4-BE49-F238E27FC236}">
                  <a16:creationId xmlns:a16="http://schemas.microsoft.com/office/drawing/2014/main" id="{DD76DA36-117A-3DAB-9A3D-395206A4ABCC}"/>
                </a:ext>
              </a:extLst>
            </p:cNvPr>
            <p:cNvSpPr/>
            <p:nvPr/>
          </p:nvSpPr>
          <p:spPr>
            <a:xfrm>
              <a:off x="2371325" y="-822455"/>
              <a:ext cx="11160" cy="2520"/>
            </a:xfrm>
            <a:custGeom>
              <a:avLst/>
              <a:gdLst/>
              <a:ahLst/>
              <a:cxnLst/>
              <a:rect l="l" t="t" r="r" b="b"/>
              <a:pathLst>
                <a:path w="31" h="7" extrusionOk="0">
                  <a:moveTo>
                    <a:pt x="0" y="0"/>
                  </a:moveTo>
                  <a:cubicBezTo>
                    <a:pt x="0" y="2"/>
                    <a:pt x="0" y="4"/>
                    <a:pt x="0" y="6"/>
                  </a:cubicBezTo>
                  <a:lnTo>
                    <a:pt x="29" y="6"/>
                  </a:lnTo>
                  <a:cubicBezTo>
                    <a:pt x="29" y="4"/>
                    <a:pt x="29" y="2"/>
                    <a:pt x="30" y="0"/>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 name="Google Shape;1326;p29">
              <a:extLst>
                <a:ext uri="{FF2B5EF4-FFF2-40B4-BE49-F238E27FC236}">
                  <a16:creationId xmlns:a16="http://schemas.microsoft.com/office/drawing/2014/main" id="{8950673E-953C-70C3-5A75-91868E83EAF4}"/>
                </a:ext>
              </a:extLst>
            </p:cNvPr>
            <p:cNvSpPr/>
            <p:nvPr/>
          </p:nvSpPr>
          <p:spPr>
            <a:xfrm>
              <a:off x="2390765" y="-822455"/>
              <a:ext cx="16560" cy="3240"/>
            </a:xfrm>
            <a:custGeom>
              <a:avLst/>
              <a:gdLst/>
              <a:ahLst/>
              <a:cxnLst/>
              <a:rect l="l" t="t" r="r" b="b"/>
              <a:pathLst>
                <a:path w="46" h="9" extrusionOk="0">
                  <a:moveTo>
                    <a:pt x="45" y="1"/>
                  </a:moveTo>
                  <a:lnTo>
                    <a:pt x="0" y="0"/>
                  </a:lnTo>
                  <a:lnTo>
                    <a:pt x="0" y="3"/>
                  </a:lnTo>
                  <a:cubicBezTo>
                    <a:pt x="0" y="4"/>
                    <a:pt x="0" y="5"/>
                    <a:pt x="0" y="6"/>
                  </a:cubicBezTo>
                  <a:lnTo>
                    <a:pt x="4" y="6"/>
                  </a:lnTo>
                  <a:cubicBezTo>
                    <a:pt x="16" y="6"/>
                    <a:pt x="28" y="7"/>
                    <a:pt x="41" y="8"/>
                  </a:cubicBezTo>
                  <a:cubicBezTo>
                    <a:pt x="41" y="8"/>
                    <a:pt x="41" y="6"/>
                    <a:pt x="41" y="5"/>
                  </a:cubicBezTo>
                  <a:lnTo>
                    <a:pt x="42" y="4"/>
                  </a:lnTo>
                  <a:cubicBezTo>
                    <a:pt x="43" y="3"/>
                    <a:pt x="43" y="2"/>
                    <a:pt x="45"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 name="Google Shape;1327;p29">
              <a:extLst>
                <a:ext uri="{FF2B5EF4-FFF2-40B4-BE49-F238E27FC236}">
                  <a16:creationId xmlns:a16="http://schemas.microsoft.com/office/drawing/2014/main" id="{1473C3A6-26AF-807F-28D7-EA31D8E191F4}"/>
                </a:ext>
              </a:extLst>
            </p:cNvPr>
            <p:cNvSpPr/>
            <p:nvPr/>
          </p:nvSpPr>
          <p:spPr>
            <a:xfrm>
              <a:off x="2473565" y="-825335"/>
              <a:ext cx="12600" cy="3960"/>
            </a:xfrm>
            <a:custGeom>
              <a:avLst/>
              <a:gdLst/>
              <a:ahLst/>
              <a:cxnLst/>
              <a:rect l="l" t="t" r="r" b="b"/>
              <a:pathLst>
                <a:path w="35" h="11" extrusionOk="0">
                  <a:moveTo>
                    <a:pt x="2" y="1"/>
                  </a:moveTo>
                  <a:lnTo>
                    <a:pt x="0" y="10"/>
                  </a:lnTo>
                  <a:cubicBezTo>
                    <a:pt x="11" y="10"/>
                    <a:pt x="21" y="9"/>
                    <a:pt x="32" y="8"/>
                  </a:cubicBezTo>
                  <a:lnTo>
                    <a:pt x="34" y="0"/>
                  </a:lnTo>
                  <a:cubicBezTo>
                    <a:pt x="23" y="0"/>
                    <a:pt x="12" y="0"/>
                    <a:pt x="2"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29">
              <a:extLst>
                <a:ext uri="{FF2B5EF4-FFF2-40B4-BE49-F238E27FC236}">
                  <a16:creationId xmlns:a16="http://schemas.microsoft.com/office/drawing/2014/main" id="{996B23EE-02F4-301B-F4AB-8777F845245B}"/>
                </a:ext>
              </a:extLst>
            </p:cNvPr>
            <p:cNvSpPr/>
            <p:nvPr/>
          </p:nvSpPr>
          <p:spPr>
            <a:xfrm>
              <a:off x="3027605" y="-851975"/>
              <a:ext cx="6840" cy="3240"/>
            </a:xfrm>
            <a:custGeom>
              <a:avLst/>
              <a:gdLst/>
              <a:ahLst/>
              <a:cxnLst/>
              <a:rect l="l" t="t" r="r" b="b"/>
              <a:pathLst>
                <a:path w="19" h="9" extrusionOk="0">
                  <a:moveTo>
                    <a:pt x="4" y="0"/>
                  </a:moveTo>
                  <a:cubicBezTo>
                    <a:pt x="4" y="1"/>
                    <a:pt x="3" y="1"/>
                    <a:pt x="3" y="2"/>
                  </a:cubicBezTo>
                  <a:cubicBezTo>
                    <a:pt x="2" y="3"/>
                    <a:pt x="1" y="4"/>
                    <a:pt x="0" y="5"/>
                  </a:cubicBezTo>
                  <a:lnTo>
                    <a:pt x="1" y="5"/>
                  </a:lnTo>
                  <a:cubicBezTo>
                    <a:pt x="7" y="5"/>
                    <a:pt x="12" y="6"/>
                    <a:pt x="18" y="8"/>
                  </a:cubicBezTo>
                  <a:lnTo>
                    <a:pt x="18" y="3"/>
                  </a:lnTo>
                  <a:cubicBezTo>
                    <a:pt x="13" y="2"/>
                    <a:pt x="9" y="1"/>
                    <a:pt x="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29">
              <a:extLst>
                <a:ext uri="{FF2B5EF4-FFF2-40B4-BE49-F238E27FC236}">
                  <a16:creationId xmlns:a16="http://schemas.microsoft.com/office/drawing/2014/main" id="{0094D316-75D3-DD0E-F798-03522CA8B582}"/>
                </a:ext>
              </a:extLst>
            </p:cNvPr>
            <p:cNvSpPr/>
            <p:nvPr/>
          </p:nvSpPr>
          <p:spPr>
            <a:xfrm>
              <a:off x="2296445" y="-840815"/>
              <a:ext cx="234000" cy="11520"/>
            </a:xfrm>
            <a:custGeom>
              <a:avLst/>
              <a:gdLst/>
              <a:ahLst/>
              <a:cxnLst/>
              <a:rect l="l" t="t" r="r" b="b"/>
              <a:pathLst>
                <a:path w="650" h="32" extrusionOk="0">
                  <a:moveTo>
                    <a:pt x="49" y="25"/>
                  </a:moveTo>
                  <a:lnTo>
                    <a:pt x="66" y="25"/>
                  </a:lnTo>
                  <a:cubicBezTo>
                    <a:pt x="147" y="25"/>
                    <a:pt x="229" y="23"/>
                    <a:pt x="310" y="26"/>
                  </a:cubicBezTo>
                  <a:cubicBezTo>
                    <a:pt x="322" y="27"/>
                    <a:pt x="335" y="27"/>
                    <a:pt x="347" y="27"/>
                  </a:cubicBezTo>
                  <a:cubicBezTo>
                    <a:pt x="369" y="27"/>
                    <a:pt x="391" y="26"/>
                    <a:pt x="413" y="25"/>
                  </a:cubicBezTo>
                  <a:cubicBezTo>
                    <a:pt x="435" y="23"/>
                    <a:pt x="413" y="24"/>
                    <a:pt x="413" y="23"/>
                  </a:cubicBezTo>
                  <a:cubicBezTo>
                    <a:pt x="413" y="23"/>
                    <a:pt x="413" y="22"/>
                    <a:pt x="414" y="22"/>
                  </a:cubicBezTo>
                  <a:cubicBezTo>
                    <a:pt x="416" y="20"/>
                    <a:pt x="416" y="18"/>
                    <a:pt x="418" y="17"/>
                  </a:cubicBezTo>
                  <a:cubicBezTo>
                    <a:pt x="420" y="16"/>
                    <a:pt x="421" y="15"/>
                    <a:pt x="424" y="15"/>
                  </a:cubicBezTo>
                  <a:cubicBezTo>
                    <a:pt x="426" y="15"/>
                    <a:pt x="429" y="16"/>
                    <a:pt x="431" y="17"/>
                  </a:cubicBezTo>
                  <a:lnTo>
                    <a:pt x="433" y="19"/>
                  </a:lnTo>
                  <a:cubicBezTo>
                    <a:pt x="434" y="20"/>
                    <a:pt x="435" y="21"/>
                    <a:pt x="436" y="22"/>
                  </a:cubicBezTo>
                  <a:lnTo>
                    <a:pt x="436" y="23"/>
                  </a:lnTo>
                  <a:lnTo>
                    <a:pt x="461" y="20"/>
                  </a:lnTo>
                  <a:lnTo>
                    <a:pt x="472" y="20"/>
                  </a:lnTo>
                  <a:cubicBezTo>
                    <a:pt x="472" y="19"/>
                    <a:pt x="474" y="17"/>
                    <a:pt x="474" y="15"/>
                  </a:cubicBezTo>
                  <a:cubicBezTo>
                    <a:pt x="475" y="14"/>
                    <a:pt x="476" y="12"/>
                    <a:pt x="478" y="11"/>
                  </a:cubicBezTo>
                  <a:cubicBezTo>
                    <a:pt x="479" y="10"/>
                    <a:pt x="482" y="10"/>
                    <a:pt x="484" y="10"/>
                  </a:cubicBezTo>
                  <a:cubicBezTo>
                    <a:pt x="486" y="10"/>
                    <a:pt x="488" y="10"/>
                    <a:pt x="490" y="11"/>
                  </a:cubicBezTo>
                  <a:cubicBezTo>
                    <a:pt x="492" y="12"/>
                    <a:pt x="493" y="13"/>
                    <a:pt x="494" y="15"/>
                  </a:cubicBezTo>
                  <a:cubicBezTo>
                    <a:pt x="495" y="16"/>
                    <a:pt x="496" y="19"/>
                    <a:pt x="496" y="20"/>
                  </a:cubicBezTo>
                  <a:lnTo>
                    <a:pt x="532" y="22"/>
                  </a:lnTo>
                  <a:cubicBezTo>
                    <a:pt x="533" y="21"/>
                    <a:pt x="534" y="20"/>
                    <a:pt x="535" y="20"/>
                  </a:cubicBezTo>
                  <a:cubicBezTo>
                    <a:pt x="536" y="19"/>
                    <a:pt x="538" y="18"/>
                    <a:pt x="540" y="18"/>
                  </a:cubicBezTo>
                  <a:cubicBezTo>
                    <a:pt x="542" y="18"/>
                    <a:pt x="544" y="19"/>
                    <a:pt x="545" y="20"/>
                  </a:cubicBezTo>
                  <a:cubicBezTo>
                    <a:pt x="546" y="20"/>
                    <a:pt x="547" y="21"/>
                    <a:pt x="547" y="22"/>
                  </a:cubicBezTo>
                  <a:cubicBezTo>
                    <a:pt x="560" y="22"/>
                    <a:pt x="572" y="20"/>
                    <a:pt x="585" y="17"/>
                  </a:cubicBezTo>
                  <a:cubicBezTo>
                    <a:pt x="606" y="11"/>
                    <a:pt x="627" y="8"/>
                    <a:pt x="649" y="8"/>
                  </a:cubicBezTo>
                  <a:lnTo>
                    <a:pt x="567" y="8"/>
                  </a:lnTo>
                  <a:cubicBezTo>
                    <a:pt x="531" y="8"/>
                    <a:pt x="484" y="0"/>
                    <a:pt x="449" y="8"/>
                  </a:cubicBezTo>
                  <a:cubicBezTo>
                    <a:pt x="347" y="31"/>
                    <a:pt x="236" y="6"/>
                    <a:pt x="133" y="14"/>
                  </a:cubicBezTo>
                  <a:cubicBezTo>
                    <a:pt x="89" y="17"/>
                    <a:pt x="45" y="22"/>
                    <a:pt x="0" y="26"/>
                  </a:cubicBezTo>
                  <a:lnTo>
                    <a:pt x="35" y="26"/>
                  </a:lnTo>
                  <a:lnTo>
                    <a:pt x="35" y="25"/>
                  </a:lnTo>
                  <a:cubicBezTo>
                    <a:pt x="36" y="24"/>
                    <a:pt x="37" y="23"/>
                    <a:pt x="38" y="22"/>
                  </a:cubicBezTo>
                  <a:cubicBezTo>
                    <a:pt x="39" y="21"/>
                    <a:pt x="40" y="21"/>
                    <a:pt x="42" y="21"/>
                  </a:cubicBezTo>
                  <a:cubicBezTo>
                    <a:pt x="43" y="21"/>
                    <a:pt x="45" y="21"/>
                    <a:pt x="46" y="22"/>
                  </a:cubicBezTo>
                  <a:cubicBezTo>
                    <a:pt x="47" y="23"/>
                    <a:pt x="48" y="24"/>
                    <a:pt x="49" y="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29">
              <a:extLst>
                <a:ext uri="{FF2B5EF4-FFF2-40B4-BE49-F238E27FC236}">
                  <a16:creationId xmlns:a16="http://schemas.microsoft.com/office/drawing/2014/main" id="{86384848-8339-287B-D002-32B6280A0CCE}"/>
                </a:ext>
              </a:extLst>
            </p:cNvPr>
            <p:cNvSpPr/>
            <p:nvPr/>
          </p:nvSpPr>
          <p:spPr>
            <a:xfrm>
              <a:off x="2539445" y="-837935"/>
              <a:ext cx="129240" cy="2160"/>
            </a:xfrm>
            <a:custGeom>
              <a:avLst/>
              <a:gdLst/>
              <a:ahLst/>
              <a:cxnLst/>
              <a:rect l="l" t="t" r="r" b="b"/>
              <a:pathLst>
                <a:path w="359" h="6" extrusionOk="0">
                  <a:moveTo>
                    <a:pt x="358" y="4"/>
                  </a:moveTo>
                  <a:cubicBezTo>
                    <a:pt x="263" y="3"/>
                    <a:pt x="167" y="0"/>
                    <a:pt x="72" y="0"/>
                  </a:cubicBezTo>
                  <a:lnTo>
                    <a:pt x="0" y="0"/>
                  </a:lnTo>
                  <a:cubicBezTo>
                    <a:pt x="38" y="1"/>
                    <a:pt x="76" y="5"/>
                    <a:pt x="110" y="5"/>
                  </a:cubicBezTo>
                  <a:cubicBezTo>
                    <a:pt x="192" y="5"/>
                    <a:pt x="275" y="4"/>
                    <a:pt x="358"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29">
              <a:extLst>
                <a:ext uri="{FF2B5EF4-FFF2-40B4-BE49-F238E27FC236}">
                  <a16:creationId xmlns:a16="http://schemas.microsoft.com/office/drawing/2014/main" id="{A4F839A3-ACF8-3FAD-47AB-70457AF34D95}"/>
                </a:ext>
              </a:extLst>
            </p:cNvPr>
            <p:cNvSpPr/>
            <p:nvPr/>
          </p:nvSpPr>
          <p:spPr>
            <a:xfrm>
              <a:off x="2962445" y="-845855"/>
              <a:ext cx="32040" cy="10080"/>
            </a:xfrm>
            <a:custGeom>
              <a:avLst/>
              <a:gdLst/>
              <a:ahLst/>
              <a:cxnLst/>
              <a:rect l="l" t="t" r="r" b="b"/>
              <a:pathLst>
                <a:path w="89" h="28" extrusionOk="0">
                  <a:moveTo>
                    <a:pt x="32" y="22"/>
                  </a:moveTo>
                  <a:cubicBezTo>
                    <a:pt x="33" y="21"/>
                    <a:pt x="34" y="20"/>
                    <a:pt x="36" y="19"/>
                  </a:cubicBezTo>
                  <a:cubicBezTo>
                    <a:pt x="38" y="18"/>
                    <a:pt x="40" y="17"/>
                    <a:pt x="42" y="17"/>
                  </a:cubicBezTo>
                  <a:cubicBezTo>
                    <a:pt x="44" y="17"/>
                    <a:pt x="47" y="18"/>
                    <a:pt x="48" y="19"/>
                  </a:cubicBezTo>
                  <a:lnTo>
                    <a:pt x="69" y="14"/>
                  </a:lnTo>
                  <a:cubicBezTo>
                    <a:pt x="74" y="13"/>
                    <a:pt x="80" y="11"/>
                    <a:pt x="86" y="10"/>
                  </a:cubicBezTo>
                  <a:cubicBezTo>
                    <a:pt x="86" y="6"/>
                    <a:pt x="87" y="3"/>
                    <a:pt x="88" y="0"/>
                  </a:cubicBezTo>
                  <a:cubicBezTo>
                    <a:pt x="59" y="4"/>
                    <a:pt x="29" y="8"/>
                    <a:pt x="0" y="12"/>
                  </a:cubicBezTo>
                  <a:cubicBezTo>
                    <a:pt x="2" y="17"/>
                    <a:pt x="3" y="22"/>
                    <a:pt x="4" y="27"/>
                  </a:cubicBezTo>
                  <a:lnTo>
                    <a:pt x="32" y="2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332;p29">
              <a:extLst>
                <a:ext uri="{FF2B5EF4-FFF2-40B4-BE49-F238E27FC236}">
                  <a16:creationId xmlns:a16="http://schemas.microsoft.com/office/drawing/2014/main" id="{0D1742E0-AA6F-5D8D-441B-4204C3F1E90C}"/>
                </a:ext>
              </a:extLst>
            </p:cNvPr>
            <p:cNvSpPr/>
            <p:nvPr/>
          </p:nvSpPr>
          <p:spPr>
            <a:xfrm>
              <a:off x="2764805" y="-847295"/>
              <a:ext cx="142920" cy="11160"/>
            </a:xfrm>
            <a:custGeom>
              <a:avLst/>
              <a:gdLst/>
              <a:ahLst/>
              <a:cxnLst/>
              <a:rect l="l" t="t" r="r" b="b"/>
              <a:pathLst>
                <a:path w="397" h="31" extrusionOk="0">
                  <a:moveTo>
                    <a:pt x="159" y="21"/>
                  </a:moveTo>
                  <a:cubicBezTo>
                    <a:pt x="206" y="23"/>
                    <a:pt x="249" y="14"/>
                    <a:pt x="295" y="13"/>
                  </a:cubicBezTo>
                  <a:cubicBezTo>
                    <a:pt x="329" y="11"/>
                    <a:pt x="363" y="7"/>
                    <a:pt x="396" y="0"/>
                  </a:cubicBezTo>
                  <a:cubicBezTo>
                    <a:pt x="383" y="0"/>
                    <a:pt x="370" y="1"/>
                    <a:pt x="357" y="1"/>
                  </a:cubicBezTo>
                  <a:cubicBezTo>
                    <a:pt x="260" y="3"/>
                    <a:pt x="159" y="17"/>
                    <a:pt x="62" y="26"/>
                  </a:cubicBezTo>
                  <a:cubicBezTo>
                    <a:pt x="41" y="28"/>
                    <a:pt x="21" y="29"/>
                    <a:pt x="0" y="30"/>
                  </a:cubicBezTo>
                  <a:lnTo>
                    <a:pt x="29" y="30"/>
                  </a:lnTo>
                  <a:cubicBezTo>
                    <a:pt x="73" y="30"/>
                    <a:pt x="116" y="20"/>
                    <a:pt x="159"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333;p29">
              <a:extLst>
                <a:ext uri="{FF2B5EF4-FFF2-40B4-BE49-F238E27FC236}">
                  <a16:creationId xmlns:a16="http://schemas.microsoft.com/office/drawing/2014/main" id="{19E9473E-6B39-FEEA-D1E2-B6866F9B3A4E}"/>
                </a:ext>
              </a:extLst>
            </p:cNvPr>
            <p:cNvSpPr/>
            <p:nvPr/>
          </p:nvSpPr>
          <p:spPr>
            <a:xfrm>
              <a:off x="2943005" y="-867815"/>
              <a:ext cx="82440" cy="17640"/>
            </a:xfrm>
            <a:custGeom>
              <a:avLst/>
              <a:gdLst/>
              <a:ahLst/>
              <a:cxnLst/>
              <a:rect l="l" t="t" r="r" b="b"/>
              <a:pathLst>
                <a:path w="229" h="49" extrusionOk="0">
                  <a:moveTo>
                    <a:pt x="214" y="22"/>
                  </a:moveTo>
                  <a:cubicBezTo>
                    <a:pt x="214" y="22"/>
                    <a:pt x="215" y="22"/>
                    <a:pt x="216" y="22"/>
                  </a:cubicBezTo>
                  <a:cubicBezTo>
                    <a:pt x="217" y="22"/>
                    <a:pt x="217" y="22"/>
                    <a:pt x="218" y="22"/>
                  </a:cubicBezTo>
                  <a:cubicBezTo>
                    <a:pt x="219" y="20"/>
                    <a:pt x="219" y="19"/>
                    <a:pt x="220" y="18"/>
                  </a:cubicBezTo>
                  <a:lnTo>
                    <a:pt x="215" y="19"/>
                  </a:lnTo>
                  <a:cubicBezTo>
                    <a:pt x="209" y="19"/>
                    <a:pt x="208" y="11"/>
                    <a:pt x="213" y="9"/>
                  </a:cubicBezTo>
                  <a:cubicBezTo>
                    <a:pt x="216" y="8"/>
                    <a:pt x="218" y="8"/>
                    <a:pt x="221" y="6"/>
                  </a:cubicBezTo>
                  <a:cubicBezTo>
                    <a:pt x="223" y="5"/>
                    <a:pt x="226" y="2"/>
                    <a:pt x="228" y="0"/>
                  </a:cubicBezTo>
                  <a:cubicBezTo>
                    <a:pt x="192" y="4"/>
                    <a:pt x="157" y="11"/>
                    <a:pt x="123" y="22"/>
                  </a:cubicBezTo>
                  <a:cubicBezTo>
                    <a:pt x="82" y="31"/>
                    <a:pt x="41" y="39"/>
                    <a:pt x="0" y="46"/>
                  </a:cubicBezTo>
                  <a:lnTo>
                    <a:pt x="10" y="46"/>
                  </a:lnTo>
                  <a:cubicBezTo>
                    <a:pt x="79" y="48"/>
                    <a:pt x="146" y="25"/>
                    <a:pt x="214"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29">
              <a:extLst>
                <a:ext uri="{FF2B5EF4-FFF2-40B4-BE49-F238E27FC236}">
                  <a16:creationId xmlns:a16="http://schemas.microsoft.com/office/drawing/2014/main" id="{3A2C1F17-E796-BD93-0EA7-E1340FC1B403}"/>
                </a:ext>
              </a:extLst>
            </p:cNvPr>
            <p:cNvSpPr/>
            <p:nvPr/>
          </p:nvSpPr>
          <p:spPr>
            <a:xfrm>
              <a:off x="2846165" y="-833255"/>
              <a:ext cx="39600" cy="9360"/>
            </a:xfrm>
            <a:custGeom>
              <a:avLst/>
              <a:gdLst/>
              <a:ahLst/>
              <a:cxnLst/>
              <a:rect l="l" t="t" r="r" b="b"/>
              <a:pathLst>
                <a:path w="110" h="26" extrusionOk="0">
                  <a:moveTo>
                    <a:pt x="0" y="25"/>
                  </a:moveTo>
                  <a:cubicBezTo>
                    <a:pt x="11" y="25"/>
                    <a:pt x="22" y="24"/>
                    <a:pt x="32" y="23"/>
                  </a:cubicBezTo>
                  <a:cubicBezTo>
                    <a:pt x="33" y="21"/>
                    <a:pt x="34" y="19"/>
                    <a:pt x="35" y="17"/>
                  </a:cubicBezTo>
                  <a:cubicBezTo>
                    <a:pt x="36" y="16"/>
                    <a:pt x="37" y="14"/>
                    <a:pt x="39" y="13"/>
                  </a:cubicBezTo>
                  <a:cubicBezTo>
                    <a:pt x="46" y="3"/>
                    <a:pt x="62" y="13"/>
                    <a:pt x="58" y="22"/>
                  </a:cubicBezTo>
                  <a:cubicBezTo>
                    <a:pt x="74" y="22"/>
                    <a:pt x="90" y="20"/>
                    <a:pt x="106" y="19"/>
                  </a:cubicBezTo>
                  <a:cubicBezTo>
                    <a:pt x="106" y="13"/>
                    <a:pt x="108" y="6"/>
                    <a:pt x="109" y="0"/>
                  </a:cubicBezTo>
                  <a:cubicBezTo>
                    <a:pt x="91" y="2"/>
                    <a:pt x="73" y="3"/>
                    <a:pt x="55" y="3"/>
                  </a:cubicBezTo>
                  <a:cubicBezTo>
                    <a:pt x="37" y="5"/>
                    <a:pt x="18" y="8"/>
                    <a:pt x="0" y="11"/>
                  </a:cubicBezTo>
                  <a:cubicBezTo>
                    <a:pt x="1" y="14"/>
                    <a:pt x="1" y="16"/>
                    <a:pt x="1" y="19"/>
                  </a:cubicBezTo>
                  <a:cubicBezTo>
                    <a:pt x="1" y="21"/>
                    <a:pt x="1" y="23"/>
                    <a:pt x="0" y="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1335;p29">
              <a:extLst>
                <a:ext uri="{FF2B5EF4-FFF2-40B4-BE49-F238E27FC236}">
                  <a16:creationId xmlns:a16="http://schemas.microsoft.com/office/drawing/2014/main" id="{9C4B7C02-0760-31EA-9FE7-3D80567D498A}"/>
                </a:ext>
              </a:extLst>
            </p:cNvPr>
            <p:cNvSpPr/>
            <p:nvPr/>
          </p:nvSpPr>
          <p:spPr>
            <a:xfrm>
              <a:off x="2819165" y="-829295"/>
              <a:ext cx="21240" cy="7200"/>
            </a:xfrm>
            <a:custGeom>
              <a:avLst/>
              <a:gdLst/>
              <a:ahLst/>
              <a:cxnLst/>
              <a:rect l="l" t="t" r="r" b="b"/>
              <a:pathLst>
                <a:path w="59" h="20" extrusionOk="0">
                  <a:moveTo>
                    <a:pt x="53" y="16"/>
                  </a:moveTo>
                  <a:cubicBezTo>
                    <a:pt x="54" y="11"/>
                    <a:pt x="56" y="6"/>
                    <a:pt x="58" y="1"/>
                  </a:cubicBezTo>
                  <a:cubicBezTo>
                    <a:pt x="38" y="1"/>
                    <a:pt x="19" y="0"/>
                    <a:pt x="0" y="0"/>
                  </a:cubicBezTo>
                  <a:cubicBezTo>
                    <a:pt x="1" y="1"/>
                    <a:pt x="1" y="1"/>
                    <a:pt x="2" y="2"/>
                  </a:cubicBezTo>
                  <a:cubicBezTo>
                    <a:pt x="5" y="8"/>
                    <a:pt x="7" y="13"/>
                    <a:pt x="8" y="19"/>
                  </a:cubicBezTo>
                  <a:lnTo>
                    <a:pt x="53" y="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1336;p29">
              <a:extLst>
                <a:ext uri="{FF2B5EF4-FFF2-40B4-BE49-F238E27FC236}">
                  <a16:creationId xmlns:a16="http://schemas.microsoft.com/office/drawing/2014/main" id="{C7A5D663-B0D2-C49B-C9A2-D9B4826FCD58}"/>
                </a:ext>
              </a:extLst>
            </p:cNvPr>
            <p:cNvSpPr/>
            <p:nvPr/>
          </p:nvSpPr>
          <p:spPr>
            <a:xfrm>
              <a:off x="2640245" y="-828215"/>
              <a:ext cx="41040" cy="10440"/>
            </a:xfrm>
            <a:custGeom>
              <a:avLst/>
              <a:gdLst/>
              <a:ahLst/>
              <a:cxnLst/>
              <a:rect l="l" t="t" r="r" b="b"/>
              <a:pathLst>
                <a:path w="114" h="29" extrusionOk="0">
                  <a:moveTo>
                    <a:pt x="1" y="28"/>
                  </a:moveTo>
                  <a:lnTo>
                    <a:pt x="49" y="28"/>
                  </a:lnTo>
                  <a:cubicBezTo>
                    <a:pt x="50" y="24"/>
                    <a:pt x="51" y="21"/>
                    <a:pt x="53" y="17"/>
                  </a:cubicBezTo>
                  <a:cubicBezTo>
                    <a:pt x="54" y="16"/>
                    <a:pt x="54" y="16"/>
                    <a:pt x="55" y="15"/>
                  </a:cubicBezTo>
                  <a:cubicBezTo>
                    <a:pt x="57" y="12"/>
                    <a:pt x="62" y="13"/>
                    <a:pt x="64" y="16"/>
                  </a:cubicBezTo>
                  <a:cubicBezTo>
                    <a:pt x="64" y="16"/>
                    <a:pt x="65" y="17"/>
                    <a:pt x="65" y="18"/>
                  </a:cubicBezTo>
                  <a:cubicBezTo>
                    <a:pt x="67" y="21"/>
                    <a:pt x="68" y="24"/>
                    <a:pt x="68" y="28"/>
                  </a:cubicBezTo>
                  <a:lnTo>
                    <a:pt x="101" y="28"/>
                  </a:lnTo>
                  <a:lnTo>
                    <a:pt x="107" y="28"/>
                  </a:lnTo>
                  <a:cubicBezTo>
                    <a:pt x="108" y="19"/>
                    <a:pt x="109" y="11"/>
                    <a:pt x="112" y="2"/>
                  </a:cubicBezTo>
                  <a:cubicBezTo>
                    <a:pt x="112" y="2"/>
                    <a:pt x="111" y="2"/>
                    <a:pt x="112" y="1"/>
                  </a:cubicBezTo>
                  <a:cubicBezTo>
                    <a:pt x="113" y="0"/>
                    <a:pt x="113" y="0"/>
                    <a:pt x="113" y="0"/>
                  </a:cubicBezTo>
                  <a:lnTo>
                    <a:pt x="93" y="0"/>
                  </a:lnTo>
                  <a:lnTo>
                    <a:pt x="0" y="0"/>
                  </a:lnTo>
                  <a:cubicBezTo>
                    <a:pt x="1" y="5"/>
                    <a:pt x="2" y="11"/>
                    <a:pt x="2" y="16"/>
                  </a:cubicBezTo>
                  <a:cubicBezTo>
                    <a:pt x="2" y="20"/>
                    <a:pt x="1" y="24"/>
                    <a:pt x="1"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29">
              <a:extLst>
                <a:ext uri="{FF2B5EF4-FFF2-40B4-BE49-F238E27FC236}">
                  <a16:creationId xmlns:a16="http://schemas.microsoft.com/office/drawing/2014/main" id="{F6FF2E85-1E1B-4437-555F-77D1E306B114}"/>
                </a:ext>
              </a:extLst>
            </p:cNvPr>
            <p:cNvSpPr/>
            <p:nvPr/>
          </p:nvSpPr>
          <p:spPr>
            <a:xfrm>
              <a:off x="2577605" y="-828575"/>
              <a:ext cx="38520" cy="9360"/>
            </a:xfrm>
            <a:custGeom>
              <a:avLst/>
              <a:gdLst/>
              <a:ahLst/>
              <a:cxnLst/>
              <a:rect l="l" t="t" r="r" b="b"/>
              <a:pathLst>
                <a:path w="107" h="26" extrusionOk="0">
                  <a:moveTo>
                    <a:pt x="3" y="12"/>
                  </a:moveTo>
                  <a:cubicBezTo>
                    <a:pt x="2" y="16"/>
                    <a:pt x="1" y="20"/>
                    <a:pt x="0" y="25"/>
                  </a:cubicBezTo>
                  <a:lnTo>
                    <a:pt x="34" y="25"/>
                  </a:lnTo>
                  <a:cubicBezTo>
                    <a:pt x="35" y="21"/>
                    <a:pt x="36" y="17"/>
                    <a:pt x="38" y="14"/>
                  </a:cubicBezTo>
                  <a:cubicBezTo>
                    <a:pt x="39" y="12"/>
                    <a:pt x="41" y="10"/>
                    <a:pt x="43" y="8"/>
                  </a:cubicBezTo>
                  <a:lnTo>
                    <a:pt x="44" y="7"/>
                  </a:lnTo>
                  <a:cubicBezTo>
                    <a:pt x="45" y="6"/>
                    <a:pt x="47" y="6"/>
                    <a:pt x="49" y="6"/>
                  </a:cubicBezTo>
                  <a:cubicBezTo>
                    <a:pt x="50" y="6"/>
                    <a:pt x="51" y="6"/>
                    <a:pt x="53" y="7"/>
                  </a:cubicBezTo>
                  <a:cubicBezTo>
                    <a:pt x="55" y="8"/>
                    <a:pt x="56" y="9"/>
                    <a:pt x="57" y="10"/>
                  </a:cubicBezTo>
                  <a:cubicBezTo>
                    <a:pt x="57" y="11"/>
                    <a:pt x="57" y="11"/>
                    <a:pt x="57" y="11"/>
                  </a:cubicBezTo>
                  <a:cubicBezTo>
                    <a:pt x="58" y="16"/>
                    <a:pt x="59" y="21"/>
                    <a:pt x="59" y="25"/>
                  </a:cubicBezTo>
                  <a:lnTo>
                    <a:pt x="91" y="25"/>
                  </a:lnTo>
                  <a:cubicBezTo>
                    <a:pt x="91" y="14"/>
                    <a:pt x="93" y="3"/>
                    <a:pt x="106" y="0"/>
                  </a:cubicBezTo>
                  <a:lnTo>
                    <a:pt x="5" y="0"/>
                  </a:lnTo>
                  <a:lnTo>
                    <a:pt x="3" y="0"/>
                  </a:lnTo>
                  <a:cubicBezTo>
                    <a:pt x="4" y="2"/>
                    <a:pt x="4" y="4"/>
                    <a:pt x="4" y="6"/>
                  </a:cubicBezTo>
                  <a:cubicBezTo>
                    <a:pt x="4" y="8"/>
                    <a:pt x="4" y="10"/>
                    <a:pt x="3"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29">
              <a:extLst>
                <a:ext uri="{FF2B5EF4-FFF2-40B4-BE49-F238E27FC236}">
                  <a16:creationId xmlns:a16="http://schemas.microsoft.com/office/drawing/2014/main" id="{BC4A932D-B547-BF40-363E-4D16C306DB4F}"/>
                </a:ext>
              </a:extLst>
            </p:cNvPr>
            <p:cNvSpPr/>
            <p:nvPr/>
          </p:nvSpPr>
          <p:spPr>
            <a:xfrm>
              <a:off x="2617565" y="-828575"/>
              <a:ext cx="16560" cy="10080"/>
            </a:xfrm>
            <a:custGeom>
              <a:avLst/>
              <a:gdLst/>
              <a:ahLst/>
              <a:cxnLst/>
              <a:rect l="l" t="t" r="r" b="b"/>
              <a:pathLst>
                <a:path w="46" h="28" extrusionOk="0">
                  <a:moveTo>
                    <a:pt x="4" y="7"/>
                  </a:moveTo>
                  <a:cubicBezTo>
                    <a:pt x="4" y="14"/>
                    <a:pt x="4" y="21"/>
                    <a:pt x="5" y="27"/>
                  </a:cubicBezTo>
                  <a:lnTo>
                    <a:pt x="41" y="27"/>
                  </a:lnTo>
                  <a:cubicBezTo>
                    <a:pt x="41" y="26"/>
                    <a:pt x="41" y="25"/>
                    <a:pt x="41" y="23"/>
                  </a:cubicBezTo>
                  <a:cubicBezTo>
                    <a:pt x="41" y="16"/>
                    <a:pt x="42" y="8"/>
                    <a:pt x="45" y="0"/>
                  </a:cubicBezTo>
                  <a:lnTo>
                    <a:pt x="0" y="0"/>
                  </a:lnTo>
                  <a:cubicBezTo>
                    <a:pt x="0" y="0"/>
                    <a:pt x="0" y="1"/>
                    <a:pt x="1" y="1"/>
                  </a:cubicBezTo>
                  <a:cubicBezTo>
                    <a:pt x="2" y="1"/>
                    <a:pt x="2" y="2"/>
                    <a:pt x="3" y="3"/>
                  </a:cubicBezTo>
                  <a:cubicBezTo>
                    <a:pt x="4" y="4"/>
                    <a:pt x="4" y="5"/>
                    <a:pt x="4"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29">
              <a:extLst>
                <a:ext uri="{FF2B5EF4-FFF2-40B4-BE49-F238E27FC236}">
                  <a16:creationId xmlns:a16="http://schemas.microsoft.com/office/drawing/2014/main" id="{8A4C22EA-7F2B-A72B-0E00-8FA7950DB211}"/>
                </a:ext>
              </a:extLst>
            </p:cNvPr>
            <p:cNvSpPr/>
            <p:nvPr/>
          </p:nvSpPr>
          <p:spPr>
            <a:xfrm>
              <a:off x="2949125" y="-841175"/>
              <a:ext cx="9000" cy="8640"/>
            </a:xfrm>
            <a:custGeom>
              <a:avLst/>
              <a:gdLst/>
              <a:ahLst/>
              <a:cxnLst/>
              <a:rect l="l" t="t" r="r" b="b"/>
              <a:pathLst>
                <a:path w="25" h="24" extrusionOk="0">
                  <a:moveTo>
                    <a:pt x="0" y="23"/>
                  </a:moveTo>
                  <a:lnTo>
                    <a:pt x="19" y="18"/>
                  </a:lnTo>
                  <a:cubicBezTo>
                    <a:pt x="20" y="12"/>
                    <a:pt x="22" y="6"/>
                    <a:pt x="24" y="0"/>
                  </a:cubicBezTo>
                  <a:lnTo>
                    <a:pt x="1" y="2"/>
                  </a:lnTo>
                  <a:cubicBezTo>
                    <a:pt x="1" y="9"/>
                    <a:pt x="1" y="16"/>
                    <a:pt x="0"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29">
              <a:extLst>
                <a:ext uri="{FF2B5EF4-FFF2-40B4-BE49-F238E27FC236}">
                  <a16:creationId xmlns:a16="http://schemas.microsoft.com/office/drawing/2014/main" id="{737E9D16-6B67-48C9-9899-C8162F77E227}"/>
                </a:ext>
              </a:extLst>
            </p:cNvPr>
            <p:cNvSpPr/>
            <p:nvPr/>
          </p:nvSpPr>
          <p:spPr>
            <a:xfrm>
              <a:off x="2917805" y="-839375"/>
              <a:ext cx="23760" cy="10440"/>
            </a:xfrm>
            <a:custGeom>
              <a:avLst/>
              <a:gdLst/>
              <a:ahLst/>
              <a:cxnLst/>
              <a:rect l="l" t="t" r="r" b="b"/>
              <a:pathLst>
                <a:path w="66" h="29" extrusionOk="0">
                  <a:moveTo>
                    <a:pt x="1" y="28"/>
                  </a:moveTo>
                  <a:cubicBezTo>
                    <a:pt x="21" y="27"/>
                    <a:pt x="42" y="26"/>
                    <a:pt x="62" y="23"/>
                  </a:cubicBezTo>
                  <a:cubicBezTo>
                    <a:pt x="63" y="15"/>
                    <a:pt x="64" y="8"/>
                    <a:pt x="65" y="0"/>
                  </a:cubicBezTo>
                  <a:cubicBezTo>
                    <a:pt x="43" y="2"/>
                    <a:pt x="21" y="5"/>
                    <a:pt x="0" y="8"/>
                  </a:cubicBezTo>
                  <a:lnTo>
                    <a:pt x="1" y="9"/>
                  </a:lnTo>
                  <a:cubicBezTo>
                    <a:pt x="3" y="11"/>
                    <a:pt x="3" y="14"/>
                    <a:pt x="3" y="16"/>
                  </a:cubicBezTo>
                  <a:lnTo>
                    <a:pt x="3" y="17"/>
                  </a:lnTo>
                  <a:cubicBezTo>
                    <a:pt x="2" y="21"/>
                    <a:pt x="2" y="24"/>
                    <a:pt x="1"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29">
              <a:extLst>
                <a:ext uri="{FF2B5EF4-FFF2-40B4-BE49-F238E27FC236}">
                  <a16:creationId xmlns:a16="http://schemas.microsoft.com/office/drawing/2014/main" id="{5D4FD02A-A627-65B9-120F-2AC064E4B319}"/>
                </a:ext>
              </a:extLst>
            </p:cNvPr>
            <p:cNvSpPr/>
            <p:nvPr/>
          </p:nvSpPr>
          <p:spPr>
            <a:xfrm>
              <a:off x="2893325" y="-835775"/>
              <a:ext cx="17280" cy="9000"/>
            </a:xfrm>
            <a:custGeom>
              <a:avLst/>
              <a:gdLst/>
              <a:ahLst/>
              <a:cxnLst/>
              <a:rect l="l" t="t" r="r" b="b"/>
              <a:pathLst>
                <a:path w="48" h="25" extrusionOk="0">
                  <a:moveTo>
                    <a:pt x="0" y="24"/>
                  </a:moveTo>
                  <a:lnTo>
                    <a:pt x="41" y="20"/>
                  </a:lnTo>
                  <a:lnTo>
                    <a:pt x="43" y="20"/>
                  </a:lnTo>
                  <a:cubicBezTo>
                    <a:pt x="44" y="14"/>
                    <a:pt x="44" y="8"/>
                    <a:pt x="46" y="3"/>
                  </a:cubicBezTo>
                  <a:cubicBezTo>
                    <a:pt x="46" y="2"/>
                    <a:pt x="46" y="1"/>
                    <a:pt x="47" y="0"/>
                  </a:cubicBezTo>
                  <a:cubicBezTo>
                    <a:pt x="31" y="2"/>
                    <a:pt x="16" y="4"/>
                    <a:pt x="1" y="5"/>
                  </a:cubicBezTo>
                  <a:cubicBezTo>
                    <a:pt x="1" y="6"/>
                    <a:pt x="1" y="6"/>
                    <a:pt x="1" y="7"/>
                  </a:cubicBezTo>
                  <a:lnTo>
                    <a:pt x="1" y="8"/>
                  </a:lnTo>
                  <a:cubicBezTo>
                    <a:pt x="1" y="13"/>
                    <a:pt x="0" y="18"/>
                    <a:pt x="0" y="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29">
              <a:extLst>
                <a:ext uri="{FF2B5EF4-FFF2-40B4-BE49-F238E27FC236}">
                  <a16:creationId xmlns:a16="http://schemas.microsoft.com/office/drawing/2014/main" id="{6B47824D-C0DB-895C-F503-48D87012DB9D}"/>
                </a:ext>
              </a:extLst>
            </p:cNvPr>
            <p:cNvSpPr/>
            <p:nvPr/>
          </p:nvSpPr>
          <p:spPr>
            <a:xfrm>
              <a:off x="2687045" y="-829295"/>
              <a:ext cx="128880" cy="12600"/>
            </a:xfrm>
            <a:custGeom>
              <a:avLst/>
              <a:gdLst/>
              <a:ahLst/>
              <a:cxnLst/>
              <a:rect l="l" t="t" r="r" b="b"/>
              <a:pathLst>
                <a:path w="358" h="35" extrusionOk="0">
                  <a:moveTo>
                    <a:pt x="2" y="20"/>
                  </a:moveTo>
                  <a:cubicBezTo>
                    <a:pt x="1" y="24"/>
                    <a:pt x="0" y="28"/>
                    <a:pt x="0" y="32"/>
                  </a:cubicBezTo>
                  <a:lnTo>
                    <a:pt x="0" y="33"/>
                  </a:lnTo>
                  <a:lnTo>
                    <a:pt x="29" y="33"/>
                  </a:lnTo>
                  <a:cubicBezTo>
                    <a:pt x="30" y="29"/>
                    <a:pt x="32" y="25"/>
                    <a:pt x="34" y="21"/>
                  </a:cubicBezTo>
                  <a:cubicBezTo>
                    <a:pt x="36" y="18"/>
                    <a:pt x="37" y="15"/>
                    <a:pt x="39" y="13"/>
                  </a:cubicBezTo>
                  <a:cubicBezTo>
                    <a:pt x="40" y="13"/>
                    <a:pt x="40" y="13"/>
                    <a:pt x="40" y="13"/>
                  </a:cubicBezTo>
                  <a:cubicBezTo>
                    <a:pt x="41" y="12"/>
                    <a:pt x="42" y="12"/>
                    <a:pt x="44" y="12"/>
                  </a:cubicBezTo>
                  <a:cubicBezTo>
                    <a:pt x="45" y="12"/>
                    <a:pt x="47" y="12"/>
                    <a:pt x="48" y="13"/>
                  </a:cubicBezTo>
                  <a:lnTo>
                    <a:pt x="49" y="13"/>
                  </a:lnTo>
                  <a:cubicBezTo>
                    <a:pt x="51" y="15"/>
                    <a:pt x="53" y="17"/>
                    <a:pt x="54" y="19"/>
                  </a:cubicBezTo>
                  <a:cubicBezTo>
                    <a:pt x="56" y="22"/>
                    <a:pt x="57" y="25"/>
                    <a:pt x="57" y="29"/>
                  </a:cubicBezTo>
                  <a:cubicBezTo>
                    <a:pt x="57" y="31"/>
                    <a:pt x="56" y="33"/>
                    <a:pt x="56" y="34"/>
                  </a:cubicBezTo>
                  <a:lnTo>
                    <a:pt x="97" y="34"/>
                  </a:lnTo>
                  <a:cubicBezTo>
                    <a:pt x="98" y="30"/>
                    <a:pt x="100" y="25"/>
                    <a:pt x="102" y="21"/>
                  </a:cubicBezTo>
                  <a:cubicBezTo>
                    <a:pt x="104" y="18"/>
                    <a:pt x="105" y="16"/>
                    <a:pt x="107" y="13"/>
                  </a:cubicBezTo>
                  <a:cubicBezTo>
                    <a:pt x="108" y="13"/>
                    <a:pt x="108" y="12"/>
                    <a:pt x="109" y="12"/>
                  </a:cubicBezTo>
                  <a:cubicBezTo>
                    <a:pt x="110" y="12"/>
                    <a:pt x="110" y="11"/>
                    <a:pt x="112" y="11"/>
                  </a:cubicBezTo>
                  <a:cubicBezTo>
                    <a:pt x="113" y="11"/>
                    <a:pt x="115" y="12"/>
                    <a:pt x="116" y="12"/>
                  </a:cubicBezTo>
                  <a:cubicBezTo>
                    <a:pt x="117" y="12"/>
                    <a:pt x="117" y="13"/>
                    <a:pt x="118" y="13"/>
                  </a:cubicBezTo>
                  <a:cubicBezTo>
                    <a:pt x="119" y="15"/>
                    <a:pt x="119" y="16"/>
                    <a:pt x="120" y="17"/>
                  </a:cubicBezTo>
                  <a:cubicBezTo>
                    <a:pt x="122" y="21"/>
                    <a:pt x="124" y="25"/>
                    <a:pt x="124" y="30"/>
                  </a:cubicBezTo>
                  <a:cubicBezTo>
                    <a:pt x="124" y="31"/>
                    <a:pt x="124" y="33"/>
                    <a:pt x="123" y="34"/>
                  </a:cubicBezTo>
                  <a:lnTo>
                    <a:pt x="163" y="34"/>
                  </a:lnTo>
                  <a:cubicBezTo>
                    <a:pt x="164" y="31"/>
                    <a:pt x="167" y="28"/>
                    <a:pt x="169" y="24"/>
                  </a:cubicBezTo>
                  <a:cubicBezTo>
                    <a:pt x="170" y="23"/>
                    <a:pt x="171" y="22"/>
                    <a:pt x="173" y="21"/>
                  </a:cubicBezTo>
                  <a:cubicBezTo>
                    <a:pt x="174" y="20"/>
                    <a:pt x="176" y="19"/>
                    <a:pt x="178" y="19"/>
                  </a:cubicBezTo>
                  <a:cubicBezTo>
                    <a:pt x="180" y="19"/>
                    <a:pt x="181" y="20"/>
                    <a:pt x="183" y="21"/>
                  </a:cubicBezTo>
                  <a:cubicBezTo>
                    <a:pt x="185" y="22"/>
                    <a:pt x="186" y="23"/>
                    <a:pt x="187" y="25"/>
                  </a:cubicBezTo>
                  <a:cubicBezTo>
                    <a:pt x="188" y="27"/>
                    <a:pt x="188" y="28"/>
                    <a:pt x="188" y="30"/>
                  </a:cubicBezTo>
                  <a:lnTo>
                    <a:pt x="188" y="31"/>
                  </a:lnTo>
                  <a:lnTo>
                    <a:pt x="188" y="33"/>
                  </a:lnTo>
                  <a:cubicBezTo>
                    <a:pt x="199" y="33"/>
                    <a:pt x="209" y="33"/>
                    <a:pt x="220" y="33"/>
                  </a:cubicBezTo>
                  <a:lnTo>
                    <a:pt x="228" y="33"/>
                  </a:lnTo>
                  <a:cubicBezTo>
                    <a:pt x="229" y="32"/>
                    <a:pt x="229" y="32"/>
                    <a:pt x="230" y="31"/>
                  </a:cubicBezTo>
                  <a:cubicBezTo>
                    <a:pt x="231" y="28"/>
                    <a:pt x="234" y="25"/>
                    <a:pt x="237" y="23"/>
                  </a:cubicBezTo>
                  <a:cubicBezTo>
                    <a:pt x="237" y="23"/>
                    <a:pt x="238" y="23"/>
                    <a:pt x="239" y="22"/>
                  </a:cubicBezTo>
                  <a:cubicBezTo>
                    <a:pt x="240" y="22"/>
                    <a:pt x="241" y="21"/>
                    <a:pt x="242" y="21"/>
                  </a:cubicBezTo>
                  <a:cubicBezTo>
                    <a:pt x="244" y="21"/>
                    <a:pt x="245" y="21"/>
                    <a:pt x="246" y="22"/>
                  </a:cubicBezTo>
                  <a:cubicBezTo>
                    <a:pt x="247" y="23"/>
                    <a:pt x="248" y="24"/>
                    <a:pt x="249" y="25"/>
                  </a:cubicBezTo>
                  <a:cubicBezTo>
                    <a:pt x="249" y="26"/>
                    <a:pt x="249" y="26"/>
                    <a:pt x="249" y="26"/>
                  </a:cubicBezTo>
                  <a:cubicBezTo>
                    <a:pt x="250" y="28"/>
                    <a:pt x="250" y="30"/>
                    <a:pt x="251" y="32"/>
                  </a:cubicBezTo>
                  <a:lnTo>
                    <a:pt x="290" y="29"/>
                  </a:lnTo>
                  <a:cubicBezTo>
                    <a:pt x="291" y="25"/>
                    <a:pt x="292" y="21"/>
                    <a:pt x="294" y="17"/>
                  </a:cubicBezTo>
                  <a:cubicBezTo>
                    <a:pt x="300" y="7"/>
                    <a:pt x="318" y="15"/>
                    <a:pt x="316" y="26"/>
                  </a:cubicBezTo>
                  <a:lnTo>
                    <a:pt x="351" y="22"/>
                  </a:lnTo>
                  <a:lnTo>
                    <a:pt x="351" y="21"/>
                  </a:lnTo>
                  <a:cubicBezTo>
                    <a:pt x="351" y="14"/>
                    <a:pt x="353" y="8"/>
                    <a:pt x="356" y="2"/>
                  </a:cubicBezTo>
                  <a:cubicBezTo>
                    <a:pt x="357" y="1"/>
                    <a:pt x="357" y="1"/>
                    <a:pt x="357" y="0"/>
                  </a:cubicBezTo>
                  <a:cubicBezTo>
                    <a:pt x="320" y="2"/>
                    <a:pt x="285" y="7"/>
                    <a:pt x="247" y="7"/>
                  </a:cubicBezTo>
                  <a:cubicBezTo>
                    <a:pt x="168" y="5"/>
                    <a:pt x="88" y="5"/>
                    <a:pt x="8" y="5"/>
                  </a:cubicBezTo>
                  <a:cubicBezTo>
                    <a:pt x="9" y="6"/>
                    <a:pt x="10" y="8"/>
                    <a:pt x="10" y="10"/>
                  </a:cubicBezTo>
                  <a:cubicBezTo>
                    <a:pt x="10" y="12"/>
                    <a:pt x="9" y="13"/>
                    <a:pt x="8" y="15"/>
                  </a:cubicBezTo>
                  <a:cubicBezTo>
                    <a:pt x="7" y="17"/>
                    <a:pt x="6" y="17"/>
                    <a:pt x="4" y="19"/>
                  </a:cubicBezTo>
                  <a:cubicBezTo>
                    <a:pt x="3" y="20"/>
                    <a:pt x="3" y="20"/>
                    <a:pt x="2"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29">
              <a:extLst>
                <a:ext uri="{FF2B5EF4-FFF2-40B4-BE49-F238E27FC236}">
                  <a16:creationId xmlns:a16="http://schemas.microsoft.com/office/drawing/2014/main" id="{9E395795-8E59-203A-D707-111CE4AABEC2}"/>
                </a:ext>
              </a:extLst>
            </p:cNvPr>
            <p:cNvSpPr/>
            <p:nvPr/>
          </p:nvSpPr>
          <p:spPr>
            <a:xfrm>
              <a:off x="2333525" y="-822815"/>
              <a:ext cx="14760" cy="1440"/>
            </a:xfrm>
            <a:custGeom>
              <a:avLst/>
              <a:gdLst/>
              <a:ahLst/>
              <a:cxnLst/>
              <a:rect l="l" t="t" r="r" b="b"/>
              <a:pathLst>
                <a:path w="41" h="4" extrusionOk="0">
                  <a:moveTo>
                    <a:pt x="0" y="1"/>
                  </a:moveTo>
                  <a:cubicBezTo>
                    <a:pt x="10" y="1"/>
                    <a:pt x="20" y="1"/>
                    <a:pt x="29" y="3"/>
                  </a:cubicBezTo>
                  <a:lnTo>
                    <a:pt x="38" y="3"/>
                  </a:lnTo>
                  <a:lnTo>
                    <a:pt x="38" y="2"/>
                  </a:lnTo>
                  <a:cubicBezTo>
                    <a:pt x="39" y="1"/>
                    <a:pt x="39" y="1"/>
                    <a:pt x="40"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29">
              <a:extLst>
                <a:ext uri="{FF2B5EF4-FFF2-40B4-BE49-F238E27FC236}">
                  <a16:creationId xmlns:a16="http://schemas.microsoft.com/office/drawing/2014/main" id="{C8EBE3D7-875E-B893-D0F8-1AC2BA08D6EB}"/>
                </a:ext>
              </a:extLst>
            </p:cNvPr>
            <p:cNvSpPr/>
            <p:nvPr/>
          </p:nvSpPr>
          <p:spPr>
            <a:xfrm>
              <a:off x="3029045" y="-867455"/>
              <a:ext cx="20880" cy="11880"/>
            </a:xfrm>
            <a:custGeom>
              <a:avLst/>
              <a:gdLst/>
              <a:ahLst/>
              <a:cxnLst/>
              <a:rect l="l" t="t" r="r" b="b"/>
              <a:pathLst>
                <a:path w="58" h="33" extrusionOk="0">
                  <a:moveTo>
                    <a:pt x="39" y="21"/>
                  </a:moveTo>
                  <a:cubicBezTo>
                    <a:pt x="41" y="22"/>
                    <a:pt x="43" y="23"/>
                    <a:pt x="45" y="25"/>
                  </a:cubicBezTo>
                  <a:cubicBezTo>
                    <a:pt x="49" y="27"/>
                    <a:pt x="53" y="29"/>
                    <a:pt x="57" y="32"/>
                  </a:cubicBezTo>
                  <a:cubicBezTo>
                    <a:pt x="51" y="23"/>
                    <a:pt x="42" y="14"/>
                    <a:pt x="32" y="9"/>
                  </a:cubicBezTo>
                  <a:cubicBezTo>
                    <a:pt x="25" y="5"/>
                    <a:pt x="18" y="2"/>
                    <a:pt x="10" y="0"/>
                  </a:cubicBezTo>
                  <a:cubicBezTo>
                    <a:pt x="7" y="3"/>
                    <a:pt x="3" y="6"/>
                    <a:pt x="0" y="8"/>
                  </a:cubicBezTo>
                  <a:cubicBezTo>
                    <a:pt x="6" y="9"/>
                    <a:pt x="12" y="11"/>
                    <a:pt x="18" y="12"/>
                  </a:cubicBezTo>
                  <a:cubicBezTo>
                    <a:pt x="20" y="11"/>
                    <a:pt x="22" y="10"/>
                    <a:pt x="25" y="10"/>
                  </a:cubicBezTo>
                  <a:cubicBezTo>
                    <a:pt x="27" y="10"/>
                    <a:pt x="29" y="11"/>
                    <a:pt x="32" y="12"/>
                  </a:cubicBezTo>
                  <a:cubicBezTo>
                    <a:pt x="35" y="13"/>
                    <a:pt x="37" y="14"/>
                    <a:pt x="38" y="17"/>
                  </a:cubicBezTo>
                  <a:cubicBezTo>
                    <a:pt x="39" y="19"/>
                    <a:pt x="39" y="20"/>
                    <a:pt x="39"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29">
              <a:extLst>
                <a:ext uri="{FF2B5EF4-FFF2-40B4-BE49-F238E27FC236}">
                  <a16:creationId xmlns:a16="http://schemas.microsoft.com/office/drawing/2014/main" id="{B032CB1D-5854-B0BD-E77C-8515820EC668}"/>
                </a:ext>
              </a:extLst>
            </p:cNvPr>
            <p:cNvSpPr/>
            <p:nvPr/>
          </p:nvSpPr>
          <p:spPr>
            <a:xfrm>
              <a:off x="3002045" y="-848015"/>
              <a:ext cx="11160" cy="3240"/>
            </a:xfrm>
            <a:custGeom>
              <a:avLst/>
              <a:gdLst/>
              <a:ahLst/>
              <a:cxnLst/>
              <a:rect l="l" t="t" r="r" b="b"/>
              <a:pathLst>
                <a:path w="31" h="9" extrusionOk="0">
                  <a:moveTo>
                    <a:pt x="0" y="8"/>
                  </a:moveTo>
                  <a:cubicBezTo>
                    <a:pt x="9" y="5"/>
                    <a:pt x="19" y="2"/>
                    <a:pt x="30" y="0"/>
                  </a:cubicBezTo>
                  <a:lnTo>
                    <a:pt x="1" y="3"/>
                  </a:lnTo>
                  <a:lnTo>
                    <a:pt x="1" y="4"/>
                  </a:lnTo>
                  <a:cubicBezTo>
                    <a:pt x="1" y="5"/>
                    <a:pt x="0" y="7"/>
                    <a:pt x="0"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29">
              <a:extLst>
                <a:ext uri="{FF2B5EF4-FFF2-40B4-BE49-F238E27FC236}">
                  <a16:creationId xmlns:a16="http://schemas.microsoft.com/office/drawing/2014/main" id="{8B02A658-EEC9-96DD-00A4-98555C637641}"/>
                </a:ext>
              </a:extLst>
            </p:cNvPr>
            <p:cNvSpPr/>
            <p:nvPr/>
          </p:nvSpPr>
          <p:spPr>
            <a:xfrm>
              <a:off x="2352605" y="-822815"/>
              <a:ext cx="12240" cy="2520"/>
            </a:xfrm>
            <a:custGeom>
              <a:avLst/>
              <a:gdLst/>
              <a:ahLst/>
              <a:cxnLst/>
              <a:rect l="l" t="t" r="r" b="b"/>
              <a:pathLst>
                <a:path w="34" h="7" extrusionOk="0">
                  <a:moveTo>
                    <a:pt x="0" y="1"/>
                  </a:moveTo>
                  <a:cubicBezTo>
                    <a:pt x="2" y="2"/>
                    <a:pt x="3" y="3"/>
                    <a:pt x="4" y="5"/>
                  </a:cubicBezTo>
                  <a:lnTo>
                    <a:pt x="4" y="6"/>
                  </a:lnTo>
                  <a:lnTo>
                    <a:pt x="32" y="6"/>
                  </a:lnTo>
                  <a:cubicBezTo>
                    <a:pt x="32" y="4"/>
                    <a:pt x="32" y="2"/>
                    <a:pt x="33"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29">
              <a:extLst>
                <a:ext uri="{FF2B5EF4-FFF2-40B4-BE49-F238E27FC236}">
                  <a16:creationId xmlns:a16="http://schemas.microsoft.com/office/drawing/2014/main" id="{D14C45C5-9CB7-5E76-E3F9-A08C53DEE2DE}"/>
                </a:ext>
              </a:extLst>
            </p:cNvPr>
            <p:cNvSpPr/>
            <p:nvPr/>
          </p:nvSpPr>
          <p:spPr>
            <a:xfrm>
              <a:off x="2506685" y="-827855"/>
              <a:ext cx="14040" cy="6480"/>
            </a:xfrm>
            <a:custGeom>
              <a:avLst/>
              <a:gdLst/>
              <a:ahLst/>
              <a:cxnLst/>
              <a:rect l="l" t="t" r="r" b="b"/>
              <a:pathLst>
                <a:path w="39" h="18" extrusionOk="0">
                  <a:moveTo>
                    <a:pt x="36" y="17"/>
                  </a:moveTo>
                  <a:cubicBezTo>
                    <a:pt x="36" y="11"/>
                    <a:pt x="36" y="6"/>
                    <a:pt x="38" y="0"/>
                  </a:cubicBezTo>
                  <a:lnTo>
                    <a:pt x="0" y="4"/>
                  </a:lnTo>
                  <a:cubicBezTo>
                    <a:pt x="1" y="8"/>
                    <a:pt x="1" y="12"/>
                    <a:pt x="2" y="16"/>
                  </a:cubicBezTo>
                  <a:lnTo>
                    <a:pt x="36" y="1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29">
              <a:extLst>
                <a:ext uri="{FF2B5EF4-FFF2-40B4-BE49-F238E27FC236}">
                  <a16:creationId xmlns:a16="http://schemas.microsoft.com/office/drawing/2014/main" id="{B888E89D-4142-670B-E7EA-23E589614279}"/>
                </a:ext>
              </a:extLst>
            </p:cNvPr>
            <p:cNvSpPr/>
            <p:nvPr/>
          </p:nvSpPr>
          <p:spPr>
            <a:xfrm>
              <a:off x="2526845" y="-828575"/>
              <a:ext cx="44640" cy="8640"/>
            </a:xfrm>
            <a:custGeom>
              <a:avLst/>
              <a:gdLst/>
              <a:ahLst/>
              <a:cxnLst/>
              <a:rect l="l" t="t" r="r" b="b"/>
              <a:pathLst>
                <a:path w="124" h="24" extrusionOk="0">
                  <a:moveTo>
                    <a:pt x="0" y="20"/>
                  </a:moveTo>
                  <a:lnTo>
                    <a:pt x="47" y="22"/>
                  </a:lnTo>
                  <a:cubicBezTo>
                    <a:pt x="47" y="19"/>
                    <a:pt x="48" y="15"/>
                    <a:pt x="50" y="12"/>
                  </a:cubicBezTo>
                  <a:cubicBezTo>
                    <a:pt x="51" y="9"/>
                    <a:pt x="54" y="6"/>
                    <a:pt x="57" y="4"/>
                  </a:cubicBezTo>
                  <a:cubicBezTo>
                    <a:pt x="58" y="4"/>
                    <a:pt x="59" y="4"/>
                    <a:pt x="60" y="4"/>
                  </a:cubicBezTo>
                  <a:cubicBezTo>
                    <a:pt x="62" y="4"/>
                    <a:pt x="63" y="4"/>
                    <a:pt x="64" y="5"/>
                  </a:cubicBezTo>
                  <a:cubicBezTo>
                    <a:pt x="65" y="5"/>
                    <a:pt x="65" y="5"/>
                    <a:pt x="66" y="6"/>
                  </a:cubicBezTo>
                  <a:cubicBezTo>
                    <a:pt x="66" y="7"/>
                    <a:pt x="67" y="8"/>
                    <a:pt x="68" y="9"/>
                  </a:cubicBezTo>
                  <a:cubicBezTo>
                    <a:pt x="69" y="12"/>
                    <a:pt x="70" y="15"/>
                    <a:pt x="70" y="18"/>
                  </a:cubicBezTo>
                  <a:cubicBezTo>
                    <a:pt x="70" y="20"/>
                    <a:pt x="70" y="22"/>
                    <a:pt x="70" y="23"/>
                  </a:cubicBezTo>
                  <a:lnTo>
                    <a:pt x="106" y="23"/>
                  </a:lnTo>
                  <a:lnTo>
                    <a:pt x="115" y="23"/>
                  </a:lnTo>
                  <a:cubicBezTo>
                    <a:pt x="115" y="17"/>
                    <a:pt x="117" y="10"/>
                    <a:pt x="120" y="4"/>
                  </a:cubicBezTo>
                  <a:cubicBezTo>
                    <a:pt x="121" y="3"/>
                    <a:pt x="122" y="1"/>
                    <a:pt x="123" y="0"/>
                  </a:cubicBezTo>
                  <a:lnTo>
                    <a:pt x="12" y="0"/>
                  </a:lnTo>
                  <a:lnTo>
                    <a:pt x="2" y="0"/>
                  </a:lnTo>
                  <a:cubicBezTo>
                    <a:pt x="2" y="7"/>
                    <a:pt x="1" y="14"/>
                    <a:pt x="0"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29">
              <a:extLst>
                <a:ext uri="{FF2B5EF4-FFF2-40B4-BE49-F238E27FC236}">
                  <a16:creationId xmlns:a16="http://schemas.microsoft.com/office/drawing/2014/main" id="{D23FB30F-FF15-24F7-C95F-A5B93801BF60}"/>
                </a:ext>
              </a:extLst>
            </p:cNvPr>
            <p:cNvSpPr/>
            <p:nvPr/>
          </p:nvSpPr>
          <p:spPr>
            <a:xfrm>
              <a:off x="2494805" y="-825695"/>
              <a:ext cx="3600" cy="3600"/>
            </a:xfrm>
            <a:custGeom>
              <a:avLst/>
              <a:gdLst/>
              <a:ahLst/>
              <a:cxnLst/>
              <a:rect l="l" t="t" r="r" b="b"/>
              <a:pathLst>
                <a:path w="10" h="10" extrusionOk="0">
                  <a:moveTo>
                    <a:pt x="8" y="9"/>
                  </a:moveTo>
                  <a:cubicBezTo>
                    <a:pt x="8" y="6"/>
                    <a:pt x="9" y="3"/>
                    <a:pt x="9" y="0"/>
                  </a:cubicBezTo>
                  <a:lnTo>
                    <a:pt x="2" y="0"/>
                  </a:lnTo>
                  <a:cubicBezTo>
                    <a:pt x="2" y="3"/>
                    <a:pt x="1" y="6"/>
                    <a:pt x="0" y="9"/>
                  </a:cubicBezTo>
                  <a:lnTo>
                    <a:pt x="8"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1350;p29">
              <a:extLst>
                <a:ext uri="{FF2B5EF4-FFF2-40B4-BE49-F238E27FC236}">
                  <a16:creationId xmlns:a16="http://schemas.microsoft.com/office/drawing/2014/main" id="{0D0C0AF1-5E4D-B0B2-4F20-B2A8E7378645}"/>
                </a:ext>
              </a:extLst>
            </p:cNvPr>
            <p:cNvSpPr/>
            <p:nvPr/>
          </p:nvSpPr>
          <p:spPr>
            <a:xfrm>
              <a:off x="3017885" y="-868175"/>
              <a:ext cx="15120" cy="7560"/>
            </a:xfrm>
            <a:custGeom>
              <a:avLst/>
              <a:gdLst/>
              <a:ahLst/>
              <a:cxnLst/>
              <a:rect l="l" t="t" r="r" b="b"/>
              <a:pathLst>
                <a:path w="42" h="21" extrusionOk="0">
                  <a:moveTo>
                    <a:pt x="8" y="19"/>
                  </a:moveTo>
                  <a:lnTo>
                    <a:pt x="12" y="18"/>
                  </a:lnTo>
                  <a:cubicBezTo>
                    <a:pt x="13" y="17"/>
                    <a:pt x="13" y="17"/>
                    <a:pt x="13" y="16"/>
                  </a:cubicBezTo>
                  <a:cubicBezTo>
                    <a:pt x="14" y="14"/>
                    <a:pt x="16" y="12"/>
                    <a:pt x="19" y="11"/>
                  </a:cubicBezTo>
                  <a:cubicBezTo>
                    <a:pt x="21" y="10"/>
                    <a:pt x="24" y="9"/>
                    <a:pt x="26" y="9"/>
                  </a:cubicBezTo>
                  <a:cubicBezTo>
                    <a:pt x="27" y="9"/>
                    <a:pt x="29" y="9"/>
                    <a:pt x="30" y="9"/>
                  </a:cubicBezTo>
                  <a:lnTo>
                    <a:pt x="31" y="9"/>
                  </a:lnTo>
                  <a:cubicBezTo>
                    <a:pt x="34" y="7"/>
                    <a:pt x="38" y="5"/>
                    <a:pt x="41" y="2"/>
                  </a:cubicBezTo>
                  <a:cubicBezTo>
                    <a:pt x="35" y="1"/>
                    <a:pt x="28" y="0"/>
                    <a:pt x="22" y="0"/>
                  </a:cubicBezTo>
                  <a:lnTo>
                    <a:pt x="21" y="0"/>
                  </a:lnTo>
                  <a:cubicBezTo>
                    <a:pt x="19" y="2"/>
                    <a:pt x="16" y="5"/>
                    <a:pt x="14" y="6"/>
                  </a:cubicBezTo>
                  <a:cubicBezTo>
                    <a:pt x="11" y="8"/>
                    <a:pt x="9" y="8"/>
                    <a:pt x="6" y="9"/>
                  </a:cubicBezTo>
                  <a:cubicBezTo>
                    <a:pt x="0" y="11"/>
                    <a:pt x="1" y="20"/>
                    <a:pt x="8"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1351;p29">
              <a:extLst>
                <a:ext uri="{FF2B5EF4-FFF2-40B4-BE49-F238E27FC236}">
                  <a16:creationId xmlns:a16="http://schemas.microsoft.com/office/drawing/2014/main" id="{B09C2E19-42B8-7C44-6A66-3F5D8C562941}"/>
                </a:ext>
              </a:extLst>
            </p:cNvPr>
            <p:cNvSpPr/>
            <p:nvPr/>
          </p:nvSpPr>
          <p:spPr>
            <a:xfrm>
              <a:off x="3043085" y="-859535"/>
              <a:ext cx="7560" cy="11520"/>
            </a:xfrm>
            <a:custGeom>
              <a:avLst/>
              <a:gdLst/>
              <a:ahLst/>
              <a:cxnLst/>
              <a:rect l="l" t="t" r="r" b="b"/>
              <a:pathLst>
                <a:path w="21" h="32" extrusionOk="0">
                  <a:moveTo>
                    <a:pt x="1" y="28"/>
                  </a:moveTo>
                  <a:cubicBezTo>
                    <a:pt x="3" y="27"/>
                    <a:pt x="5" y="27"/>
                    <a:pt x="7" y="27"/>
                  </a:cubicBezTo>
                  <a:cubicBezTo>
                    <a:pt x="9" y="27"/>
                    <a:pt x="12" y="28"/>
                    <a:pt x="15" y="29"/>
                  </a:cubicBezTo>
                  <a:cubicBezTo>
                    <a:pt x="16" y="30"/>
                    <a:pt x="16" y="30"/>
                    <a:pt x="17" y="31"/>
                  </a:cubicBezTo>
                  <a:cubicBezTo>
                    <a:pt x="17" y="30"/>
                    <a:pt x="18" y="30"/>
                    <a:pt x="18" y="30"/>
                  </a:cubicBezTo>
                  <a:cubicBezTo>
                    <a:pt x="19" y="27"/>
                    <a:pt x="20" y="24"/>
                    <a:pt x="20" y="21"/>
                  </a:cubicBezTo>
                  <a:cubicBezTo>
                    <a:pt x="20" y="18"/>
                    <a:pt x="19" y="15"/>
                    <a:pt x="18" y="13"/>
                  </a:cubicBezTo>
                  <a:cubicBezTo>
                    <a:pt x="18" y="12"/>
                    <a:pt x="17" y="12"/>
                    <a:pt x="17" y="11"/>
                  </a:cubicBezTo>
                  <a:cubicBezTo>
                    <a:pt x="13" y="8"/>
                    <a:pt x="9" y="6"/>
                    <a:pt x="5" y="4"/>
                  </a:cubicBezTo>
                  <a:cubicBezTo>
                    <a:pt x="3" y="2"/>
                    <a:pt x="2" y="1"/>
                    <a:pt x="0" y="0"/>
                  </a:cubicBezTo>
                  <a:cubicBezTo>
                    <a:pt x="0" y="1"/>
                    <a:pt x="0" y="1"/>
                    <a:pt x="0" y="2"/>
                  </a:cubicBezTo>
                  <a:lnTo>
                    <a:pt x="0" y="3"/>
                  </a:lnTo>
                  <a:cubicBezTo>
                    <a:pt x="0" y="11"/>
                    <a:pt x="1" y="19"/>
                    <a:pt x="1"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1352;p29">
              <a:extLst>
                <a:ext uri="{FF2B5EF4-FFF2-40B4-BE49-F238E27FC236}">
                  <a16:creationId xmlns:a16="http://schemas.microsoft.com/office/drawing/2014/main" id="{CDDEA9A1-3F02-34A4-5A18-5EB34179C0AE}"/>
                </a:ext>
              </a:extLst>
            </p:cNvPr>
            <p:cNvSpPr/>
            <p:nvPr/>
          </p:nvSpPr>
          <p:spPr>
            <a:xfrm>
              <a:off x="3022205" y="-864575"/>
              <a:ext cx="13680" cy="14040"/>
            </a:xfrm>
            <a:custGeom>
              <a:avLst/>
              <a:gdLst/>
              <a:ahLst/>
              <a:cxnLst/>
              <a:rect l="l" t="t" r="r" b="b"/>
              <a:pathLst>
                <a:path w="38" h="39" extrusionOk="0">
                  <a:moveTo>
                    <a:pt x="19" y="35"/>
                  </a:moveTo>
                  <a:cubicBezTo>
                    <a:pt x="23" y="36"/>
                    <a:pt x="28" y="37"/>
                    <a:pt x="32" y="38"/>
                  </a:cubicBezTo>
                  <a:cubicBezTo>
                    <a:pt x="32" y="32"/>
                    <a:pt x="32" y="26"/>
                    <a:pt x="32" y="20"/>
                  </a:cubicBezTo>
                  <a:cubicBezTo>
                    <a:pt x="32" y="19"/>
                    <a:pt x="32" y="18"/>
                    <a:pt x="32" y="17"/>
                  </a:cubicBezTo>
                  <a:cubicBezTo>
                    <a:pt x="32" y="16"/>
                    <a:pt x="32" y="15"/>
                    <a:pt x="32" y="14"/>
                  </a:cubicBezTo>
                  <a:cubicBezTo>
                    <a:pt x="32" y="12"/>
                    <a:pt x="33" y="10"/>
                    <a:pt x="34" y="8"/>
                  </a:cubicBezTo>
                  <a:cubicBezTo>
                    <a:pt x="35" y="7"/>
                    <a:pt x="36" y="5"/>
                    <a:pt x="37" y="4"/>
                  </a:cubicBezTo>
                  <a:cubicBezTo>
                    <a:pt x="32" y="3"/>
                    <a:pt x="26" y="1"/>
                    <a:pt x="20" y="0"/>
                  </a:cubicBezTo>
                  <a:cubicBezTo>
                    <a:pt x="19" y="1"/>
                    <a:pt x="18" y="1"/>
                    <a:pt x="17" y="2"/>
                  </a:cubicBezTo>
                  <a:cubicBezTo>
                    <a:pt x="12" y="5"/>
                    <a:pt x="7" y="7"/>
                    <a:pt x="1" y="8"/>
                  </a:cubicBezTo>
                  <a:cubicBezTo>
                    <a:pt x="1" y="10"/>
                    <a:pt x="0" y="11"/>
                    <a:pt x="0" y="12"/>
                  </a:cubicBezTo>
                  <a:lnTo>
                    <a:pt x="5" y="12"/>
                  </a:lnTo>
                  <a:cubicBezTo>
                    <a:pt x="7" y="13"/>
                    <a:pt x="10" y="13"/>
                    <a:pt x="12" y="15"/>
                  </a:cubicBezTo>
                  <a:cubicBezTo>
                    <a:pt x="14" y="16"/>
                    <a:pt x="16" y="18"/>
                    <a:pt x="18" y="21"/>
                  </a:cubicBezTo>
                  <a:cubicBezTo>
                    <a:pt x="20" y="24"/>
                    <a:pt x="20" y="26"/>
                    <a:pt x="20" y="29"/>
                  </a:cubicBezTo>
                  <a:cubicBezTo>
                    <a:pt x="20" y="31"/>
                    <a:pt x="20" y="33"/>
                    <a:pt x="19" y="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1353;p29">
              <a:extLst>
                <a:ext uri="{FF2B5EF4-FFF2-40B4-BE49-F238E27FC236}">
                  <a16:creationId xmlns:a16="http://schemas.microsoft.com/office/drawing/2014/main" id="{F49389F5-A448-9E1B-150E-042C3A763BD5}"/>
                </a:ext>
              </a:extLst>
            </p:cNvPr>
            <p:cNvSpPr/>
            <p:nvPr/>
          </p:nvSpPr>
          <p:spPr>
            <a:xfrm>
              <a:off x="3022205" y="-864935"/>
              <a:ext cx="7200" cy="3600"/>
            </a:xfrm>
            <a:custGeom>
              <a:avLst/>
              <a:gdLst/>
              <a:ahLst/>
              <a:cxnLst/>
              <a:rect l="l" t="t" r="r" b="b"/>
              <a:pathLst>
                <a:path w="20" h="10" extrusionOk="0">
                  <a:moveTo>
                    <a:pt x="18" y="0"/>
                  </a:moveTo>
                  <a:cubicBezTo>
                    <a:pt x="17" y="0"/>
                    <a:pt x="15" y="0"/>
                    <a:pt x="14" y="0"/>
                  </a:cubicBezTo>
                  <a:cubicBezTo>
                    <a:pt x="12" y="0"/>
                    <a:pt x="10" y="1"/>
                    <a:pt x="7" y="2"/>
                  </a:cubicBezTo>
                  <a:cubicBezTo>
                    <a:pt x="4" y="3"/>
                    <a:pt x="2" y="5"/>
                    <a:pt x="1" y="7"/>
                  </a:cubicBezTo>
                  <a:cubicBezTo>
                    <a:pt x="1" y="8"/>
                    <a:pt x="1" y="8"/>
                    <a:pt x="0" y="9"/>
                  </a:cubicBezTo>
                  <a:cubicBezTo>
                    <a:pt x="6" y="7"/>
                    <a:pt x="11" y="5"/>
                    <a:pt x="16" y="2"/>
                  </a:cubicBezTo>
                  <a:cubicBezTo>
                    <a:pt x="17" y="2"/>
                    <a:pt x="18" y="1"/>
                    <a:pt x="19" y="0"/>
                  </a:cubicBezTo>
                  <a:lnTo>
                    <a:pt x="18"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1354;p29">
              <a:extLst>
                <a:ext uri="{FF2B5EF4-FFF2-40B4-BE49-F238E27FC236}">
                  <a16:creationId xmlns:a16="http://schemas.microsoft.com/office/drawing/2014/main" id="{6CA0CB2E-597E-C3FB-CFEA-5E148D008DBE}"/>
                </a:ext>
              </a:extLst>
            </p:cNvPr>
            <p:cNvSpPr/>
            <p:nvPr/>
          </p:nvSpPr>
          <p:spPr>
            <a:xfrm>
              <a:off x="2474285" y="-833975"/>
              <a:ext cx="14400" cy="9360"/>
            </a:xfrm>
            <a:custGeom>
              <a:avLst/>
              <a:gdLst/>
              <a:ahLst/>
              <a:cxnLst/>
              <a:rect l="l" t="t" r="r" b="b"/>
              <a:pathLst>
                <a:path w="40" h="26" extrusionOk="0">
                  <a:moveTo>
                    <a:pt x="0" y="25"/>
                  </a:moveTo>
                  <a:cubicBezTo>
                    <a:pt x="10" y="25"/>
                    <a:pt x="21" y="25"/>
                    <a:pt x="32" y="24"/>
                  </a:cubicBezTo>
                  <a:cubicBezTo>
                    <a:pt x="33" y="18"/>
                    <a:pt x="34" y="13"/>
                    <a:pt x="35" y="7"/>
                  </a:cubicBezTo>
                  <a:cubicBezTo>
                    <a:pt x="35" y="7"/>
                    <a:pt x="36" y="6"/>
                    <a:pt x="36" y="5"/>
                  </a:cubicBezTo>
                  <a:cubicBezTo>
                    <a:pt x="37" y="4"/>
                    <a:pt x="38" y="2"/>
                    <a:pt x="39" y="2"/>
                  </a:cubicBezTo>
                  <a:lnTo>
                    <a:pt x="2" y="0"/>
                  </a:lnTo>
                  <a:cubicBezTo>
                    <a:pt x="2" y="9"/>
                    <a:pt x="1" y="17"/>
                    <a:pt x="0" y="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1355;p29">
              <a:extLst>
                <a:ext uri="{FF2B5EF4-FFF2-40B4-BE49-F238E27FC236}">
                  <a16:creationId xmlns:a16="http://schemas.microsoft.com/office/drawing/2014/main" id="{D4BDFD82-5ECE-4FAF-6478-51C0B207CE9A}"/>
                </a:ext>
              </a:extLst>
            </p:cNvPr>
            <p:cNvSpPr/>
            <p:nvPr/>
          </p:nvSpPr>
          <p:spPr>
            <a:xfrm>
              <a:off x="2313365" y="-832895"/>
              <a:ext cx="131400" cy="10800"/>
            </a:xfrm>
            <a:custGeom>
              <a:avLst/>
              <a:gdLst/>
              <a:ahLst/>
              <a:cxnLst/>
              <a:rect l="l" t="t" r="r" b="b"/>
              <a:pathLst>
                <a:path w="365" h="30" extrusionOk="0">
                  <a:moveTo>
                    <a:pt x="2" y="27"/>
                  </a:moveTo>
                  <a:lnTo>
                    <a:pt x="31" y="27"/>
                  </a:lnTo>
                  <a:lnTo>
                    <a:pt x="31" y="25"/>
                  </a:lnTo>
                  <a:cubicBezTo>
                    <a:pt x="31" y="23"/>
                    <a:pt x="32" y="22"/>
                    <a:pt x="33" y="20"/>
                  </a:cubicBezTo>
                  <a:cubicBezTo>
                    <a:pt x="34" y="19"/>
                    <a:pt x="35" y="18"/>
                    <a:pt x="37" y="16"/>
                  </a:cubicBezTo>
                  <a:cubicBezTo>
                    <a:pt x="39" y="15"/>
                    <a:pt x="41" y="14"/>
                    <a:pt x="43" y="14"/>
                  </a:cubicBezTo>
                  <a:cubicBezTo>
                    <a:pt x="45" y="14"/>
                    <a:pt x="46" y="14"/>
                    <a:pt x="48" y="15"/>
                  </a:cubicBezTo>
                  <a:cubicBezTo>
                    <a:pt x="49" y="16"/>
                    <a:pt x="49" y="15"/>
                    <a:pt x="51" y="16"/>
                  </a:cubicBezTo>
                  <a:cubicBezTo>
                    <a:pt x="53" y="17"/>
                    <a:pt x="53" y="18"/>
                    <a:pt x="54" y="20"/>
                  </a:cubicBezTo>
                  <a:lnTo>
                    <a:pt x="54" y="21"/>
                  </a:lnTo>
                  <a:cubicBezTo>
                    <a:pt x="55" y="23"/>
                    <a:pt x="55" y="25"/>
                    <a:pt x="55" y="26"/>
                  </a:cubicBezTo>
                  <a:lnTo>
                    <a:pt x="95" y="26"/>
                  </a:lnTo>
                  <a:cubicBezTo>
                    <a:pt x="95" y="26"/>
                    <a:pt x="95" y="27"/>
                    <a:pt x="96" y="26"/>
                  </a:cubicBezTo>
                  <a:cubicBezTo>
                    <a:pt x="97" y="26"/>
                    <a:pt x="99" y="24"/>
                    <a:pt x="101" y="24"/>
                  </a:cubicBezTo>
                  <a:cubicBezTo>
                    <a:pt x="103" y="24"/>
                    <a:pt x="105" y="25"/>
                    <a:pt x="107" y="26"/>
                  </a:cubicBezTo>
                  <a:lnTo>
                    <a:pt x="108" y="26"/>
                  </a:lnTo>
                  <a:lnTo>
                    <a:pt x="141" y="26"/>
                  </a:lnTo>
                  <a:cubicBezTo>
                    <a:pt x="141" y="25"/>
                    <a:pt x="141" y="24"/>
                    <a:pt x="141" y="23"/>
                  </a:cubicBezTo>
                  <a:cubicBezTo>
                    <a:pt x="143" y="13"/>
                    <a:pt x="156" y="16"/>
                    <a:pt x="159" y="24"/>
                  </a:cubicBezTo>
                  <a:lnTo>
                    <a:pt x="159" y="26"/>
                  </a:lnTo>
                  <a:lnTo>
                    <a:pt x="190" y="26"/>
                  </a:lnTo>
                  <a:cubicBezTo>
                    <a:pt x="193" y="13"/>
                    <a:pt x="198" y="4"/>
                    <a:pt x="207" y="7"/>
                  </a:cubicBezTo>
                  <a:cubicBezTo>
                    <a:pt x="208" y="7"/>
                    <a:pt x="208" y="8"/>
                    <a:pt x="209" y="8"/>
                  </a:cubicBezTo>
                  <a:cubicBezTo>
                    <a:pt x="210" y="9"/>
                    <a:pt x="211" y="10"/>
                    <a:pt x="212" y="11"/>
                  </a:cubicBezTo>
                  <a:cubicBezTo>
                    <a:pt x="213" y="12"/>
                    <a:pt x="213" y="14"/>
                    <a:pt x="213" y="15"/>
                  </a:cubicBezTo>
                  <a:cubicBezTo>
                    <a:pt x="213" y="17"/>
                    <a:pt x="213" y="19"/>
                    <a:pt x="212" y="20"/>
                  </a:cubicBezTo>
                  <a:cubicBezTo>
                    <a:pt x="213" y="18"/>
                    <a:pt x="212" y="24"/>
                    <a:pt x="212" y="28"/>
                  </a:cubicBezTo>
                  <a:lnTo>
                    <a:pt x="257" y="29"/>
                  </a:lnTo>
                  <a:lnTo>
                    <a:pt x="258" y="28"/>
                  </a:lnTo>
                  <a:cubicBezTo>
                    <a:pt x="259" y="28"/>
                    <a:pt x="261" y="27"/>
                    <a:pt x="263" y="27"/>
                  </a:cubicBezTo>
                  <a:cubicBezTo>
                    <a:pt x="264" y="27"/>
                    <a:pt x="266" y="28"/>
                    <a:pt x="268" y="28"/>
                  </a:cubicBezTo>
                  <a:lnTo>
                    <a:pt x="268" y="29"/>
                  </a:lnTo>
                  <a:lnTo>
                    <a:pt x="277" y="29"/>
                  </a:lnTo>
                  <a:cubicBezTo>
                    <a:pt x="289" y="29"/>
                    <a:pt x="301" y="29"/>
                    <a:pt x="313" y="29"/>
                  </a:cubicBezTo>
                  <a:cubicBezTo>
                    <a:pt x="313" y="26"/>
                    <a:pt x="313" y="24"/>
                    <a:pt x="314" y="22"/>
                  </a:cubicBezTo>
                  <a:cubicBezTo>
                    <a:pt x="316" y="13"/>
                    <a:pt x="331" y="13"/>
                    <a:pt x="331" y="23"/>
                  </a:cubicBezTo>
                  <a:cubicBezTo>
                    <a:pt x="331" y="25"/>
                    <a:pt x="331" y="26"/>
                    <a:pt x="331" y="28"/>
                  </a:cubicBezTo>
                  <a:lnTo>
                    <a:pt x="361" y="26"/>
                  </a:lnTo>
                  <a:lnTo>
                    <a:pt x="361" y="25"/>
                  </a:lnTo>
                  <a:cubicBezTo>
                    <a:pt x="361" y="17"/>
                    <a:pt x="362" y="9"/>
                    <a:pt x="364" y="1"/>
                  </a:cubicBezTo>
                  <a:cubicBezTo>
                    <a:pt x="342" y="3"/>
                    <a:pt x="320" y="3"/>
                    <a:pt x="298" y="3"/>
                  </a:cubicBezTo>
                  <a:cubicBezTo>
                    <a:pt x="286" y="3"/>
                    <a:pt x="274" y="3"/>
                    <a:pt x="261" y="3"/>
                  </a:cubicBezTo>
                  <a:cubicBezTo>
                    <a:pt x="180" y="0"/>
                    <a:pt x="98" y="1"/>
                    <a:pt x="17" y="1"/>
                  </a:cubicBezTo>
                  <a:lnTo>
                    <a:pt x="0" y="1"/>
                  </a:lnTo>
                  <a:cubicBezTo>
                    <a:pt x="0" y="1"/>
                    <a:pt x="1" y="1"/>
                    <a:pt x="1" y="2"/>
                  </a:cubicBezTo>
                  <a:cubicBezTo>
                    <a:pt x="1" y="3"/>
                    <a:pt x="2" y="4"/>
                    <a:pt x="2" y="5"/>
                  </a:cubicBezTo>
                  <a:cubicBezTo>
                    <a:pt x="3" y="9"/>
                    <a:pt x="4" y="13"/>
                    <a:pt x="4" y="16"/>
                  </a:cubicBezTo>
                  <a:cubicBezTo>
                    <a:pt x="4" y="20"/>
                    <a:pt x="3" y="24"/>
                    <a:pt x="2"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1356;p29">
              <a:extLst>
                <a:ext uri="{FF2B5EF4-FFF2-40B4-BE49-F238E27FC236}">
                  <a16:creationId xmlns:a16="http://schemas.microsoft.com/office/drawing/2014/main" id="{503B66CE-9BE7-A7D1-5C97-596A2F4BECC3}"/>
                </a:ext>
              </a:extLst>
            </p:cNvPr>
            <p:cNvSpPr/>
            <p:nvPr/>
          </p:nvSpPr>
          <p:spPr>
            <a:xfrm>
              <a:off x="2453405" y="-833615"/>
              <a:ext cx="14040" cy="10440"/>
            </a:xfrm>
            <a:custGeom>
              <a:avLst/>
              <a:gdLst/>
              <a:ahLst/>
              <a:cxnLst/>
              <a:rect l="l" t="t" r="r" b="b"/>
              <a:pathLst>
                <a:path w="39" h="29" extrusionOk="0">
                  <a:moveTo>
                    <a:pt x="0" y="15"/>
                  </a:moveTo>
                  <a:cubicBezTo>
                    <a:pt x="0" y="19"/>
                    <a:pt x="0" y="24"/>
                    <a:pt x="0" y="28"/>
                  </a:cubicBezTo>
                  <a:lnTo>
                    <a:pt x="31" y="26"/>
                  </a:lnTo>
                  <a:cubicBezTo>
                    <a:pt x="32" y="17"/>
                    <a:pt x="34" y="8"/>
                    <a:pt x="38" y="0"/>
                  </a:cubicBezTo>
                  <a:lnTo>
                    <a:pt x="26" y="0"/>
                  </a:lnTo>
                  <a:lnTo>
                    <a:pt x="1" y="2"/>
                  </a:lnTo>
                  <a:cubicBezTo>
                    <a:pt x="2" y="4"/>
                    <a:pt x="3" y="6"/>
                    <a:pt x="3" y="7"/>
                  </a:cubicBezTo>
                  <a:cubicBezTo>
                    <a:pt x="3" y="9"/>
                    <a:pt x="2" y="12"/>
                    <a:pt x="1" y="13"/>
                  </a:cubicBezTo>
                  <a:cubicBezTo>
                    <a:pt x="1" y="14"/>
                    <a:pt x="0" y="14"/>
                    <a:pt x="0"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1357;p29">
              <a:extLst>
                <a:ext uri="{FF2B5EF4-FFF2-40B4-BE49-F238E27FC236}">
                  <a16:creationId xmlns:a16="http://schemas.microsoft.com/office/drawing/2014/main" id="{2F58F4D2-929B-F786-1B5A-CB24752C6EB1}"/>
                </a:ext>
              </a:extLst>
            </p:cNvPr>
            <p:cNvSpPr/>
            <p:nvPr/>
          </p:nvSpPr>
          <p:spPr>
            <a:xfrm>
              <a:off x="2493725" y="-860615"/>
              <a:ext cx="527040" cy="35640"/>
            </a:xfrm>
            <a:custGeom>
              <a:avLst/>
              <a:gdLst/>
              <a:ahLst/>
              <a:cxnLst/>
              <a:rect l="l" t="t" r="r" b="b"/>
              <a:pathLst>
                <a:path w="1464" h="99" extrusionOk="0">
                  <a:moveTo>
                    <a:pt x="0" y="77"/>
                  </a:moveTo>
                  <a:cubicBezTo>
                    <a:pt x="1" y="78"/>
                    <a:pt x="1" y="79"/>
                    <a:pt x="2" y="80"/>
                  </a:cubicBezTo>
                  <a:cubicBezTo>
                    <a:pt x="4" y="83"/>
                    <a:pt x="5" y="88"/>
                    <a:pt x="5" y="93"/>
                  </a:cubicBezTo>
                  <a:cubicBezTo>
                    <a:pt x="5" y="94"/>
                    <a:pt x="5" y="96"/>
                    <a:pt x="5" y="98"/>
                  </a:cubicBezTo>
                  <a:lnTo>
                    <a:pt x="12" y="98"/>
                  </a:lnTo>
                  <a:cubicBezTo>
                    <a:pt x="13" y="94"/>
                    <a:pt x="15" y="90"/>
                    <a:pt x="17" y="86"/>
                  </a:cubicBezTo>
                  <a:cubicBezTo>
                    <a:pt x="21" y="80"/>
                    <a:pt x="30" y="83"/>
                    <a:pt x="33" y="89"/>
                  </a:cubicBezTo>
                  <a:cubicBezTo>
                    <a:pt x="34" y="91"/>
                    <a:pt x="35" y="93"/>
                    <a:pt x="36" y="96"/>
                  </a:cubicBezTo>
                  <a:lnTo>
                    <a:pt x="74" y="92"/>
                  </a:lnTo>
                  <a:cubicBezTo>
                    <a:pt x="74" y="89"/>
                    <a:pt x="75" y="85"/>
                    <a:pt x="76" y="81"/>
                  </a:cubicBezTo>
                  <a:cubicBezTo>
                    <a:pt x="78" y="72"/>
                    <a:pt x="93" y="74"/>
                    <a:pt x="94" y="83"/>
                  </a:cubicBezTo>
                  <a:cubicBezTo>
                    <a:pt x="94" y="84"/>
                    <a:pt x="94" y="85"/>
                    <a:pt x="94" y="87"/>
                  </a:cubicBezTo>
                  <a:cubicBezTo>
                    <a:pt x="94" y="88"/>
                    <a:pt x="94" y="90"/>
                    <a:pt x="94" y="91"/>
                  </a:cubicBezTo>
                  <a:lnTo>
                    <a:pt x="104" y="91"/>
                  </a:lnTo>
                  <a:lnTo>
                    <a:pt x="215" y="91"/>
                  </a:lnTo>
                  <a:cubicBezTo>
                    <a:pt x="217" y="88"/>
                    <a:pt x="220" y="86"/>
                    <a:pt x="223" y="84"/>
                  </a:cubicBezTo>
                  <a:cubicBezTo>
                    <a:pt x="224" y="84"/>
                    <a:pt x="226" y="83"/>
                    <a:pt x="227" y="82"/>
                  </a:cubicBezTo>
                  <a:cubicBezTo>
                    <a:pt x="228" y="82"/>
                    <a:pt x="228" y="82"/>
                    <a:pt x="229" y="82"/>
                  </a:cubicBezTo>
                  <a:cubicBezTo>
                    <a:pt x="230" y="82"/>
                    <a:pt x="232" y="82"/>
                    <a:pt x="233" y="83"/>
                  </a:cubicBezTo>
                  <a:cubicBezTo>
                    <a:pt x="234" y="84"/>
                    <a:pt x="235" y="85"/>
                    <a:pt x="235" y="86"/>
                  </a:cubicBezTo>
                  <a:lnTo>
                    <a:pt x="236" y="87"/>
                  </a:lnTo>
                  <a:lnTo>
                    <a:pt x="236" y="91"/>
                  </a:lnTo>
                  <a:lnTo>
                    <a:pt x="237" y="91"/>
                  </a:lnTo>
                  <a:lnTo>
                    <a:pt x="338" y="91"/>
                  </a:lnTo>
                  <a:lnTo>
                    <a:pt x="340" y="91"/>
                  </a:lnTo>
                  <a:lnTo>
                    <a:pt x="341" y="91"/>
                  </a:lnTo>
                  <a:cubicBezTo>
                    <a:pt x="342" y="91"/>
                    <a:pt x="342" y="91"/>
                    <a:pt x="343" y="91"/>
                  </a:cubicBezTo>
                  <a:lnTo>
                    <a:pt x="388" y="91"/>
                  </a:lnTo>
                  <a:cubicBezTo>
                    <a:pt x="389" y="89"/>
                    <a:pt x="390" y="87"/>
                    <a:pt x="391" y="85"/>
                  </a:cubicBezTo>
                  <a:cubicBezTo>
                    <a:pt x="392" y="84"/>
                    <a:pt x="392" y="83"/>
                    <a:pt x="393" y="82"/>
                  </a:cubicBezTo>
                  <a:cubicBezTo>
                    <a:pt x="393" y="81"/>
                    <a:pt x="394" y="81"/>
                    <a:pt x="395" y="80"/>
                  </a:cubicBezTo>
                  <a:cubicBezTo>
                    <a:pt x="395" y="80"/>
                    <a:pt x="396" y="80"/>
                    <a:pt x="397" y="80"/>
                  </a:cubicBezTo>
                  <a:cubicBezTo>
                    <a:pt x="398" y="80"/>
                    <a:pt x="399" y="79"/>
                    <a:pt x="400" y="80"/>
                  </a:cubicBezTo>
                  <a:cubicBezTo>
                    <a:pt x="401" y="81"/>
                    <a:pt x="401" y="81"/>
                    <a:pt x="401" y="82"/>
                  </a:cubicBezTo>
                  <a:cubicBezTo>
                    <a:pt x="402" y="82"/>
                    <a:pt x="402" y="83"/>
                    <a:pt x="403" y="84"/>
                  </a:cubicBezTo>
                  <a:cubicBezTo>
                    <a:pt x="404" y="86"/>
                    <a:pt x="405" y="88"/>
                    <a:pt x="406" y="91"/>
                  </a:cubicBezTo>
                  <a:lnTo>
                    <a:pt x="499" y="91"/>
                  </a:lnTo>
                  <a:lnTo>
                    <a:pt x="519" y="91"/>
                  </a:lnTo>
                  <a:cubicBezTo>
                    <a:pt x="520" y="89"/>
                    <a:pt x="521" y="88"/>
                    <a:pt x="523" y="87"/>
                  </a:cubicBezTo>
                  <a:cubicBezTo>
                    <a:pt x="525" y="86"/>
                    <a:pt x="527" y="85"/>
                    <a:pt x="529" y="85"/>
                  </a:cubicBezTo>
                  <a:cubicBezTo>
                    <a:pt x="530" y="85"/>
                    <a:pt x="530" y="85"/>
                    <a:pt x="531" y="85"/>
                  </a:cubicBezTo>
                  <a:lnTo>
                    <a:pt x="535" y="85"/>
                  </a:lnTo>
                  <a:cubicBezTo>
                    <a:pt x="536" y="85"/>
                    <a:pt x="537" y="86"/>
                    <a:pt x="538" y="86"/>
                  </a:cubicBezTo>
                  <a:cubicBezTo>
                    <a:pt x="540" y="87"/>
                    <a:pt x="541" y="88"/>
                    <a:pt x="542" y="90"/>
                  </a:cubicBezTo>
                  <a:cubicBezTo>
                    <a:pt x="621" y="90"/>
                    <a:pt x="701" y="90"/>
                    <a:pt x="781" y="92"/>
                  </a:cubicBezTo>
                  <a:cubicBezTo>
                    <a:pt x="818" y="92"/>
                    <a:pt x="854" y="87"/>
                    <a:pt x="891" y="85"/>
                  </a:cubicBezTo>
                  <a:cubicBezTo>
                    <a:pt x="892" y="85"/>
                    <a:pt x="892" y="84"/>
                    <a:pt x="893" y="84"/>
                  </a:cubicBezTo>
                  <a:cubicBezTo>
                    <a:pt x="894" y="83"/>
                    <a:pt x="896" y="83"/>
                    <a:pt x="897" y="83"/>
                  </a:cubicBezTo>
                  <a:cubicBezTo>
                    <a:pt x="898" y="83"/>
                    <a:pt x="900" y="83"/>
                    <a:pt x="901" y="84"/>
                  </a:cubicBezTo>
                  <a:cubicBezTo>
                    <a:pt x="902" y="84"/>
                    <a:pt x="903" y="85"/>
                    <a:pt x="903" y="85"/>
                  </a:cubicBezTo>
                  <a:cubicBezTo>
                    <a:pt x="923" y="85"/>
                    <a:pt x="941" y="87"/>
                    <a:pt x="961" y="87"/>
                  </a:cubicBezTo>
                  <a:lnTo>
                    <a:pt x="962" y="83"/>
                  </a:lnTo>
                  <a:cubicBezTo>
                    <a:pt x="962" y="83"/>
                    <a:pt x="961" y="83"/>
                    <a:pt x="962" y="82"/>
                  </a:cubicBezTo>
                  <a:cubicBezTo>
                    <a:pt x="963" y="81"/>
                    <a:pt x="963" y="80"/>
                    <a:pt x="965" y="79"/>
                  </a:cubicBezTo>
                  <a:cubicBezTo>
                    <a:pt x="967" y="78"/>
                    <a:pt x="968" y="78"/>
                    <a:pt x="970" y="78"/>
                  </a:cubicBezTo>
                  <a:cubicBezTo>
                    <a:pt x="971" y="78"/>
                    <a:pt x="972" y="78"/>
                    <a:pt x="974" y="79"/>
                  </a:cubicBezTo>
                  <a:cubicBezTo>
                    <a:pt x="976" y="80"/>
                    <a:pt x="976" y="81"/>
                    <a:pt x="977" y="82"/>
                  </a:cubicBezTo>
                  <a:cubicBezTo>
                    <a:pt x="977" y="83"/>
                    <a:pt x="977" y="83"/>
                    <a:pt x="977" y="83"/>
                  </a:cubicBezTo>
                  <a:cubicBezTo>
                    <a:pt x="977" y="84"/>
                    <a:pt x="977" y="84"/>
                    <a:pt x="977" y="84"/>
                  </a:cubicBezTo>
                  <a:cubicBezTo>
                    <a:pt x="977" y="85"/>
                    <a:pt x="977" y="85"/>
                    <a:pt x="977" y="85"/>
                  </a:cubicBezTo>
                  <a:cubicBezTo>
                    <a:pt x="995" y="82"/>
                    <a:pt x="1014" y="79"/>
                    <a:pt x="1033" y="77"/>
                  </a:cubicBezTo>
                  <a:cubicBezTo>
                    <a:pt x="1051" y="77"/>
                    <a:pt x="1069" y="77"/>
                    <a:pt x="1087" y="74"/>
                  </a:cubicBezTo>
                  <a:lnTo>
                    <a:pt x="1087" y="73"/>
                  </a:lnTo>
                  <a:cubicBezTo>
                    <a:pt x="1087" y="72"/>
                    <a:pt x="1087" y="72"/>
                    <a:pt x="1088" y="71"/>
                  </a:cubicBezTo>
                  <a:cubicBezTo>
                    <a:pt x="1089" y="69"/>
                    <a:pt x="1090" y="68"/>
                    <a:pt x="1092" y="67"/>
                  </a:cubicBezTo>
                  <a:cubicBezTo>
                    <a:pt x="1094" y="66"/>
                    <a:pt x="1096" y="65"/>
                    <a:pt x="1098" y="65"/>
                  </a:cubicBezTo>
                  <a:cubicBezTo>
                    <a:pt x="1100" y="65"/>
                    <a:pt x="1102" y="66"/>
                    <a:pt x="1104" y="67"/>
                  </a:cubicBezTo>
                  <a:cubicBezTo>
                    <a:pt x="1105" y="68"/>
                    <a:pt x="1107" y="69"/>
                    <a:pt x="1108" y="71"/>
                  </a:cubicBezTo>
                  <a:cubicBezTo>
                    <a:pt x="1108" y="72"/>
                    <a:pt x="1109" y="72"/>
                    <a:pt x="1109" y="73"/>
                  </a:cubicBezTo>
                  <a:cubicBezTo>
                    <a:pt x="1124" y="72"/>
                    <a:pt x="1139" y="70"/>
                    <a:pt x="1155" y="68"/>
                  </a:cubicBezTo>
                  <a:lnTo>
                    <a:pt x="1155" y="67"/>
                  </a:lnTo>
                  <a:cubicBezTo>
                    <a:pt x="1156" y="65"/>
                    <a:pt x="1158" y="63"/>
                    <a:pt x="1160" y="62"/>
                  </a:cubicBezTo>
                  <a:cubicBezTo>
                    <a:pt x="1162" y="61"/>
                    <a:pt x="1164" y="61"/>
                    <a:pt x="1166" y="61"/>
                  </a:cubicBezTo>
                  <a:cubicBezTo>
                    <a:pt x="1168" y="61"/>
                    <a:pt x="1170" y="61"/>
                    <a:pt x="1172" y="62"/>
                  </a:cubicBezTo>
                  <a:cubicBezTo>
                    <a:pt x="1173" y="63"/>
                    <a:pt x="1175" y="64"/>
                    <a:pt x="1176" y="66"/>
                  </a:cubicBezTo>
                  <a:cubicBezTo>
                    <a:pt x="1197" y="63"/>
                    <a:pt x="1219" y="60"/>
                    <a:pt x="1241" y="58"/>
                  </a:cubicBezTo>
                  <a:cubicBezTo>
                    <a:pt x="1241" y="53"/>
                    <a:pt x="1242" y="48"/>
                    <a:pt x="1242" y="43"/>
                  </a:cubicBezTo>
                  <a:cubicBezTo>
                    <a:pt x="1242" y="42"/>
                    <a:pt x="1242" y="42"/>
                    <a:pt x="1242" y="42"/>
                  </a:cubicBezTo>
                  <a:cubicBezTo>
                    <a:pt x="1242" y="40"/>
                    <a:pt x="1243" y="38"/>
                    <a:pt x="1244" y="36"/>
                  </a:cubicBezTo>
                  <a:cubicBezTo>
                    <a:pt x="1245" y="34"/>
                    <a:pt x="1246" y="33"/>
                    <a:pt x="1248" y="32"/>
                  </a:cubicBezTo>
                  <a:cubicBezTo>
                    <a:pt x="1250" y="31"/>
                    <a:pt x="1252" y="31"/>
                    <a:pt x="1254" y="31"/>
                  </a:cubicBezTo>
                  <a:cubicBezTo>
                    <a:pt x="1255" y="31"/>
                    <a:pt x="1257" y="31"/>
                    <a:pt x="1259" y="32"/>
                  </a:cubicBezTo>
                  <a:cubicBezTo>
                    <a:pt x="1261" y="33"/>
                    <a:pt x="1262" y="35"/>
                    <a:pt x="1263" y="36"/>
                  </a:cubicBezTo>
                  <a:cubicBezTo>
                    <a:pt x="1264" y="38"/>
                    <a:pt x="1265" y="39"/>
                    <a:pt x="1265" y="41"/>
                  </a:cubicBezTo>
                  <a:cubicBezTo>
                    <a:pt x="1265" y="44"/>
                    <a:pt x="1265" y="45"/>
                    <a:pt x="1265" y="48"/>
                  </a:cubicBezTo>
                  <a:cubicBezTo>
                    <a:pt x="1265" y="50"/>
                    <a:pt x="1265" y="53"/>
                    <a:pt x="1265" y="56"/>
                  </a:cubicBezTo>
                  <a:lnTo>
                    <a:pt x="1288" y="53"/>
                  </a:lnTo>
                  <a:cubicBezTo>
                    <a:pt x="1288" y="52"/>
                    <a:pt x="1288" y="51"/>
                    <a:pt x="1289" y="50"/>
                  </a:cubicBezTo>
                  <a:cubicBezTo>
                    <a:pt x="1289" y="49"/>
                    <a:pt x="1290" y="48"/>
                    <a:pt x="1291" y="48"/>
                  </a:cubicBezTo>
                  <a:cubicBezTo>
                    <a:pt x="1292" y="47"/>
                    <a:pt x="1293" y="47"/>
                    <a:pt x="1294" y="47"/>
                  </a:cubicBezTo>
                  <a:cubicBezTo>
                    <a:pt x="1295" y="47"/>
                    <a:pt x="1296" y="47"/>
                    <a:pt x="1297" y="48"/>
                  </a:cubicBezTo>
                  <a:cubicBezTo>
                    <a:pt x="1298" y="48"/>
                    <a:pt x="1298" y="49"/>
                    <a:pt x="1299" y="50"/>
                  </a:cubicBezTo>
                  <a:lnTo>
                    <a:pt x="1299" y="52"/>
                  </a:lnTo>
                  <a:cubicBezTo>
                    <a:pt x="1328" y="48"/>
                    <a:pt x="1358" y="43"/>
                    <a:pt x="1387" y="40"/>
                  </a:cubicBezTo>
                  <a:cubicBezTo>
                    <a:pt x="1388" y="38"/>
                    <a:pt x="1388" y="37"/>
                    <a:pt x="1389" y="35"/>
                  </a:cubicBezTo>
                  <a:cubicBezTo>
                    <a:pt x="1391" y="33"/>
                    <a:pt x="1393" y="31"/>
                    <a:pt x="1395" y="29"/>
                  </a:cubicBezTo>
                  <a:cubicBezTo>
                    <a:pt x="1396" y="28"/>
                    <a:pt x="1397" y="28"/>
                    <a:pt x="1398" y="28"/>
                  </a:cubicBezTo>
                  <a:cubicBezTo>
                    <a:pt x="1399" y="28"/>
                    <a:pt x="1400" y="28"/>
                    <a:pt x="1401" y="28"/>
                  </a:cubicBezTo>
                  <a:cubicBezTo>
                    <a:pt x="1402" y="28"/>
                    <a:pt x="1404" y="28"/>
                    <a:pt x="1406" y="29"/>
                  </a:cubicBezTo>
                  <a:cubicBezTo>
                    <a:pt x="1407" y="30"/>
                    <a:pt x="1408" y="31"/>
                    <a:pt x="1409" y="33"/>
                  </a:cubicBezTo>
                  <a:cubicBezTo>
                    <a:pt x="1410" y="34"/>
                    <a:pt x="1411" y="35"/>
                    <a:pt x="1411" y="37"/>
                  </a:cubicBezTo>
                  <a:lnTo>
                    <a:pt x="1440" y="34"/>
                  </a:lnTo>
                  <a:lnTo>
                    <a:pt x="1447" y="33"/>
                  </a:lnTo>
                  <a:cubicBezTo>
                    <a:pt x="1447" y="27"/>
                    <a:pt x="1447" y="21"/>
                    <a:pt x="1447" y="15"/>
                  </a:cubicBezTo>
                  <a:cubicBezTo>
                    <a:pt x="1447" y="9"/>
                    <a:pt x="1457" y="2"/>
                    <a:pt x="1463" y="6"/>
                  </a:cubicBezTo>
                  <a:cubicBezTo>
                    <a:pt x="1463" y="5"/>
                    <a:pt x="1463" y="4"/>
                    <a:pt x="1463" y="3"/>
                  </a:cubicBezTo>
                  <a:cubicBezTo>
                    <a:pt x="1463" y="2"/>
                    <a:pt x="1463" y="1"/>
                    <a:pt x="1463" y="0"/>
                  </a:cubicBezTo>
                  <a:cubicBezTo>
                    <a:pt x="1462" y="0"/>
                    <a:pt x="1461" y="0"/>
                    <a:pt x="1461" y="0"/>
                  </a:cubicBezTo>
                  <a:cubicBezTo>
                    <a:pt x="1460" y="0"/>
                    <a:pt x="1459" y="0"/>
                    <a:pt x="1458" y="0"/>
                  </a:cubicBezTo>
                  <a:cubicBezTo>
                    <a:pt x="1391" y="4"/>
                    <a:pt x="1324" y="27"/>
                    <a:pt x="1256" y="24"/>
                  </a:cubicBezTo>
                  <a:lnTo>
                    <a:pt x="1246" y="24"/>
                  </a:lnTo>
                  <a:cubicBezTo>
                    <a:pt x="1213" y="29"/>
                    <a:pt x="1180" y="33"/>
                    <a:pt x="1146" y="35"/>
                  </a:cubicBezTo>
                  <a:cubicBezTo>
                    <a:pt x="1113" y="42"/>
                    <a:pt x="1079" y="47"/>
                    <a:pt x="1045" y="48"/>
                  </a:cubicBezTo>
                  <a:cubicBezTo>
                    <a:pt x="999" y="48"/>
                    <a:pt x="956" y="58"/>
                    <a:pt x="909" y="57"/>
                  </a:cubicBezTo>
                  <a:cubicBezTo>
                    <a:pt x="866" y="56"/>
                    <a:pt x="823" y="66"/>
                    <a:pt x="780" y="65"/>
                  </a:cubicBezTo>
                  <a:lnTo>
                    <a:pt x="754" y="65"/>
                  </a:lnTo>
                  <a:cubicBezTo>
                    <a:pt x="681" y="69"/>
                    <a:pt x="609" y="67"/>
                    <a:pt x="534" y="67"/>
                  </a:cubicBezTo>
                  <a:lnTo>
                    <a:pt x="486" y="67"/>
                  </a:lnTo>
                  <a:cubicBezTo>
                    <a:pt x="403" y="67"/>
                    <a:pt x="320" y="67"/>
                    <a:pt x="237" y="67"/>
                  </a:cubicBezTo>
                  <a:cubicBezTo>
                    <a:pt x="203" y="67"/>
                    <a:pt x="165" y="63"/>
                    <a:pt x="128" y="62"/>
                  </a:cubicBezTo>
                  <a:lnTo>
                    <a:pt x="102" y="62"/>
                  </a:lnTo>
                  <a:cubicBezTo>
                    <a:pt x="80" y="62"/>
                    <a:pt x="58" y="64"/>
                    <a:pt x="37" y="70"/>
                  </a:cubicBezTo>
                  <a:cubicBezTo>
                    <a:pt x="25" y="74"/>
                    <a:pt x="13" y="76"/>
                    <a:pt x="0" y="7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1358;p29">
              <a:extLst>
                <a:ext uri="{FF2B5EF4-FFF2-40B4-BE49-F238E27FC236}">
                  <a16:creationId xmlns:a16="http://schemas.microsoft.com/office/drawing/2014/main" id="{56FD8FAB-0A2F-3BAC-EFA2-43680BEF11FD}"/>
                </a:ext>
              </a:extLst>
            </p:cNvPr>
            <p:cNvSpPr/>
            <p:nvPr/>
          </p:nvSpPr>
          <p:spPr>
            <a:xfrm>
              <a:off x="2243165" y="-831815"/>
              <a:ext cx="66240" cy="10080"/>
            </a:xfrm>
            <a:custGeom>
              <a:avLst/>
              <a:gdLst/>
              <a:ahLst/>
              <a:cxnLst/>
              <a:rect l="l" t="t" r="r" b="b"/>
              <a:pathLst>
                <a:path w="184" h="28" extrusionOk="0">
                  <a:moveTo>
                    <a:pt x="6" y="5"/>
                  </a:moveTo>
                  <a:lnTo>
                    <a:pt x="5" y="5"/>
                  </a:lnTo>
                  <a:cubicBezTo>
                    <a:pt x="5" y="5"/>
                    <a:pt x="4" y="5"/>
                    <a:pt x="3" y="6"/>
                  </a:cubicBezTo>
                  <a:cubicBezTo>
                    <a:pt x="2" y="7"/>
                    <a:pt x="2" y="7"/>
                    <a:pt x="1" y="8"/>
                  </a:cubicBezTo>
                  <a:cubicBezTo>
                    <a:pt x="0" y="9"/>
                    <a:pt x="0" y="10"/>
                    <a:pt x="0" y="11"/>
                  </a:cubicBezTo>
                  <a:cubicBezTo>
                    <a:pt x="0" y="12"/>
                    <a:pt x="0" y="13"/>
                    <a:pt x="1" y="14"/>
                  </a:cubicBezTo>
                  <a:lnTo>
                    <a:pt x="1" y="15"/>
                  </a:lnTo>
                  <a:cubicBezTo>
                    <a:pt x="2" y="13"/>
                    <a:pt x="4" y="12"/>
                    <a:pt x="5" y="11"/>
                  </a:cubicBezTo>
                  <a:cubicBezTo>
                    <a:pt x="7" y="10"/>
                    <a:pt x="9" y="10"/>
                    <a:pt x="11" y="10"/>
                  </a:cubicBezTo>
                  <a:cubicBezTo>
                    <a:pt x="13" y="10"/>
                    <a:pt x="15" y="10"/>
                    <a:pt x="17" y="11"/>
                  </a:cubicBezTo>
                  <a:cubicBezTo>
                    <a:pt x="19" y="12"/>
                    <a:pt x="21" y="14"/>
                    <a:pt x="22" y="16"/>
                  </a:cubicBezTo>
                  <a:cubicBezTo>
                    <a:pt x="23" y="18"/>
                    <a:pt x="23" y="20"/>
                    <a:pt x="23" y="22"/>
                  </a:cubicBezTo>
                  <a:cubicBezTo>
                    <a:pt x="32" y="24"/>
                    <a:pt x="41" y="25"/>
                    <a:pt x="51" y="25"/>
                  </a:cubicBezTo>
                  <a:cubicBezTo>
                    <a:pt x="51" y="25"/>
                    <a:pt x="52" y="24"/>
                    <a:pt x="53" y="23"/>
                  </a:cubicBezTo>
                  <a:cubicBezTo>
                    <a:pt x="53" y="23"/>
                    <a:pt x="53" y="22"/>
                    <a:pt x="54" y="22"/>
                  </a:cubicBezTo>
                  <a:cubicBezTo>
                    <a:pt x="55" y="21"/>
                    <a:pt x="55" y="21"/>
                    <a:pt x="57" y="21"/>
                  </a:cubicBezTo>
                  <a:cubicBezTo>
                    <a:pt x="58" y="21"/>
                    <a:pt x="60" y="21"/>
                    <a:pt x="61" y="22"/>
                  </a:cubicBezTo>
                  <a:lnTo>
                    <a:pt x="62" y="23"/>
                  </a:lnTo>
                  <a:cubicBezTo>
                    <a:pt x="63" y="24"/>
                    <a:pt x="64" y="25"/>
                    <a:pt x="65" y="26"/>
                  </a:cubicBezTo>
                  <a:cubicBezTo>
                    <a:pt x="87" y="26"/>
                    <a:pt x="109" y="25"/>
                    <a:pt x="131" y="26"/>
                  </a:cubicBezTo>
                  <a:lnTo>
                    <a:pt x="138" y="26"/>
                  </a:lnTo>
                  <a:cubicBezTo>
                    <a:pt x="138" y="20"/>
                    <a:pt x="139" y="14"/>
                    <a:pt x="141" y="8"/>
                  </a:cubicBezTo>
                  <a:cubicBezTo>
                    <a:pt x="145" y="0"/>
                    <a:pt x="157" y="3"/>
                    <a:pt x="160" y="10"/>
                  </a:cubicBezTo>
                  <a:cubicBezTo>
                    <a:pt x="162" y="15"/>
                    <a:pt x="163" y="21"/>
                    <a:pt x="163" y="26"/>
                  </a:cubicBezTo>
                  <a:cubicBezTo>
                    <a:pt x="163" y="27"/>
                    <a:pt x="163" y="27"/>
                    <a:pt x="163" y="27"/>
                  </a:cubicBezTo>
                  <a:lnTo>
                    <a:pt x="173" y="27"/>
                  </a:lnTo>
                  <a:cubicBezTo>
                    <a:pt x="174" y="18"/>
                    <a:pt x="178" y="10"/>
                    <a:pt x="182" y="3"/>
                  </a:cubicBezTo>
                  <a:cubicBezTo>
                    <a:pt x="182" y="2"/>
                    <a:pt x="183" y="1"/>
                    <a:pt x="183" y="1"/>
                  </a:cubicBezTo>
                  <a:lnTo>
                    <a:pt x="149" y="1"/>
                  </a:lnTo>
                  <a:cubicBezTo>
                    <a:pt x="113" y="4"/>
                    <a:pt x="77" y="6"/>
                    <a:pt x="40" y="6"/>
                  </a:cubicBezTo>
                  <a:cubicBezTo>
                    <a:pt x="29" y="6"/>
                    <a:pt x="17" y="6"/>
                    <a:pt x="6"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1359;p29">
              <a:extLst>
                <a:ext uri="{FF2B5EF4-FFF2-40B4-BE49-F238E27FC236}">
                  <a16:creationId xmlns:a16="http://schemas.microsoft.com/office/drawing/2014/main" id="{2B5199AF-C5FB-6AA2-0982-550228AFBFDB}"/>
                </a:ext>
              </a:extLst>
            </p:cNvPr>
            <p:cNvSpPr/>
            <p:nvPr/>
          </p:nvSpPr>
          <p:spPr>
            <a:xfrm>
              <a:off x="3023285" y="-854135"/>
              <a:ext cx="6120" cy="4680"/>
            </a:xfrm>
            <a:custGeom>
              <a:avLst/>
              <a:gdLst/>
              <a:ahLst/>
              <a:cxnLst/>
              <a:rect l="l" t="t" r="r" b="b"/>
              <a:pathLst>
                <a:path w="17" h="13" extrusionOk="0">
                  <a:moveTo>
                    <a:pt x="16" y="6"/>
                  </a:moveTo>
                  <a:lnTo>
                    <a:pt x="9" y="5"/>
                  </a:lnTo>
                  <a:cubicBezTo>
                    <a:pt x="7" y="4"/>
                    <a:pt x="5" y="4"/>
                    <a:pt x="3" y="3"/>
                  </a:cubicBezTo>
                  <a:cubicBezTo>
                    <a:pt x="2" y="2"/>
                    <a:pt x="1" y="1"/>
                    <a:pt x="0" y="0"/>
                  </a:cubicBezTo>
                  <a:cubicBezTo>
                    <a:pt x="0" y="4"/>
                    <a:pt x="0" y="8"/>
                    <a:pt x="0" y="12"/>
                  </a:cubicBezTo>
                  <a:cubicBezTo>
                    <a:pt x="2" y="12"/>
                    <a:pt x="3" y="12"/>
                    <a:pt x="5" y="12"/>
                  </a:cubicBezTo>
                  <a:cubicBezTo>
                    <a:pt x="7" y="12"/>
                    <a:pt x="9" y="12"/>
                    <a:pt x="11" y="12"/>
                  </a:cubicBezTo>
                  <a:cubicBezTo>
                    <a:pt x="13" y="11"/>
                    <a:pt x="14" y="9"/>
                    <a:pt x="15" y="7"/>
                  </a:cubicBezTo>
                  <a:lnTo>
                    <a:pt x="16"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1360;p29">
              <a:extLst>
                <a:ext uri="{FF2B5EF4-FFF2-40B4-BE49-F238E27FC236}">
                  <a16:creationId xmlns:a16="http://schemas.microsoft.com/office/drawing/2014/main" id="{4C71846C-DC5C-1F12-F8F1-75E55F1AAA82}"/>
                </a:ext>
              </a:extLst>
            </p:cNvPr>
            <p:cNvSpPr/>
            <p:nvPr/>
          </p:nvSpPr>
          <p:spPr>
            <a:xfrm>
              <a:off x="3021485" y="-860255"/>
              <a:ext cx="8280" cy="8640"/>
            </a:xfrm>
            <a:custGeom>
              <a:avLst/>
              <a:gdLst/>
              <a:ahLst/>
              <a:cxnLst/>
              <a:rect l="l" t="t" r="r" b="b"/>
              <a:pathLst>
                <a:path w="23" h="24" extrusionOk="0">
                  <a:moveTo>
                    <a:pt x="5" y="12"/>
                  </a:moveTo>
                  <a:cubicBezTo>
                    <a:pt x="5" y="14"/>
                    <a:pt x="5" y="15"/>
                    <a:pt x="5" y="17"/>
                  </a:cubicBezTo>
                  <a:cubicBezTo>
                    <a:pt x="6" y="18"/>
                    <a:pt x="7" y="19"/>
                    <a:pt x="8" y="20"/>
                  </a:cubicBezTo>
                  <a:cubicBezTo>
                    <a:pt x="10" y="21"/>
                    <a:pt x="12" y="21"/>
                    <a:pt x="14" y="22"/>
                  </a:cubicBezTo>
                  <a:lnTo>
                    <a:pt x="20" y="23"/>
                  </a:lnTo>
                  <a:cubicBezTo>
                    <a:pt x="21" y="21"/>
                    <a:pt x="22" y="19"/>
                    <a:pt x="22" y="17"/>
                  </a:cubicBezTo>
                  <a:cubicBezTo>
                    <a:pt x="22" y="14"/>
                    <a:pt x="21" y="12"/>
                    <a:pt x="19" y="9"/>
                  </a:cubicBezTo>
                  <a:cubicBezTo>
                    <a:pt x="17" y="6"/>
                    <a:pt x="16" y="4"/>
                    <a:pt x="14" y="3"/>
                  </a:cubicBezTo>
                  <a:cubicBezTo>
                    <a:pt x="11" y="1"/>
                    <a:pt x="8" y="1"/>
                    <a:pt x="6" y="0"/>
                  </a:cubicBezTo>
                  <a:lnTo>
                    <a:pt x="0" y="0"/>
                  </a:lnTo>
                  <a:cubicBezTo>
                    <a:pt x="0" y="1"/>
                    <a:pt x="0" y="2"/>
                    <a:pt x="0" y="3"/>
                  </a:cubicBezTo>
                  <a:cubicBezTo>
                    <a:pt x="0" y="4"/>
                    <a:pt x="0" y="5"/>
                    <a:pt x="0" y="6"/>
                  </a:cubicBezTo>
                  <a:lnTo>
                    <a:pt x="1" y="6"/>
                  </a:lnTo>
                  <a:cubicBezTo>
                    <a:pt x="2" y="6"/>
                    <a:pt x="2" y="7"/>
                    <a:pt x="3" y="9"/>
                  </a:cubicBezTo>
                  <a:cubicBezTo>
                    <a:pt x="3" y="10"/>
                    <a:pt x="5" y="11"/>
                    <a:pt x="5"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1361;p29">
              <a:extLst>
                <a:ext uri="{FF2B5EF4-FFF2-40B4-BE49-F238E27FC236}">
                  <a16:creationId xmlns:a16="http://schemas.microsoft.com/office/drawing/2014/main" id="{FC5F2AB8-BC60-4003-BD31-E1DAF9967BCD}"/>
                </a:ext>
              </a:extLst>
            </p:cNvPr>
            <p:cNvSpPr/>
            <p:nvPr/>
          </p:nvSpPr>
          <p:spPr>
            <a:xfrm>
              <a:off x="2243885" y="-828575"/>
              <a:ext cx="8280" cy="5040"/>
            </a:xfrm>
            <a:custGeom>
              <a:avLst/>
              <a:gdLst/>
              <a:ahLst/>
              <a:cxnLst/>
              <a:rect l="l" t="t" r="r" b="b"/>
              <a:pathLst>
                <a:path w="23" h="14" extrusionOk="0">
                  <a:moveTo>
                    <a:pt x="22" y="13"/>
                  </a:moveTo>
                  <a:lnTo>
                    <a:pt x="22" y="12"/>
                  </a:lnTo>
                  <a:cubicBezTo>
                    <a:pt x="22" y="10"/>
                    <a:pt x="22" y="8"/>
                    <a:pt x="21" y="6"/>
                  </a:cubicBezTo>
                  <a:cubicBezTo>
                    <a:pt x="20" y="4"/>
                    <a:pt x="18" y="3"/>
                    <a:pt x="16" y="2"/>
                  </a:cubicBezTo>
                  <a:cubicBezTo>
                    <a:pt x="14" y="1"/>
                    <a:pt x="12" y="0"/>
                    <a:pt x="10" y="0"/>
                  </a:cubicBezTo>
                  <a:cubicBezTo>
                    <a:pt x="8" y="0"/>
                    <a:pt x="6" y="1"/>
                    <a:pt x="4" y="2"/>
                  </a:cubicBezTo>
                  <a:cubicBezTo>
                    <a:pt x="3" y="3"/>
                    <a:pt x="1" y="4"/>
                    <a:pt x="0" y="5"/>
                  </a:cubicBezTo>
                  <a:cubicBezTo>
                    <a:pt x="1" y="6"/>
                    <a:pt x="2" y="7"/>
                    <a:pt x="2" y="7"/>
                  </a:cubicBezTo>
                  <a:cubicBezTo>
                    <a:pt x="3" y="7"/>
                    <a:pt x="3" y="7"/>
                    <a:pt x="3" y="7"/>
                  </a:cubicBezTo>
                  <a:cubicBezTo>
                    <a:pt x="9" y="10"/>
                    <a:pt x="16" y="11"/>
                    <a:pt x="22"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1362;p29">
              <a:extLst>
                <a:ext uri="{FF2B5EF4-FFF2-40B4-BE49-F238E27FC236}">
                  <a16:creationId xmlns:a16="http://schemas.microsoft.com/office/drawing/2014/main" id="{0AC0C8B4-E5CA-01F0-0799-CB5987AE2D46}"/>
                </a:ext>
              </a:extLst>
            </p:cNvPr>
            <p:cNvSpPr/>
            <p:nvPr/>
          </p:nvSpPr>
          <p:spPr>
            <a:xfrm>
              <a:off x="2261525" y="-824615"/>
              <a:ext cx="5400" cy="2160"/>
            </a:xfrm>
            <a:custGeom>
              <a:avLst/>
              <a:gdLst/>
              <a:ahLst/>
              <a:cxnLst/>
              <a:rect l="l" t="t" r="r" b="b"/>
              <a:pathLst>
                <a:path w="15" h="6" extrusionOk="0">
                  <a:moveTo>
                    <a:pt x="11" y="2"/>
                  </a:moveTo>
                  <a:lnTo>
                    <a:pt x="10" y="1"/>
                  </a:lnTo>
                  <a:cubicBezTo>
                    <a:pt x="9" y="0"/>
                    <a:pt x="7" y="0"/>
                    <a:pt x="6" y="0"/>
                  </a:cubicBezTo>
                  <a:cubicBezTo>
                    <a:pt x="4" y="0"/>
                    <a:pt x="4" y="1"/>
                    <a:pt x="3" y="1"/>
                  </a:cubicBezTo>
                  <a:cubicBezTo>
                    <a:pt x="2" y="2"/>
                    <a:pt x="2" y="2"/>
                    <a:pt x="2" y="2"/>
                  </a:cubicBezTo>
                  <a:cubicBezTo>
                    <a:pt x="1" y="3"/>
                    <a:pt x="0" y="4"/>
                    <a:pt x="0" y="5"/>
                  </a:cubicBezTo>
                  <a:lnTo>
                    <a:pt x="14" y="5"/>
                  </a:lnTo>
                  <a:cubicBezTo>
                    <a:pt x="13" y="4"/>
                    <a:pt x="12" y="3"/>
                    <a:pt x="11"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1363;p29">
              <a:extLst>
                <a:ext uri="{FF2B5EF4-FFF2-40B4-BE49-F238E27FC236}">
                  <a16:creationId xmlns:a16="http://schemas.microsoft.com/office/drawing/2014/main" id="{BB03DD9A-55C4-EFF9-80F5-B2982A3C6837}"/>
                </a:ext>
              </a:extLst>
            </p:cNvPr>
            <p:cNvSpPr/>
            <p:nvPr/>
          </p:nvSpPr>
          <p:spPr>
            <a:xfrm>
              <a:off x="2292845" y="-832535"/>
              <a:ext cx="9000" cy="10080"/>
            </a:xfrm>
            <a:custGeom>
              <a:avLst/>
              <a:gdLst/>
              <a:ahLst/>
              <a:cxnLst/>
              <a:rect l="l" t="t" r="r" b="b"/>
              <a:pathLst>
                <a:path w="25" h="28" extrusionOk="0">
                  <a:moveTo>
                    <a:pt x="22" y="11"/>
                  </a:moveTo>
                  <a:cubicBezTo>
                    <a:pt x="19" y="4"/>
                    <a:pt x="7" y="0"/>
                    <a:pt x="3" y="9"/>
                  </a:cubicBezTo>
                  <a:cubicBezTo>
                    <a:pt x="1" y="15"/>
                    <a:pt x="0" y="21"/>
                    <a:pt x="0" y="27"/>
                  </a:cubicBezTo>
                  <a:lnTo>
                    <a:pt x="24" y="27"/>
                  </a:lnTo>
                  <a:cubicBezTo>
                    <a:pt x="24" y="22"/>
                    <a:pt x="24" y="16"/>
                    <a:pt x="22"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1364;p29">
              <a:extLst>
                <a:ext uri="{FF2B5EF4-FFF2-40B4-BE49-F238E27FC236}">
                  <a16:creationId xmlns:a16="http://schemas.microsoft.com/office/drawing/2014/main" id="{4D15E596-E590-4F6A-8B56-7E7F1FA2893E}"/>
                </a:ext>
              </a:extLst>
            </p:cNvPr>
            <p:cNvSpPr/>
            <p:nvPr/>
          </p:nvSpPr>
          <p:spPr>
            <a:xfrm>
              <a:off x="2309045" y="-833255"/>
              <a:ext cx="5400" cy="1800"/>
            </a:xfrm>
            <a:custGeom>
              <a:avLst/>
              <a:gdLst/>
              <a:ahLst/>
              <a:cxnLst/>
              <a:rect l="l" t="t" r="r" b="b"/>
              <a:pathLst>
                <a:path w="15" h="5" extrusionOk="0">
                  <a:moveTo>
                    <a:pt x="0" y="4"/>
                  </a:moveTo>
                  <a:lnTo>
                    <a:pt x="14" y="4"/>
                  </a:lnTo>
                  <a:cubicBezTo>
                    <a:pt x="13" y="2"/>
                    <a:pt x="12" y="1"/>
                    <a:pt x="11" y="1"/>
                  </a:cubicBezTo>
                  <a:cubicBezTo>
                    <a:pt x="10" y="0"/>
                    <a:pt x="8" y="0"/>
                    <a:pt x="7" y="0"/>
                  </a:cubicBezTo>
                  <a:cubicBezTo>
                    <a:pt x="5" y="0"/>
                    <a:pt x="4" y="0"/>
                    <a:pt x="3" y="1"/>
                  </a:cubicBezTo>
                  <a:cubicBezTo>
                    <a:pt x="2" y="1"/>
                    <a:pt x="1" y="2"/>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 name="Google Shape;1365;p29">
              <a:extLst>
                <a:ext uri="{FF2B5EF4-FFF2-40B4-BE49-F238E27FC236}">
                  <a16:creationId xmlns:a16="http://schemas.microsoft.com/office/drawing/2014/main" id="{0241DDDE-DE8C-1481-1573-7D3A62550765}"/>
                </a:ext>
              </a:extLst>
            </p:cNvPr>
            <p:cNvSpPr/>
            <p:nvPr/>
          </p:nvSpPr>
          <p:spPr>
            <a:xfrm>
              <a:off x="2305445" y="-831815"/>
              <a:ext cx="10080" cy="9720"/>
            </a:xfrm>
            <a:custGeom>
              <a:avLst/>
              <a:gdLst/>
              <a:ahLst/>
              <a:cxnLst/>
              <a:rect l="l" t="t" r="r" b="b"/>
              <a:pathLst>
                <a:path w="28" h="27" extrusionOk="0">
                  <a:moveTo>
                    <a:pt x="24" y="25"/>
                  </a:moveTo>
                  <a:cubicBezTo>
                    <a:pt x="26" y="21"/>
                    <a:pt x="27" y="16"/>
                    <a:pt x="27" y="11"/>
                  </a:cubicBezTo>
                  <a:cubicBezTo>
                    <a:pt x="27" y="9"/>
                    <a:pt x="27" y="6"/>
                    <a:pt x="26" y="4"/>
                  </a:cubicBezTo>
                  <a:cubicBezTo>
                    <a:pt x="26" y="3"/>
                    <a:pt x="26" y="2"/>
                    <a:pt x="25" y="1"/>
                  </a:cubicBezTo>
                  <a:cubicBezTo>
                    <a:pt x="25" y="0"/>
                    <a:pt x="25" y="0"/>
                    <a:pt x="24" y="0"/>
                  </a:cubicBezTo>
                  <a:lnTo>
                    <a:pt x="10" y="0"/>
                  </a:lnTo>
                  <a:cubicBezTo>
                    <a:pt x="9" y="0"/>
                    <a:pt x="9" y="1"/>
                    <a:pt x="9" y="2"/>
                  </a:cubicBezTo>
                  <a:cubicBezTo>
                    <a:pt x="4" y="9"/>
                    <a:pt x="1" y="17"/>
                    <a:pt x="0" y="26"/>
                  </a:cubicBezTo>
                  <a:lnTo>
                    <a:pt x="24" y="26"/>
                  </a:lnTo>
                  <a:lnTo>
                    <a:pt x="24" y="2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 name="Google Shape;1366;p29">
              <a:extLst>
                <a:ext uri="{FF2B5EF4-FFF2-40B4-BE49-F238E27FC236}">
                  <a16:creationId xmlns:a16="http://schemas.microsoft.com/office/drawing/2014/main" id="{03D9B710-7E57-6BF4-96DA-A58C2B3F46A9}"/>
                </a:ext>
              </a:extLst>
            </p:cNvPr>
            <p:cNvSpPr/>
            <p:nvPr/>
          </p:nvSpPr>
          <p:spPr>
            <a:xfrm>
              <a:off x="2324885" y="-826775"/>
              <a:ext cx="9000" cy="5040"/>
            </a:xfrm>
            <a:custGeom>
              <a:avLst/>
              <a:gdLst/>
              <a:ahLst/>
              <a:cxnLst/>
              <a:rect l="l" t="t" r="r" b="b"/>
              <a:pathLst>
                <a:path w="25" h="14" extrusionOk="0">
                  <a:moveTo>
                    <a:pt x="24" y="12"/>
                  </a:moveTo>
                  <a:cubicBezTo>
                    <a:pt x="24" y="10"/>
                    <a:pt x="24" y="9"/>
                    <a:pt x="23" y="7"/>
                  </a:cubicBezTo>
                  <a:lnTo>
                    <a:pt x="23" y="6"/>
                  </a:lnTo>
                  <a:lnTo>
                    <a:pt x="23" y="5"/>
                  </a:lnTo>
                  <a:cubicBezTo>
                    <a:pt x="22" y="4"/>
                    <a:pt x="21" y="3"/>
                    <a:pt x="20" y="2"/>
                  </a:cubicBezTo>
                  <a:cubicBezTo>
                    <a:pt x="18" y="1"/>
                    <a:pt x="17" y="0"/>
                    <a:pt x="17" y="1"/>
                  </a:cubicBezTo>
                  <a:cubicBezTo>
                    <a:pt x="15" y="0"/>
                    <a:pt x="14" y="0"/>
                    <a:pt x="12" y="0"/>
                  </a:cubicBezTo>
                  <a:cubicBezTo>
                    <a:pt x="10" y="0"/>
                    <a:pt x="8" y="0"/>
                    <a:pt x="6" y="1"/>
                  </a:cubicBezTo>
                  <a:cubicBezTo>
                    <a:pt x="4" y="2"/>
                    <a:pt x="3" y="4"/>
                    <a:pt x="2" y="6"/>
                  </a:cubicBezTo>
                  <a:cubicBezTo>
                    <a:pt x="1" y="7"/>
                    <a:pt x="0" y="9"/>
                    <a:pt x="0" y="10"/>
                  </a:cubicBezTo>
                  <a:cubicBezTo>
                    <a:pt x="0" y="12"/>
                    <a:pt x="0" y="12"/>
                    <a:pt x="0" y="13"/>
                  </a:cubicBezTo>
                  <a:lnTo>
                    <a:pt x="20" y="13"/>
                  </a:lnTo>
                  <a:lnTo>
                    <a:pt x="24"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 name="Google Shape;1367;p29">
              <a:extLst>
                <a:ext uri="{FF2B5EF4-FFF2-40B4-BE49-F238E27FC236}">
                  <a16:creationId xmlns:a16="http://schemas.microsoft.com/office/drawing/2014/main" id="{1160DC95-43FE-F602-9104-F3C378A9A3B1}"/>
                </a:ext>
              </a:extLst>
            </p:cNvPr>
            <p:cNvSpPr/>
            <p:nvPr/>
          </p:nvSpPr>
          <p:spPr>
            <a:xfrm>
              <a:off x="2345405" y="-773855"/>
              <a:ext cx="10440" cy="19440"/>
            </a:xfrm>
            <a:custGeom>
              <a:avLst/>
              <a:gdLst/>
              <a:ahLst/>
              <a:cxnLst/>
              <a:rect l="l" t="t" r="r" b="b"/>
              <a:pathLst>
                <a:path w="29" h="54" extrusionOk="0">
                  <a:moveTo>
                    <a:pt x="1" y="38"/>
                  </a:moveTo>
                  <a:cubicBezTo>
                    <a:pt x="1" y="40"/>
                    <a:pt x="2" y="42"/>
                    <a:pt x="3" y="44"/>
                  </a:cubicBezTo>
                  <a:cubicBezTo>
                    <a:pt x="4" y="47"/>
                    <a:pt x="7" y="48"/>
                    <a:pt x="9" y="50"/>
                  </a:cubicBezTo>
                  <a:cubicBezTo>
                    <a:pt x="10" y="50"/>
                    <a:pt x="10" y="51"/>
                    <a:pt x="10" y="51"/>
                  </a:cubicBezTo>
                  <a:cubicBezTo>
                    <a:pt x="10" y="53"/>
                    <a:pt x="19" y="51"/>
                    <a:pt x="20" y="51"/>
                  </a:cubicBezTo>
                  <a:cubicBezTo>
                    <a:pt x="21" y="51"/>
                    <a:pt x="21" y="50"/>
                    <a:pt x="22" y="50"/>
                  </a:cubicBezTo>
                  <a:cubicBezTo>
                    <a:pt x="23" y="49"/>
                    <a:pt x="24" y="48"/>
                    <a:pt x="25" y="47"/>
                  </a:cubicBezTo>
                  <a:cubicBezTo>
                    <a:pt x="26" y="47"/>
                    <a:pt x="26" y="46"/>
                    <a:pt x="27" y="45"/>
                  </a:cubicBezTo>
                  <a:cubicBezTo>
                    <a:pt x="28" y="43"/>
                    <a:pt x="28" y="41"/>
                    <a:pt x="28" y="39"/>
                  </a:cubicBezTo>
                  <a:cubicBezTo>
                    <a:pt x="28" y="37"/>
                    <a:pt x="28" y="36"/>
                    <a:pt x="28" y="35"/>
                  </a:cubicBezTo>
                  <a:cubicBezTo>
                    <a:pt x="26" y="30"/>
                    <a:pt x="26" y="26"/>
                    <a:pt x="25" y="21"/>
                  </a:cubicBezTo>
                  <a:cubicBezTo>
                    <a:pt x="23" y="13"/>
                    <a:pt x="15" y="0"/>
                    <a:pt x="7" y="10"/>
                  </a:cubicBezTo>
                  <a:cubicBezTo>
                    <a:pt x="6" y="11"/>
                    <a:pt x="5" y="12"/>
                    <a:pt x="4" y="14"/>
                  </a:cubicBezTo>
                  <a:cubicBezTo>
                    <a:pt x="2" y="18"/>
                    <a:pt x="0" y="24"/>
                    <a:pt x="0" y="29"/>
                  </a:cubicBezTo>
                  <a:cubicBezTo>
                    <a:pt x="0" y="30"/>
                    <a:pt x="0" y="31"/>
                    <a:pt x="0" y="31"/>
                  </a:cubicBezTo>
                  <a:cubicBezTo>
                    <a:pt x="0" y="32"/>
                    <a:pt x="0" y="33"/>
                    <a:pt x="0" y="33"/>
                  </a:cubicBezTo>
                  <a:cubicBezTo>
                    <a:pt x="0" y="35"/>
                    <a:pt x="0" y="37"/>
                    <a:pt x="1" y="3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 name="Google Shape;1368;p29">
              <a:extLst>
                <a:ext uri="{FF2B5EF4-FFF2-40B4-BE49-F238E27FC236}">
                  <a16:creationId xmlns:a16="http://schemas.microsoft.com/office/drawing/2014/main" id="{4C89FCFA-E39B-CECB-7C59-5748755B2230}"/>
                </a:ext>
              </a:extLst>
            </p:cNvPr>
            <p:cNvSpPr/>
            <p:nvPr/>
          </p:nvSpPr>
          <p:spPr>
            <a:xfrm>
              <a:off x="2346845" y="-821375"/>
              <a:ext cx="7920" cy="34920"/>
            </a:xfrm>
            <a:custGeom>
              <a:avLst/>
              <a:gdLst/>
              <a:ahLst/>
              <a:cxnLst/>
              <a:rect l="l" t="t" r="r" b="b"/>
              <a:pathLst>
                <a:path w="22" h="97" extrusionOk="0">
                  <a:moveTo>
                    <a:pt x="0" y="4"/>
                  </a:moveTo>
                  <a:cubicBezTo>
                    <a:pt x="0" y="9"/>
                    <a:pt x="0" y="14"/>
                    <a:pt x="0" y="18"/>
                  </a:cubicBezTo>
                  <a:cubicBezTo>
                    <a:pt x="0" y="43"/>
                    <a:pt x="2" y="68"/>
                    <a:pt x="7" y="93"/>
                  </a:cubicBezTo>
                  <a:cubicBezTo>
                    <a:pt x="7" y="94"/>
                    <a:pt x="7" y="94"/>
                    <a:pt x="8" y="95"/>
                  </a:cubicBezTo>
                  <a:cubicBezTo>
                    <a:pt x="9" y="96"/>
                    <a:pt x="9" y="95"/>
                    <a:pt x="10" y="95"/>
                  </a:cubicBezTo>
                  <a:cubicBezTo>
                    <a:pt x="11" y="95"/>
                    <a:pt x="11" y="96"/>
                    <a:pt x="12" y="95"/>
                  </a:cubicBezTo>
                  <a:cubicBezTo>
                    <a:pt x="13" y="94"/>
                    <a:pt x="13" y="94"/>
                    <a:pt x="13" y="93"/>
                  </a:cubicBezTo>
                  <a:cubicBezTo>
                    <a:pt x="19" y="67"/>
                    <a:pt x="21" y="41"/>
                    <a:pt x="21" y="14"/>
                  </a:cubicBezTo>
                  <a:cubicBezTo>
                    <a:pt x="21" y="12"/>
                    <a:pt x="21" y="9"/>
                    <a:pt x="21" y="6"/>
                  </a:cubicBezTo>
                  <a:cubicBezTo>
                    <a:pt x="21" y="5"/>
                    <a:pt x="21" y="5"/>
                    <a:pt x="21" y="4"/>
                  </a:cubicBezTo>
                  <a:cubicBezTo>
                    <a:pt x="21" y="3"/>
                    <a:pt x="21" y="3"/>
                    <a:pt x="21" y="2"/>
                  </a:cubicBezTo>
                  <a:lnTo>
                    <a:pt x="1" y="0"/>
                  </a:lnTo>
                  <a:cubicBezTo>
                    <a:pt x="1" y="1"/>
                    <a:pt x="1" y="1"/>
                    <a:pt x="1" y="1"/>
                  </a:cubicBezTo>
                  <a:cubicBezTo>
                    <a:pt x="1" y="2"/>
                    <a:pt x="0" y="3"/>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 name="Google Shape;1369;p29">
              <a:extLst>
                <a:ext uri="{FF2B5EF4-FFF2-40B4-BE49-F238E27FC236}">
                  <a16:creationId xmlns:a16="http://schemas.microsoft.com/office/drawing/2014/main" id="{3275DCB5-7362-E11F-ABFB-88C0F2CD2E0C}"/>
                </a:ext>
              </a:extLst>
            </p:cNvPr>
            <p:cNvSpPr/>
            <p:nvPr/>
          </p:nvSpPr>
          <p:spPr>
            <a:xfrm>
              <a:off x="2347205" y="-822455"/>
              <a:ext cx="7200" cy="2160"/>
            </a:xfrm>
            <a:custGeom>
              <a:avLst/>
              <a:gdLst/>
              <a:ahLst/>
              <a:cxnLst/>
              <a:rect l="l" t="t" r="r" b="b"/>
              <a:pathLst>
                <a:path w="20" h="6" extrusionOk="0">
                  <a:moveTo>
                    <a:pt x="15" y="0"/>
                  </a:moveTo>
                  <a:lnTo>
                    <a:pt x="2" y="0"/>
                  </a:lnTo>
                  <a:cubicBezTo>
                    <a:pt x="1" y="0"/>
                    <a:pt x="1" y="1"/>
                    <a:pt x="0" y="2"/>
                  </a:cubicBezTo>
                  <a:lnTo>
                    <a:pt x="0" y="3"/>
                  </a:lnTo>
                  <a:lnTo>
                    <a:pt x="19" y="5"/>
                  </a:lnTo>
                  <a:cubicBezTo>
                    <a:pt x="19" y="4"/>
                    <a:pt x="19" y="4"/>
                    <a:pt x="19" y="4"/>
                  </a:cubicBezTo>
                  <a:cubicBezTo>
                    <a:pt x="18" y="2"/>
                    <a:pt x="17" y="1"/>
                    <a:pt x="1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 name="Google Shape;1370;p29">
              <a:extLst>
                <a:ext uri="{FF2B5EF4-FFF2-40B4-BE49-F238E27FC236}">
                  <a16:creationId xmlns:a16="http://schemas.microsoft.com/office/drawing/2014/main" id="{803EEBA0-55A0-E217-F09E-FA079B6B672C}"/>
                </a:ext>
              </a:extLst>
            </p:cNvPr>
            <p:cNvSpPr/>
            <p:nvPr/>
          </p:nvSpPr>
          <p:spPr>
            <a:xfrm>
              <a:off x="2347925" y="-823175"/>
              <a:ext cx="5040" cy="1080"/>
            </a:xfrm>
            <a:custGeom>
              <a:avLst/>
              <a:gdLst/>
              <a:ahLst/>
              <a:cxnLst/>
              <a:rect l="l" t="t" r="r" b="b"/>
              <a:pathLst>
                <a:path w="14" h="3" extrusionOk="0">
                  <a:moveTo>
                    <a:pt x="0" y="2"/>
                  </a:moveTo>
                  <a:lnTo>
                    <a:pt x="13" y="2"/>
                  </a:lnTo>
                  <a:lnTo>
                    <a:pt x="12" y="2"/>
                  </a:lnTo>
                  <a:cubicBezTo>
                    <a:pt x="11" y="1"/>
                    <a:pt x="9" y="0"/>
                    <a:pt x="7" y="0"/>
                  </a:cubicBezTo>
                  <a:cubicBezTo>
                    <a:pt x="5" y="0"/>
                    <a:pt x="3" y="1"/>
                    <a:pt x="1" y="2"/>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 name="Google Shape;1371;p29">
              <a:extLst>
                <a:ext uri="{FF2B5EF4-FFF2-40B4-BE49-F238E27FC236}">
                  <a16:creationId xmlns:a16="http://schemas.microsoft.com/office/drawing/2014/main" id="{041E8ED7-8E2F-5398-35D7-3DEAB61D9390}"/>
                </a:ext>
              </a:extLst>
            </p:cNvPr>
            <p:cNvSpPr/>
            <p:nvPr/>
          </p:nvSpPr>
          <p:spPr>
            <a:xfrm>
              <a:off x="2363765" y="-820655"/>
              <a:ext cx="8640" cy="42840"/>
            </a:xfrm>
            <a:custGeom>
              <a:avLst/>
              <a:gdLst/>
              <a:ahLst/>
              <a:cxnLst/>
              <a:rect l="l" t="t" r="r" b="b"/>
              <a:pathLst>
                <a:path w="24" h="119" extrusionOk="0">
                  <a:moveTo>
                    <a:pt x="1" y="1"/>
                  </a:moveTo>
                  <a:cubicBezTo>
                    <a:pt x="0" y="11"/>
                    <a:pt x="0" y="21"/>
                    <a:pt x="0" y="32"/>
                  </a:cubicBezTo>
                  <a:cubicBezTo>
                    <a:pt x="0" y="58"/>
                    <a:pt x="3" y="85"/>
                    <a:pt x="10" y="111"/>
                  </a:cubicBezTo>
                  <a:cubicBezTo>
                    <a:pt x="11" y="116"/>
                    <a:pt x="20" y="118"/>
                    <a:pt x="21" y="111"/>
                  </a:cubicBezTo>
                  <a:cubicBezTo>
                    <a:pt x="22" y="95"/>
                    <a:pt x="23" y="80"/>
                    <a:pt x="23" y="64"/>
                  </a:cubicBezTo>
                  <a:cubicBezTo>
                    <a:pt x="23" y="58"/>
                    <a:pt x="23" y="52"/>
                    <a:pt x="23" y="46"/>
                  </a:cubicBezTo>
                  <a:cubicBezTo>
                    <a:pt x="23" y="39"/>
                    <a:pt x="23" y="30"/>
                    <a:pt x="23" y="23"/>
                  </a:cubicBezTo>
                  <a:cubicBezTo>
                    <a:pt x="23" y="15"/>
                    <a:pt x="23" y="8"/>
                    <a:pt x="23" y="0"/>
                  </a:cubicBezTo>
                  <a:lnTo>
                    <a:pt x="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 name="Google Shape;1372;p29">
              <a:extLst>
                <a:ext uri="{FF2B5EF4-FFF2-40B4-BE49-F238E27FC236}">
                  <a16:creationId xmlns:a16="http://schemas.microsoft.com/office/drawing/2014/main" id="{2F3904B8-E095-04F9-083B-96EEB7DD4E5B}"/>
                </a:ext>
              </a:extLst>
            </p:cNvPr>
            <p:cNvSpPr/>
            <p:nvPr/>
          </p:nvSpPr>
          <p:spPr>
            <a:xfrm>
              <a:off x="2364125" y="-822815"/>
              <a:ext cx="7920" cy="2880"/>
            </a:xfrm>
            <a:custGeom>
              <a:avLst/>
              <a:gdLst/>
              <a:ahLst/>
              <a:cxnLst/>
              <a:rect l="l" t="t" r="r" b="b"/>
              <a:pathLst>
                <a:path w="22" h="8" extrusionOk="0">
                  <a:moveTo>
                    <a:pt x="1" y="1"/>
                  </a:moveTo>
                  <a:cubicBezTo>
                    <a:pt x="1" y="3"/>
                    <a:pt x="1" y="5"/>
                    <a:pt x="0" y="7"/>
                  </a:cubicBezTo>
                  <a:lnTo>
                    <a:pt x="21" y="7"/>
                  </a:lnTo>
                  <a:cubicBezTo>
                    <a:pt x="21" y="5"/>
                    <a:pt x="21" y="2"/>
                    <a:pt x="21" y="0"/>
                  </a:cubicBezTo>
                  <a:lnTo>
                    <a:pt x="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 name="Google Shape;1373;p29">
              <a:extLst>
                <a:ext uri="{FF2B5EF4-FFF2-40B4-BE49-F238E27FC236}">
                  <a16:creationId xmlns:a16="http://schemas.microsoft.com/office/drawing/2014/main" id="{10DAF1D2-AD6D-54AA-1BD0-3CCB036EC051}"/>
                </a:ext>
              </a:extLst>
            </p:cNvPr>
            <p:cNvSpPr/>
            <p:nvPr/>
          </p:nvSpPr>
          <p:spPr>
            <a:xfrm>
              <a:off x="2364845" y="-827855"/>
              <a:ext cx="7560" cy="5400"/>
            </a:xfrm>
            <a:custGeom>
              <a:avLst/>
              <a:gdLst/>
              <a:ahLst/>
              <a:cxnLst/>
              <a:rect l="l" t="t" r="r" b="b"/>
              <a:pathLst>
                <a:path w="21" h="15" extrusionOk="0">
                  <a:moveTo>
                    <a:pt x="18" y="11"/>
                  </a:moveTo>
                  <a:cubicBezTo>
                    <a:pt x="16" y="3"/>
                    <a:pt x="3" y="0"/>
                    <a:pt x="0" y="10"/>
                  </a:cubicBezTo>
                  <a:cubicBezTo>
                    <a:pt x="0" y="11"/>
                    <a:pt x="0" y="12"/>
                    <a:pt x="0" y="14"/>
                  </a:cubicBezTo>
                  <a:lnTo>
                    <a:pt x="20" y="14"/>
                  </a:lnTo>
                  <a:cubicBezTo>
                    <a:pt x="20" y="14"/>
                    <a:pt x="18" y="12"/>
                    <a:pt x="18"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 name="Google Shape;1374;p29">
              <a:extLst>
                <a:ext uri="{FF2B5EF4-FFF2-40B4-BE49-F238E27FC236}">
                  <a16:creationId xmlns:a16="http://schemas.microsoft.com/office/drawing/2014/main" id="{6836928A-EB0B-2964-5227-4664FFDD74AA}"/>
                </a:ext>
              </a:extLst>
            </p:cNvPr>
            <p:cNvSpPr/>
            <p:nvPr/>
          </p:nvSpPr>
          <p:spPr>
            <a:xfrm>
              <a:off x="2381405" y="-820295"/>
              <a:ext cx="9360" cy="41400"/>
            </a:xfrm>
            <a:custGeom>
              <a:avLst/>
              <a:gdLst/>
              <a:ahLst/>
              <a:cxnLst/>
              <a:rect l="l" t="t" r="r" b="b"/>
              <a:pathLst>
                <a:path w="26" h="115" extrusionOk="0">
                  <a:moveTo>
                    <a:pt x="5" y="105"/>
                  </a:moveTo>
                  <a:cubicBezTo>
                    <a:pt x="5" y="106"/>
                    <a:pt x="6" y="108"/>
                    <a:pt x="6" y="109"/>
                  </a:cubicBezTo>
                  <a:cubicBezTo>
                    <a:pt x="7" y="111"/>
                    <a:pt x="8" y="112"/>
                    <a:pt x="10" y="113"/>
                  </a:cubicBezTo>
                  <a:cubicBezTo>
                    <a:pt x="12" y="114"/>
                    <a:pt x="13" y="114"/>
                    <a:pt x="15" y="114"/>
                  </a:cubicBezTo>
                  <a:cubicBezTo>
                    <a:pt x="16" y="114"/>
                    <a:pt x="17" y="114"/>
                    <a:pt x="19" y="113"/>
                  </a:cubicBezTo>
                  <a:cubicBezTo>
                    <a:pt x="21" y="112"/>
                    <a:pt x="22" y="111"/>
                    <a:pt x="23" y="109"/>
                  </a:cubicBezTo>
                  <a:cubicBezTo>
                    <a:pt x="24" y="102"/>
                    <a:pt x="25" y="95"/>
                    <a:pt x="25" y="89"/>
                  </a:cubicBezTo>
                  <a:cubicBezTo>
                    <a:pt x="25" y="82"/>
                    <a:pt x="24" y="76"/>
                    <a:pt x="23" y="70"/>
                  </a:cubicBezTo>
                  <a:cubicBezTo>
                    <a:pt x="23" y="52"/>
                    <a:pt x="23" y="35"/>
                    <a:pt x="23" y="18"/>
                  </a:cubicBezTo>
                  <a:cubicBezTo>
                    <a:pt x="23" y="12"/>
                    <a:pt x="23" y="6"/>
                    <a:pt x="23" y="0"/>
                  </a:cubicBezTo>
                  <a:lnTo>
                    <a:pt x="0" y="0"/>
                  </a:lnTo>
                  <a:cubicBezTo>
                    <a:pt x="0" y="6"/>
                    <a:pt x="0" y="13"/>
                    <a:pt x="0" y="19"/>
                  </a:cubicBezTo>
                  <a:cubicBezTo>
                    <a:pt x="0" y="48"/>
                    <a:pt x="2" y="76"/>
                    <a:pt x="5" y="10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 name="Google Shape;1375;p29">
              <a:extLst>
                <a:ext uri="{FF2B5EF4-FFF2-40B4-BE49-F238E27FC236}">
                  <a16:creationId xmlns:a16="http://schemas.microsoft.com/office/drawing/2014/main" id="{CBDE8046-80E8-3FA1-B2F0-9CF61891A713}"/>
                </a:ext>
              </a:extLst>
            </p:cNvPr>
            <p:cNvSpPr/>
            <p:nvPr/>
          </p:nvSpPr>
          <p:spPr>
            <a:xfrm>
              <a:off x="2382125" y="-822455"/>
              <a:ext cx="9000" cy="2520"/>
            </a:xfrm>
            <a:custGeom>
              <a:avLst/>
              <a:gdLst/>
              <a:ahLst/>
              <a:cxnLst/>
              <a:rect l="l" t="t" r="r" b="b"/>
              <a:pathLst>
                <a:path w="25" h="7" extrusionOk="0">
                  <a:moveTo>
                    <a:pt x="24" y="0"/>
                  </a:moveTo>
                  <a:lnTo>
                    <a:pt x="1" y="0"/>
                  </a:lnTo>
                  <a:cubicBezTo>
                    <a:pt x="1" y="2"/>
                    <a:pt x="1" y="4"/>
                    <a:pt x="0" y="6"/>
                  </a:cubicBezTo>
                  <a:lnTo>
                    <a:pt x="23" y="6"/>
                  </a:lnTo>
                  <a:cubicBezTo>
                    <a:pt x="23" y="5"/>
                    <a:pt x="23" y="4"/>
                    <a:pt x="23" y="3"/>
                  </a:cubicBezTo>
                  <a:lnTo>
                    <a:pt x="24"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 name="Google Shape;1376;p29">
              <a:extLst>
                <a:ext uri="{FF2B5EF4-FFF2-40B4-BE49-F238E27FC236}">
                  <a16:creationId xmlns:a16="http://schemas.microsoft.com/office/drawing/2014/main" id="{259CDEAC-8127-23C6-4E53-E3884B2C879E}"/>
                </a:ext>
              </a:extLst>
            </p:cNvPr>
            <p:cNvSpPr/>
            <p:nvPr/>
          </p:nvSpPr>
          <p:spPr>
            <a:xfrm>
              <a:off x="2382485" y="-831095"/>
              <a:ext cx="9000" cy="8640"/>
            </a:xfrm>
            <a:custGeom>
              <a:avLst/>
              <a:gdLst/>
              <a:ahLst/>
              <a:cxnLst/>
              <a:rect l="l" t="t" r="r" b="b"/>
              <a:pathLst>
                <a:path w="25" h="24" extrusionOk="0">
                  <a:moveTo>
                    <a:pt x="23" y="23"/>
                  </a:moveTo>
                  <a:cubicBezTo>
                    <a:pt x="23" y="19"/>
                    <a:pt x="24" y="13"/>
                    <a:pt x="23" y="15"/>
                  </a:cubicBezTo>
                  <a:cubicBezTo>
                    <a:pt x="24" y="14"/>
                    <a:pt x="24" y="13"/>
                    <a:pt x="24" y="11"/>
                  </a:cubicBezTo>
                  <a:cubicBezTo>
                    <a:pt x="24" y="10"/>
                    <a:pt x="24" y="7"/>
                    <a:pt x="23" y="6"/>
                  </a:cubicBezTo>
                  <a:cubicBezTo>
                    <a:pt x="22" y="5"/>
                    <a:pt x="21" y="5"/>
                    <a:pt x="19" y="3"/>
                  </a:cubicBezTo>
                  <a:cubicBezTo>
                    <a:pt x="18" y="3"/>
                    <a:pt x="18" y="2"/>
                    <a:pt x="18" y="2"/>
                  </a:cubicBezTo>
                  <a:cubicBezTo>
                    <a:pt x="8" y="0"/>
                    <a:pt x="3" y="9"/>
                    <a:pt x="0" y="22"/>
                  </a:cubicBezTo>
                  <a:lnTo>
                    <a:pt x="23" y="2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 name="Google Shape;1377;p29">
              <a:extLst>
                <a:ext uri="{FF2B5EF4-FFF2-40B4-BE49-F238E27FC236}">
                  <a16:creationId xmlns:a16="http://schemas.microsoft.com/office/drawing/2014/main" id="{F94C5073-A5DB-2167-98B1-D3B3C75753EB}"/>
                </a:ext>
              </a:extLst>
            </p:cNvPr>
            <p:cNvSpPr/>
            <p:nvPr/>
          </p:nvSpPr>
          <p:spPr>
            <a:xfrm>
              <a:off x="2403365" y="-819215"/>
              <a:ext cx="9360" cy="37440"/>
            </a:xfrm>
            <a:custGeom>
              <a:avLst/>
              <a:gdLst/>
              <a:ahLst/>
              <a:cxnLst/>
              <a:rect l="l" t="t" r="r" b="b"/>
              <a:pathLst>
                <a:path w="26" h="104" extrusionOk="0">
                  <a:moveTo>
                    <a:pt x="4" y="96"/>
                  </a:moveTo>
                  <a:cubicBezTo>
                    <a:pt x="4" y="103"/>
                    <a:pt x="15" y="102"/>
                    <a:pt x="16" y="96"/>
                  </a:cubicBezTo>
                  <a:cubicBezTo>
                    <a:pt x="18" y="76"/>
                    <a:pt x="19" y="58"/>
                    <a:pt x="19" y="39"/>
                  </a:cubicBezTo>
                  <a:cubicBezTo>
                    <a:pt x="19" y="25"/>
                    <a:pt x="25" y="15"/>
                    <a:pt x="24" y="1"/>
                  </a:cubicBezTo>
                  <a:lnTo>
                    <a:pt x="6" y="0"/>
                  </a:lnTo>
                  <a:cubicBezTo>
                    <a:pt x="2" y="17"/>
                    <a:pt x="0" y="35"/>
                    <a:pt x="0" y="53"/>
                  </a:cubicBezTo>
                  <a:cubicBezTo>
                    <a:pt x="0" y="68"/>
                    <a:pt x="1" y="82"/>
                    <a:pt x="4" y="9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 name="Google Shape;1378;p29">
              <a:extLst>
                <a:ext uri="{FF2B5EF4-FFF2-40B4-BE49-F238E27FC236}">
                  <a16:creationId xmlns:a16="http://schemas.microsoft.com/office/drawing/2014/main" id="{9C932A2E-90D5-3DB9-025D-AE5D6479590A}"/>
                </a:ext>
              </a:extLst>
            </p:cNvPr>
            <p:cNvSpPr/>
            <p:nvPr/>
          </p:nvSpPr>
          <p:spPr>
            <a:xfrm>
              <a:off x="2405525" y="-822095"/>
              <a:ext cx="7200" cy="3600"/>
            </a:xfrm>
            <a:custGeom>
              <a:avLst/>
              <a:gdLst/>
              <a:ahLst/>
              <a:cxnLst/>
              <a:rect l="l" t="t" r="r" b="b"/>
              <a:pathLst>
                <a:path w="20" h="10" extrusionOk="0">
                  <a:moveTo>
                    <a:pt x="15" y="0"/>
                  </a:moveTo>
                  <a:lnTo>
                    <a:pt x="4" y="0"/>
                  </a:lnTo>
                  <a:cubicBezTo>
                    <a:pt x="3" y="1"/>
                    <a:pt x="2" y="2"/>
                    <a:pt x="1" y="3"/>
                  </a:cubicBezTo>
                  <a:cubicBezTo>
                    <a:pt x="1" y="3"/>
                    <a:pt x="0" y="4"/>
                    <a:pt x="0" y="5"/>
                  </a:cubicBezTo>
                  <a:lnTo>
                    <a:pt x="0" y="7"/>
                  </a:lnTo>
                  <a:lnTo>
                    <a:pt x="19" y="9"/>
                  </a:lnTo>
                  <a:cubicBezTo>
                    <a:pt x="19" y="9"/>
                    <a:pt x="19" y="7"/>
                    <a:pt x="19" y="6"/>
                  </a:cubicBezTo>
                  <a:cubicBezTo>
                    <a:pt x="19" y="5"/>
                    <a:pt x="18" y="4"/>
                    <a:pt x="18" y="3"/>
                  </a:cubicBezTo>
                  <a:cubicBezTo>
                    <a:pt x="17" y="2"/>
                    <a:pt x="16" y="1"/>
                    <a:pt x="1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 name="Google Shape;1379;p29">
              <a:extLst>
                <a:ext uri="{FF2B5EF4-FFF2-40B4-BE49-F238E27FC236}">
                  <a16:creationId xmlns:a16="http://schemas.microsoft.com/office/drawing/2014/main" id="{F0A8A998-1151-5460-AB9E-2EBDB1F5CC6F}"/>
                </a:ext>
              </a:extLst>
            </p:cNvPr>
            <p:cNvSpPr/>
            <p:nvPr/>
          </p:nvSpPr>
          <p:spPr>
            <a:xfrm>
              <a:off x="2406965" y="-822815"/>
              <a:ext cx="4320" cy="1080"/>
            </a:xfrm>
            <a:custGeom>
              <a:avLst/>
              <a:gdLst/>
              <a:ahLst/>
              <a:cxnLst/>
              <a:rect l="l" t="t" r="r" b="b"/>
              <a:pathLst>
                <a:path w="12" h="3" extrusionOk="0">
                  <a:moveTo>
                    <a:pt x="0" y="2"/>
                  </a:moveTo>
                  <a:lnTo>
                    <a:pt x="11" y="2"/>
                  </a:lnTo>
                  <a:lnTo>
                    <a:pt x="10" y="2"/>
                  </a:lnTo>
                  <a:cubicBezTo>
                    <a:pt x="9" y="1"/>
                    <a:pt x="7" y="0"/>
                    <a:pt x="5" y="0"/>
                  </a:cubicBezTo>
                  <a:cubicBezTo>
                    <a:pt x="3" y="0"/>
                    <a:pt x="2" y="1"/>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 name="Google Shape;1380;p29">
              <a:extLst>
                <a:ext uri="{FF2B5EF4-FFF2-40B4-BE49-F238E27FC236}">
                  <a16:creationId xmlns:a16="http://schemas.microsoft.com/office/drawing/2014/main" id="{1A8B21C9-91C4-DAC1-BD9D-E36886495A5A}"/>
                </a:ext>
              </a:extLst>
            </p:cNvPr>
            <p:cNvSpPr/>
            <p:nvPr/>
          </p:nvSpPr>
          <p:spPr>
            <a:xfrm>
              <a:off x="2422805" y="-818135"/>
              <a:ext cx="10080" cy="26280"/>
            </a:xfrm>
            <a:custGeom>
              <a:avLst/>
              <a:gdLst/>
              <a:ahLst/>
              <a:cxnLst/>
              <a:rect l="l" t="t" r="r" b="b"/>
              <a:pathLst>
                <a:path w="28" h="73" extrusionOk="0">
                  <a:moveTo>
                    <a:pt x="9" y="0"/>
                  </a:moveTo>
                  <a:cubicBezTo>
                    <a:pt x="9" y="21"/>
                    <a:pt x="6" y="42"/>
                    <a:pt x="2" y="63"/>
                  </a:cubicBezTo>
                  <a:cubicBezTo>
                    <a:pt x="0" y="69"/>
                    <a:pt x="9" y="72"/>
                    <a:pt x="12" y="67"/>
                  </a:cubicBezTo>
                  <a:cubicBezTo>
                    <a:pt x="18" y="54"/>
                    <a:pt x="22" y="41"/>
                    <a:pt x="24" y="27"/>
                  </a:cubicBezTo>
                  <a:cubicBezTo>
                    <a:pt x="24" y="18"/>
                    <a:pt x="26" y="9"/>
                    <a:pt x="27" y="0"/>
                  </a:cubicBezTo>
                  <a:lnTo>
                    <a:pt x="9"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 name="Google Shape;1381;p29">
              <a:extLst>
                <a:ext uri="{FF2B5EF4-FFF2-40B4-BE49-F238E27FC236}">
                  <a16:creationId xmlns:a16="http://schemas.microsoft.com/office/drawing/2014/main" id="{D5D32C84-D85C-ADF4-15B1-F9CD01438912}"/>
                </a:ext>
              </a:extLst>
            </p:cNvPr>
            <p:cNvSpPr/>
            <p:nvPr/>
          </p:nvSpPr>
          <p:spPr>
            <a:xfrm>
              <a:off x="2426405" y="-822455"/>
              <a:ext cx="7200" cy="4680"/>
            </a:xfrm>
            <a:custGeom>
              <a:avLst/>
              <a:gdLst/>
              <a:ahLst/>
              <a:cxnLst/>
              <a:rect l="l" t="t" r="r" b="b"/>
              <a:pathLst>
                <a:path w="20" h="13" extrusionOk="0">
                  <a:moveTo>
                    <a:pt x="1" y="1"/>
                  </a:moveTo>
                  <a:cubicBezTo>
                    <a:pt x="1" y="5"/>
                    <a:pt x="1" y="8"/>
                    <a:pt x="0" y="12"/>
                  </a:cubicBezTo>
                  <a:lnTo>
                    <a:pt x="18" y="12"/>
                  </a:lnTo>
                  <a:cubicBezTo>
                    <a:pt x="18" y="8"/>
                    <a:pt x="18" y="4"/>
                    <a:pt x="19" y="0"/>
                  </a:cubicBezTo>
                  <a:lnTo>
                    <a:pt x="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 name="Google Shape;1382;p29">
              <a:extLst>
                <a:ext uri="{FF2B5EF4-FFF2-40B4-BE49-F238E27FC236}">
                  <a16:creationId xmlns:a16="http://schemas.microsoft.com/office/drawing/2014/main" id="{D214C23B-5079-E830-6E10-F8523E32006E}"/>
                </a:ext>
              </a:extLst>
            </p:cNvPr>
            <p:cNvSpPr/>
            <p:nvPr/>
          </p:nvSpPr>
          <p:spPr>
            <a:xfrm>
              <a:off x="2426765" y="-827495"/>
              <a:ext cx="7200" cy="6120"/>
            </a:xfrm>
            <a:custGeom>
              <a:avLst/>
              <a:gdLst/>
              <a:ahLst/>
              <a:cxnLst/>
              <a:rect l="l" t="t" r="r" b="b"/>
              <a:pathLst>
                <a:path w="20" h="17" extrusionOk="0">
                  <a:moveTo>
                    <a:pt x="19" y="10"/>
                  </a:moveTo>
                  <a:cubicBezTo>
                    <a:pt x="19" y="0"/>
                    <a:pt x="4" y="0"/>
                    <a:pt x="2" y="9"/>
                  </a:cubicBezTo>
                  <a:cubicBezTo>
                    <a:pt x="2" y="11"/>
                    <a:pt x="1" y="13"/>
                    <a:pt x="0" y="16"/>
                  </a:cubicBezTo>
                  <a:lnTo>
                    <a:pt x="18" y="16"/>
                  </a:lnTo>
                  <a:cubicBezTo>
                    <a:pt x="18" y="13"/>
                    <a:pt x="19" y="12"/>
                    <a:pt x="19"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 name="Google Shape;1383;p29">
              <a:extLst>
                <a:ext uri="{FF2B5EF4-FFF2-40B4-BE49-F238E27FC236}">
                  <a16:creationId xmlns:a16="http://schemas.microsoft.com/office/drawing/2014/main" id="{9669A87C-FDD7-6A1D-7435-9EE6F08F7720}"/>
                </a:ext>
              </a:extLst>
            </p:cNvPr>
            <p:cNvSpPr/>
            <p:nvPr/>
          </p:nvSpPr>
          <p:spPr>
            <a:xfrm>
              <a:off x="2444045" y="-819215"/>
              <a:ext cx="9360" cy="40680"/>
            </a:xfrm>
            <a:custGeom>
              <a:avLst/>
              <a:gdLst/>
              <a:ahLst/>
              <a:cxnLst/>
              <a:rect l="l" t="t" r="r" b="b"/>
              <a:pathLst>
                <a:path w="26" h="113" extrusionOk="0">
                  <a:moveTo>
                    <a:pt x="1" y="23"/>
                  </a:moveTo>
                  <a:cubicBezTo>
                    <a:pt x="1" y="50"/>
                    <a:pt x="4" y="77"/>
                    <a:pt x="7" y="105"/>
                  </a:cubicBezTo>
                  <a:cubicBezTo>
                    <a:pt x="7" y="112"/>
                    <a:pt x="19" y="111"/>
                    <a:pt x="19" y="105"/>
                  </a:cubicBezTo>
                  <a:cubicBezTo>
                    <a:pt x="21" y="81"/>
                    <a:pt x="24" y="57"/>
                    <a:pt x="25" y="33"/>
                  </a:cubicBezTo>
                  <a:cubicBezTo>
                    <a:pt x="25" y="22"/>
                    <a:pt x="25" y="11"/>
                    <a:pt x="25" y="0"/>
                  </a:cubicBezTo>
                  <a:cubicBezTo>
                    <a:pt x="17" y="1"/>
                    <a:pt x="9" y="2"/>
                    <a:pt x="0" y="3"/>
                  </a:cubicBezTo>
                  <a:cubicBezTo>
                    <a:pt x="1" y="9"/>
                    <a:pt x="1" y="16"/>
                    <a:pt x="1"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 name="Google Shape;1384;p29">
              <a:extLst>
                <a:ext uri="{FF2B5EF4-FFF2-40B4-BE49-F238E27FC236}">
                  <a16:creationId xmlns:a16="http://schemas.microsoft.com/office/drawing/2014/main" id="{1F2E6C5D-4BFF-9333-6381-45E251643806}"/>
                </a:ext>
              </a:extLst>
            </p:cNvPr>
            <p:cNvSpPr/>
            <p:nvPr/>
          </p:nvSpPr>
          <p:spPr>
            <a:xfrm>
              <a:off x="2445125" y="-835415"/>
              <a:ext cx="9000" cy="3960"/>
            </a:xfrm>
            <a:custGeom>
              <a:avLst/>
              <a:gdLst/>
              <a:ahLst/>
              <a:cxnLst/>
              <a:rect l="l" t="t" r="r" b="b"/>
              <a:pathLst>
                <a:path w="25" h="11" extrusionOk="0">
                  <a:moveTo>
                    <a:pt x="21" y="4"/>
                  </a:moveTo>
                  <a:lnTo>
                    <a:pt x="19" y="2"/>
                  </a:lnTo>
                  <a:cubicBezTo>
                    <a:pt x="18" y="2"/>
                    <a:pt x="18" y="2"/>
                    <a:pt x="18" y="2"/>
                  </a:cubicBezTo>
                  <a:cubicBezTo>
                    <a:pt x="16" y="1"/>
                    <a:pt x="14" y="0"/>
                    <a:pt x="12" y="0"/>
                  </a:cubicBezTo>
                  <a:cubicBezTo>
                    <a:pt x="10" y="0"/>
                    <a:pt x="8" y="1"/>
                    <a:pt x="6" y="2"/>
                  </a:cubicBezTo>
                  <a:cubicBezTo>
                    <a:pt x="4" y="3"/>
                    <a:pt x="2" y="5"/>
                    <a:pt x="1" y="7"/>
                  </a:cubicBezTo>
                  <a:lnTo>
                    <a:pt x="0" y="8"/>
                  </a:lnTo>
                  <a:cubicBezTo>
                    <a:pt x="0" y="9"/>
                    <a:pt x="0" y="9"/>
                    <a:pt x="0" y="10"/>
                  </a:cubicBezTo>
                  <a:lnTo>
                    <a:pt x="24" y="8"/>
                  </a:lnTo>
                  <a:cubicBezTo>
                    <a:pt x="23" y="6"/>
                    <a:pt x="22" y="5"/>
                    <a:pt x="21"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1385;p29">
              <a:extLst>
                <a:ext uri="{FF2B5EF4-FFF2-40B4-BE49-F238E27FC236}">
                  <a16:creationId xmlns:a16="http://schemas.microsoft.com/office/drawing/2014/main" id="{C610DC77-4A7E-8AF8-BD54-09887EC52B37}"/>
                </a:ext>
              </a:extLst>
            </p:cNvPr>
            <p:cNvSpPr/>
            <p:nvPr/>
          </p:nvSpPr>
          <p:spPr>
            <a:xfrm>
              <a:off x="2444045" y="-823535"/>
              <a:ext cx="9360" cy="5400"/>
            </a:xfrm>
            <a:custGeom>
              <a:avLst/>
              <a:gdLst/>
              <a:ahLst/>
              <a:cxnLst/>
              <a:rect l="l" t="t" r="r" b="b"/>
              <a:pathLst>
                <a:path w="26" h="15" extrusionOk="0">
                  <a:moveTo>
                    <a:pt x="0" y="2"/>
                  </a:moveTo>
                  <a:cubicBezTo>
                    <a:pt x="0" y="6"/>
                    <a:pt x="0" y="10"/>
                    <a:pt x="0" y="14"/>
                  </a:cubicBezTo>
                  <a:cubicBezTo>
                    <a:pt x="9" y="14"/>
                    <a:pt x="17" y="13"/>
                    <a:pt x="25" y="12"/>
                  </a:cubicBezTo>
                  <a:cubicBezTo>
                    <a:pt x="25" y="8"/>
                    <a:pt x="25" y="4"/>
                    <a:pt x="25" y="0"/>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1386;p29">
              <a:extLst>
                <a:ext uri="{FF2B5EF4-FFF2-40B4-BE49-F238E27FC236}">
                  <a16:creationId xmlns:a16="http://schemas.microsoft.com/office/drawing/2014/main" id="{93028FA1-DF8F-3E06-4C78-CAD30412D83C}"/>
                </a:ext>
              </a:extLst>
            </p:cNvPr>
            <p:cNvSpPr/>
            <p:nvPr/>
          </p:nvSpPr>
          <p:spPr>
            <a:xfrm>
              <a:off x="2443685" y="-832535"/>
              <a:ext cx="10440" cy="10080"/>
            </a:xfrm>
            <a:custGeom>
              <a:avLst/>
              <a:gdLst/>
              <a:ahLst/>
              <a:cxnLst/>
              <a:rect l="l" t="t" r="r" b="b"/>
              <a:pathLst>
                <a:path w="29" h="28" extrusionOk="0">
                  <a:moveTo>
                    <a:pt x="26" y="25"/>
                  </a:moveTo>
                  <a:cubicBezTo>
                    <a:pt x="26" y="21"/>
                    <a:pt x="26" y="16"/>
                    <a:pt x="26" y="12"/>
                  </a:cubicBezTo>
                  <a:cubicBezTo>
                    <a:pt x="27" y="10"/>
                    <a:pt x="28" y="8"/>
                    <a:pt x="28" y="6"/>
                  </a:cubicBezTo>
                  <a:cubicBezTo>
                    <a:pt x="28" y="4"/>
                    <a:pt x="27" y="2"/>
                    <a:pt x="26" y="0"/>
                  </a:cubicBezTo>
                  <a:lnTo>
                    <a:pt x="3" y="2"/>
                  </a:lnTo>
                  <a:cubicBezTo>
                    <a:pt x="1" y="9"/>
                    <a:pt x="0" y="17"/>
                    <a:pt x="0" y="25"/>
                  </a:cubicBezTo>
                  <a:cubicBezTo>
                    <a:pt x="0" y="26"/>
                    <a:pt x="0" y="27"/>
                    <a:pt x="0" y="27"/>
                  </a:cubicBezTo>
                  <a:lnTo>
                    <a:pt x="26" y="2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1387;p29">
              <a:extLst>
                <a:ext uri="{FF2B5EF4-FFF2-40B4-BE49-F238E27FC236}">
                  <a16:creationId xmlns:a16="http://schemas.microsoft.com/office/drawing/2014/main" id="{1AA40871-F55C-7FB8-F1D3-68BE9D05D610}"/>
                </a:ext>
              </a:extLst>
            </p:cNvPr>
            <p:cNvSpPr/>
            <p:nvPr/>
          </p:nvSpPr>
          <p:spPr>
            <a:xfrm>
              <a:off x="2463485" y="-821735"/>
              <a:ext cx="10440" cy="24120"/>
            </a:xfrm>
            <a:custGeom>
              <a:avLst/>
              <a:gdLst/>
              <a:ahLst/>
              <a:cxnLst/>
              <a:rect l="l" t="t" r="r" b="b"/>
              <a:pathLst>
                <a:path w="29" h="67" extrusionOk="0">
                  <a:moveTo>
                    <a:pt x="1" y="56"/>
                  </a:moveTo>
                  <a:cubicBezTo>
                    <a:pt x="1" y="57"/>
                    <a:pt x="1" y="59"/>
                    <a:pt x="2" y="60"/>
                  </a:cubicBezTo>
                  <a:cubicBezTo>
                    <a:pt x="3" y="62"/>
                    <a:pt x="4" y="63"/>
                    <a:pt x="6" y="64"/>
                  </a:cubicBezTo>
                  <a:cubicBezTo>
                    <a:pt x="8" y="65"/>
                    <a:pt x="9" y="66"/>
                    <a:pt x="11" y="66"/>
                  </a:cubicBezTo>
                  <a:cubicBezTo>
                    <a:pt x="12" y="66"/>
                    <a:pt x="15" y="65"/>
                    <a:pt x="17" y="64"/>
                  </a:cubicBezTo>
                  <a:cubicBezTo>
                    <a:pt x="19" y="63"/>
                    <a:pt x="20" y="62"/>
                    <a:pt x="21" y="60"/>
                  </a:cubicBezTo>
                  <a:cubicBezTo>
                    <a:pt x="22" y="59"/>
                    <a:pt x="22" y="57"/>
                    <a:pt x="22" y="56"/>
                  </a:cubicBezTo>
                  <a:cubicBezTo>
                    <a:pt x="22" y="40"/>
                    <a:pt x="25" y="23"/>
                    <a:pt x="27" y="7"/>
                  </a:cubicBezTo>
                  <a:cubicBezTo>
                    <a:pt x="27" y="4"/>
                    <a:pt x="27" y="2"/>
                    <a:pt x="28" y="0"/>
                  </a:cubicBezTo>
                  <a:cubicBezTo>
                    <a:pt x="19" y="0"/>
                    <a:pt x="10" y="1"/>
                    <a:pt x="1" y="2"/>
                  </a:cubicBezTo>
                  <a:cubicBezTo>
                    <a:pt x="0" y="13"/>
                    <a:pt x="0" y="23"/>
                    <a:pt x="0" y="34"/>
                  </a:cubicBezTo>
                  <a:cubicBezTo>
                    <a:pt x="0" y="41"/>
                    <a:pt x="0" y="49"/>
                    <a:pt x="1" y="5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 name="Google Shape;1388;p29">
              <a:extLst>
                <a:ext uri="{FF2B5EF4-FFF2-40B4-BE49-F238E27FC236}">
                  <a16:creationId xmlns:a16="http://schemas.microsoft.com/office/drawing/2014/main" id="{C790768A-3511-D975-CF87-5ADC99DA7EA6}"/>
                </a:ext>
              </a:extLst>
            </p:cNvPr>
            <p:cNvSpPr/>
            <p:nvPr/>
          </p:nvSpPr>
          <p:spPr>
            <a:xfrm>
              <a:off x="2466725" y="-837575"/>
              <a:ext cx="8640" cy="3960"/>
            </a:xfrm>
            <a:custGeom>
              <a:avLst/>
              <a:gdLst/>
              <a:ahLst/>
              <a:cxnLst/>
              <a:rect l="l" t="t" r="r" b="b"/>
              <a:pathLst>
                <a:path w="24" h="11" extrusionOk="0">
                  <a:moveTo>
                    <a:pt x="23" y="10"/>
                  </a:moveTo>
                  <a:cubicBezTo>
                    <a:pt x="23" y="9"/>
                    <a:pt x="23" y="7"/>
                    <a:pt x="22" y="5"/>
                  </a:cubicBezTo>
                  <a:cubicBezTo>
                    <a:pt x="21" y="4"/>
                    <a:pt x="19" y="2"/>
                    <a:pt x="17" y="1"/>
                  </a:cubicBezTo>
                  <a:cubicBezTo>
                    <a:pt x="15" y="0"/>
                    <a:pt x="14" y="0"/>
                    <a:pt x="12" y="0"/>
                  </a:cubicBezTo>
                  <a:cubicBezTo>
                    <a:pt x="10" y="0"/>
                    <a:pt x="8" y="0"/>
                    <a:pt x="6" y="1"/>
                  </a:cubicBezTo>
                  <a:cubicBezTo>
                    <a:pt x="4" y="2"/>
                    <a:pt x="3" y="4"/>
                    <a:pt x="2" y="5"/>
                  </a:cubicBezTo>
                  <a:lnTo>
                    <a:pt x="2" y="6"/>
                  </a:lnTo>
                  <a:cubicBezTo>
                    <a:pt x="2" y="7"/>
                    <a:pt x="0" y="9"/>
                    <a:pt x="0" y="10"/>
                  </a:cubicBezTo>
                  <a:cubicBezTo>
                    <a:pt x="7" y="10"/>
                    <a:pt x="15" y="10"/>
                    <a:pt x="23"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 name="Google Shape;1389;p29">
              <a:extLst>
                <a:ext uri="{FF2B5EF4-FFF2-40B4-BE49-F238E27FC236}">
                  <a16:creationId xmlns:a16="http://schemas.microsoft.com/office/drawing/2014/main" id="{3CB75A85-285C-FF2B-A6B9-622792BDE7E1}"/>
                </a:ext>
              </a:extLst>
            </p:cNvPr>
            <p:cNvSpPr/>
            <p:nvPr/>
          </p:nvSpPr>
          <p:spPr>
            <a:xfrm>
              <a:off x="2463845" y="-824975"/>
              <a:ext cx="10800" cy="4320"/>
            </a:xfrm>
            <a:custGeom>
              <a:avLst/>
              <a:gdLst/>
              <a:ahLst/>
              <a:cxnLst/>
              <a:rect l="l" t="t" r="r" b="b"/>
              <a:pathLst>
                <a:path w="30" h="12" extrusionOk="0">
                  <a:moveTo>
                    <a:pt x="1" y="2"/>
                  </a:moveTo>
                  <a:cubicBezTo>
                    <a:pt x="1" y="5"/>
                    <a:pt x="1" y="8"/>
                    <a:pt x="0" y="11"/>
                  </a:cubicBezTo>
                  <a:cubicBezTo>
                    <a:pt x="9" y="10"/>
                    <a:pt x="18" y="10"/>
                    <a:pt x="27" y="9"/>
                  </a:cubicBezTo>
                  <a:lnTo>
                    <a:pt x="29" y="0"/>
                  </a:lnTo>
                  <a:lnTo>
                    <a:pt x="1"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1390;p29">
              <a:extLst>
                <a:ext uri="{FF2B5EF4-FFF2-40B4-BE49-F238E27FC236}">
                  <a16:creationId xmlns:a16="http://schemas.microsoft.com/office/drawing/2014/main" id="{6182358C-F3EF-F1ED-F80C-7286E1B67B65}"/>
                </a:ext>
              </a:extLst>
            </p:cNvPr>
            <p:cNvSpPr/>
            <p:nvPr/>
          </p:nvSpPr>
          <p:spPr>
            <a:xfrm>
              <a:off x="2464205" y="-836495"/>
              <a:ext cx="11160" cy="12600"/>
            </a:xfrm>
            <a:custGeom>
              <a:avLst/>
              <a:gdLst/>
              <a:ahLst/>
              <a:cxnLst/>
              <a:rect l="l" t="t" r="r" b="b"/>
              <a:pathLst>
                <a:path w="31" h="35" extrusionOk="0">
                  <a:moveTo>
                    <a:pt x="28" y="32"/>
                  </a:moveTo>
                  <a:cubicBezTo>
                    <a:pt x="29" y="24"/>
                    <a:pt x="30" y="16"/>
                    <a:pt x="30" y="8"/>
                  </a:cubicBezTo>
                  <a:cubicBezTo>
                    <a:pt x="30" y="0"/>
                    <a:pt x="30" y="8"/>
                    <a:pt x="30" y="8"/>
                  </a:cubicBezTo>
                  <a:cubicBezTo>
                    <a:pt x="23" y="8"/>
                    <a:pt x="15" y="8"/>
                    <a:pt x="7" y="8"/>
                  </a:cubicBezTo>
                  <a:cubicBezTo>
                    <a:pt x="4" y="16"/>
                    <a:pt x="2" y="25"/>
                    <a:pt x="0" y="34"/>
                  </a:cubicBezTo>
                  <a:lnTo>
                    <a:pt x="28" y="3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1391;p29">
              <a:extLst>
                <a:ext uri="{FF2B5EF4-FFF2-40B4-BE49-F238E27FC236}">
                  <a16:creationId xmlns:a16="http://schemas.microsoft.com/office/drawing/2014/main" id="{4AC3126C-19DF-77E2-ABF9-37D38AD4576C}"/>
                </a:ext>
              </a:extLst>
            </p:cNvPr>
            <p:cNvSpPr/>
            <p:nvPr/>
          </p:nvSpPr>
          <p:spPr>
            <a:xfrm>
              <a:off x="2482565" y="-822455"/>
              <a:ext cx="12600" cy="31320"/>
            </a:xfrm>
            <a:custGeom>
              <a:avLst/>
              <a:gdLst/>
              <a:ahLst/>
              <a:cxnLst/>
              <a:rect l="l" t="t" r="r" b="b"/>
              <a:pathLst>
                <a:path w="35" h="87" extrusionOk="0">
                  <a:moveTo>
                    <a:pt x="7" y="0"/>
                  </a:moveTo>
                  <a:cubicBezTo>
                    <a:pt x="7" y="5"/>
                    <a:pt x="5" y="9"/>
                    <a:pt x="4" y="13"/>
                  </a:cubicBezTo>
                  <a:cubicBezTo>
                    <a:pt x="2" y="25"/>
                    <a:pt x="0" y="38"/>
                    <a:pt x="0" y="51"/>
                  </a:cubicBezTo>
                  <a:cubicBezTo>
                    <a:pt x="0" y="59"/>
                    <a:pt x="1" y="67"/>
                    <a:pt x="2" y="75"/>
                  </a:cubicBezTo>
                  <a:cubicBezTo>
                    <a:pt x="3" y="86"/>
                    <a:pt x="18" y="82"/>
                    <a:pt x="19" y="73"/>
                  </a:cubicBezTo>
                  <a:cubicBezTo>
                    <a:pt x="23" y="50"/>
                    <a:pt x="27" y="28"/>
                    <a:pt x="33" y="5"/>
                  </a:cubicBezTo>
                  <a:lnTo>
                    <a:pt x="34" y="0"/>
                  </a:lnTo>
                  <a:lnTo>
                    <a:pt x="7"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1392;p29">
              <a:extLst>
                <a:ext uri="{FF2B5EF4-FFF2-40B4-BE49-F238E27FC236}">
                  <a16:creationId xmlns:a16="http://schemas.microsoft.com/office/drawing/2014/main" id="{7A527F1F-6A0B-5772-6443-0B81A73CB717}"/>
                </a:ext>
              </a:extLst>
            </p:cNvPr>
            <p:cNvSpPr/>
            <p:nvPr/>
          </p:nvSpPr>
          <p:spPr>
            <a:xfrm>
              <a:off x="2485085" y="-825695"/>
              <a:ext cx="10440" cy="3600"/>
            </a:xfrm>
            <a:custGeom>
              <a:avLst/>
              <a:gdLst/>
              <a:ahLst/>
              <a:cxnLst/>
              <a:rect l="l" t="t" r="r" b="b"/>
              <a:pathLst>
                <a:path w="29" h="10" extrusionOk="0">
                  <a:moveTo>
                    <a:pt x="1" y="1"/>
                  </a:moveTo>
                  <a:lnTo>
                    <a:pt x="0" y="9"/>
                  </a:lnTo>
                  <a:lnTo>
                    <a:pt x="27" y="9"/>
                  </a:lnTo>
                  <a:cubicBezTo>
                    <a:pt x="28" y="6"/>
                    <a:pt x="28" y="3"/>
                    <a:pt x="28" y="0"/>
                  </a:cubicBezTo>
                  <a:lnTo>
                    <a:pt x="19" y="0"/>
                  </a:lnTo>
                  <a:lnTo>
                    <a:pt x="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 name="Google Shape;1393;p29">
              <a:extLst>
                <a:ext uri="{FF2B5EF4-FFF2-40B4-BE49-F238E27FC236}">
                  <a16:creationId xmlns:a16="http://schemas.microsoft.com/office/drawing/2014/main" id="{31E51D91-E6B4-5959-B486-014E38909D24}"/>
                </a:ext>
              </a:extLst>
            </p:cNvPr>
            <p:cNvSpPr/>
            <p:nvPr/>
          </p:nvSpPr>
          <p:spPr>
            <a:xfrm>
              <a:off x="2488325" y="-834335"/>
              <a:ext cx="5760" cy="1800"/>
            </a:xfrm>
            <a:custGeom>
              <a:avLst/>
              <a:gdLst/>
              <a:ahLst/>
              <a:cxnLst/>
              <a:rect l="l" t="t" r="r" b="b"/>
              <a:pathLst>
                <a:path w="16" h="5" extrusionOk="0">
                  <a:moveTo>
                    <a:pt x="15" y="4"/>
                  </a:moveTo>
                  <a:cubicBezTo>
                    <a:pt x="14" y="3"/>
                    <a:pt x="13" y="2"/>
                    <a:pt x="12" y="2"/>
                  </a:cubicBezTo>
                  <a:cubicBezTo>
                    <a:pt x="11" y="1"/>
                    <a:pt x="10" y="0"/>
                    <a:pt x="8" y="0"/>
                  </a:cubicBezTo>
                  <a:cubicBezTo>
                    <a:pt x="6" y="0"/>
                    <a:pt x="4" y="1"/>
                    <a:pt x="2" y="2"/>
                  </a:cubicBezTo>
                  <a:cubicBezTo>
                    <a:pt x="1" y="2"/>
                    <a:pt x="1" y="3"/>
                    <a:pt x="0" y="4"/>
                  </a:cubicBezTo>
                  <a:lnTo>
                    <a:pt x="15"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 name="Google Shape;1394;p29">
              <a:extLst>
                <a:ext uri="{FF2B5EF4-FFF2-40B4-BE49-F238E27FC236}">
                  <a16:creationId xmlns:a16="http://schemas.microsoft.com/office/drawing/2014/main" id="{2A55E255-B517-B7B3-407F-78DF055E5A41}"/>
                </a:ext>
              </a:extLst>
            </p:cNvPr>
            <p:cNvSpPr/>
            <p:nvPr/>
          </p:nvSpPr>
          <p:spPr>
            <a:xfrm>
              <a:off x="2485445" y="-833255"/>
              <a:ext cx="10440" cy="8280"/>
            </a:xfrm>
            <a:custGeom>
              <a:avLst/>
              <a:gdLst/>
              <a:ahLst/>
              <a:cxnLst/>
              <a:rect l="l" t="t" r="r" b="b"/>
              <a:pathLst>
                <a:path w="29" h="23" extrusionOk="0">
                  <a:moveTo>
                    <a:pt x="0" y="22"/>
                  </a:moveTo>
                  <a:lnTo>
                    <a:pt x="18" y="22"/>
                  </a:lnTo>
                  <a:lnTo>
                    <a:pt x="27" y="22"/>
                  </a:lnTo>
                  <a:cubicBezTo>
                    <a:pt x="28" y="20"/>
                    <a:pt x="28" y="18"/>
                    <a:pt x="28" y="16"/>
                  </a:cubicBezTo>
                  <a:cubicBezTo>
                    <a:pt x="28" y="12"/>
                    <a:pt x="27" y="7"/>
                    <a:pt x="24" y="3"/>
                  </a:cubicBezTo>
                  <a:cubicBezTo>
                    <a:pt x="23" y="2"/>
                    <a:pt x="23" y="1"/>
                    <a:pt x="22" y="0"/>
                  </a:cubicBezTo>
                  <a:lnTo>
                    <a:pt x="7" y="0"/>
                  </a:lnTo>
                  <a:cubicBezTo>
                    <a:pt x="6" y="1"/>
                    <a:pt x="6" y="2"/>
                    <a:pt x="5" y="4"/>
                  </a:cubicBezTo>
                  <a:cubicBezTo>
                    <a:pt x="5" y="5"/>
                    <a:pt x="4" y="5"/>
                    <a:pt x="3" y="6"/>
                  </a:cubicBezTo>
                  <a:cubicBezTo>
                    <a:pt x="3" y="11"/>
                    <a:pt x="2" y="16"/>
                    <a:pt x="0"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1395;p29">
              <a:extLst>
                <a:ext uri="{FF2B5EF4-FFF2-40B4-BE49-F238E27FC236}">
                  <a16:creationId xmlns:a16="http://schemas.microsoft.com/office/drawing/2014/main" id="{B231B7CC-EE0B-633F-63C7-24B3625D4784}"/>
                </a:ext>
              </a:extLst>
            </p:cNvPr>
            <p:cNvSpPr/>
            <p:nvPr/>
          </p:nvSpPr>
          <p:spPr>
            <a:xfrm>
              <a:off x="2497325" y="-822095"/>
              <a:ext cx="10440" cy="32760"/>
            </a:xfrm>
            <a:custGeom>
              <a:avLst/>
              <a:gdLst/>
              <a:ahLst/>
              <a:cxnLst/>
              <a:rect l="l" t="t" r="r" b="b"/>
              <a:pathLst>
                <a:path w="29" h="91" extrusionOk="0">
                  <a:moveTo>
                    <a:pt x="1" y="35"/>
                  </a:moveTo>
                  <a:cubicBezTo>
                    <a:pt x="1" y="51"/>
                    <a:pt x="4" y="68"/>
                    <a:pt x="10" y="83"/>
                  </a:cubicBezTo>
                  <a:cubicBezTo>
                    <a:pt x="10" y="84"/>
                    <a:pt x="10" y="85"/>
                    <a:pt x="11" y="86"/>
                  </a:cubicBezTo>
                  <a:cubicBezTo>
                    <a:pt x="12" y="87"/>
                    <a:pt x="13" y="88"/>
                    <a:pt x="14" y="89"/>
                  </a:cubicBezTo>
                  <a:cubicBezTo>
                    <a:pt x="15" y="90"/>
                    <a:pt x="16" y="90"/>
                    <a:pt x="18" y="90"/>
                  </a:cubicBezTo>
                  <a:cubicBezTo>
                    <a:pt x="19" y="90"/>
                    <a:pt x="20" y="90"/>
                    <a:pt x="22" y="89"/>
                  </a:cubicBezTo>
                  <a:cubicBezTo>
                    <a:pt x="24" y="88"/>
                    <a:pt x="24" y="87"/>
                    <a:pt x="25" y="86"/>
                  </a:cubicBezTo>
                  <a:lnTo>
                    <a:pt x="25" y="85"/>
                  </a:lnTo>
                  <a:cubicBezTo>
                    <a:pt x="27" y="77"/>
                    <a:pt x="28" y="69"/>
                    <a:pt x="28" y="60"/>
                  </a:cubicBezTo>
                  <a:cubicBezTo>
                    <a:pt x="28" y="53"/>
                    <a:pt x="27" y="46"/>
                    <a:pt x="26" y="39"/>
                  </a:cubicBezTo>
                  <a:cubicBezTo>
                    <a:pt x="26" y="27"/>
                    <a:pt x="28" y="13"/>
                    <a:pt x="27" y="0"/>
                  </a:cubicBezTo>
                  <a:lnTo>
                    <a:pt x="1" y="0"/>
                  </a:lnTo>
                  <a:cubicBezTo>
                    <a:pt x="0" y="6"/>
                    <a:pt x="0" y="11"/>
                    <a:pt x="0" y="17"/>
                  </a:cubicBezTo>
                  <a:cubicBezTo>
                    <a:pt x="0" y="23"/>
                    <a:pt x="0" y="29"/>
                    <a:pt x="1" y="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1396;p29">
              <a:extLst>
                <a:ext uri="{FF2B5EF4-FFF2-40B4-BE49-F238E27FC236}">
                  <a16:creationId xmlns:a16="http://schemas.microsoft.com/office/drawing/2014/main" id="{B56DC8ED-2005-9BC7-FEEA-F722F6F82E59}"/>
                </a:ext>
              </a:extLst>
            </p:cNvPr>
            <p:cNvSpPr/>
            <p:nvPr/>
          </p:nvSpPr>
          <p:spPr>
            <a:xfrm>
              <a:off x="2497685" y="-826415"/>
              <a:ext cx="9720" cy="4680"/>
            </a:xfrm>
            <a:custGeom>
              <a:avLst/>
              <a:gdLst/>
              <a:ahLst/>
              <a:cxnLst/>
              <a:rect l="l" t="t" r="r" b="b"/>
              <a:pathLst>
                <a:path w="27" h="13" extrusionOk="0">
                  <a:moveTo>
                    <a:pt x="26" y="12"/>
                  </a:moveTo>
                  <a:cubicBezTo>
                    <a:pt x="26" y="8"/>
                    <a:pt x="26" y="4"/>
                    <a:pt x="25" y="0"/>
                  </a:cubicBezTo>
                  <a:cubicBezTo>
                    <a:pt x="17" y="0"/>
                    <a:pt x="9" y="1"/>
                    <a:pt x="1" y="2"/>
                  </a:cubicBezTo>
                  <a:cubicBezTo>
                    <a:pt x="1" y="5"/>
                    <a:pt x="0" y="8"/>
                    <a:pt x="0" y="11"/>
                  </a:cubicBezTo>
                  <a:lnTo>
                    <a:pt x="26"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 name="Google Shape;1397;p29">
              <a:extLst>
                <a:ext uri="{FF2B5EF4-FFF2-40B4-BE49-F238E27FC236}">
                  <a16:creationId xmlns:a16="http://schemas.microsoft.com/office/drawing/2014/main" id="{5A4EBFF6-A8F3-AD0A-8A9E-55D32C75E908}"/>
                </a:ext>
              </a:extLst>
            </p:cNvPr>
            <p:cNvSpPr/>
            <p:nvPr/>
          </p:nvSpPr>
          <p:spPr>
            <a:xfrm>
              <a:off x="2498045" y="-832535"/>
              <a:ext cx="9000" cy="7200"/>
            </a:xfrm>
            <a:custGeom>
              <a:avLst/>
              <a:gdLst/>
              <a:ahLst/>
              <a:cxnLst/>
              <a:rect l="l" t="t" r="r" b="b"/>
              <a:pathLst>
                <a:path w="25" h="20" extrusionOk="0">
                  <a:moveTo>
                    <a:pt x="21" y="9"/>
                  </a:moveTo>
                  <a:cubicBezTo>
                    <a:pt x="18" y="4"/>
                    <a:pt x="9" y="0"/>
                    <a:pt x="5" y="7"/>
                  </a:cubicBezTo>
                  <a:cubicBezTo>
                    <a:pt x="3" y="11"/>
                    <a:pt x="1" y="15"/>
                    <a:pt x="0" y="19"/>
                  </a:cubicBezTo>
                  <a:cubicBezTo>
                    <a:pt x="8" y="19"/>
                    <a:pt x="16" y="19"/>
                    <a:pt x="24" y="17"/>
                  </a:cubicBezTo>
                  <a:cubicBezTo>
                    <a:pt x="23" y="14"/>
                    <a:pt x="22" y="12"/>
                    <a:pt x="21"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 name="Google Shape;1398;p29">
              <a:extLst>
                <a:ext uri="{FF2B5EF4-FFF2-40B4-BE49-F238E27FC236}">
                  <a16:creationId xmlns:a16="http://schemas.microsoft.com/office/drawing/2014/main" id="{BC84DE1B-4126-96F5-54DC-12B91068A698}"/>
                </a:ext>
              </a:extLst>
            </p:cNvPr>
            <p:cNvSpPr/>
            <p:nvPr/>
          </p:nvSpPr>
          <p:spPr>
            <a:xfrm>
              <a:off x="2519285" y="-821015"/>
              <a:ext cx="8280" cy="40680"/>
            </a:xfrm>
            <a:custGeom>
              <a:avLst/>
              <a:gdLst/>
              <a:ahLst/>
              <a:cxnLst/>
              <a:rect l="l" t="t" r="r" b="b"/>
              <a:pathLst>
                <a:path w="23" h="113" extrusionOk="0">
                  <a:moveTo>
                    <a:pt x="5" y="107"/>
                  </a:moveTo>
                  <a:cubicBezTo>
                    <a:pt x="5" y="112"/>
                    <a:pt x="13" y="111"/>
                    <a:pt x="13" y="107"/>
                  </a:cubicBezTo>
                  <a:cubicBezTo>
                    <a:pt x="16" y="78"/>
                    <a:pt x="18" y="51"/>
                    <a:pt x="19" y="22"/>
                  </a:cubicBezTo>
                  <a:cubicBezTo>
                    <a:pt x="19" y="15"/>
                    <a:pt x="21" y="7"/>
                    <a:pt x="22" y="0"/>
                  </a:cubicBezTo>
                  <a:lnTo>
                    <a:pt x="1" y="0"/>
                  </a:lnTo>
                  <a:cubicBezTo>
                    <a:pt x="0" y="10"/>
                    <a:pt x="0" y="21"/>
                    <a:pt x="0" y="31"/>
                  </a:cubicBezTo>
                  <a:cubicBezTo>
                    <a:pt x="0" y="56"/>
                    <a:pt x="2" y="82"/>
                    <a:pt x="5" y="10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1399;p29">
              <a:extLst>
                <a:ext uri="{FF2B5EF4-FFF2-40B4-BE49-F238E27FC236}">
                  <a16:creationId xmlns:a16="http://schemas.microsoft.com/office/drawing/2014/main" id="{FA1141E5-1DD9-D102-4D4B-E211D7C9EF01}"/>
                </a:ext>
              </a:extLst>
            </p:cNvPr>
            <p:cNvSpPr/>
            <p:nvPr/>
          </p:nvSpPr>
          <p:spPr>
            <a:xfrm>
              <a:off x="2519645" y="-828215"/>
              <a:ext cx="8280" cy="7200"/>
            </a:xfrm>
            <a:custGeom>
              <a:avLst/>
              <a:gdLst/>
              <a:ahLst/>
              <a:cxnLst/>
              <a:rect l="l" t="t" r="r" b="b"/>
              <a:pathLst>
                <a:path w="23" h="20" extrusionOk="0">
                  <a:moveTo>
                    <a:pt x="20" y="19"/>
                  </a:moveTo>
                  <a:cubicBezTo>
                    <a:pt x="21" y="13"/>
                    <a:pt x="22" y="6"/>
                    <a:pt x="22" y="0"/>
                  </a:cubicBezTo>
                  <a:cubicBezTo>
                    <a:pt x="15" y="0"/>
                    <a:pt x="8" y="0"/>
                    <a:pt x="2" y="1"/>
                  </a:cubicBezTo>
                  <a:cubicBezTo>
                    <a:pt x="1" y="6"/>
                    <a:pt x="0" y="12"/>
                    <a:pt x="0" y="18"/>
                  </a:cubicBezTo>
                  <a:lnTo>
                    <a:pt x="20" y="1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1400;p29">
              <a:extLst>
                <a:ext uri="{FF2B5EF4-FFF2-40B4-BE49-F238E27FC236}">
                  <a16:creationId xmlns:a16="http://schemas.microsoft.com/office/drawing/2014/main" id="{CAAA1253-2A7B-A3CF-3160-55D83A61656D}"/>
                </a:ext>
              </a:extLst>
            </p:cNvPr>
            <p:cNvSpPr/>
            <p:nvPr/>
          </p:nvSpPr>
          <p:spPr>
            <a:xfrm>
              <a:off x="2520365" y="-835055"/>
              <a:ext cx="7560" cy="7560"/>
            </a:xfrm>
            <a:custGeom>
              <a:avLst/>
              <a:gdLst/>
              <a:ahLst/>
              <a:cxnLst/>
              <a:rect l="l" t="t" r="r" b="b"/>
              <a:pathLst>
                <a:path w="21" h="21" extrusionOk="0">
                  <a:moveTo>
                    <a:pt x="19" y="11"/>
                  </a:moveTo>
                  <a:cubicBezTo>
                    <a:pt x="18" y="2"/>
                    <a:pt x="4" y="0"/>
                    <a:pt x="2" y="9"/>
                  </a:cubicBezTo>
                  <a:cubicBezTo>
                    <a:pt x="2" y="13"/>
                    <a:pt x="0" y="16"/>
                    <a:pt x="0" y="20"/>
                  </a:cubicBezTo>
                  <a:cubicBezTo>
                    <a:pt x="6" y="20"/>
                    <a:pt x="13" y="20"/>
                    <a:pt x="19" y="19"/>
                  </a:cubicBezTo>
                  <a:cubicBezTo>
                    <a:pt x="20" y="18"/>
                    <a:pt x="20" y="16"/>
                    <a:pt x="20" y="15"/>
                  </a:cubicBezTo>
                  <a:cubicBezTo>
                    <a:pt x="20" y="14"/>
                    <a:pt x="20" y="12"/>
                    <a:pt x="19"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1401;p29">
              <a:extLst>
                <a:ext uri="{FF2B5EF4-FFF2-40B4-BE49-F238E27FC236}">
                  <a16:creationId xmlns:a16="http://schemas.microsoft.com/office/drawing/2014/main" id="{B189798F-A19D-457D-3CE8-7200BE143BF2}"/>
                </a:ext>
              </a:extLst>
            </p:cNvPr>
            <p:cNvSpPr/>
            <p:nvPr/>
          </p:nvSpPr>
          <p:spPr>
            <a:xfrm>
              <a:off x="2543405" y="-820655"/>
              <a:ext cx="9000" cy="27360"/>
            </a:xfrm>
            <a:custGeom>
              <a:avLst/>
              <a:gdLst/>
              <a:ahLst/>
              <a:cxnLst/>
              <a:rect l="l" t="t" r="r" b="b"/>
              <a:pathLst>
                <a:path w="25" h="76" extrusionOk="0">
                  <a:moveTo>
                    <a:pt x="0" y="17"/>
                  </a:moveTo>
                  <a:cubicBezTo>
                    <a:pt x="0" y="35"/>
                    <a:pt x="0" y="52"/>
                    <a:pt x="0" y="70"/>
                  </a:cubicBezTo>
                  <a:cubicBezTo>
                    <a:pt x="0" y="70"/>
                    <a:pt x="0" y="71"/>
                    <a:pt x="1" y="72"/>
                  </a:cubicBezTo>
                  <a:cubicBezTo>
                    <a:pt x="1" y="73"/>
                    <a:pt x="2" y="73"/>
                    <a:pt x="3" y="74"/>
                  </a:cubicBezTo>
                  <a:cubicBezTo>
                    <a:pt x="4" y="75"/>
                    <a:pt x="5" y="75"/>
                    <a:pt x="6" y="75"/>
                  </a:cubicBezTo>
                  <a:cubicBezTo>
                    <a:pt x="7" y="75"/>
                    <a:pt x="9" y="75"/>
                    <a:pt x="10" y="74"/>
                  </a:cubicBezTo>
                  <a:cubicBezTo>
                    <a:pt x="11" y="73"/>
                    <a:pt x="12" y="73"/>
                    <a:pt x="12" y="72"/>
                  </a:cubicBezTo>
                  <a:cubicBezTo>
                    <a:pt x="12" y="71"/>
                    <a:pt x="13" y="70"/>
                    <a:pt x="13" y="70"/>
                  </a:cubicBezTo>
                  <a:cubicBezTo>
                    <a:pt x="15" y="52"/>
                    <a:pt x="20" y="36"/>
                    <a:pt x="21" y="18"/>
                  </a:cubicBezTo>
                  <a:cubicBezTo>
                    <a:pt x="21" y="12"/>
                    <a:pt x="23" y="7"/>
                    <a:pt x="24" y="1"/>
                  </a:cubicBezTo>
                  <a:lnTo>
                    <a:pt x="1" y="0"/>
                  </a:lnTo>
                  <a:cubicBezTo>
                    <a:pt x="0" y="5"/>
                    <a:pt x="0" y="9"/>
                    <a:pt x="0" y="14"/>
                  </a:cubicBezTo>
                  <a:cubicBezTo>
                    <a:pt x="0" y="15"/>
                    <a:pt x="0" y="16"/>
                    <a:pt x="0"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1402;p29">
              <a:extLst>
                <a:ext uri="{FF2B5EF4-FFF2-40B4-BE49-F238E27FC236}">
                  <a16:creationId xmlns:a16="http://schemas.microsoft.com/office/drawing/2014/main" id="{C8729BB0-7EB3-B093-D0FD-D1CFCFD8ED38}"/>
                </a:ext>
              </a:extLst>
            </p:cNvPr>
            <p:cNvSpPr/>
            <p:nvPr/>
          </p:nvSpPr>
          <p:spPr>
            <a:xfrm>
              <a:off x="2543765" y="-827135"/>
              <a:ext cx="9000" cy="7200"/>
            </a:xfrm>
            <a:custGeom>
              <a:avLst/>
              <a:gdLst/>
              <a:ahLst/>
              <a:cxnLst/>
              <a:rect l="l" t="t" r="r" b="b"/>
              <a:pathLst>
                <a:path w="25" h="20" extrusionOk="0">
                  <a:moveTo>
                    <a:pt x="19" y="2"/>
                  </a:moveTo>
                  <a:cubicBezTo>
                    <a:pt x="18" y="1"/>
                    <a:pt x="18" y="1"/>
                    <a:pt x="17" y="1"/>
                  </a:cubicBezTo>
                  <a:cubicBezTo>
                    <a:pt x="16" y="0"/>
                    <a:pt x="15" y="0"/>
                    <a:pt x="14" y="0"/>
                  </a:cubicBezTo>
                  <a:cubicBezTo>
                    <a:pt x="12" y="0"/>
                    <a:pt x="11" y="0"/>
                    <a:pt x="10" y="0"/>
                  </a:cubicBezTo>
                  <a:cubicBezTo>
                    <a:pt x="7" y="2"/>
                    <a:pt x="5" y="5"/>
                    <a:pt x="3" y="8"/>
                  </a:cubicBezTo>
                  <a:cubicBezTo>
                    <a:pt x="1" y="11"/>
                    <a:pt x="0" y="15"/>
                    <a:pt x="0" y="18"/>
                  </a:cubicBezTo>
                  <a:lnTo>
                    <a:pt x="23" y="19"/>
                  </a:lnTo>
                  <a:cubicBezTo>
                    <a:pt x="23" y="18"/>
                    <a:pt x="24" y="16"/>
                    <a:pt x="24" y="15"/>
                  </a:cubicBezTo>
                  <a:cubicBezTo>
                    <a:pt x="24" y="11"/>
                    <a:pt x="23" y="8"/>
                    <a:pt x="21" y="5"/>
                  </a:cubicBezTo>
                  <a:cubicBezTo>
                    <a:pt x="20" y="4"/>
                    <a:pt x="20" y="3"/>
                    <a:pt x="19"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1403;p29">
              <a:extLst>
                <a:ext uri="{FF2B5EF4-FFF2-40B4-BE49-F238E27FC236}">
                  <a16:creationId xmlns:a16="http://schemas.microsoft.com/office/drawing/2014/main" id="{D4288AC1-B737-4AED-7FA1-3F0987508769}"/>
                </a:ext>
              </a:extLst>
            </p:cNvPr>
            <p:cNvSpPr/>
            <p:nvPr/>
          </p:nvSpPr>
          <p:spPr>
            <a:xfrm>
              <a:off x="2568245" y="-819575"/>
              <a:ext cx="12240" cy="48600"/>
            </a:xfrm>
            <a:custGeom>
              <a:avLst/>
              <a:gdLst/>
              <a:ahLst/>
              <a:cxnLst/>
              <a:rect l="l" t="t" r="r" b="b"/>
              <a:pathLst>
                <a:path w="34" h="135" extrusionOk="0">
                  <a:moveTo>
                    <a:pt x="2" y="50"/>
                  </a:moveTo>
                  <a:cubicBezTo>
                    <a:pt x="2" y="68"/>
                    <a:pt x="7" y="83"/>
                    <a:pt x="7" y="100"/>
                  </a:cubicBezTo>
                  <a:cubicBezTo>
                    <a:pt x="7" y="101"/>
                    <a:pt x="7" y="103"/>
                    <a:pt x="7" y="104"/>
                  </a:cubicBezTo>
                  <a:cubicBezTo>
                    <a:pt x="7" y="110"/>
                    <a:pt x="9" y="117"/>
                    <a:pt x="12" y="122"/>
                  </a:cubicBezTo>
                  <a:cubicBezTo>
                    <a:pt x="13" y="124"/>
                    <a:pt x="14" y="126"/>
                    <a:pt x="16" y="128"/>
                  </a:cubicBezTo>
                  <a:cubicBezTo>
                    <a:pt x="21" y="134"/>
                    <a:pt x="33" y="128"/>
                    <a:pt x="28" y="119"/>
                  </a:cubicBezTo>
                  <a:cubicBezTo>
                    <a:pt x="23" y="110"/>
                    <a:pt x="28" y="93"/>
                    <a:pt x="28" y="84"/>
                  </a:cubicBezTo>
                  <a:cubicBezTo>
                    <a:pt x="27" y="76"/>
                    <a:pt x="26" y="66"/>
                    <a:pt x="26" y="57"/>
                  </a:cubicBezTo>
                  <a:cubicBezTo>
                    <a:pt x="26" y="56"/>
                    <a:pt x="26" y="54"/>
                    <a:pt x="26" y="52"/>
                  </a:cubicBezTo>
                  <a:cubicBezTo>
                    <a:pt x="26" y="43"/>
                    <a:pt x="25" y="35"/>
                    <a:pt x="25" y="26"/>
                  </a:cubicBezTo>
                  <a:cubicBezTo>
                    <a:pt x="25" y="17"/>
                    <a:pt x="26" y="8"/>
                    <a:pt x="26" y="0"/>
                  </a:cubicBezTo>
                  <a:lnTo>
                    <a:pt x="0" y="0"/>
                  </a:lnTo>
                  <a:cubicBezTo>
                    <a:pt x="0" y="3"/>
                    <a:pt x="0" y="6"/>
                    <a:pt x="0" y="10"/>
                  </a:cubicBezTo>
                  <a:cubicBezTo>
                    <a:pt x="0" y="23"/>
                    <a:pt x="0" y="37"/>
                    <a:pt x="2" y="5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1404;p29">
              <a:extLst>
                <a:ext uri="{FF2B5EF4-FFF2-40B4-BE49-F238E27FC236}">
                  <a16:creationId xmlns:a16="http://schemas.microsoft.com/office/drawing/2014/main" id="{576763B6-633F-77BF-2692-1CB5E62329B5}"/>
                </a:ext>
              </a:extLst>
            </p:cNvPr>
            <p:cNvSpPr/>
            <p:nvPr/>
          </p:nvSpPr>
          <p:spPr>
            <a:xfrm>
              <a:off x="2568245" y="-828215"/>
              <a:ext cx="11160" cy="9000"/>
            </a:xfrm>
            <a:custGeom>
              <a:avLst/>
              <a:gdLst/>
              <a:ahLst/>
              <a:cxnLst/>
              <a:rect l="l" t="t" r="r" b="b"/>
              <a:pathLst>
                <a:path w="31" h="25" extrusionOk="0">
                  <a:moveTo>
                    <a:pt x="26" y="24"/>
                  </a:moveTo>
                  <a:cubicBezTo>
                    <a:pt x="26" y="19"/>
                    <a:pt x="28" y="15"/>
                    <a:pt x="29" y="11"/>
                  </a:cubicBezTo>
                  <a:cubicBezTo>
                    <a:pt x="30" y="9"/>
                    <a:pt x="30" y="6"/>
                    <a:pt x="30" y="5"/>
                  </a:cubicBezTo>
                  <a:cubicBezTo>
                    <a:pt x="30" y="3"/>
                    <a:pt x="30" y="2"/>
                    <a:pt x="29" y="0"/>
                  </a:cubicBezTo>
                  <a:lnTo>
                    <a:pt x="8" y="0"/>
                  </a:lnTo>
                  <a:cubicBezTo>
                    <a:pt x="7" y="1"/>
                    <a:pt x="6" y="3"/>
                    <a:pt x="5" y="4"/>
                  </a:cubicBezTo>
                  <a:cubicBezTo>
                    <a:pt x="2" y="10"/>
                    <a:pt x="0" y="17"/>
                    <a:pt x="0" y="23"/>
                  </a:cubicBezTo>
                  <a:lnTo>
                    <a:pt x="26" y="2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1405;p29">
              <a:extLst>
                <a:ext uri="{FF2B5EF4-FFF2-40B4-BE49-F238E27FC236}">
                  <a16:creationId xmlns:a16="http://schemas.microsoft.com/office/drawing/2014/main" id="{C1B27841-1065-6CA3-CD7C-21E36D132FC6}"/>
                </a:ext>
              </a:extLst>
            </p:cNvPr>
            <p:cNvSpPr/>
            <p:nvPr/>
          </p:nvSpPr>
          <p:spPr>
            <a:xfrm>
              <a:off x="2571125" y="-831455"/>
              <a:ext cx="7920" cy="3600"/>
            </a:xfrm>
            <a:custGeom>
              <a:avLst/>
              <a:gdLst/>
              <a:ahLst/>
              <a:cxnLst/>
              <a:rect l="l" t="t" r="r" b="b"/>
              <a:pathLst>
                <a:path w="22" h="10" extrusionOk="0">
                  <a:moveTo>
                    <a:pt x="21" y="5"/>
                  </a:moveTo>
                  <a:cubicBezTo>
                    <a:pt x="20" y="4"/>
                    <a:pt x="20" y="4"/>
                    <a:pt x="20" y="4"/>
                  </a:cubicBezTo>
                  <a:cubicBezTo>
                    <a:pt x="19" y="2"/>
                    <a:pt x="18" y="2"/>
                    <a:pt x="17" y="1"/>
                  </a:cubicBezTo>
                  <a:cubicBezTo>
                    <a:pt x="16" y="0"/>
                    <a:pt x="15" y="0"/>
                    <a:pt x="14" y="0"/>
                  </a:cubicBezTo>
                  <a:cubicBezTo>
                    <a:pt x="13" y="0"/>
                    <a:pt x="12" y="0"/>
                    <a:pt x="12" y="0"/>
                  </a:cubicBezTo>
                  <a:cubicBezTo>
                    <a:pt x="10" y="1"/>
                    <a:pt x="9" y="1"/>
                    <a:pt x="8" y="2"/>
                  </a:cubicBezTo>
                  <a:cubicBezTo>
                    <a:pt x="5" y="4"/>
                    <a:pt x="2" y="6"/>
                    <a:pt x="0" y="9"/>
                  </a:cubicBezTo>
                  <a:lnTo>
                    <a:pt x="21" y="9"/>
                  </a:lnTo>
                  <a:lnTo>
                    <a:pt x="21"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1406;p29">
              <a:extLst>
                <a:ext uri="{FF2B5EF4-FFF2-40B4-BE49-F238E27FC236}">
                  <a16:creationId xmlns:a16="http://schemas.microsoft.com/office/drawing/2014/main" id="{081DD494-A47A-CC22-D01A-332E8D7850B5}"/>
                </a:ext>
              </a:extLst>
            </p:cNvPr>
            <p:cNvSpPr/>
            <p:nvPr/>
          </p:nvSpPr>
          <p:spPr>
            <a:xfrm>
              <a:off x="2590205" y="-818855"/>
              <a:ext cx="9360" cy="38880"/>
            </a:xfrm>
            <a:custGeom>
              <a:avLst/>
              <a:gdLst/>
              <a:ahLst/>
              <a:cxnLst/>
              <a:rect l="l" t="t" r="r" b="b"/>
              <a:pathLst>
                <a:path w="26" h="108" extrusionOk="0">
                  <a:moveTo>
                    <a:pt x="1" y="28"/>
                  </a:moveTo>
                  <a:cubicBezTo>
                    <a:pt x="2" y="52"/>
                    <a:pt x="3" y="75"/>
                    <a:pt x="5" y="98"/>
                  </a:cubicBezTo>
                  <a:cubicBezTo>
                    <a:pt x="5" y="107"/>
                    <a:pt x="19" y="106"/>
                    <a:pt x="20" y="98"/>
                  </a:cubicBezTo>
                  <a:cubicBezTo>
                    <a:pt x="23" y="75"/>
                    <a:pt x="25" y="52"/>
                    <a:pt x="25" y="29"/>
                  </a:cubicBezTo>
                  <a:lnTo>
                    <a:pt x="25" y="28"/>
                  </a:lnTo>
                  <a:cubicBezTo>
                    <a:pt x="25" y="19"/>
                    <a:pt x="25" y="8"/>
                    <a:pt x="25" y="0"/>
                  </a:cubicBezTo>
                  <a:lnTo>
                    <a:pt x="0" y="0"/>
                  </a:lnTo>
                  <a:cubicBezTo>
                    <a:pt x="0" y="3"/>
                    <a:pt x="0" y="6"/>
                    <a:pt x="0" y="10"/>
                  </a:cubicBezTo>
                  <a:cubicBezTo>
                    <a:pt x="0" y="16"/>
                    <a:pt x="0" y="22"/>
                    <a:pt x="1"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1407;p29">
              <a:extLst>
                <a:ext uri="{FF2B5EF4-FFF2-40B4-BE49-F238E27FC236}">
                  <a16:creationId xmlns:a16="http://schemas.microsoft.com/office/drawing/2014/main" id="{DD48F680-40FF-A588-29D8-03D44E3D907E}"/>
                </a:ext>
              </a:extLst>
            </p:cNvPr>
            <p:cNvSpPr/>
            <p:nvPr/>
          </p:nvSpPr>
          <p:spPr>
            <a:xfrm>
              <a:off x="2590205" y="-826415"/>
              <a:ext cx="9000" cy="7200"/>
            </a:xfrm>
            <a:custGeom>
              <a:avLst/>
              <a:gdLst/>
              <a:ahLst/>
              <a:cxnLst/>
              <a:rect l="l" t="t" r="r" b="b"/>
              <a:pathLst>
                <a:path w="25" h="20" extrusionOk="0">
                  <a:moveTo>
                    <a:pt x="8" y="2"/>
                  </a:moveTo>
                  <a:cubicBezTo>
                    <a:pt x="6" y="4"/>
                    <a:pt x="5" y="6"/>
                    <a:pt x="3" y="8"/>
                  </a:cubicBezTo>
                  <a:cubicBezTo>
                    <a:pt x="1" y="12"/>
                    <a:pt x="0" y="15"/>
                    <a:pt x="0" y="19"/>
                  </a:cubicBezTo>
                  <a:lnTo>
                    <a:pt x="24" y="19"/>
                  </a:lnTo>
                  <a:cubicBezTo>
                    <a:pt x="24" y="15"/>
                    <a:pt x="24" y="10"/>
                    <a:pt x="22" y="5"/>
                  </a:cubicBezTo>
                  <a:cubicBezTo>
                    <a:pt x="21" y="3"/>
                    <a:pt x="21" y="2"/>
                    <a:pt x="19" y="1"/>
                  </a:cubicBezTo>
                  <a:cubicBezTo>
                    <a:pt x="17" y="0"/>
                    <a:pt x="16" y="0"/>
                    <a:pt x="14" y="0"/>
                  </a:cubicBezTo>
                  <a:cubicBezTo>
                    <a:pt x="12" y="0"/>
                    <a:pt x="11" y="0"/>
                    <a:pt x="9" y="1"/>
                  </a:cubicBezTo>
                  <a:cubicBezTo>
                    <a:pt x="8" y="1"/>
                    <a:pt x="8" y="2"/>
                    <a:pt x="8"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 name="Google Shape;1408;p29">
              <a:extLst>
                <a:ext uri="{FF2B5EF4-FFF2-40B4-BE49-F238E27FC236}">
                  <a16:creationId xmlns:a16="http://schemas.microsoft.com/office/drawing/2014/main" id="{A6464D99-5ACE-A3B7-5E9F-275F62653B38}"/>
                </a:ext>
              </a:extLst>
            </p:cNvPr>
            <p:cNvSpPr/>
            <p:nvPr/>
          </p:nvSpPr>
          <p:spPr>
            <a:xfrm>
              <a:off x="2609645" y="-818855"/>
              <a:ext cx="10440" cy="42840"/>
            </a:xfrm>
            <a:custGeom>
              <a:avLst/>
              <a:gdLst/>
              <a:ahLst/>
              <a:cxnLst/>
              <a:rect l="l" t="t" r="r" b="b"/>
              <a:pathLst>
                <a:path w="29" h="119" extrusionOk="0">
                  <a:moveTo>
                    <a:pt x="3" y="20"/>
                  </a:moveTo>
                  <a:cubicBezTo>
                    <a:pt x="3" y="50"/>
                    <a:pt x="0" y="80"/>
                    <a:pt x="0" y="110"/>
                  </a:cubicBezTo>
                  <a:cubicBezTo>
                    <a:pt x="0" y="118"/>
                    <a:pt x="12" y="117"/>
                    <a:pt x="13" y="110"/>
                  </a:cubicBezTo>
                  <a:cubicBezTo>
                    <a:pt x="21" y="87"/>
                    <a:pt x="26" y="62"/>
                    <a:pt x="28" y="38"/>
                  </a:cubicBezTo>
                  <a:cubicBezTo>
                    <a:pt x="28" y="25"/>
                    <a:pt x="28" y="13"/>
                    <a:pt x="27" y="0"/>
                  </a:cubicBezTo>
                  <a:lnTo>
                    <a:pt x="2" y="0"/>
                  </a:lnTo>
                  <a:cubicBezTo>
                    <a:pt x="2" y="6"/>
                    <a:pt x="3" y="13"/>
                    <a:pt x="3"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 name="Google Shape;1409;p29">
              <a:extLst>
                <a:ext uri="{FF2B5EF4-FFF2-40B4-BE49-F238E27FC236}">
                  <a16:creationId xmlns:a16="http://schemas.microsoft.com/office/drawing/2014/main" id="{9AAC5639-6569-33C1-6A6D-84FCD1B89B94}"/>
                </a:ext>
              </a:extLst>
            </p:cNvPr>
            <p:cNvSpPr/>
            <p:nvPr/>
          </p:nvSpPr>
          <p:spPr>
            <a:xfrm>
              <a:off x="2610365" y="-827855"/>
              <a:ext cx="9360" cy="9360"/>
            </a:xfrm>
            <a:custGeom>
              <a:avLst/>
              <a:gdLst/>
              <a:ahLst/>
              <a:cxnLst/>
              <a:rect l="l" t="t" r="r" b="b"/>
              <a:pathLst>
                <a:path w="26" h="26" extrusionOk="0">
                  <a:moveTo>
                    <a:pt x="0" y="25"/>
                  </a:moveTo>
                  <a:lnTo>
                    <a:pt x="25" y="25"/>
                  </a:lnTo>
                  <a:cubicBezTo>
                    <a:pt x="25" y="18"/>
                    <a:pt x="25" y="11"/>
                    <a:pt x="24" y="5"/>
                  </a:cubicBezTo>
                  <a:cubicBezTo>
                    <a:pt x="24" y="4"/>
                    <a:pt x="23" y="3"/>
                    <a:pt x="23" y="3"/>
                  </a:cubicBezTo>
                  <a:cubicBezTo>
                    <a:pt x="22" y="2"/>
                    <a:pt x="21" y="1"/>
                    <a:pt x="20" y="0"/>
                  </a:cubicBezTo>
                  <a:lnTo>
                    <a:pt x="19" y="0"/>
                  </a:lnTo>
                  <a:lnTo>
                    <a:pt x="15" y="0"/>
                  </a:lnTo>
                  <a:cubicBezTo>
                    <a:pt x="2" y="2"/>
                    <a:pt x="0" y="13"/>
                    <a:pt x="0" y="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1410;p29">
              <a:extLst>
                <a:ext uri="{FF2B5EF4-FFF2-40B4-BE49-F238E27FC236}">
                  <a16:creationId xmlns:a16="http://schemas.microsoft.com/office/drawing/2014/main" id="{47A67270-F06A-2926-F440-EE099972564D}"/>
                </a:ext>
              </a:extLst>
            </p:cNvPr>
            <p:cNvSpPr/>
            <p:nvPr/>
          </p:nvSpPr>
          <p:spPr>
            <a:xfrm>
              <a:off x="2615765" y="-828215"/>
              <a:ext cx="2160" cy="360"/>
            </a:xfrm>
            <a:custGeom>
              <a:avLst/>
              <a:gdLst/>
              <a:ahLst/>
              <a:cxnLst/>
              <a:rect l="l" t="t" r="r" b="b"/>
              <a:pathLst>
                <a:path w="6" h="1" extrusionOk="0">
                  <a:moveTo>
                    <a:pt x="2" y="0"/>
                  </a:moveTo>
                  <a:lnTo>
                    <a:pt x="0" y="0"/>
                  </a:lnTo>
                  <a:lnTo>
                    <a:pt x="5" y="0"/>
                  </a:lnTo>
                  <a:cubicBezTo>
                    <a:pt x="4" y="0"/>
                    <a:pt x="4" y="0"/>
                    <a:pt x="3" y="0"/>
                  </a:cubicBezTo>
                  <a:lnTo>
                    <a:pt x="2"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29">
              <a:extLst>
                <a:ext uri="{FF2B5EF4-FFF2-40B4-BE49-F238E27FC236}">
                  <a16:creationId xmlns:a16="http://schemas.microsoft.com/office/drawing/2014/main" id="{32A3E5C0-E14A-8036-1757-F0ED4B994D24}"/>
                </a:ext>
              </a:extLst>
            </p:cNvPr>
            <p:cNvSpPr/>
            <p:nvPr/>
          </p:nvSpPr>
          <p:spPr>
            <a:xfrm>
              <a:off x="2631605" y="-817775"/>
              <a:ext cx="8640" cy="30960"/>
            </a:xfrm>
            <a:custGeom>
              <a:avLst/>
              <a:gdLst/>
              <a:ahLst/>
              <a:cxnLst/>
              <a:rect l="l" t="t" r="r" b="b"/>
              <a:pathLst>
                <a:path w="24" h="86" extrusionOk="0">
                  <a:moveTo>
                    <a:pt x="2" y="15"/>
                  </a:moveTo>
                  <a:cubicBezTo>
                    <a:pt x="1" y="25"/>
                    <a:pt x="1" y="35"/>
                    <a:pt x="1" y="45"/>
                  </a:cubicBezTo>
                  <a:cubicBezTo>
                    <a:pt x="1" y="56"/>
                    <a:pt x="1" y="66"/>
                    <a:pt x="2" y="76"/>
                  </a:cubicBezTo>
                  <a:cubicBezTo>
                    <a:pt x="2" y="85"/>
                    <a:pt x="16" y="83"/>
                    <a:pt x="17" y="76"/>
                  </a:cubicBezTo>
                  <a:cubicBezTo>
                    <a:pt x="19" y="54"/>
                    <a:pt x="22" y="32"/>
                    <a:pt x="23" y="9"/>
                  </a:cubicBezTo>
                  <a:cubicBezTo>
                    <a:pt x="23" y="6"/>
                    <a:pt x="23" y="3"/>
                    <a:pt x="23" y="0"/>
                  </a:cubicBezTo>
                  <a:lnTo>
                    <a:pt x="0" y="0"/>
                  </a:lnTo>
                  <a:cubicBezTo>
                    <a:pt x="2" y="4"/>
                    <a:pt x="2" y="10"/>
                    <a:pt x="2"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29">
              <a:extLst>
                <a:ext uri="{FF2B5EF4-FFF2-40B4-BE49-F238E27FC236}">
                  <a16:creationId xmlns:a16="http://schemas.microsoft.com/office/drawing/2014/main" id="{8762DB1A-4884-5210-B674-6BBC1DB4AB0D}"/>
                </a:ext>
              </a:extLst>
            </p:cNvPr>
            <p:cNvSpPr/>
            <p:nvPr/>
          </p:nvSpPr>
          <p:spPr>
            <a:xfrm>
              <a:off x="2632325" y="-828215"/>
              <a:ext cx="9000" cy="10080"/>
            </a:xfrm>
            <a:custGeom>
              <a:avLst/>
              <a:gdLst/>
              <a:ahLst/>
              <a:cxnLst/>
              <a:rect l="l" t="t" r="r" b="b"/>
              <a:pathLst>
                <a:path w="25" h="28" extrusionOk="0">
                  <a:moveTo>
                    <a:pt x="0" y="27"/>
                  </a:moveTo>
                  <a:lnTo>
                    <a:pt x="23" y="27"/>
                  </a:lnTo>
                  <a:cubicBezTo>
                    <a:pt x="23" y="24"/>
                    <a:pt x="24" y="20"/>
                    <a:pt x="24" y="17"/>
                  </a:cubicBezTo>
                  <a:cubicBezTo>
                    <a:pt x="24" y="11"/>
                    <a:pt x="23" y="6"/>
                    <a:pt x="21" y="0"/>
                  </a:cubicBezTo>
                  <a:lnTo>
                    <a:pt x="4" y="0"/>
                  </a:lnTo>
                  <a:cubicBezTo>
                    <a:pt x="1" y="8"/>
                    <a:pt x="0" y="16"/>
                    <a:pt x="0" y="24"/>
                  </a:cubicBezTo>
                  <a:cubicBezTo>
                    <a:pt x="0" y="25"/>
                    <a:pt x="0" y="26"/>
                    <a:pt x="0"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29">
              <a:extLst>
                <a:ext uri="{FF2B5EF4-FFF2-40B4-BE49-F238E27FC236}">
                  <a16:creationId xmlns:a16="http://schemas.microsoft.com/office/drawing/2014/main" id="{F75E0C99-A35B-D6FB-9462-99F12ACF3A01}"/>
                </a:ext>
              </a:extLst>
            </p:cNvPr>
            <p:cNvSpPr/>
            <p:nvPr/>
          </p:nvSpPr>
          <p:spPr>
            <a:xfrm>
              <a:off x="2633765" y="-831815"/>
              <a:ext cx="6480" cy="4320"/>
            </a:xfrm>
            <a:custGeom>
              <a:avLst/>
              <a:gdLst/>
              <a:ahLst/>
              <a:cxnLst/>
              <a:rect l="l" t="t" r="r" b="b"/>
              <a:pathLst>
                <a:path w="18" h="12" extrusionOk="0">
                  <a:moveTo>
                    <a:pt x="13" y="2"/>
                  </a:moveTo>
                  <a:cubicBezTo>
                    <a:pt x="13" y="1"/>
                    <a:pt x="12" y="2"/>
                    <a:pt x="11" y="1"/>
                  </a:cubicBezTo>
                  <a:cubicBezTo>
                    <a:pt x="10" y="0"/>
                    <a:pt x="10" y="0"/>
                    <a:pt x="9" y="0"/>
                  </a:cubicBezTo>
                  <a:cubicBezTo>
                    <a:pt x="8" y="0"/>
                    <a:pt x="7" y="0"/>
                    <a:pt x="6" y="1"/>
                  </a:cubicBezTo>
                  <a:cubicBezTo>
                    <a:pt x="5" y="1"/>
                    <a:pt x="5" y="1"/>
                    <a:pt x="5" y="2"/>
                  </a:cubicBezTo>
                  <a:cubicBezTo>
                    <a:pt x="4" y="3"/>
                    <a:pt x="3" y="4"/>
                    <a:pt x="2" y="5"/>
                  </a:cubicBezTo>
                  <a:cubicBezTo>
                    <a:pt x="1" y="7"/>
                    <a:pt x="0" y="9"/>
                    <a:pt x="0" y="11"/>
                  </a:cubicBezTo>
                  <a:lnTo>
                    <a:pt x="17" y="11"/>
                  </a:lnTo>
                  <a:cubicBezTo>
                    <a:pt x="17" y="9"/>
                    <a:pt x="16" y="6"/>
                    <a:pt x="14" y="4"/>
                  </a:cubicBezTo>
                  <a:cubicBezTo>
                    <a:pt x="13" y="3"/>
                    <a:pt x="13" y="2"/>
                    <a:pt x="13"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1414;p29">
              <a:extLst>
                <a:ext uri="{FF2B5EF4-FFF2-40B4-BE49-F238E27FC236}">
                  <a16:creationId xmlns:a16="http://schemas.microsoft.com/office/drawing/2014/main" id="{CD3E9257-6EAE-43E1-FA7E-6E767E5F5E07}"/>
                </a:ext>
              </a:extLst>
            </p:cNvPr>
            <p:cNvSpPr/>
            <p:nvPr/>
          </p:nvSpPr>
          <p:spPr>
            <a:xfrm>
              <a:off x="2657525" y="-817775"/>
              <a:ext cx="7200" cy="23760"/>
            </a:xfrm>
            <a:custGeom>
              <a:avLst/>
              <a:gdLst/>
              <a:ahLst/>
              <a:cxnLst/>
              <a:rect l="l" t="t" r="r" b="b"/>
              <a:pathLst>
                <a:path w="20" h="66" extrusionOk="0">
                  <a:moveTo>
                    <a:pt x="0" y="21"/>
                  </a:moveTo>
                  <a:cubicBezTo>
                    <a:pt x="0" y="32"/>
                    <a:pt x="1" y="43"/>
                    <a:pt x="2" y="54"/>
                  </a:cubicBezTo>
                  <a:cubicBezTo>
                    <a:pt x="3" y="65"/>
                    <a:pt x="16" y="65"/>
                    <a:pt x="17" y="55"/>
                  </a:cubicBezTo>
                  <a:cubicBezTo>
                    <a:pt x="17" y="42"/>
                    <a:pt x="19" y="28"/>
                    <a:pt x="19" y="14"/>
                  </a:cubicBezTo>
                  <a:cubicBezTo>
                    <a:pt x="19" y="9"/>
                    <a:pt x="19" y="5"/>
                    <a:pt x="19" y="0"/>
                  </a:cubicBezTo>
                  <a:lnTo>
                    <a:pt x="1" y="0"/>
                  </a:lnTo>
                  <a:cubicBezTo>
                    <a:pt x="0" y="4"/>
                    <a:pt x="0" y="9"/>
                    <a:pt x="0" y="13"/>
                  </a:cubicBezTo>
                  <a:cubicBezTo>
                    <a:pt x="0" y="16"/>
                    <a:pt x="0" y="18"/>
                    <a:pt x="0"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1415;p29">
              <a:extLst>
                <a:ext uri="{FF2B5EF4-FFF2-40B4-BE49-F238E27FC236}">
                  <a16:creationId xmlns:a16="http://schemas.microsoft.com/office/drawing/2014/main" id="{381C9191-531E-11C5-0D32-2B2399EE9FEF}"/>
                </a:ext>
              </a:extLst>
            </p:cNvPr>
            <p:cNvSpPr/>
            <p:nvPr/>
          </p:nvSpPr>
          <p:spPr>
            <a:xfrm>
              <a:off x="2657525" y="-823895"/>
              <a:ext cx="7200" cy="6480"/>
            </a:xfrm>
            <a:custGeom>
              <a:avLst/>
              <a:gdLst/>
              <a:ahLst/>
              <a:cxnLst/>
              <a:rect l="l" t="t" r="r" b="b"/>
              <a:pathLst>
                <a:path w="20" h="18" extrusionOk="0">
                  <a:moveTo>
                    <a:pt x="6" y="3"/>
                  </a:moveTo>
                  <a:cubicBezTo>
                    <a:pt x="5" y="4"/>
                    <a:pt x="5" y="4"/>
                    <a:pt x="4" y="6"/>
                  </a:cubicBezTo>
                  <a:cubicBezTo>
                    <a:pt x="2" y="8"/>
                    <a:pt x="1" y="13"/>
                    <a:pt x="0" y="17"/>
                  </a:cubicBezTo>
                  <a:lnTo>
                    <a:pt x="19" y="17"/>
                  </a:lnTo>
                  <a:cubicBezTo>
                    <a:pt x="19" y="13"/>
                    <a:pt x="18" y="10"/>
                    <a:pt x="16" y="6"/>
                  </a:cubicBezTo>
                  <a:cubicBezTo>
                    <a:pt x="16" y="6"/>
                    <a:pt x="15" y="5"/>
                    <a:pt x="15" y="4"/>
                  </a:cubicBezTo>
                  <a:cubicBezTo>
                    <a:pt x="13" y="2"/>
                    <a:pt x="8" y="0"/>
                    <a:pt x="6"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1416;p29">
              <a:extLst>
                <a:ext uri="{FF2B5EF4-FFF2-40B4-BE49-F238E27FC236}">
                  <a16:creationId xmlns:a16="http://schemas.microsoft.com/office/drawing/2014/main" id="{6464F725-9157-34E3-CA1C-8AB2B8DA71C6}"/>
                </a:ext>
              </a:extLst>
            </p:cNvPr>
            <p:cNvSpPr/>
            <p:nvPr/>
          </p:nvSpPr>
          <p:spPr>
            <a:xfrm>
              <a:off x="2675525" y="-817415"/>
              <a:ext cx="11880" cy="56880"/>
            </a:xfrm>
            <a:custGeom>
              <a:avLst/>
              <a:gdLst/>
              <a:ahLst/>
              <a:cxnLst/>
              <a:rect l="l" t="t" r="r" b="b"/>
              <a:pathLst>
                <a:path w="33" h="158" extrusionOk="0">
                  <a:moveTo>
                    <a:pt x="2" y="42"/>
                  </a:moveTo>
                  <a:cubicBezTo>
                    <a:pt x="1" y="56"/>
                    <a:pt x="0" y="71"/>
                    <a:pt x="0" y="85"/>
                  </a:cubicBezTo>
                  <a:cubicBezTo>
                    <a:pt x="0" y="104"/>
                    <a:pt x="1" y="122"/>
                    <a:pt x="4" y="140"/>
                  </a:cubicBezTo>
                  <a:cubicBezTo>
                    <a:pt x="2" y="151"/>
                    <a:pt x="24" y="157"/>
                    <a:pt x="26" y="142"/>
                  </a:cubicBezTo>
                  <a:cubicBezTo>
                    <a:pt x="28" y="109"/>
                    <a:pt x="22" y="72"/>
                    <a:pt x="29" y="39"/>
                  </a:cubicBezTo>
                  <a:cubicBezTo>
                    <a:pt x="31" y="34"/>
                    <a:pt x="31" y="13"/>
                    <a:pt x="32" y="0"/>
                  </a:cubicBezTo>
                  <a:lnTo>
                    <a:pt x="7" y="0"/>
                  </a:lnTo>
                  <a:cubicBezTo>
                    <a:pt x="6" y="14"/>
                    <a:pt x="5" y="28"/>
                    <a:pt x="2" y="4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1417;p29">
              <a:extLst>
                <a:ext uri="{FF2B5EF4-FFF2-40B4-BE49-F238E27FC236}">
                  <a16:creationId xmlns:a16="http://schemas.microsoft.com/office/drawing/2014/main" id="{BE5CC1D8-C139-6A73-19E9-B92C65C16554}"/>
                </a:ext>
              </a:extLst>
            </p:cNvPr>
            <p:cNvSpPr/>
            <p:nvPr/>
          </p:nvSpPr>
          <p:spPr>
            <a:xfrm>
              <a:off x="2678405" y="-827855"/>
              <a:ext cx="11520" cy="10440"/>
            </a:xfrm>
            <a:custGeom>
              <a:avLst/>
              <a:gdLst/>
              <a:ahLst/>
              <a:cxnLst/>
              <a:rect l="l" t="t" r="r" b="b"/>
              <a:pathLst>
                <a:path w="32" h="29" extrusionOk="0">
                  <a:moveTo>
                    <a:pt x="0" y="28"/>
                  </a:moveTo>
                  <a:lnTo>
                    <a:pt x="24" y="28"/>
                  </a:lnTo>
                  <a:lnTo>
                    <a:pt x="24" y="27"/>
                  </a:lnTo>
                  <a:cubicBezTo>
                    <a:pt x="24" y="23"/>
                    <a:pt x="25" y="19"/>
                    <a:pt x="26" y="16"/>
                  </a:cubicBezTo>
                  <a:cubicBezTo>
                    <a:pt x="28" y="15"/>
                    <a:pt x="29" y="13"/>
                    <a:pt x="30" y="12"/>
                  </a:cubicBezTo>
                  <a:cubicBezTo>
                    <a:pt x="31" y="10"/>
                    <a:pt x="31" y="9"/>
                    <a:pt x="31" y="7"/>
                  </a:cubicBezTo>
                  <a:cubicBezTo>
                    <a:pt x="31" y="5"/>
                    <a:pt x="31" y="3"/>
                    <a:pt x="30" y="1"/>
                  </a:cubicBezTo>
                  <a:cubicBezTo>
                    <a:pt x="30" y="1"/>
                    <a:pt x="29" y="1"/>
                    <a:pt x="29" y="0"/>
                  </a:cubicBezTo>
                  <a:lnTo>
                    <a:pt x="6" y="0"/>
                  </a:lnTo>
                  <a:lnTo>
                    <a:pt x="6" y="1"/>
                  </a:lnTo>
                  <a:cubicBezTo>
                    <a:pt x="5" y="1"/>
                    <a:pt x="5" y="2"/>
                    <a:pt x="5" y="2"/>
                  </a:cubicBezTo>
                  <a:cubicBezTo>
                    <a:pt x="2" y="11"/>
                    <a:pt x="1" y="19"/>
                    <a:pt x="0"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29">
              <a:extLst>
                <a:ext uri="{FF2B5EF4-FFF2-40B4-BE49-F238E27FC236}">
                  <a16:creationId xmlns:a16="http://schemas.microsoft.com/office/drawing/2014/main" id="{DC814C06-0B82-CD9E-D0FD-C836DC4D549C}"/>
                </a:ext>
              </a:extLst>
            </p:cNvPr>
            <p:cNvSpPr/>
            <p:nvPr/>
          </p:nvSpPr>
          <p:spPr>
            <a:xfrm>
              <a:off x="2680565" y="-829295"/>
              <a:ext cx="8640" cy="2160"/>
            </a:xfrm>
            <a:custGeom>
              <a:avLst/>
              <a:gdLst/>
              <a:ahLst/>
              <a:cxnLst/>
              <a:rect l="l" t="t" r="r" b="b"/>
              <a:pathLst>
                <a:path w="24" h="6" extrusionOk="0">
                  <a:moveTo>
                    <a:pt x="16" y="0"/>
                  </a:moveTo>
                  <a:lnTo>
                    <a:pt x="12" y="0"/>
                  </a:lnTo>
                  <a:lnTo>
                    <a:pt x="11" y="0"/>
                  </a:lnTo>
                  <a:cubicBezTo>
                    <a:pt x="9" y="0"/>
                    <a:pt x="6" y="0"/>
                    <a:pt x="5" y="1"/>
                  </a:cubicBezTo>
                  <a:cubicBezTo>
                    <a:pt x="3" y="2"/>
                    <a:pt x="1" y="4"/>
                    <a:pt x="0" y="5"/>
                  </a:cubicBezTo>
                  <a:lnTo>
                    <a:pt x="23" y="5"/>
                  </a:lnTo>
                  <a:cubicBezTo>
                    <a:pt x="22" y="3"/>
                    <a:pt x="21" y="2"/>
                    <a:pt x="19" y="1"/>
                  </a:cubicBezTo>
                  <a:cubicBezTo>
                    <a:pt x="18" y="0"/>
                    <a:pt x="17" y="0"/>
                    <a:pt x="1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29">
              <a:extLst>
                <a:ext uri="{FF2B5EF4-FFF2-40B4-BE49-F238E27FC236}">
                  <a16:creationId xmlns:a16="http://schemas.microsoft.com/office/drawing/2014/main" id="{A7E2BFAB-3B1C-C618-1EF8-04B9D8E4E6B8}"/>
                </a:ext>
              </a:extLst>
            </p:cNvPr>
            <p:cNvSpPr/>
            <p:nvPr/>
          </p:nvSpPr>
          <p:spPr>
            <a:xfrm>
              <a:off x="2697125" y="-816695"/>
              <a:ext cx="10440" cy="36000"/>
            </a:xfrm>
            <a:custGeom>
              <a:avLst/>
              <a:gdLst/>
              <a:ahLst/>
              <a:cxnLst/>
              <a:rect l="l" t="t" r="r" b="b"/>
              <a:pathLst>
                <a:path w="29" h="100" extrusionOk="0">
                  <a:moveTo>
                    <a:pt x="0" y="20"/>
                  </a:moveTo>
                  <a:cubicBezTo>
                    <a:pt x="0" y="44"/>
                    <a:pt x="1" y="67"/>
                    <a:pt x="4" y="90"/>
                  </a:cubicBezTo>
                  <a:cubicBezTo>
                    <a:pt x="5" y="99"/>
                    <a:pt x="18" y="97"/>
                    <a:pt x="19" y="90"/>
                  </a:cubicBezTo>
                  <a:cubicBezTo>
                    <a:pt x="22" y="67"/>
                    <a:pt x="23" y="45"/>
                    <a:pt x="24" y="23"/>
                  </a:cubicBezTo>
                  <a:cubicBezTo>
                    <a:pt x="25" y="15"/>
                    <a:pt x="26" y="7"/>
                    <a:pt x="28" y="0"/>
                  </a:cubicBezTo>
                  <a:lnTo>
                    <a:pt x="1" y="0"/>
                  </a:lnTo>
                  <a:cubicBezTo>
                    <a:pt x="0" y="6"/>
                    <a:pt x="0" y="12"/>
                    <a:pt x="0" y="19"/>
                  </a:cubicBezTo>
                  <a:lnTo>
                    <a:pt x="0" y="2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1420;p29">
              <a:extLst>
                <a:ext uri="{FF2B5EF4-FFF2-40B4-BE49-F238E27FC236}">
                  <a16:creationId xmlns:a16="http://schemas.microsoft.com/office/drawing/2014/main" id="{F387E384-FAAE-D017-3957-48FBE8656D3C}"/>
                </a:ext>
              </a:extLst>
            </p:cNvPr>
            <p:cNvSpPr/>
            <p:nvPr/>
          </p:nvSpPr>
          <p:spPr>
            <a:xfrm>
              <a:off x="2697485" y="-825335"/>
              <a:ext cx="10080" cy="7920"/>
            </a:xfrm>
            <a:custGeom>
              <a:avLst/>
              <a:gdLst/>
              <a:ahLst/>
              <a:cxnLst/>
              <a:rect l="l" t="t" r="r" b="b"/>
              <a:pathLst>
                <a:path w="28" h="22" extrusionOk="0">
                  <a:moveTo>
                    <a:pt x="20" y="2"/>
                  </a:moveTo>
                  <a:lnTo>
                    <a:pt x="19" y="1"/>
                  </a:lnTo>
                  <a:cubicBezTo>
                    <a:pt x="18" y="0"/>
                    <a:pt x="16" y="0"/>
                    <a:pt x="15" y="0"/>
                  </a:cubicBezTo>
                  <a:cubicBezTo>
                    <a:pt x="14" y="0"/>
                    <a:pt x="12" y="0"/>
                    <a:pt x="11" y="1"/>
                  </a:cubicBezTo>
                  <a:lnTo>
                    <a:pt x="10" y="2"/>
                  </a:lnTo>
                  <a:cubicBezTo>
                    <a:pt x="8" y="4"/>
                    <a:pt x="6" y="6"/>
                    <a:pt x="4" y="9"/>
                  </a:cubicBezTo>
                  <a:cubicBezTo>
                    <a:pt x="2" y="13"/>
                    <a:pt x="1" y="17"/>
                    <a:pt x="0" y="21"/>
                  </a:cubicBezTo>
                  <a:lnTo>
                    <a:pt x="26" y="21"/>
                  </a:lnTo>
                  <a:cubicBezTo>
                    <a:pt x="27" y="20"/>
                    <a:pt x="27" y="18"/>
                    <a:pt x="27" y="17"/>
                  </a:cubicBezTo>
                  <a:cubicBezTo>
                    <a:pt x="27" y="14"/>
                    <a:pt x="26" y="10"/>
                    <a:pt x="24" y="7"/>
                  </a:cubicBezTo>
                  <a:cubicBezTo>
                    <a:pt x="23" y="5"/>
                    <a:pt x="22" y="3"/>
                    <a:pt x="2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1421;p29">
              <a:extLst>
                <a:ext uri="{FF2B5EF4-FFF2-40B4-BE49-F238E27FC236}">
                  <a16:creationId xmlns:a16="http://schemas.microsoft.com/office/drawing/2014/main" id="{558C37FF-764E-3CBF-DF16-400D6A823303}"/>
                </a:ext>
              </a:extLst>
            </p:cNvPr>
            <p:cNvSpPr/>
            <p:nvPr/>
          </p:nvSpPr>
          <p:spPr>
            <a:xfrm>
              <a:off x="2720165" y="-816695"/>
              <a:ext cx="11160" cy="32040"/>
            </a:xfrm>
            <a:custGeom>
              <a:avLst/>
              <a:gdLst/>
              <a:ahLst/>
              <a:cxnLst/>
              <a:rect l="l" t="t" r="r" b="b"/>
              <a:pathLst>
                <a:path w="31" h="89" extrusionOk="0">
                  <a:moveTo>
                    <a:pt x="0" y="27"/>
                  </a:moveTo>
                  <a:cubicBezTo>
                    <a:pt x="0" y="34"/>
                    <a:pt x="0" y="41"/>
                    <a:pt x="0" y="48"/>
                  </a:cubicBezTo>
                  <a:cubicBezTo>
                    <a:pt x="0" y="59"/>
                    <a:pt x="0" y="70"/>
                    <a:pt x="1" y="80"/>
                  </a:cubicBezTo>
                  <a:cubicBezTo>
                    <a:pt x="2" y="81"/>
                    <a:pt x="2" y="82"/>
                    <a:pt x="2" y="83"/>
                  </a:cubicBezTo>
                  <a:cubicBezTo>
                    <a:pt x="3" y="84"/>
                    <a:pt x="4" y="85"/>
                    <a:pt x="6" y="86"/>
                  </a:cubicBezTo>
                  <a:cubicBezTo>
                    <a:pt x="8" y="87"/>
                    <a:pt x="9" y="88"/>
                    <a:pt x="11" y="88"/>
                  </a:cubicBezTo>
                  <a:cubicBezTo>
                    <a:pt x="13" y="88"/>
                    <a:pt x="14" y="87"/>
                    <a:pt x="16" y="86"/>
                  </a:cubicBezTo>
                  <a:cubicBezTo>
                    <a:pt x="18" y="85"/>
                    <a:pt x="19" y="84"/>
                    <a:pt x="20" y="83"/>
                  </a:cubicBezTo>
                  <a:cubicBezTo>
                    <a:pt x="21" y="82"/>
                    <a:pt x="21" y="81"/>
                    <a:pt x="21" y="80"/>
                  </a:cubicBezTo>
                  <a:cubicBezTo>
                    <a:pt x="21" y="61"/>
                    <a:pt x="23" y="42"/>
                    <a:pt x="26" y="24"/>
                  </a:cubicBezTo>
                  <a:cubicBezTo>
                    <a:pt x="27" y="16"/>
                    <a:pt x="30" y="8"/>
                    <a:pt x="30" y="0"/>
                  </a:cubicBezTo>
                  <a:lnTo>
                    <a:pt x="4" y="0"/>
                  </a:lnTo>
                  <a:cubicBezTo>
                    <a:pt x="2" y="9"/>
                    <a:pt x="1" y="18"/>
                    <a:pt x="0"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1422;p29">
              <a:extLst>
                <a:ext uri="{FF2B5EF4-FFF2-40B4-BE49-F238E27FC236}">
                  <a16:creationId xmlns:a16="http://schemas.microsoft.com/office/drawing/2014/main" id="{0F45CEDD-29F1-7B73-58ED-A3B98B9B1808}"/>
                </a:ext>
              </a:extLst>
            </p:cNvPr>
            <p:cNvSpPr/>
            <p:nvPr/>
          </p:nvSpPr>
          <p:spPr>
            <a:xfrm>
              <a:off x="2721965" y="-824975"/>
              <a:ext cx="10080" cy="8640"/>
            </a:xfrm>
            <a:custGeom>
              <a:avLst/>
              <a:gdLst/>
              <a:ahLst/>
              <a:cxnLst/>
              <a:rect l="l" t="t" r="r" b="b"/>
              <a:pathLst>
                <a:path w="28" h="24" extrusionOk="0">
                  <a:moveTo>
                    <a:pt x="21" y="2"/>
                  </a:moveTo>
                  <a:cubicBezTo>
                    <a:pt x="20" y="2"/>
                    <a:pt x="20" y="1"/>
                    <a:pt x="19" y="1"/>
                  </a:cubicBezTo>
                  <a:cubicBezTo>
                    <a:pt x="18" y="0"/>
                    <a:pt x="16" y="0"/>
                    <a:pt x="15" y="0"/>
                  </a:cubicBezTo>
                  <a:cubicBezTo>
                    <a:pt x="13" y="0"/>
                    <a:pt x="13" y="0"/>
                    <a:pt x="12" y="1"/>
                  </a:cubicBezTo>
                  <a:cubicBezTo>
                    <a:pt x="11" y="1"/>
                    <a:pt x="11" y="2"/>
                    <a:pt x="10" y="2"/>
                  </a:cubicBezTo>
                  <a:cubicBezTo>
                    <a:pt x="8" y="5"/>
                    <a:pt x="7" y="7"/>
                    <a:pt x="5" y="10"/>
                  </a:cubicBezTo>
                  <a:cubicBezTo>
                    <a:pt x="3" y="14"/>
                    <a:pt x="1" y="19"/>
                    <a:pt x="0" y="23"/>
                  </a:cubicBezTo>
                  <a:lnTo>
                    <a:pt x="26" y="23"/>
                  </a:lnTo>
                  <a:cubicBezTo>
                    <a:pt x="27" y="22"/>
                    <a:pt x="27" y="20"/>
                    <a:pt x="27" y="19"/>
                  </a:cubicBezTo>
                  <a:cubicBezTo>
                    <a:pt x="27" y="14"/>
                    <a:pt x="25" y="10"/>
                    <a:pt x="23" y="6"/>
                  </a:cubicBezTo>
                  <a:cubicBezTo>
                    <a:pt x="22" y="5"/>
                    <a:pt x="22" y="4"/>
                    <a:pt x="21"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1423;p29">
              <a:extLst>
                <a:ext uri="{FF2B5EF4-FFF2-40B4-BE49-F238E27FC236}">
                  <a16:creationId xmlns:a16="http://schemas.microsoft.com/office/drawing/2014/main" id="{A3025868-023A-B2A5-07B2-84CA9024ABAD}"/>
                </a:ext>
              </a:extLst>
            </p:cNvPr>
            <p:cNvSpPr/>
            <p:nvPr/>
          </p:nvSpPr>
          <p:spPr>
            <a:xfrm>
              <a:off x="2742125" y="-816695"/>
              <a:ext cx="12240" cy="25200"/>
            </a:xfrm>
            <a:custGeom>
              <a:avLst/>
              <a:gdLst/>
              <a:ahLst/>
              <a:cxnLst/>
              <a:rect l="l" t="t" r="r" b="b"/>
              <a:pathLst>
                <a:path w="34" h="70" extrusionOk="0">
                  <a:moveTo>
                    <a:pt x="7" y="5"/>
                  </a:moveTo>
                  <a:cubicBezTo>
                    <a:pt x="5" y="11"/>
                    <a:pt x="4" y="16"/>
                    <a:pt x="3" y="22"/>
                  </a:cubicBezTo>
                  <a:cubicBezTo>
                    <a:pt x="1" y="31"/>
                    <a:pt x="0" y="40"/>
                    <a:pt x="0" y="49"/>
                  </a:cubicBezTo>
                  <a:cubicBezTo>
                    <a:pt x="0" y="53"/>
                    <a:pt x="0" y="57"/>
                    <a:pt x="1" y="61"/>
                  </a:cubicBezTo>
                  <a:cubicBezTo>
                    <a:pt x="1" y="62"/>
                    <a:pt x="1" y="63"/>
                    <a:pt x="2" y="64"/>
                  </a:cubicBezTo>
                  <a:cubicBezTo>
                    <a:pt x="3" y="65"/>
                    <a:pt x="4" y="66"/>
                    <a:pt x="6" y="67"/>
                  </a:cubicBezTo>
                  <a:cubicBezTo>
                    <a:pt x="8" y="68"/>
                    <a:pt x="9" y="69"/>
                    <a:pt x="11" y="69"/>
                  </a:cubicBezTo>
                  <a:cubicBezTo>
                    <a:pt x="12" y="69"/>
                    <a:pt x="14" y="68"/>
                    <a:pt x="16" y="67"/>
                  </a:cubicBezTo>
                  <a:cubicBezTo>
                    <a:pt x="18" y="66"/>
                    <a:pt x="19" y="65"/>
                    <a:pt x="19" y="64"/>
                  </a:cubicBezTo>
                  <a:cubicBezTo>
                    <a:pt x="20" y="63"/>
                    <a:pt x="20" y="62"/>
                    <a:pt x="20" y="61"/>
                  </a:cubicBezTo>
                  <a:cubicBezTo>
                    <a:pt x="21" y="50"/>
                    <a:pt x="22" y="39"/>
                    <a:pt x="25" y="28"/>
                  </a:cubicBezTo>
                  <a:cubicBezTo>
                    <a:pt x="27" y="19"/>
                    <a:pt x="31" y="9"/>
                    <a:pt x="33" y="0"/>
                  </a:cubicBezTo>
                  <a:lnTo>
                    <a:pt x="8" y="0"/>
                  </a:lnTo>
                  <a:cubicBezTo>
                    <a:pt x="7" y="1"/>
                    <a:pt x="7" y="3"/>
                    <a:pt x="7"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1424;p29">
              <a:extLst>
                <a:ext uri="{FF2B5EF4-FFF2-40B4-BE49-F238E27FC236}">
                  <a16:creationId xmlns:a16="http://schemas.microsoft.com/office/drawing/2014/main" id="{C6FDC640-D494-0205-F6B9-51B0498E21D3}"/>
                </a:ext>
              </a:extLst>
            </p:cNvPr>
            <p:cNvSpPr/>
            <p:nvPr/>
          </p:nvSpPr>
          <p:spPr>
            <a:xfrm>
              <a:off x="2745365" y="-821375"/>
              <a:ext cx="9360" cy="5040"/>
            </a:xfrm>
            <a:custGeom>
              <a:avLst/>
              <a:gdLst/>
              <a:ahLst/>
              <a:cxnLst/>
              <a:rect l="l" t="t" r="r" b="b"/>
              <a:pathLst>
                <a:path w="26" h="14" extrusionOk="0">
                  <a:moveTo>
                    <a:pt x="6" y="4"/>
                  </a:moveTo>
                  <a:cubicBezTo>
                    <a:pt x="4" y="7"/>
                    <a:pt x="2" y="10"/>
                    <a:pt x="0" y="13"/>
                  </a:cubicBezTo>
                  <a:lnTo>
                    <a:pt x="25" y="13"/>
                  </a:lnTo>
                  <a:cubicBezTo>
                    <a:pt x="25" y="13"/>
                    <a:pt x="25" y="12"/>
                    <a:pt x="25" y="11"/>
                  </a:cubicBezTo>
                  <a:lnTo>
                    <a:pt x="25" y="10"/>
                  </a:lnTo>
                  <a:cubicBezTo>
                    <a:pt x="25" y="9"/>
                    <a:pt x="24" y="7"/>
                    <a:pt x="23" y="5"/>
                  </a:cubicBezTo>
                  <a:cubicBezTo>
                    <a:pt x="22" y="3"/>
                    <a:pt x="21" y="2"/>
                    <a:pt x="19" y="1"/>
                  </a:cubicBezTo>
                  <a:cubicBezTo>
                    <a:pt x="17" y="0"/>
                    <a:pt x="16" y="0"/>
                    <a:pt x="14" y="0"/>
                  </a:cubicBezTo>
                  <a:cubicBezTo>
                    <a:pt x="12" y="0"/>
                    <a:pt x="10" y="0"/>
                    <a:pt x="9" y="1"/>
                  </a:cubicBezTo>
                  <a:cubicBezTo>
                    <a:pt x="8" y="2"/>
                    <a:pt x="7" y="3"/>
                    <a:pt x="6"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1425;p29">
              <a:extLst>
                <a:ext uri="{FF2B5EF4-FFF2-40B4-BE49-F238E27FC236}">
                  <a16:creationId xmlns:a16="http://schemas.microsoft.com/office/drawing/2014/main" id="{1A188C5B-595F-80CB-6FE0-6EAD5D8ABB47}"/>
                </a:ext>
              </a:extLst>
            </p:cNvPr>
            <p:cNvSpPr/>
            <p:nvPr/>
          </p:nvSpPr>
          <p:spPr>
            <a:xfrm>
              <a:off x="2765885" y="-817775"/>
              <a:ext cx="11520" cy="52200"/>
            </a:xfrm>
            <a:custGeom>
              <a:avLst/>
              <a:gdLst/>
              <a:ahLst/>
              <a:cxnLst/>
              <a:rect l="l" t="t" r="r" b="b"/>
              <a:pathLst>
                <a:path w="32" h="145" extrusionOk="0">
                  <a:moveTo>
                    <a:pt x="4" y="41"/>
                  </a:moveTo>
                  <a:cubicBezTo>
                    <a:pt x="3" y="52"/>
                    <a:pt x="2" y="63"/>
                    <a:pt x="2" y="74"/>
                  </a:cubicBezTo>
                  <a:cubicBezTo>
                    <a:pt x="2" y="79"/>
                    <a:pt x="2" y="83"/>
                    <a:pt x="2" y="87"/>
                  </a:cubicBezTo>
                  <a:cubicBezTo>
                    <a:pt x="2" y="103"/>
                    <a:pt x="0" y="118"/>
                    <a:pt x="1" y="133"/>
                  </a:cubicBezTo>
                  <a:cubicBezTo>
                    <a:pt x="1" y="142"/>
                    <a:pt x="17" y="144"/>
                    <a:pt x="17" y="134"/>
                  </a:cubicBezTo>
                  <a:cubicBezTo>
                    <a:pt x="19" y="121"/>
                    <a:pt x="24" y="108"/>
                    <a:pt x="25" y="95"/>
                  </a:cubicBezTo>
                  <a:cubicBezTo>
                    <a:pt x="25" y="93"/>
                    <a:pt x="25" y="92"/>
                    <a:pt x="25" y="90"/>
                  </a:cubicBezTo>
                  <a:cubicBezTo>
                    <a:pt x="25" y="78"/>
                    <a:pt x="25" y="65"/>
                    <a:pt x="27" y="53"/>
                  </a:cubicBezTo>
                  <a:cubicBezTo>
                    <a:pt x="30" y="42"/>
                    <a:pt x="31" y="31"/>
                    <a:pt x="31" y="20"/>
                  </a:cubicBezTo>
                  <a:cubicBezTo>
                    <a:pt x="31" y="13"/>
                    <a:pt x="31" y="6"/>
                    <a:pt x="30" y="0"/>
                  </a:cubicBezTo>
                  <a:lnTo>
                    <a:pt x="8" y="1"/>
                  </a:lnTo>
                  <a:cubicBezTo>
                    <a:pt x="5" y="13"/>
                    <a:pt x="4" y="24"/>
                    <a:pt x="4" y="36"/>
                  </a:cubicBezTo>
                  <a:cubicBezTo>
                    <a:pt x="4" y="37"/>
                    <a:pt x="4" y="39"/>
                    <a:pt x="4" y="4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1426;p29">
              <a:extLst>
                <a:ext uri="{FF2B5EF4-FFF2-40B4-BE49-F238E27FC236}">
                  <a16:creationId xmlns:a16="http://schemas.microsoft.com/office/drawing/2014/main" id="{C7CA659B-6F89-CAC5-0D4C-463FB320BADC}"/>
                </a:ext>
              </a:extLst>
            </p:cNvPr>
            <p:cNvSpPr/>
            <p:nvPr/>
          </p:nvSpPr>
          <p:spPr>
            <a:xfrm>
              <a:off x="2768765" y="-821735"/>
              <a:ext cx="8280" cy="4680"/>
            </a:xfrm>
            <a:custGeom>
              <a:avLst/>
              <a:gdLst/>
              <a:ahLst/>
              <a:cxnLst/>
              <a:rect l="l" t="t" r="r" b="b"/>
              <a:pathLst>
                <a:path w="23" h="13" extrusionOk="0">
                  <a:moveTo>
                    <a:pt x="10" y="1"/>
                  </a:moveTo>
                  <a:cubicBezTo>
                    <a:pt x="9" y="1"/>
                    <a:pt x="9" y="2"/>
                    <a:pt x="8" y="2"/>
                  </a:cubicBezTo>
                  <a:cubicBezTo>
                    <a:pt x="5" y="4"/>
                    <a:pt x="3" y="6"/>
                    <a:pt x="1" y="9"/>
                  </a:cubicBezTo>
                  <a:cubicBezTo>
                    <a:pt x="0" y="10"/>
                    <a:pt x="0" y="11"/>
                    <a:pt x="0" y="12"/>
                  </a:cubicBezTo>
                  <a:lnTo>
                    <a:pt x="22" y="10"/>
                  </a:lnTo>
                  <a:cubicBezTo>
                    <a:pt x="21" y="8"/>
                    <a:pt x="21" y="7"/>
                    <a:pt x="20" y="5"/>
                  </a:cubicBezTo>
                  <a:lnTo>
                    <a:pt x="20" y="4"/>
                  </a:lnTo>
                  <a:cubicBezTo>
                    <a:pt x="19" y="3"/>
                    <a:pt x="18" y="2"/>
                    <a:pt x="17" y="1"/>
                  </a:cubicBezTo>
                  <a:cubicBezTo>
                    <a:pt x="16" y="0"/>
                    <a:pt x="15" y="0"/>
                    <a:pt x="14" y="0"/>
                  </a:cubicBezTo>
                  <a:cubicBezTo>
                    <a:pt x="12" y="0"/>
                    <a:pt x="11" y="0"/>
                    <a:pt x="1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1427;p29">
              <a:extLst>
                <a:ext uri="{FF2B5EF4-FFF2-40B4-BE49-F238E27FC236}">
                  <a16:creationId xmlns:a16="http://schemas.microsoft.com/office/drawing/2014/main" id="{9D1DCB02-BB54-FB37-23E1-02D6D516A00C}"/>
                </a:ext>
              </a:extLst>
            </p:cNvPr>
            <p:cNvSpPr/>
            <p:nvPr/>
          </p:nvSpPr>
          <p:spPr>
            <a:xfrm>
              <a:off x="2790005" y="-819575"/>
              <a:ext cx="10080" cy="33840"/>
            </a:xfrm>
            <a:custGeom>
              <a:avLst/>
              <a:gdLst/>
              <a:ahLst/>
              <a:cxnLst/>
              <a:rect l="l" t="t" r="r" b="b"/>
              <a:pathLst>
                <a:path w="28" h="94" extrusionOk="0">
                  <a:moveTo>
                    <a:pt x="1" y="29"/>
                  </a:moveTo>
                  <a:cubicBezTo>
                    <a:pt x="3" y="45"/>
                    <a:pt x="3" y="61"/>
                    <a:pt x="4" y="77"/>
                  </a:cubicBezTo>
                  <a:cubicBezTo>
                    <a:pt x="5" y="93"/>
                    <a:pt x="24" y="92"/>
                    <a:pt x="25" y="78"/>
                  </a:cubicBezTo>
                  <a:cubicBezTo>
                    <a:pt x="26" y="65"/>
                    <a:pt x="27" y="51"/>
                    <a:pt x="27" y="38"/>
                  </a:cubicBezTo>
                  <a:cubicBezTo>
                    <a:pt x="27" y="36"/>
                    <a:pt x="27" y="34"/>
                    <a:pt x="27" y="31"/>
                  </a:cubicBezTo>
                  <a:cubicBezTo>
                    <a:pt x="26" y="26"/>
                    <a:pt x="26" y="21"/>
                    <a:pt x="26" y="16"/>
                  </a:cubicBezTo>
                  <a:cubicBezTo>
                    <a:pt x="26" y="10"/>
                    <a:pt x="26" y="5"/>
                    <a:pt x="27" y="0"/>
                  </a:cubicBezTo>
                  <a:lnTo>
                    <a:pt x="1" y="2"/>
                  </a:lnTo>
                  <a:cubicBezTo>
                    <a:pt x="0" y="6"/>
                    <a:pt x="0" y="10"/>
                    <a:pt x="0" y="14"/>
                  </a:cubicBezTo>
                  <a:cubicBezTo>
                    <a:pt x="0" y="19"/>
                    <a:pt x="0" y="24"/>
                    <a:pt x="1"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 name="Google Shape;1428;p29">
              <a:extLst>
                <a:ext uri="{FF2B5EF4-FFF2-40B4-BE49-F238E27FC236}">
                  <a16:creationId xmlns:a16="http://schemas.microsoft.com/office/drawing/2014/main" id="{D5D1703D-5262-D04C-665F-3172A647FFB1}"/>
                </a:ext>
              </a:extLst>
            </p:cNvPr>
            <p:cNvSpPr/>
            <p:nvPr/>
          </p:nvSpPr>
          <p:spPr>
            <a:xfrm>
              <a:off x="2790365" y="-827135"/>
              <a:ext cx="10440" cy="8280"/>
            </a:xfrm>
            <a:custGeom>
              <a:avLst/>
              <a:gdLst/>
              <a:ahLst/>
              <a:cxnLst/>
              <a:rect l="l" t="t" r="r" b="b"/>
              <a:pathLst>
                <a:path w="29" h="23" extrusionOk="0">
                  <a:moveTo>
                    <a:pt x="5" y="11"/>
                  </a:moveTo>
                  <a:cubicBezTo>
                    <a:pt x="3" y="15"/>
                    <a:pt x="1" y="18"/>
                    <a:pt x="0" y="22"/>
                  </a:cubicBezTo>
                  <a:lnTo>
                    <a:pt x="27" y="20"/>
                  </a:lnTo>
                  <a:cubicBezTo>
                    <a:pt x="28" y="8"/>
                    <a:pt x="11" y="0"/>
                    <a:pt x="5"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 name="Google Shape;1429;p29">
              <a:extLst>
                <a:ext uri="{FF2B5EF4-FFF2-40B4-BE49-F238E27FC236}">
                  <a16:creationId xmlns:a16="http://schemas.microsoft.com/office/drawing/2014/main" id="{8FDC26EC-45AE-3675-0FA0-8C7AA69755C2}"/>
                </a:ext>
              </a:extLst>
            </p:cNvPr>
            <p:cNvSpPr/>
            <p:nvPr/>
          </p:nvSpPr>
          <p:spPr>
            <a:xfrm>
              <a:off x="2811245" y="-822455"/>
              <a:ext cx="13320" cy="37800"/>
            </a:xfrm>
            <a:custGeom>
              <a:avLst/>
              <a:gdLst/>
              <a:ahLst/>
              <a:cxnLst/>
              <a:rect l="l" t="t" r="r" b="b"/>
              <a:pathLst>
                <a:path w="37" h="105" extrusionOk="0">
                  <a:moveTo>
                    <a:pt x="4" y="30"/>
                  </a:moveTo>
                  <a:cubicBezTo>
                    <a:pt x="4" y="51"/>
                    <a:pt x="0" y="70"/>
                    <a:pt x="1" y="91"/>
                  </a:cubicBezTo>
                  <a:cubicBezTo>
                    <a:pt x="1" y="104"/>
                    <a:pt x="22" y="104"/>
                    <a:pt x="23" y="91"/>
                  </a:cubicBezTo>
                  <a:cubicBezTo>
                    <a:pt x="24" y="66"/>
                    <a:pt x="36" y="29"/>
                    <a:pt x="30" y="0"/>
                  </a:cubicBezTo>
                  <a:lnTo>
                    <a:pt x="4" y="3"/>
                  </a:lnTo>
                  <a:cubicBezTo>
                    <a:pt x="4" y="12"/>
                    <a:pt x="5" y="21"/>
                    <a:pt x="4" y="3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1430;p29">
              <a:extLst>
                <a:ext uri="{FF2B5EF4-FFF2-40B4-BE49-F238E27FC236}">
                  <a16:creationId xmlns:a16="http://schemas.microsoft.com/office/drawing/2014/main" id="{6DDC3A88-2977-F665-E145-A5CECF886811}"/>
                </a:ext>
              </a:extLst>
            </p:cNvPr>
            <p:cNvSpPr/>
            <p:nvPr/>
          </p:nvSpPr>
          <p:spPr>
            <a:xfrm>
              <a:off x="2812685" y="-829295"/>
              <a:ext cx="9720" cy="8280"/>
            </a:xfrm>
            <a:custGeom>
              <a:avLst/>
              <a:gdLst/>
              <a:ahLst/>
              <a:cxnLst/>
              <a:rect l="l" t="t" r="r" b="b"/>
              <a:pathLst>
                <a:path w="27" h="23" extrusionOk="0">
                  <a:moveTo>
                    <a:pt x="0" y="22"/>
                  </a:moveTo>
                  <a:lnTo>
                    <a:pt x="26" y="20"/>
                  </a:lnTo>
                  <a:cubicBezTo>
                    <a:pt x="25" y="14"/>
                    <a:pt x="23" y="8"/>
                    <a:pt x="20" y="2"/>
                  </a:cubicBezTo>
                  <a:cubicBezTo>
                    <a:pt x="20" y="2"/>
                    <a:pt x="19" y="1"/>
                    <a:pt x="19" y="0"/>
                  </a:cubicBezTo>
                  <a:lnTo>
                    <a:pt x="6" y="0"/>
                  </a:lnTo>
                  <a:cubicBezTo>
                    <a:pt x="6" y="1"/>
                    <a:pt x="5" y="1"/>
                    <a:pt x="5" y="2"/>
                  </a:cubicBezTo>
                  <a:cubicBezTo>
                    <a:pt x="2" y="8"/>
                    <a:pt x="0" y="14"/>
                    <a:pt x="0" y="21"/>
                  </a:cubicBezTo>
                  <a:cubicBezTo>
                    <a:pt x="0" y="22"/>
                    <a:pt x="0" y="22"/>
                    <a:pt x="0"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1431;p29">
              <a:extLst>
                <a:ext uri="{FF2B5EF4-FFF2-40B4-BE49-F238E27FC236}">
                  <a16:creationId xmlns:a16="http://schemas.microsoft.com/office/drawing/2014/main" id="{CD5FE1DC-253B-A5E0-6807-1A549DC2CAFF}"/>
                </a:ext>
              </a:extLst>
            </p:cNvPr>
            <p:cNvSpPr/>
            <p:nvPr/>
          </p:nvSpPr>
          <p:spPr>
            <a:xfrm>
              <a:off x="2814845" y="-830375"/>
              <a:ext cx="4680" cy="1440"/>
            </a:xfrm>
            <a:custGeom>
              <a:avLst/>
              <a:gdLst/>
              <a:ahLst/>
              <a:cxnLst/>
              <a:rect l="l" t="t" r="r" b="b"/>
              <a:pathLst>
                <a:path w="13" h="4" extrusionOk="0">
                  <a:moveTo>
                    <a:pt x="12" y="3"/>
                  </a:moveTo>
                  <a:cubicBezTo>
                    <a:pt x="12" y="2"/>
                    <a:pt x="11" y="1"/>
                    <a:pt x="10" y="1"/>
                  </a:cubicBezTo>
                  <a:cubicBezTo>
                    <a:pt x="9" y="0"/>
                    <a:pt x="7" y="0"/>
                    <a:pt x="6" y="0"/>
                  </a:cubicBezTo>
                  <a:cubicBezTo>
                    <a:pt x="4" y="0"/>
                    <a:pt x="3" y="0"/>
                    <a:pt x="2" y="1"/>
                  </a:cubicBezTo>
                  <a:cubicBezTo>
                    <a:pt x="1" y="1"/>
                    <a:pt x="1" y="2"/>
                    <a:pt x="0" y="3"/>
                  </a:cubicBezTo>
                  <a:lnTo>
                    <a:pt x="12"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1432;p29">
              <a:extLst>
                <a:ext uri="{FF2B5EF4-FFF2-40B4-BE49-F238E27FC236}">
                  <a16:creationId xmlns:a16="http://schemas.microsoft.com/office/drawing/2014/main" id="{C935AB06-62C2-77FF-294A-A7A8944C2443}"/>
                </a:ext>
              </a:extLst>
            </p:cNvPr>
            <p:cNvSpPr/>
            <p:nvPr/>
          </p:nvSpPr>
          <p:spPr>
            <a:xfrm>
              <a:off x="2835005" y="-824615"/>
              <a:ext cx="11880" cy="39600"/>
            </a:xfrm>
            <a:custGeom>
              <a:avLst/>
              <a:gdLst/>
              <a:ahLst/>
              <a:cxnLst/>
              <a:rect l="l" t="t" r="r" b="b"/>
              <a:pathLst>
                <a:path w="33" h="110" extrusionOk="0">
                  <a:moveTo>
                    <a:pt x="1" y="95"/>
                  </a:moveTo>
                  <a:cubicBezTo>
                    <a:pt x="1" y="106"/>
                    <a:pt x="19" y="109"/>
                    <a:pt x="19" y="96"/>
                  </a:cubicBezTo>
                  <a:cubicBezTo>
                    <a:pt x="19" y="70"/>
                    <a:pt x="22" y="45"/>
                    <a:pt x="27" y="19"/>
                  </a:cubicBezTo>
                  <a:cubicBezTo>
                    <a:pt x="28" y="12"/>
                    <a:pt x="31" y="6"/>
                    <a:pt x="32" y="0"/>
                  </a:cubicBezTo>
                  <a:lnTo>
                    <a:pt x="9" y="1"/>
                  </a:lnTo>
                  <a:cubicBezTo>
                    <a:pt x="3" y="25"/>
                    <a:pt x="0" y="50"/>
                    <a:pt x="0" y="75"/>
                  </a:cubicBezTo>
                  <a:cubicBezTo>
                    <a:pt x="0" y="82"/>
                    <a:pt x="0" y="88"/>
                    <a:pt x="1" y="9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29">
              <a:extLst>
                <a:ext uri="{FF2B5EF4-FFF2-40B4-BE49-F238E27FC236}">
                  <a16:creationId xmlns:a16="http://schemas.microsoft.com/office/drawing/2014/main" id="{FAC78AF7-C049-E035-FDBC-7497EBC64EC1}"/>
                </a:ext>
              </a:extLst>
            </p:cNvPr>
            <p:cNvSpPr/>
            <p:nvPr/>
          </p:nvSpPr>
          <p:spPr>
            <a:xfrm>
              <a:off x="2838245" y="-829295"/>
              <a:ext cx="8640" cy="5760"/>
            </a:xfrm>
            <a:custGeom>
              <a:avLst/>
              <a:gdLst/>
              <a:ahLst/>
              <a:cxnLst/>
              <a:rect l="l" t="t" r="r" b="b"/>
              <a:pathLst>
                <a:path w="24" h="16" extrusionOk="0">
                  <a:moveTo>
                    <a:pt x="22" y="14"/>
                  </a:moveTo>
                  <a:cubicBezTo>
                    <a:pt x="23" y="12"/>
                    <a:pt x="23" y="9"/>
                    <a:pt x="23" y="7"/>
                  </a:cubicBezTo>
                  <a:cubicBezTo>
                    <a:pt x="23" y="4"/>
                    <a:pt x="23" y="3"/>
                    <a:pt x="22" y="0"/>
                  </a:cubicBezTo>
                  <a:lnTo>
                    <a:pt x="17" y="0"/>
                  </a:lnTo>
                  <a:lnTo>
                    <a:pt x="5" y="0"/>
                  </a:lnTo>
                  <a:cubicBezTo>
                    <a:pt x="3" y="5"/>
                    <a:pt x="1" y="10"/>
                    <a:pt x="0" y="15"/>
                  </a:cubicBezTo>
                  <a:lnTo>
                    <a:pt x="22"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29">
              <a:extLst>
                <a:ext uri="{FF2B5EF4-FFF2-40B4-BE49-F238E27FC236}">
                  <a16:creationId xmlns:a16="http://schemas.microsoft.com/office/drawing/2014/main" id="{95587A02-F8D8-F5BB-1B74-10916E70CDD3}"/>
                </a:ext>
              </a:extLst>
            </p:cNvPr>
            <p:cNvSpPr/>
            <p:nvPr/>
          </p:nvSpPr>
          <p:spPr>
            <a:xfrm>
              <a:off x="2840405" y="-831815"/>
              <a:ext cx="6120" cy="3600"/>
            </a:xfrm>
            <a:custGeom>
              <a:avLst/>
              <a:gdLst/>
              <a:ahLst/>
              <a:cxnLst/>
              <a:rect l="l" t="t" r="r" b="b"/>
              <a:pathLst>
                <a:path w="17" h="10" extrusionOk="0">
                  <a:moveTo>
                    <a:pt x="16" y="7"/>
                  </a:moveTo>
                  <a:lnTo>
                    <a:pt x="16" y="6"/>
                  </a:lnTo>
                  <a:lnTo>
                    <a:pt x="16" y="5"/>
                  </a:lnTo>
                  <a:lnTo>
                    <a:pt x="16" y="4"/>
                  </a:lnTo>
                  <a:cubicBezTo>
                    <a:pt x="15" y="3"/>
                    <a:pt x="15" y="2"/>
                    <a:pt x="13" y="1"/>
                  </a:cubicBezTo>
                  <a:cubicBezTo>
                    <a:pt x="11" y="0"/>
                    <a:pt x="9" y="0"/>
                    <a:pt x="8" y="0"/>
                  </a:cubicBezTo>
                  <a:cubicBezTo>
                    <a:pt x="6" y="0"/>
                    <a:pt x="6" y="0"/>
                    <a:pt x="4" y="1"/>
                  </a:cubicBezTo>
                  <a:cubicBezTo>
                    <a:pt x="2" y="2"/>
                    <a:pt x="2" y="3"/>
                    <a:pt x="1" y="4"/>
                  </a:cubicBezTo>
                  <a:cubicBezTo>
                    <a:pt x="1" y="5"/>
                    <a:pt x="1" y="5"/>
                    <a:pt x="1" y="5"/>
                  </a:cubicBezTo>
                  <a:lnTo>
                    <a:pt x="0" y="9"/>
                  </a:lnTo>
                  <a:lnTo>
                    <a:pt x="12" y="9"/>
                  </a:lnTo>
                  <a:lnTo>
                    <a:pt x="16"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29">
              <a:extLst>
                <a:ext uri="{FF2B5EF4-FFF2-40B4-BE49-F238E27FC236}">
                  <a16:creationId xmlns:a16="http://schemas.microsoft.com/office/drawing/2014/main" id="{F7045F23-2492-AD8D-32DA-61799DF52114}"/>
                </a:ext>
              </a:extLst>
            </p:cNvPr>
            <p:cNvSpPr/>
            <p:nvPr/>
          </p:nvSpPr>
          <p:spPr>
            <a:xfrm>
              <a:off x="2856605" y="-824975"/>
              <a:ext cx="11160" cy="24840"/>
            </a:xfrm>
            <a:custGeom>
              <a:avLst/>
              <a:gdLst/>
              <a:ahLst/>
              <a:cxnLst/>
              <a:rect l="l" t="t" r="r" b="b"/>
              <a:pathLst>
                <a:path w="31" h="69" extrusionOk="0">
                  <a:moveTo>
                    <a:pt x="4" y="0"/>
                  </a:moveTo>
                  <a:cubicBezTo>
                    <a:pt x="2" y="11"/>
                    <a:pt x="0" y="22"/>
                    <a:pt x="0" y="33"/>
                  </a:cubicBezTo>
                  <a:cubicBezTo>
                    <a:pt x="0" y="43"/>
                    <a:pt x="1" y="52"/>
                    <a:pt x="3" y="62"/>
                  </a:cubicBezTo>
                  <a:cubicBezTo>
                    <a:pt x="3" y="63"/>
                    <a:pt x="4" y="63"/>
                    <a:pt x="4" y="64"/>
                  </a:cubicBezTo>
                  <a:cubicBezTo>
                    <a:pt x="5" y="65"/>
                    <a:pt x="6" y="66"/>
                    <a:pt x="7" y="67"/>
                  </a:cubicBezTo>
                  <a:cubicBezTo>
                    <a:pt x="8" y="68"/>
                    <a:pt x="8" y="68"/>
                    <a:pt x="10" y="68"/>
                  </a:cubicBezTo>
                  <a:cubicBezTo>
                    <a:pt x="11" y="68"/>
                    <a:pt x="13" y="68"/>
                    <a:pt x="14" y="67"/>
                  </a:cubicBezTo>
                  <a:cubicBezTo>
                    <a:pt x="15" y="66"/>
                    <a:pt x="16" y="65"/>
                    <a:pt x="17" y="64"/>
                  </a:cubicBezTo>
                  <a:cubicBezTo>
                    <a:pt x="17" y="63"/>
                    <a:pt x="17" y="63"/>
                    <a:pt x="18" y="62"/>
                  </a:cubicBezTo>
                  <a:cubicBezTo>
                    <a:pt x="18" y="60"/>
                    <a:pt x="18" y="59"/>
                    <a:pt x="18" y="57"/>
                  </a:cubicBezTo>
                  <a:cubicBezTo>
                    <a:pt x="18" y="46"/>
                    <a:pt x="19" y="34"/>
                    <a:pt x="21" y="22"/>
                  </a:cubicBezTo>
                  <a:cubicBezTo>
                    <a:pt x="22" y="18"/>
                    <a:pt x="23" y="14"/>
                    <a:pt x="24" y="10"/>
                  </a:cubicBezTo>
                  <a:cubicBezTo>
                    <a:pt x="25" y="8"/>
                    <a:pt x="25" y="7"/>
                    <a:pt x="26" y="5"/>
                  </a:cubicBezTo>
                  <a:cubicBezTo>
                    <a:pt x="26" y="4"/>
                    <a:pt x="27" y="3"/>
                    <a:pt x="28" y="3"/>
                  </a:cubicBezTo>
                  <a:cubicBezTo>
                    <a:pt x="28" y="2"/>
                    <a:pt x="28" y="3"/>
                    <a:pt x="29" y="2"/>
                  </a:cubicBezTo>
                  <a:cubicBezTo>
                    <a:pt x="30" y="1"/>
                    <a:pt x="29" y="0"/>
                    <a:pt x="29" y="0"/>
                  </a:cubicBezTo>
                  <a:lnTo>
                    <a:pt x="10" y="1"/>
                  </a:lnTo>
                  <a:lnTo>
                    <a:pt x="4"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1436;p29">
              <a:extLst>
                <a:ext uri="{FF2B5EF4-FFF2-40B4-BE49-F238E27FC236}">
                  <a16:creationId xmlns:a16="http://schemas.microsoft.com/office/drawing/2014/main" id="{87C9672B-C0A8-7033-3297-C785FA66082E}"/>
                </a:ext>
              </a:extLst>
            </p:cNvPr>
            <p:cNvSpPr/>
            <p:nvPr/>
          </p:nvSpPr>
          <p:spPr>
            <a:xfrm>
              <a:off x="2858045" y="-832535"/>
              <a:ext cx="10800" cy="7560"/>
            </a:xfrm>
            <a:custGeom>
              <a:avLst/>
              <a:gdLst/>
              <a:ahLst/>
              <a:cxnLst/>
              <a:rect l="l" t="t" r="r" b="b"/>
              <a:pathLst>
                <a:path w="30" h="21" extrusionOk="0">
                  <a:moveTo>
                    <a:pt x="6" y="10"/>
                  </a:moveTo>
                  <a:cubicBezTo>
                    <a:pt x="5" y="11"/>
                    <a:pt x="4" y="13"/>
                    <a:pt x="3" y="14"/>
                  </a:cubicBezTo>
                  <a:cubicBezTo>
                    <a:pt x="2" y="16"/>
                    <a:pt x="1" y="18"/>
                    <a:pt x="0" y="20"/>
                  </a:cubicBezTo>
                  <a:lnTo>
                    <a:pt x="7" y="20"/>
                  </a:lnTo>
                  <a:lnTo>
                    <a:pt x="26" y="19"/>
                  </a:lnTo>
                  <a:cubicBezTo>
                    <a:pt x="29" y="9"/>
                    <a:pt x="14" y="0"/>
                    <a:pt x="6"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1437;p29">
              <a:extLst>
                <a:ext uri="{FF2B5EF4-FFF2-40B4-BE49-F238E27FC236}">
                  <a16:creationId xmlns:a16="http://schemas.microsoft.com/office/drawing/2014/main" id="{B0F5A742-5DFF-6A17-2054-4BB4488B43FA}"/>
                </a:ext>
              </a:extLst>
            </p:cNvPr>
            <p:cNvSpPr/>
            <p:nvPr/>
          </p:nvSpPr>
          <p:spPr>
            <a:xfrm>
              <a:off x="2882165" y="-827495"/>
              <a:ext cx="11160" cy="45720"/>
            </a:xfrm>
            <a:custGeom>
              <a:avLst/>
              <a:gdLst/>
              <a:ahLst/>
              <a:cxnLst/>
              <a:rect l="l" t="t" r="r" b="b"/>
              <a:pathLst>
                <a:path w="31" h="127" extrusionOk="0">
                  <a:moveTo>
                    <a:pt x="0" y="118"/>
                  </a:moveTo>
                  <a:cubicBezTo>
                    <a:pt x="0" y="125"/>
                    <a:pt x="13" y="126"/>
                    <a:pt x="14" y="118"/>
                  </a:cubicBezTo>
                  <a:cubicBezTo>
                    <a:pt x="18" y="78"/>
                    <a:pt x="26" y="39"/>
                    <a:pt x="30" y="0"/>
                  </a:cubicBezTo>
                  <a:lnTo>
                    <a:pt x="6" y="2"/>
                  </a:lnTo>
                  <a:cubicBezTo>
                    <a:pt x="2" y="31"/>
                    <a:pt x="0" y="60"/>
                    <a:pt x="0" y="89"/>
                  </a:cubicBezTo>
                  <a:cubicBezTo>
                    <a:pt x="0" y="99"/>
                    <a:pt x="0" y="108"/>
                    <a:pt x="0" y="1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1438;p29">
              <a:extLst>
                <a:ext uri="{FF2B5EF4-FFF2-40B4-BE49-F238E27FC236}">
                  <a16:creationId xmlns:a16="http://schemas.microsoft.com/office/drawing/2014/main" id="{5806569B-C384-48D5-ED9F-0FD038043E30}"/>
                </a:ext>
              </a:extLst>
            </p:cNvPr>
            <p:cNvSpPr/>
            <p:nvPr/>
          </p:nvSpPr>
          <p:spPr>
            <a:xfrm>
              <a:off x="2884685" y="-833975"/>
              <a:ext cx="9360" cy="7920"/>
            </a:xfrm>
            <a:custGeom>
              <a:avLst/>
              <a:gdLst/>
              <a:ahLst/>
              <a:cxnLst/>
              <a:rect l="l" t="t" r="r" b="b"/>
              <a:pathLst>
                <a:path w="26" h="22" extrusionOk="0">
                  <a:moveTo>
                    <a:pt x="24" y="19"/>
                  </a:moveTo>
                  <a:cubicBezTo>
                    <a:pt x="24" y="13"/>
                    <a:pt x="25" y="8"/>
                    <a:pt x="25" y="3"/>
                  </a:cubicBezTo>
                  <a:cubicBezTo>
                    <a:pt x="25" y="2"/>
                    <a:pt x="25" y="2"/>
                    <a:pt x="25" y="1"/>
                  </a:cubicBezTo>
                  <a:lnTo>
                    <a:pt x="25" y="0"/>
                  </a:lnTo>
                  <a:lnTo>
                    <a:pt x="3" y="2"/>
                  </a:lnTo>
                  <a:cubicBezTo>
                    <a:pt x="2" y="8"/>
                    <a:pt x="1" y="15"/>
                    <a:pt x="0" y="21"/>
                  </a:cubicBezTo>
                  <a:lnTo>
                    <a:pt x="24" y="1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1439;p29">
              <a:extLst>
                <a:ext uri="{FF2B5EF4-FFF2-40B4-BE49-F238E27FC236}">
                  <a16:creationId xmlns:a16="http://schemas.microsoft.com/office/drawing/2014/main" id="{5B7F1C98-76E4-7BED-5E24-854798307C9A}"/>
                </a:ext>
              </a:extLst>
            </p:cNvPr>
            <p:cNvSpPr/>
            <p:nvPr/>
          </p:nvSpPr>
          <p:spPr>
            <a:xfrm>
              <a:off x="2885765" y="-836855"/>
              <a:ext cx="8280" cy="4320"/>
            </a:xfrm>
            <a:custGeom>
              <a:avLst/>
              <a:gdLst/>
              <a:ahLst/>
              <a:cxnLst/>
              <a:rect l="l" t="t" r="r" b="b"/>
              <a:pathLst>
                <a:path w="23" h="12" extrusionOk="0">
                  <a:moveTo>
                    <a:pt x="0" y="9"/>
                  </a:moveTo>
                  <a:lnTo>
                    <a:pt x="0" y="11"/>
                  </a:lnTo>
                  <a:lnTo>
                    <a:pt x="22" y="9"/>
                  </a:lnTo>
                  <a:cubicBezTo>
                    <a:pt x="22" y="8"/>
                    <a:pt x="21" y="7"/>
                    <a:pt x="21" y="6"/>
                  </a:cubicBezTo>
                  <a:cubicBezTo>
                    <a:pt x="20" y="4"/>
                    <a:pt x="19" y="3"/>
                    <a:pt x="17" y="2"/>
                  </a:cubicBezTo>
                  <a:cubicBezTo>
                    <a:pt x="15" y="1"/>
                    <a:pt x="13" y="0"/>
                    <a:pt x="11" y="0"/>
                  </a:cubicBezTo>
                  <a:cubicBezTo>
                    <a:pt x="9" y="0"/>
                    <a:pt x="7" y="1"/>
                    <a:pt x="5" y="2"/>
                  </a:cubicBezTo>
                  <a:cubicBezTo>
                    <a:pt x="3" y="3"/>
                    <a:pt x="2" y="4"/>
                    <a:pt x="1" y="6"/>
                  </a:cubicBezTo>
                  <a:cubicBezTo>
                    <a:pt x="0" y="7"/>
                    <a:pt x="0" y="8"/>
                    <a:pt x="0"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1440;p29">
              <a:extLst>
                <a:ext uri="{FF2B5EF4-FFF2-40B4-BE49-F238E27FC236}">
                  <a16:creationId xmlns:a16="http://schemas.microsoft.com/office/drawing/2014/main" id="{CBF1B622-03AE-7D2D-414E-D1AAC5139405}"/>
                </a:ext>
              </a:extLst>
            </p:cNvPr>
            <p:cNvSpPr/>
            <p:nvPr/>
          </p:nvSpPr>
          <p:spPr>
            <a:xfrm>
              <a:off x="2907365" y="-829295"/>
              <a:ext cx="11520" cy="33120"/>
            </a:xfrm>
            <a:custGeom>
              <a:avLst/>
              <a:gdLst/>
              <a:ahLst/>
              <a:cxnLst/>
              <a:rect l="l" t="t" r="r" b="b"/>
              <a:pathLst>
                <a:path w="32" h="92" extrusionOk="0">
                  <a:moveTo>
                    <a:pt x="2" y="40"/>
                  </a:moveTo>
                  <a:cubicBezTo>
                    <a:pt x="1" y="47"/>
                    <a:pt x="0" y="53"/>
                    <a:pt x="0" y="60"/>
                  </a:cubicBezTo>
                  <a:cubicBezTo>
                    <a:pt x="0" y="67"/>
                    <a:pt x="1" y="73"/>
                    <a:pt x="2" y="80"/>
                  </a:cubicBezTo>
                  <a:cubicBezTo>
                    <a:pt x="3" y="88"/>
                    <a:pt x="17" y="91"/>
                    <a:pt x="18" y="80"/>
                  </a:cubicBezTo>
                  <a:cubicBezTo>
                    <a:pt x="21" y="53"/>
                    <a:pt x="28" y="27"/>
                    <a:pt x="31" y="0"/>
                  </a:cubicBezTo>
                  <a:lnTo>
                    <a:pt x="4" y="1"/>
                  </a:lnTo>
                  <a:cubicBezTo>
                    <a:pt x="3" y="15"/>
                    <a:pt x="4" y="28"/>
                    <a:pt x="2" y="4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1441;p29">
              <a:extLst>
                <a:ext uri="{FF2B5EF4-FFF2-40B4-BE49-F238E27FC236}">
                  <a16:creationId xmlns:a16="http://schemas.microsoft.com/office/drawing/2014/main" id="{9AF0699E-6FD2-AA0F-1834-DDCDFF5C82A7}"/>
                </a:ext>
              </a:extLst>
            </p:cNvPr>
            <p:cNvSpPr/>
            <p:nvPr/>
          </p:nvSpPr>
          <p:spPr>
            <a:xfrm>
              <a:off x="2908805" y="-836495"/>
              <a:ext cx="10440" cy="8280"/>
            </a:xfrm>
            <a:custGeom>
              <a:avLst/>
              <a:gdLst/>
              <a:ahLst/>
              <a:cxnLst/>
              <a:rect l="l" t="t" r="r" b="b"/>
              <a:pathLst>
                <a:path w="29" h="23" extrusionOk="0">
                  <a:moveTo>
                    <a:pt x="0" y="22"/>
                  </a:moveTo>
                  <a:lnTo>
                    <a:pt x="26" y="20"/>
                  </a:lnTo>
                  <a:cubicBezTo>
                    <a:pt x="26" y="16"/>
                    <a:pt x="26" y="13"/>
                    <a:pt x="27" y="9"/>
                  </a:cubicBezTo>
                  <a:lnTo>
                    <a:pt x="27" y="8"/>
                  </a:lnTo>
                  <a:cubicBezTo>
                    <a:pt x="27" y="6"/>
                    <a:pt x="28" y="3"/>
                    <a:pt x="26" y="1"/>
                  </a:cubicBezTo>
                  <a:cubicBezTo>
                    <a:pt x="25" y="0"/>
                    <a:pt x="25" y="0"/>
                    <a:pt x="24" y="0"/>
                  </a:cubicBezTo>
                  <a:lnTo>
                    <a:pt x="3" y="2"/>
                  </a:lnTo>
                  <a:cubicBezTo>
                    <a:pt x="3" y="3"/>
                    <a:pt x="2" y="4"/>
                    <a:pt x="2" y="5"/>
                  </a:cubicBezTo>
                  <a:cubicBezTo>
                    <a:pt x="1" y="10"/>
                    <a:pt x="0" y="16"/>
                    <a:pt x="0"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1442;p29">
              <a:extLst>
                <a:ext uri="{FF2B5EF4-FFF2-40B4-BE49-F238E27FC236}">
                  <a16:creationId xmlns:a16="http://schemas.microsoft.com/office/drawing/2014/main" id="{62A4C8DD-1544-482E-AB1E-8EDD5F70A878}"/>
                </a:ext>
              </a:extLst>
            </p:cNvPr>
            <p:cNvSpPr/>
            <p:nvPr/>
          </p:nvSpPr>
          <p:spPr>
            <a:xfrm>
              <a:off x="2909885" y="-838295"/>
              <a:ext cx="7920" cy="2880"/>
            </a:xfrm>
            <a:custGeom>
              <a:avLst/>
              <a:gdLst/>
              <a:ahLst/>
              <a:cxnLst/>
              <a:rect l="l" t="t" r="r" b="b"/>
              <a:pathLst>
                <a:path w="22" h="8" extrusionOk="0">
                  <a:moveTo>
                    <a:pt x="0" y="7"/>
                  </a:moveTo>
                  <a:lnTo>
                    <a:pt x="21" y="5"/>
                  </a:lnTo>
                  <a:cubicBezTo>
                    <a:pt x="20" y="3"/>
                    <a:pt x="19" y="2"/>
                    <a:pt x="17" y="1"/>
                  </a:cubicBezTo>
                  <a:cubicBezTo>
                    <a:pt x="15" y="0"/>
                    <a:pt x="13" y="0"/>
                    <a:pt x="11" y="0"/>
                  </a:cubicBezTo>
                  <a:cubicBezTo>
                    <a:pt x="9" y="0"/>
                    <a:pt x="7" y="0"/>
                    <a:pt x="5" y="1"/>
                  </a:cubicBezTo>
                  <a:cubicBezTo>
                    <a:pt x="3" y="2"/>
                    <a:pt x="3" y="4"/>
                    <a:pt x="1" y="6"/>
                  </a:cubicBezTo>
                  <a:cubicBezTo>
                    <a:pt x="0" y="7"/>
                    <a:pt x="0" y="7"/>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1443;p29">
              <a:extLst>
                <a:ext uri="{FF2B5EF4-FFF2-40B4-BE49-F238E27FC236}">
                  <a16:creationId xmlns:a16="http://schemas.microsoft.com/office/drawing/2014/main" id="{9C617FFF-5651-916C-F73A-B2E5507457A1}"/>
                </a:ext>
              </a:extLst>
            </p:cNvPr>
            <p:cNvSpPr/>
            <p:nvPr/>
          </p:nvSpPr>
          <p:spPr>
            <a:xfrm>
              <a:off x="2935085" y="-832895"/>
              <a:ext cx="14400" cy="37800"/>
            </a:xfrm>
            <a:custGeom>
              <a:avLst/>
              <a:gdLst/>
              <a:ahLst/>
              <a:cxnLst/>
              <a:rect l="l" t="t" r="r" b="b"/>
              <a:pathLst>
                <a:path w="40" h="105" extrusionOk="0">
                  <a:moveTo>
                    <a:pt x="14" y="5"/>
                  </a:moveTo>
                  <a:cubicBezTo>
                    <a:pt x="6" y="35"/>
                    <a:pt x="1" y="66"/>
                    <a:pt x="0" y="97"/>
                  </a:cubicBezTo>
                  <a:cubicBezTo>
                    <a:pt x="1" y="98"/>
                    <a:pt x="1" y="99"/>
                    <a:pt x="1" y="100"/>
                  </a:cubicBezTo>
                  <a:cubicBezTo>
                    <a:pt x="2" y="101"/>
                    <a:pt x="3" y="102"/>
                    <a:pt x="5" y="103"/>
                  </a:cubicBezTo>
                  <a:cubicBezTo>
                    <a:pt x="7" y="104"/>
                    <a:pt x="7" y="104"/>
                    <a:pt x="9" y="104"/>
                  </a:cubicBezTo>
                  <a:cubicBezTo>
                    <a:pt x="10" y="104"/>
                    <a:pt x="12" y="104"/>
                    <a:pt x="14" y="103"/>
                  </a:cubicBezTo>
                  <a:cubicBezTo>
                    <a:pt x="16" y="102"/>
                    <a:pt x="16" y="101"/>
                    <a:pt x="17" y="100"/>
                  </a:cubicBezTo>
                  <a:cubicBezTo>
                    <a:pt x="17" y="99"/>
                    <a:pt x="18" y="98"/>
                    <a:pt x="18" y="97"/>
                  </a:cubicBezTo>
                  <a:cubicBezTo>
                    <a:pt x="19" y="64"/>
                    <a:pt x="33" y="32"/>
                    <a:pt x="39" y="0"/>
                  </a:cubicBezTo>
                  <a:lnTo>
                    <a:pt x="34" y="1"/>
                  </a:lnTo>
                  <a:cubicBezTo>
                    <a:pt x="28" y="3"/>
                    <a:pt x="21" y="4"/>
                    <a:pt x="14"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1444;p29">
              <a:extLst>
                <a:ext uri="{FF2B5EF4-FFF2-40B4-BE49-F238E27FC236}">
                  <a16:creationId xmlns:a16="http://schemas.microsoft.com/office/drawing/2014/main" id="{A470F2F8-8776-DD76-B67A-15EAF6143C25}"/>
                </a:ext>
              </a:extLst>
            </p:cNvPr>
            <p:cNvSpPr/>
            <p:nvPr/>
          </p:nvSpPr>
          <p:spPr>
            <a:xfrm>
              <a:off x="2940125" y="-839735"/>
              <a:ext cx="10080" cy="9000"/>
            </a:xfrm>
            <a:custGeom>
              <a:avLst/>
              <a:gdLst/>
              <a:ahLst/>
              <a:cxnLst/>
              <a:rect l="l" t="t" r="r" b="b"/>
              <a:pathLst>
                <a:path w="28" h="25" extrusionOk="0">
                  <a:moveTo>
                    <a:pt x="20" y="20"/>
                  </a:moveTo>
                  <a:lnTo>
                    <a:pt x="25" y="19"/>
                  </a:lnTo>
                  <a:cubicBezTo>
                    <a:pt x="26" y="13"/>
                    <a:pt x="27" y="6"/>
                    <a:pt x="27" y="0"/>
                  </a:cubicBezTo>
                  <a:lnTo>
                    <a:pt x="20" y="0"/>
                  </a:lnTo>
                  <a:lnTo>
                    <a:pt x="3" y="1"/>
                  </a:lnTo>
                  <a:cubicBezTo>
                    <a:pt x="3" y="9"/>
                    <a:pt x="1" y="16"/>
                    <a:pt x="0" y="24"/>
                  </a:cubicBezTo>
                  <a:cubicBezTo>
                    <a:pt x="6" y="23"/>
                    <a:pt x="13" y="22"/>
                    <a:pt x="20"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1445;p29">
              <a:extLst>
                <a:ext uri="{FF2B5EF4-FFF2-40B4-BE49-F238E27FC236}">
                  <a16:creationId xmlns:a16="http://schemas.microsoft.com/office/drawing/2014/main" id="{B16E61B2-6A10-16D6-DF4E-3F3DA5AF6FCB}"/>
                </a:ext>
              </a:extLst>
            </p:cNvPr>
            <p:cNvSpPr/>
            <p:nvPr/>
          </p:nvSpPr>
          <p:spPr>
            <a:xfrm>
              <a:off x="2941205" y="-849095"/>
              <a:ext cx="9000" cy="10080"/>
            </a:xfrm>
            <a:custGeom>
              <a:avLst/>
              <a:gdLst/>
              <a:ahLst/>
              <a:cxnLst/>
              <a:rect l="l" t="t" r="r" b="b"/>
              <a:pathLst>
                <a:path w="25" h="28" extrusionOk="0">
                  <a:moveTo>
                    <a:pt x="24" y="25"/>
                  </a:moveTo>
                  <a:cubicBezTo>
                    <a:pt x="24" y="22"/>
                    <a:pt x="24" y="20"/>
                    <a:pt x="24" y="18"/>
                  </a:cubicBezTo>
                  <a:cubicBezTo>
                    <a:pt x="24" y="15"/>
                    <a:pt x="24" y="13"/>
                    <a:pt x="24" y="10"/>
                  </a:cubicBezTo>
                  <a:cubicBezTo>
                    <a:pt x="24" y="9"/>
                    <a:pt x="23" y="7"/>
                    <a:pt x="22" y="6"/>
                  </a:cubicBezTo>
                  <a:cubicBezTo>
                    <a:pt x="21" y="4"/>
                    <a:pt x="20" y="2"/>
                    <a:pt x="18" y="1"/>
                  </a:cubicBezTo>
                  <a:cubicBezTo>
                    <a:pt x="16" y="0"/>
                    <a:pt x="15" y="0"/>
                    <a:pt x="13" y="0"/>
                  </a:cubicBezTo>
                  <a:cubicBezTo>
                    <a:pt x="11" y="0"/>
                    <a:pt x="9" y="0"/>
                    <a:pt x="7" y="1"/>
                  </a:cubicBezTo>
                  <a:cubicBezTo>
                    <a:pt x="5" y="2"/>
                    <a:pt x="4" y="4"/>
                    <a:pt x="3" y="6"/>
                  </a:cubicBezTo>
                  <a:cubicBezTo>
                    <a:pt x="2" y="8"/>
                    <a:pt x="1" y="9"/>
                    <a:pt x="1" y="11"/>
                  </a:cubicBezTo>
                  <a:lnTo>
                    <a:pt x="1" y="12"/>
                  </a:lnTo>
                  <a:cubicBezTo>
                    <a:pt x="1" y="17"/>
                    <a:pt x="1" y="22"/>
                    <a:pt x="0" y="27"/>
                  </a:cubicBezTo>
                  <a:lnTo>
                    <a:pt x="18" y="26"/>
                  </a:lnTo>
                  <a:lnTo>
                    <a:pt x="24" y="2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1446;p29">
              <a:extLst>
                <a:ext uri="{FF2B5EF4-FFF2-40B4-BE49-F238E27FC236}">
                  <a16:creationId xmlns:a16="http://schemas.microsoft.com/office/drawing/2014/main" id="{394473A8-D23A-C925-DD3C-AB71087AD8AF}"/>
                </a:ext>
              </a:extLst>
            </p:cNvPr>
            <p:cNvSpPr/>
            <p:nvPr/>
          </p:nvSpPr>
          <p:spPr>
            <a:xfrm>
              <a:off x="2955965" y="-836135"/>
              <a:ext cx="9360" cy="34200"/>
            </a:xfrm>
            <a:custGeom>
              <a:avLst/>
              <a:gdLst/>
              <a:ahLst/>
              <a:cxnLst/>
              <a:rect l="l" t="t" r="r" b="b"/>
              <a:pathLst>
                <a:path w="26" h="95" extrusionOk="0">
                  <a:moveTo>
                    <a:pt x="2" y="83"/>
                  </a:moveTo>
                  <a:cubicBezTo>
                    <a:pt x="2" y="94"/>
                    <a:pt x="21" y="94"/>
                    <a:pt x="22" y="83"/>
                  </a:cubicBezTo>
                  <a:cubicBezTo>
                    <a:pt x="24" y="67"/>
                    <a:pt x="25" y="51"/>
                    <a:pt x="25" y="36"/>
                  </a:cubicBezTo>
                  <a:cubicBezTo>
                    <a:pt x="25" y="24"/>
                    <a:pt x="24" y="12"/>
                    <a:pt x="23" y="0"/>
                  </a:cubicBezTo>
                  <a:lnTo>
                    <a:pt x="1" y="4"/>
                  </a:lnTo>
                  <a:cubicBezTo>
                    <a:pt x="0" y="16"/>
                    <a:pt x="0" y="28"/>
                    <a:pt x="0" y="39"/>
                  </a:cubicBezTo>
                  <a:cubicBezTo>
                    <a:pt x="0" y="54"/>
                    <a:pt x="0" y="69"/>
                    <a:pt x="2" y="8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1447;p29">
              <a:extLst>
                <a:ext uri="{FF2B5EF4-FFF2-40B4-BE49-F238E27FC236}">
                  <a16:creationId xmlns:a16="http://schemas.microsoft.com/office/drawing/2014/main" id="{9E6E8A19-72C5-9AAB-647C-8C3DFA6DEEB5}"/>
                </a:ext>
              </a:extLst>
            </p:cNvPr>
            <p:cNvSpPr/>
            <p:nvPr/>
          </p:nvSpPr>
          <p:spPr>
            <a:xfrm>
              <a:off x="2956325" y="-841535"/>
              <a:ext cx="7920" cy="7560"/>
            </a:xfrm>
            <a:custGeom>
              <a:avLst/>
              <a:gdLst/>
              <a:ahLst/>
              <a:cxnLst/>
              <a:rect l="l" t="t" r="r" b="b"/>
              <a:pathLst>
                <a:path w="22" h="21" extrusionOk="0">
                  <a:moveTo>
                    <a:pt x="21" y="15"/>
                  </a:moveTo>
                  <a:cubicBezTo>
                    <a:pt x="20" y="10"/>
                    <a:pt x="19" y="5"/>
                    <a:pt x="17" y="0"/>
                  </a:cubicBezTo>
                  <a:lnTo>
                    <a:pt x="5" y="1"/>
                  </a:lnTo>
                  <a:cubicBezTo>
                    <a:pt x="2" y="7"/>
                    <a:pt x="1" y="13"/>
                    <a:pt x="0" y="20"/>
                  </a:cubicBezTo>
                  <a:lnTo>
                    <a:pt x="21" y="1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1448;p29">
              <a:extLst>
                <a:ext uri="{FF2B5EF4-FFF2-40B4-BE49-F238E27FC236}">
                  <a16:creationId xmlns:a16="http://schemas.microsoft.com/office/drawing/2014/main" id="{6E4C3A1F-F991-F93F-84F3-F3D9568E8D62}"/>
                </a:ext>
              </a:extLst>
            </p:cNvPr>
            <p:cNvSpPr/>
            <p:nvPr/>
          </p:nvSpPr>
          <p:spPr>
            <a:xfrm>
              <a:off x="2957765" y="-843335"/>
              <a:ext cx="4680" cy="2520"/>
            </a:xfrm>
            <a:custGeom>
              <a:avLst/>
              <a:gdLst/>
              <a:ahLst/>
              <a:cxnLst/>
              <a:rect l="l" t="t" r="r" b="b"/>
              <a:pathLst>
                <a:path w="13" h="7" extrusionOk="0">
                  <a:moveTo>
                    <a:pt x="12" y="3"/>
                  </a:moveTo>
                  <a:cubicBezTo>
                    <a:pt x="11" y="2"/>
                    <a:pt x="11" y="1"/>
                    <a:pt x="10" y="1"/>
                  </a:cubicBezTo>
                  <a:cubicBezTo>
                    <a:pt x="9" y="0"/>
                    <a:pt x="8" y="0"/>
                    <a:pt x="7" y="0"/>
                  </a:cubicBezTo>
                  <a:cubicBezTo>
                    <a:pt x="6" y="0"/>
                    <a:pt x="5" y="0"/>
                    <a:pt x="4" y="1"/>
                  </a:cubicBezTo>
                  <a:cubicBezTo>
                    <a:pt x="3" y="1"/>
                    <a:pt x="2" y="2"/>
                    <a:pt x="2" y="3"/>
                  </a:cubicBezTo>
                  <a:cubicBezTo>
                    <a:pt x="2" y="4"/>
                    <a:pt x="2" y="5"/>
                    <a:pt x="0" y="6"/>
                  </a:cubicBezTo>
                  <a:lnTo>
                    <a:pt x="12" y="5"/>
                  </a:lnTo>
                  <a:lnTo>
                    <a:pt x="12"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29">
              <a:extLst>
                <a:ext uri="{FF2B5EF4-FFF2-40B4-BE49-F238E27FC236}">
                  <a16:creationId xmlns:a16="http://schemas.microsoft.com/office/drawing/2014/main" id="{7153EA98-4017-1FE2-9403-012AE13E874B}"/>
                </a:ext>
              </a:extLst>
            </p:cNvPr>
            <p:cNvSpPr/>
            <p:nvPr/>
          </p:nvSpPr>
          <p:spPr>
            <a:xfrm>
              <a:off x="2963885" y="-839015"/>
              <a:ext cx="19080" cy="64440"/>
            </a:xfrm>
            <a:custGeom>
              <a:avLst/>
              <a:gdLst/>
              <a:ahLst/>
              <a:cxnLst/>
              <a:rect l="l" t="t" r="r" b="b"/>
              <a:pathLst>
                <a:path w="53" h="179" extrusionOk="0">
                  <a:moveTo>
                    <a:pt x="25" y="9"/>
                  </a:moveTo>
                  <a:lnTo>
                    <a:pt x="25" y="11"/>
                  </a:lnTo>
                  <a:cubicBezTo>
                    <a:pt x="24" y="12"/>
                    <a:pt x="24" y="13"/>
                    <a:pt x="24" y="14"/>
                  </a:cubicBezTo>
                  <a:cubicBezTo>
                    <a:pt x="24" y="15"/>
                    <a:pt x="24" y="17"/>
                    <a:pt x="25" y="18"/>
                  </a:cubicBezTo>
                  <a:cubicBezTo>
                    <a:pt x="27" y="48"/>
                    <a:pt x="11" y="77"/>
                    <a:pt x="5" y="106"/>
                  </a:cubicBezTo>
                  <a:cubicBezTo>
                    <a:pt x="2" y="122"/>
                    <a:pt x="0" y="140"/>
                    <a:pt x="0" y="157"/>
                  </a:cubicBezTo>
                  <a:cubicBezTo>
                    <a:pt x="0" y="160"/>
                    <a:pt x="0" y="164"/>
                    <a:pt x="0" y="168"/>
                  </a:cubicBezTo>
                  <a:cubicBezTo>
                    <a:pt x="0" y="176"/>
                    <a:pt x="13" y="178"/>
                    <a:pt x="17" y="172"/>
                  </a:cubicBezTo>
                  <a:cubicBezTo>
                    <a:pt x="19" y="170"/>
                    <a:pt x="21" y="168"/>
                    <a:pt x="22" y="166"/>
                  </a:cubicBezTo>
                  <a:cubicBezTo>
                    <a:pt x="25" y="160"/>
                    <a:pt x="27" y="153"/>
                    <a:pt x="27" y="146"/>
                  </a:cubicBezTo>
                  <a:cubicBezTo>
                    <a:pt x="28" y="125"/>
                    <a:pt x="33" y="104"/>
                    <a:pt x="41" y="84"/>
                  </a:cubicBezTo>
                  <a:cubicBezTo>
                    <a:pt x="48" y="68"/>
                    <a:pt x="52" y="51"/>
                    <a:pt x="52" y="33"/>
                  </a:cubicBezTo>
                  <a:cubicBezTo>
                    <a:pt x="52" y="24"/>
                    <a:pt x="51" y="15"/>
                    <a:pt x="49" y="6"/>
                  </a:cubicBezTo>
                  <a:cubicBezTo>
                    <a:pt x="49" y="5"/>
                    <a:pt x="48" y="4"/>
                    <a:pt x="48" y="3"/>
                  </a:cubicBezTo>
                  <a:cubicBezTo>
                    <a:pt x="47" y="2"/>
                    <a:pt x="46" y="1"/>
                    <a:pt x="45" y="0"/>
                  </a:cubicBezTo>
                  <a:lnTo>
                    <a:pt x="29" y="3"/>
                  </a:lnTo>
                  <a:cubicBezTo>
                    <a:pt x="28" y="4"/>
                    <a:pt x="27" y="5"/>
                    <a:pt x="26" y="6"/>
                  </a:cubicBezTo>
                  <a:cubicBezTo>
                    <a:pt x="25" y="7"/>
                    <a:pt x="25" y="8"/>
                    <a:pt x="25"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1450;p29">
              <a:extLst>
                <a:ext uri="{FF2B5EF4-FFF2-40B4-BE49-F238E27FC236}">
                  <a16:creationId xmlns:a16="http://schemas.microsoft.com/office/drawing/2014/main" id="{062BA092-28C9-3016-ED3E-B5CABAE078FE}"/>
                </a:ext>
              </a:extLst>
            </p:cNvPr>
            <p:cNvSpPr/>
            <p:nvPr/>
          </p:nvSpPr>
          <p:spPr>
            <a:xfrm>
              <a:off x="2973965" y="-839735"/>
              <a:ext cx="6120" cy="2160"/>
            </a:xfrm>
            <a:custGeom>
              <a:avLst/>
              <a:gdLst/>
              <a:ahLst/>
              <a:cxnLst/>
              <a:rect l="l" t="t" r="r" b="b"/>
              <a:pathLst>
                <a:path w="17" h="6" extrusionOk="0">
                  <a:moveTo>
                    <a:pt x="0" y="5"/>
                  </a:moveTo>
                  <a:lnTo>
                    <a:pt x="16" y="2"/>
                  </a:lnTo>
                  <a:cubicBezTo>
                    <a:pt x="15" y="1"/>
                    <a:pt x="12" y="0"/>
                    <a:pt x="10" y="0"/>
                  </a:cubicBezTo>
                  <a:cubicBezTo>
                    <a:pt x="8" y="0"/>
                    <a:pt x="6" y="1"/>
                    <a:pt x="4" y="2"/>
                  </a:cubicBezTo>
                  <a:cubicBezTo>
                    <a:pt x="2" y="3"/>
                    <a:pt x="1" y="4"/>
                    <a:pt x="0"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 name="Google Shape;1451;p29">
              <a:extLst>
                <a:ext uri="{FF2B5EF4-FFF2-40B4-BE49-F238E27FC236}">
                  <a16:creationId xmlns:a16="http://schemas.microsoft.com/office/drawing/2014/main" id="{D1824EAB-63D0-EBA6-A655-D9C75A4A0DBE}"/>
                </a:ext>
              </a:extLst>
            </p:cNvPr>
            <p:cNvSpPr/>
            <p:nvPr/>
          </p:nvSpPr>
          <p:spPr>
            <a:xfrm>
              <a:off x="2993045" y="-845135"/>
              <a:ext cx="9720" cy="63000"/>
            </a:xfrm>
            <a:custGeom>
              <a:avLst/>
              <a:gdLst/>
              <a:ahLst/>
              <a:cxnLst/>
              <a:rect l="l" t="t" r="r" b="b"/>
              <a:pathLst>
                <a:path w="27" h="175" extrusionOk="0">
                  <a:moveTo>
                    <a:pt x="2" y="45"/>
                  </a:moveTo>
                  <a:cubicBezTo>
                    <a:pt x="3" y="86"/>
                    <a:pt x="2" y="127"/>
                    <a:pt x="3" y="168"/>
                  </a:cubicBezTo>
                  <a:cubicBezTo>
                    <a:pt x="3" y="169"/>
                    <a:pt x="3" y="170"/>
                    <a:pt x="4" y="171"/>
                  </a:cubicBezTo>
                  <a:cubicBezTo>
                    <a:pt x="4" y="171"/>
                    <a:pt x="5" y="172"/>
                    <a:pt x="6" y="173"/>
                  </a:cubicBezTo>
                  <a:cubicBezTo>
                    <a:pt x="7" y="174"/>
                    <a:pt x="8" y="173"/>
                    <a:pt x="9" y="173"/>
                  </a:cubicBezTo>
                  <a:cubicBezTo>
                    <a:pt x="10" y="173"/>
                    <a:pt x="11" y="173"/>
                    <a:pt x="11" y="173"/>
                  </a:cubicBezTo>
                  <a:cubicBezTo>
                    <a:pt x="12" y="172"/>
                    <a:pt x="13" y="172"/>
                    <a:pt x="14" y="171"/>
                  </a:cubicBezTo>
                  <a:cubicBezTo>
                    <a:pt x="15" y="170"/>
                    <a:pt x="14" y="169"/>
                    <a:pt x="14" y="168"/>
                  </a:cubicBezTo>
                  <a:cubicBezTo>
                    <a:pt x="16" y="135"/>
                    <a:pt x="22" y="104"/>
                    <a:pt x="22" y="71"/>
                  </a:cubicBezTo>
                  <a:cubicBezTo>
                    <a:pt x="22" y="53"/>
                    <a:pt x="22" y="36"/>
                    <a:pt x="22" y="18"/>
                  </a:cubicBezTo>
                  <a:cubicBezTo>
                    <a:pt x="22" y="14"/>
                    <a:pt x="26" y="2"/>
                    <a:pt x="21" y="4"/>
                  </a:cubicBezTo>
                  <a:lnTo>
                    <a:pt x="22" y="4"/>
                  </a:lnTo>
                  <a:cubicBezTo>
                    <a:pt x="23" y="3"/>
                    <a:pt x="24" y="2"/>
                    <a:pt x="25" y="1"/>
                  </a:cubicBezTo>
                  <a:lnTo>
                    <a:pt x="25" y="0"/>
                  </a:lnTo>
                  <a:lnTo>
                    <a:pt x="1" y="7"/>
                  </a:lnTo>
                  <a:cubicBezTo>
                    <a:pt x="0" y="12"/>
                    <a:pt x="0" y="16"/>
                    <a:pt x="0" y="20"/>
                  </a:cubicBezTo>
                  <a:cubicBezTo>
                    <a:pt x="0" y="28"/>
                    <a:pt x="1" y="36"/>
                    <a:pt x="2" y="4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2" name="Google Shape;1452;p29">
              <a:extLst>
                <a:ext uri="{FF2B5EF4-FFF2-40B4-BE49-F238E27FC236}">
                  <a16:creationId xmlns:a16="http://schemas.microsoft.com/office/drawing/2014/main" id="{44E66D64-3361-2D48-3DFB-4B38FD05CD2A}"/>
                </a:ext>
              </a:extLst>
            </p:cNvPr>
            <p:cNvSpPr/>
            <p:nvPr/>
          </p:nvSpPr>
          <p:spPr>
            <a:xfrm>
              <a:off x="2993045" y="-846935"/>
              <a:ext cx="9720" cy="5040"/>
            </a:xfrm>
            <a:custGeom>
              <a:avLst/>
              <a:gdLst/>
              <a:ahLst/>
              <a:cxnLst/>
              <a:rect l="l" t="t" r="r" b="b"/>
              <a:pathLst>
                <a:path w="27" h="14" extrusionOk="0">
                  <a:moveTo>
                    <a:pt x="25" y="5"/>
                  </a:moveTo>
                  <a:cubicBezTo>
                    <a:pt x="25" y="4"/>
                    <a:pt x="26" y="2"/>
                    <a:pt x="26" y="0"/>
                  </a:cubicBezTo>
                  <a:lnTo>
                    <a:pt x="3" y="3"/>
                  </a:lnTo>
                  <a:cubicBezTo>
                    <a:pt x="1" y="6"/>
                    <a:pt x="1" y="10"/>
                    <a:pt x="0" y="13"/>
                  </a:cubicBezTo>
                  <a:lnTo>
                    <a:pt x="25"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1453;p29">
              <a:extLst>
                <a:ext uri="{FF2B5EF4-FFF2-40B4-BE49-F238E27FC236}">
                  <a16:creationId xmlns:a16="http://schemas.microsoft.com/office/drawing/2014/main" id="{3E6F1FDC-501D-5B61-FF97-A2B30469A1DE}"/>
                </a:ext>
              </a:extLst>
            </p:cNvPr>
            <p:cNvSpPr/>
            <p:nvPr/>
          </p:nvSpPr>
          <p:spPr>
            <a:xfrm>
              <a:off x="2994125" y="-850175"/>
              <a:ext cx="8640" cy="4680"/>
            </a:xfrm>
            <a:custGeom>
              <a:avLst/>
              <a:gdLst/>
              <a:ahLst/>
              <a:cxnLst/>
              <a:rect l="l" t="t" r="r" b="b"/>
              <a:pathLst>
                <a:path w="24" h="13" extrusionOk="0">
                  <a:moveTo>
                    <a:pt x="11" y="0"/>
                  </a:moveTo>
                  <a:cubicBezTo>
                    <a:pt x="10" y="0"/>
                    <a:pt x="9" y="1"/>
                    <a:pt x="8" y="1"/>
                  </a:cubicBezTo>
                  <a:cubicBezTo>
                    <a:pt x="5" y="3"/>
                    <a:pt x="3" y="5"/>
                    <a:pt x="2" y="7"/>
                  </a:cubicBezTo>
                  <a:cubicBezTo>
                    <a:pt x="1" y="9"/>
                    <a:pt x="1" y="10"/>
                    <a:pt x="0" y="12"/>
                  </a:cubicBezTo>
                  <a:lnTo>
                    <a:pt x="23" y="9"/>
                  </a:lnTo>
                  <a:cubicBezTo>
                    <a:pt x="23" y="7"/>
                    <a:pt x="23" y="6"/>
                    <a:pt x="22" y="5"/>
                  </a:cubicBezTo>
                  <a:cubicBezTo>
                    <a:pt x="21" y="3"/>
                    <a:pt x="20" y="2"/>
                    <a:pt x="18" y="1"/>
                  </a:cubicBezTo>
                  <a:cubicBezTo>
                    <a:pt x="16" y="0"/>
                    <a:pt x="15" y="0"/>
                    <a:pt x="13" y="0"/>
                  </a:cubicBezTo>
                  <a:cubicBezTo>
                    <a:pt x="12" y="0"/>
                    <a:pt x="11" y="0"/>
                    <a:pt x="1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1454;p29">
              <a:extLst>
                <a:ext uri="{FF2B5EF4-FFF2-40B4-BE49-F238E27FC236}">
                  <a16:creationId xmlns:a16="http://schemas.microsoft.com/office/drawing/2014/main" id="{F73AD840-0C86-0F31-152E-7F68095E4481}"/>
                </a:ext>
              </a:extLst>
            </p:cNvPr>
            <p:cNvSpPr/>
            <p:nvPr/>
          </p:nvSpPr>
          <p:spPr>
            <a:xfrm>
              <a:off x="3014285" y="-848375"/>
              <a:ext cx="10080" cy="63000"/>
            </a:xfrm>
            <a:custGeom>
              <a:avLst/>
              <a:gdLst/>
              <a:ahLst/>
              <a:cxnLst/>
              <a:rect l="l" t="t" r="r" b="b"/>
              <a:pathLst>
                <a:path w="28" h="175" extrusionOk="0">
                  <a:moveTo>
                    <a:pt x="0" y="165"/>
                  </a:moveTo>
                  <a:cubicBezTo>
                    <a:pt x="0" y="171"/>
                    <a:pt x="10" y="174"/>
                    <a:pt x="11" y="167"/>
                  </a:cubicBezTo>
                  <a:cubicBezTo>
                    <a:pt x="22" y="122"/>
                    <a:pt x="27" y="77"/>
                    <a:pt x="27" y="31"/>
                  </a:cubicBezTo>
                  <a:cubicBezTo>
                    <a:pt x="27" y="20"/>
                    <a:pt x="26" y="10"/>
                    <a:pt x="26" y="0"/>
                  </a:cubicBezTo>
                  <a:lnTo>
                    <a:pt x="3" y="1"/>
                  </a:lnTo>
                  <a:cubicBezTo>
                    <a:pt x="1" y="55"/>
                    <a:pt x="7" y="110"/>
                    <a:pt x="0" y="16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1455;p29">
              <a:extLst>
                <a:ext uri="{FF2B5EF4-FFF2-40B4-BE49-F238E27FC236}">
                  <a16:creationId xmlns:a16="http://schemas.microsoft.com/office/drawing/2014/main" id="{5B8A16A0-3416-5C94-7109-C68D223F5643}"/>
                </a:ext>
              </a:extLst>
            </p:cNvPr>
            <p:cNvSpPr/>
            <p:nvPr/>
          </p:nvSpPr>
          <p:spPr>
            <a:xfrm>
              <a:off x="3015725" y="-849815"/>
              <a:ext cx="8280" cy="1800"/>
            </a:xfrm>
            <a:custGeom>
              <a:avLst/>
              <a:gdLst/>
              <a:ahLst/>
              <a:cxnLst/>
              <a:rect l="l" t="t" r="r" b="b"/>
              <a:pathLst>
                <a:path w="23" h="5" extrusionOk="0">
                  <a:moveTo>
                    <a:pt x="22" y="4"/>
                  </a:moveTo>
                  <a:cubicBezTo>
                    <a:pt x="22" y="2"/>
                    <a:pt x="22" y="1"/>
                    <a:pt x="22" y="0"/>
                  </a:cubicBezTo>
                  <a:cubicBezTo>
                    <a:pt x="14" y="1"/>
                    <a:pt x="7" y="2"/>
                    <a:pt x="0" y="4"/>
                  </a:cubicBezTo>
                  <a:lnTo>
                    <a:pt x="22"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1456;p29">
              <a:extLst>
                <a:ext uri="{FF2B5EF4-FFF2-40B4-BE49-F238E27FC236}">
                  <a16:creationId xmlns:a16="http://schemas.microsoft.com/office/drawing/2014/main" id="{9361B71D-A862-96C5-5C3F-67C0C1C8F7E8}"/>
                </a:ext>
              </a:extLst>
            </p:cNvPr>
            <p:cNvSpPr/>
            <p:nvPr/>
          </p:nvSpPr>
          <p:spPr>
            <a:xfrm>
              <a:off x="3015725" y="-859535"/>
              <a:ext cx="8280" cy="11520"/>
            </a:xfrm>
            <a:custGeom>
              <a:avLst/>
              <a:gdLst/>
              <a:ahLst/>
              <a:cxnLst/>
              <a:rect l="l" t="t" r="r" b="b"/>
              <a:pathLst>
                <a:path w="23" h="32" extrusionOk="0">
                  <a:moveTo>
                    <a:pt x="21" y="15"/>
                  </a:moveTo>
                  <a:cubicBezTo>
                    <a:pt x="20" y="14"/>
                    <a:pt x="19" y="12"/>
                    <a:pt x="18" y="11"/>
                  </a:cubicBezTo>
                  <a:cubicBezTo>
                    <a:pt x="17" y="9"/>
                    <a:pt x="16" y="6"/>
                    <a:pt x="16" y="3"/>
                  </a:cubicBezTo>
                  <a:cubicBezTo>
                    <a:pt x="10" y="0"/>
                    <a:pt x="0" y="5"/>
                    <a:pt x="0" y="13"/>
                  </a:cubicBezTo>
                  <a:cubicBezTo>
                    <a:pt x="1" y="21"/>
                    <a:pt x="0" y="25"/>
                    <a:pt x="0" y="31"/>
                  </a:cubicBezTo>
                  <a:cubicBezTo>
                    <a:pt x="7" y="29"/>
                    <a:pt x="14" y="28"/>
                    <a:pt x="22" y="27"/>
                  </a:cubicBezTo>
                  <a:cubicBezTo>
                    <a:pt x="21" y="23"/>
                    <a:pt x="21" y="19"/>
                    <a:pt x="21"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1457;p29">
              <a:extLst>
                <a:ext uri="{FF2B5EF4-FFF2-40B4-BE49-F238E27FC236}">
                  <a16:creationId xmlns:a16="http://schemas.microsoft.com/office/drawing/2014/main" id="{C114753B-1731-1237-68B2-1A9FE6D750F4}"/>
                </a:ext>
              </a:extLst>
            </p:cNvPr>
            <p:cNvSpPr/>
            <p:nvPr/>
          </p:nvSpPr>
          <p:spPr>
            <a:xfrm>
              <a:off x="3021485" y="-858095"/>
              <a:ext cx="2160" cy="4320"/>
            </a:xfrm>
            <a:custGeom>
              <a:avLst/>
              <a:gdLst/>
              <a:ahLst/>
              <a:cxnLst/>
              <a:rect l="l" t="t" r="r" b="b"/>
              <a:pathLst>
                <a:path w="6" h="12" extrusionOk="0">
                  <a:moveTo>
                    <a:pt x="5" y="6"/>
                  </a:moveTo>
                  <a:cubicBezTo>
                    <a:pt x="5" y="5"/>
                    <a:pt x="4" y="4"/>
                    <a:pt x="3" y="3"/>
                  </a:cubicBezTo>
                  <a:cubicBezTo>
                    <a:pt x="3" y="2"/>
                    <a:pt x="2" y="1"/>
                    <a:pt x="1" y="0"/>
                  </a:cubicBezTo>
                  <a:cubicBezTo>
                    <a:pt x="0" y="0"/>
                    <a:pt x="0" y="0"/>
                    <a:pt x="0" y="0"/>
                  </a:cubicBezTo>
                  <a:cubicBezTo>
                    <a:pt x="0" y="2"/>
                    <a:pt x="1" y="5"/>
                    <a:pt x="2" y="7"/>
                  </a:cubicBezTo>
                  <a:cubicBezTo>
                    <a:pt x="3" y="9"/>
                    <a:pt x="4" y="10"/>
                    <a:pt x="5" y="11"/>
                  </a:cubicBezTo>
                  <a:cubicBezTo>
                    <a:pt x="5" y="9"/>
                    <a:pt x="5" y="8"/>
                    <a:pt x="5"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1458;p29">
              <a:extLst>
                <a:ext uri="{FF2B5EF4-FFF2-40B4-BE49-F238E27FC236}">
                  <a16:creationId xmlns:a16="http://schemas.microsoft.com/office/drawing/2014/main" id="{4B45CFC1-F010-FA29-8D0D-53043365664D}"/>
                </a:ext>
              </a:extLst>
            </p:cNvPr>
            <p:cNvSpPr/>
            <p:nvPr/>
          </p:nvSpPr>
          <p:spPr>
            <a:xfrm>
              <a:off x="3034085" y="-849095"/>
              <a:ext cx="10440" cy="64440"/>
            </a:xfrm>
            <a:custGeom>
              <a:avLst/>
              <a:gdLst/>
              <a:ahLst/>
              <a:cxnLst/>
              <a:rect l="l" t="t" r="r" b="b"/>
              <a:pathLst>
                <a:path w="29" h="179" extrusionOk="0">
                  <a:moveTo>
                    <a:pt x="19" y="10"/>
                  </a:moveTo>
                  <a:cubicBezTo>
                    <a:pt x="16" y="10"/>
                    <a:pt x="14" y="9"/>
                    <a:pt x="12" y="8"/>
                  </a:cubicBezTo>
                  <a:cubicBezTo>
                    <a:pt x="11" y="7"/>
                    <a:pt x="10" y="6"/>
                    <a:pt x="9" y="5"/>
                  </a:cubicBezTo>
                  <a:cubicBezTo>
                    <a:pt x="8" y="4"/>
                    <a:pt x="6" y="3"/>
                    <a:pt x="5" y="2"/>
                  </a:cubicBezTo>
                  <a:cubicBezTo>
                    <a:pt x="3" y="1"/>
                    <a:pt x="2" y="1"/>
                    <a:pt x="0" y="0"/>
                  </a:cubicBezTo>
                  <a:cubicBezTo>
                    <a:pt x="3" y="57"/>
                    <a:pt x="10" y="113"/>
                    <a:pt x="8" y="171"/>
                  </a:cubicBezTo>
                  <a:cubicBezTo>
                    <a:pt x="8" y="172"/>
                    <a:pt x="9" y="173"/>
                    <a:pt x="9" y="174"/>
                  </a:cubicBezTo>
                  <a:cubicBezTo>
                    <a:pt x="10" y="176"/>
                    <a:pt x="10" y="176"/>
                    <a:pt x="12" y="177"/>
                  </a:cubicBezTo>
                  <a:cubicBezTo>
                    <a:pt x="14" y="178"/>
                    <a:pt x="14" y="178"/>
                    <a:pt x="16" y="178"/>
                  </a:cubicBezTo>
                  <a:cubicBezTo>
                    <a:pt x="17" y="178"/>
                    <a:pt x="18" y="178"/>
                    <a:pt x="20" y="177"/>
                  </a:cubicBezTo>
                  <a:cubicBezTo>
                    <a:pt x="22" y="176"/>
                    <a:pt x="21" y="176"/>
                    <a:pt x="22" y="174"/>
                  </a:cubicBezTo>
                  <a:cubicBezTo>
                    <a:pt x="22" y="173"/>
                    <a:pt x="23" y="173"/>
                    <a:pt x="23" y="172"/>
                  </a:cubicBezTo>
                  <a:cubicBezTo>
                    <a:pt x="27" y="138"/>
                    <a:pt x="28" y="104"/>
                    <a:pt x="28" y="70"/>
                  </a:cubicBezTo>
                  <a:cubicBezTo>
                    <a:pt x="28" y="54"/>
                    <a:pt x="28" y="39"/>
                    <a:pt x="27" y="23"/>
                  </a:cubicBezTo>
                  <a:lnTo>
                    <a:pt x="20" y="11"/>
                  </a:lnTo>
                  <a:lnTo>
                    <a:pt x="19"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1459;p29">
              <a:extLst>
                <a:ext uri="{FF2B5EF4-FFF2-40B4-BE49-F238E27FC236}">
                  <a16:creationId xmlns:a16="http://schemas.microsoft.com/office/drawing/2014/main" id="{C8045614-59E4-CC2E-E452-48DFF5574242}"/>
                </a:ext>
              </a:extLst>
            </p:cNvPr>
            <p:cNvSpPr/>
            <p:nvPr/>
          </p:nvSpPr>
          <p:spPr>
            <a:xfrm>
              <a:off x="3033725" y="-850895"/>
              <a:ext cx="7560" cy="5760"/>
            </a:xfrm>
            <a:custGeom>
              <a:avLst/>
              <a:gdLst/>
              <a:ahLst/>
              <a:cxnLst/>
              <a:rect l="l" t="t" r="r" b="b"/>
              <a:pathLst>
                <a:path w="21" h="16" extrusionOk="0">
                  <a:moveTo>
                    <a:pt x="20" y="15"/>
                  </a:moveTo>
                  <a:cubicBezTo>
                    <a:pt x="19" y="15"/>
                    <a:pt x="19" y="15"/>
                    <a:pt x="19" y="15"/>
                  </a:cubicBezTo>
                  <a:cubicBezTo>
                    <a:pt x="19" y="14"/>
                    <a:pt x="18" y="13"/>
                    <a:pt x="18" y="12"/>
                  </a:cubicBezTo>
                  <a:cubicBezTo>
                    <a:pt x="18" y="10"/>
                    <a:pt x="19" y="9"/>
                    <a:pt x="19" y="8"/>
                  </a:cubicBezTo>
                  <a:lnTo>
                    <a:pt x="20" y="8"/>
                  </a:lnTo>
                  <a:cubicBezTo>
                    <a:pt x="13" y="5"/>
                    <a:pt x="7" y="2"/>
                    <a:pt x="0" y="0"/>
                  </a:cubicBezTo>
                  <a:lnTo>
                    <a:pt x="0" y="5"/>
                  </a:lnTo>
                  <a:cubicBezTo>
                    <a:pt x="1" y="6"/>
                    <a:pt x="3" y="6"/>
                    <a:pt x="4" y="7"/>
                  </a:cubicBezTo>
                  <a:cubicBezTo>
                    <a:pt x="6" y="8"/>
                    <a:pt x="7" y="9"/>
                    <a:pt x="9" y="10"/>
                  </a:cubicBezTo>
                  <a:cubicBezTo>
                    <a:pt x="10" y="11"/>
                    <a:pt x="11" y="12"/>
                    <a:pt x="12" y="13"/>
                  </a:cubicBezTo>
                  <a:cubicBezTo>
                    <a:pt x="14" y="14"/>
                    <a:pt x="17" y="15"/>
                    <a:pt x="20"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1460;p29">
              <a:extLst>
                <a:ext uri="{FF2B5EF4-FFF2-40B4-BE49-F238E27FC236}">
                  <a16:creationId xmlns:a16="http://schemas.microsoft.com/office/drawing/2014/main" id="{F571323E-C383-7E7A-EFC5-AB29FD2B1A92}"/>
                </a:ext>
              </a:extLst>
            </p:cNvPr>
            <p:cNvSpPr/>
            <p:nvPr/>
          </p:nvSpPr>
          <p:spPr>
            <a:xfrm>
              <a:off x="3035165" y="-863855"/>
              <a:ext cx="8280" cy="4320"/>
            </a:xfrm>
            <a:custGeom>
              <a:avLst/>
              <a:gdLst/>
              <a:ahLst/>
              <a:cxnLst/>
              <a:rect l="l" t="t" r="r" b="b"/>
              <a:pathLst>
                <a:path w="23" h="12" extrusionOk="0">
                  <a:moveTo>
                    <a:pt x="0" y="2"/>
                  </a:moveTo>
                  <a:cubicBezTo>
                    <a:pt x="8" y="5"/>
                    <a:pt x="15" y="8"/>
                    <a:pt x="22" y="11"/>
                  </a:cubicBezTo>
                  <a:cubicBezTo>
                    <a:pt x="22" y="10"/>
                    <a:pt x="21" y="9"/>
                    <a:pt x="20" y="7"/>
                  </a:cubicBezTo>
                  <a:cubicBezTo>
                    <a:pt x="19" y="5"/>
                    <a:pt x="17" y="3"/>
                    <a:pt x="15" y="2"/>
                  </a:cubicBezTo>
                  <a:cubicBezTo>
                    <a:pt x="13" y="1"/>
                    <a:pt x="10" y="0"/>
                    <a:pt x="8" y="0"/>
                  </a:cubicBezTo>
                  <a:cubicBezTo>
                    <a:pt x="5" y="0"/>
                    <a:pt x="3" y="1"/>
                    <a:pt x="1" y="2"/>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1461;p29">
              <a:extLst>
                <a:ext uri="{FF2B5EF4-FFF2-40B4-BE49-F238E27FC236}">
                  <a16:creationId xmlns:a16="http://schemas.microsoft.com/office/drawing/2014/main" id="{8F77F53C-DA51-5DE8-83CE-66CD9CD73482}"/>
                </a:ext>
              </a:extLst>
            </p:cNvPr>
            <p:cNvSpPr/>
            <p:nvPr/>
          </p:nvSpPr>
          <p:spPr>
            <a:xfrm>
              <a:off x="3034085" y="-863135"/>
              <a:ext cx="9720" cy="15480"/>
            </a:xfrm>
            <a:custGeom>
              <a:avLst/>
              <a:gdLst/>
              <a:ahLst/>
              <a:cxnLst/>
              <a:rect l="l" t="t" r="r" b="b"/>
              <a:pathLst>
                <a:path w="27" h="43" extrusionOk="0">
                  <a:moveTo>
                    <a:pt x="20" y="41"/>
                  </a:moveTo>
                  <a:lnTo>
                    <a:pt x="21" y="40"/>
                  </a:lnTo>
                  <a:cubicBezTo>
                    <a:pt x="23" y="39"/>
                    <a:pt x="24" y="39"/>
                    <a:pt x="26" y="38"/>
                  </a:cubicBezTo>
                  <a:cubicBezTo>
                    <a:pt x="26" y="29"/>
                    <a:pt x="26" y="21"/>
                    <a:pt x="26" y="12"/>
                  </a:cubicBezTo>
                  <a:lnTo>
                    <a:pt x="26" y="11"/>
                  </a:lnTo>
                  <a:cubicBezTo>
                    <a:pt x="26" y="10"/>
                    <a:pt x="26" y="10"/>
                    <a:pt x="26" y="9"/>
                  </a:cubicBezTo>
                  <a:cubicBezTo>
                    <a:pt x="19" y="6"/>
                    <a:pt x="12" y="3"/>
                    <a:pt x="5" y="0"/>
                  </a:cubicBezTo>
                  <a:cubicBezTo>
                    <a:pt x="3" y="1"/>
                    <a:pt x="2" y="2"/>
                    <a:pt x="1" y="4"/>
                  </a:cubicBezTo>
                  <a:cubicBezTo>
                    <a:pt x="0" y="6"/>
                    <a:pt x="0" y="8"/>
                    <a:pt x="0" y="10"/>
                  </a:cubicBezTo>
                  <a:cubicBezTo>
                    <a:pt x="0" y="11"/>
                    <a:pt x="0" y="12"/>
                    <a:pt x="0" y="13"/>
                  </a:cubicBezTo>
                  <a:cubicBezTo>
                    <a:pt x="0" y="14"/>
                    <a:pt x="0" y="15"/>
                    <a:pt x="0" y="16"/>
                  </a:cubicBezTo>
                  <a:cubicBezTo>
                    <a:pt x="0" y="22"/>
                    <a:pt x="0" y="28"/>
                    <a:pt x="0" y="34"/>
                  </a:cubicBezTo>
                  <a:cubicBezTo>
                    <a:pt x="6" y="36"/>
                    <a:pt x="13" y="39"/>
                    <a:pt x="19" y="42"/>
                  </a:cubicBezTo>
                  <a:lnTo>
                    <a:pt x="20" y="4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1462;p29">
              <a:extLst>
                <a:ext uri="{FF2B5EF4-FFF2-40B4-BE49-F238E27FC236}">
                  <a16:creationId xmlns:a16="http://schemas.microsoft.com/office/drawing/2014/main" id="{F30287C6-0778-55E9-66FF-0179E1ACC1FF}"/>
                </a:ext>
              </a:extLst>
            </p:cNvPr>
            <p:cNvSpPr/>
            <p:nvPr/>
          </p:nvSpPr>
          <p:spPr>
            <a:xfrm>
              <a:off x="3043445" y="-845495"/>
              <a:ext cx="17640" cy="37440"/>
            </a:xfrm>
            <a:custGeom>
              <a:avLst/>
              <a:gdLst/>
              <a:ahLst/>
              <a:cxnLst/>
              <a:rect l="l" t="t" r="r" b="b"/>
              <a:pathLst>
                <a:path w="49" h="104" extrusionOk="0">
                  <a:moveTo>
                    <a:pt x="4" y="0"/>
                  </a:moveTo>
                  <a:lnTo>
                    <a:pt x="0" y="0"/>
                  </a:lnTo>
                  <a:lnTo>
                    <a:pt x="0" y="13"/>
                  </a:lnTo>
                  <a:cubicBezTo>
                    <a:pt x="4" y="18"/>
                    <a:pt x="8" y="24"/>
                    <a:pt x="11" y="30"/>
                  </a:cubicBezTo>
                  <a:cubicBezTo>
                    <a:pt x="23" y="50"/>
                    <a:pt x="31" y="72"/>
                    <a:pt x="34" y="94"/>
                  </a:cubicBezTo>
                  <a:cubicBezTo>
                    <a:pt x="35" y="96"/>
                    <a:pt x="35" y="97"/>
                    <a:pt x="36" y="99"/>
                  </a:cubicBezTo>
                  <a:cubicBezTo>
                    <a:pt x="37" y="100"/>
                    <a:pt x="37" y="101"/>
                    <a:pt x="39" y="102"/>
                  </a:cubicBezTo>
                  <a:cubicBezTo>
                    <a:pt x="41" y="103"/>
                    <a:pt x="42" y="103"/>
                    <a:pt x="44" y="103"/>
                  </a:cubicBezTo>
                  <a:cubicBezTo>
                    <a:pt x="45" y="103"/>
                    <a:pt x="47" y="103"/>
                    <a:pt x="48" y="102"/>
                  </a:cubicBezTo>
                  <a:cubicBezTo>
                    <a:pt x="48" y="60"/>
                    <a:pt x="35" y="22"/>
                    <a:pt x="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1463;p29">
              <a:extLst>
                <a:ext uri="{FF2B5EF4-FFF2-40B4-BE49-F238E27FC236}">
                  <a16:creationId xmlns:a16="http://schemas.microsoft.com/office/drawing/2014/main" id="{917B9E3D-AED3-84EC-F8B2-D33EE113FA5C}"/>
                </a:ext>
              </a:extLst>
            </p:cNvPr>
            <p:cNvSpPr/>
            <p:nvPr/>
          </p:nvSpPr>
          <p:spPr>
            <a:xfrm>
              <a:off x="3044885" y="-848375"/>
              <a:ext cx="19080" cy="40320"/>
            </a:xfrm>
            <a:custGeom>
              <a:avLst/>
              <a:gdLst/>
              <a:ahLst/>
              <a:cxnLst/>
              <a:rect l="l" t="t" r="r" b="b"/>
              <a:pathLst>
                <a:path w="53" h="112" extrusionOk="0">
                  <a:moveTo>
                    <a:pt x="52" y="100"/>
                  </a:moveTo>
                  <a:cubicBezTo>
                    <a:pt x="52" y="75"/>
                    <a:pt x="45" y="50"/>
                    <a:pt x="33" y="28"/>
                  </a:cubicBezTo>
                  <a:cubicBezTo>
                    <a:pt x="31" y="26"/>
                    <a:pt x="30" y="23"/>
                    <a:pt x="29" y="21"/>
                  </a:cubicBezTo>
                  <a:cubicBezTo>
                    <a:pt x="28" y="21"/>
                    <a:pt x="28" y="20"/>
                    <a:pt x="28" y="20"/>
                  </a:cubicBezTo>
                  <a:cubicBezTo>
                    <a:pt x="24" y="12"/>
                    <a:pt x="18" y="6"/>
                    <a:pt x="12" y="0"/>
                  </a:cubicBezTo>
                  <a:cubicBezTo>
                    <a:pt x="10" y="2"/>
                    <a:pt x="8" y="4"/>
                    <a:pt x="5" y="6"/>
                  </a:cubicBezTo>
                  <a:cubicBezTo>
                    <a:pt x="4" y="7"/>
                    <a:pt x="2" y="7"/>
                    <a:pt x="0" y="8"/>
                  </a:cubicBezTo>
                  <a:cubicBezTo>
                    <a:pt x="31" y="30"/>
                    <a:pt x="44" y="67"/>
                    <a:pt x="44" y="111"/>
                  </a:cubicBezTo>
                  <a:cubicBezTo>
                    <a:pt x="45" y="111"/>
                    <a:pt x="46" y="111"/>
                    <a:pt x="47" y="110"/>
                  </a:cubicBezTo>
                  <a:cubicBezTo>
                    <a:pt x="48" y="109"/>
                    <a:pt x="50" y="108"/>
                    <a:pt x="51" y="106"/>
                  </a:cubicBezTo>
                  <a:cubicBezTo>
                    <a:pt x="52" y="104"/>
                    <a:pt x="52" y="102"/>
                    <a:pt x="52" y="10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 name="Google Shape;1464;p29">
              <a:extLst>
                <a:ext uri="{FF2B5EF4-FFF2-40B4-BE49-F238E27FC236}">
                  <a16:creationId xmlns:a16="http://schemas.microsoft.com/office/drawing/2014/main" id="{2AA5BA35-9E61-406E-403C-E56E7BD7B3DB}"/>
                </a:ext>
              </a:extLst>
            </p:cNvPr>
            <p:cNvSpPr/>
            <p:nvPr/>
          </p:nvSpPr>
          <p:spPr>
            <a:xfrm>
              <a:off x="3043445" y="-846215"/>
              <a:ext cx="1800" cy="1080"/>
            </a:xfrm>
            <a:custGeom>
              <a:avLst/>
              <a:gdLst/>
              <a:ahLst/>
              <a:cxnLst/>
              <a:rect l="l" t="t" r="r" b="b"/>
              <a:pathLst>
                <a:path w="5" h="3" extrusionOk="0">
                  <a:moveTo>
                    <a:pt x="0" y="2"/>
                  </a:moveTo>
                  <a:lnTo>
                    <a:pt x="4" y="2"/>
                  </a:lnTo>
                  <a:lnTo>
                    <a:pt x="0" y="0"/>
                  </a:lnTo>
                  <a:lnTo>
                    <a:pt x="0" y="2"/>
                  </a:lnTo>
                </a:path>
              </a:pathLst>
            </a:custGeom>
            <a:solidFill>
              <a:schemeClr val="dk1"/>
            </a:solidFill>
            <a:ln>
              <a:noFill/>
            </a:ln>
          </p:spPr>
        </p:sp>
        <p:sp>
          <p:nvSpPr>
            <p:cNvPr id="1465" name="Google Shape;1465;p29">
              <a:extLst>
                <a:ext uri="{FF2B5EF4-FFF2-40B4-BE49-F238E27FC236}">
                  <a16:creationId xmlns:a16="http://schemas.microsoft.com/office/drawing/2014/main" id="{556DA0CB-0217-B65C-F24E-8123CE47B548}"/>
                </a:ext>
              </a:extLst>
            </p:cNvPr>
            <p:cNvSpPr/>
            <p:nvPr/>
          </p:nvSpPr>
          <p:spPr>
            <a:xfrm>
              <a:off x="3043445" y="-849815"/>
              <a:ext cx="6120" cy="4680"/>
            </a:xfrm>
            <a:custGeom>
              <a:avLst/>
              <a:gdLst/>
              <a:ahLst/>
              <a:cxnLst/>
              <a:rect l="l" t="t" r="r" b="b"/>
              <a:pathLst>
                <a:path w="17" h="13" extrusionOk="0">
                  <a:moveTo>
                    <a:pt x="0" y="1"/>
                  </a:moveTo>
                  <a:cubicBezTo>
                    <a:pt x="0" y="4"/>
                    <a:pt x="0" y="7"/>
                    <a:pt x="0" y="9"/>
                  </a:cubicBezTo>
                  <a:lnTo>
                    <a:pt x="4" y="12"/>
                  </a:lnTo>
                  <a:cubicBezTo>
                    <a:pt x="6" y="11"/>
                    <a:pt x="8" y="11"/>
                    <a:pt x="9" y="10"/>
                  </a:cubicBezTo>
                  <a:cubicBezTo>
                    <a:pt x="12" y="8"/>
                    <a:pt x="14" y="6"/>
                    <a:pt x="16" y="4"/>
                  </a:cubicBezTo>
                  <a:cubicBezTo>
                    <a:pt x="15" y="3"/>
                    <a:pt x="15" y="3"/>
                    <a:pt x="14" y="2"/>
                  </a:cubicBezTo>
                  <a:cubicBezTo>
                    <a:pt x="11" y="0"/>
                    <a:pt x="8" y="0"/>
                    <a:pt x="5" y="0"/>
                  </a:cubicBezTo>
                  <a:cubicBezTo>
                    <a:pt x="4" y="0"/>
                    <a:pt x="2" y="0"/>
                    <a:pt x="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1466;p29">
              <a:extLst>
                <a:ext uri="{FF2B5EF4-FFF2-40B4-BE49-F238E27FC236}">
                  <a16:creationId xmlns:a16="http://schemas.microsoft.com/office/drawing/2014/main" id="{74D7E386-9D0E-F876-202B-D2AB5D79FAE5}"/>
                </a:ext>
              </a:extLst>
            </p:cNvPr>
            <p:cNvSpPr/>
            <p:nvPr/>
          </p:nvSpPr>
          <p:spPr>
            <a:xfrm>
              <a:off x="3040925" y="-845495"/>
              <a:ext cx="2880" cy="5040"/>
            </a:xfrm>
            <a:custGeom>
              <a:avLst/>
              <a:gdLst/>
              <a:ahLst/>
              <a:cxnLst/>
              <a:rect l="l" t="t" r="r" b="b"/>
              <a:pathLst>
                <a:path w="8" h="14" extrusionOk="0">
                  <a:moveTo>
                    <a:pt x="0" y="0"/>
                  </a:moveTo>
                  <a:lnTo>
                    <a:pt x="7" y="13"/>
                  </a:lnTo>
                  <a:lnTo>
                    <a:pt x="7" y="0"/>
                  </a:lnTo>
                  <a:cubicBezTo>
                    <a:pt x="6" y="0"/>
                    <a:pt x="4" y="0"/>
                    <a:pt x="2" y="0"/>
                  </a:cubicBezTo>
                  <a:cubicBezTo>
                    <a:pt x="1" y="0"/>
                    <a:pt x="0"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1467;p29">
              <a:extLst>
                <a:ext uri="{FF2B5EF4-FFF2-40B4-BE49-F238E27FC236}">
                  <a16:creationId xmlns:a16="http://schemas.microsoft.com/office/drawing/2014/main" id="{F13E2571-9C64-320C-D9F1-929E1AC95FFA}"/>
                </a:ext>
              </a:extLst>
            </p:cNvPr>
            <p:cNvSpPr/>
            <p:nvPr/>
          </p:nvSpPr>
          <p:spPr>
            <a:xfrm>
              <a:off x="3040565" y="-848015"/>
              <a:ext cx="3600" cy="2880"/>
            </a:xfrm>
            <a:custGeom>
              <a:avLst/>
              <a:gdLst/>
              <a:ahLst/>
              <a:cxnLst/>
              <a:rect l="l" t="t" r="r" b="b"/>
              <a:pathLst>
                <a:path w="10" h="8" extrusionOk="0">
                  <a:moveTo>
                    <a:pt x="1" y="0"/>
                  </a:moveTo>
                  <a:cubicBezTo>
                    <a:pt x="0" y="1"/>
                    <a:pt x="0" y="1"/>
                    <a:pt x="0" y="3"/>
                  </a:cubicBezTo>
                  <a:cubicBezTo>
                    <a:pt x="0" y="4"/>
                    <a:pt x="0" y="6"/>
                    <a:pt x="1" y="7"/>
                  </a:cubicBezTo>
                  <a:cubicBezTo>
                    <a:pt x="2" y="7"/>
                    <a:pt x="4" y="7"/>
                    <a:pt x="5" y="7"/>
                  </a:cubicBezTo>
                  <a:cubicBezTo>
                    <a:pt x="6" y="7"/>
                    <a:pt x="7" y="7"/>
                    <a:pt x="9" y="7"/>
                  </a:cubicBezTo>
                  <a:lnTo>
                    <a:pt x="9" y="4"/>
                  </a:lnTo>
                  <a:lnTo>
                    <a:pt x="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1468;p29">
              <a:extLst>
                <a:ext uri="{FF2B5EF4-FFF2-40B4-BE49-F238E27FC236}">
                  <a16:creationId xmlns:a16="http://schemas.microsoft.com/office/drawing/2014/main" id="{EA4F5DC2-8230-427C-D078-B431DE0B9822}"/>
                </a:ext>
              </a:extLst>
            </p:cNvPr>
            <p:cNvSpPr/>
            <p:nvPr/>
          </p:nvSpPr>
          <p:spPr>
            <a:xfrm>
              <a:off x="3040925" y="-849455"/>
              <a:ext cx="2880" cy="3600"/>
            </a:xfrm>
            <a:custGeom>
              <a:avLst/>
              <a:gdLst/>
              <a:ahLst/>
              <a:cxnLst/>
              <a:rect l="l" t="t" r="r" b="b"/>
              <a:pathLst>
                <a:path w="8" h="10" extrusionOk="0">
                  <a:moveTo>
                    <a:pt x="7" y="0"/>
                  </a:moveTo>
                  <a:cubicBezTo>
                    <a:pt x="5" y="1"/>
                    <a:pt x="4" y="1"/>
                    <a:pt x="2" y="2"/>
                  </a:cubicBezTo>
                  <a:lnTo>
                    <a:pt x="1" y="3"/>
                  </a:lnTo>
                  <a:lnTo>
                    <a:pt x="0" y="4"/>
                  </a:lnTo>
                  <a:lnTo>
                    <a:pt x="7" y="9"/>
                  </a:lnTo>
                  <a:cubicBezTo>
                    <a:pt x="7" y="6"/>
                    <a:pt x="7" y="3"/>
                    <a:pt x="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1469;p29">
              <a:extLst>
                <a:ext uri="{FF2B5EF4-FFF2-40B4-BE49-F238E27FC236}">
                  <a16:creationId xmlns:a16="http://schemas.microsoft.com/office/drawing/2014/main" id="{847B9F89-68F3-A7DD-88A7-E8B7F8104412}"/>
                </a:ext>
              </a:extLst>
            </p:cNvPr>
            <p:cNvSpPr/>
            <p:nvPr/>
          </p:nvSpPr>
          <p:spPr>
            <a:xfrm>
              <a:off x="3326045" y="-625175"/>
              <a:ext cx="10440" cy="21240"/>
            </a:xfrm>
            <a:custGeom>
              <a:avLst/>
              <a:gdLst/>
              <a:ahLst/>
              <a:cxnLst/>
              <a:rect l="l" t="t" r="r" b="b"/>
              <a:pathLst>
                <a:path w="29" h="59" extrusionOk="0">
                  <a:moveTo>
                    <a:pt x="24" y="27"/>
                  </a:moveTo>
                  <a:cubicBezTo>
                    <a:pt x="24" y="18"/>
                    <a:pt x="28" y="10"/>
                    <a:pt x="21" y="2"/>
                  </a:cubicBezTo>
                  <a:lnTo>
                    <a:pt x="20" y="1"/>
                  </a:lnTo>
                  <a:cubicBezTo>
                    <a:pt x="19" y="0"/>
                    <a:pt x="17" y="0"/>
                    <a:pt x="16" y="0"/>
                  </a:cubicBezTo>
                  <a:cubicBezTo>
                    <a:pt x="15" y="0"/>
                    <a:pt x="14" y="1"/>
                    <a:pt x="13" y="1"/>
                  </a:cubicBezTo>
                  <a:cubicBezTo>
                    <a:pt x="12" y="2"/>
                    <a:pt x="12" y="2"/>
                    <a:pt x="11" y="2"/>
                  </a:cubicBezTo>
                  <a:cubicBezTo>
                    <a:pt x="9" y="5"/>
                    <a:pt x="7" y="7"/>
                    <a:pt x="5" y="10"/>
                  </a:cubicBezTo>
                  <a:cubicBezTo>
                    <a:pt x="2" y="15"/>
                    <a:pt x="1" y="21"/>
                    <a:pt x="0" y="27"/>
                  </a:cubicBezTo>
                  <a:cubicBezTo>
                    <a:pt x="0" y="33"/>
                    <a:pt x="0" y="38"/>
                    <a:pt x="0" y="44"/>
                  </a:cubicBezTo>
                  <a:cubicBezTo>
                    <a:pt x="5" y="47"/>
                    <a:pt x="9" y="50"/>
                    <a:pt x="14" y="53"/>
                  </a:cubicBezTo>
                  <a:cubicBezTo>
                    <a:pt x="17" y="55"/>
                    <a:pt x="20" y="56"/>
                    <a:pt x="23" y="58"/>
                  </a:cubicBezTo>
                  <a:cubicBezTo>
                    <a:pt x="24" y="48"/>
                    <a:pt x="24" y="38"/>
                    <a:pt x="24"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1470;p29">
              <a:extLst>
                <a:ext uri="{FF2B5EF4-FFF2-40B4-BE49-F238E27FC236}">
                  <a16:creationId xmlns:a16="http://schemas.microsoft.com/office/drawing/2014/main" id="{34F3B72D-1F7C-E00F-4B4B-82A030275512}"/>
                </a:ext>
              </a:extLst>
            </p:cNvPr>
            <p:cNvSpPr/>
            <p:nvPr/>
          </p:nvSpPr>
          <p:spPr>
            <a:xfrm>
              <a:off x="3339365" y="-590975"/>
              <a:ext cx="1800" cy="1080"/>
            </a:xfrm>
            <a:custGeom>
              <a:avLst/>
              <a:gdLst/>
              <a:ahLst/>
              <a:cxnLst/>
              <a:rect l="l" t="t" r="r" b="b"/>
              <a:pathLst>
                <a:path w="5" h="3" extrusionOk="0">
                  <a:moveTo>
                    <a:pt x="4" y="2"/>
                  </a:moveTo>
                  <a:lnTo>
                    <a:pt x="0" y="0"/>
                  </a:lnTo>
                  <a:cubicBezTo>
                    <a:pt x="0" y="0"/>
                    <a:pt x="1" y="0"/>
                    <a:pt x="2" y="1"/>
                  </a:cubicBezTo>
                  <a:cubicBezTo>
                    <a:pt x="3" y="2"/>
                    <a:pt x="3" y="2"/>
                    <a:pt x="4"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1471;p29">
              <a:extLst>
                <a:ext uri="{FF2B5EF4-FFF2-40B4-BE49-F238E27FC236}">
                  <a16:creationId xmlns:a16="http://schemas.microsoft.com/office/drawing/2014/main" id="{13002340-08BF-2540-A3A0-31EAB3C1613B}"/>
                </a:ext>
              </a:extLst>
            </p:cNvPr>
            <p:cNvSpPr/>
            <p:nvPr/>
          </p:nvSpPr>
          <p:spPr>
            <a:xfrm>
              <a:off x="3337205" y="-623015"/>
              <a:ext cx="9360" cy="25200"/>
            </a:xfrm>
            <a:custGeom>
              <a:avLst/>
              <a:gdLst/>
              <a:ahLst/>
              <a:cxnLst/>
              <a:rect l="l" t="t" r="r" b="b"/>
              <a:pathLst>
                <a:path w="26" h="70" extrusionOk="0">
                  <a:moveTo>
                    <a:pt x="24" y="35"/>
                  </a:moveTo>
                  <a:cubicBezTo>
                    <a:pt x="24" y="31"/>
                    <a:pt x="22" y="16"/>
                    <a:pt x="22" y="10"/>
                  </a:cubicBezTo>
                  <a:cubicBezTo>
                    <a:pt x="16" y="6"/>
                    <a:pt x="11" y="3"/>
                    <a:pt x="5" y="0"/>
                  </a:cubicBezTo>
                  <a:cubicBezTo>
                    <a:pt x="2" y="8"/>
                    <a:pt x="0" y="16"/>
                    <a:pt x="0" y="24"/>
                  </a:cubicBezTo>
                  <a:cubicBezTo>
                    <a:pt x="0" y="28"/>
                    <a:pt x="0" y="31"/>
                    <a:pt x="1" y="35"/>
                  </a:cubicBezTo>
                  <a:cubicBezTo>
                    <a:pt x="1" y="42"/>
                    <a:pt x="2" y="49"/>
                    <a:pt x="2" y="57"/>
                  </a:cubicBezTo>
                  <a:cubicBezTo>
                    <a:pt x="7" y="59"/>
                    <a:pt x="12" y="61"/>
                    <a:pt x="16" y="64"/>
                  </a:cubicBezTo>
                  <a:cubicBezTo>
                    <a:pt x="20" y="67"/>
                    <a:pt x="21" y="67"/>
                    <a:pt x="24" y="69"/>
                  </a:cubicBezTo>
                  <a:cubicBezTo>
                    <a:pt x="24" y="62"/>
                    <a:pt x="25" y="55"/>
                    <a:pt x="25" y="49"/>
                  </a:cubicBezTo>
                  <a:cubicBezTo>
                    <a:pt x="25" y="44"/>
                    <a:pt x="25" y="40"/>
                    <a:pt x="24" y="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1472;p29">
              <a:extLst>
                <a:ext uri="{FF2B5EF4-FFF2-40B4-BE49-F238E27FC236}">
                  <a16:creationId xmlns:a16="http://schemas.microsoft.com/office/drawing/2014/main" id="{75C20CD1-A238-CD9B-EEF5-139C6FB8A0C1}"/>
                </a:ext>
              </a:extLst>
            </p:cNvPr>
            <p:cNvSpPr/>
            <p:nvPr/>
          </p:nvSpPr>
          <p:spPr>
            <a:xfrm>
              <a:off x="3339365" y="-625535"/>
              <a:ext cx="7200" cy="6120"/>
            </a:xfrm>
            <a:custGeom>
              <a:avLst/>
              <a:gdLst/>
              <a:ahLst/>
              <a:cxnLst/>
              <a:rect l="l" t="t" r="r" b="b"/>
              <a:pathLst>
                <a:path w="20" h="17" extrusionOk="0">
                  <a:moveTo>
                    <a:pt x="17" y="13"/>
                  </a:moveTo>
                  <a:lnTo>
                    <a:pt x="18" y="12"/>
                  </a:lnTo>
                  <a:cubicBezTo>
                    <a:pt x="18" y="11"/>
                    <a:pt x="18" y="10"/>
                    <a:pt x="18" y="9"/>
                  </a:cubicBezTo>
                  <a:cubicBezTo>
                    <a:pt x="18" y="8"/>
                    <a:pt x="19" y="6"/>
                    <a:pt x="18" y="5"/>
                  </a:cubicBezTo>
                  <a:cubicBezTo>
                    <a:pt x="17" y="4"/>
                    <a:pt x="17" y="5"/>
                    <a:pt x="17" y="4"/>
                  </a:cubicBezTo>
                  <a:lnTo>
                    <a:pt x="14" y="2"/>
                  </a:lnTo>
                  <a:lnTo>
                    <a:pt x="13" y="2"/>
                  </a:lnTo>
                  <a:cubicBezTo>
                    <a:pt x="11" y="1"/>
                    <a:pt x="9" y="0"/>
                    <a:pt x="8" y="0"/>
                  </a:cubicBezTo>
                  <a:cubicBezTo>
                    <a:pt x="6" y="0"/>
                    <a:pt x="5" y="1"/>
                    <a:pt x="4" y="2"/>
                  </a:cubicBezTo>
                  <a:lnTo>
                    <a:pt x="3" y="2"/>
                  </a:lnTo>
                  <a:cubicBezTo>
                    <a:pt x="2" y="3"/>
                    <a:pt x="2" y="4"/>
                    <a:pt x="1" y="5"/>
                  </a:cubicBezTo>
                  <a:cubicBezTo>
                    <a:pt x="1" y="6"/>
                    <a:pt x="0" y="6"/>
                    <a:pt x="0" y="7"/>
                  </a:cubicBezTo>
                  <a:cubicBezTo>
                    <a:pt x="6" y="10"/>
                    <a:pt x="11" y="13"/>
                    <a:pt x="17" y="16"/>
                  </a:cubicBezTo>
                  <a:cubicBezTo>
                    <a:pt x="17" y="16"/>
                    <a:pt x="17" y="15"/>
                    <a:pt x="17" y="14"/>
                  </a:cubicBezTo>
                  <a:lnTo>
                    <a:pt x="17"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1473;p29">
              <a:extLst>
                <a:ext uri="{FF2B5EF4-FFF2-40B4-BE49-F238E27FC236}">
                  <a16:creationId xmlns:a16="http://schemas.microsoft.com/office/drawing/2014/main" id="{3C300EF5-8C72-3975-17A2-BC0297B14D96}"/>
                </a:ext>
              </a:extLst>
            </p:cNvPr>
            <p:cNvSpPr/>
            <p:nvPr/>
          </p:nvSpPr>
          <p:spPr>
            <a:xfrm>
              <a:off x="3357725" y="-581615"/>
              <a:ext cx="1800" cy="720"/>
            </a:xfrm>
            <a:custGeom>
              <a:avLst/>
              <a:gdLst/>
              <a:ahLst/>
              <a:cxnLst/>
              <a:rect l="l" t="t" r="r" b="b"/>
              <a:pathLst>
                <a:path w="5" h="2" extrusionOk="0">
                  <a:moveTo>
                    <a:pt x="4" y="1"/>
                  </a:moveTo>
                  <a:lnTo>
                    <a:pt x="0" y="0"/>
                  </a:lnTo>
                  <a:cubicBezTo>
                    <a:pt x="1" y="1"/>
                    <a:pt x="2" y="1"/>
                    <a:pt x="4"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1474;p29">
              <a:extLst>
                <a:ext uri="{FF2B5EF4-FFF2-40B4-BE49-F238E27FC236}">
                  <a16:creationId xmlns:a16="http://schemas.microsoft.com/office/drawing/2014/main" id="{19BBB63F-8C75-C25A-3052-DF1FCEF444EC}"/>
                </a:ext>
              </a:extLst>
            </p:cNvPr>
            <p:cNvSpPr/>
            <p:nvPr/>
          </p:nvSpPr>
          <p:spPr>
            <a:xfrm>
              <a:off x="3355565" y="-612575"/>
              <a:ext cx="10800" cy="20880"/>
            </a:xfrm>
            <a:custGeom>
              <a:avLst/>
              <a:gdLst/>
              <a:ahLst/>
              <a:cxnLst/>
              <a:rect l="l" t="t" r="r" b="b"/>
              <a:pathLst>
                <a:path w="30" h="58" extrusionOk="0">
                  <a:moveTo>
                    <a:pt x="17" y="53"/>
                  </a:moveTo>
                  <a:cubicBezTo>
                    <a:pt x="18" y="53"/>
                    <a:pt x="19" y="52"/>
                    <a:pt x="20" y="52"/>
                  </a:cubicBezTo>
                  <a:cubicBezTo>
                    <a:pt x="21" y="52"/>
                    <a:pt x="22" y="53"/>
                    <a:pt x="23" y="53"/>
                  </a:cubicBezTo>
                  <a:cubicBezTo>
                    <a:pt x="24" y="44"/>
                    <a:pt x="25" y="36"/>
                    <a:pt x="26" y="27"/>
                  </a:cubicBezTo>
                  <a:cubicBezTo>
                    <a:pt x="26" y="18"/>
                    <a:pt x="29" y="13"/>
                    <a:pt x="29" y="7"/>
                  </a:cubicBezTo>
                  <a:cubicBezTo>
                    <a:pt x="22" y="5"/>
                    <a:pt x="16" y="3"/>
                    <a:pt x="10" y="0"/>
                  </a:cubicBezTo>
                  <a:cubicBezTo>
                    <a:pt x="9" y="2"/>
                    <a:pt x="8" y="3"/>
                    <a:pt x="7" y="4"/>
                  </a:cubicBezTo>
                  <a:cubicBezTo>
                    <a:pt x="4" y="11"/>
                    <a:pt x="2" y="18"/>
                    <a:pt x="2" y="25"/>
                  </a:cubicBezTo>
                  <a:lnTo>
                    <a:pt x="2" y="26"/>
                  </a:lnTo>
                  <a:cubicBezTo>
                    <a:pt x="2" y="27"/>
                    <a:pt x="2" y="28"/>
                    <a:pt x="2" y="29"/>
                  </a:cubicBezTo>
                  <a:cubicBezTo>
                    <a:pt x="2" y="37"/>
                    <a:pt x="1" y="45"/>
                    <a:pt x="0" y="53"/>
                  </a:cubicBezTo>
                  <a:lnTo>
                    <a:pt x="14" y="57"/>
                  </a:lnTo>
                  <a:cubicBezTo>
                    <a:pt x="14" y="56"/>
                    <a:pt x="14" y="56"/>
                    <a:pt x="14" y="56"/>
                  </a:cubicBezTo>
                  <a:cubicBezTo>
                    <a:pt x="15" y="54"/>
                    <a:pt x="16" y="54"/>
                    <a:pt x="17" y="5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1475;p29">
              <a:extLst>
                <a:ext uri="{FF2B5EF4-FFF2-40B4-BE49-F238E27FC236}">
                  <a16:creationId xmlns:a16="http://schemas.microsoft.com/office/drawing/2014/main" id="{A93170A9-3603-703A-C611-556260D379C8}"/>
                </a:ext>
              </a:extLst>
            </p:cNvPr>
            <p:cNvSpPr/>
            <p:nvPr/>
          </p:nvSpPr>
          <p:spPr>
            <a:xfrm>
              <a:off x="3360605" y="-593855"/>
              <a:ext cx="3600" cy="1800"/>
            </a:xfrm>
            <a:custGeom>
              <a:avLst/>
              <a:gdLst/>
              <a:ahLst/>
              <a:cxnLst/>
              <a:rect l="l" t="t" r="r" b="b"/>
              <a:pathLst>
                <a:path w="10" h="5" extrusionOk="0">
                  <a:moveTo>
                    <a:pt x="9" y="0"/>
                  </a:moveTo>
                  <a:cubicBezTo>
                    <a:pt x="8" y="0"/>
                    <a:pt x="7" y="0"/>
                    <a:pt x="6" y="0"/>
                  </a:cubicBezTo>
                  <a:cubicBezTo>
                    <a:pt x="5" y="0"/>
                    <a:pt x="4" y="0"/>
                    <a:pt x="3" y="0"/>
                  </a:cubicBezTo>
                  <a:lnTo>
                    <a:pt x="2" y="1"/>
                  </a:lnTo>
                  <a:cubicBezTo>
                    <a:pt x="1" y="2"/>
                    <a:pt x="0" y="2"/>
                    <a:pt x="0" y="2"/>
                  </a:cubicBezTo>
                  <a:lnTo>
                    <a:pt x="9" y="4"/>
                  </a:lnTo>
                  <a:cubicBezTo>
                    <a:pt x="9" y="4"/>
                    <a:pt x="9" y="2"/>
                    <a:pt x="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1476;p29">
              <a:extLst>
                <a:ext uri="{FF2B5EF4-FFF2-40B4-BE49-F238E27FC236}">
                  <a16:creationId xmlns:a16="http://schemas.microsoft.com/office/drawing/2014/main" id="{67F6F02F-3204-E2D9-C1F5-A4146DAB41E2}"/>
                </a:ext>
              </a:extLst>
            </p:cNvPr>
            <p:cNvSpPr/>
            <p:nvPr/>
          </p:nvSpPr>
          <p:spPr>
            <a:xfrm>
              <a:off x="3359165" y="-614735"/>
              <a:ext cx="7200" cy="4680"/>
            </a:xfrm>
            <a:custGeom>
              <a:avLst/>
              <a:gdLst/>
              <a:ahLst/>
              <a:cxnLst/>
              <a:rect l="l" t="t" r="r" b="b"/>
              <a:pathLst>
                <a:path w="20" h="13" extrusionOk="0">
                  <a:moveTo>
                    <a:pt x="14" y="2"/>
                  </a:moveTo>
                  <a:cubicBezTo>
                    <a:pt x="14" y="1"/>
                    <a:pt x="13" y="1"/>
                    <a:pt x="13" y="1"/>
                  </a:cubicBezTo>
                  <a:cubicBezTo>
                    <a:pt x="11" y="0"/>
                    <a:pt x="10" y="0"/>
                    <a:pt x="9" y="0"/>
                  </a:cubicBezTo>
                  <a:cubicBezTo>
                    <a:pt x="7" y="0"/>
                    <a:pt x="6" y="0"/>
                    <a:pt x="5" y="1"/>
                  </a:cubicBezTo>
                  <a:cubicBezTo>
                    <a:pt x="4" y="1"/>
                    <a:pt x="4" y="1"/>
                    <a:pt x="3" y="2"/>
                  </a:cubicBezTo>
                  <a:cubicBezTo>
                    <a:pt x="2" y="3"/>
                    <a:pt x="1" y="4"/>
                    <a:pt x="0" y="5"/>
                  </a:cubicBezTo>
                  <a:cubicBezTo>
                    <a:pt x="6" y="8"/>
                    <a:pt x="12" y="10"/>
                    <a:pt x="19" y="12"/>
                  </a:cubicBezTo>
                  <a:cubicBezTo>
                    <a:pt x="19" y="10"/>
                    <a:pt x="18" y="7"/>
                    <a:pt x="17" y="5"/>
                  </a:cubicBezTo>
                  <a:cubicBezTo>
                    <a:pt x="16" y="4"/>
                    <a:pt x="15" y="3"/>
                    <a:pt x="14"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1477;p29">
              <a:extLst>
                <a:ext uri="{FF2B5EF4-FFF2-40B4-BE49-F238E27FC236}">
                  <a16:creationId xmlns:a16="http://schemas.microsoft.com/office/drawing/2014/main" id="{7A43BF19-24BB-55B9-534F-566585C07577}"/>
                </a:ext>
              </a:extLst>
            </p:cNvPr>
            <p:cNvSpPr/>
            <p:nvPr/>
          </p:nvSpPr>
          <p:spPr>
            <a:xfrm>
              <a:off x="3370685" y="-608255"/>
              <a:ext cx="10440" cy="19080"/>
            </a:xfrm>
            <a:custGeom>
              <a:avLst/>
              <a:gdLst/>
              <a:ahLst/>
              <a:cxnLst/>
              <a:rect l="l" t="t" r="r" b="b"/>
              <a:pathLst>
                <a:path w="29" h="53" extrusionOk="0">
                  <a:moveTo>
                    <a:pt x="28" y="5"/>
                  </a:moveTo>
                  <a:lnTo>
                    <a:pt x="26" y="5"/>
                  </a:lnTo>
                  <a:cubicBezTo>
                    <a:pt x="19" y="4"/>
                    <a:pt x="12" y="2"/>
                    <a:pt x="6" y="0"/>
                  </a:cubicBezTo>
                  <a:cubicBezTo>
                    <a:pt x="2" y="11"/>
                    <a:pt x="0" y="22"/>
                    <a:pt x="0" y="34"/>
                  </a:cubicBezTo>
                  <a:cubicBezTo>
                    <a:pt x="0" y="39"/>
                    <a:pt x="0" y="43"/>
                    <a:pt x="1" y="48"/>
                  </a:cubicBezTo>
                  <a:lnTo>
                    <a:pt x="5" y="50"/>
                  </a:lnTo>
                  <a:lnTo>
                    <a:pt x="25" y="52"/>
                  </a:lnTo>
                  <a:cubicBezTo>
                    <a:pt x="25" y="45"/>
                    <a:pt x="26" y="38"/>
                    <a:pt x="27" y="31"/>
                  </a:cubicBezTo>
                  <a:cubicBezTo>
                    <a:pt x="28" y="25"/>
                    <a:pt x="28" y="20"/>
                    <a:pt x="28" y="14"/>
                  </a:cubicBezTo>
                  <a:cubicBezTo>
                    <a:pt x="28" y="11"/>
                    <a:pt x="28" y="8"/>
                    <a:pt x="28"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29">
              <a:extLst>
                <a:ext uri="{FF2B5EF4-FFF2-40B4-BE49-F238E27FC236}">
                  <a16:creationId xmlns:a16="http://schemas.microsoft.com/office/drawing/2014/main" id="{4B1B6DA6-73EC-1513-F217-74143213EA91}"/>
                </a:ext>
              </a:extLst>
            </p:cNvPr>
            <p:cNvSpPr/>
            <p:nvPr/>
          </p:nvSpPr>
          <p:spPr>
            <a:xfrm>
              <a:off x="3370685" y="-590975"/>
              <a:ext cx="1800" cy="720"/>
            </a:xfrm>
            <a:custGeom>
              <a:avLst/>
              <a:gdLst/>
              <a:ahLst/>
              <a:cxnLst/>
              <a:rect l="l" t="t" r="r" b="b"/>
              <a:pathLst>
                <a:path w="5" h="2" extrusionOk="0">
                  <a:moveTo>
                    <a:pt x="4" y="1"/>
                  </a:moveTo>
                  <a:lnTo>
                    <a:pt x="0" y="0"/>
                  </a:lnTo>
                  <a:lnTo>
                    <a:pt x="0" y="0"/>
                  </a:lnTo>
                  <a:lnTo>
                    <a:pt x="4" y="1"/>
                  </a:lnTo>
                </a:path>
              </a:pathLst>
            </a:custGeom>
            <a:solidFill>
              <a:schemeClr val="dk1"/>
            </a:solidFill>
            <a:ln>
              <a:noFill/>
            </a:ln>
          </p:spPr>
        </p:sp>
        <p:sp>
          <p:nvSpPr>
            <p:cNvPr id="1479" name="Google Shape;1479;p29">
              <a:extLst>
                <a:ext uri="{FF2B5EF4-FFF2-40B4-BE49-F238E27FC236}">
                  <a16:creationId xmlns:a16="http://schemas.microsoft.com/office/drawing/2014/main" id="{FFE3EAF6-5C6A-360F-391D-F1DF5974B9C6}"/>
                </a:ext>
              </a:extLst>
            </p:cNvPr>
            <p:cNvSpPr/>
            <p:nvPr/>
          </p:nvSpPr>
          <p:spPr>
            <a:xfrm>
              <a:off x="3372485" y="-611855"/>
              <a:ext cx="8640" cy="5760"/>
            </a:xfrm>
            <a:custGeom>
              <a:avLst/>
              <a:gdLst/>
              <a:ahLst/>
              <a:cxnLst/>
              <a:rect l="l" t="t" r="r" b="b"/>
              <a:pathLst>
                <a:path w="24" h="16" extrusionOk="0">
                  <a:moveTo>
                    <a:pt x="23" y="15"/>
                  </a:moveTo>
                  <a:cubicBezTo>
                    <a:pt x="22" y="12"/>
                    <a:pt x="22" y="9"/>
                    <a:pt x="20" y="6"/>
                  </a:cubicBezTo>
                  <a:cubicBezTo>
                    <a:pt x="19" y="5"/>
                    <a:pt x="18" y="4"/>
                    <a:pt x="18" y="3"/>
                  </a:cubicBezTo>
                  <a:cubicBezTo>
                    <a:pt x="17" y="2"/>
                    <a:pt x="16" y="1"/>
                    <a:pt x="15" y="1"/>
                  </a:cubicBezTo>
                  <a:cubicBezTo>
                    <a:pt x="14" y="0"/>
                    <a:pt x="12" y="0"/>
                    <a:pt x="11" y="0"/>
                  </a:cubicBezTo>
                  <a:cubicBezTo>
                    <a:pt x="9" y="0"/>
                    <a:pt x="9" y="0"/>
                    <a:pt x="8" y="1"/>
                  </a:cubicBezTo>
                  <a:cubicBezTo>
                    <a:pt x="7" y="1"/>
                    <a:pt x="7" y="1"/>
                    <a:pt x="7" y="2"/>
                  </a:cubicBezTo>
                  <a:cubicBezTo>
                    <a:pt x="4" y="4"/>
                    <a:pt x="3" y="6"/>
                    <a:pt x="1" y="9"/>
                  </a:cubicBezTo>
                  <a:lnTo>
                    <a:pt x="0" y="10"/>
                  </a:lnTo>
                  <a:cubicBezTo>
                    <a:pt x="7" y="11"/>
                    <a:pt x="14" y="13"/>
                    <a:pt x="20" y="14"/>
                  </a:cubicBezTo>
                  <a:lnTo>
                    <a:pt x="23" y="1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29">
              <a:extLst>
                <a:ext uri="{FF2B5EF4-FFF2-40B4-BE49-F238E27FC236}">
                  <a16:creationId xmlns:a16="http://schemas.microsoft.com/office/drawing/2014/main" id="{0A1A471F-6BCC-1E5B-40FF-E70171BBFBF6}"/>
                </a:ext>
              </a:extLst>
            </p:cNvPr>
            <p:cNvSpPr/>
            <p:nvPr/>
          </p:nvSpPr>
          <p:spPr>
            <a:xfrm>
              <a:off x="3387245" y="-605375"/>
              <a:ext cx="10800" cy="16560"/>
            </a:xfrm>
            <a:custGeom>
              <a:avLst/>
              <a:gdLst/>
              <a:ahLst/>
              <a:cxnLst/>
              <a:rect l="l" t="t" r="r" b="b"/>
              <a:pathLst>
                <a:path w="30" h="46" extrusionOk="0">
                  <a:moveTo>
                    <a:pt x="29" y="2"/>
                  </a:moveTo>
                  <a:cubicBezTo>
                    <a:pt x="21" y="2"/>
                    <a:pt x="13" y="0"/>
                    <a:pt x="5" y="0"/>
                  </a:cubicBezTo>
                  <a:cubicBezTo>
                    <a:pt x="2" y="6"/>
                    <a:pt x="0" y="14"/>
                    <a:pt x="0" y="21"/>
                  </a:cubicBezTo>
                  <a:cubicBezTo>
                    <a:pt x="0" y="22"/>
                    <a:pt x="0" y="23"/>
                    <a:pt x="0" y="24"/>
                  </a:cubicBezTo>
                  <a:cubicBezTo>
                    <a:pt x="0" y="31"/>
                    <a:pt x="0" y="38"/>
                    <a:pt x="0" y="44"/>
                  </a:cubicBezTo>
                  <a:lnTo>
                    <a:pt x="16" y="45"/>
                  </a:lnTo>
                  <a:lnTo>
                    <a:pt x="27" y="45"/>
                  </a:lnTo>
                  <a:cubicBezTo>
                    <a:pt x="27" y="42"/>
                    <a:pt x="27" y="38"/>
                    <a:pt x="27" y="35"/>
                  </a:cubicBezTo>
                  <a:cubicBezTo>
                    <a:pt x="28" y="27"/>
                    <a:pt x="29" y="19"/>
                    <a:pt x="29" y="11"/>
                  </a:cubicBezTo>
                  <a:cubicBezTo>
                    <a:pt x="29" y="8"/>
                    <a:pt x="29" y="5"/>
                    <a:pt x="29"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1481;p29">
              <a:extLst>
                <a:ext uri="{FF2B5EF4-FFF2-40B4-BE49-F238E27FC236}">
                  <a16:creationId xmlns:a16="http://schemas.microsoft.com/office/drawing/2014/main" id="{E69B8E09-F7C4-DE87-B3BF-D479101842CF}"/>
                </a:ext>
              </a:extLst>
            </p:cNvPr>
            <p:cNvSpPr/>
            <p:nvPr/>
          </p:nvSpPr>
          <p:spPr>
            <a:xfrm>
              <a:off x="3389045" y="-609335"/>
              <a:ext cx="8640" cy="5040"/>
            </a:xfrm>
            <a:custGeom>
              <a:avLst/>
              <a:gdLst/>
              <a:ahLst/>
              <a:cxnLst/>
              <a:rect l="l" t="t" r="r" b="b"/>
              <a:pathLst>
                <a:path w="24" h="14" extrusionOk="0">
                  <a:moveTo>
                    <a:pt x="21" y="5"/>
                  </a:moveTo>
                  <a:cubicBezTo>
                    <a:pt x="19" y="3"/>
                    <a:pt x="16" y="0"/>
                    <a:pt x="12" y="1"/>
                  </a:cubicBezTo>
                  <a:cubicBezTo>
                    <a:pt x="10" y="1"/>
                    <a:pt x="9" y="2"/>
                    <a:pt x="7" y="3"/>
                  </a:cubicBezTo>
                  <a:cubicBezTo>
                    <a:pt x="4" y="4"/>
                    <a:pt x="2" y="7"/>
                    <a:pt x="0" y="10"/>
                  </a:cubicBezTo>
                  <a:lnTo>
                    <a:pt x="0" y="11"/>
                  </a:lnTo>
                  <a:cubicBezTo>
                    <a:pt x="8" y="11"/>
                    <a:pt x="16" y="12"/>
                    <a:pt x="23" y="13"/>
                  </a:cubicBezTo>
                  <a:cubicBezTo>
                    <a:pt x="23" y="10"/>
                    <a:pt x="22" y="8"/>
                    <a:pt x="21" y="6"/>
                  </a:cubicBezTo>
                  <a:lnTo>
                    <a:pt x="21"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2" name="Google Shape;1482;p29">
              <a:extLst>
                <a:ext uri="{FF2B5EF4-FFF2-40B4-BE49-F238E27FC236}">
                  <a16:creationId xmlns:a16="http://schemas.microsoft.com/office/drawing/2014/main" id="{9C35D626-0DCE-5C31-8099-A8FFC12F4B74}"/>
                </a:ext>
              </a:extLst>
            </p:cNvPr>
            <p:cNvSpPr/>
            <p:nvPr/>
          </p:nvSpPr>
          <p:spPr>
            <a:xfrm>
              <a:off x="3405965" y="-602855"/>
              <a:ext cx="11520" cy="15120"/>
            </a:xfrm>
            <a:custGeom>
              <a:avLst/>
              <a:gdLst/>
              <a:ahLst/>
              <a:cxnLst/>
              <a:rect l="l" t="t" r="r" b="b"/>
              <a:pathLst>
                <a:path w="32" h="42" extrusionOk="0">
                  <a:moveTo>
                    <a:pt x="28" y="3"/>
                  </a:moveTo>
                  <a:cubicBezTo>
                    <a:pt x="28" y="2"/>
                    <a:pt x="27" y="1"/>
                    <a:pt x="26" y="0"/>
                  </a:cubicBezTo>
                  <a:cubicBezTo>
                    <a:pt x="25" y="0"/>
                    <a:pt x="24" y="0"/>
                    <a:pt x="23" y="0"/>
                  </a:cubicBezTo>
                  <a:cubicBezTo>
                    <a:pt x="22" y="0"/>
                    <a:pt x="21" y="0"/>
                    <a:pt x="20" y="0"/>
                  </a:cubicBezTo>
                  <a:cubicBezTo>
                    <a:pt x="6" y="5"/>
                    <a:pt x="0" y="23"/>
                    <a:pt x="0" y="39"/>
                  </a:cubicBezTo>
                  <a:lnTo>
                    <a:pt x="27" y="41"/>
                  </a:lnTo>
                  <a:cubicBezTo>
                    <a:pt x="27" y="37"/>
                    <a:pt x="28" y="32"/>
                    <a:pt x="29" y="27"/>
                  </a:cubicBezTo>
                  <a:cubicBezTo>
                    <a:pt x="30" y="24"/>
                    <a:pt x="31" y="20"/>
                    <a:pt x="31" y="16"/>
                  </a:cubicBezTo>
                  <a:cubicBezTo>
                    <a:pt x="31" y="12"/>
                    <a:pt x="30" y="7"/>
                    <a:pt x="28"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3" name="Google Shape;1483;p29">
              <a:extLst>
                <a:ext uri="{FF2B5EF4-FFF2-40B4-BE49-F238E27FC236}">
                  <a16:creationId xmlns:a16="http://schemas.microsoft.com/office/drawing/2014/main" id="{8F9C3E92-CF2A-788A-550F-FF75F6F112EF}"/>
                </a:ext>
              </a:extLst>
            </p:cNvPr>
            <p:cNvSpPr/>
            <p:nvPr/>
          </p:nvSpPr>
          <p:spPr>
            <a:xfrm>
              <a:off x="3424685" y="-603215"/>
              <a:ext cx="6840" cy="16920"/>
            </a:xfrm>
            <a:custGeom>
              <a:avLst/>
              <a:gdLst/>
              <a:ahLst/>
              <a:cxnLst/>
              <a:rect l="l" t="t" r="r" b="b"/>
              <a:pathLst>
                <a:path w="19" h="47" extrusionOk="0">
                  <a:moveTo>
                    <a:pt x="15" y="2"/>
                  </a:moveTo>
                  <a:cubicBezTo>
                    <a:pt x="15" y="1"/>
                    <a:pt x="14" y="1"/>
                    <a:pt x="13" y="0"/>
                  </a:cubicBezTo>
                  <a:cubicBezTo>
                    <a:pt x="13" y="0"/>
                    <a:pt x="12" y="0"/>
                    <a:pt x="11" y="0"/>
                  </a:cubicBezTo>
                  <a:cubicBezTo>
                    <a:pt x="10" y="0"/>
                    <a:pt x="9" y="0"/>
                    <a:pt x="9" y="0"/>
                  </a:cubicBezTo>
                  <a:cubicBezTo>
                    <a:pt x="8" y="1"/>
                    <a:pt x="7" y="1"/>
                    <a:pt x="7" y="2"/>
                  </a:cubicBezTo>
                  <a:cubicBezTo>
                    <a:pt x="3" y="10"/>
                    <a:pt x="1" y="19"/>
                    <a:pt x="0" y="28"/>
                  </a:cubicBezTo>
                  <a:cubicBezTo>
                    <a:pt x="0" y="31"/>
                    <a:pt x="0" y="34"/>
                    <a:pt x="0" y="37"/>
                  </a:cubicBezTo>
                  <a:cubicBezTo>
                    <a:pt x="0" y="40"/>
                    <a:pt x="0" y="43"/>
                    <a:pt x="0" y="46"/>
                  </a:cubicBezTo>
                  <a:lnTo>
                    <a:pt x="14" y="46"/>
                  </a:lnTo>
                  <a:cubicBezTo>
                    <a:pt x="14" y="37"/>
                    <a:pt x="15" y="28"/>
                    <a:pt x="16" y="20"/>
                  </a:cubicBezTo>
                  <a:cubicBezTo>
                    <a:pt x="17" y="18"/>
                    <a:pt x="18" y="15"/>
                    <a:pt x="18" y="13"/>
                  </a:cubicBezTo>
                  <a:cubicBezTo>
                    <a:pt x="18" y="9"/>
                    <a:pt x="17" y="5"/>
                    <a:pt x="15"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1484;p29">
              <a:extLst>
                <a:ext uri="{FF2B5EF4-FFF2-40B4-BE49-F238E27FC236}">
                  <a16:creationId xmlns:a16="http://schemas.microsoft.com/office/drawing/2014/main" id="{CF34EFB7-7E66-7B44-47AD-30991DA37D23}"/>
                </a:ext>
              </a:extLst>
            </p:cNvPr>
            <p:cNvSpPr/>
            <p:nvPr/>
          </p:nvSpPr>
          <p:spPr>
            <a:xfrm>
              <a:off x="3437645" y="-606095"/>
              <a:ext cx="10080" cy="19800"/>
            </a:xfrm>
            <a:custGeom>
              <a:avLst/>
              <a:gdLst/>
              <a:ahLst/>
              <a:cxnLst/>
              <a:rect l="l" t="t" r="r" b="b"/>
              <a:pathLst>
                <a:path w="28" h="55" extrusionOk="0">
                  <a:moveTo>
                    <a:pt x="25" y="26"/>
                  </a:moveTo>
                  <a:cubicBezTo>
                    <a:pt x="23" y="17"/>
                    <a:pt x="23" y="8"/>
                    <a:pt x="20" y="0"/>
                  </a:cubicBezTo>
                  <a:lnTo>
                    <a:pt x="1" y="1"/>
                  </a:lnTo>
                  <a:cubicBezTo>
                    <a:pt x="0" y="6"/>
                    <a:pt x="0" y="10"/>
                    <a:pt x="0" y="14"/>
                  </a:cubicBezTo>
                  <a:cubicBezTo>
                    <a:pt x="0" y="20"/>
                    <a:pt x="1" y="27"/>
                    <a:pt x="3" y="33"/>
                  </a:cubicBezTo>
                  <a:cubicBezTo>
                    <a:pt x="4" y="40"/>
                    <a:pt x="4" y="47"/>
                    <a:pt x="4" y="54"/>
                  </a:cubicBezTo>
                  <a:lnTo>
                    <a:pt x="27" y="54"/>
                  </a:lnTo>
                  <a:cubicBezTo>
                    <a:pt x="27" y="52"/>
                    <a:pt x="27" y="49"/>
                    <a:pt x="27" y="46"/>
                  </a:cubicBezTo>
                  <a:cubicBezTo>
                    <a:pt x="27" y="39"/>
                    <a:pt x="26" y="33"/>
                    <a:pt x="25"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1485;p29">
              <a:extLst>
                <a:ext uri="{FF2B5EF4-FFF2-40B4-BE49-F238E27FC236}">
                  <a16:creationId xmlns:a16="http://schemas.microsoft.com/office/drawing/2014/main" id="{2EC8F7DC-0865-262D-4013-1F6F01CAC6B3}"/>
                </a:ext>
              </a:extLst>
            </p:cNvPr>
            <p:cNvSpPr/>
            <p:nvPr/>
          </p:nvSpPr>
          <p:spPr>
            <a:xfrm>
              <a:off x="3438005" y="-609695"/>
              <a:ext cx="7200" cy="4680"/>
            </a:xfrm>
            <a:custGeom>
              <a:avLst/>
              <a:gdLst/>
              <a:ahLst/>
              <a:cxnLst/>
              <a:rect l="l" t="t" r="r" b="b"/>
              <a:pathLst>
                <a:path w="20" h="13" extrusionOk="0">
                  <a:moveTo>
                    <a:pt x="15" y="2"/>
                  </a:moveTo>
                  <a:cubicBezTo>
                    <a:pt x="14" y="2"/>
                    <a:pt x="14" y="1"/>
                    <a:pt x="13" y="1"/>
                  </a:cubicBezTo>
                  <a:cubicBezTo>
                    <a:pt x="12" y="1"/>
                    <a:pt x="11" y="0"/>
                    <a:pt x="10" y="0"/>
                  </a:cubicBezTo>
                  <a:cubicBezTo>
                    <a:pt x="9" y="0"/>
                    <a:pt x="8" y="1"/>
                    <a:pt x="7" y="1"/>
                  </a:cubicBezTo>
                  <a:lnTo>
                    <a:pt x="6" y="2"/>
                  </a:lnTo>
                  <a:cubicBezTo>
                    <a:pt x="5" y="4"/>
                    <a:pt x="4" y="5"/>
                    <a:pt x="3" y="7"/>
                  </a:cubicBezTo>
                  <a:cubicBezTo>
                    <a:pt x="2" y="8"/>
                    <a:pt x="1" y="10"/>
                    <a:pt x="0" y="12"/>
                  </a:cubicBezTo>
                  <a:lnTo>
                    <a:pt x="19" y="10"/>
                  </a:lnTo>
                  <a:cubicBezTo>
                    <a:pt x="18" y="8"/>
                    <a:pt x="17" y="6"/>
                    <a:pt x="16" y="5"/>
                  </a:cubicBezTo>
                  <a:cubicBezTo>
                    <a:pt x="16" y="4"/>
                    <a:pt x="15" y="3"/>
                    <a:pt x="15"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1486;p29">
              <a:extLst>
                <a:ext uri="{FF2B5EF4-FFF2-40B4-BE49-F238E27FC236}">
                  <a16:creationId xmlns:a16="http://schemas.microsoft.com/office/drawing/2014/main" id="{2A726CF9-DF89-9233-FAEB-E5A7CE969D70}"/>
                </a:ext>
              </a:extLst>
            </p:cNvPr>
            <p:cNvSpPr/>
            <p:nvPr/>
          </p:nvSpPr>
          <p:spPr>
            <a:xfrm>
              <a:off x="3451685" y="-607535"/>
              <a:ext cx="9000" cy="20880"/>
            </a:xfrm>
            <a:custGeom>
              <a:avLst/>
              <a:gdLst/>
              <a:ahLst/>
              <a:cxnLst/>
              <a:rect l="l" t="t" r="r" b="b"/>
              <a:pathLst>
                <a:path w="25" h="58" extrusionOk="0">
                  <a:moveTo>
                    <a:pt x="24" y="24"/>
                  </a:moveTo>
                  <a:cubicBezTo>
                    <a:pt x="24" y="22"/>
                    <a:pt x="24" y="20"/>
                    <a:pt x="24" y="18"/>
                  </a:cubicBezTo>
                  <a:cubicBezTo>
                    <a:pt x="24" y="12"/>
                    <a:pt x="23" y="6"/>
                    <a:pt x="22" y="0"/>
                  </a:cubicBezTo>
                  <a:lnTo>
                    <a:pt x="2" y="2"/>
                  </a:lnTo>
                  <a:cubicBezTo>
                    <a:pt x="1" y="8"/>
                    <a:pt x="0" y="15"/>
                    <a:pt x="0" y="21"/>
                  </a:cubicBezTo>
                  <a:cubicBezTo>
                    <a:pt x="0" y="24"/>
                    <a:pt x="0" y="27"/>
                    <a:pt x="1" y="30"/>
                  </a:cubicBezTo>
                  <a:cubicBezTo>
                    <a:pt x="1" y="39"/>
                    <a:pt x="1" y="48"/>
                    <a:pt x="2" y="57"/>
                  </a:cubicBezTo>
                  <a:cubicBezTo>
                    <a:pt x="9" y="57"/>
                    <a:pt x="16" y="56"/>
                    <a:pt x="22" y="55"/>
                  </a:cubicBezTo>
                  <a:cubicBezTo>
                    <a:pt x="23" y="45"/>
                    <a:pt x="24" y="34"/>
                    <a:pt x="24" y="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1487;p29">
              <a:extLst>
                <a:ext uri="{FF2B5EF4-FFF2-40B4-BE49-F238E27FC236}">
                  <a16:creationId xmlns:a16="http://schemas.microsoft.com/office/drawing/2014/main" id="{BA064EA8-43D8-D84B-3F13-2008EB0E5029}"/>
                </a:ext>
              </a:extLst>
            </p:cNvPr>
            <p:cNvSpPr/>
            <p:nvPr/>
          </p:nvSpPr>
          <p:spPr>
            <a:xfrm>
              <a:off x="3452405" y="-611495"/>
              <a:ext cx="7560" cy="5040"/>
            </a:xfrm>
            <a:custGeom>
              <a:avLst/>
              <a:gdLst/>
              <a:ahLst/>
              <a:cxnLst/>
              <a:rect l="l" t="t" r="r" b="b"/>
              <a:pathLst>
                <a:path w="21" h="14" extrusionOk="0">
                  <a:moveTo>
                    <a:pt x="15" y="2"/>
                  </a:moveTo>
                  <a:cubicBezTo>
                    <a:pt x="15" y="2"/>
                    <a:pt x="15" y="1"/>
                    <a:pt x="14" y="1"/>
                  </a:cubicBezTo>
                  <a:cubicBezTo>
                    <a:pt x="12" y="0"/>
                    <a:pt x="11" y="0"/>
                    <a:pt x="10" y="0"/>
                  </a:cubicBezTo>
                  <a:cubicBezTo>
                    <a:pt x="9" y="0"/>
                    <a:pt x="8" y="1"/>
                    <a:pt x="7" y="1"/>
                  </a:cubicBezTo>
                  <a:cubicBezTo>
                    <a:pt x="6" y="2"/>
                    <a:pt x="6" y="2"/>
                    <a:pt x="5" y="2"/>
                  </a:cubicBezTo>
                  <a:cubicBezTo>
                    <a:pt x="4" y="3"/>
                    <a:pt x="4" y="4"/>
                    <a:pt x="3" y="6"/>
                  </a:cubicBezTo>
                  <a:cubicBezTo>
                    <a:pt x="2" y="8"/>
                    <a:pt x="1" y="10"/>
                    <a:pt x="0" y="13"/>
                  </a:cubicBezTo>
                  <a:lnTo>
                    <a:pt x="20" y="11"/>
                  </a:lnTo>
                  <a:cubicBezTo>
                    <a:pt x="19" y="9"/>
                    <a:pt x="18" y="7"/>
                    <a:pt x="17" y="6"/>
                  </a:cubicBezTo>
                  <a:cubicBezTo>
                    <a:pt x="17" y="5"/>
                    <a:pt x="16" y="3"/>
                    <a:pt x="15"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1488;p29">
              <a:extLst>
                <a:ext uri="{FF2B5EF4-FFF2-40B4-BE49-F238E27FC236}">
                  <a16:creationId xmlns:a16="http://schemas.microsoft.com/office/drawing/2014/main" id="{49241615-7E5B-7ED7-40D7-259928088479}"/>
                </a:ext>
              </a:extLst>
            </p:cNvPr>
            <p:cNvSpPr/>
            <p:nvPr/>
          </p:nvSpPr>
          <p:spPr>
            <a:xfrm>
              <a:off x="3467885" y="-606455"/>
              <a:ext cx="7560" cy="15840"/>
            </a:xfrm>
            <a:custGeom>
              <a:avLst/>
              <a:gdLst/>
              <a:ahLst/>
              <a:cxnLst/>
              <a:rect l="l" t="t" r="r" b="b"/>
              <a:pathLst>
                <a:path w="21" h="44" extrusionOk="0">
                  <a:moveTo>
                    <a:pt x="1" y="13"/>
                  </a:moveTo>
                  <a:cubicBezTo>
                    <a:pt x="2" y="15"/>
                    <a:pt x="2" y="18"/>
                    <a:pt x="2" y="21"/>
                  </a:cubicBezTo>
                  <a:cubicBezTo>
                    <a:pt x="2" y="23"/>
                    <a:pt x="2" y="26"/>
                    <a:pt x="1" y="29"/>
                  </a:cubicBezTo>
                  <a:cubicBezTo>
                    <a:pt x="1" y="41"/>
                    <a:pt x="20" y="43"/>
                    <a:pt x="20" y="31"/>
                  </a:cubicBezTo>
                  <a:cubicBezTo>
                    <a:pt x="20" y="26"/>
                    <a:pt x="20" y="22"/>
                    <a:pt x="20" y="17"/>
                  </a:cubicBezTo>
                  <a:cubicBezTo>
                    <a:pt x="13" y="11"/>
                    <a:pt x="6" y="6"/>
                    <a:pt x="0" y="0"/>
                  </a:cubicBezTo>
                  <a:cubicBezTo>
                    <a:pt x="0" y="1"/>
                    <a:pt x="0" y="3"/>
                    <a:pt x="0" y="4"/>
                  </a:cubicBezTo>
                  <a:cubicBezTo>
                    <a:pt x="0" y="7"/>
                    <a:pt x="0" y="10"/>
                    <a:pt x="1"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1489;p29">
              <a:extLst>
                <a:ext uri="{FF2B5EF4-FFF2-40B4-BE49-F238E27FC236}">
                  <a16:creationId xmlns:a16="http://schemas.microsoft.com/office/drawing/2014/main" id="{09D576D9-F4F6-247E-F511-3339B29E999F}"/>
                </a:ext>
              </a:extLst>
            </p:cNvPr>
            <p:cNvSpPr/>
            <p:nvPr/>
          </p:nvSpPr>
          <p:spPr>
            <a:xfrm>
              <a:off x="3468245" y="-608975"/>
              <a:ext cx="7200" cy="9000"/>
            </a:xfrm>
            <a:custGeom>
              <a:avLst/>
              <a:gdLst/>
              <a:ahLst/>
              <a:cxnLst/>
              <a:rect l="l" t="t" r="r" b="b"/>
              <a:pathLst>
                <a:path w="20" h="25" extrusionOk="0">
                  <a:moveTo>
                    <a:pt x="0" y="7"/>
                  </a:moveTo>
                  <a:cubicBezTo>
                    <a:pt x="6" y="13"/>
                    <a:pt x="13" y="19"/>
                    <a:pt x="19" y="24"/>
                  </a:cubicBezTo>
                  <a:cubicBezTo>
                    <a:pt x="19" y="24"/>
                    <a:pt x="19" y="23"/>
                    <a:pt x="19" y="22"/>
                  </a:cubicBezTo>
                  <a:lnTo>
                    <a:pt x="19" y="21"/>
                  </a:lnTo>
                  <a:cubicBezTo>
                    <a:pt x="18" y="16"/>
                    <a:pt x="17" y="11"/>
                    <a:pt x="14" y="7"/>
                  </a:cubicBezTo>
                  <a:cubicBezTo>
                    <a:pt x="13" y="5"/>
                    <a:pt x="11" y="3"/>
                    <a:pt x="10" y="1"/>
                  </a:cubicBezTo>
                  <a:cubicBezTo>
                    <a:pt x="9" y="1"/>
                    <a:pt x="9" y="0"/>
                    <a:pt x="9" y="0"/>
                  </a:cubicBezTo>
                  <a:cubicBezTo>
                    <a:pt x="8" y="0"/>
                    <a:pt x="7" y="0"/>
                    <a:pt x="6" y="0"/>
                  </a:cubicBezTo>
                  <a:cubicBezTo>
                    <a:pt x="6" y="0"/>
                    <a:pt x="5" y="0"/>
                    <a:pt x="4" y="0"/>
                  </a:cubicBezTo>
                  <a:lnTo>
                    <a:pt x="3" y="1"/>
                  </a:lnTo>
                  <a:cubicBezTo>
                    <a:pt x="2" y="2"/>
                    <a:pt x="2" y="2"/>
                    <a:pt x="1" y="3"/>
                  </a:cubicBezTo>
                  <a:cubicBezTo>
                    <a:pt x="0" y="5"/>
                    <a:pt x="0" y="6"/>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1490;p29">
              <a:extLst>
                <a:ext uri="{FF2B5EF4-FFF2-40B4-BE49-F238E27FC236}">
                  <a16:creationId xmlns:a16="http://schemas.microsoft.com/office/drawing/2014/main" id="{BC99F186-F17F-7E3E-A51A-E562215AFDE4}"/>
                </a:ext>
              </a:extLst>
            </p:cNvPr>
            <p:cNvSpPr/>
            <p:nvPr/>
          </p:nvSpPr>
          <p:spPr>
            <a:xfrm>
              <a:off x="3340805" y="-598535"/>
              <a:ext cx="17640" cy="17280"/>
            </a:xfrm>
            <a:custGeom>
              <a:avLst/>
              <a:gdLst/>
              <a:ahLst/>
              <a:cxnLst/>
              <a:rect l="l" t="t" r="r" b="b"/>
              <a:pathLst>
                <a:path w="49" h="48" extrusionOk="0">
                  <a:moveTo>
                    <a:pt x="40" y="37"/>
                  </a:moveTo>
                  <a:cubicBezTo>
                    <a:pt x="40" y="36"/>
                    <a:pt x="40" y="34"/>
                    <a:pt x="40" y="33"/>
                  </a:cubicBezTo>
                  <a:cubicBezTo>
                    <a:pt x="40" y="26"/>
                    <a:pt x="41" y="19"/>
                    <a:pt x="42" y="12"/>
                  </a:cubicBezTo>
                  <a:cubicBezTo>
                    <a:pt x="32" y="9"/>
                    <a:pt x="23" y="5"/>
                    <a:pt x="14" y="0"/>
                  </a:cubicBezTo>
                  <a:cubicBezTo>
                    <a:pt x="14" y="5"/>
                    <a:pt x="14" y="9"/>
                    <a:pt x="14" y="14"/>
                  </a:cubicBezTo>
                  <a:cubicBezTo>
                    <a:pt x="14" y="16"/>
                    <a:pt x="14" y="17"/>
                    <a:pt x="13" y="19"/>
                  </a:cubicBezTo>
                  <a:cubicBezTo>
                    <a:pt x="12" y="21"/>
                    <a:pt x="11" y="21"/>
                    <a:pt x="9" y="22"/>
                  </a:cubicBezTo>
                  <a:cubicBezTo>
                    <a:pt x="7" y="23"/>
                    <a:pt x="6" y="24"/>
                    <a:pt x="5" y="24"/>
                  </a:cubicBezTo>
                  <a:cubicBezTo>
                    <a:pt x="3" y="24"/>
                    <a:pt x="2" y="23"/>
                    <a:pt x="0" y="23"/>
                  </a:cubicBezTo>
                  <a:lnTo>
                    <a:pt x="8" y="28"/>
                  </a:lnTo>
                  <a:cubicBezTo>
                    <a:pt x="12" y="30"/>
                    <a:pt x="16" y="33"/>
                    <a:pt x="20" y="35"/>
                  </a:cubicBezTo>
                  <a:cubicBezTo>
                    <a:pt x="29" y="40"/>
                    <a:pt x="38" y="44"/>
                    <a:pt x="48" y="47"/>
                  </a:cubicBezTo>
                  <a:cubicBezTo>
                    <a:pt x="47" y="47"/>
                    <a:pt x="46" y="47"/>
                    <a:pt x="46" y="47"/>
                  </a:cubicBezTo>
                  <a:cubicBezTo>
                    <a:pt x="44" y="46"/>
                    <a:pt x="43" y="45"/>
                    <a:pt x="42" y="43"/>
                  </a:cubicBezTo>
                  <a:cubicBezTo>
                    <a:pt x="41" y="41"/>
                    <a:pt x="40" y="39"/>
                    <a:pt x="40"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1" name="Google Shape;1491;p29">
              <a:extLst>
                <a:ext uri="{FF2B5EF4-FFF2-40B4-BE49-F238E27FC236}">
                  <a16:creationId xmlns:a16="http://schemas.microsoft.com/office/drawing/2014/main" id="{82B87F4F-9809-E40D-7494-EC5468F9786C}"/>
                </a:ext>
              </a:extLst>
            </p:cNvPr>
            <p:cNvSpPr/>
            <p:nvPr/>
          </p:nvSpPr>
          <p:spPr>
            <a:xfrm>
              <a:off x="3360605" y="-590255"/>
              <a:ext cx="130680" cy="22320"/>
            </a:xfrm>
            <a:custGeom>
              <a:avLst/>
              <a:gdLst/>
              <a:ahLst/>
              <a:cxnLst/>
              <a:rect l="l" t="t" r="r" b="b"/>
              <a:pathLst>
                <a:path w="363" h="62" extrusionOk="0">
                  <a:moveTo>
                    <a:pt x="262" y="29"/>
                  </a:moveTo>
                  <a:cubicBezTo>
                    <a:pt x="261" y="29"/>
                    <a:pt x="260" y="29"/>
                    <a:pt x="259" y="28"/>
                  </a:cubicBezTo>
                  <a:lnTo>
                    <a:pt x="258" y="28"/>
                  </a:lnTo>
                  <a:lnTo>
                    <a:pt x="257" y="27"/>
                  </a:lnTo>
                  <a:cubicBezTo>
                    <a:pt x="257" y="26"/>
                    <a:pt x="257" y="26"/>
                    <a:pt x="257" y="26"/>
                  </a:cubicBezTo>
                  <a:cubicBezTo>
                    <a:pt x="257" y="25"/>
                    <a:pt x="256" y="25"/>
                    <a:pt x="256" y="24"/>
                  </a:cubicBezTo>
                  <a:cubicBezTo>
                    <a:pt x="256" y="23"/>
                    <a:pt x="257" y="23"/>
                    <a:pt x="257" y="22"/>
                  </a:cubicBezTo>
                  <a:lnTo>
                    <a:pt x="257" y="9"/>
                  </a:lnTo>
                  <a:lnTo>
                    <a:pt x="243" y="9"/>
                  </a:lnTo>
                  <a:cubicBezTo>
                    <a:pt x="242" y="18"/>
                    <a:pt x="241" y="26"/>
                    <a:pt x="239" y="34"/>
                  </a:cubicBezTo>
                  <a:cubicBezTo>
                    <a:pt x="239" y="35"/>
                    <a:pt x="239" y="35"/>
                    <a:pt x="238" y="36"/>
                  </a:cubicBezTo>
                  <a:cubicBezTo>
                    <a:pt x="238" y="37"/>
                    <a:pt x="236" y="38"/>
                    <a:pt x="235" y="39"/>
                  </a:cubicBezTo>
                  <a:cubicBezTo>
                    <a:pt x="234" y="40"/>
                    <a:pt x="232" y="40"/>
                    <a:pt x="231" y="40"/>
                  </a:cubicBezTo>
                  <a:cubicBezTo>
                    <a:pt x="229" y="40"/>
                    <a:pt x="228" y="40"/>
                    <a:pt x="226" y="39"/>
                  </a:cubicBezTo>
                  <a:cubicBezTo>
                    <a:pt x="224" y="38"/>
                    <a:pt x="224" y="37"/>
                    <a:pt x="223" y="36"/>
                  </a:cubicBezTo>
                  <a:cubicBezTo>
                    <a:pt x="223" y="35"/>
                    <a:pt x="222" y="35"/>
                    <a:pt x="222" y="34"/>
                  </a:cubicBezTo>
                  <a:cubicBezTo>
                    <a:pt x="221" y="26"/>
                    <a:pt x="220" y="18"/>
                    <a:pt x="220" y="10"/>
                  </a:cubicBezTo>
                  <a:lnTo>
                    <a:pt x="193" y="10"/>
                  </a:lnTo>
                  <a:cubicBezTo>
                    <a:pt x="193" y="15"/>
                    <a:pt x="193" y="19"/>
                    <a:pt x="193" y="25"/>
                  </a:cubicBezTo>
                  <a:cubicBezTo>
                    <a:pt x="193" y="33"/>
                    <a:pt x="181" y="31"/>
                    <a:pt x="181" y="23"/>
                  </a:cubicBezTo>
                  <a:cubicBezTo>
                    <a:pt x="181" y="19"/>
                    <a:pt x="181" y="14"/>
                    <a:pt x="181" y="9"/>
                  </a:cubicBezTo>
                  <a:lnTo>
                    <a:pt x="157" y="8"/>
                  </a:lnTo>
                  <a:cubicBezTo>
                    <a:pt x="157" y="12"/>
                    <a:pt x="157" y="17"/>
                    <a:pt x="156" y="21"/>
                  </a:cubicBezTo>
                  <a:lnTo>
                    <a:pt x="180" y="26"/>
                  </a:lnTo>
                  <a:cubicBezTo>
                    <a:pt x="181" y="26"/>
                    <a:pt x="181" y="26"/>
                    <a:pt x="181" y="27"/>
                  </a:cubicBezTo>
                  <a:cubicBezTo>
                    <a:pt x="181" y="28"/>
                    <a:pt x="181" y="28"/>
                    <a:pt x="181" y="28"/>
                  </a:cubicBezTo>
                  <a:cubicBezTo>
                    <a:pt x="181" y="29"/>
                    <a:pt x="181" y="29"/>
                    <a:pt x="180" y="29"/>
                  </a:cubicBezTo>
                  <a:cubicBezTo>
                    <a:pt x="173" y="30"/>
                    <a:pt x="163" y="33"/>
                    <a:pt x="153" y="34"/>
                  </a:cubicBezTo>
                  <a:lnTo>
                    <a:pt x="153" y="35"/>
                  </a:lnTo>
                  <a:cubicBezTo>
                    <a:pt x="151" y="46"/>
                    <a:pt x="138" y="43"/>
                    <a:pt x="134" y="35"/>
                  </a:cubicBezTo>
                  <a:cubicBezTo>
                    <a:pt x="133" y="35"/>
                    <a:pt x="133" y="35"/>
                    <a:pt x="132" y="35"/>
                  </a:cubicBezTo>
                  <a:cubicBezTo>
                    <a:pt x="126" y="35"/>
                    <a:pt x="121" y="34"/>
                    <a:pt x="116" y="31"/>
                  </a:cubicBezTo>
                  <a:cubicBezTo>
                    <a:pt x="113" y="29"/>
                    <a:pt x="110" y="27"/>
                    <a:pt x="108" y="25"/>
                  </a:cubicBezTo>
                  <a:cubicBezTo>
                    <a:pt x="108" y="24"/>
                    <a:pt x="107" y="23"/>
                    <a:pt x="107" y="22"/>
                  </a:cubicBezTo>
                  <a:cubicBezTo>
                    <a:pt x="107" y="22"/>
                    <a:pt x="108" y="21"/>
                    <a:pt x="108" y="20"/>
                  </a:cubicBezTo>
                  <a:cubicBezTo>
                    <a:pt x="109" y="19"/>
                    <a:pt x="110" y="18"/>
                    <a:pt x="112" y="17"/>
                  </a:cubicBezTo>
                  <a:cubicBezTo>
                    <a:pt x="115" y="15"/>
                    <a:pt x="119" y="14"/>
                    <a:pt x="123" y="14"/>
                  </a:cubicBezTo>
                  <a:cubicBezTo>
                    <a:pt x="125" y="14"/>
                    <a:pt x="128" y="15"/>
                    <a:pt x="130" y="16"/>
                  </a:cubicBezTo>
                  <a:cubicBezTo>
                    <a:pt x="130" y="12"/>
                    <a:pt x="130" y="9"/>
                    <a:pt x="130" y="6"/>
                  </a:cubicBezTo>
                  <a:lnTo>
                    <a:pt x="104" y="4"/>
                  </a:lnTo>
                  <a:cubicBezTo>
                    <a:pt x="104" y="11"/>
                    <a:pt x="103" y="19"/>
                    <a:pt x="101" y="27"/>
                  </a:cubicBezTo>
                  <a:cubicBezTo>
                    <a:pt x="99" y="38"/>
                    <a:pt x="82" y="35"/>
                    <a:pt x="81" y="25"/>
                  </a:cubicBezTo>
                  <a:cubicBezTo>
                    <a:pt x="79" y="17"/>
                    <a:pt x="78" y="10"/>
                    <a:pt x="78" y="2"/>
                  </a:cubicBezTo>
                  <a:lnTo>
                    <a:pt x="54" y="0"/>
                  </a:lnTo>
                  <a:cubicBezTo>
                    <a:pt x="54" y="3"/>
                    <a:pt x="54" y="4"/>
                    <a:pt x="54" y="7"/>
                  </a:cubicBezTo>
                  <a:lnTo>
                    <a:pt x="57" y="7"/>
                  </a:lnTo>
                  <a:lnTo>
                    <a:pt x="58" y="7"/>
                  </a:lnTo>
                  <a:cubicBezTo>
                    <a:pt x="59" y="7"/>
                    <a:pt x="59" y="7"/>
                    <a:pt x="60" y="8"/>
                  </a:cubicBezTo>
                  <a:cubicBezTo>
                    <a:pt x="61" y="9"/>
                    <a:pt x="60" y="10"/>
                    <a:pt x="60" y="10"/>
                  </a:cubicBezTo>
                  <a:cubicBezTo>
                    <a:pt x="60" y="11"/>
                    <a:pt x="61" y="11"/>
                    <a:pt x="60" y="12"/>
                  </a:cubicBezTo>
                  <a:cubicBezTo>
                    <a:pt x="59" y="13"/>
                    <a:pt x="59" y="12"/>
                    <a:pt x="58" y="13"/>
                  </a:cubicBezTo>
                  <a:cubicBezTo>
                    <a:pt x="57" y="14"/>
                    <a:pt x="57" y="14"/>
                    <a:pt x="57" y="14"/>
                  </a:cubicBezTo>
                  <a:lnTo>
                    <a:pt x="54" y="14"/>
                  </a:lnTo>
                  <a:cubicBezTo>
                    <a:pt x="54" y="16"/>
                    <a:pt x="54" y="17"/>
                    <a:pt x="54" y="19"/>
                  </a:cubicBezTo>
                  <a:cubicBezTo>
                    <a:pt x="54" y="21"/>
                    <a:pt x="53" y="22"/>
                    <a:pt x="52" y="24"/>
                  </a:cubicBezTo>
                  <a:cubicBezTo>
                    <a:pt x="51" y="26"/>
                    <a:pt x="51" y="27"/>
                    <a:pt x="49" y="28"/>
                  </a:cubicBezTo>
                  <a:cubicBezTo>
                    <a:pt x="47" y="29"/>
                    <a:pt x="46" y="29"/>
                    <a:pt x="44" y="29"/>
                  </a:cubicBezTo>
                  <a:cubicBezTo>
                    <a:pt x="42" y="29"/>
                    <a:pt x="41" y="29"/>
                    <a:pt x="39" y="28"/>
                  </a:cubicBezTo>
                  <a:cubicBezTo>
                    <a:pt x="37" y="27"/>
                    <a:pt x="36" y="26"/>
                    <a:pt x="35" y="24"/>
                  </a:cubicBezTo>
                  <a:cubicBezTo>
                    <a:pt x="34" y="22"/>
                    <a:pt x="34" y="21"/>
                    <a:pt x="34" y="19"/>
                  </a:cubicBezTo>
                  <a:lnTo>
                    <a:pt x="34" y="16"/>
                  </a:lnTo>
                  <a:lnTo>
                    <a:pt x="24" y="17"/>
                  </a:lnTo>
                  <a:cubicBezTo>
                    <a:pt x="23" y="17"/>
                    <a:pt x="23" y="17"/>
                    <a:pt x="22" y="17"/>
                  </a:cubicBezTo>
                  <a:cubicBezTo>
                    <a:pt x="19" y="17"/>
                    <a:pt x="16" y="16"/>
                    <a:pt x="13" y="15"/>
                  </a:cubicBezTo>
                  <a:cubicBezTo>
                    <a:pt x="12" y="14"/>
                    <a:pt x="11" y="14"/>
                    <a:pt x="10" y="13"/>
                  </a:cubicBezTo>
                  <a:cubicBezTo>
                    <a:pt x="10" y="12"/>
                    <a:pt x="10" y="14"/>
                    <a:pt x="10" y="15"/>
                  </a:cubicBezTo>
                  <a:cubicBezTo>
                    <a:pt x="10" y="16"/>
                    <a:pt x="10" y="18"/>
                    <a:pt x="9" y="20"/>
                  </a:cubicBezTo>
                  <a:cubicBezTo>
                    <a:pt x="8" y="22"/>
                    <a:pt x="8" y="22"/>
                    <a:pt x="6" y="23"/>
                  </a:cubicBezTo>
                  <a:cubicBezTo>
                    <a:pt x="4" y="24"/>
                    <a:pt x="3" y="24"/>
                    <a:pt x="1" y="24"/>
                  </a:cubicBezTo>
                  <a:lnTo>
                    <a:pt x="0" y="24"/>
                  </a:lnTo>
                  <a:cubicBezTo>
                    <a:pt x="36" y="32"/>
                    <a:pt x="73" y="37"/>
                    <a:pt x="111" y="41"/>
                  </a:cubicBezTo>
                  <a:cubicBezTo>
                    <a:pt x="153" y="48"/>
                    <a:pt x="318" y="61"/>
                    <a:pt x="362" y="12"/>
                  </a:cubicBezTo>
                  <a:cubicBezTo>
                    <a:pt x="352" y="17"/>
                    <a:pt x="342" y="21"/>
                    <a:pt x="332" y="24"/>
                  </a:cubicBezTo>
                  <a:cubicBezTo>
                    <a:pt x="308" y="30"/>
                    <a:pt x="282" y="38"/>
                    <a:pt x="262"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1492;p29">
              <a:extLst>
                <a:ext uri="{FF2B5EF4-FFF2-40B4-BE49-F238E27FC236}">
                  <a16:creationId xmlns:a16="http://schemas.microsoft.com/office/drawing/2014/main" id="{7AED5983-9501-DF1D-3402-45A29BD46E86}"/>
                </a:ext>
              </a:extLst>
            </p:cNvPr>
            <p:cNvSpPr/>
            <p:nvPr/>
          </p:nvSpPr>
          <p:spPr>
            <a:xfrm>
              <a:off x="3318125" y="-615095"/>
              <a:ext cx="8280" cy="7560"/>
            </a:xfrm>
            <a:custGeom>
              <a:avLst/>
              <a:gdLst/>
              <a:ahLst/>
              <a:cxnLst/>
              <a:rect l="l" t="t" r="r" b="b"/>
              <a:pathLst>
                <a:path w="23" h="21" extrusionOk="0">
                  <a:moveTo>
                    <a:pt x="22" y="16"/>
                  </a:moveTo>
                  <a:cubicBezTo>
                    <a:pt x="19" y="13"/>
                    <a:pt x="16" y="10"/>
                    <a:pt x="14" y="7"/>
                  </a:cubicBezTo>
                  <a:cubicBezTo>
                    <a:pt x="14" y="6"/>
                    <a:pt x="13" y="5"/>
                    <a:pt x="13" y="4"/>
                  </a:cubicBezTo>
                  <a:cubicBezTo>
                    <a:pt x="13" y="4"/>
                    <a:pt x="12" y="4"/>
                    <a:pt x="12" y="3"/>
                  </a:cubicBezTo>
                  <a:cubicBezTo>
                    <a:pt x="12" y="2"/>
                    <a:pt x="11" y="2"/>
                    <a:pt x="10" y="1"/>
                  </a:cubicBezTo>
                  <a:cubicBezTo>
                    <a:pt x="9" y="0"/>
                    <a:pt x="8" y="0"/>
                    <a:pt x="6" y="0"/>
                  </a:cubicBezTo>
                  <a:cubicBezTo>
                    <a:pt x="5" y="0"/>
                    <a:pt x="4" y="0"/>
                    <a:pt x="3" y="1"/>
                  </a:cubicBezTo>
                  <a:cubicBezTo>
                    <a:pt x="2" y="2"/>
                    <a:pt x="1" y="2"/>
                    <a:pt x="0" y="3"/>
                  </a:cubicBezTo>
                  <a:cubicBezTo>
                    <a:pt x="0" y="4"/>
                    <a:pt x="0" y="4"/>
                    <a:pt x="0" y="4"/>
                  </a:cubicBezTo>
                  <a:cubicBezTo>
                    <a:pt x="7" y="10"/>
                    <a:pt x="15" y="15"/>
                    <a:pt x="22" y="20"/>
                  </a:cubicBezTo>
                  <a:cubicBezTo>
                    <a:pt x="22" y="19"/>
                    <a:pt x="22" y="17"/>
                    <a:pt x="22"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3" name="Google Shape;1493;p29">
              <a:extLst>
                <a:ext uri="{FF2B5EF4-FFF2-40B4-BE49-F238E27FC236}">
                  <a16:creationId xmlns:a16="http://schemas.microsoft.com/office/drawing/2014/main" id="{363C4A4A-CF41-7E20-0DEA-63BD647077E7}"/>
                </a:ext>
              </a:extLst>
            </p:cNvPr>
            <p:cNvSpPr/>
            <p:nvPr/>
          </p:nvSpPr>
          <p:spPr>
            <a:xfrm>
              <a:off x="3459605" y="-595655"/>
              <a:ext cx="25920" cy="10440"/>
            </a:xfrm>
            <a:custGeom>
              <a:avLst/>
              <a:gdLst/>
              <a:ahLst/>
              <a:cxnLst/>
              <a:rect l="l" t="t" r="r" b="b"/>
              <a:pathLst>
                <a:path w="72" h="29" extrusionOk="0">
                  <a:moveTo>
                    <a:pt x="58" y="0"/>
                  </a:moveTo>
                  <a:cubicBezTo>
                    <a:pt x="54" y="3"/>
                    <a:pt x="50" y="6"/>
                    <a:pt x="45" y="9"/>
                  </a:cubicBezTo>
                  <a:cubicBezTo>
                    <a:pt x="32" y="17"/>
                    <a:pt x="16" y="21"/>
                    <a:pt x="0" y="22"/>
                  </a:cubicBezTo>
                  <a:lnTo>
                    <a:pt x="0" y="28"/>
                  </a:lnTo>
                  <a:cubicBezTo>
                    <a:pt x="14" y="25"/>
                    <a:pt x="29" y="23"/>
                    <a:pt x="43" y="23"/>
                  </a:cubicBezTo>
                  <a:cubicBezTo>
                    <a:pt x="53" y="22"/>
                    <a:pt x="62" y="20"/>
                    <a:pt x="71" y="17"/>
                  </a:cubicBezTo>
                  <a:cubicBezTo>
                    <a:pt x="70" y="16"/>
                    <a:pt x="69" y="16"/>
                    <a:pt x="69" y="15"/>
                  </a:cubicBezTo>
                  <a:lnTo>
                    <a:pt x="69" y="14"/>
                  </a:lnTo>
                  <a:cubicBezTo>
                    <a:pt x="68" y="14"/>
                    <a:pt x="68" y="13"/>
                    <a:pt x="68" y="13"/>
                  </a:cubicBezTo>
                  <a:cubicBezTo>
                    <a:pt x="65" y="8"/>
                    <a:pt x="62" y="4"/>
                    <a:pt x="5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1494;p29">
              <a:extLst>
                <a:ext uri="{FF2B5EF4-FFF2-40B4-BE49-F238E27FC236}">
                  <a16:creationId xmlns:a16="http://schemas.microsoft.com/office/drawing/2014/main" id="{5465F33A-CEB4-BE29-8F38-6C7180B7DB41}"/>
                </a:ext>
              </a:extLst>
            </p:cNvPr>
            <p:cNvSpPr/>
            <p:nvPr/>
          </p:nvSpPr>
          <p:spPr>
            <a:xfrm>
              <a:off x="3485525" y="-603575"/>
              <a:ext cx="6840" cy="8640"/>
            </a:xfrm>
            <a:custGeom>
              <a:avLst/>
              <a:gdLst/>
              <a:ahLst/>
              <a:cxnLst/>
              <a:rect l="l" t="t" r="r" b="b"/>
              <a:pathLst>
                <a:path w="19" h="24" extrusionOk="0">
                  <a:moveTo>
                    <a:pt x="0" y="2"/>
                  </a:moveTo>
                  <a:cubicBezTo>
                    <a:pt x="1" y="3"/>
                    <a:pt x="2" y="4"/>
                    <a:pt x="2" y="5"/>
                  </a:cubicBezTo>
                  <a:cubicBezTo>
                    <a:pt x="6" y="11"/>
                    <a:pt x="8" y="17"/>
                    <a:pt x="9" y="23"/>
                  </a:cubicBezTo>
                  <a:cubicBezTo>
                    <a:pt x="11" y="22"/>
                    <a:pt x="12" y="20"/>
                    <a:pt x="13" y="18"/>
                  </a:cubicBezTo>
                  <a:cubicBezTo>
                    <a:pt x="15" y="14"/>
                    <a:pt x="17" y="10"/>
                    <a:pt x="18" y="6"/>
                  </a:cubicBezTo>
                  <a:cubicBezTo>
                    <a:pt x="17" y="5"/>
                    <a:pt x="15" y="3"/>
                    <a:pt x="13" y="2"/>
                  </a:cubicBezTo>
                  <a:cubicBezTo>
                    <a:pt x="11" y="1"/>
                    <a:pt x="9" y="0"/>
                    <a:pt x="6" y="0"/>
                  </a:cubicBezTo>
                  <a:cubicBezTo>
                    <a:pt x="4" y="0"/>
                    <a:pt x="2" y="1"/>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1495;p29">
              <a:extLst>
                <a:ext uri="{FF2B5EF4-FFF2-40B4-BE49-F238E27FC236}">
                  <a16:creationId xmlns:a16="http://schemas.microsoft.com/office/drawing/2014/main" id="{5D51A9BF-196A-9985-E871-AE64C345541C}"/>
                </a:ext>
              </a:extLst>
            </p:cNvPr>
            <p:cNvSpPr/>
            <p:nvPr/>
          </p:nvSpPr>
          <p:spPr>
            <a:xfrm>
              <a:off x="3318845" y="-606815"/>
              <a:ext cx="20880" cy="16200"/>
            </a:xfrm>
            <a:custGeom>
              <a:avLst/>
              <a:gdLst/>
              <a:ahLst/>
              <a:cxnLst/>
              <a:rect l="l" t="t" r="r" b="b"/>
              <a:pathLst>
                <a:path w="58" h="45" extrusionOk="0">
                  <a:moveTo>
                    <a:pt x="53" y="22"/>
                  </a:moveTo>
                  <a:cubicBezTo>
                    <a:pt x="49" y="21"/>
                    <a:pt x="44" y="19"/>
                    <a:pt x="39" y="18"/>
                  </a:cubicBezTo>
                  <a:cubicBezTo>
                    <a:pt x="39" y="19"/>
                    <a:pt x="38" y="20"/>
                    <a:pt x="36" y="21"/>
                  </a:cubicBezTo>
                  <a:cubicBezTo>
                    <a:pt x="35" y="21"/>
                    <a:pt x="33" y="22"/>
                    <a:pt x="32" y="22"/>
                  </a:cubicBezTo>
                  <a:cubicBezTo>
                    <a:pt x="30" y="22"/>
                    <a:pt x="29" y="22"/>
                    <a:pt x="27" y="21"/>
                  </a:cubicBezTo>
                  <a:cubicBezTo>
                    <a:pt x="25" y="20"/>
                    <a:pt x="25" y="19"/>
                    <a:pt x="24" y="17"/>
                  </a:cubicBezTo>
                  <a:lnTo>
                    <a:pt x="23" y="16"/>
                  </a:lnTo>
                  <a:cubicBezTo>
                    <a:pt x="23" y="15"/>
                    <a:pt x="23" y="13"/>
                    <a:pt x="22" y="11"/>
                  </a:cubicBezTo>
                  <a:cubicBezTo>
                    <a:pt x="15" y="8"/>
                    <a:pt x="7" y="4"/>
                    <a:pt x="0" y="0"/>
                  </a:cubicBezTo>
                  <a:cubicBezTo>
                    <a:pt x="10" y="18"/>
                    <a:pt x="37" y="33"/>
                    <a:pt x="57" y="44"/>
                  </a:cubicBezTo>
                  <a:cubicBezTo>
                    <a:pt x="56" y="43"/>
                    <a:pt x="55" y="42"/>
                    <a:pt x="55" y="41"/>
                  </a:cubicBezTo>
                  <a:cubicBezTo>
                    <a:pt x="54" y="40"/>
                    <a:pt x="53" y="38"/>
                    <a:pt x="53" y="36"/>
                  </a:cubicBezTo>
                  <a:cubicBezTo>
                    <a:pt x="53" y="31"/>
                    <a:pt x="53" y="27"/>
                    <a:pt x="53"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1496;p29">
              <a:extLst>
                <a:ext uri="{FF2B5EF4-FFF2-40B4-BE49-F238E27FC236}">
                  <a16:creationId xmlns:a16="http://schemas.microsoft.com/office/drawing/2014/main" id="{CE70FB4E-6B67-E556-6AFF-BE01AAFFEF66}"/>
                </a:ext>
              </a:extLst>
            </p:cNvPr>
            <p:cNvSpPr/>
            <p:nvPr/>
          </p:nvSpPr>
          <p:spPr>
            <a:xfrm>
              <a:off x="3333965" y="-604295"/>
              <a:ext cx="4320" cy="3240"/>
            </a:xfrm>
            <a:custGeom>
              <a:avLst/>
              <a:gdLst/>
              <a:ahLst/>
              <a:cxnLst/>
              <a:rect l="l" t="t" r="r" b="b"/>
              <a:pathLst>
                <a:path w="12" h="9" extrusionOk="0">
                  <a:moveTo>
                    <a:pt x="0" y="3"/>
                  </a:moveTo>
                  <a:lnTo>
                    <a:pt x="11" y="8"/>
                  </a:lnTo>
                  <a:cubicBezTo>
                    <a:pt x="11" y="7"/>
                    <a:pt x="11" y="6"/>
                    <a:pt x="11" y="5"/>
                  </a:cubicBezTo>
                  <a:lnTo>
                    <a:pt x="1" y="0"/>
                  </a:lnTo>
                  <a:cubicBezTo>
                    <a:pt x="1" y="0"/>
                    <a:pt x="0" y="2"/>
                    <a:pt x="0"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1497;p29">
              <a:extLst>
                <a:ext uri="{FF2B5EF4-FFF2-40B4-BE49-F238E27FC236}">
                  <a16:creationId xmlns:a16="http://schemas.microsoft.com/office/drawing/2014/main" id="{455DAC7A-1BF2-DAB7-F903-68224AF15EC6}"/>
                </a:ext>
              </a:extLst>
            </p:cNvPr>
            <p:cNvSpPr/>
            <p:nvPr/>
          </p:nvSpPr>
          <p:spPr>
            <a:xfrm>
              <a:off x="3452765" y="-581255"/>
              <a:ext cx="1440" cy="1440"/>
            </a:xfrm>
            <a:custGeom>
              <a:avLst/>
              <a:gdLst/>
              <a:ahLst/>
              <a:cxnLst/>
              <a:rect l="l" t="t" r="r" b="b"/>
              <a:pathLst>
                <a:path w="4" h="4" extrusionOk="0">
                  <a:moveTo>
                    <a:pt x="2" y="3"/>
                  </a:moveTo>
                  <a:cubicBezTo>
                    <a:pt x="2" y="2"/>
                    <a:pt x="1" y="1"/>
                    <a:pt x="0" y="0"/>
                  </a:cubicBezTo>
                  <a:cubicBezTo>
                    <a:pt x="0" y="1"/>
                    <a:pt x="0" y="0"/>
                    <a:pt x="1" y="1"/>
                  </a:cubicBezTo>
                  <a:cubicBezTo>
                    <a:pt x="2" y="2"/>
                    <a:pt x="1" y="1"/>
                    <a:pt x="2" y="2"/>
                  </a:cubicBezTo>
                  <a:cubicBezTo>
                    <a:pt x="3" y="3"/>
                    <a:pt x="2" y="3"/>
                    <a:pt x="2"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1498;p29">
              <a:extLst>
                <a:ext uri="{FF2B5EF4-FFF2-40B4-BE49-F238E27FC236}">
                  <a16:creationId xmlns:a16="http://schemas.microsoft.com/office/drawing/2014/main" id="{EB1363F1-D804-2C6A-19C7-BB0CA1B52CA4}"/>
                </a:ext>
              </a:extLst>
            </p:cNvPr>
            <p:cNvSpPr/>
            <p:nvPr/>
          </p:nvSpPr>
          <p:spPr>
            <a:xfrm>
              <a:off x="3455285" y="-589535"/>
              <a:ext cx="36720" cy="12960"/>
            </a:xfrm>
            <a:custGeom>
              <a:avLst/>
              <a:gdLst/>
              <a:ahLst/>
              <a:cxnLst/>
              <a:rect l="l" t="t" r="r" b="b"/>
              <a:pathLst>
                <a:path w="102" h="36" extrusionOk="0">
                  <a:moveTo>
                    <a:pt x="90" y="0"/>
                  </a:moveTo>
                  <a:cubicBezTo>
                    <a:pt x="89" y="0"/>
                    <a:pt x="88" y="1"/>
                    <a:pt x="87" y="1"/>
                  </a:cubicBezTo>
                  <a:cubicBezTo>
                    <a:pt x="85" y="1"/>
                    <a:pt x="84" y="0"/>
                    <a:pt x="83" y="0"/>
                  </a:cubicBezTo>
                  <a:cubicBezTo>
                    <a:pt x="74" y="2"/>
                    <a:pt x="64" y="4"/>
                    <a:pt x="55" y="5"/>
                  </a:cubicBezTo>
                  <a:cubicBezTo>
                    <a:pt x="40" y="6"/>
                    <a:pt x="26" y="7"/>
                    <a:pt x="12" y="11"/>
                  </a:cubicBezTo>
                  <a:cubicBezTo>
                    <a:pt x="12" y="13"/>
                    <a:pt x="12" y="16"/>
                    <a:pt x="12" y="19"/>
                  </a:cubicBezTo>
                  <a:cubicBezTo>
                    <a:pt x="12" y="20"/>
                    <a:pt x="11" y="21"/>
                    <a:pt x="11" y="22"/>
                  </a:cubicBezTo>
                  <a:cubicBezTo>
                    <a:pt x="10" y="24"/>
                    <a:pt x="9" y="25"/>
                    <a:pt x="7" y="26"/>
                  </a:cubicBezTo>
                  <a:cubicBezTo>
                    <a:pt x="5" y="27"/>
                    <a:pt x="4" y="27"/>
                    <a:pt x="2" y="27"/>
                  </a:cubicBezTo>
                  <a:cubicBezTo>
                    <a:pt x="2" y="27"/>
                    <a:pt x="1" y="27"/>
                    <a:pt x="0" y="27"/>
                  </a:cubicBezTo>
                  <a:cubicBezTo>
                    <a:pt x="20" y="35"/>
                    <a:pt x="46" y="27"/>
                    <a:pt x="65" y="23"/>
                  </a:cubicBezTo>
                  <a:cubicBezTo>
                    <a:pt x="76" y="19"/>
                    <a:pt x="86" y="15"/>
                    <a:pt x="95" y="10"/>
                  </a:cubicBezTo>
                  <a:cubicBezTo>
                    <a:pt x="97" y="8"/>
                    <a:pt x="99" y="6"/>
                    <a:pt x="101" y="3"/>
                  </a:cubicBezTo>
                  <a:cubicBezTo>
                    <a:pt x="100" y="3"/>
                    <a:pt x="99" y="3"/>
                    <a:pt x="98" y="3"/>
                  </a:cubicBezTo>
                  <a:cubicBezTo>
                    <a:pt x="97" y="3"/>
                    <a:pt x="95" y="3"/>
                    <a:pt x="93" y="2"/>
                  </a:cubicBezTo>
                  <a:cubicBezTo>
                    <a:pt x="92" y="1"/>
                    <a:pt x="91" y="0"/>
                    <a:pt x="9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1499;p29">
              <a:extLst>
                <a:ext uri="{FF2B5EF4-FFF2-40B4-BE49-F238E27FC236}">
                  <a16:creationId xmlns:a16="http://schemas.microsoft.com/office/drawing/2014/main" id="{25CF55FA-EBF2-170A-7868-40FD3C969C39}"/>
                </a:ext>
              </a:extLst>
            </p:cNvPr>
            <p:cNvSpPr/>
            <p:nvPr/>
          </p:nvSpPr>
          <p:spPr>
            <a:xfrm>
              <a:off x="3414965" y="-582695"/>
              <a:ext cx="10080" cy="5400"/>
            </a:xfrm>
            <a:custGeom>
              <a:avLst/>
              <a:gdLst/>
              <a:ahLst/>
              <a:cxnLst/>
              <a:rect l="l" t="t" r="r" b="b"/>
              <a:pathLst>
                <a:path w="28" h="15" extrusionOk="0">
                  <a:moveTo>
                    <a:pt x="26" y="8"/>
                  </a:moveTo>
                  <a:cubicBezTo>
                    <a:pt x="27" y="8"/>
                    <a:pt x="27" y="8"/>
                    <a:pt x="27" y="8"/>
                  </a:cubicBezTo>
                  <a:cubicBezTo>
                    <a:pt x="27" y="7"/>
                    <a:pt x="27" y="7"/>
                    <a:pt x="27" y="7"/>
                  </a:cubicBezTo>
                  <a:cubicBezTo>
                    <a:pt x="27" y="6"/>
                    <a:pt x="27" y="6"/>
                    <a:pt x="27" y="6"/>
                  </a:cubicBezTo>
                  <a:cubicBezTo>
                    <a:pt x="27" y="6"/>
                    <a:pt x="27" y="5"/>
                    <a:pt x="26" y="5"/>
                  </a:cubicBezTo>
                  <a:lnTo>
                    <a:pt x="2" y="0"/>
                  </a:lnTo>
                  <a:cubicBezTo>
                    <a:pt x="1" y="5"/>
                    <a:pt x="1" y="9"/>
                    <a:pt x="0" y="14"/>
                  </a:cubicBezTo>
                  <a:cubicBezTo>
                    <a:pt x="9" y="12"/>
                    <a:pt x="19" y="10"/>
                    <a:pt x="26"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0" name="Google Shape;1500;p29">
              <a:extLst>
                <a:ext uri="{FF2B5EF4-FFF2-40B4-BE49-F238E27FC236}">
                  <a16:creationId xmlns:a16="http://schemas.microsoft.com/office/drawing/2014/main" id="{DD9A5D31-BE54-FB14-6C77-61F2AD5026FA}"/>
                </a:ext>
              </a:extLst>
            </p:cNvPr>
            <p:cNvSpPr/>
            <p:nvPr/>
          </p:nvSpPr>
          <p:spPr>
            <a:xfrm>
              <a:off x="3398405" y="-584855"/>
              <a:ext cx="9720" cy="7920"/>
            </a:xfrm>
            <a:custGeom>
              <a:avLst/>
              <a:gdLst/>
              <a:ahLst/>
              <a:cxnLst/>
              <a:rect l="l" t="t" r="r" b="b"/>
              <a:pathLst>
                <a:path w="27" h="22" extrusionOk="0">
                  <a:moveTo>
                    <a:pt x="22" y="1"/>
                  </a:moveTo>
                  <a:cubicBezTo>
                    <a:pt x="20" y="1"/>
                    <a:pt x="18" y="0"/>
                    <a:pt x="15" y="0"/>
                  </a:cubicBezTo>
                  <a:cubicBezTo>
                    <a:pt x="11" y="0"/>
                    <a:pt x="8" y="1"/>
                    <a:pt x="4" y="3"/>
                  </a:cubicBezTo>
                  <a:cubicBezTo>
                    <a:pt x="3" y="4"/>
                    <a:pt x="2" y="5"/>
                    <a:pt x="1" y="6"/>
                  </a:cubicBezTo>
                  <a:lnTo>
                    <a:pt x="0" y="6"/>
                  </a:lnTo>
                  <a:cubicBezTo>
                    <a:pt x="0" y="7"/>
                    <a:pt x="0" y="8"/>
                    <a:pt x="0" y="8"/>
                  </a:cubicBezTo>
                  <a:cubicBezTo>
                    <a:pt x="0" y="9"/>
                    <a:pt x="0" y="10"/>
                    <a:pt x="0" y="10"/>
                  </a:cubicBezTo>
                  <a:lnTo>
                    <a:pt x="1" y="11"/>
                  </a:lnTo>
                  <a:cubicBezTo>
                    <a:pt x="3" y="13"/>
                    <a:pt x="5" y="15"/>
                    <a:pt x="8" y="17"/>
                  </a:cubicBezTo>
                  <a:cubicBezTo>
                    <a:pt x="13" y="20"/>
                    <a:pt x="19" y="21"/>
                    <a:pt x="25" y="21"/>
                  </a:cubicBezTo>
                  <a:lnTo>
                    <a:pt x="26" y="21"/>
                  </a:lnTo>
                  <a:cubicBezTo>
                    <a:pt x="26" y="20"/>
                    <a:pt x="25" y="20"/>
                    <a:pt x="25" y="19"/>
                  </a:cubicBezTo>
                  <a:cubicBezTo>
                    <a:pt x="24" y="13"/>
                    <a:pt x="23" y="7"/>
                    <a:pt x="22"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1" name="Google Shape;1501;p29">
              <a:extLst>
                <a:ext uri="{FF2B5EF4-FFF2-40B4-BE49-F238E27FC236}">
                  <a16:creationId xmlns:a16="http://schemas.microsoft.com/office/drawing/2014/main" id="{C2E928A7-C9C4-3300-B8BA-044B8D47734A}"/>
                </a:ext>
              </a:extLst>
            </p:cNvPr>
            <p:cNvSpPr/>
            <p:nvPr/>
          </p:nvSpPr>
          <p:spPr>
            <a:xfrm>
              <a:off x="3378965" y="-587735"/>
              <a:ext cx="2160" cy="3240"/>
            </a:xfrm>
            <a:custGeom>
              <a:avLst/>
              <a:gdLst/>
              <a:ahLst/>
              <a:cxnLst/>
              <a:rect l="l" t="t" r="r" b="b"/>
              <a:pathLst>
                <a:path w="6" h="9" extrusionOk="0">
                  <a:moveTo>
                    <a:pt x="2" y="7"/>
                  </a:moveTo>
                  <a:cubicBezTo>
                    <a:pt x="3" y="7"/>
                    <a:pt x="3" y="7"/>
                    <a:pt x="4" y="6"/>
                  </a:cubicBezTo>
                  <a:cubicBezTo>
                    <a:pt x="4" y="6"/>
                    <a:pt x="5" y="6"/>
                    <a:pt x="5" y="5"/>
                  </a:cubicBezTo>
                  <a:cubicBezTo>
                    <a:pt x="5" y="5"/>
                    <a:pt x="5" y="4"/>
                    <a:pt x="5" y="3"/>
                  </a:cubicBezTo>
                  <a:lnTo>
                    <a:pt x="5" y="2"/>
                  </a:lnTo>
                  <a:cubicBezTo>
                    <a:pt x="5" y="1"/>
                    <a:pt x="5" y="1"/>
                    <a:pt x="4" y="0"/>
                  </a:cubicBezTo>
                  <a:cubicBezTo>
                    <a:pt x="3" y="0"/>
                    <a:pt x="3" y="0"/>
                    <a:pt x="2" y="0"/>
                  </a:cubicBezTo>
                  <a:lnTo>
                    <a:pt x="0" y="0"/>
                  </a:lnTo>
                  <a:cubicBezTo>
                    <a:pt x="0" y="2"/>
                    <a:pt x="0" y="5"/>
                    <a:pt x="0" y="8"/>
                  </a:cubicBezTo>
                  <a:lnTo>
                    <a:pt x="2"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2" name="Google Shape;1502;p29">
              <a:extLst>
                <a:ext uri="{FF2B5EF4-FFF2-40B4-BE49-F238E27FC236}">
                  <a16:creationId xmlns:a16="http://schemas.microsoft.com/office/drawing/2014/main" id="{CFD9A521-4BE0-8CA3-6584-9748A8915C95}"/>
                </a:ext>
              </a:extLst>
            </p:cNvPr>
            <p:cNvSpPr/>
            <p:nvPr/>
          </p:nvSpPr>
          <p:spPr>
            <a:xfrm>
              <a:off x="3363125" y="-592055"/>
              <a:ext cx="8640" cy="9000"/>
            </a:xfrm>
            <a:custGeom>
              <a:avLst/>
              <a:gdLst/>
              <a:ahLst/>
              <a:cxnLst/>
              <a:rect l="l" t="t" r="r" b="b"/>
              <a:pathLst>
                <a:path w="24" h="25" extrusionOk="0">
                  <a:moveTo>
                    <a:pt x="2" y="0"/>
                  </a:moveTo>
                  <a:cubicBezTo>
                    <a:pt x="2" y="6"/>
                    <a:pt x="0" y="13"/>
                    <a:pt x="0" y="20"/>
                  </a:cubicBezTo>
                  <a:cubicBezTo>
                    <a:pt x="1" y="20"/>
                    <a:pt x="2" y="21"/>
                    <a:pt x="3" y="22"/>
                  </a:cubicBezTo>
                  <a:cubicBezTo>
                    <a:pt x="5" y="23"/>
                    <a:pt x="8" y="24"/>
                    <a:pt x="11" y="24"/>
                  </a:cubicBezTo>
                  <a:cubicBezTo>
                    <a:pt x="12" y="24"/>
                    <a:pt x="13" y="24"/>
                    <a:pt x="13" y="24"/>
                  </a:cubicBezTo>
                  <a:lnTo>
                    <a:pt x="23" y="22"/>
                  </a:lnTo>
                  <a:cubicBezTo>
                    <a:pt x="23" y="17"/>
                    <a:pt x="22" y="10"/>
                    <a:pt x="21" y="3"/>
                  </a:cubicBezTo>
                  <a:cubicBezTo>
                    <a:pt x="15" y="2"/>
                    <a:pt x="8" y="1"/>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3" name="Google Shape;1503;p29">
              <a:extLst>
                <a:ext uri="{FF2B5EF4-FFF2-40B4-BE49-F238E27FC236}">
                  <a16:creationId xmlns:a16="http://schemas.microsoft.com/office/drawing/2014/main" id="{442A263D-36ED-8E49-D1F3-6702A76DACCF}"/>
                </a:ext>
              </a:extLst>
            </p:cNvPr>
            <p:cNvSpPr/>
            <p:nvPr/>
          </p:nvSpPr>
          <p:spPr>
            <a:xfrm>
              <a:off x="3317765" y="-613655"/>
              <a:ext cx="9360" cy="11160"/>
            </a:xfrm>
            <a:custGeom>
              <a:avLst/>
              <a:gdLst/>
              <a:ahLst/>
              <a:cxnLst/>
              <a:rect l="l" t="t" r="r" b="b"/>
              <a:pathLst>
                <a:path w="26" h="31" extrusionOk="0">
                  <a:moveTo>
                    <a:pt x="23" y="16"/>
                  </a:moveTo>
                  <a:cubicBezTo>
                    <a:pt x="16" y="11"/>
                    <a:pt x="8" y="6"/>
                    <a:pt x="1" y="0"/>
                  </a:cubicBezTo>
                  <a:cubicBezTo>
                    <a:pt x="1" y="0"/>
                    <a:pt x="2" y="0"/>
                    <a:pt x="1" y="1"/>
                  </a:cubicBezTo>
                  <a:cubicBezTo>
                    <a:pt x="0" y="2"/>
                    <a:pt x="0" y="2"/>
                    <a:pt x="0" y="3"/>
                  </a:cubicBezTo>
                  <a:cubicBezTo>
                    <a:pt x="0" y="4"/>
                    <a:pt x="0" y="4"/>
                    <a:pt x="0" y="5"/>
                  </a:cubicBezTo>
                  <a:cubicBezTo>
                    <a:pt x="0" y="10"/>
                    <a:pt x="1" y="15"/>
                    <a:pt x="3" y="19"/>
                  </a:cubicBezTo>
                  <a:cubicBezTo>
                    <a:pt x="10" y="23"/>
                    <a:pt x="18" y="27"/>
                    <a:pt x="25" y="30"/>
                  </a:cubicBezTo>
                  <a:cubicBezTo>
                    <a:pt x="24" y="25"/>
                    <a:pt x="24" y="21"/>
                    <a:pt x="23"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4" name="Google Shape;1504;p29">
              <a:extLst>
                <a:ext uri="{FF2B5EF4-FFF2-40B4-BE49-F238E27FC236}">
                  <a16:creationId xmlns:a16="http://schemas.microsoft.com/office/drawing/2014/main" id="{A1FB0AD0-3462-893B-9191-8D76B17DD0EC}"/>
                </a:ext>
              </a:extLst>
            </p:cNvPr>
            <p:cNvSpPr/>
            <p:nvPr/>
          </p:nvSpPr>
          <p:spPr>
            <a:xfrm>
              <a:off x="3332885" y="-603215"/>
              <a:ext cx="5400" cy="4680"/>
            </a:xfrm>
            <a:custGeom>
              <a:avLst/>
              <a:gdLst/>
              <a:ahLst/>
              <a:cxnLst/>
              <a:rect l="l" t="t" r="r" b="b"/>
              <a:pathLst>
                <a:path w="15" h="13" extrusionOk="0">
                  <a:moveTo>
                    <a:pt x="2" y="6"/>
                  </a:moveTo>
                  <a:cubicBezTo>
                    <a:pt x="2" y="6"/>
                    <a:pt x="2" y="7"/>
                    <a:pt x="0" y="8"/>
                  </a:cubicBezTo>
                  <a:cubicBezTo>
                    <a:pt x="5" y="9"/>
                    <a:pt x="10" y="11"/>
                    <a:pt x="14" y="12"/>
                  </a:cubicBezTo>
                  <a:cubicBezTo>
                    <a:pt x="14" y="9"/>
                    <a:pt x="14" y="7"/>
                    <a:pt x="14" y="5"/>
                  </a:cubicBezTo>
                  <a:lnTo>
                    <a:pt x="3" y="0"/>
                  </a:lnTo>
                  <a:cubicBezTo>
                    <a:pt x="3" y="2"/>
                    <a:pt x="2" y="4"/>
                    <a:pt x="2"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5" name="Google Shape;1505;p29">
              <a:extLst>
                <a:ext uri="{FF2B5EF4-FFF2-40B4-BE49-F238E27FC236}">
                  <a16:creationId xmlns:a16="http://schemas.microsoft.com/office/drawing/2014/main" id="{8DD210D5-3DA1-829A-9337-1FDE7F81D3DC}"/>
                </a:ext>
              </a:extLst>
            </p:cNvPr>
            <p:cNvSpPr/>
            <p:nvPr/>
          </p:nvSpPr>
          <p:spPr>
            <a:xfrm>
              <a:off x="3488405" y="-601055"/>
              <a:ext cx="5400" cy="11160"/>
            </a:xfrm>
            <a:custGeom>
              <a:avLst/>
              <a:gdLst/>
              <a:ahLst/>
              <a:cxnLst/>
              <a:rect l="l" t="t" r="r" b="b"/>
              <a:pathLst>
                <a:path w="15" h="31" extrusionOk="0">
                  <a:moveTo>
                    <a:pt x="2" y="26"/>
                  </a:moveTo>
                  <a:cubicBezTo>
                    <a:pt x="2" y="27"/>
                    <a:pt x="1" y="28"/>
                    <a:pt x="1" y="29"/>
                  </a:cubicBezTo>
                  <a:lnTo>
                    <a:pt x="0" y="30"/>
                  </a:lnTo>
                  <a:cubicBezTo>
                    <a:pt x="2" y="30"/>
                    <a:pt x="4" y="30"/>
                    <a:pt x="6" y="30"/>
                  </a:cubicBezTo>
                  <a:cubicBezTo>
                    <a:pt x="7" y="30"/>
                    <a:pt x="9" y="30"/>
                    <a:pt x="11" y="30"/>
                  </a:cubicBezTo>
                  <a:cubicBezTo>
                    <a:pt x="13" y="25"/>
                    <a:pt x="14" y="21"/>
                    <a:pt x="14" y="16"/>
                  </a:cubicBezTo>
                  <a:cubicBezTo>
                    <a:pt x="14" y="13"/>
                    <a:pt x="13" y="10"/>
                    <a:pt x="13" y="7"/>
                  </a:cubicBezTo>
                  <a:cubicBezTo>
                    <a:pt x="12" y="5"/>
                    <a:pt x="12" y="3"/>
                    <a:pt x="11" y="2"/>
                  </a:cubicBezTo>
                  <a:cubicBezTo>
                    <a:pt x="11" y="1"/>
                    <a:pt x="10" y="1"/>
                    <a:pt x="10" y="0"/>
                  </a:cubicBezTo>
                  <a:cubicBezTo>
                    <a:pt x="9" y="4"/>
                    <a:pt x="7" y="8"/>
                    <a:pt x="5" y="12"/>
                  </a:cubicBezTo>
                  <a:cubicBezTo>
                    <a:pt x="4" y="14"/>
                    <a:pt x="3" y="15"/>
                    <a:pt x="1" y="17"/>
                  </a:cubicBezTo>
                  <a:cubicBezTo>
                    <a:pt x="2" y="19"/>
                    <a:pt x="2" y="22"/>
                    <a:pt x="2" y="24"/>
                  </a:cubicBezTo>
                  <a:cubicBezTo>
                    <a:pt x="2" y="25"/>
                    <a:pt x="2" y="25"/>
                    <a:pt x="2"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6" name="Google Shape;1506;p29">
              <a:extLst>
                <a:ext uri="{FF2B5EF4-FFF2-40B4-BE49-F238E27FC236}">
                  <a16:creationId xmlns:a16="http://schemas.microsoft.com/office/drawing/2014/main" id="{E211FC51-CB34-AFD2-B811-C74AB87770CF}"/>
                </a:ext>
              </a:extLst>
            </p:cNvPr>
            <p:cNvSpPr/>
            <p:nvPr/>
          </p:nvSpPr>
          <p:spPr>
            <a:xfrm>
              <a:off x="3487685" y="-590615"/>
              <a:ext cx="5040" cy="2880"/>
            </a:xfrm>
            <a:custGeom>
              <a:avLst/>
              <a:gdLst/>
              <a:ahLst/>
              <a:cxnLst/>
              <a:rect l="l" t="t" r="r" b="b"/>
              <a:pathLst>
                <a:path w="14" h="8" extrusionOk="0">
                  <a:moveTo>
                    <a:pt x="0" y="3"/>
                  </a:moveTo>
                  <a:cubicBezTo>
                    <a:pt x="1" y="4"/>
                    <a:pt x="2" y="4"/>
                    <a:pt x="3" y="5"/>
                  </a:cubicBezTo>
                  <a:cubicBezTo>
                    <a:pt x="5" y="6"/>
                    <a:pt x="7" y="7"/>
                    <a:pt x="9" y="7"/>
                  </a:cubicBezTo>
                  <a:cubicBezTo>
                    <a:pt x="9" y="7"/>
                    <a:pt x="10" y="7"/>
                    <a:pt x="10" y="6"/>
                  </a:cubicBezTo>
                  <a:cubicBezTo>
                    <a:pt x="11" y="4"/>
                    <a:pt x="12" y="2"/>
                    <a:pt x="13" y="0"/>
                  </a:cubicBezTo>
                  <a:cubicBezTo>
                    <a:pt x="11" y="0"/>
                    <a:pt x="9" y="0"/>
                    <a:pt x="8" y="0"/>
                  </a:cubicBezTo>
                  <a:cubicBezTo>
                    <a:pt x="6" y="0"/>
                    <a:pt x="4" y="0"/>
                    <a:pt x="2" y="0"/>
                  </a:cubicBezTo>
                  <a:cubicBezTo>
                    <a:pt x="2" y="0"/>
                    <a:pt x="3" y="0"/>
                    <a:pt x="2" y="1"/>
                  </a:cubicBezTo>
                  <a:cubicBezTo>
                    <a:pt x="1" y="2"/>
                    <a:pt x="1" y="2"/>
                    <a:pt x="0"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7" name="Google Shape;1507;p29">
              <a:extLst>
                <a:ext uri="{FF2B5EF4-FFF2-40B4-BE49-F238E27FC236}">
                  <a16:creationId xmlns:a16="http://schemas.microsoft.com/office/drawing/2014/main" id="{A334933F-C9C9-2185-C9AB-8441CE3E8030}"/>
                </a:ext>
              </a:extLst>
            </p:cNvPr>
            <p:cNvSpPr/>
            <p:nvPr/>
          </p:nvSpPr>
          <p:spPr>
            <a:xfrm>
              <a:off x="3480485" y="-602855"/>
              <a:ext cx="8640" cy="13680"/>
            </a:xfrm>
            <a:custGeom>
              <a:avLst/>
              <a:gdLst/>
              <a:ahLst/>
              <a:cxnLst/>
              <a:rect l="l" t="t" r="r" b="b"/>
              <a:pathLst>
                <a:path w="24" h="38" extrusionOk="0">
                  <a:moveTo>
                    <a:pt x="19" y="34"/>
                  </a:moveTo>
                  <a:cubicBezTo>
                    <a:pt x="18" y="34"/>
                    <a:pt x="18" y="34"/>
                    <a:pt x="17" y="34"/>
                  </a:cubicBezTo>
                  <a:cubicBezTo>
                    <a:pt x="16" y="34"/>
                    <a:pt x="16" y="35"/>
                    <a:pt x="15" y="34"/>
                  </a:cubicBezTo>
                  <a:cubicBezTo>
                    <a:pt x="14" y="33"/>
                    <a:pt x="14" y="33"/>
                    <a:pt x="14" y="32"/>
                  </a:cubicBezTo>
                  <a:lnTo>
                    <a:pt x="13" y="31"/>
                  </a:lnTo>
                  <a:cubicBezTo>
                    <a:pt x="13" y="28"/>
                    <a:pt x="17" y="27"/>
                    <a:pt x="19" y="29"/>
                  </a:cubicBezTo>
                  <a:cubicBezTo>
                    <a:pt x="19" y="28"/>
                    <a:pt x="19" y="27"/>
                    <a:pt x="20" y="26"/>
                  </a:cubicBezTo>
                  <a:cubicBezTo>
                    <a:pt x="20" y="25"/>
                    <a:pt x="21" y="24"/>
                    <a:pt x="22" y="24"/>
                  </a:cubicBezTo>
                  <a:lnTo>
                    <a:pt x="23" y="21"/>
                  </a:lnTo>
                  <a:cubicBezTo>
                    <a:pt x="22" y="15"/>
                    <a:pt x="20" y="9"/>
                    <a:pt x="16" y="3"/>
                  </a:cubicBezTo>
                  <a:cubicBezTo>
                    <a:pt x="16" y="2"/>
                    <a:pt x="15" y="1"/>
                    <a:pt x="14" y="0"/>
                  </a:cubicBezTo>
                  <a:lnTo>
                    <a:pt x="13" y="0"/>
                  </a:lnTo>
                  <a:cubicBezTo>
                    <a:pt x="11" y="1"/>
                    <a:pt x="9" y="3"/>
                    <a:pt x="8" y="5"/>
                  </a:cubicBezTo>
                  <a:cubicBezTo>
                    <a:pt x="7" y="6"/>
                    <a:pt x="7" y="8"/>
                    <a:pt x="6" y="9"/>
                  </a:cubicBezTo>
                  <a:cubicBezTo>
                    <a:pt x="6" y="11"/>
                    <a:pt x="5" y="13"/>
                    <a:pt x="4" y="15"/>
                  </a:cubicBezTo>
                  <a:cubicBezTo>
                    <a:pt x="3" y="17"/>
                    <a:pt x="2" y="19"/>
                    <a:pt x="0" y="20"/>
                  </a:cubicBezTo>
                  <a:cubicBezTo>
                    <a:pt x="3" y="24"/>
                    <a:pt x="6" y="27"/>
                    <a:pt x="8" y="31"/>
                  </a:cubicBezTo>
                  <a:cubicBezTo>
                    <a:pt x="9" y="32"/>
                    <a:pt x="10" y="34"/>
                    <a:pt x="10" y="35"/>
                  </a:cubicBezTo>
                  <a:cubicBezTo>
                    <a:pt x="11" y="36"/>
                    <a:pt x="12" y="37"/>
                    <a:pt x="13" y="37"/>
                  </a:cubicBezTo>
                  <a:lnTo>
                    <a:pt x="20" y="36"/>
                  </a:lnTo>
                  <a:cubicBezTo>
                    <a:pt x="19" y="35"/>
                    <a:pt x="19" y="34"/>
                    <a:pt x="19" y="3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8" name="Google Shape;1508;p29">
              <a:extLst>
                <a:ext uri="{FF2B5EF4-FFF2-40B4-BE49-F238E27FC236}">
                  <a16:creationId xmlns:a16="http://schemas.microsoft.com/office/drawing/2014/main" id="{07E80FB3-33D5-D97C-9D95-A512C493E45B}"/>
                </a:ext>
              </a:extLst>
            </p:cNvPr>
            <p:cNvSpPr/>
            <p:nvPr/>
          </p:nvSpPr>
          <p:spPr>
            <a:xfrm>
              <a:off x="3485165" y="-589535"/>
              <a:ext cx="2880" cy="720"/>
            </a:xfrm>
            <a:custGeom>
              <a:avLst/>
              <a:gdLst/>
              <a:ahLst/>
              <a:cxnLst/>
              <a:rect l="l" t="t" r="r" b="b"/>
              <a:pathLst>
                <a:path w="8" h="2" extrusionOk="0">
                  <a:moveTo>
                    <a:pt x="0" y="0"/>
                  </a:moveTo>
                  <a:cubicBezTo>
                    <a:pt x="1" y="1"/>
                    <a:pt x="2" y="1"/>
                    <a:pt x="4" y="1"/>
                  </a:cubicBezTo>
                  <a:cubicBezTo>
                    <a:pt x="5" y="1"/>
                    <a:pt x="6" y="1"/>
                    <a:pt x="7" y="0"/>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9" name="Google Shape;1509;p29">
              <a:extLst>
                <a:ext uri="{FF2B5EF4-FFF2-40B4-BE49-F238E27FC236}">
                  <a16:creationId xmlns:a16="http://schemas.microsoft.com/office/drawing/2014/main" id="{E077BDCF-9A12-020D-E602-BCDD97CFE3B8}"/>
                </a:ext>
              </a:extLst>
            </p:cNvPr>
            <p:cNvSpPr/>
            <p:nvPr/>
          </p:nvSpPr>
          <p:spPr>
            <a:xfrm>
              <a:off x="3487325" y="-594935"/>
              <a:ext cx="2160" cy="5400"/>
            </a:xfrm>
            <a:custGeom>
              <a:avLst/>
              <a:gdLst/>
              <a:ahLst/>
              <a:cxnLst/>
              <a:rect l="l" t="t" r="r" b="b"/>
              <a:pathLst>
                <a:path w="6" h="15" extrusionOk="0">
                  <a:moveTo>
                    <a:pt x="0" y="7"/>
                  </a:moveTo>
                  <a:lnTo>
                    <a:pt x="0" y="8"/>
                  </a:lnTo>
                  <a:cubicBezTo>
                    <a:pt x="1" y="8"/>
                    <a:pt x="1" y="9"/>
                    <a:pt x="1" y="10"/>
                  </a:cubicBezTo>
                  <a:cubicBezTo>
                    <a:pt x="1" y="10"/>
                    <a:pt x="1" y="11"/>
                    <a:pt x="0" y="11"/>
                  </a:cubicBezTo>
                  <a:lnTo>
                    <a:pt x="0" y="12"/>
                  </a:lnTo>
                  <a:cubicBezTo>
                    <a:pt x="0" y="13"/>
                    <a:pt x="0" y="13"/>
                    <a:pt x="0" y="14"/>
                  </a:cubicBezTo>
                  <a:lnTo>
                    <a:pt x="1" y="14"/>
                  </a:lnTo>
                  <a:lnTo>
                    <a:pt x="3" y="14"/>
                  </a:lnTo>
                  <a:lnTo>
                    <a:pt x="4" y="13"/>
                  </a:lnTo>
                  <a:cubicBezTo>
                    <a:pt x="4" y="12"/>
                    <a:pt x="5" y="11"/>
                    <a:pt x="5" y="10"/>
                  </a:cubicBezTo>
                  <a:cubicBezTo>
                    <a:pt x="5" y="8"/>
                    <a:pt x="5" y="6"/>
                    <a:pt x="5" y="5"/>
                  </a:cubicBezTo>
                  <a:cubicBezTo>
                    <a:pt x="5" y="3"/>
                    <a:pt x="5" y="2"/>
                    <a:pt x="5" y="0"/>
                  </a:cubicBezTo>
                  <a:lnTo>
                    <a:pt x="3" y="3"/>
                  </a:lnTo>
                  <a:cubicBezTo>
                    <a:pt x="2" y="3"/>
                    <a:pt x="1" y="4"/>
                    <a:pt x="0" y="6"/>
                  </a:cubicBezTo>
                  <a:lnTo>
                    <a:pt x="0"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0" name="Google Shape;1510;p29">
              <a:extLst>
                <a:ext uri="{FF2B5EF4-FFF2-40B4-BE49-F238E27FC236}">
                  <a16:creationId xmlns:a16="http://schemas.microsoft.com/office/drawing/2014/main" id="{24D07913-097F-FF07-592F-CC4A1268E5DA}"/>
                </a:ext>
              </a:extLst>
            </p:cNvPr>
            <p:cNvSpPr/>
            <p:nvPr/>
          </p:nvSpPr>
          <p:spPr>
            <a:xfrm>
              <a:off x="3487685" y="-590255"/>
              <a:ext cx="1080" cy="360"/>
            </a:xfrm>
            <a:custGeom>
              <a:avLst/>
              <a:gdLst/>
              <a:ahLst/>
              <a:cxnLst/>
              <a:rect l="l" t="t" r="r" b="b"/>
              <a:pathLst>
                <a:path w="3" h="1" extrusionOk="0">
                  <a:moveTo>
                    <a:pt x="2" y="0"/>
                  </a:moveTo>
                  <a:lnTo>
                    <a:pt x="0" y="0"/>
                  </a:lnTo>
                  <a:lnTo>
                    <a:pt x="0" y="0"/>
                  </a:lnTo>
                  <a:lnTo>
                    <a:pt x="0" y="0"/>
                  </a:lnTo>
                  <a:lnTo>
                    <a:pt x="1" y="0"/>
                  </a:lnTo>
                  <a:lnTo>
                    <a:pt x="2" y="0"/>
                  </a:lnTo>
                </a:path>
              </a:pathLst>
            </a:custGeom>
            <a:solidFill>
              <a:schemeClr val="dk1"/>
            </a:solidFill>
            <a:ln>
              <a:noFill/>
            </a:ln>
          </p:spPr>
        </p:sp>
        <p:sp>
          <p:nvSpPr>
            <p:cNvPr id="1511" name="Google Shape;1511;p29">
              <a:extLst>
                <a:ext uri="{FF2B5EF4-FFF2-40B4-BE49-F238E27FC236}">
                  <a16:creationId xmlns:a16="http://schemas.microsoft.com/office/drawing/2014/main" id="{173F1421-D2E0-C763-79FD-24F9385EC116}"/>
                </a:ext>
              </a:extLst>
            </p:cNvPr>
            <p:cNvSpPr/>
            <p:nvPr/>
          </p:nvSpPr>
          <p:spPr>
            <a:xfrm>
              <a:off x="3485165" y="-592775"/>
              <a:ext cx="2520" cy="2520"/>
            </a:xfrm>
            <a:custGeom>
              <a:avLst/>
              <a:gdLst/>
              <a:ahLst/>
              <a:cxnLst/>
              <a:rect l="l" t="t" r="r" b="b"/>
              <a:pathLst>
                <a:path w="7" h="7" extrusionOk="0">
                  <a:moveTo>
                    <a:pt x="6" y="1"/>
                  </a:moveTo>
                  <a:cubicBezTo>
                    <a:pt x="4" y="0"/>
                    <a:pt x="0" y="0"/>
                    <a:pt x="0" y="3"/>
                  </a:cubicBezTo>
                  <a:cubicBezTo>
                    <a:pt x="0" y="4"/>
                    <a:pt x="1" y="4"/>
                    <a:pt x="1" y="5"/>
                  </a:cubicBezTo>
                  <a:lnTo>
                    <a:pt x="2" y="6"/>
                  </a:lnTo>
                  <a:cubicBezTo>
                    <a:pt x="3" y="6"/>
                    <a:pt x="3" y="6"/>
                    <a:pt x="4" y="6"/>
                  </a:cubicBezTo>
                  <a:cubicBezTo>
                    <a:pt x="5" y="6"/>
                    <a:pt x="5" y="6"/>
                    <a:pt x="6" y="6"/>
                  </a:cubicBezTo>
                  <a:cubicBezTo>
                    <a:pt x="5" y="5"/>
                    <a:pt x="5" y="4"/>
                    <a:pt x="5" y="3"/>
                  </a:cubicBezTo>
                  <a:cubicBezTo>
                    <a:pt x="5" y="2"/>
                    <a:pt x="5" y="2"/>
                    <a:pt x="6"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2" name="Google Shape;1512;p29">
              <a:extLst>
                <a:ext uri="{FF2B5EF4-FFF2-40B4-BE49-F238E27FC236}">
                  <a16:creationId xmlns:a16="http://schemas.microsoft.com/office/drawing/2014/main" id="{4E6F966F-AE5B-8392-ED4F-02398AD82484}"/>
                </a:ext>
              </a:extLst>
            </p:cNvPr>
            <p:cNvSpPr/>
            <p:nvPr/>
          </p:nvSpPr>
          <p:spPr>
            <a:xfrm>
              <a:off x="3486965" y="-592415"/>
              <a:ext cx="1080" cy="2160"/>
            </a:xfrm>
            <a:custGeom>
              <a:avLst/>
              <a:gdLst/>
              <a:ahLst/>
              <a:cxnLst/>
              <a:rect l="l" t="t" r="r" b="b"/>
              <a:pathLst>
                <a:path w="3" h="6" extrusionOk="0">
                  <a:moveTo>
                    <a:pt x="2" y="2"/>
                  </a:moveTo>
                  <a:lnTo>
                    <a:pt x="1" y="1"/>
                  </a:lnTo>
                  <a:cubicBezTo>
                    <a:pt x="0" y="0"/>
                    <a:pt x="1" y="0"/>
                    <a:pt x="1" y="0"/>
                  </a:cubicBezTo>
                  <a:cubicBezTo>
                    <a:pt x="0" y="0"/>
                    <a:pt x="0" y="1"/>
                    <a:pt x="0" y="2"/>
                  </a:cubicBezTo>
                  <a:cubicBezTo>
                    <a:pt x="0" y="3"/>
                    <a:pt x="0" y="4"/>
                    <a:pt x="1" y="5"/>
                  </a:cubicBezTo>
                  <a:cubicBezTo>
                    <a:pt x="1" y="4"/>
                    <a:pt x="1" y="4"/>
                    <a:pt x="1" y="4"/>
                  </a:cubicBezTo>
                  <a:cubicBezTo>
                    <a:pt x="2" y="3"/>
                    <a:pt x="2" y="3"/>
                    <a:pt x="2"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3" name="Google Shape;1513;p29">
              <a:extLst>
                <a:ext uri="{FF2B5EF4-FFF2-40B4-BE49-F238E27FC236}">
                  <a16:creationId xmlns:a16="http://schemas.microsoft.com/office/drawing/2014/main" id="{0730E72E-6D9E-F935-7124-AD81737CB7B8}"/>
                </a:ext>
              </a:extLst>
            </p:cNvPr>
            <p:cNvSpPr/>
            <p:nvPr/>
          </p:nvSpPr>
          <p:spPr>
            <a:xfrm>
              <a:off x="3327125" y="-602855"/>
              <a:ext cx="6480" cy="4320"/>
            </a:xfrm>
            <a:custGeom>
              <a:avLst/>
              <a:gdLst/>
              <a:ahLst/>
              <a:cxnLst/>
              <a:rect l="l" t="t" r="r" b="b"/>
              <a:pathLst>
                <a:path w="18" h="12" extrusionOk="0">
                  <a:moveTo>
                    <a:pt x="1" y="5"/>
                  </a:moveTo>
                  <a:cubicBezTo>
                    <a:pt x="1" y="5"/>
                    <a:pt x="2" y="5"/>
                    <a:pt x="2" y="6"/>
                  </a:cubicBezTo>
                  <a:cubicBezTo>
                    <a:pt x="3" y="8"/>
                    <a:pt x="4" y="9"/>
                    <a:pt x="5" y="10"/>
                  </a:cubicBezTo>
                  <a:cubicBezTo>
                    <a:pt x="6" y="11"/>
                    <a:pt x="8" y="11"/>
                    <a:pt x="10" y="11"/>
                  </a:cubicBezTo>
                  <a:cubicBezTo>
                    <a:pt x="11" y="11"/>
                    <a:pt x="13" y="10"/>
                    <a:pt x="14" y="10"/>
                  </a:cubicBezTo>
                  <a:cubicBezTo>
                    <a:pt x="15" y="9"/>
                    <a:pt x="16" y="8"/>
                    <a:pt x="17" y="7"/>
                  </a:cubicBezTo>
                  <a:cubicBezTo>
                    <a:pt x="12" y="5"/>
                    <a:pt x="6" y="3"/>
                    <a:pt x="0" y="0"/>
                  </a:cubicBezTo>
                  <a:cubicBezTo>
                    <a:pt x="0" y="2"/>
                    <a:pt x="0" y="4"/>
                    <a:pt x="1"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4" name="Google Shape;1514;p29">
              <a:extLst>
                <a:ext uri="{FF2B5EF4-FFF2-40B4-BE49-F238E27FC236}">
                  <a16:creationId xmlns:a16="http://schemas.microsoft.com/office/drawing/2014/main" id="{A83A13FC-4EF4-537A-28D9-86E9ABF182FC}"/>
                </a:ext>
              </a:extLst>
            </p:cNvPr>
            <p:cNvSpPr/>
            <p:nvPr/>
          </p:nvSpPr>
          <p:spPr>
            <a:xfrm>
              <a:off x="3326045" y="-609335"/>
              <a:ext cx="8640" cy="6120"/>
            </a:xfrm>
            <a:custGeom>
              <a:avLst/>
              <a:gdLst/>
              <a:ahLst/>
              <a:cxnLst/>
              <a:rect l="l" t="t" r="r" b="b"/>
              <a:pathLst>
                <a:path w="24" h="17" extrusionOk="0">
                  <a:moveTo>
                    <a:pt x="23" y="14"/>
                  </a:moveTo>
                  <a:cubicBezTo>
                    <a:pt x="20" y="12"/>
                    <a:pt x="17" y="11"/>
                    <a:pt x="14" y="9"/>
                  </a:cubicBezTo>
                  <a:cubicBezTo>
                    <a:pt x="9" y="6"/>
                    <a:pt x="5" y="3"/>
                    <a:pt x="0" y="0"/>
                  </a:cubicBezTo>
                  <a:cubicBezTo>
                    <a:pt x="0" y="1"/>
                    <a:pt x="0" y="2"/>
                    <a:pt x="0" y="4"/>
                  </a:cubicBezTo>
                  <a:cubicBezTo>
                    <a:pt x="7" y="8"/>
                    <a:pt x="15" y="13"/>
                    <a:pt x="22" y="16"/>
                  </a:cubicBezTo>
                  <a:cubicBezTo>
                    <a:pt x="22" y="16"/>
                    <a:pt x="23" y="15"/>
                    <a:pt x="23"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5" name="Google Shape;1515;p29">
              <a:extLst>
                <a:ext uri="{FF2B5EF4-FFF2-40B4-BE49-F238E27FC236}">
                  <a16:creationId xmlns:a16="http://schemas.microsoft.com/office/drawing/2014/main" id="{DA65C093-5A6B-A16E-C4C1-B4D89868C1E9}"/>
                </a:ext>
              </a:extLst>
            </p:cNvPr>
            <p:cNvSpPr/>
            <p:nvPr/>
          </p:nvSpPr>
          <p:spPr>
            <a:xfrm>
              <a:off x="3326045" y="-607895"/>
              <a:ext cx="9360" cy="8640"/>
            </a:xfrm>
            <a:custGeom>
              <a:avLst/>
              <a:gdLst/>
              <a:ahLst/>
              <a:cxnLst/>
              <a:rect l="l" t="t" r="r" b="b"/>
              <a:pathLst>
                <a:path w="26" h="24" extrusionOk="0">
                  <a:moveTo>
                    <a:pt x="22" y="13"/>
                  </a:moveTo>
                  <a:cubicBezTo>
                    <a:pt x="15" y="9"/>
                    <a:pt x="8" y="5"/>
                    <a:pt x="0" y="0"/>
                  </a:cubicBezTo>
                  <a:cubicBezTo>
                    <a:pt x="1" y="5"/>
                    <a:pt x="1" y="10"/>
                    <a:pt x="2" y="14"/>
                  </a:cubicBezTo>
                  <a:cubicBezTo>
                    <a:pt x="8" y="17"/>
                    <a:pt x="13" y="19"/>
                    <a:pt x="19" y="21"/>
                  </a:cubicBezTo>
                  <a:cubicBezTo>
                    <a:pt x="25" y="23"/>
                    <a:pt x="21" y="20"/>
                    <a:pt x="21" y="19"/>
                  </a:cubicBezTo>
                  <a:cubicBezTo>
                    <a:pt x="21" y="17"/>
                    <a:pt x="22" y="15"/>
                    <a:pt x="22"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6" name="Google Shape;1516;p29">
              <a:extLst>
                <a:ext uri="{FF2B5EF4-FFF2-40B4-BE49-F238E27FC236}">
                  <a16:creationId xmlns:a16="http://schemas.microsoft.com/office/drawing/2014/main" id="{1BD8809C-472C-9665-F34B-7EE5B41F99A5}"/>
                </a:ext>
              </a:extLst>
            </p:cNvPr>
            <p:cNvSpPr/>
            <p:nvPr/>
          </p:nvSpPr>
          <p:spPr>
            <a:xfrm>
              <a:off x="3337925" y="-602495"/>
              <a:ext cx="8280" cy="13320"/>
            </a:xfrm>
            <a:custGeom>
              <a:avLst/>
              <a:gdLst/>
              <a:ahLst/>
              <a:cxnLst/>
              <a:rect l="l" t="t" r="r" b="b"/>
              <a:pathLst>
                <a:path w="23" h="37" extrusionOk="0">
                  <a:moveTo>
                    <a:pt x="22" y="26"/>
                  </a:moveTo>
                  <a:cubicBezTo>
                    <a:pt x="22" y="21"/>
                    <a:pt x="22" y="16"/>
                    <a:pt x="22" y="12"/>
                  </a:cubicBezTo>
                  <a:cubicBezTo>
                    <a:pt x="19" y="10"/>
                    <a:pt x="16" y="10"/>
                    <a:pt x="14" y="8"/>
                  </a:cubicBezTo>
                  <a:cubicBezTo>
                    <a:pt x="12" y="6"/>
                    <a:pt x="5" y="3"/>
                    <a:pt x="0" y="0"/>
                  </a:cubicBezTo>
                  <a:cubicBezTo>
                    <a:pt x="0" y="1"/>
                    <a:pt x="0" y="2"/>
                    <a:pt x="0" y="3"/>
                  </a:cubicBezTo>
                  <a:lnTo>
                    <a:pt x="8" y="7"/>
                  </a:lnTo>
                  <a:lnTo>
                    <a:pt x="8" y="8"/>
                  </a:lnTo>
                  <a:cubicBezTo>
                    <a:pt x="9" y="8"/>
                    <a:pt x="9" y="9"/>
                    <a:pt x="9" y="9"/>
                  </a:cubicBezTo>
                  <a:lnTo>
                    <a:pt x="8" y="10"/>
                  </a:lnTo>
                  <a:cubicBezTo>
                    <a:pt x="7" y="11"/>
                    <a:pt x="8" y="11"/>
                    <a:pt x="7" y="11"/>
                  </a:cubicBezTo>
                  <a:lnTo>
                    <a:pt x="6" y="11"/>
                  </a:lnTo>
                  <a:lnTo>
                    <a:pt x="0" y="10"/>
                  </a:lnTo>
                  <a:cubicBezTo>
                    <a:pt x="0" y="15"/>
                    <a:pt x="0" y="20"/>
                    <a:pt x="0" y="24"/>
                  </a:cubicBezTo>
                  <a:cubicBezTo>
                    <a:pt x="0" y="26"/>
                    <a:pt x="0" y="28"/>
                    <a:pt x="1" y="30"/>
                  </a:cubicBezTo>
                  <a:cubicBezTo>
                    <a:pt x="1" y="31"/>
                    <a:pt x="2" y="31"/>
                    <a:pt x="3" y="32"/>
                  </a:cubicBezTo>
                  <a:lnTo>
                    <a:pt x="7" y="35"/>
                  </a:lnTo>
                  <a:cubicBezTo>
                    <a:pt x="9" y="36"/>
                    <a:pt x="10" y="36"/>
                    <a:pt x="12" y="36"/>
                  </a:cubicBezTo>
                  <a:cubicBezTo>
                    <a:pt x="14" y="36"/>
                    <a:pt x="15" y="36"/>
                    <a:pt x="17" y="35"/>
                  </a:cubicBezTo>
                  <a:cubicBezTo>
                    <a:pt x="19" y="34"/>
                    <a:pt x="19" y="33"/>
                    <a:pt x="20" y="31"/>
                  </a:cubicBezTo>
                  <a:cubicBezTo>
                    <a:pt x="21" y="29"/>
                    <a:pt x="22" y="28"/>
                    <a:pt x="22"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7" name="Google Shape;1517;p29">
              <a:extLst>
                <a:ext uri="{FF2B5EF4-FFF2-40B4-BE49-F238E27FC236}">
                  <a16:creationId xmlns:a16="http://schemas.microsoft.com/office/drawing/2014/main" id="{8865FAE0-D8D1-7A2C-BEE7-5581605BF019}"/>
                </a:ext>
              </a:extLst>
            </p:cNvPr>
            <p:cNvSpPr/>
            <p:nvPr/>
          </p:nvSpPr>
          <p:spPr>
            <a:xfrm>
              <a:off x="3337925" y="-601415"/>
              <a:ext cx="3600" cy="3240"/>
            </a:xfrm>
            <a:custGeom>
              <a:avLst/>
              <a:gdLst/>
              <a:ahLst/>
              <a:cxnLst/>
              <a:rect l="l" t="t" r="r" b="b"/>
              <a:pathLst>
                <a:path w="10" h="9" extrusionOk="0">
                  <a:moveTo>
                    <a:pt x="7" y="8"/>
                  </a:moveTo>
                  <a:lnTo>
                    <a:pt x="8" y="8"/>
                  </a:lnTo>
                  <a:lnTo>
                    <a:pt x="9" y="7"/>
                  </a:lnTo>
                  <a:lnTo>
                    <a:pt x="9" y="6"/>
                  </a:lnTo>
                  <a:cubicBezTo>
                    <a:pt x="9" y="5"/>
                    <a:pt x="9" y="5"/>
                    <a:pt x="9" y="5"/>
                  </a:cubicBezTo>
                  <a:cubicBezTo>
                    <a:pt x="9" y="4"/>
                    <a:pt x="8" y="4"/>
                    <a:pt x="8" y="4"/>
                  </a:cubicBezTo>
                  <a:lnTo>
                    <a:pt x="0" y="0"/>
                  </a:lnTo>
                  <a:cubicBezTo>
                    <a:pt x="0" y="2"/>
                    <a:pt x="0" y="4"/>
                    <a:pt x="0" y="7"/>
                  </a:cubicBezTo>
                  <a:lnTo>
                    <a:pt x="7" y="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8" name="Google Shape;1518;p29">
              <a:extLst>
                <a:ext uri="{FF2B5EF4-FFF2-40B4-BE49-F238E27FC236}">
                  <a16:creationId xmlns:a16="http://schemas.microsoft.com/office/drawing/2014/main" id="{8CB8B1D2-8F1B-5F80-ADB0-CC5FFC46DD3A}"/>
                </a:ext>
              </a:extLst>
            </p:cNvPr>
            <p:cNvSpPr/>
            <p:nvPr/>
          </p:nvSpPr>
          <p:spPr>
            <a:xfrm>
              <a:off x="3355205" y="-593855"/>
              <a:ext cx="7920" cy="12960"/>
            </a:xfrm>
            <a:custGeom>
              <a:avLst/>
              <a:gdLst/>
              <a:ahLst/>
              <a:cxnLst/>
              <a:rect l="l" t="t" r="r" b="b"/>
              <a:pathLst>
                <a:path w="22" h="36" extrusionOk="0">
                  <a:moveTo>
                    <a:pt x="21" y="26"/>
                  </a:moveTo>
                  <a:cubicBezTo>
                    <a:pt x="21" y="26"/>
                    <a:pt x="21" y="25"/>
                    <a:pt x="21" y="24"/>
                  </a:cubicBezTo>
                  <a:cubicBezTo>
                    <a:pt x="18" y="22"/>
                    <a:pt x="16" y="19"/>
                    <a:pt x="14" y="16"/>
                  </a:cubicBezTo>
                  <a:cubicBezTo>
                    <a:pt x="13" y="15"/>
                    <a:pt x="13" y="14"/>
                    <a:pt x="13" y="13"/>
                  </a:cubicBezTo>
                  <a:cubicBezTo>
                    <a:pt x="12" y="12"/>
                    <a:pt x="12" y="11"/>
                    <a:pt x="12" y="10"/>
                  </a:cubicBezTo>
                  <a:cubicBezTo>
                    <a:pt x="12" y="8"/>
                    <a:pt x="12" y="6"/>
                    <a:pt x="13" y="5"/>
                  </a:cubicBezTo>
                  <a:cubicBezTo>
                    <a:pt x="14" y="4"/>
                    <a:pt x="14" y="4"/>
                    <a:pt x="14" y="3"/>
                  </a:cubicBezTo>
                  <a:lnTo>
                    <a:pt x="1" y="0"/>
                  </a:lnTo>
                  <a:cubicBezTo>
                    <a:pt x="0" y="7"/>
                    <a:pt x="0" y="14"/>
                    <a:pt x="0" y="21"/>
                  </a:cubicBezTo>
                  <a:cubicBezTo>
                    <a:pt x="0" y="22"/>
                    <a:pt x="0" y="23"/>
                    <a:pt x="0" y="25"/>
                  </a:cubicBezTo>
                  <a:cubicBezTo>
                    <a:pt x="0" y="26"/>
                    <a:pt x="1" y="28"/>
                    <a:pt x="2" y="30"/>
                  </a:cubicBezTo>
                  <a:cubicBezTo>
                    <a:pt x="3" y="31"/>
                    <a:pt x="4" y="33"/>
                    <a:pt x="6" y="34"/>
                  </a:cubicBezTo>
                  <a:lnTo>
                    <a:pt x="11" y="35"/>
                  </a:lnTo>
                  <a:lnTo>
                    <a:pt x="12" y="35"/>
                  </a:lnTo>
                  <a:cubicBezTo>
                    <a:pt x="14" y="35"/>
                    <a:pt x="15" y="35"/>
                    <a:pt x="17" y="34"/>
                  </a:cubicBezTo>
                  <a:cubicBezTo>
                    <a:pt x="19" y="33"/>
                    <a:pt x="19" y="33"/>
                    <a:pt x="20" y="31"/>
                  </a:cubicBezTo>
                  <a:cubicBezTo>
                    <a:pt x="21" y="29"/>
                    <a:pt x="21" y="28"/>
                    <a:pt x="21"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9" name="Google Shape;1519;p29">
              <a:extLst>
                <a:ext uri="{FF2B5EF4-FFF2-40B4-BE49-F238E27FC236}">
                  <a16:creationId xmlns:a16="http://schemas.microsoft.com/office/drawing/2014/main" id="{305E921A-37C2-E63B-8080-93FAA7A2A36B}"/>
                </a:ext>
              </a:extLst>
            </p:cNvPr>
            <p:cNvSpPr/>
            <p:nvPr/>
          </p:nvSpPr>
          <p:spPr>
            <a:xfrm>
              <a:off x="3359525" y="-592415"/>
              <a:ext cx="4320" cy="7920"/>
            </a:xfrm>
            <a:custGeom>
              <a:avLst/>
              <a:gdLst/>
              <a:ahLst/>
              <a:cxnLst/>
              <a:rect l="l" t="t" r="r" b="b"/>
              <a:pathLst>
                <a:path w="12" h="22" extrusionOk="0">
                  <a:moveTo>
                    <a:pt x="3" y="0"/>
                  </a:moveTo>
                  <a:cubicBezTo>
                    <a:pt x="2" y="1"/>
                    <a:pt x="2" y="1"/>
                    <a:pt x="2" y="2"/>
                  </a:cubicBezTo>
                  <a:cubicBezTo>
                    <a:pt x="1" y="3"/>
                    <a:pt x="0" y="5"/>
                    <a:pt x="0" y="7"/>
                  </a:cubicBezTo>
                  <a:cubicBezTo>
                    <a:pt x="0" y="8"/>
                    <a:pt x="0" y="9"/>
                    <a:pt x="1" y="10"/>
                  </a:cubicBezTo>
                  <a:cubicBezTo>
                    <a:pt x="1" y="11"/>
                    <a:pt x="2" y="12"/>
                    <a:pt x="2" y="12"/>
                  </a:cubicBezTo>
                  <a:cubicBezTo>
                    <a:pt x="4" y="16"/>
                    <a:pt x="7" y="19"/>
                    <a:pt x="10" y="21"/>
                  </a:cubicBezTo>
                  <a:cubicBezTo>
                    <a:pt x="10" y="15"/>
                    <a:pt x="11" y="8"/>
                    <a:pt x="11" y="1"/>
                  </a:cubicBezTo>
                  <a:lnTo>
                    <a:pt x="3"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0" name="Google Shape;1520;p29">
              <a:extLst>
                <a:ext uri="{FF2B5EF4-FFF2-40B4-BE49-F238E27FC236}">
                  <a16:creationId xmlns:a16="http://schemas.microsoft.com/office/drawing/2014/main" id="{5FE7B968-C4CD-3C34-C8D2-5D0BF57562ED}"/>
                </a:ext>
              </a:extLst>
            </p:cNvPr>
            <p:cNvSpPr/>
            <p:nvPr/>
          </p:nvSpPr>
          <p:spPr>
            <a:xfrm>
              <a:off x="3371765" y="-590615"/>
              <a:ext cx="7560" cy="3240"/>
            </a:xfrm>
            <a:custGeom>
              <a:avLst/>
              <a:gdLst/>
              <a:ahLst/>
              <a:cxnLst/>
              <a:rect l="l" t="t" r="r" b="b"/>
              <a:pathLst>
                <a:path w="21" h="9" extrusionOk="0">
                  <a:moveTo>
                    <a:pt x="6" y="2"/>
                  </a:moveTo>
                  <a:cubicBezTo>
                    <a:pt x="7" y="2"/>
                    <a:pt x="6" y="2"/>
                    <a:pt x="7" y="3"/>
                  </a:cubicBezTo>
                  <a:cubicBezTo>
                    <a:pt x="11" y="6"/>
                    <a:pt x="15" y="7"/>
                    <a:pt x="20" y="8"/>
                  </a:cubicBezTo>
                  <a:cubicBezTo>
                    <a:pt x="20" y="6"/>
                    <a:pt x="20" y="4"/>
                    <a:pt x="20" y="2"/>
                  </a:cubicBezTo>
                  <a:lnTo>
                    <a:pt x="0" y="0"/>
                  </a:lnTo>
                  <a:lnTo>
                    <a:pt x="6"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1" name="Google Shape;1521;p29">
              <a:extLst>
                <a:ext uri="{FF2B5EF4-FFF2-40B4-BE49-F238E27FC236}">
                  <a16:creationId xmlns:a16="http://schemas.microsoft.com/office/drawing/2014/main" id="{432237C2-5656-72FE-42D6-8F99B779AEE6}"/>
                </a:ext>
              </a:extLst>
            </p:cNvPr>
            <p:cNvSpPr/>
            <p:nvPr/>
          </p:nvSpPr>
          <p:spPr>
            <a:xfrm>
              <a:off x="3371765" y="-584855"/>
              <a:ext cx="7200" cy="5760"/>
            </a:xfrm>
            <a:custGeom>
              <a:avLst/>
              <a:gdLst/>
              <a:ahLst/>
              <a:cxnLst/>
              <a:rect l="l" t="t" r="r" b="b"/>
              <a:pathLst>
                <a:path w="20" h="16" extrusionOk="0">
                  <a:moveTo>
                    <a:pt x="0" y="6"/>
                  </a:moveTo>
                  <a:cubicBezTo>
                    <a:pt x="0" y="7"/>
                    <a:pt x="0" y="9"/>
                    <a:pt x="1" y="11"/>
                  </a:cubicBezTo>
                  <a:cubicBezTo>
                    <a:pt x="2" y="13"/>
                    <a:pt x="3" y="13"/>
                    <a:pt x="5" y="14"/>
                  </a:cubicBezTo>
                  <a:cubicBezTo>
                    <a:pt x="7" y="15"/>
                    <a:pt x="8" y="15"/>
                    <a:pt x="10" y="15"/>
                  </a:cubicBezTo>
                  <a:cubicBezTo>
                    <a:pt x="11" y="15"/>
                    <a:pt x="12" y="15"/>
                    <a:pt x="14" y="14"/>
                  </a:cubicBezTo>
                  <a:cubicBezTo>
                    <a:pt x="16" y="13"/>
                    <a:pt x="17" y="13"/>
                    <a:pt x="18" y="11"/>
                  </a:cubicBezTo>
                  <a:cubicBezTo>
                    <a:pt x="19" y="9"/>
                    <a:pt x="19" y="7"/>
                    <a:pt x="19" y="6"/>
                  </a:cubicBezTo>
                  <a:cubicBezTo>
                    <a:pt x="19" y="4"/>
                    <a:pt x="19" y="2"/>
                    <a:pt x="19" y="0"/>
                  </a:cubicBezTo>
                  <a:lnTo>
                    <a:pt x="0" y="2"/>
                  </a:lnTo>
                  <a:lnTo>
                    <a:pt x="0"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2" name="Google Shape;1522;p29">
              <a:extLst>
                <a:ext uri="{FF2B5EF4-FFF2-40B4-BE49-F238E27FC236}">
                  <a16:creationId xmlns:a16="http://schemas.microsoft.com/office/drawing/2014/main" id="{A013A8FF-3FF4-DD99-CAB0-B8EFEBAA8810}"/>
                </a:ext>
              </a:extLst>
            </p:cNvPr>
            <p:cNvSpPr/>
            <p:nvPr/>
          </p:nvSpPr>
          <p:spPr>
            <a:xfrm>
              <a:off x="3370685" y="-590615"/>
              <a:ext cx="8280" cy="7560"/>
            </a:xfrm>
            <a:custGeom>
              <a:avLst/>
              <a:gdLst/>
              <a:ahLst/>
              <a:cxnLst/>
              <a:rect l="l" t="t" r="r" b="b"/>
              <a:pathLst>
                <a:path w="23" h="21" extrusionOk="0">
                  <a:moveTo>
                    <a:pt x="4" y="0"/>
                  </a:moveTo>
                  <a:lnTo>
                    <a:pt x="0" y="0"/>
                  </a:lnTo>
                  <a:cubicBezTo>
                    <a:pt x="0" y="7"/>
                    <a:pt x="2" y="13"/>
                    <a:pt x="2" y="20"/>
                  </a:cubicBezTo>
                  <a:lnTo>
                    <a:pt x="22" y="18"/>
                  </a:lnTo>
                  <a:cubicBezTo>
                    <a:pt x="22" y="15"/>
                    <a:pt x="22" y="12"/>
                    <a:pt x="22" y="10"/>
                  </a:cubicBezTo>
                  <a:cubicBezTo>
                    <a:pt x="18" y="8"/>
                    <a:pt x="14" y="6"/>
                    <a:pt x="10" y="4"/>
                  </a:cubicBezTo>
                  <a:cubicBezTo>
                    <a:pt x="9" y="4"/>
                    <a:pt x="9" y="4"/>
                    <a:pt x="8" y="3"/>
                  </a:cubicBezTo>
                  <a:lnTo>
                    <a:pt x="4"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3" name="Google Shape;1523;p29">
              <a:extLst>
                <a:ext uri="{FF2B5EF4-FFF2-40B4-BE49-F238E27FC236}">
                  <a16:creationId xmlns:a16="http://schemas.microsoft.com/office/drawing/2014/main" id="{44B6B50A-DAB1-1A2B-160C-8D94B9C30B39}"/>
                </a:ext>
              </a:extLst>
            </p:cNvPr>
            <p:cNvSpPr/>
            <p:nvPr/>
          </p:nvSpPr>
          <p:spPr>
            <a:xfrm>
              <a:off x="3387605" y="-589175"/>
              <a:ext cx="9720" cy="13320"/>
            </a:xfrm>
            <a:custGeom>
              <a:avLst/>
              <a:gdLst/>
              <a:ahLst/>
              <a:cxnLst/>
              <a:rect l="l" t="t" r="r" b="b"/>
              <a:pathLst>
                <a:path w="27" h="37" extrusionOk="0">
                  <a:moveTo>
                    <a:pt x="0" y="0"/>
                  </a:moveTo>
                  <a:cubicBezTo>
                    <a:pt x="0" y="7"/>
                    <a:pt x="1" y="15"/>
                    <a:pt x="3" y="23"/>
                  </a:cubicBezTo>
                  <a:cubicBezTo>
                    <a:pt x="5" y="32"/>
                    <a:pt x="21" y="36"/>
                    <a:pt x="23" y="24"/>
                  </a:cubicBezTo>
                  <a:cubicBezTo>
                    <a:pt x="25" y="17"/>
                    <a:pt x="26" y="9"/>
                    <a:pt x="26" y="1"/>
                  </a:cubicBezTo>
                  <a:lnTo>
                    <a:pt x="16" y="1"/>
                  </a:ln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4" name="Google Shape;1524;p29">
              <a:extLst>
                <a:ext uri="{FF2B5EF4-FFF2-40B4-BE49-F238E27FC236}">
                  <a16:creationId xmlns:a16="http://schemas.microsoft.com/office/drawing/2014/main" id="{42305322-443D-025B-0D22-38EF18E6184C}"/>
                </a:ext>
              </a:extLst>
            </p:cNvPr>
            <p:cNvSpPr/>
            <p:nvPr/>
          </p:nvSpPr>
          <p:spPr>
            <a:xfrm>
              <a:off x="3407765" y="-577655"/>
              <a:ext cx="7200" cy="4320"/>
            </a:xfrm>
            <a:custGeom>
              <a:avLst/>
              <a:gdLst/>
              <a:ahLst/>
              <a:cxnLst/>
              <a:rect l="l" t="t" r="r" b="b"/>
              <a:pathLst>
                <a:path w="20" h="12" extrusionOk="0">
                  <a:moveTo>
                    <a:pt x="19" y="1"/>
                  </a:moveTo>
                  <a:lnTo>
                    <a:pt x="19" y="0"/>
                  </a:lnTo>
                  <a:cubicBezTo>
                    <a:pt x="13" y="1"/>
                    <a:pt x="7" y="1"/>
                    <a:pt x="1" y="1"/>
                  </a:cubicBezTo>
                  <a:lnTo>
                    <a:pt x="0" y="1"/>
                  </a:lnTo>
                  <a:cubicBezTo>
                    <a:pt x="4" y="9"/>
                    <a:pt x="17" y="11"/>
                    <a:pt x="19"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5" name="Google Shape;1525;p29">
              <a:extLst>
                <a:ext uri="{FF2B5EF4-FFF2-40B4-BE49-F238E27FC236}">
                  <a16:creationId xmlns:a16="http://schemas.microsoft.com/office/drawing/2014/main" id="{8DB1A37B-D511-E914-5F25-D69238793B72}"/>
                </a:ext>
              </a:extLst>
            </p:cNvPr>
            <p:cNvSpPr/>
            <p:nvPr/>
          </p:nvSpPr>
          <p:spPr>
            <a:xfrm>
              <a:off x="3406325" y="-588095"/>
              <a:ext cx="10080" cy="6120"/>
            </a:xfrm>
            <a:custGeom>
              <a:avLst/>
              <a:gdLst/>
              <a:ahLst/>
              <a:cxnLst/>
              <a:rect l="l" t="t" r="r" b="b"/>
              <a:pathLst>
                <a:path w="28" h="17" extrusionOk="0">
                  <a:moveTo>
                    <a:pt x="0" y="10"/>
                  </a:moveTo>
                  <a:lnTo>
                    <a:pt x="11" y="13"/>
                  </a:lnTo>
                  <a:lnTo>
                    <a:pt x="26" y="16"/>
                  </a:lnTo>
                  <a:cubicBezTo>
                    <a:pt x="26" y="11"/>
                    <a:pt x="26" y="7"/>
                    <a:pt x="27" y="2"/>
                  </a:cubicBezTo>
                  <a:lnTo>
                    <a:pt x="0" y="0"/>
                  </a:lnTo>
                  <a:cubicBezTo>
                    <a:pt x="0" y="4"/>
                    <a:pt x="0" y="8"/>
                    <a:pt x="0"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6" name="Google Shape;1526;p29">
              <a:extLst>
                <a:ext uri="{FF2B5EF4-FFF2-40B4-BE49-F238E27FC236}">
                  <a16:creationId xmlns:a16="http://schemas.microsoft.com/office/drawing/2014/main" id="{0D39A4E9-8400-481B-13BD-4AB39D8434ED}"/>
                </a:ext>
              </a:extLst>
            </p:cNvPr>
            <p:cNvSpPr/>
            <p:nvPr/>
          </p:nvSpPr>
          <p:spPr>
            <a:xfrm>
              <a:off x="3406325" y="-584495"/>
              <a:ext cx="9360" cy="7560"/>
            </a:xfrm>
            <a:custGeom>
              <a:avLst/>
              <a:gdLst/>
              <a:ahLst/>
              <a:cxnLst/>
              <a:rect l="l" t="t" r="r" b="b"/>
              <a:pathLst>
                <a:path w="26" h="21" extrusionOk="0">
                  <a:moveTo>
                    <a:pt x="0" y="0"/>
                  </a:moveTo>
                  <a:cubicBezTo>
                    <a:pt x="1" y="6"/>
                    <a:pt x="1" y="12"/>
                    <a:pt x="3" y="18"/>
                  </a:cubicBezTo>
                  <a:cubicBezTo>
                    <a:pt x="3" y="19"/>
                    <a:pt x="3" y="19"/>
                    <a:pt x="4" y="20"/>
                  </a:cubicBezTo>
                  <a:lnTo>
                    <a:pt x="5" y="20"/>
                  </a:lnTo>
                  <a:cubicBezTo>
                    <a:pt x="11" y="20"/>
                    <a:pt x="17" y="20"/>
                    <a:pt x="23" y="19"/>
                  </a:cubicBezTo>
                  <a:cubicBezTo>
                    <a:pt x="24" y="14"/>
                    <a:pt x="25" y="10"/>
                    <a:pt x="25" y="5"/>
                  </a:cubicBezTo>
                  <a:lnTo>
                    <a:pt x="10" y="2"/>
                  </a:ln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7" name="Google Shape;1527;p29">
              <a:extLst>
                <a:ext uri="{FF2B5EF4-FFF2-40B4-BE49-F238E27FC236}">
                  <a16:creationId xmlns:a16="http://schemas.microsoft.com/office/drawing/2014/main" id="{7D9BECB1-7A80-3DD9-17B6-5F71D7986C4A}"/>
                </a:ext>
              </a:extLst>
            </p:cNvPr>
            <p:cNvSpPr/>
            <p:nvPr/>
          </p:nvSpPr>
          <p:spPr>
            <a:xfrm>
              <a:off x="3424325" y="-586655"/>
              <a:ext cx="5400" cy="8640"/>
            </a:xfrm>
            <a:custGeom>
              <a:avLst/>
              <a:gdLst/>
              <a:ahLst/>
              <a:cxnLst/>
              <a:rect l="l" t="t" r="r" b="b"/>
              <a:pathLst>
                <a:path w="15" h="24" extrusionOk="0">
                  <a:moveTo>
                    <a:pt x="1" y="14"/>
                  </a:moveTo>
                  <a:cubicBezTo>
                    <a:pt x="1" y="21"/>
                    <a:pt x="14" y="23"/>
                    <a:pt x="14" y="15"/>
                  </a:cubicBezTo>
                  <a:cubicBezTo>
                    <a:pt x="14" y="10"/>
                    <a:pt x="14" y="5"/>
                    <a:pt x="14" y="0"/>
                  </a:cubicBezTo>
                  <a:lnTo>
                    <a:pt x="0" y="0"/>
                  </a:lnTo>
                  <a:cubicBezTo>
                    <a:pt x="1" y="4"/>
                    <a:pt x="1" y="9"/>
                    <a:pt x="1"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8" name="Google Shape;1528;p29">
              <a:extLst>
                <a:ext uri="{FF2B5EF4-FFF2-40B4-BE49-F238E27FC236}">
                  <a16:creationId xmlns:a16="http://schemas.microsoft.com/office/drawing/2014/main" id="{BF5772F2-619B-CD0E-D4C3-297F5B2A7C58}"/>
                </a:ext>
              </a:extLst>
            </p:cNvPr>
            <p:cNvSpPr/>
            <p:nvPr/>
          </p:nvSpPr>
          <p:spPr>
            <a:xfrm>
              <a:off x="3439085" y="-586655"/>
              <a:ext cx="8640" cy="11520"/>
            </a:xfrm>
            <a:custGeom>
              <a:avLst/>
              <a:gdLst/>
              <a:ahLst/>
              <a:cxnLst/>
              <a:rect l="l" t="t" r="r" b="b"/>
              <a:pathLst>
                <a:path w="24" h="32" extrusionOk="0">
                  <a:moveTo>
                    <a:pt x="2" y="25"/>
                  </a:moveTo>
                  <a:lnTo>
                    <a:pt x="3" y="26"/>
                  </a:lnTo>
                  <a:cubicBezTo>
                    <a:pt x="4" y="28"/>
                    <a:pt x="4" y="29"/>
                    <a:pt x="6" y="30"/>
                  </a:cubicBezTo>
                  <a:cubicBezTo>
                    <a:pt x="8" y="31"/>
                    <a:pt x="9" y="31"/>
                    <a:pt x="11" y="31"/>
                  </a:cubicBezTo>
                  <a:cubicBezTo>
                    <a:pt x="12" y="31"/>
                    <a:pt x="14" y="31"/>
                    <a:pt x="15" y="30"/>
                  </a:cubicBezTo>
                  <a:cubicBezTo>
                    <a:pt x="16" y="29"/>
                    <a:pt x="17" y="28"/>
                    <a:pt x="18" y="26"/>
                  </a:cubicBezTo>
                  <a:cubicBezTo>
                    <a:pt x="18" y="25"/>
                    <a:pt x="19" y="25"/>
                    <a:pt x="19" y="25"/>
                  </a:cubicBezTo>
                  <a:cubicBezTo>
                    <a:pt x="21" y="16"/>
                    <a:pt x="22" y="8"/>
                    <a:pt x="23" y="0"/>
                  </a:cubicBezTo>
                  <a:lnTo>
                    <a:pt x="0" y="0"/>
                  </a:lnTo>
                  <a:cubicBezTo>
                    <a:pt x="0" y="9"/>
                    <a:pt x="1" y="17"/>
                    <a:pt x="2" y="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9" name="Google Shape;1529;p29">
              <a:extLst>
                <a:ext uri="{FF2B5EF4-FFF2-40B4-BE49-F238E27FC236}">
                  <a16:creationId xmlns:a16="http://schemas.microsoft.com/office/drawing/2014/main" id="{A7F1BDF6-EAF9-6151-5FDF-BD636D36D840}"/>
                </a:ext>
              </a:extLst>
            </p:cNvPr>
            <p:cNvSpPr/>
            <p:nvPr/>
          </p:nvSpPr>
          <p:spPr>
            <a:xfrm>
              <a:off x="3453485" y="-580175"/>
              <a:ext cx="1800" cy="720"/>
            </a:xfrm>
            <a:custGeom>
              <a:avLst/>
              <a:gdLst/>
              <a:ahLst/>
              <a:cxnLst/>
              <a:rect l="l" t="t" r="r" b="b"/>
              <a:pathLst>
                <a:path w="5" h="2" extrusionOk="0">
                  <a:moveTo>
                    <a:pt x="4" y="1"/>
                  </a:moveTo>
                  <a:lnTo>
                    <a:pt x="0" y="0"/>
                  </a:lnTo>
                  <a:cubicBezTo>
                    <a:pt x="1" y="0"/>
                    <a:pt x="1" y="0"/>
                    <a:pt x="1" y="0"/>
                  </a:cubicBezTo>
                  <a:cubicBezTo>
                    <a:pt x="2" y="1"/>
                    <a:pt x="3" y="1"/>
                    <a:pt x="4"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0" name="Google Shape;1530;p29">
              <a:extLst>
                <a:ext uri="{FF2B5EF4-FFF2-40B4-BE49-F238E27FC236}">
                  <a16:creationId xmlns:a16="http://schemas.microsoft.com/office/drawing/2014/main" id="{1C7CCB49-47D3-17F0-C602-2217B74B5EC4}"/>
                </a:ext>
              </a:extLst>
            </p:cNvPr>
            <p:cNvSpPr/>
            <p:nvPr/>
          </p:nvSpPr>
          <p:spPr>
            <a:xfrm>
              <a:off x="3452045" y="-587735"/>
              <a:ext cx="7200" cy="6840"/>
            </a:xfrm>
            <a:custGeom>
              <a:avLst/>
              <a:gdLst/>
              <a:ahLst/>
              <a:cxnLst/>
              <a:rect l="l" t="t" r="r" b="b"/>
              <a:pathLst>
                <a:path w="20" h="19" extrusionOk="0">
                  <a:moveTo>
                    <a:pt x="1" y="2"/>
                  </a:moveTo>
                  <a:lnTo>
                    <a:pt x="1" y="15"/>
                  </a:lnTo>
                  <a:cubicBezTo>
                    <a:pt x="1" y="16"/>
                    <a:pt x="0" y="16"/>
                    <a:pt x="0" y="17"/>
                  </a:cubicBezTo>
                  <a:lnTo>
                    <a:pt x="1" y="18"/>
                  </a:lnTo>
                  <a:lnTo>
                    <a:pt x="1" y="17"/>
                  </a:lnTo>
                  <a:cubicBezTo>
                    <a:pt x="1" y="16"/>
                    <a:pt x="0" y="15"/>
                    <a:pt x="1" y="14"/>
                  </a:cubicBezTo>
                  <a:cubicBezTo>
                    <a:pt x="2" y="13"/>
                    <a:pt x="2" y="13"/>
                    <a:pt x="3" y="12"/>
                  </a:cubicBezTo>
                  <a:lnTo>
                    <a:pt x="4" y="12"/>
                  </a:lnTo>
                  <a:cubicBezTo>
                    <a:pt x="9" y="9"/>
                    <a:pt x="14" y="7"/>
                    <a:pt x="19" y="6"/>
                  </a:cubicBezTo>
                  <a:lnTo>
                    <a:pt x="19" y="0"/>
                  </a:lnTo>
                  <a:cubicBezTo>
                    <a:pt x="14" y="1"/>
                    <a:pt x="8" y="1"/>
                    <a:pt x="1"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1" name="Google Shape;1531;p29">
              <a:extLst>
                <a:ext uri="{FF2B5EF4-FFF2-40B4-BE49-F238E27FC236}">
                  <a16:creationId xmlns:a16="http://schemas.microsoft.com/office/drawing/2014/main" id="{CF68C712-76FC-2943-5856-D2089E48FEC2}"/>
                </a:ext>
              </a:extLst>
            </p:cNvPr>
            <p:cNvSpPr/>
            <p:nvPr/>
          </p:nvSpPr>
          <p:spPr>
            <a:xfrm>
              <a:off x="3452765" y="-585575"/>
              <a:ext cx="6840" cy="6480"/>
            </a:xfrm>
            <a:custGeom>
              <a:avLst/>
              <a:gdLst/>
              <a:ahLst/>
              <a:cxnLst/>
              <a:rect l="l" t="t" r="r" b="b"/>
              <a:pathLst>
                <a:path w="19" h="18" extrusionOk="0">
                  <a:moveTo>
                    <a:pt x="1" y="12"/>
                  </a:moveTo>
                  <a:lnTo>
                    <a:pt x="1" y="13"/>
                  </a:lnTo>
                  <a:cubicBezTo>
                    <a:pt x="1" y="14"/>
                    <a:pt x="2" y="14"/>
                    <a:pt x="3" y="15"/>
                  </a:cubicBezTo>
                  <a:lnTo>
                    <a:pt x="6" y="16"/>
                  </a:lnTo>
                  <a:cubicBezTo>
                    <a:pt x="7" y="16"/>
                    <a:pt x="8" y="17"/>
                    <a:pt x="9" y="17"/>
                  </a:cubicBezTo>
                  <a:cubicBezTo>
                    <a:pt x="10" y="17"/>
                    <a:pt x="11" y="16"/>
                    <a:pt x="13" y="15"/>
                  </a:cubicBezTo>
                  <a:cubicBezTo>
                    <a:pt x="15" y="14"/>
                    <a:pt x="16" y="13"/>
                    <a:pt x="17" y="12"/>
                  </a:cubicBezTo>
                  <a:cubicBezTo>
                    <a:pt x="18" y="11"/>
                    <a:pt x="18" y="10"/>
                    <a:pt x="18" y="8"/>
                  </a:cubicBezTo>
                  <a:cubicBezTo>
                    <a:pt x="18" y="6"/>
                    <a:pt x="18" y="3"/>
                    <a:pt x="18" y="0"/>
                  </a:cubicBezTo>
                  <a:cubicBezTo>
                    <a:pt x="13" y="1"/>
                    <a:pt x="8" y="3"/>
                    <a:pt x="3" y="6"/>
                  </a:cubicBezTo>
                  <a:cubicBezTo>
                    <a:pt x="2" y="7"/>
                    <a:pt x="2" y="7"/>
                    <a:pt x="1" y="8"/>
                  </a:cubicBezTo>
                  <a:cubicBezTo>
                    <a:pt x="1" y="9"/>
                    <a:pt x="0" y="10"/>
                    <a:pt x="0" y="11"/>
                  </a:cubicBezTo>
                  <a:cubicBezTo>
                    <a:pt x="0" y="11"/>
                    <a:pt x="0" y="12"/>
                    <a:pt x="1"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2" name="Google Shape;1532;p29">
              <a:extLst>
                <a:ext uri="{FF2B5EF4-FFF2-40B4-BE49-F238E27FC236}">
                  <a16:creationId xmlns:a16="http://schemas.microsoft.com/office/drawing/2014/main" id="{16550D54-5F12-FCA2-4201-8063AD57CEEB}"/>
                </a:ext>
              </a:extLst>
            </p:cNvPr>
            <p:cNvSpPr/>
            <p:nvPr/>
          </p:nvSpPr>
          <p:spPr>
            <a:xfrm>
              <a:off x="3031205" y="-878255"/>
              <a:ext cx="2880" cy="4320"/>
            </a:xfrm>
            <a:custGeom>
              <a:avLst/>
              <a:gdLst/>
              <a:ahLst/>
              <a:cxnLst/>
              <a:rect l="l" t="t" r="r" b="b"/>
              <a:pathLst>
                <a:path w="8" h="12" extrusionOk="0">
                  <a:moveTo>
                    <a:pt x="0" y="11"/>
                  </a:moveTo>
                  <a:cubicBezTo>
                    <a:pt x="2" y="7"/>
                    <a:pt x="5" y="3"/>
                    <a:pt x="7" y="0"/>
                  </a:cubicBezTo>
                  <a:cubicBezTo>
                    <a:pt x="6" y="0"/>
                    <a:pt x="6" y="0"/>
                    <a:pt x="5" y="0"/>
                  </a:cubicBezTo>
                  <a:cubicBezTo>
                    <a:pt x="4" y="1"/>
                    <a:pt x="2" y="4"/>
                    <a:pt x="1" y="5"/>
                  </a:cubicBezTo>
                  <a:cubicBezTo>
                    <a:pt x="0" y="7"/>
                    <a:pt x="0" y="8"/>
                    <a:pt x="0" y="10"/>
                  </a:cubicBezTo>
                  <a:lnTo>
                    <a:pt x="0"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3" name="Google Shape;1533;p29">
              <a:extLst>
                <a:ext uri="{FF2B5EF4-FFF2-40B4-BE49-F238E27FC236}">
                  <a16:creationId xmlns:a16="http://schemas.microsoft.com/office/drawing/2014/main" id="{E875E3C9-C3BA-71FA-E9F8-08DDA2366E7D}"/>
                </a:ext>
              </a:extLst>
            </p:cNvPr>
            <p:cNvSpPr/>
            <p:nvPr/>
          </p:nvSpPr>
          <p:spPr>
            <a:xfrm>
              <a:off x="3035165" y="-878615"/>
              <a:ext cx="32400" cy="17640"/>
            </a:xfrm>
            <a:custGeom>
              <a:avLst/>
              <a:gdLst/>
              <a:ahLst/>
              <a:cxnLst/>
              <a:rect l="l" t="t" r="r" b="b"/>
              <a:pathLst>
                <a:path w="90" h="49" extrusionOk="0">
                  <a:moveTo>
                    <a:pt x="87" y="38"/>
                  </a:moveTo>
                  <a:cubicBezTo>
                    <a:pt x="87" y="37"/>
                    <a:pt x="87" y="37"/>
                    <a:pt x="88" y="36"/>
                  </a:cubicBezTo>
                  <a:cubicBezTo>
                    <a:pt x="88" y="35"/>
                    <a:pt x="89" y="34"/>
                    <a:pt x="89" y="33"/>
                  </a:cubicBezTo>
                  <a:cubicBezTo>
                    <a:pt x="89" y="32"/>
                    <a:pt x="89" y="30"/>
                    <a:pt x="88" y="29"/>
                  </a:cubicBezTo>
                  <a:cubicBezTo>
                    <a:pt x="87" y="28"/>
                    <a:pt x="87" y="28"/>
                    <a:pt x="87" y="28"/>
                  </a:cubicBezTo>
                  <a:cubicBezTo>
                    <a:pt x="82" y="24"/>
                    <a:pt x="77" y="21"/>
                    <a:pt x="72" y="18"/>
                  </a:cubicBezTo>
                  <a:cubicBezTo>
                    <a:pt x="62" y="12"/>
                    <a:pt x="51" y="8"/>
                    <a:pt x="40" y="5"/>
                  </a:cubicBezTo>
                  <a:cubicBezTo>
                    <a:pt x="34" y="3"/>
                    <a:pt x="28" y="2"/>
                    <a:pt x="23" y="0"/>
                  </a:cubicBezTo>
                  <a:cubicBezTo>
                    <a:pt x="16" y="9"/>
                    <a:pt x="8" y="17"/>
                    <a:pt x="0" y="25"/>
                  </a:cubicBezTo>
                  <a:cubicBezTo>
                    <a:pt x="17" y="27"/>
                    <a:pt x="33" y="37"/>
                    <a:pt x="50" y="39"/>
                  </a:cubicBezTo>
                  <a:cubicBezTo>
                    <a:pt x="62" y="40"/>
                    <a:pt x="76" y="48"/>
                    <a:pt x="87" y="3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4" name="Google Shape;1534;p29">
              <a:extLst>
                <a:ext uri="{FF2B5EF4-FFF2-40B4-BE49-F238E27FC236}">
                  <a16:creationId xmlns:a16="http://schemas.microsoft.com/office/drawing/2014/main" id="{775FE6F8-6EBF-EFEE-AFE0-0F12207F267E}"/>
                </a:ext>
              </a:extLst>
            </p:cNvPr>
            <p:cNvSpPr/>
            <p:nvPr/>
          </p:nvSpPr>
          <p:spPr>
            <a:xfrm>
              <a:off x="3031205" y="-878975"/>
              <a:ext cx="12240" cy="9720"/>
            </a:xfrm>
            <a:custGeom>
              <a:avLst/>
              <a:gdLst/>
              <a:ahLst/>
              <a:cxnLst/>
              <a:rect l="l" t="t" r="r" b="b"/>
              <a:pathLst>
                <a:path w="34" h="27" extrusionOk="0">
                  <a:moveTo>
                    <a:pt x="10" y="26"/>
                  </a:moveTo>
                  <a:lnTo>
                    <a:pt x="11" y="26"/>
                  </a:lnTo>
                  <a:cubicBezTo>
                    <a:pt x="19" y="18"/>
                    <a:pt x="26" y="10"/>
                    <a:pt x="33" y="1"/>
                  </a:cubicBezTo>
                  <a:cubicBezTo>
                    <a:pt x="29" y="0"/>
                    <a:pt x="25" y="0"/>
                    <a:pt x="21" y="0"/>
                  </a:cubicBezTo>
                  <a:cubicBezTo>
                    <a:pt x="16" y="0"/>
                    <a:pt x="12" y="0"/>
                    <a:pt x="8" y="1"/>
                  </a:cubicBezTo>
                  <a:lnTo>
                    <a:pt x="7" y="1"/>
                  </a:lnTo>
                  <a:cubicBezTo>
                    <a:pt x="5" y="5"/>
                    <a:pt x="2" y="9"/>
                    <a:pt x="0" y="12"/>
                  </a:cubicBezTo>
                  <a:cubicBezTo>
                    <a:pt x="0" y="13"/>
                    <a:pt x="0" y="14"/>
                    <a:pt x="0" y="14"/>
                  </a:cubicBezTo>
                  <a:cubicBezTo>
                    <a:pt x="0" y="16"/>
                    <a:pt x="0" y="18"/>
                    <a:pt x="1" y="20"/>
                  </a:cubicBezTo>
                  <a:cubicBezTo>
                    <a:pt x="2" y="22"/>
                    <a:pt x="4" y="24"/>
                    <a:pt x="6" y="25"/>
                  </a:cubicBezTo>
                  <a:cubicBezTo>
                    <a:pt x="7" y="25"/>
                    <a:pt x="8" y="26"/>
                    <a:pt x="10"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5" name="Google Shape;1535;p29">
              <a:extLst>
                <a:ext uri="{FF2B5EF4-FFF2-40B4-BE49-F238E27FC236}">
                  <a16:creationId xmlns:a16="http://schemas.microsoft.com/office/drawing/2014/main" id="{C9497597-29D7-E163-C126-9AF092925466}"/>
                </a:ext>
              </a:extLst>
            </p:cNvPr>
            <p:cNvSpPr/>
            <p:nvPr/>
          </p:nvSpPr>
          <p:spPr>
            <a:xfrm>
              <a:off x="3093125" y="-843695"/>
              <a:ext cx="12960" cy="12960"/>
            </a:xfrm>
            <a:custGeom>
              <a:avLst/>
              <a:gdLst/>
              <a:ahLst/>
              <a:cxnLst/>
              <a:rect l="l" t="t" r="r" b="b"/>
              <a:pathLst>
                <a:path w="36" h="36" extrusionOk="0">
                  <a:moveTo>
                    <a:pt x="26" y="33"/>
                  </a:moveTo>
                  <a:cubicBezTo>
                    <a:pt x="29" y="35"/>
                    <a:pt x="35" y="31"/>
                    <a:pt x="32" y="27"/>
                  </a:cubicBezTo>
                  <a:cubicBezTo>
                    <a:pt x="28" y="20"/>
                    <a:pt x="21" y="14"/>
                    <a:pt x="14" y="9"/>
                  </a:cubicBezTo>
                  <a:cubicBezTo>
                    <a:pt x="13" y="9"/>
                    <a:pt x="13" y="9"/>
                    <a:pt x="13" y="9"/>
                  </a:cubicBezTo>
                  <a:cubicBezTo>
                    <a:pt x="9" y="6"/>
                    <a:pt x="5" y="3"/>
                    <a:pt x="2" y="0"/>
                  </a:cubicBezTo>
                  <a:cubicBezTo>
                    <a:pt x="2" y="5"/>
                    <a:pt x="1" y="11"/>
                    <a:pt x="0" y="16"/>
                  </a:cubicBezTo>
                  <a:cubicBezTo>
                    <a:pt x="7" y="21"/>
                    <a:pt x="13" y="26"/>
                    <a:pt x="20" y="30"/>
                  </a:cubicBezTo>
                  <a:cubicBezTo>
                    <a:pt x="22" y="31"/>
                    <a:pt x="24" y="32"/>
                    <a:pt x="26" y="3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6" name="Google Shape;1536;p29">
              <a:extLst>
                <a:ext uri="{FF2B5EF4-FFF2-40B4-BE49-F238E27FC236}">
                  <a16:creationId xmlns:a16="http://schemas.microsoft.com/office/drawing/2014/main" id="{F5B6044B-A3F8-1BAC-2911-622E643BE20F}"/>
                </a:ext>
              </a:extLst>
            </p:cNvPr>
            <p:cNvSpPr/>
            <p:nvPr/>
          </p:nvSpPr>
          <p:spPr>
            <a:xfrm>
              <a:off x="3073685" y="-858455"/>
              <a:ext cx="10080" cy="8640"/>
            </a:xfrm>
            <a:custGeom>
              <a:avLst/>
              <a:gdLst/>
              <a:ahLst/>
              <a:cxnLst/>
              <a:rect l="l" t="t" r="r" b="b"/>
              <a:pathLst>
                <a:path w="28" h="24" extrusionOk="0">
                  <a:moveTo>
                    <a:pt x="27" y="11"/>
                  </a:moveTo>
                  <a:cubicBezTo>
                    <a:pt x="23" y="7"/>
                    <a:pt x="19" y="5"/>
                    <a:pt x="13" y="2"/>
                  </a:cubicBezTo>
                  <a:cubicBezTo>
                    <a:pt x="8" y="0"/>
                    <a:pt x="0" y="9"/>
                    <a:pt x="8" y="14"/>
                  </a:cubicBezTo>
                  <a:cubicBezTo>
                    <a:pt x="9" y="14"/>
                    <a:pt x="10" y="15"/>
                    <a:pt x="11" y="16"/>
                  </a:cubicBezTo>
                  <a:cubicBezTo>
                    <a:pt x="15" y="18"/>
                    <a:pt x="19" y="20"/>
                    <a:pt x="22" y="23"/>
                  </a:cubicBezTo>
                  <a:cubicBezTo>
                    <a:pt x="22" y="22"/>
                    <a:pt x="22" y="22"/>
                    <a:pt x="22" y="22"/>
                  </a:cubicBezTo>
                  <a:cubicBezTo>
                    <a:pt x="22" y="19"/>
                    <a:pt x="23" y="17"/>
                    <a:pt x="24" y="14"/>
                  </a:cubicBezTo>
                  <a:cubicBezTo>
                    <a:pt x="25" y="13"/>
                    <a:pt x="26" y="12"/>
                    <a:pt x="27"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7" name="Google Shape;1537;p29">
              <a:extLst>
                <a:ext uri="{FF2B5EF4-FFF2-40B4-BE49-F238E27FC236}">
                  <a16:creationId xmlns:a16="http://schemas.microsoft.com/office/drawing/2014/main" id="{7F2AD8E5-C15F-7CB9-F9A2-BEDA31025E21}"/>
                </a:ext>
              </a:extLst>
            </p:cNvPr>
            <p:cNvSpPr/>
            <p:nvPr/>
          </p:nvSpPr>
          <p:spPr>
            <a:xfrm>
              <a:off x="3081605" y="-854135"/>
              <a:ext cx="7200" cy="9720"/>
            </a:xfrm>
            <a:custGeom>
              <a:avLst/>
              <a:gdLst/>
              <a:ahLst/>
              <a:cxnLst/>
              <a:rect l="l" t="t" r="r" b="b"/>
              <a:pathLst>
                <a:path w="20" h="27" extrusionOk="0">
                  <a:moveTo>
                    <a:pt x="9" y="20"/>
                  </a:moveTo>
                  <a:lnTo>
                    <a:pt x="14" y="26"/>
                  </a:lnTo>
                  <a:cubicBezTo>
                    <a:pt x="13" y="26"/>
                    <a:pt x="13" y="25"/>
                    <a:pt x="13" y="24"/>
                  </a:cubicBezTo>
                  <a:cubicBezTo>
                    <a:pt x="13" y="21"/>
                    <a:pt x="14" y="18"/>
                    <a:pt x="16" y="16"/>
                  </a:cubicBezTo>
                  <a:cubicBezTo>
                    <a:pt x="17" y="15"/>
                    <a:pt x="18" y="13"/>
                    <a:pt x="19" y="12"/>
                  </a:cubicBezTo>
                  <a:cubicBezTo>
                    <a:pt x="15" y="8"/>
                    <a:pt x="10" y="4"/>
                    <a:pt x="5" y="0"/>
                  </a:cubicBezTo>
                  <a:cubicBezTo>
                    <a:pt x="4" y="1"/>
                    <a:pt x="3" y="3"/>
                    <a:pt x="2" y="4"/>
                  </a:cubicBezTo>
                  <a:cubicBezTo>
                    <a:pt x="1" y="6"/>
                    <a:pt x="0" y="9"/>
                    <a:pt x="0" y="11"/>
                  </a:cubicBezTo>
                  <a:cubicBezTo>
                    <a:pt x="0" y="12"/>
                    <a:pt x="0" y="12"/>
                    <a:pt x="0" y="12"/>
                  </a:cubicBezTo>
                  <a:cubicBezTo>
                    <a:pt x="4" y="14"/>
                    <a:pt x="7" y="17"/>
                    <a:pt x="9"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8" name="Google Shape;1538;p29">
              <a:extLst>
                <a:ext uri="{FF2B5EF4-FFF2-40B4-BE49-F238E27FC236}">
                  <a16:creationId xmlns:a16="http://schemas.microsoft.com/office/drawing/2014/main" id="{428F2505-D90D-F675-E69F-5F555D56DDF8}"/>
                </a:ext>
              </a:extLst>
            </p:cNvPr>
            <p:cNvSpPr/>
            <p:nvPr/>
          </p:nvSpPr>
          <p:spPr>
            <a:xfrm>
              <a:off x="3088085" y="-846215"/>
              <a:ext cx="6120" cy="8640"/>
            </a:xfrm>
            <a:custGeom>
              <a:avLst/>
              <a:gdLst/>
              <a:ahLst/>
              <a:cxnLst/>
              <a:rect l="l" t="t" r="r" b="b"/>
              <a:pathLst>
                <a:path w="17" h="24" extrusionOk="0">
                  <a:moveTo>
                    <a:pt x="10" y="0"/>
                  </a:moveTo>
                  <a:cubicBezTo>
                    <a:pt x="8" y="3"/>
                    <a:pt x="5" y="6"/>
                    <a:pt x="2" y="9"/>
                  </a:cubicBezTo>
                  <a:lnTo>
                    <a:pt x="1" y="9"/>
                  </a:lnTo>
                  <a:lnTo>
                    <a:pt x="0" y="9"/>
                  </a:lnTo>
                  <a:cubicBezTo>
                    <a:pt x="1" y="10"/>
                    <a:pt x="2" y="12"/>
                    <a:pt x="4" y="13"/>
                  </a:cubicBezTo>
                  <a:cubicBezTo>
                    <a:pt x="7" y="17"/>
                    <a:pt x="11" y="20"/>
                    <a:pt x="15" y="23"/>
                  </a:cubicBezTo>
                  <a:cubicBezTo>
                    <a:pt x="16" y="17"/>
                    <a:pt x="16" y="11"/>
                    <a:pt x="16" y="6"/>
                  </a:cubicBezTo>
                  <a:cubicBezTo>
                    <a:pt x="14" y="5"/>
                    <a:pt x="12" y="2"/>
                    <a:pt x="1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9" name="Google Shape;1539;p29">
              <a:extLst>
                <a:ext uri="{FF2B5EF4-FFF2-40B4-BE49-F238E27FC236}">
                  <a16:creationId xmlns:a16="http://schemas.microsoft.com/office/drawing/2014/main" id="{5EE33840-51A8-CE74-D35E-D61FF08EF7AF}"/>
                </a:ext>
              </a:extLst>
            </p:cNvPr>
            <p:cNvSpPr/>
            <p:nvPr/>
          </p:nvSpPr>
          <p:spPr>
            <a:xfrm>
              <a:off x="3086645" y="-849815"/>
              <a:ext cx="5400" cy="7560"/>
            </a:xfrm>
            <a:custGeom>
              <a:avLst/>
              <a:gdLst/>
              <a:ahLst/>
              <a:cxnLst/>
              <a:rect l="l" t="t" r="r" b="b"/>
              <a:pathLst>
                <a:path w="15" h="21" extrusionOk="0">
                  <a:moveTo>
                    <a:pt x="7" y="19"/>
                  </a:moveTo>
                  <a:cubicBezTo>
                    <a:pt x="10" y="16"/>
                    <a:pt x="12" y="13"/>
                    <a:pt x="14" y="10"/>
                  </a:cubicBezTo>
                  <a:cubicBezTo>
                    <a:pt x="13" y="8"/>
                    <a:pt x="11" y="6"/>
                    <a:pt x="9" y="4"/>
                  </a:cubicBezTo>
                  <a:cubicBezTo>
                    <a:pt x="7" y="2"/>
                    <a:pt x="6" y="2"/>
                    <a:pt x="5" y="0"/>
                  </a:cubicBezTo>
                  <a:cubicBezTo>
                    <a:pt x="4" y="1"/>
                    <a:pt x="3" y="3"/>
                    <a:pt x="2" y="4"/>
                  </a:cubicBezTo>
                  <a:cubicBezTo>
                    <a:pt x="0" y="7"/>
                    <a:pt x="0" y="9"/>
                    <a:pt x="0" y="12"/>
                  </a:cubicBezTo>
                  <a:cubicBezTo>
                    <a:pt x="0" y="13"/>
                    <a:pt x="0" y="14"/>
                    <a:pt x="0" y="15"/>
                  </a:cubicBezTo>
                  <a:lnTo>
                    <a:pt x="4" y="20"/>
                  </a:lnTo>
                  <a:cubicBezTo>
                    <a:pt x="5" y="20"/>
                    <a:pt x="6" y="20"/>
                    <a:pt x="6" y="19"/>
                  </a:cubicBezTo>
                  <a:lnTo>
                    <a:pt x="7" y="1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0" name="Google Shape;1540;p29">
              <a:extLst>
                <a:ext uri="{FF2B5EF4-FFF2-40B4-BE49-F238E27FC236}">
                  <a16:creationId xmlns:a16="http://schemas.microsoft.com/office/drawing/2014/main" id="{DD55E319-1302-4CDD-BA4E-4EC95D23F057}"/>
                </a:ext>
              </a:extLst>
            </p:cNvPr>
            <p:cNvSpPr/>
            <p:nvPr/>
          </p:nvSpPr>
          <p:spPr>
            <a:xfrm>
              <a:off x="3049565" y="-890495"/>
              <a:ext cx="57600" cy="34920"/>
            </a:xfrm>
            <a:custGeom>
              <a:avLst/>
              <a:gdLst/>
              <a:ahLst/>
              <a:cxnLst/>
              <a:rect l="l" t="t" r="r" b="b"/>
              <a:pathLst>
                <a:path w="160" h="97" extrusionOk="0">
                  <a:moveTo>
                    <a:pt x="158" y="88"/>
                  </a:moveTo>
                  <a:cubicBezTo>
                    <a:pt x="139" y="63"/>
                    <a:pt x="116" y="43"/>
                    <a:pt x="90" y="27"/>
                  </a:cubicBezTo>
                  <a:cubicBezTo>
                    <a:pt x="86" y="24"/>
                    <a:pt x="81" y="21"/>
                    <a:pt x="77" y="19"/>
                  </a:cubicBezTo>
                  <a:cubicBezTo>
                    <a:pt x="57" y="7"/>
                    <a:pt x="33" y="0"/>
                    <a:pt x="9" y="0"/>
                  </a:cubicBezTo>
                  <a:lnTo>
                    <a:pt x="0" y="12"/>
                  </a:lnTo>
                  <a:cubicBezTo>
                    <a:pt x="61" y="20"/>
                    <a:pt x="99" y="68"/>
                    <a:pt x="151" y="95"/>
                  </a:cubicBezTo>
                  <a:cubicBezTo>
                    <a:pt x="152" y="96"/>
                    <a:pt x="153" y="96"/>
                    <a:pt x="153" y="96"/>
                  </a:cubicBezTo>
                  <a:cubicBezTo>
                    <a:pt x="154" y="96"/>
                    <a:pt x="155" y="96"/>
                    <a:pt x="156" y="95"/>
                  </a:cubicBezTo>
                  <a:cubicBezTo>
                    <a:pt x="157" y="94"/>
                    <a:pt x="157" y="94"/>
                    <a:pt x="158" y="93"/>
                  </a:cubicBezTo>
                  <a:cubicBezTo>
                    <a:pt x="159" y="92"/>
                    <a:pt x="159" y="91"/>
                    <a:pt x="159" y="90"/>
                  </a:cubicBezTo>
                  <a:cubicBezTo>
                    <a:pt x="159" y="90"/>
                    <a:pt x="158" y="89"/>
                    <a:pt x="158" y="8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1" name="Google Shape;1541;p29">
              <a:extLst>
                <a:ext uri="{FF2B5EF4-FFF2-40B4-BE49-F238E27FC236}">
                  <a16:creationId xmlns:a16="http://schemas.microsoft.com/office/drawing/2014/main" id="{A7C3D6E1-07D8-7AD2-5518-54B4EAF8BE93}"/>
                </a:ext>
              </a:extLst>
            </p:cNvPr>
            <p:cNvSpPr/>
            <p:nvPr/>
          </p:nvSpPr>
          <p:spPr>
            <a:xfrm>
              <a:off x="3046685" y="-890495"/>
              <a:ext cx="6840" cy="4680"/>
            </a:xfrm>
            <a:custGeom>
              <a:avLst/>
              <a:gdLst/>
              <a:ahLst/>
              <a:cxnLst/>
              <a:rect l="l" t="t" r="r" b="b"/>
              <a:pathLst>
                <a:path w="19" h="13" extrusionOk="0">
                  <a:moveTo>
                    <a:pt x="6" y="0"/>
                  </a:moveTo>
                  <a:cubicBezTo>
                    <a:pt x="5" y="0"/>
                    <a:pt x="4" y="0"/>
                    <a:pt x="3" y="1"/>
                  </a:cubicBezTo>
                  <a:cubicBezTo>
                    <a:pt x="2" y="2"/>
                    <a:pt x="2" y="2"/>
                    <a:pt x="1" y="3"/>
                  </a:cubicBezTo>
                  <a:cubicBezTo>
                    <a:pt x="0" y="4"/>
                    <a:pt x="0" y="5"/>
                    <a:pt x="0" y="6"/>
                  </a:cubicBezTo>
                  <a:cubicBezTo>
                    <a:pt x="0" y="7"/>
                    <a:pt x="0" y="7"/>
                    <a:pt x="1" y="8"/>
                  </a:cubicBezTo>
                  <a:cubicBezTo>
                    <a:pt x="2" y="9"/>
                    <a:pt x="2" y="10"/>
                    <a:pt x="3" y="11"/>
                  </a:cubicBezTo>
                  <a:cubicBezTo>
                    <a:pt x="4" y="12"/>
                    <a:pt x="5" y="11"/>
                    <a:pt x="6" y="11"/>
                  </a:cubicBezTo>
                  <a:lnTo>
                    <a:pt x="8" y="11"/>
                  </a:lnTo>
                  <a:lnTo>
                    <a:pt x="18" y="0"/>
                  </a:lnTo>
                  <a:cubicBezTo>
                    <a:pt x="13" y="0"/>
                    <a:pt x="9" y="0"/>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2" name="Google Shape;1542;p29">
              <a:extLst>
                <a:ext uri="{FF2B5EF4-FFF2-40B4-BE49-F238E27FC236}">
                  <a16:creationId xmlns:a16="http://schemas.microsoft.com/office/drawing/2014/main" id="{543BE5D6-3CEC-15F5-1046-C94B9F0C186A}"/>
                </a:ext>
              </a:extLst>
            </p:cNvPr>
            <p:cNvSpPr/>
            <p:nvPr/>
          </p:nvSpPr>
          <p:spPr>
            <a:xfrm>
              <a:off x="3115085" y="-872135"/>
              <a:ext cx="6120" cy="6480"/>
            </a:xfrm>
            <a:custGeom>
              <a:avLst/>
              <a:gdLst/>
              <a:ahLst/>
              <a:cxnLst/>
              <a:rect l="l" t="t" r="r" b="b"/>
              <a:pathLst>
                <a:path w="17" h="18" extrusionOk="0">
                  <a:moveTo>
                    <a:pt x="5" y="14"/>
                  </a:moveTo>
                  <a:cubicBezTo>
                    <a:pt x="10" y="17"/>
                    <a:pt x="16" y="10"/>
                    <a:pt x="14" y="5"/>
                  </a:cubicBezTo>
                  <a:cubicBezTo>
                    <a:pt x="14" y="4"/>
                    <a:pt x="12" y="2"/>
                    <a:pt x="11" y="0"/>
                  </a:cubicBezTo>
                  <a:lnTo>
                    <a:pt x="0" y="10"/>
                  </a:lnTo>
                  <a:lnTo>
                    <a:pt x="5"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3" name="Google Shape;1543;p29">
              <a:extLst>
                <a:ext uri="{FF2B5EF4-FFF2-40B4-BE49-F238E27FC236}">
                  <a16:creationId xmlns:a16="http://schemas.microsoft.com/office/drawing/2014/main" id="{BB5B2BB5-728C-C5B8-7217-F9A97F23E0D4}"/>
                </a:ext>
              </a:extLst>
            </p:cNvPr>
            <p:cNvSpPr/>
            <p:nvPr/>
          </p:nvSpPr>
          <p:spPr>
            <a:xfrm>
              <a:off x="3062165" y="-903455"/>
              <a:ext cx="52200" cy="30960"/>
            </a:xfrm>
            <a:custGeom>
              <a:avLst/>
              <a:gdLst/>
              <a:ahLst/>
              <a:cxnLst/>
              <a:rect l="l" t="t" r="r" b="b"/>
              <a:pathLst>
                <a:path w="145" h="86" extrusionOk="0">
                  <a:moveTo>
                    <a:pt x="10" y="20"/>
                  </a:moveTo>
                  <a:cubicBezTo>
                    <a:pt x="33" y="24"/>
                    <a:pt x="55" y="33"/>
                    <a:pt x="75" y="44"/>
                  </a:cubicBezTo>
                  <a:cubicBezTo>
                    <a:pt x="81" y="48"/>
                    <a:pt x="87" y="51"/>
                    <a:pt x="92" y="55"/>
                  </a:cubicBezTo>
                  <a:cubicBezTo>
                    <a:pt x="105" y="64"/>
                    <a:pt x="118" y="74"/>
                    <a:pt x="130" y="85"/>
                  </a:cubicBezTo>
                  <a:cubicBezTo>
                    <a:pt x="132" y="81"/>
                    <a:pt x="135" y="78"/>
                    <a:pt x="139" y="75"/>
                  </a:cubicBezTo>
                  <a:lnTo>
                    <a:pt x="144" y="69"/>
                  </a:lnTo>
                  <a:cubicBezTo>
                    <a:pt x="130" y="52"/>
                    <a:pt x="112" y="37"/>
                    <a:pt x="92" y="25"/>
                  </a:cubicBezTo>
                  <a:cubicBezTo>
                    <a:pt x="68" y="11"/>
                    <a:pt x="42" y="3"/>
                    <a:pt x="14" y="0"/>
                  </a:cubicBezTo>
                  <a:lnTo>
                    <a:pt x="0" y="11"/>
                  </a:lnTo>
                  <a:cubicBezTo>
                    <a:pt x="0" y="12"/>
                    <a:pt x="1" y="14"/>
                    <a:pt x="1" y="15"/>
                  </a:cubicBezTo>
                  <a:cubicBezTo>
                    <a:pt x="2" y="17"/>
                    <a:pt x="4" y="18"/>
                    <a:pt x="5" y="19"/>
                  </a:cubicBezTo>
                  <a:cubicBezTo>
                    <a:pt x="7" y="20"/>
                    <a:pt x="8" y="20"/>
                    <a:pt x="10"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4" name="Google Shape;1544;p29">
              <a:extLst>
                <a:ext uri="{FF2B5EF4-FFF2-40B4-BE49-F238E27FC236}">
                  <a16:creationId xmlns:a16="http://schemas.microsoft.com/office/drawing/2014/main" id="{2B3EFC5A-20AE-59F0-16A8-8423B371142C}"/>
                </a:ext>
              </a:extLst>
            </p:cNvPr>
            <p:cNvSpPr/>
            <p:nvPr/>
          </p:nvSpPr>
          <p:spPr>
            <a:xfrm>
              <a:off x="3062525" y="-903815"/>
              <a:ext cx="5400" cy="4680"/>
            </a:xfrm>
            <a:custGeom>
              <a:avLst/>
              <a:gdLst/>
              <a:ahLst/>
              <a:cxnLst/>
              <a:rect l="l" t="t" r="r" b="b"/>
              <a:pathLst>
                <a:path w="15" h="13" extrusionOk="0">
                  <a:moveTo>
                    <a:pt x="10" y="0"/>
                  </a:moveTo>
                  <a:lnTo>
                    <a:pt x="9" y="0"/>
                  </a:lnTo>
                  <a:cubicBezTo>
                    <a:pt x="8" y="0"/>
                    <a:pt x="7" y="0"/>
                    <a:pt x="5" y="1"/>
                  </a:cubicBezTo>
                  <a:cubicBezTo>
                    <a:pt x="3" y="2"/>
                    <a:pt x="2" y="3"/>
                    <a:pt x="1" y="5"/>
                  </a:cubicBezTo>
                  <a:cubicBezTo>
                    <a:pt x="0" y="7"/>
                    <a:pt x="0" y="8"/>
                    <a:pt x="0" y="9"/>
                  </a:cubicBezTo>
                  <a:cubicBezTo>
                    <a:pt x="0" y="10"/>
                    <a:pt x="0" y="11"/>
                    <a:pt x="0" y="12"/>
                  </a:cubicBezTo>
                  <a:lnTo>
                    <a:pt x="14" y="1"/>
                  </a:lnTo>
                  <a:lnTo>
                    <a:pt x="1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5" name="Google Shape;1545;p29">
              <a:extLst>
                <a:ext uri="{FF2B5EF4-FFF2-40B4-BE49-F238E27FC236}">
                  <a16:creationId xmlns:a16="http://schemas.microsoft.com/office/drawing/2014/main" id="{94B03502-E44E-F253-5978-54C70FB8404C}"/>
                </a:ext>
              </a:extLst>
            </p:cNvPr>
            <p:cNvSpPr/>
            <p:nvPr/>
          </p:nvSpPr>
          <p:spPr>
            <a:xfrm>
              <a:off x="3109325" y="-878615"/>
              <a:ext cx="10080" cy="10440"/>
            </a:xfrm>
            <a:custGeom>
              <a:avLst/>
              <a:gdLst/>
              <a:ahLst/>
              <a:cxnLst/>
              <a:rect l="l" t="t" r="r" b="b"/>
              <a:pathLst>
                <a:path w="28" h="29" extrusionOk="0">
                  <a:moveTo>
                    <a:pt x="9" y="6"/>
                  </a:moveTo>
                  <a:cubicBezTo>
                    <a:pt x="5" y="9"/>
                    <a:pt x="2" y="12"/>
                    <a:pt x="0" y="16"/>
                  </a:cubicBezTo>
                  <a:cubicBezTo>
                    <a:pt x="5" y="20"/>
                    <a:pt x="11" y="25"/>
                    <a:pt x="17" y="28"/>
                  </a:cubicBezTo>
                  <a:lnTo>
                    <a:pt x="27" y="18"/>
                  </a:lnTo>
                  <a:cubicBezTo>
                    <a:pt x="27" y="18"/>
                    <a:pt x="26" y="18"/>
                    <a:pt x="26" y="17"/>
                  </a:cubicBezTo>
                  <a:cubicBezTo>
                    <a:pt x="23" y="11"/>
                    <a:pt x="19" y="6"/>
                    <a:pt x="15" y="0"/>
                  </a:cubicBezTo>
                  <a:lnTo>
                    <a:pt x="9"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6" name="Google Shape;1546;p29">
              <a:extLst>
                <a:ext uri="{FF2B5EF4-FFF2-40B4-BE49-F238E27FC236}">
                  <a16:creationId xmlns:a16="http://schemas.microsoft.com/office/drawing/2014/main" id="{7D2AADF4-839D-968F-1702-D81384EB2205}"/>
                </a:ext>
              </a:extLst>
            </p:cNvPr>
            <p:cNvSpPr/>
            <p:nvPr/>
          </p:nvSpPr>
          <p:spPr>
            <a:xfrm>
              <a:off x="3078365" y="-916055"/>
              <a:ext cx="53280" cy="30960"/>
            </a:xfrm>
            <a:custGeom>
              <a:avLst/>
              <a:gdLst/>
              <a:ahLst/>
              <a:cxnLst/>
              <a:rect l="l" t="t" r="r" b="b"/>
              <a:pathLst>
                <a:path w="148" h="86" extrusionOk="0">
                  <a:moveTo>
                    <a:pt x="6" y="19"/>
                  </a:moveTo>
                  <a:cubicBezTo>
                    <a:pt x="34" y="23"/>
                    <a:pt x="61" y="32"/>
                    <a:pt x="86" y="46"/>
                  </a:cubicBezTo>
                  <a:cubicBezTo>
                    <a:pt x="86" y="46"/>
                    <a:pt x="87" y="46"/>
                    <a:pt x="87" y="47"/>
                  </a:cubicBezTo>
                  <a:cubicBezTo>
                    <a:pt x="105" y="59"/>
                    <a:pt x="122" y="72"/>
                    <a:pt x="140" y="85"/>
                  </a:cubicBezTo>
                  <a:cubicBezTo>
                    <a:pt x="140" y="85"/>
                    <a:pt x="141" y="85"/>
                    <a:pt x="142" y="85"/>
                  </a:cubicBezTo>
                  <a:cubicBezTo>
                    <a:pt x="143" y="85"/>
                    <a:pt x="144" y="85"/>
                    <a:pt x="144" y="85"/>
                  </a:cubicBezTo>
                  <a:cubicBezTo>
                    <a:pt x="145" y="84"/>
                    <a:pt x="146" y="84"/>
                    <a:pt x="146" y="83"/>
                  </a:cubicBezTo>
                  <a:cubicBezTo>
                    <a:pt x="146" y="82"/>
                    <a:pt x="147" y="81"/>
                    <a:pt x="147" y="80"/>
                  </a:cubicBezTo>
                  <a:cubicBezTo>
                    <a:pt x="147" y="79"/>
                    <a:pt x="146" y="79"/>
                    <a:pt x="146" y="78"/>
                  </a:cubicBezTo>
                  <a:cubicBezTo>
                    <a:pt x="114" y="31"/>
                    <a:pt x="72" y="0"/>
                    <a:pt x="14" y="4"/>
                  </a:cubicBezTo>
                  <a:lnTo>
                    <a:pt x="0" y="13"/>
                  </a:lnTo>
                  <a:cubicBezTo>
                    <a:pt x="0" y="14"/>
                    <a:pt x="0" y="15"/>
                    <a:pt x="0" y="15"/>
                  </a:cubicBezTo>
                  <a:cubicBezTo>
                    <a:pt x="1" y="17"/>
                    <a:pt x="2" y="19"/>
                    <a:pt x="3" y="19"/>
                  </a:cubicBezTo>
                  <a:cubicBezTo>
                    <a:pt x="4" y="20"/>
                    <a:pt x="5" y="19"/>
                    <a:pt x="6"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7" name="Google Shape;1547;p29">
              <a:extLst>
                <a:ext uri="{FF2B5EF4-FFF2-40B4-BE49-F238E27FC236}">
                  <a16:creationId xmlns:a16="http://schemas.microsoft.com/office/drawing/2014/main" id="{E3A7ED71-C1E3-4DDE-D140-4DD16DB79404}"/>
                </a:ext>
              </a:extLst>
            </p:cNvPr>
            <p:cNvSpPr/>
            <p:nvPr/>
          </p:nvSpPr>
          <p:spPr>
            <a:xfrm>
              <a:off x="3077645" y="-914255"/>
              <a:ext cx="5760" cy="3600"/>
            </a:xfrm>
            <a:custGeom>
              <a:avLst/>
              <a:gdLst/>
              <a:ahLst/>
              <a:cxnLst/>
              <a:rect l="l" t="t" r="r" b="b"/>
              <a:pathLst>
                <a:path w="16" h="10" extrusionOk="0">
                  <a:moveTo>
                    <a:pt x="6" y="0"/>
                  </a:moveTo>
                  <a:cubicBezTo>
                    <a:pt x="5" y="0"/>
                    <a:pt x="4" y="1"/>
                    <a:pt x="3" y="1"/>
                  </a:cubicBezTo>
                  <a:cubicBezTo>
                    <a:pt x="2" y="2"/>
                    <a:pt x="2" y="2"/>
                    <a:pt x="1" y="3"/>
                  </a:cubicBezTo>
                  <a:cubicBezTo>
                    <a:pt x="0" y="4"/>
                    <a:pt x="0" y="5"/>
                    <a:pt x="0" y="7"/>
                  </a:cubicBezTo>
                  <a:cubicBezTo>
                    <a:pt x="0" y="7"/>
                    <a:pt x="0" y="8"/>
                    <a:pt x="1" y="9"/>
                  </a:cubicBezTo>
                  <a:lnTo>
                    <a:pt x="15" y="0"/>
                  </a:lnTo>
                  <a:cubicBezTo>
                    <a:pt x="13" y="0"/>
                    <a:pt x="10" y="0"/>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8" name="Google Shape;1548;p29">
              <a:extLst>
                <a:ext uri="{FF2B5EF4-FFF2-40B4-BE49-F238E27FC236}">
                  <a16:creationId xmlns:a16="http://schemas.microsoft.com/office/drawing/2014/main" id="{CBE3944A-6238-403C-E24A-96AF3F7A4AE0}"/>
                </a:ext>
              </a:extLst>
            </p:cNvPr>
            <p:cNvSpPr/>
            <p:nvPr/>
          </p:nvSpPr>
          <p:spPr>
            <a:xfrm>
              <a:off x="3092765" y="-930095"/>
              <a:ext cx="3960" cy="2160"/>
            </a:xfrm>
            <a:custGeom>
              <a:avLst/>
              <a:gdLst/>
              <a:ahLst/>
              <a:cxnLst/>
              <a:rect l="l" t="t" r="r" b="b"/>
              <a:pathLst>
                <a:path w="11" h="6" extrusionOk="0">
                  <a:moveTo>
                    <a:pt x="4" y="1"/>
                  </a:moveTo>
                  <a:lnTo>
                    <a:pt x="3" y="2"/>
                  </a:lnTo>
                  <a:cubicBezTo>
                    <a:pt x="2" y="2"/>
                    <a:pt x="1" y="3"/>
                    <a:pt x="1" y="4"/>
                  </a:cubicBezTo>
                  <a:cubicBezTo>
                    <a:pt x="1" y="4"/>
                    <a:pt x="1" y="5"/>
                    <a:pt x="0" y="5"/>
                  </a:cubicBezTo>
                  <a:lnTo>
                    <a:pt x="10" y="0"/>
                  </a:lnTo>
                  <a:lnTo>
                    <a:pt x="4"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9" name="Google Shape;1549;p29">
              <a:extLst>
                <a:ext uri="{FF2B5EF4-FFF2-40B4-BE49-F238E27FC236}">
                  <a16:creationId xmlns:a16="http://schemas.microsoft.com/office/drawing/2014/main" id="{B0D43B56-0967-93D1-B2C8-F048C28F98E1}"/>
                </a:ext>
              </a:extLst>
            </p:cNvPr>
            <p:cNvSpPr/>
            <p:nvPr/>
          </p:nvSpPr>
          <p:spPr>
            <a:xfrm>
              <a:off x="3099245" y="-929735"/>
              <a:ext cx="52560" cy="30960"/>
            </a:xfrm>
            <a:custGeom>
              <a:avLst/>
              <a:gdLst/>
              <a:ahLst/>
              <a:cxnLst/>
              <a:rect l="l" t="t" r="r" b="b"/>
              <a:pathLst>
                <a:path w="146" h="86" extrusionOk="0">
                  <a:moveTo>
                    <a:pt x="82" y="59"/>
                  </a:moveTo>
                  <a:cubicBezTo>
                    <a:pt x="90" y="63"/>
                    <a:pt x="97" y="66"/>
                    <a:pt x="104" y="70"/>
                  </a:cubicBezTo>
                  <a:cubicBezTo>
                    <a:pt x="108" y="73"/>
                    <a:pt x="112" y="75"/>
                    <a:pt x="116" y="77"/>
                  </a:cubicBezTo>
                  <a:cubicBezTo>
                    <a:pt x="118" y="80"/>
                    <a:pt x="121" y="82"/>
                    <a:pt x="125" y="85"/>
                  </a:cubicBezTo>
                  <a:cubicBezTo>
                    <a:pt x="128" y="82"/>
                    <a:pt x="131" y="79"/>
                    <a:pt x="135" y="77"/>
                  </a:cubicBezTo>
                  <a:cubicBezTo>
                    <a:pt x="138" y="75"/>
                    <a:pt x="142" y="74"/>
                    <a:pt x="145" y="72"/>
                  </a:cubicBezTo>
                  <a:cubicBezTo>
                    <a:pt x="135" y="63"/>
                    <a:pt x="131" y="53"/>
                    <a:pt x="118" y="46"/>
                  </a:cubicBezTo>
                  <a:cubicBezTo>
                    <a:pt x="98" y="36"/>
                    <a:pt x="78" y="22"/>
                    <a:pt x="59" y="11"/>
                  </a:cubicBezTo>
                  <a:lnTo>
                    <a:pt x="58" y="11"/>
                  </a:lnTo>
                  <a:cubicBezTo>
                    <a:pt x="51" y="7"/>
                    <a:pt x="43" y="3"/>
                    <a:pt x="35" y="0"/>
                  </a:cubicBezTo>
                  <a:cubicBezTo>
                    <a:pt x="24" y="6"/>
                    <a:pt x="12" y="12"/>
                    <a:pt x="0" y="18"/>
                  </a:cubicBezTo>
                  <a:cubicBezTo>
                    <a:pt x="16" y="21"/>
                    <a:pt x="30" y="27"/>
                    <a:pt x="44" y="35"/>
                  </a:cubicBezTo>
                  <a:cubicBezTo>
                    <a:pt x="57" y="43"/>
                    <a:pt x="69" y="52"/>
                    <a:pt x="82" y="5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0" name="Google Shape;1550;p29">
              <a:extLst>
                <a:ext uri="{FF2B5EF4-FFF2-40B4-BE49-F238E27FC236}">
                  <a16:creationId xmlns:a16="http://schemas.microsoft.com/office/drawing/2014/main" id="{9372C385-BDA3-8D3D-B173-88C6F62EED30}"/>
                </a:ext>
              </a:extLst>
            </p:cNvPr>
            <p:cNvSpPr/>
            <p:nvPr/>
          </p:nvSpPr>
          <p:spPr>
            <a:xfrm>
              <a:off x="3092765" y="-931535"/>
              <a:ext cx="19440" cy="8280"/>
            </a:xfrm>
            <a:custGeom>
              <a:avLst/>
              <a:gdLst/>
              <a:ahLst/>
              <a:cxnLst/>
              <a:rect l="l" t="t" r="r" b="b"/>
              <a:pathLst>
                <a:path w="54" h="23" extrusionOk="0">
                  <a:moveTo>
                    <a:pt x="5" y="18"/>
                  </a:moveTo>
                  <a:lnTo>
                    <a:pt x="19" y="22"/>
                  </a:lnTo>
                  <a:cubicBezTo>
                    <a:pt x="30" y="16"/>
                    <a:pt x="42" y="10"/>
                    <a:pt x="53" y="5"/>
                  </a:cubicBezTo>
                  <a:cubicBezTo>
                    <a:pt x="46" y="2"/>
                    <a:pt x="38" y="0"/>
                    <a:pt x="29" y="0"/>
                  </a:cubicBezTo>
                  <a:cubicBezTo>
                    <a:pt x="23" y="0"/>
                    <a:pt x="16" y="1"/>
                    <a:pt x="10" y="3"/>
                  </a:cubicBezTo>
                  <a:lnTo>
                    <a:pt x="0" y="8"/>
                  </a:lnTo>
                  <a:cubicBezTo>
                    <a:pt x="0" y="9"/>
                    <a:pt x="0" y="10"/>
                    <a:pt x="0" y="11"/>
                  </a:cubicBezTo>
                  <a:cubicBezTo>
                    <a:pt x="0" y="12"/>
                    <a:pt x="0" y="13"/>
                    <a:pt x="1" y="15"/>
                  </a:cubicBezTo>
                  <a:cubicBezTo>
                    <a:pt x="2" y="17"/>
                    <a:pt x="3" y="16"/>
                    <a:pt x="4" y="17"/>
                  </a:cubicBezTo>
                  <a:cubicBezTo>
                    <a:pt x="5" y="18"/>
                    <a:pt x="5" y="18"/>
                    <a:pt x="5"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1" name="Google Shape;1551;p29">
              <a:extLst>
                <a:ext uri="{FF2B5EF4-FFF2-40B4-BE49-F238E27FC236}">
                  <a16:creationId xmlns:a16="http://schemas.microsoft.com/office/drawing/2014/main" id="{A315C550-E81B-4FCC-81F7-20573759BD1E}"/>
                </a:ext>
              </a:extLst>
            </p:cNvPr>
            <p:cNvSpPr/>
            <p:nvPr/>
          </p:nvSpPr>
          <p:spPr>
            <a:xfrm>
              <a:off x="3143885" y="-903455"/>
              <a:ext cx="9360" cy="6120"/>
            </a:xfrm>
            <a:custGeom>
              <a:avLst/>
              <a:gdLst/>
              <a:ahLst/>
              <a:cxnLst/>
              <a:rect l="l" t="t" r="r" b="b"/>
              <a:pathLst>
                <a:path w="26" h="17" extrusionOk="0">
                  <a:moveTo>
                    <a:pt x="17" y="15"/>
                  </a:moveTo>
                  <a:cubicBezTo>
                    <a:pt x="18" y="15"/>
                    <a:pt x="20" y="15"/>
                    <a:pt x="21" y="14"/>
                  </a:cubicBezTo>
                  <a:cubicBezTo>
                    <a:pt x="22" y="14"/>
                    <a:pt x="23" y="13"/>
                    <a:pt x="24" y="11"/>
                  </a:cubicBezTo>
                  <a:cubicBezTo>
                    <a:pt x="25" y="9"/>
                    <a:pt x="25" y="8"/>
                    <a:pt x="25" y="7"/>
                  </a:cubicBezTo>
                  <a:cubicBezTo>
                    <a:pt x="25" y="5"/>
                    <a:pt x="25" y="4"/>
                    <a:pt x="24" y="3"/>
                  </a:cubicBezTo>
                  <a:cubicBezTo>
                    <a:pt x="23" y="2"/>
                    <a:pt x="23" y="1"/>
                    <a:pt x="22" y="1"/>
                  </a:cubicBezTo>
                  <a:lnTo>
                    <a:pt x="21" y="0"/>
                  </a:lnTo>
                  <a:cubicBezTo>
                    <a:pt x="18" y="1"/>
                    <a:pt x="14" y="3"/>
                    <a:pt x="11" y="5"/>
                  </a:cubicBezTo>
                  <a:cubicBezTo>
                    <a:pt x="7" y="7"/>
                    <a:pt x="4" y="9"/>
                    <a:pt x="0" y="12"/>
                  </a:cubicBezTo>
                  <a:cubicBezTo>
                    <a:pt x="1" y="12"/>
                    <a:pt x="2" y="13"/>
                    <a:pt x="2" y="13"/>
                  </a:cubicBezTo>
                  <a:cubicBezTo>
                    <a:pt x="6" y="15"/>
                    <a:pt x="9" y="16"/>
                    <a:pt x="13" y="16"/>
                  </a:cubicBezTo>
                  <a:cubicBezTo>
                    <a:pt x="14" y="16"/>
                    <a:pt x="16" y="16"/>
                    <a:pt x="17"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2" name="Google Shape;1552;p29">
              <a:extLst>
                <a:ext uri="{FF2B5EF4-FFF2-40B4-BE49-F238E27FC236}">
                  <a16:creationId xmlns:a16="http://schemas.microsoft.com/office/drawing/2014/main" id="{A5953C8A-24AD-C2FC-A0B5-FC3A9BA77FB5}"/>
                </a:ext>
              </a:extLst>
            </p:cNvPr>
            <p:cNvSpPr/>
            <p:nvPr/>
          </p:nvSpPr>
          <p:spPr>
            <a:xfrm>
              <a:off x="3166925" y="-900575"/>
              <a:ext cx="1080" cy="720"/>
            </a:xfrm>
            <a:custGeom>
              <a:avLst/>
              <a:gdLst/>
              <a:ahLst/>
              <a:cxnLst/>
              <a:rect l="l" t="t" r="r" b="b"/>
              <a:pathLst>
                <a:path w="3" h="2" extrusionOk="0">
                  <a:moveTo>
                    <a:pt x="2" y="0"/>
                  </a:moveTo>
                  <a:lnTo>
                    <a:pt x="0" y="1"/>
                  </a:lnTo>
                  <a:lnTo>
                    <a:pt x="1" y="1"/>
                  </a:lnTo>
                  <a:cubicBezTo>
                    <a:pt x="1" y="1"/>
                    <a:pt x="1" y="0"/>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3" name="Google Shape;1553;p29">
              <a:extLst>
                <a:ext uri="{FF2B5EF4-FFF2-40B4-BE49-F238E27FC236}">
                  <a16:creationId xmlns:a16="http://schemas.microsoft.com/office/drawing/2014/main" id="{BC0EE2A1-BE07-7DD5-DEBA-0595486B0E0B}"/>
                </a:ext>
              </a:extLst>
            </p:cNvPr>
            <p:cNvSpPr/>
            <p:nvPr/>
          </p:nvSpPr>
          <p:spPr>
            <a:xfrm>
              <a:off x="3121925" y="-939455"/>
              <a:ext cx="42840" cy="33840"/>
            </a:xfrm>
            <a:custGeom>
              <a:avLst/>
              <a:gdLst/>
              <a:ahLst/>
              <a:cxnLst/>
              <a:rect l="l" t="t" r="r" b="b"/>
              <a:pathLst>
                <a:path w="119" h="94" extrusionOk="0">
                  <a:moveTo>
                    <a:pt x="97" y="93"/>
                  </a:moveTo>
                  <a:cubicBezTo>
                    <a:pt x="101" y="91"/>
                    <a:pt x="104" y="90"/>
                    <a:pt x="108" y="88"/>
                  </a:cubicBezTo>
                  <a:lnTo>
                    <a:pt x="118" y="82"/>
                  </a:lnTo>
                  <a:cubicBezTo>
                    <a:pt x="98" y="49"/>
                    <a:pt x="68" y="10"/>
                    <a:pt x="32" y="0"/>
                  </a:cubicBezTo>
                  <a:lnTo>
                    <a:pt x="26" y="2"/>
                  </a:lnTo>
                  <a:lnTo>
                    <a:pt x="0" y="14"/>
                  </a:lnTo>
                  <a:cubicBezTo>
                    <a:pt x="9" y="16"/>
                    <a:pt x="18" y="20"/>
                    <a:pt x="26" y="25"/>
                  </a:cubicBezTo>
                  <a:cubicBezTo>
                    <a:pt x="38" y="32"/>
                    <a:pt x="49" y="41"/>
                    <a:pt x="57" y="51"/>
                  </a:cubicBezTo>
                  <a:cubicBezTo>
                    <a:pt x="70" y="65"/>
                    <a:pt x="83" y="79"/>
                    <a:pt x="97" y="9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4" name="Google Shape;1554;p29">
              <a:extLst>
                <a:ext uri="{FF2B5EF4-FFF2-40B4-BE49-F238E27FC236}">
                  <a16:creationId xmlns:a16="http://schemas.microsoft.com/office/drawing/2014/main" id="{D01F357B-53D4-72DD-6D65-21BB9023FB7D}"/>
                </a:ext>
              </a:extLst>
            </p:cNvPr>
            <p:cNvSpPr/>
            <p:nvPr/>
          </p:nvSpPr>
          <p:spPr>
            <a:xfrm>
              <a:off x="3117965" y="-940175"/>
              <a:ext cx="15840" cy="6480"/>
            </a:xfrm>
            <a:custGeom>
              <a:avLst/>
              <a:gdLst/>
              <a:ahLst/>
              <a:cxnLst/>
              <a:rect l="l" t="t" r="r" b="b"/>
              <a:pathLst>
                <a:path w="44" h="18" extrusionOk="0">
                  <a:moveTo>
                    <a:pt x="43" y="3"/>
                  </a:moveTo>
                  <a:cubicBezTo>
                    <a:pt x="37" y="1"/>
                    <a:pt x="31" y="0"/>
                    <a:pt x="25" y="0"/>
                  </a:cubicBezTo>
                  <a:cubicBezTo>
                    <a:pt x="19" y="0"/>
                    <a:pt x="12" y="1"/>
                    <a:pt x="7" y="3"/>
                  </a:cubicBezTo>
                  <a:cubicBezTo>
                    <a:pt x="0" y="5"/>
                    <a:pt x="2" y="14"/>
                    <a:pt x="8" y="15"/>
                  </a:cubicBezTo>
                  <a:lnTo>
                    <a:pt x="12" y="17"/>
                  </a:lnTo>
                  <a:lnTo>
                    <a:pt x="37" y="5"/>
                  </a:lnTo>
                  <a:lnTo>
                    <a:pt x="43"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5" name="Google Shape;1555;p29">
              <a:extLst>
                <a:ext uri="{FF2B5EF4-FFF2-40B4-BE49-F238E27FC236}">
                  <a16:creationId xmlns:a16="http://schemas.microsoft.com/office/drawing/2014/main" id="{A1B6657E-EF8D-1C64-18A1-B131E486DAF4}"/>
                </a:ext>
              </a:extLst>
            </p:cNvPr>
            <p:cNvSpPr/>
            <p:nvPr/>
          </p:nvSpPr>
          <p:spPr>
            <a:xfrm>
              <a:off x="3156845" y="-909935"/>
              <a:ext cx="11880" cy="10440"/>
            </a:xfrm>
            <a:custGeom>
              <a:avLst/>
              <a:gdLst/>
              <a:ahLst/>
              <a:cxnLst/>
              <a:rect l="l" t="t" r="r" b="b"/>
              <a:pathLst>
                <a:path w="33" h="29" extrusionOk="0">
                  <a:moveTo>
                    <a:pt x="31" y="17"/>
                  </a:moveTo>
                  <a:cubicBezTo>
                    <a:pt x="28" y="12"/>
                    <a:pt x="25" y="6"/>
                    <a:pt x="21" y="0"/>
                  </a:cubicBezTo>
                  <a:lnTo>
                    <a:pt x="11" y="5"/>
                  </a:lnTo>
                  <a:cubicBezTo>
                    <a:pt x="7" y="7"/>
                    <a:pt x="4" y="9"/>
                    <a:pt x="0" y="10"/>
                  </a:cubicBezTo>
                  <a:cubicBezTo>
                    <a:pt x="7" y="17"/>
                    <a:pt x="14" y="22"/>
                    <a:pt x="21" y="27"/>
                  </a:cubicBezTo>
                  <a:cubicBezTo>
                    <a:pt x="22" y="27"/>
                    <a:pt x="22" y="28"/>
                    <a:pt x="24" y="28"/>
                  </a:cubicBezTo>
                  <a:cubicBezTo>
                    <a:pt x="25" y="28"/>
                    <a:pt x="27" y="27"/>
                    <a:pt x="28" y="27"/>
                  </a:cubicBezTo>
                  <a:lnTo>
                    <a:pt x="30" y="25"/>
                  </a:lnTo>
                  <a:lnTo>
                    <a:pt x="31" y="24"/>
                  </a:lnTo>
                  <a:cubicBezTo>
                    <a:pt x="32" y="23"/>
                    <a:pt x="32" y="22"/>
                    <a:pt x="32" y="20"/>
                  </a:cubicBezTo>
                  <a:cubicBezTo>
                    <a:pt x="32" y="19"/>
                    <a:pt x="32" y="18"/>
                    <a:pt x="31"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6" name="Google Shape;1556;p29">
              <a:extLst>
                <a:ext uri="{FF2B5EF4-FFF2-40B4-BE49-F238E27FC236}">
                  <a16:creationId xmlns:a16="http://schemas.microsoft.com/office/drawing/2014/main" id="{AA98AB02-58A7-C7C2-057B-84DD636C10B7}"/>
                </a:ext>
              </a:extLst>
            </p:cNvPr>
            <p:cNvSpPr/>
            <p:nvPr/>
          </p:nvSpPr>
          <p:spPr>
            <a:xfrm>
              <a:off x="3186005" y="-913535"/>
              <a:ext cx="11520" cy="8640"/>
            </a:xfrm>
            <a:custGeom>
              <a:avLst/>
              <a:gdLst/>
              <a:ahLst/>
              <a:cxnLst/>
              <a:rect l="l" t="t" r="r" b="b"/>
              <a:pathLst>
                <a:path w="32" h="24" extrusionOk="0">
                  <a:moveTo>
                    <a:pt x="18" y="20"/>
                  </a:moveTo>
                  <a:cubicBezTo>
                    <a:pt x="25" y="23"/>
                    <a:pt x="31" y="14"/>
                    <a:pt x="28" y="7"/>
                  </a:cubicBezTo>
                  <a:lnTo>
                    <a:pt x="24" y="0"/>
                  </a:lnTo>
                  <a:lnTo>
                    <a:pt x="0" y="9"/>
                  </a:lnTo>
                  <a:cubicBezTo>
                    <a:pt x="3" y="12"/>
                    <a:pt x="6" y="14"/>
                    <a:pt x="9" y="16"/>
                  </a:cubicBezTo>
                  <a:cubicBezTo>
                    <a:pt x="12" y="17"/>
                    <a:pt x="15" y="19"/>
                    <a:pt x="18"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7" name="Google Shape;1557;p29">
              <a:extLst>
                <a:ext uri="{FF2B5EF4-FFF2-40B4-BE49-F238E27FC236}">
                  <a16:creationId xmlns:a16="http://schemas.microsoft.com/office/drawing/2014/main" id="{EB36BDCE-F046-64D3-25B5-3E67FEC16206}"/>
                </a:ext>
              </a:extLst>
            </p:cNvPr>
            <p:cNvSpPr/>
            <p:nvPr/>
          </p:nvSpPr>
          <p:spPr>
            <a:xfrm>
              <a:off x="3140645" y="-948095"/>
              <a:ext cx="49320" cy="31680"/>
            </a:xfrm>
            <a:custGeom>
              <a:avLst/>
              <a:gdLst/>
              <a:ahLst/>
              <a:cxnLst/>
              <a:rect l="l" t="t" r="r" b="b"/>
              <a:pathLst>
                <a:path w="137" h="88" extrusionOk="0">
                  <a:moveTo>
                    <a:pt x="72" y="61"/>
                  </a:moveTo>
                  <a:cubicBezTo>
                    <a:pt x="84" y="69"/>
                    <a:pt x="95" y="77"/>
                    <a:pt x="105" y="87"/>
                  </a:cubicBezTo>
                  <a:lnTo>
                    <a:pt x="136" y="73"/>
                  </a:lnTo>
                  <a:cubicBezTo>
                    <a:pt x="133" y="68"/>
                    <a:pt x="130" y="64"/>
                    <a:pt x="126" y="59"/>
                  </a:cubicBezTo>
                  <a:cubicBezTo>
                    <a:pt x="114" y="47"/>
                    <a:pt x="96" y="42"/>
                    <a:pt x="84" y="30"/>
                  </a:cubicBezTo>
                  <a:cubicBezTo>
                    <a:pt x="77" y="22"/>
                    <a:pt x="69" y="15"/>
                    <a:pt x="60" y="10"/>
                  </a:cubicBezTo>
                  <a:cubicBezTo>
                    <a:pt x="52" y="6"/>
                    <a:pt x="44" y="2"/>
                    <a:pt x="36" y="0"/>
                  </a:cubicBezTo>
                  <a:cubicBezTo>
                    <a:pt x="24" y="5"/>
                    <a:pt x="12" y="10"/>
                    <a:pt x="0" y="15"/>
                  </a:cubicBezTo>
                  <a:cubicBezTo>
                    <a:pt x="11" y="19"/>
                    <a:pt x="23" y="23"/>
                    <a:pt x="33" y="30"/>
                  </a:cubicBezTo>
                  <a:cubicBezTo>
                    <a:pt x="37" y="32"/>
                    <a:pt x="41" y="35"/>
                    <a:pt x="45" y="37"/>
                  </a:cubicBezTo>
                  <a:cubicBezTo>
                    <a:pt x="54" y="46"/>
                    <a:pt x="63" y="54"/>
                    <a:pt x="72" y="6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8" name="Google Shape;1558;p29">
              <a:extLst>
                <a:ext uri="{FF2B5EF4-FFF2-40B4-BE49-F238E27FC236}">
                  <a16:creationId xmlns:a16="http://schemas.microsoft.com/office/drawing/2014/main" id="{61423908-DFFE-22EC-D268-9C4057B04332}"/>
                </a:ext>
              </a:extLst>
            </p:cNvPr>
            <p:cNvSpPr/>
            <p:nvPr/>
          </p:nvSpPr>
          <p:spPr>
            <a:xfrm>
              <a:off x="3138485" y="-949175"/>
              <a:ext cx="15840" cy="6840"/>
            </a:xfrm>
            <a:custGeom>
              <a:avLst/>
              <a:gdLst/>
              <a:ahLst/>
              <a:cxnLst/>
              <a:rect l="l" t="t" r="r" b="b"/>
              <a:pathLst>
                <a:path w="44" h="19" extrusionOk="0">
                  <a:moveTo>
                    <a:pt x="6" y="1"/>
                  </a:moveTo>
                  <a:cubicBezTo>
                    <a:pt x="6" y="1"/>
                    <a:pt x="5" y="1"/>
                    <a:pt x="4" y="1"/>
                  </a:cubicBezTo>
                  <a:cubicBezTo>
                    <a:pt x="3" y="2"/>
                    <a:pt x="2" y="3"/>
                    <a:pt x="1" y="5"/>
                  </a:cubicBezTo>
                  <a:cubicBezTo>
                    <a:pt x="0" y="7"/>
                    <a:pt x="0" y="7"/>
                    <a:pt x="0" y="9"/>
                  </a:cubicBezTo>
                  <a:cubicBezTo>
                    <a:pt x="0" y="10"/>
                    <a:pt x="0" y="12"/>
                    <a:pt x="1" y="14"/>
                  </a:cubicBezTo>
                  <a:cubicBezTo>
                    <a:pt x="2" y="16"/>
                    <a:pt x="3" y="16"/>
                    <a:pt x="4" y="17"/>
                  </a:cubicBezTo>
                  <a:cubicBezTo>
                    <a:pt x="5" y="18"/>
                    <a:pt x="6" y="18"/>
                    <a:pt x="6" y="18"/>
                  </a:cubicBezTo>
                  <a:cubicBezTo>
                    <a:pt x="18" y="13"/>
                    <a:pt x="30" y="8"/>
                    <a:pt x="43" y="3"/>
                  </a:cubicBezTo>
                  <a:cubicBezTo>
                    <a:pt x="35" y="1"/>
                    <a:pt x="27" y="0"/>
                    <a:pt x="19" y="0"/>
                  </a:cubicBezTo>
                  <a:cubicBezTo>
                    <a:pt x="15" y="0"/>
                    <a:pt x="10" y="0"/>
                    <a:pt x="6"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9" name="Google Shape;1559;p29">
              <a:extLst>
                <a:ext uri="{FF2B5EF4-FFF2-40B4-BE49-F238E27FC236}">
                  <a16:creationId xmlns:a16="http://schemas.microsoft.com/office/drawing/2014/main" id="{5D68DD3D-120F-528B-4F27-7F8EFC4D451F}"/>
                </a:ext>
              </a:extLst>
            </p:cNvPr>
            <p:cNvSpPr/>
            <p:nvPr/>
          </p:nvSpPr>
          <p:spPr>
            <a:xfrm>
              <a:off x="3178445" y="-921815"/>
              <a:ext cx="16560" cy="11880"/>
            </a:xfrm>
            <a:custGeom>
              <a:avLst/>
              <a:gdLst/>
              <a:ahLst/>
              <a:cxnLst/>
              <a:rect l="l" t="t" r="r" b="b"/>
              <a:pathLst>
                <a:path w="46" h="33" extrusionOk="0">
                  <a:moveTo>
                    <a:pt x="0" y="14"/>
                  </a:moveTo>
                  <a:cubicBezTo>
                    <a:pt x="7" y="21"/>
                    <a:pt x="14" y="27"/>
                    <a:pt x="21" y="32"/>
                  </a:cubicBezTo>
                  <a:lnTo>
                    <a:pt x="45" y="22"/>
                  </a:lnTo>
                  <a:cubicBezTo>
                    <a:pt x="44" y="20"/>
                    <a:pt x="42" y="17"/>
                    <a:pt x="40" y="14"/>
                  </a:cubicBezTo>
                  <a:cubicBezTo>
                    <a:pt x="38" y="9"/>
                    <a:pt x="35" y="4"/>
                    <a:pt x="32" y="0"/>
                  </a:cubicBezTo>
                  <a:lnTo>
                    <a:pt x="0"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0" name="Google Shape;1560;p29">
              <a:extLst>
                <a:ext uri="{FF2B5EF4-FFF2-40B4-BE49-F238E27FC236}">
                  <a16:creationId xmlns:a16="http://schemas.microsoft.com/office/drawing/2014/main" id="{5F7505B9-9AC1-2878-D7E2-ADE3379638F4}"/>
                </a:ext>
              </a:extLst>
            </p:cNvPr>
            <p:cNvSpPr/>
            <p:nvPr/>
          </p:nvSpPr>
          <p:spPr>
            <a:xfrm>
              <a:off x="3164045" y="-955295"/>
              <a:ext cx="45000" cy="29160"/>
            </a:xfrm>
            <a:custGeom>
              <a:avLst/>
              <a:gdLst/>
              <a:ahLst/>
              <a:cxnLst/>
              <a:rect l="l" t="t" r="r" b="b"/>
              <a:pathLst>
                <a:path w="125" h="81" extrusionOk="0">
                  <a:moveTo>
                    <a:pt x="61" y="51"/>
                  </a:moveTo>
                  <a:cubicBezTo>
                    <a:pt x="74" y="60"/>
                    <a:pt x="86" y="70"/>
                    <a:pt x="99" y="80"/>
                  </a:cubicBezTo>
                  <a:lnTo>
                    <a:pt x="116" y="72"/>
                  </a:lnTo>
                  <a:lnTo>
                    <a:pt x="124" y="69"/>
                  </a:lnTo>
                  <a:cubicBezTo>
                    <a:pt x="111" y="54"/>
                    <a:pt x="97" y="42"/>
                    <a:pt x="80" y="32"/>
                  </a:cubicBezTo>
                  <a:cubicBezTo>
                    <a:pt x="66" y="21"/>
                    <a:pt x="51" y="12"/>
                    <a:pt x="36" y="3"/>
                  </a:cubicBezTo>
                  <a:cubicBezTo>
                    <a:pt x="34" y="2"/>
                    <a:pt x="32" y="1"/>
                    <a:pt x="30" y="0"/>
                  </a:cubicBezTo>
                  <a:cubicBezTo>
                    <a:pt x="20" y="3"/>
                    <a:pt x="11" y="7"/>
                    <a:pt x="0" y="10"/>
                  </a:cubicBezTo>
                  <a:cubicBezTo>
                    <a:pt x="6" y="13"/>
                    <a:pt x="12" y="16"/>
                    <a:pt x="17" y="19"/>
                  </a:cubicBezTo>
                  <a:cubicBezTo>
                    <a:pt x="33" y="28"/>
                    <a:pt x="47" y="39"/>
                    <a:pt x="61" y="5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1" name="Google Shape;1561;p29">
              <a:extLst>
                <a:ext uri="{FF2B5EF4-FFF2-40B4-BE49-F238E27FC236}">
                  <a16:creationId xmlns:a16="http://schemas.microsoft.com/office/drawing/2014/main" id="{DAC9E84D-A9C3-D456-8E94-1013953AC8DC}"/>
                </a:ext>
              </a:extLst>
            </p:cNvPr>
            <p:cNvSpPr/>
            <p:nvPr/>
          </p:nvSpPr>
          <p:spPr>
            <a:xfrm>
              <a:off x="3208685" y="-922895"/>
              <a:ext cx="4680" cy="3600"/>
            </a:xfrm>
            <a:custGeom>
              <a:avLst/>
              <a:gdLst/>
              <a:ahLst/>
              <a:cxnLst/>
              <a:rect l="l" t="t" r="r" b="b"/>
              <a:pathLst>
                <a:path w="13" h="10" extrusionOk="0">
                  <a:moveTo>
                    <a:pt x="2" y="8"/>
                  </a:moveTo>
                  <a:cubicBezTo>
                    <a:pt x="3" y="8"/>
                    <a:pt x="4" y="9"/>
                    <a:pt x="5" y="9"/>
                  </a:cubicBezTo>
                  <a:cubicBezTo>
                    <a:pt x="6" y="9"/>
                    <a:pt x="8" y="9"/>
                    <a:pt x="9" y="8"/>
                  </a:cubicBezTo>
                  <a:cubicBezTo>
                    <a:pt x="10" y="7"/>
                    <a:pt x="10" y="6"/>
                    <a:pt x="11" y="5"/>
                  </a:cubicBezTo>
                  <a:cubicBezTo>
                    <a:pt x="12" y="4"/>
                    <a:pt x="12" y="3"/>
                    <a:pt x="12" y="2"/>
                  </a:cubicBezTo>
                  <a:cubicBezTo>
                    <a:pt x="12" y="1"/>
                    <a:pt x="12" y="0"/>
                    <a:pt x="12" y="0"/>
                  </a:cubicBezTo>
                  <a:lnTo>
                    <a:pt x="0" y="6"/>
                  </a:lnTo>
                  <a:lnTo>
                    <a:pt x="2" y="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2" name="Google Shape;1562;p29">
              <a:extLst>
                <a:ext uri="{FF2B5EF4-FFF2-40B4-BE49-F238E27FC236}">
                  <a16:creationId xmlns:a16="http://schemas.microsoft.com/office/drawing/2014/main" id="{319577DA-B163-A82E-B951-5BEC63E77787}"/>
                </a:ext>
              </a:extLst>
            </p:cNvPr>
            <p:cNvSpPr/>
            <p:nvPr/>
          </p:nvSpPr>
          <p:spPr>
            <a:xfrm>
              <a:off x="3162245" y="-957455"/>
              <a:ext cx="13320" cy="6120"/>
            </a:xfrm>
            <a:custGeom>
              <a:avLst/>
              <a:gdLst/>
              <a:ahLst/>
              <a:cxnLst/>
              <a:rect l="l" t="t" r="r" b="b"/>
              <a:pathLst>
                <a:path w="37" h="17" extrusionOk="0">
                  <a:moveTo>
                    <a:pt x="7" y="0"/>
                  </a:moveTo>
                  <a:cubicBezTo>
                    <a:pt x="6" y="0"/>
                    <a:pt x="5" y="1"/>
                    <a:pt x="4" y="1"/>
                  </a:cubicBezTo>
                  <a:cubicBezTo>
                    <a:pt x="3" y="2"/>
                    <a:pt x="2" y="2"/>
                    <a:pt x="1" y="4"/>
                  </a:cubicBezTo>
                  <a:cubicBezTo>
                    <a:pt x="0" y="6"/>
                    <a:pt x="0" y="7"/>
                    <a:pt x="0" y="9"/>
                  </a:cubicBezTo>
                  <a:cubicBezTo>
                    <a:pt x="0" y="10"/>
                    <a:pt x="0" y="11"/>
                    <a:pt x="1" y="13"/>
                  </a:cubicBezTo>
                  <a:cubicBezTo>
                    <a:pt x="2" y="15"/>
                    <a:pt x="3" y="15"/>
                    <a:pt x="4" y="16"/>
                  </a:cubicBezTo>
                  <a:lnTo>
                    <a:pt x="5" y="16"/>
                  </a:lnTo>
                  <a:cubicBezTo>
                    <a:pt x="15" y="13"/>
                    <a:pt x="25" y="9"/>
                    <a:pt x="36" y="6"/>
                  </a:cubicBezTo>
                  <a:cubicBezTo>
                    <a:pt x="28" y="2"/>
                    <a:pt x="21" y="0"/>
                    <a:pt x="13" y="0"/>
                  </a:cubicBezTo>
                  <a:cubicBezTo>
                    <a:pt x="11" y="0"/>
                    <a:pt x="9" y="0"/>
                    <a:pt x="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3" name="Google Shape;1563;p29">
              <a:extLst>
                <a:ext uri="{FF2B5EF4-FFF2-40B4-BE49-F238E27FC236}">
                  <a16:creationId xmlns:a16="http://schemas.microsoft.com/office/drawing/2014/main" id="{0895BFA2-B614-73F7-FC22-BF7D876691AC}"/>
                </a:ext>
              </a:extLst>
            </p:cNvPr>
            <p:cNvSpPr/>
            <p:nvPr/>
          </p:nvSpPr>
          <p:spPr>
            <a:xfrm>
              <a:off x="3199325" y="-930455"/>
              <a:ext cx="14040" cy="10440"/>
            </a:xfrm>
            <a:custGeom>
              <a:avLst/>
              <a:gdLst/>
              <a:ahLst/>
              <a:cxnLst/>
              <a:rect l="l" t="t" r="r" b="b"/>
              <a:pathLst>
                <a:path w="39" h="29" extrusionOk="0">
                  <a:moveTo>
                    <a:pt x="25" y="0"/>
                  </a:moveTo>
                  <a:lnTo>
                    <a:pt x="18" y="3"/>
                  </a:lnTo>
                  <a:lnTo>
                    <a:pt x="0" y="12"/>
                  </a:lnTo>
                  <a:cubicBezTo>
                    <a:pt x="5" y="16"/>
                    <a:pt x="10" y="20"/>
                    <a:pt x="16" y="23"/>
                  </a:cubicBezTo>
                  <a:cubicBezTo>
                    <a:pt x="20" y="25"/>
                    <a:pt x="23" y="26"/>
                    <a:pt x="26" y="28"/>
                  </a:cubicBezTo>
                  <a:lnTo>
                    <a:pt x="38" y="21"/>
                  </a:lnTo>
                  <a:lnTo>
                    <a:pt x="38" y="20"/>
                  </a:lnTo>
                  <a:lnTo>
                    <a:pt x="38" y="19"/>
                  </a:lnTo>
                  <a:cubicBezTo>
                    <a:pt x="37" y="17"/>
                    <a:pt x="36" y="15"/>
                    <a:pt x="35" y="13"/>
                  </a:cubicBezTo>
                  <a:cubicBezTo>
                    <a:pt x="32" y="9"/>
                    <a:pt x="29" y="4"/>
                    <a:pt x="2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4" name="Google Shape;1564;p29">
              <a:extLst>
                <a:ext uri="{FF2B5EF4-FFF2-40B4-BE49-F238E27FC236}">
                  <a16:creationId xmlns:a16="http://schemas.microsoft.com/office/drawing/2014/main" id="{12ADA7CD-EB67-D339-43E6-EEAF3B5772A1}"/>
                </a:ext>
              </a:extLst>
            </p:cNvPr>
            <p:cNvSpPr/>
            <p:nvPr/>
          </p:nvSpPr>
          <p:spPr>
            <a:xfrm>
              <a:off x="3184565" y="-962495"/>
              <a:ext cx="42120" cy="27360"/>
            </a:xfrm>
            <a:custGeom>
              <a:avLst/>
              <a:gdLst/>
              <a:ahLst/>
              <a:cxnLst/>
              <a:rect l="l" t="t" r="r" b="b"/>
              <a:pathLst>
                <a:path w="117" h="76" extrusionOk="0">
                  <a:moveTo>
                    <a:pt x="63" y="47"/>
                  </a:moveTo>
                  <a:cubicBezTo>
                    <a:pt x="75" y="55"/>
                    <a:pt x="87" y="64"/>
                    <a:pt x="98" y="75"/>
                  </a:cubicBezTo>
                  <a:lnTo>
                    <a:pt x="116" y="67"/>
                  </a:lnTo>
                  <a:cubicBezTo>
                    <a:pt x="115" y="65"/>
                    <a:pt x="114" y="62"/>
                    <a:pt x="112" y="59"/>
                  </a:cubicBezTo>
                  <a:cubicBezTo>
                    <a:pt x="109" y="53"/>
                    <a:pt x="105" y="48"/>
                    <a:pt x="100" y="43"/>
                  </a:cubicBezTo>
                  <a:cubicBezTo>
                    <a:pt x="87" y="32"/>
                    <a:pt x="72" y="24"/>
                    <a:pt x="60" y="13"/>
                  </a:cubicBezTo>
                  <a:cubicBezTo>
                    <a:pt x="55" y="8"/>
                    <a:pt x="49" y="4"/>
                    <a:pt x="43" y="0"/>
                  </a:cubicBezTo>
                  <a:cubicBezTo>
                    <a:pt x="28" y="4"/>
                    <a:pt x="14" y="7"/>
                    <a:pt x="0" y="12"/>
                  </a:cubicBezTo>
                  <a:cubicBezTo>
                    <a:pt x="11" y="14"/>
                    <a:pt x="21" y="17"/>
                    <a:pt x="31" y="23"/>
                  </a:cubicBezTo>
                  <a:cubicBezTo>
                    <a:pt x="34" y="25"/>
                    <a:pt x="37" y="27"/>
                    <a:pt x="40" y="29"/>
                  </a:cubicBezTo>
                  <a:cubicBezTo>
                    <a:pt x="48" y="35"/>
                    <a:pt x="55" y="41"/>
                    <a:pt x="63" y="4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5" name="Google Shape;1565;p29">
              <a:extLst>
                <a:ext uri="{FF2B5EF4-FFF2-40B4-BE49-F238E27FC236}">
                  <a16:creationId xmlns:a16="http://schemas.microsoft.com/office/drawing/2014/main" id="{933F261D-E4A2-07A4-AA5E-3C640125CE40}"/>
                </a:ext>
              </a:extLst>
            </p:cNvPr>
            <p:cNvSpPr/>
            <p:nvPr/>
          </p:nvSpPr>
          <p:spPr>
            <a:xfrm>
              <a:off x="3183125" y="-965375"/>
              <a:ext cx="7200" cy="2160"/>
            </a:xfrm>
            <a:custGeom>
              <a:avLst/>
              <a:gdLst/>
              <a:ahLst/>
              <a:cxnLst/>
              <a:rect l="l" t="t" r="r" b="b"/>
              <a:pathLst>
                <a:path w="20" h="6" extrusionOk="0">
                  <a:moveTo>
                    <a:pt x="2" y="3"/>
                  </a:moveTo>
                  <a:cubicBezTo>
                    <a:pt x="1" y="4"/>
                    <a:pt x="0" y="4"/>
                    <a:pt x="0" y="5"/>
                  </a:cubicBezTo>
                  <a:lnTo>
                    <a:pt x="19" y="0"/>
                  </a:lnTo>
                  <a:cubicBezTo>
                    <a:pt x="14" y="0"/>
                    <a:pt x="8" y="1"/>
                    <a:pt x="2"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6" name="Google Shape;1566;p29">
              <a:extLst>
                <a:ext uri="{FF2B5EF4-FFF2-40B4-BE49-F238E27FC236}">
                  <a16:creationId xmlns:a16="http://schemas.microsoft.com/office/drawing/2014/main" id="{785F6F4F-4FB6-2ACA-96B8-C6C67770F85D}"/>
                </a:ext>
              </a:extLst>
            </p:cNvPr>
            <p:cNvSpPr/>
            <p:nvPr/>
          </p:nvSpPr>
          <p:spPr>
            <a:xfrm>
              <a:off x="3226325" y="-931175"/>
              <a:ext cx="4320" cy="2880"/>
            </a:xfrm>
            <a:custGeom>
              <a:avLst/>
              <a:gdLst/>
              <a:ahLst/>
              <a:cxnLst/>
              <a:rect l="l" t="t" r="r" b="b"/>
              <a:pathLst>
                <a:path w="12" h="8" extrusionOk="0">
                  <a:moveTo>
                    <a:pt x="2" y="6"/>
                  </a:moveTo>
                  <a:cubicBezTo>
                    <a:pt x="3" y="6"/>
                    <a:pt x="4" y="7"/>
                    <a:pt x="5" y="7"/>
                  </a:cubicBezTo>
                  <a:cubicBezTo>
                    <a:pt x="6" y="7"/>
                    <a:pt x="7" y="7"/>
                    <a:pt x="8" y="6"/>
                  </a:cubicBezTo>
                  <a:cubicBezTo>
                    <a:pt x="9" y="5"/>
                    <a:pt x="9" y="5"/>
                    <a:pt x="10" y="4"/>
                  </a:cubicBezTo>
                  <a:cubicBezTo>
                    <a:pt x="11" y="3"/>
                    <a:pt x="11" y="2"/>
                    <a:pt x="11" y="1"/>
                  </a:cubicBezTo>
                  <a:cubicBezTo>
                    <a:pt x="11" y="0"/>
                    <a:pt x="10" y="0"/>
                    <a:pt x="10" y="0"/>
                  </a:cubicBezTo>
                  <a:lnTo>
                    <a:pt x="0" y="5"/>
                  </a:lnTo>
                  <a:lnTo>
                    <a:pt x="2"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7" name="Google Shape;1567;p29">
              <a:extLst>
                <a:ext uri="{FF2B5EF4-FFF2-40B4-BE49-F238E27FC236}">
                  <a16:creationId xmlns:a16="http://schemas.microsoft.com/office/drawing/2014/main" id="{C5210222-1A6F-C6D0-DBCE-9DE7A3D41B5D}"/>
                </a:ext>
              </a:extLst>
            </p:cNvPr>
            <p:cNvSpPr/>
            <p:nvPr/>
          </p:nvSpPr>
          <p:spPr>
            <a:xfrm>
              <a:off x="3182045" y="-965735"/>
              <a:ext cx="18000" cy="7560"/>
            </a:xfrm>
            <a:custGeom>
              <a:avLst/>
              <a:gdLst/>
              <a:ahLst/>
              <a:cxnLst/>
              <a:rect l="l" t="t" r="r" b="b"/>
              <a:pathLst>
                <a:path w="50" h="21" extrusionOk="0">
                  <a:moveTo>
                    <a:pt x="6" y="20"/>
                  </a:moveTo>
                  <a:lnTo>
                    <a:pt x="7" y="20"/>
                  </a:lnTo>
                  <a:cubicBezTo>
                    <a:pt x="21" y="16"/>
                    <a:pt x="35" y="12"/>
                    <a:pt x="49" y="8"/>
                  </a:cubicBezTo>
                  <a:cubicBezTo>
                    <a:pt x="49" y="8"/>
                    <a:pt x="48" y="8"/>
                    <a:pt x="47" y="7"/>
                  </a:cubicBezTo>
                  <a:cubicBezTo>
                    <a:pt x="40" y="3"/>
                    <a:pt x="32" y="1"/>
                    <a:pt x="23" y="0"/>
                  </a:cubicBezTo>
                  <a:lnTo>
                    <a:pt x="3" y="5"/>
                  </a:lnTo>
                  <a:cubicBezTo>
                    <a:pt x="2" y="6"/>
                    <a:pt x="2" y="7"/>
                    <a:pt x="1" y="8"/>
                  </a:cubicBezTo>
                  <a:cubicBezTo>
                    <a:pt x="0" y="9"/>
                    <a:pt x="0" y="10"/>
                    <a:pt x="0" y="12"/>
                  </a:cubicBezTo>
                  <a:cubicBezTo>
                    <a:pt x="0" y="13"/>
                    <a:pt x="0" y="14"/>
                    <a:pt x="1" y="16"/>
                  </a:cubicBezTo>
                  <a:cubicBezTo>
                    <a:pt x="2" y="18"/>
                    <a:pt x="3" y="19"/>
                    <a:pt x="4" y="19"/>
                  </a:cubicBezTo>
                  <a:cubicBezTo>
                    <a:pt x="5" y="20"/>
                    <a:pt x="5" y="20"/>
                    <a:pt x="6"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8" name="Google Shape;1568;p29">
              <a:extLst>
                <a:ext uri="{FF2B5EF4-FFF2-40B4-BE49-F238E27FC236}">
                  <a16:creationId xmlns:a16="http://schemas.microsoft.com/office/drawing/2014/main" id="{674BC037-4D25-1B81-9AC2-BF752D43C353}"/>
                </a:ext>
              </a:extLst>
            </p:cNvPr>
            <p:cNvSpPr/>
            <p:nvPr/>
          </p:nvSpPr>
          <p:spPr>
            <a:xfrm>
              <a:off x="3219845" y="-938375"/>
              <a:ext cx="10800" cy="9360"/>
            </a:xfrm>
            <a:custGeom>
              <a:avLst/>
              <a:gdLst/>
              <a:ahLst/>
              <a:cxnLst/>
              <a:rect l="l" t="t" r="r" b="b"/>
              <a:pathLst>
                <a:path w="30" h="26" extrusionOk="0">
                  <a:moveTo>
                    <a:pt x="19" y="0"/>
                  </a:moveTo>
                  <a:lnTo>
                    <a:pt x="0" y="7"/>
                  </a:lnTo>
                  <a:lnTo>
                    <a:pt x="3" y="10"/>
                  </a:lnTo>
                  <a:cubicBezTo>
                    <a:pt x="7" y="16"/>
                    <a:pt x="12" y="21"/>
                    <a:pt x="18" y="25"/>
                  </a:cubicBezTo>
                  <a:lnTo>
                    <a:pt x="28" y="20"/>
                  </a:lnTo>
                  <a:cubicBezTo>
                    <a:pt x="29" y="20"/>
                    <a:pt x="29" y="19"/>
                    <a:pt x="29" y="19"/>
                  </a:cubicBezTo>
                  <a:cubicBezTo>
                    <a:pt x="29" y="18"/>
                    <a:pt x="29" y="18"/>
                    <a:pt x="28" y="18"/>
                  </a:cubicBezTo>
                  <a:cubicBezTo>
                    <a:pt x="27" y="16"/>
                    <a:pt x="26" y="14"/>
                    <a:pt x="25" y="13"/>
                  </a:cubicBezTo>
                  <a:cubicBezTo>
                    <a:pt x="23" y="9"/>
                    <a:pt x="21" y="4"/>
                    <a:pt x="1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9" name="Google Shape;1569;p29">
              <a:extLst>
                <a:ext uri="{FF2B5EF4-FFF2-40B4-BE49-F238E27FC236}">
                  <a16:creationId xmlns:a16="http://schemas.microsoft.com/office/drawing/2014/main" id="{48304FC5-964D-0B81-09B7-BE2BF6003FD2}"/>
                </a:ext>
              </a:extLst>
            </p:cNvPr>
            <p:cNvSpPr/>
            <p:nvPr/>
          </p:nvSpPr>
          <p:spPr>
            <a:xfrm>
              <a:off x="3242525" y="-937655"/>
              <a:ext cx="6120" cy="2880"/>
            </a:xfrm>
            <a:custGeom>
              <a:avLst/>
              <a:gdLst/>
              <a:ahLst/>
              <a:cxnLst/>
              <a:rect l="l" t="t" r="r" b="b"/>
              <a:pathLst>
                <a:path w="17" h="8" extrusionOk="0">
                  <a:moveTo>
                    <a:pt x="7" y="7"/>
                  </a:moveTo>
                  <a:lnTo>
                    <a:pt x="8" y="7"/>
                  </a:lnTo>
                  <a:cubicBezTo>
                    <a:pt x="9" y="7"/>
                    <a:pt x="11" y="7"/>
                    <a:pt x="12" y="6"/>
                  </a:cubicBezTo>
                  <a:cubicBezTo>
                    <a:pt x="13" y="5"/>
                    <a:pt x="14" y="4"/>
                    <a:pt x="15" y="3"/>
                  </a:cubicBezTo>
                  <a:cubicBezTo>
                    <a:pt x="16" y="2"/>
                    <a:pt x="16" y="1"/>
                    <a:pt x="16" y="0"/>
                  </a:cubicBezTo>
                  <a:lnTo>
                    <a:pt x="0" y="5"/>
                  </a:lnTo>
                  <a:cubicBezTo>
                    <a:pt x="2" y="6"/>
                    <a:pt x="4" y="7"/>
                    <a:pt x="7"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0" name="Google Shape;1570;p29">
              <a:extLst>
                <a:ext uri="{FF2B5EF4-FFF2-40B4-BE49-F238E27FC236}">
                  <a16:creationId xmlns:a16="http://schemas.microsoft.com/office/drawing/2014/main" id="{2A53721D-99F1-467E-D4F0-64D4EA03811C}"/>
                </a:ext>
              </a:extLst>
            </p:cNvPr>
            <p:cNvSpPr/>
            <p:nvPr/>
          </p:nvSpPr>
          <p:spPr>
            <a:xfrm>
              <a:off x="3211205" y="-968255"/>
              <a:ext cx="35640" cy="26640"/>
            </a:xfrm>
            <a:custGeom>
              <a:avLst/>
              <a:gdLst/>
              <a:ahLst/>
              <a:cxnLst/>
              <a:rect l="l" t="t" r="r" b="b"/>
              <a:pathLst>
                <a:path w="99" h="74" extrusionOk="0">
                  <a:moveTo>
                    <a:pt x="5" y="12"/>
                  </a:moveTo>
                  <a:cubicBezTo>
                    <a:pt x="28" y="18"/>
                    <a:pt x="41" y="44"/>
                    <a:pt x="60" y="58"/>
                  </a:cubicBezTo>
                  <a:cubicBezTo>
                    <a:pt x="64" y="62"/>
                    <a:pt x="68" y="67"/>
                    <a:pt x="71" y="72"/>
                  </a:cubicBezTo>
                  <a:lnTo>
                    <a:pt x="71" y="73"/>
                  </a:lnTo>
                  <a:lnTo>
                    <a:pt x="86" y="68"/>
                  </a:lnTo>
                  <a:cubicBezTo>
                    <a:pt x="90" y="66"/>
                    <a:pt x="94" y="65"/>
                    <a:pt x="98" y="64"/>
                  </a:cubicBezTo>
                  <a:cubicBezTo>
                    <a:pt x="96" y="60"/>
                    <a:pt x="94" y="56"/>
                    <a:pt x="93" y="53"/>
                  </a:cubicBezTo>
                  <a:cubicBezTo>
                    <a:pt x="86" y="39"/>
                    <a:pt x="73" y="36"/>
                    <a:pt x="64" y="24"/>
                  </a:cubicBezTo>
                  <a:cubicBezTo>
                    <a:pt x="58" y="15"/>
                    <a:pt x="50" y="7"/>
                    <a:pt x="40" y="1"/>
                  </a:cubicBezTo>
                  <a:cubicBezTo>
                    <a:pt x="39" y="1"/>
                    <a:pt x="38" y="0"/>
                    <a:pt x="37" y="0"/>
                  </a:cubicBezTo>
                  <a:cubicBezTo>
                    <a:pt x="25" y="2"/>
                    <a:pt x="12" y="5"/>
                    <a:pt x="0" y="8"/>
                  </a:cubicBezTo>
                  <a:cubicBezTo>
                    <a:pt x="0" y="9"/>
                    <a:pt x="1" y="10"/>
                    <a:pt x="3" y="11"/>
                  </a:cubicBezTo>
                  <a:cubicBezTo>
                    <a:pt x="3" y="11"/>
                    <a:pt x="4" y="12"/>
                    <a:pt x="5"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1" name="Google Shape;1571;p29">
              <a:extLst>
                <a:ext uri="{FF2B5EF4-FFF2-40B4-BE49-F238E27FC236}">
                  <a16:creationId xmlns:a16="http://schemas.microsoft.com/office/drawing/2014/main" id="{A1CFE3CF-EFED-F86C-23C7-52A95320076B}"/>
                </a:ext>
              </a:extLst>
            </p:cNvPr>
            <p:cNvSpPr/>
            <p:nvPr/>
          </p:nvSpPr>
          <p:spPr>
            <a:xfrm>
              <a:off x="3210485" y="-970415"/>
              <a:ext cx="14400" cy="5400"/>
            </a:xfrm>
            <a:custGeom>
              <a:avLst/>
              <a:gdLst/>
              <a:ahLst/>
              <a:cxnLst/>
              <a:rect l="l" t="t" r="r" b="b"/>
              <a:pathLst>
                <a:path w="40" h="15" extrusionOk="0">
                  <a:moveTo>
                    <a:pt x="7" y="0"/>
                  </a:moveTo>
                  <a:cubicBezTo>
                    <a:pt x="7" y="1"/>
                    <a:pt x="6" y="1"/>
                    <a:pt x="5" y="1"/>
                  </a:cubicBezTo>
                  <a:cubicBezTo>
                    <a:pt x="4" y="2"/>
                    <a:pt x="3" y="3"/>
                    <a:pt x="2" y="5"/>
                  </a:cubicBezTo>
                  <a:cubicBezTo>
                    <a:pt x="1" y="7"/>
                    <a:pt x="0" y="8"/>
                    <a:pt x="0" y="9"/>
                  </a:cubicBezTo>
                  <a:cubicBezTo>
                    <a:pt x="0" y="11"/>
                    <a:pt x="1" y="12"/>
                    <a:pt x="2" y="14"/>
                  </a:cubicBezTo>
                  <a:cubicBezTo>
                    <a:pt x="14" y="11"/>
                    <a:pt x="27" y="8"/>
                    <a:pt x="39" y="6"/>
                  </a:cubicBezTo>
                  <a:cubicBezTo>
                    <a:pt x="32" y="2"/>
                    <a:pt x="24" y="0"/>
                    <a:pt x="16" y="0"/>
                  </a:cubicBezTo>
                  <a:cubicBezTo>
                    <a:pt x="13" y="0"/>
                    <a:pt x="10" y="0"/>
                    <a:pt x="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2" name="Google Shape;1572;p29">
              <a:extLst>
                <a:ext uri="{FF2B5EF4-FFF2-40B4-BE49-F238E27FC236}">
                  <a16:creationId xmlns:a16="http://schemas.microsoft.com/office/drawing/2014/main" id="{48E03B09-DE41-AD75-15DF-1553CC014623}"/>
                </a:ext>
              </a:extLst>
            </p:cNvPr>
            <p:cNvSpPr/>
            <p:nvPr/>
          </p:nvSpPr>
          <p:spPr>
            <a:xfrm>
              <a:off x="3236765" y="-945215"/>
              <a:ext cx="11880" cy="9720"/>
            </a:xfrm>
            <a:custGeom>
              <a:avLst/>
              <a:gdLst/>
              <a:ahLst/>
              <a:cxnLst/>
              <a:rect l="l" t="t" r="r" b="b"/>
              <a:pathLst>
                <a:path w="33" h="27" extrusionOk="0">
                  <a:moveTo>
                    <a:pt x="27" y="0"/>
                  </a:moveTo>
                  <a:cubicBezTo>
                    <a:pt x="23" y="2"/>
                    <a:pt x="19" y="2"/>
                    <a:pt x="15" y="4"/>
                  </a:cubicBezTo>
                  <a:lnTo>
                    <a:pt x="0" y="9"/>
                  </a:lnTo>
                  <a:cubicBezTo>
                    <a:pt x="1" y="10"/>
                    <a:pt x="1" y="10"/>
                    <a:pt x="2" y="11"/>
                  </a:cubicBezTo>
                  <a:cubicBezTo>
                    <a:pt x="5" y="17"/>
                    <a:pt x="10" y="22"/>
                    <a:pt x="16" y="26"/>
                  </a:cubicBezTo>
                  <a:lnTo>
                    <a:pt x="32" y="21"/>
                  </a:lnTo>
                  <a:cubicBezTo>
                    <a:pt x="32" y="20"/>
                    <a:pt x="32" y="20"/>
                    <a:pt x="32" y="20"/>
                  </a:cubicBezTo>
                  <a:lnTo>
                    <a:pt x="32" y="19"/>
                  </a:lnTo>
                  <a:cubicBezTo>
                    <a:pt x="31" y="13"/>
                    <a:pt x="29" y="6"/>
                    <a:pt x="2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3" name="Google Shape;1573;p29">
              <a:extLst>
                <a:ext uri="{FF2B5EF4-FFF2-40B4-BE49-F238E27FC236}">
                  <a16:creationId xmlns:a16="http://schemas.microsoft.com/office/drawing/2014/main" id="{5B44F7BD-A1FA-8CEA-363D-1338454D8114}"/>
                </a:ext>
              </a:extLst>
            </p:cNvPr>
            <p:cNvSpPr/>
            <p:nvPr/>
          </p:nvSpPr>
          <p:spPr>
            <a:xfrm>
              <a:off x="3233885" y="-972215"/>
              <a:ext cx="36000" cy="24480"/>
            </a:xfrm>
            <a:custGeom>
              <a:avLst/>
              <a:gdLst/>
              <a:ahLst/>
              <a:cxnLst/>
              <a:rect l="l" t="t" r="r" b="b"/>
              <a:pathLst>
                <a:path w="100" h="68" extrusionOk="0">
                  <a:moveTo>
                    <a:pt x="55" y="57"/>
                  </a:moveTo>
                  <a:lnTo>
                    <a:pt x="65" y="67"/>
                  </a:lnTo>
                  <a:lnTo>
                    <a:pt x="76" y="65"/>
                  </a:lnTo>
                  <a:cubicBezTo>
                    <a:pt x="81" y="64"/>
                    <a:pt x="86" y="63"/>
                    <a:pt x="91" y="63"/>
                  </a:cubicBezTo>
                  <a:cubicBezTo>
                    <a:pt x="94" y="63"/>
                    <a:pt x="97" y="63"/>
                    <a:pt x="99" y="64"/>
                  </a:cubicBezTo>
                  <a:cubicBezTo>
                    <a:pt x="91" y="52"/>
                    <a:pt x="82" y="41"/>
                    <a:pt x="72" y="31"/>
                  </a:cubicBezTo>
                  <a:cubicBezTo>
                    <a:pt x="62" y="18"/>
                    <a:pt x="50" y="8"/>
                    <a:pt x="36" y="0"/>
                  </a:cubicBezTo>
                  <a:cubicBezTo>
                    <a:pt x="24" y="1"/>
                    <a:pt x="12" y="3"/>
                    <a:pt x="0" y="6"/>
                  </a:cubicBezTo>
                  <a:cubicBezTo>
                    <a:pt x="0" y="6"/>
                    <a:pt x="1" y="7"/>
                    <a:pt x="2" y="7"/>
                  </a:cubicBezTo>
                  <a:cubicBezTo>
                    <a:pt x="23" y="20"/>
                    <a:pt x="41" y="37"/>
                    <a:pt x="55" y="5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4" name="Google Shape;1574;p29">
              <a:extLst>
                <a:ext uri="{FF2B5EF4-FFF2-40B4-BE49-F238E27FC236}">
                  <a16:creationId xmlns:a16="http://schemas.microsoft.com/office/drawing/2014/main" id="{8AAE4811-05D2-E583-31C9-22F50CAB829C}"/>
                </a:ext>
              </a:extLst>
            </p:cNvPr>
            <p:cNvSpPr/>
            <p:nvPr/>
          </p:nvSpPr>
          <p:spPr>
            <a:xfrm>
              <a:off x="3262325" y="-944495"/>
              <a:ext cx="14040" cy="11520"/>
            </a:xfrm>
            <a:custGeom>
              <a:avLst/>
              <a:gdLst/>
              <a:ahLst/>
              <a:cxnLst/>
              <a:rect l="l" t="t" r="r" b="b"/>
              <a:pathLst>
                <a:path w="39" h="32" extrusionOk="0">
                  <a:moveTo>
                    <a:pt x="2" y="10"/>
                  </a:moveTo>
                  <a:cubicBezTo>
                    <a:pt x="8" y="18"/>
                    <a:pt x="17" y="21"/>
                    <a:pt x="23" y="29"/>
                  </a:cubicBezTo>
                  <a:cubicBezTo>
                    <a:pt x="24" y="29"/>
                    <a:pt x="24" y="30"/>
                    <a:pt x="25" y="30"/>
                  </a:cubicBezTo>
                  <a:cubicBezTo>
                    <a:pt x="26" y="31"/>
                    <a:pt x="27" y="31"/>
                    <a:pt x="29" y="31"/>
                  </a:cubicBezTo>
                  <a:cubicBezTo>
                    <a:pt x="30" y="31"/>
                    <a:pt x="32" y="31"/>
                    <a:pt x="34" y="30"/>
                  </a:cubicBezTo>
                  <a:cubicBezTo>
                    <a:pt x="36" y="29"/>
                    <a:pt x="36" y="28"/>
                    <a:pt x="37" y="27"/>
                  </a:cubicBezTo>
                  <a:cubicBezTo>
                    <a:pt x="37" y="26"/>
                    <a:pt x="38" y="25"/>
                    <a:pt x="38" y="25"/>
                  </a:cubicBezTo>
                  <a:cubicBezTo>
                    <a:pt x="38" y="23"/>
                    <a:pt x="38" y="21"/>
                    <a:pt x="38" y="19"/>
                  </a:cubicBezTo>
                  <a:cubicBezTo>
                    <a:pt x="38" y="15"/>
                    <a:pt x="37" y="10"/>
                    <a:pt x="35" y="6"/>
                  </a:cubicBezTo>
                  <a:cubicBezTo>
                    <a:pt x="34" y="4"/>
                    <a:pt x="32" y="2"/>
                    <a:pt x="30" y="0"/>
                  </a:cubicBezTo>
                  <a:cubicBezTo>
                    <a:pt x="21" y="3"/>
                    <a:pt x="11" y="5"/>
                    <a:pt x="0" y="7"/>
                  </a:cubicBezTo>
                  <a:lnTo>
                    <a:pt x="2"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5" name="Google Shape;1575;p29">
              <a:extLst>
                <a:ext uri="{FF2B5EF4-FFF2-40B4-BE49-F238E27FC236}">
                  <a16:creationId xmlns:a16="http://schemas.microsoft.com/office/drawing/2014/main" id="{BAB54C42-776C-83A5-CC65-7ACB22AAFB1B}"/>
                </a:ext>
              </a:extLst>
            </p:cNvPr>
            <p:cNvSpPr/>
            <p:nvPr/>
          </p:nvSpPr>
          <p:spPr>
            <a:xfrm>
              <a:off x="3233525" y="-974015"/>
              <a:ext cx="13680" cy="4320"/>
            </a:xfrm>
            <a:custGeom>
              <a:avLst/>
              <a:gdLst/>
              <a:ahLst/>
              <a:cxnLst/>
              <a:rect l="l" t="t" r="r" b="b"/>
              <a:pathLst>
                <a:path w="38" h="12" extrusionOk="0">
                  <a:moveTo>
                    <a:pt x="4" y="2"/>
                  </a:moveTo>
                  <a:lnTo>
                    <a:pt x="3" y="3"/>
                  </a:lnTo>
                  <a:cubicBezTo>
                    <a:pt x="2" y="4"/>
                    <a:pt x="2" y="4"/>
                    <a:pt x="1" y="5"/>
                  </a:cubicBezTo>
                  <a:cubicBezTo>
                    <a:pt x="0" y="6"/>
                    <a:pt x="0" y="7"/>
                    <a:pt x="0" y="8"/>
                  </a:cubicBezTo>
                  <a:cubicBezTo>
                    <a:pt x="0" y="9"/>
                    <a:pt x="0" y="10"/>
                    <a:pt x="1" y="11"/>
                  </a:cubicBezTo>
                  <a:cubicBezTo>
                    <a:pt x="13" y="8"/>
                    <a:pt x="25" y="6"/>
                    <a:pt x="37" y="5"/>
                  </a:cubicBezTo>
                  <a:cubicBezTo>
                    <a:pt x="32" y="1"/>
                    <a:pt x="25" y="0"/>
                    <a:pt x="18" y="0"/>
                  </a:cubicBezTo>
                  <a:cubicBezTo>
                    <a:pt x="13" y="0"/>
                    <a:pt x="9" y="0"/>
                    <a:pt x="4"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6" name="Google Shape;1576;p29">
              <a:extLst>
                <a:ext uri="{FF2B5EF4-FFF2-40B4-BE49-F238E27FC236}">
                  <a16:creationId xmlns:a16="http://schemas.microsoft.com/office/drawing/2014/main" id="{BF6B7E67-F3FA-BF5D-0C4F-92AF7A84CE57}"/>
                </a:ext>
              </a:extLst>
            </p:cNvPr>
            <p:cNvSpPr/>
            <p:nvPr/>
          </p:nvSpPr>
          <p:spPr>
            <a:xfrm>
              <a:off x="3257285" y="-949535"/>
              <a:ext cx="16200" cy="7920"/>
            </a:xfrm>
            <a:custGeom>
              <a:avLst/>
              <a:gdLst/>
              <a:ahLst/>
              <a:cxnLst/>
              <a:rect l="l" t="t" r="r" b="b"/>
              <a:pathLst>
                <a:path w="45" h="22" extrusionOk="0">
                  <a:moveTo>
                    <a:pt x="11" y="2"/>
                  </a:moveTo>
                  <a:lnTo>
                    <a:pt x="0" y="4"/>
                  </a:lnTo>
                  <a:lnTo>
                    <a:pt x="14" y="21"/>
                  </a:lnTo>
                  <a:cubicBezTo>
                    <a:pt x="25" y="19"/>
                    <a:pt x="35" y="17"/>
                    <a:pt x="44" y="14"/>
                  </a:cubicBezTo>
                  <a:lnTo>
                    <a:pt x="39" y="8"/>
                  </a:lnTo>
                  <a:lnTo>
                    <a:pt x="34" y="1"/>
                  </a:lnTo>
                  <a:cubicBezTo>
                    <a:pt x="32" y="0"/>
                    <a:pt x="29" y="0"/>
                    <a:pt x="26" y="0"/>
                  </a:cubicBezTo>
                  <a:cubicBezTo>
                    <a:pt x="21" y="0"/>
                    <a:pt x="16" y="1"/>
                    <a:pt x="11"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7" name="Google Shape;1577;p29">
              <a:extLst>
                <a:ext uri="{FF2B5EF4-FFF2-40B4-BE49-F238E27FC236}">
                  <a16:creationId xmlns:a16="http://schemas.microsoft.com/office/drawing/2014/main" id="{8B8ECEED-33F9-03AD-6779-FFC5BE6EF4F7}"/>
                </a:ext>
              </a:extLst>
            </p:cNvPr>
            <p:cNvSpPr/>
            <p:nvPr/>
          </p:nvSpPr>
          <p:spPr>
            <a:xfrm>
              <a:off x="3263045" y="-975095"/>
              <a:ext cx="36360" cy="37440"/>
            </a:xfrm>
            <a:custGeom>
              <a:avLst/>
              <a:gdLst/>
              <a:ahLst/>
              <a:cxnLst/>
              <a:rect l="l" t="t" r="r" b="b"/>
              <a:pathLst>
                <a:path w="101" h="104" extrusionOk="0">
                  <a:moveTo>
                    <a:pt x="6" y="18"/>
                  </a:moveTo>
                  <a:cubicBezTo>
                    <a:pt x="10" y="20"/>
                    <a:pt x="14" y="21"/>
                    <a:pt x="19" y="22"/>
                  </a:cubicBezTo>
                  <a:cubicBezTo>
                    <a:pt x="21" y="25"/>
                    <a:pt x="24" y="28"/>
                    <a:pt x="27" y="31"/>
                  </a:cubicBezTo>
                  <a:cubicBezTo>
                    <a:pt x="35" y="38"/>
                    <a:pt x="43" y="45"/>
                    <a:pt x="50" y="53"/>
                  </a:cubicBezTo>
                  <a:cubicBezTo>
                    <a:pt x="56" y="60"/>
                    <a:pt x="60" y="69"/>
                    <a:pt x="66" y="76"/>
                  </a:cubicBezTo>
                  <a:cubicBezTo>
                    <a:pt x="74" y="83"/>
                    <a:pt x="80" y="90"/>
                    <a:pt x="85" y="99"/>
                  </a:cubicBezTo>
                  <a:lnTo>
                    <a:pt x="86" y="99"/>
                  </a:lnTo>
                  <a:cubicBezTo>
                    <a:pt x="86" y="100"/>
                    <a:pt x="86" y="100"/>
                    <a:pt x="86" y="100"/>
                  </a:cubicBezTo>
                  <a:cubicBezTo>
                    <a:pt x="86" y="101"/>
                    <a:pt x="87" y="101"/>
                    <a:pt x="89" y="102"/>
                  </a:cubicBezTo>
                  <a:cubicBezTo>
                    <a:pt x="91" y="103"/>
                    <a:pt x="90" y="103"/>
                    <a:pt x="92" y="103"/>
                  </a:cubicBezTo>
                  <a:cubicBezTo>
                    <a:pt x="93" y="103"/>
                    <a:pt x="95" y="103"/>
                    <a:pt x="96" y="102"/>
                  </a:cubicBezTo>
                  <a:cubicBezTo>
                    <a:pt x="97" y="101"/>
                    <a:pt x="98" y="101"/>
                    <a:pt x="99" y="100"/>
                  </a:cubicBezTo>
                  <a:cubicBezTo>
                    <a:pt x="99" y="99"/>
                    <a:pt x="99" y="99"/>
                    <a:pt x="99" y="98"/>
                  </a:cubicBezTo>
                  <a:cubicBezTo>
                    <a:pt x="100" y="96"/>
                    <a:pt x="100" y="94"/>
                    <a:pt x="100" y="92"/>
                  </a:cubicBezTo>
                  <a:cubicBezTo>
                    <a:pt x="100" y="85"/>
                    <a:pt x="98" y="78"/>
                    <a:pt x="95" y="73"/>
                  </a:cubicBezTo>
                  <a:cubicBezTo>
                    <a:pt x="94" y="71"/>
                    <a:pt x="92" y="69"/>
                    <a:pt x="91" y="67"/>
                  </a:cubicBezTo>
                  <a:cubicBezTo>
                    <a:pt x="91" y="67"/>
                    <a:pt x="90" y="66"/>
                    <a:pt x="90" y="65"/>
                  </a:cubicBezTo>
                  <a:cubicBezTo>
                    <a:pt x="83" y="53"/>
                    <a:pt x="74" y="41"/>
                    <a:pt x="65" y="30"/>
                  </a:cubicBezTo>
                  <a:cubicBezTo>
                    <a:pt x="59" y="24"/>
                    <a:pt x="53" y="18"/>
                    <a:pt x="46" y="13"/>
                  </a:cubicBezTo>
                  <a:cubicBezTo>
                    <a:pt x="42" y="10"/>
                    <a:pt x="38" y="5"/>
                    <a:pt x="34" y="2"/>
                  </a:cubicBezTo>
                  <a:cubicBezTo>
                    <a:pt x="31" y="1"/>
                    <a:pt x="29" y="0"/>
                    <a:pt x="26" y="0"/>
                  </a:cubicBezTo>
                  <a:lnTo>
                    <a:pt x="17" y="0"/>
                  </a:lnTo>
                  <a:cubicBezTo>
                    <a:pt x="13" y="1"/>
                    <a:pt x="9" y="2"/>
                    <a:pt x="5" y="4"/>
                  </a:cubicBezTo>
                  <a:lnTo>
                    <a:pt x="4" y="4"/>
                  </a:lnTo>
                  <a:cubicBezTo>
                    <a:pt x="3" y="5"/>
                    <a:pt x="2" y="6"/>
                    <a:pt x="1" y="7"/>
                  </a:cubicBezTo>
                  <a:cubicBezTo>
                    <a:pt x="0" y="8"/>
                    <a:pt x="0" y="10"/>
                    <a:pt x="0" y="11"/>
                  </a:cubicBezTo>
                  <a:cubicBezTo>
                    <a:pt x="0" y="12"/>
                    <a:pt x="0" y="13"/>
                    <a:pt x="1" y="15"/>
                  </a:cubicBezTo>
                  <a:cubicBezTo>
                    <a:pt x="2" y="17"/>
                    <a:pt x="3" y="17"/>
                    <a:pt x="4" y="17"/>
                  </a:cubicBezTo>
                  <a:cubicBezTo>
                    <a:pt x="5" y="18"/>
                    <a:pt x="5" y="18"/>
                    <a:pt x="6"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8" name="Google Shape;1578;p29">
              <a:extLst>
                <a:ext uri="{FF2B5EF4-FFF2-40B4-BE49-F238E27FC236}">
                  <a16:creationId xmlns:a16="http://schemas.microsoft.com/office/drawing/2014/main" id="{3B904385-1097-7AB8-C967-F57839C42500}"/>
                </a:ext>
              </a:extLst>
            </p:cNvPr>
            <p:cNvSpPr/>
            <p:nvPr/>
          </p:nvSpPr>
          <p:spPr>
            <a:xfrm>
              <a:off x="3268805" y="-975095"/>
              <a:ext cx="3600" cy="360"/>
            </a:xfrm>
            <a:custGeom>
              <a:avLst/>
              <a:gdLst/>
              <a:ahLst/>
              <a:cxnLst/>
              <a:rect l="l" t="t" r="r" b="b"/>
              <a:pathLst>
                <a:path w="10" h="1" extrusionOk="0">
                  <a:moveTo>
                    <a:pt x="0" y="0"/>
                  </a:moveTo>
                  <a:lnTo>
                    <a:pt x="9" y="0"/>
                  </a:lnTo>
                  <a:cubicBezTo>
                    <a:pt x="8" y="0"/>
                    <a:pt x="6" y="0"/>
                    <a:pt x="5" y="0"/>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9" name="Google Shape;1579;p29">
              <a:extLst>
                <a:ext uri="{FF2B5EF4-FFF2-40B4-BE49-F238E27FC236}">
                  <a16:creationId xmlns:a16="http://schemas.microsoft.com/office/drawing/2014/main" id="{C06AA2CC-5A0F-E794-B851-F82B1E4A6616}"/>
                </a:ext>
              </a:extLst>
            </p:cNvPr>
            <p:cNvSpPr/>
            <p:nvPr/>
          </p:nvSpPr>
          <p:spPr>
            <a:xfrm>
              <a:off x="3294365" y="-976895"/>
              <a:ext cx="25200" cy="20880"/>
            </a:xfrm>
            <a:custGeom>
              <a:avLst/>
              <a:gdLst/>
              <a:ahLst/>
              <a:cxnLst/>
              <a:rect l="l" t="t" r="r" b="b"/>
              <a:pathLst>
                <a:path w="70" h="58" extrusionOk="0">
                  <a:moveTo>
                    <a:pt x="18" y="19"/>
                  </a:moveTo>
                  <a:cubicBezTo>
                    <a:pt x="22" y="24"/>
                    <a:pt x="27" y="29"/>
                    <a:pt x="32" y="34"/>
                  </a:cubicBezTo>
                  <a:cubicBezTo>
                    <a:pt x="38" y="43"/>
                    <a:pt x="45" y="50"/>
                    <a:pt x="53" y="57"/>
                  </a:cubicBezTo>
                  <a:lnTo>
                    <a:pt x="68" y="55"/>
                  </a:lnTo>
                  <a:cubicBezTo>
                    <a:pt x="69" y="54"/>
                    <a:pt x="69" y="53"/>
                    <a:pt x="69" y="52"/>
                  </a:cubicBezTo>
                  <a:cubicBezTo>
                    <a:pt x="69" y="51"/>
                    <a:pt x="69" y="50"/>
                    <a:pt x="68" y="50"/>
                  </a:cubicBezTo>
                  <a:cubicBezTo>
                    <a:pt x="67" y="42"/>
                    <a:pt x="64" y="34"/>
                    <a:pt x="60" y="27"/>
                  </a:cubicBezTo>
                  <a:cubicBezTo>
                    <a:pt x="59" y="24"/>
                    <a:pt x="57" y="22"/>
                    <a:pt x="55" y="19"/>
                  </a:cubicBezTo>
                  <a:cubicBezTo>
                    <a:pt x="49" y="12"/>
                    <a:pt x="42" y="6"/>
                    <a:pt x="36" y="0"/>
                  </a:cubicBezTo>
                  <a:lnTo>
                    <a:pt x="24" y="0"/>
                  </a:lnTo>
                  <a:cubicBezTo>
                    <a:pt x="16" y="0"/>
                    <a:pt x="8" y="0"/>
                    <a:pt x="0" y="0"/>
                  </a:cubicBezTo>
                  <a:cubicBezTo>
                    <a:pt x="7" y="5"/>
                    <a:pt x="12" y="12"/>
                    <a:pt x="18"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0" name="Google Shape;1580;p29">
              <a:extLst>
                <a:ext uri="{FF2B5EF4-FFF2-40B4-BE49-F238E27FC236}">
                  <a16:creationId xmlns:a16="http://schemas.microsoft.com/office/drawing/2014/main" id="{EC699E4C-0474-E95D-E218-8940727146FF}"/>
                </a:ext>
              </a:extLst>
            </p:cNvPr>
            <p:cNvSpPr/>
            <p:nvPr/>
          </p:nvSpPr>
          <p:spPr>
            <a:xfrm>
              <a:off x="3288605" y="-984095"/>
              <a:ext cx="18360" cy="7920"/>
            </a:xfrm>
            <a:custGeom>
              <a:avLst/>
              <a:gdLst/>
              <a:ahLst/>
              <a:cxnLst/>
              <a:rect l="l" t="t" r="r" b="b"/>
              <a:pathLst>
                <a:path w="51" h="22" extrusionOk="0">
                  <a:moveTo>
                    <a:pt x="50" y="19"/>
                  </a:moveTo>
                  <a:cubicBezTo>
                    <a:pt x="46" y="14"/>
                    <a:pt x="41" y="10"/>
                    <a:pt x="36" y="7"/>
                  </a:cubicBezTo>
                  <a:cubicBezTo>
                    <a:pt x="27" y="2"/>
                    <a:pt x="18" y="0"/>
                    <a:pt x="8" y="0"/>
                  </a:cubicBezTo>
                  <a:cubicBezTo>
                    <a:pt x="7" y="0"/>
                    <a:pt x="6" y="0"/>
                    <a:pt x="5" y="1"/>
                  </a:cubicBezTo>
                  <a:cubicBezTo>
                    <a:pt x="4" y="2"/>
                    <a:pt x="2" y="2"/>
                    <a:pt x="1" y="4"/>
                  </a:cubicBezTo>
                  <a:cubicBezTo>
                    <a:pt x="0" y="6"/>
                    <a:pt x="0" y="7"/>
                    <a:pt x="0" y="9"/>
                  </a:cubicBezTo>
                  <a:cubicBezTo>
                    <a:pt x="0" y="11"/>
                    <a:pt x="0" y="12"/>
                    <a:pt x="1" y="14"/>
                  </a:cubicBezTo>
                  <a:cubicBezTo>
                    <a:pt x="2" y="16"/>
                    <a:pt x="4" y="16"/>
                    <a:pt x="5" y="17"/>
                  </a:cubicBezTo>
                  <a:cubicBezTo>
                    <a:pt x="6" y="18"/>
                    <a:pt x="7" y="18"/>
                    <a:pt x="8" y="18"/>
                  </a:cubicBezTo>
                  <a:cubicBezTo>
                    <a:pt x="9" y="18"/>
                    <a:pt x="11" y="19"/>
                    <a:pt x="12" y="20"/>
                  </a:cubicBezTo>
                  <a:cubicBezTo>
                    <a:pt x="13" y="20"/>
                    <a:pt x="14" y="21"/>
                    <a:pt x="14" y="21"/>
                  </a:cubicBezTo>
                  <a:cubicBezTo>
                    <a:pt x="22" y="21"/>
                    <a:pt x="30" y="21"/>
                    <a:pt x="38" y="21"/>
                  </a:cubicBezTo>
                  <a:lnTo>
                    <a:pt x="50" y="1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1" name="Google Shape;1581;p29">
              <a:extLst>
                <a:ext uri="{FF2B5EF4-FFF2-40B4-BE49-F238E27FC236}">
                  <a16:creationId xmlns:a16="http://schemas.microsoft.com/office/drawing/2014/main" id="{388C6899-EAB3-957F-4DEF-BB1D8A4A00D5}"/>
                </a:ext>
              </a:extLst>
            </p:cNvPr>
            <p:cNvSpPr/>
            <p:nvPr/>
          </p:nvSpPr>
          <p:spPr>
            <a:xfrm>
              <a:off x="3313445" y="-957095"/>
              <a:ext cx="5760" cy="2520"/>
            </a:xfrm>
            <a:custGeom>
              <a:avLst/>
              <a:gdLst/>
              <a:ahLst/>
              <a:cxnLst/>
              <a:rect l="l" t="t" r="r" b="b"/>
              <a:pathLst>
                <a:path w="16" h="7" extrusionOk="0">
                  <a:moveTo>
                    <a:pt x="15" y="0"/>
                  </a:moveTo>
                  <a:lnTo>
                    <a:pt x="0" y="2"/>
                  </a:lnTo>
                  <a:cubicBezTo>
                    <a:pt x="1" y="3"/>
                    <a:pt x="2" y="4"/>
                    <a:pt x="3" y="4"/>
                  </a:cubicBezTo>
                  <a:cubicBezTo>
                    <a:pt x="4" y="5"/>
                    <a:pt x="5" y="5"/>
                    <a:pt x="5" y="5"/>
                  </a:cubicBezTo>
                  <a:cubicBezTo>
                    <a:pt x="6" y="6"/>
                    <a:pt x="7" y="6"/>
                    <a:pt x="8" y="6"/>
                  </a:cubicBezTo>
                  <a:cubicBezTo>
                    <a:pt x="9" y="6"/>
                    <a:pt x="11" y="6"/>
                    <a:pt x="12" y="5"/>
                  </a:cubicBezTo>
                  <a:cubicBezTo>
                    <a:pt x="13" y="4"/>
                    <a:pt x="14" y="4"/>
                    <a:pt x="15" y="2"/>
                  </a:cubicBezTo>
                  <a:cubicBezTo>
                    <a:pt x="15" y="2"/>
                    <a:pt x="15" y="1"/>
                    <a:pt x="1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2" name="Google Shape;1582;p29">
              <a:extLst>
                <a:ext uri="{FF2B5EF4-FFF2-40B4-BE49-F238E27FC236}">
                  <a16:creationId xmlns:a16="http://schemas.microsoft.com/office/drawing/2014/main" id="{5AFEFC47-A6A1-EB72-4858-85A29F2C398D}"/>
                </a:ext>
              </a:extLst>
            </p:cNvPr>
            <p:cNvSpPr/>
            <p:nvPr/>
          </p:nvSpPr>
          <p:spPr>
            <a:xfrm>
              <a:off x="3310925" y="-979415"/>
              <a:ext cx="29160" cy="21240"/>
            </a:xfrm>
            <a:custGeom>
              <a:avLst/>
              <a:gdLst/>
              <a:ahLst/>
              <a:cxnLst/>
              <a:rect l="l" t="t" r="r" b="b"/>
              <a:pathLst>
                <a:path w="81" h="59" extrusionOk="0">
                  <a:moveTo>
                    <a:pt x="45" y="49"/>
                  </a:moveTo>
                  <a:cubicBezTo>
                    <a:pt x="47" y="52"/>
                    <a:pt x="49" y="55"/>
                    <a:pt x="51" y="58"/>
                  </a:cubicBezTo>
                  <a:cubicBezTo>
                    <a:pt x="60" y="57"/>
                    <a:pt x="68" y="55"/>
                    <a:pt x="76" y="53"/>
                  </a:cubicBezTo>
                  <a:lnTo>
                    <a:pt x="80" y="53"/>
                  </a:lnTo>
                  <a:cubicBezTo>
                    <a:pt x="73" y="43"/>
                    <a:pt x="66" y="33"/>
                    <a:pt x="59" y="22"/>
                  </a:cubicBezTo>
                  <a:cubicBezTo>
                    <a:pt x="54" y="14"/>
                    <a:pt x="48" y="7"/>
                    <a:pt x="41" y="0"/>
                  </a:cubicBezTo>
                  <a:cubicBezTo>
                    <a:pt x="30" y="2"/>
                    <a:pt x="14" y="4"/>
                    <a:pt x="0" y="6"/>
                  </a:cubicBezTo>
                  <a:cubicBezTo>
                    <a:pt x="4" y="7"/>
                    <a:pt x="8" y="9"/>
                    <a:pt x="12" y="11"/>
                  </a:cubicBezTo>
                  <a:cubicBezTo>
                    <a:pt x="16" y="14"/>
                    <a:pt x="21" y="17"/>
                    <a:pt x="24" y="21"/>
                  </a:cubicBezTo>
                  <a:cubicBezTo>
                    <a:pt x="32" y="29"/>
                    <a:pt x="37" y="40"/>
                    <a:pt x="45" y="4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3" name="Google Shape;1583;p29">
              <a:extLst>
                <a:ext uri="{FF2B5EF4-FFF2-40B4-BE49-F238E27FC236}">
                  <a16:creationId xmlns:a16="http://schemas.microsoft.com/office/drawing/2014/main" id="{39F84136-31CF-43CE-C41F-4E8BADCE3613}"/>
                </a:ext>
              </a:extLst>
            </p:cNvPr>
            <p:cNvSpPr/>
            <p:nvPr/>
          </p:nvSpPr>
          <p:spPr>
            <a:xfrm>
              <a:off x="3335405" y="-953495"/>
              <a:ext cx="13320" cy="13320"/>
            </a:xfrm>
            <a:custGeom>
              <a:avLst/>
              <a:gdLst/>
              <a:ahLst/>
              <a:cxnLst/>
              <a:rect l="l" t="t" r="r" b="b"/>
              <a:pathLst>
                <a:path w="37" h="37" extrusionOk="0">
                  <a:moveTo>
                    <a:pt x="0" y="7"/>
                  </a:moveTo>
                  <a:cubicBezTo>
                    <a:pt x="8" y="14"/>
                    <a:pt x="15" y="21"/>
                    <a:pt x="21" y="29"/>
                  </a:cubicBezTo>
                  <a:cubicBezTo>
                    <a:pt x="25" y="36"/>
                    <a:pt x="34" y="31"/>
                    <a:pt x="35" y="25"/>
                  </a:cubicBezTo>
                  <a:cubicBezTo>
                    <a:pt x="35" y="24"/>
                    <a:pt x="36" y="22"/>
                    <a:pt x="36" y="20"/>
                  </a:cubicBezTo>
                  <a:cubicBezTo>
                    <a:pt x="36" y="15"/>
                    <a:pt x="35" y="10"/>
                    <a:pt x="32" y="5"/>
                  </a:cubicBezTo>
                  <a:cubicBezTo>
                    <a:pt x="31" y="3"/>
                    <a:pt x="29" y="1"/>
                    <a:pt x="28" y="0"/>
                  </a:cubicBezTo>
                  <a:cubicBezTo>
                    <a:pt x="19" y="2"/>
                    <a:pt x="11" y="4"/>
                    <a:pt x="3" y="7"/>
                  </a:cubicBezTo>
                  <a:lnTo>
                    <a:pt x="0"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4" name="Google Shape;1584;p29">
              <a:extLst>
                <a:ext uri="{FF2B5EF4-FFF2-40B4-BE49-F238E27FC236}">
                  <a16:creationId xmlns:a16="http://schemas.microsoft.com/office/drawing/2014/main" id="{20293378-FABE-7281-47AA-C011B76A9E7C}"/>
                </a:ext>
              </a:extLst>
            </p:cNvPr>
            <p:cNvSpPr/>
            <p:nvPr/>
          </p:nvSpPr>
          <p:spPr>
            <a:xfrm>
              <a:off x="3306245" y="-984815"/>
              <a:ext cx="19800" cy="7560"/>
            </a:xfrm>
            <a:custGeom>
              <a:avLst/>
              <a:gdLst/>
              <a:ahLst/>
              <a:cxnLst/>
              <a:rect l="l" t="t" r="r" b="b"/>
              <a:pathLst>
                <a:path w="55" h="21" extrusionOk="0">
                  <a:moveTo>
                    <a:pt x="10" y="2"/>
                  </a:moveTo>
                  <a:cubicBezTo>
                    <a:pt x="4" y="4"/>
                    <a:pt x="0" y="14"/>
                    <a:pt x="8" y="18"/>
                  </a:cubicBezTo>
                  <a:lnTo>
                    <a:pt x="13" y="20"/>
                  </a:lnTo>
                  <a:cubicBezTo>
                    <a:pt x="27" y="19"/>
                    <a:pt x="42" y="16"/>
                    <a:pt x="54" y="14"/>
                  </a:cubicBezTo>
                  <a:cubicBezTo>
                    <a:pt x="51" y="11"/>
                    <a:pt x="49" y="7"/>
                    <a:pt x="44" y="5"/>
                  </a:cubicBezTo>
                  <a:cubicBezTo>
                    <a:pt x="38" y="1"/>
                    <a:pt x="30" y="0"/>
                    <a:pt x="23" y="0"/>
                  </a:cubicBezTo>
                  <a:cubicBezTo>
                    <a:pt x="19" y="0"/>
                    <a:pt x="14" y="1"/>
                    <a:pt x="1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5" name="Google Shape;1585;p29">
              <a:extLst>
                <a:ext uri="{FF2B5EF4-FFF2-40B4-BE49-F238E27FC236}">
                  <a16:creationId xmlns:a16="http://schemas.microsoft.com/office/drawing/2014/main" id="{94E88AD5-7C7E-A5FD-583B-025C9E1F5A19}"/>
                </a:ext>
              </a:extLst>
            </p:cNvPr>
            <p:cNvSpPr/>
            <p:nvPr/>
          </p:nvSpPr>
          <p:spPr>
            <a:xfrm>
              <a:off x="3329285" y="-960335"/>
              <a:ext cx="16560" cy="9720"/>
            </a:xfrm>
            <a:custGeom>
              <a:avLst/>
              <a:gdLst/>
              <a:ahLst/>
              <a:cxnLst/>
              <a:rect l="l" t="t" r="r" b="b"/>
              <a:pathLst>
                <a:path w="46" h="27" extrusionOk="0">
                  <a:moveTo>
                    <a:pt x="29" y="0"/>
                  </a:moveTo>
                  <a:lnTo>
                    <a:pt x="25" y="0"/>
                  </a:lnTo>
                  <a:cubicBezTo>
                    <a:pt x="17" y="2"/>
                    <a:pt x="9" y="4"/>
                    <a:pt x="0" y="5"/>
                  </a:cubicBezTo>
                  <a:cubicBezTo>
                    <a:pt x="4" y="11"/>
                    <a:pt x="8" y="16"/>
                    <a:pt x="13" y="22"/>
                  </a:cubicBezTo>
                  <a:lnTo>
                    <a:pt x="17" y="26"/>
                  </a:lnTo>
                  <a:lnTo>
                    <a:pt x="20" y="26"/>
                  </a:lnTo>
                  <a:cubicBezTo>
                    <a:pt x="28" y="23"/>
                    <a:pt x="36" y="21"/>
                    <a:pt x="45" y="19"/>
                  </a:cubicBezTo>
                  <a:cubicBezTo>
                    <a:pt x="42" y="15"/>
                    <a:pt x="38" y="11"/>
                    <a:pt x="35" y="8"/>
                  </a:cubicBezTo>
                  <a:lnTo>
                    <a:pt x="29"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6" name="Google Shape;1586;p29">
              <a:extLst>
                <a:ext uri="{FF2B5EF4-FFF2-40B4-BE49-F238E27FC236}">
                  <a16:creationId xmlns:a16="http://schemas.microsoft.com/office/drawing/2014/main" id="{AAAD3B3A-28E5-685B-3A46-1FF09847EB69}"/>
                </a:ext>
              </a:extLst>
            </p:cNvPr>
            <p:cNvSpPr/>
            <p:nvPr/>
          </p:nvSpPr>
          <p:spPr>
            <a:xfrm>
              <a:off x="3332525" y="-980855"/>
              <a:ext cx="27720" cy="19080"/>
            </a:xfrm>
            <a:custGeom>
              <a:avLst/>
              <a:gdLst/>
              <a:ahLst/>
              <a:cxnLst/>
              <a:rect l="l" t="t" r="r" b="b"/>
              <a:pathLst>
                <a:path w="77" h="53" extrusionOk="0">
                  <a:moveTo>
                    <a:pt x="6" y="12"/>
                  </a:moveTo>
                  <a:cubicBezTo>
                    <a:pt x="6" y="13"/>
                    <a:pt x="7" y="13"/>
                    <a:pt x="7" y="13"/>
                  </a:cubicBezTo>
                  <a:cubicBezTo>
                    <a:pt x="22" y="21"/>
                    <a:pt x="34" y="32"/>
                    <a:pt x="42" y="47"/>
                  </a:cubicBezTo>
                  <a:cubicBezTo>
                    <a:pt x="43" y="49"/>
                    <a:pt x="43" y="50"/>
                    <a:pt x="44" y="52"/>
                  </a:cubicBezTo>
                  <a:cubicBezTo>
                    <a:pt x="54" y="50"/>
                    <a:pt x="65" y="49"/>
                    <a:pt x="76" y="48"/>
                  </a:cubicBezTo>
                  <a:cubicBezTo>
                    <a:pt x="73" y="43"/>
                    <a:pt x="70" y="38"/>
                    <a:pt x="66" y="34"/>
                  </a:cubicBezTo>
                  <a:cubicBezTo>
                    <a:pt x="56" y="20"/>
                    <a:pt x="43" y="9"/>
                    <a:pt x="29" y="0"/>
                  </a:cubicBezTo>
                  <a:cubicBezTo>
                    <a:pt x="19" y="0"/>
                    <a:pt x="9" y="0"/>
                    <a:pt x="0" y="1"/>
                  </a:cubicBezTo>
                  <a:cubicBezTo>
                    <a:pt x="0" y="2"/>
                    <a:pt x="0" y="3"/>
                    <a:pt x="0" y="3"/>
                  </a:cubicBezTo>
                  <a:cubicBezTo>
                    <a:pt x="0" y="5"/>
                    <a:pt x="0" y="6"/>
                    <a:pt x="1" y="8"/>
                  </a:cubicBezTo>
                  <a:cubicBezTo>
                    <a:pt x="2" y="10"/>
                    <a:pt x="3" y="11"/>
                    <a:pt x="4" y="12"/>
                  </a:cubicBezTo>
                  <a:cubicBezTo>
                    <a:pt x="5" y="12"/>
                    <a:pt x="5" y="12"/>
                    <a:pt x="6"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7" name="Google Shape;1587;p29">
              <a:extLst>
                <a:ext uri="{FF2B5EF4-FFF2-40B4-BE49-F238E27FC236}">
                  <a16:creationId xmlns:a16="http://schemas.microsoft.com/office/drawing/2014/main" id="{51F30CAD-0398-6C84-6010-3BB93D119D86}"/>
                </a:ext>
              </a:extLst>
            </p:cNvPr>
            <p:cNvSpPr/>
            <p:nvPr/>
          </p:nvSpPr>
          <p:spPr>
            <a:xfrm>
              <a:off x="3352685" y="-957815"/>
              <a:ext cx="18360" cy="21600"/>
            </a:xfrm>
            <a:custGeom>
              <a:avLst/>
              <a:gdLst/>
              <a:ahLst/>
              <a:cxnLst/>
              <a:rect l="l" t="t" r="r" b="b"/>
              <a:pathLst>
                <a:path w="51" h="60" extrusionOk="0">
                  <a:moveTo>
                    <a:pt x="21" y="37"/>
                  </a:moveTo>
                  <a:cubicBezTo>
                    <a:pt x="27" y="42"/>
                    <a:pt x="33" y="48"/>
                    <a:pt x="37" y="55"/>
                  </a:cubicBezTo>
                  <a:lnTo>
                    <a:pt x="38" y="56"/>
                  </a:lnTo>
                  <a:cubicBezTo>
                    <a:pt x="38" y="57"/>
                    <a:pt x="39" y="57"/>
                    <a:pt x="40" y="58"/>
                  </a:cubicBezTo>
                  <a:cubicBezTo>
                    <a:pt x="41" y="59"/>
                    <a:pt x="42" y="59"/>
                    <a:pt x="43" y="59"/>
                  </a:cubicBezTo>
                  <a:cubicBezTo>
                    <a:pt x="44" y="59"/>
                    <a:pt x="46" y="59"/>
                    <a:pt x="47" y="58"/>
                  </a:cubicBezTo>
                  <a:cubicBezTo>
                    <a:pt x="48" y="57"/>
                    <a:pt x="48" y="57"/>
                    <a:pt x="49" y="56"/>
                  </a:cubicBezTo>
                  <a:cubicBezTo>
                    <a:pt x="49" y="55"/>
                    <a:pt x="50" y="54"/>
                    <a:pt x="50" y="54"/>
                  </a:cubicBezTo>
                  <a:lnTo>
                    <a:pt x="50" y="53"/>
                  </a:lnTo>
                  <a:cubicBezTo>
                    <a:pt x="50" y="42"/>
                    <a:pt x="47" y="31"/>
                    <a:pt x="41" y="22"/>
                  </a:cubicBezTo>
                  <a:cubicBezTo>
                    <a:pt x="40" y="20"/>
                    <a:pt x="39" y="19"/>
                    <a:pt x="38" y="17"/>
                  </a:cubicBezTo>
                  <a:lnTo>
                    <a:pt x="30" y="0"/>
                  </a:lnTo>
                  <a:lnTo>
                    <a:pt x="0" y="6"/>
                  </a:lnTo>
                  <a:cubicBezTo>
                    <a:pt x="1" y="9"/>
                    <a:pt x="2" y="12"/>
                    <a:pt x="4" y="14"/>
                  </a:cubicBezTo>
                  <a:cubicBezTo>
                    <a:pt x="9" y="22"/>
                    <a:pt x="14" y="30"/>
                    <a:pt x="21"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8" name="Google Shape;1588;p29">
              <a:extLst>
                <a:ext uri="{FF2B5EF4-FFF2-40B4-BE49-F238E27FC236}">
                  <a16:creationId xmlns:a16="http://schemas.microsoft.com/office/drawing/2014/main" id="{1B36FBD2-F1D9-558E-2380-65B58A57B43C}"/>
                </a:ext>
              </a:extLst>
            </p:cNvPr>
            <p:cNvSpPr/>
            <p:nvPr/>
          </p:nvSpPr>
          <p:spPr>
            <a:xfrm>
              <a:off x="3332885" y="-982655"/>
              <a:ext cx="10800" cy="2520"/>
            </a:xfrm>
            <a:custGeom>
              <a:avLst/>
              <a:gdLst/>
              <a:ahLst/>
              <a:cxnLst/>
              <a:rect l="l" t="t" r="r" b="b"/>
              <a:pathLst>
                <a:path w="30" h="7" extrusionOk="0">
                  <a:moveTo>
                    <a:pt x="5" y="1"/>
                  </a:moveTo>
                  <a:cubicBezTo>
                    <a:pt x="4" y="1"/>
                    <a:pt x="4" y="1"/>
                    <a:pt x="3" y="2"/>
                  </a:cubicBezTo>
                  <a:cubicBezTo>
                    <a:pt x="2" y="3"/>
                    <a:pt x="1" y="3"/>
                    <a:pt x="0" y="4"/>
                  </a:cubicBezTo>
                  <a:cubicBezTo>
                    <a:pt x="0" y="5"/>
                    <a:pt x="0" y="5"/>
                    <a:pt x="0" y="6"/>
                  </a:cubicBezTo>
                  <a:cubicBezTo>
                    <a:pt x="9" y="5"/>
                    <a:pt x="19" y="5"/>
                    <a:pt x="29" y="4"/>
                  </a:cubicBezTo>
                  <a:cubicBezTo>
                    <a:pt x="24" y="2"/>
                    <a:pt x="18" y="0"/>
                    <a:pt x="12" y="0"/>
                  </a:cubicBezTo>
                  <a:cubicBezTo>
                    <a:pt x="10" y="0"/>
                    <a:pt x="7" y="0"/>
                    <a:pt x="5"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9" name="Google Shape;1589;p29">
              <a:extLst>
                <a:ext uri="{FF2B5EF4-FFF2-40B4-BE49-F238E27FC236}">
                  <a16:creationId xmlns:a16="http://schemas.microsoft.com/office/drawing/2014/main" id="{0439550A-BF31-80FE-A72D-09765BC98A7A}"/>
                </a:ext>
              </a:extLst>
            </p:cNvPr>
            <p:cNvSpPr/>
            <p:nvPr/>
          </p:nvSpPr>
          <p:spPr>
            <a:xfrm>
              <a:off x="3348365" y="-963935"/>
              <a:ext cx="15480" cy="9000"/>
            </a:xfrm>
            <a:custGeom>
              <a:avLst/>
              <a:gdLst/>
              <a:ahLst/>
              <a:cxnLst/>
              <a:rect l="l" t="t" r="r" b="b"/>
              <a:pathLst>
                <a:path w="43" h="25" extrusionOk="0">
                  <a:moveTo>
                    <a:pt x="0" y="4"/>
                  </a:moveTo>
                  <a:cubicBezTo>
                    <a:pt x="5" y="11"/>
                    <a:pt x="9" y="18"/>
                    <a:pt x="12" y="24"/>
                  </a:cubicBezTo>
                  <a:lnTo>
                    <a:pt x="42" y="17"/>
                  </a:lnTo>
                  <a:cubicBezTo>
                    <a:pt x="39" y="11"/>
                    <a:pt x="35" y="6"/>
                    <a:pt x="32" y="0"/>
                  </a:cubicBezTo>
                  <a:cubicBezTo>
                    <a:pt x="21" y="1"/>
                    <a:pt x="10" y="2"/>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0" name="Google Shape;1590;p29">
              <a:extLst>
                <a:ext uri="{FF2B5EF4-FFF2-40B4-BE49-F238E27FC236}">
                  <a16:creationId xmlns:a16="http://schemas.microsoft.com/office/drawing/2014/main" id="{9E2A9BE8-A1DC-24B4-ED1F-05E1B53ECD1D}"/>
                </a:ext>
              </a:extLst>
            </p:cNvPr>
            <p:cNvSpPr/>
            <p:nvPr/>
          </p:nvSpPr>
          <p:spPr>
            <a:xfrm>
              <a:off x="3363485" y="-984455"/>
              <a:ext cx="31320" cy="31320"/>
            </a:xfrm>
            <a:custGeom>
              <a:avLst/>
              <a:gdLst/>
              <a:ahLst/>
              <a:cxnLst/>
              <a:rect l="l" t="t" r="r" b="b"/>
              <a:pathLst>
                <a:path w="87" h="87" extrusionOk="0">
                  <a:moveTo>
                    <a:pt x="27" y="29"/>
                  </a:moveTo>
                  <a:cubicBezTo>
                    <a:pt x="34" y="38"/>
                    <a:pt x="41" y="46"/>
                    <a:pt x="47" y="55"/>
                  </a:cubicBezTo>
                  <a:lnTo>
                    <a:pt x="55" y="55"/>
                  </a:lnTo>
                  <a:cubicBezTo>
                    <a:pt x="59" y="55"/>
                    <a:pt x="59" y="61"/>
                    <a:pt x="55" y="62"/>
                  </a:cubicBezTo>
                  <a:lnTo>
                    <a:pt x="52" y="62"/>
                  </a:lnTo>
                  <a:cubicBezTo>
                    <a:pt x="52" y="64"/>
                    <a:pt x="53" y="66"/>
                    <a:pt x="54" y="68"/>
                  </a:cubicBezTo>
                  <a:cubicBezTo>
                    <a:pt x="58" y="74"/>
                    <a:pt x="64" y="80"/>
                    <a:pt x="71" y="84"/>
                  </a:cubicBezTo>
                  <a:cubicBezTo>
                    <a:pt x="72" y="84"/>
                    <a:pt x="73" y="85"/>
                    <a:pt x="74" y="86"/>
                  </a:cubicBezTo>
                  <a:cubicBezTo>
                    <a:pt x="75" y="86"/>
                    <a:pt x="76" y="86"/>
                    <a:pt x="78" y="86"/>
                  </a:cubicBezTo>
                  <a:cubicBezTo>
                    <a:pt x="79" y="86"/>
                    <a:pt x="81" y="86"/>
                    <a:pt x="82" y="85"/>
                  </a:cubicBezTo>
                  <a:cubicBezTo>
                    <a:pt x="83" y="84"/>
                    <a:pt x="84" y="84"/>
                    <a:pt x="85" y="82"/>
                  </a:cubicBezTo>
                  <a:cubicBezTo>
                    <a:pt x="86" y="80"/>
                    <a:pt x="86" y="79"/>
                    <a:pt x="86" y="78"/>
                  </a:cubicBezTo>
                  <a:cubicBezTo>
                    <a:pt x="86" y="77"/>
                    <a:pt x="86" y="75"/>
                    <a:pt x="85" y="74"/>
                  </a:cubicBezTo>
                  <a:cubicBezTo>
                    <a:pt x="80" y="64"/>
                    <a:pt x="78" y="53"/>
                    <a:pt x="72" y="44"/>
                  </a:cubicBezTo>
                  <a:cubicBezTo>
                    <a:pt x="64" y="32"/>
                    <a:pt x="55" y="21"/>
                    <a:pt x="46" y="12"/>
                  </a:cubicBezTo>
                  <a:cubicBezTo>
                    <a:pt x="42" y="7"/>
                    <a:pt x="38" y="4"/>
                    <a:pt x="33" y="0"/>
                  </a:cubicBezTo>
                  <a:cubicBezTo>
                    <a:pt x="22" y="0"/>
                    <a:pt x="11" y="1"/>
                    <a:pt x="0" y="3"/>
                  </a:cubicBezTo>
                  <a:cubicBezTo>
                    <a:pt x="11" y="9"/>
                    <a:pt x="20" y="18"/>
                    <a:pt x="27"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1" name="Google Shape;1591;p29">
              <a:extLst>
                <a:ext uri="{FF2B5EF4-FFF2-40B4-BE49-F238E27FC236}">
                  <a16:creationId xmlns:a16="http://schemas.microsoft.com/office/drawing/2014/main" id="{D3808695-2E1D-B721-A49B-46DEAD84BA4B}"/>
                </a:ext>
              </a:extLst>
            </p:cNvPr>
            <p:cNvSpPr/>
            <p:nvPr/>
          </p:nvSpPr>
          <p:spPr>
            <a:xfrm>
              <a:off x="3362045" y="-987695"/>
              <a:ext cx="14040" cy="5040"/>
            </a:xfrm>
            <a:custGeom>
              <a:avLst/>
              <a:gdLst/>
              <a:ahLst/>
              <a:cxnLst/>
              <a:rect l="l" t="t" r="r" b="b"/>
              <a:pathLst>
                <a:path w="39" h="14" extrusionOk="0">
                  <a:moveTo>
                    <a:pt x="5" y="1"/>
                  </a:moveTo>
                  <a:cubicBezTo>
                    <a:pt x="4" y="1"/>
                    <a:pt x="4" y="2"/>
                    <a:pt x="4" y="2"/>
                  </a:cubicBezTo>
                  <a:cubicBezTo>
                    <a:pt x="3" y="2"/>
                    <a:pt x="2" y="3"/>
                    <a:pt x="1" y="4"/>
                  </a:cubicBezTo>
                  <a:cubicBezTo>
                    <a:pt x="0" y="5"/>
                    <a:pt x="0" y="6"/>
                    <a:pt x="0" y="7"/>
                  </a:cubicBezTo>
                  <a:cubicBezTo>
                    <a:pt x="0" y="8"/>
                    <a:pt x="0" y="9"/>
                    <a:pt x="1" y="10"/>
                  </a:cubicBezTo>
                  <a:cubicBezTo>
                    <a:pt x="2" y="11"/>
                    <a:pt x="3" y="11"/>
                    <a:pt x="4" y="12"/>
                  </a:cubicBezTo>
                  <a:cubicBezTo>
                    <a:pt x="5" y="13"/>
                    <a:pt x="4" y="13"/>
                    <a:pt x="5" y="13"/>
                  </a:cubicBezTo>
                  <a:cubicBezTo>
                    <a:pt x="16" y="11"/>
                    <a:pt x="27" y="10"/>
                    <a:pt x="38" y="10"/>
                  </a:cubicBezTo>
                  <a:cubicBezTo>
                    <a:pt x="36" y="8"/>
                    <a:pt x="34" y="6"/>
                    <a:pt x="31" y="5"/>
                  </a:cubicBezTo>
                  <a:cubicBezTo>
                    <a:pt x="26" y="2"/>
                    <a:pt x="20" y="0"/>
                    <a:pt x="14" y="0"/>
                  </a:cubicBezTo>
                  <a:cubicBezTo>
                    <a:pt x="11" y="0"/>
                    <a:pt x="8" y="1"/>
                    <a:pt x="5"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2" name="Google Shape;1592;p29">
              <a:extLst>
                <a:ext uri="{FF2B5EF4-FFF2-40B4-BE49-F238E27FC236}">
                  <a16:creationId xmlns:a16="http://schemas.microsoft.com/office/drawing/2014/main" id="{9FDCED91-140D-6480-3689-71084BB15DFC}"/>
                </a:ext>
              </a:extLst>
            </p:cNvPr>
            <p:cNvSpPr/>
            <p:nvPr/>
          </p:nvSpPr>
          <p:spPr>
            <a:xfrm>
              <a:off x="3380405" y="-964655"/>
              <a:ext cx="4680" cy="3240"/>
            </a:xfrm>
            <a:custGeom>
              <a:avLst/>
              <a:gdLst/>
              <a:ahLst/>
              <a:cxnLst/>
              <a:rect l="l" t="t" r="r" b="b"/>
              <a:pathLst>
                <a:path w="13" h="9" extrusionOk="0">
                  <a:moveTo>
                    <a:pt x="9" y="0"/>
                  </a:moveTo>
                  <a:lnTo>
                    <a:pt x="0" y="0"/>
                  </a:lnTo>
                  <a:lnTo>
                    <a:pt x="2" y="3"/>
                  </a:lnTo>
                  <a:lnTo>
                    <a:pt x="5" y="8"/>
                  </a:lnTo>
                  <a:lnTo>
                    <a:pt x="9" y="8"/>
                  </a:lnTo>
                  <a:cubicBezTo>
                    <a:pt x="12" y="6"/>
                    <a:pt x="12" y="0"/>
                    <a:pt x="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3" name="Google Shape;1593;p29">
              <a:extLst>
                <a:ext uri="{FF2B5EF4-FFF2-40B4-BE49-F238E27FC236}">
                  <a16:creationId xmlns:a16="http://schemas.microsoft.com/office/drawing/2014/main" id="{ECB68233-4E69-1FB7-BFC2-F2AF7E6C8792}"/>
                </a:ext>
              </a:extLst>
            </p:cNvPr>
            <p:cNvSpPr/>
            <p:nvPr/>
          </p:nvSpPr>
          <p:spPr>
            <a:xfrm>
              <a:off x="3388325" y="-985175"/>
              <a:ext cx="42480" cy="42120"/>
            </a:xfrm>
            <a:custGeom>
              <a:avLst/>
              <a:gdLst/>
              <a:ahLst/>
              <a:cxnLst/>
              <a:rect l="l" t="t" r="r" b="b"/>
              <a:pathLst>
                <a:path w="118" h="117" extrusionOk="0">
                  <a:moveTo>
                    <a:pt x="64" y="72"/>
                  </a:moveTo>
                  <a:cubicBezTo>
                    <a:pt x="73" y="82"/>
                    <a:pt x="80" y="92"/>
                    <a:pt x="89" y="103"/>
                  </a:cubicBezTo>
                  <a:cubicBezTo>
                    <a:pt x="91" y="107"/>
                    <a:pt x="94" y="110"/>
                    <a:pt x="98" y="113"/>
                  </a:cubicBezTo>
                  <a:cubicBezTo>
                    <a:pt x="102" y="115"/>
                    <a:pt x="106" y="116"/>
                    <a:pt x="109" y="116"/>
                  </a:cubicBezTo>
                  <a:cubicBezTo>
                    <a:pt x="115" y="116"/>
                    <a:pt x="117" y="110"/>
                    <a:pt x="115" y="106"/>
                  </a:cubicBezTo>
                  <a:cubicBezTo>
                    <a:pt x="109" y="97"/>
                    <a:pt x="107" y="87"/>
                    <a:pt x="102" y="78"/>
                  </a:cubicBezTo>
                  <a:cubicBezTo>
                    <a:pt x="94" y="68"/>
                    <a:pt x="86" y="58"/>
                    <a:pt x="76" y="50"/>
                  </a:cubicBezTo>
                  <a:cubicBezTo>
                    <a:pt x="59" y="32"/>
                    <a:pt x="41" y="16"/>
                    <a:pt x="22" y="0"/>
                  </a:cubicBezTo>
                  <a:cubicBezTo>
                    <a:pt x="15" y="1"/>
                    <a:pt x="7" y="2"/>
                    <a:pt x="0" y="2"/>
                  </a:cubicBezTo>
                  <a:cubicBezTo>
                    <a:pt x="0" y="3"/>
                    <a:pt x="0" y="4"/>
                    <a:pt x="1" y="5"/>
                  </a:cubicBezTo>
                  <a:lnTo>
                    <a:pt x="2" y="6"/>
                  </a:lnTo>
                  <a:cubicBezTo>
                    <a:pt x="22" y="29"/>
                    <a:pt x="44" y="50"/>
                    <a:pt x="64" y="7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4" name="Google Shape;1594;p29">
              <a:extLst>
                <a:ext uri="{FF2B5EF4-FFF2-40B4-BE49-F238E27FC236}">
                  <a16:creationId xmlns:a16="http://schemas.microsoft.com/office/drawing/2014/main" id="{66F3A762-0B2C-FC36-C658-CBF7CA950349}"/>
                </a:ext>
              </a:extLst>
            </p:cNvPr>
            <p:cNvSpPr/>
            <p:nvPr/>
          </p:nvSpPr>
          <p:spPr>
            <a:xfrm>
              <a:off x="3388325" y="-989855"/>
              <a:ext cx="8640" cy="5760"/>
            </a:xfrm>
            <a:custGeom>
              <a:avLst/>
              <a:gdLst/>
              <a:ahLst/>
              <a:cxnLst/>
              <a:rect l="l" t="t" r="r" b="b"/>
              <a:pathLst>
                <a:path w="24" h="16" extrusionOk="0">
                  <a:moveTo>
                    <a:pt x="15" y="6"/>
                  </a:moveTo>
                  <a:cubicBezTo>
                    <a:pt x="9" y="0"/>
                    <a:pt x="0" y="8"/>
                    <a:pt x="0" y="15"/>
                  </a:cubicBezTo>
                  <a:cubicBezTo>
                    <a:pt x="8" y="15"/>
                    <a:pt x="15" y="14"/>
                    <a:pt x="23" y="13"/>
                  </a:cubicBezTo>
                  <a:lnTo>
                    <a:pt x="15"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5" name="Google Shape;1595;p29">
              <a:extLst>
                <a:ext uri="{FF2B5EF4-FFF2-40B4-BE49-F238E27FC236}">
                  <a16:creationId xmlns:a16="http://schemas.microsoft.com/office/drawing/2014/main" id="{FE080E59-9F24-B208-68CF-F4846BDD43EE}"/>
                </a:ext>
              </a:extLst>
            </p:cNvPr>
            <p:cNvSpPr/>
            <p:nvPr/>
          </p:nvSpPr>
          <p:spPr>
            <a:xfrm>
              <a:off x="3413525" y="-989495"/>
              <a:ext cx="28800" cy="35280"/>
            </a:xfrm>
            <a:custGeom>
              <a:avLst/>
              <a:gdLst/>
              <a:ahLst/>
              <a:cxnLst/>
              <a:rect l="l" t="t" r="r" b="b"/>
              <a:pathLst>
                <a:path w="80" h="98" extrusionOk="0">
                  <a:moveTo>
                    <a:pt x="9" y="20"/>
                  </a:moveTo>
                  <a:cubicBezTo>
                    <a:pt x="20" y="22"/>
                    <a:pt x="22" y="25"/>
                    <a:pt x="27" y="35"/>
                  </a:cubicBezTo>
                  <a:cubicBezTo>
                    <a:pt x="32" y="44"/>
                    <a:pt x="34" y="49"/>
                    <a:pt x="37" y="55"/>
                  </a:cubicBezTo>
                  <a:cubicBezTo>
                    <a:pt x="45" y="56"/>
                    <a:pt x="51" y="58"/>
                    <a:pt x="58" y="60"/>
                  </a:cubicBezTo>
                  <a:cubicBezTo>
                    <a:pt x="63" y="62"/>
                    <a:pt x="61" y="68"/>
                    <a:pt x="58" y="69"/>
                  </a:cubicBezTo>
                  <a:lnTo>
                    <a:pt x="47" y="73"/>
                  </a:lnTo>
                  <a:cubicBezTo>
                    <a:pt x="48" y="74"/>
                    <a:pt x="49" y="76"/>
                    <a:pt x="50" y="77"/>
                  </a:cubicBezTo>
                  <a:cubicBezTo>
                    <a:pt x="54" y="85"/>
                    <a:pt x="60" y="91"/>
                    <a:pt x="67" y="96"/>
                  </a:cubicBezTo>
                  <a:lnTo>
                    <a:pt x="68" y="96"/>
                  </a:lnTo>
                  <a:cubicBezTo>
                    <a:pt x="69" y="97"/>
                    <a:pt x="69" y="97"/>
                    <a:pt x="71" y="97"/>
                  </a:cubicBezTo>
                  <a:cubicBezTo>
                    <a:pt x="72" y="97"/>
                    <a:pt x="74" y="97"/>
                    <a:pt x="75" y="96"/>
                  </a:cubicBezTo>
                  <a:cubicBezTo>
                    <a:pt x="76" y="95"/>
                    <a:pt x="77" y="94"/>
                    <a:pt x="78" y="93"/>
                  </a:cubicBezTo>
                  <a:cubicBezTo>
                    <a:pt x="79" y="92"/>
                    <a:pt x="79" y="91"/>
                    <a:pt x="79" y="89"/>
                  </a:cubicBezTo>
                  <a:cubicBezTo>
                    <a:pt x="79" y="88"/>
                    <a:pt x="79" y="87"/>
                    <a:pt x="78" y="86"/>
                  </a:cubicBezTo>
                  <a:cubicBezTo>
                    <a:pt x="75" y="76"/>
                    <a:pt x="74" y="65"/>
                    <a:pt x="70" y="56"/>
                  </a:cubicBezTo>
                  <a:cubicBezTo>
                    <a:pt x="65" y="44"/>
                    <a:pt x="59" y="32"/>
                    <a:pt x="52" y="21"/>
                  </a:cubicBezTo>
                  <a:cubicBezTo>
                    <a:pt x="52" y="20"/>
                    <a:pt x="52" y="20"/>
                    <a:pt x="52" y="20"/>
                  </a:cubicBezTo>
                  <a:cubicBezTo>
                    <a:pt x="52" y="20"/>
                    <a:pt x="52" y="19"/>
                    <a:pt x="51" y="19"/>
                  </a:cubicBezTo>
                  <a:cubicBezTo>
                    <a:pt x="47" y="12"/>
                    <a:pt x="42" y="6"/>
                    <a:pt x="36" y="0"/>
                  </a:cubicBezTo>
                  <a:lnTo>
                    <a:pt x="2" y="4"/>
                  </a:lnTo>
                  <a:cubicBezTo>
                    <a:pt x="1" y="6"/>
                    <a:pt x="0" y="8"/>
                    <a:pt x="0" y="9"/>
                  </a:cubicBezTo>
                  <a:cubicBezTo>
                    <a:pt x="0" y="11"/>
                    <a:pt x="1" y="13"/>
                    <a:pt x="2" y="15"/>
                  </a:cubicBezTo>
                  <a:cubicBezTo>
                    <a:pt x="3" y="17"/>
                    <a:pt x="4" y="18"/>
                    <a:pt x="6" y="19"/>
                  </a:cubicBezTo>
                  <a:cubicBezTo>
                    <a:pt x="7" y="20"/>
                    <a:pt x="8" y="20"/>
                    <a:pt x="9"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6" name="Google Shape;1596;p29">
              <a:extLst>
                <a:ext uri="{FF2B5EF4-FFF2-40B4-BE49-F238E27FC236}">
                  <a16:creationId xmlns:a16="http://schemas.microsoft.com/office/drawing/2014/main" id="{D1D30E82-D260-36EC-8582-14E0229C5A7E}"/>
                </a:ext>
              </a:extLst>
            </p:cNvPr>
            <p:cNvSpPr/>
            <p:nvPr/>
          </p:nvSpPr>
          <p:spPr>
            <a:xfrm>
              <a:off x="3413885" y="-992375"/>
              <a:ext cx="12960" cy="4320"/>
            </a:xfrm>
            <a:custGeom>
              <a:avLst/>
              <a:gdLst/>
              <a:ahLst/>
              <a:cxnLst/>
              <a:rect l="l" t="t" r="r" b="b"/>
              <a:pathLst>
                <a:path w="36" h="12" extrusionOk="0">
                  <a:moveTo>
                    <a:pt x="34" y="6"/>
                  </a:moveTo>
                  <a:cubicBezTo>
                    <a:pt x="26" y="0"/>
                    <a:pt x="16" y="3"/>
                    <a:pt x="7" y="6"/>
                  </a:cubicBezTo>
                  <a:cubicBezTo>
                    <a:pt x="6" y="6"/>
                    <a:pt x="6" y="7"/>
                    <a:pt x="5" y="7"/>
                  </a:cubicBezTo>
                  <a:cubicBezTo>
                    <a:pt x="3" y="9"/>
                    <a:pt x="2" y="9"/>
                    <a:pt x="1" y="10"/>
                  </a:cubicBezTo>
                  <a:cubicBezTo>
                    <a:pt x="1" y="11"/>
                    <a:pt x="1" y="11"/>
                    <a:pt x="0" y="11"/>
                  </a:cubicBezTo>
                  <a:lnTo>
                    <a:pt x="35" y="8"/>
                  </a:lnTo>
                  <a:lnTo>
                    <a:pt x="34"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7" name="Google Shape;1597;p29">
              <a:extLst>
                <a:ext uri="{FF2B5EF4-FFF2-40B4-BE49-F238E27FC236}">
                  <a16:creationId xmlns:a16="http://schemas.microsoft.com/office/drawing/2014/main" id="{243F0C53-8C32-B371-369F-D03C0BE387A0}"/>
                </a:ext>
              </a:extLst>
            </p:cNvPr>
            <p:cNvSpPr/>
            <p:nvPr/>
          </p:nvSpPr>
          <p:spPr>
            <a:xfrm>
              <a:off x="3426845" y="-969335"/>
              <a:ext cx="9720" cy="6480"/>
            </a:xfrm>
            <a:custGeom>
              <a:avLst/>
              <a:gdLst/>
              <a:ahLst/>
              <a:cxnLst/>
              <a:rect l="l" t="t" r="r" b="b"/>
              <a:pathLst>
                <a:path w="27" h="18" extrusionOk="0">
                  <a:moveTo>
                    <a:pt x="21" y="5"/>
                  </a:moveTo>
                  <a:cubicBezTo>
                    <a:pt x="14" y="2"/>
                    <a:pt x="8" y="1"/>
                    <a:pt x="0" y="0"/>
                  </a:cubicBezTo>
                  <a:lnTo>
                    <a:pt x="0" y="1"/>
                  </a:lnTo>
                  <a:lnTo>
                    <a:pt x="9" y="17"/>
                  </a:lnTo>
                  <a:lnTo>
                    <a:pt x="20" y="14"/>
                  </a:lnTo>
                  <a:cubicBezTo>
                    <a:pt x="24" y="12"/>
                    <a:pt x="26" y="6"/>
                    <a:pt x="21"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8" name="Google Shape;1598;p29">
              <a:extLst>
                <a:ext uri="{FF2B5EF4-FFF2-40B4-BE49-F238E27FC236}">
                  <a16:creationId xmlns:a16="http://schemas.microsoft.com/office/drawing/2014/main" id="{710D5668-1546-C44E-E2DB-DE82C99EFFBF}"/>
                </a:ext>
              </a:extLst>
            </p:cNvPr>
            <p:cNvSpPr/>
            <p:nvPr/>
          </p:nvSpPr>
          <p:spPr>
            <a:xfrm>
              <a:off x="3439445" y="-992015"/>
              <a:ext cx="24480" cy="38520"/>
            </a:xfrm>
            <a:custGeom>
              <a:avLst/>
              <a:gdLst/>
              <a:ahLst/>
              <a:cxnLst/>
              <a:rect l="l" t="t" r="r" b="b"/>
              <a:pathLst>
                <a:path w="68" h="107" extrusionOk="0">
                  <a:moveTo>
                    <a:pt x="22" y="38"/>
                  </a:moveTo>
                  <a:cubicBezTo>
                    <a:pt x="23" y="40"/>
                    <a:pt x="24" y="42"/>
                    <a:pt x="25" y="44"/>
                  </a:cubicBezTo>
                  <a:cubicBezTo>
                    <a:pt x="29" y="50"/>
                    <a:pt x="32" y="57"/>
                    <a:pt x="34" y="64"/>
                  </a:cubicBezTo>
                  <a:cubicBezTo>
                    <a:pt x="36" y="71"/>
                    <a:pt x="39" y="78"/>
                    <a:pt x="42" y="84"/>
                  </a:cubicBezTo>
                  <a:cubicBezTo>
                    <a:pt x="46" y="91"/>
                    <a:pt x="51" y="97"/>
                    <a:pt x="56" y="102"/>
                  </a:cubicBezTo>
                  <a:cubicBezTo>
                    <a:pt x="62" y="106"/>
                    <a:pt x="67" y="99"/>
                    <a:pt x="65" y="94"/>
                  </a:cubicBezTo>
                  <a:cubicBezTo>
                    <a:pt x="60" y="82"/>
                    <a:pt x="63" y="68"/>
                    <a:pt x="59" y="56"/>
                  </a:cubicBezTo>
                  <a:cubicBezTo>
                    <a:pt x="57" y="49"/>
                    <a:pt x="54" y="42"/>
                    <a:pt x="50" y="36"/>
                  </a:cubicBezTo>
                  <a:lnTo>
                    <a:pt x="50" y="35"/>
                  </a:lnTo>
                  <a:cubicBezTo>
                    <a:pt x="42" y="23"/>
                    <a:pt x="34" y="11"/>
                    <a:pt x="26" y="0"/>
                  </a:cubicBezTo>
                  <a:lnTo>
                    <a:pt x="0" y="3"/>
                  </a:lnTo>
                  <a:cubicBezTo>
                    <a:pt x="5" y="10"/>
                    <a:pt x="10" y="17"/>
                    <a:pt x="15" y="25"/>
                  </a:cubicBezTo>
                  <a:cubicBezTo>
                    <a:pt x="17" y="29"/>
                    <a:pt x="20" y="34"/>
                    <a:pt x="22" y="3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9" name="Google Shape;1599;p29">
              <a:extLst>
                <a:ext uri="{FF2B5EF4-FFF2-40B4-BE49-F238E27FC236}">
                  <a16:creationId xmlns:a16="http://schemas.microsoft.com/office/drawing/2014/main" id="{E13844CA-5A61-6671-D9D0-CF0BEE686CDC}"/>
                </a:ext>
              </a:extLst>
            </p:cNvPr>
            <p:cNvSpPr/>
            <p:nvPr/>
          </p:nvSpPr>
          <p:spPr>
            <a:xfrm>
              <a:off x="3438365" y="-997055"/>
              <a:ext cx="10440" cy="6480"/>
            </a:xfrm>
            <a:custGeom>
              <a:avLst/>
              <a:gdLst/>
              <a:ahLst/>
              <a:cxnLst/>
              <a:rect l="l" t="t" r="r" b="b"/>
              <a:pathLst>
                <a:path w="29" h="18" extrusionOk="0">
                  <a:moveTo>
                    <a:pt x="18" y="3"/>
                  </a:moveTo>
                  <a:cubicBezTo>
                    <a:pt x="17" y="3"/>
                    <a:pt x="17" y="2"/>
                    <a:pt x="16" y="1"/>
                  </a:cubicBezTo>
                  <a:cubicBezTo>
                    <a:pt x="14" y="0"/>
                    <a:pt x="12" y="0"/>
                    <a:pt x="11" y="0"/>
                  </a:cubicBezTo>
                  <a:cubicBezTo>
                    <a:pt x="9" y="0"/>
                    <a:pt x="7" y="0"/>
                    <a:pt x="5" y="1"/>
                  </a:cubicBezTo>
                  <a:cubicBezTo>
                    <a:pt x="3" y="2"/>
                    <a:pt x="3" y="3"/>
                    <a:pt x="2" y="5"/>
                  </a:cubicBezTo>
                  <a:cubicBezTo>
                    <a:pt x="1" y="7"/>
                    <a:pt x="0" y="8"/>
                    <a:pt x="0" y="10"/>
                  </a:cubicBezTo>
                  <a:cubicBezTo>
                    <a:pt x="0" y="12"/>
                    <a:pt x="1" y="14"/>
                    <a:pt x="2" y="15"/>
                  </a:cubicBezTo>
                  <a:cubicBezTo>
                    <a:pt x="2" y="16"/>
                    <a:pt x="2" y="16"/>
                    <a:pt x="3" y="17"/>
                  </a:cubicBezTo>
                  <a:lnTo>
                    <a:pt x="28" y="14"/>
                  </a:lnTo>
                  <a:cubicBezTo>
                    <a:pt x="25" y="10"/>
                    <a:pt x="22" y="7"/>
                    <a:pt x="18"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0" name="Google Shape;1600;p29">
              <a:extLst>
                <a:ext uri="{FF2B5EF4-FFF2-40B4-BE49-F238E27FC236}">
                  <a16:creationId xmlns:a16="http://schemas.microsoft.com/office/drawing/2014/main" id="{62EDA0DC-986D-3278-0B56-1568FA6878B2}"/>
                </a:ext>
              </a:extLst>
            </p:cNvPr>
            <p:cNvSpPr/>
            <p:nvPr/>
          </p:nvSpPr>
          <p:spPr>
            <a:xfrm>
              <a:off x="3461045" y="-1002095"/>
              <a:ext cx="7920" cy="2160"/>
            </a:xfrm>
            <a:custGeom>
              <a:avLst/>
              <a:gdLst/>
              <a:ahLst/>
              <a:cxnLst/>
              <a:rect l="l" t="t" r="r" b="b"/>
              <a:pathLst>
                <a:path w="22" h="6" extrusionOk="0">
                  <a:moveTo>
                    <a:pt x="9" y="0"/>
                  </a:moveTo>
                  <a:lnTo>
                    <a:pt x="8" y="0"/>
                  </a:lnTo>
                  <a:cubicBezTo>
                    <a:pt x="7" y="0"/>
                    <a:pt x="6" y="0"/>
                    <a:pt x="4" y="1"/>
                  </a:cubicBezTo>
                  <a:cubicBezTo>
                    <a:pt x="2" y="2"/>
                    <a:pt x="1" y="3"/>
                    <a:pt x="0" y="4"/>
                  </a:cubicBezTo>
                  <a:cubicBezTo>
                    <a:pt x="0" y="5"/>
                    <a:pt x="0" y="5"/>
                    <a:pt x="0" y="5"/>
                  </a:cubicBezTo>
                  <a:lnTo>
                    <a:pt x="21" y="5"/>
                  </a:lnTo>
                  <a:cubicBezTo>
                    <a:pt x="20" y="4"/>
                    <a:pt x="19" y="3"/>
                    <a:pt x="18" y="3"/>
                  </a:cubicBezTo>
                  <a:cubicBezTo>
                    <a:pt x="15" y="1"/>
                    <a:pt x="12" y="0"/>
                    <a:pt x="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1" name="Google Shape;1601;p29">
              <a:extLst>
                <a:ext uri="{FF2B5EF4-FFF2-40B4-BE49-F238E27FC236}">
                  <a16:creationId xmlns:a16="http://schemas.microsoft.com/office/drawing/2014/main" id="{93836751-10F9-D3A6-637B-64292BE253C0}"/>
                </a:ext>
              </a:extLst>
            </p:cNvPr>
            <p:cNvSpPr/>
            <p:nvPr/>
          </p:nvSpPr>
          <p:spPr>
            <a:xfrm>
              <a:off x="3463925" y="-993455"/>
              <a:ext cx="15840" cy="24840"/>
            </a:xfrm>
            <a:custGeom>
              <a:avLst/>
              <a:gdLst/>
              <a:ahLst/>
              <a:cxnLst/>
              <a:rect l="l" t="t" r="r" b="b"/>
              <a:pathLst>
                <a:path w="44" h="69" extrusionOk="0">
                  <a:moveTo>
                    <a:pt x="23" y="64"/>
                  </a:moveTo>
                  <a:cubicBezTo>
                    <a:pt x="30" y="65"/>
                    <a:pt x="37" y="66"/>
                    <a:pt x="43" y="68"/>
                  </a:cubicBezTo>
                  <a:cubicBezTo>
                    <a:pt x="43" y="67"/>
                    <a:pt x="43" y="67"/>
                    <a:pt x="43" y="66"/>
                  </a:cubicBezTo>
                  <a:cubicBezTo>
                    <a:pt x="43" y="65"/>
                    <a:pt x="43" y="64"/>
                    <a:pt x="43" y="63"/>
                  </a:cubicBezTo>
                  <a:cubicBezTo>
                    <a:pt x="40" y="54"/>
                    <a:pt x="43" y="44"/>
                    <a:pt x="41" y="35"/>
                  </a:cubicBezTo>
                  <a:cubicBezTo>
                    <a:pt x="39" y="26"/>
                    <a:pt x="35" y="17"/>
                    <a:pt x="31" y="8"/>
                  </a:cubicBezTo>
                  <a:lnTo>
                    <a:pt x="27" y="0"/>
                  </a:lnTo>
                  <a:lnTo>
                    <a:pt x="0" y="0"/>
                  </a:lnTo>
                  <a:cubicBezTo>
                    <a:pt x="6" y="12"/>
                    <a:pt x="10" y="24"/>
                    <a:pt x="13" y="37"/>
                  </a:cubicBezTo>
                  <a:cubicBezTo>
                    <a:pt x="16" y="46"/>
                    <a:pt x="19" y="55"/>
                    <a:pt x="23" y="6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602;p29">
              <a:extLst>
                <a:ext uri="{FF2B5EF4-FFF2-40B4-BE49-F238E27FC236}">
                  <a16:creationId xmlns:a16="http://schemas.microsoft.com/office/drawing/2014/main" id="{9F9174B9-A098-D08B-A29C-4EA55461BEE9}"/>
                </a:ext>
              </a:extLst>
            </p:cNvPr>
            <p:cNvSpPr/>
            <p:nvPr/>
          </p:nvSpPr>
          <p:spPr>
            <a:xfrm>
              <a:off x="3460685" y="-1000295"/>
              <a:ext cx="13320" cy="7560"/>
            </a:xfrm>
            <a:custGeom>
              <a:avLst/>
              <a:gdLst/>
              <a:ahLst/>
              <a:cxnLst/>
              <a:rect l="l" t="t" r="r" b="b"/>
              <a:pathLst>
                <a:path w="37" h="21" extrusionOk="0">
                  <a:moveTo>
                    <a:pt x="2" y="10"/>
                  </a:moveTo>
                  <a:cubicBezTo>
                    <a:pt x="5" y="12"/>
                    <a:pt x="7" y="14"/>
                    <a:pt x="8" y="17"/>
                  </a:cubicBezTo>
                  <a:cubicBezTo>
                    <a:pt x="9" y="18"/>
                    <a:pt x="9" y="19"/>
                    <a:pt x="10" y="20"/>
                  </a:cubicBezTo>
                  <a:lnTo>
                    <a:pt x="36" y="20"/>
                  </a:lnTo>
                  <a:cubicBezTo>
                    <a:pt x="36" y="18"/>
                    <a:pt x="35" y="16"/>
                    <a:pt x="34" y="14"/>
                  </a:cubicBezTo>
                  <a:cubicBezTo>
                    <a:pt x="31" y="9"/>
                    <a:pt x="27" y="4"/>
                    <a:pt x="22" y="0"/>
                  </a:cubicBezTo>
                  <a:lnTo>
                    <a:pt x="1" y="0"/>
                  </a:lnTo>
                  <a:cubicBezTo>
                    <a:pt x="0" y="1"/>
                    <a:pt x="0" y="3"/>
                    <a:pt x="0" y="4"/>
                  </a:cubicBezTo>
                  <a:cubicBezTo>
                    <a:pt x="0" y="5"/>
                    <a:pt x="0" y="7"/>
                    <a:pt x="1" y="8"/>
                  </a:cubicBezTo>
                  <a:cubicBezTo>
                    <a:pt x="1" y="9"/>
                    <a:pt x="2" y="9"/>
                    <a:pt x="2"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603;p29">
              <a:extLst>
                <a:ext uri="{FF2B5EF4-FFF2-40B4-BE49-F238E27FC236}">
                  <a16:creationId xmlns:a16="http://schemas.microsoft.com/office/drawing/2014/main" id="{8EA1A1B5-76D4-2FCC-4778-17DAF0A4E294}"/>
                </a:ext>
              </a:extLst>
            </p:cNvPr>
            <p:cNvSpPr/>
            <p:nvPr/>
          </p:nvSpPr>
          <p:spPr>
            <a:xfrm>
              <a:off x="3472205" y="-970415"/>
              <a:ext cx="7560" cy="3600"/>
            </a:xfrm>
            <a:custGeom>
              <a:avLst/>
              <a:gdLst/>
              <a:ahLst/>
              <a:cxnLst/>
              <a:rect l="l" t="t" r="r" b="b"/>
              <a:pathLst>
                <a:path w="21" h="10" extrusionOk="0">
                  <a:moveTo>
                    <a:pt x="0" y="0"/>
                  </a:moveTo>
                  <a:cubicBezTo>
                    <a:pt x="2" y="3"/>
                    <a:pt x="5" y="5"/>
                    <a:pt x="7" y="7"/>
                  </a:cubicBezTo>
                  <a:cubicBezTo>
                    <a:pt x="8" y="8"/>
                    <a:pt x="10" y="8"/>
                    <a:pt x="11" y="8"/>
                  </a:cubicBezTo>
                  <a:cubicBezTo>
                    <a:pt x="11" y="8"/>
                    <a:pt x="12" y="9"/>
                    <a:pt x="13" y="9"/>
                  </a:cubicBezTo>
                  <a:cubicBezTo>
                    <a:pt x="14" y="9"/>
                    <a:pt x="15" y="9"/>
                    <a:pt x="17" y="8"/>
                  </a:cubicBezTo>
                  <a:cubicBezTo>
                    <a:pt x="19" y="7"/>
                    <a:pt x="19" y="6"/>
                    <a:pt x="19" y="5"/>
                  </a:cubicBezTo>
                  <a:cubicBezTo>
                    <a:pt x="19" y="5"/>
                    <a:pt x="19" y="4"/>
                    <a:pt x="20" y="4"/>
                  </a:cubicBezTo>
                  <a:cubicBezTo>
                    <a:pt x="13" y="2"/>
                    <a:pt x="7" y="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604;p29">
              <a:extLst>
                <a:ext uri="{FF2B5EF4-FFF2-40B4-BE49-F238E27FC236}">
                  <a16:creationId xmlns:a16="http://schemas.microsoft.com/office/drawing/2014/main" id="{F6FCF447-79A1-6537-5F86-C32B38C2C160}"/>
                </a:ext>
              </a:extLst>
            </p:cNvPr>
            <p:cNvSpPr/>
            <p:nvPr/>
          </p:nvSpPr>
          <p:spPr>
            <a:xfrm>
              <a:off x="3483365" y="-993455"/>
              <a:ext cx="24480" cy="37800"/>
            </a:xfrm>
            <a:custGeom>
              <a:avLst/>
              <a:gdLst/>
              <a:ahLst/>
              <a:cxnLst/>
              <a:rect l="l" t="t" r="r" b="b"/>
              <a:pathLst>
                <a:path w="68" h="105" extrusionOk="0">
                  <a:moveTo>
                    <a:pt x="38" y="71"/>
                  </a:moveTo>
                  <a:cubicBezTo>
                    <a:pt x="41" y="83"/>
                    <a:pt x="43" y="93"/>
                    <a:pt x="54" y="100"/>
                  </a:cubicBezTo>
                  <a:cubicBezTo>
                    <a:pt x="61" y="104"/>
                    <a:pt x="67" y="96"/>
                    <a:pt x="64" y="90"/>
                  </a:cubicBezTo>
                  <a:cubicBezTo>
                    <a:pt x="63" y="85"/>
                    <a:pt x="62" y="81"/>
                    <a:pt x="61" y="76"/>
                  </a:cubicBezTo>
                  <a:cubicBezTo>
                    <a:pt x="60" y="75"/>
                    <a:pt x="59" y="75"/>
                    <a:pt x="58" y="74"/>
                  </a:cubicBezTo>
                  <a:cubicBezTo>
                    <a:pt x="56" y="73"/>
                    <a:pt x="55" y="72"/>
                    <a:pt x="54" y="70"/>
                  </a:cubicBezTo>
                  <a:cubicBezTo>
                    <a:pt x="53" y="68"/>
                    <a:pt x="52" y="66"/>
                    <a:pt x="52" y="64"/>
                  </a:cubicBezTo>
                  <a:cubicBezTo>
                    <a:pt x="52" y="62"/>
                    <a:pt x="53" y="60"/>
                    <a:pt x="54" y="58"/>
                  </a:cubicBezTo>
                  <a:cubicBezTo>
                    <a:pt x="54" y="57"/>
                    <a:pt x="54" y="57"/>
                    <a:pt x="55" y="56"/>
                  </a:cubicBezTo>
                  <a:cubicBezTo>
                    <a:pt x="54" y="53"/>
                    <a:pt x="52" y="50"/>
                    <a:pt x="51" y="48"/>
                  </a:cubicBezTo>
                  <a:cubicBezTo>
                    <a:pt x="49" y="46"/>
                    <a:pt x="48" y="44"/>
                    <a:pt x="47" y="42"/>
                  </a:cubicBezTo>
                  <a:cubicBezTo>
                    <a:pt x="38" y="28"/>
                    <a:pt x="30" y="13"/>
                    <a:pt x="21" y="0"/>
                  </a:cubicBezTo>
                  <a:lnTo>
                    <a:pt x="0" y="0"/>
                  </a:lnTo>
                  <a:cubicBezTo>
                    <a:pt x="1" y="1"/>
                    <a:pt x="2" y="3"/>
                    <a:pt x="3" y="5"/>
                  </a:cubicBezTo>
                  <a:cubicBezTo>
                    <a:pt x="7" y="12"/>
                    <a:pt x="11" y="20"/>
                    <a:pt x="15" y="28"/>
                  </a:cubicBezTo>
                  <a:cubicBezTo>
                    <a:pt x="18" y="33"/>
                    <a:pt x="20" y="37"/>
                    <a:pt x="23" y="42"/>
                  </a:cubicBezTo>
                  <a:cubicBezTo>
                    <a:pt x="28" y="51"/>
                    <a:pt x="34" y="61"/>
                    <a:pt x="38" y="7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1605;p29">
              <a:extLst>
                <a:ext uri="{FF2B5EF4-FFF2-40B4-BE49-F238E27FC236}">
                  <a16:creationId xmlns:a16="http://schemas.microsoft.com/office/drawing/2014/main" id="{2C582925-C2C3-985E-C007-EDFCB115C49B}"/>
                </a:ext>
              </a:extLst>
            </p:cNvPr>
            <p:cNvSpPr/>
            <p:nvPr/>
          </p:nvSpPr>
          <p:spPr>
            <a:xfrm>
              <a:off x="3483365" y="-1000655"/>
              <a:ext cx="2160" cy="360"/>
            </a:xfrm>
            <a:custGeom>
              <a:avLst/>
              <a:gdLst/>
              <a:ahLst/>
              <a:cxnLst/>
              <a:rect l="l" t="t" r="r" b="b"/>
              <a:pathLst>
                <a:path w="6" h="1" extrusionOk="0">
                  <a:moveTo>
                    <a:pt x="0" y="0"/>
                  </a:moveTo>
                  <a:lnTo>
                    <a:pt x="5" y="0"/>
                  </a:lnTo>
                  <a:cubicBezTo>
                    <a:pt x="4" y="0"/>
                    <a:pt x="3" y="0"/>
                    <a:pt x="2" y="0"/>
                  </a:cubicBezTo>
                  <a:cubicBezTo>
                    <a:pt x="1" y="0"/>
                    <a:pt x="0"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6" name="Google Shape;1606;p29">
              <a:extLst>
                <a:ext uri="{FF2B5EF4-FFF2-40B4-BE49-F238E27FC236}">
                  <a16:creationId xmlns:a16="http://schemas.microsoft.com/office/drawing/2014/main" id="{53E939FB-D354-251D-5A4D-1592F2A60B3B}"/>
                </a:ext>
              </a:extLst>
            </p:cNvPr>
            <p:cNvSpPr/>
            <p:nvPr/>
          </p:nvSpPr>
          <p:spPr>
            <a:xfrm>
              <a:off x="3502085" y="-973295"/>
              <a:ext cx="3600" cy="7560"/>
            </a:xfrm>
            <a:custGeom>
              <a:avLst/>
              <a:gdLst/>
              <a:ahLst/>
              <a:cxnLst/>
              <a:rect l="l" t="t" r="r" b="b"/>
              <a:pathLst>
                <a:path w="10" h="21" extrusionOk="0">
                  <a:moveTo>
                    <a:pt x="3" y="0"/>
                  </a:moveTo>
                  <a:cubicBezTo>
                    <a:pt x="2" y="1"/>
                    <a:pt x="2" y="1"/>
                    <a:pt x="2" y="2"/>
                  </a:cubicBezTo>
                  <a:cubicBezTo>
                    <a:pt x="1" y="4"/>
                    <a:pt x="0" y="6"/>
                    <a:pt x="0" y="8"/>
                  </a:cubicBezTo>
                  <a:cubicBezTo>
                    <a:pt x="0" y="10"/>
                    <a:pt x="1" y="12"/>
                    <a:pt x="2" y="14"/>
                  </a:cubicBezTo>
                  <a:cubicBezTo>
                    <a:pt x="3" y="16"/>
                    <a:pt x="4" y="17"/>
                    <a:pt x="6" y="18"/>
                  </a:cubicBezTo>
                  <a:cubicBezTo>
                    <a:pt x="7" y="19"/>
                    <a:pt x="8" y="19"/>
                    <a:pt x="9" y="20"/>
                  </a:cubicBezTo>
                  <a:cubicBezTo>
                    <a:pt x="9" y="17"/>
                    <a:pt x="8" y="14"/>
                    <a:pt x="8" y="12"/>
                  </a:cubicBezTo>
                  <a:cubicBezTo>
                    <a:pt x="7" y="8"/>
                    <a:pt x="5" y="4"/>
                    <a:pt x="3"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7" name="Google Shape;1607;p29">
              <a:extLst>
                <a:ext uri="{FF2B5EF4-FFF2-40B4-BE49-F238E27FC236}">
                  <a16:creationId xmlns:a16="http://schemas.microsoft.com/office/drawing/2014/main" id="{9A31CFEB-C5BE-EFBF-B54B-2A4EC7E9C673}"/>
                </a:ext>
              </a:extLst>
            </p:cNvPr>
            <p:cNvSpPr/>
            <p:nvPr/>
          </p:nvSpPr>
          <p:spPr>
            <a:xfrm>
              <a:off x="3481205" y="-1000655"/>
              <a:ext cx="10080" cy="7560"/>
            </a:xfrm>
            <a:custGeom>
              <a:avLst/>
              <a:gdLst/>
              <a:ahLst/>
              <a:cxnLst/>
              <a:rect l="l" t="t" r="r" b="b"/>
              <a:pathLst>
                <a:path w="28" h="21" extrusionOk="0">
                  <a:moveTo>
                    <a:pt x="2" y="15"/>
                  </a:moveTo>
                  <a:cubicBezTo>
                    <a:pt x="3" y="17"/>
                    <a:pt x="4" y="18"/>
                    <a:pt x="5" y="20"/>
                  </a:cubicBezTo>
                  <a:lnTo>
                    <a:pt x="27" y="20"/>
                  </a:lnTo>
                  <a:cubicBezTo>
                    <a:pt x="23" y="14"/>
                    <a:pt x="19" y="8"/>
                    <a:pt x="15" y="3"/>
                  </a:cubicBezTo>
                  <a:cubicBezTo>
                    <a:pt x="14" y="2"/>
                    <a:pt x="13" y="1"/>
                    <a:pt x="12" y="1"/>
                  </a:cubicBezTo>
                  <a:lnTo>
                    <a:pt x="11" y="0"/>
                  </a:lnTo>
                  <a:lnTo>
                    <a:pt x="6" y="0"/>
                  </a:lnTo>
                  <a:cubicBezTo>
                    <a:pt x="5" y="0"/>
                    <a:pt x="5" y="1"/>
                    <a:pt x="5" y="1"/>
                  </a:cubicBezTo>
                  <a:cubicBezTo>
                    <a:pt x="3" y="2"/>
                    <a:pt x="2" y="2"/>
                    <a:pt x="1" y="4"/>
                  </a:cubicBezTo>
                  <a:cubicBezTo>
                    <a:pt x="0" y="6"/>
                    <a:pt x="0" y="7"/>
                    <a:pt x="0" y="9"/>
                  </a:cubicBezTo>
                  <a:cubicBezTo>
                    <a:pt x="0" y="10"/>
                    <a:pt x="0" y="13"/>
                    <a:pt x="1" y="14"/>
                  </a:cubicBezTo>
                  <a:lnTo>
                    <a:pt x="2" y="1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8" name="Google Shape;1608;p29">
              <a:extLst>
                <a:ext uri="{FF2B5EF4-FFF2-40B4-BE49-F238E27FC236}">
                  <a16:creationId xmlns:a16="http://schemas.microsoft.com/office/drawing/2014/main" id="{C8B971FE-040A-5D86-F023-0DE98A18C8AB}"/>
                </a:ext>
              </a:extLst>
            </p:cNvPr>
            <p:cNvSpPr/>
            <p:nvPr/>
          </p:nvSpPr>
          <p:spPr>
            <a:xfrm>
              <a:off x="3514685" y="-966815"/>
              <a:ext cx="10080" cy="6120"/>
            </a:xfrm>
            <a:custGeom>
              <a:avLst/>
              <a:gdLst/>
              <a:ahLst/>
              <a:cxnLst/>
              <a:rect l="l" t="t" r="r" b="b"/>
              <a:pathLst>
                <a:path w="28" h="17" extrusionOk="0">
                  <a:moveTo>
                    <a:pt x="16" y="15"/>
                  </a:moveTo>
                  <a:cubicBezTo>
                    <a:pt x="17" y="16"/>
                    <a:pt x="18" y="16"/>
                    <a:pt x="19" y="16"/>
                  </a:cubicBezTo>
                  <a:cubicBezTo>
                    <a:pt x="21" y="16"/>
                    <a:pt x="22" y="16"/>
                    <a:pt x="23" y="15"/>
                  </a:cubicBezTo>
                  <a:cubicBezTo>
                    <a:pt x="24" y="14"/>
                    <a:pt x="25" y="13"/>
                    <a:pt x="26" y="12"/>
                  </a:cubicBezTo>
                  <a:cubicBezTo>
                    <a:pt x="27" y="11"/>
                    <a:pt x="27" y="9"/>
                    <a:pt x="27" y="8"/>
                  </a:cubicBezTo>
                  <a:cubicBezTo>
                    <a:pt x="27" y="7"/>
                    <a:pt x="27" y="6"/>
                    <a:pt x="27" y="5"/>
                  </a:cubicBezTo>
                  <a:lnTo>
                    <a:pt x="25" y="0"/>
                  </a:lnTo>
                  <a:lnTo>
                    <a:pt x="0" y="1"/>
                  </a:lnTo>
                  <a:cubicBezTo>
                    <a:pt x="3" y="6"/>
                    <a:pt x="8" y="11"/>
                    <a:pt x="13" y="14"/>
                  </a:cubicBezTo>
                  <a:cubicBezTo>
                    <a:pt x="14" y="14"/>
                    <a:pt x="15" y="15"/>
                    <a:pt x="16"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9" name="Google Shape;1609;p29">
              <a:extLst>
                <a:ext uri="{FF2B5EF4-FFF2-40B4-BE49-F238E27FC236}">
                  <a16:creationId xmlns:a16="http://schemas.microsoft.com/office/drawing/2014/main" id="{877EE21E-2A30-C1AC-F638-6CEFDA242980}"/>
                </a:ext>
              </a:extLst>
            </p:cNvPr>
            <p:cNvSpPr/>
            <p:nvPr/>
          </p:nvSpPr>
          <p:spPr>
            <a:xfrm>
              <a:off x="3501725" y="-993455"/>
              <a:ext cx="19440" cy="19440"/>
            </a:xfrm>
            <a:custGeom>
              <a:avLst/>
              <a:gdLst/>
              <a:ahLst/>
              <a:cxnLst/>
              <a:rect l="l" t="t" r="r" b="b"/>
              <a:pathLst>
                <a:path w="54" h="54" extrusionOk="0">
                  <a:moveTo>
                    <a:pt x="8" y="9"/>
                  </a:moveTo>
                  <a:cubicBezTo>
                    <a:pt x="10" y="14"/>
                    <a:pt x="11" y="18"/>
                    <a:pt x="13" y="22"/>
                  </a:cubicBezTo>
                  <a:cubicBezTo>
                    <a:pt x="17" y="33"/>
                    <a:pt x="21" y="42"/>
                    <a:pt x="25" y="53"/>
                  </a:cubicBezTo>
                  <a:cubicBezTo>
                    <a:pt x="34" y="53"/>
                    <a:pt x="44" y="51"/>
                    <a:pt x="53" y="51"/>
                  </a:cubicBezTo>
                  <a:cubicBezTo>
                    <a:pt x="50" y="42"/>
                    <a:pt x="47" y="33"/>
                    <a:pt x="43" y="25"/>
                  </a:cubicBezTo>
                  <a:cubicBezTo>
                    <a:pt x="39" y="17"/>
                    <a:pt x="35" y="9"/>
                    <a:pt x="30" y="1"/>
                  </a:cubicBezTo>
                  <a:lnTo>
                    <a:pt x="30" y="0"/>
                  </a:lnTo>
                  <a:lnTo>
                    <a:pt x="0" y="0"/>
                  </a:lnTo>
                  <a:cubicBezTo>
                    <a:pt x="2" y="3"/>
                    <a:pt x="5" y="3"/>
                    <a:pt x="8"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0" name="Google Shape;1610;p29">
              <a:extLst>
                <a:ext uri="{FF2B5EF4-FFF2-40B4-BE49-F238E27FC236}">
                  <a16:creationId xmlns:a16="http://schemas.microsoft.com/office/drawing/2014/main" id="{D380A0D3-9120-1871-B1AD-6A4AD20F3362}"/>
                </a:ext>
              </a:extLst>
            </p:cNvPr>
            <p:cNvSpPr/>
            <p:nvPr/>
          </p:nvSpPr>
          <p:spPr>
            <a:xfrm>
              <a:off x="3499565" y="-1000655"/>
              <a:ext cx="13320" cy="7560"/>
            </a:xfrm>
            <a:custGeom>
              <a:avLst/>
              <a:gdLst/>
              <a:ahLst/>
              <a:cxnLst/>
              <a:rect l="l" t="t" r="r" b="b"/>
              <a:pathLst>
                <a:path w="37" h="21" extrusionOk="0">
                  <a:moveTo>
                    <a:pt x="29" y="10"/>
                  </a:moveTo>
                  <a:cubicBezTo>
                    <a:pt x="27" y="9"/>
                    <a:pt x="16" y="2"/>
                    <a:pt x="16" y="4"/>
                  </a:cubicBezTo>
                  <a:cubicBezTo>
                    <a:pt x="15" y="0"/>
                    <a:pt x="0" y="10"/>
                    <a:pt x="5" y="18"/>
                  </a:cubicBezTo>
                  <a:lnTo>
                    <a:pt x="6" y="20"/>
                  </a:lnTo>
                  <a:lnTo>
                    <a:pt x="36" y="20"/>
                  </a:lnTo>
                  <a:cubicBezTo>
                    <a:pt x="33" y="17"/>
                    <a:pt x="31" y="13"/>
                    <a:pt x="29"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1611;p29">
              <a:extLst>
                <a:ext uri="{FF2B5EF4-FFF2-40B4-BE49-F238E27FC236}">
                  <a16:creationId xmlns:a16="http://schemas.microsoft.com/office/drawing/2014/main" id="{D7B950EB-3CE0-D0C1-08EC-F221BE05B97F}"/>
                </a:ext>
              </a:extLst>
            </p:cNvPr>
            <p:cNvSpPr/>
            <p:nvPr/>
          </p:nvSpPr>
          <p:spPr>
            <a:xfrm>
              <a:off x="3511085" y="-975455"/>
              <a:ext cx="12960" cy="9360"/>
            </a:xfrm>
            <a:custGeom>
              <a:avLst/>
              <a:gdLst/>
              <a:ahLst/>
              <a:cxnLst/>
              <a:rect l="l" t="t" r="r" b="b"/>
              <a:pathLst>
                <a:path w="36" h="26" extrusionOk="0">
                  <a:moveTo>
                    <a:pt x="0" y="2"/>
                  </a:moveTo>
                  <a:lnTo>
                    <a:pt x="3" y="11"/>
                  </a:lnTo>
                  <a:cubicBezTo>
                    <a:pt x="5" y="15"/>
                    <a:pt x="7" y="19"/>
                    <a:pt x="9" y="23"/>
                  </a:cubicBezTo>
                  <a:cubicBezTo>
                    <a:pt x="9" y="24"/>
                    <a:pt x="10" y="24"/>
                    <a:pt x="10" y="25"/>
                  </a:cubicBezTo>
                  <a:lnTo>
                    <a:pt x="35" y="24"/>
                  </a:lnTo>
                  <a:cubicBezTo>
                    <a:pt x="32" y="16"/>
                    <a:pt x="30" y="8"/>
                    <a:pt x="27" y="0"/>
                  </a:cubicBezTo>
                  <a:cubicBezTo>
                    <a:pt x="18" y="2"/>
                    <a:pt x="9" y="2"/>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2" name="Google Shape;1612;p29">
              <a:extLst>
                <a:ext uri="{FF2B5EF4-FFF2-40B4-BE49-F238E27FC236}">
                  <a16:creationId xmlns:a16="http://schemas.microsoft.com/office/drawing/2014/main" id="{A4B41480-E461-B849-D2AA-57E4E5909328}"/>
                </a:ext>
              </a:extLst>
            </p:cNvPr>
            <p:cNvSpPr/>
            <p:nvPr/>
          </p:nvSpPr>
          <p:spPr>
            <a:xfrm>
              <a:off x="3532685" y="-968615"/>
              <a:ext cx="16560" cy="24480"/>
            </a:xfrm>
            <a:custGeom>
              <a:avLst/>
              <a:gdLst/>
              <a:ahLst/>
              <a:cxnLst/>
              <a:rect l="l" t="t" r="r" b="b"/>
              <a:pathLst>
                <a:path w="46" h="68" extrusionOk="0">
                  <a:moveTo>
                    <a:pt x="7" y="17"/>
                  </a:moveTo>
                  <a:cubicBezTo>
                    <a:pt x="13" y="32"/>
                    <a:pt x="20" y="54"/>
                    <a:pt x="34" y="63"/>
                  </a:cubicBezTo>
                  <a:cubicBezTo>
                    <a:pt x="40" y="67"/>
                    <a:pt x="45" y="60"/>
                    <a:pt x="43" y="55"/>
                  </a:cubicBezTo>
                  <a:cubicBezTo>
                    <a:pt x="42" y="44"/>
                    <a:pt x="39" y="32"/>
                    <a:pt x="36" y="21"/>
                  </a:cubicBezTo>
                  <a:lnTo>
                    <a:pt x="27" y="0"/>
                  </a:lnTo>
                  <a:lnTo>
                    <a:pt x="0" y="3"/>
                  </a:lnTo>
                  <a:lnTo>
                    <a:pt x="7" y="1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613;p29">
              <a:extLst>
                <a:ext uri="{FF2B5EF4-FFF2-40B4-BE49-F238E27FC236}">
                  <a16:creationId xmlns:a16="http://schemas.microsoft.com/office/drawing/2014/main" id="{9306E9D3-1AB8-6DFD-D43E-B2918C526938}"/>
                </a:ext>
              </a:extLst>
            </p:cNvPr>
            <p:cNvSpPr/>
            <p:nvPr/>
          </p:nvSpPr>
          <p:spPr>
            <a:xfrm>
              <a:off x="3523325" y="-993095"/>
              <a:ext cx="15840" cy="17280"/>
            </a:xfrm>
            <a:custGeom>
              <a:avLst/>
              <a:gdLst/>
              <a:ahLst/>
              <a:cxnLst/>
              <a:rect l="l" t="t" r="r" b="b"/>
              <a:pathLst>
                <a:path w="44" h="48" extrusionOk="0">
                  <a:moveTo>
                    <a:pt x="1" y="9"/>
                  </a:moveTo>
                  <a:cubicBezTo>
                    <a:pt x="7" y="19"/>
                    <a:pt x="11" y="29"/>
                    <a:pt x="13" y="40"/>
                  </a:cubicBezTo>
                  <a:cubicBezTo>
                    <a:pt x="13" y="42"/>
                    <a:pt x="15" y="45"/>
                    <a:pt x="16" y="47"/>
                  </a:cubicBezTo>
                  <a:cubicBezTo>
                    <a:pt x="25" y="47"/>
                    <a:pt x="34" y="46"/>
                    <a:pt x="43" y="46"/>
                  </a:cubicBezTo>
                  <a:cubicBezTo>
                    <a:pt x="40" y="39"/>
                    <a:pt x="37" y="33"/>
                    <a:pt x="34" y="27"/>
                  </a:cubicBezTo>
                  <a:cubicBezTo>
                    <a:pt x="28" y="18"/>
                    <a:pt x="22" y="9"/>
                    <a:pt x="15" y="1"/>
                  </a:cubicBezTo>
                  <a:cubicBezTo>
                    <a:pt x="11" y="1"/>
                    <a:pt x="7" y="1"/>
                    <a:pt x="2" y="0"/>
                  </a:cubicBezTo>
                  <a:lnTo>
                    <a:pt x="1" y="1"/>
                  </a:lnTo>
                  <a:cubicBezTo>
                    <a:pt x="0" y="2"/>
                    <a:pt x="0" y="4"/>
                    <a:pt x="0" y="5"/>
                  </a:cubicBezTo>
                  <a:cubicBezTo>
                    <a:pt x="0" y="6"/>
                    <a:pt x="0" y="8"/>
                    <a:pt x="1"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614;p29">
              <a:extLst>
                <a:ext uri="{FF2B5EF4-FFF2-40B4-BE49-F238E27FC236}">
                  <a16:creationId xmlns:a16="http://schemas.microsoft.com/office/drawing/2014/main" id="{0BBFCA14-640F-4D54-2FFB-B75E1C608935}"/>
                </a:ext>
              </a:extLst>
            </p:cNvPr>
            <p:cNvSpPr/>
            <p:nvPr/>
          </p:nvSpPr>
          <p:spPr>
            <a:xfrm>
              <a:off x="3529085" y="-976895"/>
              <a:ext cx="13680" cy="9720"/>
            </a:xfrm>
            <a:custGeom>
              <a:avLst/>
              <a:gdLst/>
              <a:ahLst/>
              <a:cxnLst/>
              <a:rect l="l" t="t" r="r" b="b"/>
              <a:pathLst>
                <a:path w="38" h="27" extrusionOk="0">
                  <a:moveTo>
                    <a:pt x="27" y="0"/>
                  </a:moveTo>
                  <a:cubicBezTo>
                    <a:pt x="18" y="0"/>
                    <a:pt x="9" y="1"/>
                    <a:pt x="0" y="2"/>
                  </a:cubicBezTo>
                  <a:cubicBezTo>
                    <a:pt x="3" y="10"/>
                    <a:pt x="6" y="18"/>
                    <a:pt x="10" y="26"/>
                  </a:cubicBezTo>
                  <a:lnTo>
                    <a:pt x="37" y="23"/>
                  </a:lnTo>
                  <a:cubicBezTo>
                    <a:pt x="34" y="18"/>
                    <a:pt x="32" y="13"/>
                    <a:pt x="30" y="7"/>
                  </a:cubicBezTo>
                  <a:lnTo>
                    <a:pt x="27"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615;p29">
              <a:extLst>
                <a:ext uri="{FF2B5EF4-FFF2-40B4-BE49-F238E27FC236}">
                  <a16:creationId xmlns:a16="http://schemas.microsoft.com/office/drawing/2014/main" id="{B9B6DAA1-7C13-07CF-24B9-53EBAA7598DA}"/>
                </a:ext>
              </a:extLst>
            </p:cNvPr>
            <p:cNvSpPr/>
            <p:nvPr/>
          </p:nvSpPr>
          <p:spPr>
            <a:xfrm>
              <a:off x="3524045" y="-994175"/>
              <a:ext cx="5040" cy="1800"/>
            </a:xfrm>
            <a:custGeom>
              <a:avLst/>
              <a:gdLst/>
              <a:ahLst/>
              <a:cxnLst/>
              <a:rect l="l" t="t" r="r" b="b"/>
              <a:pathLst>
                <a:path w="14" h="5" extrusionOk="0">
                  <a:moveTo>
                    <a:pt x="12" y="3"/>
                  </a:moveTo>
                  <a:cubicBezTo>
                    <a:pt x="11" y="2"/>
                    <a:pt x="11" y="2"/>
                    <a:pt x="10" y="1"/>
                  </a:cubicBezTo>
                  <a:cubicBezTo>
                    <a:pt x="9" y="1"/>
                    <a:pt x="7" y="0"/>
                    <a:pt x="6" y="0"/>
                  </a:cubicBezTo>
                  <a:cubicBezTo>
                    <a:pt x="4" y="0"/>
                    <a:pt x="3" y="1"/>
                    <a:pt x="2" y="1"/>
                  </a:cubicBezTo>
                  <a:cubicBezTo>
                    <a:pt x="1" y="2"/>
                    <a:pt x="1" y="2"/>
                    <a:pt x="0" y="3"/>
                  </a:cubicBezTo>
                  <a:cubicBezTo>
                    <a:pt x="4" y="3"/>
                    <a:pt x="8" y="3"/>
                    <a:pt x="13" y="4"/>
                  </a:cubicBezTo>
                  <a:lnTo>
                    <a:pt x="12"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616;p29">
              <a:extLst>
                <a:ext uri="{FF2B5EF4-FFF2-40B4-BE49-F238E27FC236}">
                  <a16:creationId xmlns:a16="http://schemas.microsoft.com/office/drawing/2014/main" id="{B4AA63DA-F36C-4797-71A1-9F45C879134C}"/>
                </a:ext>
              </a:extLst>
            </p:cNvPr>
            <p:cNvSpPr/>
            <p:nvPr/>
          </p:nvSpPr>
          <p:spPr>
            <a:xfrm>
              <a:off x="3540245" y="-988775"/>
              <a:ext cx="13320" cy="12960"/>
            </a:xfrm>
            <a:custGeom>
              <a:avLst/>
              <a:gdLst/>
              <a:ahLst/>
              <a:cxnLst/>
              <a:rect l="l" t="t" r="r" b="b"/>
              <a:pathLst>
                <a:path w="37" h="36" extrusionOk="0">
                  <a:moveTo>
                    <a:pt x="0" y="7"/>
                  </a:moveTo>
                  <a:cubicBezTo>
                    <a:pt x="3" y="16"/>
                    <a:pt x="5" y="24"/>
                    <a:pt x="7" y="33"/>
                  </a:cubicBezTo>
                  <a:cubicBezTo>
                    <a:pt x="12" y="33"/>
                    <a:pt x="18" y="33"/>
                    <a:pt x="23" y="33"/>
                  </a:cubicBezTo>
                  <a:cubicBezTo>
                    <a:pt x="36" y="35"/>
                    <a:pt x="9" y="6"/>
                    <a:pt x="15" y="14"/>
                  </a:cubicBezTo>
                  <a:cubicBezTo>
                    <a:pt x="11" y="8"/>
                    <a:pt x="6" y="4"/>
                    <a:pt x="1" y="0"/>
                  </a:cubicBezTo>
                  <a:lnTo>
                    <a:pt x="1" y="1"/>
                  </a:lnTo>
                  <a:cubicBezTo>
                    <a:pt x="0" y="2"/>
                    <a:pt x="0" y="3"/>
                    <a:pt x="0" y="4"/>
                  </a:cubicBezTo>
                  <a:cubicBezTo>
                    <a:pt x="0" y="5"/>
                    <a:pt x="0" y="6"/>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617;p29">
              <a:extLst>
                <a:ext uri="{FF2B5EF4-FFF2-40B4-BE49-F238E27FC236}">
                  <a16:creationId xmlns:a16="http://schemas.microsoft.com/office/drawing/2014/main" id="{16CFA4E9-4B2C-561C-5BD7-6B54E46F196D}"/>
                </a:ext>
              </a:extLst>
            </p:cNvPr>
            <p:cNvSpPr/>
            <p:nvPr/>
          </p:nvSpPr>
          <p:spPr>
            <a:xfrm>
              <a:off x="3546725" y="-969695"/>
              <a:ext cx="11520" cy="15480"/>
            </a:xfrm>
            <a:custGeom>
              <a:avLst/>
              <a:gdLst/>
              <a:ahLst/>
              <a:cxnLst/>
              <a:rect l="l" t="t" r="r" b="b"/>
              <a:pathLst>
                <a:path w="32" h="43" extrusionOk="0">
                  <a:moveTo>
                    <a:pt x="1" y="6"/>
                  </a:moveTo>
                  <a:cubicBezTo>
                    <a:pt x="1" y="13"/>
                    <a:pt x="3" y="19"/>
                    <a:pt x="6" y="24"/>
                  </a:cubicBezTo>
                  <a:cubicBezTo>
                    <a:pt x="10" y="30"/>
                    <a:pt x="15" y="35"/>
                    <a:pt x="20" y="39"/>
                  </a:cubicBezTo>
                  <a:cubicBezTo>
                    <a:pt x="25" y="42"/>
                    <a:pt x="31" y="36"/>
                    <a:pt x="29" y="31"/>
                  </a:cubicBezTo>
                  <a:cubicBezTo>
                    <a:pt x="25" y="21"/>
                    <a:pt x="23" y="10"/>
                    <a:pt x="23" y="0"/>
                  </a:cubicBezTo>
                  <a:lnTo>
                    <a:pt x="0" y="3"/>
                  </a:lnTo>
                  <a:cubicBezTo>
                    <a:pt x="0" y="4"/>
                    <a:pt x="0" y="5"/>
                    <a:pt x="1"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8" name="Google Shape;1618;p29">
              <a:extLst>
                <a:ext uri="{FF2B5EF4-FFF2-40B4-BE49-F238E27FC236}">
                  <a16:creationId xmlns:a16="http://schemas.microsoft.com/office/drawing/2014/main" id="{097FD3B4-E552-57F0-8A22-177D705D7F5A}"/>
                </a:ext>
              </a:extLst>
            </p:cNvPr>
            <p:cNvSpPr/>
            <p:nvPr/>
          </p:nvSpPr>
          <p:spPr>
            <a:xfrm>
              <a:off x="3540245" y="-989135"/>
              <a:ext cx="14760" cy="20880"/>
            </a:xfrm>
            <a:custGeom>
              <a:avLst/>
              <a:gdLst/>
              <a:ahLst/>
              <a:cxnLst/>
              <a:rect l="l" t="t" r="r" b="b"/>
              <a:pathLst>
                <a:path w="41" h="58" extrusionOk="0">
                  <a:moveTo>
                    <a:pt x="15" y="15"/>
                  </a:moveTo>
                  <a:cubicBezTo>
                    <a:pt x="9" y="8"/>
                    <a:pt x="36" y="37"/>
                    <a:pt x="23" y="35"/>
                  </a:cubicBezTo>
                  <a:cubicBezTo>
                    <a:pt x="18" y="35"/>
                    <a:pt x="12" y="35"/>
                    <a:pt x="7" y="35"/>
                  </a:cubicBezTo>
                  <a:lnTo>
                    <a:pt x="7" y="37"/>
                  </a:lnTo>
                  <a:cubicBezTo>
                    <a:pt x="9" y="44"/>
                    <a:pt x="14" y="49"/>
                    <a:pt x="17" y="57"/>
                  </a:cubicBezTo>
                  <a:lnTo>
                    <a:pt x="40" y="54"/>
                  </a:lnTo>
                  <a:cubicBezTo>
                    <a:pt x="39" y="50"/>
                    <a:pt x="38" y="47"/>
                    <a:pt x="36" y="43"/>
                  </a:cubicBezTo>
                  <a:cubicBezTo>
                    <a:pt x="32" y="36"/>
                    <a:pt x="26" y="31"/>
                    <a:pt x="25" y="23"/>
                  </a:cubicBezTo>
                  <a:cubicBezTo>
                    <a:pt x="23" y="18"/>
                    <a:pt x="21" y="12"/>
                    <a:pt x="18" y="7"/>
                  </a:cubicBezTo>
                  <a:cubicBezTo>
                    <a:pt x="17" y="6"/>
                    <a:pt x="17" y="5"/>
                    <a:pt x="16" y="4"/>
                  </a:cubicBezTo>
                  <a:cubicBezTo>
                    <a:pt x="15" y="3"/>
                    <a:pt x="14" y="2"/>
                    <a:pt x="13" y="1"/>
                  </a:cubicBezTo>
                  <a:cubicBezTo>
                    <a:pt x="11" y="0"/>
                    <a:pt x="9" y="0"/>
                    <a:pt x="8" y="0"/>
                  </a:cubicBezTo>
                  <a:cubicBezTo>
                    <a:pt x="6" y="0"/>
                    <a:pt x="5" y="0"/>
                    <a:pt x="4" y="1"/>
                  </a:cubicBezTo>
                  <a:cubicBezTo>
                    <a:pt x="2" y="2"/>
                    <a:pt x="1" y="3"/>
                    <a:pt x="0" y="4"/>
                  </a:cubicBezTo>
                  <a:cubicBezTo>
                    <a:pt x="1" y="4"/>
                    <a:pt x="1" y="4"/>
                    <a:pt x="1" y="4"/>
                  </a:cubicBezTo>
                  <a:cubicBezTo>
                    <a:pt x="6" y="7"/>
                    <a:pt x="11" y="11"/>
                    <a:pt x="15"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9" name="Google Shape;1619;p29">
              <a:extLst>
                <a:ext uri="{FF2B5EF4-FFF2-40B4-BE49-F238E27FC236}">
                  <a16:creationId xmlns:a16="http://schemas.microsoft.com/office/drawing/2014/main" id="{E186A6DE-715A-9E45-AAC1-5E8DE5443B19}"/>
                </a:ext>
              </a:extLst>
            </p:cNvPr>
            <p:cNvSpPr/>
            <p:nvPr/>
          </p:nvSpPr>
          <p:spPr>
            <a:xfrm>
              <a:off x="2405885" y="-715535"/>
              <a:ext cx="71640" cy="14400"/>
            </a:xfrm>
            <a:custGeom>
              <a:avLst/>
              <a:gdLst/>
              <a:ahLst/>
              <a:cxnLst/>
              <a:rect l="l" t="t" r="r" b="b"/>
              <a:pathLst>
                <a:path w="199" h="40" extrusionOk="0">
                  <a:moveTo>
                    <a:pt x="4" y="25"/>
                  </a:moveTo>
                  <a:cubicBezTo>
                    <a:pt x="64" y="30"/>
                    <a:pt x="135" y="39"/>
                    <a:pt x="194" y="25"/>
                  </a:cubicBezTo>
                  <a:cubicBezTo>
                    <a:pt x="194" y="24"/>
                    <a:pt x="195" y="24"/>
                    <a:pt x="195" y="24"/>
                  </a:cubicBezTo>
                  <a:cubicBezTo>
                    <a:pt x="196" y="24"/>
                    <a:pt x="196" y="23"/>
                    <a:pt x="197" y="22"/>
                  </a:cubicBezTo>
                  <a:cubicBezTo>
                    <a:pt x="197" y="22"/>
                    <a:pt x="197" y="21"/>
                    <a:pt x="197" y="20"/>
                  </a:cubicBezTo>
                  <a:cubicBezTo>
                    <a:pt x="197" y="20"/>
                    <a:pt x="198" y="19"/>
                    <a:pt x="197" y="18"/>
                  </a:cubicBezTo>
                  <a:cubicBezTo>
                    <a:pt x="197" y="17"/>
                    <a:pt x="196" y="18"/>
                    <a:pt x="195" y="17"/>
                  </a:cubicBezTo>
                  <a:lnTo>
                    <a:pt x="194" y="16"/>
                  </a:lnTo>
                  <a:cubicBezTo>
                    <a:pt x="136" y="0"/>
                    <a:pt x="63" y="8"/>
                    <a:pt x="4" y="14"/>
                  </a:cubicBezTo>
                  <a:cubicBezTo>
                    <a:pt x="3" y="14"/>
                    <a:pt x="3" y="14"/>
                    <a:pt x="3" y="14"/>
                  </a:cubicBezTo>
                  <a:cubicBezTo>
                    <a:pt x="2" y="15"/>
                    <a:pt x="1" y="15"/>
                    <a:pt x="0" y="16"/>
                  </a:cubicBezTo>
                  <a:cubicBezTo>
                    <a:pt x="0" y="17"/>
                    <a:pt x="0" y="18"/>
                    <a:pt x="0" y="19"/>
                  </a:cubicBezTo>
                  <a:cubicBezTo>
                    <a:pt x="0" y="20"/>
                    <a:pt x="0" y="21"/>
                    <a:pt x="0" y="22"/>
                  </a:cubicBezTo>
                  <a:cubicBezTo>
                    <a:pt x="1" y="23"/>
                    <a:pt x="2" y="23"/>
                    <a:pt x="3" y="24"/>
                  </a:cubicBezTo>
                  <a:lnTo>
                    <a:pt x="4" y="2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0" name="Google Shape;1620;p29">
              <a:extLst>
                <a:ext uri="{FF2B5EF4-FFF2-40B4-BE49-F238E27FC236}">
                  <a16:creationId xmlns:a16="http://schemas.microsoft.com/office/drawing/2014/main" id="{DFDEFD5A-198B-A9B6-6511-2717136F7E58}"/>
                </a:ext>
              </a:extLst>
            </p:cNvPr>
            <p:cNvSpPr/>
            <p:nvPr/>
          </p:nvSpPr>
          <p:spPr>
            <a:xfrm>
              <a:off x="2526485" y="-728495"/>
              <a:ext cx="510120" cy="21600"/>
            </a:xfrm>
            <a:custGeom>
              <a:avLst/>
              <a:gdLst/>
              <a:ahLst/>
              <a:cxnLst/>
              <a:rect l="l" t="t" r="r" b="b"/>
              <a:pathLst>
                <a:path w="1417" h="60" extrusionOk="0">
                  <a:moveTo>
                    <a:pt x="1044" y="37"/>
                  </a:moveTo>
                  <a:cubicBezTo>
                    <a:pt x="1095" y="39"/>
                    <a:pt x="1147" y="37"/>
                    <a:pt x="1199" y="38"/>
                  </a:cubicBezTo>
                  <a:cubicBezTo>
                    <a:pt x="1234" y="40"/>
                    <a:pt x="1269" y="45"/>
                    <a:pt x="1303" y="53"/>
                  </a:cubicBezTo>
                  <a:cubicBezTo>
                    <a:pt x="1309" y="55"/>
                    <a:pt x="1326" y="56"/>
                    <a:pt x="1342" y="58"/>
                  </a:cubicBezTo>
                  <a:cubicBezTo>
                    <a:pt x="1342" y="57"/>
                    <a:pt x="1342" y="57"/>
                    <a:pt x="1342" y="56"/>
                  </a:cubicBezTo>
                  <a:cubicBezTo>
                    <a:pt x="1342" y="54"/>
                    <a:pt x="1343" y="52"/>
                    <a:pt x="1344" y="50"/>
                  </a:cubicBezTo>
                  <a:cubicBezTo>
                    <a:pt x="1345" y="48"/>
                    <a:pt x="1346" y="46"/>
                    <a:pt x="1348" y="45"/>
                  </a:cubicBezTo>
                  <a:cubicBezTo>
                    <a:pt x="1355" y="42"/>
                    <a:pt x="1361" y="39"/>
                    <a:pt x="1367" y="35"/>
                  </a:cubicBezTo>
                  <a:cubicBezTo>
                    <a:pt x="1384" y="25"/>
                    <a:pt x="1401" y="14"/>
                    <a:pt x="1416" y="0"/>
                  </a:cubicBezTo>
                  <a:cubicBezTo>
                    <a:pt x="1414" y="0"/>
                    <a:pt x="1412" y="0"/>
                    <a:pt x="1410" y="0"/>
                  </a:cubicBezTo>
                  <a:cubicBezTo>
                    <a:pt x="1407" y="0"/>
                    <a:pt x="1404" y="0"/>
                    <a:pt x="1401" y="2"/>
                  </a:cubicBezTo>
                  <a:lnTo>
                    <a:pt x="1400" y="3"/>
                  </a:lnTo>
                  <a:cubicBezTo>
                    <a:pt x="1347" y="39"/>
                    <a:pt x="1262" y="12"/>
                    <a:pt x="1203" y="14"/>
                  </a:cubicBezTo>
                  <a:cubicBezTo>
                    <a:pt x="1151" y="16"/>
                    <a:pt x="1099" y="11"/>
                    <a:pt x="1046" y="12"/>
                  </a:cubicBezTo>
                  <a:cubicBezTo>
                    <a:pt x="925" y="13"/>
                    <a:pt x="801" y="5"/>
                    <a:pt x="680" y="13"/>
                  </a:cubicBezTo>
                  <a:cubicBezTo>
                    <a:pt x="454" y="27"/>
                    <a:pt x="228" y="38"/>
                    <a:pt x="1" y="48"/>
                  </a:cubicBezTo>
                  <a:cubicBezTo>
                    <a:pt x="0" y="48"/>
                    <a:pt x="0" y="51"/>
                    <a:pt x="1" y="51"/>
                  </a:cubicBezTo>
                  <a:cubicBezTo>
                    <a:pt x="72" y="56"/>
                    <a:pt x="143" y="59"/>
                    <a:pt x="214" y="59"/>
                  </a:cubicBezTo>
                  <a:cubicBezTo>
                    <a:pt x="263" y="59"/>
                    <a:pt x="311" y="58"/>
                    <a:pt x="359" y="55"/>
                  </a:cubicBezTo>
                  <a:cubicBezTo>
                    <a:pt x="494" y="46"/>
                    <a:pt x="628" y="37"/>
                    <a:pt x="763" y="38"/>
                  </a:cubicBezTo>
                  <a:cubicBezTo>
                    <a:pt x="815" y="38"/>
                    <a:pt x="867" y="40"/>
                    <a:pt x="919" y="42"/>
                  </a:cubicBezTo>
                  <a:cubicBezTo>
                    <a:pt x="925" y="42"/>
                    <a:pt x="931" y="40"/>
                    <a:pt x="938" y="39"/>
                  </a:cubicBezTo>
                  <a:cubicBezTo>
                    <a:pt x="958" y="36"/>
                    <a:pt x="979" y="34"/>
                    <a:pt x="999" y="34"/>
                  </a:cubicBezTo>
                  <a:cubicBezTo>
                    <a:pt x="1014" y="34"/>
                    <a:pt x="1029" y="35"/>
                    <a:pt x="1044"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1" name="Google Shape;1621;p29">
              <a:extLst>
                <a:ext uri="{FF2B5EF4-FFF2-40B4-BE49-F238E27FC236}">
                  <a16:creationId xmlns:a16="http://schemas.microsoft.com/office/drawing/2014/main" id="{42AEE5EC-9A79-F4A8-A7FD-834395C0B18D}"/>
                </a:ext>
              </a:extLst>
            </p:cNvPr>
            <p:cNvSpPr/>
            <p:nvPr/>
          </p:nvSpPr>
          <p:spPr>
            <a:xfrm>
              <a:off x="2857325" y="-715895"/>
              <a:ext cx="153000" cy="10800"/>
            </a:xfrm>
            <a:custGeom>
              <a:avLst/>
              <a:gdLst/>
              <a:ahLst/>
              <a:cxnLst/>
              <a:rect l="l" t="t" r="r" b="b"/>
              <a:pathLst>
                <a:path w="425" h="30" extrusionOk="0">
                  <a:moveTo>
                    <a:pt x="384" y="19"/>
                  </a:moveTo>
                  <a:cubicBezTo>
                    <a:pt x="350" y="10"/>
                    <a:pt x="315" y="5"/>
                    <a:pt x="280" y="3"/>
                  </a:cubicBezTo>
                  <a:cubicBezTo>
                    <a:pt x="228" y="2"/>
                    <a:pt x="176" y="3"/>
                    <a:pt x="125" y="2"/>
                  </a:cubicBezTo>
                  <a:cubicBezTo>
                    <a:pt x="110" y="0"/>
                    <a:pt x="96" y="0"/>
                    <a:pt x="81" y="0"/>
                  </a:cubicBezTo>
                  <a:cubicBezTo>
                    <a:pt x="61" y="0"/>
                    <a:pt x="40" y="1"/>
                    <a:pt x="20" y="4"/>
                  </a:cubicBezTo>
                  <a:cubicBezTo>
                    <a:pt x="14" y="5"/>
                    <a:pt x="7" y="6"/>
                    <a:pt x="0" y="7"/>
                  </a:cubicBezTo>
                  <a:cubicBezTo>
                    <a:pt x="79" y="10"/>
                    <a:pt x="158" y="13"/>
                    <a:pt x="236" y="14"/>
                  </a:cubicBezTo>
                  <a:cubicBezTo>
                    <a:pt x="292" y="14"/>
                    <a:pt x="362" y="29"/>
                    <a:pt x="424" y="23"/>
                  </a:cubicBezTo>
                  <a:cubicBezTo>
                    <a:pt x="407" y="21"/>
                    <a:pt x="390" y="20"/>
                    <a:pt x="384"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2" name="Google Shape;1622;p29">
              <a:extLst>
                <a:ext uri="{FF2B5EF4-FFF2-40B4-BE49-F238E27FC236}">
                  <a16:creationId xmlns:a16="http://schemas.microsoft.com/office/drawing/2014/main" id="{9A940D4F-1887-C152-8CF9-6969E5027570}"/>
                </a:ext>
              </a:extLst>
            </p:cNvPr>
            <p:cNvSpPr/>
            <p:nvPr/>
          </p:nvSpPr>
          <p:spPr>
            <a:xfrm>
              <a:off x="2779925" y="-738215"/>
              <a:ext cx="263160" cy="13680"/>
            </a:xfrm>
            <a:custGeom>
              <a:avLst/>
              <a:gdLst/>
              <a:ahLst/>
              <a:cxnLst/>
              <a:rect l="l" t="t" r="r" b="b"/>
              <a:pathLst>
                <a:path w="731" h="38" extrusionOk="0">
                  <a:moveTo>
                    <a:pt x="722" y="17"/>
                  </a:moveTo>
                  <a:cubicBezTo>
                    <a:pt x="725" y="11"/>
                    <a:pt x="728" y="6"/>
                    <a:pt x="730" y="0"/>
                  </a:cubicBezTo>
                  <a:cubicBezTo>
                    <a:pt x="720" y="0"/>
                    <a:pt x="709" y="0"/>
                    <a:pt x="698" y="0"/>
                  </a:cubicBezTo>
                  <a:cubicBezTo>
                    <a:pt x="687" y="0"/>
                    <a:pt x="677" y="0"/>
                    <a:pt x="666" y="0"/>
                  </a:cubicBezTo>
                  <a:cubicBezTo>
                    <a:pt x="631" y="6"/>
                    <a:pt x="595" y="10"/>
                    <a:pt x="560" y="10"/>
                  </a:cubicBezTo>
                  <a:cubicBezTo>
                    <a:pt x="504" y="9"/>
                    <a:pt x="447" y="10"/>
                    <a:pt x="391" y="11"/>
                  </a:cubicBezTo>
                  <a:cubicBezTo>
                    <a:pt x="263" y="15"/>
                    <a:pt x="133" y="5"/>
                    <a:pt x="5" y="14"/>
                  </a:cubicBezTo>
                  <a:cubicBezTo>
                    <a:pt x="4" y="14"/>
                    <a:pt x="4" y="14"/>
                    <a:pt x="3" y="15"/>
                  </a:cubicBezTo>
                  <a:cubicBezTo>
                    <a:pt x="2" y="16"/>
                    <a:pt x="2" y="16"/>
                    <a:pt x="1" y="17"/>
                  </a:cubicBezTo>
                  <a:cubicBezTo>
                    <a:pt x="0" y="18"/>
                    <a:pt x="0" y="18"/>
                    <a:pt x="0" y="19"/>
                  </a:cubicBezTo>
                  <a:cubicBezTo>
                    <a:pt x="0" y="20"/>
                    <a:pt x="0" y="21"/>
                    <a:pt x="1" y="22"/>
                  </a:cubicBezTo>
                  <a:cubicBezTo>
                    <a:pt x="2" y="23"/>
                    <a:pt x="2" y="23"/>
                    <a:pt x="3" y="24"/>
                  </a:cubicBezTo>
                  <a:cubicBezTo>
                    <a:pt x="4" y="25"/>
                    <a:pt x="4" y="25"/>
                    <a:pt x="5" y="25"/>
                  </a:cubicBezTo>
                  <a:cubicBezTo>
                    <a:pt x="139" y="36"/>
                    <a:pt x="275" y="29"/>
                    <a:pt x="409" y="32"/>
                  </a:cubicBezTo>
                  <a:cubicBezTo>
                    <a:pt x="450" y="35"/>
                    <a:pt x="490" y="37"/>
                    <a:pt x="531" y="37"/>
                  </a:cubicBezTo>
                  <a:cubicBezTo>
                    <a:pt x="554" y="37"/>
                    <a:pt x="578" y="36"/>
                    <a:pt x="602" y="35"/>
                  </a:cubicBezTo>
                  <a:cubicBezTo>
                    <a:pt x="640" y="32"/>
                    <a:pt x="678" y="27"/>
                    <a:pt x="716" y="23"/>
                  </a:cubicBezTo>
                  <a:cubicBezTo>
                    <a:pt x="718" y="21"/>
                    <a:pt x="720" y="19"/>
                    <a:pt x="722"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3" name="Google Shape;1623;p29">
              <a:extLst>
                <a:ext uri="{FF2B5EF4-FFF2-40B4-BE49-F238E27FC236}">
                  <a16:creationId xmlns:a16="http://schemas.microsoft.com/office/drawing/2014/main" id="{466AD9FB-209B-8475-E3B6-1CDBA75442B2}"/>
                </a:ext>
              </a:extLst>
            </p:cNvPr>
            <p:cNvSpPr/>
            <p:nvPr/>
          </p:nvSpPr>
          <p:spPr>
            <a:xfrm>
              <a:off x="3039845" y="-738215"/>
              <a:ext cx="4320" cy="6480"/>
            </a:xfrm>
            <a:custGeom>
              <a:avLst/>
              <a:gdLst/>
              <a:ahLst/>
              <a:cxnLst/>
              <a:rect l="l" t="t" r="r" b="b"/>
              <a:pathLst>
                <a:path w="12" h="18" extrusionOk="0">
                  <a:moveTo>
                    <a:pt x="8" y="0"/>
                  </a:moveTo>
                  <a:cubicBezTo>
                    <a:pt x="6" y="6"/>
                    <a:pt x="3" y="11"/>
                    <a:pt x="0" y="17"/>
                  </a:cubicBezTo>
                  <a:cubicBezTo>
                    <a:pt x="3" y="13"/>
                    <a:pt x="6" y="9"/>
                    <a:pt x="8" y="5"/>
                  </a:cubicBezTo>
                  <a:cubicBezTo>
                    <a:pt x="9" y="3"/>
                    <a:pt x="10" y="2"/>
                    <a:pt x="11" y="0"/>
                  </a:cubicBezTo>
                  <a:lnTo>
                    <a:pt x="8"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4" name="Google Shape;1624;p29">
              <a:extLst>
                <a:ext uri="{FF2B5EF4-FFF2-40B4-BE49-F238E27FC236}">
                  <a16:creationId xmlns:a16="http://schemas.microsoft.com/office/drawing/2014/main" id="{58523BE0-917D-F886-2D1B-623710F664A8}"/>
                </a:ext>
              </a:extLst>
            </p:cNvPr>
            <p:cNvSpPr/>
            <p:nvPr/>
          </p:nvSpPr>
          <p:spPr>
            <a:xfrm>
              <a:off x="2935085" y="-752615"/>
              <a:ext cx="114480" cy="14760"/>
            </a:xfrm>
            <a:custGeom>
              <a:avLst/>
              <a:gdLst/>
              <a:ahLst/>
              <a:cxnLst/>
              <a:rect l="l" t="t" r="r" b="b"/>
              <a:pathLst>
                <a:path w="318" h="41" extrusionOk="0">
                  <a:moveTo>
                    <a:pt x="317" y="0"/>
                  </a:moveTo>
                  <a:cubicBezTo>
                    <a:pt x="222" y="30"/>
                    <a:pt x="105" y="15"/>
                    <a:pt x="7" y="16"/>
                  </a:cubicBezTo>
                  <a:cubicBezTo>
                    <a:pt x="0" y="16"/>
                    <a:pt x="0" y="28"/>
                    <a:pt x="7" y="29"/>
                  </a:cubicBezTo>
                  <a:cubicBezTo>
                    <a:pt x="66" y="36"/>
                    <a:pt x="125" y="40"/>
                    <a:pt x="185" y="40"/>
                  </a:cubicBezTo>
                  <a:cubicBezTo>
                    <a:pt x="189" y="40"/>
                    <a:pt x="193" y="40"/>
                    <a:pt x="197" y="40"/>
                  </a:cubicBezTo>
                  <a:cubicBezTo>
                    <a:pt x="209" y="40"/>
                    <a:pt x="222" y="40"/>
                    <a:pt x="235" y="40"/>
                  </a:cubicBezTo>
                  <a:cubicBezTo>
                    <a:pt x="258" y="37"/>
                    <a:pt x="281" y="33"/>
                    <a:pt x="304" y="31"/>
                  </a:cubicBezTo>
                  <a:cubicBezTo>
                    <a:pt x="308" y="21"/>
                    <a:pt x="312" y="11"/>
                    <a:pt x="31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625;p29">
              <a:extLst>
                <a:ext uri="{FF2B5EF4-FFF2-40B4-BE49-F238E27FC236}">
                  <a16:creationId xmlns:a16="http://schemas.microsoft.com/office/drawing/2014/main" id="{EFBB26DB-C7A0-5AC7-283C-AA5A4796DFD1}"/>
                </a:ext>
              </a:extLst>
            </p:cNvPr>
            <p:cNvSpPr/>
            <p:nvPr/>
          </p:nvSpPr>
          <p:spPr>
            <a:xfrm>
              <a:off x="3036245" y="-729935"/>
              <a:ext cx="2520" cy="2520"/>
            </a:xfrm>
            <a:custGeom>
              <a:avLst/>
              <a:gdLst/>
              <a:ahLst/>
              <a:cxnLst/>
              <a:rect l="l" t="t" r="r" b="b"/>
              <a:pathLst>
                <a:path w="7" h="7" extrusionOk="0">
                  <a:moveTo>
                    <a:pt x="6" y="0"/>
                  </a:moveTo>
                  <a:lnTo>
                    <a:pt x="4" y="0"/>
                  </a:lnTo>
                  <a:lnTo>
                    <a:pt x="0" y="4"/>
                  </a:lnTo>
                  <a:lnTo>
                    <a:pt x="3" y="6"/>
                  </a:lnTo>
                  <a:lnTo>
                    <a:pt x="6" y="0"/>
                  </a:lnTo>
                </a:path>
              </a:pathLst>
            </a:custGeom>
            <a:solidFill>
              <a:schemeClr val="dk1"/>
            </a:solidFill>
            <a:ln>
              <a:noFill/>
            </a:ln>
          </p:spPr>
        </p:sp>
        <p:sp>
          <p:nvSpPr>
            <p:cNvPr id="1626" name="Google Shape;1626;p29">
              <a:extLst>
                <a:ext uri="{FF2B5EF4-FFF2-40B4-BE49-F238E27FC236}">
                  <a16:creationId xmlns:a16="http://schemas.microsoft.com/office/drawing/2014/main" id="{00E0B25B-7FE3-71AA-C731-EABC9306BFB8}"/>
                </a:ext>
              </a:extLst>
            </p:cNvPr>
            <p:cNvSpPr/>
            <p:nvPr/>
          </p:nvSpPr>
          <p:spPr>
            <a:xfrm>
              <a:off x="3009965" y="-710135"/>
              <a:ext cx="14040" cy="5400"/>
            </a:xfrm>
            <a:custGeom>
              <a:avLst/>
              <a:gdLst/>
              <a:ahLst/>
              <a:cxnLst/>
              <a:rect l="l" t="t" r="r" b="b"/>
              <a:pathLst>
                <a:path w="39" h="15" extrusionOk="0">
                  <a:moveTo>
                    <a:pt x="38" y="0"/>
                  </a:moveTo>
                  <a:cubicBezTo>
                    <a:pt x="26" y="3"/>
                    <a:pt x="13" y="6"/>
                    <a:pt x="0" y="7"/>
                  </a:cubicBezTo>
                  <a:cubicBezTo>
                    <a:pt x="11" y="8"/>
                    <a:pt x="22" y="10"/>
                    <a:pt x="32" y="14"/>
                  </a:cubicBezTo>
                  <a:cubicBezTo>
                    <a:pt x="33" y="13"/>
                    <a:pt x="33" y="12"/>
                    <a:pt x="34" y="11"/>
                  </a:cubicBezTo>
                  <a:lnTo>
                    <a:pt x="34" y="10"/>
                  </a:lnTo>
                  <a:lnTo>
                    <a:pt x="34" y="9"/>
                  </a:lnTo>
                  <a:cubicBezTo>
                    <a:pt x="34" y="7"/>
                    <a:pt x="35" y="5"/>
                    <a:pt x="36" y="3"/>
                  </a:cubicBezTo>
                  <a:cubicBezTo>
                    <a:pt x="36" y="2"/>
                    <a:pt x="37" y="1"/>
                    <a:pt x="3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7" name="Google Shape;1627;p29">
              <a:extLst>
                <a:ext uri="{FF2B5EF4-FFF2-40B4-BE49-F238E27FC236}">
                  <a16:creationId xmlns:a16="http://schemas.microsoft.com/office/drawing/2014/main" id="{7DB1DB43-3AF1-B30C-47DF-AB80CC704293}"/>
                </a:ext>
              </a:extLst>
            </p:cNvPr>
            <p:cNvSpPr/>
            <p:nvPr/>
          </p:nvSpPr>
          <p:spPr>
            <a:xfrm>
              <a:off x="3032285" y="-743975"/>
              <a:ext cx="26640" cy="38160"/>
            </a:xfrm>
            <a:custGeom>
              <a:avLst/>
              <a:gdLst/>
              <a:ahLst/>
              <a:cxnLst/>
              <a:rect l="l" t="t" r="r" b="b"/>
              <a:pathLst>
                <a:path w="74" h="106" extrusionOk="0">
                  <a:moveTo>
                    <a:pt x="73" y="0"/>
                  </a:moveTo>
                  <a:cubicBezTo>
                    <a:pt x="71" y="4"/>
                    <a:pt x="69" y="8"/>
                    <a:pt x="67" y="12"/>
                  </a:cubicBezTo>
                  <a:cubicBezTo>
                    <a:pt x="72" y="20"/>
                    <a:pt x="69" y="34"/>
                    <a:pt x="58" y="35"/>
                  </a:cubicBezTo>
                  <a:lnTo>
                    <a:pt x="50" y="35"/>
                  </a:lnTo>
                  <a:cubicBezTo>
                    <a:pt x="36" y="55"/>
                    <a:pt x="26" y="74"/>
                    <a:pt x="11" y="93"/>
                  </a:cubicBezTo>
                  <a:cubicBezTo>
                    <a:pt x="10" y="94"/>
                    <a:pt x="9" y="94"/>
                    <a:pt x="7" y="95"/>
                  </a:cubicBezTo>
                  <a:cubicBezTo>
                    <a:pt x="4" y="96"/>
                    <a:pt x="3" y="97"/>
                    <a:pt x="0" y="98"/>
                  </a:cubicBezTo>
                  <a:lnTo>
                    <a:pt x="4" y="102"/>
                  </a:lnTo>
                  <a:lnTo>
                    <a:pt x="13" y="105"/>
                  </a:lnTo>
                  <a:cubicBezTo>
                    <a:pt x="30" y="93"/>
                    <a:pt x="44" y="78"/>
                    <a:pt x="55" y="60"/>
                  </a:cubicBezTo>
                  <a:cubicBezTo>
                    <a:pt x="65" y="42"/>
                    <a:pt x="71" y="21"/>
                    <a:pt x="73"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8" name="Google Shape;1628;p29">
              <a:extLst>
                <a:ext uri="{FF2B5EF4-FFF2-40B4-BE49-F238E27FC236}">
                  <a16:creationId xmlns:a16="http://schemas.microsoft.com/office/drawing/2014/main" id="{3AF9EB91-C247-E805-73B9-0D57FC30138B}"/>
                </a:ext>
              </a:extLst>
            </p:cNvPr>
            <p:cNvSpPr/>
            <p:nvPr/>
          </p:nvSpPr>
          <p:spPr>
            <a:xfrm>
              <a:off x="3021485" y="-706535"/>
              <a:ext cx="2160" cy="2880"/>
            </a:xfrm>
            <a:custGeom>
              <a:avLst/>
              <a:gdLst/>
              <a:ahLst/>
              <a:cxnLst/>
              <a:rect l="l" t="t" r="r" b="b"/>
              <a:pathLst>
                <a:path w="6" h="8" extrusionOk="0">
                  <a:moveTo>
                    <a:pt x="5" y="7"/>
                  </a:moveTo>
                  <a:cubicBezTo>
                    <a:pt x="4" y="7"/>
                    <a:pt x="4" y="6"/>
                    <a:pt x="4" y="6"/>
                  </a:cubicBezTo>
                  <a:cubicBezTo>
                    <a:pt x="3" y="4"/>
                    <a:pt x="2" y="2"/>
                    <a:pt x="2" y="0"/>
                  </a:cubicBezTo>
                  <a:cubicBezTo>
                    <a:pt x="1" y="2"/>
                    <a:pt x="0" y="3"/>
                    <a:pt x="0" y="4"/>
                  </a:cubicBezTo>
                  <a:cubicBezTo>
                    <a:pt x="1" y="4"/>
                    <a:pt x="1" y="5"/>
                    <a:pt x="1" y="5"/>
                  </a:cubicBezTo>
                  <a:cubicBezTo>
                    <a:pt x="3" y="6"/>
                    <a:pt x="4" y="6"/>
                    <a:pt x="5"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9" name="Google Shape;1629;p29">
              <a:extLst>
                <a:ext uri="{FF2B5EF4-FFF2-40B4-BE49-F238E27FC236}">
                  <a16:creationId xmlns:a16="http://schemas.microsoft.com/office/drawing/2014/main" id="{C0BEE56D-EE4B-BEB3-0434-BB4FA1AAA20C}"/>
                </a:ext>
              </a:extLst>
            </p:cNvPr>
            <p:cNvSpPr/>
            <p:nvPr/>
          </p:nvSpPr>
          <p:spPr>
            <a:xfrm>
              <a:off x="3033365" y="-706895"/>
              <a:ext cx="3960" cy="2520"/>
            </a:xfrm>
            <a:custGeom>
              <a:avLst/>
              <a:gdLst/>
              <a:ahLst/>
              <a:cxnLst/>
              <a:rect l="l" t="t" r="r" b="b"/>
              <a:pathLst>
                <a:path w="11" h="7" extrusionOk="0">
                  <a:moveTo>
                    <a:pt x="2" y="2"/>
                  </a:moveTo>
                  <a:cubicBezTo>
                    <a:pt x="2" y="2"/>
                    <a:pt x="3" y="2"/>
                    <a:pt x="3" y="3"/>
                  </a:cubicBezTo>
                  <a:cubicBezTo>
                    <a:pt x="4" y="4"/>
                    <a:pt x="4" y="5"/>
                    <a:pt x="4" y="6"/>
                  </a:cubicBezTo>
                  <a:lnTo>
                    <a:pt x="10" y="3"/>
                  </a:lnTo>
                  <a:lnTo>
                    <a:pt x="0" y="0"/>
                  </a:lnTo>
                  <a:lnTo>
                    <a:pt x="2"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0" name="Google Shape;1630;p29">
              <a:extLst>
                <a:ext uri="{FF2B5EF4-FFF2-40B4-BE49-F238E27FC236}">
                  <a16:creationId xmlns:a16="http://schemas.microsoft.com/office/drawing/2014/main" id="{B7B6BABE-C030-7CE7-BAD8-19E08FBAFFA2}"/>
                </a:ext>
              </a:extLst>
            </p:cNvPr>
            <p:cNvSpPr/>
            <p:nvPr/>
          </p:nvSpPr>
          <p:spPr>
            <a:xfrm>
              <a:off x="3044525" y="-752975"/>
              <a:ext cx="14760" cy="13680"/>
            </a:xfrm>
            <a:custGeom>
              <a:avLst/>
              <a:gdLst/>
              <a:ahLst/>
              <a:cxnLst/>
              <a:rect l="l" t="t" r="r" b="b"/>
              <a:pathLst>
                <a:path w="41" h="38" extrusionOk="0">
                  <a:moveTo>
                    <a:pt x="22" y="30"/>
                  </a:moveTo>
                  <a:lnTo>
                    <a:pt x="23" y="30"/>
                  </a:lnTo>
                  <a:cubicBezTo>
                    <a:pt x="25" y="30"/>
                    <a:pt x="27" y="31"/>
                    <a:pt x="29" y="32"/>
                  </a:cubicBezTo>
                  <a:cubicBezTo>
                    <a:pt x="31" y="33"/>
                    <a:pt x="32" y="34"/>
                    <a:pt x="33" y="36"/>
                  </a:cubicBezTo>
                  <a:lnTo>
                    <a:pt x="34" y="37"/>
                  </a:lnTo>
                  <a:cubicBezTo>
                    <a:pt x="36" y="33"/>
                    <a:pt x="38" y="29"/>
                    <a:pt x="40" y="25"/>
                  </a:cubicBezTo>
                  <a:cubicBezTo>
                    <a:pt x="40" y="24"/>
                    <a:pt x="40" y="22"/>
                    <a:pt x="40" y="21"/>
                  </a:cubicBezTo>
                  <a:cubicBezTo>
                    <a:pt x="40" y="19"/>
                    <a:pt x="40" y="18"/>
                    <a:pt x="40" y="16"/>
                  </a:cubicBezTo>
                  <a:cubicBezTo>
                    <a:pt x="39" y="14"/>
                    <a:pt x="38" y="12"/>
                    <a:pt x="37" y="10"/>
                  </a:cubicBezTo>
                  <a:cubicBezTo>
                    <a:pt x="36" y="7"/>
                    <a:pt x="33" y="4"/>
                    <a:pt x="30" y="2"/>
                  </a:cubicBezTo>
                  <a:cubicBezTo>
                    <a:pt x="27" y="0"/>
                    <a:pt x="24" y="0"/>
                    <a:pt x="20" y="0"/>
                  </a:cubicBezTo>
                  <a:cubicBezTo>
                    <a:pt x="18" y="0"/>
                    <a:pt x="16" y="0"/>
                    <a:pt x="15" y="1"/>
                  </a:cubicBezTo>
                  <a:lnTo>
                    <a:pt x="13" y="1"/>
                  </a:lnTo>
                  <a:cubicBezTo>
                    <a:pt x="9" y="11"/>
                    <a:pt x="4" y="21"/>
                    <a:pt x="0" y="31"/>
                  </a:cubicBezTo>
                  <a:cubicBezTo>
                    <a:pt x="7" y="31"/>
                    <a:pt x="15" y="30"/>
                    <a:pt x="22" y="3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1" name="Google Shape;1631;p29">
              <a:extLst>
                <a:ext uri="{FF2B5EF4-FFF2-40B4-BE49-F238E27FC236}">
                  <a16:creationId xmlns:a16="http://schemas.microsoft.com/office/drawing/2014/main" id="{F1FC01A5-4C62-18BD-8DFE-BF23C77CA2F8}"/>
                </a:ext>
              </a:extLst>
            </p:cNvPr>
            <p:cNvSpPr/>
            <p:nvPr/>
          </p:nvSpPr>
          <p:spPr>
            <a:xfrm>
              <a:off x="3028325" y="-731015"/>
              <a:ext cx="22320" cy="22680"/>
            </a:xfrm>
            <a:custGeom>
              <a:avLst/>
              <a:gdLst/>
              <a:ahLst/>
              <a:cxnLst/>
              <a:rect l="l" t="t" r="r" b="b"/>
              <a:pathLst>
                <a:path w="62" h="63" extrusionOk="0">
                  <a:moveTo>
                    <a:pt x="25" y="9"/>
                  </a:moveTo>
                  <a:cubicBezTo>
                    <a:pt x="26" y="9"/>
                    <a:pt x="27" y="9"/>
                    <a:pt x="28" y="10"/>
                  </a:cubicBezTo>
                  <a:cubicBezTo>
                    <a:pt x="30" y="12"/>
                    <a:pt x="32" y="13"/>
                    <a:pt x="34" y="16"/>
                  </a:cubicBezTo>
                  <a:cubicBezTo>
                    <a:pt x="36" y="19"/>
                    <a:pt x="36" y="21"/>
                    <a:pt x="36" y="24"/>
                  </a:cubicBezTo>
                  <a:cubicBezTo>
                    <a:pt x="36" y="26"/>
                    <a:pt x="35" y="30"/>
                    <a:pt x="34" y="33"/>
                  </a:cubicBezTo>
                  <a:cubicBezTo>
                    <a:pt x="33" y="35"/>
                    <a:pt x="31" y="36"/>
                    <a:pt x="29" y="38"/>
                  </a:cubicBezTo>
                  <a:cubicBezTo>
                    <a:pt x="26" y="40"/>
                    <a:pt x="23" y="42"/>
                    <a:pt x="20" y="44"/>
                  </a:cubicBezTo>
                  <a:cubicBezTo>
                    <a:pt x="13" y="48"/>
                    <a:pt x="7" y="51"/>
                    <a:pt x="0" y="53"/>
                  </a:cubicBezTo>
                  <a:cubicBezTo>
                    <a:pt x="1" y="54"/>
                    <a:pt x="3" y="54"/>
                    <a:pt x="4" y="55"/>
                  </a:cubicBezTo>
                  <a:cubicBezTo>
                    <a:pt x="5" y="56"/>
                    <a:pt x="7" y="57"/>
                    <a:pt x="8" y="58"/>
                  </a:cubicBezTo>
                  <a:lnTo>
                    <a:pt x="11" y="62"/>
                  </a:lnTo>
                  <a:cubicBezTo>
                    <a:pt x="13" y="62"/>
                    <a:pt x="16" y="61"/>
                    <a:pt x="18" y="60"/>
                  </a:cubicBezTo>
                  <a:cubicBezTo>
                    <a:pt x="19" y="59"/>
                    <a:pt x="20" y="58"/>
                    <a:pt x="21" y="57"/>
                  </a:cubicBezTo>
                  <a:cubicBezTo>
                    <a:pt x="37" y="40"/>
                    <a:pt x="48" y="18"/>
                    <a:pt x="61" y="0"/>
                  </a:cubicBezTo>
                  <a:lnTo>
                    <a:pt x="27" y="3"/>
                  </a:lnTo>
                  <a:lnTo>
                    <a:pt x="25"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2" name="Google Shape;1632;p29">
              <a:extLst>
                <a:ext uri="{FF2B5EF4-FFF2-40B4-BE49-F238E27FC236}">
                  <a16:creationId xmlns:a16="http://schemas.microsoft.com/office/drawing/2014/main" id="{B0EB1A47-678A-02A5-C561-2AD00E3ABF71}"/>
                </a:ext>
              </a:extLst>
            </p:cNvPr>
            <p:cNvSpPr/>
            <p:nvPr/>
          </p:nvSpPr>
          <p:spPr>
            <a:xfrm>
              <a:off x="3021845" y="-711215"/>
              <a:ext cx="4680" cy="5400"/>
            </a:xfrm>
            <a:custGeom>
              <a:avLst/>
              <a:gdLst/>
              <a:ahLst/>
              <a:cxnLst/>
              <a:rect l="l" t="t" r="r" b="b"/>
              <a:pathLst>
                <a:path w="13" h="15" extrusionOk="0">
                  <a:moveTo>
                    <a:pt x="12" y="2"/>
                  </a:moveTo>
                  <a:lnTo>
                    <a:pt x="12" y="0"/>
                  </a:lnTo>
                  <a:lnTo>
                    <a:pt x="4" y="3"/>
                  </a:lnTo>
                  <a:cubicBezTo>
                    <a:pt x="3" y="4"/>
                    <a:pt x="3" y="5"/>
                    <a:pt x="2" y="6"/>
                  </a:cubicBezTo>
                  <a:cubicBezTo>
                    <a:pt x="1" y="8"/>
                    <a:pt x="0" y="10"/>
                    <a:pt x="0" y="12"/>
                  </a:cubicBezTo>
                  <a:cubicBezTo>
                    <a:pt x="0" y="13"/>
                    <a:pt x="0" y="13"/>
                    <a:pt x="0" y="14"/>
                  </a:cubicBezTo>
                  <a:lnTo>
                    <a:pt x="0" y="13"/>
                  </a:lnTo>
                  <a:cubicBezTo>
                    <a:pt x="1" y="12"/>
                    <a:pt x="2" y="11"/>
                    <a:pt x="4" y="10"/>
                  </a:cubicBezTo>
                  <a:cubicBezTo>
                    <a:pt x="6" y="9"/>
                    <a:pt x="8" y="8"/>
                    <a:pt x="9" y="8"/>
                  </a:cubicBezTo>
                  <a:cubicBezTo>
                    <a:pt x="10" y="8"/>
                    <a:pt x="10" y="8"/>
                    <a:pt x="10" y="8"/>
                  </a:cubicBezTo>
                  <a:lnTo>
                    <a:pt x="10" y="7"/>
                  </a:lnTo>
                  <a:cubicBezTo>
                    <a:pt x="10" y="6"/>
                    <a:pt x="10" y="6"/>
                    <a:pt x="10" y="5"/>
                  </a:cubicBezTo>
                  <a:cubicBezTo>
                    <a:pt x="10" y="4"/>
                    <a:pt x="10" y="4"/>
                    <a:pt x="11" y="3"/>
                  </a:cubicBezTo>
                  <a:cubicBezTo>
                    <a:pt x="12" y="2"/>
                    <a:pt x="11" y="2"/>
                    <a:pt x="12"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3" name="Google Shape;1633;p29">
              <a:extLst>
                <a:ext uri="{FF2B5EF4-FFF2-40B4-BE49-F238E27FC236}">
                  <a16:creationId xmlns:a16="http://schemas.microsoft.com/office/drawing/2014/main" id="{BDCDA0F8-91D6-A3AF-5367-2446C23E2374}"/>
                </a:ext>
              </a:extLst>
            </p:cNvPr>
            <p:cNvSpPr/>
            <p:nvPr/>
          </p:nvSpPr>
          <p:spPr>
            <a:xfrm>
              <a:off x="3009965" y="-707615"/>
              <a:ext cx="13320" cy="6480"/>
            </a:xfrm>
            <a:custGeom>
              <a:avLst/>
              <a:gdLst/>
              <a:ahLst/>
              <a:cxnLst/>
              <a:rect l="l" t="t" r="r" b="b"/>
              <a:pathLst>
                <a:path w="37" h="18" extrusionOk="0">
                  <a:moveTo>
                    <a:pt x="33" y="7"/>
                  </a:moveTo>
                  <a:cubicBezTo>
                    <a:pt x="22" y="3"/>
                    <a:pt x="11" y="1"/>
                    <a:pt x="0" y="0"/>
                  </a:cubicBezTo>
                  <a:cubicBezTo>
                    <a:pt x="0" y="2"/>
                    <a:pt x="1" y="4"/>
                    <a:pt x="2" y="6"/>
                  </a:cubicBezTo>
                  <a:cubicBezTo>
                    <a:pt x="3" y="7"/>
                    <a:pt x="5" y="9"/>
                    <a:pt x="6" y="10"/>
                  </a:cubicBezTo>
                  <a:cubicBezTo>
                    <a:pt x="15" y="15"/>
                    <a:pt x="25" y="17"/>
                    <a:pt x="34" y="17"/>
                  </a:cubicBezTo>
                  <a:cubicBezTo>
                    <a:pt x="35" y="17"/>
                    <a:pt x="35" y="17"/>
                    <a:pt x="36" y="17"/>
                  </a:cubicBezTo>
                  <a:cubicBezTo>
                    <a:pt x="35" y="16"/>
                    <a:pt x="35" y="16"/>
                    <a:pt x="34" y="15"/>
                  </a:cubicBezTo>
                  <a:cubicBezTo>
                    <a:pt x="33" y="13"/>
                    <a:pt x="33" y="11"/>
                    <a:pt x="33" y="9"/>
                  </a:cubicBezTo>
                  <a:cubicBezTo>
                    <a:pt x="33" y="8"/>
                    <a:pt x="33" y="8"/>
                    <a:pt x="33"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4" name="Google Shape;1634;p29">
              <a:extLst>
                <a:ext uri="{FF2B5EF4-FFF2-40B4-BE49-F238E27FC236}">
                  <a16:creationId xmlns:a16="http://schemas.microsoft.com/office/drawing/2014/main" id="{3D802382-8834-14EC-185F-F01CB4AC37C2}"/>
                </a:ext>
              </a:extLst>
            </p:cNvPr>
            <p:cNvSpPr/>
            <p:nvPr/>
          </p:nvSpPr>
          <p:spPr>
            <a:xfrm>
              <a:off x="3029045" y="-708695"/>
              <a:ext cx="4680" cy="2160"/>
            </a:xfrm>
            <a:custGeom>
              <a:avLst/>
              <a:gdLst/>
              <a:ahLst/>
              <a:cxnLst/>
              <a:rect l="l" t="t" r="r" b="b"/>
              <a:pathLst>
                <a:path w="13" h="6" extrusionOk="0">
                  <a:moveTo>
                    <a:pt x="12" y="5"/>
                  </a:moveTo>
                  <a:lnTo>
                    <a:pt x="9" y="0"/>
                  </a:lnTo>
                  <a:cubicBezTo>
                    <a:pt x="6" y="1"/>
                    <a:pt x="3" y="1"/>
                    <a:pt x="0" y="2"/>
                  </a:cubicBezTo>
                  <a:cubicBezTo>
                    <a:pt x="4" y="3"/>
                    <a:pt x="8" y="3"/>
                    <a:pt x="12"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5" name="Google Shape;1635;p29">
              <a:extLst>
                <a:ext uri="{FF2B5EF4-FFF2-40B4-BE49-F238E27FC236}">
                  <a16:creationId xmlns:a16="http://schemas.microsoft.com/office/drawing/2014/main" id="{77D32E69-708D-4D45-4BA8-55B5828C8D78}"/>
                </a:ext>
              </a:extLst>
            </p:cNvPr>
            <p:cNvSpPr/>
            <p:nvPr/>
          </p:nvSpPr>
          <p:spPr>
            <a:xfrm>
              <a:off x="3021845" y="-707975"/>
              <a:ext cx="13680" cy="7200"/>
            </a:xfrm>
            <a:custGeom>
              <a:avLst/>
              <a:gdLst/>
              <a:ahLst/>
              <a:cxnLst/>
              <a:rect l="l" t="t" r="r" b="b"/>
              <a:pathLst>
                <a:path w="38" h="20" extrusionOk="0">
                  <a:moveTo>
                    <a:pt x="32" y="3"/>
                  </a:moveTo>
                  <a:cubicBezTo>
                    <a:pt x="28" y="1"/>
                    <a:pt x="24" y="1"/>
                    <a:pt x="20" y="0"/>
                  </a:cubicBezTo>
                  <a:cubicBezTo>
                    <a:pt x="19" y="0"/>
                    <a:pt x="18" y="1"/>
                    <a:pt x="17" y="1"/>
                  </a:cubicBezTo>
                  <a:lnTo>
                    <a:pt x="16" y="2"/>
                  </a:lnTo>
                  <a:cubicBezTo>
                    <a:pt x="16" y="2"/>
                    <a:pt x="15" y="2"/>
                    <a:pt x="14" y="2"/>
                  </a:cubicBezTo>
                  <a:lnTo>
                    <a:pt x="13" y="2"/>
                  </a:lnTo>
                  <a:lnTo>
                    <a:pt x="12" y="1"/>
                  </a:lnTo>
                  <a:lnTo>
                    <a:pt x="12" y="0"/>
                  </a:lnTo>
                  <a:lnTo>
                    <a:pt x="11" y="0"/>
                  </a:lnTo>
                  <a:cubicBezTo>
                    <a:pt x="9" y="0"/>
                    <a:pt x="8" y="0"/>
                    <a:pt x="6" y="1"/>
                  </a:cubicBezTo>
                  <a:cubicBezTo>
                    <a:pt x="4" y="2"/>
                    <a:pt x="3" y="4"/>
                    <a:pt x="2" y="5"/>
                  </a:cubicBezTo>
                  <a:cubicBezTo>
                    <a:pt x="2" y="7"/>
                    <a:pt x="3" y="9"/>
                    <a:pt x="4" y="11"/>
                  </a:cubicBezTo>
                  <a:cubicBezTo>
                    <a:pt x="4" y="12"/>
                    <a:pt x="4" y="12"/>
                    <a:pt x="5" y="13"/>
                  </a:cubicBezTo>
                  <a:cubicBezTo>
                    <a:pt x="4" y="12"/>
                    <a:pt x="3" y="11"/>
                    <a:pt x="2" y="10"/>
                  </a:cubicBezTo>
                  <a:cubicBezTo>
                    <a:pt x="1" y="10"/>
                    <a:pt x="1" y="10"/>
                    <a:pt x="0" y="10"/>
                  </a:cubicBezTo>
                  <a:lnTo>
                    <a:pt x="0" y="11"/>
                  </a:lnTo>
                  <a:cubicBezTo>
                    <a:pt x="0" y="14"/>
                    <a:pt x="1" y="16"/>
                    <a:pt x="2" y="18"/>
                  </a:cubicBezTo>
                  <a:lnTo>
                    <a:pt x="3" y="19"/>
                  </a:lnTo>
                  <a:cubicBezTo>
                    <a:pt x="15" y="19"/>
                    <a:pt x="27" y="16"/>
                    <a:pt x="37" y="10"/>
                  </a:cubicBezTo>
                  <a:cubicBezTo>
                    <a:pt x="37" y="9"/>
                    <a:pt x="36" y="8"/>
                    <a:pt x="36" y="7"/>
                  </a:cubicBezTo>
                  <a:lnTo>
                    <a:pt x="35" y="6"/>
                  </a:lnTo>
                  <a:lnTo>
                    <a:pt x="32"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1636;p29">
              <a:extLst>
                <a:ext uri="{FF2B5EF4-FFF2-40B4-BE49-F238E27FC236}">
                  <a16:creationId xmlns:a16="http://schemas.microsoft.com/office/drawing/2014/main" id="{633FEDBF-31AD-C3E3-4DA5-EBF3948EE068}"/>
                </a:ext>
              </a:extLst>
            </p:cNvPr>
            <p:cNvSpPr/>
            <p:nvPr/>
          </p:nvSpPr>
          <p:spPr>
            <a:xfrm>
              <a:off x="3026165" y="-711935"/>
              <a:ext cx="6840" cy="3960"/>
            </a:xfrm>
            <a:custGeom>
              <a:avLst/>
              <a:gdLst/>
              <a:ahLst/>
              <a:cxnLst/>
              <a:rect l="l" t="t" r="r" b="b"/>
              <a:pathLst>
                <a:path w="19" h="11" extrusionOk="0">
                  <a:moveTo>
                    <a:pt x="6" y="0"/>
                  </a:moveTo>
                  <a:lnTo>
                    <a:pt x="1" y="2"/>
                  </a:lnTo>
                  <a:lnTo>
                    <a:pt x="1" y="3"/>
                  </a:lnTo>
                  <a:cubicBezTo>
                    <a:pt x="0" y="4"/>
                    <a:pt x="0" y="5"/>
                    <a:pt x="0" y="6"/>
                  </a:cubicBezTo>
                  <a:cubicBezTo>
                    <a:pt x="0" y="7"/>
                    <a:pt x="0" y="8"/>
                    <a:pt x="1" y="8"/>
                  </a:cubicBezTo>
                  <a:lnTo>
                    <a:pt x="1" y="10"/>
                  </a:lnTo>
                  <a:lnTo>
                    <a:pt x="9" y="10"/>
                  </a:lnTo>
                  <a:cubicBezTo>
                    <a:pt x="12" y="9"/>
                    <a:pt x="15" y="9"/>
                    <a:pt x="18" y="8"/>
                  </a:cubicBezTo>
                  <a:lnTo>
                    <a:pt x="15" y="4"/>
                  </a:lnTo>
                  <a:cubicBezTo>
                    <a:pt x="14" y="3"/>
                    <a:pt x="13" y="3"/>
                    <a:pt x="12" y="2"/>
                  </a:cubicBezTo>
                  <a:cubicBezTo>
                    <a:pt x="10" y="1"/>
                    <a:pt x="8" y="0"/>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1637;p29">
              <a:extLst>
                <a:ext uri="{FF2B5EF4-FFF2-40B4-BE49-F238E27FC236}">
                  <a16:creationId xmlns:a16="http://schemas.microsoft.com/office/drawing/2014/main" id="{BD16B737-2670-1744-3D72-CA42554C6AB9}"/>
                </a:ext>
              </a:extLst>
            </p:cNvPr>
            <p:cNvSpPr/>
            <p:nvPr/>
          </p:nvSpPr>
          <p:spPr>
            <a:xfrm>
              <a:off x="3026165" y="-708335"/>
              <a:ext cx="3240" cy="1080"/>
            </a:xfrm>
            <a:custGeom>
              <a:avLst/>
              <a:gdLst/>
              <a:ahLst/>
              <a:cxnLst/>
              <a:rect l="l" t="t" r="r" b="b"/>
              <a:pathLst>
                <a:path w="9" h="3" extrusionOk="0">
                  <a:moveTo>
                    <a:pt x="0" y="1"/>
                  </a:moveTo>
                  <a:cubicBezTo>
                    <a:pt x="0" y="2"/>
                    <a:pt x="1" y="2"/>
                    <a:pt x="1" y="2"/>
                  </a:cubicBezTo>
                  <a:lnTo>
                    <a:pt x="2" y="2"/>
                  </a:lnTo>
                  <a:cubicBezTo>
                    <a:pt x="3" y="2"/>
                    <a:pt x="4" y="2"/>
                    <a:pt x="4" y="2"/>
                  </a:cubicBezTo>
                  <a:cubicBezTo>
                    <a:pt x="4" y="2"/>
                    <a:pt x="5" y="2"/>
                    <a:pt x="5" y="1"/>
                  </a:cubicBezTo>
                  <a:cubicBezTo>
                    <a:pt x="6" y="1"/>
                    <a:pt x="7" y="0"/>
                    <a:pt x="8" y="0"/>
                  </a:cubicBezTo>
                  <a:lnTo>
                    <a:pt x="0" y="0"/>
                  </a:ln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8" name="Google Shape;1638;p29">
              <a:extLst>
                <a:ext uri="{FF2B5EF4-FFF2-40B4-BE49-F238E27FC236}">
                  <a16:creationId xmlns:a16="http://schemas.microsoft.com/office/drawing/2014/main" id="{60121F70-640A-7AF4-1817-2FC905E886E8}"/>
                </a:ext>
              </a:extLst>
            </p:cNvPr>
            <p:cNvSpPr/>
            <p:nvPr/>
          </p:nvSpPr>
          <p:spPr>
            <a:xfrm>
              <a:off x="3009605" y="-728495"/>
              <a:ext cx="28080" cy="21240"/>
            </a:xfrm>
            <a:custGeom>
              <a:avLst/>
              <a:gdLst/>
              <a:ahLst/>
              <a:cxnLst/>
              <a:rect l="l" t="t" r="r" b="b"/>
              <a:pathLst>
                <a:path w="78" h="59" extrusionOk="0">
                  <a:moveTo>
                    <a:pt x="1" y="58"/>
                  </a:moveTo>
                  <a:cubicBezTo>
                    <a:pt x="13" y="57"/>
                    <a:pt x="26" y="54"/>
                    <a:pt x="39" y="51"/>
                  </a:cubicBezTo>
                  <a:cubicBezTo>
                    <a:pt x="40" y="50"/>
                    <a:pt x="41" y="49"/>
                    <a:pt x="42" y="48"/>
                  </a:cubicBezTo>
                  <a:cubicBezTo>
                    <a:pt x="44" y="47"/>
                    <a:pt x="46" y="46"/>
                    <a:pt x="48" y="46"/>
                  </a:cubicBezTo>
                  <a:cubicBezTo>
                    <a:pt x="57" y="34"/>
                    <a:pt x="65" y="22"/>
                    <a:pt x="73" y="9"/>
                  </a:cubicBezTo>
                  <a:cubicBezTo>
                    <a:pt x="74" y="6"/>
                    <a:pt x="75" y="4"/>
                    <a:pt x="77" y="2"/>
                  </a:cubicBezTo>
                  <a:lnTo>
                    <a:pt x="73" y="0"/>
                  </a:lnTo>
                  <a:cubicBezTo>
                    <a:pt x="58" y="14"/>
                    <a:pt x="42" y="25"/>
                    <a:pt x="25" y="35"/>
                  </a:cubicBezTo>
                  <a:cubicBezTo>
                    <a:pt x="19" y="39"/>
                    <a:pt x="13" y="42"/>
                    <a:pt x="6" y="45"/>
                  </a:cubicBezTo>
                  <a:cubicBezTo>
                    <a:pt x="4" y="46"/>
                    <a:pt x="3" y="48"/>
                    <a:pt x="2" y="49"/>
                  </a:cubicBezTo>
                  <a:cubicBezTo>
                    <a:pt x="1" y="51"/>
                    <a:pt x="0" y="54"/>
                    <a:pt x="0" y="56"/>
                  </a:cubicBezTo>
                  <a:cubicBezTo>
                    <a:pt x="0" y="56"/>
                    <a:pt x="0" y="57"/>
                    <a:pt x="1" y="5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9" name="Google Shape;1639;p29">
              <a:extLst>
                <a:ext uri="{FF2B5EF4-FFF2-40B4-BE49-F238E27FC236}">
                  <a16:creationId xmlns:a16="http://schemas.microsoft.com/office/drawing/2014/main" id="{945EC389-70C0-65BF-4E5B-86EF7A852FA2}"/>
                </a:ext>
              </a:extLst>
            </p:cNvPr>
            <p:cNvSpPr/>
            <p:nvPr/>
          </p:nvSpPr>
          <p:spPr>
            <a:xfrm>
              <a:off x="3026885" y="-727775"/>
              <a:ext cx="15120" cy="16200"/>
            </a:xfrm>
            <a:custGeom>
              <a:avLst/>
              <a:gdLst/>
              <a:ahLst/>
              <a:cxnLst/>
              <a:rect l="l" t="t" r="r" b="b"/>
              <a:pathLst>
                <a:path w="42" h="45" extrusionOk="0">
                  <a:moveTo>
                    <a:pt x="4" y="44"/>
                  </a:moveTo>
                  <a:cubicBezTo>
                    <a:pt x="11" y="42"/>
                    <a:pt x="18" y="39"/>
                    <a:pt x="24" y="35"/>
                  </a:cubicBezTo>
                  <a:cubicBezTo>
                    <a:pt x="27" y="33"/>
                    <a:pt x="30" y="31"/>
                    <a:pt x="34" y="29"/>
                  </a:cubicBezTo>
                  <a:cubicBezTo>
                    <a:pt x="36" y="27"/>
                    <a:pt x="37" y="26"/>
                    <a:pt x="38" y="24"/>
                  </a:cubicBezTo>
                  <a:cubicBezTo>
                    <a:pt x="40" y="21"/>
                    <a:pt x="41" y="17"/>
                    <a:pt x="41" y="15"/>
                  </a:cubicBezTo>
                  <a:cubicBezTo>
                    <a:pt x="41" y="12"/>
                    <a:pt x="40" y="10"/>
                    <a:pt x="38" y="7"/>
                  </a:cubicBezTo>
                  <a:cubicBezTo>
                    <a:pt x="36" y="4"/>
                    <a:pt x="35" y="3"/>
                    <a:pt x="32" y="1"/>
                  </a:cubicBezTo>
                  <a:cubicBezTo>
                    <a:pt x="31" y="1"/>
                    <a:pt x="30" y="0"/>
                    <a:pt x="29" y="0"/>
                  </a:cubicBezTo>
                  <a:cubicBezTo>
                    <a:pt x="28" y="2"/>
                    <a:pt x="27" y="4"/>
                    <a:pt x="25" y="7"/>
                  </a:cubicBezTo>
                  <a:cubicBezTo>
                    <a:pt x="18" y="20"/>
                    <a:pt x="9" y="32"/>
                    <a:pt x="0" y="44"/>
                  </a:cubicBezTo>
                  <a:cubicBezTo>
                    <a:pt x="1" y="44"/>
                    <a:pt x="1" y="44"/>
                    <a:pt x="2" y="44"/>
                  </a:cubicBezTo>
                  <a:cubicBezTo>
                    <a:pt x="2" y="44"/>
                    <a:pt x="3" y="44"/>
                    <a:pt x="4" y="4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0" name="Google Shape;1640;p29">
              <a:extLst>
                <a:ext uri="{FF2B5EF4-FFF2-40B4-BE49-F238E27FC236}">
                  <a16:creationId xmlns:a16="http://schemas.microsoft.com/office/drawing/2014/main" id="{C66E0BAD-5EB7-8779-EDA1-78DF93B03CB7}"/>
                </a:ext>
              </a:extLst>
            </p:cNvPr>
            <p:cNvSpPr/>
            <p:nvPr/>
          </p:nvSpPr>
          <p:spPr>
            <a:xfrm>
              <a:off x="3023645" y="-711935"/>
              <a:ext cx="3600" cy="2160"/>
            </a:xfrm>
            <a:custGeom>
              <a:avLst/>
              <a:gdLst/>
              <a:ahLst/>
              <a:cxnLst/>
              <a:rect l="l" t="t" r="r" b="b"/>
              <a:pathLst>
                <a:path w="10" h="6" extrusionOk="0">
                  <a:moveTo>
                    <a:pt x="9" y="0"/>
                  </a:moveTo>
                  <a:cubicBezTo>
                    <a:pt x="7" y="0"/>
                    <a:pt x="5" y="1"/>
                    <a:pt x="3" y="2"/>
                  </a:cubicBezTo>
                  <a:cubicBezTo>
                    <a:pt x="2" y="3"/>
                    <a:pt x="1" y="4"/>
                    <a:pt x="0" y="5"/>
                  </a:cubicBezTo>
                  <a:lnTo>
                    <a:pt x="8" y="2"/>
                  </a:lnTo>
                  <a:lnTo>
                    <a:pt x="9"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1" name="Google Shape;1641;p29">
              <a:extLst>
                <a:ext uri="{FF2B5EF4-FFF2-40B4-BE49-F238E27FC236}">
                  <a16:creationId xmlns:a16="http://schemas.microsoft.com/office/drawing/2014/main" id="{E0E0BD2C-EABA-8FA6-F416-17B2903F0908}"/>
                </a:ext>
              </a:extLst>
            </p:cNvPr>
            <p:cNvSpPr/>
            <p:nvPr/>
          </p:nvSpPr>
          <p:spPr>
            <a:xfrm>
              <a:off x="3026525" y="-711935"/>
              <a:ext cx="2160" cy="1080"/>
            </a:xfrm>
            <a:custGeom>
              <a:avLst/>
              <a:gdLst/>
              <a:ahLst/>
              <a:cxnLst/>
              <a:rect l="l" t="t" r="r" b="b"/>
              <a:pathLst>
                <a:path w="6" h="3" extrusionOk="0">
                  <a:moveTo>
                    <a:pt x="5" y="0"/>
                  </a:moveTo>
                  <a:cubicBezTo>
                    <a:pt x="5" y="0"/>
                    <a:pt x="4" y="0"/>
                    <a:pt x="3" y="0"/>
                  </a:cubicBezTo>
                  <a:cubicBezTo>
                    <a:pt x="3" y="0"/>
                    <a:pt x="2" y="0"/>
                    <a:pt x="1" y="0"/>
                  </a:cubicBezTo>
                  <a:lnTo>
                    <a:pt x="0" y="2"/>
                  </a:lnTo>
                  <a:lnTo>
                    <a:pt x="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2" name="Google Shape;1642;p29">
              <a:extLst>
                <a:ext uri="{FF2B5EF4-FFF2-40B4-BE49-F238E27FC236}">
                  <a16:creationId xmlns:a16="http://schemas.microsoft.com/office/drawing/2014/main" id="{CCF12E0B-E2D2-08EC-F2D5-5E624D4640F3}"/>
                </a:ext>
              </a:extLst>
            </p:cNvPr>
            <p:cNvSpPr/>
            <p:nvPr/>
          </p:nvSpPr>
          <p:spPr>
            <a:xfrm>
              <a:off x="3019685" y="-741455"/>
              <a:ext cx="25200" cy="3960"/>
            </a:xfrm>
            <a:custGeom>
              <a:avLst/>
              <a:gdLst/>
              <a:ahLst/>
              <a:cxnLst/>
              <a:rect l="l" t="t" r="r" b="b"/>
              <a:pathLst>
                <a:path w="70" h="11" extrusionOk="0">
                  <a:moveTo>
                    <a:pt x="64" y="9"/>
                  </a:moveTo>
                  <a:lnTo>
                    <a:pt x="69" y="0"/>
                  </a:lnTo>
                  <a:cubicBezTo>
                    <a:pt x="46" y="2"/>
                    <a:pt x="23" y="6"/>
                    <a:pt x="0" y="9"/>
                  </a:cubicBezTo>
                  <a:cubicBezTo>
                    <a:pt x="9" y="10"/>
                    <a:pt x="18" y="10"/>
                    <a:pt x="26" y="10"/>
                  </a:cubicBezTo>
                  <a:cubicBezTo>
                    <a:pt x="39" y="10"/>
                    <a:pt x="52" y="9"/>
                    <a:pt x="64"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3" name="Google Shape;1643;p29">
              <a:extLst>
                <a:ext uri="{FF2B5EF4-FFF2-40B4-BE49-F238E27FC236}">
                  <a16:creationId xmlns:a16="http://schemas.microsoft.com/office/drawing/2014/main" id="{BDB958CB-0039-4B18-5CCC-27F1E0D6257F}"/>
                </a:ext>
              </a:extLst>
            </p:cNvPr>
            <p:cNvSpPr/>
            <p:nvPr/>
          </p:nvSpPr>
          <p:spPr>
            <a:xfrm>
              <a:off x="3050645" y="-739295"/>
              <a:ext cx="7920" cy="8640"/>
            </a:xfrm>
            <a:custGeom>
              <a:avLst/>
              <a:gdLst/>
              <a:ahLst/>
              <a:cxnLst/>
              <a:rect l="l" t="t" r="r" b="b"/>
              <a:pathLst>
                <a:path w="22" h="24" extrusionOk="0">
                  <a:moveTo>
                    <a:pt x="0" y="23"/>
                  </a:moveTo>
                  <a:lnTo>
                    <a:pt x="7" y="23"/>
                  </a:lnTo>
                  <a:cubicBezTo>
                    <a:pt x="19" y="22"/>
                    <a:pt x="21" y="8"/>
                    <a:pt x="16" y="0"/>
                  </a:cubicBezTo>
                  <a:lnTo>
                    <a:pt x="16" y="1"/>
                  </a:lnTo>
                  <a:cubicBezTo>
                    <a:pt x="12" y="7"/>
                    <a:pt x="8" y="13"/>
                    <a:pt x="3" y="19"/>
                  </a:cubicBezTo>
                  <a:lnTo>
                    <a:pt x="0" y="2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4" name="Google Shape;1644;p29">
              <a:extLst>
                <a:ext uri="{FF2B5EF4-FFF2-40B4-BE49-F238E27FC236}">
                  <a16:creationId xmlns:a16="http://schemas.microsoft.com/office/drawing/2014/main" id="{B7DE3114-C96E-50A8-DA74-5522EF267202}"/>
                </a:ext>
              </a:extLst>
            </p:cNvPr>
            <p:cNvSpPr/>
            <p:nvPr/>
          </p:nvSpPr>
          <p:spPr>
            <a:xfrm>
              <a:off x="3037685" y="-732095"/>
              <a:ext cx="2520" cy="2880"/>
            </a:xfrm>
            <a:custGeom>
              <a:avLst/>
              <a:gdLst/>
              <a:ahLst/>
              <a:cxnLst/>
              <a:rect l="l" t="t" r="r" b="b"/>
              <a:pathLst>
                <a:path w="7" h="8" extrusionOk="0">
                  <a:moveTo>
                    <a:pt x="6" y="0"/>
                  </a:moveTo>
                  <a:cubicBezTo>
                    <a:pt x="4" y="2"/>
                    <a:pt x="2" y="4"/>
                    <a:pt x="0" y="7"/>
                  </a:cubicBezTo>
                  <a:lnTo>
                    <a:pt x="2" y="7"/>
                  </a:lnTo>
                  <a:lnTo>
                    <a:pt x="6"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5" name="Google Shape;1645;p29">
              <a:extLst>
                <a:ext uri="{FF2B5EF4-FFF2-40B4-BE49-F238E27FC236}">
                  <a16:creationId xmlns:a16="http://schemas.microsoft.com/office/drawing/2014/main" id="{0F5DEA7F-7C81-FD2E-2453-DC031B90B45F}"/>
                </a:ext>
              </a:extLst>
            </p:cNvPr>
            <p:cNvSpPr/>
            <p:nvPr/>
          </p:nvSpPr>
          <p:spPr>
            <a:xfrm>
              <a:off x="3038405" y="-742175"/>
              <a:ext cx="18720" cy="12960"/>
            </a:xfrm>
            <a:custGeom>
              <a:avLst/>
              <a:gdLst/>
              <a:ahLst/>
              <a:cxnLst/>
              <a:rect l="l" t="t" r="r" b="b"/>
              <a:pathLst>
                <a:path w="52" h="36" extrusionOk="0">
                  <a:moveTo>
                    <a:pt x="39" y="0"/>
                  </a:moveTo>
                  <a:cubicBezTo>
                    <a:pt x="31" y="0"/>
                    <a:pt x="24" y="0"/>
                    <a:pt x="17" y="2"/>
                  </a:cubicBezTo>
                  <a:lnTo>
                    <a:pt x="12" y="11"/>
                  </a:lnTo>
                  <a:lnTo>
                    <a:pt x="15" y="11"/>
                  </a:lnTo>
                  <a:cubicBezTo>
                    <a:pt x="14" y="13"/>
                    <a:pt x="13" y="15"/>
                    <a:pt x="12" y="17"/>
                  </a:cubicBezTo>
                  <a:cubicBezTo>
                    <a:pt x="10" y="21"/>
                    <a:pt x="7" y="25"/>
                    <a:pt x="4" y="28"/>
                  </a:cubicBezTo>
                  <a:lnTo>
                    <a:pt x="0" y="35"/>
                  </a:lnTo>
                  <a:lnTo>
                    <a:pt x="34" y="31"/>
                  </a:lnTo>
                  <a:lnTo>
                    <a:pt x="38" y="26"/>
                  </a:lnTo>
                  <a:cubicBezTo>
                    <a:pt x="42" y="20"/>
                    <a:pt x="46" y="14"/>
                    <a:pt x="50" y="7"/>
                  </a:cubicBezTo>
                  <a:cubicBezTo>
                    <a:pt x="50" y="7"/>
                    <a:pt x="51" y="7"/>
                    <a:pt x="51" y="6"/>
                  </a:cubicBezTo>
                  <a:cubicBezTo>
                    <a:pt x="50" y="4"/>
                    <a:pt x="48" y="3"/>
                    <a:pt x="46" y="2"/>
                  </a:cubicBezTo>
                  <a:cubicBezTo>
                    <a:pt x="44" y="1"/>
                    <a:pt x="42" y="0"/>
                    <a:pt x="40" y="0"/>
                  </a:cubicBezTo>
                  <a:lnTo>
                    <a:pt x="39"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 name="Title 2">
            <a:extLst>
              <a:ext uri="{FF2B5EF4-FFF2-40B4-BE49-F238E27FC236}">
                <a16:creationId xmlns:a16="http://schemas.microsoft.com/office/drawing/2014/main" id="{7B29F1FA-EAE5-B6FB-7120-7F03E75A7051}"/>
              </a:ext>
            </a:extLst>
          </p:cNvPr>
          <p:cNvSpPr>
            <a:spLocks noGrp="1"/>
          </p:cNvSpPr>
          <p:nvPr>
            <p:ph type="title"/>
          </p:nvPr>
        </p:nvSpPr>
        <p:spPr/>
        <p:txBody>
          <a:bodyPr/>
          <a:lstStyle/>
          <a:p>
            <a:r>
              <a:rPr lang="en-US" sz="6000" b="1" dirty="0">
                <a:latin typeface="Times New Roman" panose="02020603050405020304" pitchFamily="18" charset="0"/>
                <a:cs typeface="Times New Roman" panose="02020603050405020304" pitchFamily="18" charset="0"/>
              </a:rPr>
              <a:t>LUYỆN TẬP</a:t>
            </a:r>
          </a:p>
        </p:txBody>
      </p:sp>
      <p:sp>
        <p:nvSpPr>
          <p:cNvPr id="5" name="TextBox 4">
            <a:extLst>
              <a:ext uri="{FF2B5EF4-FFF2-40B4-BE49-F238E27FC236}">
                <a16:creationId xmlns:a16="http://schemas.microsoft.com/office/drawing/2014/main" id="{3FE1D8BE-A27C-8B82-5F3E-F0CCBCE611C7}"/>
              </a:ext>
            </a:extLst>
          </p:cNvPr>
          <p:cNvSpPr txBox="1"/>
          <p:nvPr/>
        </p:nvSpPr>
        <p:spPr>
          <a:xfrm>
            <a:off x="380999" y="1815593"/>
            <a:ext cx="8492067" cy="1315873"/>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vi-VN"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HS viết đoạn văn (khoảng 150 chữ) trình bày cảm nhận về một khía cạnh nội dung hoặc nghệ thuật văn bản.</a:t>
            </a:r>
            <a:endPar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a:sym typeface="Arial"/>
            </a:endParaRPr>
          </a:p>
        </p:txBody>
      </p:sp>
    </p:spTree>
    <p:extLst>
      <p:ext uri="{BB962C8B-B14F-4D97-AF65-F5344CB8AC3E}">
        <p14:creationId xmlns:p14="http://schemas.microsoft.com/office/powerpoint/2010/main" val="799573538"/>
      </p:ext>
    </p:extLst>
  </p:cSld>
  <p:clrMapOvr>
    <a:masterClrMapping/>
  </p:clrMapOvr>
  <p:transition spd="slow">
    <p:randomBar dir="vert"/>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84">
          <a:extLst>
            <a:ext uri="{FF2B5EF4-FFF2-40B4-BE49-F238E27FC236}">
              <a16:creationId xmlns:a16="http://schemas.microsoft.com/office/drawing/2014/main" id="{A6088301-0DAA-9A29-3E56-699C016DBAF6}"/>
            </a:ext>
          </a:extLst>
        </p:cNvPr>
        <p:cNvGrpSpPr/>
        <p:nvPr/>
      </p:nvGrpSpPr>
      <p:grpSpPr>
        <a:xfrm>
          <a:off x="0" y="0"/>
          <a:ext cx="0" cy="0"/>
          <a:chOff x="0" y="0"/>
          <a:chExt cx="0" cy="0"/>
        </a:xfrm>
      </p:grpSpPr>
      <p:grpSp>
        <p:nvGrpSpPr>
          <p:cNvPr id="390" name="Google Shape;390;p29">
            <a:extLst>
              <a:ext uri="{FF2B5EF4-FFF2-40B4-BE49-F238E27FC236}">
                <a16:creationId xmlns:a16="http://schemas.microsoft.com/office/drawing/2014/main" id="{A916A633-E7EB-65B4-32E9-4A67FB796D8C}"/>
              </a:ext>
            </a:extLst>
          </p:cNvPr>
          <p:cNvGrpSpPr/>
          <p:nvPr/>
        </p:nvGrpSpPr>
        <p:grpSpPr>
          <a:xfrm>
            <a:off x="0" y="421178"/>
            <a:ext cx="1632282" cy="1193093"/>
            <a:chOff x="2784600" y="3349080"/>
            <a:chExt cx="1331280" cy="973080"/>
          </a:xfrm>
        </p:grpSpPr>
        <p:sp>
          <p:nvSpPr>
            <p:cNvPr id="391" name="Google Shape;391;p29">
              <a:extLst>
                <a:ext uri="{FF2B5EF4-FFF2-40B4-BE49-F238E27FC236}">
                  <a16:creationId xmlns:a16="http://schemas.microsoft.com/office/drawing/2014/main" id="{380E808C-D671-A5B1-F874-EA9973966105}"/>
                </a:ext>
              </a:extLst>
            </p:cNvPr>
            <p:cNvSpPr/>
            <p:nvPr/>
          </p:nvSpPr>
          <p:spPr>
            <a:xfrm>
              <a:off x="2950920" y="4102200"/>
              <a:ext cx="764280" cy="219960"/>
            </a:xfrm>
            <a:custGeom>
              <a:avLst/>
              <a:gdLst/>
              <a:ahLst/>
              <a:cxnLst/>
              <a:rect l="l" t="t" r="r" b="b"/>
              <a:pathLst>
                <a:path w="2123" h="611" extrusionOk="0">
                  <a:moveTo>
                    <a:pt x="1212" y="172"/>
                  </a:moveTo>
                  <a:cubicBezTo>
                    <a:pt x="1213" y="177"/>
                    <a:pt x="1215" y="182"/>
                    <a:pt x="1218" y="187"/>
                  </a:cubicBezTo>
                  <a:cubicBezTo>
                    <a:pt x="1222" y="195"/>
                    <a:pt x="1228" y="201"/>
                    <a:pt x="1236" y="206"/>
                  </a:cubicBezTo>
                  <a:cubicBezTo>
                    <a:pt x="1241" y="209"/>
                    <a:pt x="1246" y="211"/>
                    <a:pt x="1252" y="212"/>
                  </a:cubicBezTo>
                  <a:cubicBezTo>
                    <a:pt x="1351" y="238"/>
                    <a:pt x="1448" y="271"/>
                    <a:pt x="1547" y="297"/>
                  </a:cubicBezTo>
                  <a:cubicBezTo>
                    <a:pt x="1618" y="314"/>
                    <a:pt x="1690" y="323"/>
                    <a:pt x="1763" y="323"/>
                  </a:cubicBezTo>
                  <a:cubicBezTo>
                    <a:pt x="1821" y="324"/>
                    <a:pt x="1878" y="332"/>
                    <a:pt x="1934" y="345"/>
                  </a:cubicBezTo>
                  <a:cubicBezTo>
                    <a:pt x="1966" y="352"/>
                    <a:pt x="1996" y="363"/>
                    <a:pt x="2023" y="379"/>
                  </a:cubicBezTo>
                  <a:cubicBezTo>
                    <a:pt x="2049" y="394"/>
                    <a:pt x="2073" y="413"/>
                    <a:pt x="2093" y="435"/>
                  </a:cubicBezTo>
                  <a:cubicBezTo>
                    <a:pt x="2104" y="446"/>
                    <a:pt x="2122" y="457"/>
                    <a:pt x="2113" y="476"/>
                  </a:cubicBezTo>
                  <a:cubicBezTo>
                    <a:pt x="2104" y="494"/>
                    <a:pt x="2087" y="483"/>
                    <a:pt x="2073" y="483"/>
                  </a:cubicBezTo>
                  <a:cubicBezTo>
                    <a:pt x="2007" y="483"/>
                    <a:pt x="1953" y="445"/>
                    <a:pt x="1891" y="434"/>
                  </a:cubicBezTo>
                  <a:cubicBezTo>
                    <a:pt x="1866" y="427"/>
                    <a:pt x="1840" y="424"/>
                    <a:pt x="1814" y="424"/>
                  </a:cubicBezTo>
                  <a:cubicBezTo>
                    <a:pt x="1803" y="424"/>
                    <a:pt x="1792" y="424"/>
                    <a:pt x="1781" y="426"/>
                  </a:cubicBezTo>
                  <a:cubicBezTo>
                    <a:pt x="1822" y="445"/>
                    <a:pt x="1864" y="460"/>
                    <a:pt x="1908" y="469"/>
                  </a:cubicBezTo>
                  <a:cubicBezTo>
                    <a:pt x="1919" y="472"/>
                    <a:pt x="1929" y="476"/>
                    <a:pt x="1939" y="482"/>
                  </a:cubicBezTo>
                  <a:cubicBezTo>
                    <a:pt x="1957" y="492"/>
                    <a:pt x="1972" y="506"/>
                    <a:pt x="1982" y="524"/>
                  </a:cubicBezTo>
                  <a:cubicBezTo>
                    <a:pt x="1987" y="532"/>
                    <a:pt x="1990" y="541"/>
                    <a:pt x="1993" y="550"/>
                  </a:cubicBezTo>
                  <a:cubicBezTo>
                    <a:pt x="1996" y="559"/>
                    <a:pt x="2000" y="568"/>
                    <a:pt x="1991" y="577"/>
                  </a:cubicBezTo>
                  <a:cubicBezTo>
                    <a:pt x="1990" y="578"/>
                    <a:pt x="1988" y="580"/>
                    <a:pt x="1986" y="581"/>
                  </a:cubicBezTo>
                  <a:cubicBezTo>
                    <a:pt x="1983" y="582"/>
                    <a:pt x="1979" y="583"/>
                    <a:pt x="1976" y="583"/>
                  </a:cubicBezTo>
                  <a:cubicBezTo>
                    <a:pt x="1972" y="583"/>
                    <a:pt x="1969" y="582"/>
                    <a:pt x="1966" y="581"/>
                  </a:cubicBezTo>
                  <a:cubicBezTo>
                    <a:pt x="1965" y="580"/>
                    <a:pt x="1965" y="580"/>
                    <a:pt x="1964" y="580"/>
                  </a:cubicBezTo>
                  <a:cubicBezTo>
                    <a:pt x="1921" y="542"/>
                    <a:pt x="1863" y="544"/>
                    <a:pt x="1813" y="531"/>
                  </a:cubicBezTo>
                  <a:cubicBezTo>
                    <a:pt x="1707" y="505"/>
                    <a:pt x="1601" y="467"/>
                    <a:pt x="1489" y="482"/>
                  </a:cubicBezTo>
                  <a:cubicBezTo>
                    <a:pt x="1464" y="487"/>
                    <a:pt x="1438" y="490"/>
                    <a:pt x="1412" y="490"/>
                  </a:cubicBezTo>
                  <a:cubicBezTo>
                    <a:pt x="1404" y="490"/>
                    <a:pt x="1397" y="490"/>
                    <a:pt x="1389" y="489"/>
                  </a:cubicBezTo>
                  <a:cubicBezTo>
                    <a:pt x="1366" y="487"/>
                    <a:pt x="1342" y="486"/>
                    <a:pt x="1319" y="486"/>
                  </a:cubicBezTo>
                  <a:cubicBezTo>
                    <a:pt x="1295" y="486"/>
                    <a:pt x="1271" y="487"/>
                    <a:pt x="1248" y="489"/>
                  </a:cubicBezTo>
                  <a:cubicBezTo>
                    <a:pt x="1244" y="490"/>
                    <a:pt x="1240" y="490"/>
                    <a:pt x="1235" y="490"/>
                  </a:cubicBezTo>
                  <a:cubicBezTo>
                    <a:pt x="1215" y="490"/>
                    <a:pt x="1195" y="485"/>
                    <a:pt x="1178" y="475"/>
                  </a:cubicBezTo>
                  <a:cubicBezTo>
                    <a:pt x="1162" y="465"/>
                    <a:pt x="1148" y="452"/>
                    <a:pt x="1138" y="436"/>
                  </a:cubicBezTo>
                  <a:cubicBezTo>
                    <a:pt x="1088" y="357"/>
                    <a:pt x="1014" y="331"/>
                    <a:pt x="924" y="335"/>
                  </a:cubicBezTo>
                  <a:cubicBezTo>
                    <a:pt x="915" y="335"/>
                    <a:pt x="906" y="335"/>
                    <a:pt x="897" y="335"/>
                  </a:cubicBezTo>
                  <a:cubicBezTo>
                    <a:pt x="876" y="335"/>
                    <a:pt x="856" y="334"/>
                    <a:pt x="835" y="331"/>
                  </a:cubicBezTo>
                  <a:cubicBezTo>
                    <a:pt x="797" y="327"/>
                    <a:pt x="762" y="325"/>
                    <a:pt x="729" y="293"/>
                  </a:cubicBezTo>
                  <a:cubicBezTo>
                    <a:pt x="724" y="289"/>
                    <a:pt x="718" y="285"/>
                    <a:pt x="712" y="281"/>
                  </a:cubicBezTo>
                  <a:cubicBezTo>
                    <a:pt x="692" y="270"/>
                    <a:pt x="670" y="264"/>
                    <a:pt x="648" y="264"/>
                  </a:cubicBezTo>
                  <a:cubicBezTo>
                    <a:pt x="636" y="264"/>
                    <a:pt x="624" y="266"/>
                    <a:pt x="613" y="269"/>
                  </a:cubicBezTo>
                  <a:cubicBezTo>
                    <a:pt x="605" y="271"/>
                    <a:pt x="597" y="272"/>
                    <a:pt x="589" y="272"/>
                  </a:cubicBezTo>
                  <a:cubicBezTo>
                    <a:pt x="576" y="272"/>
                    <a:pt x="563" y="269"/>
                    <a:pt x="551" y="264"/>
                  </a:cubicBezTo>
                  <a:cubicBezTo>
                    <a:pt x="550" y="263"/>
                    <a:pt x="549" y="263"/>
                    <a:pt x="548" y="262"/>
                  </a:cubicBezTo>
                  <a:cubicBezTo>
                    <a:pt x="537" y="256"/>
                    <a:pt x="525" y="252"/>
                    <a:pt x="512" y="252"/>
                  </a:cubicBezTo>
                  <a:cubicBezTo>
                    <a:pt x="504" y="252"/>
                    <a:pt x="495" y="254"/>
                    <a:pt x="487" y="257"/>
                  </a:cubicBezTo>
                  <a:cubicBezTo>
                    <a:pt x="506" y="318"/>
                    <a:pt x="543" y="346"/>
                    <a:pt x="603" y="343"/>
                  </a:cubicBezTo>
                  <a:cubicBezTo>
                    <a:pt x="610" y="342"/>
                    <a:pt x="617" y="342"/>
                    <a:pt x="624" y="342"/>
                  </a:cubicBezTo>
                  <a:cubicBezTo>
                    <a:pt x="654" y="342"/>
                    <a:pt x="684" y="348"/>
                    <a:pt x="712" y="360"/>
                  </a:cubicBezTo>
                  <a:cubicBezTo>
                    <a:pt x="732" y="369"/>
                    <a:pt x="753" y="374"/>
                    <a:pt x="775" y="374"/>
                  </a:cubicBezTo>
                  <a:cubicBezTo>
                    <a:pt x="783" y="374"/>
                    <a:pt x="791" y="373"/>
                    <a:pt x="799" y="372"/>
                  </a:cubicBezTo>
                  <a:cubicBezTo>
                    <a:pt x="809" y="371"/>
                    <a:pt x="818" y="371"/>
                    <a:pt x="828" y="371"/>
                  </a:cubicBezTo>
                  <a:cubicBezTo>
                    <a:pt x="874" y="371"/>
                    <a:pt x="920" y="381"/>
                    <a:pt x="962" y="400"/>
                  </a:cubicBezTo>
                  <a:cubicBezTo>
                    <a:pt x="982" y="409"/>
                    <a:pt x="1006" y="417"/>
                    <a:pt x="1002" y="446"/>
                  </a:cubicBezTo>
                  <a:cubicBezTo>
                    <a:pt x="1000" y="466"/>
                    <a:pt x="966" y="487"/>
                    <a:pt x="941" y="487"/>
                  </a:cubicBezTo>
                  <a:cubicBezTo>
                    <a:pt x="935" y="487"/>
                    <a:pt x="930" y="486"/>
                    <a:pt x="924" y="484"/>
                  </a:cubicBezTo>
                  <a:cubicBezTo>
                    <a:pt x="900" y="480"/>
                    <a:pt x="875" y="478"/>
                    <a:pt x="850" y="478"/>
                  </a:cubicBezTo>
                  <a:cubicBezTo>
                    <a:pt x="827" y="478"/>
                    <a:pt x="805" y="479"/>
                    <a:pt x="782" y="483"/>
                  </a:cubicBezTo>
                  <a:cubicBezTo>
                    <a:pt x="792" y="506"/>
                    <a:pt x="815" y="504"/>
                    <a:pt x="832" y="509"/>
                  </a:cubicBezTo>
                  <a:cubicBezTo>
                    <a:pt x="852" y="514"/>
                    <a:pt x="871" y="522"/>
                    <a:pt x="889" y="532"/>
                  </a:cubicBezTo>
                  <a:cubicBezTo>
                    <a:pt x="900" y="539"/>
                    <a:pt x="911" y="546"/>
                    <a:pt x="921" y="555"/>
                  </a:cubicBezTo>
                  <a:cubicBezTo>
                    <a:pt x="944" y="578"/>
                    <a:pt x="938" y="596"/>
                    <a:pt x="905" y="606"/>
                  </a:cubicBezTo>
                  <a:cubicBezTo>
                    <a:pt x="901" y="607"/>
                    <a:pt x="896" y="608"/>
                    <a:pt x="891" y="608"/>
                  </a:cubicBezTo>
                  <a:cubicBezTo>
                    <a:pt x="883" y="608"/>
                    <a:pt x="875" y="606"/>
                    <a:pt x="867" y="604"/>
                  </a:cubicBezTo>
                  <a:cubicBezTo>
                    <a:pt x="799" y="586"/>
                    <a:pt x="728" y="577"/>
                    <a:pt x="658" y="577"/>
                  </a:cubicBezTo>
                  <a:cubicBezTo>
                    <a:pt x="637" y="577"/>
                    <a:pt x="616" y="578"/>
                    <a:pt x="595" y="579"/>
                  </a:cubicBezTo>
                  <a:cubicBezTo>
                    <a:pt x="592" y="580"/>
                    <a:pt x="589" y="580"/>
                    <a:pt x="586" y="580"/>
                  </a:cubicBezTo>
                  <a:cubicBezTo>
                    <a:pt x="569" y="580"/>
                    <a:pt x="552" y="575"/>
                    <a:pt x="537" y="567"/>
                  </a:cubicBezTo>
                  <a:cubicBezTo>
                    <a:pt x="530" y="563"/>
                    <a:pt x="524" y="558"/>
                    <a:pt x="519" y="553"/>
                  </a:cubicBezTo>
                  <a:cubicBezTo>
                    <a:pt x="504" y="539"/>
                    <a:pt x="485" y="530"/>
                    <a:pt x="469" y="516"/>
                  </a:cubicBezTo>
                  <a:cubicBezTo>
                    <a:pt x="410" y="463"/>
                    <a:pt x="341" y="467"/>
                    <a:pt x="269" y="481"/>
                  </a:cubicBezTo>
                  <a:cubicBezTo>
                    <a:pt x="259" y="483"/>
                    <a:pt x="250" y="487"/>
                    <a:pt x="241" y="492"/>
                  </a:cubicBezTo>
                  <a:cubicBezTo>
                    <a:pt x="227" y="500"/>
                    <a:pt x="216" y="511"/>
                    <a:pt x="208" y="524"/>
                  </a:cubicBezTo>
                  <a:cubicBezTo>
                    <a:pt x="204" y="531"/>
                    <a:pt x="201" y="538"/>
                    <a:pt x="199" y="546"/>
                  </a:cubicBezTo>
                  <a:cubicBezTo>
                    <a:pt x="195" y="558"/>
                    <a:pt x="194" y="572"/>
                    <a:pt x="191" y="584"/>
                  </a:cubicBezTo>
                  <a:cubicBezTo>
                    <a:pt x="187" y="595"/>
                    <a:pt x="182" y="610"/>
                    <a:pt x="167" y="610"/>
                  </a:cubicBezTo>
                  <a:cubicBezTo>
                    <a:pt x="151" y="610"/>
                    <a:pt x="142" y="597"/>
                    <a:pt x="136" y="584"/>
                  </a:cubicBezTo>
                  <a:cubicBezTo>
                    <a:pt x="134" y="578"/>
                    <a:pt x="133" y="573"/>
                    <a:pt x="133" y="567"/>
                  </a:cubicBezTo>
                  <a:cubicBezTo>
                    <a:pt x="133" y="559"/>
                    <a:pt x="135" y="552"/>
                    <a:pt x="138" y="546"/>
                  </a:cubicBezTo>
                  <a:cubicBezTo>
                    <a:pt x="163" y="478"/>
                    <a:pt x="197" y="422"/>
                    <a:pt x="278" y="412"/>
                  </a:cubicBezTo>
                  <a:cubicBezTo>
                    <a:pt x="301" y="409"/>
                    <a:pt x="335" y="406"/>
                    <a:pt x="341" y="383"/>
                  </a:cubicBezTo>
                  <a:cubicBezTo>
                    <a:pt x="347" y="359"/>
                    <a:pt x="319" y="342"/>
                    <a:pt x="303" y="326"/>
                  </a:cubicBezTo>
                  <a:cubicBezTo>
                    <a:pt x="282" y="307"/>
                    <a:pt x="262" y="287"/>
                    <a:pt x="244" y="266"/>
                  </a:cubicBezTo>
                  <a:cubicBezTo>
                    <a:pt x="229" y="247"/>
                    <a:pt x="227" y="233"/>
                    <a:pt x="254" y="225"/>
                  </a:cubicBezTo>
                  <a:cubicBezTo>
                    <a:pt x="262" y="224"/>
                    <a:pt x="270" y="221"/>
                    <a:pt x="277" y="217"/>
                  </a:cubicBezTo>
                  <a:cubicBezTo>
                    <a:pt x="284" y="213"/>
                    <a:pt x="291" y="207"/>
                    <a:pt x="296" y="201"/>
                  </a:cubicBezTo>
                  <a:cubicBezTo>
                    <a:pt x="199" y="148"/>
                    <a:pt x="81" y="132"/>
                    <a:pt x="0" y="42"/>
                  </a:cubicBezTo>
                  <a:cubicBezTo>
                    <a:pt x="10" y="37"/>
                    <a:pt x="15" y="34"/>
                    <a:pt x="16" y="35"/>
                  </a:cubicBezTo>
                  <a:cubicBezTo>
                    <a:pt x="70" y="87"/>
                    <a:pt x="146" y="103"/>
                    <a:pt x="210" y="140"/>
                  </a:cubicBezTo>
                  <a:cubicBezTo>
                    <a:pt x="220" y="146"/>
                    <a:pt x="233" y="154"/>
                    <a:pt x="242" y="135"/>
                  </a:cubicBezTo>
                  <a:cubicBezTo>
                    <a:pt x="247" y="125"/>
                    <a:pt x="254" y="131"/>
                    <a:pt x="259" y="137"/>
                  </a:cubicBezTo>
                  <a:cubicBezTo>
                    <a:pt x="302" y="188"/>
                    <a:pt x="365" y="203"/>
                    <a:pt x="429" y="230"/>
                  </a:cubicBezTo>
                  <a:cubicBezTo>
                    <a:pt x="422" y="210"/>
                    <a:pt x="409" y="206"/>
                    <a:pt x="401" y="199"/>
                  </a:cubicBezTo>
                  <a:cubicBezTo>
                    <a:pt x="393" y="191"/>
                    <a:pt x="385" y="188"/>
                    <a:pt x="386" y="184"/>
                  </a:cubicBezTo>
                  <a:cubicBezTo>
                    <a:pt x="396" y="131"/>
                    <a:pt x="350" y="140"/>
                    <a:pt x="324" y="129"/>
                  </a:cubicBezTo>
                  <a:cubicBezTo>
                    <a:pt x="285" y="116"/>
                    <a:pt x="248" y="98"/>
                    <a:pt x="213" y="78"/>
                  </a:cubicBezTo>
                  <a:cubicBezTo>
                    <a:pt x="201" y="71"/>
                    <a:pt x="190" y="65"/>
                    <a:pt x="179" y="58"/>
                  </a:cubicBezTo>
                  <a:cubicBezTo>
                    <a:pt x="175" y="53"/>
                    <a:pt x="170" y="50"/>
                    <a:pt x="164" y="47"/>
                  </a:cubicBezTo>
                  <a:cubicBezTo>
                    <a:pt x="150" y="38"/>
                    <a:pt x="133" y="34"/>
                    <a:pt x="116" y="34"/>
                  </a:cubicBezTo>
                  <a:cubicBezTo>
                    <a:pt x="115" y="34"/>
                    <a:pt x="114" y="34"/>
                    <a:pt x="113" y="34"/>
                  </a:cubicBezTo>
                  <a:lnTo>
                    <a:pt x="137" y="0"/>
                  </a:lnTo>
                  <a:cubicBezTo>
                    <a:pt x="159" y="23"/>
                    <a:pt x="183" y="43"/>
                    <a:pt x="209" y="60"/>
                  </a:cubicBezTo>
                  <a:cubicBezTo>
                    <a:pt x="258" y="96"/>
                    <a:pt x="318" y="106"/>
                    <a:pt x="373" y="123"/>
                  </a:cubicBezTo>
                  <a:cubicBezTo>
                    <a:pt x="400" y="133"/>
                    <a:pt x="427" y="144"/>
                    <a:pt x="453" y="158"/>
                  </a:cubicBezTo>
                  <a:cubicBezTo>
                    <a:pt x="445" y="174"/>
                    <a:pt x="433" y="159"/>
                    <a:pt x="424" y="164"/>
                  </a:cubicBezTo>
                  <a:cubicBezTo>
                    <a:pt x="450" y="202"/>
                    <a:pt x="468" y="212"/>
                    <a:pt x="508" y="209"/>
                  </a:cubicBezTo>
                  <a:cubicBezTo>
                    <a:pt x="510" y="208"/>
                    <a:pt x="511" y="208"/>
                    <a:pt x="513" y="208"/>
                  </a:cubicBezTo>
                  <a:cubicBezTo>
                    <a:pt x="518" y="208"/>
                    <a:pt x="523" y="210"/>
                    <a:pt x="527" y="212"/>
                  </a:cubicBezTo>
                  <a:cubicBezTo>
                    <a:pt x="528" y="212"/>
                    <a:pt x="528" y="213"/>
                    <a:pt x="528" y="213"/>
                  </a:cubicBezTo>
                  <a:cubicBezTo>
                    <a:pt x="620" y="272"/>
                    <a:pt x="726" y="266"/>
                    <a:pt x="832" y="282"/>
                  </a:cubicBezTo>
                  <a:cubicBezTo>
                    <a:pt x="823" y="259"/>
                    <a:pt x="801" y="271"/>
                    <a:pt x="792" y="249"/>
                  </a:cubicBezTo>
                  <a:cubicBezTo>
                    <a:pt x="872" y="249"/>
                    <a:pt x="951" y="269"/>
                    <a:pt x="1029" y="253"/>
                  </a:cubicBezTo>
                  <a:lnTo>
                    <a:pt x="1029" y="240"/>
                  </a:lnTo>
                  <a:lnTo>
                    <a:pt x="847" y="219"/>
                  </a:lnTo>
                  <a:cubicBezTo>
                    <a:pt x="860" y="213"/>
                    <a:pt x="875" y="210"/>
                    <a:pt x="889" y="210"/>
                  </a:cubicBezTo>
                  <a:cubicBezTo>
                    <a:pt x="898" y="210"/>
                    <a:pt x="908" y="211"/>
                    <a:pt x="917" y="214"/>
                  </a:cubicBezTo>
                  <a:cubicBezTo>
                    <a:pt x="952" y="220"/>
                    <a:pt x="987" y="224"/>
                    <a:pt x="1023" y="226"/>
                  </a:cubicBezTo>
                  <a:cubicBezTo>
                    <a:pt x="1031" y="227"/>
                    <a:pt x="1039" y="227"/>
                    <a:pt x="1048" y="227"/>
                  </a:cubicBezTo>
                  <a:cubicBezTo>
                    <a:pt x="1078" y="227"/>
                    <a:pt x="1109" y="220"/>
                    <a:pt x="1136" y="206"/>
                  </a:cubicBezTo>
                  <a:cubicBezTo>
                    <a:pt x="1160" y="192"/>
                    <a:pt x="1192" y="198"/>
                    <a:pt x="1212" y="174"/>
                  </a:cubicBezTo>
                  <a:lnTo>
                    <a:pt x="1212" y="172"/>
                  </a:lnTo>
                  <a:moveTo>
                    <a:pt x="1283" y="366"/>
                  </a:moveTo>
                  <a:cubicBezTo>
                    <a:pt x="1279" y="366"/>
                    <a:pt x="1276" y="366"/>
                    <a:pt x="1273" y="366"/>
                  </a:cubicBezTo>
                  <a:cubicBezTo>
                    <a:pt x="1256" y="366"/>
                    <a:pt x="1239" y="368"/>
                    <a:pt x="1223" y="371"/>
                  </a:cubicBezTo>
                  <a:cubicBezTo>
                    <a:pt x="1205" y="377"/>
                    <a:pt x="1213" y="386"/>
                    <a:pt x="1227" y="388"/>
                  </a:cubicBezTo>
                  <a:cubicBezTo>
                    <a:pt x="1282" y="446"/>
                    <a:pt x="1297" y="450"/>
                    <a:pt x="1361" y="422"/>
                  </a:cubicBezTo>
                  <a:cubicBezTo>
                    <a:pt x="1367" y="422"/>
                    <a:pt x="1372" y="423"/>
                    <a:pt x="1378" y="423"/>
                  </a:cubicBezTo>
                  <a:cubicBezTo>
                    <a:pt x="1383" y="423"/>
                    <a:pt x="1389" y="422"/>
                    <a:pt x="1394" y="422"/>
                  </a:cubicBezTo>
                  <a:cubicBezTo>
                    <a:pt x="1429" y="410"/>
                    <a:pt x="1466" y="405"/>
                    <a:pt x="1503" y="405"/>
                  </a:cubicBezTo>
                  <a:cubicBezTo>
                    <a:pt x="1521" y="405"/>
                    <a:pt x="1538" y="406"/>
                    <a:pt x="1556" y="409"/>
                  </a:cubicBezTo>
                  <a:cubicBezTo>
                    <a:pt x="1560" y="409"/>
                    <a:pt x="1562" y="406"/>
                    <a:pt x="1560" y="402"/>
                  </a:cubicBezTo>
                  <a:cubicBezTo>
                    <a:pt x="1500" y="376"/>
                    <a:pt x="1496" y="376"/>
                    <a:pt x="1458" y="384"/>
                  </a:cubicBezTo>
                  <a:cubicBezTo>
                    <a:pt x="1448" y="350"/>
                    <a:pt x="1424" y="355"/>
                    <a:pt x="1397" y="361"/>
                  </a:cubicBezTo>
                  <a:cubicBezTo>
                    <a:pt x="1341" y="376"/>
                    <a:pt x="1285" y="394"/>
                    <a:pt x="1226" y="390"/>
                  </a:cubicBezTo>
                  <a:cubicBezTo>
                    <a:pt x="1231" y="375"/>
                    <a:pt x="1244" y="377"/>
                    <a:pt x="1256" y="376"/>
                  </a:cubicBezTo>
                  <a:cubicBezTo>
                    <a:pt x="1267" y="374"/>
                    <a:pt x="1278" y="378"/>
                    <a:pt x="1283" y="365"/>
                  </a:cubicBezTo>
                  <a:cubicBezTo>
                    <a:pt x="1296" y="365"/>
                    <a:pt x="1311" y="371"/>
                    <a:pt x="1322" y="357"/>
                  </a:cubicBezTo>
                  <a:cubicBezTo>
                    <a:pt x="1308" y="362"/>
                    <a:pt x="1292" y="350"/>
                    <a:pt x="1283" y="367"/>
                  </a:cubicBezTo>
                  <a:lnTo>
                    <a:pt x="1283" y="366"/>
                  </a:lnTo>
                  <a:moveTo>
                    <a:pt x="746" y="401"/>
                  </a:moveTo>
                  <a:cubicBezTo>
                    <a:pt x="780" y="418"/>
                    <a:pt x="789" y="418"/>
                    <a:pt x="838" y="399"/>
                  </a:cubicBezTo>
                  <a:cubicBezTo>
                    <a:pt x="825" y="397"/>
                    <a:pt x="812" y="396"/>
                    <a:pt x="799" y="396"/>
                  </a:cubicBezTo>
                  <a:cubicBezTo>
                    <a:pt x="781" y="396"/>
                    <a:pt x="763" y="398"/>
                    <a:pt x="745" y="403"/>
                  </a:cubicBezTo>
                  <a:cubicBezTo>
                    <a:pt x="742" y="399"/>
                    <a:pt x="740" y="397"/>
                    <a:pt x="736" y="395"/>
                  </a:cubicBezTo>
                  <a:cubicBezTo>
                    <a:pt x="732" y="392"/>
                    <a:pt x="727" y="391"/>
                    <a:pt x="722" y="391"/>
                  </a:cubicBezTo>
                  <a:cubicBezTo>
                    <a:pt x="717" y="391"/>
                    <a:pt x="713" y="392"/>
                    <a:pt x="709" y="394"/>
                  </a:cubicBezTo>
                  <a:cubicBezTo>
                    <a:pt x="679" y="407"/>
                    <a:pt x="647" y="399"/>
                    <a:pt x="617" y="406"/>
                  </a:cubicBezTo>
                  <a:cubicBezTo>
                    <a:pt x="557" y="416"/>
                    <a:pt x="496" y="422"/>
                    <a:pt x="435" y="425"/>
                  </a:cubicBezTo>
                  <a:cubicBezTo>
                    <a:pt x="408" y="426"/>
                    <a:pt x="381" y="431"/>
                    <a:pt x="356" y="440"/>
                  </a:cubicBezTo>
                  <a:cubicBezTo>
                    <a:pt x="388" y="440"/>
                    <a:pt x="417" y="463"/>
                    <a:pt x="448" y="459"/>
                  </a:cubicBezTo>
                  <a:cubicBezTo>
                    <a:pt x="473" y="456"/>
                    <a:pt x="498" y="454"/>
                    <a:pt x="524" y="454"/>
                  </a:cubicBezTo>
                  <a:cubicBezTo>
                    <a:pt x="541" y="454"/>
                    <a:pt x="558" y="455"/>
                    <a:pt x="575" y="457"/>
                  </a:cubicBezTo>
                  <a:cubicBezTo>
                    <a:pt x="592" y="457"/>
                    <a:pt x="624" y="443"/>
                    <a:pt x="624" y="472"/>
                  </a:cubicBezTo>
                  <a:cubicBezTo>
                    <a:pt x="624" y="497"/>
                    <a:pt x="592" y="490"/>
                    <a:pt x="573" y="494"/>
                  </a:cubicBezTo>
                  <a:cubicBezTo>
                    <a:pt x="571" y="495"/>
                    <a:pt x="569" y="495"/>
                    <a:pt x="567" y="495"/>
                  </a:cubicBezTo>
                  <a:cubicBezTo>
                    <a:pt x="563" y="495"/>
                    <a:pt x="560" y="495"/>
                    <a:pt x="556" y="493"/>
                  </a:cubicBezTo>
                  <a:cubicBezTo>
                    <a:pt x="553" y="492"/>
                    <a:pt x="551" y="488"/>
                    <a:pt x="549" y="485"/>
                  </a:cubicBezTo>
                  <a:cubicBezTo>
                    <a:pt x="560" y="465"/>
                    <a:pt x="585" y="485"/>
                    <a:pt x="599" y="470"/>
                  </a:cubicBezTo>
                  <a:cubicBezTo>
                    <a:pt x="576" y="468"/>
                    <a:pt x="553" y="466"/>
                    <a:pt x="531" y="466"/>
                  </a:cubicBezTo>
                  <a:cubicBezTo>
                    <a:pt x="524" y="465"/>
                    <a:pt x="517" y="465"/>
                    <a:pt x="510" y="465"/>
                  </a:cubicBezTo>
                  <a:cubicBezTo>
                    <a:pt x="493" y="465"/>
                    <a:pt x="476" y="467"/>
                    <a:pt x="460" y="471"/>
                  </a:cubicBezTo>
                  <a:cubicBezTo>
                    <a:pt x="552" y="563"/>
                    <a:pt x="587" y="573"/>
                    <a:pt x="698" y="538"/>
                  </a:cubicBezTo>
                  <a:cubicBezTo>
                    <a:pt x="668" y="524"/>
                    <a:pt x="636" y="541"/>
                    <a:pt x="607" y="521"/>
                  </a:cubicBezTo>
                  <a:lnTo>
                    <a:pt x="751" y="521"/>
                  </a:lnTo>
                  <a:cubicBezTo>
                    <a:pt x="745" y="513"/>
                    <a:pt x="737" y="507"/>
                    <a:pt x="729" y="502"/>
                  </a:cubicBezTo>
                  <a:cubicBezTo>
                    <a:pt x="717" y="495"/>
                    <a:pt x="703" y="491"/>
                    <a:pt x="689" y="491"/>
                  </a:cubicBezTo>
                  <a:cubicBezTo>
                    <a:pt x="675" y="491"/>
                    <a:pt x="661" y="495"/>
                    <a:pt x="649" y="502"/>
                  </a:cubicBezTo>
                  <a:cubicBezTo>
                    <a:pt x="626" y="510"/>
                    <a:pt x="602" y="515"/>
                    <a:pt x="578" y="515"/>
                  </a:cubicBezTo>
                  <a:cubicBezTo>
                    <a:pt x="561" y="515"/>
                    <a:pt x="544" y="513"/>
                    <a:pt x="527" y="508"/>
                  </a:cubicBezTo>
                  <a:cubicBezTo>
                    <a:pt x="554" y="490"/>
                    <a:pt x="578" y="498"/>
                    <a:pt x="601" y="500"/>
                  </a:cubicBezTo>
                  <a:cubicBezTo>
                    <a:pt x="618" y="501"/>
                    <a:pt x="638" y="503"/>
                    <a:pt x="644" y="483"/>
                  </a:cubicBezTo>
                  <a:cubicBezTo>
                    <a:pt x="653" y="452"/>
                    <a:pt x="675" y="453"/>
                    <a:pt x="697" y="459"/>
                  </a:cubicBezTo>
                  <a:cubicBezTo>
                    <a:pt x="711" y="463"/>
                    <a:pt x="725" y="465"/>
                    <a:pt x="740" y="465"/>
                  </a:cubicBezTo>
                  <a:cubicBezTo>
                    <a:pt x="748" y="465"/>
                    <a:pt x="755" y="465"/>
                    <a:pt x="763" y="464"/>
                  </a:cubicBezTo>
                  <a:cubicBezTo>
                    <a:pt x="797" y="458"/>
                    <a:pt x="831" y="456"/>
                    <a:pt x="866" y="456"/>
                  </a:cubicBezTo>
                  <a:cubicBezTo>
                    <a:pt x="885" y="456"/>
                    <a:pt x="905" y="457"/>
                    <a:pt x="924" y="458"/>
                  </a:cubicBezTo>
                  <a:cubicBezTo>
                    <a:pt x="941" y="460"/>
                    <a:pt x="958" y="461"/>
                    <a:pt x="969" y="439"/>
                  </a:cubicBezTo>
                  <a:cubicBezTo>
                    <a:pt x="963" y="433"/>
                    <a:pt x="956" y="428"/>
                    <a:pt x="949" y="424"/>
                  </a:cubicBezTo>
                  <a:cubicBezTo>
                    <a:pt x="932" y="414"/>
                    <a:pt x="912" y="409"/>
                    <a:pt x="893" y="409"/>
                  </a:cubicBezTo>
                  <a:cubicBezTo>
                    <a:pt x="883" y="409"/>
                    <a:pt x="873" y="410"/>
                    <a:pt x="864" y="413"/>
                  </a:cubicBezTo>
                  <a:cubicBezTo>
                    <a:pt x="831" y="425"/>
                    <a:pt x="797" y="431"/>
                    <a:pt x="762" y="431"/>
                  </a:cubicBezTo>
                  <a:cubicBezTo>
                    <a:pt x="749" y="431"/>
                    <a:pt x="735" y="430"/>
                    <a:pt x="722" y="428"/>
                  </a:cubicBezTo>
                  <a:cubicBezTo>
                    <a:pt x="708" y="425"/>
                    <a:pt x="695" y="424"/>
                    <a:pt x="681" y="424"/>
                  </a:cubicBezTo>
                  <a:cubicBezTo>
                    <a:pt x="667" y="424"/>
                    <a:pt x="654" y="425"/>
                    <a:pt x="640" y="428"/>
                  </a:cubicBezTo>
                  <a:cubicBezTo>
                    <a:pt x="612" y="432"/>
                    <a:pt x="583" y="438"/>
                    <a:pt x="549" y="444"/>
                  </a:cubicBezTo>
                  <a:cubicBezTo>
                    <a:pt x="564" y="419"/>
                    <a:pt x="582" y="424"/>
                    <a:pt x="598" y="422"/>
                  </a:cubicBezTo>
                  <a:cubicBezTo>
                    <a:pt x="609" y="421"/>
                    <a:pt x="615" y="417"/>
                    <a:pt x="617" y="407"/>
                  </a:cubicBezTo>
                  <a:cubicBezTo>
                    <a:pt x="661" y="419"/>
                    <a:pt x="703" y="402"/>
                    <a:pt x="746" y="402"/>
                  </a:cubicBezTo>
                  <a:lnTo>
                    <a:pt x="746" y="401"/>
                  </a:lnTo>
                  <a:moveTo>
                    <a:pt x="328" y="313"/>
                  </a:moveTo>
                  <a:cubicBezTo>
                    <a:pt x="328" y="314"/>
                    <a:pt x="328" y="316"/>
                    <a:pt x="328" y="317"/>
                  </a:cubicBezTo>
                  <a:cubicBezTo>
                    <a:pt x="328" y="320"/>
                    <a:pt x="328" y="323"/>
                    <a:pt x="330" y="325"/>
                  </a:cubicBezTo>
                  <a:cubicBezTo>
                    <a:pt x="331" y="327"/>
                    <a:pt x="333" y="329"/>
                    <a:pt x="335" y="331"/>
                  </a:cubicBezTo>
                  <a:cubicBezTo>
                    <a:pt x="336" y="332"/>
                    <a:pt x="336" y="331"/>
                    <a:pt x="336" y="331"/>
                  </a:cubicBezTo>
                  <a:cubicBezTo>
                    <a:pt x="375" y="348"/>
                    <a:pt x="410" y="320"/>
                    <a:pt x="453" y="319"/>
                  </a:cubicBezTo>
                  <a:cubicBezTo>
                    <a:pt x="445" y="327"/>
                    <a:pt x="437" y="334"/>
                    <a:pt x="427" y="340"/>
                  </a:cubicBezTo>
                  <a:cubicBezTo>
                    <a:pt x="414" y="347"/>
                    <a:pt x="400" y="352"/>
                    <a:pt x="385" y="354"/>
                  </a:cubicBezTo>
                  <a:cubicBezTo>
                    <a:pt x="368" y="360"/>
                    <a:pt x="368" y="369"/>
                    <a:pt x="369" y="384"/>
                  </a:cubicBezTo>
                  <a:cubicBezTo>
                    <a:pt x="370" y="398"/>
                    <a:pt x="374" y="407"/>
                    <a:pt x="391" y="410"/>
                  </a:cubicBezTo>
                  <a:cubicBezTo>
                    <a:pt x="396" y="410"/>
                    <a:pt x="400" y="410"/>
                    <a:pt x="404" y="410"/>
                  </a:cubicBezTo>
                  <a:cubicBezTo>
                    <a:pt x="463" y="410"/>
                    <a:pt x="521" y="401"/>
                    <a:pt x="576" y="382"/>
                  </a:cubicBezTo>
                  <a:cubicBezTo>
                    <a:pt x="538" y="359"/>
                    <a:pt x="495" y="339"/>
                    <a:pt x="478" y="300"/>
                  </a:cubicBezTo>
                  <a:cubicBezTo>
                    <a:pt x="476" y="296"/>
                    <a:pt x="474" y="293"/>
                    <a:pt x="472" y="289"/>
                  </a:cubicBezTo>
                  <a:cubicBezTo>
                    <a:pt x="462" y="271"/>
                    <a:pt x="447" y="256"/>
                    <a:pt x="429" y="246"/>
                  </a:cubicBezTo>
                  <a:cubicBezTo>
                    <a:pt x="414" y="237"/>
                    <a:pt x="398" y="232"/>
                    <a:pt x="381" y="230"/>
                  </a:cubicBezTo>
                  <a:cubicBezTo>
                    <a:pt x="372" y="229"/>
                    <a:pt x="363" y="225"/>
                    <a:pt x="355" y="221"/>
                  </a:cubicBezTo>
                  <a:cubicBezTo>
                    <a:pt x="354" y="220"/>
                    <a:pt x="353" y="219"/>
                    <a:pt x="352" y="219"/>
                  </a:cubicBezTo>
                  <a:cubicBezTo>
                    <a:pt x="345" y="215"/>
                    <a:pt x="338" y="213"/>
                    <a:pt x="331" y="213"/>
                  </a:cubicBezTo>
                  <a:cubicBezTo>
                    <a:pt x="323" y="213"/>
                    <a:pt x="316" y="215"/>
                    <a:pt x="310" y="219"/>
                  </a:cubicBezTo>
                  <a:cubicBezTo>
                    <a:pt x="306" y="221"/>
                    <a:pt x="302" y="224"/>
                    <a:pt x="299" y="227"/>
                  </a:cubicBezTo>
                  <a:cubicBezTo>
                    <a:pt x="290" y="236"/>
                    <a:pt x="275" y="237"/>
                    <a:pt x="267" y="249"/>
                  </a:cubicBezTo>
                  <a:cubicBezTo>
                    <a:pt x="291" y="316"/>
                    <a:pt x="342" y="286"/>
                    <a:pt x="387" y="281"/>
                  </a:cubicBezTo>
                  <a:cubicBezTo>
                    <a:pt x="389" y="335"/>
                    <a:pt x="345" y="298"/>
                    <a:pt x="328" y="313"/>
                  </a:cubicBezTo>
                  <a:moveTo>
                    <a:pt x="963" y="305"/>
                  </a:moveTo>
                  <a:cubicBezTo>
                    <a:pt x="1015" y="315"/>
                    <a:pt x="1066" y="328"/>
                    <a:pt x="1116" y="344"/>
                  </a:cubicBezTo>
                  <a:cubicBezTo>
                    <a:pt x="1143" y="353"/>
                    <a:pt x="1172" y="357"/>
                    <a:pt x="1200" y="357"/>
                  </a:cubicBezTo>
                  <a:cubicBezTo>
                    <a:pt x="1222" y="357"/>
                    <a:pt x="1244" y="355"/>
                    <a:pt x="1265" y="350"/>
                  </a:cubicBezTo>
                  <a:cubicBezTo>
                    <a:pt x="1305" y="342"/>
                    <a:pt x="1352" y="348"/>
                    <a:pt x="1383" y="323"/>
                  </a:cubicBezTo>
                  <a:cubicBezTo>
                    <a:pt x="1426" y="288"/>
                    <a:pt x="1462" y="334"/>
                    <a:pt x="1501" y="321"/>
                  </a:cubicBezTo>
                  <a:cubicBezTo>
                    <a:pt x="1503" y="321"/>
                    <a:pt x="1504" y="318"/>
                    <a:pt x="1508" y="315"/>
                  </a:cubicBezTo>
                  <a:cubicBezTo>
                    <a:pt x="1506" y="314"/>
                    <a:pt x="1505" y="313"/>
                    <a:pt x="1503" y="313"/>
                  </a:cubicBezTo>
                  <a:cubicBezTo>
                    <a:pt x="1475" y="297"/>
                    <a:pt x="1444" y="288"/>
                    <a:pt x="1412" y="288"/>
                  </a:cubicBezTo>
                  <a:cubicBezTo>
                    <a:pt x="1395" y="288"/>
                    <a:pt x="1379" y="291"/>
                    <a:pt x="1363" y="295"/>
                  </a:cubicBezTo>
                  <a:cubicBezTo>
                    <a:pt x="1320" y="309"/>
                    <a:pt x="1274" y="310"/>
                    <a:pt x="1233" y="326"/>
                  </a:cubicBezTo>
                  <a:cubicBezTo>
                    <a:pt x="1177" y="349"/>
                    <a:pt x="1138" y="311"/>
                    <a:pt x="1091" y="295"/>
                  </a:cubicBezTo>
                  <a:lnTo>
                    <a:pt x="1200" y="263"/>
                  </a:lnTo>
                  <a:cubicBezTo>
                    <a:pt x="1114" y="249"/>
                    <a:pt x="1040" y="285"/>
                    <a:pt x="962" y="305"/>
                  </a:cubicBezTo>
                  <a:lnTo>
                    <a:pt x="963" y="305"/>
                  </a:lnTo>
                  <a:moveTo>
                    <a:pt x="1133" y="371"/>
                  </a:moveTo>
                  <a:cubicBezTo>
                    <a:pt x="1135" y="383"/>
                    <a:pt x="1140" y="395"/>
                    <a:pt x="1147" y="407"/>
                  </a:cubicBezTo>
                  <a:cubicBezTo>
                    <a:pt x="1157" y="425"/>
                    <a:pt x="1172" y="439"/>
                    <a:pt x="1190" y="450"/>
                  </a:cubicBezTo>
                  <a:cubicBezTo>
                    <a:pt x="1207" y="460"/>
                    <a:pt x="1228" y="466"/>
                    <a:pt x="1248" y="466"/>
                  </a:cubicBezTo>
                  <a:cubicBezTo>
                    <a:pt x="1260" y="466"/>
                    <a:pt x="1271" y="464"/>
                    <a:pt x="1282" y="461"/>
                  </a:cubicBezTo>
                  <a:cubicBezTo>
                    <a:pt x="1213" y="401"/>
                    <a:pt x="1194" y="390"/>
                    <a:pt x="1132" y="371"/>
                  </a:cubicBezTo>
                  <a:lnTo>
                    <a:pt x="1133" y="371"/>
                  </a:lnTo>
                  <a:moveTo>
                    <a:pt x="1338" y="448"/>
                  </a:moveTo>
                  <a:cubicBezTo>
                    <a:pt x="1383" y="485"/>
                    <a:pt x="1424" y="463"/>
                    <a:pt x="1465" y="460"/>
                  </a:cubicBezTo>
                  <a:cubicBezTo>
                    <a:pt x="1505" y="457"/>
                    <a:pt x="1546" y="455"/>
                    <a:pt x="1587" y="453"/>
                  </a:cubicBezTo>
                  <a:cubicBezTo>
                    <a:pt x="1585" y="452"/>
                    <a:pt x="1583" y="451"/>
                    <a:pt x="1581" y="450"/>
                  </a:cubicBezTo>
                  <a:cubicBezTo>
                    <a:pt x="1562" y="439"/>
                    <a:pt x="1540" y="433"/>
                    <a:pt x="1517" y="433"/>
                  </a:cubicBezTo>
                  <a:cubicBezTo>
                    <a:pt x="1505" y="433"/>
                    <a:pt x="1493" y="435"/>
                    <a:pt x="1481" y="438"/>
                  </a:cubicBezTo>
                  <a:cubicBezTo>
                    <a:pt x="1465" y="445"/>
                    <a:pt x="1448" y="448"/>
                    <a:pt x="1430" y="448"/>
                  </a:cubicBezTo>
                  <a:cubicBezTo>
                    <a:pt x="1422" y="448"/>
                    <a:pt x="1413" y="448"/>
                    <a:pt x="1405" y="446"/>
                  </a:cubicBezTo>
                  <a:cubicBezTo>
                    <a:pt x="1382" y="438"/>
                    <a:pt x="1365" y="446"/>
                    <a:pt x="1336" y="448"/>
                  </a:cubicBezTo>
                  <a:lnTo>
                    <a:pt x="1338" y="448"/>
                  </a:lnTo>
                  <a:moveTo>
                    <a:pt x="1750" y="455"/>
                  </a:moveTo>
                  <a:cubicBezTo>
                    <a:pt x="1687" y="423"/>
                    <a:pt x="1629" y="409"/>
                    <a:pt x="1594" y="417"/>
                  </a:cubicBezTo>
                  <a:cubicBezTo>
                    <a:pt x="1634" y="466"/>
                    <a:pt x="1689" y="455"/>
                    <a:pt x="1749" y="456"/>
                  </a:cubicBezTo>
                  <a:lnTo>
                    <a:pt x="1750" y="455"/>
                  </a:lnTo>
                  <a:moveTo>
                    <a:pt x="773" y="555"/>
                  </a:moveTo>
                  <a:lnTo>
                    <a:pt x="891" y="584"/>
                  </a:lnTo>
                  <a:cubicBezTo>
                    <a:pt x="896" y="585"/>
                    <a:pt x="901" y="582"/>
                    <a:pt x="906" y="572"/>
                  </a:cubicBezTo>
                  <a:cubicBezTo>
                    <a:pt x="867" y="540"/>
                    <a:pt x="822" y="542"/>
                    <a:pt x="773" y="555"/>
                  </a:cubicBezTo>
                  <a:moveTo>
                    <a:pt x="1759" y="387"/>
                  </a:moveTo>
                  <a:cubicBezTo>
                    <a:pt x="1814" y="406"/>
                    <a:pt x="1872" y="394"/>
                    <a:pt x="1928" y="398"/>
                  </a:cubicBezTo>
                  <a:cubicBezTo>
                    <a:pt x="1903" y="389"/>
                    <a:pt x="1876" y="383"/>
                    <a:pt x="1849" y="381"/>
                  </a:cubicBezTo>
                  <a:cubicBezTo>
                    <a:pt x="1838" y="378"/>
                    <a:pt x="1826" y="377"/>
                    <a:pt x="1814" y="377"/>
                  </a:cubicBezTo>
                  <a:cubicBezTo>
                    <a:pt x="1796" y="377"/>
                    <a:pt x="1777" y="380"/>
                    <a:pt x="1759" y="387"/>
                  </a:cubicBezTo>
                  <a:moveTo>
                    <a:pt x="1197" y="295"/>
                  </a:moveTo>
                  <a:cubicBezTo>
                    <a:pt x="1254" y="294"/>
                    <a:pt x="1307" y="274"/>
                    <a:pt x="1372" y="278"/>
                  </a:cubicBezTo>
                  <a:cubicBezTo>
                    <a:pt x="1302" y="231"/>
                    <a:pt x="1253" y="286"/>
                    <a:pt x="1198" y="295"/>
                  </a:cubicBezTo>
                  <a:lnTo>
                    <a:pt x="1197" y="295"/>
                  </a:lnTo>
                  <a:moveTo>
                    <a:pt x="1481" y="348"/>
                  </a:moveTo>
                  <a:cubicBezTo>
                    <a:pt x="1535" y="372"/>
                    <a:pt x="1537" y="372"/>
                    <a:pt x="1586" y="359"/>
                  </a:cubicBezTo>
                  <a:cubicBezTo>
                    <a:pt x="1564" y="350"/>
                    <a:pt x="1541" y="345"/>
                    <a:pt x="1517" y="345"/>
                  </a:cubicBezTo>
                  <a:cubicBezTo>
                    <a:pt x="1505" y="345"/>
                    <a:pt x="1493" y="346"/>
                    <a:pt x="1481" y="348"/>
                  </a:cubicBezTo>
                  <a:moveTo>
                    <a:pt x="1628" y="382"/>
                  </a:moveTo>
                  <a:cubicBezTo>
                    <a:pt x="1630" y="384"/>
                    <a:pt x="1632" y="386"/>
                    <a:pt x="1635" y="387"/>
                  </a:cubicBezTo>
                  <a:cubicBezTo>
                    <a:pt x="1651" y="397"/>
                    <a:pt x="1672" y="402"/>
                    <a:pt x="1692" y="402"/>
                  </a:cubicBezTo>
                  <a:cubicBezTo>
                    <a:pt x="1704" y="402"/>
                    <a:pt x="1716" y="400"/>
                    <a:pt x="1727" y="396"/>
                  </a:cubicBezTo>
                  <a:cubicBezTo>
                    <a:pt x="1705" y="385"/>
                    <a:pt x="1681" y="379"/>
                    <a:pt x="1657" y="379"/>
                  </a:cubicBezTo>
                  <a:cubicBezTo>
                    <a:pt x="1647" y="379"/>
                    <a:pt x="1638" y="380"/>
                    <a:pt x="1629" y="382"/>
                  </a:cubicBezTo>
                  <a:lnTo>
                    <a:pt x="1628" y="382"/>
                  </a:lnTo>
                  <a:moveTo>
                    <a:pt x="869" y="308"/>
                  </a:moveTo>
                  <a:cubicBezTo>
                    <a:pt x="868" y="307"/>
                    <a:pt x="868" y="307"/>
                    <a:pt x="867" y="306"/>
                  </a:cubicBezTo>
                  <a:cubicBezTo>
                    <a:pt x="848" y="295"/>
                    <a:pt x="826" y="289"/>
                    <a:pt x="804" y="289"/>
                  </a:cubicBezTo>
                  <a:cubicBezTo>
                    <a:pt x="793" y="289"/>
                    <a:pt x="783" y="291"/>
                    <a:pt x="772" y="294"/>
                  </a:cubicBezTo>
                  <a:cubicBezTo>
                    <a:pt x="794" y="304"/>
                    <a:pt x="818" y="310"/>
                    <a:pt x="842" y="310"/>
                  </a:cubicBezTo>
                  <a:cubicBezTo>
                    <a:pt x="852" y="310"/>
                    <a:pt x="861" y="309"/>
                    <a:pt x="870" y="308"/>
                  </a:cubicBezTo>
                  <a:lnTo>
                    <a:pt x="869" y="308"/>
                  </a:lnTo>
                  <a:moveTo>
                    <a:pt x="1226" y="230"/>
                  </a:moveTo>
                  <a:cubicBezTo>
                    <a:pt x="1173" y="207"/>
                    <a:pt x="1173" y="207"/>
                    <a:pt x="1144" y="247"/>
                  </a:cubicBezTo>
                  <a:cubicBezTo>
                    <a:pt x="1175" y="228"/>
                    <a:pt x="1201" y="240"/>
                    <a:pt x="1227" y="230"/>
                  </a:cubicBezTo>
                  <a:lnTo>
                    <a:pt x="1226" y="230"/>
                  </a:lnTo>
                  <a:moveTo>
                    <a:pt x="1955" y="427"/>
                  </a:moveTo>
                  <a:cubicBezTo>
                    <a:pt x="1959" y="429"/>
                    <a:pt x="1962" y="432"/>
                    <a:pt x="1966" y="434"/>
                  </a:cubicBezTo>
                  <a:cubicBezTo>
                    <a:pt x="1984" y="445"/>
                    <a:pt x="2006" y="451"/>
                    <a:pt x="2027" y="453"/>
                  </a:cubicBezTo>
                  <a:cubicBezTo>
                    <a:pt x="2021" y="446"/>
                    <a:pt x="2014" y="440"/>
                    <a:pt x="2007" y="436"/>
                  </a:cubicBezTo>
                  <a:cubicBezTo>
                    <a:pt x="1995" y="429"/>
                    <a:pt x="1982" y="426"/>
                    <a:pt x="1969" y="426"/>
                  </a:cubicBezTo>
                  <a:cubicBezTo>
                    <a:pt x="1965" y="426"/>
                    <a:pt x="1961" y="426"/>
                    <a:pt x="1956" y="427"/>
                  </a:cubicBezTo>
                  <a:lnTo>
                    <a:pt x="1955" y="427"/>
                  </a:lnTo>
                  <a:moveTo>
                    <a:pt x="664" y="374"/>
                  </a:moveTo>
                  <a:cubicBezTo>
                    <a:pt x="634" y="360"/>
                    <a:pt x="634" y="360"/>
                    <a:pt x="612" y="369"/>
                  </a:cubicBezTo>
                  <a:cubicBezTo>
                    <a:pt x="623" y="374"/>
                    <a:pt x="634" y="377"/>
                    <a:pt x="647" y="377"/>
                  </a:cubicBezTo>
                  <a:cubicBezTo>
                    <a:pt x="653" y="377"/>
                    <a:pt x="659" y="376"/>
                    <a:pt x="665" y="375"/>
                  </a:cubicBezTo>
                  <a:lnTo>
                    <a:pt x="664" y="374"/>
                  </a:lnTo>
                  <a:moveTo>
                    <a:pt x="1982" y="393"/>
                  </a:moveTo>
                  <a:cubicBezTo>
                    <a:pt x="1999" y="419"/>
                    <a:pt x="2024" y="415"/>
                    <a:pt x="2041" y="425"/>
                  </a:cubicBezTo>
                  <a:cubicBezTo>
                    <a:pt x="2035" y="417"/>
                    <a:pt x="2027" y="411"/>
                    <a:pt x="2018" y="406"/>
                  </a:cubicBezTo>
                  <a:cubicBezTo>
                    <a:pt x="2007" y="400"/>
                    <a:pt x="1996" y="396"/>
                    <a:pt x="1983" y="394"/>
                  </a:cubicBezTo>
                  <a:lnTo>
                    <a:pt x="1982" y="393"/>
                  </a:lnTo>
                  <a:moveTo>
                    <a:pt x="1627" y="350"/>
                  </a:moveTo>
                  <a:cubicBezTo>
                    <a:pt x="1654" y="369"/>
                    <a:pt x="1670" y="353"/>
                    <a:pt x="1688" y="350"/>
                  </a:cubicBezTo>
                  <a:cubicBezTo>
                    <a:pt x="1678" y="347"/>
                    <a:pt x="1667" y="346"/>
                    <a:pt x="1657" y="346"/>
                  </a:cubicBezTo>
                  <a:cubicBezTo>
                    <a:pt x="1646" y="346"/>
                    <a:pt x="1637" y="347"/>
                    <a:pt x="1627" y="350"/>
                  </a:cubicBezTo>
                  <a:moveTo>
                    <a:pt x="165" y="595"/>
                  </a:moveTo>
                  <a:cubicBezTo>
                    <a:pt x="166" y="594"/>
                    <a:pt x="166" y="593"/>
                    <a:pt x="167" y="592"/>
                  </a:cubicBezTo>
                  <a:cubicBezTo>
                    <a:pt x="173" y="583"/>
                    <a:pt x="175" y="573"/>
                    <a:pt x="175" y="562"/>
                  </a:cubicBezTo>
                  <a:cubicBezTo>
                    <a:pt x="175" y="555"/>
                    <a:pt x="174" y="549"/>
                    <a:pt x="172" y="542"/>
                  </a:cubicBezTo>
                  <a:cubicBezTo>
                    <a:pt x="156" y="557"/>
                    <a:pt x="151" y="571"/>
                    <a:pt x="165" y="595"/>
                  </a:cubicBezTo>
                  <a:moveTo>
                    <a:pt x="1946" y="542"/>
                  </a:moveTo>
                  <a:cubicBezTo>
                    <a:pt x="1935" y="518"/>
                    <a:pt x="1918" y="525"/>
                    <a:pt x="1901" y="531"/>
                  </a:cubicBezTo>
                  <a:lnTo>
                    <a:pt x="1946" y="542"/>
                  </a:lnTo>
                  <a:moveTo>
                    <a:pt x="915" y="267"/>
                  </a:moveTo>
                  <a:cubicBezTo>
                    <a:pt x="897" y="267"/>
                    <a:pt x="882" y="260"/>
                    <a:pt x="874" y="279"/>
                  </a:cubicBezTo>
                  <a:cubicBezTo>
                    <a:pt x="876" y="279"/>
                    <a:pt x="879" y="280"/>
                    <a:pt x="882" y="280"/>
                  </a:cubicBezTo>
                  <a:cubicBezTo>
                    <a:pt x="891" y="280"/>
                    <a:pt x="901" y="277"/>
                    <a:pt x="910" y="272"/>
                  </a:cubicBezTo>
                  <a:cubicBezTo>
                    <a:pt x="912" y="271"/>
                    <a:pt x="914" y="270"/>
                    <a:pt x="915" y="268"/>
                  </a:cubicBezTo>
                  <a:lnTo>
                    <a:pt x="915" y="267"/>
                  </a:lnTo>
                  <a:moveTo>
                    <a:pt x="1841" y="360"/>
                  </a:moveTo>
                  <a:cubicBezTo>
                    <a:pt x="1841" y="367"/>
                    <a:pt x="1838" y="358"/>
                    <a:pt x="1845" y="360"/>
                  </a:cubicBezTo>
                  <a:cubicBezTo>
                    <a:pt x="1847" y="361"/>
                    <a:pt x="1848" y="361"/>
                    <a:pt x="1850" y="361"/>
                  </a:cubicBezTo>
                  <a:cubicBezTo>
                    <a:pt x="1851" y="361"/>
                    <a:pt x="1854" y="361"/>
                    <a:pt x="1855" y="360"/>
                  </a:cubicBezTo>
                  <a:cubicBezTo>
                    <a:pt x="1858" y="353"/>
                    <a:pt x="1858" y="362"/>
                    <a:pt x="1851" y="360"/>
                  </a:cubicBezTo>
                  <a:cubicBezTo>
                    <a:pt x="1851" y="360"/>
                    <a:pt x="1850" y="360"/>
                    <a:pt x="1849" y="360"/>
                  </a:cubicBezTo>
                  <a:cubicBezTo>
                    <a:pt x="1847" y="360"/>
                    <a:pt x="1844" y="361"/>
                    <a:pt x="1841" y="361"/>
                  </a:cubicBezTo>
                  <a:lnTo>
                    <a:pt x="1841" y="36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392;p29">
              <a:extLst>
                <a:ext uri="{FF2B5EF4-FFF2-40B4-BE49-F238E27FC236}">
                  <a16:creationId xmlns:a16="http://schemas.microsoft.com/office/drawing/2014/main" id="{037A650A-12EE-5CF0-6A5A-FF541B96FFE1}"/>
                </a:ext>
              </a:extLst>
            </p:cNvPr>
            <p:cNvSpPr/>
            <p:nvPr/>
          </p:nvSpPr>
          <p:spPr>
            <a:xfrm>
              <a:off x="3464640" y="3349080"/>
              <a:ext cx="651240" cy="560520"/>
            </a:xfrm>
            <a:custGeom>
              <a:avLst/>
              <a:gdLst/>
              <a:ahLst/>
              <a:cxnLst/>
              <a:rect l="l" t="t" r="r" b="b"/>
              <a:pathLst>
                <a:path w="1809" h="1557" extrusionOk="0">
                  <a:moveTo>
                    <a:pt x="1686" y="965"/>
                  </a:moveTo>
                  <a:cubicBezTo>
                    <a:pt x="1706" y="963"/>
                    <a:pt x="1694" y="988"/>
                    <a:pt x="1709" y="992"/>
                  </a:cubicBezTo>
                  <a:cubicBezTo>
                    <a:pt x="1715" y="971"/>
                    <a:pt x="1717" y="949"/>
                    <a:pt x="1717" y="928"/>
                  </a:cubicBezTo>
                  <a:cubicBezTo>
                    <a:pt x="1717" y="914"/>
                    <a:pt x="1716" y="901"/>
                    <a:pt x="1714" y="888"/>
                  </a:cubicBezTo>
                  <a:cubicBezTo>
                    <a:pt x="1708" y="820"/>
                    <a:pt x="1707" y="751"/>
                    <a:pt x="1697" y="683"/>
                  </a:cubicBezTo>
                  <a:cubicBezTo>
                    <a:pt x="1682" y="590"/>
                    <a:pt x="1637" y="507"/>
                    <a:pt x="1591" y="427"/>
                  </a:cubicBezTo>
                  <a:cubicBezTo>
                    <a:pt x="1575" y="400"/>
                    <a:pt x="1571" y="368"/>
                    <a:pt x="1554" y="342"/>
                  </a:cubicBezTo>
                  <a:cubicBezTo>
                    <a:pt x="1524" y="298"/>
                    <a:pt x="1492" y="248"/>
                    <a:pt x="1448" y="229"/>
                  </a:cubicBezTo>
                  <a:cubicBezTo>
                    <a:pt x="1380" y="201"/>
                    <a:pt x="1331" y="140"/>
                    <a:pt x="1256" y="128"/>
                  </a:cubicBezTo>
                  <a:cubicBezTo>
                    <a:pt x="1173" y="113"/>
                    <a:pt x="1101" y="67"/>
                    <a:pt x="1021" y="42"/>
                  </a:cubicBezTo>
                  <a:cubicBezTo>
                    <a:pt x="982" y="31"/>
                    <a:pt x="941" y="25"/>
                    <a:pt x="901" y="25"/>
                  </a:cubicBezTo>
                  <a:cubicBezTo>
                    <a:pt x="875" y="25"/>
                    <a:pt x="849" y="27"/>
                    <a:pt x="823" y="32"/>
                  </a:cubicBezTo>
                  <a:cubicBezTo>
                    <a:pt x="807" y="34"/>
                    <a:pt x="799" y="48"/>
                    <a:pt x="786" y="55"/>
                  </a:cubicBezTo>
                  <a:cubicBezTo>
                    <a:pt x="769" y="65"/>
                    <a:pt x="755" y="84"/>
                    <a:pt x="731" y="72"/>
                  </a:cubicBezTo>
                  <a:lnTo>
                    <a:pt x="732" y="72"/>
                  </a:lnTo>
                  <a:cubicBezTo>
                    <a:pt x="736" y="68"/>
                    <a:pt x="742" y="65"/>
                    <a:pt x="744" y="61"/>
                  </a:cubicBezTo>
                  <a:cubicBezTo>
                    <a:pt x="746" y="52"/>
                    <a:pt x="737" y="54"/>
                    <a:pt x="733" y="55"/>
                  </a:cubicBezTo>
                  <a:cubicBezTo>
                    <a:pt x="685" y="65"/>
                    <a:pt x="638" y="82"/>
                    <a:pt x="596" y="107"/>
                  </a:cubicBezTo>
                  <a:cubicBezTo>
                    <a:pt x="593" y="108"/>
                    <a:pt x="591" y="110"/>
                    <a:pt x="588" y="111"/>
                  </a:cubicBezTo>
                  <a:cubicBezTo>
                    <a:pt x="566" y="126"/>
                    <a:pt x="547" y="147"/>
                    <a:pt x="514" y="136"/>
                  </a:cubicBezTo>
                  <a:lnTo>
                    <a:pt x="513" y="136"/>
                  </a:lnTo>
                  <a:cubicBezTo>
                    <a:pt x="504" y="136"/>
                    <a:pt x="494" y="139"/>
                    <a:pt x="486" y="143"/>
                  </a:cubicBezTo>
                  <a:cubicBezTo>
                    <a:pt x="480" y="147"/>
                    <a:pt x="475" y="152"/>
                    <a:pt x="470" y="157"/>
                  </a:cubicBezTo>
                  <a:cubicBezTo>
                    <a:pt x="437" y="207"/>
                    <a:pt x="386" y="223"/>
                    <a:pt x="332" y="232"/>
                  </a:cubicBezTo>
                  <a:cubicBezTo>
                    <a:pt x="328" y="232"/>
                    <a:pt x="324" y="233"/>
                    <a:pt x="321" y="234"/>
                  </a:cubicBezTo>
                  <a:cubicBezTo>
                    <a:pt x="244" y="275"/>
                    <a:pt x="162" y="249"/>
                    <a:pt x="81" y="253"/>
                  </a:cubicBezTo>
                  <a:lnTo>
                    <a:pt x="80" y="253"/>
                  </a:lnTo>
                  <a:cubicBezTo>
                    <a:pt x="56" y="253"/>
                    <a:pt x="32" y="247"/>
                    <a:pt x="11" y="236"/>
                  </a:cubicBezTo>
                  <a:cubicBezTo>
                    <a:pt x="4" y="233"/>
                    <a:pt x="0" y="227"/>
                    <a:pt x="6" y="215"/>
                  </a:cubicBezTo>
                  <a:cubicBezTo>
                    <a:pt x="79" y="246"/>
                    <a:pt x="157" y="225"/>
                    <a:pt x="234" y="233"/>
                  </a:cubicBezTo>
                  <a:cubicBezTo>
                    <a:pt x="260" y="236"/>
                    <a:pt x="291" y="220"/>
                    <a:pt x="320" y="212"/>
                  </a:cubicBezTo>
                  <a:cubicBezTo>
                    <a:pt x="343" y="205"/>
                    <a:pt x="366" y="196"/>
                    <a:pt x="390" y="191"/>
                  </a:cubicBezTo>
                  <a:cubicBezTo>
                    <a:pt x="413" y="186"/>
                    <a:pt x="435" y="183"/>
                    <a:pt x="442" y="152"/>
                  </a:cubicBezTo>
                  <a:cubicBezTo>
                    <a:pt x="446" y="136"/>
                    <a:pt x="469" y="131"/>
                    <a:pt x="482" y="123"/>
                  </a:cubicBezTo>
                  <a:cubicBezTo>
                    <a:pt x="599" y="62"/>
                    <a:pt x="727" y="22"/>
                    <a:pt x="859" y="7"/>
                  </a:cubicBezTo>
                  <a:cubicBezTo>
                    <a:pt x="884" y="2"/>
                    <a:pt x="910" y="0"/>
                    <a:pt x="935" y="0"/>
                  </a:cubicBezTo>
                  <a:cubicBezTo>
                    <a:pt x="997" y="0"/>
                    <a:pt x="1058" y="14"/>
                    <a:pt x="1113" y="41"/>
                  </a:cubicBezTo>
                  <a:cubicBezTo>
                    <a:pt x="1162" y="68"/>
                    <a:pt x="1214" y="88"/>
                    <a:pt x="1263" y="113"/>
                  </a:cubicBezTo>
                  <a:cubicBezTo>
                    <a:pt x="1297" y="130"/>
                    <a:pt x="1341" y="127"/>
                    <a:pt x="1367" y="160"/>
                  </a:cubicBezTo>
                  <a:cubicBezTo>
                    <a:pt x="1367" y="161"/>
                    <a:pt x="1371" y="163"/>
                    <a:pt x="1372" y="163"/>
                  </a:cubicBezTo>
                  <a:cubicBezTo>
                    <a:pt x="1415" y="134"/>
                    <a:pt x="1425" y="180"/>
                    <a:pt x="1448" y="197"/>
                  </a:cubicBezTo>
                  <a:cubicBezTo>
                    <a:pt x="1450" y="197"/>
                    <a:pt x="1451" y="200"/>
                    <a:pt x="1452" y="201"/>
                  </a:cubicBezTo>
                  <a:cubicBezTo>
                    <a:pt x="1466" y="213"/>
                    <a:pt x="1492" y="188"/>
                    <a:pt x="1501" y="220"/>
                  </a:cubicBezTo>
                  <a:cubicBezTo>
                    <a:pt x="1503" y="229"/>
                    <a:pt x="1506" y="239"/>
                    <a:pt x="1511" y="247"/>
                  </a:cubicBezTo>
                  <a:cubicBezTo>
                    <a:pt x="1516" y="255"/>
                    <a:pt x="1521" y="262"/>
                    <a:pt x="1528" y="268"/>
                  </a:cubicBezTo>
                  <a:cubicBezTo>
                    <a:pt x="1581" y="304"/>
                    <a:pt x="1597" y="363"/>
                    <a:pt x="1618" y="416"/>
                  </a:cubicBezTo>
                  <a:cubicBezTo>
                    <a:pt x="1657" y="511"/>
                    <a:pt x="1710" y="601"/>
                    <a:pt x="1716" y="709"/>
                  </a:cubicBezTo>
                  <a:cubicBezTo>
                    <a:pt x="1722" y="816"/>
                    <a:pt x="1743" y="923"/>
                    <a:pt x="1728" y="1031"/>
                  </a:cubicBezTo>
                  <a:cubicBezTo>
                    <a:pt x="1728" y="1040"/>
                    <a:pt x="1723" y="1051"/>
                    <a:pt x="1728" y="1057"/>
                  </a:cubicBezTo>
                  <a:cubicBezTo>
                    <a:pt x="1755" y="1085"/>
                    <a:pt x="1746" y="1120"/>
                    <a:pt x="1747" y="1153"/>
                  </a:cubicBezTo>
                  <a:cubicBezTo>
                    <a:pt x="1747" y="1183"/>
                    <a:pt x="1752" y="1214"/>
                    <a:pt x="1763" y="1243"/>
                  </a:cubicBezTo>
                  <a:cubicBezTo>
                    <a:pt x="1788" y="1317"/>
                    <a:pt x="1802" y="1395"/>
                    <a:pt x="1803" y="1473"/>
                  </a:cubicBezTo>
                  <a:cubicBezTo>
                    <a:pt x="1803" y="1485"/>
                    <a:pt x="1808" y="1503"/>
                    <a:pt x="1789" y="1504"/>
                  </a:cubicBezTo>
                  <a:cubicBezTo>
                    <a:pt x="1776" y="1504"/>
                    <a:pt x="1768" y="1491"/>
                    <a:pt x="1768" y="1477"/>
                  </a:cubicBezTo>
                  <a:cubicBezTo>
                    <a:pt x="1773" y="1472"/>
                    <a:pt x="1794" y="1482"/>
                    <a:pt x="1785" y="1467"/>
                  </a:cubicBezTo>
                  <a:cubicBezTo>
                    <a:pt x="1779" y="1453"/>
                    <a:pt x="1775" y="1438"/>
                    <a:pt x="1775" y="1423"/>
                  </a:cubicBezTo>
                  <a:cubicBezTo>
                    <a:pt x="1774" y="1376"/>
                    <a:pt x="1764" y="1331"/>
                    <a:pt x="1744" y="1289"/>
                  </a:cubicBezTo>
                  <a:cubicBezTo>
                    <a:pt x="1743" y="1287"/>
                    <a:pt x="1742" y="1285"/>
                    <a:pt x="1741" y="1283"/>
                  </a:cubicBezTo>
                  <a:cubicBezTo>
                    <a:pt x="1730" y="1265"/>
                    <a:pt x="1724" y="1244"/>
                    <a:pt x="1723" y="1222"/>
                  </a:cubicBezTo>
                  <a:cubicBezTo>
                    <a:pt x="1723" y="1201"/>
                    <a:pt x="1721" y="1179"/>
                    <a:pt x="1720" y="1158"/>
                  </a:cubicBezTo>
                  <a:cubicBezTo>
                    <a:pt x="1705" y="1179"/>
                    <a:pt x="1680" y="1197"/>
                    <a:pt x="1693" y="1225"/>
                  </a:cubicBezTo>
                  <a:cubicBezTo>
                    <a:pt x="1698" y="1235"/>
                    <a:pt x="1700" y="1245"/>
                    <a:pt x="1700" y="1257"/>
                  </a:cubicBezTo>
                  <a:cubicBezTo>
                    <a:pt x="1700" y="1268"/>
                    <a:pt x="1698" y="1280"/>
                    <a:pt x="1693" y="1290"/>
                  </a:cubicBezTo>
                  <a:cubicBezTo>
                    <a:pt x="1669" y="1286"/>
                    <a:pt x="1663" y="1231"/>
                    <a:pt x="1624" y="1270"/>
                  </a:cubicBezTo>
                  <a:cubicBezTo>
                    <a:pt x="1667" y="1313"/>
                    <a:pt x="1704" y="1361"/>
                    <a:pt x="1734" y="1414"/>
                  </a:cubicBezTo>
                  <a:cubicBezTo>
                    <a:pt x="1746" y="1435"/>
                    <a:pt x="1758" y="1457"/>
                    <a:pt x="1768" y="1479"/>
                  </a:cubicBezTo>
                  <a:cubicBezTo>
                    <a:pt x="1759" y="1479"/>
                    <a:pt x="1748" y="1476"/>
                    <a:pt x="1746" y="1490"/>
                  </a:cubicBezTo>
                  <a:cubicBezTo>
                    <a:pt x="1746" y="1496"/>
                    <a:pt x="1746" y="1503"/>
                    <a:pt x="1746" y="1509"/>
                  </a:cubicBezTo>
                  <a:cubicBezTo>
                    <a:pt x="1746" y="1515"/>
                    <a:pt x="1746" y="1522"/>
                    <a:pt x="1746" y="1528"/>
                  </a:cubicBezTo>
                  <a:cubicBezTo>
                    <a:pt x="1746" y="1537"/>
                    <a:pt x="1749" y="1547"/>
                    <a:pt x="1738" y="1552"/>
                  </a:cubicBezTo>
                  <a:cubicBezTo>
                    <a:pt x="1726" y="1556"/>
                    <a:pt x="1722" y="1547"/>
                    <a:pt x="1715" y="1542"/>
                  </a:cubicBezTo>
                  <a:cubicBezTo>
                    <a:pt x="1698" y="1528"/>
                    <a:pt x="1683" y="1511"/>
                    <a:pt x="1671" y="1492"/>
                  </a:cubicBezTo>
                  <a:cubicBezTo>
                    <a:pt x="1658" y="1472"/>
                    <a:pt x="1641" y="1456"/>
                    <a:pt x="1620" y="1444"/>
                  </a:cubicBezTo>
                  <a:cubicBezTo>
                    <a:pt x="1604" y="1435"/>
                    <a:pt x="1588" y="1429"/>
                    <a:pt x="1570" y="1426"/>
                  </a:cubicBezTo>
                  <a:cubicBezTo>
                    <a:pt x="1561" y="1416"/>
                    <a:pt x="1551" y="1407"/>
                    <a:pt x="1540" y="1401"/>
                  </a:cubicBezTo>
                  <a:cubicBezTo>
                    <a:pt x="1527" y="1393"/>
                    <a:pt x="1513" y="1388"/>
                    <a:pt x="1498" y="1386"/>
                  </a:cubicBezTo>
                  <a:cubicBezTo>
                    <a:pt x="1452" y="1373"/>
                    <a:pt x="1404" y="1365"/>
                    <a:pt x="1356" y="1362"/>
                  </a:cubicBezTo>
                  <a:cubicBezTo>
                    <a:pt x="1344" y="1362"/>
                    <a:pt x="1329" y="1366"/>
                    <a:pt x="1321" y="1350"/>
                  </a:cubicBezTo>
                  <a:cubicBezTo>
                    <a:pt x="1331" y="1330"/>
                    <a:pt x="1351" y="1332"/>
                    <a:pt x="1368" y="1330"/>
                  </a:cubicBezTo>
                  <a:cubicBezTo>
                    <a:pt x="1381" y="1330"/>
                    <a:pt x="1394" y="1326"/>
                    <a:pt x="1405" y="1320"/>
                  </a:cubicBezTo>
                  <a:cubicBezTo>
                    <a:pt x="1410" y="1317"/>
                    <a:pt x="1413" y="1314"/>
                    <a:pt x="1417" y="1311"/>
                  </a:cubicBezTo>
                  <a:cubicBezTo>
                    <a:pt x="1429" y="1301"/>
                    <a:pt x="1438" y="1281"/>
                    <a:pt x="1423" y="1273"/>
                  </a:cubicBezTo>
                  <a:cubicBezTo>
                    <a:pt x="1394" y="1258"/>
                    <a:pt x="1387" y="1209"/>
                    <a:pt x="1335" y="1228"/>
                  </a:cubicBezTo>
                  <a:cubicBezTo>
                    <a:pt x="1347" y="1202"/>
                    <a:pt x="1365" y="1202"/>
                    <a:pt x="1375" y="1207"/>
                  </a:cubicBezTo>
                  <a:cubicBezTo>
                    <a:pt x="1453" y="1237"/>
                    <a:pt x="1537" y="1212"/>
                    <a:pt x="1613" y="1236"/>
                  </a:cubicBezTo>
                  <a:cubicBezTo>
                    <a:pt x="1634" y="1242"/>
                    <a:pt x="1649" y="1228"/>
                    <a:pt x="1660" y="1213"/>
                  </a:cubicBezTo>
                  <a:cubicBezTo>
                    <a:pt x="1665" y="1206"/>
                    <a:pt x="1669" y="1199"/>
                    <a:pt x="1674" y="1191"/>
                  </a:cubicBezTo>
                  <a:cubicBezTo>
                    <a:pt x="1695" y="1154"/>
                    <a:pt x="1709" y="1113"/>
                    <a:pt x="1715" y="1071"/>
                  </a:cubicBezTo>
                  <a:cubicBezTo>
                    <a:pt x="1688" y="1071"/>
                    <a:pt x="1695" y="1097"/>
                    <a:pt x="1678" y="1105"/>
                  </a:cubicBezTo>
                  <a:cubicBezTo>
                    <a:pt x="1663" y="1065"/>
                    <a:pt x="1670" y="1021"/>
                    <a:pt x="1649" y="970"/>
                  </a:cubicBezTo>
                  <a:cubicBezTo>
                    <a:pt x="1683" y="999"/>
                    <a:pt x="1676" y="1030"/>
                    <a:pt x="1683" y="1055"/>
                  </a:cubicBezTo>
                  <a:cubicBezTo>
                    <a:pt x="1687" y="1038"/>
                    <a:pt x="1690" y="1021"/>
                    <a:pt x="1690" y="1004"/>
                  </a:cubicBezTo>
                  <a:cubicBezTo>
                    <a:pt x="1690" y="991"/>
                    <a:pt x="1688" y="977"/>
                    <a:pt x="1685" y="964"/>
                  </a:cubicBezTo>
                  <a:lnTo>
                    <a:pt x="1686" y="965"/>
                  </a:lnTo>
                  <a:moveTo>
                    <a:pt x="1549" y="1256"/>
                  </a:moveTo>
                  <a:cubicBezTo>
                    <a:pt x="1583" y="1270"/>
                    <a:pt x="1608" y="1299"/>
                    <a:pt x="1642" y="1312"/>
                  </a:cubicBezTo>
                  <a:cubicBezTo>
                    <a:pt x="1618" y="1280"/>
                    <a:pt x="1591" y="1254"/>
                    <a:pt x="1549" y="1256"/>
                  </a:cubicBezTo>
                  <a:moveTo>
                    <a:pt x="1486" y="1349"/>
                  </a:moveTo>
                  <a:cubicBezTo>
                    <a:pt x="1464" y="1334"/>
                    <a:pt x="1448" y="1322"/>
                    <a:pt x="1425" y="1333"/>
                  </a:cubicBezTo>
                  <a:cubicBezTo>
                    <a:pt x="1441" y="1350"/>
                    <a:pt x="1458" y="1351"/>
                    <a:pt x="1486" y="134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29">
              <a:extLst>
                <a:ext uri="{FF2B5EF4-FFF2-40B4-BE49-F238E27FC236}">
                  <a16:creationId xmlns:a16="http://schemas.microsoft.com/office/drawing/2014/main" id="{2602639D-9B3B-5060-A487-11153340E5C6}"/>
                </a:ext>
              </a:extLst>
            </p:cNvPr>
            <p:cNvSpPr/>
            <p:nvPr/>
          </p:nvSpPr>
          <p:spPr>
            <a:xfrm>
              <a:off x="2784600" y="3408840"/>
              <a:ext cx="149760" cy="682560"/>
            </a:xfrm>
            <a:custGeom>
              <a:avLst/>
              <a:gdLst/>
              <a:ahLst/>
              <a:cxnLst/>
              <a:rect l="l" t="t" r="r" b="b"/>
              <a:pathLst>
                <a:path w="416" h="1896" extrusionOk="0">
                  <a:moveTo>
                    <a:pt x="413" y="44"/>
                  </a:moveTo>
                  <a:cubicBezTo>
                    <a:pt x="413" y="53"/>
                    <a:pt x="415" y="65"/>
                    <a:pt x="400" y="62"/>
                  </a:cubicBezTo>
                  <a:cubicBezTo>
                    <a:pt x="385" y="59"/>
                    <a:pt x="364" y="54"/>
                    <a:pt x="347" y="50"/>
                  </a:cubicBezTo>
                  <a:cubicBezTo>
                    <a:pt x="344" y="48"/>
                    <a:pt x="341" y="47"/>
                    <a:pt x="337" y="47"/>
                  </a:cubicBezTo>
                  <a:cubicBezTo>
                    <a:pt x="332" y="47"/>
                    <a:pt x="328" y="49"/>
                    <a:pt x="324" y="51"/>
                  </a:cubicBezTo>
                  <a:cubicBezTo>
                    <a:pt x="323" y="52"/>
                    <a:pt x="322" y="52"/>
                    <a:pt x="321" y="53"/>
                  </a:cubicBezTo>
                  <a:cubicBezTo>
                    <a:pt x="314" y="57"/>
                    <a:pt x="307" y="62"/>
                    <a:pt x="301" y="65"/>
                  </a:cubicBezTo>
                  <a:cubicBezTo>
                    <a:pt x="263" y="87"/>
                    <a:pt x="221" y="100"/>
                    <a:pt x="178" y="102"/>
                  </a:cubicBezTo>
                  <a:cubicBezTo>
                    <a:pt x="143" y="106"/>
                    <a:pt x="109" y="117"/>
                    <a:pt x="80" y="134"/>
                  </a:cubicBezTo>
                  <a:cubicBezTo>
                    <a:pt x="77" y="136"/>
                    <a:pt x="76" y="137"/>
                    <a:pt x="74" y="138"/>
                  </a:cubicBezTo>
                  <a:cubicBezTo>
                    <a:pt x="39" y="158"/>
                    <a:pt x="34" y="173"/>
                    <a:pt x="42" y="212"/>
                  </a:cubicBezTo>
                  <a:cubicBezTo>
                    <a:pt x="42" y="218"/>
                    <a:pt x="44" y="223"/>
                    <a:pt x="46" y="228"/>
                  </a:cubicBezTo>
                  <a:cubicBezTo>
                    <a:pt x="77" y="281"/>
                    <a:pt x="69" y="339"/>
                    <a:pt x="69" y="395"/>
                  </a:cubicBezTo>
                  <a:cubicBezTo>
                    <a:pt x="69" y="471"/>
                    <a:pt x="80" y="543"/>
                    <a:pt x="130" y="605"/>
                  </a:cubicBezTo>
                  <a:cubicBezTo>
                    <a:pt x="136" y="612"/>
                    <a:pt x="141" y="621"/>
                    <a:pt x="146" y="629"/>
                  </a:cubicBezTo>
                  <a:cubicBezTo>
                    <a:pt x="168" y="667"/>
                    <a:pt x="180" y="711"/>
                    <a:pt x="180" y="756"/>
                  </a:cubicBezTo>
                  <a:cubicBezTo>
                    <a:pt x="182" y="793"/>
                    <a:pt x="187" y="830"/>
                    <a:pt x="197" y="866"/>
                  </a:cubicBezTo>
                  <a:cubicBezTo>
                    <a:pt x="210" y="917"/>
                    <a:pt x="216" y="969"/>
                    <a:pt x="216" y="1021"/>
                  </a:cubicBezTo>
                  <a:cubicBezTo>
                    <a:pt x="216" y="1047"/>
                    <a:pt x="214" y="1073"/>
                    <a:pt x="211" y="1099"/>
                  </a:cubicBezTo>
                  <a:cubicBezTo>
                    <a:pt x="204" y="1184"/>
                    <a:pt x="203" y="1270"/>
                    <a:pt x="203" y="1355"/>
                  </a:cubicBezTo>
                  <a:cubicBezTo>
                    <a:pt x="203" y="1404"/>
                    <a:pt x="216" y="1452"/>
                    <a:pt x="240" y="1494"/>
                  </a:cubicBezTo>
                  <a:cubicBezTo>
                    <a:pt x="247" y="1508"/>
                    <a:pt x="255" y="1521"/>
                    <a:pt x="263" y="1535"/>
                  </a:cubicBezTo>
                  <a:cubicBezTo>
                    <a:pt x="296" y="1592"/>
                    <a:pt x="334" y="1646"/>
                    <a:pt x="377" y="1697"/>
                  </a:cubicBezTo>
                  <a:cubicBezTo>
                    <a:pt x="384" y="1705"/>
                    <a:pt x="412" y="1715"/>
                    <a:pt x="377" y="1731"/>
                  </a:cubicBezTo>
                  <a:cubicBezTo>
                    <a:pt x="364" y="1737"/>
                    <a:pt x="397" y="1758"/>
                    <a:pt x="394" y="1779"/>
                  </a:cubicBezTo>
                  <a:cubicBezTo>
                    <a:pt x="363" y="1765"/>
                    <a:pt x="352" y="1734"/>
                    <a:pt x="338" y="1708"/>
                  </a:cubicBezTo>
                  <a:cubicBezTo>
                    <a:pt x="335" y="1701"/>
                    <a:pt x="331" y="1695"/>
                    <a:pt x="328" y="1689"/>
                  </a:cubicBezTo>
                  <a:cubicBezTo>
                    <a:pt x="314" y="1665"/>
                    <a:pt x="297" y="1642"/>
                    <a:pt x="278" y="1621"/>
                  </a:cubicBezTo>
                  <a:cubicBezTo>
                    <a:pt x="243" y="1582"/>
                    <a:pt x="211" y="1540"/>
                    <a:pt x="185" y="1494"/>
                  </a:cubicBezTo>
                  <a:cubicBezTo>
                    <a:pt x="181" y="1488"/>
                    <a:pt x="178" y="1482"/>
                    <a:pt x="175" y="1476"/>
                  </a:cubicBezTo>
                  <a:cubicBezTo>
                    <a:pt x="177" y="1532"/>
                    <a:pt x="193" y="1587"/>
                    <a:pt x="221" y="1635"/>
                  </a:cubicBezTo>
                  <a:cubicBezTo>
                    <a:pt x="225" y="1643"/>
                    <a:pt x="229" y="1650"/>
                    <a:pt x="234" y="1657"/>
                  </a:cubicBezTo>
                  <a:cubicBezTo>
                    <a:pt x="284" y="1728"/>
                    <a:pt x="330" y="1802"/>
                    <a:pt x="386" y="1868"/>
                  </a:cubicBezTo>
                  <a:cubicBezTo>
                    <a:pt x="408" y="1895"/>
                    <a:pt x="392" y="1895"/>
                    <a:pt x="371" y="1892"/>
                  </a:cubicBezTo>
                  <a:lnTo>
                    <a:pt x="373" y="1894"/>
                  </a:lnTo>
                  <a:cubicBezTo>
                    <a:pt x="320" y="1835"/>
                    <a:pt x="262" y="1784"/>
                    <a:pt x="221" y="1716"/>
                  </a:cubicBezTo>
                  <a:cubicBezTo>
                    <a:pt x="204" y="1690"/>
                    <a:pt x="189" y="1662"/>
                    <a:pt x="174" y="1634"/>
                  </a:cubicBezTo>
                  <a:cubicBezTo>
                    <a:pt x="168" y="1622"/>
                    <a:pt x="159" y="1607"/>
                    <a:pt x="162" y="1597"/>
                  </a:cubicBezTo>
                  <a:cubicBezTo>
                    <a:pt x="183" y="1536"/>
                    <a:pt x="146" y="1482"/>
                    <a:pt x="142" y="1424"/>
                  </a:cubicBezTo>
                  <a:cubicBezTo>
                    <a:pt x="140" y="1389"/>
                    <a:pt x="137" y="1353"/>
                    <a:pt x="137" y="1318"/>
                  </a:cubicBezTo>
                  <a:cubicBezTo>
                    <a:pt x="137" y="1298"/>
                    <a:pt x="137" y="1276"/>
                    <a:pt x="157" y="1263"/>
                  </a:cubicBezTo>
                  <a:cubicBezTo>
                    <a:pt x="172" y="1253"/>
                    <a:pt x="168" y="1236"/>
                    <a:pt x="169" y="1222"/>
                  </a:cubicBezTo>
                  <a:cubicBezTo>
                    <a:pt x="173" y="1174"/>
                    <a:pt x="175" y="1126"/>
                    <a:pt x="179" y="1078"/>
                  </a:cubicBezTo>
                  <a:cubicBezTo>
                    <a:pt x="181" y="1058"/>
                    <a:pt x="182" y="1038"/>
                    <a:pt x="182" y="1018"/>
                  </a:cubicBezTo>
                  <a:cubicBezTo>
                    <a:pt x="182" y="967"/>
                    <a:pt x="175" y="917"/>
                    <a:pt x="161" y="868"/>
                  </a:cubicBezTo>
                  <a:cubicBezTo>
                    <a:pt x="151" y="833"/>
                    <a:pt x="146" y="797"/>
                    <a:pt x="146" y="761"/>
                  </a:cubicBezTo>
                  <a:cubicBezTo>
                    <a:pt x="146" y="756"/>
                    <a:pt x="146" y="751"/>
                    <a:pt x="146" y="746"/>
                  </a:cubicBezTo>
                  <a:cubicBezTo>
                    <a:pt x="146" y="743"/>
                    <a:pt x="146" y="740"/>
                    <a:pt x="146" y="736"/>
                  </a:cubicBezTo>
                  <a:cubicBezTo>
                    <a:pt x="146" y="707"/>
                    <a:pt x="139" y="677"/>
                    <a:pt x="124" y="651"/>
                  </a:cubicBezTo>
                  <a:cubicBezTo>
                    <a:pt x="114" y="635"/>
                    <a:pt x="102" y="620"/>
                    <a:pt x="87" y="607"/>
                  </a:cubicBezTo>
                  <a:cubicBezTo>
                    <a:pt x="70" y="593"/>
                    <a:pt x="56" y="576"/>
                    <a:pt x="45" y="557"/>
                  </a:cubicBezTo>
                  <a:cubicBezTo>
                    <a:pt x="28" y="527"/>
                    <a:pt x="19" y="494"/>
                    <a:pt x="19" y="460"/>
                  </a:cubicBezTo>
                  <a:cubicBezTo>
                    <a:pt x="19" y="449"/>
                    <a:pt x="20" y="438"/>
                    <a:pt x="22" y="427"/>
                  </a:cubicBezTo>
                  <a:cubicBezTo>
                    <a:pt x="26" y="386"/>
                    <a:pt x="27" y="345"/>
                    <a:pt x="32" y="305"/>
                  </a:cubicBezTo>
                  <a:cubicBezTo>
                    <a:pt x="33" y="301"/>
                    <a:pt x="33" y="298"/>
                    <a:pt x="33" y="295"/>
                  </a:cubicBezTo>
                  <a:cubicBezTo>
                    <a:pt x="33" y="272"/>
                    <a:pt x="28" y="250"/>
                    <a:pt x="20" y="228"/>
                  </a:cubicBezTo>
                  <a:cubicBezTo>
                    <a:pt x="0" y="158"/>
                    <a:pt x="12" y="137"/>
                    <a:pt x="78" y="106"/>
                  </a:cubicBezTo>
                  <a:cubicBezTo>
                    <a:pt x="119" y="87"/>
                    <a:pt x="164" y="78"/>
                    <a:pt x="202" y="50"/>
                  </a:cubicBezTo>
                  <a:cubicBezTo>
                    <a:pt x="215" y="40"/>
                    <a:pt x="235" y="48"/>
                    <a:pt x="251" y="51"/>
                  </a:cubicBezTo>
                  <a:cubicBezTo>
                    <a:pt x="267" y="54"/>
                    <a:pt x="283" y="61"/>
                    <a:pt x="288" y="50"/>
                  </a:cubicBezTo>
                  <a:cubicBezTo>
                    <a:pt x="309" y="0"/>
                    <a:pt x="342" y="30"/>
                    <a:pt x="372" y="35"/>
                  </a:cubicBezTo>
                  <a:cubicBezTo>
                    <a:pt x="386" y="38"/>
                    <a:pt x="400" y="43"/>
                    <a:pt x="415" y="47"/>
                  </a:cubicBezTo>
                  <a:lnTo>
                    <a:pt x="413" y="4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29">
              <a:extLst>
                <a:ext uri="{FF2B5EF4-FFF2-40B4-BE49-F238E27FC236}">
                  <a16:creationId xmlns:a16="http://schemas.microsoft.com/office/drawing/2014/main" id="{BD50F97D-F5C9-FEA4-360A-7201FA940213}"/>
                </a:ext>
              </a:extLst>
            </p:cNvPr>
            <p:cNvSpPr/>
            <p:nvPr/>
          </p:nvSpPr>
          <p:spPr>
            <a:xfrm>
              <a:off x="3332520" y="3857400"/>
              <a:ext cx="698760" cy="310680"/>
            </a:xfrm>
            <a:custGeom>
              <a:avLst/>
              <a:gdLst/>
              <a:ahLst/>
              <a:cxnLst/>
              <a:rect l="l" t="t" r="r" b="b"/>
              <a:pathLst>
                <a:path w="1941" h="863" extrusionOk="0">
                  <a:moveTo>
                    <a:pt x="1457" y="191"/>
                  </a:moveTo>
                  <a:cubicBezTo>
                    <a:pt x="1476" y="203"/>
                    <a:pt x="1493" y="190"/>
                    <a:pt x="1510" y="183"/>
                  </a:cubicBezTo>
                  <a:cubicBezTo>
                    <a:pt x="1579" y="153"/>
                    <a:pt x="1650" y="125"/>
                    <a:pt x="1721" y="102"/>
                  </a:cubicBezTo>
                  <a:cubicBezTo>
                    <a:pt x="1767" y="84"/>
                    <a:pt x="1811" y="62"/>
                    <a:pt x="1853" y="38"/>
                  </a:cubicBezTo>
                  <a:cubicBezTo>
                    <a:pt x="1858" y="35"/>
                    <a:pt x="1863" y="32"/>
                    <a:pt x="1868" y="29"/>
                  </a:cubicBezTo>
                  <a:cubicBezTo>
                    <a:pt x="1891" y="17"/>
                    <a:pt x="1912" y="0"/>
                    <a:pt x="1940" y="13"/>
                  </a:cubicBezTo>
                  <a:cubicBezTo>
                    <a:pt x="1912" y="44"/>
                    <a:pt x="1872" y="58"/>
                    <a:pt x="1837" y="78"/>
                  </a:cubicBezTo>
                  <a:cubicBezTo>
                    <a:pt x="1807" y="96"/>
                    <a:pt x="1775" y="112"/>
                    <a:pt x="1743" y="126"/>
                  </a:cubicBezTo>
                  <a:cubicBezTo>
                    <a:pt x="1728" y="134"/>
                    <a:pt x="1712" y="140"/>
                    <a:pt x="1696" y="142"/>
                  </a:cubicBezTo>
                  <a:cubicBezTo>
                    <a:pt x="1586" y="151"/>
                    <a:pt x="1509" y="219"/>
                    <a:pt x="1437" y="291"/>
                  </a:cubicBezTo>
                  <a:cubicBezTo>
                    <a:pt x="1367" y="362"/>
                    <a:pt x="1289" y="426"/>
                    <a:pt x="1204" y="480"/>
                  </a:cubicBezTo>
                  <a:cubicBezTo>
                    <a:pt x="1132" y="523"/>
                    <a:pt x="1065" y="574"/>
                    <a:pt x="990" y="612"/>
                  </a:cubicBezTo>
                  <a:cubicBezTo>
                    <a:pt x="970" y="623"/>
                    <a:pt x="954" y="645"/>
                    <a:pt x="926" y="625"/>
                  </a:cubicBezTo>
                  <a:cubicBezTo>
                    <a:pt x="915" y="617"/>
                    <a:pt x="903" y="633"/>
                    <a:pt x="891" y="639"/>
                  </a:cubicBezTo>
                  <a:cubicBezTo>
                    <a:pt x="744" y="708"/>
                    <a:pt x="597" y="779"/>
                    <a:pt x="438" y="821"/>
                  </a:cubicBezTo>
                  <a:cubicBezTo>
                    <a:pt x="368" y="837"/>
                    <a:pt x="297" y="850"/>
                    <a:pt x="225" y="859"/>
                  </a:cubicBezTo>
                  <a:cubicBezTo>
                    <a:pt x="216" y="861"/>
                    <a:pt x="207" y="862"/>
                    <a:pt x="198" y="862"/>
                  </a:cubicBezTo>
                  <a:cubicBezTo>
                    <a:pt x="182" y="862"/>
                    <a:pt x="167" y="859"/>
                    <a:pt x="153" y="854"/>
                  </a:cubicBezTo>
                  <a:lnTo>
                    <a:pt x="154" y="854"/>
                  </a:lnTo>
                  <a:cubicBezTo>
                    <a:pt x="162" y="834"/>
                    <a:pt x="149" y="817"/>
                    <a:pt x="142" y="801"/>
                  </a:cubicBezTo>
                  <a:cubicBezTo>
                    <a:pt x="126" y="763"/>
                    <a:pt x="115" y="724"/>
                    <a:pt x="108" y="683"/>
                  </a:cubicBezTo>
                  <a:cubicBezTo>
                    <a:pt x="105" y="664"/>
                    <a:pt x="99" y="646"/>
                    <a:pt x="89" y="629"/>
                  </a:cubicBezTo>
                  <a:cubicBezTo>
                    <a:pt x="88" y="628"/>
                    <a:pt x="88" y="627"/>
                    <a:pt x="87" y="626"/>
                  </a:cubicBezTo>
                  <a:cubicBezTo>
                    <a:pt x="71" y="599"/>
                    <a:pt x="56" y="574"/>
                    <a:pt x="20" y="576"/>
                  </a:cubicBezTo>
                  <a:cubicBezTo>
                    <a:pt x="10" y="576"/>
                    <a:pt x="0" y="572"/>
                    <a:pt x="3" y="560"/>
                  </a:cubicBezTo>
                  <a:cubicBezTo>
                    <a:pt x="6" y="547"/>
                    <a:pt x="17" y="551"/>
                    <a:pt x="26" y="553"/>
                  </a:cubicBezTo>
                  <a:cubicBezTo>
                    <a:pt x="27" y="553"/>
                    <a:pt x="28" y="553"/>
                    <a:pt x="30" y="553"/>
                  </a:cubicBezTo>
                  <a:cubicBezTo>
                    <a:pt x="32" y="553"/>
                    <a:pt x="34" y="553"/>
                    <a:pt x="36" y="552"/>
                  </a:cubicBezTo>
                  <a:cubicBezTo>
                    <a:pt x="38" y="551"/>
                    <a:pt x="38" y="548"/>
                    <a:pt x="40" y="547"/>
                  </a:cubicBezTo>
                  <a:cubicBezTo>
                    <a:pt x="40" y="546"/>
                    <a:pt x="41" y="546"/>
                    <a:pt x="41" y="545"/>
                  </a:cubicBezTo>
                  <a:lnTo>
                    <a:pt x="5" y="443"/>
                  </a:lnTo>
                  <a:cubicBezTo>
                    <a:pt x="0" y="431"/>
                    <a:pt x="1" y="420"/>
                    <a:pt x="15" y="417"/>
                  </a:cubicBezTo>
                  <a:cubicBezTo>
                    <a:pt x="28" y="413"/>
                    <a:pt x="35" y="423"/>
                    <a:pt x="36" y="435"/>
                  </a:cubicBezTo>
                  <a:cubicBezTo>
                    <a:pt x="46" y="482"/>
                    <a:pt x="63" y="527"/>
                    <a:pt x="86" y="568"/>
                  </a:cubicBezTo>
                  <a:cubicBezTo>
                    <a:pt x="93" y="580"/>
                    <a:pt x="101" y="592"/>
                    <a:pt x="109" y="603"/>
                  </a:cubicBezTo>
                  <a:cubicBezTo>
                    <a:pt x="110" y="605"/>
                    <a:pt x="112" y="608"/>
                    <a:pt x="113" y="611"/>
                  </a:cubicBezTo>
                  <a:cubicBezTo>
                    <a:pt x="131" y="642"/>
                    <a:pt x="142" y="677"/>
                    <a:pt x="145" y="713"/>
                  </a:cubicBezTo>
                  <a:cubicBezTo>
                    <a:pt x="145" y="722"/>
                    <a:pt x="145" y="732"/>
                    <a:pt x="145" y="741"/>
                  </a:cubicBezTo>
                  <a:cubicBezTo>
                    <a:pt x="153" y="812"/>
                    <a:pt x="180" y="830"/>
                    <a:pt x="247" y="808"/>
                  </a:cubicBezTo>
                  <a:cubicBezTo>
                    <a:pt x="286" y="795"/>
                    <a:pt x="324" y="781"/>
                    <a:pt x="372" y="766"/>
                  </a:cubicBezTo>
                  <a:cubicBezTo>
                    <a:pt x="349" y="801"/>
                    <a:pt x="312" y="796"/>
                    <a:pt x="291" y="818"/>
                  </a:cubicBezTo>
                  <a:cubicBezTo>
                    <a:pt x="306" y="826"/>
                    <a:pt x="318" y="818"/>
                    <a:pt x="332" y="816"/>
                  </a:cubicBezTo>
                  <a:cubicBezTo>
                    <a:pt x="395" y="806"/>
                    <a:pt x="455" y="787"/>
                    <a:pt x="518" y="773"/>
                  </a:cubicBezTo>
                  <a:cubicBezTo>
                    <a:pt x="568" y="762"/>
                    <a:pt x="615" y="743"/>
                    <a:pt x="660" y="718"/>
                  </a:cubicBezTo>
                  <a:cubicBezTo>
                    <a:pt x="667" y="714"/>
                    <a:pt x="674" y="709"/>
                    <a:pt x="681" y="705"/>
                  </a:cubicBezTo>
                  <a:cubicBezTo>
                    <a:pt x="692" y="697"/>
                    <a:pt x="704" y="690"/>
                    <a:pt x="716" y="683"/>
                  </a:cubicBezTo>
                  <a:cubicBezTo>
                    <a:pt x="765" y="655"/>
                    <a:pt x="818" y="633"/>
                    <a:pt x="873" y="618"/>
                  </a:cubicBezTo>
                  <a:cubicBezTo>
                    <a:pt x="901" y="607"/>
                    <a:pt x="928" y="595"/>
                    <a:pt x="954" y="581"/>
                  </a:cubicBezTo>
                  <a:cubicBezTo>
                    <a:pt x="968" y="575"/>
                    <a:pt x="983" y="559"/>
                    <a:pt x="1000" y="577"/>
                  </a:cubicBezTo>
                  <a:cubicBezTo>
                    <a:pt x="1006" y="585"/>
                    <a:pt x="1014" y="577"/>
                    <a:pt x="1019" y="574"/>
                  </a:cubicBezTo>
                  <a:cubicBezTo>
                    <a:pt x="1063" y="536"/>
                    <a:pt x="1118" y="516"/>
                    <a:pt x="1165" y="484"/>
                  </a:cubicBezTo>
                  <a:cubicBezTo>
                    <a:pt x="1228" y="447"/>
                    <a:pt x="1284" y="401"/>
                    <a:pt x="1333" y="348"/>
                  </a:cubicBezTo>
                  <a:cubicBezTo>
                    <a:pt x="1343" y="337"/>
                    <a:pt x="1355" y="328"/>
                    <a:pt x="1368" y="320"/>
                  </a:cubicBezTo>
                  <a:cubicBezTo>
                    <a:pt x="1405" y="297"/>
                    <a:pt x="1414" y="250"/>
                    <a:pt x="1451" y="226"/>
                  </a:cubicBezTo>
                  <a:cubicBezTo>
                    <a:pt x="1458" y="220"/>
                    <a:pt x="1451" y="199"/>
                    <a:pt x="1459" y="189"/>
                  </a:cubicBezTo>
                  <a:lnTo>
                    <a:pt x="1457" y="19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29">
              <a:extLst>
                <a:ext uri="{FF2B5EF4-FFF2-40B4-BE49-F238E27FC236}">
                  <a16:creationId xmlns:a16="http://schemas.microsoft.com/office/drawing/2014/main" id="{013A6D40-2C81-3DB6-456B-74BEA352BC72}"/>
                </a:ext>
              </a:extLst>
            </p:cNvPr>
            <p:cNvSpPr/>
            <p:nvPr/>
          </p:nvSpPr>
          <p:spPr>
            <a:xfrm>
              <a:off x="3070080" y="3465000"/>
              <a:ext cx="527400" cy="497160"/>
            </a:xfrm>
            <a:custGeom>
              <a:avLst/>
              <a:gdLst/>
              <a:ahLst/>
              <a:cxnLst/>
              <a:rect l="l" t="t" r="r" b="b"/>
              <a:pathLst>
                <a:path w="1465" h="1381" extrusionOk="0">
                  <a:moveTo>
                    <a:pt x="1" y="852"/>
                  </a:moveTo>
                  <a:cubicBezTo>
                    <a:pt x="142" y="978"/>
                    <a:pt x="314" y="1058"/>
                    <a:pt x="460" y="1177"/>
                  </a:cubicBezTo>
                  <a:cubicBezTo>
                    <a:pt x="482" y="1195"/>
                    <a:pt x="506" y="1213"/>
                    <a:pt x="531" y="1227"/>
                  </a:cubicBezTo>
                  <a:cubicBezTo>
                    <a:pt x="600" y="1267"/>
                    <a:pt x="677" y="1290"/>
                    <a:pt x="756" y="1297"/>
                  </a:cubicBezTo>
                  <a:cubicBezTo>
                    <a:pt x="784" y="1300"/>
                    <a:pt x="812" y="1309"/>
                    <a:pt x="837" y="1323"/>
                  </a:cubicBezTo>
                  <a:cubicBezTo>
                    <a:pt x="844" y="1327"/>
                    <a:pt x="852" y="1332"/>
                    <a:pt x="859" y="1337"/>
                  </a:cubicBezTo>
                  <a:cubicBezTo>
                    <a:pt x="863" y="1341"/>
                    <a:pt x="867" y="1344"/>
                    <a:pt x="872" y="1346"/>
                  </a:cubicBezTo>
                  <a:cubicBezTo>
                    <a:pt x="891" y="1357"/>
                    <a:pt x="913" y="1363"/>
                    <a:pt x="935" y="1363"/>
                  </a:cubicBezTo>
                  <a:cubicBezTo>
                    <a:pt x="950" y="1363"/>
                    <a:pt x="966" y="1360"/>
                    <a:pt x="980" y="1355"/>
                  </a:cubicBezTo>
                  <a:cubicBezTo>
                    <a:pt x="1026" y="1341"/>
                    <a:pt x="1071" y="1321"/>
                    <a:pt x="1113" y="1297"/>
                  </a:cubicBezTo>
                  <a:cubicBezTo>
                    <a:pt x="1209" y="1241"/>
                    <a:pt x="1290" y="1161"/>
                    <a:pt x="1345" y="1065"/>
                  </a:cubicBezTo>
                  <a:cubicBezTo>
                    <a:pt x="1346" y="1064"/>
                    <a:pt x="1346" y="1063"/>
                    <a:pt x="1347" y="1062"/>
                  </a:cubicBezTo>
                  <a:cubicBezTo>
                    <a:pt x="1348" y="1060"/>
                    <a:pt x="1349" y="1058"/>
                    <a:pt x="1351" y="1055"/>
                  </a:cubicBezTo>
                  <a:cubicBezTo>
                    <a:pt x="1360" y="1037"/>
                    <a:pt x="1367" y="1017"/>
                    <a:pt x="1367" y="997"/>
                  </a:cubicBezTo>
                  <a:cubicBezTo>
                    <a:pt x="1367" y="996"/>
                    <a:pt x="1367" y="995"/>
                    <a:pt x="1367" y="994"/>
                  </a:cubicBezTo>
                  <a:cubicBezTo>
                    <a:pt x="1366" y="988"/>
                    <a:pt x="1366" y="982"/>
                    <a:pt x="1366" y="977"/>
                  </a:cubicBezTo>
                  <a:cubicBezTo>
                    <a:pt x="1366" y="933"/>
                    <a:pt x="1378" y="889"/>
                    <a:pt x="1400" y="851"/>
                  </a:cubicBezTo>
                  <a:cubicBezTo>
                    <a:pt x="1401" y="849"/>
                    <a:pt x="1402" y="847"/>
                    <a:pt x="1404" y="844"/>
                  </a:cubicBezTo>
                  <a:cubicBezTo>
                    <a:pt x="1405" y="843"/>
                    <a:pt x="1406" y="841"/>
                    <a:pt x="1407" y="839"/>
                  </a:cubicBezTo>
                  <a:cubicBezTo>
                    <a:pt x="1421" y="816"/>
                    <a:pt x="1428" y="789"/>
                    <a:pt x="1428" y="762"/>
                  </a:cubicBezTo>
                  <a:cubicBezTo>
                    <a:pt x="1428" y="747"/>
                    <a:pt x="1425" y="731"/>
                    <a:pt x="1421" y="717"/>
                  </a:cubicBezTo>
                  <a:cubicBezTo>
                    <a:pt x="1410" y="666"/>
                    <a:pt x="1403" y="614"/>
                    <a:pt x="1401" y="562"/>
                  </a:cubicBezTo>
                  <a:lnTo>
                    <a:pt x="1401" y="561"/>
                  </a:lnTo>
                  <a:cubicBezTo>
                    <a:pt x="1401" y="533"/>
                    <a:pt x="1397" y="506"/>
                    <a:pt x="1389" y="480"/>
                  </a:cubicBezTo>
                  <a:cubicBezTo>
                    <a:pt x="1332" y="350"/>
                    <a:pt x="1303" y="204"/>
                    <a:pt x="1180" y="112"/>
                  </a:cubicBezTo>
                  <a:cubicBezTo>
                    <a:pt x="1151" y="88"/>
                    <a:pt x="1123" y="63"/>
                    <a:pt x="1097" y="37"/>
                  </a:cubicBezTo>
                  <a:cubicBezTo>
                    <a:pt x="1089" y="30"/>
                    <a:pt x="1078" y="24"/>
                    <a:pt x="1083" y="10"/>
                  </a:cubicBezTo>
                  <a:cubicBezTo>
                    <a:pt x="1093" y="0"/>
                    <a:pt x="1098" y="10"/>
                    <a:pt x="1105" y="17"/>
                  </a:cubicBezTo>
                  <a:cubicBezTo>
                    <a:pt x="1145" y="53"/>
                    <a:pt x="1184" y="90"/>
                    <a:pt x="1225" y="125"/>
                  </a:cubicBezTo>
                  <a:cubicBezTo>
                    <a:pt x="1258" y="151"/>
                    <a:pt x="1284" y="183"/>
                    <a:pt x="1305" y="218"/>
                  </a:cubicBezTo>
                  <a:cubicBezTo>
                    <a:pt x="1314" y="234"/>
                    <a:pt x="1322" y="251"/>
                    <a:pt x="1329" y="268"/>
                  </a:cubicBezTo>
                  <a:cubicBezTo>
                    <a:pt x="1362" y="361"/>
                    <a:pt x="1414" y="447"/>
                    <a:pt x="1428" y="546"/>
                  </a:cubicBezTo>
                  <a:cubicBezTo>
                    <a:pt x="1435" y="598"/>
                    <a:pt x="1431" y="652"/>
                    <a:pt x="1444" y="702"/>
                  </a:cubicBezTo>
                  <a:cubicBezTo>
                    <a:pt x="1464" y="780"/>
                    <a:pt x="1444" y="848"/>
                    <a:pt x="1412" y="916"/>
                  </a:cubicBezTo>
                  <a:cubicBezTo>
                    <a:pt x="1405" y="931"/>
                    <a:pt x="1400" y="948"/>
                    <a:pt x="1398" y="964"/>
                  </a:cubicBezTo>
                  <a:cubicBezTo>
                    <a:pt x="1379" y="1084"/>
                    <a:pt x="1307" y="1172"/>
                    <a:pt x="1219" y="1246"/>
                  </a:cubicBezTo>
                  <a:cubicBezTo>
                    <a:pt x="1192" y="1268"/>
                    <a:pt x="1163" y="1289"/>
                    <a:pt x="1132" y="1307"/>
                  </a:cubicBezTo>
                  <a:cubicBezTo>
                    <a:pt x="1080" y="1336"/>
                    <a:pt x="1025" y="1359"/>
                    <a:pt x="967" y="1373"/>
                  </a:cubicBezTo>
                  <a:cubicBezTo>
                    <a:pt x="953" y="1377"/>
                    <a:pt x="939" y="1380"/>
                    <a:pt x="925" y="1380"/>
                  </a:cubicBezTo>
                  <a:cubicBezTo>
                    <a:pt x="902" y="1380"/>
                    <a:pt x="879" y="1374"/>
                    <a:pt x="859" y="1363"/>
                  </a:cubicBezTo>
                  <a:cubicBezTo>
                    <a:pt x="826" y="1345"/>
                    <a:pt x="790" y="1334"/>
                    <a:pt x="753" y="1332"/>
                  </a:cubicBezTo>
                  <a:cubicBezTo>
                    <a:pt x="673" y="1328"/>
                    <a:pt x="595" y="1304"/>
                    <a:pt x="526" y="1264"/>
                  </a:cubicBezTo>
                  <a:cubicBezTo>
                    <a:pt x="506" y="1253"/>
                    <a:pt x="487" y="1240"/>
                    <a:pt x="469" y="1226"/>
                  </a:cubicBezTo>
                  <a:cubicBezTo>
                    <a:pt x="425" y="1195"/>
                    <a:pt x="384" y="1161"/>
                    <a:pt x="342" y="1126"/>
                  </a:cubicBezTo>
                  <a:cubicBezTo>
                    <a:pt x="278" y="1075"/>
                    <a:pt x="212" y="1027"/>
                    <a:pt x="142" y="983"/>
                  </a:cubicBezTo>
                  <a:cubicBezTo>
                    <a:pt x="96" y="955"/>
                    <a:pt x="54" y="921"/>
                    <a:pt x="17" y="881"/>
                  </a:cubicBezTo>
                  <a:cubicBezTo>
                    <a:pt x="10" y="873"/>
                    <a:pt x="0" y="866"/>
                    <a:pt x="3" y="853"/>
                  </a:cubicBezTo>
                  <a:lnTo>
                    <a:pt x="1" y="85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29">
              <a:extLst>
                <a:ext uri="{FF2B5EF4-FFF2-40B4-BE49-F238E27FC236}">
                  <a16:creationId xmlns:a16="http://schemas.microsoft.com/office/drawing/2014/main" id="{4B210C7B-6BBB-3407-8AB6-BAFBC4876BA7}"/>
                </a:ext>
              </a:extLst>
            </p:cNvPr>
            <p:cNvSpPr/>
            <p:nvPr/>
          </p:nvSpPr>
          <p:spPr>
            <a:xfrm>
              <a:off x="2933280" y="3372480"/>
              <a:ext cx="536400" cy="173160"/>
            </a:xfrm>
            <a:custGeom>
              <a:avLst/>
              <a:gdLst/>
              <a:ahLst/>
              <a:cxnLst/>
              <a:rect l="l" t="t" r="r" b="b"/>
              <a:pathLst>
                <a:path w="1490" h="481" extrusionOk="0">
                  <a:moveTo>
                    <a:pt x="1" y="147"/>
                  </a:moveTo>
                  <a:cubicBezTo>
                    <a:pt x="2" y="127"/>
                    <a:pt x="6" y="109"/>
                    <a:pt x="33" y="114"/>
                  </a:cubicBezTo>
                  <a:cubicBezTo>
                    <a:pt x="73" y="122"/>
                    <a:pt x="118" y="97"/>
                    <a:pt x="154" y="135"/>
                  </a:cubicBezTo>
                  <a:cubicBezTo>
                    <a:pt x="158" y="139"/>
                    <a:pt x="180" y="125"/>
                    <a:pt x="193" y="122"/>
                  </a:cubicBezTo>
                  <a:cubicBezTo>
                    <a:pt x="225" y="116"/>
                    <a:pt x="255" y="112"/>
                    <a:pt x="273" y="79"/>
                  </a:cubicBezTo>
                  <a:cubicBezTo>
                    <a:pt x="280" y="64"/>
                    <a:pt x="299" y="65"/>
                    <a:pt x="313" y="62"/>
                  </a:cubicBezTo>
                  <a:cubicBezTo>
                    <a:pt x="382" y="49"/>
                    <a:pt x="452" y="37"/>
                    <a:pt x="521" y="26"/>
                  </a:cubicBezTo>
                  <a:cubicBezTo>
                    <a:pt x="523" y="26"/>
                    <a:pt x="524" y="26"/>
                    <a:pt x="525" y="26"/>
                  </a:cubicBezTo>
                  <a:cubicBezTo>
                    <a:pt x="535" y="26"/>
                    <a:pt x="545" y="28"/>
                    <a:pt x="554" y="30"/>
                  </a:cubicBezTo>
                  <a:cubicBezTo>
                    <a:pt x="569" y="34"/>
                    <a:pt x="583" y="35"/>
                    <a:pt x="598" y="35"/>
                  </a:cubicBezTo>
                  <a:cubicBezTo>
                    <a:pt x="620" y="35"/>
                    <a:pt x="642" y="32"/>
                    <a:pt x="663" y="25"/>
                  </a:cubicBezTo>
                  <a:cubicBezTo>
                    <a:pt x="704" y="11"/>
                    <a:pt x="745" y="0"/>
                    <a:pt x="791" y="28"/>
                  </a:cubicBezTo>
                  <a:cubicBezTo>
                    <a:pt x="816" y="43"/>
                    <a:pt x="856" y="33"/>
                    <a:pt x="889" y="32"/>
                  </a:cubicBezTo>
                  <a:cubicBezTo>
                    <a:pt x="894" y="31"/>
                    <a:pt x="900" y="31"/>
                    <a:pt x="905" y="31"/>
                  </a:cubicBezTo>
                  <a:cubicBezTo>
                    <a:pt x="926" y="31"/>
                    <a:pt x="948" y="38"/>
                    <a:pt x="967" y="48"/>
                  </a:cubicBezTo>
                  <a:cubicBezTo>
                    <a:pt x="971" y="51"/>
                    <a:pt x="974" y="52"/>
                    <a:pt x="978" y="55"/>
                  </a:cubicBezTo>
                  <a:cubicBezTo>
                    <a:pt x="981" y="57"/>
                    <a:pt x="984" y="59"/>
                    <a:pt x="987" y="60"/>
                  </a:cubicBezTo>
                  <a:cubicBezTo>
                    <a:pt x="1012" y="75"/>
                    <a:pt x="1041" y="83"/>
                    <a:pt x="1070" y="83"/>
                  </a:cubicBezTo>
                  <a:cubicBezTo>
                    <a:pt x="1072" y="83"/>
                    <a:pt x="1074" y="83"/>
                    <a:pt x="1076" y="83"/>
                  </a:cubicBezTo>
                  <a:cubicBezTo>
                    <a:pt x="1080" y="82"/>
                    <a:pt x="1084" y="82"/>
                    <a:pt x="1087" y="82"/>
                  </a:cubicBezTo>
                  <a:cubicBezTo>
                    <a:pt x="1143" y="82"/>
                    <a:pt x="1198" y="97"/>
                    <a:pt x="1246" y="125"/>
                  </a:cubicBezTo>
                  <a:cubicBezTo>
                    <a:pt x="1249" y="127"/>
                    <a:pt x="1253" y="129"/>
                    <a:pt x="1256" y="131"/>
                  </a:cubicBezTo>
                  <a:cubicBezTo>
                    <a:pt x="1258" y="132"/>
                    <a:pt x="1260" y="134"/>
                    <a:pt x="1261" y="134"/>
                  </a:cubicBezTo>
                  <a:cubicBezTo>
                    <a:pt x="1274" y="143"/>
                    <a:pt x="1288" y="146"/>
                    <a:pt x="1303" y="148"/>
                  </a:cubicBezTo>
                  <a:cubicBezTo>
                    <a:pt x="1362" y="158"/>
                    <a:pt x="1416" y="186"/>
                    <a:pt x="1476" y="189"/>
                  </a:cubicBezTo>
                  <a:lnTo>
                    <a:pt x="1477" y="189"/>
                  </a:lnTo>
                  <a:cubicBezTo>
                    <a:pt x="1479" y="189"/>
                    <a:pt x="1481" y="190"/>
                    <a:pt x="1483" y="191"/>
                  </a:cubicBezTo>
                  <a:cubicBezTo>
                    <a:pt x="1485" y="192"/>
                    <a:pt x="1486" y="193"/>
                    <a:pt x="1487" y="195"/>
                  </a:cubicBezTo>
                  <a:cubicBezTo>
                    <a:pt x="1488" y="197"/>
                    <a:pt x="1489" y="199"/>
                    <a:pt x="1489" y="201"/>
                  </a:cubicBezTo>
                  <a:cubicBezTo>
                    <a:pt x="1489" y="202"/>
                    <a:pt x="1489" y="203"/>
                    <a:pt x="1489" y="203"/>
                  </a:cubicBezTo>
                  <a:cubicBezTo>
                    <a:pt x="1489" y="213"/>
                    <a:pt x="1479" y="214"/>
                    <a:pt x="1472" y="214"/>
                  </a:cubicBezTo>
                  <a:cubicBezTo>
                    <a:pt x="1469" y="214"/>
                    <a:pt x="1467" y="214"/>
                    <a:pt x="1464" y="214"/>
                  </a:cubicBezTo>
                  <a:cubicBezTo>
                    <a:pt x="1431" y="214"/>
                    <a:pt x="1399" y="207"/>
                    <a:pt x="1369" y="194"/>
                  </a:cubicBezTo>
                  <a:cubicBezTo>
                    <a:pt x="1339" y="180"/>
                    <a:pt x="1307" y="169"/>
                    <a:pt x="1275" y="163"/>
                  </a:cubicBezTo>
                  <a:cubicBezTo>
                    <a:pt x="1250" y="157"/>
                    <a:pt x="1226" y="147"/>
                    <a:pt x="1204" y="135"/>
                  </a:cubicBezTo>
                  <a:cubicBezTo>
                    <a:pt x="1199" y="132"/>
                    <a:pt x="1195" y="129"/>
                    <a:pt x="1191" y="127"/>
                  </a:cubicBezTo>
                  <a:cubicBezTo>
                    <a:pt x="1156" y="104"/>
                    <a:pt x="1109" y="110"/>
                    <a:pt x="1066" y="110"/>
                  </a:cubicBezTo>
                  <a:cubicBezTo>
                    <a:pt x="1060" y="111"/>
                    <a:pt x="1055" y="111"/>
                    <a:pt x="1050" y="111"/>
                  </a:cubicBezTo>
                  <a:cubicBezTo>
                    <a:pt x="1020" y="111"/>
                    <a:pt x="991" y="104"/>
                    <a:pt x="965" y="88"/>
                  </a:cubicBezTo>
                  <a:cubicBezTo>
                    <a:pt x="955" y="83"/>
                    <a:pt x="946" y="76"/>
                    <a:pt x="937" y="68"/>
                  </a:cubicBezTo>
                  <a:cubicBezTo>
                    <a:pt x="934" y="66"/>
                    <a:pt x="932" y="64"/>
                    <a:pt x="929" y="62"/>
                  </a:cubicBezTo>
                  <a:cubicBezTo>
                    <a:pt x="921" y="58"/>
                    <a:pt x="912" y="55"/>
                    <a:pt x="903" y="55"/>
                  </a:cubicBezTo>
                  <a:cubicBezTo>
                    <a:pt x="899" y="55"/>
                    <a:pt x="895" y="56"/>
                    <a:pt x="891" y="57"/>
                  </a:cubicBezTo>
                  <a:cubicBezTo>
                    <a:pt x="845" y="60"/>
                    <a:pt x="799" y="61"/>
                    <a:pt x="754" y="61"/>
                  </a:cubicBezTo>
                  <a:cubicBezTo>
                    <a:pt x="697" y="61"/>
                    <a:pt x="641" y="59"/>
                    <a:pt x="584" y="55"/>
                  </a:cubicBezTo>
                  <a:cubicBezTo>
                    <a:pt x="498" y="48"/>
                    <a:pt x="420" y="68"/>
                    <a:pt x="339" y="79"/>
                  </a:cubicBezTo>
                  <a:cubicBezTo>
                    <a:pt x="329" y="79"/>
                    <a:pt x="320" y="83"/>
                    <a:pt x="312" y="87"/>
                  </a:cubicBezTo>
                  <a:cubicBezTo>
                    <a:pt x="304" y="92"/>
                    <a:pt x="298" y="98"/>
                    <a:pt x="293" y="106"/>
                  </a:cubicBezTo>
                  <a:cubicBezTo>
                    <a:pt x="359" y="91"/>
                    <a:pt x="418" y="112"/>
                    <a:pt x="480" y="94"/>
                  </a:cubicBezTo>
                  <a:cubicBezTo>
                    <a:pt x="474" y="103"/>
                    <a:pt x="466" y="111"/>
                    <a:pt x="456" y="116"/>
                  </a:cubicBezTo>
                  <a:cubicBezTo>
                    <a:pt x="448" y="121"/>
                    <a:pt x="439" y="123"/>
                    <a:pt x="430" y="125"/>
                  </a:cubicBezTo>
                  <a:cubicBezTo>
                    <a:pt x="394" y="137"/>
                    <a:pt x="359" y="147"/>
                    <a:pt x="324" y="160"/>
                  </a:cubicBezTo>
                  <a:cubicBezTo>
                    <a:pt x="297" y="170"/>
                    <a:pt x="297" y="180"/>
                    <a:pt x="316" y="200"/>
                  </a:cubicBezTo>
                  <a:cubicBezTo>
                    <a:pt x="332" y="216"/>
                    <a:pt x="350" y="229"/>
                    <a:pt x="367" y="244"/>
                  </a:cubicBezTo>
                  <a:cubicBezTo>
                    <a:pt x="443" y="307"/>
                    <a:pt x="518" y="371"/>
                    <a:pt x="593" y="435"/>
                  </a:cubicBezTo>
                  <a:cubicBezTo>
                    <a:pt x="607" y="447"/>
                    <a:pt x="620" y="461"/>
                    <a:pt x="640" y="480"/>
                  </a:cubicBezTo>
                  <a:cubicBezTo>
                    <a:pt x="630" y="479"/>
                    <a:pt x="620" y="476"/>
                    <a:pt x="612" y="471"/>
                  </a:cubicBezTo>
                  <a:cubicBezTo>
                    <a:pt x="605" y="467"/>
                    <a:pt x="600" y="462"/>
                    <a:pt x="595" y="457"/>
                  </a:cubicBezTo>
                  <a:cubicBezTo>
                    <a:pt x="559" y="427"/>
                    <a:pt x="523" y="397"/>
                    <a:pt x="489" y="367"/>
                  </a:cubicBezTo>
                  <a:cubicBezTo>
                    <a:pt x="458" y="337"/>
                    <a:pt x="424" y="313"/>
                    <a:pt x="387" y="291"/>
                  </a:cubicBezTo>
                  <a:cubicBezTo>
                    <a:pt x="375" y="284"/>
                    <a:pt x="362" y="277"/>
                    <a:pt x="349" y="271"/>
                  </a:cubicBezTo>
                  <a:lnTo>
                    <a:pt x="349" y="261"/>
                  </a:lnTo>
                  <a:cubicBezTo>
                    <a:pt x="328" y="231"/>
                    <a:pt x="301" y="205"/>
                    <a:pt x="272" y="183"/>
                  </a:cubicBezTo>
                  <a:cubicBezTo>
                    <a:pt x="235" y="152"/>
                    <a:pt x="185" y="162"/>
                    <a:pt x="139" y="172"/>
                  </a:cubicBezTo>
                  <a:cubicBezTo>
                    <a:pt x="126" y="175"/>
                    <a:pt x="105" y="193"/>
                    <a:pt x="109" y="157"/>
                  </a:cubicBezTo>
                  <a:cubicBezTo>
                    <a:pt x="111" y="144"/>
                    <a:pt x="98" y="146"/>
                    <a:pt x="89" y="146"/>
                  </a:cubicBezTo>
                  <a:lnTo>
                    <a:pt x="0" y="146"/>
                  </a:lnTo>
                  <a:lnTo>
                    <a:pt x="1" y="147"/>
                  </a:lnTo>
                  <a:moveTo>
                    <a:pt x="333" y="126"/>
                  </a:moveTo>
                  <a:cubicBezTo>
                    <a:pt x="324" y="124"/>
                    <a:pt x="314" y="123"/>
                    <a:pt x="305" y="123"/>
                  </a:cubicBezTo>
                  <a:cubicBezTo>
                    <a:pt x="282" y="123"/>
                    <a:pt x="261" y="129"/>
                    <a:pt x="242" y="140"/>
                  </a:cubicBezTo>
                  <a:cubicBezTo>
                    <a:pt x="240" y="141"/>
                    <a:pt x="239" y="142"/>
                    <a:pt x="238" y="142"/>
                  </a:cubicBezTo>
                  <a:cubicBezTo>
                    <a:pt x="247" y="145"/>
                    <a:pt x="257" y="146"/>
                    <a:pt x="267" y="146"/>
                  </a:cubicBezTo>
                  <a:cubicBezTo>
                    <a:pt x="289" y="146"/>
                    <a:pt x="310" y="140"/>
                    <a:pt x="328" y="130"/>
                  </a:cubicBezTo>
                  <a:cubicBezTo>
                    <a:pt x="330" y="129"/>
                    <a:pt x="332" y="128"/>
                    <a:pt x="334" y="126"/>
                  </a:cubicBezTo>
                  <a:lnTo>
                    <a:pt x="333" y="12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29">
              <a:extLst>
                <a:ext uri="{FF2B5EF4-FFF2-40B4-BE49-F238E27FC236}">
                  <a16:creationId xmlns:a16="http://schemas.microsoft.com/office/drawing/2014/main" id="{D17C5565-EBED-ECC0-D6F4-8882DAC9AC21}"/>
                </a:ext>
              </a:extLst>
            </p:cNvPr>
            <p:cNvSpPr/>
            <p:nvPr/>
          </p:nvSpPr>
          <p:spPr>
            <a:xfrm>
              <a:off x="2991240" y="3610440"/>
              <a:ext cx="288720" cy="245160"/>
            </a:xfrm>
            <a:custGeom>
              <a:avLst/>
              <a:gdLst/>
              <a:ahLst/>
              <a:cxnLst/>
              <a:rect l="l" t="t" r="r" b="b"/>
              <a:pathLst>
                <a:path w="802" h="681" extrusionOk="0">
                  <a:moveTo>
                    <a:pt x="20" y="0"/>
                  </a:moveTo>
                  <a:cubicBezTo>
                    <a:pt x="47" y="12"/>
                    <a:pt x="47" y="40"/>
                    <a:pt x="67" y="57"/>
                  </a:cubicBezTo>
                  <a:cubicBezTo>
                    <a:pt x="47" y="63"/>
                    <a:pt x="46" y="43"/>
                    <a:pt x="30" y="49"/>
                  </a:cubicBezTo>
                  <a:cubicBezTo>
                    <a:pt x="40" y="71"/>
                    <a:pt x="38" y="99"/>
                    <a:pt x="72" y="105"/>
                  </a:cubicBezTo>
                  <a:cubicBezTo>
                    <a:pt x="75" y="105"/>
                    <a:pt x="76" y="118"/>
                    <a:pt x="78" y="125"/>
                  </a:cubicBezTo>
                  <a:cubicBezTo>
                    <a:pt x="81" y="130"/>
                    <a:pt x="84" y="136"/>
                    <a:pt x="87" y="141"/>
                  </a:cubicBezTo>
                  <a:cubicBezTo>
                    <a:pt x="112" y="184"/>
                    <a:pt x="145" y="221"/>
                    <a:pt x="185" y="250"/>
                  </a:cubicBezTo>
                  <a:cubicBezTo>
                    <a:pt x="221" y="280"/>
                    <a:pt x="258" y="307"/>
                    <a:pt x="298" y="331"/>
                  </a:cubicBezTo>
                  <a:cubicBezTo>
                    <a:pt x="299" y="331"/>
                    <a:pt x="300" y="332"/>
                    <a:pt x="301" y="333"/>
                  </a:cubicBezTo>
                  <a:cubicBezTo>
                    <a:pt x="311" y="338"/>
                    <a:pt x="319" y="346"/>
                    <a:pt x="325" y="356"/>
                  </a:cubicBezTo>
                  <a:cubicBezTo>
                    <a:pt x="330" y="365"/>
                    <a:pt x="333" y="378"/>
                    <a:pt x="333" y="389"/>
                  </a:cubicBezTo>
                  <a:cubicBezTo>
                    <a:pt x="333" y="390"/>
                    <a:pt x="333" y="391"/>
                    <a:pt x="333" y="391"/>
                  </a:cubicBezTo>
                  <a:cubicBezTo>
                    <a:pt x="299" y="391"/>
                    <a:pt x="280" y="360"/>
                    <a:pt x="249" y="353"/>
                  </a:cubicBezTo>
                  <a:cubicBezTo>
                    <a:pt x="247" y="356"/>
                    <a:pt x="246" y="360"/>
                    <a:pt x="245" y="363"/>
                  </a:cubicBezTo>
                  <a:cubicBezTo>
                    <a:pt x="306" y="407"/>
                    <a:pt x="355" y="467"/>
                    <a:pt x="423" y="502"/>
                  </a:cubicBezTo>
                  <a:cubicBezTo>
                    <a:pt x="440" y="510"/>
                    <a:pt x="456" y="528"/>
                    <a:pt x="478" y="510"/>
                  </a:cubicBezTo>
                  <a:cubicBezTo>
                    <a:pt x="479" y="509"/>
                    <a:pt x="479" y="509"/>
                    <a:pt x="480" y="509"/>
                  </a:cubicBezTo>
                  <a:cubicBezTo>
                    <a:pt x="481" y="508"/>
                    <a:pt x="483" y="507"/>
                    <a:pt x="485" y="507"/>
                  </a:cubicBezTo>
                  <a:cubicBezTo>
                    <a:pt x="487" y="507"/>
                    <a:pt x="489" y="508"/>
                    <a:pt x="491" y="509"/>
                  </a:cubicBezTo>
                  <a:cubicBezTo>
                    <a:pt x="492" y="509"/>
                    <a:pt x="493" y="510"/>
                    <a:pt x="493" y="511"/>
                  </a:cubicBezTo>
                  <a:cubicBezTo>
                    <a:pt x="549" y="567"/>
                    <a:pt x="623" y="570"/>
                    <a:pt x="694" y="584"/>
                  </a:cubicBezTo>
                  <a:cubicBezTo>
                    <a:pt x="687" y="601"/>
                    <a:pt x="671" y="591"/>
                    <a:pt x="661" y="598"/>
                  </a:cubicBezTo>
                  <a:cubicBezTo>
                    <a:pt x="691" y="604"/>
                    <a:pt x="722" y="606"/>
                    <a:pt x="752" y="606"/>
                  </a:cubicBezTo>
                  <a:cubicBezTo>
                    <a:pt x="768" y="606"/>
                    <a:pt x="785" y="605"/>
                    <a:pt x="801" y="604"/>
                  </a:cubicBezTo>
                  <a:cubicBezTo>
                    <a:pt x="777" y="626"/>
                    <a:pt x="776" y="627"/>
                    <a:pt x="718" y="624"/>
                  </a:cubicBezTo>
                  <a:cubicBezTo>
                    <a:pt x="687" y="624"/>
                    <a:pt x="657" y="611"/>
                    <a:pt x="622" y="624"/>
                  </a:cubicBezTo>
                  <a:lnTo>
                    <a:pt x="774" y="680"/>
                  </a:lnTo>
                  <a:cubicBezTo>
                    <a:pt x="692" y="677"/>
                    <a:pt x="483" y="604"/>
                    <a:pt x="448" y="568"/>
                  </a:cubicBezTo>
                  <a:cubicBezTo>
                    <a:pt x="472" y="566"/>
                    <a:pt x="488" y="583"/>
                    <a:pt x="507" y="586"/>
                  </a:cubicBezTo>
                  <a:cubicBezTo>
                    <a:pt x="514" y="586"/>
                    <a:pt x="521" y="592"/>
                    <a:pt x="524" y="580"/>
                  </a:cubicBezTo>
                  <a:cubicBezTo>
                    <a:pt x="527" y="568"/>
                    <a:pt x="532" y="563"/>
                    <a:pt x="519" y="558"/>
                  </a:cubicBezTo>
                  <a:cubicBezTo>
                    <a:pt x="508" y="552"/>
                    <a:pt x="496" y="546"/>
                    <a:pt x="484" y="542"/>
                  </a:cubicBezTo>
                  <a:cubicBezTo>
                    <a:pt x="397" y="523"/>
                    <a:pt x="330" y="468"/>
                    <a:pt x="258" y="423"/>
                  </a:cubicBezTo>
                  <a:cubicBezTo>
                    <a:pt x="238" y="378"/>
                    <a:pt x="181" y="362"/>
                    <a:pt x="166" y="312"/>
                  </a:cubicBezTo>
                  <a:cubicBezTo>
                    <a:pt x="165" y="310"/>
                    <a:pt x="165" y="309"/>
                    <a:pt x="164" y="307"/>
                  </a:cubicBezTo>
                  <a:cubicBezTo>
                    <a:pt x="160" y="300"/>
                    <a:pt x="154" y="294"/>
                    <a:pt x="147" y="290"/>
                  </a:cubicBezTo>
                  <a:cubicBezTo>
                    <a:pt x="143" y="288"/>
                    <a:pt x="139" y="286"/>
                    <a:pt x="135" y="285"/>
                  </a:cubicBezTo>
                  <a:cubicBezTo>
                    <a:pt x="133" y="315"/>
                    <a:pt x="159" y="334"/>
                    <a:pt x="161" y="361"/>
                  </a:cubicBezTo>
                  <a:cubicBezTo>
                    <a:pt x="144" y="359"/>
                    <a:pt x="143" y="342"/>
                    <a:pt x="137" y="331"/>
                  </a:cubicBezTo>
                  <a:cubicBezTo>
                    <a:pt x="135" y="329"/>
                    <a:pt x="134" y="327"/>
                    <a:pt x="133" y="325"/>
                  </a:cubicBezTo>
                  <a:cubicBezTo>
                    <a:pt x="127" y="316"/>
                    <a:pt x="124" y="306"/>
                    <a:pt x="121" y="296"/>
                  </a:cubicBezTo>
                  <a:cubicBezTo>
                    <a:pt x="114" y="257"/>
                    <a:pt x="84" y="226"/>
                    <a:pt x="82" y="183"/>
                  </a:cubicBezTo>
                  <a:cubicBezTo>
                    <a:pt x="80" y="156"/>
                    <a:pt x="55" y="130"/>
                    <a:pt x="37" y="107"/>
                  </a:cubicBezTo>
                  <a:cubicBezTo>
                    <a:pt x="13" y="74"/>
                    <a:pt x="0" y="40"/>
                    <a:pt x="20" y="1"/>
                  </a:cubicBezTo>
                  <a:lnTo>
                    <a:pt x="2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29">
              <a:extLst>
                <a:ext uri="{FF2B5EF4-FFF2-40B4-BE49-F238E27FC236}">
                  <a16:creationId xmlns:a16="http://schemas.microsoft.com/office/drawing/2014/main" id="{9C90E8CF-DD81-4CE1-5804-45C8A0B1A2F3}"/>
                </a:ext>
              </a:extLst>
            </p:cNvPr>
            <p:cNvSpPr/>
            <p:nvPr/>
          </p:nvSpPr>
          <p:spPr>
            <a:xfrm>
              <a:off x="3895920" y="3645720"/>
              <a:ext cx="109440" cy="82440"/>
            </a:xfrm>
            <a:custGeom>
              <a:avLst/>
              <a:gdLst/>
              <a:ahLst/>
              <a:cxnLst/>
              <a:rect l="l" t="t" r="r" b="b"/>
              <a:pathLst>
                <a:path w="304" h="229" extrusionOk="0">
                  <a:moveTo>
                    <a:pt x="2" y="0"/>
                  </a:moveTo>
                  <a:cubicBezTo>
                    <a:pt x="58" y="24"/>
                    <a:pt x="116" y="26"/>
                    <a:pt x="172" y="36"/>
                  </a:cubicBezTo>
                  <a:cubicBezTo>
                    <a:pt x="228" y="45"/>
                    <a:pt x="294" y="120"/>
                    <a:pt x="302" y="180"/>
                  </a:cubicBezTo>
                  <a:cubicBezTo>
                    <a:pt x="303" y="183"/>
                    <a:pt x="303" y="186"/>
                    <a:pt x="303" y="189"/>
                  </a:cubicBezTo>
                  <a:cubicBezTo>
                    <a:pt x="303" y="194"/>
                    <a:pt x="302" y="197"/>
                    <a:pt x="300" y="202"/>
                  </a:cubicBezTo>
                  <a:cubicBezTo>
                    <a:pt x="297" y="206"/>
                    <a:pt x="294" y="210"/>
                    <a:pt x="290" y="212"/>
                  </a:cubicBezTo>
                  <a:cubicBezTo>
                    <a:pt x="286" y="214"/>
                    <a:pt x="282" y="216"/>
                    <a:pt x="277" y="216"/>
                  </a:cubicBezTo>
                  <a:cubicBezTo>
                    <a:pt x="276" y="216"/>
                    <a:pt x="276" y="216"/>
                    <a:pt x="275" y="216"/>
                  </a:cubicBezTo>
                  <a:cubicBezTo>
                    <a:pt x="210" y="228"/>
                    <a:pt x="110" y="189"/>
                    <a:pt x="82" y="132"/>
                  </a:cubicBezTo>
                  <a:cubicBezTo>
                    <a:pt x="78" y="122"/>
                    <a:pt x="74" y="111"/>
                    <a:pt x="69" y="101"/>
                  </a:cubicBezTo>
                  <a:cubicBezTo>
                    <a:pt x="54" y="73"/>
                    <a:pt x="44" y="40"/>
                    <a:pt x="8" y="28"/>
                  </a:cubicBezTo>
                  <a:cubicBezTo>
                    <a:pt x="3" y="26"/>
                    <a:pt x="0" y="18"/>
                    <a:pt x="2" y="0"/>
                  </a:cubicBezTo>
                  <a:moveTo>
                    <a:pt x="216" y="160"/>
                  </a:moveTo>
                  <a:cubicBezTo>
                    <a:pt x="225" y="152"/>
                    <a:pt x="229" y="149"/>
                    <a:pt x="233" y="145"/>
                  </a:cubicBezTo>
                  <a:cubicBezTo>
                    <a:pt x="237" y="141"/>
                    <a:pt x="251" y="133"/>
                    <a:pt x="242" y="124"/>
                  </a:cubicBezTo>
                  <a:cubicBezTo>
                    <a:pt x="232" y="115"/>
                    <a:pt x="221" y="124"/>
                    <a:pt x="216" y="133"/>
                  </a:cubicBezTo>
                  <a:cubicBezTo>
                    <a:pt x="216" y="138"/>
                    <a:pt x="215" y="143"/>
                    <a:pt x="215" y="148"/>
                  </a:cubicBezTo>
                  <a:cubicBezTo>
                    <a:pt x="215" y="152"/>
                    <a:pt x="215" y="156"/>
                    <a:pt x="216" y="16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29">
              <a:extLst>
                <a:ext uri="{FF2B5EF4-FFF2-40B4-BE49-F238E27FC236}">
                  <a16:creationId xmlns:a16="http://schemas.microsoft.com/office/drawing/2014/main" id="{773F17FF-E319-6277-41EF-4A087E9C2A9B}"/>
                </a:ext>
              </a:extLst>
            </p:cNvPr>
            <p:cNvSpPr/>
            <p:nvPr/>
          </p:nvSpPr>
          <p:spPr>
            <a:xfrm>
              <a:off x="3299040" y="3427200"/>
              <a:ext cx="165240" cy="85680"/>
            </a:xfrm>
            <a:custGeom>
              <a:avLst/>
              <a:gdLst/>
              <a:ahLst/>
              <a:cxnLst/>
              <a:rect l="l" t="t" r="r" b="b"/>
              <a:pathLst>
                <a:path w="459" h="238" extrusionOk="0">
                  <a:moveTo>
                    <a:pt x="68" y="47"/>
                  </a:moveTo>
                  <a:cubicBezTo>
                    <a:pt x="50" y="26"/>
                    <a:pt x="20" y="28"/>
                    <a:pt x="0" y="10"/>
                  </a:cubicBezTo>
                  <a:cubicBezTo>
                    <a:pt x="13" y="0"/>
                    <a:pt x="23" y="10"/>
                    <a:pt x="34" y="14"/>
                  </a:cubicBezTo>
                  <a:cubicBezTo>
                    <a:pt x="47" y="20"/>
                    <a:pt x="61" y="23"/>
                    <a:pt x="75" y="23"/>
                  </a:cubicBezTo>
                  <a:cubicBezTo>
                    <a:pt x="83" y="23"/>
                    <a:pt x="90" y="22"/>
                    <a:pt x="98" y="20"/>
                  </a:cubicBezTo>
                  <a:cubicBezTo>
                    <a:pt x="123" y="18"/>
                    <a:pt x="146" y="35"/>
                    <a:pt x="171" y="39"/>
                  </a:cubicBezTo>
                  <a:cubicBezTo>
                    <a:pt x="241" y="51"/>
                    <a:pt x="308" y="75"/>
                    <a:pt x="370" y="110"/>
                  </a:cubicBezTo>
                  <a:cubicBezTo>
                    <a:pt x="379" y="116"/>
                    <a:pt x="388" y="122"/>
                    <a:pt x="398" y="128"/>
                  </a:cubicBezTo>
                  <a:cubicBezTo>
                    <a:pt x="404" y="132"/>
                    <a:pt x="410" y="136"/>
                    <a:pt x="415" y="142"/>
                  </a:cubicBezTo>
                  <a:cubicBezTo>
                    <a:pt x="417" y="144"/>
                    <a:pt x="417" y="148"/>
                    <a:pt x="420" y="158"/>
                  </a:cubicBezTo>
                  <a:cubicBezTo>
                    <a:pt x="367" y="134"/>
                    <a:pt x="323" y="95"/>
                    <a:pt x="256" y="83"/>
                  </a:cubicBezTo>
                  <a:cubicBezTo>
                    <a:pt x="331" y="137"/>
                    <a:pt x="402" y="177"/>
                    <a:pt x="458" y="237"/>
                  </a:cubicBezTo>
                  <a:cubicBezTo>
                    <a:pt x="410" y="215"/>
                    <a:pt x="373" y="177"/>
                    <a:pt x="323" y="151"/>
                  </a:cubicBezTo>
                  <a:cubicBezTo>
                    <a:pt x="319" y="165"/>
                    <a:pt x="334" y="169"/>
                    <a:pt x="334" y="180"/>
                  </a:cubicBezTo>
                  <a:cubicBezTo>
                    <a:pt x="324" y="189"/>
                    <a:pt x="320" y="178"/>
                    <a:pt x="314" y="173"/>
                  </a:cubicBezTo>
                  <a:cubicBezTo>
                    <a:pt x="241" y="112"/>
                    <a:pt x="153" y="81"/>
                    <a:pt x="66" y="46"/>
                  </a:cubicBezTo>
                  <a:lnTo>
                    <a:pt x="68" y="4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29">
              <a:extLst>
                <a:ext uri="{FF2B5EF4-FFF2-40B4-BE49-F238E27FC236}">
                  <a16:creationId xmlns:a16="http://schemas.microsoft.com/office/drawing/2014/main" id="{BA51450D-41BB-1A4B-9B1C-0C6E2E93A327}"/>
                </a:ext>
              </a:extLst>
            </p:cNvPr>
            <p:cNvSpPr/>
            <p:nvPr/>
          </p:nvSpPr>
          <p:spPr>
            <a:xfrm>
              <a:off x="2990520" y="3515760"/>
              <a:ext cx="114840" cy="187920"/>
            </a:xfrm>
            <a:custGeom>
              <a:avLst/>
              <a:gdLst/>
              <a:ahLst/>
              <a:cxnLst/>
              <a:rect l="l" t="t" r="r" b="b"/>
              <a:pathLst>
                <a:path w="319" h="522" extrusionOk="0">
                  <a:moveTo>
                    <a:pt x="207" y="488"/>
                  </a:moveTo>
                  <a:cubicBezTo>
                    <a:pt x="159" y="461"/>
                    <a:pt x="124" y="419"/>
                    <a:pt x="79" y="388"/>
                  </a:cubicBezTo>
                  <a:cubicBezTo>
                    <a:pt x="96" y="390"/>
                    <a:pt x="114" y="384"/>
                    <a:pt x="126" y="403"/>
                  </a:cubicBezTo>
                  <a:cubicBezTo>
                    <a:pt x="130" y="410"/>
                    <a:pt x="139" y="409"/>
                    <a:pt x="145" y="403"/>
                  </a:cubicBezTo>
                  <a:cubicBezTo>
                    <a:pt x="150" y="396"/>
                    <a:pt x="156" y="392"/>
                    <a:pt x="150" y="384"/>
                  </a:cubicBezTo>
                  <a:cubicBezTo>
                    <a:pt x="144" y="375"/>
                    <a:pt x="133" y="360"/>
                    <a:pt x="124" y="348"/>
                  </a:cubicBezTo>
                  <a:cubicBezTo>
                    <a:pt x="108" y="328"/>
                    <a:pt x="94" y="306"/>
                    <a:pt x="81" y="283"/>
                  </a:cubicBezTo>
                  <a:cubicBezTo>
                    <a:pt x="43" y="217"/>
                    <a:pt x="17" y="145"/>
                    <a:pt x="3" y="71"/>
                  </a:cubicBezTo>
                  <a:cubicBezTo>
                    <a:pt x="1" y="64"/>
                    <a:pt x="0" y="57"/>
                    <a:pt x="0" y="49"/>
                  </a:cubicBezTo>
                  <a:cubicBezTo>
                    <a:pt x="0" y="38"/>
                    <a:pt x="4" y="27"/>
                    <a:pt x="9" y="17"/>
                  </a:cubicBezTo>
                  <a:cubicBezTo>
                    <a:pt x="12" y="12"/>
                    <a:pt x="15" y="7"/>
                    <a:pt x="18" y="4"/>
                  </a:cubicBezTo>
                  <a:cubicBezTo>
                    <a:pt x="19" y="3"/>
                    <a:pt x="19" y="3"/>
                    <a:pt x="20" y="2"/>
                  </a:cubicBezTo>
                  <a:cubicBezTo>
                    <a:pt x="23" y="0"/>
                    <a:pt x="26" y="0"/>
                    <a:pt x="28" y="0"/>
                  </a:cubicBezTo>
                  <a:cubicBezTo>
                    <a:pt x="30" y="0"/>
                    <a:pt x="32" y="0"/>
                    <a:pt x="33" y="1"/>
                  </a:cubicBezTo>
                  <a:cubicBezTo>
                    <a:pt x="40" y="5"/>
                    <a:pt x="43" y="12"/>
                    <a:pt x="33" y="17"/>
                  </a:cubicBezTo>
                  <a:cubicBezTo>
                    <a:pt x="15" y="29"/>
                    <a:pt x="19" y="47"/>
                    <a:pt x="22" y="63"/>
                  </a:cubicBezTo>
                  <a:cubicBezTo>
                    <a:pt x="31" y="103"/>
                    <a:pt x="27" y="148"/>
                    <a:pt x="64" y="178"/>
                  </a:cubicBezTo>
                  <a:cubicBezTo>
                    <a:pt x="67" y="181"/>
                    <a:pt x="67" y="188"/>
                    <a:pt x="69" y="193"/>
                  </a:cubicBezTo>
                  <a:cubicBezTo>
                    <a:pt x="70" y="198"/>
                    <a:pt x="73" y="208"/>
                    <a:pt x="75" y="215"/>
                  </a:cubicBezTo>
                  <a:cubicBezTo>
                    <a:pt x="91" y="286"/>
                    <a:pt x="130" y="335"/>
                    <a:pt x="207" y="345"/>
                  </a:cubicBezTo>
                  <a:lnTo>
                    <a:pt x="222" y="363"/>
                  </a:lnTo>
                  <a:cubicBezTo>
                    <a:pt x="195" y="372"/>
                    <a:pt x="178" y="346"/>
                    <a:pt x="143" y="342"/>
                  </a:cubicBezTo>
                  <a:cubicBezTo>
                    <a:pt x="172" y="380"/>
                    <a:pt x="195" y="412"/>
                    <a:pt x="219" y="443"/>
                  </a:cubicBezTo>
                  <a:cubicBezTo>
                    <a:pt x="242" y="473"/>
                    <a:pt x="284" y="488"/>
                    <a:pt x="318" y="519"/>
                  </a:cubicBezTo>
                  <a:cubicBezTo>
                    <a:pt x="288" y="521"/>
                    <a:pt x="272" y="493"/>
                    <a:pt x="246" y="499"/>
                  </a:cubicBezTo>
                  <a:lnTo>
                    <a:pt x="207" y="48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29">
              <a:extLst>
                <a:ext uri="{FF2B5EF4-FFF2-40B4-BE49-F238E27FC236}">
                  <a16:creationId xmlns:a16="http://schemas.microsoft.com/office/drawing/2014/main" id="{8A348E53-B03E-E868-C88C-666168A02383}"/>
                </a:ext>
              </a:extLst>
            </p:cNvPr>
            <p:cNvSpPr/>
            <p:nvPr/>
          </p:nvSpPr>
          <p:spPr>
            <a:xfrm>
              <a:off x="3152520" y="3400560"/>
              <a:ext cx="148680" cy="42120"/>
            </a:xfrm>
            <a:custGeom>
              <a:avLst/>
              <a:gdLst/>
              <a:ahLst/>
              <a:cxnLst/>
              <a:rect l="l" t="t" r="r" b="b"/>
              <a:pathLst>
                <a:path w="413" h="117" extrusionOk="0">
                  <a:moveTo>
                    <a:pt x="95" y="57"/>
                  </a:moveTo>
                  <a:cubicBezTo>
                    <a:pt x="121" y="38"/>
                    <a:pt x="145" y="57"/>
                    <a:pt x="167" y="35"/>
                  </a:cubicBezTo>
                  <a:cubicBezTo>
                    <a:pt x="108" y="35"/>
                    <a:pt x="53" y="37"/>
                    <a:pt x="0" y="7"/>
                  </a:cubicBezTo>
                  <a:cubicBezTo>
                    <a:pt x="37" y="2"/>
                    <a:pt x="75" y="0"/>
                    <a:pt x="113" y="0"/>
                  </a:cubicBezTo>
                  <a:cubicBezTo>
                    <a:pt x="183" y="0"/>
                    <a:pt x="253" y="8"/>
                    <a:pt x="322" y="24"/>
                  </a:cubicBezTo>
                  <a:cubicBezTo>
                    <a:pt x="328" y="44"/>
                    <a:pt x="302" y="50"/>
                    <a:pt x="311" y="67"/>
                  </a:cubicBezTo>
                  <a:cubicBezTo>
                    <a:pt x="320" y="83"/>
                    <a:pt x="333" y="79"/>
                    <a:pt x="345" y="84"/>
                  </a:cubicBezTo>
                  <a:cubicBezTo>
                    <a:pt x="356" y="88"/>
                    <a:pt x="377" y="95"/>
                    <a:pt x="392" y="101"/>
                  </a:cubicBezTo>
                  <a:cubicBezTo>
                    <a:pt x="399" y="106"/>
                    <a:pt x="406" y="111"/>
                    <a:pt x="412" y="116"/>
                  </a:cubicBezTo>
                  <a:cubicBezTo>
                    <a:pt x="300" y="93"/>
                    <a:pt x="205" y="56"/>
                    <a:pt x="95" y="57"/>
                  </a:cubicBezTo>
                  <a:moveTo>
                    <a:pt x="269" y="27"/>
                  </a:moveTo>
                  <a:lnTo>
                    <a:pt x="241" y="29"/>
                  </a:lnTo>
                  <a:cubicBezTo>
                    <a:pt x="247" y="31"/>
                    <a:pt x="254" y="33"/>
                    <a:pt x="269" y="26"/>
                  </a:cubicBezTo>
                  <a:lnTo>
                    <a:pt x="269" y="2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29">
              <a:extLst>
                <a:ext uri="{FF2B5EF4-FFF2-40B4-BE49-F238E27FC236}">
                  <a16:creationId xmlns:a16="http://schemas.microsoft.com/office/drawing/2014/main" id="{E303DEBB-08A7-F8C9-7B27-9AA1B8B323A3}"/>
                </a:ext>
              </a:extLst>
            </p:cNvPr>
            <p:cNvSpPr/>
            <p:nvPr/>
          </p:nvSpPr>
          <p:spPr>
            <a:xfrm>
              <a:off x="2938320" y="3431520"/>
              <a:ext cx="213480" cy="152280"/>
            </a:xfrm>
            <a:custGeom>
              <a:avLst/>
              <a:gdLst/>
              <a:ahLst/>
              <a:cxnLst/>
              <a:rect l="l" t="t" r="r" b="b"/>
              <a:pathLst>
                <a:path w="593" h="423" extrusionOk="0">
                  <a:moveTo>
                    <a:pt x="592" y="419"/>
                  </a:moveTo>
                  <a:cubicBezTo>
                    <a:pt x="576" y="422"/>
                    <a:pt x="569" y="410"/>
                    <a:pt x="560" y="401"/>
                  </a:cubicBezTo>
                  <a:cubicBezTo>
                    <a:pt x="452" y="307"/>
                    <a:pt x="345" y="213"/>
                    <a:pt x="238" y="118"/>
                  </a:cubicBezTo>
                  <a:cubicBezTo>
                    <a:pt x="233" y="113"/>
                    <a:pt x="227" y="109"/>
                    <a:pt x="221" y="105"/>
                  </a:cubicBezTo>
                  <a:cubicBezTo>
                    <a:pt x="213" y="100"/>
                    <a:pt x="204" y="97"/>
                    <a:pt x="195" y="95"/>
                  </a:cubicBezTo>
                  <a:cubicBezTo>
                    <a:pt x="129" y="84"/>
                    <a:pt x="70" y="50"/>
                    <a:pt x="8" y="26"/>
                  </a:cubicBezTo>
                  <a:cubicBezTo>
                    <a:pt x="4" y="25"/>
                    <a:pt x="3" y="17"/>
                    <a:pt x="0" y="13"/>
                  </a:cubicBezTo>
                  <a:cubicBezTo>
                    <a:pt x="15" y="0"/>
                    <a:pt x="27" y="13"/>
                    <a:pt x="37" y="16"/>
                  </a:cubicBezTo>
                  <a:cubicBezTo>
                    <a:pt x="73" y="35"/>
                    <a:pt x="110" y="51"/>
                    <a:pt x="149" y="64"/>
                  </a:cubicBezTo>
                  <a:cubicBezTo>
                    <a:pt x="164" y="68"/>
                    <a:pt x="179" y="90"/>
                    <a:pt x="192" y="57"/>
                  </a:cubicBezTo>
                  <a:cubicBezTo>
                    <a:pt x="196" y="47"/>
                    <a:pt x="209" y="76"/>
                    <a:pt x="224" y="77"/>
                  </a:cubicBezTo>
                  <a:cubicBezTo>
                    <a:pt x="316" y="169"/>
                    <a:pt x="416" y="250"/>
                    <a:pt x="511" y="338"/>
                  </a:cubicBezTo>
                  <a:cubicBezTo>
                    <a:pt x="539" y="365"/>
                    <a:pt x="575" y="382"/>
                    <a:pt x="590" y="419"/>
                  </a:cubicBezTo>
                  <a:lnTo>
                    <a:pt x="592" y="41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29">
              <a:extLst>
                <a:ext uri="{FF2B5EF4-FFF2-40B4-BE49-F238E27FC236}">
                  <a16:creationId xmlns:a16="http://schemas.microsoft.com/office/drawing/2014/main" id="{434A42A0-F7A5-DFB0-D5B9-5F9327F66DC8}"/>
                </a:ext>
              </a:extLst>
            </p:cNvPr>
            <p:cNvSpPr/>
            <p:nvPr/>
          </p:nvSpPr>
          <p:spPr>
            <a:xfrm>
              <a:off x="3998520" y="3528720"/>
              <a:ext cx="75600" cy="168120"/>
            </a:xfrm>
            <a:custGeom>
              <a:avLst/>
              <a:gdLst/>
              <a:ahLst/>
              <a:cxnLst/>
              <a:rect l="l" t="t" r="r" b="b"/>
              <a:pathLst>
                <a:path w="210" h="467" extrusionOk="0">
                  <a:moveTo>
                    <a:pt x="204" y="465"/>
                  </a:moveTo>
                  <a:cubicBezTo>
                    <a:pt x="187" y="288"/>
                    <a:pt x="74" y="153"/>
                    <a:pt x="0" y="0"/>
                  </a:cubicBezTo>
                  <a:cubicBezTo>
                    <a:pt x="64" y="57"/>
                    <a:pt x="74" y="154"/>
                    <a:pt x="150" y="202"/>
                  </a:cubicBezTo>
                  <a:cubicBezTo>
                    <a:pt x="151" y="196"/>
                    <a:pt x="151" y="190"/>
                    <a:pt x="151" y="184"/>
                  </a:cubicBezTo>
                  <a:cubicBezTo>
                    <a:pt x="151" y="164"/>
                    <a:pt x="146" y="145"/>
                    <a:pt x="137" y="127"/>
                  </a:cubicBezTo>
                  <a:cubicBezTo>
                    <a:pt x="136" y="126"/>
                    <a:pt x="135" y="125"/>
                    <a:pt x="134" y="124"/>
                  </a:cubicBezTo>
                  <a:cubicBezTo>
                    <a:pt x="125" y="108"/>
                    <a:pt x="120" y="90"/>
                    <a:pt x="119" y="72"/>
                  </a:cubicBezTo>
                  <a:cubicBezTo>
                    <a:pt x="133" y="79"/>
                    <a:pt x="144" y="91"/>
                    <a:pt x="152" y="104"/>
                  </a:cubicBezTo>
                  <a:cubicBezTo>
                    <a:pt x="160" y="117"/>
                    <a:pt x="164" y="132"/>
                    <a:pt x="164" y="148"/>
                  </a:cubicBezTo>
                  <a:cubicBezTo>
                    <a:pt x="169" y="223"/>
                    <a:pt x="198" y="293"/>
                    <a:pt x="205" y="368"/>
                  </a:cubicBezTo>
                  <a:cubicBezTo>
                    <a:pt x="208" y="384"/>
                    <a:pt x="209" y="400"/>
                    <a:pt x="209" y="417"/>
                  </a:cubicBezTo>
                  <a:cubicBezTo>
                    <a:pt x="209" y="434"/>
                    <a:pt x="208" y="450"/>
                    <a:pt x="205" y="466"/>
                  </a:cubicBezTo>
                  <a:lnTo>
                    <a:pt x="204" y="46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29">
              <a:extLst>
                <a:ext uri="{FF2B5EF4-FFF2-40B4-BE49-F238E27FC236}">
                  <a16:creationId xmlns:a16="http://schemas.microsoft.com/office/drawing/2014/main" id="{C0B4AF0E-96CA-141E-CCC5-C3E848E7FDDB}"/>
                </a:ext>
              </a:extLst>
            </p:cNvPr>
            <p:cNvSpPr/>
            <p:nvPr/>
          </p:nvSpPr>
          <p:spPr>
            <a:xfrm>
              <a:off x="2865240" y="3779640"/>
              <a:ext cx="22680" cy="146520"/>
            </a:xfrm>
            <a:custGeom>
              <a:avLst/>
              <a:gdLst/>
              <a:ahLst/>
              <a:cxnLst/>
              <a:rect l="l" t="t" r="r" b="b"/>
              <a:pathLst>
                <a:path w="63" h="407" extrusionOk="0">
                  <a:moveTo>
                    <a:pt x="54" y="406"/>
                  </a:moveTo>
                  <a:cubicBezTo>
                    <a:pt x="28" y="389"/>
                    <a:pt x="41" y="343"/>
                    <a:pt x="1" y="338"/>
                  </a:cubicBezTo>
                  <a:cubicBezTo>
                    <a:pt x="0" y="323"/>
                    <a:pt x="0" y="307"/>
                    <a:pt x="0" y="291"/>
                  </a:cubicBezTo>
                  <a:cubicBezTo>
                    <a:pt x="0" y="275"/>
                    <a:pt x="0" y="260"/>
                    <a:pt x="1" y="244"/>
                  </a:cubicBezTo>
                  <a:cubicBezTo>
                    <a:pt x="1" y="243"/>
                    <a:pt x="1" y="242"/>
                    <a:pt x="1" y="241"/>
                  </a:cubicBezTo>
                  <a:cubicBezTo>
                    <a:pt x="1" y="179"/>
                    <a:pt x="5" y="117"/>
                    <a:pt x="11" y="55"/>
                  </a:cubicBezTo>
                  <a:cubicBezTo>
                    <a:pt x="11" y="53"/>
                    <a:pt x="11" y="51"/>
                    <a:pt x="11" y="48"/>
                  </a:cubicBezTo>
                  <a:cubicBezTo>
                    <a:pt x="11" y="35"/>
                    <a:pt x="14" y="22"/>
                    <a:pt x="21" y="10"/>
                  </a:cubicBezTo>
                  <a:cubicBezTo>
                    <a:pt x="23" y="7"/>
                    <a:pt x="25" y="3"/>
                    <a:pt x="28" y="0"/>
                  </a:cubicBezTo>
                  <a:cubicBezTo>
                    <a:pt x="40" y="33"/>
                    <a:pt x="12" y="64"/>
                    <a:pt x="33" y="96"/>
                  </a:cubicBezTo>
                  <a:cubicBezTo>
                    <a:pt x="53" y="127"/>
                    <a:pt x="40" y="161"/>
                    <a:pt x="62" y="196"/>
                  </a:cubicBezTo>
                  <a:cubicBezTo>
                    <a:pt x="32" y="186"/>
                    <a:pt x="39" y="162"/>
                    <a:pt x="23" y="144"/>
                  </a:cubicBezTo>
                  <a:cubicBezTo>
                    <a:pt x="1" y="238"/>
                    <a:pt x="38" y="321"/>
                    <a:pt x="54" y="40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29">
              <a:extLst>
                <a:ext uri="{FF2B5EF4-FFF2-40B4-BE49-F238E27FC236}">
                  <a16:creationId xmlns:a16="http://schemas.microsoft.com/office/drawing/2014/main" id="{2393D3F1-73C7-F17A-34C6-0A5056E9BECE}"/>
                </a:ext>
              </a:extLst>
            </p:cNvPr>
            <p:cNvSpPr/>
            <p:nvPr/>
          </p:nvSpPr>
          <p:spPr>
            <a:xfrm>
              <a:off x="3006720" y="3480120"/>
              <a:ext cx="83160" cy="136440"/>
            </a:xfrm>
            <a:custGeom>
              <a:avLst/>
              <a:gdLst/>
              <a:ahLst/>
              <a:cxnLst/>
              <a:rect l="l" t="t" r="r" b="b"/>
              <a:pathLst>
                <a:path w="231" h="379" extrusionOk="0">
                  <a:moveTo>
                    <a:pt x="227" y="378"/>
                  </a:moveTo>
                  <a:cubicBezTo>
                    <a:pt x="119" y="304"/>
                    <a:pt x="71" y="193"/>
                    <a:pt x="22" y="82"/>
                  </a:cubicBezTo>
                  <a:cubicBezTo>
                    <a:pt x="10" y="56"/>
                    <a:pt x="0" y="29"/>
                    <a:pt x="23" y="0"/>
                  </a:cubicBezTo>
                  <a:cubicBezTo>
                    <a:pt x="27" y="56"/>
                    <a:pt x="44" y="110"/>
                    <a:pt x="71" y="158"/>
                  </a:cubicBezTo>
                  <a:cubicBezTo>
                    <a:pt x="78" y="170"/>
                    <a:pt x="86" y="182"/>
                    <a:pt x="94" y="193"/>
                  </a:cubicBezTo>
                  <a:cubicBezTo>
                    <a:pt x="129" y="249"/>
                    <a:pt x="170" y="303"/>
                    <a:pt x="215" y="352"/>
                  </a:cubicBezTo>
                  <a:cubicBezTo>
                    <a:pt x="221" y="357"/>
                    <a:pt x="230" y="361"/>
                    <a:pt x="227" y="37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29">
              <a:extLst>
                <a:ext uri="{FF2B5EF4-FFF2-40B4-BE49-F238E27FC236}">
                  <a16:creationId xmlns:a16="http://schemas.microsoft.com/office/drawing/2014/main" id="{5F7946A2-3532-3E2F-7839-18FC1411A4C4}"/>
                </a:ext>
              </a:extLst>
            </p:cNvPr>
            <p:cNvSpPr/>
            <p:nvPr/>
          </p:nvSpPr>
          <p:spPr>
            <a:xfrm>
              <a:off x="2952720" y="3772440"/>
              <a:ext cx="74880" cy="156960"/>
            </a:xfrm>
            <a:custGeom>
              <a:avLst/>
              <a:gdLst/>
              <a:ahLst/>
              <a:cxnLst/>
              <a:rect l="l" t="t" r="r" b="b"/>
              <a:pathLst>
                <a:path w="208" h="436" extrusionOk="0">
                  <a:moveTo>
                    <a:pt x="203" y="435"/>
                  </a:moveTo>
                  <a:cubicBezTo>
                    <a:pt x="167" y="391"/>
                    <a:pt x="134" y="344"/>
                    <a:pt x="106" y="294"/>
                  </a:cubicBezTo>
                  <a:cubicBezTo>
                    <a:pt x="63" y="220"/>
                    <a:pt x="29" y="141"/>
                    <a:pt x="6" y="58"/>
                  </a:cubicBezTo>
                  <a:cubicBezTo>
                    <a:pt x="2" y="49"/>
                    <a:pt x="0" y="39"/>
                    <a:pt x="0" y="29"/>
                  </a:cubicBezTo>
                  <a:cubicBezTo>
                    <a:pt x="0" y="19"/>
                    <a:pt x="2" y="9"/>
                    <a:pt x="6" y="0"/>
                  </a:cubicBezTo>
                  <a:cubicBezTo>
                    <a:pt x="16" y="0"/>
                    <a:pt x="22" y="4"/>
                    <a:pt x="22" y="13"/>
                  </a:cubicBezTo>
                  <a:cubicBezTo>
                    <a:pt x="22" y="86"/>
                    <a:pt x="51" y="150"/>
                    <a:pt x="83" y="213"/>
                  </a:cubicBezTo>
                  <a:cubicBezTo>
                    <a:pt x="99" y="245"/>
                    <a:pt x="115" y="277"/>
                    <a:pt x="133" y="308"/>
                  </a:cubicBezTo>
                  <a:cubicBezTo>
                    <a:pt x="151" y="338"/>
                    <a:pt x="169" y="368"/>
                    <a:pt x="189" y="397"/>
                  </a:cubicBezTo>
                  <a:cubicBezTo>
                    <a:pt x="193" y="401"/>
                    <a:pt x="196" y="406"/>
                    <a:pt x="199" y="411"/>
                  </a:cubicBezTo>
                  <a:cubicBezTo>
                    <a:pt x="203" y="417"/>
                    <a:pt x="205" y="424"/>
                    <a:pt x="207" y="431"/>
                  </a:cubicBezTo>
                  <a:lnTo>
                    <a:pt x="203" y="43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29">
              <a:extLst>
                <a:ext uri="{FF2B5EF4-FFF2-40B4-BE49-F238E27FC236}">
                  <a16:creationId xmlns:a16="http://schemas.microsoft.com/office/drawing/2014/main" id="{D815CC72-8993-5042-FFBD-ECBF02EF14A6}"/>
                </a:ext>
              </a:extLst>
            </p:cNvPr>
            <p:cNvSpPr/>
            <p:nvPr/>
          </p:nvSpPr>
          <p:spPr>
            <a:xfrm>
              <a:off x="2892600" y="3778200"/>
              <a:ext cx="50760" cy="167040"/>
            </a:xfrm>
            <a:custGeom>
              <a:avLst/>
              <a:gdLst/>
              <a:ahLst/>
              <a:cxnLst/>
              <a:rect l="l" t="t" r="r" b="b"/>
              <a:pathLst>
                <a:path w="141" h="464" extrusionOk="0">
                  <a:moveTo>
                    <a:pt x="6" y="0"/>
                  </a:moveTo>
                  <a:cubicBezTo>
                    <a:pt x="34" y="159"/>
                    <a:pt x="79" y="314"/>
                    <a:pt x="140" y="463"/>
                  </a:cubicBezTo>
                  <a:cubicBezTo>
                    <a:pt x="85" y="405"/>
                    <a:pt x="0" y="115"/>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29">
              <a:extLst>
                <a:ext uri="{FF2B5EF4-FFF2-40B4-BE49-F238E27FC236}">
                  <a16:creationId xmlns:a16="http://schemas.microsoft.com/office/drawing/2014/main" id="{05755D1B-C8BF-5149-02FB-310867FAEDFD}"/>
                </a:ext>
              </a:extLst>
            </p:cNvPr>
            <p:cNvSpPr/>
            <p:nvPr/>
          </p:nvSpPr>
          <p:spPr>
            <a:xfrm>
              <a:off x="3295800" y="3672720"/>
              <a:ext cx="167400" cy="31320"/>
            </a:xfrm>
            <a:custGeom>
              <a:avLst/>
              <a:gdLst/>
              <a:ahLst/>
              <a:cxnLst/>
              <a:rect l="l" t="t" r="r" b="b"/>
              <a:pathLst>
                <a:path w="465" h="87" extrusionOk="0">
                  <a:moveTo>
                    <a:pt x="464" y="12"/>
                  </a:moveTo>
                  <a:cubicBezTo>
                    <a:pt x="461" y="13"/>
                    <a:pt x="459" y="14"/>
                    <a:pt x="457" y="16"/>
                  </a:cubicBezTo>
                  <a:cubicBezTo>
                    <a:pt x="429" y="32"/>
                    <a:pt x="399" y="42"/>
                    <a:pt x="368" y="48"/>
                  </a:cubicBezTo>
                  <a:cubicBezTo>
                    <a:pt x="310" y="62"/>
                    <a:pt x="252" y="74"/>
                    <a:pt x="194" y="85"/>
                  </a:cubicBezTo>
                  <a:cubicBezTo>
                    <a:pt x="191" y="85"/>
                    <a:pt x="188" y="86"/>
                    <a:pt x="184" y="86"/>
                  </a:cubicBezTo>
                  <a:cubicBezTo>
                    <a:pt x="179" y="86"/>
                    <a:pt x="173" y="85"/>
                    <a:pt x="168" y="84"/>
                  </a:cubicBezTo>
                  <a:cubicBezTo>
                    <a:pt x="110" y="71"/>
                    <a:pt x="54" y="53"/>
                    <a:pt x="0" y="31"/>
                  </a:cubicBezTo>
                  <a:cubicBezTo>
                    <a:pt x="3" y="30"/>
                    <a:pt x="6" y="30"/>
                    <a:pt x="10" y="30"/>
                  </a:cubicBezTo>
                  <a:cubicBezTo>
                    <a:pt x="35" y="30"/>
                    <a:pt x="61" y="36"/>
                    <a:pt x="84" y="47"/>
                  </a:cubicBezTo>
                  <a:cubicBezTo>
                    <a:pt x="118" y="59"/>
                    <a:pt x="154" y="65"/>
                    <a:pt x="190" y="65"/>
                  </a:cubicBezTo>
                  <a:cubicBezTo>
                    <a:pt x="219" y="65"/>
                    <a:pt x="247" y="61"/>
                    <a:pt x="275" y="53"/>
                  </a:cubicBezTo>
                  <a:cubicBezTo>
                    <a:pt x="328" y="42"/>
                    <a:pt x="379" y="27"/>
                    <a:pt x="430" y="9"/>
                  </a:cubicBezTo>
                  <a:cubicBezTo>
                    <a:pt x="440" y="5"/>
                    <a:pt x="450" y="3"/>
                    <a:pt x="460" y="0"/>
                  </a:cubicBezTo>
                  <a:lnTo>
                    <a:pt x="464"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29">
              <a:extLst>
                <a:ext uri="{FF2B5EF4-FFF2-40B4-BE49-F238E27FC236}">
                  <a16:creationId xmlns:a16="http://schemas.microsoft.com/office/drawing/2014/main" id="{8F05E5B5-6BEB-50DF-C055-638F34E59125}"/>
                </a:ext>
              </a:extLst>
            </p:cNvPr>
            <p:cNvSpPr/>
            <p:nvPr/>
          </p:nvSpPr>
          <p:spPr>
            <a:xfrm>
              <a:off x="3360600" y="3678480"/>
              <a:ext cx="142200" cy="50400"/>
            </a:xfrm>
            <a:custGeom>
              <a:avLst/>
              <a:gdLst/>
              <a:ahLst/>
              <a:cxnLst/>
              <a:rect l="l" t="t" r="r" b="b"/>
              <a:pathLst>
                <a:path w="395" h="140" extrusionOk="0">
                  <a:moveTo>
                    <a:pt x="394" y="0"/>
                  </a:moveTo>
                  <a:cubicBezTo>
                    <a:pt x="344" y="64"/>
                    <a:pt x="117" y="139"/>
                    <a:pt x="0" y="129"/>
                  </a:cubicBezTo>
                  <a:cubicBezTo>
                    <a:pt x="68" y="115"/>
                    <a:pt x="136" y="101"/>
                    <a:pt x="202" y="81"/>
                  </a:cubicBezTo>
                  <a:cubicBezTo>
                    <a:pt x="268" y="62"/>
                    <a:pt x="331" y="35"/>
                    <a:pt x="391" y="1"/>
                  </a:cubicBezTo>
                  <a:cubicBezTo>
                    <a:pt x="392" y="1"/>
                    <a:pt x="393" y="0"/>
                    <a:pt x="39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410;p29">
              <a:extLst>
                <a:ext uri="{FF2B5EF4-FFF2-40B4-BE49-F238E27FC236}">
                  <a16:creationId xmlns:a16="http://schemas.microsoft.com/office/drawing/2014/main" id="{39422AD6-97E5-CA4D-1470-F9ECFEB21307}"/>
                </a:ext>
              </a:extLst>
            </p:cNvPr>
            <p:cNvSpPr/>
            <p:nvPr/>
          </p:nvSpPr>
          <p:spPr>
            <a:xfrm>
              <a:off x="2936160" y="4036320"/>
              <a:ext cx="118800" cy="77760"/>
            </a:xfrm>
            <a:custGeom>
              <a:avLst/>
              <a:gdLst/>
              <a:ahLst/>
              <a:cxnLst/>
              <a:rect l="l" t="t" r="r" b="b"/>
              <a:pathLst>
                <a:path w="330" h="216" extrusionOk="0">
                  <a:moveTo>
                    <a:pt x="329" y="214"/>
                  </a:moveTo>
                  <a:cubicBezTo>
                    <a:pt x="242" y="177"/>
                    <a:pt x="144" y="159"/>
                    <a:pt x="79" y="82"/>
                  </a:cubicBezTo>
                  <a:cubicBezTo>
                    <a:pt x="57" y="55"/>
                    <a:pt x="22" y="42"/>
                    <a:pt x="0" y="0"/>
                  </a:cubicBezTo>
                  <a:cubicBezTo>
                    <a:pt x="50" y="26"/>
                    <a:pt x="74" y="73"/>
                    <a:pt x="122" y="83"/>
                  </a:cubicBezTo>
                  <a:lnTo>
                    <a:pt x="148" y="102"/>
                  </a:lnTo>
                  <a:cubicBezTo>
                    <a:pt x="150" y="134"/>
                    <a:pt x="179" y="135"/>
                    <a:pt x="199" y="145"/>
                  </a:cubicBezTo>
                  <a:cubicBezTo>
                    <a:pt x="244" y="165"/>
                    <a:pt x="291" y="180"/>
                    <a:pt x="327" y="215"/>
                  </a:cubicBezTo>
                  <a:lnTo>
                    <a:pt x="329" y="2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29">
              <a:extLst>
                <a:ext uri="{FF2B5EF4-FFF2-40B4-BE49-F238E27FC236}">
                  <a16:creationId xmlns:a16="http://schemas.microsoft.com/office/drawing/2014/main" id="{7E2BBD0B-EC37-4886-48E2-64663EEF20BD}"/>
                </a:ext>
              </a:extLst>
            </p:cNvPr>
            <p:cNvSpPr/>
            <p:nvPr/>
          </p:nvSpPr>
          <p:spPr>
            <a:xfrm>
              <a:off x="3829680" y="3620520"/>
              <a:ext cx="68400" cy="50760"/>
            </a:xfrm>
            <a:custGeom>
              <a:avLst/>
              <a:gdLst/>
              <a:ahLst/>
              <a:cxnLst/>
              <a:rect l="l" t="t" r="r" b="b"/>
              <a:pathLst>
                <a:path w="190" h="141" extrusionOk="0">
                  <a:moveTo>
                    <a:pt x="38" y="49"/>
                  </a:moveTo>
                  <a:cubicBezTo>
                    <a:pt x="30" y="35"/>
                    <a:pt x="9" y="44"/>
                    <a:pt x="0" y="29"/>
                  </a:cubicBezTo>
                  <a:cubicBezTo>
                    <a:pt x="4" y="12"/>
                    <a:pt x="16" y="18"/>
                    <a:pt x="27" y="20"/>
                  </a:cubicBezTo>
                  <a:cubicBezTo>
                    <a:pt x="42" y="23"/>
                    <a:pt x="55" y="30"/>
                    <a:pt x="72" y="15"/>
                  </a:cubicBezTo>
                  <a:cubicBezTo>
                    <a:pt x="89" y="0"/>
                    <a:pt x="111" y="15"/>
                    <a:pt x="126" y="28"/>
                  </a:cubicBezTo>
                  <a:cubicBezTo>
                    <a:pt x="129" y="30"/>
                    <a:pt x="131" y="32"/>
                    <a:pt x="133" y="35"/>
                  </a:cubicBezTo>
                  <a:cubicBezTo>
                    <a:pt x="135" y="38"/>
                    <a:pt x="136" y="42"/>
                    <a:pt x="136" y="46"/>
                  </a:cubicBezTo>
                  <a:cubicBezTo>
                    <a:pt x="136" y="50"/>
                    <a:pt x="135" y="53"/>
                    <a:pt x="133" y="57"/>
                  </a:cubicBezTo>
                  <a:cubicBezTo>
                    <a:pt x="131" y="60"/>
                    <a:pt x="129" y="62"/>
                    <a:pt x="126" y="64"/>
                  </a:cubicBezTo>
                  <a:cubicBezTo>
                    <a:pt x="115" y="72"/>
                    <a:pt x="124" y="79"/>
                    <a:pt x="131" y="86"/>
                  </a:cubicBezTo>
                  <a:cubicBezTo>
                    <a:pt x="153" y="101"/>
                    <a:pt x="172" y="119"/>
                    <a:pt x="189" y="140"/>
                  </a:cubicBezTo>
                  <a:cubicBezTo>
                    <a:pt x="174" y="136"/>
                    <a:pt x="159" y="130"/>
                    <a:pt x="146" y="122"/>
                  </a:cubicBezTo>
                  <a:cubicBezTo>
                    <a:pt x="125" y="110"/>
                    <a:pt x="107" y="94"/>
                    <a:pt x="92" y="75"/>
                  </a:cubicBezTo>
                  <a:cubicBezTo>
                    <a:pt x="87" y="67"/>
                    <a:pt x="80" y="62"/>
                    <a:pt x="72" y="57"/>
                  </a:cubicBezTo>
                  <a:cubicBezTo>
                    <a:pt x="63" y="52"/>
                    <a:pt x="52" y="48"/>
                    <a:pt x="40" y="48"/>
                  </a:cubicBezTo>
                  <a:cubicBezTo>
                    <a:pt x="39" y="48"/>
                    <a:pt x="38" y="48"/>
                    <a:pt x="37" y="48"/>
                  </a:cubicBezTo>
                  <a:lnTo>
                    <a:pt x="38" y="4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29">
              <a:extLst>
                <a:ext uri="{FF2B5EF4-FFF2-40B4-BE49-F238E27FC236}">
                  <a16:creationId xmlns:a16="http://schemas.microsoft.com/office/drawing/2014/main" id="{A18744BC-7363-91D7-DFDD-834FF116AF40}"/>
                </a:ext>
              </a:extLst>
            </p:cNvPr>
            <p:cNvSpPr/>
            <p:nvPr/>
          </p:nvSpPr>
          <p:spPr>
            <a:xfrm>
              <a:off x="3366720" y="3703320"/>
              <a:ext cx="134640" cy="56520"/>
            </a:xfrm>
            <a:custGeom>
              <a:avLst/>
              <a:gdLst/>
              <a:ahLst/>
              <a:cxnLst/>
              <a:rect l="l" t="t" r="r" b="b"/>
              <a:pathLst>
                <a:path w="374" h="157" extrusionOk="0">
                  <a:moveTo>
                    <a:pt x="373" y="0"/>
                  </a:moveTo>
                  <a:cubicBezTo>
                    <a:pt x="327" y="73"/>
                    <a:pt x="100" y="156"/>
                    <a:pt x="0" y="138"/>
                  </a:cubicBezTo>
                  <a:cubicBezTo>
                    <a:pt x="134" y="113"/>
                    <a:pt x="263" y="82"/>
                    <a:pt x="373"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29">
              <a:extLst>
                <a:ext uri="{FF2B5EF4-FFF2-40B4-BE49-F238E27FC236}">
                  <a16:creationId xmlns:a16="http://schemas.microsoft.com/office/drawing/2014/main" id="{3EF1B3B3-0153-D8FE-A4BB-694893E1D9E9}"/>
                </a:ext>
              </a:extLst>
            </p:cNvPr>
            <p:cNvSpPr/>
            <p:nvPr/>
          </p:nvSpPr>
          <p:spPr>
            <a:xfrm>
              <a:off x="3116880" y="3974400"/>
              <a:ext cx="82440" cy="71280"/>
            </a:xfrm>
            <a:custGeom>
              <a:avLst/>
              <a:gdLst/>
              <a:ahLst/>
              <a:cxnLst/>
              <a:rect l="l" t="t" r="r" b="b"/>
              <a:pathLst>
                <a:path w="229" h="198" extrusionOk="0">
                  <a:moveTo>
                    <a:pt x="0" y="1"/>
                  </a:moveTo>
                  <a:cubicBezTo>
                    <a:pt x="2" y="0"/>
                    <a:pt x="4" y="0"/>
                    <a:pt x="7" y="0"/>
                  </a:cubicBezTo>
                  <a:cubicBezTo>
                    <a:pt x="11" y="0"/>
                    <a:pt x="16" y="1"/>
                    <a:pt x="20" y="4"/>
                  </a:cubicBezTo>
                  <a:cubicBezTo>
                    <a:pt x="22" y="5"/>
                    <a:pt x="25" y="7"/>
                    <a:pt x="27" y="9"/>
                  </a:cubicBezTo>
                  <a:cubicBezTo>
                    <a:pt x="56" y="52"/>
                    <a:pt x="100" y="83"/>
                    <a:pt x="124" y="130"/>
                  </a:cubicBezTo>
                  <a:cubicBezTo>
                    <a:pt x="132" y="142"/>
                    <a:pt x="142" y="152"/>
                    <a:pt x="155" y="159"/>
                  </a:cubicBezTo>
                  <a:cubicBezTo>
                    <a:pt x="160" y="162"/>
                    <a:pt x="165" y="165"/>
                    <a:pt x="171" y="166"/>
                  </a:cubicBezTo>
                  <a:cubicBezTo>
                    <a:pt x="189" y="176"/>
                    <a:pt x="208" y="183"/>
                    <a:pt x="228" y="191"/>
                  </a:cubicBezTo>
                  <a:cubicBezTo>
                    <a:pt x="228" y="192"/>
                    <a:pt x="227" y="192"/>
                    <a:pt x="226" y="193"/>
                  </a:cubicBezTo>
                  <a:cubicBezTo>
                    <a:pt x="222" y="195"/>
                    <a:pt x="216" y="197"/>
                    <a:pt x="211" y="197"/>
                  </a:cubicBezTo>
                  <a:cubicBezTo>
                    <a:pt x="205" y="197"/>
                    <a:pt x="200" y="196"/>
                    <a:pt x="195" y="193"/>
                  </a:cubicBezTo>
                  <a:cubicBezTo>
                    <a:pt x="194" y="192"/>
                    <a:pt x="194" y="192"/>
                    <a:pt x="193" y="191"/>
                  </a:cubicBezTo>
                  <a:cubicBezTo>
                    <a:pt x="176" y="185"/>
                    <a:pt x="160" y="177"/>
                    <a:pt x="144" y="168"/>
                  </a:cubicBezTo>
                  <a:cubicBezTo>
                    <a:pt x="117" y="152"/>
                    <a:pt x="91" y="132"/>
                    <a:pt x="68" y="109"/>
                  </a:cubicBezTo>
                  <a:cubicBezTo>
                    <a:pt x="63" y="104"/>
                    <a:pt x="54" y="99"/>
                    <a:pt x="54" y="93"/>
                  </a:cubicBezTo>
                  <a:cubicBezTo>
                    <a:pt x="51" y="54"/>
                    <a:pt x="19" y="32"/>
                    <a:pt x="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29">
              <a:extLst>
                <a:ext uri="{FF2B5EF4-FFF2-40B4-BE49-F238E27FC236}">
                  <a16:creationId xmlns:a16="http://schemas.microsoft.com/office/drawing/2014/main" id="{37F63A3E-E30B-E74D-972A-E90138709A33}"/>
                </a:ext>
              </a:extLst>
            </p:cNvPr>
            <p:cNvSpPr/>
            <p:nvPr/>
          </p:nvSpPr>
          <p:spPr>
            <a:xfrm>
              <a:off x="2881080" y="3867480"/>
              <a:ext cx="33840" cy="81000"/>
            </a:xfrm>
            <a:custGeom>
              <a:avLst/>
              <a:gdLst/>
              <a:ahLst/>
              <a:cxnLst/>
              <a:rect l="l" t="t" r="r" b="b"/>
              <a:pathLst>
                <a:path w="94" h="225" extrusionOk="0">
                  <a:moveTo>
                    <a:pt x="93" y="223"/>
                  </a:moveTo>
                  <a:cubicBezTo>
                    <a:pt x="75" y="204"/>
                    <a:pt x="45" y="199"/>
                    <a:pt x="36" y="170"/>
                  </a:cubicBezTo>
                  <a:cubicBezTo>
                    <a:pt x="14" y="116"/>
                    <a:pt x="2" y="58"/>
                    <a:pt x="0" y="0"/>
                  </a:cubicBezTo>
                  <a:cubicBezTo>
                    <a:pt x="6" y="44"/>
                    <a:pt x="61" y="67"/>
                    <a:pt x="48" y="120"/>
                  </a:cubicBezTo>
                  <a:cubicBezTo>
                    <a:pt x="48" y="122"/>
                    <a:pt x="48" y="123"/>
                    <a:pt x="48" y="124"/>
                  </a:cubicBezTo>
                  <a:cubicBezTo>
                    <a:pt x="48" y="134"/>
                    <a:pt x="50" y="143"/>
                    <a:pt x="55" y="151"/>
                  </a:cubicBezTo>
                  <a:cubicBezTo>
                    <a:pt x="58" y="156"/>
                    <a:pt x="62" y="161"/>
                    <a:pt x="66" y="165"/>
                  </a:cubicBezTo>
                  <a:cubicBezTo>
                    <a:pt x="71" y="170"/>
                    <a:pt x="76" y="176"/>
                    <a:pt x="79" y="182"/>
                  </a:cubicBezTo>
                  <a:cubicBezTo>
                    <a:pt x="87" y="195"/>
                    <a:pt x="91" y="209"/>
                    <a:pt x="91" y="224"/>
                  </a:cubicBezTo>
                  <a:lnTo>
                    <a:pt x="93" y="22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29">
              <a:extLst>
                <a:ext uri="{FF2B5EF4-FFF2-40B4-BE49-F238E27FC236}">
                  <a16:creationId xmlns:a16="http://schemas.microsoft.com/office/drawing/2014/main" id="{36956A4B-6C6F-1995-57B9-A9B3FE69095C}"/>
                </a:ext>
              </a:extLst>
            </p:cNvPr>
            <p:cNvSpPr/>
            <p:nvPr/>
          </p:nvSpPr>
          <p:spPr>
            <a:xfrm>
              <a:off x="3182760" y="3529440"/>
              <a:ext cx="119520" cy="67680"/>
            </a:xfrm>
            <a:custGeom>
              <a:avLst/>
              <a:gdLst/>
              <a:ahLst/>
              <a:cxnLst/>
              <a:rect l="l" t="t" r="r" b="b"/>
              <a:pathLst>
                <a:path w="332" h="188" extrusionOk="0">
                  <a:moveTo>
                    <a:pt x="331" y="187"/>
                  </a:moveTo>
                  <a:cubicBezTo>
                    <a:pt x="217" y="131"/>
                    <a:pt x="98" y="84"/>
                    <a:pt x="0" y="0"/>
                  </a:cubicBezTo>
                  <a:cubicBezTo>
                    <a:pt x="107" y="70"/>
                    <a:pt x="223" y="120"/>
                    <a:pt x="331" y="18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29">
              <a:extLst>
                <a:ext uri="{FF2B5EF4-FFF2-40B4-BE49-F238E27FC236}">
                  <a16:creationId xmlns:a16="http://schemas.microsoft.com/office/drawing/2014/main" id="{28B4BB1E-9430-55FB-A5E5-1F9F485A99AB}"/>
                </a:ext>
              </a:extLst>
            </p:cNvPr>
            <p:cNvSpPr/>
            <p:nvPr/>
          </p:nvSpPr>
          <p:spPr>
            <a:xfrm>
              <a:off x="3038760" y="3497400"/>
              <a:ext cx="91440" cy="98640"/>
            </a:xfrm>
            <a:custGeom>
              <a:avLst/>
              <a:gdLst/>
              <a:ahLst/>
              <a:cxnLst/>
              <a:rect l="l" t="t" r="r" b="b"/>
              <a:pathLst>
                <a:path w="254" h="274" extrusionOk="0">
                  <a:moveTo>
                    <a:pt x="253" y="273"/>
                  </a:moveTo>
                  <a:cubicBezTo>
                    <a:pt x="191" y="242"/>
                    <a:pt x="20" y="61"/>
                    <a:pt x="0" y="0"/>
                  </a:cubicBezTo>
                  <a:cubicBezTo>
                    <a:pt x="85" y="99"/>
                    <a:pt x="166" y="189"/>
                    <a:pt x="253" y="27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29">
              <a:extLst>
                <a:ext uri="{FF2B5EF4-FFF2-40B4-BE49-F238E27FC236}">
                  <a16:creationId xmlns:a16="http://schemas.microsoft.com/office/drawing/2014/main" id="{C2E2DB8C-530D-987B-5482-FBE32EE9B098}"/>
                </a:ext>
              </a:extLst>
            </p:cNvPr>
            <p:cNvSpPr/>
            <p:nvPr/>
          </p:nvSpPr>
          <p:spPr>
            <a:xfrm>
              <a:off x="3100320" y="3430440"/>
              <a:ext cx="132840" cy="25200"/>
            </a:xfrm>
            <a:custGeom>
              <a:avLst/>
              <a:gdLst/>
              <a:ahLst/>
              <a:cxnLst/>
              <a:rect l="l" t="t" r="r" b="b"/>
              <a:pathLst>
                <a:path w="369" h="70" extrusionOk="0">
                  <a:moveTo>
                    <a:pt x="334" y="48"/>
                  </a:moveTo>
                  <a:lnTo>
                    <a:pt x="368" y="69"/>
                  </a:lnTo>
                  <a:cubicBezTo>
                    <a:pt x="245" y="44"/>
                    <a:pt x="122" y="23"/>
                    <a:pt x="0" y="0"/>
                  </a:cubicBezTo>
                  <a:cubicBezTo>
                    <a:pt x="90" y="0"/>
                    <a:pt x="176" y="26"/>
                    <a:pt x="264" y="35"/>
                  </a:cubicBezTo>
                  <a:lnTo>
                    <a:pt x="334" y="4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29">
              <a:extLst>
                <a:ext uri="{FF2B5EF4-FFF2-40B4-BE49-F238E27FC236}">
                  <a16:creationId xmlns:a16="http://schemas.microsoft.com/office/drawing/2014/main" id="{1F9641D0-5DC5-2EF0-22F6-94D8813E3CC4}"/>
                </a:ext>
              </a:extLst>
            </p:cNvPr>
            <p:cNvSpPr/>
            <p:nvPr/>
          </p:nvSpPr>
          <p:spPr>
            <a:xfrm>
              <a:off x="2863440" y="3656160"/>
              <a:ext cx="27000" cy="78120"/>
            </a:xfrm>
            <a:custGeom>
              <a:avLst/>
              <a:gdLst/>
              <a:ahLst/>
              <a:cxnLst/>
              <a:rect l="l" t="t" r="r" b="b"/>
              <a:pathLst>
                <a:path w="75" h="217" extrusionOk="0">
                  <a:moveTo>
                    <a:pt x="0" y="0"/>
                  </a:moveTo>
                  <a:cubicBezTo>
                    <a:pt x="29" y="67"/>
                    <a:pt x="70" y="130"/>
                    <a:pt x="74" y="216"/>
                  </a:cubicBezTo>
                  <a:cubicBezTo>
                    <a:pt x="50" y="180"/>
                    <a:pt x="49" y="146"/>
                    <a:pt x="33" y="114"/>
                  </a:cubicBezTo>
                  <a:cubicBezTo>
                    <a:pt x="21" y="146"/>
                    <a:pt x="45" y="175"/>
                    <a:pt x="33" y="213"/>
                  </a:cubicBezTo>
                  <a:cubicBezTo>
                    <a:pt x="17" y="143"/>
                    <a:pt x="6" y="7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29">
              <a:extLst>
                <a:ext uri="{FF2B5EF4-FFF2-40B4-BE49-F238E27FC236}">
                  <a16:creationId xmlns:a16="http://schemas.microsoft.com/office/drawing/2014/main" id="{A2A9E26E-3F39-5902-D877-372CC5F8E604}"/>
                </a:ext>
              </a:extLst>
            </p:cNvPr>
            <p:cNvSpPr/>
            <p:nvPr/>
          </p:nvSpPr>
          <p:spPr>
            <a:xfrm>
              <a:off x="3504960" y="3867480"/>
              <a:ext cx="69480" cy="74160"/>
            </a:xfrm>
            <a:custGeom>
              <a:avLst/>
              <a:gdLst/>
              <a:ahLst/>
              <a:cxnLst/>
              <a:rect l="l" t="t" r="r" b="b"/>
              <a:pathLst>
                <a:path w="193" h="206" extrusionOk="0">
                  <a:moveTo>
                    <a:pt x="5" y="205"/>
                  </a:moveTo>
                  <a:cubicBezTo>
                    <a:pt x="0" y="185"/>
                    <a:pt x="18" y="181"/>
                    <a:pt x="28" y="172"/>
                  </a:cubicBezTo>
                  <a:cubicBezTo>
                    <a:pt x="64" y="143"/>
                    <a:pt x="95" y="108"/>
                    <a:pt x="119" y="68"/>
                  </a:cubicBezTo>
                  <a:cubicBezTo>
                    <a:pt x="136" y="41"/>
                    <a:pt x="159" y="19"/>
                    <a:pt x="186" y="3"/>
                  </a:cubicBezTo>
                  <a:cubicBezTo>
                    <a:pt x="188" y="2"/>
                    <a:pt x="190" y="1"/>
                    <a:pt x="192" y="0"/>
                  </a:cubicBezTo>
                  <a:cubicBezTo>
                    <a:pt x="189" y="6"/>
                    <a:pt x="186" y="12"/>
                    <a:pt x="183" y="18"/>
                  </a:cubicBezTo>
                  <a:cubicBezTo>
                    <a:pt x="176" y="30"/>
                    <a:pt x="167" y="41"/>
                    <a:pt x="157" y="49"/>
                  </a:cubicBezTo>
                  <a:cubicBezTo>
                    <a:pt x="144" y="65"/>
                    <a:pt x="125" y="76"/>
                    <a:pt x="125" y="99"/>
                  </a:cubicBezTo>
                  <a:cubicBezTo>
                    <a:pt x="125" y="110"/>
                    <a:pt x="116" y="115"/>
                    <a:pt x="109" y="121"/>
                  </a:cubicBezTo>
                  <a:cubicBezTo>
                    <a:pt x="81" y="142"/>
                    <a:pt x="56" y="166"/>
                    <a:pt x="33" y="194"/>
                  </a:cubicBezTo>
                  <a:cubicBezTo>
                    <a:pt x="26" y="204"/>
                    <a:pt x="14" y="203"/>
                    <a:pt x="3" y="204"/>
                  </a:cubicBezTo>
                  <a:lnTo>
                    <a:pt x="5" y="20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29">
              <a:extLst>
                <a:ext uri="{FF2B5EF4-FFF2-40B4-BE49-F238E27FC236}">
                  <a16:creationId xmlns:a16="http://schemas.microsoft.com/office/drawing/2014/main" id="{15F59130-72AF-426F-CF74-4B6347B765B4}"/>
                </a:ext>
              </a:extLst>
            </p:cNvPr>
            <p:cNvSpPr/>
            <p:nvPr/>
          </p:nvSpPr>
          <p:spPr>
            <a:xfrm>
              <a:off x="3031200" y="4052880"/>
              <a:ext cx="93960" cy="65520"/>
            </a:xfrm>
            <a:custGeom>
              <a:avLst/>
              <a:gdLst/>
              <a:ahLst/>
              <a:cxnLst/>
              <a:rect l="l" t="t" r="r" b="b"/>
              <a:pathLst>
                <a:path w="261" h="182" extrusionOk="0">
                  <a:moveTo>
                    <a:pt x="55" y="79"/>
                  </a:moveTo>
                  <a:cubicBezTo>
                    <a:pt x="40" y="55"/>
                    <a:pt x="10" y="41"/>
                    <a:pt x="0" y="0"/>
                  </a:cubicBezTo>
                  <a:cubicBezTo>
                    <a:pt x="38" y="20"/>
                    <a:pt x="53" y="52"/>
                    <a:pt x="80" y="71"/>
                  </a:cubicBezTo>
                  <a:cubicBezTo>
                    <a:pt x="92" y="81"/>
                    <a:pt x="105" y="90"/>
                    <a:pt x="119" y="98"/>
                  </a:cubicBezTo>
                  <a:cubicBezTo>
                    <a:pt x="137" y="109"/>
                    <a:pt x="157" y="117"/>
                    <a:pt x="177" y="124"/>
                  </a:cubicBezTo>
                  <a:cubicBezTo>
                    <a:pt x="190" y="127"/>
                    <a:pt x="202" y="132"/>
                    <a:pt x="214" y="139"/>
                  </a:cubicBezTo>
                  <a:cubicBezTo>
                    <a:pt x="232" y="149"/>
                    <a:pt x="248" y="163"/>
                    <a:pt x="260" y="181"/>
                  </a:cubicBezTo>
                  <a:lnTo>
                    <a:pt x="66" y="92"/>
                  </a:lnTo>
                  <a:lnTo>
                    <a:pt x="55" y="7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29">
              <a:extLst>
                <a:ext uri="{FF2B5EF4-FFF2-40B4-BE49-F238E27FC236}">
                  <a16:creationId xmlns:a16="http://schemas.microsoft.com/office/drawing/2014/main" id="{57677849-8B24-94F7-8390-94AF5B5CBDFF}"/>
                </a:ext>
              </a:extLst>
            </p:cNvPr>
            <p:cNvSpPr/>
            <p:nvPr/>
          </p:nvSpPr>
          <p:spPr>
            <a:xfrm>
              <a:off x="3219120" y="3764160"/>
              <a:ext cx="99000" cy="19080"/>
            </a:xfrm>
            <a:custGeom>
              <a:avLst/>
              <a:gdLst/>
              <a:ahLst/>
              <a:cxnLst/>
              <a:rect l="l" t="t" r="r" b="b"/>
              <a:pathLst>
                <a:path w="275" h="53" extrusionOk="0">
                  <a:moveTo>
                    <a:pt x="274" y="22"/>
                  </a:moveTo>
                  <a:cubicBezTo>
                    <a:pt x="207" y="52"/>
                    <a:pt x="79" y="41"/>
                    <a:pt x="0" y="0"/>
                  </a:cubicBezTo>
                  <a:cubicBezTo>
                    <a:pt x="68" y="16"/>
                    <a:pt x="137" y="25"/>
                    <a:pt x="207" y="25"/>
                  </a:cubicBezTo>
                  <a:cubicBezTo>
                    <a:pt x="229" y="25"/>
                    <a:pt x="252" y="24"/>
                    <a:pt x="274"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29">
              <a:extLst>
                <a:ext uri="{FF2B5EF4-FFF2-40B4-BE49-F238E27FC236}">
                  <a16:creationId xmlns:a16="http://schemas.microsoft.com/office/drawing/2014/main" id="{E6343E94-5C2C-6100-E043-0A49435B6B54}"/>
                </a:ext>
              </a:extLst>
            </p:cNvPr>
            <p:cNvSpPr/>
            <p:nvPr/>
          </p:nvSpPr>
          <p:spPr>
            <a:xfrm>
              <a:off x="3395880" y="3635280"/>
              <a:ext cx="114480" cy="10080"/>
            </a:xfrm>
            <a:custGeom>
              <a:avLst/>
              <a:gdLst/>
              <a:ahLst/>
              <a:cxnLst/>
              <a:rect l="l" t="t" r="r" b="b"/>
              <a:pathLst>
                <a:path w="318" h="28" extrusionOk="0">
                  <a:moveTo>
                    <a:pt x="317" y="27"/>
                  </a:moveTo>
                  <a:cubicBezTo>
                    <a:pt x="263" y="17"/>
                    <a:pt x="209" y="11"/>
                    <a:pt x="154" y="11"/>
                  </a:cubicBezTo>
                  <a:cubicBezTo>
                    <a:pt x="102" y="11"/>
                    <a:pt x="51" y="16"/>
                    <a:pt x="0" y="26"/>
                  </a:cubicBezTo>
                  <a:cubicBezTo>
                    <a:pt x="50" y="9"/>
                    <a:pt x="103" y="0"/>
                    <a:pt x="156" y="0"/>
                  </a:cubicBezTo>
                  <a:cubicBezTo>
                    <a:pt x="211" y="0"/>
                    <a:pt x="265" y="9"/>
                    <a:pt x="317"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23;p29">
              <a:extLst>
                <a:ext uri="{FF2B5EF4-FFF2-40B4-BE49-F238E27FC236}">
                  <a16:creationId xmlns:a16="http://schemas.microsoft.com/office/drawing/2014/main" id="{CB34A7B6-F69D-4B1B-FD2B-98D3506E0F82}"/>
                </a:ext>
              </a:extLst>
            </p:cNvPr>
            <p:cNvSpPr/>
            <p:nvPr/>
          </p:nvSpPr>
          <p:spPr>
            <a:xfrm>
              <a:off x="3176280" y="3432240"/>
              <a:ext cx="109800" cy="31320"/>
            </a:xfrm>
            <a:custGeom>
              <a:avLst/>
              <a:gdLst/>
              <a:ahLst/>
              <a:cxnLst/>
              <a:rect l="l" t="t" r="r" b="b"/>
              <a:pathLst>
                <a:path w="305" h="87" extrusionOk="0">
                  <a:moveTo>
                    <a:pt x="123" y="43"/>
                  </a:moveTo>
                  <a:lnTo>
                    <a:pt x="54" y="30"/>
                  </a:lnTo>
                  <a:cubicBezTo>
                    <a:pt x="42" y="9"/>
                    <a:pt x="12" y="22"/>
                    <a:pt x="0" y="0"/>
                  </a:cubicBezTo>
                  <a:cubicBezTo>
                    <a:pt x="105" y="14"/>
                    <a:pt x="207" y="42"/>
                    <a:pt x="304" y="86"/>
                  </a:cubicBezTo>
                  <a:cubicBezTo>
                    <a:pt x="242" y="77"/>
                    <a:pt x="185" y="49"/>
                    <a:pt x="123" y="4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24;p29">
              <a:extLst>
                <a:ext uri="{FF2B5EF4-FFF2-40B4-BE49-F238E27FC236}">
                  <a16:creationId xmlns:a16="http://schemas.microsoft.com/office/drawing/2014/main" id="{7DF94306-8898-750B-6058-A4A65F9BE1A8}"/>
                </a:ext>
              </a:extLst>
            </p:cNvPr>
            <p:cNvSpPr/>
            <p:nvPr/>
          </p:nvSpPr>
          <p:spPr>
            <a:xfrm>
              <a:off x="3064680" y="3430800"/>
              <a:ext cx="91440" cy="40680"/>
            </a:xfrm>
            <a:custGeom>
              <a:avLst/>
              <a:gdLst/>
              <a:ahLst/>
              <a:cxnLst/>
              <a:rect l="l" t="t" r="r" b="b"/>
              <a:pathLst>
                <a:path w="254" h="113" extrusionOk="0">
                  <a:moveTo>
                    <a:pt x="253" y="112"/>
                  </a:moveTo>
                  <a:cubicBezTo>
                    <a:pt x="177" y="64"/>
                    <a:pt x="92" y="40"/>
                    <a:pt x="0" y="6"/>
                  </a:cubicBezTo>
                  <a:cubicBezTo>
                    <a:pt x="62" y="0"/>
                    <a:pt x="206" y="60"/>
                    <a:pt x="253" y="1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29">
              <a:extLst>
                <a:ext uri="{FF2B5EF4-FFF2-40B4-BE49-F238E27FC236}">
                  <a16:creationId xmlns:a16="http://schemas.microsoft.com/office/drawing/2014/main" id="{F1A5FC3D-39E4-AC43-3E34-E6FAFC3AC0FE}"/>
                </a:ext>
              </a:extLst>
            </p:cNvPr>
            <p:cNvSpPr/>
            <p:nvPr/>
          </p:nvSpPr>
          <p:spPr>
            <a:xfrm>
              <a:off x="3329640" y="3882960"/>
              <a:ext cx="54360" cy="21240"/>
            </a:xfrm>
            <a:custGeom>
              <a:avLst/>
              <a:gdLst/>
              <a:ahLst/>
              <a:cxnLst/>
              <a:rect l="l" t="t" r="r" b="b"/>
              <a:pathLst>
                <a:path w="151" h="59" extrusionOk="0">
                  <a:moveTo>
                    <a:pt x="0" y="29"/>
                  </a:moveTo>
                  <a:cubicBezTo>
                    <a:pt x="19" y="23"/>
                    <a:pt x="38" y="19"/>
                    <a:pt x="58" y="18"/>
                  </a:cubicBezTo>
                  <a:cubicBezTo>
                    <a:pt x="76" y="18"/>
                    <a:pt x="107" y="0"/>
                    <a:pt x="112" y="25"/>
                  </a:cubicBezTo>
                  <a:cubicBezTo>
                    <a:pt x="118" y="58"/>
                    <a:pt x="150" y="19"/>
                    <a:pt x="149" y="53"/>
                  </a:cubicBezTo>
                  <a:lnTo>
                    <a:pt x="6" y="53"/>
                  </a:lnTo>
                  <a:cubicBezTo>
                    <a:pt x="16" y="41"/>
                    <a:pt x="32" y="50"/>
                    <a:pt x="46" y="45"/>
                  </a:cubicBezTo>
                  <a:cubicBezTo>
                    <a:pt x="44" y="32"/>
                    <a:pt x="33" y="38"/>
                    <a:pt x="27" y="37"/>
                  </a:cubicBezTo>
                  <a:cubicBezTo>
                    <a:pt x="21" y="36"/>
                    <a:pt x="9" y="40"/>
                    <a:pt x="0"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29">
              <a:extLst>
                <a:ext uri="{FF2B5EF4-FFF2-40B4-BE49-F238E27FC236}">
                  <a16:creationId xmlns:a16="http://schemas.microsoft.com/office/drawing/2014/main" id="{54A201C3-820E-9129-4515-715E9F35331D}"/>
                </a:ext>
              </a:extLst>
            </p:cNvPr>
            <p:cNvSpPr/>
            <p:nvPr/>
          </p:nvSpPr>
          <p:spPr>
            <a:xfrm>
              <a:off x="3272760" y="4152600"/>
              <a:ext cx="91080" cy="21240"/>
            </a:xfrm>
            <a:custGeom>
              <a:avLst/>
              <a:gdLst/>
              <a:ahLst/>
              <a:cxnLst/>
              <a:rect l="l" t="t" r="r" b="b"/>
              <a:pathLst>
                <a:path w="253" h="59" extrusionOk="0">
                  <a:moveTo>
                    <a:pt x="252" y="21"/>
                  </a:moveTo>
                  <a:cubicBezTo>
                    <a:pt x="168" y="24"/>
                    <a:pt x="82" y="58"/>
                    <a:pt x="0" y="5"/>
                  </a:cubicBezTo>
                  <a:cubicBezTo>
                    <a:pt x="28" y="9"/>
                    <a:pt x="56" y="12"/>
                    <a:pt x="84" y="18"/>
                  </a:cubicBezTo>
                  <a:cubicBezTo>
                    <a:pt x="95" y="21"/>
                    <a:pt x="107" y="22"/>
                    <a:pt x="119" y="22"/>
                  </a:cubicBezTo>
                  <a:cubicBezTo>
                    <a:pt x="135" y="22"/>
                    <a:pt x="151" y="20"/>
                    <a:pt x="166" y="14"/>
                  </a:cubicBezTo>
                  <a:cubicBezTo>
                    <a:pt x="199" y="0"/>
                    <a:pt x="224" y="16"/>
                    <a:pt x="252"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27;p29">
              <a:extLst>
                <a:ext uri="{FF2B5EF4-FFF2-40B4-BE49-F238E27FC236}">
                  <a16:creationId xmlns:a16="http://schemas.microsoft.com/office/drawing/2014/main" id="{880984A1-11CD-3794-078B-9F2AA217B0D2}"/>
                </a:ext>
              </a:extLst>
            </p:cNvPr>
            <p:cNvSpPr/>
            <p:nvPr/>
          </p:nvSpPr>
          <p:spPr>
            <a:xfrm>
              <a:off x="3080520" y="4051440"/>
              <a:ext cx="79560" cy="61200"/>
            </a:xfrm>
            <a:custGeom>
              <a:avLst/>
              <a:gdLst/>
              <a:ahLst/>
              <a:cxnLst/>
              <a:rect l="l" t="t" r="r" b="b"/>
              <a:pathLst>
                <a:path w="221" h="170" extrusionOk="0">
                  <a:moveTo>
                    <a:pt x="0" y="0"/>
                  </a:moveTo>
                  <a:cubicBezTo>
                    <a:pt x="63" y="65"/>
                    <a:pt x="135" y="120"/>
                    <a:pt x="213" y="165"/>
                  </a:cubicBezTo>
                  <a:cubicBezTo>
                    <a:pt x="216" y="166"/>
                    <a:pt x="218" y="168"/>
                    <a:pt x="220" y="169"/>
                  </a:cubicBezTo>
                  <a:cubicBezTo>
                    <a:pt x="192" y="160"/>
                    <a:pt x="164" y="147"/>
                    <a:pt x="139" y="133"/>
                  </a:cubicBezTo>
                  <a:cubicBezTo>
                    <a:pt x="82" y="100"/>
                    <a:pt x="35" y="55"/>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29">
              <a:extLst>
                <a:ext uri="{FF2B5EF4-FFF2-40B4-BE49-F238E27FC236}">
                  <a16:creationId xmlns:a16="http://schemas.microsoft.com/office/drawing/2014/main" id="{4ED50811-9DEC-BC1A-2507-BB018E482D83}"/>
                </a:ext>
              </a:extLst>
            </p:cNvPr>
            <p:cNvSpPr/>
            <p:nvPr/>
          </p:nvSpPr>
          <p:spPr>
            <a:xfrm>
              <a:off x="3110760" y="3750840"/>
              <a:ext cx="90000" cy="50760"/>
            </a:xfrm>
            <a:custGeom>
              <a:avLst/>
              <a:gdLst/>
              <a:ahLst/>
              <a:cxnLst/>
              <a:rect l="l" t="t" r="r" b="b"/>
              <a:pathLst>
                <a:path w="250" h="141" extrusionOk="0">
                  <a:moveTo>
                    <a:pt x="0" y="2"/>
                  </a:moveTo>
                  <a:cubicBezTo>
                    <a:pt x="33" y="0"/>
                    <a:pt x="61" y="22"/>
                    <a:pt x="86" y="35"/>
                  </a:cubicBezTo>
                  <a:cubicBezTo>
                    <a:pt x="140" y="64"/>
                    <a:pt x="193" y="98"/>
                    <a:pt x="249" y="129"/>
                  </a:cubicBezTo>
                  <a:cubicBezTo>
                    <a:pt x="234" y="140"/>
                    <a:pt x="225" y="129"/>
                    <a:pt x="216" y="125"/>
                  </a:cubicBezTo>
                  <a:cubicBezTo>
                    <a:pt x="147" y="88"/>
                    <a:pt x="78" y="51"/>
                    <a:pt x="10" y="13"/>
                  </a:cubicBezTo>
                  <a:cubicBezTo>
                    <a:pt x="6" y="11"/>
                    <a:pt x="4" y="5"/>
                    <a:pt x="1" y="1"/>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29">
              <a:extLst>
                <a:ext uri="{FF2B5EF4-FFF2-40B4-BE49-F238E27FC236}">
                  <a16:creationId xmlns:a16="http://schemas.microsoft.com/office/drawing/2014/main" id="{30E2B0B6-6734-ECA4-9661-4967B66AE5BB}"/>
                </a:ext>
              </a:extLst>
            </p:cNvPr>
            <p:cNvSpPr/>
            <p:nvPr/>
          </p:nvSpPr>
          <p:spPr>
            <a:xfrm>
              <a:off x="2828520" y="3506040"/>
              <a:ext cx="45720" cy="76680"/>
            </a:xfrm>
            <a:custGeom>
              <a:avLst/>
              <a:gdLst/>
              <a:ahLst/>
              <a:cxnLst/>
              <a:rect l="l" t="t" r="r" b="b"/>
              <a:pathLst>
                <a:path w="127" h="213" extrusionOk="0">
                  <a:moveTo>
                    <a:pt x="2" y="0"/>
                  </a:moveTo>
                  <a:cubicBezTo>
                    <a:pt x="16" y="37"/>
                    <a:pt x="34" y="72"/>
                    <a:pt x="53" y="106"/>
                  </a:cubicBezTo>
                  <a:cubicBezTo>
                    <a:pt x="75" y="143"/>
                    <a:pt x="99" y="179"/>
                    <a:pt x="126" y="212"/>
                  </a:cubicBezTo>
                  <a:cubicBezTo>
                    <a:pt x="65" y="176"/>
                    <a:pt x="0" y="62"/>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29">
              <a:extLst>
                <a:ext uri="{FF2B5EF4-FFF2-40B4-BE49-F238E27FC236}">
                  <a16:creationId xmlns:a16="http://schemas.microsoft.com/office/drawing/2014/main" id="{3DF6125B-172C-D41D-3E62-8E75F77F4195}"/>
                </a:ext>
              </a:extLst>
            </p:cNvPr>
            <p:cNvSpPr/>
            <p:nvPr/>
          </p:nvSpPr>
          <p:spPr>
            <a:xfrm>
              <a:off x="3396960" y="3801240"/>
              <a:ext cx="80280" cy="47160"/>
            </a:xfrm>
            <a:custGeom>
              <a:avLst/>
              <a:gdLst/>
              <a:ahLst/>
              <a:cxnLst/>
              <a:rect l="l" t="t" r="r" b="b"/>
              <a:pathLst>
                <a:path w="223" h="131" extrusionOk="0">
                  <a:moveTo>
                    <a:pt x="222" y="0"/>
                  </a:moveTo>
                  <a:cubicBezTo>
                    <a:pt x="182" y="27"/>
                    <a:pt x="142" y="52"/>
                    <a:pt x="100" y="76"/>
                  </a:cubicBezTo>
                  <a:cubicBezTo>
                    <a:pt x="67" y="95"/>
                    <a:pt x="34" y="113"/>
                    <a:pt x="0" y="130"/>
                  </a:cubicBezTo>
                  <a:cubicBezTo>
                    <a:pt x="41" y="86"/>
                    <a:pt x="186" y="1"/>
                    <a:pt x="22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29">
              <a:extLst>
                <a:ext uri="{FF2B5EF4-FFF2-40B4-BE49-F238E27FC236}">
                  <a16:creationId xmlns:a16="http://schemas.microsoft.com/office/drawing/2014/main" id="{A449238C-7AE4-BC26-3F5A-93FE59952282}"/>
                </a:ext>
              </a:extLst>
            </p:cNvPr>
            <p:cNvSpPr/>
            <p:nvPr/>
          </p:nvSpPr>
          <p:spPr>
            <a:xfrm>
              <a:off x="3124440" y="4140360"/>
              <a:ext cx="89280" cy="38160"/>
            </a:xfrm>
            <a:custGeom>
              <a:avLst/>
              <a:gdLst/>
              <a:ahLst/>
              <a:cxnLst/>
              <a:rect l="l" t="t" r="r" b="b"/>
              <a:pathLst>
                <a:path w="248" h="106" extrusionOk="0">
                  <a:moveTo>
                    <a:pt x="246" y="96"/>
                  </a:moveTo>
                  <a:cubicBezTo>
                    <a:pt x="245" y="96"/>
                    <a:pt x="245" y="96"/>
                    <a:pt x="245" y="96"/>
                  </a:cubicBezTo>
                  <a:cubicBezTo>
                    <a:pt x="236" y="102"/>
                    <a:pt x="225" y="105"/>
                    <a:pt x="214" y="105"/>
                  </a:cubicBezTo>
                  <a:cubicBezTo>
                    <a:pt x="210" y="105"/>
                    <a:pt x="207" y="104"/>
                    <a:pt x="203" y="104"/>
                  </a:cubicBezTo>
                  <a:cubicBezTo>
                    <a:pt x="146" y="95"/>
                    <a:pt x="91" y="79"/>
                    <a:pt x="38" y="55"/>
                  </a:cubicBezTo>
                  <a:cubicBezTo>
                    <a:pt x="35" y="54"/>
                    <a:pt x="31" y="52"/>
                    <a:pt x="28" y="51"/>
                  </a:cubicBezTo>
                  <a:cubicBezTo>
                    <a:pt x="19" y="46"/>
                    <a:pt x="13" y="39"/>
                    <a:pt x="8" y="30"/>
                  </a:cubicBezTo>
                  <a:cubicBezTo>
                    <a:pt x="3" y="21"/>
                    <a:pt x="0" y="13"/>
                    <a:pt x="0" y="3"/>
                  </a:cubicBezTo>
                  <a:cubicBezTo>
                    <a:pt x="0" y="2"/>
                    <a:pt x="0" y="1"/>
                    <a:pt x="0" y="0"/>
                  </a:cubicBezTo>
                  <a:cubicBezTo>
                    <a:pt x="74" y="69"/>
                    <a:pt x="162" y="80"/>
                    <a:pt x="247" y="97"/>
                  </a:cubicBezTo>
                  <a:lnTo>
                    <a:pt x="246" y="9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432;p29">
              <a:extLst>
                <a:ext uri="{FF2B5EF4-FFF2-40B4-BE49-F238E27FC236}">
                  <a16:creationId xmlns:a16="http://schemas.microsoft.com/office/drawing/2014/main" id="{937C8841-083F-6143-8D68-DF467EA1D7EE}"/>
                </a:ext>
              </a:extLst>
            </p:cNvPr>
            <p:cNvSpPr/>
            <p:nvPr/>
          </p:nvSpPr>
          <p:spPr>
            <a:xfrm>
              <a:off x="2817000" y="3537000"/>
              <a:ext cx="37440" cy="81360"/>
            </a:xfrm>
            <a:custGeom>
              <a:avLst/>
              <a:gdLst/>
              <a:ahLst/>
              <a:cxnLst/>
              <a:rect l="l" t="t" r="r" b="b"/>
              <a:pathLst>
                <a:path w="104" h="226" extrusionOk="0">
                  <a:moveTo>
                    <a:pt x="103" y="225"/>
                  </a:moveTo>
                  <a:cubicBezTo>
                    <a:pt x="18" y="168"/>
                    <a:pt x="0" y="88"/>
                    <a:pt x="5" y="0"/>
                  </a:cubicBezTo>
                  <a:cubicBezTo>
                    <a:pt x="23" y="37"/>
                    <a:pt x="13" y="83"/>
                    <a:pt x="34" y="117"/>
                  </a:cubicBezTo>
                  <a:cubicBezTo>
                    <a:pt x="54" y="151"/>
                    <a:pt x="86" y="179"/>
                    <a:pt x="103" y="2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29">
              <a:extLst>
                <a:ext uri="{FF2B5EF4-FFF2-40B4-BE49-F238E27FC236}">
                  <a16:creationId xmlns:a16="http://schemas.microsoft.com/office/drawing/2014/main" id="{7054C25B-5393-6CD3-46FD-D52DF80E3CA1}"/>
                </a:ext>
              </a:extLst>
            </p:cNvPr>
            <p:cNvSpPr/>
            <p:nvPr/>
          </p:nvSpPr>
          <p:spPr>
            <a:xfrm>
              <a:off x="2882880" y="3512160"/>
              <a:ext cx="63000" cy="65880"/>
            </a:xfrm>
            <a:custGeom>
              <a:avLst/>
              <a:gdLst/>
              <a:ahLst/>
              <a:cxnLst/>
              <a:rect l="l" t="t" r="r" b="b"/>
              <a:pathLst>
                <a:path w="175" h="183" extrusionOk="0">
                  <a:moveTo>
                    <a:pt x="174" y="168"/>
                  </a:moveTo>
                  <a:cubicBezTo>
                    <a:pt x="171" y="176"/>
                    <a:pt x="164" y="182"/>
                    <a:pt x="157" y="178"/>
                  </a:cubicBezTo>
                  <a:cubicBezTo>
                    <a:pt x="131" y="165"/>
                    <a:pt x="18" y="39"/>
                    <a:pt x="0" y="0"/>
                  </a:cubicBezTo>
                  <a:cubicBezTo>
                    <a:pt x="53" y="41"/>
                    <a:pt x="83" y="94"/>
                    <a:pt x="128" y="129"/>
                  </a:cubicBezTo>
                  <a:lnTo>
                    <a:pt x="174" y="16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29">
              <a:extLst>
                <a:ext uri="{FF2B5EF4-FFF2-40B4-BE49-F238E27FC236}">
                  <a16:creationId xmlns:a16="http://schemas.microsoft.com/office/drawing/2014/main" id="{9B88FD63-0F7B-9D87-AAD0-43BD58FC062A}"/>
                </a:ext>
              </a:extLst>
            </p:cNvPr>
            <p:cNvSpPr/>
            <p:nvPr/>
          </p:nvSpPr>
          <p:spPr>
            <a:xfrm>
              <a:off x="3051360" y="3966480"/>
              <a:ext cx="66600" cy="73080"/>
            </a:xfrm>
            <a:custGeom>
              <a:avLst/>
              <a:gdLst/>
              <a:ahLst/>
              <a:cxnLst/>
              <a:rect l="l" t="t" r="r" b="b"/>
              <a:pathLst>
                <a:path w="185" h="203" extrusionOk="0">
                  <a:moveTo>
                    <a:pt x="97" y="94"/>
                  </a:moveTo>
                  <a:cubicBezTo>
                    <a:pt x="103" y="120"/>
                    <a:pt x="127" y="134"/>
                    <a:pt x="144" y="153"/>
                  </a:cubicBezTo>
                  <a:cubicBezTo>
                    <a:pt x="158" y="169"/>
                    <a:pt x="172" y="185"/>
                    <a:pt x="184" y="202"/>
                  </a:cubicBezTo>
                  <a:cubicBezTo>
                    <a:pt x="143" y="188"/>
                    <a:pt x="126" y="144"/>
                    <a:pt x="87" y="128"/>
                  </a:cubicBezTo>
                  <a:lnTo>
                    <a:pt x="89" y="129"/>
                  </a:lnTo>
                  <a:cubicBezTo>
                    <a:pt x="83" y="104"/>
                    <a:pt x="61" y="92"/>
                    <a:pt x="45" y="74"/>
                  </a:cubicBezTo>
                  <a:cubicBezTo>
                    <a:pt x="33" y="63"/>
                    <a:pt x="23" y="50"/>
                    <a:pt x="15" y="36"/>
                  </a:cubicBezTo>
                  <a:cubicBezTo>
                    <a:pt x="9" y="25"/>
                    <a:pt x="4" y="13"/>
                    <a:pt x="0" y="0"/>
                  </a:cubicBezTo>
                  <a:cubicBezTo>
                    <a:pt x="42" y="33"/>
                    <a:pt x="57" y="80"/>
                    <a:pt x="98" y="96"/>
                  </a:cubicBezTo>
                  <a:lnTo>
                    <a:pt x="97" y="9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435;p29">
              <a:extLst>
                <a:ext uri="{FF2B5EF4-FFF2-40B4-BE49-F238E27FC236}">
                  <a16:creationId xmlns:a16="http://schemas.microsoft.com/office/drawing/2014/main" id="{EF0736F4-05E2-E7F9-E7DC-D50923FB4F06}"/>
                </a:ext>
              </a:extLst>
            </p:cNvPr>
            <p:cNvSpPr/>
            <p:nvPr/>
          </p:nvSpPr>
          <p:spPr>
            <a:xfrm>
              <a:off x="3248280" y="3693960"/>
              <a:ext cx="89280" cy="39960"/>
            </a:xfrm>
            <a:custGeom>
              <a:avLst/>
              <a:gdLst/>
              <a:ahLst/>
              <a:cxnLst/>
              <a:rect l="l" t="t" r="r" b="b"/>
              <a:pathLst>
                <a:path w="248" h="111" extrusionOk="0">
                  <a:moveTo>
                    <a:pt x="0" y="0"/>
                  </a:moveTo>
                  <a:cubicBezTo>
                    <a:pt x="79" y="19"/>
                    <a:pt x="156" y="45"/>
                    <a:pt x="229" y="79"/>
                  </a:cubicBezTo>
                  <a:cubicBezTo>
                    <a:pt x="238" y="83"/>
                    <a:pt x="247" y="87"/>
                    <a:pt x="241" y="99"/>
                  </a:cubicBezTo>
                  <a:cubicBezTo>
                    <a:pt x="234" y="110"/>
                    <a:pt x="228" y="103"/>
                    <a:pt x="222" y="99"/>
                  </a:cubicBezTo>
                  <a:cubicBezTo>
                    <a:pt x="162" y="60"/>
                    <a:pt x="93" y="41"/>
                    <a:pt x="29" y="13"/>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436;p29">
              <a:extLst>
                <a:ext uri="{FF2B5EF4-FFF2-40B4-BE49-F238E27FC236}">
                  <a16:creationId xmlns:a16="http://schemas.microsoft.com/office/drawing/2014/main" id="{5F966812-1B0F-0E26-83A5-40D40FF89F0B}"/>
                </a:ext>
              </a:extLst>
            </p:cNvPr>
            <p:cNvSpPr/>
            <p:nvPr/>
          </p:nvSpPr>
          <p:spPr>
            <a:xfrm>
              <a:off x="3082680" y="3988080"/>
              <a:ext cx="70560" cy="61560"/>
            </a:xfrm>
            <a:custGeom>
              <a:avLst/>
              <a:gdLst/>
              <a:ahLst/>
              <a:cxnLst/>
              <a:rect l="l" t="t" r="r" b="b"/>
              <a:pathLst>
                <a:path w="196" h="171" extrusionOk="0">
                  <a:moveTo>
                    <a:pt x="13" y="36"/>
                  </a:moveTo>
                  <a:cubicBezTo>
                    <a:pt x="18" y="24"/>
                    <a:pt x="0" y="17"/>
                    <a:pt x="9" y="0"/>
                  </a:cubicBezTo>
                  <a:cubicBezTo>
                    <a:pt x="69" y="55"/>
                    <a:pt x="112" y="127"/>
                    <a:pt x="195" y="169"/>
                  </a:cubicBezTo>
                  <a:cubicBezTo>
                    <a:pt x="192" y="169"/>
                    <a:pt x="189" y="170"/>
                    <a:pt x="186" y="170"/>
                  </a:cubicBezTo>
                  <a:cubicBezTo>
                    <a:pt x="173" y="170"/>
                    <a:pt x="160" y="166"/>
                    <a:pt x="150" y="160"/>
                  </a:cubicBezTo>
                  <a:cubicBezTo>
                    <a:pt x="144" y="157"/>
                    <a:pt x="140" y="153"/>
                    <a:pt x="136" y="149"/>
                  </a:cubicBezTo>
                  <a:cubicBezTo>
                    <a:pt x="104" y="126"/>
                    <a:pt x="76" y="100"/>
                    <a:pt x="51" y="70"/>
                  </a:cubicBezTo>
                  <a:cubicBezTo>
                    <a:pt x="39" y="56"/>
                    <a:pt x="31" y="38"/>
                    <a:pt x="10" y="34"/>
                  </a:cubicBezTo>
                  <a:lnTo>
                    <a:pt x="13" y="3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29">
              <a:extLst>
                <a:ext uri="{FF2B5EF4-FFF2-40B4-BE49-F238E27FC236}">
                  <a16:creationId xmlns:a16="http://schemas.microsoft.com/office/drawing/2014/main" id="{856ADD1B-2CE1-619F-17D0-86E32695ADC5}"/>
                </a:ext>
              </a:extLst>
            </p:cNvPr>
            <p:cNvSpPr/>
            <p:nvPr/>
          </p:nvSpPr>
          <p:spPr>
            <a:xfrm>
              <a:off x="3162600" y="4089240"/>
              <a:ext cx="74880" cy="47880"/>
            </a:xfrm>
            <a:custGeom>
              <a:avLst/>
              <a:gdLst/>
              <a:ahLst/>
              <a:cxnLst/>
              <a:rect l="l" t="t" r="r" b="b"/>
              <a:pathLst>
                <a:path w="208" h="133" extrusionOk="0">
                  <a:moveTo>
                    <a:pt x="207" y="132"/>
                  </a:moveTo>
                  <a:cubicBezTo>
                    <a:pt x="120" y="124"/>
                    <a:pt x="20" y="58"/>
                    <a:pt x="0" y="0"/>
                  </a:cubicBezTo>
                  <a:cubicBezTo>
                    <a:pt x="35" y="35"/>
                    <a:pt x="75" y="65"/>
                    <a:pt x="118" y="90"/>
                  </a:cubicBezTo>
                  <a:cubicBezTo>
                    <a:pt x="146" y="107"/>
                    <a:pt x="176" y="121"/>
                    <a:pt x="207" y="13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29">
              <a:extLst>
                <a:ext uri="{FF2B5EF4-FFF2-40B4-BE49-F238E27FC236}">
                  <a16:creationId xmlns:a16="http://schemas.microsoft.com/office/drawing/2014/main" id="{285C54E1-3EDA-1404-74ED-420006B5C4FA}"/>
                </a:ext>
              </a:extLst>
            </p:cNvPr>
            <p:cNvSpPr/>
            <p:nvPr/>
          </p:nvSpPr>
          <p:spPr>
            <a:xfrm>
              <a:off x="3336840" y="3916440"/>
              <a:ext cx="69840" cy="9720"/>
            </a:xfrm>
            <a:custGeom>
              <a:avLst/>
              <a:gdLst/>
              <a:ahLst/>
              <a:cxnLst/>
              <a:rect l="l" t="t" r="r" b="b"/>
              <a:pathLst>
                <a:path w="194" h="27" extrusionOk="0">
                  <a:moveTo>
                    <a:pt x="0" y="0"/>
                  </a:moveTo>
                  <a:lnTo>
                    <a:pt x="193" y="0"/>
                  </a:lnTo>
                  <a:cubicBezTo>
                    <a:pt x="150" y="26"/>
                    <a:pt x="39" y="26"/>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29">
              <a:extLst>
                <a:ext uri="{FF2B5EF4-FFF2-40B4-BE49-F238E27FC236}">
                  <a16:creationId xmlns:a16="http://schemas.microsoft.com/office/drawing/2014/main" id="{4DEE00B0-8EDB-80B1-9A93-6C38BB646A6B}"/>
                </a:ext>
              </a:extLst>
            </p:cNvPr>
            <p:cNvSpPr/>
            <p:nvPr/>
          </p:nvSpPr>
          <p:spPr>
            <a:xfrm>
              <a:off x="3297960" y="3835080"/>
              <a:ext cx="70920" cy="11880"/>
            </a:xfrm>
            <a:custGeom>
              <a:avLst/>
              <a:gdLst/>
              <a:ahLst/>
              <a:cxnLst/>
              <a:rect l="l" t="t" r="r" b="b"/>
              <a:pathLst>
                <a:path w="197" h="33" extrusionOk="0">
                  <a:moveTo>
                    <a:pt x="0" y="8"/>
                  </a:moveTo>
                  <a:cubicBezTo>
                    <a:pt x="65" y="1"/>
                    <a:pt x="132" y="10"/>
                    <a:pt x="196" y="0"/>
                  </a:cubicBezTo>
                  <a:cubicBezTo>
                    <a:pt x="131" y="20"/>
                    <a:pt x="66" y="32"/>
                    <a:pt x="0"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29">
              <a:extLst>
                <a:ext uri="{FF2B5EF4-FFF2-40B4-BE49-F238E27FC236}">
                  <a16:creationId xmlns:a16="http://schemas.microsoft.com/office/drawing/2014/main" id="{C4539644-4CA6-400A-C590-A13E9FC463B2}"/>
                </a:ext>
              </a:extLst>
            </p:cNvPr>
            <p:cNvSpPr/>
            <p:nvPr/>
          </p:nvSpPr>
          <p:spPr>
            <a:xfrm>
              <a:off x="3209400" y="3950280"/>
              <a:ext cx="66240" cy="35640"/>
            </a:xfrm>
            <a:custGeom>
              <a:avLst/>
              <a:gdLst/>
              <a:ahLst/>
              <a:cxnLst/>
              <a:rect l="l" t="t" r="r" b="b"/>
              <a:pathLst>
                <a:path w="184" h="99" extrusionOk="0">
                  <a:moveTo>
                    <a:pt x="0" y="0"/>
                  </a:moveTo>
                  <a:cubicBezTo>
                    <a:pt x="47" y="51"/>
                    <a:pt x="111" y="71"/>
                    <a:pt x="183" y="98"/>
                  </a:cubicBezTo>
                  <a:cubicBezTo>
                    <a:pt x="92" y="93"/>
                    <a:pt x="16" y="5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29">
              <a:extLst>
                <a:ext uri="{FF2B5EF4-FFF2-40B4-BE49-F238E27FC236}">
                  <a16:creationId xmlns:a16="http://schemas.microsoft.com/office/drawing/2014/main" id="{D06665B4-707D-3DE5-0028-4723E8CB3D71}"/>
                </a:ext>
              </a:extLst>
            </p:cNvPr>
            <p:cNvSpPr/>
            <p:nvPr/>
          </p:nvSpPr>
          <p:spPr>
            <a:xfrm>
              <a:off x="3150720" y="3963960"/>
              <a:ext cx="64440" cy="54000"/>
            </a:xfrm>
            <a:custGeom>
              <a:avLst/>
              <a:gdLst/>
              <a:ahLst/>
              <a:cxnLst/>
              <a:rect l="l" t="t" r="r" b="b"/>
              <a:pathLst>
                <a:path w="179" h="150" extrusionOk="0">
                  <a:moveTo>
                    <a:pt x="3" y="0"/>
                  </a:moveTo>
                  <a:cubicBezTo>
                    <a:pt x="5" y="1"/>
                    <a:pt x="6" y="2"/>
                    <a:pt x="8" y="3"/>
                  </a:cubicBezTo>
                  <a:cubicBezTo>
                    <a:pt x="17" y="8"/>
                    <a:pt x="26" y="15"/>
                    <a:pt x="34" y="23"/>
                  </a:cubicBezTo>
                  <a:cubicBezTo>
                    <a:pt x="77" y="71"/>
                    <a:pt x="125" y="113"/>
                    <a:pt x="178" y="149"/>
                  </a:cubicBezTo>
                  <a:cubicBezTo>
                    <a:pt x="161" y="142"/>
                    <a:pt x="145" y="134"/>
                    <a:pt x="129" y="125"/>
                  </a:cubicBezTo>
                  <a:cubicBezTo>
                    <a:pt x="77" y="95"/>
                    <a:pt x="33" y="54"/>
                    <a:pt x="0" y="4"/>
                  </a:cubicBezTo>
                  <a:lnTo>
                    <a:pt x="3"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29">
              <a:extLst>
                <a:ext uri="{FF2B5EF4-FFF2-40B4-BE49-F238E27FC236}">
                  <a16:creationId xmlns:a16="http://schemas.microsoft.com/office/drawing/2014/main" id="{BF35AE9B-DEE6-5BD3-817F-0626AAE85651}"/>
                </a:ext>
              </a:extLst>
            </p:cNvPr>
            <p:cNvSpPr/>
            <p:nvPr/>
          </p:nvSpPr>
          <p:spPr>
            <a:xfrm>
              <a:off x="3417120" y="3819600"/>
              <a:ext cx="71280" cy="45360"/>
            </a:xfrm>
            <a:custGeom>
              <a:avLst/>
              <a:gdLst/>
              <a:ahLst/>
              <a:cxnLst/>
              <a:rect l="l" t="t" r="r" b="b"/>
              <a:pathLst>
                <a:path w="198" h="126" extrusionOk="0">
                  <a:moveTo>
                    <a:pt x="0" y="125"/>
                  </a:moveTo>
                  <a:cubicBezTo>
                    <a:pt x="6" y="122"/>
                    <a:pt x="12" y="119"/>
                    <a:pt x="19" y="115"/>
                  </a:cubicBezTo>
                  <a:cubicBezTo>
                    <a:pt x="80" y="80"/>
                    <a:pt x="139" y="41"/>
                    <a:pt x="197" y="0"/>
                  </a:cubicBezTo>
                  <a:cubicBezTo>
                    <a:pt x="166" y="34"/>
                    <a:pt x="130" y="63"/>
                    <a:pt x="90" y="85"/>
                  </a:cubicBezTo>
                  <a:cubicBezTo>
                    <a:pt x="61" y="102"/>
                    <a:pt x="31" y="115"/>
                    <a:pt x="0" y="1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29">
              <a:extLst>
                <a:ext uri="{FF2B5EF4-FFF2-40B4-BE49-F238E27FC236}">
                  <a16:creationId xmlns:a16="http://schemas.microsoft.com/office/drawing/2014/main" id="{8E6C68C3-435B-2715-257E-970D48A7E196}"/>
                </a:ext>
              </a:extLst>
            </p:cNvPr>
            <p:cNvSpPr/>
            <p:nvPr/>
          </p:nvSpPr>
          <p:spPr>
            <a:xfrm>
              <a:off x="3238920" y="3881160"/>
              <a:ext cx="66240" cy="6840"/>
            </a:xfrm>
            <a:custGeom>
              <a:avLst/>
              <a:gdLst/>
              <a:ahLst/>
              <a:cxnLst/>
              <a:rect l="l" t="t" r="r" b="b"/>
              <a:pathLst>
                <a:path w="184" h="19" extrusionOk="0">
                  <a:moveTo>
                    <a:pt x="0" y="0"/>
                  </a:moveTo>
                  <a:lnTo>
                    <a:pt x="183" y="0"/>
                  </a:lnTo>
                  <a:cubicBezTo>
                    <a:pt x="154" y="12"/>
                    <a:pt x="123" y="18"/>
                    <a:pt x="92" y="18"/>
                  </a:cubicBezTo>
                  <a:cubicBezTo>
                    <a:pt x="60" y="18"/>
                    <a:pt x="29" y="1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29">
              <a:extLst>
                <a:ext uri="{FF2B5EF4-FFF2-40B4-BE49-F238E27FC236}">
                  <a16:creationId xmlns:a16="http://schemas.microsoft.com/office/drawing/2014/main" id="{38EDAD42-62AF-967C-1593-23C274318FEB}"/>
                </a:ext>
              </a:extLst>
            </p:cNvPr>
            <p:cNvSpPr/>
            <p:nvPr/>
          </p:nvSpPr>
          <p:spPr>
            <a:xfrm>
              <a:off x="3040920" y="3612960"/>
              <a:ext cx="42840" cy="34560"/>
            </a:xfrm>
            <a:custGeom>
              <a:avLst/>
              <a:gdLst/>
              <a:ahLst/>
              <a:cxnLst/>
              <a:rect l="l" t="t" r="r" b="b"/>
              <a:pathLst>
                <a:path w="119" h="96" extrusionOk="0">
                  <a:moveTo>
                    <a:pt x="83" y="92"/>
                  </a:moveTo>
                  <a:lnTo>
                    <a:pt x="68" y="74"/>
                  </a:lnTo>
                  <a:cubicBezTo>
                    <a:pt x="48" y="57"/>
                    <a:pt x="30" y="40"/>
                    <a:pt x="13" y="21"/>
                  </a:cubicBezTo>
                  <a:cubicBezTo>
                    <a:pt x="0" y="5"/>
                    <a:pt x="19" y="6"/>
                    <a:pt x="27" y="3"/>
                  </a:cubicBezTo>
                  <a:lnTo>
                    <a:pt x="40" y="0"/>
                  </a:lnTo>
                  <a:lnTo>
                    <a:pt x="118" y="90"/>
                  </a:lnTo>
                  <a:cubicBezTo>
                    <a:pt x="112" y="93"/>
                    <a:pt x="106" y="95"/>
                    <a:pt x="99" y="95"/>
                  </a:cubicBezTo>
                  <a:cubicBezTo>
                    <a:pt x="95" y="95"/>
                    <a:pt x="92" y="94"/>
                    <a:pt x="89" y="93"/>
                  </a:cubicBezTo>
                  <a:lnTo>
                    <a:pt x="85" y="93"/>
                  </a:lnTo>
                  <a:lnTo>
                    <a:pt x="83" y="9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29">
              <a:extLst>
                <a:ext uri="{FF2B5EF4-FFF2-40B4-BE49-F238E27FC236}">
                  <a16:creationId xmlns:a16="http://schemas.microsoft.com/office/drawing/2014/main" id="{81B59285-1144-FBE9-4116-95004C604B27}"/>
                </a:ext>
              </a:extLst>
            </p:cNvPr>
            <p:cNvSpPr/>
            <p:nvPr/>
          </p:nvSpPr>
          <p:spPr>
            <a:xfrm>
              <a:off x="3372840" y="4013640"/>
              <a:ext cx="20880" cy="61920"/>
            </a:xfrm>
            <a:custGeom>
              <a:avLst/>
              <a:gdLst/>
              <a:ahLst/>
              <a:cxnLst/>
              <a:rect l="l" t="t" r="r" b="b"/>
              <a:pathLst>
                <a:path w="58" h="172" extrusionOk="0">
                  <a:moveTo>
                    <a:pt x="47" y="171"/>
                  </a:moveTo>
                  <a:cubicBezTo>
                    <a:pt x="44" y="167"/>
                    <a:pt x="42" y="163"/>
                    <a:pt x="39" y="159"/>
                  </a:cubicBezTo>
                  <a:cubicBezTo>
                    <a:pt x="13" y="114"/>
                    <a:pt x="0" y="63"/>
                    <a:pt x="0" y="11"/>
                  </a:cubicBezTo>
                  <a:cubicBezTo>
                    <a:pt x="0" y="7"/>
                    <a:pt x="0" y="4"/>
                    <a:pt x="0" y="0"/>
                  </a:cubicBezTo>
                  <a:cubicBezTo>
                    <a:pt x="29" y="40"/>
                    <a:pt x="10" y="85"/>
                    <a:pt x="37" y="118"/>
                  </a:cubicBezTo>
                  <a:cubicBezTo>
                    <a:pt x="50" y="104"/>
                    <a:pt x="34" y="84"/>
                    <a:pt x="55" y="68"/>
                  </a:cubicBezTo>
                  <a:cubicBezTo>
                    <a:pt x="56" y="79"/>
                    <a:pt x="57" y="91"/>
                    <a:pt x="57" y="103"/>
                  </a:cubicBezTo>
                  <a:cubicBezTo>
                    <a:pt x="57" y="126"/>
                    <a:pt x="54" y="149"/>
                    <a:pt x="47" y="17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29">
              <a:extLst>
                <a:ext uri="{FF2B5EF4-FFF2-40B4-BE49-F238E27FC236}">
                  <a16:creationId xmlns:a16="http://schemas.microsoft.com/office/drawing/2014/main" id="{BA3B3DD6-83A6-7F7B-2090-B09C79ED60F6}"/>
                </a:ext>
              </a:extLst>
            </p:cNvPr>
            <p:cNvSpPr/>
            <p:nvPr/>
          </p:nvSpPr>
          <p:spPr>
            <a:xfrm>
              <a:off x="3519720" y="3809160"/>
              <a:ext cx="27360" cy="66240"/>
            </a:xfrm>
            <a:custGeom>
              <a:avLst/>
              <a:gdLst/>
              <a:ahLst/>
              <a:cxnLst/>
              <a:rect l="l" t="t" r="r" b="b"/>
              <a:pathLst>
                <a:path w="76" h="184" extrusionOk="0">
                  <a:moveTo>
                    <a:pt x="0" y="183"/>
                  </a:moveTo>
                  <a:cubicBezTo>
                    <a:pt x="26" y="125"/>
                    <a:pt x="46" y="69"/>
                    <a:pt x="71" y="0"/>
                  </a:cubicBezTo>
                  <a:cubicBezTo>
                    <a:pt x="74" y="9"/>
                    <a:pt x="75" y="17"/>
                    <a:pt x="75" y="26"/>
                  </a:cubicBezTo>
                  <a:cubicBezTo>
                    <a:pt x="75" y="39"/>
                    <a:pt x="72" y="51"/>
                    <a:pt x="66" y="62"/>
                  </a:cubicBezTo>
                  <a:cubicBezTo>
                    <a:pt x="64" y="65"/>
                    <a:pt x="62" y="68"/>
                    <a:pt x="60" y="71"/>
                  </a:cubicBezTo>
                  <a:cubicBezTo>
                    <a:pt x="48" y="91"/>
                    <a:pt x="56" y="116"/>
                    <a:pt x="44" y="134"/>
                  </a:cubicBezTo>
                  <a:cubicBezTo>
                    <a:pt x="30" y="151"/>
                    <a:pt x="15" y="167"/>
                    <a:pt x="0" y="18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29">
              <a:extLst>
                <a:ext uri="{FF2B5EF4-FFF2-40B4-BE49-F238E27FC236}">
                  <a16:creationId xmlns:a16="http://schemas.microsoft.com/office/drawing/2014/main" id="{8BF5B9BF-8CFE-7B39-CCD6-DBB26EF28252}"/>
                </a:ext>
              </a:extLst>
            </p:cNvPr>
            <p:cNvSpPr/>
            <p:nvPr/>
          </p:nvSpPr>
          <p:spPr>
            <a:xfrm>
              <a:off x="3429360" y="3563280"/>
              <a:ext cx="76320" cy="27720"/>
            </a:xfrm>
            <a:custGeom>
              <a:avLst/>
              <a:gdLst/>
              <a:ahLst/>
              <a:cxnLst/>
              <a:rect l="l" t="t" r="r" b="b"/>
              <a:pathLst>
                <a:path w="212" h="77" extrusionOk="0">
                  <a:moveTo>
                    <a:pt x="0" y="0"/>
                  </a:moveTo>
                  <a:cubicBezTo>
                    <a:pt x="68" y="8"/>
                    <a:pt x="134" y="30"/>
                    <a:pt x="193" y="65"/>
                  </a:cubicBezTo>
                  <a:cubicBezTo>
                    <a:pt x="199" y="68"/>
                    <a:pt x="205" y="72"/>
                    <a:pt x="211" y="76"/>
                  </a:cubicBezTo>
                  <a:cubicBezTo>
                    <a:pt x="142" y="49"/>
                    <a:pt x="70" y="25"/>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29">
              <a:extLst>
                <a:ext uri="{FF2B5EF4-FFF2-40B4-BE49-F238E27FC236}">
                  <a16:creationId xmlns:a16="http://schemas.microsoft.com/office/drawing/2014/main" id="{EEEB1E32-BF3B-8874-42E0-098B1945C654}"/>
                </a:ext>
              </a:extLst>
            </p:cNvPr>
            <p:cNvSpPr/>
            <p:nvPr/>
          </p:nvSpPr>
          <p:spPr>
            <a:xfrm>
              <a:off x="3280320" y="4131360"/>
              <a:ext cx="51120" cy="24120"/>
            </a:xfrm>
            <a:custGeom>
              <a:avLst/>
              <a:gdLst/>
              <a:ahLst/>
              <a:cxnLst/>
              <a:rect l="l" t="t" r="r" b="b"/>
              <a:pathLst>
                <a:path w="142" h="67" extrusionOk="0">
                  <a:moveTo>
                    <a:pt x="88" y="0"/>
                  </a:moveTo>
                  <a:cubicBezTo>
                    <a:pt x="104" y="15"/>
                    <a:pt x="141" y="15"/>
                    <a:pt x="136" y="36"/>
                  </a:cubicBezTo>
                  <a:cubicBezTo>
                    <a:pt x="131" y="66"/>
                    <a:pt x="97" y="51"/>
                    <a:pt x="75" y="52"/>
                  </a:cubicBezTo>
                  <a:cubicBezTo>
                    <a:pt x="72" y="53"/>
                    <a:pt x="68" y="53"/>
                    <a:pt x="64" y="53"/>
                  </a:cubicBezTo>
                  <a:cubicBezTo>
                    <a:pt x="52" y="53"/>
                    <a:pt x="39" y="49"/>
                    <a:pt x="28" y="43"/>
                  </a:cubicBezTo>
                  <a:cubicBezTo>
                    <a:pt x="17" y="37"/>
                    <a:pt x="8" y="28"/>
                    <a:pt x="2" y="17"/>
                  </a:cubicBezTo>
                  <a:cubicBezTo>
                    <a:pt x="1" y="15"/>
                    <a:pt x="1" y="14"/>
                    <a:pt x="0" y="13"/>
                  </a:cubicBezTo>
                  <a:cubicBezTo>
                    <a:pt x="31" y="23"/>
                    <a:pt x="53" y="31"/>
                    <a:pt x="77" y="38"/>
                  </a:cubicBezTo>
                  <a:cubicBezTo>
                    <a:pt x="83" y="40"/>
                    <a:pt x="95" y="38"/>
                    <a:pt x="97" y="36"/>
                  </a:cubicBezTo>
                  <a:cubicBezTo>
                    <a:pt x="102" y="25"/>
                    <a:pt x="88" y="22"/>
                    <a:pt x="85" y="14"/>
                  </a:cubicBezTo>
                  <a:cubicBezTo>
                    <a:pt x="84" y="11"/>
                    <a:pt x="86" y="8"/>
                    <a:pt x="8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29">
              <a:extLst>
                <a:ext uri="{FF2B5EF4-FFF2-40B4-BE49-F238E27FC236}">
                  <a16:creationId xmlns:a16="http://schemas.microsoft.com/office/drawing/2014/main" id="{7A4ACD7A-5C36-D53A-D616-61884716E402}"/>
                </a:ext>
              </a:extLst>
            </p:cNvPr>
            <p:cNvSpPr/>
            <p:nvPr/>
          </p:nvSpPr>
          <p:spPr>
            <a:xfrm>
              <a:off x="3391560" y="3780360"/>
              <a:ext cx="68400" cy="42480"/>
            </a:xfrm>
            <a:custGeom>
              <a:avLst/>
              <a:gdLst/>
              <a:ahLst/>
              <a:cxnLst/>
              <a:rect l="l" t="t" r="r" b="b"/>
              <a:pathLst>
                <a:path w="190" h="118" extrusionOk="0">
                  <a:moveTo>
                    <a:pt x="0" y="117"/>
                  </a:moveTo>
                  <a:cubicBezTo>
                    <a:pt x="59" y="77"/>
                    <a:pt x="122" y="48"/>
                    <a:pt x="189" y="0"/>
                  </a:cubicBezTo>
                  <a:cubicBezTo>
                    <a:pt x="165" y="43"/>
                    <a:pt x="81" y="93"/>
                    <a:pt x="0" y="1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29">
              <a:extLst>
                <a:ext uri="{FF2B5EF4-FFF2-40B4-BE49-F238E27FC236}">
                  <a16:creationId xmlns:a16="http://schemas.microsoft.com/office/drawing/2014/main" id="{F99E1319-31BD-1EF2-8E47-D1ADEB98AFC8}"/>
                </a:ext>
              </a:extLst>
            </p:cNvPr>
            <p:cNvSpPr/>
            <p:nvPr/>
          </p:nvSpPr>
          <p:spPr>
            <a:xfrm>
              <a:off x="3169800" y="4073040"/>
              <a:ext cx="70560" cy="45360"/>
            </a:xfrm>
            <a:custGeom>
              <a:avLst/>
              <a:gdLst/>
              <a:ahLst/>
              <a:cxnLst/>
              <a:rect l="l" t="t" r="r" b="b"/>
              <a:pathLst>
                <a:path w="196" h="126" extrusionOk="0">
                  <a:moveTo>
                    <a:pt x="195" y="123"/>
                  </a:moveTo>
                  <a:cubicBezTo>
                    <a:pt x="118" y="105"/>
                    <a:pt x="58" y="59"/>
                    <a:pt x="0" y="11"/>
                  </a:cubicBezTo>
                  <a:lnTo>
                    <a:pt x="6" y="0"/>
                  </a:lnTo>
                  <a:cubicBezTo>
                    <a:pt x="37" y="21"/>
                    <a:pt x="67" y="41"/>
                    <a:pt x="98" y="63"/>
                  </a:cubicBezTo>
                  <a:cubicBezTo>
                    <a:pt x="128" y="85"/>
                    <a:pt x="168" y="94"/>
                    <a:pt x="194" y="125"/>
                  </a:cubicBezTo>
                  <a:lnTo>
                    <a:pt x="195" y="12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29">
              <a:extLst>
                <a:ext uri="{FF2B5EF4-FFF2-40B4-BE49-F238E27FC236}">
                  <a16:creationId xmlns:a16="http://schemas.microsoft.com/office/drawing/2014/main" id="{B10A155B-208E-D1F9-18E9-A74E458E4471}"/>
                </a:ext>
              </a:extLst>
            </p:cNvPr>
            <p:cNvSpPr/>
            <p:nvPr/>
          </p:nvSpPr>
          <p:spPr>
            <a:xfrm>
              <a:off x="3072600" y="3645720"/>
              <a:ext cx="43560" cy="26640"/>
            </a:xfrm>
            <a:custGeom>
              <a:avLst/>
              <a:gdLst/>
              <a:ahLst/>
              <a:cxnLst/>
              <a:rect l="l" t="t" r="r" b="b"/>
              <a:pathLst>
                <a:path w="121" h="74" extrusionOk="0">
                  <a:moveTo>
                    <a:pt x="0" y="3"/>
                  </a:moveTo>
                  <a:cubicBezTo>
                    <a:pt x="4" y="4"/>
                    <a:pt x="7" y="5"/>
                    <a:pt x="11" y="5"/>
                  </a:cubicBezTo>
                  <a:cubicBezTo>
                    <a:pt x="17" y="5"/>
                    <a:pt x="24" y="3"/>
                    <a:pt x="30" y="0"/>
                  </a:cubicBezTo>
                  <a:lnTo>
                    <a:pt x="120" y="51"/>
                  </a:lnTo>
                  <a:cubicBezTo>
                    <a:pt x="113" y="66"/>
                    <a:pt x="103" y="73"/>
                    <a:pt x="93" y="66"/>
                  </a:cubicBezTo>
                  <a:cubicBezTo>
                    <a:pt x="61" y="46"/>
                    <a:pt x="17" y="44"/>
                    <a:pt x="0"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29">
              <a:extLst>
                <a:ext uri="{FF2B5EF4-FFF2-40B4-BE49-F238E27FC236}">
                  <a16:creationId xmlns:a16="http://schemas.microsoft.com/office/drawing/2014/main" id="{B17F0822-67AF-6E52-B4A4-DC4A63459E70}"/>
                </a:ext>
              </a:extLst>
            </p:cNvPr>
            <p:cNvSpPr/>
            <p:nvPr/>
          </p:nvSpPr>
          <p:spPr>
            <a:xfrm>
              <a:off x="3012480" y="3546000"/>
              <a:ext cx="43200" cy="68400"/>
            </a:xfrm>
            <a:custGeom>
              <a:avLst/>
              <a:gdLst/>
              <a:ahLst/>
              <a:cxnLst/>
              <a:rect l="l" t="t" r="r" b="b"/>
              <a:pathLst>
                <a:path w="120" h="190" extrusionOk="0">
                  <a:moveTo>
                    <a:pt x="119" y="187"/>
                  </a:moveTo>
                  <a:lnTo>
                    <a:pt x="106" y="189"/>
                  </a:lnTo>
                  <a:cubicBezTo>
                    <a:pt x="79" y="146"/>
                    <a:pt x="46" y="110"/>
                    <a:pt x="24" y="64"/>
                  </a:cubicBezTo>
                  <a:cubicBezTo>
                    <a:pt x="16" y="46"/>
                    <a:pt x="0" y="30"/>
                    <a:pt x="16" y="0"/>
                  </a:cubicBezTo>
                  <a:cubicBezTo>
                    <a:pt x="38" y="74"/>
                    <a:pt x="86" y="125"/>
                    <a:pt x="119" y="18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29">
              <a:extLst>
                <a:ext uri="{FF2B5EF4-FFF2-40B4-BE49-F238E27FC236}">
                  <a16:creationId xmlns:a16="http://schemas.microsoft.com/office/drawing/2014/main" id="{475F2187-6CA1-F03E-3BF4-FFB8297D9ED0}"/>
                </a:ext>
              </a:extLst>
            </p:cNvPr>
            <p:cNvSpPr/>
            <p:nvPr/>
          </p:nvSpPr>
          <p:spPr>
            <a:xfrm>
              <a:off x="3184920" y="3969000"/>
              <a:ext cx="54720" cy="43920"/>
            </a:xfrm>
            <a:custGeom>
              <a:avLst/>
              <a:gdLst/>
              <a:ahLst/>
              <a:cxnLst/>
              <a:rect l="l" t="t" r="r" b="b"/>
              <a:pathLst>
                <a:path w="152" h="122" extrusionOk="0">
                  <a:moveTo>
                    <a:pt x="151" y="121"/>
                  </a:moveTo>
                  <a:cubicBezTo>
                    <a:pt x="133" y="115"/>
                    <a:pt x="115" y="108"/>
                    <a:pt x="98" y="98"/>
                  </a:cubicBezTo>
                  <a:cubicBezTo>
                    <a:pt x="57" y="74"/>
                    <a:pt x="24" y="41"/>
                    <a:pt x="0" y="0"/>
                  </a:cubicBezTo>
                  <a:cubicBezTo>
                    <a:pt x="27" y="17"/>
                    <a:pt x="51" y="37"/>
                    <a:pt x="73" y="60"/>
                  </a:cubicBezTo>
                  <a:cubicBezTo>
                    <a:pt x="96" y="79"/>
                    <a:pt x="120" y="97"/>
                    <a:pt x="151" y="1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54;p29">
              <a:extLst>
                <a:ext uri="{FF2B5EF4-FFF2-40B4-BE49-F238E27FC236}">
                  <a16:creationId xmlns:a16="http://schemas.microsoft.com/office/drawing/2014/main" id="{6B94B311-47D0-CE5F-2E0F-D8618F75AE02}"/>
                </a:ext>
              </a:extLst>
            </p:cNvPr>
            <p:cNvSpPr/>
            <p:nvPr/>
          </p:nvSpPr>
          <p:spPr>
            <a:xfrm>
              <a:off x="3312720" y="3586320"/>
              <a:ext cx="77400" cy="28800"/>
            </a:xfrm>
            <a:custGeom>
              <a:avLst/>
              <a:gdLst/>
              <a:ahLst/>
              <a:cxnLst/>
              <a:rect l="l" t="t" r="r" b="b"/>
              <a:pathLst>
                <a:path w="215" h="80" extrusionOk="0">
                  <a:moveTo>
                    <a:pt x="5" y="0"/>
                  </a:moveTo>
                  <a:lnTo>
                    <a:pt x="214" y="79"/>
                  </a:lnTo>
                  <a:cubicBezTo>
                    <a:pt x="139" y="68"/>
                    <a:pt x="71" y="38"/>
                    <a:pt x="0" y="14"/>
                  </a:cubicBezTo>
                  <a:lnTo>
                    <a:pt x="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55;p29">
              <a:extLst>
                <a:ext uri="{FF2B5EF4-FFF2-40B4-BE49-F238E27FC236}">
                  <a16:creationId xmlns:a16="http://schemas.microsoft.com/office/drawing/2014/main" id="{2DA44518-19EA-9253-B495-28C17F1AD2FC}"/>
                </a:ext>
              </a:extLst>
            </p:cNvPr>
            <p:cNvSpPr/>
            <p:nvPr/>
          </p:nvSpPr>
          <p:spPr>
            <a:xfrm>
              <a:off x="3307320" y="3849840"/>
              <a:ext cx="70200" cy="9720"/>
            </a:xfrm>
            <a:custGeom>
              <a:avLst/>
              <a:gdLst/>
              <a:ahLst/>
              <a:cxnLst/>
              <a:rect l="l" t="t" r="r" b="b"/>
              <a:pathLst>
                <a:path w="195" h="27" extrusionOk="0">
                  <a:moveTo>
                    <a:pt x="0" y="18"/>
                  </a:moveTo>
                  <a:lnTo>
                    <a:pt x="194" y="0"/>
                  </a:lnTo>
                  <a:lnTo>
                    <a:pt x="194" y="12"/>
                  </a:lnTo>
                  <a:cubicBezTo>
                    <a:pt x="158" y="21"/>
                    <a:pt x="121" y="26"/>
                    <a:pt x="84" y="26"/>
                  </a:cubicBezTo>
                  <a:cubicBezTo>
                    <a:pt x="56" y="26"/>
                    <a:pt x="28" y="23"/>
                    <a:pt x="0"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56;p29">
              <a:extLst>
                <a:ext uri="{FF2B5EF4-FFF2-40B4-BE49-F238E27FC236}">
                  <a16:creationId xmlns:a16="http://schemas.microsoft.com/office/drawing/2014/main" id="{8819AB2A-12E3-53C9-51AD-5B263AD9A961}"/>
                </a:ext>
              </a:extLst>
            </p:cNvPr>
            <p:cNvSpPr/>
            <p:nvPr/>
          </p:nvSpPr>
          <p:spPr>
            <a:xfrm>
              <a:off x="3301200" y="3625920"/>
              <a:ext cx="81360" cy="28800"/>
            </a:xfrm>
            <a:custGeom>
              <a:avLst/>
              <a:gdLst/>
              <a:ahLst/>
              <a:cxnLst/>
              <a:rect l="l" t="t" r="r" b="b"/>
              <a:pathLst>
                <a:path w="226" h="80" extrusionOk="0">
                  <a:moveTo>
                    <a:pt x="219" y="79"/>
                  </a:moveTo>
                  <a:cubicBezTo>
                    <a:pt x="144" y="60"/>
                    <a:pt x="70" y="34"/>
                    <a:pt x="0" y="0"/>
                  </a:cubicBezTo>
                  <a:lnTo>
                    <a:pt x="225" y="69"/>
                  </a:lnTo>
                  <a:lnTo>
                    <a:pt x="219" y="7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457;p29">
              <a:extLst>
                <a:ext uri="{FF2B5EF4-FFF2-40B4-BE49-F238E27FC236}">
                  <a16:creationId xmlns:a16="http://schemas.microsoft.com/office/drawing/2014/main" id="{D5BB0CBB-FB58-8E93-D52B-578FCB705767}"/>
                </a:ext>
              </a:extLst>
            </p:cNvPr>
            <p:cNvSpPr/>
            <p:nvPr/>
          </p:nvSpPr>
          <p:spPr>
            <a:xfrm>
              <a:off x="3222720" y="3744000"/>
              <a:ext cx="77400" cy="16920"/>
            </a:xfrm>
            <a:custGeom>
              <a:avLst/>
              <a:gdLst/>
              <a:ahLst/>
              <a:cxnLst/>
              <a:rect l="l" t="t" r="r" b="b"/>
              <a:pathLst>
                <a:path w="215" h="47" extrusionOk="0">
                  <a:moveTo>
                    <a:pt x="214" y="46"/>
                  </a:moveTo>
                  <a:cubicBezTo>
                    <a:pt x="141" y="45"/>
                    <a:pt x="70" y="35"/>
                    <a:pt x="0" y="15"/>
                  </a:cubicBezTo>
                  <a:lnTo>
                    <a:pt x="3" y="0"/>
                  </a:lnTo>
                  <a:lnTo>
                    <a:pt x="214" y="4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458;p29">
              <a:extLst>
                <a:ext uri="{FF2B5EF4-FFF2-40B4-BE49-F238E27FC236}">
                  <a16:creationId xmlns:a16="http://schemas.microsoft.com/office/drawing/2014/main" id="{93BBEE3F-A473-A32D-2A7C-E0E426FC957B}"/>
                </a:ext>
              </a:extLst>
            </p:cNvPr>
            <p:cNvSpPr/>
            <p:nvPr/>
          </p:nvSpPr>
          <p:spPr>
            <a:xfrm>
              <a:off x="3404520" y="3618720"/>
              <a:ext cx="82080" cy="12600"/>
            </a:xfrm>
            <a:custGeom>
              <a:avLst/>
              <a:gdLst/>
              <a:ahLst/>
              <a:cxnLst/>
              <a:rect l="l" t="t" r="r" b="b"/>
              <a:pathLst>
                <a:path w="228" h="35" extrusionOk="0">
                  <a:moveTo>
                    <a:pt x="0" y="7"/>
                  </a:moveTo>
                  <a:cubicBezTo>
                    <a:pt x="25" y="2"/>
                    <a:pt x="51" y="0"/>
                    <a:pt x="76" y="0"/>
                  </a:cubicBezTo>
                  <a:cubicBezTo>
                    <a:pt x="128" y="0"/>
                    <a:pt x="179" y="9"/>
                    <a:pt x="227" y="27"/>
                  </a:cubicBezTo>
                  <a:cubicBezTo>
                    <a:pt x="198" y="34"/>
                    <a:pt x="171" y="21"/>
                    <a:pt x="143" y="17"/>
                  </a:cubicBezTo>
                  <a:cubicBezTo>
                    <a:pt x="107" y="13"/>
                    <a:pt x="72" y="0"/>
                    <a:pt x="37" y="21"/>
                  </a:cubicBezTo>
                  <a:cubicBezTo>
                    <a:pt x="28" y="26"/>
                    <a:pt x="15" y="21"/>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29">
              <a:extLst>
                <a:ext uri="{FF2B5EF4-FFF2-40B4-BE49-F238E27FC236}">
                  <a16:creationId xmlns:a16="http://schemas.microsoft.com/office/drawing/2014/main" id="{D74CAAEE-E4EE-2D22-35C6-363E75D54C37}"/>
                </a:ext>
              </a:extLst>
            </p:cNvPr>
            <p:cNvSpPr/>
            <p:nvPr/>
          </p:nvSpPr>
          <p:spPr>
            <a:xfrm>
              <a:off x="3315960" y="3616560"/>
              <a:ext cx="78480" cy="22320"/>
            </a:xfrm>
            <a:custGeom>
              <a:avLst/>
              <a:gdLst/>
              <a:ahLst/>
              <a:cxnLst/>
              <a:rect l="l" t="t" r="r" b="b"/>
              <a:pathLst>
                <a:path w="218" h="62" extrusionOk="0">
                  <a:moveTo>
                    <a:pt x="214" y="61"/>
                  </a:moveTo>
                  <a:lnTo>
                    <a:pt x="0" y="0"/>
                  </a:lnTo>
                  <a:cubicBezTo>
                    <a:pt x="75" y="5"/>
                    <a:pt x="148" y="21"/>
                    <a:pt x="217" y="50"/>
                  </a:cubicBezTo>
                  <a:lnTo>
                    <a:pt x="214" y="6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29">
              <a:extLst>
                <a:ext uri="{FF2B5EF4-FFF2-40B4-BE49-F238E27FC236}">
                  <a16:creationId xmlns:a16="http://schemas.microsoft.com/office/drawing/2014/main" id="{F4FF0525-B3C5-6C42-8DA1-D75586187F38}"/>
                </a:ext>
              </a:extLst>
            </p:cNvPr>
            <p:cNvSpPr/>
            <p:nvPr/>
          </p:nvSpPr>
          <p:spPr>
            <a:xfrm>
              <a:off x="3223800" y="3722760"/>
              <a:ext cx="74880" cy="26640"/>
            </a:xfrm>
            <a:custGeom>
              <a:avLst/>
              <a:gdLst/>
              <a:ahLst/>
              <a:cxnLst/>
              <a:rect l="l" t="t" r="r" b="b"/>
              <a:pathLst>
                <a:path w="208" h="74" extrusionOk="0">
                  <a:moveTo>
                    <a:pt x="3" y="0"/>
                  </a:moveTo>
                  <a:cubicBezTo>
                    <a:pt x="51" y="13"/>
                    <a:pt x="98" y="26"/>
                    <a:pt x="146" y="41"/>
                  </a:cubicBezTo>
                  <a:cubicBezTo>
                    <a:pt x="167" y="47"/>
                    <a:pt x="187" y="54"/>
                    <a:pt x="207" y="61"/>
                  </a:cubicBezTo>
                  <a:lnTo>
                    <a:pt x="204" y="73"/>
                  </a:lnTo>
                  <a:lnTo>
                    <a:pt x="0" y="10"/>
                  </a:lnTo>
                  <a:lnTo>
                    <a:pt x="3"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29">
              <a:extLst>
                <a:ext uri="{FF2B5EF4-FFF2-40B4-BE49-F238E27FC236}">
                  <a16:creationId xmlns:a16="http://schemas.microsoft.com/office/drawing/2014/main" id="{1ABA69D5-0D2D-C59F-4727-1BB96DF7564E}"/>
                </a:ext>
              </a:extLst>
            </p:cNvPr>
            <p:cNvSpPr/>
            <p:nvPr/>
          </p:nvSpPr>
          <p:spPr>
            <a:xfrm>
              <a:off x="3034080" y="3519360"/>
              <a:ext cx="49680" cy="60120"/>
            </a:xfrm>
            <a:custGeom>
              <a:avLst/>
              <a:gdLst/>
              <a:ahLst/>
              <a:cxnLst/>
              <a:rect l="l" t="t" r="r" b="b"/>
              <a:pathLst>
                <a:path w="138" h="167" extrusionOk="0">
                  <a:moveTo>
                    <a:pt x="0" y="0"/>
                  </a:moveTo>
                  <a:lnTo>
                    <a:pt x="137" y="166"/>
                  </a:lnTo>
                  <a:cubicBezTo>
                    <a:pt x="100" y="153"/>
                    <a:pt x="19" y="57"/>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29">
              <a:extLst>
                <a:ext uri="{FF2B5EF4-FFF2-40B4-BE49-F238E27FC236}">
                  <a16:creationId xmlns:a16="http://schemas.microsoft.com/office/drawing/2014/main" id="{A4BAF337-B2CB-2DFE-84EF-22955B6976DD}"/>
                </a:ext>
              </a:extLst>
            </p:cNvPr>
            <p:cNvSpPr/>
            <p:nvPr/>
          </p:nvSpPr>
          <p:spPr>
            <a:xfrm>
              <a:off x="3216600" y="3493440"/>
              <a:ext cx="65160" cy="28440"/>
            </a:xfrm>
            <a:custGeom>
              <a:avLst/>
              <a:gdLst/>
              <a:ahLst/>
              <a:cxnLst/>
              <a:rect l="l" t="t" r="r" b="b"/>
              <a:pathLst>
                <a:path w="181" h="79" extrusionOk="0">
                  <a:moveTo>
                    <a:pt x="6" y="0"/>
                  </a:moveTo>
                  <a:cubicBezTo>
                    <a:pt x="54" y="11"/>
                    <a:pt x="100" y="30"/>
                    <a:pt x="143" y="55"/>
                  </a:cubicBezTo>
                  <a:cubicBezTo>
                    <a:pt x="156" y="62"/>
                    <a:pt x="168" y="70"/>
                    <a:pt x="180" y="78"/>
                  </a:cubicBezTo>
                  <a:lnTo>
                    <a:pt x="0" y="11"/>
                  </a:lnTo>
                  <a:lnTo>
                    <a:pt x="6"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29">
              <a:extLst>
                <a:ext uri="{FF2B5EF4-FFF2-40B4-BE49-F238E27FC236}">
                  <a16:creationId xmlns:a16="http://schemas.microsoft.com/office/drawing/2014/main" id="{2C2DAF0D-91B7-0A54-C949-D394F140AA7F}"/>
                </a:ext>
              </a:extLst>
            </p:cNvPr>
            <p:cNvSpPr/>
            <p:nvPr/>
          </p:nvSpPr>
          <p:spPr>
            <a:xfrm>
              <a:off x="3045960" y="3888360"/>
              <a:ext cx="47880" cy="50760"/>
            </a:xfrm>
            <a:custGeom>
              <a:avLst/>
              <a:gdLst/>
              <a:ahLst/>
              <a:cxnLst/>
              <a:rect l="l" t="t" r="r" b="b"/>
              <a:pathLst>
                <a:path w="133" h="141" extrusionOk="0">
                  <a:moveTo>
                    <a:pt x="0" y="0"/>
                  </a:moveTo>
                  <a:cubicBezTo>
                    <a:pt x="43" y="47"/>
                    <a:pt x="85" y="96"/>
                    <a:pt x="132" y="140"/>
                  </a:cubicBezTo>
                  <a:cubicBezTo>
                    <a:pt x="130" y="139"/>
                    <a:pt x="129" y="138"/>
                    <a:pt x="128" y="137"/>
                  </a:cubicBezTo>
                  <a:cubicBezTo>
                    <a:pt x="79" y="109"/>
                    <a:pt x="38" y="68"/>
                    <a:pt x="10" y="19"/>
                  </a:cubicBezTo>
                  <a:cubicBezTo>
                    <a:pt x="6" y="13"/>
                    <a:pt x="3" y="7"/>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29">
              <a:extLst>
                <a:ext uri="{FF2B5EF4-FFF2-40B4-BE49-F238E27FC236}">
                  <a16:creationId xmlns:a16="http://schemas.microsoft.com/office/drawing/2014/main" id="{8CA1759C-F68B-8EB9-FED2-32BC77BC5693}"/>
                </a:ext>
              </a:extLst>
            </p:cNvPr>
            <p:cNvSpPr/>
            <p:nvPr/>
          </p:nvSpPr>
          <p:spPr>
            <a:xfrm>
              <a:off x="3129840" y="3606840"/>
              <a:ext cx="58320" cy="39960"/>
            </a:xfrm>
            <a:custGeom>
              <a:avLst/>
              <a:gdLst/>
              <a:ahLst/>
              <a:cxnLst/>
              <a:rect l="l" t="t" r="r" b="b"/>
              <a:pathLst>
                <a:path w="162" h="111" extrusionOk="0">
                  <a:moveTo>
                    <a:pt x="161" y="110"/>
                  </a:moveTo>
                  <a:cubicBezTo>
                    <a:pt x="106" y="93"/>
                    <a:pt x="26" y="42"/>
                    <a:pt x="0" y="0"/>
                  </a:cubicBezTo>
                  <a:cubicBezTo>
                    <a:pt x="27" y="18"/>
                    <a:pt x="53" y="34"/>
                    <a:pt x="80" y="53"/>
                  </a:cubicBezTo>
                  <a:cubicBezTo>
                    <a:pt x="106" y="71"/>
                    <a:pt x="141" y="80"/>
                    <a:pt x="159" y="110"/>
                  </a:cubicBezTo>
                  <a:lnTo>
                    <a:pt x="161" y="1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29">
              <a:extLst>
                <a:ext uri="{FF2B5EF4-FFF2-40B4-BE49-F238E27FC236}">
                  <a16:creationId xmlns:a16="http://schemas.microsoft.com/office/drawing/2014/main" id="{606B0FCF-DE53-3FF4-8F3E-A0FE1996B67A}"/>
                </a:ext>
              </a:extLst>
            </p:cNvPr>
            <p:cNvSpPr/>
            <p:nvPr/>
          </p:nvSpPr>
          <p:spPr>
            <a:xfrm>
              <a:off x="3085200" y="3889800"/>
              <a:ext cx="42480" cy="42840"/>
            </a:xfrm>
            <a:custGeom>
              <a:avLst/>
              <a:gdLst/>
              <a:ahLst/>
              <a:cxnLst/>
              <a:rect l="l" t="t" r="r" b="b"/>
              <a:pathLst>
                <a:path w="118" h="119" extrusionOk="0">
                  <a:moveTo>
                    <a:pt x="117" y="118"/>
                  </a:moveTo>
                  <a:cubicBezTo>
                    <a:pt x="105" y="114"/>
                    <a:pt x="94" y="109"/>
                    <a:pt x="84" y="103"/>
                  </a:cubicBezTo>
                  <a:cubicBezTo>
                    <a:pt x="56" y="87"/>
                    <a:pt x="32" y="63"/>
                    <a:pt x="16" y="35"/>
                  </a:cubicBezTo>
                  <a:cubicBezTo>
                    <a:pt x="9" y="24"/>
                    <a:pt x="4" y="12"/>
                    <a:pt x="0" y="0"/>
                  </a:cubicBezTo>
                  <a:cubicBezTo>
                    <a:pt x="39" y="38"/>
                    <a:pt x="70" y="85"/>
                    <a:pt x="117" y="1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29">
              <a:extLst>
                <a:ext uri="{FF2B5EF4-FFF2-40B4-BE49-F238E27FC236}">
                  <a16:creationId xmlns:a16="http://schemas.microsoft.com/office/drawing/2014/main" id="{870E5196-F0AB-7B16-E237-FB0DF0605661}"/>
                </a:ext>
              </a:extLst>
            </p:cNvPr>
            <p:cNvSpPr/>
            <p:nvPr/>
          </p:nvSpPr>
          <p:spPr>
            <a:xfrm>
              <a:off x="3179160" y="3498840"/>
              <a:ext cx="56520" cy="37080"/>
            </a:xfrm>
            <a:custGeom>
              <a:avLst/>
              <a:gdLst/>
              <a:ahLst/>
              <a:cxnLst/>
              <a:rect l="l" t="t" r="r" b="b"/>
              <a:pathLst>
                <a:path w="157" h="103" extrusionOk="0">
                  <a:moveTo>
                    <a:pt x="0" y="0"/>
                  </a:moveTo>
                  <a:cubicBezTo>
                    <a:pt x="49" y="36"/>
                    <a:pt x="100" y="69"/>
                    <a:pt x="153" y="100"/>
                  </a:cubicBezTo>
                  <a:cubicBezTo>
                    <a:pt x="154" y="100"/>
                    <a:pt x="155" y="101"/>
                    <a:pt x="156" y="102"/>
                  </a:cubicBezTo>
                  <a:cubicBezTo>
                    <a:pt x="130" y="96"/>
                    <a:pt x="104" y="86"/>
                    <a:pt x="81" y="73"/>
                  </a:cubicBezTo>
                  <a:cubicBezTo>
                    <a:pt x="49" y="54"/>
                    <a:pt x="21" y="3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29">
              <a:extLst>
                <a:ext uri="{FF2B5EF4-FFF2-40B4-BE49-F238E27FC236}">
                  <a16:creationId xmlns:a16="http://schemas.microsoft.com/office/drawing/2014/main" id="{71AA5300-2DEF-C593-3D78-E5D2C7F202AE}"/>
                </a:ext>
              </a:extLst>
            </p:cNvPr>
            <p:cNvSpPr/>
            <p:nvPr/>
          </p:nvSpPr>
          <p:spPr>
            <a:xfrm>
              <a:off x="2963160" y="3662640"/>
              <a:ext cx="30240" cy="54000"/>
            </a:xfrm>
            <a:custGeom>
              <a:avLst/>
              <a:gdLst/>
              <a:ahLst/>
              <a:cxnLst/>
              <a:rect l="l" t="t" r="r" b="b"/>
              <a:pathLst>
                <a:path w="84" h="150" extrusionOk="0">
                  <a:moveTo>
                    <a:pt x="83" y="149"/>
                  </a:moveTo>
                  <a:cubicBezTo>
                    <a:pt x="61" y="131"/>
                    <a:pt x="43" y="110"/>
                    <a:pt x="29" y="86"/>
                  </a:cubicBezTo>
                  <a:cubicBezTo>
                    <a:pt x="14" y="59"/>
                    <a:pt x="4" y="30"/>
                    <a:pt x="0" y="0"/>
                  </a:cubicBezTo>
                  <a:cubicBezTo>
                    <a:pt x="29" y="50"/>
                    <a:pt x="49" y="103"/>
                    <a:pt x="83" y="14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29">
              <a:extLst>
                <a:ext uri="{FF2B5EF4-FFF2-40B4-BE49-F238E27FC236}">
                  <a16:creationId xmlns:a16="http://schemas.microsoft.com/office/drawing/2014/main" id="{46425BBB-0D4E-5401-6E14-515997A5DA70}"/>
                </a:ext>
              </a:extLst>
            </p:cNvPr>
            <p:cNvSpPr/>
            <p:nvPr/>
          </p:nvSpPr>
          <p:spPr>
            <a:xfrm>
              <a:off x="3394800" y="3662280"/>
              <a:ext cx="65880" cy="13680"/>
            </a:xfrm>
            <a:custGeom>
              <a:avLst/>
              <a:gdLst/>
              <a:ahLst/>
              <a:cxnLst/>
              <a:rect l="l" t="t" r="r" b="b"/>
              <a:pathLst>
                <a:path w="183" h="38" extrusionOk="0">
                  <a:moveTo>
                    <a:pt x="182" y="1"/>
                  </a:moveTo>
                  <a:lnTo>
                    <a:pt x="0" y="37"/>
                  </a:lnTo>
                  <a:cubicBezTo>
                    <a:pt x="49" y="13"/>
                    <a:pt x="103" y="0"/>
                    <a:pt x="157" y="0"/>
                  </a:cubicBezTo>
                  <a:cubicBezTo>
                    <a:pt x="166" y="0"/>
                    <a:pt x="174" y="1"/>
                    <a:pt x="182"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29">
              <a:extLst>
                <a:ext uri="{FF2B5EF4-FFF2-40B4-BE49-F238E27FC236}">
                  <a16:creationId xmlns:a16="http://schemas.microsoft.com/office/drawing/2014/main" id="{29119A44-3C23-25BB-3B05-BBF8447858D9}"/>
                </a:ext>
              </a:extLst>
            </p:cNvPr>
            <p:cNvSpPr/>
            <p:nvPr/>
          </p:nvSpPr>
          <p:spPr>
            <a:xfrm>
              <a:off x="2916000" y="3530160"/>
              <a:ext cx="38520" cy="45720"/>
            </a:xfrm>
            <a:custGeom>
              <a:avLst/>
              <a:gdLst/>
              <a:ahLst/>
              <a:cxnLst/>
              <a:rect l="l" t="t" r="r" b="b"/>
              <a:pathLst>
                <a:path w="107" h="127" extrusionOk="0">
                  <a:moveTo>
                    <a:pt x="82" y="118"/>
                  </a:moveTo>
                  <a:lnTo>
                    <a:pt x="35" y="79"/>
                  </a:lnTo>
                  <a:cubicBezTo>
                    <a:pt x="32" y="49"/>
                    <a:pt x="0" y="34"/>
                    <a:pt x="2" y="0"/>
                  </a:cubicBezTo>
                  <a:cubicBezTo>
                    <a:pt x="34" y="38"/>
                    <a:pt x="67" y="76"/>
                    <a:pt x="100" y="115"/>
                  </a:cubicBezTo>
                  <a:cubicBezTo>
                    <a:pt x="102" y="118"/>
                    <a:pt x="106" y="126"/>
                    <a:pt x="97" y="126"/>
                  </a:cubicBezTo>
                  <a:cubicBezTo>
                    <a:pt x="89" y="126"/>
                    <a:pt x="87" y="121"/>
                    <a:pt x="82" y="1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470;p29">
              <a:extLst>
                <a:ext uri="{FF2B5EF4-FFF2-40B4-BE49-F238E27FC236}">
                  <a16:creationId xmlns:a16="http://schemas.microsoft.com/office/drawing/2014/main" id="{80433BF3-D730-91B8-5365-33391A88F3DC}"/>
                </a:ext>
              </a:extLst>
            </p:cNvPr>
            <p:cNvSpPr/>
            <p:nvPr/>
          </p:nvSpPr>
          <p:spPr>
            <a:xfrm>
              <a:off x="2897640" y="3672720"/>
              <a:ext cx="18360" cy="60480"/>
            </a:xfrm>
            <a:custGeom>
              <a:avLst/>
              <a:gdLst/>
              <a:ahLst/>
              <a:cxnLst/>
              <a:rect l="l" t="t" r="r" b="b"/>
              <a:pathLst>
                <a:path w="51" h="168" extrusionOk="0">
                  <a:moveTo>
                    <a:pt x="0" y="0"/>
                  </a:moveTo>
                  <a:cubicBezTo>
                    <a:pt x="23" y="53"/>
                    <a:pt x="28" y="113"/>
                    <a:pt x="50" y="167"/>
                  </a:cubicBezTo>
                  <a:cubicBezTo>
                    <a:pt x="47" y="162"/>
                    <a:pt x="44" y="157"/>
                    <a:pt x="41" y="151"/>
                  </a:cubicBezTo>
                  <a:cubicBezTo>
                    <a:pt x="14" y="105"/>
                    <a:pt x="0" y="53"/>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471;p29">
              <a:extLst>
                <a:ext uri="{FF2B5EF4-FFF2-40B4-BE49-F238E27FC236}">
                  <a16:creationId xmlns:a16="http://schemas.microsoft.com/office/drawing/2014/main" id="{D251B3CC-2717-DCE5-85C9-577BE4F9F52E}"/>
                </a:ext>
              </a:extLst>
            </p:cNvPr>
            <p:cNvSpPr/>
            <p:nvPr/>
          </p:nvSpPr>
          <p:spPr>
            <a:xfrm>
              <a:off x="3479400" y="3524400"/>
              <a:ext cx="41040" cy="44280"/>
            </a:xfrm>
            <a:custGeom>
              <a:avLst/>
              <a:gdLst/>
              <a:ahLst/>
              <a:cxnLst/>
              <a:rect l="l" t="t" r="r" b="b"/>
              <a:pathLst>
                <a:path w="114" h="123" extrusionOk="0">
                  <a:moveTo>
                    <a:pt x="0" y="0"/>
                  </a:moveTo>
                  <a:cubicBezTo>
                    <a:pt x="50" y="30"/>
                    <a:pt x="95" y="64"/>
                    <a:pt x="113" y="122"/>
                  </a:cubicBezTo>
                  <a:cubicBezTo>
                    <a:pt x="77" y="81"/>
                    <a:pt x="38" y="4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472;p29">
              <a:extLst>
                <a:ext uri="{FF2B5EF4-FFF2-40B4-BE49-F238E27FC236}">
                  <a16:creationId xmlns:a16="http://schemas.microsoft.com/office/drawing/2014/main" id="{4FA9CE41-54C4-219F-208D-7611D2ED1044}"/>
                </a:ext>
              </a:extLst>
            </p:cNvPr>
            <p:cNvSpPr/>
            <p:nvPr/>
          </p:nvSpPr>
          <p:spPr>
            <a:xfrm>
              <a:off x="3025800" y="3872880"/>
              <a:ext cx="38160" cy="55440"/>
            </a:xfrm>
            <a:custGeom>
              <a:avLst/>
              <a:gdLst/>
              <a:ahLst/>
              <a:cxnLst/>
              <a:rect l="l" t="t" r="r" b="b"/>
              <a:pathLst>
                <a:path w="106" h="154" extrusionOk="0">
                  <a:moveTo>
                    <a:pt x="0" y="0"/>
                  </a:moveTo>
                  <a:cubicBezTo>
                    <a:pt x="6" y="13"/>
                    <a:pt x="13" y="25"/>
                    <a:pt x="20" y="38"/>
                  </a:cubicBezTo>
                  <a:cubicBezTo>
                    <a:pt x="44" y="79"/>
                    <a:pt x="73" y="118"/>
                    <a:pt x="105" y="153"/>
                  </a:cubicBezTo>
                  <a:cubicBezTo>
                    <a:pt x="104" y="152"/>
                    <a:pt x="102" y="151"/>
                    <a:pt x="101" y="150"/>
                  </a:cubicBezTo>
                  <a:cubicBezTo>
                    <a:pt x="69" y="132"/>
                    <a:pt x="43" y="106"/>
                    <a:pt x="25" y="75"/>
                  </a:cubicBezTo>
                  <a:cubicBezTo>
                    <a:pt x="12" y="52"/>
                    <a:pt x="3" y="26"/>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473;p29">
              <a:extLst>
                <a:ext uri="{FF2B5EF4-FFF2-40B4-BE49-F238E27FC236}">
                  <a16:creationId xmlns:a16="http://schemas.microsoft.com/office/drawing/2014/main" id="{ACB09BF6-D885-371B-B22C-15F6CFD63B5A}"/>
                </a:ext>
              </a:extLst>
            </p:cNvPr>
            <p:cNvSpPr/>
            <p:nvPr/>
          </p:nvSpPr>
          <p:spPr>
            <a:xfrm>
              <a:off x="3123000" y="3873240"/>
              <a:ext cx="43920" cy="45720"/>
            </a:xfrm>
            <a:custGeom>
              <a:avLst/>
              <a:gdLst/>
              <a:ahLst/>
              <a:cxnLst/>
              <a:rect l="l" t="t" r="r" b="b"/>
              <a:pathLst>
                <a:path w="122" h="127" extrusionOk="0">
                  <a:moveTo>
                    <a:pt x="5" y="38"/>
                  </a:moveTo>
                  <a:lnTo>
                    <a:pt x="0" y="0"/>
                  </a:lnTo>
                  <a:cubicBezTo>
                    <a:pt x="38" y="45"/>
                    <a:pt x="78" y="87"/>
                    <a:pt x="121" y="126"/>
                  </a:cubicBezTo>
                  <a:cubicBezTo>
                    <a:pt x="112" y="123"/>
                    <a:pt x="104" y="119"/>
                    <a:pt x="95" y="114"/>
                  </a:cubicBezTo>
                  <a:cubicBezTo>
                    <a:pt x="77" y="104"/>
                    <a:pt x="61" y="90"/>
                    <a:pt x="48" y="75"/>
                  </a:cubicBezTo>
                  <a:cubicBezTo>
                    <a:pt x="33" y="62"/>
                    <a:pt x="28" y="38"/>
                    <a:pt x="4" y="36"/>
                  </a:cubicBezTo>
                  <a:lnTo>
                    <a:pt x="5" y="3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 name="Google Shape;474;p29">
              <a:extLst>
                <a:ext uri="{FF2B5EF4-FFF2-40B4-BE49-F238E27FC236}">
                  <a16:creationId xmlns:a16="http://schemas.microsoft.com/office/drawing/2014/main" id="{EBA73EFC-7951-2865-276D-0DFCA29D569E}"/>
                </a:ext>
              </a:extLst>
            </p:cNvPr>
            <p:cNvSpPr/>
            <p:nvPr/>
          </p:nvSpPr>
          <p:spPr>
            <a:xfrm>
              <a:off x="3381480" y="3778920"/>
              <a:ext cx="56160" cy="21960"/>
            </a:xfrm>
            <a:custGeom>
              <a:avLst/>
              <a:gdLst/>
              <a:ahLst/>
              <a:cxnLst/>
              <a:rect l="l" t="t" r="r" b="b"/>
              <a:pathLst>
                <a:path w="156" h="61" extrusionOk="0">
                  <a:moveTo>
                    <a:pt x="155" y="13"/>
                  </a:moveTo>
                  <a:cubicBezTo>
                    <a:pt x="106" y="38"/>
                    <a:pt x="54" y="54"/>
                    <a:pt x="0" y="60"/>
                  </a:cubicBezTo>
                  <a:lnTo>
                    <a:pt x="148" y="0"/>
                  </a:lnTo>
                  <a:lnTo>
                    <a:pt x="155"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 name="Google Shape;475;p29">
              <a:extLst>
                <a:ext uri="{FF2B5EF4-FFF2-40B4-BE49-F238E27FC236}">
                  <a16:creationId xmlns:a16="http://schemas.microsoft.com/office/drawing/2014/main" id="{1CC62F36-69BC-F7B4-70B5-57A8668B2B64}"/>
                </a:ext>
              </a:extLst>
            </p:cNvPr>
            <p:cNvSpPr/>
            <p:nvPr/>
          </p:nvSpPr>
          <p:spPr>
            <a:xfrm>
              <a:off x="3660480" y="3703320"/>
              <a:ext cx="42840" cy="42120"/>
            </a:xfrm>
            <a:custGeom>
              <a:avLst/>
              <a:gdLst/>
              <a:ahLst/>
              <a:cxnLst/>
              <a:rect l="l" t="t" r="r" b="b"/>
              <a:pathLst>
                <a:path w="119" h="117" extrusionOk="0">
                  <a:moveTo>
                    <a:pt x="0" y="116"/>
                  </a:moveTo>
                  <a:lnTo>
                    <a:pt x="109" y="0"/>
                  </a:lnTo>
                  <a:lnTo>
                    <a:pt x="118" y="9"/>
                  </a:lnTo>
                  <a:cubicBezTo>
                    <a:pt x="84" y="50"/>
                    <a:pt x="44" y="86"/>
                    <a:pt x="0" y="1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 name="Google Shape;476;p29">
              <a:extLst>
                <a:ext uri="{FF2B5EF4-FFF2-40B4-BE49-F238E27FC236}">
                  <a16:creationId xmlns:a16="http://schemas.microsoft.com/office/drawing/2014/main" id="{40C6E080-27D9-CD2D-B3F8-47322740FAC7}"/>
                </a:ext>
              </a:extLst>
            </p:cNvPr>
            <p:cNvSpPr/>
            <p:nvPr/>
          </p:nvSpPr>
          <p:spPr>
            <a:xfrm>
              <a:off x="3265560" y="3941640"/>
              <a:ext cx="42840" cy="25200"/>
            </a:xfrm>
            <a:custGeom>
              <a:avLst/>
              <a:gdLst/>
              <a:ahLst/>
              <a:cxnLst/>
              <a:rect l="l" t="t" r="r" b="b"/>
              <a:pathLst>
                <a:path w="119" h="70" extrusionOk="0">
                  <a:moveTo>
                    <a:pt x="0" y="0"/>
                  </a:moveTo>
                  <a:cubicBezTo>
                    <a:pt x="19" y="9"/>
                    <a:pt x="38" y="18"/>
                    <a:pt x="56" y="29"/>
                  </a:cubicBezTo>
                  <a:cubicBezTo>
                    <a:pt x="77" y="41"/>
                    <a:pt x="98" y="54"/>
                    <a:pt x="118" y="69"/>
                  </a:cubicBezTo>
                  <a:cubicBezTo>
                    <a:pt x="95" y="65"/>
                    <a:pt x="74" y="58"/>
                    <a:pt x="54" y="46"/>
                  </a:cubicBezTo>
                  <a:cubicBezTo>
                    <a:pt x="33" y="34"/>
                    <a:pt x="15" y="18"/>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 name="Google Shape;477;p29">
              <a:extLst>
                <a:ext uri="{FF2B5EF4-FFF2-40B4-BE49-F238E27FC236}">
                  <a16:creationId xmlns:a16="http://schemas.microsoft.com/office/drawing/2014/main" id="{D86347C1-077E-8797-AADB-6F66B183FF00}"/>
                </a:ext>
              </a:extLst>
            </p:cNvPr>
            <p:cNvSpPr/>
            <p:nvPr/>
          </p:nvSpPr>
          <p:spPr>
            <a:xfrm>
              <a:off x="3567240" y="3498120"/>
              <a:ext cx="55440" cy="12600"/>
            </a:xfrm>
            <a:custGeom>
              <a:avLst/>
              <a:gdLst/>
              <a:ahLst/>
              <a:cxnLst/>
              <a:rect l="l" t="t" r="r" b="b"/>
              <a:pathLst>
                <a:path w="154" h="35" extrusionOk="0">
                  <a:moveTo>
                    <a:pt x="153" y="0"/>
                  </a:moveTo>
                  <a:cubicBezTo>
                    <a:pt x="153" y="0"/>
                    <a:pt x="152" y="0"/>
                    <a:pt x="152" y="1"/>
                  </a:cubicBezTo>
                  <a:cubicBezTo>
                    <a:pt x="115" y="22"/>
                    <a:pt x="72" y="34"/>
                    <a:pt x="29" y="34"/>
                  </a:cubicBezTo>
                  <a:cubicBezTo>
                    <a:pt x="19" y="34"/>
                    <a:pt x="9" y="33"/>
                    <a:pt x="0" y="32"/>
                  </a:cubicBezTo>
                  <a:cubicBezTo>
                    <a:pt x="51" y="15"/>
                    <a:pt x="104" y="15"/>
                    <a:pt x="153"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 name="Google Shape;478;p29">
              <a:extLst>
                <a:ext uri="{FF2B5EF4-FFF2-40B4-BE49-F238E27FC236}">
                  <a16:creationId xmlns:a16="http://schemas.microsoft.com/office/drawing/2014/main" id="{746920DC-0CEA-4580-3525-F424C5DE89D7}"/>
                </a:ext>
              </a:extLst>
            </p:cNvPr>
            <p:cNvSpPr/>
            <p:nvPr/>
          </p:nvSpPr>
          <p:spPr>
            <a:xfrm>
              <a:off x="3631320" y="3596760"/>
              <a:ext cx="34560" cy="21600"/>
            </a:xfrm>
            <a:custGeom>
              <a:avLst/>
              <a:gdLst/>
              <a:ahLst/>
              <a:cxnLst/>
              <a:rect l="l" t="t" r="r" b="b"/>
              <a:pathLst>
                <a:path w="96" h="60" extrusionOk="0">
                  <a:moveTo>
                    <a:pt x="95" y="0"/>
                  </a:moveTo>
                  <a:cubicBezTo>
                    <a:pt x="66" y="26"/>
                    <a:pt x="30" y="38"/>
                    <a:pt x="0" y="59"/>
                  </a:cubicBezTo>
                  <a:cubicBezTo>
                    <a:pt x="10" y="5"/>
                    <a:pt x="60" y="13"/>
                    <a:pt x="9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 name="Google Shape;479;p29">
              <a:extLst>
                <a:ext uri="{FF2B5EF4-FFF2-40B4-BE49-F238E27FC236}">
                  <a16:creationId xmlns:a16="http://schemas.microsoft.com/office/drawing/2014/main" id="{7F19B67A-9CAC-BB2D-F4FA-2A3AF767D567}"/>
                </a:ext>
              </a:extLst>
            </p:cNvPr>
            <p:cNvSpPr/>
            <p:nvPr/>
          </p:nvSpPr>
          <p:spPr>
            <a:xfrm>
              <a:off x="2992680" y="3801960"/>
              <a:ext cx="29520" cy="43560"/>
            </a:xfrm>
            <a:custGeom>
              <a:avLst/>
              <a:gdLst/>
              <a:ahLst/>
              <a:cxnLst/>
              <a:rect l="l" t="t" r="r" b="b"/>
              <a:pathLst>
                <a:path w="82" h="121" extrusionOk="0">
                  <a:moveTo>
                    <a:pt x="20" y="0"/>
                  </a:moveTo>
                  <a:cubicBezTo>
                    <a:pt x="24" y="27"/>
                    <a:pt x="33" y="52"/>
                    <a:pt x="46" y="75"/>
                  </a:cubicBezTo>
                  <a:cubicBezTo>
                    <a:pt x="56" y="91"/>
                    <a:pt x="67" y="106"/>
                    <a:pt x="81" y="120"/>
                  </a:cubicBezTo>
                  <a:cubicBezTo>
                    <a:pt x="21" y="85"/>
                    <a:pt x="0" y="46"/>
                    <a:pt x="2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 name="Google Shape;480;p29">
              <a:extLst>
                <a:ext uri="{FF2B5EF4-FFF2-40B4-BE49-F238E27FC236}">
                  <a16:creationId xmlns:a16="http://schemas.microsoft.com/office/drawing/2014/main" id="{646D19D4-707D-B5DF-FFA5-B0A5CCFD0BF6}"/>
                </a:ext>
              </a:extLst>
            </p:cNvPr>
            <p:cNvSpPr/>
            <p:nvPr/>
          </p:nvSpPr>
          <p:spPr>
            <a:xfrm>
              <a:off x="3395160" y="4113720"/>
              <a:ext cx="50400" cy="26280"/>
            </a:xfrm>
            <a:custGeom>
              <a:avLst/>
              <a:gdLst/>
              <a:ahLst/>
              <a:cxnLst/>
              <a:rect l="l" t="t" r="r" b="b"/>
              <a:pathLst>
                <a:path w="140" h="73" extrusionOk="0">
                  <a:moveTo>
                    <a:pt x="17" y="12"/>
                  </a:moveTo>
                  <a:lnTo>
                    <a:pt x="17" y="46"/>
                  </a:lnTo>
                  <a:cubicBezTo>
                    <a:pt x="61" y="31"/>
                    <a:pt x="96" y="1"/>
                    <a:pt x="139" y="0"/>
                  </a:cubicBezTo>
                  <a:cubicBezTo>
                    <a:pt x="139" y="1"/>
                    <a:pt x="139" y="1"/>
                    <a:pt x="139" y="1"/>
                  </a:cubicBezTo>
                  <a:cubicBezTo>
                    <a:pt x="139" y="5"/>
                    <a:pt x="139" y="8"/>
                    <a:pt x="137" y="11"/>
                  </a:cubicBezTo>
                  <a:cubicBezTo>
                    <a:pt x="135" y="14"/>
                    <a:pt x="133" y="16"/>
                    <a:pt x="130" y="18"/>
                  </a:cubicBezTo>
                  <a:cubicBezTo>
                    <a:pt x="128" y="19"/>
                    <a:pt x="126" y="20"/>
                    <a:pt x="124" y="20"/>
                  </a:cubicBezTo>
                  <a:cubicBezTo>
                    <a:pt x="102" y="24"/>
                    <a:pt x="82" y="33"/>
                    <a:pt x="62" y="44"/>
                  </a:cubicBezTo>
                  <a:cubicBezTo>
                    <a:pt x="55" y="49"/>
                    <a:pt x="47" y="53"/>
                    <a:pt x="40" y="58"/>
                  </a:cubicBezTo>
                  <a:cubicBezTo>
                    <a:pt x="31" y="63"/>
                    <a:pt x="22" y="72"/>
                    <a:pt x="11" y="63"/>
                  </a:cubicBezTo>
                  <a:cubicBezTo>
                    <a:pt x="0" y="54"/>
                    <a:pt x="7" y="46"/>
                    <a:pt x="7" y="36"/>
                  </a:cubicBezTo>
                  <a:cubicBezTo>
                    <a:pt x="8" y="26"/>
                    <a:pt x="7" y="18"/>
                    <a:pt x="19" y="14"/>
                  </a:cubicBezTo>
                  <a:lnTo>
                    <a:pt x="17"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 name="Google Shape;481;p29">
              <a:extLst>
                <a:ext uri="{FF2B5EF4-FFF2-40B4-BE49-F238E27FC236}">
                  <a16:creationId xmlns:a16="http://schemas.microsoft.com/office/drawing/2014/main" id="{9790DA86-9EC2-9CD4-EE3C-B49C866CF6F1}"/>
                </a:ext>
              </a:extLst>
            </p:cNvPr>
            <p:cNvSpPr/>
            <p:nvPr/>
          </p:nvSpPr>
          <p:spPr>
            <a:xfrm>
              <a:off x="2934360" y="3868200"/>
              <a:ext cx="29160" cy="60120"/>
            </a:xfrm>
            <a:custGeom>
              <a:avLst/>
              <a:gdLst/>
              <a:ahLst/>
              <a:cxnLst/>
              <a:rect l="l" t="t" r="r" b="b"/>
              <a:pathLst>
                <a:path w="81" h="167" extrusionOk="0">
                  <a:moveTo>
                    <a:pt x="80" y="164"/>
                  </a:moveTo>
                  <a:cubicBezTo>
                    <a:pt x="78" y="164"/>
                    <a:pt x="75" y="166"/>
                    <a:pt x="74" y="164"/>
                  </a:cubicBezTo>
                  <a:cubicBezTo>
                    <a:pt x="30" y="118"/>
                    <a:pt x="15" y="59"/>
                    <a:pt x="0" y="0"/>
                  </a:cubicBezTo>
                  <a:cubicBezTo>
                    <a:pt x="25" y="55"/>
                    <a:pt x="52" y="110"/>
                    <a:pt x="79" y="164"/>
                  </a:cubicBezTo>
                  <a:lnTo>
                    <a:pt x="80" y="16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 name="Google Shape;482;p29">
              <a:extLst>
                <a:ext uri="{FF2B5EF4-FFF2-40B4-BE49-F238E27FC236}">
                  <a16:creationId xmlns:a16="http://schemas.microsoft.com/office/drawing/2014/main" id="{26F18604-71D2-7E13-7C8A-29EB967378D5}"/>
                </a:ext>
              </a:extLst>
            </p:cNvPr>
            <p:cNvSpPr/>
            <p:nvPr/>
          </p:nvSpPr>
          <p:spPr>
            <a:xfrm>
              <a:off x="3320280" y="3872160"/>
              <a:ext cx="60840" cy="7560"/>
            </a:xfrm>
            <a:custGeom>
              <a:avLst/>
              <a:gdLst/>
              <a:ahLst/>
              <a:cxnLst/>
              <a:rect l="l" t="t" r="r" b="b"/>
              <a:pathLst>
                <a:path w="169" h="21" extrusionOk="0">
                  <a:moveTo>
                    <a:pt x="0" y="17"/>
                  </a:moveTo>
                  <a:cubicBezTo>
                    <a:pt x="46" y="6"/>
                    <a:pt x="93" y="0"/>
                    <a:pt x="140" y="0"/>
                  </a:cubicBezTo>
                  <a:cubicBezTo>
                    <a:pt x="149" y="0"/>
                    <a:pt x="159" y="0"/>
                    <a:pt x="168" y="0"/>
                  </a:cubicBezTo>
                  <a:cubicBezTo>
                    <a:pt x="128" y="13"/>
                    <a:pt x="87" y="20"/>
                    <a:pt x="44" y="20"/>
                  </a:cubicBezTo>
                  <a:cubicBezTo>
                    <a:pt x="30" y="20"/>
                    <a:pt x="15" y="19"/>
                    <a:pt x="0"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 name="Google Shape;483;p29">
              <a:extLst>
                <a:ext uri="{FF2B5EF4-FFF2-40B4-BE49-F238E27FC236}">
                  <a16:creationId xmlns:a16="http://schemas.microsoft.com/office/drawing/2014/main" id="{ECCDCC91-90AC-A610-7729-2A9B94BBC078}"/>
                </a:ext>
              </a:extLst>
            </p:cNvPr>
            <p:cNvSpPr/>
            <p:nvPr/>
          </p:nvSpPr>
          <p:spPr>
            <a:xfrm>
              <a:off x="3008880" y="4052520"/>
              <a:ext cx="46800" cy="37800"/>
            </a:xfrm>
            <a:custGeom>
              <a:avLst/>
              <a:gdLst/>
              <a:ahLst/>
              <a:cxnLst/>
              <a:rect l="l" t="t" r="r" b="b"/>
              <a:pathLst>
                <a:path w="130" h="105" extrusionOk="0">
                  <a:moveTo>
                    <a:pt x="117" y="80"/>
                  </a:moveTo>
                  <a:lnTo>
                    <a:pt x="129" y="93"/>
                  </a:lnTo>
                  <a:cubicBezTo>
                    <a:pt x="128" y="99"/>
                    <a:pt x="122" y="104"/>
                    <a:pt x="118" y="102"/>
                  </a:cubicBezTo>
                  <a:cubicBezTo>
                    <a:pt x="109" y="98"/>
                    <a:pt x="101" y="94"/>
                    <a:pt x="92" y="89"/>
                  </a:cubicBezTo>
                  <a:cubicBezTo>
                    <a:pt x="55" y="68"/>
                    <a:pt x="23" y="37"/>
                    <a:pt x="0" y="0"/>
                  </a:cubicBezTo>
                  <a:cubicBezTo>
                    <a:pt x="42" y="21"/>
                    <a:pt x="67" y="68"/>
                    <a:pt x="117" y="8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 name="Google Shape;484;p29">
              <a:extLst>
                <a:ext uri="{FF2B5EF4-FFF2-40B4-BE49-F238E27FC236}">
                  <a16:creationId xmlns:a16="http://schemas.microsoft.com/office/drawing/2014/main" id="{10552241-56F6-1F91-E55E-41AC1BC63F9A}"/>
                </a:ext>
              </a:extLst>
            </p:cNvPr>
            <p:cNvSpPr/>
            <p:nvPr/>
          </p:nvSpPr>
          <p:spPr>
            <a:xfrm>
              <a:off x="3830040" y="3637800"/>
              <a:ext cx="24480" cy="31320"/>
            </a:xfrm>
            <a:custGeom>
              <a:avLst/>
              <a:gdLst/>
              <a:ahLst/>
              <a:cxnLst/>
              <a:rect l="l" t="t" r="r" b="b"/>
              <a:pathLst>
                <a:path w="68" h="87" extrusionOk="0">
                  <a:moveTo>
                    <a:pt x="35" y="0"/>
                  </a:moveTo>
                  <a:cubicBezTo>
                    <a:pt x="43" y="6"/>
                    <a:pt x="50" y="14"/>
                    <a:pt x="55" y="23"/>
                  </a:cubicBezTo>
                  <a:cubicBezTo>
                    <a:pt x="62" y="37"/>
                    <a:pt x="67" y="52"/>
                    <a:pt x="67" y="68"/>
                  </a:cubicBezTo>
                  <a:cubicBezTo>
                    <a:pt x="67" y="74"/>
                    <a:pt x="66" y="80"/>
                    <a:pt x="65" y="86"/>
                  </a:cubicBezTo>
                  <a:cubicBezTo>
                    <a:pt x="52" y="69"/>
                    <a:pt x="39" y="52"/>
                    <a:pt x="24" y="36"/>
                  </a:cubicBezTo>
                  <a:cubicBezTo>
                    <a:pt x="0" y="13"/>
                    <a:pt x="15" y="6"/>
                    <a:pt x="37" y="1"/>
                  </a:cubicBezTo>
                  <a:lnTo>
                    <a:pt x="3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 name="Google Shape;485;p29">
              <a:extLst>
                <a:ext uri="{FF2B5EF4-FFF2-40B4-BE49-F238E27FC236}">
                  <a16:creationId xmlns:a16="http://schemas.microsoft.com/office/drawing/2014/main" id="{FE1EF8F1-B6D9-4E82-D1F3-E2E9CDA9A3EE}"/>
                </a:ext>
              </a:extLst>
            </p:cNvPr>
            <p:cNvSpPr/>
            <p:nvPr/>
          </p:nvSpPr>
          <p:spPr>
            <a:xfrm>
              <a:off x="3621600" y="3643920"/>
              <a:ext cx="49680" cy="27000"/>
            </a:xfrm>
            <a:custGeom>
              <a:avLst/>
              <a:gdLst/>
              <a:ahLst/>
              <a:cxnLst/>
              <a:rect l="l" t="t" r="r" b="b"/>
              <a:pathLst>
                <a:path w="138" h="75" extrusionOk="0">
                  <a:moveTo>
                    <a:pt x="137" y="9"/>
                  </a:moveTo>
                  <a:cubicBezTo>
                    <a:pt x="95" y="31"/>
                    <a:pt x="54" y="53"/>
                    <a:pt x="12" y="74"/>
                  </a:cubicBezTo>
                  <a:cubicBezTo>
                    <a:pt x="11" y="74"/>
                    <a:pt x="10" y="74"/>
                    <a:pt x="10" y="74"/>
                  </a:cubicBezTo>
                  <a:cubicBezTo>
                    <a:pt x="8" y="74"/>
                    <a:pt x="6" y="74"/>
                    <a:pt x="5" y="73"/>
                  </a:cubicBezTo>
                  <a:cubicBezTo>
                    <a:pt x="4" y="72"/>
                    <a:pt x="2" y="71"/>
                    <a:pt x="2" y="70"/>
                  </a:cubicBezTo>
                  <a:cubicBezTo>
                    <a:pt x="1" y="69"/>
                    <a:pt x="1" y="67"/>
                    <a:pt x="0" y="66"/>
                  </a:cubicBezTo>
                  <a:lnTo>
                    <a:pt x="0" y="65"/>
                  </a:lnTo>
                  <a:cubicBezTo>
                    <a:pt x="0" y="63"/>
                    <a:pt x="2" y="61"/>
                    <a:pt x="2" y="60"/>
                  </a:cubicBezTo>
                  <a:cubicBezTo>
                    <a:pt x="3" y="58"/>
                    <a:pt x="3" y="57"/>
                    <a:pt x="4" y="57"/>
                  </a:cubicBezTo>
                  <a:cubicBezTo>
                    <a:pt x="47" y="37"/>
                    <a:pt x="90" y="19"/>
                    <a:pt x="132" y="0"/>
                  </a:cubicBezTo>
                  <a:lnTo>
                    <a:pt x="137"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 name="Google Shape;486;p29">
              <a:extLst>
                <a:ext uri="{FF2B5EF4-FFF2-40B4-BE49-F238E27FC236}">
                  <a16:creationId xmlns:a16="http://schemas.microsoft.com/office/drawing/2014/main" id="{0CAD185A-9135-BEF2-9763-0ED9A0D6A054}"/>
                </a:ext>
              </a:extLst>
            </p:cNvPr>
            <p:cNvSpPr/>
            <p:nvPr/>
          </p:nvSpPr>
          <p:spPr>
            <a:xfrm>
              <a:off x="3353760" y="3976200"/>
              <a:ext cx="15120" cy="53280"/>
            </a:xfrm>
            <a:custGeom>
              <a:avLst/>
              <a:gdLst/>
              <a:ahLst/>
              <a:cxnLst/>
              <a:rect l="l" t="t" r="r" b="b"/>
              <a:pathLst>
                <a:path w="42" h="148" extrusionOk="0">
                  <a:moveTo>
                    <a:pt x="41" y="147"/>
                  </a:moveTo>
                  <a:cubicBezTo>
                    <a:pt x="33" y="139"/>
                    <a:pt x="26" y="129"/>
                    <a:pt x="20" y="118"/>
                  </a:cubicBezTo>
                  <a:cubicBezTo>
                    <a:pt x="7" y="96"/>
                    <a:pt x="0" y="70"/>
                    <a:pt x="0" y="44"/>
                  </a:cubicBezTo>
                  <a:cubicBezTo>
                    <a:pt x="0" y="29"/>
                    <a:pt x="2" y="14"/>
                    <a:pt x="7" y="0"/>
                  </a:cubicBezTo>
                  <a:cubicBezTo>
                    <a:pt x="23" y="32"/>
                    <a:pt x="14" y="57"/>
                    <a:pt x="22" y="79"/>
                  </a:cubicBezTo>
                  <a:cubicBezTo>
                    <a:pt x="30" y="100"/>
                    <a:pt x="35" y="125"/>
                    <a:pt x="41" y="14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 name="Google Shape;487;p29">
              <a:extLst>
                <a:ext uri="{FF2B5EF4-FFF2-40B4-BE49-F238E27FC236}">
                  <a16:creationId xmlns:a16="http://schemas.microsoft.com/office/drawing/2014/main" id="{E0A9BEFC-D337-A524-384D-B671E1E1036B}"/>
                </a:ext>
              </a:extLst>
            </p:cNvPr>
            <p:cNvSpPr/>
            <p:nvPr/>
          </p:nvSpPr>
          <p:spPr>
            <a:xfrm>
              <a:off x="3362400" y="3485160"/>
              <a:ext cx="42480" cy="22320"/>
            </a:xfrm>
            <a:custGeom>
              <a:avLst/>
              <a:gdLst/>
              <a:ahLst/>
              <a:cxnLst/>
              <a:rect l="l" t="t" r="r" b="b"/>
              <a:pathLst>
                <a:path w="118" h="62" extrusionOk="0">
                  <a:moveTo>
                    <a:pt x="43" y="39"/>
                  </a:moveTo>
                  <a:cubicBezTo>
                    <a:pt x="35" y="22"/>
                    <a:pt x="13" y="21"/>
                    <a:pt x="0" y="0"/>
                  </a:cubicBezTo>
                  <a:cubicBezTo>
                    <a:pt x="26" y="7"/>
                    <a:pt x="50" y="17"/>
                    <a:pt x="73" y="30"/>
                  </a:cubicBezTo>
                  <a:cubicBezTo>
                    <a:pt x="89" y="39"/>
                    <a:pt x="103" y="50"/>
                    <a:pt x="117" y="61"/>
                  </a:cubicBezTo>
                  <a:lnTo>
                    <a:pt x="71" y="54"/>
                  </a:lnTo>
                  <a:lnTo>
                    <a:pt x="43" y="3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 name="Google Shape;488;p29">
              <a:extLst>
                <a:ext uri="{FF2B5EF4-FFF2-40B4-BE49-F238E27FC236}">
                  <a16:creationId xmlns:a16="http://schemas.microsoft.com/office/drawing/2014/main" id="{8D00AEDE-AE3D-00AC-0E2B-42F32D35E425}"/>
                </a:ext>
              </a:extLst>
            </p:cNvPr>
            <p:cNvSpPr/>
            <p:nvPr/>
          </p:nvSpPr>
          <p:spPr>
            <a:xfrm>
              <a:off x="3400560" y="4057560"/>
              <a:ext cx="16200" cy="61200"/>
            </a:xfrm>
            <a:custGeom>
              <a:avLst/>
              <a:gdLst/>
              <a:ahLst/>
              <a:cxnLst/>
              <a:rect l="l" t="t" r="r" b="b"/>
              <a:pathLst>
                <a:path w="45" h="170" extrusionOk="0">
                  <a:moveTo>
                    <a:pt x="3" y="169"/>
                  </a:moveTo>
                  <a:cubicBezTo>
                    <a:pt x="0" y="112"/>
                    <a:pt x="20" y="59"/>
                    <a:pt x="27" y="0"/>
                  </a:cubicBezTo>
                  <a:cubicBezTo>
                    <a:pt x="44" y="26"/>
                    <a:pt x="34" y="82"/>
                    <a:pt x="1" y="168"/>
                  </a:cubicBezTo>
                  <a:lnTo>
                    <a:pt x="3" y="16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 name="Google Shape;489;p29">
              <a:extLst>
                <a:ext uri="{FF2B5EF4-FFF2-40B4-BE49-F238E27FC236}">
                  <a16:creationId xmlns:a16="http://schemas.microsoft.com/office/drawing/2014/main" id="{31725042-D9D4-2B34-62A1-6954AFEC8D8B}"/>
                </a:ext>
              </a:extLst>
            </p:cNvPr>
            <p:cNvSpPr/>
            <p:nvPr/>
          </p:nvSpPr>
          <p:spPr>
            <a:xfrm>
              <a:off x="3185280" y="4145040"/>
              <a:ext cx="51480" cy="14400"/>
            </a:xfrm>
            <a:custGeom>
              <a:avLst/>
              <a:gdLst/>
              <a:ahLst/>
              <a:cxnLst/>
              <a:rect l="l" t="t" r="r" b="b"/>
              <a:pathLst>
                <a:path w="143" h="40" extrusionOk="0">
                  <a:moveTo>
                    <a:pt x="142" y="39"/>
                  </a:moveTo>
                  <a:cubicBezTo>
                    <a:pt x="93" y="35"/>
                    <a:pt x="45" y="25"/>
                    <a:pt x="0" y="8"/>
                  </a:cubicBezTo>
                  <a:cubicBezTo>
                    <a:pt x="44" y="0"/>
                    <a:pt x="82" y="9"/>
                    <a:pt x="142" y="3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 name="Google Shape;490;p29">
              <a:extLst>
                <a:ext uri="{FF2B5EF4-FFF2-40B4-BE49-F238E27FC236}">
                  <a16:creationId xmlns:a16="http://schemas.microsoft.com/office/drawing/2014/main" id="{74C6A510-1A70-29F7-FEAD-A825389AB7B2}"/>
                </a:ext>
              </a:extLst>
            </p:cNvPr>
            <p:cNvSpPr/>
            <p:nvPr/>
          </p:nvSpPr>
          <p:spPr>
            <a:xfrm>
              <a:off x="3070800" y="4006800"/>
              <a:ext cx="34920" cy="48960"/>
            </a:xfrm>
            <a:custGeom>
              <a:avLst/>
              <a:gdLst/>
              <a:ahLst/>
              <a:cxnLst/>
              <a:rect l="l" t="t" r="r" b="b"/>
              <a:pathLst>
                <a:path w="97" h="136" extrusionOk="0">
                  <a:moveTo>
                    <a:pt x="34" y="16"/>
                  </a:moveTo>
                  <a:cubicBezTo>
                    <a:pt x="31" y="42"/>
                    <a:pt x="53" y="59"/>
                    <a:pt x="64" y="79"/>
                  </a:cubicBezTo>
                  <a:cubicBezTo>
                    <a:pt x="70" y="87"/>
                    <a:pt x="75" y="96"/>
                    <a:pt x="80" y="104"/>
                  </a:cubicBezTo>
                  <a:cubicBezTo>
                    <a:pt x="86" y="115"/>
                    <a:pt x="92" y="125"/>
                    <a:pt x="96" y="135"/>
                  </a:cubicBezTo>
                  <a:cubicBezTo>
                    <a:pt x="69" y="112"/>
                    <a:pt x="45" y="85"/>
                    <a:pt x="27" y="53"/>
                  </a:cubicBezTo>
                  <a:cubicBezTo>
                    <a:pt x="23" y="46"/>
                    <a:pt x="18" y="37"/>
                    <a:pt x="15" y="29"/>
                  </a:cubicBezTo>
                  <a:cubicBezTo>
                    <a:pt x="0" y="0"/>
                    <a:pt x="30" y="25"/>
                    <a:pt x="35" y="17"/>
                  </a:cubicBezTo>
                  <a:lnTo>
                    <a:pt x="34" y="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 name="Google Shape;491;p29">
              <a:extLst>
                <a:ext uri="{FF2B5EF4-FFF2-40B4-BE49-F238E27FC236}">
                  <a16:creationId xmlns:a16="http://schemas.microsoft.com/office/drawing/2014/main" id="{A03E3D3E-5517-9F47-7A71-D594B930C83D}"/>
                </a:ext>
              </a:extLst>
            </p:cNvPr>
            <p:cNvSpPr/>
            <p:nvPr/>
          </p:nvSpPr>
          <p:spPr>
            <a:xfrm>
              <a:off x="3315600" y="4084560"/>
              <a:ext cx="43560" cy="18360"/>
            </a:xfrm>
            <a:custGeom>
              <a:avLst/>
              <a:gdLst/>
              <a:ahLst/>
              <a:cxnLst/>
              <a:rect l="l" t="t" r="r" b="b"/>
              <a:pathLst>
                <a:path w="121" h="51" extrusionOk="0">
                  <a:moveTo>
                    <a:pt x="0" y="0"/>
                  </a:moveTo>
                  <a:cubicBezTo>
                    <a:pt x="32" y="3"/>
                    <a:pt x="62" y="12"/>
                    <a:pt x="90" y="28"/>
                  </a:cubicBezTo>
                  <a:cubicBezTo>
                    <a:pt x="101" y="35"/>
                    <a:pt x="111" y="42"/>
                    <a:pt x="120" y="50"/>
                  </a:cubicBezTo>
                  <a:cubicBezTo>
                    <a:pt x="83" y="36"/>
                    <a:pt x="38" y="43"/>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 name="Google Shape;492;p29">
              <a:extLst>
                <a:ext uri="{FF2B5EF4-FFF2-40B4-BE49-F238E27FC236}">
                  <a16:creationId xmlns:a16="http://schemas.microsoft.com/office/drawing/2014/main" id="{D3D2F565-A061-C149-8663-79276D8ECC54}"/>
                </a:ext>
              </a:extLst>
            </p:cNvPr>
            <p:cNvSpPr/>
            <p:nvPr/>
          </p:nvSpPr>
          <p:spPr>
            <a:xfrm>
              <a:off x="3153600" y="3877920"/>
              <a:ext cx="34200" cy="38160"/>
            </a:xfrm>
            <a:custGeom>
              <a:avLst/>
              <a:gdLst/>
              <a:ahLst/>
              <a:cxnLst/>
              <a:rect l="l" t="t" r="r" b="b"/>
              <a:pathLst>
                <a:path w="95" h="106" extrusionOk="0">
                  <a:moveTo>
                    <a:pt x="94" y="105"/>
                  </a:moveTo>
                  <a:cubicBezTo>
                    <a:pt x="41" y="88"/>
                    <a:pt x="26" y="39"/>
                    <a:pt x="0" y="0"/>
                  </a:cubicBezTo>
                  <a:cubicBezTo>
                    <a:pt x="36" y="18"/>
                    <a:pt x="47" y="61"/>
                    <a:pt x="79" y="83"/>
                  </a:cubicBezTo>
                  <a:lnTo>
                    <a:pt x="94" y="10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 name="Google Shape;493;p29">
              <a:extLst>
                <a:ext uri="{FF2B5EF4-FFF2-40B4-BE49-F238E27FC236}">
                  <a16:creationId xmlns:a16="http://schemas.microsoft.com/office/drawing/2014/main" id="{62C0428E-EB1C-DA8D-8929-FF5CD642F863}"/>
                </a:ext>
              </a:extLst>
            </p:cNvPr>
            <p:cNvSpPr/>
            <p:nvPr/>
          </p:nvSpPr>
          <p:spPr>
            <a:xfrm>
              <a:off x="3283200" y="4003920"/>
              <a:ext cx="46800" cy="29160"/>
            </a:xfrm>
            <a:custGeom>
              <a:avLst/>
              <a:gdLst/>
              <a:ahLst/>
              <a:cxnLst/>
              <a:rect l="l" t="t" r="r" b="b"/>
              <a:pathLst>
                <a:path w="130" h="81" extrusionOk="0">
                  <a:moveTo>
                    <a:pt x="122" y="80"/>
                  </a:moveTo>
                  <a:lnTo>
                    <a:pt x="0" y="0"/>
                  </a:lnTo>
                  <a:cubicBezTo>
                    <a:pt x="53" y="9"/>
                    <a:pt x="87" y="45"/>
                    <a:pt x="129" y="70"/>
                  </a:cubicBezTo>
                  <a:lnTo>
                    <a:pt x="122" y="8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 name="Google Shape;494;p29">
              <a:extLst>
                <a:ext uri="{FF2B5EF4-FFF2-40B4-BE49-F238E27FC236}">
                  <a16:creationId xmlns:a16="http://schemas.microsoft.com/office/drawing/2014/main" id="{32FF6254-9B7B-A4A9-A25C-1FAF38AD7EC0}"/>
                </a:ext>
              </a:extLst>
            </p:cNvPr>
            <p:cNvSpPr/>
            <p:nvPr/>
          </p:nvSpPr>
          <p:spPr>
            <a:xfrm>
              <a:off x="3270600" y="4105080"/>
              <a:ext cx="51480" cy="18000"/>
            </a:xfrm>
            <a:custGeom>
              <a:avLst/>
              <a:gdLst/>
              <a:ahLst/>
              <a:cxnLst/>
              <a:rect l="l" t="t" r="r" b="b"/>
              <a:pathLst>
                <a:path w="143" h="50" extrusionOk="0">
                  <a:moveTo>
                    <a:pt x="142" y="48"/>
                  </a:moveTo>
                  <a:cubicBezTo>
                    <a:pt x="138" y="48"/>
                    <a:pt x="134" y="49"/>
                    <a:pt x="130" y="49"/>
                  </a:cubicBezTo>
                  <a:cubicBezTo>
                    <a:pt x="95" y="49"/>
                    <a:pt x="61" y="39"/>
                    <a:pt x="31" y="22"/>
                  </a:cubicBezTo>
                  <a:cubicBezTo>
                    <a:pt x="20" y="16"/>
                    <a:pt x="9" y="8"/>
                    <a:pt x="0" y="0"/>
                  </a:cubicBezTo>
                  <a:lnTo>
                    <a:pt x="142" y="4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 name="Google Shape;495;p29">
              <a:extLst>
                <a:ext uri="{FF2B5EF4-FFF2-40B4-BE49-F238E27FC236}">
                  <a16:creationId xmlns:a16="http://schemas.microsoft.com/office/drawing/2014/main" id="{386AE637-2461-0A89-F12C-55B2D97BC7D2}"/>
                </a:ext>
              </a:extLst>
            </p:cNvPr>
            <p:cNvSpPr/>
            <p:nvPr/>
          </p:nvSpPr>
          <p:spPr>
            <a:xfrm>
              <a:off x="3494880" y="4094280"/>
              <a:ext cx="47880" cy="28080"/>
            </a:xfrm>
            <a:custGeom>
              <a:avLst/>
              <a:gdLst/>
              <a:ahLst/>
              <a:cxnLst/>
              <a:rect l="l" t="t" r="r" b="b"/>
              <a:pathLst>
                <a:path w="133" h="78" extrusionOk="0">
                  <a:moveTo>
                    <a:pt x="132" y="0"/>
                  </a:moveTo>
                  <a:cubicBezTo>
                    <a:pt x="115" y="20"/>
                    <a:pt x="94" y="37"/>
                    <a:pt x="71" y="50"/>
                  </a:cubicBezTo>
                  <a:cubicBezTo>
                    <a:pt x="49" y="63"/>
                    <a:pt x="25" y="72"/>
                    <a:pt x="0" y="77"/>
                  </a:cubicBezTo>
                  <a:cubicBezTo>
                    <a:pt x="17" y="56"/>
                    <a:pt x="44" y="52"/>
                    <a:pt x="66" y="39"/>
                  </a:cubicBezTo>
                  <a:cubicBezTo>
                    <a:pt x="88" y="26"/>
                    <a:pt x="110" y="13"/>
                    <a:pt x="13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 name="Google Shape;496;p29">
              <a:extLst>
                <a:ext uri="{FF2B5EF4-FFF2-40B4-BE49-F238E27FC236}">
                  <a16:creationId xmlns:a16="http://schemas.microsoft.com/office/drawing/2014/main" id="{A553C98C-05C7-C12A-3EEE-D2560129CC5E}"/>
                </a:ext>
              </a:extLst>
            </p:cNvPr>
            <p:cNvSpPr/>
            <p:nvPr/>
          </p:nvSpPr>
          <p:spPr>
            <a:xfrm>
              <a:off x="2921400" y="3521160"/>
              <a:ext cx="32400" cy="37800"/>
            </a:xfrm>
            <a:custGeom>
              <a:avLst/>
              <a:gdLst/>
              <a:ahLst/>
              <a:cxnLst/>
              <a:rect l="l" t="t" r="r" b="b"/>
              <a:pathLst>
                <a:path w="90" h="105" extrusionOk="0">
                  <a:moveTo>
                    <a:pt x="55" y="29"/>
                  </a:moveTo>
                  <a:cubicBezTo>
                    <a:pt x="60" y="55"/>
                    <a:pt x="86" y="73"/>
                    <a:pt x="89" y="104"/>
                  </a:cubicBezTo>
                  <a:cubicBezTo>
                    <a:pt x="62" y="74"/>
                    <a:pt x="34" y="45"/>
                    <a:pt x="9" y="13"/>
                  </a:cubicBezTo>
                  <a:cubicBezTo>
                    <a:pt x="0" y="1"/>
                    <a:pt x="15" y="1"/>
                    <a:pt x="24" y="0"/>
                  </a:cubicBezTo>
                  <a:cubicBezTo>
                    <a:pt x="31" y="12"/>
                    <a:pt x="41" y="21"/>
                    <a:pt x="53" y="28"/>
                  </a:cubicBezTo>
                  <a:cubicBezTo>
                    <a:pt x="54" y="28"/>
                    <a:pt x="54" y="28"/>
                    <a:pt x="55"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 name="Google Shape;497;p29">
              <a:extLst>
                <a:ext uri="{FF2B5EF4-FFF2-40B4-BE49-F238E27FC236}">
                  <a16:creationId xmlns:a16="http://schemas.microsoft.com/office/drawing/2014/main" id="{CD33D704-AD8D-2A2D-A49F-B8804018C6B7}"/>
                </a:ext>
              </a:extLst>
            </p:cNvPr>
            <p:cNvSpPr/>
            <p:nvPr/>
          </p:nvSpPr>
          <p:spPr>
            <a:xfrm>
              <a:off x="3327120" y="3493080"/>
              <a:ext cx="33480" cy="20160"/>
            </a:xfrm>
            <a:custGeom>
              <a:avLst/>
              <a:gdLst/>
              <a:ahLst/>
              <a:cxnLst/>
              <a:rect l="l" t="t" r="r" b="b"/>
              <a:pathLst>
                <a:path w="93" h="56" extrusionOk="0">
                  <a:moveTo>
                    <a:pt x="92" y="37"/>
                  </a:moveTo>
                  <a:cubicBezTo>
                    <a:pt x="78" y="33"/>
                    <a:pt x="64" y="28"/>
                    <a:pt x="50" y="25"/>
                  </a:cubicBezTo>
                  <a:cubicBezTo>
                    <a:pt x="42" y="23"/>
                    <a:pt x="31" y="18"/>
                    <a:pt x="29" y="32"/>
                  </a:cubicBezTo>
                  <a:cubicBezTo>
                    <a:pt x="29" y="37"/>
                    <a:pt x="36" y="44"/>
                    <a:pt x="43" y="55"/>
                  </a:cubicBezTo>
                  <a:cubicBezTo>
                    <a:pt x="38" y="54"/>
                    <a:pt x="34" y="52"/>
                    <a:pt x="29" y="49"/>
                  </a:cubicBezTo>
                  <a:cubicBezTo>
                    <a:pt x="20" y="44"/>
                    <a:pt x="11" y="34"/>
                    <a:pt x="6" y="26"/>
                  </a:cubicBezTo>
                  <a:cubicBezTo>
                    <a:pt x="3" y="21"/>
                    <a:pt x="2" y="17"/>
                    <a:pt x="0" y="13"/>
                  </a:cubicBezTo>
                  <a:cubicBezTo>
                    <a:pt x="37" y="0"/>
                    <a:pt x="53" y="5"/>
                    <a:pt x="91" y="38"/>
                  </a:cubicBezTo>
                  <a:lnTo>
                    <a:pt x="92" y="3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 name="Google Shape;498;p29">
              <a:extLst>
                <a:ext uri="{FF2B5EF4-FFF2-40B4-BE49-F238E27FC236}">
                  <a16:creationId xmlns:a16="http://schemas.microsoft.com/office/drawing/2014/main" id="{F124356A-F6F4-00F1-D975-F030A98A713F}"/>
                </a:ext>
              </a:extLst>
            </p:cNvPr>
            <p:cNvSpPr/>
            <p:nvPr/>
          </p:nvSpPr>
          <p:spPr>
            <a:xfrm>
              <a:off x="3220560" y="3780720"/>
              <a:ext cx="55440" cy="8640"/>
            </a:xfrm>
            <a:custGeom>
              <a:avLst/>
              <a:gdLst/>
              <a:ahLst/>
              <a:cxnLst/>
              <a:rect l="l" t="t" r="r" b="b"/>
              <a:pathLst>
                <a:path w="154" h="24" extrusionOk="0">
                  <a:moveTo>
                    <a:pt x="153" y="23"/>
                  </a:moveTo>
                  <a:cubicBezTo>
                    <a:pt x="102" y="23"/>
                    <a:pt x="50" y="20"/>
                    <a:pt x="0" y="13"/>
                  </a:cubicBezTo>
                  <a:cubicBezTo>
                    <a:pt x="52" y="8"/>
                    <a:pt x="104" y="0"/>
                    <a:pt x="153"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 name="Google Shape;499;p29">
              <a:extLst>
                <a:ext uri="{FF2B5EF4-FFF2-40B4-BE49-F238E27FC236}">
                  <a16:creationId xmlns:a16="http://schemas.microsoft.com/office/drawing/2014/main" id="{FFBF0818-EE27-64BA-A1AD-C4CE17F248DF}"/>
                </a:ext>
              </a:extLst>
            </p:cNvPr>
            <p:cNvSpPr/>
            <p:nvPr/>
          </p:nvSpPr>
          <p:spPr>
            <a:xfrm>
              <a:off x="2923560" y="3484800"/>
              <a:ext cx="42120" cy="32040"/>
            </a:xfrm>
            <a:custGeom>
              <a:avLst/>
              <a:gdLst/>
              <a:ahLst/>
              <a:cxnLst/>
              <a:rect l="l" t="t" r="r" b="b"/>
              <a:pathLst>
                <a:path w="117" h="89" extrusionOk="0">
                  <a:moveTo>
                    <a:pt x="0" y="0"/>
                  </a:moveTo>
                  <a:cubicBezTo>
                    <a:pt x="6" y="3"/>
                    <a:pt x="12" y="6"/>
                    <a:pt x="17" y="9"/>
                  </a:cubicBezTo>
                  <a:cubicBezTo>
                    <a:pt x="54" y="30"/>
                    <a:pt x="87" y="57"/>
                    <a:pt x="116" y="88"/>
                  </a:cubicBezTo>
                  <a:cubicBezTo>
                    <a:pt x="106" y="83"/>
                    <a:pt x="97" y="78"/>
                    <a:pt x="88" y="73"/>
                  </a:cubicBezTo>
                  <a:cubicBezTo>
                    <a:pt x="54" y="53"/>
                    <a:pt x="25" y="29"/>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 name="Google Shape;500;p29">
              <a:extLst>
                <a:ext uri="{FF2B5EF4-FFF2-40B4-BE49-F238E27FC236}">
                  <a16:creationId xmlns:a16="http://schemas.microsoft.com/office/drawing/2014/main" id="{038BFDBD-E568-51A0-2E59-448FBDAA2BE0}"/>
                </a:ext>
              </a:extLst>
            </p:cNvPr>
            <p:cNvSpPr/>
            <p:nvPr/>
          </p:nvSpPr>
          <p:spPr>
            <a:xfrm>
              <a:off x="3128760" y="4125960"/>
              <a:ext cx="39240" cy="18720"/>
            </a:xfrm>
            <a:custGeom>
              <a:avLst/>
              <a:gdLst/>
              <a:ahLst/>
              <a:cxnLst/>
              <a:rect l="l" t="t" r="r" b="b"/>
              <a:pathLst>
                <a:path w="109" h="52" extrusionOk="0">
                  <a:moveTo>
                    <a:pt x="108" y="51"/>
                  </a:moveTo>
                  <a:cubicBezTo>
                    <a:pt x="74" y="49"/>
                    <a:pt x="42" y="40"/>
                    <a:pt x="12" y="24"/>
                  </a:cubicBezTo>
                  <a:cubicBezTo>
                    <a:pt x="5" y="21"/>
                    <a:pt x="0" y="15"/>
                    <a:pt x="3" y="7"/>
                  </a:cubicBezTo>
                  <a:lnTo>
                    <a:pt x="4" y="6"/>
                  </a:lnTo>
                  <a:cubicBezTo>
                    <a:pt x="5" y="4"/>
                    <a:pt x="6" y="3"/>
                    <a:pt x="8" y="2"/>
                  </a:cubicBezTo>
                  <a:cubicBezTo>
                    <a:pt x="10" y="1"/>
                    <a:pt x="12" y="0"/>
                    <a:pt x="14" y="0"/>
                  </a:cubicBezTo>
                  <a:cubicBezTo>
                    <a:pt x="16" y="0"/>
                    <a:pt x="18" y="1"/>
                    <a:pt x="20" y="2"/>
                  </a:cubicBezTo>
                  <a:cubicBezTo>
                    <a:pt x="20" y="2"/>
                    <a:pt x="21" y="3"/>
                    <a:pt x="22" y="4"/>
                  </a:cubicBezTo>
                  <a:cubicBezTo>
                    <a:pt x="46" y="29"/>
                    <a:pt x="84" y="26"/>
                    <a:pt x="108" y="5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 name="Google Shape;501;p29">
              <a:extLst>
                <a:ext uri="{FF2B5EF4-FFF2-40B4-BE49-F238E27FC236}">
                  <a16:creationId xmlns:a16="http://schemas.microsoft.com/office/drawing/2014/main" id="{41EC50F5-D05D-5A71-C654-ECDE23CE4C0D}"/>
                </a:ext>
              </a:extLst>
            </p:cNvPr>
            <p:cNvSpPr/>
            <p:nvPr/>
          </p:nvSpPr>
          <p:spPr>
            <a:xfrm>
              <a:off x="3036960" y="4008960"/>
              <a:ext cx="29880" cy="42120"/>
            </a:xfrm>
            <a:custGeom>
              <a:avLst/>
              <a:gdLst/>
              <a:ahLst/>
              <a:cxnLst/>
              <a:rect l="l" t="t" r="r" b="b"/>
              <a:pathLst>
                <a:path w="83" h="117" extrusionOk="0">
                  <a:moveTo>
                    <a:pt x="82" y="116"/>
                  </a:moveTo>
                  <a:cubicBezTo>
                    <a:pt x="56" y="96"/>
                    <a:pt x="34" y="71"/>
                    <a:pt x="17" y="42"/>
                  </a:cubicBezTo>
                  <a:cubicBezTo>
                    <a:pt x="10" y="31"/>
                    <a:pt x="5" y="19"/>
                    <a:pt x="0" y="6"/>
                  </a:cubicBezTo>
                  <a:lnTo>
                    <a:pt x="10" y="0"/>
                  </a:lnTo>
                  <a:lnTo>
                    <a:pt x="82" y="1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 name="Google Shape;502;p29">
              <a:extLst>
                <a:ext uri="{FF2B5EF4-FFF2-40B4-BE49-F238E27FC236}">
                  <a16:creationId xmlns:a16="http://schemas.microsoft.com/office/drawing/2014/main" id="{F03FC421-21E3-F128-E9E8-735088751589}"/>
                </a:ext>
              </a:extLst>
            </p:cNvPr>
            <p:cNvSpPr/>
            <p:nvPr/>
          </p:nvSpPr>
          <p:spPr>
            <a:xfrm>
              <a:off x="3327120" y="3546000"/>
              <a:ext cx="48600" cy="28080"/>
            </a:xfrm>
            <a:custGeom>
              <a:avLst/>
              <a:gdLst/>
              <a:ahLst/>
              <a:cxnLst/>
              <a:rect l="l" t="t" r="r" b="b"/>
              <a:pathLst>
                <a:path w="135" h="78" extrusionOk="0">
                  <a:moveTo>
                    <a:pt x="9" y="0"/>
                  </a:moveTo>
                  <a:lnTo>
                    <a:pt x="134" y="68"/>
                  </a:lnTo>
                  <a:lnTo>
                    <a:pt x="129" y="77"/>
                  </a:lnTo>
                  <a:lnTo>
                    <a:pt x="0" y="12"/>
                  </a:lnTo>
                  <a:lnTo>
                    <a:pt x="9" y="0"/>
                  </a:lnTo>
                </a:path>
              </a:pathLst>
            </a:custGeom>
            <a:solidFill>
              <a:schemeClr val="dk1"/>
            </a:solidFill>
            <a:ln>
              <a:noFill/>
            </a:ln>
          </p:spPr>
        </p:sp>
        <p:sp>
          <p:nvSpPr>
            <p:cNvPr id="503" name="Google Shape;503;p29">
              <a:extLst>
                <a:ext uri="{FF2B5EF4-FFF2-40B4-BE49-F238E27FC236}">
                  <a16:creationId xmlns:a16="http://schemas.microsoft.com/office/drawing/2014/main" id="{F0824816-6275-0446-1A1D-71117EE27A06}"/>
                </a:ext>
              </a:extLst>
            </p:cNvPr>
            <p:cNvSpPr/>
            <p:nvPr/>
          </p:nvSpPr>
          <p:spPr>
            <a:xfrm>
              <a:off x="3021840" y="3814560"/>
              <a:ext cx="28800" cy="37800"/>
            </a:xfrm>
            <a:custGeom>
              <a:avLst/>
              <a:gdLst/>
              <a:ahLst/>
              <a:cxnLst/>
              <a:rect l="l" t="t" r="r" b="b"/>
              <a:pathLst>
                <a:path w="80" h="105" extrusionOk="0">
                  <a:moveTo>
                    <a:pt x="79" y="104"/>
                  </a:moveTo>
                  <a:cubicBezTo>
                    <a:pt x="39" y="90"/>
                    <a:pt x="24" y="56"/>
                    <a:pt x="5" y="25"/>
                  </a:cubicBezTo>
                  <a:cubicBezTo>
                    <a:pt x="1" y="18"/>
                    <a:pt x="0" y="9"/>
                    <a:pt x="8" y="5"/>
                  </a:cubicBezTo>
                  <a:cubicBezTo>
                    <a:pt x="16" y="0"/>
                    <a:pt x="22" y="5"/>
                    <a:pt x="25" y="14"/>
                  </a:cubicBezTo>
                  <a:cubicBezTo>
                    <a:pt x="31" y="28"/>
                    <a:pt x="38" y="42"/>
                    <a:pt x="46" y="56"/>
                  </a:cubicBezTo>
                  <a:cubicBezTo>
                    <a:pt x="56" y="73"/>
                    <a:pt x="67" y="89"/>
                    <a:pt x="79" y="10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 name="Google Shape;504;p29">
              <a:extLst>
                <a:ext uri="{FF2B5EF4-FFF2-40B4-BE49-F238E27FC236}">
                  <a16:creationId xmlns:a16="http://schemas.microsoft.com/office/drawing/2014/main" id="{012B32BB-0620-6719-49FD-50C0568E4F98}"/>
                </a:ext>
              </a:extLst>
            </p:cNvPr>
            <p:cNvSpPr/>
            <p:nvPr/>
          </p:nvSpPr>
          <p:spPr>
            <a:xfrm>
              <a:off x="3426840" y="3847320"/>
              <a:ext cx="41040" cy="24840"/>
            </a:xfrm>
            <a:custGeom>
              <a:avLst/>
              <a:gdLst/>
              <a:ahLst/>
              <a:cxnLst/>
              <a:rect l="l" t="t" r="r" b="b"/>
              <a:pathLst>
                <a:path w="114" h="69" extrusionOk="0">
                  <a:moveTo>
                    <a:pt x="0" y="68"/>
                  </a:moveTo>
                  <a:lnTo>
                    <a:pt x="113" y="0"/>
                  </a:lnTo>
                  <a:cubicBezTo>
                    <a:pt x="99" y="35"/>
                    <a:pt x="67" y="55"/>
                    <a:pt x="0" y="6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 name="Google Shape;505;p29">
              <a:extLst>
                <a:ext uri="{FF2B5EF4-FFF2-40B4-BE49-F238E27FC236}">
                  <a16:creationId xmlns:a16="http://schemas.microsoft.com/office/drawing/2014/main" id="{44493922-58BC-A3D7-29D7-2238F95E5301}"/>
                </a:ext>
              </a:extLst>
            </p:cNvPr>
            <p:cNvSpPr/>
            <p:nvPr/>
          </p:nvSpPr>
          <p:spPr>
            <a:xfrm>
              <a:off x="2991960" y="3914280"/>
              <a:ext cx="31320" cy="47520"/>
            </a:xfrm>
            <a:custGeom>
              <a:avLst/>
              <a:gdLst/>
              <a:ahLst/>
              <a:cxnLst/>
              <a:rect l="l" t="t" r="r" b="b"/>
              <a:pathLst>
                <a:path w="87" h="132" extrusionOk="0">
                  <a:moveTo>
                    <a:pt x="58" y="114"/>
                  </a:moveTo>
                  <a:cubicBezTo>
                    <a:pt x="35" y="78"/>
                    <a:pt x="7" y="44"/>
                    <a:pt x="0" y="0"/>
                  </a:cubicBezTo>
                  <a:cubicBezTo>
                    <a:pt x="33" y="37"/>
                    <a:pt x="47" y="85"/>
                    <a:pt x="86" y="118"/>
                  </a:cubicBezTo>
                  <a:cubicBezTo>
                    <a:pt x="69" y="131"/>
                    <a:pt x="63" y="118"/>
                    <a:pt x="56" y="113"/>
                  </a:cubicBezTo>
                  <a:lnTo>
                    <a:pt x="58" y="1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 name="Google Shape;506;p29">
              <a:extLst>
                <a:ext uri="{FF2B5EF4-FFF2-40B4-BE49-F238E27FC236}">
                  <a16:creationId xmlns:a16="http://schemas.microsoft.com/office/drawing/2014/main" id="{A1E3BE8E-E215-7071-E44C-EFFAD120DC41}"/>
                </a:ext>
              </a:extLst>
            </p:cNvPr>
            <p:cNvSpPr/>
            <p:nvPr/>
          </p:nvSpPr>
          <p:spPr>
            <a:xfrm>
              <a:off x="3247920" y="4043160"/>
              <a:ext cx="37800" cy="23400"/>
            </a:xfrm>
            <a:custGeom>
              <a:avLst/>
              <a:gdLst/>
              <a:ahLst/>
              <a:cxnLst/>
              <a:rect l="l" t="t" r="r" b="b"/>
              <a:pathLst>
                <a:path w="105" h="65" extrusionOk="0">
                  <a:moveTo>
                    <a:pt x="104" y="64"/>
                  </a:moveTo>
                  <a:cubicBezTo>
                    <a:pt x="61" y="57"/>
                    <a:pt x="17" y="49"/>
                    <a:pt x="0" y="0"/>
                  </a:cubicBezTo>
                  <a:cubicBezTo>
                    <a:pt x="20" y="16"/>
                    <a:pt x="41" y="30"/>
                    <a:pt x="62" y="43"/>
                  </a:cubicBezTo>
                  <a:cubicBezTo>
                    <a:pt x="76" y="51"/>
                    <a:pt x="90" y="58"/>
                    <a:pt x="104" y="6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 name="Google Shape;507;p29">
              <a:extLst>
                <a:ext uri="{FF2B5EF4-FFF2-40B4-BE49-F238E27FC236}">
                  <a16:creationId xmlns:a16="http://schemas.microsoft.com/office/drawing/2014/main" id="{CBCF423C-E8FB-AF2A-C0CD-58EE589C9819}"/>
                </a:ext>
              </a:extLst>
            </p:cNvPr>
            <p:cNvSpPr/>
            <p:nvPr/>
          </p:nvSpPr>
          <p:spPr>
            <a:xfrm>
              <a:off x="3443760" y="3860640"/>
              <a:ext cx="43920" cy="32760"/>
            </a:xfrm>
            <a:custGeom>
              <a:avLst/>
              <a:gdLst/>
              <a:ahLst/>
              <a:cxnLst/>
              <a:rect l="l" t="t" r="r" b="b"/>
              <a:pathLst>
                <a:path w="122" h="91" extrusionOk="0">
                  <a:moveTo>
                    <a:pt x="121" y="0"/>
                  </a:moveTo>
                  <a:lnTo>
                    <a:pt x="0" y="90"/>
                  </a:lnTo>
                  <a:cubicBezTo>
                    <a:pt x="1" y="88"/>
                    <a:pt x="2" y="87"/>
                    <a:pt x="3" y="85"/>
                  </a:cubicBezTo>
                  <a:cubicBezTo>
                    <a:pt x="19" y="58"/>
                    <a:pt x="41" y="35"/>
                    <a:pt x="68" y="20"/>
                  </a:cubicBezTo>
                  <a:cubicBezTo>
                    <a:pt x="85" y="10"/>
                    <a:pt x="102" y="4"/>
                    <a:pt x="12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 name="Google Shape;508;p29">
              <a:extLst>
                <a:ext uri="{FF2B5EF4-FFF2-40B4-BE49-F238E27FC236}">
                  <a16:creationId xmlns:a16="http://schemas.microsoft.com/office/drawing/2014/main" id="{07C51202-5661-7D58-F4C8-AC9185CDFAD9}"/>
                </a:ext>
              </a:extLst>
            </p:cNvPr>
            <p:cNvSpPr/>
            <p:nvPr/>
          </p:nvSpPr>
          <p:spPr>
            <a:xfrm>
              <a:off x="3201480" y="3471120"/>
              <a:ext cx="54720" cy="14760"/>
            </a:xfrm>
            <a:custGeom>
              <a:avLst/>
              <a:gdLst/>
              <a:ahLst/>
              <a:cxnLst/>
              <a:rect l="l" t="t" r="r" b="b"/>
              <a:pathLst>
                <a:path w="152" h="41" extrusionOk="0">
                  <a:moveTo>
                    <a:pt x="151" y="40"/>
                  </a:moveTo>
                  <a:lnTo>
                    <a:pt x="0" y="0"/>
                  </a:lnTo>
                  <a:cubicBezTo>
                    <a:pt x="1" y="0"/>
                    <a:pt x="1" y="0"/>
                    <a:pt x="2" y="0"/>
                  </a:cubicBezTo>
                  <a:cubicBezTo>
                    <a:pt x="54" y="0"/>
                    <a:pt x="106" y="14"/>
                    <a:pt x="151" y="4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 name="Google Shape;509;p29">
              <a:extLst>
                <a:ext uri="{FF2B5EF4-FFF2-40B4-BE49-F238E27FC236}">
                  <a16:creationId xmlns:a16="http://schemas.microsoft.com/office/drawing/2014/main" id="{E5CE0F4C-5BC0-3669-C432-A9134F27A75D}"/>
                </a:ext>
              </a:extLst>
            </p:cNvPr>
            <p:cNvSpPr/>
            <p:nvPr/>
          </p:nvSpPr>
          <p:spPr>
            <a:xfrm>
              <a:off x="2971080" y="4052880"/>
              <a:ext cx="44280" cy="28800"/>
            </a:xfrm>
            <a:custGeom>
              <a:avLst/>
              <a:gdLst/>
              <a:ahLst/>
              <a:cxnLst/>
              <a:rect l="l" t="t" r="r" b="b"/>
              <a:pathLst>
                <a:path w="123" h="80" extrusionOk="0">
                  <a:moveTo>
                    <a:pt x="53" y="56"/>
                  </a:moveTo>
                  <a:lnTo>
                    <a:pt x="26" y="37"/>
                  </a:lnTo>
                  <a:lnTo>
                    <a:pt x="0" y="5"/>
                  </a:lnTo>
                  <a:lnTo>
                    <a:pt x="5" y="0"/>
                  </a:lnTo>
                  <a:lnTo>
                    <a:pt x="122" y="74"/>
                  </a:lnTo>
                  <a:cubicBezTo>
                    <a:pt x="91" y="79"/>
                    <a:pt x="76" y="54"/>
                    <a:pt x="53" y="5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 name="Google Shape;510;p29">
              <a:extLst>
                <a:ext uri="{FF2B5EF4-FFF2-40B4-BE49-F238E27FC236}">
                  <a16:creationId xmlns:a16="http://schemas.microsoft.com/office/drawing/2014/main" id="{95202294-E388-C8C5-A346-5CEA3A721762}"/>
                </a:ext>
              </a:extLst>
            </p:cNvPr>
            <p:cNvSpPr/>
            <p:nvPr/>
          </p:nvSpPr>
          <p:spPr>
            <a:xfrm>
              <a:off x="3193560" y="4156200"/>
              <a:ext cx="42840" cy="23400"/>
            </a:xfrm>
            <a:custGeom>
              <a:avLst/>
              <a:gdLst/>
              <a:ahLst/>
              <a:cxnLst/>
              <a:rect l="l" t="t" r="r" b="b"/>
              <a:pathLst>
                <a:path w="119" h="65" extrusionOk="0">
                  <a:moveTo>
                    <a:pt x="55" y="53"/>
                  </a:moveTo>
                  <a:cubicBezTo>
                    <a:pt x="43" y="32"/>
                    <a:pt x="11" y="35"/>
                    <a:pt x="0" y="0"/>
                  </a:cubicBezTo>
                  <a:lnTo>
                    <a:pt x="118" y="51"/>
                  </a:lnTo>
                  <a:cubicBezTo>
                    <a:pt x="91" y="64"/>
                    <a:pt x="74" y="41"/>
                    <a:pt x="54" y="51"/>
                  </a:cubicBezTo>
                  <a:lnTo>
                    <a:pt x="55" y="5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 name="Google Shape;511;p29">
              <a:extLst>
                <a:ext uri="{FF2B5EF4-FFF2-40B4-BE49-F238E27FC236}">
                  <a16:creationId xmlns:a16="http://schemas.microsoft.com/office/drawing/2014/main" id="{821E2957-042F-790B-B1D0-5AA017D5EF97}"/>
                </a:ext>
              </a:extLst>
            </p:cNvPr>
            <p:cNvSpPr/>
            <p:nvPr/>
          </p:nvSpPr>
          <p:spPr>
            <a:xfrm>
              <a:off x="3144600" y="3699720"/>
              <a:ext cx="48600" cy="25200"/>
            </a:xfrm>
            <a:custGeom>
              <a:avLst/>
              <a:gdLst/>
              <a:ahLst/>
              <a:cxnLst/>
              <a:rect l="l" t="t" r="r" b="b"/>
              <a:pathLst>
                <a:path w="135" h="70" extrusionOk="0">
                  <a:moveTo>
                    <a:pt x="134" y="69"/>
                  </a:moveTo>
                  <a:cubicBezTo>
                    <a:pt x="105" y="65"/>
                    <a:pt x="77" y="55"/>
                    <a:pt x="52" y="41"/>
                  </a:cubicBezTo>
                  <a:cubicBezTo>
                    <a:pt x="33" y="30"/>
                    <a:pt x="16" y="16"/>
                    <a:pt x="0" y="0"/>
                  </a:cubicBezTo>
                  <a:lnTo>
                    <a:pt x="134" y="6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 name="Google Shape;512;p29">
              <a:extLst>
                <a:ext uri="{FF2B5EF4-FFF2-40B4-BE49-F238E27FC236}">
                  <a16:creationId xmlns:a16="http://schemas.microsoft.com/office/drawing/2014/main" id="{1DCC55F8-1D4C-18ED-BCD9-EA3F65430CC0}"/>
                </a:ext>
              </a:extLst>
            </p:cNvPr>
            <p:cNvSpPr/>
            <p:nvPr/>
          </p:nvSpPr>
          <p:spPr>
            <a:xfrm>
              <a:off x="3001320" y="3676680"/>
              <a:ext cx="25920" cy="43920"/>
            </a:xfrm>
            <a:custGeom>
              <a:avLst/>
              <a:gdLst/>
              <a:ahLst/>
              <a:cxnLst/>
              <a:rect l="l" t="t" r="r" b="b"/>
              <a:pathLst>
                <a:path w="72" h="122" extrusionOk="0">
                  <a:moveTo>
                    <a:pt x="33" y="91"/>
                  </a:moveTo>
                  <a:cubicBezTo>
                    <a:pt x="28" y="65"/>
                    <a:pt x="0" y="43"/>
                    <a:pt x="7" y="0"/>
                  </a:cubicBezTo>
                  <a:lnTo>
                    <a:pt x="71" y="121"/>
                  </a:lnTo>
                  <a:cubicBezTo>
                    <a:pt x="46" y="121"/>
                    <a:pt x="48" y="95"/>
                    <a:pt x="33" y="9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 name="Google Shape;513;p29">
              <a:extLst>
                <a:ext uri="{FF2B5EF4-FFF2-40B4-BE49-F238E27FC236}">
                  <a16:creationId xmlns:a16="http://schemas.microsoft.com/office/drawing/2014/main" id="{8C69B021-0448-7B76-3F71-1C171170BCD6}"/>
                </a:ext>
              </a:extLst>
            </p:cNvPr>
            <p:cNvSpPr/>
            <p:nvPr/>
          </p:nvSpPr>
          <p:spPr>
            <a:xfrm>
              <a:off x="3221640" y="4062240"/>
              <a:ext cx="40320" cy="23760"/>
            </a:xfrm>
            <a:custGeom>
              <a:avLst/>
              <a:gdLst/>
              <a:ahLst/>
              <a:cxnLst/>
              <a:rect l="l" t="t" r="r" b="b"/>
              <a:pathLst>
                <a:path w="112" h="66" extrusionOk="0">
                  <a:moveTo>
                    <a:pt x="111" y="65"/>
                  </a:moveTo>
                  <a:cubicBezTo>
                    <a:pt x="107" y="65"/>
                    <a:pt x="104" y="65"/>
                    <a:pt x="101" y="65"/>
                  </a:cubicBezTo>
                  <a:cubicBezTo>
                    <a:pt x="81" y="65"/>
                    <a:pt x="63" y="60"/>
                    <a:pt x="46" y="50"/>
                  </a:cubicBezTo>
                  <a:cubicBezTo>
                    <a:pt x="29" y="40"/>
                    <a:pt x="15" y="27"/>
                    <a:pt x="5" y="10"/>
                  </a:cubicBezTo>
                  <a:cubicBezTo>
                    <a:pt x="3" y="7"/>
                    <a:pt x="2" y="4"/>
                    <a:pt x="0" y="0"/>
                  </a:cubicBezTo>
                  <a:cubicBezTo>
                    <a:pt x="17" y="13"/>
                    <a:pt x="34" y="26"/>
                    <a:pt x="51" y="37"/>
                  </a:cubicBezTo>
                  <a:cubicBezTo>
                    <a:pt x="70" y="48"/>
                    <a:pt x="91" y="56"/>
                    <a:pt x="111" y="6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 name="Google Shape;514;p29">
              <a:extLst>
                <a:ext uri="{FF2B5EF4-FFF2-40B4-BE49-F238E27FC236}">
                  <a16:creationId xmlns:a16="http://schemas.microsoft.com/office/drawing/2014/main" id="{771F2ADA-C992-EA04-A3D5-D23F5CB6EFBC}"/>
                </a:ext>
              </a:extLst>
            </p:cNvPr>
            <p:cNvSpPr/>
            <p:nvPr/>
          </p:nvSpPr>
          <p:spPr>
            <a:xfrm>
              <a:off x="2910960" y="3665520"/>
              <a:ext cx="15120" cy="46080"/>
            </a:xfrm>
            <a:custGeom>
              <a:avLst/>
              <a:gdLst/>
              <a:ahLst/>
              <a:cxnLst/>
              <a:rect l="l" t="t" r="r" b="b"/>
              <a:pathLst>
                <a:path w="42" h="128" extrusionOk="0">
                  <a:moveTo>
                    <a:pt x="0" y="0"/>
                  </a:moveTo>
                  <a:lnTo>
                    <a:pt x="41" y="127"/>
                  </a:lnTo>
                  <a:cubicBezTo>
                    <a:pt x="35" y="120"/>
                    <a:pt x="29" y="111"/>
                    <a:pt x="24" y="103"/>
                  </a:cubicBezTo>
                  <a:cubicBezTo>
                    <a:pt x="8" y="75"/>
                    <a:pt x="0" y="44"/>
                    <a:pt x="0" y="12"/>
                  </a:cubicBezTo>
                  <a:cubicBezTo>
                    <a:pt x="0" y="8"/>
                    <a:pt x="0" y="4"/>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 name="Google Shape;515;p29">
              <a:extLst>
                <a:ext uri="{FF2B5EF4-FFF2-40B4-BE49-F238E27FC236}">
                  <a16:creationId xmlns:a16="http://schemas.microsoft.com/office/drawing/2014/main" id="{EB9ACB6A-1808-90E2-F8AA-B0E9505A6DA3}"/>
                </a:ext>
              </a:extLst>
            </p:cNvPr>
            <p:cNvSpPr/>
            <p:nvPr/>
          </p:nvSpPr>
          <p:spPr>
            <a:xfrm>
              <a:off x="3231000" y="3855960"/>
              <a:ext cx="41400" cy="17280"/>
            </a:xfrm>
            <a:custGeom>
              <a:avLst/>
              <a:gdLst/>
              <a:ahLst/>
              <a:cxnLst/>
              <a:rect l="l" t="t" r="r" b="b"/>
              <a:pathLst>
                <a:path w="115" h="48" extrusionOk="0">
                  <a:moveTo>
                    <a:pt x="0" y="0"/>
                  </a:moveTo>
                  <a:lnTo>
                    <a:pt x="114" y="47"/>
                  </a:lnTo>
                  <a:cubicBezTo>
                    <a:pt x="71" y="44"/>
                    <a:pt x="29" y="4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 name="Google Shape;516;p29">
              <a:extLst>
                <a:ext uri="{FF2B5EF4-FFF2-40B4-BE49-F238E27FC236}">
                  <a16:creationId xmlns:a16="http://schemas.microsoft.com/office/drawing/2014/main" id="{B3EF584D-CD78-55D4-13F7-4081FC7E48AF}"/>
                </a:ext>
              </a:extLst>
            </p:cNvPr>
            <p:cNvSpPr/>
            <p:nvPr/>
          </p:nvSpPr>
          <p:spPr>
            <a:xfrm>
              <a:off x="3585600" y="3927600"/>
              <a:ext cx="33480" cy="33480"/>
            </a:xfrm>
            <a:custGeom>
              <a:avLst/>
              <a:gdLst/>
              <a:ahLst/>
              <a:cxnLst/>
              <a:rect l="l" t="t" r="r" b="b"/>
              <a:pathLst>
                <a:path w="93" h="93" extrusionOk="0">
                  <a:moveTo>
                    <a:pt x="92" y="9"/>
                  </a:moveTo>
                  <a:lnTo>
                    <a:pt x="0" y="92"/>
                  </a:lnTo>
                  <a:cubicBezTo>
                    <a:pt x="22" y="57"/>
                    <a:pt x="51" y="26"/>
                    <a:pt x="84" y="0"/>
                  </a:cubicBezTo>
                  <a:lnTo>
                    <a:pt x="92"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 name="Google Shape;517;p29">
              <a:extLst>
                <a:ext uri="{FF2B5EF4-FFF2-40B4-BE49-F238E27FC236}">
                  <a16:creationId xmlns:a16="http://schemas.microsoft.com/office/drawing/2014/main" id="{4CF45F19-52AA-7824-74B0-98F20D850D58}"/>
                </a:ext>
              </a:extLst>
            </p:cNvPr>
            <p:cNvSpPr/>
            <p:nvPr/>
          </p:nvSpPr>
          <p:spPr>
            <a:xfrm>
              <a:off x="2929680" y="3513600"/>
              <a:ext cx="28440" cy="29160"/>
            </a:xfrm>
            <a:custGeom>
              <a:avLst/>
              <a:gdLst/>
              <a:ahLst/>
              <a:cxnLst/>
              <a:rect l="l" t="t" r="r" b="b"/>
              <a:pathLst>
                <a:path w="79" h="81" extrusionOk="0">
                  <a:moveTo>
                    <a:pt x="31" y="50"/>
                  </a:moveTo>
                  <a:cubicBezTo>
                    <a:pt x="30" y="49"/>
                    <a:pt x="29" y="50"/>
                    <a:pt x="28" y="49"/>
                  </a:cubicBezTo>
                  <a:cubicBezTo>
                    <a:pt x="17" y="43"/>
                    <a:pt x="7" y="32"/>
                    <a:pt x="0" y="21"/>
                  </a:cubicBezTo>
                  <a:cubicBezTo>
                    <a:pt x="2" y="8"/>
                    <a:pt x="9" y="0"/>
                    <a:pt x="21" y="10"/>
                  </a:cubicBezTo>
                  <a:cubicBezTo>
                    <a:pt x="41" y="24"/>
                    <a:pt x="58" y="43"/>
                    <a:pt x="70" y="63"/>
                  </a:cubicBezTo>
                  <a:cubicBezTo>
                    <a:pt x="73" y="69"/>
                    <a:pt x="76" y="73"/>
                    <a:pt x="78" y="78"/>
                  </a:cubicBezTo>
                  <a:cubicBezTo>
                    <a:pt x="57" y="80"/>
                    <a:pt x="51" y="53"/>
                    <a:pt x="31" y="5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 name="Google Shape;518;p29">
              <a:extLst>
                <a:ext uri="{FF2B5EF4-FFF2-40B4-BE49-F238E27FC236}">
                  <a16:creationId xmlns:a16="http://schemas.microsoft.com/office/drawing/2014/main" id="{A8594491-78D3-C988-BBE2-870C3CDE51A0}"/>
                </a:ext>
              </a:extLst>
            </p:cNvPr>
            <p:cNvSpPr/>
            <p:nvPr/>
          </p:nvSpPr>
          <p:spPr>
            <a:xfrm>
              <a:off x="3440520" y="4062960"/>
              <a:ext cx="34560" cy="34560"/>
            </a:xfrm>
            <a:custGeom>
              <a:avLst/>
              <a:gdLst/>
              <a:ahLst/>
              <a:cxnLst/>
              <a:rect l="l" t="t" r="r" b="b"/>
              <a:pathLst>
                <a:path w="96" h="96" extrusionOk="0">
                  <a:moveTo>
                    <a:pt x="93" y="0"/>
                  </a:moveTo>
                  <a:lnTo>
                    <a:pt x="0" y="89"/>
                  </a:lnTo>
                  <a:lnTo>
                    <a:pt x="5" y="95"/>
                  </a:lnTo>
                  <a:lnTo>
                    <a:pt x="95" y="4"/>
                  </a:lnTo>
                  <a:lnTo>
                    <a:pt x="93" y="0"/>
                  </a:lnTo>
                </a:path>
              </a:pathLst>
            </a:custGeom>
            <a:solidFill>
              <a:schemeClr val="dk1"/>
            </a:solidFill>
            <a:ln>
              <a:noFill/>
            </a:ln>
          </p:spPr>
        </p:sp>
        <p:sp>
          <p:nvSpPr>
            <p:cNvPr id="519" name="Google Shape;519;p29">
              <a:extLst>
                <a:ext uri="{FF2B5EF4-FFF2-40B4-BE49-F238E27FC236}">
                  <a16:creationId xmlns:a16="http://schemas.microsoft.com/office/drawing/2014/main" id="{9D2F5FAD-A619-B040-51D2-02CEC4961FA5}"/>
                </a:ext>
              </a:extLst>
            </p:cNvPr>
            <p:cNvSpPr/>
            <p:nvPr/>
          </p:nvSpPr>
          <p:spPr>
            <a:xfrm>
              <a:off x="3464280" y="3873960"/>
              <a:ext cx="32400" cy="25920"/>
            </a:xfrm>
            <a:custGeom>
              <a:avLst/>
              <a:gdLst/>
              <a:ahLst/>
              <a:cxnLst/>
              <a:rect l="l" t="t" r="r" b="b"/>
              <a:pathLst>
                <a:path w="90" h="72" extrusionOk="0">
                  <a:moveTo>
                    <a:pt x="89" y="0"/>
                  </a:moveTo>
                  <a:cubicBezTo>
                    <a:pt x="68" y="33"/>
                    <a:pt x="31" y="46"/>
                    <a:pt x="0" y="71"/>
                  </a:cubicBezTo>
                  <a:cubicBezTo>
                    <a:pt x="16" y="37"/>
                    <a:pt x="33" y="22"/>
                    <a:pt x="8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 name="Google Shape;520;p29">
              <a:extLst>
                <a:ext uri="{FF2B5EF4-FFF2-40B4-BE49-F238E27FC236}">
                  <a16:creationId xmlns:a16="http://schemas.microsoft.com/office/drawing/2014/main" id="{C8B5510F-3B9F-97F2-F715-08E1D9D15B37}"/>
                </a:ext>
              </a:extLst>
            </p:cNvPr>
            <p:cNvSpPr/>
            <p:nvPr/>
          </p:nvSpPr>
          <p:spPr>
            <a:xfrm>
              <a:off x="3573360" y="3878280"/>
              <a:ext cx="30240" cy="32400"/>
            </a:xfrm>
            <a:custGeom>
              <a:avLst/>
              <a:gdLst/>
              <a:ahLst/>
              <a:cxnLst/>
              <a:rect l="l" t="t" r="r" b="b"/>
              <a:pathLst>
                <a:path w="84" h="90" extrusionOk="0">
                  <a:moveTo>
                    <a:pt x="0" y="89"/>
                  </a:moveTo>
                  <a:cubicBezTo>
                    <a:pt x="22" y="55"/>
                    <a:pt x="50" y="25"/>
                    <a:pt x="83" y="0"/>
                  </a:cubicBezTo>
                  <a:lnTo>
                    <a:pt x="0" y="8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 name="Google Shape;521;p29">
              <a:extLst>
                <a:ext uri="{FF2B5EF4-FFF2-40B4-BE49-F238E27FC236}">
                  <a16:creationId xmlns:a16="http://schemas.microsoft.com/office/drawing/2014/main" id="{4431152B-B9D0-93D5-14F0-16537103B969}"/>
                </a:ext>
              </a:extLst>
            </p:cNvPr>
            <p:cNvSpPr/>
            <p:nvPr/>
          </p:nvSpPr>
          <p:spPr>
            <a:xfrm>
              <a:off x="3051000" y="3439440"/>
              <a:ext cx="47880" cy="26280"/>
            </a:xfrm>
            <a:custGeom>
              <a:avLst/>
              <a:gdLst/>
              <a:ahLst/>
              <a:cxnLst/>
              <a:rect l="l" t="t" r="r" b="b"/>
              <a:pathLst>
                <a:path w="133" h="73" extrusionOk="0">
                  <a:moveTo>
                    <a:pt x="132" y="71"/>
                  </a:moveTo>
                  <a:cubicBezTo>
                    <a:pt x="104" y="63"/>
                    <a:pt x="78" y="51"/>
                    <a:pt x="53" y="37"/>
                  </a:cubicBezTo>
                  <a:cubicBezTo>
                    <a:pt x="34" y="26"/>
                    <a:pt x="16" y="14"/>
                    <a:pt x="0" y="0"/>
                  </a:cubicBezTo>
                  <a:cubicBezTo>
                    <a:pt x="26" y="7"/>
                    <a:pt x="51" y="18"/>
                    <a:pt x="75" y="32"/>
                  </a:cubicBezTo>
                  <a:cubicBezTo>
                    <a:pt x="95" y="43"/>
                    <a:pt x="114" y="57"/>
                    <a:pt x="131" y="72"/>
                  </a:cubicBezTo>
                  <a:lnTo>
                    <a:pt x="132" y="7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 name="Google Shape;522;p29">
              <a:extLst>
                <a:ext uri="{FF2B5EF4-FFF2-40B4-BE49-F238E27FC236}">
                  <a16:creationId xmlns:a16="http://schemas.microsoft.com/office/drawing/2014/main" id="{9099947A-74C4-4E9F-3BC3-F61E0DC1BB8C}"/>
                </a:ext>
              </a:extLst>
            </p:cNvPr>
            <p:cNvSpPr/>
            <p:nvPr/>
          </p:nvSpPr>
          <p:spPr>
            <a:xfrm>
              <a:off x="2885400" y="3446280"/>
              <a:ext cx="41400" cy="16560"/>
            </a:xfrm>
            <a:custGeom>
              <a:avLst/>
              <a:gdLst/>
              <a:ahLst/>
              <a:cxnLst/>
              <a:rect l="l" t="t" r="r" b="b"/>
              <a:pathLst>
                <a:path w="115" h="46" extrusionOk="0">
                  <a:moveTo>
                    <a:pt x="114" y="1"/>
                  </a:moveTo>
                  <a:cubicBezTo>
                    <a:pt x="77" y="21"/>
                    <a:pt x="35" y="15"/>
                    <a:pt x="7" y="45"/>
                  </a:cubicBezTo>
                  <a:cubicBezTo>
                    <a:pt x="0" y="38"/>
                    <a:pt x="1" y="28"/>
                    <a:pt x="7" y="25"/>
                  </a:cubicBezTo>
                  <a:cubicBezTo>
                    <a:pt x="8" y="24"/>
                    <a:pt x="10" y="23"/>
                    <a:pt x="12" y="22"/>
                  </a:cubicBezTo>
                  <a:cubicBezTo>
                    <a:pt x="37" y="8"/>
                    <a:pt x="65" y="0"/>
                    <a:pt x="94" y="0"/>
                  </a:cubicBezTo>
                  <a:cubicBezTo>
                    <a:pt x="101" y="0"/>
                    <a:pt x="107" y="1"/>
                    <a:pt x="114"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 name="Google Shape;523;p29">
              <a:extLst>
                <a:ext uri="{FF2B5EF4-FFF2-40B4-BE49-F238E27FC236}">
                  <a16:creationId xmlns:a16="http://schemas.microsoft.com/office/drawing/2014/main" id="{2D39330C-B032-71CF-3CCB-26515816A72A}"/>
                </a:ext>
              </a:extLst>
            </p:cNvPr>
            <p:cNvSpPr/>
            <p:nvPr/>
          </p:nvSpPr>
          <p:spPr>
            <a:xfrm>
              <a:off x="2913840" y="3947760"/>
              <a:ext cx="15120" cy="39960"/>
            </a:xfrm>
            <a:custGeom>
              <a:avLst/>
              <a:gdLst/>
              <a:ahLst/>
              <a:cxnLst/>
              <a:rect l="l" t="t" r="r" b="b"/>
              <a:pathLst>
                <a:path w="42" h="111" extrusionOk="0">
                  <a:moveTo>
                    <a:pt x="0" y="1"/>
                  </a:moveTo>
                  <a:cubicBezTo>
                    <a:pt x="30" y="29"/>
                    <a:pt x="33" y="68"/>
                    <a:pt x="41" y="110"/>
                  </a:cubicBezTo>
                  <a:cubicBezTo>
                    <a:pt x="31" y="101"/>
                    <a:pt x="23" y="91"/>
                    <a:pt x="16" y="79"/>
                  </a:cubicBezTo>
                  <a:cubicBezTo>
                    <a:pt x="6" y="61"/>
                    <a:pt x="0" y="41"/>
                    <a:pt x="0" y="20"/>
                  </a:cubicBezTo>
                  <a:cubicBezTo>
                    <a:pt x="0" y="14"/>
                    <a:pt x="1" y="7"/>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 name="Google Shape;524;p29">
              <a:extLst>
                <a:ext uri="{FF2B5EF4-FFF2-40B4-BE49-F238E27FC236}">
                  <a16:creationId xmlns:a16="http://schemas.microsoft.com/office/drawing/2014/main" id="{560FBB7E-7219-1A93-3794-E97AE0BD0E5B}"/>
                </a:ext>
              </a:extLst>
            </p:cNvPr>
            <p:cNvSpPr/>
            <p:nvPr/>
          </p:nvSpPr>
          <p:spPr>
            <a:xfrm>
              <a:off x="2930040" y="3601080"/>
              <a:ext cx="35280" cy="27000"/>
            </a:xfrm>
            <a:custGeom>
              <a:avLst/>
              <a:gdLst/>
              <a:ahLst/>
              <a:cxnLst/>
              <a:rect l="l" t="t" r="r" b="b"/>
              <a:pathLst>
                <a:path w="98" h="75" extrusionOk="0">
                  <a:moveTo>
                    <a:pt x="0" y="0"/>
                  </a:moveTo>
                  <a:cubicBezTo>
                    <a:pt x="35" y="25"/>
                    <a:pt x="58" y="56"/>
                    <a:pt x="97" y="74"/>
                  </a:cubicBezTo>
                  <a:cubicBezTo>
                    <a:pt x="96" y="74"/>
                    <a:pt x="95" y="74"/>
                    <a:pt x="94" y="74"/>
                  </a:cubicBezTo>
                  <a:cubicBezTo>
                    <a:pt x="77" y="74"/>
                    <a:pt x="60" y="70"/>
                    <a:pt x="45" y="61"/>
                  </a:cubicBezTo>
                  <a:cubicBezTo>
                    <a:pt x="30" y="52"/>
                    <a:pt x="18" y="40"/>
                    <a:pt x="10" y="25"/>
                  </a:cubicBezTo>
                  <a:cubicBezTo>
                    <a:pt x="5" y="17"/>
                    <a:pt x="2" y="9"/>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 name="Google Shape;525;p29">
              <a:extLst>
                <a:ext uri="{FF2B5EF4-FFF2-40B4-BE49-F238E27FC236}">
                  <a16:creationId xmlns:a16="http://schemas.microsoft.com/office/drawing/2014/main" id="{F143C0D2-53C5-6CA1-7EBB-60566C309C3B}"/>
                </a:ext>
              </a:extLst>
            </p:cNvPr>
            <p:cNvSpPr/>
            <p:nvPr/>
          </p:nvSpPr>
          <p:spPr>
            <a:xfrm>
              <a:off x="3250800" y="3951000"/>
              <a:ext cx="37080" cy="23760"/>
            </a:xfrm>
            <a:custGeom>
              <a:avLst/>
              <a:gdLst/>
              <a:ahLst/>
              <a:cxnLst/>
              <a:rect l="l" t="t" r="r" b="b"/>
              <a:pathLst>
                <a:path w="103" h="66" extrusionOk="0">
                  <a:moveTo>
                    <a:pt x="0" y="0"/>
                  </a:moveTo>
                  <a:cubicBezTo>
                    <a:pt x="18" y="16"/>
                    <a:pt x="37" y="30"/>
                    <a:pt x="57" y="42"/>
                  </a:cubicBezTo>
                  <a:cubicBezTo>
                    <a:pt x="72" y="50"/>
                    <a:pt x="86" y="57"/>
                    <a:pt x="102" y="63"/>
                  </a:cubicBezTo>
                  <a:cubicBezTo>
                    <a:pt x="47" y="65"/>
                    <a:pt x="21" y="49"/>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 name="Google Shape;526;p29">
              <a:extLst>
                <a:ext uri="{FF2B5EF4-FFF2-40B4-BE49-F238E27FC236}">
                  <a16:creationId xmlns:a16="http://schemas.microsoft.com/office/drawing/2014/main" id="{415E92B2-86F6-ABDC-2778-6DA314CA682A}"/>
                </a:ext>
              </a:extLst>
            </p:cNvPr>
            <p:cNvSpPr/>
            <p:nvPr/>
          </p:nvSpPr>
          <p:spPr>
            <a:xfrm>
              <a:off x="3096720" y="3825360"/>
              <a:ext cx="32760" cy="25920"/>
            </a:xfrm>
            <a:custGeom>
              <a:avLst/>
              <a:gdLst/>
              <a:ahLst/>
              <a:cxnLst/>
              <a:rect l="l" t="t" r="r" b="b"/>
              <a:pathLst>
                <a:path w="91" h="72" extrusionOk="0">
                  <a:moveTo>
                    <a:pt x="90" y="71"/>
                  </a:moveTo>
                  <a:cubicBezTo>
                    <a:pt x="88" y="70"/>
                    <a:pt x="86" y="69"/>
                    <a:pt x="83" y="67"/>
                  </a:cubicBezTo>
                  <a:cubicBezTo>
                    <a:pt x="52" y="49"/>
                    <a:pt x="24" y="26"/>
                    <a:pt x="0" y="0"/>
                  </a:cubicBezTo>
                  <a:cubicBezTo>
                    <a:pt x="33" y="5"/>
                    <a:pt x="45" y="15"/>
                    <a:pt x="90" y="7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 name="Google Shape;527;p29">
              <a:extLst>
                <a:ext uri="{FF2B5EF4-FFF2-40B4-BE49-F238E27FC236}">
                  <a16:creationId xmlns:a16="http://schemas.microsoft.com/office/drawing/2014/main" id="{EC9682C7-4769-D3BF-B0C8-DDBA96581179}"/>
                </a:ext>
              </a:extLst>
            </p:cNvPr>
            <p:cNvSpPr/>
            <p:nvPr/>
          </p:nvSpPr>
          <p:spPr>
            <a:xfrm>
              <a:off x="2986920" y="3673440"/>
              <a:ext cx="26640" cy="37080"/>
            </a:xfrm>
            <a:custGeom>
              <a:avLst/>
              <a:gdLst/>
              <a:ahLst/>
              <a:cxnLst/>
              <a:rect l="l" t="t" r="r" b="b"/>
              <a:pathLst>
                <a:path w="74" h="103" extrusionOk="0">
                  <a:moveTo>
                    <a:pt x="72" y="99"/>
                  </a:moveTo>
                  <a:cubicBezTo>
                    <a:pt x="68" y="101"/>
                    <a:pt x="63" y="102"/>
                    <a:pt x="58" y="102"/>
                  </a:cubicBezTo>
                  <a:cubicBezTo>
                    <a:pt x="52" y="102"/>
                    <a:pt x="47" y="101"/>
                    <a:pt x="42" y="98"/>
                  </a:cubicBezTo>
                  <a:cubicBezTo>
                    <a:pt x="37" y="95"/>
                    <a:pt x="33" y="91"/>
                    <a:pt x="30" y="86"/>
                  </a:cubicBezTo>
                  <a:lnTo>
                    <a:pt x="30" y="85"/>
                  </a:lnTo>
                  <a:lnTo>
                    <a:pt x="29" y="85"/>
                  </a:lnTo>
                  <a:cubicBezTo>
                    <a:pt x="14" y="59"/>
                    <a:pt x="4" y="30"/>
                    <a:pt x="0" y="0"/>
                  </a:cubicBezTo>
                  <a:cubicBezTo>
                    <a:pt x="26" y="7"/>
                    <a:pt x="19" y="26"/>
                    <a:pt x="24" y="37"/>
                  </a:cubicBezTo>
                  <a:cubicBezTo>
                    <a:pt x="34" y="64"/>
                    <a:pt x="41" y="90"/>
                    <a:pt x="73" y="100"/>
                  </a:cubicBezTo>
                  <a:lnTo>
                    <a:pt x="72" y="9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 name="Google Shape;528;p29">
              <a:extLst>
                <a:ext uri="{FF2B5EF4-FFF2-40B4-BE49-F238E27FC236}">
                  <a16:creationId xmlns:a16="http://schemas.microsoft.com/office/drawing/2014/main" id="{2624AFAF-6B54-E7E2-185B-0B7DCD45A012}"/>
                </a:ext>
              </a:extLst>
            </p:cNvPr>
            <p:cNvSpPr/>
            <p:nvPr/>
          </p:nvSpPr>
          <p:spPr>
            <a:xfrm>
              <a:off x="3013920" y="3452760"/>
              <a:ext cx="45720" cy="23400"/>
            </a:xfrm>
            <a:custGeom>
              <a:avLst/>
              <a:gdLst/>
              <a:ahLst/>
              <a:cxnLst/>
              <a:rect l="l" t="t" r="r" b="b"/>
              <a:pathLst>
                <a:path w="127" h="65" extrusionOk="0">
                  <a:moveTo>
                    <a:pt x="126" y="37"/>
                  </a:moveTo>
                  <a:lnTo>
                    <a:pt x="126" y="46"/>
                  </a:lnTo>
                  <a:cubicBezTo>
                    <a:pt x="98" y="62"/>
                    <a:pt x="95" y="64"/>
                    <a:pt x="79" y="46"/>
                  </a:cubicBezTo>
                  <a:cubicBezTo>
                    <a:pt x="73" y="41"/>
                    <a:pt x="66" y="36"/>
                    <a:pt x="59" y="32"/>
                  </a:cubicBezTo>
                  <a:cubicBezTo>
                    <a:pt x="46" y="24"/>
                    <a:pt x="31" y="19"/>
                    <a:pt x="15" y="18"/>
                  </a:cubicBezTo>
                  <a:cubicBezTo>
                    <a:pt x="0" y="17"/>
                    <a:pt x="15" y="18"/>
                    <a:pt x="15" y="18"/>
                  </a:cubicBezTo>
                  <a:cubicBezTo>
                    <a:pt x="56" y="0"/>
                    <a:pt x="88" y="33"/>
                    <a:pt x="126"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 name="Google Shape;529;p29">
              <a:extLst>
                <a:ext uri="{FF2B5EF4-FFF2-40B4-BE49-F238E27FC236}">
                  <a16:creationId xmlns:a16="http://schemas.microsoft.com/office/drawing/2014/main" id="{00E04B88-753A-985C-0344-683AE686D6C8}"/>
                </a:ext>
              </a:extLst>
            </p:cNvPr>
            <p:cNvSpPr/>
            <p:nvPr/>
          </p:nvSpPr>
          <p:spPr>
            <a:xfrm>
              <a:off x="3597840" y="3513960"/>
              <a:ext cx="43560" cy="10080"/>
            </a:xfrm>
            <a:custGeom>
              <a:avLst/>
              <a:gdLst/>
              <a:ahLst/>
              <a:cxnLst/>
              <a:rect l="l" t="t" r="r" b="b"/>
              <a:pathLst>
                <a:path w="121" h="28" extrusionOk="0">
                  <a:moveTo>
                    <a:pt x="120" y="4"/>
                  </a:moveTo>
                  <a:cubicBezTo>
                    <a:pt x="82" y="7"/>
                    <a:pt x="47" y="27"/>
                    <a:pt x="0" y="14"/>
                  </a:cubicBezTo>
                  <a:cubicBezTo>
                    <a:pt x="25" y="5"/>
                    <a:pt x="52" y="0"/>
                    <a:pt x="78" y="0"/>
                  </a:cubicBezTo>
                  <a:cubicBezTo>
                    <a:pt x="92" y="0"/>
                    <a:pt x="106" y="2"/>
                    <a:pt x="12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 name="Google Shape;530;p29">
              <a:extLst>
                <a:ext uri="{FF2B5EF4-FFF2-40B4-BE49-F238E27FC236}">
                  <a16:creationId xmlns:a16="http://schemas.microsoft.com/office/drawing/2014/main" id="{43307B6D-62AC-3D54-DCF1-549FCCF21945}"/>
                </a:ext>
              </a:extLst>
            </p:cNvPr>
            <p:cNvSpPr/>
            <p:nvPr/>
          </p:nvSpPr>
          <p:spPr>
            <a:xfrm>
              <a:off x="2885400" y="3541680"/>
              <a:ext cx="30240" cy="32040"/>
            </a:xfrm>
            <a:custGeom>
              <a:avLst/>
              <a:gdLst/>
              <a:ahLst/>
              <a:cxnLst/>
              <a:rect l="l" t="t" r="r" b="b"/>
              <a:pathLst>
                <a:path w="84" h="89" extrusionOk="0">
                  <a:moveTo>
                    <a:pt x="0" y="1"/>
                  </a:moveTo>
                  <a:cubicBezTo>
                    <a:pt x="38" y="20"/>
                    <a:pt x="55" y="60"/>
                    <a:pt x="83" y="88"/>
                  </a:cubicBezTo>
                  <a:cubicBezTo>
                    <a:pt x="82" y="87"/>
                    <a:pt x="81" y="86"/>
                    <a:pt x="79" y="86"/>
                  </a:cubicBezTo>
                  <a:cubicBezTo>
                    <a:pt x="50" y="69"/>
                    <a:pt x="26" y="44"/>
                    <a:pt x="9" y="15"/>
                  </a:cubicBezTo>
                  <a:cubicBezTo>
                    <a:pt x="6" y="10"/>
                    <a:pt x="3" y="5"/>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 name="Google Shape;531;p29">
              <a:extLst>
                <a:ext uri="{FF2B5EF4-FFF2-40B4-BE49-F238E27FC236}">
                  <a16:creationId xmlns:a16="http://schemas.microsoft.com/office/drawing/2014/main" id="{5AFFF977-D611-E023-51E7-E25608743F81}"/>
                </a:ext>
              </a:extLst>
            </p:cNvPr>
            <p:cNvSpPr/>
            <p:nvPr/>
          </p:nvSpPr>
          <p:spPr>
            <a:xfrm>
              <a:off x="2857320" y="3600360"/>
              <a:ext cx="26280" cy="30600"/>
            </a:xfrm>
            <a:custGeom>
              <a:avLst/>
              <a:gdLst/>
              <a:ahLst/>
              <a:cxnLst/>
              <a:rect l="l" t="t" r="r" b="b"/>
              <a:pathLst>
                <a:path w="73" h="85" extrusionOk="0">
                  <a:moveTo>
                    <a:pt x="72" y="84"/>
                  </a:moveTo>
                  <a:cubicBezTo>
                    <a:pt x="66" y="82"/>
                    <a:pt x="60" y="79"/>
                    <a:pt x="54" y="76"/>
                  </a:cubicBezTo>
                  <a:cubicBezTo>
                    <a:pt x="37" y="66"/>
                    <a:pt x="23" y="52"/>
                    <a:pt x="13" y="35"/>
                  </a:cubicBezTo>
                  <a:cubicBezTo>
                    <a:pt x="7" y="24"/>
                    <a:pt x="3" y="12"/>
                    <a:pt x="0" y="0"/>
                  </a:cubicBezTo>
                  <a:cubicBezTo>
                    <a:pt x="28" y="25"/>
                    <a:pt x="42" y="63"/>
                    <a:pt x="72" y="8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 name="Google Shape;532;p29">
              <a:extLst>
                <a:ext uri="{FF2B5EF4-FFF2-40B4-BE49-F238E27FC236}">
                  <a16:creationId xmlns:a16="http://schemas.microsoft.com/office/drawing/2014/main" id="{8C37E210-6D5F-70CA-691E-192C925D77E1}"/>
                </a:ext>
              </a:extLst>
            </p:cNvPr>
            <p:cNvSpPr/>
            <p:nvPr/>
          </p:nvSpPr>
          <p:spPr>
            <a:xfrm>
              <a:off x="2957760" y="3894120"/>
              <a:ext cx="25200" cy="39240"/>
            </a:xfrm>
            <a:custGeom>
              <a:avLst/>
              <a:gdLst/>
              <a:ahLst/>
              <a:cxnLst/>
              <a:rect l="l" t="t" r="r" b="b"/>
              <a:pathLst>
                <a:path w="70" h="109" extrusionOk="0">
                  <a:moveTo>
                    <a:pt x="69" y="106"/>
                  </a:moveTo>
                  <a:cubicBezTo>
                    <a:pt x="27" y="82"/>
                    <a:pt x="16" y="39"/>
                    <a:pt x="0" y="0"/>
                  </a:cubicBezTo>
                  <a:cubicBezTo>
                    <a:pt x="24" y="35"/>
                    <a:pt x="53" y="66"/>
                    <a:pt x="67" y="108"/>
                  </a:cubicBezTo>
                  <a:lnTo>
                    <a:pt x="69" y="10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 name="Google Shape;533;p29">
              <a:extLst>
                <a:ext uri="{FF2B5EF4-FFF2-40B4-BE49-F238E27FC236}">
                  <a16:creationId xmlns:a16="http://schemas.microsoft.com/office/drawing/2014/main" id="{D63489C6-9A2C-A78F-88A4-5DE70292BDF9}"/>
                </a:ext>
              </a:extLst>
            </p:cNvPr>
            <p:cNvSpPr/>
            <p:nvPr/>
          </p:nvSpPr>
          <p:spPr>
            <a:xfrm>
              <a:off x="3315960" y="3563640"/>
              <a:ext cx="45000" cy="19440"/>
            </a:xfrm>
            <a:custGeom>
              <a:avLst/>
              <a:gdLst/>
              <a:ahLst/>
              <a:cxnLst/>
              <a:rect l="l" t="t" r="r" b="b"/>
              <a:pathLst>
                <a:path w="125" h="54" extrusionOk="0">
                  <a:moveTo>
                    <a:pt x="124" y="51"/>
                  </a:moveTo>
                  <a:cubicBezTo>
                    <a:pt x="88" y="45"/>
                    <a:pt x="54" y="32"/>
                    <a:pt x="23" y="14"/>
                  </a:cubicBezTo>
                  <a:cubicBezTo>
                    <a:pt x="15" y="10"/>
                    <a:pt x="8" y="5"/>
                    <a:pt x="0" y="0"/>
                  </a:cubicBezTo>
                  <a:cubicBezTo>
                    <a:pt x="33" y="5"/>
                    <a:pt x="65" y="16"/>
                    <a:pt x="93" y="33"/>
                  </a:cubicBezTo>
                  <a:cubicBezTo>
                    <a:pt x="104" y="39"/>
                    <a:pt x="114" y="46"/>
                    <a:pt x="123" y="53"/>
                  </a:cubicBezTo>
                  <a:lnTo>
                    <a:pt x="124" y="5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 name="Google Shape;534;p29">
              <a:extLst>
                <a:ext uri="{FF2B5EF4-FFF2-40B4-BE49-F238E27FC236}">
                  <a16:creationId xmlns:a16="http://schemas.microsoft.com/office/drawing/2014/main" id="{ADD5CEDE-285E-E86B-11E2-19B75A4F642B}"/>
                </a:ext>
              </a:extLst>
            </p:cNvPr>
            <p:cNvSpPr/>
            <p:nvPr/>
          </p:nvSpPr>
          <p:spPr>
            <a:xfrm>
              <a:off x="3231000" y="4059360"/>
              <a:ext cx="38520" cy="16920"/>
            </a:xfrm>
            <a:custGeom>
              <a:avLst/>
              <a:gdLst/>
              <a:ahLst/>
              <a:cxnLst/>
              <a:rect l="l" t="t" r="r" b="b"/>
              <a:pathLst>
                <a:path w="107" h="47" extrusionOk="0">
                  <a:moveTo>
                    <a:pt x="0" y="0"/>
                  </a:moveTo>
                  <a:cubicBezTo>
                    <a:pt x="38" y="11"/>
                    <a:pt x="69" y="34"/>
                    <a:pt x="106" y="46"/>
                  </a:cubicBezTo>
                  <a:cubicBezTo>
                    <a:pt x="105" y="46"/>
                    <a:pt x="104" y="46"/>
                    <a:pt x="102" y="46"/>
                  </a:cubicBezTo>
                  <a:cubicBezTo>
                    <a:pt x="79" y="46"/>
                    <a:pt x="55" y="40"/>
                    <a:pt x="35" y="28"/>
                  </a:cubicBezTo>
                  <a:cubicBezTo>
                    <a:pt x="22" y="21"/>
                    <a:pt x="10" y="1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 name="Google Shape;535;p29">
              <a:extLst>
                <a:ext uri="{FF2B5EF4-FFF2-40B4-BE49-F238E27FC236}">
                  <a16:creationId xmlns:a16="http://schemas.microsoft.com/office/drawing/2014/main" id="{650F8D4D-78BC-2E73-7434-30171578F611}"/>
                </a:ext>
              </a:extLst>
            </p:cNvPr>
            <p:cNvSpPr/>
            <p:nvPr/>
          </p:nvSpPr>
          <p:spPr>
            <a:xfrm>
              <a:off x="3318840" y="3523680"/>
              <a:ext cx="38160" cy="22680"/>
            </a:xfrm>
            <a:custGeom>
              <a:avLst/>
              <a:gdLst/>
              <a:ahLst/>
              <a:cxnLst/>
              <a:rect l="l" t="t" r="r" b="b"/>
              <a:pathLst>
                <a:path w="106" h="63" extrusionOk="0">
                  <a:moveTo>
                    <a:pt x="105" y="61"/>
                  </a:moveTo>
                  <a:cubicBezTo>
                    <a:pt x="85" y="56"/>
                    <a:pt x="66" y="48"/>
                    <a:pt x="48" y="37"/>
                  </a:cubicBezTo>
                  <a:cubicBezTo>
                    <a:pt x="30" y="27"/>
                    <a:pt x="14" y="15"/>
                    <a:pt x="0" y="0"/>
                  </a:cubicBezTo>
                  <a:cubicBezTo>
                    <a:pt x="19" y="5"/>
                    <a:pt x="38" y="12"/>
                    <a:pt x="56" y="22"/>
                  </a:cubicBezTo>
                  <a:cubicBezTo>
                    <a:pt x="74" y="33"/>
                    <a:pt x="91" y="46"/>
                    <a:pt x="105" y="62"/>
                  </a:cubicBezTo>
                  <a:lnTo>
                    <a:pt x="105" y="6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 name="Google Shape;536;p29">
              <a:extLst>
                <a:ext uri="{FF2B5EF4-FFF2-40B4-BE49-F238E27FC236}">
                  <a16:creationId xmlns:a16="http://schemas.microsoft.com/office/drawing/2014/main" id="{503F19A9-C5DF-255A-9816-D931DFC818A9}"/>
                </a:ext>
              </a:extLst>
            </p:cNvPr>
            <p:cNvSpPr/>
            <p:nvPr/>
          </p:nvSpPr>
          <p:spPr>
            <a:xfrm>
              <a:off x="3526920" y="3728520"/>
              <a:ext cx="19800" cy="38520"/>
            </a:xfrm>
            <a:custGeom>
              <a:avLst/>
              <a:gdLst/>
              <a:ahLst/>
              <a:cxnLst/>
              <a:rect l="l" t="t" r="r" b="b"/>
              <a:pathLst>
                <a:path w="55" h="107" extrusionOk="0">
                  <a:moveTo>
                    <a:pt x="40" y="0"/>
                  </a:moveTo>
                  <a:cubicBezTo>
                    <a:pt x="54" y="5"/>
                    <a:pt x="53" y="15"/>
                    <a:pt x="47" y="26"/>
                  </a:cubicBezTo>
                  <a:cubicBezTo>
                    <a:pt x="34" y="50"/>
                    <a:pt x="21" y="73"/>
                    <a:pt x="1" y="106"/>
                  </a:cubicBezTo>
                  <a:cubicBezTo>
                    <a:pt x="0" y="60"/>
                    <a:pt x="32" y="38"/>
                    <a:pt x="32" y="6"/>
                  </a:cubicBezTo>
                  <a:cubicBezTo>
                    <a:pt x="35" y="4"/>
                    <a:pt x="38" y="2"/>
                    <a:pt x="4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 name="Google Shape;537;p29">
              <a:extLst>
                <a:ext uri="{FF2B5EF4-FFF2-40B4-BE49-F238E27FC236}">
                  <a16:creationId xmlns:a16="http://schemas.microsoft.com/office/drawing/2014/main" id="{049F03E6-A2C4-650B-0173-D934FCD2B22B}"/>
                </a:ext>
              </a:extLst>
            </p:cNvPr>
            <p:cNvSpPr/>
            <p:nvPr/>
          </p:nvSpPr>
          <p:spPr>
            <a:xfrm>
              <a:off x="3577320" y="3915360"/>
              <a:ext cx="28080" cy="26280"/>
            </a:xfrm>
            <a:custGeom>
              <a:avLst/>
              <a:gdLst/>
              <a:ahLst/>
              <a:cxnLst/>
              <a:rect l="l" t="t" r="r" b="b"/>
              <a:pathLst>
                <a:path w="78" h="73" extrusionOk="0">
                  <a:moveTo>
                    <a:pt x="77" y="0"/>
                  </a:moveTo>
                  <a:lnTo>
                    <a:pt x="0" y="72"/>
                  </a:lnTo>
                  <a:cubicBezTo>
                    <a:pt x="1" y="69"/>
                    <a:pt x="2" y="66"/>
                    <a:pt x="4" y="63"/>
                  </a:cubicBezTo>
                  <a:cubicBezTo>
                    <a:pt x="17" y="40"/>
                    <a:pt x="36" y="21"/>
                    <a:pt x="59" y="8"/>
                  </a:cubicBezTo>
                  <a:cubicBezTo>
                    <a:pt x="65" y="5"/>
                    <a:pt x="71" y="2"/>
                    <a:pt x="7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 name="Google Shape;538;p29">
              <a:extLst>
                <a:ext uri="{FF2B5EF4-FFF2-40B4-BE49-F238E27FC236}">
                  <a16:creationId xmlns:a16="http://schemas.microsoft.com/office/drawing/2014/main" id="{074DC516-2C81-EAEC-EA70-4EA3FB6AC012}"/>
                </a:ext>
              </a:extLst>
            </p:cNvPr>
            <p:cNvSpPr/>
            <p:nvPr/>
          </p:nvSpPr>
          <p:spPr>
            <a:xfrm>
              <a:off x="3419280" y="3745080"/>
              <a:ext cx="38520" cy="18000"/>
            </a:xfrm>
            <a:custGeom>
              <a:avLst/>
              <a:gdLst/>
              <a:ahLst/>
              <a:cxnLst/>
              <a:rect l="l" t="t" r="r" b="b"/>
              <a:pathLst>
                <a:path w="107" h="50" extrusionOk="0">
                  <a:moveTo>
                    <a:pt x="106" y="11"/>
                  </a:moveTo>
                  <a:lnTo>
                    <a:pt x="16" y="47"/>
                  </a:lnTo>
                  <a:cubicBezTo>
                    <a:pt x="14" y="48"/>
                    <a:pt x="12" y="49"/>
                    <a:pt x="10" y="49"/>
                  </a:cubicBezTo>
                  <a:cubicBezTo>
                    <a:pt x="8" y="49"/>
                    <a:pt x="5" y="48"/>
                    <a:pt x="3" y="47"/>
                  </a:cubicBezTo>
                  <a:cubicBezTo>
                    <a:pt x="2" y="46"/>
                    <a:pt x="1" y="45"/>
                    <a:pt x="0" y="44"/>
                  </a:cubicBezTo>
                  <a:cubicBezTo>
                    <a:pt x="2" y="43"/>
                    <a:pt x="3" y="42"/>
                    <a:pt x="5" y="41"/>
                  </a:cubicBezTo>
                  <a:cubicBezTo>
                    <a:pt x="36" y="23"/>
                    <a:pt x="68" y="9"/>
                    <a:pt x="102" y="0"/>
                  </a:cubicBezTo>
                  <a:lnTo>
                    <a:pt x="106"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 name="Google Shape;539;p29">
              <a:extLst>
                <a:ext uri="{FF2B5EF4-FFF2-40B4-BE49-F238E27FC236}">
                  <a16:creationId xmlns:a16="http://schemas.microsoft.com/office/drawing/2014/main" id="{D876FA27-5E9D-ECD6-9E9E-CB9DD4D98BC4}"/>
                </a:ext>
              </a:extLst>
            </p:cNvPr>
            <p:cNvSpPr/>
            <p:nvPr/>
          </p:nvSpPr>
          <p:spPr>
            <a:xfrm>
              <a:off x="3652920" y="3670920"/>
              <a:ext cx="28080" cy="17280"/>
            </a:xfrm>
            <a:custGeom>
              <a:avLst/>
              <a:gdLst/>
              <a:ahLst/>
              <a:cxnLst/>
              <a:rect l="l" t="t" r="r" b="b"/>
              <a:pathLst>
                <a:path w="78" h="48" extrusionOk="0">
                  <a:moveTo>
                    <a:pt x="29" y="47"/>
                  </a:moveTo>
                  <a:cubicBezTo>
                    <a:pt x="25" y="42"/>
                    <a:pt x="20" y="37"/>
                    <a:pt x="14" y="34"/>
                  </a:cubicBezTo>
                  <a:cubicBezTo>
                    <a:pt x="9" y="31"/>
                    <a:pt x="5" y="30"/>
                    <a:pt x="0" y="28"/>
                  </a:cubicBezTo>
                  <a:cubicBezTo>
                    <a:pt x="4" y="25"/>
                    <a:pt x="9" y="22"/>
                    <a:pt x="13" y="20"/>
                  </a:cubicBezTo>
                  <a:cubicBezTo>
                    <a:pt x="33" y="8"/>
                    <a:pt x="54" y="2"/>
                    <a:pt x="77" y="0"/>
                  </a:cubicBezTo>
                  <a:cubicBezTo>
                    <a:pt x="76" y="2"/>
                    <a:pt x="75" y="4"/>
                    <a:pt x="74" y="6"/>
                  </a:cubicBezTo>
                  <a:cubicBezTo>
                    <a:pt x="65" y="20"/>
                    <a:pt x="54" y="32"/>
                    <a:pt x="39" y="40"/>
                  </a:cubicBezTo>
                  <a:cubicBezTo>
                    <a:pt x="36" y="42"/>
                    <a:pt x="32" y="44"/>
                    <a:pt x="28" y="46"/>
                  </a:cubicBezTo>
                  <a:lnTo>
                    <a:pt x="29" y="4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 name="Google Shape;540;p29">
              <a:extLst>
                <a:ext uri="{FF2B5EF4-FFF2-40B4-BE49-F238E27FC236}">
                  <a16:creationId xmlns:a16="http://schemas.microsoft.com/office/drawing/2014/main" id="{D9914F9A-852E-D416-62FF-D53D991537ED}"/>
                </a:ext>
              </a:extLst>
            </p:cNvPr>
            <p:cNvSpPr/>
            <p:nvPr/>
          </p:nvSpPr>
          <p:spPr>
            <a:xfrm>
              <a:off x="3227400" y="3618360"/>
              <a:ext cx="36360" cy="16920"/>
            </a:xfrm>
            <a:custGeom>
              <a:avLst/>
              <a:gdLst/>
              <a:ahLst/>
              <a:cxnLst/>
              <a:rect l="l" t="t" r="r" b="b"/>
              <a:pathLst>
                <a:path w="101" h="47" extrusionOk="0">
                  <a:moveTo>
                    <a:pt x="0" y="0"/>
                  </a:moveTo>
                  <a:cubicBezTo>
                    <a:pt x="34" y="9"/>
                    <a:pt x="68" y="21"/>
                    <a:pt x="100" y="36"/>
                  </a:cubicBezTo>
                  <a:cubicBezTo>
                    <a:pt x="57" y="46"/>
                    <a:pt x="57" y="46"/>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 name="Google Shape;541;p29">
              <a:extLst>
                <a:ext uri="{FF2B5EF4-FFF2-40B4-BE49-F238E27FC236}">
                  <a16:creationId xmlns:a16="http://schemas.microsoft.com/office/drawing/2014/main" id="{138D4145-94D0-3073-6DB3-7C90E2E8E2AF}"/>
                </a:ext>
              </a:extLst>
            </p:cNvPr>
            <p:cNvSpPr/>
            <p:nvPr/>
          </p:nvSpPr>
          <p:spPr>
            <a:xfrm>
              <a:off x="2977560" y="3591720"/>
              <a:ext cx="21240" cy="19440"/>
            </a:xfrm>
            <a:custGeom>
              <a:avLst/>
              <a:gdLst/>
              <a:ahLst/>
              <a:cxnLst/>
              <a:rect l="l" t="t" r="r" b="b"/>
              <a:pathLst>
                <a:path w="59" h="54" extrusionOk="0">
                  <a:moveTo>
                    <a:pt x="58" y="51"/>
                  </a:moveTo>
                  <a:cubicBezTo>
                    <a:pt x="54" y="52"/>
                    <a:pt x="49" y="53"/>
                    <a:pt x="45" y="53"/>
                  </a:cubicBezTo>
                  <a:cubicBezTo>
                    <a:pt x="36" y="53"/>
                    <a:pt x="27" y="51"/>
                    <a:pt x="20" y="47"/>
                  </a:cubicBezTo>
                  <a:cubicBezTo>
                    <a:pt x="20" y="29"/>
                    <a:pt x="5" y="18"/>
                    <a:pt x="0" y="0"/>
                  </a:cubicBezTo>
                  <a:cubicBezTo>
                    <a:pt x="48" y="19"/>
                    <a:pt x="48" y="19"/>
                    <a:pt x="57" y="51"/>
                  </a:cubicBezTo>
                  <a:lnTo>
                    <a:pt x="58" y="5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 name="Google Shape;542;p29">
              <a:extLst>
                <a:ext uri="{FF2B5EF4-FFF2-40B4-BE49-F238E27FC236}">
                  <a16:creationId xmlns:a16="http://schemas.microsoft.com/office/drawing/2014/main" id="{9C26F47A-DFE4-9F4D-E953-C6FB10948E97}"/>
                </a:ext>
              </a:extLst>
            </p:cNvPr>
            <p:cNvSpPr/>
            <p:nvPr/>
          </p:nvSpPr>
          <p:spPr>
            <a:xfrm>
              <a:off x="3275280" y="3492720"/>
              <a:ext cx="35280" cy="14040"/>
            </a:xfrm>
            <a:custGeom>
              <a:avLst/>
              <a:gdLst/>
              <a:ahLst/>
              <a:cxnLst/>
              <a:rect l="l" t="t" r="r" b="b"/>
              <a:pathLst>
                <a:path w="98" h="39" extrusionOk="0">
                  <a:moveTo>
                    <a:pt x="0" y="0"/>
                  </a:moveTo>
                  <a:cubicBezTo>
                    <a:pt x="1" y="0"/>
                    <a:pt x="3" y="0"/>
                    <a:pt x="4" y="0"/>
                  </a:cubicBezTo>
                  <a:cubicBezTo>
                    <a:pt x="27" y="0"/>
                    <a:pt x="50" y="6"/>
                    <a:pt x="70" y="17"/>
                  </a:cubicBezTo>
                  <a:cubicBezTo>
                    <a:pt x="80" y="23"/>
                    <a:pt x="89" y="30"/>
                    <a:pt x="97" y="38"/>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 name="Google Shape;543;p29">
              <a:extLst>
                <a:ext uri="{FF2B5EF4-FFF2-40B4-BE49-F238E27FC236}">
                  <a16:creationId xmlns:a16="http://schemas.microsoft.com/office/drawing/2014/main" id="{7D72A346-846F-6270-1FDE-A5F57A8ACF72}"/>
                </a:ext>
              </a:extLst>
            </p:cNvPr>
            <p:cNvSpPr/>
            <p:nvPr/>
          </p:nvSpPr>
          <p:spPr>
            <a:xfrm>
              <a:off x="3417480" y="3647880"/>
              <a:ext cx="41760" cy="6480"/>
            </a:xfrm>
            <a:custGeom>
              <a:avLst/>
              <a:gdLst/>
              <a:ahLst/>
              <a:cxnLst/>
              <a:rect l="l" t="t" r="r" b="b"/>
              <a:pathLst>
                <a:path w="116" h="18" extrusionOk="0">
                  <a:moveTo>
                    <a:pt x="115" y="2"/>
                  </a:moveTo>
                  <a:cubicBezTo>
                    <a:pt x="84" y="12"/>
                    <a:pt x="52" y="17"/>
                    <a:pt x="20" y="17"/>
                  </a:cubicBezTo>
                  <a:cubicBezTo>
                    <a:pt x="13" y="17"/>
                    <a:pt x="6" y="17"/>
                    <a:pt x="0" y="16"/>
                  </a:cubicBezTo>
                  <a:cubicBezTo>
                    <a:pt x="26" y="5"/>
                    <a:pt x="53" y="0"/>
                    <a:pt x="81" y="0"/>
                  </a:cubicBezTo>
                  <a:cubicBezTo>
                    <a:pt x="93" y="0"/>
                    <a:pt x="104" y="0"/>
                    <a:pt x="115"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 name="Google Shape;544;p29">
              <a:extLst>
                <a:ext uri="{FF2B5EF4-FFF2-40B4-BE49-F238E27FC236}">
                  <a16:creationId xmlns:a16="http://schemas.microsoft.com/office/drawing/2014/main" id="{13911ECA-9EA9-952C-BE31-7578B87E6103}"/>
                </a:ext>
              </a:extLst>
            </p:cNvPr>
            <p:cNvSpPr/>
            <p:nvPr/>
          </p:nvSpPr>
          <p:spPr>
            <a:xfrm>
              <a:off x="3138840" y="3716280"/>
              <a:ext cx="26640" cy="20520"/>
            </a:xfrm>
            <a:custGeom>
              <a:avLst/>
              <a:gdLst/>
              <a:ahLst/>
              <a:cxnLst/>
              <a:rect l="l" t="t" r="r" b="b"/>
              <a:pathLst>
                <a:path w="74" h="57" extrusionOk="0">
                  <a:moveTo>
                    <a:pt x="0" y="0"/>
                  </a:moveTo>
                  <a:lnTo>
                    <a:pt x="73" y="56"/>
                  </a:lnTo>
                  <a:cubicBezTo>
                    <a:pt x="37" y="50"/>
                    <a:pt x="23" y="4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 name="Google Shape;545;p29">
              <a:extLst>
                <a:ext uri="{FF2B5EF4-FFF2-40B4-BE49-F238E27FC236}">
                  <a16:creationId xmlns:a16="http://schemas.microsoft.com/office/drawing/2014/main" id="{AD5F4A3A-CEFC-27E9-C736-E5E1B306ABDE}"/>
                </a:ext>
              </a:extLst>
            </p:cNvPr>
            <p:cNvSpPr/>
            <p:nvPr/>
          </p:nvSpPr>
          <p:spPr>
            <a:xfrm>
              <a:off x="3687480" y="3732480"/>
              <a:ext cx="20880" cy="17640"/>
            </a:xfrm>
            <a:custGeom>
              <a:avLst/>
              <a:gdLst/>
              <a:ahLst/>
              <a:cxnLst/>
              <a:rect l="l" t="t" r="r" b="b"/>
              <a:pathLst>
                <a:path w="58" h="49" extrusionOk="0">
                  <a:moveTo>
                    <a:pt x="57" y="0"/>
                  </a:moveTo>
                  <a:lnTo>
                    <a:pt x="0" y="48"/>
                  </a:lnTo>
                  <a:cubicBezTo>
                    <a:pt x="16" y="29"/>
                    <a:pt x="36" y="12"/>
                    <a:pt x="5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 name="Google Shape;546;p29">
              <a:extLst>
                <a:ext uri="{FF2B5EF4-FFF2-40B4-BE49-F238E27FC236}">
                  <a16:creationId xmlns:a16="http://schemas.microsoft.com/office/drawing/2014/main" id="{05226D16-F14C-1E34-F97C-B7C6A623FF06}"/>
                </a:ext>
              </a:extLst>
            </p:cNvPr>
            <p:cNvSpPr/>
            <p:nvPr/>
          </p:nvSpPr>
          <p:spPr>
            <a:xfrm>
              <a:off x="3537720" y="3750120"/>
              <a:ext cx="14040" cy="30960"/>
            </a:xfrm>
            <a:custGeom>
              <a:avLst/>
              <a:gdLst/>
              <a:ahLst/>
              <a:cxnLst/>
              <a:rect l="l" t="t" r="r" b="b"/>
              <a:pathLst>
                <a:path w="39" h="86" extrusionOk="0">
                  <a:moveTo>
                    <a:pt x="0" y="85"/>
                  </a:moveTo>
                  <a:cubicBezTo>
                    <a:pt x="6" y="57"/>
                    <a:pt x="16" y="30"/>
                    <a:pt x="30" y="6"/>
                  </a:cubicBezTo>
                  <a:cubicBezTo>
                    <a:pt x="31" y="4"/>
                    <a:pt x="32" y="2"/>
                    <a:pt x="33" y="0"/>
                  </a:cubicBezTo>
                  <a:cubicBezTo>
                    <a:pt x="38" y="39"/>
                    <a:pt x="36" y="42"/>
                    <a:pt x="0" y="8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 name="Google Shape;547;p29">
              <a:extLst>
                <a:ext uri="{FF2B5EF4-FFF2-40B4-BE49-F238E27FC236}">
                  <a16:creationId xmlns:a16="http://schemas.microsoft.com/office/drawing/2014/main" id="{72A8907F-49C7-FD4A-E1B9-A1A6C2772FCE}"/>
                </a:ext>
              </a:extLst>
            </p:cNvPr>
            <p:cNvSpPr/>
            <p:nvPr/>
          </p:nvSpPr>
          <p:spPr>
            <a:xfrm>
              <a:off x="3385080" y="3771000"/>
              <a:ext cx="41760" cy="17280"/>
            </a:xfrm>
            <a:custGeom>
              <a:avLst/>
              <a:gdLst/>
              <a:ahLst/>
              <a:cxnLst/>
              <a:rect l="l" t="t" r="r" b="b"/>
              <a:pathLst>
                <a:path w="116" h="48" extrusionOk="0">
                  <a:moveTo>
                    <a:pt x="1" y="47"/>
                  </a:moveTo>
                  <a:cubicBezTo>
                    <a:pt x="31" y="21"/>
                    <a:pt x="73" y="21"/>
                    <a:pt x="115" y="0"/>
                  </a:cubicBezTo>
                  <a:cubicBezTo>
                    <a:pt x="86" y="32"/>
                    <a:pt x="62" y="41"/>
                    <a:pt x="0" y="46"/>
                  </a:cubicBezTo>
                  <a:lnTo>
                    <a:pt x="1" y="4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 name="Google Shape;548;p29">
              <a:extLst>
                <a:ext uri="{FF2B5EF4-FFF2-40B4-BE49-F238E27FC236}">
                  <a16:creationId xmlns:a16="http://schemas.microsoft.com/office/drawing/2014/main" id="{50FED2CB-15CC-03B4-DAD3-0EFFDB5EB5CB}"/>
                </a:ext>
              </a:extLst>
            </p:cNvPr>
            <p:cNvSpPr/>
            <p:nvPr/>
          </p:nvSpPr>
          <p:spPr>
            <a:xfrm>
              <a:off x="3330000" y="3782160"/>
              <a:ext cx="25920" cy="9000"/>
            </a:xfrm>
            <a:custGeom>
              <a:avLst/>
              <a:gdLst/>
              <a:ahLst/>
              <a:cxnLst/>
              <a:rect l="l" t="t" r="r" b="b"/>
              <a:pathLst>
                <a:path w="72" h="25" extrusionOk="0">
                  <a:moveTo>
                    <a:pt x="71" y="24"/>
                  </a:moveTo>
                  <a:lnTo>
                    <a:pt x="0" y="24"/>
                  </a:lnTo>
                  <a:cubicBezTo>
                    <a:pt x="27" y="0"/>
                    <a:pt x="27" y="0"/>
                    <a:pt x="71" y="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 name="Google Shape;549;p29">
              <a:extLst>
                <a:ext uri="{FF2B5EF4-FFF2-40B4-BE49-F238E27FC236}">
                  <a16:creationId xmlns:a16="http://schemas.microsoft.com/office/drawing/2014/main" id="{21D1DCC2-5B2A-6CE1-7DF8-63A5C3EB1527}"/>
                </a:ext>
              </a:extLst>
            </p:cNvPr>
            <p:cNvSpPr/>
            <p:nvPr/>
          </p:nvSpPr>
          <p:spPr>
            <a:xfrm>
              <a:off x="3233520" y="3799800"/>
              <a:ext cx="46800" cy="6840"/>
            </a:xfrm>
            <a:custGeom>
              <a:avLst/>
              <a:gdLst/>
              <a:ahLst/>
              <a:cxnLst/>
              <a:rect l="l" t="t" r="r" b="b"/>
              <a:pathLst>
                <a:path w="130" h="19" extrusionOk="0">
                  <a:moveTo>
                    <a:pt x="0" y="6"/>
                  </a:moveTo>
                  <a:cubicBezTo>
                    <a:pt x="24" y="2"/>
                    <a:pt x="48" y="0"/>
                    <a:pt x="72" y="0"/>
                  </a:cubicBezTo>
                  <a:cubicBezTo>
                    <a:pt x="91" y="0"/>
                    <a:pt x="110" y="1"/>
                    <a:pt x="129" y="4"/>
                  </a:cubicBezTo>
                  <a:cubicBezTo>
                    <a:pt x="86" y="18"/>
                    <a:pt x="43" y="8"/>
                    <a:pt x="0"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 name="Google Shape;550;p29">
              <a:extLst>
                <a:ext uri="{FF2B5EF4-FFF2-40B4-BE49-F238E27FC236}">
                  <a16:creationId xmlns:a16="http://schemas.microsoft.com/office/drawing/2014/main" id="{88B26D05-7FEB-7CB2-0D26-1072E6E2C6CC}"/>
                </a:ext>
              </a:extLst>
            </p:cNvPr>
            <p:cNvSpPr/>
            <p:nvPr/>
          </p:nvSpPr>
          <p:spPr>
            <a:xfrm>
              <a:off x="3455280" y="3987720"/>
              <a:ext cx="21960" cy="21240"/>
            </a:xfrm>
            <a:custGeom>
              <a:avLst/>
              <a:gdLst/>
              <a:ahLst/>
              <a:cxnLst/>
              <a:rect l="l" t="t" r="r" b="b"/>
              <a:pathLst>
                <a:path w="61" h="59" extrusionOk="0">
                  <a:moveTo>
                    <a:pt x="31" y="47"/>
                  </a:moveTo>
                  <a:cubicBezTo>
                    <a:pt x="24" y="54"/>
                    <a:pt x="15" y="58"/>
                    <a:pt x="8" y="51"/>
                  </a:cubicBezTo>
                  <a:cubicBezTo>
                    <a:pt x="0" y="44"/>
                    <a:pt x="9" y="39"/>
                    <a:pt x="14" y="35"/>
                  </a:cubicBezTo>
                  <a:cubicBezTo>
                    <a:pt x="25" y="23"/>
                    <a:pt x="38" y="13"/>
                    <a:pt x="52" y="4"/>
                  </a:cubicBezTo>
                  <a:cubicBezTo>
                    <a:pt x="60" y="0"/>
                    <a:pt x="60" y="12"/>
                    <a:pt x="60" y="18"/>
                  </a:cubicBezTo>
                  <a:lnTo>
                    <a:pt x="31" y="4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 name="Google Shape;551;p29">
              <a:extLst>
                <a:ext uri="{FF2B5EF4-FFF2-40B4-BE49-F238E27FC236}">
                  <a16:creationId xmlns:a16="http://schemas.microsoft.com/office/drawing/2014/main" id="{3BDA971E-B030-2368-AA97-4EA2F0C76AFE}"/>
                </a:ext>
              </a:extLst>
            </p:cNvPr>
            <p:cNvSpPr/>
            <p:nvPr/>
          </p:nvSpPr>
          <p:spPr>
            <a:xfrm>
              <a:off x="3603600" y="3525480"/>
              <a:ext cx="32760" cy="6480"/>
            </a:xfrm>
            <a:custGeom>
              <a:avLst/>
              <a:gdLst/>
              <a:ahLst/>
              <a:cxnLst/>
              <a:rect l="l" t="t" r="r" b="b"/>
              <a:pathLst>
                <a:path w="91" h="18" extrusionOk="0">
                  <a:moveTo>
                    <a:pt x="90" y="5"/>
                  </a:moveTo>
                  <a:cubicBezTo>
                    <a:pt x="73" y="13"/>
                    <a:pt x="54" y="17"/>
                    <a:pt x="35" y="17"/>
                  </a:cubicBezTo>
                  <a:cubicBezTo>
                    <a:pt x="23" y="17"/>
                    <a:pt x="11" y="16"/>
                    <a:pt x="0" y="13"/>
                  </a:cubicBezTo>
                  <a:cubicBezTo>
                    <a:pt x="18" y="5"/>
                    <a:pt x="37" y="0"/>
                    <a:pt x="56" y="0"/>
                  </a:cubicBezTo>
                  <a:cubicBezTo>
                    <a:pt x="68" y="0"/>
                    <a:pt x="79" y="2"/>
                    <a:pt x="90"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 name="Google Shape;552;p29">
              <a:extLst>
                <a:ext uri="{FF2B5EF4-FFF2-40B4-BE49-F238E27FC236}">
                  <a16:creationId xmlns:a16="http://schemas.microsoft.com/office/drawing/2014/main" id="{7803E0C9-5EB1-4603-7642-C44EA6D7AF61}"/>
                </a:ext>
              </a:extLst>
            </p:cNvPr>
            <p:cNvSpPr/>
            <p:nvPr/>
          </p:nvSpPr>
          <p:spPr>
            <a:xfrm>
              <a:off x="2914920" y="3462120"/>
              <a:ext cx="28080" cy="12600"/>
            </a:xfrm>
            <a:custGeom>
              <a:avLst/>
              <a:gdLst/>
              <a:ahLst/>
              <a:cxnLst/>
              <a:rect l="l" t="t" r="r" b="b"/>
              <a:pathLst>
                <a:path w="78" h="35" extrusionOk="0">
                  <a:moveTo>
                    <a:pt x="77" y="29"/>
                  </a:moveTo>
                  <a:cubicBezTo>
                    <a:pt x="64" y="32"/>
                    <a:pt x="51" y="34"/>
                    <a:pt x="38" y="34"/>
                  </a:cubicBezTo>
                  <a:cubicBezTo>
                    <a:pt x="25" y="34"/>
                    <a:pt x="12" y="32"/>
                    <a:pt x="0" y="29"/>
                  </a:cubicBezTo>
                  <a:cubicBezTo>
                    <a:pt x="38" y="0"/>
                    <a:pt x="44" y="0"/>
                    <a:pt x="77"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 name="Google Shape;553;p29">
              <a:extLst>
                <a:ext uri="{FF2B5EF4-FFF2-40B4-BE49-F238E27FC236}">
                  <a16:creationId xmlns:a16="http://schemas.microsoft.com/office/drawing/2014/main" id="{E8C24B70-9ED5-3A82-E248-2385E85278E3}"/>
                </a:ext>
              </a:extLst>
            </p:cNvPr>
            <p:cNvSpPr/>
            <p:nvPr/>
          </p:nvSpPr>
          <p:spPr>
            <a:xfrm>
              <a:off x="3678840" y="3752280"/>
              <a:ext cx="26640" cy="26640"/>
            </a:xfrm>
            <a:custGeom>
              <a:avLst/>
              <a:gdLst/>
              <a:ahLst/>
              <a:cxnLst/>
              <a:rect l="l" t="t" r="r" b="b"/>
              <a:pathLst>
                <a:path w="74" h="74" extrusionOk="0">
                  <a:moveTo>
                    <a:pt x="0" y="64"/>
                  </a:moveTo>
                  <a:cubicBezTo>
                    <a:pt x="15" y="41"/>
                    <a:pt x="35" y="22"/>
                    <a:pt x="58" y="8"/>
                  </a:cubicBezTo>
                  <a:cubicBezTo>
                    <a:pt x="63" y="5"/>
                    <a:pt x="68" y="3"/>
                    <a:pt x="73" y="0"/>
                  </a:cubicBezTo>
                  <a:lnTo>
                    <a:pt x="8" y="70"/>
                  </a:lnTo>
                  <a:cubicBezTo>
                    <a:pt x="6" y="73"/>
                    <a:pt x="2" y="71"/>
                    <a:pt x="0" y="6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 name="Google Shape;554;p29">
              <a:extLst>
                <a:ext uri="{FF2B5EF4-FFF2-40B4-BE49-F238E27FC236}">
                  <a16:creationId xmlns:a16="http://schemas.microsoft.com/office/drawing/2014/main" id="{DB1B0158-15B7-E52F-C5EC-C680DC45EBE0}"/>
                </a:ext>
              </a:extLst>
            </p:cNvPr>
            <p:cNvSpPr/>
            <p:nvPr/>
          </p:nvSpPr>
          <p:spPr>
            <a:xfrm>
              <a:off x="3974040" y="3762720"/>
              <a:ext cx="26640" cy="14760"/>
            </a:xfrm>
            <a:custGeom>
              <a:avLst/>
              <a:gdLst/>
              <a:ahLst/>
              <a:cxnLst/>
              <a:rect l="l" t="t" r="r" b="b"/>
              <a:pathLst>
                <a:path w="74" h="41" extrusionOk="0">
                  <a:moveTo>
                    <a:pt x="0" y="2"/>
                  </a:moveTo>
                  <a:cubicBezTo>
                    <a:pt x="9" y="0"/>
                    <a:pt x="18" y="0"/>
                    <a:pt x="26" y="0"/>
                  </a:cubicBezTo>
                  <a:cubicBezTo>
                    <a:pt x="42" y="0"/>
                    <a:pt x="58" y="2"/>
                    <a:pt x="73" y="6"/>
                  </a:cubicBezTo>
                  <a:cubicBezTo>
                    <a:pt x="61" y="8"/>
                    <a:pt x="49" y="13"/>
                    <a:pt x="38" y="19"/>
                  </a:cubicBezTo>
                  <a:cubicBezTo>
                    <a:pt x="28" y="25"/>
                    <a:pt x="19" y="32"/>
                    <a:pt x="12" y="40"/>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 name="Google Shape;555;p29">
              <a:extLst>
                <a:ext uri="{FF2B5EF4-FFF2-40B4-BE49-F238E27FC236}">
                  <a16:creationId xmlns:a16="http://schemas.microsoft.com/office/drawing/2014/main" id="{503046C0-B980-4F00-F398-171C71FA7996}"/>
                </a:ext>
              </a:extLst>
            </p:cNvPr>
            <p:cNvSpPr/>
            <p:nvPr/>
          </p:nvSpPr>
          <p:spPr>
            <a:xfrm>
              <a:off x="3521520" y="3672000"/>
              <a:ext cx="18360" cy="35280"/>
            </a:xfrm>
            <a:custGeom>
              <a:avLst/>
              <a:gdLst/>
              <a:ahLst/>
              <a:cxnLst/>
              <a:rect l="l" t="t" r="r" b="b"/>
              <a:pathLst>
                <a:path w="51" h="98" extrusionOk="0">
                  <a:moveTo>
                    <a:pt x="1" y="97"/>
                  </a:moveTo>
                  <a:cubicBezTo>
                    <a:pt x="3" y="58"/>
                    <a:pt x="37" y="35"/>
                    <a:pt x="47" y="0"/>
                  </a:cubicBezTo>
                  <a:cubicBezTo>
                    <a:pt x="50" y="35"/>
                    <a:pt x="40" y="55"/>
                    <a:pt x="0" y="96"/>
                  </a:cubicBezTo>
                  <a:lnTo>
                    <a:pt x="1" y="9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 name="Google Shape;556;p29">
              <a:extLst>
                <a:ext uri="{FF2B5EF4-FFF2-40B4-BE49-F238E27FC236}">
                  <a16:creationId xmlns:a16="http://schemas.microsoft.com/office/drawing/2014/main" id="{196593CF-082A-988A-64A7-FC60367B67F7}"/>
                </a:ext>
              </a:extLst>
            </p:cNvPr>
            <p:cNvSpPr/>
            <p:nvPr/>
          </p:nvSpPr>
          <p:spPr>
            <a:xfrm>
              <a:off x="3309120" y="4100040"/>
              <a:ext cx="36720" cy="18360"/>
            </a:xfrm>
            <a:custGeom>
              <a:avLst/>
              <a:gdLst/>
              <a:ahLst/>
              <a:cxnLst/>
              <a:rect l="l" t="t" r="r" b="b"/>
              <a:pathLst>
                <a:path w="102" h="51" extrusionOk="0">
                  <a:moveTo>
                    <a:pt x="0" y="0"/>
                  </a:moveTo>
                  <a:cubicBezTo>
                    <a:pt x="38" y="16"/>
                    <a:pt x="64" y="33"/>
                    <a:pt x="101" y="27"/>
                  </a:cubicBezTo>
                  <a:cubicBezTo>
                    <a:pt x="65" y="50"/>
                    <a:pt x="41" y="44"/>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 name="Google Shape;557;p29">
              <a:extLst>
                <a:ext uri="{FF2B5EF4-FFF2-40B4-BE49-F238E27FC236}">
                  <a16:creationId xmlns:a16="http://schemas.microsoft.com/office/drawing/2014/main" id="{B7FF9246-A4C4-82CE-4F73-7D32CBA1B6E4}"/>
                </a:ext>
              </a:extLst>
            </p:cNvPr>
            <p:cNvSpPr/>
            <p:nvPr/>
          </p:nvSpPr>
          <p:spPr>
            <a:xfrm>
              <a:off x="3025800" y="3927600"/>
              <a:ext cx="26280" cy="29160"/>
            </a:xfrm>
            <a:custGeom>
              <a:avLst/>
              <a:gdLst/>
              <a:ahLst/>
              <a:cxnLst/>
              <a:rect l="l" t="t" r="r" b="b"/>
              <a:pathLst>
                <a:path w="73" h="81" extrusionOk="0">
                  <a:moveTo>
                    <a:pt x="4" y="0"/>
                  </a:moveTo>
                  <a:lnTo>
                    <a:pt x="72" y="72"/>
                  </a:lnTo>
                  <a:lnTo>
                    <a:pt x="63" y="80"/>
                  </a:lnTo>
                  <a:cubicBezTo>
                    <a:pt x="40" y="63"/>
                    <a:pt x="21" y="42"/>
                    <a:pt x="7" y="18"/>
                  </a:cubicBezTo>
                  <a:cubicBezTo>
                    <a:pt x="5" y="13"/>
                    <a:pt x="2" y="9"/>
                    <a:pt x="0" y="4"/>
                  </a:cubicBezTo>
                  <a:lnTo>
                    <a:pt x="4"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 name="Google Shape;558;p29">
              <a:extLst>
                <a:ext uri="{FF2B5EF4-FFF2-40B4-BE49-F238E27FC236}">
                  <a16:creationId xmlns:a16="http://schemas.microsoft.com/office/drawing/2014/main" id="{4CCC3755-07D8-83E3-DE02-E83BA2FC0721}"/>
                </a:ext>
              </a:extLst>
            </p:cNvPr>
            <p:cNvSpPr/>
            <p:nvPr/>
          </p:nvSpPr>
          <p:spPr>
            <a:xfrm>
              <a:off x="3562200" y="3724560"/>
              <a:ext cx="10800" cy="33840"/>
            </a:xfrm>
            <a:custGeom>
              <a:avLst/>
              <a:gdLst/>
              <a:ahLst/>
              <a:cxnLst/>
              <a:rect l="l" t="t" r="r" b="b"/>
              <a:pathLst>
                <a:path w="30" h="94" extrusionOk="0">
                  <a:moveTo>
                    <a:pt x="5" y="93"/>
                  </a:moveTo>
                  <a:cubicBezTo>
                    <a:pt x="2" y="84"/>
                    <a:pt x="0" y="74"/>
                    <a:pt x="0" y="65"/>
                  </a:cubicBezTo>
                  <a:cubicBezTo>
                    <a:pt x="0" y="50"/>
                    <a:pt x="5" y="35"/>
                    <a:pt x="12" y="22"/>
                  </a:cubicBezTo>
                  <a:cubicBezTo>
                    <a:pt x="17" y="13"/>
                    <a:pt x="22" y="6"/>
                    <a:pt x="29" y="0"/>
                  </a:cubicBezTo>
                  <a:cubicBezTo>
                    <a:pt x="25" y="39"/>
                    <a:pt x="3" y="63"/>
                    <a:pt x="5" y="9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 name="Google Shape;559;p29">
              <a:extLst>
                <a:ext uri="{FF2B5EF4-FFF2-40B4-BE49-F238E27FC236}">
                  <a16:creationId xmlns:a16="http://schemas.microsoft.com/office/drawing/2014/main" id="{468F9DE0-CFEC-AD99-DA65-FC86384A94AC}"/>
                </a:ext>
              </a:extLst>
            </p:cNvPr>
            <p:cNvSpPr/>
            <p:nvPr/>
          </p:nvSpPr>
          <p:spPr>
            <a:xfrm>
              <a:off x="2953800" y="3486600"/>
              <a:ext cx="22320" cy="17280"/>
            </a:xfrm>
            <a:custGeom>
              <a:avLst/>
              <a:gdLst/>
              <a:ahLst/>
              <a:cxnLst/>
              <a:rect l="l" t="t" r="r" b="b"/>
              <a:pathLst>
                <a:path w="62" h="48" extrusionOk="0">
                  <a:moveTo>
                    <a:pt x="0" y="0"/>
                  </a:moveTo>
                  <a:cubicBezTo>
                    <a:pt x="9" y="2"/>
                    <a:pt x="18" y="6"/>
                    <a:pt x="26" y="10"/>
                  </a:cubicBezTo>
                  <a:cubicBezTo>
                    <a:pt x="40" y="18"/>
                    <a:pt x="51" y="30"/>
                    <a:pt x="59" y="43"/>
                  </a:cubicBezTo>
                  <a:cubicBezTo>
                    <a:pt x="60" y="45"/>
                    <a:pt x="61" y="46"/>
                    <a:pt x="61" y="47"/>
                  </a:cubicBezTo>
                  <a:cubicBezTo>
                    <a:pt x="54" y="44"/>
                    <a:pt x="47" y="41"/>
                    <a:pt x="41" y="38"/>
                  </a:cubicBezTo>
                  <a:cubicBezTo>
                    <a:pt x="25" y="28"/>
                    <a:pt x="11" y="15"/>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 name="Google Shape;560;p29">
              <a:extLst>
                <a:ext uri="{FF2B5EF4-FFF2-40B4-BE49-F238E27FC236}">
                  <a16:creationId xmlns:a16="http://schemas.microsoft.com/office/drawing/2014/main" id="{E664C543-F060-8D7D-E413-3FF6EFE44213}"/>
                </a:ext>
              </a:extLst>
            </p:cNvPr>
            <p:cNvSpPr/>
            <p:nvPr/>
          </p:nvSpPr>
          <p:spPr>
            <a:xfrm>
              <a:off x="3254400" y="4032000"/>
              <a:ext cx="22680" cy="18000"/>
            </a:xfrm>
            <a:custGeom>
              <a:avLst/>
              <a:gdLst/>
              <a:ahLst/>
              <a:cxnLst/>
              <a:rect l="l" t="t" r="r" b="b"/>
              <a:pathLst>
                <a:path w="63" h="50" extrusionOk="0">
                  <a:moveTo>
                    <a:pt x="58" y="49"/>
                  </a:moveTo>
                  <a:cubicBezTo>
                    <a:pt x="51" y="47"/>
                    <a:pt x="44" y="44"/>
                    <a:pt x="38" y="41"/>
                  </a:cubicBezTo>
                  <a:cubicBezTo>
                    <a:pt x="23" y="32"/>
                    <a:pt x="11" y="20"/>
                    <a:pt x="2" y="5"/>
                  </a:cubicBezTo>
                  <a:cubicBezTo>
                    <a:pt x="1" y="4"/>
                    <a:pt x="1" y="2"/>
                    <a:pt x="0" y="0"/>
                  </a:cubicBezTo>
                  <a:cubicBezTo>
                    <a:pt x="8" y="3"/>
                    <a:pt x="16" y="7"/>
                    <a:pt x="23" y="11"/>
                  </a:cubicBezTo>
                  <a:cubicBezTo>
                    <a:pt x="38" y="20"/>
                    <a:pt x="51" y="31"/>
                    <a:pt x="62" y="44"/>
                  </a:cubicBezTo>
                  <a:lnTo>
                    <a:pt x="58" y="4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 name="Google Shape;561;p29">
              <a:extLst>
                <a:ext uri="{FF2B5EF4-FFF2-40B4-BE49-F238E27FC236}">
                  <a16:creationId xmlns:a16="http://schemas.microsoft.com/office/drawing/2014/main" id="{C61974C0-1C4E-7B59-6CCC-B5B43B45C66F}"/>
                </a:ext>
              </a:extLst>
            </p:cNvPr>
            <p:cNvSpPr/>
            <p:nvPr/>
          </p:nvSpPr>
          <p:spPr>
            <a:xfrm>
              <a:off x="3436920" y="4060440"/>
              <a:ext cx="21240" cy="25200"/>
            </a:xfrm>
            <a:custGeom>
              <a:avLst/>
              <a:gdLst/>
              <a:ahLst/>
              <a:cxnLst/>
              <a:rect l="l" t="t" r="r" b="b"/>
              <a:pathLst>
                <a:path w="59" h="70" extrusionOk="0">
                  <a:moveTo>
                    <a:pt x="58" y="0"/>
                  </a:moveTo>
                  <a:lnTo>
                    <a:pt x="0" y="69"/>
                  </a:lnTo>
                  <a:cubicBezTo>
                    <a:pt x="3" y="37"/>
                    <a:pt x="8" y="31"/>
                    <a:pt x="5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 name="Google Shape;562;p29">
              <a:extLst>
                <a:ext uri="{FF2B5EF4-FFF2-40B4-BE49-F238E27FC236}">
                  <a16:creationId xmlns:a16="http://schemas.microsoft.com/office/drawing/2014/main" id="{24817BCE-CC85-E26E-5D6C-40DB85C22A68}"/>
                </a:ext>
              </a:extLst>
            </p:cNvPr>
            <p:cNvSpPr/>
            <p:nvPr/>
          </p:nvSpPr>
          <p:spPr>
            <a:xfrm>
              <a:off x="3462120" y="3993120"/>
              <a:ext cx="21600" cy="19440"/>
            </a:xfrm>
            <a:custGeom>
              <a:avLst/>
              <a:gdLst/>
              <a:ahLst/>
              <a:cxnLst/>
              <a:rect l="l" t="t" r="r" b="b"/>
              <a:pathLst>
                <a:path w="60" h="54" extrusionOk="0">
                  <a:moveTo>
                    <a:pt x="13" y="32"/>
                  </a:moveTo>
                  <a:lnTo>
                    <a:pt x="41" y="3"/>
                  </a:lnTo>
                  <a:cubicBezTo>
                    <a:pt x="51" y="0"/>
                    <a:pt x="59" y="3"/>
                    <a:pt x="52" y="12"/>
                  </a:cubicBezTo>
                  <a:cubicBezTo>
                    <a:pt x="37" y="27"/>
                    <a:pt x="22" y="40"/>
                    <a:pt x="5" y="53"/>
                  </a:cubicBezTo>
                  <a:cubicBezTo>
                    <a:pt x="0" y="44"/>
                    <a:pt x="7" y="38"/>
                    <a:pt x="13" y="3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 name="Google Shape;563;p29">
              <a:extLst>
                <a:ext uri="{FF2B5EF4-FFF2-40B4-BE49-F238E27FC236}">
                  <a16:creationId xmlns:a16="http://schemas.microsoft.com/office/drawing/2014/main" id="{36C101AE-BC53-1417-E7E7-2023DCE94E10}"/>
                </a:ext>
              </a:extLst>
            </p:cNvPr>
            <p:cNvSpPr/>
            <p:nvPr/>
          </p:nvSpPr>
          <p:spPr>
            <a:xfrm>
              <a:off x="2971800" y="3992760"/>
              <a:ext cx="18360" cy="25200"/>
            </a:xfrm>
            <a:custGeom>
              <a:avLst/>
              <a:gdLst/>
              <a:ahLst/>
              <a:cxnLst/>
              <a:rect l="l" t="t" r="r" b="b"/>
              <a:pathLst>
                <a:path w="51" h="70" extrusionOk="0">
                  <a:moveTo>
                    <a:pt x="50" y="69"/>
                  </a:moveTo>
                  <a:cubicBezTo>
                    <a:pt x="46" y="68"/>
                    <a:pt x="43" y="66"/>
                    <a:pt x="40" y="64"/>
                  </a:cubicBezTo>
                  <a:cubicBezTo>
                    <a:pt x="28" y="57"/>
                    <a:pt x="18" y="47"/>
                    <a:pt x="11" y="35"/>
                  </a:cubicBezTo>
                  <a:cubicBezTo>
                    <a:pt x="5" y="24"/>
                    <a:pt x="1" y="13"/>
                    <a:pt x="0" y="0"/>
                  </a:cubicBezTo>
                  <a:lnTo>
                    <a:pt x="50" y="6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 name="Google Shape;564;p29">
              <a:extLst>
                <a:ext uri="{FF2B5EF4-FFF2-40B4-BE49-F238E27FC236}">
                  <a16:creationId xmlns:a16="http://schemas.microsoft.com/office/drawing/2014/main" id="{0CE78AF2-2E70-AE4B-3C0A-B35DD6FA3296}"/>
                </a:ext>
              </a:extLst>
            </p:cNvPr>
            <p:cNvSpPr/>
            <p:nvPr/>
          </p:nvSpPr>
          <p:spPr>
            <a:xfrm>
              <a:off x="3151080" y="3582000"/>
              <a:ext cx="27360" cy="22680"/>
            </a:xfrm>
            <a:custGeom>
              <a:avLst/>
              <a:gdLst/>
              <a:ahLst/>
              <a:cxnLst/>
              <a:rect l="l" t="t" r="r" b="b"/>
              <a:pathLst>
                <a:path w="76" h="63" extrusionOk="0">
                  <a:moveTo>
                    <a:pt x="0" y="1"/>
                  </a:moveTo>
                  <a:cubicBezTo>
                    <a:pt x="6" y="2"/>
                    <a:pt x="12" y="1"/>
                    <a:pt x="16" y="5"/>
                  </a:cubicBezTo>
                  <a:cubicBezTo>
                    <a:pt x="37" y="22"/>
                    <a:pt x="57" y="41"/>
                    <a:pt x="75" y="62"/>
                  </a:cubicBezTo>
                  <a:cubicBezTo>
                    <a:pt x="66" y="60"/>
                    <a:pt x="58" y="56"/>
                    <a:pt x="50" y="51"/>
                  </a:cubicBezTo>
                  <a:cubicBezTo>
                    <a:pt x="31" y="40"/>
                    <a:pt x="16" y="25"/>
                    <a:pt x="5" y="6"/>
                  </a:cubicBezTo>
                  <a:cubicBezTo>
                    <a:pt x="4" y="4"/>
                    <a:pt x="2" y="2"/>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 name="Google Shape;565;p29">
              <a:extLst>
                <a:ext uri="{FF2B5EF4-FFF2-40B4-BE49-F238E27FC236}">
                  <a16:creationId xmlns:a16="http://schemas.microsoft.com/office/drawing/2014/main" id="{1673FCA5-1126-978B-7751-12C8785361C5}"/>
                </a:ext>
              </a:extLst>
            </p:cNvPr>
            <p:cNvSpPr/>
            <p:nvPr/>
          </p:nvSpPr>
          <p:spPr>
            <a:xfrm>
              <a:off x="3333960" y="3967560"/>
              <a:ext cx="13680" cy="30600"/>
            </a:xfrm>
            <a:custGeom>
              <a:avLst/>
              <a:gdLst/>
              <a:ahLst/>
              <a:cxnLst/>
              <a:rect l="l" t="t" r="r" b="b"/>
              <a:pathLst>
                <a:path w="38" h="85" extrusionOk="0">
                  <a:moveTo>
                    <a:pt x="0" y="0"/>
                  </a:moveTo>
                  <a:cubicBezTo>
                    <a:pt x="14" y="27"/>
                    <a:pt x="27" y="55"/>
                    <a:pt x="37" y="84"/>
                  </a:cubicBezTo>
                  <a:cubicBezTo>
                    <a:pt x="28" y="76"/>
                    <a:pt x="21" y="67"/>
                    <a:pt x="16" y="58"/>
                  </a:cubicBezTo>
                  <a:cubicBezTo>
                    <a:pt x="5" y="40"/>
                    <a:pt x="0" y="2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29">
              <a:extLst>
                <a:ext uri="{FF2B5EF4-FFF2-40B4-BE49-F238E27FC236}">
                  <a16:creationId xmlns:a16="http://schemas.microsoft.com/office/drawing/2014/main" id="{6E01BC52-98DE-6BA8-C772-C6772CC16D62}"/>
                </a:ext>
              </a:extLst>
            </p:cNvPr>
            <p:cNvSpPr/>
            <p:nvPr/>
          </p:nvSpPr>
          <p:spPr>
            <a:xfrm>
              <a:off x="3848040" y="3903480"/>
              <a:ext cx="18000" cy="27720"/>
            </a:xfrm>
            <a:custGeom>
              <a:avLst/>
              <a:gdLst/>
              <a:ahLst/>
              <a:cxnLst/>
              <a:rect l="l" t="t" r="r" b="b"/>
              <a:pathLst>
                <a:path w="50" h="77" extrusionOk="0">
                  <a:moveTo>
                    <a:pt x="26" y="61"/>
                  </a:moveTo>
                  <a:lnTo>
                    <a:pt x="26" y="62"/>
                  </a:lnTo>
                  <a:cubicBezTo>
                    <a:pt x="23" y="66"/>
                    <a:pt x="20" y="69"/>
                    <a:pt x="15" y="72"/>
                  </a:cubicBezTo>
                  <a:cubicBezTo>
                    <a:pt x="10" y="75"/>
                    <a:pt x="6" y="76"/>
                    <a:pt x="1" y="76"/>
                  </a:cubicBezTo>
                  <a:lnTo>
                    <a:pt x="0" y="76"/>
                  </a:lnTo>
                  <a:cubicBezTo>
                    <a:pt x="3" y="62"/>
                    <a:pt x="8" y="49"/>
                    <a:pt x="15" y="37"/>
                  </a:cubicBezTo>
                  <a:cubicBezTo>
                    <a:pt x="23" y="23"/>
                    <a:pt x="34" y="10"/>
                    <a:pt x="47" y="0"/>
                  </a:cubicBezTo>
                  <a:cubicBezTo>
                    <a:pt x="49" y="29"/>
                    <a:pt x="22" y="41"/>
                    <a:pt x="24" y="63"/>
                  </a:cubicBezTo>
                  <a:lnTo>
                    <a:pt x="26" y="6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29">
              <a:extLst>
                <a:ext uri="{FF2B5EF4-FFF2-40B4-BE49-F238E27FC236}">
                  <a16:creationId xmlns:a16="http://schemas.microsoft.com/office/drawing/2014/main" id="{ABB63FA8-26A7-DE50-892E-877A4B71A918}"/>
                </a:ext>
              </a:extLst>
            </p:cNvPr>
            <p:cNvSpPr/>
            <p:nvPr/>
          </p:nvSpPr>
          <p:spPr>
            <a:xfrm>
              <a:off x="3548520" y="3633480"/>
              <a:ext cx="11160" cy="29520"/>
            </a:xfrm>
            <a:custGeom>
              <a:avLst/>
              <a:gdLst/>
              <a:ahLst/>
              <a:cxnLst/>
              <a:rect l="l" t="t" r="r" b="b"/>
              <a:pathLst>
                <a:path w="31" h="82" extrusionOk="0">
                  <a:moveTo>
                    <a:pt x="10" y="0"/>
                  </a:moveTo>
                  <a:cubicBezTo>
                    <a:pt x="29" y="21"/>
                    <a:pt x="30" y="45"/>
                    <a:pt x="22" y="81"/>
                  </a:cubicBezTo>
                  <a:cubicBezTo>
                    <a:pt x="9" y="48"/>
                    <a:pt x="0" y="26"/>
                    <a:pt x="1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29">
              <a:extLst>
                <a:ext uri="{FF2B5EF4-FFF2-40B4-BE49-F238E27FC236}">
                  <a16:creationId xmlns:a16="http://schemas.microsoft.com/office/drawing/2014/main" id="{9A898005-F05A-675D-D459-288BC527E5CA}"/>
                </a:ext>
              </a:extLst>
            </p:cNvPr>
            <p:cNvSpPr/>
            <p:nvPr/>
          </p:nvSpPr>
          <p:spPr>
            <a:xfrm>
              <a:off x="3613320" y="3642120"/>
              <a:ext cx="33480" cy="15480"/>
            </a:xfrm>
            <a:custGeom>
              <a:avLst/>
              <a:gdLst/>
              <a:ahLst/>
              <a:cxnLst/>
              <a:rect l="l" t="t" r="r" b="b"/>
              <a:pathLst>
                <a:path w="93" h="43" extrusionOk="0">
                  <a:moveTo>
                    <a:pt x="91" y="0"/>
                  </a:moveTo>
                  <a:cubicBezTo>
                    <a:pt x="68" y="29"/>
                    <a:pt x="32" y="31"/>
                    <a:pt x="0" y="42"/>
                  </a:cubicBezTo>
                  <a:cubicBezTo>
                    <a:pt x="8" y="35"/>
                    <a:pt x="17" y="29"/>
                    <a:pt x="26" y="24"/>
                  </a:cubicBezTo>
                  <a:cubicBezTo>
                    <a:pt x="46" y="12"/>
                    <a:pt x="69" y="4"/>
                    <a:pt x="92" y="1"/>
                  </a:cubicBezTo>
                  <a:lnTo>
                    <a:pt x="9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29">
              <a:extLst>
                <a:ext uri="{FF2B5EF4-FFF2-40B4-BE49-F238E27FC236}">
                  <a16:creationId xmlns:a16="http://schemas.microsoft.com/office/drawing/2014/main" id="{0D8BBA55-13B2-ACFC-C8E2-4FC02950C95B}"/>
                </a:ext>
              </a:extLst>
            </p:cNvPr>
            <p:cNvSpPr/>
            <p:nvPr/>
          </p:nvSpPr>
          <p:spPr>
            <a:xfrm>
              <a:off x="3313080" y="3647880"/>
              <a:ext cx="31320" cy="9720"/>
            </a:xfrm>
            <a:custGeom>
              <a:avLst/>
              <a:gdLst/>
              <a:ahLst/>
              <a:cxnLst/>
              <a:rect l="l" t="t" r="r" b="b"/>
              <a:pathLst>
                <a:path w="87" h="27" extrusionOk="0">
                  <a:moveTo>
                    <a:pt x="86" y="26"/>
                  </a:moveTo>
                  <a:cubicBezTo>
                    <a:pt x="56" y="24"/>
                    <a:pt x="27" y="16"/>
                    <a:pt x="1" y="1"/>
                  </a:cubicBezTo>
                  <a:cubicBezTo>
                    <a:pt x="1" y="0"/>
                    <a:pt x="0" y="0"/>
                    <a:pt x="0" y="0"/>
                  </a:cubicBezTo>
                  <a:cubicBezTo>
                    <a:pt x="29" y="1"/>
                    <a:pt x="58" y="10"/>
                    <a:pt x="83" y="24"/>
                  </a:cubicBezTo>
                  <a:cubicBezTo>
                    <a:pt x="84" y="25"/>
                    <a:pt x="85" y="25"/>
                    <a:pt x="86"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29">
              <a:extLst>
                <a:ext uri="{FF2B5EF4-FFF2-40B4-BE49-F238E27FC236}">
                  <a16:creationId xmlns:a16="http://schemas.microsoft.com/office/drawing/2014/main" id="{E6B5038E-A288-1D66-F2D7-601F6E434D28}"/>
                </a:ext>
              </a:extLst>
            </p:cNvPr>
            <p:cNvSpPr/>
            <p:nvPr/>
          </p:nvSpPr>
          <p:spPr>
            <a:xfrm>
              <a:off x="3885120" y="3881880"/>
              <a:ext cx="30240" cy="10800"/>
            </a:xfrm>
            <a:custGeom>
              <a:avLst/>
              <a:gdLst/>
              <a:ahLst/>
              <a:cxnLst/>
              <a:rect l="l" t="t" r="r" b="b"/>
              <a:pathLst>
                <a:path w="84" h="30" extrusionOk="0">
                  <a:moveTo>
                    <a:pt x="83" y="0"/>
                  </a:moveTo>
                  <a:cubicBezTo>
                    <a:pt x="60" y="16"/>
                    <a:pt x="32" y="16"/>
                    <a:pt x="0" y="29"/>
                  </a:cubicBezTo>
                  <a:cubicBezTo>
                    <a:pt x="33" y="2"/>
                    <a:pt x="37" y="1"/>
                    <a:pt x="83"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29">
              <a:extLst>
                <a:ext uri="{FF2B5EF4-FFF2-40B4-BE49-F238E27FC236}">
                  <a16:creationId xmlns:a16="http://schemas.microsoft.com/office/drawing/2014/main" id="{2819EBA7-B627-CD1E-65AA-0C4F2DF3546F}"/>
                </a:ext>
              </a:extLst>
            </p:cNvPr>
            <p:cNvSpPr/>
            <p:nvPr/>
          </p:nvSpPr>
          <p:spPr>
            <a:xfrm>
              <a:off x="3279600" y="3659400"/>
              <a:ext cx="31320" cy="10800"/>
            </a:xfrm>
            <a:custGeom>
              <a:avLst/>
              <a:gdLst/>
              <a:ahLst/>
              <a:cxnLst/>
              <a:rect l="l" t="t" r="r" b="b"/>
              <a:pathLst>
                <a:path w="87" h="30" extrusionOk="0">
                  <a:moveTo>
                    <a:pt x="86" y="29"/>
                  </a:moveTo>
                  <a:cubicBezTo>
                    <a:pt x="86" y="29"/>
                    <a:pt x="85" y="29"/>
                    <a:pt x="84" y="29"/>
                  </a:cubicBezTo>
                  <a:cubicBezTo>
                    <a:pt x="60" y="29"/>
                    <a:pt x="37" y="24"/>
                    <a:pt x="16" y="11"/>
                  </a:cubicBezTo>
                  <a:cubicBezTo>
                    <a:pt x="11" y="8"/>
                    <a:pt x="5" y="4"/>
                    <a:pt x="0" y="0"/>
                  </a:cubicBezTo>
                  <a:cubicBezTo>
                    <a:pt x="38" y="0"/>
                    <a:pt x="60" y="21"/>
                    <a:pt x="86"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29">
              <a:extLst>
                <a:ext uri="{FF2B5EF4-FFF2-40B4-BE49-F238E27FC236}">
                  <a16:creationId xmlns:a16="http://schemas.microsoft.com/office/drawing/2014/main" id="{10A9BE18-092B-77EC-A64C-B768EDFB81E9}"/>
                </a:ext>
              </a:extLst>
            </p:cNvPr>
            <p:cNvSpPr/>
            <p:nvPr/>
          </p:nvSpPr>
          <p:spPr>
            <a:xfrm>
              <a:off x="3637080" y="4025520"/>
              <a:ext cx="22320" cy="13320"/>
            </a:xfrm>
            <a:custGeom>
              <a:avLst/>
              <a:gdLst/>
              <a:ahLst/>
              <a:cxnLst/>
              <a:rect l="l" t="t" r="r" b="b"/>
              <a:pathLst>
                <a:path w="62" h="37" extrusionOk="0">
                  <a:moveTo>
                    <a:pt x="61" y="0"/>
                  </a:moveTo>
                  <a:lnTo>
                    <a:pt x="0" y="36"/>
                  </a:lnTo>
                  <a:cubicBezTo>
                    <a:pt x="11" y="8"/>
                    <a:pt x="34" y="2"/>
                    <a:pt x="6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29">
              <a:extLst>
                <a:ext uri="{FF2B5EF4-FFF2-40B4-BE49-F238E27FC236}">
                  <a16:creationId xmlns:a16="http://schemas.microsoft.com/office/drawing/2014/main" id="{E6B8C76C-6A18-3078-7165-35F2AAA69A5F}"/>
                </a:ext>
              </a:extLst>
            </p:cNvPr>
            <p:cNvSpPr/>
            <p:nvPr/>
          </p:nvSpPr>
          <p:spPr>
            <a:xfrm>
              <a:off x="3436200" y="4021920"/>
              <a:ext cx="18360" cy="23400"/>
            </a:xfrm>
            <a:custGeom>
              <a:avLst/>
              <a:gdLst/>
              <a:ahLst/>
              <a:cxnLst/>
              <a:rect l="l" t="t" r="r" b="b"/>
              <a:pathLst>
                <a:path w="51" h="65" extrusionOk="0">
                  <a:moveTo>
                    <a:pt x="0" y="56"/>
                  </a:moveTo>
                  <a:lnTo>
                    <a:pt x="50" y="0"/>
                  </a:lnTo>
                  <a:cubicBezTo>
                    <a:pt x="47" y="30"/>
                    <a:pt x="25" y="45"/>
                    <a:pt x="9" y="64"/>
                  </a:cubicBezTo>
                  <a:lnTo>
                    <a:pt x="0" y="5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 name="Google Shape;574;p29">
              <a:extLst>
                <a:ext uri="{FF2B5EF4-FFF2-40B4-BE49-F238E27FC236}">
                  <a16:creationId xmlns:a16="http://schemas.microsoft.com/office/drawing/2014/main" id="{B59330DC-E052-D387-404D-EF1E3EC8C028}"/>
                </a:ext>
              </a:extLst>
            </p:cNvPr>
            <p:cNvSpPr/>
            <p:nvPr/>
          </p:nvSpPr>
          <p:spPr>
            <a:xfrm>
              <a:off x="3422520" y="3965040"/>
              <a:ext cx="28080" cy="11160"/>
            </a:xfrm>
            <a:custGeom>
              <a:avLst/>
              <a:gdLst/>
              <a:ahLst/>
              <a:cxnLst/>
              <a:rect l="l" t="t" r="r" b="b"/>
              <a:pathLst>
                <a:path w="78" h="31" extrusionOk="0">
                  <a:moveTo>
                    <a:pt x="77" y="0"/>
                  </a:moveTo>
                  <a:cubicBezTo>
                    <a:pt x="72" y="3"/>
                    <a:pt x="66" y="7"/>
                    <a:pt x="61" y="10"/>
                  </a:cubicBezTo>
                  <a:cubicBezTo>
                    <a:pt x="42" y="21"/>
                    <a:pt x="22" y="28"/>
                    <a:pt x="0" y="30"/>
                  </a:cubicBezTo>
                  <a:cubicBezTo>
                    <a:pt x="6" y="25"/>
                    <a:pt x="13" y="20"/>
                    <a:pt x="20" y="16"/>
                  </a:cubicBezTo>
                  <a:cubicBezTo>
                    <a:pt x="37" y="6"/>
                    <a:pt x="57" y="1"/>
                    <a:pt x="7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 name="Google Shape;575;p29">
              <a:extLst>
                <a:ext uri="{FF2B5EF4-FFF2-40B4-BE49-F238E27FC236}">
                  <a16:creationId xmlns:a16="http://schemas.microsoft.com/office/drawing/2014/main" id="{F838C71E-E4D2-C1F5-70A5-68D34AE1B7B2}"/>
                </a:ext>
              </a:extLst>
            </p:cNvPr>
            <p:cNvSpPr/>
            <p:nvPr/>
          </p:nvSpPr>
          <p:spPr>
            <a:xfrm>
              <a:off x="3054600" y="4112280"/>
              <a:ext cx="32040" cy="12240"/>
            </a:xfrm>
            <a:custGeom>
              <a:avLst/>
              <a:gdLst/>
              <a:ahLst/>
              <a:cxnLst/>
              <a:rect l="l" t="t" r="r" b="b"/>
              <a:pathLst>
                <a:path w="89" h="34" extrusionOk="0">
                  <a:moveTo>
                    <a:pt x="0" y="4"/>
                  </a:moveTo>
                  <a:cubicBezTo>
                    <a:pt x="33" y="0"/>
                    <a:pt x="58" y="24"/>
                    <a:pt x="88" y="32"/>
                  </a:cubicBezTo>
                  <a:cubicBezTo>
                    <a:pt x="84" y="33"/>
                    <a:pt x="81" y="33"/>
                    <a:pt x="77" y="33"/>
                  </a:cubicBezTo>
                  <a:cubicBezTo>
                    <a:pt x="57" y="33"/>
                    <a:pt x="38" y="28"/>
                    <a:pt x="20" y="18"/>
                  </a:cubicBezTo>
                  <a:cubicBezTo>
                    <a:pt x="12" y="14"/>
                    <a:pt x="7" y="9"/>
                    <a:pt x="1" y="3"/>
                  </a:cubicBezTo>
                  <a:lnTo>
                    <a:pt x="0"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 name="Google Shape;576;p29">
              <a:extLst>
                <a:ext uri="{FF2B5EF4-FFF2-40B4-BE49-F238E27FC236}">
                  <a16:creationId xmlns:a16="http://schemas.microsoft.com/office/drawing/2014/main" id="{3A237A84-FAD5-0E5E-37C1-84208C7ABA3C}"/>
                </a:ext>
              </a:extLst>
            </p:cNvPr>
            <p:cNvSpPr/>
            <p:nvPr/>
          </p:nvSpPr>
          <p:spPr>
            <a:xfrm>
              <a:off x="3465720" y="3750840"/>
              <a:ext cx="20880" cy="20160"/>
            </a:xfrm>
            <a:custGeom>
              <a:avLst/>
              <a:gdLst/>
              <a:ahLst/>
              <a:cxnLst/>
              <a:rect l="l" t="t" r="r" b="b"/>
              <a:pathLst>
                <a:path w="58" h="56" extrusionOk="0">
                  <a:moveTo>
                    <a:pt x="16" y="55"/>
                  </a:moveTo>
                  <a:cubicBezTo>
                    <a:pt x="8" y="55"/>
                    <a:pt x="0" y="47"/>
                    <a:pt x="5" y="41"/>
                  </a:cubicBezTo>
                  <a:cubicBezTo>
                    <a:pt x="16" y="26"/>
                    <a:pt x="28" y="13"/>
                    <a:pt x="41" y="0"/>
                  </a:cubicBezTo>
                  <a:cubicBezTo>
                    <a:pt x="57" y="14"/>
                    <a:pt x="42" y="17"/>
                    <a:pt x="41" y="23"/>
                  </a:cubicBezTo>
                  <a:cubicBezTo>
                    <a:pt x="39" y="29"/>
                    <a:pt x="35" y="35"/>
                    <a:pt x="31" y="42"/>
                  </a:cubicBezTo>
                  <a:lnTo>
                    <a:pt x="16" y="5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577;p29">
              <a:extLst>
                <a:ext uri="{FF2B5EF4-FFF2-40B4-BE49-F238E27FC236}">
                  <a16:creationId xmlns:a16="http://schemas.microsoft.com/office/drawing/2014/main" id="{D1408777-F5D8-3A7A-DD16-B02265EAFFA0}"/>
                </a:ext>
              </a:extLst>
            </p:cNvPr>
            <p:cNvSpPr/>
            <p:nvPr/>
          </p:nvSpPr>
          <p:spPr>
            <a:xfrm>
              <a:off x="3511800" y="3719160"/>
              <a:ext cx="18360" cy="15480"/>
            </a:xfrm>
            <a:custGeom>
              <a:avLst/>
              <a:gdLst/>
              <a:ahLst/>
              <a:cxnLst/>
              <a:rect l="l" t="t" r="r" b="b"/>
              <a:pathLst>
                <a:path w="51" h="43" extrusionOk="0">
                  <a:moveTo>
                    <a:pt x="50" y="0"/>
                  </a:moveTo>
                  <a:cubicBezTo>
                    <a:pt x="39" y="15"/>
                    <a:pt x="25" y="28"/>
                    <a:pt x="9" y="37"/>
                  </a:cubicBezTo>
                  <a:cubicBezTo>
                    <a:pt x="6" y="39"/>
                    <a:pt x="3" y="40"/>
                    <a:pt x="0" y="42"/>
                  </a:cubicBezTo>
                  <a:lnTo>
                    <a:pt x="5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578;p29">
              <a:extLst>
                <a:ext uri="{FF2B5EF4-FFF2-40B4-BE49-F238E27FC236}">
                  <a16:creationId xmlns:a16="http://schemas.microsoft.com/office/drawing/2014/main" id="{62918DBF-E54B-800C-F093-9AB4E0CB8622}"/>
                </a:ext>
              </a:extLst>
            </p:cNvPr>
            <p:cNvSpPr/>
            <p:nvPr/>
          </p:nvSpPr>
          <p:spPr>
            <a:xfrm>
              <a:off x="3186720" y="3671640"/>
              <a:ext cx="30600" cy="12240"/>
            </a:xfrm>
            <a:custGeom>
              <a:avLst/>
              <a:gdLst/>
              <a:ahLst/>
              <a:cxnLst/>
              <a:rect l="l" t="t" r="r" b="b"/>
              <a:pathLst>
                <a:path w="85" h="34" extrusionOk="0">
                  <a:moveTo>
                    <a:pt x="84" y="33"/>
                  </a:moveTo>
                  <a:cubicBezTo>
                    <a:pt x="59" y="29"/>
                    <a:pt x="35" y="20"/>
                    <a:pt x="13" y="8"/>
                  </a:cubicBezTo>
                  <a:cubicBezTo>
                    <a:pt x="8" y="5"/>
                    <a:pt x="4" y="3"/>
                    <a:pt x="0" y="0"/>
                  </a:cubicBezTo>
                  <a:cubicBezTo>
                    <a:pt x="23" y="2"/>
                    <a:pt x="46" y="9"/>
                    <a:pt x="66" y="21"/>
                  </a:cubicBezTo>
                  <a:cubicBezTo>
                    <a:pt x="72" y="24"/>
                    <a:pt x="78" y="28"/>
                    <a:pt x="84" y="3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29">
              <a:extLst>
                <a:ext uri="{FF2B5EF4-FFF2-40B4-BE49-F238E27FC236}">
                  <a16:creationId xmlns:a16="http://schemas.microsoft.com/office/drawing/2014/main" id="{A2232B00-DC22-8269-0710-A60DD9AA32B4}"/>
                </a:ext>
              </a:extLst>
            </p:cNvPr>
            <p:cNvSpPr/>
            <p:nvPr/>
          </p:nvSpPr>
          <p:spPr>
            <a:xfrm>
              <a:off x="2873520" y="3549240"/>
              <a:ext cx="22680" cy="21600"/>
            </a:xfrm>
            <a:custGeom>
              <a:avLst/>
              <a:gdLst/>
              <a:ahLst/>
              <a:cxnLst/>
              <a:rect l="l" t="t" r="r" b="b"/>
              <a:pathLst>
                <a:path w="63" h="60" extrusionOk="0">
                  <a:moveTo>
                    <a:pt x="2" y="0"/>
                  </a:moveTo>
                  <a:lnTo>
                    <a:pt x="62" y="55"/>
                  </a:lnTo>
                  <a:cubicBezTo>
                    <a:pt x="33" y="59"/>
                    <a:pt x="25" y="30"/>
                    <a:pt x="3" y="26"/>
                  </a:cubicBezTo>
                  <a:lnTo>
                    <a:pt x="5" y="26"/>
                  </a:lnTo>
                  <a:lnTo>
                    <a:pt x="0" y="1"/>
                  </a:lnTo>
                  <a:lnTo>
                    <a:pt x="2"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 name="Google Shape;580;p29">
              <a:extLst>
                <a:ext uri="{FF2B5EF4-FFF2-40B4-BE49-F238E27FC236}">
                  <a16:creationId xmlns:a16="http://schemas.microsoft.com/office/drawing/2014/main" id="{6CDE4C50-B005-D453-31BD-00A8B744319A}"/>
                </a:ext>
              </a:extLst>
            </p:cNvPr>
            <p:cNvSpPr/>
            <p:nvPr/>
          </p:nvSpPr>
          <p:spPr>
            <a:xfrm>
              <a:off x="3369960" y="3497400"/>
              <a:ext cx="27000" cy="18720"/>
            </a:xfrm>
            <a:custGeom>
              <a:avLst/>
              <a:gdLst/>
              <a:ahLst/>
              <a:cxnLst/>
              <a:rect l="l" t="t" r="r" b="b"/>
              <a:pathLst>
                <a:path w="75" h="52" extrusionOk="0">
                  <a:moveTo>
                    <a:pt x="22" y="5"/>
                  </a:moveTo>
                  <a:lnTo>
                    <a:pt x="50" y="20"/>
                  </a:lnTo>
                  <a:cubicBezTo>
                    <a:pt x="61" y="26"/>
                    <a:pt x="72" y="32"/>
                    <a:pt x="74" y="46"/>
                  </a:cubicBezTo>
                  <a:cubicBezTo>
                    <a:pt x="56" y="51"/>
                    <a:pt x="44" y="32"/>
                    <a:pt x="27" y="35"/>
                  </a:cubicBezTo>
                  <a:lnTo>
                    <a:pt x="15" y="28"/>
                  </a:lnTo>
                  <a:cubicBezTo>
                    <a:pt x="9" y="22"/>
                    <a:pt x="0" y="16"/>
                    <a:pt x="6" y="6"/>
                  </a:cubicBezTo>
                  <a:cubicBezTo>
                    <a:pt x="10" y="0"/>
                    <a:pt x="17" y="2"/>
                    <a:pt x="22"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 name="Google Shape;581;p29">
              <a:extLst>
                <a:ext uri="{FF2B5EF4-FFF2-40B4-BE49-F238E27FC236}">
                  <a16:creationId xmlns:a16="http://schemas.microsoft.com/office/drawing/2014/main" id="{7989AC2F-A034-2669-FFEC-311C457E719C}"/>
                </a:ext>
              </a:extLst>
            </p:cNvPr>
            <p:cNvSpPr/>
            <p:nvPr/>
          </p:nvSpPr>
          <p:spPr>
            <a:xfrm>
              <a:off x="3985200" y="3450600"/>
              <a:ext cx="16560" cy="19440"/>
            </a:xfrm>
            <a:custGeom>
              <a:avLst/>
              <a:gdLst/>
              <a:ahLst/>
              <a:cxnLst/>
              <a:rect l="l" t="t" r="r" b="b"/>
              <a:pathLst>
                <a:path w="46" h="54" extrusionOk="0">
                  <a:moveTo>
                    <a:pt x="45" y="53"/>
                  </a:moveTo>
                  <a:cubicBezTo>
                    <a:pt x="40" y="51"/>
                    <a:pt x="35" y="49"/>
                    <a:pt x="31" y="47"/>
                  </a:cubicBezTo>
                  <a:cubicBezTo>
                    <a:pt x="21" y="42"/>
                    <a:pt x="14" y="34"/>
                    <a:pt x="8" y="24"/>
                  </a:cubicBezTo>
                  <a:cubicBezTo>
                    <a:pt x="4" y="17"/>
                    <a:pt x="1" y="9"/>
                    <a:pt x="0" y="0"/>
                  </a:cubicBezTo>
                  <a:lnTo>
                    <a:pt x="45" y="5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29">
              <a:extLst>
                <a:ext uri="{FF2B5EF4-FFF2-40B4-BE49-F238E27FC236}">
                  <a16:creationId xmlns:a16="http://schemas.microsoft.com/office/drawing/2014/main" id="{1A3A156B-CAED-8FEA-3998-D851A4C3F3D7}"/>
                </a:ext>
              </a:extLst>
            </p:cNvPr>
            <p:cNvSpPr/>
            <p:nvPr/>
          </p:nvSpPr>
          <p:spPr>
            <a:xfrm>
              <a:off x="3264120" y="3716280"/>
              <a:ext cx="29160" cy="10080"/>
            </a:xfrm>
            <a:custGeom>
              <a:avLst/>
              <a:gdLst/>
              <a:ahLst/>
              <a:cxnLst/>
              <a:rect l="l" t="t" r="r" b="b"/>
              <a:pathLst>
                <a:path w="81" h="28" extrusionOk="0">
                  <a:moveTo>
                    <a:pt x="80" y="27"/>
                  </a:moveTo>
                  <a:cubicBezTo>
                    <a:pt x="54" y="25"/>
                    <a:pt x="28" y="17"/>
                    <a:pt x="6" y="4"/>
                  </a:cubicBezTo>
                  <a:cubicBezTo>
                    <a:pt x="4" y="3"/>
                    <a:pt x="2" y="1"/>
                    <a:pt x="0" y="0"/>
                  </a:cubicBezTo>
                  <a:cubicBezTo>
                    <a:pt x="24" y="1"/>
                    <a:pt x="47" y="7"/>
                    <a:pt x="68" y="19"/>
                  </a:cubicBezTo>
                  <a:cubicBezTo>
                    <a:pt x="72" y="21"/>
                    <a:pt x="76" y="24"/>
                    <a:pt x="80"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29">
              <a:extLst>
                <a:ext uri="{FF2B5EF4-FFF2-40B4-BE49-F238E27FC236}">
                  <a16:creationId xmlns:a16="http://schemas.microsoft.com/office/drawing/2014/main" id="{C6F03532-EAD4-4A60-DB6F-CEE7072DDB06}"/>
                </a:ext>
              </a:extLst>
            </p:cNvPr>
            <p:cNvSpPr/>
            <p:nvPr/>
          </p:nvSpPr>
          <p:spPr>
            <a:xfrm>
              <a:off x="3316320" y="3795120"/>
              <a:ext cx="30960" cy="7200"/>
            </a:xfrm>
            <a:custGeom>
              <a:avLst/>
              <a:gdLst/>
              <a:ahLst/>
              <a:cxnLst/>
              <a:rect l="l" t="t" r="r" b="b"/>
              <a:pathLst>
                <a:path w="86" h="20" extrusionOk="0">
                  <a:moveTo>
                    <a:pt x="0" y="9"/>
                  </a:moveTo>
                  <a:cubicBezTo>
                    <a:pt x="15" y="3"/>
                    <a:pt x="30" y="0"/>
                    <a:pt x="45" y="0"/>
                  </a:cubicBezTo>
                  <a:cubicBezTo>
                    <a:pt x="59" y="0"/>
                    <a:pt x="72" y="2"/>
                    <a:pt x="85" y="7"/>
                  </a:cubicBezTo>
                  <a:cubicBezTo>
                    <a:pt x="57" y="19"/>
                    <a:pt x="29" y="5"/>
                    <a:pt x="0"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29">
              <a:extLst>
                <a:ext uri="{FF2B5EF4-FFF2-40B4-BE49-F238E27FC236}">
                  <a16:creationId xmlns:a16="http://schemas.microsoft.com/office/drawing/2014/main" id="{B9E680CC-4D0D-7CD3-556A-ED09BC852151}"/>
                </a:ext>
              </a:extLst>
            </p:cNvPr>
            <p:cNvSpPr/>
            <p:nvPr/>
          </p:nvSpPr>
          <p:spPr>
            <a:xfrm>
              <a:off x="3646080" y="3631320"/>
              <a:ext cx="25560" cy="11520"/>
            </a:xfrm>
            <a:custGeom>
              <a:avLst/>
              <a:gdLst/>
              <a:ahLst/>
              <a:cxnLst/>
              <a:rect l="l" t="t" r="r" b="b"/>
              <a:pathLst>
                <a:path w="71" h="32" extrusionOk="0">
                  <a:moveTo>
                    <a:pt x="1" y="31"/>
                  </a:moveTo>
                  <a:cubicBezTo>
                    <a:pt x="8" y="25"/>
                    <a:pt x="15" y="20"/>
                    <a:pt x="22" y="16"/>
                  </a:cubicBezTo>
                  <a:cubicBezTo>
                    <a:pt x="37" y="7"/>
                    <a:pt x="53" y="2"/>
                    <a:pt x="70" y="0"/>
                  </a:cubicBezTo>
                  <a:cubicBezTo>
                    <a:pt x="64" y="6"/>
                    <a:pt x="57" y="12"/>
                    <a:pt x="49" y="16"/>
                  </a:cubicBezTo>
                  <a:cubicBezTo>
                    <a:pt x="34" y="25"/>
                    <a:pt x="17" y="30"/>
                    <a:pt x="0" y="30"/>
                  </a:cubicBezTo>
                  <a:lnTo>
                    <a:pt x="1" y="3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 name="Google Shape;585;p29">
              <a:extLst>
                <a:ext uri="{FF2B5EF4-FFF2-40B4-BE49-F238E27FC236}">
                  <a16:creationId xmlns:a16="http://schemas.microsoft.com/office/drawing/2014/main" id="{1AC8A214-6680-4CF9-3359-B5C782F2D647}"/>
                </a:ext>
              </a:extLst>
            </p:cNvPr>
            <p:cNvSpPr/>
            <p:nvPr/>
          </p:nvSpPr>
          <p:spPr>
            <a:xfrm>
              <a:off x="3519720" y="3809880"/>
              <a:ext cx="12600" cy="24840"/>
            </a:xfrm>
            <a:custGeom>
              <a:avLst/>
              <a:gdLst/>
              <a:ahLst/>
              <a:cxnLst/>
              <a:rect l="l" t="t" r="r" b="b"/>
              <a:pathLst>
                <a:path w="35" h="69" extrusionOk="0">
                  <a:moveTo>
                    <a:pt x="34" y="0"/>
                  </a:moveTo>
                  <a:cubicBezTo>
                    <a:pt x="31" y="16"/>
                    <a:pt x="26" y="31"/>
                    <a:pt x="18" y="44"/>
                  </a:cubicBezTo>
                  <a:cubicBezTo>
                    <a:pt x="13" y="53"/>
                    <a:pt x="7" y="61"/>
                    <a:pt x="0" y="68"/>
                  </a:cubicBezTo>
                  <a:cubicBezTo>
                    <a:pt x="1" y="53"/>
                    <a:pt x="5" y="39"/>
                    <a:pt x="13" y="25"/>
                  </a:cubicBezTo>
                  <a:cubicBezTo>
                    <a:pt x="18" y="16"/>
                    <a:pt x="25" y="7"/>
                    <a:pt x="3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 name="Google Shape;586;p29">
              <a:extLst>
                <a:ext uri="{FF2B5EF4-FFF2-40B4-BE49-F238E27FC236}">
                  <a16:creationId xmlns:a16="http://schemas.microsoft.com/office/drawing/2014/main" id="{AD004940-8009-FF1A-3807-7EA16A6F8A1A}"/>
                </a:ext>
              </a:extLst>
            </p:cNvPr>
            <p:cNvSpPr/>
            <p:nvPr/>
          </p:nvSpPr>
          <p:spPr>
            <a:xfrm>
              <a:off x="3415680" y="3603600"/>
              <a:ext cx="30600" cy="10800"/>
            </a:xfrm>
            <a:custGeom>
              <a:avLst/>
              <a:gdLst/>
              <a:ahLst/>
              <a:cxnLst/>
              <a:rect l="l" t="t" r="r" b="b"/>
              <a:pathLst>
                <a:path w="85" h="30" extrusionOk="0">
                  <a:moveTo>
                    <a:pt x="84" y="28"/>
                  </a:moveTo>
                  <a:cubicBezTo>
                    <a:pt x="82" y="26"/>
                    <a:pt x="79" y="24"/>
                    <a:pt x="77" y="23"/>
                  </a:cubicBezTo>
                  <a:cubicBezTo>
                    <a:pt x="70" y="19"/>
                    <a:pt x="62" y="17"/>
                    <a:pt x="54" y="17"/>
                  </a:cubicBezTo>
                  <a:cubicBezTo>
                    <a:pt x="47" y="17"/>
                    <a:pt x="40" y="19"/>
                    <a:pt x="33" y="22"/>
                  </a:cubicBezTo>
                  <a:cubicBezTo>
                    <a:pt x="30" y="24"/>
                    <a:pt x="25" y="25"/>
                    <a:pt x="21" y="25"/>
                  </a:cubicBezTo>
                  <a:cubicBezTo>
                    <a:pt x="16" y="25"/>
                    <a:pt x="11" y="23"/>
                    <a:pt x="6" y="21"/>
                  </a:cubicBezTo>
                  <a:cubicBezTo>
                    <a:pt x="4" y="19"/>
                    <a:pt x="2" y="17"/>
                    <a:pt x="0" y="15"/>
                  </a:cubicBezTo>
                  <a:cubicBezTo>
                    <a:pt x="36" y="0"/>
                    <a:pt x="63" y="4"/>
                    <a:pt x="84" y="29"/>
                  </a:cubicBezTo>
                  <a:lnTo>
                    <a:pt x="84" y="2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29">
              <a:extLst>
                <a:ext uri="{FF2B5EF4-FFF2-40B4-BE49-F238E27FC236}">
                  <a16:creationId xmlns:a16="http://schemas.microsoft.com/office/drawing/2014/main" id="{396158AB-173E-C4EA-1354-7C455834C939}"/>
                </a:ext>
              </a:extLst>
            </p:cNvPr>
            <p:cNvSpPr/>
            <p:nvPr/>
          </p:nvSpPr>
          <p:spPr>
            <a:xfrm>
              <a:off x="2958120" y="3595320"/>
              <a:ext cx="26640" cy="15120"/>
            </a:xfrm>
            <a:custGeom>
              <a:avLst/>
              <a:gdLst/>
              <a:ahLst/>
              <a:cxnLst/>
              <a:rect l="l" t="t" r="r" b="b"/>
              <a:pathLst>
                <a:path w="74" h="42" extrusionOk="0">
                  <a:moveTo>
                    <a:pt x="73" y="37"/>
                  </a:moveTo>
                  <a:cubicBezTo>
                    <a:pt x="33" y="41"/>
                    <a:pt x="33" y="41"/>
                    <a:pt x="0" y="0"/>
                  </a:cubicBezTo>
                  <a:cubicBezTo>
                    <a:pt x="33" y="5"/>
                    <a:pt x="48" y="31"/>
                    <a:pt x="73"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29">
              <a:extLst>
                <a:ext uri="{FF2B5EF4-FFF2-40B4-BE49-F238E27FC236}">
                  <a16:creationId xmlns:a16="http://schemas.microsoft.com/office/drawing/2014/main" id="{B101CF8C-859F-7B5C-3568-0DF5C6A17F14}"/>
                </a:ext>
              </a:extLst>
            </p:cNvPr>
            <p:cNvSpPr/>
            <p:nvPr/>
          </p:nvSpPr>
          <p:spPr>
            <a:xfrm>
              <a:off x="3321720" y="3811320"/>
              <a:ext cx="31680" cy="3600"/>
            </a:xfrm>
            <a:custGeom>
              <a:avLst/>
              <a:gdLst/>
              <a:ahLst/>
              <a:cxnLst/>
              <a:rect l="l" t="t" r="r" b="b"/>
              <a:pathLst>
                <a:path w="88" h="10" extrusionOk="0">
                  <a:moveTo>
                    <a:pt x="87" y="9"/>
                  </a:moveTo>
                  <a:lnTo>
                    <a:pt x="0" y="9"/>
                  </a:lnTo>
                  <a:cubicBezTo>
                    <a:pt x="14" y="3"/>
                    <a:pt x="29" y="0"/>
                    <a:pt x="44" y="0"/>
                  </a:cubicBezTo>
                  <a:cubicBezTo>
                    <a:pt x="58" y="0"/>
                    <a:pt x="73" y="3"/>
                    <a:pt x="87"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 name="Google Shape;589;p29">
              <a:extLst>
                <a:ext uri="{FF2B5EF4-FFF2-40B4-BE49-F238E27FC236}">
                  <a16:creationId xmlns:a16="http://schemas.microsoft.com/office/drawing/2014/main" id="{89AB42D7-976C-429F-D638-EB6D1291B657}"/>
                </a:ext>
              </a:extLst>
            </p:cNvPr>
            <p:cNvSpPr/>
            <p:nvPr/>
          </p:nvSpPr>
          <p:spPr>
            <a:xfrm>
              <a:off x="3205440" y="4075560"/>
              <a:ext cx="18360" cy="15840"/>
            </a:xfrm>
            <a:custGeom>
              <a:avLst/>
              <a:gdLst/>
              <a:ahLst/>
              <a:cxnLst/>
              <a:rect l="l" t="t" r="r" b="b"/>
              <a:pathLst>
                <a:path w="51" h="44" extrusionOk="0">
                  <a:moveTo>
                    <a:pt x="0" y="0"/>
                  </a:moveTo>
                  <a:lnTo>
                    <a:pt x="50" y="43"/>
                  </a:lnTo>
                  <a:cubicBezTo>
                    <a:pt x="21" y="38"/>
                    <a:pt x="21" y="38"/>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 name="Google Shape;590;p29">
              <a:extLst>
                <a:ext uri="{FF2B5EF4-FFF2-40B4-BE49-F238E27FC236}">
                  <a16:creationId xmlns:a16="http://schemas.microsoft.com/office/drawing/2014/main" id="{D1464A67-1C2B-32D9-00CE-D7BA09A79E09}"/>
                </a:ext>
              </a:extLst>
            </p:cNvPr>
            <p:cNvSpPr/>
            <p:nvPr/>
          </p:nvSpPr>
          <p:spPr>
            <a:xfrm>
              <a:off x="3605040" y="4017240"/>
              <a:ext cx="18720" cy="15120"/>
            </a:xfrm>
            <a:custGeom>
              <a:avLst/>
              <a:gdLst/>
              <a:ahLst/>
              <a:cxnLst/>
              <a:rect l="l" t="t" r="r" b="b"/>
              <a:pathLst>
                <a:path w="52" h="42" extrusionOk="0">
                  <a:moveTo>
                    <a:pt x="0" y="41"/>
                  </a:moveTo>
                  <a:cubicBezTo>
                    <a:pt x="11" y="27"/>
                    <a:pt x="25" y="15"/>
                    <a:pt x="41" y="6"/>
                  </a:cubicBezTo>
                  <a:cubicBezTo>
                    <a:pt x="44" y="4"/>
                    <a:pt x="48" y="2"/>
                    <a:pt x="51" y="0"/>
                  </a:cubicBezTo>
                  <a:cubicBezTo>
                    <a:pt x="51" y="2"/>
                    <a:pt x="50" y="4"/>
                    <a:pt x="49" y="6"/>
                  </a:cubicBezTo>
                  <a:cubicBezTo>
                    <a:pt x="42" y="17"/>
                    <a:pt x="32" y="27"/>
                    <a:pt x="21" y="33"/>
                  </a:cubicBezTo>
                  <a:cubicBezTo>
                    <a:pt x="14" y="37"/>
                    <a:pt x="7" y="40"/>
                    <a:pt x="0" y="4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 name="Google Shape;591;p29">
              <a:extLst>
                <a:ext uri="{FF2B5EF4-FFF2-40B4-BE49-F238E27FC236}">
                  <a16:creationId xmlns:a16="http://schemas.microsoft.com/office/drawing/2014/main" id="{DAF065CD-60B8-C1F3-998E-6A3ABAE24FE3}"/>
                </a:ext>
              </a:extLst>
            </p:cNvPr>
            <p:cNvSpPr/>
            <p:nvPr/>
          </p:nvSpPr>
          <p:spPr>
            <a:xfrm>
              <a:off x="2946960" y="3684240"/>
              <a:ext cx="15840" cy="27000"/>
            </a:xfrm>
            <a:custGeom>
              <a:avLst/>
              <a:gdLst/>
              <a:ahLst/>
              <a:cxnLst/>
              <a:rect l="l" t="t" r="r" b="b"/>
              <a:pathLst>
                <a:path w="44" h="75" extrusionOk="0">
                  <a:moveTo>
                    <a:pt x="43" y="73"/>
                  </a:moveTo>
                  <a:cubicBezTo>
                    <a:pt x="14" y="57"/>
                    <a:pt x="10" y="27"/>
                    <a:pt x="0" y="0"/>
                  </a:cubicBezTo>
                  <a:cubicBezTo>
                    <a:pt x="10" y="9"/>
                    <a:pt x="18" y="20"/>
                    <a:pt x="25" y="32"/>
                  </a:cubicBezTo>
                  <a:cubicBezTo>
                    <a:pt x="33" y="45"/>
                    <a:pt x="38" y="59"/>
                    <a:pt x="42" y="74"/>
                  </a:cubicBezTo>
                  <a:lnTo>
                    <a:pt x="43" y="7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592;p29">
              <a:extLst>
                <a:ext uri="{FF2B5EF4-FFF2-40B4-BE49-F238E27FC236}">
                  <a16:creationId xmlns:a16="http://schemas.microsoft.com/office/drawing/2014/main" id="{5D72444D-A59D-BAF6-A681-34755A5563AD}"/>
                </a:ext>
              </a:extLst>
            </p:cNvPr>
            <p:cNvSpPr/>
            <p:nvPr/>
          </p:nvSpPr>
          <p:spPr>
            <a:xfrm>
              <a:off x="3634920" y="3445560"/>
              <a:ext cx="26640" cy="7920"/>
            </a:xfrm>
            <a:custGeom>
              <a:avLst/>
              <a:gdLst/>
              <a:ahLst/>
              <a:cxnLst/>
              <a:rect l="l" t="t" r="r" b="b"/>
              <a:pathLst>
                <a:path w="74" h="22" extrusionOk="0">
                  <a:moveTo>
                    <a:pt x="0" y="21"/>
                  </a:moveTo>
                  <a:cubicBezTo>
                    <a:pt x="4" y="16"/>
                    <a:pt x="9" y="12"/>
                    <a:pt x="15" y="9"/>
                  </a:cubicBezTo>
                  <a:cubicBezTo>
                    <a:pt x="26" y="3"/>
                    <a:pt x="38" y="0"/>
                    <a:pt x="50" y="0"/>
                  </a:cubicBezTo>
                  <a:cubicBezTo>
                    <a:pt x="58" y="0"/>
                    <a:pt x="66" y="1"/>
                    <a:pt x="73" y="4"/>
                  </a:cubicBezTo>
                  <a:cubicBezTo>
                    <a:pt x="50" y="14"/>
                    <a:pt x="25" y="20"/>
                    <a:pt x="0"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29">
              <a:extLst>
                <a:ext uri="{FF2B5EF4-FFF2-40B4-BE49-F238E27FC236}">
                  <a16:creationId xmlns:a16="http://schemas.microsoft.com/office/drawing/2014/main" id="{1ACC2C35-6B6C-7816-6C62-9F1A04E61DCD}"/>
                </a:ext>
              </a:extLst>
            </p:cNvPr>
            <p:cNvSpPr/>
            <p:nvPr/>
          </p:nvSpPr>
          <p:spPr>
            <a:xfrm>
              <a:off x="3550320" y="3673080"/>
              <a:ext cx="11520" cy="33120"/>
            </a:xfrm>
            <a:custGeom>
              <a:avLst/>
              <a:gdLst/>
              <a:ahLst/>
              <a:cxnLst/>
              <a:rect l="l" t="t" r="r" b="b"/>
              <a:pathLst>
                <a:path w="32" h="92" extrusionOk="0">
                  <a:moveTo>
                    <a:pt x="9" y="91"/>
                  </a:moveTo>
                  <a:cubicBezTo>
                    <a:pt x="3" y="75"/>
                    <a:pt x="0" y="71"/>
                    <a:pt x="1" y="69"/>
                  </a:cubicBezTo>
                  <a:cubicBezTo>
                    <a:pt x="4" y="47"/>
                    <a:pt x="8" y="26"/>
                    <a:pt x="13" y="0"/>
                  </a:cubicBezTo>
                  <a:cubicBezTo>
                    <a:pt x="31" y="32"/>
                    <a:pt x="6" y="53"/>
                    <a:pt x="9" y="9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29">
              <a:extLst>
                <a:ext uri="{FF2B5EF4-FFF2-40B4-BE49-F238E27FC236}">
                  <a16:creationId xmlns:a16="http://schemas.microsoft.com/office/drawing/2014/main" id="{3F469E3A-1840-C924-7795-B049AD84BDB7}"/>
                </a:ext>
              </a:extLst>
            </p:cNvPr>
            <p:cNvSpPr/>
            <p:nvPr/>
          </p:nvSpPr>
          <p:spPr>
            <a:xfrm>
              <a:off x="2934360" y="3817800"/>
              <a:ext cx="16560" cy="20160"/>
            </a:xfrm>
            <a:custGeom>
              <a:avLst/>
              <a:gdLst/>
              <a:ahLst/>
              <a:cxnLst/>
              <a:rect l="l" t="t" r="r" b="b"/>
              <a:pathLst>
                <a:path w="46" h="56" extrusionOk="0">
                  <a:moveTo>
                    <a:pt x="45" y="55"/>
                  </a:moveTo>
                  <a:lnTo>
                    <a:pt x="0" y="0"/>
                  </a:lnTo>
                  <a:cubicBezTo>
                    <a:pt x="28" y="5"/>
                    <a:pt x="28" y="5"/>
                    <a:pt x="45" y="5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29">
              <a:extLst>
                <a:ext uri="{FF2B5EF4-FFF2-40B4-BE49-F238E27FC236}">
                  <a16:creationId xmlns:a16="http://schemas.microsoft.com/office/drawing/2014/main" id="{9122D6B4-9648-561F-B7A9-2BBF96DA9167}"/>
                </a:ext>
              </a:extLst>
            </p:cNvPr>
            <p:cNvSpPr/>
            <p:nvPr/>
          </p:nvSpPr>
          <p:spPr>
            <a:xfrm>
              <a:off x="3740760" y="3853440"/>
              <a:ext cx="15120" cy="26640"/>
            </a:xfrm>
            <a:custGeom>
              <a:avLst/>
              <a:gdLst/>
              <a:ahLst/>
              <a:cxnLst/>
              <a:rect l="l" t="t" r="r" b="b"/>
              <a:pathLst>
                <a:path w="42" h="74" extrusionOk="0">
                  <a:moveTo>
                    <a:pt x="0" y="73"/>
                  </a:moveTo>
                  <a:cubicBezTo>
                    <a:pt x="2" y="58"/>
                    <a:pt x="7" y="44"/>
                    <a:pt x="15" y="32"/>
                  </a:cubicBezTo>
                  <a:cubicBezTo>
                    <a:pt x="22" y="20"/>
                    <a:pt x="31" y="9"/>
                    <a:pt x="41" y="0"/>
                  </a:cubicBezTo>
                  <a:cubicBezTo>
                    <a:pt x="37" y="14"/>
                    <a:pt x="31" y="27"/>
                    <a:pt x="24" y="40"/>
                  </a:cubicBezTo>
                  <a:cubicBezTo>
                    <a:pt x="17" y="51"/>
                    <a:pt x="9" y="62"/>
                    <a:pt x="0" y="7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596;p29">
              <a:extLst>
                <a:ext uri="{FF2B5EF4-FFF2-40B4-BE49-F238E27FC236}">
                  <a16:creationId xmlns:a16="http://schemas.microsoft.com/office/drawing/2014/main" id="{2DF14D52-36B2-32D4-A30D-CAE2E1EFDC1E}"/>
                </a:ext>
              </a:extLst>
            </p:cNvPr>
            <p:cNvSpPr/>
            <p:nvPr/>
          </p:nvSpPr>
          <p:spPr>
            <a:xfrm>
              <a:off x="3124080" y="3952800"/>
              <a:ext cx="11520" cy="12960"/>
            </a:xfrm>
            <a:custGeom>
              <a:avLst/>
              <a:gdLst/>
              <a:ahLst/>
              <a:cxnLst/>
              <a:rect l="l" t="t" r="r" b="b"/>
              <a:pathLst>
                <a:path w="32" h="36" extrusionOk="0">
                  <a:moveTo>
                    <a:pt x="31" y="35"/>
                  </a:moveTo>
                  <a:cubicBezTo>
                    <a:pt x="18" y="26"/>
                    <a:pt x="7" y="14"/>
                    <a:pt x="0" y="0"/>
                  </a:cubicBezTo>
                  <a:lnTo>
                    <a:pt x="31" y="3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597;p29">
              <a:extLst>
                <a:ext uri="{FF2B5EF4-FFF2-40B4-BE49-F238E27FC236}">
                  <a16:creationId xmlns:a16="http://schemas.microsoft.com/office/drawing/2014/main" id="{5113442A-9AB5-4293-3748-C50D0A52B689}"/>
                </a:ext>
              </a:extLst>
            </p:cNvPr>
            <p:cNvSpPr/>
            <p:nvPr/>
          </p:nvSpPr>
          <p:spPr>
            <a:xfrm>
              <a:off x="2960280" y="4007160"/>
              <a:ext cx="14760" cy="22320"/>
            </a:xfrm>
            <a:custGeom>
              <a:avLst/>
              <a:gdLst/>
              <a:ahLst/>
              <a:cxnLst/>
              <a:rect l="l" t="t" r="r" b="b"/>
              <a:pathLst>
                <a:path w="41" h="62" extrusionOk="0">
                  <a:moveTo>
                    <a:pt x="40" y="60"/>
                  </a:moveTo>
                  <a:cubicBezTo>
                    <a:pt x="11" y="52"/>
                    <a:pt x="9" y="23"/>
                    <a:pt x="0" y="0"/>
                  </a:cubicBezTo>
                  <a:cubicBezTo>
                    <a:pt x="11" y="9"/>
                    <a:pt x="21" y="19"/>
                    <a:pt x="28" y="31"/>
                  </a:cubicBezTo>
                  <a:cubicBezTo>
                    <a:pt x="33" y="41"/>
                    <a:pt x="37" y="51"/>
                    <a:pt x="39" y="61"/>
                  </a:cubicBezTo>
                  <a:lnTo>
                    <a:pt x="40" y="6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 name="Google Shape;598;p29">
              <a:extLst>
                <a:ext uri="{FF2B5EF4-FFF2-40B4-BE49-F238E27FC236}">
                  <a16:creationId xmlns:a16="http://schemas.microsoft.com/office/drawing/2014/main" id="{6C8AA5C0-56E1-C420-F548-5D1CED9E7394}"/>
                </a:ext>
              </a:extLst>
            </p:cNvPr>
            <p:cNvSpPr/>
            <p:nvPr/>
          </p:nvSpPr>
          <p:spPr>
            <a:xfrm>
              <a:off x="3261600" y="4012920"/>
              <a:ext cx="17280" cy="15480"/>
            </a:xfrm>
            <a:custGeom>
              <a:avLst/>
              <a:gdLst/>
              <a:ahLst/>
              <a:cxnLst/>
              <a:rect l="l" t="t" r="r" b="b"/>
              <a:pathLst>
                <a:path w="48" h="43" extrusionOk="0">
                  <a:moveTo>
                    <a:pt x="0" y="0"/>
                  </a:moveTo>
                  <a:cubicBezTo>
                    <a:pt x="5" y="2"/>
                    <a:pt x="9" y="5"/>
                    <a:pt x="13" y="7"/>
                  </a:cubicBezTo>
                  <a:cubicBezTo>
                    <a:pt x="27" y="15"/>
                    <a:pt x="38" y="25"/>
                    <a:pt x="46" y="39"/>
                  </a:cubicBezTo>
                  <a:cubicBezTo>
                    <a:pt x="46" y="40"/>
                    <a:pt x="47" y="41"/>
                    <a:pt x="47" y="42"/>
                  </a:cubicBezTo>
                  <a:cubicBezTo>
                    <a:pt x="41" y="40"/>
                    <a:pt x="34" y="38"/>
                    <a:pt x="28" y="34"/>
                  </a:cubicBezTo>
                  <a:cubicBezTo>
                    <a:pt x="19" y="29"/>
                    <a:pt x="11" y="21"/>
                    <a:pt x="5" y="11"/>
                  </a:cubicBezTo>
                  <a:cubicBezTo>
                    <a:pt x="3" y="8"/>
                    <a:pt x="1" y="4"/>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 name="Google Shape;599;p29">
              <a:extLst>
                <a:ext uri="{FF2B5EF4-FFF2-40B4-BE49-F238E27FC236}">
                  <a16:creationId xmlns:a16="http://schemas.microsoft.com/office/drawing/2014/main" id="{1DF697AF-43B0-E2A2-01E1-C1F54E8DBF65}"/>
                </a:ext>
              </a:extLst>
            </p:cNvPr>
            <p:cNvSpPr/>
            <p:nvPr/>
          </p:nvSpPr>
          <p:spPr>
            <a:xfrm>
              <a:off x="2973960" y="4028760"/>
              <a:ext cx="21960" cy="16200"/>
            </a:xfrm>
            <a:custGeom>
              <a:avLst/>
              <a:gdLst/>
              <a:ahLst/>
              <a:cxnLst/>
              <a:rect l="l" t="t" r="r" b="b"/>
              <a:pathLst>
                <a:path w="61" h="45" extrusionOk="0">
                  <a:moveTo>
                    <a:pt x="0" y="1"/>
                  </a:moveTo>
                  <a:cubicBezTo>
                    <a:pt x="23" y="6"/>
                    <a:pt x="31" y="29"/>
                    <a:pt x="60" y="44"/>
                  </a:cubicBezTo>
                  <a:cubicBezTo>
                    <a:pt x="16" y="33"/>
                    <a:pt x="16" y="33"/>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 name="Google Shape;600;p29">
              <a:extLst>
                <a:ext uri="{FF2B5EF4-FFF2-40B4-BE49-F238E27FC236}">
                  <a16:creationId xmlns:a16="http://schemas.microsoft.com/office/drawing/2014/main" id="{A64DDF08-0BD9-BBC4-7B75-5AA7F83FCB17}"/>
                </a:ext>
              </a:extLst>
            </p:cNvPr>
            <p:cNvSpPr/>
            <p:nvPr/>
          </p:nvSpPr>
          <p:spPr>
            <a:xfrm>
              <a:off x="3438000" y="4043520"/>
              <a:ext cx="14040" cy="16200"/>
            </a:xfrm>
            <a:custGeom>
              <a:avLst/>
              <a:gdLst/>
              <a:ahLst/>
              <a:cxnLst/>
              <a:rect l="l" t="t" r="r" b="b"/>
              <a:pathLst>
                <a:path w="39" h="45" extrusionOk="0">
                  <a:moveTo>
                    <a:pt x="0" y="44"/>
                  </a:moveTo>
                  <a:cubicBezTo>
                    <a:pt x="2" y="40"/>
                    <a:pt x="4" y="35"/>
                    <a:pt x="6" y="32"/>
                  </a:cubicBezTo>
                  <a:cubicBezTo>
                    <a:pt x="13" y="19"/>
                    <a:pt x="24" y="8"/>
                    <a:pt x="37" y="0"/>
                  </a:cubicBezTo>
                  <a:lnTo>
                    <a:pt x="38" y="0"/>
                  </a:lnTo>
                  <a:cubicBezTo>
                    <a:pt x="37" y="5"/>
                    <a:pt x="35" y="10"/>
                    <a:pt x="32" y="15"/>
                  </a:cubicBezTo>
                  <a:cubicBezTo>
                    <a:pt x="26" y="26"/>
                    <a:pt x="17" y="34"/>
                    <a:pt x="7" y="40"/>
                  </a:cubicBezTo>
                  <a:cubicBezTo>
                    <a:pt x="5" y="42"/>
                    <a:pt x="2" y="43"/>
                    <a:pt x="0" y="4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29">
              <a:extLst>
                <a:ext uri="{FF2B5EF4-FFF2-40B4-BE49-F238E27FC236}">
                  <a16:creationId xmlns:a16="http://schemas.microsoft.com/office/drawing/2014/main" id="{FA2627D4-FC00-0951-BDD7-08C701C8E790}"/>
                </a:ext>
              </a:extLst>
            </p:cNvPr>
            <p:cNvSpPr/>
            <p:nvPr/>
          </p:nvSpPr>
          <p:spPr>
            <a:xfrm>
              <a:off x="2925720" y="4099680"/>
              <a:ext cx="25920" cy="19080"/>
            </a:xfrm>
            <a:custGeom>
              <a:avLst/>
              <a:gdLst/>
              <a:ahLst/>
              <a:cxnLst/>
              <a:rect l="l" t="t" r="r" b="b"/>
              <a:pathLst>
                <a:path w="72" h="53" extrusionOk="0">
                  <a:moveTo>
                    <a:pt x="0" y="5"/>
                  </a:moveTo>
                  <a:cubicBezTo>
                    <a:pt x="19" y="0"/>
                    <a:pt x="35" y="14"/>
                    <a:pt x="53" y="16"/>
                  </a:cubicBezTo>
                  <a:cubicBezTo>
                    <a:pt x="71" y="19"/>
                    <a:pt x="58" y="31"/>
                    <a:pt x="55" y="38"/>
                  </a:cubicBezTo>
                  <a:cubicBezTo>
                    <a:pt x="50" y="52"/>
                    <a:pt x="47" y="40"/>
                    <a:pt x="43" y="35"/>
                  </a:cubicBezTo>
                  <a:cubicBezTo>
                    <a:pt x="33" y="20"/>
                    <a:pt x="8" y="25"/>
                    <a:pt x="1" y="5"/>
                  </a:cubicBezTo>
                  <a:lnTo>
                    <a:pt x="0"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29">
              <a:extLst>
                <a:ext uri="{FF2B5EF4-FFF2-40B4-BE49-F238E27FC236}">
                  <a16:creationId xmlns:a16="http://schemas.microsoft.com/office/drawing/2014/main" id="{551B730B-6036-C8FE-2B09-771ED751344E}"/>
                </a:ext>
              </a:extLst>
            </p:cNvPr>
            <p:cNvSpPr/>
            <p:nvPr/>
          </p:nvSpPr>
          <p:spPr>
            <a:xfrm>
              <a:off x="3059280" y="3484080"/>
              <a:ext cx="17280" cy="14760"/>
            </a:xfrm>
            <a:custGeom>
              <a:avLst/>
              <a:gdLst/>
              <a:ahLst/>
              <a:cxnLst/>
              <a:rect l="l" t="t" r="r" b="b"/>
              <a:pathLst>
                <a:path w="48" h="41" extrusionOk="0">
                  <a:moveTo>
                    <a:pt x="47" y="40"/>
                  </a:moveTo>
                  <a:lnTo>
                    <a:pt x="0" y="0"/>
                  </a:lnTo>
                  <a:cubicBezTo>
                    <a:pt x="30" y="8"/>
                    <a:pt x="30" y="8"/>
                    <a:pt x="47" y="4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29">
              <a:extLst>
                <a:ext uri="{FF2B5EF4-FFF2-40B4-BE49-F238E27FC236}">
                  <a16:creationId xmlns:a16="http://schemas.microsoft.com/office/drawing/2014/main" id="{C5E5CD0C-2828-F52B-369E-D5E9D820D0B4}"/>
                </a:ext>
              </a:extLst>
            </p:cNvPr>
            <p:cNvSpPr/>
            <p:nvPr/>
          </p:nvSpPr>
          <p:spPr>
            <a:xfrm>
              <a:off x="3360240" y="3581280"/>
              <a:ext cx="25560" cy="11160"/>
            </a:xfrm>
            <a:custGeom>
              <a:avLst/>
              <a:gdLst/>
              <a:ahLst/>
              <a:cxnLst/>
              <a:rect l="l" t="t" r="r" b="b"/>
              <a:pathLst>
                <a:path w="71" h="31" extrusionOk="0">
                  <a:moveTo>
                    <a:pt x="0" y="3"/>
                  </a:moveTo>
                  <a:cubicBezTo>
                    <a:pt x="28" y="0"/>
                    <a:pt x="48" y="18"/>
                    <a:pt x="70" y="30"/>
                  </a:cubicBezTo>
                  <a:lnTo>
                    <a:pt x="69" y="30"/>
                  </a:lnTo>
                  <a:cubicBezTo>
                    <a:pt x="52" y="30"/>
                    <a:pt x="36" y="25"/>
                    <a:pt x="21" y="17"/>
                  </a:cubicBezTo>
                  <a:cubicBezTo>
                    <a:pt x="14" y="13"/>
                    <a:pt x="7" y="7"/>
                    <a:pt x="1" y="1"/>
                  </a:cubicBezTo>
                  <a:lnTo>
                    <a:pt x="0"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29">
              <a:extLst>
                <a:ext uri="{FF2B5EF4-FFF2-40B4-BE49-F238E27FC236}">
                  <a16:creationId xmlns:a16="http://schemas.microsoft.com/office/drawing/2014/main" id="{0F4D414D-80E1-E8CB-D533-80A34A286181}"/>
                </a:ext>
              </a:extLst>
            </p:cNvPr>
            <p:cNvSpPr/>
            <p:nvPr/>
          </p:nvSpPr>
          <p:spPr>
            <a:xfrm>
              <a:off x="2878920" y="3610800"/>
              <a:ext cx="17280" cy="14400"/>
            </a:xfrm>
            <a:custGeom>
              <a:avLst/>
              <a:gdLst/>
              <a:ahLst/>
              <a:cxnLst/>
              <a:rect l="l" t="t" r="r" b="b"/>
              <a:pathLst>
                <a:path w="48" h="40" extrusionOk="0">
                  <a:moveTo>
                    <a:pt x="47" y="39"/>
                  </a:moveTo>
                  <a:cubicBezTo>
                    <a:pt x="41" y="37"/>
                    <a:pt x="36" y="35"/>
                    <a:pt x="30" y="32"/>
                  </a:cubicBezTo>
                  <a:cubicBezTo>
                    <a:pt x="18" y="24"/>
                    <a:pt x="8" y="14"/>
                    <a:pt x="1" y="2"/>
                  </a:cubicBezTo>
                  <a:cubicBezTo>
                    <a:pt x="0" y="1"/>
                    <a:pt x="0" y="1"/>
                    <a:pt x="0" y="0"/>
                  </a:cubicBezTo>
                  <a:cubicBezTo>
                    <a:pt x="22" y="4"/>
                    <a:pt x="34" y="22"/>
                    <a:pt x="47" y="3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 name="Google Shape;605;p29">
              <a:extLst>
                <a:ext uri="{FF2B5EF4-FFF2-40B4-BE49-F238E27FC236}">
                  <a16:creationId xmlns:a16="http://schemas.microsoft.com/office/drawing/2014/main" id="{E78FB5C2-31AC-E51A-73A1-C523E605831E}"/>
                </a:ext>
              </a:extLst>
            </p:cNvPr>
            <p:cNvSpPr/>
            <p:nvPr/>
          </p:nvSpPr>
          <p:spPr>
            <a:xfrm>
              <a:off x="3445920" y="3606480"/>
              <a:ext cx="35280" cy="12600"/>
            </a:xfrm>
            <a:custGeom>
              <a:avLst/>
              <a:gdLst/>
              <a:ahLst/>
              <a:cxnLst/>
              <a:rect l="l" t="t" r="r" b="b"/>
              <a:pathLst>
                <a:path w="98" h="35" extrusionOk="0">
                  <a:moveTo>
                    <a:pt x="0" y="20"/>
                  </a:moveTo>
                  <a:cubicBezTo>
                    <a:pt x="31" y="0"/>
                    <a:pt x="60" y="16"/>
                    <a:pt x="97" y="28"/>
                  </a:cubicBezTo>
                  <a:cubicBezTo>
                    <a:pt x="58" y="34"/>
                    <a:pt x="30" y="13"/>
                    <a:pt x="0" y="19"/>
                  </a:cubicBezTo>
                  <a:lnTo>
                    <a:pt x="0" y="2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 name="Google Shape;606;p29">
              <a:extLst>
                <a:ext uri="{FF2B5EF4-FFF2-40B4-BE49-F238E27FC236}">
                  <a16:creationId xmlns:a16="http://schemas.microsoft.com/office/drawing/2014/main" id="{8CE6DF97-D780-6303-B1E3-C6F37AB64B18}"/>
                </a:ext>
              </a:extLst>
            </p:cNvPr>
            <p:cNvSpPr/>
            <p:nvPr/>
          </p:nvSpPr>
          <p:spPr>
            <a:xfrm>
              <a:off x="3630600" y="3671640"/>
              <a:ext cx="18000" cy="9720"/>
            </a:xfrm>
            <a:custGeom>
              <a:avLst/>
              <a:gdLst/>
              <a:ahLst/>
              <a:cxnLst/>
              <a:rect l="l" t="t" r="r" b="b"/>
              <a:pathLst>
                <a:path w="50" h="27" extrusionOk="0">
                  <a:moveTo>
                    <a:pt x="0" y="26"/>
                  </a:moveTo>
                  <a:cubicBezTo>
                    <a:pt x="11" y="5"/>
                    <a:pt x="31" y="7"/>
                    <a:pt x="49" y="0"/>
                  </a:cubicBezTo>
                  <a:cubicBezTo>
                    <a:pt x="44" y="8"/>
                    <a:pt x="37" y="14"/>
                    <a:pt x="29" y="19"/>
                  </a:cubicBezTo>
                  <a:cubicBezTo>
                    <a:pt x="21" y="24"/>
                    <a:pt x="11" y="26"/>
                    <a:pt x="1" y="26"/>
                  </a:cubicBezTo>
                  <a:lnTo>
                    <a:pt x="0" y="2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607;p29">
              <a:extLst>
                <a:ext uri="{FF2B5EF4-FFF2-40B4-BE49-F238E27FC236}">
                  <a16:creationId xmlns:a16="http://schemas.microsoft.com/office/drawing/2014/main" id="{8DA851D5-8C71-9913-7B38-DA2950658B88}"/>
                </a:ext>
              </a:extLst>
            </p:cNvPr>
            <p:cNvSpPr/>
            <p:nvPr/>
          </p:nvSpPr>
          <p:spPr>
            <a:xfrm>
              <a:off x="3895200" y="3730320"/>
              <a:ext cx="13320" cy="11520"/>
            </a:xfrm>
            <a:custGeom>
              <a:avLst/>
              <a:gdLst/>
              <a:ahLst/>
              <a:cxnLst/>
              <a:rect l="l" t="t" r="r" b="b"/>
              <a:pathLst>
                <a:path w="37" h="32" extrusionOk="0">
                  <a:moveTo>
                    <a:pt x="36" y="31"/>
                  </a:moveTo>
                  <a:cubicBezTo>
                    <a:pt x="14" y="31"/>
                    <a:pt x="2" y="25"/>
                    <a:pt x="0" y="7"/>
                  </a:cubicBezTo>
                  <a:cubicBezTo>
                    <a:pt x="0" y="5"/>
                    <a:pt x="4" y="0"/>
                    <a:pt x="6" y="1"/>
                  </a:cubicBezTo>
                  <a:cubicBezTo>
                    <a:pt x="11" y="1"/>
                    <a:pt x="16" y="2"/>
                    <a:pt x="20" y="5"/>
                  </a:cubicBezTo>
                  <a:cubicBezTo>
                    <a:pt x="25" y="8"/>
                    <a:pt x="30" y="12"/>
                    <a:pt x="32" y="16"/>
                  </a:cubicBezTo>
                  <a:cubicBezTo>
                    <a:pt x="35" y="21"/>
                    <a:pt x="36" y="26"/>
                    <a:pt x="36" y="3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608;p29">
              <a:extLst>
                <a:ext uri="{FF2B5EF4-FFF2-40B4-BE49-F238E27FC236}">
                  <a16:creationId xmlns:a16="http://schemas.microsoft.com/office/drawing/2014/main" id="{2E253C1E-DFA5-DB72-9A7E-55C50E4BEBF5}"/>
                </a:ext>
              </a:extLst>
            </p:cNvPr>
            <p:cNvSpPr/>
            <p:nvPr/>
          </p:nvSpPr>
          <p:spPr>
            <a:xfrm>
              <a:off x="3334320" y="3763800"/>
              <a:ext cx="25560" cy="2880"/>
            </a:xfrm>
            <a:custGeom>
              <a:avLst/>
              <a:gdLst/>
              <a:ahLst/>
              <a:cxnLst/>
              <a:rect l="l" t="t" r="r" b="b"/>
              <a:pathLst>
                <a:path w="71" h="8" extrusionOk="0">
                  <a:moveTo>
                    <a:pt x="70" y="7"/>
                  </a:moveTo>
                  <a:lnTo>
                    <a:pt x="0" y="7"/>
                  </a:lnTo>
                  <a:cubicBezTo>
                    <a:pt x="11" y="2"/>
                    <a:pt x="23" y="0"/>
                    <a:pt x="35" y="0"/>
                  </a:cubicBezTo>
                  <a:cubicBezTo>
                    <a:pt x="47" y="0"/>
                    <a:pt x="59" y="2"/>
                    <a:pt x="7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 name="Google Shape;609;p29">
              <a:extLst>
                <a:ext uri="{FF2B5EF4-FFF2-40B4-BE49-F238E27FC236}">
                  <a16:creationId xmlns:a16="http://schemas.microsoft.com/office/drawing/2014/main" id="{E6A27378-AFAF-ECA7-963C-7F705EC0171F}"/>
                </a:ext>
              </a:extLst>
            </p:cNvPr>
            <p:cNvSpPr/>
            <p:nvPr/>
          </p:nvSpPr>
          <p:spPr>
            <a:xfrm>
              <a:off x="3484800" y="3767400"/>
              <a:ext cx="15120" cy="16560"/>
            </a:xfrm>
            <a:custGeom>
              <a:avLst/>
              <a:gdLst/>
              <a:ahLst/>
              <a:cxnLst/>
              <a:rect l="l" t="t" r="r" b="b"/>
              <a:pathLst>
                <a:path w="42" h="46" extrusionOk="0">
                  <a:moveTo>
                    <a:pt x="0" y="45"/>
                  </a:moveTo>
                  <a:lnTo>
                    <a:pt x="41" y="0"/>
                  </a:lnTo>
                  <a:cubicBezTo>
                    <a:pt x="38" y="28"/>
                    <a:pt x="38" y="28"/>
                    <a:pt x="0" y="4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 name="Google Shape;610;p29">
              <a:extLst>
                <a:ext uri="{FF2B5EF4-FFF2-40B4-BE49-F238E27FC236}">
                  <a16:creationId xmlns:a16="http://schemas.microsoft.com/office/drawing/2014/main" id="{AB439584-8AB1-62E0-B45F-AD7FA17F1230}"/>
                </a:ext>
              </a:extLst>
            </p:cNvPr>
            <p:cNvSpPr/>
            <p:nvPr/>
          </p:nvSpPr>
          <p:spPr>
            <a:xfrm>
              <a:off x="3713040" y="3827520"/>
              <a:ext cx="15120" cy="23040"/>
            </a:xfrm>
            <a:custGeom>
              <a:avLst/>
              <a:gdLst/>
              <a:ahLst/>
              <a:cxnLst/>
              <a:rect l="l" t="t" r="r" b="b"/>
              <a:pathLst>
                <a:path w="42" h="64" extrusionOk="0">
                  <a:moveTo>
                    <a:pt x="39" y="0"/>
                  </a:moveTo>
                  <a:cubicBezTo>
                    <a:pt x="36" y="27"/>
                    <a:pt x="14" y="43"/>
                    <a:pt x="0" y="63"/>
                  </a:cubicBezTo>
                  <a:cubicBezTo>
                    <a:pt x="1" y="51"/>
                    <a:pt x="4" y="41"/>
                    <a:pt x="10" y="31"/>
                  </a:cubicBezTo>
                  <a:cubicBezTo>
                    <a:pt x="17" y="19"/>
                    <a:pt x="26" y="9"/>
                    <a:pt x="38" y="2"/>
                  </a:cubicBezTo>
                  <a:cubicBezTo>
                    <a:pt x="39" y="2"/>
                    <a:pt x="40" y="2"/>
                    <a:pt x="41" y="1"/>
                  </a:cubicBezTo>
                  <a:lnTo>
                    <a:pt x="39"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29">
              <a:extLst>
                <a:ext uri="{FF2B5EF4-FFF2-40B4-BE49-F238E27FC236}">
                  <a16:creationId xmlns:a16="http://schemas.microsoft.com/office/drawing/2014/main" id="{525891FE-4CF2-C261-BAB9-05DDB24B5321}"/>
                </a:ext>
              </a:extLst>
            </p:cNvPr>
            <p:cNvSpPr/>
            <p:nvPr/>
          </p:nvSpPr>
          <p:spPr>
            <a:xfrm>
              <a:off x="3455280" y="3907440"/>
              <a:ext cx="23040" cy="15480"/>
            </a:xfrm>
            <a:custGeom>
              <a:avLst/>
              <a:gdLst/>
              <a:ahLst/>
              <a:cxnLst/>
              <a:rect l="l" t="t" r="r" b="b"/>
              <a:pathLst>
                <a:path w="64" h="43" extrusionOk="0">
                  <a:moveTo>
                    <a:pt x="63" y="4"/>
                  </a:moveTo>
                  <a:cubicBezTo>
                    <a:pt x="54" y="14"/>
                    <a:pt x="44" y="22"/>
                    <a:pt x="33" y="29"/>
                  </a:cubicBezTo>
                  <a:cubicBezTo>
                    <a:pt x="23" y="35"/>
                    <a:pt x="12" y="39"/>
                    <a:pt x="0" y="42"/>
                  </a:cubicBezTo>
                  <a:cubicBezTo>
                    <a:pt x="10" y="29"/>
                    <a:pt x="22" y="19"/>
                    <a:pt x="35" y="11"/>
                  </a:cubicBezTo>
                  <a:cubicBezTo>
                    <a:pt x="43" y="6"/>
                    <a:pt x="51" y="3"/>
                    <a:pt x="60" y="0"/>
                  </a:cubicBezTo>
                  <a:lnTo>
                    <a:pt x="63"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 name="Google Shape;612;p29">
              <a:extLst>
                <a:ext uri="{FF2B5EF4-FFF2-40B4-BE49-F238E27FC236}">
                  <a16:creationId xmlns:a16="http://schemas.microsoft.com/office/drawing/2014/main" id="{967C7EF2-BBED-4539-19EE-54AB3EC3316E}"/>
                </a:ext>
              </a:extLst>
            </p:cNvPr>
            <p:cNvSpPr/>
            <p:nvPr/>
          </p:nvSpPr>
          <p:spPr>
            <a:xfrm>
              <a:off x="3817440" y="3926520"/>
              <a:ext cx="11520" cy="19440"/>
            </a:xfrm>
            <a:custGeom>
              <a:avLst/>
              <a:gdLst/>
              <a:ahLst/>
              <a:cxnLst/>
              <a:rect l="l" t="t" r="r" b="b"/>
              <a:pathLst>
                <a:path w="32" h="54" extrusionOk="0">
                  <a:moveTo>
                    <a:pt x="31" y="0"/>
                  </a:moveTo>
                  <a:cubicBezTo>
                    <a:pt x="30" y="10"/>
                    <a:pt x="26" y="20"/>
                    <a:pt x="21" y="29"/>
                  </a:cubicBezTo>
                  <a:cubicBezTo>
                    <a:pt x="16" y="38"/>
                    <a:pt x="9" y="47"/>
                    <a:pt x="0" y="53"/>
                  </a:cubicBezTo>
                  <a:cubicBezTo>
                    <a:pt x="1" y="43"/>
                    <a:pt x="5" y="33"/>
                    <a:pt x="10" y="24"/>
                  </a:cubicBezTo>
                  <a:cubicBezTo>
                    <a:pt x="15" y="15"/>
                    <a:pt x="22" y="7"/>
                    <a:pt x="3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 name="Google Shape;613;p29">
              <a:extLst>
                <a:ext uri="{FF2B5EF4-FFF2-40B4-BE49-F238E27FC236}">
                  <a16:creationId xmlns:a16="http://schemas.microsoft.com/office/drawing/2014/main" id="{A7532434-B845-C471-61D4-1B0F5749A408}"/>
                </a:ext>
              </a:extLst>
            </p:cNvPr>
            <p:cNvSpPr/>
            <p:nvPr/>
          </p:nvSpPr>
          <p:spPr>
            <a:xfrm>
              <a:off x="3394080" y="3928680"/>
              <a:ext cx="23760" cy="7920"/>
            </a:xfrm>
            <a:custGeom>
              <a:avLst/>
              <a:gdLst/>
              <a:ahLst/>
              <a:cxnLst/>
              <a:rect l="l" t="t" r="r" b="b"/>
              <a:pathLst>
                <a:path w="66" h="22" extrusionOk="0">
                  <a:moveTo>
                    <a:pt x="65" y="2"/>
                  </a:moveTo>
                  <a:cubicBezTo>
                    <a:pt x="62" y="4"/>
                    <a:pt x="60" y="5"/>
                    <a:pt x="57" y="7"/>
                  </a:cubicBezTo>
                  <a:cubicBezTo>
                    <a:pt x="42" y="15"/>
                    <a:pt x="25" y="21"/>
                    <a:pt x="8" y="21"/>
                  </a:cubicBezTo>
                  <a:cubicBezTo>
                    <a:pt x="5" y="21"/>
                    <a:pt x="3" y="21"/>
                    <a:pt x="0" y="20"/>
                  </a:cubicBezTo>
                  <a:cubicBezTo>
                    <a:pt x="4" y="16"/>
                    <a:pt x="9" y="13"/>
                    <a:pt x="14" y="10"/>
                  </a:cubicBezTo>
                  <a:cubicBezTo>
                    <a:pt x="25" y="4"/>
                    <a:pt x="36" y="0"/>
                    <a:pt x="48" y="0"/>
                  </a:cubicBezTo>
                  <a:cubicBezTo>
                    <a:pt x="54" y="0"/>
                    <a:pt x="60" y="1"/>
                    <a:pt x="65"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 name="Google Shape;614;p29">
              <a:extLst>
                <a:ext uri="{FF2B5EF4-FFF2-40B4-BE49-F238E27FC236}">
                  <a16:creationId xmlns:a16="http://schemas.microsoft.com/office/drawing/2014/main" id="{ACFE00B5-C76F-F0FC-2EBF-831AB23D9DD2}"/>
                </a:ext>
              </a:extLst>
            </p:cNvPr>
            <p:cNvSpPr/>
            <p:nvPr/>
          </p:nvSpPr>
          <p:spPr>
            <a:xfrm>
              <a:off x="2981880" y="3932280"/>
              <a:ext cx="16560" cy="18000"/>
            </a:xfrm>
            <a:custGeom>
              <a:avLst/>
              <a:gdLst/>
              <a:ahLst/>
              <a:cxnLst/>
              <a:rect l="l" t="t" r="r" b="b"/>
              <a:pathLst>
                <a:path w="46" h="50" extrusionOk="0">
                  <a:moveTo>
                    <a:pt x="0" y="1"/>
                  </a:moveTo>
                  <a:cubicBezTo>
                    <a:pt x="26" y="8"/>
                    <a:pt x="30" y="33"/>
                    <a:pt x="45" y="49"/>
                  </a:cubicBezTo>
                  <a:cubicBezTo>
                    <a:pt x="26" y="37"/>
                    <a:pt x="2" y="28"/>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 name="Google Shape;615;p29">
              <a:extLst>
                <a:ext uri="{FF2B5EF4-FFF2-40B4-BE49-F238E27FC236}">
                  <a16:creationId xmlns:a16="http://schemas.microsoft.com/office/drawing/2014/main" id="{8C2C4512-9539-9B59-FFA5-61ED9B75CD6A}"/>
                </a:ext>
              </a:extLst>
            </p:cNvPr>
            <p:cNvSpPr/>
            <p:nvPr/>
          </p:nvSpPr>
          <p:spPr>
            <a:xfrm>
              <a:off x="3138480" y="3942360"/>
              <a:ext cx="13680" cy="23400"/>
            </a:xfrm>
            <a:custGeom>
              <a:avLst/>
              <a:gdLst/>
              <a:ahLst/>
              <a:cxnLst/>
              <a:rect l="l" t="t" r="r" b="b"/>
              <a:pathLst>
                <a:path w="38" h="65" extrusionOk="0">
                  <a:moveTo>
                    <a:pt x="34" y="64"/>
                  </a:moveTo>
                  <a:cubicBezTo>
                    <a:pt x="25" y="57"/>
                    <a:pt x="16" y="48"/>
                    <a:pt x="11" y="39"/>
                  </a:cubicBezTo>
                  <a:cubicBezTo>
                    <a:pt x="4" y="27"/>
                    <a:pt x="1" y="14"/>
                    <a:pt x="0" y="0"/>
                  </a:cubicBezTo>
                  <a:cubicBezTo>
                    <a:pt x="10" y="9"/>
                    <a:pt x="19" y="19"/>
                    <a:pt x="25" y="30"/>
                  </a:cubicBezTo>
                  <a:cubicBezTo>
                    <a:pt x="31" y="39"/>
                    <a:pt x="35" y="50"/>
                    <a:pt x="37" y="60"/>
                  </a:cubicBezTo>
                  <a:lnTo>
                    <a:pt x="34" y="6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 name="Google Shape;616;p29">
              <a:extLst>
                <a:ext uri="{FF2B5EF4-FFF2-40B4-BE49-F238E27FC236}">
                  <a16:creationId xmlns:a16="http://schemas.microsoft.com/office/drawing/2014/main" id="{178EB3F7-21DE-0B38-89FB-E679737F26FD}"/>
                </a:ext>
              </a:extLst>
            </p:cNvPr>
            <p:cNvSpPr/>
            <p:nvPr/>
          </p:nvSpPr>
          <p:spPr>
            <a:xfrm>
              <a:off x="3512520" y="3794040"/>
              <a:ext cx="11520" cy="23040"/>
            </a:xfrm>
            <a:custGeom>
              <a:avLst/>
              <a:gdLst/>
              <a:ahLst/>
              <a:cxnLst/>
              <a:rect l="l" t="t" r="r" b="b"/>
              <a:pathLst>
                <a:path w="32" h="64" extrusionOk="0">
                  <a:moveTo>
                    <a:pt x="9" y="63"/>
                  </a:moveTo>
                  <a:cubicBezTo>
                    <a:pt x="0" y="41"/>
                    <a:pt x="9" y="24"/>
                    <a:pt x="20" y="0"/>
                  </a:cubicBezTo>
                  <a:cubicBezTo>
                    <a:pt x="31" y="29"/>
                    <a:pt x="12" y="44"/>
                    <a:pt x="9" y="6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 name="Google Shape;617;p29">
              <a:extLst>
                <a:ext uri="{FF2B5EF4-FFF2-40B4-BE49-F238E27FC236}">
                  <a16:creationId xmlns:a16="http://schemas.microsoft.com/office/drawing/2014/main" id="{DC604131-E796-BAE1-AC0F-A6B49100FD80}"/>
                </a:ext>
              </a:extLst>
            </p:cNvPr>
            <p:cNvSpPr/>
            <p:nvPr/>
          </p:nvSpPr>
          <p:spPr>
            <a:xfrm>
              <a:off x="3737160" y="3829680"/>
              <a:ext cx="12240" cy="15480"/>
            </a:xfrm>
            <a:custGeom>
              <a:avLst/>
              <a:gdLst/>
              <a:ahLst/>
              <a:cxnLst/>
              <a:rect l="l" t="t" r="r" b="b"/>
              <a:pathLst>
                <a:path w="34" h="43" extrusionOk="0">
                  <a:moveTo>
                    <a:pt x="33" y="0"/>
                  </a:moveTo>
                  <a:cubicBezTo>
                    <a:pt x="32" y="6"/>
                    <a:pt x="30" y="11"/>
                    <a:pt x="27" y="16"/>
                  </a:cubicBezTo>
                  <a:cubicBezTo>
                    <a:pt x="21" y="26"/>
                    <a:pt x="12" y="35"/>
                    <a:pt x="1" y="41"/>
                  </a:cubicBezTo>
                  <a:lnTo>
                    <a:pt x="0" y="42"/>
                  </a:lnTo>
                  <a:cubicBezTo>
                    <a:pt x="1" y="37"/>
                    <a:pt x="3" y="32"/>
                    <a:pt x="6" y="28"/>
                  </a:cubicBezTo>
                  <a:cubicBezTo>
                    <a:pt x="13" y="16"/>
                    <a:pt x="22" y="7"/>
                    <a:pt x="33" y="1"/>
                  </a:cubicBezTo>
                  <a:lnTo>
                    <a:pt x="33"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 name="Google Shape;618;p29">
              <a:extLst>
                <a:ext uri="{FF2B5EF4-FFF2-40B4-BE49-F238E27FC236}">
                  <a16:creationId xmlns:a16="http://schemas.microsoft.com/office/drawing/2014/main" id="{F77EE349-9961-E4D4-6F45-B6047CA1B773}"/>
                </a:ext>
              </a:extLst>
            </p:cNvPr>
            <p:cNvSpPr/>
            <p:nvPr/>
          </p:nvSpPr>
          <p:spPr>
            <a:xfrm>
              <a:off x="3471120" y="3758040"/>
              <a:ext cx="20880" cy="15840"/>
            </a:xfrm>
            <a:custGeom>
              <a:avLst/>
              <a:gdLst/>
              <a:ahLst/>
              <a:cxnLst/>
              <a:rect l="l" t="t" r="r" b="b"/>
              <a:pathLst>
                <a:path w="58" h="44" extrusionOk="0">
                  <a:moveTo>
                    <a:pt x="0" y="35"/>
                  </a:moveTo>
                  <a:lnTo>
                    <a:pt x="14" y="22"/>
                  </a:lnTo>
                  <a:lnTo>
                    <a:pt x="57" y="0"/>
                  </a:lnTo>
                  <a:cubicBezTo>
                    <a:pt x="38" y="27"/>
                    <a:pt x="26" y="40"/>
                    <a:pt x="4" y="43"/>
                  </a:cubicBezTo>
                  <a:cubicBezTo>
                    <a:pt x="4" y="43"/>
                    <a:pt x="1" y="42"/>
                    <a:pt x="0" y="40"/>
                  </a:cubicBezTo>
                  <a:cubicBezTo>
                    <a:pt x="0" y="39"/>
                    <a:pt x="0" y="39"/>
                    <a:pt x="0" y="38"/>
                  </a:cubicBezTo>
                  <a:cubicBezTo>
                    <a:pt x="0" y="37"/>
                    <a:pt x="0" y="36"/>
                    <a:pt x="0" y="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 name="Google Shape;619;p29">
              <a:extLst>
                <a:ext uri="{FF2B5EF4-FFF2-40B4-BE49-F238E27FC236}">
                  <a16:creationId xmlns:a16="http://schemas.microsoft.com/office/drawing/2014/main" id="{A8513F1D-B699-09EC-361E-8CB57EA24F97}"/>
                </a:ext>
              </a:extLst>
            </p:cNvPr>
            <p:cNvSpPr/>
            <p:nvPr/>
          </p:nvSpPr>
          <p:spPr>
            <a:xfrm>
              <a:off x="3065040" y="3691440"/>
              <a:ext cx="22320" cy="13680"/>
            </a:xfrm>
            <a:custGeom>
              <a:avLst/>
              <a:gdLst/>
              <a:ahLst/>
              <a:cxnLst/>
              <a:rect l="l" t="t" r="r" b="b"/>
              <a:pathLst>
                <a:path w="62" h="38" extrusionOk="0">
                  <a:moveTo>
                    <a:pt x="0" y="0"/>
                  </a:moveTo>
                  <a:lnTo>
                    <a:pt x="41" y="11"/>
                  </a:lnTo>
                  <a:lnTo>
                    <a:pt x="61" y="37"/>
                  </a:lnTo>
                  <a:cubicBezTo>
                    <a:pt x="50" y="35"/>
                    <a:pt x="39" y="30"/>
                    <a:pt x="30" y="25"/>
                  </a:cubicBezTo>
                  <a:cubicBezTo>
                    <a:pt x="18" y="18"/>
                    <a:pt x="8" y="1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 name="Google Shape;620;p29">
              <a:extLst>
                <a:ext uri="{FF2B5EF4-FFF2-40B4-BE49-F238E27FC236}">
                  <a16:creationId xmlns:a16="http://schemas.microsoft.com/office/drawing/2014/main" id="{A2D057E9-0F86-2D27-AB9C-50CEDBBACA74}"/>
                </a:ext>
              </a:extLst>
            </p:cNvPr>
            <p:cNvSpPr/>
            <p:nvPr/>
          </p:nvSpPr>
          <p:spPr>
            <a:xfrm>
              <a:off x="3177720" y="3680640"/>
              <a:ext cx="21600" cy="9720"/>
            </a:xfrm>
            <a:custGeom>
              <a:avLst/>
              <a:gdLst/>
              <a:ahLst/>
              <a:cxnLst/>
              <a:rect l="l" t="t" r="r" b="b"/>
              <a:pathLst>
                <a:path w="60" h="27" extrusionOk="0">
                  <a:moveTo>
                    <a:pt x="0" y="0"/>
                  </a:moveTo>
                  <a:cubicBezTo>
                    <a:pt x="14" y="1"/>
                    <a:pt x="28" y="6"/>
                    <a:pt x="40" y="13"/>
                  </a:cubicBezTo>
                  <a:cubicBezTo>
                    <a:pt x="47" y="17"/>
                    <a:pt x="53" y="21"/>
                    <a:pt x="59" y="26"/>
                  </a:cubicBezTo>
                  <a:cubicBezTo>
                    <a:pt x="45" y="25"/>
                    <a:pt x="31" y="21"/>
                    <a:pt x="19" y="14"/>
                  </a:cubicBezTo>
                  <a:cubicBezTo>
                    <a:pt x="12" y="10"/>
                    <a:pt x="6" y="5"/>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 name="Google Shape;621;p29">
              <a:extLst>
                <a:ext uri="{FF2B5EF4-FFF2-40B4-BE49-F238E27FC236}">
                  <a16:creationId xmlns:a16="http://schemas.microsoft.com/office/drawing/2014/main" id="{DE702293-53B2-BBA8-52DB-E8C1B5C7EE95}"/>
                </a:ext>
              </a:extLst>
            </p:cNvPr>
            <p:cNvSpPr/>
            <p:nvPr/>
          </p:nvSpPr>
          <p:spPr>
            <a:xfrm>
              <a:off x="3851280" y="3674160"/>
              <a:ext cx="13680" cy="17640"/>
            </a:xfrm>
            <a:custGeom>
              <a:avLst/>
              <a:gdLst/>
              <a:ahLst/>
              <a:cxnLst/>
              <a:rect l="l" t="t" r="r" b="b"/>
              <a:pathLst>
                <a:path w="38" h="49" extrusionOk="0">
                  <a:moveTo>
                    <a:pt x="36" y="44"/>
                  </a:moveTo>
                  <a:cubicBezTo>
                    <a:pt x="29" y="47"/>
                    <a:pt x="17" y="48"/>
                    <a:pt x="17" y="42"/>
                  </a:cubicBezTo>
                  <a:cubicBezTo>
                    <a:pt x="17" y="26"/>
                    <a:pt x="4" y="16"/>
                    <a:pt x="0" y="0"/>
                  </a:cubicBezTo>
                  <a:cubicBezTo>
                    <a:pt x="37" y="0"/>
                    <a:pt x="18" y="35"/>
                    <a:pt x="35" y="45"/>
                  </a:cubicBezTo>
                  <a:lnTo>
                    <a:pt x="36" y="4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 name="Google Shape;622;p29">
              <a:extLst>
                <a:ext uri="{FF2B5EF4-FFF2-40B4-BE49-F238E27FC236}">
                  <a16:creationId xmlns:a16="http://schemas.microsoft.com/office/drawing/2014/main" id="{087335DD-1A02-2A8B-F3AD-6D2F906B083D}"/>
                </a:ext>
              </a:extLst>
            </p:cNvPr>
            <p:cNvSpPr/>
            <p:nvPr/>
          </p:nvSpPr>
          <p:spPr>
            <a:xfrm>
              <a:off x="3141360" y="3659400"/>
              <a:ext cx="19440" cy="11520"/>
            </a:xfrm>
            <a:custGeom>
              <a:avLst/>
              <a:gdLst/>
              <a:ahLst/>
              <a:cxnLst/>
              <a:rect l="l" t="t" r="r" b="b"/>
              <a:pathLst>
                <a:path w="54" h="32" extrusionOk="0">
                  <a:moveTo>
                    <a:pt x="0" y="0"/>
                  </a:moveTo>
                  <a:cubicBezTo>
                    <a:pt x="9" y="2"/>
                    <a:pt x="18" y="6"/>
                    <a:pt x="27" y="11"/>
                  </a:cubicBezTo>
                  <a:cubicBezTo>
                    <a:pt x="37" y="16"/>
                    <a:pt x="45" y="23"/>
                    <a:pt x="53" y="31"/>
                  </a:cubicBezTo>
                  <a:cubicBezTo>
                    <a:pt x="52" y="31"/>
                    <a:pt x="51" y="31"/>
                    <a:pt x="50" y="31"/>
                  </a:cubicBezTo>
                  <a:cubicBezTo>
                    <a:pt x="40" y="31"/>
                    <a:pt x="31" y="29"/>
                    <a:pt x="22" y="24"/>
                  </a:cubicBezTo>
                  <a:cubicBezTo>
                    <a:pt x="13" y="19"/>
                    <a:pt x="7" y="12"/>
                    <a:pt x="2" y="4"/>
                  </a:cubicBezTo>
                  <a:cubicBezTo>
                    <a:pt x="1" y="2"/>
                    <a:pt x="0" y="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 name="Google Shape;623;p29">
              <a:extLst>
                <a:ext uri="{FF2B5EF4-FFF2-40B4-BE49-F238E27FC236}">
                  <a16:creationId xmlns:a16="http://schemas.microsoft.com/office/drawing/2014/main" id="{8C84078E-039C-FAC4-5A8A-C4073077A57A}"/>
                </a:ext>
              </a:extLst>
            </p:cNvPr>
            <p:cNvSpPr/>
            <p:nvPr/>
          </p:nvSpPr>
          <p:spPr>
            <a:xfrm>
              <a:off x="3144600" y="3644280"/>
              <a:ext cx="18000" cy="12240"/>
            </a:xfrm>
            <a:custGeom>
              <a:avLst/>
              <a:gdLst/>
              <a:ahLst/>
              <a:cxnLst/>
              <a:rect l="l" t="t" r="r" b="b"/>
              <a:pathLst>
                <a:path w="50" h="34" extrusionOk="0">
                  <a:moveTo>
                    <a:pt x="49" y="32"/>
                  </a:moveTo>
                  <a:cubicBezTo>
                    <a:pt x="46" y="33"/>
                    <a:pt x="43" y="33"/>
                    <a:pt x="40" y="33"/>
                  </a:cubicBezTo>
                  <a:cubicBezTo>
                    <a:pt x="33" y="33"/>
                    <a:pt x="26" y="32"/>
                    <a:pt x="20" y="28"/>
                  </a:cubicBezTo>
                  <a:cubicBezTo>
                    <a:pt x="14" y="24"/>
                    <a:pt x="9" y="19"/>
                    <a:pt x="5" y="13"/>
                  </a:cubicBezTo>
                  <a:cubicBezTo>
                    <a:pt x="3" y="9"/>
                    <a:pt x="1" y="5"/>
                    <a:pt x="0" y="0"/>
                  </a:cubicBezTo>
                  <a:lnTo>
                    <a:pt x="49" y="3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 name="Google Shape;624;p29">
              <a:extLst>
                <a:ext uri="{FF2B5EF4-FFF2-40B4-BE49-F238E27FC236}">
                  <a16:creationId xmlns:a16="http://schemas.microsoft.com/office/drawing/2014/main" id="{0EC6F18B-28BD-BEC3-3D5D-C5A207B3092A}"/>
                </a:ext>
              </a:extLst>
            </p:cNvPr>
            <p:cNvSpPr/>
            <p:nvPr/>
          </p:nvSpPr>
          <p:spPr>
            <a:xfrm>
              <a:off x="3359880" y="3506040"/>
              <a:ext cx="20520" cy="9360"/>
            </a:xfrm>
            <a:custGeom>
              <a:avLst/>
              <a:gdLst/>
              <a:ahLst/>
              <a:cxnLst/>
              <a:rect l="l" t="t" r="r" b="b"/>
              <a:pathLst>
                <a:path w="57" h="26" extrusionOk="0">
                  <a:moveTo>
                    <a:pt x="45" y="2"/>
                  </a:moveTo>
                  <a:lnTo>
                    <a:pt x="56" y="9"/>
                  </a:lnTo>
                  <a:cubicBezTo>
                    <a:pt x="54" y="19"/>
                    <a:pt x="47" y="25"/>
                    <a:pt x="37" y="20"/>
                  </a:cubicBezTo>
                  <a:cubicBezTo>
                    <a:pt x="26" y="15"/>
                    <a:pt x="11" y="12"/>
                    <a:pt x="1" y="0"/>
                  </a:cubicBezTo>
                  <a:lnTo>
                    <a:pt x="0" y="1"/>
                  </a:lnTo>
                  <a:cubicBezTo>
                    <a:pt x="6" y="0"/>
                    <a:pt x="13" y="0"/>
                    <a:pt x="19" y="0"/>
                  </a:cubicBezTo>
                  <a:cubicBezTo>
                    <a:pt x="28" y="0"/>
                    <a:pt x="36" y="1"/>
                    <a:pt x="45"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 name="Google Shape;625;p29">
              <a:extLst>
                <a:ext uri="{FF2B5EF4-FFF2-40B4-BE49-F238E27FC236}">
                  <a16:creationId xmlns:a16="http://schemas.microsoft.com/office/drawing/2014/main" id="{65E1DCA1-44C3-FD97-9BD2-AD9E0FC9044F}"/>
                </a:ext>
              </a:extLst>
            </p:cNvPr>
            <p:cNvSpPr/>
            <p:nvPr/>
          </p:nvSpPr>
          <p:spPr>
            <a:xfrm>
              <a:off x="3637080" y="3460680"/>
              <a:ext cx="21240" cy="12600"/>
            </a:xfrm>
            <a:custGeom>
              <a:avLst/>
              <a:gdLst/>
              <a:ahLst/>
              <a:cxnLst/>
              <a:rect l="l" t="t" r="r" b="b"/>
              <a:pathLst>
                <a:path w="59" h="35" extrusionOk="0">
                  <a:moveTo>
                    <a:pt x="0" y="19"/>
                  </a:moveTo>
                  <a:cubicBezTo>
                    <a:pt x="20" y="10"/>
                    <a:pt x="37" y="0"/>
                    <a:pt x="58" y="7"/>
                  </a:cubicBezTo>
                  <a:cubicBezTo>
                    <a:pt x="39" y="11"/>
                    <a:pt x="26" y="34"/>
                    <a:pt x="0"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 name="Google Shape;626;p29">
              <a:extLst>
                <a:ext uri="{FF2B5EF4-FFF2-40B4-BE49-F238E27FC236}">
                  <a16:creationId xmlns:a16="http://schemas.microsoft.com/office/drawing/2014/main" id="{F44F560E-FF81-5A4C-3299-B4C247F79921}"/>
                </a:ext>
              </a:extLst>
            </p:cNvPr>
            <p:cNvSpPr/>
            <p:nvPr/>
          </p:nvSpPr>
          <p:spPr>
            <a:xfrm>
              <a:off x="3110400" y="3866040"/>
              <a:ext cx="14760" cy="26640"/>
            </a:xfrm>
            <a:custGeom>
              <a:avLst/>
              <a:gdLst/>
              <a:ahLst/>
              <a:cxnLst/>
              <a:rect l="l" t="t" r="r" b="b"/>
              <a:pathLst>
                <a:path w="41" h="74" extrusionOk="0">
                  <a:moveTo>
                    <a:pt x="36" y="72"/>
                  </a:moveTo>
                  <a:cubicBezTo>
                    <a:pt x="12" y="58"/>
                    <a:pt x="6" y="36"/>
                    <a:pt x="0" y="0"/>
                  </a:cubicBezTo>
                  <a:lnTo>
                    <a:pt x="40" y="58"/>
                  </a:lnTo>
                  <a:lnTo>
                    <a:pt x="40" y="57"/>
                  </a:lnTo>
                  <a:cubicBezTo>
                    <a:pt x="39" y="62"/>
                    <a:pt x="37" y="68"/>
                    <a:pt x="35" y="73"/>
                  </a:cubicBezTo>
                  <a:lnTo>
                    <a:pt x="36" y="7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 name="Google Shape;627;p29">
              <a:extLst>
                <a:ext uri="{FF2B5EF4-FFF2-40B4-BE49-F238E27FC236}">
                  <a16:creationId xmlns:a16="http://schemas.microsoft.com/office/drawing/2014/main" id="{EC34E4F0-DC5B-1E32-16B4-E47BA2290438}"/>
                </a:ext>
              </a:extLst>
            </p:cNvPr>
            <p:cNvSpPr/>
            <p:nvPr/>
          </p:nvSpPr>
          <p:spPr>
            <a:xfrm>
              <a:off x="3917520" y="3882960"/>
              <a:ext cx="22680" cy="10080"/>
            </a:xfrm>
            <a:custGeom>
              <a:avLst/>
              <a:gdLst/>
              <a:ahLst/>
              <a:cxnLst/>
              <a:rect l="l" t="t" r="r" b="b"/>
              <a:pathLst>
                <a:path w="63" h="28" extrusionOk="0">
                  <a:moveTo>
                    <a:pt x="61" y="0"/>
                  </a:moveTo>
                  <a:cubicBezTo>
                    <a:pt x="49" y="27"/>
                    <a:pt x="23" y="23"/>
                    <a:pt x="0" y="27"/>
                  </a:cubicBezTo>
                  <a:cubicBezTo>
                    <a:pt x="6" y="21"/>
                    <a:pt x="12" y="17"/>
                    <a:pt x="18" y="13"/>
                  </a:cubicBezTo>
                  <a:cubicBezTo>
                    <a:pt x="32" y="5"/>
                    <a:pt x="47" y="1"/>
                    <a:pt x="62" y="0"/>
                  </a:cubicBezTo>
                  <a:lnTo>
                    <a:pt x="6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 name="Google Shape;628;p29">
              <a:extLst>
                <a:ext uri="{FF2B5EF4-FFF2-40B4-BE49-F238E27FC236}">
                  <a16:creationId xmlns:a16="http://schemas.microsoft.com/office/drawing/2014/main" id="{2A539914-852F-193D-03C6-50CDAE153BA2}"/>
                </a:ext>
              </a:extLst>
            </p:cNvPr>
            <p:cNvSpPr/>
            <p:nvPr/>
          </p:nvSpPr>
          <p:spPr>
            <a:xfrm>
              <a:off x="2949480" y="4081320"/>
              <a:ext cx="14760" cy="17640"/>
            </a:xfrm>
            <a:custGeom>
              <a:avLst/>
              <a:gdLst/>
              <a:ahLst/>
              <a:cxnLst/>
              <a:rect l="l" t="t" r="r" b="b"/>
              <a:pathLst>
                <a:path w="41" h="49" extrusionOk="0">
                  <a:moveTo>
                    <a:pt x="0" y="1"/>
                  </a:moveTo>
                  <a:cubicBezTo>
                    <a:pt x="24" y="8"/>
                    <a:pt x="31" y="29"/>
                    <a:pt x="40" y="48"/>
                  </a:cubicBezTo>
                  <a:cubicBezTo>
                    <a:pt x="27" y="40"/>
                    <a:pt x="16" y="29"/>
                    <a:pt x="9" y="16"/>
                  </a:cubicBezTo>
                  <a:cubicBezTo>
                    <a:pt x="6" y="11"/>
                    <a:pt x="3" y="6"/>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 name="Google Shape;629;p29">
              <a:extLst>
                <a:ext uri="{FF2B5EF4-FFF2-40B4-BE49-F238E27FC236}">
                  <a16:creationId xmlns:a16="http://schemas.microsoft.com/office/drawing/2014/main" id="{475D5358-7EFD-556B-FC55-4AF0F20351D9}"/>
                </a:ext>
              </a:extLst>
            </p:cNvPr>
            <p:cNvSpPr/>
            <p:nvPr/>
          </p:nvSpPr>
          <p:spPr>
            <a:xfrm>
              <a:off x="3007080" y="3954960"/>
              <a:ext cx="15840" cy="26280"/>
            </a:xfrm>
            <a:custGeom>
              <a:avLst/>
              <a:gdLst/>
              <a:ahLst/>
              <a:cxnLst/>
              <a:rect l="l" t="t" r="r" b="b"/>
              <a:pathLst>
                <a:path w="44" h="73" extrusionOk="0">
                  <a:moveTo>
                    <a:pt x="43" y="71"/>
                  </a:moveTo>
                  <a:cubicBezTo>
                    <a:pt x="16" y="55"/>
                    <a:pt x="0" y="34"/>
                    <a:pt x="16" y="1"/>
                  </a:cubicBezTo>
                  <a:lnTo>
                    <a:pt x="14" y="0"/>
                  </a:lnTo>
                  <a:cubicBezTo>
                    <a:pt x="26" y="23"/>
                    <a:pt x="34" y="47"/>
                    <a:pt x="41" y="72"/>
                  </a:cubicBezTo>
                  <a:lnTo>
                    <a:pt x="43" y="7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 name="Google Shape;630;p29">
              <a:extLst>
                <a:ext uri="{FF2B5EF4-FFF2-40B4-BE49-F238E27FC236}">
                  <a16:creationId xmlns:a16="http://schemas.microsoft.com/office/drawing/2014/main" id="{CC1D1814-0101-4D44-C837-889BC3765BE5}"/>
                </a:ext>
              </a:extLst>
            </p:cNvPr>
            <p:cNvSpPr/>
            <p:nvPr/>
          </p:nvSpPr>
          <p:spPr>
            <a:xfrm>
              <a:off x="3476880" y="3895200"/>
              <a:ext cx="20520" cy="14040"/>
            </a:xfrm>
            <a:custGeom>
              <a:avLst/>
              <a:gdLst/>
              <a:ahLst/>
              <a:cxnLst/>
              <a:rect l="l" t="t" r="r" b="b"/>
              <a:pathLst>
                <a:path w="57" h="39" extrusionOk="0">
                  <a:moveTo>
                    <a:pt x="0" y="34"/>
                  </a:moveTo>
                  <a:cubicBezTo>
                    <a:pt x="7" y="25"/>
                    <a:pt x="16" y="17"/>
                    <a:pt x="26" y="11"/>
                  </a:cubicBezTo>
                  <a:cubicBezTo>
                    <a:pt x="35" y="5"/>
                    <a:pt x="45" y="2"/>
                    <a:pt x="56" y="0"/>
                  </a:cubicBezTo>
                  <a:cubicBezTo>
                    <a:pt x="48" y="12"/>
                    <a:pt x="38" y="22"/>
                    <a:pt x="26" y="29"/>
                  </a:cubicBezTo>
                  <a:cubicBezTo>
                    <a:pt x="19" y="33"/>
                    <a:pt x="11" y="36"/>
                    <a:pt x="3" y="38"/>
                  </a:cubicBezTo>
                  <a:lnTo>
                    <a:pt x="0" y="3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 name="Google Shape;631;p29">
              <a:extLst>
                <a:ext uri="{FF2B5EF4-FFF2-40B4-BE49-F238E27FC236}">
                  <a16:creationId xmlns:a16="http://schemas.microsoft.com/office/drawing/2014/main" id="{58FB55D7-DD54-71BC-768F-7A438194C50E}"/>
                </a:ext>
              </a:extLst>
            </p:cNvPr>
            <p:cNvSpPr/>
            <p:nvPr/>
          </p:nvSpPr>
          <p:spPr>
            <a:xfrm>
              <a:off x="3313800" y="3443400"/>
              <a:ext cx="21960" cy="16200"/>
            </a:xfrm>
            <a:custGeom>
              <a:avLst/>
              <a:gdLst/>
              <a:ahLst/>
              <a:cxnLst/>
              <a:rect l="l" t="t" r="r" b="b"/>
              <a:pathLst>
                <a:path w="61" h="45" extrusionOk="0">
                  <a:moveTo>
                    <a:pt x="25" y="0"/>
                  </a:moveTo>
                  <a:cubicBezTo>
                    <a:pt x="29" y="20"/>
                    <a:pt x="52" y="18"/>
                    <a:pt x="60" y="33"/>
                  </a:cubicBezTo>
                  <a:cubicBezTo>
                    <a:pt x="48" y="44"/>
                    <a:pt x="40" y="31"/>
                    <a:pt x="31" y="27"/>
                  </a:cubicBezTo>
                  <a:cubicBezTo>
                    <a:pt x="21" y="23"/>
                    <a:pt x="12" y="18"/>
                    <a:pt x="2" y="13"/>
                  </a:cubicBezTo>
                  <a:cubicBezTo>
                    <a:pt x="1" y="12"/>
                    <a:pt x="0" y="12"/>
                    <a:pt x="0" y="11"/>
                  </a:cubicBezTo>
                  <a:lnTo>
                    <a:pt x="26" y="2"/>
                  </a:lnTo>
                  <a:lnTo>
                    <a:pt x="2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 name="Google Shape;632;p29">
              <a:extLst>
                <a:ext uri="{FF2B5EF4-FFF2-40B4-BE49-F238E27FC236}">
                  <a16:creationId xmlns:a16="http://schemas.microsoft.com/office/drawing/2014/main" id="{E7FE6A5C-398D-E6DF-CFA4-922998661DD8}"/>
                </a:ext>
              </a:extLst>
            </p:cNvPr>
            <p:cNvSpPr/>
            <p:nvPr/>
          </p:nvSpPr>
          <p:spPr>
            <a:xfrm>
              <a:off x="3444840" y="4098600"/>
              <a:ext cx="18360" cy="15480"/>
            </a:xfrm>
            <a:custGeom>
              <a:avLst/>
              <a:gdLst/>
              <a:ahLst/>
              <a:cxnLst/>
              <a:rect l="l" t="t" r="r" b="b"/>
              <a:pathLst>
                <a:path w="51" h="43" extrusionOk="0">
                  <a:moveTo>
                    <a:pt x="1" y="42"/>
                  </a:moveTo>
                  <a:cubicBezTo>
                    <a:pt x="8" y="16"/>
                    <a:pt x="33" y="13"/>
                    <a:pt x="50" y="0"/>
                  </a:cubicBezTo>
                  <a:cubicBezTo>
                    <a:pt x="49" y="2"/>
                    <a:pt x="48" y="5"/>
                    <a:pt x="47" y="7"/>
                  </a:cubicBezTo>
                  <a:cubicBezTo>
                    <a:pt x="40" y="18"/>
                    <a:pt x="31" y="27"/>
                    <a:pt x="20" y="33"/>
                  </a:cubicBezTo>
                  <a:cubicBezTo>
                    <a:pt x="14" y="37"/>
                    <a:pt x="7" y="40"/>
                    <a:pt x="0" y="41"/>
                  </a:cubicBezTo>
                  <a:lnTo>
                    <a:pt x="1" y="4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 name="Google Shape;633;p29">
              <a:extLst>
                <a:ext uri="{FF2B5EF4-FFF2-40B4-BE49-F238E27FC236}">
                  <a16:creationId xmlns:a16="http://schemas.microsoft.com/office/drawing/2014/main" id="{86CDDAF2-05C0-329F-03C5-98B5F1DCA200}"/>
                </a:ext>
              </a:extLst>
            </p:cNvPr>
            <p:cNvSpPr/>
            <p:nvPr/>
          </p:nvSpPr>
          <p:spPr>
            <a:xfrm>
              <a:off x="3275280" y="4048200"/>
              <a:ext cx="26640" cy="12240"/>
            </a:xfrm>
            <a:custGeom>
              <a:avLst/>
              <a:gdLst/>
              <a:ahLst/>
              <a:cxnLst/>
              <a:rect l="l" t="t" r="r" b="b"/>
              <a:pathLst>
                <a:path w="74" h="34" extrusionOk="0">
                  <a:moveTo>
                    <a:pt x="4" y="0"/>
                  </a:moveTo>
                  <a:lnTo>
                    <a:pt x="73" y="32"/>
                  </a:lnTo>
                  <a:cubicBezTo>
                    <a:pt x="69" y="33"/>
                    <a:pt x="64" y="33"/>
                    <a:pt x="60" y="33"/>
                  </a:cubicBezTo>
                  <a:cubicBezTo>
                    <a:pt x="46" y="33"/>
                    <a:pt x="32" y="30"/>
                    <a:pt x="20" y="23"/>
                  </a:cubicBezTo>
                  <a:cubicBezTo>
                    <a:pt x="12" y="18"/>
                    <a:pt x="5" y="12"/>
                    <a:pt x="0" y="6"/>
                  </a:cubicBezTo>
                  <a:lnTo>
                    <a:pt x="4"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 name="Google Shape;634;p29">
              <a:extLst>
                <a:ext uri="{FF2B5EF4-FFF2-40B4-BE49-F238E27FC236}">
                  <a16:creationId xmlns:a16="http://schemas.microsoft.com/office/drawing/2014/main" id="{A4825E37-1B67-B785-E67D-F1F50F8CE8C0}"/>
                </a:ext>
              </a:extLst>
            </p:cNvPr>
            <p:cNvSpPr/>
            <p:nvPr/>
          </p:nvSpPr>
          <p:spPr>
            <a:xfrm>
              <a:off x="3182400" y="3899520"/>
              <a:ext cx="18000" cy="17640"/>
            </a:xfrm>
            <a:custGeom>
              <a:avLst/>
              <a:gdLst/>
              <a:ahLst/>
              <a:cxnLst/>
              <a:rect l="l" t="t" r="r" b="b"/>
              <a:pathLst>
                <a:path w="50" h="49" extrusionOk="0">
                  <a:moveTo>
                    <a:pt x="14" y="46"/>
                  </a:moveTo>
                  <a:lnTo>
                    <a:pt x="0" y="24"/>
                  </a:lnTo>
                  <a:cubicBezTo>
                    <a:pt x="30" y="0"/>
                    <a:pt x="36" y="33"/>
                    <a:pt x="49" y="46"/>
                  </a:cubicBezTo>
                  <a:lnTo>
                    <a:pt x="47" y="48"/>
                  </a:lnTo>
                  <a:lnTo>
                    <a:pt x="14" y="4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 name="Google Shape;635;p29">
              <a:extLst>
                <a:ext uri="{FF2B5EF4-FFF2-40B4-BE49-F238E27FC236}">
                  <a16:creationId xmlns:a16="http://schemas.microsoft.com/office/drawing/2014/main" id="{A65A3C98-9687-72B6-32EC-179B4657445C}"/>
                </a:ext>
              </a:extLst>
            </p:cNvPr>
            <p:cNvSpPr/>
            <p:nvPr/>
          </p:nvSpPr>
          <p:spPr>
            <a:xfrm>
              <a:off x="3491280" y="4095720"/>
              <a:ext cx="17640" cy="13320"/>
            </a:xfrm>
            <a:custGeom>
              <a:avLst/>
              <a:gdLst/>
              <a:ahLst/>
              <a:cxnLst/>
              <a:rect l="l" t="t" r="r" b="b"/>
              <a:pathLst>
                <a:path w="49" h="37" extrusionOk="0">
                  <a:moveTo>
                    <a:pt x="47" y="0"/>
                  </a:moveTo>
                  <a:cubicBezTo>
                    <a:pt x="35" y="21"/>
                    <a:pt x="35" y="21"/>
                    <a:pt x="3" y="36"/>
                  </a:cubicBezTo>
                  <a:cubicBezTo>
                    <a:pt x="0" y="22"/>
                    <a:pt x="13" y="22"/>
                    <a:pt x="20" y="17"/>
                  </a:cubicBezTo>
                  <a:cubicBezTo>
                    <a:pt x="28" y="12"/>
                    <a:pt x="39" y="6"/>
                    <a:pt x="48" y="1"/>
                  </a:cubicBezTo>
                  <a:lnTo>
                    <a:pt x="47"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 name="Google Shape;636;p29">
              <a:extLst>
                <a:ext uri="{FF2B5EF4-FFF2-40B4-BE49-F238E27FC236}">
                  <a16:creationId xmlns:a16="http://schemas.microsoft.com/office/drawing/2014/main" id="{B12D89AC-5406-F9AD-D805-182185C2BB29}"/>
                </a:ext>
              </a:extLst>
            </p:cNvPr>
            <p:cNvSpPr/>
            <p:nvPr/>
          </p:nvSpPr>
          <p:spPr>
            <a:xfrm>
              <a:off x="3754800" y="3888360"/>
              <a:ext cx="9720" cy="19440"/>
            </a:xfrm>
            <a:custGeom>
              <a:avLst/>
              <a:gdLst/>
              <a:ahLst/>
              <a:cxnLst/>
              <a:rect l="l" t="t" r="r" b="b"/>
              <a:pathLst>
                <a:path w="27" h="54" extrusionOk="0">
                  <a:moveTo>
                    <a:pt x="20" y="0"/>
                  </a:moveTo>
                  <a:cubicBezTo>
                    <a:pt x="26" y="27"/>
                    <a:pt x="15" y="36"/>
                    <a:pt x="4" y="53"/>
                  </a:cubicBezTo>
                  <a:cubicBezTo>
                    <a:pt x="0" y="31"/>
                    <a:pt x="11" y="20"/>
                    <a:pt x="2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 name="Google Shape;637;p29">
              <a:extLst>
                <a:ext uri="{FF2B5EF4-FFF2-40B4-BE49-F238E27FC236}">
                  <a16:creationId xmlns:a16="http://schemas.microsoft.com/office/drawing/2014/main" id="{ECC8750B-C4DD-6CB5-5B29-A371DFB57580}"/>
                </a:ext>
              </a:extLst>
            </p:cNvPr>
            <p:cNvSpPr/>
            <p:nvPr/>
          </p:nvSpPr>
          <p:spPr>
            <a:xfrm>
              <a:off x="3187800" y="3646440"/>
              <a:ext cx="20160" cy="12600"/>
            </a:xfrm>
            <a:custGeom>
              <a:avLst/>
              <a:gdLst/>
              <a:ahLst/>
              <a:cxnLst/>
              <a:rect l="l" t="t" r="r" b="b"/>
              <a:pathLst>
                <a:path w="56" h="35" extrusionOk="0">
                  <a:moveTo>
                    <a:pt x="55" y="34"/>
                  </a:moveTo>
                  <a:cubicBezTo>
                    <a:pt x="44" y="33"/>
                    <a:pt x="34" y="30"/>
                    <a:pt x="25" y="24"/>
                  </a:cubicBezTo>
                  <a:cubicBezTo>
                    <a:pt x="14" y="18"/>
                    <a:pt x="6" y="10"/>
                    <a:pt x="0" y="0"/>
                  </a:cubicBezTo>
                  <a:cubicBezTo>
                    <a:pt x="10" y="0"/>
                    <a:pt x="21" y="2"/>
                    <a:pt x="31" y="8"/>
                  </a:cubicBezTo>
                  <a:cubicBezTo>
                    <a:pt x="40" y="13"/>
                    <a:pt x="48" y="22"/>
                    <a:pt x="54" y="31"/>
                  </a:cubicBezTo>
                  <a:cubicBezTo>
                    <a:pt x="55" y="32"/>
                    <a:pt x="55" y="33"/>
                    <a:pt x="55" y="3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 name="Google Shape;638;p29">
              <a:extLst>
                <a:ext uri="{FF2B5EF4-FFF2-40B4-BE49-F238E27FC236}">
                  <a16:creationId xmlns:a16="http://schemas.microsoft.com/office/drawing/2014/main" id="{3DDEC01D-BB01-14E2-F4D1-772D8B6E4600}"/>
                </a:ext>
              </a:extLst>
            </p:cNvPr>
            <p:cNvSpPr/>
            <p:nvPr/>
          </p:nvSpPr>
          <p:spPr>
            <a:xfrm>
              <a:off x="3726720" y="3813120"/>
              <a:ext cx="13320" cy="15120"/>
            </a:xfrm>
            <a:custGeom>
              <a:avLst/>
              <a:gdLst/>
              <a:ahLst/>
              <a:cxnLst/>
              <a:rect l="l" t="t" r="r" b="b"/>
              <a:pathLst>
                <a:path w="37" h="42" extrusionOk="0">
                  <a:moveTo>
                    <a:pt x="1" y="41"/>
                  </a:moveTo>
                  <a:cubicBezTo>
                    <a:pt x="1" y="17"/>
                    <a:pt x="17" y="8"/>
                    <a:pt x="36" y="0"/>
                  </a:cubicBezTo>
                  <a:cubicBezTo>
                    <a:pt x="27" y="16"/>
                    <a:pt x="22" y="35"/>
                    <a:pt x="0" y="40"/>
                  </a:cubicBezTo>
                  <a:lnTo>
                    <a:pt x="1" y="4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 name="Google Shape;639;p29">
              <a:extLst>
                <a:ext uri="{FF2B5EF4-FFF2-40B4-BE49-F238E27FC236}">
                  <a16:creationId xmlns:a16="http://schemas.microsoft.com/office/drawing/2014/main" id="{ADE65B12-8A2A-4BEC-9501-2BA05D861993}"/>
                </a:ext>
              </a:extLst>
            </p:cNvPr>
            <p:cNvSpPr/>
            <p:nvPr/>
          </p:nvSpPr>
          <p:spPr>
            <a:xfrm>
              <a:off x="3195360" y="3598200"/>
              <a:ext cx="18360" cy="11160"/>
            </a:xfrm>
            <a:custGeom>
              <a:avLst/>
              <a:gdLst/>
              <a:ahLst/>
              <a:cxnLst/>
              <a:rect l="l" t="t" r="r" b="b"/>
              <a:pathLst>
                <a:path w="51" h="31" extrusionOk="0">
                  <a:moveTo>
                    <a:pt x="0" y="1"/>
                  </a:moveTo>
                  <a:cubicBezTo>
                    <a:pt x="10" y="1"/>
                    <a:pt x="20" y="4"/>
                    <a:pt x="29" y="9"/>
                  </a:cubicBezTo>
                  <a:cubicBezTo>
                    <a:pt x="38" y="14"/>
                    <a:pt x="45" y="21"/>
                    <a:pt x="50" y="30"/>
                  </a:cubicBezTo>
                  <a:cubicBezTo>
                    <a:pt x="41" y="30"/>
                    <a:pt x="32" y="27"/>
                    <a:pt x="23" y="22"/>
                  </a:cubicBezTo>
                  <a:cubicBezTo>
                    <a:pt x="14" y="17"/>
                    <a:pt x="7" y="9"/>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 name="Google Shape;640;p29">
              <a:extLst>
                <a:ext uri="{FF2B5EF4-FFF2-40B4-BE49-F238E27FC236}">
                  <a16:creationId xmlns:a16="http://schemas.microsoft.com/office/drawing/2014/main" id="{2C8AB63A-6A8E-261E-9A4B-205DD28AF673}"/>
                </a:ext>
              </a:extLst>
            </p:cNvPr>
            <p:cNvSpPr/>
            <p:nvPr/>
          </p:nvSpPr>
          <p:spPr>
            <a:xfrm>
              <a:off x="3356280" y="3544560"/>
              <a:ext cx="19440" cy="11520"/>
            </a:xfrm>
            <a:custGeom>
              <a:avLst/>
              <a:gdLst/>
              <a:ahLst/>
              <a:cxnLst/>
              <a:rect l="l" t="t" r="r" b="b"/>
              <a:pathLst>
                <a:path w="54" h="32" extrusionOk="0">
                  <a:moveTo>
                    <a:pt x="0" y="4"/>
                  </a:moveTo>
                  <a:cubicBezTo>
                    <a:pt x="24" y="0"/>
                    <a:pt x="36" y="21"/>
                    <a:pt x="53" y="31"/>
                  </a:cubicBezTo>
                  <a:cubicBezTo>
                    <a:pt x="52" y="31"/>
                    <a:pt x="51" y="31"/>
                    <a:pt x="50" y="31"/>
                  </a:cubicBezTo>
                  <a:cubicBezTo>
                    <a:pt x="41" y="31"/>
                    <a:pt x="32" y="28"/>
                    <a:pt x="23" y="23"/>
                  </a:cubicBezTo>
                  <a:cubicBezTo>
                    <a:pt x="14" y="18"/>
                    <a:pt x="7" y="12"/>
                    <a:pt x="3" y="3"/>
                  </a:cubicBezTo>
                  <a:cubicBezTo>
                    <a:pt x="2" y="3"/>
                    <a:pt x="2" y="3"/>
                    <a:pt x="2" y="3"/>
                  </a:cubicBezTo>
                  <a:lnTo>
                    <a:pt x="0"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 name="Google Shape;641;p29">
              <a:extLst>
                <a:ext uri="{FF2B5EF4-FFF2-40B4-BE49-F238E27FC236}">
                  <a16:creationId xmlns:a16="http://schemas.microsoft.com/office/drawing/2014/main" id="{644C14D7-2D8D-5BE9-FFDB-2A7F21F2C986}"/>
                </a:ext>
              </a:extLst>
            </p:cNvPr>
            <p:cNvSpPr/>
            <p:nvPr/>
          </p:nvSpPr>
          <p:spPr>
            <a:xfrm>
              <a:off x="2861640" y="3534480"/>
              <a:ext cx="12960" cy="15840"/>
            </a:xfrm>
            <a:custGeom>
              <a:avLst/>
              <a:gdLst/>
              <a:ahLst/>
              <a:cxnLst/>
              <a:rect l="l" t="t" r="r" b="b"/>
              <a:pathLst>
                <a:path w="36" h="44" extrusionOk="0">
                  <a:moveTo>
                    <a:pt x="32" y="43"/>
                  </a:moveTo>
                  <a:cubicBezTo>
                    <a:pt x="31" y="43"/>
                    <a:pt x="30" y="43"/>
                    <a:pt x="29" y="42"/>
                  </a:cubicBezTo>
                  <a:cubicBezTo>
                    <a:pt x="20" y="36"/>
                    <a:pt x="12" y="29"/>
                    <a:pt x="7" y="20"/>
                  </a:cubicBezTo>
                  <a:cubicBezTo>
                    <a:pt x="4" y="14"/>
                    <a:pt x="1" y="7"/>
                    <a:pt x="0" y="0"/>
                  </a:cubicBezTo>
                  <a:cubicBezTo>
                    <a:pt x="26" y="5"/>
                    <a:pt x="29" y="24"/>
                    <a:pt x="35" y="41"/>
                  </a:cubicBezTo>
                  <a:lnTo>
                    <a:pt x="32" y="4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 name="Google Shape;642;p29">
              <a:extLst>
                <a:ext uri="{FF2B5EF4-FFF2-40B4-BE49-F238E27FC236}">
                  <a16:creationId xmlns:a16="http://schemas.microsoft.com/office/drawing/2014/main" id="{E6981FBB-FB93-FDEB-594B-6ECF7FD05C56}"/>
                </a:ext>
              </a:extLst>
            </p:cNvPr>
            <p:cNvSpPr/>
            <p:nvPr/>
          </p:nvSpPr>
          <p:spPr>
            <a:xfrm>
              <a:off x="3396600" y="3512880"/>
              <a:ext cx="19440" cy="11520"/>
            </a:xfrm>
            <a:custGeom>
              <a:avLst/>
              <a:gdLst/>
              <a:ahLst/>
              <a:cxnLst/>
              <a:rect l="l" t="t" r="r" b="b"/>
              <a:pathLst>
                <a:path w="54" h="32" extrusionOk="0">
                  <a:moveTo>
                    <a:pt x="0" y="3"/>
                  </a:moveTo>
                  <a:cubicBezTo>
                    <a:pt x="24" y="0"/>
                    <a:pt x="38" y="16"/>
                    <a:pt x="53" y="31"/>
                  </a:cubicBezTo>
                  <a:cubicBezTo>
                    <a:pt x="43" y="31"/>
                    <a:pt x="33" y="28"/>
                    <a:pt x="24" y="23"/>
                  </a:cubicBezTo>
                  <a:cubicBezTo>
                    <a:pt x="15" y="18"/>
                    <a:pt x="8" y="10"/>
                    <a:pt x="2" y="2"/>
                  </a:cubicBezTo>
                  <a:lnTo>
                    <a:pt x="0"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 name="Google Shape;643;p29">
              <a:extLst>
                <a:ext uri="{FF2B5EF4-FFF2-40B4-BE49-F238E27FC236}">
                  <a16:creationId xmlns:a16="http://schemas.microsoft.com/office/drawing/2014/main" id="{1FD72BD5-9F8D-BB60-D150-1B183F9EAC3C}"/>
                </a:ext>
              </a:extLst>
            </p:cNvPr>
            <p:cNvSpPr/>
            <p:nvPr/>
          </p:nvSpPr>
          <p:spPr>
            <a:xfrm>
              <a:off x="2964600" y="3468600"/>
              <a:ext cx="21240" cy="13680"/>
            </a:xfrm>
            <a:custGeom>
              <a:avLst/>
              <a:gdLst/>
              <a:ahLst/>
              <a:cxnLst/>
              <a:rect l="l" t="t" r="r" b="b"/>
              <a:pathLst>
                <a:path w="59" h="38" extrusionOk="0">
                  <a:moveTo>
                    <a:pt x="0" y="0"/>
                  </a:moveTo>
                  <a:cubicBezTo>
                    <a:pt x="12" y="3"/>
                    <a:pt x="23" y="8"/>
                    <a:pt x="33" y="14"/>
                  </a:cubicBezTo>
                  <a:cubicBezTo>
                    <a:pt x="43" y="19"/>
                    <a:pt x="51" y="25"/>
                    <a:pt x="58" y="33"/>
                  </a:cubicBezTo>
                  <a:cubicBezTo>
                    <a:pt x="31" y="37"/>
                    <a:pt x="21" y="2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 name="Google Shape;644;p29">
              <a:extLst>
                <a:ext uri="{FF2B5EF4-FFF2-40B4-BE49-F238E27FC236}">
                  <a16:creationId xmlns:a16="http://schemas.microsoft.com/office/drawing/2014/main" id="{73D07529-21E6-5A2F-E3AE-2F1130D17680}"/>
                </a:ext>
              </a:extLst>
            </p:cNvPr>
            <p:cNvSpPr/>
            <p:nvPr/>
          </p:nvSpPr>
          <p:spPr>
            <a:xfrm>
              <a:off x="3098520" y="3464640"/>
              <a:ext cx="22680" cy="12600"/>
            </a:xfrm>
            <a:custGeom>
              <a:avLst/>
              <a:gdLst/>
              <a:ahLst/>
              <a:cxnLst/>
              <a:rect l="l" t="t" r="r" b="b"/>
              <a:pathLst>
                <a:path w="63" h="35" extrusionOk="0">
                  <a:moveTo>
                    <a:pt x="0" y="2"/>
                  </a:moveTo>
                  <a:cubicBezTo>
                    <a:pt x="23" y="0"/>
                    <a:pt x="37" y="17"/>
                    <a:pt x="62" y="34"/>
                  </a:cubicBezTo>
                  <a:cubicBezTo>
                    <a:pt x="49" y="34"/>
                    <a:pt x="37" y="31"/>
                    <a:pt x="26" y="25"/>
                  </a:cubicBezTo>
                  <a:cubicBezTo>
                    <a:pt x="16" y="19"/>
                    <a:pt x="8" y="11"/>
                    <a:pt x="1" y="1"/>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 name="Google Shape;645;p29">
              <a:extLst>
                <a:ext uri="{FF2B5EF4-FFF2-40B4-BE49-F238E27FC236}">
                  <a16:creationId xmlns:a16="http://schemas.microsoft.com/office/drawing/2014/main" id="{30608233-81FB-09D0-C7A6-2D5DFC71BB65}"/>
                </a:ext>
              </a:extLst>
            </p:cNvPr>
            <p:cNvSpPr/>
            <p:nvPr/>
          </p:nvSpPr>
          <p:spPr>
            <a:xfrm>
              <a:off x="3669120" y="3418560"/>
              <a:ext cx="15120" cy="11880"/>
            </a:xfrm>
            <a:custGeom>
              <a:avLst/>
              <a:gdLst/>
              <a:ahLst/>
              <a:cxnLst/>
              <a:rect l="l" t="t" r="r" b="b"/>
              <a:pathLst>
                <a:path w="42" h="33" extrusionOk="0">
                  <a:moveTo>
                    <a:pt x="41" y="11"/>
                  </a:moveTo>
                  <a:cubicBezTo>
                    <a:pt x="29" y="24"/>
                    <a:pt x="18" y="32"/>
                    <a:pt x="0" y="23"/>
                  </a:cubicBezTo>
                  <a:cubicBezTo>
                    <a:pt x="10" y="0"/>
                    <a:pt x="29" y="13"/>
                    <a:pt x="41"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 name="Google Shape;646;p29">
              <a:extLst>
                <a:ext uri="{FF2B5EF4-FFF2-40B4-BE49-F238E27FC236}">
                  <a16:creationId xmlns:a16="http://schemas.microsoft.com/office/drawing/2014/main" id="{C1F8849A-14C9-989A-49EE-B7DDD06F3558}"/>
                </a:ext>
              </a:extLst>
            </p:cNvPr>
            <p:cNvSpPr/>
            <p:nvPr/>
          </p:nvSpPr>
          <p:spPr>
            <a:xfrm>
              <a:off x="3529080" y="3718440"/>
              <a:ext cx="15120" cy="16200"/>
            </a:xfrm>
            <a:custGeom>
              <a:avLst/>
              <a:gdLst/>
              <a:ahLst/>
              <a:cxnLst/>
              <a:rect l="l" t="t" r="r" b="b"/>
              <a:pathLst>
                <a:path w="42" h="45" extrusionOk="0">
                  <a:moveTo>
                    <a:pt x="34" y="28"/>
                  </a:moveTo>
                  <a:cubicBezTo>
                    <a:pt x="31" y="30"/>
                    <a:pt x="29" y="32"/>
                    <a:pt x="26" y="34"/>
                  </a:cubicBezTo>
                  <a:lnTo>
                    <a:pt x="7" y="44"/>
                  </a:lnTo>
                  <a:cubicBezTo>
                    <a:pt x="0" y="29"/>
                    <a:pt x="12" y="19"/>
                    <a:pt x="21" y="14"/>
                  </a:cubicBezTo>
                  <a:cubicBezTo>
                    <a:pt x="41" y="0"/>
                    <a:pt x="30" y="23"/>
                    <a:pt x="34"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 name="Google Shape;647;p29">
              <a:extLst>
                <a:ext uri="{FF2B5EF4-FFF2-40B4-BE49-F238E27FC236}">
                  <a16:creationId xmlns:a16="http://schemas.microsoft.com/office/drawing/2014/main" id="{21C763A0-F8D8-EAF2-998B-A89A9BDDC275}"/>
                </a:ext>
              </a:extLst>
            </p:cNvPr>
            <p:cNvSpPr/>
            <p:nvPr/>
          </p:nvSpPr>
          <p:spPr>
            <a:xfrm>
              <a:off x="3727800" y="3375360"/>
              <a:ext cx="18000" cy="12960"/>
            </a:xfrm>
            <a:custGeom>
              <a:avLst/>
              <a:gdLst/>
              <a:ahLst/>
              <a:cxnLst/>
              <a:rect l="l" t="t" r="r" b="b"/>
              <a:pathLst>
                <a:path w="50" h="36" extrusionOk="0">
                  <a:moveTo>
                    <a:pt x="0" y="0"/>
                  </a:moveTo>
                  <a:cubicBezTo>
                    <a:pt x="18" y="6"/>
                    <a:pt x="26" y="29"/>
                    <a:pt x="49" y="30"/>
                  </a:cubicBezTo>
                  <a:cubicBezTo>
                    <a:pt x="8" y="35"/>
                    <a:pt x="8" y="35"/>
                    <a:pt x="1" y="0"/>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 name="Google Shape;648;p29">
              <a:extLst>
                <a:ext uri="{FF2B5EF4-FFF2-40B4-BE49-F238E27FC236}">
                  <a16:creationId xmlns:a16="http://schemas.microsoft.com/office/drawing/2014/main" id="{46883BD2-9142-BB96-10AD-FA2A7344ED3D}"/>
                </a:ext>
              </a:extLst>
            </p:cNvPr>
            <p:cNvSpPr/>
            <p:nvPr/>
          </p:nvSpPr>
          <p:spPr>
            <a:xfrm>
              <a:off x="3137760" y="3679560"/>
              <a:ext cx="19440" cy="11160"/>
            </a:xfrm>
            <a:custGeom>
              <a:avLst/>
              <a:gdLst/>
              <a:ahLst/>
              <a:cxnLst/>
              <a:rect l="l" t="t" r="r" b="b"/>
              <a:pathLst>
                <a:path w="54" h="31" extrusionOk="0">
                  <a:moveTo>
                    <a:pt x="53" y="30"/>
                  </a:moveTo>
                  <a:cubicBezTo>
                    <a:pt x="42" y="29"/>
                    <a:pt x="32" y="26"/>
                    <a:pt x="22" y="21"/>
                  </a:cubicBezTo>
                  <a:cubicBezTo>
                    <a:pt x="13" y="16"/>
                    <a:pt x="6" y="9"/>
                    <a:pt x="0" y="0"/>
                  </a:cubicBezTo>
                  <a:cubicBezTo>
                    <a:pt x="10" y="2"/>
                    <a:pt x="20" y="5"/>
                    <a:pt x="29" y="11"/>
                  </a:cubicBezTo>
                  <a:cubicBezTo>
                    <a:pt x="38" y="16"/>
                    <a:pt x="46" y="22"/>
                    <a:pt x="53" y="3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 name="Google Shape;649;p29">
              <a:extLst>
                <a:ext uri="{FF2B5EF4-FFF2-40B4-BE49-F238E27FC236}">
                  <a16:creationId xmlns:a16="http://schemas.microsoft.com/office/drawing/2014/main" id="{AD676B49-543C-CEA1-6E72-D7C692EC9AF5}"/>
                </a:ext>
              </a:extLst>
            </p:cNvPr>
            <p:cNvSpPr/>
            <p:nvPr/>
          </p:nvSpPr>
          <p:spPr>
            <a:xfrm>
              <a:off x="3237480" y="3675600"/>
              <a:ext cx="18000" cy="9720"/>
            </a:xfrm>
            <a:custGeom>
              <a:avLst/>
              <a:gdLst/>
              <a:ahLst/>
              <a:cxnLst/>
              <a:rect l="l" t="t" r="r" b="b"/>
              <a:pathLst>
                <a:path w="50" h="27" extrusionOk="0">
                  <a:moveTo>
                    <a:pt x="7" y="0"/>
                  </a:moveTo>
                  <a:cubicBezTo>
                    <a:pt x="14" y="2"/>
                    <a:pt x="20" y="6"/>
                    <a:pt x="26" y="9"/>
                  </a:cubicBezTo>
                  <a:cubicBezTo>
                    <a:pt x="35" y="14"/>
                    <a:pt x="42" y="19"/>
                    <a:pt x="49" y="26"/>
                  </a:cubicBezTo>
                  <a:cubicBezTo>
                    <a:pt x="38" y="25"/>
                    <a:pt x="27" y="22"/>
                    <a:pt x="17" y="16"/>
                  </a:cubicBezTo>
                  <a:cubicBezTo>
                    <a:pt x="12" y="13"/>
                    <a:pt x="8" y="10"/>
                    <a:pt x="4" y="7"/>
                  </a:cubicBezTo>
                  <a:cubicBezTo>
                    <a:pt x="0" y="4"/>
                    <a:pt x="1" y="1"/>
                    <a:pt x="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 name="Google Shape;650;p29">
              <a:extLst>
                <a:ext uri="{FF2B5EF4-FFF2-40B4-BE49-F238E27FC236}">
                  <a16:creationId xmlns:a16="http://schemas.microsoft.com/office/drawing/2014/main" id="{19CCD9E7-FA3B-B374-1B25-948EBECA3789}"/>
                </a:ext>
              </a:extLst>
            </p:cNvPr>
            <p:cNvSpPr/>
            <p:nvPr/>
          </p:nvSpPr>
          <p:spPr>
            <a:xfrm>
              <a:off x="3207240" y="3658320"/>
              <a:ext cx="19440" cy="11160"/>
            </a:xfrm>
            <a:custGeom>
              <a:avLst/>
              <a:gdLst/>
              <a:ahLst/>
              <a:cxnLst/>
              <a:rect l="l" t="t" r="r" b="b"/>
              <a:pathLst>
                <a:path w="54" h="31" extrusionOk="0">
                  <a:moveTo>
                    <a:pt x="0" y="4"/>
                  </a:moveTo>
                  <a:cubicBezTo>
                    <a:pt x="24" y="0"/>
                    <a:pt x="36" y="19"/>
                    <a:pt x="53" y="30"/>
                  </a:cubicBezTo>
                  <a:lnTo>
                    <a:pt x="52" y="30"/>
                  </a:lnTo>
                  <a:cubicBezTo>
                    <a:pt x="41" y="30"/>
                    <a:pt x="31" y="26"/>
                    <a:pt x="22" y="22"/>
                  </a:cubicBezTo>
                  <a:cubicBezTo>
                    <a:pt x="14" y="17"/>
                    <a:pt x="7" y="11"/>
                    <a:pt x="2" y="4"/>
                  </a:cubicBezTo>
                  <a:lnTo>
                    <a:pt x="0"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 name="Google Shape;651;p29">
              <a:extLst>
                <a:ext uri="{FF2B5EF4-FFF2-40B4-BE49-F238E27FC236}">
                  <a16:creationId xmlns:a16="http://schemas.microsoft.com/office/drawing/2014/main" id="{0C778F90-94FD-D7F4-D15E-4CE94C34D5ED}"/>
                </a:ext>
              </a:extLst>
            </p:cNvPr>
            <p:cNvSpPr/>
            <p:nvPr/>
          </p:nvSpPr>
          <p:spPr>
            <a:xfrm>
              <a:off x="3492720" y="3780360"/>
              <a:ext cx="16200" cy="11520"/>
            </a:xfrm>
            <a:custGeom>
              <a:avLst/>
              <a:gdLst/>
              <a:ahLst/>
              <a:cxnLst/>
              <a:rect l="l" t="t" r="r" b="b"/>
              <a:pathLst>
                <a:path w="45" h="32" extrusionOk="0">
                  <a:moveTo>
                    <a:pt x="44" y="0"/>
                  </a:moveTo>
                  <a:cubicBezTo>
                    <a:pt x="36" y="22"/>
                    <a:pt x="22" y="25"/>
                    <a:pt x="0" y="31"/>
                  </a:cubicBezTo>
                  <a:cubicBezTo>
                    <a:pt x="1" y="31"/>
                    <a:pt x="1" y="31"/>
                    <a:pt x="1" y="31"/>
                  </a:cubicBezTo>
                  <a:cubicBezTo>
                    <a:pt x="6" y="21"/>
                    <a:pt x="14" y="13"/>
                    <a:pt x="24" y="8"/>
                  </a:cubicBezTo>
                  <a:cubicBezTo>
                    <a:pt x="30" y="4"/>
                    <a:pt x="37" y="1"/>
                    <a:pt x="4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 name="Google Shape;652;p29">
              <a:extLst>
                <a:ext uri="{FF2B5EF4-FFF2-40B4-BE49-F238E27FC236}">
                  <a16:creationId xmlns:a16="http://schemas.microsoft.com/office/drawing/2014/main" id="{FCBC47D4-2AF5-2895-1FAE-0D3CE3EF09B3}"/>
                </a:ext>
              </a:extLst>
            </p:cNvPr>
            <p:cNvSpPr/>
            <p:nvPr/>
          </p:nvSpPr>
          <p:spPr>
            <a:xfrm>
              <a:off x="3471840" y="4097880"/>
              <a:ext cx="13320" cy="11520"/>
            </a:xfrm>
            <a:custGeom>
              <a:avLst/>
              <a:gdLst/>
              <a:ahLst/>
              <a:cxnLst/>
              <a:rect l="l" t="t" r="r" b="b"/>
              <a:pathLst>
                <a:path w="37" h="32" extrusionOk="0">
                  <a:moveTo>
                    <a:pt x="0" y="31"/>
                  </a:moveTo>
                  <a:lnTo>
                    <a:pt x="36" y="0"/>
                  </a:lnTo>
                  <a:cubicBezTo>
                    <a:pt x="35" y="17"/>
                    <a:pt x="27" y="25"/>
                    <a:pt x="0" y="3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 name="Google Shape;653;p29">
              <a:extLst>
                <a:ext uri="{FF2B5EF4-FFF2-40B4-BE49-F238E27FC236}">
                  <a16:creationId xmlns:a16="http://schemas.microsoft.com/office/drawing/2014/main" id="{3C83AB30-AA2B-626F-8419-F9DD1CFFB072}"/>
                </a:ext>
              </a:extLst>
            </p:cNvPr>
            <p:cNvSpPr/>
            <p:nvPr/>
          </p:nvSpPr>
          <p:spPr>
            <a:xfrm>
              <a:off x="2912040" y="4089600"/>
              <a:ext cx="14040" cy="12600"/>
            </a:xfrm>
            <a:custGeom>
              <a:avLst/>
              <a:gdLst/>
              <a:ahLst/>
              <a:cxnLst/>
              <a:rect l="l" t="t" r="r" b="b"/>
              <a:pathLst>
                <a:path w="39" h="35" extrusionOk="0">
                  <a:moveTo>
                    <a:pt x="16" y="0"/>
                  </a:moveTo>
                  <a:cubicBezTo>
                    <a:pt x="16" y="15"/>
                    <a:pt x="38" y="17"/>
                    <a:pt x="37" y="33"/>
                  </a:cubicBezTo>
                  <a:cubicBezTo>
                    <a:pt x="36" y="33"/>
                    <a:pt x="35" y="34"/>
                    <a:pt x="33" y="34"/>
                  </a:cubicBezTo>
                  <a:cubicBezTo>
                    <a:pt x="28" y="34"/>
                    <a:pt x="23" y="33"/>
                    <a:pt x="18" y="30"/>
                  </a:cubicBezTo>
                  <a:cubicBezTo>
                    <a:pt x="13" y="27"/>
                    <a:pt x="9" y="23"/>
                    <a:pt x="7" y="19"/>
                  </a:cubicBezTo>
                  <a:cubicBezTo>
                    <a:pt x="5" y="16"/>
                    <a:pt x="5" y="14"/>
                    <a:pt x="4" y="11"/>
                  </a:cubicBezTo>
                  <a:cubicBezTo>
                    <a:pt x="0" y="2"/>
                    <a:pt x="9" y="0"/>
                    <a:pt x="17" y="2"/>
                  </a:cubicBezTo>
                  <a:lnTo>
                    <a:pt x="16"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 name="Google Shape;654;p29">
              <a:extLst>
                <a:ext uri="{FF2B5EF4-FFF2-40B4-BE49-F238E27FC236}">
                  <a16:creationId xmlns:a16="http://schemas.microsoft.com/office/drawing/2014/main" id="{2DB21A0A-6F6A-BDCC-5E04-1FB558B569E3}"/>
                </a:ext>
              </a:extLst>
            </p:cNvPr>
            <p:cNvSpPr/>
            <p:nvPr/>
          </p:nvSpPr>
          <p:spPr>
            <a:xfrm>
              <a:off x="3471840" y="4080960"/>
              <a:ext cx="14040" cy="11520"/>
            </a:xfrm>
            <a:custGeom>
              <a:avLst/>
              <a:gdLst/>
              <a:ahLst/>
              <a:cxnLst/>
              <a:rect l="l" t="t" r="r" b="b"/>
              <a:pathLst>
                <a:path w="39" h="32" extrusionOk="0">
                  <a:moveTo>
                    <a:pt x="37" y="0"/>
                  </a:moveTo>
                  <a:cubicBezTo>
                    <a:pt x="33" y="21"/>
                    <a:pt x="16" y="27"/>
                    <a:pt x="0" y="31"/>
                  </a:cubicBezTo>
                  <a:cubicBezTo>
                    <a:pt x="9" y="17"/>
                    <a:pt x="18" y="3"/>
                    <a:pt x="38" y="1"/>
                  </a:cubicBezTo>
                  <a:lnTo>
                    <a:pt x="37"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 name="Google Shape;655;p29">
              <a:extLst>
                <a:ext uri="{FF2B5EF4-FFF2-40B4-BE49-F238E27FC236}">
                  <a16:creationId xmlns:a16="http://schemas.microsoft.com/office/drawing/2014/main" id="{DBC6BDCA-7B33-6457-F4B9-625F7B00912F}"/>
                </a:ext>
              </a:extLst>
            </p:cNvPr>
            <p:cNvSpPr/>
            <p:nvPr/>
          </p:nvSpPr>
          <p:spPr>
            <a:xfrm>
              <a:off x="3485160" y="4071240"/>
              <a:ext cx="14400" cy="10800"/>
            </a:xfrm>
            <a:custGeom>
              <a:avLst/>
              <a:gdLst/>
              <a:ahLst/>
              <a:cxnLst/>
              <a:rect l="l" t="t" r="r" b="b"/>
              <a:pathLst>
                <a:path w="40" h="30" extrusionOk="0">
                  <a:moveTo>
                    <a:pt x="1" y="28"/>
                  </a:moveTo>
                  <a:cubicBezTo>
                    <a:pt x="7" y="9"/>
                    <a:pt x="24" y="7"/>
                    <a:pt x="39" y="0"/>
                  </a:cubicBezTo>
                  <a:cubicBezTo>
                    <a:pt x="29" y="13"/>
                    <a:pt x="20" y="29"/>
                    <a:pt x="0" y="27"/>
                  </a:cubicBezTo>
                  <a:lnTo>
                    <a:pt x="1" y="2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 name="Google Shape;656;p29">
              <a:extLst>
                <a:ext uri="{FF2B5EF4-FFF2-40B4-BE49-F238E27FC236}">
                  <a16:creationId xmlns:a16="http://schemas.microsoft.com/office/drawing/2014/main" id="{D7BD0BDF-4947-51D8-75F4-5CA15D7CB527}"/>
                </a:ext>
              </a:extLst>
            </p:cNvPr>
            <p:cNvSpPr/>
            <p:nvPr/>
          </p:nvSpPr>
          <p:spPr>
            <a:xfrm>
              <a:off x="2937960" y="4065120"/>
              <a:ext cx="12240" cy="16560"/>
            </a:xfrm>
            <a:custGeom>
              <a:avLst/>
              <a:gdLst/>
              <a:ahLst/>
              <a:cxnLst/>
              <a:rect l="l" t="t" r="r" b="b"/>
              <a:pathLst>
                <a:path w="34" h="46" extrusionOk="0">
                  <a:moveTo>
                    <a:pt x="33" y="45"/>
                  </a:moveTo>
                  <a:cubicBezTo>
                    <a:pt x="31" y="44"/>
                    <a:pt x="29" y="43"/>
                    <a:pt x="27" y="42"/>
                  </a:cubicBezTo>
                  <a:cubicBezTo>
                    <a:pt x="19" y="37"/>
                    <a:pt x="12" y="31"/>
                    <a:pt x="7" y="22"/>
                  </a:cubicBezTo>
                  <a:cubicBezTo>
                    <a:pt x="4" y="15"/>
                    <a:pt x="1" y="8"/>
                    <a:pt x="0" y="0"/>
                  </a:cubicBezTo>
                  <a:cubicBezTo>
                    <a:pt x="3" y="1"/>
                    <a:pt x="5" y="2"/>
                    <a:pt x="7" y="3"/>
                  </a:cubicBezTo>
                  <a:cubicBezTo>
                    <a:pt x="15" y="8"/>
                    <a:pt x="22" y="15"/>
                    <a:pt x="27" y="23"/>
                  </a:cubicBezTo>
                  <a:cubicBezTo>
                    <a:pt x="31" y="30"/>
                    <a:pt x="33" y="37"/>
                    <a:pt x="33" y="4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 name="Google Shape;657;p29">
              <a:extLst>
                <a:ext uri="{FF2B5EF4-FFF2-40B4-BE49-F238E27FC236}">
                  <a16:creationId xmlns:a16="http://schemas.microsoft.com/office/drawing/2014/main" id="{5B838F79-101B-7420-9E6D-98186BFAA031}"/>
                </a:ext>
              </a:extLst>
            </p:cNvPr>
            <p:cNvSpPr/>
            <p:nvPr/>
          </p:nvSpPr>
          <p:spPr>
            <a:xfrm>
              <a:off x="3132360" y="4053600"/>
              <a:ext cx="12240" cy="12600"/>
            </a:xfrm>
            <a:custGeom>
              <a:avLst/>
              <a:gdLst/>
              <a:ahLst/>
              <a:cxnLst/>
              <a:rect l="l" t="t" r="r" b="b"/>
              <a:pathLst>
                <a:path w="34" h="35" extrusionOk="0">
                  <a:moveTo>
                    <a:pt x="3" y="0"/>
                  </a:moveTo>
                  <a:cubicBezTo>
                    <a:pt x="6" y="1"/>
                    <a:pt x="9" y="2"/>
                    <a:pt x="11" y="3"/>
                  </a:cubicBezTo>
                  <a:cubicBezTo>
                    <a:pt x="18" y="7"/>
                    <a:pt x="24" y="13"/>
                    <a:pt x="28" y="20"/>
                  </a:cubicBezTo>
                  <a:cubicBezTo>
                    <a:pt x="30" y="24"/>
                    <a:pt x="32" y="29"/>
                    <a:pt x="33" y="34"/>
                  </a:cubicBezTo>
                  <a:cubicBezTo>
                    <a:pt x="17" y="21"/>
                    <a:pt x="0" y="22"/>
                    <a:pt x="3"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 name="Google Shape;658;p29">
              <a:extLst>
                <a:ext uri="{FF2B5EF4-FFF2-40B4-BE49-F238E27FC236}">
                  <a16:creationId xmlns:a16="http://schemas.microsoft.com/office/drawing/2014/main" id="{F110104B-423E-C4B7-DAEB-CB2F3080C93E}"/>
                </a:ext>
              </a:extLst>
            </p:cNvPr>
            <p:cNvSpPr/>
            <p:nvPr/>
          </p:nvSpPr>
          <p:spPr>
            <a:xfrm>
              <a:off x="2926080" y="4048560"/>
              <a:ext cx="12240" cy="16920"/>
            </a:xfrm>
            <a:custGeom>
              <a:avLst/>
              <a:gdLst/>
              <a:ahLst/>
              <a:cxnLst/>
              <a:rect l="l" t="t" r="r" b="b"/>
              <a:pathLst>
                <a:path w="34" h="47" extrusionOk="0">
                  <a:moveTo>
                    <a:pt x="33" y="46"/>
                  </a:moveTo>
                  <a:cubicBezTo>
                    <a:pt x="30" y="45"/>
                    <a:pt x="27" y="44"/>
                    <a:pt x="24" y="42"/>
                  </a:cubicBezTo>
                  <a:cubicBezTo>
                    <a:pt x="17" y="38"/>
                    <a:pt x="12" y="32"/>
                    <a:pt x="7" y="24"/>
                  </a:cubicBezTo>
                  <a:cubicBezTo>
                    <a:pt x="3" y="17"/>
                    <a:pt x="0" y="9"/>
                    <a:pt x="0" y="0"/>
                  </a:cubicBezTo>
                  <a:cubicBezTo>
                    <a:pt x="1" y="1"/>
                    <a:pt x="2" y="1"/>
                    <a:pt x="4" y="2"/>
                  </a:cubicBezTo>
                  <a:cubicBezTo>
                    <a:pt x="13" y="7"/>
                    <a:pt x="21" y="15"/>
                    <a:pt x="26" y="25"/>
                  </a:cubicBezTo>
                  <a:cubicBezTo>
                    <a:pt x="30" y="31"/>
                    <a:pt x="32" y="38"/>
                    <a:pt x="33" y="4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 name="Google Shape;659;p29">
              <a:extLst>
                <a:ext uri="{FF2B5EF4-FFF2-40B4-BE49-F238E27FC236}">
                  <a16:creationId xmlns:a16="http://schemas.microsoft.com/office/drawing/2014/main" id="{E70E1998-42E2-7425-391C-796796174328}"/>
                </a:ext>
              </a:extLst>
            </p:cNvPr>
            <p:cNvSpPr/>
            <p:nvPr/>
          </p:nvSpPr>
          <p:spPr>
            <a:xfrm>
              <a:off x="3063240" y="4029120"/>
              <a:ext cx="11160" cy="16200"/>
            </a:xfrm>
            <a:custGeom>
              <a:avLst/>
              <a:gdLst/>
              <a:ahLst/>
              <a:cxnLst/>
              <a:rect l="l" t="t" r="r" b="b"/>
              <a:pathLst>
                <a:path w="31" h="45" extrusionOk="0">
                  <a:moveTo>
                    <a:pt x="2" y="0"/>
                  </a:moveTo>
                  <a:cubicBezTo>
                    <a:pt x="12" y="7"/>
                    <a:pt x="19" y="15"/>
                    <a:pt x="25" y="25"/>
                  </a:cubicBezTo>
                  <a:cubicBezTo>
                    <a:pt x="27" y="29"/>
                    <a:pt x="29" y="32"/>
                    <a:pt x="30" y="36"/>
                  </a:cubicBezTo>
                  <a:cubicBezTo>
                    <a:pt x="26" y="44"/>
                    <a:pt x="21" y="40"/>
                    <a:pt x="19" y="36"/>
                  </a:cubicBezTo>
                  <a:cubicBezTo>
                    <a:pt x="12" y="26"/>
                    <a:pt x="0" y="20"/>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 name="Google Shape;660;p29">
              <a:extLst>
                <a:ext uri="{FF2B5EF4-FFF2-40B4-BE49-F238E27FC236}">
                  <a16:creationId xmlns:a16="http://schemas.microsoft.com/office/drawing/2014/main" id="{994F7AD5-1B86-4FC8-E887-3AE6F898E757}"/>
                </a:ext>
              </a:extLst>
            </p:cNvPr>
            <p:cNvSpPr/>
            <p:nvPr/>
          </p:nvSpPr>
          <p:spPr>
            <a:xfrm>
              <a:off x="2939040" y="4003200"/>
              <a:ext cx="10080" cy="11160"/>
            </a:xfrm>
            <a:custGeom>
              <a:avLst/>
              <a:gdLst/>
              <a:ahLst/>
              <a:cxnLst/>
              <a:rect l="l" t="t" r="r" b="b"/>
              <a:pathLst>
                <a:path w="28" h="31" extrusionOk="0">
                  <a:moveTo>
                    <a:pt x="27" y="30"/>
                  </a:moveTo>
                  <a:cubicBezTo>
                    <a:pt x="25" y="29"/>
                    <a:pt x="23" y="28"/>
                    <a:pt x="21" y="27"/>
                  </a:cubicBezTo>
                  <a:cubicBezTo>
                    <a:pt x="14" y="23"/>
                    <a:pt x="8" y="18"/>
                    <a:pt x="4" y="11"/>
                  </a:cubicBezTo>
                  <a:cubicBezTo>
                    <a:pt x="3" y="8"/>
                    <a:pt x="1" y="4"/>
                    <a:pt x="0" y="1"/>
                  </a:cubicBezTo>
                  <a:cubicBezTo>
                    <a:pt x="20" y="0"/>
                    <a:pt x="20" y="19"/>
                    <a:pt x="27" y="3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 name="Google Shape;661;p29">
              <a:extLst>
                <a:ext uri="{FF2B5EF4-FFF2-40B4-BE49-F238E27FC236}">
                  <a16:creationId xmlns:a16="http://schemas.microsoft.com/office/drawing/2014/main" id="{F6C10126-E7C1-DC91-83FA-E20ED3382FD0}"/>
                </a:ext>
              </a:extLst>
            </p:cNvPr>
            <p:cNvSpPr/>
            <p:nvPr/>
          </p:nvSpPr>
          <p:spPr>
            <a:xfrm>
              <a:off x="3440160" y="3989520"/>
              <a:ext cx="17280" cy="12240"/>
            </a:xfrm>
            <a:custGeom>
              <a:avLst/>
              <a:gdLst/>
              <a:ahLst/>
              <a:cxnLst/>
              <a:rect l="l" t="t" r="r" b="b"/>
              <a:pathLst>
                <a:path w="48" h="34" extrusionOk="0">
                  <a:moveTo>
                    <a:pt x="47" y="0"/>
                  </a:moveTo>
                  <a:cubicBezTo>
                    <a:pt x="40" y="10"/>
                    <a:pt x="31" y="18"/>
                    <a:pt x="20" y="24"/>
                  </a:cubicBezTo>
                  <a:cubicBezTo>
                    <a:pt x="14" y="28"/>
                    <a:pt x="7" y="31"/>
                    <a:pt x="0" y="33"/>
                  </a:cubicBezTo>
                  <a:cubicBezTo>
                    <a:pt x="6" y="22"/>
                    <a:pt x="14" y="14"/>
                    <a:pt x="24" y="8"/>
                  </a:cubicBezTo>
                  <a:cubicBezTo>
                    <a:pt x="31" y="4"/>
                    <a:pt x="39" y="1"/>
                    <a:pt x="4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 name="Google Shape;662;p29">
              <a:extLst>
                <a:ext uri="{FF2B5EF4-FFF2-40B4-BE49-F238E27FC236}">
                  <a16:creationId xmlns:a16="http://schemas.microsoft.com/office/drawing/2014/main" id="{C0B1FBFE-7ED4-AB06-9B82-9A654E1CDC1A}"/>
                </a:ext>
              </a:extLst>
            </p:cNvPr>
            <p:cNvSpPr/>
            <p:nvPr/>
          </p:nvSpPr>
          <p:spPr>
            <a:xfrm>
              <a:off x="2984400" y="3992400"/>
              <a:ext cx="10800" cy="11880"/>
            </a:xfrm>
            <a:custGeom>
              <a:avLst/>
              <a:gdLst/>
              <a:ahLst/>
              <a:cxnLst/>
              <a:rect l="l" t="t" r="r" b="b"/>
              <a:pathLst>
                <a:path w="30" h="33" extrusionOk="0">
                  <a:moveTo>
                    <a:pt x="26" y="32"/>
                  </a:moveTo>
                  <a:cubicBezTo>
                    <a:pt x="23" y="31"/>
                    <a:pt x="19" y="29"/>
                    <a:pt x="16" y="28"/>
                  </a:cubicBezTo>
                  <a:cubicBezTo>
                    <a:pt x="11" y="24"/>
                    <a:pt x="7" y="21"/>
                    <a:pt x="4" y="16"/>
                  </a:cubicBezTo>
                  <a:cubicBezTo>
                    <a:pt x="2" y="12"/>
                    <a:pt x="0" y="8"/>
                    <a:pt x="0" y="4"/>
                  </a:cubicBezTo>
                  <a:cubicBezTo>
                    <a:pt x="29" y="0"/>
                    <a:pt x="22" y="20"/>
                    <a:pt x="26" y="3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663;p29">
              <a:extLst>
                <a:ext uri="{FF2B5EF4-FFF2-40B4-BE49-F238E27FC236}">
                  <a16:creationId xmlns:a16="http://schemas.microsoft.com/office/drawing/2014/main" id="{44B09F6F-E9B2-5D5C-9B42-559EB4D18BAC}"/>
                </a:ext>
              </a:extLst>
            </p:cNvPr>
            <p:cNvSpPr/>
            <p:nvPr/>
          </p:nvSpPr>
          <p:spPr>
            <a:xfrm>
              <a:off x="3430440" y="3982320"/>
              <a:ext cx="14040" cy="9000"/>
            </a:xfrm>
            <a:custGeom>
              <a:avLst/>
              <a:gdLst/>
              <a:ahLst/>
              <a:cxnLst/>
              <a:rect l="l" t="t" r="r" b="b"/>
              <a:pathLst>
                <a:path w="39" h="25" extrusionOk="0">
                  <a:moveTo>
                    <a:pt x="38" y="0"/>
                  </a:moveTo>
                  <a:cubicBezTo>
                    <a:pt x="25" y="14"/>
                    <a:pt x="18" y="24"/>
                    <a:pt x="0" y="24"/>
                  </a:cubicBezTo>
                  <a:cubicBezTo>
                    <a:pt x="4" y="17"/>
                    <a:pt x="11" y="11"/>
                    <a:pt x="18" y="7"/>
                  </a:cubicBezTo>
                  <a:cubicBezTo>
                    <a:pt x="24" y="3"/>
                    <a:pt x="31" y="1"/>
                    <a:pt x="3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 name="Google Shape;664;p29">
              <a:extLst>
                <a:ext uri="{FF2B5EF4-FFF2-40B4-BE49-F238E27FC236}">
                  <a16:creationId xmlns:a16="http://schemas.microsoft.com/office/drawing/2014/main" id="{0E7F13EB-CCAA-AF30-1B8B-6A2E4D5201CC}"/>
                </a:ext>
              </a:extLst>
            </p:cNvPr>
            <p:cNvSpPr/>
            <p:nvPr/>
          </p:nvSpPr>
          <p:spPr>
            <a:xfrm>
              <a:off x="3471480" y="3958200"/>
              <a:ext cx="12600" cy="9720"/>
            </a:xfrm>
            <a:custGeom>
              <a:avLst/>
              <a:gdLst/>
              <a:ahLst/>
              <a:cxnLst/>
              <a:rect l="l" t="t" r="r" b="b"/>
              <a:pathLst>
                <a:path w="35" h="27" extrusionOk="0">
                  <a:moveTo>
                    <a:pt x="0" y="26"/>
                  </a:moveTo>
                  <a:cubicBezTo>
                    <a:pt x="0" y="25"/>
                    <a:pt x="1" y="23"/>
                    <a:pt x="2" y="22"/>
                  </a:cubicBezTo>
                  <a:cubicBezTo>
                    <a:pt x="6" y="15"/>
                    <a:pt x="12" y="9"/>
                    <a:pt x="19" y="5"/>
                  </a:cubicBezTo>
                  <a:cubicBezTo>
                    <a:pt x="23" y="2"/>
                    <a:pt x="29" y="0"/>
                    <a:pt x="34" y="0"/>
                  </a:cubicBezTo>
                  <a:lnTo>
                    <a:pt x="34" y="1"/>
                  </a:lnTo>
                  <a:cubicBezTo>
                    <a:pt x="29" y="9"/>
                    <a:pt x="22" y="15"/>
                    <a:pt x="14" y="20"/>
                  </a:cubicBezTo>
                  <a:cubicBezTo>
                    <a:pt x="10" y="23"/>
                    <a:pt x="5" y="25"/>
                    <a:pt x="0"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 name="Google Shape;665;p29">
              <a:extLst>
                <a:ext uri="{FF2B5EF4-FFF2-40B4-BE49-F238E27FC236}">
                  <a16:creationId xmlns:a16="http://schemas.microsoft.com/office/drawing/2014/main" id="{538795FC-D6AD-44A9-3108-6EE602FE9C37}"/>
                </a:ext>
              </a:extLst>
            </p:cNvPr>
            <p:cNvSpPr/>
            <p:nvPr/>
          </p:nvSpPr>
          <p:spPr>
            <a:xfrm>
              <a:off x="3492360" y="3939120"/>
              <a:ext cx="14760" cy="11520"/>
            </a:xfrm>
            <a:custGeom>
              <a:avLst/>
              <a:gdLst/>
              <a:ahLst/>
              <a:cxnLst/>
              <a:rect l="l" t="t" r="r" b="b"/>
              <a:pathLst>
                <a:path w="41" h="32" extrusionOk="0">
                  <a:moveTo>
                    <a:pt x="38" y="5"/>
                  </a:moveTo>
                  <a:cubicBezTo>
                    <a:pt x="32" y="13"/>
                    <a:pt x="25" y="19"/>
                    <a:pt x="16" y="24"/>
                  </a:cubicBezTo>
                  <a:cubicBezTo>
                    <a:pt x="11" y="27"/>
                    <a:pt x="6" y="30"/>
                    <a:pt x="0" y="31"/>
                  </a:cubicBezTo>
                  <a:cubicBezTo>
                    <a:pt x="11" y="19"/>
                    <a:pt x="17" y="0"/>
                    <a:pt x="40" y="5"/>
                  </a:cubicBezTo>
                  <a:lnTo>
                    <a:pt x="38"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666;p29">
              <a:extLst>
                <a:ext uri="{FF2B5EF4-FFF2-40B4-BE49-F238E27FC236}">
                  <a16:creationId xmlns:a16="http://schemas.microsoft.com/office/drawing/2014/main" id="{BD574612-9E82-D778-5F1B-0AC167F4AD44}"/>
                </a:ext>
              </a:extLst>
            </p:cNvPr>
            <p:cNvSpPr/>
            <p:nvPr/>
          </p:nvSpPr>
          <p:spPr>
            <a:xfrm>
              <a:off x="3199320" y="3915720"/>
              <a:ext cx="14760" cy="11520"/>
            </a:xfrm>
            <a:custGeom>
              <a:avLst/>
              <a:gdLst/>
              <a:ahLst/>
              <a:cxnLst/>
              <a:rect l="l" t="t" r="r" b="b"/>
              <a:pathLst>
                <a:path w="41" h="32" extrusionOk="0">
                  <a:moveTo>
                    <a:pt x="2" y="0"/>
                  </a:moveTo>
                  <a:cubicBezTo>
                    <a:pt x="21" y="3"/>
                    <a:pt x="31" y="17"/>
                    <a:pt x="40" y="31"/>
                  </a:cubicBezTo>
                  <a:cubicBezTo>
                    <a:pt x="33" y="31"/>
                    <a:pt x="27" y="29"/>
                    <a:pt x="20" y="25"/>
                  </a:cubicBezTo>
                  <a:cubicBezTo>
                    <a:pt x="13" y="21"/>
                    <a:pt x="7" y="15"/>
                    <a:pt x="3" y="8"/>
                  </a:cubicBezTo>
                  <a:cubicBezTo>
                    <a:pt x="2" y="6"/>
                    <a:pt x="1" y="4"/>
                    <a:pt x="0" y="2"/>
                  </a:cubicBezTo>
                  <a:lnTo>
                    <a:pt x="2"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 name="Google Shape;667;p29">
              <a:extLst>
                <a:ext uri="{FF2B5EF4-FFF2-40B4-BE49-F238E27FC236}">
                  <a16:creationId xmlns:a16="http://schemas.microsoft.com/office/drawing/2014/main" id="{6BB09954-D054-D15C-8775-EF12B1E6E22B}"/>
                </a:ext>
              </a:extLst>
            </p:cNvPr>
            <p:cNvSpPr/>
            <p:nvPr/>
          </p:nvSpPr>
          <p:spPr>
            <a:xfrm>
              <a:off x="3122640" y="3891960"/>
              <a:ext cx="10800" cy="14040"/>
            </a:xfrm>
            <a:custGeom>
              <a:avLst/>
              <a:gdLst/>
              <a:ahLst/>
              <a:cxnLst/>
              <a:rect l="l" t="t" r="r" b="b"/>
              <a:pathLst>
                <a:path w="30" h="39" extrusionOk="0">
                  <a:moveTo>
                    <a:pt x="1" y="1"/>
                  </a:moveTo>
                  <a:cubicBezTo>
                    <a:pt x="21" y="6"/>
                    <a:pt x="22" y="24"/>
                    <a:pt x="29" y="38"/>
                  </a:cubicBezTo>
                  <a:cubicBezTo>
                    <a:pt x="14" y="30"/>
                    <a:pt x="0" y="20"/>
                    <a:pt x="3" y="0"/>
                  </a:cubicBezTo>
                  <a:lnTo>
                    <a:pt x="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 name="Google Shape;668;p29">
              <a:extLst>
                <a:ext uri="{FF2B5EF4-FFF2-40B4-BE49-F238E27FC236}">
                  <a16:creationId xmlns:a16="http://schemas.microsoft.com/office/drawing/2014/main" id="{EE81119C-7922-692E-2E45-4ED6672B5C1A}"/>
                </a:ext>
              </a:extLst>
            </p:cNvPr>
            <p:cNvSpPr/>
            <p:nvPr/>
          </p:nvSpPr>
          <p:spPr>
            <a:xfrm>
              <a:off x="3939480" y="3877560"/>
              <a:ext cx="15840" cy="6840"/>
            </a:xfrm>
            <a:custGeom>
              <a:avLst/>
              <a:gdLst/>
              <a:ahLst/>
              <a:cxnLst/>
              <a:rect l="l" t="t" r="r" b="b"/>
              <a:pathLst>
                <a:path w="44" h="19" extrusionOk="0">
                  <a:moveTo>
                    <a:pt x="1" y="16"/>
                  </a:moveTo>
                  <a:cubicBezTo>
                    <a:pt x="12" y="3"/>
                    <a:pt x="28" y="5"/>
                    <a:pt x="43" y="0"/>
                  </a:cubicBezTo>
                  <a:cubicBezTo>
                    <a:pt x="42" y="1"/>
                    <a:pt x="42" y="1"/>
                    <a:pt x="42" y="2"/>
                  </a:cubicBezTo>
                  <a:cubicBezTo>
                    <a:pt x="39" y="7"/>
                    <a:pt x="35" y="11"/>
                    <a:pt x="30" y="14"/>
                  </a:cubicBezTo>
                  <a:cubicBezTo>
                    <a:pt x="25" y="17"/>
                    <a:pt x="20" y="18"/>
                    <a:pt x="14" y="18"/>
                  </a:cubicBezTo>
                  <a:cubicBezTo>
                    <a:pt x="9" y="18"/>
                    <a:pt x="4" y="17"/>
                    <a:pt x="0" y="15"/>
                  </a:cubicBezTo>
                  <a:lnTo>
                    <a:pt x="1" y="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 name="Google Shape;669;p29">
              <a:extLst>
                <a:ext uri="{FF2B5EF4-FFF2-40B4-BE49-F238E27FC236}">
                  <a16:creationId xmlns:a16="http://schemas.microsoft.com/office/drawing/2014/main" id="{BBB37D22-6C2F-7654-7178-AF4F50DAD322}"/>
                </a:ext>
              </a:extLst>
            </p:cNvPr>
            <p:cNvSpPr/>
            <p:nvPr/>
          </p:nvSpPr>
          <p:spPr>
            <a:xfrm>
              <a:off x="2926800" y="3821760"/>
              <a:ext cx="6840" cy="12600"/>
            </a:xfrm>
            <a:custGeom>
              <a:avLst/>
              <a:gdLst/>
              <a:ahLst/>
              <a:cxnLst/>
              <a:rect l="l" t="t" r="r" b="b"/>
              <a:pathLst>
                <a:path w="19" h="35" extrusionOk="0">
                  <a:moveTo>
                    <a:pt x="18" y="22"/>
                  </a:moveTo>
                  <a:cubicBezTo>
                    <a:pt x="18" y="26"/>
                    <a:pt x="16" y="32"/>
                    <a:pt x="15" y="32"/>
                  </a:cubicBezTo>
                  <a:cubicBezTo>
                    <a:pt x="2" y="34"/>
                    <a:pt x="0" y="24"/>
                    <a:pt x="0" y="15"/>
                  </a:cubicBezTo>
                  <a:cubicBezTo>
                    <a:pt x="0" y="10"/>
                    <a:pt x="2" y="5"/>
                    <a:pt x="4" y="0"/>
                  </a:cubicBezTo>
                  <a:lnTo>
                    <a:pt x="18" y="2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 name="Google Shape;670;p29">
              <a:extLst>
                <a:ext uri="{FF2B5EF4-FFF2-40B4-BE49-F238E27FC236}">
                  <a16:creationId xmlns:a16="http://schemas.microsoft.com/office/drawing/2014/main" id="{706B03F8-19BF-DCC8-874B-6FA742203E3E}"/>
                </a:ext>
              </a:extLst>
            </p:cNvPr>
            <p:cNvSpPr/>
            <p:nvPr/>
          </p:nvSpPr>
          <p:spPr>
            <a:xfrm>
              <a:off x="3366000" y="3787200"/>
              <a:ext cx="20160" cy="7560"/>
            </a:xfrm>
            <a:custGeom>
              <a:avLst/>
              <a:gdLst/>
              <a:ahLst/>
              <a:cxnLst/>
              <a:rect l="l" t="t" r="r" b="b"/>
              <a:pathLst>
                <a:path w="56" h="21" extrusionOk="0">
                  <a:moveTo>
                    <a:pt x="53" y="1"/>
                  </a:moveTo>
                  <a:cubicBezTo>
                    <a:pt x="37" y="20"/>
                    <a:pt x="18" y="9"/>
                    <a:pt x="0" y="8"/>
                  </a:cubicBezTo>
                  <a:cubicBezTo>
                    <a:pt x="12" y="3"/>
                    <a:pt x="24" y="0"/>
                    <a:pt x="37" y="0"/>
                  </a:cubicBezTo>
                  <a:cubicBezTo>
                    <a:pt x="43" y="0"/>
                    <a:pt x="49" y="1"/>
                    <a:pt x="55" y="2"/>
                  </a:cubicBezTo>
                  <a:lnTo>
                    <a:pt x="53"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29">
              <a:extLst>
                <a:ext uri="{FF2B5EF4-FFF2-40B4-BE49-F238E27FC236}">
                  <a16:creationId xmlns:a16="http://schemas.microsoft.com/office/drawing/2014/main" id="{E7321A54-238A-266E-4CB4-9FEE7C505F21}"/>
                </a:ext>
              </a:extLst>
            </p:cNvPr>
            <p:cNvSpPr/>
            <p:nvPr/>
          </p:nvSpPr>
          <p:spPr>
            <a:xfrm>
              <a:off x="3041280" y="3790080"/>
              <a:ext cx="10440" cy="15120"/>
            </a:xfrm>
            <a:custGeom>
              <a:avLst/>
              <a:gdLst/>
              <a:ahLst/>
              <a:cxnLst/>
              <a:rect l="l" t="t" r="r" b="b"/>
              <a:pathLst>
                <a:path w="29" h="42" extrusionOk="0">
                  <a:moveTo>
                    <a:pt x="8" y="0"/>
                  </a:moveTo>
                  <a:cubicBezTo>
                    <a:pt x="16" y="13"/>
                    <a:pt x="28" y="22"/>
                    <a:pt x="21" y="41"/>
                  </a:cubicBezTo>
                  <a:cubicBezTo>
                    <a:pt x="14" y="28"/>
                    <a:pt x="0" y="19"/>
                    <a:pt x="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29">
              <a:extLst>
                <a:ext uri="{FF2B5EF4-FFF2-40B4-BE49-F238E27FC236}">
                  <a16:creationId xmlns:a16="http://schemas.microsoft.com/office/drawing/2014/main" id="{1B367539-F134-D34E-15D9-F0E2511ADA67}"/>
                </a:ext>
              </a:extLst>
            </p:cNvPr>
            <p:cNvSpPr/>
            <p:nvPr/>
          </p:nvSpPr>
          <p:spPr>
            <a:xfrm>
              <a:off x="3697200" y="3769200"/>
              <a:ext cx="11520" cy="10080"/>
            </a:xfrm>
            <a:custGeom>
              <a:avLst/>
              <a:gdLst/>
              <a:ahLst/>
              <a:cxnLst/>
              <a:rect l="l" t="t" r="r" b="b"/>
              <a:pathLst>
                <a:path w="32" h="28" extrusionOk="0">
                  <a:moveTo>
                    <a:pt x="0" y="27"/>
                  </a:moveTo>
                  <a:cubicBezTo>
                    <a:pt x="3" y="16"/>
                    <a:pt x="12" y="0"/>
                    <a:pt x="18" y="5"/>
                  </a:cubicBezTo>
                  <a:cubicBezTo>
                    <a:pt x="31" y="13"/>
                    <a:pt x="13" y="17"/>
                    <a:pt x="10" y="24"/>
                  </a:cubicBezTo>
                  <a:cubicBezTo>
                    <a:pt x="9" y="26"/>
                    <a:pt x="4" y="26"/>
                    <a:pt x="0"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673;p29">
              <a:extLst>
                <a:ext uri="{FF2B5EF4-FFF2-40B4-BE49-F238E27FC236}">
                  <a16:creationId xmlns:a16="http://schemas.microsoft.com/office/drawing/2014/main" id="{EF71970C-3EE2-51BE-4F85-8DB1A54096E8}"/>
                </a:ext>
              </a:extLst>
            </p:cNvPr>
            <p:cNvSpPr/>
            <p:nvPr/>
          </p:nvSpPr>
          <p:spPr>
            <a:xfrm>
              <a:off x="3058200" y="3755880"/>
              <a:ext cx="12960" cy="16200"/>
            </a:xfrm>
            <a:custGeom>
              <a:avLst/>
              <a:gdLst/>
              <a:ahLst/>
              <a:cxnLst/>
              <a:rect l="l" t="t" r="r" b="b"/>
              <a:pathLst>
                <a:path w="36" h="45" extrusionOk="0">
                  <a:moveTo>
                    <a:pt x="35" y="42"/>
                  </a:moveTo>
                  <a:cubicBezTo>
                    <a:pt x="15" y="39"/>
                    <a:pt x="9" y="22"/>
                    <a:pt x="0" y="0"/>
                  </a:cubicBezTo>
                  <a:cubicBezTo>
                    <a:pt x="3" y="2"/>
                    <a:pt x="7" y="3"/>
                    <a:pt x="10" y="5"/>
                  </a:cubicBezTo>
                  <a:cubicBezTo>
                    <a:pt x="18" y="9"/>
                    <a:pt x="24" y="15"/>
                    <a:pt x="28" y="23"/>
                  </a:cubicBezTo>
                  <a:cubicBezTo>
                    <a:pt x="32" y="29"/>
                    <a:pt x="34" y="36"/>
                    <a:pt x="34" y="44"/>
                  </a:cubicBezTo>
                  <a:lnTo>
                    <a:pt x="35" y="4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674;p29">
              <a:extLst>
                <a:ext uri="{FF2B5EF4-FFF2-40B4-BE49-F238E27FC236}">
                  <a16:creationId xmlns:a16="http://schemas.microsoft.com/office/drawing/2014/main" id="{112993F0-F12F-6BAA-EE2B-D53A46C200DC}"/>
                </a:ext>
              </a:extLst>
            </p:cNvPr>
            <p:cNvSpPr/>
            <p:nvPr/>
          </p:nvSpPr>
          <p:spPr>
            <a:xfrm>
              <a:off x="2961360" y="3710520"/>
              <a:ext cx="11880" cy="12600"/>
            </a:xfrm>
            <a:custGeom>
              <a:avLst/>
              <a:gdLst/>
              <a:ahLst/>
              <a:cxnLst/>
              <a:rect l="l" t="t" r="r" b="b"/>
              <a:pathLst>
                <a:path w="33" h="35" extrusionOk="0">
                  <a:moveTo>
                    <a:pt x="2" y="1"/>
                  </a:moveTo>
                  <a:cubicBezTo>
                    <a:pt x="16" y="6"/>
                    <a:pt x="22" y="20"/>
                    <a:pt x="32" y="34"/>
                  </a:cubicBezTo>
                  <a:cubicBezTo>
                    <a:pt x="9" y="30"/>
                    <a:pt x="0" y="20"/>
                    <a:pt x="3" y="0"/>
                  </a:cubicBezTo>
                  <a:lnTo>
                    <a:pt x="2"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 name="Google Shape;675;p29">
              <a:extLst>
                <a:ext uri="{FF2B5EF4-FFF2-40B4-BE49-F238E27FC236}">
                  <a16:creationId xmlns:a16="http://schemas.microsoft.com/office/drawing/2014/main" id="{D87F7686-ED55-F4C9-CF70-0660408BF879}"/>
                </a:ext>
              </a:extLst>
            </p:cNvPr>
            <p:cNvSpPr/>
            <p:nvPr/>
          </p:nvSpPr>
          <p:spPr>
            <a:xfrm>
              <a:off x="3511440" y="3706920"/>
              <a:ext cx="10800" cy="14760"/>
            </a:xfrm>
            <a:custGeom>
              <a:avLst/>
              <a:gdLst/>
              <a:ahLst/>
              <a:cxnLst/>
              <a:rect l="l" t="t" r="r" b="b"/>
              <a:pathLst>
                <a:path w="30" h="41" extrusionOk="0">
                  <a:moveTo>
                    <a:pt x="28" y="0"/>
                  </a:moveTo>
                  <a:cubicBezTo>
                    <a:pt x="28" y="21"/>
                    <a:pt x="15" y="30"/>
                    <a:pt x="0" y="40"/>
                  </a:cubicBezTo>
                  <a:cubicBezTo>
                    <a:pt x="6" y="23"/>
                    <a:pt x="8" y="5"/>
                    <a:pt x="29" y="1"/>
                  </a:cubicBezTo>
                  <a:lnTo>
                    <a:pt x="28"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29">
              <a:extLst>
                <a:ext uri="{FF2B5EF4-FFF2-40B4-BE49-F238E27FC236}">
                  <a16:creationId xmlns:a16="http://schemas.microsoft.com/office/drawing/2014/main" id="{29928C18-5160-1AFE-C5C1-26B45196D8BD}"/>
                </a:ext>
              </a:extLst>
            </p:cNvPr>
            <p:cNvSpPr/>
            <p:nvPr/>
          </p:nvSpPr>
          <p:spPr>
            <a:xfrm>
              <a:off x="3179880" y="3702240"/>
              <a:ext cx="18000" cy="10440"/>
            </a:xfrm>
            <a:custGeom>
              <a:avLst/>
              <a:gdLst/>
              <a:ahLst/>
              <a:cxnLst/>
              <a:rect l="l" t="t" r="r" b="b"/>
              <a:pathLst>
                <a:path w="50" h="29" extrusionOk="0">
                  <a:moveTo>
                    <a:pt x="49" y="19"/>
                  </a:moveTo>
                  <a:cubicBezTo>
                    <a:pt x="28" y="28"/>
                    <a:pt x="20" y="12"/>
                    <a:pt x="0" y="10"/>
                  </a:cubicBezTo>
                  <a:cubicBezTo>
                    <a:pt x="23" y="0"/>
                    <a:pt x="33" y="14"/>
                    <a:pt x="49"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29">
              <a:extLst>
                <a:ext uri="{FF2B5EF4-FFF2-40B4-BE49-F238E27FC236}">
                  <a16:creationId xmlns:a16="http://schemas.microsoft.com/office/drawing/2014/main" id="{62242A96-EBF5-9D08-A4E9-7D0D4AE682EF}"/>
                </a:ext>
              </a:extLst>
            </p:cNvPr>
            <p:cNvSpPr/>
            <p:nvPr/>
          </p:nvSpPr>
          <p:spPr>
            <a:xfrm>
              <a:off x="2930400" y="3691440"/>
              <a:ext cx="7920" cy="16920"/>
            </a:xfrm>
            <a:custGeom>
              <a:avLst/>
              <a:gdLst/>
              <a:ahLst/>
              <a:cxnLst/>
              <a:rect l="l" t="t" r="r" b="b"/>
              <a:pathLst>
                <a:path w="22" h="47" extrusionOk="0">
                  <a:moveTo>
                    <a:pt x="21" y="46"/>
                  </a:moveTo>
                  <a:cubicBezTo>
                    <a:pt x="8" y="24"/>
                    <a:pt x="0" y="14"/>
                    <a:pt x="2" y="0"/>
                  </a:cubicBezTo>
                  <a:cubicBezTo>
                    <a:pt x="17" y="6"/>
                    <a:pt x="20" y="18"/>
                    <a:pt x="21" y="4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29">
              <a:extLst>
                <a:ext uri="{FF2B5EF4-FFF2-40B4-BE49-F238E27FC236}">
                  <a16:creationId xmlns:a16="http://schemas.microsoft.com/office/drawing/2014/main" id="{30BCAB5E-5CE7-4275-0E9F-E63A66E62DF5}"/>
                </a:ext>
              </a:extLst>
            </p:cNvPr>
            <p:cNvSpPr/>
            <p:nvPr/>
          </p:nvSpPr>
          <p:spPr>
            <a:xfrm>
              <a:off x="3672720" y="3682080"/>
              <a:ext cx="15120" cy="12240"/>
            </a:xfrm>
            <a:custGeom>
              <a:avLst/>
              <a:gdLst/>
              <a:ahLst/>
              <a:cxnLst/>
              <a:rect l="l" t="t" r="r" b="b"/>
              <a:pathLst>
                <a:path w="42" h="34" extrusionOk="0">
                  <a:moveTo>
                    <a:pt x="0" y="33"/>
                  </a:moveTo>
                  <a:cubicBezTo>
                    <a:pt x="5" y="15"/>
                    <a:pt x="17" y="6"/>
                    <a:pt x="41" y="0"/>
                  </a:cubicBezTo>
                  <a:lnTo>
                    <a:pt x="41" y="1"/>
                  </a:lnTo>
                  <a:cubicBezTo>
                    <a:pt x="35" y="11"/>
                    <a:pt x="26" y="20"/>
                    <a:pt x="16" y="26"/>
                  </a:cubicBezTo>
                  <a:cubicBezTo>
                    <a:pt x="11" y="29"/>
                    <a:pt x="5" y="31"/>
                    <a:pt x="0" y="3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679;p29">
              <a:extLst>
                <a:ext uri="{FF2B5EF4-FFF2-40B4-BE49-F238E27FC236}">
                  <a16:creationId xmlns:a16="http://schemas.microsoft.com/office/drawing/2014/main" id="{F0EE3FC5-641D-C291-CF79-AC2EEE764E67}"/>
                </a:ext>
              </a:extLst>
            </p:cNvPr>
            <p:cNvSpPr/>
            <p:nvPr/>
          </p:nvSpPr>
          <p:spPr>
            <a:xfrm>
              <a:off x="3266280" y="3667680"/>
              <a:ext cx="16560" cy="11520"/>
            </a:xfrm>
            <a:custGeom>
              <a:avLst/>
              <a:gdLst/>
              <a:ahLst/>
              <a:cxnLst/>
              <a:rect l="l" t="t" r="r" b="b"/>
              <a:pathLst>
                <a:path w="46" h="32" extrusionOk="0">
                  <a:moveTo>
                    <a:pt x="0" y="1"/>
                  </a:moveTo>
                  <a:cubicBezTo>
                    <a:pt x="11" y="14"/>
                    <a:pt x="32" y="12"/>
                    <a:pt x="45" y="31"/>
                  </a:cubicBezTo>
                  <a:cubicBezTo>
                    <a:pt x="23" y="26"/>
                    <a:pt x="1" y="31"/>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680;p29">
              <a:extLst>
                <a:ext uri="{FF2B5EF4-FFF2-40B4-BE49-F238E27FC236}">
                  <a16:creationId xmlns:a16="http://schemas.microsoft.com/office/drawing/2014/main" id="{A654A1C4-5776-D7F8-BBF1-B14A12DEE660}"/>
                </a:ext>
              </a:extLst>
            </p:cNvPr>
            <p:cNvSpPr/>
            <p:nvPr/>
          </p:nvSpPr>
          <p:spPr>
            <a:xfrm>
              <a:off x="3495960" y="3620520"/>
              <a:ext cx="15120" cy="10080"/>
            </a:xfrm>
            <a:custGeom>
              <a:avLst/>
              <a:gdLst/>
              <a:ahLst/>
              <a:cxnLst/>
              <a:rect l="l" t="t" r="r" b="b"/>
              <a:pathLst>
                <a:path w="42" h="28" extrusionOk="0">
                  <a:moveTo>
                    <a:pt x="41" y="22"/>
                  </a:moveTo>
                  <a:cubicBezTo>
                    <a:pt x="22" y="27"/>
                    <a:pt x="12" y="17"/>
                    <a:pt x="0" y="11"/>
                  </a:cubicBezTo>
                  <a:cubicBezTo>
                    <a:pt x="16" y="0"/>
                    <a:pt x="26" y="12"/>
                    <a:pt x="41"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29">
              <a:extLst>
                <a:ext uri="{FF2B5EF4-FFF2-40B4-BE49-F238E27FC236}">
                  <a16:creationId xmlns:a16="http://schemas.microsoft.com/office/drawing/2014/main" id="{045BAEC6-7DBB-F219-0FCA-B5ABF5F8EB5B}"/>
                </a:ext>
              </a:extLst>
            </p:cNvPr>
            <p:cNvSpPr/>
            <p:nvPr/>
          </p:nvSpPr>
          <p:spPr>
            <a:xfrm>
              <a:off x="3486240" y="3600720"/>
              <a:ext cx="18720" cy="8640"/>
            </a:xfrm>
            <a:custGeom>
              <a:avLst/>
              <a:gdLst/>
              <a:ahLst/>
              <a:cxnLst/>
              <a:rect l="l" t="t" r="r" b="b"/>
              <a:pathLst>
                <a:path w="52" h="24" extrusionOk="0">
                  <a:moveTo>
                    <a:pt x="0" y="1"/>
                  </a:moveTo>
                  <a:cubicBezTo>
                    <a:pt x="15" y="4"/>
                    <a:pt x="28" y="10"/>
                    <a:pt x="41" y="17"/>
                  </a:cubicBezTo>
                  <a:cubicBezTo>
                    <a:pt x="44" y="19"/>
                    <a:pt x="48" y="21"/>
                    <a:pt x="51" y="23"/>
                  </a:cubicBezTo>
                  <a:cubicBezTo>
                    <a:pt x="25" y="23"/>
                    <a:pt x="9" y="21"/>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682;p29">
              <a:extLst>
                <a:ext uri="{FF2B5EF4-FFF2-40B4-BE49-F238E27FC236}">
                  <a16:creationId xmlns:a16="http://schemas.microsoft.com/office/drawing/2014/main" id="{542984C4-5FCE-37FC-47BC-EFCFF89F9991}"/>
                </a:ext>
              </a:extLst>
            </p:cNvPr>
            <p:cNvSpPr/>
            <p:nvPr/>
          </p:nvSpPr>
          <p:spPr>
            <a:xfrm>
              <a:off x="3466080" y="3594600"/>
              <a:ext cx="21240" cy="10080"/>
            </a:xfrm>
            <a:custGeom>
              <a:avLst/>
              <a:gdLst/>
              <a:ahLst/>
              <a:cxnLst/>
              <a:rect l="l" t="t" r="r" b="b"/>
              <a:pathLst>
                <a:path w="59" h="28" extrusionOk="0">
                  <a:moveTo>
                    <a:pt x="58" y="17"/>
                  </a:moveTo>
                  <a:cubicBezTo>
                    <a:pt x="37" y="27"/>
                    <a:pt x="23" y="16"/>
                    <a:pt x="0" y="0"/>
                  </a:cubicBezTo>
                  <a:cubicBezTo>
                    <a:pt x="17" y="1"/>
                    <a:pt x="35" y="6"/>
                    <a:pt x="50" y="15"/>
                  </a:cubicBezTo>
                  <a:cubicBezTo>
                    <a:pt x="52" y="16"/>
                    <a:pt x="54" y="17"/>
                    <a:pt x="56" y="18"/>
                  </a:cubicBezTo>
                  <a:lnTo>
                    <a:pt x="58" y="1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29">
              <a:extLst>
                <a:ext uri="{FF2B5EF4-FFF2-40B4-BE49-F238E27FC236}">
                  <a16:creationId xmlns:a16="http://schemas.microsoft.com/office/drawing/2014/main" id="{75A29266-3309-7886-657A-95025FF1F2D1}"/>
                </a:ext>
              </a:extLst>
            </p:cNvPr>
            <p:cNvSpPr/>
            <p:nvPr/>
          </p:nvSpPr>
          <p:spPr>
            <a:xfrm>
              <a:off x="2859480" y="3551040"/>
              <a:ext cx="15840" cy="15840"/>
            </a:xfrm>
            <a:custGeom>
              <a:avLst/>
              <a:gdLst/>
              <a:ahLst/>
              <a:cxnLst/>
              <a:rect l="l" t="t" r="r" b="b"/>
              <a:pathLst>
                <a:path w="44" h="44" extrusionOk="0">
                  <a:moveTo>
                    <a:pt x="42" y="21"/>
                  </a:moveTo>
                  <a:cubicBezTo>
                    <a:pt x="33" y="21"/>
                    <a:pt x="42" y="43"/>
                    <a:pt x="28" y="34"/>
                  </a:cubicBezTo>
                  <a:cubicBezTo>
                    <a:pt x="17" y="24"/>
                    <a:pt x="8" y="13"/>
                    <a:pt x="0" y="0"/>
                  </a:cubicBezTo>
                  <a:cubicBezTo>
                    <a:pt x="23" y="0"/>
                    <a:pt x="26" y="27"/>
                    <a:pt x="43" y="22"/>
                  </a:cubicBezTo>
                  <a:lnTo>
                    <a:pt x="42" y="2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 name="Google Shape;684;p29">
              <a:extLst>
                <a:ext uri="{FF2B5EF4-FFF2-40B4-BE49-F238E27FC236}">
                  <a16:creationId xmlns:a16="http://schemas.microsoft.com/office/drawing/2014/main" id="{C3209BC9-BC98-827C-DBFF-CA5829BFBA8C}"/>
                </a:ext>
              </a:extLst>
            </p:cNvPr>
            <p:cNvSpPr/>
            <p:nvPr/>
          </p:nvSpPr>
          <p:spPr>
            <a:xfrm>
              <a:off x="4033800" y="3535560"/>
              <a:ext cx="10080" cy="19440"/>
            </a:xfrm>
            <a:custGeom>
              <a:avLst/>
              <a:gdLst/>
              <a:ahLst/>
              <a:cxnLst/>
              <a:rect l="l" t="t" r="r" b="b"/>
              <a:pathLst>
                <a:path w="28" h="54" extrusionOk="0">
                  <a:moveTo>
                    <a:pt x="21" y="53"/>
                  </a:moveTo>
                  <a:cubicBezTo>
                    <a:pt x="16" y="48"/>
                    <a:pt x="11" y="43"/>
                    <a:pt x="8" y="37"/>
                  </a:cubicBezTo>
                  <a:cubicBezTo>
                    <a:pt x="3" y="27"/>
                    <a:pt x="0" y="17"/>
                    <a:pt x="0" y="6"/>
                  </a:cubicBezTo>
                  <a:cubicBezTo>
                    <a:pt x="0" y="4"/>
                    <a:pt x="0" y="2"/>
                    <a:pt x="0" y="0"/>
                  </a:cubicBezTo>
                  <a:cubicBezTo>
                    <a:pt x="17" y="18"/>
                    <a:pt x="27" y="32"/>
                    <a:pt x="20" y="53"/>
                  </a:cubicBezTo>
                  <a:lnTo>
                    <a:pt x="21" y="5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 name="Google Shape;685;p29">
              <a:extLst>
                <a:ext uri="{FF2B5EF4-FFF2-40B4-BE49-F238E27FC236}">
                  <a16:creationId xmlns:a16="http://schemas.microsoft.com/office/drawing/2014/main" id="{5993110E-FC0B-0DF3-6BBC-F836797DAB2F}"/>
                </a:ext>
              </a:extLst>
            </p:cNvPr>
            <p:cNvSpPr/>
            <p:nvPr/>
          </p:nvSpPr>
          <p:spPr>
            <a:xfrm>
              <a:off x="3625560" y="3532680"/>
              <a:ext cx="13320" cy="11880"/>
            </a:xfrm>
            <a:custGeom>
              <a:avLst/>
              <a:gdLst/>
              <a:ahLst/>
              <a:cxnLst/>
              <a:rect l="l" t="t" r="r" b="b"/>
              <a:pathLst>
                <a:path w="37" h="33" extrusionOk="0">
                  <a:moveTo>
                    <a:pt x="36" y="8"/>
                  </a:moveTo>
                  <a:cubicBezTo>
                    <a:pt x="29" y="18"/>
                    <a:pt x="17" y="32"/>
                    <a:pt x="8" y="16"/>
                  </a:cubicBezTo>
                  <a:cubicBezTo>
                    <a:pt x="0" y="0"/>
                    <a:pt x="18" y="5"/>
                    <a:pt x="27" y="3"/>
                  </a:cubicBezTo>
                  <a:cubicBezTo>
                    <a:pt x="30" y="3"/>
                    <a:pt x="33" y="6"/>
                    <a:pt x="36"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 name="Google Shape;686;p29">
              <a:extLst>
                <a:ext uri="{FF2B5EF4-FFF2-40B4-BE49-F238E27FC236}">
                  <a16:creationId xmlns:a16="http://schemas.microsoft.com/office/drawing/2014/main" id="{0FB367B5-E552-4115-34FC-0B37545A5595}"/>
                </a:ext>
              </a:extLst>
            </p:cNvPr>
            <p:cNvSpPr/>
            <p:nvPr/>
          </p:nvSpPr>
          <p:spPr>
            <a:xfrm>
              <a:off x="3244320" y="3516840"/>
              <a:ext cx="18000" cy="8280"/>
            </a:xfrm>
            <a:custGeom>
              <a:avLst/>
              <a:gdLst/>
              <a:ahLst/>
              <a:cxnLst/>
              <a:rect l="l" t="t" r="r" b="b"/>
              <a:pathLst>
                <a:path w="50" h="23" extrusionOk="0">
                  <a:moveTo>
                    <a:pt x="0" y="1"/>
                  </a:moveTo>
                  <a:cubicBezTo>
                    <a:pt x="13" y="2"/>
                    <a:pt x="26" y="6"/>
                    <a:pt x="37" y="12"/>
                  </a:cubicBezTo>
                  <a:cubicBezTo>
                    <a:pt x="41" y="15"/>
                    <a:pt x="45" y="18"/>
                    <a:pt x="49" y="21"/>
                  </a:cubicBezTo>
                  <a:cubicBezTo>
                    <a:pt x="26" y="22"/>
                    <a:pt x="10" y="21"/>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29">
              <a:extLst>
                <a:ext uri="{FF2B5EF4-FFF2-40B4-BE49-F238E27FC236}">
                  <a16:creationId xmlns:a16="http://schemas.microsoft.com/office/drawing/2014/main" id="{10C01B57-0136-A9E1-6EF3-25A2D11C5AAB}"/>
                </a:ext>
              </a:extLst>
            </p:cNvPr>
            <p:cNvSpPr/>
            <p:nvPr/>
          </p:nvSpPr>
          <p:spPr>
            <a:xfrm>
              <a:off x="3224880" y="3510360"/>
              <a:ext cx="20520" cy="9360"/>
            </a:xfrm>
            <a:custGeom>
              <a:avLst/>
              <a:gdLst/>
              <a:ahLst/>
              <a:cxnLst/>
              <a:rect l="l" t="t" r="r" b="b"/>
              <a:pathLst>
                <a:path w="57" h="26" extrusionOk="0">
                  <a:moveTo>
                    <a:pt x="56" y="17"/>
                  </a:moveTo>
                  <a:cubicBezTo>
                    <a:pt x="36" y="25"/>
                    <a:pt x="21" y="12"/>
                    <a:pt x="0" y="2"/>
                  </a:cubicBezTo>
                  <a:cubicBezTo>
                    <a:pt x="5" y="1"/>
                    <a:pt x="9" y="0"/>
                    <a:pt x="14" y="0"/>
                  </a:cubicBezTo>
                  <a:cubicBezTo>
                    <a:pt x="23" y="0"/>
                    <a:pt x="32" y="4"/>
                    <a:pt x="40" y="8"/>
                  </a:cubicBezTo>
                  <a:cubicBezTo>
                    <a:pt x="45" y="11"/>
                    <a:pt x="49" y="14"/>
                    <a:pt x="53" y="18"/>
                  </a:cubicBezTo>
                  <a:lnTo>
                    <a:pt x="56" y="1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29">
              <a:extLst>
                <a:ext uri="{FF2B5EF4-FFF2-40B4-BE49-F238E27FC236}">
                  <a16:creationId xmlns:a16="http://schemas.microsoft.com/office/drawing/2014/main" id="{906B7C8D-87A1-08B2-0B43-0CB780453E87}"/>
                </a:ext>
              </a:extLst>
            </p:cNvPr>
            <p:cNvSpPr/>
            <p:nvPr/>
          </p:nvSpPr>
          <p:spPr>
            <a:xfrm>
              <a:off x="3132360" y="3422520"/>
              <a:ext cx="23040" cy="7200"/>
            </a:xfrm>
            <a:custGeom>
              <a:avLst/>
              <a:gdLst/>
              <a:ahLst/>
              <a:cxnLst/>
              <a:rect l="l" t="t" r="r" b="b"/>
              <a:pathLst>
                <a:path w="64" h="20" extrusionOk="0">
                  <a:moveTo>
                    <a:pt x="63" y="18"/>
                  </a:moveTo>
                  <a:cubicBezTo>
                    <a:pt x="59" y="19"/>
                    <a:pt x="54" y="19"/>
                    <a:pt x="50" y="19"/>
                  </a:cubicBezTo>
                  <a:cubicBezTo>
                    <a:pt x="33" y="19"/>
                    <a:pt x="16" y="16"/>
                    <a:pt x="0" y="10"/>
                  </a:cubicBezTo>
                  <a:cubicBezTo>
                    <a:pt x="27" y="9"/>
                    <a:pt x="47" y="0"/>
                    <a:pt x="62" y="19"/>
                  </a:cubicBezTo>
                  <a:lnTo>
                    <a:pt x="63" y="1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 name="Google Shape;689;p29">
              <a:extLst>
                <a:ext uri="{FF2B5EF4-FFF2-40B4-BE49-F238E27FC236}">
                  <a16:creationId xmlns:a16="http://schemas.microsoft.com/office/drawing/2014/main" id="{2C811D50-66A6-5590-6398-FFBAA64BE2AF}"/>
                </a:ext>
              </a:extLst>
            </p:cNvPr>
            <p:cNvSpPr/>
            <p:nvPr/>
          </p:nvSpPr>
          <p:spPr>
            <a:xfrm>
              <a:off x="3239640" y="4116240"/>
              <a:ext cx="17640" cy="9360"/>
            </a:xfrm>
            <a:custGeom>
              <a:avLst/>
              <a:gdLst/>
              <a:ahLst/>
              <a:cxnLst/>
              <a:rect l="l" t="t" r="r" b="b"/>
              <a:pathLst>
                <a:path w="49" h="26" extrusionOk="0">
                  <a:moveTo>
                    <a:pt x="0" y="5"/>
                  </a:moveTo>
                  <a:cubicBezTo>
                    <a:pt x="17" y="0"/>
                    <a:pt x="29" y="7"/>
                    <a:pt x="48" y="25"/>
                  </a:cubicBezTo>
                  <a:cubicBezTo>
                    <a:pt x="23" y="21"/>
                    <a:pt x="9" y="19"/>
                    <a:pt x="1" y="3"/>
                  </a:cubicBezTo>
                  <a:lnTo>
                    <a:pt x="0"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690;p29">
              <a:extLst>
                <a:ext uri="{FF2B5EF4-FFF2-40B4-BE49-F238E27FC236}">
                  <a16:creationId xmlns:a16="http://schemas.microsoft.com/office/drawing/2014/main" id="{CA59A8D6-1884-EA74-E466-DCECDC0EA6DC}"/>
                </a:ext>
              </a:extLst>
            </p:cNvPr>
            <p:cNvSpPr/>
            <p:nvPr/>
          </p:nvSpPr>
          <p:spPr>
            <a:xfrm>
              <a:off x="3798720" y="3929400"/>
              <a:ext cx="10440" cy="10080"/>
            </a:xfrm>
            <a:custGeom>
              <a:avLst/>
              <a:gdLst/>
              <a:ahLst/>
              <a:cxnLst/>
              <a:rect l="l" t="t" r="r" b="b"/>
              <a:pathLst>
                <a:path w="29" h="28" extrusionOk="0">
                  <a:moveTo>
                    <a:pt x="19" y="0"/>
                  </a:moveTo>
                  <a:cubicBezTo>
                    <a:pt x="22" y="11"/>
                    <a:pt x="28" y="27"/>
                    <a:pt x="14" y="27"/>
                  </a:cubicBezTo>
                  <a:cubicBezTo>
                    <a:pt x="0" y="27"/>
                    <a:pt x="7" y="15"/>
                    <a:pt x="10" y="8"/>
                  </a:cubicBezTo>
                  <a:cubicBezTo>
                    <a:pt x="13" y="5"/>
                    <a:pt x="16" y="3"/>
                    <a:pt x="1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691;p29">
              <a:extLst>
                <a:ext uri="{FF2B5EF4-FFF2-40B4-BE49-F238E27FC236}">
                  <a16:creationId xmlns:a16="http://schemas.microsoft.com/office/drawing/2014/main" id="{E8FC03F4-9D1B-E227-9EA7-1029B2772490}"/>
                </a:ext>
              </a:extLst>
            </p:cNvPr>
            <p:cNvSpPr/>
            <p:nvPr/>
          </p:nvSpPr>
          <p:spPr>
            <a:xfrm>
              <a:off x="2876040" y="3530160"/>
              <a:ext cx="10080" cy="12240"/>
            </a:xfrm>
            <a:custGeom>
              <a:avLst/>
              <a:gdLst/>
              <a:ahLst/>
              <a:cxnLst/>
              <a:rect l="l" t="t" r="r" b="b"/>
              <a:pathLst>
                <a:path w="28" h="34" extrusionOk="0">
                  <a:moveTo>
                    <a:pt x="27" y="32"/>
                  </a:moveTo>
                  <a:cubicBezTo>
                    <a:pt x="11" y="30"/>
                    <a:pt x="4" y="20"/>
                    <a:pt x="0" y="0"/>
                  </a:cubicBezTo>
                  <a:cubicBezTo>
                    <a:pt x="18" y="9"/>
                    <a:pt x="27" y="17"/>
                    <a:pt x="27" y="33"/>
                  </a:cubicBezTo>
                  <a:lnTo>
                    <a:pt x="27" y="3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29">
              <a:extLst>
                <a:ext uri="{FF2B5EF4-FFF2-40B4-BE49-F238E27FC236}">
                  <a16:creationId xmlns:a16="http://schemas.microsoft.com/office/drawing/2014/main" id="{13B52EFA-D67D-8C9D-4398-1B146432E4BD}"/>
                </a:ext>
              </a:extLst>
            </p:cNvPr>
            <p:cNvSpPr/>
            <p:nvPr/>
          </p:nvSpPr>
          <p:spPr>
            <a:xfrm>
              <a:off x="2959920" y="3927600"/>
              <a:ext cx="9720" cy="12600"/>
            </a:xfrm>
            <a:custGeom>
              <a:avLst/>
              <a:gdLst/>
              <a:ahLst/>
              <a:cxnLst/>
              <a:rect l="l" t="t" r="r" b="b"/>
              <a:pathLst>
                <a:path w="27" h="35" extrusionOk="0">
                  <a:moveTo>
                    <a:pt x="7" y="1"/>
                  </a:moveTo>
                  <a:cubicBezTo>
                    <a:pt x="8" y="1"/>
                    <a:pt x="8" y="1"/>
                    <a:pt x="8" y="1"/>
                  </a:cubicBezTo>
                  <a:cubicBezTo>
                    <a:pt x="14" y="4"/>
                    <a:pt x="18" y="8"/>
                    <a:pt x="22" y="14"/>
                  </a:cubicBezTo>
                  <a:cubicBezTo>
                    <a:pt x="25" y="20"/>
                    <a:pt x="26" y="26"/>
                    <a:pt x="26" y="32"/>
                  </a:cubicBezTo>
                  <a:cubicBezTo>
                    <a:pt x="26" y="33"/>
                    <a:pt x="26" y="33"/>
                    <a:pt x="26" y="34"/>
                  </a:cubicBezTo>
                  <a:cubicBezTo>
                    <a:pt x="14" y="23"/>
                    <a:pt x="0" y="18"/>
                    <a:pt x="9" y="0"/>
                  </a:cubicBezTo>
                  <a:lnTo>
                    <a:pt x="7"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29">
              <a:extLst>
                <a:ext uri="{FF2B5EF4-FFF2-40B4-BE49-F238E27FC236}">
                  <a16:creationId xmlns:a16="http://schemas.microsoft.com/office/drawing/2014/main" id="{CC407522-AAEB-071C-BF51-7E4E35C52CA4}"/>
                </a:ext>
              </a:extLst>
            </p:cNvPr>
            <p:cNvSpPr/>
            <p:nvPr/>
          </p:nvSpPr>
          <p:spPr>
            <a:xfrm>
              <a:off x="3987360" y="3502800"/>
              <a:ext cx="10080" cy="12600"/>
            </a:xfrm>
            <a:custGeom>
              <a:avLst/>
              <a:gdLst/>
              <a:ahLst/>
              <a:cxnLst/>
              <a:rect l="l" t="t" r="r" b="b"/>
              <a:pathLst>
                <a:path w="28" h="35" extrusionOk="0">
                  <a:moveTo>
                    <a:pt x="7" y="0"/>
                  </a:moveTo>
                  <a:cubicBezTo>
                    <a:pt x="19" y="3"/>
                    <a:pt x="22" y="14"/>
                    <a:pt x="27" y="23"/>
                  </a:cubicBezTo>
                  <a:cubicBezTo>
                    <a:pt x="16" y="34"/>
                    <a:pt x="14" y="23"/>
                    <a:pt x="10" y="18"/>
                  </a:cubicBezTo>
                  <a:cubicBezTo>
                    <a:pt x="7" y="13"/>
                    <a:pt x="0" y="7"/>
                    <a:pt x="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29">
              <a:extLst>
                <a:ext uri="{FF2B5EF4-FFF2-40B4-BE49-F238E27FC236}">
                  <a16:creationId xmlns:a16="http://schemas.microsoft.com/office/drawing/2014/main" id="{05205C40-B5F6-B2E5-59C8-D8E2D494774D}"/>
                </a:ext>
              </a:extLst>
            </p:cNvPr>
            <p:cNvSpPr/>
            <p:nvPr/>
          </p:nvSpPr>
          <p:spPr>
            <a:xfrm>
              <a:off x="3863880" y="3690000"/>
              <a:ext cx="11160" cy="14040"/>
            </a:xfrm>
            <a:custGeom>
              <a:avLst/>
              <a:gdLst/>
              <a:ahLst/>
              <a:cxnLst/>
              <a:rect l="l" t="t" r="r" b="b"/>
              <a:pathLst>
                <a:path w="31" h="39" extrusionOk="0">
                  <a:moveTo>
                    <a:pt x="0" y="1"/>
                  </a:moveTo>
                  <a:cubicBezTo>
                    <a:pt x="12" y="9"/>
                    <a:pt x="22" y="20"/>
                    <a:pt x="29" y="32"/>
                  </a:cubicBezTo>
                  <a:cubicBezTo>
                    <a:pt x="29" y="33"/>
                    <a:pt x="30" y="33"/>
                    <a:pt x="30" y="34"/>
                  </a:cubicBezTo>
                  <a:cubicBezTo>
                    <a:pt x="1" y="38"/>
                    <a:pt x="6" y="15"/>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29">
              <a:extLst>
                <a:ext uri="{FF2B5EF4-FFF2-40B4-BE49-F238E27FC236}">
                  <a16:creationId xmlns:a16="http://schemas.microsoft.com/office/drawing/2014/main" id="{16DC9EB4-FC28-210B-53B8-F9342D936381}"/>
                </a:ext>
              </a:extLst>
            </p:cNvPr>
            <p:cNvSpPr/>
            <p:nvPr/>
          </p:nvSpPr>
          <p:spPr>
            <a:xfrm>
              <a:off x="3653280" y="3685680"/>
              <a:ext cx="10800" cy="8640"/>
            </a:xfrm>
            <a:custGeom>
              <a:avLst/>
              <a:gdLst/>
              <a:ahLst/>
              <a:cxnLst/>
              <a:rect l="l" t="t" r="r" b="b"/>
              <a:pathLst>
                <a:path w="30" h="24" extrusionOk="0">
                  <a:moveTo>
                    <a:pt x="27" y="5"/>
                  </a:moveTo>
                  <a:cubicBezTo>
                    <a:pt x="26" y="7"/>
                    <a:pt x="26" y="8"/>
                    <a:pt x="25" y="10"/>
                  </a:cubicBezTo>
                  <a:cubicBezTo>
                    <a:pt x="22" y="14"/>
                    <a:pt x="19" y="18"/>
                    <a:pt x="15" y="20"/>
                  </a:cubicBezTo>
                  <a:cubicBezTo>
                    <a:pt x="11" y="22"/>
                    <a:pt x="6" y="23"/>
                    <a:pt x="2" y="23"/>
                  </a:cubicBezTo>
                  <a:cubicBezTo>
                    <a:pt x="1" y="23"/>
                    <a:pt x="1" y="23"/>
                    <a:pt x="0" y="23"/>
                  </a:cubicBezTo>
                  <a:cubicBezTo>
                    <a:pt x="9" y="12"/>
                    <a:pt x="12" y="0"/>
                    <a:pt x="29" y="6"/>
                  </a:cubicBezTo>
                  <a:lnTo>
                    <a:pt x="27"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29">
              <a:extLst>
                <a:ext uri="{FF2B5EF4-FFF2-40B4-BE49-F238E27FC236}">
                  <a16:creationId xmlns:a16="http://schemas.microsoft.com/office/drawing/2014/main" id="{1D6C0716-D16D-1764-A7F3-5326CC3F2482}"/>
                </a:ext>
              </a:extLst>
            </p:cNvPr>
            <p:cNvSpPr/>
            <p:nvPr/>
          </p:nvSpPr>
          <p:spPr>
            <a:xfrm>
              <a:off x="3155040" y="3426840"/>
              <a:ext cx="21600" cy="8640"/>
            </a:xfrm>
            <a:custGeom>
              <a:avLst/>
              <a:gdLst/>
              <a:ahLst/>
              <a:cxnLst/>
              <a:rect l="l" t="t" r="r" b="b"/>
              <a:pathLst>
                <a:path w="60" h="24" extrusionOk="0">
                  <a:moveTo>
                    <a:pt x="59" y="16"/>
                  </a:moveTo>
                  <a:cubicBezTo>
                    <a:pt x="38" y="18"/>
                    <a:pt x="18" y="23"/>
                    <a:pt x="0" y="6"/>
                  </a:cubicBezTo>
                  <a:cubicBezTo>
                    <a:pt x="20" y="6"/>
                    <a:pt x="41" y="0"/>
                    <a:pt x="59" y="15"/>
                  </a:cubicBezTo>
                  <a:lnTo>
                    <a:pt x="59" y="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29">
              <a:extLst>
                <a:ext uri="{FF2B5EF4-FFF2-40B4-BE49-F238E27FC236}">
                  <a16:creationId xmlns:a16="http://schemas.microsoft.com/office/drawing/2014/main" id="{5283D923-BFD2-3108-C2D6-4A272979E91C}"/>
                </a:ext>
              </a:extLst>
            </p:cNvPr>
            <p:cNvSpPr/>
            <p:nvPr/>
          </p:nvSpPr>
          <p:spPr>
            <a:xfrm>
              <a:off x="3910320" y="3409920"/>
              <a:ext cx="13680" cy="8640"/>
            </a:xfrm>
            <a:custGeom>
              <a:avLst/>
              <a:gdLst/>
              <a:ahLst/>
              <a:cxnLst/>
              <a:rect l="l" t="t" r="r" b="b"/>
              <a:pathLst>
                <a:path w="38" h="24" extrusionOk="0">
                  <a:moveTo>
                    <a:pt x="0" y="2"/>
                  </a:moveTo>
                  <a:cubicBezTo>
                    <a:pt x="3" y="1"/>
                    <a:pt x="7" y="0"/>
                    <a:pt x="10" y="0"/>
                  </a:cubicBezTo>
                  <a:cubicBezTo>
                    <a:pt x="16" y="0"/>
                    <a:pt x="21" y="1"/>
                    <a:pt x="26" y="4"/>
                  </a:cubicBezTo>
                  <a:cubicBezTo>
                    <a:pt x="31" y="7"/>
                    <a:pt x="34" y="11"/>
                    <a:pt x="37" y="15"/>
                  </a:cubicBezTo>
                  <a:lnTo>
                    <a:pt x="37" y="16"/>
                  </a:lnTo>
                  <a:cubicBezTo>
                    <a:pt x="20" y="23"/>
                    <a:pt x="14" y="11"/>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29">
              <a:extLst>
                <a:ext uri="{FF2B5EF4-FFF2-40B4-BE49-F238E27FC236}">
                  <a16:creationId xmlns:a16="http://schemas.microsoft.com/office/drawing/2014/main" id="{604C8190-2CE1-0F36-5F99-3F92AA514EC1}"/>
                </a:ext>
              </a:extLst>
            </p:cNvPr>
            <p:cNvSpPr/>
            <p:nvPr/>
          </p:nvSpPr>
          <p:spPr>
            <a:xfrm>
              <a:off x="3249000" y="3664080"/>
              <a:ext cx="18000" cy="9000"/>
            </a:xfrm>
            <a:custGeom>
              <a:avLst/>
              <a:gdLst/>
              <a:ahLst/>
              <a:cxnLst/>
              <a:rect l="l" t="t" r="r" b="b"/>
              <a:pathLst>
                <a:path w="50" h="25" extrusionOk="0">
                  <a:moveTo>
                    <a:pt x="49" y="10"/>
                  </a:moveTo>
                  <a:cubicBezTo>
                    <a:pt x="33" y="24"/>
                    <a:pt x="19" y="19"/>
                    <a:pt x="0" y="0"/>
                  </a:cubicBezTo>
                  <a:lnTo>
                    <a:pt x="48" y="12"/>
                  </a:lnTo>
                  <a:lnTo>
                    <a:pt x="49"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699;p29">
              <a:extLst>
                <a:ext uri="{FF2B5EF4-FFF2-40B4-BE49-F238E27FC236}">
                  <a16:creationId xmlns:a16="http://schemas.microsoft.com/office/drawing/2014/main" id="{270B5C53-1BF1-7473-40AC-3CED7A941148}"/>
                </a:ext>
              </a:extLst>
            </p:cNvPr>
            <p:cNvSpPr/>
            <p:nvPr/>
          </p:nvSpPr>
          <p:spPr>
            <a:xfrm>
              <a:off x="3172680" y="4119480"/>
              <a:ext cx="11160" cy="6840"/>
            </a:xfrm>
            <a:custGeom>
              <a:avLst/>
              <a:gdLst/>
              <a:ahLst/>
              <a:cxnLst/>
              <a:rect l="l" t="t" r="r" b="b"/>
              <a:pathLst>
                <a:path w="31" h="19" extrusionOk="0">
                  <a:moveTo>
                    <a:pt x="0" y="0"/>
                  </a:moveTo>
                  <a:cubicBezTo>
                    <a:pt x="1" y="0"/>
                    <a:pt x="2" y="0"/>
                    <a:pt x="3" y="0"/>
                  </a:cubicBezTo>
                  <a:cubicBezTo>
                    <a:pt x="9" y="0"/>
                    <a:pt x="16" y="2"/>
                    <a:pt x="21" y="5"/>
                  </a:cubicBezTo>
                  <a:cubicBezTo>
                    <a:pt x="25" y="7"/>
                    <a:pt x="28" y="10"/>
                    <a:pt x="30" y="12"/>
                  </a:cubicBezTo>
                  <a:cubicBezTo>
                    <a:pt x="24" y="18"/>
                    <a:pt x="17" y="15"/>
                    <a:pt x="12" y="11"/>
                  </a:cubicBezTo>
                  <a:cubicBezTo>
                    <a:pt x="8" y="7"/>
                    <a:pt x="4" y="4"/>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29">
              <a:extLst>
                <a:ext uri="{FF2B5EF4-FFF2-40B4-BE49-F238E27FC236}">
                  <a16:creationId xmlns:a16="http://schemas.microsoft.com/office/drawing/2014/main" id="{46EDE03C-35B7-6B27-4FE2-22B24C3178D2}"/>
                </a:ext>
              </a:extLst>
            </p:cNvPr>
            <p:cNvSpPr/>
            <p:nvPr/>
          </p:nvSpPr>
          <p:spPr>
            <a:xfrm>
              <a:off x="3705120" y="3395880"/>
              <a:ext cx="11520" cy="5760"/>
            </a:xfrm>
            <a:custGeom>
              <a:avLst/>
              <a:gdLst/>
              <a:ahLst/>
              <a:cxnLst/>
              <a:rect l="l" t="t" r="r" b="b"/>
              <a:pathLst>
                <a:path w="32" h="16" extrusionOk="0">
                  <a:moveTo>
                    <a:pt x="31" y="5"/>
                  </a:moveTo>
                  <a:cubicBezTo>
                    <a:pt x="25" y="15"/>
                    <a:pt x="17" y="14"/>
                    <a:pt x="8" y="12"/>
                  </a:cubicBezTo>
                  <a:cubicBezTo>
                    <a:pt x="0" y="10"/>
                    <a:pt x="2" y="7"/>
                    <a:pt x="8" y="4"/>
                  </a:cubicBezTo>
                  <a:lnTo>
                    <a:pt x="9" y="3"/>
                  </a:lnTo>
                  <a:cubicBezTo>
                    <a:pt x="13" y="1"/>
                    <a:pt x="16" y="0"/>
                    <a:pt x="19" y="0"/>
                  </a:cubicBezTo>
                  <a:cubicBezTo>
                    <a:pt x="23" y="0"/>
                    <a:pt x="27" y="1"/>
                    <a:pt x="29" y="3"/>
                  </a:cubicBezTo>
                  <a:cubicBezTo>
                    <a:pt x="31" y="4"/>
                    <a:pt x="30" y="4"/>
                    <a:pt x="31"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29">
              <a:extLst>
                <a:ext uri="{FF2B5EF4-FFF2-40B4-BE49-F238E27FC236}">
                  <a16:creationId xmlns:a16="http://schemas.microsoft.com/office/drawing/2014/main" id="{9569262A-5AAB-AC74-DEB9-B9B1435773C2}"/>
                </a:ext>
              </a:extLst>
            </p:cNvPr>
            <p:cNvSpPr/>
            <p:nvPr/>
          </p:nvSpPr>
          <p:spPr>
            <a:xfrm>
              <a:off x="3218760" y="3626640"/>
              <a:ext cx="12600" cy="9000"/>
            </a:xfrm>
            <a:custGeom>
              <a:avLst/>
              <a:gdLst/>
              <a:ahLst/>
              <a:cxnLst/>
              <a:rect l="l" t="t" r="r" b="b"/>
              <a:pathLst>
                <a:path w="35" h="25" extrusionOk="0">
                  <a:moveTo>
                    <a:pt x="33" y="18"/>
                  </a:moveTo>
                  <a:cubicBezTo>
                    <a:pt x="29" y="24"/>
                    <a:pt x="23" y="22"/>
                    <a:pt x="18" y="20"/>
                  </a:cubicBezTo>
                  <a:cubicBezTo>
                    <a:pt x="13" y="18"/>
                    <a:pt x="1" y="14"/>
                    <a:pt x="0" y="3"/>
                  </a:cubicBezTo>
                  <a:cubicBezTo>
                    <a:pt x="0" y="3"/>
                    <a:pt x="3" y="0"/>
                    <a:pt x="4" y="0"/>
                  </a:cubicBezTo>
                  <a:cubicBezTo>
                    <a:pt x="10" y="0"/>
                    <a:pt x="15" y="1"/>
                    <a:pt x="20" y="4"/>
                  </a:cubicBezTo>
                  <a:cubicBezTo>
                    <a:pt x="24" y="6"/>
                    <a:pt x="28" y="10"/>
                    <a:pt x="31" y="14"/>
                  </a:cubicBezTo>
                  <a:cubicBezTo>
                    <a:pt x="34" y="18"/>
                    <a:pt x="33" y="17"/>
                    <a:pt x="33"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29">
              <a:extLst>
                <a:ext uri="{FF2B5EF4-FFF2-40B4-BE49-F238E27FC236}">
                  <a16:creationId xmlns:a16="http://schemas.microsoft.com/office/drawing/2014/main" id="{57AF1F3E-D94F-54C1-3A18-80FB7D6EE2FE}"/>
                </a:ext>
              </a:extLst>
            </p:cNvPr>
            <p:cNvSpPr/>
            <p:nvPr/>
          </p:nvSpPr>
          <p:spPr>
            <a:xfrm>
              <a:off x="3507840" y="4089600"/>
              <a:ext cx="15480" cy="9720"/>
            </a:xfrm>
            <a:custGeom>
              <a:avLst/>
              <a:gdLst/>
              <a:ahLst/>
              <a:cxnLst/>
              <a:rect l="l" t="t" r="r" b="b"/>
              <a:pathLst>
                <a:path w="43" h="27" extrusionOk="0">
                  <a:moveTo>
                    <a:pt x="1" y="18"/>
                  </a:moveTo>
                  <a:lnTo>
                    <a:pt x="42" y="0"/>
                  </a:lnTo>
                  <a:cubicBezTo>
                    <a:pt x="26" y="22"/>
                    <a:pt x="15" y="26"/>
                    <a:pt x="0" y="17"/>
                  </a:cubicBezTo>
                  <a:lnTo>
                    <a:pt x="1" y="1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29">
              <a:extLst>
                <a:ext uri="{FF2B5EF4-FFF2-40B4-BE49-F238E27FC236}">
                  <a16:creationId xmlns:a16="http://schemas.microsoft.com/office/drawing/2014/main" id="{C7F968AD-2D3E-9384-4818-923AE262FFC1}"/>
                </a:ext>
              </a:extLst>
            </p:cNvPr>
            <p:cNvSpPr/>
            <p:nvPr/>
          </p:nvSpPr>
          <p:spPr>
            <a:xfrm>
              <a:off x="3034440" y="3992040"/>
              <a:ext cx="14040" cy="14040"/>
            </a:xfrm>
            <a:custGeom>
              <a:avLst/>
              <a:gdLst/>
              <a:ahLst/>
              <a:cxnLst/>
              <a:rect l="l" t="t" r="r" b="b"/>
              <a:pathLst>
                <a:path w="39" h="39" extrusionOk="0">
                  <a:moveTo>
                    <a:pt x="0" y="2"/>
                  </a:moveTo>
                  <a:cubicBezTo>
                    <a:pt x="20" y="0"/>
                    <a:pt x="28" y="11"/>
                    <a:pt x="38" y="38"/>
                  </a:cubicBezTo>
                  <a:cubicBezTo>
                    <a:pt x="17" y="24"/>
                    <a:pt x="5" y="17"/>
                    <a:pt x="1" y="1"/>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29">
              <a:extLst>
                <a:ext uri="{FF2B5EF4-FFF2-40B4-BE49-F238E27FC236}">
                  <a16:creationId xmlns:a16="http://schemas.microsoft.com/office/drawing/2014/main" id="{7B437859-1E06-2564-49FE-2A5A8B0810C3}"/>
                </a:ext>
              </a:extLst>
            </p:cNvPr>
            <p:cNvSpPr/>
            <p:nvPr/>
          </p:nvSpPr>
          <p:spPr>
            <a:xfrm>
              <a:off x="3458520" y="4113360"/>
              <a:ext cx="10440" cy="10080"/>
            </a:xfrm>
            <a:custGeom>
              <a:avLst/>
              <a:gdLst/>
              <a:ahLst/>
              <a:cxnLst/>
              <a:rect l="l" t="t" r="r" b="b"/>
              <a:pathLst>
                <a:path w="29" h="28" extrusionOk="0">
                  <a:moveTo>
                    <a:pt x="0" y="22"/>
                  </a:moveTo>
                  <a:cubicBezTo>
                    <a:pt x="3" y="11"/>
                    <a:pt x="14" y="0"/>
                    <a:pt x="21" y="6"/>
                  </a:cubicBezTo>
                  <a:cubicBezTo>
                    <a:pt x="28" y="11"/>
                    <a:pt x="16" y="18"/>
                    <a:pt x="10" y="23"/>
                  </a:cubicBezTo>
                  <a:cubicBezTo>
                    <a:pt x="4" y="27"/>
                    <a:pt x="3" y="22"/>
                    <a:pt x="0"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29">
              <a:extLst>
                <a:ext uri="{FF2B5EF4-FFF2-40B4-BE49-F238E27FC236}">
                  <a16:creationId xmlns:a16="http://schemas.microsoft.com/office/drawing/2014/main" id="{8161935E-4E1D-CFAD-37E8-6D4764EC523A}"/>
                </a:ext>
              </a:extLst>
            </p:cNvPr>
            <p:cNvSpPr/>
            <p:nvPr/>
          </p:nvSpPr>
          <p:spPr>
            <a:xfrm>
              <a:off x="3184200" y="3590640"/>
              <a:ext cx="11880" cy="9000"/>
            </a:xfrm>
            <a:custGeom>
              <a:avLst/>
              <a:gdLst/>
              <a:ahLst/>
              <a:cxnLst/>
              <a:rect l="l" t="t" r="r" b="b"/>
              <a:pathLst>
                <a:path w="33" h="25" extrusionOk="0">
                  <a:moveTo>
                    <a:pt x="32" y="21"/>
                  </a:moveTo>
                  <a:cubicBezTo>
                    <a:pt x="15" y="24"/>
                    <a:pt x="8" y="13"/>
                    <a:pt x="0" y="0"/>
                  </a:cubicBezTo>
                  <a:cubicBezTo>
                    <a:pt x="2" y="0"/>
                    <a:pt x="4" y="0"/>
                    <a:pt x="5" y="0"/>
                  </a:cubicBezTo>
                  <a:cubicBezTo>
                    <a:pt x="10" y="0"/>
                    <a:pt x="14" y="0"/>
                    <a:pt x="18" y="3"/>
                  </a:cubicBezTo>
                  <a:cubicBezTo>
                    <a:pt x="22" y="6"/>
                    <a:pt x="26" y="9"/>
                    <a:pt x="28" y="13"/>
                  </a:cubicBezTo>
                  <a:cubicBezTo>
                    <a:pt x="30" y="16"/>
                    <a:pt x="31" y="19"/>
                    <a:pt x="31" y="22"/>
                  </a:cubicBezTo>
                  <a:lnTo>
                    <a:pt x="32" y="2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29">
              <a:extLst>
                <a:ext uri="{FF2B5EF4-FFF2-40B4-BE49-F238E27FC236}">
                  <a16:creationId xmlns:a16="http://schemas.microsoft.com/office/drawing/2014/main" id="{1E039AD5-5DA1-4121-6B37-71FF42F01F78}"/>
                </a:ext>
              </a:extLst>
            </p:cNvPr>
            <p:cNvSpPr/>
            <p:nvPr/>
          </p:nvSpPr>
          <p:spPr>
            <a:xfrm>
              <a:off x="3022560" y="3980880"/>
              <a:ext cx="12240" cy="12240"/>
            </a:xfrm>
            <a:custGeom>
              <a:avLst/>
              <a:gdLst/>
              <a:ahLst/>
              <a:cxnLst/>
              <a:rect l="l" t="t" r="r" b="b"/>
              <a:pathLst>
                <a:path w="34" h="34" extrusionOk="0">
                  <a:moveTo>
                    <a:pt x="0" y="0"/>
                  </a:moveTo>
                  <a:cubicBezTo>
                    <a:pt x="4" y="1"/>
                    <a:pt x="9" y="3"/>
                    <a:pt x="13" y="5"/>
                  </a:cubicBezTo>
                  <a:cubicBezTo>
                    <a:pt x="20" y="9"/>
                    <a:pt x="25" y="14"/>
                    <a:pt x="28" y="20"/>
                  </a:cubicBezTo>
                  <a:cubicBezTo>
                    <a:pt x="31" y="24"/>
                    <a:pt x="33" y="29"/>
                    <a:pt x="33" y="33"/>
                  </a:cubicBezTo>
                  <a:cubicBezTo>
                    <a:pt x="27" y="33"/>
                    <a:pt x="21" y="32"/>
                    <a:pt x="16" y="29"/>
                  </a:cubicBezTo>
                  <a:cubicBezTo>
                    <a:pt x="11" y="26"/>
                    <a:pt x="7" y="22"/>
                    <a:pt x="4" y="17"/>
                  </a:cubicBezTo>
                  <a:cubicBezTo>
                    <a:pt x="1" y="12"/>
                    <a:pt x="0" y="6"/>
                    <a:pt x="0" y="1"/>
                  </a:cubicBezTo>
                  <a:cubicBezTo>
                    <a:pt x="0" y="0"/>
                    <a:pt x="0"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29">
              <a:extLst>
                <a:ext uri="{FF2B5EF4-FFF2-40B4-BE49-F238E27FC236}">
                  <a16:creationId xmlns:a16="http://schemas.microsoft.com/office/drawing/2014/main" id="{3BE84073-EDE1-CBE6-3EBA-933D0D8163DD}"/>
                </a:ext>
              </a:extLst>
            </p:cNvPr>
            <p:cNvSpPr/>
            <p:nvPr/>
          </p:nvSpPr>
          <p:spPr>
            <a:xfrm>
              <a:off x="2957400" y="3541680"/>
              <a:ext cx="9720" cy="11160"/>
            </a:xfrm>
            <a:custGeom>
              <a:avLst/>
              <a:gdLst/>
              <a:ahLst/>
              <a:cxnLst/>
              <a:rect l="l" t="t" r="r" b="b"/>
              <a:pathLst>
                <a:path w="27" h="31" extrusionOk="0">
                  <a:moveTo>
                    <a:pt x="1" y="1"/>
                  </a:moveTo>
                  <a:cubicBezTo>
                    <a:pt x="16" y="1"/>
                    <a:pt x="23" y="10"/>
                    <a:pt x="26" y="30"/>
                  </a:cubicBezTo>
                  <a:cubicBezTo>
                    <a:pt x="11" y="22"/>
                    <a:pt x="0" y="18"/>
                    <a:pt x="2" y="0"/>
                  </a:cubicBezTo>
                  <a:lnTo>
                    <a:pt x="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29">
              <a:extLst>
                <a:ext uri="{FF2B5EF4-FFF2-40B4-BE49-F238E27FC236}">
                  <a16:creationId xmlns:a16="http://schemas.microsoft.com/office/drawing/2014/main" id="{0239AD27-3FD6-3702-C68A-0CC582B35A0B}"/>
                </a:ext>
              </a:extLst>
            </p:cNvPr>
            <p:cNvSpPr/>
            <p:nvPr/>
          </p:nvSpPr>
          <p:spPr>
            <a:xfrm>
              <a:off x="3089160" y="4235040"/>
              <a:ext cx="33480" cy="10080"/>
            </a:xfrm>
            <a:custGeom>
              <a:avLst/>
              <a:gdLst/>
              <a:ahLst/>
              <a:cxnLst/>
              <a:rect l="l" t="t" r="r" b="b"/>
              <a:pathLst>
                <a:path w="93" h="28" extrusionOk="0">
                  <a:moveTo>
                    <a:pt x="0" y="3"/>
                  </a:moveTo>
                  <a:cubicBezTo>
                    <a:pt x="8" y="1"/>
                    <a:pt x="17" y="0"/>
                    <a:pt x="26" y="0"/>
                  </a:cubicBezTo>
                  <a:cubicBezTo>
                    <a:pt x="49" y="0"/>
                    <a:pt x="71" y="6"/>
                    <a:pt x="92" y="16"/>
                  </a:cubicBezTo>
                  <a:cubicBezTo>
                    <a:pt x="63" y="14"/>
                    <a:pt x="31" y="27"/>
                    <a:pt x="0"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29">
              <a:extLst>
                <a:ext uri="{FF2B5EF4-FFF2-40B4-BE49-F238E27FC236}">
                  <a16:creationId xmlns:a16="http://schemas.microsoft.com/office/drawing/2014/main" id="{EDB7523D-2DC8-16E2-9AEB-64E66E307E79}"/>
                </a:ext>
              </a:extLst>
            </p:cNvPr>
            <p:cNvSpPr/>
            <p:nvPr/>
          </p:nvSpPr>
          <p:spPr>
            <a:xfrm>
              <a:off x="3056400" y="4195080"/>
              <a:ext cx="31320" cy="7200"/>
            </a:xfrm>
            <a:custGeom>
              <a:avLst/>
              <a:gdLst/>
              <a:ahLst/>
              <a:cxnLst/>
              <a:rect l="l" t="t" r="r" b="b"/>
              <a:pathLst>
                <a:path w="87" h="20" extrusionOk="0">
                  <a:moveTo>
                    <a:pt x="0" y="17"/>
                  </a:moveTo>
                  <a:cubicBezTo>
                    <a:pt x="21" y="6"/>
                    <a:pt x="45" y="0"/>
                    <a:pt x="69" y="0"/>
                  </a:cubicBezTo>
                  <a:cubicBezTo>
                    <a:pt x="75" y="0"/>
                    <a:pt x="80" y="0"/>
                    <a:pt x="86" y="1"/>
                  </a:cubicBezTo>
                  <a:cubicBezTo>
                    <a:pt x="85" y="2"/>
                    <a:pt x="83" y="3"/>
                    <a:pt x="82" y="3"/>
                  </a:cubicBezTo>
                  <a:cubicBezTo>
                    <a:pt x="64" y="14"/>
                    <a:pt x="43" y="19"/>
                    <a:pt x="22" y="19"/>
                  </a:cubicBezTo>
                  <a:cubicBezTo>
                    <a:pt x="15" y="19"/>
                    <a:pt x="7" y="19"/>
                    <a:pt x="0"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29">
              <a:extLst>
                <a:ext uri="{FF2B5EF4-FFF2-40B4-BE49-F238E27FC236}">
                  <a16:creationId xmlns:a16="http://schemas.microsoft.com/office/drawing/2014/main" id="{2FB1B7E0-490A-773A-39A4-75AE880DB149}"/>
                </a:ext>
              </a:extLst>
            </p:cNvPr>
            <p:cNvSpPr/>
            <p:nvPr/>
          </p:nvSpPr>
          <p:spPr>
            <a:xfrm>
              <a:off x="3425760" y="4250160"/>
              <a:ext cx="16200" cy="6120"/>
            </a:xfrm>
            <a:custGeom>
              <a:avLst/>
              <a:gdLst/>
              <a:ahLst/>
              <a:cxnLst/>
              <a:rect l="l" t="t" r="r" b="b"/>
              <a:pathLst>
                <a:path w="45" h="17" extrusionOk="0">
                  <a:moveTo>
                    <a:pt x="44" y="1"/>
                  </a:moveTo>
                  <a:lnTo>
                    <a:pt x="44" y="13"/>
                  </a:lnTo>
                  <a:cubicBezTo>
                    <a:pt x="30" y="8"/>
                    <a:pt x="14" y="16"/>
                    <a:pt x="0" y="7"/>
                  </a:cubicBezTo>
                  <a:cubicBezTo>
                    <a:pt x="10" y="3"/>
                    <a:pt x="21" y="0"/>
                    <a:pt x="32" y="0"/>
                  </a:cubicBezTo>
                  <a:cubicBezTo>
                    <a:pt x="36" y="0"/>
                    <a:pt x="40" y="0"/>
                    <a:pt x="44"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1" name="Google Shape;711;p29">
            <a:extLst>
              <a:ext uri="{FF2B5EF4-FFF2-40B4-BE49-F238E27FC236}">
                <a16:creationId xmlns:a16="http://schemas.microsoft.com/office/drawing/2014/main" id="{7FA234BA-5BFF-1EA4-B404-044E29ED6134}"/>
              </a:ext>
            </a:extLst>
          </p:cNvPr>
          <p:cNvGrpSpPr/>
          <p:nvPr/>
        </p:nvGrpSpPr>
        <p:grpSpPr>
          <a:xfrm rot="-4993406">
            <a:off x="7468806" y="3487723"/>
            <a:ext cx="3131121" cy="857256"/>
            <a:chOff x="5" y="-1281455"/>
            <a:chExt cx="3587040" cy="982080"/>
          </a:xfrm>
        </p:grpSpPr>
        <p:sp>
          <p:nvSpPr>
            <p:cNvPr id="712" name="Google Shape;712;p29">
              <a:extLst>
                <a:ext uri="{FF2B5EF4-FFF2-40B4-BE49-F238E27FC236}">
                  <a16:creationId xmlns:a16="http://schemas.microsoft.com/office/drawing/2014/main" id="{4DB5B014-B1F0-5CFA-1535-8F031551DC55}"/>
                </a:ext>
              </a:extLst>
            </p:cNvPr>
            <p:cNvSpPr/>
            <p:nvPr/>
          </p:nvSpPr>
          <p:spPr>
            <a:xfrm>
              <a:off x="3030845" y="-706175"/>
              <a:ext cx="543240" cy="164520"/>
            </a:xfrm>
            <a:custGeom>
              <a:avLst/>
              <a:gdLst/>
              <a:ahLst/>
              <a:cxnLst/>
              <a:rect l="l" t="t" r="r" b="b"/>
              <a:pathLst>
                <a:path w="1509" h="457" extrusionOk="0">
                  <a:moveTo>
                    <a:pt x="1490" y="392"/>
                  </a:moveTo>
                  <a:cubicBezTo>
                    <a:pt x="1484" y="396"/>
                    <a:pt x="1475" y="388"/>
                    <a:pt x="1481" y="382"/>
                  </a:cubicBezTo>
                  <a:lnTo>
                    <a:pt x="1481" y="381"/>
                  </a:lnTo>
                  <a:cubicBezTo>
                    <a:pt x="1463" y="389"/>
                    <a:pt x="1444" y="396"/>
                    <a:pt x="1425" y="401"/>
                  </a:cubicBezTo>
                  <a:cubicBezTo>
                    <a:pt x="1397" y="406"/>
                    <a:pt x="1368" y="410"/>
                    <a:pt x="1339" y="416"/>
                  </a:cubicBezTo>
                  <a:cubicBezTo>
                    <a:pt x="1280" y="426"/>
                    <a:pt x="1219" y="431"/>
                    <a:pt x="1158" y="431"/>
                  </a:cubicBezTo>
                  <a:cubicBezTo>
                    <a:pt x="1144" y="431"/>
                    <a:pt x="1130" y="431"/>
                    <a:pt x="1116" y="431"/>
                  </a:cubicBezTo>
                  <a:cubicBezTo>
                    <a:pt x="973" y="428"/>
                    <a:pt x="825" y="439"/>
                    <a:pt x="686" y="398"/>
                  </a:cubicBezTo>
                  <a:cubicBezTo>
                    <a:pt x="537" y="355"/>
                    <a:pt x="364" y="287"/>
                    <a:pt x="246" y="184"/>
                  </a:cubicBezTo>
                  <a:cubicBezTo>
                    <a:pt x="205" y="149"/>
                    <a:pt x="161" y="112"/>
                    <a:pt x="117" y="80"/>
                  </a:cubicBezTo>
                  <a:cubicBezTo>
                    <a:pt x="83" y="55"/>
                    <a:pt x="54" y="16"/>
                    <a:pt x="15" y="0"/>
                  </a:cubicBezTo>
                  <a:lnTo>
                    <a:pt x="10" y="3"/>
                  </a:lnTo>
                  <a:cubicBezTo>
                    <a:pt x="11" y="5"/>
                    <a:pt x="11" y="6"/>
                    <a:pt x="11" y="8"/>
                  </a:cubicBezTo>
                  <a:cubicBezTo>
                    <a:pt x="11" y="10"/>
                    <a:pt x="11" y="12"/>
                    <a:pt x="10" y="13"/>
                  </a:cubicBezTo>
                  <a:cubicBezTo>
                    <a:pt x="10" y="14"/>
                    <a:pt x="9" y="15"/>
                    <a:pt x="9" y="15"/>
                  </a:cubicBezTo>
                  <a:cubicBezTo>
                    <a:pt x="7" y="19"/>
                    <a:pt x="4" y="23"/>
                    <a:pt x="0" y="25"/>
                  </a:cubicBezTo>
                  <a:cubicBezTo>
                    <a:pt x="24" y="42"/>
                    <a:pt x="46" y="61"/>
                    <a:pt x="65" y="83"/>
                  </a:cubicBezTo>
                  <a:cubicBezTo>
                    <a:pt x="86" y="102"/>
                    <a:pt x="110" y="117"/>
                    <a:pt x="131" y="136"/>
                  </a:cubicBezTo>
                  <a:cubicBezTo>
                    <a:pt x="183" y="186"/>
                    <a:pt x="241" y="230"/>
                    <a:pt x="304" y="266"/>
                  </a:cubicBezTo>
                  <a:cubicBezTo>
                    <a:pt x="306" y="267"/>
                    <a:pt x="308" y="269"/>
                    <a:pt x="311" y="270"/>
                  </a:cubicBezTo>
                  <a:cubicBezTo>
                    <a:pt x="438" y="341"/>
                    <a:pt x="575" y="394"/>
                    <a:pt x="717" y="426"/>
                  </a:cubicBezTo>
                  <a:cubicBezTo>
                    <a:pt x="863" y="456"/>
                    <a:pt x="1015" y="448"/>
                    <a:pt x="1163" y="448"/>
                  </a:cubicBezTo>
                  <a:cubicBezTo>
                    <a:pt x="1228" y="446"/>
                    <a:pt x="1294" y="440"/>
                    <a:pt x="1359" y="430"/>
                  </a:cubicBezTo>
                  <a:cubicBezTo>
                    <a:pt x="1412" y="423"/>
                    <a:pt x="1455" y="402"/>
                    <a:pt x="1504" y="388"/>
                  </a:cubicBezTo>
                  <a:lnTo>
                    <a:pt x="1505" y="388"/>
                  </a:lnTo>
                  <a:cubicBezTo>
                    <a:pt x="1506" y="387"/>
                    <a:pt x="1507" y="388"/>
                    <a:pt x="1508" y="386"/>
                  </a:cubicBezTo>
                  <a:cubicBezTo>
                    <a:pt x="1508" y="384"/>
                    <a:pt x="1508" y="383"/>
                    <a:pt x="1508" y="382"/>
                  </a:cubicBezTo>
                  <a:cubicBezTo>
                    <a:pt x="1508" y="381"/>
                    <a:pt x="1508" y="380"/>
                    <a:pt x="1508" y="379"/>
                  </a:cubicBezTo>
                  <a:cubicBezTo>
                    <a:pt x="1507" y="378"/>
                    <a:pt x="1507" y="378"/>
                    <a:pt x="1506" y="377"/>
                  </a:cubicBezTo>
                  <a:cubicBezTo>
                    <a:pt x="1502" y="383"/>
                    <a:pt x="1497" y="389"/>
                    <a:pt x="1490" y="39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 name="Google Shape;713;p29">
              <a:extLst>
                <a:ext uri="{FF2B5EF4-FFF2-40B4-BE49-F238E27FC236}">
                  <a16:creationId xmlns:a16="http://schemas.microsoft.com/office/drawing/2014/main" id="{C76F65E6-73B4-DE60-3068-1C4474462B5F}"/>
                </a:ext>
              </a:extLst>
            </p:cNvPr>
            <p:cNvSpPr/>
            <p:nvPr/>
          </p:nvSpPr>
          <p:spPr>
            <a:xfrm>
              <a:off x="3489485" y="-590255"/>
              <a:ext cx="6480" cy="5040"/>
            </a:xfrm>
            <a:custGeom>
              <a:avLst/>
              <a:gdLst/>
              <a:ahLst/>
              <a:cxnLst/>
              <a:rect l="l" t="t" r="r" b="b"/>
              <a:pathLst>
                <a:path w="18" h="14" extrusionOk="0">
                  <a:moveTo>
                    <a:pt x="5" y="5"/>
                  </a:moveTo>
                  <a:cubicBezTo>
                    <a:pt x="4" y="8"/>
                    <a:pt x="2" y="11"/>
                    <a:pt x="0" y="13"/>
                  </a:cubicBezTo>
                  <a:cubicBezTo>
                    <a:pt x="4" y="11"/>
                    <a:pt x="8" y="10"/>
                    <a:pt x="12" y="9"/>
                  </a:cubicBezTo>
                  <a:cubicBezTo>
                    <a:pt x="13" y="9"/>
                    <a:pt x="13" y="9"/>
                    <a:pt x="14" y="8"/>
                  </a:cubicBezTo>
                  <a:cubicBezTo>
                    <a:pt x="15" y="8"/>
                    <a:pt x="15" y="8"/>
                    <a:pt x="16" y="7"/>
                  </a:cubicBezTo>
                  <a:cubicBezTo>
                    <a:pt x="17" y="6"/>
                    <a:pt x="16" y="5"/>
                    <a:pt x="16" y="4"/>
                  </a:cubicBezTo>
                  <a:cubicBezTo>
                    <a:pt x="16" y="3"/>
                    <a:pt x="17" y="2"/>
                    <a:pt x="16" y="1"/>
                  </a:cubicBezTo>
                  <a:cubicBezTo>
                    <a:pt x="15" y="0"/>
                    <a:pt x="15" y="0"/>
                    <a:pt x="14" y="0"/>
                  </a:cubicBezTo>
                  <a:cubicBezTo>
                    <a:pt x="13" y="1"/>
                    <a:pt x="12" y="2"/>
                    <a:pt x="11" y="3"/>
                  </a:cubicBezTo>
                  <a:cubicBezTo>
                    <a:pt x="11" y="4"/>
                    <a:pt x="10" y="4"/>
                    <a:pt x="10" y="4"/>
                  </a:cubicBezTo>
                  <a:cubicBezTo>
                    <a:pt x="8" y="5"/>
                    <a:pt x="7" y="5"/>
                    <a:pt x="5"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 name="Google Shape;714;p29">
              <a:extLst>
                <a:ext uri="{FF2B5EF4-FFF2-40B4-BE49-F238E27FC236}">
                  <a16:creationId xmlns:a16="http://schemas.microsoft.com/office/drawing/2014/main" id="{A2BC05C2-314B-3081-8318-82F344DC4927}"/>
                </a:ext>
              </a:extLst>
            </p:cNvPr>
            <p:cNvSpPr/>
            <p:nvPr/>
          </p:nvSpPr>
          <p:spPr>
            <a:xfrm>
              <a:off x="3363845" y="-593855"/>
              <a:ext cx="7560" cy="3600"/>
            </a:xfrm>
            <a:custGeom>
              <a:avLst/>
              <a:gdLst/>
              <a:ahLst/>
              <a:cxnLst/>
              <a:rect l="l" t="t" r="r" b="b"/>
              <a:pathLst>
                <a:path w="21" h="10" extrusionOk="0">
                  <a:moveTo>
                    <a:pt x="6" y="1"/>
                  </a:moveTo>
                  <a:cubicBezTo>
                    <a:pt x="4" y="1"/>
                    <a:pt x="2" y="0"/>
                    <a:pt x="0" y="0"/>
                  </a:cubicBezTo>
                  <a:cubicBezTo>
                    <a:pt x="0" y="2"/>
                    <a:pt x="0" y="3"/>
                    <a:pt x="0" y="5"/>
                  </a:cubicBezTo>
                  <a:cubicBezTo>
                    <a:pt x="7" y="7"/>
                    <a:pt x="13" y="8"/>
                    <a:pt x="20" y="9"/>
                  </a:cubicBezTo>
                  <a:lnTo>
                    <a:pt x="15" y="7"/>
                  </a:lnTo>
                  <a:cubicBezTo>
                    <a:pt x="11" y="6"/>
                    <a:pt x="10" y="3"/>
                    <a:pt x="6"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 name="Google Shape;715;p29">
              <a:extLst>
                <a:ext uri="{FF2B5EF4-FFF2-40B4-BE49-F238E27FC236}">
                  <a16:creationId xmlns:a16="http://schemas.microsoft.com/office/drawing/2014/main" id="{3489BEBD-4985-7C1A-6E93-5793D9060C7F}"/>
                </a:ext>
              </a:extLst>
            </p:cNvPr>
            <p:cNvSpPr/>
            <p:nvPr/>
          </p:nvSpPr>
          <p:spPr>
            <a:xfrm>
              <a:off x="3312725" y="-869975"/>
              <a:ext cx="39600" cy="39960"/>
            </a:xfrm>
            <a:custGeom>
              <a:avLst/>
              <a:gdLst/>
              <a:ahLst/>
              <a:cxnLst/>
              <a:rect l="l" t="t" r="r" b="b"/>
              <a:pathLst>
                <a:path w="110" h="111" extrusionOk="0">
                  <a:moveTo>
                    <a:pt x="109" y="0"/>
                  </a:moveTo>
                  <a:cubicBezTo>
                    <a:pt x="73" y="23"/>
                    <a:pt x="42" y="51"/>
                    <a:pt x="16" y="85"/>
                  </a:cubicBezTo>
                  <a:cubicBezTo>
                    <a:pt x="11" y="92"/>
                    <a:pt x="6" y="100"/>
                    <a:pt x="2" y="107"/>
                  </a:cubicBezTo>
                  <a:cubicBezTo>
                    <a:pt x="1" y="108"/>
                    <a:pt x="0" y="109"/>
                    <a:pt x="0" y="110"/>
                  </a:cubicBezTo>
                  <a:cubicBezTo>
                    <a:pt x="32" y="70"/>
                    <a:pt x="69" y="33"/>
                    <a:pt x="10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 name="Google Shape;716;p29">
              <a:extLst>
                <a:ext uri="{FF2B5EF4-FFF2-40B4-BE49-F238E27FC236}">
                  <a16:creationId xmlns:a16="http://schemas.microsoft.com/office/drawing/2014/main" id="{E3F568CD-EB02-8B18-7291-9E0CC6217519}"/>
                </a:ext>
              </a:extLst>
            </p:cNvPr>
            <p:cNvSpPr/>
            <p:nvPr/>
          </p:nvSpPr>
          <p:spPr>
            <a:xfrm>
              <a:off x="3260165" y="-809135"/>
              <a:ext cx="59040" cy="202680"/>
            </a:xfrm>
            <a:custGeom>
              <a:avLst/>
              <a:gdLst/>
              <a:ahLst/>
              <a:cxnLst/>
              <a:rect l="l" t="t" r="r" b="b"/>
              <a:pathLst>
                <a:path w="164" h="563" extrusionOk="0">
                  <a:moveTo>
                    <a:pt x="58" y="459"/>
                  </a:moveTo>
                  <a:cubicBezTo>
                    <a:pt x="83" y="502"/>
                    <a:pt x="119" y="537"/>
                    <a:pt x="162" y="561"/>
                  </a:cubicBezTo>
                  <a:cubicBezTo>
                    <a:pt x="162" y="562"/>
                    <a:pt x="163" y="562"/>
                    <a:pt x="163" y="562"/>
                  </a:cubicBezTo>
                  <a:cubicBezTo>
                    <a:pt x="161" y="558"/>
                    <a:pt x="159" y="553"/>
                    <a:pt x="159" y="548"/>
                  </a:cubicBezTo>
                  <a:cubicBezTo>
                    <a:pt x="159" y="547"/>
                    <a:pt x="159" y="547"/>
                    <a:pt x="159" y="546"/>
                  </a:cubicBezTo>
                  <a:cubicBezTo>
                    <a:pt x="160" y="545"/>
                    <a:pt x="160" y="544"/>
                    <a:pt x="160" y="544"/>
                  </a:cubicBezTo>
                  <a:cubicBezTo>
                    <a:pt x="160" y="543"/>
                    <a:pt x="161" y="543"/>
                    <a:pt x="161" y="543"/>
                  </a:cubicBezTo>
                  <a:cubicBezTo>
                    <a:pt x="57" y="461"/>
                    <a:pt x="0" y="309"/>
                    <a:pt x="41" y="184"/>
                  </a:cubicBezTo>
                  <a:cubicBezTo>
                    <a:pt x="46" y="169"/>
                    <a:pt x="51" y="154"/>
                    <a:pt x="56" y="139"/>
                  </a:cubicBezTo>
                  <a:cubicBezTo>
                    <a:pt x="58" y="104"/>
                    <a:pt x="63" y="69"/>
                    <a:pt x="72" y="35"/>
                  </a:cubicBezTo>
                  <a:cubicBezTo>
                    <a:pt x="72" y="34"/>
                    <a:pt x="72" y="33"/>
                    <a:pt x="72" y="33"/>
                  </a:cubicBezTo>
                  <a:cubicBezTo>
                    <a:pt x="73" y="31"/>
                    <a:pt x="74" y="31"/>
                    <a:pt x="76" y="30"/>
                  </a:cubicBezTo>
                  <a:cubicBezTo>
                    <a:pt x="78" y="29"/>
                    <a:pt x="78" y="28"/>
                    <a:pt x="80" y="28"/>
                  </a:cubicBezTo>
                  <a:cubicBezTo>
                    <a:pt x="81" y="28"/>
                    <a:pt x="82" y="29"/>
                    <a:pt x="84" y="30"/>
                  </a:cubicBezTo>
                  <a:cubicBezTo>
                    <a:pt x="86" y="31"/>
                    <a:pt x="87" y="31"/>
                    <a:pt x="88" y="33"/>
                  </a:cubicBezTo>
                  <a:cubicBezTo>
                    <a:pt x="88" y="34"/>
                    <a:pt x="89" y="35"/>
                    <a:pt x="89" y="37"/>
                  </a:cubicBezTo>
                  <a:cubicBezTo>
                    <a:pt x="89" y="44"/>
                    <a:pt x="88" y="51"/>
                    <a:pt x="87" y="59"/>
                  </a:cubicBezTo>
                  <a:cubicBezTo>
                    <a:pt x="95" y="40"/>
                    <a:pt x="102" y="22"/>
                    <a:pt x="111" y="4"/>
                  </a:cubicBezTo>
                  <a:cubicBezTo>
                    <a:pt x="106" y="12"/>
                    <a:pt x="100" y="19"/>
                    <a:pt x="95" y="26"/>
                  </a:cubicBezTo>
                  <a:cubicBezTo>
                    <a:pt x="90" y="31"/>
                    <a:pt x="78" y="28"/>
                    <a:pt x="80" y="20"/>
                  </a:cubicBezTo>
                  <a:cubicBezTo>
                    <a:pt x="82" y="12"/>
                    <a:pt x="84" y="6"/>
                    <a:pt x="86" y="0"/>
                  </a:cubicBezTo>
                  <a:cubicBezTo>
                    <a:pt x="70" y="32"/>
                    <a:pt x="57" y="65"/>
                    <a:pt x="46" y="99"/>
                  </a:cubicBezTo>
                  <a:cubicBezTo>
                    <a:pt x="32" y="136"/>
                    <a:pt x="8" y="177"/>
                    <a:pt x="7" y="219"/>
                  </a:cubicBezTo>
                  <a:cubicBezTo>
                    <a:pt x="7" y="266"/>
                    <a:pt x="10" y="313"/>
                    <a:pt x="11" y="360"/>
                  </a:cubicBezTo>
                  <a:cubicBezTo>
                    <a:pt x="10" y="394"/>
                    <a:pt x="42" y="430"/>
                    <a:pt x="58" y="45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717;p29">
              <a:extLst>
                <a:ext uri="{FF2B5EF4-FFF2-40B4-BE49-F238E27FC236}">
                  <a16:creationId xmlns:a16="http://schemas.microsoft.com/office/drawing/2014/main" id="{834F76B2-043B-2012-E54D-8E593AAC7861}"/>
                </a:ext>
              </a:extLst>
            </p:cNvPr>
            <p:cNvSpPr/>
            <p:nvPr/>
          </p:nvSpPr>
          <p:spPr>
            <a:xfrm>
              <a:off x="3400565" y="-917495"/>
              <a:ext cx="63360" cy="16560"/>
            </a:xfrm>
            <a:custGeom>
              <a:avLst/>
              <a:gdLst/>
              <a:ahLst/>
              <a:cxnLst/>
              <a:rect l="l" t="t" r="r" b="b"/>
              <a:pathLst>
                <a:path w="176" h="46" extrusionOk="0">
                  <a:moveTo>
                    <a:pt x="171" y="7"/>
                  </a:moveTo>
                  <a:cubicBezTo>
                    <a:pt x="171" y="6"/>
                    <a:pt x="172" y="4"/>
                    <a:pt x="172" y="3"/>
                  </a:cubicBezTo>
                  <a:cubicBezTo>
                    <a:pt x="173" y="2"/>
                    <a:pt x="174" y="1"/>
                    <a:pt x="175" y="0"/>
                  </a:cubicBezTo>
                  <a:cubicBezTo>
                    <a:pt x="114" y="0"/>
                    <a:pt x="54" y="16"/>
                    <a:pt x="0" y="45"/>
                  </a:cubicBezTo>
                  <a:cubicBezTo>
                    <a:pt x="22" y="39"/>
                    <a:pt x="44" y="34"/>
                    <a:pt x="65" y="29"/>
                  </a:cubicBezTo>
                  <a:cubicBezTo>
                    <a:pt x="100" y="20"/>
                    <a:pt x="135" y="13"/>
                    <a:pt x="171"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 name="Google Shape;718;p29">
              <a:extLst>
                <a:ext uri="{FF2B5EF4-FFF2-40B4-BE49-F238E27FC236}">
                  <a16:creationId xmlns:a16="http://schemas.microsoft.com/office/drawing/2014/main" id="{E8807745-5165-69D7-1EC2-9708E0512596}"/>
                </a:ext>
              </a:extLst>
            </p:cNvPr>
            <p:cNvSpPr/>
            <p:nvPr/>
          </p:nvSpPr>
          <p:spPr>
            <a:xfrm>
              <a:off x="3299765" y="-830375"/>
              <a:ext cx="13320" cy="23040"/>
            </a:xfrm>
            <a:custGeom>
              <a:avLst/>
              <a:gdLst/>
              <a:ahLst/>
              <a:cxnLst/>
              <a:rect l="l" t="t" r="r" b="b"/>
              <a:pathLst>
                <a:path w="37" h="64" extrusionOk="0">
                  <a:moveTo>
                    <a:pt x="7" y="47"/>
                  </a:moveTo>
                  <a:cubicBezTo>
                    <a:pt x="5" y="52"/>
                    <a:pt x="3" y="58"/>
                    <a:pt x="0" y="63"/>
                  </a:cubicBezTo>
                  <a:cubicBezTo>
                    <a:pt x="13" y="43"/>
                    <a:pt x="24" y="21"/>
                    <a:pt x="36" y="0"/>
                  </a:cubicBezTo>
                  <a:cubicBezTo>
                    <a:pt x="29" y="9"/>
                    <a:pt x="23" y="18"/>
                    <a:pt x="18" y="28"/>
                  </a:cubicBezTo>
                  <a:cubicBezTo>
                    <a:pt x="14" y="34"/>
                    <a:pt x="11" y="41"/>
                    <a:pt x="7" y="4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719;p29">
              <a:extLst>
                <a:ext uri="{FF2B5EF4-FFF2-40B4-BE49-F238E27FC236}">
                  <a16:creationId xmlns:a16="http://schemas.microsoft.com/office/drawing/2014/main" id="{8C7FB19C-3DE6-3260-B855-C6FA8FCD373B}"/>
                </a:ext>
              </a:extLst>
            </p:cNvPr>
            <p:cNvSpPr/>
            <p:nvPr/>
          </p:nvSpPr>
          <p:spPr>
            <a:xfrm>
              <a:off x="3291125" y="-909215"/>
              <a:ext cx="170280" cy="100080"/>
            </a:xfrm>
            <a:custGeom>
              <a:avLst/>
              <a:gdLst/>
              <a:ahLst/>
              <a:cxnLst/>
              <a:rect l="l" t="t" r="r" b="b"/>
              <a:pathLst>
                <a:path w="473" h="278" extrusionOk="0">
                  <a:moveTo>
                    <a:pt x="71" y="176"/>
                  </a:moveTo>
                  <a:cubicBezTo>
                    <a:pt x="108" y="145"/>
                    <a:pt x="146" y="116"/>
                    <a:pt x="186" y="89"/>
                  </a:cubicBezTo>
                  <a:cubicBezTo>
                    <a:pt x="188" y="88"/>
                    <a:pt x="190" y="89"/>
                    <a:pt x="188" y="91"/>
                  </a:cubicBezTo>
                  <a:lnTo>
                    <a:pt x="169" y="110"/>
                  </a:lnTo>
                  <a:cubicBezTo>
                    <a:pt x="173" y="107"/>
                    <a:pt x="177" y="104"/>
                    <a:pt x="181" y="102"/>
                  </a:cubicBezTo>
                  <a:cubicBezTo>
                    <a:pt x="194" y="94"/>
                    <a:pt x="208" y="88"/>
                    <a:pt x="222" y="83"/>
                  </a:cubicBezTo>
                  <a:cubicBezTo>
                    <a:pt x="304" y="55"/>
                    <a:pt x="386" y="20"/>
                    <a:pt x="472" y="0"/>
                  </a:cubicBezTo>
                  <a:cubicBezTo>
                    <a:pt x="404" y="9"/>
                    <a:pt x="336" y="13"/>
                    <a:pt x="273" y="49"/>
                  </a:cubicBezTo>
                  <a:lnTo>
                    <a:pt x="272" y="49"/>
                  </a:lnTo>
                  <a:cubicBezTo>
                    <a:pt x="271" y="49"/>
                    <a:pt x="271" y="49"/>
                    <a:pt x="271" y="49"/>
                  </a:cubicBezTo>
                  <a:cubicBezTo>
                    <a:pt x="270" y="48"/>
                    <a:pt x="270" y="48"/>
                    <a:pt x="270" y="48"/>
                  </a:cubicBezTo>
                  <a:cubicBezTo>
                    <a:pt x="270" y="47"/>
                    <a:pt x="269" y="47"/>
                    <a:pt x="269" y="46"/>
                  </a:cubicBezTo>
                  <a:cubicBezTo>
                    <a:pt x="269" y="46"/>
                    <a:pt x="270" y="46"/>
                    <a:pt x="270" y="45"/>
                  </a:cubicBezTo>
                  <a:cubicBezTo>
                    <a:pt x="279" y="38"/>
                    <a:pt x="289" y="32"/>
                    <a:pt x="298" y="26"/>
                  </a:cubicBezTo>
                  <a:cubicBezTo>
                    <a:pt x="301" y="25"/>
                    <a:pt x="303" y="24"/>
                    <a:pt x="305" y="22"/>
                  </a:cubicBezTo>
                  <a:cubicBezTo>
                    <a:pt x="269" y="32"/>
                    <a:pt x="234" y="46"/>
                    <a:pt x="201" y="64"/>
                  </a:cubicBezTo>
                  <a:cubicBezTo>
                    <a:pt x="110" y="114"/>
                    <a:pt x="31" y="176"/>
                    <a:pt x="0" y="277"/>
                  </a:cubicBezTo>
                  <a:cubicBezTo>
                    <a:pt x="1" y="275"/>
                    <a:pt x="2" y="273"/>
                    <a:pt x="3" y="271"/>
                  </a:cubicBezTo>
                  <a:cubicBezTo>
                    <a:pt x="25" y="237"/>
                    <a:pt x="40" y="204"/>
                    <a:pt x="71" y="17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 name="Google Shape;720;p29">
              <a:extLst>
                <a:ext uri="{FF2B5EF4-FFF2-40B4-BE49-F238E27FC236}">
                  <a16:creationId xmlns:a16="http://schemas.microsoft.com/office/drawing/2014/main" id="{603E8E67-A615-7319-CBF9-44D9AF583724}"/>
                </a:ext>
              </a:extLst>
            </p:cNvPr>
            <p:cNvSpPr/>
            <p:nvPr/>
          </p:nvSpPr>
          <p:spPr>
            <a:xfrm>
              <a:off x="3288245" y="-877535"/>
              <a:ext cx="71640" cy="80280"/>
            </a:xfrm>
            <a:custGeom>
              <a:avLst/>
              <a:gdLst/>
              <a:ahLst/>
              <a:cxnLst/>
              <a:rect l="l" t="t" r="r" b="b"/>
              <a:pathLst>
                <a:path w="199" h="223" extrusionOk="0">
                  <a:moveTo>
                    <a:pt x="16" y="216"/>
                  </a:moveTo>
                  <a:cubicBezTo>
                    <a:pt x="22" y="209"/>
                    <a:pt x="28" y="202"/>
                    <a:pt x="33" y="194"/>
                  </a:cubicBezTo>
                  <a:cubicBezTo>
                    <a:pt x="35" y="189"/>
                    <a:pt x="37" y="184"/>
                    <a:pt x="40" y="178"/>
                  </a:cubicBezTo>
                  <a:cubicBezTo>
                    <a:pt x="54" y="154"/>
                    <a:pt x="69" y="130"/>
                    <a:pt x="84" y="106"/>
                  </a:cubicBezTo>
                  <a:cubicBezTo>
                    <a:pt x="110" y="73"/>
                    <a:pt x="141" y="44"/>
                    <a:pt x="177" y="22"/>
                  </a:cubicBezTo>
                  <a:lnTo>
                    <a:pt x="197" y="3"/>
                  </a:lnTo>
                  <a:cubicBezTo>
                    <a:pt x="198" y="2"/>
                    <a:pt x="197" y="0"/>
                    <a:pt x="195" y="1"/>
                  </a:cubicBezTo>
                  <a:cubicBezTo>
                    <a:pt x="155" y="28"/>
                    <a:pt x="116" y="57"/>
                    <a:pt x="80" y="88"/>
                  </a:cubicBezTo>
                  <a:cubicBezTo>
                    <a:pt x="48" y="116"/>
                    <a:pt x="33" y="149"/>
                    <a:pt x="11" y="183"/>
                  </a:cubicBezTo>
                  <a:cubicBezTo>
                    <a:pt x="10" y="185"/>
                    <a:pt x="9" y="187"/>
                    <a:pt x="8" y="189"/>
                  </a:cubicBezTo>
                  <a:cubicBezTo>
                    <a:pt x="6" y="196"/>
                    <a:pt x="4" y="202"/>
                    <a:pt x="2" y="209"/>
                  </a:cubicBezTo>
                  <a:cubicBezTo>
                    <a:pt x="0" y="218"/>
                    <a:pt x="11" y="222"/>
                    <a:pt x="16" y="2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 name="Google Shape;721;p29">
              <a:extLst>
                <a:ext uri="{FF2B5EF4-FFF2-40B4-BE49-F238E27FC236}">
                  <a16:creationId xmlns:a16="http://schemas.microsoft.com/office/drawing/2014/main" id="{C4B1C31C-3A68-C063-39D6-B2688C25D9B8}"/>
                </a:ext>
              </a:extLst>
            </p:cNvPr>
            <p:cNvSpPr/>
            <p:nvPr/>
          </p:nvSpPr>
          <p:spPr>
            <a:xfrm>
              <a:off x="3388325" y="-914615"/>
              <a:ext cx="74520" cy="23040"/>
            </a:xfrm>
            <a:custGeom>
              <a:avLst/>
              <a:gdLst/>
              <a:ahLst/>
              <a:cxnLst/>
              <a:rect l="l" t="t" r="r" b="b"/>
              <a:pathLst>
                <a:path w="207" h="64" extrusionOk="0">
                  <a:moveTo>
                    <a:pt x="3" y="63"/>
                  </a:moveTo>
                  <a:cubicBezTo>
                    <a:pt x="66" y="27"/>
                    <a:pt x="134" y="24"/>
                    <a:pt x="202" y="15"/>
                  </a:cubicBezTo>
                  <a:lnTo>
                    <a:pt x="206" y="15"/>
                  </a:lnTo>
                  <a:cubicBezTo>
                    <a:pt x="205" y="14"/>
                    <a:pt x="205" y="13"/>
                    <a:pt x="205" y="12"/>
                  </a:cubicBezTo>
                  <a:cubicBezTo>
                    <a:pt x="205" y="11"/>
                    <a:pt x="205" y="10"/>
                    <a:pt x="206" y="9"/>
                  </a:cubicBezTo>
                  <a:cubicBezTo>
                    <a:pt x="205" y="8"/>
                    <a:pt x="205" y="6"/>
                    <a:pt x="205" y="5"/>
                  </a:cubicBezTo>
                  <a:cubicBezTo>
                    <a:pt x="205" y="3"/>
                    <a:pt x="205" y="2"/>
                    <a:pt x="206" y="0"/>
                  </a:cubicBezTo>
                  <a:cubicBezTo>
                    <a:pt x="170" y="6"/>
                    <a:pt x="135" y="13"/>
                    <a:pt x="100" y="22"/>
                  </a:cubicBezTo>
                  <a:cubicBezTo>
                    <a:pt x="79" y="27"/>
                    <a:pt x="57" y="32"/>
                    <a:pt x="35" y="38"/>
                  </a:cubicBezTo>
                  <a:cubicBezTo>
                    <a:pt x="33" y="39"/>
                    <a:pt x="30" y="41"/>
                    <a:pt x="28" y="42"/>
                  </a:cubicBezTo>
                  <a:cubicBezTo>
                    <a:pt x="18" y="48"/>
                    <a:pt x="9" y="54"/>
                    <a:pt x="0" y="60"/>
                  </a:cubicBezTo>
                  <a:cubicBezTo>
                    <a:pt x="0" y="61"/>
                    <a:pt x="0" y="61"/>
                    <a:pt x="0" y="61"/>
                  </a:cubicBezTo>
                  <a:lnTo>
                    <a:pt x="0" y="62"/>
                  </a:lnTo>
                  <a:cubicBezTo>
                    <a:pt x="1" y="63"/>
                    <a:pt x="1" y="63"/>
                    <a:pt x="1" y="63"/>
                  </a:cubicBezTo>
                  <a:cubicBezTo>
                    <a:pt x="2" y="63"/>
                    <a:pt x="2" y="63"/>
                    <a:pt x="2" y="63"/>
                  </a:cubicBezTo>
                  <a:cubicBezTo>
                    <a:pt x="3" y="63"/>
                    <a:pt x="3" y="63"/>
                    <a:pt x="3" y="6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 name="Google Shape;722;p29">
              <a:extLst>
                <a:ext uri="{FF2B5EF4-FFF2-40B4-BE49-F238E27FC236}">
                  <a16:creationId xmlns:a16="http://schemas.microsoft.com/office/drawing/2014/main" id="{5B3F4C43-9268-AFE5-61F7-C8EF70033C84}"/>
                </a:ext>
              </a:extLst>
            </p:cNvPr>
            <p:cNvSpPr/>
            <p:nvPr/>
          </p:nvSpPr>
          <p:spPr>
            <a:xfrm>
              <a:off x="3462845" y="-920375"/>
              <a:ext cx="54000" cy="330120"/>
            </a:xfrm>
            <a:custGeom>
              <a:avLst/>
              <a:gdLst/>
              <a:ahLst/>
              <a:cxnLst/>
              <a:rect l="l" t="t" r="r" b="b"/>
              <a:pathLst>
                <a:path w="150" h="917" extrusionOk="0">
                  <a:moveTo>
                    <a:pt x="51" y="15"/>
                  </a:moveTo>
                  <a:lnTo>
                    <a:pt x="52" y="15"/>
                  </a:lnTo>
                  <a:cubicBezTo>
                    <a:pt x="52" y="15"/>
                    <a:pt x="52" y="14"/>
                    <a:pt x="53" y="15"/>
                  </a:cubicBezTo>
                  <a:cubicBezTo>
                    <a:pt x="54" y="16"/>
                    <a:pt x="53" y="15"/>
                    <a:pt x="54" y="16"/>
                  </a:cubicBezTo>
                  <a:cubicBezTo>
                    <a:pt x="55" y="17"/>
                    <a:pt x="54" y="17"/>
                    <a:pt x="54" y="18"/>
                  </a:cubicBezTo>
                  <a:lnTo>
                    <a:pt x="54" y="19"/>
                  </a:lnTo>
                  <a:cubicBezTo>
                    <a:pt x="53" y="19"/>
                    <a:pt x="53" y="20"/>
                    <a:pt x="53" y="20"/>
                  </a:cubicBezTo>
                  <a:cubicBezTo>
                    <a:pt x="52" y="20"/>
                    <a:pt x="52" y="20"/>
                    <a:pt x="52" y="20"/>
                  </a:cubicBezTo>
                  <a:lnTo>
                    <a:pt x="51" y="20"/>
                  </a:lnTo>
                  <a:cubicBezTo>
                    <a:pt x="50" y="21"/>
                    <a:pt x="50" y="21"/>
                    <a:pt x="50" y="21"/>
                  </a:cubicBezTo>
                  <a:cubicBezTo>
                    <a:pt x="49" y="21"/>
                    <a:pt x="49" y="21"/>
                    <a:pt x="49" y="22"/>
                  </a:cubicBezTo>
                  <a:cubicBezTo>
                    <a:pt x="40" y="23"/>
                    <a:pt x="32" y="25"/>
                    <a:pt x="23" y="26"/>
                  </a:cubicBezTo>
                  <a:cubicBezTo>
                    <a:pt x="23" y="27"/>
                    <a:pt x="23" y="27"/>
                    <a:pt x="23" y="28"/>
                  </a:cubicBezTo>
                  <a:lnTo>
                    <a:pt x="23" y="29"/>
                  </a:lnTo>
                  <a:lnTo>
                    <a:pt x="23" y="34"/>
                  </a:lnTo>
                  <a:cubicBezTo>
                    <a:pt x="24" y="34"/>
                    <a:pt x="24" y="34"/>
                    <a:pt x="25" y="34"/>
                  </a:cubicBezTo>
                  <a:cubicBezTo>
                    <a:pt x="32" y="34"/>
                    <a:pt x="39" y="34"/>
                    <a:pt x="46" y="35"/>
                  </a:cubicBezTo>
                  <a:cubicBezTo>
                    <a:pt x="63" y="38"/>
                    <a:pt x="69" y="69"/>
                    <a:pt x="76" y="84"/>
                  </a:cubicBezTo>
                  <a:cubicBezTo>
                    <a:pt x="89" y="112"/>
                    <a:pt x="88" y="141"/>
                    <a:pt x="99" y="168"/>
                  </a:cubicBezTo>
                  <a:cubicBezTo>
                    <a:pt x="134" y="253"/>
                    <a:pt x="127" y="356"/>
                    <a:pt x="126" y="447"/>
                  </a:cubicBezTo>
                  <a:cubicBezTo>
                    <a:pt x="126" y="510"/>
                    <a:pt x="121" y="578"/>
                    <a:pt x="115" y="641"/>
                  </a:cubicBezTo>
                  <a:cubicBezTo>
                    <a:pt x="110" y="690"/>
                    <a:pt x="98" y="738"/>
                    <a:pt x="94" y="786"/>
                  </a:cubicBezTo>
                  <a:cubicBezTo>
                    <a:pt x="92" y="820"/>
                    <a:pt x="87" y="853"/>
                    <a:pt x="79" y="886"/>
                  </a:cubicBezTo>
                  <a:cubicBezTo>
                    <a:pt x="80" y="887"/>
                    <a:pt x="80" y="887"/>
                    <a:pt x="80" y="888"/>
                  </a:cubicBezTo>
                  <a:cubicBezTo>
                    <a:pt x="81" y="889"/>
                    <a:pt x="82" y="891"/>
                    <a:pt x="82" y="892"/>
                  </a:cubicBezTo>
                  <a:cubicBezTo>
                    <a:pt x="83" y="895"/>
                    <a:pt x="83" y="898"/>
                    <a:pt x="83" y="901"/>
                  </a:cubicBezTo>
                  <a:cubicBezTo>
                    <a:pt x="83" y="906"/>
                    <a:pt x="82" y="911"/>
                    <a:pt x="80" y="916"/>
                  </a:cubicBezTo>
                  <a:lnTo>
                    <a:pt x="85" y="916"/>
                  </a:lnTo>
                  <a:lnTo>
                    <a:pt x="86" y="916"/>
                  </a:lnTo>
                  <a:cubicBezTo>
                    <a:pt x="103" y="899"/>
                    <a:pt x="102" y="864"/>
                    <a:pt x="106" y="843"/>
                  </a:cubicBezTo>
                  <a:cubicBezTo>
                    <a:pt x="116" y="796"/>
                    <a:pt x="119" y="747"/>
                    <a:pt x="126" y="700"/>
                  </a:cubicBezTo>
                  <a:cubicBezTo>
                    <a:pt x="140" y="604"/>
                    <a:pt x="147" y="507"/>
                    <a:pt x="147" y="410"/>
                  </a:cubicBezTo>
                  <a:cubicBezTo>
                    <a:pt x="148" y="394"/>
                    <a:pt x="149" y="379"/>
                    <a:pt x="149" y="363"/>
                  </a:cubicBezTo>
                  <a:cubicBezTo>
                    <a:pt x="149" y="333"/>
                    <a:pt x="147" y="302"/>
                    <a:pt x="143" y="272"/>
                  </a:cubicBezTo>
                  <a:cubicBezTo>
                    <a:pt x="137" y="226"/>
                    <a:pt x="121" y="180"/>
                    <a:pt x="117" y="134"/>
                  </a:cubicBezTo>
                  <a:cubicBezTo>
                    <a:pt x="112" y="98"/>
                    <a:pt x="100" y="63"/>
                    <a:pt x="82" y="31"/>
                  </a:cubicBezTo>
                  <a:cubicBezTo>
                    <a:pt x="81" y="31"/>
                    <a:pt x="81" y="30"/>
                    <a:pt x="81" y="30"/>
                  </a:cubicBezTo>
                  <a:cubicBezTo>
                    <a:pt x="64" y="0"/>
                    <a:pt x="41" y="14"/>
                    <a:pt x="14" y="3"/>
                  </a:cubicBezTo>
                  <a:cubicBezTo>
                    <a:pt x="12" y="2"/>
                    <a:pt x="10" y="2"/>
                    <a:pt x="9" y="2"/>
                  </a:cubicBezTo>
                  <a:cubicBezTo>
                    <a:pt x="7" y="2"/>
                    <a:pt x="4" y="3"/>
                    <a:pt x="2" y="4"/>
                  </a:cubicBezTo>
                  <a:cubicBezTo>
                    <a:pt x="1" y="4"/>
                    <a:pt x="0" y="5"/>
                    <a:pt x="0" y="6"/>
                  </a:cubicBezTo>
                  <a:cubicBezTo>
                    <a:pt x="15" y="6"/>
                    <a:pt x="31" y="8"/>
                    <a:pt x="46" y="12"/>
                  </a:cubicBezTo>
                  <a:cubicBezTo>
                    <a:pt x="47" y="12"/>
                    <a:pt x="47" y="12"/>
                    <a:pt x="47" y="12"/>
                  </a:cubicBezTo>
                  <a:cubicBezTo>
                    <a:pt x="48" y="12"/>
                    <a:pt x="49" y="12"/>
                    <a:pt x="49" y="12"/>
                  </a:cubicBezTo>
                  <a:cubicBezTo>
                    <a:pt x="50" y="13"/>
                    <a:pt x="50" y="13"/>
                    <a:pt x="51" y="14"/>
                  </a:cubicBezTo>
                  <a:lnTo>
                    <a:pt x="51" y="1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 name="Google Shape;723;p29">
              <a:extLst>
                <a:ext uri="{FF2B5EF4-FFF2-40B4-BE49-F238E27FC236}">
                  <a16:creationId xmlns:a16="http://schemas.microsoft.com/office/drawing/2014/main" id="{CC22639A-40F0-A24D-3E8E-370680FFFFB5}"/>
                </a:ext>
              </a:extLst>
            </p:cNvPr>
            <p:cNvSpPr/>
            <p:nvPr/>
          </p:nvSpPr>
          <p:spPr>
            <a:xfrm>
              <a:off x="3491285" y="-590615"/>
              <a:ext cx="3960" cy="2520"/>
            </a:xfrm>
            <a:custGeom>
              <a:avLst/>
              <a:gdLst/>
              <a:ahLst/>
              <a:cxnLst/>
              <a:rect l="l" t="t" r="r" b="b"/>
              <a:pathLst>
                <a:path w="11" h="7" extrusionOk="0">
                  <a:moveTo>
                    <a:pt x="3" y="0"/>
                  </a:moveTo>
                  <a:cubicBezTo>
                    <a:pt x="2" y="2"/>
                    <a:pt x="1" y="4"/>
                    <a:pt x="0" y="6"/>
                  </a:cubicBezTo>
                  <a:cubicBezTo>
                    <a:pt x="2" y="6"/>
                    <a:pt x="3" y="6"/>
                    <a:pt x="5" y="5"/>
                  </a:cubicBezTo>
                  <a:lnTo>
                    <a:pt x="6" y="4"/>
                  </a:lnTo>
                  <a:cubicBezTo>
                    <a:pt x="7" y="3"/>
                    <a:pt x="8" y="2"/>
                    <a:pt x="9" y="1"/>
                  </a:cubicBezTo>
                  <a:cubicBezTo>
                    <a:pt x="10" y="0"/>
                    <a:pt x="9" y="1"/>
                    <a:pt x="7" y="1"/>
                  </a:cubicBezTo>
                  <a:lnTo>
                    <a:pt x="3"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 name="Google Shape;724;p29">
              <a:extLst>
                <a:ext uri="{FF2B5EF4-FFF2-40B4-BE49-F238E27FC236}">
                  <a16:creationId xmlns:a16="http://schemas.microsoft.com/office/drawing/2014/main" id="{416FCD03-626A-DBB9-9C67-2C9772582714}"/>
                </a:ext>
              </a:extLst>
            </p:cNvPr>
            <p:cNvSpPr/>
            <p:nvPr/>
          </p:nvSpPr>
          <p:spPr>
            <a:xfrm>
              <a:off x="3462125" y="-917495"/>
              <a:ext cx="19080" cy="2880"/>
            </a:xfrm>
            <a:custGeom>
              <a:avLst/>
              <a:gdLst/>
              <a:ahLst/>
              <a:cxnLst/>
              <a:rect l="l" t="t" r="r" b="b"/>
              <a:pathLst>
                <a:path w="53" h="8" extrusionOk="0">
                  <a:moveTo>
                    <a:pt x="0" y="7"/>
                  </a:moveTo>
                  <a:cubicBezTo>
                    <a:pt x="8" y="6"/>
                    <a:pt x="17" y="6"/>
                    <a:pt x="26" y="6"/>
                  </a:cubicBezTo>
                  <a:cubicBezTo>
                    <a:pt x="35" y="6"/>
                    <a:pt x="43" y="6"/>
                    <a:pt x="52" y="7"/>
                  </a:cubicBezTo>
                  <a:lnTo>
                    <a:pt x="51" y="6"/>
                  </a:lnTo>
                  <a:lnTo>
                    <a:pt x="50" y="6"/>
                  </a:lnTo>
                  <a:cubicBezTo>
                    <a:pt x="35" y="2"/>
                    <a:pt x="19" y="0"/>
                    <a:pt x="3" y="0"/>
                  </a:cubicBezTo>
                  <a:cubicBezTo>
                    <a:pt x="3" y="1"/>
                    <a:pt x="1" y="1"/>
                    <a:pt x="1" y="2"/>
                  </a:cubicBezTo>
                  <a:cubicBezTo>
                    <a:pt x="0" y="4"/>
                    <a:pt x="0" y="6"/>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 name="Google Shape;725;p29">
              <a:extLst>
                <a:ext uri="{FF2B5EF4-FFF2-40B4-BE49-F238E27FC236}">
                  <a16:creationId xmlns:a16="http://schemas.microsoft.com/office/drawing/2014/main" id="{8DFBF2DA-46AE-4E00-77C5-6F0B35920259}"/>
                </a:ext>
              </a:extLst>
            </p:cNvPr>
            <p:cNvSpPr/>
            <p:nvPr/>
          </p:nvSpPr>
          <p:spPr>
            <a:xfrm>
              <a:off x="3471125" y="-913175"/>
              <a:ext cx="10440" cy="2520"/>
            </a:xfrm>
            <a:custGeom>
              <a:avLst/>
              <a:gdLst/>
              <a:ahLst/>
              <a:cxnLst/>
              <a:rect l="l" t="t" r="r" b="b"/>
              <a:pathLst>
                <a:path w="29" h="7" extrusionOk="0">
                  <a:moveTo>
                    <a:pt x="1" y="6"/>
                  </a:moveTo>
                  <a:cubicBezTo>
                    <a:pt x="9" y="5"/>
                    <a:pt x="17" y="3"/>
                    <a:pt x="26" y="1"/>
                  </a:cubicBezTo>
                  <a:lnTo>
                    <a:pt x="27" y="1"/>
                  </a:lnTo>
                  <a:lnTo>
                    <a:pt x="28" y="0"/>
                  </a:lnTo>
                  <a:cubicBezTo>
                    <a:pt x="18" y="1"/>
                    <a:pt x="9" y="3"/>
                    <a:pt x="0" y="5"/>
                  </a:cubicBezTo>
                  <a:lnTo>
                    <a:pt x="1"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726;p29">
              <a:extLst>
                <a:ext uri="{FF2B5EF4-FFF2-40B4-BE49-F238E27FC236}">
                  <a16:creationId xmlns:a16="http://schemas.microsoft.com/office/drawing/2014/main" id="{A26BB7AC-22DE-9EF6-D3CC-2A579A9B5683}"/>
                </a:ext>
              </a:extLst>
            </p:cNvPr>
            <p:cNvSpPr/>
            <p:nvPr/>
          </p:nvSpPr>
          <p:spPr>
            <a:xfrm>
              <a:off x="3481205" y="-914975"/>
              <a:ext cx="1440" cy="2520"/>
            </a:xfrm>
            <a:custGeom>
              <a:avLst/>
              <a:gdLst/>
              <a:ahLst/>
              <a:cxnLst/>
              <a:rect l="l" t="t" r="r" b="b"/>
              <a:pathLst>
                <a:path w="4" h="7" extrusionOk="0">
                  <a:moveTo>
                    <a:pt x="0" y="6"/>
                  </a:moveTo>
                  <a:lnTo>
                    <a:pt x="1" y="6"/>
                  </a:lnTo>
                  <a:cubicBezTo>
                    <a:pt x="2" y="6"/>
                    <a:pt x="2" y="5"/>
                    <a:pt x="2" y="5"/>
                  </a:cubicBezTo>
                  <a:cubicBezTo>
                    <a:pt x="2" y="5"/>
                    <a:pt x="3" y="5"/>
                    <a:pt x="3" y="4"/>
                  </a:cubicBezTo>
                  <a:lnTo>
                    <a:pt x="3" y="3"/>
                  </a:lnTo>
                  <a:lnTo>
                    <a:pt x="3" y="2"/>
                  </a:lnTo>
                  <a:cubicBezTo>
                    <a:pt x="3" y="1"/>
                    <a:pt x="2" y="1"/>
                    <a:pt x="2" y="1"/>
                  </a:cubicBezTo>
                  <a:lnTo>
                    <a:pt x="1" y="0"/>
                  </a:lnTo>
                  <a:lnTo>
                    <a:pt x="0" y="0"/>
                  </a:lnTo>
                  <a:cubicBezTo>
                    <a:pt x="1" y="1"/>
                    <a:pt x="1" y="2"/>
                    <a:pt x="1" y="3"/>
                  </a:cubicBezTo>
                  <a:cubicBezTo>
                    <a:pt x="1" y="4"/>
                    <a:pt x="1" y="4"/>
                    <a:pt x="0" y="5"/>
                  </a:cubicBezTo>
                  <a:lnTo>
                    <a:pt x="0"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727;p29">
              <a:extLst>
                <a:ext uri="{FF2B5EF4-FFF2-40B4-BE49-F238E27FC236}">
                  <a16:creationId xmlns:a16="http://schemas.microsoft.com/office/drawing/2014/main" id="{E4039ADC-AF4A-CD48-AE56-2415C954BA09}"/>
                </a:ext>
              </a:extLst>
            </p:cNvPr>
            <p:cNvSpPr/>
            <p:nvPr/>
          </p:nvSpPr>
          <p:spPr>
            <a:xfrm>
              <a:off x="3462125" y="-915335"/>
              <a:ext cx="19800" cy="4680"/>
            </a:xfrm>
            <a:custGeom>
              <a:avLst/>
              <a:gdLst/>
              <a:ahLst/>
              <a:cxnLst/>
              <a:rect l="l" t="t" r="r" b="b"/>
              <a:pathLst>
                <a:path w="55" h="13" extrusionOk="0">
                  <a:moveTo>
                    <a:pt x="25" y="12"/>
                  </a:moveTo>
                  <a:cubicBezTo>
                    <a:pt x="34" y="11"/>
                    <a:pt x="43" y="9"/>
                    <a:pt x="53" y="8"/>
                  </a:cubicBezTo>
                  <a:cubicBezTo>
                    <a:pt x="53" y="7"/>
                    <a:pt x="53" y="7"/>
                    <a:pt x="53" y="7"/>
                  </a:cubicBezTo>
                  <a:cubicBezTo>
                    <a:pt x="54" y="6"/>
                    <a:pt x="54" y="6"/>
                    <a:pt x="54" y="5"/>
                  </a:cubicBezTo>
                  <a:cubicBezTo>
                    <a:pt x="54" y="4"/>
                    <a:pt x="54" y="4"/>
                    <a:pt x="53" y="3"/>
                  </a:cubicBezTo>
                  <a:cubicBezTo>
                    <a:pt x="52" y="2"/>
                    <a:pt x="53" y="2"/>
                    <a:pt x="53" y="2"/>
                  </a:cubicBezTo>
                  <a:cubicBezTo>
                    <a:pt x="44" y="1"/>
                    <a:pt x="35" y="0"/>
                    <a:pt x="27" y="0"/>
                  </a:cubicBezTo>
                  <a:cubicBezTo>
                    <a:pt x="18" y="0"/>
                    <a:pt x="9" y="1"/>
                    <a:pt x="0" y="2"/>
                  </a:cubicBezTo>
                  <a:cubicBezTo>
                    <a:pt x="0" y="3"/>
                    <a:pt x="0" y="5"/>
                    <a:pt x="0" y="7"/>
                  </a:cubicBezTo>
                  <a:cubicBezTo>
                    <a:pt x="0" y="8"/>
                    <a:pt x="0" y="10"/>
                    <a:pt x="0" y="11"/>
                  </a:cubicBezTo>
                  <a:cubicBezTo>
                    <a:pt x="1" y="11"/>
                    <a:pt x="1" y="10"/>
                    <a:pt x="1" y="10"/>
                  </a:cubicBezTo>
                  <a:cubicBezTo>
                    <a:pt x="2" y="8"/>
                    <a:pt x="4" y="6"/>
                    <a:pt x="6" y="5"/>
                  </a:cubicBezTo>
                  <a:cubicBezTo>
                    <a:pt x="8" y="4"/>
                    <a:pt x="9" y="3"/>
                    <a:pt x="12" y="3"/>
                  </a:cubicBezTo>
                  <a:cubicBezTo>
                    <a:pt x="14" y="3"/>
                    <a:pt x="17" y="4"/>
                    <a:pt x="19" y="5"/>
                  </a:cubicBezTo>
                  <a:cubicBezTo>
                    <a:pt x="21" y="6"/>
                    <a:pt x="23" y="8"/>
                    <a:pt x="24" y="10"/>
                  </a:cubicBezTo>
                  <a:cubicBezTo>
                    <a:pt x="24" y="11"/>
                    <a:pt x="25" y="12"/>
                    <a:pt x="25"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 name="Google Shape;728;p29">
              <a:extLst>
                <a:ext uri="{FF2B5EF4-FFF2-40B4-BE49-F238E27FC236}">
                  <a16:creationId xmlns:a16="http://schemas.microsoft.com/office/drawing/2014/main" id="{E21C82BA-407E-5DB2-73A2-A033B58B8B10}"/>
                </a:ext>
              </a:extLst>
            </p:cNvPr>
            <p:cNvSpPr/>
            <p:nvPr/>
          </p:nvSpPr>
          <p:spPr>
            <a:xfrm>
              <a:off x="3461405" y="-909575"/>
              <a:ext cx="25920" cy="313920"/>
            </a:xfrm>
            <a:custGeom>
              <a:avLst/>
              <a:gdLst/>
              <a:ahLst/>
              <a:cxnLst/>
              <a:rect l="l" t="t" r="r" b="b"/>
              <a:pathLst>
                <a:path w="72" h="872" extrusionOk="0">
                  <a:moveTo>
                    <a:pt x="9" y="0"/>
                  </a:moveTo>
                  <a:lnTo>
                    <a:pt x="3" y="0"/>
                  </a:lnTo>
                  <a:cubicBezTo>
                    <a:pt x="17" y="78"/>
                    <a:pt x="20" y="158"/>
                    <a:pt x="33" y="237"/>
                  </a:cubicBezTo>
                  <a:cubicBezTo>
                    <a:pt x="48" y="322"/>
                    <a:pt x="44" y="404"/>
                    <a:pt x="46" y="490"/>
                  </a:cubicBezTo>
                  <a:cubicBezTo>
                    <a:pt x="49" y="585"/>
                    <a:pt x="26" y="682"/>
                    <a:pt x="15" y="777"/>
                  </a:cubicBezTo>
                  <a:cubicBezTo>
                    <a:pt x="13" y="793"/>
                    <a:pt x="0" y="805"/>
                    <a:pt x="6" y="822"/>
                  </a:cubicBezTo>
                  <a:lnTo>
                    <a:pt x="18" y="822"/>
                  </a:lnTo>
                  <a:cubicBezTo>
                    <a:pt x="19" y="822"/>
                    <a:pt x="20" y="822"/>
                    <a:pt x="21" y="823"/>
                  </a:cubicBezTo>
                  <a:cubicBezTo>
                    <a:pt x="22" y="824"/>
                    <a:pt x="23" y="825"/>
                    <a:pt x="24" y="826"/>
                  </a:cubicBezTo>
                  <a:cubicBezTo>
                    <a:pt x="25" y="827"/>
                    <a:pt x="25" y="827"/>
                    <a:pt x="25" y="829"/>
                  </a:cubicBezTo>
                  <a:cubicBezTo>
                    <a:pt x="25" y="830"/>
                    <a:pt x="25" y="832"/>
                    <a:pt x="24" y="833"/>
                  </a:cubicBezTo>
                  <a:cubicBezTo>
                    <a:pt x="23" y="834"/>
                    <a:pt x="23" y="834"/>
                    <a:pt x="23" y="834"/>
                  </a:cubicBezTo>
                  <a:cubicBezTo>
                    <a:pt x="23" y="834"/>
                    <a:pt x="23" y="835"/>
                    <a:pt x="24" y="834"/>
                  </a:cubicBezTo>
                  <a:cubicBezTo>
                    <a:pt x="25" y="833"/>
                    <a:pt x="25" y="833"/>
                    <a:pt x="26" y="833"/>
                  </a:cubicBezTo>
                  <a:cubicBezTo>
                    <a:pt x="27" y="833"/>
                    <a:pt x="28" y="833"/>
                    <a:pt x="29" y="834"/>
                  </a:cubicBezTo>
                  <a:lnTo>
                    <a:pt x="30" y="834"/>
                  </a:lnTo>
                  <a:cubicBezTo>
                    <a:pt x="31" y="836"/>
                    <a:pt x="32" y="838"/>
                    <a:pt x="33" y="840"/>
                  </a:cubicBezTo>
                  <a:cubicBezTo>
                    <a:pt x="36" y="844"/>
                    <a:pt x="38" y="849"/>
                    <a:pt x="39" y="854"/>
                  </a:cubicBezTo>
                  <a:cubicBezTo>
                    <a:pt x="39" y="855"/>
                    <a:pt x="39" y="855"/>
                    <a:pt x="39" y="856"/>
                  </a:cubicBezTo>
                  <a:cubicBezTo>
                    <a:pt x="39" y="856"/>
                    <a:pt x="39" y="857"/>
                    <a:pt x="39" y="858"/>
                  </a:cubicBezTo>
                  <a:cubicBezTo>
                    <a:pt x="44" y="862"/>
                    <a:pt x="49" y="866"/>
                    <a:pt x="53" y="871"/>
                  </a:cubicBezTo>
                  <a:cubicBezTo>
                    <a:pt x="55" y="869"/>
                    <a:pt x="56" y="868"/>
                    <a:pt x="57" y="866"/>
                  </a:cubicBezTo>
                  <a:cubicBezTo>
                    <a:pt x="58" y="864"/>
                    <a:pt x="59" y="862"/>
                    <a:pt x="60" y="860"/>
                  </a:cubicBezTo>
                  <a:cubicBezTo>
                    <a:pt x="60" y="858"/>
                    <a:pt x="60" y="857"/>
                    <a:pt x="61" y="856"/>
                  </a:cubicBezTo>
                  <a:cubicBezTo>
                    <a:pt x="62" y="854"/>
                    <a:pt x="64" y="852"/>
                    <a:pt x="66" y="851"/>
                  </a:cubicBezTo>
                  <a:cubicBezTo>
                    <a:pt x="67" y="851"/>
                    <a:pt x="67" y="850"/>
                    <a:pt x="67" y="850"/>
                  </a:cubicBezTo>
                  <a:cubicBezTo>
                    <a:pt x="60" y="839"/>
                    <a:pt x="51" y="830"/>
                    <a:pt x="40" y="823"/>
                  </a:cubicBezTo>
                  <a:cubicBezTo>
                    <a:pt x="23" y="813"/>
                    <a:pt x="48" y="737"/>
                    <a:pt x="50" y="725"/>
                  </a:cubicBezTo>
                  <a:cubicBezTo>
                    <a:pt x="64" y="629"/>
                    <a:pt x="71" y="533"/>
                    <a:pt x="71" y="436"/>
                  </a:cubicBezTo>
                  <a:cubicBezTo>
                    <a:pt x="71" y="434"/>
                    <a:pt x="71" y="432"/>
                    <a:pt x="71" y="430"/>
                  </a:cubicBezTo>
                  <a:cubicBezTo>
                    <a:pt x="68" y="286"/>
                    <a:pt x="54" y="144"/>
                    <a:pt x="29" y="3"/>
                  </a:cubicBezTo>
                  <a:cubicBezTo>
                    <a:pt x="23" y="3"/>
                    <a:pt x="17" y="2"/>
                    <a:pt x="11" y="0"/>
                  </a:cubicBezTo>
                  <a:lnTo>
                    <a:pt x="9"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 name="Google Shape;729;p29">
              <a:extLst>
                <a:ext uri="{FF2B5EF4-FFF2-40B4-BE49-F238E27FC236}">
                  <a16:creationId xmlns:a16="http://schemas.microsoft.com/office/drawing/2014/main" id="{C06D1BAA-FC4C-AC27-D706-94A8C58CBF08}"/>
                </a:ext>
              </a:extLst>
            </p:cNvPr>
            <p:cNvSpPr/>
            <p:nvPr/>
          </p:nvSpPr>
          <p:spPr>
            <a:xfrm>
              <a:off x="3467165" y="-608615"/>
              <a:ext cx="2520" cy="2520"/>
            </a:xfrm>
            <a:custGeom>
              <a:avLst/>
              <a:gdLst/>
              <a:ahLst/>
              <a:cxnLst/>
              <a:rect l="l" t="t" r="r" b="b"/>
              <a:pathLst>
                <a:path w="7" h="7" extrusionOk="0">
                  <a:moveTo>
                    <a:pt x="3" y="6"/>
                  </a:moveTo>
                  <a:cubicBezTo>
                    <a:pt x="3" y="5"/>
                    <a:pt x="3" y="4"/>
                    <a:pt x="4" y="3"/>
                  </a:cubicBezTo>
                  <a:cubicBezTo>
                    <a:pt x="4" y="2"/>
                    <a:pt x="5" y="1"/>
                    <a:pt x="6" y="0"/>
                  </a:cubicBezTo>
                  <a:cubicBezTo>
                    <a:pt x="6" y="1"/>
                    <a:pt x="5" y="1"/>
                    <a:pt x="5" y="1"/>
                  </a:cubicBezTo>
                  <a:cubicBezTo>
                    <a:pt x="4" y="2"/>
                    <a:pt x="3" y="2"/>
                    <a:pt x="2" y="2"/>
                  </a:cubicBezTo>
                  <a:lnTo>
                    <a:pt x="0" y="2"/>
                  </a:lnTo>
                  <a:lnTo>
                    <a:pt x="3"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 name="Google Shape;730;p29">
              <a:extLst>
                <a:ext uri="{FF2B5EF4-FFF2-40B4-BE49-F238E27FC236}">
                  <a16:creationId xmlns:a16="http://schemas.microsoft.com/office/drawing/2014/main" id="{EBFB28AD-B526-7A63-193D-2D8EF825F78E}"/>
                </a:ext>
              </a:extLst>
            </p:cNvPr>
            <p:cNvSpPr/>
            <p:nvPr/>
          </p:nvSpPr>
          <p:spPr>
            <a:xfrm>
              <a:off x="3462485" y="-909215"/>
              <a:ext cx="2520" cy="720"/>
            </a:xfrm>
            <a:custGeom>
              <a:avLst/>
              <a:gdLst/>
              <a:ahLst/>
              <a:cxnLst/>
              <a:rect l="l" t="t" r="r" b="b"/>
              <a:pathLst>
                <a:path w="7" h="2" extrusionOk="0">
                  <a:moveTo>
                    <a:pt x="0" y="0"/>
                  </a:moveTo>
                  <a:lnTo>
                    <a:pt x="6" y="0"/>
                  </a:lnTo>
                  <a:lnTo>
                    <a:pt x="5" y="0"/>
                  </a:lnTo>
                  <a:lnTo>
                    <a:pt x="0" y="1"/>
                  </a:lnTo>
                  <a:lnTo>
                    <a:pt x="0" y="1"/>
                  </a:lnTo>
                  <a:lnTo>
                    <a:pt x="0" y="0"/>
                  </a:lnTo>
                </a:path>
              </a:pathLst>
            </a:custGeom>
            <a:solidFill>
              <a:schemeClr val="dk1"/>
            </a:solidFill>
            <a:ln>
              <a:noFill/>
            </a:ln>
          </p:spPr>
        </p:sp>
        <p:sp>
          <p:nvSpPr>
            <p:cNvPr id="731" name="Google Shape;731;p29">
              <a:extLst>
                <a:ext uri="{FF2B5EF4-FFF2-40B4-BE49-F238E27FC236}">
                  <a16:creationId xmlns:a16="http://schemas.microsoft.com/office/drawing/2014/main" id="{A7AD4814-EF17-E401-D2CB-0B08BBBAA72C}"/>
                </a:ext>
              </a:extLst>
            </p:cNvPr>
            <p:cNvSpPr/>
            <p:nvPr/>
          </p:nvSpPr>
          <p:spPr>
            <a:xfrm>
              <a:off x="3462485" y="-911735"/>
              <a:ext cx="2520" cy="2520"/>
            </a:xfrm>
            <a:custGeom>
              <a:avLst/>
              <a:gdLst/>
              <a:ahLst/>
              <a:cxnLst/>
              <a:rect l="l" t="t" r="r" b="b"/>
              <a:pathLst>
                <a:path w="7" h="7" extrusionOk="0">
                  <a:moveTo>
                    <a:pt x="0" y="0"/>
                  </a:moveTo>
                  <a:cubicBezTo>
                    <a:pt x="0" y="1"/>
                    <a:pt x="0" y="2"/>
                    <a:pt x="0" y="3"/>
                  </a:cubicBezTo>
                  <a:cubicBezTo>
                    <a:pt x="0" y="4"/>
                    <a:pt x="0" y="5"/>
                    <a:pt x="0" y="6"/>
                  </a:cubicBezTo>
                  <a:lnTo>
                    <a:pt x="6" y="5"/>
                  </a:lnTo>
                  <a:cubicBezTo>
                    <a:pt x="5" y="5"/>
                    <a:pt x="5" y="5"/>
                    <a:pt x="5" y="5"/>
                  </a:cubicBezTo>
                  <a:cubicBezTo>
                    <a:pt x="3" y="4"/>
                    <a:pt x="1" y="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 name="Google Shape;732;p29">
              <a:extLst>
                <a:ext uri="{FF2B5EF4-FFF2-40B4-BE49-F238E27FC236}">
                  <a16:creationId xmlns:a16="http://schemas.microsoft.com/office/drawing/2014/main" id="{41642C5E-1F80-1AF9-830B-09C7C75D32B6}"/>
                </a:ext>
              </a:extLst>
            </p:cNvPr>
            <p:cNvSpPr/>
            <p:nvPr/>
          </p:nvSpPr>
          <p:spPr>
            <a:xfrm>
              <a:off x="3465365" y="-910655"/>
              <a:ext cx="6840" cy="2880"/>
            </a:xfrm>
            <a:custGeom>
              <a:avLst/>
              <a:gdLst/>
              <a:ahLst/>
              <a:cxnLst/>
              <a:rect l="l" t="t" r="r" b="b"/>
              <a:pathLst>
                <a:path w="19" h="8" extrusionOk="0">
                  <a:moveTo>
                    <a:pt x="0" y="4"/>
                  </a:moveTo>
                  <a:cubicBezTo>
                    <a:pt x="6" y="6"/>
                    <a:pt x="12" y="7"/>
                    <a:pt x="18" y="7"/>
                  </a:cubicBezTo>
                  <a:lnTo>
                    <a:pt x="18" y="2"/>
                  </a:lnTo>
                  <a:cubicBezTo>
                    <a:pt x="18" y="1"/>
                    <a:pt x="18" y="1"/>
                    <a:pt x="18" y="1"/>
                  </a:cubicBezTo>
                  <a:cubicBezTo>
                    <a:pt x="18" y="0"/>
                    <a:pt x="18" y="0"/>
                    <a:pt x="18" y="0"/>
                  </a:cubicBezTo>
                  <a:lnTo>
                    <a:pt x="0" y="3"/>
                  </a:lnTo>
                  <a:lnTo>
                    <a:pt x="0"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 name="Google Shape;733;p29">
              <a:extLst>
                <a:ext uri="{FF2B5EF4-FFF2-40B4-BE49-F238E27FC236}">
                  <a16:creationId xmlns:a16="http://schemas.microsoft.com/office/drawing/2014/main" id="{DE591191-1123-D2BF-34CC-D0594D67F69C}"/>
                </a:ext>
              </a:extLst>
            </p:cNvPr>
            <p:cNvSpPr/>
            <p:nvPr/>
          </p:nvSpPr>
          <p:spPr>
            <a:xfrm>
              <a:off x="3464285" y="-911375"/>
              <a:ext cx="7560" cy="1800"/>
            </a:xfrm>
            <a:custGeom>
              <a:avLst/>
              <a:gdLst/>
              <a:ahLst/>
              <a:cxnLst/>
              <a:rect l="l" t="t" r="r" b="b"/>
              <a:pathLst>
                <a:path w="21" h="5" extrusionOk="0">
                  <a:moveTo>
                    <a:pt x="0" y="4"/>
                  </a:moveTo>
                  <a:lnTo>
                    <a:pt x="1" y="4"/>
                  </a:lnTo>
                  <a:lnTo>
                    <a:pt x="20" y="1"/>
                  </a:lnTo>
                  <a:lnTo>
                    <a:pt x="20" y="0"/>
                  </a:lnTo>
                  <a:lnTo>
                    <a:pt x="0" y="4"/>
                  </a:lnTo>
                </a:path>
              </a:pathLst>
            </a:custGeom>
            <a:solidFill>
              <a:schemeClr val="dk1"/>
            </a:solidFill>
            <a:ln>
              <a:noFill/>
            </a:ln>
          </p:spPr>
        </p:sp>
        <p:sp>
          <p:nvSpPr>
            <p:cNvPr id="734" name="Google Shape;734;p29">
              <a:extLst>
                <a:ext uri="{FF2B5EF4-FFF2-40B4-BE49-F238E27FC236}">
                  <a16:creationId xmlns:a16="http://schemas.microsoft.com/office/drawing/2014/main" id="{566DB612-D4FE-F334-FF16-A377F0F52BE7}"/>
                </a:ext>
              </a:extLst>
            </p:cNvPr>
            <p:cNvSpPr/>
            <p:nvPr/>
          </p:nvSpPr>
          <p:spPr>
            <a:xfrm>
              <a:off x="3462845" y="-913895"/>
              <a:ext cx="9000" cy="4320"/>
            </a:xfrm>
            <a:custGeom>
              <a:avLst/>
              <a:gdLst/>
              <a:ahLst/>
              <a:cxnLst/>
              <a:rect l="l" t="t" r="r" b="b"/>
              <a:pathLst>
                <a:path w="25" h="12" extrusionOk="0">
                  <a:moveTo>
                    <a:pt x="4" y="11"/>
                  </a:moveTo>
                  <a:lnTo>
                    <a:pt x="24" y="7"/>
                  </a:lnTo>
                  <a:cubicBezTo>
                    <a:pt x="24" y="7"/>
                    <a:pt x="23" y="7"/>
                    <a:pt x="23" y="6"/>
                  </a:cubicBezTo>
                  <a:cubicBezTo>
                    <a:pt x="22" y="4"/>
                    <a:pt x="20" y="3"/>
                    <a:pt x="18" y="1"/>
                  </a:cubicBezTo>
                  <a:cubicBezTo>
                    <a:pt x="16" y="0"/>
                    <a:pt x="14" y="0"/>
                    <a:pt x="12" y="0"/>
                  </a:cubicBezTo>
                  <a:cubicBezTo>
                    <a:pt x="9" y="0"/>
                    <a:pt x="7" y="0"/>
                    <a:pt x="5" y="1"/>
                  </a:cubicBezTo>
                  <a:cubicBezTo>
                    <a:pt x="3" y="3"/>
                    <a:pt x="1" y="4"/>
                    <a:pt x="0" y="6"/>
                  </a:cubicBezTo>
                  <a:cubicBezTo>
                    <a:pt x="0" y="7"/>
                    <a:pt x="1" y="7"/>
                    <a:pt x="1" y="7"/>
                  </a:cubicBezTo>
                  <a:cubicBezTo>
                    <a:pt x="2" y="9"/>
                    <a:pt x="3" y="10"/>
                    <a:pt x="4"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 name="Google Shape;735;p29">
              <a:extLst>
                <a:ext uri="{FF2B5EF4-FFF2-40B4-BE49-F238E27FC236}">
                  <a16:creationId xmlns:a16="http://schemas.microsoft.com/office/drawing/2014/main" id="{AD2EFDB4-4F55-F6FB-1E06-8496C0C62123}"/>
                </a:ext>
              </a:extLst>
            </p:cNvPr>
            <p:cNvSpPr/>
            <p:nvPr/>
          </p:nvSpPr>
          <p:spPr>
            <a:xfrm>
              <a:off x="3277445" y="-787895"/>
              <a:ext cx="189720" cy="183960"/>
            </a:xfrm>
            <a:custGeom>
              <a:avLst/>
              <a:gdLst/>
              <a:ahLst/>
              <a:cxnLst/>
              <a:rect l="l" t="t" r="r" b="b"/>
              <a:pathLst>
                <a:path w="527" h="511" extrusionOk="0">
                  <a:moveTo>
                    <a:pt x="111" y="417"/>
                  </a:moveTo>
                  <a:cubicBezTo>
                    <a:pt x="130" y="432"/>
                    <a:pt x="150" y="446"/>
                    <a:pt x="170" y="458"/>
                  </a:cubicBezTo>
                  <a:cubicBezTo>
                    <a:pt x="171" y="458"/>
                    <a:pt x="171" y="457"/>
                    <a:pt x="171" y="457"/>
                  </a:cubicBezTo>
                  <a:cubicBezTo>
                    <a:pt x="172" y="455"/>
                    <a:pt x="173" y="454"/>
                    <a:pt x="173" y="453"/>
                  </a:cubicBezTo>
                  <a:cubicBezTo>
                    <a:pt x="174" y="453"/>
                    <a:pt x="174" y="453"/>
                    <a:pt x="174" y="453"/>
                  </a:cubicBezTo>
                  <a:cubicBezTo>
                    <a:pt x="176" y="452"/>
                    <a:pt x="178" y="452"/>
                    <a:pt x="179" y="452"/>
                  </a:cubicBezTo>
                  <a:cubicBezTo>
                    <a:pt x="181" y="452"/>
                    <a:pt x="182" y="452"/>
                    <a:pt x="183" y="453"/>
                  </a:cubicBezTo>
                  <a:cubicBezTo>
                    <a:pt x="184" y="453"/>
                    <a:pt x="184" y="453"/>
                    <a:pt x="184" y="453"/>
                  </a:cubicBezTo>
                  <a:lnTo>
                    <a:pt x="187" y="455"/>
                  </a:lnTo>
                  <a:cubicBezTo>
                    <a:pt x="187" y="456"/>
                    <a:pt x="188" y="456"/>
                    <a:pt x="188" y="457"/>
                  </a:cubicBezTo>
                  <a:cubicBezTo>
                    <a:pt x="189" y="458"/>
                    <a:pt x="189" y="459"/>
                    <a:pt x="189" y="460"/>
                  </a:cubicBezTo>
                  <a:cubicBezTo>
                    <a:pt x="189" y="461"/>
                    <a:pt x="189" y="462"/>
                    <a:pt x="188" y="463"/>
                  </a:cubicBezTo>
                  <a:cubicBezTo>
                    <a:pt x="188" y="464"/>
                    <a:pt x="187" y="464"/>
                    <a:pt x="187" y="465"/>
                  </a:cubicBezTo>
                  <a:cubicBezTo>
                    <a:pt x="187" y="465"/>
                    <a:pt x="187" y="466"/>
                    <a:pt x="187" y="467"/>
                  </a:cubicBezTo>
                  <a:cubicBezTo>
                    <a:pt x="187" y="467"/>
                    <a:pt x="187" y="468"/>
                    <a:pt x="187" y="469"/>
                  </a:cubicBezTo>
                  <a:cubicBezTo>
                    <a:pt x="200" y="475"/>
                    <a:pt x="213" y="481"/>
                    <a:pt x="226" y="487"/>
                  </a:cubicBezTo>
                  <a:cubicBezTo>
                    <a:pt x="227" y="486"/>
                    <a:pt x="228" y="484"/>
                    <a:pt x="229" y="483"/>
                  </a:cubicBezTo>
                  <a:cubicBezTo>
                    <a:pt x="230" y="483"/>
                    <a:pt x="230" y="483"/>
                    <a:pt x="231" y="482"/>
                  </a:cubicBezTo>
                  <a:cubicBezTo>
                    <a:pt x="232" y="482"/>
                    <a:pt x="234" y="481"/>
                    <a:pt x="235" y="481"/>
                  </a:cubicBezTo>
                  <a:cubicBezTo>
                    <a:pt x="237" y="481"/>
                    <a:pt x="238" y="481"/>
                    <a:pt x="239" y="482"/>
                  </a:cubicBezTo>
                  <a:cubicBezTo>
                    <a:pt x="240" y="482"/>
                    <a:pt x="240" y="483"/>
                    <a:pt x="240" y="483"/>
                  </a:cubicBezTo>
                  <a:cubicBezTo>
                    <a:pt x="241" y="484"/>
                    <a:pt x="242" y="485"/>
                    <a:pt x="243" y="487"/>
                  </a:cubicBezTo>
                  <a:cubicBezTo>
                    <a:pt x="244" y="489"/>
                    <a:pt x="245" y="491"/>
                    <a:pt x="245" y="493"/>
                  </a:cubicBezTo>
                  <a:cubicBezTo>
                    <a:pt x="251" y="495"/>
                    <a:pt x="257" y="497"/>
                    <a:pt x="264" y="499"/>
                  </a:cubicBezTo>
                  <a:cubicBezTo>
                    <a:pt x="265" y="498"/>
                    <a:pt x="265" y="498"/>
                    <a:pt x="265" y="498"/>
                  </a:cubicBezTo>
                  <a:cubicBezTo>
                    <a:pt x="267" y="495"/>
                    <a:pt x="268" y="493"/>
                    <a:pt x="271" y="491"/>
                  </a:cubicBezTo>
                  <a:cubicBezTo>
                    <a:pt x="271" y="490"/>
                    <a:pt x="272" y="490"/>
                    <a:pt x="272" y="490"/>
                  </a:cubicBezTo>
                  <a:cubicBezTo>
                    <a:pt x="274" y="489"/>
                    <a:pt x="274" y="489"/>
                    <a:pt x="275" y="489"/>
                  </a:cubicBezTo>
                  <a:cubicBezTo>
                    <a:pt x="277" y="489"/>
                    <a:pt x="278" y="489"/>
                    <a:pt x="279" y="490"/>
                  </a:cubicBezTo>
                  <a:cubicBezTo>
                    <a:pt x="280" y="490"/>
                    <a:pt x="281" y="491"/>
                    <a:pt x="282" y="492"/>
                  </a:cubicBezTo>
                  <a:cubicBezTo>
                    <a:pt x="282" y="493"/>
                    <a:pt x="284" y="494"/>
                    <a:pt x="284" y="495"/>
                  </a:cubicBezTo>
                  <a:cubicBezTo>
                    <a:pt x="287" y="498"/>
                    <a:pt x="286" y="501"/>
                    <a:pt x="287" y="504"/>
                  </a:cubicBezTo>
                  <a:cubicBezTo>
                    <a:pt x="295" y="505"/>
                    <a:pt x="302" y="506"/>
                    <a:pt x="310" y="507"/>
                  </a:cubicBezTo>
                  <a:cubicBezTo>
                    <a:pt x="312" y="504"/>
                    <a:pt x="314" y="501"/>
                    <a:pt x="317" y="499"/>
                  </a:cubicBezTo>
                  <a:cubicBezTo>
                    <a:pt x="319" y="498"/>
                    <a:pt x="321" y="498"/>
                    <a:pt x="322" y="497"/>
                  </a:cubicBezTo>
                  <a:cubicBezTo>
                    <a:pt x="326" y="496"/>
                    <a:pt x="329" y="499"/>
                    <a:pt x="331" y="502"/>
                  </a:cubicBezTo>
                  <a:cubicBezTo>
                    <a:pt x="331" y="502"/>
                    <a:pt x="332" y="502"/>
                    <a:pt x="332" y="503"/>
                  </a:cubicBezTo>
                  <a:cubicBezTo>
                    <a:pt x="334" y="505"/>
                    <a:pt x="333" y="507"/>
                    <a:pt x="334" y="509"/>
                  </a:cubicBezTo>
                  <a:cubicBezTo>
                    <a:pt x="347" y="510"/>
                    <a:pt x="361" y="510"/>
                    <a:pt x="374" y="510"/>
                  </a:cubicBezTo>
                  <a:cubicBezTo>
                    <a:pt x="398" y="510"/>
                    <a:pt x="422" y="509"/>
                    <a:pt x="447" y="507"/>
                  </a:cubicBezTo>
                  <a:cubicBezTo>
                    <a:pt x="447" y="505"/>
                    <a:pt x="448" y="504"/>
                    <a:pt x="449" y="502"/>
                  </a:cubicBezTo>
                  <a:cubicBezTo>
                    <a:pt x="450" y="500"/>
                    <a:pt x="451" y="499"/>
                    <a:pt x="452" y="497"/>
                  </a:cubicBezTo>
                  <a:cubicBezTo>
                    <a:pt x="453" y="497"/>
                    <a:pt x="453" y="497"/>
                    <a:pt x="454" y="496"/>
                  </a:cubicBezTo>
                  <a:cubicBezTo>
                    <a:pt x="454" y="496"/>
                    <a:pt x="456" y="495"/>
                    <a:pt x="457" y="495"/>
                  </a:cubicBezTo>
                  <a:cubicBezTo>
                    <a:pt x="459" y="495"/>
                    <a:pt x="460" y="495"/>
                    <a:pt x="460" y="496"/>
                  </a:cubicBezTo>
                  <a:cubicBezTo>
                    <a:pt x="461" y="497"/>
                    <a:pt x="461" y="497"/>
                    <a:pt x="461" y="497"/>
                  </a:cubicBezTo>
                  <a:cubicBezTo>
                    <a:pt x="462" y="498"/>
                    <a:pt x="463" y="499"/>
                    <a:pt x="463" y="500"/>
                  </a:cubicBezTo>
                  <a:cubicBezTo>
                    <a:pt x="465" y="502"/>
                    <a:pt x="464" y="503"/>
                    <a:pt x="465" y="505"/>
                  </a:cubicBezTo>
                  <a:lnTo>
                    <a:pt x="486" y="503"/>
                  </a:lnTo>
                  <a:cubicBezTo>
                    <a:pt x="487" y="501"/>
                    <a:pt x="488" y="498"/>
                    <a:pt x="489" y="496"/>
                  </a:cubicBezTo>
                  <a:cubicBezTo>
                    <a:pt x="490" y="495"/>
                    <a:pt x="491" y="494"/>
                    <a:pt x="491" y="493"/>
                  </a:cubicBezTo>
                  <a:cubicBezTo>
                    <a:pt x="492" y="492"/>
                    <a:pt x="493" y="492"/>
                    <a:pt x="493" y="492"/>
                  </a:cubicBezTo>
                  <a:cubicBezTo>
                    <a:pt x="495" y="491"/>
                    <a:pt x="495" y="491"/>
                    <a:pt x="496" y="491"/>
                  </a:cubicBezTo>
                  <a:cubicBezTo>
                    <a:pt x="497" y="491"/>
                    <a:pt x="499" y="491"/>
                    <a:pt x="500" y="492"/>
                  </a:cubicBezTo>
                  <a:cubicBezTo>
                    <a:pt x="500" y="492"/>
                    <a:pt x="501" y="492"/>
                    <a:pt x="501" y="493"/>
                  </a:cubicBezTo>
                  <a:cubicBezTo>
                    <a:pt x="502" y="494"/>
                    <a:pt x="503" y="495"/>
                    <a:pt x="504" y="497"/>
                  </a:cubicBezTo>
                  <a:cubicBezTo>
                    <a:pt x="505" y="498"/>
                    <a:pt x="506" y="500"/>
                    <a:pt x="506" y="502"/>
                  </a:cubicBezTo>
                  <a:lnTo>
                    <a:pt x="526" y="501"/>
                  </a:lnTo>
                  <a:cubicBezTo>
                    <a:pt x="523" y="498"/>
                    <a:pt x="522" y="494"/>
                    <a:pt x="519" y="491"/>
                  </a:cubicBezTo>
                  <a:cubicBezTo>
                    <a:pt x="519" y="490"/>
                    <a:pt x="518" y="489"/>
                    <a:pt x="517" y="488"/>
                  </a:cubicBezTo>
                  <a:cubicBezTo>
                    <a:pt x="517" y="486"/>
                    <a:pt x="517" y="486"/>
                    <a:pt x="517" y="485"/>
                  </a:cubicBezTo>
                  <a:cubicBezTo>
                    <a:pt x="445" y="482"/>
                    <a:pt x="375" y="497"/>
                    <a:pt x="303" y="481"/>
                  </a:cubicBezTo>
                  <a:cubicBezTo>
                    <a:pt x="241" y="467"/>
                    <a:pt x="165" y="440"/>
                    <a:pt x="123" y="392"/>
                  </a:cubicBezTo>
                  <a:cubicBezTo>
                    <a:pt x="108" y="374"/>
                    <a:pt x="94" y="355"/>
                    <a:pt x="82" y="335"/>
                  </a:cubicBezTo>
                  <a:cubicBezTo>
                    <a:pt x="53" y="284"/>
                    <a:pt x="36" y="227"/>
                    <a:pt x="34" y="168"/>
                  </a:cubicBezTo>
                  <a:cubicBezTo>
                    <a:pt x="32" y="133"/>
                    <a:pt x="29" y="97"/>
                    <a:pt x="29" y="61"/>
                  </a:cubicBezTo>
                  <a:cubicBezTo>
                    <a:pt x="31" y="41"/>
                    <a:pt x="34" y="20"/>
                    <a:pt x="39" y="0"/>
                  </a:cubicBezTo>
                  <a:cubicBezTo>
                    <a:pt x="28" y="26"/>
                    <a:pt x="18" y="53"/>
                    <a:pt x="8" y="80"/>
                  </a:cubicBezTo>
                  <a:cubicBezTo>
                    <a:pt x="0" y="203"/>
                    <a:pt x="23" y="348"/>
                    <a:pt x="111" y="4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 name="Google Shape;736;p29">
              <a:extLst>
                <a:ext uri="{FF2B5EF4-FFF2-40B4-BE49-F238E27FC236}">
                  <a16:creationId xmlns:a16="http://schemas.microsoft.com/office/drawing/2014/main" id="{8869B284-433D-590F-10E7-E906AF33CC4F}"/>
                </a:ext>
              </a:extLst>
            </p:cNvPr>
            <p:cNvSpPr/>
            <p:nvPr/>
          </p:nvSpPr>
          <p:spPr>
            <a:xfrm>
              <a:off x="3280325" y="-799055"/>
              <a:ext cx="12240" cy="40320"/>
            </a:xfrm>
            <a:custGeom>
              <a:avLst/>
              <a:gdLst/>
              <a:ahLst/>
              <a:cxnLst/>
              <a:rect l="l" t="t" r="r" b="b"/>
              <a:pathLst>
                <a:path w="34" h="112" extrusionOk="0">
                  <a:moveTo>
                    <a:pt x="33" y="9"/>
                  </a:moveTo>
                  <a:cubicBezTo>
                    <a:pt x="33" y="7"/>
                    <a:pt x="32" y="6"/>
                    <a:pt x="32" y="5"/>
                  </a:cubicBezTo>
                  <a:cubicBezTo>
                    <a:pt x="31" y="3"/>
                    <a:pt x="30" y="2"/>
                    <a:pt x="28" y="1"/>
                  </a:cubicBezTo>
                  <a:cubicBezTo>
                    <a:pt x="26" y="0"/>
                    <a:pt x="25" y="0"/>
                    <a:pt x="24" y="0"/>
                  </a:cubicBezTo>
                  <a:cubicBezTo>
                    <a:pt x="22" y="0"/>
                    <a:pt x="21" y="0"/>
                    <a:pt x="19" y="1"/>
                  </a:cubicBezTo>
                  <a:cubicBezTo>
                    <a:pt x="17" y="2"/>
                    <a:pt x="17" y="3"/>
                    <a:pt x="16" y="5"/>
                  </a:cubicBezTo>
                  <a:cubicBezTo>
                    <a:pt x="16" y="5"/>
                    <a:pt x="16" y="6"/>
                    <a:pt x="15" y="6"/>
                  </a:cubicBezTo>
                  <a:cubicBezTo>
                    <a:pt x="7" y="41"/>
                    <a:pt x="2" y="76"/>
                    <a:pt x="0" y="111"/>
                  </a:cubicBezTo>
                  <a:cubicBezTo>
                    <a:pt x="10" y="84"/>
                    <a:pt x="20" y="57"/>
                    <a:pt x="31" y="30"/>
                  </a:cubicBezTo>
                  <a:cubicBezTo>
                    <a:pt x="32" y="23"/>
                    <a:pt x="33" y="16"/>
                    <a:pt x="33"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 name="Google Shape;737;p29">
              <a:extLst>
                <a:ext uri="{FF2B5EF4-FFF2-40B4-BE49-F238E27FC236}">
                  <a16:creationId xmlns:a16="http://schemas.microsoft.com/office/drawing/2014/main" id="{999AD314-CAE7-1F89-8CF8-8069E6670C86}"/>
                </a:ext>
              </a:extLst>
            </p:cNvPr>
            <p:cNvSpPr/>
            <p:nvPr/>
          </p:nvSpPr>
          <p:spPr>
            <a:xfrm>
              <a:off x="3463205" y="-612935"/>
              <a:ext cx="6840" cy="5760"/>
            </a:xfrm>
            <a:custGeom>
              <a:avLst/>
              <a:gdLst/>
              <a:ahLst/>
              <a:cxnLst/>
              <a:rect l="l" t="t" r="r" b="b"/>
              <a:pathLst>
                <a:path w="19" h="16" extrusionOk="0">
                  <a:moveTo>
                    <a:pt x="16" y="12"/>
                  </a:moveTo>
                  <a:cubicBezTo>
                    <a:pt x="17" y="12"/>
                    <a:pt x="17" y="11"/>
                    <a:pt x="17" y="11"/>
                  </a:cubicBezTo>
                  <a:cubicBezTo>
                    <a:pt x="18" y="10"/>
                    <a:pt x="18" y="8"/>
                    <a:pt x="18" y="7"/>
                  </a:cubicBezTo>
                  <a:cubicBezTo>
                    <a:pt x="18" y="6"/>
                    <a:pt x="18" y="5"/>
                    <a:pt x="17" y="3"/>
                  </a:cubicBezTo>
                  <a:cubicBezTo>
                    <a:pt x="16" y="1"/>
                    <a:pt x="16" y="1"/>
                    <a:pt x="15" y="1"/>
                  </a:cubicBezTo>
                  <a:cubicBezTo>
                    <a:pt x="13" y="0"/>
                    <a:pt x="12" y="0"/>
                    <a:pt x="11" y="0"/>
                  </a:cubicBezTo>
                  <a:lnTo>
                    <a:pt x="0" y="0"/>
                  </a:lnTo>
                  <a:cubicBezTo>
                    <a:pt x="0" y="0"/>
                    <a:pt x="0" y="1"/>
                    <a:pt x="0" y="2"/>
                  </a:cubicBezTo>
                  <a:cubicBezTo>
                    <a:pt x="0" y="3"/>
                    <a:pt x="1" y="4"/>
                    <a:pt x="1" y="5"/>
                  </a:cubicBezTo>
                  <a:cubicBezTo>
                    <a:pt x="3" y="9"/>
                    <a:pt x="6" y="12"/>
                    <a:pt x="8" y="15"/>
                  </a:cubicBezTo>
                  <a:lnTo>
                    <a:pt x="10" y="15"/>
                  </a:lnTo>
                  <a:cubicBezTo>
                    <a:pt x="12" y="15"/>
                    <a:pt x="13" y="15"/>
                    <a:pt x="14" y="14"/>
                  </a:cubicBezTo>
                  <a:cubicBezTo>
                    <a:pt x="15" y="14"/>
                    <a:pt x="16" y="13"/>
                    <a:pt x="16"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 name="Google Shape;738;p29">
              <a:extLst>
                <a:ext uri="{FF2B5EF4-FFF2-40B4-BE49-F238E27FC236}">
                  <a16:creationId xmlns:a16="http://schemas.microsoft.com/office/drawing/2014/main" id="{839DAF13-6232-DF23-4D85-677ED218388C}"/>
                </a:ext>
              </a:extLst>
            </p:cNvPr>
            <p:cNvSpPr/>
            <p:nvPr/>
          </p:nvSpPr>
          <p:spPr>
            <a:xfrm>
              <a:off x="3555365" y="-980855"/>
              <a:ext cx="31680" cy="412200"/>
            </a:xfrm>
            <a:custGeom>
              <a:avLst/>
              <a:gdLst/>
              <a:ahLst/>
              <a:cxnLst/>
              <a:rect l="l" t="t" r="r" b="b"/>
              <a:pathLst>
                <a:path w="88" h="1145" extrusionOk="0">
                  <a:moveTo>
                    <a:pt x="8" y="29"/>
                  </a:moveTo>
                  <a:lnTo>
                    <a:pt x="0" y="30"/>
                  </a:lnTo>
                  <a:cubicBezTo>
                    <a:pt x="9" y="67"/>
                    <a:pt x="16" y="106"/>
                    <a:pt x="21" y="144"/>
                  </a:cubicBezTo>
                  <a:cubicBezTo>
                    <a:pt x="21" y="169"/>
                    <a:pt x="24" y="194"/>
                    <a:pt x="29" y="218"/>
                  </a:cubicBezTo>
                  <a:cubicBezTo>
                    <a:pt x="40" y="275"/>
                    <a:pt x="46" y="333"/>
                    <a:pt x="46" y="391"/>
                  </a:cubicBezTo>
                  <a:cubicBezTo>
                    <a:pt x="46" y="397"/>
                    <a:pt x="46" y="402"/>
                    <a:pt x="46" y="408"/>
                  </a:cubicBezTo>
                  <a:cubicBezTo>
                    <a:pt x="46" y="461"/>
                    <a:pt x="46" y="512"/>
                    <a:pt x="46" y="564"/>
                  </a:cubicBezTo>
                  <a:cubicBezTo>
                    <a:pt x="46" y="671"/>
                    <a:pt x="42" y="777"/>
                    <a:pt x="41" y="883"/>
                  </a:cubicBezTo>
                  <a:cubicBezTo>
                    <a:pt x="41" y="933"/>
                    <a:pt x="41" y="983"/>
                    <a:pt x="41" y="1032"/>
                  </a:cubicBezTo>
                  <a:cubicBezTo>
                    <a:pt x="41" y="1061"/>
                    <a:pt x="47" y="1120"/>
                    <a:pt x="25" y="1144"/>
                  </a:cubicBezTo>
                  <a:cubicBezTo>
                    <a:pt x="32" y="1142"/>
                    <a:pt x="38" y="1140"/>
                    <a:pt x="45" y="1139"/>
                  </a:cubicBezTo>
                  <a:lnTo>
                    <a:pt x="46" y="1139"/>
                  </a:lnTo>
                  <a:cubicBezTo>
                    <a:pt x="47" y="1139"/>
                    <a:pt x="48" y="1139"/>
                    <a:pt x="49" y="1140"/>
                  </a:cubicBezTo>
                  <a:cubicBezTo>
                    <a:pt x="50" y="1140"/>
                    <a:pt x="50" y="1140"/>
                    <a:pt x="50" y="1141"/>
                  </a:cubicBezTo>
                  <a:cubicBezTo>
                    <a:pt x="87" y="1096"/>
                    <a:pt x="67" y="992"/>
                    <a:pt x="67" y="947"/>
                  </a:cubicBezTo>
                  <a:cubicBezTo>
                    <a:pt x="67" y="834"/>
                    <a:pt x="72" y="721"/>
                    <a:pt x="72" y="609"/>
                  </a:cubicBezTo>
                  <a:cubicBezTo>
                    <a:pt x="72" y="542"/>
                    <a:pt x="72" y="475"/>
                    <a:pt x="72" y="409"/>
                  </a:cubicBezTo>
                  <a:cubicBezTo>
                    <a:pt x="72" y="407"/>
                    <a:pt x="72" y="405"/>
                    <a:pt x="72" y="404"/>
                  </a:cubicBezTo>
                  <a:cubicBezTo>
                    <a:pt x="72" y="383"/>
                    <a:pt x="71" y="362"/>
                    <a:pt x="67" y="341"/>
                  </a:cubicBezTo>
                  <a:cubicBezTo>
                    <a:pt x="63" y="312"/>
                    <a:pt x="70" y="283"/>
                    <a:pt x="65" y="255"/>
                  </a:cubicBezTo>
                  <a:cubicBezTo>
                    <a:pt x="57" y="216"/>
                    <a:pt x="55" y="178"/>
                    <a:pt x="48" y="140"/>
                  </a:cubicBezTo>
                  <a:cubicBezTo>
                    <a:pt x="44" y="117"/>
                    <a:pt x="47" y="90"/>
                    <a:pt x="41" y="67"/>
                  </a:cubicBezTo>
                  <a:cubicBezTo>
                    <a:pt x="35" y="49"/>
                    <a:pt x="29" y="30"/>
                    <a:pt x="25" y="11"/>
                  </a:cubicBezTo>
                  <a:cubicBezTo>
                    <a:pt x="25" y="9"/>
                    <a:pt x="25" y="8"/>
                    <a:pt x="24" y="6"/>
                  </a:cubicBezTo>
                  <a:cubicBezTo>
                    <a:pt x="23" y="4"/>
                    <a:pt x="21" y="3"/>
                    <a:pt x="19" y="1"/>
                  </a:cubicBezTo>
                  <a:cubicBezTo>
                    <a:pt x="17" y="0"/>
                    <a:pt x="15" y="0"/>
                    <a:pt x="13" y="0"/>
                  </a:cubicBezTo>
                  <a:cubicBezTo>
                    <a:pt x="10" y="0"/>
                    <a:pt x="8" y="0"/>
                    <a:pt x="6" y="1"/>
                  </a:cubicBezTo>
                  <a:cubicBezTo>
                    <a:pt x="5" y="2"/>
                    <a:pt x="5" y="2"/>
                    <a:pt x="4" y="3"/>
                  </a:cubicBezTo>
                  <a:cubicBezTo>
                    <a:pt x="7" y="6"/>
                    <a:pt x="9" y="9"/>
                    <a:pt x="11" y="13"/>
                  </a:cubicBezTo>
                  <a:cubicBezTo>
                    <a:pt x="12" y="14"/>
                    <a:pt x="13" y="16"/>
                    <a:pt x="13" y="17"/>
                  </a:cubicBezTo>
                  <a:cubicBezTo>
                    <a:pt x="14" y="18"/>
                    <a:pt x="14" y="20"/>
                    <a:pt x="14" y="21"/>
                  </a:cubicBezTo>
                  <a:cubicBezTo>
                    <a:pt x="14" y="22"/>
                    <a:pt x="14" y="24"/>
                    <a:pt x="13" y="25"/>
                  </a:cubicBezTo>
                  <a:cubicBezTo>
                    <a:pt x="12" y="26"/>
                    <a:pt x="12" y="27"/>
                    <a:pt x="10" y="28"/>
                  </a:cubicBezTo>
                  <a:cubicBezTo>
                    <a:pt x="10" y="28"/>
                    <a:pt x="9" y="28"/>
                    <a:pt x="8"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 name="Google Shape;739;p29">
              <a:extLst>
                <a:ext uri="{FF2B5EF4-FFF2-40B4-BE49-F238E27FC236}">
                  <a16:creationId xmlns:a16="http://schemas.microsoft.com/office/drawing/2014/main" id="{F1E93119-BAE2-F675-3ECB-D5D393C27E23}"/>
                </a:ext>
              </a:extLst>
            </p:cNvPr>
            <p:cNvSpPr/>
            <p:nvPr/>
          </p:nvSpPr>
          <p:spPr>
            <a:xfrm>
              <a:off x="3562205" y="-571175"/>
              <a:ext cx="11880" cy="7560"/>
            </a:xfrm>
            <a:custGeom>
              <a:avLst/>
              <a:gdLst/>
              <a:ahLst/>
              <a:cxnLst/>
              <a:rect l="l" t="t" r="r" b="b"/>
              <a:pathLst>
                <a:path w="33" h="21" extrusionOk="0">
                  <a:moveTo>
                    <a:pt x="26" y="0"/>
                  </a:moveTo>
                  <a:cubicBezTo>
                    <a:pt x="19" y="1"/>
                    <a:pt x="12" y="3"/>
                    <a:pt x="6" y="5"/>
                  </a:cubicBezTo>
                  <a:lnTo>
                    <a:pt x="6" y="6"/>
                  </a:lnTo>
                  <a:cubicBezTo>
                    <a:pt x="0" y="12"/>
                    <a:pt x="9" y="20"/>
                    <a:pt x="15" y="16"/>
                  </a:cubicBezTo>
                  <a:cubicBezTo>
                    <a:pt x="16" y="16"/>
                    <a:pt x="16" y="16"/>
                    <a:pt x="16" y="16"/>
                  </a:cubicBezTo>
                  <a:cubicBezTo>
                    <a:pt x="22" y="12"/>
                    <a:pt x="28" y="8"/>
                    <a:pt x="32" y="2"/>
                  </a:cubicBezTo>
                  <a:cubicBezTo>
                    <a:pt x="32" y="1"/>
                    <a:pt x="31" y="2"/>
                    <a:pt x="30" y="1"/>
                  </a:cubicBezTo>
                  <a:cubicBezTo>
                    <a:pt x="29" y="0"/>
                    <a:pt x="29" y="0"/>
                    <a:pt x="28" y="0"/>
                  </a:cubicBezTo>
                  <a:cubicBezTo>
                    <a:pt x="27" y="0"/>
                    <a:pt x="26" y="0"/>
                    <a:pt x="2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 name="Google Shape;740;p29">
              <a:extLst>
                <a:ext uri="{FF2B5EF4-FFF2-40B4-BE49-F238E27FC236}">
                  <a16:creationId xmlns:a16="http://schemas.microsoft.com/office/drawing/2014/main" id="{AFDB47A5-4203-5B3D-2566-42BF79003D67}"/>
                </a:ext>
              </a:extLst>
            </p:cNvPr>
            <p:cNvSpPr/>
            <p:nvPr/>
          </p:nvSpPr>
          <p:spPr>
            <a:xfrm>
              <a:off x="3468605" y="-1000295"/>
              <a:ext cx="15120" cy="7200"/>
            </a:xfrm>
            <a:custGeom>
              <a:avLst/>
              <a:gdLst/>
              <a:ahLst/>
              <a:cxnLst/>
              <a:rect l="l" t="t" r="r" b="b"/>
              <a:pathLst>
                <a:path w="42" h="20" extrusionOk="0">
                  <a:moveTo>
                    <a:pt x="14" y="19"/>
                  </a:moveTo>
                  <a:lnTo>
                    <a:pt x="40" y="19"/>
                  </a:lnTo>
                  <a:cubicBezTo>
                    <a:pt x="39" y="18"/>
                    <a:pt x="38" y="16"/>
                    <a:pt x="37" y="15"/>
                  </a:cubicBezTo>
                  <a:cubicBezTo>
                    <a:pt x="37" y="14"/>
                    <a:pt x="36" y="14"/>
                    <a:pt x="36" y="14"/>
                  </a:cubicBezTo>
                  <a:cubicBezTo>
                    <a:pt x="35" y="12"/>
                    <a:pt x="35" y="11"/>
                    <a:pt x="35" y="9"/>
                  </a:cubicBezTo>
                  <a:cubicBezTo>
                    <a:pt x="35" y="7"/>
                    <a:pt x="35" y="6"/>
                    <a:pt x="36" y="4"/>
                  </a:cubicBezTo>
                  <a:cubicBezTo>
                    <a:pt x="37" y="2"/>
                    <a:pt x="38" y="1"/>
                    <a:pt x="40" y="0"/>
                  </a:cubicBezTo>
                  <a:lnTo>
                    <a:pt x="41" y="0"/>
                  </a:lnTo>
                  <a:cubicBezTo>
                    <a:pt x="28" y="0"/>
                    <a:pt x="14" y="0"/>
                    <a:pt x="0" y="0"/>
                  </a:cubicBezTo>
                  <a:cubicBezTo>
                    <a:pt x="5" y="4"/>
                    <a:pt x="9" y="9"/>
                    <a:pt x="12" y="14"/>
                  </a:cubicBezTo>
                  <a:cubicBezTo>
                    <a:pt x="13" y="16"/>
                    <a:pt x="14" y="17"/>
                    <a:pt x="14"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 name="Google Shape;741;p29">
              <a:extLst>
                <a:ext uri="{FF2B5EF4-FFF2-40B4-BE49-F238E27FC236}">
                  <a16:creationId xmlns:a16="http://schemas.microsoft.com/office/drawing/2014/main" id="{6C641DF4-F560-2EDA-F184-05A28E351D37}"/>
                </a:ext>
              </a:extLst>
            </p:cNvPr>
            <p:cNvSpPr/>
            <p:nvPr/>
          </p:nvSpPr>
          <p:spPr>
            <a:xfrm>
              <a:off x="3190325" y="-999575"/>
              <a:ext cx="274320" cy="37440"/>
            </a:xfrm>
            <a:custGeom>
              <a:avLst/>
              <a:gdLst/>
              <a:ahLst/>
              <a:cxnLst/>
              <a:rect l="l" t="t" r="r" b="b"/>
              <a:pathLst>
                <a:path w="762" h="104" extrusionOk="0">
                  <a:moveTo>
                    <a:pt x="58" y="95"/>
                  </a:moveTo>
                  <a:cubicBezTo>
                    <a:pt x="57" y="93"/>
                    <a:pt x="56" y="92"/>
                    <a:pt x="56" y="90"/>
                  </a:cubicBezTo>
                  <a:cubicBezTo>
                    <a:pt x="56" y="89"/>
                    <a:pt x="57" y="88"/>
                    <a:pt x="58" y="86"/>
                  </a:cubicBezTo>
                  <a:cubicBezTo>
                    <a:pt x="59" y="84"/>
                    <a:pt x="60" y="83"/>
                    <a:pt x="61" y="82"/>
                  </a:cubicBezTo>
                  <a:cubicBezTo>
                    <a:pt x="62" y="82"/>
                    <a:pt x="63" y="82"/>
                    <a:pt x="63" y="81"/>
                  </a:cubicBezTo>
                  <a:cubicBezTo>
                    <a:pt x="66" y="81"/>
                    <a:pt x="69" y="81"/>
                    <a:pt x="72" y="81"/>
                  </a:cubicBezTo>
                  <a:cubicBezTo>
                    <a:pt x="80" y="81"/>
                    <a:pt x="88" y="83"/>
                    <a:pt x="95" y="87"/>
                  </a:cubicBezTo>
                  <a:lnTo>
                    <a:pt x="121" y="82"/>
                  </a:lnTo>
                  <a:cubicBezTo>
                    <a:pt x="121" y="81"/>
                    <a:pt x="120" y="80"/>
                    <a:pt x="120" y="79"/>
                  </a:cubicBezTo>
                  <a:cubicBezTo>
                    <a:pt x="120" y="78"/>
                    <a:pt x="120" y="77"/>
                    <a:pt x="121" y="76"/>
                  </a:cubicBezTo>
                  <a:cubicBezTo>
                    <a:pt x="122" y="75"/>
                    <a:pt x="122" y="74"/>
                    <a:pt x="123" y="74"/>
                  </a:cubicBezTo>
                  <a:cubicBezTo>
                    <a:pt x="124" y="73"/>
                    <a:pt x="124" y="73"/>
                    <a:pt x="124" y="73"/>
                  </a:cubicBezTo>
                  <a:cubicBezTo>
                    <a:pt x="129" y="71"/>
                    <a:pt x="133" y="71"/>
                    <a:pt x="138" y="71"/>
                  </a:cubicBezTo>
                  <a:cubicBezTo>
                    <a:pt x="145" y="71"/>
                    <a:pt x="152" y="72"/>
                    <a:pt x="158" y="76"/>
                  </a:cubicBezTo>
                  <a:cubicBezTo>
                    <a:pt x="178" y="72"/>
                    <a:pt x="198" y="70"/>
                    <a:pt x="219" y="68"/>
                  </a:cubicBezTo>
                  <a:cubicBezTo>
                    <a:pt x="220" y="68"/>
                    <a:pt x="221" y="68"/>
                    <a:pt x="223" y="68"/>
                  </a:cubicBezTo>
                  <a:cubicBezTo>
                    <a:pt x="224" y="68"/>
                    <a:pt x="226" y="68"/>
                    <a:pt x="227" y="68"/>
                  </a:cubicBezTo>
                  <a:cubicBezTo>
                    <a:pt x="248" y="66"/>
                    <a:pt x="268" y="65"/>
                    <a:pt x="288" y="64"/>
                  </a:cubicBezTo>
                  <a:cubicBezTo>
                    <a:pt x="288" y="64"/>
                    <a:pt x="287" y="64"/>
                    <a:pt x="286" y="63"/>
                  </a:cubicBezTo>
                  <a:cubicBezTo>
                    <a:pt x="285" y="62"/>
                    <a:pt x="283" y="62"/>
                    <a:pt x="282" y="61"/>
                  </a:cubicBezTo>
                  <a:cubicBezTo>
                    <a:pt x="281" y="61"/>
                    <a:pt x="280" y="61"/>
                    <a:pt x="279" y="60"/>
                  </a:cubicBezTo>
                  <a:cubicBezTo>
                    <a:pt x="277" y="59"/>
                    <a:pt x="276" y="59"/>
                    <a:pt x="275" y="57"/>
                  </a:cubicBezTo>
                  <a:cubicBezTo>
                    <a:pt x="274" y="55"/>
                    <a:pt x="274" y="54"/>
                    <a:pt x="274" y="52"/>
                  </a:cubicBezTo>
                  <a:cubicBezTo>
                    <a:pt x="274" y="50"/>
                    <a:pt x="274" y="49"/>
                    <a:pt x="275" y="47"/>
                  </a:cubicBezTo>
                  <a:cubicBezTo>
                    <a:pt x="276" y="45"/>
                    <a:pt x="277" y="45"/>
                    <a:pt x="279" y="44"/>
                  </a:cubicBezTo>
                  <a:cubicBezTo>
                    <a:pt x="280" y="43"/>
                    <a:pt x="281" y="43"/>
                    <a:pt x="282" y="43"/>
                  </a:cubicBezTo>
                  <a:cubicBezTo>
                    <a:pt x="291" y="43"/>
                    <a:pt x="301" y="46"/>
                    <a:pt x="309" y="50"/>
                  </a:cubicBezTo>
                  <a:cubicBezTo>
                    <a:pt x="315" y="54"/>
                    <a:pt x="320" y="58"/>
                    <a:pt x="324" y="62"/>
                  </a:cubicBezTo>
                  <a:lnTo>
                    <a:pt x="335" y="61"/>
                  </a:lnTo>
                  <a:lnTo>
                    <a:pt x="330" y="59"/>
                  </a:lnTo>
                  <a:cubicBezTo>
                    <a:pt x="323" y="56"/>
                    <a:pt x="327" y="45"/>
                    <a:pt x="333" y="43"/>
                  </a:cubicBezTo>
                  <a:cubicBezTo>
                    <a:pt x="337" y="42"/>
                    <a:pt x="341" y="41"/>
                    <a:pt x="345" y="41"/>
                  </a:cubicBezTo>
                  <a:cubicBezTo>
                    <a:pt x="353" y="41"/>
                    <a:pt x="360" y="43"/>
                    <a:pt x="366" y="47"/>
                  </a:cubicBezTo>
                  <a:cubicBezTo>
                    <a:pt x="370" y="49"/>
                    <a:pt x="374" y="52"/>
                    <a:pt x="377" y="56"/>
                  </a:cubicBezTo>
                  <a:lnTo>
                    <a:pt x="382" y="56"/>
                  </a:lnTo>
                  <a:cubicBezTo>
                    <a:pt x="386" y="56"/>
                    <a:pt x="391" y="55"/>
                    <a:pt x="396" y="54"/>
                  </a:cubicBezTo>
                  <a:cubicBezTo>
                    <a:pt x="396" y="53"/>
                    <a:pt x="396" y="53"/>
                    <a:pt x="397" y="52"/>
                  </a:cubicBezTo>
                  <a:cubicBezTo>
                    <a:pt x="397" y="51"/>
                    <a:pt x="398" y="51"/>
                    <a:pt x="399" y="50"/>
                  </a:cubicBezTo>
                  <a:cubicBezTo>
                    <a:pt x="400" y="49"/>
                    <a:pt x="400" y="49"/>
                    <a:pt x="401" y="49"/>
                  </a:cubicBezTo>
                  <a:cubicBezTo>
                    <a:pt x="403" y="49"/>
                    <a:pt x="406" y="48"/>
                    <a:pt x="408" y="48"/>
                  </a:cubicBezTo>
                  <a:cubicBezTo>
                    <a:pt x="414" y="48"/>
                    <a:pt x="420" y="50"/>
                    <a:pt x="425" y="52"/>
                  </a:cubicBezTo>
                  <a:cubicBezTo>
                    <a:pt x="426" y="52"/>
                    <a:pt x="426" y="52"/>
                    <a:pt x="427" y="52"/>
                  </a:cubicBezTo>
                  <a:cubicBezTo>
                    <a:pt x="444" y="52"/>
                    <a:pt x="461" y="51"/>
                    <a:pt x="478" y="48"/>
                  </a:cubicBezTo>
                  <a:lnTo>
                    <a:pt x="482" y="48"/>
                  </a:lnTo>
                  <a:cubicBezTo>
                    <a:pt x="481" y="48"/>
                    <a:pt x="482" y="48"/>
                    <a:pt x="481" y="47"/>
                  </a:cubicBezTo>
                  <a:cubicBezTo>
                    <a:pt x="480" y="46"/>
                    <a:pt x="479" y="46"/>
                    <a:pt x="478" y="45"/>
                  </a:cubicBezTo>
                  <a:cubicBezTo>
                    <a:pt x="477" y="44"/>
                    <a:pt x="478" y="43"/>
                    <a:pt x="478" y="42"/>
                  </a:cubicBezTo>
                  <a:cubicBezTo>
                    <a:pt x="478" y="41"/>
                    <a:pt x="477" y="40"/>
                    <a:pt x="478" y="39"/>
                  </a:cubicBezTo>
                  <a:cubicBezTo>
                    <a:pt x="479" y="38"/>
                    <a:pt x="480" y="37"/>
                    <a:pt x="481" y="37"/>
                  </a:cubicBezTo>
                  <a:cubicBezTo>
                    <a:pt x="481" y="37"/>
                    <a:pt x="481" y="36"/>
                    <a:pt x="482" y="36"/>
                  </a:cubicBezTo>
                  <a:cubicBezTo>
                    <a:pt x="485" y="36"/>
                    <a:pt x="488" y="35"/>
                    <a:pt x="490" y="35"/>
                  </a:cubicBezTo>
                  <a:cubicBezTo>
                    <a:pt x="497" y="35"/>
                    <a:pt x="503" y="37"/>
                    <a:pt x="508" y="40"/>
                  </a:cubicBezTo>
                  <a:cubicBezTo>
                    <a:pt x="510" y="41"/>
                    <a:pt x="513" y="43"/>
                    <a:pt x="515" y="45"/>
                  </a:cubicBezTo>
                  <a:cubicBezTo>
                    <a:pt x="527" y="45"/>
                    <a:pt x="538" y="45"/>
                    <a:pt x="550" y="45"/>
                  </a:cubicBezTo>
                  <a:cubicBezTo>
                    <a:pt x="550" y="38"/>
                    <a:pt x="559" y="30"/>
                    <a:pt x="565" y="36"/>
                  </a:cubicBezTo>
                  <a:lnTo>
                    <a:pt x="573" y="43"/>
                  </a:lnTo>
                  <a:lnTo>
                    <a:pt x="584" y="41"/>
                  </a:lnTo>
                  <a:cubicBezTo>
                    <a:pt x="597" y="38"/>
                    <a:pt x="609" y="36"/>
                    <a:pt x="621" y="35"/>
                  </a:cubicBezTo>
                  <a:cubicBezTo>
                    <a:pt x="622" y="34"/>
                    <a:pt x="622" y="34"/>
                    <a:pt x="622" y="34"/>
                  </a:cubicBezTo>
                  <a:cubicBezTo>
                    <a:pt x="623" y="32"/>
                    <a:pt x="624" y="32"/>
                    <a:pt x="626" y="30"/>
                  </a:cubicBezTo>
                  <a:cubicBezTo>
                    <a:pt x="627" y="29"/>
                    <a:pt x="627" y="29"/>
                    <a:pt x="628" y="29"/>
                  </a:cubicBezTo>
                  <a:cubicBezTo>
                    <a:pt x="637" y="27"/>
                    <a:pt x="648" y="24"/>
                    <a:pt x="655" y="29"/>
                  </a:cubicBezTo>
                  <a:lnTo>
                    <a:pt x="656" y="30"/>
                  </a:lnTo>
                  <a:lnTo>
                    <a:pt x="682" y="27"/>
                  </a:lnTo>
                  <a:lnTo>
                    <a:pt x="692" y="26"/>
                  </a:lnTo>
                  <a:cubicBezTo>
                    <a:pt x="692" y="26"/>
                    <a:pt x="691" y="25"/>
                    <a:pt x="691" y="24"/>
                  </a:cubicBezTo>
                  <a:cubicBezTo>
                    <a:pt x="690" y="23"/>
                    <a:pt x="689" y="20"/>
                    <a:pt x="689" y="19"/>
                  </a:cubicBezTo>
                  <a:cubicBezTo>
                    <a:pt x="689" y="17"/>
                    <a:pt x="690" y="16"/>
                    <a:pt x="691" y="14"/>
                  </a:cubicBezTo>
                  <a:cubicBezTo>
                    <a:pt x="692" y="12"/>
                    <a:pt x="693" y="11"/>
                    <a:pt x="695" y="10"/>
                  </a:cubicBezTo>
                  <a:cubicBezTo>
                    <a:pt x="696" y="9"/>
                    <a:pt x="698" y="9"/>
                    <a:pt x="700" y="9"/>
                  </a:cubicBezTo>
                  <a:cubicBezTo>
                    <a:pt x="702" y="9"/>
                    <a:pt x="703" y="9"/>
                    <a:pt x="705" y="10"/>
                  </a:cubicBezTo>
                  <a:cubicBezTo>
                    <a:pt x="706" y="10"/>
                    <a:pt x="707" y="12"/>
                    <a:pt x="707" y="13"/>
                  </a:cubicBezTo>
                  <a:cubicBezTo>
                    <a:pt x="711" y="16"/>
                    <a:pt x="714" y="19"/>
                    <a:pt x="718" y="23"/>
                  </a:cubicBezTo>
                  <a:cubicBezTo>
                    <a:pt x="732" y="22"/>
                    <a:pt x="746" y="21"/>
                    <a:pt x="761" y="20"/>
                  </a:cubicBezTo>
                  <a:cubicBezTo>
                    <a:pt x="760" y="19"/>
                    <a:pt x="760" y="18"/>
                    <a:pt x="759" y="18"/>
                  </a:cubicBezTo>
                  <a:cubicBezTo>
                    <a:pt x="758" y="15"/>
                    <a:pt x="756" y="12"/>
                    <a:pt x="754" y="10"/>
                  </a:cubicBezTo>
                  <a:cubicBezTo>
                    <a:pt x="753" y="9"/>
                    <a:pt x="753" y="9"/>
                    <a:pt x="752" y="8"/>
                  </a:cubicBezTo>
                  <a:cubicBezTo>
                    <a:pt x="752" y="7"/>
                    <a:pt x="751" y="5"/>
                    <a:pt x="751" y="4"/>
                  </a:cubicBezTo>
                  <a:cubicBezTo>
                    <a:pt x="751" y="2"/>
                    <a:pt x="752" y="2"/>
                    <a:pt x="752" y="0"/>
                  </a:cubicBezTo>
                  <a:cubicBezTo>
                    <a:pt x="734" y="0"/>
                    <a:pt x="715" y="2"/>
                    <a:pt x="698" y="5"/>
                  </a:cubicBezTo>
                  <a:cubicBezTo>
                    <a:pt x="556" y="25"/>
                    <a:pt x="412" y="31"/>
                    <a:pt x="270" y="43"/>
                  </a:cubicBezTo>
                  <a:cubicBezTo>
                    <a:pt x="194" y="50"/>
                    <a:pt x="120" y="63"/>
                    <a:pt x="47" y="83"/>
                  </a:cubicBezTo>
                  <a:lnTo>
                    <a:pt x="0" y="95"/>
                  </a:lnTo>
                  <a:cubicBezTo>
                    <a:pt x="9" y="95"/>
                    <a:pt x="17" y="97"/>
                    <a:pt x="24" y="101"/>
                  </a:cubicBezTo>
                  <a:cubicBezTo>
                    <a:pt x="25" y="102"/>
                    <a:pt x="26" y="102"/>
                    <a:pt x="26" y="103"/>
                  </a:cubicBezTo>
                  <a:lnTo>
                    <a:pt x="58" y="9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 name="Google Shape;742;p29">
              <a:extLst>
                <a:ext uri="{FF2B5EF4-FFF2-40B4-BE49-F238E27FC236}">
                  <a16:creationId xmlns:a16="http://schemas.microsoft.com/office/drawing/2014/main" id="{E2194FB9-A0AA-32E8-0062-D649895B8CA1}"/>
                </a:ext>
              </a:extLst>
            </p:cNvPr>
            <p:cNvSpPr/>
            <p:nvPr/>
          </p:nvSpPr>
          <p:spPr>
            <a:xfrm>
              <a:off x="3025445" y="-874295"/>
              <a:ext cx="10080" cy="7560"/>
            </a:xfrm>
            <a:custGeom>
              <a:avLst/>
              <a:gdLst/>
              <a:ahLst/>
              <a:cxnLst/>
              <a:rect l="l" t="t" r="r" b="b"/>
              <a:pathLst>
                <a:path w="28" h="21" extrusionOk="0">
                  <a:moveTo>
                    <a:pt x="27" y="13"/>
                  </a:moveTo>
                  <a:lnTo>
                    <a:pt x="26" y="13"/>
                  </a:lnTo>
                  <a:cubicBezTo>
                    <a:pt x="24" y="13"/>
                    <a:pt x="23" y="13"/>
                    <a:pt x="21" y="12"/>
                  </a:cubicBezTo>
                  <a:cubicBezTo>
                    <a:pt x="20" y="11"/>
                    <a:pt x="18" y="9"/>
                    <a:pt x="17" y="7"/>
                  </a:cubicBezTo>
                  <a:cubicBezTo>
                    <a:pt x="16" y="5"/>
                    <a:pt x="15" y="4"/>
                    <a:pt x="15" y="1"/>
                  </a:cubicBezTo>
                  <a:lnTo>
                    <a:pt x="16" y="0"/>
                  </a:lnTo>
                  <a:cubicBezTo>
                    <a:pt x="11" y="6"/>
                    <a:pt x="6" y="12"/>
                    <a:pt x="0" y="18"/>
                  </a:cubicBezTo>
                  <a:lnTo>
                    <a:pt x="1" y="18"/>
                  </a:lnTo>
                  <a:cubicBezTo>
                    <a:pt x="7" y="18"/>
                    <a:pt x="13" y="18"/>
                    <a:pt x="20" y="20"/>
                  </a:cubicBezTo>
                  <a:lnTo>
                    <a:pt x="27"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 name="Google Shape;743;p29">
              <a:extLst>
                <a:ext uri="{FF2B5EF4-FFF2-40B4-BE49-F238E27FC236}">
                  <a16:creationId xmlns:a16="http://schemas.microsoft.com/office/drawing/2014/main" id="{47C16B5D-C60C-DF6A-5BB3-53EE13CB264C}"/>
                </a:ext>
              </a:extLst>
            </p:cNvPr>
            <p:cNvSpPr/>
            <p:nvPr/>
          </p:nvSpPr>
          <p:spPr>
            <a:xfrm>
              <a:off x="3096005" y="-963575"/>
              <a:ext cx="88560" cy="34200"/>
            </a:xfrm>
            <a:custGeom>
              <a:avLst/>
              <a:gdLst/>
              <a:ahLst/>
              <a:cxnLst/>
              <a:rect l="l" t="t" r="r" b="b"/>
              <a:pathLst>
                <a:path w="246" h="95" extrusionOk="0">
                  <a:moveTo>
                    <a:pt x="44" y="94"/>
                  </a:moveTo>
                  <a:lnTo>
                    <a:pt x="73" y="81"/>
                  </a:lnTo>
                  <a:lnTo>
                    <a:pt x="69" y="80"/>
                  </a:lnTo>
                  <a:cubicBezTo>
                    <a:pt x="63" y="78"/>
                    <a:pt x="61" y="69"/>
                    <a:pt x="68" y="67"/>
                  </a:cubicBezTo>
                  <a:cubicBezTo>
                    <a:pt x="73" y="65"/>
                    <a:pt x="80" y="64"/>
                    <a:pt x="86" y="64"/>
                  </a:cubicBezTo>
                  <a:cubicBezTo>
                    <a:pt x="92" y="64"/>
                    <a:pt x="98" y="65"/>
                    <a:pt x="104" y="67"/>
                  </a:cubicBezTo>
                  <a:lnTo>
                    <a:pt x="124" y="58"/>
                  </a:lnTo>
                  <a:cubicBezTo>
                    <a:pt x="123" y="58"/>
                    <a:pt x="122" y="58"/>
                    <a:pt x="121" y="57"/>
                  </a:cubicBezTo>
                  <a:cubicBezTo>
                    <a:pt x="120" y="57"/>
                    <a:pt x="119" y="56"/>
                    <a:pt x="118" y="54"/>
                  </a:cubicBezTo>
                  <a:cubicBezTo>
                    <a:pt x="117" y="52"/>
                    <a:pt x="117" y="51"/>
                    <a:pt x="117" y="50"/>
                  </a:cubicBezTo>
                  <a:cubicBezTo>
                    <a:pt x="117" y="48"/>
                    <a:pt x="117" y="47"/>
                    <a:pt x="118" y="45"/>
                  </a:cubicBezTo>
                  <a:cubicBezTo>
                    <a:pt x="119" y="43"/>
                    <a:pt x="120" y="43"/>
                    <a:pt x="121" y="42"/>
                  </a:cubicBezTo>
                  <a:cubicBezTo>
                    <a:pt x="122" y="41"/>
                    <a:pt x="123" y="41"/>
                    <a:pt x="124" y="41"/>
                  </a:cubicBezTo>
                  <a:cubicBezTo>
                    <a:pt x="127" y="40"/>
                    <a:pt x="131" y="40"/>
                    <a:pt x="135" y="40"/>
                  </a:cubicBezTo>
                  <a:cubicBezTo>
                    <a:pt x="144" y="40"/>
                    <a:pt x="152" y="41"/>
                    <a:pt x="160" y="44"/>
                  </a:cubicBezTo>
                  <a:lnTo>
                    <a:pt x="187" y="34"/>
                  </a:lnTo>
                  <a:cubicBezTo>
                    <a:pt x="187" y="33"/>
                    <a:pt x="187" y="33"/>
                    <a:pt x="186" y="33"/>
                  </a:cubicBezTo>
                  <a:cubicBezTo>
                    <a:pt x="185" y="32"/>
                    <a:pt x="184" y="31"/>
                    <a:pt x="183" y="30"/>
                  </a:cubicBezTo>
                  <a:cubicBezTo>
                    <a:pt x="182" y="29"/>
                    <a:pt x="182" y="27"/>
                    <a:pt x="182" y="26"/>
                  </a:cubicBezTo>
                  <a:cubicBezTo>
                    <a:pt x="182" y="24"/>
                    <a:pt x="182" y="23"/>
                    <a:pt x="183" y="22"/>
                  </a:cubicBezTo>
                  <a:cubicBezTo>
                    <a:pt x="184" y="21"/>
                    <a:pt x="185" y="19"/>
                    <a:pt x="186" y="19"/>
                  </a:cubicBezTo>
                  <a:cubicBezTo>
                    <a:pt x="187" y="18"/>
                    <a:pt x="188" y="18"/>
                    <a:pt x="189" y="18"/>
                  </a:cubicBezTo>
                  <a:cubicBezTo>
                    <a:pt x="191" y="17"/>
                    <a:pt x="193" y="17"/>
                    <a:pt x="195" y="17"/>
                  </a:cubicBezTo>
                  <a:cubicBezTo>
                    <a:pt x="203" y="17"/>
                    <a:pt x="211" y="19"/>
                    <a:pt x="218" y="23"/>
                  </a:cubicBezTo>
                  <a:lnTo>
                    <a:pt x="245" y="15"/>
                  </a:lnTo>
                  <a:lnTo>
                    <a:pt x="244" y="15"/>
                  </a:lnTo>
                  <a:cubicBezTo>
                    <a:pt x="244" y="15"/>
                    <a:pt x="243" y="14"/>
                    <a:pt x="242" y="14"/>
                  </a:cubicBezTo>
                  <a:cubicBezTo>
                    <a:pt x="241" y="13"/>
                    <a:pt x="240" y="12"/>
                    <a:pt x="239" y="11"/>
                  </a:cubicBezTo>
                  <a:cubicBezTo>
                    <a:pt x="238" y="10"/>
                    <a:pt x="238" y="8"/>
                    <a:pt x="238" y="7"/>
                  </a:cubicBezTo>
                  <a:cubicBezTo>
                    <a:pt x="238" y="5"/>
                    <a:pt x="238" y="4"/>
                    <a:pt x="239" y="3"/>
                  </a:cubicBezTo>
                  <a:cubicBezTo>
                    <a:pt x="240" y="2"/>
                    <a:pt x="240" y="1"/>
                    <a:pt x="241" y="0"/>
                  </a:cubicBezTo>
                  <a:cubicBezTo>
                    <a:pt x="202" y="9"/>
                    <a:pt x="164" y="21"/>
                    <a:pt x="127" y="36"/>
                  </a:cubicBezTo>
                  <a:cubicBezTo>
                    <a:pt x="84" y="53"/>
                    <a:pt x="41" y="72"/>
                    <a:pt x="0" y="93"/>
                  </a:cubicBezTo>
                  <a:cubicBezTo>
                    <a:pt x="7" y="91"/>
                    <a:pt x="14" y="90"/>
                    <a:pt x="21" y="90"/>
                  </a:cubicBezTo>
                  <a:cubicBezTo>
                    <a:pt x="29" y="90"/>
                    <a:pt x="37" y="92"/>
                    <a:pt x="44" y="9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 name="Google Shape;744;p29">
              <a:extLst>
                <a:ext uri="{FF2B5EF4-FFF2-40B4-BE49-F238E27FC236}">
                  <a16:creationId xmlns:a16="http://schemas.microsoft.com/office/drawing/2014/main" id="{ECFE2CF4-EE09-31EB-AA5F-422B39FAF59A}"/>
                </a:ext>
              </a:extLst>
            </p:cNvPr>
            <p:cNvSpPr/>
            <p:nvPr/>
          </p:nvSpPr>
          <p:spPr>
            <a:xfrm>
              <a:off x="3033725" y="-928295"/>
              <a:ext cx="66240" cy="50400"/>
            </a:xfrm>
            <a:custGeom>
              <a:avLst/>
              <a:gdLst/>
              <a:ahLst/>
              <a:cxnLst/>
              <a:rect l="l" t="t" r="r" b="b"/>
              <a:pathLst>
                <a:path w="184" h="140" extrusionOk="0">
                  <a:moveTo>
                    <a:pt x="26" y="138"/>
                  </a:moveTo>
                  <a:lnTo>
                    <a:pt x="44" y="117"/>
                  </a:lnTo>
                  <a:lnTo>
                    <a:pt x="42" y="117"/>
                  </a:lnTo>
                  <a:cubicBezTo>
                    <a:pt x="41" y="117"/>
                    <a:pt x="40" y="117"/>
                    <a:pt x="39" y="116"/>
                  </a:cubicBezTo>
                  <a:cubicBezTo>
                    <a:pt x="38" y="115"/>
                    <a:pt x="38" y="115"/>
                    <a:pt x="37" y="114"/>
                  </a:cubicBezTo>
                  <a:cubicBezTo>
                    <a:pt x="36" y="113"/>
                    <a:pt x="36" y="112"/>
                    <a:pt x="36" y="111"/>
                  </a:cubicBezTo>
                  <a:cubicBezTo>
                    <a:pt x="36" y="110"/>
                    <a:pt x="36" y="109"/>
                    <a:pt x="37" y="108"/>
                  </a:cubicBezTo>
                  <a:cubicBezTo>
                    <a:pt x="38" y="107"/>
                    <a:pt x="38" y="107"/>
                    <a:pt x="39" y="106"/>
                  </a:cubicBezTo>
                  <a:cubicBezTo>
                    <a:pt x="40" y="105"/>
                    <a:pt x="41" y="105"/>
                    <a:pt x="42" y="105"/>
                  </a:cubicBezTo>
                  <a:cubicBezTo>
                    <a:pt x="45" y="105"/>
                    <a:pt x="49" y="105"/>
                    <a:pt x="53" y="105"/>
                  </a:cubicBezTo>
                  <a:cubicBezTo>
                    <a:pt x="57" y="101"/>
                    <a:pt x="60" y="97"/>
                    <a:pt x="64" y="94"/>
                  </a:cubicBezTo>
                  <a:cubicBezTo>
                    <a:pt x="68" y="91"/>
                    <a:pt x="75" y="85"/>
                    <a:pt x="80" y="80"/>
                  </a:cubicBezTo>
                  <a:cubicBezTo>
                    <a:pt x="80" y="79"/>
                    <a:pt x="80" y="78"/>
                    <a:pt x="80" y="78"/>
                  </a:cubicBezTo>
                  <a:cubicBezTo>
                    <a:pt x="80" y="76"/>
                    <a:pt x="80" y="75"/>
                    <a:pt x="81" y="73"/>
                  </a:cubicBezTo>
                  <a:cubicBezTo>
                    <a:pt x="82" y="71"/>
                    <a:pt x="82" y="70"/>
                    <a:pt x="84" y="69"/>
                  </a:cubicBezTo>
                  <a:cubicBezTo>
                    <a:pt x="86" y="68"/>
                    <a:pt x="88" y="68"/>
                    <a:pt x="89" y="68"/>
                  </a:cubicBezTo>
                  <a:cubicBezTo>
                    <a:pt x="90" y="68"/>
                    <a:pt x="90" y="68"/>
                    <a:pt x="90" y="68"/>
                  </a:cubicBezTo>
                  <a:lnTo>
                    <a:pt x="94" y="68"/>
                  </a:lnTo>
                  <a:cubicBezTo>
                    <a:pt x="104" y="61"/>
                    <a:pt x="113" y="55"/>
                    <a:pt x="123" y="48"/>
                  </a:cubicBezTo>
                  <a:cubicBezTo>
                    <a:pt x="123" y="48"/>
                    <a:pt x="123" y="47"/>
                    <a:pt x="123" y="46"/>
                  </a:cubicBezTo>
                  <a:cubicBezTo>
                    <a:pt x="123" y="45"/>
                    <a:pt x="123" y="44"/>
                    <a:pt x="124" y="43"/>
                  </a:cubicBezTo>
                  <a:cubicBezTo>
                    <a:pt x="125" y="42"/>
                    <a:pt x="125" y="41"/>
                    <a:pt x="126" y="40"/>
                  </a:cubicBezTo>
                  <a:cubicBezTo>
                    <a:pt x="127" y="40"/>
                    <a:pt x="128" y="40"/>
                    <a:pt x="129" y="39"/>
                  </a:cubicBezTo>
                  <a:cubicBezTo>
                    <a:pt x="132" y="39"/>
                    <a:pt x="135" y="39"/>
                    <a:pt x="138" y="39"/>
                  </a:cubicBezTo>
                  <a:cubicBezTo>
                    <a:pt x="153" y="31"/>
                    <a:pt x="168" y="22"/>
                    <a:pt x="183" y="14"/>
                  </a:cubicBezTo>
                  <a:lnTo>
                    <a:pt x="169" y="10"/>
                  </a:lnTo>
                  <a:lnTo>
                    <a:pt x="168" y="10"/>
                  </a:lnTo>
                  <a:cubicBezTo>
                    <a:pt x="167" y="9"/>
                    <a:pt x="166" y="8"/>
                    <a:pt x="165" y="7"/>
                  </a:cubicBezTo>
                  <a:cubicBezTo>
                    <a:pt x="164" y="6"/>
                    <a:pt x="164" y="4"/>
                    <a:pt x="164" y="3"/>
                  </a:cubicBezTo>
                  <a:cubicBezTo>
                    <a:pt x="164" y="2"/>
                    <a:pt x="164" y="1"/>
                    <a:pt x="165" y="0"/>
                  </a:cubicBezTo>
                  <a:cubicBezTo>
                    <a:pt x="154" y="6"/>
                    <a:pt x="144" y="11"/>
                    <a:pt x="134" y="17"/>
                  </a:cubicBezTo>
                  <a:cubicBezTo>
                    <a:pt x="121" y="25"/>
                    <a:pt x="107" y="33"/>
                    <a:pt x="94" y="42"/>
                  </a:cubicBezTo>
                  <a:cubicBezTo>
                    <a:pt x="63" y="62"/>
                    <a:pt x="36" y="87"/>
                    <a:pt x="14" y="117"/>
                  </a:cubicBezTo>
                  <a:cubicBezTo>
                    <a:pt x="10" y="123"/>
                    <a:pt x="5" y="131"/>
                    <a:pt x="0" y="139"/>
                  </a:cubicBezTo>
                  <a:lnTo>
                    <a:pt x="1" y="139"/>
                  </a:lnTo>
                  <a:cubicBezTo>
                    <a:pt x="6" y="138"/>
                    <a:pt x="10" y="137"/>
                    <a:pt x="15" y="137"/>
                  </a:cubicBezTo>
                  <a:cubicBezTo>
                    <a:pt x="19" y="137"/>
                    <a:pt x="23" y="138"/>
                    <a:pt x="26" y="13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 name="Google Shape;745;p29">
              <a:extLst>
                <a:ext uri="{FF2B5EF4-FFF2-40B4-BE49-F238E27FC236}">
                  <a16:creationId xmlns:a16="http://schemas.microsoft.com/office/drawing/2014/main" id="{07E8E9F2-E639-2187-7B3E-E8F4A9BD3658}"/>
                </a:ext>
              </a:extLst>
            </p:cNvPr>
            <p:cNvSpPr/>
            <p:nvPr/>
          </p:nvSpPr>
          <p:spPr>
            <a:xfrm>
              <a:off x="3538805" y="-976895"/>
              <a:ext cx="8280" cy="8640"/>
            </a:xfrm>
            <a:custGeom>
              <a:avLst/>
              <a:gdLst/>
              <a:ahLst/>
              <a:cxnLst/>
              <a:rect l="l" t="t" r="r" b="b"/>
              <a:pathLst>
                <a:path w="23" h="24" extrusionOk="0">
                  <a:moveTo>
                    <a:pt x="11" y="0"/>
                  </a:moveTo>
                  <a:lnTo>
                    <a:pt x="0" y="0"/>
                  </a:lnTo>
                  <a:lnTo>
                    <a:pt x="3" y="8"/>
                  </a:lnTo>
                  <a:cubicBezTo>
                    <a:pt x="5" y="13"/>
                    <a:pt x="8" y="18"/>
                    <a:pt x="10" y="23"/>
                  </a:cubicBezTo>
                  <a:lnTo>
                    <a:pt x="22" y="22"/>
                  </a:lnTo>
                  <a:cubicBezTo>
                    <a:pt x="19" y="15"/>
                    <a:pt x="13" y="10"/>
                    <a:pt x="11" y="2"/>
                  </a:cubicBezTo>
                  <a:lnTo>
                    <a:pt x="1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 name="Google Shape;746;p29">
              <a:extLst>
                <a:ext uri="{FF2B5EF4-FFF2-40B4-BE49-F238E27FC236}">
                  <a16:creationId xmlns:a16="http://schemas.microsoft.com/office/drawing/2014/main" id="{6FC1218E-E9B1-FEDC-822E-6FBF48253CB1}"/>
                </a:ext>
              </a:extLst>
            </p:cNvPr>
            <p:cNvSpPr/>
            <p:nvPr/>
          </p:nvSpPr>
          <p:spPr>
            <a:xfrm>
              <a:off x="3503165" y="-974735"/>
              <a:ext cx="11880" cy="8640"/>
            </a:xfrm>
            <a:custGeom>
              <a:avLst/>
              <a:gdLst/>
              <a:ahLst/>
              <a:cxnLst/>
              <a:rect l="l" t="t" r="r" b="b"/>
              <a:pathLst>
                <a:path w="33" h="24" extrusionOk="0">
                  <a:moveTo>
                    <a:pt x="22" y="0"/>
                  </a:moveTo>
                  <a:lnTo>
                    <a:pt x="8" y="0"/>
                  </a:lnTo>
                  <a:cubicBezTo>
                    <a:pt x="6" y="0"/>
                    <a:pt x="4" y="1"/>
                    <a:pt x="2" y="2"/>
                  </a:cubicBezTo>
                  <a:cubicBezTo>
                    <a:pt x="2" y="2"/>
                    <a:pt x="1" y="3"/>
                    <a:pt x="0" y="4"/>
                  </a:cubicBezTo>
                  <a:cubicBezTo>
                    <a:pt x="2" y="7"/>
                    <a:pt x="3" y="11"/>
                    <a:pt x="5" y="15"/>
                  </a:cubicBezTo>
                  <a:cubicBezTo>
                    <a:pt x="5" y="18"/>
                    <a:pt x="6" y="21"/>
                    <a:pt x="6" y="23"/>
                  </a:cubicBezTo>
                  <a:lnTo>
                    <a:pt x="8" y="23"/>
                  </a:lnTo>
                  <a:lnTo>
                    <a:pt x="32" y="23"/>
                  </a:lnTo>
                  <a:cubicBezTo>
                    <a:pt x="32" y="23"/>
                    <a:pt x="31" y="22"/>
                    <a:pt x="31" y="21"/>
                  </a:cubicBezTo>
                  <a:cubicBezTo>
                    <a:pt x="29" y="17"/>
                    <a:pt x="27" y="13"/>
                    <a:pt x="25" y="9"/>
                  </a:cubicBezTo>
                  <a:lnTo>
                    <a:pt x="22"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 name="Google Shape;747;p29">
              <a:extLst>
                <a:ext uri="{FF2B5EF4-FFF2-40B4-BE49-F238E27FC236}">
                  <a16:creationId xmlns:a16="http://schemas.microsoft.com/office/drawing/2014/main" id="{13388A1E-5439-20DF-8458-2D0E08B1630B}"/>
                </a:ext>
              </a:extLst>
            </p:cNvPr>
            <p:cNvSpPr/>
            <p:nvPr/>
          </p:nvSpPr>
          <p:spPr>
            <a:xfrm>
              <a:off x="3485165" y="-1001375"/>
              <a:ext cx="72000" cy="30600"/>
            </a:xfrm>
            <a:custGeom>
              <a:avLst/>
              <a:gdLst/>
              <a:ahLst/>
              <a:cxnLst/>
              <a:rect l="l" t="t" r="r" b="b"/>
              <a:pathLst>
                <a:path w="200" h="85" extrusionOk="0">
                  <a:moveTo>
                    <a:pt x="16" y="22"/>
                  </a:moveTo>
                  <a:lnTo>
                    <a:pt x="46" y="22"/>
                  </a:lnTo>
                  <a:lnTo>
                    <a:pt x="45" y="20"/>
                  </a:lnTo>
                  <a:cubicBezTo>
                    <a:pt x="40" y="11"/>
                    <a:pt x="55" y="1"/>
                    <a:pt x="56" y="5"/>
                  </a:cubicBezTo>
                  <a:cubicBezTo>
                    <a:pt x="56" y="4"/>
                    <a:pt x="67" y="11"/>
                    <a:pt x="69" y="12"/>
                  </a:cubicBezTo>
                  <a:cubicBezTo>
                    <a:pt x="71" y="15"/>
                    <a:pt x="73" y="18"/>
                    <a:pt x="75" y="22"/>
                  </a:cubicBezTo>
                  <a:lnTo>
                    <a:pt x="108" y="22"/>
                  </a:lnTo>
                  <a:cubicBezTo>
                    <a:pt x="109" y="21"/>
                    <a:pt x="109" y="21"/>
                    <a:pt x="110" y="20"/>
                  </a:cubicBezTo>
                  <a:cubicBezTo>
                    <a:pt x="111" y="20"/>
                    <a:pt x="112" y="19"/>
                    <a:pt x="114" y="19"/>
                  </a:cubicBezTo>
                  <a:cubicBezTo>
                    <a:pt x="115" y="19"/>
                    <a:pt x="117" y="20"/>
                    <a:pt x="118" y="20"/>
                  </a:cubicBezTo>
                  <a:cubicBezTo>
                    <a:pt x="119" y="21"/>
                    <a:pt x="119" y="21"/>
                    <a:pt x="120" y="22"/>
                  </a:cubicBezTo>
                  <a:cubicBezTo>
                    <a:pt x="130" y="23"/>
                    <a:pt x="140" y="26"/>
                    <a:pt x="149" y="31"/>
                  </a:cubicBezTo>
                  <a:cubicBezTo>
                    <a:pt x="151" y="32"/>
                    <a:pt x="152" y="33"/>
                    <a:pt x="153" y="34"/>
                  </a:cubicBezTo>
                  <a:cubicBezTo>
                    <a:pt x="154" y="33"/>
                    <a:pt x="155" y="32"/>
                    <a:pt x="157" y="31"/>
                  </a:cubicBezTo>
                  <a:cubicBezTo>
                    <a:pt x="158" y="30"/>
                    <a:pt x="159" y="30"/>
                    <a:pt x="161" y="30"/>
                  </a:cubicBezTo>
                  <a:cubicBezTo>
                    <a:pt x="162" y="30"/>
                    <a:pt x="164" y="30"/>
                    <a:pt x="166" y="31"/>
                  </a:cubicBezTo>
                  <a:cubicBezTo>
                    <a:pt x="167" y="32"/>
                    <a:pt x="168" y="33"/>
                    <a:pt x="169" y="34"/>
                  </a:cubicBezTo>
                  <a:cubicBezTo>
                    <a:pt x="170" y="35"/>
                    <a:pt x="170" y="36"/>
                    <a:pt x="171" y="37"/>
                  </a:cubicBezTo>
                  <a:cubicBezTo>
                    <a:pt x="174" y="42"/>
                    <a:pt x="176" y="48"/>
                    <a:pt x="178" y="54"/>
                  </a:cubicBezTo>
                  <a:cubicBezTo>
                    <a:pt x="179" y="62"/>
                    <a:pt x="185" y="66"/>
                    <a:pt x="189" y="73"/>
                  </a:cubicBezTo>
                  <a:cubicBezTo>
                    <a:pt x="191" y="77"/>
                    <a:pt x="192" y="80"/>
                    <a:pt x="193" y="84"/>
                  </a:cubicBezTo>
                  <a:lnTo>
                    <a:pt x="195" y="84"/>
                  </a:lnTo>
                  <a:cubicBezTo>
                    <a:pt x="195" y="80"/>
                    <a:pt x="193" y="75"/>
                    <a:pt x="193" y="71"/>
                  </a:cubicBezTo>
                  <a:cubicBezTo>
                    <a:pt x="193" y="70"/>
                    <a:pt x="193" y="70"/>
                    <a:pt x="193" y="69"/>
                  </a:cubicBezTo>
                  <a:cubicBezTo>
                    <a:pt x="193" y="67"/>
                    <a:pt x="193" y="64"/>
                    <a:pt x="194" y="62"/>
                  </a:cubicBezTo>
                  <a:cubicBezTo>
                    <a:pt x="196" y="60"/>
                    <a:pt x="197" y="59"/>
                    <a:pt x="199" y="58"/>
                  </a:cubicBezTo>
                  <a:lnTo>
                    <a:pt x="199" y="57"/>
                  </a:lnTo>
                  <a:cubicBezTo>
                    <a:pt x="189" y="41"/>
                    <a:pt x="176" y="27"/>
                    <a:pt x="159" y="18"/>
                  </a:cubicBezTo>
                  <a:cubicBezTo>
                    <a:pt x="147" y="11"/>
                    <a:pt x="133" y="6"/>
                    <a:pt x="119" y="4"/>
                  </a:cubicBezTo>
                  <a:cubicBezTo>
                    <a:pt x="80" y="3"/>
                    <a:pt x="40" y="1"/>
                    <a:pt x="0" y="0"/>
                  </a:cubicBezTo>
                  <a:lnTo>
                    <a:pt x="1" y="0"/>
                  </a:lnTo>
                  <a:cubicBezTo>
                    <a:pt x="2" y="1"/>
                    <a:pt x="3" y="2"/>
                    <a:pt x="3" y="2"/>
                  </a:cubicBezTo>
                  <a:cubicBezTo>
                    <a:pt x="8" y="9"/>
                    <a:pt x="12" y="15"/>
                    <a:pt x="16"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 name="Google Shape;748;p29">
              <a:extLst>
                <a:ext uri="{FF2B5EF4-FFF2-40B4-BE49-F238E27FC236}">
                  <a16:creationId xmlns:a16="http://schemas.microsoft.com/office/drawing/2014/main" id="{C8578E89-A1AB-B793-D944-36DD12BA6282}"/>
                </a:ext>
              </a:extLst>
            </p:cNvPr>
            <p:cNvSpPr/>
            <p:nvPr/>
          </p:nvSpPr>
          <p:spPr>
            <a:xfrm>
              <a:off x="3520805" y="-976175"/>
              <a:ext cx="12240" cy="9720"/>
            </a:xfrm>
            <a:custGeom>
              <a:avLst/>
              <a:gdLst/>
              <a:ahLst/>
              <a:cxnLst/>
              <a:rect l="l" t="t" r="r" b="b"/>
              <a:pathLst>
                <a:path w="34" h="27" extrusionOk="0">
                  <a:moveTo>
                    <a:pt x="0" y="3"/>
                  </a:moveTo>
                  <a:cubicBezTo>
                    <a:pt x="3" y="10"/>
                    <a:pt x="5" y="18"/>
                    <a:pt x="8" y="26"/>
                  </a:cubicBezTo>
                  <a:lnTo>
                    <a:pt x="33" y="24"/>
                  </a:lnTo>
                  <a:cubicBezTo>
                    <a:pt x="30" y="16"/>
                    <a:pt x="26" y="8"/>
                    <a:pt x="23" y="0"/>
                  </a:cubicBezTo>
                  <a:lnTo>
                    <a:pt x="0"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 name="Google Shape;749;p29">
              <a:extLst>
                <a:ext uri="{FF2B5EF4-FFF2-40B4-BE49-F238E27FC236}">
                  <a16:creationId xmlns:a16="http://schemas.microsoft.com/office/drawing/2014/main" id="{EE839F33-E340-BB43-8008-9851082E8462}"/>
                </a:ext>
              </a:extLst>
            </p:cNvPr>
            <p:cNvSpPr/>
            <p:nvPr/>
          </p:nvSpPr>
          <p:spPr>
            <a:xfrm>
              <a:off x="3554645" y="-979775"/>
              <a:ext cx="6120" cy="10080"/>
            </a:xfrm>
            <a:custGeom>
              <a:avLst/>
              <a:gdLst/>
              <a:ahLst/>
              <a:cxnLst/>
              <a:rect l="l" t="t" r="r" b="b"/>
              <a:pathLst>
                <a:path w="17" h="28" extrusionOk="0">
                  <a:moveTo>
                    <a:pt x="0" y="13"/>
                  </a:moveTo>
                  <a:cubicBezTo>
                    <a:pt x="0" y="18"/>
                    <a:pt x="2" y="22"/>
                    <a:pt x="2" y="27"/>
                  </a:cubicBezTo>
                  <a:lnTo>
                    <a:pt x="10" y="26"/>
                  </a:lnTo>
                  <a:cubicBezTo>
                    <a:pt x="11" y="25"/>
                    <a:pt x="11" y="25"/>
                    <a:pt x="12" y="25"/>
                  </a:cubicBezTo>
                  <a:cubicBezTo>
                    <a:pt x="13" y="24"/>
                    <a:pt x="14" y="23"/>
                    <a:pt x="15" y="22"/>
                  </a:cubicBezTo>
                  <a:cubicBezTo>
                    <a:pt x="16" y="21"/>
                    <a:pt x="16" y="19"/>
                    <a:pt x="16" y="18"/>
                  </a:cubicBezTo>
                  <a:cubicBezTo>
                    <a:pt x="16" y="17"/>
                    <a:pt x="16" y="16"/>
                    <a:pt x="15" y="15"/>
                  </a:cubicBezTo>
                  <a:cubicBezTo>
                    <a:pt x="15" y="13"/>
                    <a:pt x="14" y="12"/>
                    <a:pt x="13" y="10"/>
                  </a:cubicBezTo>
                  <a:cubicBezTo>
                    <a:pt x="11" y="7"/>
                    <a:pt x="9" y="3"/>
                    <a:pt x="6" y="0"/>
                  </a:cubicBezTo>
                  <a:cubicBezTo>
                    <a:pt x="5" y="1"/>
                    <a:pt x="3" y="3"/>
                    <a:pt x="2" y="5"/>
                  </a:cubicBezTo>
                  <a:cubicBezTo>
                    <a:pt x="1" y="7"/>
                    <a:pt x="0" y="9"/>
                    <a:pt x="0" y="12"/>
                  </a:cubicBezTo>
                  <a:lnTo>
                    <a:pt x="0"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 name="Google Shape;750;p29">
              <a:extLst>
                <a:ext uri="{FF2B5EF4-FFF2-40B4-BE49-F238E27FC236}">
                  <a16:creationId xmlns:a16="http://schemas.microsoft.com/office/drawing/2014/main" id="{9DCED034-7648-4C79-93D5-CFCF2BB44774}"/>
                </a:ext>
              </a:extLst>
            </p:cNvPr>
            <p:cNvSpPr/>
            <p:nvPr/>
          </p:nvSpPr>
          <p:spPr>
            <a:xfrm>
              <a:off x="3462845" y="-970415"/>
              <a:ext cx="18000" cy="6840"/>
            </a:xfrm>
            <a:custGeom>
              <a:avLst/>
              <a:gdLst/>
              <a:ahLst/>
              <a:cxnLst/>
              <a:rect l="l" t="t" r="r" b="b"/>
              <a:pathLst>
                <a:path w="50" h="19" extrusionOk="0">
                  <a:moveTo>
                    <a:pt x="37" y="8"/>
                  </a:moveTo>
                  <a:cubicBezTo>
                    <a:pt x="36" y="8"/>
                    <a:pt x="35" y="7"/>
                    <a:pt x="34" y="6"/>
                  </a:cubicBezTo>
                  <a:cubicBezTo>
                    <a:pt x="31" y="5"/>
                    <a:pt x="28" y="3"/>
                    <a:pt x="26" y="0"/>
                  </a:cubicBezTo>
                  <a:cubicBezTo>
                    <a:pt x="25" y="0"/>
                    <a:pt x="24" y="0"/>
                    <a:pt x="23" y="0"/>
                  </a:cubicBezTo>
                  <a:cubicBezTo>
                    <a:pt x="22" y="0"/>
                    <a:pt x="21" y="0"/>
                    <a:pt x="20" y="0"/>
                  </a:cubicBezTo>
                  <a:cubicBezTo>
                    <a:pt x="19" y="0"/>
                    <a:pt x="18" y="0"/>
                    <a:pt x="18" y="0"/>
                  </a:cubicBezTo>
                  <a:cubicBezTo>
                    <a:pt x="13" y="0"/>
                    <a:pt x="9" y="1"/>
                    <a:pt x="5" y="3"/>
                  </a:cubicBezTo>
                  <a:cubicBezTo>
                    <a:pt x="4" y="4"/>
                    <a:pt x="3" y="4"/>
                    <a:pt x="2" y="5"/>
                  </a:cubicBezTo>
                  <a:cubicBezTo>
                    <a:pt x="2" y="6"/>
                    <a:pt x="1" y="6"/>
                    <a:pt x="1" y="6"/>
                  </a:cubicBezTo>
                  <a:cubicBezTo>
                    <a:pt x="1" y="7"/>
                    <a:pt x="0" y="8"/>
                    <a:pt x="0" y="8"/>
                  </a:cubicBezTo>
                  <a:cubicBezTo>
                    <a:pt x="0" y="9"/>
                    <a:pt x="1" y="10"/>
                    <a:pt x="1" y="11"/>
                  </a:cubicBezTo>
                  <a:cubicBezTo>
                    <a:pt x="1" y="11"/>
                    <a:pt x="2" y="11"/>
                    <a:pt x="2" y="12"/>
                  </a:cubicBezTo>
                  <a:cubicBezTo>
                    <a:pt x="6" y="15"/>
                    <a:pt x="7" y="16"/>
                    <a:pt x="12" y="17"/>
                  </a:cubicBezTo>
                  <a:cubicBezTo>
                    <a:pt x="14" y="17"/>
                    <a:pt x="17" y="18"/>
                    <a:pt x="19" y="18"/>
                  </a:cubicBezTo>
                  <a:cubicBezTo>
                    <a:pt x="21" y="18"/>
                    <a:pt x="24" y="17"/>
                    <a:pt x="26" y="17"/>
                  </a:cubicBezTo>
                  <a:cubicBezTo>
                    <a:pt x="33" y="16"/>
                    <a:pt x="40" y="15"/>
                    <a:pt x="46" y="13"/>
                  </a:cubicBezTo>
                  <a:cubicBezTo>
                    <a:pt x="46" y="13"/>
                    <a:pt x="47" y="13"/>
                    <a:pt x="47" y="12"/>
                  </a:cubicBezTo>
                  <a:lnTo>
                    <a:pt x="48" y="11"/>
                  </a:lnTo>
                  <a:cubicBezTo>
                    <a:pt x="49" y="10"/>
                    <a:pt x="49" y="9"/>
                    <a:pt x="49" y="9"/>
                  </a:cubicBezTo>
                  <a:cubicBezTo>
                    <a:pt x="49" y="8"/>
                    <a:pt x="49" y="7"/>
                    <a:pt x="48" y="6"/>
                  </a:cubicBezTo>
                  <a:lnTo>
                    <a:pt x="47" y="5"/>
                  </a:lnTo>
                  <a:cubicBezTo>
                    <a:pt x="47" y="5"/>
                    <a:pt x="46" y="5"/>
                    <a:pt x="46" y="4"/>
                  </a:cubicBezTo>
                  <a:cubicBezTo>
                    <a:pt x="46" y="5"/>
                    <a:pt x="46" y="5"/>
                    <a:pt x="46" y="5"/>
                  </a:cubicBezTo>
                  <a:cubicBezTo>
                    <a:pt x="45" y="6"/>
                    <a:pt x="44" y="6"/>
                    <a:pt x="43" y="7"/>
                  </a:cubicBezTo>
                  <a:cubicBezTo>
                    <a:pt x="42" y="8"/>
                    <a:pt x="41" y="8"/>
                    <a:pt x="39" y="8"/>
                  </a:cubicBezTo>
                  <a:cubicBezTo>
                    <a:pt x="39" y="8"/>
                    <a:pt x="38" y="8"/>
                    <a:pt x="37"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 name="Google Shape;751;p29">
              <a:extLst>
                <a:ext uri="{FF2B5EF4-FFF2-40B4-BE49-F238E27FC236}">
                  <a16:creationId xmlns:a16="http://schemas.microsoft.com/office/drawing/2014/main" id="{E43393C7-2716-4F00-4287-014D56520A77}"/>
                </a:ext>
              </a:extLst>
            </p:cNvPr>
            <p:cNvSpPr/>
            <p:nvPr/>
          </p:nvSpPr>
          <p:spPr>
            <a:xfrm>
              <a:off x="3419285" y="-969695"/>
              <a:ext cx="11520" cy="7560"/>
            </a:xfrm>
            <a:custGeom>
              <a:avLst/>
              <a:gdLst/>
              <a:ahLst/>
              <a:cxnLst/>
              <a:rect l="l" t="t" r="r" b="b"/>
              <a:pathLst>
                <a:path w="32" h="21" extrusionOk="0">
                  <a:moveTo>
                    <a:pt x="21" y="1"/>
                  </a:moveTo>
                  <a:lnTo>
                    <a:pt x="20" y="1"/>
                  </a:lnTo>
                  <a:cubicBezTo>
                    <a:pt x="19" y="0"/>
                    <a:pt x="18" y="0"/>
                    <a:pt x="17" y="0"/>
                  </a:cubicBezTo>
                  <a:cubicBezTo>
                    <a:pt x="13" y="0"/>
                    <a:pt x="9" y="1"/>
                    <a:pt x="6" y="3"/>
                  </a:cubicBezTo>
                  <a:cubicBezTo>
                    <a:pt x="4" y="5"/>
                    <a:pt x="2" y="6"/>
                    <a:pt x="1" y="7"/>
                  </a:cubicBezTo>
                  <a:cubicBezTo>
                    <a:pt x="0" y="8"/>
                    <a:pt x="0" y="8"/>
                    <a:pt x="0" y="8"/>
                  </a:cubicBezTo>
                  <a:cubicBezTo>
                    <a:pt x="0" y="9"/>
                    <a:pt x="0" y="9"/>
                    <a:pt x="0" y="10"/>
                  </a:cubicBezTo>
                  <a:cubicBezTo>
                    <a:pt x="0" y="11"/>
                    <a:pt x="0" y="12"/>
                    <a:pt x="0" y="12"/>
                  </a:cubicBezTo>
                  <a:cubicBezTo>
                    <a:pt x="0" y="13"/>
                    <a:pt x="0" y="13"/>
                    <a:pt x="1" y="13"/>
                  </a:cubicBezTo>
                  <a:cubicBezTo>
                    <a:pt x="2" y="15"/>
                    <a:pt x="4" y="16"/>
                    <a:pt x="5" y="17"/>
                  </a:cubicBezTo>
                  <a:cubicBezTo>
                    <a:pt x="9" y="19"/>
                    <a:pt x="13" y="20"/>
                    <a:pt x="17" y="20"/>
                  </a:cubicBezTo>
                  <a:cubicBezTo>
                    <a:pt x="18" y="20"/>
                    <a:pt x="18" y="20"/>
                    <a:pt x="19" y="20"/>
                  </a:cubicBezTo>
                  <a:lnTo>
                    <a:pt x="20" y="20"/>
                  </a:lnTo>
                  <a:cubicBezTo>
                    <a:pt x="23" y="20"/>
                    <a:pt x="27" y="19"/>
                    <a:pt x="31" y="18"/>
                  </a:cubicBezTo>
                  <a:lnTo>
                    <a:pt x="22" y="2"/>
                  </a:lnTo>
                  <a:lnTo>
                    <a:pt x="2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 name="Google Shape;752;p29">
              <a:extLst>
                <a:ext uri="{FF2B5EF4-FFF2-40B4-BE49-F238E27FC236}">
                  <a16:creationId xmlns:a16="http://schemas.microsoft.com/office/drawing/2014/main" id="{E95EA616-39BB-D781-853C-0AD984DB161A}"/>
                </a:ext>
              </a:extLst>
            </p:cNvPr>
            <p:cNvSpPr/>
            <p:nvPr/>
          </p:nvSpPr>
          <p:spPr>
            <a:xfrm>
              <a:off x="3359885" y="-964655"/>
              <a:ext cx="22680" cy="7200"/>
            </a:xfrm>
            <a:custGeom>
              <a:avLst/>
              <a:gdLst/>
              <a:ahLst/>
              <a:cxnLst/>
              <a:rect l="l" t="t" r="r" b="b"/>
              <a:pathLst>
                <a:path w="63" h="20" extrusionOk="0">
                  <a:moveTo>
                    <a:pt x="57" y="0"/>
                  </a:moveTo>
                  <a:cubicBezTo>
                    <a:pt x="39" y="0"/>
                    <a:pt x="19" y="0"/>
                    <a:pt x="0" y="2"/>
                  </a:cubicBezTo>
                  <a:cubicBezTo>
                    <a:pt x="3" y="7"/>
                    <a:pt x="7" y="13"/>
                    <a:pt x="10" y="19"/>
                  </a:cubicBezTo>
                  <a:lnTo>
                    <a:pt x="62" y="8"/>
                  </a:lnTo>
                  <a:lnTo>
                    <a:pt x="59" y="3"/>
                  </a:lnTo>
                  <a:lnTo>
                    <a:pt x="57"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 name="Google Shape;753;p29">
              <a:extLst>
                <a:ext uri="{FF2B5EF4-FFF2-40B4-BE49-F238E27FC236}">
                  <a16:creationId xmlns:a16="http://schemas.microsoft.com/office/drawing/2014/main" id="{6BD62709-3B8F-61D8-2D6E-F33EC3B19450}"/>
                </a:ext>
              </a:extLst>
            </p:cNvPr>
            <p:cNvSpPr/>
            <p:nvPr/>
          </p:nvSpPr>
          <p:spPr>
            <a:xfrm>
              <a:off x="3299045" y="-958535"/>
              <a:ext cx="37080" cy="14400"/>
            </a:xfrm>
            <a:custGeom>
              <a:avLst/>
              <a:gdLst/>
              <a:ahLst/>
              <a:cxnLst/>
              <a:rect l="l" t="t" r="r" b="b"/>
              <a:pathLst>
                <a:path w="103" h="40" extrusionOk="0">
                  <a:moveTo>
                    <a:pt x="84" y="0"/>
                  </a:moveTo>
                  <a:lnTo>
                    <a:pt x="56" y="4"/>
                  </a:lnTo>
                  <a:cubicBezTo>
                    <a:pt x="55" y="4"/>
                    <a:pt x="55" y="5"/>
                    <a:pt x="55" y="6"/>
                  </a:cubicBezTo>
                  <a:cubicBezTo>
                    <a:pt x="54" y="7"/>
                    <a:pt x="53" y="8"/>
                    <a:pt x="52" y="9"/>
                  </a:cubicBezTo>
                  <a:cubicBezTo>
                    <a:pt x="51" y="10"/>
                    <a:pt x="50" y="10"/>
                    <a:pt x="48" y="10"/>
                  </a:cubicBezTo>
                  <a:cubicBezTo>
                    <a:pt x="47" y="10"/>
                    <a:pt x="46" y="9"/>
                    <a:pt x="45" y="9"/>
                  </a:cubicBezTo>
                  <a:lnTo>
                    <a:pt x="44" y="8"/>
                  </a:lnTo>
                  <a:cubicBezTo>
                    <a:pt x="42" y="7"/>
                    <a:pt x="41" y="7"/>
                    <a:pt x="40" y="6"/>
                  </a:cubicBezTo>
                  <a:cubicBezTo>
                    <a:pt x="27" y="8"/>
                    <a:pt x="15" y="12"/>
                    <a:pt x="3" y="17"/>
                  </a:cubicBezTo>
                  <a:cubicBezTo>
                    <a:pt x="3" y="18"/>
                    <a:pt x="3" y="18"/>
                    <a:pt x="3" y="18"/>
                  </a:cubicBezTo>
                  <a:cubicBezTo>
                    <a:pt x="2" y="18"/>
                    <a:pt x="1" y="19"/>
                    <a:pt x="1" y="20"/>
                  </a:cubicBezTo>
                  <a:cubicBezTo>
                    <a:pt x="1" y="20"/>
                    <a:pt x="0" y="21"/>
                    <a:pt x="0" y="22"/>
                  </a:cubicBezTo>
                  <a:cubicBezTo>
                    <a:pt x="0" y="23"/>
                    <a:pt x="1" y="24"/>
                    <a:pt x="1" y="24"/>
                  </a:cubicBezTo>
                  <a:cubicBezTo>
                    <a:pt x="1" y="25"/>
                    <a:pt x="2" y="26"/>
                    <a:pt x="3" y="26"/>
                  </a:cubicBezTo>
                  <a:lnTo>
                    <a:pt x="3" y="27"/>
                  </a:lnTo>
                  <a:cubicBezTo>
                    <a:pt x="31" y="39"/>
                    <a:pt x="72" y="30"/>
                    <a:pt x="102" y="21"/>
                  </a:cubicBezTo>
                  <a:lnTo>
                    <a:pt x="97" y="17"/>
                  </a:lnTo>
                  <a:cubicBezTo>
                    <a:pt x="93" y="11"/>
                    <a:pt x="88" y="6"/>
                    <a:pt x="8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754;p29">
              <a:extLst>
                <a:ext uri="{FF2B5EF4-FFF2-40B4-BE49-F238E27FC236}">
                  <a16:creationId xmlns:a16="http://schemas.microsoft.com/office/drawing/2014/main" id="{B44B9E03-E409-CA03-8C5A-6E3C33E33866}"/>
                </a:ext>
              </a:extLst>
            </p:cNvPr>
            <p:cNvSpPr/>
            <p:nvPr/>
          </p:nvSpPr>
          <p:spPr>
            <a:xfrm>
              <a:off x="3339725" y="-962495"/>
              <a:ext cx="12960" cy="9360"/>
            </a:xfrm>
            <a:custGeom>
              <a:avLst/>
              <a:gdLst/>
              <a:ahLst/>
              <a:cxnLst/>
              <a:rect l="l" t="t" r="r" b="b"/>
              <a:pathLst>
                <a:path w="36" h="26" extrusionOk="0">
                  <a:moveTo>
                    <a:pt x="24" y="0"/>
                  </a:moveTo>
                  <a:cubicBezTo>
                    <a:pt x="16" y="2"/>
                    <a:pt x="8" y="3"/>
                    <a:pt x="0" y="5"/>
                  </a:cubicBezTo>
                  <a:lnTo>
                    <a:pt x="6" y="13"/>
                  </a:lnTo>
                  <a:cubicBezTo>
                    <a:pt x="9" y="17"/>
                    <a:pt x="13" y="21"/>
                    <a:pt x="15" y="25"/>
                  </a:cubicBezTo>
                  <a:lnTo>
                    <a:pt x="35" y="20"/>
                  </a:lnTo>
                  <a:cubicBezTo>
                    <a:pt x="33" y="14"/>
                    <a:pt x="29" y="7"/>
                    <a:pt x="2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 name="Google Shape;755;p29">
              <a:extLst>
                <a:ext uri="{FF2B5EF4-FFF2-40B4-BE49-F238E27FC236}">
                  <a16:creationId xmlns:a16="http://schemas.microsoft.com/office/drawing/2014/main" id="{C2D37253-C543-E816-7026-5C142A34C592}"/>
                </a:ext>
              </a:extLst>
            </p:cNvPr>
            <p:cNvSpPr/>
            <p:nvPr/>
          </p:nvSpPr>
          <p:spPr>
            <a:xfrm>
              <a:off x="3189605" y="-926135"/>
              <a:ext cx="19440" cy="12960"/>
            </a:xfrm>
            <a:custGeom>
              <a:avLst/>
              <a:gdLst/>
              <a:ahLst/>
              <a:cxnLst/>
              <a:rect l="l" t="t" r="r" b="b"/>
              <a:pathLst>
                <a:path w="54" h="36" extrusionOk="0">
                  <a:moveTo>
                    <a:pt x="0" y="12"/>
                  </a:moveTo>
                  <a:cubicBezTo>
                    <a:pt x="4" y="17"/>
                    <a:pt x="7" y="21"/>
                    <a:pt x="9" y="26"/>
                  </a:cubicBezTo>
                  <a:cubicBezTo>
                    <a:pt x="11" y="29"/>
                    <a:pt x="12" y="32"/>
                    <a:pt x="14" y="35"/>
                  </a:cubicBezTo>
                  <a:cubicBezTo>
                    <a:pt x="24" y="31"/>
                    <a:pt x="33" y="27"/>
                    <a:pt x="42" y="21"/>
                  </a:cubicBezTo>
                  <a:lnTo>
                    <a:pt x="53" y="16"/>
                  </a:lnTo>
                  <a:cubicBezTo>
                    <a:pt x="49" y="14"/>
                    <a:pt x="46" y="13"/>
                    <a:pt x="43" y="11"/>
                  </a:cubicBezTo>
                  <a:cubicBezTo>
                    <a:pt x="38" y="8"/>
                    <a:pt x="32" y="4"/>
                    <a:pt x="27" y="0"/>
                  </a:cubicBezTo>
                  <a:lnTo>
                    <a:pt x="0"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 name="Google Shape;756;p29">
              <a:extLst>
                <a:ext uri="{FF2B5EF4-FFF2-40B4-BE49-F238E27FC236}">
                  <a16:creationId xmlns:a16="http://schemas.microsoft.com/office/drawing/2014/main" id="{4B248AC8-E679-13D5-C666-FFB0F7737245}"/>
                </a:ext>
              </a:extLst>
            </p:cNvPr>
            <p:cNvSpPr/>
            <p:nvPr/>
          </p:nvSpPr>
          <p:spPr>
            <a:xfrm>
              <a:off x="3164765" y="-916775"/>
              <a:ext cx="21960" cy="16560"/>
            </a:xfrm>
            <a:custGeom>
              <a:avLst/>
              <a:gdLst/>
              <a:ahLst/>
              <a:cxnLst/>
              <a:rect l="l" t="t" r="r" b="b"/>
              <a:pathLst>
                <a:path w="61" h="46" extrusionOk="0">
                  <a:moveTo>
                    <a:pt x="0" y="19"/>
                  </a:moveTo>
                  <a:cubicBezTo>
                    <a:pt x="4" y="26"/>
                    <a:pt x="7" y="31"/>
                    <a:pt x="10" y="37"/>
                  </a:cubicBezTo>
                  <a:cubicBezTo>
                    <a:pt x="10" y="38"/>
                    <a:pt x="11" y="39"/>
                    <a:pt x="11" y="40"/>
                  </a:cubicBezTo>
                  <a:cubicBezTo>
                    <a:pt x="11" y="41"/>
                    <a:pt x="11" y="42"/>
                    <a:pt x="10" y="44"/>
                  </a:cubicBezTo>
                  <a:cubicBezTo>
                    <a:pt x="10" y="45"/>
                    <a:pt x="9" y="45"/>
                    <a:pt x="9" y="45"/>
                  </a:cubicBezTo>
                  <a:cubicBezTo>
                    <a:pt x="16" y="40"/>
                    <a:pt x="23" y="36"/>
                    <a:pt x="29" y="32"/>
                  </a:cubicBezTo>
                  <a:cubicBezTo>
                    <a:pt x="39" y="27"/>
                    <a:pt x="49" y="22"/>
                    <a:pt x="60" y="18"/>
                  </a:cubicBezTo>
                  <a:cubicBezTo>
                    <a:pt x="52" y="13"/>
                    <a:pt x="45" y="7"/>
                    <a:pt x="39" y="0"/>
                  </a:cubicBezTo>
                  <a:cubicBezTo>
                    <a:pt x="25" y="6"/>
                    <a:pt x="12" y="13"/>
                    <a:pt x="0"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757;p29">
              <a:extLst>
                <a:ext uri="{FF2B5EF4-FFF2-40B4-BE49-F238E27FC236}">
                  <a16:creationId xmlns:a16="http://schemas.microsoft.com/office/drawing/2014/main" id="{4EFFC38F-CFB4-071A-DB33-B4105EBD0DB0}"/>
                </a:ext>
              </a:extLst>
            </p:cNvPr>
            <p:cNvSpPr/>
            <p:nvPr/>
          </p:nvSpPr>
          <p:spPr>
            <a:xfrm>
              <a:off x="3139925" y="-905975"/>
              <a:ext cx="27720" cy="15120"/>
            </a:xfrm>
            <a:custGeom>
              <a:avLst/>
              <a:gdLst/>
              <a:ahLst/>
              <a:cxnLst/>
              <a:rect l="l" t="t" r="r" b="b"/>
              <a:pathLst>
                <a:path w="77" h="42" extrusionOk="0">
                  <a:moveTo>
                    <a:pt x="69" y="16"/>
                  </a:moveTo>
                  <a:cubicBezTo>
                    <a:pt x="61" y="12"/>
                    <a:pt x="54" y="6"/>
                    <a:pt x="48" y="0"/>
                  </a:cubicBezTo>
                  <a:lnTo>
                    <a:pt x="33" y="7"/>
                  </a:lnTo>
                  <a:lnTo>
                    <a:pt x="34" y="8"/>
                  </a:lnTo>
                  <a:cubicBezTo>
                    <a:pt x="35" y="8"/>
                    <a:pt x="35" y="9"/>
                    <a:pt x="35" y="10"/>
                  </a:cubicBezTo>
                  <a:cubicBezTo>
                    <a:pt x="36" y="11"/>
                    <a:pt x="37" y="12"/>
                    <a:pt x="37" y="14"/>
                  </a:cubicBezTo>
                  <a:cubicBezTo>
                    <a:pt x="37" y="15"/>
                    <a:pt x="36" y="16"/>
                    <a:pt x="35" y="18"/>
                  </a:cubicBezTo>
                  <a:cubicBezTo>
                    <a:pt x="35" y="20"/>
                    <a:pt x="34" y="20"/>
                    <a:pt x="32" y="21"/>
                  </a:cubicBezTo>
                  <a:cubicBezTo>
                    <a:pt x="31" y="21"/>
                    <a:pt x="30" y="22"/>
                    <a:pt x="29" y="22"/>
                  </a:cubicBezTo>
                  <a:cubicBezTo>
                    <a:pt x="27" y="23"/>
                    <a:pt x="26" y="23"/>
                    <a:pt x="25" y="23"/>
                  </a:cubicBezTo>
                  <a:cubicBezTo>
                    <a:pt x="21" y="23"/>
                    <a:pt x="18" y="22"/>
                    <a:pt x="14" y="20"/>
                  </a:cubicBezTo>
                  <a:cubicBezTo>
                    <a:pt x="13" y="20"/>
                    <a:pt x="13" y="19"/>
                    <a:pt x="12" y="19"/>
                  </a:cubicBezTo>
                  <a:cubicBezTo>
                    <a:pt x="8" y="22"/>
                    <a:pt x="6" y="26"/>
                    <a:pt x="3" y="30"/>
                  </a:cubicBezTo>
                  <a:cubicBezTo>
                    <a:pt x="3" y="31"/>
                    <a:pt x="2" y="32"/>
                    <a:pt x="1" y="33"/>
                  </a:cubicBezTo>
                  <a:cubicBezTo>
                    <a:pt x="0" y="36"/>
                    <a:pt x="1" y="41"/>
                    <a:pt x="5" y="41"/>
                  </a:cubicBezTo>
                  <a:lnTo>
                    <a:pt x="6" y="41"/>
                  </a:lnTo>
                  <a:cubicBezTo>
                    <a:pt x="25" y="41"/>
                    <a:pt x="44" y="36"/>
                    <a:pt x="61" y="27"/>
                  </a:cubicBezTo>
                  <a:cubicBezTo>
                    <a:pt x="66" y="24"/>
                    <a:pt x="71" y="20"/>
                    <a:pt x="75" y="16"/>
                  </a:cubicBezTo>
                  <a:cubicBezTo>
                    <a:pt x="75" y="16"/>
                    <a:pt x="76" y="16"/>
                    <a:pt x="75" y="17"/>
                  </a:cubicBezTo>
                  <a:cubicBezTo>
                    <a:pt x="75" y="18"/>
                    <a:pt x="73" y="17"/>
                    <a:pt x="72" y="17"/>
                  </a:cubicBezTo>
                  <a:cubicBezTo>
                    <a:pt x="71" y="17"/>
                    <a:pt x="70" y="17"/>
                    <a:pt x="69" y="17"/>
                  </a:cubicBezTo>
                  <a:cubicBezTo>
                    <a:pt x="69" y="16"/>
                    <a:pt x="69" y="16"/>
                    <a:pt x="69"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 name="Google Shape;758;p29">
              <a:extLst>
                <a:ext uri="{FF2B5EF4-FFF2-40B4-BE49-F238E27FC236}">
                  <a16:creationId xmlns:a16="http://schemas.microsoft.com/office/drawing/2014/main" id="{3077D69B-489F-1DAA-7AEC-0A63C14B468E}"/>
                </a:ext>
              </a:extLst>
            </p:cNvPr>
            <p:cNvSpPr/>
            <p:nvPr/>
          </p:nvSpPr>
          <p:spPr>
            <a:xfrm>
              <a:off x="3208685" y="-935495"/>
              <a:ext cx="18000" cy="13320"/>
            </a:xfrm>
            <a:custGeom>
              <a:avLst/>
              <a:gdLst/>
              <a:ahLst/>
              <a:cxnLst/>
              <a:rect l="l" t="t" r="r" b="b"/>
              <a:pathLst>
                <a:path w="50" h="37" extrusionOk="0">
                  <a:moveTo>
                    <a:pt x="34" y="3"/>
                  </a:moveTo>
                  <a:lnTo>
                    <a:pt x="31" y="0"/>
                  </a:lnTo>
                  <a:cubicBezTo>
                    <a:pt x="21" y="4"/>
                    <a:pt x="10" y="9"/>
                    <a:pt x="0" y="14"/>
                  </a:cubicBezTo>
                  <a:cubicBezTo>
                    <a:pt x="3" y="18"/>
                    <a:pt x="6" y="22"/>
                    <a:pt x="8" y="26"/>
                  </a:cubicBezTo>
                  <a:cubicBezTo>
                    <a:pt x="9" y="29"/>
                    <a:pt x="11" y="31"/>
                    <a:pt x="12" y="33"/>
                  </a:cubicBezTo>
                  <a:cubicBezTo>
                    <a:pt x="12" y="34"/>
                    <a:pt x="12" y="34"/>
                    <a:pt x="12" y="35"/>
                  </a:cubicBezTo>
                  <a:lnTo>
                    <a:pt x="12" y="36"/>
                  </a:lnTo>
                  <a:cubicBezTo>
                    <a:pt x="24" y="29"/>
                    <a:pt x="37" y="23"/>
                    <a:pt x="49" y="17"/>
                  </a:cubicBezTo>
                  <a:cubicBezTo>
                    <a:pt x="43" y="13"/>
                    <a:pt x="38" y="8"/>
                    <a:pt x="34"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 name="Google Shape;759;p29">
              <a:extLst>
                <a:ext uri="{FF2B5EF4-FFF2-40B4-BE49-F238E27FC236}">
                  <a16:creationId xmlns:a16="http://schemas.microsoft.com/office/drawing/2014/main" id="{45B843C7-3C70-5FFA-0BE3-DEC07D134CA3}"/>
                </a:ext>
              </a:extLst>
            </p:cNvPr>
            <p:cNvSpPr/>
            <p:nvPr/>
          </p:nvSpPr>
          <p:spPr>
            <a:xfrm>
              <a:off x="3269525" y="-950615"/>
              <a:ext cx="13320" cy="6480"/>
            </a:xfrm>
            <a:custGeom>
              <a:avLst/>
              <a:gdLst/>
              <a:ahLst/>
              <a:cxnLst/>
              <a:rect l="l" t="t" r="r" b="b"/>
              <a:pathLst>
                <a:path w="37" h="18" extrusionOk="0">
                  <a:moveTo>
                    <a:pt x="10" y="17"/>
                  </a:moveTo>
                  <a:cubicBezTo>
                    <a:pt x="17" y="15"/>
                    <a:pt x="23" y="13"/>
                    <a:pt x="28" y="9"/>
                  </a:cubicBezTo>
                  <a:cubicBezTo>
                    <a:pt x="30" y="9"/>
                    <a:pt x="31" y="8"/>
                    <a:pt x="33" y="6"/>
                  </a:cubicBezTo>
                  <a:cubicBezTo>
                    <a:pt x="36" y="4"/>
                    <a:pt x="33" y="0"/>
                    <a:pt x="30" y="1"/>
                  </a:cubicBezTo>
                  <a:cubicBezTo>
                    <a:pt x="23" y="3"/>
                    <a:pt x="16" y="4"/>
                    <a:pt x="9" y="4"/>
                  </a:cubicBezTo>
                  <a:cubicBezTo>
                    <a:pt x="6" y="4"/>
                    <a:pt x="3" y="4"/>
                    <a:pt x="0" y="4"/>
                  </a:cubicBezTo>
                  <a:lnTo>
                    <a:pt x="5" y="11"/>
                  </a:lnTo>
                  <a:lnTo>
                    <a:pt x="10" y="1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 name="Google Shape;760;p29">
              <a:extLst>
                <a:ext uri="{FF2B5EF4-FFF2-40B4-BE49-F238E27FC236}">
                  <a16:creationId xmlns:a16="http://schemas.microsoft.com/office/drawing/2014/main" id="{C3D06687-8D96-3BE7-7345-AC476A8D3B41}"/>
                </a:ext>
              </a:extLst>
            </p:cNvPr>
            <p:cNvSpPr/>
            <p:nvPr/>
          </p:nvSpPr>
          <p:spPr>
            <a:xfrm>
              <a:off x="3226685" y="-941975"/>
              <a:ext cx="15840" cy="11160"/>
            </a:xfrm>
            <a:custGeom>
              <a:avLst/>
              <a:gdLst/>
              <a:ahLst/>
              <a:cxnLst/>
              <a:rect l="l" t="t" r="r" b="b"/>
              <a:pathLst>
                <a:path w="44" h="31" extrusionOk="0">
                  <a:moveTo>
                    <a:pt x="28" y="0"/>
                  </a:moveTo>
                  <a:lnTo>
                    <a:pt x="0" y="10"/>
                  </a:lnTo>
                  <a:cubicBezTo>
                    <a:pt x="2" y="16"/>
                    <a:pt x="5" y="21"/>
                    <a:pt x="8" y="26"/>
                  </a:cubicBezTo>
                  <a:cubicBezTo>
                    <a:pt x="8" y="27"/>
                    <a:pt x="9" y="27"/>
                    <a:pt x="9" y="28"/>
                  </a:cubicBezTo>
                  <a:lnTo>
                    <a:pt x="9" y="29"/>
                  </a:lnTo>
                  <a:lnTo>
                    <a:pt x="9" y="30"/>
                  </a:lnTo>
                  <a:cubicBezTo>
                    <a:pt x="20" y="25"/>
                    <a:pt x="32" y="21"/>
                    <a:pt x="43" y="17"/>
                  </a:cubicBezTo>
                  <a:cubicBezTo>
                    <a:pt x="38" y="13"/>
                    <a:pt x="33" y="8"/>
                    <a:pt x="30" y="2"/>
                  </a:cubicBezTo>
                  <a:cubicBezTo>
                    <a:pt x="29" y="1"/>
                    <a:pt x="29" y="1"/>
                    <a:pt x="2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 name="Google Shape;761;p29">
              <a:extLst>
                <a:ext uri="{FF2B5EF4-FFF2-40B4-BE49-F238E27FC236}">
                  <a16:creationId xmlns:a16="http://schemas.microsoft.com/office/drawing/2014/main" id="{1B5455B2-713E-D5B0-E546-ADFD97908ECC}"/>
                </a:ext>
              </a:extLst>
            </p:cNvPr>
            <p:cNvSpPr/>
            <p:nvPr/>
          </p:nvSpPr>
          <p:spPr>
            <a:xfrm>
              <a:off x="3246485" y="-947735"/>
              <a:ext cx="16200" cy="10440"/>
            </a:xfrm>
            <a:custGeom>
              <a:avLst/>
              <a:gdLst/>
              <a:ahLst/>
              <a:cxnLst/>
              <a:rect l="l" t="t" r="r" b="b"/>
              <a:pathLst>
                <a:path w="45" h="29" extrusionOk="0">
                  <a:moveTo>
                    <a:pt x="0" y="7"/>
                  </a:moveTo>
                  <a:cubicBezTo>
                    <a:pt x="2" y="14"/>
                    <a:pt x="4" y="20"/>
                    <a:pt x="5" y="27"/>
                  </a:cubicBezTo>
                  <a:lnTo>
                    <a:pt x="5" y="28"/>
                  </a:lnTo>
                  <a:cubicBezTo>
                    <a:pt x="13" y="26"/>
                    <a:pt x="21" y="23"/>
                    <a:pt x="29" y="21"/>
                  </a:cubicBezTo>
                  <a:cubicBezTo>
                    <a:pt x="37" y="19"/>
                    <a:pt x="39" y="18"/>
                    <a:pt x="44" y="17"/>
                  </a:cubicBezTo>
                  <a:lnTo>
                    <a:pt x="30" y="0"/>
                  </a:lnTo>
                  <a:cubicBezTo>
                    <a:pt x="19" y="2"/>
                    <a:pt x="9" y="4"/>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 name="Google Shape;762;p29">
              <a:extLst>
                <a:ext uri="{FF2B5EF4-FFF2-40B4-BE49-F238E27FC236}">
                  <a16:creationId xmlns:a16="http://schemas.microsoft.com/office/drawing/2014/main" id="{91505C58-29A9-52FB-CE44-231786172200}"/>
                </a:ext>
              </a:extLst>
            </p:cNvPr>
            <p:cNvSpPr/>
            <p:nvPr/>
          </p:nvSpPr>
          <p:spPr>
            <a:xfrm>
              <a:off x="3114725" y="-884735"/>
              <a:ext cx="11880" cy="12960"/>
            </a:xfrm>
            <a:custGeom>
              <a:avLst/>
              <a:gdLst/>
              <a:ahLst/>
              <a:cxnLst/>
              <a:rect l="l" t="t" r="r" b="b"/>
              <a:pathLst>
                <a:path w="33" h="36" extrusionOk="0">
                  <a:moveTo>
                    <a:pt x="14" y="33"/>
                  </a:moveTo>
                  <a:cubicBezTo>
                    <a:pt x="17" y="30"/>
                    <a:pt x="20" y="27"/>
                    <a:pt x="22" y="23"/>
                  </a:cubicBezTo>
                  <a:cubicBezTo>
                    <a:pt x="22" y="22"/>
                    <a:pt x="23" y="21"/>
                    <a:pt x="24" y="20"/>
                  </a:cubicBezTo>
                  <a:cubicBezTo>
                    <a:pt x="24" y="18"/>
                    <a:pt x="25" y="16"/>
                    <a:pt x="26" y="14"/>
                  </a:cubicBezTo>
                  <a:cubicBezTo>
                    <a:pt x="27" y="12"/>
                    <a:pt x="29" y="10"/>
                    <a:pt x="30" y="9"/>
                  </a:cubicBezTo>
                  <a:cubicBezTo>
                    <a:pt x="31" y="8"/>
                    <a:pt x="31" y="8"/>
                    <a:pt x="31" y="7"/>
                  </a:cubicBezTo>
                  <a:cubicBezTo>
                    <a:pt x="32" y="6"/>
                    <a:pt x="32" y="6"/>
                    <a:pt x="32" y="5"/>
                  </a:cubicBezTo>
                  <a:cubicBezTo>
                    <a:pt x="32" y="4"/>
                    <a:pt x="32" y="3"/>
                    <a:pt x="31" y="2"/>
                  </a:cubicBezTo>
                  <a:cubicBezTo>
                    <a:pt x="30" y="1"/>
                    <a:pt x="30" y="1"/>
                    <a:pt x="29" y="0"/>
                  </a:cubicBezTo>
                  <a:lnTo>
                    <a:pt x="28" y="0"/>
                  </a:lnTo>
                  <a:cubicBezTo>
                    <a:pt x="16" y="0"/>
                    <a:pt x="8" y="9"/>
                    <a:pt x="0" y="17"/>
                  </a:cubicBezTo>
                  <a:cubicBezTo>
                    <a:pt x="4" y="23"/>
                    <a:pt x="8" y="28"/>
                    <a:pt x="11" y="34"/>
                  </a:cubicBezTo>
                  <a:cubicBezTo>
                    <a:pt x="11" y="35"/>
                    <a:pt x="12" y="35"/>
                    <a:pt x="12" y="35"/>
                  </a:cubicBezTo>
                  <a:lnTo>
                    <a:pt x="14" y="3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 name="Google Shape;763;p29">
              <a:extLst>
                <a:ext uri="{FF2B5EF4-FFF2-40B4-BE49-F238E27FC236}">
                  <a16:creationId xmlns:a16="http://schemas.microsoft.com/office/drawing/2014/main" id="{A9D9E6D6-7A17-08EB-B967-787F23C05F81}"/>
                </a:ext>
              </a:extLst>
            </p:cNvPr>
            <p:cNvSpPr/>
            <p:nvPr/>
          </p:nvSpPr>
          <p:spPr>
            <a:xfrm>
              <a:off x="3106805" y="-872855"/>
              <a:ext cx="9000" cy="10080"/>
            </a:xfrm>
            <a:custGeom>
              <a:avLst/>
              <a:gdLst/>
              <a:ahLst/>
              <a:cxnLst/>
              <a:rect l="l" t="t" r="r" b="b"/>
              <a:pathLst>
                <a:path w="25" h="28" extrusionOk="0">
                  <a:moveTo>
                    <a:pt x="5" y="4"/>
                  </a:moveTo>
                  <a:cubicBezTo>
                    <a:pt x="3" y="7"/>
                    <a:pt x="0" y="14"/>
                    <a:pt x="2" y="18"/>
                  </a:cubicBezTo>
                  <a:cubicBezTo>
                    <a:pt x="6" y="27"/>
                    <a:pt x="19" y="18"/>
                    <a:pt x="23" y="14"/>
                  </a:cubicBezTo>
                  <a:lnTo>
                    <a:pt x="24" y="12"/>
                  </a:lnTo>
                  <a:cubicBezTo>
                    <a:pt x="18" y="8"/>
                    <a:pt x="13" y="4"/>
                    <a:pt x="7" y="0"/>
                  </a:cubicBezTo>
                  <a:cubicBezTo>
                    <a:pt x="7" y="1"/>
                    <a:pt x="5" y="1"/>
                    <a:pt x="5" y="2"/>
                  </a:cubicBezTo>
                  <a:cubicBezTo>
                    <a:pt x="4" y="3"/>
                    <a:pt x="5" y="4"/>
                    <a:pt x="5"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 name="Google Shape;764;p29">
              <a:extLst>
                <a:ext uri="{FF2B5EF4-FFF2-40B4-BE49-F238E27FC236}">
                  <a16:creationId xmlns:a16="http://schemas.microsoft.com/office/drawing/2014/main" id="{BF90592F-1C48-D203-2E92-89B6CAEB50BD}"/>
                </a:ext>
              </a:extLst>
            </p:cNvPr>
            <p:cNvSpPr/>
            <p:nvPr/>
          </p:nvSpPr>
          <p:spPr>
            <a:xfrm>
              <a:off x="3092405" y="-855575"/>
              <a:ext cx="6480" cy="6840"/>
            </a:xfrm>
            <a:custGeom>
              <a:avLst/>
              <a:gdLst/>
              <a:ahLst/>
              <a:cxnLst/>
              <a:rect l="l" t="t" r="r" b="b"/>
              <a:pathLst>
                <a:path w="18" h="19" extrusionOk="0">
                  <a:moveTo>
                    <a:pt x="4" y="15"/>
                  </a:moveTo>
                  <a:cubicBezTo>
                    <a:pt x="4" y="15"/>
                    <a:pt x="4" y="17"/>
                    <a:pt x="4" y="18"/>
                  </a:cubicBezTo>
                  <a:cubicBezTo>
                    <a:pt x="4" y="17"/>
                    <a:pt x="5" y="16"/>
                    <a:pt x="5" y="15"/>
                  </a:cubicBezTo>
                  <a:cubicBezTo>
                    <a:pt x="7" y="12"/>
                    <a:pt x="10" y="10"/>
                    <a:pt x="13" y="8"/>
                  </a:cubicBezTo>
                  <a:cubicBezTo>
                    <a:pt x="14" y="7"/>
                    <a:pt x="14" y="7"/>
                    <a:pt x="14" y="7"/>
                  </a:cubicBezTo>
                  <a:cubicBezTo>
                    <a:pt x="15" y="7"/>
                    <a:pt x="15" y="7"/>
                    <a:pt x="15" y="7"/>
                  </a:cubicBezTo>
                  <a:cubicBezTo>
                    <a:pt x="16" y="6"/>
                    <a:pt x="15" y="6"/>
                    <a:pt x="16" y="5"/>
                  </a:cubicBezTo>
                  <a:cubicBezTo>
                    <a:pt x="17" y="4"/>
                    <a:pt x="17" y="4"/>
                    <a:pt x="17" y="4"/>
                  </a:cubicBezTo>
                  <a:cubicBezTo>
                    <a:pt x="17" y="3"/>
                    <a:pt x="17" y="3"/>
                    <a:pt x="16" y="2"/>
                  </a:cubicBezTo>
                  <a:cubicBezTo>
                    <a:pt x="15" y="1"/>
                    <a:pt x="16" y="2"/>
                    <a:pt x="15" y="1"/>
                  </a:cubicBezTo>
                  <a:cubicBezTo>
                    <a:pt x="14" y="0"/>
                    <a:pt x="14" y="0"/>
                    <a:pt x="14" y="0"/>
                  </a:cubicBezTo>
                  <a:cubicBezTo>
                    <a:pt x="13" y="0"/>
                    <a:pt x="13" y="0"/>
                    <a:pt x="13" y="0"/>
                  </a:cubicBezTo>
                  <a:cubicBezTo>
                    <a:pt x="10" y="1"/>
                    <a:pt x="8" y="2"/>
                    <a:pt x="6" y="3"/>
                  </a:cubicBezTo>
                  <a:cubicBezTo>
                    <a:pt x="5" y="4"/>
                    <a:pt x="3" y="5"/>
                    <a:pt x="2" y="6"/>
                  </a:cubicBezTo>
                  <a:lnTo>
                    <a:pt x="0" y="7"/>
                  </a:lnTo>
                  <a:cubicBezTo>
                    <a:pt x="1" y="8"/>
                    <a:pt x="2" y="9"/>
                    <a:pt x="2" y="10"/>
                  </a:cubicBezTo>
                  <a:cubicBezTo>
                    <a:pt x="3" y="11"/>
                    <a:pt x="4" y="13"/>
                    <a:pt x="4"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 name="Google Shape;765;p29">
              <a:extLst>
                <a:ext uri="{FF2B5EF4-FFF2-40B4-BE49-F238E27FC236}">
                  <a16:creationId xmlns:a16="http://schemas.microsoft.com/office/drawing/2014/main" id="{F49CA18D-B0BC-6EA5-DAAB-2FA590A14BD9}"/>
                </a:ext>
              </a:extLst>
            </p:cNvPr>
            <p:cNvSpPr/>
            <p:nvPr/>
          </p:nvSpPr>
          <p:spPr>
            <a:xfrm>
              <a:off x="3154685" y="-640655"/>
              <a:ext cx="94320" cy="56520"/>
            </a:xfrm>
            <a:custGeom>
              <a:avLst/>
              <a:gdLst/>
              <a:ahLst/>
              <a:cxnLst/>
              <a:rect l="l" t="t" r="r" b="b"/>
              <a:pathLst>
                <a:path w="262" h="157" extrusionOk="0">
                  <a:moveTo>
                    <a:pt x="109" y="96"/>
                  </a:moveTo>
                  <a:cubicBezTo>
                    <a:pt x="122" y="111"/>
                    <a:pt x="162" y="117"/>
                    <a:pt x="181" y="124"/>
                  </a:cubicBezTo>
                  <a:cubicBezTo>
                    <a:pt x="206" y="133"/>
                    <a:pt x="233" y="155"/>
                    <a:pt x="260" y="156"/>
                  </a:cubicBezTo>
                  <a:cubicBezTo>
                    <a:pt x="261" y="155"/>
                    <a:pt x="261" y="155"/>
                    <a:pt x="261" y="155"/>
                  </a:cubicBezTo>
                  <a:lnTo>
                    <a:pt x="261" y="154"/>
                  </a:lnTo>
                  <a:cubicBezTo>
                    <a:pt x="261" y="154"/>
                    <a:pt x="261" y="153"/>
                    <a:pt x="260" y="153"/>
                  </a:cubicBezTo>
                  <a:cubicBezTo>
                    <a:pt x="239" y="148"/>
                    <a:pt x="222" y="125"/>
                    <a:pt x="202" y="117"/>
                  </a:cubicBezTo>
                  <a:cubicBezTo>
                    <a:pt x="176" y="107"/>
                    <a:pt x="132" y="94"/>
                    <a:pt x="115" y="72"/>
                  </a:cubicBezTo>
                  <a:cubicBezTo>
                    <a:pt x="98" y="50"/>
                    <a:pt x="67" y="42"/>
                    <a:pt x="50" y="22"/>
                  </a:cubicBezTo>
                  <a:cubicBezTo>
                    <a:pt x="45" y="16"/>
                    <a:pt x="39" y="12"/>
                    <a:pt x="32" y="8"/>
                  </a:cubicBezTo>
                  <a:cubicBezTo>
                    <a:pt x="26" y="4"/>
                    <a:pt x="19" y="2"/>
                    <a:pt x="12" y="0"/>
                  </a:cubicBezTo>
                  <a:lnTo>
                    <a:pt x="11" y="0"/>
                  </a:lnTo>
                  <a:cubicBezTo>
                    <a:pt x="10" y="0"/>
                    <a:pt x="9" y="0"/>
                    <a:pt x="8" y="1"/>
                  </a:cubicBezTo>
                  <a:cubicBezTo>
                    <a:pt x="8" y="1"/>
                    <a:pt x="7" y="2"/>
                    <a:pt x="6" y="3"/>
                  </a:cubicBezTo>
                  <a:lnTo>
                    <a:pt x="6" y="4"/>
                  </a:lnTo>
                  <a:cubicBezTo>
                    <a:pt x="0" y="44"/>
                    <a:pt x="87" y="74"/>
                    <a:pt x="109" y="9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 name="Google Shape;766;p29">
              <a:extLst>
                <a:ext uri="{FF2B5EF4-FFF2-40B4-BE49-F238E27FC236}">
                  <a16:creationId xmlns:a16="http://schemas.microsoft.com/office/drawing/2014/main" id="{DC2B3306-3BBF-FE28-E645-8C346A763CB4}"/>
                </a:ext>
              </a:extLst>
            </p:cNvPr>
            <p:cNvSpPr/>
            <p:nvPr/>
          </p:nvSpPr>
          <p:spPr>
            <a:xfrm>
              <a:off x="3121565" y="-674855"/>
              <a:ext cx="21960" cy="21960"/>
            </a:xfrm>
            <a:custGeom>
              <a:avLst/>
              <a:gdLst/>
              <a:ahLst/>
              <a:cxnLst/>
              <a:rect l="l" t="t" r="r" b="b"/>
              <a:pathLst>
                <a:path w="61" h="61" extrusionOk="0">
                  <a:moveTo>
                    <a:pt x="17" y="31"/>
                  </a:moveTo>
                  <a:cubicBezTo>
                    <a:pt x="27" y="41"/>
                    <a:pt x="39" y="50"/>
                    <a:pt x="51" y="57"/>
                  </a:cubicBezTo>
                  <a:cubicBezTo>
                    <a:pt x="52" y="57"/>
                    <a:pt x="53" y="58"/>
                    <a:pt x="54" y="59"/>
                  </a:cubicBezTo>
                  <a:cubicBezTo>
                    <a:pt x="57" y="60"/>
                    <a:pt x="60" y="57"/>
                    <a:pt x="58" y="55"/>
                  </a:cubicBezTo>
                  <a:cubicBezTo>
                    <a:pt x="58" y="54"/>
                    <a:pt x="57" y="53"/>
                    <a:pt x="57" y="53"/>
                  </a:cubicBezTo>
                  <a:cubicBezTo>
                    <a:pt x="51" y="42"/>
                    <a:pt x="44" y="31"/>
                    <a:pt x="35" y="22"/>
                  </a:cubicBezTo>
                  <a:cubicBezTo>
                    <a:pt x="29" y="14"/>
                    <a:pt x="18" y="0"/>
                    <a:pt x="7" y="2"/>
                  </a:cubicBezTo>
                  <a:cubicBezTo>
                    <a:pt x="6" y="2"/>
                    <a:pt x="6" y="3"/>
                    <a:pt x="5" y="3"/>
                  </a:cubicBezTo>
                  <a:cubicBezTo>
                    <a:pt x="4" y="4"/>
                    <a:pt x="4" y="4"/>
                    <a:pt x="3" y="5"/>
                  </a:cubicBezTo>
                  <a:cubicBezTo>
                    <a:pt x="3" y="5"/>
                    <a:pt x="3" y="6"/>
                    <a:pt x="3" y="7"/>
                  </a:cubicBezTo>
                  <a:cubicBezTo>
                    <a:pt x="0" y="17"/>
                    <a:pt x="11" y="25"/>
                    <a:pt x="17" y="3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 name="Google Shape;767;p29">
              <a:extLst>
                <a:ext uri="{FF2B5EF4-FFF2-40B4-BE49-F238E27FC236}">
                  <a16:creationId xmlns:a16="http://schemas.microsoft.com/office/drawing/2014/main" id="{389AD325-FC09-AA9B-5BF6-E3589F60A640}"/>
                </a:ext>
              </a:extLst>
            </p:cNvPr>
            <p:cNvSpPr/>
            <p:nvPr/>
          </p:nvSpPr>
          <p:spPr>
            <a:xfrm>
              <a:off x="3083765" y="-855215"/>
              <a:ext cx="9000" cy="5760"/>
            </a:xfrm>
            <a:custGeom>
              <a:avLst/>
              <a:gdLst/>
              <a:ahLst/>
              <a:cxnLst/>
              <a:rect l="l" t="t" r="r" b="b"/>
              <a:pathLst>
                <a:path w="25" h="16" extrusionOk="0">
                  <a:moveTo>
                    <a:pt x="13" y="15"/>
                  </a:moveTo>
                  <a:lnTo>
                    <a:pt x="16" y="12"/>
                  </a:lnTo>
                  <a:cubicBezTo>
                    <a:pt x="19" y="10"/>
                    <a:pt x="21" y="8"/>
                    <a:pt x="24" y="6"/>
                  </a:cubicBezTo>
                  <a:cubicBezTo>
                    <a:pt x="23" y="5"/>
                    <a:pt x="21" y="3"/>
                    <a:pt x="20" y="2"/>
                  </a:cubicBezTo>
                  <a:cubicBezTo>
                    <a:pt x="17" y="1"/>
                    <a:pt x="14" y="0"/>
                    <a:pt x="11" y="0"/>
                  </a:cubicBezTo>
                  <a:cubicBezTo>
                    <a:pt x="10" y="0"/>
                    <a:pt x="8" y="0"/>
                    <a:pt x="7" y="1"/>
                  </a:cubicBezTo>
                  <a:lnTo>
                    <a:pt x="4" y="1"/>
                  </a:lnTo>
                  <a:cubicBezTo>
                    <a:pt x="3" y="1"/>
                    <a:pt x="2" y="1"/>
                    <a:pt x="1" y="2"/>
                  </a:cubicBezTo>
                  <a:cubicBezTo>
                    <a:pt x="1" y="2"/>
                    <a:pt x="0" y="2"/>
                    <a:pt x="0" y="3"/>
                  </a:cubicBezTo>
                  <a:cubicBezTo>
                    <a:pt x="5" y="6"/>
                    <a:pt x="9" y="11"/>
                    <a:pt x="13"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 name="Google Shape;768;p29">
              <a:extLst>
                <a:ext uri="{FF2B5EF4-FFF2-40B4-BE49-F238E27FC236}">
                  <a16:creationId xmlns:a16="http://schemas.microsoft.com/office/drawing/2014/main" id="{A1C5A56B-DBB9-1E50-0BF0-168AFE66E00D}"/>
                </a:ext>
              </a:extLst>
            </p:cNvPr>
            <p:cNvSpPr/>
            <p:nvPr/>
          </p:nvSpPr>
          <p:spPr>
            <a:xfrm>
              <a:off x="3066125" y="-849815"/>
              <a:ext cx="40680" cy="162000"/>
            </a:xfrm>
            <a:custGeom>
              <a:avLst/>
              <a:gdLst/>
              <a:ahLst/>
              <a:cxnLst/>
              <a:rect l="l" t="t" r="r" b="b"/>
              <a:pathLst>
                <a:path w="113" h="450" extrusionOk="0">
                  <a:moveTo>
                    <a:pt x="11" y="166"/>
                  </a:moveTo>
                  <a:cubicBezTo>
                    <a:pt x="8" y="189"/>
                    <a:pt x="5" y="212"/>
                    <a:pt x="0" y="235"/>
                  </a:cubicBezTo>
                  <a:cubicBezTo>
                    <a:pt x="1" y="244"/>
                    <a:pt x="4" y="253"/>
                    <a:pt x="7" y="261"/>
                  </a:cubicBezTo>
                  <a:cubicBezTo>
                    <a:pt x="26" y="318"/>
                    <a:pt x="48" y="414"/>
                    <a:pt x="107" y="448"/>
                  </a:cubicBezTo>
                  <a:cubicBezTo>
                    <a:pt x="110" y="449"/>
                    <a:pt x="112" y="446"/>
                    <a:pt x="110" y="444"/>
                  </a:cubicBezTo>
                  <a:cubicBezTo>
                    <a:pt x="85" y="421"/>
                    <a:pt x="67" y="363"/>
                    <a:pt x="54" y="331"/>
                  </a:cubicBezTo>
                  <a:cubicBezTo>
                    <a:pt x="40" y="293"/>
                    <a:pt x="33" y="253"/>
                    <a:pt x="33" y="212"/>
                  </a:cubicBezTo>
                  <a:cubicBezTo>
                    <a:pt x="33" y="202"/>
                    <a:pt x="33" y="193"/>
                    <a:pt x="34" y="183"/>
                  </a:cubicBezTo>
                  <a:cubicBezTo>
                    <a:pt x="38" y="133"/>
                    <a:pt x="69" y="85"/>
                    <a:pt x="76" y="33"/>
                  </a:cubicBezTo>
                  <a:cubicBezTo>
                    <a:pt x="72" y="30"/>
                    <a:pt x="68" y="27"/>
                    <a:pt x="64" y="24"/>
                  </a:cubicBezTo>
                  <a:cubicBezTo>
                    <a:pt x="63" y="23"/>
                    <a:pt x="62" y="21"/>
                    <a:pt x="60" y="20"/>
                  </a:cubicBezTo>
                  <a:cubicBezTo>
                    <a:pt x="60" y="20"/>
                    <a:pt x="60" y="19"/>
                    <a:pt x="59" y="19"/>
                  </a:cubicBezTo>
                  <a:cubicBezTo>
                    <a:pt x="59" y="19"/>
                    <a:pt x="58" y="19"/>
                    <a:pt x="58" y="18"/>
                  </a:cubicBezTo>
                  <a:lnTo>
                    <a:pt x="57" y="17"/>
                  </a:lnTo>
                  <a:cubicBezTo>
                    <a:pt x="57" y="16"/>
                    <a:pt x="57" y="15"/>
                    <a:pt x="56" y="15"/>
                  </a:cubicBezTo>
                  <a:lnTo>
                    <a:pt x="52" y="9"/>
                  </a:lnTo>
                  <a:cubicBezTo>
                    <a:pt x="49" y="5"/>
                    <a:pt x="47" y="3"/>
                    <a:pt x="43" y="0"/>
                  </a:cubicBezTo>
                  <a:cubicBezTo>
                    <a:pt x="43" y="3"/>
                    <a:pt x="44" y="5"/>
                    <a:pt x="45" y="7"/>
                  </a:cubicBezTo>
                  <a:cubicBezTo>
                    <a:pt x="46" y="9"/>
                    <a:pt x="47" y="10"/>
                    <a:pt x="48" y="11"/>
                  </a:cubicBezTo>
                  <a:cubicBezTo>
                    <a:pt x="34" y="44"/>
                    <a:pt x="22" y="77"/>
                    <a:pt x="12" y="111"/>
                  </a:cubicBezTo>
                  <a:cubicBezTo>
                    <a:pt x="12" y="117"/>
                    <a:pt x="12" y="124"/>
                    <a:pt x="12" y="131"/>
                  </a:cubicBezTo>
                  <a:cubicBezTo>
                    <a:pt x="12" y="143"/>
                    <a:pt x="12" y="154"/>
                    <a:pt x="11" y="16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 name="Google Shape;769;p29">
              <a:extLst>
                <a:ext uri="{FF2B5EF4-FFF2-40B4-BE49-F238E27FC236}">
                  <a16:creationId xmlns:a16="http://schemas.microsoft.com/office/drawing/2014/main" id="{F0D1487D-DF58-5319-1B0F-8FD69274EF7D}"/>
                </a:ext>
              </a:extLst>
            </p:cNvPr>
            <p:cNvSpPr/>
            <p:nvPr/>
          </p:nvSpPr>
          <p:spPr>
            <a:xfrm>
              <a:off x="3091685" y="-849095"/>
              <a:ext cx="2520" cy="5760"/>
            </a:xfrm>
            <a:custGeom>
              <a:avLst/>
              <a:gdLst/>
              <a:ahLst/>
              <a:cxnLst/>
              <a:rect l="l" t="t" r="r" b="b"/>
              <a:pathLst>
                <a:path w="7" h="16" extrusionOk="0">
                  <a:moveTo>
                    <a:pt x="0" y="8"/>
                  </a:moveTo>
                  <a:cubicBezTo>
                    <a:pt x="2" y="10"/>
                    <a:pt x="4" y="13"/>
                    <a:pt x="6" y="15"/>
                  </a:cubicBezTo>
                  <a:cubicBezTo>
                    <a:pt x="6" y="12"/>
                    <a:pt x="6" y="9"/>
                    <a:pt x="6" y="7"/>
                  </a:cubicBezTo>
                  <a:cubicBezTo>
                    <a:pt x="6" y="4"/>
                    <a:pt x="6" y="2"/>
                    <a:pt x="6" y="0"/>
                  </a:cubicBezTo>
                  <a:lnTo>
                    <a:pt x="3" y="5"/>
                  </a:lnTo>
                  <a:lnTo>
                    <a:pt x="0" y="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 name="Google Shape;770;p29">
              <a:extLst>
                <a:ext uri="{FF2B5EF4-FFF2-40B4-BE49-F238E27FC236}">
                  <a16:creationId xmlns:a16="http://schemas.microsoft.com/office/drawing/2014/main" id="{101276FF-12D6-150F-8894-B3DF0C995985}"/>
                </a:ext>
              </a:extLst>
            </p:cNvPr>
            <p:cNvSpPr/>
            <p:nvPr/>
          </p:nvSpPr>
          <p:spPr>
            <a:xfrm>
              <a:off x="3086285" y="-844775"/>
              <a:ext cx="1800" cy="2160"/>
            </a:xfrm>
            <a:custGeom>
              <a:avLst/>
              <a:gdLst/>
              <a:ahLst/>
              <a:cxnLst/>
              <a:rect l="l" t="t" r="r" b="b"/>
              <a:pathLst>
                <a:path w="5" h="6" extrusionOk="0">
                  <a:moveTo>
                    <a:pt x="2" y="4"/>
                  </a:moveTo>
                  <a:cubicBezTo>
                    <a:pt x="2" y="4"/>
                    <a:pt x="2" y="5"/>
                    <a:pt x="3" y="5"/>
                  </a:cubicBezTo>
                  <a:lnTo>
                    <a:pt x="4" y="5"/>
                  </a:lnTo>
                  <a:lnTo>
                    <a:pt x="0" y="0"/>
                  </a:lnTo>
                  <a:cubicBezTo>
                    <a:pt x="0" y="1"/>
                    <a:pt x="0" y="2"/>
                    <a:pt x="1" y="3"/>
                  </a:cubicBezTo>
                  <a:cubicBezTo>
                    <a:pt x="1" y="3"/>
                    <a:pt x="1" y="4"/>
                    <a:pt x="2"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 name="Google Shape;771;p29">
              <a:extLst>
                <a:ext uri="{FF2B5EF4-FFF2-40B4-BE49-F238E27FC236}">
                  <a16:creationId xmlns:a16="http://schemas.microsoft.com/office/drawing/2014/main" id="{3232AD36-9101-C2DC-971E-2D7EB4DB0350}"/>
                </a:ext>
              </a:extLst>
            </p:cNvPr>
            <p:cNvSpPr/>
            <p:nvPr/>
          </p:nvSpPr>
          <p:spPr>
            <a:xfrm>
              <a:off x="3088445" y="-853055"/>
              <a:ext cx="5760" cy="7200"/>
            </a:xfrm>
            <a:custGeom>
              <a:avLst/>
              <a:gdLst/>
              <a:ahLst/>
              <a:cxnLst/>
              <a:rect l="l" t="t" r="r" b="b"/>
              <a:pathLst>
                <a:path w="16" h="20" extrusionOk="0">
                  <a:moveTo>
                    <a:pt x="0" y="9"/>
                  </a:moveTo>
                  <a:cubicBezTo>
                    <a:pt x="1" y="11"/>
                    <a:pt x="3" y="11"/>
                    <a:pt x="4" y="13"/>
                  </a:cubicBezTo>
                  <a:cubicBezTo>
                    <a:pt x="5" y="15"/>
                    <a:pt x="7" y="17"/>
                    <a:pt x="9" y="19"/>
                  </a:cubicBezTo>
                  <a:lnTo>
                    <a:pt x="11" y="16"/>
                  </a:lnTo>
                  <a:lnTo>
                    <a:pt x="15" y="11"/>
                  </a:lnTo>
                  <a:cubicBezTo>
                    <a:pt x="15" y="11"/>
                    <a:pt x="15" y="9"/>
                    <a:pt x="15" y="8"/>
                  </a:cubicBezTo>
                  <a:cubicBezTo>
                    <a:pt x="14" y="6"/>
                    <a:pt x="14" y="4"/>
                    <a:pt x="13" y="2"/>
                  </a:cubicBezTo>
                  <a:cubicBezTo>
                    <a:pt x="12" y="1"/>
                    <a:pt x="12" y="1"/>
                    <a:pt x="11" y="0"/>
                  </a:cubicBezTo>
                  <a:cubicBezTo>
                    <a:pt x="8" y="2"/>
                    <a:pt x="6" y="3"/>
                    <a:pt x="3" y="6"/>
                  </a:cubicBezTo>
                  <a:lnTo>
                    <a:pt x="0"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 name="Google Shape;772;p29">
              <a:extLst>
                <a:ext uri="{FF2B5EF4-FFF2-40B4-BE49-F238E27FC236}">
                  <a16:creationId xmlns:a16="http://schemas.microsoft.com/office/drawing/2014/main" id="{961F1FA7-431A-A2B1-7F38-7D657AA9B354}"/>
                </a:ext>
              </a:extLst>
            </p:cNvPr>
            <p:cNvSpPr/>
            <p:nvPr/>
          </p:nvSpPr>
          <p:spPr>
            <a:xfrm>
              <a:off x="3048125" y="-855935"/>
              <a:ext cx="21960" cy="112680"/>
            </a:xfrm>
            <a:custGeom>
              <a:avLst/>
              <a:gdLst/>
              <a:ahLst/>
              <a:cxnLst/>
              <a:rect l="l" t="t" r="r" b="b"/>
              <a:pathLst>
                <a:path w="61" h="313" extrusionOk="0">
                  <a:moveTo>
                    <a:pt x="29" y="303"/>
                  </a:moveTo>
                  <a:cubicBezTo>
                    <a:pt x="29" y="304"/>
                    <a:pt x="29" y="305"/>
                    <a:pt x="29" y="307"/>
                  </a:cubicBezTo>
                  <a:cubicBezTo>
                    <a:pt x="29" y="308"/>
                    <a:pt x="29" y="310"/>
                    <a:pt x="29" y="312"/>
                  </a:cubicBezTo>
                  <a:cubicBezTo>
                    <a:pt x="38" y="293"/>
                    <a:pt x="44" y="273"/>
                    <a:pt x="49" y="253"/>
                  </a:cubicBezTo>
                  <a:cubicBezTo>
                    <a:pt x="45" y="238"/>
                    <a:pt x="44" y="222"/>
                    <a:pt x="44" y="207"/>
                  </a:cubicBezTo>
                  <a:cubicBezTo>
                    <a:pt x="44" y="191"/>
                    <a:pt x="45" y="176"/>
                    <a:pt x="49" y="161"/>
                  </a:cubicBezTo>
                  <a:lnTo>
                    <a:pt x="60" y="128"/>
                  </a:lnTo>
                  <a:cubicBezTo>
                    <a:pt x="57" y="77"/>
                    <a:pt x="40" y="29"/>
                    <a:pt x="1" y="0"/>
                  </a:cubicBezTo>
                  <a:cubicBezTo>
                    <a:pt x="1" y="1"/>
                    <a:pt x="1" y="1"/>
                    <a:pt x="2" y="2"/>
                  </a:cubicBezTo>
                  <a:cubicBezTo>
                    <a:pt x="3" y="4"/>
                    <a:pt x="4" y="7"/>
                    <a:pt x="4" y="10"/>
                  </a:cubicBezTo>
                  <a:cubicBezTo>
                    <a:pt x="4" y="13"/>
                    <a:pt x="4" y="16"/>
                    <a:pt x="2" y="19"/>
                  </a:cubicBezTo>
                  <a:cubicBezTo>
                    <a:pt x="1" y="20"/>
                    <a:pt x="1" y="20"/>
                    <a:pt x="1" y="20"/>
                  </a:cubicBezTo>
                  <a:cubicBezTo>
                    <a:pt x="7" y="26"/>
                    <a:pt x="12" y="33"/>
                    <a:pt x="17" y="40"/>
                  </a:cubicBezTo>
                  <a:cubicBezTo>
                    <a:pt x="17" y="41"/>
                    <a:pt x="17" y="41"/>
                    <a:pt x="17" y="42"/>
                  </a:cubicBezTo>
                  <a:cubicBezTo>
                    <a:pt x="19" y="44"/>
                    <a:pt x="20" y="46"/>
                    <a:pt x="21" y="48"/>
                  </a:cubicBezTo>
                  <a:cubicBezTo>
                    <a:pt x="34" y="70"/>
                    <a:pt x="41" y="95"/>
                    <a:pt x="41" y="120"/>
                  </a:cubicBezTo>
                  <a:lnTo>
                    <a:pt x="41" y="121"/>
                  </a:lnTo>
                  <a:cubicBezTo>
                    <a:pt x="41" y="123"/>
                    <a:pt x="41" y="124"/>
                    <a:pt x="40" y="126"/>
                  </a:cubicBezTo>
                  <a:cubicBezTo>
                    <a:pt x="39" y="128"/>
                    <a:pt x="37" y="130"/>
                    <a:pt x="35" y="131"/>
                  </a:cubicBezTo>
                  <a:cubicBezTo>
                    <a:pt x="35" y="131"/>
                    <a:pt x="34" y="131"/>
                    <a:pt x="33" y="131"/>
                  </a:cubicBezTo>
                  <a:cubicBezTo>
                    <a:pt x="32" y="185"/>
                    <a:pt x="21" y="237"/>
                    <a:pt x="0" y="286"/>
                  </a:cubicBezTo>
                  <a:lnTo>
                    <a:pt x="2" y="286"/>
                  </a:lnTo>
                  <a:cubicBezTo>
                    <a:pt x="5" y="285"/>
                    <a:pt x="7" y="285"/>
                    <a:pt x="9" y="285"/>
                  </a:cubicBezTo>
                  <a:cubicBezTo>
                    <a:pt x="13" y="285"/>
                    <a:pt x="16" y="286"/>
                    <a:pt x="19" y="288"/>
                  </a:cubicBezTo>
                  <a:cubicBezTo>
                    <a:pt x="22" y="289"/>
                    <a:pt x="24" y="292"/>
                    <a:pt x="26" y="295"/>
                  </a:cubicBezTo>
                  <a:cubicBezTo>
                    <a:pt x="27" y="297"/>
                    <a:pt x="29" y="300"/>
                    <a:pt x="29" y="30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 name="Google Shape;773;p29">
              <a:extLst>
                <a:ext uri="{FF2B5EF4-FFF2-40B4-BE49-F238E27FC236}">
                  <a16:creationId xmlns:a16="http://schemas.microsoft.com/office/drawing/2014/main" id="{FBD817E3-8C31-DDAF-68B4-C931E1FF6AD1}"/>
                </a:ext>
              </a:extLst>
            </p:cNvPr>
            <p:cNvSpPr/>
            <p:nvPr/>
          </p:nvSpPr>
          <p:spPr>
            <a:xfrm>
              <a:off x="3064685" y="-809855"/>
              <a:ext cx="6480" cy="45000"/>
            </a:xfrm>
            <a:custGeom>
              <a:avLst/>
              <a:gdLst/>
              <a:ahLst/>
              <a:cxnLst/>
              <a:rect l="l" t="t" r="r" b="b"/>
              <a:pathLst>
                <a:path w="18" h="125" extrusionOk="0">
                  <a:moveTo>
                    <a:pt x="4" y="124"/>
                  </a:moveTo>
                  <a:cubicBezTo>
                    <a:pt x="9" y="101"/>
                    <a:pt x="13" y="78"/>
                    <a:pt x="15" y="55"/>
                  </a:cubicBezTo>
                  <a:cubicBezTo>
                    <a:pt x="16" y="43"/>
                    <a:pt x="17" y="31"/>
                    <a:pt x="17" y="19"/>
                  </a:cubicBezTo>
                  <a:cubicBezTo>
                    <a:pt x="17" y="12"/>
                    <a:pt x="16" y="6"/>
                    <a:pt x="16" y="0"/>
                  </a:cubicBezTo>
                  <a:lnTo>
                    <a:pt x="5" y="33"/>
                  </a:lnTo>
                  <a:cubicBezTo>
                    <a:pt x="1" y="49"/>
                    <a:pt x="0" y="65"/>
                    <a:pt x="0" y="80"/>
                  </a:cubicBezTo>
                  <a:cubicBezTo>
                    <a:pt x="0" y="95"/>
                    <a:pt x="1" y="110"/>
                    <a:pt x="4" y="1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 name="Google Shape;774;p29">
              <a:extLst>
                <a:ext uri="{FF2B5EF4-FFF2-40B4-BE49-F238E27FC236}">
                  <a16:creationId xmlns:a16="http://schemas.microsoft.com/office/drawing/2014/main" id="{FF7B4D5F-026C-1A96-9E7B-B98CF54B3DC4}"/>
                </a:ext>
              </a:extLst>
            </p:cNvPr>
            <p:cNvSpPr/>
            <p:nvPr/>
          </p:nvSpPr>
          <p:spPr>
            <a:xfrm>
              <a:off x="1511285" y="-713735"/>
              <a:ext cx="1520640" cy="31320"/>
            </a:xfrm>
            <a:custGeom>
              <a:avLst/>
              <a:gdLst/>
              <a:ahLst/>
              <a:cxnLst/>
              <a:rect l="l" t="t" r="r" b="b"/>
              <a:pathLst>
                <a:path w="4224" h="87" extrusionOk="0">
                  <a:moveTo>
                    <a:pt x="4199" y="34"/>
                  </a:moveTo>
                  <a:cubicBezTo>
                    <a:pt x="4198" y="34"/>
                    <a:pt x="4198" y="34"/>
                    <a:pt x="4197" y="34"/>
                  </a:cubicBezTo>
                  <a:cubicBezTo>
                    <a:pt x="4188" y="34"/>
                    <a:pt x="4178" y="32"/>
                    <a:pt x="4170" y="27"/>
                  </a:cubicBezTo>
                  <a:cubicBezTo>
                    <a:pt x="4168" y="26"/>
                    <a:pt x="4166" y="25"/>
                    <a:pt x="4165" y="23"/>
                  </a:cubicBezTo>
                  <a:cubicBezTo>
                    <a:pt x="4164" y="21"/>
                    <a:pt x="4164" y="19"/>
                    <a:pt x="4164" y="17"/>
                  </a:cubicBezTo>
                  <a:cubicBezTo>
                    <a:pt x="4102" y="23"/>
                    <a:pt x="4032" y="8"/>
                    <a:pt x="3976" y="8"/>
                  </a:cubicBezTo>
                  <a:cubicBezTo>
                    <a:pt x="3897" y="8"/>
                    <a:pt x="3819" y="4"/>
                    <a:pt x="3740" y="1"/>
                  </a:cubicBezTo>
                  <a:cubicBezTo>
                    <a:pt x="3672" y="11"/>
                    <a:pt x="3600" y="0"/>
                    <a:pt x="3533" y="15"/>
                  </a:cubicBezTo>
                  <a:cubicBezTo>
                    <a:pt x="3491" y="25"/>
                    <a:pt x="3447" y="15"/>
                    <a:pt x="3404" y="17"/>
                  </a:cubicBezTo>
                  <a:cubicBezTo>
                    <a:pt x="3370" y="19"/>
                    <a:pt x="3336" y="24"/>
                    <a:pt x="3301" y="26"/>
                  </a:cubicBezTo>
                  <a:cubicBezTo>
                    <a:pt x="3266" y="28"/>
                    <a:pt x="3227" y="35"/>
                    <a:pt x="3189" y="35"/>
                  </a:cubicBezTo>
                  <a:cubicBezTo>
                    <a:pt x="3168" y="34"/>
                    <a:pt x="3147" y="33"/>
                    <a:pt x="3126" y="33"/>
                  </a:cubicBezTo>
                  <a:cubicBezTo>
                    <a:pt x="3105" y="33"/>
                    <a:pt x="3084" y="34"/>
                    <a:pt x="3063" y="35"/>
                  </a:cubicBezTo>
                  <a:cubicBezTo>
                    <a:pt x="2985" y="45"/>
                    <a:pt x="2907" y="50"/>
                    <a:pt x="2828" y="50"/>
                  </a:cubicBezTo>
                  <a:cubicBezTo>
                    <a:pt x="2823" y="50"/>
                    <a:pt x="2819" y="50"/>
                    <a:pt x="2814" y="50"/>
                  </a:cubicBezTo>
                  <a:cubicBezTo>
                    <a:pt x="2724" y="52"/>
                    <a:pt x="2635" y="57"/>
                    <a:pt x="2544" y="57"/>
                  </a:cubicBezTo>
                  <a:lnTo>
                    <a:pt x="1949" y="56"/>
                  </a:lnTo>
                  <a:lnTo>
                    <a:pt x="1357" y="54"/>
                  </a:lnTo>
                  <a:cubicBezTo>
                    <a:pt x="1183" y="54"/>
                    <a:pt x="1014" y="45"/>
                    <a:pt x="840" y="45"/>
                  </a:cubicBezTo>
                  <a:cubicBezTo>
                    <a:pt x="648" y="45"/>
                    <a:pt x="456" y="42"/>
                    <a:pt x="264" y="45"/>
                  </a:cubicBezTo>
                  <a:cubicBezTo>
                    <a:pt x="183" y="45"/>
                    <a:pt x="94" y="35"/>
                    <a:pt x="16" y="53"/>
                  </a:cubicBezTo>
                  <a:lnTo>
                    <a:pt x="10" y="54"/>
                  </a:lnTo>
                  <a:lnTo>
                    <a:pt x="10" y="55"/>
                  </a:lnTo>
                  <a:cubicBezTo>
                    <a:pt x="10" y="60"/>
                    <a:pt x="9" y="64"/>
                    <a:pt x="9" y="69"/>
                  </a:cubicBezTo>
                  <a:cubicBezTo>
                    <a:pt x="8" y="70"/>
                    <a:pt x="8" y="71"/>
                    <a:pt x="7" y="73"/>
                  </a:cubicBezTo>
                  <a:cubicBezTo>
                    <a:pt x="6" y="74"/>
                    <a:pt x="5" y="76"/>
                    <a:pt x="3" y="77"/>
                  </a:cubicBezTo>
                  <a:cubicBezTo>
                    <a:pt x="2" y="77"/>
                    <a:pt x="1" y="78"/>
                    <a:pt x="0" y="78"/>
                  </a:cubicBezTo>
                  <a:cubicBezTo>
                    <a:pt x="24" y="73"/>
                    <a:pt x="48" y="70"/>
                    <a:pt x="72" y="70"/>
                  </a:cubicBezTo>
                  <a:cubicBezTo>
                    <a:pt x="259" y="76"/>
                    <a:pt x="446" y="74"/>
                    <a:pt x="632" y="74"/>
                  </a:cubicBezTo>
                  <a:lnTo>
                    <a:pt x="929" y="74"/>
                  </a:lnTo>
                  <a:cubicBezTo>
                    <a:pt x="969" y="74"/>
                    <a:pt x="1008" y="74"/>
                    <a:pt x="1047" y="73"/>
                  </a:cubicBezTo>
                  <a:cubicBezTo>
                    <a:pt x="1080" y="73"/>
                    <a:pt x="1111" y="83"/>
                    <a:pt x="1145" y="83"/>
                  </a:cubicBezTo>
                  <a:lnTo>
                    <a:pt x="2331" y="86"/>
                  </a:lnTo>
                  <a:lnTo>
                    <a:pt x="2641" y="86"/>
                  </a:lnTo>
                  <a:cubicBezTo>
                    <a:pt x="2685" y="86"/>
                    <a:pt x="2728" y="83"/>
                    <a:pt x="2772" y="80"/>
                  </a:cubicBezTo>
                  <a:cubicBezTo>
                    <a:pt x="2816" y="77"/>
                    <a:pt x="2858" y="82"/>
                    <a:pt x="2900" y="78"/>
                  </a:cubicBezTo>
                  <a:cubicBezTo>
                    <a:pt x="3056" y="60"/>
                    <a:pt x="3215" y="71"/>
                    <a:pt x="3370" y="49"/>
                  </a:cubicBezTo>
                  <a:cubicBezTo>
                    <a:pt x="3452" y="37"/>
                    <a:pt x="3539" y="44"/>
                    <a:pt x="3622" y="39"/>
                  </a:cubicBezTo>
                  <a:cubicBezTo>
                    <a:pt x="3704" y="33"/>
                    <a:pt x="3779" y="22"/>
                    <a:pt x="3861" y="23"/>
                  </a:cubicBezTo>
                  <a:cubicBezTo>
                    <a:pt x="3955" y="25"/>
                    <a:pt x="4050" y="18"/>
                    <a:pt x="4142" y="48"/>
                  </a:cubicBezTo>
                  <a:cubicBezTo>
                    <a:pt x="4167" y="56"/>
                    <a:pt x="4203" y="64"/>
                    <a:pt x="4223" y="47"/>
                  </a:cubicBezTo>
                  <a:lnTo>
                    <a:pt x="4222" y="46"/>
                  </a:lnTo>
                  <a:cubicBezTo>
                    <a:pt x="4217" y="43"/>
                    <a:pt x="4211" y="40"/>
                    <a:pt x="4204" y="38"/>
                  </a:cubicBezTo>
                  <a:cubicBezTo>
                    <a:pt x="4204" y="38"/>
                    <a:pt x="4203" y="38"/>
                    <a:pt x="4202" y="37"/>
                  </a:cubicBezTo>
                  <a:cubicBezTo>
                    <a:pt x="4201" y="36"/>
                    <a:pt x="4200" y="35"/>
                    <a:pt x="4199" y="3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 name="Google Shape;775;p29">
              <a:extLst>
                <a:ext uri="{FF2B5EF4-FFF2-40B4-BE49-F238E27FC236}">
                  <a16:creationId xmlns:a16="http://schemas.microsoft.com/office/drawing/2014/main" id="{92E5F0C8-77E3-A716-42D9-47673C36CFCE}"/>
                </a:ext>
              </a:extLst>
            </p:cNvPr>
            <p:cNvSpPr/>
            <p:nvPr/>
          </p:nvSpPr>
          <p:spPr>
            <a:xfrm>
              <a:off x="1420925" y="-688175"/>
              <a:ext cx="360" cy="720"/>
            </a:xfrm>
            <a:custGeom>
              <a:avLst/>
              <a:gdLst/>
              <a:ahLst/>
              <a:cxnLst/>
              <a:rect l="l" t="t" r="r" b="b"/>
              <a:pathLst>
                <a:path w="1" h="2" extrusionOk="0">
                  <a:moveTo>
                    <a:pt x="0" y="0"/>
                  </a:moveTo>
                  <a:lnTo>
                    <a:pt x="0" y="1"/>
                  </a:lnTo>
                  <a:lnTo>
                    <a:pt x="0" y="0"/>
                  </a:lnTo>
                </a:path>
              </a:pathLst>
            </a:custGeom>
            <a:solidFill>
              <a:schemeClr val="dk1"/>
            </a:solidFill>
            <a:ln>
              <a:noFill/>
            </a:ln>
          </p:spPr>
        </p:sp>
        <p:sp>
          <p:nvSpPr>
            <p:cNvPr id="776" name="Google Shape;776;p29">
              <a:extLst>
                <a:ext uri="{FF2B5EF4-FFF2-40B4-BE49-F238E27FC236}">
                  <a16:creationId xmlns:a16="http://schemas.microsoft.com/office/drawing/2014/main" id="{550A14AA-C77C-BB39-321B-DFC9C378C43E}"/>
                </a:ext>
              </a:extLst>
            </p:cNvPr>
            <p:cNvSpPr/>
            <p:nvPr/>
          </p:nvSpPr>
          <p:spPr>
            <a:xfrm>
              <a:off x="1428125" y="-693215"/>
              <a:ext cx="82440" cy="11520"/>
            </a:xfrm>
            <a:custGeom>
              <a:avLst/>
              <a:gdLst/>
              <a:ahLst/>
              <a:cxnLst/>
              <a:rect l="l" t="t" r="r" b="b"/>
              <a:pathLst>
                <a:path w="229" h="32" extrusionOk="0">
                  <a:moveTo>
                    <a:pt x="219" y="17"/>
                  </a:moveTo>
                  <a:lnTo>
                    <a:pt x="217" y="16"/>
                  </a:lnTo>
                  <a:cubicBezTo>
                    <a:pt x="217" y="15"/>
                    <a:pt x="216" y="14"/>
                    <a:pt x="216" y="14"/>
                  </a:cubicBezTo>
                  <a:cubicBezTo>
                    <a:pt x="215" y="12"/>
                    <a:pt x="214" y="10"/>
                    <a:pt x="214" y="8"/>
                  </a:cubicBezTo>
                  <a:cubicBezTo>
                    <a:pt x="214" y="7"/>
                    <a:pt x="215" y="5"/>
                    <a:pt x="216" y="3"/>
                  </a:cubicBezTo>
                  <a:cubicBezTo>
                    <a:pt x="216" y="2"/>
                    <a:pt x="216" y="1"/>
                    <a:pt x="216" y="0"/>
                  </a:cubicBezTo>
                  <a:cubicBezTo>
                    <a:pt x="206" y="2"/>
                    <a:pt x="197" y="3"/>
                    <a:pt x="188" y="3"/>
                  </a:cubicBezTo>
                  <a:cubicBezTo>
                    <a:pt x="188" y="6"/>
                    <a:pt x="188" y="9"/>
                    <a:pt x="188" y="12"/>
                  </a:cubicBezTo>
                  <a:cubicBezTo>
                    <a:pt x="188" y="29"/>
                    <a:pt x="160" y="29"/>
                    <a:pt x="162" y="12"/>
                  </a:cubicBezTo>
                  <a:cubicBezTo>
                    <a:pt x="162" y="10"/>
                    <a:pt x="162" y="8"/>
                    <a:pt x="162" y="6"/>
                  </a:cubicBezTo>
                  <a:cubicBezTo>
                    <a:pt x="151" y="6"/>
                    <a:pt x="140" y="6"/>
                    <a:pt x="129" y="7"/>
                  </a:cubicBezTo>
                  <a:cubicBezTo>
                    <a:pt x="128" y="8"/>
                    <a:pt x="126" y="9"/>
                    <a:pt x="125" y="10"/>
                  </a:cubicBezTo>
                  <a:cubicBezTo>
                    <a:pt x="123" y="11"/>
                    <a:pt x="120" y="12"/>
                    <a:pt x="118" y="12"/>
                  </a:cubicBezTo>
                  <a:cubicBezTo>
                    <a:pt x="116" y="12"/>
                    <a:pt x="113" y="11"/>
                    <a:pt x="111" y="10"/>
                  </a:cubicBezTo>
                  <a:cubicBezTo>
                    <a:pt x="109" y="9"/>
                    <a:pt x="108" y="8"/>
                    <a:pt x="107" y="7"/>
                  </a:cubicBezTo>
                  <a:lnTo>
                    <a:pt x="89" y="7"/>
                  </a:lnTo>
                  <a:cubicBezTo>
                    <a:pt x="88" y="8"/>
                    <a:pt x="86" y="10"/>
                    <a:pt x="84" y="11"/>
                  </a:cubicBezTo>
                  <a:cubicBezTo>
                    <a:pt x="82" y="12"/>
                    <a:pt x="79" y="13"/>
                    <a:pt x="77" y="13"/>
                  </a:cubicBezTo>
                  <a:cubicBezTo>
                    <a:pt x="74" y="13"/>
                    <a:pt x="73" y="12"/>
                    <a:pt x="71" y="11"/>
                  </a:cubicBezTo>
                  <a:cubicBezTo>
                    <a:pt x="69" y="10"/>
                    <a:pt x="67" y="8"/>
                    <a:pt x="66" y="7"/>
                  </a:cubicBezTo>
                  <a:lnTo>
                    <a:pt x="47" y="7"/>
                  </a:lnTo>
                  <a:cubicBezTo>
                    <a:pt x="47" y="7"/>
                    <a:pt x="47" y="8"/>
                    <a:pt x="47" y="9"/>
                  </a:cubicBezTo>
                  <a:cubicBezTo>
                    <a:pt x="47" y="28"/>
                    <a:pt x="16" y="23"/>
                    <a:pt x="21" y="6"/>
                  </a:cubicBezTo>
                  <a:lnTo>
                    <a:pt x="2" y="6"/>
                  </a:lnTo>
                  <a:cubicBezTo>
                    <a:pt x="2" y="12"/>
                    <a:pt x="1" y="18"/>
                    <a:pt x="0" y="24"/>
                  </a:cubicBezTo>
                  <a:cubicBezTo>
                    <a:pt x="0" y="25"/>
                    <a:pt x="0" y="26"/>
                    <a:pt x="0" y="26"/>
                  </a:cubicBezTo>
                  <a:cubicBezTo>
                    <a:pt x="0" y="27"/>
                    <a:pt x="0" y="27"/>
                    <a:pt x="0" y="28"/>
                  </a:cubicBezTo>
                  <a:cubicBezTo>
                    <a:pt x="50" y="28"/>
                    <a:pt x="100" y="31"/>
                    <a:pt x="151" y="31"/>
                  </a:cubicBezTo>
                  <a:cubicBezTo>
                    <a:pt x="177" y="30"/>
                    <a:pt x="202" y="27"/>
                    <a:pt x="228" y="21"/>
                  </a:cubicBezTo>
                  <a:cubicBezTo>
                    <a:pt x="226" y="21"/>
                    <a:pt x="224" y="21"/>
                    <a:pt x="222" y="20"/>
                  </a:cubicBezTo>
                  <a:cubicBezTo>
                    <a:pt x="221" y="19"/>
                    <a:pt x="220" y="18"/>
                    <a:pt x="219"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 name="Google Shape;777;p29">
              <a:extLst>
                <a:ext uri="{FF2B5EF4-FFF2-40B4-BE49-F238E27FC236}">
                  <a16:creationId xmlns:a16="http://schemas.microsoft.com/office/drawing/2014/main" id="{8C0BE4F3-130A-4CF2-BF95-E00491791C8F}"/>
                </a:ext>
              </a:extLst>
            </p:cNvPr>
            <p:cNvSpPr/>
            <p:nvPr/>
          </p:nvSpPr>
          <p:spPr>
            <a:xfrm>
              <a:off x="3022565" y="-704735"/>
              <a:ext cx="12960" cy="8280"/>
            </a:xfrm>
            <a:custGeom>
              <a:avLst/>
              <a:gdLst/>
              <a:ahLst/>
              <a:cxnLst/>
              <a:rect l="l" t="t" r="r" b="b"/>
              <a:pathLst>
                <a:path w="36" h="23" extrusionOk="0">
                  <a:moveTo>
                    <a:pt x="34" y="9"/>
                  </a:moveTo>
                  <a:cubicBezTo>
                    <a:pt x="34" y="8"/>
                    <a:pt x="35" y="6"/>
                    <a:pt x="35" y="5"/>
                  </a:cubicBezTo>
                  <a:cubicBezTo>
                    <a:pt x="35" y="3"/>
                    <a:pt x="34" y="1"/>
                    <a:pt x="34" y="0"/>
                  </a:cubicBezTo>
                  <a:cubicBezTo>
                    <a:pt x="23" y="6"/>
                    <a:pt x="12" y="9"/>
                    <a:pt x="0" y="9"/>
                  </a:cubicBezTo>
                  <a:cubicBezTo>
                    <a:pt x="1" y="10"/>
                    <a:pt x="2" y="12"/>
                    <a:pt x="3" y="12"/>
                  </a:cubicBezTo>
                  <a:cubicBezTo>
                    <a:pt x="4" y="13"/>
                    <a:pt x="5" y="13"/>
                    <a:pt x="5" y="13"/>
                  </a:cubicBezTo>
                  <a:cubicBezTo>
                    <a:pt x="12" y="16"/>
                    <a:pt x="18" y="18"/>
                    <a:pt x="23" y="22"/>
                  </a:cubicBezTo>
                  <a:cubicBezTo>
                    <a:pt x="24" y="22"/>
                    <a:pt x="24" y="22"/>
                    <a:pt x="24" y="22"/>
                  </a:cubicBezTo>
                  <a:cubicBezTo>
                    <a:pt x="27" y="19"/>
                    <a:pt x="30" y="15"/>
                    <a:pt x="33" y="11"/>
                  </a:cubicBezTo>
                  <a:cubicBezTo>
                    <a:pt x="33" y="11"/>
                    <a:pt x="33" y="10"/>
                    <a:pt x="34"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 name="Google Shape;778;p29">
              <a:extLst>
                <a:ext uri="{FF2B5EF4-FFF2-40B4-BE49-F238E27FC236}">
                  <a16:creationId xmlns:a16="http://schemas.microsoft.com/office/drawing/2014/main" id="{DEE9B4DE-D149-04BA-2721-B03B815AB1E3}"/>
                </a:ext>
              </a:extLst>
            </p:cNvPr>
            <p:cNvSpPr/>
            <p:nvPr/>
          </p:nvSpPr>
          <p:spPr>
            <a:xfrm>
              <a:off x="2211845" y="-835415"/>
              <a:ext cx="85320" cy="15120"/>
            </a:xfrm>
            <a:custGeom>
              <a:avLst/>
              <a:gdLst/>
              <a:ahLst/>
              <a:cxnLst/>
              <a:rect l="l" t="t" r="r" b="b"/>
              <a:pathLst>
                <a:path w="237" h="42" extrusionOk="0">
                  <a:moveTo>
                    <a:pt x="69" y="36"/>
                  </a:moveTo>
                  <a:lnTo>
                    <a:pt x="52" y="36"/>
                  </a:lnTo>
                  <a:lnTo>
                    <a:pt x="52" y="38"/>
                  </a:lnTo>
                  <a:cubicBezTo>
                    <a:pt x="62" y="39"/>
                    <a:pt x="73" y="40"/>
                    <a:pt x="83" y="41"/>
                  </a:cubicBezTo>
                  <a:cubicBezTo>
                    <a:pt x="83" y="36"/>
                    <a:pt x="85" y="31"/>
                    <a:pt x="87" y="27"/>
                  </a:cubicBezTo>
                  <a:cubicBezTo>
                    <a:pt x="88" y="26"/>
                    <a:pt x="88" y="25"/>
                    <a:pt x="89" y="25"/>
                  </a:cubicBezTo>
                  <a:cubicBezTo>
                    <a:pt x="88" y="24"/>
                    <a:pt x="88" y="24"/>
                    <a:pt x="88" y="24"/>
                  </a:cubicBezTo>
                  <a:cubicBezTo>
                    <a:pt x="87" y="23"/>
                    <a:pt x="87" y="22"/>
                    <a:pt x="87" y="21"/>
                  </a:cubicBezTo>
                  <a:cubicBezTo>
                    <a:pt x="87" y="20"/>
                    <a:pt x="87" y="19"/>
                    <a:pt x="88" y="18"/>
                  </a:cubicBezTo>
                  <a:cubicBezTo>
                    <a:pt x="89" y="17"/>
                    <a:pt x="89" y="17"/>
                    <a:pt x="90" y="16"/>
                  </a:cubicBezTo>
                  <a:cubicBezTo>
                    <a:pt x="91" y="15"/>
                    <a:pt x="92" y="15"/>
                    <a:pt x="93" y="15"/>
                  </a:cubicBezTo>
                  <a:cubicBezTo>
                    <a:pt x="101" y="16"/>
                    <a:pt x="108" y="16"/>
                    <a:pt x="116" y="16"/>
                  </a:cubicBezTo>
                  <a:cubicBezTo>
                    <a:pt x="156" y="16"/>
                    <a:pt x="196" y="14"/>
                    <a:pt x="236" y="9"/>
                  </a:cubicBezTo>
                  <a:lnTo>
                    <a:pt x="132" y="9"/>
                  </a:lnTo>
                  <a:cubicBezTo>
                    <a:pt x="89" y="9"/>
                    <a:pt x="49" y="3"/>
                    <a:pt x="6" y="0"/>
                  </a:cubicBezTo>
                  <a:lnTo>
                    <a:pt x="0" y="0"/>
                  </a:lnTo>
                  <a:cubicBezTo>
                    <a:pt x="24" y="2"/>
                    <a:pt x="48" y="7"/>
                    <a:pt x="71" y="14"/>
                  </a:cubicBezTo>
                  <a:cubicBezTo>
                    <a:pt x="83" y="18"/>
                    <a:pt x="83" y="37"/>
                    <a:pt x="69" y="3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 name="Google Shape;779;p29">
              <a:extLst>
                <a:ext uri="{FF2B5EF4-FFF2-40B4-BE49-F238E27FC236}">
                  <a16:creationId xmlns:a16="http://schemas.microsoft.com/office/drawing/2014/main" id="{8243FE77-87EA-22DA-724C-A1733C989A28}"/>
                </a:ext>
              </a:extLst>
            </p:cNvPr>
            <p:cNvSpPr/>
            <p:nvPr/>
          </p:nvSpPr>
          <p:spPr>
            <a:xfrm>
              <a:off x="1428485" y="-873215"/>
              <a:ext cx="35280" cy="9000"/>
            </a:xfrm>
            <a:custGeom>
              <a:avLst/>
              <a:gdLst/>
              <a:ahLst/>
              <a:cxnLst/>
              <a:rect l="l" t="t" r="r" b="b"/>
              <a:pathLst>
                <a:path w="98" h="25" extrusionOk="0">
                  <a:moveTo>
                    <a:pt x="7" y="6"/>
                  </a:moveTo>
                  <a:cubicBezTo>
                    <a:pt x="10" y="12"/>
                    <a:pt x="13" y="18"/>
                    <a:pt x="15" y="24"/>
                  </a:cubicBezTo>
                  <a:cubicBezTo>
                    <a:pt x="18" y="21"/>
                    <a:pt x="21" y="19"/>
                    <a:pt x="25" y="17"/>
                  </a:cubicBezTo>
                  <a:cubicBezTo>
                    <a:pt x="26" y="16"/>
                    <a:pt x="26" y="16"/>
                    <a:pt x="27" y="15"/>
                  </a:cubicBezTo>
                  <a:cubicBezTo>
                    <a:pt x="30" y="14"/>
                    <a:pt x="32" y="13"/>
                    <a:pt x="35" y="13"/>
                  </a:cubicBezTo>
                  <a:cubicBezTo>
                    <a:pt x="35" y="12"/>
                    <a:pt x="35" y="12"/>
                    <a:pt x="36" y="11"/>
                  </a:cubicBezTo>
                  <a:cubicBezTo>
                    <a:pt x="38" y="9"/>
                    <a:pt x="38" y="7"/>
                    <a:pt x="40" y="6"/>
                  </a:cubicBezTo>
                  <a:cubicBezTo>
                    <a:pt x="42" y="5"/>
                    <a:pt x="44" y="5"/>
                    <a:pt x="46" y="5"/>
                  </a:cubicBezTo>
                  <a:cubicBezTo>
                    <a:pt x="47" y="5"/>
                    <a:pt x="47" y="5"/>
                    <a:pt x="48" y="5"/>
                  </a:cubicBezTo>
                  <a:lnTo>
                    <a:pt x="52" y="5"/>
                  </a:lnTo>
                  <a:cubicBezTo>
                    <a:pt x="53" y="5"/>
                    <a:pt x="55" y="6"/>
                    <a:pt x="56" y="7"/>
                  </a:cubicBezTo>
                  <a:cubicBezTo>
                    <a:pt x="57" y="7"/>
                    <a:pt x="58" y="8"/>
                    <a:pt x="59" y="9"/>
                  </a:cubicBezTo>
                  <a:cubicBezTo>
                    <a:pt x="66" y="9"/>
                    <a:pt x="74" y="9"/>
                    <a:pt x="80" y="11"/>
                  </a:cubicBezTo>
                  <a:cubicBezTo>
                    <a:pt x="82" y="11"/>
                    <a:pt x="84" y="11"/>
                    <a:pt x="85" y="12"/>
                  </a:cubicBezTo>
                  <a:lnTo>
                    <a:pt x="90" y="12"/>
                  </a:lnTo>
                  <a:cubicBezTo>
                    <a:pt x="91" y="11"/>
                    <a:pt x="92" y="10"/>
                    <a:pt x="93" y="9"/>
                  </a:cubicBezTo>
                  <a:cubicBezTo>
                    <a:pt x="94" y="8"/>
                    <a:pt x="96" y="8"/>
                    <a:pt x="97" y="8"/>
                  </a:cubicBezTo>
                  <a:cubicBezTo>
                    <a:pt x="65" y="4"/>
                    <a:pt x="33" y="1"/>
                    <a:pt x="0" y="0"/>
                  </a:cubicBezTo>
                  <a:cubicBezTo>
                    <a:pt x="1" y="1"/>
                    <a:pt x="1" y="0"/>
                    <a:pt x="2" y="1"/>
                  </a:cubicBezTo>
                  <a:cubicBezTo>
                    <a:pt x="4" y="3"/>
                    <a:pt x="6" y="4"/>
                    <a:pt x="7"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 name="Google Shape;780;p29">
              <a:extLst>
                <a:ext uri="{FF2B5EF4-FFF2-40B4-BE49-F238E27FC236}">
                  <a16:creationId xmlns:a16="http://schemas.microsoft.com/office/drawing/2014/main" id="{BE7E583A-1544-7CC3-CB39-E809A09305DD}"/>
                </a:ext>
              </a:extLst>
            </p:cNvPr>
            <p:cNvSpPr/>
            <p:nvPr/>
          </p:nvSpPr>
          <p:spPr>
            <a:xfrm>
              <a:off x="2301485" y="-822455"/>
              <a:ext cx="3960" cy="720"/>
            </a:xfrm>
            <a:custGeom>
              <a:avLst/>
              <a:gdLst/>
              <a:ahLst/>
              <a:cxnLst/>
              <a:rect l="l" t="t" r="r" b="b"/>
              <a:pathLst>
                <a:path w="11" h="2" extrusionOk="0">
                  <a:moveTo>
                    <a:pt x="10" y="1"/>
                  </a:moveTo>
                  <a:lnTo>
                    <a:pt x="10" y="0"/>
                  </a:lnTo>
                  <a:lnTo>
                    <a:pt x="0" y="0"/>
                  </a:lnTo>
                  <a:lnTo>
                    <a:pt x="0" y="1"/>
                  </a:lnTo>
                  <a:lnTo>
                    <a:pt x="10" y="1"/>
                  </a:lnTo>
                </a:path>
              </a:pathLst>
            </a:custGeom>
            <a:solidFill>
              <a:schemeClr val="dk1"/>
            </a:solidFill>
            <a:ln>
              <a:noFill/>
            </a:ln>
          </p:spPr>
        </p:sp>
        <p:sp>
          <p:nvSpPr>
            <p:cNvPr id="781" name="Google Shape;781;p29">
              <a:extLst>
                <a:ext uri="{FF2B5EF4-FFF2-40B4-BE49-F238E27FC236}">
                  <a16:creationId xmlns:a16="http://schemas.microsoft.com/office/drawing/2014/main" id="{01CDA812-7950-A548-69BB-458B4F26DD3E}"/>
                </a:ext>
              </a:extLst>
            </p:cNvPr>
            <p:cNvSpPr/>
            <p:nvPr/>
          </p:nvSpPr>
          <p:spPr>
            <a:xfrm>
              <a:off x="2250365" y="-823895"/>
              <a:ext cx="11520" cy="3600"/>
            </a:xfrm>
            <a:custGeom>
              <a:avLst/>
              <a:gdLst/>
              <a:ahLst/>
              <a:cxnLst/>
              <a:rect l="l" t="t" r="r" b="b"/>
              <a:pathLst>
                <a:path w="32" h="10" extrusionOk="0">
                  <a:moveTo>
                    <a:pt x="2" y="6"/>
                  </a:moveTo>
                  <a:cubicBezTo>
                    <a:pt x="1" y="7"/>
                    <a:pt x="1" y="8"/>
                    <a:pt x="0" y="9"/>
                  </a:cubicBezTo>
                  <a:lnTo>
                    <a:pt x="27" y="9"/>
                  </a:lnTo>
                  <a:cubicBezTo>
                    <a:pt x="28" y="8"/>
                    <a:pt x="28" y="7"/>
                    <a:pt x="29" y="6"/>
                  </a:cubicBezTo>
                  <a:cubicBezTo>
                    <a:pt x="29" y="5"/>
                    <a:pt x="30" y="4"/>
                    <a:pt x="31" y="3"/>
                  </a:cubicBezTo>
                  <a:cubicBezTo>
                    <a:pt x="21" y="3"/>
                    <a:pt x="12" y="2"/>
                    <a:pt x="3" y="0"/>
                  </a:cubicBezTo>
                  <a:cubicBezTo>
                    <a:pt x="3" y="2"/>
                    <a:pt x="3" y="4"/>
                    <a:pt x="2"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 name="Google Shape;782;p29">
              <a:extLst>
                <a:ext uri="{FF2B5EF4-FFF2-40B4-BE49-F238E27FC236}">
                  <a16:creationId xmlns:a16="http://schemas.microsoft.com/office/drawing/2014/main" id="{1EACF0E9-277D-E482-B0B1-C6EF76733E05}"/>
                </a:ext>
              </a:extLst>
            </p:cNvPr>
            <p:cNvSpPr/>
            <p:nvPr/>
          </p:nvSpPr>
          <p:spPr>
            <a:xfrm>
              <a:off x="1406525" y="-872135"/>
              <a:ext cx="4320" cy="6120"/>
            </a:xfrm>
            <a:custGeom>
              <a:avLst/>
              <a:gdLst/>
              <a:ahLst/>
              <a:cxnLst/>
              <a:rect l="l" t="t" r="r" b="b"/>
              <a:pathLst>
                <a:path w="12" h="17" extrusionOk="0">
                  <a:moveTo>
                    <a:pt x="6" y="0"/>
                  </a:moveTo>
                  <a:cubicBezTo>
                    <a:pt x="0" y="5"/>
                    <a:pt x="0" y="16"/>
                    <a:pt x="9" y="16"/>
                  </a:cubicBezTo>
                  <a:lnTo>
                    <a:pt x="11" y="16"/>
                  </a:lnTo>
                  <a:lnTo>
                    <a:pt x="11" y="15"/>
                  </a:lnTo>
                  <a:cubicBezTo>
                    <a:pt x="9" y="10"/>
                    <a:pt x="8" y="5"/>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 name="Google Shape;783;p29">
              <a:extLst>
                <a:ext uri="{FF2B5EF4-FFF2-40B4-BE49-F238E27FC236}">
                  <a16:creationId xmlns:a16="http://schemas.microsoft.com/office/drawing/2014/main" id="{2A38EA79-1849-F4D6-5DFD-CEE4B51F6D03}"/>
                </a:ext>
              </a:extLst>
            </p:cNvPr>
            <p:cNvSpPr/>
            <p:nvPr/>
          </p:nvSpPr>
          <p:spPr>
            <a:xfrm>
              <a:off x="1465205" y="-869975"/>
              <a:ext cx="2880" cy="720"/>
            </a:xfrm>
            <a:custGeom>
              <a:avLst/>
              <a:gdLst/>
              <a:ahLst/>
              <a:cxnLst/>
              <a:rect l="l" t="t" r="r" b="b"/>
              <a:pathLst>
                <a:path w="8" h="2" extrusionOk="0">
                  <a:moveTo>
                    <a:pt x="7" y="0"/>
                  </a:moveTo>
                  <a:lnTo>
                    <a:pt x="0" y="0"/>
                  </a:lnTo>
                  <a:lnTo>
                    <a:pt x="2" y="1"/>
                  </a:lnTo>
                  <a:lnTo>
                    <a:pt x="7" y="0"/>
                  </a:lnTo>
                </a:path>
              </a:pathLst>
            </a:custGeom>
            <a:solidFill>
              <a:schemeClr val="dk1"/>
            </a:solidFill>
            <a:ln>
              <a:noFill/>
            </a:ln>
          </p:spPr>
        </p:sp>
        <p:sp>
          <p:nvSpPr>
            <p:cNvPr id="784" name="Google Shape;784;p29">
              <a:extLst>
                <a:ext uri="{FF2B5EF4-FFF2-40B4-BE49-F238E27FC236}">
                  <a16:creationId xmlns:a16="http://schemas.microsoft.com/office/drawing/2014/main" id="{5B8BDB0C-CEFD-4BCE-A83C-9E6F3EAE0D13}"/>
                </a:ext>
              </a:extLst>
            </p:cNvPr>
            <p:cNvSpPr/>
            <p:nvPr/>
          </p:nvSpPr>
          <p:spPr>
            <a:xfrm>
              <a:off x="2119325" y="-839375"/>
              <a:ext cx="44640" cy="4320"/>
            </a:xfrm>
            <a:custGeom>
              <a:avLst/>
              <a:gdLst/>
              <a:ahLst/>
              <a:cxnLst/>
              <a:rect l="l" t="t" r="r" b="b"/>
              <a:pathLst>
                <a:path w="124" h="12" extrusionOk="0">
                  <a:moveTo>
                    <a:pt x="123" y="11"/>
                  </a:moveTo>
                  <a:cubicBezTo>
                    <a:pt x="86" y="8"/>
                    <a:pt x="50" y="0"/>
                    <a:pt x="13" y="0"/>
                  </a:cubicBezTo>
                  <a:lnTo>
                    <a:pt x="0" y="0"/>
                  </a:lnTo>
                  <a:cubicBezTo>
                    <a:pt x="13" y="2"/>
                    <a:pt x="26" y="3"/>
                    <a:pt x="40" y="5"/>
                  </a:cubicBezTo>
                  <a:cubicBezTo>
                    <a:pt x="64" y="9"/>
                    <a:pt x="88" y="11"/>
                    <a:pt x="113" y="11"/>
                  </a:cubicBezTo>
                  <a:cubicBezTo>
                    <a:pt x="116" y="11"/>
                    <a:pt x="119" y="11"/>
                    <a:pt x="123"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 name="Google Shape;785;p29">
              <a:extLst>
                <a:ext uri="{FF2B5EF4-FFF2-40B4-BE49-F238E27FC236}">
                  <a16:creationId xmlns:a16="http://schemas.microsoft.com/office/drawing/2014/main" id="{5E2E3055-2952-836A-CA8B-5893A04DAE89}"/>
                </a:ext>
              </a:extLst>
            </p:cNvPr>
            <p:cNvSpPr/>
            <p:nvPr/>
          </p:nvSpPr>
          <p:spPr>
            <a:xfrm>
              <a:off x="3013205" y="-848375"/>
              <a:ext cx="2520" cy="720"/>
            </a:xfrm>
            <a:custGeom>
              <a:avLst/>
              <a:gdLst/>
              <a:ahLst/>
              <a:cxnLst/>
              <a:rect l="l" t="t" r="r" b="b"/>
              <a:pathLst>
                <a:path w="7" h="2" extrusionOk="0">
                  <a:moveTo>
                    <a:pt x="6" y="0"/>
                  </a:moveTo>
                  <a:lnTo>
                    <a:pt x="0" y="1"/>
                  </a:lnTo>
                  <a:lnTo>
                    <a:pt x="6" y="1"/>
                  </a:lnTo>
                  <a:lnTo>
                    <a:pt x="6" y="0"/>
                  </a:lnTo>
                </a:path>
              </a:pathLst>
            </a:custGeom>
            <a:solidFill>
              <a:schemeClr val="dk1"/>
            </a:solidFill>
            <a:ln>
              <a:noFill/>
            </a:ln>
          </p:spPr>
        </p:sp>
        <p:sp>
          <p:nvSpPr>
            <p:cNvPr id="786" name="Google Shape;786;p29">
              <a:extLst>
                <a:ext uri="{FF2B5EF4-FFF2-40B4-BE49-F238E27FC236}">
                  <a16:creationId xmlns:a16="http://schemas.microsoft.com/office/drawing/2014/main" id="{E8040B90-124A-86AF-D693-995936D816AB}"/>
                </a:ext>
              </a:extLst>
            </p:cNvPr>
            <p:cNvSpPr/>
            <p:nvPr/>
          </p:nvSpPr>
          <p:spPr>
            <a:xfrm>
              <a:off x="1566005" y="-855935"/>
              <a:ext cx="11520" cy="6120"/>
            </a:xfrm>
            <a:custGeom>
              <a:avLst/>
              <a:gdLst/>
              <a:ahLst/>
              <a:cxnLst/>
              <a:rect l="l" t="t" r="r" b="b"/>
              <a:pathLst>
                <a:path w="32" h="17" extrusionOk="0">
                  <a:moveTo>
                    <a:pt x="26" y="16"/>
                  </a:moveTo>
                  <a:cubicBezTo>
                    <a:pt x="27" y="12"/>
                    <a:pt x="29" y="8"/>
                    <a:pt x="31" y="4"/>
                  </a:cubicBezTo>
                  <a:lnTo>
                    <a:pt x="1" y="0"/>
                  </a:lnTo>
                  <a:cubicBezTo>
                    <a:pt x="1" y="6"/>
                    <a:pt x="0" y="11"/>
                    <a:pt x="0" y="16"/>
                  </a:cubicBezTo>
                  <a:lnTo>
                    <a:pt x="26" y="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 name="Google Shape;787;p29">
              <a:extLst>
                <a:ext uri="{FF2B5EF4-FFF2-40B4-BE49-F238E27FC236}">
                  <a16:creationId xmlns:a16="http://schemas.microsoft.com/office/drawing/2014/main" id="{452B93EA-1B6B-BFF5-B4D9-D97D63DD8F7A}"/>
                </a:ext>
              </a:extLst>
            </p:cNvPr>
            <p:cNvSpPr/>
            <p:nvPr/>
          </p:nvSpPr>
          <p:spPr>
            <a:xfrm>
              <a:off x="1836005" y="-840455"/>
              <a:ext cx="3240" cy="720"/>
            </a:xfrm>
            <a:custGeom>
              <a:avLst/>
              <a:gdLst/>
              <a:ahLst/>
              <a:cxnLst/>
              <a:rect l="l" t="t" r="r" b="b"/>
              <a:pathLst>
                <a:path w="9" h="2" extrusionOk="0">
                  <a:moveTo>
                    <a:pt x="8" y="1"/>
                  </a:moveTo>
                  <a:lnTo>
                    <a:pt x="0" y="0"/>
                  </a:lnTo>
                  <a:lnTo>
                    <a:pt x="0" y="1"/>
                  </a:lnTo>
                  <a:lnTo>
                    <a:pt x="8" y="1"/>
                  </a:lnTo>
                </a:path>
              </a:pathLst>
            </a:custGeom>
            <a:solidFill>
              <a:schemeClr val="dk1"/>
            </a:solidFill>
            <a:ln>
              <a:noFill/>
            </a:ln>
          </p:spPr>
        </p:sp>
        <p:sp>
          <p:nvSpPr>
            <p:cNvPr id="788" name="Google Shape;788;p29">
              <a:extLst>
                <a:ext uri="{FF2B5EF4-FFF2-40B4-BE49-F238E27FC236}">
                  <a16:creationId xmlns:a16="http://schemas.microsoft.com/office/drawing/2014/main" id="{60BAAFF9-5400-FC61-9F38-A0899E0082FF}"/>
                </a:ext>
              </a:extLst>
            </p:cNvPr>
            <p:cNvSpPr/>
            <p:nvPr/>
          </p:nvSpPr>
          <p:spPr>
            <a:xfrm>
              <a:off x="1768325" y="-844055"/>
              <a:ext cx="63000" cy="4680"/>
            </a:xfrm>
            <a:custGeom>
              <a:avLst/>
              <a:gdLst/>
              <a:ahLst/>
              <a:cxnLst/>
              <a:rect l="l" t="t" r="r" b="b"/>
              <a:pathLst>
                <a:path w="175" h="13" extrusionOk="0">
                  <a:moveTo>
                    <a:pt x="11" y="0"/>
                  </a:moveTo>
                  <a:cubicBezTo>
                    <a:pt x="27" y="0"/>
                    <a:pt x="44" y="4"/>
                    <a:pt x="60" y="6"/>
                  </a:cubicBezTo>
                  <a:cubicBezTo>
                    <a:pt x="73" y="8"/>
                    <a:pt x="87" y="10"/>
                    <a:pt x="101" y="11"/>
                  </a:cubicBezTo>
                  <a:cubicBezTo>
                    <a:pt x="101" y="8"/>
                    <a:pt x="102" y="6"/>
                    <a:pt x="103" y="4"/>
                  </a:cubicBezTo>
                  <a:cubicBezTo>
                    <a:pt x="104" y="3"/>
                    <a:pt x="105" y="2"/>
                    <a:pt x="105" y="2"/>
                  </a:cubicBezTo>
                  <a:cubicBezTo>
                    <a:pt x="106" y="1"/>
                    <a:pt x="107" y="1"/>
                    <a:pt x="108" y="1"/>
                  </a:cubicBezTo>
                  <a:cubicBezTo>
                    <a:pt x="109" y="1"/>
                    <a:pt x="110" y="1"/>
                    <a:pt x="111" y="2"/>
                  </a:cubicBezTo>
                  <a:cubicBezTo>
                    <a:pt x="112" y="2"/>
                    <a:pt x="113" y="3"/>
                    <a:pt x="113" y="4"/>
                  </a:cubicBezTo>
                  <a:cubicBezTo>
                    <a:pt x="114" y="6"/>
                    <a:pt x="115" y="9"/>
                    <a:pt x="116" y="12"/>
                  </a:cubicBezTo>
                  <a:lnTo>
                    <a:pt x="172" y="12"/>
                  </a:lnTo>
                  <a:cubicBezTo>
                    <a:pt x="172" y="11"/>
                    <a:pt x="173" y="10"/>
                    <a:pt x="174" y="8"/>
                  </a:cubicBezTo>
                  <a:lnTo>
                    <a:pt x="168" y="8"/>
                  </a:lnTo>
                  <a:cubicBezTo>
                    <a:pt x="134" y="4"/>
                    <a:pt x="99" y="1"/>
                    <a:pt x="64" y="1"/>
                  </a:cubicBezTo>
                  <a:cubicBezTo>
                    <a:pt x="53" y="1"/>
                    <a:pt x="42" y="2"/>
                    <a:pt x="31" y="2"/>
                  </a:cubicBezTo>
                  <a:cubicBezTo>
                    <a:pt x="20" y="2"/>
                    <a:pt x="11" y="2"/>
                    <a:pt x="0" y="0"/>
                  </a:cubicBezTo>
                  <a:lnTo>
                    <a:pt x="1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 name="Google Shape;789;p29">
              <a:extLst>
                <a:ext uri="{FF2B5EF4-FFF2-40B4-BE49-F238E27FC236}">
                  <a16:creationId xmlns:a16="http://schemas.microsoft.com/office/drawing/2014/main" id="{0189E41A-33AB-1410-D9BB-6ECB7AEC9E31}"/>
                </a:ext>
              </a:extLst>
            </p:cNvPr>
            <p:cNvSpPr/>
            <p:nvPr/>
          </p:nvSpPr>
          <p:spPr>
            <a:xfrm>
              <a:off x="2907365" y="-851255"/>
              <a:ext cx="36360" cy="4320"/>
            </a:xfrm>
            <a:custGeom>
              <a:avLst/>
              <a:gdLst/>
              <a:ahLst/>
              <a:cxnLst/>
              <a:rect l="l" t="t" r="r" b="b"/>
              <a:pathLst>
                <a:path w="101" h="12" extrusionOk="0">
                  <a:moveTo>
                    <a:pt x="0" y="11"/>
                  </a:moveTo>
                  <a:cubicBezTo>
                    <a:pt x="34" y="9"/>
                    <a:pt x="67" y="5"/>
                    <a:pt x="100" y="0"/>
                  </a:cubicBezTo>
                  <a:cubicBezTo>
                    <a:pt x="67" y="0"/>
                    <a:pt x="33" y="4"/>
                    <a:pt x="0"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 name="Google Shape;790;p29">
              <a:extLst>
                <a:ext uri="{FF2B5EF4-FFF2-40B4-BE49-F238E27FC236}">
                  <a16:creationId xmlns:a16="http://schemas.microsoft.com/office/drawing/2014/main" id="{1E7490DC-DF26-E14E-F480-F1AF83E4C778}"/>
                </a:ext>
              </a:extLst>
            </p:cNvPr>
            <p:cNvSpPr/>
            <p:nvPr/>
          </p:nvSpPr>
          <p:spPr>
            <a:xfrm>
              <a:off x="1584005" y="-853775"/>
              <a:ext cx="6480" cy="4320"/>
            </a:xfrm>
            <a:custGeom>
              <a:avLst/>
              <a:gdLst/>
              <a:ahLst/>
              <a:cxnLst/>
              <a:rect l="l" t="t" r="r" b="b"/>
              <a:pathLst>
                <a:path w="18" h="12" extrusionOk="0">
                  <a:moveTo>
                    <a:pt x="7" y="11"/>
                  </a:moveTo>
                  <a:lnTo>
                    <a:pt x="17" y="11"/>
                  </a:lnTo>
                  <a:cubicBezTo>
                    <a:pt x="17" y="8"/>
                    <a:pt x="17" y="5"/>
                    <a:pt x="17" y="2"/>
                  </a:cubicBezTo>
                  <a:lnTo>
                    <a:pt x="0" y="0"/>
                  </a:lnTo>
                  <a:cubicBezTo>
                    <a:pt x="1" y="3"/>
                    <a:pt x="2" y="7"/>
                    <a:pt x="2" y="10"/>
                  </a:cubicBezTo>
                  <a:lnTo>
                    <a:pt x="2" y="11"/>
                  </a:lnTo>
                  <a:lnTo>
                    <a:pt x="7"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 name="Google Shape;791;p29">
              <a:extLst>
                <a:ext uri="{FF2B5EF4-FFF2-40B4-BE49-F238E27FC236}">
                  <a16:creationId xmlns:a16="http://schemas.microsoft.com/office/drawing/2014/main" id="{8C863DF3-A0D9-A9AE-A1C1-837269EEC9F3}"/>
                </a:ext>
              </a:extLst>
            </p:cNvPr>
            <p:cNvSpPr/>
            <p:nvPr/>
          </p:nvSpPr>
          <p:spPr>
            <a:xfrm>
              <a:off x="1519205" y="-857735"/>
              <a:ext cx="23040" cy="6480"/>
            </a:xfrm>
            <a:custGeom>
              <a:avLst/>
              <a:gdLst/>
              <a:ahLst/>
              <a:cxnLst/>
              <a:rect l="l" t="t" r="r" b="b"/>
              <a:pathLst>
                <a:path w="64" h="18" extrusionOk="0">
                  <a:moveTo>
                    <a:pt x="44" y="16"/>
                  </a:moveTo>
                  <a:lnTo>
                    <a:pt x="63" y="17"/>
                  </a:lnTo>
                  <a:cubicBezTo>
                    <a:pt x="63" y="12"/>
                    <a:pt x="63" y="7"/>
                    <a:pt x="63" y="2"/>
                  </a:cubicBezTo>
                  <a:cubicBezTo>
                    <a:pt x="63" y="1"/>
                    <a:pt x="63" y="1"/>
                    <a:pt x="63" y="1"/>
                  </a:cubicBezTo>
                  <a:lnTo>
                    <a:pt x="63" y="0"/>
                  </a:lnTo>
                  <a:lnTo>
                    <a:pt x="50" y="0"/>
                  </a:lnTo>
                  <a:lnTo>
                    <a:pt x="0" y="0"/>
                  </a:lnTo>
                  <a:cubicBezTo>
                    <a:pt x="0" y="4"/>
                    <a:pt x="0" y="8"/>
                    <a:pt x="0" y="12"/>
                  </a:cubicBezTo>
                  <a:lnTo>
                    <a:pt x="25" y="15"/>
                  </a:lnTo>
                  <a:cubicBezTo>
                    <a:pt x="26" y="14"/>
                    <a:pt x="26" y="14"/>
                    <a:pt x="26" y="14"/>
                  </a:cubicBezTo>
                  <a:cubicBezTo>
                    <a:pt x="27" y="12"/>
                    <a:pt x="27" y="11"/>
                    <a:pt x="29" y="10"/>
                  </a:cubicBezTo>
                  <a:cubicBezTo>
                    <a:pt x="31" y="9"/>
                    <a:pt x="33" y="9"/>
                    <a:pt x="35" y="9"/>
                  </a:cubicBezTo>
                  <a:cubicBezTo>
                    <a:pt x="36" y="9"/>
                    <a:pt x="38" y="9"/>
                    <a:pt x="40" y="10"/>
                  </a:cubicBezTo>
                  <a:cubicBezTo>
                    <a:pt x="42" y="11"/>
                    <a:pt x="42" y="12"/>
                    <a:pt x="43" y="14"/>
                  </a:cubicBezTo>
                  <a:cubicBezTo>
                    <a:pt x="43" y="15"/>
                    <a:pt x="44" y="15"/>
                    <a:pt x="44"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 name="Google Shape;792;p29">
              <a:extLst>
                <a:ext uri="{FF2B5EF4-FFF2-40B4-BE49-F238E27FC236}">
                  <a16:creationId xmlns:a16="http://schemas.microsoft.com/office/drawing/2014/main" id="{151780A3-E779-2D6D-BB3E-C169E0F64D02}"/>
                </a:ext>
              </a:extLst>
            </p:cNvPr>
            <p:cNvSpPr/>
            <p:nvPr/>
          </p:nvSpPr>
          <p:spPr>
            <a:xfrm>
              <a:off x="1482845" y="-857735"/>
              <a:ext cx="27000" cy="3600"/>
            </a:xfrm>
            <a:custGeom>
              <a:avLst/>
              <a:gdLst/>
              <a:ahLst/>
              <a:cxnLst/>
              <a:rect l="l" t="t" r="r" b="b"/>
              <a:pathLst>
                <a:path w="75" h="10" extrusionOk="0">
                  <a:moveTo>
                    <a:pt x="39" y="5"/>
                  </a:moveTo>
                  <a:cubicBezTo>
                    <a:pt x="40" y="4"/>
                    <a:pt x="41" y="4"/>
                    <a:pt x="42" y="3"/>
                  </a:cubicBezTo>
                  <a:cubicBezTo>
                    <a:pt x="43" y="2"/>
                    <a:pt x="45" y="2"/>
                    <a:pt x="47" y="2"/>
                  </a:cubicBezTo>
                  <a:cubicBezTo>
                    <a:pt x="49" y="2"/>
                    <a:pt x="50" y="2"/>
                    <a:pt x="52" y="3"/>
                  </a:cubicBezTo>
                  <a:cubicBezTo>
                    <a:pt x="54" y="4"/>
                    <a:pt x="55" y="5"/>
                    <a:pt x="56" y="7"/>
                  </a:cubicBezTo>
                  <a:lnTo>
                    <a:pt x="74" y="9"/>
                  </a:lnTo>
                  <a:cubicBezTo>
                    <a:pt x="74" y="6"/>
                    <a:pt x="74" y="3"/>
                    <a:pt x="74" y="0"/>
                  </a:cubicBezTo>
                  <a:cubicBezTo>
                    <a:pt x="54" y="0"/>
                    <a:pt x="35" y="0"/>
                    <a:pt x="14" y="0"/>
                  </a:cubicBezTo>
                  <a:lnTo>
                    <a:pt x="0" y="0"/>
                  </a:lnTo>
                  <a:lnTo>
                    <a:pt x="39"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 name="Google Shape;793;p29">
              <a:extLst>
                <a:ext uri="{FF2B5EF4-FFF2-40B4-BE49-F238E27FC236}">
                  <a16:creationId xmlns:a16="http://schemas.microsoft.com/office/drawing/2014/main" id="{DFF521AE-44CB-BB81-30C6-350CB50F3F51}"/>
                </a:ext>
              </a:extLst>
            </p:cNvPr>
            <p:cNvSpPr/>
            <p:nvPr/>
          </p:nvSpPr>
          <p:spPr>
            <a:xfrm>
              <a:off x="3023645" y="-850175"/>
              <a:ext cx="4320" cy="2160"/>
            </a:xfrm>
            <a:custGeom>
              <a:avLst/>
              <a:gdLst/>
              <a:ahLst/>
              <a:cxnLst/>
              <a:rect l="l" t="t" r="r" b="b"/>
              <a:pathLst>
                <a:path w="12" h="6" extrusionOk="0">
                  <a:moveTo>
                    <a:pt x="0" y="1"/>
                  </a:moveTo>
                  <a:cubicBezTo>
                    <a:pt x="0" y="2"/>
                    <a:pt x="0" y="3"/>
                    <a:pt x="0" y="5"/>
                  </a:cubicBezTo>
                  <a:lnTo>
                    <a:pt x="1" y="5"/>
                  </a:lnTo>
                  <a:cubicBezTo>
                    <a:pt x="4" y="5"/>
                    <a:pt x="6" y="4"/>
                    <a:pt x="8" y="3"/>
                  </a:cubicBezTo>
                  <a:cubicBezTo>
                    <a:pt x="9" y="2"/>
                    <a:pt x="10" y="1"/>
                    <a:pt x="11" y="0"/>
                  </a:cubicBezTo>
                  <a:cubicBezTo>
                    <a:pt x="7" y="0"/>
                    <a:pt x="4" y="1"/>
                    <a:pt x="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 name="Google Shape;794;p29">
              <a:extLst>
                <a:ext uri="{FF2B5EF4-FFF2-40B4-BE49-F238E27FC236}">
                  <a16:creationId xmlns:a16="http://schemas.microsoft.com/office/drawing/2014/main" id="{C96C0D2B-C278-F083-5718-A44D86CA34B7}"/>
                </a:ext>
              </a:extLst>
            </p:cNvPr>
            <p:cNvSpPr/>
            <p:nvPr/>
          </p:nvSpPr>
          <p:spPr>
            <a:xfrm>
              <a:off x="2266565" y="-822455"/>
              <a:ext cx="26640" cy="2160"/>
            </a:xfrm>
            <a:custGeom>
              <a:avLst/>
              <a:gdLst/>
              <a:ahLst/>
              <a:cxnLst/>
              <a:rect l="l" t="t" r="r" b="b"/>
              <a:pathLst>
                <a:path w="74" h="6" extrusionOk="0">
                  <a:moveTo>
                    <a:pt x="34" y="4"/>
                  </a:moveTo>
                  <a:cubicBezTo>
                    <a:pt x="34" y="3"/>
                    <a:pt x="35" y="1"/>
                    <a:pt x="36" y="1"/>
                  </a:cubicBezTo>
                  <a:cubicBezTo>
                    <a:pt x="38" y="0"/>
                    <a:pt x="39" y="0"/>
                    <a:pt x="41" y="0"/>
                  </a:cubicBezTo>
                  <a:cubicBezTo>
                    <a:pt x="42" y="0"/>
                    <a:pt x="44" y="1"/>
                    <a:pt x="45" y="1"/>
                  </a:cubicBezTo>
                  <a:cubicBezTo>
                    <a:pt x="46" y="2"/>
                    <a:pt x="47" y="3"/>
                    <a:pt x="48" y="4"/>
                  </a:cubicBezTo>
                  <a:lnTo>
                    <a:pt x="73" y="2"/>
                  </a:lnTo>
                  <a:cubicBezTo>
                    <a:pt x="73" y="2"/>
                    <a:pt x="73" y="1"/>
                    <a:pt x="73" y="0"/>
                  </a:cubicBezTo>
                  <a:lnTo>
                    <a:pt x="65" y="0"/>
                  </a:lnTo>
                  <a:cubicBezTo>
                    <a:pt x="44" y="0"/>
                    <a:pt x="22" y="0"/>
                    <a:pt x="0" y="0"/>
                  </a:cubicBezTo>
                  <a:cubicBezTo>
                    <a:pt x="0" y="1"/>
                    <a:pt x="1" y="1"/>
                    <a:pt x="1" y="2"/>
                  </a:cubicBezTo>
                  <a:cubicBezTo>
                    <a:pt x="2" y="3"/>
                    <a:pt x="2" y="4"/>
                    <a:pt x="3" y="5"/>
                  </a:cubicBezTo>
                  <a:lnTo>
                    <a:pt x="34"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795;p29">
              <a:extLst>
                <a:ext uri="{FF2B5EF4-FFF2-40B4-BE49-F238E27FC236}">
                  <a16:creationId xmlns:a16="http://schemas.microsoft.com/office/drawing/2014/main" id="{47F42221-C144-F164-9D3C-EF10A7055E28}"/>
                </a:ext>
              </a:extLst>
            </p:cNvPr>
            <p:cNvSpPr/>
            <p:nvPr/>
          </p:nvSpPr>
          <p:spPr>
            <a:xfrm>
              <a:off x="1752125" y="-845855"/>
              <a:ext cx="7920" cy="1080"/>
            </a:xfrm>
            <a:custGeom>
              <a:avLst/>
              <a:gdLst/>
              <a:ahLst/>
              <a:cxnLst/>
              <a:rect l="l" t="t" r="r" b="b"/>
              <a:pathLst>
                <a:path w="22" h="3" extrusionOk="0">
                  <a:moveTo>
                    <a:pt x="21" y="2"/>
                  </a:moveTo>
                  <a:lnTo>
                    <a:pt x="0" y="0"/>
                  </a:lnTo>
                  <a:lnTo>
                    <a:pt x="21" y="2"/>
                  </a:lnTo>
                </a:path>
              </a:pathLst>
            </a:custGeom>
            <a:solidFill>
              <a:schemeClr val="dk1"/>
            </a:solidFill>
            <a:ln>
              <a:noFill/>
            </a:ln>
          </p:spPr>
        </p:sp>
        <p:sp>
          <p:nvSpPr>
            <p:cNvPr id="796" name="Google Shape;796;p29">
              <a:extLst>
                <a:ext uri="{FF2B5EF4-FFF2-40B4-BE49-F238E27FC236}">
                  <a16:creationId xmlns:a16="http://schemas.microsoft.com/office/drawing/2014/main" id="{56CCA08C-3637-D706-3588-78902086C0B4}"/>
                </a:ext>
              </a:extLst>
            </p:cNvPr>
            <p:cNvSpPr/>
            <p:nvPr/>
          </p:nvSpPr>
          <p:spPr>
            <a:xfrm>
              <a:off x="1596605" y="-852335"/>
              <a:ext cx="6840" cy="3240"/>
            </a:xfrm>
            <a:custGeom>
              <a:avLst/>
              <a:gdLst/>
              <a:ahLst/>
              <a:cxnLst/>
              <a:rect l="l" t="t" r="r" b="b"/>
              <a:pathLst>
                <a:path w="19" h="9" extrusionOk="0">
                  <a:moveTo>
                    <a:pt x="18" y="8"/>
                  </a:moveTo>
                  <a:cubicBezTo>
                    <a:pt x="18" y="6"/>
                    <a:pt x="18" y="4"/>
                    <a:pt x="18" y="2"/>
                  </a:cubicBezTo>
                  <a:lnTo>
                    <a:pt x="0" y="0"/>
                  </a:lnTo>
                  <a:cubicBezTo>
                    <a:pt x="0" y="3"/>
                    <a:pt x="0" y="5"/>
                    <a:pt x="0" y="7"/>
                  </a:cubicBezTo>
                  <a:lnTo>
                    <a:pt x="18" y="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29">
              <a:extLst>
                <a:ext uri="{FF2B5EF4-FFF2-40B4-BE49-F238E27FC236}">
                  <a16:creationId xmlns:a16="http://schemas.microsoft.com/office/drawing/2014/main" id="{1A716CF0-43BE-9FFC-3484-98A11C91763D}"/>
                </a:ext>
              </a:extLst>
            </p:cNvPr>
            <p:cNvSpPr/>
            <p:nvPr/>
          </p:nvSpPr>
          <p:spPr>
            <a:xfrm>
              <a:off x="1711445" y="-847655"/>
              <a:ext cx="7920" cy="720"/>
            </a:xfrm>
            <a:custGeom>
              <a:avLst/>
              <a:gdLst/>
              <a:ahLst/>
              <a:cxnLst/>
              <a:rect l="l" t="t" r="r" b="b"/>
              <a:pathLst>
                <a:path w="22" h="2" extrusionOk="0">
                  <a:moveTo>
                    <a:pt x="21" y="1"/>
                  </a:moveTo>
                  <a:lnTo>
                    <a:pt x="0" y="0"/>
                  </a:lnTo>
                  <a:lnTo>
                    <a:pt x="0" y="1"/>
                  </a:lnTo>
                  <a:lnTo>
                    <a:pt x="21" y="1"/>
                  </a:lnTo>
                </a:path>
              </a:pathLst>
            </a:custGeom>
            <a:solidFill>
              <a:schemeClr val="dk1"/>
            </a:solidFill>
            <a:ln>
              <a:noFill/>
            </a:ln>
          </p:spPr>
        </p:sp>
        <p:sp>
          <p:nvSpPr>
            <p:cNvPr id="798" name="Google Shape;798;p29">
              <a:extLst>
                <a:ext uri="{FF2B5EF4-FFF2-40B4-BE49-F238E27FC236}">
                  <a16:creationId xmlns:a16="http://schemas.microsoft.com/office/drawing/2014/main" id="{AA6FCCC8-F8E7-87DD-5A56-51547167BA32}"/>
                </a:ext>
              </a:extLst>
            </p:cNvPr>
            <p:cNvSpPr/>
            <p:nvPr/>
          </p:nvSpPr>
          <p:spPr>
            <a:xfrm>
              <a:off x="1550165" y="-857375"/>
              <a:ext cx="7200" cy="6840"/>
            </a:xfrm>
            <a:custGeom>
              <a:avLst/>
              <a:gdLst/>
              <a:ahLst/>
              <a:cxnLst/>
              <a:rect l="l" t="t" r="r" b="b"/>
              <a:pathLst>
                <a:path w="20" h="19" extrusionOk="0">
                  <a:moveTo>
                    <a:pt x="17" y="18"/>
                  </a:moveTo>
                  <a:cubicBezTo>
                    <a:pt x="17" y="15"/>
                    <a:pt x="17" y="11"/>
                    <a:pt x="18" y="8"/>
                  </a:cubicBezTo>
                  <a:cubicBezTo>
                    <a:pt x="19" y="6"/>
                    <a:pt x="19" y="4"/>
                    <a:pt x="19" y="2"/>
                  </a:cubicBezTo>
                  <a:lnTo>
                    <a:pt x="0" y="0"/>
                  </a:lnTo>
                  <a:cubicBezTo>
                    <a:pt x="0" y="6"/>
                    <a:pt x="0" y="12"/>
                    <a:pt x="0" y="17"/>
                  </a:cubicBezTo>
                  <a:lnTo>
                    <a:pt x="17" y="1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 name="Google Shape;799;p29">
              <a:extLst>
                <a:ext uri="{FF2B5EF4-FFF2-40B4-BE49-F238E27FC236}">
                  <a16:creationId xmlns:a16="http://schemas.microsoft.com/office/drawing/2014/main" id="{D209F70B-24A4-A0AC-C4E1-CDB82E4229D4}"/>
                </a:ext>
              </a:extLst>
            </p:cNvPr>
            <p:cNvSpPr/>
            <p:nvPr/>
          </p:nvSpPr>
          <p:spPr>
            <a:xfrm>
              <a:off x="1675085" y="-849815"/>
              <a:ext cx="13320" cy="2880"/>
            </a:xfrm>
            <a:custGeom>
              <a:avLst/>
              <a:gdLst/>
              <a:ahLst/>
              <a:cxnLst/>
              <a:rect l="l" t="t" r="r" b="b"/>
              <a:pathLst>
                <a:path w="37" h="8" extrusionOk="0">
                  <a:moveTo>
                    <a:pt x="3" y="7"/>
                  </a:moveTo>
                  <a:lnTo>
                    <a:pt x="22" y="7"/>
                  </a:lnTo>
                  <a:lnTo>
                    <a:pt x="33" y="7"/>
                  </a:lnTo>
                  <a:cubicBezTo>
                    <a:pt x="34" y="5"/>
                    <a:pt x="35" y="3"/>
                    <a:pt x="36" y="0"/>
                  </a:cubicBezTo>
                  <a:lnTo>
                    <a:pt x="0" y="0"/>
                  </a:lnTo>
                  <a:cubicBezTo>
                    <a:pt x="1" y="1"/>
                    <a:pt x="1" y="2"/>
                    <a:pt x="2" y="3"/>
                  </a:cubicBezTo>
                  <a:cubicBezTo>
                    <a:pt x="3" y="4"/>
                    <a:pt x="3" y="5"/>
                    <a:pt x="3" y="6"/>
                  </a:cubicBezTo>
                  <a:cubicBezTo>
                    <a:pt x="3" y="7"/>
                    <a:pt x="3" y="7"/>
                    <a:pt x="3"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 name="Google Shape;800;p29">
              <a:extLst>
                <a:ext uri="{FF2B5EF4-FFF2-40B4-BE49-F238E27FC236}">
                  <a16:creationId xmlns:a16="http://schemas.microsoft.com/office/drawing/2014/main" id="{E0398513-2748-E671-18CB-84BA5FE23F2C}"/>
                </a:ext>
              </a:extLst>
            </p:cNvPr>
            <p:cNvSpPr/>
            <p:nvPr/>
          </p:nvSpPr>
          <p:spPr>
            <a:xfrm>
              <a:off x="1692725" y="-849095"/>
              <a:ext cx="11520" cy="2880"/>
            </a:xfrm>
            <a:custGeom>
              <a:avLst/>
              <a:gdLst/>
              <a:ahLst/>
              <a:cxnLst/>
              <a:rect l="l" t="t" r="r" b="b"/>
              <a:pathLst>
                <a:path w="32" h="8" extrusionOk="0">
                  <a:moveTo>
                    <a:pt x="31" y="6"/>
                  </a:moveTo>
                  <a:cubicBezTo>
                    <a:pt x="31" y="5"/>
                    <a:pt x="31" y="4"/>
                    <a:pt x="31" y="2"/>
                  </a:cubicBezTo>
                  <a:cubicBezTo>
                    <a:pt x="20" y="2"/>
                    <a:pt x="11" y="1"/>
                    <a:pt x="0" y="0"/>
                  </a:cubicBezTo>
                  <a:cubicBezTo>
                    <a:pt x="1" y="2"/>
                    <a:pt x="2" y="4"/>
                    <a:pt x="3" y="7"/>
                  </a:cubicBezTo>
                  <a:lnTo>
                    <a:pt x="31"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801;p29">
              <a:extLst>
                <a:ext uri="{FF2B5EF4-FFF2-40B4-BE49-F238E27FC236}">
                  <a16:creationId xmlns:a16="http://schemas.microsoft.com/office/drawing/2014/main" id="{FB07CF44-5958-0A71-AA99-093406BAF768}"/>
                </a:ext>
              </a:extLst>
            </p:cNvPr>
            <p:cNvSpPr/>
            <p:nvPr/>
          </p:nvSpPr>
          <p:spPr>
            <a:xfrm>
              <a:off x="2667965" y="-836495"/>
              <a:ext cx="97200" cy="1440"/>
            </a:xfrm>
            <a:custGeom>
              <a:avLst/>
              <a:gdLst/>
              <a:ahLst/>
              <a:cxnLst/>
              <a:rect l="l" t="t" r="r" b="b"/>
              <a:pathLst>
                <a:path w="270" h="4" extrusionOk="0">
                  <a:moveTo>
                    <a:pt x="269" y="0"/>
                  </a:moveTo>
                  <a:cubicBezTo>
                    <a:pt x="192" y="0"/>
                    <a:pt x="116" y="0"/>
                    <a:pt x="39" y="0"/>
                  </a:cubicBezTo>
                  <a:lnTo>
                    <a:pt x="0" y="0"/>
                  </a:lnTo>
                  <a:lnTo>
                    <a:pt x="48" y="0"/>
                  </a:lnTo>
                  <a:cubicBezTo>
                    <a:pt x="124" y="1"/>
                    <a:pt x="196" y="3"/>
                    <a:pt x="26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 name="Google Shape;802;p29">
              <a:extLst>
                <a:ext uri="{FF2B5EF4-FFF2-40B4-BE49-F238E27FC236}">
                  <a16:creationId xmlns:a16="http://schemas.microsoft.com/office/drawing/2014/main" id="{2332B982-1565-3272-06A4-0328F3F2D7E8}"/>
                </a:ext>
              </a:extLst>
            </p:cNvPr>
            <p:cNvSpPr/>
            <p:nvPr/>
          </p:nvSpPr>
          <p:spPr>
            <a:xfrm>
              <a:off x="1610285" y="-850895"/>
              <a:ext cx="17640" cy="2520"/>
            </a:xfrm>
            <a:custGeom>
              <a:avLst/>
              <a:gdLst/>
              <a:ahLst/>
              <a:cxnLst/>
              <a:rect l="l" t="t" r="r" b="b"/>
              <a:pathLst>
                <a:path w="49" h="7" extrusionOk="0">
                  <a:moveTo>
                    <a:pt x="48" y="6"/>
                  </a:moveTo>
                  <a:cubicBezTo>
                    <a:pt x="48" y="5"/>
                    <a:pt x="48" y="4"/>
                    <a:pt x="48" y="3"/>
                  </a:cubicBezTo>
                  <a:cubicBezTo>
                    <a:pt x="32" y="3"/>
                    <a:pt x="15" y="2"/>
                    <a:pt x="0" y="0"/>
                  </a:cubicBezTo>
                  <a:cubicBezTo>
                    <a:pt x="0" y="2"/>
                    <a:pt x="0" y="3"/>
                    <a:pt x="0" y="4"/>
                  </a:cubicBezTo>
                  <a:lnTo>
                    <a:pt x="48"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 name="Google Shape;803;p29">
              <a:extLst>
                <a:ext uri="{FF2B5EF4-FFF2-40B4-BE49-F238E27FC236}">
                  <a16:creationId xmlns:a16="http://schemas.microsoft.com/office/drawing/2014/main" id="{01C172FE-8E72-C8B3-A22A-5204C471F53C}"/>
                </a:ext>
              </a:extLst>
            </p:cNvPr>
            <p:cNvSpPr/>
            <p:nvPr/>
          </p:nvSpPr>
          <p:spPr>
            <a:xfrm>
              <a:off x="2530445" y="-838295"/>
              <a:ext cx="9360" cy="360"/>
            </a:xfrm>
            <a:custGeom>
              <a:avLst/>
              <a:gdLst/>
              <a:ahLst/>
              <a:cxnLst/>
              <a:rect l="l" t="t" r="r" b="b"/>
              <a:pathLst>
                <a:path w="26" h="1" extrusionOk="0">
                  <a:moveTo>
                    <a:pt x="0" y="0"/>
                  </a:moveTo>
                  <a:lnTo>
                    <a:pt x="25" y="0"/>
                  </a:lnTo>
                  <a:cubicBezTo>
                    <a:pt x="17" y="0"/>
                    <a:pt x="9"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 name="Google Shape;804;p29">
              <a:extLst>
                <a:ext uri="{FF2B5EF4-FFF2-40B4-BE49-F238E27FC236}">
                  <a16:creationId xmlns:a16="http://schemas.microsoft.com/office/drawing/2014/main" id="{D10CC8F1-E6D4-D95E-F7CB-5B760F37334C}"/>
                </a:ext>
              </a:extLst>
            </p:cNvPr>
            <p:cNvSpPr/>
            <p:nvPr/>
          </p:nvSpPr>
          <p:spPr>
            <a:xfrm>
              <a:off x="1635125" y="-849455"/>
              <a:ext cx="37080" cy="2520"/>
            </a:xfrm>
            <a:custGeom>
              <a:avLst/>
              <a:gdLst/>
              <a:ahLst/>
              <a:cxnLst/>
              <a:rect l="l" t="t" r="r" b="b"/>
              <a:pathLst>
                <a:path w="103" h="7" extrusionOk="0">
                  <a:moveTo>
                    <a:pt x="34" y="5"/>
                  </a:moveTo>
                  <a:cubicBezTo>
                    <a:pt x="34" y="4"/>
                    <a:pt x="35" y="3"/>
                    <a:pt x="37" y="2"/>
                  </a:cubicBezTo>
                  <a:cubicBezTo>
                    <a:pt x="38" y="1"/>
                    <a:pt x="40" y="1"/>
                    <a:pt x="42" y="1"/>
                  </a:cubicBezTo>
                  <a:cubicBezTo>
                    <a:pt x="44" y="1"/>
                    <a:pt x="46" y="1"/>
                    <a:pt x="47" y="2"/>
                  </a:cubicBezTo>
                  <a:cubicBezTo>
                    <a:pt x="48" y="3"/>
                    <a:pt x="49" y="4"/>
                    <a:pt x="50" y="5"/>
                  </a:cubicBezTo>
                  <a:lnTo>
                    <a:pt x="97" y="6"/>
                  </a:lnTo>
                  <a:cubicBezTo>
                    <a:pt x="97" y="5"/>
                    <a:pt x="98" y="4"/>
                    <a:pt x="98" y="3"/>
                  </a:cubicBezTo>
                  <a:cubicBezTo>
                    <a:pt x="99" y="2"/>
                    <a:pt x="100" y="1"/>
                    <a:pt x="101" y="0"/>
                  </a:cubicBezTo>
                  <a:cubicBezTo>
                    <a:pt x="102" y="0"/>
                    <a:pt x="102" y="0"/>
                    <a:pt x="102" y="0"/>
                  </a:cubicBezTo>
                  <a:lnTo>
                    <a:pt x="0" y="0"/>
                  </a:lnTo>
                  <a:cubicBezTo>
                    <a:pt x="0" y="1"/>
                    <a:pt x="0" y="2"/>
                    <a:pt x="0" y="3"/>
                  </a:cubicBezTo>
                  <a:lnTo>
                    <a:pt x="34"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29">
              <a:extLst>
                <a:ext uri="{FF2B5EF4-FFF2-40B4-BE49-F238E27FC236}">
                  <a16:creationId xmlns:a16="http://schemas.microsoft.com/office/drawing/2014/main" id="{A58F1676-49C1-FF28-822C-CBC2D26AAC1E}"/>
                </a:ext>
              </a:extLst>
            </p:cNvPr>
            <p:cNvSpPr/>
            <p:nvPr/>
          </p:nvSpPr>
          <p:spPr>
            <a:xfrm>
              <a:off x="1421645" y="-709775"/>
              <a:ext cx="2520" cy="5760"/>
            </a:xfrm>
            <a:custGeom>
              <a:avLst/>
              <a:gdLst/>
              <a:ahLst/>
              <a:cxnLst/>
              <a:rect l="l" t="t" r="r" b="b"/>
              <a:pathLst>
                <a:path w="7" h="16" extrusionOk="0">
                  <a:moveTo>
                    <a:pt x="6" y="15"/>
                  </a:moveTo>
                  <a:cubicBezTo>
                    <a:pt x="6" y="10"/>
                    <a:pt x="6" y="5"/>
                    <a:pt x="5" y="0"/>
                  </a:cubicBezTo>
                  <a:lnTo>
                    <a:pt x="0" y="0"/>
                  </a:lnTo>
                  <a:lnTo>
                    <a:pt x="0" y="15"/>
                  </a:lnTo>
                  <a:lnTo>
                    <a:pt x="6" y="1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29">
              <a:extLst>
                <a:ext uri="{FF2B5EF4-FFF2-40B4-BE49-F238E27FC236}">
                  <a16:creationId xmlns:a16="http://schemas.microsoft.com/office/drawing/2014/main" id="{CE94C176-11D1-2808-36AC-4DE2FD0099DB}"/>
                </a:ext>
              </a:extLst>
            </p:cNvPr>
            <p:cNvSpPr/>
            <p:nvPr/>
          </p:nvSpPr>
          <p:spPr>
            <a:xfrm>
              <a:off x="1422005" y="-721295"/>
              <a:ext cx="1440" cy="3600"/>
            </a:xfrm>
            <a:custGeom>
              <a:avLst/>
              <a:gdLst/>
              <a:ahLst/>
              <a:cxnLst/>
              <a:rect l="l" t="t" r="r" b="b"/>
              <a:pathLst>
                <a:path w="4" h="10" extrusionOk="0">
                  <a:moveTo>
                    <a:pt x="2" y="0"/>
                  </a:moveTo>
                  <a:lnTo>
                    <a:pt x="0" y="0"/>
                  </a:lnTo>
                  <a:lnTo>
                    <a:pt x="0" y="9"/>
                  </a:lnTo>
                  <a:lnTo>
                    <a:pt x="3" y="9"/>
                  </a:lnTo>
                  <a:cubicBezTo>
                    <a:pt x="2" y="7"/>
                    <a:pt x="2" y="4"/>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29">
              <a:extLst>
                <a:ext uri="{FF2B5EF4-FFF2-40B4-BE49-F238E27FC236}">
                  <a16:creationId xmlns:a16="http://schemas.microsoft.com/office/drawing/2014/main" id="{F82A1E0F-BABE-8203-477F-CAF5CA2E78EF}"/>
                </a:ext>
              </a:extLst>
            </p:cNvPr>
            <p:cNvSpPr/>
            <p:nvPr/>
          </p:nvSpPr>
          <p:spPr>
            <a:xfrm>
              <a:off x="1422365" y="-752975"/>
              <a:ext cx="720" cy="24120"/>
            </a:xfrm>
            <a:custGeom>
              <a:avLst/>
              <a:gdLst/>
              <a:ahLst/>
              <a:cxnLst/>
              <a:rect l="l" t="t" r="r" b="b"/>
              <a:pathLst>
                <a:path w="2" h="67" extrusionOk="0">
                  <a:moveTo>
                    <a:pt x="1" y="0"/>
                  </a:moveTo>
                  <a:cubicBezTo>
                    <a:pt x="1" y="22"/>
                    <a:pt x="1" y="44"/>
                    <a:pt x="0" y="66"/>
                  </a:cubicBezTo>
                  <a:lnTo>
                    <a:pt x="1" y="66"/>
                  </a:lnTo>
                  <a:cubicBezTo>
                    <a:pt x="1" y="44"/>
                    <a:pt x="1" y="22"/>
                    <a:pt x="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 name="Google Shape;808;p29">
              <a:extLst>
                <a:ext uri="{FF2B5EF4-FFF2-40B4-BE49-F238E27FC236}">
                  <a16:creationId xmlns:a16="http://schemas.microsoft.com/office/drawing/2014/main" id="{B6BCCD27-9F5F-B2F0-5B16-6AF6A865C7B2}"/>
                </a:ext>
              </a:extLst>
            </p:cNvPr>
            <p:cNvSpPr/>
            <p:nvPr/>
          </p:nvSpPr>
          <p:spPr>
            <a:xfrm>
              <a:off x="1414085" y="-681335"/>
              <a:ext cx="14400" cy="50760"/>
            </a:xfrm>
            <a:custGeom>
              <a:avLst/>
              <a:gdLst/>
              <a:ahLst/>
              <a:cxnLst/>
              <a:rect l="l" t="t" r="r" b="b"/>
              <a:pathLst>
                <a:path w="40" h="141" extrusionOk="0">
                  <a:moveTo>
                    <a:pt x="28" y="4"/>
                  </a:moveTo>
                  <a:cubicBezTo>
                    <a:pt x="25" y="3"/>
                    <a:pt x="21" y="2"/>
                    <a:pt x="17" y="1"/>
                  </a:cubicBezTo>
                  <a:cubicBezTo>
                    <a:pt x="17" y="10"/>
                    <a:pt x="16" y="20"/>
                    <a:pt x="14" y="29"/>
                  </a:cubicBezTo>
                  <a:cubicBezTo>
                    <a:pt x="15" y="30"/>
                    <a:pt x="16" y="31"/>
                    <a:pt x="17" y="32"/>
                  </a:cubicBezTo>
                  <a:cubicBezTo>
                    <a:pt x="18" y="34"/>
                    <a:pt x="19" y="37"/>
                    <a:pt x="19" y="39"/>
                  </a:cubicBezTo>
                  <a:cubicBezTo>
                    <a:pt x="19" y="41"/>
                    <a:pt x="18" y="43"/>
                    <a:pt x="17" y="45"/>
                  </a:cubicBezTo>
                  <a:cubicBezTo>
                    <a:pt x="16" y="47"/>
                    <a:pt x="14" y="49"/>
                    <a:pt x="12" y="50"/>
                  </a:cubicBezTo>
                  <a:cubicBezTo>
                    <a:pt x="9" y="70"/>
                    <a:pt x="5" y="90"/>
                    <a:pt x="0" y="109"/>
                  </a:cubicBezTo>
                  <a:lnTo>
                    <a:pt x="3" y="109"/>
                  </a:lnTo>
                  <a:cubicBezTo>
                    <a:pt x="4" y="109"/>
                    <a:pt x="4" y="109"/>
                    <a:pt x="5" y="110"/>
                  </a:cubicBezTo>
                  <a:cubicBezTo>
                    <a:pt x="6" y="110"/>
                    <a:pt x="6" y="111"/>
                    <a:pt x="7" y="112"/>
                  </a:cubicBezTo>
                  <a:cubicBezTo>
                    <a:pt x="8" y="113"/>
                    <a:pt x="8" y="114"/>
                    <a:pt x="8" y="115"/>
                  </a:cubicBezTo>
                  <a:cubicBezTo>
                    <a:pt x="8" y="116"/>
                    <a:pt x="8" y="117"/>
                    <a:pt x="7" y="118"/>
                  </a:cubicBezTo>
                  <a:cubicBezTo>
                    <a:pt x="6" y="119"/>
                    <a:pt x="6" y="119"/>
                    <a:pt x="5" y="120"/>
                  </a:cubicBezTo>
                  <a:cubicBezTo>
                    <a:pt x="4" y="120"/>
                    <a:pt x="4" y="120"/>
                    <a:pt x="3" y="120"/>
                  </a:cubicBezTo>
                  <a:lnTo>
                    <a:pt x="1" y="120"/>
                  </a:lnTo>
                  <a:cubicBezTo>
                    <a:pt x="2" y="122"/>
                    <a:pt x="3" y="123"/>
                    <a:pt x="4" y="124"/>
                  </a:cubicBezTo>
                  <a:cubicBezTo>
                    <a:pt x="7" y="129"/>
                    <a:pt x="8" y="134"/>
                    <a:pt x="8" y="140"/>
                  </a:cubicBezTo>
                  <a:cubicBezTo>
                    <a:pt x="22" y="94"/>
                    <a:pt x="32" y="47"/>
                    <a:pt x="39" y="0"/>
                  </a:cubicBezTo>
                  <a:cubicBezTo>
                    <a:pt x="38" y="1"/>
                    <a:pt x="37" y="2"/>
                    <a:pt x="35" y="3"/>
                  </a:cubicBezTo>
                  <a:cubicBezTo>
                    <a:pt x="34" y="4"/>
                    <a:pt x="32" y="4"/>
                    <a:pt x="30" y="4"/>
                  </a:cubicBezTo>
                  <a:cubicBezTo>
                    <a:pt x="30" y="4"/>
                    <a:pt x="29" y="4"/>
                    <a:pt x="28"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 name="Google Shape;809;p29">
              <a:extLst>
                <a:ext uri="{FF2B5EF4-FFF2-40B4-BE49-F238E27FC236}">
                  <a16:creationId xmlns:a16="http://schemas.microsoft.com/office/drawing/2014/main" id="{F4D7CD38-0606-0DBA-CE4F-085B3C8DA8B6}"/>
                </a:ext>
              </a:extLst>
            </p:cNvPr>
            <p:cNvSpPr/>
            <p:nvPr/>
          </p:nvSpPr>
          <p:spPr>
            <a:xfrm>
              <a:off x="1159925" y="-623735"/>
              <a:ext cx="255240" cy="276480"/>
            </a:xfrm>
            <a:custGeom>
              <a:avLst/>
              <a:gdLst/>
              <a:ahLst/>
              <a:cxnLst/>
              <a:rect l="l" t="t" r="r" b="b"/>
              <a:pathLst>
                <a:path w="709" h="768" extrusionOk="0">
                  <a:moveTo>
                    <a:pt x="681" y="17"/>
                  </a:moveTo>
                  <a:lnTo>
                    <a:pt x="680" y="20"/>
                  </a:lnTo>
                  <a:cubicBezTo>
                    <a:pt x="645" y="92"/>
                    <a:pt x="625" y="178"/>
                    <a:pt x="575" y="241"/>
                  </a:cubicBezTo>
                  <a:cubicBezTo>
                    <a:pt x="529" y="298"/>
                    <a:pt x="480" y="353"/>
                    <a:pt x="428" y="405"/>
                  </a:cubicBezTo>
                  <a:cubicBezTo>
                    <a:pt x="385" y="450"/>
                    <a:pt x="345" y="505"/>
                    <a:pt x="297" y="545"/>
                  </a:cubicBezTo>
                  <a:cubicBezTo>
                    <a:pt x="236" y="596"/>
                    <a:pt x="179" y="656"/>
                    <a:pt x="115" y="701"/>
                  </a:cubicBezTo>
                  <a:cubicBezTo>
                    <a:pt x="97" y="713"/>
                    <a:pt x="78" y="725"/>
                    <a:pt x="60" y="736"/>
                  </a:cubicBezTo>
                  <a:cubicBezTo>
                    <a:pt x="40" y="747"/>
                    <a:pt x="20" y="757"/>
                    <a:pt x="0" y="767"/>
                  </a:cubicBezTo>
                  <a:cubicBezTo>
                    <a:pt x="56" y="749"/>
                    <a:pt x="105" y="708"/>
                    <a:pt x="153" y="676"/>
                  </a:cubicBezTo>
                  <a:cubicBezTo>
                    <a:pt x="168" y="667"/>
                    <a:pt x="186" y="656"/>
                    <a:pt x="205" y="646"/>
                  </a:cubicBezTo>
                  <a:lnTo>
                    <a:pt x="256" y="605"/>
                  </a:lnTo>
                  <a:lnTo>
                    <a:pt x="257" y="604"/>
                  </a:lnTo>
                  <a:cubicBezTo>
                    <a:pt x="259" y="602"/>
                    <a:pt x="261" y="599"/>
                    <a:pt x="263" y="596"/>
                  </a:cubicBezTo>
                  <a:cubicBezTo>
                    <a:pt x="264" y="594"/>
                    <a:pt x="265" y="593"/>
                    <a:pt x="265" y="591"/>
                  </a:cubicBezTo>
                  <a:cubicBezTo>
                    <a:pt x="267" y="587"/>
                    <a:pt x="273" y="589"/>
                    <a:pt x="272" y="593"/>
                  </a:cubicBezTo>
                  <a:cubicBezTo>
                    <a:pt x="292" y="580"/>
                    <a:pt x="310" y="564"/>
                    <a:pt x="326" y="546"/>
                  </a:cubicBezTo>
                  <a:cubicBezTo>
                    <a:pt x="412" y="428"/>
                    <a:pt x="549" y="349"/>
                    <a:pt x="616" y="216"/>
                  </a:cubicBezTo>
                  <a:cubicBezTo>
                    <a:pt x="652" y="146"/>
                    <a:pt x="682" y="74"/>
                    <a:pt x="708" y="0"/>
                  </a:cubicBezTo>
                  <a:cubicBezTo>
                    <a:pt x="704" y="5"/>
                    <a:pt x="699" y="9"/>
                    <a:pt x="694" y="13"/>
                  </a:cubicBezTo>
                  <a:cubicBezTo>
                    <a:pt x="690" y="15"/>
                    <a:pt x="685" y="17"/>
                    <a:pt x="681"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 name="Google Shape;810;p29">
              <a:extLst>
                <a:ext uri="{FF2B5EF4-FFF2-40B4-BE49-F238E27FC236}">
                  <a16:creationId xmlns:a16="http://schemas.microsoft.com/office/drawing/2014/main" id="{413B7559-37D0-4E0F-E795-B1FE54F0868D}"/>
                </a:ext>
              </a:extLst>
            </p:cNvPr>
            <p:cNvSpPr/>
            <p:nvPr/>
          </p:nvSpPr>
          <p:spPr>
            <a:xfrm>
              <a:off x="1421285" y="-697535"/>
              <a:ext cx="7920" cy="9720"/>
            </a:xfrm>
            <a:custGeom>
              <a:avLst/>
              <a:gdLst/>
              <a:ahLst/>
              <a:cxnLst/>
              <a:rect l="l" t="t" r="r" b="b"/>
              <a:pathLst>
                <a:path w="22" h="27" extrusionOk="0">
                  <a:moveTo>
                    <a:pt x="12" y="9"/>
                  </a:moveTo>
                  <a:cubicBezTo>
                    <a:pt x="12" y="6"/>
                    <a:pt x="12" y="3"/>
                    <a:pt x="10" y="0"/>
                  </a:cubicBezTo>
                  <a:cubicBezTo>
                    <a:pt x="10" y="1"/>
                    <a:pt x="9" y="1"/>
                    <a:pt x="9" y="1"/>
                  </a:cubicBezTo>
                  <a:cubicBezTo>
                    <a:pt x="8" y="1"/>
                    <a:pt x="7" y="1"/>
                    <a:pt x="7" y="0"/>
                  </a:cubicBezTo>
                  <a:lnTo>
                    <a:pt x="0" y="0"/>
                  </a:lnTo>
                  <a:lnTo>
                    <a:pt x="0" y="6"/>
                  </a:lnTo>
                  <a:cubicBezTo>
                    <a:pt x="0" y="12"/>
                    <a:pt x="0" y="19"/>
                    <a:pt x="0" y="26"/>
                  </a:cubicBezTo>
                  <a:cubicBezTo>
                    <a:pt x="0" y="24"/>
                    <a:pt x="1" y="23"/>
                    <a:pt x="1" y="22"/>
                  </a:cubicBezTo>
                  <a:cubicBezTo>
                    <a:pt x="2" y="20"/>
                    <a:pt x="4" y="19"/>
                    <a:pt x="6" y="17"/>
                  </a:cubicBezTo>
                  <a:lnTo>
                    <a:pt x="7" y="17"/>
                  </a:lnTo>
                  <a:lnTo>
                    <a:pt x="21" y="17"/>
                  </a:lnTo>
                  <a:lnTo>
                    <a:pt x="21" y="13"/>
                  </a:lnTo>
                  <a:cubicBezTo>
                    <a:pt x="20" y="14"/>
                    <a:pt x="19" y="14"/>
                    <a:pt x="18" y="14"/>
                  </a:cubicBezTo>
                  <a:cubicBezTo>
                    <a:pt x="17" y="14"/>
                    <a:pt x="16" y="14"/>
                    <a:pt x="15" y="13"/>
                  </a:cubicBezTo>
                  <a:cubicBezTo>
                    <a:pt x="14" y="12"/>
                    <a:pt x="13" y="12"/>
                    <a:pt x="12" y="10"/>
                  </a:cubicBezTo>
                  <a:lnTo>
                    <a:pt x="12"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29">
              <a:extLst>
                <a:ext uri="{FF2B5EF4-FFF2-40B4-BE49-F238E27FC236}">
                  <a16:creationId xmlns:a16="http://schemas.microsoft.com/office/drawing/2014/main" id="{93E700B6-797A-A8BA-4FDD-A0C307653D6F}"/>
                </a:ext>
              </a:extLst>
            </p:cNvPr>
            <p:cNvSpPr/>
            <p:nvPr/>
          </p:nvSpPr>
          <p:spPr>
            <a:xfrm>
              <a:off x="1420925" y="-691775"/>
              <a:ext cx="8280" cy="7200"/>
            </a:xfrm>
            <a:custGeom>
              <a:avLst/>
              <a:gdLst/>
              <a:ahLst/>
              <a:cxnLst/>
              <a:rect l="l" t="t" r="r" b="b"/>
              <a:pathLst>
                <a:path w="23" h="20" extrusionOk="0">
                  <a:moveTo>
                    <a:pt x="11" y="1"/>
                  </a:moveTo>
                  <a:lnTo>
                    <a:pt x="8" y="1"/>
                  </a:lnTo>
                  <a:cubicBezTo>
                    <a:pt x="7" y="1"/>
                    <a:pt x="6" y="1"/>
                    <a:pt x="5" y="2"/>
                  </a:cubicBezTo>
                  <a:cubicBezTo>
                    <a:pt x="3" y="3"/>
                    <a:pt x="2" y="5"/>
                    <a:pt x="1" y="6"/>
                  </a:cubicBezTo>
                  <a:cubicBezTo>
                    <a:pt x="0" y="7"/>
                    <a:pt x="0" y="8"/>
                    <a:pt x="0" y="9"/>
                  </a:cubicBezTo>
                  <a:lnTo>
                    <a:pt x="0" y="11"/>
                  </a:lnTo>
                  <a:cubicBezTo>
                    <a:pt x="4" y="11"/>
                    <a:pt x="9" y="12"/>
                    <a:pt x="14" y="13"/>
                  </a:cubicBezTo>
                  <a:cubicBezTo>
                    <a:pt x="15" y="13"/>
                    <a:pt x="16" y="14"/>
                    <a:pt x="16" y="14"/>
                  </a:cubicBezTo>
                  <a:cubicBezTo>
                    <a:pt x="18" y="15"/>
                    <a:pt x="19" y="16"/>
                    <a:pt x="20" y="18"/>
                  </a:cubicBezTo>
                  <a:lnTo>
                    <a:pt x="20" y="19"/>
                  </a:lnTo>
                  <a:cubicBezTo>
                    <a:pt x="21" y="13"/>
                    <a:pt x="22" y="7"/>
                    <a:pt x="22" y="0"/>
                  </a:cubicBezTo>
                  <a:lnTo>
                    <a:pt x="11" y="0"/>
                  </a:lnTo>
                  <a:lnTo>
                    <a:pt x="1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29">
              <a:extLst>
                <a:ext uri="{FF2B5EF4-FFF2-40B4-BE49-F238E27FC236}">
                  <a16:creationId xmlns:a16="http://schemas.microsoft.com/office/drawing/2014/main" id="{E811804F-CDC3-F00E-CC4D-ADB2C2BF0CBC}"/>
                </a:ext>
              </a:extLst>
            </p:cNvPr>
            <p:cNvSpPr/>
            <p:nvPr/>
          </p:nvSpPr>
          <p:spPr>
            <a:xfrm>
              <a:off x="109445" y="-409895"/>
              <a:ext cx="1148040" cy="110520"/>
            </a:xfrm>
            <a:custGeom>
              <a:avLst/>
              <a:gdLst/>
              <a:ahLst/>
              <a:cxnLst/>
              <a:rect l="l" t="t" r="r" b="b"/>
              <a:pathLst>
                <a:path w="3189" h="307" extrusionOk="0">
                  <a:moveTo>
                    <a:pt x="3123" y="52"/>
                  </a:moveTo>
                  <a:cubicBezTo>
                    <a:pt x="3100" y="71"/>
                    <a:pt x="3077" y="89"/>
                    <a:pt x="3054" y="106"/>
                  </a:cubicBezTo>
                  <a:cubicBezTo>
                    <a:pt x="3028" y="126"/>
                    <a:pt x="3000" y="144"/>
                    <a:pt x="2971" y="161"/>
                  </a:cubicBezTo>
                  <a:cubicBezTo>
                    <a:pt x="2932" y="184"/>
                    <a:pt x="2890" y="203"/>
                    <a:pt x="2847" y="219"/>
                  </a:cubicBezTo>
                  <a:cubicBezTo>
                    <a:pt x="2846" y="219"/>
                    <a:pt x="2846" y="219"/>
                    <a:pt x="2845" y="219"/>
                  </a:cubicBezTo>
                  <a:cubicBezTo>
                    <a:pt x="2844" y="219"/>
                    <a:pt x="2844" y="219"/>
                    <a:pt x="2843" y="218"/>
                  </a:cubicBezTo>
                  <a:cubicBezTo>
                    <a:pt x="2842" y="217"/>
                    <a:pt x="2842" y="217"/>
                    <a:pt x="2841" y="216"/>
                  </a:cubicBezTo>
                  <a:cubicBezTo>
                    <a:pt x="2840" y="215"/>
                    <a:pt x="2840" y="215"/>
                    <a:pt x="2840" y="214"/>
                  </a:cubicBezTo>
                  <a:cubicBezTo>
                    <a:pt x="2840" y="213"/>
                    <a:pt x="2840" y="212"/>
                    <a:pt x="2841" y="211"/>
                  </a:cubicBezTo>
                  <a:cubicBezTo>
                    <a:pt x="2841" y="211"/>
                    <a:pt x="2842" y="210"/>
                    <a:pt x="2843" y="209"/>
                  </a:cubicBezTo>
                  <a:cubicBezTo>
                    <a:pt x="2868" y="197"/>
                    <a:pt x="2893" y="185"/>
                    <a:pt x="2918" y="173"/>
                  </a:cubicBezTo>
                  <a:cubicBezTo>
                    <a:pt x="2912" y="175"/>
                    <a:pt x="2906" y="177"/>
                    <a:pt x="2900" y="178"/>
                  </a:cubicBezTo>
                  <a:cubicBezTo>
                    <a:pt x="2836" y="192"/>
                    <a:pt x="2775" y="219"/>
                    <a:pt x="2709" y="223"/>
                  </a:cubicBezTo>
                  <a:cubicBezTo>
                    <a:pt x="2643" y="226"/>
                    <a:pt x="2579" y="234"/>
                    <a:pt x="2513" y="237"/>
                  </a:cubicBezTo>
                  <a:cubicBezTo>
                    <a:pt x="2446" y="239"/>
                    <a:pt x="2383" y="253"/>
                    <a:pt x="2319" y="253"/>
                  </a:cubicBezTo>
                  <a:cubicBezTo>
                    <a:pt x="2192" y="253"/>
                    <a:pt x="2065" y="280"/>
                    <a:pt x="1939" y="280"/>
                  </a:cubicBezTo>
                  <a:cubicBezTo>
                    <a:pt x="1770" y="280"/>
                    <a:pt x="1601" y="266"/>
                    <a:pt x="1432" y="266"/>
                  </a:cubicBezTo>
                  <a:cubicBezTo>
                    <a:pt x="1340" y="266"/>
                    <a:pt x="1247" y="270"/>
                    <a:pt x="1155" y="262"/>
                  </a:cubicBezTo>
                  <a:cubicBezTo>
                    <a:pt x="1086" y="257"/>
                    <a:pt x="1015" y="251"/>
                    <a:pt x="945" y="249"/>
                  </a:cubicBezTo>
                  <a:cubicBezTo>
                    <a:pt x="869" y="248"/>
                    <a:pt x="793" y="243"/>
                    <a:pt x="717" y="233"/>
                  </a:cubicBezTo>
                  <a:cubicBezTo>
                    <a:pt x="688" y="227"/>
                    <a:pt x="659" y="223"/>
                    <a:pt x="630" y="222"/>
                  </a:cubicBezTo>
                  <a:cubicBezTo>
                    <a:pt x="621" y="222"/>
                    <a:pt x="613" y="221"/>
                    <a:pt x="605" y="220"/>
                  </a:cubicBezTo>
                  <a:cubicBezTo>
                    <a:pt x="527" y="217"/>
                    <a:pt x="450" y="217"/>
                    <a:pt x="372" y="207"/>
                  </a:cubicBezTo>
                  <a:cubicBezTo>
                    <a:pt x="372" y="206"/>
                    <a:pt x="371" y="206"/>
                    <a:pt x="370" y="206"/>
                  </a:cubicBezTo>
                  <a:cubicBezTo>
                    <a:pt x="370" y="206"/>
                    <a:pt x="370" y="205"/>
                    <a:pt x="369" y="204"/>
                  </a:cubicBezTo>
                  <a:cubicBezTo>
                    <a:pt x="368" y="203"/>
                    <a:pt x="368" y="202"/>
                    <a:pt x="368" y="202"/>
                  </a:cubicBezTo>
                  <a:cubicBezTo>
                    <a:pt x="368" y="201"/>
                    <a:pt x="368" y="200"/>
                    <a:pt x="369" y="199"/>
                  </a:cubicBezTo>
                  <a:cubicBezTo>
                    <a:pt x="370" y="198"/>
                    <a:pt x="369" y="198"/>
                    <a:pt x="370" y="197"/>
                  </a:cubicBezTo>
                  <a:cubicBezTo>
                    <a:pt x="371" y="196"/>
                    <a:pt x="372" y="197"/>
                    <a:pt x="372" y="197"/>
                  </a:cubicBezTo>
                  <a:cubicBezTo>
                    <a:pt x="384" y="195"/>
                    <a:pt x="396" y="194"/>
                    <a:pt x="408" y="193"/>
                  </a:cubicBezTo>
                  <a:lnTo>
                    <a:pt x="399" y="191"/>
                  </a:lnTo>
                  <a:cubicBezTo>
                    <a:pt x="358" y="180"/>
                    <a:pt x="315" y="179"/>
                    <a:pt x="274" y="168"/>
                  </a:cubicBezTo>
                  <a:cubicBezTo>
                    <a:pt x="246" y="162"/>
                    <a:pt x="218" y="159"/>
                    <a:pt x="189" y="158"/>
                  </a:cubicBezTo>
                  <a:cubicBezTo>
                    <a:pt x="146" y="154"/>
                    <a:pt x="104" y="141"/>
                    <a:pt x="65" y="122"/>
                  </a:cubicBezTo>
                  <a:cubicBezTo>
                    <a:pt x="58" y="123"/>
                    <a:pt x="52" y="123"/>
                    <a:pt x="45" y="123"/>
                  </a:cubicBezTo>
                  <a:cubicBezTo>
                    <a:pt x="30" y="123"/>
                    <a:pt x="15" y="122"/>
                    <a:pt x="0" y="120"/>
                  </a:cubicBezTo>
                  <a:lnTo>
                    <a:pt x="9" y="125"/>
                  </a:lnTo>
                  <a:cubicBezTo>
                    <a:pt x="14" y="128"/>
                    <a:pt x="19" y="131"/>
                    <a:pt x="24" y="134"/>
                  </a:cubicBezTo>
                  <a:cubicBezTo>
                    <a:pt x="39" y="143"/>
                    <a:pt x="56" y="151"/>
                    <a:pt x="73" y="157"/>
                  </a:cubicBezTo>
                  <a:cubicBezTo>
                    <a:pt x="105" y="166"/>
                    <a:pt x="137" y="184"/>
                    <a:pt x="171" y="185"/>
                  </a:cubicBezTo>
                  <a:cubicBezTo>
                    <a:pt x="172" y="185"/>
                    <a:pt x="172" y="185"/>
                    <a:pt x="173" y="185"/>
                  </a:cubicBezTo>
                  <a:cubicBezTo>
                    <a:pt x="217" y="185"/>
                    <a:pt x="260" y="191"/>
                    <a:pt x="303" y="202"/>
                  </a:cubicBezTo>
                  <a:cubicBezTo>
                    <a:pt x="326" y="209"/>
                    <a:pt x="353" y="202"/>
                    <a:pt x="377" y="208"/>
                  </a:cubicBezTo>
                  <a:lnTo>
                    <a:pt x="440" y="225"/>
                  </a:lnTo>
                  <a:cubicBezTo>
                    <a:pt x="476" y="234"/>
                    <a:pt x="514" y="227"/>
                    <a:pt x="550" y="234"/>
                  </a:cubicBezTo>
                  <a:cubicBezTo>
                    <a:pt x="582" y="241"/>
                    <a:pt x="617" y="237"/>
                    <a:pt x="648" y="244"/>
                  </a:cubicBezTo>
                  <a:cubicBezTo>
                    <a:pt x="686" y="253"/>
                    <a:pt x="725" y="260"/>
                    <a:pt x="764" y="265"/>
                  </a:cubicBezTo>
                  <a:cubicBezTo>
                    <a:pt x="835" y="274"/>
                    <a:pt x="907" y="279"/>
                    <a:pt x="980" y="280"/>
                  </a:cubicBezTo>
                  <a:cubicBezTo>
                    <a:pt x="1050" y="277"/>
                    <a:pt x="1121" y="294"/>
                    <a:pt x="1191" y="293"/>
                  </a:cubicBezTo>
                  <a:cubicBezTo>
                    <a:pt x="1361" y="291"/>
                    <a:pt x="1532" y="303"/>
                    <a:pt x="1702" y="301"/>
                  </a:cubicBezTo>
                  <a:cubicBezTo>
                    <a:pt x="1850" y="300"/>
                    <a:pt x="1995" y="306"/>
                    <a:pt x="2143" y="289"/>
                  </a:cubicBezTo>
                  <a:cubicBezTo>
                    <a:pt x="2281" y="273"/>
                    <a:pt x="2424" y="267"/>
                    <a:pt x="2563" y="262"/>
                  </a:cubicBezTo>
                  <a:cubicBezTo>
                    <a:pt x="2681" y="258"/>
                    <a:pt x="2819" y="243"/>
                    <a:pt x="2927" y="193"/>
                  </a:cubicBezTo>
                  <a:cubicBezTo>
                    <a:pt x="2941" y="186"/>
                    <a:pt x="2954" y="178"/>
                    <a:pt x="2968" y="170"/>
                  </a:cubicBezTo>
                  <a:cubicBezTo>
                    <a:pt x="3007" y="148"/>
                    <a:pt x="3043" y="123"/>
                    <a:pt x="3078" y="94"/>
                  </a:cubicBezTo>
                  <a:cubicBezTo>
                    <a:pt x="3111" y="70"/>
                    <a:pt x="3171" y="40"/>
                    <a:pt x="3188" y="0"/>
                  </a:cubicBezTo>
                  <a:lnTo>
                    <a:pt x="3174" y="10"/>
                  </a:lnTo>
                  <a:cubicBezTo>
                    <a:pt x="3161" y="26"/>
                    <a:pt x="3144" y="40"/>
                    <a:pt x="3126" y="50"/>
                  </a:cubicBezTo>
                  <a:cubicBezTo>
                    <a:pt x="3125" y="51"/>
                    <a:pt x="3124" y="52"/>
                    <a:pt x="3123" y="5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 name="Google Shape;813;p29">
              <a:extLst>
                <a:ext uri="{FF2B5EF4-FFF2-40B4-BE49-F238E27FC236}">
                  <a16:creationId xmlns:a16="http://schemas.microsoft.com/office/drawing/2014/main" id="{E611E245-EDC3-2149-F3F0-C701B945028E}"/>
                </a:ext>
              </a:extLst>
            </p:cNvPr>
            <p:cNvSpPr/>
            <p:nvPr/>
          </p:nvSpPr>
          <p:spPr>
            <a:xfrm>
              <a:off x="33845" y="-468215"/>
              <a:ext cx="360" cy="1440"/>
            </a:xfrm>
            <a:custGeom>
              <a:avLst/>
              <a:gdLst/>
              <a:ahLst/>
              <a:cxnLst/>
              <a:rect l="l" t="t" r="r" b="b"/>
              <a:pathLst>
                <a:path w="1" h="4" extrusionOk="0">
                  <a:moveTo>
                    <a:pt x="0" y="0"/>
                  </a:moveTo>
                  <a:cubicBezTo>
                    <a:pt x="0" y="1"/>
                    <a:pt x="0" y="1"/>
                    <a:pt x="0" y="2"/>
                  </a:cubicBezTo>
                  <a:lnTo>
                    <a:pt x="0" y="3"/>
                  </a:lnTo>
                  <a:lnTo>
                    <a:pt x="0" y="2"/>
                  </a:lnTo>
                  <a:cubicBezTo>
                    <a:pt x="0" y="1"/>
                    <a:pt x="0" y="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 name="Google Shape;814;p29">
              <a:extLst>
                <a:ext uri="{FF2B5EF4-FFF2-40B4-BE49-F238E27FC236}">
                  <a16:creationId xmlns:a16="http://schemas.microsoft.com/office/drawing/2014/main" id="{94E6936A-A06E-47F5-1D64-93C8F3C37DFC}"/>
                </a:ext>
              </a:extLst>
            </p:cNvPr>
            <p:cNvSpPr/>
            <p:nvPr/>
          </p:nvSpPr>
          <p:spPr>
            <a:xfrm>
              <a:off x="34205" y="-463895"/>
              <a:ext cx="68760" cy="89280"/>
            </a:xfrm>
            <a:custGeom>
              <a:avLst/>
              <a:gdLst/>
              <a:ahLst/>
              <a:cxnLst/>
              <a:rect l="l" t="t" r="r" b="b"/>
              <a:pathLst>
                <a:path w="191" h="248" extrusionOk="0">
                  <a:moveTo>
                    <a:pt x="159" y="233"/>
                  </a:moveTo>
                  <a:cubicBezTo>
                    <a:pt x="169" y="229"/>
                    <a:pt x="179" y="227"/>
                    <a:pt x="190" y="226"/>
                  </a:cubicBezTo>
                  <a:lnTo>
                    <a:pt x="184" y="223"/>
                  </a:lnTo>
                  <a:cubicBezTo>
                    <a:pt x="157" y="211"/>
                    <a:pt x="130" y="210"/>
                    <a:pt x="109" y="194"/>
                  </a:cubicBezTo>
                  <a:cubicBezTo>
                    <a:pt x="100" y="193"/>
                    <a:pt x="91" y="192"/>
                    <a:pt x="82" y="190"/>
                  </a:cubicBezTo>
                  <a:cubicBezTo>
                    <a:pt x="67" y="188"/>
                    <a:pt x="63" y="186"/>
                    <a:pt x="56" y="172"/>
                  </a:cubicBezTo>
                  <a:cubicBezTo>
                    <a:pt x="49" y="158"/>
                    <a:pt x="67" y="142"/>
                    <a:pt x="79" y="152"/>
                  </a:cubicBezTo>
                  <a:lnTo>
                    <a:pt x="80" y="152"/>
                  </a:lnTo>
                  <a:lnTo>
                    <a:pt x="67" y="125"/>
                  </a:lnTo>
                  <a:lnTo>
                    <a:pt x="50" y="124"/>
                  </a:lnTo>
                  <a:cubicBezTo>
                    <a:pt x="37" y="124"/>
                    <a:pt x="34" y="102"/>
                    <a:pt x="48" y="100"/>
                  </a:cubicBezTo>
                  <a:lnTo>
                    <a:pt x="56" y="100"/>
                  </a:lnTo>
                  <a:cubicBezTo>
                    <a:pt x="52" y="90"/>
                    <a:pt x="48" y="81"/>
                    <a:pt x="44" y="69"/>
                  </a:cubicBezTo>
                  <a:lnTo>
                    <a:pt x="29" y="67"/>
                  </a:lnTo>
                  <a:cubicBezTo>
                    <a:pt x="5" y="63"/>
                    <a:pt x="20" y="33"/>
                    <a:pt x="35" y="36"/>
                  </a:cubicBezTo>
                  <a:cubicBezTo>
                    <a:pt x="33" y="27"/>
                    <a:pt x="32" y="16"/>
                    <a:pt x="30" y="8"/>
                  </a:cubicBezTo>
                  <a:lnTo>
                    <a:pt x="20" y="9"/>
                  </a:lnTo>
                  <a:cubicBezTo>
                    <a:pt x="19" y="9"/>
                    <a:pt x="17" y="10"/>
                    <a:pt x="15" y="10"/>
                  </a:cubicBezTo>
                  <a:cubicBezTo>
                    <a:pt x="13" y="10"/>
                    <a:pt x="10" y="10"/>
                    <a:pt x="7" y="8"/>
                  </a:cubicBezTo>
                  <a:cubicBezTo>
                    <a:pt x="4" y="6"/>
                    <a:pt x="3" y="4"/>
                    <a:pt x="1" y="2"/>
                  </a:cubicBezTo>
                  <a:cubicBezTo>
                    <a:pt x="0" y="1"/>
                    <a:pt x="1" y="0"/>
                    <a:pt x="0" y="0"/>
                  </a:cubicBezTo>
                  <a:cubicBezTo>
                    <a:pt x="13" y="44"/>
                    <a:pt x="6" y="91"/>
                    <a:pt x="34" y="132"/>
                  </a:cubicBezTo>
                  <a:cubicBezTo>
                    <a:pt x="57" y="166"/>
                    <a:pt x="68" y="213"/>
                    <a:pt x="109" y="231"/>
                  </a:cubicBezTo>
                  <a:cubicBezTo>
                    <a:pt x="124" y="237"/>
                    <a:pt x="140" y="242"/>
                    <a:pt x="155" y="247"/>
                  </a:cubicBezTo>
                  <a:lnTo>
                    <a:pt x="155" y="246"/>
                  </a:lnTo>
                  <a:cubicBezTo>
                    <a:pt x="154" y="245"/>
                    <a:pt x="153" y="242"/>
                    <a:pt x="153" y="241"/>
                  </a:cubicBezTo>
                  <a:cubicBezTo>
                    <a:pt x="153" y="239"/>
                    <a:pt x="154" y="239"/>
                    <a:pt x="155" y="237"/>
                  </a:cubicBezTo>
                  <a:cubicBezTo>
                    <a:pt x="156" y="235"/>
                    <a:pt x="157" y="234"/>
                    <a:pt x="158" y="233"/>
                  </a:cubicBezTo>
                  <a:lnTo>
                    <a:pt x="159" y="23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 name="Google Shape;815;p29">
              <a:extLst>
                <a:ext uri="{FF2B5EF4-FFF2-40B4-BE49-F238E27FC236}">
                  <a16:creationId xmlns:a16="http://schemas.microsoft.com/office/drawing/2014/main" id="{955C3480-B530-5CDE-12E1-1DAA146AEA77}"/>
                </a:ext>
              </a:extLst>
            </p:cNvPr>
            <p:cNvSpPr/>
            <p:nvPr/>
          </p:nvSpPr>
          <p:spPr>
            <a:xfrm>
              <a:off x="1252805" y="-412415"/>
              <a:ext cx="5760" cy="6480"/>
            </a:xfrm>
            <a:custGeom>
              <a:avLst/>
              <a:gdLst/>
              <a:ahLst/>
              <a:cxnLst/>
              <a:rect l="l" t="t" r="r" b="b"/>
              <a:pathLst>
                <a:path w="16" h="18" extrusionOk="0">
                  <a:moveTo>
                    <a:pt x="8" y="4"/>
                  </a:moveTo>
                  <a:cubicBezTo>
                    <a:pt x="7" y="6"/>
                    <a:pt x="6" y="7"/>
                    <a:pt x="5" y="9"/>
                  </a:cubicBezTo>
                  <a:cubicBezTo>
                    <a:pt x="3" y="12"/>
                    <a:pt x="2" y="15"/>
                    <a:pt x="0" y="17"/>
                  </a:cubicBezTo>
                  <a:lnTo>
                    <a:pt x="14" y="7"/>
                  </a:lnTo>
                  <a:cubicBezTo>
                    <a:pt x="15" y="2"/>
                    <a:pt x="9" y="0"/>
                    <a:pt x="8"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 name="Google Shape;816;p29">
              <a:extLst>
                <a:ext uri="{FF2B5EF4-FFF2-40B4-BE49-F238E27FC236}">
                  <a16:creationId xmlns:a16="http://schemas.microsoft.com/office/drawing/2014/main" id="{931E053E-39A3-9C2E-8069-32B8C267261A}"/>
                </a:ext>
              </a:extLst>
            </p:cNvPr>
            <p:cNvSpPr/>
            <p:nvPr/>
          </p:nvSpPr>
          <p:spPr>
            <a:xfrm>
              <a:off x="1131845" y="-391175"/>
              <a:ext cx="102240" cy="60480"/>
            </a:xfrm>
            <a:custGeom>
              <a:avLst/>
              <a:gdLst/>
              <a:ahLst/>
              <a:cxnLst/>
              <a:rect l="l" t="t" r="r" b="b"/>
              <a:pathLst>
                <a:path w="284" h="168" extrusionOk="0">
                  <a:moveTo>
                    <a:pt x="7" y="167"/>
                  </a:moveTo>
                  <a:cubicBezTo>
                    <a:pt x="50" y="151"/>
                    <a:pt x="92" y="132"/>
                    <a:pt x="132" y="109"/>
                  </a:cubicBezTo>
                  <a:cubicBezTo>
                    <a:pt x="160" y="92"/>
                    <a:pt x="188" y="74"/>
                    <a:pt x="214" y="54"/>
                  </a:cubicBezTo>
                  <a:cubicBezTo>
                    <a:pt x="237" y="37"/>
                    <a:pt x="260" y="19"/>
                    <a:pt x="283" y="0"/>
                  </a:cubicBezTo>
                  <a:cubicBezTo>
                    <a:pt x="265" y="11"/>
                    <a:pt x="246" y="20"/>
                    <a:pt x="231" y="30"/>
                  </a:cubicBezTo>
                  <a:cubicBezTo>
                    <a:pt x="183" y="62"/>
                    <a:pt x="134" y="103"/>
                    <a:pt x="78" y="121"/>
                  </a:cubicBezTo>
                  <a:cubicBezTo>
                    <a:pt x="54" y="133"/>
                    <a:pt x="28" y="145"/>
                    <a:pt x="3" y="157"/>
                  </a:cubicBezTo>
                  <a:cubicBezTo>
                    <a:pt x="2" y="158"/>
                    <a:pt x="2" y="158"/>
                    <a:pt x="1" y="159"/>
                  </a:cubicBezTo>
                  <a:cubicBezTo>
                    <a:pt x="0" y="160"/>
                    <a:pt x="0" y="161"/>
                    <a:pt x="0" y="162"/>
                  </a:cubicBezTo>
                  <a:cubicBezTo>
                    <a:pt x="0" y="163"/>
                    <a:pt x="1" y="164"/>
                    <a:pt x="1" y="164"/>
                  </a:cubicBezTo>
                  <a:cubicBezTo>
                    <a:pt x="2" y="165"/>
                    <a:pt x="2" y="165"/>
                    <a:pt x="3" y="166"/>
                  </a:cubicBezTo>
                  <a:cubicBezTo>
                    <a:pt x="4" y="167"/>
                    <a:pt x="5" y="167"/>
                    <a:pt x="6" y="167"/>
                  </a:cubicBezTo>
                  <a:lnTo>
                    <a:pt x="7" y="16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29">
              <a:extLst>
                <a:ext uri="{FF2B5EF4-FFF2-40B4-BE49-F238E27FC236}">
                  <a16:creationId xmlns:a16="http://schemas.microsoft.com/office/drawing/2014/main" id="{CBDE60BD-5642-AD6D-5017-51DAB5777607}"/>
                </a:ext>
              </a:extLst>
            </p:cNvPr>
            <p:cNvSpPr/>
            <p:nvPr/>
          </p:nvSpPr>
          <p:spPr>
            <a:xfrm>
              <a:off x="670325" y="-336455"/>
              <a:ext cx="121680" cy="12960"/>
            </a:xfrm>
            <a:custGeom>
              <a:avLst/>
              <a:gdLst/>
              <a:ahLst/>
              <a:cxnLst/>
              <a:rect l="l" t="t" r="r" b="b"/>
              <a:pathLst>
                <a:path w="338" h="36" extrusionOk="0">
                  <a:moveTo>
                    <a:pt x="335" y="13"/>
                  </a:moveTo>
                  <a:cubicBezTo>
                    <a:pt x="283" y="0"/>
                    <a:pt x="229" y="17"/>
                    <a:pt x="177" y="24"/>
                  </a:cubicBezTo>
                  <a:cubicBezTo>
                    <a:pt x="119" y="32"/>
                    <a:pt x="59" y="27"/>
                    <a:pt x="1" y="29"/>
                  </a:cubicBezTo>
                  <a:cubicBezTo>
                    <a:pt x="0" y="29"/>
                    <a:pt x="0" y="33"/>
                    <a:pt x="1" y="33"/>
                  </a:cubicBezTo>
                  <a:cubicBezTo>
                    <a:pt x="24" y="34"/>
                    <a:pt x="47" y="35"/>
                    <a:pt x="70" y="35"/>
                  </a:cubicBezTo>
                  <a:cubicBezTo>
                    <a:pt x="106" y="35"/>
                    <a:pt x="142" y="34"/>
                    <a:pt x="178" y="31"/>
                  </a:cubicBezTo>
                  <a:cubicBezTo>
                    <a:pt x="231" y="27"/>
                    <a:pt x="285" y="31"/>
                    <a:pt x="335" y="18"/>
                  </a:cubicBezTo>
                  <a:lnTo>
                    <a:pt x="336" y="18"/>
                  </a:lnTo>
                  <a:lnTo>
                    <a:pt x="337" y="17"/>
                  </a:lnTo>
                  <a:lnTo>
                    <a:pt x="337" y="16"/>
                  </a:lnTo>
                  <a:cubicBezTo>
                    <a:pt x="337" y="15"/>
                    <a:pt x="337" y="15"/>
                    <a:pt x="337" y="15"/>
                  </a:cubicBezTo>
                  <a:cubicBezTo>
                    <a:pt x="336" y="14"/>
                    <a:pt x="336" y="14"/>
                    <a:pt x="336" y="14"/>
                  </a:cubicBezTo>
                  <a:cubicBezTo>
                    <a:pt x="335" y="13"/>
                    <a:pt x="335" y="13"/>
                    <a:pt x="335"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 name="Google Shape;818;p29">
              <a:extLst>
                <a:ext uri="{FF2B5EF4-FFF2-40B4-BE49-F238E27FC236}">
                  <a16:creationId xmlns:a16="http://schemas.microsoft.com/office/drawing/2014/main" id="{BAB5D063-7C70-8EF1-F6BF-431D1750E093}"/>
                </a:ext>
              </a:extLst>
            </p:cNvPr>
            <p:cNvSpPr/>
            <p:nvPr/>
          </p:nvSpPr>
          <p:spPr>
            <a:xfrm>
              <a:off x="822965" y="-333935"/>
              <a:ext cx="37440" cy="4680"/>
            </a:xfrm>
            <a:custGeom>
              <a:avLst/>
              <a:gdLst/>
              <a:ahLst/>
              <a:cxnLst/>
              <a:rect l="l" t="t" r="r" b="b"/>
              <a:pathLst>
                <a:path w="104" h="13" extrusionOk="0">
                  <a:moveTo>
                    <a:pt x="52" y="0"/>
                  </a:moveTo>
                  <a:cubicBezTo>
                    <a:pt x="35" y="0"/>
                    <a:pt x="20" y="6"/>
                    <a:pt x="4" y="6"/>
                  </a:cubicBezTo>
                  <a:cubicBezTo>
                    <a:pt x="0" y="6"/>
                    <a:pt x="0" y="12"/>
                    <a:pt x="4" y="12"/>
                  </a:cubicBezTo>
                  <a:cubicBezTo>
                    <a:pt x="16" y="12"/>
                    <a:pt x="27" y="10"/>
                    <a:pt x="39" y="11"/>
                  </a:cubicBezTo>
                  <a:cubicBezTo>
                    <a:pt x="44" y="11"/>
                    <a:pt x="50" y="11"/>
                    <a:pt x="55" y="11"/>
                  </a:cubicBezTo>
                  <a:cubicBezTo>
                    <a:pt x="70" y="11"/>
                    <a:pt x="86" y="10"/>
                    <a:pt x="101" y="7"/>
                  </a:cubicBezTo>
                  <a:lnTo>
                    <a:pt x="102" y="7"/>
                  </a:lnTo>
                  <a:cubicBezTo>
                    <a:pt x="102" y="7"/>
                    <a:pt x="101" y="7"/>
                    <a:pt x="102" y="6"/>
                  </a:cubicBezTo>
                  <a:cubicBezTo>
                    <a:pt x="103" y="5"/>
                    <a:pt x="103" y="6"/>
                    <a:pt x="103" y="5"/>
                  </a:cubicBezTo>
                  <a:lnTo>
                    <a:pt x="102" y="4"/>
                  </a:lnTo>
                  <a:cubicBezTo>
                    <a:pt x="101" y="4"/>
                    <a:pt x="101" y="3"/>
                    <a:pt x="101" y="3"/>
                  </a:cubicBezTo>
                  <a:cubicBezTo>
                    <a:pt x="87" y="1"/>
                    <a:pt x="73" y="0"/>
                    <a:pt x="58" y="0"/>
                  </a:cubicBezTo>
                  <a:cubicBezTo>
                    <a:pt x="56" y="0"/>
                    <a:pt x="54" y="0"/>
                    <a:pt x="5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 name="Google Shape;819;p29">
              <a:extLst>
                <a:ext uri="{FF2B5EF4-FFF2-40B4-BE49-F238E27FC236}">
                  <a16:creationId xmlns:a16="http://schemas.microsoft.com/office/drawing/2014/main" id="{8834CCA6-37CC-59D1-5921-542FE5072569}"/>
                </a:ext>
              </a:extLst>
            </p:cNvPr>
            <p:cNvSpPr/>
            <p:nvPr/>
          </p:nvSpPr>
          <p:spPr>
            <a:xfrm>
              <a:off x="893165" y="-596735"/>
              <a:ext cx="418320" cy="263880"/>
            </a:xfrm>
            <a:custGeom>
              <a:avLst/>
              <a:gdLst/>
              <a:ahLst/>
              <a:cxnLst/>
              <a:rect l="l" t="t" r="r" b="b"/>
              <a:pathLst>
                <a:path w="1162" h="733" extrusionOk="0">
                  <a:moveTo>
                    <a:pt x="1146" y="12"/>
                  </a:moveTo>
                  <a:cubicBezTo>
                    <a:pt x="1146" y="12"/>
                    <a:pt x="1147" y="12"/>
                    <a:pt x="1146" y="13"/>
                  </a:cubicBezTo>
                  <a:cubicBezTo>
                    <a:pt x="1145" y="14"/>
                    <a:pt x="1144" y="13"/>
                    <a:pt x="1143" y="13"/>
                  </a:cubicBezTo>
                  <a:cubicBezTo>
                    <a:pt x="1142" y="13"/>
                    <a:pt x="1142" y="14"/>
                    <a:pt x="1141" y="13"/>
                  </a:cubicBezTo>
                  <a:cubicBezTo>
                    <a:pt x="1140" y="12"/>
                    <a:pt x="1140" y="12"/>
                    <a:pt x="1139" y="11"/>
                  </a:cubicBezTo>
                  <a:cubicBezTo>
                    <a:pt x="1138" y="10"/>
                    <a:pt x="1139" y="10"/>
                    <a:pt x="1139" y="9"/>
                  </a:cubicBezTo>
                  <a:cubicBezTo>
                    <a:pt x="1139" y="7"/>
                    <a:pt x="1139" y="5"/>
                    <a:pt x="1139" y="3"/>
                  </a:cubicBezTo>
                  <a:cubicBezTo>
                    <a:pt x="1136" y="12"/>
                    <a:pt x="1133" y="20"/>
                    <a:pt x="1129" y="27"/>
                  </a:cubicBezTo>
                  <a:cubicBezTo>
                    <a:pt x="1092" y="89"/>
                    <a:pt x="1079" y="157"/>
                    <a:pt x="1041" y="218"/>
                  </a:cubicBezTo>
                  <a:cubicBezTo>
                    <a:pt x="1002" y="279"/>
                    <a:pt x="945" y="337"/>
                    <a:pt x="896" y="395"/>
                  </a:cubicBezTo>
                  <a:cubicBezTo>
                    <a:pt x="848" y="446"/>
                    <a:pt x="797" y="492"/>
                    <a:pt x="742" y="534"/>
                  </a:cubicBezTo>
                  <a:cubicBezTo>
                    <a:pt x="624" y="633"/>
                    <a:pt x="479" y="652"/>
                    <a:pt x="336" y="684"/>
                  </a:cubicBezTo>
                  <a:cubicBezTo>
                    <a:pt x="227" y="708"/>
                    <a:pt x="106" y="686"/>
                    <a:pt x="1" y="727"/>
                  </a:cubicBezTo>
                  <a:lnTo>
                    <a:pt x="0" y="728"/>
                  </a:lnTo>
                  <a:lnTo>
                    <a:pt x="0" y="729"/>
                  </a:lnTo>
                  <a:cubicBezTo>
                    <a:pt x="0" y="730"/>
                    <a:pt x="0" y="730"/>
                    <a:pt x="0" y="730"/>
                  </a:cubicBezTo>
                  <a:cubicBezTo>
                    <a:pt x="0" y="731"/>
                    <a:pt x="1" y="731"/>
                    <a:pt x="1" y="731"/>
                  </a:cubicBezTo>
                  <a:lnTo>
                    <a:pt x="2" y="732"/>
                  </a:lnTo>
                  <a:cubicBezTo>
                    <a:pt x="2" y="732"/>
                    <a:pt x="3" y="732"/>
                    <a:pt x="3" y="731"/>
                  </a:cubicBezTo>
                  <a:cubicBezTo>
                    <a:pt x="123" y="695"/>
                    <a:pt x="258" y="729"/>
                    <a:pt x="381" y="702"/>
                  </a:cubicBezTo>
                  <a:cubicBezTo>
                    <a:pt x="459" y="685"/>
                    <a:pt x="534" y="674"/>
                    <a:pt x="608" y="643"/>
                  </a:cubicBezTo>
                  <a:cubicBezTo>
                    <a:pt x="637" y="631"/>
                    <a:pt x="665" y="616"/>
                    <a:pt x="693" y="600"/>
                  </a:cubicBezTo>
                  <a:cubicBezTo>
                    <a:pt x="726" y="581"/>
                    <a:pt x="758" y="560"/>
                    <a:pt x="788" y="536"/>
                  </a:cubicBezTo>
                  <a:cubicBezTo>
                    <a:pt x="883" y="462"/>
                    <a:pt x="962" y="363"/>
                    <a:pt x="1030" y="265"/>
                  </a:cubicBezTo>
                  <a:cubicBezTo>
                    <a:pt x="1058" y="224"/>
                    <a:pt x="1095" y="174"/>
                    <a:pt x="1109" y="126"/>
                  </a:cubicBezTo>
                  <a:cubicBezTo>
                    <a:pt x="1120" y="93"/>
                    <a:pt x="1134" y="62"/>
                    <a:pt x="1151" y="32"/>
                  </a:cubicBezTo>
                  <a:cubicBezTo>
                    <a:pt x="1153" y="30"/>
                    <a:pt x="1154" y="27"/>
                    <a:pt x="1156" y="25"/>
                  </a:cubicBezTo>
                  <a:cubicBezTo>
                    <a:pt x="1159" y="17"/>
                    <a:pt x="1161" y="8"/>
                    <a:pt x="1161" y="0"/>
                  </a:cubicBezTo>
                  <a:cubicBezTo>
                    <a:pt x="1157" y="4"/>
                    <a:pt x="1152" y="8"/>
                    <a:pt x="1146"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 name="Google Shape;820;p29">
              <a:extLst>
                <a:ext uri="{FF2B5EF4-FFF2-40B4-BE49-F238E27FC236}">
                  <a16:creationId xmlns:a16="http://schemas.microsoft.com/office/drawing/2014/main" id="{33772E4D-F0D3-AD59-3C12-CA527DA45992}"/>
                </a:ext>
              </a:extLst>
            </p:cNvPr>
            <p:cNvSpPr/>
            <p:nvPr/>
          </p:nvSpPr>
          <p:spPr>
            <a:xfrm>
              <a:off x="1303205" y="-625895"/>
              <a:ext cx="99360" cy="30240"/>
            </a:xfrm>
            <a:custGeom>
              <a:avLst/>
              <a:gdLst/>
              <a:ahLst/>
              <a:cxnLst/>
              <a:rect l="l" t="t" r="r" b="b"/>
              <a:pathLst>
                <a:path w="276" h="84" extrusionOk="0">
                  <a:moveTo>
                    <a:pt x="267" y="23"/>
                  </a:moveTo>
                  <a:cubicBezTo>
                    <a:pt x="264" y="24"/>
                    <a:pt x="261" y="25"/>
                    <a:pt x="258" y="25"/>
                  </a:cubicBezTo>
                  <a:cubicBezTo>
                    <a:pt x="242" y="25"/>
                    <a:pt x="226" y="26"/>
                    <a:pt x="211" y="26"/>
                  </a:cubicBezTo>
                  <a:cubicBezTo>
                    <a:pt x="195" y="26"/>
                    <a:pt x="180" y="25"/>
                    <a:pt x="165" y="25"/>
                  </a:cubicBezTo>
                  <a:cubicBezTo>
                    <a:pt x="138" y="18"/>
                    <a:pt x="112" y="10"/>
                    <a:pt x="86" y="0"/>
                  </a:cubicBezTo>
                  <a:lnTo>
                    <a:pt x="81" y="0"/>
                  </a:lnTo>
                  <a:cubicBezTo>
                    <a:pt x="80" y="2"/>
                    <a:pt x="78" y="4"/>
                    <a:pt x="75" y="5"/>
                  </a:cubicBezTo>
                  <a:lnTo>
                    <a:pt x="74" y="6"/>
                  </a:lnTo>
                  <a:cubicBezTo>
                    <a:pt x="66" y="9"/>
                    <a:pt x="58" y="11"/>
                    <a:pt x="50" y="11"/>
                  </a:cubicBezTo>
                  <a:cubicBezTo>
                    <a:pt x="50" y="14"/>
                    <a:pt x="49" y="17"/>
                    <a:pt x="49" y="19"/>
                  </a:cubicBezTo>
                  <a:cubicBezTo>
                    <a:pt x="47" y="25"/>
                    <a:pt x="40" y="26"/>
                    <a:pt x="40" y="31"/>
                  </a:cubicBezTo>
                  <a:cubicBezTo>
                    <a:pt x="40" y="32"/>
                    <a:pt x="40" y="32"/>
                    <a:pt x="40" y="33"/>
                  </a:cubicBezTo>
                  <a:lnTo>
                    <a:pt x="39" y="34"/>
                  </a:lnTo>
                  <a:cubicBezTo>
                    <a:pt x="38" y="34"/>
                    <a:pt x="38" y="35"/>
                    <a:pt x="37" y="35"/>
                  </a:cubicBezTo>
                  <a:cubicBezTo>
                    <a:pt x="37" y="35"/>
                    <a:pt x="36" y="34"/>
                    <a:pt x="35" y="34"/>
                  </a:cubicBezTo>
                  <a:cubicBezTo>
                    <a:pt x="35" y="34"/>
                    <a:pt x="35" y="33"/>
                    <a:pt x="34" y="33"/>
                  </a:cubicBezTo>
                  <a:lnTo>
                    <a:pt x="34" y="32"/>
                  </a:lnTo>
                  <a:lnTo>
                    <a:pt x="28" y="38"/>
                  </a:lnTo>
                  <a:lnTo>
                    <a:pt x="27" y="39"/>
                  </a:lnTo>
                  <a:cubicBezTo>
                    <a:pt x="26" y="40"/>
                    <a:pt x="26" y="39"/>
                    <a:pt x="25" y="39"/>
                  </a:cubicBezTo>
                  <a:cubicBezTo>
                    <a:pt x="24" y="39"/>
                    <a:pt x="24" y="40"/>
                    <a:pt x="23" y="39"/>
                  </a:cubicBezTo>
                  <a:cubicBezTo>
                    <a:pt x="22" y="38"/>
                    <a:pt x="22" y="38"/>
                    <a:pt x="21" y="37"/>
                  </a:cubicBezTo>
                  <a:cubicBezTo>
                    <a:pt x="21" y="36"/>
                    <a:pt x="21" y="36"/>
                    <a:pt x="21" y="35"/>
                  </a:cubicBezTo>
                  <a:cubicBezTo>
                    <a:pt x="21" y="33"/>
                    <a:pt x="21" y="30"/>
                    <a:pt x="21" y="27"/>
                  </a:cubicBezTo>
                  <a:cubicBezTo>
                    <a:pt x="16" y="31"/>
                    <a:pt x="12" y="36"/>
                    <a:pt x="9" y="42"/>
                  </a:cubicBezTo>
                  <a:cubicBezTo>
                    <a:pt x="3" y="53"/>
                    <a:pt x="0" y="65"/>
                    <a:pt x="0" y="77"/>
                  </a:cubicBezTo>
                  <a:cubicBezTo>
                    <a:pt x="0" y="79"/>
                    <a:pt x="0" y="81"/>
                    <a:pt x="0" y="83"/>
                  </a:cubicBezTo>
                  <a:cubicBezTo>
                    <a:pt x="7" y="60"/>
                    <a:pt x="10" y="40"/>
                    <a:pt x="41" y="37"/>
                  </a:cubicBezTo>
                  <a:cubicBezTo>
                    <a:pt x="46" y="37"/>
                    <a:pt x="46" y="43"/>
                    <a:pt x="41" y="44"/>
                  </a:cubicBezTo>
                  <a:cubicBezTo>
                    <a:pt x="28" y="46"/>
                    <a:pt x="24" y="63"/>
                    <a:pt x="21" y="78"/>
                  </a:cubicBezTo>
                  <a:cubicBezTo>
                    <a:pt x="41" y="56"/>
                    <a:pt x="54" y="30"/>
                    <a:pt x="93" y="29"/>
                  </a:cubicBezTo>
                  <a:cubicBezTo>
                    <a:pt x="97" y="29"/>
                    <a:pt x="101" y="29"/>
                    <a:pt x="105" y="29"/>
                  </a:cubicBezTo>
                  <a:cubicBezTo>
                    <a:pt x="131" y="29"/>
                    <a:pt x="158" y="31"/>
                    <a:pt x="184" y="35"/>
                  </a:cubicBezTo>
                  <a:cubicBezTo>
                    <a:pt x="194" y="38"/>
                    <a:pt x="205" y="39"/>
                    <a:pt x="215" y="39"/>
                  </a:cubicBezTo>
                  <a:cubicBezTo>
                    <a:pt x="236" y="39"/>
                    <a:pt x="257" y="34"/>
                    <a:pt x="275" y="24"/>
                  </a:cubicBezTo>
                  <a:lnTo>
                    <a:pt x="274" y="24"/>
                  </a:lnTo>
                  <a:cubicBezTo>
                    <a:pt x="271" y="24"/>
                    <a:pt x="269" y="24"/>
                    <a:pt x="267"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 name="Google Shape;821;p29">
              <a:extLst>
                <a:ext uri="{FF2B5EF4-FFF2-40B4-BE49-F238E27FC236}">
                  <a16:creationId xmlns:a16="http://schemas.microsoft.com/office/drawing/2014/main" id="{B904F6D1-F846-7C13-6BA5-C427C97A2CAB}"/>
                </a:ext>
              </a:extLst>
            </p:cNvPr>
            <p:cNvSpPr/>
            <p:nvPr/>
          </p:nvSpPr>
          <p:spPr>
            <a:xfrm>
              <a:off x="1302845" y="-612935"/>
              <a:ext cx="16920" cy="21240"/>
            </a:xfrm>
            <a:custGeom>
              <a:avLst/>
              <a:gdLst/>
              <a:ahLst/>
              <a:cxnLst/>
              <a:rect l="l" t="t" r="r" b="b"/>
              <a:pathLst>
                <a:path w="47" h="59" extrusionOk="0">
                  <a:moveTo>
                    <a:pt x="41" y="8"/>
                  </a:moveTo>
                  <a:cubicBezTo>
                    <a:pt x="46" y="8"/>
                    <a:pt x="45" y="0"/>
                    <a:pt x="41" y="1"/>
                  </a:cubicBezTo>
                  <a:cubicBezTo>
                    <a:pt x="10" y="4"/>
                    <a:pt x="7" y="24"/>
                    <a:pt x="0" y="48"/>
                  </a:cubicBezTo>
                  <a:cubicBezTo>
                    <a:pt x="0" y="50"/>
                    <a:pt x="0" y="52"/>
                    <a:pt x="0" y="54"/>
                  </a:cubicBezTo>
                  <a:lnTo>
                    <a:pt x="1" y="55"/>
                  </a:lnTo>
                  <a:cubicBezTo>
                    <a:pt x="2" y="56"/>
                    <a:pt x="2" y="57"/>
                    <a:pt x="2" y="57"/>
                  </a:cubicBezTo>
                  <a:cubicBezTo>
                    <a:pt x="3" y="57"/>
                    <a:pt x="4" y="58"/>
                    <a:pt x="5" y="58"/>
                  </a:cubicBezTo>
                  <a:cubicBezTo>
                    <a:pt x="6" y="58"/>
                    <a:pt x="6" y="57"/>
                    <a:pt x="7" y="57"/>
                  </a:cubicBezTo>
                  <a:cubicBezTo>
                    <a:pt x="7" y="57"/>
                    <a:pt x="8" y="57"/>
                    <a:pt x="8" y="56"/>
                  </a:cubicBezTo>
                  <a:cubicBezTo>
                    <a:pt x="13" y="52"/>
                    <a:pt x="18" y="48"/>
                    <a:pt x="22" y="43"/>
                  </a:cubicBezTo>
                  <a:cubicBezTo>
                    <a:pt x="25" y="27"/>
                    <a:pt x="28" y="11"/>
                    <a:pt x="41"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29">
              <a:extLst>
                <a:ext uri="{FF2B5EF4-FFF2-40B4-BE49-F238E27FC236}">
                  <a16:creationId xmlns:a16="http://schemas.microsoft.com/office/drawing/2014/main" id="{5BE152C3-2D6E-9D82-A5AB-DE22776C5028}"/>
                </a:ext>
              </a:extLst>
            </p:cNvPr>
            <p:cNvSpPr/>
            <p:nvPr/>
          </p:nvSpPr>
          <p:spPr>
            <a:xfrm>
              <a:off x="1315085" y="-621575"/>
              <a:ext cx="6480" cy="8640"/>
            </a:xfrm>
            <a:custGeom>
              <a:avLst/>
              <a:gdLst/>
              <a:ahLst/>
              <a:cxnLst/>
              <a:rect l="l" t="t" r="r" b="b"/>
              <a:pathLst>
                <a:path w="18" h="24" extrusionOk="0">
                  <a:moveTo>
                    <a:pt x="9" y="10"/>
                  </a:moveTo>
                  <a:cubicBezTo>
                    <a:pt x="7" y="14"/>
                    <a:pt x="4" y="18"/>
                    <a:pt x="0" y="21"/>
                  </a:cubicBezTo>
                  <a:cubicBezTo>
                    <a:pt x="1" y="22"/>
                    <a:pt x="1" y="21"/>
                    <a:pt x="2" y="22"/>
                  </a:cubicBezTo>
                  <a:cubicBezTo>
                    <a:pt x="3" y="23"/>
                    <a:pt x="3" y="23"/>
                    <a:pt x="3" y="23"/>
                  </a:cubicBezTo>
                  <a:cubicBezTo>
                    <a:pt x="4" y="23"/>
                    <a:pt x="4" y="23"/>
                    <a:pt x="5" y="22"/>
                  </a:cubicBezTo>
                  <a:cubicBezTo>
                    <a:pt x="6" y="21"/>
                    <a:pt x="5" y="22"/>
                    <a:pt x="6" y="21"/>
                  </a:cubicBezTo>
                  <a:cubicBezTo>
                    <a:pt x="7" y="20"/>
                    <a:pt x="7" y="20"/>
                    <a:pt x="7" y="20"/>
                  </a:cubicBezTo>
                  <a:cubicBezTo>
                    <a:pt x="7" y="15"/>
                    <a:pt x="13" y="13"/>
                    <a:pt x="15" y="8"/>
                  </a:cubicBezTo>
                  <a:cubicBezTo>
                    <a:pt x="16" y="5"/>
                    <a:pt x="16" y="2"/>
                    <a:pt x="17" y="0"/>
                  </a:cubicBezTo>
                  <a:lnTo>
                    <a:pt x="15" y="0"/>
                  </a:lnTo>
                  <a:cubicBezTo>
                    <a:pt x="14" y="0"/>
                    <a:pt x="10" y="9"/>
                    <a:pt x="9"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29">
              <a:extLst>
                <a:ext uri="{FF2B5EF4-FFF2-40B4-BE49-F238E27FC236}">
                  <a16:creationId xmlns:a16="http://schemas.microsoft.com/office/drawing/2014/main" id="{F4F2E546-4455-5A98-A66B-97FB9B338216}"/>
                </a:ext>
              </a:extLst>
            </p:cNvPr>
            <p:cNvSpPr/>
            <p:nvPr/>
          </p:nvSpPr>
          <p:spPr>
            <a:xfrm>
              <a:off x="1306445" y="-639575"/>
              <a:ext cx="5760" cy="3960"/>
            </a:xfrm>
            <a:custGeom>
              <a:avLst/>
              <a:gdLst/>
              <a:ahLst/>
              <a:cxnLst/>
              <a:rect l="l" t="t" r="r" b="b"/>
              <a:pathLst>
                <a:path w="16" h="11" extrusionOk="0">
                  <a:moveTo>
                    <a:pt x="11" y="10"/>
                  </a:moveTo>
                  <a:cubicBezTo>
                    <a:pt x="12" y="10"/>
                    <a:pt x="13" y="10"/>
                    <a:pt x="13" y="10"/>
                  </a:cubicBezTo>
                  <a:cubicBezTo>
                    <a:pt x="14" y="9"/>
                    <a:pt x="14" y="9"/>
                    <a:pt x="15" y="8"/>
                  </a:cubicBezTo>
                  <a:cubicBezTo>
                    <a:pt x="15" y="8"/>
                    <a:pt x="15" y="7"/>
                    <a:pt x="15" y="6"/>
                  </a:cubicBezTo>
                  <a:lnTo>
                    <a:pt x="15" y="5"/>
                  </a:lnTo>
                  <a:cubicBezTo>
                    <a:pt x="14" y="4"/>
                    <a:pt x="14" y="4"/>
                    <a:pt x="13" y="3"/>
                  </a:cubicBezTo>
                  <a:cubicBezTo>
                    <a:pt x="13" y="3"/>
                    <a:pt x="12" y="3"/>
                    <a:pt x="11" y="3"/>
                  </a:cubicBezTo>
                  <a:cubicBezTo>
                    <a:pt x="8" y="3"/>
                    <a:pt x="7" y="0"/>
                    <a:pt x="4" y="0"/>
                  </a:cubicBezTo>
                  <a:cubicBezTo>
                    <a:pt x="0" y="0"/>
                    <a:pt x="4" y="0"/>
                    <a:pt x="3" y="0"/>
                  </a:cubicBezTo>
                  <a:lnTo>
                    <a:pt x="3" y="3"/>
                  </a:lnTo>
                  <a:cubicBezTo>
                    <a:pt x="2" y="8"/>
                    <a:pt x="7" y="10"/>
                    <a:pt x="11"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 name="Google Shape;824;p29">
              <a:extLst>
                <a:ext uri="{FF2B5EF4-FFF2-40B4-BE49-F238E27FC236}">
                  <a16:creationId xmlns:a16="http://schemas.microsoft.com/office/drawing/2014/main" id="{27667592-42B5-7A18-F463-467475FEF3AC}"/>
                </a:ext>
              </a:extLst>
            </p:cNvPr>
            <p:cNvSpPr/>
            <p:nvPr/>
          </p:nvSpPr>
          <p:spPr>
            <a:xfrm>
              <a:off x="1405445" y="-643175"/>
              <a:ext cx="9000" cy="4320"/>
            </a:xfrm>
            <a:custGeom>
              <a:avLst/>
              <a:gdLst/>
              <a:ahLst/>
              <a:cxnLst/>
              <a:rect l="l" t="t" r="r" b="b"/>
              <a:pathLst>
                <a:path w="25" h="12" extrusionOk="0">
                  <a:moveTo>
                    <a:pt x="13" y="5"/>
                  </a:moveTo>
                  <a:cubicBezTo>
                    <a:pt x="16" y="7"/>
                    <a:pt x="19" y="9"/>
                    <a:pt x="21" y="11"/>
                  </a:cubicBezTo>
                  <a:lnTo>
                    <a:pt x="24" y="3"/>
                  </a:lnTo>
                  <a:cubicBezTo>
                    <a:pt x="16" y="2"/>
                    <a:pt x="8" y="1"/>
                    <a:pt x="0" y="0"/>
                  </a:cubicBezTo>
                  <a:cubicBezTo>
                    <a:pt x="5" y="1"/>
                    <a:pt x="9" y="3"/>
                    <a:pt x="13"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 name="Google Shape;825;p29">
              <a:extLst>
                <a:ext uri="{FF2B5EF4-FFF2-40B4-BE49-F238E27FC236}">
                  <a16:creationId xmlns:a16="http://schemas.microsoft.com/office/drawing/2014/main" id="{D653F822-8EAC-F6BD-C7CF-40771D911FA0}"/>
                </a:ext>
              </a:extLst>
            </p:cNvPr>
            <p:cNvSpPr/>
            <p:nvPr/>
          </p:nvSpPr>
          <p:spPr>
            <a:xfrm>
              <a:off x="1321925" y="-696455"/>
              <a:ext cx="56520" cy="61560"/>
            </a:xfrm>
            <a:custGeom>
              <a:avLst/>
              <a:gdLst/>
              <a:ahLst/>
              <a:cxnLst/>
              <a:rect l="l" t="t" r="r" b="b"/>
              <a:pathLst>
                <a:path w="157" h="171" extrusionOk="0">
                  <a:moveTo>
                    <a:pt x="21" y="139"/>
                  </a:moveTo>
                  <a:cubicBezTo>
                    <a:pt x="22" y="148"/>
                    <a:pt x="17" y="156"/>
                    <a:pt x="23" y="163"/>
                  </a:cubicBezTo>
                  <a:cubicBezTo>
                    <a:pt x="30" y="161"/>
                    <a:pt x="37" y="160"/>
                    <a:pt x="44" y="160"/>
                  </a:cubicBezTo>
                  <a:cubicBezTo>
                    <a:pt x="51" y="160"/>
                    <a:pt x="58" y="161"/>
                    <a:pt x="65" y="163"/>
                  </a:cubicBezTo>
                  <a:cubicBezTo>
                    <a:pt x="81" y="166"/>
                    <a:pt x="96" y="169"/>
                    <a:pt x="112" y="170"/>
                  </a:cubicBezTo>
                  <a:cubicBezTo>
                    <a:pt x="116" y="167"/>
                    <a:pt x="120" y="163"/>
                    <a:pt x="124" y="161"/>
                  </a:cubicBezTo>
                  <a:cubicBezTo>
                    <a:pt x="134" y="155"/>
                    <a:pt x="145" y="152"/>
                    <a:pt x="156" y="152"/>
                  </a:cubicBezTo>
                  <a:lnTo>
                    <a:pt x="143" y="152"/>
                  </a:lnTo>
                  <a:cubicBezTo>
                    <a:pt x="115" y="152"/>
                    <a:pt x="4" y="169"/>
                    <a:pt x="30" y="109"/>
                  </a:cubicBezTo>
                  <a:cubicBezTo>
                    <a:pt x="42" y="79"/>
                    <a:pt x="48" y="46"/>
                    <a:pt x="48" y="13"/>
                  </a:cubicBezTo>
                  <a:cubicBezTo>
                    <a:pt x="48" y="9"/>
                    <a:pt x="48" y="6"/>
                    <a:pt x="48" y="2"/>
                  </a:cubicBezTo>
                  <a:cubicBezTo>
                    <a:pt x="47" y="3"/>
                    <a:pt x="47" y="4"/>
                    <a:pt x="46" y="4"/>
                  </a:cubicBezTo>
                  <a:cubicBezTo>
                    <a:pt x="44" y="5"/>
                    <a:pt x="42" y="5"/>
                    <a:pt x="41" y="5"/>
                  </a:cubicBezTo>
                  <a:cubicBezTo>
                    <a:pt x="39" y="5"/>
                    <a:pt x="38" y="5"/>
                    <a:pt x="37" y="4"/>
                  </a:cubicBezTo>
                  <a:cubicBezTo>
                    <a:pt x="36" y="3"/>
                    <a:pt x="35" y="2"/>
                    <a:pt x="34" y="1"/>
                  </a:cubicBezTo>
                  <a:cubicBezTo>
                    <a:pt x="34" y="0"/>
                    <a:pt x="34" y="0"/>
                    <a:pt x="34" y="0"/>
                  </a:cubicBezTo>
                  <a:cubicBezTo>
                    <a:pt x="30" y="25"/>
                    <a:pt x="24" y="50"/>
                    <a:pt x="20" y="71"/>
                  </a:cubicBezTo>
                  <a:cubicBezTo>
                    <a:pt x="17" y="83"/>
                    <a:pt x="5" y="104"/>
                    <a:pt x="0" y="123"/>
                  </a:cubicBezTo>
                  <a:cubicBezTo>
                    <a:pt x="1" y="123"/>
                    <a:pt x="1" y="123"/>
                    <a:pt x="2" y="123"/>
                  </a:cubicBezTo>
                  <a:cubicBezTo>
                    <a:pt x="5" y="123"/>
                    <a:pt x="9" y="124"/>
                    <a:pt x="12" y="126"/>
                  </a:cubicBezTo>
                  <a:cubicBezTo>
                    <a:pt x="15" y="128"/>
                    <a:pt x="17" y="130"/>
                    <a:pt x="19" y="133"/>
                  </a:cubicBezTo>
                  <a:cubicBezTo>
                    <a:pt x="20" y="135"/>
                    <a:pt x="21" y="137"/>
                    <a:pt x="21" y="13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 name="Google Shape;826;p29">
              <a:extLst>
                <a:ext uri="{FF2B5EF4-FFF2-40B4-BE49-F238E27FC236}">
                  <a16:creationId xmlns:a16="http://schemas.microsoft.com/office/drawing/2014/main" id="{9CD9BFC1-5075-4E31-DBB7-62388BFDD0E4}"/>
                </a:ext>
              </a:extLst>
            </p:cNvPr>
            <p:cNvSpPr/>
            <p:nvPr/>
          </p:nvSpPr>
          <p:spPr>
            <a:xfrm>
              <a:off x="1413005" y="-642095"/>
              <a:ext cx="4320" cy="4680"/>
            </a:xfrm>
            <a:custGeom>
              <a:avLst/>
              <a:gdLst/>
              <a:ahLst/>
              <a:cxnLst/>
              <a:rect l="l" t="t" r="r" b="b"/>
              <a:pathLst>
                <a:path w="12" h="13" extrusionOk="0">
                  <a:moveTo>
                    <a:pt x="4" y="12"/>
                  </a:moveTo>
                  <a:lnTo>
                    <a:pt x="6" y="12"/>
                  </a:lnTo>
                  <a:cubicBezTo>
                    <a:pt x="7" y="12"/>
                    <a:pt x="6" y="12"/>
                    <a:pt x="7" y="11"/>
                  </a:cubicBezTo>
                  <a:cubicBezTo>
                    <a:pt x="8" y="10"/>
                    <a:pt x="9" y="10"/>
                    <a:pt x="10" y="9"/>
                  </a:cubicBezTo>
                  <a:cubicBezTo>
                    <a:pt x="11" y="8"/>
                    <a:pt x="10" y="7"/>
                    <a:pt x="10" y="6"/>
                  </a:cubicBezTo>
                  <a:cubicBezTo>
                    <a:pt x="10" y="5"/>
                    <a:pt x="11" y="4"/>
                    <a:pt x="10" y="3"/>
                  </a:cubicBezTo>
                  <a:cubicBezTo>
                    <a:pt x="9" y="2"/>
                    <a:pt x="8" y="2"/>
                    <a:pt x="7" y="1"/>
                  </a:cubicBezTo>
                  <a:lnTo>
                    <a:pt x="6" y="0"/>
                  </a:lnTo>
                  <a:lnTo>
                    <a:pt x="2" y="0"/>
                  </a:lnTo>
                  <a:lnTo>
                    <a:pt x="0" y="9"/>
                  </a:lnTo>
                  <a:cubicBezTo>
                    <a:pt x="1" y="10"/>
                    <a:pt x="3" y="11"/>
                    <a:pt x="4"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 name="Google Shape;827;p29">
              <a:extLst>
                <a:ext uri="{FF2B5EF4-FFF2-40B4-BE49-F238E27FC236}">
                  <a16:creationId xmlns:a16="http://schemas.microsoft.com/office/drawing/2014/main" id="{749C4DEC-BC40-AA34-6D51-878E29007367}"/>
                </a:ext>
              </a:extLst>
            </p:cNvPr>
            <p:cNvSpPr/>
            <p:nvPr/>
          </p:nvSpPr>
          <p:spPr>
            <a:xfrm>
              <a:off x="1081805" y="-1188935"/>
              <a:ext cx="7200" cy="2880"/>
            </a:xfrm>
            <a:custGeom>
              <a:avLst/>
              <a:gdLst/>
              <a:ahLst/>
              <a:cxnLst/>
              <a:rect l="l" t="t" r="r" b="b"/>
              <a:pathLst>
                <a:path w="20" h="8" extrusionOk="0">
                  <a:moveTo>
                    <a:pt x="0" y="0"/>
                  </a:moveTo>
                  <a:cubicBezTo>
                    <a:pt x="6" y="3"/>
                    <a:pt x="13" y="5"/>
                    <a:pt x="19" y="7"/>
                  </a:cubicBezTo>
                  <a:cubicBezTo>
                    <a:pt x="13" y="5"/>
                    <a:pt x="6" y="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 name="Google Shape;828;p29">
              <a:extLst>
                <a:ext uri="{FF2B5EF4-FFF2-40B4-BE49-F238E27FC236}">
                  <a16:creationId xmlns:a16="http://schemas.microsoft.com/office/drawing/2014/main" id="{1175EC81-D4C8-865D-7D38-6B3B5FCE33B0}"/>
                </a:ext>
              </a:extLst>
            </p:cNvPr>
            <p:cNvSpPr/>
            <p:nvPr/>
          </p:nvSpPr>
          <p:spPr>
            <a:xfrm>
              <a:off x="1089365" y="-1182095"/>
              <a:ext cx="256320" cy="486360"/>
            </a:xfrm>
            <a:custGeom>
              <a:avLst/>
              <a:gdLst/>
              <a:ahLst/>
              <a:cxnLst/>
              <a:rect l="l" t="t" r="r" b="b"/>
              <a:pathLst>
                <a:path w="712" h="1351" extrusionOk="0">
                  <a:moveTo>
                    <a:pt x="689" y="1280"/>
                  </a:moveTo>
                  <a:cubicBezTo>
                    <a:pt x="692" y="1302"/>
                    <a:pt x="693" y="1326"/>
                    <a:pt x="693" y="1350"/>
                  </a:cubicBezTo>
                  <a:cubicBezTo>
                    <a:pt x="694" y="1350"/>
                    <a:pt x="695" y="1350"/>
                    <a:pt x="695" y="1349"/>
                  </a:cubicBezTo>
                  <a:cubicBezTo>
                    <a:pt x="696" y="1347"/>
                    <a:pt x="696" y="1346"/>
                    <a:pt x="696" y="1345"/>
                  </a:cubicBezTo>
                  <a:cubicBezTo>
                    <a:pt x="700" y="1310"/>
                    <a:pt x="711" y="1275"/>
                    <a:pt x="711" y="1241"/>
                  </a:cubicBezTo>
                  <a:cubicBezTo>
                    <a:pt x="711" y="1190"/>
                    <a:pt x="711" y="1140"/>
                    <a:pt x="711" y="1089"/>
                  </a:cubicBezTo>
                  <a:cubicBezTo>
                    <a:pt x="711" y="1008"/>
                    <a:pt x="698" y="928"/>
                    <a:pt x="676" y="850"/>
                  </a:cubicBezTo>
                  <a:cubicBezTo>
                    <a:pt x="663" y="806"/>
                    <a:pt x="643" y="765"/>
                    <a:pt x="630" y="722"/>
                  </a:cubicBezTo>
                  <a:cubicBezTo>
                    <a:pt x="616" y="674"/>
                    <a:pt x="611" y="621"/>
                    <a:pt x="591" y="575"/>
                  </a:cubicBezTo>
                  <a:cubicBezTo>
                    <a:pt x="569" y="528"/>
                    <a:pt x="545" y="482"/>
                    <a:pt x="519" y="437"/>
                  </a:cubicBezTo>
                  <a:cubicBezTo>
                    <a:pt x="512" y="425"/>
                    <a:pt x="505" y="412"/>
                    <a:pt x="498" y="400"/>
                  </a:cubicBezTo>
                  <a:cubicBezTo>
                    <a:pt x="466" y="343"/>
                    <a:pt x="414" y="293"/>
                    <a:pt x="367" y="249"/>
                  </a:cubicBezTo>
                  <a:cubicBezTo>
                    <a:pt x="342" y="226"/>
                    <a:pt x="315" y="190"/>
                    <a:pt x="289" y="171"/>
                  </a:cubicBezTo>
                  <a:cubicBezTo>
                    <a:pt x="254" y="147"/>
                    <a:pt x="234" y="107"/>
                    <a:pt x="197" y="84"/>
                  </a:cubicBezTo>
                  <a:cubicBezTo>
                    <a:pt x="187" y="78"/>
                    <a:pt x="176" y="72"/>
                    <a:pt x="165" y="65"/>
                  </a:cubicBezTo>
                  <a:cubicBezTo>
                    <a:pt x="122" y="40"/>
                    <a:pt x="77" y="18"/>
                    <a:pt x="31" y="0"/>
                  </a:cubicBezTo>
                  <a:lnTo>
                    <a:pt x="31" y="1"/>
                  </a:lnTo>
                  <a:cubicBezTo>
                    <a:pt x="31" y="2"/>
                    <a:pt x="31" y="2"/>
                    <a:pt x="31" y="2"/>
                  </a:cubicBezTo>
                  <a:lnTo>
                    <a:pt x="31" y="6"/>
                  </a:lnTo>
                  <a:cubicBezTo>
                    <a:pt x="33" y="18"/>
                    <a:pt x="11" y="22"/>
                    <a:pt x="9" y="10"/>
                  </a:cubicBezTo>
                  <a:cubicBezTo>
                    <a:pt x="9" y="13"/>
                    <a:pt x="6" y="14"/>
                    <a:pt x="0" y="14"/>
                  </a:cubicBezTo>
                  <a:lnTo>
                    <a:pt x="24" y="25"/>
                  </a:lnTo>
                  <a:cubicBezTo>
                    <a:pt x="89" y="51"/>
                    <a:pt x="177" y="80"/>
                    <a:pt x="224" y="134"/>
                  </a:cubicBezTo>
                  <a:cubicBezTo>
                    <a:pt x="312" y="235"/>
                    <a:pt x="432" y="320"/>
                    <a:pt x="495" y="440"/>
                  </a:cubicBezTo>
                  <a:cubicBezTo>
                    <a:pt x="512" y="474"/>
                    <a:pt x="534" y="503"/>
                    <a:pt x="550" y="537"/>
                  </a:cubicBezTo>
                  <a:cubicBezTo>
                    <a:pt x="568" y="577"/>
                    <a:pt x="583" y="619"/>
                    <a:pt x="593" y="662"/>
                  </a:cubicBezTo>
                  <a:cubicBezTo>
                    <a:pt x="615" y="748"/>
                    <a:pt x="649" y="829"/>
                    <a:pt x="666" y="916"/>
                  </a:cubicBezTo>
                  <a:cubicBezTo>
                    <a:pt x="673" y="950"/>
                    <a:pt x="691" y="995"/>
                    <a:pt x="690" y="1029"/>
                  </a:cubicBezTo>
                  <a:cubicBezTo>
                    <a:pt x="688" y="1069"/>
                    <a:pt x="688" y="1107"/>
                    <a:pt x="688" y="1147"/>
                  </a:cubicBezTo>
                  <a:cubicBezTo>
                    <a:pt x="688" y="1186"/>
                    <a:pt x="695" y="1239"/>
                    <a:pt x="679" y="1279"/>
                  </a:cubicBezTo>
                  <a:cubicBezTo>
                    <a:pt x="677" y="1290"/>
                    <a:pt x="675" y="1301"/>
                    <a:pt x="675" y="1312"/>
                  </a:cubicBezTo>
                  <a:cubicBezTo>
                    <a:pt x="675" y="1323"/>
                    <a:pt x="677" y="1334"/>
                    <a:pt x="679" y="1345"/>
                  </a:cubicBezTo>
                  <a:cubicBezTo>
                    <a:pt x="679" y="1346"/>
                    <a:pt x="679" y="1346"/>
                    <a:pt x="679" y="1347"/>
                  </a:cubicBezTo>
                  <a:lnTo>
                    <a:pt x="679" y="1348"/>
                  </a:lnTo>
                  <a:cubicBezTo>
                    <a:pt x="683" y="1326"/>
                    <a:pt x="685" y="1304"/>
                    <a:pt x="685" y="1281"/>
                  </a:cubicBezTo>
                  <a:cubicBezTo>
                    <a:pt x="685" y="1278"/>
                    <a:pt x="689" y="1278"/>
                    <a:pt x="689" y="128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 name="Google Shape;829;p29">
              <a:extLst>
                <a:ext uri="{FF2B5EF4-FFF2-40B4-BE49-F238E27FC236}">
                  <a16:creationId xmlns:a16="http://schemas.microsoft.com/office/drawing/2014/main" id="{3DC9564C-F887-4812-CDB2-9277142B1869}"/>
                </a:ext>
              </a:extLst>
            </p:cNvPr>
            <p:cNvSpPr/>
            <p:nvPr/>
          </p:nvSpPr>
          <p:spPr>
            <a:xfrm>
              <a:off x="1040045" y="-1196855"/>
              <a:ext cx="18720" cy="6840"/>
            </a:xfrm>
            <a:custGeom>
              <a:avLst/>
              <a:gdLst/>
              <a:ahLst/>
              <a:cxnLst/>
              <a:rect l="l" t="t" r="r" b="b"/>
              <a:pathLst>
                <a:path w="52" h="19" extrusionOk="0">
                  <a:moveTo>
                    <a:pt x="0" y="0"/>
                  </a:moveTo>
                  <a:cubicBezTo>
                    <a:pt x="17" y="5"/>
                    <a:pt x="34" y="12"/>
                    <a:pt x="51" y="18"/>
                  </a:cubicBezTo>
                  <a:cubicBezTo>
                    <a:pt x="41" y="14"/>
                    <a:pt x="31" y="10"/>
                    <a:pt x="22" y="6"/>
                  </a:cubicBezTo>
                  <a:cubicBezTo>
                    <a:pt x="13" y="2"/>
                    <a:pt x="7" y="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29">
              <a:extLst>
                <a:ext uri="{FF2B5EF4-FFF2-40B4-BE49-F238E27FC236}">
                  <a16:creationId xmlns:a16="http://schemas.microsoft.com/office/drawing/2014/main" id="{1E6BECC2-357E-FE54-6805-4306AF30F96A}"/>
                </a:ext>
              </a:extLst>
            </p:cNvPr>
            <p:cNvSpPr/>
            <p:nvPr/>
          </p:nvSpPr>
          <p:spPr>
            <a:xfrm>
              <a:off x="1333805" y="-722015"/>
              <a:ext cx="5400" cy="27360"/>
            </a:xfrm>
            <a:custGeom>
              <a:avLst/>
              <a:gdLst/>
              <a:ahLst/>
              <a:cxnLst/>
              <a:rect l="l" t="t" r="r" b="b"/>
              <a:pathLst>
                <a:path w="15" h="76" extrusionOk="0">
                  <a:moveTo>
                    <a:pt x="14" y="71"/>
                  </a:moveTo>
                  <a:cubicBezTo>
                    <a:pt x="14" y="47"/>
                    <a:pt x="12" y="23"/>
                    <a:pt x="10" y="1"/>
                  </a:cubicBezTo>
                  <a:cubicBezTo>
                    <a:pt x="10" y="0"/>
                    <a:pt x="6" y="0"/>
                    <a:pt x="6" y="1"/>
                  </a:cubicBezTo>
                  <a:cubicBezTo>
                    <a:pt x="6" y="24"/>
                    <a:pt x="4" y="47"/>
                    <a:pt x="0" y="69"/>
                  </a:cubicBezTo>
                  <a:lnTo>
                    <a:pt x="0" y="70"/>
                  </a:lnTo>
                  <a:cubicBezTo>
                    <a:pt x="1" y="71"/>
                    <a:pt x="2" y="72"/>
                    <a:pt x="4" y="73"/>
                  </a:cubicBezTo>
                  <a:cubicBezTo>
                    <a:pt x="6" y="75"/>
                    <a:pt x="6" y="74"/>
                    <a:pt x="8" y="74"/>
                  </a:cubicBezTo>
                  <a:cubicBezTo>
                    <a:pt x="9" y="74"/>
                    <a:pt x="11" y="74"/>
                    <a:pt x="12" y="73"/>
                  </a:cubicBezTo>
                  <a:cubicBezTo>
                    <a:pt x="13" y="73"/>
                    <a:pt x="13" y="72"/>
                    <a:pt x="14" y="7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29">
              <a:extLst>
                <a:ext uri="{FF2B5EF4-FFF2-40B4-BE49-F238E27FC236}">
                  <a16:creationId xmlns:a16="http://schemas.microsoft.com/office/drawing/2014/main" id="{BEC93BF1-5AD3-FFAD-E1EE-A44CC6080DE7}"/>
                </a:ext>
              </a:extLst>
            </p:cNvPr>
            <p:cNvSpPr/>
            <p:nvPr/>
          </p:nvSpPr>
          <p:spPr>
            <a:xfrm>
              <a:off x="1382045" y="-950975"/>
              <a:ext cx="8280" cy="24840"/>
            </a:xfrm>
            <a:custGeom>
              <a:avLst/>
              <a:gdLst/>
              <a:ahLst/>
              <a:cxnLst/>
              <a:rect l="l" t="t" r="r" b="b"/>
              <a:pathLst>
                <a:path w="23" h="69" extrusionOk="0">
                  <a:moveTo>
                    <a:pt x="6" y="0"/>
                  </a:moveTo>
                  <a:cubicBezTo>
                    <a:pt x="5" y="0"/>
                    <a:pt x="4" y="0"/>
                    <a:pt x="3" y="0"/>
                  </a:cubicBezTo>
                  <a:cubicBezTo>
                    <a:pt x="2" y="0"/>
                    <a:pt x="1" y="0"/>
                    <a:pt x="0" y="0"/>
                  </a:cubicBezTo>
                  <a:cubicBezTo>
                    <a:pt x="6" y="22"/>
                    <a:pt x="14" y="45"/>
                    <a:pt x="22" y="68"/>
                  </a:cubicBezTo>
                  <a:cubicBezTo>
                    <a:pt x="16" y="45"/>
                    <a:pt x="10" y="22"/>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29">
              <a:extLst>
                <a:ext uri="{FF2B5EF4-FFF2-40B4-BE49-F238E27FC236}">
                  <a16:creationId xmlns:a16="http://schemas.microsoft.com/office/drawing/2014/main" id="{FDDAD983-496C-F954-97B1-08564B3C9073}"/>
                </a:ext>
              </a:extLst>
            </p:cNvPr>
            <p:cNvSpPr/>
            <p:nvPr/>
          </p:nvSpPr>
          <p:spPr>
            <a:xfrm>
              <a:off x="1274765" y="-1126295"/>
              <a:ext cx="63000" cy="70560"/>
            </a:xfrm>
            <a:custGeom>
              <a:avLst/>
              <a:gdLst/>
              <a:ahLst/>
              <a:cxnLst/>
              <a:rect l="l" t="t" r="r" b="b"/>
              <a:pathLst>
                <a:path w="175" h="196" extrusionOk="0">
                  <a:moveTo>
                    <a:pt x="174" y="195"/>
                  </a:moveTo>
                  <a:cubicBezTo>
                    <a:pt x="158" y="171"/>
                    <a:pt x="142" y="147"/>
                    <a:pt x="125" y="124"/>
                  </a:cubicBezTo>
                  <a:cubicBezTo>
                    <a:pt x="106" y="101"/>
                    <a:pt x="85" y="80"/>
                    <a:pt x="61" y="61"/>
                  </a:cubicBezTo>
                  <a:cubicBezTo>
                    <a:pt x="42" y="46"/>
                    <a:pt x="27" y="22"/>
                    <a:pt x="7" y="6"/>
                  </a:cubicBezTo>
                  <a:lnTo>
                    <a:pt x="0" y="0"/>
                  </a:lnTo>
                  <a:cubicBezTo>
                    <a:pt x="44" y="43"/>
                    <a:pt x="80" y="94"/>
                    <a:pt x="123" y="138"/>
                  </a:cubicBezTo>
                  <a:cubicBezTo>
                    <a:pt x="139" y="157"/>
                    <a:pt x="157" y="176"/>
                    <a:pt x="174" y="19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29">
              <a:extLst>
                <a:ext uri="{FF2B5EF4-FFF2-40B4-BE49-F238E27FC236}">
                  <a16:creationId xmlns:a16="http://schemas.microsoft.com/office/drawing/2014/main" id="{CB05DDBB-7081-B692-C34A-C68BC505E195}"/>
                </a:ext>
              </a:extLst>
            </p:cNvPr>
            <p:cNvSpPr/>
            <p:nvPr/>
          </p:nvSpPr>
          <p:spPr>
            <a:xfrm>
              <a:off x="1110965" y="-1238615"/>
              <a:ext cx="153360" cy="102600"/>
            </a:xfrm>
            <a:custGeom>
              <a:avLst/>
              <a:gdLst/>
              <a:ahLst/>
              <a:cxnLst/>
              <a:rect l="l" t="t" r="r" b="b"/>
              <a:pathLst>
                <a:path w="426" h="285" extrusionOk="0">
                  <a:moveTo>
                    <a:pt x="51" y="21"/>
                  </a:moveTo>
                  <a:lnTo>
                    <a:pt x="51" y="24"/>
                  </a:lnTo>
                  <a:cubicBezTo>
                    <a:pt x="51" y="25"/>
                    <a:pt x="51" y="26"/>
                    <a:pt x="51" y="26"/>
                  </a:cubicBezTo>
                  <a:cubicBezTo>
                    <a:pt x="51" y="28"/>
                    <a:pt x="51" y="31"/>
                    <a:pt x="50" y="33"/>
                  </a:cubicBezTo>
                  <a:cubicBezTo>
                    <a:pt x="49" y="35"/>
                    <a:pt x="47" y="36"/>
                    <a:pt x="45" y="37"/>
                  </a:cubicBezTo>
                  <a:cubicBezTo>
                    <a:pt x="43" y="38"/>
                    <a:pt x="41" y="39"/>
                    <a:pt x="39" y="39"/>
                  </a:cubicBezTo>
                  <a:cubicBezTo>
                    <a:pt x="80" y="52"/>
                    <a:pt x="119" y="69"/>
                    <a:pt x="156" y="91"/>
                  </a:cubicBezTo>
                  <a:cubicBezTo>
                    <a:pt x="171" y="99"/>
                    <a:pt x="185" y="108"/>
                    <a:pt x="199" y="117"/>
                  </a:cubicBezTo>
                  <a:cubicBezTo>
                    <a:pt x="234" y="140"/>
                    <a:pt x="268" y="166"/>
                    <a:pt x="299" y="193"/>
                  </a:cubicBezTo>
                  <a:lnTo>
                    <a:pt x="332" y="226"/>
                  </a:lnTo>
                  <a:cubicBezTo>
                    <a:pt x="328" y="221"/>
                    <a:pt x="324" y="216"/>
                    <a:pt x="321" y="211"/>
                  </a:cubicBezTo>
                  <a:cubicBezTo>
                    <a:pt x="315" y="200"/>
                    <a:pt x="311" y="189"/>
                    <a:pt x="309" y="178"/>
                  </a:cubicBezTo>
                  <a:cubicBezTo>
                    <a:pt x="309" y="174"/>
                    <a:pt x="313" y="173"/>
                    <a:pt x="316" y="175"/>
                  </a:cubicBezTo>
                  <a:cubicBezTo>
                    <a:pt x="355" y="203"/>
                    <a:pt x="388" y="249"/>
                    <a:pt x="425" y="284"/>
                  </a:cubicBezTo>
                  <a:cubicBezTo>
                    <a:pt x="379" y="237"/>
                    <a:pt x="338" y="182"/>
                    <a:pt x="285" y="146"/>
                  </a:cubicBezTo>
                  <a:cubicBezTo>
                    <a:pt x="205" y="91"/>
                    <a:pt x="103" y="18"/>
                    <a:pt x="0" y="0"/>
                  </a:cubicBezTo>
                  <a:cubicBezTo>
                    <a:pt x="14" y="4"/>
                    <a:pt x="28" y="8"/>
                    <a:pt x="42" y="13"/>
                  </a:cubicBezTo>
                  <a:cubicBezTo>
                    <a:pt x="44" y="13"/>
                    <a:pt x="45" y="13"/>
                    <a:pt x="46" y="14"/>
                  </a:cubicBezTo>
                  <a:cubicBezTo>
                    <a:pt x="48" y="15"/>
                    <a:pt x="49" y="17"/>
                    <a:pt x="50" y="18"/>
                  </a:cubicBezTo>
                  <a:cubicBezTo>
                    <a:pt x="51" y="19"/>
                    <a:pt x="51" y="20"/>
                    <a:pt x="51"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29">
              <a:extLst>
                <a:ext uri="{FF2B5EF4-FFF2-40B4-BE49-F238E27FC236}">
                  <a16:creationId xmlns:a16="http://schemas.microsoft.com/office/drawing/2014/main" id="{4CDABF41-E3BE-62E2-1682-4FDBA80E5055}"/>
                </a:ext>
              </a:extLst>
            </p:cNvPr>
            <p:cNvSpPr/>
            <p:nvPr/>
          </p:nvSpPr>
          <p:spPr>
            <a:xfrm>
              <a:off x="1410485" y="-866375"/>
              <a:ext cx="5400" cy="28440"/>
            </a:xfrm>
            <a:custGeom>
              <a:avLst/>
              <a:gdLst/>
              <a:ahLst/>
              <a:cxnLst/>
              <a:rect l="l" t="t" r="r" b="b"/>
              <a:pathLst>
                <a:path w="15" h="79" extrusionOk="0">
                  <a:moveTo>
                    <a:pt x="0" y="0"/>
                  </a:moveTo>
                  <a:cubicBezTo>
                    <a:pt x="4" y="24"/>
                    <a:pt x="9" y="52"/>
                    <a:pt x="14" y="78"/>
                  </a:cubicBezTo>
                  <a:cubicBezTo>
                    <a:pt x="14" y="70"/>
                    <a:pt x="13" y="62"/>
                    <a:pt x="12" y="54"/>
                  </a:cubicBezTo>
                  <a:cubicBezTo>
                    <a:pt x="10" y="36"/>
                    <a:pt x="6" y="18"/>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29">
              <a:extLst>
                <a:ext uri="{FF2B5EF4-FFF2-40B4-BE49-F238E27FC236}">
                  <a16:creationId xmlns:a16="http://schemas.microsoft.com/office/drawing/2014/main" id="{ABB8D82C-C3BE-A3DD-55C1-BF13CB565B0A}"/>
                </a:ext>
              </a:extLst>
            </p:cNvPr>
            <p:cNvSpPr/>
            <p:nvPr/>
          </p:nvSpPr>
          <p:spPr>
            <a:xfrm>
              <a:off x="1103405" y="-1232495"/>
              <a:ext cx="19800" cy="7560"/>
            </a:xfrm>
            <a:custGeom>
              <a:avLst/>
              <a:gdLst/>
              <a:ahLst/>
              <a:cxnLst/>
              <a:rect l="l" t="t" r="r" b="b"/>
              <a:pathLst>
                <a:path w="55" h="21" extrusionOk="0">
                  <a:moveTo>
                    <a:pt x="51" y="14"/>
                  </a:moveTo>
                  <a:cubicBezTo>
                    <a:pt x="35" y="6"/>
                    <a:pt x="17" y="2"/>
                    <a:pt x="0" y="0"/>
                  </a:cubicBezTo>
                  <a:lnTo>
                    <a:pt x="54" y="20"/>
                  </a:lnTo>
                  <a:cubicBezTo>
                    <a:pt x="53" y="19"/>
                    <a:pt x="53" y="18"/>
                    <a:pt x="52" y="17"/>
                  </a:cubicBezTo>
                  <a:cubicBezTo>
                    <a:pt x="51" y="16"/>
                    <a:pt x="51" y="15"/>
                    <a:pt x="51"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29">
              <a:extLst>
                <a:ext uri="{FF2B5EF4-FFF2-40B4-BE49-F238E27FC236}">
                  <a16:creationId xmlns:a16="http://schemas.microsoft.com/office/drawing/2014/main" id="{E5CA5519-901D-92EA-227C-7C28E96EBC1C}"/>
                </a:ext>
              </a:extLst>
            </p:cNvPr>
            <p:cNvSpPr/>
            <p:nvPr/>
          </p:nvSpPr>
          <p:spPr>
            <a:xfrm>
              <a:off x="1354325" y="-1010375"/>
              <a:ext cx="10800" cy="21240"/>
            </a:xfrm>
            <a:custGeom>
              <a:avLst/>
              <a:gdLst/>
              <a:ahLst/>
              <a:cxnLst/>
              <a:rect l="l" t="t" r="r" b="b"/>
              <a:pathLst>
                <a:path w="30" h="59" extrusionOk="0">
                  <a:moveTo>
                    <a:pt x="29" y="58"/>
                  </a:moveTo>
                  <a:cubicBezTo>
                    <a:pt x="22" y="41"/>
                    <a:pt x="14" y="25"/>
                    <a:pt x="5" y="9"/>
                  </a:cubicBezTo>
                  <a:cubicBezTo>
                    <a:pt x="4" y="7"/>
                    <a:pt x="3" y="6"/>
                    <a:pt x="2" y="4"/>
                  </a:cubicBezTo>
                  <a:lnTo>
                    <a:pt x="0" y="0"/>
                  </a:lnTo>
                  <a:cubicBezTo>
                    <a:pt x="4" y="9"/>
                    <a:pt x="9" y="18"/>
                    <a:pt x="13" y="27"/>
                  </a:cubicBezTo>
                  <a:cubicBezTo>
                    <a:pt x="17" y="36"/>
                    <a:pt x="24" y="48"/>
                    <a:pt x="29" y="5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 name="Google Shape;837;p29">
              <a:extLst>
                <a:ext uri="{FF2B5EF4-FFF2-40B4-BE49-F238E27FC236}">
                  <a16:creationId xmlns:a16="http://schemas.microsoft.com/office/drawing/2014/main" id="{1FD2D10C-5766-601A-2466-75A4DF76A5D3}"/>
                </a:ext>
              </a:extLst>
            </p:cNvPr>
            <p:cNvSpPr/>
            <p:nvPr/>
          </p:nvSpPr>
          <p:spPr>
            <a:xfrm>
              <a:off x="1058405" y="-1190375"/>
              <a:ext cx="31680" cy="14040"/>
            </a:xfrm>
            <a:custGeom>
              <a:avLst/>
              <a:gdLst/>
              <a:ahLst/>
              <a:cxnLst/>
              <a:rect l="l" t="t" r="r" b="b"/>
              <a:pathLst>
                <a:path w="88" h="39" extrusionOk="0">
                  <a:moveTo>
                    <a:pt x="68" y="35"/>
                  </a:moveTo>
                  <a:cubicBezTo>
                    <a:pt x="73" y="37"/>
                    <a:pt x="79" y="38"/>
                    <a:pt x="84" y="38"/>
                  </a:cubicBezTo>
                  <a:cubicBezTo>
                    <a:pt x="85" y="38"/>
                    <a:pt x="86" y="38"/>
                    <a:pt x="87" y="38"/>
                  </a:cubicBezTo>
                  <a:cubicBezTo>
                    <a:pt x="58" y="25"/>
                    <a:pt x="30" y="12"/>
                    <a:pt x="0" y="0"/>
                  </a:cubicBezTo>
                  <a:cubicBezTo>
                    <a:pt x="23" y="11"/>
                    <a:pt x="44" y="23"/>
                    <a:pt x="68" y="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 name="Google Shape;838;p29">
              <a:extLst>
                <a:ext uri="{FF2B5EF4-FFF2-40B4-BE49-F238E27FC236}">
                  <a16:creationId xmlns:a16="http://schemas.microsoft.com/office/drawing/2014/main" id="{417E6896-EC60-1BB8-919B-2A21547956B8}"/>
                </a:ext>
              </a:extLst>
            </p:cNvPr>
            <p:cNvSpPr/>
            <p:nvPr/>
          </p:nvSpPr>
          <p:spPr>
            <a:xfrm>
              <a:off x="68045" y="-1244375"/>
              <a:ext cx="1014120" cy="55440"/>
            </a:xfrm>
            <a:custGeom>
              <a:avLst/>
              <a:gdLst/>
              <a:ahLst/>
              <a:cxnLst/>
              <a:rect l="l" t="t" r="r" b="b"/>
              <a:pathLst>
                <a:path w="2817" h="154" extrusionOk="0">
                  <a:moveTo>
                    <a:pt x="13" y="51"/>
                  </a:moveTo>
                  <a:cubicBezTo>
                    <a:pt x="65" y="29"/>
                    <a:pt x="127" y="38"/>
                    <a:pt x="182" y="29"/>
                  </a:cubicBezTo>
                  <a:cubicBezTo>
                    <a:pt x="217" y="24"/>
                    <a:pt x="253" y="22"/>
                    <a:pt x="289" y="22"/>
                  </a:cubicBezTo>
                  <a:cubicBezTo>
                    <a:pt x="299" y="22"/>
                    <a:pt x="310" y="22"/>
                    <a:pt x="321" y="23"/>
                  </a:cubicBezTo>
                  <a:cubicBezTo>
                    <a:pt x="479" y="20"/>
                    <a:pt x="638" y="23"/>
                    <a:pt x="796" y="23"/>
                  </a:cubicBezTo>
                  <a:cubicBezTo>
                    <a:pt x="943" y="24"/>
                    <a:pt x="1089" y="23"/>
                    <a:pt x="1235" y="22"/>
                  </a:cubicBezTo>
                  <a:cubicBezTo>
                    <a:pt x="1290" y="22"/>
                    <a:pt x="1342" y="32"/>
                    <a:pt x="1396" y="35"/>
                  </a:cubicBezTo>
                  <a:cubicBezTo>
                    <a:pt x="1465" y="39"/>
                    <a:pt x="1536" y="33"/>
                    <a:pt x="1604" y="42"/>
                  </a:cubicBezTo>
                  <a:cubicBezTo>
                    <a:pt x="1727" y="58"/>
                    <a:pt x="1854" y="45"/>
                    <a:pt x="1978" y="53"/>
                  </a:cubicBezTo>
                  <a:cubicBezTo>
                    <a:pt x="2082" y="60"/>
                    <a:pt x="2187" y="69"/>
                    <a:pt x="2291" y="71"/>
                  </a:cubicBezTo>
                  <a:cubicBezTo>
                    <a:pt x="2338" y="71"/>
                    <a:pt x="2384" y="89"/>
                    <a:pt x="2431" y="88"/>
                  </a:cubicBezTo>
                  <a:cubicBezTo>
                    <a:pt x="2480" y="89"/>
                    <a:pt x="2528" y="96"/>
                    <a:pt x="2576" y="110"/>
                  </a:cubicBezTo>
                  <a:cubicBezTo>
                    <a:pt x="2615" y="119"/>
                    <a:pt x="2660" y="121"/>
                    <a:pt x="2700" y="131"/>
                  </a:cubicBezTo>
                  <a:cubicBezTo>
                    <a:pt x="2693" y="129"/>
                    <a:pt x="2685" y="127"/>
                    <a:pt x="2677" y="125"/>
                  </a:cubicBezTo>
                  <a:lnTo>
                    <a:pt x="2676" y="125"/>
                  </a:lnTo>
                  <a:cubicBezTo>
                    <a:pt x="2676" y="124"/>
                    <a:pt x="2676" y="124"/>
                    <a:pt x="2676" y="124"/>
                  </a:cubicBezTo>
                  <a:cubicBezTo>
                    <a:pt x="2675" y="123"/>
                    <a:pt x="2675" y="123"/>
                    <a:pt x="2675" y="123"/>
                  </a:cubicBezTo>
                  <a:cubicBezTo>
                    <a:pt x="2675" y="122"/>
                    <a:pt x="2675" y="123"/>
                    <a:pt x="2676" y="122"/>
                  </a:cubicBezTo>
                  <a:cubicBezTo>
                    <a:pt x="2677" y="121"/>
                    <a:pt x="2676" y="121"/>
                    <a:pt x="2676" y="121"/>
                  </a:cubicBezTo>
                  <a:lnTo>
                    <a:pt x="2677" y="121"/>
                  </a:lnTo>
                  <a:cubicBezTo>
                    <a:pt x="2724" y="127"/>
                    <a:pt x="2771" y="138"/>
                    <a:pt x="2816" y="153"/>
                  </a:cubicBezTo>
                  <a:cubicBezTo>
                    <a:pt x="2800" y="147"/>
                    <a:pt x="2786" y="138"/>
                    <a:pt x="2768" y="131"/>
                  </a:cubicBezTo>
                  <a:cubicBezTo>
                    <a:pt x="2735" y="118"/>
                    <a:pt x="2701" y="109"/>
                    <a:pt x="2666" y="102"/>
                  </a:cubicBezTo>
                  <a:cubicBezTo>
                    <a:pt x="2617" y="91"/>
                    <a:pt x="2565" y="84"/>
                    <a:pt x="2517" y="70"/>
                  </a:cubicBezTo>
                  <a:cubicBezTo>
                    <a:pt x="2476" y="59"/>
                    <a:pt x="2430" y="62"/>
                    <a:pt x="2389" y="56"/>
                  </a:cubicBezTo>
                  <a:cubicBezTo>
                    <a:pt x="2343" y="48"/>
                    <a:pt x="2297" y="43"/>
                    <a:pt x="2251" y="40"/>
                  </a:cubicBezTo>
                  <a:cubicBezTo>
                    <a:pt x="2204" y="40"/>
                    <a:pt x="2159" y="34"/>
                    <a:pt x="2113" y="33"/>
                  </a:cubicBezTo>
                  <a:cubicBezTo>
                    <a:pt x="2044" y="30"/>
                    <a:pt x="1973" y="33"/>
                    <a:pt x="1904" y="25"/>
                  </a:cubicBezTo>
                  <a:cubicBezTo>
                    <a:pt x="1781" y="11"/>
                    <a:pt x="1653" y="41"/>
                    <a:pt x="1530" y="23"/>
                  </a:cubicBezTo>
                  <a:cubicBezTo>
                    <a:pt x="1492" y="18"/>
                    <a:pt x="1453" y="15"/>
                    <a:pt x="1415" y="15"/>
                  </a:cubicBezTo>
                  <a:cubicBezTo>
                    <a:pt x="1405" y="15"/>
                    <a:pt x="1395" y="16"/>
                    <a:pt x="1385" y="16"/>
                  </a:cubicBezTo>
                  <a:cubicBezTo>
                    <a:pt x="1321" y="18"/>
                    <a:pt x="1255" y="9"/>
                    <a:pt x="1192" y="7"/>
                  </a:cubicBezTo>
                  <a:cubicBezTo>
                    <a:pt x="1044" y="0"/>
                    <a:pt x="897" y="5"/>
                    <a:pt x="749" y="5"/>
                  </a:cubicBezTo>
                  <a:cubicBezTo>
                    <a:pt x="590" y="5"/>
                    <a:pt x="431" y="5"/>
                    <a:pt x="272" y="3"/>
                  </a:cubicBezTo>
                  <a:cubicBezTo>
                    <a:pt x="219" y="4"/>
                    <a:pt x="166" y="8"/>
                    <a:pt x="114" y="17"/>
                  </a:cubicBezTo>
                  <a:cubicBezTo>
                    <a:pt x="72" y="23"/>
                    <a:pt x="38" y="20"/>
                    <a:pt x="0" y="40"/>
                  </a:cubicBezTo>
                  <a:cubicBezTo>
                    <a:pt x="2" y="41"/>
                    <a:pt x="5" y="41"/>
                    <a:pt x="7" y="41"/>
                  </a:cubicBezTo>
                  <a:cubicBezTo>
                    <a:pt x="8" y="41"/>
                    <a:pt x="8" y="41"/>
                    <a:pt x="8" y="41"/>
                  </a:cubicBezTo>
                  <a:cubicBezTo>
                    <a:pt x="9" y="41"/>
                    <a:pt x="10" y="42"/>
                    <a:pt x="11" y="42"/>
                  </a:cubicBezTo>
                  <a:cubicBezTo>
                    <a:pt x="12" y="43"/>
                    <a:pt x="12" y="44"/>
                    <a:pt x="13" y="45"/>
                  </a:cubicBezTo>
                  <a:cubicBezTo>
                    <a:pt x="14" y="46"/>
                    <a:pt x="14" y="47"/>
                    <a:pt x="14" y="48"/>
                  </a:cubicBezTo>
                  <a:cubicBezTo>
                    <a:pt x="14" y="49"/>
                    <a:pt x="14" y="50"/>
                    <a:pt x="13" y="5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839;p29">
              <a:extLst>
                <a:ext uri="{FF2B5EF4-FFF2-40B4-BE49-F238E27FC236}">
                  <a16:creationId xmlns:a16="http://schemas.microsoft.com/office/drawing/2014/main" id="{558A196F-C703-C802-246A-2B5C07165A72}"/>
                </a:ext>
              </a:extLst>
            </p:cNvPr>
            <p:cNvSpPr/>
            <p:nvPr/>
          </p:nvSpPr>
          <p:spPr>
            <a:xfrm>
              <a:off x="1088645" y="-1186415"/>
              <a:ext cx="11880" cy="4680"/>
            </a:xfrm>
            <a:custGeom>
              <a:avLst/>
              <a:gdLst/>
              <a:ahLst/>
              <a:cxnLst/>
              <a:rect l="l" t="t" r="r" b="b"/>
              <a:pathLst>
                <a:path w="33" h="13" extrusionOk="0">
                  <a:moveTo>
                    <a:pt x="24" y="4"/>
                  </a:moveTo>
                  <a:cubicBezTo>
                    <a:pt x="16" y="4"/>
                    <a:pt x="8" y="2"/>
                    <a:pt x="0" y="0"/>
                  </a:cubicBezTo>
                  <a:cubicBezTo>
                    <a:pt x="11" y="4"/>
                    <a:pt x="21" y="8"/>
                    <a:pt x="32" y="12"/>
                  </a:cubicBezTo>
                  <a:cubicBezTo>
                    <a:pt x="32" y="11"/>
                    <a:pt x="31" y="10"/>
                    <a:pt x="31" y="9"/>
                  </a:cubicBezTo>
                  <a:cubicBezTo>
                    <a:pt x="30" y="8"/>
                    <a:pt x="29" y="6"/>
                    <a:pt x="27" y="5"/>
                  </a:cubicBezTo>
                  <a:cubicBezTo>
                    <a:pt x="26" y="5"/>
                    <a:pt x="25" y="4"/>
                    <a:pt x="24"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840;p29">
              <a:extLst>
                <a:ext uri="{FF2B5EF4-FFF2-40B4-BE49-F238E27FC236}">
                  <a16:creationId xmlns:a16="http://schemas.microsoft.com/office/drawing/2014/main" id="{7E84FB3A-D7A1-61DD-FD19-74B7C030B00A}"/>
                </a:ext>
              </a:extLst>
            </p:cNvPr>
            <p:cNvSpPr/>
            <p:nvPr/>
          </p:nvSpPr>
          <p:spPr>
            <a:xfrm>
              <a:off x="1031765" y="-1200815"/>
              <a:ext cx="70200" cy="27360"/>
            </a:xfrm>
            <a:custGeom>
              <a:avLst/>
              <a:gdLst/>
              <a:ahLst/>
              <a:cxnLst/>
              <a:rect l="l" t="t" r="r" b="b"/>
              <a:pathLst>
                <a:path w="195" h="76" extrusionOk="0">
                  <a:moveTo>
                    <a:pt x="169" y="62"/>
                  </a:moveTo>
                  <a:cubicBezTo>
                    <a:pt x="172" y="75"/>
                    <a:pt x="194" y="70"/>
                    <a:pt x="191" y="58"/>
                  </a:cubicBezTo>
                  <a:lnTo>
                    <a:pt x="191" y="55"/>
                  </a:lnTo>
                  <a:cubicBezTo>
                    <a:pt x="192" y="54"/>
                    <a:pt x="192" y="54"/>
                    <a:pt x="192" y="53"/>
                  </a:cubicBezTo>
                  <a:cubicBezTo>
                    <a:pt x="192" y="53"/>
                    <a:pt x="192" y="52"/>
                    <a:pt x="191" y="52"/>
                  </a:cubicBezTo>
                  <a:cubicBezTo>
                    <a:pt x="181" y="48"/>
                    <a:pt x="170" y="44"/>
                    <a:pt x="160" y="40"/>
                  </a:cubicBezTo>
                  <a:cubicBezTo>
                    <a:pt x="153" y="38"/>
                    <a:pt x="147" y="36"/>
                    <a:pt x="140" y="33"/>
                  </a:cubicBezTo>
                  <a:cubicBezTo>
                    <a:pt x="95" y="17"/>
                    <a:pt x="49" y="6"/>
                    <a:pt x="2" y="0"/>
                  </a:cubicBezTo>
                  <a:cubicBezTo>
                    <a:pt x="1" y="0"/>
                    <a:pt x="1" y="0"/>
                    <a:pt x="1" y="0"/>
                  </a:cubicBezTo>
                  <a:cubicBezTo>
                    <a:pt x="1" y="0"/>
                    <a:pt x="1" y="1"/>
                    <a:pt x="0" y="1"/>
                  </a:cubicBezTo>
                  <a:lnTo>
                    <a:pt x="0" y="2"/>
                  </a:lnTo>
                  <a:lnTo>
                    <a:pt x="0" y="3"/>
                  </a:lnTo>
                  <a:cubicBezTo>
                    <a:pt x="1" y="3"/>
                    <a:pt x="1" y="4"/>
                    <a:pt x="1" y="4"/>
                  </a:cubicBezTo>
                  <a:lnTo>
                    <a:pt x="2" y="4"/>
                  </a:lnTo>
                  <a:cubicBezTo>
                    <a:pt x="9" y="6"/>
                    <a:pt x="17" y="8"/>
                    <a:pt x="25" y="11"/>
                  </a:cubicBezTo>
                  <a:cubicBezTo>
                    <a:pt x="33" y="13"/>
                    <a:pt x="40" y="14"/>
                    <a:pt x="47" y="17"/>
                  </a:cubicBezTo>
                  <a:cubicBezTo>
                    <a:pt x="54" y="20"/>
                    <a:pt x="67" y="25"/>
                    <a:pt x="76" y="29"/>
                  </a:cubicBezTo>
                  <a:cubicBezTo>
                    <a:pt x="105" y="41"/>
                    <a:pt x="135" y="54"/>
                    <a:pt x="163" y="66"/>
                  </a:cubicBezTo>
                  <a:cubicBezTo>
                    <a:pt x="166" y="66"/>
                    <a:pt x="170" y="65"/>
                    <a:pt x="169" y="6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841;p29">
              <a:extLst>
                <a:ext uri="{FF2B5EF4-FFF2-40B4-BE49-F238E27FC236}">
                  <a16:creationId xmlns:a16="http://schemas.microsoft.com/office/drawing/2014/main" id="{50963DD7-84EF-A4AB-5C72-5494E3196DFA}"/>
                </a:ext>
              </a:extLst>
            </p:cNvPr>
            <p:cNvSpPr/>
            <p:nvPr/>
          </p:nvSpPr>
          <p:spPr>
            <a:xfrm>
              <a:off x="70565" y="-1226015"/>
              <a:ext cx="2520" cy="2160"/>
            </a:xfrm>
            <a:custGeom>
              <a:avLst/>
              <a:gdLst/>
              <a:ahLst/>
              <a:cxnLst/>
              <a:rect l="l" t="t" r="r" b="b"/>
              <a:pathLst>
                <a:path w="7" h="6" extrusionOk="0">
                  <a:moveTo>
                    <a:pt x="6" y="0"/>
                  </a:moveTo>
                  <a:lnTo>
                    <a:pt x="0" y="3"/>
                  </a:lnTo>
                  <a:lnTo>
                    <a:pt x="0" y="4"/>
                  </a:lnTo>
                  <a:lnTo>
                    <a:pt x="0" y="5"/>
                  </a:lnTo>
                  <a:cubicBezTo>
                    <a:pt x="1" y="5"/>
                    <a:pt x="2" y="4"/>
                    <a:pt x="3" y="4"/>
                  </a:cubicBezTo>
                  <a:cubicBezTo>
                    <a:pt x="4" y="3"/>
                    <a:pt x="5" y="2"/>
                    <a:pt x="6" y="1"/>
                  </a:cubicBezTo>
                  <a:lnTo>
                    <a:pt x="6"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 name="Google Shape;842;p29">
              <a:extLst>
                <a:ext uri="{FF2B5EF4-FFF2-40B4-BE49-F238E27FC236}">
                  <a16:creationId xmlns:a16="http://schemas.microsoft.com/office/drawing/2014/main" id="{AABD0A6C-668A-4CD1-1A49-C4BAC8367661}"/>
                </a:ext>
              </a:extLst>
            </p:cNvPr>
            <p:cNvSpPr/>
            <p:nvPr/>
          </p:nvSpPr>
          <p:spPr>
            <a:xfrm>
              <a:off x="56885" y="-1281455"/>
              <a:ext cx="1054440" cy="56160"/>
            </a:xfrm>
            <a:custGeom>
              <a:avLst/>
              <a:gdLst/>
              <a:ahLst/>
              <a:cxnLst/>
              <a:rect l="l" t="t" r="r" b="b"/>
              <a:pathLst>
                <a:path w="2929" h="156" extrusionOk="0">
                  <a:moveTo>
                    <a:pt x="22" y="150"/>
                  </a:moveTo>
                  <a:cubicBezTo>
                    <a:pt x="22" y="149"/>
                    <a:pt x="22" y="148"/>
                    <a:pt x="23" y="147"/>
                  </a:cubicBezTo>
                  <a:cubicBezTo>
                    <a:pt x="23" y="146"/>
                    <a:pt x="24" y="146"/>
                    <a:pt x="25" y="145"/>
                  </a:cubicBezTo>
                  <a:lnTo>
                    <a:pt x="26" y="145"/>
                  </a:lnTo>
                  <a:lnTo>
                    <a:pt x="30" y="143"/>
                  </a:lnTo>
                  <a:cubicBezTo>
                    <a:pt x="10" y="134"/>
                    <a:pt x="28" y="94"/>
                    <a:pt x="43" y="86"/>
                  </a:cubicBezTo>
                  <a:lnTo>
                    <a:pt x="74" y="68"/>
                  </a:lnTo>
                  <a:cubicBezTo>
                    <a:pt x="95" y="55"/>
                    <a:pt x="119" y="37"/>
                    <a:pt x="145" y="33"/>
                  </a:cubicBezTo>
                  <a:cubicBezTo>
                    <a:pt x="194" y="27"/>
                    <a:pt x="245" y="24"/>
                    <a:pt x="295" y="24"/>
                  </a:cubicBezTo>
                  <a:cubicBezTo>
                    <a:pt x="305" y="24"/>
                    <a:pt x="316" y="24"/>
                    <a:pt x="327" y="25"/>
                  </a:cubicBezTo>
                  <a:cubicBezTo>
                    <a:pt x="471" y="26"/>
                    <a:pt x="615" y="27"/>
                    <a:pt x="759" y="27"/>
                  </a:cubicBezTo>
                  <a:cubicBezTo>
                    <a:pt x="895" y="27"/>
                    <a:pt x="1030" y="36"/>
                    <a:pt x="1165" y="37"/>
                  </a:cubicBezTo>
                  <a:cubicBezTo>
                    <a:pt x="1294" y="37"/>
                    <a:pt x="1424" y="37"/>
                    <a:pt x="1553" y="50"/>
                  </a:cubicBezTo>
                  <a:cubicBezTo>
                    <a:pt x="1612" y="56"/>
                    <a:pt x="1671" y="50"/>
                    <a:pt x="1728" y="50"/>
                  </a:cubicBezTo>
                  <a:cubicBezTo>
                    <a:pt x="1771" y="50"/>
                    <a:pt x="1814" y="64"/>
                    <a:pt x="1856" y="64"/>
                  </a:cubicBezTo>
                  <a:cubicBezTo>
                    <a:pt x="1959" y="64"/>
                    <a:pt x="2062" y="72"/>
                    <a:pt x="2166" y="71"/>
                  </a:cubicBezTo>
                  <a:cubicBezTo>
                    <a:pt x="2295" y="71"/>
                    <a:pt x="2424" y="77"/>
                    <a:pt x="2553" y="78"/>
                  </a:cubicBezTo>
                  <a:cubicBezTo>
                    <a:pt x="2644" y="78"/>
                    <a:pt x="2727" y="106"/>
                    <a:pt x="2816" y="121"/>
                  </a:cubicBezTo>
                  <a:cubicBezTo>
                    <a:pt x="2824" y="122"/>
                    <a:pt x="2869" y="129"/>
                    <a:pt x="2907" y="136"/>
                  </a:cubicBezTo>
                  <a:cubicBezTo>
                    <a:pt x="2893" y="131"/>
                    <a:pt x="2880" y="126"/>
                    <a:pt x="2867" y="121"/>
                  </a:cubicBezTo>
                  <a:lnTo>
                    <a:pt x="2866" y="121"/>
                  </a:lnTo>
                  <a:lnTo>
                    <a:pt x="2865" y="120"/>
                  </a:lnTo>
                  <a:cubicBezTo>
                    <a:pt x="2865" y="119"/>
                    <a:pt x="2865" y="119"/>
                    <a:pt x="2865" y="118"/>
                  </a:cubicBezTo>
                  <a:cubicBezTo>
                    <a:pt x="2865" y="117"/>
                    <a:pt x="2865" y="117"/>
                    <a:pt x="2865" y="116"/>
                  </a:cubicBezTo>
                  <a:lnTo>
                    <a:pt x="2866" y="115"/>
                  </a:lnTo>
                  <a:cubicBezTo>
                    <a:pt x="2867" y="115"/>
                    <a:pt x="2867" y="115"/>
                    <a:pt x="2867" y="115"/>
                  </a:cubicBezTo>
                  <a:cubicBezTo>
                    <a:pt x="2872" y="115"/>
                    <a:pt x="2876" y="114"/>
                    <a:pt x="2881" y="114"/>
                  </a:cubicBezTo>
                  <a:cubicBezTo>
                    <a:pt x="2897" y="114"/>
                    <a:pt x="2912" y="116"/>
                    <a:pt x="2928" y="119"/>
                  </a:cubicBezTo>
                  <a:cubicBezTo>
                    <a:pt x="2843" y="93"/>
                    <a:pt x="2756" y="74"/>
                    <a:pt x="2667" y="63"/>
                  </a:cubicBezTo>
                  <a:cubicBezTo>
                    <a:pt x="2530" y="44"/>
                    <a:pt x="2386" y="49"/>
                    <a:pt x="2247" y="49"/>
                  </a:cubicBezTo>
                  <a:cubicBezTo>
                    <a:pt x="2122" y="49"/>
                    <a:pt x="1997" y="38"/>
                    <a:pt x="1874" y="40"/>
                  </a:cubicBezTo>
                  <a:cubicBezTo>
                    <a:pt x="1815" y="40"/>
                    <a:pt x="1756" y="27"/>
                    <a:pt x="1695" y="26"/>
                  </a:cubicBezTo>
                  <a:cubicBezTo>
                    <a:pt x="1622" y="26"/>
                    <a:pt x="1547" y="26"/>
                    <a:pt x="1474" y="23"/>
                  </a:cubicBezTo>
                  <a:cubicBezTo>
                    <a:pt x="1386" y="18"/>
                    <a:pt x="1299" y="14"/>
                    <a:pt x="1211" y="14"/>
                  </a:cubicBezTo>
                  <a:cubicBezTo>
                    <a:pt x="1136" y="14"/>
                    <a:pt x="1063" y="6"/>
                    <a:pt x="989" y="6"/>
                  </a:cubicBezTo>
                  <a:cubicBezTo>
                    <a:pt x="812" y="6"/>
                    <a:pt x="632" y="13"/>
                    <a:pt x="454" y="7"/>
                  </a:cubicBezTo>
                  <a:cubicBezTo>
                    <a:pt x="383" y="5"/>
                    <a:pt x="311" y="7"/>
                    <a:pt x="240" y="6"/>
                  </a:cubicBezTo>
                  <a:cubicBezTo>
                    <a:pt x="189" y="6"/>
                    <a:pt x="132" y="0"/>
                    <a:pt x="88" y="29"/>
                  </a:cubicBezTo>
                  <a:cubicBezTo>
                    <a:pt x="54" y="51"/>
                    <a:pt x="2" y="65"/>
                    <a:pt x="0" y="113"/>
                  </a:cubicBezTo>
                  <a:cubicBezTo>
                    <a:pt x="0" y="135"/>
                    <a:pt x="0" y="149"/>
                    <a:pt x="11" y="155"/>
                  </a:cubicBezTo>
                  <a:cubicBezTo>
                    <a:pt x="12" y="154"/>
                    <a:pt x="13" y="153"/>
                    <a:pt x="14" y="153"/>
                  </a:cubicBezTo>
                  <a:cubicBezTo>
                    <a:pt x="17" y="151"/>
                    <a:pt x="19" y="150"/>
                    <a:pt x="22" y="15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 name="Google Shape;843;p29">
              <a:extLst>
                <a:ext uri="{FF2B5EF4-FFF2-40B4-BE49-F238E27FC236}">
                  <a16:creationId xmlns:a16="http://schemas.microsoft.com/office/drawing/2014/main" id="{0E0BB671-8096-B9CB-71BB-D18F5FA289F8}"/>
                </a:ext>
              </a:extLst>
            </p:cNvPr>
            <p:cNvSpPr/>
            <p:nvPr/>
          </p:nvSpPr>
          <p:spPr>
            <a:xfrm>
              <a:off x="1122845" y="-1225295"/>
              <a:ext cx="2880" cy="1080"/>
            </a:xfrm>
            <a:custGeom>
              <a:avLst/>
              <a:gdLst/>
              <a:ahLst/>
              <a:cxnLst/>
              <a:rect l="l" t="t" r="r" b="b"/>
              <a:pathLst>
                <a:path w="8" h="3" extrusionOk="0">
                  <a:moveTo>
                    <a:pt x="7" y="2"/>
                  </a:moveTo>
                  <a:lnTo>
                    <a:pt x="0" y="0"/>
                  </a:lnTo>
                  <a:cubicBezTo>
                    <a:pt x="1" y="0"/>
                    <a:pt x="1" y="0"/>
                    <a:pt x="2" y="0"/>
                  </a:cubicBezTo>
                  <a:cubicBezTo>
                    <a:pt x="3" y="1"/>
                    <a:pt x="5" y="2"/>
                    <a:pt x="6" y="2"/>
                  </a:cubicBezTo>
                  <a:lnTo>
                    <a:pt x="7"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 name="Google Shape;844;p29">
              <a:extLst>
                <a:ext uri="{FF2B5EF4-FFF2-40B4-BE49-F238E27FC236}">
                  <a16:creationId xmlns:a16="http://schemas.microsoft.com/office/drawing/2014/main" id="{31703B30-8659-96F1-1607-CDEA97D6B84F}"/>
                </a:ext>
              </a:extLst>
            </p:cNvPr>
            <p:cNvSpPr/>
            <p:nvPr/>
          </p:nvSpPr>
          <p:spPr>
            <a:xfrm>
              <a:off x="1088285" y="-1240415"/>
              <a:ext cx="42120" cy="16200"/>
            </a:xfrm>
            <a:custGeom>
              <a:avLst/>
              <a:gdLst/>
              <a:ahLst/>
              <a:cxnLst/>
              <a:rect l="l" t="t" r="r" b="b"/>
              <a:pathLst>
                <a:path w="117" h="45" extrusionOk="0">
                  <a:moveTo>
                    <a:pt x="3" y="1"/>
                  </a:moveTo>
                  <a:lnTo>
                    <a:pt x="2" y="1"/>
                  </a:lnTo>
                  <a:lnTo>
                    <a:pt x="1" y="2"/>
                  </a:lnTo>
                  <a:cubicBezTo>
                    <a:pt x="1" y="3"/>
                    <a:pt x="0" y="3"/>
                    <a:pt x="0" y="4"/>
                  </a:cubicBezTo>
                  <a:cubicBezTo>
                    <a:pt x="0" y="4"/>
                    <a:pt x="1" y="5"/>
                    <a:pt x="1" y="6"/>
                  </a:cubicBezTo>
                  <a:cubicBezTo>
                    <a:pt x="1" y="6"/>
                    <a:pt x="2" y="6"/>
                    <a:pt x="2" y="7"/>
                  </a:cubicBezTo>
                  <a:lnTo>
                    <a:pt x="3" y="7"/>
                  </a:lnTo>
                  <a:cubicBezTo>
                    <a:pt x="16" y="12"/>
                    <a:pt x="29" y="17"/>
                    <a:pt x="42" y="22"/>
                  </a:cubicBezTo>
                  <a:cubicBezTo>
                    <a:pt x="60" y="24"/>
                    <a:pt x="77" y="28"/>
                    <a:pt x="93" y="35"/>
                  </a:cubicBezTo>
                  <a:cubicBezTo>
                    <a:pt x="93" y="36"/>
                    <a:pt x="94" y="37"/>
                    <a:pt x="94" y="38"/>
                  </a:cubicBezTo>
                  <a:cubicBezTo>
                    <a:pt x="95" y="40"/>
                    <a:pt x="96" y="41"/>
                    <a:pt x="97" y="41"/>
                  </a:cubicBezTo>
                  <a:lnTo>
                    <a:pt x="103" y="44"/>
                  </a:lnTo>
                  <a:cubicBezTo>
                    <a:pt x="105" y="44"/>
                    <a:pt x="107" y="43"/>
                    <a:pt x="109" y="42"/>
                  </a:cubicBezTo>
                  <a:cubicBezTo>
                    <a:pt x="111" y="41"/>
                    <a:pt x="113" y="39"/>
                    <a:pt x="114" y="37"/>
                  </a:cubicBezTo>
                  <a:cubicBezTo>
                    <a:pt x="115" y="35"/>
                    <a:pt x="116" y="33"/>
                    <a:pt x="116" y="31"/>
                  </a:cubicBezTo>
                  <a:cubicBezTo>
                    <a:pt x="116" y="30"/>
                    <a:pt x="116" y="30"/>
                    <a:pt x="115" y="29"/>
                  </a:cubicBezTo>
                  <a:lnTo>
                    <a:pt x="115" y="26"/>
                  </a:lnTo>
                  <a:cubicBezTo>
                    <a:pt x="115" y="25"/>
                    <a:pt x="115" y="24"/>
                    <a:pt x="114" y="23"/>
                  </a:cubicBezTo>
                  <a:cubicBezTo>
                    <a:pt x="113" y="22"/>
                    <a:pt x="112" y="20"/>
                    <a:pt x="110" y="19"/>
                  </a:cubicBezTo>
                  <a:cubicBezTo>
                    <a:pt x="109" y="18"/>
                    <a:pt x="108" y="18"/>
                    <a:pt x="107" y="18"/>
                  </a:cubicBezTo>
                  <a:cubicBezTo>
                    <a:pt x="93" y="13"/>
                    <a:pt x="79" y="9"/>
                    <a:pt x="65" y="5"/>
                  </a:cubicBezTo>
                  <a:cubicBezTo>
                    <a:pt x="49" y="2"/>
                    <a:pt x="33" y="0"/>
                    <a:pt x="18" y="0"/>
                  </a:cubicBezTo>
                  <a:cubicBezTo>
                    <a:pt x="13" y="0"/>
                    <a:pt x="8" y="0"/>
                    <a:pt x="3"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 name="Google Shape;845;p29">
              <a:extLst>
                <a:ext uri="{FF2B5EF4-FFF2-40B4-BE49-F238E27FC236}">
                  <a16:creationId xmlns:a16="http://schemas.microsoft.com/office/drawing/2014/main" id="{BDBC89C1-7594-40A4-3B41-A0A78C06CAB8}"/>
                </a:ext>
              </a:extLst>
            </p:cNvPr>
            <p:cNvSpPr/>
            <p:nvPr/>
          </p:nvSpPr>
          <p:spPr>
            <a:xfrm>
              <a:off x="64805" y="-1229975"/>
              <a:ext cx="8640" cy="5400"/>
            </a:xfrm>
            <a:custGeom>
              <a:avLst/>
              <a:gdLst/>
              <a:ahLst/>
              <a:cxnLst/>
              <a:rect l="l" t="t" r="r" b="b"/>
              <a:pathLst>
                <a:path w="24" h="15" extrusionOk="0">
                  <a:moveTo>
                    <a:pt x="16" y="14"/>
                  </a:moveTo>
                  <a:lnTo>
                    <a:pt x="22" y="11"/>
                  </a:lnTo>
                  <a:cubicBezTo>
                    <a:pt x="23" y="10"/>
                    <a:pt x="23" y="9"/>
                    <a:pt x="23" y="8"/>
                  </a:cubicBezTo>
                  <a:cubicBezTo>
                    <a:pt x="23" y="7"/>
                    <a:pt x="23" y="6"/>
                    <a:pt x="22" y="5"/>
                  </a:cubicBezTo>
                  <a:cubicBezTo>
                    <a:pt x="21" y="4"/>
                    <a:pt x="21" y="3"/>
                    <a:pt x="20" y="2"/>
                  </a:cubicBezTo>
                  <a:cubicBezTo>
                    <a:pt x="19" y="1"/>
                    <a:pt x="18" y="1"/>
                    <a:pt x="16" y="1"/>
                  </a:cubicBezTo>
                  <a:lnTo>
                    <a:pt x="15" y="1"/>
                  </a:lnTo>
                  <a:cubicBezTo>
                    <a:pt x="13" y="1"/>
                    <a:pt x="10" y="1"/>
                    <a:pt x="8" y="0"/>
                  </a:cubicBezTo>
                  <a:lnTo>
                    <a:pt x="4" y="2"/>
                  </a:lnTo>
                  <a:cubicBezTo>
                    <a:pt x="3" y="2"/>
                    <a:pt x="3" y="2"/>
                    <a:pt x="3" y="2"/>
                  </a:cubicBezTo>
                  <a:cubicBezTo>
                    <a:pt x="2" y="3"/>
                    <a:pt x="1" y="3"/>
                    <a:pt x="1" y="4"/>
                  </a:cubicBezTo>
                  <a:cubicBezTo>
                    <a:pt x="0" y="5"/>
                    <a:pt x="0" y="6"/>
                    <a:pt x="0" y="7"/>
                  </a:cubicBezTo>
                  <a:cubicBezTo>
                    <a:pt x="1" y="6"/>
                    <a:pt x="3" y="6"/>
                    <a:pt x="4" y="6"/>
                  </a:cubicBezTo>
                  <a:cubicBezTo>
                    <a:pt x="6" y="6"/>
                    <a:pt x="9" y="7"/>
                    <a:pt x="11" y="8"/>
                  </a:cubicBezTo>
                  <a:cubicBezTo>
                    <a:pt x="13" y="9"/>
                    <a:pt x="15" y="11"/>
                    <a:pt x="16" y="13"/>
                  </a:cubicBezTo>
                  <a:lnTo>
                    <a:pt x="16"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 name="Google Shape;846;p29">
              <a:extLst>
                <a:ext uri="{FF2B5EF4-FFF2-40B4-BE49-F238E27FC236}">
                  <a16:creationId xmlns:a16="http://schemas.microsoft.com/office/drawing/2014/main" id="{DE8BF16E-5546-07D8-BC95-D2D9FACC1084}"/>
                </a:ext>
              </a:extLst>
            </p:cNvPr>
            <p:cNvSpPr/>
            <p:nvPr/>
          </p:nvSpPr>
          <p:spPr>
            <a:xfrm>
              <a:off x="43205" y="-472175"/>
              <a:ext cx="72000" cy="11520"/>
            </a:xfrm>
            <a:custGeom>
              <a:avLst/>
              <a:gdLst/>
              <a:ahLst/>
              <a:cxnLst/>
              <a:rect l="l" t="t" r="r" b="b"/>
              <a:pathLst>
                <a:path w="200" h="32" extrusionOk="0">
                  <a:moveTo>
                    <a:pt x="196" y="16"/>
                  </a:moveTo>
                  <a:cubicBezTo>
                    <a:pt x="133" y="11"/>
                    <a:pt x="69" y="16"/>
                    <a:pt x="7" y="0"/>
                  </a:cubicBezTo>
                  <a:cubicBezTo>
                    <a:pt x="7" y="2"/>
                    <a:pt x="6" y="5"/>
                    <a:pt x="5" y="7"/>
                  </a:cubicBezTo>
                  <a:cubicBezTo>
                    <a:pt x="3" y="9"/>
                    <a:pt x="2" y="11"/>
                    <a:pt x="0" y="13"/>
                  </a:cubicBezTo>
                  <a:cubicBezTo>
                    <a:pt x="2" y="19"/>
                    <a:pt x="3" y="25"/>
                    <a:pt x="5" y="31"/>
                  </a:cubicBezTo>
                  <a:cubicBezTo>
                    <a:pt x="67" y="22"/>
                    <a:pt x="133" y="27"/>
                    <a:pt x="196" y="22"/>
                  </a:cubicBezTo>
                  <a:lnTo>
                    <a:pt x="197" y="22"/>
                  </a:lnTo>
                  <a:cubicBezTo>
                    <a:pt x="198" y="21"/>
                    <a:pt x="198" y="21"/>
                    <a:pt x="198" y="21"/>
                  </a:cubicBezTo>
                  <a:cubicBezTo>
                    <a:pt x="198" y="20"/>
                    <a:pt x="199" y="20"/>
                    <a:pt x="199" y="19"/>
                  </a:cubicBezTo>
                  <a:lnTo>
                    <a:pt x="198" y="18"/>
                  </a:lnTo>
                  <a:cubicBezTo>
                    <a:pt x="198" y="17"/>
                    <a:pt x="198" y="17"/>
                    <a:pt x="197" y="17"/>
                  </a:cubicBezTo>
                  <a:lnTo>
                    <a:pt x="196" y="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 name="Google Shape;847;p29">
              <a:extLst>
                <a:ext uri="{FF2B5EF4-FFF2-40B4-BE49-F238E27FC236}">
                  <a16:creationId xmlns:a16="http://schemas.microsoft.com/office/drawing/2014/main" id="{0E8C0ABA-B1EA-1467-F1C5-849B9D34D16A}"/>
                </a:ext>
              </a:extLst>
            </p:cNvPr>
            <p:cNvSpPr/>
            <p:nvPr/>
          </p:nvSpPr>
          <p:spPr>
            <a:xfrm>
              <a:off x="33845" y="-472895"/>
              <a:ext cx="4320" cy="5040"/>
            </a:xfrm>
            <a:custGeom>
              <a:avLst/>
              <a:gdLst/>
              <a:ahLst/>
              <a:cxnLst/>
              <a:rect l="l" t="t" r="r" b="b"/>
              <a:pathLst>
                <a:path w="12" h="14" extrusionOk="0">
                  <a:moveTo>
                    <a:pt x="11" y="4"/>
                  </a:moveTo>
                  <a:cubicBezTo>
                    <a:pt x="11" y="3"/>
                    <a:pt x="10" y="1"/>
                    <a:pt x="10" y="0"/>
                  </a:cubicBezTo>
                  <a:lnTo>
                    <a:pt x="9" y="0"/>
                  </a:lnTo>
                  <a:cubicBezTo>
                    <a:pt x="6" y="2"/>
                    <a:pt x="4" y="4"/>
                    <a:pt x="2" y="7"/>
                  </a:cubicBezTo>
                  <a:cubicBezTo>
                    <a:pt x="1" y="9"/>
                    <a:pt x="1" y="11"/>
                    <a:pt x="0" y="13"/>
                  </a:cubicBezTo>
                  <a:cubicBezTo>
                    <a:pt x="1" y="12"/>
                    <a:pt x="1" y="11"/>
                    <a:pt x="1" y="11"/>
                  </a:cubicBezTo>
                  <a:cubicBezTo>
                    <a:pt x="3" y="9"/>
                    <a:pt x="4" y="7"/>
                    <a:pt x="6" y="6"/>
                  </a:cubicBezTo>
                  <a:cubicBezTo>
                    <a:pt x="8" y="5"/>
                    <a:pt x="9" y="4"/>
                    <a:pt x="11"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848;p29">
              <a:extLst>
                <a:ext uri="{FF2B5EF4-FFF2-40B4-BE49-F238E27FC236}">
                  <a16:creationId xmlns:a16="http://schemas.microsoft.com/office/drawing/2014/main" id="{1C62D24D-0E96-1D08-3F70-A66820FA59BB}"/>
                </a:ext>
              </a:extLst>
            </p:cNvPr>
            <p:cNvSpPr/>
            <p:nvPr/>
          </p:nvSpPr>
          <p:spPr>
            <a:xfrm>
              <a:off x="33845" y="-467135"/>
              <a:ext cx="1080" cy="3600"/>
            </a:xfrm>
            <a:custGeom>
              <a:avLst/>
              <a:gdLst/>
              <a:ahLst/>
              <a:cxnLst/>
              <a:rect l="l" t="t" r="r" b="b"/>
              <a:pathLst>
                <a:path w="3" h="10" extrusionOk="0">
                  <a:moveTo>
                    <a:pt x="0" y="0"/>
                  </a:moveTo>
                  <a:cubicBezTo>
                    <a:pt x="0" y="1"/>
                    <a:pt x="0" y="1"/>
                    <a:pt x="0" y="1"/>
                  </a:cubicBezTo>
                  <a:cubicBezTo>
                    <a:pt x="0" y="4"/>
                    <a:pt x="1" y="6"/>
                    <a:pt x="2" y="9"/>
                  </a:cubicBezTo>
                  <a:cubicBezTo>
                    <a:pt x="2" y="7"/>
                    <a:pt x="2" y="6"/>
                    <a:pt x="0" y="4"/>
                  </a:cubicBezTo>
                  <a:cubicBezTo>
                    <a:pt x="0" y="3"/>
                    <a:pt x="0" y="2"/>
                    <a:pt x="0" y="1"/>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 name="Google Shape;849;p29">
              <a:extLst>
                <a:ext uri="{FF2B5EF4-FFF2-40B4-BE49-F238E27FC236}">
                  <a16:creationId xmlns:a16="http://schemas.microsoft.com/office/drawing/2014/main" id="{B06440C6-AA24-A6BD-4B13-4847B21C45C8}"/>
                </a:ext>
              </a:extLst>
            </p:cNvPr>
            <p:cNvSpPr/>
            <p:nvPr/>
          </p:nvSpPr>
          <p:spPr>
            <a:xfrm>
              <a:off x="33845" y="-471455"/>
              <a:ext cx="11520" cy="11520"/>
            </a:xfrm>
            <a:custGeom>
              <a:avLst/>
              <a:gdLst/>
              <a:ahLst/>
              <a:cxnLst/>
              <a:rect l="l" t="t" r="r" b="b"/>
              <a:pathLst>
                <a:path w="32" h="32" extrusionOk="0">
                  <a:moveTo>
                    <a:pt x="21" y="30"/>
                  </a:moveTo>
                  <a:lnTo>
                    <a:pt x="31" y="29"/>
                  </a:lnTo>
                  <a:cubicBezTo>
                    <a:pt x="29" y="23"/>
                    <a:pt x="28" y="17"/>
                    <a:pt x="26" y="11"/>
                  </a:cubicBezTo>
                  <a:lnTo>
                    <a:pt x="25" y="11"/>
                  </a:lnTo>
                  <a:cubicBezTo>
                    <a:pt x="23" y="12"/>
                    <a:pt x="21" y="13"/>
                    <a:pt x="20" y="13"/>
                  </a:cubicBezTo>
                  <a:cubicBezTo>
                    <a:pt x="18" y="13"/>
                    <a:pt x="17" y="12"/>
                    <a:pt x="16" y="12"/>
                  </a:cubicBezTo>
                  <a:cubicBezTo>
                    <a:pt x="15" y="12"/>
                    <a:pt x="15" y="12"/>
                    <a:pt x="15" y="12"/>
                  </a:cubicBezTo>
                  <a:cubicBezTo>
                    <a:pt x="15" y="11"/>
                    <a:pt x="14" y="11"/>
                    <a:pt x="14" y="10"/>
                  </a:cubicBezTo>
                  <a:lnTo>
                    <a:pt x="14" y="9"/>
                  </a:lnTo>
                  <a:cubicBezTo>
                    <a:pt x="14" y="8"/>
                    <a:pt x="14" y="8"/>
                    <a:pt x="14" y="7"/>
                  </a:cubicBezTo>
                  <a:cubicBezTo>
                    <a:pt x="13" y="5"/>
                    <a:pt x="12" y="3"/>
                    <a:pt x="11" y="0"/>
                  </a:cubicBezTo>
                  <a:cubicBezTo>
                    <a:pt x="9" y="0"/>
                    <a:pt x="8" y="1"/>
                    <a:pt x="6" y="2"/>
                  </a:cubicBezTo>
                  <a:cubicBezTo>
                    <a:pt x="4" y="3"/>
                    <a:pt x="3" y="5"/>
                    <a:pt x="1" y="7"/>
                  </a:cubicBezTo>
                  <a:cubicBezTo>
                    <a:pt x="1" y="7"/>
                    <a:pt x="1" y="8"/>
                    <a:pt x="0" y="9"/>
                  </a:cubicBezTo>
                  <a:cubicBezTo>
                    <a:pt x="0" y="10"/>
                    <a:pt x="0" y="10"/>
                    <a:pt x="0" y="11"/>
                  </a:cubicBezTo>
                  <a:lnTo>
                    <a:pt x="0" y="12"/>
                  </a:lnTo>
                  <a:cubicBezTo>
                    <a:pt x="0" y="13"/>
                    <a:pt x="0" y="14"/>
                    <a:pt x="0" y="14"/>
                  </a:cubicBezTo>
                  <a:cubicBezTo>
                    <a:pt x="0" y="15"/>
                    <a:pt x="0" y="16"/>
                    <a:pt x="0" y="16"/>
                  </a:cubicBezTo>
                  <a:cubicBezTo>
                    <a:pt x="0" y="18"/>
                    <a:pt x="0" y="20"/>
                    <a:pt x="1" y="21"/>
                  </a:cubicBezTo>
                  <a:cubicBezTo>
                    <a:pt x="2" y="22"/>
                    <a:pt x="1" y="22"/>
                    <a:pt x="2" y="23"/>
                  </a:cubicBezTo>
                  <a:cubicBezTo>
                    <a:pt x="4" y="25"/>
                    <a:pt x="5" y="27"/>
                    <a:pt x="8" y="29"/>
                  </a:cubicBezTo>
                  <a:cubicBezTo>
                    <a:pt x="11" y="31"/>
                    <a:pt x="14" y="31"/>
                    <a:pt x="16" y="31"/>
                  </a:cubicBezTo>
                  <a:cubicBezTo>
                    <a:pt x="18" y="31"/>
                    <a:pt x="19" y="31"/>
                    <a:pt x="21" y="3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 name="Google Shape;850;p29">
              <a:extLst>
                <a:ext uri="{FF2B5EF4-FFF2-40B4-BE49-F238E27FC236}">
                  <a16:creationId xmlns:a16="http://schemas.microsoft.com/office/drawing/2014/main" id="{EA865F3A-EA17-27C1-0638-9E5F6F41BC22}"/>
                </a:ext>
              </a:extLst>
            </p:cNvPr>
            <p:cNvSpPr/>
            <p:nvPr/>
          </p:nvSpPr>
          <p:spPr>
            <a:xfrm>
              <a:off x="32405" y="-505295"/>
              <a:ext cx="14760" cy="33480"/>
            </a:xfrm>
            <a:custGeom>
              <a:avLst/>
              <a:gdLst/>
              <a:ahLst/>
              <a:cxnLst/>
              <a:rect l="l" t="t" r="r" b="b"/>
              <a:pathLst>
                <a:path w="41" h="93" extrusionOk="0">
                  <a:moveTo>
                    <a:pt x="27" y="89"/>
                  </a:moveTo>
                  <a:lnTo>
                    <a:pt x="37" y="92"/>
                  </a:lnTo>
                  <a:cubicBezTo>
                    <a:pt x="39" y="85"/>
                    <a:pt x="40" y="79"/>
                    <a:pt x="40" y="72"/>
                  </a:cubicBezTo>
                  <a:lnTo>
                    <a:pt x="40" y="71"/>
                  </a:lnTo>
                  <a:cubicBezTo>
                    <a:pt x="39" y="61"/>
                    <a:pt x="36" y="52"/>
                    <a:pt x="33" y="43"/>
                  </a:cubicBezTo>
                  <a:cubicBezTo>
                    <a:pt x="32" y="36"/>
                    <a:pt x="27" y="22"/>
                    <a:pt x="32" y="16"/>
                  </a:cubicBezTo>
                  <a:cubicBezTo>
                    <a:pt x="32" y="15"/>
                    <a:pt x="32" y="15"/>
                    <a:pt x="33" y="14"/>
                  </a:cubicBezTo>
                  <a:cubicBezTo>
                    <a:pt x="33" y="13"/>
                    <a:pt x="34" y="11"/>
                    <a:pt x="35" y="9"/>
                  </a:cubicBezTo>
                  <a:cubicBezTo>
                    <a:pt x="28" y="8"/>
                    <a:pt x="21" y="5"/>
                    <a:pt x="15" y="2"/>
                  </a:cubicBezTo>
                  <a:cubicBezTo>
                    <a:pt x="13" y="1"/>
                    <a:pt x="12" y="0"/>
                    <a:pt x="11" y="0"/>
                  </a:cubicBezTo>
                  <a:cubicBezTo>
                    <a:pt x="0" y="12"/>
                    <a:pt x="3" y="28"/>
                    <a:pt x="7" y="44"/>
                  </a:cubicBezTo>
                  <a:cubicBezTo>
                    <a:pt x="11" y="56"/>
                    <a:pt x="14" y="68"/>
                    <a:pt x="14" y="81"/>
                  </a:cubicBezTo>
                  <a:cubicBezTo>
                    <a:pt x="13" y="82"/>
                    <a:pt x="13" y="83"/>
                    <a:pt x="13" y="85"/>
                  </a:cubicBezTo>
                  <a:cubicBezTo>
                    <a:pt x="13" y="86"/>
                    <a:pt x="13" y="88"/>
                    <a:pt x="14" y="89"/>
                  </a:cubicBezTo>
                  <a:cubicBezTo>
                    <a:pt x="16" y="89"/>
                    <a:pt x="18" y="88"/>
                    <a:pt x="20" y="88"/>
                  </a:cubicBezTo>
                  <a:cubicBezTo>
                    <a:pt x="22" y="88"/>
                    <a:pt x="25" y="89"/>
                    <a:pt x="27" y="8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 name="Google Shape;851;p29">
              <a:extLst>
                <a:ext uri="{FF2B5EF4-FFF2-40B4-BE49-F238E27FC236}">
                  <a16:creationId xmlns:a16="http://schemas.microsoft.com/office/drawing/2014/main" id="{A1E0C542-6329-361B-9DB5-77D0967FEB00}"/>
                </a:ext>
              </a:extLst>
            </p:cNvPr>
            <p:cNvSpPr/>
            <p:nvPr/>
          </p:nvSpPr>
          <p:spPr>
            <a:xfrm>
              <a:off x="37445" y="-473615"/>
              <a:ext cx="8640" cy="6480"/>
            </a:xfrm>
            <a:custGeom>
              <a:avLst/>
              <a:gdLst/>
              <a:ahLst/>
              <a:cxnLst/>
              <a:rect l="l" t="t" r="r" b="b"/>
              <a:pathLst>
                <a:path w="24" h="18" extrusionOk="0">
                  <a:moveTo>
                    <a:pt x="16" y="15"/>
                  </a:moveTo>
                  <a:lnTo>
                    <a:pt x="16" y="17"/>
                  </a:lnTo>
                  <a:cubicBezTo>
                    <a:pt x="17" y="15"/>
                    <a:pt x="19" y="13"/>
                    <a:pt x="20" y="11"/>
                  </a:cubicBezTo>
                  <a:cubicBezTo>
                    <a:pt x="21" y="9"/>
                    <a:pt x="22" y="6"/>
                    <a:pt x="23" y="4"/>
                  </a:cubicBezTo>
                  <a:lnTo>
                    <a:pt x="12" y="2"/>
                  </a:lnTo>
                  <a:cubicBezTo>
                    <a:pt x="10" y="1"/>
                    <a:pt x="8" y="0"/>
                    <a:pt x="6" y="0"/>
                  </a:cubicBezTo>
                  <a:cubicBezTo>
                    <a:pt x="4" y="0"/>
                    <a:pt x="2" y="1"/>
                    <a:pt x="0" y="2"/>
                  </a:cubicBezTo>
                  <a:cubicBezTo>
                    <a:pt x="0" y="3"/>
                    <a:pt x="0" y="5"/>
                    <a:pt x="1" y="6"/>
                  </a:cubicBezTo>
                  <a:cubicBezTo>
                    <a:pt x="2" y="6"/>
                    <a:pt x="3" y="6"/>
                    <a:pt x="4" y="6"/>
                  </a:cubicBezTo>
                  <a:cubicBezTo>
                    <a:pt x="6" y="6"/>
                    <a:pt x="8" y="5"/>
                    <a:pt x="10" y="7"/>
                  </a:cubicBezTo>
                  <a:cubicBezTo>
                    <a:pt x="12" y="9"/>
                    <a:pt x="13" y="10"/>
                    <a:pt x="14" y="12"/>
                  </a:cubicBezTo>
                  <a:cubicBezTo>
                    <a:pt x="15" y="13"/>
                    <a:pt x="15" y="14"/>
                    <a:pt x="16"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29">
              <a:extLst>
                <a:ext uri="{FF2B5EF4-FFF2-40B4-BE49-F238E27FC236}">
                  <a16:creationId xmlns:a16="http://schemas.microsoft.com/office/drawing/2014/main" id="{B8F60D1B-D169-BB00-19D7-EECC3B4F8D06}"/>
                </a:ext>
              </a:extLst>
            </p:cNvPr>
            <p:cNvSpPr/>
            <p:nvPr/>
          </p:nvSpPr>
          <p:spPr>
            <a:xfrm>
              <a:off x="37805" y="-471455"/>
              <a:ext cx="5760" cy="5040"/>
            </a:xfrm>
            <a:custGeom>
              <a:avLst/>
              <a:gdLst/>
              <a:ahLst/>
              <a:cxnLst/>
              <a:rect l="l" t="t" r="r" b="b"/>
              <a:pathLst>
                <a:path w="16" h="14" extrusionOk="0">
                  <a:moveTo>
                    <a:pt x="0" y="0"/>
                  </a:moveTo>
                  <a:cubicBezTo>
                    <a:pt x="1" y="3"/>
                    <a:pt x="2" y="5"/>
                    <a:pt x="3" y="7"/>
                  </a:cubicBezTo>
                  <a:cubicBezTo>
                    <a:pt x="3" y="8"/>
                    <a:pt x="3" y="8"/>
                    <a:pt x="3" y="9"/>
                  </a:cubicBezTo>
                  <a:lnTo>
                    <a:pt x="3" y="10"/>
                  </a:lnTo>
                  <a:cubicBezTo>
                    <a:pt x="3" y="11"/>
                    <a:pt x="3" y="11"/>
                    <a:pt x="4" y="12"/>
                  </a:cubicBezTo>
                  <a:cubicBezTo>
                    <a:pt x="5" y="13"/>
                    <a:pt x="5" y="12"/>
                    <a:pt x="5" y="12"/>
                  </a:cubicBezTo>
                  <a:cubicBezTo>
                    <a:pt x="6" y="12"/>
                    <a:pt x="7" y="13"/>
                    <a:pt x="9" y="13"/>
                  </a:cubicBezTo>
                  <a:cubicBezTo>
                    <a:pt x="11" y="13"/>
                    <a:pt x="12" y="12"/>
                    <a:pt x="14" y="11"/>
                  </a:cubicBezTo>
                  <a:lnTo>
                    <a:pt x="15" y="11"/>
                  </a:lnTo>
                  <a:lnTo>
                    <a:pt x="15" y="9"/>
                  </a:lnTo>
                  <a:cubicBezTo>
                    <a:pt x="15" y="8"/>
                    <a:pt x="15" y="7"/>
                    <a:pt x="14" y="6"/>
                  </a:cubicBezTo>
                  <a:cubicBezTo>
                    <a:pt x="13" y="4"/>
                    <a:pt x="11" y="4"/>
                    <a:pt x="9" y="2"/>
                  </a:cubicBezTo>
                  <a:cubicBezTo>
                    <a:pt x="7" y="0"/>
                    <a:pt x="5" y="0"/>
                    <a:pt x="3" y="0"/>
                  </a:cubicBezTo>
                  <a:cubicBezTo>
                    <a:pt x="2" y="0"/>
                    <a:pt x="1"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 name="Google Shape;853;p29">
              <a:extLst>
                <a:ext uri="{FF2B5EF4-FFF2-40B4-BE49-F238E27FC236}">
                  <a16:creationId xmlns:a16="http://schemas.microsoft.com/office/drawing/2014/main" id="{9B7A1AC5-C463-9F37-4A5D-0AA5192E72B3}"/>
                </a:ext>
              </a:extLst>
            </p:cNvPr>
            <p:cNvSpPr/>
            <p:nvPr/>
          </p:nvSpPr>
          <p:spPr>
            <a:xfrm>
              <a:off x="34925" y="-582335"/>
              <a:ext cx="3600" cy="10800"/>
            </a:xfrm>
            <a:custGeom>
              <a:avLst/>
              <a:gdLst/>
              <a:ahLst/>
              <a:cxnLst/>
              <a:rect l="l" t="t" r="r" b="b"/>
              <a:pathLst>
                <a:path w="10" h="30" extrusionOk="0">
                  <a:moveTo>
                    <a:pt x="8" y="0"/>
                  </a:moveTo>
                  <a:lnTo>
                    <a:pt x="0" y="0"/>
                  </a:lnTo>
                  <a:cubicBezTo>
                    <a:pt x="0" y="7"/>
                    <a:pt x="2" y="13"/>
                    <a:pt x="3" y="20"/>
                  </a:cubicBezTo>
                  <a:cubicBezTo>
                    <a:pt x="3" y="23"/>
                    <a:pt x="4" y="26"/>
                    <a:pt x="5" y="29"/>
                  </a:cubicBezTo>
                  <a:lnTo>
                    <a:pt x="8" y="29"/>
                  </a:lnTo>
                  <a:cubicBezTo>
                    <a:pt x="9" y="26"/>
                    <a:pt x="9" y="23"/>
                    <a:pt x="9" y="20"/>
                  </a:cubicBezTo>
                  <a:cubicBezTo>
                    <a:pt x="9" y="13"/>
                    <a:pt x="8" y="7"/>
                    <a:pt x="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 name="Google Shape;854;p29">
              <a:extLst>
                <a:ext uri="{FF2B5EF4-FFF2-40B4-BE49-F238E27FC236}">
                  <a16:creationId xmlns:a16="http://schemas.microsoft.com/office/drawing/2014/main" id="{1000E359-1F14-8307-7E57-966B07342696}"/>
                </a:ext>
              </a:extLst>
            </p:cNvPr>
            <p:cNvSpPr/>
            <p:nvPr/>
          </p:nvSpPr>
          <p:spPr>
            <a:xfrm>
              <a:off x="37445" y="-680975"/>
              <a:ext cx="25560" cy="18720"/>
            </a:xfrm>
            <a:custGeom>
              <a:avLst/>
              <a:gdLst/>
              <a:ahLst/>
              <a:cxnLst/>
              <a:rect l="l" t="t" r="r" b="b"/>
              <a:pathLst>
                <a:path w="71" h="52" extrusionOk="0">
                  <a:moveTo>
                    <a:pt x="38" y="8"/>
                  </a:moveTo>
                  <a:cubicBezTo>
                    <a:pt x="43" y="5"/>
                    <a:pt x="49" y="11"/>
                    <a:pt x="46" y="16"/>
                  </a:cubicBezTo>
                  <a:cubicBezTo>
                    <a:pt x="41" y="25"/>
                    <a:pt x="38" y="34"/>
                    <a:pt x="36" y="44"/>
                  </a:cubicBezTo>
                  <a:cubicBezTo>
                    <a:pt x="43" y="32"/>
                    <a:pt x="52" y="22"/>
                    <a:pt x="63" y="14"/>
                  </a:cubicBezTo>
                  <a:cubicBezTo>
                    <a:pt x="65" y="13"/>
                    <a:pt x="67" y="11"/>
                    <a:pt x="68" y="9"/>
                  </a:cubicBezTo>
                  <a:cubicBezTo>
                    <a:pt x="69" y="8"/>
                    <a:pt x="69" y="6"/>
                    <a:pt x="70" y="5"/>
                  </a:cubicBezTo>
                  <a:cubicBezTo>
                    <a:pt x="66" y="7"/>
                    <a:pt x="62" y="8"/>
                    <a:pt x="58" y="10"/>
                  </a:cubicBezTo>
                  <a:cubicBezTo>
                    <a:pt x="56" y="10"/>
                    <a:pt x="55" y="11"/>
                    <a:pt x="53" y="11"/>
                  </a:cubicBezTo>
                  <a:cubicBezTo>
                    <a:pt x="51" y="11"/>
                    <a:pt x="48" y="11"/>
                    <a:pt x="46" y="9"/>
                  </a:cubicBezTo>
                  <a:cubicBezTo>
                    <a:pt x="44" y="7"/>
                    <a:pt x="42" y="6"/>
                    <a:pt x="41" y="4"/>
                  </a:cubicBezTo>
                  <a:cubicBezTo>
                    <a:pt x="40" y="2"/>
                    <a:pt x="40" y="1"/>
                    <a:pt x="39" y="0"/>
                  </a:cubicBezTo>
                  <a:cubicBezTo>
                    <a:pt x="27" y="12"/>
                    <a:pt x="0" y="14"/>
                    <a:pt x="0" y="41"/>
                  </a:cubicBezTo>
                  <a:cubicBezTo>
                    <a:pt x="0" y="43"/>
                    <a:pt x="0" y="44"/>
                    <a:pt x="0" y="46"/>
                  </a:cubicBezTo>
                  <a:cubicBezTo>
                    <a:pt x="0" y="48"/>
                    <a:pt x="0" y="49"/>
                    <a:pt x="0" y="51"/>
                  </a:cubicBezTo>
                  <a:cubicBezTo>
                    <a:pt x="0" y="50"/>
                    <a:pt x="1" y="49"/>
                    <a:pt x="2" y="48"/>
                  </a:cubicBezTo>
                  <a:cubicBezTo>
                    <a:pt x="11" y="32"/>
                    <a:pt x="23" y="18"/>
                    <a:pt x="38"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855;p29">
              <a:extLst>
                <a:ext uri="{FF2B5EF4-FFF2-40B4-BE49-F238E27FC236}">
                  <a16:creationId xmlns:a16="http://schemas.microsoft.com/office/drawing/2014/main" id="{D3063A55-2C82-5360-576D-A61C7083E58E}"/>
                </a:ext>
              </a:extLst>
            </p:cNvPr>
            <p:cNvSpPr/>
            <p:nvPr/>
          </p:nvSpPr>
          <p:spPr>
            <a:xfrm>
              <a:off x="22685" y="-551375"/>
              <a:ext cx="102240" cy="52200"/>
            </a:xfrm>
            <a:custGeom>
              <a:avLst/>
              <a:gdLst/>
              <a:ahLst/>
              <a:cxnLst/>
              <a:rect l="l" t="t" r="r" b="b"/>
              <a:pathLst>
                <a:path w="284" h="145" extrusionOk="0">
                  <a:moveTo>
                    <a:pt x="62" y="138"/>
                  </a:moveTo>
                  <a:cubicBezTo>
                    <a:pt x="87" y="143"/>
                    <a:pt x="119" y="139"/>
                    <a:pt x="140" y="142"/>
                  </a:cubicBezTo>
                  <a:cubicBezTo>
                    <a:pt x="159" y="144"/>
                    <a:pt x="179" y="144"/>
                    <a:pt x="198" y="144"/>
                  </a:cubicBezTo>
                  <a:cubicBezTo>
                    <a:pt x="225" y="144"/>
                    <a:pt x="251" y="143"/>
                    <a:pt x="278" y="140"/>
                  </a:cubicBezTo>
                  <a:cubicBezTo>
                    <a:pt x="283" y="140"/>
                    <a:pt x="283" y="130"/>
                    <a:pt x="278" y="130"/>
                  </a:cubicBezTo>
                  <a:cubicBezTo>
                    <a:pt x="240" y="128"/>
                    <a:pt x="203" y="123"/>
                    <a:pt x="166" y="119"/>
                  </a:cubicBezTo>
                  <a:cubicBezTo>
                    <a:pt x="134" y="115"/>
                    <a:pt x="105" y="94"/>
                    <a:pt x="74" y="93"/>
                  </a:cubicBezTo>
                  <a:cubicBezTo>
                    <a:pt x="72" y="93"/>
                    <a:pt x="71" y="92"/>
                    <a:pt x="70" y="92"/>
                  </a:cubicBezTo>
                  <a:cubicBezTo>
                    <a:pt x="68" y="91"/>
                    <a:pt x="67" y="89"/>
                    <a:pt x="66" y="88"/>
                  </a:cubicBezTo>
                  <a:cubicBezTo>
                    <a:pt x="59" y="89"/>
                    <a:pt x="52" y="90"/>
                    <a:pt x="46" y="91"/>
                  </a:cubicBezTo>
                  <a:cubicBezTo>
                    <a:pt x="45" y="92"/>
                    <a:pt x="43" y="92"/>
                    <a:pt x="42" y="92"/>
                  </a:cubicBezTo>
                  <a:cubicBezTo>
                    <a:pt x="38" y="92"/>
                    <a:pt x="34" y="91"/>
                    <a:pt x="31" y="89"/>
                  </a:cubicBezTo>
                  <a:cubicBezTo>
                    <a:pt x="28" y="87"/>
                    <a:pt x="25" y="85"/>
                    <a:pt x="23" y="81"/>
                  </a:cubicBezTo>
                  <a:cubicBezTo>
                    <a:pt x="22" y="80"/>
                    <a:pt x="22" y="78"/>
                    <a:pt x="21" y="76"/>
                  </a:cubicBezTo>
                  <a:lnTo>
                    <a:pt x="19" y="67"/>
                  </a:lnTo>
                  <a:lnTo>
                    <a:pt x="19" y="66"/>
                  </a:lnTo>
                  <a:cubicBezTo>
                    <a:pt x="19" y="63"/>
                    <a:pt x="19" y="60"/>
                    <a:pt x="21" y="58"/>
                  </a:cubicBezTo>
                  <a:cubicBezTo>
                    <a:pt x="23" y="56"/>
                    <a:pt x="24" y="54"/>
                    <a:pt x="27" y="52"/>
                  </a:cubicBezTo>
                  <a:cubicBezTo>
                    <a:pt x="29" y="51"/>
                    <a:pt x="31" y="50"/>
                    <a:pt x="34" y="50"/>
                  </a:cubicBezTo>
                  <a:lnTo>
                    <a:pt x="45" y="50"/>
                  </a:lnTo>
                  <a:cubicBezTo>
                    <a:pt x="43" y="45"/>
                    <a:pt x="41" y="41"/>
                    <a:pt x="40" y="37"/>
                  </a:cubicBezTo>
                  <a:cubicBezTo>
                    <a:pt x="34" y="36"/>
                    <a:pt x="29" y="35"/>
                    <a:pt x="24" y="34"/>
                  </a:cubicBezTo>
                  <a:cubicBezTo>
                    <a:pt x="22" y="33"/>
                    <a:pt x="20" y="33"/>
                    <a:pt x="19" y="32"/>
                  </a:cubicBezTo>
                  <a:cubicBezTo>
                    <a:pt x="15" y="30"/>
                    <a:pt x="13" y="27"/>
                    <a:pt x="11" y="24"/>
                  </a:cubicBezTo>
                  <a:cubicBezTo>
                    <a:pt x="9" y="21"/>
                    <a:pt x="8" y="17"/>
                    <a:pt x="8" y="13"/>
                  </a:cubicBezTo>
                  <a:cubicBezTo>
                    <a:pt x="8" y="11"/>
                    <a:pt x="8" y="9"/>
                    <a:pt x="9" y="8"/>
                  </a:cubicBezTo>
                  <a:cubicBezTo>
                    <a:pt x="7" y="5"/>
                    <a:pt x="5" y="2"/>
                    <a:pt x="4" y="0"/>
                  </a:cubicBezTo>
                  <a:cubicBezTo>
                    <a:pt x="2" y="14"/>
                    <a:pt x="1" y="29"/>
                    <a:pt x="0" y="43"/>
                  </a:cubicBezTo>
                  <a:cubicBezTo>
                    <a:pt x="1" y="64"/>
                    <a:pt x="7" y="85"/>
                    <a:pt x="18" y="104"/>
                  </a:cubicBezTo>
                  <a:cubicBezTo>
                    <a:pt x="22" y="112"/>
                    <a:pt x="28" y="119"/>
                    <a:pt x="34" y="126"/>
                  </a:cubicBezTo>
                  <a:cubicBezTo>
                    <a:pt x="35" y="126"/>
                    <a:pt x="36" y="128"/>
                    <a:pt x="37" y="128"/>
                  </a:cubicBezTo>
                  <a:cubicBezTo>
                    <a:pt x="38" y="127"/>
                    <a:pt x="40" y="126"/>
                    <a:pt x="41" y="125"/>
                  </a:cubicBezTo>
                  <a:cubicBezTo>
                    <a:pt x="52" y="117"/>
                    <a:pt x="63" y="128"/>
                    <a:pt x="62" y="13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29">
              <a:extLst>
                <a:ext uri="{FF2B5EF4-FFF2-40B4-BE49-F238E27FC236}">
                  <a16:creationId xmlns:a16="http://schemas.microsoft.com/office/drawing/2014/main" id="{72BEB847-1C6A-4D8B-85DB-001AAF85E277}"/>
                </a:ext>
              </a:extLst>
            </p:cNvPr>
            <p:cNvSpPr/>
            <p:nvPr/>
          </p:nvSpPr>
          <p:spPr>
            <a:xfrm>
              <a:off x="33485" y="-621575"/>
              <a:ext cx="3600" cy="28800"/>
            </a:xfrm>
            <a:custGeom>
              <a:avLst/>
              <a:gdLst/>
              <a:ahLst/>
              <a:cxnLst/>
              <a:rect l="l" t="t" r="r" b="b"/>
              <a:pathLst>
                <a:path w="10" h="80" extrusionOk="0">
                  <a:moveTo>
                    <a:pt x="4" y="22"/>
                  </a:moveTo>
                  <a:cubicBezTo>
                    <a:pt x="4" y="15"/>
                    <a:pt x="4" y="9"/>
                    <a:pt x="5" y="2"/>
                  </a:cubicBezTo>
                  <a:lnTo>
                    <a:pt x="2" y="0"/>
                  </a:lnTo>
                  <a:cubicBezTo>
                    <a:pt x="1" y="8"/>
                    <a:pt x="0" y="16"/>
                    <a:pt x="0" y="24"/>
                  </a:cubicBezTo>
                  <a:cubicBezTo>
                    <a:pt x="0" y="26"/>
                    <a:pt x="0" y="28"/>
                    <a:pt x="0" y="29"/>
                  </a:cubicBezTo>
                  <a:cubicBezTo>
                    <a:pt x="0" y="46"/>
                    <a:pt x="0" y="63"/>
                    <a:pt x="2" y="79"/>
                  </a:cubicBezTo>
                  <a:lnTo>
                    <a:pt x="9" y="79"/>
                  </a:lnTo>
                  <a:cubicBezTo>
                    <a:pt x="7" y="60"/>
                    <a:pt x="4" y="40"/>
                    <a:pt x="4"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29">
              <a:extLst>
                <a:ext uri="{FF2B5EF4-FFF2-40B4-BE49-F238E27FC236}">
                  <a16:creationId xmlns:a16="http://schemas.microsoft.com/office/drawing/2014/main" id="{A901A31F-3D98-5B73-6CE8-998E1E23A601}"/>
                </a:ext>
              </a:extLst>
            </p:cNvPr>
            <p:cNvSpPr/>
            <p:nvPr/>
          </p:nvSpPr>
          <p:spPr>
            <a:xfrm>
              <a:off x="37085" y="-639935"/>
              <a:ext cx="2520" cy="5760"/>
            </a:xfrm>
            <a:custGeom>
              <a:avLst/>
              <a:gdLst/>
              <a:ahLst/>
              <a:cxnLst/>
              <a:rect l="l" t="t" r="r" b="b"/>
              <a:pathLst>
                <a:path w="7" h="16" extrusionOk="0">
                  <a:moveTo>
                    <a:pt x="6" y="0"/>
                  </a:moveTo>
                  <a:cubicBezTo>
                    <a:pt x="4" y="5"/>
                    <a:pt x="2" y="10"/>
                    <a:pt x="0" y="15"/>
                  </a:cubicBezTo>
                  <a:lnTo>
                    <a:pt x="1" y="15"/>
                  </a:lnTo>
                  <a:cubicBezTo>
                    <a:pt x="3" y="11"/>
                    <a:pt x="4" y="5"/>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29">
              <a:extLst>
                <a:ext uri="{FF2B5EF4-FFF2-40B4-BE49-F238E27FC236}">
                  <a16:creationId xmlns:a16="http://schemas.microsoft.com/office/drawing/2014/main" id="{5F33D2D9-B499-489C-D6DE-763B8CDED5DE}"/>
                </a:ext>
              </a:extLst>
            </p:cNvPr>
            <p:cNvSpPr/>
            <p:nvPr/>
          </p:nvSpPr>
          <p:spPr>
            <a:xfrm>
              <a:off x="36365" y="-509255"/>
              <a:ext cx="9360" cy="7920"/>
            </a:xfrm>
            <a:custGeom>
              <a:avLst/>
              <a:gdLst/>
              <a:ahLst/>
              <a:cxnLst/>
              <a:rect l="l" t="t" r="r" b="b"/>
              <a:pathLst>
                <a:path w="26" h="22" extrusionOk="0">
                  <a:moveTo>
                    <a:pt x="4" y="8"/>
                  </a:moveTo>
                  <a:cubicBezTo>
                    <a:pt x="3" y="9"/>
                    <a:pt x="1" y="10"/>
                    <a:pt x="0" y="11"/>
                  </a:cubicBezTo>
                  <a:cubicBezTo>
                    <a:pt x="2" y="12"/>
                    <a:pt x="3" y="12"/>
                    <a:pt x="4" y="13"/>
                  </a:cubicBezTo>
                  <a:cubicBezTo>
                    <a:pt x="10" y="16"/>
                    <a:pt x="17" y="19"/>
                    <a:pt x="24" y="21"/>
                  </a:cubicBezTo>
                  <a:cubicBezTo>
                    <a:pt x="25" y="11"/>
                    <a:pt x="14" y="0"/>
                    <a:pt x="4"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 name="Google Shape;859;p29">
              <a:extLst>
                <a:ext uri="{FF2B5EF4-FFF2-40B4-BE49-F238E27FC236}">
                  <a16:creationId xmlns:a16="http://schemas.microsoft.com/office/drawing/2014/main" id="{51313127-7314-6BB9-8202-DFB8FB1706F3}"/>
                </a:ext>
              </a:extLst>
            </p:cNvPr>
            <p:cNvSpPr/>
            <p:nvPr/>
          </p:nvSpPr>
          <p:spPr>
            <a:xfrm>
              <a:off x="51845" y="-721655"/>
              <a:ext cx="300600" cy="42480"/>
            </a:xfrm>
            <a:custGeom>
              <a:avLst/>
              <a:gdLst/>
              <a:ahLst/>
              <a:cxnLst/>
              <a:rect l="l" t="t" r="r" b="b"/>
              <a:pathLst>
                <a:path w="835" h="118" extrusionOk="0">
                  <a:moveTo>
                    <a:pt x="349" y="49"/>
                  </a:moveTo>
                  <a:cubicBezTo>
                    <a:pt x="508" y="46"/>
                    <a:pt x="674" y="49"/>
                    <a:pt x="832" y="22"/>
                  </a:cubicBezTo>
                  <a:cubicBezTo>
                    <a:pt x="832" y="22"/>
                    <a:pt x="833" y="22"/>
                    <a:pt x="833" y="21"/>
                  </a:cubicBezTo>
                  <a:lnTo>
                    <a:pt x="834" y="21"/>
                  </a:lnTo>
                  <a:cubicBezTo>
                    <a:pt x="834" y="20"/>
                    <a:pt x="834" y="20"/>
                    <a:pt x="834" y="19"/>
                  </a:cubicBezTo>
                  <a:lnTo>
                    <a:pt x="834" y="18"/>
                  </a:lnTo>
                  <a:cubicBezTo>
                    <a:pt x="834" y="18"/>
                    <a:pt x="833" y="18"/>
                    <a:pt x="833" y="17"/>
                  </a:cubicBezTo>
                  <a:lnTo>
                    <a:pt x="832" y="17"/>
                  </a:lnTo>
                  <a:cubicBezTo>
                    <a:pt x="641" y="23"/>
                    <a:pt x="448" y="4"/>
                    <a:pt x="257" y="1"/>
                  </a:cubicBezTo>
                  <a:cubicBezTo>
                    <a:pt x="187" y="0"/>
                    <a:pt x="115" y="1"/>
                    <a:pt x="56" y="40"/>
                  </a:cubicBezTo>
                  <a:cubicBezTo>
                    <a:pt x="42" y="50"/>
                    <a:pt x="29" y="57"/>
                    <a:pt x="18" y="65"/>
                  </a:cubicBezTo>
                  <a:cubicBezTo>
                    <a:pt x="18" y="66"/>
                    <a:pt x="18" y="68"/>
                    <a:pt x="18" y="70"/>
                  </a:cubicBezTo>
                  <a:cubicBezTo>
                    <a:pt x="18" y="69"/>
                    <a:pt x="19" y="69"/>
                    <a:pt x="19" y="69"/>
                  </a:cubicBezTo>
                  <a:cubicBezTo>
                    <a:pt x="28" y="64"/>
                    <a:pt x="37" y="61"/>
                    <a:pt x="47" y="61"/>
                  </a:cubicBezTo>
                  <a:cubicBezTo>
                    <a:pt x="52" y="61"/>
                    <a:pt x="57" y="62"/>
                    <a:pt x="61" y="63"/>
                  </a:cubicBezTo>
                  <a:cubicBezTo>
                    <a:pt x="62" y="63"/>
                    <a:pt x="62" y="64"/>
                    <a:pt x="62" y="64"/>
                  </a:cubicBezTo>
                  <a:lnTo>
                    <a:pt x="62" y="65"/>
                  </a:lnTo>
                  <a:lnTo>
                    <a:pt x="62" y="66"/>
                  </a:lnTo>
                  <a:lnTo>
                    <a:pt x="61" y="66"/>
                  </a:lnTo>
                  <a:lnTo>
                    <a:pt x="61" y="67"/>
                  </a:lnTo>
                  <a:cubicBezTo>
                    <a:pt x="0" y="75"/>
                    <a:pt x="34" y="99"/>
                    <a:pt x="29" y="117"/>
                  </a:cubicBezTo>
                  <a:cubicBezTo>
                    <a:pt x="55" y="104"/>
                    <a:pt x="81" y="81"/>
                    <a:pt x="109" y="68"/>
                  </a:cubicBezTo>
                  <a:cubicBezTo>
                    <a:pt x="179" y="36"/>
                    <a:pt x="274" y="50"/>
                    <a:pt x="349" y="4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29">
              <a:extLst>
                <a:ext uri="{FF2B5EF4-FFF2-40B4-BE49-F238E27FC236}">
                  <a16:creationId xmlns:a16="http://schemas.microsoft.com/office/drawing/2014/main" id="{E20828A9-D988-BD31-36E0-AA07987DE923}"/>
                </a:ext>
              </a:extLst>
            </p:cNvPr>
            <p:cNvSpPr/>
            <p:nvPr/>
          </p:nvSpPr>
          <p:spPr>
            <a:xfrm>
              <a:off x="51125" y="-694295"/>
              <a:ext cx="4320" cy="13680"/>
            </a:xfrm>
            <a:custGeom>
              <a:avLst/>
              <a:gdLst/>
              <a:ahLst/>
              <a:cxnLst/>
              <a:rect l="l" t="t" r="r" b="b"/>
              <a:pathLst>
                <a:path w="12" h="38" extrusionOk="0">
                  <a:moveTo>
                    <a:pt x="11" y="8"/>
                  </a:moveTo>
                  <a:lnTo>
                    <a:pt x="11" y="7"/>
                  </a:lnTo>
                  <a:cubicBezTo>
                    <a:pt x="11" y="4"/>
                    <a:pt x="10" y="2"/>
                    <a:pt x="9" y="0"/>
                  </a:cubicBezTo>
                  <a:cubicBezTo>
                    <a:pt x="8" y="1"/>
                    <a:pt x="7" y="3"/>
                    <a:pt x="6" y="4"/>
                  </a:cubicBezTo>
                  <a:cubicBezTo>
                    <a:pt x="3" y="11"/>
                    <a:pt x="0" y="18"/>
                    <a:pt x="0" y="26"/>
                  </a:cubicBezTo>
                  <a:cubicBezTo>
                    <a:pt x="0" y="29"/>
                    <a:pt x="1" y="32"/>
                    <a:pt x="1" y="35"/>
                  </a:cubicBezTo>
                  <a:lnTo>
                    <a:pt x="1" y="36"/>
                  </a:lnTo>
                  <a:lnTo>
                    <a:pt x="1" y="37"/>
                  </a:lnTo>
                  <a:cubicBezTo>
                    <a:pt x="3" y="35"/>
                    <a:pt x="4" y="34"/>
                    <a:pt x="5" y="32"/>
                  </a:cubicBezTo>
                  <a:cubicBezTo>
                    <a:pt x="7" y="30"/>
                    <a:pt x="7" y="27"/>
                    <a:pt x="8" y="25"/>
                  </a:cubicBezTo>
                  <a:cubicBezTo>
                    <a:pt x="8" y="19"/>
                    <a:pt x="9" y="13"/>
                    <a:pt x="11"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29">
              <a:extLst>
                <a:ext uri="{FF2B5EF4-FFF2-40B4-BE49-F238E27FC236}">
                  <a16:creationId xmlns:a16="http://schemas.microsoft.com/office/drawing/2014/main" id="{53D42D11-7C19-3CE4-ACAB-A55D901D82D6}"/>
                </a:ext>
              </a:extLst>
            </p:cNvPr>
            <p:cNvSpPr/>
            <p:nvPr/>
          </p:nvSpPr>
          <p:spPr>
            <a:xfrm>
              <a:off x="51845" y="-698975"/>
              <a:ext cx="23040" cy="22320"/>
            </a:xfrm>
            <a:custGeom>
              <a:avLst/>
              <a:gdLst/>
              <a:ahLst/>
              <a:cxnLst/>
              <a:rect l="l" t="t" r="r" b="b"/>
              <a:pathLst>
                <a:path w="64" h="62" extrusionOk="0">
                  <a:moveTo>
                    <a:pt x="18" y="60"/>
                  </a:moveTo>
                  <a:cubicBezTo>
                    <a:pt x="22" y="59"/>
                    <a:pt x="26" y="57"/>
                    <a:pt x="30" y="55"/>
                  </a:cubicBezTo>
                  <a:cubicBezTo>
                    <a:pt x="34" y="37"/>
                    <a:pt x="0" y="13"/>
                    <a:pt x="61" y="5"/>
                  </a:cubicBezTo>
                  <a:lnTo>
                    <a:pt x="62" y="5"/>
                  </a:lnTo>
                  <a:cubicBezTo>
                    <a:pt x="62" y="4"/>
                    <a:pt x="62" y="4"/>
                    <a:pt x="62" y="4"/>
                  </a:cubicBezTo>
                  <a:lnTo>
                    <a:pt x="63" y="3"/>
                  </a:lnTo>
                  <a:lnTo>
                    <a:pt x="62" y="2"/>
                  </a:lnTo>
                  <a:lnTo>
                    <a:pt x="62" y="1"/>
                  </a:lnTo>
                  <a:lnTo>
                    <a:pt x="61" y="1"/>
                  </a:lnTo>
                  <a:cubicBezTo>
                    <a:pt x="57" y="0"/>
                    <a:pt x="52" y="0"/>
                    <a:pt x="48" y="0"/>
                  </a:cubicBezTo>
                  <a:cubicBezTo>
                    <a:pt x="38" y="0"/>
                    <a:pt x="28" y="2"/>
                    <a:pt x="19" y="7"/>
                  </a:cubicBezTo>
                  <a:cubicBezTo>
                    <a:pt x="19" y="7"/>
                    <a:pt x="19" y="8"/>
                    <a:pt x="18" y="8"/>
                  </a:cubicBezTo>
                  <a:cubicBezTo>
                    <a:pt x="18" y="10"/>
                    <a:pt x="18" y="11"/>
                    <a:pt x="18" y="13"/>
                  </a:cubicBezTo>
                  <a:cubicBezTo>
                    <a:pt x="18" y="14"/>
                    <a:pt x="18" y="17"/>
                    <a:pt x="18" y="19"/>
                  </a:cubicBezTo>
                  <a:cubicBezTo>
                    <a:pt x="18" y="20"/>
                    <a:pt x="18" y="20"/>
                    <a:pt x="18" y="21"/>
                  </a:cubicBezTo>
                  <a:cubicBezTo>
                    <a:pt x="17" y="22"/>
                    <a:pt x="17" y="21"/>
                    <a:pt x="16" y="22"/>
                  </a:cubicBezTo>
                  <a:cubicBezTo>
                    <a:pt x="15" y="23"/>
                    <a:pt x="15" y="23"/>
                    <a:pt x="14" y="23"/>
                  </a:cubicBezTo>
                  <a:cubicBezTo>
                    <a:pt x="13" y="23"/>
                    <a:pt x="13" y="23"/>
                    <a:pt x="12" y="22"/>
                  </a:cubicBezTo>
                  <a:cubicBezTo>
                    <a:pt x="11" y="21"/>
                    <a:pt x="11" y="22"/>
                    <a:pt x="10" y="21"/>
                  </a:cubicBezTo>
                  <a:cubicBezTo>
                    <a:pt x="8" y="27"/>
                    <a:pt x="7" y="32"/>
                    <a:pt x="7" y="38"/>
                  </a:cubicBezTo>
                  <a:cubicBezTo>
                    <a:pt x="6" y="41"/>
                    <a:pt x="6" y="43"/>
                    <a:pt x="4" y="45"/>
                  </a:cubicBezTo>
                  <a:cubicBezTo>
                    <a:pt x="3" y="47"/>
                    <a:pt x="2" y="49"/>
                    <a:pt x="0" y="50"/>
                  </a:cubicBezTo>
                  <a:cubicBezTo>
                    <a:pt x="1" y="51"/>
                    <a:pt x="1" y="52"/>
                    <a:pt x="2" y="54"/>
                  </a:cubicBezTo>
                  <a:cubicBezTo>
                    <a:pt x="3" y="56"/>
                    <a:pt x="5" y="58"/>
                    <a:pt x="7" y="59"/>
                  </a:cubicBezTo>
                  <a:cubicBezTo>
                    <a:pt x="9" y="60"/>
                    <a:pt x="12" y="61"/>
                    <a:pt x="14" y="61"/>
                  </a:cubicBezTo>
                  <a:cubicBezTo>
                    <a:pt x="15" y="61"/>
                    <a:pt x="17" y="60"/>
                    <a:pt x="18" y="6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29">
              <a:extLst>
                <a:ext uri="{FF2B5EF4-FFF2-40B4-BE49-F238E27FC236}">
                  <a16:creationId xmlns:a16="http://schemas.microsoft.com/office/drawing/2014/main" id="{3C7961D9-8741-3964-739A-BE93B2A1C886}"/>
                </a:ext>
              </a:extLst>
            </p:cNvPr>
            <p:cNvSpPr/>
            <p:nvPr/>
          </p:nvSpPr>
          <p:spPr>
            <a:xfrm>
              <a:off x="28805" y="-723455"/>
              <a:ext cx="29880" cy="29520"/>
            </a:xfrm>
            <a:custGeom>
              <a:avLst/>
              <a:gdLst/>
              <a:ahLst/>
              <a:cxnLst/>
              <a:rect l="l" t="t" r="r" b="b"/>
              <a:pathLst>
                <a:path w="83" h="82" extrusionOk="0">
                  <a:moveTo>
                    <a:pt x="82" y="71"/>
                  </a:moveTo>
                  <a:cubicBezTo>
                    <a:pt x="82" y="64"/>
                    <a:pt x="80" y="58"/>
                    <a:pt x="77" y="53"/>
                  </a:cubicBezTo>
                  <a:cubicBezTo>
                    <a:pt x="76" y="51"/>
                    <a:pt x="75" y="50"/>
                    <a:pt x="74" y="48"/>
                  </a:cubicBezTo>
                  <a:cubicBezTo>
                    <a:pt x="70" y="45"/>
                    <a:pt x="65" y="41"/>
                    <a:pt x="61" y="38"/>
                  </a:cubicBezTo>
                  <a:cubicBezTo>
                    <a:pt x="53" y="33"/>
                    <a:pt x="45" y="31"/>
                    <a:pt x="36" y="30"/>
                  </a:cubicBezTo>
                  <a:cubicBezTo>
                    <a:pt x="36" y="28"/>
                    <a:pt x="36" y="27"/>
                    <a:pt x="36" y="25"/>
                  </a:cubicBezTo>
                  <a:cubicBezTo>
                    <a:pt x="36" y="21"/>
                    <a:pt x="35" y="16"/>
                    <a:pt x="34" y="12"/>
                  </a:cubicBezTo>
                  <a:cubicBezTo>
                    <a:pt x="32" y="10"/>
                    <a:pt x="31" y="7"/>
                    <a:pt x="29" y="4"/>
                  </a:cubicBezTo>
                  <a:lnTo>
                    <a:pt x="28" y="4"/>
                  </a:lnTo>
                  <a:cubicBezTo>
                    <a:pt x="19" y="4"/>
                    <a:pt x="9" y="3"/>
                    <a:pt x="0" y="0"/>
                  </a:cubicBezTo>
                  <a:cubicBezTo>
                    <a:pt x="1" y="5"/>
                    <a:pt x="3" y="9"/>
                    <a:pt x="5" y="14"/>
                  </a:cubicBezTo>
                  <a:lnTo>
                    <a:pt x="6" y="15"/>
                  </a:lnTo>
                  <a:cubicBezTo>
                    <a:pt x="7" y="16"/>
                    <a:pt x="7" y="17"/>
                    <a:pt x="8" y="19"/>
                  </a:cubicBezTo>
                  <a:cubicBezTo>
                    <a:pt x="12" y="25"/>
                    <a:pt x="14" y="32"/>
                    <a:pt x="15" y="40"/>
                  </a:cubicBezTo>
                  <a:cubicBezTo>
                    <a:pt x="15" y="41"/>
                    <a:pt x="15" y="42"/>
                    <a:pt x="16" y="43"/>
                  </a:cubicBezTo>
                  <a:cubicBezTo>
                    <a:pt x="17" y="45"/>
                    <a:pt x="18" y="46"/>
                    <a:pt x="20" y="47"/>
                  </a:cubicBezTo>
                  <a:cubicBezTo>
                    <a:pt x="20" y="47"/>
                    <a:pt x="21" y="48"/>
                    <a:pt x="22" y="48"/>
                  </a:cubicBezTo>
                  <a:cubicBezTo>
                    <a:pt x="34" y="51"/>
                    <a:pt x="57" y="50"/>
                    <a:pt x="63" y="63"/>
                  </a:cubicBezTo>
                  <a:cubicBezTo>
                    <a:pt x="66" y="69"/>
                    <a:pt x="69" y="75"/>
                    <a:pt x="70" y="81"/>
                  </a:cubicBezTo>
                  <a:cubicBezTo>
                    <a:pt x="74" y="77"/>
                    <a:pt x="78" y="74"/>
                    <a:pt x="82" y="7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 name="Google Shape;863;p29">
              <a:extLst>
                <a:ext uri="{FF2B5EF4-FFF2-40B4-BE49-F238E27FC236}">
                  <a16:creationId xmlns:a16="http://schemas.microsoft.com/office/drawing/2014/main" id="{83F718CD-08BA-C36F-B418-F3164FA6B526}"/>
                </a:ext>
              </a:extLst>
            </p:cNvPr>
            <p:cNvSpPr/>
            <p:nvPr/>
          </p:nvSpPr>
          <p:spPr>
            <a:xfrm>
              <a:off x="54365" y="-698255"/>
              <a:ext cx="4320" cy="7560"/>
            </a:xfrm>
            <a:custGeom>
              <a:avLst/>
              <a:gdLst/>
              <a:ahLst/>
              <a:cxnLst/>
              <a:rect l="l" t="t" r="r" b="b"/>
              <a:pathLst>
                <a:path w="12" h="21" extrusionOk="0">
                  <a:moveTo>
                    <a:pt x="2" y="19"/>
                  </a:moveTo>
                  <a:cubicBezTo>
                    <a:pt x="3" y="17"/>
                    <a:pt x="4" y="15"/>
                    <a:pt x="5" y="13"/>
                  </a:cubicBezTo>
                  <a:cubicBezTo>
                    <a:pt x="6" y="10"/>
                    <a:pt x="9" y="8"/>
                    <a:pt x="11" y="5"/>
                  </a:cubicBezTo>
                  <a:cubicBezTo>
                    <a:pt x="11" y="4"/>
                    <a:pt x="11" y="2"/>
                    <a:pt x="11" y="0"/>
                  </a:cubicBezTo>
                  <a:cubicBezTo>
                    <a:pt x="7" y="3"/>
                    <a:pt x="3" y="7"/>
                    <a:pt x="0" y="11"/>
                  </a:cubicBezTo>
                  <a:cubicBezTo>
                    <a:pt x="0" y="13"/>
                    <a:pt x="1" y="15"/>
                    <a:pt x="2" y="18"/>
                  </a:cubicBezTo>
                  <a:cubicBezTo>
                    <a:pt x="2" y="20"/>
                    <a:pt x="2" y="19"/>
                    <a:pt x="2"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 name="Google Shape;864;p29">
              <a:extLst>
                <a:ext uri="{FF2B5EF4-FFF2-40B4-BE49-F238E27FC236}">
                  <a16:creationId xmlns:a16="http://schemas.microsoft.com/office/drawing/2014/main" id="{33913B48-7AA1-F782-5C62-2DAFDD2C9E13}"/>
                </a:ext>
              </a:extLst>
            </p:cNvPr>
            <p:cNvSpPr/>
            <p:nvPr/>
          </p:nvSpPr>
          <p:spPr>
            <a:xfrm>
              <a:off x="55085" y="-696455"/>
              <a:ext cx="3600" cy="6120"/>
            </a:xfrm>
            <a:custGeom>
              <a:avLst/>
              <a:gdLst/>
              <a:ahLst/>
              <a:cxnLst/>
              <a:rect l="l" t="t" r="r" b="b"/>
              <a:pathLst>
                <a:path w="10" h="17" extrusionOk="0">
                  <a:moveTo>
                    <a:pt x="0" y="14"/>
                  </a:moveTo>
                  <a:cubicBezTo>
                    <a:pt x="1" y="14"/>
                    <a:pt x="1" y="15"/>
                    <a:pt x="2" y="15"/>
                  </a:cubicBezTo>
                  <a:cubicBezTo>
                    <a:pt x="2" y="15"/>
                    <a:pt x="3" y="16"/>
                    <a:pt x="4" y="16"/>
                  </a:cubicBezTo>
                  <a:cubicBezTo>
                    <a:pt x="5" y="16"/>
                    <a:pt x="5" y="15"/>
                    <a:pt x="6" y="15"/>
                  </a:cubicBezTo>
                  <a:cubicBezTo>
                    <a:pt x="7" y="15"/>
                    <a:pt x="7" y="15"/>
                    <a:pt x="8" y="14"/>
                  </a:cubicBezTo>
                  <a:cubicBezTo>
                    <a:pt x="9" y="13"/>
                    <a:pt x="8" y="12"/>
                    <a:pt x="8" y="12"/>
                  </a:cubicBezTo>
                  <a:cubicBezTo>
                    <a:pt x="8" y="10"/>
                    <a:pt x="8" y="8"/>
                    <a:pt x="8" y="6"/>
                  </a:cubicBezTo>
                  <a:cubicBezTo>
                    <a:pt x="8" y="4"/>
                    <a:pt x="8" y="2"/>
                    <a:pt x="8" y="0"/>
                  </a:cubicBezTo>
                  <a:cubicBezTo>
                    <a:pt x="6" y="2"/>
                    <a:pt x="5" y="4"/>
                    <a:pt x="3" y="7"/>
                  </a:cubicBezTo>
                  <a:cubicBezTo>
                    <a:pt x="2" y="9"/>
                    <a:pt x="1" y="11"/>
                    <a:pt x="0"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 name="Google Shape;865;p29">
              <a:extLst>
                <a:ext uri="{FF2B5EF4-FFF2-40B4-BE49-F238E27FC236}">
                  <a16:creationId xmlns:a16="http://schemas.microsoft.com/office/drawing/2014/main" id="{A90AE370-BA0A-9890-4507-B54ECA97A859}"/>
                </a:ext>
              </a:extLst>
            </p:cNvPr>
            <p:cNvSpPr/>
            <p:nvPr/>
          </p:nvSpPr>
          <p:spPr>
            <a:xfrm>
              <a:off x="18365" y="-781055"/>
              <a:ext cx="130680" cy="59400"/>
            </a:xfrm>
            <a:custGeom>
              <a:avLst/>
              <a:gdLst/>
              <a:ahLst/>
              <a:cxnLst/>
              <a:rect l="l" t="t" r="r" b="b"/>
              <a:pathLst>
                <a:path w="363" h="165" extrusionOk="0">
                  <a:moveTo>
                    <a:pt x="50" y="151"/>
                  </a:moveTo>
                  <a:cubicBezTo>
                    <a:pt x="52" y="153"/>
                    <a:pt x="54" y="155"/>
                    <a:pt x="55" y="157"/>
                  </a:cubicBezTo>
                  <a:cubicBezTo>
                    <a:pt x="57" y="160"/>
                    <a:pt x="57" y="162"/>
                    <a:pt x="58" y="164"/>
                  </a:cubicBezTo>
                  <a:cubicBezTo>
                    <a:pt x="107" y="164"/>
                    <a:pt x="159" y="136"/>
                    <a:pt x="208" y="146"/>
                  </a:cubicBezTo>
                  <a:cubicBezTo>
                    <a:pt x="251" y="155"/>
                    <a:pt x="311" y="150"/>
                    <a:pt x="355" y="148"/>
                  </a:cubicBezTo>
                  <a:cubicBezTo>
                    <a:pt x="361" y="148"/>
                    <a:pt x="362" y="139"/>
                    <a:pt x="355" y="139"/>
                  </a:cubicBezTo>
                  <a:cubicBezTo>
                    <a:pt x="301" y="136"/>
                    <a:pt x="249" y="121"/>
                    <a:pt x="196" y="119"/>
                  </a:cubicBezTo>
                  <a:cubicBezTo>
                    <a:pt x="174" y="116"/>
                    <a:pt x="152" y="114"/>
                    <a:pt x="130" y="114"/>
                  </a:cubicBezTo>
                  <a:cubicBezTo>
                    <a:pt x="102" y="116"/>
                    <a:pt x="75" y="123"/>
                    <a:pt x="46" y="123"/>
                  </a:cubicBezTo>
                  <a:cubicBezTo>
                    <a:pt x="46" y="120"/>
                    <a:pt x="46" y="116"/>
                    <a:pt x="46" y="112"/>
                  </a:cubicBezTo>
                  <a:cubicBezTo>
                    <a:pt x="46" y="109"/>
                    <a:pt x="46" y="105"/>
                    <a:pt x="46" y="101"/>
                  </a:cubicBezTo>
                  <a:lnTo>
                    <a:pt x="32" y="100"/>
                  </a:lnTo>
                  <a:cubicBezTo>
                    <a:pt x="10" y="99"/>
                    <a:pt x="14" y="64"/>
                    <a:pt x="36" y="66"/>
                  </a:cubicBezTo>
                  <a:lnTo>
                    <a:pt x="42" y="68"/>
                  </a:lnTo>
                  <a:cubicBezTo>
                    <a:pt x="42" y="67"/>
                    <a:pt x="41" y="66"/>
                    <a:pt x="41" y="65"/>
                  </a:cubicBezTo>
                  <a:cubicBezTo>
                    <a:pt x="40" y="64"/>
                    <a:pt x="40" y="63"/>
                    <a:pt x="40" y="63"/>
                  </a:cubicBezTo>
                  <a:cubicBezTo>
                    <a:pt x="39" y="62"/>
                    <a:pt x="39" y="61"/>
                    <a:pt x="39" y="61"/>
                  </a:cubicBezTo>
                  <a:cubicBezTo>
                    <a:pt x="34" y="53"/>
                    <a:pt x="31" y="44"/>
                    <a:pt x="31" y="34"/>
                  </a:cubicBezTo>
                  <a:cubicBezTo>
                    <a:pt x="31" y="27"/>
                    <a:pt x="33" y="21"/>
                    <a:pt x="35" y="14"/>
                  </a:cubicBezTo>
                  <a:cubicBezTo>
                    <a:pt x="34" y="14"/>
                    <a:pt x="33" y="14"/>
                    <a:pt x="32" y="14"/>
                  </a:cubicBezTo>
                  <a:cubicBezTo>
                    <a:pt x="26" y="14"/>
                    <a:pt x="20" y="13"/>
                    <a:pt x="15" y="10"/>
                  </a:cubicBezTo>
                  <a:cubicBezTo>
                    <a:pt x="13" y="8"/>
                    <a:pt x="10" y="7"/>
                    <a:pt x="8" y="5"/>
                  </a:cubicBezTo>
                  <a:cubicBezTo>
                    <a:pt x="8" y="4"/>
                    <a:pt x="8" y="4"/>
                    <a:pt x="8" y="4"/>
                  </a:cubicBezTo>
                  <a:cubicBezTo>
                    <a:pt x="7" y="3"/>
                    <a:pt x="7" y="1"/>
                    <a:pt x="6" y="0"/>
                  </a:cubicBezTo>
                  <a:cubicBezTo>
                    <a:pt x="2" y="10"/>
                    <a:pt x="0" y="21"/>
                    <a:pt x="0" y="32"/>
                  </a:cubicBezTo>
                  <a:cubicBezTo>
                    <a:pt x="0" y="37"/>
                    <a:pt x="0" y="42"/>
                    <a:pt x="1" y="46"/>
                  </a:cubicBezTo>
                  <a:cubicBezTo>
                    <a:pt x="1" y="47"/>
                    <a:pt x="1" y="47"/>
                    <a:pt x="1" y="48"/>
                  </a:cubicBezTo>
                  <a:cubicBezTo>
                    <a:pt x="1" y="55"/>
                    <a:pt x="3" y="63"/>
                    <a:pt x="7" y="70"/>
                  </a:cubicBezTo>
                  <a:cubicBezTo>
                    <a:pt x="7" y="71"/>
                    <a:pt x="8" y="71"/>
                    <a:pt x="8" y="72"/>
                  </a:cubicBezTo>
                  <a:cubicBezTo>
                    <a:pt x="18" y="90"/>
                    <a:pt x="10" y="122"/>
                    <a:pt x="11" y="142"/>
                  </a:cubicBezTo>
                  <a:cubicBezTo>
                    <a:pt x="11" y="146"/>
                    <a:pt x="13" y="149"/>
                    <a:pt x="14" y="151"/>
                  </a:cubicBezTo>
                  <a:cubicBezTo>
                    <a:pt x="16" y="154"/>
                    <a:pt x="18" y="157"/>
                    <a:pt x="21" y="159"/>
                  </a:cubicBezTo>
                  <a:lnTo>
                    <a:pt x="28" y="161"/>
                  </a:lnTo>
                  <a:lnTo>
                    <a:pt x="28" y="159"/>
                  </a:lnTo>
                  <a:cubicBezTo>
                    <a:pt x="25" y="141"/>
                    <a:pt x="42" y="140"/>
                    <a:pt x="50" y="15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 name="Google Shape;866;p29">
              <a:extLst>
                <a:ext uri="{FF2B5EF4-FFF2-40B4-BE49-F238E27FC236}">
                  <a16:creationId xmlns:a16="http://schemas.microsoft.com/office/drawing/2014/main" id="{28A043F4-CD6B-6AB5-F810-7543259B05A6}"/>
                </a:ext>
              </a:extLst>
            </p:cNvPr>
            <p:cNvSpPr/>
            <p:nvPr/>
          </p:nvSpPr>
          <p:spPr>
            <a:xfrm>
              <a:off x="27725" y="-730655"/>
              <a:ext cx="11880" cy="9000"/>
            </a:xfrm>
            <a:custGeom>
              <a:avLst/>
              <a:gdLst/>
              <a:ahLst/>
              <a:cxnLst/>
              <a:rect l="l" t="t" r="r" b="b"/>
              <a:pathLst>
                <a:path w="33" h="25" extrusionOk="0">
                  <a:moveTo>
                    <a:pt x="32" y="23"/>
                  </a:moveTo>
                  <a:cubicBezTo>
                    <a:pt x="31" y="22"/>
                    <a:pt x="30" y="20"/>
                    <a:pt x="29" y="18"/>
                  </a:cubicBezTo>
                  <a:cubicBezTo>
                    <a:pt x="28" y="15"/>
                    <a:pt x="26" y="13"/>
                    <a:pt x="24" y="11"/>
                  </a:cubicBezTo>
                  <a:cubicBezTo>
                    <a:pt x="16" y="0"/>
                    <a:pt x="0" y="2"/>
                    <a:pt x="3" y="18"/>
                  </a:cubicBezTo>
                  <a:lnTo>
                    <a:pt x="3" y="20"/>
                  </a:lnTo>
                  <a:cubicBezTo>
                    <a:pt x="11" y="22"/>
                    <a:pt x="20" y="24"/>
                    <a:pt x="29" y="24"/>
                  </a:cubicBezTo>
                  <a:cubicBezTo>
                    <a:pt x="30" y="24"/>
                    <a:pt x="31" y="24"/>
                    <a:pt x="32"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 name="Google Shape;867;p29">
              <a:extLst>
                <a:ext uri="{FF2B5EF4-FFF2-40B4-BE49-F238E27FC236}">
                  <a16:creationId xmlns:a16="http://schemas.microsoft.com/office/drawing/2014/main" id="{BD240DFA-5596-9758-CBF4-0D0005498D19}"/>
                </a:ext>
              </a:extLst>
            </p:cNvPr>
            <p:cNvSpPr/>
            <p:nvPr/>
          </p:nvSpPr>
          <p:spPr>
            <a:xfrm>
              <a:off x="9005" y="-814535"/>
              <a:ext cx="70920" cy="38520"/>
            </a:xfrm>
            <a:custGeom>
              <a:avLst/>
              <a:gdLst/>
              <a:ahLst/>
              <a:cxnLst/>
              <a:rect l="l" t="t" r="r" b="b"/>
              <a:pathLst>
                <a:path w="197" h="107" extrusionOk="0">
                  <a:moveTo>
                    <a:pt x="59" y="77"/>
                  </a:moveTo>
                  <a:cubicBezTo>
                    <a:pt x="61" y="78"/>
                    <a:pt x="63" y="79"/>
                    <a:pt x="64" y="80"/>
                  </a:cubicBezTo>
                  <a:cubicBezTo>
                    <a:pt x="67" y="81"/>
                    <a:pt x="69" y="83"/>
                    <a:pt x="72" y="85"/>
                  </a:cubicBezTo>
                  <a:cubicBezTo>
                    <a:pt x="72" y="86"/>
                    <a:pt x="73" y="87"/>
                    <a:pt x="74" y="88"/>
                  </a:cubicBezTo>
                  <a:cubicBezTo>
                    <a:pt x="74" y="89"/>
                    <a:pt x="75" y="90"/>
                    <a:pt x="75" y="91"/>
                  </a:cubicBezTo>
                  <a:cubicBezTo>
                    <a:pt x="75" y="92"/>
                    <a:pt x="74" y="93"/>
                    <a:pt x="74" y="94"/>
                  </a:cubicBezTo>
                  <a:cubicBezTo>
                    <a:pt x="73" y="95"/>
                    <a:pt x="72" y="95"/>
                    <a:pt x="72" y="96"/>
                  </a:cubicBezTo>
                  <a:cubicBezTo>
                    <a:pt x="69" y="98"/>
                    <a:pt x="66" y="101"/>
                    <a:pt x="64" y="104"/>
                  </a:cubicBezTo>
                  <a:cubicBezTo>
                    <a:pt x="64" y="104"/>
                    <a:pt x="63" y="105"/>
                    <a:pt x="63" y="106"/>
                  </a:cubicBezTo>
                  <a:cubicBezTo>
                    <a:pt x="76" y="106"/>
                    <a:pt x="90" y="104"/>
                    <a:pt x="98" y="106"/>
                  </a:cubicBezTo>
                  <a:cubicBezTo>
                    <a:pt x="128" y="106"/>
                    <a:pt x="159" y="104"/>
                    <a:pt x="189" y="100"/>
                  </a:cubicBezTo>
                  <a:cubicBezTo>
                    <a:pt x="195" y="100"/>
                    <a:pt x="196" y="91"/>
                    <a:pt x="189" y="91"/>
                  </a:cubicBezTo>
                  <a:cubicBezTo>
                    <a:pt x="150" y="89"/>
                    <a:pt x="108" y="78"/>
                    <a:pt x="69" y="78"/>
                  </a:cubicBezTo>
                  <a:cubicBezTo>
                    <a:pt x="52" y="78"/>
                    <a:pt x="61" y="67"/>
                    <a:pt x="54" y="56"/>
                  </a:cubicBezTo>
                  <a:cubicBezTo>
                    <a:pt x="49" y="50"/>
                    <a:pt x="43" y="45"/>
                    <a:pt x="39" y="38"/>
                  </a:cubicBezTo>
                  <a:cubicBezTo>
                    <a:pt x="38" y="37"/>
                    <a:pt x="38" y="36"/>
                    <a:pt x="37" y="34"/>
                  </a:cubicBezTo>
                  <a:cubicBezTo>
                    <a:pt x="35" y="35"/>
                    <a:pt x="32" y="36"/>
                    <a:pt x="30" y="36"/>
                  </a:cubicBezTo>
                  <a:cubicBezTo>
                    <a:pt x="26" y="36"/>
                    <a:pt x="22" y="36"/>
                    <a:pt x="20" y="34"/>
                  </a:cubicBezTo>
                  <a:cubicBezTo>
                    <a:pt x="17" y="32"/>
                    <a:pt x="15" y="30"/>
                    <a:pt x="14" y="27"/>
                  </a:cubicBezTo>
                  <a:cubicBezTo>
                    <a:pt x="12" y="24"/>
                    <a:pt x="11" y="21"/>
                    <a:pt x="11" y="18"/>
                  </a:cubicBezTo>
                  <a:cubicBezTo>
                    <a:pt x="11" y="15"/>
                    <a:pt x="12" y="12"/>
                    <a:pt x="13" y="9"/>
                  </a:cubicBezTo>
                  <a:cubicBezTo>
                    <a:pt x="15" y="6"/>
                    <a:pt x="18" y="3"/>
                    <a:pt x="20" y="0"/>
                  </a:cubicBezTo>
                  <a:cubicBezTo>
                    <a:pt x="0" y="11"/>
                    <a:pt x="2" y="28"/>
                    <a:pt x="9" y="47"/>
                  </a:cubicBezTo>
                  <a:cubicBezTo>
                    <a:pt x="12" y="56"/>
                    <a:pt x="21" y="60"/>
                    <a:pt x="26" y="67"/>
                  </a:cubicBezTo>
                  <a:cubicBezTo>
                    <a:pt x="31" y="74"/>
                    <a:pt x="31" y="84"/>
                    <a:pt x="35" y="92"/>
                  </a:cubicBezTo>
                  <a:cubicBezTo>
                    <a:pt x="35" y="91"/>
                    <a:pt x="35" y="91"/>
                    <a:pt x="36" y="90"/>
                  </a:cubicBezTo>
                  <a:cubicBezTo>
                    <a:pt x="38" y="86"/>
                    <a:pt x="40" y="83"/>
                    <a:pt x="43" y="80"/>
                  </a:cubicBezTo>
                  <a:cubicBezTo>
                    <a:pt x="44" y="79"/>
                    <a:pt x="44" y="79"/>
                    <a:pt x="45" y="78"/>
                  </a:cubicBezTo>
                  <a:cubicBezTo>
                    <a:pt x="48" y="77"/>
                    <a:pt x="50" y="76"/>
                    <a:pt x="53" y="76"/>
                  </a:cubicBezTo>
                  <a:cubicBezTo>
                    <a:pt x="55" y="76"/>
                    <a:pt x="57" y="77"/>
                    <a:pt x="59" y="7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 name="Google Shape;868;p29">
              <a:extLst>
                <a:ext uri="{FF2B5EF4-FFF2-40B4-BE49-F238E27FC236}">
                  <a16:creationId xmlns:a16="http://schemas.microsoft.com/office/drawing/2014/main" id="{977FEF68-1306-D0A5-703B-F0748759400D}"/>
                </a:ext>
              </a:extLst>
            </p:cNvPr>
            <p:cNvSpPr/>
            <p:nvPr/>
          </p:nvSpPr>
          <p:spPr>
            <a:xfrm>
              <a:off x="20525" y="-787175"/>
              <a:ext cx="15480" cy="11160"/>
            </a:xfrm>
            <a:custGeom>
              <a:avLst/>
              <a:gdLst/>
              <a:ahLst/>
              <a:cxnLst/>
              <a:rect l="l" t="t" r="r" b="b"/>
              <a:pathLst>
                <a:path w="43" h="31" extrusionOk="0">
                  <a:moveTo>
                    <a:pt x="30" y="30"/>
                  </a:moveTo>
                  <a:cubicBezTo>
                    <a:pt x="31" y="29"/>
                    <a:pt x="31" y="29"/>
                    <a:pt x="31" y="28"/>
                  </a:cubicBezTo>
                  <a:cubicBezTo>
                    <a:pt x="33" y="25"/>
                    <a:pt x="36" y="22"/>
                    <a:pt x="39" y="20"/>
                  </a:cubicBezTo>
                  <a:cubicBezTo>
                    <a:pt x="40" y="20"/>
                    <a:pt x="40" y="19"/>
                    <a:pt x="41" y="18"/>
                  </a:cubicBezTo>
                  <a:cubicBezTo>
                    <a:pt x="41" y="17"/>
                    <a:pt x="42" y="16"/>
                    <a:pt x="42" y="15"/>
                  </a:cubicBezTo>
                  <a:cubicBezTo>
                    <a:pt x="42" y="14"/>
                    <a:pt x="41" y="13"/>
                    <a:pt x="41" y="12"/>
                  </a:cubicBezTo>
                  <a:cubicBezTo>
                    <a:pt x="40" y="11"/>
                    <a:pt x="40" y="10"/>
                    <a:pt x="39" y="10"/>
                  </a:cubicBezTo>
                  <a:cubicBezTo>
                    <a:pt x="37" y="8"/>
                    <a:pt x="34" y="6"/>
                    <a:pt x="32" y="4"/>
                  </a:cubicBezTo>
                  <a:cubicBezTo>
                    <a:pt x="30" y="3"/>
                    <a:pt x="28" y="2"/>
                    <a:pt x="26" y="2"/>
                  </a:cubicBezTo>
                  <a:cubicBezTo>
                    <a:pt x="24" y="0"/>
                    <a:pt x="21" y="0"/>
                    <a:pt x="19" y="0"/>
                  </a:cubicBezTo>
                  <a:cubicBezTo>
                    <a:pt x="16" y="0"/>
                    <a:pt x="14" y="0"/>
                    <a:pt x="11" y="2"/>
                  </a:cubicBezTo>
                  <a:cubicBezTo>
                    <a:pt x="10" y="2"/>
                    <a:pt x="9" y="3"/>
                    <a:pt x="8" y="4"/>
                  </a:cubicBezTo>
                  <a:cubicBezTo>
                    <a:pt x="6" y="7"/>
                    <a:pt x="3" y="11"/>
                    <a:pt x="1" y="14"/>
                  </a:cubicBezTo>
                  <a:cubicBezTo>
                    <a:pt x="1" y="15"/>
                    <a:pt x="1" y="15"/>
                    <a:pt x="0" y="16"/>
                  </a:cubicBezTo>
                  <a:cubicBezTo>
                    <a:pt x="1" y="17"/>
                    <a:pt x="1" y="18"/>
                    <a:pt x="2" y="19"/>
                  </a:cubicBezTo>
                  <a:cubicBezTo>
                    <a:pt x="2" y="20"/>
                    <a:pt x="2" y="20"/>
                    <a:pt x="2" y="20"/>
                  </a:cubicBezTo>
                  <a:cubicBezTo>
                    <a:pt x="4" y="22"/>
                    <a:pt x="7" y="24"/>
                    <a:pt x="9" y="25"/>
                  </a:cubicBezTo>
                  <a:cubicBezTo>
                    <a:pt x="14" y="28"/>
                    <a:pt x="20" y="30"/>
                    <a:pt x="27" y="30"/>
                  </a:cubicBezTo>
                  <a:cubicBezTo>
                    <a:pt x="28" y="30"/>
                    <a:pt x="29" y="30"/>
                    <a:pt x="30" y="3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 name="Google Shape;869;p29">
              <a:extLst>
                <a:ext uri="{FF2B5EF4-FFF2-40B4-BE49-F238E27FC236}">
                  <a16:creationId xmlns:a16="http://schemas.microsoft.com/office/drawing/2014/main" id="{48B80F51-318E-CC7C-B9DF-BAA9AE664B82}"/>
                </a:ext>
              </a:extLst>
            </p:cNvPr>
            <p:cNvSpPr/>
            <p:nvPr/>
          </p:nvSpPr>
          <p:spPr>
            <a:xfrm>
              <a:off x="21605" y="-824975"/>
              <a:ext cx="146880" cy="23040"/>
            </a:xfrm>
            <a:custGeom>
              <a:avLst/>
              <a:gdLst/>
              <a:ahLst/>
              <a:cxnLst/>
              <a:rect l="l" t="t" r="r" b="b"/>
              <a:pathLst>
                <a:path w="408" h="64" extrusionOk="0">
                  <a:moveTo>
                    <a:pt x="120" y="28"/>
                  </a:moveTo>
                  <a:cubicBezTo>
                    <a:pt x="215" y="26"/>
                    <a:pt x="309" y="23"/>
                    <a:pt x="404" y="20"/>
                  </a:cubicBezTo>
                  <a:lnTo>
                    <a:pt x="405" y="20"/>
                  </a:lnTo>
                  <a:cubicBezTo>
                    <a:pt x="406" y="19"/>
                    <a:pt x="407" y="19"/>
                    <a:pt x="407" y="18"/>
                  </a:cubicBezTo>
                  <a:cubicBezTo>
                    <a:pt x="407" y="17"/>
                    <a:pt x="407" y="17"/>
                    <a:pt x="407" y="16"/>
                  </a:cubicBezTo>
                  <a:cubicBezTo>
                    <a:pt x="407" y="15"/>
                    <a:pt x="407" y="15"/>
                    <a:pt x="407" y="14"/>
                  </a:cubicBezTo>
                  <a:cubicBezTo>
                    <a:pt x="407" y="14"/>
                    <a:pt x="406" y="14"/>
                    <a:pt x="405" y="13"/>
                  </a:cubicBezTo>
                  <a:cubicBezTo>
                    <a:pt x="404" y="12"/>
                    <a:pt x="404" y="12"/>
                    <a:pt x="404" y="12"/>
                  </a:cubicBezTo>
                  <a:cubicBezTo>
                    <a:pt x="340" y="10"/>
                    <a:pt x="276" y="7"/>
                    <a:pt x="212" y="4"/>
                  </a:cubicBezTo>
                  <a:cubicBezTo>
                    <a:pt x="189" y="2"/>
                    <a:pt x="166" y="0"/>
                    <a:pt x="143" y="0"/>
                  </a:cubicBezTo>
                  <a:cubicBezTo>
                    <a:pt x="125" y="0"/>
                    <a:pt x="106" y="1"/>
                    <a:pt x="88" y="3"/>
                  </a:cubicBezTo>
                  <a:cubicBezTo>
                    <a:pt x="53" y="9"/>
                    <a:pt x="29" y="0"/>
                    <a:pt x="8" y="10"/>
                  </a:cubicBezTo>
                  <a:cubicBezTo>
                    <a:pt x="8" y="12"/>
                    <a:pt x="8" y="14"/>
                    <a:pt x="8" y="16"/>
                  </a:cubicBezTo>
                  <a:cubicBezTo>
                    <a:pt x="8" y="20"/>
                    <a:pt x="7" y="23"/>
                    <a:pt x="6" y="27"/>
                  </a:cubicBezTo>
                  <a:cubicBezTo>
                    <a:pt x="5" y="28"/>
                    <a:pt x="4" y="29"/>
                    <a:pt x="3" y="30"/>
                  </a:cubicBezTo>
                  <a:cubicBezTo>
                    <a:pt x="2" y="30"/>
                    <a:pt x="1" y="31"/>
                    <a:pt x="0" y="31"/>
                  </a:cubicBezTo>
                  <a:cubicBezTo>
                    <a:pt x="1" y="32"/>
                    <a:pt x="2" y="33"/>
                    <a:pt x="3" y="34"/>
                  </a:cubicBezTo>
                  <a:cubicBezTo>
                    <a:pt x="5" y="37"/>
                    <a:pt x="5" y="40"/>
                    <a:pt x="5" y="43"/>
                  </a:cubicBezTo>
                  <a:cubicBezTo>
                    <a:pt x="5" y="46"/>
                    <a:pt x="5" y="49"/>
                    <a:pt x="3" y="52"/>
                  </a:cubicBezTo>
                  <a:cubicBezTo>
                    <a:pt x="3" y="52"/>
                    <a:pt x="2" y="53"/>
                    <a:pt x="2" y="54"/>
                  </a:cubicBezTo>
                  <a:cubicBezTo>
                    <a:pt x="2" y="57"/>
                    <a:pt x="2" y="60"/>
                    <a:pt x="3" y="63"/>
                  </a:cubicBezTo>
                  <a:lnTo>
                    <a:pt x="4" y="63"/>
                  </a:lnTo>
                  <a:cubicBezTo>
                    <a:pt x="5" y="62"/>
                    <a:pt x="6" y="61"/>
                    <a:pt x="7" y="60"/>
                  </a:cubicBezTo>
                  <a:cubicBezTo>
                    <a:pt x="32" y="29"/>
                    <a:pt x="79" y="29"/>
                    <a:pt x="120"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 name="Google Shape;870;p29">
              <a:extLst>
                <a:ext uri="{FF2B5EF4-FFF2-40B4-BE49-F238E27FC236}">
                  <a16:creationId xmlns:a16="http://schemas.microsoft.com/office/drawing/2014/main" id="{4AEE2040-75C0-3796-74D8-BA609BBF667B}"/>
                </a:ext>
              </a:extLst>
            </p:cNvPr>
            <p:cNvSpPr/>
            <p:nvPr/>
          </p:nvSpPr>
          <p:spPr>
            <a:xfrm>
              <a:off x="16205" y="-816335"/>
              <a:ext cx="2160" cy="2160"/>
            </a:xfrm>
            <a:custGeom>
              <a:avLst/>
              <a:gdLst/>
              <a:ahLst/>
              <a:cxnLst/>
              <a:rect l="l" t="t" r="r" b="b"/>
              <a:pathLst>
                <a:path w="6" h="6" extrusionOk="0">
                  <a:moveTo>
                    <a:pt x="5" y="3"/>
                  </a:moveTo>
                  <a:lnTo>
                    <a:pt x="3" y="0"/>
                  </a:lnTo>
                  <a:lnTo>
                    <a:pt x="0" y="5"/>
                  </a:lnTo>
                  <a:cubicBezTo>
                    <a:pt x="1" y="4"/>
                    <a:pt x="3" y="3"/>
                    <a:pt x="5"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29">
              <a:extLst>
                <a:ext uri="{FF2B5EF4-FFF2-40B4-BE49-F238E27FC236}">
                  <a16:creationId xmlns:a16="http://schemas.microsoft.com/office/drawing/2014/main" id="{816990E5-C6BA-0BBC-2EA2-1FF1995946D1}"/>
                </a:ext>
              </a:extLst>
            </p:cNvPr>
            <p:cNvSpPr/>
            <p:nvPr/>
          </p:nvSpPr>
          <p:spPr>
            <a:xfrm>
              <a:off x="13325" y="-814895"/>
              <a:ext cx="10080" cy="13320"/>
            </a:xfrm>
            <a:custGeom>
              <a:avLst/>
              <a:gdLst/>
              <a:ahLst/>
              <a:cxnLst/>
              <a:rect l="l" t="t" r="r" b="b"/>
              <a:pathLst>
                <a:path w="28" h="37" extrusionOk="0">
                  <a:moveTo>
                    <a:pt x="25" y="35"/>
                  </a:moveTo>
                  <a:cubicBezTo>
                    <a:pt x="24" y="32"/>
                    <a:pt x="24" y="29"/>
                    <a:pt x="24" y="26"/>
                  </a:cubicBezTo>
                  <a:cubicBezTo>
                    <a:pt x="24" y="25"/>
                    <a:pt x="25" y="24"/>
                    <a:pt x="25" y="24"/>
                  </a:cubicBezTo>
                  <a:cubicBezTo>
                    <a:pt x="27" y="21"/>
                    <a:pt x="27" y="18"/>
                    <a:pt x="27" y="15"/>
                  </a:cubicBezTo>
                  <a:cubicBezTo>
                    <a:pt x="27" y="12"/>
                    <a:pt x="27" y="9"/>
                    <a:pt x="25" y="6"/>
                  </a:cubicBezTo>
                  <a:cubicBezTo>
                    <a:pt x="24" y="5"/>
                    <a:pt x="24" y="4"/>
                    <a:pt x="22" y="3"/>
                  </a:cubicBezTo>
                  <a:cubicBezTo>
                    <a:pt x="22" y="3"/>
                    <a:pt x="21" y="3"/>
                    <a:pt x="20" y="3"/>
                  </a:cubicBezTo>
                  <a:cubicBezTo>
                    <a:pt x="19" y="3"/>
                    <a:pt x="17" y="3"/>
                    <a:pt x="16" y="2"/>
                  </a:cubicBezTo>
                  <a:cubicBezTo>
                    <a:pt x="15" y="1"/>
                    <a:pt x="14" y="1"/>
                    <a:pt x="13" y="0"/>
                  </a:cubicBezTo>
                  <a:cubicBezTo>
                    <a:pt x="12" y="0"/>
                    <a:pt x="10" y="0"/>
                    <a:pt x="8" y="1"/>
                  </a:cubicBezTo>
                  <a:cubicBezTo>
                    <a:pt x="6" y="4"/>
                    <a:pt x="3" y="7"/>
                    <a:pt x="1" y="11"/>
                  </a:cubicBezTo>
                  <a:cubicBezTo>
                    <a:pt x="0" y="13"/>
                    <a:pt x="0" y="15"/>
                    <a:pt x="0" y="18"/>
                  </a:cubicBezTo>
                  <a:cubicBezTo>
                    <a:pt x="0" y="21"/>
                    <a:pt x="0" y="24"/>
                    <a:pt x="2" y="27"/>
                  </a:cubicBezTo>
                  <a:cubicBezTo>
                    <a:pt x="4" y="30"/>
                    <a:pt x="6" y="32"/>
                    <a:pt x="9" y="34"/>
                  </a:cubicBezTo>
                  <a:cubicBezTo>
                    <a:pt x="12" y="36"/>
                    <a:pt x="15" y="36"/>
                    <a:pt x="18" y="36"/>
                  </a:cubicBezTo>
                  <a:cubicBezTo>
                    <a:pt x="20" y="36"/>
                    <a:pt x="23" y="36"/>
                    <a:pt x="25" y="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29">
              <a:extLst>
                <a:ext uri="{FF2B5EF4-FFF2-40B4-BE49-F238E27FC236}">
                  <a16:creationId xmlns:a16="http://schemas.microsoft.com/office/drawing/2014/main" id="{05A52F62-909E-CC75-EE2C-5A399FDFABD1}"/>
                </a:ext>
              </a:extLst>
            </p:cNvPr>
            <p:cNvSpPr/>
            <p:nvPr/>
          </p:nvSpPr>
          <p:spPr>
            <a:xfrm>
              <a:off x="5405" y="-852695"/>
              <a:ext cx="19080" cy="36720"/>
            </a:xfrm>
            <a:custGeom>
              <a:avLst/>
              <a:gdLst/>
              <a:ahLst/>
              <a:cxnLst/>
              <a:rect l="l" t="t" r="r" b="b"/>
              <a:pathLst>
                <a:path w="53" h="102" extrusionOk="0">
                  <a:moveTo>
                    <a:pt x="52" y="87"/>
                  </a:moveTo>
                  <a:cubicBezTo>
                    <a:pt x="50" y="83"/>
                    <a:pt x="48" y="80"/>
                    <a:pt x="46" y="76"/>
                  </a:cubicBezTo>
                  <a:cubicBezTo>
                    <a:pt x="43" y="70"/>
                    <a:pt x="38" y="64"/>
                    <a:pt x="33" y="59"/>
                  </a:cubicBezTo>
                  <a:cubicBezTo>
                    <a:pt x="25" y="48"/>
                    <a:pt x="28" y="38"/>
                    <a:pt x="27" y="24"/>
                  </a:cubicBezTo>
                  <a:cubicBezTo>
                    <a:pt x="27" y="20"/>
                    <a:pt x="27" y="16"/>
                    <a:pt x="28" y="13"/>
                  </a:cubicBezTo>
                  <a:cubicBezTo>
                    <a:pt x="25" y="11"/>
                    <a:pt x="21" y="10"/>
                    <a:pt x="18" y="8"/>
                  </a:cubicBezTo>
                  <a:cubicBezTo>
                    <a:pt x="14" y="6"/>
                    <a:pt x="11" y="3"/>
                    <a:pt x="7" y="0"/>
                  </a:cubicBezTo>
                  <a:cubicBezTo>
                    <a:pt x="2" y="10"/>
                    <a:pt x="0" y="22"/>
                    <a:pt x="0" y="33"/>
                  </a:cubicBezTo>
                  <a:cubicBezTo>
                    <a:pt x="0" y="40"/>
                    <a:pt x="1" y="47"/>
                    <a:pt x="3" y="53"/>
                  </a:cubicBezTo>
                  <a:cubicBezTo>
                    <a:pt x="4" y="58"/>
                    <a:pt x="6" y="62"/>
                    <a:pt x="8" y="66"/>
                  </a:cubicBezTo>
                  <a:cubicBezTo>
                    <a:pt x="11" y="70"/>
                    <a:pt x="14" y="75"/>
                    <a:pt x="18" y="78"/>
                  </a:cubicBezTo>
                  <a:cubicBezTo>
                    <a:pt x="23" y="85"/>
                    <a:pt x="28" y="92"/>
                    <a:pt x="32" y="99"/>
                  </a:cubicBezTo>
                  <a:cubicBezTo>
                    <a:pt x="33" y="100"/>
                    <a:pt x="33" y="101"/>
                    <a:pt x="33" y="101"/>
                  </a:cubicBezTo>
                  <a:cubicBezTo>
                    <a:pt x="37" y="96"/>
                    <a:pt x="42" y="92"/>
                    <a:pt x="48" y="89"/>
                  </a:cubicBezTo>
                  <a:cubicBezTo>
                    <a:pt x="49" y="89"/>
                    <a:pt x="50" y="88"/>
                    <a:pt x="52" y="8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 name="Google Shape;873;p29">
              <a:extLst>
                <a:ext uri="{FF2B5EF4-FFF2-40B4-BE49-F238E27FC236}">
                  <a16:creationId xmlns:a16="http://schemas.microsoft.com/office/drawing/2014/main" id="{8AF6E85E-62C4-3B29-D947-D5575E383188}"/>
                </a:ext>
              </a:extLst>
            </p:cNvPr>
            <p:cNvSpPr/>
            <p:nvPr/>
          </p:nvSpPr>
          <p:spPr>
            <a:xfrm>
              <a:off x="17285" y="-821375"/>
              <a:ext cx="7200" cy="7920"/>
            </a:xfrm>
            <a:custGeom>
              <a:avLst/>
              <a:gdLst/>
              <a:ahLst/>
              <a:cxnLst/>
              <a:rect l="l" t="t" r="r" b="b"/>
              <a:pathLst>
                <a:path w="20" h="22" extrusionOk="0">
                  <a:moveTo>
                    <a:pt x="11" y="21"/>
                  </a:moveTo>
                  <a:cubicBezTo>
                    <a:pt x="12" y="21"/>
                    <a:pt x="13" y="20"/>
                    <a:pt x="13" y="20"/>
                  </a:cubicBezTo>
                  <a:cubicBezTo>
                    <a:pt x="15" y="19"/>
                    <a:pt x="16" y="18"/>
                    <a:pt x="16" y="17"/>
                  </a:cubicBezTo>
                  <a:lnTo>
                    <a:pt x="17" y="17"/>
                  </a:lnTo>
                  <a:cubicBezTo>
                    <a:pt x="18" y="13"/>
                    <a:pt x="19" y="10"/>
                    <a:pt x="19" y="6"/>
                  </a:cubicBezTo>
                  <a:cubicBezTo>
                    <a:pt x="19" y="4"/>
                    <a:pt x="19" y="2"/>
                    <a:pt x="18" y="0"/>
                  </a:cubicBezTo>
                  <a:cubicBezTo>
                    <a:pt x="17" y="1"/>
                    <a:pt x="16" y="2"/>
                    <a:pt x="14" y="2"/>
                  </a:cubicBezTo>
                  <a:cubicBezTo>
                    <a:pt x="9" y="5"/>
                    <a:pt x="4" y="10"/>
                    <a:pt x="0" y="14"/>
                  </a:cubicBezTo>
                  <a:lnTo>
                    <a:pt x="2" y="17"/>
                  </a:lnTo>
                  <a:cubicBezTo>
                    <a:pt x="4" y="17"/>
                    <a:pt x="6" y="17"/>
                    <a:pt x="8" y="19"/>
                  </a:cubicBezTo>
                  <a:cubicBezTo>
                    <a:pt x="9" y="20"/>
                    <a:pt x="10" y="20"/>
                    <a:pt x="11"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874;p29">
              <a:extLst>
                <a:ext uri="{FF2B5EF4-FFF2-40B4-BE49-F238E27FC236}">
                  <a16:creationId xmlns:a16="http://schemas.microsoft.com/office/drawing/2014/main" id="{41DBE49C-12D5-ADF0-470B-6B16611A98A2}"/>
                </a:ext>
              </a:extLst>
            </p:cNvPr>
            <p:cNvSpPr/>
            <p:nvPr/>
          </p:nvSpPr>
          <p:spPr>
            <a:xfrm>
              <a:off x="18005" y="-815255"/>
              <a:ext cx="3600" cy="1440"/>
            </a:xfrm>
            <a:custGeom>
              <a:avLst/>
              <a:gdLst/>
              <a:ahLst/>
              <a:cxnLst/>
              <a:rect l="l" t="t" r="r" b="b"/>
              <a:pathLst>
                <a:path w="10" h="4" extrusionOk="0">
                  <a:moveTo>
                    <a:pt x="0" y="0"/>
                  </a:moveTo>
                  <a:cubicBezTo>
                    <a:pt x="1" y="1"/>
                    <a:pt x="1" y="2"/>
                    <a:pt x="2" y="2"/>
                  </a:cubicBezTo>
                  <a:cubicBezTo>
                    <a:pt x="4" y="3"/>
                    <a:pt x="5" y="3"/>
                    <a:pt x="7" y="3"/>
                  </a:cubicBezTo>
                  <a:cubicBezTo>
                    <a:pt x="7" y="3"/>
                    <a:pt x="8" y="3"/>
                    <a:pt x="9" y="3"/>
                  </a:cubicBezTo>
                  <a:cubicBezTo>
                    <a:pt x="8" y="2"/>
                    <a:pt x="8" y="3"/>
                    <a:pt x="7" y="2"/>
                  </a:cubicBezTo>
                  <a:cubicBezTo>
                    <a:pt x="5" y="0"/>
                    <a:pt x="3" y="0"/>
                    <a:pt x="1" y="0"/>
                  </a:cubicBezTo>
                  <a:cubicBezTo>
                    <a:pt x="0" y="0"/>
                    <a:pt x="0"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29">
              <a:extLst>
                <a:ext uri="{FF2B5EF4-FFF2-40B4-BE49-F238E27FC236}">
                  <a16:creationId xmlns:a16="http://schemas.microsoft.com/office/drawing/2014/main" id="{146D6C05-A7BA-46EA-CEB2-474BCBE1E70B}"/>
                </a:ext>
              </a:extLst>
            </p:cNvPr>
            <p:cNvSpPr/>
            <p:nvPr/>
          </p:nvSpPr>
          <p:spPr>
            <a:xfrm>
              <a:off x="49325" y="-837575"/>
              <a:ext cx="64440" cy="10440"/>
            </a:xfrm>
            <a:custGeom>
              <a:avLst/>
              <a:gdLst/>
              <a:ahLst/>
              <a:cxnLst/>
              <a:rect l="l" t="t" r="r" b="b"/>
              <a:pathLst>
                <a:path w="179" h="29" extrusionOk="0">
                  <a:moveTo>
                    <a:pt x="174" y="19"/>
                  </a:moveTo>
                  <a:cubicBezTo>
                    <a:pt x="141" y="17"/>
                    <a:pt x="109" y="13"/>
                    <a:pt x="77" y="8"/>
                  </a:cubicBezTo>
                  <a:cubicBezTo>
                    <a:pt x="61" y="3"/>
                    <a:pt x="44" y="0"/>
                    <a:pt x="27" y="0"/>
                  </a:cubicBezTo>
                  <a:cubicBezTo>
                    <a:pt x="19" y="0"/>
                    <a:pt x="11" y="1"/>
                    <a:pt x="4" y="2"/>
                  </a:cubicBezTo>
                  <a:cubicBezTo>
                    <a:pt x="3" y="2"/>
                    <a:pt x="3" y="1"/>
                    <a:pt x="2" y="2"/>
                  </a:cubicBezTo>
                  <a:cubicBezTo>
                    <a:pt x="1" y="3"/>
                    <a:pt x="2" y="3"/>
                    <a:pt x="1" y="4"/>
                  </a:cubicBezTo>
                  <a:cubicBezTo>
                    <a:pt x="0" y="5"/>
                    <a:pt x="0" y="5"/>
                    <a:pt x="0" y="6"/>
                  </a:cubicBezTo>
                  <a:cubicBezTo>
                    <a:pt x="0" y="7"/>
                    <a:pt x="0" y="7"/>
                    <a:pt x="1" y="8"/>
                  </a:cubicBezTo>
                  <a:cubicBezTo>
                    <a:pt x="2" y="9"/>
                    <a:pt x="1" y="9"/>
                    <a:pt x="2" y="10"/>
                  </a:cubicBezTo>
                  <a:cubicBezTo>
                    <a:pt x="3" y="11"/>
                    <a:pt x="3" y="10"/>
                    <a:pt x="4" y="10"/>
                  </a:cubicBezTo>
                  <a:cubicBezTo>
                    <a:pt x="45" y="22"/>
                    <a:pt x="87" y="28"/>
                    <a:pt x="130" y="28"/>
                  </a:cubicBezTo>
                  <a:cubicBezTo>
                    <a:pt x="145" y="28"/>
                    <a:pt x="159" y="28"/>
                    <a:pt x="174" y="26"/>
                  </a:cubicBezTo>
                  <a:cubicBezTo>
                    <a:pt x="178" y="26"/>
                    <a:pt x="178" y="19"/>
                    <a:pt x="174"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876;p29">
              <a:extLst>
                <a:ext uri="{FF2B5EF4-FFF2-40B4-BE49-F238E27FC236}">
                  <a16:creationId xmlns:a16="http://schemas.microsoft.com/office/drawing/2014/main" id="{A37D7C67-5C2A-DB13-D5FC-E33CF1274553}"/>
                </a:ext>
              </a:extLst>
            </p:cNvPr>
            <p:cNvSpPr/>
            <p:nvPr/>
          </p:nvSpPr>
          <p:spPr>
            <a:xfrm>
              <a:off x="5" y="-932615"/>
              <a:ext cx="84240" cy="89640"/>
            </a:xfrm>
            <a:custGeom>
              <a:avLst/>
              <a:gdLst/>
              <a:ahLst/>
              <a:cxnLst/>
              <a:rect l="l" t="t" r="r" b="b"/>
              <a:pathLst>
                <a:path w="234" h="249" extrusionOk="0">
                  <a:moveTo>
                    <a:pt x="42" y="225"/>
                  </a:moveTo>
                  <a:cubicBezTo>
                    <a:pt x="43" y="227"/>
                    <a:pt x="43" y="228"/>
                    <a:pt x="43" y="230"/>
                  </a:cubicBezTo>
                  <a:cubicBezTo>
                    <a:pt x="43" y="232"/>
                    <a:pt x="43" y="233"/>
                    <a:pt x="42" y="235"/>
                  </a:cubicBezTo>
                  <a:cubicBezTo>
                    <a:pt x="57" y="240"/>
                    <a:pt x="72" y="243"/>
                    <a:pt x="88" y="244"/>
                  </a:cubicBezTo>
                  <a:cubicBezTo>
                    <a:pt x="111" y="247"/>
                    <a:pt x="135" y="248"/>
                    <a:pt x="158" y="248"/>
                  </a:cubicBezTo>
                  <a:cubicBezTo>
                    <a:pt x="182" y="248"/>
                    <a:pt x="206" y="247"/>
                    <a:pt x="229" y="244"/>
                  </a:cubicBezTo>
                  <a:cubicBezTo>
                    <a:pt x="230" y="244"/>
                    <a:pt x="230" y="244"/>
                    <a:pt x="231" y="244"/>
                  </a:cubicBezTo>
                  <a:lnTo>
                    <a:pt x="232" y="243"/>
                  </a:lnTo>
                  <a:cubicBezTo>
                    <a:pt x="233" y="242"/>
                    <a:pt x="232" y="242"/>
                    <a:pt x="232" y="241"/>
                  </a:cubicBezTo>
                  <a:lnTo>
                    <a:pt x="232" y="240"/>
                  </a:lnTo>
                  <a:cubicBezTo>
                    <a:pt x="231" y="240"/>
                    <a:pt x="231" y="239"/>
                    <a:pt x="231" y="239"/>
                  </a:cubicBezTo>
                  <a:cubicBezTo>
                    <a:pt x="230" y="239"/>
                    <a:pt x="230" y="239"/>
                    <a:pt x="229" y="239"/>
                  </a:cubicBezTo>
                  <a:cubicBezTo>
                    <a:pt x="195" y="235"/>
                    <a:pt x="162" y="228"/>
                    <a:pt x="128" y="223"/>
                  </a:cubicBezTo>
                  <a:cubicBezTo>
                    <a:pt x="88" y="217"/>
                    <a:pt x="39" y="217"/>
                    <a:pt x="43" y="168"/>
                  </a:cubicBezTo>
                  <a:lnTo>
                    <a:pt x="33" y="168"/>
                  </a:lnTo>
                  <a:cubicBezTo>
                    <a:pt x="8" y="168"/>
                    <a:pt x="11" y="129"/>
                    <a:pt x="36" y="129"/>
                  </a:cubicBezTo>
                  <a:lnTo>
                    <a:pt x="44" y="129"/>
                  </a:lnTo>
                  <a:cubicBezTo>
                    <a:pt x="44" y="93"/>
                    <a:pt x="40" y="58"/>
                    <a:pt x="42" y="23"/>
                  </a:cubicBezTo>
                  <a:cubicBezTo>
                    <a:pt x="40" y="24"/>
                    <a:pt x="38" y="24"/>
                    <a:pt x="36" y="24"/>
                  </a:cubicBezTo>
                  <a:cubicBezTo>
                    <a:pt x="34" y="24"/>
                    <a:pt x="32" y="24"/>
                    <a:pt x="31" y="23"/>
                  </a:cubicBezTo>
                  <a:cubicBezTo>
                    <a:pt x="29" y="22"/>
                    <a:pt x="28" y="21"/>
                    <a:pt x="27" y="20"/>
                  </a:cubicBezTo>
                  <a:cubicBezTo>
                    <a:pt x="26" y="18"/>
                    <a:pt x="25" y="17"/>
                    <a:pt x="24" y="15"/>
                  </a:cubicBezTo>
                  <a:cubicBezTo>
                    <a:pt x="22" y="11"/>
                    <a:pt x="20" y="5"/>
                    <a:pt x="19" y="0"/>
                  </a:cubicBezTo>
                  <a:cubicBezTo>
                    <a:pt x="16" y="13"/>
                    <a:pt x="15" y="27"/>
                    <a:pt x="15" y="40"/>
                  </a:cubicBezTo>
                  <a:cubicBezTo>
                    <a:pt x="15" y="45"/>
                    <a:pt x="15" y="50"/>
                    <a:pt x="15" y="54"/>
                  </a:cubicBezTo>
                  <a:cubicBezTo>
                    <a:pt x="15" y="81"/>
                    <a:pt x="14" y="108"/>
                    <a:pt x="13" y="135"/>
                  </a:cubicBezTo>
                  <a:cubicBezTo>
                    <a:pt x="13" y="154"/>
                    <a:pt x="0" y="179"/>
                    <a:pt x="5" y="197"/>
                  </a:cubicBezTo>
                  <a:cubicBezTo>
                    <a:pt x="7" y="201"/>
                    <a:pt x="8" y="205"/>
                    <a:pt x="10" y="208"/>
                  </a:cubicBezTo>
                  <a:cubicBezTo>
                    <a:pt x="13" y="213"/>
                    <a:pt x="17" y="218"/>
                    <a:pt x="21" y="221"/>
                  </a:cubicBezTo>
                  <a:cubicBezTo>
                    <a:pt x="22" y="221"/>
                    <a:pt x="22" y="220"/>
                    <a:pt x="23" y="219"/>
                  </a:cubicBezTo>
                  <a:lnTo>
                    <a:pt x="24" y="218"/>
                  </a:lnTo>
                  <a:cubicBezTo>
                    <a:pt x="26" y="216"/>
                    <a:pt x="28" y="217"/>
                    <a:pt x="30" y="217"/>
                  </a:cubicBezTo>
                  <a:cubicBezTo>
                    <a:pt x="33" y="217"/>
                    <a:pt x="35" y="217"/>
                    <a:pt x="37" y="218"/>
                  </a:cubicBezTo>
                  <a:cubicBezTo>
                    <a:pt x="39" y="219"/>
                    <a:pt x="40" y="221"/>
                    <a:pt x="41" y="223"/>
                  </a:cubicBezTo>
                  <a:cubicBezTo>
                    <a:pt x="42" y="224"/>
                    <a:pt x="42" y="224"/>
                    <a:pt x="42" y="2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 name="Google Shape;877;p29">
              <a:extLst>
                <a:ext uri="{FF2B5EF4-FFF2-40B4-BE49-F238E27FC236}">
                  <a16:creationId xmlns:a16="http://schemas.microsoft.com/office/drawing/2014/main" id="{FDEF3F39-C508-29A2-834A-646473F87AD7}"/>
                </a:ext>
              </a:extLst>
            </p:cNvPr>
            <p:cNvSpPr/>
            <p:nvPr/>
          </p:nvSpPr>
          <p:spPr>
            <a:xfrm>
              <a:off x="7565" y="-854495"/>
              <a:ext cx="8280" cy="6840"/>
            </a:xfrm>
            <a:custGeom>
              <a:avLst/>
              <a:gdLst/>
              <a:ahLst/>
              <a:cxnLst/>
              <a:rect l="l" t="t" r="r" b="b"/>
              <a:pathLst>
                <a:path w="23" h="19" extrusionOk="0">
                  <a:moveTo>
                    <a:pt x="21" y="8"/>
                  </a:moveTo>
                  <a:lnTo>
                    <a:pt x="21" y="7"/>
                  </a:lnTo>
                  <a:cubicBezTo>
                    <a:pt x="20" y="5"/>
                    <a:pt x="18" y="3"/>
                    <a:pt x="16" y="2"/>
                  </a:cubicBezTo>
                  <a:cubicBezTo>
                    <a:pt x="14" y="1"/>
                    <a:pt x="12" y="0"/>
                    <a:pt x="10" y="0"/>
                  </a:cubicBezTo>
                  <a:cubicBezTo>
                    <a:pt x="8" y="0"/>
                    <a:pt x="5" y="1"/>
                    <a:pt x="3" y="2"/>
                  </a:cubicBezTo>
                  <a:lnTo>
                    <a:pt x="2" y="3"/>
                  </a:lnTo>
                  <a:cubicBezTo>
                    <a:pt x="1" y="4"/>
                    <a:pt x="1" y="4"/>
                    <a:pt x="0" y="5"/>
                  </a:cubicBezTo>
                  <a:cubicBezTo>
                    <a:pt x="3" y="8"/>
                    <a:pt x="7" y="11"/>
                    <a:pt x="11" y="13"/>
                  </a:cubicBezTo>
                  <a:cubicBezTo>
                    <a:pt x="14" y="15"/>
                    <a:pt x="18" y="16"/>
                    <a:pt x="21" y="18"/>
                  </a:cubicBezTo>
                  <a:cubicBezTo>
                    <a:pt x="22" y="16"/>
                    <a:pt x="22" y="14"/>
                    <a:pt x="22" y="13"/>
                  </a:cubicBezTo>
                  <a:cubicBezTo>
                    <a:pt x="22" y="11"/>
                    <a:pt x="22" y="10"/>
                    <a:pt x="21"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29">
              <a:extLst>
                <a:ext uri="{FF2B5EF4-FFF2-40B4-BE49-F238E27FC236}">
                  <a16:creationId xmlns:a16="http://schemas.microsoft.com/office/drawing/2014/main" id="{26FDB19F-9773-02E5-4AAC-07A744460861}"/>
                </a:ext>
              </a:extLst>
            </p:cNvPr>
            <p:cNvSpPr/>
            <p:nvPr/>
          </p:nvSpPr>
          <p:spPr>
            <a:xfrm>
              <a:off x="5765" y="-951695"/>
              <a:ext cx="128880" cy="27720"/>
            </a:xfrm>
            <a:custGeom>
              <a:avLst/>
              <a:gdLst/>
              <a:ahLst/>
              <a:cxnLst/>
              <a:rect l="l" t="t" r="r" b="b"/>
              <a:pathLst>
                <a:path w="358" h="77" extrusionOk="0">
                  <a:moveTo>
                    <a:pt x="25" y="27"/>
                  </a:moveTo>
                  <a:cubicBezTo>
                    <a:pt x="30" y="26"/>
                    <a:pt x="33" y="31"/>
                    <a:pt x="32" y="35"/>
                  </a:cubicBezTo>
                  <a:cubicBezTo>
                    <a:pt x="29" y="48"/>
                    <a:pt x="28" y="62"/>
                    <a:pt x="27" y="76"/>
                  </a:cubicBezTo>
                  <a:cubicBezTo>
                    <a:pt x="27" y="76"/>
                    <a:pt x="28" y="76"/>
                    <a:pt x="29" y="75"/>
                  </a:cubicBezTo>
                  <a:cubicBezTo>
                    <a:pt x="30" y="75"/>
                    <a:pt x="31" y="73"/>
                    <a:pt x="32" y="72"/>
                  </a:cubicBezTo>
                  <a:cubicBezTo>
                    <a:pt x="38" y="62"/>
                    <a:pt x="46" y="54"/>
                    <a:pt x="56" y="48"/>
                  </a:cubicBezTo>
                  <a:cubicBezTo>
                    <a:pt x="66" y="42"/>
                    <a:pt x="77" y="39"/>
                    <a:pt x="89" y="39"/>
                  </a:cubicBezTo>
                  <a:cubicBezTo>
                    <a:pt x="111" y="36"/>
                    <a:pt x="134" y="35"/>
                    <a:pt x="156" y="35"/>
                  </a:cubicBezTo>
                  <a:cubicBezTo>
                    <a:pt x="165" y="35"/>
                    <a:pt x="174" y="35"/>
                    <a:pt x="184" y="35"/>
                  </a:cubicBezTo>
                  <a:cubicBezTo>
                    <a:pt x="239" y="41"/>
                    <a:pt x="296" y="28"/>
                    <a:pt x="351" y="34"/>
                  </a:cubicBezTo>
                  <a:cubicBezTo>
                    <a:pt x="356" y="34"/>
                    <a:pt x="357" y="26"/>
                    <a:pt x="353" y="25"/>
                  </a:cubicBezTo>
                  <a:cubicBezTo>
                    <a:pt x="306" y="18"/>
                    <a:pt x="259" y="15"/>
                    <a:pt x="212" y="14"/>
                  </a:cubicBezTo>
                  <a:cubicBezTo>
                    <a:pt x="169" y="12"/>
                    <a:pt x="127" y="0"/>
                    <a:pt x="83" y="3"/>
                  </a:cubicBezTo>
                  <a:cubicBezTo>
                    <a:pt x="74" y="3"/>
                    <a:pt x="65" y="5"/>
                    <a:pt x="56" y="7"/>
                  </a:cubicBezTo>
                  <a:cubicBezTo>
                    <a:pt x="57" y="7"/>
                    <a:pt x="58" y="8"/>
                    <a:pt x="60" y="9"/>
                  </a:cubicBezTo>
                  <a:cubicBezTo>
                    <a:pt x="61" y="10"/>
                    <a:pt x="63" y="10"/>
                    <a:pt x="65" y="11"/>
                  </a:cubicBezTo>
                  <a:cubicBezTo>
                    <a:pt x="66" y="11"/>
                    <a:pt x="66" y="12"/>
                    <a:pt x="67" y="12"/>
                  </a:cubicBezTo>
                  <a:cubicBezTo>
                    <a:pt x="69" y="13"/>
                    <a:pt x="70" y="15"/>
                    <a:pt x="71" y="16"/>
                  </a:cubicBezTo>
                  <a:cubicBezTo>
                    <a:pt x="72" y="18"/>
                    <a:pt x="72" y="19"/>
                    <a:pt x="72" y="21"/>
                  </a:cubicBezTo>
                  <a:cubicBezTo>
                    <a:pt x="72" y="23"/>
                    <a:pt x="72" y="24"/>
                    <a:pt x="71" y="26"/>
                  </a:cubicBezTo>
                  <a:cubicBezTo>
                    <a:pt x="70" y="28"/>
                    <a:pt x="69" y="30"/>
                    <a:pt x="67" y="30"/>
                  </a:cubicBezTo>
                  <a:cubicBezTo>
                    <a:pt x="66" y="31"/>
                    <a:pt x="66" y="30"/>
                    <a:pt x="65" y="31"/>
                  </a:cubicBezTo>
                  <a:cubicBezTo>
                    <a:pt x="62" y="32"/>
                    <a:pt x="59" y="32"/>
                    <a:pt x="56" y="32"/>
                  </a:cubicBezTo>
                  <a:cubicBezTo>
                    <a:pt x="50" y="32"/>
                    <a:pt x="45" y="31"/>
                    <a:pt x="40" y="28"/>
                  </a:cubicBezTo>
                  <a:cubicBezTo>
                    <a:pt x="35" y="26"/>
                    <a:pt x="32" y="21"/>
                    <a:pt x="29" y="16"/>
                  </a:cubicBezTo>
                  <a:cubicBezTo>
                    <a:pt x="28" y="16"/>
                    <a:pt x="28" y="16"/>
                    <a:pt x="28" y="15"/>
                  </a:cubicBezTo>
                  <a:cubicBezTo>
                    <a:pt x="12" y="23"/>
                    <a:pt x="0" y="35"/>
                    <a:pt x="4" y="53"/>
                  </a:cubicBezTo>
                  <a:cubicBezTo>
                    <a:pt x="4" y="49"/>
                    <a:pt x="5" y="46"/>
                    <a:pt x="8" y="41"/>
                  </a:cubicBezTo>
                  <a:cubicBezTo>
                    <a:pt x="10" y="37"/>
                    <a:pt x="14" y="33"/>
                    <a:pt x="19" y="30"/>
                  </a:cubicBezTo>
                  <a:cubicBezTo>
                    <a:pt x="21" y="29"/>
                    <a:pt x="23" y="28"/>
                    <a:pt x="25"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 name="Google Shape;879;p29">
              <a:extLst>
                <a:ext uri="{FF2B5EF4-FFF2-40B4-BE49-F238E27FC236}">
                  <a16:creationId xmlns:a16="http://schemas.microsoft.com/office/drawing/2014/main" id="{EB49B908-F6B4-A60B-3F35-BE525E380433}"/>
                </a:ext>
              </a:extLst>
            </p:cNvPr>
            <p:cNvSpPr/>
            <p:nvPr/>
          </p:nvSpPr>
          <p:spPr>
            <a:xfrm>
              <a:off x="7205" y="-941975"/>
              <a:ext cx="10080" cy="18720"/>
            </a:xfrm>
            <a:custGeom>
              <a:avLst/>
              <a:gdLst/>
              <a:ahLst/>
              <a:cxnLst/>
              <a:rect l="l" t="t" r="r" b="b"/>
              <a:pathLst>
                <a:path w="28" h="52" extrusionOk="0">
                  <a:moveTo>
                    <a:pt x="22" y="50"/>
                  </a:moveTo>
                  <a:cubicBezTo>
                    <a:pt x="23" y="36"/>
                    <a:pt x="25" y="22"/>
                    <a:pt x="27" y="9"/>
                  </a:cubicBezTo>
                  <a:cubicBezTo>
                    <a:pt x="27" y="5"/>
                    <a:pt x="25" y="0"/>
                    <a:pt x="20" y="1"/>
                  </a:cubicBezTo>
                  <a:cubicBezTo>
                    <a:pt x="18" y="2"/>
                    <a:pt x="17" y="2"/>
                    <a:pt x="15" y="3"/>
                  </a:cubicBezTo>
                  <a:cubicBezTo>
                    <a:pt x="10" y="6"/>
                    <a:pt x="7" y="10"/>
                    <a:pt x="4" y="15"/>
                  </a:cubicBezTo>
                  <a:cubicBezTo>
                    <a:pt x="2" y="19"/>
                    <a:pt x="0" y="23"/>
                    <a:pt x="0" y="27"/>
                  </a:cubicBezTo>
                  <a:cubicBezTo>
                    <a:pt x="1" y="33"/>
                    <a:pt x="3" y="38"/>
                    <a:pt x="5" y="42"/>
                  </a:cubicBezTo>
                  <a:cubicBezTo>
                    <a:pt x="6" y="44"/>
                    <a:pt x="7" y="46"/>
                    <a:pt x="8" y="47"/>
                  </a:cubicBezTo>
                  <a:cubicBezTo>
                    <a:pt x="9" y="48"/>
                    <a:pt x="10" y="49"/>
                    <a:pt x="11" y="50"/>
                  </a:cubicBezTo>
                  <a:cubicBezTo>
                    <a:pt x="13" y="51"/>
                    <a:pt x="15" y="51"/>
                    <a:pt x="17" y="51"/>
                  </a:cubicBezTo>
                  <a:cubicBezTo>
                    <a:pt x="19" y="51"/>
                    <a:pt x="21" y="51"/>
                    <a:pt x="22" y="5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880;p29">
              <a:extLst>
                <a:ext uri="{FF2B5EF4-FFF2-40B4-BE49-F238E27FC236}">
                  <a16:creationId xmlns:a16="http://schemas.microsoft.com/office/drawing/2014/main" id="{78188794-E1EE-99ED-26F6-6EDCD3C7D335}"/>
                </a:ext>
              </a:extLst>
            </p:cNvPr>
            <p:cNvSpPr/>
            <p:nvPr/>
          </p:nvSpPr>
          <p:spPr>
            <a:xfrm>
              <a:off x="10085" y="-974375"/>
              <a:ext cx="16560" cy="28800"/>
            </a:xfrm>
            <a:custGeom>
              <a:avLst/>
              <a:gdLst/>
              <a:ahLst/>
              <a:cxnLst/>
              <a:rect l="l" t="t" r="r" b="b"/>
              <a:pathLst>
                <a:path w="46" h="80" extrusionOk="0">
                  <a:moveTo>
                    <a:pt x="28" y="47"/>
                  </a:moveTo>
                  <a:cubicBezTo>
                    <a:pt x="27" y="35"/>
                    <a:pt x="30" y="22"/>
                    <a:pt x="28" y="9"/>
                  </a:cubicBezTo>
                  <a:cubicBezTo>
                    <a:pt x="28" y="7"/>
                    <a:pt x="27" y="5"/>
                    <a:pt x="26" y="3"/>
                  </a:cubicBezTo>
                  <a:cubicBezTo>
                    <a:pt x="26" y="2"/>
                    <a:pt x="25" y="1"/>
                    <a:pt x="24" y="0"/>
                  </a:cubicBezTo>
                  <a:cubicBezTo>
                    <a:pt x="22" y="1"/>
                    <a:pt x="21" y="2"/>
                    <a:pt x="21" y="3"/>
                  </a:cubicBezTo>
                  <a:cubicBezTo>
                    <a:pt x="20" y="4"/>
                    <a:pt x="19" y="6"/>
                    <a:pt x="19" y="7"/>
                  </a:cubicBezTo>
                  <a:cubicBezTo>
                    <a:pt x="19" y="9"/>
                    <a:pt x="18" y="12"/>
                    <a:pt x="17" y="13"/>
                  </a:cubicBezTo>
                  <a:cubicBezTo>
                    <a:pt x="16" y="16"/>
                    <a:pt x="14" y="17"/>
                    <a:pt x="11" y="19"/>
                  </a:cubicBezTo>
                  <a:cubicBezTo>
                    <a:pt x="8" y="21"/>
                    <a:pt x="6" y="21"/>
                    <a:pt x="4" y="21"/>
                  </a:cubicBezTo>
                  <a:cubicBezTo>
                    <a:pt x="2" y="21"/>
                    <a:pt x="1" y="21"/>
                    <a:pt x="0" y="21"/>
                  </a:cubicBezTo>
                  <a:cubicBezTo>
                    <a:pt x="0" y="26"/>
                    <a:pt x="1" y="32"/>
                    <a:pt x="1" y="38"/>
                  </a:cubicBezTo>
                  <a:cubicBezTo>
                    <a:pt x="0" y="39"/>
                    <a:pt x="0" y="41"/>
                    <a:pt x="0" y="42"/>
                  </a:cubicBezTo>
                  <a:cubicBezTo>
                    <a:pt x="0" y="47"/>
                    <a:pt x="1" y="52"/>
                    <a:pt x="3" y="57"/>
                  </a:cubicBezTo>
                  <a:cubicBezTo>
                    <a:pt x="5" y="61"/>
                    <a:pt x="8" y="62"/>
                    <a:pt x="9" y="66"/>
                  </a:cubicBezTo>
                  <a:cubicBezTo>
                    <a:pt x="11" y="68"/>
                    <a:pt x="12" y="71"/>
                    <a:pt x="13" y="73"/>
                  </a:cubicBezTo>
                  <a:cubicBezTo>
                    <a:pt x="14" y="75"/>
                    <a:pt x="15" y="77"/>
                    <a:pt x="17" y="79"/>
                  </a:cubicBezTo>
                  <a:cubicBezTo>
                    <a:pt x="26" y="75"/>
                    <a:pt x="35" y="72"/>
                    <a:pt x="45" y="70"/>
                  </a:cubicBezTo>
                  <a:cubicBezTo>
                    <a:pt x="39" y="64"/>
                    <a:pt x="35" y="58"/>
                    <a:pt x="31" y="51"/>
                  </a:cubicBezTo>
                  <a:cubicBezTo>
                    <a:pt x="30" y="50"/>
                    <a:pt x="29" y="48"/>
                    <a:pt x="28" y="4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 name="Google Shape;881;p29">
              <a:extLst>
                <a:ext uri="{FF2B5EF4-FFF2-40B4-BE49-F238E27FC236}">
                  <a16:creationId xmlns:a16="http://schemas.microsoft.com/office/drawing/2014/main" id="{3209BF56-A795-E090-5CCA-7AC02F3C563C}"/>
                </a:ext>
              </a:extLst>
            </p:cNvPr>
            <p:cNvSpPr/>
            <p:nvPr/>
          </p:nvSpPr>
          <p:spPr>
            <a:xfrm>
              <a:off x="16205" y="-948815"/>
              <a:ext cx="16200" cy="9360"/>
            </a:xfrm>
            <a:custGeom>
              <a:avLst/>
              <a:gdLst/>
              <a:ahLst/>
              <a:cxnLst/>
              <a:rect l="l" t="t" r="r" b="b"/>
              <a:pathLst>
                <a:path w="45" h="26" extrusionOk="0">
                  <a:moveTo>
                    <a:pt x="37" y="24"/>
                  </a:moveTo>
                  <a:cubicBezTo>
                    <a:pt x="37" y="23"/>
                    <a:pt x="38" y="23"/>
                    <a:pt x="39" y="23"/>
                  </a:cubicBezTo>
                  <a:cubicBezTo>
                    <a:pt x="41" y="22"/>
                    <a:pt x="42" y="21"/>
                    <a:pt x="43" y="19"/>
                  </a:cubicBezTo>
                  <a:cubicBezTo>
                    <a:pt x="44" y="17"/>
                    <a:pt x="44" y="16"/>
                    <a:pt x="44" y="14"/>
                  </a:cubicBezTo>
                  <a:cubicBezTo>
                    <a:pt x="44" y="12"/>
                    <a:pt x="44" y="11"/>
                    <a:pt x="43" y="9"/>
                  </a:cubicBezTo>
                  <a:cubicBezTo>
                    <a:pt x="42" y="7"/>
                    <a:pt x="41" y="6"/>
                    <a:pt x="39" y="5"/>
                  </a:cubicBezTo>
                  <a:cubicBezTo>
                    <a:pt x="38" y="5"/>
                    <a:pt x="37" y="4"/>
                    <a:pt x="37" y="4"/>
                  </a:cubicBezTo>
                  <a:cubicBezTo>
                    <a:pt x="35" y="3"/>
                    <a:pt x="33" y="3"/>
                    <a:pt x="31" y="2"/>
                  </a:cubicBezTo>
                  <a:cubicBezTo>
                    <a:pt x="30" y="1"/>
                    <a:pt x="29" y="0"/>
                    <a:pt x="28" y="0"/>
                  </a:cubicBezTo>
                  <a:cubicBezTo>
                    <a:pt x="19" y="1"/>
                    <a:pt x="9" y="4"/>
                    <a:pt x="0" y="8"/>
                  </a:cubicBezTo>
                  <a:cubicBezTo>
                    <a:pt x="0" y="9"/>
                    <a:pt x="1" y="9"/>
                    <a:pt x="1" y="9"/>
                  </a:cubicBezTo>
                  <a:cubicBezTo>
                    <a:pt x="3" y="14"/>
                    <a:pt x="7" y="18"/>
                    <a:pt x="12" y="21"/>
                  </a:cubicBezTo>
                  <a:cubicBezTo>
                    <a:pt x="17" y="24"/>
                    <a:pt x="23" y="25"/>
                    <a:pt x="28" y="25"/>
                  </a:cubicBezTo>
                  <a:cubicBezTo>
                    <a:pt x="31" y="25"/>
                    <a:pt x="34" y="24"/>
                    <a:pt x="37" y="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29">
              <a:extLst>
                <a:ext uri="{FF2B5EF4-FFF2-40B4-BE49-F238E27FC236}">
                  <a16:creationId xmlns:a16="http://schemas.microsoft.com/office/drawing/2014/main" id="{7E12BA3C-3CF1-1154-797A-53EFBDAC4756}"/>
                </a:ext>
              </a:extLst>
            </p:cNvPr>
            <p:cNvSpPr/>
            <p:nvPr/>
          </p:nvSpPr>
          <p:spPr>
            <a:xfrm>
              <a:off x="4685" y="-989135"/>
              <a:ext cx="122040" cy="22680"/>
            </a:xfrm>
            <a:custGeom>
              <a:avLst/>
              <a:gdLst/>
              <a:ahLst/>
              <a:cxnLst/>
              <a:rect l="l" t="t" r="r" b="b"/>
              <a:pathLst>
                <a:path w="339" h="63" extrusionOk="0">
                  <a:moveTo>
                    <a:pt x="14" y="62"/>
                  </a:moveTo>
                  <a:cubicBezTo>
                    <a:pt x="14" y="61"/>
                    <a:pt x="14" y="60"/>
                    <a:pt x="14" y="59"/>
                  </a:cubicBezTo>
                  <a:cubicBezTo>
                    <a:pt x="14" y="54"/>
                    <a:pt x="15" y="49"/>
                    <a:pt x="18" y="44"/>
                  </a:cubicBezTo>
                  <a:lnTo>
                    <a:pt x="18" y="43"/>
                  </a:lnTo>
                  <a:cubicBezTo>
                    <a:pt x="19" y="41"/>
                    <a:pt x="21" y="40"/>
                    <a:pt x="23" y="39"/>
                  </a:cubicBezTo>
                  <a:cubicBezTo>
                    <a:pt x="25" y="38"/>
                    <a:pt x="27" y="37"/>
                    <a:pt x="29" y="37"/>
                  </a:cubicBezTo>
                  <a:cubicBezTo>
                    <a:pt x="31" y="37"/>
                    <a:pt x="34" y="38"/>
                    <a:pt x="36" y="39"/>
                  </a:cubicBezTo>
                  <a:cubicBezTo>
                    <a:pt x="36" y="39"/>
                    <a:pt x="37" y="40"/>
                    <a:pt x="38" y="41"/>
                  </a:cubicBezTo>
                  <a:cubicBezTo>
                    <a:pt x="59" y="24"/>
                    <a:pt x="151" y="36"/>
                    <a:pt x="166" y="35"/>
                  </a:cubicBezTo>
                  <a:cubicBezTo>
                    <a:pt x="197" y="34"/>
                    <a:pt x="226" y="42"/>
                    <a:pt x="258" y="40"/>
                  </a:cubicBezTo>
                  <a:cubicBezTo>
                    <a:pt x="283" y="38"/>
                    <a:pt x="309" y="36"/>
                    <a:pt x="335" y="33"/>
                  </a:cubicBezTo>
                  <a:cubicBezTo>
                    <a:pt x="338" y="33"/>
                    <a:pt x="338" y="27"/>
                    <a:pt x="335" y="27"/>
                  </a:cubicBezTo>
                  <a:cubicBezTo>
                    <a:pt x="254" y="19"/>
                    <a:pt x="174" y="7"/>
                    <a:pt x="93" y="2"/>
                  </a:cubicBezTo>
                  <a:cubicBezTo>
                    <a:pt x="85" y="1"/>
                    <a:pt x="76" y="0"/>
                    <a:pt x="67" y="0"/>
                  </a:cubicBezTo>
                  <a:cubicBezTo>
                    <a:pt x="61" y="0"/>
                    <a:pt x="55" y="1"/>
                    <a:pt x="49" y="1"/>
                  </a:cubicBezTo>
                  <a:cubicBezTo>
                    <a:pt x="49" y="7"/>
                    <a:pt x="47" y="13"/>
                    <a:pt x="46" y="19"/>
                  </a:cubicBezTo>
                  <a:cubicBezTo>
                    <a:pt x="45" y="25"/>
                    <a:pt x="31" y="28"/>
                    <a:pt x="30" y="19"/>
                  </a:cubicBezTo>
                  <a:cubicBezTo>
                    <a:pt x="30" y="14"/>
                    <a:pt x="28" y="9"/>
                    <a:pt x="28" y="5"/>
                  </a:cubicBezTo>
                  <a:cubicBezTo>
                    <a:pt x="25" y="6"/>
                    <a:pt x="22" y="7"/>
                    <a:pt x="20" y="8"/>
                  </a:cubicBezTo>
                  <a:cubicBezTo>
                    <a:pt x="14" y="12"/>
                    <a:pt x="10" y="17"/>
                    <a:pt x="6" y="23"/>
                  </a:cubicBezTo>
                  <a:cubicBezTo>
                    <a:pt x="2" y="29"/>
                    <a:pt x="0" y="35"/>
                    <a:pt x="0" y="42"/>
                  </a:cubicBezTo>
                  <a:cubicBezTo>
                    <a:pt x="0" y="44"/>
                    <a:pt x="0" y="45"/>
                    <a:pt x="0" y="46"/>
                  </a:cubicBezTo>
                  <a:lnTo>
                    <a:pt x="0" y="47"/>
                  </a:lnTo>
                  <a:cubicBezTo>
                    <a:pt x="0" y="49"/>
                    <a:pt x="0" y="51"/>
                    <a:pt x="2" y="54"/>
                  </a:cubicBezTo>
                  <a:cubicBezTo>
                    <a:pt x="4" y="57"/>
                    <a:pt x="6" y="58"/>
                    <a:pt x="8" y="60"/>
                  </a:cubicBezTo>
                  <a:cubicBezTo>
                    <a:pt x="10" y="61"/>
                    <a:pt x="12" y="62"/>
                    <a:pt x="14" y="6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 name="Google Shape;883;p29">
              <a:extLst>
                <a:ext uri="{FF2B5EF4-FFF2-40B4-BE49-F238E27FC236}">
                  <a16:creationId xmlns:a16="http://schemas.microsoft.com/office/drawing/2014/main" id="{998E2E64-BF22-C274-C9D8-23531007A25E}"/>
                </a:ext>
              </a:extLst>
            </p:cNvPr>
            <p:cNvSpPr/>
            <p:nvPr/>
          </p:nvSpPr>
          <p:spPr>
            <a:xfrm>
              <a:off x="9725" y="-975815"/>
              <a:ext cx="9000" cy="9360"/>
            </a:xfrm>
            <a:custGeom>
              <a:avLst/>
              <a:gdLst/>
              <a:ahLst/>
              <a:cxnLst/>
              <a:rect l="l" t="t" r="r" b="b"/>
              <a:pathLst>
                <a:path w="25" h="26" extrusionOk="0">
                  <a:moveTo>
                    <a:pt x="20" y="11"/>
                  </a:moveTo>
                  <a:cubicBezTo>
                    <a:pt x="20" y="10"/>
                    <a:pt x="21" y="8"/>
                    <a:pt x="21" y="7"/>
                  </a:cubicBezTo>
                  <a:cubicBezTo>
                    <a:pt x="22" y="6"/>
                    <a:pt x="23" y="5"/>
                    <a:pt x="24" y="4"/>
                  </a:cubicBezTo>
                  <a:cubicBezTo>
                    <a:pt x="24" y="3"/>
                    <a:pt x="23" y="2"/>
                    <a:pt x="22" y="2"/>
                  </a:cubicBezTo>
                  <a:cubicBezTo>
                    <a:pt x="20" y="1"/>
                    <a:pt x="18" y="0"/>
                    <a:pt x="16" y="0"/>
                  </a:cubicBezTo>
                  <a:cubicBezTo>
                    <a:pt x="13" y="0"/>
                    <a:pt x="11" y="1"/>
                    <a:pt x="9" y="2"/>
                  </a:cubicBezTo>
                  <a:cubicBezTo>
                    <a:pt x="7" y="3"/>
                    <a:pt x="6" y="4"/>
                    <a:pt x="5" y="6"/>
                  </a:cubicBezTo>
                  <a:cubicBezTo>
                    <a:pt x="5" y="7"/>
                    <a:pt x="4" y="7"/>
                    <a:pt x="4" y="7"/>
                  </a:cubicBezTo>
                  <a:cubicBezTo>
                    <a:pt x="2" y="12"/>
                    <a:pt x="0" y="17"/>
                    <a:pt x="0" y="22"/>
                  </a:cubicBezTo>
                  <a:cubicBezTo>
                    <a:pt x="0" y="23"/>
                    <a:pt x="0" y="24"/>
                    <a:pt x="0" y="25"/>
                  </a:cubicBezTo>
                  <a:cubicBezTo>
                    <a:pt x="2" y="25"/>
                    <a:pt x="3" y="25"/>
                    <a:pt x="4" y="25"/>
                  </a:cubicBezTo>
                  <a:cubicBezTo>
                    <a:pt x="7" y="25"/>
                    <a:pt x="9" y="25"/>
                    <a:pt x="12" y="23"/>
                  </a:cubicBezTo>
                  <a:cubicBezTo>
                    <a:pt x="15" y="21"/>
                    <a:pt x="17" y="20"/>
                    <a:pt x="18" y="17"/>
                  </a:cubicBezTo>
                  <a:cubicBezTo>
                    <a:pt x="19" y="16"/>
                    <a:pt x="20" y="13"/>
                    <a:pt x="20"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 name="Google Shape;884;p29">
              <a:extLst>
                <a:ext uri="{FF2B5EF4-FFF2-40B4-BE49-F238E27FC236}">
                  <a16:creationId xmlns:a16="http://schemas.microsoft.com/office/drawing/2014/main" id="{E31FC7C4-65FD-3CFE-C837-824D99C7A671}"/>
                </a:ext>
              </a:extLst>
            </p:cNvPr>
            <p:cNvSpPr/>
            <p:nvPr/>
          </p:nvSpPr>
          <p:spPr>
            <a:xfrm>
              <a:off x="14045" y="-1108295"/>
              <a:ext cx="47160" cy="106200"/>
            </a:xfrm>
            <a:custGeom>
              <a:avLst/>
              <a:gdLst/>
              <a:ahLst/>
              <a:cxnLst/>
              <a:rect l="l" t="t" r="r" b="b"/>
              <a:pathLst>
                <a:path w="131" h="295" extrusionOk="0">
                  <a:moveTo>
                    <a:pt x="15" y="286"/>
                  </a:moveTo>
                  <a:lnTo>
                    <a:pt x="28" y="286"/>
                  </a:lnTo>
                  <a:cubicBezTo>
                    <a:pt x="28" y="277"/>
                    <a:pt x="30" y="268"/>
                    <a:pt x="31" y="258"/>
                  </a:cubicBezTo>
                  <a:cubicBezTo>
                    <a:pt x="30" y="258"/>
                    <a:pt x="29" y="258"/>
                    <a:pt x="28" y="257"/>
                  </a:cubicBezTo>
                  <a:cubicBezTo>
                    <a:pt x="26" y="256"/>
                    <a:pt x="24" y="253"/>
                    <a:pt x="22" y="251"/>
                  </a:cubicBezTo>
                  <a:cubicBezTo>
                    <a:pt x="20" y="248"/>
                    <a:pt x="20" y="246"/>
                    <a:pt x="20" y="243"/>
                  </a:cubicBezTo>
                  <a:cubicBezTo>
                    <a:pt x="20" y="240"/>
                    <a:pt x="20" y="238"/>
                    <a:pt x="22" y="235"/>
                  </a:cubicBezTo>
                  <a:cubicBezTo>
                    <a:pt x="24" y="232"/>
                    <a:pt x="26" y="231"/>
                    <a:pt x="28" y="229"/>
                  </a:cubicBezTo>
                  <a:lnTo>
                    <a:pt x="29" y="229"/>
                  </a:lnTo>
                  <a:cubicBezTo>
                    <a:pt x="31" y="228"/>
                    <a:pt x="33" y="227"/>
                    <a:pt x="35" y="227"/>
                  </a:cubicBezTo>
                  <a:cubicBezTo>
                    <a:pt x="35" y="222"/>
                    <a:pt x="36" y="216"/>
                    <a:pt x="37" y="211"/>
                  </a:cubicBezTo>
                  <a:cubicBezTo>
                    <a:pt x="37" y="211"/>
                    <a:pt x="37" y="209"/>
                    <a:pt x="37" y="208"/>
                  </a:cubicBezTo>
                  <a:lnTo>
                    <a:pt x="33" y="208"/>
                  </a:lnTo>
                  <a:cubicBezTo>
                    <a:pt x="12" y="206"/>
                    <a:pt x="14" y="173"/>
                    <a:pt x="36" y="175"/>
                  </a:cubicBezTo>
                  <a:lnTo>
                    <a:pt x="52" y="176"/>
                  </a:lnTo>
                  <a:lnTo>
                    <a:pt x="61" y="163"/>
                  </a:lnTo>
                  <a:cubicBezTo>
                    <a:pt x="69" y="152"/>
                    <a:pt x="58" y="148"/>
                    <a:pt x="69" y="132"/>
                  </a:cubicBezTo>
                  <a:cubicBezTo>
                    <a:pt x="68" y="132"/>
                    <a:pt x="66" y="131"/>
                    <a:pt x="65" y="131"/>
                  </a:cubicBezTo>
                  <a:cubicBezTo>
                    <a:pt x="62" y="129"/>
                    <a:pt x="59" y="126"/>
                    <a:pt x="58" y="124"/>
                  </a:cubicBezTo>
                  <a:cubicBezTo>
                    <a:pt x="56" y="121"/>
                    <a:pt x="56" y="119"/>
                    <a:pt x="56" y="116"/>
                  </a:cubicBezTo>
                  <a:cubicBezTo>
                    <a:pt x="56" y="113"/>
                    <a:pt x="56" y="110"/>
                    <a:pt x="58" y="107"/>
                  </a:cubicBezTo>
                  <a:cubicBezTo>
                    <a:pt x="60" y="104"/>
                    <a:pt x="62" y="103"/>
                    <a:pt x="65" y="101"/>
                  </a:cubicBezTo>
                  <a:cubicBezTo>
                    <a:pt x="67" y="100"/>
                    <a:pt x="69" y="99"/>
                    <a:pt x="71" y="98"/>
                  </a:cubicBezTo>
                  <a:lnTo>
                    <a:pt x="92" y="96"/>
                  </a:lnTo>
                  <a:cubicBezTo>
                    <a:pt x="96" y="89"/>
                    <a:pt x="100" y="82"/>
                    <a:pt x="103" y="75"/>
                  </a:cubicBezTo>
                  <a:cubicBezTo>
                    <a:pt x="83" y="75"/>
                    <a:pt x="86" y="45"/>
                    <a:pt x="105" y="45"/>
                  </a:cubicBezTo>
                  <a:lnTo>
                    <a:pt x="118" y="45"/>
                  </a:lnTo>
                  <a:lnTo>
                    <a:pt x="120" y="41"/>
                  </a:lnTo>
                  <a:cubicBezTo>
                    <a:pt x="124" y="29"/>
                    <a:pt x="128" y="16"/>
                    <a:pt x="130" y="4"/>
                  </a:cubicBezTo>
                  <a:cubicBezTo>
                    <a:pt x="124" y="9"/>
                    <a:pt x="118" y="15"/>
                    <a:pt x="111" y="21"/>
                  </a:cubicBezTo>
                  <a:cubicBezTo>
                    <a:pt x="110" y="21"/>
                    <a:pt x="110" y="21"/>
                    <a:pt x="110" y="21"/>
                  </a:cubicBezTo>
                  <a:cubicBezTo>
                    <a:pt x="108" y="22"/>
                    <a:pt x="106" y="23"/>
                    <a:pt x="104" y="23"/>
                  </a:cubicBezTo>
                  <a:cubicBezTo>
                    <a:pt x="102" y="23"/>
                    <a:pt x="100" y="22"/>
                    <a:pt x="98" y="21"/>
                  </a:cubicBezTo>
                  <a:cubicBezTo>
                    <a:pt x="96" y="20"/>
                    <a:pt x="95" y="19"/>
                    <a:pt x="94" y="17"/>
                  </a:cubicBezTo>
                  <a:cubicBezTo>
                    <a:pt x="93" y="15"/>
                    <a:pt x="93" y="14"/>
                    <a:pt x="93" y="12"/>
                  </a:cubicBezTo>
                  <a:cubicBezTo>
                    <a:pt x="93" y="8"/>
                    <a:pt x="93" y="4"/>
                    <a:pt x="94" y="0"/>
                  </a:cubicBezTo>
                  <a:cubicBezTo>
                    <a:pt x="93" y="4"/>
                    <a:pt x="92" y="8"/>
                    <a:pt x="92" y="12"/>
                  </a:cubicBezTo>
                  <a:cubicBezTo>
                    <a:pt x="92" y="16"/>
                    <a:pt x="93" y="20"/>
                    <a:pt x="94" y="24"/>
                  </a:cubicBezTo>
                  <a:cubicBezTo>
                    <a:pt x="97" y="32"/>
                    <a:pt x="76" y="41"/>
                    <a:pt x="72" y="48"/>
                  </a:cubicBezTo>
                  <a:cubicBezTo>
                    <a:pt x="58" y="72"/>
                    <a:pt x="62" y="100"/>
                    <a:pt x="42" y="123"/>
                  </a:cubicBezTo>
                  <a:cubicBezTo>
                    <a:pt x="41" y="124"/>
                    <a:pt x="39" y="126"/>
                    <a:pt x="38" y="128"/>
                  </a:cubicBezTo>
                  <a:cubicBezTo>
                    <a:pt x="35" y="133"/>
                    <a:pt x="34" y="138"/>
                    <a:pt x="34" y="144"/>
                  </a:cubicBezTo>
                  <a:cubicBezTo>
                    <a:pt x="34" y="145"/>
                    <a:pt x="34" y="146"/>
                    <a:pt x="34" y="148"/>
                  </a:cubicBezTo>
                  <a:cubicBezTo>
                    <a:pt x="37" y="156"/>
                    <a:pt x="13" y="181"/>
                    <a:pt x="12" y="193"/>
                  </a:cubicBezTo>
                  <a:cubicBezTo>
                    <a:pt x="9" y="226"/>
                    <a:pt x="2" y="260"/>
                    <a:pt x="0" y="294"/>
                  </a:cubicBezTo>
                  <a:cubicBezTo>
                    <a:pt x="2" y="292"/>
                    <a:pt x="4" y="289"/>
                    <a:pt x="6" y="288"/>
                  </a:cubicBezTo>
                  <a:cubicBezTo>
                    <a:pt x="9" y="286"/>
                    <a:pt x="11" y="286"/>
                    <a:pt x="14" y="286"/>
                  </a:cubicBezTo>
                  <a:cubicBezTo>
                    <a:pt x="15" y="286"/>
                    <a:pt x="15" y="286"/>
                    <a:pt x="15" y="28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29">
              <a:extLst>
                <a:ext uri="{FF2B5EF4-FFF2-40B4-BE49-F238E27FC236}">
                  <a16:creationId xmlns:a16="http://schemas.microsoft.com/office/drawing/2014/main" id="{2F467A02-B4A6-4954-F170-24810F6A04DA}"/>
                </a:ext>
              </a:extLst>
            </p:cNvPr>
            <p:cNvSpPr/>
            <p:nvPr/>
          </p:nvSpPr>
          <p:spPr>
            <a:xfrm>
              <a:off x="14045" y="-995255"/>
              <a:ext cx="9000" cy="8640"/>
            </a:xfrm>
            <a:custGeom>
              <a:avLst/>
              <a:gdLst/>
              <a:ahLst/>
              <a:cxnLst/>
              <a:rect l="l" t="t" r="r" b="b"/>
              <a:pathLst>
                <a:path w="25" h="24" extrusionOk="0">
                  <a:moveTo>
                    <a:pt x="24" y="8"/>
                  </a:moveTo>
                  <a:lnTo>
                    <a:pt x="14" y="8"/>
                  </a:lnTo>
                  <a:cubicBezTo>
                    <a:pt x="11" y="8"/>
                    <a:pt x="9" y="7"/>
                    <a:pt x="6" y="6"/>
                  </a:cubicBezTo>
                  <a:cubicBezTo>
                    <a:pt x="3" y="5"/>
                    <a:pt x="1" y="3"/>
                    <a:pt x="0" y="0"/>
                  </a:cubicBezTo>
                  <a:cubicBezTo>
                    <a:pt x="0" y="8"/>
                    <a:pt x="1" y="15"/>
                    <a:pt x="1" y="23"/>
                  </a:cubicBezTo>
                  <a:cubicBezTo>
                    <a:pt x="8" y="20"/>
                    <a:pt x="16" y="19"/>
                    <a:pt x="23" y="18"/>
                  </a:cubicBezTo>
                  <a:cubicBezTo>
                    <a:pt x="23" y="15"/>
                    <a:pt x="23" y="12"/>
                    <a:pt x="24"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29">
              <a:extLst>
                <a:ext uri="{FF2B5EF4-FFF2-40B4-BE49-F238E27FC236}">
                  <a16:creationId xmlns:a16="http://schemas.microsoft.com/office/drawing/2014/main" id="{C1D6CF28-2264-1084-16AE-1990471094E7}"/>
                </a:ext>
              </a:extLst>
            </p:cNvPr>
            <p:cNvSpPr/>
            <p:nvPr/>
          </p:nvSpPr>
          <p:spPr>
            <a:xfrm>
              <a:off x="14405" y="-988775"/>
              <a:ext cx="7920" cy="10440"/>
            </a:xfrm>
            <a:custGeom>
              <a:avLst/>
              <a:gdLst/>
              <a:ahLst/>
              <a:cxnLst/>
              <a:rect l="l" t="t" r="r" b="b"/>
              <a:pathLst>
                <a:path w="22" h="29" extrusionOk="0">
                  <a:moveTo>
                    <a:pt x="18" y="18"/>
                  </a:moveTo>
                  <a:cubicBezTo>
                    <a:pt x="20" y="12"/>
                    <a:pt x="20" y="7"/>
                    <a:pt x="21" y="0"/>
                  </a:cubicBezTo>
                  <a:cubicBezTo>
                    <a:pt x="14" y="1"/>
                    <a:pt x="7" y="3"/>
                    <a:pt x="0" y="5"/>
                  </a:cubicBezTo>
                  <a:cubicBezTo>
                    <a:pt x="0" y="10"/>
                    <a:pt x="1" y="14"/>
                    <a:pt x="2" y="19"/>
                  </a:cubicBezTo>
                  <a:cubicBezTo>
                    <a:pt x="4" y="28"/>
                    <a:pt x="17" y="26"/>
                    <a:pt x="18"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29">
              <a:extLst>
                <a:ext uri="{FF2B5EF4-FFF2-40B4-BE49-F238E27FC236}">
                  <a16:creationId xmlns:a16="http://schemas.microsoft.com/office/drawing/2014/main" id="{15859146-97A1-571E-1075-440669CBCD76}"/>
                </a:ext>
              </a:extLst>
            </p:cNvPr>
            <p:cNvSpPr/>
            <p:nvPr/>
          </p:nvSpPr>
          <p:spPr>
            <a:xfrm>
              <a:off x="47525" y="-1129535"/>
              <a:ext cx="186120" cy="23040"/>
            </a:xfrm>
            <a:custGeom>
              <a:avLst/>
              <a:gdLst/>
              <a:ahLst/>
              <a:cxnLst/>
              <a:rect l="l" t="t" r="r" b="b"/>
              <a:pathLst>
                <a:path w="517" h="64" extrusionOk="0">
                  <a:moveTo>
                    <a:pt x="41" y="40"/>
                  </a:moveTo>
                  <a:cubicBezTo>
                    <a:pt x="41" y="40"/>
                    <a:pt x="42" y="40"/>
                    <a:pt x="43" y="41"/>
                  </a:cubicBezTo>
                  <a:cubicBezTo>
                    <a:pt x="44" y="41"/>
                    <a:pt x="44" y="42"/>
                    <a:pt x="45" y="43"/>
                  </a:cubicBezTo>
                  <a:cubicBezTo>
                    <a:pt x="46" y="44"/>
                    <a:pt x="46" y="45"/>
                    <a:pt x="46" y="47"/>
                  </a:cubicBezTo>
                  <a:cubicBezTo>
                    <a:pt x="46" y="48"/>
                    <a:pt x="46" y="49"/>
                    <a:pt x="45" y="50"/>
                  </a:cubicBezTo>
                  <a:cubicBezTo>
                    <a:pt x="43" y="53"/>
                    <a:pt x="42" y="55"/>
                    <a:pt x="40" y="57"/>
                  </a:cubicBezTo>
                  <a:cubicBezTo>
                    <a:pt x="39" y="59"/>
                    <a:pt x="38" y="61"/>
                    <a:pt x="37" y="63"/>
                  </a:cubicBezTo>
                  <a:cubicBezTo>
                    <a:pt x="44" y="55"/>
                    <a:pt x="52" y="49"/>
                    <a:pt x="61" y="44"/>
                  </a:cubicBezTo>
                  <a:cubicBezTo>
                    <a:pt x="75" y="36"/>
                    <a:pt x="92" y="31"/>
                    <a:pt x="108" y="31"/>
                  </a:cubicBezTo>
                  <a:cubicBezTo>
                    <a:pt x="145" y="29"/>
                    <a:pt x="182" y="31"/>
                    <a:pt x="217" y="31"/>
                  </a:cubicBezTo>
                  <a:cubicBezTo>
                    <a:pt x="316" y="28"/>
                    <a:pt x="414" y="39"/>
                    <a:pt x="512" y="35"/>
                  </a:cubicBezTo>
                  <a:cubicBezTo>
                    <a:pt x="513" y="35"/>
                    <a:pt x="513" y="35"/>
                    <a:pt x="514" y="35"/>
                  </a:cubicBezTo>
                  <a:lnTo>
                    <a:pt x="515" y="34"/>
                  </a:lnTo>
                  <a:cubicBezTo>
                    <a:pt x="516" y="33"/>
                    <a:pt x="515" y="33"/>
                    <a:pt x="515" y="33"/>
                  </a:cubicBezTo>
                  <a:cubicBezTo>
                    <a:pt x="515" y="32"/>
                    <a:pt x="516" y="32"/>
                    <a:pt x="515" y="31"/>
                  </a:cubicBezTo>
                  <a:cubicBezTo>
                    <a:pt x="514" y="30"/>
                    <a:pt x="515" y="31"/>
                    <a:pt x="514" y="30"/>
                  </a:cubicBezTo>
                  <a:cubicBezTo>
                    <a:pt x="513" y="29"/>
                    <a:pt x="513" y="30"/>
                    <a:pt x="512" y="30"/>
                  </a:cubicBezTo>
                  <a:cubicBezTo>
                    <a:pt x="397" y="25"/>
                    <a:pt x="283" y="9"/>
                    <a:pt x="168" y="2"/>
                  </a:cubicBezTo>
                  <a:cubicBezTo>
                    <a:pt x="151" y="1"/>
                    <a:pt x="134" y="0"/>
                    <a:pt x="118" y="0"/>
                  </a:cubicBezTo>
                  <a:cubicBezTo>
                    <a:pt x="101" y="0"/>
                    <a:pt x="84" y="1"/>
                    <a:pt x="67" y="2"/>
                  </a:cubicBezTo>
                  <a:cubicBezTo>
                    <a:pt x="68" y="5"/>
                    <a:pt x="68" y="6"/>
                    <a:pt x="68" y="9"/>
                  </a:cubicBezTo>
                  <a:cubicBezTo>
                    <a:pt x="68" y="11"/>
                    <a:pt x="68" y="14"/>
                    <a:pt x="67" y="16"/>
                  </a:cubicBezTo>
                  <a:cubicBezTo>
                    <a:pt x="67" y="17"/>
                    <a:pt x="67" y="19"/>
                    <a:pt x="66" y="20"/>
                  </a:cubicBezTo>
                  <a:cubicBezTo>
                    <a:pt x="65" y="21"/>
                    <a:pt x="65" y="22"/>
                    <a:pt x="63" y="23"/>
                  </a:cubicBezTo>
                  <a:cubicBezTo>
                    <a:pt x="61" y="24"/>
                    <a:pt x="60" y="24"/>
                    <a:pt x="58" y="24"/>
                  </a:cubicBezTo>
                  <a:cubicBezTo>
                    <a:pt x="56" y="24"/>
                    <a:pt x="55" y="24"/>
                    <a:pt x="53" y="23"/>
                  </a:cubicBezTo>
                  <a:cubicBezTo>
                    <a:pt x="51" y="22"/>
                    <a:pt x="51" y="21"/>
                    <a:pt x="50" y="20"/>
                  </a:cubicBezTo>
                  <a:cubicBezTo>
                    <a:pt x="50" y="19"/>
                    <a:pt x="50" y="19"/>
                    <a:pt x="50" y="19"/>
                  </a:cubicBezTo>
                  <a:cubicBezTo>
                    <a:pt x="48" y="15"/>
                    <a:pt x="46" y="12"/>
                    <a:pt x="44" y="8"/>
                  </a:cubicBezTo>
                  <a:cubicBezTo>
                    <a:pt x="40" y="10"/>
                    <a:pt x="36" y="12"/>
                    <a:pt x="32" y="14"/>
                  </a:cubicBezTo>
                  <a:cubicBezTo>
                    <a:pt x="22" y="20"/>
                    <a:pt x="13" y="28"/>
                    <a:pt x="8" y="37"/>
                  </a:cubicBezTo>
                  <a:cubicBezTo>
                    <a:pt x="3" y="45"/>
                    <a:pt x="1" y="52"/>
                    <a:pt x="0" y="61"/>
                  </a:cubicBezTo>
                  <a:cubicBezTo>
                    <a:pt x="1" y="59"/>
                    <a:pt x="1" y="58"/>
                    <a:pt x="2" y="57"/>
                  </a:cubicBezTo>
                  <a:cubicBezTo>
                    <a:pt x="5" y="52"/>
                    <a:pt x="9" y="47"/>
                    <a:pt x="15" y="44"/>
                  </a:cubicBezTo>
                  <a:cubicBezTo>
                    <a:pt x="21" y="41"/>
                    <a:pt x="27" y="39"/>
                    <a:pt x="33" y="39"/>
                  </a:cubicBezTo>
                  <a:cubicBezTo>
                    <a:pt x="36" y="39"/>
                    <a:pt x="38" y="40"/>
                    <a:pt x="41" y="4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29">
              <a:extLst>
                <a:ext uri="{FF2B5EF4-FFF2-40B4-BE49-F238E27FC236}">
                  <a16:creationId xmlns:a16="http://schemas.microsoft.com/office/drawing/2014/main" id="{E5102F30-B447-4831-260B-5ABCE9E38EA1}"/>
                </a:ext>
              </a:extLst>
            </p:cNvPr>
            <p:cNvSpPr/>
            <p:nvPr/>
          </p:nvSpPr>
          <p:spPr>
            <a:xfrm>
              <a:off x="47525" y="-1115495"/>
              <a:ext cx="16920" cy="15840"/>
            </a:xfrm>
            <a:custGeom>
              <a:avLst/>
              <a:gdLst/>
              <a:ahLst/>
              <a:cxnLst/>
              <a:rect l="l" t="t" r="r" b="b"/>
              <a:pathLst>
                <a:path w="47" h="44" extrusionOk="0">
                  <a:moveTo>
                    <a:pt x="18" y="41"/>
                  </a:moveTo>
                  <a:cubicBezTo>
                    <a:pt x="25" y="35"/>
                    <a:pt x="31" y="29"/>
                    <a:pt x="37" y="24"/>
                  </a:cubicBezTo>
                  <a:cubicBezTo>
                    <a:pt x="38" y="22"/>
                    <a:pt x="39" y="20"/>
                    <a:pt x="40" y="18"/>
                  </a:cubicBezTo>
                  <a:cubicBezTo>
                    <a:pt x="42" y="16"/>
                    <a:pt x="43" y="14"/>
                    <a:pt x="45" y="11"/>
                  </a:cubicBezTo>
                  <a:cubicBezTo>
                    <a:pt x="46" y="10"/>
                    <a:pt x="46" y="9"/>
                    <a:pt x="46" y="8"/>
                  </a:cubicBezTo>
                  <a:cubicBezTo>
                    <a:pt x="46" y="6"/>
                    <a:pt x="46" y="5"/>
                    <a:pt x="45" y="4"/>
                  </a:cubicBezTo>
                  <a:cubicBezTo>
                    <a:pt x="44" y="3"/>
                    <a:pt x="44" y="2"/>
                    <a:pt x="43" y="2"/>
                  </a:cubicBezTo>
                  <a:cubicBezTo>
                    <a:pt x="42" y="1"/>
                    <a:pt x="41" y="1"/>
                    <a:pt x="41" y="1"/>
                  </a:cubicBezTo>
                  <a:cubicBezTo>
                    <a:pt x="38" y="1"/>
                    <a:pt x="36" y="0"/>
                    <a:pt x="34" y="0"/>
                  </a:cubicBezTo>
                  <a:cubicBezTo>
                    <a:pt x="27" y="0"/>
                    <a:pt x="22" y="2"/>
                    <a:pt x="16" y="5"/>
                  </a:cubicBezTo>
                  <a:cubicBezTo>
                    <a:pt x="10" y="8"/>
                    <a:pt x="6" y="13"/>
                    <a:pt x="2" y="19"/>
                  </a:cubicBezTo>
                  <a:cubicBezTo>
                    <a:pt x="2" y="19"/>
                    <a:pt x="2" y="20"/>
                    <a:pt x="1" y="21"/>
                  </a:cubicBezTo>
                  <a:cubicBezTo>
                    <a:pt x="0" y="25"/>
                    <a:pt x="0" y="29"/>
                    <a:pt x="0" y="33"/>
                  </a:cubicBezTo>
                  <a:cubicBezTo>
                    <a:pt x="0" y="34"/>
                    <a:pt x="0" y="36"/>
                    <a:pt x="1" y="37"/>
                  </a:cubicBezTo>
                  <a:cubicBezTo>
                    <a:pt x="2" y="39"/>
                    <a:pt x="3" y="40"/>
                    <a:pt x="5" y="41"/>
                  </a:cubicBezTo>
                  <a:cubicBezTo>
                    <a:pt x="7" y="42"/>
                    <a:pt x="9" y="43"/>
                    <a:pt x="11" y="43"/>
                  </a:cubicBezTo>
                  <a:cubicBezTo>
                    <a:pt x="13" y="43"/>
                    <a:pt x="15" y="42"/>
                    <a:pt x="17" y="41"/>
                  </a:cubicBezTo>
                  <a:lnTo>
                    <a:pt x="18" y="4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29">
              <a:extLst>
                <a:ext uri="{FF2B5EF4-FFF2-40B4-BE49-F238E27FC236}">
                  <a16:creationId xmlns:a16="http://schemas.microsoft.com/office/drawing/2014/main" id="{C5D01716-188A-60A1-E5CC-3D3042D95A22}"/>
                </a:ext>
              </a:extLst>
            </p:cNvPr>
            <p:cNvSpPr/>
            <p:nvPr/>
          </p:nvSpPr>
          <p:spPr>
            <a:xfrm>
              <a:off x="61925" y="-1147895"/>
              <a:ext cx="12960" cy="21240"/>
            </a:xfrm>
            <a:custGeom>
              <a:avLst/>
              <a:gdLst/>
              <a:ahLst/>
              <a:cxnLst/>
              <a:rect l="l" t="t" r="r" b="b"/>
              <a:pathLst>
                <a:path w="36" h="59" extrusionOk="0">
                  <a:moveTo>
                    <a:pt x="28" y="27"/>
                  </a:moveTo>
                  <a:cubicBezTo>
                    <a:pt x="31" y="22"/>
                    <a:pt x="33" y="16"/>
                    <a:pt x="35" y="11"/>
                  </a:cubicBezTo>
                  <a:cubicBezTo>
                    <a:pt x="28" y="9"/>
                    <a:pt x="21" y="6"/>
                    <a:pt x="13" y="4"/>
                  </a:cubicBezTo>
                  <a:cubicBezTo>
                    <a:pt x="13" y="3"/>
                    <a:pt x="12" y="3"/>
                    <a:pt x="12" y="3"/>
                  </a:cubicBezTo>
                  <a:cubicBezTo>
                    <a:pt x="11" y="2"/>
                    <a:pt x="10" y="1"/>
                    <a:pt x="9" y="0"/>
                  </a:cubicBezTo>
                  <a:cubicBezTo>
                    <a:pt x="5" y="9"/>
                    <a:pt x="2" y="19"/>
                    <a:pt x="0" y="29"/>
                  </a:cubicBezTo>
                  <a:cubicBezTo>
                    <a:pt x="0" y="30"/>
                    <a:pt x="0" y="31"/>
                    <a:pt x="0" y="32"/>
                  </a:cubicBezTo>
                  <a:cubicBezTo>
                    <a:pt x="0" y="41"/>
                    <a:pt x="2" y="50"/>
                    <a:pt x="6" y="58"/>
                  </a:cubicBezTo>
                  <a:cubicBezTo>
                    <a:pt x="14" y="56"/>
                    <a:pt x="21" y="54"/>
                    <a:pt x="29" y="52"/>
                  </a:cubicBezTo>
                  <a:cubicBezTo>
                    <a:pt x="27" y="48"/>
                    <a:pt x="26" y="43"/>
                    <a:pt x="26" y="38"/>
                  </a:cubicBezTo>
                  <a:cubicBezTo>
                    <a:pt x="26" y="34"/>
                    <a:pt x="27" y="31"/>
                    <a:pt x="28"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29">
              <a:extLst>
                <a:ext uri="{FF2B5EF4-FFF2-40B4-BE49-F238E27FC236}">
                  <a16:creationId xmlns:a16="http://schemas.microsoft.com/office/drawing/2014/main" id="{DE2C50BA-5861-8B25-1357-BAAD3A1FF71E}"/>
                </a:ext>
              </a:extLst>
            </p:cNvPr>
            <p:cNvSpPr/>
            <p:nvPr/>
          </p:nvSpPr>
          <p:spPr>
            <a:xfrm>
              <a:off x="62285" y="-1182095"/>
              <a:ext cx="13680" cy="26640"/>
            </a:xfrm>
            <a:custGeom>
              <a:avLst/>
              <a:gdLst/>
              <a:ahLst/>
              <a:cxnLst/>
              <a:rect l="l" t="t" r="r" b="b"/>
              <a:pathLst>
                <a:path w="38" h="74" extrusionOk="0">
                  <a:moveTo>
                    <a:pt x="27" y="70"/>
                  </a:moveTo>
                  <a:lnTo>
                    <a:pt x="36" y="73"/>
                  </a:lnTo>
                  <a:cubicBezTo>
                    <a:pt x="37" y="71"/>
                    <a:pt x="37" y="70"/>
                    <a:pt x="37" y="68"/>
                  </a:cubicBezTo>
                  <a:cubicBezTo>
                    <a:pt x="37" y="60"/>
                    <a:pt x="35" y="53"/>
                    <a:pt x="32" y="46"/>
                  </a:cubicBezTo>
                  <a:cubicBezTo>
                    <a:pt x="24" y="34"/>
                    <a:pt x="32" y="24"/>
                    <a:pt x="33" y="12"/>
                  </a:cubicBezTo>
                  <a:cubicBezTo>
                    <a:pt x="33" y="12"/>
                    <a:pt x="34" y="12"/>
                    <a:pt x="34" y="11"/>
                  </a:cubicBezTo>
                  <a:lnTo>
                    <a:pt x="33" y="10"/>
                  </a:lnTo>
                  <a:cubicBezTo>
                    <a:pt x="31" y="9"/>
                    <a:pt x="29" y="8"/>
                    <a:pt x="28" y="7"/>
                  </a:cubicBezTo>
                  <a:cubicBezTo>
                    <a:pt x="27" y="7"/>
                    <a:pt x="26" y="6"/>
                    <a:pt x="25" y="5"/>
                  </a:cubicBezTo>
                  <a:lnTo>
                    <a:pt x="23" y="4"/>
                  </a:lnTo>
                  <a:cubicBezTo>
                    <a:pt x="1" y="0"/>
                    <a:pt x="0" y="43"/>
                    <a:pt x="10" y="57"/>
                  </a:cubicBezTo>
                  <a:lnTo>
                    <a:pt x="10" y="58"/>
                  </a:lnTo>
                  <a:cubicBezTo>
                    <a:pt x="12" y="62"/>
                    <a:pt x="13" y="66"/>
                    <a:pt x="13" y="71"/>
                  </a:cubicBezTo>
                  <a:cubicBezTo>
                    <a:pt x="16" y="70"/>
                    <a:pt x="18" y="69"/>
                    <a:pt x="21" y="69"/>
                  </a:cubicBezTo>
                  <a:cubicBezTo>
                    <a:pt x="23" y="69"/>
                    <a:pt x="25" y="70"/>
                    <a:pt x="27" y="7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29">
              <a:extLst>
                <a:ext uri="{FF2B5EF4-FFF2-40B4-BE49-F238E27FC236}">
                  <a16:creationId xmlns:a16="http://schemas.microsoft.com/office/drawing/2014/main" id="{C016F6B0-E7C0-D338-A715-6FA7A3235278}"/>
                </a:ext>
              </a:extLst>
            </p:cNvPr>
            <p:cNvSpPr/>
            <p:nvPr/>
          </p:nvSpPr>
          <p:spPr>
            <a:xfrm>
              <a:off x="64445" y="-1129175"/>
              <a:ext cx="8640" cy="7920"/>
            </a:xfrm>
            <a:custGeom>
              <a:avLst/>
              <a:gdLst/>
              <a:ahLst/>
              <a:cxnLst/>
              <a:rect l="l" t="t" r="r" b="b"/>
              <a:pathLst>
                <a:path w="24" h="22" extrusionOk="0">
                  <a:moveTo>
                    <a:pt x="22" y="14"/>
                  </a:moveTo>
                  <a:cubicBezTo>
                    <a:pt x="22" y="12"/>
                    <a:pt x="23" y="9"/>
                    <a:pt x="23" y="7"/>
                  </a:cubicBezTo>
                  <a:cubicBezTo>
                    <a:pt x="23" y="4"/>
                    <a:pt x="22" y="3"/>
                    <a:pt x="22" y="0"/>
                  </a:cubicBezTo>
                  <a:cubicBezTo>
                    <a:pt x="14" y="2"/>
                    <a:pt x="7" y="4"/>
                    <a:pt x="0" y="6"/>
                  </a:cubicBezTo>
                  <a:cubicBezTo>
                    <a:pt x="1" y="10"/>
                    <a:pt x="3" y="13"/>
                    <a:pt x="5" y="17"/>
                  </a:cubicBezTo>
                  <a:cubicBezTo>
                    <a:pt x="6" y="18"/>
                    <a:pt x="7" y="19"/>
                    <a:pt x="8" y="20"/>
                  </a:cubicBezTo>
                  <a:cubicBezTo>
                    <a:pt x="10" y="21"/>
                    <a:pt x="11" y="21"/>
                    <a:pt x="13" y="21"/>
                  </a:cubicBezTo>
                  <a:cubicBezTo>
                    <a:pt x="15" y="21"/>
                    <a:pt x="16" y="21"/>
                    <a:pt x="18" y="20"/>
                  </a:cubicBezTo>
                  <a:cubicBezTo>
                    <a:pt x="20" y="19"/>
                    <a:pt x="20" y="18"/>
                    <a:pt x="21" y="17"/>
                  </a:cubicBezTo>
                  <a:cubicBezTo>
                    <a:pt x="21" y="16"/>
                    <a:pt x="22" y="15"/>
                    <a:pt x="22"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29">
              <a:extLst>
                <a:ext uri="{FF2B5EF4-FFF2-40B4-BE49-F238E27FC236}">
                  <a16:creationId xmlns:a16="http://schemas.microsoft.com/office/drawing/2014/main" id="{680C3189-CAFA-E3B8-16DF-73221C995087}"/>
                </a:ext>
              </a:extLst>
            </p:cNvPr>
            <p:cNvSpPr/>
            <p:nvPr/>
          </p:nvSpPr>
          <p:spPr>
            <a:xfrm>
              <a:off x="56885" y="-1225655"/>
              <a:ext cx="76320" cy="48240"/>
            </a:xfrm>
            <a:custGeom>
              <a:avLst/>
              <a:gdLst/>
              <a:ahLst/>
              <a:cxnLst/>
              <a:rect l="l" t="t" r="r" b="b"/>
              <a:pathLst>
                <a:path w="212" h="134" extrusionOk="0">
                  <a:moveTo>
                    <a:pt x="48" y="131"/>
                  </a:moveTo>
                  <a:cubicBezTo>
                    <a:pt x="56" y="132"/>
                    <a:pt x="65" y="133"/>
                    <a:pt x="73" y="133"/>
                  </a:cubicBezTo>
                  <a:cubicBezTo>
                    <a:pt x="84" y="133"/>
                    <a:pt x="94" y="132"/>
                    <a:pt x="105" y="130"/>
                  </a:cubicBezTo>
                  <a:cubicBezTo>
                    <a:pt x="132" y="126"/>
                    <a:pt x="159" y="124"/>
                    <a:pt x="186" y="124"/>
                  </a:cubicBezTo>
                  <a:cubicBezTo>
                    <a:pt x="192" y="124"/>
                    <a:pt x="199" y="124"/>
                    <a:pt x="206" y="125"/>
                  </a:cubicBezTo>
                  <a:cubicBezTo>
                    <a:pt x="211" y="125"/>
                    <a:pt x="211" y="119"/>
                    <a:pt x="206" y="118"/>
                  </a:cubicBezTo>
                  <a:cubicBezTo>
                    <a:pt x="164" y="109"/>
                    <a:pt x="121" y="103"/>
                    <a:pt x="77" y="102"/>
                  </a:cubicBezTo>
                  <a:cubicBezTo>
                    <a:pt x="50" y="102"/>
                    <a:pt x="58" y="69"/>
                    <a:pt x="54" y="50"/>
                  </a:cubicBezTo>
                  <a:cubicBezTo>
                    <a:pt x="51" y="35"/>
                    <a:pt x="40" y="25"/>
                    <a:pt x="39" y="8"/>
                  </a:cubicBezTo>
                  <a:cubicBezTo>
                    <a:pt x="39" y="7"/>
                    <a:pt x="39" y="6"/>
                    <a:pt x="39" y="6"/>
                  </a:cubicBezTo>
                  <a:cubicBezTo>
                    <a:pt x="39" y="5"/>
                    <a:pt x="39" y="4"/>
                    <a:pt x="39" y="3"/>
                  </a:cubicBezTo>
                  <a:lnTo>
                    <a:pt x="32" y="3"/>
                  </a:lnTo>
                  <a:cubicBezTo>
                    <a:pt x="31" y="4"/>
                    <a:pt x="29" y="4"/>
                    <a:pt x="27" y="4"/>
                  </a:cubicBezTo>
                  <a:cubicBezTo>
                    <a:pt x="22" y="4"/>
                    <a:pt x="16" y="2"/>
                    <a:pt x="12" y="0"/>
                  </a:cubicBezTo>
                  <a:cubicBezTo>
                    <a:pt x="10" y="1"/>
                    <a:pt x="9" y="2"/>
                    <a:pt x="8" y="4"/>
                  </a:cubicBezTo>
                  <a:cubicBezTo>
                    <a:pt x="0" y="20"/>
                    <a:pt x="11" y="43"/>
                    <a:pt x="20" y="58"/>
                  </a:cubicBezTo>
                  <a:cubicBezTo>
                    <a:pt x="28" y="73"/>
                    <a:pt x="17" y="92"/>
                    <a:pt x="24" y="106"/>
                  </a:cubicBezTo>
                  <a:cubicBezTo>
                    <a:pt x="25" y="108"/>
                    <a:pt x="26" y="109"/>
                    <a:pt x="27" y="111"/>
                  </a:cubicBezTo>
                  <a:cubicBezTo>
                    <a:pt x="30" y="116"/>
                    <a:pt x="33" y="120"/>
                    <a:pt x="38" y="124"/>
                  </a:cubicBezTo>
                  <a:cubicBezTo>
                    <a:pt x="40" y="124"/>
                    <a:pt x="43" y="125"/>
                    <a:pt x="45" y="126"/>
                  </a:cubicBezTo>
                  <a:cubicBezTo>
                    <a:pt x="46" y="127"/>
                    <a:pt x="46" y="127"/>
                    <a:pt x="47" y="128"/>
                  </a:cubicBezTo>
                  <a:cubicBezTo>
                    <a:pt x="47" y="129"/>
                    <a:pt x="47" y="130"/>
                    <a:pt x="48" y="13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29">
              <a:extLst>
                <a:ext uri="{FF2B5EF4-FFF2-40B4-BE49-F238E27FC236}">
                  <a16:creationId xmlns:a16="http://schemas.microsoft.com/office/drawing/2014/main" id="{FBF3EBD6-852D-5F54-73B2-7131A15722BA}"/>
                </a:ext>
              </a:extLst>
            </p:cNvPr>
            <p:cNvSpPr/>
            <p:nvPr/>
          </p:nvSpPr>
          <p:spPr>
            <a:xfrm>
              <a:off x="60485" y="-1227455"/>
              <a:ext cx="7920" cy="3600"/>
            </a:xfrm>
            <a:custGeom>
              <a:avLst/>
              <a:gdLst/>
              <a:ahLst/>
              <a:cxnLst/>
              <a:rect l="l" t="t" r="r" b="b"/>
              <a:pathLst>
                <a:path w="22" h="10" extrusionOk="0">
                  <a:moveTo>
                    <a:pt x="21" y="9"/>
                  </a:moveTo>
                  <a:cubicBezTo>
                    <a:pt x="19" y="9"/>
                    <a:pt x="18" y="9"/>
                    <a:pt x="16" y="8"/>
                  </a:cubicBezTo>
                  <a:cubicBezTo>
                    <a:pt x="14" y="7"/>
                    <a:pt x="14" y="7"/>
                    <a:pt x="13" y="5"/>
                  </a:cubicBezTo>
                  <a:cubicBezTo>
                    <a:pt x="12" y="3"/>
                    <a:pt x="12" y="2"/>
                    <a:pt x="12" y="0"/>
                  </a:cubicBezTo>
                  <a:cubicBezTo>
                    <a:pt x="9" y="0"/>
                    <a:pt x="7" y="1"/>
                    <a:pt x="4" y="3"/>
                  </a:cubicBezTo>
                  <a:cubicBezTo>
                    <a:pt x="3" y="3"/>
                    <a:pt x="2" y="4"/>
                    <a:pt x="0" y="5"/>
                  </a:cubicBezTo>
                  <a:cubicBezTo>
                    <a:pt x="5" y="8"/>
                    <a:pt x="11" y="9"/>
                    <a:pt x="16" y="9"/>
                  </a:cubicBezTo>
                  <a:cubicBezTo>
                    <a:pt x="18" y="9"/>
                    <a:pt x="20" y="9"/>
                    <a:pt x="21"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29">
              <a:extLst>
                <a:ext uri="{FF2B5EF4-FFF2-40B4-BE49-F238E27FC236}">
                  <a16:creationId xmlns:a16="http://schemas.microsoft.com/office/drawing/2014/main" id="{739F96F4-5E59-E196-D952-6823966AE99F}"/>
                </a:ext>
              </a:extLst>
            </p:cNvPr>
            <p:cNvSpPr/>
            <p:nvPr/>
          </p:nvSpPr>
          <p:spPr>
            <a:xfrm>
              <a:off x="68405" y="-1225295"/>
              <a:ext cx="2880" cy="1080"/>
            </a:xfrm>
            <a:custGeom>
              <a:avLst/>
              <a:gdLst/>
              <a:ahLst/>
              <a:cxnLst/>
              <a:rect l="l" t="t" r="r" b="b"/>
              <a:pathLst>
                <a:path w="8" h="3" extrusionOk="0">
                  <a:moveTo>
                    <a:pt x="3" y="2"/>
                  </a:moveTo>
                  <a:lnTo>
                    <a:pt x="2" y="2"/>
                  </a:lnTo>
                  <a:cubicBezTo>
                    <a:pt x="1" y="2"/>
                    <a:pt x="1" y="2"/>
                    <a:pt x="0" y="2"/>
                  </a:cubicBezTo>
                  <a:lnTo>
                    <a:pt x="7" y="2"/>
                  </a:lnTo>
                  <a:lnTo>
                    <a:pt x="7" y="1"/>
                  </a:lnTo>
                  <a:lnTo>
                    <a:pt x="7" y="0"/>
                  </a:lnTo>
                  <a:lnTo>
                    <a:pt x="3"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29">
              <a:extLst>
                <a:ext uri="{FF2B5EF4-FFF2-40B4-BE49-F238E27FC236}">
                  <a16:creationId xmlns:a16="http://schemas.microsoft.com/office/drawing/2014/main" id="{527B48C2-B4CA-9B08-4F32-5087555A9C64}"/>
                </a:ext>
              </a:extLst>
            </p:cNvPr>
            <p:cNvSpPr/>
            <p:nvPr/>
          </p:nvSpPr>
          <p:spPr>
            <a:xfrm>
              <a:off x="64805" y="-1227815"/>
              <a:ext cx="6120" cy="3960"/>
            </a:xfrm>
            <a:custGeom>
              <a:avLst/>
              <a:gdLst/>
              <a:ahLst/>
              <a:cxnLst/>
              <a:rect l="l" t="t" r="r" b="b"/>
              <a:pathLst>
                <a:path w="17" h="11" extrusionOk="0">
                  <a:moveTo>
                    <a:pt x="16" y="8"/>
                  </a:moveTo>
                  <a:lnTo>
                    <a:pt x="16" y="7"/>
                  </a:lnTo>
                  <a:cubicBezTo>
                    <a:pt x="15" y="5"/>
                    <a:pt x="13" y="3"/>
                    <a:pt x="11" y="2"/>
                  </a:cubicBezTo>
                  <a:cubicBezTo>
                    <a:pt x="9" y="1"/>
                    <a:pt x="6" y="0"/>
                    <a:pt x="4" y="0"/>
                  </a:cubicBezTo>
                  <a:cubicBezTo>
                    <a:pt x="3" y="0"/>
                    <a:pt x="1" y="0"/>
                    <a:pt x="0" y="1"/>
                  </a:cubicBezTo>
                  <a:cubicBezTo>
                    <a:pt x="0" y="3"/>
                    <a:pt x="0" y="4"/>
                    <a:pt x="1" y="6"/>
                  </a:cubicBezTo>
                  <a:cubicBezTo>
                    <a:pt x="2" y="8"/>
                    <a:pt x="3" y="8"/>
                    <a:pt x="5" y="9"/>
                  </a:cubicBezTo>
                  <a:cubicBezTo>
                    <a:pt x="7" y="10"/>
                    <a:pt x="7" y="10"/>
                    <a:pt x="9" y="10"/>
                  </a:cubicBezTo>
                  <a:cubicBezTo>
                    <a:pt x="10" y="10"/>
                    <a:pt x="10" y="10"/>
                    <a:pt x="11" y="10"/>
                  </a:cubicBezTo>
                  <a:cubicBezTo>
                    <a:pt x="12" y="10"/>
                    <a:pt x="12" y="10"/>
                    <a:pt x="13" y="10"/>
                  </a:cubicBezTo>
                  <a:lnTo>
                    <a:pt x="16" y="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29">
              <a:extLst>
                <a:ext uri="{FF2B5EF4-FFF2-40B4-BE49-F238E27FC236}">
                  <a16:creationId xmlns:a16="http://schemas.microsoft.com/office/drawing/2014/main" id="{43FF7DCA-D87B-BDFD-63DA-E1B7C90C0F08}"/>
                </a:ext>
              </a:extLst>
            </p:cNvPr>
            <p:cNvSpPr/>
            <p:nvPr/>
          </p:nvSpPr>
          <p:spPr>
            <a:xfrm>
              <a:off x="70205" y="-1180655"/>
              <a:ext cx="4320" cy="2520"/>
            </a:xfrm>
            <a:custGeom>
              <a:avLst/>
              <a:gdLst/>
              <a:ahLst/>
              <a:cxnLst/>
              <a:rect l="l" t="t" r="r" b="b"/>
              <a:pathLst>
                <a:path w="12" h="7" extrusionOk="0">
                  <a:moveTo>
                    <a:pt x="11" y="6"/>
                  </a:moveTo>
                  <a:cubicBezTo>
                    <a:pt x="10" y="6"/>
                    <a:pt x="10" y="5"/>
                    <a:pt x="10" y="5"/>
                  </a:cubicBezTo>
                  <a:cubicBezTo>
                    <a:pt x="9" y="4"/>
                    <a:pt x="8" y="3"/>
                    <a:pt x="7" y="2"/>
                  </a:cubicBezTo>
                  <a:cubicBezTo>
                    <a:pt x="5" y="1"/>
                    <a:pt x="2" y="0"/>
                    <a:pt x="0" y="0"/>
                  </a:cubicBezTo>
                  <a:lnTo>
                    <a:pt x="2" y="2"/>
                  </a:lnTo>
                  <a:cubicBezTo>
                    <a:pt x="3" y="2"/>
                    <a:pt x="4" y="3"/>
                    <a:pt x="5" y="3"/>
                  </a:cubicBezTo>
                  <a:cubicBezTo>
                    <a:pt x="7" y="4"/>
                    <a:pt x="9" y="5"/>
                    <a:pt x="11"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 name="Google Shape;897;p29">
              <a:extLst>
                <a:ext uri="{FF2B5EF4-FFF2-40B4-BE49-F238E27FC236}">
                  <a16:creationId xmlns:a16="http://schemas.microsoft.com/office/drawing/2014/main" id="{7406762B-9D0A-1891-89CF-26C8189DAD1A}"/>
                </a:ext>
              </a:extLst>
            </p:cNvPr>
            <p:cNvSpPr/>
            <p:nvPr/>
          </p:nvSpPr>
          <p:spPr>
            <a:xfrm>
              <a:off x="1220765" y="-620135"/>
              <a:ext cx="38160" cy="57960"/>
            </a:xfrm>
            <a:custGeom>
              <a:avLst/>
              <a:gdLst/>
              <a:ahLst/>
              <a:cxnLst/>
              <a:rect l="l" t="t" r="r" b="b"/>
              <a:pathLst>
                <a:path w="106" h="161" extrusionOk="0">
                  <a:moveTo>
                    <a:pt x="5" y="160"/>
                  </a:moveTo>
                  <a:cubicBezTo>
                    <a:pt x="34" y="151"/>
                    <a:pt x="50" y="119"/>
                    <a:pt x="67" y="97"/>
                  </a:cubicBezTo>
                  <a:cubicBezTo>
                    <a:pt x="84" y="75"/>
                    <a:pt x="105" y="36"/>
                    <a:pt x="100" y="4"/>
                  </a:cubicBezTo>
                  <a:cubicBezTo>
                    <a:pt x="100" y="3"/>
                    <a:pt x="100" y="3"/>
                    <a:pt x="100" y="2"/>
                  </a:cubicBezTo>
                  <a:cubicBezTo>
                    <a:pt x="100" y="1"/>
                    <a:pt x="99" y="1"/>
                    <a:pt x="99" y="1"/>
                  </a:cubicBezTo>
                  <a:cubicBezTo>
                    <a:pt x="98" y="0"/>
                    <a:pt x="97" y="0"/>
                    <a:pt x="97" y="0"/>
                  </a:cubicBezTo>
                  <a:cubicBezTo>
                    <a:pt x="96" y="0"/>
                    <a:pt x="96" y="0"/>
                    <a:pt x="95" y="1"/>
                  </a:cubicBezTo>
                  <a:lnTo>
                    <a:pt x="94" y="2"/>
                  </a:lnTo>
                  <a:cubicBezTo>
                    <a:pt x="93" y="3"/>
                    <a:pt x="93" y="3"/>
                    <a:pt x="93" y="4"/>
                  </a:cubicBezTo>
                  <a:cubicBezTo>
                    <a:pt x="84" y="38"/>
                    <a:pt x="60" y="68"/>
                    <a:pt x="41" y="97"/>
                  </a:cubicBezTo>
                  <a:cubicBezTo>
                    <a:pt x="29" y="116"/>
                    <a:pt x="15" y="136"/>
                    <a:pt x="1" y="154"/>
                  </a:cubicBezTo>
                  <a:lnTo>
                    <a:pt x="1" y="155"/>
                  </a:lnTo>
                  <a:lnTo>
                    <a:pt x="0" y="156"/>
                  </a:lnTo>
                  <a:cubicBezTo>
                    <a:pt x="0" y="157"/>
                    <a:pt x="1" y="158"/>
                    <a:pt x="1" y="158"/>
                  </a:cubicBezTo>
                  <a:cubicBezTo>
                    <a:pt x="1" y="159"/>
                    <a:pt x="2" y="160"/>
                    <a:pt x="2" y="160"/>
                  </a:cubicBezTo>
                  <a:cubicBezTo>
                    <a:pt x="3" y="160"/>
                    <a:pt x="4" y="160"/>
                    <a:pt x="4" y="160"/>
                  </a:cubicBezTo>
                  <a:cubicBezTo>
                    <a:pt x="5" y="160"/>
                    <a:pt x="5" y="160"/>
                    <a:pt x="5" y="16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 name="Google Shape;898;p29">
              <a:extLst>
                <a:ext uri="{FF2B5EF4-FFF2-40B4-BE49-F238E27FC236}">
                  <a16:creationId xmlns:a16="http://schemas.microsoft.com/office/drawing/2014/main" id="{297314E4-14FC-4C28-CBEB-23B29CD7F2AD}"/>
                </a:ext>
              </a:extLst>
            </p:cNvPr>
            <p:cNvSpPr/>
            <p:nvPr/>
          </p:nvSpPr>
          <p:spPr>
            <a:xfrm>
              <a:off x="1165325" y="-535535"/>
              <a:ext cx="29520" cy="24120"/>
            </a:xfrm>
            <a:custGeom>
              <a:avLst/>
              <a:gdLst/>
              <a:ahLst/>
              <a:cxnLst/>
              <a:rect l="l" t="t" r="r" b="b"/>
              <a:pathLst>
                <a:path w="82" h="67" extrusionOk="0">
                  <a:moveTo>
                    <a:pt x="0" y="60"/>
                  </a:moveTo>
                  <a:lnTo>
                    <a:pt x="0" y="61"/>
                  </a:lnTo>
                  <a:cubicBezTo>
                    <a:pt x="0" y="62"/>
                    <a:pt x="0" y="63"/>
                    <a:pt x="0" y="64"/>
                  </a:cubicBezTo>
                  <a:cubicBezTo>
                    <a:pt x="1" y="64"/>
                    <a:pt x="1" y="64"/>
                    <a:pt x="2" y="65"/>
                  </a:cubicBezTo>
                  <a:cubicBezTo>
                    <a:pt x="3" y="65"/>
                    <a:pt x="4" y="66"/>
                    <a:pt x="4" y="66"/>
                  </a:cubicBezTo>
                  <a:cubicBezTo>
                    <a:pt x="5" y="66"/>
                    <a:pt x="6" y="66"/>
                    <a:pt x="6" y="66"/>
                  </a:cubicBezTo>
                  <a:cubicBezTo>
                    <a:pt x="9" y="64"/>
                    <a:pt x="12" y="63"/>
                    <a:pt x="15" y="61"/>
                  </a:cubicBezTo>
                  <a:cubicBezTo>
                    <a:pt x="39" y="47"/>
                    <a:pt x="61" y="28"/>
                    <a:pt x="79" y="7"/>
                  </a:cubicBezTo>
                  <a:cubicBezTo>
                    <a:pt x="81" y="4"/>
                    <a:pt x="79" y="0"/>
                    <a:pt x="75" y="2"/>
                  </a:cubicBezTo>
                  <a:cubicBezTo>
                    <a:pt x="61" y="11"/>
                    <a:pt x="45" y="18"/>
                    <a:pt x="31" y="28"/>
                  </a:cubicBezTo>
                  <a:cubicBezTo>
                    <a:pt x="20" y="36"/>
                    <a:pt x="4" y="48"/>
                    <a:pt x="0" y="6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29">
              <a:extLst>
                <a:ext uri="{FF2B5EF4-FFF2-40B4-BE49-F238E27FC236}">
                  <a16:creationId xmlns:a16="http://schemas.microsoft.com/office/drawing/2014/main" id="{2009373C-A1F2-C628-8896-0DE97535F785}"/>
                </a:ext>
              </a:extLst>
            </p:cNvPr>
            <p:cNvSpPr/>
            <p:nvPr/>
          </p:nvSpPr>
          <p:spPr>
            <a:xfrm>
              <a:off x="752045" y="-497015"/>
              <a:ext cx="393480" cy="61920"/>
            </a:xfrm>
            <a:custGeom>
              <a:avLst/>
              <a:gdLst/>
              <a:ahLst/>
              <a:cxnLst/>
              <a:rect l="l" t="t" r="r" b="b"/>
              <a:pathLst>
                <a:path w="1093" h="172" extrusionOk="0">
                  <a:moveTo>
                    <a:pt x="745" y="124"/>
                  </a:moveTo>
                  <a:cubicBezTo>
                    <a:pt x="792" y="123"/>
                    <a:pt x="841" y="98"/>
                    <a:pt x="886" y="87"/>
                  </a:cubicBezTo>
                  <a:cubicBezTo>
                    <a:pt x="958" y="70"/>
                    <a:pt x="1021" y="28"/>
                    <a:pt x="1090" y="5"/>
                  </a:cubicBezTo>
                  <a:lnTo>
                    <a:pt x="1091" y="5"/>
                  </a:lnTo>
                  <a:cubicBezTo>
                    <a:pt x="1091" y="4"/>
                    <a:pt x="1091" y="4"/>
                    <a:pt x="1091" y="4"/>
                  </a:cubicBezTo>
                  <a:cubicBezTo>
                    <a:pt x="1092" y="3"/>
                    <a:pt x="1092" y="3"/>
                    <a:pt x="1092" y="2"/>
                  </a:cubicBezTo>
                  <a:lnTo>
                    <a:pt x="1091" y="1"/>
                  </a:lnTo>
                  <a:lnTo>
                    <a:pt x="1091" y="0"/>
                  </a:lnTo>
                  <a:lnTo>
                    <a:pt x="1090" y="0"/>
                  </a:lnTo>
                  <a:cubicBezTo>
                    <a:pt x="1048" y="5"/>
                    <a:pt x="1000" y="34"/>
                    <a:pt x="959" y="47"/>
                  </a:cubicBezTo>
                  <a:cubicBezTo>
                    <a:pt x="918" y="60"/>
                    <a:pt x="871" y="71"/>
                    <a:pt x="827" y="83"/>
                  </a:cubicBezTo>
                  <a:cubicBezTo>
                    <a:pt x="771" y="97"/>
                    <a:pt x="714" y="106"/>
                    <a:pt x="656" y="112"/>
                  </a:cubicBezTo>
                  <a:cubicBezTo>
                    <a:pt x="620" y="118"/>
                    <a:pt x="585" y="122"/>
                    <a:pt x="549" y="123"/>
                  </a:cubicBezTo>
                  <a:cubicBezTo>
                    <a:pt x="473" y="119"/>
                    <a:pt x="398" y="133"/>
                    <a:pt x="323" y="139"/>
                  </a:cubicBezTo>
                  <a:cubicBezTo>
                    <a:pt x="216" y="148"/>
                    <a:pt x="107" y="128"/>
                    <a:pt x="2" y="146"/>
                  </a:cubicBezTo>
                  <a:lnTo>
                    <a:pt x="1" y="146"/>
                  </a:lnTo>
                  <a:lnTo>
                    <a:pt x="0" y="147"/>
                  </a:lnTo>
                  <a:cubicBezTo>
                    <a:pt x="0" y="148"/>
                    <a:pt x="0" y="148"/>
                    <a:pt x="0" y="149"/>
                  </a:cubicBezTo>
                  <a:lnTo>
                    <a:pt x="0" y="150"/>
                  </a:lnTo>
                  <a:cubicBezTo>
                    <a:pt x="1" y="150"/>
                    <a:pt x="1" y="151"/>
                    <a:pt x="1" y="151"/>
                  </a:cubicBezTo>
                  <a:lnTo>
                    <a:pt x="2" y="151"/>
                  </a:lnTo>
                  <a:cubicBezTo>
                    <a:pt x="115" y="171"/>
                    <a:pt x="228" y="159"/>
                    <a:pt x="342" y="162"/>
                  </a:cubicBezTo>
                  <a:cubicBezTo>
                    <a:pt x="381" y="162"/>
                    <a:pt x="419" y="151"/>
                    <a:pt x="458" y="150"/>
                  </a:cubicBezTo>
                  <a:cubicBezTo>
                    <a:pt x="505" y="148"/>
                    <a:pt x="559" y="152"/>
                    <a:pt x="605" y="141"/>
                  </a:cubicBezTo>
                  <a:cubicBezTo>
                    <a:pt x="651" y="131"/>
                    <a:pt x="698" y="126"/>
                    <a:pt x="745" y="1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29">
              <a:extLst>
                <a:ext uri="{FF2B5EF4-FFF2-40B4-BE49-F238E27FC236}">
                  <a16:creationId xmlns:a16="http://schemas.microsoft.com/office/drawing/2014/main" id="{10791B80-37E8-1618-B0F0-D265AF8677CB}"/>
                </a:ext>
              </a:extLst>
            </p:cNvPr>
            <p:cNvSpPr/>
            <p:nvPr/>
          </p:nvSpPr>
          <p:spPr>
            <a:xfrm>
              <a:off x="1018805" y="-530855"/>
              <a:ext cx="192240" cy="92160"/>
            </a:xfrm>
            <a:custGeom>
              <a:avLst/>
              <a:gdLst/>
              <a:ahLst/>
              <a:cxnLst/>
              <a:rect l="l" t="t" r="r" b="b"/>
              <a:pathLst>
                <a:path w="534" h="256" extrusionOk="0">
                  <a:moveTo>
                    <a:pt x="531" y="0"/>
                  </a:moveTo>
                  <a:cubicBezTo>
                    <a:pt x="435" y="68"/>
                    <a:pt x="342" y="145"/>
                    <a:pt x="227" y="181"/>
                  </a:cubicBezTo>
                  <a:cubicBezTo>
                    <a:pt x="166" y="200"/>
                    <a:pt x="104" y="216"/>
                    <a:pt x="41" y="228"/>
                  </a:cubicBezTo>
                  <a:cubicBezTo>
                    <a:pt x="26" y="231"/>
                    <a:pt x="11" y="232"/>
                    <a:pt x="2" y="246"/>
                  </a:cubicBezTo>
                  <a:cubicBezTo>
                    <a:pt x="0" y="250"/>
                    <a:pt x="4" y="255"/>
                    <a:pt x="8" y="253"/>
                  </a:cubicBezTo>
                  <a:cubicBezTo>
                    <a:pt x="29" y="240"/>
                    <a:pt x="60" y="245"/>
                    <a:pt x="82" y="240"/>
                  </a:cubicBezTo>
                  <a:cubicBezTo>
                    <a:pt x="111" y="235"/>
                    <a:pt x="139" y="230"/>
                    <a:pt x="167" y="222"/>
                  </a:cubicBezTo>
                  <a:cubicBezTo>
                    <a:pt x="215" y="209"/>
                    <a:pt x="261" y="191"/>
                    <a:pt x="305" y="168"/>
                  </a:cubicBezTo>
                  <a:cubicBezTo>
                    <a:pt x="316" y="163"/>
                    <a:pt x="327" y="157"/>
                    <a:pt x="337" y="150"/>
                  </a:cubicBezTo>
                  <a:cubicBezTo>
                    <a:pt x="409" y="109"/>
                    <a:pt x="474" y="59"/>
                    <a:pt x="532" y="2"/>
                  </a:cubicBezTo>
                  <a:cubicBezTo>
                    <a:pt x="533" y="2"/>
                    <a:pt x="533" y="2"/>
                    <a:pt x="533" y="2"/>
                  </a:cubicBezTo>
                  <a:cubicBezTo>
                    <a:pt x="533" y="1"/>
                    <a:pt x="533" y="1"/>
                    <a:pt x="533" y="1"/>
                  </a:cubicBezTo>
                  <a:lnTo>
                    <a:pt x="533" y="0"/>
                  </a:lnTo>
                  <a:lnTo>
                    <a:pt x="532" y="0"/>
                  </a:lnTo>
                  <a:cubicBezTo>
                    <a:pt x="531" y="0"/>
                    <a:pt x="531" y="0"/>
                    <a:pt x="53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29">
              <a:extLst>
                <a:ext uri="{FF2B5EF4-FFF2-40B4-BE49-F238E27FC236}">
                  <a16:creationId xmlns:a16="http://schemas.microsoft.com/office/drawing/2014/main" id="{6F170779-E715-AFEF-F08D-7D35979EF6BE}"/>
                </a:ext>
              </a:extLst>
            </p:cNvPr>
            <p:cNvSpPr/>
            <p:nvPr/>
          </p:nvSpPr>
          <p:spPr>
            <a:xfrm>
              <a:off x="978845" y="-459575"/>
              <a:ext cx="153720" cy="37080"/>
            </a:xfrm>
            <a:custGeom>
              <a:avLst/>
              <a:gdLst/>
              <a:ahLst/>
              <a:cxnLst/>
              <a:rect l="l" t="t" r="r" b="b"/>
              <a:pathLst>
                <a:path w="427" h="103" extrusionOk="0">
                  <a:moveTo>
                    <a:pt x="422" y="1"/>
                  </a:moveTo>
                  <a:cubicBezTo>
                    <a:pt x="388" y="23"/>
                    <a:pt x="343" y="27"/>
                    <a:pt x="305" y="40"/>
                  </a:cubicBezTo>
                  <a:cubicBezTo>
                    <a:pt x="272" y="52"/>
                    <a:pt x="238" y="60"/>
                    <a:pt x="203" y="63"/>
                  </a:cubicBezTo>
                  <a:cubicBezTo>
                    <a:pt x="136" y="65"/>
                    <a:pt x="70" y="74"/>
                    <a:pt x="4" y="90"/>
                  </a:cubicBezTo>
                  <a:cubicBezTo>
                    <a:pt x="1" y="90"/>
                    <a:pt x="0" y="96"/>
                    <a:pt x="4" y="96"/>
                  </a:cubicBezTo>
                  <a:cubicBezTo>
                    <a:pt x="83" y="102"/>
                    <a:pt x="172" y="85"/>
                    <a:pt x="249" y="69"/>
                  </a:cubicBezTo>
                  <a:cubicBezTo>
                    <a:pt x="290" y="61"/>
                    <a:pt x="329" y="42"/>
                    <a:pt x="369" y="30"/>
                  </a:cubicBezTo>
                  <a:cubicBezTo>
                    <a:pt x="381" y="27"/>
                    <a:pt x="394" y="22"/>
                    <a:pt x="405" y="16"/>
                  </a:cubicBezTo>
                  <a:cubicBezTo>
                    <a:pt x="412" y="12"/>
                    <a:pt x="418" y="8"/>
                    <a:pt x="424" y="3"/>
                  </a:cubicBezTo>
                  <a:cubicBezTo>
                    <a:pt x="426" y="2"/>
                    <a:pt x="423" y="0"/>
                    <a:pt x="422"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29">
              <a:extLst>
                <a:ext uri="{FF2B5EF4-FFF2-40B4-BE49-F238E27FC236}">
                  <a16:creationId xmlns:a16="http://schemas.microsoft.com/office/drawing/2014/main" id="{BBBDABAD-E9BD-032F-173E-14CBF45E3F05}"/>
                </a:ext>
              </a:extLst>
            </p:cNvPr>
            <p:cNvSpPr/>
            <p:nvPr/>
          </p:nvSpPr>
          <p:spPr>
            <a:xfrm>
              <a:off x="940325" y="-421775"/>
              <a:ext cx="132480" cy="15120"/>
            </a:xfrm>
            <a:custGeom>
              <a:avLst/>
              <a:gdLst/>
              <a:ahLst/>
              <a:cxnLst/>
              <a:rect l="l" t="t" r="r" b="b"/>
              <a:pathLst>
                <a:path w="368" h="42" extrusionOk="0">
                  <a:moveTo>
                    <a:pt x="364" y="0"/>
                  </a:moveTo>
                  <a:cubicBezTo>
                    <a:pt x="339" y="14"/>
                    <a:pt x="291" y="11"/>
                    <a:pt x="263" y="15"/>
                  </a:cubicBezTo>
                  <a:cubicBezTo>
                    <a:pt x="226" y="21"/>
                    <a:pt x="189" y="24"/>
                    <a:pt x="152" y="24"/>
                  </a:cubicBezTo>
                  <a:cubicBezTo>
                    <a:pt x="118" y="24"/>
                    <a:pt x="85" y="30"/>
                    <a:pt x="51" y="28"/>
                  </a:cubicBezTo>
                  <a:cubicBezTo>
                    <a:pt x="46" y="27"/>
                    <a:pt x="41" y="26"/>
                    <a:pt x="36" y="26"/>
                  </a:cubicBezTo>
                  <a:cubicBezTo>
                    <a:pt x="24" y="26"/>
                    <a:pt x="13" y="29"/>
                    <a:pt x="2" y="35"/>
                  </a:cubicBezTo>
                  <a:cubicBezTo>
                    <a:pt x="0" y="36"/>
                    <a:pt x="1" y="41"/>
                    <a:pt x="4" y="40"/>
                  </a:cubicBezTo>
                  <a:cubicBezTo>
                    <a:pt x="31" y="35"/>
                    <a:pt x="58" y="33"/>
                    <a:pt x="85" y="33"/>
                  </a:cubicBezTo>
                  <a:cubicBezTo>
                    <a:pt x="96" y="33"/>
                    <a:pt x="107" y="34"/>
                    <a:pt x="118" y="34"/>
                  </a:cubicBezTo>
                  <a:cubicBezTo>
                    <a:pt x="123" y="34"/>
                    <a:pt x="127" y="34"/>
                    <a:pt x="132" y="34"/>
                  </a:cubicBezTo>
                  <a:cubicBezTo>
                    <a:pt x="163" y="34"/>
                    <a:pt x="194" y="33"/>
                    <a:pt x="225" y="29"/>
                  </a:cubicBezTo>
                  <a:cubicBezTo>
                    <a:pt x="265" y="25"/>
                    <a:pt x="334" y="27"/>
                    <a:pt x="366" y="4"/>
                  </a:cubicBezTo>
                  <a:cubicBezTo>
                    <a:pt x="367" y="4"/>
                    <a:pt x="367" y="4"/>
                    <a:pt x="367" y="3"/>
                  </a:cubicBezTo>
                  <a:lnTo>
                    <a:pt x="367" y="2"/>
                  </a:lnTo>
                  <a:lnTo>
                    <a:pt x="367" y="1"/>
                  </a:lnTo>
                  <a:cubicBezTo>
                    <a:pt x="367" y="0"/>
                    <a:pt x="367" y="0"/>
                    <a:pt x="366" y="0"/>
                  </a:cubicBezTo>
                  <a:lnTo>
                    <a:pt x="365" y="0"/>
                  </a:lnTo>
                  <a:lnTo>
                    <a:pt x="364"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 name="Google Shape;903;p29">
              <a:extLst>
                <a:ext uri="{FF2B5EF4-FFF2-40B4-BE49-F238E27FC236}">
                  <a16:creationId xmlns:a16="http://schemas.microsoft.com/office/drawing/2014/main" id="{7EDEDAC8-ED63-09FB-3A8D-3727A96FCE0C}"/>
                </a:ext>
              </a:extLst>
            </p:cNvPr>
            <p:cNvSpPr/>
            <p:nvPr/>
          </p:nvSpPr>
          <p:spPr>
            <a:xfrm>
              <a:off x="948245" y="-407375"/>
              <a:ext cx="78480" cy="10440"/>
            </a:xfrm>
            <a:custGeom>
              <a:avLst/>
              <a:gdLst/>
              <a:ahLst/>
              <a:cxnLst/>
              <a:rect l="l" t="t" r="r" b="b"/>
              <a:pathLst>
                <a:path w="218" h="29" extrusionOk="0">
                  <a:moveTo>
                    <a:pt x="211" y="9"/>
                  </a:moveTo>
                  <a:cubicBezTo>
                    <a:pt x="155" y="9"/>
                    <a:pt x="97" y="5"/>
                    <a:pt x="41" y="2"/>
                  </a:cubicBezTo>
                  <a:cubicBezTo>
                    <a:pt x="25" y="2"/>
                    <a:pt x="2" y="0"/>
                    <a:pt x="0" y="22"/>
                  </a:cubicBezTo>
                  <a:cubicBezTo>
                    <a:pt x="0" y="23"/>
                    <a:pt x="0" y="24"/>
                    <a:pt x="1" y="25"/>
                  </a:cubicBezTo>
                  <a:cubicBezTo>
                    <a:pt x="2" y="26"/>
                    <a:pt x="2" y="27"/>
                    <a:pt x="3" y="27"/>
                  </a:cubicBezTo>
                  <a:cubicBezTo>
                    <a:pt x="4" y="28"/>
                    <a:pt x="5" y="28"/>
                    <a:pt x="6" y="28"/>
                  </a:cubicBezTo>
                  <a:cubicBezTo>
                    <a:pt x="7" y="28"/>
                    <a:pt x="8" y="28"/>
                    <a:pt x="8" y="27"/>
                  </a:cubicBezTo>
                  <a:cubicBezTo>
                    <a:pt x="19" y="25"/>
                    <a:pt x="30" y="24"/>
                    <a:pt x="42" y="24"/>
                  </a:cubicBezTo>
                  <a:cubicBezTo>
                    <a:pt x="48" y="24"/>
                    <a:pt x="54" y="24"/>
                    <a:pt x="61" y="25"/>
                  </a:cubicBezTo>
                  <a:cubicBezTo>
                    <a:pt x="77" y="25"/>
                    <a:pt x="93" y="25"/>
                    <a:pt x="109" y="25"/>
                  </a:cubicBezTo>
                  <a:cubicBezTo>
                    <a:pt x="143" y="23"/>
                    <a:pt x="177" y="20"/>
                    <a:pt x="210" y="20"/>
                  </a:cubicBezTo>
                  <a:cubicBezTo>
                    <a:pt x="216" y="18"/>
                    <a:pt x="217" y="9"/>
                    <a:pt x="211"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 name="Google Shape;904;p29">
              <a:extLst>
                <a:ext uri="{FF2B5EF4-FFF2-40B4-BE49-F238E27FC236}">
                  <a16:creationId xmlns:a16="http://schemas.microsoft.com/office/drawing/2014/main" id="{ECA535AC-F072-8D0E-F687-12A64D3A0EE9}"/>
                </a:ext>
              </a:extLst>
            </p:cNvPr>
            <p:cNvSpPr/>
            <p:nvPr/>
          </p:nvSpPr>
          <p:spPr>
            <a:xfrm>
              <a:off x="1198085" y="-645695"/>
              <a:ext cx="85320" cy="146880"/>
            </a:xfrm>
            <a:custGeom>
              <a:avLst/>
              <a:gdLst/>
              <a:ahLst/>
              <a:cxnLst/>
              <a:rect l="l" t="t" r="r" b="b"/>
              <a:pathLst>
                <a:path w="237" h="408" extrusionOk="0">
                  <a:moveTo>
                    <a:pt x="234" y="9"/>
                  </a:moveTo>
                  <a:cubicBezTo>
                    <a:pt x="236" y="5"/>
                    <a:pt x="230" y="0"/>
                    <a:pt x="226" y="3"/>
                  </a:cubicBezTo>
                  <a:cubicBezTo>
                    <a:pt x="205" y="26"/>
                    <a:pt x="202" y="54"/>
                    <a:pt x="192" y="82"/>
                  </a:cubicBezTo>
                  <a:cubicBezTo>
                    <a:pt x="176" y="124"/>
                    <a:pt x="157" y="164"/>
                    <a:pt x="135" y="202"/>
                  </a:cubicBezTo>
                  <a:cubicBezTo>
                    <a:pt x="134" y="203"/>
                    <a:pt x="134" y="204"/>
                    <a:pt x="133" y="205"/>
                  </a:cubicBezTo>
                  <a:cubicBezTo>
                    <a:pt x="98" y="271"/>
                    <a:pt x="54" y="349"/>
                    <a:pt x="1" y="401"/>
                  </a:cubicBezTo>
                  <a:cubicBezTo>
                    <a:pt x="0" y="402"/>
                    <a:pt x="0" y="403"/>
                    <a:pt x="0" y="403"/>
                  </a:cubicBezTo>
                  <a:cubicBezTo>
                    <a:pt x="0" y="404"/>
                    <a:pt x="0" y="404"/>
                    <a:pt x="1" y="405"/>
                  </a:cubicBezTo>
                  <a:cubicBezTo>
                    <a:pt x="1" y="405"/>
                    <a:pt x="1" y="406"/>
                    <a:pt x="2" y="406"/>
                  </a:cubicBezTo>
                  <a:cubicBezTo>
                    <a:pt x="2" y="406"/>
                    <a:pt x="3" y="407"/>
                    <a:pt x="4" y="407"/>
                  </a:cubicBezTo>
                  <a:lnTo>
                    <a:pt x="5" y="406"/>
                  </a:lnTo>
                  <a:lnTo>
                    <a:pt x="6" y="406"/>
                  </a:lnTo>
                  <a:cubicBezTo>
                    <a:pt x="30" y="388"/>
                    <a:pt x="45" y="357"/>
                    <a:pt x="65" y="334"/>
                  </a:cubicBezTo>
                  <a:cubicBezTo>
                    <a:pt x="96" y="300"/>
                    <a:pt x="123" y="262"/>
                    <a:pt x="146" y="221"/>
                  </a:cubicBezTo>
                  <a:cubicBezTo>
                    <a:pt x="148" y="219"/>
                    <a:pt x="149" y="217"/>
                    <a:pt x="150" y="215"/>
                  </a:cubicBezTo>
                  <a:cubicBezTo>
                    <a:pt x="170" y="181"/>
                    <a:pt x="187" y="147"/>
                    <a:pt x="203" y="111"/>
                  </a:cubicBezTo>
                  <a:cubicBezTo>
                    <a:pt x="217" y="78"/>
                    <a:pt x="219" y="42"/>
                    <a:pt x="234"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29">
              <a:extLst>
                <a:ext uri="{FF2B5EF4-FFF2-40B4-BE49-F238E27FC236}">
                  <a16:creationId xmlns:a16="http://schemas.microsoft.com/office/drawing/2014/main" id="{B8A87222-D065-80F6-C149-35CB19CDC2EF}"/>
                </a:ext>
              </a:extLst>
            </p:cNvPr>
            <p:cNvSpPr/>
            <p:nvPr/>
          </p:nvSpPr>
          <p:spPr>
            <a:xfrm>
              <a:off x="1268645" y="-672695"/>
              <a:ext cx="32760" cy="93600"/>
            </a:xfrm>
            <a:custGeom>
              <a:avLst/>
              <a:gdLst/>
              <a:ahLst/>
              <a:cxnLst/>
              <a:rect l="l" t="t" r="r" b="b"/>
              <a:pathLst>
                <a:path w="91" h="260" extrusionOk="0">
                  <a:moveTo>
                    <a:pt x="89" y="7"/>
                  </a:moveTo>
                  <a:cubicBezTo>
                    <a:pt x="89" y="3"/>
                    <a:pt x="83" y="0"/>
                    <a:pt x="81" y="4"/>
                  </a:cubicBezTo>
                  <a:cubicBezTo>
                    <a:pt x="69" y="34"/>
                    <a:pt x="60" y="65"/>
                    <a:pt x="54" y="96"/>
                  </a:cubicBezTo>
                  <a:cubicBezTo>
                    <a:pt x="43" y="143"/>
                    <a:pt x="27" y="215"/>
                    <a:pt x="2" y="254"/>
                  </a:cubicBezTo>
                  <a:cubicBezTo>
                    <a:pt x="0" y="256"/>
                    <a:pt x="4" y="259"/>
                    <a:pt x="6" y="257"/>
                  </a:cubicBezTo>
                  <a:cubicBezTo>
                    <a:pt x="38" y="219"/>
                    <a:pt x="49" y="163"/>
                    <a:pt x="63" y="116"/>
                  </a:cubicBezTo>
                  <a:cubicBezTo>
                    <a:pt x="74" y="82"/>
                    <a:pt x="90" y="42"/>
                    <a:pt x="89"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29">
              <a:extLst>
                <a:ext uri="{FF2B5EF4-FFF2-40B4-BE49-F238E27FC236}">
                  <a16:creationId xmlns:a16="http://schemas.microsoft.com/office/drawing/2014/main" id="{BC17D0BD-875A-62A8-0BB0-90B11FC207C2}"/>
                </a:ext>
              </a:extLst>
            </p:cNvPr>
            <p:cNvSpPr/>
            <p:nvPr/>
          </p:nvSpPr>
          <p:spPr>
            <a:xfrm>
              <a:off x="1276565" y="-695375"/>
              <a:ext cx="42480" cy="124200"/>
            </a:xfrm>
            <a:custGeom>
              <a:avLst/>
              <a:gdLst/>
              <a:ahLst/>
              <a:cxnLst/>
              <a:rect l="l" t="t" r="r" b="b"/>
              <a:pathLst>
                <a:path w="118" h="345" extrusionOk="0">
                  <a:moveTo>
                    <a:pt x="107" y="3"/>
                  </a:moveTo>
                  <a:cubicBezTo>
                    <a:pt x="87" y="51"/>
                    <a:pt x="84" y="101"/>
                    <a:pt x="69" y="151"/>
                  </a:cubicBezTo>
                  <a:cubicBezTo>
                    <a:pt x="52" y="209"/>
                    <a:pt x="35" y="293"/>
                    <a:pt x="0" y="340"/>
                  </a:cubicBezTo>
                  <a:lnTo>
                    <a:pt x="0" y="341"/>
                  </a:lnTo>
                  <a:lnTo>
                    <a:pt x="0" y="342"/>
                  </a:lnTo>
                  <a:lnTo>
                    <a:pt x="0" y="343"/>
                  </a:lnTo>
                  <a:lnTo>
                    <a:pt x="1" y="344"/>
                  </a:lnTo>
                  <a:lnTo>
                    <a:pt x="2" y="344"/>
                  </a:lnTo>
                  <a:lnTo>
                    <a:pt x="3" y="344"/>
                  </a:lnTo>
                  <a:lnTo>
                    <a:pt x="4" y="343"/>
                  </a:lnTo>
                  <a:cubicBezTo>
                    <a:pt x="35" y="308"/>
                    <a:pt x="42" y="262"/>
                    <a:pt x="59" y="219"/>
                  </a:cubicBezTo>
                  <a:cubicBezTo>
                    <a:pt x="68" y="200"/>
                    <a:pt x="78" y="180"/>
                    <a:pt x="85" y="159"/>
                  </a:cubicBezTo>
                  <a:lnTo>
                    <a:pt x="85" y="158"/>
                  </a:lnTo>
                  <a:lnTo>
                    <a:pt x="85" y="157"/>
                  </a:lnTo>
                  <a:lnTo>
                    <a:pt x="86" y="156"/>
                  </a:lnTo>
                  <a:cubicBezTo>
                    <a:pt x="88" y="149"/>
                    <a:pt x="90" y="143"/>
                    <a:pt x="91" y="136"/>
                  </a:cubicBezTo>
                  <a:cubicBezTo>
                    <a:pt x="99" y="93"/>
                    <a:pt x="117" y="50"/>
                    <a:pt x="116" y="6"/>
                  </a:cubicBezTo>
                  <a:cubicBezTo>
                    <a:pt x="116" y="5"/>
                    <a:pt x="116" y="5"/>
                    <a:pt x="116" y="5"/>
                  </a:cubicBezTo>
                  <a:cubicBezTo>
                    <a:pt x="116" y="4"/>
                    <a:pt x="117" y="3"/>
                    <a:pt x="116" y="2"/>
                  </a:cubicBezTo>
                  <a:cubicBezTo>
                    <a:pt x="115" y="1"/>
                    <a:pt x="115" y="1"/>
                    <a:pt x="114" y="0"/>
                  </a:cubicBezTo>
                  <a:cubicBezTo>
                    <a:pt x="113" y="0"/>
                    <a:pt x="112" y="0"/>
                    <a:pt x="111" y="0"/>
                  </a:cubicBezTo>
                  <a:cubicBezTo>
                    <a:pt x="111" y="0"/>
                    <a:pt x="110" y="0"/>
                    <a:pt x="109" y="0"/>
                  </a:cubicBezTo>
                  <a:cubicBezTo>
                    <a:pt x="108" y="1"/>
                    <a:pt x="108" y="1"/>
                    <a:pt x="107" y="2"/>
                  </a:cubicBezTo>
                  <a:lnTo>
                    <a:pt x="107"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29">
              <a:extLst>
                <a:ext uri="{FF2B5EF4-FFF2-40B4-BE49-F238E27FC236}">
                  <a16:creationId xmlns:a16="http://schemas.microsoft.com/office/drawing/2014/main" id="{4CD3FE4F-6A98-6C0E-84AB-620E44A42DE2}"/>
                </a:ext>
              </a:extLst>
            </p:cNvPr>
            <p:cNvSpPr/>
            <p:nvPr/>
          </p:nvSpPr>
          <p:spPr>
            <a:xfrm>
              <a:off x="1306445" y="-639215"/>
              <a:ext cx="1080" cy="1440"/>
            </a:xfrm>
            <a:custGeom>
              <a:avLst/>
              <a:gdLst/>
              <a:ahLst/>
              <a:cxnLst/>
              <a:rect l="l" t="t" r="r" b="b"/>
              <a:pathLst>
                <a:path w="3" h="4" extrusionOk="0">
                  <a:moveTo>
                    <a:pt x="2" y="3"/>
                  </a:moveTo>
                  <a:lnTo>
                    <a:pt x="2" y="0"/>
                  </a:lnTo>
                  <a:cubicBezTo>
                    <a:pt x="2" y="0"/>
                    <a:pt x="1" y="0"/>
                    <a:pt x="0" y="1"/>
                  </a:cubicBezTo>
                  <a:cubicBezTo>
                    <a:pt x="1" y="1"/>
                    <a:pt x="1" y="2"/>
                    <a:pt x="1" y="2"/>
                  </a:cubicBezTo>
                  <a:cubicBezTo>
                    <a:pt x="1" y="2"/>
                    <a:pt x="1" y="3"/>
                    <a:pt x="2"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29">
              <a:extLst>
                <a:ext uri="{FF2B5EF4-FFF2-40B4-BE49-F238E27FC236}">
                  <a16:creationId xmlns:a16="http://schemas.microsoft.com/office/drawing/2014/main" id="{0F54AC6D-354E-53E3-F916-A41124CA6683}"/>
                </a:ext>
              </a:extLst>
            </p:cNvPr>
            <p:cNvSpPr/>
            <p:nvPr/>
          </p:nvSpPr>
          <p:spPr>
            <a:xfrm>
              <a:off x="1087205" y="-1154375"/>
              <a:ext cx="126720" cy="96480"/>
            </a:xfrm>
            <a:custGeom>
              <a:avLst/>
              <a:gdLst/>
              <a:ahLst/>
              <a:cxnLst/>
              <a:rect l="l" t="t" r="r" b="b"/>
              <a:pathLst>
                <a:path w="352" h="268" extrusionOk="0">
                  <a:moveTo>
                    <a:pt x="195" y="118"/>
                  </a:moveTo>
                  <a:cubicBezTo>
                    <a:pt x="222" y="144"/>
                    <a:pt x="248" y="172"/>
                    <a:pt x="276" y="197"/>
                  </a:cubicBezTo>
                  <a:cubicBezTo>
                    <a:pt x="301" y="220"/>
                    <a:pt x="335" y="236"/>
                    <a:pt x="350" y="267"/>
                  </a:cubicBezTo>
                  <a:lnTo>
                    <a:pt x="351" y="267"/>
                  </a:lnTo>
                  <a:cubicBezTo>
                    <a:pt x="349" y="259"/>
                    <a:pt x="346" y="251"/>
                    <a:pt x="342" y="244"/>
                  </a:cubicBezTo>
                  <a:cubicBezTo>
                    <a:pt x="334" y="231"/>
                    <a:pt x="323" y="219"/>
                    <a:pt x="309" y="211"/>
                  </a:cubicBezTo>
                  <a:cubicBezTo>
                    <a:pt x="270" y="183"/>
                    <a:pt x="240" y="142"/>
                    <a:pt x="205" y="107"/>
                  </a:cubicBezTo>
                  <a:cubicBezTo>
                    <a:pt x="175" y="77"/>
                    <a:pt x="135" y="63"/>
                    <a:pt x="100" y="39"/>
                  </a:cubicBezTo>
                  <a:cubicBezTo>
                    <a:pt x="95" y="36"/>
                    <a:pt x="91" y="33"/>
                    <a:pt x="86" y="30"/>
                  </a:cubicBezTo>
                  <a:cubicBezTo>
                    <a:pt x="61" y="16"/>
                    <a:pt x="35" y="6"/>
                    <a:pt x="8" y="0"/>
                  </a:cubicBezTo>
                  <a:cubicBezTo>
                    <a:pt x="7" y="0"/>
                    <a:pt x="6" y="0"/>
                    <a:pt x="6" y="0"/>
                  </a:cubicBezTo>
                  <a:cubicBezTo>
                    <a:pt x="5" y="0"/>
                    <a:pt x="4" y="0"/>
                    <a:pt x="3" y="0"/>
                  </a:cubicBezTo>
                  <a:cubicBezTo>
                    <a:pt x="2" y="1"/>
                    <a:pt x="2" y="2"/>
                    <a:pt x="1" y="3"/>
                  </a:cubicBezTo>
                  <a:cubicBezTo>
                    <a:pt x="0" y="4"/>
                    <a:pt x="0" y="5"/>
                    <a:pt x="0" y="6"/>
                  </a:cubicBezTo>
                  <a:cubicBezTo>
                    <a:pt x="0" y="7"/>
                    <a:pt x="0" y="8"/>
                    <a:pt x="1" y="9"/>
                  </a:cubicBezTo>
                  <a:cubicBezTo>
                    <a:pt x="1" y="9"/>
                    <a:pt x="2" y="10"/>
                    <a:pt x="3" y="11"/>
                  </a:cubicBezTo>
                  <a:cubicBezTo>
                    <a:pt x="62" y="51"/>
                    <a:pt x="141" y="68"/>
                    <a:pt x="195" y="1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29">
              <a:extLst>
                <a:ext uri="{FF2B5EF4-FFF2-40B4-BE49-F238E27FC236}">
                  <a16:creationId xmlns:a16="http://schemas.microsoft.com/office/drawing/2014/main" id="{7CE1E526-BA0F-30B6-5F19-6D63B39F98B7}"/>
                </a:ext>
              </a:extLst>
            </p:cNvPr>
            <p:cNvSpPr/>
            <p:nvPr/>
          </p:nvSpPr>
          <p:spPr>
            <a:xfrm>
              <a:off x="1027445" y="-1180655"/>
              <a:ext cx="35640" cy="19440"/>
            </a:xfrm>
            <a:custGeom>
              <a:avLst/>
              <a:gdLst/>
              <a:ahLst/>
              <a:cxnLst/>
              <a:rect l="l" t="t" r="r" b="b"/>
              <a:pathLst>
                <a:path w="99" h="54" extrusionOk="0">
                  <a:moveTo>
                    <a:pt x="47" y="36"/>
                  </a:moveTo>
                  <a:cubicBezTo>
                    <a:pt x="60" y="42"/>
                    <a:pt x="79" y="42"/>
                    <a:pt x="89" y="50"/>
                  </a:cubicBezTo>
                  <a:cubicBezTo>
                    <a:pt x="93" y="53"/>
                    <a:pt x="98" y="47"/>
                    <a:pt x="95" y="44"/>
                  </a:cubicBezTo>
                  <a:cubicBezTo>
                    <a:pt x="93" y="42"/>
                    <a:pt x="91" y="40"/>
                    <a:pt x="89" y="39"/>
                  </a:cubicBezTo>
                  <a:cubicBezTo>
                    <a:pt x="86" y="37"/>
                    <a:pt x="84" y="37"/>
                    <a:pt x="81" y="36"/>
                  </a:cubicBezTo>
                  <a:cubicBezTo>
                    <a:pt x="73" y="33"/>
                    <a:pt x="66" y="30"/>
                    <a:pt x="59" y="26"/>
                  </a:cubicBezTo>
                  <a:cubicBezTo>
                    <a:pt x="56" y="24"/>
                    <a:pt x="53" y="22"/>
                    <a:pt x="50" y="20"/>
                  </a:cubicBezTo>
                  <a:cubicBezTo>
                    <a:pt x="36" y="11"/>
                    <a:pt x="19" y="0"/>
                    <a:pt x="2" y="6"/>
                  </a:cubicBezTo>
                  <a:cubicBezTo>
                    <a:pt x="2" y="7"/>
                    <a:pt x="2" y="7"/>
                    <a:pt x="2" y="7"/>
                  </a:cubicBezTo>
                  <a:cubicBezTo>
                    <a:pt x="1" y="7"/>
                    <a:pt x="1" y="8"/>
                    <a:pt x="1" y="8"/>
                  </a:cubicBezTo>
                  <a:cubicBezTo>
                    <a:pt x="0" y="9"/>
                    <a:pt x="0" y="9"/>
                    <a:pt x="0" y="10"/>
                  </a:cubicBezTo>
                  <a:cubicBezTo>
                    <a:pt x="0" y="11"/>
                    <a:pt x="0" y="11"/>
                    <a:pt x="1" y="12"/>
                  </a:cubicBezTo>
                  <a:cubicBezTo>
                    <a:pt x="2" y="12"/>
                    <a:pt x="1" y="13"/>
                    <a:pt x="2" y="14"/>
                  </a:cubicBezTo>
                  <a:cubicBezTo>
                    <a:pt x="16" y="22"/>
                    <a:pt x="32" y="29"/>
                    <a:pt x="47" y="3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29">
              <a:extLst>
                <a:ext uri="{FF2B5EF4-FFF2-40B4-BE49-F238E27FC236}">
                  <a16:creationId xmlns:a16="http://schemas.microsoft.com/office/drawing/2014/main" id="{B7D81242-B979-A715-AAC3-E94F466B7981}"/>
                </a:ext>
              </a:extLst>
            </p:cNvPr>
            <p:cNvSpPr/>
            <p:nvPr/>
          </p:nvSpPr>
          <p:spPr>
            <a:xfrm>
              <a:off x="688685" y="-1218095"/>
              <a:ext cx="304920" cy="33480"/>
            </a:xfrm>
            <a:custGeom>
              <a:avLst/>
              <a:gdLst/>
              <a:ahLst/>
              <a:cxnLst/>
              <a:rect l="l" t="t" r="r" b="b"/>
              <a:pathLst>
                <a:path w="847" h="93" extrusionOk="0">
                  <a:moveTo>
                    <a:pt x="8" y="23"/>
                  </a:moveTo>
                  <a:cubicBezTo>
                    <a:pt x="78" y="32"/>
                    <a:pt x="150" y="32"/>
                    <a:pt x="220" y="36"/>
                  </a:cubicBezTo>
                  <a:cubicBezTo>
                    <a:pt x="281" y="38"/>
                    <a:pt x="341" y="52"/>
                    <a:pt x="402" y="52"/>
                  </a:cubicBezTo>
                  <a:cubicBezTo>
                    <a:pt x="420" y="51"/>
                    <a:pt x="438" y="51"/>
                    <a:pt x="456" y="51"/>
                  </a:cubicBezTo>
                  <a:cubicBezTo>
                    <a:pt x="517" y="51"/>
                    <a:pt x="579" y="54"/>
                    <a:pt x="640" y="61"/>
                  </a:cubicBezTo>
                  <a:cubicBezTo>
                    <a:pt x="681" y="67"/>
                    <a:pt x="723" y="67"/>
                    <a:pt x="764" y="77"/>
                  </a:cubicBezTo>
                  <a:cubicBezTo>
                    <a:pt x="775" y="79"/>
                    <a:pt x="840" y="83"/>
                    <a:pt x="843" y="90"/>
                  </a:cubicBezTo>
                  <a:cubicBezTo>
                    <a:pt x="843" y="91"/>
                    <a:pt x="843" y="91"/>
                    <a:pt x="843" y="91"/>
                  </a:cubicBezTo>
                  <a:lnTo>
                    <a:pt x="844" y="91"/>
                  </a:lnTo>
                  <a:cubicBezTo>
                    <a:pt x="844" y="92"/>
                    <a:pt x="844" y="92"/>
                    <a:pt x="845" y="92"/>
                  </a:cubicBezTo>
                  <a:lnTo>
                    <a:pt x="846" y="91"/>
                  </a:lnTo>
                  <a:lnTo>
                    <a:pt x="846" y="90"/>
                  </a:lnTo>
                  <a:lnTo>
                    <a:pt x="846" y="87"/>
                  </a:lnTo>
                  <a:lnTo>
                    <a:pt x="846" y="86"/>
                  </a:lnTo>
                  <a:lnTo>
                    <a:pt x="845" y="86"/>
                  </a:lnTo>
                  <a:cubicBezTo>
                    <a:pt x="773" y="59"/>
                    <a:pt x="699" y="57"/>
                    <a:pt x="624" y="44"/>
                  </a:cubicBezTo>
                  <a:cubicBezTo>
                    <a:pt x="549" y="30"/>
                    <a:pt x="468" y="43"/>
                    <a:pt x="392" y="29"/>
                  </a:cubicBezTo>
                  <a:cubicBezTo>
                    <a:pt x="333" y="18"/>
                    <a:pt x="272" y="18"/>
                    <a:pt x="213" y="11"/>
                  </a:cubicBezTo>
                  <a:cubicBezTo>
                    <a:pt x="187" y="9"/>
                    <a:pt x="161" y="8"/>
                    <a:pt x="135" y="8"/>
                  </a:cubicBezTo>
                  <a:cubicBezTo>
                    <a:pt x="128" y="8"/>
                    <a:pt x="122" y="8"/>
                    <a:pt x="115" y="8"/>
                  </a:cubicBezTo>
                  <a:cubicBezTo>
                    <a:pt x="76" y="8"/>
                    <a:pt x="44" y="0"/>
                    <a:pt x="7" y="8"/>
                  </a:cubicBezTo>
                  <a:cubicBezTo>
                    <a:pt x="6" y="8"/>
                    <a:pt x="5" y="8"/>
                    <a:pt x="4" y="9"/>
                  </a:cubicBezTo>
                  <a:cubicBezTo>
                    <a:pt x="2" y="9"/>
                    <a:pt x="2" y="10"/>
                    <a:pt x="1" y="12"/>
                  </a:cubicBezTo>
                  <a:cubicBezTo>
                    <a:pt x="0" y="13"/>
                    <a:pt x="0" y="13"/>
                    <a:pt x="0" y="15"/>
                  </a:cubicBezTo>
                  <a:cubicBezTo>
                    <a:pt x="0" y="16"/>
                    <a:pt x="0" y="17"/>
                    <a:pt x="1" y="19"/>
                  </a:cubicBezTo>
                  <a:cubicBezTo>
                    <a:pt x="2" y="20"/>
                    <a:pt x="2" y="21"/>
                    <a:pt x="4" y="22"/>
                  </a:cubicBezTo>
                  <a:cubicBezTo>
                    <a:pt x="6" y="22"/>
                    <a:pt x="6" y="23"/>
                    <a:pt x="7" y="23"/>
                  </a:cubicBezTo>
                  <a:lnTo>
                    <a:pt x="8" y="2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29">
              <a:extLst>
                <a:ext uri="{FF2B5EF4-FFF2-40B4-BE49-F238E27FC236}">
                  <a16:creationId xmlns:a16="http://schemas.microsoft.com/office/drawing/2014/main" id="{49CACFF9-5C1D-299C-0823-3848C7F3147A}"/>
                </a:ext>
              </a:extLst>
            </p:cNvPr>
            <p:cNvSpPr/>
            <p:nvPr/>
          </p:nvSpPr>
          <p:spPr>
            <a:xfrm>
              <a:off x="389885" y="-1219895"/>
              <a:ext cx="284040" cy="12600"/>
            </a:xfrm>
            <a:custGeom>
              <a:avLst/>
              <a:gdLst/>
              <a:ahLst/>
              <a:cxnLst/>
              <a:rect l="l" t="t" r="r" b="b"/>
              <a:pathLst>
                <a:path w="789" h="35" extrusionOk="0">
                  <a:moveTo>
                    <a:pt x="4" y="10"/>
                  </a:moveTo>
                  <a:cubicBezTo>
                    <a:pt x="85" y="26"/>
                    <a:pt x="172" y="19"/>
                    <a:pt x="255" y="20"/>
                  </a:cubicBezTo>
                  <a:cubicBezTo>
                    <a:pt x="311" y="20"/>
                    <a:pt x="366" y="27"/>
                    <a:pt x="421" y="26"/>
                  </a:cubicBezTo>
                  <a:cubicBezTo>
                    <a:pt x="543" y="23"/>
                    <a:pt x="662" y="34"/>
                    <a:pt x="783" y="29"/>
                  </a:cubicBezTo>
                  <a:cubicBezTo>
                    <a:pt x="788" y="29"/>
                    <a:pt x="788" y="20"/>
                    <a:pt x="783" y="20"/>
                  </a:cubicBezTo>
                  <a:cubicBezTo>
                    <a:pt x="722" y="17"/>
                    <a:pt x="644" y="31"/>
                    <a:pt x="584" y="14"/>
                  </a:cubicBezTo>
                  <a:cubicBezTo>
                    <a:pt x="535" y="0"/>
                    <a:pt x="473" y="8"/>
                    <a:pt x="421" y="7"/>
                  </a:cubicBezTo>
                  <a:cubicBezTo>
                    <a:pt x="284" y="5"/>
                    <a:pt x="144" y="7"/>
                    <a:pt x="5" y="4"/>
                  </a:cubicBezTo>
                  <a:cubicBezTo>
                    <a:pt x="1" y="4"/>
                    <a:pt x="0" y="9"/>
                    <a:pt x="4"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29">
              <a:extLst>
                <a:ext uri="{FF2B5EF4-FFF2-40B4-BE49-F238E27FC236}">
                  <a16:creationId xmlns:a16="http://schemas.microsoft.com/office/drawing/2014/main" id="{84E7342E-3294-37B6-59F1-2C499F2665B0}"/>
                </a:ext>
              </a:extLst>
            </p:cNvPr>
            <p:cNvSpPr/>
            <p:nvPr/>
          </p:nvSpPr>
          <p:spPr>
            <a:xfrm>
              <a:off x="877685" y="-1183895"/>
              <a:ext cx="216720" cy="55440"/>
            </a:xfrm>
            <a:custGeom>
              <a:avLst/>
              <a:gdLst/>
              <a:ahLst/>
              <a:cxnLst/>
              <a:rect l="l" t="t" r="r" b="b"/>
              <a:pathLst>
                <a:path w="602" h="154" extrusionOk="0">
                  <a:moveTo>
                    <a:pt x="6" y="0"/>
                  </a:moveTo>
                  <a:cubicBezTo>
                    <a:pt x="5" y="0"/>
                    <a:pt x="4" y="0"/>
                    <a:pt x="3" y="1"/>
                  </a:cubicBezTo>
                  <a:cubicBezTo>
                    <a:pt x="2" y="2"/>
                    <a:pt x="2" y="2"/>
                    <a:pt x="1" y="3"/>
                  </a:cubicBezTo>
                  <a:cubicBezTo>
                    <a:pt x="0" y="4"/>
                    <a:pt x="0" y="5"/>
                    <a:pt x="0" y="6"/>
                  </a:cubicBezTo>
                  <a:cubicBezTo>
                    <a:pt x="0" y="7"/>
                    <a:pt x="0" y="8"/>
                    <a:pt x="1" y="9"/>
                  </a:cubicBezTo>
                  <a:cubicBezTo>
                    <a:pt x="2" y="10"/>
                    <a:pt x="2" y="10"/>
                    <a:pt x="3" y="11"/>
                  </a:cubicBezTo>
                  <a:cubicBezTo>
                    <a:pt x="4" y="12"/>
                    <a:pt x="5" y="12"/>
                    <a:pt x="6" y="12"/>
                  </a:cubicBezTo>
                  <a:cubicBezTo>
                    <a:pt x="109" y="26"/>
                    <a:pt x="215" y="35"/>
                    <a:pt x="317" y="58"/>
                  </a:cubicBezTo>
                  <a:cubicBezTo>
                    <a:pt x="366" y="72"/>
                    <a:pt x="415" y="90"/>
                    <a:pt x="462" y="111"/>
                  </a:cubicBezTo>
                  <a:cubicBezTo>
                    <a:pt x="506" y="130"/>
                    <a:pt x="557" y="131"/>
                    <a:pt x="599" y="153"/>
                  </a:cubicBezTo>
                  <a:cubicBezTo>
                    <a:pt x="601" y="153"/>
                    <a:pt x="601" y="152"/>
                    <a:pt x="599" y="151"/>
                  </a:cubicBezTo>
                  <a:cubicBezTo>
                    <a:pt x="565" y="128"/>
                    <a:pt x="521" y="119"/>
                    <a:pt x="481" y="106"/>
                  </a:cubicBezTo>
                  <a:cubicBezTo>
                    <a:pt x="426" y="88"/>
                    <a:pt x="379" y="60"/>
                    <a:pt x="321" y="47"/>
                  </a:cubicBezTo>
                  <a:cubicBezTo>
                    <a:pt x="267" y="35"/>
                    <a:pt x="213" y="29"/>
                    <a:pt x="160" y="18"/>
                  </a:cubicBezTo>
                  <a:cubicBezTo>
                    <a:pt x="114" y="6"/>
                    <a:pt x="67" y="0"/>
                    <a:pt x="20" y="0"/>
                  </a:cubicBezTo>
                  <a:cubicBezTo>
                    <a:pt x="16" y="0"/>
                    <a:pt x="11" y="0"/>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913;p29">
              <a:extLst>
                <a:ext uri="{FF2B5EF4-FFF2-40B4-BE49-F238E27FC236}">
                  <a16:creationId xmlns:a16="http://schemas.microsoft.com/office/drawing/2014/main" id="{63F4F836-C12C-45A3-5801-7274DCDB0D6C}"/>
                </a:ext>
              </a:extLst>
            </p:cNvPr>
            <p:cNvSpPr/>
            <p:nvPr/>
          </p:nvSpPr>
          <p:spPr>
            <a:xfrm>
              <a:off x="810365" y="-1188935"/>
              <a:ext cx="33480" cy="6480"/>
            </a:xfrm>
            <a:custGeom>
              <a:avLst/>
              <a:gdLst/>
              <a:ahLst/>
              <a:cxnLst/>
              <a:rect l="l" t="t" r="r" b="b"/>
              <a:pathLst>
                <a:path w="93" h="18" extrusionOk="0">
                  <a:moveTo>
                    <a:pt x="89" y="7"/>
                  </a:moveTo>
                  <a:cubicBezTo>
                    <a:pt x="76" y="7"/>
                    <a:pt x="62" y="5"/>
                    <a:pt x="48" y="3"/>
                  </a:cubicBezTo>
                  <a:cubicBezTo>
                    <a:pt x="41" y="1"/>
                    <a:pt x="33" y="0"/>
                    <a:pt x="26" y="0"/>
                  </a:cubicBezTo>
                  <a:cubicBezTo>
                    <a:pt x="18" y="0"/>
                    <a:pt x="11" y="1"/>
                    <a:pt x="3" y="3"/>
                  </a:cubicBezTo>
                  <a:cubicBezTo>
                    <a:pt x="3" y="3"/>
                    <a:pt x="3" y="2"/>
                    <a:pt x="2" y="3"/>
                  </a:cubicBezTo>
                  <a:cubicBezTo>
                    <a:pt x="1" y="4"/>
                    <a:pt x="2" y="4"/>
                    <a:pt x="1" y="5"/>
                  </a:cubicBezTo>
                  <a:cubicBezTo>
                    <a:pt x="0" y="6"/>
                    <a:pt x="0" y="6"/>
                    <a:pt x="0" y="7"/>
                  </a:cubicBezTo>
                  <a:cubicBezTo>
                    <a:pt x="0" y="8"/>
                    <a:pt x="0" y="8"/>
                    <a:pt x="1" y="9"/>
                  </a:cubicBezTo>
                  <a:cubicBezTo>
                    <a:pt x="2" y="10"/>
                    <a:pt x="1" y="10"/>
                    <a:pt x="2" y="11"/>
                  </a:cubicBezTo>
                  <a:cubicBezTo>
                    <a:pt x="3" y="12"/>
                    <a:pt x="3" y="11"/>
                    <a:pt x="3" y="11"/>
                  </a:cubicBezTo>
                  <a:cubicBezTo>
                    <a:pt x="17" y="14"/>
                    <a:pt x="31" y="15"/>
                    <a:pt x="45" y="16"/>
                  </a:cubicBezTo>
                  <a:cubicBezTo>
                    <a:pt x="52" y="17"/>
                    <a:pt x="59" y="17"/>
                    <a:pt x="67" y="17"/>
                  </a:cubicBezTo>
                  <a:cubicBezTo>
                    <a:pt x="74" y="17"/>
                    <a:pt x="82" y="17"/>
                    <a:pt x="89" y="16"/>
                  </a:cubicBezTo>
                  <a:cubicBezTo>
                    <a:pt x="90" y="15"/>
                    <a:pt x="90" y="15"/>
                    <a:pt x="91" y="14"/>
                  </a:cubicBezTo>
                  <a:cubicBezTo>
                    <a:pt x="92" y="13"/>
                    <a:pt x="92" y="12"/>
                    <a:pt x="92" y="11"/>
                  </a:cubicBezTo>
                  <a:cubicBezTo>
                    <a:pt x="92" y="11"/>
                    <a:pt x="92" y="10"/>
                    <a:pt x="91" y="9"/>
                  </a:cubicBezTo>
                  <a:cubicBezTo>
                    <a:pt x="90" y="8"/>
                    <a:pt x="90" y="8"/>
                    <a:pt x="89"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29">
              <a:extLst>
                <a:ext uri="{FF2B5EF4-FFF2-40B4-BE49-F238E27FC236}">
                  <a16:creationId xmlns:a16="http://schemas.microsoft.com/office/drawing/2014/main" id="{05CE3244-F583-DA95-CA9F-A2E13F3A3445}"/>
                </a:ext>
              </a:extLst>
            </p:cNvPr>
            <p:cNvSpPr/>
            <p:nvPr/>
          </p:nvSpPr>
          <p:spPr>
            <a:xfrm>
              <a:off x="596885" y="-1197935"/>
              <a:ext cx="193320" cy="16920"/>
            </a:xfrm>
            <a:custGeom>
              <a:avLst/>
              <a:gdLst/>
              <a:ahLst/>
              <a:cxnLst/>
              <a:rect l="l" t="t" r="r" b="b"/>
              <a:pathLst>
                <a:path w="537" h="47" extrusionOk="0">
                  <a:moveTo>
                    <a:pt x="5" y="8"/>
                  </a:moveTo>
                  <a:cubicBezTo>
                    <a:pt x="5" y="8"/>
                    <a:pt x="5" y="9"/>
                    <a:pt x="4" y="9"/>
                  </a:cubicBezTo>
                  <a:cubicBezTo>
                    <a:pt x="3" y="10"/>
                    <a:pt x="2" y="10"/>
                    <a:pt x="1" y="11"/>
                  </a:cubicBezTo>
                  <a:cubicBezTo>
                    <a:pt x="0" y="13"/>
                    <a:pt x="0" y="14"/>
                    <a:pt x="0" y="15"/>
                  </a:cubicBezTo>
                  <a:cubicBezTo>
                    <a:pt x="0" y="16"/>
                    <a:pt x="0" y="18"/>
                    <a:pt x="1" y="19"/>
                  </a:cubicBezTo>
                  <a:cubicBezTo>
                    <a:pt x="2" y="20"/>
                    <a:pt x="3" y="22"/>
                    <a:pt x="4" y="22"/>
                  </a:cubicBezTo>
                  <a:cubicBezTo>
                    <a:pt x="5" y="23"/>
                    <a:pt x="5" y="22"/>
                    <a:pt x="5" y="22"/>
                  </a:cubicBezTo>
                  <a:cubicBezTo>
                    <a:pt x="91" y="38"/>
                    <a:pt x="184" y="31"/>
                    <a:pt x="271" y="30"/>
                  </a:cubicBezTo>
                  <a:cubicBezTo>
                    <a:pt x="358" y="29"/>
                    <a:pt x="448" y="46"/>
                    <a:pt x="534" y="32"/>
                  </a:cubicBezTo>
                  <a:cubicBezTo>
                    <a:pt x="534" y="32"/>
                    <a:pt x="534" y="31"/>
                    <a:pt x="535" y="31"/>
                  </a:cubicBezTo>
                  <a:cubicBezTo>
                    <a:pt x="535" y="31"/>
                    <a:pt x="536" y="31"/>
                    <a:pt x="536" y="30"/>
                  </a:cubicBezTo>
                  <a:cubicBezTo>
                    <a:pt x="536" y="30"/>
                    <a:pt x="536" y="29"/>
                    <a:pt x="536" y="28"/>
                  </a:cubicBezTo>
                  <a:lnTo>
                    <a:pt x="536" y="27"/>
                  </a:lnTo>
                  <a:cubicBezTo>
                    <a:pt x="536" y="26"/>
                    <a:pt x="535" y="26"/>
                    <a:pt x="535" y="26"/>
                  </a:cubicBezTo>
                  <a:cubicBezTo>
                    <a:pt x="534" y="25"/>
                    <a:pt x="534" y="25"/>
                    <a:pt x="534" y="25"/>
                  </a:cubicBezTo>
                  <a:cubicBezTo>
                    <a:pt x="462" y="16"/>
                    <a:pt x="389" y="11"/>
                    <a:pt x="316" y="11"/>
                  </a:cubicBezTo>
                  <a:cubicBezTo>
                    <a:pt x="308" y="11"/>
                    <a:pt x="300" y="11"/>
                    <a:pt x="292" y="11"/>
                  </a:cubicBezTo>
                  <a:cubicBezTo>
                    <a:pt x="240" y="11"/>
                    <a:pt x="189" y="8"/>
                    <a:pt x="138" y="9"/>
                  </a:cubicBezTo>
                  <a:cubicBezTo>
                    <a:pt x="93" y="9"/>
                    <a:pt x="50" y="0"/>
                    <a:pt x="5"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29">
              <a:extLst>
                <a:ext uri="{FF2B5EF4-FFF2-40B4-BE49-F238E27FC236}">
                  <a16:creationId xmlns:a16="http://schemas.microsoft.com/office/drawing/2014/main" id="{F734C4D8-E043-A4A5-54CE-1B77FDF010B0}"/>
                </a:ext>
              </a:extLst>
            </p:cNvPr>
            <p:cNvSpPr/>
            <p:nvPr/>
          </p:nvSpPr>
          <p:spPr>
            <a:xfrm>
              <a:off x="470885" y="-1196855"/>
              <a:ext cx="84240" cy="13320"/>
            </a:xfrm>
            <a:custGeom>
              <a:avLst/>
              <a:gdLst/>
              <a:ahLst/>
              <a:cxnLst/>
              <a:rect l="l" t="t" r="r" b="b"/>
              <a:pathLst>
                <a:path w="234" h="37" extrusionOk="0">
                  <a:moveTo>
                    <a:pt x="103" y="6"/>
                  </a:moveTo>
                  <a:cubicBezTo>
                    <a:pt x="99" y="6"/>
                    <a:pt x="94" y="6"/>
                    <a:pt x="90" y="6"/>
                  </a:cubicBezTo>
                  <a:cubicBezTo>
                    <a:pt x="60" y="6"/>
                    <a:pt x="31" y="9"/>
                    <a:pt x="3" y="16"/>
                  </a:cubicBezTo>
                  <a:lnTo>
                    <a:pt x="2" y="16"/>
                  </a:lnTo>
                  <a:cubicBezTo>
                    <a:pt x="1" y="16"/>
                    <a:pt x="1" y="17"/>
                    <a:pt x="1" y="17"/>
                  </a:cubicBezTo>
                  <a:cubicBezTo>
                    <a:pt x="0" y="18"/>
                    <a:pt x="0" y="19"/>
                    <a:pt x="0" y="19"/>
                  </a:cubicBezTo>
                  <a:cubicBezTo>
                    <a:pt x="0" y="20"/>
                    <a:pt x="0" y="20"/>
                    <a:pt x="1" y="21"/>
                  </a:cubicBezTo>
                  <a:cubicBezTo>
                    <a:pt x="2" y="21"/>
                    <a:pt x="1" y="23"/>
                    <a:pt x="2" y="23"/>
                  </a:cubicBezTo>
                  <a:lnTo>
                    <a:pt x="3" y="23"/>
                  </a:lnTo>
                  <a:cubicBezTo>
                    <a:pt x="39" y="32"/>
                    <a:pt x="75" y="36"/>
                    <a:pt x="112" y="36"/>
                  </a:cubicBezTo>
                  <a:cubicBezTo>
                    <a:pt x="151" y="36"/>
                    <a:pt x="191" y="31"/>
                    <a:pt x="229" y="22"/>
                  </a:cubicBezTo>
                  <a:cubicBezTo>
                    <a:pt x="229" y="21"/>
                    <a:pt x="229" y="21"/>
                    <a:pt x="230" y="21"/>
                  </a:cubicBezTo>
                  <a:cubicBezTo>
                    <a:pt x="231" y="21"/>
                    <a:pt x="231" y="20"/>
                    <a:pt x="232" y="19"/>
                  </a:cubicBezTo>
                  <a:cubicBezTo>
                    <a:pt x="233" y="18"/>
                    <a:pt x="233" y="17"/>
                    <a:pt x="233" y="16"/>
                  </a:cubicBezTo>
                  <a:cubicBezTo>
                    <a:pt x="233" y="15"/>
                    <a:pt x="233" y="14"/>
                    <a:pt x="232" y="13"/>
                  </a:cubicBezTo>
                  <a:cubicBezTo>
                    <a:pt x="231" y="12"/>
                    <a:pt x="231" y="11"/>
                    <a:pt x="230" y="11"/>
                  </a:cubicBezTo>
                  <a:cubicBezTo>
                    <a:pt x="229" y="10"/>
                    <a:pt x="229" y="11"/>
                    <a:pt x="229" y="11"/>
                  </a:cubicBezTo>
                  <a:cubicBezTo>
                    <a:pt x="189" y="0"/>
                    <a:pt x="145" y="6"/>
                    <a:pt x="103"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29">
              <a:extLst>
                <a:ext uri="{FF2B5EF4-FFF2-40B4-BE49-F238E27FC236}">
                  <a16:creationId xmlns:a16="http://schemas.microsoft.com/office/drawing/2014/main" id="{03B775AA-6819-F5D3-88B9-6CDF85A28783}"/>
                </a:ext>
              </a:extLst>
            </p:cNvPr>
            <p:cNvSpPr/>
            <p:nvPr/>
          </p:nvSpPr>
          <p:spPr>
            <a:xfrm>
              <a:off x="173525" y="-1201175"/>
              <a:ext cx="264960" cy="12240"/>
            </a:xfrm>
            <a:custGeom>
              <a:avLst/>
              <a:gdLst/>
              <a:ahLst/>
              <a:cxnLst/>
              <a:rect l="l" t="t" r="r" b="b"/>
              <a:pathLst>
                <a:path w="736" h="34" extrusionOk="0">
                  <a:moveTo>
                    <a:pt x="579" y="30"/>
                  </a:moveTo>
                  <a:cubicBezTo>
                    <a:pt x="589" y="30"/>
                    <a:pt x="599" y="31"/>
                    <a:pt x="609" y="31"/>
                  </a:cubicBezTo>
                  <a:cubicBezTo>
                    <a:pt x="650" y="31"/>
                    <a:pt x="690" y="28"/>
                    <a:pt x="731" y="23"/>
                  </a:cubicBezTo>
                  <a:cubicBezTo>
                    <a:pt x="735" y="23"/>
                    <a:pt x="734" y="16"/>
                    <a:pt x="731" y="15"/>
                  </a:cubicBezTo>
                  <a:cubicBezTo>
                    <a:pt x="670" y="4"/>
                    <a:pt x="605" y="8"/>
                    <a:pt x="543" y="4"/>
                  </a:cubicBezTo>
                  <a:cubicBezTo>
                    <a:pt x="478" y="0"/>
                    <a:pt x="411" y="3"/>
                    <a:pt x="345" y="3"/>
                  </a:cubicBezTo>
                  <a:cubicBezTo>
                    <a:pt x="269" y="3"/>
                    <a:pt x="193" y="5"/>
                    <a:pt x="118" y="5"/>
                  </a:cubicBezTo>
                  <a:cubicBezTo>
                    <a:pt x="82" y="5"/>
                    <a:pt x="43" y="0"/>
                    <a:pt x="8" y="10"/>
                  </a:cubicBezTo>
                  <a:cubicBezTo>
                    <a:pt x="8" y="10"/>
                    <a:pt x="7" y="10"/>
                    <a:pt x="6" y="11"/>
                  </a:cubicBezTo>
                  <a:cubicBezTo>
                    <a:pt x="4" y="12"/>
                    <a:pt x="3" y="13"/>
                    <a:pt x="2" y="15"/>
                  </a:cubicBezTo>
                  <a:cubicBezTo>
                    <a:pt x="1" y="17"/>
                    <a:pt x="0" y="19"/>
                    <a:pt x="0" y="21"/>
                  </a:cubicBezTo>
                  <a:cubicBezTo>
                    <a:pt x="0" y="23"/>
                    <a:pt x="1" y="25"/>
                    <a:pt x="2" y="27"/>
                  </a:cubicBezTo>
                  <a:cubicBezTo>
                    <a:pt x="3" y="29"/>
                    <a:pt x="4" y="30"/>
                    <a:pt x="6" y="31"/>
                  </a:cubicBezTo>
                  <a:cubicBezTo>
                    <a:pt x="8" y="32"/>
                    <a:pt x="10" y="33"/>
                    <a:pt x="11" y="33"/>
                  </a:cubicBezTo>
                  <a:cubicBezTo>
                    <a:pt x="130" y="31"/>
                    <a:pt x="249" y="25"/>
                    <a:pt x="368" y="25"/>
                  </a:cubicBezTo>
                  <a:cubicBezTo>
                    <a:pt x="438" y="26"/>
                    <a:pt x="509" y="31"/>
                    <a:pt x="579" y="3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29">
              <a:extLst>
                <a:ext uri="{FF2B5EF4-FFF2-40B4-BE49-F238E27FC236}">
                  <a16:creationId xmlns:a16="http://schemas.microsoft.com/office/drawing/2014/main" id="{168F9343-DE2E-7795-38FB-3F34A76ED977}"/>
                </a:ext>
              </a:extLst>
            </p:cNvPr>
            <p:cNvSpPr/>
            <p:nvPr/>
          </p:nvSpPr>
          <p:spPr>
            <a:xfrm>
              <a:off x="93605" y="-1222415"/>
              <a:ext cx="263520" cy="18000"/>
            </a:xfrm>
            <a:custGeom>
              <a:avLst/>
              <a:gdLst/>
              <a:ahLst/>
              <a:cxnLst/>
              <a:rect l="l" t="t" r="r" b="b"/>
              <a:pathLst>
                <a:path w="732" h="50" extrusionOk="0">
                  <a:moveTo>
                    <a:pt x="728" y="17"/>
                  </a:moveTo>
                  <a:cubicBezTo>
                    <a:pt x="731" y="17"/>
                    <a:pt x="731" y="11"/>
                    <a:pt x="728" y="10"/>
                  </a:cubicBezTo>
                  <a:cubicBezTo>
                    <a:pt x="601" y="0"/>
                    <a:pt x="476" y="5"/>
                    <a:pt x="350" y="3"/>
                  </a:cubicBezTo>
                  <a:cubicBezTo>
                    <a:pt x="287" y="2"/>
                    <a:pt x="223" y="10"/>
                    <a:pt x="160" y="10"/>
                  </a:cubicBezTo>
                  <a:cubicBezTo>
                    <a:pt x="148" y="9"/>
                    <a:pt x="136" y="9"/>
                    <a:pt x="124" y="9"/>
                  </a:cubicBezTo>
                  <a:cubicBezTo>
                    <a:pt x="87" y="9"/>
                    <a:pt x="51" y="12"/>
                    <a:pt x="16" y="18"/>
                  </a:cubicBezTo>
                  <a:cubicBezTo>
                    <a:pt x="0" y="22"/>
                    <a:pt x="6" y="49"/>
                    <a:pt x="22" y="46"/>
                  </a:cubicBezTo>
                  <a:cubicBezTo>
                    <a:pt x="62" y="40"/>
                    <a:pt x="103" y="36"/>
                    <a:pt x="145" y="36"/>
                  </a:cubicBezTo>
                  <a:cubicBezTo>
                    <a:pt x="164" y="36"/>
                    <a:pt x="183" y="37"/>
                    <a:pt x="202" y="39"/>
                  </a:cubicBezTo>
                  <a:cubicBezTo>
                    <a:pt x="258" y="40"/>
                    <a:pt x="314" y="30"/>
                    <a:pt x="370" y="30"/>
                  </a:cubicBezTo>
                  <a:cubicBezTo>
                    <a:pt x="490" y="29"/>
                    <a:pt x="608" y="25"/>
                    <a:pt x="728"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 name="Google Shape;918;p29">
              <a:extLst>
                <a:ext uri="{FF2B5EF4-FFF2-40B4-BE49-F238E27FC236}">
                  <a16:creationId xmlns:a16="http://schemas.microsoft.com/office/drawing/2014/main" id="{29074961-04C5-3333-4045-C475B919297D}"/>
                </a:ext>
              </a:extLst>
            </p:cNvPr>
            <p:cNvSpPr/>
            <p:nvPr/>
          </p:nvSpPr>
          <p:spPr>
            <a:xfrm>
              <a:off x="451805" y="-451655"/>
              <a:ext cx="51840" cy="6480"/>
            </a:xfrm>
            <a:custGeom>
              <a:avLst/>
              <a:gdLst/>
              <a:ahLst/>
              <a:cxnLst/>
              <a:rect l="l" t="t" r="r" b="b"/>
              <a:pathLst>
                <a:path w="144" h="18" extrusionOk="0">
                  <a:moveTo>
                    <a:pt x="3" y="5"/>
                  </a:moveTo>
                  <a:cubicBezTo>
                    <a:pt x="2" y="5"/>
                    <a:pt x="2" y="5"/>
                    <a:pt x="2" y="5"/>
                  </a:cubicBezTo>
                  <a:cubicBezTo>
                    <a:pt x="1" y="6"/>
                    <a:pt x="1" y="6"/>
                    <a:pt x="0" y="7"/>
                  </a:cubicBezTo>
                  <a:cubicBezTo>
                    <a:pt x="0" y="7"/>
                    <a:pt x="0" y="8"/>
                    <a:pt x="0" y="9"/>
                  </a:cubicBezTo>
                  <a:cubicBezTo>
                    <a:pt x="0" y="9"/>
                    <a:pt x="0" y="10"/>
                    <a:pt x="0" y="11"/>
                  </a:cubicBezTo>
                  <a:cubicBezTo>
                    <a:pt x="1" y="12"/>
                    <a:pt x="1" y="12"/>
                    <a:pt x="2" y="12"/>
                  </a:cubicBezTo>
                  <a:lnTo>
                    <a:pt x="3" y="13"/>
                  </a:lnTo>
                  <a:cubicBezTo>
                    <a:pt x="16" y="16"/>
                    <a:pt x="30" y="17"/>
                    <a:pt x="44" y="17"/>
                  </a:cubicBezTo>
                  <a:cubicBezTo>
                    <a:pt x="51" y="17"/>
                    <a:pt x="59" y="17"/>
                    <a:pt x="67" y="16"/>
                  </a:cubicBezTo>
                  <a:cubicBezTo>
                    <a:pt x="92" y="15"/>
                    <a:pt x="116" y="13"/>
                    <a:pt x="140" y="12"/>
                  </a:cubicBezTo>
                  <a:cubicBezTo>
                    <a:pt x="141" y="12"/>
                    <a:pt x="141" y="11"/>
                    <a:pt x="142" y="11"/>
                  </a:cubicBezTo>
                  <a:lnTo>
                    <a:pt x="142" y="10"/>
                  </a:lnTo>
                  <a:cubicBezTo>
                    <a:pt x="143" y="9"/>
                    <a:pt x="143" y="9"/>
                    <a:pt x="143" y="9"/>
                  </a:cubicBezTo>
                  <a:lnTo>
                    <a:pt x="142" y="8"/>
                  </a:lnTo>
                  <a:cubicBezTo>
                    <a:pt x="142" y="7"/>
                    <a:pt x="142" y="7"/>
                    <a:pt x="142" y="7"/>
                  </a:cubicBezTo>
                  <a:cubicBezTo>
                    <a:pt x="141" y="7"/>
                    <a:pt x="141" y="6"/>
                    <a:pt x="140" y="6"/>
                  </a:cubicBezTo>
                  <a:cubicBezTo>
                    <a:pt x="113" y="4"/>
                    <a:pt x="85" y="2"/>
                    <a:pt x="57" y="1"/>
                  </a:cubicBezTo>
                  <a:cubicBezTo>
                    <a:pt x="51" y="1"/>
                    <a:pt x="46" y="0"/>
                    <a:pt x="40" y="0"/>
                  </a:cubicBezTo>
                  <a:cubicBezTo>
                    <a:pt x="28" y="0"/>
                    <a:pt x="15" y="2"/>
                    <a:pt x="3"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 name="Google Shape;919;p29">
              <a:extLst>
                <a:ext uri="{FF2B5EF4-FFF2-40B4-BE49-F238E27FC236}">
                  <a16:creationId xmlns:a16="http://schemas.microsoft.com/office/drawing/2014/main" id="{F601CFAC-8FDB-F212-FA83-43157CC9DCD0}"/>
                </a:ext>
              </a:extLst>
            </p:cNvPr>
            <p:cNvSpPr/>
            <p:nvPr/>
          </p:nvSpPr>
          <p:spPr>
            <a:xfrm>
              <a:off x="164885" y="-470735"/>
              <a:ext cx="245880" cy="27720"/>
            </a:xfrm>
            <a:custGeom>
              <a:avLst/>
              <a:gdLst/>
              <a:ahLst/>
              <a:cxnLst/>
              <a:rect l="l" t="t" r="r" b="b"/>
              <a:pathLst>
                <a:path w="683" h="77" extrusionOk="0">
                  <a:moveTo>
                    <a:pt x="312" y="29"/>
                  </a:moveTo>
                  <a:cubicBezTo>
                    <a:pt x="267" y="22"/>
                    <a:pt x="220" y="18"/>
                    <a:pt x="174" y="16"/>
                  </a:cubicBezTo>
                  <a:cubicBezTo>
                    <a:pt x="140" y="14"/>
                    <a:pt x="105" y="14"/>
                    <a:pt x="70" y="11"/>
                  </a:cubicBezTo>
                  <a:cubicBezTo>
                    <a:pt x="66" y="12"/>
                    <a:pt x="62" y="12"/>
                    <a:pt x="58" y="12"/>
                  </a:cubicBezTo>
                  <a:cubicBezTo>
                    <a:pt x="47" y="12"/>
                    <a:pt x="36" y="11"/>
                    <a:pt x="25" y="9"/>
                  </a:cubicBezTo>
                  <a:cubicBezTo>
                    <a:pt x="15" y="0"/>
                    <a:pt x="0" y="14"/>
                    <a:pt x="10" y="23"/>
                  </a:cubicBezTo>
                  <a:cubicBezTo>
                    <a:pt x="36" y="44"/>
                    <a:pt x="99" y="34"/>
                    <a:pt x="131" y="35"/>
                  </a:cubicBezTo>
                  <a:cubicBezTo>
                    <a:pt x="190" y="38"/>
                    <a:pt x="250" y="44"/>
                    <a:pt x="309" y="50"/>
                  </a:cubicBezTo>
                  <a:cubicBezTo>
                    <a:pt x="432" y="63"/>
                    <a:pt x="557" y="76"/>
                    <a:pt x="680" y="63"/>
                  </a:cubicBezTo>
                  <a:cubicBezTo>
                    <a:pt x="682" y="63"/>
                    <a:pt x="681" y="60"/>
                    <a:pt x="680" y="60"/>
                  </a:cubicBezTo>
                  <a:cubicBezTo>
                    <a:pt x="558" y="49"/>
                    <a:pt x="435" y="47"/>
                    <a:pt x="312"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29">
              <a:extLst>
                <a:ext uri="{FF2B5EF4-FFF2-40B4-BE49-F238E27FC236}">
                  <a16:creationId xmlns:a16="http://schemas.microsoft.com/office/drawing/2014/main" id="{C6835EF2-FBD6-A816-B324-1D52683178E0}"/>
                </a:ext>
              </a:extLst>
            </p:cNvPr>
            <p:cNvSpPr/>
            <p:nvPr/>
          </p:nvSpPr>
          <p:spPr>
            <a:xfrm>
              <a:off x="281165" y="-537335"/>
              <a:ext cx="26640" cy="8280"/>
            </a:xfrm>
            <a:custGeom>
              <a:avLst/>
              <a:gdLst/>
              <a:ahLst/>
              <a:cxnLst/>
              <a:rect l="l" t="t" r="r" b="b"/>
              <a:pathLst>
                <a:path w="74" h="23" extrusionOk="0">
                  <a:moveTo>
                    <a:pt x="2" y="11"/>
                  </a:moveTo>
                  <a:cubicBezTo>
                    <a:pt x="13" y="17"/>
                    <a:pt x="24" y="20"/>
                    <a:pt x="36" y="20"/>
                  </a:cubicBezTo>
                  <a:cubicBezTo>
                    <a:pt x="38" y="20"/>
                    <a:pt x="40" y="20"/>
                    <a:pt x="41" y="20"/>
                  </a:cubicBezTo>
                  <a:cubicBezTo>
                    <a:pt x="45" y="20"/>
                    <a:pt x="46" y="18"/>
                    <a:pt x="48" y="20"/>
                  </a:cubicBezTo>
                  <a:cubicBezTo>
                    <a:pt x="49" y="20"/>
                    <a:pt x="49" y="20"/>
                    <a:pt x="49" y="20"/>
                  </a:cubicBezTo>
                  <a:cubicBezTo>
                    <a:pt x="50" y="21"/>
                    <a:pt x="51" y="21"/>
                    <a:pt x="52" y="21"/>
                  </a:cubicBezTo>
                  <a:cubicBezTo>
                    <a:pt x="54" y="22"/>
                    <a:pt x="57" y="22"/>
                    <a:pt x="59" y="22"/>
                  </a:cubicBezTo>
                  <a:cubicBezTo>
                    <a:pt x="61" y="22"/>
                    <a:pt x="63" y="22"/>
                    <a:pt x="66" y="21"/>
                  </a:cubicBezTo>
                  <a:cubicBezTo>
                    <a:pt x="73" y="21"/>
                    <a:pt x="72" y="10"/>
                    <a:pt x="66" y="9"/>
                  </a:cubicBezTo>
                  <a:cubicBezTo>
                    <a:pt x="60" y="8"/>
                    <a:pt x="58" y="6"/>
                    <a:pt x="53" y="3"/>
                  </a:cubicBezTo>
                  <a:cubicBezTo>
                    <a:pt x="50" y="3"/>
                    <a:pt x="46" y="2"/>
                    <a:pt x="42" y="2"/>
                  </a:cubicBezTo>
                  <a:cubicBezTo>
                    <a:pt x="41" y="2"/>
                    <a:pt x="40" y="2"/>
                    <a:pt x="38" y="2"/>
                  </a:cubicBezTo>
                  <a:cubicBezTo>
                    <a:pt x="33" y="1"/>
                    <a:pt x="27" y="0"/>
                    <a:pt x="21" y="0"/>
                  </a:cubicBezTo>
                  <a:cubicBezTo>
                    <a:pt x="15" y="0"/>
                    <a:pt x="9" y="1"/>
                    <a:pt x="3" y="2"/>
                  </a:cubicBezTo>
                  <a:lnTo>
                    <a:pt x="3" y="3"/>
                  </a:lnTo>
                  <a:cubicBezTo>
                    <a:pt x="2" y="3"/>
                    <a:pt x="2" y="4"/>
                    <a:pt x="1" y="5"/>
                  </a:cubicBezTo>
                  <a:cubicBezTo>
                    <a:pt x="0" y="6"/>
                    <a:pt x="0" y="6"/>
                    <a:pt x="0" y="7"/>
                  </a:cubicBezTo>
                  <a:cubicBezTo>
                    <a:pt x="0" y="8"/>
                    <a:pt x="0" y="9"/>
                    <a:pt x="1" y="10"/>
                  </a:cubicBezTo>
                  <a:cubicBezTo>
                    <a:pt x="1" y="10"/>
                    <a:pt x="1" y="11"/>
                    <a:pt x="2"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29">
              <a:extLst>
                <a:ext uri="{FF2B5EF4-FFF2-40B4-BE49-F238E27FC236}">
                  <a16:creationId xmlns:a16="http://schemas.microsoft.com/office/drawing/2014/main" id="{F530FCE6-3AAD-043B-2D57-596F410A7C6B}"/>
                </a:ext>
              </a:extLst>
            </p:cNvPr>
            <p:cNvSpPr/>
            <p:nvPr/>
          </p:nvSpPr>
          <p:spPr>
            <a:xfrm>
              <a:off x="37085" y="-552095"/>
              <a:ext cx="203400" cy="21240"/>
            </a:xfrm>
            <a:custGeom>
              <a:avLst/>
              <a:gdLst/>
              <a:ahLst/>
              <a:cxnLst/>
              <a:rect l="l" t="t" r="r" b="b"/>
              <a:pathLst>
                <a:path w="565" h="59" extrusionOk="0">
                  <a:moveTo>
                    <a:pt x="56" y="40"/>
                  </a:moveTo>
                  <a:cubicBezTo>
                    <a:pt x="84" y="38"/>
                    <a:pt x="112" y="43"/>
                    <a:pt x="140" y="42"/>
                  </a:cubicBezTo>
                  <a:cubicBezTo>
                    <a:pt x="198" y="41"/>
                    <a:pt x="255" y="42"/>
                    <a:pt x="312" y="42"/>
                  </a:cubicBezTo>
                  <a:cubicBezTo>
                    <a:pt x="395" y="41"/>
                    <a:pt x="479" y="58"/>
                    <a:pt x="562" y="45"/>
                  </a:cubicBezTo>
                  <a:cubicBezTo>
                    <a:pt x="564" y="45"/>
                    <a:pt x="563" y="42"/>
                    <a:pt x="562" y="42"/>
                  </a:cubicBezTo>
                  <a:cubicBezTo>
                    <a:pt x="472" y="28"/>
                    <a:pt x="382" y="19"/>
                    <a:pt x="291" y="17"/>
                  </a:cubicBezTo>
                  <a:cubicBezTo>
                    <a:pt x="246" y="16"/>
                    <a:pt x="203" y="9"/>
                    <a:pt x="159" y="8"/>
                  </a:cubicBezTo>
                  <a:cubicBezTo>
                    <a:pt x="135" y="8"/>
                    <a:pt x="113" y="0"/>
                    <a:pt x="89" y="0"/>
                  </a:cubicBezTo>
                  <a:cubicBezTo>
                    <a:pt x="77" y="1"/>
                    <a:pt x="65" y="1"/>
                    <a:pt x="53" y="1"/>
                  </a:cubicBezTo>
                  <a:cubicBezTo>
                    <a:pt x="41" y="1"/>
                    <a:pt x="29" y="1"/>
                    <a:pt x="17" y="0"/>
                  </a:cubicBezTo>
                  <a:cubicBezTo>
                    <a:pt x="20" y="7"/>
                    <a:pt x="21" y="15"/>
                    <a:pt x="22" y="22"/>
                  </a:cubicBezTo>
                  <a:cubicBezTo>
                    <a:pt x="22" y="23"/>
                    <a:pt x="22" y="23"/>
                    <a:pt x="22" y="24"/>
                  </a:cubicBezTo>
                  <a:cubicBezTo>
                    <a:pt x="22" y="26"/>
                    <a:pt x="22" y="29"/>
                    <a:pt x="20" y="31"/>
                  </a:cubicBezTo>
                  <a:cubicBezTo>
                    <a:pt x="18" y="33"/>
                    <a:pt x="17" y="35"/>
                    <a:pt x="15" y="36"/>
                  </a:cubicBezTo>
                  <a:cubicBezTo>
                    <a:pt x="13" y="37"/>
                    <a:pt x="11" y="38"/>
                    <a:pt x="8" y="38"/>
                  </a:cubicBezTo>
                  <a:cubicBezTo>
                    <a:pt x="6" y="38"/>
                    <a:pt x="4" y="37"/>
                    <a:pt x="3" y="37"/>
                  </a:cubicBezTo>
                  <a:lnTo>
                    <a:pt x="0" y="35"/>
                  </a:lnTo>
                  <a:lnTo>
                    <a:pt x="1" y="38"/>
                  </a:lnTo>
                  <a:cubicBezTo>
                    <a:pt x="13" y="40"/>
                    <a:pt x="24" y="41"/>
                    <a:pt x="36" y="41"/>
                  </a:cubicBezTo>
                  <a:cubicBezTo>
                    <a:pt x="42" y="41"/>
                    <a:pt x="49" y="40"/>
                    <a:pt x="56" y="4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 name="Google Shape;922;p29">
              <a:extLst>
                <a:ext uri="{FF2B5EF4-FFF2-40B4-BE49-F238E27FC236}">
                  <a16:creationId xmlns:a16="http://schemas.microsoft.com/office/drawing/2014/main" id="{A92C66EB-03FA-C4B2-F300-78046A364348}"/>
                </a:ext>
              </a:extLst>
            </p:cNvPr>
            <p:cNvSpPr/>
            <p:nvPr/>
          </p:nvSpPr>
          <p:spPr>
            <a:xfrm>
              <a:off x="25925" y="-548855"/>
              <a:ext cx="11880" cy="11160"/>
            </a:xfrm>
            <a:custGeom>
              <a:avLst/>
              <a:gdLst/>
              <a:ahLst/>
              <a:cxnLst/>
              <a:rect l="l" t="t" r="r" b="b"/>
              <a:pathLst>
                <a:path w="33" h="31" extrusionOk="0">
                  <a:moveTo>
                    <a:pt x="1" y="0"/>
                  </a:moveTo>
                  <a:cubicBezTo>
                    <a:pt x="0" y="2"/>
                    <a:pt x="0" y="4"/>
                    <a:pt x="0" y="6"/>
                  </a:cubicBezTo>
                  <a:cubicBezTo>
                    <a:pt x="0" y="10"/>
                    <a:pt x="1" y="13"/>
                    <a:pt x="3" y="17"/>
                  </a:cubicBezTo>
                  <a:cubicBezTo>
                    <a:pt x="5" y="21"/>
                    <a:pt x="7" y="23"/>
                    <a:pt x="11" y="25"/>
                  </a:cubicBezTo>
                  <a:cubicBezTo>
                    <a:pt x="12" y="26"/>
                    <a:pt x="14" y="26"/>
                    <a:pt x="16" y="27"/>
                  </a:cubicBezTo>
                  <a:cubicBezTo>
                    <a:pt x="21" y="28"/>
                    <a:pt x="26" y="29"/>
                    <a:pt x="32" y="30"/>
                  </a:cubicBezTo>
                  <a:lnTo>
                    <a:pt x="30" y="26"/>
                  </a:lnTo>
                  <a:cubicBezTo>
                    <a:pt x="29" y="26"/>
                    <a:pt x="28" y="25"/>
                    <a:pt x="26" y="24"/>
                  </a:cubicBezTo>
                  <a:cubicBezTo>
                    <a:pt x="16" y="18"/>
                    <a:pt x="7" y="10"/>
                    <a:pt x="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 name="Google Shape;923;p29">
              <a:extLst>
                <a:ext uri="{FF2B5EF4-FFF2-40B4-BE49-F238E27FC236}">
                  <a16:creationId xmlns:a16="http://schemas.microsoft.com/office/drawing/2014/main" id="{E2A303E8-1ED4-102E-B2D1-5BCF3B8234AB}"/>
                </a:ext>
              </a:extLst>
            </p:cNvPr>
            <p:cNvSpPr/>
            <p:nvPr/>
          </p:nvSpPr>
          <p:spPr>
            <a:xfrm>
              <a:off x="39245" y="-536255"/>
              <a:ext cx="121680" cy="19440"/>
            </a:xfrm>
            <a:custGeom>
              <a:avLst/>
              <a:gdLst/>
              <a:ahLst/>
              <a:cxnLst/>
              <a:rect l="l" t="t" r="r" b="b"/>
              <a:pathLst>
                <a:path w="338" h="54" extrusionOk="0">
                  <a:moveTo>
                    <a:pt x="332" y="51"/>
                  </a:moveTo>
                  <a:cubicBezTo>
                    <a:pt x="332" y="52"/>
                    <a:pt x="333" y="52"/>
                    <a:pt x="333" y="52"/>
                  </a:cubicBezTo>
                  <a:cubicBezTo>
                    <a:pt x="334" y="53"/>
                    <a:pt x="334" y="53"/>
                    <a:pt x="335" y="53"/>
                  </a:cubicBezTo>
                  <a:lnTo>
                    <a:pt x="336" y="52"/>
                  </a:lnTo>
                  <a:cubicBezTo>
                    <a:pt x="337" y="51"/>
                    <a:pt x="337" y="52"/>
                    <a:pt x="337" y="51"/>
                  </a:cubicBezTo>
                  <a:lnTo>
                    <a:pt x="337" y="50"/>
                  </a:lnTo>
                  <a:lnTo>
                    <a:pt x="337" y="49"/>
                  </a:lnTo>
                  <a:lnTo>
                    <a:pt x="337" y="46"/>
                  </a:lnTo>
                  <a:lnTo>
                    <a:pt x="337" y="45"/>
                  </a:lnTo>
                  <a:lnTo>
                    <a:pt x="336" y="44"/>
                  </a:lnTo>
                  <a:lnTo>
                    <a:pt x="335" y="43"/>
                  </a:lnTo>
                  <a:cubicBezTo>
                    <a:pt x="278" y="36"/>
                    <a:pt x="222" y="26"/>
                    <a:pt x="167" y="13"/>
                  </a:cubicBezTo>
                  <a:cubicBezTo>
                    <a:pt x="111" y="0"/>
                    <a:pt x="56" y="6"/>
                    <a:pt x="0" y="8"/>
                  </a:cubicBezTo>
                  <a:cubicBezTo>
                    <a:pt x="4" y="17"/>
                    <a:pt x="8" y="26"/>
                    <a:pt x="12" y="34"/>
                  </a:cubicBezTo>
                  <a:cubicBezTo>
                    <a:pt x="15" y="38"/>
                    <a:pt x="17" y="42"/>
                    <a:pt x="20" y="46"/>
                  </a:cubicBezTo>
                  <a:cubicBezTo>
                    <a:pt x="64" y="42"/>
                    <a:pt x="109" y="40"/>
                    <a:pt x="153" y="40"/>
                  </a:cubicBezTo>
                  <a:cubicBezTo>
                    <a:pt x="165" y="40"/>
                    <a:pt x="176" y="40"/>
                    <a:pt x="187" y="40"/>
                  </a:cubicBezTo>
                  <a:cubicBezTo>
                    <a:pt x="194" y="41"/>
                    <a:pt x="330" y="43"/>
                    <a:pt x="332" y="5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 name="Google Shape;924;p29">
              <a:extLst>
                <a:ext uri="{FF2B5EF4-FFF2-40B4-BE49-F238E27FC236}">
                  <a16:creationId xmlns:a16="http://schemas.microsoft.com/office/drawing/2014/main" id="{2762194D-385F-F98C-FE4A-6D9FA620B081}"/>
                </a:ext>
              </a:extLst>
            </p:cNvPr>
            <p:cNvSpPr/>
            <p:nvPr/>
          </p:nvSpPr>
          <p:spPr>
            <a:xfrm>
              <a:off x="29885" y="-533375"/>
              <a:ext cx="16920" cy="15480"/>
            </a:xfrm>
            <a:custGeom>
              <a:avLst/>
              <a:gdLst/>
              <a:ahLst/>
              <a:cxnLst/>
              <a:rect l="l" t="t" r="r" b="b"/>
              <a:pathLst>
                <a:path w="47" h="43" extrusionOk="0">
                  <a:moveTo>
                    <a:pt x="15" y="0"/>
                  </a:moveTo>
                  <a:cubicBezTo>
                    <a:pt x="12" y="0"/>
                    <a:pt x="10" y="1"/>
                    <a:pt x="8" y="2"/>
                  </a:cubicBezTo>
                  <a:cubicBezTo>
                    <a:pt x="5" y="4"/>
                    <a:pt x="4" y="6"/>
                    <a:pt x="2" y="8"/>
                  </a:cubicBezTo>
                  <a:cubicBezTo>
                    <a:pt x="0" y="10"/>
                    <a:pt x="0" y="13"/>
                    <a:pt x="0" y="16"/>
                  </a:cubicBezTo>
                  <a:lnTo>
                    <a:pt x="0" y="17"/>
                  </a:lnTo>
                  <a:lnTo>
                    <a:pt x="1" y="26"/>
                  </a:lnTo>
                  <a:cubicBezTo>
                    <a:pt x="1" y="28"/>
                    <a:pt x="2" y="30"/>
                    <a:pt x="3" y="31"/>
                  </a:cubicBezTo>
                  <a:cubicBezTo>
                    <a:pt x="5" y="35"/>
                    <a:pt x="8" y="37"/>
                    <a:pt x="11" y="39"/>
                  </a:cubicBezTo>
                  <a:cubicBezTo>
                    <a:pt x="14" y="41"/>
                    <a:pt x="18" y="42"/>
                    <a:pt x="21" y="42"/>
                  </a:cubicBezTo>
                  <a:cubicBezTo>
                    <a:pt x="23" y="42"/>
                    <a:pt x="24" y="42"/>
                    <a:pt x="26" y="41"/>
                  </a:cubicBezTo>
                  <a:cubicBezTo>
                    <a:pt x="33" y="40"/>
                    <a:pt x="39" y="39"/>
                    <a:pt x="46" y="38"/>
                  </a:cubicBezTo>
                  <a:cubicBezTo>
                    <a:pt x="43" y="34"/>
                    <a:pt x="41" y="30"/>
                    <a:pt x="38" y="26"/>
                  </a:cubicBezTo>
                  <a:cubicBezTo>
                    <a:pt x="33" y="18"/>
                    <a:pt x="29" y="9"/>
                    <a:pt x="26" y="0"/>
                  </a:cubicBezTo>
                  <a:lnTo>
                    <a:pt x="1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 name="Google Shape;925;p29">
              <a:extLst>
                <a:ext uri="{FF2B5EF4-FFF2-40B4-BE49-F238E27FC236}">
                  <a16:creationId xmlns:a16="http://schemas.microsoft.com/office/drawing/2014/main" id="{0EA7DE1D-2BE4-498B-EE31-CAAFE1B9E063}"/>
                </a:ext>
              </a:extLst>
            </p:cNvPr>
            <p:cNvSpPr/>
            <p:nvPr/>
          </p:nvSpPr>
          <p:spPr>
            <a:xfrm>
              <a:off x="28085" y="-572255"/>
              <a:ext cx="102600" cy="14760"/>
            </a:xfrm>
            <a:custGeom>
              <a:avLst/>
              <a:gdLst/>
              <a:ahLst/>
              <a:cxnLst/>
              <a:rect l="l" t="t" r="r" b="b"/>
              <a:pathLst>
                <a:path w="285" h="41" extrusionOk="0">
                  <a:moveTo>
                    <a:pt x="27" y="10"/>
                  </a:moveTo>
                  <a:cubicBezTo>
                    <a:pt x="30" y="20"/>
                    <a:pt x="33" y="29"/>
                    <a:pt x="36" y="39"/>
                  </a:cubicBezTo>
                  <a:cubicBezTo>
                    <a:pt x="41" y="39"/>
                    <a:pt x="46" y="40"/>
                    <a:pt x="51" y="40"/>
                  </a:cubicBezTo>
                  <a:cubicBezTo>
                    <a:pt x="78" y="40"/>
                    <a:pt x="104" y="37"/>
                    <a:pt x="130" y="32"/>
                  </a:cubicBezTo>
                  <a:cubicBezTo>
                    <a:pt x="160" y="27"/>
                    <a:pt x="189" y="30"/>
                    <a:pt x="219" y="25"/>
                  </a:cubicBezTo>
                  <a:cubicBezTo>
                    <a:pt x="239" y="22"/>
                    <a:pt x="258" y="16"/>
                    <a:pt x="279" y="13"/>
                  </a:cubicBezTo>
                  <a:cubicBezTo>
                    <a:pt x="284" y="13"/>
                    <a:pt x="283" y="5"/>
                    <a:pt x="279" y="4"/>
                  </a:cubicBezTo>
                  <a:cubicBezTo>
                    <a:pt x="224" y="2"/>
                    <a:pt x="168" y="8"/>
                    <a:pt x="113" y="6"/>
                  </a:cubicBezTo>
                  <a:cubicBezTo>
                    <a:pt x="85" y="2"/>
                    <a:pt x="57" y="0"/>
                    <a:pt x="28" y="0"/>
                  </a:cubicBezTo>
                  <a:cubicBezTo>
                    <a:pt x="0" y="0"/>
                    <a:pt x="28" y="0"/>
                    <a:pt x="28" y="1"/>
                  </a:cubicBezTo>
                  <a:cubicBezTo>
                    <a:pt x="28" y="2"/>
                    <a:pt x="27" y="7"/>
                    <a:pt x="27"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6" name="Google Shape;926;p29">
              <a:extLst>
                <a:ext uri="{FF2B5EF4-FFF2-40B4-BE49-F238E27FC236}">
                  <a16:creationId xmlns:a16="http://schemas.microsoft.com/office/drawing/2014/main" id="{E003F95B-D0C3-E614-9AB0-1D4275E67B3C}"/>
                </a:ext>
              </a:extLst>
            </p:cNvPr>
            <p:cNvSpPr/>
            <p:nvPr/>
          </p:nvSpPr>
          <p:spPr>
            <a:xfrm>
              <a:off x="36365" y="-572255"/>
              <a:ext cx="1800" cy="3600"/>
            </a:xfrm>
            <a:custGeom>
              <a:avLst/>
              <a:gdLst/>
              <a:ahLst/>
              <a:cxnLst/>
              <a:rect l="l" t="t" r="r" b="b"/>
              <a:pathLst>
                <a:path w="5" h="10" extrusionOk="0">
                  <a:moveTo>
                    <a:pt x="4" y="1"/>
                  </a:moveTo>
                  <a:lnTo>
                    <a:pt x="4" y="0"/>
                  </a:lnTo>
                  <a:lnTo>
                    <a:pt x="0" y="0"/>
                  </a:lnTo>
                  <a:cubicBezTo>
                    <a:pt x="0" y="3"/>
                    <a:pt x="2" y="6"/>
                    <a:pt x="3" y="9"/>
                  </a:cubicBezTo>
                  <a:cubicBezTo>
                    <a:pt x="4" y="7"/>
                    <a:pt x="4" y="3"/>
                    <a:pt x="4"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 name="Google Shape;927;p29">
              <a:extLst>
                <a:ext uri="{FF2B5EF4-FFF2-40B4-BE49-F238E27FC236}">
                  <a16:creationId xmlns:a16="http://schemas.microsoft.com/office/drawing/2014/main" id="{0842C7D0-C3DA-C12D-8A56-DA37745D895B}"/>
                </a:ext>
              </a:extLst>
            </p:cNvPr>
            <p:cNvSpPr/>
            <p:nvPr/>
          </p:nvSpPr>
          <p:spPr>
            <a:xfrm>
              <a:off x="36725" y="-593135"/>
              <a:ext cx="61920" cy="11520"/>
            </a:xfrm>
            <a:custGeom>
              <a:avLst/>
              <a:gdLst/>
              <a:ahLst/>
              <a:cxnLst/>
              <a:rect l="l" t="t" r="r" b="b"/>
              <a:pathLst>
                <a:path w="172" h="32" extrusionOk="0">
                  <a:moveTo>
                    <a:pt x="166" y="18"/>
                  </a:moveTo>
                  <a:cubicBezTo>
                    <a:pt x="167" y="18"/>
                    <a:pt x="168" y="18"/>
                    <a:pt x="168" y="18"/>
                  </a:cubicBezTo>
                  <a:cubicBezTo>
                    <a:pt x="169" y="18"/>
                    <a:pt x="169" y="17"/>
                    <a:pt x="170" y="16"/>
                  </a:cubicBezTo>
                  <a:cubicBezTo>
                    <a:pt x="170" y="16"/>
                    <a:pt x="170" y="15"/>
                    <a:pt x="170" y="14"/>
                  </a:cubicBezTo>
                  <a:cubicBezTo>
                    <a:pt x="170" y="14"/>
                    <a:pt x="171" y="13"/>
                    <a:pt x="170" y="12"/>
                  </a:cubicBezTo>
                  <a:cubicBezTo>
                    <a:pt x="169" y="11"/>
                    <a:pt x="169" y="11"/>
                    <a:pt x="168" y="11"/>
                  </a:cubicBezTo>
                  <a:cubicBezTo>
                    <a:pt x="168" y="11"/>
                    <a:pt x="167" y="11"/>
                    <a:pt x="166" y="11"/>
                  </a:cubicBezTo>
                  <a:cubicBezTo>
                    <a:pt x="110" y="6"/>
                    <a:pt x="56" y="4"/>
                    <a:pt x="0" y="0"/>
                  </a:cubicBezTo>
                  <a:cubicBezTo>
                    <a:pt x="2" y="10"/>
                    <a:pt x="2" y="20"/>
                    <a:pt x="3" y="30"/>
                  </a:cubicBezTo>
                  <a:cubicBezTo>
                    <a:pt x="58" y="31"/>
                    <a:pt x="110" y="22"/>
                    <a:pt x="166"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 name="Google Shape;928;p29">
              <a:extLst>
                <a:ext uri="{FF2B5EF4-FFF2-40B4-BE49-F238E27FC236}">
                  <a16:creationId xmlns:a16="http://schemas.microsoft.com/office/drawing/2014/main" id="{E0337AA7-8CED-7157-36BA-512B7445FF16}"/>
                </a:ext>
              </a:extLst>
            </p:cNvPr>
            <p:cNvSpPr/>
            <p:nvPr/>
          </p:nvSpPr>
          <p:spPr>
            <a:xfrm>
              <a:off x="33845" y="-593135"/>
              <a:ext cx="3960" cy="11520"/>
            </a:xfrm>
            <a:custGeom>
              <a:avLst/>
              <a:gdLst/>
              <a:ahLst/>
              <a:cxnLst/>
              <a:rect l="l" t="t" r="r" b="b"/>
              <a:pathLst>
                <a:path w="11" h="32" extrusionOk="0">
                  <a:moveTo>
                    <a:pt x="7" y="0"/>
                  </a:moveTo>
                  <a:lnTo>
                    <a:pt x="0" y="0"/>
                  </a:lnTo>
                  <a:cubicBezTo>
                    <a:pt x="0" y="10"/>
                    <a:pt x="1" y="20"/>
                    <a:pt x="3" y="31"/>
                  </a:cubicBezTo>
                  <a:lnTo>
                    <a:pt x="10" y="31"/>
                  </a:lnTo>
                  <a:cubicBezTo>
                    <a:pt x="10" y="20"/>
                    <a:pt x="9" y="10"/>
                    <a:pt x="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 name="Google Shape;929;p29">
              <a:extLst>
                <a:ext uri="{FF2B5EF4-FFF2-40B4-BE49-F238E27FC236}">
                  <a16:creationId xmlns:a16="http://schemas.microsoft.com/office/drawing/2014/main" id="{60BD6BB0-BCEC-330F-7778-0B75E92A96A1}"/>
                </a:ext>
              </a:extLst>
            </p:cNvPr>
            <p:cNvSpPr/>
            <p:nvPr/>
          </p:nvSpPr>
          <p:spPr>
            <a:xfrm>
              <a:off x="195485" y="-628775"/>
              <a:ext cx="70560" cy="18000"/>
            </a:xfrm>
            <a:custGeom>
              <a:avLst/>
              <a:gdLst/>
              <a:ahLst/>
              <a:cxnLst/>
              <a:rect l="l" t="t" r="r" b="b"/>
              <a:pathLst>
                <a:path w="196" h="50" extrusionOk="0">
                  <a:moveTo>
                    <a:pt x="191" y="43"/>
                  </a:moveTo>
                  <a:lnTo>
                    <a:pt x="192" y="43"/>
                  </a:lnTo>
                  <a:cubicBezTo>
                    <a:pt x="193" y="42"/>
                    <a:pt x="194" y="42"/>
                    <a:pt x="194" y="41"/>
                  </a:cubicBezTo>
                  <a:cubicBezTo>
                    <a:pt x="195" y="40"/>
                    <a:pt x="194" y="39"/>
                    <a:pt x="194" y="39"/>
                  </a:cubicBezTo>
                  <a:cubicBezTo>
                    <a:pt x="194" y="38"/>
                    <a:pt x="195" y="37"/>
                    <a:pt x="194" y="36"/>
                  </a:cubicBezTo>
                  <a:cubicBezTo>
                    <a:pt x="194" y="36"/>
                    <a:pt x="193" y="36"/>
                    <a:pt x="192" y="35"/>
                  </a:cubicBezTo>
                  <a:lnTo>
                    <a:pt x="191" y="34"/>
                  </a:lnTo>
                  <a:cubicBezTo>
                    <a:pt x="135" y="24"/>
                    <a:pt x="64" y="0"/>
                    <a:pt x="8" y="14"/>
                  </a:cubicBezTo>
                  <a:cubicBezTo>
                    <a:pt x="0" y="16"/>
                    <a:pt x="2" y="26"/>
                    <a:pt x="8" y="28"/>
                  </a:cubicBezTo>
                  <a:cubicBezTo>
                    <a:pt x="66" y="49"/>
                    <a:pt x="132" y="41"/>
                    <a:pt x="191" y="4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 name="Google Shape;930;p29">
              <a:extLst>
                <a:ext uri="{FF2B5EF4-FFF2-40B4-BE49-F238E27FC236}">
                  <a16:creationId xmlns:a16="http://schemas.microsoft.com/office/drawing/2014/main" id="{70C499C3-D1D1-0B01-FD03-D7561860CC3B}"/>
                </a:ext>
              </a:extLst>
            </p:cNvPr>
            <p:cNvSpPr/>
            <p:nvPr/>
          </p:nvSpPr>
          <p:spPr>
            <a:xfrm>
              <a:off x="34925" y="-634535"/>
              <a:ext cx="135360" cy="23040"/>
            </a:xfrm>
            <a:custGeom>
              <a:avLst/>
              <a:gdLst/>
              <a:ahLst/>
              <a:cxnLst/>
              <a:rect l="l" t="t" r="r" b="b"/>
              <a:pathLst>
                <a:path w="376" h="64" extrusionOk="0">
                  <a:moveTo>
                    <a:pt x="135" y="56"/>
                  </a:moveTo>
                  <a:cubicBezTo>
                    <a:pt x="213" y="53"/>
                    <a:pt x="289" y="40"/>
                    <a:pt x="366" y="36"/>
                  </a:cubicBezTo>
                  <a:cubicBezTo>
                    <a:pt x="367" y="36"/>
                    <a:pt x="368" y="36"/>
                    <a:pt x="370" y="35"/>
                  </a:cubicBezTo>
                  <a:cubicBezTo>
                    <a:pt x="372" y="34"/>
                    <a:pt x="373" y="33"/>
                    <a:pt x="374" y="31"/>
                  </a:cubicBezTo>
                  <a:cubicBezTo>
                    <a:pt x="375" y="29"/>
                    <a:pt x="375" y="28"/>
                    <a:pt x="375" y="26"/>
                  </a:cubicBezTo>
                  <a:cubicBezTo>
                    <a:pt x="375" y="24"/>
                    <a:pt x="375" y="23"/>
                    <a:pt x="374" y="21"/>
                  </a:cubicBezTo>
                  <a:cubicBezTo>
                    <a:pt x="373" y="19"/>
                    <a:pt x="372" y="19"/>
                    <a:pt x="370" y="18"/>
                  </a:cubicBezTo>
                  <a:cubicBezTo>
                    <a:pt x="368" y="17"/>
                    <a:pt x="367" y="16"/>
                    <a:pt x="366" y="16"/>
                  </a:cubicBezTo>
                  <a:cubicBezTo>
                    <a:pt x="342" y="13"/>
                    <a:pt x="319" y="12"/>
                    <a:pt x="296" y="12"/>
                  </a:cubicBezTo>
                  <a:cubicBezTo>
                    <a:pt x="272" y="12"/>
                    <a:pt x="249" y="13"/>
                    <a:pt x="226" y="16"/>
                  </a:cubicBezTo>
                  <a:cubicBezTo>
                    <a:pt x="182" y="25"/>
                    <a:pt x="133" y="16"/>
                    <a:pt x="88" y="16"/>
                  </a:cubicBezTo>
                  <a:cubicBezTo>
                    <a:pt x="85" y="16"/>
                    <a:pt x="81" y="17"/>
                    <a:pt x="78" y="17"/>
                  </a:cubicBezTo>
                  <a:cubicBezTo>
                    <a:pt x="53" y="17"/>
                    <a:pt x="29" y="11"/>
                    <a:pt x="7" y="0"/>
                  </a:cubicBezTo>
                  <a:cubicBezTo>
                    <a:pt x="4" y="12"/>
                    <a:pt x="2" y="25"/>
                    <a:pt x="0" y="37"/>
                  </a:cubicBezTo>
                  <a:cubicBezTo>
                    <a:pt x="35" y="63"/>
                    <a:pt x="103" y="56"/>
                    <a:pt x="135" y="5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 name="Google Shape;931;p29">
              <a:extLst>
                <a:ext uri="{FF2B5EF4-FFF2-40B4-BE49-F238E27FC236}">
                  <a16:creationId xmlns:a16="http://schemas.microsoft.com/office/drawing/2014/main" id="{46BAEDDE-5689-BC35-D210-D42EC52AD7DB}"/>
                </a:ext>
              </a:extLst>
            </p:cNvPr>
            <p:cNvSpPr/>
            <p:nvPr/>
          </p:nvSpPr>
          <p:spPr>
            <a:xfrm>
              <a:off x="34205" y="-634175"/>
              <a:ext cx="3600" cy="14040"/>
            </a:xfrm>
            <a:custGeom>
              <a:avLst/>
              <a:gdLst/>
              <a:ahLst/>
              <a:cxnLst/>
              <a:rect l="l" t="t" r="r" b="b"/>
              <a:pathLst>
                <a:path w="10" h="39" extrusionOk="0">
                  <a:moveTo>
                    <a:pt x="9" y="0"/>
                  </a:moveTo>
                  <a:lnTo>
                    <a:pt x="8" y="0"/>
                  </a:lnTo>
                  <a:cubicBezTo>
                    <a:pt x="4" y="12"/>
                    <a:pt x="2" y="24"/>
                    <a:pt x="0" y="35"/>
                  </a:cubicBezTo>
                  <a:lnTo>
                    <a:pt x="3" y="38"/>
                  </a:lnTo>
                  <a:cubicBezTo>
                    <a:pt x="5" y="25"/>
                    <a:pt x="7" y="13"/>
                    <a:pt x="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 name="Google Shape;932;p29">
              <a:extLst>
                <a:ext uri="{FF2B5EF4-FFF2-40B4-BE49-F238E27FC236}">
                  <a16:creationId xmlns:a16="http://schemas.microsoft.com/office/drawing/2014/main" id="{D4AA6FA8-5EED-9C4B-882D-9139B45F4263}"/>
                </a:ext>
              </a:extLst>
            </p:cNvPr>
            <p:cNvSpPr/>
            <p:nvPr/>
          </p:nvSpPr>
          <p:spPr>
            <a:xfrm>
              <a:off x="39245" y="-652175"/>
              <a:ext cx="5760" cy="12600"/>
            </a:xfrm>
            <a:custGeom>
              <a:avLst/>
              <a:gdLst/>
              <a:ahLst/>
              <a:cxnLst/>
              <a:rect l="l" t="t" r="r" b="b"/>
              <a:pathLst>
                <a:path w="16" h="35" extrusionOk="0">
                  <a:moveTo>
                    <a:pt x="12" y="0"/>
                  </a:moveTo>
                  <a:cubicBezTo>
                    <a:pt x="7" y="11"/>
                    <a:pt x="3" y="23"/>
                    <a:pt x="0" y="34"/>
                  </a:cubicBezTo>
                  <a:cubicBezTo>
                    <a:pt x="4" y="23"/>
                    <a:pt x="9" y="12"/>
                    <a:pt x="15" y="2"/>
                  </a:cubicBezTo>
                  <a:lnTo>
                    <a:pt x="12"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 name="Google Shape;933;p29">
              <a:extLst>
                <a:ext uri="{FF2B5EF4-FFF2-40B4-BE49-F238E27FC236}">
                  <a16:creationId xmlns:a16="http://schemas.microsoft.com/office/drawing/2014/main" id="{85465F7D-F894-1643-7118-EB28CB1AA377}"/>
                </a:ext>
              </a:extLst>
            </p:cNvPr>
            <p:cNvSpPr/>
            <p:nvPr/>
          </p:nvSpPr>
          <p:spPr>
            <a:xfrm>
              <a:off x="50045" y="-665135"/>
              <a:ext cx="1080" cy="1440"/>
            </a:xfrm>
            <a:custGeom>
              <a:avLst/>
              <a:gdLst/>
              <a:ahLst/>
              <a:cxnLst/>
              <a:rect l="l" t="t" r="r" b="b"/>
              <a:pathLst>
                <a:path w="3" h="4" extrusionOk="0">
                  <a:moveTo>
                    <a:pt x="2" y="0"/>
                  </a:moveTo>
                  <a:lnTo>
                    <a:pt x="0" y="3"/>
                  </a:lnTo>
                  <a:lnTo>
                    <a:pt x="1" y="3"/>
                  </a:lnTo>
                  <a:lnTo>
                    <a:pt x="2" y="0"/>
                  </a:lnTo>
                </a:path>
              </a:pathLst>
            </a:custGeom>
            <a:solidFill>
              <a:schemeClr val="dk1"/>
            </a:solidFill>
            <a:ln>
              <a:noFill/>
            </a:ln>
          </p:spPr>
        </p:sp>
        <p:sp>
          <p:nvSpPr>
            <p:cNvPr id="934" name="Google Shape;934;p29">
              <a:extLst>
                <a:ext uri="{FF2B5EF4-FFF2-40B4-BE49-F238E27FC236}">
                  <a16:creationId xmlns:a16="http://schemas.microsoft.com/office/drawing/2014/main" id="{2FD985A6-CB7B-E729-D286-F09A00E0E2A0}"/>
                </a:ext>
              </a:extLst>
            </p:cNvPr>
            <p:cNvSpPr/>
            <p:nvPr/>
          </p:nvSpPr>
          <p:spPr>
            <a:xfrm>
              <a:off x="16205" y="-662615"/>
              <a:ext cx="21600" cy="111600"/>
            </a:xfrm>
            <a:custGeom>
              <a:avLst/>
              <a:gdLst/>
              <a:ahLst/>
              <a:cxnLst/>
              <a:rect l="l" t="t" r="r" b="b"/>
              <a:pathLst>
                <a:path w="60" h="310" extrusionOk="0">
                  <a:moveTo>
                    <a:pt x="26" y="228"/>
                  </a:moveTo>
                  <a:lnTo>
                    <a:pt x="26" y="222"/>
                  </a:lnTo>
                  <a:lnTo>
                    <a:pt x="25" y="222"/>
                  </a:lnTo>
                  <a:cubicBezTo>
                    <a:pt x="7" y="220"/>
                    <a:pt x="9" y="195"/>
                    <a:pt x="24" y="192"/>
                  </a:cubicBezTo>
                  <a:cubicBezTo>
                    <a:pt x="22" y="179"/>
                    <a:pt x="21" y="166"/>
                    <a:pt x="21" y="154"/>
                  </a:cubicBezTo>
                  <a:cubicBezTo>
                    <a:pt x="21" y="134"/>
                    <a:pt x="23" y="115"/>
                    <a:pt x="27" y="95"/>
                  </a:cubicBezTo>
                  <a:cubicBezTo>
                    <a:pt x="36" y="63"/>
                    <a:pt x="56" y="35"/>
                    <a:pt x="59" y="0"/>
                  </a:cubicBezTo>
                  <a:cubicBezTo>
                    <a:pt x="49" y="17"/>
                    <a:pt x="39" y="35"/>
                    <a:pt x="30" y="50"/>
                  </a:cubicBezTo>
                  <a:cubicBezTo>
                    <a:pt x="6" y="86"/>
                    <a:pt x="7" y="121"/>
                    <a:pt x="4" y="163"/>
                  </a:cubicBezTo>
                  <a:cubicBezTo>
                    <a:pt x="2" y="205"/>
                    <a:pt x="0" y="267"/>
                    <a:pt x="24" y="309"/>
                  </a:cubicBezTo>
                  <a:cubicBezTo>
                    <a:pt x="26" y="292"/>
                    <a:pt x="27" y="274"/>
                    <a:pt x="27" y="257"/>
                  </a:cubicBezTo>
                  <a:cubicBezTo>
                    <a:pt x="27" y="247"/>
                    <a:pt x="27" y="238"/>
                    <a:pt x="26" y="2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 name="Google Shape;935;p29">
              <a:extLst>
                <a:ext uri="{FF2B5EF4-FFF2-40B4-BE49-F238E27FC236}">
                  <a16:creationId xmlns:a16="http://schemas.microsoft.com/office/drawing/2014/main" id="{2B10E87F-922B-66B1-9375-4B4042A899D5}"/>
                </a:ext>
              </a:extLst>
            </p:cNvPr>
            <p:cNvSpPr/>
            <p:nvPr/>
          </p:nvSpPr>
          <p:spPr>
            <a:xfrm>
              <a:off x="34925" y="-558935"/>
              <a:ext cx="8640" cy="7200"/>
            </a:xfrm>
            <a:custGeom>
              <a:avLst/>
              <a:gdLst/>
              <a:ahLst/>
              <a:cxnLst/>
              <a:rect l="l" t="t" r="r" b="b"/>
              <a:pathLst>
                <a:path w="24" h="20" extrusionOk="0">
                  <a:moveTo>
                    <a:pt x="17" y="2"/>
                  </a:moveTo>
                  <a:cubicBezTo>
                    <a:pt x="12" y="2"/>
                    <a:pt x="7" y="1"/>
                    <a:pt x="3" y="0"/>
                  </a:cubicBezTo>
                  <a:cubicBezTo>
                    <a:pt x="2" y="5"/>
                    <a:pt x="1" y="10"/>
                    <a:pt x="0" y="16"/>
                  </a:cubicBezTo>
                  <a:cubicBezTo>
                    <a:pt x="8" y="17"/>
                    <a:pt x="15" y="19"/>
                    <a:pt x="23" y="19"/>
                  </a:cubicBezTo>
                  <a:cubicBezTo>
                    <a:pt x="21" y="13"/>
                    <a:pt x="19" y="8"/>
                    <a:pt x="17"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29">
              <a:extLst>
                <a:ext uri="{FF2B5EF4-FFF2-40B4-BE49-F238E27FC236}">
                  <a16:creationId xmlns:a16="http://schemas.microsoft.com/office/drawing/2014/main" id="{828BAB65-189E-E0EC-BF33-DECB4E72843B}"/>
                </a:ext>
              </a:extLst>
            </p:cNvPr>
            <p:cNvSpPr/>
            <p:nvPr/>
          </p:nvSpPr>
          <p:spPr>
            <a:xfrm>
              <a:off x="24125" y="-583055"/>
              <a:ext cx="12960" cy="34200"/>
            </a:xfrm>
            <a:custGeom>
              <a:avLst/>
              <a:gdLst/>
              <a:ahLst/>
              <a:cxnLst/>
              <a:rect l="l" t="t" r="r" b="b"/>
              <a:pathLst>
                <a:path w="36" h="95" extrusionOk="0">
                  <a:moveTo>
                    <a:pt x="26" y="82"/>
                  </a:moveTo>
                  <a:lnTo>
                    <a:pt x="30" y="82"/>
                  </a:lnTo>
                  <a:cubicBezTo>
                    <a:pt x="30" y="77"/>
                    <a:pt x="31" y="72"/>
                    <a:pt x="32" y="66"/>
                  </a:cubicBezTo>
                  <a:cubicBezTo>
                    <a:pt x="26" y="65"/>
                    <a:pt x="20" y="64"/>
                    <a:pt x="14" y="61"/>
                  </a:cubicBezTo>
                  <a:cubicBezTo>
                    <a:pt x="11" y="59"/>
                    <a:pt x="10" y="58"/>
                    <a:pt x="8" y="55"/>
                  </a:cubicBezTo>
                  <a:cubicBezTo>
                    <a:pt x="6" y="52"/>
                    <a:pt x="6" y="50"/>
                    <a:pt x="6" y="48"/>
                  </a:cubicBezTo>
                  <a:cubicBezTo>
                    <a:pt x="6" y="45"/>
                    <a:pt x="7" y="43"/>
                    <a:pt x="8" y="41"/>
                  </a:cubicBezTo>
                  <a:cubicBezTo>
                    <a:pt x="9" y="39"/>
                    <a:pt x="11" y="38"/>
                    <a:pt x="13" y="37"/>
                  </a:cubicBezTo>
                  <a:cubicBezTo>
                    <a:pt x="13" y="36"/>
                    <a:pt x="13" y="36"/>
                    <a:pt x="13" y="36"/>
                  </a:cubicBezTo>
                  <a:cubicBezTo>
                    <a:pt x="20" y="32"/>
                    <a:pt x="28" y="30"/>
                    <a:pt x="35" y="30"/>
                  </a:cubicBezTo>
                  <a:cubicBezTo>
                    <a:pt x="35" y="27"/>
                    <a:pt x="33" y="24"/>
                    <a:pt x="33" y="21"/>
                  </a:cubicBezTo>
                  <a:cubicBezTo>
                    <a:pt x="32" y="14"/>
                    <a:pt x="31" y="8"/>
                    <a:pt x="30" y="1"/>
                  </a:cubicBezTo>
                  <a:cubicBezTo>
                    <a:pt x="21" y="1"/>
                    <a:pt x="13" y="1"/>
                    <a:pt x="3" y="0"/>
                  </a:cubicBezTo>
                  <a:lnTo>
                    <a:pt x="3" y="6"/>
                  </a:lnTo>
                  <a:cubicBezTo>
                    <a:pt x="4" y="13"/>
                    <a:pt x="4" y="19"/>
                    <a:pt x="4" y="25"/>
                  </a:cubicBezTo>
                  <a:cubicBezTo>
                    <a:pt x="4" y="46"/>
                    <a:pt x="3" y="66"/>
                    <a:pt x="0" y="86"/>
                  </a:cubicBezTo>
                  <a:cubicBezTo>
                    <a:pt x="2" y="89"/>
                    <a:pt x="3" y="92"/>
                    <a:pt x="5" y="94"/>
                  </a:cubicBezTo>
                  <a:cubicBezTo>
                    <a:pt x="5" y="93"/>
                    <a:pt x="6" y="91"/>
                    <a:pt x="7" y="89"/>
                  </a:cubicBezTo>
                  <a:cubicBezTo>
                    <a:pt x="8" y="87"/>
                    <a:pt x="10" y="84"/>
                    <a:pt x="13" y="83"/>
                  </a:cubicBezTo>
                  <a:cubicBezTo>
                    <a:pt x="16" y="81"/>
                    <a:pt x="18" y="81"/>
                    <a:pt x="21" y="81"/>
                  </a:cubicBezTo>
                  <a:cubicBezTo>
                    <a:pt x="23" y="81"/>
                    <a:pt x="25" y="81"/>
                    <a:pt x="26" y="8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29">
              <a:extLst>
                <a:ext uri="{FF2B5EF4-FFF2-40B4-BE49-F238E27FC236}">
                  <a16:creationId xmlns:a16="http://schemas.microsoft.com/office/drawing/2014/main" id="{73205FD7-BFA8-57E1-15A2-F0304C2D82A2}"/>
                </a:ext>
              </a:extLst>
            </p:cNvPr>
            <p:cNvSpPr/>
            <p:nvPr/>
          </p:nvSpPr>
          <p:spPr>
            <a:xfrm>
              <a:off x="23405" y="-679175"/>
              <a:ext cx="31680" cy="86040"/>
            </a:xfrm>
            <a:custGeom>
              <a:avLst/>
              <a:gdLst/>
              <a:ahLst/>
              <a:cxnLst/>
              <a:rect l="l" t="t" r="r" b="b"/>
              <a:pathLst>
                <a:path w="88" h="239" extrusionOk="0">
                  <a:moveTo>
                    <a:pt x="3" y="237"/>
                  </a:moveTo>
                  <a:cubicBezTo>
                    <a:pt x="4" y="236"/>
                    <a:pt x="5" y="236"/>
                    <a:pt x="6" y="236"/>
                  </a:cubicBezTo>
                  <a:cubicBezTo>
                    <a:pt x="7" y="236"/>
                    <a:pt x="8" y="236"/>
                    <a:pt x="8" y="237"/>
                  </a:cubicBezTo>
                  <a:lnTo>
                    <a:pt x="30" y="238"/>
                  </a:lnTo>
                  <a:cubicBezTo>
                    <a:pt x="30" y="222"/>
                    <a:pt x="30" y="205"/>
                    <a:pt x="28" y="188"/>
                  </a:cubicBezTo>
                  <a:cubicBezTo>
                    <a:pt x="28" y="186"/>
                    <a:pt x="28" y="184"/>
                    <a:pt x="28" y="183"/>
                  </a:cubicBezTo>
                  <a:cubicBezTo>
                    <a:pt x="28" y="175"/>
                    <a:pt x="29" y="167"/>
                    <a:pt x="30" y="159"/>
                  </a:cubicBezTo>
                  <a:cubicBezTo>
                    <a:pt x="26" y="156"/>
                    <a:pt x="22" y="151"/>
                    <a:pt x="20" y="147"/>
                  </a:cubicBezTo>
                  <a:cubicBezTo>
                    <a:pt x="17" y="143"/>
                    <a:pt x="15" y="138"/>
                    <a:pt x="15" y="133"/>
                  </a:cubicBezTo>
                  <a:lnTo>
                    <a:pt x="14" y="132"/>
                  </a:lnTo>
                  <a:cubicBezTo>
                    <a:pt x="14" y="130"/>
                    <a:pt x="15" y="128"/>
                    <a:pt x="16" y="126"/>
                  </a:cubicBezTo>
                  <a:cubicBezTo>
                    <a:pt x="17" y="124"/>
                    <a:pt x="19" y="122"/>
                    <a:pt x="21" y="121"/>
                  </a:cubicBezTo>
                  <a:cubicBezTo>
                    <a:pt x="23" y="120"/>
                    <a:pt x="25" y="120"/>
                    <a:pt x="27" y="120"/>
                  </a:cubicBezTo>
                  <a:cubicBezTo>
                    <a:pt x="29" y="120"/>
                    <a:pt x="31" y="121"/>
                    <a:pt x="33" y="121"/>
                  </a:cubicBezTo>
                  <a:cubicBezTo>
                    <a:pt x="34" y="122"/>
                    <a:pt x="34" y="122"/>
                    <a:pt x="34" y="122"/>
                  </a:cubicBezTo>
                  <a:lnTo>
                    <a:pt x="38" y="124"/>
                  </a:lnTo>
                  <a:cubicBezTo>
                    <a:pt x="39" y="119"/>
                    <a:pt x="41" y="114"/>
                    <a:pt x="43" y="109"/>
                  </a:cubicBezTo>
                  <a:cubicBezTo>
                    <a:pt x="46" y="97"/>
                    <a:pt x="50" y="86"/>
                    <a:pt x="55" y="75"/>
                  </a:cubicBezTo>
                  <a:cubicBezTo>
                    <a:pt x="41" y="67"/>
                    <a:pt x="43" y="41"/>
                    <a:pt x="62" y="42"/>
                  </a:cubicBezTo>
                  <a:lnTo>
                    <a:pt x="73" y="42"/>
                  </a:lnTo>
                  <a:lnTo>
                    <a:pt x="74" y="39"/>
                  </a:lnTo>
                  <a:cubicBezTo>
                    <a:pt x="76" y="29"/>
                    <a:pt x="79" y="19"/>
                    <a:pt x="84" y="10"/>
                  </a:cubicBezTo>
                  <a:cubicBezTo>
                    <a:pt x="87" y="5"/>
                    <a:pt x="81" y="0"/>
                    <a:pt x="76" y="2"/>
                  </a:cubicBezTo>
                  <a:cubicBezTo>
                    <a:pt x="61" y="13"/>
                    <a:pt x="48" y="27"/>
                    <a:pt x="38" y="43"/>
                  </a:cubicBezTo>
                  <a:cubicBezTo>
                    <a:pt x="38" y="44"/>
                    <a:pt x="37" y="45"/>
                    <a:pt x="37" y="45"/>
                  </a:cubicBezTo>
                  <a:cubicBezTo>
                    <a:pt x="34" y="80"/>
                    <a:pt x="14" y="108"/>
                    <a:pt x="5" y="140"/>
                  </a:cubicBezTo>
                  <a:cubicBezTo>
                    <a:pt x="1" y="158"/>
                    <a:pt x="0" y="176"/>
                    <a:pt x="0" y="194"/>
                  </a:cubicBezTo>
                  <a:cubicBezTo>
                    <a:pt x="0" y="208"/>
                    <a:pt x="1" y="222"/>
                    <a:pt x="3" y="2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 name="Google Shape;938;p29">
              <a:extLst>
                <a:ext uri="{FF2B5EF4-FFF2-40B4-BE49-F238E27FC236}">
                  <a16:creationId xmlns:a16="http://schemas.microsoft.com/office/drawing/2014/main" id="{F17B4FD4-FDF7-01F9-B820-6CB1D73B9AC6}"/>
                </a:ext>
              </a:extLst>
            </p:cNvPr>
            <p:cNvSpPr/>
            <p:nvPr/>
          </p:nvSpPr>
          <p:spPr>
            <a:xfrm>
              <a:off x="34565" y="-553175"/>
              <a:ext cx="10800" cy="15120"/>
            </a:xfrm>
            <a:custGeom>
              <a:avLst/>
              <a:gdLst/>
              <a:ahLst/>
              <a:cxnLst/>
              <a:rect l="l" t="t" r="r" b="b"/>
              <a:pathLst>
                <a:path w="30" h="42" extrusionOk="0">
                  <a:moveTo>
                    <a:pt x="2" y="27"/>
                  </a:moveTo>
                  <a:cubicBezTo>
                    <a:pt x="2" y="29"/>
                    <a:pt x="4" y="33"/>
                    <a:pt x="6" y="38"/>
                  </a:cubicBezTo>
                  <a:lnTo>
                    <a:pt x="9" y="40"/>
                  </a:lnTo>
                  <a:cubicBezTo>
                    <a:pt x="11" y="41"/>
                    <a:pt x="13" y="41"/>
                    <a:pt x="15" y="41"/>
                  </a:cubicBezTo>
                  <a:cubicBezTo>
                    <a:pt x="17" y="41"/>
                    <a:pt x="20" y="40"/>
                    <a:pt x="22" y="39"/>
                  </a:cubicBezTo>
                  <a:cubicBezTo>
                    <a:pt x="24" y="38"/>
                    <a:pt x="26" y="36"/>
                    <a:pt x="27" y="34"/>
                  </a:cubicBezTo>
                  <a:cubicBezTo>
                    <a:pt x="28" y="32"/>
                    <a:pt x="29" y="29"/>
                    <a:pt x="29" y="27"/>
                  </a:cubicBezTo>
                  <a:cubicBezTo>
                    <a:pt x="29" y="26"/>
                    <a:pt x="29" y="26"/>
                    <a:pt x="29" y="26"/>
                  </a:cubicBezTo>
                  <a:cubicBezTo>
                    <a:pt x="28" y="18"/>
                    <a:pt x="26" y="11"/>
                    <a:pt x="24" y="3"/>
                  </a:cubicBezTo>
                  <a:cubicBezTo>
                    <a:pt x="16" y="3"/>
                    <a:pt x="9" y="2"/>
                    <a:pt x="1" y="0"/>
                  </a:cubicBezTo>
                  <a:cubicBezTo>
                    <a:pt x="1" y="3"/>
                    <a:pt x="0" y="6"/>
                    <a:pt x="0" y="9"/>
                  </a:cubicBezTo>
                  <a:cubicBezTo>
                    <a:pt x="0" y="15"/>
                    <a:pt x="1" y="21"/>
                    <a:pt x="2"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 name="Google Shape;939;p29">
              <a:extLst>
                <a:ext uri="{FF2B5EF4-FFF2-40B4-BE49-F238E27FC236}">
                  <a16:creationId xmlns:a16="http://schemas.microsoft.com/office/drawing/2014/main" id="{0D1E62DD-E7FA-DAEE-FE49-8EF02E53D1A5}"/>
                </a:ext>
              </a:extLst>
            </p:cNvPr>
            <p:cNvSpPr/>
            <p:nvPr/>
          </p:nvSpPr>
          <p:spPr>
            <a:xfrm>
              <a:off x="25925" y="-553535"/>
              <a:ext cx="10800" cy="14400"/>
            </a:xfrm>
            <a:custGeom>
              <a:avLst/>
              <a:gdLst/>
              <a:ahLst/>
              <a:cxnLst/>
              <a:rect l="l" t="t" r="r" b="b"/>
              <a:pathLst>
                <a:path w="30" h="40" extrusionOk="0">
                  <a:moveTo>
                    <a:pt x="29" y="39"/>
                  </a:moveTo>
                  <a:cubicBezTo>
                    <a:pt x="27" y="34"/>
                    <a:pt x="26" y="29"/>
                    <a:pt x="25" y="28"/>
                  </a:cubicBezTo>
                  <a:cubicBezTo>
                    <a:pt x="24" y="22"/>
                    <a:pt x="23" y="16"/>
                    <a:pt x="23" y="10"/>
                  </a:cubicBezTo>
                  <a:cubicBezTo>
                    <a:pt x="23" y="7"/>
                    <a:pt x="24" y="4"/>
                    <a:pt x="24" y="1"/>
                  </a:cubicBezTo>
                  <a:lnTo>
                    <a:pt x="20" y="1"/>
                  </a:lnTo>
                  <a:cubicBezTo>
                    <a:pt x="19" y="0"/>
                    <a:pt x="17" y="0"/>
                    <a:pt x="16" y="0"/>
                  </a:cubicBezTo>
                  <a:cubicBezTo>
                    <a:pt x="13" y="0"/>
                    <a:pt x="11" y="1"/>
                    <a:pt x="8" y="2"/>
                  </a:cubicBezTo>
                  <a:cubicBezTo>
                    <a:pt x="5" y="3"/>
                    <a:pt x="3" y="5"/>
                    <a:pt x="2" y="8"/>
                  </a:cubicBezTo>
                  <a:cubicBezTo>
                    <a:pt x="1" y="10"/>
                    <a:pt x="0" y="12"/>
                    <a:pt x="0" y="14"/>
                  </a:cubicBezTo>
                  <a:cubicBezTo>
                    <a:pt x="6" y="23"/>
                    <a:pt x="15" y="31"/>
                    <a:pt x="25" y="37"/>
                  </a:cubicBezTo>
                  <a:cubicBezTo>
                    <a:pt x="26" y="38"/>
                    <a:pt x="28" y="39"/>
                    <a:pt x="29" y="3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 name="Google Shape;940;p29">
              <a:extLst>
                <a:ext uri="{FF2B5EF4-FFF2-40B4-BE49-F238E27FC236}">
                  <a16:creationId xmlns:a16="http://schemas.microsoft.com/office/drawing/2014/main" id="{CF31BA56-CE87-B325-501D-2D73A1D7962D}"/>
                </a:ext>
              </a:extLst>
            </p:cNvPr>
            <p:cNvSpPr/>
            <p:nvPr/>
          </p:nvSpPr>
          <p:spPr>
            <a:xfrm>
              <a:off x="36005" y="-568655"/>
              <a:ext cx="5400" cy="10800"/>
            </a:xfrm>
            <a:custGeom>
              <a:avLst/>
              <a:gdLst/>
              <a:ahLst/>
              <a:cxnLst/>
              <a:rect l="l" t="t" r="r" b="b"/>
              <a:pathLst>
                <a:path w="15" h="30" extrusionOk="0">
                  <a:moveTo>
                    <a:pt x="5" y="0"/>
                  </a:moveTo>
                  <a:cubicBezTo>
                    <a:pt x="4" y="9"/>
                    <a:pt x="1" y="18"/>
                    <a:pt x="0" y="27"/>
                  </a:cubicBezTo>
                  <a:cubicBezTo>
                    <a:pt x="4" y="28"/>
                    <a:pt x="9" y="29"/>
                    <a:pt x="14" y="29"/>
                  </a:cubicBezTo>
                  <a:cubicBezTo>
                    <a:pt x="11" y="20"/>
                    <a:pt x="8" y="10"/>
                    <a:pt x="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 name="Google Shape;941;p29">
              <a:extLst>
                <a:ext uri="{FF2B5EF4-FFF2-40B4-BE49-F238E27FC236}">
                  <a16:creationId xmlns:a16="http://schemas.microsoft.com/office/drawing/2014/main" id="{6A6E85DD-0967-E60C-1DF6-5F716D200C5C}"/>
                </a:ext>
              </a:extLst>
            </p:cNvPr>
            <p:cNvSpPr/>
            <p:nvPr/>
          </p:nvSpPr>
          <p:spPr>
            <a:xfrm>
              <a:off x="26285" y="-572255"/>
              <a:ext cx="11520" cy="13680"/>
            </a:xfrm>
            <a:custGeom>
              <a:avLst/>
              <a:gdLst/>
              <a:ahLst/>
              <a:cxnLst/>
              <a:rect l="l" t="t" r="r" b="b"/>
              <a:pathLst>
                <a:path w="32" h="38" extrusionOk="0">
                  <a:moveTo>
                    <a:pt x="28" y="0"/>
                  </a:moveTo>
                  <a:cubicBezTo>
                    <a:pt x="21" y="1"/>
                    <a:pt x="13" y="3"/>
                    <a:pt x="7" y="7"/>
                  </a:cubicBezTo>
                  <a:cubicBezTo>
                    <a:pt x="6" y="7"/>
                    <a:pt x="6" y="7"/>
                    <a:pt x="6" y="7"/>
                  </a:cubicBezTo>
                  <a:cubicBezTo>
                    <a:pt x="4" y="8"/>
                    <a:pt x="3" y="10"/>
                    <a:pt x="2" y="12"/>
                  </a:cubicBezTo>
                  <a:cubicBezTo>
                    <a:pt x="0" y="14"/>
                    <a:pt x="0" y="16"/>
                    <a:pt x="0" y="19"/>
                  </a:cubicBezTo>
                  <a:cubicBezTo>
                    <a:pt x="0" y="21"/>
                    <a:pt x="0" y="24"/>
                    <a:pt x="2" y="26"/>
                  </a:cubicBezTo>
                  <a:cubicBezTo>
                    <a:pt x="4" y="28"/>
                    <a:pt x="5" y="30"/>
                    <a:pt x="7" y="31"/>
                  </a:cubicBezTo>
                  <a:cubicBezTo>
                    <a:pt x="7" y="31"/>
                    <a:pt x="7" y="32"/>
                    <a:pt x="8" y="32"/>
                  </a:cubicBezTo>
                  <a:cubicBezTo>
                    <a:pt x="13" y="34"/>
                    <a:pt x="19" y="36"/>
                    <a:pt x="26" y="37"/>
                  </a:cubicBezTo>
                  <a:cubicBezTo>
                    <a:pt x="27" y="28"/>
                    <a:pt x="30" y="19"/>
                    <a:pt x="31" y="10"/>
                  </a:cubicBezTo>
                  <a:cubicBezTo>
                    <a:pt x="31" y="7"/>
                    <a:pt x="30" y="3"/>
                    <a:pt x="2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 name="Google Shape;942;p29">
              <a:extLst>
                <a:ext uri="{FF2B5EF4-FFF2-40B4-BE49-F238E27FC236}">
                  <a16:creationId xmlns:a16="http://schemas.microsoft.com/office/drawing/2014/main" id="{ADF94545-4F9F-BE26-3502-57350E89FC61}"/>
                </a:ext>
              </a:extLst>
            </p:cNvPr>
            <p:cNvSpPr/>
            <p:nvPr/>
          </p:nvSpPr>
          <p:spPr>
            <a:xfrm>
              <a:off x="18365" y="-593855"/>
              <a:ext cx="7560" cy="11520"/>
            </a:xfrm>
            <a:custGeom>
              <a:avLst/>
              <a:gdLst/>
              <a:ahLst/>
              <a:cxnLst/>
              <a:rect l="l" t="t" r="r" b="b"/>
              <a:pathLst>
                <a:path w="21" h="32" extrusionOk="0">
                  <a:moveTo>
                    <a:pt x="18" y="31"/>
                  </a:moveTo>
                  <a:lnTo>
                    <a:pt x="20" y="31"/>
                  </a:lnTo>
                  <a:cubicBezTo>
                    <a:pt x="20" y="21"/>
                    <a:pt x="18" y="11"/>
                    <a:pt x="17" y="0"/>
                  </a:cubicBezTo>
                  <a:cubicBezTo>
                    <a:pt x="2" y="4"/>
                    <a:pt x="0" y="29"/>
                    <a:pt x="18" y="3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 name="Google Shape;943;p29">
              <a:extLst>
                <a:ext uri="{FF2B5EF4-FFF2-40B4-BE49-F238E27FC236}">
                  <a16:creationId xmlns:a16="http://schemas.microsoft.com/office/drawing/2014/main" id="{CF2D8972-B541-5D69-71FF-046D77C2FD41}"/>
                </a:ext>
              </a:extLst>
            </p:cNvPr>
            <p:cNvSpPr/>
            <p:nvPr/>
          </p:nvSpPr>
          <p:spPr>
            <a:xfrm>
              <a:off x="24485" y="-593855"/>
              <a:ext cx="10800" cy="11880"/>
            </a:xfrm>
            <a:custGeom>
              <a:avLst/>
              <a:gdLst/>
              <a:ahLst/>
              <a:cxnLst/>
              <a:rect l="l" t="t" r="r" b="b"/>
              <a:pathLst>
                <a:path w="30" h="33" extrusionOk="0">
                  <a:moveTo>
                    <a:pt x="5" y="0"/>
                  </a:moveTo>
                  <a:cubicBezTo>
                    <a:pt x="5" y="0"/>
                    <a:pt x="4" y="0"/>
                    <a:pt x="3" y="0"/>
                  </a:cubicBezTo>
                  <a:cubicBezTo>
                    <a:pt x="2" y="0"/>
                    <a:pt x="1" y="0"/>
                    <a:pt x="0" y="0"/>
                  </a:cubicBezTo>
                  <a:cubicBezTo>
                    <a:pt x="0" y="11"/>
                    <a:pt x="2" y="21"/>
                    <a:pt x="2" y="30"/>
                  </a:cubicBezTo>
                  <a:cubicBezTo>
                    <a:pt x="12" y="30"/>
                    <a:pt x="20" y="31"/>
                    <a:pt x="29" y="32"/>
                  </a:cubicBezTo>
                  <a:cubicBezTo>
                    <a:pt x="28" y="21"/>
                    <a:pt x="27" y="12"/>
                    <a:pt x="27" y="1"/>
                  </a:cubicBezTo>
                  <a:lnTo>
                    <a:pt x="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 name="Google Shape;944;p29">
              <a:extLst>
                <a:ext uri="{FF2B5EF4-FFF2-40B4-BE49-F238E27FC236}">
                  <a16:creationId xmlns:a16="http://schemas.microsoft.com/office/drawing/2014/main" id="{F73232CD-7A1B-3809-5892-B65FB38C2092}"/>
                </a:ext>
              </a:extLst>
            </p:cNvPr>
            <p:cNvSpPr/>
            <p:nvPr/>
          </p:nvSpPr>
          <p:spPr>
            <a:xfrm>
              <a:off x="28805" y="-635975"/>
              <a:ext cx="9000" cy="14400"/>
            </a:xfrm>
            <a:custGeom>
              <a:avLst/>
              <a:gdLst/>
              <a:ahLst/>
              <a:cxnLst/>
              <a:rect l="l" t="t" r="r" b="b"/>
              <a:pathLst>
                <a:path w="25" h="40" extrusionOk="0">
                  <a:moveTo>
                    <a:pt x="20" y="2"/>
                  </a:moveTo>
                  <a:lnTo>
                    <a:pt x="19" y="2"/>
                  </a:lnTo>
                  <a:cubicBezTo>
                    <a:pt x="17" y="1"/>
                    <a:pt x="15" y="0"/>
                    <a:pt x="13" y="0"/>
                  </a:cubicBezTo>
                  <a:cubicBezTo>
                    <a:pt x="10" y="0"/>
                    <a:pt x="8" y="1"/>
                    <a:pt x="6" y="2"/>
                  </a:cubicBezTo>
                  <a:cubicBezTo>
                    <a:pt x="4" y="3"/>
                    <a:pt x="3" y="4"/>
                    <a:pt x="2" y="6"/>
                  </a:cubicBezTo>
                  <a:cubicBezTo>
                    <a:pt x="1" y="8"/>
                    <a:pt x="0" y="10"/>
                    <a:pt x="0" y="13"/>
                  </a:cubicBezTo>
                  <a:cubicBezTo>
                    <a:pt x="1" y="18"/>
                    <a:pt x="3" y="23"/>
                    <a:pt x="5" y="27"/>
                  </a:cubicBezTo>
                  <a:cubicBezTo>
                    <a:pt x="8" y="32"/>
                    <a:pt x="12" y="36"/>
                    <a:pt x="16" y="39"/>
                  </a:cubicBezTo>
                  <a:cubicBezTo>
                    <a:pt x="17" y="28"/>
                    <a:pt x="20" y="16"/>
                    <a:pt x="24" y="4"/>
                  </a:cubicBezTo>
                  <a:lnTo>
                    <a:pt x="2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 name="Google Shape;945;p29">
              <a:extLst>
                <a:ext uri="{FF2B5EF4-FFF2-40B4-BE49-F238E27FC236}">
                  <a16:creationId xmlns:a16="http://schemas.microsoft.com/office/drawing/2014/main" id="{14E1167E-0E0A-FEC0-8F9B-EF1DDDE7B769}"/>
                </a:ext>
              </a:extLst>
            </p:cNvPr>
            <p:cNvSpPr/>
            <p:nvPr/>
          </p:nvSpPr>
          <p:spPr>
            <a:xfrm>
              <a:off x="44645" y="-672695"/>
              <a:ext cx="99000" cy="21600"/>
            </a:xfrm>
            <a:custGeom>
              <a:avLst/>
              <a:gdLst/>
              <a:ahLst/>
              <a:cxnLst/>
              <a:rect l="l" t="t" r="r" b="b"/>
              <a:pathLst>
                <a:path w="275" h="60" extrusionOk="0">
                  <a:moveTo>
                    <a:pt x="0" y="58"/>
                  </a:moveTo>
                  <a:cubicBezTo>
                    <a:pt x="2" y="59"/>
                    <a:pt x="4" y="59"/>
                    <a:pt x="5" y="59"/>
                  </a:cubicBezTo>
                  <a:cubicBezTo>
                    <a:pt x="6" y="59"/>
                    <a:pt x="7" y="59"/>
                    <a:pt x="8" y="59"/>
                  </a:cubicBezTo>
                  <a:cubicBezTo>
                    <a:pt x="38" y="59"/>
                    <a:pt x="68" y="54"/>
                    <a:pt x="95" y="43"/>
                  </a:cubicBezTo>
                  <a:cubicBezTo>
                    <a:pt x="144" y="19"/>
                    <a:pt x="217" y="30"/>
                    <a:pt x="270" y="26"/>
                  </a:cubicBezTo>
                  <a:cubicBezTo>
                    <a:pt x="274" y="26"/>
                    <a:pt x="273" y="20"/>
                    <a:pt x="270" y="20"/>
                  </a:cubicBezTo>
                  <a:cubicBezTo>
                    <a:pt x="217" y="15"/>
                    <a:pt x="149" y="0"/>
                    <a:pt x="97" y="14"/>
                  </a:cubicBezTo>
                  <a:cubicBezTo>
                    <a:pt x="70" y="21"/>
                    <a:pt x="43" y="24"/>
                    <a:pt x="16" y="24"/>
                  </a:cubicBezTo>
                  <a:cubicBezTo>
                    <a:pt x="14" y="31"/>
                    <a:pt x="12" y="37"/>
                    <a:pt x="9" y="42"/>
                  </a:cubicBezTo>
                  <a:cubicBezTo>
                    <a:pt x="6" y="48"/>
                    <a:pt x="3" y="53"/>
                    <a:pt x="0" y="5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 name="Google Shape;946;p29">
              <a:extLst>
                <a:ext uri="{FF2B5EF4-FFF2-40B4-BE49-F238E27FC236}">
                  <a16:creationId xmlns:a16="http://schemas.microsoft.com/office/drawing/2014/main" id="{93E2BEEB-2C6D-51C5-E1A6-10780B76F2AB}"/>
                </a:ext>
              </a:extLst>
            </p:cNvPr>
            <p:cNvSpPr/>
            <p:nvPr/>
          </p:nvSpPr>
          <p:spPr>
            <a:xfrm>
              <a:off x="43565" y="-664055"/>
              <a:ext cx="7200" cy="12600"/>
            </a:xfrm>
            <a:custGeom>
              <a:avLst/>
              <a:gdLst/>
              <a:ahLst/>
              <a:cxnLst/>
              <a:rect l="l" t="t" r="r" b="b"/>
              <a:pathLst>
                <a:path w="20" h="35" extrusionOk="0">
                  <a:moveTo>
                    <a:pt x="12" y="18"/>
                  </a:moveTo>
                  <a:cubicBezTo>
                    <a:pt x="15" y="13"/>
                    <a:pt x="17" y="7"/>
                    <a:pt x="19" y="0"/>
                  </a:cubicBezTo>
                  <a:lnTo>
                    <a:pt x="18" y="0"/>
                  </a:lnTo>
                  <a:cubicBezTo>
                    <a:pt x="12" y="9"/>
                    <a:pt x="7" y="19"/>
                    <a:pt x="2" y="28"/>
                  </a:cubicBezTo>
                  <a:cubicBezTo>
                    <a:pt x="2" y="30"/>
                    <a:pt x="1" y="32"/>
                    <a:pt x="0" y="33"/>
                  </a:cubicBezTo>
                  <a:lnTo>
                    <a:pt x="3" y="34"/>
                  </a:lnTo>
                  <a:cubicBezTo>
                    <a:pt x="6" y="29"/>
                    <a:pt x="9" y="24"/>
                    <a:pt x="12"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 name="Google Shape;947;p29">
              <a:extLst>
                <a:ext uri="{FF2B5EF4-FFF2-40B4-BE49-F238E27FC236}">
                  <a16:creationId xmlns:a16="http://schemas.microsoft.com/office/drawing/2014/main" id="{B51C8F2B-A8ED-3A9E-F58E-E47068A6BEE6}"/>
                </a:ext>
              </a:extLst>
            </p:cNvPr>
            <p:cNvSpPr/>
            <p:nvPr/>
          </p:nvSpPr>
          <p:spPr>
            <a:xfrm>
              <a:off x="38525" y="-664055"/>
              <a:ext cx="11880" cy="12240"/>
            </a:xfrm>
            <a:custGeom>
              <a:avLst/>
              <a:gdLst/>
              <a:ahLst/>
              <a:cxnLst/>
              <a:rect l="l" t="t" r="r" b="b"/>
              <a:pathLst>
                <a:path w="33" h="34" extrusionOk="0">
                  <a:moveTo>
                    <a:pt x="32" y="0"/>
                  </a:moveTo>
                  <a:lnTo>
                    <a:pt x="21" y="0"/>
                  </a:lnTo>
                  <a:cubicBezTo>
                    <a:pt x="1" y="0"/>
                    <a:pt x="0" y="25"/>
                    <a:pt x="14" y="33"/>
                  </a:cubicBezTo>
                  <a:cubicBezTo>
                    <a:pt x="14" y="32"/>
                    <a:pt x="15" y="30"/>
                    <a:pt x="16" y="28"/>
                  </a:cubicBezTo>
                  <a:cubicBezTo>
                    <a:pt x="21" y="19"/>
                    <a:pt x="26" y="9"/>
                    <a:pt x="3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 name="Google Shape;948;p29">
              <a:extLst>
                <a:ext uri="{FF2B5EF4-FFF2-40B4-BE49-F238E27FC236}">
                  <a16:creationId xmlns:a16="http://schemas.microsoft.com/office/drawing/2014/main" id="{300BD06B-DFB1-F92E-563D-A5123C509C79}"/>
                </a:ext>
              </a:extLst>
            </p:cNvPr>
            <p:cNvSpPr/>
            <p:nvPr/>
          </p:nvSpPr>
          <p:spPr>
            <a:xfrm>
              <a:off x="33845" y="-757295"/>
              <a:ext cx="110520" cy="18360"/>
            </a:xfrm>
            <a:custGeom>
              <a:avLst/>
              <a:gdLst/>
              <a:ahLst/>
              <a:cxnLst/>
              <a:rect l="l" t="t" r="r" b="b"/>
              <a:pathLst>
                <a:path w="307" h="51" extrusionOk="0">
                  <a:moveTo>
                    <a:pt x="151" y="38"/>
                  </a:moveTo>
                  <a:cubicBezTo>
                    <a:pt x="201" y="26"/>
                    <a:pt x="252" y="33"/>
                    <a:pt x="302" y="22"/>
                  </a:cubicBezTo>
                  <a:lnTo>
                    <a:pt x="303" y="22"/>
                  </a:lnTo>
                  <a:cubicBezTo>
                    <a:pt x="304" y="21"/>
                    <a:pt x="304" y="21"/>
                    <a:pt x="305" y="20"/>
                  </a:cubicBezTo>
                  <a:cubicBezTo>
                    <a:pt x="306" y="19"/>
                    <a:pt x="305" y="18"/>
                    <a:pt x="305" y="18"/>
                  </a:cubicBezTo>
                  <a:cubicBezTo>
                    <a:pt x="305" y="17"/>
                    <a:pt x="306" y="16"/>
                    <a:pt x="305" y="15"/>
                  </a:cubicBezTo>
                  <a:cubicBezTo>
                    <a:pt x="304" y="14"/>
                    <a:pt x="304" y="15"/>
                    <a:pt x="303" y="14"/>
                  </a:cubicBezTo>
                  <a:cubicBezTo>
                    <a:pt x="302" y="13"/>
                    <a:pt x="301" y="13"/>
                    <a:pt x="301" y="13"/>
                  </a:cubicBezTo>
                  <a:cubicBezTo>
                    <a:pt x="300" y="13"/>
                    <a:pt x="300" y="13"/>
                    <a:pt x="300" y="13"/>
                  </a:cubicBezTo>
                  <a:cubicBezTo>
                    <a:pt x="256" y="16"/>
                    <a:pt x="211" y="18"/>
                    <a:pt x="167" y="18"/>
                  </a:cubicBezTo>
                  <a:cubicBezTo>
                    <a:pt x="144" y="18"/>
                    <a:pt x="120" y="17"/>
                    <a:pt x="97" y="16"/>
                  </a:cubicBezTo>
                  <a:cubicBezTo>
                    <a:pt x="64" y="13"/>
                    <a:pt x="32" y="8"/>
                    <a:pt x="0" y="0"/>
                  </a:cubicBezTo>
                  <a:cubicBezTo>
                    <a:pt x="3" y="8"/>
                    <a:pt x="5" y="16"/>
                    <a:pt x="5" y="25"/>
                  </a:cubicBezTo>
                  <a:cubicBezTo>
                    <a:pt x="5" y="28"/>
                    <a:pt x="5" y="31"/>
                    <a:pt x="4" y="34"/>
                  </a:cubicBezTo>
                  <a:cubicBezTo>
                    <a:pt x="53" y="39"/>
                    <a:pt x="101" y="50"/>
                    <a:pt x="151" y="3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29">
              <a:extLst>
                <a:ext uri="{FF2B5EF4-FFF2-40B4-BE49-F238E27FC236}">
                  <a16:creationId xmlns:a16="http://schemas.microsoft.com/office/drawing/2014/main" id="{B4539161-D84F-3DD9-A8BA-AD3AE3768A84}"/>
                </a:ext>
              </a:extLst>
            </p:cNvPr>
            <p:cNvSpPr/>
            <p:nvPr/>
          </p:nvSpPr>
          <p:spPr>
            <a:xfrm>
              <a:off x="22325" y="-758735"/>
              <a:ext cx="13680" cy="14040"/>
            </a:xfrm>
            <a:custGeom>
              <a:avLst/>
              <a:gdLst/>
              <a:ahLst/>
              <a:cxnLst/>
              <a:rect l="l" t="t" r="r" b="b"/>
              <a:pathLst>
                <a:path w="38" h="39" extrusionOk="0">
                  <a:moveTo>
                    <a:pt x="32" y="4"/>
                  </a:moveTo>
                  <a:lnTo>
                    <a:pt x="26" y="3"/>
                  </a:lnTo>
                  <a:cubicBezTo>
                    <a:pt x="4" y="0"/>
                    <a:pt x="0" y="35"/>
                    <a:pt x="22" y="37"/>
                  </a:cubicBezTo>
                  <a:lnTo>
                    <a:pt x="36" y="38"/>
                  </a:lnTo>
                  <a:cubicBezTo>
                    <a:pt x="37" y="35"/>
                    <a:pt x="37" y="32"/>
                    <a:pt x="37" y="29"/>
                  </a:cubicBezTo>
                  <a:cubicBezTo>
                    <a:pt x="37" y="20"/>
                    <a:pt x="35" y="12"/>
                    <a:pt x="32"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 name="Google Shape;950;p29">
              <a:extLst>
                <a:ext uri="{FF2B5EF4-FFF2-40B4-BE49-F238E27FC236}">
                  <a16:creationId xmlns:a16="http://schemas.microsoft.com/office/drawing/2014/main" id="{B4C7FEC7-9B14-7E36-73C5-B0BA9BD3A52A}"/>
                </a:ext>
              </a:extLst>
            </p:cNvPr>
            <p:cNvSpPr/>
            <p:nvPr/>
          </p:nvSpPr>
          <p:spPr>
            <a:xfrm>
              <a:off x="192965" y="-878975"/>
              <a:ext cx="43560" cy="8280"/>
            </a:xfrm>
            <a:custGeom>
              <a:avLst/>
              <a:gdLst/>
              <a:ahLst/>
              <a:cxnLst/>
              <a:rect l="l" t="t" r="r" b="b"/>
              <a:pathLst>
                <a:path w="121" h="23" extrusionOk="0">
                  <a:moveTo>
                    <a:pt x="3" y="16"/>
                  </a:moveTo>
                  <a:cubicBezTo>
                    <a:pt x="16" y="20"/>
                    <a:pt x="30" y="22"/>
                    <a:pt x="43" y="22"/>
                  </a:cubicBezTo>
                  <a:cubicBezTo>
                    <a:pt x="48" y="22"/>
                    <a:pt x="52" y="22"/>
                    <a:pt x="57" y="21"/>
                  </a:cubicBezTo>
                  <a:cubicBezTo>
                    <a:pt x="68" y="20"/>
                    <a:pt x="80" y="19"/>
                    <a:pt x="92" y="19"/>
                  </a:cubicBezTo>
                  <a:cubicBezTo>
                    <a:pt x="93" y="19"/>
                    <a:pt x="94" y="19"/>
                    <a:pt x="95" y="19"/>
                  </a:cubicBezTo>
                  <a:cubicBezTo>
                    <a:pt x="101" y="19"/>
                    <a:pt x="107" y="20"/>
                    <a:pt x="114" y="20"/>
                  </a:cubicBezTo>
                  <a:cubicBezTo>
                    <a:pt x="120" y="20"/>
                    <a:pt x="120" y="11"/>
                    <a:pt x="114" y="10"/>
                  </a:cubicBezTo>
                  <a:cubicBezTo>
                    <a:pt x="108" y="9"/>
                    <a:pt x="100" y="6"/>
                    <a:pt x="91" y="4"/>
                  </a:cubicBezTo>
                  <a:cubicBezTo>
                    <a:pt x="80" y="2"/>
                    <a:pt x="68" y="1"/>
                    <a:pt x="57" y="1"/>
                  </a:cubicBezTo>
                  <a:cubicBezTo>
                    <a:pt x="52" y="0"/>
                    <a:pt x="47" y="0"/>
                    <a:pt x="42" y="0"/>
                  </a:cubicBezTo>
                  <a:cubicBezTo>
                    <a:pt x="29" y="0"/>
                    <a:pt x="16" y="2"/>
                    <a:pt x="3" y="6"/>
                  </a:cubicBezTo>
                  <a:cubicBezTo>
                    <a:pt x="2" y="7"/>
                    <a:pt x="1" y="8"/>
                    <a:pt x="1" y="8"/>
                  </a:cubicBezTo>
                  <a:cubicBezTo>
                    <a:pt x="0" y="9"/>
                    <a:pt x="0" y="10"/>
                    <a:pt x="0" y="11"/>
                  </a:cubicBezTo>
                  <a:cubicBezTo>
                    <a:pt x="0" y="12"/>
                    <a:pt x="0" y="13"/>
                    <a:pt x="1" y="14"/>
                  </a:cubicBezTo>
                  <a:cubicBezTo>
                    <a:pt x="1" y="14"/>
                    <a:pt x="2" y="15"/>
                    <a:pt x="3"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 name="Google Shape;951;p29">
              <a:extLst>
                <a:ext uri="{FF2B5EF4-FFF2-40B4-BE49-F238E27FC236}">
                  <a16:creationId xmlns:a16="http://schemas.microsoft.com/office/drawing/2014/main" id="{EA9B42D7-F694-A5C5-124E-1F187E07461A}"/>
                </a:ext>
              </a:extLst>
            </p:cNvPr>
            <p:cNvSpPr/>
            <p:nvPr/>
          </p:nvSpPr>
          <p:spPr>
            <a:xfrm>
              <a:off x="115205" y="-881495"/>
              <a:ext cx="51840" cy="9720"/>
            </a:xfrm>
            <a:custGeom>
              <a:avLst/>
              <a:gdLst/>
              <a:ahLst/>
              <a:cxnLst/>
              <a:rect l="l" t="t" r="r" b="b"/>
              <a:pathLst>
                <a:path w="144" h="27" extrusionOk="0">
                  <a:moveTo>
                    <a:pt x="2" y="9"/>
                  </a:moveTo>
                  <a:cubicBezTo>
                    <a:pt x="1" y="9"/>
                    <a:pt x="1" y="9"/>
                    <a:pt x="0" y="10"/>
                  </a:cubicBezTo>
                  <a:cubicBezTo>
                    <a:pt x="0" y="11"/>
                    <a:pt x="0" y="12"/>
                    <a:pt x="0" y="13"/>
                  </a:cubicBezTo>
                  <a:cubicBezTo>
                    <a:pt x="0" y="14"/>
                    <a:pt x="0" y="15"/>
                    <a:pt x="0" y="15"/>
                  </a:cubicBezTo>
                  <a:cubicBezTo>
                    <a:pt x="1" y="16"/>
                    <a:pt x="1" y="16"/>
                    <a:pt x="2" y="17"/>
                  </a:cubicBezTo>
                  <a:cubicBezTo>
                    <a:pt x="16" y="23"/>
                    <a:pt x="32" y="26"/>
                    <a:pt x="48" y="26"/>
                  </a:cubicBezTo>
                  <a:cubicBezTo>
                    <a:pt x="54" y="26"/>
                    <a:pt x="59" y="26"/>
                    <a:pt x="65" y="25"/>
                  </a:cubicBezTo>
                  <a:cubicBezTo>
                    <a:pt x="89" y="25"/>
                    <a:pt x="112" y="22"/>
                    <a:pt x="137" y="20"/>
                  </a:cubicBezTo>
                  <a:cubicBezTo>
                    <a:pt x="138" y="20"/>
                    <a:pt x="139" y="19"/>
                    <a:pt x="140" y="19"/>
                  </a:cubicBezTo>
                  <a:cubicBezTo>
                    <a:pt x="142" y="18"/>
                    <a:pt x="142" y="18"/>
                    <a:pt x="142" y="17"/>
                  </a:cubicBezTo>
                  <a:cubicBezTo>
                    <a:pt x="143" y="16"/>
                    <a:pt x="143" y="15"/>
                    <a:pt x="143" y="14"/>
                  </a:cubicBezTo>
                  <a:cubicBezTo>
                    <a:pt x="143" y="13"/>
                    <a:pt x="143" y="12"/>
                    <a:pt x="142" y="11"/>
                  </a:cubicBezTo>
                  <a:cubicBezTo>
                    <a:pt x="142" y="10"/>
                    <a:pt x="141" y="9"/>
                    <a:pt x="140" y="9"/>
                  </a:cubicBezTo>
                  <a:cubicBezTo>
                    <a:pt x="139" y="8"/>
                    <a:pt x="138" y="8"/>
                    <a:pt x="137" y="8"/>
                  </a:cubicBezTo>
                  <a:cubicBezTo>
                    <a:pt x="113" y="6"/>
                    <a:pt x="90" y="1"/>
                    <a:pt x="66" y="1"/>
                  </a:cubicBezTo>
                  <a:cubicBezTo>
                    <a:pt x="60" y="0"/>
                    <a:pt x="54" y="0"/>
                    <a:pt x="47" y="0"/>
                  </a:cubicBezTo>
                  <a:cubicBezTo>
                    <a:pt x="32" y="0"/>
                    <a:pt x="16" y="3"/>
                    <a:pt x="2"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29">
              <a:extLst>
                <a:ext uri="{FF2B5EF4-FFF2-40B4-BE49-F238E27FC236}">
                  <a16:creationId xmlns:a16="http://schemas.microsoft.com/office/drawing/2014/main" id="{15E90713-8AC4-6176-70FF-9F302FCB62E7}"/>
                </a:ext>
              </a:extLst>
            </p:cNvPr>
            <p:cNvSpPr/>
            <p:nvPr/>
          </p:nvSpPr>
          <p:spPr>
            <a:xfrm>
              <a:off x="16205" y="-886175"/>
              <a:ext cx="81000" cy="14400"/>
            </a:xfrm>
            <a:custGeom>
              <a:avLst/>
              <a:gdLst/>
              <a:ahLst/>
              <a:cxnLst/>
              <a:rect l="l" t="t" r="r" b="b"/>
              <a:pathLst>
                <a:path w="225" h="40" extrusionOk="0">
                  <a:moveTo>
                    <a:pt x="217" y="10"/>
                  </a:moveTo>
                  <a:cubicBezTo>
                    <a:pt x="184" y="5"/>
                    <a:pt x="151" y="3"/>
                    <a:pt x="118" y="3"/>
                  </a:cubicBezTo>
                  <a:cubicBezTo>
                    <a:pt x="112" y="3"/>
                    <a:pt x="106" y="3"/>
                    <a:pt x="99" y="3"/>
                  </a:cubicBezTo>
                  <a:cubicBezTo>
                    <a:pt x="66" y="2"/>
                    <a:pt x="33" y="1"/>
                    <a:pt x="0" y="0"/>
                  </a:cubicBezTo>
                  <a:cubicBezTo>
                    <a:pt x="0" y="13"/>
                    <a:pt x="0" y="26"/>
                    <a:pt x="0" y="39"/>
                  </a:cubicBezTo>
                  <a:cubicBezTo>
                    <a:pt x="2" y="39"/>
                    <a:pt x="4" y="39"/>
                    <a:pt x="7" y="39"/>
                  </a:cubicBezTo>
                  <a:cubicBezTo>
                    <a:pt x="77" y="39"/>
                    <a:pt x="148" y="34"/>
                    <a:pt x="218" y="24"/>
                  </a:cubicBezTo>
                  <a:cubicBezTo>
                    <a:pt x="224" y="23"/>
                    <a:pt x="224" y="12"/>
                    <a:pt x="217"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29">
              <a:extLst>
                <a:ext uri="{FF2B5EF4-FFF2-40B4-BE49-F238E27FC236}">
                  <a16:creationId xmlns:a16="http://schemas.microsoft.com/office/drawing/2014/main" id="{6686FD89-5A08-B080-D813-FA92DF180985}"/>
                </a:ext>
              </a:extLst>
            </p:cNvPr>
            <p:cNvSpPr/>
            <p:nvPr/>
          </p:nvSpPr>
          <p:spPr>
            <a:xfrm>
              <a:off x="3245" y="-885815"/>
              <a:ext cx="13320" cy="14400"/>
            </a:xfrm>
            <a:custGeom>
              <a:avLst/>
              <a:gdLst/>
              <a:ahLst/>
              <a:cxnLst/>
              <a:rect l="l" t="t" r="r" b="b"/>
              <a:pathLst>
                <a:path w="37" h="40" extrusionOk="0">
                  <a:moveTo>
                    <a:pt x="36" y="0"/>
                  </a:moveTo>
                  <a:lnTo>
                    <a:pt x="28" y="0"/>
                  </a:lnTo>
                  <a:cubicBezTo>
                    <a:pt x="3" y="0"/>
                    <a:pt x="0" y="39"/>
                    <a:pt x="25" y="39"/>
                  </a:cubicBezTo>
                  <a:lnTo>
                    <a:pt x="35" y="39"/>
                  </a:lnTo>
                  <a:cubicBezTo>
                    <a:pt x="36" y="26"/>
                    <a:pt x="36" y="13"/>
                    <a:pt x="3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29">
              <a:extLst>
                <a:ext uri="{FF2B5EF4-FFF2-40B4-BE49-F238E27FC236}">
                  <a16:creationId xmlns:a16="http://schemas.microsoft.com/office/drawing/2014/main" id="{4AC13B6F-EB16-132B-61D3-AC83A34E15F7}"/>
                </a:ext>
              </a:extLst>
            </p:cNvPr>
            <p:cNvSpPr/>
            <p:nvPr/>
          </p:nvSpPr>
          <p:spPr>
            <a:xfrm>
              <a:off x="1221845" y="-1049975"/>
              <a:ext cx="21960" cy="28440"/>
            </a:xfrm>
            <a:custGeom>
              <a:avLst/>
              <a:gdLst/>
              <a:ahLst/>
              <a:cxnLst/>
              <a:rect l="l" t="t" r="r" b="b"/>
              <a:pathLst>
                <a:path w="61" h="79" extrusionOk="0">
                  <a:moveTo>
                    <a:pt x="45" y="72"/>
                  </a:moveTo>
                  <a:cubicBezTo>
                    <a:pt x="50" y="78"/>
                    <a:pt x="60" y="72"/>
                    <a:pt x="60" y="65"/>
                  </a:cubicBezTo>
                  <a:cubicBezTo>
                    <a:pt x="60" y="50"/>
                    <a:pt x="50" y="42"/>
                    <a:pt x="41" y="31"/>
                  </a:cubicBezTo>
                  <a:cubicBezTo>
                    <a:pt x="38" y="25"/>
                    <a:pt x="34" y="20"/>
                    <a:pt x="29" y="15"/>
                  </a:cubicBezTo>
                  <a:cubicBezTo>
                    <a:pt x="27" y="13"/>
                    <a:pt x="25" y="10"/>
                    <a:pt x="23" y="8"/>
                  </a:cubicBezTo>
                  <a:cubicBezTo>
                    <a:pt x="23" y="7"/>
                    <a:pt x="23" y="7"/>
                    <a:pt x="22" y="6"/>
                  </a:cubicBezTo>
                  <a:cubicBezTo>
                    <a:pt x="21" y="4"/>
                    <a:pt x="20" y="3"/>
                    <a:pt x="18" y="2"/>
                  </a:cubicBezTo>
                  <a:cubicBezTo>
                    <a:pt x="16" y="1"/>
                    <a:pt x="14" y="0"/>
                    <a:pt x="12" y="0"/>
                  </a:cubicBezTo>
                  <a:cubicBezTo>
                    <a:pt x="10" y="0"/>
                    <a:pt x="8" y="1"/>
                    <a:pt x="6" y="2"/>
                  </a:cubicBezTo>
                  <a:cubicBezTo>
                    <a:pt x="4" y="3"/>
                    <a:pt x="2" y="3"/>
                    <a:pt x="1" y="6"/>
                  </a:cubicBezTo>
                  <a:cubicBezTo>
                    <a:pt x="0" y="8"/>
                    <a:pt x="0" y="9"/>
                    <a:pt x="0" y="11"/>
                  </a:cubicBezTo>
                  <a:cubicBezTo>
                    <a:pt x="0" y="25"/>
                    <a:pt x="9" y="32"/>
                    <a:pt x="17" y="43"/>
                  </a:cubicBezTo>
                  <a:cubicBezTo>
                    <a:pt x="25" y="54"/>
                    <a:pt x="37" y="61"/>
                    <a:pt x="45" y="7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29">
              <a:extLst>
                <a:ext uri="{FF2B5EF4-FFF2-40B4-BE49-F238E27FC236}">
                  <a16:creationId xmlns:a16="http://schemas.microsoft.com/office/drawing/2014/main" id="{FF1AB205-4773-101C-FB3E-2B1FD4BFFED9}"/>
                </a:ext>
              </a:extLst>
            </p:cNvPr>
            <p:cNvSpPr/>
            <p:nvPr/>
          </p:nvSpPr>
          <p:spPr>
            <a:xfrm>
              <a:off x="1247405" y="-1012535"/>
              <a:ext cx="81720" cy="304200"/>
            </a:xfrm>
            <a:custGeom>
              <a:avLst/>
              <a:gdLst/>
              <a:ahLst/>
              <a:cxnLst/>
              <a:rect l="l" t="t" r="r" b="b"/>
              <a:pathLst>
                <a:path w="227" h="845" extrusionOk="0">
                  <a:moveTo>
                    <a:pt x="138" y="437"/>
                  </a:moveTo>
                  <a:cubicBezTo>
                    <a:pt x="155" y="501"/>
                    <a:pt x="165" y="566"/>
                    <a:pt x="169" y="632"/>
                  </a:cubicBezTo>
                  <a:cubicBezTo>
                    <a:pt x="173" y="698"/>
                    <a:pt x="167" y="773"/>
                    <a:pt x="181" y="838"/>
                  </a:cubicBezTo>
                  <a:cubicBezTo>
                    <a:pt x="181" y="839"/>
                    <a:pt x="182" y="839"/>
                    <a:pt x="182" y="840"/>
                  </a:cubicBezTo>
                  <a:cubicBezTo>
                    <a:pt x="183" y="841"/>
                    <a:pt x="183" y="842"/>
                    <a:pt x="184" y="843"/>
                  </a:cubicBezTo>
                  <a:cubicBezTo>
                    <a:pt x="185" y="843"/>
                    <a:pt x="187" y="844"/>
                    <a:pt x="188" y="844"/>
                  </a:cubicBezTo>
                  <a:cubicBezTo>
                    <a:pt x="189" y="844"/>
                    <a:pt x="191" y="843"/>
                    <a:pt x="192" y="843"/>
                  </a:cubicBezTo>
                  <a:cubicBezTo>
                    <a:pt x="194" y="842"/>
                    <a:pt x="194" y="841"/>
                    <a:pt x="194" y="840"/>
                  </a:cubicBezTo>
                  <a:cubicBezTo>
                    <a:pt x="195" y="839"/>
                    <a:pt x="195" y="839"/>
                    <a:pt x="195" y="838"/>
                  </a:cubicBezTo>
                  <a:cubicBezTo>
                    <a:pt x="226" y="700"/>
                    <a:pt x="180" y="555"/>
                    <a:pt x="162" y="419"/>
                  </a:cubicBezTo>
                  <a:cubicBezTo>
                    <a:pt x="142" y="281"/>
                    <a:pt x="96" y="149"/>
                    <a:pt x="26" y="29"/>
                  </a:cubicBezTo>
                  <a:cubicBezTo>
                    <a:pt x="22" y="21"/>
                    <a:pt x="17" y="13"/>
                    <a:pt x="13" y="6"/>
                  </a:cubicBezTo>
                  <a:cubicBezTo>
                    <a:pt x="9" y="0"/>
                    <a:pt x="0" y="4"/>
                    <a:pt x="2" y="10"/>
                  </a:cubicBezTo>
                  <a:cubicBezTo>
                    <a:pt x="34" y="91"/>
                    <a:pt x="81" y="167"/>
                    <a:pt x="101" y="252"/>
                  </a:cubicBezTo>
                  <a:cubicBezTo>
                    <a:pt x="115" y="313"/>
                    <a:pt x="121" y="377"/>
                    <a:pt x="138" y="4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29">
              <a:extLst>
                <a:ext uri="{FF2B5EF4-FFF2-40B4-BE49-F238E27FC236}">
                  <a16:creationId xmlns:a16="http://schemas.microsoft.com/office/drawing/2014/main" id="{244CA2AF-6DDA-59AC-D54B-88DE606A1BFE}"/>
                </a:ext>
              </a:extLst>
            </p:cNvPr>
            <p:cNvSpPr/>
            <p:nvPr/>
          </p:nvSpPr>
          <p:spPr>
            <a:xfrm>
              <a:off x="1294565" y="-718775"/>
              <a:ext cx="6840" cy="25200"/>
            </a:xfrm>
            <a:custGeom>
              <a:avLst/>
              <a:gdLst/>
              <a:ahLst/>
              <a:cxnLst/>
              <a:rect l="l" t="t" r="r" b="b"/>
              <a:pathLst>
                <a:path w="19" h="70" extrusionOk="0">
                  <a:moveTo>
                    <a:pt x="5" y="3"/>
                  </a:moveTo>
                  <a:cubicBezTo>
                    <a:pt x="2" y="14"/>
                    <a:pt x="0" y="25"/>
                    <a:pt x="0" y="37"/>
                  </a:cubicBezTo>
                  <a:cubicBezTo>
                    <a:pt x="0" y="45"/>
                    <a:pt x="1" y="54"/>
                    <a:pt x="3" y="62"/>
                  </a:cubicBezTo>
                  <a:cubicBezTo>
                    <a:pt x="3" y="69"/>
                    <a:pt x="14" y="68"/>
                    <a:pt x="15" y="62"/>
                  </a:cubicBezTo>
                  <a:cubicBezTo>
                    <a:pt x="17" y="53"/>
                    <a:pt x="18" y="45"/>
                    <a:pt x="18" y="36"/>
                  </a:cubicBezTo>
                  <a:cubicBezTo>
                    <a:pt x="18" y="25"/>
                    <a:pt x="16" y="15"/>
                    <a:pt x="13" y="4"/>
                  </a:cubicBezTo>
                  <a:cubicBezTo>
                    <a:pt x="13" y="3"/>
                    <a:pt x="14" y="3"/>
                    <a:pt x="13" y="2"/>
                  </a:cubicBezTo>
                  <a:cubicBezTo>
                    <a:pt x="12" y="1"/>
                    <a:pt x="12" y="2"/>
                    <a:pt x="11" y="1"/>
                  </a:cubicBezTo>
                  <a:cubicBezTo>
                    <a:pt x="10" y="0"/>
                    <a:pt x="10" y="0"/>
                    <a:pt x="9" y="0"/>
                  </a:cubicBezTo>
                  <a:cubicBezTo>
                    <a:pt x="8" y="0"/>
                    <a:pt x="8" y="0"/>
                    <a:pt x="7" y="1"/>
                  </a:cubicBezTo>
                  <a:cubicBezTo>
                    <a:pt x="6" y="2"/>
                    <a:pt x="6" y="1"/>
                    <a:pt x="5" y="2"/>
                  </a:cubicBezTo>
                  <a:cubicBezTo>
                    <a:pt x="4" y="3"/>
                    <a:pt x="5" y="3"/>
                    <a:pt x="5"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29">
              <a:extLst>
                <a:ext uri="{FF2B5EF4-FFF2-40B4-BE49-F238E27FC236}">
                  <a16:creationId xmlns:a16="http://schemas.microsoft.com/office/drawing/2014/main" id="{6F29D1AF-8F90-917C-EB3E-F23988FF3DF6}"/>
                </a:ext>
              </a:extLst>
            </p:cNvPr>
            <p:cNvSpPr/>
            <p:nvPr/>
          </p:nvSpPr>
          <p:spPr>
            <a:xfrm>
              <a:off x="1187285" y="-1062935"/>
              <a:ext cx="114120" cy="306360"/>
            </a:xfrm>
            <a:custGeom>
              <a:avLst/>
              <a:gdLst/>
              <a:ahLst/>
              <a:cxnLst/>
              <a:rect l="l" t="t" r="r" b="b"/>
              <a:pathLst>
                <a:path w="317" h="851" extrusionOk="0">
                  <a:moveTo>
                    <a:pt x="290" y="620"/>
                  </a:moveTo>
                  <a:cubicBezTo>
                    <a:pt x="266" y="539"/>
                    <a:pt x="257" y="452"/>
                    <a:pt x="231" y="371"/>
                  </a:cubicBezTo>
                  <a:cubicBezTo>
                    <a:pt x="207" y="303"/>
                    <a:pt x="177" y="237"/>
                    <a:pt x="141" y="175"/>
                  </a:cubicBezTo>
                  <a:cubicBezTo>
                    <a:pt x="135" y="165"/>
                    <a:pt x="129" y="155"/>
                    <a:pt x="123" y="145"/>
                  </a:cubicBezTo>
                  <a:cubicBezTo>
                    <a:pt x="94" y="95"/>
                    <a:pt x="64" y="29"/>
                    <a:pt x="11" y="1"/>
                  </a:cubicBezTo>
                  <a:cubicBezTo>
                    <a:pt x="10" y="0"/>
                    <a:pt x="9" y="0"/>
                    <a:pt x="8" y="0"/>
                  </a:cubicBezTo>
                  <a:cubicBezTo>
                    <a:pt x="6" y="0"/>
                    <a:pt x="5" y="0"/>
                    <a:pt x="4" y="1"/>
                  </a:cubicBezTo>
                  <a:cubicBezTo>
                    <a:pt x="3" y="2"/>
                    <a:pt x="2" y="3"/>
                    <a:pt x="1" y="4"/>
                  </a:cubicBezTo>
                  <a:cubicBezTo>
                    <a:pt x="0" y="5"/>
                    <a:pt x="0" y="6"/>
                    <a:pt x="0" y="7"/>
                  </a:cubicBezTo>
                  <a:cubicBezTo>
                    <a:pt x="0" y="8"/>
                    <a:pt x="0" y="8"/>
                    <a:pt x="1" y="9"/>
                  </a:cubicBezTo>
                  <a:cubicBezTo>
                    <a:pt x="11" y="58"/>
                    <a:pt x="65" y="90"/>
                    <a:pt x="85" y="135"/>
                  </a:cubicBezTo>
                  <a:cubicBezTo>
                    <a:pt x="101" y="172"/>
                    <a:pt x="132" y="202"/>
                    <a:pt x="148" y="240"/>
                  </a:cubicBezTo>
                  <a:cubicBezTo>
                    <a:pt x="162" y="274"/>
                    <a:pt x="179" y="308"/>
                    <a:pt x="192" y="343"/>
                  </a:cubicBezTo>
                  <a:cubicBezTo>
                    <a:pt x="225" y="430"/>
                    <a:pt x="236" y="524"/>
                    <a:pt x="263" y="613"/>
                  </a:cubicBezTo>
                  <a:cubicBezTo>
                    <a:pt x="285" y="687"/>
                    <a:pt x="277" y="770"/>
                    <a:pt x="296" y="844"/>
                  </a:cubicBezTo>
                  <a:cubicBezTo>
                    <a:pt x="297" y="849"/>
                    <a:pt x="303" y="850"/>
                    <a:pt x="304" y="844"/>
                  </a:cubicBezTo>
                  <a:cubicBezTo>
                    <a:pt x="316" y="800"/>
                    <a:pt x="302" y="758"/>
                    <a:pt x="301" y="713"/>
                  </a:cubicBezTo>
                  <a:cubicBezTo>
                    <a:pt x="301" y="712"/>
                    <a:pt x="301" y="712"/>
                    <a:pt x="301" y="712"/>
                  </a:cubicBezTo>
                  <a:cubicBezTo>
                    <a:pt x="301" y="681"/>
                    <a:pt x="297" y="650"/>
                    <a:pt x="290" y="6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 name="Google Shape;958;p29">
              <a:extLst>
                <a:ext uri="{FF2B5EF4-FFF2-40B4-BE49-F238E27FC236}">
                  <a16:creationId xmlns:a16="http://schemas.microsoft.com/office/drawing/2014/main" id="{F94B7740-7451-636D-221D-B8C953D33A4D}"/>
                </a:ext>
              </a:extLst>
            </p:cNvPr>
            <p:cNvSpPr/>
            <p:nvPr/>
          </p:nvSpPr>
          <p:spPr>
            <a:xfrm>
              <a:off x="1106645" y="-1119815"/>
              <a:ext cx="67680" cy="50760"/>
            </a:xfrm>
            <a:custGeom>
              <a:avLst/>
              <a:gdLst/>
              <a:ahLst/>
              <a:cxnLst/>
              <a:rect l="l" t="t" r="r" b="b"/>
              <a:pathLst>
                <a:path w="188" h="141" extrusionOk="0">
                  <a:moveTo>
                    <a:pt x="163" y="98"/>
                  </a:moveTo>
                  <a:cubicBezTo>
                    <a:pt x="146" y="87"/>
                    <a:pt x="132" y="73"/>
                    <a:pt x="115" y="61"/>
                  </a:cubicBezTo>
                  <a:cubicBezTo>
                    <a:pt x="100" y="48"/>
                    <a:pt x="83" y="37"/>
                    <a:pt x="66" y="27"/>
                  </a:cubicBezTo>
                  <a:cubicBezTo>
                    <a:pt x="48" y="17"/>
                    <a:pt x="30" y="8"/>
                    <a:pt x="10" y="0"/>
                  </a:cubicBezTo>
                  <a:cubicBezTo>
                    <a:pt x="10" y="0"/>
                    <a:pt x="9" y="0"/>
                    <a:pt x="8" y="0"/>
                  </a:cubicBezTo>
                  <a:cubicBezTo>
                    <a:pt x="7" y="0"/>
                    <a:pt x="5" y="0"/>
                    <a:pt x="4" y="1"/>
                  </a:cubicBezTo>
                  <a:cubicBezTo>
                    <a:pt x="3" y="2"/>
                    <a:pt x="2" y="3"/>
                    <a:pt x="1" y="4"/>
                  </a:cubicBezTo>
                  <a:cubicBezTo>
                    <a:pt x="0" y="5"/>
                    <a:pt x="0" y="6"/>
                    <a:pt x="0" y="8"/>
                  </a:cubicBezTo>
                  <a:cubicBezTo>
                    <a:pt x="0" y="9"/>
                    <a:pt x="1" y="10"/>
                    <a:pt x="1" y="11"/>
                  </a:cubicBezTo>
                  <a:cubicBezTo>
                    <a:pt x="2" y="12"/>
                    <a:pt x="2" y="12"/>
                    <a:pt x="2" y="12"/>
                  </a:cubicBezTo>
                  <a:cubicBezTo>
                    <a:pt x="10" y="23"/>
                    <a:pt x="21" y="32"/>
                    <a:pt x="32" y="39"/>
                  </a:cubicBezTo>
                  <a:cubicBezTo>
                    <a:pt x="36" y="41"/>
                    <a:pt x="40" y="43"/>
                    <a:pt x="44" y="45"/>
                  </a:cubicBezTo>
                  <a:cubicBezTo>
                    <a:pt x="47" y="46"/>
                    <a:pt x="50" y="48"/>
                    <a:pt x="53" y="49"/>
                  </a:cubicBezTo>
                  <a:cubicBezTo>
                    <a:pt x="67" y="57"/>
                    <a:pt x="80" y="67"/>
                    <a:pt x="93" y="78"/>
                  </a:cubicBezTo>
                  <a:cubicBezTo>
                    <a:pt x="119" y="97"/>
                    <a:pt x="146" y="133"/>
                    <a:pt x="178" y="140"/>
                  </a:cubicBezTo>
                  <a:cubicBezTo>
                    <a:pt x="179" y="140"/>
                    <a:pt x="179" y="140"/>
                    <a:pt x="180" y="140"/>
                  </a:cubicBezTo>
                  <a:cubicBezTo>
                    <a:pt x="181" y="140"/>
                    <a:pt x="182" y="140"/>
                    <a:pt x="183" y="139"/>
                  </a:cubicBezTo>
                  <a:cubicBezTo>
                    <a:pt x="184" y="138"/>
                    <a:pt x="185" y="138"/>
                    <a:pt x="186" y="136"/>
                  </a:cubicBezTo>
                  <a:cubicBezTo>
                    <a:pt x="187" y="134"/>
                    <a:pt x="187" y="134"/>
                    <a:pt x="187" y="133"/>
                  </a:cubicBezTo>
                  <a:cubicBezTo>
                    <a:pt x="187" y="132"/>
                    <a:pt x="187" y="132"/>
                    <a:pt x="187" y="131"/>
                  </a:cubicBezTo>
                  <a:cubicBezTo>
                    <a:pt x="186" y="126"/>
                    <a:pt x="184" y="121"/>
                    <a:pt x="181" y="116"/>
                  </a:cubicBezTo>
                  <a:cubicBezTo>
                    <a:pt x="177" y="109"/>
                    <a:pt x="171" y="103"/>
                    <a:pt x="164" y="98"/>
                  </a:cubicBezTo>
                  <a:lnTo>
                    <a:pt x="163" y="9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 name="Google Shape;959;p29">
              <a:extLst>
                <a:ext uri="{FF2B5EF4-FFF2-40B4-BE49-F238E27FC236}">
                  <a16:creationId xmlns:a16="http://schemas.microsoft.com/office/drawing/2014/main" id="{1ADA0FB8-8713-DC49-1B90-0F05E5F34674}"/>
                </a:ext>
              </a:extLst>
            </p:cNvPr>
            <p:cNvSpPr/>
            <p:nvPr/>
          </p:nvSpPr>
          <p:spPr>
            <a:xfrm>
              <a:off x="1257485" y="-717695"/>
              <a:ext cx="24480" cy="76680"/>
            </a:xfrm>
            <a:custGeom>
              <a:avLst/>
              <a:gdLst/>
              <a:ahLst/>
              <a:cxnLst/>
              <a:rect l="l" t="t" r="r" b="b"/>
              <a:pathLst>
                <a:path w="68" h="213" extrusionOk="0">
                  <a:moveTo>
                    <a:pt x="25" y="208"/>
                  </a:moveTo>
                  <a:cubicBezTo>
                    <a:pt x="39" y="173"/>
                    <a:pt x="48" y="137"/>
                    <a:pt x="51" y="100"/>
                  </a:cubicBezTo>
                  <a:cubicBezTo>
                    <a:pt x="53" y="68"/>
                    <a:pt x="67" y="33"/>
                    <a:pt x="53" y="3"/>
                  </a:cubicBezTo>
                  <a:lnTo>
                    <a:pt x="53" y="2"/>
                  </a:lnTo>
                  <a:cubicBezTo>
                    <a:pt x="53" y="2"/>
                    <a:pt x="52" y="1"/>
                    <a:pt x="51" y="0"/>
                  </a:cubicBezTo>
                  <a:cubicBezTo>
                    <a:pt x="50" y="0"/>
                    <a:pt x="49" y="0"/>
                    <a:pt x="48" y="0"/>
                  </a:cubicBezTo>
                  <a:cubicBezTo>
                    <a:pt x="48" y="0"/>
                    <a:pt x="47" y="0"/>
                    <a:pt x="46" y="0"/>
                  </a:cubicBezTo>
                  <a:cubicBezTo>
                    <a:pt x="45" y="1"/>
                    <a:pt x="44" y="2"/>
                    <a:pt x="44" y="2"/>
                  </a:cubicBezTo>
                  <a:cubicBezTo>
                    <a:pt x="44" y="3"/>
                    <a:pt x="44" y="3"/>
                    <a:pt x="44" y="3"/>
                  </a:cubicBezTo>
                  <a:cubicBezTo>
                    <a:pt x="27" y="38"/>
                    <a:pt x="28" y="81"/>
                    <a:pt x="22" y="119"/>
                  </a:cubicBezTo>
                  <a:cubicBezTo>
                    <a:pt x="17" y="149"/>
                    <a:pt x="0" y="179"/>
                    <a:pt x="13" y="208"/>
                  </a:cubicBezTo>
                  <a:lnTo>
                    <a:pt x="14" y="208"/>
                  </a:lnTo>
                  <a:cubicBezTo>
                    <a:pt x="14" y="209"/>
                    <a:pt x="15" y="211"/>
                    <a:pt x="16" y="211"/>
                  </a:cubicBezTo>
                  <a:cubicBezTo>
                    <a:pt x="17" y="212"/>
                    <a:pt x="18" y="212"/>
                    <a:pt x="19" y="212"/>
                  </a:cubicBezTo>
                  <a:cubicBezTo>
                    <a:pt x="20" y="212"/>
                    <a:pt x="21" y="212"/>
                    <a:pt x="22" y="211"/>
                  </a:cubicBezTo>
                  <a:cubicBezTo>
                    <a:pt x="23" y="211"/>
                    <a:pt x="24" y="209"/>
                    <a:pt x="25" y="20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29">
              <a:extLst>
                <a:ext uri="{FF2B5EF4-FFF2-40B4-BE49-F238E27FC236}">
                  <a16:creationId xmlns:a16="http://schemas.microsoft.com/office/drawing/2014/main" id="{EA965146-B8F4-641C-EAA7-30D3EFF78BD2}"/>
                </a:ext>
              </a:extLst>
            </p:cNvPr>
            <p:cNvSpPr/>
            <p:nvPr/>
          </p:nvSpPr>
          <p:spPr>
            <a:xfrm>
              <a:off x="1270445" y="-762695"/>
              <a:ext cx="12600" cy="30240"/>
            </a:xfrm>
            <a:custGeom>
              <a:avLst/>
              <a:gdLst/>
              <a:ahLst/>
              <a:cxnLst/>
              <a:rect l="l" t="t" r="r" b="b"/>
              <a:pathLst>
                <a:path w="35" h="84" extrusionOk="0">
                  <a:moveTo>
                    <a:pt x="21" y="2"/>
                  </a:moveTo>
                  <a:cubicBezTo>
                    <a:pt x="21" y="1"/>
                    <a:pt x="21" y="1"/>
                    <a:pt x="20" y="0"/>
                  </a:cubicBezTo>
                  <a:cubicBezTo>
                    <a:pt x="19" y="0"/>
                    <a:pt x="18" y="0"/>
                    <a:pt x="17" y="0"/>
                  </a:cubicBezTo>
                  <a:cubicBezTo>
                    <a:pt x="16" y="0"/>
                    <a:pt x="16" y="0"/>
                    <a:pt x="15" y="0"/>
                  </a:cubicBezTo>
                  <a:cubicBezTo>
                    <a:pt x="14" y="1"/>
                    <a:pt x="14" y="1"/>
                    <a:pt x="13" y="2"/>
                  </a:cubicBezTo>
                  <a:cubicBezTo>
                    <a:pt x="0" y="23"/>
                    <a:pt x="8" y="56"/>
                    <a:pt x="11" y="78"/>
                  </a:cubicBezTo>
                  <a:cubicBezTo>
                    <a:pt x="11" y="79"/>
                    <a:pt x="12" y="79"/>
                    <a:pt x="12" y="79"/>
                  </a:cubicBezTo>
                  <a:cubicBezTo>
                    <a:pt x="12" y="80"/>
                    <a:pt x="13" y="82"/>
                    <a:pt x="14" y="82"/>
                  </a:cubicBezTo>
                  <a:cubicBezTo>
                    <a:pt x="15" y="83"/>
                    <a:pt x="16" y="82"/>
                    <a:pt x="17" y="82"/>
                  </a:cubicBezTo>
                  <a:cubicBezTo>
                    <a:pt x="18" y="82"/>
                    <a:pt x="19" y="83"/>
                    <a:pt x="20" y="82"/>
                  </a:cubicBezTo>
                  <a:cubicBezTo>
                    <a:pt x="21" y="82"/>
                    <a:pt x="21" y="80"/>
                    <a:pt x="22" y="79"/>
                  </a:cubicBezTo>
                  <a:lnTo>
                    <a:pt x="22" y="78"/>
                  </a:lnTo>
                  <a:cubicBezTo>
                    <a:pt x="26" y="56"/>
                    <a:pt x="34" y="23"/>
                    <a:pt x="21"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29">
              <a:extLst>
                <a:ext uri="{FF2B5EF4-FFF2-40B4-BE49-F238E27FC236}">
                  <a16:creationId xmlns:a16="http://schemas.microsoft.com/office/drawing/2014/main" id="{0C0A84B5-254B-0843-CF7A-5181EBAAACFC}"/>
                </a:ext>
              </a:extLst>
            </p:cNvPr>
            <p:cNvSpPr/>
            <p:nvPr/>
          </p:nvSpPr>
          <p:spPr>
            <a:xfrm>
              <a:off x="1220045" y="-968615"/>
              <a:ext cx="60840" cy="177480"/>
            </a:xfrm>
            <a:custGeom>
              <a:avLst/>
              <a:gdLst/>
              <a:ahLst/>
              <a:cxnLst/>
              <a:rect l="l" t="t" r="r" b="b"/>
              <a:pathLst>
                <a:path w="169" h="493" extrusionOk="0">
                  <a:moveTo>
                    <a:pt x="164" y="489"/>
                  </a:moveTo>
                  <a:cubicBezTo>
                    <a:pt x="168" y="393"/>
                    <a:pt x="141" y="298"/>
                    <a:pt x="112" y="207"/>
                  </a:cubicBezTo>
                  <a:cubicBezTo>
                    <a:pt x="97" y="158"/>
                    <a:pt x="73" y="115"/>
                    <a:pt x="53" y="69"/>
                  </a:cubicBezTo>
                  <a:cubicBezTo>
                    <a:pt x="43" y="44"/>
                    <a:pt x="34" y="16"/>
                    <a:pt x="11" y="1"/>
                  </a:cubicBezTo>
                  <a:cubicBezTo>
                    <a:pt x="10" y="1"/>
                    <a:pt x="9" y="0"/>
                    <a:pt x="8" y="0"/>
                  </a:cubicBezTo>
                  <a:cubicBezTo>
                    <a:pt x="7" y="0"/>
                    <a:pt x="5" y="0"/>
                    <a:pt x="4" y="1"/>
                  </a:cubicBezTo>
                  <a:cubicBezTo>
                    <a:pt x="3" y="2"/>
                    <a:pt x="3" y="2"/>
                    <a:pt x="2" y="3"/>
                  </a:cubicBezTo>
                  <a:cubicBezTo>
                    <a:pt x="1" y="4"/>
                    <a:pt x="1" y="5"/>
                    <a:pt x="1" y="6"/>
                  </a:cubicBezTo>
                  <a:cubicBezTo>
                    <a:pt x="0" y="42"/>
                    <a:pt x="34" y="78"/>
                    <a:pt x="47" y="112"/>
                  </a:cubicBezTo>
                  <a:cubicBezTo>
                    <a:pt x="63" y="153"/>
                    <a:pt x="82" y="190"/>
                    <a:pt x="96" y="234"/>
                  </a:cubicBezTo>
                  <a:cubicBezTo>
                    <a:pt x="124" y="317"/>
                    <a:pt x="135" y="405"/>
                    <a:pt x="159" y="489"/>
                  </a:cubicBezTo>
                  <a:cubicBezTo>
                    <a:pt x="159" y="490"/>
                    <a:pt x="159" y="490"/>
                    <a:pt x="159" y="490"/>
                  </a:cubicBezTo>
                  <a:cubicBezTo>
                    <a:pt x="160" y="491"/>
                    <a:pt x="160" y="491"/>
                    <a:pt x="160" y="491"/>
                  </a:cubicBezTo>
                  <a:cubicBezTo>
                    <a:pt x="161" y="492"/>
                    <a:pt x="161" y="492"/>
                    <a:pt x="162" y="492"/>
                  </a:cubicBezTo>
                  <a:lnTo>
                    <a:pt x="163" y="491"/>
                  </a:lnTo>
                  <a:cubicBezTo>
                    <a:pt x="163" y="491"/>
                    <a:pt x="164" y="491"/>
                    <a:pt x="164" y="490"/>
                  </a:cubicBezTo>
                  <a:lnTo>
                    <a:pt x="164" y="48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29">
              <a:extLst>
                <a:ext uri="{FF2B5EF4-FFF2-40B4-BE49-F238E27FC236}">
                  <a16:creationId xmlns:a16="http://schemas.microsoft.com/office/drawing/2014/main" id="{6A198ECD-4620-2086-FFCC-F1BEE772CCD6}"/>
                </a:ext>
              </a:extLst>
            </p:cNvPr>
            <p:cNvSpPr/>
            <p:nvPr/>
          </p:nvSpPr>
          <p:spPr>
            <a:xfrm>
              <a:off x="1185845" y="-1023695"/>
              <a:ext cx="34200" cy="41400"/>
            </a:xfrm>
            <a:custGeom>
              <a:avLst/>
              <a:gdLst/>
              <a:ahLst/>
              <a:cxnLst/>
              <a:rect l="l" t="t" r="r" b="b"/>
              <a:pathLst>
                <a:path w="95" h="115" extrusionOk="0">
                  <a:moveTo>
                    <a:pt x="1" y="13"/>
                  </a:moveTo>
                  <a:cubicBezTo>
                    <a:pt x="11" y="29"/>
                    <a:pt x="24" y="45"/>
                    <a:pt x="38" y="59"/>
                  </a:cubicBezTo>
                  <a:cubicBezTo>
                    <a:pt x="50" y="76"/>
                    <a:pt x="64" y="93"/>
                    <a:pt x="78" y="108"/>
                  </a:cubicBezTo>
                  <a:cubicBezTo>
                    <a:pt x="84" y="114"/>
                    <a:pt x="94" y="106"/>
                    <a:pt x="89" y="99"/>
                  </a:cubicBezTo>
                  <a:cubicBezTo>
                    <a:pt x="79" y="87"/>
                    <a:pt x="76" y="73"/>
                    <a:pt x="67" y="60"/>
                  </a:cubicBezTo>
                  <a:cubicBezTo>
                    <a:pt x="61" y="51"/>
                    <a:pt x="55" y="43"/>
                    <a:pt x="47" y="35"/>
                  </a:cubicBezTo>
                  <a:cubicBezTo>
                    <a:pt x="38" y="22"/>
                    <a:pt x="24" y="0"/>
                    <a:pt x="5" y="3"/>
                  </a:cubicBezTo>
                  <a:cubicBezTo>
                    <a:pt x="5" y="3"/>
                    <a:pt x="4" y="4"/>
                    <a:pt x="3" y="4"/>
                  </a:cubicBezTo>
                  <a:cubicBezTo>
                    <a:pt x="2" y="5"/>
                    <a:pt x="2" y="5"/>
                    <a:pt x="1" y="6"/>
                  </a:cubicBezTo>
                  <a:cubicBezTo>
                    <a:pt x="0" y="7"/>
                    <a:pt x="0" y="8"/>
                    <a:pt x="0" y="10"/>
                  </a:cubicBezTo>
                  <a:cubicBezTo>
                    <a:pt x="0" y="11"/>
                    <a:pt x="0" y="12"/>
                    <a:pt x="1"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 name="Google Shape;963;p29">
              <a:extLst>
                <a:ext uri="{FF2B5EF4-FFF2-40B4-BE49-F238E27FC236}">
                  <a16:creationId xmlns:a16="http://schemas.microsoft.com/office/drawing/2014/main" id="{EBB79D32-01B2-8103-5F47-9577F89DDA5F}"/>
                </a:ext>
              </a:extLst>
            </p:cNvPr>
            <p:cNvSpPr/>
            <p:nvPr/>
          </p:nvSpPr>
          <p:spPr>
            <a:xfrm>
              <a:off x="1189805" y="-612935"/>
              <a:ext cx="42120" cy="57960"/>
            </a:xfrm>
            <a:custGeom>
              <a:avLst/>
              <a:gdLst/>
              <a:ahLst/>
              <a:cxnLst/>
              <a:rect l="l" t="t" r="r" b="b"/>
              <a:pathLst>
                <a:path w="117" h="161" extrusionOk="0">
                  <a:moveTo>
                    <a:pt x="73" y="100"/>
                  </a:moveTo>
                  <a:cubicBezTo>
                    <a:pt x="74" y="97"/>
                    <a:pt x="76" y="94"/>
                    <a:pt x="77" y="92"/>
                  </a:cubicBezTo>
                  <a:cubicBezTo>
                    <a:pt x="84" y="80"/>
                    <a:pt x="89" y="69"/>
                    <a:pt x="94" y="56"/>
                  </a:cubicBezTo>
                  <a:cubicBezTo>
                    <a:pt x="95" y="55"/>
                    <a:pt x="95" y="54"/>
                    <a:pt x="96" y="53"/>
                  </a:cubicBezTo>
                  <a:cubicBezTo>
                    <a:pt x="105" y="38"/>
                    <a:pt x="111" y="23"/>
                    <a:pt x="116" y="7"/>
                  </a:cubicBezTo>
                  <a:lnTo>
                    <a:pt x="116" y="6"/>
                  </a:lnTo>
                  <a:cubicBezTo>
                    <a:pt x="116" y="5"/>
                    <a:pt x="116" y="4"/>
                    <a:pt x="115" y="3"/>
                  </a:cubicBezTo>
                  <a:cubicBezTo>
                    <a:pt x="114" y="2"/>
                    <a:pt x="114" y="2"/>
                    <a:pt x="113" y="1"/>
                  </a:cubicBezTo>
                  <a:cubicBezTo>
                    <a:pt x="112" y="0"/>
                    <a:pt x="110" y="0"/>
                    <a:pt x="109" y="0"/>
                  </a:cubicBezTo>
                  <a:cubicBezTo>
                    <a:pt x="109" y="0"/>
                    <a:pt x="108" y="0"/>
                    <a:pt x="107" y="0"/>
                  </a:cubicBezTo>
                  <a:cubicBezTo>
                    <a:pt x="79" y="11"/>
                    <a:pt x="76" y="53"/>
                    <a:pt x="64" y="77"/>
                  </a:cubicBezTo>
                  <a:cubicBezTo>
                    <a:pt x="64" y="78"/>
                    <a:pt x="64" y="78"/>
                    <a:pt x="63" y="79"/>
                  </a:cubicBezTo>
                  <a:cubicBezTo>
                    <a:pt x="59" y="86"/>
                    <a:pt x="54" y="93"/>
                    <a:pt x="48" y="99"/>
                  </a:cubicBezTo>
                  <a:cubicBezTo>
                    <a:pt x="44" y="103"/>
                    <a:pt x="45" y="108"/>
                    <a:pt x="41" y="113"/>
                  </a:cubicBezTo>
                  <a:cubicBezTo>
                    <a:pt x="31" y="128"/>
                    <a:pt x="17" y="140"/>
                    <a:pt x="2" y="149"/>
                  </a:cubicBezTo>
                  <a:cubicBezTo>
                    <a:pt x="1" y="150"/>
                    <a:pt x="1" y="150"/>
                    <a:pt x="0" y="151"/>
                  </a:cubicBezTo>
                  <a:cubicBezTo>
                    <a:pt x="0" y="152"/>
                    <a:pt x="0" y="153"/>
                    <a:pt x="0" y="154"/>
                  </a:cubicBezTo>
                  <a:cubicBezTo>
                    <a:pt x="0" y="155"/>
                    <a:pt x="0" y="156"/>
                    <a:pt x="0" y="157"/>
                  </a:cubicBezTo>
                  <a:cubicBezTo>
                    <a:pt x="1" y="158"/>
                    <a:pt x="2" y="158"/>
                    <a:pt x="2" y="159"/>
                  </a:cubicBezTo>
                  <a:cubicBezTo>
                    <a:pt x="3" y="160"/>
                    <a:pt x="4" y="159"/>
                    <a:pt x="5" y="159"/>
                  </a:cubicBezTo>
                  <a:cubicBezTo>
                    <a:pt x="6" y="159"/>
                    <a:pt x="6" y="159"/>
                    <a:pt x="6" y="159"/>
                  </a:cubicBezTo>
                  <a:cubicBezTo>
                    <a:pt x="11" y="157"/>
                    <a:pt x="15" y="155"/>
                    <a:pt x="19" y="153"/>
                  </a:cubicBezTo>
                  <a:cubicBezTo>
                    <a:pt x="41" y="140"/>
                    <a:pt x="60" y="122"/>
                    <a:pt x="73" y="10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29">
              <a:extLst>
                <a:ext uri="{FF2B5EF4-FFF2-40B4-BE49-F238E27FC236}">
                  <a16:creationId xmlns:a16="http://schemas.microsoft.com/office/drawing/2014/main" id="{9BFCC272-9713-AA7B-ED3B-71130161D93F}"/>
                </a:ext>
              </a:extLst>
            </p:cNvPr>
            <p:cNvSpPr/>
            <p:nvPr/>
          </p:nvSpPr>
          <p:spPr>
            <a:xfrm>
              <a:off x="1234805" y="-697175"/>
              <a:ext cx="20880" cy="71280"/>
            </a:xfrm>
            <a:custGeom>
              <a:avLst/>
              <a:gdLst/>
              <a:ahLst/>
              <a:cxnLst/>
              <a:rect l="l" t="t" r="r" b="b"/>
              <a:pathLst>
                <a:path w="58" h="198" extrusionOk="0">
                  <a:moveTo>
                    <a:pt x="0" y="193"/>
                  </a:moveTo>
                  <a:cubicBezTo>
                    <a:pt x="1" y="193"/>
                    <a:pt x="1" y="194"/>
                    <a:pt x="1" y="194"/>
                  </a:cubicBezTo>
                  <a:cubicBezTo>
                    <a:pt x="1" y="195"/>
                    <a:pt x="2" y="195"/>
                    <a:pt x="3" y="196"/>
                  </a:cubicBezTo>
                  <a:cubicBezTo>
                    <a:pt x="4" y="197"/>
                    <a:pt x="5" y="197"/>
                    <a:pt x="6" y="197"/>
                  </a:cubicBezTo>
                  <a:cubicBezTo>
                    <a:pt x="7" y="197"/>
                    <a:pt x="8" y="197"/>
                    <a:pt x="9" y="196"/>
                  </a:cubicBezTo>
                  <a:cubicBezTo>
                    <a:pt x="10" y="195"/>
                    <a:pt x="10" y="195"/>
                    <a:pt x="11" y="194"/>
                  </a:cubicBezTo>
                  <a:cubicBezTo>
                    <a:pt x="22" y="169"/>
                    <a:pt x="30" y="142"/>
                    <a:pt x="35" y="115"/>
                  </a:cubicBezTo>
                  <a:cubicBezTo>
                    <a:pt x="41" y="94"/>
                    <a:pt x="45" y="73"/>
                    <a:pt x="48" y="51"/>
                  </a:cubicBezTo>
                  <a:cubicBezTo>
                    <a:pt x="50" y="32"/>
                    <a:pt x="57" y="22"/>
                    <a:pt x="50" y="5"/>
                  </a:cubicBezTo>
                  <a:cubicBezTo>
                    <a:pt x="50" y="4"/>
                    <a:pt x="49" y="4"/>
                    <a:pt x="49" y="3"/>
                  </a:cubicBezTo>
                  <a:cubicBezTo>
                    <a:pt x="49" y="2"/>
                    <a:pt x="49" y="2"/>
                    <a:pt x="47" y="1"/>
                  </a:cubicBezTo>
                  <a:cubicBezTo>
                    <a:pt x="45" y="0"/>
                    <a:pt x="44" y="0"/>
                    <a:pt x="43" y="0"/>
                  </a:cubicBezTo>
                  <a:cubicBezTo>
                    <a:pt x="42" y="0"/>
                    <a:pt x="41" y="0"/>
                    <a:pt x="39" y="1"/>
                  </a:cubicBezTo>
                  <a:cubicBezTo>
                    <a:pt x="37" y="2"/>
                    <a:pt x="38" y="2"/>
                    <a:pt x="37" y="3"/>
                  </a:cubicBezTo>
                  <a:cubicBezTo>
                    <a:pt x="35" y="5"/>
                    <a:pt x="34" y="8"/>
                    <a:pt x="32" y="10"/>
                  </a:cubicBezTo>
                  <a:cubicBezTo>
                    <a:pt x="26" y="19"/>
                    <a:pt x="24" y="29"/>
                    <a:pt x="23" y="39"/>
                  </a:cubicBezTo>
                  <a:cubicBezTo>
                    <a:pt x="20" y="64"/>
                    <a:pt x="14" y="87"/>
                    <a:pt x="10" y="111"/>
                  </a:cubicBezTo>
                  <a:cubicBezTo>
                    <a:pt x="3" y="133"/>
                    <a:pt x="0" y="156"/>
                    <a:pt x="0" y="179"/>
                  </a:cubicBezTo>
                  <a:cubicBezTo>
                    <a:pt x="0" y="183"/>
                    <a:pt x="0" y="188"/>
                    <a:pt x="0" y="19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29">
              <a:extLst>
                <a:ext uri="{FF2B5EF4-FFF2-40B4-BE49-F238E27FC236}">
                  <a16:creationId xmlns:a16="http://schemas.microsoft.com/office/drawing/2014/main" id="{580DCD04-31AF-0A0A-CF10-8B4F71004940}"/>
                </a:ext>
              </a:extLst>
            </p:cNvPr>
            <p:cNvSpPr/>
            <p:nvPr/>
          </p:nvSpPr>
          <p:spPr>
            <a:xfrm>
              <a:off x="1249925" y="-741455"/>
              <a:ext cx="13320" cy="31320"/>
            </a:xfrm>
            <a:custGeom>
              <a:avLst/>
              <a:gdLst/>
              <a:ahLst/>
              <a:cxnLst/>
              <a:rect l="l" t="t" r="r" b="b"/>
              <a:pathLst>
                <a:path w="37" h="87" extrusionOk="0">
                  <a:moveTo>
                    <a:pt x="18" y="2"/>
                  </a:moveTo>
                  <a:lnTo>
                    <a:pt x="17" y="1"/>
                  </a:lnTo>
                  <a:cubicBezTo>
                    <a:pt x="16" y="1"/>
                    <a:pt x="15" y="0"/>
                    <a:pt x="14" y="0"/>
                  </a:cubicBezTo>
                  <a:cubicBezTo>
                    <a:pt x="13" y="0"/>
                    <a:pt x="12" y="1"/>
                    <a:pt x="11" y="1"/>
                  </a:cubicBezTo>
                  <a:cubicBezTo>
                    <a:pt x="10" y="1"/>
                    <a:pt x="10" y="2"/>
                    <a:pt x="10" y="2"/>
                  </a:cubicBezTo>
                  <a:cubicBezTo>
                    <a:pt x="9" y="3"/>
                    <a:pt x="8" y="4"/>
                    <a:pt x="8" y="5"/>
                  </a:cubicBezTo>
                  <a:cubicBezTo>
                    <a:pt x="4" y="12"/>
                    <a:pt x="2" y="20"/>
                    <a:pt x="2" y="28"/>
                  </a:cubicBezTo>
                  <a:cubicBezTo>
                    <a:pt x="2" y="30"/>
                    <a:pt x="2" y="32"/>
                    <a:pt x="2" y="34"/>
                  </a:cubicBezTo>
                  <a:cubicBezTo>
                    <a:pt x="1" y="43"/>
                    <a:pt x="0" y="52"/>
                    <a:pt x="0" y="61"/>
                  </a:cubicBezTo>
                  <a:cubicBezTo>
                    <a:pt x="0" y="66"/>
                    <a:pt x="1" y="72"/>
                    <a:pt x="1" y="77"/>
                  </a:cubicBezTo>
                  <a:cubicBezTo>
                    <a:pt x="2" y="86"/>
                    <a:pt x="16" y="85"/>
                    <a:pt x="18" y="77"/>
                  </a:cubicBezTo>
                  <a:cubicBezTo>
                    <a:pt x="23" y="55"/>
                    <a:pt x="36" y="21"/>
                    <a:pt x="18"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29">
              <a:extLst>
                <a:ext uri="{FF2B5EF4-FFF2-40B4-BE49-F238E27FC236}">
                  <a16:creationId xmlns:a16="http://schemas.microsoft.com/office/drawing/2014/main" id="{0258BDCD-4F1D-BC3D-8AD2-7BC44331CAA7}"/>
                </a:ext>
              </a:extLst>
            </p:cNvPr>
            <p:cNvSpPr/>
            <p:nvPr/>
          </p:nvSpPr>
          <p:spPr>
            <a:xfrm>
              <a:off x="1217885" y="-926495"/>
              <a:ext cx="47880" cy="169920"/>
            </a:xfrm>
            <a:custGeom>
              <a:avLst/>
              <a:gdLst/>
              <a:ahLst/>
              <a:cxnLst/>
              <a:rect l="l" t="t" r="r" b="b"/>
              <a:pathLst>
                <a:path w="133" h="472" extrusionOk="0">
                  <a:moveTo>
                    <a:pt x="78" y="198"/>
                  </a:moveTo>
                  <a:cubicBezTo>
                    <a:pt x="60" y="145"/>
                    <a:pt x="44" y="92"/>
                    <a:pt x="32" y="37"/>
                  </a:cubicBezTo>
                  <a:cubicBezTo>
                    <a:pt x="28" y="21"/>
                    <a:pt x="24" y="4"/>
                    <a:pt x="7" y="0"/>
                  </a:cubicBezTo>
                  <a:cubicBezTo>
                    <a:pt x="6" y="0"/>
                    <a:pt x="6" y="0"/>
                    <a:pt x="5" y="0"/>
                  </a:cubicBezTo>
                  <a:cubicBezTo>
                    <a:pt x="4" y="0"/>
                    <a:pt x="3" y="0"/>
                    <a:pt x="2" y="1"/>
                  </a:cubicBezTo>
                  <a:cubicBezTo>
                    <a:pt x="2" y="2"/>
                    <a:pt x="1" y="2"/>
                    <a:pt x="0" y="3"/>
                  </a:cubicBezTo>
                  <a:cubicBezTo>
                    <a:pt x="0" y="4"/>
                    <a:pt x="0" y="5"/>
                    <a:pt x="0" y="6"/>
                  </a:cubicBezTo>
                  <a:cubicBezTo>
                    <a:pt x="0" y="7"/>
                    <a:pt x="0" y="8"/>
                    <a:pt x="0" y="9"/>
                  </a:cubicBezTo>
                  <a:cubicBezTo>
                    <a:pt x="13" y="30"/>
                    <a:pt x="14" y="80"/>
                    <a:pt x="22" y="105"/>
                  </a:cubicBezTo>
                  <a:cubicBezTo>
                    <a:pt x="30" y="134"/>
                    <a:pt x="40" y="164"/>
                    <a:pt x="49" y="192"/>
                  </a:cubicBezTo>
                  <a:cubicBezTo>
                    <a:pt x="61" y="224"/>
                    <a:pt x="69" y="257"/>
                    <a:pt x="80" y="290"/>
                  </a:cubicBezTo>
                  <a:cubicBezTo>
                    <a:pt x="99" y="349"/>
                    <a:pt x="91" y="406"/>
                    <a:pt x="102" y="465"/>
                  </a:cubicBezTo>
                  <a:cubicBezTo>
                    <a:pt x="102" y="466"/>
                    <a:pt x="102" y="467"/>
                    <a:pt x="102" y="468"/>
                  </a:cubicBezTo>
                  <a:cubicBezTo>
                    <a:pt x="103" y="469"/>
                    <a:pt x="103" y="469"/>
                    <a:pt x="104" y="470"/>
                  </a:cubicBezTo>
                  <a:cubicBezTo>
                    <a:pt x="105" y="471"/>
                    <a:pt x="106" y="470"/>
                    <a:pt x="107" y="470"/>
                  </a:cubicBezTo>
                  <a:cubicBezTo>
                    <a:pt x="108" y="470"/>
                    <a:pt x="109" y="470"/>
                    <a:pt x="109" y="470"/>
                  </a:cubicBezTo>
                  <a:cubicBezTo>
                    <a:pt x="110" y="469"/>
                    <a:pt x="111" y="469"/>
                    <a:pt x="111" y="468"/>
                  </a:cubicBezTo>
                  <a:cubicBezTo>
                    <a:pt x="112" y="467"/>
                    <a:pt x="112" y="466"/>
                    <a:pt x="112" y="465"/>
                  </a:cubicBezTo>
                  <a:cubicBezTo>
                    <a:pt x="132" y="371"/>
                    <a:pt x="108" y="287"/>
                    <a:pt x="78" y="19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29">
              <a:extLst>
                <a:ext uri="{FF2B5EF4-FFF2-40B4-BE49-F238E27FC236}">
                  <a16:creationId xmlns:a16="http://schemas.microsoft.com/office/drawing/2014/main" id="{6E4F1E56-3604-69CD-EA6D-90B5E7A56961}"/>
                </a:ext>
              </a:extLst>
            </p:cNvPr>
            <p:cNvSpPr/>
            <p:nvPr/>
          </p:nvSpPr>
          <p:spPr>
            <a:xfrm>
              <a:off x="1202405" y="-823895"/>
              <a:ext cx="38880" cy="210960"/>
            </a:xfrm>
            <a:custGeom>
              <a:avLst/>
              <a:gdLst/>
              <a:ahLst/>
              <a:cxnLst/>
              <a:rect l="l" t="t" r="r" b="b"/>
              <a:pathLst>
                <a:path w="108" h="586" extrusionOk="0">
                  <a:moveTo>
                    <a:pt x="31" y="455"/>
                  </a:moveTo>
                  <a:cubicBezTo>
                    <a:pt x="28" y="499"/>
                    <a:pt x="6" y="537"/>
                    <a:pt x="0" y="579"/>
                  </a:cubicBezTo>
                  <a:cubicBezTo>
                    <a:pt x="0" y="583"/>
                    <a:pt x="5" y="585"/>
                    <a:pt x="7" y="581"/>
                  </a:cubicBezTo>
                  <a:cubicBezTo>
                    <a:pt x="21" y="538"/>
                    <a:pt x="46" y="504"/>
                    <a:pt x="54" y="458"/>
                  </a:cubicBezTo>
                  <a:cubicBezTo>
                    <a:pt x="64" y="405"/>
                    <a:pt x="74" y="352"/>
                    <a:pt x="84" y="299"/>
                  </a:cubicBezTo>
                  <a:cubicBezTo>
                    <a:pt x="92" y="261"/>
                    <a:pt x="96" y="222"/>
                    <a:pt x="97" y="183"/>
                  </a:cubicBezTo>
                  <a:cubicBezTo>
                    <a:pt x="97" y="129"/>
                    <a:pt x="107" y="62"/>
                    <a:pt x="92" y="9"/>
                  </a:cubicBezTo>
                  <a:cubicBezTo>
                    <a:pt x="92" y="8"/>
                    <a:pt x="91" y="7"/>
                    <a:pt x="91" y="6"/>
                  </a:cubicBezTo>
                  <a:cubicBezTo>
                    <a:pt x="90" y="4"/>
                    <a:pt x="89" y="3"/>
                    <a:pt x="87" y="2"/>
                  </a:cubicBezTo>
                  <a:cubicBezTo>
                    <a:pt x="85" y="1"/>
                    <a:pt x="84" y="0"/>
                    <a:pt x="82" y="0"/>
                  </a:cubicBezTo>
                  <a:cubicBezTo>
                    <a:pt x="81" y="0"/>
                    <a:pt x="80" y="0"/>
                    <a:pt x="80" y="1"/>
                  </a:cubicBezTo>
                  <a:lnTo>
                    <a:pt x="76" y="2"/>
                  </a:lnTo>
                  <a:cubicBezTo>
                    <a:pt x="76" y="2"/>
                    <a:pt x="75" y="2"/>
                    <a:pt x="74" y="2"/>
                  </a:cubicBezTo>
                  <a:cubicBezTo>
                    <a:pt x="73" y="3"/>
                    <a:pt x="72" y="4"/>
                    <a:pt x="71" y="6"/>
                  </a:cubicBezTo>
                  <a:cubicBezTo>
                    <a:pt x="70" y="8"/>
                    <a:pt x="70" y="8"/>
                    <a:pt x="70" y="10"/>
                  </a:cubicBezTo>
                  <a:cubicBezTo>
                    <a:pt x="70" y="12"/>
                    <a:pt x="70" y="13"/>
                    <a:pt x="71" y="14"/>
                  </a:cubicBezTo>
                  <a:cubicBezTo>
                    <a:pt x="71" y="15"/>
                    <a:pt x="72" y="16"/>
                    <a:pt x="72" y="16"/>
                  </a:cubicBezTo>
                  <a:cubicBezTo>
                    <a:pt x="73" y="17"/>
                    <a:pt x="66" y="84"/>
                    <a:pt x="66" y="90"/>
                  </a:cubicBezTo>
                  <a:cubicBezTo>
                    <a:pt x="66" y="120"/>
                    <a:pt x="66" y="150"/>
                    <a:pt x="66" y="180"/>
                  </a:cubicBezTo>
                  <a:cubicBezTo>
                    <a:pt x="65" y="224"/>
                    <a:pt x="60" y="266"/>
                    <a:pt x="52" y="309"/>
                  </a:cubicBezTo>
                  <a:cubicBezTo>
                    <a:pt x="44" y="357"/>
                    <a:pt x="36" y="407"/>
                    <a:pt x="31" y="45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29">
              <a:extLst>
                <a:ext uri="{FF2B5EF4-FFF2-40B4-BE49-F238E27FC236}">
                  <a16:creationId xmlns:a16="http://schemas.microsoft.com/office/drawing/2014/main" id="{AFBA1711-8964-FB43-4BD2-AD5ECF7FA546}"/>
                </a:ext>
              </a:extLst>
            </p:cNvPr>
            <p:cNvSpPr/>
            <p:nvPr/>
          </p:nvSpPr>
          <p:spPr>
            <a:xfrm>
              <a:off x="1201685" y="-766295"/>
              <a:ext cx="16200" cy="84240"/>
            </a:xfrm>
            <a:custGeom>
              <a:avLst/>
              <a:gdLst/>
              <a:ahLst/>
              <a:cxnLst/>
              <a:rect l="l" t="t" r="r" b="b"/>
              <a:pathLst>
                <a:path w="45" h="234" extrusionOk="0">
                  <a:moveTo>
                    <a:pt x="17" y="8"/>
                  </a:moveTo>
                  <a:cubicBezTo>
                    <a:pt x="7" y="32"/>
                    <a:pt x="10" y="57"/>
                    <a:pt x="7" y="82"/>
                  </a:cubicBezTo>
                  <a:cubicBezTo>
                    <a:pt x="3" y="97"/>
                    <a:pt x="2" y="113"/>
                    <a:pt x="2" y="128"/>
                  </a:cubicBezTo>
                  <a:cubicBezTo>
                    <a:pt x="2" y="131"/>
                    <a:pt x="2" y="134"/>
                    <a:pt x="2" y="137"/>
                  </a:cubicBezTo>
                  <a:cubicBezTo>
                    <a:pt x="5" y="166"/>
                    <a:pt x="0" y="194"/>
                    <a:pt x="3" y="223"/>
                  </a:cubicBezTo>
                  <a:cubicBezTo>
                    <a:pt x="3" y="231"/>
                    <a:pt x="16" y="233"/>
                    <a:pt x="17" y="225"/>
                  </a:cubicBezTo>
                  <a:cubicBezTo>
                    <a:pt x="22" y="188"/>
                    <a:pt x="23" y="148"/>
                    <a:pt x="30" y="112"/>
                  </a:cubicBezTo>
                  <a:cubicBezTo>
                    <a:pt x="36" y="76"/>
                    <a:pt x="44" y="41"/>
                    <a:pt x="30" y="7"/>
                  </a:cubicBezTo>
                  <a:cubicBezTo>
                    <a:pt x="27" y="0"/>
                    <a:pt x="19" y="3"/>
                    <a:pt x="17"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29">
              <a:extLst>
                <a:ext uri="{FF2B5EF4-FFF2-40B4-BE49-F238E27FC236}">
                  <a16:creationId xmlns:a16="http://schemas.microsoft.com/office/drawing/2014/main" id="{F5522638-4D1B-0B39-1B2B-B812A6CBAA74}"/>
                </a:ext>
              </a:extLst>
            </p:cNvPr>
            <p:cNvSpPr/>
            <p:nvPr/>
          </p:nvSpPr>
          <p:spPr>
            <a:xfrm>
              <a:off x="1187645" y="-746135"/>
              <a:ext cx="13320" cy="40320"/>
            </a:xfrm>
            <a:custGeom>
              <a:avLst/>
              <a:gdLst/>
              <a:ahLst/>
              <a:cxnLst/>
              <a:rect l="l" t="t" r="r" b="b"/>
              <a:pathLst>
                <a:path w="37" h="112" extrusionOk="0">
                  <a:moveTo>
                    <a:pt x="24" y="100"/>
                  </a:moveTo>
                  <a:cubicBezTo>
                    <a:pt x="27" y="71"/>
                    <a:pt x="36" y="37"/>
                    <a:pt x="24" y="8"/>
                  </a:cubicBezTo>
                  <a:cubicBezTo>
                    <a:pt x="23" y="4"/>
                    <a:pt x="14" y="0"/>
                    <a:pt x="11" y="7"/>
                  </a:cubicBezTo>
                  <a:cubicBezTo>
                    <a:pt x="4" y="28"/>
                    <a:pt x="0" y="51"/>
                    <a:pt x="0" y="73"/>
                  </a:cubicBezTo>
                  <a:cubicBezTo>
                    <a:pt x="0" y="82"/>
                    <a:pt x="1" y="91"/>
                    <a:pt x="2" y="100"/>
                  </a:cubicBezTo>
                  <a:cubicBezTo>
                    <a:pt x="2" y="102"/>
                    <a:pt x="3" y="104"/>
                    <a:pt x="4" y="106"/>
                  </a:cubicBezTo>
                  <a:cubicBezTo>
                    <a:pt x="5" y="107"/>
                    <a:pt x="6" y="109"/>
                    <a:pt x="8" y="110"/>
                  </a:cubicBezTo>
                  <a:cubicBezTo>
                    <a:pt x="10" y="111"/>
                    <a:pt x="11" y="111"/>
                    <a:pt x="13" y="111"/>
                  </a:cubicBezTo>
                  <a:cubicBezTo>
                    <a:pt x="15" y="111"/>
                    <a:pt x="17" y="111"/>
                    <a:pt x="19" y="110"/>
                  </a:cubicBezTo>
                  <a:cubicBezTo>
                    <a:pt x="21" y="109"/>
                    <a:pt x="22" y="107"/>
                    <a:pt x="23" y="106"/>
                  </a:cubicBezTo>
                  <a:cubicBezTo>
                    <a:pt x="24" y="104"/>
                    <a:pt x="24" y="102"/>
                    <a:pt x="24" y="10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29">
              <a:extLst>
                <a:ext uri="{FF2B5EF4-FFF2-40B4-BE49-F238E27FC236}">
                  <a16:creationId xmlns:a16="http://schemas.microsoft.com/office/drawing/2014/main" id="{A083849E-E426-3FC7-1353-B7CE961FE8F8}"/>
                </a:ext>
              </a:extLst>
            </p:cNvPr>
            <p:cNvSpPr/>
            <p:nvPr/>
          </p:nvSpPr>
          <p:spPr>
            <a:xfrm>
              <a:off x="342005" y="-1025495"/>
              <a:ext cx="36360" cy="11520"/>
            </a:xfrm>
            <a:custGeom>
              <a:avLst/>
              <a:gdLst/>
              <a:ahLst/>
              <a:cxnLst/>
              <a:rect l="l" t="t" r="r" b="b"/>
              <a:pathLst>
                <a:path w="101" h="32" extrusionOk="0">
                  <a:moveTo>
                    <a:pt x="97" y="23"/>
                  </a:moveTo>
                  <a:lnTo>
                    <a:pt x="98" y="23"/>
                  </a:lnTo>
                  <a:cubicBezTo>
                    <a:pt x="98" y="23"/>
                    <a:pt x="98" y="22"/>
                    <a:pt x="99" y="21"/>
                  </a:cubicBezTo>
                  <a:cubicBezTo>
                    <a:pt x="100" y="20"/>
                    <a:pt x="100" y="20"/>
                    <a:pt x="100" y="19"/>
                  </a:cubicBezTo>
                  <a:cubicBezTo>
                    <a:pt x="100" y="18"/>
                    <a:pt x="100" y="17"/>
                    <a:pt x="99" y="16"/>
                  </a:cubicBezTo>
                  <a:lnTo>
                    <a:pt x="98" y="15"/>
                  </a:lnTo>
                  <a:cubicBezTo>
                    <a:pt x="97" y="14"/>
                    <a:pt x="97" y="14"/>
                    <a:pt x="97" y="14"/>
                  </a:cubicBezTo>
                  <a:cubicBezTo>
                    <a:pt x="81" y="8"/>
                    <a:pt x="63" y="4"/>
                    <a:pt x="46" y="2"/>
                  </a:cubicBezTo>
                  <a:cubicBezTo>
                    <a:pt x="40" y="1"/>
                    <a:pt x="34" y="0"/>
                    <a:pt x="29" y="0"/>
                  </a:cubicBezTo>
                  <a:cubicBezTo>
                    <a:pt x="20" y="0"/>
                    <a:pt x="12" y="1"/>
                    <a:pt x="4" y="4"/>
                  </a:cubicBezTo>
                  <a:cubicBezTo>
                    <a:pt x="4" y="5"/>
                    <a:pt x="4" y="5"/>
                    <a:pt x="4" y="5"/>
                  </a:cubicBezTo>
                  <a:cubicBezTo>
                    <a:pt x="3" y="5"/>
                    <a:pt x="2" y="6"/>
                    <a:pt x="1" y="7"/>
                  </a:cubicBezTo>
                  <a:cubicBezTo>
                    <a:pt x="0" y="8"/>
                    <a:pt x="0" y="8"/>
                    <a:pt x="0" y="10"/>
                  </a:cubicBezTo>
                  <a:cubicBezTo>
                    <a:pt x="0" y="11"/>
                    <a:pt x="0" y="13"/>
                    <a:pt x="1" y="14"/>
                  </a:cubicBezTo>
                  <a:cubicBezTo>
                    <a:pt x="2" y="15"/>
                    <a:pt x="3" y="16"/>
                    <a:pt x="4" y="16"/>
                  </a:cubicBezTo>
                  <a:cubicBezTo>
                    <a:pt x="20" y="23"/>
                    <a:pt x="37" y="28"/>
                    <a:pt x="54" y="29"/>
                  </a:cubicBezTo>
                  <a:cubicBezTo>
                    <a:pt x="59" y="30"/>
                    <a:pt x="63" y="31"/>
                    <a:pt x="68" y="31"/>
                  </a:cubicBezTo>
                  <a:cubicBezTo>
                    <a:pt x="78" y="31"/>
                    <a:pt x="88" y="28"/>
                    <a:pt x="97"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29">
              <a:extLst>
                <a:ext uri="{FF2B5EF4-FFF2-40B4-BE49-F238E27FC236}">
                  <a16:creationId xmlns:a16="http://schemas.microsoft.com/office/drawing/2014/main" id="{50020D85-F608-70D7-5322-C9C73696CEBB}"/>
                </a:ext>
              </a:extLst>
            </p:cNvPr>
            <p:cNvSpPr/>
            <p:nvPr/>
          </p:nvSpPr>
          <p:spPr>
            <a:xfrm>
              <a:off x="270365" y="-1028375"/>
              <a:ext cx="24120" cy="9000"/>
            </a:xfrm>
            <a:custGeom>
              <a:avLst/>
              <a:gdLst/>
              <a:ahLst/>
              <a:cxnLst/>
              <a:rect l="l" t="t" r="r" b="b"/>
              <a:pathLst>
                <a:path w="67" h="25" extrusionOk="0">
                  <a:moveTo>
                    <a:pt x="55" y="6"/>
                  </a:moveTo>
                  <a:cubicBezTo>
                    <a:pt x="46" y="4"/>
                    <a:pt x="37" y="4"/>
                    <a:pt x="27" y="3"/>
                  </a:cubicBezTo>
                  <a:cubicBezTo>
                    <a:pt x="18" y="3"/>
                    <a:pt x="9" y="0"/>
                    <a:pt x="2" y="5"/>
                  </a:cubicBezTo>
                  <a:cubicBezTo>
                    <a:pt x="2" y="6"/>
                    <a:pt x="1" y="6"/>
                    <a:pt x="0" y="7"/>
                  </a:cubicBezTo>
                  <a:cubicBezTo>
                    <a:pt x="0" y="8"/>
                    <a:pt x="0" y="9"/>
                    <a:pt x="0" y="10"/>
                  </a:cubicBezTo>
                  <a:cubicBezTo>
                    <a:pt x="0" y="11"/>
                    <a:pt x="0" y="12"/>
                    <a:pt x="0" y="12"/>
                  </a:cubicBezTo>
                  <a:cubicBezTo>
                    <a:pt x="1" y="13"/>
                    <a:pt x="2" y="14"/>
                    <a:pt x="2" y="14"/>
                  </a:cubicBezTo>
                  <a:cubicBezTo>
                    <a:pt x="8" y="17"/>
                    <a:pt x="11" y="22"/>
                    <a:pt x="17" y="23"/>
                  </a:cubicBezTo>
                  <a:cubicBezTo>
                    <a:pt x="19" y="24"/>
                    <a:pt x="22" y="24"/>
                    <a:pt x="24" y="24"/>
                  </a:cubicBezTo>
                  <a:cubicBezTo>
                    <a:pt x="26" y="24"/>
                    <a:pt x="28" y="24"/>
                    <a:pt x="30" y="23"/>
                  </a:cubicBezTo>
                  <a:cubicBezTo>
                    <a:pt x="38" y="23"/>
                    <a:pt x="45" y="24"/>
                    <a:pt x="53" y="22"/>
                  </a:cubicBezTo>
                  <a:cubicBezTo>
                    <a:pt x="61" y="21"/>
                    <a:pt x="66" y="7"/>
                    <a:pt x="55"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29">
              <a:extLst>
                <a:ext uri="{FF2B5EF4-FFF2-40B4-BE49-F238E27FC236}">
                  <a16:creationId xmlns:a16="http://schemas.microsoft.com/office/drawing/2014/main" id="{FD501D46-DB96-FD07-3E32-56FCF345B1F8}"/>
                </a:ext>
              </a:extLst>
            </p:cNvPr>
            <p:cNvSpPr/>
            <p:nvPr/>
          </p:nvSpPr>
          <p:spPr>
            <a:xfrm>
              <a:off x="27365" y="-1044575"/>
              <a:ext cx="192600" cy="18720"/>
            </a:xfrm>
            <a:custGeom>
              <a:avLst/>
              <a:gdLst/>
              <a:ahLst/>
              <a:cxnLst/>
              <a:rect l="l" t="t" r="r" b="b"/>
              <a:pathLst>
                <a:path w="535" h="52" extrusionOk="0">
                  <a:moveTo>
                    <a:pt x="141" y="34"/>
                  </a:moveTo>
                  <a:cubicBezTo>
                    <a:pt x="177" y="36"/>
                    <a:pt x="210" y="41"/>
                    <a:pt x="246" y="39"/>
                  </a:cubicBezTo>
                  <a:cubicBezTo>
                    <a:pt x="340" y="34"/>
                    <a:pt x="433" y="51"/>
                    <a:pt x="528" y="48"/>
                  </a:cubicBezTo>
                  <a:cubicBezTo>
                    <a:pt x="529" y="48"/>
                    <a:pt x="530" y="48"/>
                    <a:pt x="531" y="47"/>
                  </a:cubicBezTo>
                  <a:cubicBezTo>
                    <a:pt x="532" y="46"/>
                    <a:pt x="532" y="46"/>
                    <a:pt x="533" y="45"/>
                  </a:cubicBezTo>
                  <a:cubicBezTo>
                    <a:pt x="534" y="44"/>
                    <a:pt x="534" y="43"/>
                    <a:pt x="534" y="42"/>
                  </a:cubicBezTo>
                  <a:cubicBezTo>
                    <a:pt x="534" y="41"/>
                    <a:pt x="534" y="40"/>
                    <a:pt x="533" y="39"/>
                  </a:cubicBezTo>
                  <a:cubicBezTo>
                    <a:pt x="532" y="38"/>
                    <a:pt x="532" y="38"/>
                    <a:pt x="531" y="37"/>
                  </a:cubicBezTo>
                  <a:cubicBezTo>
                    <a:pt x="530" y="36"/>
                    <a:pt x="529" y="36"/>
                    <a:pt x="528" y="36"/>
                  </a:cubicBezTo>
                  <a:cubicBezTo>
                    <a:pt x="434" y="32"/>
                    <a:pt x="341" y="23"/>
                    <a:pt x="248" y="18"/>
                  </a:cubicBezTo>
                  <a:cubicBezTo>
                    <a:pt x="199" y="15"/>
                    <a:pt x="153" y="5"/>
                    <a:pt x="104" y="3"/>
                  </a:cubicBezTo>
                  <a:cubicBezTo>
                    <a:pt x="74" y="3"/>
                    <a:pt x="45" y="2"/>
                    <a:pt x="16" y="0"/>
                  </a:cubicBezTo>
                  <a:cubicBezTo>
                    <a:pt x="13" y="3"/>
                    <a:pt x="12" y="5"/>
                    <a:pt x="10" y="8"/>
                  </a:cubicBezTo>
                  <a:cubicBezTo>
                    <a:pt x="6" y="16"/>
                    <a:pt x="2" y="24"/>
                    <a:pt x="0" y="32"/>
                  </a:cubicBezTo>
                  <a:cubicBezTo>
                    <a:pt x="47" y="37"/>
                    <a:pt x="93" y="32"/>
                    <a:pt x="141" y="3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29">
              <a:extLst>
                <a:ext uri="{FF2B5EF4-FFF2-40B4-BE49-F238E27FC236}">
                  <a16:creationId xmlns:a16="http://schemas.microsoft.com/office/drawing/2014/main" id="{545468E2-3A6B-03AC-30B3-18363E5FE8BF}"/>
                </a:ext>
              </a:extLst>
            </p:cNvPr>
            <p:cNvSpPr/>
            <p:nvPr/>
          </p:nvSpPr>
          <p:spPr>
            <a:xfrm>
              <a:off x="18725" y="-1046015"/>
              <a:ext cx="14760" cy="12960"/>
            </a:xfrm>
            <a:custGeom>
              <a:avLst/>
              <a:gdLst/>
              <a:ahLst/>
              <a:cxnLst/>
              <a:rect l="l" t="t" r="r" b="b"/>
              <a:pathLst>
                <a:path w="41" h="36" extrusionOk="0">
                  <a:moveTo>
                    <a:pt x="23" y="2"/>
                  </a:moveTo>
                  <a:cubicBezTo>
                    <a:pt x="2" y="0"/>
                    <a:pt x="0" y="32"/>
                    <a:pt x="21" y="35"/>
                  </a:cubicBezTo>
                  <a:lnTo>
                    <a:pt x="24" y="35"/>
                  </a:lnTo>
                  <a:cubicBezTo>
                    <a:pt x="27" y="27"/>
                    <a:pt x="30" y="19"/>
                    <a:pt x="34" y="12"/>
                  </a:cubicBezTo>
                  <a:cubicBezTo>
                    <a:pt x="36" y="9"/>
                    <a:pt x="38" y="6"/>
                    <a:pt x="40" y="3"/>
                  </a:cubicBezTo>
                  <a:lnTo>
                    <a:pt x="23"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29">
              <a:extLst>
                <a:ext uri="{FF2B5EF4-FFF2-40B4-BE49-F238E27FC236}">
                  <a16:creationId xmlns:a16="http://schemas.microsoft.com/office/drawing/2014/main" id="{391FF494-8FA6-A536-325D-54131567959A}"/>
                </a:ext>
              </a:extLst>
            </p:cNvPr>
            <p:cNvSpPr/>
            <p:nvPr/>
          </p:nvSpPr>
          <p:spPr>
            <a:xfrm>
              <a:off x="25205" y="-1028375"/>
              <a:ext cx="97920" cy="17280"/>
            </a:xfrm>
            <a:custGeom>
              <a:avLst/>
              <a:gdLst/>
              <a:ahLst/>
              <a:cxnLst/>
              <a:rect l="l" t="t" r="r" b="b"/>
              <a:pathLst>
                <a:path w="272" h="48" extrusionOk="0">
                  <a:moveTo>
                    <a:pt x="13" y="36"/>
                  </a:moveTo>
                  <a:cubicBezTo>
                    <a:pt x="47" y="19"/>
                    <a:pt x="121" y="33"/>
                    <a:pt x="155" y="36"/>
                  </a:cubicBezTo>
                  <a:cubicBezTo>
                    <a:pt x="191" y="42"/>
                    <a:pt x="228" y="46"/>
                    <a:pt x="265" y="47"/>
                  </a:cubicBezTo>
                  <a:cubicBezTo>
                    <a:pt x="266" y="46"/>
                    <a:pt x="266" y="46"/>
                    <a:pt x="267" y="46"/>
                  </a:cubicBezTo>
                  <a:cubicBezTo>
                    <a:pt x="268" y="45"/>
                    <a:pt x="269" y="44"/>
                    <a:pt x="270" y="43"/>
                  </a:cubicBezTo>
                  <a:cubicBezTo>
                    <a:pt x="271" y="42"/>
                    <a:pt x="271" y="40"/>
                    <a:pt x="271" y="39"/>
                  </a:cubicBezTo>
                  <a:cubicBezTo>
                    <a:pt x="271" y="37"/>
                    <a:pt x="271" y="37"/>
                    <a:pt x="270" y="36"/>
                  </a:cubicBezTo>
                  <a:cubicBezTo>
                    <a:pt x="269" y="35"/>
                    <a:pt x="268" y="34"/>
                    <a:pt x="267" y="33"/>
                  </a:cubicBezTo>
                  <a:cubicBezTo>
                    <a:pt x="266" y="33"/>
                    <a:pt x="266" y="32"/>
                    <a:pt x="265" y="32"/>
                  </a:cubicBezTo>
                  <a:cubicBezTo>
                    <a:pt x="208" y="30"/>
                    <a:pt x="151" y="21"/>
                    <a:pt x="96" y="7"/>
                  </a:cubicBezTo>
                  <a:cubicBezTo>
                    <a:pt x="80" y="2"/>
                    <a:pt x="63" y="0"/>
                    <a:pt x="46" y="0"/>
                  </a:cubicBezTo>
                  <a:cubicBezTo>
                    <a:pt x="32" y="0"/>
                    <a:pt x="17" y="1"/>
                    <a:pt x="3" y="5"/>
                  </a:cubicBezTo>
                  <a:cubicBezTo>
                    <a:pt x="2" y="15"/>
                    <a:pt x="1" y="26"/>
                    <a:pt x="0" y="37"/>
                  </a:cubicBezTo>
                  <a:cubicBezTo>
                    <a:pt x="2" y="38"/>
                    <a:pt x="4" y="38"/>
                    <a:pt x="6" y="38"/>
                  </a:cubicBezTo>
                  <a:cubicBezTo>
                    <a:pt x="9" y="38"/>
                    <a:pt x="11" y="37"/>
                    <a:pt x="13" y="3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29">
              <a:extLst>
                <a:ext uri="{FF2B5EF4-FFF2-40B4-BE49-F238E27FC236}">
                  <a16:creationId xmlns:a16="http://schemas.microsoft.com/office/drawing/2014/main" id="{E2151135-FABD-0B27-73E3-586F2A0D6936}"/>
                </a:ext>
              </a:extLst>
            </p:cNvPr>
            <p:cNvSpPr/>
            <p:nvPr/>
          </p:nvSpPr>
          <p:spPr>
            <a:xfrm>
              <a:off x="21245" y="-1026575"/>
              <a:ext cx="5400" cy="11880"/>
            </a:xfrm>
            <a:custGeom>
              <a:avLst/>
              <a:gdLst/>
              <a:ahLst/>
              <a:cxnLst/>
              <a:rect l="l" t="t" r="r" b="b"/>
              <a:pathLst>
                <a:path w="15" h="33" extrusionOk="0">
                  <a:moveTo>
                    <a:pt x="9" y="3"/>
                  </a:moveTo>
                  <a:cubicBezTo>
                    <a:pt x="8" y="3"/>
                    <a:pt x="8" y="3"/>
                    <a:pt x="8" y="3"/>
                  </a:cubicBezTo>
                  <a:cubicBezTo>
                    <a:pt x="6" y="4"/>
                    <a:pt x="4" y="6"/>
                    <a:pt x="2" y="9"/>
                  </a:cubicBezTo>
                  <a:cubicBezTo>
                    <a:pt x="0" y="12"/>
                    <a:pt x="0" y="14"/>
                    <a:pt x="0" y="17"/>
                  </a:cubicBezTo>
                  <a:cubicBezTo>
                    <a:pt x="0" y="20"/>
                    <a:pt x="0" y="22"/>
                    <a:pt x="2" y="25"/>
                  </a:cubicBezTo>
                  <a:cubicBezTo>
                    <a:pt x="4" y="28"/>
                    <a:pt x="6" y="29"/>
                    <a:pt x="8" y="31"/>
                  </a:cubicBezTo>
                  <a:cubicBezTo>
                    <a:pt x="9" y="32"/>
                    <a:pt x="10" y="32"/>
                    <a:pt x="11" y="32"/>
                  </a:cubicBezTo>
                  <a:cubicBezTo>
                    <a:pt x="11" y="21"/>
                    <a:pt x="13" y="11"/>
                    <a:pt x="14" y="0"/>
                  </a:cubicBezTo>
                  <a:cubicBezTo>
                    <a:pt x="12" y="1"/>
                    <a:pt x="10" y="2"/>
                    <a:pt x="9"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29">
              <a:extLst>
                <a:ext uri="{FF2B5EF4-FFF2-40B4-BE49-F238E27FC236}">
                  <a16:creationId xmlns:a16="http://schemas.microsoft.com/office/drawing/2014/main" id="{B8AF1566-8BF7-1BAD-8F6D-CD05FFF40A7B}"/>
                </a:ext>
              </a:extLst>
            </p:cNvPr>
            <p:cNvSpPr/>
            <p:nvPr/>
          </p:nvSpPr>
          <p:spPr>
            <a:xfrm>
              <a:off x="22685" y="-1004975"/>
              <a:ext cx="119160" cy="18000"/>
            </a:xfrm>
            <a:custGeom>
              <a:avLst/>
              <a:gdLst/>
              <a:ahLst/>
              <a:cxnLst/>
              <a:rect l="l" t="t" r="r" b="b"/>
              <a:pathLst>
                <a:path w="331" h="50" extrusionOk="0">
                  <a:moveTo>
                    <a:pt x="170" y="43"/>
                  </a:moveTo>
                  <a:cubicBezTo>
                    <a:pt x="200" y="47"/>
                    <a:pt x="229" y="49"/>
                    <a:pt x="259" y="49"/>
                  </a:cubicBezTo>
                  <a:cubicBezTo>
                    <a:pt x="282" y="49"/>
                    <a:pt x="305" y="48"/>
                    <a:pt x="327" y="46"/>
                  </a:cubicBezTo>
                  <a:cubicBezTo>
                    <a:pt x="328" y="46"/>
                    <a:pt x="328" y="46"/>
                    <a:pt x="329" y="45"/>
                  </a:cubicBezTo>
                  <a:cubicBezTo>
                    <a:pt x="329" y="45"/>
                    <a:pt x="330" y="45"/>
                    <a:pt x="330" y="44"/>
                  </a:cubicBezTo>
                  <a:lnTo>
                    <a:pt x="330" y="43"/>
                  </a:lnTo>
                  <a:cubicBezTo>
                    <a:pt x="330" y="42"/>
                    <a:pt x="330" y="42"/>
                    <a:pt x="330" y="42"/>
                  </a:cubicBezTo>
                  <a:cubicBezTo>
                    <a:pt x="330" y="41"/>
                    <a:pt x="330" y="41"/>
                    <a:pt x="329" y="40"/>
                  </a:cubicBezTo>
                  <a:cubicBezTo>
                    <a:pt x="328" y="39"/>
                    <a:pt x="328" y="40"/>
                    <a:pt x="327" y="40"/>
                  </a:cubicBezTo>
                  <a:cubicBezTo>
                    <a:pt x="218" y="31"/>
                    <a:pt x="113" y="2"/>
                    <a:pt x="4" y="0"/>
                  </a:cubicBezTo>
                  <a:cubicBezTo>
                    <a:pt x="3" y="11"/>
                    <a:pt x="2" y="23"/>
                    <a:pt x="0" y="35"/>
                  </a:cubicBezTo>
                  <a:cubicBezTo>
                    <a:pt x="10" y="35"/>
                    <a:pt x="19" y="35"/>
                    <a:pt x="29" y="35"/>
                  </a:cubicBezTo>
                  <a:cubicBezTo>
                    <a:pt x="76" y="35"/>
                    <a:pt x="123" y="38"/>
                    <a:pt x="170" y="4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 name="Google Shape;977;p29">
              <a:extLst>
                <a:ext uri="{FF2B5EF4-FFF2-40B4-BE49-F238E27FC236}">
                  <a16:creationId xmlns:a16="http://schemas.microsoft.com/office/drawing/2014/main" id="{1D16A7B1-1D40-A596-53AE-4F12F386996C}"/>
                </a:ext>
              </a:extLst>
            </p:cNvPr>
            <p:cNvSpPr/>
            <p:nvPr/>
          </p:nvSpPr>
          <p:spPr>
            <a:xfrm>
              <a:off x="13325" y="-1002455"/>
              <a:ext cx="1080" cy="7560"/>
            </a:xfrm>
            <a:custGeom>
              <a:avLst/>
              <a:gdLst/>
              <a:ahLst/>
              <a:cxnLst/>
              <a:rect l="l" t="t" r="r" b="b"/>
              <a:pathLst>
                <a:path w="3" h="21" extrusionOk="0">
                  <a:moveTo>
                    <a:pt x="2" y="0"/>
                  </a:moveTo>
                  <a:cubicBezTo>
                    <a:pt x="1" y="3"/>
                    <a:pt x="0" y="6"/>
                    <a:pt x="0" y="10"/>
                  </a:cubicBezTo>
                  <a:cubicBezTo>
                    <a:pt x="0" y="13"/>
                    <a:pt x="1" y="17"/>
                    <a:pt x="2" y="20"/>
                  </a:cubicBezTo>
                  <a:cubicBezTo>
                    <a:pt x="2" y="13"/>
                    <a:pt x="2" y="7"/>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 name="Google Shape;978;p29">
              <a:extLst>
                <a:ext uri="{FF2B5EF4-FFF2-40B4-BE49-F238E27FC236}">
                  <a16:creationId xmlns:a16="http://schemas.microsoft.com/office/drawing/2014/main" id="{8C2BAB1E-D732-16C4-C014-CEA2C2D2E694}"/>
                </a:ext>
              </a:extLst>
            </p:cNvPr>
            <p:cNvSpPr/>
            <p:nvPr/>
          </p:nvSpPr>
          <p:spPr>
            <a:xfrm>
              <a:off x="14045" y="-1004975"/>
              <a:ext cx="10440" cy="12960"/>
            </a:xfrm>
            <a:custGeom>
              <a:avLst/>
              <a:gdLst/>
              <a:ahLst/>
              <a:cxnLst/>
              <a:rect l="l" t="t" r="r" b="b"/>
              <a:pathLst>
                <a:path w="29" h="36" extrusionOk="0">
                  <a:moveTo>
                    <a:pt x="14" y="35"/>
                  </a:moveTo>
                  <a:lnTo>
                    <a:pt x="24" y="35"/>
                  </a:lnTo>
                  <a:cubicBezTo>
                    <a:pt x="26" y="23"/>
                    <a:pt x="27" y="12"/>
                    <a:pt x="28" y="0"/>
                  </a:cubicBezTo>
                  <a:lnTo>
                    <a:pt x="15" y="0"/>
                  </a:lnTo>
                  <a:lnTo>
                    <a:pt x="14" y="0"/>
                  </a:lnTo>
                  <a:cubicBezTo>
                    <a:pt x="11" y="0"/>
                    <a:pt x="9" y="1"/>
                    <a:pt x="6" y="2"/>
                  </a:cubicBezTo>
                  <a:cubicBezTo>
                    <a:pt x="4" y="3"/>
                    <a:pt x="2" y="5"/>
                    <a:pt x="0" y="8"/>
                  </a:cubicBezTo>
                  <a:cubicBezTo>
                    <a:pt x="0" y="14"/>
                    <a:pt x="0" y="21"/>
                    <a:pt x="0" y="27"/>
                  </a:cubicBezTo>
                  <a:cubicBezTo>
                    <a:pt x="2" y="30"/>
                    <a:pt x="4" y="32"/>
                    <a:pt x="6" y="33"/>
                  </a:cubicBezTo>
                  <a:cubicBezTo>
                    <a:pt x="8" y="34"/>
                    <a:pt x="11" y="35"/>
                    <a:pt x="14" y="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29">
              <a:extLst>
                <a:ext uri="{FF2B5EF4-FFF2-40B4-BE49-F238E27FC236}">
                  <a16:creationId xmlns:a16="http://schemas.microsoft.com/office/drawing/2014/main" id="{1918EC7A-D0FC-2076-A716-EAC513221646}"/>
                </a:ext>
              </a:extLst>
            </p:cNvPr>
            <p:cNvSpPr/>
            <p:nvPr/>
          </p:nvSpPr>
          <p:spPr>
            <a:xfrm>
              <a:off x="230045" y="-1066175"/>
              <a:ext cx="31320" cy="10800"/>
            </a:xfrm>
            <a:custGeom>
              <a:avLst/>
              <a:gdLst/>
              <a:ahLst/>
              <a:cxnLst/>
              <a:rect l="l" t="t" r="r" b="b"/>
              <a:pathLst>
                <a:path w="87" h="30" extrusionOk="0">
                  <a:moveTo>
                    <a:pt x="79" y="20"/>
                  </a:moveTo>
                  <a:cubicBezTo>
                    <a:pt x="86" y="19"/>
                    <a:pt x="85" y="9"/>
                    <a:pt x="79" y="8"/>
                  </a:cubicBezTo>
                  <a:cubicBezTo>
                    <a:pt x="65" y="5"/>
                    <a:pt x="52" y="4"/>
                    <a:pt x="38" y="2"/>
                  </a:cubicBezTo>
                  <a:cubicBezTo>
                    <a:pt x="33" y="1"/>
                    <a:pt x="28" y="0"/>
                    <a:pt x="23" y="0"/>
                  </a:cubicBezTo>
                  <a:cubicBezTo>
                    <a:pt x="17" y="0"/>
                    <a:pt x="10" y="1"/>
                    <a:pt x="3" y="4"/>
                  </a:cubicBezTo>
                  <a:cubicBezTo>
                    <a:pt x="2" y="4"/>
                    <a:pt x="2" y="5"/>
                    <a:pt x="1" y="6"/>
                  </a:cubicBezTo>
                  <a:cubicBezTo>
                    <a:pt x="0" y="7"/>
                    <a:pt x="0" y="7"/>
                    <a:pt x="0" y="9"/>
                  </a:cubicBezTo>
                  <a:cubicBezTo>
                    <a:pt x="0" y="10"/>
                    <a:pt x="0" y="12"/>
                    <a:pt x="1" y="13"/>
                  </a:cubicBezTo>
                  <a:lnTo>
                    <a:pt x="2" y="14"/>
                  </a:lnTo>
                  <a:cubicBezTo>
                    <a:pt x="25" y="29"/>
                    <a:pt x="54" y="24"/>
                    <a:pt x="79"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29">
              <a:extLst>
                <a:ext uri="{FF2B5EF4-FFF2-40B4-BE49-F238E27FC236}">
                  <a16:creationId xmlns:a16="http://schemas.microsoft.com/office/drawing/2014/main" id="{DCCF619A-E791-470F-6765-6DEF4C470BE0}"/>
                </a:ext>
              </a:extLst>
            </p:cNvPr>
            <p:cNvSpPr/>
            <p:nvPr/>
          </p:nvSpPr>
          <p:spPr>
            <a:xfrm>
              <a:off x="164885" y="-1072295"/>
              <a:ext cx="36360" cy="12960"/>
            </a:xfrm>
            <a:custGeom>
              <a:avLst/>
              <a:gdLst/>
              <a:ahLst/>
              <a:cxnLst/>
              <a:rect l="l" t="t" r="r" b="b"/>
              <a:pathLst>
                <a:path w="101" h="36" extrusionOk="0">
                  <a:moveTo>
                    <a:pt x="92" y="11"/>
                  </a:moveTo>
                  <a:cubicBezTo>
                    <a:pt x="64" y="8"/>
                    <a:pt x="29" y="0"/>
                    <a:pt x="3" y="11"/>
                  </a:cubicBezTo>
                  <a:cubicBezTo>
                    <a:pt x="2" y="12"/>
                    <a:pt x="2" y="12"/>
                    <a:pt x="1" y="14"/>
                  </a:cubicBezTo>
                  <a:cubicBezTo>
                    <a:pt x="1" y="15"/>
                    <a:pt x="0" y="16"/>
                    <a:pt x="0" y="17"/>
                  </a:cubicBezTo>
                  <a:cubicBezTo>
                    <a:pt x="0" y="18"/>
                    <a:pt x="1" y="19"/>
                    <a:pt x="1" y="20"/>
                  </a:cubicBezTo>
                  <a:cubicBezTo>
                    <a:pt x="2" y="21"/>
                    <a:pt x="2" y="21"/>
                    <a:pt x="3" y="22"/>
                  </a:cubicBezTo>
                  <a:cubicBezTo>
                    <a:pt x="29" y="35"/>
                    <a:pt x="63" y="27"/>
                    <a:pt x="91" y="24"/>
                  </a:cubicBezTo>
                  <a:cubicBezTo>
                    <a:pt x="98" y="24"/>
                    <a:pt x="100" y="12"/>
                    <a:pt x="92"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29">
              <a:extLst>
                <a:ext uri="{FF2B5EF4-FFF2-40B4-BE49-F238E27FC236}">
                  <a16:creationId xmlns:a16="http://schemas.microsoft.com/office/drawing/2014/main" id="{5F780A3E-403A-586D-ED22-8DA4824999A3}"/>
                </a:ext>
              </a:extLst>
            </p:cNvPr>
            <p:cNvSpPr/>
            <p:nvPr/>
          </p:nvSpPr>
          <p:spPr>
            <a:xfrm>
              <a:off x="39245" y="-1075895"/>
              <a:ext cx="99360" cy="15480"/>
            </a:xfrm>
            <a:custGeom>
              <a:avLst/>
              <a:gdLst/>
              <a:ahLst/>
              <a:cxnLst/>
              <a:rect l="l" t="t" r="r" b="b"/>
              <a:pathLst>
                <a:path w="276" h="43" extrusionOk="0">
                  <a:moveTo>
                    <a:pt x="268" y="21"/>
                  </a:moveTo>
                  <a:cubicBezTo>
                    <a:pt x="273" y="21"/>
                    <a:pt x="275" y="11"/>
                    <a:pt x="268" y="10"/>
                  </a:cubicBezTo>
                  <a:cubicBezTo>
                    <a:pt x="222" y="4"/>
                    <a:pt x="175" y="0"/>
                    <a:pt x="129" y="0"/>
                  </a:cubicBezTo>
                  <a:cubicBezTo>
                    <a:pt x="93" y="0"/>
                    <a:pt x="58" y="2"/>
                    <a:pt x="22" y="6"/>
                  </a:cubicBezTo>
                  <a:cubicBezTo>
                    <a:pt x="21" y="10"/>
                    <a:pt x="19" y="13"/>
                    <a:pt x="17" y="17"/>
                  </a:cubicBezTo>
                  <a:cubicBezTo>
                    <a:pt x="12" y="25"/>
                    <a:pt x="7" y="32"/>
                    <a:pt x="1" y="40"/>
                  </a:cubicBezTo>
                  <a:lnTo>
                    <a:pt x="0" y="42"/>
                  </a:lnTo>
                  <a:cubicBezTo>
                    <a:pt x="0" y="42"/>
                    <a:pt x="1" y="42"/>
                    <a:pt x="2" y="42"/>
                  </a:cubicBezTo>
                  <a:cubicBezTo>
                    <a:pt x="3" y="42"/>
                    <a:pt x="4" y="42"/>
                    <a:pt x="4" y="42"/>
                  </a:cubicBezTo>
                  <a:cubicBezTo>
                    <a:pt x="92" y="33"/>
                    <a:pt x="180" y="32"/>
                    <a:pt x="268"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29">
              <a:extLst>
                <a:ext uri="{FF2B5EF4-FFF2-40B4-BE49-F238E27FC236}">
                  <a16:creationId xmlns:a16="http://schemas.microsoft.com/office/drawing/2014/main" id="{ADF9CB40-83DD-A74C-F6EA-4742C9754852}"/>
                </a:ext>
              </a:extLst>
            </p:cNvPr>
            <p:cNvSpPr/>
            <p:nvPr/>
          </p:nvSpPr>
          <p:spPr>
            <a:xfrm>
              <a:off x="34205" y="-1073735"/>
              <a:ext cx="13320" cy="13320"/>
            </a:xfrm>
            <a:custGeom>
              <a:avLst/>
              <a:gdLst/>
              <a:ahLst/>
              <a:cxnLst/>
              <a:rect l="l" t="t" r="r" b="b"/>
              <a:pathLst>
                <a:path w="37" h="37" extrusionOk="0">
                  <a:moveTo>
                    <a:pt x="36" y="0"/>
                  </a:moveTo>
                  <a:lnTo>
                    <a:pt x="16" y="2"/>
                  </a:lnTo>
                  <a:cubicBezTo>
                    <a:pt x="13" y="3"/>
                    <a:pt x="11" y="3"/>
                    <a:pt x="9" y="4"/>
                  </a:cubicBezTo>
                  <a:cubicBezTo>
                    <a:pt x="6" y="6"/>
                    <a:pt x="5" y="8"/>
                    <a:pt x="3" y="11"/>
                  </a:cubicBezTo>
                  <a:cubicBezTo>
                    <a:pt x="1" y="14"/>
                    <a:pt x="0" y="16"/>
                    <a:pt x="0" y="19"/>
                  </a:cubicBezTo>
                  <a:cubicBezTo>
                    <a:pt x="0" y="22"/>
                    <a:pt x="1" y="25"/>
                    <a:pt x="3" y="28"/>
                  </a:cubicBezTo>
                  <a:cubicBezTo>
                    <a:pt x="5" y="31"/>
                    <a:pt x="6" y="33"/>
                    <a:pt x="9" y="34"/>
                  </a:cubicBezTo>
                  <a:cubicBezTo>
                    <a:pt x="10" y="35"/>
                    <a:pt x="12" y="36"/>
                    <a:pt x="14" y="36"/>
                  </a:cubicBezTo>
                  <a:lnTo>
                    <a:pt x="15" y="34"/>
                  </a:lnTo>
                  <a:cubicBezTo>
                    <a:pt x="21" y="26"/>
                    <a:pt x="26" y="19"/>
                    <a:pt x="31" y="11"/>
                  </a:cubicBezTo>
                  <a:cubicBezTo>
                    <a:pt x="33" y="7"/>
                    <a:pt x="35" y="4"/>
                    <a:pt x="3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29">
              <a:extLst>
                <a:ext uri="{FF2B5EF4-FFF2-40B4-BE49-F238E27FC236}">
                  <a16:creationId xmlns:a16="http://schemas.microsoft.com/office/drawing/2014/main" id="{AEF0B844-E6FD-602B-9E46-F8DCAC1A4596}"/>
                </a:ext>
              </a:extLst>
            </p:cNvPr>
            <p:cNvSpPr/>
            <p:nvPr/>
          </p:nvSpPr>
          <p:spPr>
            <a:xfrm>
              <a:off x="51485" y="-1092815"/>
              <a:ext cx="45000" cy="11880"/>
            </a:xfrm>
            <a:custGeom>
              <a:avLst/>
              <a:gdLst/>
              <a:ahLst/>
              <a:cxnLst/>
              <a:rect l="l" t="t" r="r" b="b"/>
              <a:pathLst>
                <a:path w="125" h="33" extrusionOk="0">
                  <a:moveTo>
                    <a:pt x="118" y="8"/>
                  </a:moveTo>
                  <a:cubicBezTo>
                    <a:pt x="102" y="3"/>
                    <a:pt x="85" y="0"/>
                    <a:pt x="68" y="0"/>
                  </a:cubicBezTo>
                  <a:cubicBezTo>
                    <a:pt x="67" y="0"/>
                    <a:pt x="65" y="0"/>
                    <a:pt x="64" y="0"/>
                  </a:cubicBezTo>
                  <a:cubicBezTo>
                    <a:pt x="52" y="2"/>
                    <a:pt x="41" y="2"/>
                    <a:pt x="29" y="2"/>
                  </a:cubicBezTo>
                  <a:cubicBezTo>
                    <a:pt x="24" y="2"/>
                    <a:pt x="19" y="2"/>
                    <a:pt x="14" y="2"/>
                  </a:cubicBezTo>
                  <a:cubicBezTo>
                    <a:pt x="9" y="11"/>
                    <a:pt x="5" y="22"/>
                    <a:pt x="0" y="32"/>
                  </a:cubicBezTo>
                  <a:cubicBezTo>
                    <a:pt x="39" y="31"/>
                    <a:pt x="79" y="27"/>
                    <a:pt x="118" y="19"/>
                  </a:cubicBezTo>
                  <a:cubicBezTo>
                    <a:pt x="124" y="18"/>
                    <a:pt x="124" y="9"/>
                    <a:pt x="118"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29">
              <a:extLst>
                <a:ext uri="{FF2B5EF4-FFF2-40B4-BE49-F238E27FC236}">
                  <a16:creationId xmlns:a16="http://schemas.microsoft.com/office/drawing/2014/main" id="{85C83E37-3BC4-1FBF-E23F-C5F2D3678725}"/>
                </a:ext>
              </a:extLst>
            </p:cNvPr>
            <p:cNvSpPr/>
            <p:nvPr/>
          </p:nvSpPr>
          <p:spPr>
            <a:xfrm>
              <a:off x="43925" y="-1092095"/>
              <a:ext cx="12960" cy="11160"/>
            </a:xfrm>
            <a:custGeom>
              <a:avLst/>
              <a:gdLst/>
              <a:ahLst/>
              <a:cxnLst/>
              <a:rect l="l" t="t" r="r" b="b"/>
              <a:pathLst>
                <a:path w="36" h="31" extrusionOk="0">
                  <a:moveTo>
                    <a:pt x="22" y="0"/>
                  </a:moveTo>
                  <a:cubicBezTo>
                    <a:pt x="2" y="0"/>
                    <a:pt x="0" y="29"/>
                    <a:pt x="20" y="30"/>
                  </a:cubicBezTo>
                  <a:cubicBezTo>
                    <a:pt x="25" y="19"/>
                    <a:pt x="30" y="10"/>
                    <a:pt x="35" y="0"/>
                  </a:cubicBezTo>
                  <a:lnTo>
                    <a:pt x="22"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29">
              <a:extLst>
                <a:ext uri="{FF2B5EF4-FFF2-40B4-BE49-F238E27FC236}">
                  <a16:creationId xmlns:a16="http://schemas.microsoft.com/office/drawing/2014/main" id="{4DD5EEFF-2FD1-6E3B-52A1-9AB2D119CFD4}"/>
                </a:ext>
              </a:extLst>
            </p:cNvPr>
            <p:cNvSpPr/>
            <p:nvPr/>
          </p:nvSpPr>
          <p:spPr>
            <a:xfrm>
              <a:off x="74525" y="-1155815"/>
              <a:ext cx="159840" cy="17640"/>
            </a:xfrm>
            <a:custGeom>
              <a:avLst/>
              <a:gdLst/>
              <a:ahLst/>
              <a:cxnLst/>
              <a:rect l="l" t="t" r="r" b="b"/>
              <a:pathLst>
                <a:path w="444" h="49" extrusionOk="0">
                  <a:moveTo>
                    <a:pt x="152" y="47"/>
                  </a:moveTo>
                  <a:cubicBezTo>
                    <a:pt x="246" y="46"/>
                    <a:pt x="341" y="47"/>
                    <a:pt x="436" y="40"/>
                  </a:cubicBezTo>
                  <a:cubicBezTo>
                    <a:pt x="443" y="40"/>
                    <a:pt x="443" y="28"/>
                    <a:pt x="436" y="28"/>
                  </a:cubicBezTo>
                  <a:cubicBezTo>
                    <a:pt x="352" y="21"/>
                    <a:pt x="269" y="20"/>
                    <a:pt x="185" y="18"/>
                  </a:cubicBezTo>
                  <a:cubicBezTo>
                    <a:pt x="128" y="17"/>
                    <a:pt x="58" y="18"/>
                    <a:pt x="3" y="0"/>
                  </a:cubicBezTo>
                  <a:cubicBezTo>
                    <a:pt x="3" y="6"/>
                    <a:pt x="3" y="11"/>
                    <a:pt x="3" y="16"/>
                  </a:cubicBezTo>
                  <a:cubicBezTo>
                    <a:pt x="3" y="17"/>
                    <a:pt x="3" y="17"/>
                    <a:pt x="3" y="18"/>
                  </a:cubicBezTo>
                  <a:cubicBezTo>
                    <a:pt x="3" y="23"/>
                    <a:pt x="2" y="28"/>
                    <a:pt x="0" y="33"/>
                  </a:cubicBezTo>
                  <a:cubicBezTo>
                    <a:pt x="42" y="43"/>
                    <a:pt x="85" y="48"/>
                    <a:pt x="128" y="48"/>
                  </a:cubicBezTo>
                  <a:cubicBezTo>
                    <a:pt x="136" y="48"/>
                    <a:pt x="144" y="48"/>
                    <a:pt x="152" y="4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29">
              <a:extLst>
                <a:ext uri="{FF2B5EF4-FFF2-40B4-BE49-F238E27FC236}">
                  <a16:creationId xmlns:a16="http://schemas.microsoft.com/office/drawing/2014/main" id="{2242509E-6750-B0ED-BD9B-4F4A724E2B16}"/>
                </a:ext>
              </a:extLst>
            </p:cNvPr>
            <p:cNvSpPr/>
            <p:nvPr/>
          </p:nvSpPr>
          <p:spPr>
            <a:xfrm>
              <a:off x="63365" y="-1156535"/>
              <a:ext cx="3960" cy="9000"/>
            </a:xfrm>
            <a:custGeom>
              <a:avLst/>
              <a:gdLst/>
              <a:ahLst/>
              <a:cxnLst/>
              <a:rect l="l" t="t" r="r" b="b"/>
              <a:pathLst>
                <a:path w="11" h="25" extrusionOk="0">
                  <a:moveTo>
                    <a:pt x="10" y="0"/>
                  </a:moveTo>
                  <a:cubicBezTo>
                    <a:pt x="9" y="0"/>
                    <a:pt x="9" y="1"/>
                    <a:pt x="8" y="1"/>
                  </a:cubicBezTo>
                  <a:cubicBezTo>
                    <a:pt x="6" y="2"/>
                    <a:pt x="4" y="4"/>
                    <a:pt x="2" y="7"/>
                  </a:cubicBezTo>
                  <a:cubicBezTo>
                    <a:pt x="0" y="10"/>
                    <a:pt x="0" y="11"/>
                    <a:pt x="0" y="14"/>
                  </a:cubicBezTo>
                  <a:cubicBezTo>
                    <a:pt x="0" y="16"/>
                    <a:pt x="1" y="20"/>
                    <a:pt x="2" y="22"/>
                  </a:cubicBezTo>
                  <a:cubicBezTo>
                    <a:pt x="3" y="23"/>
                    <a:pt x="4" y="24"/>
                    <a:pt x="4" y="24"/>
                  </a:cubicBezTo>
                  <a:cubicBezTo>
                    <a:pt x="7" y="17"/>
                    <a:pt x="9" y="9"/>
                    <a:pt x="1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29">
              <a:extLst>
                <a:ext uri="{FF2B5EF4-FFF2-40B4-BE49-F238E27FC236}">
                  <a16:creationId xmlns:a16="http://schemas.microsoft.com/office/drawing/2014/main" id="{EB6E2323-71F2-4E3B-C0CD-F984F8616BFC}"/>
                </a:ext>
              </a:extLst>
            </p:cNvPr>
            <p:cNvSpPr/>
            <p:nvPr/>
          </p:nvSpPr>
          <p:spPr>
            <a:xfrm>
              <a:off x="64805" y="-1157255"/>
              <a:ext cx="10800" cy="13680"/>
            </a:xfrm>
            <a:custGeom>
              <a:avLst/>
              <a:gdLst/>
              <a:ahLst/>
              <a:cxnLst/>
              <a:rect l="l" t="t" r="r" b="b"/>
              <a:pathLst>
                <a:path w="30" h="38" extrusionOk="0">
                  <a:moveTo>
                    <a:pt x="27" y="37"/>
                  </a:moveTo>
                  <a:cubicBezTo>
                    <a:pt x="28" y="32"/>
                    <a:pt x="29" y="27"/>
                    <a:pt x="29" y="22"/>
                  </a:cubicBezTo>
                  <a:cubicBezTo>
                    <a:pt x="29" y="21"/>
                    <a:pt x="29" y="21"/>
                    <a:pt x="29" y="20"/>
                  </a:cubicBezTo>
                  <a:cubicBezTo>
                    <a:pt x="29" y="15"/>
                    <a:pt x="29" y="10"/>
                    <a:pt x="29" y="4"/>
                  </a:cubicBezTo>
                  <a:lnTo>
                    <a:pt x="19" y="1"/>
                  </a:lnTo>
                  <a:cubicBezTo>
                    <a:pt x="17" y="0"/>
                    <a:pt x="14" y="0"/>
                    <a:pt x="12" y="0"/>
                  </a:cubicBezTo>
                  <a:cubicBezTo>
                    <a:pt x="9" y="0"/>
                    <a:pt x="7" y="0"/>
                    <a:pt x="5" y="1"/>
                  </a:cubicBezTo>
                  <a:cubicBezTo>
                    <a:pt x="5" y="10"/>
                    <a:pt x="3" y="18"/>
                    <a:pt x="0" y="25"/>
                  </a:cubicBezTo>
                  <a:cubicBezTo>
                    <a:pt x="1" y="26"/>
                    <a:pt x="2" y="27"/>
                    <a:pt x="3" y="28"/>
                  </a:cubicBezTo>
                  <a:cubicBezTo>
                    <a:pt x="3" y="28"/>
                    <a:pt x="4" y="28"/>
                    <a:pt x="5" y="29"/>
                  </a:cubicBezTo>
                  <a:cubicBezTo>
                    <a:pt x="12" y="32"/>
                    <a:pt x="19" y="34"/>
                    <a:pt x="27"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29">
              <a:extLst>
                <a:ext uri="{FF2B5EF4-FFF2-40B4-BE49-F238E27FC236}">
                  <a16:creationId xmlns:a16="http://schemas.microsoft.com/office/drawing/2014/main" id="{764DE2CB-86A2-8D05-B6CE-168FF56706FE}"/>
                </a:ext>
              </a:extLst>
            </p:cNvPr>
            <p:cNvSpPr/>
            <p:nvPr/>
          </p:nvSpPr>
          <p:spPr>
            <a:xfrm>
              <a:off x="266765" y="-1143935"/>
              <a:ext cx="24480" cy="8640"/>
            </a:xfrm>
            <a:custGeom>
              <a:avLst/>
              <a:gdLst/>
              <a:ahLst/>
              <a:cxnLst/>
              <a:rect l="l" t="t" r="r" b="b"/>
              <a:pathLst>
                <a:path w="68" h="24" extrusionOk="0">
                  <a:moveTo>
                    <a:pt x="62" y="23"/>
                  </a:moveTo>
                  <a:cubicBezTo>
                    <a:pt x="67" y="23"/>
                    <a:pt x="67" y="15"/>
                    <a:pt x="63" y="13"/>
                  </a:cubicBezTo>
                  <a:cubicBezTo>
                    <a:pt x="47" y="5"/>
                    <a:pt x="30" y="1"/>
                    <a:pt x="13" y="0"/>
                  </a:cubicBezTo>
                  <a:cubicBezTo>
                    <a:pt x="0" y="0"/>
                    <a:pt x="1" y="19"/>
                    <a:pt x="14" y="19"/>
                  </a:cubicBezTo>
                  <a:cubicBezTo>
                    <a:pt x="29" y="20"/>
                    <a:pt x="46" y="23"/>
                    <a:pt x="62"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29">
              <a:extLst>
                <a:ext uri="{FF2B5EF4-FFF2-40B4-BE49-F238E27FC236}">
                  <a16:creationId xmlns:a16="http://schemas.microsoft.com/office/drawing/2014/main" id="{AC963116-37B6-1C54-CD59-18B00009B14D}"/>
                </a:ext>
              </a:extLst>
            </p:cNvPr>
            <p:cNvSpPr/>
            <p:nvPr/>
          </p:nvSpPr>
          <p:spPr>
            <a:xfrm>
              <a:off x="811085" y="-1166615"/>
              <a:ext cx="75600" cy="11880"/>
            </a:xfrm>
            <a:custGeom>
              <a:avLst/>
              <a:gdLst/>
              <a:ahLst/>
              <a:cxnLst/>
              <a:rect l="l" t="t" r="r" b="b"/>
              <a:pathLst>
                <a:path w="210" h="33" extrusionOk="0">
                  <a:moveTo>
                    <a:pt x="6" y="4"/>
                  </a:moveTo>
                  <a:cubicBezTo>
                    <a:pt x="0" y="4"/>
                    <a:pt x="1" y="12"/>
                    <a:pt x="6" y="13"/>
                  </a:cubicBezTo>
                  <a:cubicBezTo>
                    <a:pt x="71" y="23"/>
                    <a:pt x="138" y="24"/>
                    <a:pt x="202" y="32"/>
                  </a:cubicBezTo>
                  <a:cubicBezTo>
                    <a:pt x="203" y="32"/>
                    <a:pt x="203" y="32"/>
                    <a:pt x="203" y="32"/>
                  </a:cubicBezTo>
                  <a:cubicBezTo>
                    <a:pt x="204" y="32"/>
                    <a:pt x="205" y="32"/>
                    <a:pt x="206" y="31"/>
                  </a:cubicBezTo>
                  <a:cubicBezTo>
                    <a:pt x="207" y="30"/>
                    <a:pt x="208" y="29"/>
                    <a:pt x="208" y="29"/>
                  </a:cubicBezTo>
                  <a:cubicBezTo>
                    <a:pt x="209" y="28"/>
                    <a:pt x="209" y="27"/>
                    <a:pt x="209" y="26"/>
                  </a:cubicBezTo>
                  <a:cubicBezTo>
                    <a:pt x="209" y="25"/>
                    <a:pt x="209" y="24"/>
                    <a:pt x="208" y="23"/>
                  </a:cubicBezTo>
                  <a:cubicBezTo>
                    <a:pt x="197" y="5"/>
                    <a:pt x="174" y="3"/>
                    <a:pt x="155" y="3"/>
                  </a:cubicBezTo>
                  <a:cubicBezTo>
                    <a:pt x="131" y="1"/>
                    <a:pt x="108" y="0"/>
                    <a:pt x="84" y="0"/>
                  </a:cubicBezTo>
                  <a:cubicBezTo>
                    <a:pt x="58" y="0"/>
                    <a:pt x="32" y="1"/>
                    <a:pt x="6"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29">
              <a:extLst>
                <a:ext uri="{FF2B5EF4-FFF2-40B4-BE49-F238E27FC236}">
                  <a16:creationId xmlns:a16="http://schemas.microsoft.com/office/drawing/2014/main" id="{C65D9C9C-69A8-0806-F424-A066000A5933}"/>
                </a:ext>
              </a:extLst>
            </p:cNvPr>
            <p:cNvSpPr/>
            <p:nvPr/>
          </p:nvSpPr>
          <p:spPr>
            <a:xfrm>
              <a:off x="917645" y="-1152935"/>
              <a:ext cx="239400" cy="111240"/>
            </a:xfrm>
            <a:custGeom>
              <a:avLst/>
              <a:gdLst/>
              <a:ahLst/>
              <a:cxnLst/>
              <a:rect l="l" t="t" r="r" b="b"/>
              <a:pathLst>
                <a:path w="665" h="309" extrusionOk="0">
                  <a:moveTo>
                    <a:pt x="341" y="95"/>
                  </a:moveTo>
                  <a:cubicBezTo>
                    <a:pt x="284" y="68"/>
                    <a:pt x="224" y="48"/>
                    <a:pt x="162" y="34"/>
                  </a:cubicBezTo>
                  <a:cubicBezTo>
                    <a:pt x="135" y="28"/>
                    <a:pt x="106" y="25"/>
                    <a:pt x="80" y="17"/>
                  </a:cubicBezTo>
                  <a:cubicBezTo>
                    <a:pt x="55" y="13"/>
                    <a:pt x="30" y="8"/>
                    <a:pt x="6" y="0"/>
                  </a:cubicBezTo>
                  <a:cubicBezTo>
                    <a:pt x="5" y="0"/>
                    <a:pt x="4" y="0"/>
                    <a:pt x="4" y="0"/>
                  </a:cubicBezTo>
                  <a:cubicBezTo>
                    <a:pt x="3" y="0"/>
                    <a:pt x="3" y="0"/>
                    <a:pt x="2" y="1"/>
                  </a:cubicBezTo>
                  <a:cubicBezTo>
                    <a:pt x="2" y="2"/>
                    <a:pt x="1" y="1"/>
                    <a:pt x="0" y="2"/>
                  </a:cubicBezTo>
                  <a:cubicBezTo>
                    <a:pt x="0" y="3"/>
                    <a:pt x="0" y="3"/>
                    <a:pt x="0" y="4"/>
                  </a:cubicBezTo>
                  <a:cubicBezTo>
                    <a:pt x="0" y="5"/>
                    <a:pt x="0" y="5"/>
                    <a:pt x="0" y="6"/>
                  </a:cubicBezTo>
                  <a:cubicBezTo>
                    <a:pt x="1" y="7"/>
                    <a:pt x="1" y="7"/>
                    <a:pt x="2" y="7"/>
                  </a:cubicBezTo>
                  <a:lnTo>
                    <a:pt x="2" y="8"/>
                  </a:lnTo>
                  <a:cubicBezTo>
                    <a:pt x="45" y="34"/>
                    <a:pt x="108" y="41"/>
                    <a:pt x="157" y="54"/>
                  </a:cubicBezTo>
                  <a:cubicBezTo>
                    <a:pt x="223" y="73"/>
                    <a:pt x="288" y="98"/>
                    <a:pt x="350" y="128"/>
                  </a:cubicBezTo>
                  <a:cubicBezTo>
                    <a:pt x="413" y="158"/>
                    <a:pt x="471" y="199"/>
                    <a:pt x="533" y="232"/>
                  </a:cubicBezTo>
                  <a:cubicBezTo>
                    <a:pt x="572" y="253"/>
                    <a:pt x="600" y="298"/>
                    <a:pt x="646" y="307"/>
                  </a:cubicBezTo>
                  <a:cubicBezTo>
                    <a:pt x="655" y="308"/>
                    <a:pt x="664" y="296"/>
                    <a:pt x="655" y="289"/>
                  </a:cubicBezTo>
                  <a:cubicBezTo>
                    <a:pt x="609" y="254"/>
                    <a:pt x="567" y="221"/>
                    <a:pt x="518" y="191"/>
                  </a:cubicBezTo>
                  <a:cubicBezTo>
                    <a:pt x="460" y="155"/>
                    <a:pt x="402" y="125"/>
                    <a:pt x="341" y="9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29">
              <a:extLst>
                <a:ext uri="{FF2B5EF4-FFF2-40B4-BE49-F238E27FC236}">
                  <a16:creationId xmlns:a16="http://schemas.microsoft.com/office/drawing/2014/main" id="{5ABA62F4-2F1F-6072-8203-B4D3EE5B66A3}"/>
                </a:ext>
              </a:extLst>
            </p:cNvPr>
            <p:cNvSpPr/>
            <p:nvPr/>
          </p:nvSpPr>
          <p:spPr>
            <a:xfrm>
              <a:off x="1041125" y="-1084175"/>
              <a:ext cx="176040" cy="153000"/>
            </a:xfrm>
            <a:custGeom>
              <a:avLst/>
              <a:gdLst/>
              <a:ahLst/>
              <a:cxnLst/>
              <a:rect l="l" t="t" r="r" b="b"/>
              <a:pathLst>
                <a:path w="489" h="425" extrusionOk="0">
                  <a:moveTo>
                    <a:pt x="266" y="135"/>
                  </a:moveTo>
                  <a:cubicBezTo>
                    <a:pt x="246" y="120"/>
                    <a:pt x="224" y="106"/>
                    <a:pt x="202" y="93"/>
                  </a:cubicBezTo>
                  <a:cubicBezTo>
                    <a:pt x="188" y="85"/>
                    <a:pt x="174" y="77"/>
                    <a:pt x="160" y="70"/>
                  </a:cubicBezTo>
                  <a:cubicBezTo>
                    <a:pt x="132" y="57"/>
                    <a:pt x="106" y="40"/>
                    <a:pt x="78" y="27"/>
                  </a:cubicBezTo>
                  <a:cubicBezTo>
                    <a:pt x="57" y="16"/>
                    <a:pt x="32" y="14"/>
                    <a:pt x="11" y="3"/>
                  </a:cubicBezTo>
                  <a:cubicBezTo>
                    <a:pt x="6" y="0"/>
                    <a:pt x="0" y="8"/>
                    <a:pt x="5" y="12"/>
                  </a:cubicBezTo>
                  <a:cubicBezTo>
                    <a:pt x="15" y="17"/>
                    <a:pt x="24" y="23"/>
                    <a:pt x="34" y="29"/>
                  </a:cubicBezTo>
                  <a:cubicBezTo>
                    <a:pt x="60" y="44"/>
                    <a:pt x="86" y="58"/>
                    <a:pt x="113" y="71"/>
                  </a:cubicBezTo>
                  <a:cubicBezTo>
                    <a:pt x="123" y="76"/>
                    <a:pt x="134" y="82"/>
                    <a:pt x="144" y="88"/>
                  </a:cubicBezTo>
                  <a:cubicBezTo>
                    <a:pt x="185" y="112"/>
                    <a:pt x="225" y="138"/>
                    <a:pt x="263" y="167"/>
                  </a:cubicBezTo>
                  <a:cubicBezTo>
                    <a:pt x="330" y="223"/>
                    <a:pt x="387" y="290"/>
                    <a:pt x="430" y="365"/>
                  </a:cubicBezTo>
                  <a:cubicBezTo>
                    <a:pt x="439" y="380"/>
                    <a:pt x="447" y="395"/>
                    <a:pt x="454" y="410"/>
                  </a:cubicBezTo>
                  <a:cubicBezTo>
                    <a:pt x="462" y="424"/>
                    <a:pt x="488" y="419"/>
                    <a:pt x="483" y="401"/>
                  </a:cubicBezTo>
                  <a:cubicBezTo>
                    <a:pt x="478" y="388"/>
                    <a:pt x="472" y="375"/>
                    <a:pt x="465" y="362"/>
                  </a:cubicBezTo>
                  <a:cubicBezTo>
                    <a:pt x="459" y="351"/>
                    <a:pt x="452" y="341"/>
                    <a:pt x="444" y="331"/>
                  </a:cubicBezTo>
                  <a:cubicBezTo>
                    <a:pt x="443" y="328"/>
                    <a:pt x="441" y="325"/>
                    <a:pt x="439" y="323"/>
                  </a:cubicBezTo>
                  <a:cubicBezTo>
                    <a:pt x="429" y="305"/>
                    <a:pt x="418" y="288"/>
                    <a:pt x="405" y="272"/>
                  </a:cubicBezTo>
                  <a:cubicBezTo>
                    <a:pt x="365" y="221"/>
                    <a:pt x="318" y="175"/>
                    <a:pt x="266" y="1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 name="Google Shape;992;p29">
              <a:extLst>
                <a:ext uri="{FF2B5EF4-FFF2-40B4-BE49-F238E27FC236}">
                  <a16:creationId xmlns:a16="http://schemas.microsoft.com/office/drawing/2014/main" id="{4471ADE3-624E-C5B4-A814-999F064E9AAC}"/>
                </a:ext>
              </a:extLst>
            </p:cNvPr>
            <p:cNvSpPr/>
            <p:nvPr/>
          </p:nvSpPr>
          <p:spPr>
            <a:xfrm>
              <a:off x="47165" y="-450575"/>
              <a:ext cx="263520" cy="38520"/>
            </a:xfrm>
            <a:custGeom>
              <a:avLst/>
              <a:gdLst/>
              <a:ahLst/>
              <a:cxnLst/>
              <a:rect l="l" t="t" r="r" b="b"/>
              <a:pathLst>
                <a:path w="732" h="107" extrusionOk="0">
                  <a:moveTo>
                    <a:pt x="372" y="73"/>
                  </a:moveTo>
                  <a:cubicBezTo>
                    <a:pt x="443" y="84"/>
                    <a:pt x="516" y="86"/>
                    <a:pt x="586" y="98"/>
                  </a:cubicBezTo>
                  <a:cubicBezTo>
                    <a:pt x="633" y="106"/>
                    <a:pt x="682" y="98"/>
                    <a:pt x="728" y="102"/>
                  </a:cubicBezTo>
                  <a:cubicBezTo>
                    <a:pt x="729" y="102"/>
                    <a:pt x="729" y="101"/>
                    <a:pt x="729" y="101"/>
                  </a:cubicBezTo>
                  <a:cubicBezTo>
                    <a:pt x="730" y="101"/>
                    <a:pt x="730" y="101"/>
                    <a:pt x="730" y="100"/>
                  </a:cubicBezTo>
                  <a:cubicBezTo>
                    <a:pt x="730" y="100"/>
                    <a:pt x="731" y="100"/>
                    <a:pt x="731" y="99"/>
                  </a:cubicBezTo>
                  <a:cubicBezTo>
                    <a:pt x="731" y="99"/>
                    <a:pt x="730" y="99"/>
                    <a:pt x="730" y="98"/>
                  </a:cubicBezTo>
                  <a:lnTo>
                    <a:pt x="729" y="97"/>
                  </a:lnTo>
                  <a:lnTo>
                    <a:pt x="728" y="97"/>
                  </a:lnTo>
                  <a:cubicBezTo>
                    <a:pt x="606" y="70"/>
                    <a:pt x="478" y="61"/>
                    <a:pt x="355" y="44"/>
                  </a:cubicBezTo>
                  <a:cubicBezTo>
                    <a:pt x="309" y="38"/>
                    <a:pt x="264" y="26"/>
                    <a:pt x="219" y="19"/>
                  </a:cubicBezTo>
                  <a:cubicBezTo>
                    <a:pt x="193" y="14"/>
                    <a:pt x="166" y="18"/>
                    <a:pt x="140" y="13"/>
                  </a:cubicBezTo>
                  <a:cubicBezTo>
                    <a:pt x="95" y="6"/>
                    <a:pt x="49" y="2"/>
                    <a:pt x="3" y="0"/>
                  </a:cubicBezTo>
                  <a:cubicBezTo>
                    <a:pt x="2" y="0"/>
                    <a:pt x="2" y="0"/>
                    <a:pt x="1" y="0"/>
                  </a:cubicBezTo>
                  <a:lnTo>
                    <a:pt x="0" y="0"/>
                  </a:lnTo>
                  <a:lnTo>
                    <a:pt x="0" y="4"/>
                  </a:lnTo>
                  <a:cubicBezTo>
                    <a:pt x="2" y="14"/>
                    <a:pt x="5" y="23"/>
                    <a:pt x="8" y="33"/>
                  </a:cubicBezTo>
                  <a:cubicBezTo>
                    <a:pt x="57" y="40"/>
                    <a:pt x="106" y="42"/>
                    <a:pt x="155" y="45"/>
                  </a:cubicBezTo>
                  <a:cubicBezTo>
                    <a:pt x="228" y="51"/>
                    <a:pt x="300" y="60"/>
                    <a:pt x="372" y="7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 name="Google Shape;993;p29">
              <a:extLst>
                <a:ext uri="{FF2B5EF4-FFF2-40B4-BE49-F238E27FC236}">
                  <a16:creationId xmlns:a16="http://schemas.microsoft.com/office/drawing/2014/main" id="{72187AF6-3D2F-4DC2-878E-0D8EA7ACAAD5}"/>
                </a:ext>
              </a:extLst>
            </p:cNvPr>
            <p:cNvSpPr/>
            <p:nvPr/>
          </p:nvSpPr>
          <p:spPr>
            <a:xfrm>
              <a:off x="35645" y="-452375"/>
              <a:ext cx="14760" cy="13680"/>
            </a:xfrm>
            <a:custGeom>
              <a:avLst/>
              <a:gdLst/>
              <a:ahLst/>
              <a:cxnLst/>
              <a:rect l="l" t="t" r="r" b="b"/>
              <a:pathLst>
                <a:path w="41" h="38" extrusionOk="0">
                  <a:moveTo>
                    <a:pt x="31" y="3"/>
                  </a:moveTo>
                  <a:cubicBezTo>
                    <a:pt x="16" y="0"/>
                    <a:pt x="0" y="30"/>
                    <a:pt x="25" y="35"/>
                  </a:cubicBezTo>
                  <a:lnTo>
                    <a:pt x="40" y="37"/>
                  </a:lnTo>
                  <a:cubicBezTo>
                    <a:pt x="37" y="27"/>
                    <a:pt x="34" y="17"/>
                    <a:pt x="32" y="7"/>
                  </a:cubicBezTo>
                  <a:lnTo>
                    <a:pt x="31"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29">
              <a:extLst>
                <a:ext uri="{FF2B5EF4-FFF2-40B4-BE49-F238E27FC236}">
                  <a16:creationId xmlns:a16="http://schemas.microsoft.com/office/drawing/2014/main" id="{B1B6DA8E-4DE5-1A46-1AA4-609089DA5843}"/>
                </a:ext>
              </a:extLst>
            </p:cNvPr>
            <p:cNvSpPr/>
            <p:nvPr/>
          </p:nvSpPr>
          <p:spPr>
            <a:xfrm>
              <a:off x="54005" y="-427895"/>
              <a:ext cx="80640" cy="11880"/>
            </a:xfrm>
            <a:custGeom>
              <a:avLst/>
              <a:gdLst/>
              <a:ahLst/>
              <a:cxnLst/>
              <a:rect l="l" t="t" r="r" b="b"/>
              <a:pathLst>
                <a:path w="224" h="33" extrusionOk="0">
                  <a:moveTo>
                    <a:pt x="216" y="27"/>
                  </a:moveTo>
                  <a:cubicBezTo>
                    <a:pt x="222" y="27"/>
                    <a:pt x="223" y="17"/>
                    <a:pt x="216" y="16"/>
                  </a:cubicBezTo>
                  <a:cubicBezTo>
                    <a:pt x="171" y="13"/>
                    <a:pt x="125" y="12"/>
                    <a:pt x="79" y="7"/>
                  </a:cubicBezTo>
                  <a:cubicBezTo>
                    <a:pt x="53" y="3"/>
                    <a:pt x="28" y="0"/>
                    <a:pt x="2" y="0"/>
                  </a:cubicBezTo>
                  <a:cubicBezTo>
                    <a:pt x="1" y="0"/>
                    <a:pt x="1" y="0"/>
                    <a:pt x="0" y="0"/>
                  </a:cubicBezTo>
                  <a:cubicBezTo>
                    <a:pt x="4" y="9"/>
                    <a:pt x="7" y="17"/>
                    <a:pt x="11" y="25"/>
                  </a:cubicBezTo>
                  <a:cubicBezTo>
                    <a:pt x="43" y="29"/>
                    <a:pt x="75" y="32"/>
                    <a:pt x="108" y="32"/>
                  </a:cubicBezTo>
                  <a:cubicBezTo>
                    <a:pt x="145" y="31"/>
                    <a:pt x="180" y="29"/>
                    <a:pt x="216"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 name="Google Shape;995;p29">
              <a:extLst>
                <a:ext uri="{FF2B5EF4-FFF2-40B4-BE49-F238E27FC236}">
                  <a16:creationId xmlns:a16="http://schemas.microsoft.com/office/drawing/2014/main" id="{E03EFDE6-8FF9-54E0-D3D1-6C9ECF21DC29}"/>
                </a:ext>
              </a:extLst>
            </p:cNvPr>
            <p:cNvSpPr/>
            <p:nvPr/>
          </p:nvSpPr>
          <p:spPr>
            <a:xfrm>
              <a:off x="46445" y="-427895"/>
              <a:ext cx="12240" cy="9360"/>
            </a:xfrm>
            <a:custGeom>
              <a:avLst/>
              <a:gdLst/>
              <a:ahLst/>
              <a:cxnLst/>
              <a:rect l="l" t="t" r="r" b="b"/>
              <a:pathLst>
                <a:path w="34" h="26" extrusionOk="0">
                  <a:moveTo>
                    <a:pt x="13" y="1"/>
                  </a:moveTo>
                  <a:cubicBezTo>
                    <a:pt x="0" y="2"/>
                    <a:pt x="3" y="24"/>
                    <a:pt x="16" y="24"/>
                  </a:cubicBezTo>
                  <a:lnTo>
                    <a:pt x="33" y="25"/>
                  </a:lnTo>
                  <a:cubicBezTo>
                    <a:pt x="29" y="17"/>
                    <a:pt x="26" y="9"/>
                    <a:pt x="22" y="0"/>
                  </a:cubicBezTo>
                  <a:lnTo>
                    <a:pt x="13"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 name="Google Shape;996;p29">
              <a:extLst>
                <a:ext uri="{FF2B5EF4-FFF2-40B4-BE49-F238E27FC236}">
                  <a16:creationId xmlns:a16="http://schemas.microsoft.com/office/drawing/2014/main" id="{ACE95673-8C46-A4BE-C773-B29B783A7080}"/>
                </a:ext>
              </a:extLst>
            </p:cNvPr>
            <p:cNvSpPr/>
            <p:nvPr/>
          </p:nvSpPr>
          <p:spPr>
            <a:xfrm>
              <a:off x="62645" y="-409175"/>
              <a:ext cx="252720" cy="33480"/>
            </a:xfrm>
            <a:custGeom>
              <a:avLst/>
              <a:gdLst/>
              <a:ahLst/>
              <a:cxnLst/>
              <a:rect l="l" t="t" r="r" b="b"/>
              <a:pathLst>
                <a:path w="702" h="93" extrusionOk="0">
                  <a:moveTo>
                    <a:pt x="313" y="73"/>
                  </a:moveTo>
                  <a:cubicBezTo>
                    <a:pt x="374" y="73"/>
                    <a:pt x="436" y="88"/>
                    <a:pt x="496" y="87"/>
                  </a:cubicBezTo>
                  <a:cubicBezTo>
                    <a:pt x="563" y="87"/>
                    <a:pt x="629" y="92"/>
                    <a:pt x="697" y="92"/>
                  </a:cubicBezTo>
                  <a:cubicBezTo>
                    <a:pt x="700" y="92"/>
                    <a:pt x="701" y="86"/>
                    <a:pt x="697" y="86"/>
                  </a:cubicBezTo>
                  <a:cubicBezTo>
                    <a:pt x="569" y="83"/>
                    <a:pt x="442" y="65"/>
                    <a:pt x="315" y="52"/>
                  </a:cubicBezTo>
                  <a:cubicBezTo>
                    <a:pt x="258" y="49"/>
                    <a:pt x="202" y="42"/>
                    <a:pt x="145" y="32"/>
                  </a:cubicBezTo>
                  <a:cubicBezTo>
                    <a:pt x="118" y="26"/>
                    <a:pt x="82" y="9"/>
                    <a:pt x="53" y="8"/>
                  </a:cubicBezTo>
                  <a:cubicBezTo>
                    <a:pt x="35" y="7"/>
                    <a:pt x="18" y="5"/>
                    <a:pt x="0" y="0"/>
                  </a:cubicBezTo>
                  <a:lnTo>
                    <a:pt x="5" y="10"/>
                  </a:lnTo>
                  <a:cubicBezTo>
                    <a:pt x="6" y="13"/>
                    <a:pt x="8" y="16"/>
                    <a:pt x="9" y="18"/>
                  </a:cubicBezTo>
                  <a:cubicBezTo>
                    <a:pt x="15" y="27"/>
                    <a:pt x="22" y="35"/>
                    <a:pt x="30" y="42"/>
                  </a:cubicBezTo>
                  <a:cubicBezTo>
                    <a:pt x="59" y="44"/>
                    <a:pt x="89" y="48"/>
                    <a:pt x="117" y="54"/>
                  </a:cubicBezTo>
                  <a:cubicBezTo>
                    <a:pt x="178" y="67"/>
                    <a:pt x="240" y="73"/>
                    <a:pt x="303" y="73"/>
                  </a:cubicBezTo>
                  <a:cubicBezTo>
                    <a:pt x="306" y="73"/>
                    <a:pt x="310" y="73"/>
                    <a:pt x="313" y="7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 name="Google Shape;997;p29">
              <a:extLst>
                <a:ext uri="{FF2B5EF4-FFF2-40B4-BE49-F238E27FC236}">
                  <a16:creationId xmlns:a16="http://schemas.microsoft.com/office/drawing/2014/main" id="{AC04528E-B3E2-C614-C0BE-7D5427B9CC91}"/>
                </a:ext>
              </a:extLst>
            </p:cNvPr>
            <p:cNvSpPr/>
            <p:nvPr/>
          </p:nvSpPr>
          <p:spPr>
            <a:xfrm>
              <a:off x="52205" y="-413135"/>
              <a:ext cx="21600" cy="19440"/>
            </a:xfrm>
            <a:custGeom>
              <a:avLst/>
              <a:gdLst/>
              <a:ahLst/>
              <a:cxnLst/>
              <a:rect l="l" t="t" r="r" b="b"/>
              <a:pathLst>
                <a:path w="60" h="54" extrusionOk="0">
                  <a:moveTo>
                    <a:pt x="35" y="21"/>
                  </a:moveTo>
                  <a:lnTo>
                    <a:pt x="30" y="11"/>
                  </a:lnTo>
                  <a:lnTo>
                    <a:pt x="29" y="11"/>
                  </a:lnTo>
                  <a:cubicBezTo>
                    <a:pt x="17" y="0"/>
                    <a:pt x="0" y="18"/>
                    <a:pt x="6" y="31"/>
                  </a:cubicBezTo>
                  <a:cubicBezTo>
                    <a:pt x="12" y="45"/>
                    <a:pt x="17" y="46"/>
                    <a:pt x="32" y="49"/>
                  </a:cubicBezTo>
                  <a:cubicBezTo>
                    <a:pt x="41" y="51"/>
                    <a:pt x="50" y="52"/>
                    <a:pt x="59" y="53"/>
                  </a:cubicBezTo>
                  <a:cubicBezTo>
                    <a:pt x="51" y="47"/>
                    <a:pt x="45" y="40"/>
                    <a:pt x="40" y="31"/>
                  </a:cubicBezTo>
                  <a:cubicBezTo>
                    <a:pt x="38" y="28"/>
                    <a:pt x="36" y="24"/>
                    <a:pt x="35"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 name="Google Shape;998;p29">
              <a:extLst>
                <a:ext uri="{FF2B5EF4-FFF2-40B4-BE49-F238E27FC236}">
                  <a16:creationId xmlns:a16="http://schemas.microsoft.com/office/drawing/2014/main" id="{9A77C16A-1B07-E0D4-5D7C-246100C4F8CF}"/>
                </a:ext>
              </a:extLst>
            </p:cNvPr>
            <p:cNvSpPr/>
            <p:nvPr/>
          </p:nvSpPr>
          <p:spPr>
            <a:xfrm>
              <a:off x="90005" y="-374615"/>
              <a:ext cx="19800" cy="8280"/>
            </a:xfrm>
            <a:custGeom>
              <a:avLst/>
              <a:gdLst/>
              <a:ahLst/>
              <a:cxnLst/>
              <a:rect l="l" t="t" r="r" b="b"/>
              <a:pathLst>
                <a:path w="55" h="23" extrusionOk="0">
                  <a:moveTo>
                    <a:pt x="1" y="1"/>
                  </a:moveTo>
                  <a:cubicBezTo>
                    <a:pt x="5" y="4"/>
                    <a:pt x="9" y="7"/>
                    <a:pt x="14" y="10"/>
                  </a:cubicBezTo>
                  <a:cubicBezTo>
                    <a:pt x="26" y="17"/>
                    <a:pt x="40" y="21"/>
                    <a:pt x="54" y="22"/>
                  </a:cubicBezTo>
                  <a:cubicBezTo>
                    <a:pt x="37" y="13"/>
                    <a:pt x="19" y="6"/>
                    <a:pt x="0" y="0"/>
                  </a:cubicBezTo>
                  <a:lnTo>
                    <a:pt x="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 name="Google Shape;999;p29">
              <a:extLst>
                <a:ext uri="{FF2B5EF4-FFF2-40B4-BE49-F238E27FC236}">
                  <a16:creationId xmlns:a16="http://schemas.microsoft.com/office/drawing/2014/main" id="{41B1D0C6-57A8-EA87-D43A-54872702835F}"/>
                </a:ext>
              </a:extLst>
            </p:cNvPr>
            <p:cNvSpPr/>
            <p:nvPr/>
          </p:nvSpPr>
          <p:spPr>
            <a:xfrm>
              <a:off x="102965" y="-384335"/>
              <a:ext cx="318960" cy="38160"/>
            </a:xfrm>
            <a:custGeom>
              <a:avLst/>
              <a:gdLst/>
              <a:ahLst/>
              <a:cxnLst/>
              <a:rect l="l" t="t" r="r" b="b"/>
              <a:pathLst>
                <a:path w="886" h="106" extrusionOk="0">
                  <a:moveTo>
                    <a:pt x="136" y="50"/>
                  </a:moveTo>
                  <a:cubicBezTo>
                    <a:pt x="182" y="57"/>
                    <a:pt x="229" y="53"/>
                    <a:pt x="275" y="59"/>
                  </a:cubicBezTo>
                  <a:cubicBezTo>
                    <a:pt x="313" y="63"/>
                    <a:pt x="350" y="72"/>
                    <a:pt x="388" y="76"/>
                  </a:cubicBezTo>
                  <a:cubicBezTo>
                    <a:pt x="551" y="94"/>
                    <a:pt x="720" y="105"/>
                    <a:pt x="882" y="87"/>
                  </a:cubicBezTo>
                  <a:cubicBezTo>
                    <a:pt x="883" y="87"/>
                    <a:pt x="883" y="86"/>
                    <a:pt x="883" y="86"/>
                  </a:cubicBezTo>
                  <a:cubicBezTo>
                    <a:pt x="884" y="86"/>
                    <a:pt x="883" y="86"/>
                    <a:pt x="884" y="85"/>
                  </a:cubicBezTo>
                  <a:cubicBezTo>
                    <a:pt x="885" y="85"/>
                    <a:pt x="885" y="84"/>
                    <a:pt x="885" y="84"/>
                  </a:cubicBezTo>
                  <a:cubicBezTo>
                    <a:pt x="885" y="83"/>
                    <a:pt x="885" y="82"/>
                    <a:pt x="884" y="82"/>
                  </a:cubicBezTo>
                  <a:cubicBezTo>
                    <a:pt x="884" y="82"/>
                    <a:pt x="884" y="81"/>
                    <a:pt x="883" y="81"/>
                  </a:cubicBezTo>
                  <a:lnTo>
                    <a:pt x="882" y="81"/>
                  </a:lnTo>
                  <a:cubicBezTo>
                    <a:pt x="787" y="81"/>
                    <a:pt x="690" y="84"/>
                    <a:pt x="596" y="68"/>
                  </a:cubicBezTo>
                  <a:cubicBezTo>
                    <a:pt x="519" y="56"/>
                    <a:pt x="441" y="62"/>
                    <a:pt x="364" y="44"/>
                  </a:cubicBezTo>
                  <a:cubicBezTo>
                    <a:pt x="329" y="35"/>
                    <a:pt x="292" y="30"/>
                    <a:pt x="256" y="28"/>
                  </a:cubicBezTo>
                  <a:cubicBezTo>
                    <a:pt x="213" y="27"/>
                    <a:pt x="169" y="15"/>
                    <a:pt x="127" y="14"/>
                  </a:cubicBezTo>
                  <a:cubicBezTo>
                    <a:pt x="91" y="14"/>
                    <a:pt x="41" y="0"/>
                    <a:pt x="0" y="3"/>
                  </a:cubicBezTo>
                  <a:cubicBezTo>
                    <a:pt x="26" y="16"/>
                    <a:pt x="49" y="34"/>
                    <a:pt x="76" y="46"/>
                  </a:cubicBezTo>
                  <a:lnTo>
                    <a:pt x="84" y="49"/>
                  </a:lnTo>
                  <a:cubicBezTo>
                    <a:pt x="90" y="49"/>
                    <a:pt x="96" y="49"/>
                    <a:pt x="102" y="49"/>
                  </a:cubicBezTo>
                  <a:cubicBezTo>
                    <a:pt x="114" y="49"/>
                    <a:pt x="125" y="49"/>
                    <a:pt x="136" y="5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 name="Google Shape;1000;p29">
              <a:extLst>
                <a:ext uri="{FF2B5EF4-FFF2-40B4-BE49-F238E27FC236}">
                  <a16:creationId xmlns:a16="http://schemas.microsoft.com/office/drawing/2014/main" id="{3174AEC7-DD86-B410-5F21-D8486465A5F3}"/>
                </a:ext>
              </a:extLst>
            </p:cNvPr>
            <p:cNvSpPr/>
            <p:nvPr/>
          </p:nvSpPr>
          <p:spPr>
            <a:xfrm>
              <a:off x="88925" y="-382535"/>
              <a:ext cx="44280" cy="17280"/>
            </a:xfrm>
            <a:custGeom>
              <a:avLst/>
              <a:gdLst/>
              <a:ahLst/>
              <a:cxnLst/>
              <a:rect l="l" t="t" r="r" b="b"/>
              <a:pathLst>
                <a:path w="123" h="48" extrusionOk="0">
                  <a:moveTo>
                    <a:pt x="122" y="46"/>
                  </a:moveTo>
                  <a:lnTo>
                    <a:pt x="114" y="43"/>
                  </a:lnTo>
                  <a:cubicBezTo>
                    <a:pt x="88" y="31"/>
                    <a:pt x="64" y="13"/>
                    <a:pt x="38" y="0"/>
                  </a:cubicBezTo>
                  <a:cubicBezTo>
                    <a:pt x="27" y="0"/>
                    <a:pt x="16" y="3"/>
                    <a:pt x="6" y="7"/>
                  </a:cubicBezTo>
                  <a:lnTo>
                    <a:pt x="5" y="7"/>
                  </a:lnTo>
                  <a:cubicBezTo>
                    <a:pt x="4" y="8"/>
                    <a:pt x="3" y="9"/>
                    <a:pt x="2" y="11"/>
                  </a:cubicBezTo>
                  <a:cubicBezTo>
                    <a:pt x="1" y="13"/>
                    <a:pt x="0" y="14"/>
                    <a:pt x="0" y="16"/>
                  </a:cubicBezTo>
                  <a:cubicBezTo>
                    <a:pt x="0" y="17"/>
                    <a:pt x="1" y="19"/>
                    <a:pt x="2" y="20"/>
                  </a:cubicBezTo>
                  <a:cubicBezTo>
                    <a:pt x="2" y="21"/>
                    <a:pt x="3" y="22"/>
                    <a:pt x="3" y="22"/>
                  </a:cubicBezTo>
                  <a:cubicBezTo>
                    <a:pt x="22" y="28"/>
                    <a:pt x="40" y="36"/>
                    <a:pt x="57" y="44"/>
                  </a:cubicBezTo>
                  <a:cubicBezTo>
                    <a:pt x="72" y="46"/>
                    <a:pt x="87" y="47"/>
                    <a:pt x="102" y="47"/>
                  </a:cubicBezTo>
                  <a:cubicBezTo>
                    <a:pt x="109" y="47"/>
                    <a:pt x="115" y="47"/>
                    <a:pt x="122" y="4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29">
              <a:extLst>
                <a:ext uri="{FF2B5EF4-FFF2-40B4-BE49-F238E27FC236}">
                  <a16:creationId xmlns:a16="http://schemas.microsoft.com/office/drawing/2014/main" id="{5C8D77C5-EBC0-BCF3-2B0C-611B63B65FB4}"/>
                </a:ext>
              </a:extLst>
            </p:cNvPr>
            <p:cNvSpPr/>
            <p:nvPr/>
          </p:nvSpPr>
          <p:spPr>
            <a:xfrm>
              <a:off x="451445" y="-352295"/>
              <a:ext cx="43200" cy="9720"/>
            </a:xfrm>
            <a:custGeom>
              <a:avLst/>
              <a:gdLst/>
              <a:ahLst/>
              <a:cxnLst/>
              <a:rect l="l" t="t" r="r" b="b"/>
              <a:pathLst>
                <a:path w="120" h="27" extrusionOk="0">
                  <a:moveTo>
                    <a:pt x="116" y="8"/>
                  </a:moveTo>
                  <a:cubicBezTo>
                    <a:pt x="98" y="3"/>
                    <a:pt x="79" y="0"/>
                    <a:pt x="60" y="0"/>
                  </a:cubicBezTo>
                  <a:cubicBezTo>
                    <a:pt x="41" y="0"/>
                    <a:pt x="22" y="3"/>
                    <a:pt x="4" y="8"/>
                  </a:cubicBezTo>
                  <a:lnTo>
                    <a:pt x="3" y="9"/>
                  </a:lnTo>
                  <a:cubicBezTo>
                    <a:pt x="2" y="10"/>
                    <a:pt x="2" y="10"/>
                    <a:pt x="1" y="11"/>
                  </a:cubicBezTo>
                  <a:cubicBezTo>
                    <a:pt x="0" y="12"/>
                    <a:pt x="0" y="12"/>
                    <a:pt x="0" y="13"/>
                  </a:cubicBezTo>
                  <a:cubicBezTo>
                    <a:pt x="0" y="14"/>
                    <a:pt x="0" y="15"/>
                    <a:pt x="1" y="16"/>
                  </a:cubicBezTo>
                  <a:cubicBezTo>
                    <a:pt x="2" y="17"/>
                    <a:pt x="2" y="18"/>
                    <a:pt x="3" y="18"/>
                  </a:cubicBezTo>
                  <a:lnTo>
                    <a:pt x="4" y="19"/>
                  </a:lnTo>
                  <a:cubicBezTo>
                    <a:pt x="22" y="24"/>
                    <a:pt x="41" y="26"/>
                    <a:pt x="60" y="26"/>
                  </a:cubicBezTo>
                  <a:cubicBezTo>
                    <a:pt x="79" y="26"/>
                    <a:pt x="97" y="24"/>
                    <a:pt x="115" y="19"/>
                  </a:cubicBezTo>
                  <a:cubicBezTo>
                    <a:pt x="116" y="19"/>
                    <a:pt x="116" y="18"/>
                    <a:pt x="116" y="18"/>
                  </a:cubicBezTo>
                  <a:cubicBezTo>
                    <a:pt x="117" y="18"/>
                    <a:pt x="117" y="17"/>
                    <a:pt x="118" y="16"/>
                  </a:cubicBezTo>
                  <a:cubicBezTo>
                    <a:pt x="119" y="15"/>
                    <a:pt x="119" y="14"/>
                    <a:pt x="119" y="13"/>
                  </a:cubicBezTo>
                  <a:cubicBezTo>
                    <a:pt x="119" y="12"/>
                    <a:pt x="119" y="11"/>
                    <a:pt x="118" y="10"/>
                  </a:cubicBezTo>
                  <a:cubicBezTo>
                    <a:pt x="117" y="9"/>
                    <a:pt x="117" y="9"/>
                    <a:pt x="116"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 name="Google Shape;1002;p29">
              <a:extLst>
                <a:ext uri="{FF2B5EF4-FFF2-40B4-BE49-F238E27FC236}">
                  <a16:creationId xmlns:a16="http://schemas.microsoft.com/office/drawing/2014/main" id="{E9CC3B28-1165-D7B5-BD0D-84F13D166631}"/>
                </a:ext>
              </a:extLst>
            </p:cNvPr>
            <p:cNvSpPr/>
            <p:nvPr/>
          </p:nvSpPr>
          <p:spPr>
            <a:xfrm>
              <a:off x="860765" y="-349775"/>
              <a:ext cx="51480" cy="7560"/>
            </a:xfrm>
            <a:custGeom>
              <a:avLst/>
              <a:gdLst/>
              <a:ahLst/>
              <a:cxnLst/>
              <a:rect l="l" t="t" r="r" b="b"/>
              <a:pathLst>
                <a:path w="143" h="21" extrusionOk="0">
                  <a:moveTo>
                    <a:pt x="32" y="14"/>
                  </a:moveTo>
                  <a:cubicBezTo>
                    <a:pt x="21" y="17"/>
                    <a:pt x="11" y="19"/>
                    <a:pt x="0" y="20"/>
                  </a:cubicBezTo>
                  <a:cubicBezTo>
                    <a:pt x="2" y="20"/>
                    <a:pt x="4" y="20"/>
                    <a:pt x="5" y="20"/>
                  </a:cubicBezTo>
                  <a:cubicBezTo>
                    <a:pt x="27" y="20"/>
                    <a:pt x="48" y="19"/>
                    <a:pt x="69" y="16"/>
                  </a:cubicBezTo>
                  <a:cubicBezTo>
                    <a:pt x="91" y="13"/>
                    <a:pt x="124" y="15"/>
                    <a:pt x="142" y="1"/>
                  </a:cubicBezTo>
                  <a:lnTo>
                    <a:pt x="142" y="0"/>
                  </a:lnTo>
                  <a:cubicBezTo>
                    <a:pt x="109" y="17"/>
                    <a:pt x="65" y="6"/>
                    <a:pt x="32"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29">
              <a:extLst>
                <a:ext uri="{FF2B5EF4-FFF2-40B4-BE49-F238E27FC236}">
                  <a16:creationId xmlns:a16="http://schemas.microsoft.com/office/drawing/2014/main" id="{5956B9A0-D892-35F9-AA41-0B169CB9CD4D}"/>
                </a:ext>
              </a:extLst>
            </p:cNvPr>
            <p:cNvSpPr/>
            <p:nvPr/>
          </p:nvSpPr>
          <p:spPr>
            <a:xfrm>
              <a:off x="537485" y="-350855"/>
              <a:ext cx="307800" cy="15840"/>
            </a:xfrm>
            <a:custGeom>
              <a:avLst/>
              <a:gdLst/>
              <a:ahLst/>
              <a:cxnLst/>
              <a:rect l="l" t="t" r="r" b="b"/>
              <a:pathLst>
                <a:path w="855" h="44" extrusionOk="0">
                  <a:moveTo>
                    <a:pt x="531" y="21"/>
                  </a:moveTo>
                  <a:cubicBezTo>
                    <a:pt x="447" y="21"/>
                    <a:pt x="364" y="14"/>
                    <a:pt x="279" y="13"/>
                  </a:cubicBezTo>
                  <a:cubicBezTo>
                    <a:pt x="188" y="12"/>
                    <a:pt x="95" y="0"/>
                    <a:pt x="4" y="10"/>
                  </a:cubicBezTo>
                  <a:cubicBezTo>
                    <a:pt x="3" y="10"/>
                    <a:pt x="3" y="10"/>
                    <a:pt x="2" y="11"/>
                  </a:cubicBezTo>
                  <a:lnTo>
                    <a:pt x="1" y="12"/>
                  </a:lnTo>
                  <a:cubicBezTo>
                    <a:pt x="1" y="13"/>
                    <a:pt x="0" y="14"/>
                    <a:pt x="0" y="14"/>
                  </a:cubicBezTo>
                  <a:cubicBezTo>
                    <a:pt x="0" y="15"/>
                    <a:pt x="1" y="16"/>
                    <a:pt x="1" y="17"/>
                  </a:cubicBezTo>
                  <a:lnTo>
                    <a:pt x="2" y="18"/>
                  </a:lnTo>
                  <a:cubicBezTo>
                    <a:pt x="3" y="18"/>
                    <a:pt x="3" y="19"/>
                    <a:pt x="4" y="19"/>
                  </a:cubicBezTo>
                  <a:cubicBezTo>
                    <a:pt x="109" y="31"/>
                    <a:pt x="219" y="27"/>
                    <a:pt x="324" y="27"/>
                  </a:cubicBezTo>
                  <a:cubicBezTo>
                    <a:pt x="368" y="28"/>
                    <a:pt x="412" y="31"/>
                    <a:pt x="456" y="37"/>
                  </a:cubicBezTo>
                  <a:cubicBezTo>
                    <a:pt x="507" y="43"/>
                    <a:pt x="561" y="33"/>
                    <a:pt x="612" y="39"/>
                  </a:cubicBezTo>
                  <a:cubicBezTo>
                    <a:pt x="640" y="42"/>
                    <a:pt x="669" y="43"/>
                    <a:pt x="697" y="43"/>
                  </a:cubicBezTo>
                  <a:cubicBezTo>
                    <a:pt x="713" y="43"/>
                    <a:pt x="730" y="43"/>
                    <a:pt x="746" y="42"/>
                  </a:cubicBezTo>
                  <a:cubicBezTo>
                    <a:pt x="751" y="42"/>
                    <a:pt x="755" y="42"/>
                    <a:pt x="759" y="42"/>
                  </a:cubicBezTo>
                  <a:cubicBezTo>
                    <a:pt x="778" y="42"/>
                    <a:pt x="798" y="40"/>
                    <a:pt x="817" y="36"/>
                  </a:cubicBezTo>
                  <a:cubicBezTo>
                    <a:pt x="829" y="31"/>
                    <a:pt x="841" y="28"/>
                    <a:pt x="854" y="27"/>
                  </a:cubicBezTo>
                  <a:cubicBezTo>
                    <a:pt x="830" y="27"/>
                    <a:pt x="805" y="27"/>
                    <a:pt x="784" y="25"/>
                  </a:cubicBezTo>
                  <a:cubicBezTo>
                    <a:pt x="700" y="21"/>
                    <a:pt x="614" y="21"/>
                    <a:pt x="531"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29">
              <a:extLst>
                <a:ext uri="{FF2B5EF4-FFF2-40B4-BE49-F238E27FC236}">
                  <a16:creationId xmlns:a16="http://schemas.microsoft.com/office/drawing/2014/main" id="{B4646088-ACD9-4FAE-1945-2F47287D881B}"/>
                </a:ext>
              </a:extLst>
            </p:cNvPr>
            <p:cNvSpPr/>
            <p:nvPr/>
          </p:nvSpPr>
          <p:spPr>
            <a:xfrm>
              <a:off x="844925" y="-342575"/>
              <a:ext cx="16560" cy="1440"/>
            </a:xfrm>
            <a:custGeom>
              <a:avLst/>
              <a:gdLst/>
              <a:ahLst/>
              <a:cxnLst/>
              <a:rect l="l" t="t" r="r" b="b"/>
              <a:pathLst>
                <a:path w="46" h="4" extrusionOk="0">
                  <a:moveTo>
                    <a:pt x="45" y="0"/>
                  </a:moveTo>
                  <a:cubicBezTo>
                    <a:pt x="30" y="0"/>
                    <a:pt x="15" y="1"/>
                    <a:pt x="0" y="3"/>
                  </a:cubicBezTo>
                  <a:cubicBezTo>
                    <a:pt x="15" y="3"/>
                    <a:pt x="30" y="2"/>
                    <a:pt x="4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29">
              <a:extLst>
                <a:ext uri="{FF2B5EF4-FFF2-40B4-BE49-F238E27FC236}">
                  <a16:creationId xmlns:a16="http://schemas.microsoft.com/office/drawing/2014/main" id="{A9452389-4B8C-9826-CFE4-3BDF7E8F166C}"/>
                </a:ext>
              </a:extLst>
            </p:cNvPr>
            <p:cNvSpPr/>
            <p:nvPr/>
          </p:nvSpPr>
          <p:spPr>
            <a:xfrm>
              <a:off x="257045" y="-342215"/>
              <a:ext cx="200160" cy="25200"/>
            </a:xfrm>
            <a:custGeom>
              <a:avLst/>
              <a:gdLst/>
              <a:ahLst/>
              <a:cxnLst/>
              <a:rect l="l" t="t" r="r" b="b"/>
              <a:pathLst>
                <a:path w="556" h="70" extrusionOk="0">
                  <a:moveTo>
                    <a:pt x="547" y="55"/>
                  </a:moveTo>
                  <a:cubicBezTo>
                    <a:pt x="548" y="54"/>
                    <a:pt x="549" y="54"/>
                    <a:pt x="550" y="54"/>
                  </a:cubicBezTo>
                  <a:cubicBezTo>
                    <a:pt x="552" y="53"/>
                    <a:pt x="553" y="51"/>
                    <a:pt x="554" y="50"/>
                  </a:cubicBezTo>
                  <a:cubicBezTo>
                    <a:pt x="555" y="49"/>
                    <a:pt x="555" y="47"/>
                    <a:pt x="555" y="45"/>
                  </a:cubicBezTo>
                  <a:cubicBezTo>
                    <a:pt x="555" y="44"/>
                    <a:pt x="554" y="43"/>
                    <a:pt x="554" y="41"/>
                  </a:cubicBezTo>
                  <a:cubicBezTo>
                    <a:pt x="553" y="39"/>
                    <a:pt x="552" y="38"/>
                    <a:pt x="550" y="37"/>
                  </a:cubicBezTo>
                  <a:cubicBezTo>
                    <a:pt x="549" y="37"/>
                    <a:pt x="548" y="36"/>
                    <a:pt x="547" y="36"/>
                  </a:cubicBezTo>
                  <a:cubicBezTo>
                    <a:pt x="500" y="29"/>
                    <a:pt x="452" y="25"/>
                    <a:pt x="403" y="24"/>
                  </a:cubicBezTo>
                  <a:cubicBezTo>
                    <a:pt x="357" y="23"/>
                    <a:pt x="312" y="13"/>
                    <a:pt x="266" y="12"/>
                  </a:cubicBezTo>
                  <a:cubicBezTo>
                    <a:pt x="178" y="9"/>
                    <a:pt x="89" y="0"/>
                    <a:pt x="0" y="6"/>
                  </a:cubicBezTo>
                  <a:cubicBezTo>
                    <a:pt x="34" y="16"/>
                    <a:pt x="69" y="22"/>
                    <a:pt x="105" y="22"/>
                  </a:cubicBezTo>
                  <a:cubicBezTo>
                    <a:pt x="136" y="24"/>
                    <a:pt x="167" y="27"/>
                    <a:pt x="197" y="33"/>
                  </a:cubicBezTo>
                  <a:cubicBezTo>
                    <a:pt x="219" y="33"/>
                    <a:pt x="241" y="35"/>
                    <a:pt x="263" y="37"/>
                  </a:cubicBezTo>
                  <a:cubicBezTo>
                    <a:pt x="355" y="43"/>
                    <a:pt x="454" y="69"/>
                    <a:pt x="547" y="5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29">
              <a:extLst>
                <a:ext uri="{FF2B5EF4-FFF2-40B4-BE49-F238E27FC236}">
                  <a16:creationId xmlns:a16="http://schemas.microsoft.com/office/drawing/2014/main" id="{53F6737B-E8FF-94B8-9122-488E2AA941FD}"/>
                </a:ext>
              </a:extLst>
            </p:cNvPr>
            <p:cNvSpPr/>
            <p:nvPr/>
          </p:nvSpPr>
          <p:spPr>
            <a:xfrm>
              <a:off x="242285" y="-340055"/>
              <a:ext cx="85680" cy="10080"/>
            </a:xfrm>
            <a:custGeom>
              <a:avLst/>
              <a:gdLst/>
              <a:ahLst/>
              <a:cxnLst/>
              <a:rect l="l" t="t" r="r" b="b"/>
              <a:pathLst>
                <a:path w="238" h="28" extrusionOk="0">
                  <a:moveTo>
                    <a:pt x="40" y="0"/>
                  </a:moveTo>
                  <a:cubicBezTo>
                    <a:pt x="28" y="0"/>
                    <a:pt x="16" y="2"/>
                    <a:pt x="4" y="3"/>
                  </a:cubicBezTo>
                  <a:lnTo>
                    <a:pt x="3" y="4"/>
                  </a:lnTo>
                  <a:cubicBezTo>
                    <a:pt x="2" y="5"/>
                    <a:pt x="1" y="5"/>
                    <a:pt x="1" y="5"/>
                  </a:cubicBezTo>
                  <a:cubicBezTo>
                    <a:pt x="0" y="6"/>
                    <a:pt x="0" y="7"/>
                    <a:pt x="0" y="8"/>
                  </a:cubicBezTo>
                  <a:cubicBezTo>
                    <a:pt x="0" y="9"/>
                    <a:pt x="0" y="10"/>
                    <a:pt x="1" y="11"/>
                  </a:cubicBezTo>
                  <a:cubicBezTo>
                    <a:pt x="1" y="11"/>
                    <a:pt x="2" y="11"/>
                    <a:pt x="3" y="12"/>
                  </a:cubicBezTo>
                  <a:cubicBezTo>
                    <a:pt x="4" y="13"/>
                    <a:pt x="4" y="13"/>
                    <a:pt x="4" y="13"/>
                  </a:cubicBezTo>
                  <a:cubicBezTo>
                    <a:pt x="83" y="23"/>
                    <a:pt x="160" y="24"/>
                    <a:pt x="237" y="27"/>
                  </a:cubicBezTo>
                  <a:cubicBezTo>
                    <a:pt x="207" y="21"/>
                    <a:pt x="176" y="17"/>
                    <a:pt x="145" y="16"/>
                  </a:cubicBezTo>
                  <a:cubicBezTo>
                    <a:pt x="109" y="15"/>
                    <a:pt x="74" y="10"/>
                    <a:pt x="4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29">
              <a:extLst>
                <a:ext uri="{FF2B5EF4-FFF2-40B4-BE49-F238E27FC236}">
                  <a16:creationId xmlns:a16="http://schemas.microsoft.com/office/drawing/2014/main" id="{BA4DE8DC-913F-1D51-054A-A8BA30CF5921}"/>
                </a:ext>
              </a:extLst>
            </p:cNvPr>
            <p:cNvSpPr/>
            <p:nvPr/>
          </p:nvSpPr>
          <p:spPr>
            <a:xfrm>
              <a:off x="496445" y="-328895"/>
              <a:ext cx="60120" cy="7200"/>
            </a:xfrm>
            <a:custGeom>
              <a:avLst/>
              <a:gdLst/>
              <a:ahLst/>
              <a:cxnLst/>
              <a:rect l="l" t="t" r="r" b="b"/>
              <a:pathLst>
                <a:path w="167" h="20" extrusionOk="0">
                  <a:moveTo>
                    <a:pt x="163" y="6"/>
                  </a:moveTo>
                  <a:cubicBezTo>
                    <a:pt x="146" y="2"/>
                    <a:pt x="128" y="0"/>
                    <a:pt x="110" y="0"/>
                  </a:cubicBezTo>
                  <a:cubicBezTo>
                    <a:pt x="103" y="0"/>
                    <a:pt x="96" y="0"/>
                    <a:pt x="89" y="1"/>
                  </a:cubicBezTo>
                  <a:cubicBezTo>
                    <a:pt x="61" y="1"/>
                    <a:pt x="33" y="2"/>
                    <a:pt x="5" y="3"/>
                  </a:cubicBezTo>
                  <a:cubicBezTo>
                    <a:pt x="4" y="4"/>
                    <a:pt x="4" y="4"/>
                    <a:pt x="3" y="4"/>
                  </a:cubicBezTo>
                  <a:cubicBezTo>
                    <a:pt x="2" y="5"/>
                    <a:pt x="2" y="5"/>
                    <a:pt x="1" y="6"/>
                  </a:cubicBezTo>
                  <a:cubicBezTo>
                    <a:pt x="0" y="7"/>
                    <a:pt x="0" y="8"/>
                    <a:pt x="0" y="9"/>
                  </a:cubicBezTo>
                  <a:cubicBezTo>
                    <a:pt x="0" y="10"/>
                    <a:pt x="0" y="11"/>
                    <a:pt x="1" y="12"/>
                  </a:cubicBezTo>
                  <a:cubicBezTo>
                    <a:pt x="2" y="13"/>
                    <a:pt x="2" y="13"/>
                    <a:pt x="3" y="14"/>
                  </a:cubicBezTo>
                  <a:cubicBezTo>
                    <a:pt x="4" y="14"/>
                    <a:pt x="4" y="15"/>
                    <a:pt x="5" y="15"/>
                  </a:cubicBezTo>
                  <a:cubicBezTo>
                    <a:pt x="37" y="17"/>
                    <a:pt x="69" y="18"/>
                    <a:pt x="101" y="18"/>
                  </a:cubicBezTo>
                  <a:cubicBezTo>
                    <a:pt x="107" y="19"/>
                    <a:pt x="113" y="19"/>
                    <a:pt x="118" y="19"/>
                  </a:cubicBezTo>
                  <a:cubicBezTo>
                    <a:pt x="133" y="19"/>
                    <a:pt x="148" y="17"/>
                    <a:pt x="163" y="13"/>
                  </a:cubicBezTo>
                  <a:cubicBezTo>
                    <a:pt x="166" y="12"/>
                    <a:pt x="166" y="8"/>
                    <a:pt x="163"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29">
              <a:extLst>
                <a:ext uri="{FF2B5EF4-FFF2-40B4-BE49-F238E27FC236}">
                  <a16:creationId xmlns:a16="http://schemas.microsoft.com/office/drawing/2014/main" id="{503D6358-EAEB-42E8-347D-D32BD818C56F}"/>
                </a:ext>
              </a:extLst>
            </p:cNvPr>
            <p:cNvSpPr/>
            <p:nvPr/>
          </p:nvSpPr>
          <p:spPr>
            <a:xfrm>
              <a:off x="585365" y="-330695"/>
              <a:ext cx="61560" cy="10440"/>
            </a:xfrm>
            <a:custGeom>
              <a:avLst/>
              <a:gdLst/>
              <a:ahLst/>
              <a:cxnLst/>
              <a:rect l="l" t="t" r="r" b="b"/>
              <a:pathLst>
                <a:path w="171" h="29" extrusionOk="0">
                  <a:moveTo>
                    <a:pt x="105" y="3"/>
                  </a:moveTo>
                  <a:cubicBezTo>
                    <a:pt x="72" y="3"/>
                    <a:pt x="39" y="7"/>
                    <a:pt x="7" y="9"/>
                  </a:cubicBezTo>
                  <a:cubicBezTo>
                    <a:pt x="1" y="9"/>
                    <a:pt x="0" y="19"/>
                    <a:pt x="7" y="20"/>
                  </a:cubicBezTo>
                  <a:cubicBezTo>
                    <a:pt x="41" y="22"/>
                    <a:pt x="74" y="26"/>
                    <a:pt x="108" y="26"/>
                  </a:cubicBezTo>
                  <a:cubicBezTo>
                    <a:pt x="120" y="28"/>
                    <a:pt x="133" y="28"/>
                    <a:pt x="146" y="28"/>
                  </a:cubicBezTo>
                  <a:cubicBezTo>
                    <a:pt x="148" y="28"/>
                    <a:pt x="151" y="28"/>
                    <a:pt x="154" y="28"/>
                  </a:cubicBezTo>
                  <a:cubicBezTo>
                    <a:pt x="158" y="28"/>
                    <a:pt x="162" y="28"/>
                    <a:pt x="166" y="25"/>
                  </a:cubicBezTo>
                  <a:cubicBezTo>
                    <a:pt x="167" y="25"/>
                    <a:pt x="167" y="24"/>
                    <a:pt x="167" y="24"/>
                  </a:cubicBezTo>
                  <a:cubicBezTo>
                    <a:pt x="168" y="23"/>
                    <a:pt x="168" y="24"/>
                    <a:pt x="169" y="22"/>
                  </a:cubicBezTo>
                  <a:cubicBezTo>
                    <a:pt x="169" y="21"/>
                    <a:pt x="170" y="20"/>
                    <a:pt x="170" y="19"/>
                  </a:cubicBezTo>
                  <a:cubicBezTo>
                    <a:pt x="170" y="18"/>
                    <a:pt x="169" y="17"/>
                    <a:pt x="169" y="17"/>
                  </a:cubicBezTo>
                  <a:cubicBezTo>
                    <a:pt x="168" y="16"/>
                    <a:pt x="168" y="16"/>
                    <a:pt x="167" y="15"/>
                  </a:cubicBezTo>
                  <a:cubicBezTo>
                    <a:pt x="147" y="0"/>
                    <a:pt x="130" y="3"/>
                    <a:pt x="105"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29">
              <a:extLst>
                <a:ext uri="{FF2B5EF4-FFF2-40B4-BE49-F238E27FC236}">
                  <a16:creationId xmlns:a16="http://schemas.microsoft.com/office/drawing/2014/main" id="{7D091D9D-8547-86BD-A062-0B45DDFB17F9}"/>
                </a:ext>
              </a:extLst>
            </p:cNvPr>
            <p:cNvSpPr/>
            <p:nvPr/>
          </p:nvSpPr>
          <p:spPr>
            <a:xfrm>
              <a:off x="1378085" y="-643535"/>
              <a:ext cx="27720" cy="1800"/>
            </a:xfrm>
            <a:custGeom>
              <a:avLst/>
              <a:gdLst/>
              <a:ahLst/>
              <a:cxnLst/>
              <a:rect l="l" t="t" r="r" b="b"/>
              <a:pathLst>
                <a:path w="77" h="5" extrusionOk="0">
                  <a:moveTo>
                    <a:pt x="76" y="2"/>
                  </a:moveTo>
                  <a:cubicBezTo>
                    <a:pt x="67" y="1"/>
                    <a:pt x="59" y="0"/>
                    <a:pt x="50" y="0"/>
                  </a:cubicBezTo>
                  <a:cubicBezTo>
                    <a:pt x="37" y="0"/>
                    <a:pt x="25" y="1"/>
                    <a:pt x="13" y="3"/>
                  </a:cubicBezTo>
                  <a:lnTo>
                    <a:pt x="0" y="4"/>
                  </a:lnTo>
                  <a:cubicBezTo>
                    <a:pt x="26" y="4"/>
                    <a:pt x="51" y="1"/>
                    <a:pt x="76"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29">
              <a:extLst>
                <a:ext uri="{FF2B5EF4-FFF2-40B4-BE49-F238E27FC236}">
                  <a16:creationId xmlns:a16="http://schemas.microsoft.com/office/drawing/2014/main" id="{A30CC6B0-5E7D-F25A-6177-5774FFFA0A04}"/>
                </a:ext>
              </a:extLst>
            </p:cNvPr>
            <p:cNvSpPr/>
            <p:nvPr/>
          </p:nvSpPr>
          <p:spPr>
            <a:xfrm>
              <a:off x="1332365" y="-637775"/>
              <a:ext cx="80640" cy="28800"/>
            </a:xfrm>
            <a:custGeom>
              <a:avLst/>
              <a:gdLst/>
              <a:ahLst/>
              <a:cxnLst/>
              <a:rect l="l" t="t" r="r" b="b"/>
              <a:pathLst>
                <a:path w="224" h="80" extrusionOk="0">
                  <a:moveTo>
                    <a:pt x="1" y="10"/>
                  </a:moveTo>
                  <a:cubicBezTo>
                    <a:pt x="2" y="13"/>
                    <a:pt x="3" y="17"/>
                    <a:pt x="3" y="21"/>
                  </a:cubicBezTo>
                  <a:cubicBezTo>
                    <a:pt x="3" y="22"/>
                    <a:pt x="3" y="24"/>
                    <a:pt x="3" y="26"/>
                  </a:cubicBezTo>
                  <a:cubicBezTo>
                    <a:pt x="2" y="28"/>
                    <a:pt x="3" y="30"/>
                    <a:pt x="1" y="32"/>
                  </a:cubicBezTo>
                  <a:cubicBezTo>
                    <a:pt x="0" y="33"/>
                    <a:pt x="0" y="33"/>
                    <a:pt x="0" y="33"/>
                  </a:cubicBezTo>
                  <a:lnTo>
                    <a:pt x="2" y="32"/>
                  </a:lnTo>
                  <a:lnTo>
                    <a:pt x="5" y="33"/>
                  </a:lnTo>
                  <a:cubicBezTo>
                    <a:pt x="71" y="31"/>
                    <a:pt x="156" y="79"/>
                    <a:pt x="212" y="34"/>
                  </a:cubicBezTo>
                  <a:cubicBezTo>
                    <a:pt x="216" y="23"/>
                    <a:pt x="219" y="12"/>
                    <a:pt x="223" y="0"/>
                  </a:cubicBezTo>
                  <a:cubicBezTo>
                    <a:pt x="186" y="4"/>
                    <a:pt x="150" y="7"/>
                    <a:pt x="113" y="7"/>
                  </a:cubicBezTo>
                  <a:cubicBezTo>
                    <a:pt x="91" y="8"/>
                    <a:pt x="36" y="17"/>
                    <a:pt x="1"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 name="Google Shape;1011;p29">
              <a:extLst>
                <a:ext uri="{FF2B5EF4-FFF2-40B4-BE49-F238E27FC236}">
                  <a16:creationId xmlns:a16="http://schemas.microsoft.com/office/drawing/2014/main" id="{B9171617-6FE2-D97B-82D5-CCBFC49F93D8}"/>
                </a:ext>
              </a:extLst>
            </p:cNvPr>
            <p:cNvSpPr/>
            <p:nvPr/>
          </p:nvSpPr>
          <p:spPr>
            <a:xfrm>
              <a:off x="1414445" y="-630935"/>
              <a:ext cx="2520" cy="7560"/>
            </a:xfrm>
            <a:custGeom>
              <a:avLst/>
              <a:gdLst/>
              <a:ahLst/>
              <a:cxnLst/>
              <a:rect l="l" t="t" r="r" b="b"/>
              <a:pathLst>
                <a:path w="7" h="21" extrusionOk="0">
                  <a:moveTo>
                    <a:pt x="6" y="0"/>
                  </a:moveTo>
                  <a:cubicBezTo>
                    <a:pt x="4" y="6"/>
                    <a:pt x="2" y="13"/>
                    <a:pt x="0" y="20"/>
                  </a:cubicBezTo>
                  <a:cubicBezTo>
                    <a:pt x="1" y="19"/>
                    <a:pt x="1" y="19"/>
                    <a:pt x="2" y="18"/>
                  </a:cubicBezTo>
                  <a:cubicBezTo>
                    <a:pt x="5" y="13"/>
                    <a:pt x="6" y="6"/>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29">
              <a:extLst>
                <a:ext uri="{FF2B5EF4-FFF2-40B4-BE49-F238E27FC236}">
                  <a16:creationId xmlns:a16="http://schemas.microsoft.com/office/drawing/2014/main" id="{D8D5595D-DA9A-2752-196F-65EAB7A05FF2}"/>
                </a:ext>
              </a:extLst>
            </p:cNvPr>
            <p:cNvSpPr/>
            <p:nvPr/>
          </p:nvSpPr>
          <p:spPr>
            <a:xfrm>
              <a:off x="1402565" y="-619775"/>
              <a:ext cx="3960" cy="2880"/>
            </a:xfrm>
            <a:custGeom>
              <a:avLst/>
              <a:gdLst/>
              <a:ahLst/>
              <a:cxnLst/>
              <a:rect l="l" t="t" r="r" b="b"/>
              <a:pathLst>
                <a:path w="11" h="8" extrusionOk="0">
                  <a:moveTo>
                    <a:pt x="7" y="6"/>
                  </a:moveTo>
                  <a:lnTo>
                    <a:pt x="10" y="0"/>
                  </a:lnTo>
                  <a:cubicBezTo>
                    <a:pt x="7" y="3"/>
                    <a:pt x="3" y="5"/>
                    <a:pt x="0" y="7"/>
                  </a:cubicBezTo>
                  <a:cubicBezTo>
                    <a:pt x="2" y="7"/>
                    <a:pt x="5" y="7"/>
                    <a:pt x="7"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29">
              <a:extLst>
                <a:ext uri="{FF2B5EF4-FFF2-40B4-BE49-F238E27FC236}">
                  <a16:creationId xmlns:a16="http://schemas.microsoft.com/office/drawing/2014/main" id="{AE19E05C-96E0-29BF-9CA0-055E77EB62BF}"/>
                </a:ext>
              </a:extLst>
            </p:cNvPr>
            <p:cNvSpPr/>
            <p:nvPr/>
          </p:nvSpPr>
          <p:spPr>
            <a:xfrm>
              <a:off x="1405085" y="-637775"/>
              <a:ext cx="11880" cy="20520"/>
            </a:xfrm>
            <a:custGeom>
              <a:avLst/>
              <a:gdLst/>
              <a:ahLst/>
              <a:cxnLst/>
              <a:rect l="l" t="t" r="r" b="b"/>
              <a:pathLst>
                <a:path w="33" h="57" extrusionOk="0">
                  <a:moveTo>
                    <a:pt x="26" y="0"/>
                  </a:moveTo>
                  <a:lnTo>
                    <a:pt x="21" y="0"/>
                  </a:lnTo>
                  <a:cubicBezTo>
                    <a:pt x="18" y="11"/>
                    <a:pt x="14" y="23"/>
                    <a:pt x="10" y="33"/>
                  </a:cubicBezTo>
                  <a:cubicBezTo>
                    <a:pt x="14" y="30"/>
                    <a:pt x="17" y="27"/>
                    <a:pt x="21" y="23"/>
                  </a:cubicBezTo>
                  <a:cubicBezTo>
                    <a:pt x="23" y="21"/>
                    <a:pt x="27" y="25"/>
                    <a:pt x="25" y="27"/>
                  </a:cubicBezTo>
                  <a:cubicBezTo>
                    <a:pt x="19" y="35"/>
                    <a:pt x="11" y="43"/>
                    <a:pt x="3" y="49"/>
                  </a:cubicBezTo>
                  <a:lnTo>
                    <a:pt x="0" y="56"/>
                  </a:lnTo>
                  <a:cubicBezTo>
                    <a:pt x="4" y="55"/>
                    <a:pt x="8" y="53"/>
                    <a:pt x="12" y="51"/>
                  </a:cubicBezTo>
                  <a:cubicBezTo>
                    <a:pt x="18" y="48"/>
                    <a:pt x="23" y="43"/>
                    <a:pt x="26" y="38"/>
                  </a:cubicBezTo>
                  <a:cubicBezTo>
                    <a:pt x="28" y="31"/>
                    <a:pt x="30" y="25"/>
                    <a:pt x="32" y="18"/>
                  </a:cubicBezTo>
                  <a:cubicBezTo>
                    <a:pt x="32" y="13"/>
                    <a:pt x="31" y="8"/>
                    <a:pt x="28" y="3"/>
                  </a:cubicBezTo>
                  <a:cubicBezTo>
                    <a:pt x="28" y="2"/>
                    <a:pt x="27" y="1"/>
                    <a:pt x="2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29">
              <a:extLst>
                <a:ext uri="{FF2B5EF4-FFF2-40B4-BE49-F238E27FC236}">
                  <a16:creationId xmlns:a16="http://schemas.microsoft.com/office/drawing/2014/main" id="{6BA10CF4-9B9B-F301-410D-AA541DEB3930}"/>
                </a:ext>
              </a:extLst>
            </p:cNvPr>
            <p:cNvSpPr/>
            <p:nvPr/>
          </p:nvSpPr>
          <p:spPr>
            <a:xfrm>
              <a:off x="1334165" y="-626615"/>
              <a:ext cx="74880" cy="17640"/>
            </a:xfrm>
            <a:custGeom>
              <a:avLst/>
              <a:gdLst/>
              <a:ahLst/>
              <a:cxnLst/>
              <a:rect l="l" t="t" r="r" b="b"/>
              <a:pathLst>
                <a:path w="208" h="49" extrusionOk="0">
                  <a:moveTo>
                    <a:pt x="0" y="2"/>
                  </a:moveTo>
                  <a:cubicBezTo>
                    <a:pt x="26" y="12"/>
                    <a:pt x="52" y="20"/>
                    <a:pt x="79" y="27"/>
                  </a:cubicBezTo>
                  <a:cubicBezTo>
                    <a:pt x="94" y="27"/>
                    <a:pt x="109" y="28"/>
                    <a:pt x="125" y="28"/>
                  </a:cubicBezTo>
                  <a:cubicBezTo>
                    <a:pt x="140" y="28"/>
                    <a:pt x="156" y="27"/>
                    <a:pt x="172" y="27"/>
                  </a:cubicBezTo>
                  <a:cubicBezTo>
                    <a:pt x="175" y="27"/>
                    <a:pt x="178" y="26"/>
                    <a:pt x="181" y="25"/>
                  </a:cubicBezTo>
                  <a:cubicBezTo>
                    <a:pt x="182" y="25"/>
                    <a:pt x="184" y="26"/>
                    <a:pt x="185" y="26"/>
                  </a:cubicBezTo>
                  <a:cubicBezTo>
                    <a:pt x="187" y="26"/>
                    <a:pt x="188" y="25"/>
                    <a:pt x="189" y="25"/>
                  </a:cubicBezTo>
                  <a:cubicBezTo>
                    <a:pt x="193" y="23"/>
                    <a:pt x="196" y="21"/>
                    <a:pt x="200" y="18"/>
                  </a:cubicBezTo>
                  <a:cubicBezTo>
                    <a:pt x="202" y="13"/>
                    <a:pt x="205" y="8"/>
                    <a:pt x="207" y="2"/>
                  </a:cubicBezTo>
                  <a:cubicBezTo>
                    <a:pt x="151" y="48"/>
                    <a:pt x="66" y="0"/>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29">
              <a:extLst>
                <a:ext uri="{FF2B5EF4-FFF2-40B4-BE49-F238E27FC236}">
                  <a16:creationId xmlns:a16="http://schemas.microsoft.com/office/drawing/2014/main" id="{877F43CF-CEC0-AB26-7991-F4805ECCE83E}"/>
                </a:ext>
              </a:extLst>
            </p:cNvPr>
            <p:cNvSpPr/>
            <p:nvPr/>
          </p:nvSpPr>
          <p:spPr>
            <a:xfrm>
              <a:off x="1406165" y="-630215"/>
              <a:ext cx="9000" cy="10800"/>
            </a:xfrm>
            <a:custGeom>
              <a:avLst/>
              <a:gdLst/>
              <a:ahLst/>
              <a:cxnLst/>
              <a:rect l="l" t="t" r="r" b="b"/>
              <a:pathLst>
                <a:path w="25" h="30" extrusionOk="0">
                  <a:moveTo>
                    <a:pt x="22" y="7"/>
                  </a:moveTo>
                  <a:cubicBezTo>
                    <a:pt x="24" y="4"/>
                    <a:pt x="20" y="0"/>
                    <a:pt x="18" y="3"/>
                  </a:cubicBezTo>
                  <a:cubicBezTo>
                    <a:pt x="14" y="7"/>
                    <a:pt x="11" y="10"/>
                    <a:pt x="7" y="13"/>
                  </a:cubicBezTo>
                  <a:cubicBezTo>
                    <a:pt x="5" y="19"/>
                    <a:pt x="2" y="24"/>
                    <a:pt x="0" y="29"/>
                  </a:cubicBezTo>
                  <a:cubicBezTo>
                    <a:pt x="8" y="22"/>
                    <a:pt x="16" y="15"/>
                    <a:pt x="22"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29">
              <a:extLst>
                <a:ext uri="{FF2B5EF4-FFF2-40B4-BE49-F238E27FC236}">
                  <a16:creationId xmlns:a16="http://schemas.microsoft.com/office/drawing/2014/main" id="{7C629CBC-D896-8F4B-E530-F31BDDD132A3}"/>
                </a:ext>
              </a:extLst>
            </p:cNvPr>
            <p:cNvSpPr/>
            <p:nvPr/>
          </p:nvSpPr>
          <p:spPr>
            <a:xfrm>
              <a:off x="1330205" y="-643175"/>
              <a:ext cx="82800" cy="11520"/>
            </a:xfrm>
            <a:custGeom>
              <a:avLst/>
              <a:gdLst/>
              <a:ahLst/>
              <a:cxnLst/>
              <a:rect l="l" t="t" r="r" b="b"/>
              <a:pathLst>
                <a:path w="230" h="32" extrusionOk="0">
                  <a:moveTo>
                    <a:pt x="222" y="5"/>
                  </a:moveTo>
                  <a:cubicBezTo>
                    <a:pt x="218" y="3"/>
                    <a:pt x="214" y="1"/>
                    <a:pt x="209" y="0"/>
                  </a:cubicBezTo>
                  <a:cubicBezTo>
                    <a:pt x="184" y="0"/>
                    <a:pt x="159" y="2"/>
                    <a:pt x="133" y="3"/>
                  </a:cubicBezTo>
                  <a:cubicBezTo>
                    <a:pt x="122" y="4"/>
                    <a:pt x="111" y="7"/>
                    <a:pt x="101" y="13"/>
                  </a:cubicBezTo>
                  <a:cubicBezTo>
                    <a:pt x="97" y="15"/>
                    <a:pt x="93" y="18"/>
                    <a:pt x="89" y="21"/>
                  </a:cubicBezTo>
                  <a:cubicBezTo>
                    <a:pt x="73" y="20"/>
                    <a:pt x="57" y="18"/>
                    <a:pt x="42" y="14"/>
                  </a:cubicBezTo>
                  <a:cubicBezTo>
                    <a:pt x="35" y="12"/>
                    <a:pt x="28" y="11"/>
                    <a:pt x="21" y="11"/>
                  </a:cubicBezTo>
                  <a:cubicBezTo>
                    <a:pt x="14" y="11"/>
                    <a:pt x="7" y="12"/>
                    <a:pt x="0" y="14"/>
                  </a:cubicBezTo>
                  <a:lnTo>
                    <a:pt x="0" y="15"/>
                  </a:lnTo>
                  <a:cubicBezTo>
                    <a:pt x="2" y="17"/>
                    <a:pt x="3" y="19"/>
                    <a:pt x="5" y="21"/>
                  </a:cubicBezTo>
                  <a:cubicBezTo>
                    <a:pt x="6" y="22"/>
                    <a:pt x="6" y="23"/>
                    <a:pt x="6" y="24"/>
                  </a:cubicBezTo>
                  <a:cubicBezTo>
                    <a:pt x="41" y="31"/>
                    <a:pt x="96" y="22"/>
                    <a:pt x="118" y="22"/>
                  </a:cubicBezTo>
                  <a:cubicBezTo>
                    <a:pt x="155" y="22"/>
                    <a:pt x="192" y="19"/>
                    <a:pt x="228" y="15"/>
                  </a:cubicBezTo>
                  <a:lnTo>
                    <a:pt x="229" y="11"/>
                  </a:lnTo>
                  <a:cubicBezTo>
                    <a:pt x="227" y="9"/>
                    <a:pt x="225" y="7"/>
                    <a:pt x="222"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29">
              <a:extLst>
                <a:ext uri="{FF2B5EF4-FFF2-40B4-BE49-F238E27FC236}">
                  <a16:creationId xmlns:a16="http://schemas.microsoft.com/office/drawing/2014/main" id="{C476F231-5C6D-3A92-84FD-EA6201950B14}"/>
                </a:ext>
              </a:extLst>
            </p:cNvPr>
            <p:cNvSpPr/>
            <p:nvPr/>
          </p:nvSpPr>
          <p:spPr>
            <a:xfrm>
              <a:off x="1412645" y="-638855"/>
              <a:ext cx="2160" cy="1440"/>
            </a:xfrm>
            <a:custGeom>
              <a:avLst/>
              <a:gdLst/>
              <a:ahLst/>
              <a:cxnLst/>
              <a:rect l="l" t="t" r="r" b="b"/>
              <a:pathLst>
                <a:path w="6" h="4" extrusionOk="0">
                  <a:moveTo>
                    <a:pt x="0" y="3"/>
                  </a:moveTo>
                  <a:lnTo>
                    <a:pt x="5" y="3"/>
                  </a:lnTo>
                  <a:cubicBezTo>
                    <a:pt x="4" y="2"/>
                    <a:pt x="3" y="1"/>
                    <a:pt x="1" y="0"/>
                  </a:cubicBezTo>
                  <a:lnTo>
                    <a:pt x="0"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29">
              <a:extLst>
                <a:ext uri="{FF2B5EF4-FFF2-40B4-BE49-F238E27FC236}">
                  <a16:creationId xmlns:a16="http://schemas.microsoft.com/office/drawing/2014/main" id="{89F0CF54-B02A-60B2-D120-EEBFA22C96B3}"/>
                </a:ext>
              </a:extLst>
            </p:cNvPr>
            <p:cNvSpPr/>
            <p:nvPr/>
          </p:nvSpPr>
          <p:spPr>
            <a:xfrm>
              <a:off x="1310405" y="-651815"/>
              <a:ext cx="18000" cy="36360"/>
            </a:xfrm>
            <a:custGeom>
              <a:avLst/>
              <a:gdLst/>
              <a:ahLst/>
              <a:cxnLst/>
              <a:rect l="l" t="t" r="r" b="b"/>
              <a:pathLst>
                <a:path w="50" h="101" extrusionOk="0">
                  <a:moveTo>
                    <a:pt x="12" y="89"/>
                  </a:moveTo>
                  <a:cubicBezTo>
                    <a:pt x="12" y="85"/>
                    <a:pt x="12" y="81"/>
                    <a:pt x="12" y="77"/>
                  </a:cubicBezTo>
                  <a:cubicBezTo>
                    <a:pt x="12" y="70"/>
                    <a:pt x="9" y="58"/>
                    <a:pt x="20" y="56"/>
                  </a:cubicBezTo>
                  <a:cubicBezTo>
                    <a:pt x="30" y="54"/>
                    <a:pt x="31" y="66"/>
                    <a:pt x="31" y="72"/>
                  </a:cubicBezTo>
                  <a:cubicBezTo>
                    <a:pt x="31" y="77"/>
                    <a:pt x="31" y="76"/>
                    <a:pt x="31" y="79"/>
                  </a:cubicBezTo>
                  <a:cubicBezTo>
                    <a:pt x="35" y="77"/>
                    <a:pt x="39" y="76"/>
                    <a:pt x="44" y="74"/>
                  </a:cubicBezTo>
                  <a:lnTo>
                    <a:pt x="49" y="74"/>
                  </a:lnTo>
                  <a:cubicBezTo>
                    <a:pt x="48" y="74"/>
                    <a:pt x="48" y="74"/>
                    <a:pt x="47" y="73"/>
                  </a:cubicBezTo>
                  <a:cubicBezTo>
                    <a:pt x="44" y="71"/>
                    <a:pt x="42" y="69"/>
                    <a:pt x="40" y="67"/>
                  </a:cubicBezTo>
                  <a:cubicBezTo>
                    <a:pt x="39" y="66"/>
                    <a:pt x="39" y="65"/>
                    <a:pt x="39" y="64"/>
                  </a:cubicBezTo>
                  <a:lnTo>
                    <a:pt x="38" y="60"/>
                  </a:lnTo>
                  <a:cubicBezTo>
                    <a:pt x="38" y="59"/>
                    <a:pt x="37" y="58"/>
                    <a:pt x="37" y="57"/>
                  </a:cubicBezTo>
                  <a:cubicBezTo>
                    <a:pt x="37" y="54"/>
                    <a:pt x="38" y="51"/>
                    <a:pt x="40" y="49"/>
                  </a:cubicBezTo>
                  <a:cubicBezTo>
                    <a:pt x="41" y="47"/>
                    <a:pt x="43" y="45"/>
                    <a:pt x="45" y="43"/>
                  </a:cubicBezTo>
                  <a:cubicBezTo>
                    <a:pt x="44" y="43"/>
                    <a:pt x="44" y="43"/>
                    <a:pt x="44" y="43"/>
                  </a:cubicBezTo>
                  <a:cubicBezTo>
                    <a:pt x="41" y="41"/>
                    <a:pt x="39" y="39"/>
                    <a:pt x="37" y="37"/>
                  </a:cubicBezTo>
                  <a:cubicBezTo>
                    <a:pt x="36" y="36"/>
                    <a:pt x="35" y="36"/>
                    <a:pt x="35" y="35"/>
                  </a:cubicBezTo>
                  <a:cubicBezTo>
                    <a:pt x="32" y="29"/>
                    <a:pt x="30" y="22"/>
                    <a:pt x="30" y="15"/>
                  </a:cubicBezTo>
                  <a:cubicBezTo>
                    <a:pt x="30" y="10"/>
                    <a:pt x="31" y="5"/>
                    <a:pt x="33" y="0"/>
                  </a:cubicBezTo>
                  <a:cubicBezTo>
                    <a:pt x="31" y="0"/>
                    <a:pt x="30" y="0"/>
                    <a:pt x="28" y="1"/>
                  </a:cubicBezTo>
                  <a:cubicBezTo>
                    <a:pt x="25" y="2"/>
                    <a:pt x="25" y="4"/>
                    <a:pt x="24" y="6"/>
                  </a:cubicBezTo>
                  <a:cubicBezTo>
                    <a:pt x="23" y="8"/>
                    <a:pt x="22" y="9"/>
                    <a:pt x="22" y="11"/>
                  </a:cubicBezTo>
                  <a:cubicBezTo>
                    <a:pt x="21" y="16"/>
                    <a:pt x="21" y="20"/>
                    <a:pt x="21" y="24"/>
                  </a:cubicBezTo>
                  <a:cubicBezTo>
                    <a:pt x="21" y="32"/>
                    <a:pt x="22" y="40"/>
                    <a:pt x="25" y="48"/>
                  </a:cubicBezTo>
                  <a:cubicBezTo>
                    <a:pt x="25" y="49"/>
                    <a:pt x="26" y="51"/>
                    <a:pt x="27" y="52"/>
                  </a:cubicBezTo>
                  <a:cubicBezTo>
                    <a:pt x="24" y="52"/>
                    <a:pt x="21" y="53"/>
                    <a:pt x="18" y="54"/>
                  </a:cubicBezTo>
                  <a:cubicBezTo>
                    <a:pt x="17" y="54"/>
                    <a:pt x="16" y="55"/>
                    <a:pt x="15" y="56"/>
                  </a:cubicBezTo>
                  <a:cubicBezTo>
                    <a:pt x="11" y="58"/>
                    <a:pt x="7" y="61"/>
                    <a:pt x="5" y="66"/>
                  </a:cubicBezTo>
                  <a:cubicBezTo>
                    <a:pt x="5" y="66"/>
                    <a:pt x="4" y="67"/>
                    <a:pt x="4" y="68"/>
                  </a:cubicBezTo>
                  <a:cubicBezTo>
                    <a:pt x="1" y="75"/>
                    <a:pt x="0" y="82"/>
                    <a:pt x="0" y="89"/>
                  </a:cubicBezTo>
                  <a:cubicBezTo>
                    <a:pt x="0" y="93"/>
                    <a:pt x="0" y="96"/>
                    <a:pt x="1" y="100"/>
                  </a:cubicBezTo>
                  <a:cubicBezTo>
                    <a:pt x="4" y="96"/>
                    <a:pt x="8" y="92"/>
                    <a:pt x="12" y="8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29">
              <a:extLst>
                <a:ext uri="{FF2B5EF4-FFF2-40B4-BE49-F238E27FC236}">
                  <a16:creationId xmlns:a16="http://schemas.microsoft.com/office/drawing/2014/main" id="{5C56130E-E844-0301-1C03-8086C7F001F9}"/>
                </a:ext>
              </a:extLst>
            </p:cNvPr>
            <p:cNvSpPr/>
            <p:nvPr/>
          </p:nvSpPr>
          <p:spPr>
            <a:xfrm>
              <a:off x="1310405" y="-619775"/>
              <a:ext cx="5040" cy="8640"/>
            </a:xfrm>
            <a:custGeom>
              <a:avLst/>
              <a:gdLst/>
              <a:ahLst/>
              <a:cxnLst/>
              <a:rect l="l" t="t" r="r" b="b"/>
              <a:pathLst>
                <a:path w="14" h="24" extrusionOk="0">
                  <a:moveTo>
                    <a:pt x="7" y="21"/>
                  </a:moveTo>
                  <a:lnTo>
                    <a:pt x="13" y="16"/>
                  </a:lnTo>
                  <a:cubicBezTo>
                    <a:pt x="13" y="10"/>
                    <a:pt x="12" y="5"/>
                    <a:pt x="12" y="0"/>
                  </a:cubicBezTo>
                  <a:cubicBezTo>
                    <a:pt x="8" y="3"/>
                    <a:pt x="4" y="6"/>
                    <a:pt x="0" y="10"/>
                  </a:cubicBezTo>
                  <a:cubicBezTo>
                    <a:pt x="0" y="13"/>
                    <a:pt x="0" y="16"/>
                    <a:pt x="0" y="18"/>
                  </a:cubicBezTo>
                  <a:cubicBezTo>
                    <a:pt x="0" y="19"/>
                    <a:pt x="0" y="19"/>
                    <a:pt x="1" y="20"/>
                  </a:cubicBezTo>
                  <a:cubicBezTo>
                    <a:pt x="2" y="21"/>
                    <a:pt x="1" y="21"/>
                    <a:pt x="2" y="22"/>
                  </a:cubicBezTo>
                  <a:cubicBezTo>
                    <a:pt x="3" y="23"/>
                    <a:pt x="4" y="22"/>
                    <a:pt x="4" y="22"/>
                  </a:cubicBezTo>
                  <a:cubicBezTo>
                    <a:pt x="5" y="22"/>
                    <a:pt x="6" y="22"/>
                    <a:pt x="6" y="22"/>
                  </a:cubicBezTo>
                  <a:cubicBezTo>
                    <a:pt x="7" y="22"/>
                    <a:pt x="7" y="21"/>
                    <a:pt x="7"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29">
              <a:extLst>
                <a:ext uri="{FF2B5EF4-FFF2-40B4-BE49-F238E27FC236}">
                  <a16:creationId xmlns:a16="http://schemas.microsoft.com/office/drawing/2014/main" id="{AE07CAB0-54B7-3464-1B41-3515D51BAD86}"/>
                </a:ext>
              </a:extLst>
            </p:cNvPr>
            <p:cNvSpPr/>
            <p:nvPr/>
          </p:nvSpPr>
          <p:spPr>
            <a:xfrm>
              <a:off x="1321205" y="-626255"/>
              <a:ext cx="11520" cy="4680"/>
            </a:xfrm>
            <a:custGeom>
              <a:avLst/>
              <a:gdLst/>
              <a:ahLst/>
              <a:cxnLst/>
              <a:rect l="l" t="t" r="r" b="b"/>
              <a:pathLst>
                <a:path w="32" h="13" extrusionOk="0">
                  <a:moveTo>
                    <a:pt x="19" y="3"/>
                  </a:moveTo>
                  <a:lnTo>
                    <a:pt x="13" y="3"/>
                  </a:lnTo>
                  <a:cubicBezTo>
                    <a:pt x="9" y="4"/>
                    <a:pt x="4" y="5"/>
                    <a:pt x="0" y="7"/>
                  </a:cubicBezTo>
                  <a:cubicBezTo>
                    <a:pt x="0" y="9"/>
                    <a:pt x="0" y="11"/>
                    <a:pt x="0" y="12"/>
                  </a:cubicBezTo>
                  <a:cubicBezTo>
                    <a:pt x="8" y="11"/>
                    <a:pt x="16" y="10"/>
                    <a:pt x="24" y="7"/>
                  </a:cubicBezTo>
                  <a:cubicBezTo>
                    <a:pt x="24" y="6"/>
                    <a:pt x="25" y="6"/>
                    <a:pt x="25" y="6"/>
                  </a:cubicBezTo>
                  <a:cubicBezTo>
                    <a:pt x="28" y="4"/>
                    <a:pt x="30" y="3"/>
                    <a:pt x="31" y="0"/>
                  </a:cubicBezTo>
                  <a:cubicBezTo>
                    <a:pt x="31" y="1"/>
                    <a:pt x="30" y="1"/>
                    <a:pt x="29" y="2"/>
                  </a:cubicBezTo>
                  <a:cubicBezTo>
                    <a:pt x="27" y="3"/>
                    <a:pt x="25" y="3"/>
                    <a:pt x="23" y="3"/>
                  </a:cubicBezTo>
                  <a:cubicBezTo>
                    <a:pt x="22" y="3"/>
                    <a:pt x="20" y="3"/>
                    <a:pt x="19"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29">
              <a:extLst>
                <a:ext uri="{FF2B5EF4-FFF2-40B4-BE49-F238E27FC236}">
                  <a16:creationId xmlns:a16="http://schemas.microsoft.com/office/drawing/2014/main" id="{ECB4781C-687A-F6C3-47DF-EBD0680AE149}"/>
                </a:ext>
              </a:extLst>
            </p:cNvPr>
            <p:cNvSpPr/>
            <p:nvPr/>
          </p:nvSpPr>
          <p:spPr>
            <a:xfrm>
              <a:off x="1314005" y="-632375"/>
              <a:ext cx="7560" cy="12960"/>
            </a:xfrm>
            <a:custGeom>
              <a:avLst/>
              <a:gdLst/>
              <a:ahLst/>
              <a:cxnLst/>
              <a:rect l="l" t="t" r="r" b="b"/>
              <a:pathLst>
                <a:path w="21" h="36" extrusionOk="0">
                  <a:moveTo>
                    <a:pt x="20" y="18"/>
                  </a:moveTo>
                  <a:cubicBezTo>
                    <a:pt x="20" y="12"/>
                    <a:pt x="18" y="0"/>
                    <a:pt x="9" y="2"/>
                  </a:cubicBezTo>
                  <a:cubicBezTo>
                    <a:pt x="1" y="4"/>
                    <a:pt x="0" y="16"/>
                    <a:pt x="1" y="24"/>
                  </a:cubicBezTo>
                  <a:cubicBezTo>
                    <a:pt x="1" y="27"/>
                    <a:pt x="1" y="31"/>
                    <a:pt x="1" y="35"/>
                  </a:cubicBezTo>
                  <a:cubicBezTo>
                    <a:pt x="3" y="33"/>
                    <a:pt x="6" y="32"/>
                    <a:pt x="8" y="30"/>
                  </a:cubicBezTo>
                  <a:cubicBezTo>
                    <a:pt x="12" y="28"/>
                    <a:pt x="15" y="26"/>
                    <a:pt x="19" y="25"/>
                  </a:cubicBezTo>
                  <a:cubicBezTo>
                    <a:pt x="20" y="23"/>
                    <a:pt x="20" y="20"/>
                    <a:pt x="20"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29">
              <a:extLst>
                <a:ext uri="{FF2B5EF4-FFF2-40B4-BE49-F238E27FC236}">
                  <a16:creationId xmlns:a16="http://schemas.microsoft.com/office/drawing/2014/main" id="{9D081B0B-5366-9526-F5D6-CB1F9246CEBB}"/>
                </a:ext>
              </a:extLst>
            </p:cNvPr>
            <p:cNvSpPr/>
            <p:nvPr/>
          </p:nvSpPr>
          <p:spPr>
            <a:xfrm>
              <a:off x="1314725" y="-623375"/>
              <a:ext cx="6840" cy="9720"/>
            </a:xfrm>
            <a:custGeom>
              <a:avLst/>
              <a:gdLst/>
              <a:ahLst/>
              <a:cxnLst/>
              <a:rect l="l" t="t" r="r" b="b"/>
              <a:pathLst>
                <a:path w="19" h="27" extrusionOk="0">
                  <a:moveTo>
                    <a:pt x="0" y="10"/>
                  </a:moveTo>
                  <a:cubicBezTo>
                    <a:pt x="0" y="15"/>
                    <a:pt x="1" y="20"/>
                    <a:pt x="1" y="26"/>
                  </a:cubicBezTo>
                  <a:cubicBezTo>
                    <a:pt x="5" y="23"/>
                    <a:pt x="8" y="19"/>
                    <a:pt x="11" y="15"/>
                  </a:cubicBezTo>
                  <a:cubicBezTo>
                    <a:pt x="11" y="14"/>
                    <a:pt x="15" y="5"/>
                    <a:pt x="16" y="5"/>
                  </a:cubicBezTo>
                  <a:lnTo>
                    <a:pt x="18" y="5"/>
                  </a:lnTo>
                  <a:cubicBezTo>
                    <a:pt x="18" y="3"/>
                    <a:pt x="18" y="2"/>
                    <a:pt x="18" y="0"/>
                  </a:cubicBezTo>
                  <a:cubicBezTo>
                    <a:pt x="14" y="1"/>
                    <a:pt x="11" y="3"/>
                    <a:pt x="8" y="5"/>
                  </a:cubicBezTo>
                  <a:cubicBezTo>
                    <a:pt x="5" y="6"/>
                    <a:pt x="3" y="8"/>
                    <a:pt x="0"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 name="Google Shape;1023;p29">
              <a:extLst>
                <a:ext uri="{FF2B5EF4-FFF2-40B4-BE49-F238E27FC236}">
                  <a16:creationId xmlns:a16="http://schemas.microsoft.com/office/drawing/2014/main" id="{00F250DD-DC92-7A96-AE66-B7E9CD93D489}"/>
                </a:ext>
              </a:extLst>
            </p:cNvPr>
            <p:cNvSpPr/>
            <p:nvPr/>
          </p:nvSpPr>
          <p:spPr>
            <a:xfrm>
              <a:off x="1320845" y="-652175"/>
              <a:ext cx="9720" cy="16200"/>
            </a:xfrm>
            <a:custGeom>
              <a:avLst/>
              <a:gdLst/>
              <a:ahLst/>
              <a:cxnLst/>
              <a:rect l="l" t="t" r="r" b="b"/>
              <a:pathLst>
                <a:path w="27" h="45" extrusionOk="0">
                  <a:moveTo>
                    <a:pt x="7" y="37"/>
                  </a:moveTo>
                  <a:cubicBezTo>
                    <a:pt x="9" y="40"/>
                    <a:pt x="11" y="42"/>
                    <a:pt x="14" y="43"/>
                  </a:cubicBezTo>
                  <a:cubicBezTo>
                    <a:pt x="14" y="43"/>
                    <a:pt x="15" y="43"/>
                    <a:pt x="15" y="44"/>
                  </a:cubicBezTo>
                  <a:cubicBezTo>
                    <a:pt x="16" y="43"/>
                    <a:pt x="16" y="44"/>
                    <a:pt x="17" y="43"/>
                  </a:cubicBezTo>
                  <a:cubicBezTo>
                    <a:pt x="18" y="42"/>
                    <a:pt x="17" y="42"/>
                    <a:pt x="17" y="42"/>
                  </a:cubicBezTo>
                  <a:cubicBezTo>
                    <a:pt x="20" y="41"/>
                    <a:pt x="23" y="40"/>
                    <a:pt x="26" y="40"/>
                  </a:cubicBezTo>
                  <a:cubicBezTo>
                    <a:pt x="20" y="33"/>
                    <a:pt x="26" y="25"/>
                    <a:pt x="24" y="16"/>
                  </a:cubicBezTo>
                  <a:cubicBezTo>
                    <a:pt x="24" y="14"/>
                    <a:pt x="23" y="12"/>
                    <a:pt x="22" y="10"/>
                  </a:cubicBezTo>
                  <a:cubicBezTo>
                    <a:pt x="20" y="7"/>
                    <a:pt x="18" y="5"/>
                    <a:pt x="15" y="3"/>
                  </a:cubicBezTo>
                  <a:cubicBezTo>
                    <a:pt x="12" y="1"/>
                    <a:pt x="8" y="0"/>
                    <a:pt x="5" y="0"/>
                  </a:cubicBezTo>
                  <a:cubicBezTo>
                    <a:pt x="4" y="0"/>
                    <a:pt x="4" y="0"/>
                    <a:pt x="3" y="0"/>
                  </a:cubicBezTo>
                  <a:cubicBezTo>
                    <a:pt x="1" y="5"/>
                    <a:pt x="0" y="10"/>
                    <a:pt x="0" y="15"/>
                  </a:cubicBezTo>
                  <a:cubicBezTo>
                    <a:pt x="0" y="22"/>
                    <a:pt x="2" y="29"/>
                    <a:pt x="5" y="35"/>
                  </a:cubicBezTo>
                  <a:cubicBezTo>
                    <a:pt x="6" y="36"/>
                    <a:pt x="6" y="37"/>
                    <a:pt x="7"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 name="Google Shape;1024;p29">
              <a:extLst>
                <a:ext uri="{FF2B5EF4-FFF2-40B4-BE49-F238E27FC236}">
                  <a16:creationId xmlns:a16="http://schemas.microsoft.com/office/drawing/2014/main" id="{B617B654-3019-D868-118D-F544DE07B95C}"/>
                </a:ext>
              </a:extLst>
            </p:cNvPr>
            <p:cNvSpPr/>
            <p:nvPr/>
          </p:nvSpPr>
          <p:spPr>
            <a:xfrm>
              <a:off x="1323725" y="-636335"/>
              <a:ext cx="10080" cy="11520"/>
            </a:xfrm>
            <a:custGeom>
              <a:avLst/>
              <a:gdLst/>
              <a:ahLst/>
              <a:cxnLst/>
              <a:rect l="l" t="t" r="r" b="b"/>
              <a:pathLst>
                <a:path w="28" h="32" extrusionOk="0">
                  <a:moveTo>
                    <a:pt x="0" y="16"/>
                  </a:moveTo>
                  <a:lnTo>
                    <a:pt x="1" y="20"/>
                  </a:lnTo>
                  <a:cubicBezTo>
                    <a:pt x="2" y="21"/>
                    <a:pt x="2" y="22"/>
                    <a:pt x="3" y="23"/>
                  </a:cubicBezTo>
                  <a:cubicBezTo>
                    <a:pt x="4" y="26"/>
                    <a:pt x="6" y="28"/>
                    <a:pt x="9" y="29"/>
                  </a:cubicBezTo>
                  <a:cubicBezTo>
                    <a:pt x="10" y="30"/>
                    <a:pt x="11" y="30"/>
                    <a:pt x="12" y="31"/>
                  </a:cubicBezTo>
                  <a:cubicBezTo>
                    <a:pt x="16" y="30"/>
                    <a:pt x="20" y="29"/>
                    <a:pt x="24" y="29"/>
                  </a:cubicBezTo>
                  <a:lnTo>
                    <a:pt x="25" y="28"/>
                  </a:lnTo>
                  <a:cubicBezTo>
                    <a:pt x="27" y="26"/>
                    <a:pt x="26" y="24"/>
                    <a:pt x="27" y="22"/>
                  </a:cubicBezTo>
                  <a:cubicBezTo>
                    <a:pt x="27" y="20"/>
                    <a:pt x="27" y="18"/>
                    <a:pt x="27" y="17"/>
                  </a:cubicBezTo>
                  <a:cubicBezTo>
                    <a:pt x="27" y="13"/>
                    <a:pt x="26" y="9"/>
                    <a:pt x="25" y="6"/>
                  </a:cubicBezTo>
                  <a:cubicBezTo>
                    <a:pt x="19" y="5"/>
                    <a:pt x="13" y="3"/>
                    <a:pt x="7" y="0"/>
                  </a:cubicBezTo>
                  <a:cubicBezTo>
                    <a:pt x="5" y="1"/>
                    <a:pt x="3" y="3"/>
                    <a:pt x="2" y="5"/>
                  </a:cubicBezTo>
                  <a:cubicBezTo>
                    <a:pt x="1" y="7"/>
                    <a:pt x="0" y="10"/>
                    <a:pt x="0" y="13"/>
                  </a:cubicBezTo>
                  <a:cubicBezTo>
                    <a:pt x="0" y="14"/>
                    <a:pt x="0" y="15"/>
                    <a:pt x="0"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29">
              <a:extLst>
                <a:ext uri="{FF2B5EF4-FFF2-40B4-BE49-F238E27FC236}">
                  <a16:creationId xmlns:a16="http://schemas.microsoft.com/office/drawing/2014/main" id="{6C783BC5-F1AE-A05C-D195-9CBA9E812FE9}"/>
                </a:ext>
              </a:extLst>
            </p:cNvPr>
            <p:cNvSpPr/>
            <p:nvPr/>
          </p:nvSpPr>
          <p:spPr>
            <a:xfrm>
              <a:off x="1327685" y="-625895"/>
              <a:ext cx="4680" cy="1440"/>
            </a:xfrm>
            <a:custGeom>
              <a:avLst/>
              <a:gdLst/>
              <a:ahLst/>
              <a:cxnLst/>
              <a:rect l="l" t="t" r="r" b="b"/>
              <a:pathLst>
                <a:path w="13" h="4" extrusionOk="0">
                  <a:moveTo>
                    <a:pt x="12" y="0"/>
                  </a:moveTo>
                  <a:cubicBezTo>
                    <a:pt x="8" y="1"/>
                    <a:pt x="4" y="1"/>
                    <a:pt x="0" y="2"/>
                  </a:cubicBezTo>
                  <a:cubicBezTo>
                    <a:pt x="2" y="3"/>
                    <a:pt x="3" y="3"/>
                    <a:pt x="5" y="3"/>
                  </a:cubicBezTo>
                  <a:cubicBezTo>
                    <a:pt x="7" y="3"/>
                    <a:pt x="9" y="2"/>
                    <a:pt x="11" y="1"/>
                  </a:cubicBezTo>
                  <a:cubicBezTo>
                    <a:pt x="12" y="1"/>
                    <a:pt x="12" y="1"/>
                    <a:pt x="1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29">
              <a:extLst>
                <a:ext uri="{FF2B5EF4-FFF2-40B4-BE49-F238E27FC236}">
                  <a16:creationId xmlns:a16="http://schemas.microsoft.com/office/drawing/2014/main" id="{7C6B5918-8856-3130-AE76-FF5798237060}"/>
                </a:ext>
              </a:extLst>
            </p:cNvPr>
            <p:cNvSpPr/>
            <p:nvPr/>
          </p:nvSpPr>
          <p:spPr>
            <a:xfrm>
              <a:off x="1326245" y="-638135"/>
              <a:ext cx="6840" cy="4320"/>
            </a:xfrm>
            <a:custGeom>
              <a:avLst/>
              <a:gdLst/>
              <a:ahLst/>
              <a:cxnLst/>
              <a:rect l="l" t="t" r="r" b="b"/>
              <a:pathLst>
                <a:path w="19" h="12" extrusionOk="0">
                  <a:moveTo>
                    <a:pt x="0" y="5"/>
                  </a:moveTo>
                  <a:cubicBezTo>
                    <a:pt x="6" y="8"/>
                    <a:pt x="12" y="10"/>
                    <a:pt x="18" y="11"/>
                  </a:cubicBezTo>
                  <a:cubicBezTo>
                    <a:pt x="18" y="10"/>
                    <a:pt x="18" y="8"/>
                    <a:pt x="17" y="7"/>
                  </a:cubicBezTo>
                  <a:cubicBezTo>
                    <a:pt x="15" y="5"/>
                    <a:pt x="14" y="3"/>
                    <a:pt x="12" y="2"/>
                  </a:cubicBezTo>
                  <a:lnTo>
                    <a:pt x="12" y="0"/>
                  </a:lnTo>
                  <a:cubicBezTo>
                    <a:pt x="9" y="0"/>
                    <a:pt x="6" y="2"/>
                    <a:pt x="3" y="3"/>
                  </a:cubicBezTo>
                  <a:cubicBezTo>
                    <a:pt x="2" y="3"/>
                    <a:pt x="2" y="4"/>
                    <a:pt x="1" y="4"/>
                  </a:cubicBezTo>
                  <a:cubicBezTo>
                    <a:pt x="1" y="4"/>
                    <a:pt x="0" y="4"/>
                    <a:pt x="0"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29">
              <a:extLst>
                <a:ext uri="{FF2B5EF4-FFF2-40B4-BE49-F238E27FC236}">
                  <a16:creationId xmlns:a16="http://schemas.microsoft.com/office/drawing/2014/main" id="{78A01BB5-E8AD-FEE5-F557-71232C99C371}"/>
                </a:ext>
              </a:extLst>
            </p:cNvPr>
            <p:cNvSpPr/>
            <p:nvPr/>
          </p:nvSpPr>
          <p:spPr>
            <a:xfrm>
              <a:off x="1375565" y="-671975"/>
              <a:ext cx="44280" cy="9360"/>
            </a:xfrm>
            <a:custGeom>
              <a:avLst/>
              <a:gdLst/>
              <a:ahLst/>
              <a:cxnLst/>
              <a:rect l="l" t="t" r="r" b="b"/>
              <a:pathLst>
                <a:path w="123" h="26" extrusionOk="0">
                  <a:moveTo>
                    <a:pt x="46" y="1"/>
                  </a:moveTo>
                  <a:cubicBezTo>
                    <a:pt x="45" y="1"/>
                    <a:pt x="43" y="1"/>
                    <a:pt x="42" y="1"/>
                  </a:cubicBezTo>
                  <a:cubicBezTo>
                    <a:pt x="36" y="1"/>
                    <a:pt x="30" y="2"/>
                    <a:pt x="25" y="4"/>
                  </a:cubicBezTo>
                  <a:cubicBezTo>
                    <a:pt x="24" y="4"/>
                    <a:pt x="23" y="4"/>
                    <a:pt x="22" y="5"/>
                  </a:cubicBezTo>
                  <a:cubicBezTo>
                    <a:pt x="18" y="8"/>
                    <a:pt x="13" y="9"/>
                    <a:pt x="9" y="10"/>
                  </a:cubicBezTo>
                  <a:cubicBezTo>
                    <a:pt x="3" y="10"/>
                    <a:pt x="0" y="20"/>
                    <a:pt x="7" y="22"/>
                  </a:cubicBezTo>
                  <a:cubicBezTo>
                    <a:pt x="23" y="25"/>
                    <a:pt x="37" y="22"/>
                    <a:pt x="54" y="23"/>
                  </a:cubicBezTo>
                  <a:cubicBezTo>
                    <a:pt x="67" y="24"/>
                    <a:pt x="80" y="25"/>
                    <a:pt x="93" y="25"/>
                  </a:cubicBezTo>
                  <a:cubicBezTo>
                    <a:pt x="100" y="25"/>
                    <a:pt x="107" y="25"/>
                    <a:pt x="114" y="24"/>
                  </a:cubicBezTo>
                  <a:cubicBezTo>
                    <a:pt x="115" y="25"/>
                    <a:pt x="116" y="25"/>
                    <a:pt x="117" y="25"/>
                  </a:cubicBezTo>
                  <a:cubicBezTo>
                    <a:pt x="117" y="25"/>
                    <a:pt x="118" y="25"/>
                    <a:pt x="119" y="24"/>
                  </a:cubicBezTo>
                  <a:cubicBezTo>
                    <a:pt x="120" y="18"/>
                    <a:pt x="121" y="11"/>
                    <a:pt x="122" y="4"/>
                  </a:cubicBezTo>
                  <a:cubicBezTo>
                    <a:pt x="121" y="3"/>
                    <a:pt x="120" y="2"/>
                    <a:pt x="119" y="2"/>
                  </a:cubicBezTo>
                  <a:cubicBezTo>
                    <a:pt x="117" y="1"/>
                    <a:pt x="115" y="0"/>
                    <a:pt x="113" y="0"/>
                  </a:cubicBezTo>
                  <a:lnTo>
                    <a:pt x="112" y="0"/>
                  </a:lnTo>
                  <a:lnTo>
                    <a:pt x="46"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29">
              <a:extLst>
                <a:ext uri="{FF2B5EF4-FFF2-40B4-BE49-F238E27FC236}">
                  <a16:creationId xmlns:a16="http://schemas.microsoft.com/office/drawing/2014/main" id="{8340F2E0-4F14-1B18-D48F-611B6D2984FA}"/>
                </a:ext>
              </a:extLst>
            </p:cNvPr>
            <p:cNvSpPr/>
            <p:nvPr/>
          </p:nvSpPr>
          <p:spPr>
            <a:xfrm>
              <a:off x="1418405" y="-670895"/>
              <a:ext cx="2880" cy="7920"/>
            </a:xfrm>
            <a:custGeom>
              <a:avLst/>
              <a:gdLst/>
              <a:ahLst/>
              <a:cxnLst/>
              <a:rect l="l" t="t" r="r" b="b"/>
              <a:pathLst>
                <a:path w="8" h="22" extrusionOk="0">
                  <a:moveTo>
                    <a:pt x="2" y="0"/>
                  </a:moveTo>
                  <a:cubicBezTo>
                    <a:pt x="2" y="7"/>
                    <a:pt x="1" y="14"/>
                    <a:pt x="0" y="21"/>
                  </a:cubicBezTo>
                  <a:cubicBezTo>
                    <a:pt x="2" y="20"/>
                    <a:pt x="4" y="18"/>
                    <a:pt x="5" y="16"/>
                  </a:cubicBezTo>
                  <a:cubicBezTo>
                    <a:pt x="6" y="14"/>
                    <a:pt x="7" y="12"/>
                    <a:pt x="7" y="10"/>
                  </a:cubicBezTo>
                  <a:cubicBezTo>
                    <a:pt x="7" y="8"/>
                    <a:pt x="6" y="5"/>
                    <a:pt x="5" y="3"/>
                  </a:cubicBezTo>
                  <a:cubicBezTo>
                    <a:pt x="4" y="2"/>
                    <a:pt x="3" y="1"/>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29">
              <a:extLst>
                <a:ext uri="{FF2B5EF4-FFF2-40B4-BE49-F238E27FC236}">
                  <a16:creationId xmlns:a16="http://schemas.microsoft.com/office/drawing/2014/main" id="{5FA83C69-EC17-02BC-A656-0A9A4F97A2C1}"/>
                </a:ext>
              </a:extLst>
            </p:cNvPr>
            <p:cNvSpPr/>
            <p:nvPr/>
          </p:nvSpPr>
          <p:spPr>
            <a:xfrm>
              <a:off x="1427765" y="-683495"/>
              <a:ext cx="1080" cy="2520"/>
            </a:xfrm>
            <a:custGeom>
              <a:avLst/>
              <a:gdLst/>
              <a:ahLst/>
              <a:cxnLst/>
              <a:rect l="l" t="t" r="r" b="b"/>
              <a:pathLst>
                <a:path w="3" h="7" extrusionOk="0">
                  <a:moveTo>
                    <a:pt x="0" y="6"/>
                  </a:moveTo>
                  <a:lnTo>
                    <a:pt x="1" y="5"/>
                  </a:lnTo>
                  <a:cubicBezTo>
                    <a:pt x="2" y="4"/>
                    <a:pt x="2" y="2"/>
                    <a:pt x="2" y="0"/>
                  </a:cubicBezTo>
                  <a:lnTo>
                    <a:pt x="1" y="0"/>
                  </a:lnTo>
                  <a:lnTo>
                    <a:pt x="0"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29">
              <a:extLst>
                <a:ext uri="{FF2B5EF4-FFF2-40B4-BE49-F238E27FC236}">
                  <a16:creationId xmlns:a16="http://schemas.microsoft.com/office/drawing/2014/main" id="{015B7361-AF89-BC06-10EB-D2C441A7F5DA}"/>
                </a:ext>
              </a:extLst>
            </p:cNvPr>
            <p:cNvSpPr/>
            <p:nvPr/>
          </p:nvSpPr>
          <p:spPr>
            <a:xfrm>
              <a:off x="1398965" y="-687815"/>
              <a:ext cx="22320" cy="6840"/>
            </a:xfrm>
            <a:custGeom>
              <a:avLst/>
              <a:gdLst/>
              <a:ahLst/>
              <a:cxnLst/>
              <a:rect l="l" t="t" r="r" b="b"/>
              <a:pathLst>
                <a:path w="62" h="19" extrusionOk="0">
                  <a:moveTo>
                    <a:pt x="61" y="0"/>
                  </a:moveTo>
                  <a:cubicBezTo>
                    <a:pt x="57" y="0"/>
                    <a:pt x="52" y="0"/>
                    <a:pt x="48" y="0"/>
                  </a:cubicBezTo>
                  <a:cubicBezTo>
                    <a:pt x="43" y="0"/>
                    <a:pt x="40" y="0"/>
                    <a:pt x="36" y="0"/>
                  </a:cubicBezTo>
                  <a:cubicBezTo>
                    <a:pt x="26" y="0"/>
                    <a:pt x="15" y="0"/>
                    <a:pt x="4" y="0"/>
                  </a:cubicBezTo>
                  <a:cubicBezTo>
                    <a:pt x="0" y="0"/>
                    <a:pt x="0" y="7"/>
                    <a:pt x="4" y="8"/>
                  </a:cubicBezTo>
                  <a:cubicBezTo>
                    <a:pt x="13" y="9"/>
                    <a:pt x="22" y="13"/>
                    <a:pt x="31" y="15"/>
                  </a:cubicBezTo>
                  <a:cubicBezTo>
                    <a:pt x="40" y="15"/>
                    <a:pt x="49" y="16"/>
                    <a:pt x="57" y="18"/>
                  </a:cubicBezTo>
                  <a:lnTo>
                    <a:pt x="60" y="18"/>
                  </a:lnTo>
                  <a:cubicBezTo>
                    <a:pt x="60" y="13"/>
                    <a:pt x="60" y="8"/>
                    <a:pt x="61" y="4"/>
                  </a:cubicBezTo>
                  <a:cubicBezTo>
                    <a:pt x="61" y="3"/>
                    <a:pt x="61" y="2"/>
                    <a:pt x="61" y="1"/>
                  </a:cubicBezTo>
                  <a:lnTo>
                    <a:pt x="6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29">
              <a:extLst>
                <a:ext uri="{FF2B5EF4-FFF2-40B4-BE49-F238E27FC236}">
                  <a16:creationId xmlns:a16="http://schemas.microsoft.com/office/drawing/2014/main" id="{CB5115E9-A975-A722-68F0-6CCE607726ED}"/>
                </a:ext>
              </a:extLst>
            </p:cNvPr>
            <p:cNvSpPr/>
            <p:nvPr/>
          </p:nvSpPr>
          <p:spPr>
            <a:xfrm>
              <a:off x="1428125" y="-684935"/>
              <a:ext cx="720" cy="1800"/>
            </a:xfrm>
            <a:custGeom>
              <a:avLst/>
              <a:gdLst/>
              <a:ahLst/>
              <a:cxnLst/>
              <a:rect l="l" t="t" r="r" b="b"/>
              <a:pathLst>
                <a:path w="2" h="5" extrusionOk="0">
                  <a:moveTo>
                    <a:pt x="0" y="0"/>
                  </a:moveTo>
                  <a:lnTo>
                    <a:pt x="0" y="4"/>
                  </a:lnTo>
                  <a:lnTo>
                    <a:pt x="1" y="4"/>
                  </a:lnTo>
                  <a:cubicBezTo>
                    <a:pt x="1" y="2"/>
                    <a:pt x="1" y="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29">
              <a:extLst>
                <a:ext uri="{FF2B5EF4-FFF2-40B4-BE49-F238E27FC236}">
                  <a16:creationId xmlns:a16="http://schemas.microsoft.com/office/drawing/2014/main" id="{5AEB804C-5253-9EF2-3CEA-F0767A394944}"/>
                </a:ext>
              </a:extLst>
            </p:cNvPr>
            <p:cNvSpPr/>
            <p:nvPr/>
          </p:nvSpPr>
          <p:spPr>
            <a:xfrm>
              <a:off x="1420565" y="-687815"/>
              <a:ext cx="720" cy="1800"/>
            </a:xfrm>
            <a:custGeom>
              <a:avLst/>
              <a:gdLst/>
              <a:ahLst/>
              <a:cxnLst/>
              <a:rect l="l" t="t" r="r" b="b"/>
              <a:pathLst>
                <a:path w="2" h="5" extrusionOk="0">
                  <a:moveTo>
                    <a:pt x="1" y="0"/>
                  </a:moveTo>
                  <a:cubicBezTo>
                    <a:pt x="0" y="1"/>
                    <a:pt x="0" y="2"/>
                    <a:pt x="0" y="2"/>
                  </a:cubicBezTo>
                  <a:cubicBezTo>
                    <a:pt x="0" y="3"/>
                    <a:pt x="0" y="4"/>
                    <a:pt x="1" y="4"/>
                  </a:cubicBezTo>
                  <a:cubicBezTo>
                    <a:pt x="1" y="3"/>
                    <a:pt x="1" y="2"/>
                    <a:pt x="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29">
              <a:extLst>
                <a:ext uri="{FF2B5EF4-FFF2-40B4-BE49-F238E27FC236}">
                  <a16:creationId xmlns:a16="http://schemas.microsoft.com/office/drawing/2014/main" id="{3CDA0842-FE91-FC43-3306-1065D77F2528}"/>
                </a:ext>
              </a:extLst>
            </p:cNvPr>
            <p:cNvSpPr/>
            <p:nvPr/>
          </p:nvSpPr>
          <p:spPr>
            <a:xfrm>
              <a:off x="1420205" y="-686375"/>
              <a:ext cx="7920" cy="6840"/>
            </a:xfrm>
            <a:custGeom>
              <a:avLst/>
              <a:gdLst/>
              <a:ahLst/>
              <a:cxnLst/>
              <a:rect l="l" t="t" r="r" b="b"/>
              <a:pathLst>
                <a:path w="22" h="19" extrusionOk="0">
                  <a:moveTo>
                    <a:pt x="10" y="7"/>
                  </a:moveTo>
                  <a:cubicBezTo>
                    <a:pt x="8" y="7"/>
                    <a:pt x="7" y="7"/>
                    <a:pt x="5" y="6"/>
                  </a:cubicBezTo>
                  <a:cubicBezTo>
                    <a:pt x="3" y="5"/>
                    <a:pt x="3" y="5"/>
                    <a:pt x="2" y="3"/>
                  </a:cubicBezTo>
                  <a:cubicBezTo>
                    <a:pt x="2" y="2"/>
                    <a:pt x="1" y="1"/>
                    <a:pt x="1" y="0"/>
                  </a:cubicBezTo>
                  <a:cubicBezTo>
                    <a:pt x="1" y="5"/>
                    <a:pt x="1" y="10"/>
                    <a:pt x="0" y="15"/>
                  </a:cubicBezTo>
                  <a:cubicBezTo>
                    <a:pt x="3" y="16"/>
                    <a:pt x="7" y="17"/>
                    <a:pt x="11" y="18"/>
                  </a:cubicBezTo>
                  <a:cubicBezTo>
                    <a:pt x="11" y="18"/>
                    <a:pt x="12" y="18"/>
                    <a:pt x="13" y="18"/>
                  </a:cubicBezTo>
                  <a:cubicBezTo>
                    <a:pt x="14" y="18"/>
                    <a:pt x="16" y="18"/>
                    <a:pt x="18" y="17"/>
                  </a:cubicBezTo>
                  <a:cubicBezTo>
                    <a:pt x="19" y="16"/>
                    <a:pt x="20" y="15"/>
                    <a:pt x="21" y="14"/>
                  </a:cubicBezTo>
                  <a:lnTo>
                    <a:pt x="21" y="8"/>
                  </a:lnTo>
                  <a:lnTo>
                    <a:pt x="10"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29">
              <a:extLst>
                <a:ext uri="{FF2B5EF4-FFF2-40B4-BE49-F238E27FC236}">
                  <a16:creationId xmlns:a16="http://schemas.microsoft.com/office/drawing/2014/main" id="{3BC0592D-BA20-6366-147C-00EF74DA22C1}"/>
                </a:ext>
              </a:extLst>
            </p:cNvPr>
            <p:cNvSpPr/>
            <p:nvPr/>
          </p:nvSpPr>
          <p:spPr>
            <a:xfrm>
              <a:off x="1420925" y="-687815"/>
              <a:ext cx="7560" cy="4320"/>
            </a:xfrm>
            <a:custGeom>
              <a:avLst/>
              <a:gdLst/>
              <a:ahLst/>
              <a:cxnLst/>
              <a:rect l="l" t="t" r="r" b="b"/>
              <a:pathLst>
                <a:path w="21" h="12" extrusionOk="0">
                  <a:moveTo>
                    <a:pt x="14" y="3"/>
                  </a:moveTo>
                  <a:cubicBezTo>
                    <a:pt x="9" y="1"/>
                    <a:pt x="4" y="1"/>
                    <a:pt x="0" y="0"/>
                  </a:cubicBezTo>
                  <a:cubicBezTo>
                    <a:pt x="0" y="2"/>
                    <a:pt x="0" y="3"/>
                    <a:pt x="0" y="4"/>
                  </a:cubicBezTo>
                  <a:cubicBezTo>
                    <a:pt x="0" y="5"/>
                    <a:pt x="0" y="6"/>
                    <a:pt x="1" y="7"/>
                  </a:cubicBezTo>
                  <a:cubicBezTo>
                    <a:pt x="2" y="9"/>
                    <a:pt x="3" y="9"/>
                    <a:pt x="4" y="10"/>
                  </a:cubicBezTo>
                  <a:cubicBezTo>
                    <a:pt x="5" y="11"/>
                    <a:pt x="7" y="11"/>
                    <a:pt x="8" y="11"/>
                  </a:cubicBezTo>
                  <a:lnTo>
                    <a:pt x="9" y="11"/>
                  </a:lnTo>
                  <a:lnTo>
                    <a:pt x="20" y="11"/>
                  </a:lnTo>
                  <a:lnTo>
                    <a:pt x="20" y="8"/>
                  </a:lnTo>
                  <a:lnTo>
                    <a:pt x="20" y="7"/>
                  </a:lnTo>
                  <a:cubicBezTo>
                    <a:pt x="19" y="6"/>
                    <a:pt x="18" y="5"/>
                    <a:pt x="16" y="4"/>
                  </a:cubicBezTo>
                  <a:cubicBezTo>
                    <a:pt x="15" y="4"/>
                    <a:pt x="15" y="3"/>
                    <a:pt x="14"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29">
              <a:extLst>
                <a:ext uri="{FF2B5EF4-FFF2-40B4-BE49-F238E27FC236}">
                  <a16:creationId xmlns:a16="http://schemas.microsoft.com/office/drawing/2014/main" id="{E966158C-6AF2-C257-8A61-06618B64F2DB}"/>
                </a:ext>
              </a:extLst>
            </p:cNvPr>
            <p:cNvSpPr/>
            <p:nvPr/>
          </p:nvSpPr>
          <p:spPr>
            <a:xfrm>
              <a:off x="1366205" y="-708335"/>
              <a:ext cx="55440" cy="11520"/>
            </a:xfrm>
            <a:custGeom>
              <a:avLst/>
              <a:gdLst/>
              <a:ahLst/>
              <a:cxnLst/>
              <a:rect l="l" t="t" r="r" b="b"/>
              <a:pathLst>
                <a:path w="154" h="32" extrusionOk="0">
                  <a:moveTo>
                    <a:pt x="75" y="7"/>
                  </a:moveTo>
                  <a:cubicBezTo>
                    <a:pt x="51" y="4"/>
                    <a:pt x="27" y="1"/>
                    <a:pt x="3" y="0"/>
                  </a:cubicBezTo>
                  <a:lnTo>
                    <a:pt x="2" y="0"/>
                  </a:lnTo>
                  <a:cubicBezTo>
                    <a:pt x="2" y="1"/>
                    <a:pt x="2" y="1"/>
                    <a:pt x="1" y="2"/>
                  </a:cubicBezTo>
                  <a:cubicBezTo>
                    <a:pt x="0" y="3"/>
                    <a:pt x="0" y="3"/>
                    <a:pt x="0" y="4"/>
                  </a:cubicBezTo>
                  <a:cubicBezTo>
                    <a:pt x="0" y="4"/>
                    <a:pt x="0" y="5"/>
                    <a:pt x="1" y="6"/>
                  </a:cubicBezTo>
                  <a:lnTo>
                    <a:pt x="2" y="7"/>
                  </a:lnTo>
                  <a:lnTo>
                    <a:pt x="3" y="7"/>
                  </a:lnTo>
                  <a:cubicBezTo>
                    <a:pt x="30" y="15"/>
                    <a:pt x="56" y="21"/>
                    <a:pt x="84" y="25"/>
                  </a:cubicBezTo>
                  <a:cubicBezTo>
                    <a:pt x="108" y="26"/>
                    <a:pt x="130" y="30"/>
                    <a:pt x="153" y="31"/>
                  </a:cubicBezTo>
                  <a:lnTo>
                    <a:pt x="153" y="11"/>
                  </a:lnTo>
                  <a:cubicBezTo>
                    <a:pt x="127" y="11"/>
                    <a:pt x="101" y="9"/>
                    <a:pt x="75"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29">
              <a:extLst>
                <a:ext uri="{FF2B5EF4-FFF2-40B4-BE49-F238E27FC236}">
                  <a16:creationId xmlns:a16="http://schemas.microsoft.com/office/drawing/2014/main" id="{5E5F1D2B-A18D-1A06-5285-4AF527681048}"/>
                </a:ext>
              </a:extLst>
            </p:cNvPr>
            <p:cNvSpPr/>
            <p:nvPr/>
          </p:nvSpPr>
          <p:spPr>
            <a:xfrm>
              <a:off x="1421645" y="-704375"/>
              <a:ext cx="3600" cy="7560"/>
            </a:xfrm>
            <a:custGeom>
              <a:avLst/>
              <a:gdLst/>
              <a:ahLst/>
              <a:cxnLst/>
              <a:rect l="l" t="t" r="r" b="b"/>
              <a:pathLst>
                <a:path w="10" h="21" extrusionOk="0">
                  <a:moveTo>
                    <a:pt x="9" y="19"/>
                  </a:moveTo>
                  <a:cubicBezTo>
                    <a:pt x="8" y="13"/>
                    <a:pt x="7" y="7"/>
                    <a:pt x="6" y="0"/>
                  </a:cubicBezTo>
                  <a:lnTo>
                    <a:pt x="0" y="0"/>
                  </a:lnTo>
                  <a:lnTo>
                    <a:pt x="0" y="19"/>
                  </a:lnTo>
                  <a:lnTo>
                    <a:pt x="6" y="19"/>
                  </a:lnTo>
                  <a:cubicBezTo>
                    <a:pt x="7" y="20"/>
                    <a:pt x="7" y="20"/>
                    <a:pt x="8" y="20"/>
                  </a:cubicBezTo>
                  <a:cubicBezTo>
                    <a:pt x="8" y="20"/>
                    <a:pt x="9" y="20"/>
                    <a:pt x="9"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29">
              <a:extLst>
                <a:ext uri="{FF2B5EF4-FFF2-40B4-BE49-F238E27FC236}">
                  <a16:creationId xmlns:a16="http://schemas.microsoft.com/office/drawing/2014/main" id="{2B1BF0BF-BE24-CBF4-77A4-E70C744AD107}"/>
                </a:ext>
              </a:extLst>
            </p:cNvPr>
            <p:cNvSpPr/>
            <p:nvPr/>
          </p:nvSpPr>
          <p:spPr>
            <a:xfrm>
              <a:off x="1390685" y="-719135"/>
              <a:ext cx="31320" cy="10080"/>
            </a:xfrm>
            <a:custGeom>
              <a:avLst/>
              <a:gdLst/>
              <a:ahLst/>
              <a:cxnLst/>
              <a:rect l="l" t="t" r="r" b="b"/>
              <a:pathLst>
                <a:path w="87" h="28" extrusionOk="0">
                  <a:moveTo>
                    <a:pt x="58" y="1"/>
                  </a:moveTo>
                  <a:cubicBezTo>
                    <a:pt x="54" y="1"/>
                    <a:pt x="49" y="0"/>
                    <a:pt x="45" y="0"/>
                  </a:cubicBezTo>
                  <a:cubicBezTo>
                    <a:pt x="32" y="0"/>
                    <a:pt x="19" y="2"/>
                    <a:pt x="7" y="4"/>
                  </a:cubicBezTo>
                  <a:cubicBezTo>
                    <a:pt x="6" y="4"/>
                    <a:pt x="5" y="5"/>
                    <a:pt x="4" y="5"/>
                  </a:cubicBezTo>
                  <a:cubicBezTo>
                    <a:pt x="3" y="6"/>
                    <a:pt x="2" y="6"/>
                    <a:pt x="1" y="7"/>
                  </a:cubicBezTo>
                  <a:cubicBezTo>
                    <a:pt x="0" y="8"/>
                    <a:pt x="0" y="9"/>
                    <a:pt x="0" y="11"/>
                  </a:cubicBezTo>
                  <a:cubicBezTo>
                    <a:pt x="0" y="12"/>
                    <a:pt x="0" y="13"/>
                    <a:pt x="1" y="14"/>
                  </a:cubicBezTo>
                  <a:cubicBezTo>
                    <a:pt x="2" y="15"/>
                    <a:pt x="3" y="15"/>
                    <a:pt x="4" y="16"/>
                  </a:cubicBezTo>
                  <a:cubicBezTo>
                    <a:pt x="5" y="17"/>
                    <a:pt x="6" y="17"/>
                    <a:pt x="7" y="17"/>
                  </a:cubicBezTo>
                  <a:cubicBezTo>
                    <a:pt x="25" y="18"/>
                    <a:pt x="44" y="20"/>
                    <a:pt x="62" y="24"/>
                  </a:cubicBezTo>
                  <a:cubicBezTo>
                    <a:pt x="69" y="26"/>
                    <a:pt x="75" y="27"/>
                    <a:pt x="81" y="27"/>
                  </a:cubicBezTo>
                  <a:cubicBezTo>
                    <a:pt x="83" y="27"/>
                    <a:pt x="84" y="27"/>
                    <a:pt x="86" y="27"/>
                  </a:cubicBezTo>
                  <a:lnTo>
                    <a:pt x="86" y="3"/>
                  </a:lnTo>
                  <a:cubicBezTo>
                    <a:pt x="77" y="3"/>
                    <a:pt x="68" y="2"/>
                    <a:pt x="58"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29">
              <a:extLst>
                <a:ext uri="{FF2B5EF4-FFF2-40B4-BE49-F238E27FC236}">
                  <a16:creationId xmlns:a16="http://schemas.microsoft.com/office/drawing/2014/main" id="{C10EB6EC-42BC-B017-74FD-9C19BB8F10FE}"/>
                </a:ext>
              </a:extLst>
            </p:cNvPr>
            <p:cNvSpPr/>
            <p:nvPr/>
          </p:nvSpPr>
          <p:spPr>
            <a:xfrm>
              <a:off x="1422005" y="-718055"/>
              <a:ext cx="2160" cy="9000"/>
            </a:xfrm>
            <a:custGeom>
              <a:avLst/>
              <a:gdLst/>
              <a:ahLst/>
              <a:cxnLst/>
              <a:rect l="l" t="t" r="r" b="b"/>
              <a:pathLst>
                <a:path w="6" h="25" extrusionOk="0">
                  <a:moveTo>
                    <a:pt x="2" y="0"/>
                  </a:moveTo>
                  <a:lnTo>
                    <a:pt x="0" y="0"/>
                  </a:lnTo>
                  <a:lnTo>
                    <a:pt x="0" y="24"/>
                  </a:lnTo>
                  <a:lnTo>
                    <a:pt x="5" y="24"/>
                  </a:lnTo>
                  <a:cubicBezTo>
                    <a:pt x="3" y="16"/>
                    <a:pt x="3" y="8"/>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29">
              <a:extLst>
                <a:ext uri="{FF2B5EF4-FFF2-40B4-BE49-F238E27FC236}">
                  <a16:creationId xmlns:a16="http://schemas.microsoft.com/office/drawing/2014/main" id="{9C8C46E0-B421-56B7-FB43-05D2A7E056D6}"/>
                </a:ext>
              </a:extLst>
            </p:cNvPr>
            <p:cNvSpPr/>
            <p:nvPr/>
          </p:nvSpPr>
          <p:spPr>
            <a:xfrm>
              <a:off x="1406885" y="-729215"/>
              <a:ext cx="15480" cy="8280"/>
            </a:xfrm>
            <a:custGeom>
              <a:avLst/>
              <a:gdLst/>
              <a:ahLst/>
              <a:cxnLst/>
              <a:rect l="l" t="t" r="r" b="b"/>
              <a:pathLst>
                <a:path w="43" h="23" extrusionOk="0">
                  <a:moveTo>
                    <a:pt x="42" y="0"/>
                  </a:moveTo>
                  <a:cubicBezTo>
                    <a:pt x="39" y="0"/>
                    <a:pt x="36" y="0"/>
                    <a:pt x="33" y="0"/>
                  </a:cubicBezTo>
                  <a:cubicBezTo>
                    <a:pt x="24" y="0"/>
                    <a:pt x="14" y="1"/>
                    <a:pt x="5" y="4"/>
                  </a:cubicBezTo>
                  <a:cubicBezTo>
                    <a:pt x="4" y="4"/>
                    <a:pt x="4" y="4"/>
                    <a:pt x="3" y="5"/>
                  </a:cubicBezTo>
                  <a:cubicBezTo>
                    <a:pt x="2" y="5"/>
                    <a:pt x="2" y="6"/>
                    <a:pt x="1" y="7"/>
                  </a:cubicBezTo>
                  <a:cubicBezTo>
                    <a:pt x="0" y="8"/>
                    <a:pt x="0" y="9"/>
                    <a:pt x="0" y="11"/>
                  </a:cubicBezTo>
                  <a:cubicBezTo>
                    <a:pt x="0" y="12"/>
                    <a:pt x="0" y="13"/>
                    <a:pt x="1" y="14"/>
                  </a:cubicBezTo>
                  <a:cubicBezTo>
                    <a:pt x="2" y="15"/>
                    <a:pt x="2" y="16"/>
                    <a:pt x="3" y="17"/>
                  </a:cubicBezTo>
                  <a:cubicBezTo>
                    <a:pt x="4" y="17"/>
                    <a:pt x="4" y="17"/>
                    <a:pt x="5" y="18"/>
                  </a:cubicBezTo>
                  <a:cubicBezTo>
                    <a:pt x="16" y="21"/>
                    <a:pt x="28" y="22"/>
                    <a:pt x="40" y="22"/>
                  </a:cubicBezTo>
                  <a:cubicBezTo>
                    <a:pt x="41" y="22"/>
                    <a:pt x="41" y="22"/>
                    <a:pt x="42" y="22"/>
                  </a:cubicBezTo>
                  <a:cubicBezTo>
                    <a:pt x="42" y="15"/>
                    <a:pt x="42" y="7"/>
                    <a:pt x="4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29">
              <a:extLst>
                <a:ext uri="{FF2B5EF4-FFF2-40B4-BE49-F238E27FC236}">
                  <a16:creationId xmlns:a16="http://schemas.microsoft.com/office/drawing/2014/main" id="{EF7B5A59-F9C6-68DC-762B-F6D557C81A18}"/>
                </a:ext>
              </a:extLst>
            </p:cNvPr>
            <p:cNvSpPr/>
            <p:nvPr/>
          </p:nvSpPr>
          <p:spPr>
            <a:xfrm>
              <a:off x="1422365" y="-729215"/>
              <a:ext cx="1080" cy="8280"/>
            </a:xfrm>
            <a:custGeom>
              <a:avLst/>
              <a:gdLst/>
              <a:ahLst/>
              <a:cxnLst/>
              <a:rect l="l" t="t" r="r" b="b"/>
              <a:pathLst>
                <a:path w="3" h="23" extrusionOk="0">
                  <a:moveTo>
                    <a:pt x="1" y="0"/>
                  </a:moveTo>
                  <a:lnTo>
                    <a:pt x="0" y="0"/>
                  </a:lnTo>
                  <a:cubicBezTo>
                    <a:pt x="0" y="8"/>
                    <a:pt x="0" y="15"/>
                    <a:pt x="0" y="22"/>
                  </a:cubicBezTo>
                  <a:lnTo>
                    <a:pt x="2" y="22"/>
                  </a:lnTo>
                  <a:cubicBezTo>
                    <a:pt x="1" y="15"/>
                    <a:pt x="1" y="8"/>
                    <a:pt x="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29">
              <a:extLst>
                <a:ext uri="{FF2B5EF4-FFF2-40B4-BE49-F238E27FC236}">
                  <a16:creationId xmlns:a16="http://schemas.microsoft.com/office/drawing/2014/main" id="{947FAA45-EF7C-FDF7-F11B-06CC0DBF5FAF}"/>
                </a:ext>
              </a:extLst>
            </p:cNvPr>
            <p:cNvSpPr/>
            <p:nvPr/>
          </p:nvSpPr>
          <p:spPr>
            <a:xfrm>
              <a:off x="1442525" y="-753695"/>
              <a:ext cx="9720" cy="16200"/>
            </a:xfrm>
            <a:custGeom>
              <a:avLst/>
              <a:gdLst/>
              <a:ahLst/>
              <a:cxnLst/>
              <a:rect l="l" t="t" r="r" b="b"/>
              <a:pathLst>
                <a:path w="27" h="45" extrusionOk="0">
                  <a:moveTo>
                    <a:pt x="4" y="5"/>
                  </a:moveTo>
                  <a:cubicBezTo>
                    <a:pt x="1" y="12"/>
                    <a:pt x="0" y="20"/>
                    <a:pt x="0" y="28"/>
                  </a:cubicBezTo>
                  <a:cubicBezTo>
                    <a:pt x="0" y="29"/>
                    <a:pt x="0" y="30"/>
                    <a:pt x="0" y="32"/>
                  </a:cubicBezTo>
                  <a:cubicBezTo>
                    <a:pt x="0" y="34"/>
                    <a:pt x="0" y="35"/>
                    <a:pt x="1" y="37"/>
                  </a:cubicBezTo>
                  <a:cubicBezTo>
                    <a:pt x="3" y="39"/>
                    <a:pt x="4" y="41"/>
                    <a:pt x="6" y="42"/>
                  </a:cubicBezTo>
                  <a:cubicBezTo>
                    <a:pt x="8" y="43"/>
                    <a:pt x="10" y="44"/>
                    <a:pt x="13" y="44"/>
                  </a:cubicBezTo>
                  <a:cubicBezTo>
                    <a:pt x="15" y="43"/>
                    <a:pt x="17" y="43"/>
                    <a:pt x="19" y="42"/>
                  </a:cubicBezTo>
                  <a:cubicBezTo>
                    <a:pt x="21" y="41"/>
                    <a:pt x="23" y="39"/>
                    <a:pt x="24" y="37"/>
                  </a:cubicBezTo>
                  <a:cubicBezTo>
                    <a:pt x="26" y="35"/>
                    <a:pt x="25" y="33"/>
                    <a:pt x="25" y="31"/>
                  </a:cubicBezTo>
                  <a:cubicBezTo>
                    <a:pt x="25" y="30"/>
                    <a:pt x="25" y="30"/>
                    <a:pt x="25" y="30"/>
                  </a:cubicBezTo>
                  <a:cubicBezTo>
                    <a:pt x="25" y="28"/>
                    <a:pt x="26" y="27"/>
                    <a:pt x="26" y="25"/>
                  </a:cubicBezTo>
                  <a:cubicBezTo>
                    <a:pt x="26" y="19"/>
                    <a:pt x="24" y="12"/>
                    <a:pt x="22" y="6"/>
                  </a:cubicBezTo>
                  <a:lnTo>
                    <a:pt x="21" y="5"/>
                  </a:lnTo>
                  <a:cubicBezTo>
                    <a:pt x="19" y="3"/>
                    <a:pt x="20" y="2"/>
                    <a:pt x="18" y="1"/>
                  </a:cubicBezTo>
                  <a:cubicBezTo>
                    <a:pt x="17" y="0"/>
                    <a:pt x="15" y="0"/>
                    <a:pt x="13" y="0"/>
                  </a:cubicBezTo>
                  <a:cubicBezTo>
                    <a:pt x="12" y="0"/>
                    <a:pt x="10" y="0"/>
                    <a:pt x="8" y="1"/>
                  </a:cubicBezTo>
                  <a:cubicBezTo>
                    <a:pt x="7" y="2"/>
                    <a:pt x="5" y="3"/>
                    <a:pt x="4"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29">
              <a:extLst>
                <a:ext uri="{FF2B5EF4-FFF2-40B4-BE49-F238E27FC236}">
                  <a16:creationId xmlns:a16="http://schemas.microsoft.com/office/drawing/2014/main" id="{D81F1748-4E7B-7E42-D673-315DD398FE48}"/>
                </a:ext>
              </a:extLst>
            </p:cNvPr>
            <p:cNvSpPr/>
            <p:nvPr/>
          </p:nvSpPr>
          <p:spPr>
            <a:xfrm>
              <a:off x="1432085" y="-846215"/>
              <a:ext cx="14760" cy="70560"/>
            </a:xfrm>
            <a:custGeom>
              <a:avLst/>
              <a:gdLst/>
              <a:ahLst/>
              <a:cxnLst/>
              <a:rect l="l" t="t" r="r" b="b"/>
              <a:pathLst>
                <a:path w="41" h="196" extrusionOk="0">
                  <a:moveTo>
                    <a:pt x="0" y="6"/>
                  </a:moveTo>
                  <a:cubicBezTo>
                    <a:pt x="4" y="32"/>
                    <a:pt x="8" y="58"/>
                    <a:pt x="11" y="85"/>
                  </a:cubicBezTo>
                  <a:cubicBezTo>
                    <a:pt x="16" y="121"/>
                    <a:pt x="19" y="157"/>
                    <a:pt x="28" y="192"/>
                  </a:cubicBezTo>
                  <a:cubicBezTo>
                    <a:pt x="28" y="195"/>
                    <a:pt x="32" y="194"/>
                    <a:pt x="32" y="192"/>
                  </a:cubicBezTo>
                  <a:cubicBezTo>
                    <a:pt x="38" y="171"/>
                    <a:pt x="40" y="149"/>
                    <a:pt x="40" y="127"/>
                  </a:cubicBezTo>
                  <a:cubicBezTo>
                    <a:pt x="40" y="105"/>
                    <a:pt x="38" y="83"/>
                    <a:pt x="32" y="61"/>
                  </a:cubicBezTo>
                  <a:cubicBezTo>
                    <a:pt x="27" y="41"/>
                    <a:pt x="23" y="20"/>
                    <a:pt x="19" y="0"/>
                  </a:cubicBezTo>
                  <a:cubicBezTo>
                    <a:pt x="17" y="1"/>
                    <a:pt x="16" y="2"/>
                    <a:pt x="14" y="3"/>
                  </a:cubicBezTo>
                  <a:cubicBezTo>
                    <a:pt x="12" y="4"/>
                    <a:pt x="9" y="5"/>
                    <a:pt x="7" y="7"/>
                  </a:cubicBezTo>
                  <a:cubicBezTo>
                    <a:pt x="6" y="7"/>
                    <a:pt x="5" y="7"/>
                    <a:pt x="4" y="7"/>
                  </a:cubicBezTo>
                  <a:cubicBezTo>
                    <a:pt x="2" y="7"/>
                    <a:pt x="1" y="7"/>
                    <a:pt x="0"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29">
              <a:extLst>
                <a:ext uri="{FF2B5EF4-FFF2-40B4-BE49-F238E27FC236}">
                  <a16:creationId xmlns:a16="http://schemas.microsoft.com/office/drawing/2014/main" id="{39A02B1A-B8D2-10C3-15B9-4958A2267F86}"/>
                </a:ext>
              </a:extLst>
            </p:cNvPr>
            <p:cNvSpPr/>
            <p:nvPr/>
          </p:nvSpPr>
          <p:spPr>
            <a:xfrm>
              <a:off x="1425245" y="-873215"/>
              <a:ext cx="3600" cy="360"/>
            </a:xfrm>
            <a:custGeom>
              <a:avLst/>
              <a:gdLst/>
              <a:ahLst/>
              <a:cxnLst/>
              <a:rect l="l" t="t" r="r" b="b"/>
              <a:pathLst>
                <a:path w="10" h="1" extrusionOk="0">
                  <a:moveTo>
                    <a:pt x="9" y="0"/>
                  </a:moveTo>
                  <a:cubicBezTo>
                    <a:pt x="7" y="0"/>
                    <a:pt x="5" y="0"/>
                    <a:pt x="4" y="0"/>
                  </a:cubicBezTo>
                  <a:cubicBezTo>
                    <a:pt x="2" y="0"/>
                    <a:pt x="1" y="0"/>
                    <a:pt x="0" y="0"/>
                  </a:cubicBezTo>
                  <a:lnTo>
                    <a:pt x="9"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 name="Google Shape;1044;p29">
              <a:extLst>
                <a:ext uri="{FF2B5EF4-FFF2-40B4-BE49-F238E27FC236}">
                  <a16:creationId xmlns:a16="http://schemas.microsoft.com/office/drawing/2014/main" id="{06326AC6-9C2A-0EC8-118D-326789925A29}"/>
                </a:ext>
              </a:extLst>
            </p:cNvPr>
            <p:cNvSpPr/>
            <p:nvPr/>
          </p:nvSpPr>
          <p:spPr>
            <a:xfrm>
              <a:off x="1427765" y="-864935"/>
              <a:ext cx="6120" cy="4680"/>
            </a:xfrm>
            <a:custGeom>
              <a:avLst/>
              <a:gdLst/>
              <a:ahLst/>
              <a:cxnLst/>
              <a:rect l="l" t="t" r="r" b="b"/>
              <a:pathLst>
                <a:path w="17" h="13" extrusionOk="0">
                  <a:moveTo>
                    <a:pt x="16" y="1"/>
                  </a:moveTo>
                  <a:lnTo>
                    <a:pt x="0" y="0"/>
                  </a:lnTo>
                  <a:cubicBezTo>
                    <a:pt x="1" y="4"/>
                    <a:pt x="2" y="8"/>
                    <a:pt x="3" y="12"/>
                  </a:cubicBezTo>
                  <a:cubicBezTo>
                    <a:pt x="7" y="10"/>
                    <a:pt x="11" y="5"/>
                    <a:pt x="16"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 name="Google Shape;1045;p29">
              <a:extLst>
                <a:ext uri="{FF2B5EF4-FFF2-40B4-BE49-F238E27FC236}">
                  <a16:creationId xmlns:a16="http://schemas.microsoft.com/office/drawing/2014/main" id="{6BC0DC32-61FA-1AE4-C832-7E59ECF8EAD9}"/>
                </a:ext>
              </a:extLst>
            </p:cNvPr>
            <p:cNvSpPr/>
            <p:nvPr/>
          </p:nvSpPr>
          <p:spPr>
            <a:xfrm>
              <a:off x="1424885" y="-872855"/>
              <a:ext cx="9000" cy="8640"/>
            </a:xfrm>
            <a:custGeom>
              <a:avLst/>
              <a:gdLst/>
              <a:ahLst/>
              <a:cxnLst/>
              <a:rect l="l" t="t" r="r" b="b"/>
              <a:pathLst>
                <a:path w="25" h="24" extrusionOk="0">
                  <a:moveTo>
                    <a:pt x="8" y="22"/>
                  </a:moveTo>
                  <a:lnTo>
                    <a:pt x="24" y="23"/>
                  </a:lnTo>
                  <a:cubicBezTo>
                    <a:pt x="21" y="17"/>
                    <a:pt x="19" y="12"/>
                    <a:pt x="16" y="6"/>
                  </a:cubicBezTo>
                  <a:cubicBezTo>
                    <a:pt x="15" y="6"/>
                    <a:pt x="15" y="6"/>
                    <a:pt x="15" y="5"/>
                  </a:cubicBezTo>
                  <a:cubicBezTo>
                    <a:pt x="14" y="3"/>
                    <a:pt x="13" y="3"/>
                    <a:pt x="10" y="1"/>
                  </a:cubicBezTo>
                  <a:cubicBezTo>
                    <a:pt x="9" y="0"/>
                    <a:pt x="10" y="0"/>
                    <a:pt x="9" y="0"/>
                  </a:cubicBezTo>
                  <a:lnTo>
                    <a:pt x="0" y="0"/>
                  </a:lnTo>
                  <a:cubicBezTo>
                    <a:pt x="3" y="7"/>
                    <a:pt x="5" y="14"/>
                    <a:pt x="8"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 name="Google Shape;1046;p29">
              <a:extLst>
                <a:ext uri="{FF2B5EF4-FFF2-40B4-BE49-F238E27FC236}">
                  <a16:creationId xmlns:a16="http://schemas.microsoft.com/office/drawing/2014/main" id="{49D3FF64-4005-7425-ADFF-8FD97A4DDF4D}"/>
                </a:ext>
              </a:extLst>
            </p:cNvPr>
            <p:cNvSpPr/>
            <p:nvPr/>
          </p:nvSpPr>
          <p:spPr>
            <a:xfrm>
              <a:off x="1446125" y="-855575"/>
              <a:ext cx="18360" cy="75600"/>
            </a:xfrm>
            <a:custGeom>
              <a:avLst/>
              <a:gdLst/>
              <a:ahLst/>
              <a:cxnLst/>
              <a:rect l="l" t="t" r="r" b="b"/>
              <a:pathLst>
                <a:path w="51" h="210" extrusionOk="0">
                  <a:moveTo>
                    <a:pt x="6" y="45"/>
                  </a:moveTo>
                  <a:cubicBezTo>
                    <a:pt x="13" y="70"/>
                    <a:pt x="18" y="96"/>
                    <a:pt x="19" y="122"/>
                  </a:cubicBezTo>
                  <a:cubicBezTo>
                    <a:pt x="20" y="151"/>
                    <a:pt x="35" y="178"/>
                    <a:pt x="37" y="206"/>
                  </a:cubicBezTo>
                  <a:cubicBezTo>
                    <a:pt x="37" y="208"/>
                    <a:pt x="41" y="209"/>
                    <a:pt x="41" y="206"/>
                  </a:cubicBezTo>
                  <a:cubicBezTo>
                    <a:pt x="50" y="141"/>
                    <a:pt x="34" y="67"/>
                    <a:pt x="19" y="0"/>
                  </a:cubicBezTo>
                  <a:cubicBezTo>
                    <a:pt x="17" y="1"/>
                    <a:pt x="15" y="2"/>
                    <a:pt x="13" y="3"/>
                  </a:cubicBezTo>
                  <a:cubicBezTo>
                    <a:pt x="8" y="6"/>
                    <a:pt x="4" y="9"/>
                    <a:pt x="0" y="12"/>
                  </a:cubicBezTo>
                  <a:cubicBezTo>
                    <a:pt x="2" y="26"/>
                    <a:pt x="4" y="40"/>
                    <a:pt x="6" y="4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 name="Google Shape;1047;p29">
              <a:extLst>
                <a:ext uri="{FF2B5EF4-FFF2-40B4-BE49-F238E27FC236}">
                  <a16:creationId xmlns:a16="http://schemas.microsoft.com/office/drawing/2014/main" id="{81DDE973-8D84-7E9E-9A0D-5EB9C06DAED8}"/>
                </a:ext>
              </a:extLst>
            </p:cNvPr>
            <p:cNvSpPr/>
            <p:nvPr/>
          </p:nvSpPr>
          <p:spPr>
            <a:xfrm>
              <a:off x="1440725" y="-871055"/>
              <a:ext cx="9000" cy="3240"/>
            </a:xfrm>
            <a:custGeom>
              <a:avLst/>
              <a:gdLst/>
              <a:ahLst/>
              <a:cxnLst/>
              <a:rect l="l" t="t" r="r" b="b"/>
              <a:pathLst>
                <a:path w="25" h="9" extrusionOk="0">
                  <a:moveTo>
                    <a:pt x="24" y="4"/>
                  </a:moveTo>
                  <a:cubicBezTo>
                    <a:pt x="23" y="3"/>
                    <a:pt x="22" y="2"/>
                    <a:pt x="21" y="1"/>
                  </a:cubicBezTo>
                  <a:cubicBezTo>
                    <a:pt x="20" y="1"/>
                    <a:pt x="19" y="0"/>
                    <a:pt x="17" y="0"/>
                  </a:cubicBezTo>
                  <a:lnTo>
                    <a:pt x="14" y="0"/>
                  </a:lnTo>
                  <a:cubicBezTo>
                    <a:pt x="13" y="0"/>
                    <a:pt x="12" y="0"/>
                    <a:pt x="11" y="0"/>
                  </a:cubicBezTo>
                  <a:cubicBezTo>
                    <a:pt x="9" y="0"/>
                    <a:pt x="7" y="0"/>
                    <a:pt x="5" y="1"/>
                  </a:cubicBezTo>
                  <a:cubicBezTo>
                    <a:pt x="3" y="2"/>
                    <a:pt x="2" y="4"/>
                    <a:pt x="1" y="5"/>
                  </a:cubicBezTo>
                  <a:cubicBezTo>
                    <a:pt x="1" y="6"/>
                    <a:pt x="0" y="7"/>
                    <a:pt x="0" y="8"/>
                  </a:cubicBezTo>
                  <a:cubicBezTo>
                    <a:pt x="8" y="5"/>
                    <a:pt x="16" y="4"/>
                    <a:pt x="24"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29">
              <a:extLst>
                <a:ext uri="{FF2B5EF4-FFF2-40B4-BE49-F238E27FC236}">
                  <a16:creationId xmlns:a16="http://schemas.microsoft.com/office/drawing/2014/main" id="{04629EB2-034C-E175-6B8B-57B16E6B1FCA}"/>
                </a:ext>
              </a:extLst>
            </p:cNvPr>
            <p:cNvSpPr/>
            <p:nvPr/>
          </p:nvSpPr>
          <p:spPr>
            <a:xfrm>
              <a:off x="1461245" y="-858095"/>
              <a:ext cx="14400" cy="27360"/>
            </a:xfrm>
            <a:custGeom>
              <a:avLst/>
              <a:gdLst/>
              <a:ahLst/>
              <a:cxnLst/>
              <a:rect l="l" t="t" r="r" b="b"/>
              <a:pathLst>
                <a:path w="40" h="76" extrusionOk="0">
                  <a:moveTo>
                    <a:pt x="7" y="28"/>
                  </a:moveTo>
                  <a:cubicBezTo>
                    <a:pt x="12" y="30"/>
                    <a:pt x="13" y="35"/>
                    <a:pt x="11" y="42"/>
                  </a:cubicBezTo>
                  <a:cubicBezTo>
                    <a:pt x="12" y="51"/>
                    <a:pt x="12" y="60"/>
                    <a:pt x="13" y="69"/>
                  </a:cubicBezTo>
                  <a:cubicBezTo>
                    <a:pt x="13" y="75"/>
                    <a:pt x="22" y="74"/>
                    <a:pt x="23" y="69"/>
                  </a:cubicBezTo>
                  <a:cubicBezTo>
                    <a:pt x="25" y="58"/>
                    <a:pt x="39" y="24"/>
                    <a:pt x="26" y="13"/>
                  </a:cubicBezTo>
                  <a:cubicBezTo>
                    <a:pt x="29" y="16"/>
                    <a:pt x="27" y="10"/>
                    <a:pt x="26" y="6"/>
                  </a:cubicBezTo>
                  <a:cubicBezTo>
                    <a:pt x="25" y="2"/>
                    <a:pt x="26" y="2"/>
                    <a:pt x="26" y="0"/>
                  </a:cubicBezTo>
                  <a:cubicBezTo>
                    <a:pt x="17" y="0"/>
                    <a:pt x="9" y="0"/>
                    <a:pt x="0" y="1"/>
                  </a:cubicBezTo>
                  <a:cubicBezTo>
                    <a:pt x="2" y="8"/>
                    <a:pt x="3" y="15"/>
                    <a:pt x="4" y="23"/>
                  </a:cubicBezTo>
                  <a:cubicBezTo>
                    <a:pt x="4" y="23"/>
                    <a:pt x="4" y="24"/>
                    <a:pt x="5" y="25"/>
                  </a:cubicBezTo>
                  <a:cubicBezTo>
                    <a:pt x="5" y="26"/>
                    <a:pt x="6" y="27"/>
                    <a:pt x="7"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29">
              <a:extLst>
                <a:ext uri="{FF2B5EF4-FFF2-40B4-BE49-F238E27FC236}">
                  <a16:creationId xmlns:a16="http://schemas.microsoft.com/office/drawing/2014/main" id="{D7A0F61A-73C2-9BB3-F751-BE0ACED24187}"/>
                </a:ext>
              </a:extLst>
            </p:cNvPr>
            <p:cNvSpPr/>
            <p:nvPr/>
          </p:nvSpPr>
          <p:spPr>
            <a:xfrm>
              <a:off x="1463405" y="-870695"/>
              <a:ext cx="2160" cy="360"/>
            </a:xfrm>
            <a:custGeom>
              <a:avLst/>
              <a:gdLst/>
              <a:ahLst/>
              <a:cxnLst/>
              <a:rect l="l" t="t" r="r" b="b"/>
              <a:pathLst>
                <a:path w="6" h="1" extrusionOk="0">
                  <a:moveTo>
                    <a:pt x="0" y="0"/>
                  </a:moveTo>
                  <a:lnTo>
                    <a:pt x="5" y="0"/>
                  </a:lnTo>
                  <a:cubicBezTo>
                    <a:pt x="4" y="0"/>
                    <a:pt x="3" y="0"/>
                    <a:pt x="2" y="0"/>
                  </a:cubicBezTo>
                  <a:cubicBezTo>
                    <a:pt x="1" y="0"/>
                    <a:pt x="1"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29">
              <a:extLst>
                <a:ext uri="{FF2B5EF4-FFF2-40B4-BE49-F238E27FC236}">
                  <a16:creationId xmlns:a16="http://schemas.microsoft.com/office/drawing/2014/main" id="{977B83E9-8002-3727-0C03-F10B3C209199}"/>
                </a:ext>
              </a:extLst>
            </p:cNvPr>
            <p:cNvSpPr/>
            <p:nvPr/>
          </p:nvSpPr>
          <p:spPr>
            <a:xfrm>
              <a:off x="1460525" y="-870335"/>
              <a:ext cx="5760" cy="1800"/>
            </a:xfrm>
            <a:custGeom>
              <a:avLst/>
              <a:gdLst/>
              <a:ahLst/>
              <a:cxnLst/>
              <a:rect l="l" t="t" r="r" b="b"/>
              <a:pathLst>
                <a:path w="16" h="5" extrusionOk="0">
                  <a:moveTo>
                    <a:pt x="0" y="4"/>
                  </a:moveTo>
                  <a:cubicBezTo>
                    <a:pt x="5" y="3"/>
                    <a:pt x="10" y="2"/>
                    <a:pt x="15" y="1"/>
                  </a:cubicBezTo>
                  <a:lnTo>
                    <a:pt x="13" y="0"/>
                  </a:lnTo>
                  <a:lnTo>
                    <a:pt x="8" y="0"/>
                  </a:lnTo>
                  <a:cubicBezTo>
                    <a:pt x="6" y="0"/>
                    <a:pt x="5" y="0"/>
                    <a:pt x="3" y="1"/>
                  </a:cubicBezTo>
                  <a:cubicBezTo>
                    <a:pt x="2" y="1"/>
                    <a:pt x="1" y="3"/>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29">
              <a:extLst>
                <a:ext uri="{FF2B5EF4-FFF2-40B4-BE49-F238E27FC236}">
                  <a16:creationId xmlns:a16="http://schemas.microsoft.com/office/drawing/2014/main" id="{60690001-628E-5D61-2093-78CF79E446EB}"/>
                </a:ext>
              </a:extLst>
            </p:cNvPr>
            <p:cNvSpPr/>
            <p:nvPr/>
          </p:nvSpPr>
          <p:spPr>
            <a:xfrm>
              <a:off x="1478885" y="-806255"/>
              <a:ext cx="6840" cy="26640"/>
            </a:xfrm>
            <a:custGeom>
              <a:avLst/>
              <a:gdLst/>
              <a:ahLst/>
              <a:cxnLst/>
              <a:rect l="l" t="t" r="r" b="b"/>
              <a:pathLst>
                <a:path w="19" h="74" extrusionOk="0">
                  <a:moveTo>
                    <a:pt x="4" y="2"/>
                  </a:moveTo>
                  <a:cubicBezTo>
                    <a:pt x="2" y="8"/>
                    <a:pt x="0" y="15"/>
                    <a:pt x="0" y="22"/>
                  </a:cubicBezTo>
                  <a:cubicBezTo>
                    <a:pt x="0" y="24"/>
                    <a:pt x="0" y="26"/>
                    <a:pt x="1" y="29"/>
                  </a:cubicBezTo>
                  <a:cubicBezTo>
                    <a:pt x="1" y="41"/>
                    <a:pt x="2" y="54"/>
                    <a:pt x="3" y="66"/>
                  </a:cubicBezTo>
                  <a:cubicBezTo>
                    <a:pt x="3" y="73"/>
                    <a:pt x="14" y="72"/>
                    <a:pt x="15" y="66"/>
                  </a:cubicBezTo>
                  <a:cubicBezTo>
                    <a:pt x="15" y="56"/>
                    <a:pt x="17" y="45"/>
                    <a:pt x="17" y="34"/>
                  </a:cubicBezTo>
                  <a:cubicBezTo>
                    <a:pt x="17" y="31"/>
                    <a:pt x="18" y="28"/>
                    <a:pt x="18" y="24"/>
                  </a:cubicBezTo>
                  <a:cubicBezTo>
                    <a:pt x="18" y="17"/>
                    <a:pt x="16" y="9"/>
                    <a:pt x="14" y="2"/>
                  </a:cubicBezTo>
                  <a:cubicBezTo>
                    <a:pt x="13" y="2"/>
                    <a:pt x="12" y="1"/>
                    <a:pt x="12" y="1"/>
                  </a:cubicBezTo>
                  <a:cubicBezTo>
                    <a:pt x="11" y="0"/>
                    <a:pt x="10" y="0"/>
                    <a:pt x="9" y="0"/>
                  </a:cubicBezTo>
                  <a:cubicBezTo>
                    <a:pt x="8" y="0"/>
                    <a:pt x="7" y="0"/>
                    <a:pt x="6" y="1"/>
                  </a:cubicBezTo>
                  <a:cubicBezTo>
                    <a:pt x="5" y="1"/>
                    <a:pt x="5" y="2"/>
                    <a:pt x="4"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29">
              <a:extLst>
                <a:ext uri="{FF2B5EF4-FFF2-40B4-BE49-F238E27FC236}">
                  <a16:creationId xmlns:a16="http://schemas.microsoft.com/office/drawing/2014/main" id="{8D783253-8088-F60B-32DD-B3C4A060EA2C}"/>
                </a:ext>
              </a:extLst>
            </p:cNvPr>
            <p:cNvSpPr/>
            <p:nvPr/>
          </p:nvSpPr>
          <p:spPr>
            <a:xfrm>
              <a:off x="1472405" y="-858815"/>
              <a:ext cx="11520" cy="32040"/>
            </a:xfrm>
            <a:custGeom>
              <a:avLst/>
              <a:gdLst/>
              <a:ahLst/>
              <a:cxnLst/>
              <a:rect l="l" t="t" r="r" b="b"/>
              <a:pathLst>
                <a:path w="32" h="89" extrusionOk="0">
                  <a:moveTo>
                    <a:pt x="4" y="8"/>
                  </a:moveTo>
                  <a:cubicBezTo>
                    <a:pt x="4" y="11"/>
                    <a:pt x="5" y="15"/>
                    <a:pt x="6" y="18"/>
                  </a:cubicBezTo>
                  <a:cubicBezTo>
                    <a:pt x="10" y="40"/>
                    <a:pt x="9" y="62"/>
                    <a:pt x="14" y="84"/>
                  </a:cubicBezTo>
                  <a:cubicBezTo>
                    <a:pt x="14" y="85"/>
                    <a:pt x="14" y="85"/>
                    <a:pt x="14" y="85"/>
                  </a:cubicBezTo>
                  <a:cubicBezTo>
                    <a:pt x="15" y="86"/>
                    <a:pt x="16" y="87"/>
                    <a:pt x="16" y="87"/>
                  </a:cubicBezTo>
                  <a:cubicBezTo>
                    <a:pt x="17" y="88"/>
                    <a:pt x="18" y="88"/>
                    <a:pt x="19" y="88"/>
                  </a:cubicBezTo>
                  <a:cubicBezTo>
                    <a:pt x="20" y="88"/>
                    <a:pt x="21" y="88"/>
                    <a:pt x="22" y="87"/>
                  </a:cubicBezTo>
                  <a:cubicBezTo>
                    <a:pt x="23" y="87"/>
                    <a:pt x="24" y="86"/>
                    <a:pt x="24" y="85"/>
                  </a:cubicBezTo>
                  <a:cubicBezTo>
                    <a:pt x="24" y="85"/>
                    <a:pt x="25" y="85"/>
                    <a:pt x="25" y="84"/>
                  </a:cubicBezTo>
                  <a:cubicBezTo>
                    <a:pt x="29" y="67"/>
                    <a:pt x="31" y="50"/>
                    <a:pt x="31" y="32"/>
                  </a:cubicBezTo>
                  <a:cubicBezTo>
                    <a:pt x="31" y="25"/>
                    <a:pt x="31" y="19"/>
                    <a:pt x="30" y="12"/>
                  </a:cubicBezTo>
                  <a:cubicBezTo>
                    <a:pt x="30" y="9"/>
                    <a:pt x="29" y="6"/>
                    <a:pt x="29" y="3"/>
                  </a:cubicBezTo>
                  <a:lnTo>
                    <a:pt x="22" y="3"/>
                  </a:lnTo>
                  <a:lnTo>
                    <a:pt x="2" y="3"/>
                  </a:lnTo>
                  <a:cubicBezTo>
                    <a:pt x="3" y="3"/>
                    <a:pt x="3" y="3"/>
                    <a:pt x="3" y="3"/>
                  </a:cubicBezTo>
                  <a:cubicBezTo>
                    <a:pt x="3" y="4"/>
                    <a:pt x="4" y="5"/>
                    <a:pt x="5" y="6"/>
                  </a:cubicBezTo>
                  <a:cubicBezTo>
                    <a:pt x="0" y="0"/>
                    <a:pt x="4" y="4"/>
                    <a:pt x="4"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29">
              <a:extLst>
                <a:ext uri="{FF2B5EF4-FFF2-40B4-BE49-F238E27FC236}">
                  <a16:creationId xmlns:a16="http://schemas.microsoft.com/office/drawing/2014/main" id="{B3DDDBE7-5E4F-7A5E-0D21-02822563A7CF}"/>
                </a:ext>
              </a:extLst>
            </p:cNvPr>
            <p:cNvSpPr/>
            <p:nvPr/>
          </p:nvSpPr>
          <p:spPr>
            <a:xfrm>
              <a:off x="1434965" y="-720935"/>
              <a:ext cx="12240" cy="33120"/>
            </a:xfrm>
            <a:custGeom>
              <a:avLst/>
              <a:gdLst/>
              <a:ahLst/>
              <a:cxnLst/>
              <a:rect l="l" t="t" r="r" b="b"/>
              <a:pathLst>
                <a:path w="34" h="92" extrusionOk="0">
                  <a:moveTo>
                    <a:pt x="32" y="44"/>
                  </a:moveTo>
                  <a:cubicBezTo>
                    <a:pt x="32" y="30"/>
                    <a:pt x="30" y="16"/>
                    <a:pt x="25" y="3"/>
                  </a:cubicBezTo>
                  <a:lnTo>
                    <a:pt x="25" y="2"/>
                  </a:lnTo>
                  <a:cubicBezTo>
                    <a:pt x="24" y="1"/>
                    <a:pt x="23" y="2"/>
                    <a:pt x="23" y="1"/>
                  </a:cubicBezTo>
                  <a:cubicBezTo>
                    <a:pt x="22" y="0"/>
                    <a:pt x="22" y="0"/>
                    <a:pt x="21" y="0"/>
                  </a:cubicBezTo>
                  <a:cubicBezTo>
                    <a:pt x="21" y="0"/>
                    <a:pt x="20" y="0"/>
                    <a:pt x="19" y="1"/>
                  </a:cubicBezTo>
                  <a:cubicBezTo>
                    <a:pt x="19" y="1"/>
                    <a:pt x="18" y="1"/>
                    <a:pt x="18" y="2"/>
                  </a:cubicBezTo>
                  <a:lnTo>
                    <a:pt x="17" y="3"/>
                  </a:lnTo>
                  <a:cubicBezTo>
                    <a:pt x="12" y="18"/>
                    <a:pt x="10" y="34"/>
                    <a:pt x="10" y="50"/>
                  </a:cubicBezTo>
                  <a:cubicBezTo>
                    <a:pt x="10" y="60"/>
                    <a:pt x="8" y="71"/>
                    <a:pt x="4" y="81"/>
                  </a:cubicBezTo>
                  <a:cubicBezTo>
                    <a:pt x="0" y="91"/>
                    <a:pt x="4" y="81"/>
                    <a:pt x="4" y="82"/>
                  </a:cubicBezTo>
                  <a:lnTo>
                    <a:pt x="31" y="82"/>
                  </a:lnTo>
                  <a:cubicBezTo>
                    <a:pt x="32" y="76"/>
                    <a:pt x="33" y="70"/>
                    <a:pt x="33" y="64"/>
                  </a:cubicBezTo>
                  <a:cubicBezTo>
                    <a:pt x="33" y="58"/>
                    <a:pt x="33" y="51"/>
                    <a:pt x="32" y="4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29">
              <a:extLst>
                <a:ext uri="{FF2B5EF4-FFF2-40B4-BE49-F238E27FC236}">
                  <a16:creationId xmlns:a16="http://schemas.microsoft.com/office/drawing/2014/main" id="{606A945D-53D9-1049-90AA-EFAFD869EFA2}"/>
                </a:ext>
              </a:extLst>
            </p:cNvPr>
            <p:cNvSpPr/>
            <p:nvPr/>
          </p:nvSpPr>
          <p:spPr>
            <a:xfrm>
              <a:off x="1434605" y="-691415"/>
              <a:ext cx="11520" cy="8280"/>
            </a:xfrm>
            <a:custGeom>
              <a:avLst/>
              <a:gdLst/>
              <a:ahLst/>
              <a:cxnLst/>
              <a:rect l="l" t="t" r="r" b="b"/>
              <a:pathLst>
                <a:path w="32" h="23" extrusionOk="0">
                  <a:moveTo>
                    <a:pt x="5" y="0"/>
                  </a:moveTo>
                  <a:cubicBezTo>
                    <a:pt x="0" y="16"/>
                    <a:pt x="31" y="22"/>
                    <a:pt x="31" y="3"/>
                  </a:cubicBezTo>
                  <a:cubicBezTo>
                    <a:pt x="31" y="3"/>
                    <a:pt x="31" y="1"/>
                    <a:pt x="31" y="0"/>
                  </a:cubicBezTo>
                  <a:lnTo>
                    <a:pt x="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29">
              <a:extLst>
                <a:ext uri="{FF2B5EF4-FFF2-40B4-BE49-F238E27FC236}">
                  <a16:creationId xmlns:a16="http://schemas.microsoft.com/office/drawing/2014/main" id="{A250F519-B5E8-B3D0-0EEC-937D1AE12A6B}"/>
                </a:ext>
              </a:extLst>
            </p:cNvPr>
            <p:cNvSpPr/>
            <p:nvPr/>
          </p:nvSpPr>
          <p:spPr>
            <a:xfrm>
              <a:off x="1452245" y="-722375"/>
              <a:ext cx="10800" cy="31680"/>
            </a:xfrm>
            <a:custGeom>
              <a:avLst/>
              <a:gdLst/>
              <a:ahLst/>
              <a:cxnLst/>
              <a:rect l="l" t="t" r="r" b="b"/>
              <a:pathLst>
                <a:path w="30" h="88" extrusionOk="0">
                  <a:moveTo>
                    <a:pt x="29" y="65"/>
                  </a:moveTo>
                  <a:cubicBezTo>
                    <a:pt x="29" y="64"/>
                    <a:pt x="29" y="62"/>
                    <a:pt x="29" y="61"/>
                  </a:cubicBezTo>
                  <a:cubicBezTo>
                    <a:pt x="29" y="56"/>
                    <a:pt x="29" y="51"/>
                    <a:pt x="28" y="47"/>
                  </a:cubicBezTo>
                  <a:cubicBezTo>
                    <a:pt x="27" y="33"/>
                    <a:pt x="25" y="20"/>
                    <a:pt x="23" y="7"/>
                  </a:cubicBezTo>
                  <a:cubicBezTo>
                    <a:pt x="23" y="0"/>
                    <a:pt x="12" y="2"/>
                    <a:pt x="12" y="9"/>
                  </a:cubicBezTo>
                  <a:cubicBezTo>
                    <a:pt x="9" y="23"/>
                    <a:pt x="8" y="39"/>
                    <a:pt x="7" y="54"/>
                  </a:cubicBezTo>
                  <a:cubicBezTo>
                    <a:pt x="7" y="63"/>
                    <a:pt x="1" y="71"/>
                    <a:pt x="0" y="81"/>
                  </a:cubicBezTo>
                  <a:cubicBezTo>
                    <a:pt x="0" y="82"/>
                    <a:pt x="0" y="82"/>
                    <a:pt x="0" y="82"/>
                  </a:cubicBezTo>
                  <a:cubicBezTo>
                    <a:pt x="0" y="84"/>
                    <a:pt x="0" y="86"/>
                    <a:pt x="1" y="87"/>
                  </a:cubicBezTo>
                  <a:lnTo>
                    <a:pt x="24" y="87"/>
                  </a:lnTo>
                  <a:cubicBezTo>
                    <a:pt x="24" y="87"/>
                    <a:pt x="25" y="87"/>
                    <a:pt x="25" y="86"/>
                  </a:cubicBezTo>
                  <a:cubicBezTo>
                    <a:pt x="26" y="85"/>
                    <a:pt x="26" y="83"/>
                    <a:pt x="26" y="80"/>
                  </a:cubicBezTo>
                  <a:cubicBezTo>
                    <a:pt x="26" y="74"/>
                    <a:pt x="29" y="70"/>
                    <a:pt x="29" y="6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29">
              <a:extLst>
                <a:ext uri="{FF2B5EF4-FFF2-40B4-BE49-F238E27FC236}">
                  <a16:creationId xmlns:a16="http://schemas.microsoft.com/office/drawing/2014/main" id="{B0A36779-0E3C-03DD-C2A9-7D681B54063B}"/>
                </a:ext>
              </a:extLst>
            </p:cNvPr>
            <p:cNvSpPr/>
            <p:nvPr/>
          </p:nvSpPr>
          <p:spPr>
            <a:xfrm>
              <a:off x="1452605" y="-691055"/>
              <a:ext cx="8640" cy="2880"/>
            </a:xfrm>
            <a:custGeom>
              <a:avLst/>
              <a:gdLst/>
              <a:ahLst/>
              <a:cxnLst/>
              <a:rect l="l" t="t" r="r" b="b"/>
              <a:pathLst>
                <a:path w="24" h="8" extrusionOk="0">
                  <a:moveTo>
                    <a:pt x="23" y="0"/>
                  </a:moveTo>
                  <a:lnTo>
                    <a:pt x="0" y="0"/>
                  </a:lnTo>
                  <a:cubicBezTo>
                    <a:pt x="1" y="2"/>
                    <a:pt x="3" y="4"/>
                    <a:pt x="4" y="5"/>
                  </a:cubicBezTo>
                  <a:cubicBezTo>
                    <a:pt x="7" y="6"/>
                    <a:pt x="8" y="7"/>
                    <a:pt x="11" y="7"/>
                  </a:cubicBezTo>
                  <a:cubicBezTo>
                    <a:pt x="13" y="7"/>
                    <a:pt x="16" y="6"/>
                    <a:pt x="18" y="5"/>
                  </a:cubicBezTo>
                  <a:cubicBezTo>
                    <a:pt x="20" y="4"/>
                    <a:pt x="22" y="2"/>
                    <a:pt x="23"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 name="Google Shape;1057;p29">
              <a:extLst>
                <a:ext uri="{FF2B5EF4-FFF2-40B4-BE49-F238E27FC236}">
                  <a16:creationId xmlns:a16="http://schemas.microsoft.com/office/drawing/2014/main" id="{F5F39DA6-2783-1689-2141-2D27DAD1DED1}"/>
                </a:ext>
              </a:extLst>
            </p:cNvPr>
            <p:cNvSpPr/>
            <p:nvPr/>
          </p:nvSpPr>
          <p:spPr>
            <a:xfrm>
              <a:off x="1466645" y="-726335"/>
              <a:ext cx="12600" cy="35640"/>
            </a:xfrm>
            <a:custGeom>
              <a:avLst/>
              <a:gdLst/>
              <a:ahLst/>
              <a:cxnLst/>
              <a:rect l="l" t="t" r="r" b="b"/>
              <a:pathLst>
                <a:path w="35" h="99" extrusionOk="0">
                  <a:moveTo>
                    <a:pt x="33" y="48"/>
                  </a:moveTo>
                  <a:cubicBezTo>
                    <a:pt x="31" y="38"/>
                    <a:pt x="34" y="28"/>
                    <a:pt x="33" y="18"/>
                  </a:cubicBezTo>
                  <a:cubicBezTo>
                    <a:pt x="33" y="13"/>
                    <a:pt x="29" y="8"/>
                    <a:pt x="29" y="3"/>
                  </a:cubicBezTo>
                  <a:lnTo>
                    <a:pt x="28" y="2"/>
                  </a:lnTo>
                  <a:cubicBezTo>
                    <a:pt x="28" y="2"/>
                    <a:pt x="28" y="1"/>
                    <a:pt x="27" y="1"/>
                  </a:cubicBezTo>
                  <a:cubicBezTo>
                    <a:pt x="27" y="1"/>
                    <a:pt x="26" y="0"/>
                    <a:pt x="25" y="0"/>
                  </a:cubicBezTo>
                  <a:lnTo>
                    <a:pt x="24" y="1"/>
                  </a:lnTo>
                  <a:cubicBezTo>
                    <a:pt x="23" y="1"/>
                    <a:pt x="23" y="2"/>
                    <a:pt x="23" y="2"/>
                  </a:cubicBezTo>
                  <a:cubicBezTo>
                    <a:pt x="22" y="2"/>
                    <a:pt x="22" y="3"/>
                    <a:pt x="22" y="3"/>
                  </a:cubicBezTo>
                  <a:cubicBezTo>
                    <a:pt x="19" y="16"/>
                    <a:pt x="16" y="28"/>
                    <a:pt x="11" y="41"/>
                  </a:cubicBezTo>
                  <a:cubicBezTo>
                    <a:pt x="11" y="51"/>
                    <a:pt x="9" y="61"/>
                    <a:pt x="7" y="71"/>
                  </a:cubicBezTo>
                  <a:cubicBezTo>
                    <a:pt x="4" y="77"/>
                    <a:pt x="2" y="83"/>
                    <a:pt x="0" y="90"/>
                  </a:cubicBezTo>
                  <a:cubicBezTo>
                    <a:pt x="0" y="90"/>
                    <a:pt x="0" y="91"/>
                    <a:pt x="0" y="92"/>
                  </a:cubicBezTo>
                  <a:cubicBezTo>
                    <a:pt x="0" y="94"/>
                    <a:pt x="0" y="96"/>
                    <a:pt x="1" y="98"/>
                  </a:cubicBezTo>
                  <a:lnTo>
                    <a:pt x="2" y="98"/>
                  </a:lnTo>
                  <a:lnTo>
                    <a:pt x="24" y="98"/>
                  </a:lnTo>
                  <a:lnTo>
                    <a:pt x="24" y="97"/>
                  </a:lnTo>
                  <a:cubicBezTo>
                    <a:pt x="25" y="96"/>
                    <a:pt x="25" y="95"/>
                    <a:pt x="26" y="94"/>
                  </a:cubicBezTo>
                  <a:cubicBezTo>
                    <a:pt x="30" y="81"/>
                    <a:pt x="33" y="68"/>
                    <a:pt x="33" y="54"/>
                  </a:cubicBezTo>
                  <a:cubicBezTo>
                    <a:pt x="33" y="52"/>
                    <a:pt x="33" y="50"/>
                    <a:pt x="33" y="4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 name="Google Shape;1058;p29">
              <a:extLst>
                <a:ext uri="{FF2B5EF4-FFF2-40B4-BE49-F238E27FC236}">
                  <a16:creationId xmlns:a16="http://schemas.microsoft.com/office/drawing/2014/main" id="{560A9413-AB74-0CBA-F091-642A80882FF9}"/>
                </a:ext>
              </a:extLst>
            </p:cNvPr>
            <p:cNvSpPr/>
            <p:nvPr/>
          </p:nvSpPr>
          <p:spPr>
            <a:xfrm>
              <a:off x="1467365" y="-691055"/>
              <a:ext cx="8280" cy="2520"/>
            </a:xfrm>
            <a:custGeom>
              <a:avLst/>
              <a:gdLst/>
              <a:ahLst/>
              <a:cxnLst/>
              <a:rect l="l" t="t" r="r" b="b"/>
              <a:pathLst>
                <a:path w="23" h="7" extrusionOk="0">
                  <a:moveTo>
                    <a:pt x="0" y="0"/>
                  </a:moveTo>
                  <a:cubicBezTo>
                    <a:pt x="1" y="2"/>
                    <a:pt x="2" y="3"/>
                    <a:pt x="4" y="4"/>
                  </a:cubicBezTo>
                  <a:cubicBezTo>
                    <a:pt x="6" y="5"/>
                    <a:pt x="8" y="6"/>
                    <a:pt x="11" y="6"/>
                  </a:cubicBezTo>
                  <a:cubicBezTo>
                    <a:pt x="13" y="6"/>
                    <a:pt x="16" y="5"/>
                    <a:pt x="18" y="4"/>
                  </a:cubicBezTo>
                  <a:cubicBezTo>
                    <a:pt x="19" y="3"/>
                    <a:pt x="21" y="2"/>
                    <a:pt x="22" y="0"/>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 name="Google Shape;1059;p29">
              <a:extLst>
                <a:ext uri="{FF2B5EF4-FFF2-40B4-BE49-F238E27FC236}">
                  <a16:creationId xmlns:a16="http://schemas.microsoft.com/office/drawing/2014/main" id="{A413CE42-3EB8-FDA8-E63B-99DCD438734A}"/>
                </a:ext>
              </a:extLst>
            </p:cNvPr>
            <p:cNvSpPr/>
            <p:nvPr/>
          </p:nvSpPr>
          <p:spPr>
            <a:xfrm>
              <a:off x="1486805" y="-722375"/>
              <a:ext cx="9720" cy="31320"/>
            </a:xfrm>
            <a:custGeom>
              <a:avLst/>
              <a:gdLst/>
              <a:ahLst/>
              <a:cxnLst/>
              <a:rect l="l" t="t" r="r" b="b"/>
              <a:pathLst>
                <a:path w="27" h="87" extrusionOk="0">
                  <a:moveTo>
                    <a:pt x="7" y="7"/>
                  </a:moveTo>
                  <a:cubicBezTo>
                    <a:pt x="5" y="33"/>
                    <a:pt x="3" y="59"/>
                    <a:pt x="0" y="86"/>
                  </a:cubicBezTo>
                  <a:cubicBezTo>
                    <a:pt x="9" y="86"/>
                    <a:pt x="17" y="86"/>
                    <a:pt x="26" y="84"/>
                  </a:cubicBezTo>
                  <a:cubicBezTo>
                    <a:pt x="24" y="58"/>
                    <a:pt x="22" y="33"/>
                    <a:pt x="20" y="8"/>
                  </a:cubicBezTo>
                  <a:cubicBezTo>
                    <a:pt x="20" y="1"/>
                    <a:pt x="8" y="0"/>
                    <a:pt x="7"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 name="Google Shape;1060;p29">
              <a:extLst>
                <a:ext uri="{FF2B5EF4-FFF2-40B4-BE49-F238E27FC236}">
                  <a16:creationId xmlns:a16="http://schemas.microsoft.com/office/drawing/2014/main" id="{C5997849-89D1-FB28-3FB3-424801E9564D}"/>
                </a:ext>
              </a:extLst>
            </p:cNvPr>
            <p:cNvSpPr/>
            <p:nvPr/>
          </p:nvSpPr>
          <p:spPr>
            <a:xfrm>
              <a:off x="1486445" y="-692135"/>
              <a:ext cx="10440" cy="10080"/>
            </a:xfrm>
            <a:custGeom>
              <a:avLst/>
              <a:gdLst/>
              <a:ahLst/>
              <a:cxnLst/>
              <a:rect l="l" t="t" r="r" b="b"/>
              <a:pathLst>
                <a:path w="29" h="28" extrusionOk="0">
                  <a:moveTo>
                    <a:pt x="1" y="9"/>
                  </a:moveTo>
                  <a:cubicBezTo>
                    <a:pt x="0" y="26"/>
                    <a:pt x="28" y="27"/>
                    <a:pt x="28" y="9"/>
                  </a:cubicBezTo>
                  <a:cubicBezTo>
                    <a:pt x="28" y="6"/>
                    <a:pt x="28" y="3"/>
                    <a:pt x="28" y="0"/>
                  </a:cubicBezTo>
                  <a:cubicBezTo>
                    <a:pt x="19" y="0"/>
                    <a:pt x="11" y="2"/>
                    <a:pt x="2" y="2"/>
                  </a:cubicBezTo>
                  <a:cubicBezTo>
                    <a:pt x="1" y="5"/>
                    <a:pt x="1" y="7"/>
                    <a:pt x="1"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 name="Google Shape;1061;p29">
              <a:extLst>
                <a:ext uri="{FF2B5EF4-FFF2-40B4-BE49-F238E27FC236}">
                  <a16:creationId xmlns:a16="http://schemas.microsoft.com/office/drawing/2014/main" id="{1DB03AA5-0B2C-E0E1-3B0F-D777A97DD9DA}"/>
                </a:ext>
              </a:extLst>
            </p:cNvPr>
            <p:cNvSpPr/>
            <p:nvPr/>
          </p:nvSpPr>
          <p:spPr>
            <a:xfrm>
              <a:off x="1505885" y="-729935"/>
              <a:ext cx="9720" cy="37440"/>
            </a:xfrm>
            <a:custGeom>
              <a:avLst/>
              <a:gdLst/>
              <a:ahLst/>
              <a:cxnLst/>
              <a:rect l="l" t="t" r="r" b="b"/>
              <a:pathLst>
                <a:path w="27" h="104" extrusionOk="0">
                  <a:moveTo>
                    <a:pt x="16" y="5"/>
                  </a:moveTo>
                  <a:cubicBezTo>
                    <a:pt x="16" y="5"/>
                    <a:pt x="15" y="4"/>
                    <a:pt x="15" y="3"/>
                  </a:cubicBezTo>
                  <a:cubicBezTo>
                    <a:pt x="14" y="2"/>
                    <a:pt x="13" y="2"/>
                    <a:pt x="12" y="1"/>
                  </a:cubicBezTo>
                  <a:cubicBezTo>
                    <a:pt x="11" y="0"/>
                    <a:pt x="10" y="0"/>
                    <a:pt x="9" y="0"/>
                  </a:cubicBezTo>
                  <a:cubicBezTo>
                    <a:pt x="8" y="0"/>
                    <a:pt x="7" y="0"/>
                    <a:pt x="6" y="1"/>
                  </a:cubicBezTo>
                  <a:cubicBezTo>
                    <a:pt x="5" y="2"/>
                    <a:pt x="4" y="2"/>
                    <a:pt x="3" y="3"/>
                  </a:cubicBezTo>
                  <a:cubicBezTo>
                    <a:pt x="3" y="4"/>
                    <a:pt x="3" y="5"/>
                    <a:pt x="2" y="5"/>
                  </a:cubicBezTo>
                  <a:cubicBezTo>
                    <a:pt x="0" y="25"/>
                    <a:pt x="2" y="39"/>
                    <a:pt x="2" y="58"/>
                  </a:cubicBezTo>
                  <a:cubicBezTo>
                    <a:pt x="3" y="63"/>
                    <a:pt x="3" y="68"/>
                    <a:pt x="3" y="73"/>
                  </a:cubicBezTo>
                  <a:cubicBezTo>
                    <a:pt x="3" y="83"/>
                    <a:pt x="2" y="93"/>
                    <a:pt x="0" y="103"/>
                  </a:cubicBezTo>
                  <a:cubicBezTo>
                    <a:pt x="9" y="102"/>
                    <a:pt x="17" y="100"/>
                    <a:pt x="26" y="98"/>
                  </a:cubicBezTo>
                  <a:cubicBezTo>
                    <a:pt x="26" y="85"/>
                    <a:pt x="23" y="72"/>
                    <a:pt x="23" y="59"/>
                  </a:cubicBezTo>
                  <a:cubicBezTo>
                    <a:pt x="23" y="40"/>
                    <a:pt x="16" y="24"/>
                    <a:pt x="16"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29">
              <a:extLst>
                <a:ext uri="{FF2B5EF4-FFF2-40B4-BE49-F238E27FC236}">
                  <a16:creationId xmlns:a16="http://schemas.microsoft.com/office/drawing/2014/main" id="{1E1BBAAA-9AA3-F5D2-C4C6-08A383E6BE5F}"/>
                </a:ext>
              </a:extLst>
            </p:cNvPr>
            <p:cNvSpPr/>
            <p:nvPr/>
          </p:nvSpPr>
          <p:spPr>
            <a:xfrm>
              <a:off x="1510565" y="-686015"/>
              <a:ext cx="1440" cy="360"/>
            </a:xfrm>
            <a:custGeom>
              <a:avLst/>
              <a:gdLst/>
              <a:ahLst/>
              <a:cxnLst/>
              <a:rect l="l" t="t" r="r" b="b"/>
              <a:pathLst>
                <a:path w="4" h="1" extrusionOk="0">
                  <a:moveTo>
                    <a:pt x="3" y="0"/>
                  </a:moveTo>
                  <a:lnTo>
                    <a:pt x="0" y="0"/>
                  </a:lnTo>
                  <a:cubicBezTo>
                    <a:pt x="1" y="0"/>
                    <a:pt x="1" y="0"/>
                    <a:pt x="2" y="0"/>
                  </a:cubicBezTo>
                  <a:lnTo>
                    <a:pt x="3"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29">
              <a:extLst>
                <a:ext uri="{FF2B5EF4-FFF2-40B4-BE49-F238E27FC236}">
                  <a16:creationId xmlns:a16="http://schemas.microsoft.com/office/drawing/2014/main" id="{1A377C0E-FF1D-47E3-A4C4-1547232130B6}"/>
                </a:ext>
              </a:extLst>
            </p:cNvPr>
            <p:cNvSpPr/>
            <p:nvPr/>
          </p:nvSpPr>
          <p:spPr>
            <a:xfrm>
              <a:off x="1505525" y="-694655"/>
              <a:ext cx="10080" cy="9360"/>
            </a:xfrm>
            <a:custGeom>
              <a:avLst/>
              <a:gdLst/>
              <a:ahLst/>
              <a:cxnLst/>
              <a:rect l="l" t="t" r="r" b="b"/>
              <a:pathLst>
                <a:path w="28" h="26" extrusionOk="0">
                  <a:moveTo>
                    <a:pt x="25" y="15"/>
                  </a:moveTo>
                  <a:cubicBezTo>
                    <a:pt x="26" y="10"/>
                    <a:pt x="27" y="5"/>
                    <a:pt x="27" y="1"/>
                  </a:cubicBezTo>
                  <a:cubicBezTo>
                    <a:pt x="27" y="0"/>
                    <a:pt x="27" y="0"/>
                    <a:pt x="27" y="0"/>
                  </a:cubicBezTo>
                  <a:cubicBezTo>
                    <a:pt x="18" y="2"/>
                    <a:pt x="10" y="3"/>
                    <a:pt x="1" y="4"/>
                  </a:cubicBezTo>
                  <a:cubicBezTo>
                    <a:pt x="1" y="5"/>
                    <a:pt x="1" y="7"/>
                    <a:pt x="1" y="8"/>
                  </a:cubicBezTo>
                  <a:cubicBezTo>
                    <a:pt x="1" y="9"/>
                    <a:pt x="0" y="11"/>
                    <a:pt x="0" y="13"/>
                  </a:cubicBezTo>
                  <a:cubicBezTo>
                    <a:pt x="0" y="14"/>
                    <a:pt x="1" y="16"/>
                    <a:pt x="2" y="18"/>
                  </a:cubicBezTo>
                  <a:cubicBezTo>
                    <a:pt x="2" y="18"/>
                    <a:pt x="3" y="19"/>
                    <a:pt x="3" y="20"/>
                  </a:cubicBezTo>
                  <a:lnTo>
                    <a:pt x="5" y="22"/>
                  </a:lnTo>
                  <a:cubicBezTo>
                    <a:pt x="6" y="22"/>
                    <a:pt x="6" y="23"/>
                    <a:pt x="7" y="23"/>
                  </a:cubicBezTo>
                  <a:cubicBezTo>
                    <a:pt x="9" y="24"/>
                    <a:pt x="11" y="25"/>
                    <a:pt x="13" y="25"/>
                  </a:cubicBezTo>
                  <a:cubicBezTo>
                    <a:pt x="14" y="25"/>
                    <a:pt x="14" y="24"/>
                    <a:pt x="15" y="24"/>
                  </a:cubicBezTo>
                  <a:lnTo>
                    <a:pt x="18" y="24"/>
                  </a:lnTo>
                  <a:cubicBezTo>
                    <a:pt x="19" y="24"/>
                    <a:pt x="19" y="24"/>
                    <a:pt x="20" y="24"/>
                  </a:cubicBezTo>
                  <a:cubicBezTo>
                    <a:pt x="21" y="23"/>
                    <a:pt x="23" y="21"/>
                    <a:pt x="24" y="19"/>
                  </a:cubicBezTo>
                  <a:cubicBezTo>
                    <a:pt x="25" y="18"/>
                    <a:pt x="25" y="16"/>
                    <a:pt x="25"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29">
              <a:extLst>
                <a:ext uri="{FF2B5EF4-FFF2-40B4-BE49-F238E27FC236}">
                  <a16:creationId xmlns:a16="http://schemas.microsoft.com/office/drawing/2014/main" id="{57ADD3C2-12F0-621C-2DA8-EE141D2AA4E3}"/>
                </a:ext>
              </a:extLst>
            </p:cNvPr>
            <p:cNvSpPr/>
            <p:nvPr/>
          </p:nvSpPr>
          <p:spPr>
            <a:xfrm>
              <a:off x="1498685" y="-810215"/>
              <a:ext cx="10440" cy="19440"/>
            </a:xfrm>
            <a:custGeom>
              <a:avLst/>
              <a:gdLst/>
              <a:ahLst/>
              <a:cxnLst/>
              <a:rect l="l" t="t" r="r" b="b"/>
              <a:pathLst>
                <a:path w="29" h="54" extrusionOk="0">
                  <a:moveTo>
                    <a:pt x="5" y="5"/>
                  </a:moveTo>
                  <a:cubicBezTo>
                    <a:pt x="2" y="12"/>
                    <a:pt x="0" y="20"/>
                    <a:pt x="0" y="29"/>
                  </a:cubicBezTo>
                  <a:cubicBezTo>
                    <a:pt x="0" y="33"/>
                    <a:pt x="0" y="37"/>
                    <a:pt x="1" y="42"/>
                  </a:cubicBezTo>
                  <a:cubicBezTo>
                    <a:pt x="2" y="43"/>
                    <a:pt x="2" y="45"/>
                    <a:pt x="3" y="46"/>
                  </a:cubicBezTo>
                  <a:cubicBezTo>
                    <a:pt x="4" y="48"/>
                    <a:pt x="6" y="50"/>
                    <a:pt x="8" y="51"/>
                  </a:cubicBezTo>
                  <a:cubicBezTo>
                    <a:pt x="10" y="52"/>
                    <a:pt x="12" y="53"/>
                    <a:pt x="14" y="53"/>
                  </a:cubicBezTo>
                  <a:cubicBezTo>
                    <a:pt x="16" y="53"/>
                    <a:pt x="19" y="52"/>
                    <a:pt x="21" y="51"/>
                  </a:cubicBezTo>
                  <a:cubicBezTo>
                    <a:pt x="23" y="50"/>
                    <a:pt x="24" y="48"/>
                    <a:pt x="25" y="46"/>
                  </a:cubicBezTo>
                  <a:cubicBezTo>
                    <a:pt x="26" y="45"/>
                    <a:pt x="26" y="44"/>
                    <a:pt x="27" y="43"/>
                  </a:cubicBezTo>
                  <a:cubicBezTo>
                    <a:pt x="28" y="38"/>
                    <a:pt x="28" y="33"/>
                    <a:pt x="28" y="28"/>
                  </a:cubicBezTo>
                  <a:cubicBezTo>
                    <a:pt x="28" y="20"/>
                    <a:pt x="26" y="11"/>
                    <a:pt x="22" y="3"/>
                  </a:cubicBezTo>
                  <a:cubicBezTo>
                    <a:pt x="22" y="3"/>
                    <a:pt x="21" y="2"/>
                    <a:pt x="20" y="1"/>
                  </a:cubicBezTo>
                  <a:cubicBezTo>
                    <a:pt x="18" y="0"/>
                    <a:pt x="15" y="0"/>
                    <a:pt x="14" y="0"/>
                  </a:cubicBezTo>
                  <a:cubicBezTo>
                    <a:pt x="12" y="0"/>
                    <a:pt x="11" y="0"/>
                    <a:pt x="9" y="1"/>
                  </a:cubicBezTo>
                  <a:cubicBezTo>
                    <a:pt x="8" y="2"/>
                    <a:pt x="6" y="3"/>
                    <a:pt x="5"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29">
              <a:extLst>
                <a:ext uri="{FF2B5EF4-FFF2-40B4-BE49-F238E27FC236}">
                  <a16:creationId xmlns:a16="http://schemas.microsoft.com/office/drawing/2014/main" id="{E8828896-716A-CFCE-4A5E-A184D0ADAD4F}"/>
                </a:ext>
              </a:extLst>
            </p:cNvPr>
            <p:cNvSpPr/>
            <p:nvPr/>
          </p:nvSpPr>
          <p:spPr>
            <a:xfrm>
              <a:off x="1495445" y="-855575"/>
              <a:ext cx="8640" cy="37800"/>
            </a:xfrm>
            <a:custGeom>
              <a:avLst/>
              <a:gdLst/>
              <a:ahLst/>
              <a:cxnLst/>
              <a:rect l="l" t="t" r="r" b="b"/>
              <a:pathLst>
                <a:path w="24" h="105" extrusionOk="0">
                  <a:moveTo>
                    <a:pt x="4" y="94"/>
                  </a:moveTo>
                  <a:cubicBezTo>
                    <a:pt x="6" y="101"/>
                    <a:pt x="17" y="104"/>
                    <a:pt x="18" y="96"/>
                  </a:cubicBezTo>
                  <a:cubicBezTo>
                    <a:pt x="22" y="75"/>
                    <a:pt x="23" y="55"/>
                    <a:pt x="23" y="34"/>
                  </a:cubicBezTo>
                  <a:cubicBezTo>
                    <a:pt x="23" y="25"/>
                    <a:pt x="23" y="15"/>
                    <a:pt x="22" y="6"/>
                  </a:cubicBezTo>
                  <a:cubicBezTo>
                    <a:pt x="22" y="4"/>
                    <a:pt x="22" y="2"/>
                    <a:pt x="21" y="1"/>
                  </a:cubicBezTo>
                  <a:lnTo>
                    <a:pt x="11" y="0"/>
                  </a:lnTo>
                  <a:lnTo>
                    <a:pt x="5" y="0"/>
                  </a:lnTo>
                  <a:cubicBezTo>
                    <a:pt x="4" y="1"/>
                    <a:pt x="4" y="1"/>
                    <a:pt x="3" y="2"/>
                  </a:cubicBezTo>
                  <a:cubicBezTo>
                    <a:pt x="2" y="3"/>
                    <a:pt x="2" y="5"/>
                    <a:pt x="2" y="7"/>
                  </a:cubicBezTo>
                  <a:cubicBezTo>
                    <a:pt x="1" y="18"/>
                    <a:pt x="0" y="29"/>
                    <a:pt x="0" y="40"/>
                  </a:cubicBezTo>
                  <a:cubicBezTo>
                    <a:pt x="0" y="58"/>
                    <a:pt x="2" y="76"/>
                    <a:pt x="4" y="9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29">
              <a:extLst>
                <a:ext uri="{FF2B5EF4-FFF2-40B4-BE49-F238E27FC236}">
                  <a16:creationId xmlns:a16="http://schemas.microsoft.com/office/drawing/2014/main" id="{E4E6B81A-C513-8F4D-247C-52C2EC428603}"/>
                </a:ext>
              </a:extLst>
            </p:cNvPr>
            <p:cNvSpPr/>
            <p:nvPr/>
          </p:nvSpPr>
          <p:spPr>
            <a:xfrm>
              <a:off x="1496885" y="-857015"/>
              <a:ext cx="6480" cy="2160"/>
            </a:xfrm>
            <a:custGeom>
              <a:avLst/>
              <a:gdLst/>
              <a:ahLst/>
              <a:cxnLst/>
              <a:rect l="l" t="t" r="r" b="b"/>
              <a:pathLst>
                <a:path w="18" h="6" extrusionOk="0">
                  <a:moveTo>
                    <a:pt x="17" y="5"/>
                  </a:moveTo>
                  <a:cubicBezTo>
                    <a:pt x="16" y="3"/>
                    <a:pt x="15" y="2"/>
                    <a:pt x="13" y="1"/>
                  </a:cubicBezTo>
                  <a:cubicBezTo>
                    <a:pt x="11" y="0"/>
                    <a:pt x="10" y="0"/>
                    <a:pt x="8" y="0"/>
                  </a:cubicBezTo>
                  <a:cubicBezTo>
                    <a:pt x="6" y="0"/>
                    <a:pt x="4" y="0"/>
                    <a:pt x="3" y="1"/>
                  </a:cubicBezTo>
                  <a:cubicBezTo>
                    <a:pt x="2" y="2"/>
                    <a:pt x="1" y="2"/>
                    <a:pt x="0" y="3"/>
                  </a:cubicBezTo>
                  <a:lnTo>
                    <a:pt x="7" y="3"/>
                  </a:lnTo>
                  <a:lnTo>
                    <a:pt x="17"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 name="Google Shape;1067;p29">
              <a:extLst>
                <a:ext uri="{FF2B5EF4-FFF2-40B4-BE49-F238E27FC236}">
                  <a16:creationId xmlns:a16="http://schemas.microsoft.com/office/drawing/2014/main" id="{8848E775-C2CB-1B82-823F-E9591D8C67C0}"/>
                </a:ext>
              </a:extLst>
            </p:cNvPr>
            <p:cNvSpPr/>
            <p:nvPr/>
          </p:nvSpPr>
          <p:spPr>
            <a:xfrm>
              <a:off x="1514165" y="-844775"/>
              <a:ext cx="3600" cy="24120"/>
            </a:xfrm>
            <a:custGeom>
              <a:avLst/>
              <a:gdLst/>
              <a:ahLst/>
              <a:cxnLst/>
              <a:rect l="l" t="t" r="r" b="b"/>
              <a:pathLst>
                <a:path w="10" h="67" extrusionOk="0">
                  <a:moveTo>
                    <a:pt x="0" y="7"/>
                  </a:moveTo>
                  <a:cubicBezTo>
                    <a:pt x="0" y="14"/>
                    <a:pt x="0" y="22"/>
                    <a:pt x="0" y="30"/>
                  </a:cubicBezTo>
                  <a:cubicBezTo>
                    <a:pt x="0" y="41"/>
                    <a:pt x="0" y="53"/>
                    <a:pt x="1" y="64"/>
                  </a:cubicBezTo>
                  <a:cubicBezTo>
                    <a:pt x="1" y="66"/>
                    <a:pt x="4" y="66"/>
                    <a:pt x="4" y="64"/>
                  </a:cubicBezTo>
                  <a:cubicBezTo>
                    <a:pt x="5" y="50"/>
                    <a:pt x="5" y="36"/>
                    <a:pt x="7" y="21"/>
                  </a:cubicBezTo>
                  <a:cubicBezTo>
                    <a:pt x="7" y="14"/>
                    <a:pt x="9" y="7"/>
                    <a:pt x="9" y="0"/>
                  </a:cubicBezTo>
                  <a:lnTo>
                    <a:pt x="9" y="1"/>
                  </a:lnTo>
                  <a:cubicBezTo>
                    <a:pt x="8" y="3"/>
                    <a:pt x="6" y="4"/>
                    <a:pt x="5" y="5"/>
                  </a:cubicBezTo>
                  <a:cubicBezTo>
                    <a:pt x="3" y="6"/>
                    <a:pt x="1" y="7"/>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 name="Google Shape;1068;p29">
              <a:extLst>
                <a:ext uri="{FF2B5EF4-FFF2-40B4-BE49-F238E27FC236}">
                  <a16:creationId xmlns:a16="http://schemas.microsoft.com/office/drawing/2014/main" id="{081AC6F8-07C1-6F9F-8ABB-34973988A907}"/>
                </a:ext>
              </a:extLst>
            </p:cNvPr>
            <p:cNvSpPr/>
            <p:nvPr/>
          </p:nvSpPr>
          <p:spPr>
            <a:xfrm>
              <a:off x="1526765" y="-852695"/>
              <a:ext cx="9000" cy="46440"/>
            </a:xfrm>
            <a:custGeom>
              <a:avLst/>
              <a:gdLst/>
              <a:ahLst/>
              <a:cxnLst/>
              <a:rect l="l" t="t" r="r" b="b"/>
              <a:pathLst>
                <a:path w="25" h="129" extrusionOk="0">
                  <a:moveTo>
                    <a:pt x="2" y="2"/>
                  </a:moveTo>
                  <a:cubicBezTo>
                    <a:pt x="0" y="41"/>
                    <a:pt x="8" y="81"/>
                    <a:pt x="9" y="120"/>
                  </a:cubicBezTo>
                  <a:cubicBezTo>
                    <a:pt x="9" y="127"/>
                    <a:pt x="22" y="128"/>
                    <a:pt x="22" y="120"/>
                  </a:cubicBezTo>
                  <a:cubicBezTo>
                    <a:pt x="24" y="81"/>
                    <a:pt x="22" y="41"/>
                    <a:pt x="22" y="2"/>
                  </a:cubicBezTo>
                  <a:lnTo>
                    <a:pt x="2" y="0"/>
                  </a:lnTo>
                  <a:lnTo>
                    <a:pt x="2" y="1"/>
                  </a:lnTo>
                  <a:lnTo>
                    <a:pt x="2"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 name="Google Shape;1069;p29">
              <a:extLst>
                <a:ext uri="{FF2B5EF4-FFF2-40B4-BE49-F238E27FC236}">
                  <a16:creationId xmlns:a16="http://schemas.microsoft.com/office/drawing/2014/main" id="{58783344-DF80-C0BE-DE26-02257F4A3C9E}"/>
                </a:ext>
              </a:extLst>
            </p:cNvPr>
            <p:cNvSpPr/>
            <p:nvPr/>
          </p:nvSpPr>
          <p:spPr>
            <a:xfrm>
              <a:off x="1527845" y="-855215"/>
              <a:ext cx="7560" cy="3600"/>
            </a:xfrm>
            <a:custGeom>
              <a:avLst/>
              <a:gdLst/>
              <a:ahLst/>
              <a:cxnLst/>
              <a:rect l="l" t="t" r="r" b="b"/>
              <a:pathLst>
                <a:path w="21" h="10" extrusionOk="0">
                  <a:moveTo>
                    <a:pt x="0" y="7"/>
                  </a:moveTo>
                  <a:lnTo>
                    <a:pt x="20" y="9"/>
                  </a:lnTo>
                  <a:cubicBezTo>
                    <a:pt x="20" y="8"/>
                    <a:pt x="19" y="6"/>
                    <a:pt x="19" y="5"/>
                  </a:cubicBezTo>
                  <a:cubicBezTo>
                    <a:pt x="18" y="4"/>
                    <a:pt x="17" y="3"/>
                    <a:pt x="15" y="2"/>
                  </a:cubicBezTo>
                  <a:cubicBezTo>
                    <a:pt x="13" y="1"/>
                    <a:pt x="11" y="0"/>
                    <a:pt x="10" y="0"/>
                  </a:cubicBezTo>
                  <a:cubicBezTo>
                    <a:pt x="8" y="0"/>
                    <a:pt x="7" y="1"/>
                    <a:pt x="5" y="2"/>
                  </a:cubicBezTo>
                  <a:cubicBezTo>
                    <a:pt x="3" y="3"/>
                    <a:pt x="2" y="4"/>
                    <a:pt x="1" y="5"/>
                  </a:cubicBezTo>
                  <a:cubicBezTo>
                    <a:pt x="1" y="6"/>
                    <a:pt x="0" y="7"/>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 name="Google Shape;1070;p29">
              <a:extLst>
                <a:ext uri="{FF2B5EF4-FFF2-40B4-BE49-F238E27FC236}">
                  <a16:creationId xmlns:a16="http://schemas.microsoft.com/office/drawing/2014/main" id="{A25D0A38-C303-688D-2409-235EE1BE623D}"/>
                </a:ext>
              </a:extLst>
            </p:cNvPr>
            <p:cNvSpPr/>
            <p:nvPr/>
          </p:nvSpPr>
          <p:spPr>
            <a:xfrm>
              <a:off x="1509485" y="-854495"/>
              <a:ext cx="9360" cy="12600"/>
            </a:xfrm>
            <a:custGeom>
              <a:avLst/>
              <a:gdLst/>
              <a:ahLst/>
              <a:cxnLst/>
              <a:rect l="l" t="t" r="r" b="b"/>
              <a:pathLst>
                <a:path w="26" h="35" extrusionOk="0">
                  <a:moveTo>
                    <a:pt x="13" y="34"/>
                  </a:moveTo>
                  <a:cubicBezTo>
                    <a:pt x="12" y="29"/>
                    <a:pt x="12" y="25"/>
                    <a:pt x="10" y="21"/>
                  </a:cubicBezTo>
                  <a:cubicBezTo>
                    <a:pt x="10" y="21"/>
                    <a:pt x="11" y="21"/>
                    <a:pt x="10" y="20"/>
                  </a:cubicBezTo>
                  <a:cubicBezTo>
                    <a:pt x="9" y="19"/>
                    <a:pt x="8" y="19"/>
                    <a:pt x="7" y="18"/>
                  </a:cubicBezTo>
                  <a:cubicBezTo>
                    <a:pt x="6" y="17"/>
                    <a:pt x="6" y="16"/>
                    <a:pt x="6" y="15"/>
                  </a:cubicBezTo>
                  <a:cubicBezTo>
                    <a:pt x="6" y="14"/>
                    <a:pt x="6" y="13"/>
                    <a:pt x="7" y="12"/>
                  </a:cubicBezTo>
                  <a:cubicBezTo>
                    <a:pt x="8" y="11"/>
                    <a:pt x="9" y="10"/>
                    <a:pt x="10" y="9"/>
                  </a:cubicBezTo>
                  <a:cubicBezTo>
                    <a:pt x="11" y="8"/>
                    <a:pt x="12" y="8"/>
                    <a:pt x="13" y="8"/>
                  </a:cubicBezTo>
                  <a:lnTo>
                    <a:pt x="14" y="8"/>
                  </a:lnTo>
                  <a:lnTo>
                    <a:pt x="18" y="8"/>
                  </a:lnTo>
                  <a:cubicBezTo>
                    <a:pt x="18" y="9"/>
                    <a:pt x="19" y="9"/>
                    <a:pt x="20" y="9"/>
                  </a:cubicBezTo>
                  <a:cubicBezTo>
                    <a:pt x="21" y="10"/>
                    <a:pt x="22" y="11"/>
                    <a:pt x="22" y="12"/>
                  </a:cubicBezTo>
                  <a:cubicBezTo>
                    <a:pt x="23" y="13"/>
                    <a:pt x="23" y="14"/>
                    <a:pt x="23" y="15"/>
                  </a:cubicBezTo>
                  <a:cubicBezTo>
                    <a:pt x="23" y="17"/>
                    <a:pt x="23" y="18"/>
                    <a:pt x="23" y="20"/>
                  </a:cubicBezTo>
                  <a:cubicBezTo>
                    <a:pt x="23" y="21"/>
                    <a:pt x="23" y="24"/>
                    <a:pt x="23" y="26"/>
                  </a:cubicBezTo>
                  <a:lnTo>
                    <a:pt x="23" y="25"/>
                  </a:lnTo>
                  <a:lnTo>
                    <a:pt x="23" y="24"/>
                  </a:lnTo>
                  <a:cubicBezTo>
                    <a:pt x="23" y="17"/>
                    <a:pt x="25" y="10"/>
                    <a:pt x="25" y="3"/>
                  </a:cubicBezTo>
                  <a:lnTo>
                    <a:pt x="0" y="0"/>
                  </a:lnTo>
                  <a:cubicBezTo>
                    <a:pt x="0" y="8"/>
                    <a:pt x="1" y="16"/>
                    <a:pt x="2" y="24"/>
                  </a:cubicBezTo>
                  <a:cubicBezTo>
                    <a:pt x="2" y="26"/>
                    <a:pt x="2" y="27"/>
                    <a:pt x="3" y="29"/>
                  </a:cubicBezTo>
                  <a:cubicBezTo>
                    <a:pt x="4" y="30"/>
                    <a:pt x="5" y="31"/>
                    <a:pt x="7" y="32"/>
                  </a:cubicBezTo>
                  <a:cubicBezTo>
                    <a:pt x="9" y="33"/>
                    <a:pt x="10" y="34"/>
                    <a:pt x="12" y="34"/>
                  </a:cubicBezTo>
                  <a:lnTo>
                    <a:pt x="13" y="3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 name="Google Shape;1071;p29">
              <a:extLst>
                <a:ext uri="{FF2B5EF4-FFF2-40B4-BE49-F238E27FC236}">
                  <a16:creationId xmlns:a16="http://schemas.microsoft.com/office/drawing/2014/main" id="{7367CB6E-5DF7-0889-2A41-FE2EE9F0EFBD}"/>
                </a:ext>
              </a:extLst>
            </p:cNvPr>
            <p:cNvSpPr/>
            <p:nvPr/>
          </p:nvSpPr>
          <p:spPr>
            <a:xfrm>
              <a:off x="1508765" y="-857735"/>
              <a:ext cx="10440" cy="4680"/>
            </a:xfrm>
            <a:custGeom>
              <a:avLst/>
              <a:gdLst/>
              <a:ahLst/>
              <a:cxnLst/>
              <a:rect l="l" t="t" r="r" b="b"/>
              <a:pathLst>
                <a:path w="29" h="13" extrusionOk="0">
                  <a:moveTo>
                    <a:pt x="28" y="12"/>
                  </a:moveTo>
                  <a:cubicBezTo>
                    <a:pt x="28" y="8"/>
                    <a:pt x="28" y="4"/>
                    <a:pt x="28" y="0"/>
                  </a:cubicBezTo>
                  <a:lnTo>
                    <a:pt x="0" y="0"/>
                  </a:lnTo>
                  <a:cubicBezTo>
                    <a:pt x="0" y="3"/>
                    <a:pt x="0" y="6"/>
                    <a:pt x="0" y="9"/>
                  </a:cubicBezTo>
                  <a:lnTo>
                    <a:pt x="28"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 name="Google Shape;1072;p29">
              <a:extLst>
                <a:ext uri="{FF2B5EF4-FFF2-40B4-BE49-F238E27FC236}">
                  <a16:creationId xmlns:a16="http://schemas.microsoft.com/office/drawing/2014/main" id="{BD29B335-8E35-0668-7FBF-A3D94876A21A}"/>
                </a:ext>
              </a:extLst>
            </p:cNvPr>
            <p:cNvSpPr/>
            <p:nvPr/>
          </p:nvSpPr>
          <p:spPr>
            <a:xfrm>
              <a:off x="1511645" y="-851255"/>
              <a:ext cx="6480" cy="9360"/>
            </a:xfrm>
            <a:custGeom>
              <a:avLst/>
              <a:gdLst/>
              <a:ahLst/>
              <a:cxnLst/>
              <a:rect l="l" t="t" r="r" b="b"/>
              <a:pathLst>
                <a:path w="18" h="26" extrusionOk="0">
                  <a:moveTo>
                    <a:pt x="12" y="0"/>
                  </a:moveTo>
                  <a:lnTo>
                    <a:pt x="8" y="0"/>
                  </a:lnTo>
                  <a:lnTo>
                    <a:pt x="7" y="0"/>
                  </a:lnTo>
                  <a:cubicBezTo>
                    <a:pt x="6" y="0"/>
                    <a:pt x="5" y="0"/>
                    <a:pt x="4" y="1"/>
                  </a:cubicBezTo>
                  <a:cubicBezTo>
                    <a:pt x="3" y="2"/>
                    <a:pt x="2" y="2"/>
                    <a:pt x="1" y="3"/>
                  </a:cubicBezTo>
                  <a:cubicBezTo>
                    <a:pt x="0" y="4"/>
                    <a:pt x="0" y="4"/>
                    <a:pt x="0" y="6"/>
                  </a:cubicBezTo>
                  <a:cubicBezTo>
                    <a:pt x="0" y="7"/>
                    <a:pt x="0" y="9"/>
                    <a:pt x="1" y="10"/>
                  </a:cubicBezTo>
                  <a:cubicBezTo>
                    <a:pt x="2" y="11"/>
                    <a:pt x="3" y="12"/>
                    <a:pt x="4" y="12"/>
                  </a:cubicBezTo>
                  <a:cubicBezTo>
                    <a:pt x="6" y="17"/>
                    <a:pt x="6" y="21"/>
                    <a:pt x="7" y="25"/>
                  </a:cubicBezTo>
                  <a:cubicBezTo>
                    <a:pt x="9" y="25"/>
                    <a:pt x="10" y="25"/>
                    <a:pt x="12" y="24"/>
                  </a:cubicBezTo>
                  <a:cubicBezTo>
                    <a:pt x="14" y="23"/>
                    <a:pt x="15" y="22"/>
                    <a:pt x="16" y="20"/>
                  </a:cubicBezTo>
                  <a:cubicBezTo>
                    <a:pt x="16" y="19"/>
                    <a:pt x="17" y="19"/>
                    <a:pt x="17" y="18"/>
                  </a:cubicBezTo>
                  <a:cubicBezTo>
                    <a:pt x="17" y="16"/>
                    <a:pt x="17" y="15"/>
                    <a:pt x="17" y="13"/>
                  </a:cubicBezTo>
                  <a:cubicBezTo>
                    <a:pt x="17" y="11"/>
                    <a:pt x="17" y="9"/>
                    <a:pt x="17" y="7"/>
                  </a:cubicBezTo>
                  <a:cubicBezTo>
                    <a:pt x="17" y="6"/>
                    <a:pt x="17" y="4"/>
                    <a:pt x="16" y="3"/>
                  </a:cubicBezTo>
                  <a:cubicBezTo>
                    <a:pt x="15" y="2"/>
                    <a:pt x="15" y="1"/>
                    <a:pt x="14" y="1"/>
                  </a:cubicBezTo>
                  <a:cubicBezTo>
                    <a:pt x="13" y="0"/>
                    <a:pt x="12" y="0"/>
                    <a:pt x="1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 name="Google Shape;1073;p29">
              <a:extLst>
                <a:ext uri="{FF2B5EF4-FFF2-40B4-BE49-F238E27FC236}">
                  <a16:creationId xmlns:a16="http://schemas.microsoft.com/office/drawing/2014/main" id="{49849045-0D30-F8E3-F3DB-16B174F40A37}"/>
                </a:ext>
              </a:extLst>
            </p:cNvPr>
            <p:cNvSpPr/>
            <p:nvPr/>
          </p:nvSpPr>
          <p:spPr>
            <a:xfrm>
              <a:off x="1541885" y="-851615"/>
              <a:ext cx="9000" cy="45000"/>
            </a:xfrm>
            <a:custGeom>
              <a:avLst/>
              <a:gdLst/>
              <a:ahLst/>
              <a:cxnLst/>
              <a:rect l="l" t="t" r="r" b="b"/>
              <a:pathLst>
                <a:path w="25" h="125" extrusionOk="0">
                  <a:moveTo>
                    <a:pt x="11" y="120"/>
                  </a:moveTo>
                  <a:cubicBezTo>
                    <a:pt x="11" y="121"/>
                    <a:pt x="11" y="121"/>
                    <a:pt x="11" y="122"/>
                  </a:cubicBezTo>
                  <a:cubicBezTo>
                    <a:pt x="11" y="123"/>
                    <a:pt x="12" y="122"/>
                    <a:pt x="13" y="123"/>
                  </a:cubicBezTo>
                  <a:cubicBezTo>
                    <a:pt x="14" y="124"/>
                    <a:pt x="14" y="124"/>
                    <a:pt x="15" y="124"/>
                  </a:cubicBezTo>
                  <a:cubicBezTo>
                    <a:pt x="15" y="124"/>
                    <a:pt x="16" y="124"/>
                    <a:pt x="17" y="123"/>
                  </a:cubicBezTo>
                  <a:cubicBezTo>
                    <a:pt x="17" y="123"/>
                    <a:pt x="18" y="123"/>
                    <a:pt x="18" y="122"/>
                  </a:cubicBezTo>
                  <a:cubicBezTo>
                    <a:pt x="18" y="121"/>
                    <a:pt x="18" y="121"/>
                    <a:pt x="18" y="120"/>
                  </a:cubicBezTo>
                  <a:cubicBezTo>
                    <a:pt x="22" y="96"/>
                    <a:pt x="24" y="72"/>
                    <a:pt x="24" y="48"/>
                  </a:cubicBezTo>
                  <a:cubicBezTo>
                    <a:pt x="24" y="45"/>
                    <a:pt x="24" y="42"/>
                    <a:pt x="24" y="38"/>
                  </a:cubicBezTo>
                  <a:cubicBezTo>
                    <a:pt x="23" y="32"/>
                    <a:pt x="23" y="26"/>
                    <a:pt x="23" y="20"/>
                  </a:cubicBezTo>
                  <a:cubicBezTo>
                    <a:pt x="23" y="14"/>
                    <a:pt x="23" y="8"/>
                    <a:pt x="24" y="2"/>
                  </a:cubicBezTo>
                  <a:lnTo>
                    <a:pt x="0" y="0"/>
                  </a:lnTo>
                  <a:cubicBezTo>
                    <a:pt x="1" y="40"/>
                    <a:pt x="9" y="79"/>
                    <a:pt x="11" y="1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29">
              <a:extLst>
                <a:ext uri="{FF2B5EF4-FFF2-40B4-BE49-F238E27FC236}">
                  <a16:creationId xmlns:a16="http://schemas.microsoft.com/office/drawing/2014/main" id="{FB04786E-8E6A-9C8C-4851-38C4799A5909}"/>
                </a:ext>
              </a:extLst>
            </p:cNvPr>
            <p:cNvSpPr/>
            <p:nvPr/>
          </p:nvSpPr>
          <p:spPr>
            <a:xfrm>
              <a:off x="1541525" y="-857375"/>
              <a:ext cx="9000" cy="6840"/>
            </a:xfrm>
            <a:custGeom>
              <a:avLst/>
              <a:gdLst/>
              <a:ahLst/>
              <a:cxnLst/>
              <a:rect l="l" t="t" r="r" b="b"/>
              <a:pathLst>
                <a:path w="25" h="19" extrusionOk="0">
                  <a:moveTo>
                    <a:pt x="1" y="16"/>
                  </a:moveTo>
                  <a:lnTo>
                    <a:pt x="24" y="18"/>
                  </a:lnTo>
                  <a:cubicBezTo>
                    <a:pt x="24" y="12"/>
                    <a:pt x="24" y="6"/>
                    <a:pt x="24" y="1"/>
                  </a:cubicBezTo>
                  <a:lnTo>
                    <a:pt x="0" y="0"/>
                  </a:lnTo>
                  <a:lnTo>
                    <a:pt x="0" y="1"/>
                  </a:lnTo>
                  <a:cubicBezTo>
                    <a:pt x="0" y="6"/>
                    <a:pt x="0" y="11"/>
                    <a:pt x="1"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 name="Google Shape;1075;p29">
              <a:extLst>
                <a:ext uri="{FF2B5EF4-FFF2-40B4-BE49-F238E27FC236}">
                  <a16:creationId xmlns:a16="http://schemas.microsoft.com/office/drawing/2014/main" id="{A7C5A99E-CCD2-74CC-3C70-61285CD04A9B}"/>
                </a:ext>
              </a:extLst>
            </p:cNvPr>
            <p:cNvSpPr/>
            <p:nvPr/>
          </p:nvSpPr>
          <p:spPr>
            <a:xfrm>
              <a:off x="1553765" y="-850535"/>
              <a:ext cx="12600" cy="29520"/>
            </a:xfrm>
            <a:custGeom>
              <a:avLst/>
              <a:gdLst/>
              <a:ahLst/>
              <a:cxnLst/>
              <a:rect l="l" t="t" r="r" b="b"/>
              <a:pathLst>
                <a:path w="35" h="82" extrusionOk="0">
                  <a:moveTo>
                    <a:pt x="6" y="21"/>
                  </a:moveTo>
                  <a:cubicBezTo>
                    <a:pt x="6" y="26"/>
                    <a:pt x="7" y="31"/>
                    <a:pt x="7" y="36"/>
                  </a:cubicBezTo>
                  <a:cubicBezTo>
                    <a:pt x="7" y="45"/>
                    <a:pt x="6" y="53"/>
                    <a:pt x="4" y="62"/>
                  </a:cubicBezTo>
                  <a:cubicBezTo>
                    <a:pt x="0" y="73"/>
                    <a:pt x="18" y="81"/>
                    <a:pt x="24" y="70"/>
                  </a:cubicBezTo>
                  <a:cubicBezTo>
                    <a:pt x="28" y="59"/>
                    <a:pt x="31" y="47"/>
                    <a:pt x="31" y="34"/>
                  </a:cubicBezTo>
                  <a:cubicBezTo>
                    <a:pt x="31" y="23"/>
                    <a:pt x="33" y="12"/>
                    <a:pt x="34" y="1"/>
                  </a:cubicBezTo>
                  <a:lnTo>
                    <a:pt x="8" y="0"/>
                  </a:lnTo>
                  <a:cubicBezTo>
                    <a:pt x="7" y="7"/>
                    <a:pt x="6" y="14"/>
                    <a:pt x="6"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 name="Google Shape;1076;p29">
              <a:extLst>
                <a:ext uri="{FF2B5EF4-FFF2-40B4-BE49-F238E27FC236}">
                  <a16:creationId xmlns:a16="http://schemas.microsoft.com/office/drawing/2014/main" id="{9D229057-B0BD-7635-3FE0-3D83A899561C}"/>
                </a:ext>
              </a:extLst>
            </p:cNvPr>
            <p:cNvSpPr/>
            <p:nvPr/>
          </p:nvSpPr>
          <p:spPr>
            <a:xfrm>
              <a:off x="1556285" y="-856655"/>
              <a:ext cx="10440" cy="6840"/>
            </a:xfrm>
            <a:custGeom>
              <a:avLst/>
              <a:gdLst/>
              <a:ahLst/>
              <a:cxnLst/>
              <a:rect l="l" t="t" r="r" b="b"/>
              <a:pathLst>
                <a:path w="29" h="19" extrusionOk="0">
                  <a:moveTo>
                    <a:pt x="0" y="16"/>
                  </a:moveTo>
                  <a:lnTo>
                    <a:pt x="27" y="18"/>
                  </a:lnTo>
                  <a:cubicBezTo>
                    <a:pt x="27" y="12"/>
                    <a:pt x="28" y="7"/>
                    <a:pt x="28" y="2"/>
                  </a:cubicBezTo>
                  <a:lnTo>
                    <a:pt x="3" y="0"/>
                  </a:lnTo>
                  <a:cubicBezTo>
                    <a:pt x="2" y="2"/>
                    <a:pt x="2" y="4"/>
                    <a:pt x="2" y="6"/>
                  </a:cubicBezTo>
                  <a:cubicBezTo>
                    <a:pt x="1" y="10"/>
                    <a:pt x="1" y="13"/>
                    <a:pt x="0"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 name="Google Shape;1077;p29">
              <a:extLst>
                <a:ext uri="{FF2B5EF4-FFF2-40B4-BE49-F238E27FC236}">
                  <a16:creationId xmlns:a16="http://schemas.microsoft.com/office/drawing/2014/main" id="{E9FB7095-A805-9122-5D52-0DF106FAD038}"/>
                </a:ext>
              </a:extLst>
            </p:cNvPr>
            <p:cNvSpPr/>
            <p:nvPr/>
          </p:nvSpPr>
          <p:spPr>
            <a:xfrm>
              <a:off x="1574645" y="-850175"/>
              <a:ext cx="10800" cy="34920"/>
            </a:xfrm>
            <a:custGeom>
              <a:avLst/>
              <a:gdLst/>
              <a:ahLst/>
              <a:cxnLst/>
              <a:rect l="l" t="t" r="r" b="b"/>
              <a:pathLst>
                <a:path w="30" h="97" extrusionOk="0">
                  <a:moveTo>
                    <a:pt x="1" y="29"/>
                  </a:moveTo>
                  <a:cubicBezTo>
                    <a:pt x="3" y="49"/>
                    <a:pt x="4" y="68"/>
                    <a:pt x="5" y="88"/>
                  </a:cubicBezTo>
                  <a:cubicBezTo>
                    <a:pt x="5" y="95"/>
                    <a:pt x="18" y="96"/>
                    <a:pt x="19" y="88"/>
                  </a:cubicBezTo>
                  <a:cubicBezTo>
                    <a:pt x="20" y="72"/>
                    <a:pt x="22" y="55"/>
                    <a:pt x="23" y="39"/>
                  </a:cubicBezTo>
                  <a:cubicBezTo>
                    <a:pt x="23" y="26"/>
                    <a:pt x="29" y="12"/>
                    <a:pt x="29" y="0"/>
                  </a:cubicBezTo>
                  <a:lnTo>
                    <a:pt x="2" y="0"/>
                  </a:lnTo>
                  <a:cubicBezTo>
                    <a:pt x="1" y="6"/>
                    <a:pt x="0" y="12"/>
                    <a:pt x="0" y="19"/>
                  </a:cubicBezTo>
                  <a:cubicBezTo>
                    <a:pt x="0" y="22"/>
                    <a:pt x="1" y="26"/>
                    <a:pt x="1"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29">
              <a:extLst>
                <a:ext uri="{FF2B5EF4-FFF2-40B4-BE49-F238E27FC236}">
                  <a16:creationId xmlns:a16="http://schemas.microsoft.com/office/drawing/2014/main" id="{2BA1055D-992D-7A7D-EB25-74C57297B439}"/>
                </a:ext>
              </a:extLst>
            </p:cNvPr>
            <p:cNvSpPr/>
            <p:nvPr/>
          </p:nvSpPr>
          <p:spPr>
            <a:xfrm>
              <a:off x="1575725" y="-854495"/>
              <a:ext cx="9720" cy="5040"/>
            </a:xfrm>
            <a:custGeom>
              <a:avLst/>
              <a:gdLst/>
              <a:ahLst/>
              <a:cxnLst/>
              <a:rect l="l" t="t" r="r" b="b"/>
              <a:pathLst>
                <a:path w="27" h="14" extrusionOk="0">
                  <a:moveTo>
                    <a:pt x="26" y="13"/>
                  </a:moveTo>
                  <a:cubicBezTo>
                    <a:pt x="26" y="12"/>
                    <a:pt x="26" y="12"/>
                    <a:pt x="26" y="12"/>
                  </a:cubicBezTo>
                  <a:cubicBezTo>
                    <a:pt x="26" y="9"/>
                    <a:pt x="25" y="5"/>
                    <a:pt x="24" y="2"/>
                  </a:cubicBezTo>
                  <a:lnTo>
                    <a:pt x="5" y="0"/>
                  </a:lnTo>
                  <a:cubicBezTo>
                    <a:pt x="3" y="3"/>
                    <a:pt x="1" y="8"/>
                    <a:pt x="0" y="12"/>
                  </a:cubicBezTo>
                  <a:lnTo>
                    <a:pt x="26"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29">
              <a:extLst>
                <a:ext uri="{FF2B5EF4-FFF2-40B4-BE49-F238E27FC236}">
                  <a16:creationId xmlns:a16="http://schemas.microsoft.com/office/drawing/2014/main" id="{49F4FEED-260E-98E3-45DB-AA42C900347C}"/>
                </a:ext>
              </a:extLst>
            </p:cNvPr>
            <p:cNvSpPr/>
            <p:nvPr/>
          </p:nvSpPr>
          <p:spPr>
            <a:xfrm>
              <a:off x="1378445" y="-761975"/>
              <a:ext cx="44640" cy="10080"/>
            </a:xfrm>
            <a:custGeom>
              <a:avLst/>
              <a:gdLst/>
              <a:ahLst/>
              <a:cxnLst/>
              <a:rect l="l" t="t" r="r" b="b"/>
              <a:pathLst>
                <a:path w="124" h="28" extrusionOk="0">
                  <a:moveTo>
                    <a:pt x="123" y="2"/>
                  </a:moveTo>
                  <a:cubicBezTo>
                    <a:pt x="103" y="0"/>
                    <a:pt x="82" y="1"/>
                    <a:pt x="61" y="1"/>
                  </a:cubicBezTo>
                  <a:cubicBezTo>
                    <a:pt x="56" y="0"/>
                    <a:pt x="50" y="0"/>
                    <a:pt x="45" y="0"/>
                  </a:cubicBezTo>
                  <a:cubicBezTo>
                    <a:pt x="33" y="0"/>
                    <a:pt x="21" y="1"/>
                    <a:pt x="9" y="2"/>
                  </a:cubicBezTo>
                  <a:cubicBezTo>
                    <a:pt x="8" y="2"/>
                    <a:pt x="6" y="3"/>
                    <a:pt x="5" y="3"/>
                  </a:cubicBezTo>
                  <a:cubicBezTo>
                    <a:pt x="4" y="4"/>
                    <a:pt x="2" y="5"/>
                    <a:pt x="1" y="7"/>
                  </a:cubicBezTo>
                  <a:cubicBezTo>
                    <a:pt x="0" y="9"/>
                    <a:pt x="0" y="11"/>
                    <a:pt x="0" y="13"/>
                  </a:cubicBezTo>
                  <a:cubicBezTo>
                    <a:pt x="0" y="15"/>
                    <a:pt x="0" y="16"/>
                    <a:pt x="1" y="18"/>
                  </a:cubicBezTo>
                  <a:cubicBezTo>
                    <a:pt x="2" y="20"/>
                    <a:pt x="4" y="22"/>
                    <a:pt x="5" y="22"/>
                  </a:cubicBezTo>
                  <a:cubicBezTo>
                    <a:pt x="6" y="23"/>
                    <a:pt x="8" y="24"/>
                    <a:pt x="9" y="24"/>
                  </a:cubicBezTo>
                  <a:cubicBezTo>
                    <a:pt x="24" y="26"/>
                    <a:pt x="39" y="27"/>
                    <a:pt x="55" y="27"/>
                  </a:cubicBezTo>
                  <a:cubicBezTo>
                    <a:pt x="60" y="27"/>
                    <a:pt x="66" y="26"/>
                    <a:pt x="72" y="26"/>
                  </a:cubicBezTo>
                  <a:cubicBezTo>
                    <a:pt x="80" y="27"/>
                    <a:pt x="88" y="27"/>
                    <a:pt x="97" y="27"/>
                  </a:cubicBezTo>
                  <a:cubicBezTo>
                    <a:pt x="105" y="27"/>
                    <a:pt x="114" y="27"/>
                    <a:pt x="122" y="26"/>
                  </a:cubicBezTo>
                  <a:lnTo>
                    <a:pt x="123" y="26"/>
                  </a:lnTo>
                  <a:cubicBezTo>
                    <a:pt x="123" y="23"/>
                    <a:pt x="123" y="19"/>
                    <a:pt x="123" y="16"/>
                  </a:cubicBezTo>
                  <a:cubicBezTo>
                    <a:pt x="123" y="12"/>
                    <a:pt x="123" y="6"/>
                    <a:pt x="123"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29">
              <a:extLst>
                <a:ext uri="{FF2B5EF4-FFF2-40B4-BE49-F238E27FC236}">
                  <a16:creationId xmlns:a16="http://schemas.microsoft.com/office/drawing/2014/main" id="{405568E8-2700-59E6-3651-A8E5A0CB9E48}"/>
                </a:ext>
              </a:extLst>
            </p:cNvPr>
            <p:cNvSpPr/>
            <p:nvPr/>
          </p:nvSpPr>
          <p:spPr>
            <a:xfrm>
              <a:off x="1401125" y="-776015"/>
              <a:ext cx="21960" cy="9360"/>
            </a:xfrm>
            <a:custGeom>
              <a:avLst/>
              <a:gdLst/>
              <a:ahLst/>
              <a:cxnLst/>
              <a:rect l="l" t="t" r="r" b="b"/>
              <a:pathLst>
                <a:path w="61" h="26" extrusionOk="0">
                  <a:moveTo>
                    <a:pt x="35" y="0"/>
                  </a:moveTo>
                  <a:cubicBezTo>
                    <a:pt x="26" y="0"/>
                    <a:pt x="16" y="2"/>
                    <a:pt x="7" y="4"/>
                  </a:cubicBezTo>
                  <a:cubicBezTo>
                    <a:pt x="6" y="4"/>
                    <a:pt x="5" y="4"/>
                    <a:pt x="4" y="5"/>
                  </a:cubicBezTo>
                  <a:cubicBezTo>
                    <a:pt x="3" y="6"/>
                    <a:pt x="2" y="7"/>
                    <a:pt x="1" y="8"/>
                  </a:cubicBezTo>
                  <a:cubicBezTo>
                    <a:pt x="0" y="9"/>
                    <a:pt x="0" y="10"/>
                    <a:pt x="0" y="12"/>
                  </a:cubicBezTo>
                  <a:cubicBezTo>
                    <a:pt x="0" y="13"/>
                    <a:pt x="0" y="15"/>
                    <a:pt x="1" y="16"/>
                  </a:cubicBezTo>
                  <a:cubicBezTo>
                    <a:pt x="2" y="17"/>
                    <a:pt x="3" y="18"/>
                    <a:pt x="4" y="19"/>
                  </a:cubicBezTo>
                  <a:cubicBezTo>
                    <a:pt x="5" y="20"/>
                    <a:pt x="6" y="20"/>
                    <a:pt x="7" y="20"/>
                  </a:cubicBezTo>
                  <a:cubicBezTo>
                    <a:pt x="20" y="22"/>
                    <a:pt x="34" y="24"/>
                    <a:pt x="47" y="25"/>
                  </a:cubicBezTo>
                  <a:cubicBezTo>
                    <a:pt x="49" y="25"/>
                    <a:pt x="52" y="25"/>
                    <a:pt x="54" y="25"/>
                  </a:cubicBezTo>
                  <a:cubicBezTo>
                    <a:pt x="56" y="25"/>
                    <a:pt x="58" y="25"/>
                    <a:pt x="60" y="25"/>
                  </a:cubicBezTo>
                  <a:cubicBezTo>
                    <a:pt x="60" y="17"/>
                    <a:pt x="59" y="8"/>
                    <a:pt x="58" y="0"/>
                  </a:cubicBezTo>
                  <a:cubicBezTo>
                    <a:pt x="50" y="1"/>
                    <a:pt x="42" y="0"/>
                    <a:pt x="3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29">
              <a:extLst>
                <a:ext uri="{FF2B5EF4-FFF2-40B4-BE49-F238E27FC236}">
                  <a16:creationId xmlns:a16="http://schemas.microsoft.com/office/drawing/2014/main" id="{29E752A0-F031-D815-312C-B252014781E8}"/>
                </a:ext>
              </a:extLst>
            </p:cNvPr>
            <p:cNvSpPr/>
            <p:nvPr/>
          </p:nvSpPr>
          <p:spPr>
            <a:xfrm>
              <a:off x="1383845" y="-798695"/>
              <a:ext cx="36360" cy="11160"/>
            </a:xfrm>
            <a:custGeom>
              <a:avLst/>
              <a:gdLst/>
              <a:ahLst/>
              <a:cxnLst/>
              <a:rect l="l" t="t" r="r" b="b"/>
              <a:pathLst>
                <a:path w="101" h="31" extrusionOk="0">
                  <a:moveTo>
                    <a:pt x="64" y="8"/>
                  </a:moveTo>
                  <a:cubicBezTo>
                    <a:pt x="46" y="8"/>
                    <a:pt x="29" y="8"/>
                    <a:pt x="11" y="10"/>
                  </a:cubicBezTo>
                  <a:cubicBezTo>
                    <a:pt x="2" y="11"/>
                    <a:pt x="0" y="25"/>
                    <a:pt x="10" y="27"/>
                  </a:cubicBezTo>
                  <a:cubicBezTo>
                    <a:pt x="23" y="29"/>
                    <a:pt x="37" y="30"/>
                    <a:pt x="50" y="30"/>
                  </a:cubicBezTo>
                  <a:cubicBezTo>
                    <a:pt x="60" y="30"/>
                    <a:pt x="70" y="30"/>
                    <a:pt x="80" y="28"/>
                  </a:cubicBezTo>
                  <a:cubicBezTo>
                    <a:pt x="87" y="27"/>
                    <a:pt x="93" y="26"/>
                    <a:pt x="100" y="24"/>
                  </a:cubicBezTo>
                  <a:cubicBezTo>
                    <a:pt x="100" y="16"/>
                    <a:pt x="98" y="8"/>
                    <a:pt x="97" y="0"/>
                  </a:cubicBezTo>
                  <a:cubicBezTo>
                    <a:pt x="87" y="4"/>
                    <a:pt x="75" y="7"/>
                    <a:pt x="64"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 name="Google Shape;1082;p29">
              <a:extLst>
                <a:ext uri="{FF2B5EF4-FFF2-40B4-BE49-F238E27FC236}">
                  <a16:creationId xmlns:a16="http://schemas.microsoft.com/office/drawing/2014/main" id="{B3D4A284-8310-78D1-B3F6-A474BAD0F03C}"/>
                </a:ext>
              </a:extLst>
            </p:cNvPr>
            <p:cNvSpPr/>
            <p:nvPr/>
          </p:nvSpPr>
          <p:spPr>
            <a:xfrm>
              <a:off x="1395365" y="-817055"/>
              <a:ext cx="23040" cy="9000"/>
            </a:xfrm>
            <a:custGeom>
              <a:avLst/>
              <a:gdLst/>
              <a:ahLst/>
              <a:cxnLst/>
              <a:rect l="l" t="t" r="r" b="b"/>
              <a:pathLst>
                <a:path w="64" h="25" extrusionOk="0">
                  <a:moveTo>
                    <a:pt x="7" y="7"/>
                  </a:moveTo>
                  <a:cubicBezTo>
                    <a:pt x="2" y="9"/>
                    <a:pt x="0" y="18"/>
                    <a:pt x="6" y="19"/>
                  </a:cubicBezTo>
                  <a:cubicBezTo>
                    <a:pt x="22" y="22"/>
                    <a:pt x="37" y="24"/>
                    <a:pt x="53" y="24"/>
                  </a:cubicBezTo>
                  <a:cubicBezTo>
                    <a:pt x="56" y="24"/>
                    <a:pt x="60" y="24"/>
                    <a:pt x="63" y="24"/>
                  </a:cubicBezTo>
                  <a:cubicBezTo>
                    <a:pt x="63" y="16"/>
                    <a:pt x="62" y="8"/>
                    <a:pt x="61" y="0"/>
                  </a:cubicBezTo>
                  <a:cubicBezTo>
                    <a:pt x="43" y="1"/>
                    <a:pt x="25" y="4"/>
                    <a:pt x="7"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29">
              <a:extLst>
                <a:ext uri="{FF2B5EF4-FFF2-40B4-BE49-F238E27FC236}">
                  <a16:creationId xmlns:a16="http://schemas.microsoft.com/office/drawing/2014/main" id="{63DC80E3-3604-B06A-0CA2-84FC3CE9C11E}"/>
                </a:ext>
              </a:extLst>
            </p:cNvPr>
            <p:cNvSpPr/>
            <p:nvPr/>
          </p:nvSpPr>
          <p:spPr>
            <a:xfrm>
              <a:off x="1390685" y="-837935"/>
              <a:ext cx="26280" cy="10080"/>
            </a:xfrm>
            <a:custGeom>
              <a:avLst/>
              <a:gdLst/>
              <a:ahLst/>
              <a:cxnLst/>
              <a:rect l="l" t="t" r="r" b="b"/>
              <a:pathLst>
                <a:path w="73" h="28" extrusionOk="0">
                  <a:moveTo>
                    <a:pt x="8" y="8"/>
                  </a:moveTo>
                  <a:cubicBezTo>
                    <a:pt x="1" y="9"/>
                    <a:pt x="0" y="21"/>
                    <a:pt x="8" y="22"/>
                  </a:cubicBezTo>
                  <a:cubicBezTo>
                    <a:pt x="19" y="25"/>
                    <a:pt x="30" y="27"/>
                    <a:pt x="41" y="27"/>
                  </a:cubicBezTo>
                  <a:cubicBezTo>
                    <a:pt x="41" y="27"/>
                    <a:pt x="42" y="27"/>
                    <a:pt x="43" y="27"/>
                  </a:cubicBezTo>
                  <a:lnTo>
                    <a:pt x="72" y="23"/>
                  </a:lnTo>
                  <a:cubicBezTo>
                    <a:pt x="72" y="15"/>
                    <a:pt x="70" y="7"/>
                    <a:pt x="70" y="0"/>
                  </a:cubicBezTo>
                  <a:cubicBezTo>
                    <a:pt x="49" y="1"/>
                    <a:pt x="28" y="4"/>
                    <a:pt x="8"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 name="Google Shape;1084;p29">
              <a:extLst>
                <a:ext uri="{FF2B5EF4-FFF2-40B4-BE49-F238E27FC236}">
                  <a16:creationId xmlns:a16="http://schemas.microsoft.com/office/drawing/2014/main" id="{0F3AC770-3D2C-B202-9367-03AEE6BC920A}"/>
                </a:ext>
              </a:extLst>
            </p:cNvPr>
            <p:cNvSpPr/>
            <p:nvPr/>
          </p:nvSpPr>
          <p:spPr>
            <a:xfrm>
              <a:off x="1387805" y="-972215"/>
              <a:ext cx="37800" cy="99360"/>
            </a:xfrm>
            <a:custGeom>
              <a:avLst/>
              <a:gdLst/>
              <a:ahLst/>
              <a:cxnLst/>
              <a:rect l="l" t="t" r="r" b="b"/>
              <a:pathLst>
                <a:path w="105" h="276" extrusionOk="0">
                  <a:moveTo>
                    <a:pt x="1" y="33"/>
                  </a:moveTo>
                  <a:cubicBezTo>
                    <a:pt x="6" y="45"/>
                    <a:pt x="12" y="58"/>
                    <a:pt x="18" y="71"/>
                  </a:cubicBezTo>
                  <a:cubicBezTo>
                    <a:pt x="48" y="136"/>
                    <a:pt x="72" y="205"/>
                    <a:pt x="90" y="275"/>
                  </a:cubicBezTo>
                  <a:lnTo>
                    <a:pt x="102" y="275"/>
                  </a:lnTo>
                  <a:lnTo>
                    <a:pt x="104" y="275"/>
                  </a:lnTo>
                  <a:cubicBezTo>
                    <a:pt x="84" y="210"/>
                    <a:pt x="56" y="145"/>
                    <a:pt x="33" y="84"/>
                  </a:cubicBezTo>
                  <a:cubicBezTo>
                    <a:pt x="24" y="59"/>
                    <a:pt x="17" y="22"/>
                    <a:pt x="0" y="0"/>
                  </a:cubicBezTo>
                  <a:cubicBezTo>
                    <a:pt x="1" y="6"/>
                    <a:pt x="2" y="12"/>
                    <a:pt x="2" y="18"/>
                  </a:cubicBezTo>
                  <a:cubicBezTo>
                    <a:pt x="2" y="23"/>
                    <a:pt x="1" y="28"/>
                    <a:pt x="1" y="3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1085;p29">
              <a:extLst>
                <a:ext uri="{FF2B5EF4-FFF2-40B4-BE49-F238E27FC236}">
                  <a16:creationId xmlns:a16="http://schemas.microsoft.com/office/drawing/2014/main" id="{295463DC-3578-73B5-0DE0-8676F5C1E23C}"/>
                </a:ext>
              </a:extLst>
            </p:cNvPr>
            <p:cNvSpPr/>
            <p:nvPr/>
          </p:nvSpPr>
          <p:spPr>
            <a:xfrm>
              <a:off x="1418045" y="-809135"/>
              <a:ext cx="5040" cy="10800"/>
            </a:xfrm>
            <a:custGeom>
              <a:avLst/>
              <a:gdLst/>
              <a:ahLst/>
              <a:cxnLst/>
              <a:rect l="l" t="t" r="r" b="b"/>
              <a:pathLst>
                <a:path w="14" h="30" extrusionOk="0">
                  <a:moveTo>
                    <a:pt x="12" y="0"/>
                  </a:moveTo>
                  <a:cubicBezTo>
                    <a:pt x="8" y="1"/>
                    <a:pt x="4" y="1"/>
                    <a:pt x="0" y="2"/>
                  </a:cubicBezTo>
                  <a:cubicBezTo>
                    <a:pt x="0" y="11"/>
                    <a:pt x="2" y="20"/>
                    <a:pt x="3" y="29"/>
                  </a:cubicBezTo>
                  <a:lnTo>
                    <a:pt x="13" y="25"/>
                  </a:lnTo>
                  <a:cubicBezTo>
                    <a:pt x="13" y="17"/>
                    <a:pt x="13" y="8"/>
                    <a:pt x="1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29">
              <a:extLst>
                <a:ext uri="{FF2B5EF4-FFF2-40B4-BE49-F238E27FC236}">
                  <a16:creationId xmlns:a16="http://schemas.microsoft.com/office/drawing/2014/main" id="{B0ACDFB5-889A-A26C-5A9F-301B9C7A6F87}"/>
                </a:ext>
              </a:extLst>
            </p:cNvPr>
            <p:cNvSpPr/>
            <p:nvPr/>
          </p:nvSpPr>
          <p:spPr>
            <a:xfrm>
              <a:off x="1421645" y="-865655"/>
              <a:ext cx="3960" cy="9720"/>
            </a:xfrm>
            <a:custGeom>
              <a:avLst/>
              <a:gdLst/>
              <a:ahLst/>
              <a:cxnLst/>
              <a:rect l="l" t="t" r="r" b="b"/>
              <a:pathLst>
                <a:path w="11" h="27" extrusionOk="0">
                  <a:moveTo>
                    <a:pt x="0" y="20"/>
                  </a:moveTo>
                  <a:lnTo>
                    <a:pt x="2" y="26"/>
                  </a:lnTo>
                  <a:lnTo>
                    <a:pt x="3" y="26"/>
                  </a:lnTo>
                  <a:cubicBezTo>
                    <a:pt x="4" y="24"/>
                    <a:pt x="6" y="22"/>
                    <a:pt x="8" y="20"/>
                  </a:cubicBezTo>
                  <a:cubicBezTo>
                    <a:pt x="9" y="19"/>
                    <a:pt x="9" y="20"/>
                    <a:pt x="10" y="20"/>
                  </a:cubicBezTo>
                  <a:cubicBezTo>
                    <a:pt x="7" y="13"/>
                    <a:pt x="3" y="7"/>
                    <a:pt x="0" y="0"/>
                  </a:cubicBezTo>
                  <a:cubicBezTo>
                    <a:pt x="0" y="7"/>
                    <a:pt x="0" y="13"/>
                    <a:pt x="0"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1087;p29">
              <a:extLst>
                <a:ext uri="{FF2B5EF4-FFF2-40B4-BE49-F238E27FC236}">
                  <a16:creationId xmlns:a16="http://schemas.microsoft.com/office/drawing/2014/main" id="{083927EC-5BCE-D107-E554-E8D522671C02}"/>
                </a:ext>
              </a:extLst>
            </p:cNvPr>
            <p:cNvSpPr/>
            <p:nvPr/>
          </p:nvSpPr>
          <p:spPr>
            <a:xfrm>
              <a:off x="1389965" y="-926855"/>
              <a:ext cx="19800" cy="54720"/>
            </a:xfrm>
            <a:custGeom>
              <a:avLst/>
              <a:gdLst/>
              <a:ahLst/>
              <a:cxnLst/>
              <a:rect l="l" t="t" r="r" b="b"/>
              <a:pathLst>
                <a:path w="55" h="152" extrusionOk="0">
                  <a:moveTo>
                    <a:pt x="47" y="118"/>
                  </a:moveTo>
                  <a:cubicBezTo>
                    <a:pt x="31" y="80"/>
                    <a:pt x="15" y="41"/>
                    <a:pt x="0" y="0"/>
                  </a:cubicBezTo>
                  <a:lnTo>
                    <a:pt x="7" y="28"/>
                  </a:lnTo>
                  <a:cubicBezTo>
                    <a:pt x="19" y="70"/>
                    <a:pt x="38" y="110"/>
                    <a:pt x="52" y="151"/>
                  </a:cubicBezTo>
                  <a:lnTo>
                    <a:pt x="54" y="150"/>
                  </a:lnTo>
                  <a:cubicBezTo>
                    <a:pt x="52" y="139"/>
                    <a:pt x="50" y="129"/>
                    <a:pt x="47" y="1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1088;p29">
              <a:extLst>
                <a:ext uri="{FF2B5EF4-FFF2-40B4-BE49-F238E27FC236}">
                  <a16:creationId xmlns:a16="http://schemas.microsoft.com/office/drawing/2014/main" id="{8A94BC79-E231-2C4D-2EED-5855E93A712C}"/>
                </a:ext>
              </a:extLst>
            </p:cNvPr>
            <p:cNvSpPr/>
            <p:nvPr/>
          </p:nvSpPr>
          <p:spPr>
            <a:xfrm>
              <a:off x="1416605" y="-830015"/>
              <a:ext cx="5400" cy="12960"/>
            </a:xfrm>
            <a:custGeom>
              <a:avLst/>
              <a:gdLst/>
              <a:ahLst/>
              <a:cxnLst/>
              <a:rect l="l" t="t" r="r" b="b"/>
              <a:pathLst>
                <a:path w="15" h="36" extrusionOk="0">
                  <a:moveTo>
                    <a:pt x="2" y="0"/>
                  </a:moveTo>
                  <a:lnTo>
                    <a:pt x="1" y="0"/>
                  </a:lnTo>
                  <a:lnTo>
                    <a:pt x="0" y="0"/>
                  </a:lnTo>
                  <a:lnTo>
                    <a:pt x="3" y="35"/>
                  </a:lnTo>
                  <a:lnTo>
                    <a:pt x="14" y="34"/>
                  </a:lnTo>
                  <a:cubicBezTo>
                    <a:pt x="9" y="23"/>
                    <a:pt x="5" y="12"/>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089;p29">
              <a:extLst>
                <a:ext uri="{FF2B5EF4-FFF2-40B4-BE49-F238E27FC236}">
                  <a16:creationId xmlns:a16="http://schemas.microsoft.com/office/drawing/2014/main" id="{C4CA7C71-F2FD-1A3F-2ADF-A54127FC456E}"/>
                </a:ext>
              </a:extLst>
            </p:cNvPr>
            <p:cNvSpPr/>
            <p:nvPr/>
          </p:nvSpPr>
          <p:spPr>
            <a:xfrm>
              <a:off x="1419845" y="-791135"/>
              <a:ext cx="3600" cy="15480"/>
            </a:xfrm>
            <a:custGeom>
              <a:avLst/>
              <a:gdLst/>
              <a:ahLst/>
              <a:cxnLst/>
              <a:rect l="l" t="t" r="r" b="b"/>
              <a:pathLst>
                <a:path w="10" h="43" extrusionOk="0">
                  <a:moveTo>
                    <a:pt x="8" y="0"/>
                  </a:moveTo>
                  <a:lnTo>
                    <a:pt x="0" y="2"/>
                  </a:lnTo>
                  <a:cubicBezTo>
                    <a:pt x="2" y="12"/>
                    <a:pt x="3" y="22"/>
                    <a:pt x="4" y="32"/>
                  </a:cubicBezTo>
                  <a:cubicBezTo>
                    <a:pt x="4" y="35"/>
                    <a:pt x="4" y="39"/>
                    <a:pt x="5" y="42"/>
                  </a:cubicBezTo>
                  <a:lnTo>
                    <a:pt x="9" y="42"/>
                  </a:lnTo>
                  <a:cubicBezTo>
                    <a:pt x="9" y="28"/>
                    <a:pt x="9" y="14"/>
                    <a:pt x="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 name="Google Shape;1090;p29">
              <a:extLst>
                <a:ext uri="{FF2B5EF4-FFF2-40B4-BE49-F238E27FC236}">
                  <a16:creationId xmlns:a16="http://schemas.microsoft.com/office/drawing/2014/main" id="{08C401CA-8E3A-025F-F5F1-1E88ECADDA9A}"/>
                </a:ext>
              </a:extLst>
            </p:cNvPr>
            <p:cNvSpPr/>
            <p:nvPr/>
          </p:nvSpPr>
          <p:spPr>
            <a:xfrm>
              <a:off x="1422365" y="-767015"/>
              <a:ext cx="1080" cy="6120"/>
            </a:xfrm>
            <a:custGeom>
              <a:avLst/>
              <a:gdLst/>
              <a:ahLst/>
              <a:cxnLst/>
              <a:rect l="l" t="t" r="r" b="b"/>
              <a:pathLst>
                <a:path w="3" h="17" extrusionOk="0">
                  <a:moveTo>
                    <a:pt x="2" y="0"/>
                  </a:moveTo>
                  <a:lnTo>
                    <a:pt x="0" y="0"/>
                  </a:lnTo>
                  <a:cubicBezTo>
                    <a:pt x="0" y="5"/>
                    <a:pt x="0" y="10"/>
                    <a:pt x="0" y="16"/>
                  </a:cubicBezTo>
                  <a:cubicBezTo>
                    <a:pt x="2" y="11"/>
                    <a:pt x="2" y="5"/>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091;p29">
              <a:extLst>
                <a:ext uri="{FF2B5EF4-FFF2-40B4-BE49-F238E27FC236}">
                  <a16:creationId xmlns:a16="http://schemas.microsoft.com/office/drawing/2014/main" id="{BFCB0B13-2B3B-D0F4-5B27-6E17FA61ECFD}"/>
                </a:ext>
              </a:extLst>
            </p:cNvPr>
            <p:cNvSpPr/>
            <p:nvPr/>
          </p:nvSpPr>
          <p:spPr>
            <a:xfrm>
              <a:off x="1424885" y="-849455"/>
              <a:ext cx="14040" cy="156600"/>
            </a:xfrm>
            <a:custGeom>
              <a:avLst/>
              <a:gdLst/>
              <a:ahLst/>
              <a:cxnLst/>
              <a:rect l="l" t="t" r="r" b="b"/>
              <a:pathLst>
                <a:path w="39" h="435" extrusionOk="0">
                  <a:moveTo>
                    <a:pt x="0" y="0"/>
                  </a:moveTo>
                  <a:cubicBezTo>
                    <a:pt x="2" y="6"/>
                    <a:pt x="4" y="12"/>
                    <a:pt x="6" y="18"/>
                  </a:cubicBezTo>
                  <a:cubicBezTo>
                    <a:pt x="9" y="38"/>
                    <a:pt x="11" y="59"/>
                    <a:pt x="11" y="80"/>
                  </a:cubicBezTo>
                  <a:cubicBezTo>
                    <a:pt x="11" y="87"/>
                    <a:pt x="11" y="94"/>
                    <a:pt x="11" y="101"/>
                  </a:cubicBezTo>
                  <a:cubicBezTo>
                    <a:pt x="11" y="112"/>
                    <a:pt x="11" y="123"/>
                    <a:pt x="12" y="134"/>
                  </a:cubicBezTo>
                  <a:cubicBezTo>
                    <a:pt x="23" y="134"/>
                    <a:pt x="32" y="150"/>
                    <a:pt x="18" y="154"/>
                  </a:cubicBezTo>
                  <a:lnTo>
                    <a:pt x="14" y="155"/>
                  </a:lnTo>
                  <a:cubicBezTo>
                    <a:pt x="17" y="180"/>
                    <a:pt x="19" y="205"/>
                    <a:pt x="20" y="229"/>
                  </a:cubicBezTo>
                  <a:cubicBezTo>
                    <a:pt x="20" y="264"/>
                    <a:pt x="18" y="299"/>
                    <a:pt x="16" y="334"/>
                  </a:cubicBezTo>
                  <a:lnTo>
                    <a:pt x="19" y="334"/>
                  </a:lnTo>
                  <a:cubicBezTo>
                    <a:pt x="20" y="334"/>
                    <a:pt x="20" y="334"/>
                    <a:pt x="20" y="334"/>
                  </a:cubicBezTo>
                  <a:cubicBezTo>
                    <a:pt x="21" y="335"/>
                    <a:pt x="22" y="336"/>
                    <a:pt x="23" y="337"/>
                  </a:cubicBezTo>
                  <a:cubicBezTo>
                    <a:pt x="23" y="337"/>
                    <a:pt x="23" y="338"/>
                    <a:pt x="23" y="339"/>
                  </a:cubicBezTo>
                  <a:cubicBezTo>
                    <a:pt x="24" y="340"/>
                    <a:pt x="24" y="340"/>
                    <a:pt x="24" y="341"/>
                  </a:cubicBezTo>
                  <a:cubicBezTo>
                    <a:pt x="24" y="343"/>
                    <a:pt x="23" y="346"/>
                    <a:pt x="22" y="348"/>
                  </a:cubicBezTo>
                  <a:cubicBezTo>
                    <a:pt x="21" y="350"/>
                    <a:pt x="19" y="350"/>
                    <a:pt x="17" y="352"/>
                  </a:cubicBezTo>
                  <a:cubicBezTo>
                    <a:pt x="16" y="353"/>
                    <a:pt x="16" y="353"/>
                    <a:pt x="16" y="353"/>
                  </a:cubicBezTo>
                  <a:cubicBezTo>
                    <a:pt x="16" y="364"/>
                    <a:pt x="16" y="374"/>
                    <a:pt x="15" y="384"/>
                  </a:cubicBezTo>
                  <a:cubicBezTo>
                    <a:pt x="15" y="401"/>
                    <a:pt x="13" y="418"/>
                    <a:pt x="11" y="434"/>
                  </a:cubicBezTo>
                  <a:cubicBezTo>
                    <a:pt x="12" y="434"/>
                    <a:pt x="12" y="434"/>
                    <a:pt x="12" y="434"/>
                  </a:cubicBezTo>
                  <a:cubicBezTo>
                    <a:pt x="13" y="433"/>
                    <a:pt x="14" y="432"/>
                    <a:pt x="15" y="431"/>
                  </a:cubicBezTo>
                  <a:lnTo>
                    <a:pt x="15" y="430"/>
                  </a:lnTo>
                  <a:cubicBezTo>
                    <a:pt x="30" y="358"/>
                    <a:pt x="38" y="285"/>
                    <a:pt x="38" y="212"/>
                  </a:cubicBezTo>
                  <a:cubicBezTo>
                    <a:pt x="38" y="172"/>
                    <a:pt x="36" y="133"/>
                    <a:pt x="31" y="93"/>
                  </a:cubicBezTo>
                  <a:cubicBezTo>
                    <a:pt x="28" y="61"/>
                    <a:pt x="21" y="31"/>
                    <a:pt x="11" y="1"/>
                  </a:cubicBezTo>
                  <a:cubicBezTo>
                    <a:pt x="10" y="1"/>
                    <a:pt x="9" y="1"/>
                    <a:pt x="8" y="1"/>
                  </a:cubicBezTo>
                  <a:cubicBezTo>
                    <a:pt x="5" y="1"/>
                    <a:pt x="3"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 name="Google Shape;1092;p29">
              <a:extLst>
                <a:ext uri="{FF2B5EF4-FFF2-40B4-BE49-F238E27FC236}">
                  <a16:creationId xmlns:a16="http://schemas.microsoft.com/office/drawing/2014/main" id="{9B2E6518-23B3-09C3-D09D-0AC1D12170D5}"/>
                </a:ext>
              </a:extLst>
            </p:cNvPr>
            <p:cNvSpPr/>
            <p:nvPr/>
          </p:nvSpPr>
          <p:spPr>
            <a:xfrm>
              <a:off x="1421285" y="-866375"/>
              <a:ext cx="360" cy="1440"/>
            </a:xfrm>
            <a:custGeom>
              <a:avLst/>
              <a:gdLst/>
              <a:ahLst/>
              <a:cxnLst/>
              <a:rect l="l" t="t" r="r" b="b"/>
              <a:pathLst>
                <a:path w="1" h="4" extrusionOk="0">
                  <a:moveTo>
                    <a:pt x="0" y="2"/>
                  </a:moveTo>
                  <a:cubicBezTo>
                    <a:pt x="0" y="1"/>
                    <a:pt x="0" y="1"/>
                    <a:pt x="0" y="1"/>
                  </a:cubicBezTo>
                  <a:lnTo>
                    <a:pt x="0" y="0"/>
                  </a:lnTo>
                  <a:lnTo>
                    <a:pt x="0" y="3"/>
                  </a:ln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1093;p29">
              <a:extLst>
                <a:ext uri="{FF2B5EF4-FFF2-40B4-BE49-F238E27FC236}">
                  <a16:creationId xmlns:a16="http://schemas.microsoft.com/office/drawing/2014/main" id="{CDB8CCAA-38AE-EDAA-4CCF-EB2BB44FD6DE}"/>
                </a:ext>
              </a:extLst>
            </p:cNvPr>
            <p:cNvSpPr/>
            <p:nvPr/>
          </p:nvSpPr>
          <p:spPr>
            <a:xfrm>
              <a:off x="1420205" y="-873215"/>
              <a:ext cx="4680" cy="4320"/>
            </a:xfrm>
            <a:custGeom>
              <a:avLst/>
              <a:gdLst/>
              <a:ahLst/>
              <a:cxnLst/>
              <a:rect l="l" t="t" r="r" b="b"/>
              <a:pathLst>
                <a:path w="13" h="12" extrusionOk="0">
                  <a:moveTo>
                    <a:pt x="2" y="11"/>
                  </a:moveTo>
                  <a:cubicBezTo>
                    <a:pt x="2" y="10"/>
                    <a:pt x="2" y="8"/>
                    <a:pt x="3" y="7"/>
                  </a:cubicBezTo>
                  <a:cubicBezTo>
                    <a:pt x="5" y="5"/>
                    <a:pt x="7" y="3"/>
                    <a:pt x="9" y="1"/>
                  </a:cubicBezTo>
                  <a:cubicBezTo>
                    <a:pt x="10" y="0"/>
                    <a:pt x="11" y="0"/>
                    <a:pt x="12" y="0"/>
                  </a:cubicBezTo>
                  <a:lnTo>
                    <a:pt x="0" y="0"/>
                  </a:lnTo>
                  <a:lnTo>
                    <a:pt x="0" y="3"/>
                  </a:lnTo>
                  <a:cubicBezTo>
                    <a:pt x="1" y="6"/>
                    <a:pt x="1" y="8"/>
                    <a:pt x="2"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1094;p29">
              <a:extLst>
                <a:ext uri="{FF2B5EF4-FFF2-40B4-BE49-F238E27FC236}">
                  <a16:creationId xmlns:a16="http://schemas.microsoft.com/office/drawing/2014/main" id="{5D0EFF5D-1B21-1943-32B1-EFCB8355D47D}"/>
                </a:ext>
              </a:extLst>
            </p:cNvPr>
            <p:cNvSpPr/>
            <p:nvPr/>
          </p:nvSpPr>
          <p:spPr>
            <a:xfrm>
              <a:off x="1409045" y="-872855"/>
              <a:ext cx="1800" cy="6480"/>
            </a:xfrm>
            <a:custGeom>
              <a:avLst/>
              <a:gdLst/>
              <a:ahLst/>
              <a:cxnLst/>
              <a:rect l="l" t="t" r="r" b="b"/>
              <a:pathLst>
                <a:path w="5" h="18" extrusionOk="0">
                  <a:moveTo>
                    <a:pt x="2" y="0"/>
                  </a:moveTo>
                  <a:lnTo>
                    <a:pt x="0" y="2"/>
                  </a:lnTo>
                  <a:cubicBezTo>
                    <a:pt x="1" y="7"/>
                    <a:pt x="3" y="12"/>
                    <a:pt x="4" y="17"/>
                  </a:cubicBezTo>
                  <a:lnTo>
                    <a:pt x="2"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1095;p29">
              <a:extLst>
                <a:ext uri="{FF2B5EF4-FFF2-40B4-BE49-F238E27FC236}">
                  <a16:creationId xmlns:a16="http://schemas.microsoft.com/office/drawing/2014/main" id="{F3502905-7A87-5A50-6FB8-121B24899B83}"/>
                </a:ext>
              </a:extLst>
            </p:cNvPr>
            <p:cNvSpPr/>
            <p:nvPr/>
          </p:nvSpPr>
          <p:spPr>
            <a:xfrm>
              <a:off x="1422725" y="-793295"/>
              <a:ext cx="9720" cy="64800"/>
            </a:xfrm>
            <a:custGeom>
              <a:avLst/>
              <a:gdLst/>
              <a:ahLst/>
              <a:cxnLst/>
              <a:rect l="l" t="t" r="r" b="b"/>
              <a:pathLst>
                <a:path w="27" h="180" extrusionOk="0">
                  <a:moveTo>
                    <a:pt x="23" y="178"/>
                  </a:moveTo>
                  <a:cubicBezTo>
                    <a:pt x="24" y="144"/>
                    <a:pt x="26" y="109"/>
                    <a:pt x="26" y="74"/>
                  </a:cubicBezTo>
                  <a:cubicBezTo>
                    <a:pt x="25" y="49"/>
                    <a:pt x="23" y="24"/>
                    <a:pt x="20" y="0"/>
                  </a:cubicBezTo>
                  <a:lnTo>
                    <a:pt x="0" y="6"/>
                  </a:lnTo>
                  <a:cubicBezTo>
                    <a:pt x="0" y="20"/>
                    <a:pt x="0" y="34"/>
                    <a:pt x="0" y="48"/>
                  </a:cubicBezTo>
                  <a:cubicBezTo>
                    <a:pt x="2" y="47"/>
                    <a:pt x="5" y="47"/>
                    <a:pt x="7" y="46"/>
                  </a:cubicBezTo>
                  <a:cubicBezTo>
                    <a:pt x="17" y="41"/>
                    <a:pt x="26" y="57"/>
                    <a:pt x="18" y="66"/>
                  </a:cubicBezTo>
                  <a:cubicBezTo>
                    <a:pt x="17" y="67"/>
                    <a:pt x="15" y="69"/>
                    <a:pt x="12" y="70"/>
                  </a:cubicBezTo>
                  <a:cubicBezTo>
                    <a:pt x="9" y="72"/>
                    <a:pt x="4" y="74"/>
                    <a:pt x="0" y="74"/>
                  </a:cubicBezTo>
                  <a:cubicBezTo>
                    <a:pt x="0" y="79"/>
                    <a:pt x="0" y="85"/>
                    <a:pt x="0" y="90"/>
                  </a:cubicBezTo>
                  <a:cubicBezTo>
                    <a:pt x="2" y="90"/>
                    <a:pt x="4" y="89"/>
                    <a:pt x="6" y="91"/>
                  </a:cubicBezTo>
                  <a:cubicBezTo>
                    <a:pt x="8" y="93"/>
                    <a:pt x="9" y="94"/>
                    <a:pt x="10" y="96"/>
                  </a:cubicBezTo>
                  <a:cubicBezTo>
                    <a:pt x="11" y="98"/>
                    <a:pt x="12" y="99"/>
                    <a:pt x="12" y="102"/>
                  </a:cubicBezTo>
                  <a:cubicBezTo>
                    <a:pt x="12" y="104"/>
                    <a:pt x="11" y="105"/>
                    <a:pt x="10" y="107"/>
                  </a:cubicBezTo>
                  <a:cubicBezTo>
                    <a:pt x="9" y="109"/>
                    <a:pt x="8" y="111"/>
                    <a:pt x="6" y="112"/>
                  </a:cubicBezTo>
                  <a:cubicBezTo>
                    <a:pt x="4" y="113"/>
                    <a:pt x="2" y="113"/>
                    <a:pt x="0" y="113"/>
                  </a:cubicBezTo>
                  <a:cubicBezTo>
                    <a:pt x="0" y="135"/>
                    <a:pt x="0" y="157"/>
                    <a:pt x="0" y="179"/>
                  </a:cubicBezTo>
                  <a:cubicBezTo>
                    <a:pt x="5" y="179"/>
                    <a:pt x="10" y="178"/>
                    <a:pt x="15" y="178"/>
                  </a:cubicBezTo>
                  <a:cubicBezTo>
                    <a:pt x="18" y="178"/>
                    <a:pt x="20" y="178"/>
                    <a:pt x="23" y="17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096;p29">
              <a:extLst>
                <a:ext uri="{FF2B5EF4-FFF2-40B4-BE49-F238E27FC236}">
                  <a16:creationId xmlns:a16="http://schemas.microsoft.com/office/drawing/2014/main" id="{C8A3F112-99E0-FDD4-15B5-75832512A3A6}"/>
                </a:ext>
              </a:extLst>
            </p:cNvPr>
            <p:cNvSpPr/>
            <p:nvPr/>
          </p:nvSpPr>
          <p:spPr>
            <a:xfrm>
              <a:off x="1421285" y="-858455"/>
              <a:ext cx="8280" cy="58320"/>
            </a:xfrm>
            <a:custGeom>
              <a:avLst/>
              <a:gdLst/>
              <a:ahLst/>
              <a:cxnLst/>
              <a:rect l="l" t="t" r="r" b="b"/>
              <a:pathLst>
                <a:path w="23" h="162" extrusionOk="0">
                  <a:moveTo>
                    <a:pt x="21" y="126"/>
                  </a:moveTo>
                  <a:cubicBezTo>
                    <a:pt x="21" y="119"/>
                    <a:pt x="21" y="112"/>
                    <a:pt x="21" y="105"/>
                  </a:cubicBezTo>
                  <a:cubicBezTo>
                    <a:pt x="21" y="84"/>
                    <a:pt x="19" y="63"/>
                    <a:pt x="16" y="43"/>
                  </a:cubicBezTo>
                  <a:cubicBezTo>
                    <a:pt x="14" y="37"/>
                    <a:pt x="12" y="31"/>
                    <a:pt x="10" y="25"/>
                  </a:cubicBezTo>
                  <a:lnTo>
                    <a:pt x="8" y="24"/>
                  </a:lnTo>
                  <a:cubicBezTo>
                    <a:pt x="6" y="22"/>
                    <a:pt x="5" y="21"/>
                    <a:pt x="3" y="19"/>
                  </a:cubicBezTo>
                  <a:cubicBezTo>
                    <a:pt x="2" y="17"/>
                    <a:pt x="2" y="15"/>
                    <a:pt x="2" y="12"/>
                  </a:cubicBezTo>
                  <a:cubicBezTo>
                    <a:pt x="2" y="10"/>
                    <a:pt x="2" y="8"/>
                    <a:pt x="3" y="6"/>
                  </a:cubicBezTo>
                  <a:lnTo>
                    <a:pt x="1" y="0"/>
                  </a:lnTo>
                  <a:cubicBezTo>
                    <a:pt x="0" y="5"/>
                    <a:pt x="0" y="10"/>
                    <a:pt x="0" y="15"/>
                  </a:cubicBezTo>
                  <a:cubicBezTo>
                    <a:pt x="0" y="30"/>
                    <a:pt x="1" y="44"/>
                    <a:pt x="4" y="59"/>
                  </a:cubicBezTo>
                  <a:cubicBezTo>
                    <a:pt x="5" y="67"/>
                    <a:pt x="7" y="98"/>
                    <a:pt x="12" y="117"/>
                  </a:cubicBezTo>
                  <a:lnTo>
                    <a:pt x="13" y="119"/>
                  </a:lnTo>
                  <a:cubicBezTo>
                    <a:pt x="15" y="121"/>
                    <a:pt x="15" y="123"/>
                    <a:pt x="15" y="125"/>
                  </a:cubicBezTo>
                  <a:lnTo>
                    <a:pt x="15" y="126"/>
                  </a:lnTo>
                  <a:lnTo>
                    <a:pt x="16" y="127"/>
                  </a:lnTo>
                  <a:cubicBezTo>
                    <a:pt x="17" y="129"/>
                    <a:pt x="18" y="130"/>
                    <a:pt x="19" y="131"/>
                  </a:cubicBezTo>
                  <a:cubicBezTo>
                    <a:pt x="20" y="131"/>
                    <a:pt x="20" y="131"/>
                    <a:pt x="20" y="131"/>
                  </a:cubicBezTo>
                  <a:cubicBezTo>
                    <a:pt x="21" y="131"/>
                    <a:pt x="21" y="131"/>
                    <a:pt x="21" y="132"/>
                  </a:cubicBezTo>
                  <a:lnTo>
                    <a:pt x="21" y="133"/>
                  </a:lnTo>
                  <a:cubicBezTo>
                    <a:pt x="21" y="134"/>
                    <a:pt x="21" y="134"/>
                    <a:pt x="20" y="134"/>
                  </a:cubicBezTo>
                  <a:lnTo>
                    <a:pt x="19" y="134"/>
                  </a:lnTo>
                  <a:cubicBezTo>
                    <a:pt x="18" y="134"/>
                    <a:pt x="16" y="134"/>
                    <a:pt x="15" y="133"/>
                  </a:cubicBezTo>
                  <a:cubicBezTo>
                    <a:pt x="14" y="132"/>
                    <a:pt x="14" y="132"/>
                    <a:pt x="13" y="132"/>
                  </a:cubicBezTo>
                  <a:cubicBezTo>
                    <a:pt x="12" y="132"/>
                    <a:pt x="12" y="133"/>
                    <a:pt x="11" y="133"/>
                  </a:cubicBezTo>
                  <a:cubicBezTo>
                    <a:pt x="9" y="134"/>
                    <a:pt x="6" y="135"/>
                    <a:pt x="4" y="136"/>
                  </a:cubicBezTo>
                  <a:cubicBezTo>
                    <a:pt x="4" y="144"/>
                    <a:pt x="4" y="153"/>
                    <a:pt x="4" y="161"/>
                  </a:cubicBezTo>
                  <a:cubicBezTo>
                    <a:pt x="10" y="159"/>
                    <a:pt x="16" y="158"/>
                    <a:pt x="22" y="158"/>
                  </a:cubicBezTo>
                  <a:cubicBezTo>
                    <a:pt x="21" y="148"/>
                    <a:pt x="21" y="137"/>
                    <a:pt x="21" y="1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1097;p29">
              <a:extLst>
                <a:ext uri="{FF2B5EF4-FFF2-40B4-BE49-F238E27FC236}">
                  <a16:creationId xmlns:a16="http://schemas.microsoft.com/office/drawing/2014/main" id="{28861FF6-BA86-651E-3C6F-9B3C1CBF7586}"/>
                </a:ext>
              </a:extLst>
            </p:cNvPr>
            <p:cNvSpPr/>
            <p:nvPr/>
          </p:nvSpPr>
          <p:spPr>
            <a:xfrm>
              <a:off x="1423085" y="-722015"/>
              <a:ext cx="8280" cy="29520"/>
            </a:xfrm>
            <a:custGeom>
              <a:avLst/>
              <a:gdLst/>
              <a:ahLst/>
              <a:cxnLst/>
              <a:rect l="l" t="t" r="r" b="b"/>
              <a:pathLst>
                <a:path w="23" h="82" extrusionOk="0">
                  <a:moveTo>
                    <a:pt x="22" y="0"/>
                  </a:moveTo>
                  <a:cubicBezTo>
                    <a:pt x="17" y="2"/>
                    <a:pt x="12" y="3"/>
                    <a:pt x="7" y="3"/>
                  </a:cubicBezTo>
                  <a:cubicBezTo>
                    <a:pt x="6" y="3"/>
                    <a:pt x="4" y="3"/>
                    <a:pt x="3" y="3"/>
                  </a:cubicBezTo>
                  <a:lnTo>
                    <a:pt x="0" y="3"/>
                  </a:lnTo>
                  <a:cubicBezTo>
                    <a:pt x="0" y="6"/>
                    <a:pt x="0" y="9"/>
                    <a:pt x="0" y="12"/>
                  </a:cubicBezTo>
                  <a:lnTo>
                    <a:pt x="10" y="12"/>
                  </a:lnTo>
                  <a:cubicBezTo>
                    <a:pt x="12" y="12"/>
                    <a:pt x="13" y="12"/>
                    <a:pt x="14" y="13"/>
                  </a:cubicBezTo>
                  <a:cubicBezTo>
                    <a:pt x="16" y="14"/>
                    <a:pt x="17" y="15"/>
                    <a:pt x="18" y="17"/>
                  </a:cubicBezTo>
                  <a:cubicBezTo>
                    <a:pt x="19" y="19"/>
                    <a:pt x="20" y="20"/>
                    <a:pt x="20" y="22"/>
                  </a:cubicBezTo>
                  <a:cubicBezTo>
                    <a:pt x="20" y="24"/>
                    <a:pt x="19" y="26"/>
                    <a:pt x="18" y="28"/>
                  </a:cubicBezTo>
                  <a:cubicBezTo>
                    <a:pt x="17" y="30"/>
                    <a:pt x="16" y="31"/>
                    <a:pt x="14" y="32"/>
                  </a:cubicBezTo>
                  <a:cubicBezTo>
                    <a:pt x="13" y="32"/>
                    <a:pt x="12" y="33"/>
                    <a:pt x="10" y="33"/>
                  </a:cubicBezTo>
                  <a:lnTo>
                    <a:pt x="1" y="33"/>
                  </a:lnTo>
                  <a:cubicBezTo>
                    <a:pt x="1" y="38"/>
                    <a:pt x="1" y="43"/>
                    <a:pt x="2" y="48"/>
                  </a:cubicBezTo>
                  <a:lnTo>
                    <a:pt x="3" y="48"/>
                  </a:lnTo>
                  <a:cubicBezTo>
                    <a:pt x="4" y="48"/>
                    <a:pt x="6" y="48"/>
                    <a:pt x="8" y="49"/>
                  </a:cubicBezTo>
                  <a:cubicBezTo>
                    <a:pt x="10" y="50"/>
                    <a:pt x="10" y="51"/>
                    <a:pt x="11" y="53"/>
                  </a:cubicBezTo>
                  <a:cubicBezTo>
                    <a:pt x="12" y="55"/>
                    <a:pt x="13" y="56"/>
                    <a:pt x="13" y="58"/>
                  </a:cubicBezTo>
                  <a:cubicBezTo>
                    <a:pt x="13" y="59"/>
                    <a:pt x="12" y="61"/>
                    <a:pt x="11" y="63"/>
                  </a:cubicBezTo>
                  <a:cubicBezTo>
                    <a:pt x="10" y="65"/>
                    <a:pt x="9" y="65"/>
                    <a:pt x="8" y="66"/>
                  </a:cubicBezTo>
                  <a:cubicBezTo>
                    <a:pt x="7" y="67"/>
                    <a:pt x="6" y="67"/>
                    <a:pt x="5" y="67"/>
                  </a:cubicBezTo>
                  <a:cubicBezTo>
                    <a:pt x="5" y="70"/>
                    <a:pt x="5" y="73"/>
                    <a:pt x="7" y="76"/>
                  </a:cubicBezTo>
                  <a:cubicBezTo>
                    <a:pt x="7" y="77"/>
                    <a:pt x="7" y="77"/>
                    <a:pt x="7" y="78"/>
                  </a:cubicBezTo>
                  <a:cubicBezTo>
                    <a:pt x="8" y="79"/>
                    <a:pt x="9" y="79"/>
                    <a:pt x="10" y="80"/>
                  </a:cubicBezTo>
                  <a:cubicBezTo>
                    <a:pt x="11" y="81"/>
                    <a:pt x="12" y="81"/>
                    <a:pt x="13" y="81"/>
                  </a:cubicBezTo>
                  <a:cubicBezTo>
                    <a:pt x="15" y="81"/>
                    <a:pt x="16" y="81"/>
                    <a:pt x="17" y="80"/>
                  </a:cubicBezTo>
                  <a:cubicBezTo>
                    <a:pt x="18" y="64"/>
                    <a:pt x="19" y="47"/>
                    <a:pt x="20" y="30"/>
                  </a:cubicBezTo>
                  <a:cubicBezTo>
                    <a:pt x="20" y="21"/>
                    <a:pt x="21" y="11"/>
                    <a:pt x="2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 name="Google Shape;1098;p29">
              <a:extLst>
                <a:ext uri="{FF2B5EF4-FFF2-40B4-BE49-F238E27FC236}">
                  <a16:creationId xmlns:a16="http://schemas.microsoft.com/office/drawing/2014/main" id="{04CAD98A-574A-EF37-3CC5-6885AE9E5168}"/>
                </a:ext>
              </a:extLst>
            </p:cNvPr>
            <p:cNvSpPr/>
            <p:nvPr/>
          </p:nvSpPr>
          <p:spPr>
            <a:xfrm>
              <a:off x="1384205" y="-959975"/>
              <a:ext cx="36000" cy="87480"/>
            </a:xfrm>
            <a:custGeom>
              <a:avLst/>
              <a:gdLst/>
              <a:ahLst/>
              <a:cxnLst/>
              <a:rect l="l" t="t" r="r" b="b"/>
              <a:pathLst>
                <a:path w="100" h="243" extrusionOk="0">
                  <a:moveTo>
                    <a:pt x="63" y="210"/>
                  </a:moveTo>
                  <a:cubicBezTo>
                    <a:pt x="66" y="221"/>
                    <a:pt x="68" y="232"/>
                    <a:pt x="70" y="242"/>
                  </a:cubicBezTo>
                  <a:lnTo>
                    <a:pt x="72" y="242"/>
                  </a:lnTo>
                  <a:lnTo>
                    <a:pt x="82" y="242"/>
                  </a:lnTo>
                  <a:cubicBezTo>
                    <a:pt x="83" y="242"/>
                    <a:pt x="85" y="242"/>
                    <a:pt x="86" y="242"/>
                  </a:cubicBezTo>
                  <a:cubicBezTo>
                    <a:pt x="87" y="242"/>
                    <a:pt x="88" y="242"/>
                    <a:pt x="89" y="242"/>
                  </a:cubicBezTo>
                  <a:lnTo>
                    <a:pt x="99" y="242"/>
                  </a:lnTo>
                  <a:cubicBezTo>
                    <a:pt x="82" y="172"/>
                    <a:pt x="58" y="104"/>
                    <a:pt x="28" y="38"/>
                  </a:cubicBezTo>
                  <a:cubicBezTo>
                    <a:pt x="22" y="25"/>
                    <a:pt x="16" y="12"/>
                    <a:pt x="11" y="0"/>
                  </a:cubicBezTo>
                  <a:cubicBezTo>
                    <a:pt x="10" y="7"/>
                    <a:pt x="8" y="15"/>
                    <a:pt x="5" y="22"/>
                  </a:cubicBezTo>
                  <a:cubicBezTo>
                    <a:pt x="5" y="22"/>
                    <a:pt x="5" y="21"/>
                    <a:pt x="4" y="22"/>
                  </a:cubicBezTo>
                  <a:cubicBezTo>
                    <a:pt x="3" y="23"/>
                    <a:pt x="3" y="24"/>
                    <a:pt x="2" y="25"/>
                  </a:cubicBezTo>
                  <a:cubicBezTo>
                    <a:pt x="1" y="25"/>
                    <a:pt x="0" y="25"/>
                    <a:pt x="0" y="26"/>
                  </a:cubicBezTo>
                  <a:cubicBezTo>
                    <a:pt x="4" y="48"/>
                    <a:pt x="10" y="71"/>
                    <a:pt x="16" y="94"/>
                  </a:cubicBezTo>
                  <a:cubicBezTo>
                    <a:pt x="31" y="133"/>
                    <a:pt x="47" y="172"/>
                    <a:pt x="63" y="2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1099;p29">
              <a:extLst>
                <a:ext uri="{FF2B5EF4-FFF2-40B4-BE49-F238E27FC236}">
                  <a16:creationId xmlns:a16="http://schemas.microsoft.com/office/drawing/2014/main" id="{C632B4F2-12F1-D895-B7A6-F0E3F2094914}"/>
                </a:ext>
              </a:extLst>
            </p:cNvPr>
            <p:cNvSpPr/>
            <p:nvPr/>
          </p:nvSpPr>
          <p:spPr>
            <a:xfrm>
              <a:off x="1419125" y="-865295"/>
              <a:ext cx="2880" cy="7200"/>
            </a:xfrm>
            <a:custGeom>
              <a:avLst/>
              <a:gdLst/>
              <a:ahLst/>
              <a:cxnLst/>
              <a:rect l="l" t="t" r="r" b="b"/>
              <a:pathLst>
                <a:path w="8" h="20" extrusionOk="0">
                  <a:moveTo>
                    <a:pt x="6" y="0"/>
                  </a:moveTo>
                  <a:lnTo>
                    <a:pt x="0" y="0"/>
                  </a:lnTo>
                  <a:cubicBezTo>
                    <a:pt x="2" y="6"/>
                    <a:pt x="4" y="13"/>
                    <a:pt x="7" y="19"/>
                  </a:cubicBezTo>
                  <a:cubicBezTo>
                    <a:pt x="7" y="12"/>
                    <a:pt x="7" y="6"/>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1100;p29">
              <a:extLst>
                <a:ext uri="{FF2B5EF4-FFF2-40B4-BE49-F238E27FC236}">
                  <a16:creationId xmlns:a16="http://schemas.microsoft.com/office/drawing/2014/main" id="{2026F5B5-995A-0421-CB9B-C8084B0AA9B2}"/>
                </a:ext>
              </a:extLst>
            </p:cNvPr>
            <p:cNvSpPr/>
            <p:nvPr/>
          </p:nvSpPr>
          <p:spPr>
            <a:xfrm>
              <a:off x="1410485" y="-866015"/>
              <a:ext cx="12240" cy="48960"/>
            </a:xfrm>
            <a:custGeom>
              <a:avLst/>
              <a:gdLst/>
              <a:ahLst/>
              <a:cxnLst/>
              <a:rect l="l" t="t" r="r" b="b"/>
              <a:pathLst>
                <a:path w="34" h="136" extrusionOk="0">
                  <a:moveTo>
                    <a:pt x="14" y="78"/>
                  </a:moveTo>
                  <a:cubicBezTo>
                    <a:pt x="16" y="78"/>
                    <a:pt x="18" y="78"/>
                    <a:pt x="20" y="79"/>
                  </a:cubicBezTo>
                  <a:cubicBezTo>
                    <a:pt x="21" y="80"/>
                    <a:pt x="23" y="82"/>
                    <a:pt x="24" y="84"/>
                  </a:cubicBezTo>
                  <a:cubicBezTo>
                    <a:pt x="25" y="86"/>
                    <a:pt x="26" y="88"/>
                    <a:pt x="26" y="90"/>
                  </a:cubicBezTo>
                  <a:cubicBezTo>
                    <a:pt x="26" y="92"/>
                    <a:pt x="25" y="94"/>
                    <a:pt x="24" y="96"/>
                  </a:cubicBezTo>
                  <a:cubicBezTo>
                    <a:pt x="23" y="98"/>
                    <a:pt x="21" y="99"/>
                    <a:pt x="20" y="100"/>
                  </a:cubicBezTo>
                  <a:cubicBezTo>
                    <a:pt x="19" y="100"/>
                    <a:pt x="19" y="100"/>
                    <a:pt x="19" y="100"/>
                  </a:cubicBezTo>
                  <a:cubicBezTo>
                    <a:pt x="22" y="112"/>
                    <a:pt x="26" y="124"/>
                    <a:pt x="30" y="135"/>
                  </a:cubicBezTo>
                  <a:lnTo>
                    <a:pt x="33" y="135"/>
                  </a:lnTo>
                  <a:cubicBezTo>
                    <a:pt x="32" y="116"/>
                    <a:pt x="31" y="98"/>
                    <a:pt x="28" y="80"/>
                  </a:cubicBezTo>
                  <a:cubicBezTo>
                    <a:pt x="24" y="52"/>
                    <a:pt x="11" y="27"/>
                    <a:pt x="7" y="0"/>
                  </a:cubicBezTo>
                  <a:lnTo>
                    <a:pt x="0" y="0"/>
                  </a:lnTo>
                  <a:cubicBezTo>
                    <a:pt x="6" y="18"/>
                    <a:pt x="9" y="35"/>
                    <a:pt x="11" y="54"/>
                  </a:cubicBezTo>
                  <a:cubicBezTo>
                    <a:pt x="11" y="62"/>
                    <a:pt x="13" y="70"/>
                    <a:pt x="14" y="78"/>
                  </a:cubicBezTo>
                  <a:lnTo>
                    <a:pt x="14" y="79"/>
                  </a:lnTo>
                  <a:lnTo>
                    <a:pt x="14" y="7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101;p29">
              <a:extLst>
                <a:ext uri="{FF2B5EF4-FFF2-40B4-BE49-F238E27FC236}">
                  <a16:creationId xmlns:a16="http://schemas.microsoft.com/office/drawing/2014/main" id="{1B615BD8-A371-83A0-8CE4-7F67D76E39CA}"/>
                </a:ext>
              </a:extLst>
            </p:cNvPr>
            <p:cNvSpPr/>
            <p:nvPr/>
          </p:nvSpPr>
          <p:spPr>
            <a:xfrm>
              <a:off x="1416605" y="-873575"/>
              <a:ext cx="5040" cy="8280"/>
            </a:xfrm>
            <a:custGeom>
              <a:avLst/>
              <a:gdLst/>
              <a:ahLst/>
              <a:cxnLst/>
              <a:rect l="l" t="t" r="r" b="b"/>
              <a:pathLst>
                <a:path w="14" h="23" extrusionOk="0">
                  <a:moveTo>
                    <a:pt x="3" y="6"/>
                  </a:moveTo>
                  <a:cubicBezTo>
                    <a:pt x="4" y="12"/>
                    <a:pt x="5" y="17"/>
                    <a:pt x="7" y="22"/>
                  </a:cubicBezTo>
                  <a:lnTo>
                    <a:pt x="13" y="22"/>
                  </a:lnTo>
                  <a:lnTo>
                    <a:pt x="13" y="20"/>
                  </a:lnTo>
                  <a:cubicBezTo>
                    <a:pt x="12" y="18"/>
                    <a:pt x="12" y="16"/>
                    <a:pt x="12" y="14"/>
                  </a:cubicBezTo>
                  <a:cubicBezTo>
                    <a:pt x="12" y="13"/>
                    <a:pt x="12" y="12"/>
                    <a:pt x="12" y="11"/>
                  </a:cubicBezTo>
                  <a:cubicBezTo>
                    <a:pt x="12" y="9"/>
                    <a:pt x="12" y="6"/>
                    <a:pt x="11" y="3"/>
                  </a:cubicBezTo>
                  <a:lnTo>
                    <a:pt x="11" y="0"/>
                  </a:lnTo>
                  <a:lnTo>
                    <a:pt x="0" y="0"/>
                  </a:lnTo>
                  <a:cubicBezTo>
                    <a:pt x="1" y="1"/>
                    <a:pt x="2" y="1"/>
                    <a:pt x="2" y="2"/>
                  </a:cubicBezTo>
                  <a:cubicBezTo>
                    <a:pt x="3" y="3"/>
                    <a:pt x="3" y="5"/>
                    <a:pt x="3"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 name="Google Shape;1102;p29">
              <a:extLst>
                <a:ext uri="{FF2B5EF4-FFF2-40B4-BE49-F238E27FC236}">
                  <a16:creationId xmlns:a16="http://schemas.microsoft.com/office/drawing/2014/main" id="{CF2056FD-2A11-042F-403D-EE1B01619048}"/>
                </a:ext>
              </a:extLst>
            </p:cNvPr>
            <p:cNvSpPr/>
            <p:nvPr/>
          </p:nvSpPr>
          <p:spPr>
            <a:xfrm>
              <a:off x="1409765" y="-873575"/>
              <a:ext cx="4680" cy="7560"/>
            </a:xfrm>
            <a:custGeom>
              <a:avLst/>
              <a:gdLst/>
              <a:ahLst/>
              <a:cxnLst/>
              <a:rect l="l" t="t" r="r" b="b"/>
              <a:pathLst>
                <a:path w="13" h="21" extrusionOk="0">
                  <a:moveTo>
                    <a:pt x="2" y="20"/>
                  </a:moveTo>
                  <a:lnTo>
                    <a:pt x="9" y="20"/>
                  </a:lnTo>
                  <a:cubicBezTo>
                    <a:pt x="9" y="18"/>
                    <a:pt x="9" y="15"/>
                    <a:pt x="9" y="13"/>
                  </a:cubicBezTo>
                  <a:cubicBezTo>
                    <a:pt x="9" y="10"/>
                    <a:pt x="9" y="9"/>
                    <a:pt x="9" y="6"/>
                  </a:cubicBezTo>
                  <a:cubicBezTo>
                    <a:pt x="9" y="5"/>
                    <a:pt x="9" y="4"/>
                    <a:pt x="10" y="3"/>
                  </a:cubicBezTo>
                  <a:cubicBezTo>
                    <a:pt x="11" y="2"/>
                    <a:pt x="11" y="1"/>
                    <a:pt x="12" y="0"/>
                  </a:cubicBezTo>
                  <a:lnTo>
                    <a:pt x="2" y="0"/>
                  </a:lnTo>
                  <a:lnTo>
                    <a:pt x="0" y="0"/>
                  </a:lnTo>
                  <a:lnTo>
                    <a:pt x="3" y="17"/>
                  </a:lnTo>
                  <a:lnTo>
                    <a:pt x="2" y="2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29">
              <a:extLst>
                <a:ext uri="{FF2B5EF4-FFF2-40B4-BE49-F238E27FC236}">
                  <a16:creationId xmlns:a16="http://schemas.microsoft.com/office/drawing/2014/main" id="{8C2B0D71-730A-E0A4-2E95-BE7CBB92170E}"/>
                </a:ext>
              </a:extLst>
            </p:cNvPr>
            <p:cNvSpPr/>
            <p:nvPr/>
          </p:nvSpPr>
          <p:spPr>
            <a:xfrm>
              <a:off x="1412645" y="-865655"/>
              <a:ext cx="12960" cy="50040"/>
            </a:xfrm>
            <a:custGeom>
              <a:avLst/>
              <a:gdLst/>
              <a:ahLst/>
              <a:cxnLst/>
              <a:rect l="l" t="t" r="r" b="b"/>
              <a:pathLst>
                <a:path w="36" h="139" extrusionOk="0">
                  <a:moveTo>
                    <a:pt x="22" y="79"/>
                  </a:moveTo>
                  <a:cubicBezTo>
                    <a:pt x="25" y="97"/>
                    <a:pt x="26" y="115"/>
                    <a:pt x="27" y="133"/>
                  </a:cubicBezTo>
                  <a:cubicBezTo>
                    <a:pt x="29" y="133"/>
                    <a:pt x="31" y="134"/>
                    <a:pt x="32" y="135"/>
                  </a:cubicBezTo>
                  <a:cubicBezTo>
                    <a:pt x="33" y="136"/>
                    <a:pt x="35" y="137"/>
                    <a:pt x="35" y="138"/>
                  </a:cubicBezTo>
                  <a:cubicBezTo>
                    <a:pt x="30" y="119"/>
                    <a:pt x="29" y="88"/>
                    <a:pt x="27" y="80"/>
                  </a:cubicBezTo>
                  <a:cubicBezTo>
                    <a:pt x="25" y="65"/>
                    <a:pt x="24" y="51"/>
                    <a:pt x="24" y="36"/>
                  </a:cubicBezTo>
                  <a:cubicBezTo>
                    <a:pt x="24" y="31"/>
                    <a:pt x="24" y="26"/>
                    <a:pt x="24" y="21"/>
                  </a:cubicBezTo>
                  <a:cubicBezTo>
                    <a:pt x="21" y="14"/>
                    <a:pt x="19" y="8"/>
                    <a:pt x="17" y="1"/>
                  </a:cubicBezTo>
                  <a:lnTo>
                    <a:pt x="0" y="0"/>
                  </a:lnTo>
                  <a:cubicBezTo>
                    <a:pt x="5" y="26"/>
                    <a:pt x="18" y="51"/>
                    <a:pt x="22" y="7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29">
              <a:extLst>
                <a:ext uri="{FF2B5EF4-FFF2-40B4-BE49-F238E27FC236}">
                  <a16:creationId xmlns:a16="http://schemas.microsoft.com/office/drawing/2014/main" id="{9F5356FA-EAD9-1193-9973-9E3DCE514C70}"/>
                </a:ext>
              </a:extLst>
            </p:cNvPr>
            <p:cNvSpPr/>
            <p:nvPr/>
          </p:nvSpPr>
          <p:spPr>
            <a:xfrm>
              <a:off x="1425605" y="-812735"/>
              <a:ext cx="3240" cy="3240"/>
            </a:xfrm>
            <a:custGeom>
              <a:avLst/>
              <a:gdLst/>
              <a:ahLst/>
              <a:cxnLst/>
              <a:rect l="l" t="t" r="r" b="b"/>
              <a:pathLst>
                <a:path w="9" h="9" extrusionOk="0">
                  <a:moveTo>
                    <a:pt x="0" y="6"/>
                  </a:moveTo>
                  <a:cubicBezTo>
                    <a:pt x="1" y="6"/>
                    <a:pt x="1" y="6"/>
                    <a:pt x="2" y="7"/>
                  </a:cubicBezTo>
                  <a:cubicBezTo>
                    <a:pt x="3" y="8"/>
                    <a:pt x="5" y="8"/>
                    <a:pt x="7" y="8"/>
                  </a:cubicBezTo>
                  <a:lnTo>
                    <a:pt x="8" y="8"/>
                  </a:lnTo>
                  <a:lnTo>
                    <a:pt x="8" y="7"/>
                  </a:lnTo>
                  <a:lnTo>
                    <a:pt x="8" y="6"/>
                  </a:lnTo>
                  <a:cubicBezTo>
                    <a:pt x="8" y="5"/>
                    <a:pt x="8" y="5"/>
                    <a:pt x="8" y="5"/>
                  </a:cubicBezTo>
                  <a:cubicBezTo>
                    <a:pt x="7" y="5"/>
                    <a:pt x="7" y="5"/>
                    <a:pt x="7" y="5"/>
                  </a:cubicBezTo>
                  <a:cubicBezTo>
                    <a:pt x="5" y="4"/>
                    <a:pt x="4" y="3"/>
                    <a:pt x="3" y="1"/>
                  </a:cubicBezTo>
                  <a:lnTo>
                    <a:pt x="2" y="0"/>
                  </a:lnTo>
                  <a:cubicBezTo>
                    <a:pt x="2" y="2"/>
                    <a:pt x="2" y="3"/>
                    <a:pt x="1" y="4"/>
                  </a:cubicBezTo>
                  <a:cubicBezTo>
                    <a:pt x="1" y="5"/>
                    <a:pt x="1" y="5"/>
                    <a:pt x="0"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29">
              <a:extLst>
                <a:ext uri="{FF2B5EF4-FFF2-40B4-BE49-F238E27FC236}">
                  <a16:creationId xmlns:a16="http://schemas.microsoft.com/office/drawing/2014/main" id="{9BF7AE19-260D-A781-9BFD-9EAC3E90EE95}"/>
                </a:ext>
              </a:extLst>
            </p:cNvPr>
            <p:cNvSpPr/>
            <p:nvPr/>
          </p:nvSpPr>
          <p:spPr>
            <a:xfrm>
              <a:off x="1414085" y="-873575"/>
              <a:ext cx="2880" cy="720"/>
            </a:xfrm>
            <a:custGeom>
              <a:avLst/>
              <a:gdLst/>
              <a:ahLst/>
              <a:cxnLst/>
              <a:rect l="l" t="t" r="r" b="b"/>
              <a:pathLst>
                <a:path w="8" h="2" extrusionOk="0">
                  <a:moveTo>
                    <a:pt x="0" y="1"/>
                  </a:moveTo>
                  <a:lnTo>
                    <a:pt x="7" y="1"/>
                  </a:lnTo>
                  <a:cubicBezTo>
                    <a:pt x="6" y="0"/>
                    <a:pt x="4" y="0"/>
                    <a:pt x="3" y="0"/>
                  </a:cubicBezTo>
                  <a:cubicBezTo>
                    <a:pt x="1" y="0"/>
                    <a:pt x="1" y="0"/>
                    <a:pt x="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1106;p29">
              <a:extLst>
                <a:ext uri="{FF2B5EF4-FFF2-40B4-BE49-F238E27FC236}">
                  <a16:creationId xmlns:a16="http://schemas.microsoft.com/office/drawing/2014/main" id="{F303992C-DB2C-C830-A525-F2A9E27E22A8}"/>
                </a:ext>
              </a:extLst>
            </p:cNvPr>
            <p:cNvSpPr/>
            <p:nvPr/>
          </p:nvSpPr>
          <p:spPr>
            <a:xfrm>
              <a:off x="1412645" y="-873215"/>
              <a:ext cx="6480" cy="7920"/>
            </a:xfrm>
            <a:custGeom>
              <a:avLst/>
              <a:gdLst/>
              <a:ahLst/>
              <a:cxnLst/>
              <a:rect l="l" t="t" r="r" b="b"/>
              <a:pathLst>
                <a:path w="18" h="22" extrusionOk="0">
                  <a:moveTo>
                    <a:pt x="0" y="6"/>
                  </a:moveTo>
                  <a:cubicBezTo>
                    <a:pt x="0" y="8"/>
                    <a:pt x="0" y="11"/>
                    <a:pt x="0" y="13"/>
                  </a:cubicBezTo>
                  <a:cubicBezTo>
                    <a:pt x="0" y="15"/>
                    <a:pt x="0" y="18"/>
                    <a:pt x="0" y="20"/>
                  </a:cubicBezTo>
                  <a:lnTo>
                    <a:pt x="17" y="21"/>
                  </a:lnTo>
                  <a:cubicBezTo>
                    <a:pt x="15" y="16"/>
                    <a:pt x="14" y="11"/>
                    <a:pt x="13" y="6"/>
                  </a:cubicBezTo>
                  <a:cubicBezTo>
                    <a:pt x="13" y="5"/>
                    <a:pt x="13" y="4"/>
                    <a:pt x="12" y="3"/>
                  </a:cubicBezTo>
                  <a:cubicBezTo>
                    <a:pt x="12" y="2"/>
                    <a:pt x="11" y="1"/>
                    <a:pt x="10" y="0"/>
                  </a:cubicBezTo>
                  <a:lnTo>
                    <a:pt x="9" y="0"/>
                  </a:lnTo>
                  <a:lnTo>
                    <a:pt x="3" y="0"/>
                  </a:lnTo>
                  <a:cubicBezTo>
                    <a:pt x="2" y="1"/>
                    <a:pt x="1" y="1"/>
                    <a:pt x="1" y="2"/>
                  </a:cubicBezTo>
                  <a:cubicBezTo>
                    <a:pt x="0" y="3"/>
                    <a:pt x="0" y="4"/>
                    <a:pt x="0" y="5"/>
                  </a:cubicBezTo>
                  <a:lnTo>
                    <a:pt x="0"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1107;p29">
              <a:extLst>
                <a:ext uri="{FF2B5EF4-FFF2-40B4-BE49-F238E27FC236}">
                  <a16:creationId xmlns:a16="http://schemas.microsoft.com/office/drawing/2014/main" id="{E62011D7-388C-400F-E351-086AEF9C800D}"/>
                </a:ext>
              </a:extLst>
            </p:cNvPr>
            <p:cNvSpPr/>
            <p:nvPr/>
          </p:nvSpPr>
          <p:spPr>
            <a:xfrm>
              <a:off x="1423805" y="-704375"/>
              <a:ext cx="3960" cy="7560"/>
            </a:xfrm>
            <a:custGeom>
              <a:avLst/>
              <a:gdLst/>
              <a:ahLst/>
              <a:cxnLst/>
              <a:rect l="l" t="t" r="r" b="b"/>
              <a:pathLst>
                <a:path w="11" h="21" extrusionOk="0">
                  <a:moveTo>
                    <a:pt x="0" y="0"/>
                  </a:moveTo>
                  <a:cubicBezTo>
                    <a:pt x="0" y="7"/>
                    <a:pt x="2" y="13"/>
                    <a:pt x="3" y="20"/>
                  </a:cubicBezTo>
                  <a:cubicBezTo>
                    <a:pt x="4" y="19"/>
                    <a:pt x="5" y="19"/>
                    <a:pt x="5" y="19"/>
                  </a:cubicBezTo>
                  <a:cubicBezTo>
                    <a:pt x="7" y="18"/>
                    <a:pt x="8" y="17"/>
                    <a:pt x="9" y="15"/>
                  </a:cubicBezTo>
                  <a:cubicBezTo>
                    <a:pt x="10" y="13"/>
                    <a:pt x="10" y="12"/>
                    <a:pt x="10" y="10"/>
                  </a:cubicBezTo>
                  <a:cubicBezTo>
                    <a:pt x="10" y="8"/>
                    <a:pt x="10" y="7"/>
                    <a:pt x="9" y="5"/>
                  </a:cubicBezTo>
                  <a:cubicBezTo>
                    <a:pt x="8" y="3"/>
                    <a:pt x="7" y="2"/>
                    <a:pt x="5" y="1"/>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29">
              <a:extLst>
                <a:ext uri="{FF2B5EF4-FFF2-40B4-BE49-F238E27FC236}">
                  <a16:creationId xmlns:a16="http://schemas.microsoft.com/office/drawing/2014/main" id="{1265B819-2CF6-B3FF-E5B2-D6A09C8B0F7B}"/>
                </a:ext>
              </a:extLst>
            </p:cNvPr>
            <p:cNvSpPr/>
            <p:nvPr/>
          </p:nvSpPr>
          <p:spPr>
            <a:xfrm>
              <a:off x="1422725" y="-717695"/>
              <a:ext cx="8280" cy="8640"/>
            </a:xfrm>
            <a:custGeom>
              <a:avLst/>
              <a:gdLst/>
              <a:ahLst/>
              <a:cxnLst/>
              <a:rect l="l" t="t" r="r" b="b"/>
              <a:pathLst>
                <a:path w="23" h="24" extrusionOk="0">
                  <a:moveTo>
                    <a:pt x="11" y="0"/>
                  </a:moveTo>
                  <a:lnTo>
                    <a:pt x="0" y="0"/>
                  </a:lnTo>
                  <a:cubicBezTo>
                    <a:pt x="0" y="8"/>
                    <a:pt x="0" y="16"/>
                    <a:pt x="2" y="23"/>
                  </a:cubicBezTo>
                  <a:lnTo>
                    <a:pt x="11" y="23"/>
                  </a:lnTo>
                  <a:cubicBezTo>
                    <a:pt x="13" y="23"/>
                    <a:pt x="15" y="23"/>
                    <a:pt x="17" y="22"/>
                  </a:cubicBezTo>
                  <a:cubicBezTo>
                    <a:pt x="18" y="21"/>
                    <a:pt x="20" y="20"/>
                    <a:pt x="21" y="18"/>
                  </a:cubicBezTo>
                  <a:cubicBezTo>
                    <a:pt x="22" y="16"/>
                    <a:pt x="22" y="14"/>
                    <a:pt x="22" y="12"/>
                  </a:cubicBezTo>
                  <a:cubicBezTo>
                    <a:pt x="22" y="10"/>
                    <a:pt x="22" y="8"/>
                    <a:pt x="21" y="6"/>
                  </a:cubicBezTo>
                  <a:cubicBezTo>
                    <a:pt x="20" y="4"/>
                    <a:pt x="19" y="3"/>
                    <a:pt x="17" y="2"/>
                  </a:cubicBezTo>
                  <a:cubicBezTo>
                    <a:pt x="15" y="1"/>
                    <a:pt x="13" y="0"/>
                    <a:pt x="1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 name="Google Shape;1109;p29">
              <a:extLst>
                <a:ext uri="{FF2B5EF4-FFF2-40B4-BE49-F238E27FC236}">
                  <a16:creationId xmlns:a16="http://schemas.microsoft.com/office/drawing/2014/main" id="{69EF3778-8E67-2D77-5F62-9BDA25A67DCE}"/>
                </a:ext>
              </a:extLst>
            </p:cNvPr>
            <p:cNvSpPr/>
            <p:nvPr/>
          </p:nvSpPr>
          <p:spPr>
            <a:xfrm>
              <a:off x="1431005" y="-728855"/>
              <a:ext cx="2880" cy="7560"/>
            </a:xfrm>
            <a:custGeom>
              <a:avLst/>
              <a:gdLst/>
              <a:ahLst/>
              <a:cxnLst/>
              <a:rect l="l" t="t" r="r" b="b"/>
              <a:pathLst>
                <a:path w="8" h="21" extrusionOk="0">
                  <a:moveTo>
                    <a:pt x="7" y="6"/>
                  </a:moveTo>
                  <a:cubicBezTo>
                    <a:pt x="6" y="5"/>
                    <a:pt x="6" y="4"/>
                    <a:pt x="6" y="3"/>
                  </a:cubicBezTo>
                  <a:cubicBezTo>
                    <a:pt x="5" y="2"/>
                    <a:pt x="4" y="1"/>
                    <a:pt x="3" y="1"/>
                  </a:cubicBezTo>
                  <a:lnTo>
                    <a:pt x="3" y="0"/>
                  </a:lnTo>
                  <a:lnTo>
                    <a:pt x="0" y="0"/>
                  </a:lnTo>
                  <a:cubicBezTo>
                    <a:pt x="0" y="7"/>
                    <a:pt x="0" y="14"/>
                    <a:pt x="0" y="20"/>
                  </a:cubicBezTo>
                  <a:cubicBezTo>
                    <a:pt x="2" y="19"/>
                    <a:pt x="4" y="17"/>
                    <a:pt x="5" y="15"/>
                  </a:cubicBezTo>
                  <a:cubicBezTo>
                    <a:pt x="6" y="13"/>
                    <a:pt x="7" y="11"/>
                    <a:pt x="7" y="8"/>
                  </a:cubicBezTo>
                  <a:cubicBezTo>
                    <a:pt x="7" y="7"/>
                    <a:pt x="7" y="6"/>
                    <a:pt x="7"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 name="Google Shape;1110;p29">
              <a:extLst>
                <a:ext uri="{FF2B5EF4-FFF2-40B4-BE49-F238E27FC236}">
                  <a16:creationId xmlns:a16="http://schemas.microsoft.com/office/drawing/2014/main" id="{295E3153-33ED-C185-79CB-313C14A2DC22}"/>
                </a:ext>
              </a:extLst>
            </p:cNvPr>
            <p:cNvSpPr/>
            <p:nvPr/>
          </p:nvSpPr>
          <p:spPr>
            <a:xfrm>
              <a:off x="1422725" y="-729215"/>
              <a:ext cx="8640" cy="8640"/>
            </a:xfrm>
            <a:custGeom>
              <a:avLst/>
              <a:gdLst/>
              <a:ahLst/>
              <a:cxnLst/>
              <a:rect l="l" t="t" r="r" b="b"/>
              <a:pathLst>
                <a:path w="24" h="24" extrusionOk="0">
                  <a:moveTo>
                    <a:pt x="23" y="20"/>
                  </a:moveTo>
                  <a:cubicBezTo>
                    <a:pt x="23" y="14"/>
                    <a:pt x="23" y="7"/>
                    <a:pt x="23" y="1"/>
                  </a:cubicBezTo>
                  <a:cubicBezTo>
                    <a:pt x="19" y="0"/>
                    <a:pt x="15" y="0"/>
                    <a:pt x="11" y="0"/>
                  </a:cubicBezTo>
                  <a:cubicBezTo>
                    <a:pt x="7" y="0"/>
                    <a:pt x="4" y="0"/>
                    <a:pt x="0" y="1"/>
                  </a:cubicBezTo>
                  <a:cubicBezTo>
                    <a:pt x="0" y="8"/>
                    <a:pt x="0" y="16"/>
                    <a:pt x="0" y="23"/>
                  </a:cubicBezTo>
                  <a:lnTo>
                    <a:pt x="3" y="23"/>
                  </a:lnTo>
                  <a:cubicBezTo>
                    <a:pt x="4" y="23"/>
                    <a:pt x="6" y="23"/>
                    <a:pt x="7" y="23"/>
                  </a:cubicBezTo>
                  <a:cubicBezTo>
                    <a:pt x="12" y="23"/>
                    <a:pt x="18" y="22"/>
                    <a:pt x="23"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 name="Google Shape;1111;p29">
              <a:extLst>
                <a:ext uri="{FF2B5EF4-FFF2-40B4-BE49-F238E27FC236}">
                  <a16:creationId xmlns:a16="http://schemas.microsoft.com/office/drawing/2014/main" id="{906DE275-8E95-0B25-702A-7DE779FD8E21}"/>
                </a:ext>
              </a:extLst>
            </p:cNvPr>
            <p:cNvSpPr/>
            <p:nvPr/>
          </p:nvSpPr>
          <p:spPr>
            <a:xfrm>
              <a:off x="1421285" y="-865295"/>
              <a:ext cx="7560" cy="7200"/>
            </a:xfrm>
            <a:custGeom>
              <a:avLst/>
              <a:gdLst/>
              <a:ahLst/>
              <a:cxnLst/>
              <a:rect l="l" t="t" r="r" b="b"/>
              <a:pathLst>
                <a:path w="21" h="20" extrusionOk="0">
                  <a:moveTo>
                    <a:pt x="11" y="19"/>
                  </a:moveTo>
                  <a:cubicBezTo>
                    <a:pt x="13" y="18"/>
                    <a:pt x="15" y="17"/>
                    <a:pt x="16" y="16"/>
                  </a:cubicBezTo>
                  <a:cubicBezTo>
                    <a:pt x="17" y="15"/>
                    <a:pt x="19" y="15"/>
                    <a:pt x="20" y="14"/>
                  </a:cubicBezTo>
                  <a:cubicBezTo>
                    <a:pt x="19" y="10"/>
                    <a:pt x="18" y="6"/>
                    <a:pt x="17" y="1"/>
                  </a:cubicBezTo>
                  <a:lnTo>
                    <a:pt x="0" y="0"/>
                  </a:lnTo>
                  <a:cubicBezTo>
                    <a:pt x="4" y="6"/>
                    <a:pt x="7" y="12"/>
                    <a:pt x="11"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 name="Google Shape;1112;p29">
              <a:extLst>
                <a:ext uri="{FF2B5EF4-FFF2-40B4-BE49-F238E27FC236}">
                  <a16:creationId xmlns:a16="http://schemas.microsoft.com/office/drawing/2014/main" id="{74AC52A8-B0F5-BDC8-86DB-95E338275925}"/>
                </a:ext>
              </a:extLst>
            </p:cNvPr>
            <p:cNvSpPr/>
            <p:nvPr/>
          </p:nvSpPr>
          <p:spPr>
            <a:xfrm>
              <a:off x="1428845" y="-848735"/>
              <a:ext cx="7560" cy="33480"/>
            </a:xfrm>
            <a:custGeom>
              <a:avLst/>
              <a:gdLst/>
              <a:ahLst/>
              <a:cxnLst/>
              <a:rect l="l" t="t" r="r" b="b"/>
              <a:pathLst>
                <a:path w="21" h="93" extrusionOk="0">
                  <a:moveTo>
                    <a:pt x="20" y="92"/>
                  </a:moveTo>
                  <a:cubicBezTo>
                    <a:pt x="17" y="65"/>
                    <a:pt x="13" y="39"/>
                    <a:pt x="9" y="13"/>
                  </a:cubicBezTo>
                  <a:cubicBezTo>
                    <a:pt x="8" y="13"/>
                    <a:pt x="8" y="13"/>
                    <a:pt x="7" y="13"/>
                  </a:cubicBezTo>
                  <a:cubicBezTo>
                    <a:pt x="6" y="12"/>
                    <a:pt x="5" y="11"/>
                    <a:pt x="4" y="10"/>
                  </a:cubicBezTo>
                  <a:cubicBezTo>
                    <a:pt x="3" y="9"/>
                    <a:pt x="3" y="7"/>
                    <a:pt x="3" y="6"/>
                  </a:cubicBezTo>
                  <a:cubicBezTo>
                    <a:pt x="3" y="4"/>
                    <a:pt x="4" y="3"/>
                    <a:pt x="4" y="2"/>
                  </a:cubicBezTo>
                  <a:cubicBezTo>
                    <a:pt x="5" y="1"/>
                    <a:pt x="5" y="0"/>
                    <a:pt x="6" y="0"/>
                  </a:cubicBezTo>
                  <a:lnTo>
                    <a:pt x="0" y="0"/>
                  </a:lnTo>
                  <a:cubicBezTo>
                    <a:pt x="10" y="30"/>
                    <a:pt x="17" y="61"/>
                    <a:pt x="20" y="9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 name="Google Shape;1113;p29">
              <a:extLst>
                <a:ext uri="{FF2B5EF4-FFF2-40B4-BE49-F238E27FC236}">
                  <a16:creationId xmlns:a16="http://schemas.microsoft.com/office/drawing/2014/main" id="{065E8F72-3D1B-0B43-4EEB-C9ACD4CE768D}"/>
                </a:ext>
              </a:extLst>
            </p:cNvPr>
            <p:cNvSpPr/>
            <p:nvPr/>
          </p:nvSpPr>
          <p:spPr>
            <a:xfrm>
              <a:off x="1420925" y="-873575"/>
              <a:ext cx="6480" cy="8640"/>
            </a:xfrm>
            <a:custGeom>
              <a:avLst/>
              <a:gdLst/>
              <a:ahLst/>
              <a:cxnLst/>
              <a:rect l="l" t="t" r="r" b="b"/>
              <a:pathLst>
                <a:path w="18" h="24" extrusionOk="0">
                  <a:moveTo>
                    <a:pt x="0" y="12"/>
                  </a:moveTo>
                  <a:cubicBezTo>
                    <a:pt x="0" y="15"/>
                    <a:pt x="0" y="17"/>
                    <a:pt x="1" y="20"/>
                  </a:cubicBezTo>
                  <a:lnTo>
                    <a:pt x="1" y="21"/>
                  </a:lnTo>
                  <a:lnTo>
                    <a:pt x="1" y="22"/>
                  </a:lnTo>
                  <a:lnTo>
                    <a:pt x="17" y="23"/>
                  </a:lnTo>
                  <a:cubicBezTo>
                    <a:pt x="16" y="16"/>
                    <a:pt x="13" y="8"/>
                    <a:pt x="11" y="0"/>
                  </a:cubicBezTo>
                  <a:lnTo>
                    <a:pt x="9" y="0"/>
                  </a:lnTo>
                  <a:cubicBezTo>
                    <a:pt x="8" y="1"/>
                    <a:pt x="8" y="0"/>
                    <a:pt x="7" y="1"/>
                  </a:cubicBezTo>
                  <a:cubicBezTo>
                    <a:pt x="5" y="3"/>
                    <a:pt x="3" y="4"/>
                    <a:pt x="2" y="7"/>
                  </a:cubicBezTo>
                  <a:cubicBezTo>
                    <a:pt x="1" y="8"/>
                    <a:pt x="0" y="10"/>
                    <a:pt x="0"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 name="Google Shape;1114;p29">
              <a:extLst>
                <a:ext uri="{FF2B5EF4-FFF2-40B4-BE49-F238E27FC236}">
                  <a16:creationId xmlns:a16="http://schemas.microsoft.com/office/drawing/2014/main" id="{F968921F-17EF-6D8D-AAED-CB10A2DEFCDF}"/>
                </a:ext>
              </a:extLst>
            </p:cNvPr>
            <p:cNvSpPr/>
            <p:nvPr/>
          </p:nvSpPr>
          <p:spPr>
            <a:xfrm>
              <a:off x="1420565" y="-869255"/>
              <a:ext cx="1080" cy="3240"/>
            </a:xfrm>
            <a:custGeom>
              <a:avLst/>
              <a:gdLst/>
              <a:ahLst/>
              <a:cxnLst/>
              <a:rect l="l" t="t" r="r" b="b"/>
              <a:pathLst>
                <a:path w="3" h="9" extrusionOk="0">
                  <a:moveTo>
                    <a:pt x="2" y="8"/>
                  </a:moveTo>
                  <a:cubicBezTo>
                    <a:pt x="2" y="5"/>
                    <a:pt x="2" y="3"/>
                    <a:pt x="1" y="0"/>
                  </a:cubicBezTo>
                  <a:cubicBezTo>
                    <a:pt x="1" y="1"/>
                    <a:pt x="0" y="2"/>
                    <a:pt x="0" y="3"/>
                  </a:cubicBezTo>
                  <a:cubicBezTo>
                    <a:pt x="0" y="5"/>
                    <a:pt x="1" y="6"/>
                    <a:pt x="2"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 name="Google Shape;1115;p29">
              <a:extLst>
                <a:ext uri="{FF2B5EF4-FFF2-40B4-BE49-F238E27FC236}">
                  <a16:creationId xmlns:a16="http://schemas.microsoft.com/office/drawing/2014/main" id="{1B9CA3E6-1603-3D4F-CD89-7E66D7747580}"/>
                </a:ext>
              </a:extLst>
            </p:cNvPr>
            <p:cNvSpPr/>
            <p:nvPr/>
          </p:nvSpPr>
          <p:spPr>
            <a:xfrm>
              <a:off x="1423085" y="-761255"/>
              <a:ext cx="4320" cy="8640"/>
            </a:xfrm>
            <a:custGeom>
              <a:avLst/>
              <a:gdLst/>
              <a:ahLst/>
              <a:cxnLst/>
              <a:rect l="l" t="t" r="r" b="b"/>
              <a:pathLst>
                <a:path w="12" h="24" extrusionOk="0">
                  <a:moveTo>
                    <a:pt x="0" y="0"/>
                  </a:moveTo>
                  <a:cubicBezTo>
                    <a:pt x="0" y="4"/>
                    <a:pt x="0" y="8"/>
                    <a:pt x="0" y="13"/>
                  </a:cubicBezTo>
                  <a:cubicBezTo>
                    <a:pt x="0" y="16"/>
                    <a:pt x="0" y="20"/>
                    <a:pt x="0" y="23"/>
                  </a:cubicBezTo>
                  <a:cubicBezTo>
                    <a:pt x="2" y="23"/>
                    <a:pt x="3" y="23"/>
                    <a:pt x="5" y="22"/>
                  </a:cubicBezTo>
                  <a:cubicBezTo>
                    <a:pt x="7" y="21"/>
                    <a:pt x="9" y="19"/>
                    <a:pt x="10" y="17"/>
                  </a:cubicBezTo>
                  <a:cubicBezTo>
                    <a:pt x="11" y="15"/>
                    <a:pt x="11" y="14"/>
                    <a:pt x="11" y="12"/>
                  </a:cubicBezTo>
                  <a:cubicBezTo>
                    <a:pt x="11" y="10"/>
                    <a:pt x="11" y="8"/>
                    <a:pt x="10" y="6"/>
                  </a:cubicBezTo>
                  <a:cubicBezTo>
                    <a:pt x="9" y="4"/>
                    <a:pt x="7" y="4"/>
                    <a:pt x="5" y="2"/>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 name="Google Shape;1116;p29">
              <a:extLst>
                <a:ext uri="{FF2B5EF4-FFF2-40B4-BE49-F238E27FC236}">
                  <a16:creationId xmlns:a16="http://schemas.microsoft.com/office/drawing/2014/main" id="{09FDB94A-D8E3-A37B-C1E6-4C54BF923942}"/>
                </a:ext>
              </a:extLst>
            </p:cNvPr>
            <p:cNvSpPr/>
            <p:nvPr/>
          </p:nvSpPr>
          <p:spPr>
            <a:xfrm>
              <a:off x="1421645" y="-776375"/>
              <a:ext cx="1800" cy="9360"/>
            </a:xfrm>
            <a:custGeom>
              <a:avLst/>
              <a:gdLst/>
              <a:ahLst/>
              <a:cxnLst/>
              <a:rect l="l" t="t" r="r" b="b"/>
              <a:pathLst>
                <a:path w="5" h="26" extrusionOk="0">
                  <a:moveTo>
                    <a:pt x="4" y="0"/>
                  </a:moveTo>
                  <a:lnTo>
                    <a:pt x="0" y="0"/>
                  </a:lnTo>
                  <a:cubicBezTo>
                    <a:pt x="1" y="8"/>
                    <a:pt x="2" y="17"/>
                    <a:pt x="2" y="25"/>
                  </a:cubicBezTo>
                  <a:lnTo>
                    <a:pt x="4" y="25"/>
                  </a:lnTo>
                  <a:cubicBezTo>
                    <a:pt x="4" y="18"/>
                    <a:pt x="4" y="9"/>
                    <a:pt x="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 name="Google Shape;1117;p29">
              <a:extLst>
                <a:ext uri="{FF2B5EF4-FFF2-40B4-BE49-F238E27FC236}">
                  <a16:creationId xmlns:a16="http://schemas.microsoft.com/office/drawing/2014/main" id="{5D450C75-8E0F-F42A-4F9E-75B3B5E2AAA0}"/>
                </a:ext>
              </a:extLst>
            </p:cNvPr>
            <p:cNvSpPr/>
            <p:nvPr/>
          </p:nvSpPr>
          <p:spPr>
            <a:xfrm>
              <a:off x="1423085" y="-778535"/>
              <a:ext cx="9720" cy="11880"/>
            </a:xfrm>
            <a:custGeom>
              <a:avLst/>
              <a:gdLst/>
              <a:ahLst/>
              <a:cxnLst/>
              <a:rect l="l" t="t" r="r" b="b"/>
              <a:pathLst>
                <a:path w="27" h="33" extrusionOk="0">
                  <a:moveTo>
                    <a:pt x="6" y="5"/>
                  </a:moveTo>
                  <a:cubicBezTo>
                    <a:pt x="4" y="6"/>
                    <a:pt x="2" y="6"/>
                    <a:pt x="0" y="6"/>
                  </a:cubicBezTo>
                  <a:cubicBezTo>
                    <a:pt x="0" y="15"/>
                    <a:pt x="0" y="23"/>
                    <a:pt x="0" y="32"/>
                  </a:cubicBezTo>
                  <a:cubicBezTo>
                    <a:pt x="4" y="32"/>
                    <a:pt x="8" y="30"/>
                    <a:pt x="12" y="28"/>
                  </a:cubicBezTo>
                  <a:cubicBezTo>
                    <a:pt x="14" y="27"/>
                    <a:pt x="16" y="25"/>
                    <a:pt x="18" y="23"/>
                  </a:cubicBezTo>
                  <a:cubicBezTo>
                    <a:pt x="26" y="16"/>
                    <a:pt x="17" y="0"/>
                    <a:pt x="6"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 name="Google Shape;1118;p29">
              <a:extLst>
                <a:ext uri="{FF2B5EF4-FFF2-40B4-BE49-F238E27FC236}">
                  <a16:creationId xmlns:a16="http://schemas.microsoft.com/office/drawing/2014/main" id="{DDB4E92B-C688-EC12-573B-1ABEAEF88BA6}"/>
                </a:ext>
              </a:extLst>
            </p:cNvPr>
            <p:cNvSpPr/>
            <p:nvPr/>
          </p:nvSpPr>
          <p:spPr>
            <a:xfrm>
              <a:off x="1429205" y="-801575"/>
              <a:ext cx="7200" cy="8640"/>
            </a:xfrm>
            <a:custGeom>
              <a:avLst/>
              <a:gdLst/>
              <a:ahLst/>
              <a:cxnLst/>
              <a:rect l="l" t="t" r="r" b="b"/>
              <a:pathLst>
                <a:path w="20" h="24" extrusionOk="0">
                  <a:moveTo>
                    <a:pt x="7" y="21"/>
                  </a:moveTo>
                  <a:cubicBezTo>
                    <a:pt x="19" y="17"/>
                    <a:pt x="12" y="0"/>
                    <a:pt x="0" y="1"/>
                  </a:cubicBezTo>
                  <a:cubicBezTo>
                    <a:pt x="0" y="9"/>
                    <a:pt x="2" y="16"/>
                    <a:pt x="3" y="23"/>
                  </a:cubicBezTo>
                  <a:lnTo>
                    <a:pt x="7" y="2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 name="Google Shape;1119;p29">
              <a:extLst>
                <a:ext uri="{FF2B5EF4-FFF2-40B4-BE49-F238E27FC236}">
                  <a16:creationId xmlns:a16="http://schemas.microsoft.com/office/drawing/2014/main" id="{DFAAB1BB-2B6F-7886-7671-EA82B665A895}"/>
                </a:ext>
              </a:extLst>
            </p:cNvPr>
            <p:cNvSpPr/>
            <p:nvPr/>
          </p:nvSpPr>
          <p:spPr>
            <a:xfrm>
              <a:off x="1419125" y="-800135"/>
              <a:ext cx="4320" cy="10440"/>
            </a:xfrm>
            <a:custGeom>
              <a:avLst/>
              <a:gdLst/>
              <a:ahLst/>
              <a:cxnLst/>
              <a:rect l="l" t="t" r="r" b="b"/>
              <a:pathLst>
                <a:path w="12" h="29" extrusionOk="0">
                  <a:moveTo>
                    <a:pt x="10" y="8"/>
                  </a:moveTo>
                  <a:cubicBezTo>
                    <a:pt x="10" y="6"/>
                    <a:pt x="10" y="3"/>
                    <a:pt x="10" y="0"/>
                  </a:cubicBezTo>
                  <a:lnTo>
                    <a:pt x="0" y="4"/>
                  </a:lnTo>
                  <a:cubicBezTo>
                    <a:pt x="0" y="12"/>
                    <a:pt x="2" y="20"/>
                    <a:pt x="3" y="28"/>
                  </a:cubicBezTo>
                  <a:lnTo>
                    <a:pt x="11" y="25"/>
                  </a:lnTo>
                  <a:cubicBezTo>
                    <a:pt x="10" y="19"/>
                    <a:pt x="10" y="14"/>
                    <a:pt x="10"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 name="Google Shape;1120;p29">
              <a:extLst>
                <a:ext uri="{FF2B5EF4-FFF2-40B4-BE49-F238E27FC236}">
                  <a16:creationId xmlns:a16="http://schemas.microsoft.com/office/drawing/2014/main" id="{5933166A-2A8A-B994-C0D1-D444B4902AD7}"/>
                </a:ext>
              </a:extLst>
            </p:cNvPr>
            <p:cNvSpPr/>
            <p:nvPr/>
          </p:nvSpPr>
          <p:spPr>
            <a:xfrm>
              <a:off x="1422725" y="-801215"/>
              <a:ext cx="7560" cy="10440"/>
            </a:xfrm>
            <a:custGeom>
              <a:avLst/>
              <a:gdLst/>
              <a:ahLst/>
              <a:cxnLst/>
              <a:rect l="l" t="t" r="r" b="b"/>
              <a:pathLst>
                <a:path w="21" h="29" extrusionOk="0">
                  <a:moveTo>
                    <a:pt x="18" y="0"/>
                  </a:moveTo>
                  <a:cubicBezTo>
                    <a:pt x="12" y="0"/>
                    <a:pt x="6" y="1"/>
                    <a:pt x="0" y="3"/>
                  </a:cubicBezTo>
                  <a:cubicBezTo>
                    <a:pt x="0" y="6"/>
                    <a:pt x="0" y="9"/>
                    <a:pt x="0" y="11"/>
                  </a:cubicBezTo>
                  <a:cubicBezTo>
                    <a:pt x="0" y="17"/>
                    <a:pt x="0" y="22"/>
                    <a:pt x="0" y="28"/>
                  </a:cubicBezTo>
                  <a:lnTo>
                    <a:pt x="20" y="21"/>
                  </a:lnTo>
                  <a:cubicBezTo>
                    <a:pt x="19" y="14"/>
                    <a:pt x="19" y="7"/>
                    <a:pt x="1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 name="Google Shape;1121;p29">
              <a:extLst>
                <a:ext uri="{FF2B5EF4-FFF2-40B4-BE49-F238E27FC236}">
                  <a16:creationId xmlns:a16="http://schemas.microsoft.com/office/drawing/2014/main" id="{3BE2A718-E9D6-4240-31EF-B75826926B77}"/>
                </a:ext>
              </a:extLst>
            </p:cNvPr>
            <p:cNvSpPr/>
            <p:nvPr/>
          </p:nvSpPr>
          <p:spPr>
            <a:xfrm>
              <a:off x="1417325" y="-817415"/>
              <a:ext cx="5400" cy="9360"/>
            </a:xfrm>
            <a:custGeom>
              <a:avLst/>
              <a:gdLst/>
              <a:ahLst/>
              <a:cxnLst/>
              <a:rect l="l" t="t" r="r" b="b"/>
              <a:pathLst>
                <a:path w="15" h="26" extrusionOk="0">
                  <a:moveTo>
                    <a:pt x="14" y="6"/>
                  </a:moveTo>
                  <a:lnTo>
                    <a:pt x="11" y="0"/>
                  </a:lnTo>
                  <a:lnTo>
                    <a:pt x="0" y="1"/>
                  </a:lnTo>
                  <a:cubicBezTo>
                    <a:pt x="0" y="9"/>
                    <a:pt x="1" y="17"/>
                    <a:pt x="2" y="25"/>
                  </a:cubicBezTo>
                  <a:cubicBezTo>
                    <a:pt x="6" y="24"/>
                    <a:pt x="10" y="24"/>
                    <a:pt x="14" y="23"/>
                  </a:cubicBezTo>
                  <a:cubicBezTo>
                    <a:pt x="14" y="17"/>
                    <a:pt x="14" y="11"/>
                    <a:pt x="14"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 name="Google Shape;1122;p29">
              <a:extLst>
                <a:ext uri="{FF2B5EF4-FFF2-40B4-BE49-F238E27FC236}">
                  <a16:creationId xmlns:a16="http://schemas.microsoft.com/office/drawing/2014/main" id="{A7C80894-AF48-D851-0A74-74528F3838B4}"/>
                </a:ext>
              </a:extLst>
            </p:cNvPr>
            <p:cNvSpPr/>
            <p:nvPr/>
          </p:nvSpPr>
          <p:spPr>
            <a:xfrm>
              <a:off x="1422365" y="-815255"/>
              <a:ext cx="3600" cy="6480"/>
            </a:xfrm>
            <a:custGeom>
              <a:avLst/>
              <a:gdLst/>
              <a:ahLst/>
              <a:cxnLst/>
              <a:rect l="l" t="t" r="r" b="b"/>
              <a:pathLst>
                <a:path w="10" h="18" extrusionOk="0">
                  <a:moveTo>
                    <a:pt x="0" y="0"/>
                  </a:moveTo>
                  <a:cubicBezTo>
                    <a:pt x="0" y="5"/>
                    <a:pt x="0" y="11"/>
                    <a:pt x="0" y="17"/>
                  </a:cubicBezTo>
                  <a:cubicBezTo>
                    <a:pt x="2" y="16"/>
                    <a:pt x="4" y="15"/>
                    <a:pt x="7" y="14"/>
                  </a:cubicBezTo>
                  <a:cubicBezTo>
                    <a:pt x="7" y="14"/>
                    <a:pt x="8" y="13"/>
                    <a:pt x="9" y="13"/>
                  </a:cubicBezTo>
                  <a:cubicBezTo>
                    <a:pt x="6" y="10"/>
                    <a:pt x="4" y="7"/>
                    <a:pt x="2" y="4"/>
                  </a:cubicBezTo>
                  <a:cubicBezTo>
                    <a:pt x="1" y="2"/>
                    <a:pt x="1" y="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 name="Google Shape;1123;p29">
              <a:extLst>
                <a:ext uri="{FF2B5EF4-FFF2-40B4-BE49-F238E27FC236}">
                  <a16:creationId xmlns:a16="http://schemas.microsoft.com/office/drawing/2014/main" id="{31D1000A-D93E-97F4-91AD-7AC13DBFED07}"/>
                </a:ext>
              </a:extLst>
            </p:cNvPr>
            <p:cNvSpPr/>
            <p:nvPr/>
          </p:nvSpPr>
          <p:spPr>
            <a:xfrm>
              <a:off x="1425605" y="-816335"/>
              <a:ext cx="1440" cy="3600"/>
            </a:xfrm>
            <a:custGeom>
              <a:avLst/>
              <a:gdLst/>
              <a:ahLst/>
              <a:cxnLst/>
              <a:rect l="l" t="t" r="r" b="b"/>
              <a:pathLst>
                <a:path w="4" h="10" extrusionOk="0">
                  <a:moveTo>
                    <a:pt x="2" y="2"/>
                  </a:moveTo>
                  <a:lnTo>
                    <a:pt x="0" y="0"/>
                  </a:lnTo>
                  <a:cubicBezTo>
                    <a:pt x="1" y="3"/>
                    <a:pt x="2" y="7"/>
                    <a:pt x="3" y="9"/>
                  </a:cubicBezTo>
                  <a:cubicBezTo>
                    <a:pt x="3" y="7"/>
                    <a:pt x="3" y="4"/>
                    <a:pt x="2"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 name="Google Shape;1124;p29">
              <a:extLst>
                <a:ext uri="{FF2B5EF4-FFF2-40B4-BE49-F238E27FC236}">
                  <a16:creationId xmlns:a16="http://schemas.microsoft.com/office/drawing/2014/main" id="{0D1BF495-08DE-EC18-7543-F6636E0F652C}"/>
                </a:ext>
              </a:extLst>
            </p:cNvPr>
            <p:cNvSpPr/>
            <p:nvPr/>
          </p:nvSpPr>
          <p:spPr>
            <a:xfrm>
              <a:off x="1421285" y="-817775"/>
              <a:ext cx="1440" cy="2880"/>
            </a:xfrm>
            <a:custGeom>
              <a:avLst/>
              <a:gdLst/>
              <a:ahLst/>
              <a:cxnLst/>
              <a:rect l="l" t="t" r="r" b="b"/>
              <a:pathLst>
                <a:path w="4" h="8" extrusionOk="0">
                  <a:moveTo>
                    <a:pt x="0" y="1"/>
                  </a:moveTo>
                  <a:lnTo>
                    <a:pt x="3" y="7"/>
                  </a:lnTo>
                  <a:cubicBezTo>
                    <a:pt x="3" y="5"/>
                    <a:pt x="3" y="2"/>
                    <a:pt x="3"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 name="Google Shape;1125;p29">
              <a:extLst>
                <a:ext uri="{FF2B5EF4-FFF2-40B4-BE49-F238E27FC236}">
                  <a16:creationId xmlns:a16="http://schemas.microsoft.com/office/drawing/2014/main" id="{1C22CE1F-9F1F-ECC6-5398-C44AA719CF38}"/>
                </a:ext>
              </a:extLst>
            </p:cNvPr>
            <p:cNvSpPr/>
            <p:nvPr/>
          </p:nvSpPr>
          <p:spPr>
            <a:xfrm>
              <a:off x="1422365" y="-817775"/>
              <a:ext cx="4680" cy="7560"/>
            </a:xfrm>
            <a:custGeom>
              <a:avLst/>
              <a:gdLst/>
              <a:ahLst/>
              <a:cxnLst/>
              <a:rect l="l" t="t" r="r" b="b"/>
              <a:pathLst>
                <a:path w="13" h="21" extrusionOk="0">
                  <a:moveTo>
                    <a:pt x="12" y="14"/>
                  </a:moveTo>
                  <a:cubicBezTo>
                    <a:pt x="11" y="11"/>
                    <a:pt x="10" y="8"/>
                    <a:pt x="9" y="5"/>
                  </a:cubicBezTo>
                  <a:cubicBezTo>
                    <a:pt x="8" y="4"/>
                    <a:pt x="7" y="3"/>
                    <a:pt x="6" y="2"/>
                  </a:cubicBezTo>
                  <a:cubicBezTo>
                    <a:pt x="4" y="1"/>
                    <a:pt x="2" y="0"/>
                    <a:pt x="1" y="0"/>
                  </a:cubicBezTo>
                  <a:lnTo>
                    <a:pt x="0" y="0"/>
                  </a:lnTo>
                  <a:cubicBezTo>
                    <a:pt x="0" y="2"/>
                    <a:pt x="0" y="5"/>
                    <a:pt x="0" y="7"/>
                  </a:cubicBezTo>
                  <a:cubicBezTo>
                    <a:pt x="1" y="8"/>
                    <a:pt x="2" y="9"/>
                    <a:pt x="2" y="10"/>
                  </a:cubicBezTo>
                  <a:cubicBezTo>
                    <a:pt x="4" y="14"/>
                    <a:pt x="7" y="17"/>
                    <a:pt x="10" y="20"/>
                  </a:cubicBezTo>
                  <a:cubicBezTo>
                    <a:pt x="10" y="19"/>
                    <a:pt x="11" y="18"/>
                    <a:pt x="11" y="18"/>
                  </a:cubicBezTo>
                  <a:cubicBezTo>
                    <a:pt x="12" y="17"/>
                    <a:pt x="12" y="15"/>
                    <a:pt x="12"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 name="Google Shape;1126;p29">
              <a:extLst>
                <a:ext uri="{FF2B5EF4-FFF2-40B4-BE49-F238E27FC236}">
                  <a16:creationId xmlns:a16="http://schemas.microsoft.com/office/drawing/2014/main" id="{8A3ED96D-C80E-215F-0CCB-A12262D8573A}"/>
                </a:ext>
              </a:extLst>
            </p:cNvPr>
            <p:cNvSpPr/>
            <p:nvPr/>
          </p:nvSpPr>
          <p:spPr>
            <a:xfrm>
              <a:off x="1415525" y="-837935"/>
              <a:ext cx="2160" cy="8640"/>
            </a:xfrm>
            <a:custGeom>
              <a:avLst/>
              <a:gdLst/>
              <a:ahLst/>
              <a:cxnLst/>
              <a:rect l="l" t="t" r="r" b="b"/>
              <a:pathLst>
                <a:path w="6" h="24" extrusionOk="0">
                  <a:moveTo>
                    <a:pt x="5" y="22"/>
                  </a:moveTo>
                  <a:cubicBezTo>
                    <a:pt x="3" y="15"/>
                    <a:pt x="2" y="8"/>
                    <a:pt x="0" y="0"/>
                  </a:cubicBezTo>
                  <a:cubicBezTo>
                    <a:pt x="0" y="8"/>
                    <a:pt x="1" y="15"/>
                    <a:pt x="2" y="23"/>
                  </a:cubicBezTo>
                  <a:cubicBezTo>
                    <a:pt x="3" y="23"/>
                    <a:pt x="4" y="23"/>
                    <a:pt x="5"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 name="Google Shape;1127;p29">
              <a:extLst>
                <a:ext uri="{FF2B5EF4-FFF2-40B4-BE49-F238E27FC236}">
                  <a16:creationId xmlns:a16="http://schemas.microsoft.com/office/drawing/2014/main" id="{992D25E4-ACE7-F4EE-8FA2-DCC3D4838CDB}"/>
                </a:ext>
              </a:extLst>
            </p:cNvPr>
            <p:cNvSpPr/>
            <p:nvPr/>
          </p:nvSpPr>
          <p:spPr>
            <a:xfrm>
              <a:off x="1415525" y="-837935"/>
              <a:ext cx="5040" cy="8280"/>
            </a:xfrm>
            <a:custGeom>
              <a:avLst/>
              <a:gdLst/>
              <a:ahLst/>
              <a:cxnLst/>
              <a:rect l="l" t="t" r="r" b="b"/>
              <a:pathLst>
                <a:path w="14" h="23" extrusionOk="0">
                  <a:moveTo>
                    <a:pt x="0" y="0"/>
                  </a:moveTo>
                  <a:cubicBezTo>
                    <a:pt x="2" y="8"/>
                    <a:pt x="4" y="15"/>
                    <a:pt x="6" y="22"/>
                  </a:cubicBezTo>
                  <a:cubicBezTo>
                    <a:pt x="8" y="21"/>
                    <a:pt x="9" y="20"/>
                    <a:pt x="11" y="18"/>
                  </a:cubicBezTo>
                  <a:cubicBezTo>
                    <a:pt x="13" y="16"/>
                    <a:pt x="12" y="14"/>
                    <a:pt x="12" y="12"/>
                  </a:cubicBezTo>
                  <a:cubicBezTo>
                    <a:pt x="12" y="10"/>
                    <a:pt x="13" y="8"/>
                    <a:pt x="11" y="6"/>
                  </a:cubicBezTo>
                  <a:cubicBezTo>
                    <a:pt x="9" y="4"/>
                    <a:pt x="8" y="2"/>
                    <a:pt x="6" y="1"/>
                  </a:cubicBezTo>
                  <a:cubicBezTo>
                    <a:pt x="4" y="0"/>
                    <a:pt x="2"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 name="Google Shape;1128;p29">
              <a:extLst>
                <a:ext uri="{FF2B5EF4-FFF2-40B4-BE49-F238E27FC236}">
                  <a16:creationId xmlns:a16="http://schemas.microsoft.com/office/drawing/2014/main" id="{D20A5243-E43B-20BC-2D61-B484B5ABA5B8}"/>
                </a:ext>
              </a:extLst>
            </p:cNvPr>
            <p:cNvSpPr/>
            <p:nvPr/>
          </p:nvSpPr>
          <p:spPr>
            <a:xfrm>
              <a:off x="1337405" y="-1056095"/>
              <a:ext cx="50760" cy="83880"/>
            </a:xfrm>
            <a:custGeom>
              <a:avLst/>
              <a:gdLst/>
              <a:ahLst/>
              <a:cxnLst/>
              <a:rect l="l" t="t" r="r" b="b"/>
              <a:pathLst>
                <a:path w="141" h="233" extrusionOk="0">
                  <a:moveTo>
                    <a:pt x="126" y="219"/>
                  </a:moveTo>
                  <a:cubicBezTo>
                    <a:pt x="132" y="223"/>
                    <a:pt x="136" y="227"/>
                    <a:pt x="140" y="232"/>
                  </a:cubicBezTo>
                  <a:cubicBezTo>
                    <a:pt x="133" y="202"/>
                    <a:pt x="121" y="172"/>
                    <a:pt x="105" y="145"/>
                  </a:cubicBezTo>
                  <a:cubicBezTo>
                    <a:pt x="101" y="137"/>
                    <a:pt x="97" y="130"/>
                    <a:pt x="92" y="123"/>
                  </a:cubicBezTo>
                  <a:cubicBezTo>
                    <a:pt x="64" y="80"/>
                    <a:pt x="34" y="39"/>
                    <a:pt x="0" y="0"/>
                  </a:cubicBezTo>
                  <a:cubicBezTo>
                    <a:pt x="14" y="22"/>
                    <a:pt x="27" y="45"/>
                    <a:pt x="40" y="67"/>
                  </a:cubicBezTo>
                  <a:cubicBezTo>
                    <a:pt x="69" y="117"/>
                    <a:pt x="95" y="168"/>
                    <a:pt x="120" y="220"/>
                  </a:cubicBezTo>
                  <a:cubicBezTo>
                    <a:pt x="120" y="219"/>
                    <a:pt x="120" y="219"/>
                    <a:pt x="121" y="219"/>
                  </a:cubicBezTo>
                  <a:cubicBezTo>
                    <a:pt x="122" y="218"/>
                    <a:pt x="123" y="218"/>
                    <a:pt x="124" y="218"/>
                  </a:cubicBezTo>
                  <a:cubicBezTo>
                    <a:pt x="124" y="218"/>
                    <a:pt x="125" y="218"/>
                    <a:pt x="126" y="2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 name="Google Shape;1129;p29">
              <a:extLst>
                <a:ext uri="{FF2B5EF4-FFF2-40B4-BE49-F238E27FC236}">
                  <a16:creationId xmlns:a16="http://schemas.microsoft.com/office/drawing/2014/main" id="{E12B6330-1EC9-8AA2-0E05-CE2320A1B327}"/>
                </a:ext>
              </a:extLst>
            </p:cNvPr>
            <p:cNvSpPr/>
            <p:nvPr/>
          </p:nvSpPr>
          <p:spPr>
            <a:xfrm>
              <a:off x="1258205" y="-1129535"/>
              <a:ext cx="96480" cy="119520"/>
            </a:xfrm>
            <a:custGeom>
              <a:avLst/>
              <a:gdLst/>
              <a:ahLst/>
              <a:cxnLst/>
              <a:rect l="l" t="t" r="r" b="b"/>
              <a:pathLst>
                <a:path w="268" h="332" extrusionOk="0">
                  <a:moveTo>
                    <a:pt x="155" y="185"/>
                  </a:moveTo>
                  <a:cubicBezTo>
                    <a:pt x="189" y="236"/>
                    <a:pt x="234" y="279"/>
                    <a:pt x="267" y="331"/>
                  </a:cubicBezTo>
                  <a:cubicBezTo>
                    <a:pt x="252" y="301"/>
                    <a:pt x="235" y="270"/>
                    <a:pt x="217" y="241"/>
                  </a:cubicBezTo>
                  <a:cubicBezTo>
                    <a:pt x="159" y="148"/>
                    <a:pt x="79" y="75"/>
                    <a:pt x="0" y="0"/>
                  </a:cubicBezTo>
                  <a:cubicBezTo>
                    <a:pt x="59" y="55"/>
                    <a:pt x="111" y="117"/>
                    <a:pt x="155" y="18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 name="Google Shape;1130;p29">
              <a:extLst>
                <a:ext uri="{FF2B5EF4-FFF2-40B4-BE49-F238E27FC236}">
                  <a16:creationId xmlns:a16="http://schemas.microsoft.com/office/drawing/2014/main" id="{E341A1E6-F088-10BF-896C-BBFA41F69D5E}"/>
                </a:ext>
              </a:extLst>
            </p:cNvPr>
            <p:cNvSpPr/>
            <p:nvPr/>
          </p:nvSpPr>
          <p:spPr>
            <a:xfrm>
              <a:off x="1365125" y="-989495"/>
              <a:ext cx="17280" cy="38880"/>
            </a:xfrm>
            <a:custGeom>
              <a:avLst/>
              <a:gdLst/>
              <a:ahLst/>
              <a:cxnLst/>
              <a:rect l="l" t="t" r="r" b="b"/>
              <a:pathLst>
                <a:path w="48" h="108" extrusionOk="0">
                  <a:moveTo>
                    <a:pt x="47" y="107"/>
                  </a:moveTo>
                  <a:cubicBezTo>
                    <a:pt x="44" y="98"/>
                    <a:pt x="41" y="90"/>
                    <a:pt x="39" y="81"/>
                  </a:cubicBezTo>
                  <a:cubicBezTo>
                    <a:pt x="32" y="59"/>
                    <a:pt x="22" y="38"/>
                    <a:pt x="11" y="18"/>
                  </a:cubicBezTo>
                  <a:cubicBezTo>
                    <a:pt x="7" y="12"/>
                    <a:pt x="4" y="6"/>
                    <a:pt x="0" y="0"/>
                  </a:cubicBezTo>
                  <a:cubicBezTo>
                    <a:pt x="14" y="34"/>
                    <a:pt x="26" y="70"/>
                    <a:pt x="43" y="104"/>
                  </a:cubicBezTo>
                  <a:cubicBezTo>
                    <a:pt x="44" y="104"/>
                    <a:pt x="44" y="104"/>
                    <a:pt x="44" y="104"/>
                  </a:cubicBezTo>
                  <a:cubicBezTo>
                    <a:pt x="44" y="105"/>
                    <a:pt x="45" y="106"/>
                    <a:pt x="46" y="106"/>
                  </a:cubicBezTo>
                  <a:cubicBezTo>
                    <a:pt x="46" y="106"/>
                    <a:pt x="46" y="107"/>
                    <a:pt x="47" y="10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 name="Google Shape;1131;p29">
              <a:extLst>
                <a:ext uri="{FF2B5EF4-FFF2-40B4-BE49-F238E27FC236}">
                  <a16:creationId xmlns:a16="http://schemas.microsoft.com/office/drawing/2014/main" id="{5BC84FBB-C262-4892-0ACF-B73678A3FA16}"/>
                </a:ext>
              </a:extLst>
            </p:cNvPr>
            <p:cNvSpPr/>
            <p:nvPr/>
          </p:nvSpPr>
          <p:spPr>
            <a:xfrm>
              <a:off x="1230845" y="-1157255"/>
              <a:ext cx="26640" cy="26280"/>
            </a:xfrm>
            <a:custGeom>
              <a:avLst/>
              <a:gdLst/>
              <a:ahLst/>
              <a:cxnLst/>
              <a:rect l="l" t="t" r="r" b="b"/>
              <a:pathLst>
                <a:path w="74" h="73" extrusionOk="0">
                  <a:moveTo>
                    <a:pt x="48" y="50"/>
                  </a:moveTo>
                  <a:cubicBezTo>
                    <a:pt x="56" y="57"/>
                    <a:pt x="64" y="65"/>
                    <a:pt x="73" y="72"/>
                  </a:cubicBezTo>
                  <a:lnTo>
                    <a:pt x="51" y="51"/>
                  </a:lnTo>
                  <a:lnTo>
                    <a:pt x="0" y="0"/>
                  </a:lnTo>
                  <a:cubicBezTo>
                    <a:pt x="14" y="18"/>
                    <a:pt x="30" y="35"/>
                    <a:pt x="48" y="5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 name="Google Shape;1132;p29">
              <a:extLst>
                <a:ext uri="{FF2B5EF4-FFF2-40B4-BE49-F238E27FC236}">
                  <a16:creationId xmlns:a16="http://schemas.microsoft.com/office/drawing/2014/main" id="{9DA11CC4-C520-562C-2E9B-6F26D85A48F9}"/>
                </a:ext>
              </a:extLst>
            </p:cNvPr>
            <p:cNvSpPr/>
            <p:nvPr/>
          </p:nvSpPr>
          <p:spPr>
            <a:xfrm>
              <a:off x="1263965" y="-1136015"/>
              <a:ext cx="11160" cy="10440"/>
            </a:xfrm>
            <a:custGeom>
              <a:avLst/>
              <a:gdLst/>
              <a:ahLst/>
              <a:cxnLst/>
              <a:rect l="l" t="t" r="r" b="b"/>
              <a:pathLst>
                <a:path w="31" h="29" extrusionOk="0">
                  <a:moveTo>
                    <a:pt x="7" y="6"/>
                  </a:moveTo>
                  <a:lnTo>
                    <a:pt x="0" y="0"/>
                  </a:lnTo>
                  <a:cubicBezTo>
                    <a:pt x="10" y="9"/>
                    <a:pt x="20" y="20"/>
                    <a:pt x="30" y="28"/>
                  </a:cubicBezTo>
                  <a:cubicBezTo>
                    <a:pt x="23" y="20"/>
                    <a:pt x="15" y="13"/>
                    <a:pt x="7"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 name="Google Shape;1133;p29">
              <a:extLst>
                <a:ext uri="{FF2B5EF4-FFF2-40B4-BE49-F238E27FC236}">
                  <a16:creationId xmlns:a16="http://schemas.microsoft.com/office/drawing/2014/main" id="{1B9A445D-4E43-BF8D-A74B-5ACE5C1E85D1}"/>
                </a:ext>
              </a:extLst>
            </p:cNvPr>
            <p:cNvSpPr/>
            <p:nvPr/>
          </p:nvSpPr>
          <p:spPr>
            <a:xfrm>
              <a:off x="1222205" y="-1175975"/>
              <a:ext cx="162360" cy="225360"/>
            </a:xfrm>
            <a:custGeom>
              <a:avLst/>
              <a:gdLst/>
              <a:ahLst/>
              <a:cxnLst/>
              <a:rect l="l" t="t" r="r" b="b"/>
              <a:pathLst>
                <a:path w="451" h="626" extrusionOk="0">
                  <a:moveTo>
                    <a:pt x="8" y="2"/>
                  </a:moveTo>
                  <a:cubicBezTo>
                    <a:pt x="5" y="0"/>
                    <a:pt x="0" y="2"/>
                    <a:pt x="1" y="5"/>
                  </a:cubicBezTo>
                  <a:cubicBezTo>
                    <a:pt x="3" y="16"/>
                    <a:pt x="7" y="27"/>
                    <a:pt x="13" y="38"/>
                  </a:cubicBezTo>
                  <a:cubicBezTo>
                    <a:pt x="16" y="43"/>
                    <a:pt x="19" y="48"/>
                    <a:pt x="23" y="53"/>
                  </a:cubicBezTo>
                  <a:lnTo>
                    <a:pt x="74" y="103"/>
                  </a:lnTo>
                  <a:lnTo>
                    <a:pt x="97" y="125"/>
                  </a:lnTo>
                  <a:lnTo>
                    <a:pt x="101" y="129"/>
                  </a:lnTo>
                  <a:cubicBezTo>
                    <a:pt x="180" y="204"/>
                    <a:pt x="258" y="277"/>
                    <a:pt x="317" y="370"/>
                  </a:cubicBezTo>
                  <a:cubicBezTo>
                    <a:pt x="335" y="399"/>
                    <a:pt x="352" y="429"/>
                    <a:pt x="368" y="460"/>
                  </a:cubicBezTo>
                  <a:lnTo>
                    <a:pt x="370" y="464"/>
                  </a:lnTo>
                  <a:cubicBezTo>
                    <a:pt x="371" y="466"/>
                    <a:pt x="372" y="467"/>
                    <a:pt x="373" y="469"/>
                  </a:cubicBezTo>
                  <a:cubicBezTo>
                    <a:pt x="382" y="485"/>
                    <a:pt x="390" y="501"/>
                    <a:pt x="397" y="518"/>
                  </a:cubicBezTo>
                  <a:cubicBezTo>
                    <a:pt x="401" y="524"/>
                    <a:pt x="405" y="530"/>
                    <a:pt x="408" y="536"/>
                  </a:cubicBezTo>
                  <a:cubicBezTo>
                    <a:pt x="420" y="556"/>
                    <a:pt x="429" y="577"/>
                    <a:pt x="436" y="599"/>
                  </a:cubicBezTo>
                  <a:cubicBezTo>
                    <a:pt x="439" y="608"/>
                    <a:pt x="441" y="616"/>
                    <a:pt x="444" y="625"/>
                  </a:cubicBezTo>
                  <a:cubicBezTo>
                    <a:pt x="445" y="625"/>
                    <a:pt x="446" y="625"/>
                    <a:pt x="447" y="625"/>
                  </a:cubicBezTo>
                  <a:cubicBezTo>
                    <a:pt x="448" y="625"/>
                    <a:pt x="449" y="625"/>
                    <a:pt x="450" y="625"/>
                  </a:cubicBezTo>
                  <a:cubicBezTo>
                    <a:pt x="445" y="603"/>
                    <a:pt x="441" y="581"/>
                    <a:pt x="438" y="558"/>
                  </a:cubicBezTo>
                  <a:cubicBezTo>
                    <a:pt x="438" y="556"/>
                    <a:pt x="439" y="555"/>
                    <a:pt x="439" y="554"/>
                  </a:cubicBezTo>
                  <a:cubicBezTo>
                    <a:pt x="439" y="554"/>
                    <a:pt x="440" y="554"/>
                    <a:pt x="440" y="553"/>
                  </a:cubicBezTo>
                  <a:cubicBezTo>
                    <a:pt x="416" y="501"/>
                    <a:pt x="390" y="449"/>
                    <a:pt x="361" y="400"/>
                  </a:cubicBezTo>
                  <a:cubicBezTo>
                    <a:pt x="348" y="377"/>
                    <a:pt x="334" y="355"/>
                    <a:pt x="320" y="333"/>
                  </a:cubicBezTo>
                  <a:cubicBezTo>
                    <a:pt x="303" y="314"/>
                    <a:pt x="286" y="295"/>
                    <a:pt x="269" y="277"/>
                  </a:cubicBezTo>
                  <a:cubicBezTo>
                    <a:pt x="227" y="232"/>
                    <a:pt x="191" y="182"/>
                    <a:pt x="147" y="139"/>
                  </a:cubicBezTo>
                  <a:cubicBezTo>
                    <a:pt x="137" y="131"/>
                    <a:pt x="127" y="121"/>
                    <a:pt x="117" y="112"/>
                  </a:cubicBezTo>
                  <a:cubicBezTo>
                    <a:pt x="79" y="76"/>
                    <a:pt x="47" y="30"/>
                    <a:pt x="8"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 name="Google Shape;1134;p29">
              <a:extLst>
                <a:ext uri="{FF2B5EF4-FFF2-40B4-BE49-F238E27FC236}">
                  <a16:creationId xmlns:a16="http://schemas.microsoft.com/office/drawing/2014/main" id="{334704FB-0606-23AA-0091-ABC5864173DF}"/>
                </a:ext>
              </a:extLst>
            </p:cNvPr>
            <p:cNvSpPr/>
            <p:nvPr/>
          </p:nvSpPr>
          <p:spPr>
            <a:xfrm>
              <a:off x="1380605" y="-977615"/>
              <a:ext cx="8280" cy="17640"/>
            </a:xfrm>
            <a:custGeom>
              <a:avLst/>
              <a:gdLst/>
              <a:ahLst/>
              <a:cxnLst/>
              <a:rect l="l" t="t" r="r" b="b"/>
              <a:pathLst>
                <a:path w="23" h="49" extrusionOk="0">
                  <a:moveTo>
                    <a:pt x="6" y="1"/>
                  </a:moveTo>
                  <a:cubicBezTo>
                    <a:pt x="5" y="0"/>
                    <a:pt x="4" y="0"/>
                    <a:pt x="4" y="0"/>
                  </a:cubicBezTo>
                  <a:cubicBezTo>
                    <a:pt x="3" y="0"/>
                    <a:pt x="2" y="0"/>
                    <a:pt x="1" y="1"/>
                  </a:cubicBezTo>
                  <a:cubicBezTo>
                    <a:pt x="0" y="1"/>
                    <a:pt x="0" y="1"/>
                    <a:pt x="0" y="2"/>
                  </a:cubicBezTo>
                  <a:cubicBezTo>
                    <a:pt x="7" y="17"/>
                    <a:pt x="14" y="33"/>
                    <a:pt x="21" y="48"/>
                  </a:cubicBezTo>
                  <a:cubicBezTo>
                    <a:pt x="22" y="42"/>
                    <a:pt x="22" y="36"/>
                    <a:pt x="22" y="31"/>
                  </a:cubicBezTo>
                  <a:cubicBezTo>
                    <a:pt x="22" y="25"/>
                    <a:pt x="22" y="20"/>
                    <a:pt x="21" y="14"/>
                  </a:cubicBezTo>
                  <a:cubicBezTo>
                    <a:pt x="17" y="9"/>
                    <a:pt x="12" y="5"/>
                    <a:pt x="6"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 name="Google Shape;1135;p29">
              <a:extLst>
                <a:ext uri="{FF2B5EF4-FFF2-40B4-BE49-F238E27FC236}">
                  <a16:creationId xmlns:a16="http://schemas.microsoft.com/office/drawing/2014/main" id="{BEADFEF9-2AAF-01B0-F3BA-7D54B1B08DA7}"/>
                </a:ext>
              </a:extLst>
            </p:cNvPr>
            <p:cNvSpPr/>
            <p:nvPr/>
          </p:nvSpPr>
          <p:spPr>
            <a:xfrm>
              <a:off x="1379885" y="-976895"/>
              <a:ext cx="8640" cy="26280"/>
            </a:xfrm>
            <a:custGeom>
              <a:avLst/>
              <a:gdLst/>
              <a:ahLst/>
              <a:cxnLst/>
              <a:rect l="l" t="t" r="r" b="b"/>
              <a:pathLst>
                <a:path w="24" h="73" extrusionOk="0">
                  <a:moveTo>
                    <a:pt x="17" y="68"/>
                  </a:moveTo>
                  <a:cubicBezTo>
                    <a:pt x="20" y="61"/>
                    <a:pt x="22" y="53"/>
                    <a:pt x="23" y="46"/>
                  </a:cubicBezTo>
                  <a:cubicBezTo>
                    <a:pt x="16" y="31"/>
                    <a:pt x="9" y="15"/>
                    <a:pt x="2" y="0"/>
                  </a:cubicBezTo>
                  <a:cubicBezTo>
                    <a:pt x="1" y="0"/>
                    <a:pt x="1" y="1"/>
                    <a:pt x="1" y="1"/>
                  </a:cubicBezTo>
                  <a:cubicBezTo>
                    <a:pt x="0" y="2"/>
                    <a:pt x="0" y="3"/>
                    <a:pt x="0" y="4"/>
                  </a:cubicBezTo>
                  <a:cubicBezTo>
                    <a:pt x="0" y="5"/>
                    <a:pt x="0" y="5"/>
                    <a:pt x="0" y="5"/>
                  </a:cubicBezTo>
                  <a:cubicBezTo>
                    <a:pt x="3" y="28"/>
                    <a:pt x="7" y="50"/>
                    <a:pt x="12" y="72"/>
                  </a:cubicBezTo>
                  <a:cubicBezTo>
                    <a:pt x="12" y="71"/>
                    <a:pt x="13" y="71"/>
                    <a:pt x="14" y="71"/>
                  </a:cubicBezTo>
                  <a:cubicBezTo>
                    <a:pt x="15" y="70"/>
                    <a:pt x="16" y="69"/>
                    <a:pt x="16" y="68"/>
                  </a:cubicBezTo>
                  <a:cubicBezTo>
                    <a:pt x="17" y="68"/>
                    <a:pt x="17" y="68"/>
                    <a:pt x="17" y="6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 name="Google Shape;1136;p29">
              <a:extLst>
                <a:ext uri="{FF2B5EF4-FFF2-40B4-BE49-F238E27FC236}">
                  <a16:creationId xmlns:a16="http://schemas.microsoft.com/office/drawing/2014/main" id="{0ABD5769-0B4B-E79A-68B5-BB1A92CFBCDC}"/>
                </a:ext>
              </a:extLst>
            </p:cNvPr>
            <p:cNvSpPr/>
            <p:nvPr/>
          </p:nvSpPr>
          <p:spPr>
            <a:xfrm>
              <a:off x="1589405" y="-849815"/>
              <a:ext cx="9720" cy="45000"/>
            </a:xfrm>
            <a:custGeom>
              <a:avLst/>
              <a:gdLst/>
              <a:ahLst/>
              <a:cxnLst/>
              <a:rect l="l" t="t" r="r" b="b"/>
              <a:pathLst>
                <a:path w="27" h="125" extrusionOk="0">
                  <a:moveTo>
                    <a:pt x="12" y="118"/>
                  </a:moveTo>
                  <a:cubicBezTo>
                    <a:pt x="13" y="124"/>
                    <a:pt x="24" y="124"/>
                    <a:pt x="25" y="117"/>
                  </a:cubicBezTo>
                  <a:cubicBezTo>
                    <a:pt x="26" y="100"/>
                    <a:pt x="19" y="83"/>
                    <a:pt x="19" y="66"/>
                  </a:cubicBezTo>
                  <a:cubicBezTo>
                    <a:pt x="19" y="44"/>
                    <a:pt x="19" y="22"/>
                    <a:pt x="19" y="0"/>
                  </a:cubicBezTo>
                  <a:lnTo>
                    <a:pt x="1" y="0"/>
                  </a:lnTo>
                  <a:cubicBezTo>
                    <a:pt x="1" y="7"/>
                    <a:pt x="0" y="14"/>
                    <a:pt x="0" y="21"/>
                  </a:cubicBezTo>
                  <a:cubicBezTo>
                    <a:pt x="0" y="53"/>
                    <a:pt x="4" y="86"/>
                    <a:pt x="12" y="1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 name="Google Shape;1137;p29">
              <a:extLst>
                <a:ext uri="{FF2B5EF4-FFF2-40B4-BE49-F238E27FC236}">
                  <a16:creationId xmlns:a16="http://schemas.microsoft.com/office/drawing/2014/main" id="{186838B7-021F-93D7-F6F6-80F43C6890BE}"/>
                </a:ext>
              </a:extLst>
            </p:cNvPr>
            <p:cNvSpPr/>
            <p:nvPr/>
          </p:nvSpPr>
          <p:spPr>
            <a:xfrm>
              <a:off x="1590485" y="-853055"/>
              <a:ext cx="6480" cy="3600"/>
            </a:xfrm>
            <a:custGeom>
              <a:avLst/>
              <a:gdLst/>
              <a:ahLst/>
              <a:cxnLst/>
              <a:rect l="l" t="t" r="r" b="b"/>
              <a:pathLst>
                <a:path w="18" h="10" extrusionOk="0">
                  <a:moveTo>
                    <a:pt x="17" y="9"/>
                  </a:moveTo>
                  <a:cubicBezTo>
                    <a:pt x="17" y="7"/>
                    <a:pt x="17" y="5"/>
                    <a:pt x="17" y="2"/>
                  </a:cubicBezTo>
                  <a:lnTo>
                    <a:pt x="0" y="0"/>
                  </a:lnTo>
                  <a:cubicBezTo>
                    <a:pt x="0" y="3"/>
                    <a:pt x="0" y="6"/>
                    <a:pt x="0" y="9"/>
                  </a:cubicBezTo>
                  <a:lnTo>
                    <a:pt x="17"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 name="Google Shape;1138;p29">
              <a:extLst>
                <a:ext uri="{FF2B5EF4-FFF2-40B4-BE49-F238E27FC236}">
                  <a16:creationId xmlns:a16="http://schemas.microsoft.com/office/drawing/2014/main" id="{ADAA7AB2-9A60-21BE-FFEA-5F8010F0B6BC}"/>
                </a:ext>
              </a:extLst>
            </p:cNvPr>
            <p:cNvSpPr/>
            <p:nvPr/>
          </p:nvSpPr>
          <p:spPr>
            <a:xfrm>
              <a:off x="1603085" y="-849815"/>
              <a:ext cx="7560" cy="17640"/>
            </a:xfrm>
            <a:custGeom>
              <a:avLst/>
              <a:gdLst/>
              <a:ahLst/>
              <a:cxnLst/>
              <a:rect l="l" t="t" r="r" b="b"/>
              <a:pathLst>
                <a:path w="21" h="49" extrusionOk="0">
                  <a:moveTo>
                    <a:pt x="4" y="41"/>
                  </a:moveTo>
                  <a:cubicBezTo>
                    <a:pt x="4" y="48"/>
                    <a:pt x="15" y="45"/>
                    <a:pt x="15" y="40"/>
                  </a:cubicBezTo>
                  <a:cubicBezTo>
                    <a:pt x="18" y="26"/>
                    <a:pt x="19" y="13"/>
                    <a:pt x="20" y="0"/>
                  </a:cubicBezTo>
                  <a:lnTo>
                    <a:pt x="0" y="0"/>
                  </a:lnTo>
                  <a:cubicBezTo>
                    <a:pt x="1" y="14"/>
                    <a:pt x="2" y="27"/>
                    <a:pt x="4" y="4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 name="Google Shape;1139;p29">
              <a:extLst>
                <a:ext uri="{FF2B5EF4-FFF2-40B4-BE49-F238E27FC236}">
                  <a16:creationId xmlns:a16="http://schemas.microsoft.com/office/drawing/2014/main" id="{286F15E8-A519-C70F-57A4-3F676BE253D0}"/>
                </a:ext>
              </a:extLst>
            </p:cNvPr>
            <p:cNvSpPr/>
            <p:nvPr/>
          </p:nvSpPr>
          <p:spPr>
            <a:xfrm>
              <a:off x="1603085" y="-851615"/>
              <a:ext cx="7560" cy="2520"/>
            </a:xfrm>
            <a:custGeom>
              <a:avLst/>
              <a:gdLst/>
              <a:ahLst/>
              <a:cxnLst/>
              <a:rect l="l" t="t" r="r" b="b"/>
              <a:pathLst>
                <a:path w="21" h="7" extrusionOk="0">
                  <a:moveTo>
                    <a:pt x="20" y="6"/>
                  </a:moveTo>
                  <a:cubicBezTo>
                    <a:pt x="20" y="5"/>
                    <a:pt x="20" y="4"/>
                    <a:pt x="20" y="2"/>
                  </a:cubicBezTo>
                  <a:lnTo>
                    <a:pt x="0" y="0"/>
                  </a:lnTo>
                  <a:cubicBezTo>
                    <a:pt x="0" y="2"/>
                    <a:pt x="0" y="4"/>
                    <a:pt x="0" y="6"/>
                  </a:cubicBezTo>
                  <a:lnTo>
                    <a:pt x="20"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 name="Google Shape;1140;p29">
              <a:extLst>
                <a:ext uri="{FF2B5EF4-FFF2-40B4-BE49-F238E27FC236}">
                  <a16:creationId xmlns:a16="http://schemas.microsoft.com/office/drawing/2014/main" id="{4D81157D-F475-D4B0-8E76-FBEC04953403}"/>
                </a:ext>
              </a:extLst>
            </p:cNvPr>
            <p:cNvSpPr/>
            <p:nvPr/>
          </p:nvSpPr>
          <p:spPr>
            <a:xfrm>
              <a:off x="1626845" y="-848015"/>
              <a:ext cx="8640" cy="49320"/>
            </a:xfrm>
            <a:custGeom>
              <a:avLst/>
              <a:gdLst/>
              <a:ahLst/>
              <a:cxnLst/>
              <a:rect l="l" t="t" r="r" b="b"/>
              <a:pathLst>
                <a:path w="24" h="137" extrusionOk="0">
                  <a:moveTo>
                    <a:pt x="6" y="132"/>
                  </a:moveTo>
                  <a:lnTo>
                    <a:pt x="7" y="133"/>
                  </a:lnTo>
                  <a:cubicBezTo>
                    <a:pt x="8" y="134"/>
                    <a:pt x="7" y="134"/>
                    <a:pt x="8" y="135"/>
                  </a:cubicBezTo>
                  <a:cubicBezTo>
                    <a:pt x="9" y="136"/>
                    <a:pt x="10" y="136"/>
                    <a:pt x="11" y="136"/>
                  </a:cubicBezTo>
                  <a:cubicBezTo>
                    <a:pt x="12" y="136"/>
                    <a:pt x="13" y="135"/>
                    <a:pt x="13" y="135"/>
                  </a:cubicBezTo>
                  <a:cubicBezTo>
                    <a:pt x="14" y="134"/>
                    <a:pt x="15" y="134"/>
                    <a:pt x="15" y="133"/>
                  </a:cubicBezTo>
                  <a:lnTo>
                    <a:pt x="16" y="132"/>
                  </a:lnTo>
                  <a:cubicBezTo>
                    <a:pt x="20" y="98"/>
                    <a:pt x="23" y="63"/>
                    <a:pt x="23" y="29"/>
                  </a:cubicBezTo>
                  <a:cubicBezTo>
                    <a:pt x="23" y="19"/>
                    <a:pt x="23" y="9"/>
                    <a:pt x="22" y="0"/>
                  </a:cubicBezTo>
                  <a:lnTo>
                    <a:pt x="1" y="0"/>
                  </a:lnTo>
                  <a:cubicBezTo>
                    <a:pt x="0" y="12"/>
                    <a:pt x="0" y="24"/>
                    <a:pt x="0" y="36"/>
                  </a:cubicBezTo>
                  <a:cubicBezTo>
                    <a:pt x="0" y="68"/>
                    <a:pt x="2" y="100"/>
                    <a:pt x="6" y="13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 name="Google Shape;1141;p29">
              <a:extLst>
                <a:ext uri="{FF2B5EF4-FFF2-40B4-BE49-F238E27FC236}">
                  <a16:creationId xmlns:a16="http://schemas.microsoft.com/office/drawing/2014/main" id="{B102083E-0F0E-DBCE-795D-09FD9EF90D5D}"/>
                </a:ext>
              </a:extLst>
            </p:cNvPr>
            <p:cNvSpPr/>
            <p:nvPr/>
          </p:nvSpPr>
          <p:spPr>
            <a:xfrm>
              <a:off x="1627565" y="-849455"/>
              <a:ext cx="7920" cy="1440"/>
            </a:xfrm>
            <a:custGeom>
              <a:avLst/>
              <a:gdLst/>
              <a:ahLst/>
              <a:cxnLst/>
              <a:rect l="l" t="t" r="r" b="b"/>
              <a:pathLst>
                <a:path w="22" h="4" extrusionOk="0">
                  <a:moveTo>
                    <a:pt x="21" y="3"/>
                  </a:moveTo>
                  <a:cubicBezTo>
                    <a:pt x="21" y="2"/>
                    <a:pt x="21" y="1"/>
                    <a:pt x="21" y="0"/>
                  </a:cubicBezTo>
                  <a:lnTo>
                    <a:pt x="9" y="0"/>
                  </a:lnTo>
                  <a:lnTo>
                    <a:pt x="0" y="0"/>
                  </a:lnTo>
                  <a:cubicBezTo>
                    <a:pt x="0" y="1"/>
                    <a:pt x="0" y="2"/>
                    <a:pt x="0" y="3"/>
                  </a:cubicBezTo>
                  <a:lnTo>
                    <a:pt x="21"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 name="Google Shape;1142;p29">
              <a:extLst>
                <a:ext uri="{FF2B5EF4-FFF2-40B4-BE49-F238E27FC236}">
                  <a16:creationId xmlns:a16="http://schemas.microsoft.com/office/drawing/2014/main" id="{4A71943C-D047-E4DA-2162-5622264F863E}"/>
                </a:ext>
              </a:extLst>
            </p:cNvPr>
            <p:cNvSpPr/>
            <p:nvPr/>
          </p:nvSpPr>
          <p:spPr>
            <a:xfrm>
              <a:off x="1642685" y="-847295"/>
              <a:ext cx="11160" cy="35280"/>
            </a:xfrm>
            <a:custGeom>
              <a:avLst/>
              <a:gdLst/>
              <a:ahLst/>
              <a:cxnLst/>
              <a:rect l="l" t="t" r="r" b="b"/>
              <a:pathLst>
                <a:path w="31" h="98" extrusionOk="0">
                  <a:moveTo>
                    <a:pt x="11" y="0"/>
                  </a:moveTo>
                  <a:cubicBezTo>
                    <a:pt x="10" y="2"/>
                    <a:pt x="8" y="4"/>
                    <a:pt x="7" y="6"/>
                  </a:cubicBezTo>
                  <a:cubicBezTo>
                    <a:pt x="2" y="14"/>
                    <a:pt x="0" y="23"/>
                    <a:pt x="0" y="33"/>
                  </a:cubicBezTo>
                  <a:cubicBezTo>
                    <a:pt x="2" y="51"/>
                    <a:pt x="2" y="69"/>
                    <a:pt x="3" y="86"/>
                  </a:cubicBezTo>
                  <a:cubicBezTo>
                    <a:pt x="3" y="95"/>
                    <a:pt x="19" y="97"/>
                    <a:pt x="20" y="88"/>
                  </a:cubicBezTo>
                  <a:cubicBezTo>
                    <a:pt x="21" y="74"/>
                    <a:pt x="22" y="61"/>
                    <a:pt x="22" y="48"/>
                  </a:cubicBezTo>
                  <a:cubicBezTo>
                    <a:pt x="22" y="45"/>
                    <a:pt x="22" y="43"/>
                    <a:pt x="22" y="40"/>
                  </a:cubicBezTo>
                  <a:cubicBezTo>
                    <a:pt x="22" y="39"/>
                    <a:pt x="22" y="37"/>
                    <a:pt x="22" y="35"/>
                  </a:cubicBezTo>
                  <a:cubicBezTo>
                    <a:pt x="22" y="30"/>
                    <a:pt x="23" y="24"/>
                    <a:pt x="26" y="19"/>
                  </a:cubicBezTo>
                  <a:cubicBezTo>
                    <a:pt x="26" y="18"/>
                    <a:pt x="27" y="18"/>
                    <a:pt x="27" y="17"/>
                  </a:cubicBezTo>
                  <a:cubicBezTo>
                    <a:pt x="29" y="13"/>
                    <a:pt x="30" y="10"/>
                    <a:pt x="30" y="6"/>
                  </a:cubicBezTo>
                  <a:cubicBezTo>
                    <a:pt x="30" y="5"/>
                    <a:pt x="30" y="5"/>
                    <a:pt x="30" y="5"/>
                  </a:cubicBezTo>
                  <a:cubicBezTo>
                    <a:pt x="30" y="3"/>
                    <a:pt x="30" y="2"/>
                    <a:pt x="29" y="0"/>
                  </a:cubicBezTo>
                  <a:lnTo>
                    <a:pt x="12" y="0"/>
                  </a:lnTo>
                  <a:lnTo>
                    <a:pt x="1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 name="Google Shape;1143;p29">
              <a:extLst>
                <a:ext uri="{FF2B5EF4-FFF2-40B4-BE49-F238E27FC236}">
                  <a16:creationId xmlns:a16="http://schemas.microsoft.com/office/drawing/2014/main" id="{0C4CCD6A-F6FC-8C08-05DE-EAC88B41C0C9}"/>
                </a:ext>
              </a:extLst>
            </p:cNvPr>
            <p:cNvSpPr/>
            <p:nvPr/>
          </p:nvSpPr>
          <p:spPr>
            <a:xfrm>
              <a:off x="1647365" y="-849095"/>
              <a:ext cx="6120" cy="1800"/>
            </a:xfrm>
            <a:custGeom>
              <a:avLst/>
              <a:gdLst/>
              <a:ahLst/>
              <a:cxnLst/>
              <a:rect l="l" t="t" r="r" b="b"/>
              <a:pathLst>
                <a:path w="17" h="5" extrusionOk="0">
                  <a:moveTo>
                    <a:pt x="0" y="4"/>
                  </a:moveTo>
                  <a:lnTo>
                    <a:pt x="16" y="4"/>
                  </a:lnTo>
                  <a:cubicBezTo>
                    <a:pt x="15" y="3"/>
                    <a:pt x="14" y="2"/>
                    <a:pt x="13" y="1"/>
                  </a:cubicBezTo>
                  <a:cubicBezTo>
                    <a:pt x="12" y="0"/>
                    <a:pt x="10" y="0"/>
                    <a:pt x="8" y="0"/>
                  </a:cubicBezTo>
                  <a:cubicBezTo>
                    <a:pt x="6" y="0"/>
                    <a:pt x="4" y="0"/>
                    <a:pt x="3" y="1"/>
                  </a:cubicBezTo>
                  <a:cubicBezTo>
                    <a:pt x="1" y="2"/>
                    <a:pt x="0" y="3"/>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 name="Google Shape;1144;p29">
              <a:extLst>
                <a:ext uri="{FF2B5EF4-FFF2-40B4-BE49-F238E27FC236}">
                  <a16:creationId xmlns:a16="http://schemas.microsoft.com/office/drawing/2014/main" id="{8DBCB32E-2A2B-AAB8-E6FC-1C23ADC6B32F}"/>
                </a:ext>
              </a:extLst>
            </p:cNvPr>
            <p:cNvSpPr/>
            <p:nvPr/>
          </p:nvSpPr>
          <p:spPr>
            <a:xfrm>
              <a:off x="1670045" y="-846935"/>
              <a:ext cx="6480" cy="35280"/>
            </a:xfrm>
            <a:custGeom>
              <a:avLst/>
              <a:gdLst/>
              <a:ahLst/>
              <a:cxnLst/>
              <a:rect l="l" t="t" r="r" b="b"/>
              <a:pathLst>
                <a:path w="18" h="98" extrusionOk="0">
                  <a:moveTo>
                    <a:pt x="0" y="1"/>
                  </a:moveTo>
                  <a:cubicBezTo>
                    <a:pt x="1" y="32"/>
                    <a:pt x="3" y="63"/>
                    <a:pt x="7" y="93"/>
                  </a:cubicBezTo>
                  <a:cubicBezTo>
                    <a:pt x="7" y="94"/>
                    <a:pt x="7" y="94"/>
                    <a:pt x="8" y="95"/>
                  </a:cubicBezTo>
                  <a:lnTo>
                    <a:pt x="9" y="96"/>
                  </a:lnTo>
                  <a:cubicBezTo>
                    <a:pt x="10" y="97"/>
                    <a:pt x="11" y="97"/>
                    <a:pt x="12" y="97"/>
                  </a:cubicBezTo>
                  <a:cubicBezTo>
                    <a:pt x="13" y="97"/>
                    <a:pt x="13" y="97"/>
                    <a:pt x="14" y="96"/>
                  </a:cubicBezTo>
                  <a:cubicBezTo>
                    <a:pt x="15" y="95"/>
                    <a:pt x="16" y="95"/>
                    <a:pt x="16" y="95"/>
                  </a:cubicBezTo>
                  <a:cubicBezTo>
                    <a:pt x="16" y="94"/>
                    <a:pt x="16" y="94"/>
                    <a:pt x="17" y="93"/>
                  </a:cubicBezTo>
                  <a:cubicBezTo>
                    <a:pt x="17" y="79"/>
                    <a:pt x="14" y="65"/>
                    <a:pt x="15" y="50"/>
                  </a:cubicBezTo>
                  <a:cubicBezTo>
                    <a:pt x="15" y="35"/>
                    <a:pt x="17" y="17"/>
                    <a:pt x="17" y="0"/>
                  </a:cubicBezTo>
                  <a:lnTo>
                    <a:pt x="0" y="0"/>
                  </a:ln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 name="Google Shape;1145;p29">
              <a:extLst>
                <a:ext uri="{FF2B5EF4-FFF2-40B4-BE49-F238E27FC236}">
                  <a16:creationId xmlns:a16="http://schemas.microsoft.com/office/drawing/2014/main" id="{7B432AA3-4F1B-6B45-C189-A1F6A9BB28E0}"/>
                </a:ext>
              </a:extLst>
            </p:cNvPr>
            <p:cNvSpPr/>
            <p:nvPr/>
          </p:nvSpPr>
          <p:spPr>
            <a:xfrm>
              <a:off x="1670045" y="-849455"/>
              <a:ext cx="6480" cy="2520"/>
            </a:xfrm>
            <a:custGeom>
              <a:avLst/>
              <a:gdLst/>
              <a:ahLst/>
              <a:cxnLst/>
              <a:rect l="l" t="t" r="r" b="b"/>
              <a:pathLst>
                <a:path w="18" h="7" extrusionOk="0">
                  <a:moveTo>
                    <a:pt x="0" y="6"/>
                  </a:moveTo>
                  <a:lnTo>
                    <a:pt x="17" y="6"/>
                  </a:lnTo>
                  <a:cubicBezTo>
                    <a:pt x="17" y="5"/>
                    <a:pt x="17" y="4"/>
                    <a:pt x="16" y="2"/>
                  </a:cubicBezTo>
                  <a:cubicBezTo>
                    <a:pt x="15" y="0"/>
                    <a:pt x="14" y="0"/>
                    <a:pt x="13" y="0"/>
                  </a:cubicBezTo>
                  <a:lnTo>
                    <a:pt x="4" y="0"/>
                  </a:lnTo>
                  <a:cubicBezTo>
                    <a:pt x="3" y="1"/>
                    <a:pt x="2" y="2"/>
                    <a:pt x="1" y="3"/>
                  </a:cubicBezTo>
                  <a:cubicBezTo>
                    <a:pt x="1" y="4"/>
                    <a:pt x="0" y="5"/>
                    <a:pt x="0"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 name="Google Shape;1146;p29">
              <a:extLst>
                <a:ext uri="{FF2B5EF4-FFF2-40B4-BE49-F238E27FC236}">
                  <a16:creationId xmlns:a16="http://schemas.microsoft.com/office/drawing/2014/main" id="{09C4CCFE-7FFE-ECC7-2F07-6B218E20F77E}"/>
                </a:ext>
              </a:extLst>
            </p:cNvPr>
            <p:cNvSpPr/>
            <p:nvPr/>
          </p:nvSpPr>
          <p:spPr>
            <a:xfrm>
              <a:off x="1686245" y="-846935"/>
              <a:ext cx="8640" cy="40680"/>
            </a:xfrm>
            <a:custGeom>
              <a:avLst/>
              <a:gdLst/>
              <a:ahLst/>
              <a:cxnLst/>
              <a:rect l="l" t="t" r="r" b="b"/>
              <a:pathLst>
                <a:path w="24" h="113" extrusionOk="0">
                  <a:moveTo>
                    <a:pt x="1" y="43"/>
                  </a:moveTo>
                  <a:cubicBezTo>
                    <a:pt x="1" y="63"/>
                    <a:pt x="3" y="82"/>
                    <a:pt x="3" y="101"/>
                  </a:cubicBezTo>
                  <a:cubicBezTo>
                    <a:pt x="3" y="110"/>
                    <a:pt x="18" y="112"/>
                    <a:pt x="19" y="101"/>
                  </a:cubicBezTo>
                  <a:cubicBezTo>
                    <a:pt x="20" y="79"/>
                    <a:pt x="21" y="57"/>
                    <a:pt x="22" y="34"/>
                  </a:cubicBezTo>
                  <a:cubicBezTo>
                    <a:pt x="22" y="29"/>
                    <a:pt x="23" y="22"/>
                    <a:pt x="23" y="17"/>
                  </a:cubicBezTo>
                  <a:cubicBezTo>
                    <a:pt x="23" y="11"/>
                    <a:pt x="22" y="6"/>
                    <a:pt x="22" y="0"/>
                  </a:cubicBezTo>
                  <a:lnTo>
                    <a:pt x="2" y="0"/>
                  </a:lnTo>
                  <a:cubicBezTo>
                    <a:pt x="1" y="8"/>
                    <a:pt x="0" y="16"/>
                    <a:pt x="0" y="24"/>
                  </a:cubicBezTo>
                  <a:cubicBezTo>
                    <a:pt x="0" y="30"/>
                    <a:pt x="1" y="37"/>
                    <a:pt x="1" y="4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 name="Google Shape;1147;p29">
              <a:extLst>
                <a:ext uri="{FF2B5EF4-FFF2-40B4-BE49-F238E27FC236}">
                  <a16:creationId xmlns:a16="http://schemas.microsoft.com/office/drawing/2014/main" id="{DA23EA6C-C7B8-294E-2BB2-D664DFB9E3C5}"/>
                </a:ext>
              </a:extLst>
            </p:cNvPr>
            <p:cNvSpPr/>
            <p:nvPr/>
          </p:nvSpPr>
          <p:spPr>
            <a:xfrm>
              <a:off x="1686965" y="-849095"/>
              <a:ext cx="7200" cy="2880"/>
            </a:xfrm>
            <a:custGeom>
              <a:avLst/>
              <a:gdLst/>
              <a:ahLst/>
              <a:cxnLst/>
              <a:rect l="l" t="t" r="r" b="b"/>
              <a:pathLst>
                <a:path w="20" h="8" extrusionOk="0">
                  <a:moveTo>
                    <a:pt x="19" y="6"/>
                  </a:moveTo>
                  <a:cubicBezTo>
                    <a:pt x="19" y="4"/>
                    <a:pt x="18" y="2"/>
                    <a:pt x="17" y="0"/>
                  </a:cubicBezTo>
                  <a:lnTo>
                    <a:pt x="5" y="0"/>
                  </a:lnTo>
                  <a:lnTo>
                    <a:pt x="2" y="0"/>
                  </a:lnTo>
                  <a:cubicBezTo>
                    <a:pt x="1" y="2"/>
                    <a:pt x="0" y="5"/>
                    <a:pt x="0" y="7"/>
                  </a:cubicBezTo>
                  <a:lnTo>
                    <a:pt x="19"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148;p29">
              <a:extLst>
                <a:ext uri="{FF2B5EF4-FFF2-40B4-BE49-F238E27FC236}">
                  <a16:creationId xmlns:a16="http://schemas.microsoft.com/office/drawing/2014/main" id="{3AB2C07E-3FB2-9983-31DA-A65026028337}"/>
                </a:ext>
              </a:extLst>
            </p:cNvPr>
            <p:cNvSpPr/>
            <p:nvPr/>
          </p:nvSpPr>
          <p:spPr>
            <a:xfrm>
              <a:off x="1703165" y="-846935"/>
              <a:ext cx="9000" cy="47160"/>
            </a:xfrm>
            <a:custGeom>
              <a:avLst/>
              <a:gdLst/>
              <a:ahLst/>
              <a:cxnLst/>
              <a:rect l="l" t="t" r="r" b="b"/>
              <a:pathLst>
                <a:path w="25" h="131" extrusionOk="0">
                  <a:moveTo>
                    <a:pt x="5" y="122"/>
                  </a:moveTo>
                  <a:cubicBezTo>
                    <a:pt x="5" y="130"/>
                    <a:pt x="18" y="130"/>
                    <a:pt x="19" y="122"/>
                  </a:cubicBezTo>
                  <a:cubicBezTo>
                    <a:pt x="22" y="93"/>
                    <a:pt x="24" y="63"/>
                    <a:pt x="24" y="33"/>
                  </a:cubicBezTo>
                  <a:cubicBezTo>
                    <a:pt x="24" y="22"/>
                    <a:pt x="24" y="11"/>
                    <a:pt x="23" y="0"/>
                  </a:cubicBezTo>
                  <a:lnTo>
                    <a:pt x="2" y="0"/>
                  </a:lnTo>
                  <a:cubicBezTo>
                    <a:pt x="1" y="13"/>
                    <a:pt x="0" y="27"/>
                    <a:pt x="0" y="40"/>
                  </a:cubicBezTo>
                  <a:cubicBezTo>
                    <a:pt x="0" y="68"/>
                    <a:pt x="2" y="95"/>
                    <a:pt x="5" y="1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149;p29">
              <a:extLst>
                <a:ext uri="{FF2B5EF4-FFF2-40B4-BE49-F238E27FC236}">
                  <a16:creationId xmlns:a16="http://schemas.microsoft.com/office/drawing/2014/main" id="{9A991CE8-212D-E453-7B48-5A06A237F313}"/>
                </a:ext>
              </a:extLst>
            </p:cNvPr>
            <p:cNvSpPr/>
            <p:nvPr/>
          </p:nvSpPr>
          <p:spPr>
            <a:xfrm>
              <a:off x="1704245" y="-848735"/>
              <a:ext cx="7560" cy="1800"/>
            </a:xfrm>
            <a:custGeom>
              <a:avLst/>
              <a:gdLst/>
              <a:ahLst/>
              <a:cxnLst/>
              <a:rect l="l" t="t" r="r" b="b"/>
              <a:pathLst>
                <a:path w="21" h="5" extrusionOk="0">
                  <a:moveTo>
                    <a:pt x="20" y="4"/>
                  </a:moveTo>
                  <a:lnTo>
                    <a:pt x="20" y="2"/>
                  </a:lnTo>
                  <a:lnTo>
                    <a:pt x="0" y="0"/>
                  </a:lnTo>
                  <a:cubicBezTo>
                    <a:pt x="0" y="2"/>
                    <a:pt x="0" y="3"/>
                    <a:pt x="0" y="4"/>
                  </a:cubicBezTo>
                  <a:lnTo>
                    <a:pt x="20"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150;p29">
              <a:extLst>
                <a:ext uri="{FF2B5EF4-FFF2-40B4-BE49-F238E27FC236}">
                  <a16:creationId xmlns:a16="http://schemas.microsoft.com/office/drawing/2014/main" id="{AD0A0E4B-032C-D4D3-D693-9E2ACC79E7A8}"/>
                </a:ext>
              </a:extLst>
            </p:cNvPr>
            <p:cNvSpPr/>
            <p:nvPr/>
          </p:nvSpPr>
          <p:spPr>
            <a:xfrm>
              <a:off x="1724405" y="-847295"/>
              <a:ext cx="11160" cy="37440"/>
            </a:xfrm>
            <a:custGeom>
              <a:avLst/>
              <a:gdLst/>
              <a:ahLst/>
              <a:cxnLst/>
              <a:rect l="l" t="t" r="r" b="b"/>
              <a:pathLst>
                <a:path w="31" h="104" extrusionOk="0">
                  <a:moveTo>
                    <a:pt x="0" y="0"/>
                  </a:moveTo>
                  <a:cubicBezTo>
                    <a:pt x="1" y="9"/>
                    <a:pt x="3" y="18"/>
                    <a:pt x="4" y="27"/>
                  </a:cubicBezTo>
                  <a:cubicBezTo>
                    <a:pt x="6" y="48"/>
                    <a:pt x="7" y="69"/>
                    <a:pt x="8" y="90"/>
                  </a:cubicBezTo>
                  <a:cubicBezTo>
                    <a:pt x="8" y="103"/>
                    <a:pt x="27" y="102"/>
                    <a:pt x="27" y="89"/>
                  </a:cubicBezTo>
                  <a:cubicBezTo>
                    <a:pt x="29" y="73"/>
                    <a:pt x="30" y="56"/>
                    <a:pt x="30" y="40"/>
                  </a:cubicBezTo>
                  <a:cubicBezTo>
                    <a:pt x="30" y="27"/>
                    <a:pt x="29" y="14"/>
                    <a:pt x="28" y="1"/>
                  </a:cubicBezTo>
                  <a:lnTo>
                    <a:pt x="18" y="1"/>
                  </a:lnTo>
                  <a:cubicBezTo>
                    <a:pt x="12" y="2"/>
                    <a:pt x="6" y="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151;p29">
              <a:extLst>
                <a:ext uri="{FF2B5EF4-FFF2-40B4-BE49-F238E27FC236}">
                  <a16:creationId xmlns:a16="http://schemas.microsoft.com/office/drawing/2014/main" id="{F3C0A390-FCE6-8698-F788-787F9EC107C3}"/>
                </a:ext>
              </a:extLst>
            </p:cNvPr>
            <p:cNvSpPr/>
            <p:nvPr/>
          </p:nvSpPr>
          <p:spPr>
            <a:xfrm>
              <a:off x="1742765" y="-846215"/>
              <a:ext cx="8640" cy="46080"/>
            </a:xfrm>
            <a:custGeom>
              <a:avLst/>
              <a:gdLst/>
              <a:ahLst/>
              <a:cxnLst/>
              <a:rect l="l" t="t" r="r" b="b"/>
              <a:pathLst>
                <a:path w="24" h="128" extrusionOk="0">
                  <a:moveTo>
                    <a:pt x="9" y="121"/>
                  </a:moveTo>
                  <a:cubicBezTo>
                    <a:pt x="9" y="127"/>
                    <a:pt x="20" y="126"/>
                    <a:pt x="19" y="119"/>
                  </a:cubicBezTo>
                  <a:cubicBezTo>
                    <a:pt x="19" y="80"/>
                    <a:pt x="23" y="41"/>
                    <a:pt x="22" y="1"/>
                  </a:cubicBezTo>
                  <a:lnTo>
                    <a:pt x="0" y="0"/>
                  </a:lnTo>
                  <a:cubicBezTo>
                    <a:pt x="1" y="40"/>
                    <a:pt x="4" y="80"/>
                    <a:pt x="9" y="1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152;p29">
              <a:extLst>
                <a:ext uri="{FF2B5EF4-FFF2-40B4-BE49-F238E27FC236}">
                  <a16:creationId xmlns:a16="http://schemas.microsoft.com/office/drawing/2014/main" id="{82B98401-4037-8737-CEEE-7682D5E0CF8D}"/>
                </a:ext>
              </a:extLst>
            </p:cNvPr>
            <p:cNvSpPr/>
            <p:nvPr/>
          </p:nvSpPr>
          <p:spPr>
            <a:xfrm>
              <a:off x="1759325" y="-845135"/>
              <a:ext cx="9360" cy="27360"/>
            </a:xfrm>
            <a:custGeom>
              <a:avLst/>
              <a:gdLst/>
              <a:ahLst/>
              <a:cxnLst/>
              <a:rect l="l" t="t" r="r" b="b"/>
              <a:pathLst>
                <a:path w="26" h="76" extrusionOk="0">
                  <a:moveTo>
                    <a:pt x="6" y="65"/>
                  </a:moveTo>
                  <a:cubicBezTo>
                    <a:pt x="6" y="73"/>
                    <a:pt x="19" y="75"/>
                    <a:pt x="20" y="67"/>
                  </a:cubicBezTo>
                  <a:cubicBezTo>
                    <a:pt x="23" y="45"/>
                    <a:pt x="24" y="24"/>
                    <a:pt x="25" y="3"/>
                  </a:cubicBezTo>
                  <a:lnTo>
                    <a:pt x="1" y="0"/>
                  </a:lnTo>
                  <a:cubicBezTo>
                    <a:pt x="0" y="5"/>
                    <a:pt x="0" y="9"/>
                    <a:pt x="0" y="13"/>
                  </a:cubicBezTo>
                  <a:cubicBezTo>
                    <a:pt x="0" y="30"/>
                    <a:pt x="2" y="48"/>
                    <a:pt x="6" y="6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29">
              <a:extLst>
                <a:ext uri="{FF2B5EF4-FFF2-40B4-BE49-F238E27FC236}">
                  <a16:creationId xmlns:a16="http://schemas.microsoft.com/office/drawing/2014/main" id="{7F5F103E-C3E8-418A-E645-5B1880310790}"/>
                </a:ext>
              </a:extLst>
            </p:cNvPr>
            <p:cNvSpPr/>
            <p:nvPr/>
          </p:nvSpPr>
          <p:spPr>
            <a:xfrm>
              <a:off x="1759685" y="-844775"/>
              <a:ext cx="9000" cy="1080"/>
            </a:xfrm>
            <a:custGeom>
              <a:avLst/>
              <a:gdLst/>
              <a:ahLst/>
              <a:cxnLst/>
              <a:rect l="l" t="t" r="r" b="b"/>
              <a:pathLst>
                <a:path w="25" h="3" extrusionOk="0">
                  <a:moveTo>
                    <a:pt x="24" y="2"/>
                  </a:moveTo>
                  <a:lnTo>
                    <a:pt x="24" y="2"/>
                  </a:lnTo>
                  <a:lnTo>
                    <a:pt x="0" y="0"/>
                  </a:lnTo>
                  <a:lnTo>
                    <a:pt x="0" y="0"/>
                  </a:lnTo>
                  <a:lnTo>
                    <a:pt x="24" y="2"/>
                  </a:lnTo>
                </a:path>
              </a:pathLst>
            </a:custGeom>
            <a:solidFill>
              <a:schemeClr val="dk1"/>
            </a:solidFill>
            <a:ln>
              <a:noFill/>
            </a:ln>
          </p:spPr>
        </p:sp>
        <p:sp>
          <p:nvSpPr>
            <p:cNvPr id="1154" name="Google Shape;1154;p29">
              <a:extLst>
                <a:ext uri="{FF2B5EF4-FFF2-40B4-BE49-F238E27FC236}">
                  <a16:creationId xmlns:a16="http://schemas.microsoft.com/office/drawing/2014/main" id="{FC168E17-0F9B-A21F-586C-6BEF1364EC58}"/>
                </a:ext>
              </a:extLst>
            </p:cNvPr>
            <p:cNvSpPr/>
            <p:nvPr/>
          </p:nvSpPr>
          <p:spPr>
            <a:xfrm>
              <a:off x="1783085" y="-841895"/>
              <a:ext cx="9720" cy="44640"/>
            </a:xfrm>
            <a:custGeom>
              <a:avLst/>
              <a:gdLst/>
              <a:ahLst/>
              <a:cxnLst/>
              <a:rect l="l" t="t" r="r" b="b"/>
              <a:pathLst>
                <a:path w="27" h="124" extrusionOk="0">
                  <a:moveTo>
                    <a:pt x="13" y="1"/>
                  </a:moveTo>
                  <a:cubicBezTo>
                    <a:pt x="0" y="10"/>
                    <a:pt x="0" y="29"/>
                    <a:pt x="2" y="43"/>
                  </a:cubicBezTo>
                  <a:cubicBezTo>
                    <a:pt x="3" y="67"/>
                    <a:pt x="5" y="92"/>
                    <a:pt x="5" y="117"/>
                  </a:cubicBezTo>
                  <a:cubicBezTo>
                    <a:pt x="5" y="118"/>
                    <a:pt x="5" y="119"/>
                    <a:pt x="6" y="120"/>
                  </a:cubicBezTo>
                  <a:cubicBezTo>
                    <a:pt x="7" y="121"/>
                    <a:pt x="7" y="121"/>
                    <a:pt x="8" y="122"/>
                  </a:cubicBezTo>
                  <a:cubicBezTo>
                    <a:pt x="9" y="123"/>
                    <a:pt x="10" y="122"/>
                    <a:pt x="11" y="122"/>
                  </a:cubicBezTo>
                  <a:cubicBezTo>
                    <a:pt x="12" y="122"/>
                    <a:pt x="13" y="123"/>
                    <a:pt x="14" y="122"/>
                  </a:cubicBezTo>
                  <a:cubicBezTo>
                    <a:pt x="15" y="121"/>
                    <a:pt x="15" y="121"/>
                    <a:pt x="16" y="120"/>
                  </a:cubicBezTo>
                  <a:cubicBezTo>
                    <a:pt x="17" y="119"/>
                    <a:pt x="16" y="118"/>
                    <a:pt x="16" y="117"/>
                  </a:cubicBezTo>
                  <a:cubicBezTo>
                    <a:pt x="17" y="97"/>
                    <a:pt x="19" y="77"/>
                    <a:pt x="19" y="58"/>
                  </a:cubicBezTo>
                  <a:cubicBezTo>
                    <a:pt x="19" y="47"/>
                    <a:pt x="15" y="24"/>
                    <a:pt x="23" y="16"/>
                  </a:cubicBezTo>
                  <a:cubicBezTo>
                    <a:pt x="24" y="16"/>
                    <a:pt x="24" y="15"/>
                    <a:pt x="24" y="15"/>
                  </a:cubicBezTo>
                  <a:cubicBezTo>
                    <a:pt x="25" y="13"/>
                    <a:pt x="26" y="12"/>
                    <a:pt x="26" y="10"/>
                  </a:cubicBezTo>
                  <a:cubicBezTo>
                    <a:pt x="26" y="8"/>
                    <a:pt x="25" y="7"/>
                    <a:pt x="24" y="5"/>
                  </a:cubicBezTo>
                  <a:cubicBezTo>
                    <a:pt x="23" y="3"/>
                    <a:pt x="22" y="3"/>
                    <a:pt x="21" y="2"/>
                  </a:cubicBezTo>
                  <a:cubicBezTo>
                    <a:pt x="20" y="1"/>
                    <a:pt x="20" y="1"/>
                    <a:pt x="19" y="1"/>
                  </a:cubicBezTo>
                  <a:cubicBezTo>
                    <a:pt x="18" y="1"/>
                    <a:pt x="17" y="0"/>
                    <a:pt x="16" y="0"/>
                  </a:cubicBezTo>
                  <a:cubicBezTo>
                    <a:pt x="15" y="0"/>
                    <a:pt x="14" y="1"/>
                    <a:pt x="13"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29">
              <a:extLst>
                <a:ext uri="{FF2B5EF4-FFF2-40B4-BE49-F238E27FC236}">
                  <a16:creationId xmlns:a16="http://schemas.microsoft.com/office/drawing/2014/main" id="{F36B05E7-ABFB-C944-E35F-30F579CC34B6}"/>
                </a:ext>
              </a:extLst>
            </p:cNvPr>
            <p:cNvSpPr/>
            <p:nvPr/>
          </p:nvSpPr>
          <p:spPr>
            <a:xfrm>
              <a:off x="1803605" y="-839735"/>
              <a:ext cx="7560" cy="38880"/>
            </a:xfrm>
            <a:custGeom>
              <a:avLst/>
              <a:gdLst/>
              <a:ahLst/>
              <a:cxnLst/>
              <a:rect l="l" t="t" r="r" b="b"/>
              <a:pathLst>
                <a:path w="21" h="108" extrusionOk="0">
                  <a:moveTo>
                    <a:pt x="1" y="44"/>
                  </a:moveTo>
                  <a:cubicBezTo>
                    <a:pt x="2" y="62"/>
                    <a:pt x="3" y="81"/>
                    <a:pt x="4" y="100"/>
                  </a:cubicBezTo>
                  <a:cubicBezTo>
                    <a:pt x="4" y="107"/>
                    <a:pt x="16" y="107"/>
                    <a:pt x="16" y="100"/>
                  </a:cubicBezTo>
                  <a:cubicBezTo>
                    <a:pt x="17" y="78"/>
                    <a:pt x="20" y="56"/>
                    <a:pt x="20" y="34"/>
                  </a:cubicBezTo>
                  <a:cubicBezTo>
                    <a:pt x="20" y="30"/>
                    <a:pt x="20" y="27"/>
                    <a:pt x="20" y="23"/>
                  </a:cubicBezTo>
                  <a:cubicBezTo>
                    <a:pt x="20" y="15"/>
                    <a:pt x="20" y="8"/>
                    <a:pt x="18" y="0"/>
                  </a:cubicBezTo>
                  <a:cubicBezTo>
                    <a:pt x="13" y="0"/>
                    <a:pt x="8" y="0"/>
                    <a:pt x="3" y="0"/>
                  </a:cubicBezTo>
                  <a:cubicBezTo>
                    <a:pt x="1" y="9"/>
                    <a:pt x="0" y="18"/>
                    <a:pt x="0" y="27"/>
                  </a:cubicBezTo>
                  <a:cubicBezTo>
                    <a:pt x="0" y="33"/>
                    <a:pt x="0" y="38"/>
                    <a:pt x="1" y="4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29">
              <a:extLst>
                <a:ext uri="{FF2B5EF4-FFF2-40B4-BE49-F238E27FC236}">
                  <a16:creationId xmlns:a16="http://schemas.microsoft.com/office/drawing/2014/main" id="{39F406DB-E8AA-2D43-4403-7A4FDD0312C2}"/>
                </a:ext>
              </a:extLst>
            </p:cNvPr>
            <p:cNvSpPr/>
            <p:nvPr/>
          </p:nvSpPr>
          <p:spPr>
            <a:xfrm>
              <a:off x="1804685" y="-844055"/>
              <a:ext cx="6120" cy="4320"/>
            </a:xfrm>
            <a:custGeom>
              <a:avLst/>
              <a:gdLst/>
              <a:ahLst/>
              <a:cxnLst/>
              <a:rect l="l" t="t" r="r" b="b"/>
              <a:pathLst>
                <a:path w="17" h="12" extrusionOk="0">
                  <a:moveTo>
                    <a:pt x="3" y="4"/>
                  </a:moveTo>
                  <a:cubicBezTo>
                    <a:pt x="2" y="6"/>
                    <a:pt x="1" y="8"/>
                    <a:pt x="0" y="11"/>
                  </a:cubicBezTo>
                  <a:cubicBezTo>
                    <a:pt x="5" y="11"/>
                    <a:pt x="10" y="11"/>
                    <a:pt x="16" y="11"/>
                  </a:cubicBezTo>
                  <a:cubicBezTo>
                    <a:pt x="15" y="8"/>
                    <a:pt x="14" y="5"/>
                    <a:pt x="13" y="3"/>
                  </a:cubicBezTo>
                  <a:cubicBezTo>
                    <a:pt x="12" y="2"/>
                    <a:pt x="12" y="1"/>
                    <a:pt x="11" y="1"/>
                  </a:cubicBezTo>
                  <a:cubicBezTo>
                    <a:pt x="10" y="1"/>
                    <a:pt x="9" y="0"/>
                    <a:pt x="8" y="0"/>
                  </a:cubicBezTo>
                  <a:cubicBezTo>
                    <a:pt x="7" y="0"/>
                    <a:pt x="6" y="0"/>
                    <a:pt x="5" y="1"/>
                  </a:cubicBezTo>
                  <a:cubicBezTo>
                    <a:pt x="4" y="2"/>
                    <a:pt x="4" y="2"/>
                    <a:pt x="3" y="3"/>
                  </a:cubicBezTo>
                  <a:lnTo>
                    <a:pt x="3"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29">
              <a:extLst>
                <a:ext uri="{FF2B5EF4-FFF2-40B4-BE49-F238E27FC236}">
                  <a16:creationId xmlns:a16="http://schemas.microsoft.com/office/drawing/2014/main" id="{FCAB4102-1480-F0C1-216C-4C86E627F31C}"/>
                </a:ext>
              </a:extLst>
            </p:cNvPr>
            <p:cNvSpPr/>
            <p:nvPr/>
          </p:nvSpPr>
          <p:spPr>
            <a:xfrm>
              <a:off x="1829525" y="-840095"/>
              <a:ext cx="7920" cy="40320"/>
            </a:xfrm>
            <a:custGeom>
              <a:avLst/>
              <a:gdLst/>
              <a:ahLst/>
              <a:cxnLst/>
              <a:rect l="l" t="t" r="r" b="b"/>
              <a:pathLst>
                <a:path w="22" h="112" extrusionOk="0">
                  <a:moveTo>
                    <a:pt x="3" y="0"/>
                  </a:moveTo>
                  <a:cubicBezTo>
                    <a:pt x="1" y="10"/>
                    <a:pt x="0" y="20"/>
                    <a:pt x="0" y="30"/>
                  </a:cubicBezTo>
                  <a:cubicBezTo>
                    <a:pt x="0" y="35"/>
                    <a:pt x="0" y="41"/>
                    <a:pt x="1" y="46"/>
                  </a:cubicBezTo>
                  <a:cubicBezTo>
                    <a:pt x="1" y="65"/>
                    <a:pt x="1" y="85"/>
                    <a:pt x="1" y="104"/>
                  </a:cubicBezTo>
                  <a:cubicBezTo>
                    <a:pt x="1" y="105"/>
                    <a:pt x="1" y="106"/>
                    <a:pt x="2" y="107"/>
                  </a:cubicBezTo>
                  <a:cubicBezTo>
                    <a:pt x="2" y="108"/>
                    <a:pt x="4" y="109"/>
                    <a:pt x="5" y="110"/>
                  </a:cubicBezTo>
                  <a:cubicBezTo>
                    <a:pt x="6" y="111"/>
                    <a:pt x="7" y="111"/>
                    <a:pt x="9" y="111"/>
                  </a:cubicBezTo>
                  <a:cubicBezTo>
                    <a:pt x="10" y="111"/>
                    <a:pt x="12" y="111"/>
                    <a:pt x="14" y="110"/>
                  </a:cubicBezTo>
                  <a:cubicBezTo>
                    <a:pt x="16" y="109"/>
                    <a:pt x="16" y="108"/>
                    <a:pt x="17" y="107"/>
                  </a:cubicBezTo>
                  <a:cubicBezTo>
                    <a:pt x="18" y="106"/>
                    <a:pt x="18" y="105"/>
                    <a:pt x="18" y="104"/>
                  </a:cubicBezTo>
                  <a:cubicBezTo>
                    <a:pt x="18" y="82"/>
                    <a:pt x="19" y="59"/>
                    <a:pt x="20" y="37"/>
                  </a:cubicBezTo>
                  <a:cubicBezTo>
                    <a:pt x="20" y="33"/>
                    <a:pt x="21" y="29"/>
                    <a:pt x="21" y="25"/>
                  </a:cubicBezTo>
                  <a:cubicBezTo>
                    <a:pt x="21" y="17"/>
                    <a:pt x="19" y="8"/>
                    <a:pt x="17" y="0"/>
                  </a:cubicBezTo>
                  <a:lnTo>
                    <a:pt x="3"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29">
              <a:extLst>
                <a:ext uri="{FF2B5EF4-FFF2-40B4-BE49-F238E27FC236}">
                  <a16:creationId xmlns:a16="http://schemas.microsoft.com/office/drawing/2014/main" id="{680964C0-053F-A7C8-FB0F-926EB6553E4E}"/>
                </a:ext>
              </a:extLst>
            </p:cNvPr>
            <p:cNvSpPr/>
            <p:nvPr/>
          </p:nvSpPr>
          <p:spPr>
            <a:xfrm>
              <a:off x="1830965" y="-841175"/>
              <a:ext cx="5400" cy="1440"/>
            </a:xfrm>
            <a:custGeom>
              <a:avLst/>
              <a:gdLst/>
              <a:ahLst/>
              <a:cxnLst/>
              <a:rect l="l" t="t" r="r" b="b"/>
              <a:pathLst>
                <a:path w="15" h="4" extrusionOk="0">
                  <a:moveTo>
                    <a:pt x="14" y="3"/>
                  </a:moveTo>
                  <a:lnTo>
                    <a:pt x="14" y="2"/>
                  </a:lnTo>
                  <a:lnTo>
                    <a:pt x="1" y="0"/>
                  </a:lnTo>
                  <a:cubicBezTo>
                    <a:pt x="1" y="1"/>
                    <a:pt x="0" y="2"/>
                    <a:pt x="0" y="3"/>
                  </a:cubicBezTo>
                  <a:lnTo>
                    <a:pt x="14"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29">
              <a:extLst>
                <a:ext uri="{FF2B5EF4-FFF2-40B4-BE49-F238E27FC236}">
                  <a16:creationId xmlns:a16="http://schemas.microsoft.com/office/drawing/2014/main" id="{2A63DEBB-04D7-1A8A-5590-06E22795D437}"/>
                </a:ext>
              </a:extLst>
            </p:cNvPr>
            <p:cNvSpPr/>
            <p:nvPr/>
          </p:nvSpPr>
          <p:spPr>
            <a:xfrm>
              <a:off x="1848245" y="-839015"/>
              <a:ext cx="8280" cy="32400"/>
            </a:xfrm>
            <a:custGeom>
              <a:avLst/>
              <a:gdLst/>
              <a:ahLst/>
              <a:cxnLst/>
              <a:rect l="l" t="t" r="r" b="b"/>
              <a:pathLst>
                <a:path w="23" h="90" extrusionOk="0">
                  <a:moveTo>
                    <a:pt x="1" y="29"/>
                  </a:moveTo>
                  <a:cubicBezTo>
                    <a:pt x="1" y="46"/>
                    <a:pt x="2" y="64"/>
                    <a:pt x="3" y="81"/>
                  </a:cubicBezTo>
                  <a:cubicBezTo>
                    <a:pt x="3" y="83"/>
                    <a:pt x="4" y="84"/>
                    <a:pt x="4" y="85"/>
                  </a:cubicBezTo>
                  <a:cubicBezTo>
                    <a:pt x="5" y="86"/>
                    <a:pt x="6" y="87"/>
                    <a:pt x="7" y="88"/>
                  </a:cubicBezTo>
                  <a:cubicBezTo>
                    <a:pt x="8" y="89"/>
                    <a:pt x="10" y="89"/>
                    <a:pt x="11" y="89"/>
                  </a:cubicBezTo>
                  <a:cubicBezTo>
                    <a:pt x="12" y="89"/>
                    <a:pt x="14" y="89"/>
                    <a:pt x="15" y="88"/>
                  </a:cubicBezTo>
                  <a:cubicBezTo>
                    <a:pt x="16" y="87"/>
                    <a:pt x="17" y="86"/>
                    <a:pt x="17" y="85"/>
                  </a:cubicBezTo>
                  <a:cubicBezTo>
                    <a:pt x="18" y="84"/>
                    <a:pt x="18" y="83"/>
                    <a:pt x="18" y="81"/>
                  </a:cubicBezTo>
                  <a:cubicBezTo>
                    <a:pt x="20" y="64"/>
                    <a:pt x="21" y="47"/>
                    <a:pt x="22" y="30"/>
                  </a:cubicBezTo>
                  <a:cubicBezTo>
                    <a:pt x="22" y="25"/>
                    <a:pt x="22" y="20"/>
                    <a:pt x="22" y="16"/>
                  </a:cubicBezTo>
                  <a:cubicBezTo>
                    <a:pt x="22" y="11"/>
                    <a:pt x="22" y="7"/>
                    <a:pt x="22" y="2"/>
                  </a:cubicBezTo>
                  <a:lnTo>
                    <a:pt x="2" y="0"/>
                  </a:lnTo>
                  <a:cubicBezTo>
                    <a:pt x="1" y="7"/>
                    <a:pt x="0" y="14"/>
                    <a:pt x="0" y="20"/>
                  </a:cubicBezTo>
                  <a:cubicBezTo>
                    <a:pt x="0" y="23"/>
                    <a:pt x="1" y="26"/>
                    <a:pt x="1"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29">
              <a:extLst>
                <a:ext uri="{FF2B5EF4-FFF2-40B4-BE49-F238E27FC236}">
                  <a16:creationId xmlns:a16="http://schemas.microsoft.com/office/drawing/2014/main" id="{5C626A24-CA2C-23F9-9590-CC09A4E91BCD}"/>
                </a:ext>
              </a:extLst>
            </p:cNvPr>
            <p:cNvSpPr/>
            <p:nvPr/>
          </p:nvSpPr>
          <p:spPr>
            <a:xfrm>
              <a:off x="1865525" y="-837215"/>
              <a:ext cx="11160" cy="46080"/>
            </a:xfrm>
            <a:custGeom>
              <a:avLst/>
              <a:gdLst/>
              <a:ahLst/>
              <a:cxnLst/>
              <a:rect l="l" t="t" r="r" b="b"/>
              <a:pathLst>
                <a:path w="31" h="128" extrusionOk="0">
                  <a:moveTo>
                    <a:pt x="2" y="44"/>
                  </a:moveTo>
                  <a:cubicBezTo>
                    <a:pt x="2" y="68"/>
                    <a:pt x="5" y="93"/>
                    <a:pt x="7" y="117"/>
                  </a:cubicBezTo>
                  <a:cubicBezTo>
                    <a:pt x="7" y="125"/>
                    <a:pt x="20" y="127"/>
                    <a:pt x="21" y="119"/>
                  </a:cubicBezTo>
                  <a:cubicBezTo>
                    <a:pt x="25" y="90"/>
                    <a:pt x="27" y="62"/>
                    <a:pt x="28" y="33"/>
                  </a:cubicBezTo>
                  <a:cubicBezTo>
                    <a:pt x="28" y="23"/>
                    <a:pt x="30" y="13"/>
                    <a:pt x="29" y="3"/>
                  </a:cubicBezTo>
                  <a:lnTo>
                    <a:pt x="1" y="0"/>
                  </a:lnTo>
                  <a:cubicBezTo>
                    <a:pt x="1" y="5"/>
                    <a:pt x="0" y="9"/>
                    <a:pt x="0" y="14"/>
                  </a:cubicBezTo>
                  <a:cubicBezTo>
                    <a:pt x="0" y="24"/>
                    <a:pt x="1" y="34"/>
                    <a:pt x="2" y="4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29">
              <a:extLst>
                <a:ext uri="{FF2B5EF4-FFF2-40B4-BE49-F238E27FC236}">
                  <a16:creationId xmlns:a16="http://schemas.microsoft.com/office/drawing/2014/main" id="{D057E3B0-3E69-1F74-DD22-67B88F0BC3F0}"/>
                </a:ext>
              </a:extLst>
            </p:cNvPr>
            <p:cNvSpPr/>
            <p:nvPr/>
          </p:nvSpPr>
          <p:spPr>
            <a:xfrm>
              <a:off x="1883885" y="-833615"/>
              <a:ext cx="13680" cy="32760"/>
            </a:xfrm>
            <a:custGeom>
              <a:avLst/>
              <a:gdLst/>
              <a:ahLst/>
              <a:cxnLst/>
              <a:rect l="l" t="t" r="r" b="b"/>
              <a:pathLst>
                <a:path w="38" h="91" extrusionOk="0">
                  <a:moveTo>
                    <a:pt x="12" y="12"/>
                  </a:moveTo>
                  <a:cubicBezTo>
                    <a:pt x="11" y="10"/>
                    <a:pt x="11" y="7"/>
                    <a:pt x="10" y="4"/>
                  </a:cubicBezTo>
                  <a:cubicBezTo>
                    <a:pt x="10" y="5"/>
                    <a:pt x="9" y="5"/>
                    <a:pt x="9" y="6"/>
                  </a:cubicBezTo>
                  <a:cubicBezTo>
                    <a:pt x="4" y="14"/>
                    <a:pt x="1" y="24"/>
                    <a:pt x="1" y="33"/>
                  </a:cubicBezTo>
                  <a:cubicBezTo>
                    <a:pt x="1" y="38"/>
                    <a:pt x="0" y="43"/>
                    <a:pt x="0" y="48"/>
                  </a:cubicBezTo>
                  <a:cubicBezTo>
                    <a:pt x="0" y="60"/>
                    <a:pt x="2" y="73"/>
                    <a:pt x="5" y="85"/>
                  </a:cubicBezTo>
                  <a:lnTo>
                    <a:pt x="5" y="86"/>
                  </a:lnTo>
                  <a:cubicBezTo>
                    <a:pt x="6" y="87"/>
                    <a:pt x="7" y="88"/>
                    <a:pt x="8" y="89"/>
                  </a:cubicBezTo>
                  <a:cubicBezTo>
                    <a:pt x="9" y="90"/>
                    <a:pt x="11" y="90"/>
                    <a:pt x="12" y="90"/>
                  </a:cubicBezTo>
                  <a:cubicBezTo>
                    <a:pt x="13" y="90"/>
                    <a:pt x="14" y="90"/>
                    <a:pt x="16" y="89"/>
                  </a:cubicBezTo>
                  <a:cubicBezTo>
                    <a:pt x="18" y="88"/>
                    <a:pt x="17" y="87"/>
                    <a:pt x="18" y="86"/>
                  </a:cubicBezTo>
                  <a:cubicBezTo>
                    <a:pt x="19" y="85"/>
                    <a:pt x="19" y="85"/>
                    <a:pt x="19" y="85"/>
                  </a:cubicBezTo>
                  <a:cubicBezTo>
                    <a:pt x="23" y="65"/>
                    <a:pt x="18" y="43"/>
                    <a:pt x="24" y="24"/>
                  </a:cubicBezTo>
                  <a:cubicBezTo>
                    <a:pt x="27" y="18"/>
                    <a:pt x="37" y="6"/>
                    <a:pt x="31" y="0"/>
                  </a:cubicBezTo>
                  <a:cubicBezTo>
                    <a:pt x="31" y="4"/>
                    <a:pt x="30" y="8"/>
                    <a:pt x="29" y="11"/>
                  </a:cubicBezTo>
                  <a:cubicBezTo>
                    <a:pt x="29" y="12"/>
                    <a:pt x="29" y="12"/>
                    <a:pt x="28" y="13"/>
                  </a:cubicBezTo>
                  <a:cubicBezTo>
                    <a:pt x="27" y="14"/>
                    <a:pt x="27" y="15"/>
                    <a:pt x="25" y="16"/>
                  </a:cubicBezTo>
                  <a:cubicBezTo>
                    <a:pt x="23" y="17"/>
                    <a:pt x="21" y="17"/>
                    <a:pt x="20" y="17"/>
                  </a:cubicBezTo>
                  <a:cubicBezTo>
                    <a:pt x="18" y="17"/>
                    <a:pt x="18" y="17"/>
                    <a:pt x="16" y="16"/>
                  </a:cubicBezTo>
                  <a:cubicBezTo>
                    <a:pt x="14" y="15"/>
                    <a:pt x="13" y="14"/>
                    <a:pt x="12" y="13"/>
                  </a:cubicBezTo>
                  <a:lnTo>
                    <a:pt x="12"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29">
              <a:extLst>
                <a:ext uri="{FF2B5EF4-FFF2-40B4-BE49-F238E27FC236}">
                  <a16:creationId xmlns:a16="http://schemas.microsoft.com/office/drawing/2014/main" id="{2B580FA8-F43B-0025-B708-3A9A81458BC1}"/>
                </a:ext>
              </a:extLst>
            </p:cNvPr>
            <p:cNvSpPr/>
            <p:nvPr/>
          </p:nvSpPr>
          <p:spPr>
            <a:xfrm>
              <a:off x="1902605" y="-833255"/>
              <a:ext cx="8280" cy="24120"/>
            </a:xfrm>
            <a:custGeom>
              <a:avLst/>
              <a:gdLst/>
              <a:ahLst/>
              <a:cxnLst/>
              <a:rect l="l" t="t" r="r" b="b"/>
              <a:pathLst>
                <a:path w="23" h="67" extrusionOk="0">
                  <a:moveTo>
                    <a:pt x="0" y="17"/>
                  </a:moveTo>
                  <a:cubicBezTo>
                    <a:pt x="1" y="32"/>
                    <a:pt x="2" y="47"/>
                    <a:pt x="4" y="62"/>
                  </a:cubicBezTo>
                  <a:cubicBezTo>
                    <a:pt x="4" y="63"/>
                    <a:pt x="4" y="63"/>
                    <a:pt x="4" y="63"/>
                  </a:cubicBezTo>
                  <a:cubicBezTo>
                    <a:pt x="5" y="64"/>
                    <a:pt x="5" y="65"/>
                    <a:pt x="6" y="65"/>
                  </a:cubicBezTo>
                  <a:cubicBezTo>
                    <a:pt x="7" y="65"/>
                    <a:pt x="7" y="66"/>
                    <a:pt x="8" y="66"/>
                  </a:cubicBezTo>
                  <a:cubicBezTo>
                    <a:pt x="9" y="66"/>
                    <a:pt x="10" y="65"/>
                    <a:pt x="10" y="65"/>
                  </a:cubicBezTo>
                  <a:cubicBezTo>
                    <a:pt x="11" y="65"/>
                    <a:pt x="11" y="64"/>
                    <a:pt x="12" y="63"/>
                  </a:cubicBezTo>
                  <a:lnTo>
                    <a:pt x="12" y="62"/>
                  </a:lnTo>
                  <a:cubicBezTo>
                    <a:pt x="13" y="46"/>
                    <a:pt x="15" y="31"/>
                    <a:pt x="18" y="15"/>
                  </a:cubicBezTo>
                  <a:cubicBezTo>
                    <a:pt x="20" y="10"/>
                    <a:pt x="21" y="5"/>
                    <a:pt x="22" y="0"/>
                  </a:cubicBezTo>
                  <a:lnTo>
                    <a:pt x="2" y="0"/>
                  </a:lnTo>
                  <a:cubicBezTo>
                    <a:pt x="1" y="5"/>
                    <a:pt x="0" y="11"/>
                    <a:pt x="0"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29">
              <a:extLst>
                <a:ext uri="{FF2B5EF4-FFF2-40B4-BE49-F238E27FC236}">
                  <a16:creationId xmlns:a16="http://schemas.microsoft.com/office/drawing/2014/main" id="{29EE2EE9-3A16-8087-5F0E-5B0A30DD9F7B}"/>
                </a:ext>
              </a:extLst>
            </p:cNvPr>
            <p:cNvSpPr/>
            <p:nvPr/>
          </p:nvSpPr>
          <p:spPr>
            <a:xfrm>
              <a:off x="1886765" y="-835055"/>
              <a:ext cx="5040" cy="3240"/>
            </a:xfrm>
            <a:custGeom>
              <a:avLst/>
              <a:gdLst/>
              <a:ahLst/>
              <a:cxnLst/>
              <a:rect l="l" t="t" r="r" b="b"/>
              <a:pathLst>
                <a:path w="14" h="9" extrusionOk="0">
                  <a:moveTo>
                    <a:pt x="13" y="2"/>
                  </a:moveTo>
                  <a:lnTo>
                    <a:pt x="0" y="0"/>
                  </a:lnTo>
                  <a:cubicBezTo>
                    <a:pt x="0" y="3"/>
                    <a:pt x="1" y="6"/>
                    <a:pt x="2" y="8"/>
                  </a:cubicBezTo>
                  <a:cubicBezTo>
                    <a:pt x="3" y="6"/>
                    <a:pt x="5" y="5"/>
                    <a:pt x="7" y="4"/>
                  </a:cubicBezTo>
                  <a:cubicBezTo>
                    <a:pt x="9" y="3"/>
                    <a:pt x="11" y="2"/>
                    <a:pt x="13"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 name="Google Shape;1164;p29">
              <a:extLst>
                <a:ext uri="{FF2B5EF4-FFF2-40B4-BE49-F238E27FC236}">
                  <a16:creationId xmlns:a16="http://schemas.microsoft.com/office/drawing/2014/main" id="{B147EFEA-44C9-01C2-7FCC-D2488C6BF127}"/>
                </a:ext>
              </a:extLst>
            </p:cNvPr>
            <p:cNvSpPr/>
            <p:nvPr/>
          </p:nvSpPr>
          <p:spPr>
            <a:xfrm>
              <a:off x="1893605" y="-833975"/>
              <a:ext cx="1800" cy="1080"/>
            </a:xfrm>
            <a:custGeom>
              <a:avLst/>
              <a:gdLst/>
              <a:ahLst/>
              <a:cxnLst/>
              <a:rect l="l" t="t" r="r" b="b"/>
              <a:pathLst>
                <a:path w="5" h="3" extrusionOk="0">
                  <a:moveTo>
                    <a:pt x="4" y="2"/>
                  </a:moveTo>
                  <a:lnTo>
                    <a:pt x="4" y="0"/>
                  </a:lnTo>
                  <a:lnTo>
                    <a:pt x="0" y="0"/>
                  </a:lnTo>
                  <a:cubicBezTo>
                    <a:pt x="1" y="0"/>
                    <a:pt x="2" y="0"/>
                    <a:pt x="3" y="1"/>
                  </a:cubicBezTo>
                  <a:cubicBezTo>
                    <a:pt x="4" y="1"/>
                    <a:pt x="4" y="1"/>
                    <a:pt x="4"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 name="Google Shape;1165;p29">
              <a:extLst>
                <a:ext uri="{FF2B5EF4-FFF2-40B4-BE49-F238E27FC236}">
                  <a16:creationId xmlns:a16="http://schemas.microsoft.com/office/drawing/2014/main" id="{8F181F34-5B03-ECC3-597C-8F1F6BCD4553}"/>
                </a:ext>
              </a:extLst>
            </p:cNvPr>
            <p:cNvSpPr/>
            <p:nvPr/>
          </p:nvSpPr>
          <p:spPr>
            <a:xfrm>
              <a:off x="1887485" y="-834335"/>
              <a:ext cx="7920" cy="7560"/>
            </a:xfrm>
            <a:custGeom>
              <a:avLst/>
              <a:gdLst/>
              <a:ahLst/>
              <a:cxnLst/>
              <a:rect l="l" t="t" r="r" b="b"/>
              <a:pathLst>
                <a:path w="22" h="21" extrusionOk="0">
                  <a:moveTo>
                    <a:pt x="11" y="0"/>
                  </a:moveTo>
                  <a:cubicBezTo>
                    <a:pt x="9" y="0"/>
                    <a:pt x="7" y="1"/>
                    <a:pt x="5" y="2"/>
                  </a:cubicBezTo>
                  <a:cubicBezTo>
                    <a:pt x="3" y="3"/>
                    <a:pt x="1" y="4"/>
                    <a:pt x="0" y="6"/>
                  </a:cubicBezTo>
                  <a:cubicBezTo>
                    <a:pt x="0" y="9"/>
                    <a:pt x="1" y="12"/>
                    <a:pt x="2" y="14"/>
                  </a:cubicBezTo>
                  <a:cubicBezTo>
                    <a:pt x="2" y="15"/>
                    <a:pt x="2" y="15"/>
                    <a:pt x="2" y="15"/>
                  </a:cubicBezTo>
                  <a:cubicBezTo>
                    <a:pt x="3" y="17"/>
                    <a:pt x="4" y="18"/>
                    <a:pt x="6" y="19"/>
                  </a:cubicBezTo>
                  <a:cubicBezTo>
                    <a:pt x="8" y="20"/>
                    <a:pt x="8" y="20"/>
                    <a:pt x="10" y="20"/>
                  </a:cubicBezTo>
                  <a:cubicBezTo>
                    <a:pt x="11" y="20"/>
                    <a:pt x="14" y="20"/>
                    <a:pt x="15" y="19"/>
                  </a:cubicBezTo>
                  <a:cubicBezTo>
                    <a:pt x="16" y="18"/>
                    <a:pt x="17" y="17"/>
                    <a:pt x="18" y="15"/>
                  </a:cubicBezTo>
                  <a:cubicBezTo>
                    <a:pt x="18" y="15"/>
                    <a:pt x="19" y="15"/>
                    <a:pt x="19" y="14"/>
                  </a:cubicBezTo>
                  <a:cubicBezTo>
                    <a:pt x="20" y="11"/>
                    <a:pt x="21" y="7"/>
                    <a:pt x="21" y="3"/>
                  </a:cubicBezTo>
                  <a:lnTo>
                    <a:pt x="20" y="2"/>
                  </a:lnTo>
                  <a:cubicBezTo>
                    <a:pt x="19" y="1"/>
                    <a:pt x="18" y="1"/>
                    <a:pt x="17" y="1"/>
                  </a:cubicBezTo>
                  <a:lnTo>
                    <a:pt x="1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29">
              <a:extLst>
                <a:ext uri="{FF2B5EF4-FFF2-40B4-BE49-F238E27FC236}">
                  <a16:creationId xmlns:a16="http://schemas.microsoft.com/office/drawing/2014/main" id="{A501E3A8-3F25-CDF9-08C3-BDB2C47793E2}"/>
                </a:ext>
              </a:extLst>
            </p:cNvPr>
            <p:cNvSpPr/>
            <p:nvPr/>
          </p:nvSpPr>
          <p:spPr>
            <a:xfrm>
              <a:off x="1921325" y="-832895"/>
              <a:ext cx="8280" cy="35640"/>
            </a:xfrm>
            <a:custGeom>
              <a:avLst/>
              <a:gdLst/>
              <a:ahLst/>
              <a:cxnLst/>
              <a:rect l="l" t="t" r="r" b="b"/>
              <a:pathLst>
                <a:path w="23" h="99" extrusionOk="0">
                  <a:moveTo>
                    <a:pt x="0" y="26"/>
                  </a:moveTo>
                  <a:cubicBezTo>
                    <a:pt x="0" y="49"/>
                    <a:pt x="2" y="71"/>
                    <a:pt x="3" y="94"/>
                  </a:cubicBezTo>
                  <a:lnTo>
                    <a:pt x="3" y="95"/>
                  </a:lnTo>
                  <a:cubicBezTo>
                    <a:pt x="4" y="96"/>
                    <a:pt x="4" y="96"/>
                    <a:pt x="5" y="97"/>
                  </a:cubicBezTo>
                  <a:cubicBezTo>
                    <a:pt x="6" y="98"/>
                    <a:pt x="7" y="98"/>
                    <a:pt x="8" y="98"/>
                  </a:cubicBezTo>
                  <a:cubicBezTo>
                    <a:pt x="9" y="98"/>
                    <a:pt x="10" y="98"/>
                    <a:pt x="11" y="97"/>
                  </a:cubicBezTo>
                  <a:cubicBezTo>
                    <a:pt x="12" y="96"/>
                    <a:pt x="13" y="96"/>
                    <a:pt x="13" y="95"/>
                  </a:cubicBezTo>
                  <a:lnTo>
                    <a:pt x="14" y="94"/>
                  </a:lnTo>
                  <a:cubicBezTo>
                    <a:pt x="14" y="62"/>
                    <a:pt x="17" y="31"/>
                    <a:pt x="22" y="0"/>
                  </a:cubicBezTo>
                  <a:lnTo>
                    <a:pt x="3" y="0"/>
                  </a:lnTo>
                  <a:cubicBezTo>
                    <a:pt x="1" y="7"/>
                    <a:pt x="0" y="15"/>
                    <a:pt x="0" y="22"/>
                  </a:cubicBezTo>
                  <a:cubicBezTo>
                    <a:pt x="0" y="24"/>
                    <a:pt x="0" y="25"/>
                    <a:pt x="0"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167;p29">
              <a:extLst>
                <a:ext uri="{FF2B5EF4-FFF2-40B4-BE49-F238E27FC236}">
                  <a16:creationId xmlns:a16="http://schemas.microsoft.com/office/drawing/2014/main" id="{B7BEF641-F0A2-5B82-E8E1-F4B474E8C2F3}"/>
                </a:ext>
              </a:extLst>
            </p:cNvPr>
            <p:cNvSpPr/>
            <p:nvPr/>
          </p:nvSpPr>
          <p:spPr>
            <a:xfrm>
              <a:off x="1941125" y="-832895"/>
              <a:ext cx="7200" cy="39600"/>
            </a:xfrm>
            <a:custGeom>
              <a:avLst/>
              <a:gdLst/>
              <a:ahLst/>
              <a:cxnLst/>
              <a:rect l="l" t="t" r="r" b="b"/>
              <a:pathLst>
                <a:path w="20" h="110" extrusionOk="0">
                  <a:moveTo>
                    <a:pt x="4" y="102"/>
                  </a:moveTo>
                  <a:cubicBezTo>
                    <a:pt x="4" y="108"/>
                    <a:pt x="14" y="109"/>
                    <a:pt x="14" y="102"/>
                  </a:cubicBezTo>
                  <a:cubicBezTo>
                    <a:pt x="17" y="72"/>
                    <a:pt x="19" y="41"/>
                    <a:pt x="19" y="10"/>
                  </a:cubicBezTo>
                  <a:cubicBezTo>
                    <a:pt x="19" y="6"/>
                    <a:pt x="19" y="3"/>
                    <a:pt x="19" y="0"/>
                  </a:cubicBezTo>
                  <a:lnTo>
                    <a:pt x="0" y="0"/>
                  </a:lnTo>
                  <a:cubicBezTo>
                    <a:pt x="0" y="7"/>
                    <a:pt x="0" y="13"/>
                    <a:pt x="0" y="19"/>
                  </a:cubicBezTo>
                  <a:cubicBezTo>
                    <a:pt x="0" y="47"/>
                    <a:pt x="2" y="75"/>
                    <a:pt x="4" y="10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168;p29">
              <a:extLst>
                <a:ext uri="{FF2B5EF4-FFF2-40B4-BE49-F238E27FC236}">
                  <a16:creationId xmlns:a16="http://schemas.microsoft.com/office/drawing/2014/main" id="{2CD2ABFF-E7E7-9CF3-EF32-6579F10461DC}"/>
                </a:ext>
              </a:extLst>
            </p:cNvPr>
            <p:cNvSpPr/>
            <p:nvPr/>
          </p:nvSpPr>
          <p:spPr>
            <a:xfrm>
              <a:off x="1959485" y="-832535"/>
              <a:ext cx="8280" cy="35640"/>
            </a:xfrm>
            <a:custGeom>
              <a:avLst/>
              <a:gdLst/>
              <a:ahLst/>
              <a:cxnLst/>
              <a:rect l="l" t="t" r="r" b="b"/>
              <a:pathLst>
                <a:path w="23" h="99" extrusionOk="0">
                  <a:moveTo>
                    <a:pt x="5" y="89"/>
                  </a:moveTo>
                  <a:cubicBezTo>
                    <a:pt x="5" y="96"/>
                    <a:pt x="16" y="98"/>
                    <a:pt x="17" y="89"/>
                  </a:cubicBezTo>
                  <a:cubicBezTo>
                    <a:pt x="18" y="60"/>
                    <a:pt x="22" y="30"/>
                    <a:pt x="22" y="0"/>
                  </a:cubicBezTo>
                  <a:lnTo>
                    <a:pt x="0" y="0"/>
                  </a:lnTo>
                  <a:cubicBezTo>
                    <a:pt x="0" y="30"/>
                    <a:pt x="3" y="60"/>
                    <a:pt x="5" y="8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169;p29">
              <a:extLst>
                <a:ext uri="{FF2B5EF4-FFF2-40B4-BE49-F238E27FC236}">
                  <a16:creationId xmlns:a16="http://schemas.microsoft.com/office/drawing/2014/main" id="{BB0F3F07-A4E0-1526-9DB6-2609A48447E7}"/>
                </a:ext>
              </a:extLst>
            </p:cNvPr>
            <p:cNvSpPr/>
            <p:nvPr/>
          </p:nvSpPr>
          <p:spPr>
            <a:xfrm>
              <a:off x="1976045" y="-831815"/>
              <a:ext cx="9360" cy="35280"/>
            </a:xfrm>
            <a:custGeom>
              <a:avLst/>
              <a:gdLst/>
              <a:ahLst/>
              <a:cxnLst/>
              <a:rect l="l" t="t" r="r" b="b"/>
              <a:pathLst>
                <a:path w="26" h="98" extrusionOk="0">
                  <a:moveTo>
                    <a:pt x="1" y="16"/>
                  </a:moveTo>
                  <a:cubicBezTo>
                    <a:pt x="1" y="40"/>
                    <a:pt x="4" y="64"/>
                    <a:pt x="6" y="88"/>
                  </a:cubicBezTo>
                  <a:cubicBezTo>
                    <a:pt x="6" y="95"/>
                    <a:pt x="19" y="97"/>
                    <a:pt x="19" y="89"/>
                  </a:cubicBezTo>
                  <a:cubicBezTo>
                    <a:pt x="22" y="65"/>
                    <a:pt x="24" y="40"/>
                    <a:pt x="25" y="16"/>
                  </a:cubicBezTo>
                  <a:cubicBezTo>
                    <a:pt x="25" y="10"/>
                    <a:pt x="25" y="5"/>
                    <a:pt x="25" y="0"/>
                  </a:cubicBezTo>
                  <a:lnTo>
                    <a:pt x="0" y="0"/>
                  </a:lnTo>
                  <a:cubicBezTo>
                    <a:pt x="1" y="5"/>
                    <a:pt x="1" y="11"/>
                    <a:pt x="1"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170;p29">
              <a:extLst>
                <a:ext uri="{FF2B5EF4-FFF2-40B4-BE49-F238E27FC236}">
                  <a16:creationId xmlns:a16="http://schemas.microsoft.com/office/drawing/2014/main" id="{D1C29CEE-2BC9-3A85-BF56-1F5952F53F93}"/>
                </a:ext>
              </a:extLst>
            </p:cNvPr>
            <p:cNvSpPr/>
            <p:nvPr/>
          </p:nvSpPr>
          <p:spPr>
            <a:xfrm>
              <a:off x="1995485" y="-830735"/>
              <a:ext cx="9000" cy="34560"/>
            </a:xfrm>
            <a:custGeom>
              <a:avLst/>
              <a:gdLst/>
              <a:ahLst/>
              <a:cxnLst/>
              <a:rect l="l" t="t" r="r" b="b"/>
              <a:pathLst>
                <a:path w="25" h="96" extrusionOk="0">
                  <a:moveTo>
                    <a:pt x="6" y="4"/>
                  </a:moveTo>
                  <a:cubicBezTo>
                    <a:pt x="4" y="4"/>
                    <a:pt x="2" y="3"/>
                    <a:pt x="1" y="3"/>
                  </a:cubicBezTo>
                  <a:cubicBezTo>
                    <a:pt x="0" y="7"/>
                    <a:pt x="0" y="12"/>
                    <a:pt x="0" y="17"/>
                  </a:cubicBezTo>
                  <a:cubicBezTo>
                    <a:pt x="0" y="22"/>
                    <a:pt x="0" y="27"/>
                    <a:pt x="1" y="31"/>
                  </a:cubicBezTo>
                  <a:cubicBezTo>
                    <a:pt x="1" y="50"/>
                    <a:pt x="2" y="68"/>
                    <a:pt x="4" y="86"/>
                  </a:cubicBezTo>
                  <a:cubicBezTo>
                    <a:pt x="4" y="95"/>
                    <a:pt x="19" y="94"/>
                    <a:pt x="19" y="86"/>
                  </a:cubicBezTo>
                  <a:cubicBezTo>
                    <a:pt x="21" y="70"/>
                    <a:pt x="22" y="55"/>
                    <a:pt x="23" y="39"/>
                  </a:cubicBezTo>
                  <a:cubicBezTo>
                    <a:pt x="24" y="34"/>
                    <a:pt x="24" y="29"/>
                    <a:pt x="24" y="24"/>
                  </a:cubicBezTo>
                  <a:cubicBezTo>
                    <a:pt x="24" y="16"/>
                    <a:pt x="23" y="8"/>
                    <a:pt x="21" y="0"/>
                  </a:cubicBezTo>
                  <a:lnTo>
                    <a:pt x="18" y="0"/>
                  </a:lnTo>
                  <a:cubicBezTo>
                    <a:pt x="17" y="1"/>
                    <a:pt x="17" y="1"/>
                    <a:pt x="16" y="2"/>
                  </a:cubicBezTo>
                  <a:cubicBezTo>
                    <a:pt x="13" y="3"/>
                    <a:pt x="11" y="4"/>
                    <a:pt x="8" y="4"/>
                  </a:cubicBezTo>
                  <a:cubicBezTo>
                    <a:pt x="7" y="4"/>
                    <a:pt x="6" y="4"/>
                    <a:pt x="6"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171;p29">
              <a:extLst>
                <a:ext uri="{FF2B5EF4-FFF2-40B4-BE49-F238E27FC236}">
                  <a16:creationId xmlns:a16="http://schemas.microsoft.com/office/drawing/2014/main" id="{1782C67B-2C45-4B12-9950-6BBA492DBA09}"/>
                </a:ext>
              </a:extLst>
            </p:cNvPr>
            <p:cNvSpPr/>
            <p:nvPr/>
          </p:nvSpPr>
          <p:spPr>
            <a:xfrm>
              <a:off x="2014565" y="-831095"/>
              <a:ext cx="10800" cy="41760"/>
            </a:xfrm>
            <a:custGeom>
              <a:avLst/>
              <a:gdLst/>
              <a:ahLst/>
              <a:cxnLst/>
              <a:rect l="l" t="t" r="r" b="b"/>
              <a:pathLst>
                <a:path w="30" h="116" extrusionOk="0">
                  <a:moveTo>
                    <a:pt x="3" y="37"/>
                  </a:moveTo>
                  <a:cubicBezTo>
                    <a:pt x="4" y="60"/>
                    <a:pt x="6" y="83"/>
                    <a:pt x="7" y="107"/>
                  </a:cubicBezTo>
                  <a:cubicBezTo>
                    <a:pt x="7" y="114"/>
                    <a:pt x="20" y="115"/>
                    <a:pt x="21" y="107"/>
                  </a:cubicBezTo>
                  <a:cubicBezTo>
                    <a:pt x="23" y="80"/>
                    <a:pt x="25" y="54"/>
                    <a:pt x="27" y="28"/>
                  </a:cubicBezTo>
                  <a:cubicBezTo>
                    <a:pt x="27" y="19"/>
                    <a:pt x="29" y="11"/>
                    <a:pt x="29" y="2"/>
                  </a:cubicBezTo>
                  <a:lnTo>
                    <a:pt x="0" y="0"/>
                  </a:lnTo>
                  <a:cubicBezTo>
                    <a:pt x="0" y="13"/>
                    <a:pt x="2" y="26"/>
                    <a:pt x="3"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172;p29">
              <a:extLst>
                <a:ext uri="{FF2B5EF4-FFF2-40B4-BE49-F238E27FC236}">
                  <a16:creationId xmlns:a16="http://schemas.microsoft.com/office/drawing/2014/main" id="{BD509DE7-1229-CA77-02AF-0C1444A916C3}"/>
                </a:ext>
              </a:extLst>
            </p:cNvPr>
            <p:cNvSpPr/>
            <p:nvPr/>
          </p:nvSpPr>
          <p:spPr>
            <a:xfrm>
              <a:off x="1993325" y="-831455"/>
              <a:ext cx="3600" cy="2160"/>
            </a:xfrm>
            <a:custGeom>
              <a:avLst/>
              <a:gdLst/>
              <a:ahLst/>
              <a:cxnLst/>
              <a:rect l="l" t="t" r="r" b="b"/>
              <a:pathLst>
                <a:path w="10" h="6" extrusionOk="0">
                  <a:moveTo>
                    <a:pt x="0" y="0"/>
                  </a:moveTo>
                  <a:cubicBezTo>
                    <a:pt x="1" y="1"/>
                    <a:pt x="3" y="3"/>
                    <a:pt x="5" y="4"/>
                  </a:cubicBezTo>
                  <a:cubicBezTo>
                    <a:pt x="5" y="4"/>
                    <a:pt x="6" y="4"/>
                    <a:pt x="7" y="5"/>
                  </a:cubicBezTo>
                  <a:cubicBezTo>
                    <a:pt x="7" y="3"/>
                    <a:pt x="8" y="1"/>
                    <a:pt x="9" y="0"/>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173;p29">
              <a:extLst>
                <a:ext uri="{FF2B5EF4-FFF2-40B4-BE49-F238E27FC236}">
                  <a16:creationId xmlns:a16="http://schemas.microsoft.com/office/drawing/2014/main" id="{E5A431DF-AD29-AD45-998E-6D015182BC17}"/>
                </a:ext>
              </a:extLst>
            </p:cNvPr>
            <p:cNvSpPr/>
            <p:nvPr/>
          </p:nvSpPr>
          <p:spPr>
            <a:xfrm>
              <a:off x="1995845" y="-831095"/>
              <a:ext cx="6120" cy="2160"/>
            </a:xfrm>
            <a:custGeom>
              <a:avLst/>
              <a:gdLst/>
              <a:ahLst/>
              <a:cxnLst/>
              <a:rect l="l" t="t" r="r" b="b"/>
              <a:pathLst>
                <a:path w="17" h="6" extrusionOk="0">
                  <a:moveTo>
                    <a:pt x="16" y="0"/>
                  </a:moveTo>
                  <a:lnTo>
                    <a:pt x="2" y="0"/>
                  </a:lnTo>
                  <a:cubicBezTo>
                    <a:pt x="1" y="1"/>
                    <a:pt x="0" y="3"/>
                    <a:pt x="0" y="4"/>
                  </a:cubicBezTo>
                  <a:cubicBezTo>
                    <a:pt x="1" y="5"/>
                    <a:pt x="3" y="5"/>
                    <a:pt x="5" y="5"/>
                  </a:cubicBezTo>
                  <a:cubicBezTo>
                    <a:pt x="7" y="5"/>
                    <a:pt x="10" y="5"/>
                    <a:pt x="12" y="3"/>
                  </a:cubicBezTo>
                  <a:cubicBezTo>
                    <a:pt x="14" y="2"/>
                    <a:pt x="15" y="1"/>
                    <a:pt x="1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174;p29">
              <a:extLst>
                <a:ext uri="{FF2B5EF4-FFF2-40B4-BE49-F238E27FC236}">
                  <a16:creationId xmlns:a16="http://schemas.microsoft.com/office/drawing/2014/main" id="{115E9CB8-F34B-61FB-52B3-B76D79491546}"/>
                </a:ext>
              </a:extLst>
            </p:cNvPr>
            <p:cNvSpPr/>
            <p:nvPr/>
          </p:nvSpPr>
          <p:spPr>
            <a:xfrm>
              <a:off x="2039045" y="-829295"/>
              <a:ext cx="10080" cy="29520"/>
            </a:xfrm>
            <a:custGeom>
              <a:avLst/>
              <a:gdLst/>
              <a:ahLst/>
              <a:cxnLst/>
              <a:rect l="l" t="t" r="r" b="b"/>
              <a:pathLst>
                <a:path w="28" h="82" extrusionOk="0">
                  <a:moveTo>
                    <a:pt x="0" y="24"/>
                  </a:moveTo>
                  <a:cubicBezTo>
                    <a:pt x="2" y="42"/>
                    <a:pt x="4" y="60"/>
                    <a:pt x="7" y="78"/>
                  </a:cubicBezTo>
                  <a:lnTo>
                    <a:pt x="7" y="79"/>
                  </a:lnTo>
                  <a:lnTo>
                    <a:pt x="8" y="80"/>
                  </a:lnTo>
                  <a:cubicBezTo>
                    <a:pt x="9" y="80"/>
                    <a:pt x="10" y="81"/>
                    <a:pt x="10" y="81"/>
                  </a:cubicBezTo>
                  <a:cubicBezTo>
                    <a:pt x="11" y="81"/>
                    <a:pt x="12" y="80"/>
                    <a:pt x="12" y="80"/>
                  </a:cubicBezTo>
                  <a:cubicBezTo>
                    <a:pt x="13" y="80"/>
                    <a:pt x="13" y="80"/>
                    <a:pt x="14" y="79"/>
                  </a:cubicBezTo>
                  <a:cubicBezTo>
                    <a:pt x="15" y="78"/>
                    <a:pt x="14" y="78"/>
                    <a:pt x="14" y="78"/>
                  </a:cubicBezTo>
                  <a:cubicBezTo>
                    <a:pt x="17" y="62"/>
                    <a:pt x="19" y="47"/>
                    <a:pt x="20" y="31"/>
                  </a:cubicBezTo>
                  <a:cubicBezTo>
                    <a:pt x="20" y="20"/>
                    <a:pt x="23" y="10"/>
                    <a:pt x="27" y="0"/>
                  </a:cubicBezTo>
                  <a:lnTo>
                    <a:pt x="4" y="0"/>
                  </a:lnTo>
                  <a:cubicBezTo>
                    <a:pt x="2" y="7"/>
                    <a:pt x="0" y="14"/>
                    <a:pt x="0" y="21"/>
                  </a:cubicBezTo>
                  <a:cubicBezTo>
                    <a:pt x="0" y="22"/>
                    <a:pt x="0" y="23"/>
                    <a:pt x="0" y="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29">
              <a:extLst>
                <a:ext uri="{FF2B5EF4-FFF2-40B4-BE49-F238E27FC236}">
                  <a16:creationId xmlns:a16="http://schemas.microsoft.com/office/drawing/2014/main" id="{E64A7658-FA53-BFCB-C96E-DFF6558E59D2}"/>
                </a:ext>
              </a:extLst>
            </p:cNvPr>
            <p:cNvSpPr/>
            <p:nvPr/>
          </p:nvSpPr>
          <p:spPr>
            <a:xfrm>
              <a:off x="2056325" y="-828935"/>
              <a:ext cx="8280" cy="19080"/>
            </a:xfrm>
            <a:custGeom>
              <a:avLst/>
              <a:gdLst/>
              <a:ahLst/>
              <a:cxnLst/>
              <a:rect l="l" t="t" r="r" b="b"/>
              <a:pathLst>
                <a:path w="23" h="53" extrusionOk="0">
                  <a:moveTo>
                    <a:pt x="0" y="0"/>
                  </a:moveTo>
                  <a:cubicBezTo>
                    <a:pt x="0" y="4"/>
                    <a:pt x="0" y="9"/>
                    <a:pt x="0" y="13"/>
                  </a:cubicBezTo>
                  <a:cubicBezTo>
                    <a:pt x="0" y="25"/>
                    <a:pt x="1" y="36"/>
                    <a:pt x="4" y="47"/>
                  </a:cubicBezTo>
                  <a:lnTo>
                    <a:pt x="5" y="48"/>
                  </a:lnTo>
                  <a:cubicBezTo>
                    <a:pt x="6" y="49"/>
                    <a:pt x="6" y="50"/>
                    <a:pt x="7" y="51"/>
                  </a:cubicBezTo>
                  <a:cubicBezTo>
                    <a:pt x="8" y="52"/>
                    <a:pt x="9" y="52"/>
                    <a:pt x="11" y="52"/>
                  </a:cubicBezTo>
                  <a:cubicBezTo>
                    <a:pt x="12" y="52"/>
                    <a:pt x="13" y="52"/>
                    <a:pt x="14" y="51"/>
                  </a:cubicBezTo>
                  <a:cubicBezTo>
                    <a:pt x="15" y="50"/>
                    <a:pt x="16" y="49"/>
                    <a:pt x="17" y="48"/>
                  </a:cubicBezTo>
                  <a:lnTo>
                    <a:pt x="17" y="47"/>
                  </a:lnTo>
                  <a:cubicBezTo>
                    <a:pt x="20" y="36"/>
                    <a:pt x="22" y="24"/>
                    <a:pt x="22" y="13"/>
                  </a:cubicBezTo>
                  <a:cubicBezTo>
                    <a:pt x="22" y="9"/>
                    <a:pt x="22" y="5"/>
                    <a:pt x="21" y="1"/>
                  </a:cubicBezTo>
                  <a:lnTo>
                    <a:pt x="21" y="0"/>
                  </a:lnTo>
                  <a:lnTo>
                    <a:pt x="2" y="0"/>
                  </a:ln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29">
              <a:extLst>
                <a:ext uri="{FF2B5EF4-FFF2-40B4-BE49-F238E27FC236}">
                  <a16:creationId xmlns:a16="http://schemas.microsoft.com/office/drawing/2014/main" id="{82CCB894-0C1D-FD87-0B80-9F5C931C78ED}"/>
                </a:ext>
              </a:extLst>
            </p:cNvPr>
            <p:cNvSpPr/>
            <p:nvPr/>
          </p:nvSpPr>
          <p:spPr>
            <a:xfrm>
              <a:off x="2072525" y="-829295"/>
              <a:ext cx="7560" cy="41040"/>
            </a:xfrm>
            <a:custGeom>
              <a:avLst/>
              <a:gdLst/>
              <a:ahLst/>
              <a:cxnLst/>
              <a:rect l="l" t="t" r="r" b="b"/>
              <a:pathLst>
                <a:path w="21" h="114" extrusionOk="0">
                  <a:moveTo>
                    <a:pt x="1" y="0"/>
                  </a:moveTo>
                  <a:cubicBezTo>
                    <a:pt x="0" y="14"/>
                    <a:pt x="0" y="27"/>
                    <a:pt x="0" y="41"/>
                  </a:cubicBezTo>
                  <a:cubicBezTo>
                    <a:pt x="0" y="63"/>
                    <a:pt x="1" y="85"/>
                    <a:pt x="4" y="106"/>
                  </a:cubicBezTo>
                  <a:cubicBezTo>
                    <a:pt x="4" y="113"/>
                    <a:pt x="14" y="112"/>
                    <a:pt x="15" y="106"/>
                  </a:cubicBezTo>
                  <a:cubicBezTo>
                    <a:pt x="18" y="83"/>
                    <a:pt x="20" y="60"/>
                    <a:pt x="20" y="37"/>
                  </a:cubicBezTo>
                  <a:cubicBezTo>
                    <a:pt x="20" y="25"/>
                    <a:pt x="20" y="13"/>
                    <a:pt x="19" y="1"/>
                  </a:cubicBezTo>
                  <a:lnTo>
                    <a:pt x="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29">
              <a:extLst>
                <a:ext uri="{FF2B5EF4-FFF2-40B4-BE49-F238E27FC236}">
                  <a16:creationId xmlns:a16="http://schemas.microsoft.com/office/drawing/2014/main" id="{D06DB1CB-AFBC-790F-047B-D2677BF7D676}"/>
                </a:ext>
              </a:extLst>
            </p:cNvPr>
            <p:cNvSpPr/>
            <p:nvPr/>
          </p:nvSpPr>
          <p:spPr>
            <a:xfrm>
              <a:off x="2091245" y="-828935"/>
              <a:ext cx="7200" cy="21240"/>
            </a:xfrm>
            <a:custGeom>
              <a:avLst/>
              <a:gdLst/>
              <a:ahLst/>
              <a:cxnLst/>
              <a:rect l="l" t="t" r="r" b="b"/>
              <a:pathLst>
                <a:path w="20" h="59" extrusionOk="0">
                  <a:moveTo>
                    <a:pt x="0" y="0"/>
                  </a:moveTo>
                  <a:cubicBezTo>
                    <a:pt x="0" y="3"/>
                    <a:pt x="0" y="6"/>
                    <a:pt x="0" y="9"/>
                  </a:cubicBezTo>
                  <a:cubicBezTo>
                    <a:pt x="1" y="23"/>
                    <a:pt x="2" y="37"/>
                    <a:pt x="4" y="51"/>
                  </a:cubicBezTo>
                  <a:cubicBezTo>
                    <a:pt x="4" y="58"/>
                    <a:pt x="14" y="55"/>
                    <a:pt x="15" y="49"/>
                  </a:cubicBezTo>
                  <a:cubicBezTo>
                    <a:pt x="17" y="33"/>
                    <a:pt x="18" y="17"/>
                    <a:pt x="19" y="2"/>
                  </a:cubicBezTo>
                  <a:lnTo>
                    <a:pt x="2" y="0"/>
                  </a:ln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29">
              <a:extLst>
                <a:ext uri="{FF2B5EF4-FFF2-40B4-BE49-F238E27FC236}">
                  <a16:creationId xmlns:a16="http://schemas.microsoft.com/office/drawing/2014/main" id="{75E9E62A-4ABA-C129-016C-4D18825ABBA0}"/>
                </a:ext>
              </a:extLst>
            </p:cNvPr>
            <p:cNvSpPr/>
            <p:nvPr/>
          </p:nvSpPr>
          <p:spPr>
            <a:xfrm>
              <a:off x="2105645" y="-827495"/>
              <a:ext cx="10440" cy="39600"/>
            </a:xfrm>
            <a:custGeom>
              <a:avLst/>
              <a:gdLst/>
              <a:ahLst/>
              <a:cxnLst/>
              <a:rect l="l" t="t" r="r" b="b"/>
              <a:pathLst>
                <a:path w="29" h="110" extrusionOk="0">
                  <a:moveTo>
                    <a:pt x="4" y="13"/>
                  </a:moveTo>
                  <a:cubicBezTo>
                    <a:pt x="2" y="25"/>
                    <a:pt x="0" y="37"/>
                    <a:pt x="0" y="49"/>
                  </a:cubicBezTo>
                  <a:cubicBezTo>
                    <a:pt x="1" y="67"/>
                    <a:pt x="2" y="84"/>
                    <a:pt x="3" y="102"/>
                  </a:cubicBezTo>
                  <a:cubicBezTo>
                    <a:pt x="3" y="103"/>
                    <a:pt x="3" y="104"/>
                    <a:pt x="4" y="105"/>
                  </a:cubicBezTo>
                  <a:cubicBezTo>
                    <a:pt x="5" y="106"/>
                    <a:pt x="5" y="107"/>
                    <a:pt x="6" y="108"/>
                  </a:cubicBezTo>
                  <a:cubicBezTo>
                    <a:pt x="7" y="109"/>
                    <a:pt x="9" y="109"/>
                    <a:pt x="10" y="109"/>
                  </a:cubicBezTo>
                  <a:cubicBezTo>
                    <a:pt x="11" y="109"/>
                    <a:pt x="12" y="109"/>
                    <a:pt x="13" y="108"/>
                  </a:cubicBezTo>
                  <a:cubicBezTo>
                    <a:pt x="14" y="107"/>
                    <a:pt x="15" y="106"/>
                    <a:pt x="16" y="105"/>
                  </a:cubicBezTo>
                  <a:cubicBezTo>
                    <a:pt x="17" y="104"/>
                    <a:pt x="17" y="103"/>
                    <a:pt x="17" y="102"/>
                  </a:cubicBezTo>
                  <a:cubicBezTo>
                    <a:pt x="19" y="69"/>
                    <a:pt x="24" y="36"/>
                    <a:pt x="28" y="3"/>
                  </a:cubicBezTo>
                  <a:lnTo>
                    <a:pt x="4" y="0"/>
                  </a:lnTo>
                  <a:cubicBezTo>
                    <a:pt x="4" y="4"/>
                    <a:pt x="4" y="9"/>
                    <a:pt x="4"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29">
              <a:extLst>
                <a:ext uri="{FF2B5EF4-FFF2-40B4-BE49-F238E27FC236}">
                  <a16:creationId xmlns:a16="http://schemas.microsoft.com/office/drawing/2014/main" id="{51022705-5017-CC77-BC0A-614EBA828DA5}"/>
                </a:ext>
              </a:extLst>
            </p:cNvPr>
            <p:cNvSpPr/>
            <p:nvPr/>
          </p:nvSpPr>
          <p:spPr>
            <a:xfrm>
              <a:off x="2124005" y="-825335"/>
              <a:ext cx="9000" cy="25200"/>
            </a:xfrm>
            <a:custGeom>
              <a:avLst/>
              <a:gdLst/>
              <a:ahLst/>
              <a:cxnLst/>
              <a:rect l="l" t="t" r="r" b="b"/>
              <a:pathLst>
                <a:path w="25" h="70" extrusionOk="0">
                  <a:moveTo>
                    <a:pt x="4" y="60"/>
                  </a:moveTo>
                  <a:cubicBezTo>
                    <a:pt x="4" y="68"/>
                    <a:pt x="17" y="69"/>
                    <a:pt x="18" y="60"/>
                  </a:cubicBezTo>
                  <a:cubicBezTo>
                    <a:pt x="20" y="41"/>
                    <a:pt x="20" y="21"/>
                    <a:pt x="24" y="2"/>
                  </a:cubicBezTo>
                  <a:lnTo>
                    <a:pt x="0" y="0"/>
                  </a:lnTo>
                  <a:cubicBezTo>
                    <a:pt x="0" y="1"/>
                    <a:pt x="0" y="3"/>
                    <a:pt x="0" y="4"/>
                  </a:cubicBezTo>
                  <a:cubicBezTo>
                    <a:pt x="0" y="23"/>
                    <a:pt x="1" y="42"/>
                    <a:pt x="4" y="6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 name="Google Shape;1180;p29">
              <a:extLst>
                <a:ext uri="{FF2B5EF4-FFF2-40B4-BE49-F238E27FC236}">
                  <a16:creationId xmlns:a16="http://schemas.microsoft.com/office/drawing/2014/main" id="{88936CAE-7C7B-CFD4-C498-0C623DBF8B8E}"/>
                </a:ext>
              </a:extLst>
            </p:cNvPr>
            <p:cNvSpPr/>
            <p:nvPr/>
          </p:nvSpPr>
          <p:spPr>
            <a:xfrm>
              <a:off x="2145965" y="-822815"/>
              <a:ext cx="9360" cy="45360"/>
            </a:xfrm>
            <a:custGeom>
              <a:avLst/>
              <a:gdLst/>
              <a:ahLst/>
              <a:cxnLst/>
              <a:rect l="l" t="t" r="r" b="b"/>
              <a:pathLst>
                <a:path w="26" h="126" extrusionOk="0">
                  <a:moveTo>
                    <a:pt x="4" y="118"/>
                  </a:moveTo>
                  <a:cubicBezTo>
                    <a:pt x="4" y="119"/>
                    <a:pt x="4" y="120"/>
                    <a:pt x="5" y="121"/>
                  </a:cubicBezTo>
                  <a:cubicBezTo>
                    <a:pt x="5" y="122"/>
                    <a:pt x="6" y="123"/>
                    <a:pt x="7" y="124"/>
                  </a:cubicBezTo>
                  <a:cubicBezTo>
                    <a:pt x="8" y="125"/>
                    <a:pt x="9" y="124"/>
                    <a:pt x="10" y="124"/>
                  </a:cubicBezTo>
                  <a:cubicBezTo>
                    <a:pt x="11" y="124"/>
                    <a:pt x="12" y="125"/>
                    <a:pt x="13" y="124"/>
                  </a:cubicBezTo>
                  <a:cubicBezTo>
                    <a:pt x="14" y="123"/>
                    <a:pt x="15" y="122"/>
                    <a:pt x="16" y="121"/>
                  </a:cubicBezTo>
                  <a:cubicBezTo>
                    <a:pt x="16" y="120"/>
                    <a:pt x="16" y="119"/>
                    <a:pt x="16" y="118"/>
                  </a:cubicBezTo>
                  <a:cubicBezTo>
                    <a:pt x="22" y="79"/>
                    <a:pt x="18" y="39"/>
                    <a:pt x="25" y="0"/>
                  </a:cubicBezTo>
                  <a:lnTo>
                    <a:pt x="6" y="0"/>
                  </a:lnTo>
                  <a:cubicBezTo>
                    <a:pt x="2" y="21"/>
                    <a:pt x="0" y="43"/>
                    <a:pt x="0" y="64"/>
                  </a:cubicBezTo>
                  <a:cubicBezTo>
                    <a:pt x="0" y="82"/>
                    <a:pt x="1" y="100"/>
                    <a:pt x="4" y="1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 name="Google Shape;1181;p29">
              <a:extLst>
                <a:ext uri="{FF2B5EF4-FFF2-40B4-BE49-F238E27FC236}">
                  <a16:creationId xmlns:a16="http://schemas.microsoft.com/office/drawing/2014/main" id="{8D38608B-798D-A9CC-255C-891510066265}"/>
                </a:ext>
              </a:extLst>
            </p:cNvPr>
            <p:cNvSpPr/>
            <p:nvPr/>
          </p:nvSpPr>
          <p:spPr>
            <a:xfrm>
              <a:off x="2164685" y="-822455"/>
              <a:ext cx="7560" cy="21240"/>
            </a:xfrm>
            <a:custGeom>
              <a:avLst/>
              <a:gdLst/>
              <a:ahLst/>
              <a:cxnLst/>
              <a:rect l="l" t="t" r="r" b="b"/>
              <a:pathLst>
                <a:path w="21" h="59" extrusionOk="0">
                  <a:moveTo>
                    <a:pt x="0" y="2"/>
                  </a:moveTo>
                  <a:cubicBezTo>
                    <a:pt x="1" y="19"/>
                    <a:pt x="1" y="36"/>
                    <a:pt x="4" y="53"/>
                  </a:cubicBezTo>
                  <a:cubicBezTo>
                    <a:pt x="4" y="54"/>
                    <a:pt x="5" y="54"/>
                    <a:pt x="5" y="55"/>
                  </a:cubicBezTo>
                  <a:cubicBezTo>
                    <a:pt x="5" y="56"/>
                    <a:pt x="6" y="56"/>
                    <a:pt x="7" y="57"/>
                  </a:cubicBezTo>
                  <a:cubicBezTo>
                    <a:pt x="8" y="58"/>
                    <a:pt x="9" y="58"/>
                    <a:pt x="11" y="58"/>
                  </a:cubicBezTo>
                  <a:cubicBezTo>
                    <a:pt x="12" y="58"/>
                    <a:pt x="13" y="58"/>
                    <a:pt x="14" y="57"/>
                  </a:cubicBezTo>
                  <a:cubicBezTo>
                    <a:pt x="15" y="56"/>
                    <a:pt x="16" y="56"/>
                    <a:pt x="16" y="55"/>
                  </a:cubicBezTo>
                  <a:cubicBezTo>
                    <a:pt x="17" y="54"/>
                    <a:pt x="17" y="54"/>
                    <a:pt x="17" y="53"/>
                  </a:cubicBezTo>
                  <a:cubicBezTo>
                    <a:pt x="19" y="38"/>
                    <a:pt x="20" y="22"/>
                    <a:pt x="20" y="6"/>
                  </a:cubicBezTo>
                  <a:cubicBezTo>
                    <a:pt x="20" y="4"/>
                    <a:pt x="20" y="2"/>
                    <a:pt x="20" y="0"/>
                  </a:cubicBezTo>
                  <a:lnTo>
                    <a:pt x="0" y="0"/>
                  </a:lnTo>
                  <a:cubicBezTo>
                    <a:pt x="0" y="0"/>
                    <a:pt x="0" y="1"/>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 name="Google Shape;1182;p29">
              <a:extLst>
                <a:ext uri="{FF2B5EF4-FFF2-40B4-BE49-F238E27FC236}">
                  <a16:creationId xmlns:a16="http://schemas.microsoft.com/office/drawing/2014/main" id="{67435015-660C-079C-89C2-0D0EBE45B553}"/>
                </a:ext>
              </a:extLst>
            </p:cNvPr>
            <p:cNvSpPr/>
            <p:nvPr/>
          </p:nvSpPr>
          <p:spPr>
            <a:xfrm>
              <a:off x="2184485" y="-822455"/>
              <a:ext cx="8640" cy="45000"/>
            </a:xfrm>
            <a:custGeom>
              <a:avLst/>
              <a:gdLst/>
              <a:ahLst/>
              <a:cxnLst/>
              <a:rect l="l" t="t" r="r" b="b"/>
              <a:pathLst>
                <a:path w="24" h="125" extrusionOk="0">
                  <a:moveTo>
                    <a:pt x="1" y="0"/>
                  </a:moveTo>
                  <a:cubicBezTo>
                    <a:pt x="0" y="9"/>
                    <a:pt x="0" y="17"/>
                    <a:pt x="0" y="26"/>
                  </a:cubicBezTo>
                  <a:cubicBezTo>
                    <a:pt x="0" y="34"/>
                    <a:pt x="0" y="43"/>
                    <a:pt x="1" y="51"/>
                  </a:cubicBezTo>
                  <a:cubicBezTo>
                    <a:pt x="1" y="73"/>
                    <a:pt x="3" y="95"/>
                    <a:pt x="5" y="118"/>
                  </a:cubicBezTo>
                  <a:cubicBezTo>
                    <a:pt x="5" y="119"/>
                    <a:pt x="6" y="120"/>
                    <a:pt x="6" y="121"/>
                  </a:cubicBezTo>
                  <a:cubicBezTo>
                    <a:pt x="7" y="122"/>
                    <a:pt x="8" y="122"/>
                    <a:pt x="9" y="123"/>
                  </a:cubicBezTo>
                  <a:cubicBezTo>
                    <a:pt x="10" y="124"/>
                    <a:pt x="11" y="124"/>
                    <a:pt x="12" y="124"/>
                  </a:cubicBezTo>
                  <a:cubicBezTo>
                    <a:pt x="13" y="124"/>
                    <a:pt x="14" y="124"/>
                    <a:pt x="15" y="123"/>
                  </a:cubicBezTo>
                  <a:cubicBezTo>
                    <a:pt x="16" y="122"/>
                    <a:pt x="17" y="122"/>
                    <a:pt x="17" y="121"/>
                  </a:cubicBezTo>
                  <a:cubicBezTo>
                    <a:pt x="18" y="120"/>
                    <a:pt x="18" y="119"/>
                    <a:pt x="18" y="118"/>
                  </a:cubicBezTo>
                  <a:cubicBezTo>
                    <a:pt x="22" y="78"/>
                    <a:pt x="19" y="39"/>
                    <a:pt x="23" y="0"/>
                  </a:cubicBezTo>
                  <a:lnTo>
                    <a:pt x="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 name="Google Shape;1183;p29">
              <a:extLst>
                <a:ext uri="{FF2B5EF4-FFF2-40B4-BE49-F238E27FC236}">
                  <a16:creationId xmlns:a16="http://schemas.microsoft.com/office/drawing/2014/main" id="{386C439E-FA0F-9A8E-BC8B-EB9779A4FFB6}"/>
                </a:ext>
              </a:extLst>
            </p:cNvPr>
            <p:cNvSpPr/>
            <p:nvPr/>
          </p:nvSpPr>
          <p:spPr>
            <a:xfrm>
              <a:off x="2203565" y="-822815"/>
              <a:ext cx="10080" cy="32040"/>
            </a:xfrm>
            <a:custGeom>
              <a:avLst/>
              <a:gdLst/>
              <a:ahLst/>
              <a:cxnLst/>
              <a:rect l="l" t="t" r="r" b="b"/>
              <a:pathLst>
                <a:path w="28" h="89" extrusionOk="0">
                  <a:moveTo>
                    <a:pt x="2" y="1"/>
                  </a:moveTo>
                  <a:cubicBezTo>
                    <a:pt x="0" y="13"/>
                    <a:pt x="0" y="25"/>
                    <a:pt x="0" y="38"/>
                  </a:cubicBezTo>
                  <a:cubicBezTo>
                    <a:pt x="0" y="53"/>
                    <a:pt x="1" y="67"/>
                    <a:pt x="3" y="82"/>
                  </a:cubicBezTo>
                  <a:cubicBezTo>
                    <a:pt x="4" y="83"/>
                    <a:pt x="4" y="84"/>
                    <a:pt x="4" y="84"/>
                  </a:cubicBezTo>
                  <a:cubicBezTo>
                    <a:pt x="5" y="85"/>
                    <a:pt x="6" y="86"/>
                    <a:pt x="7" y="87"/>
                  </a:cubicBezTo>
                  <a:cubicBezTo>
                    <a:pt x="8" y="88"/>
                    <a:pt x="9" y="88"/>
                    <a:pt x="11" y="88"/>
                  </a:cubicBezTo>
                  <a:cubicBezTo>
                    <a:pt x="12" y="88"/>
                    <a:pt x="13" y="88"/>
                    <a:pt x="14" y="87"/>
                  </a:cubicBezTo>
                  <a:cubicBezTo>
                    <a:pt x="15" y="86"/>
                    <a:pt x="16" y="85"/>
                    <a:pt x="17" y="84"/>
                  </a:cubicBezTo>
                  <a:cubicBezTo>
                    <a:pt x="17" y="84"/>
                    <a:pt x="18" y="83"/>
                    <a:pt x="18" y="82"/>
                  </a:cubicBezTo>
                  <a:cubicBezTo>
                    <a:pt x="20" y="61"/>
                    <a:pt x="22" y="40"/>
                    <a:pt x="23" y="20"/>
                  </a:cubicBezTo>
                  <a:cubicBezTo>
                    <a:pt x="23" y="13"/>
                    <a:pt x="25" y="6"/>
                    <a:pt x="27" y="0"/>
                  </a:cubicBezTo>
                  <a:lnTo>
                    <a:pt x="2"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29">
              <a:extLst>
                <a:ext uri="{FF2B5EF4-FFF2-40B4-BE49-F238E27FC236}">
                  <a16:creationId xmlns:a16="http://schemas.microsoft.com/office/drawing/2014/main" id="{C7D09A90-DB5C-30CD-D73E-F76F1B9C7D8C}"/>
                </a:ext>
              </a:extLst>
            </p:cNvPr>
            <p:cNvSpPr/>
            <p:nvPr/>
          </p:nvSpPr>
          <p:spPr>
            <a:xfrm>
              <a:off x="2221565" y="-822455"/>
              <a:ext cx="9360" cy="41040"/>
            </a:xfrm>
            <a:custGeom>
              <a:avLst/>
              <a:gdLst/>
              <a:ahLst/>
              <a:cxnLst/>
              <a:rect l="l" t="t" r="r" b="b"/>
              <a:pathLst>
                <a:path w="26" h="114" extrusionOk="0">
                  <a:moveTo>
                    <a:pt x="4" y="0"/>
                  </a:moveTo>
                  <a:cubicBezTo>
                    <a:pt x="1" y="21"/>
                    <a:pt x="0" y="42"/>
                    <a:pt x="0" y="63"/>
                  </a:cubicBezTo>
                  <a:cubicBezTo>
                    <a:pt x="0" y="77"/>
                    <a:pt x="1" y="91"/>
                    <a:pt x="2" y="105"/>
                  </a:cubicBezTo>
                  <a:cubicBezTo>
                    <a:pt x="2" y="107"/>
                    <a:pt x="2" y="108"/>
                    <a:pt x="3" y="109"/>
                  </a:cubicBezTo>
                  <a:cubicBezTo>
                    <a:pt x="4" y="110"/>
                    <a:pt x="4" y="111"/>
                    <a:pt x="5" y="112"/>
                  </a:cubicBezTo>
                  <a:cubicBezTo>
                    <a:pt x="6" y="113"/>
                    <a:pt x="8" y="113"/>
                    <a:pt x="9" y="113"/>
                  </a:cubicBezTo>
                  <a:cubicBezTo>
                    <a:pt x="10" y="113"/>
                    <a:pt x="10" y="113"/>
                    <a:pt x="12" y="112"/>
                  </a:cubicBezTo>
                  <a:cubicBezTo>
                    <a:pt x="14" y="111"/>
                    <a:pt x="14" y="110"/>
                    <a:pt x="15" y="109"/>
                  </a:cubicBezTo>
                  <a:cubicBezTo>
                    <a:pt x="16" y="108"/>
                    <a:pt x="16" y="107"/>
                    <a:pt x="16" y="105"/>
                  </a:cubicBezTo>
                  <a:cubicBezTo>
                    <a:pt x="18" y="71"/>
                    <a:pt x="23" y="36"/>
                    <a:pt x="25" y="2"/>
                  </a:cubicBezTo>
                  <a:lnTo>
                    <a:pt x="17" y="1"/>
                  </a:lnTo>
                  <a:lnTo>
                    <a:pt x="4"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29">
              <a:extLst>
                <a:ext uri="{FF2B5EF4-FFF2-40B4-BE49-F238E27FC236}">
                  <a16:creationId xmlns:a16="http://schemas.microsoft.com/office/drawing/2014/main" id="{A5D0BA04-713D-61A0-4FFB-7B04D23F6B09}"/>
                </a:ext>
              </a:extLst>
            </p:cNvPr>
            <p:cNvSpPr/>
            <p:nvPr/>
          </p:nvSpPr>
          <p:spPr>
            <a:xfrm>
              <a:off x="2227685" y="-822455"/>
              <a:ext cx="3240" cy="720"/>
            </a:xfrm>
            <a:custGeom>
              <a:avLst/>
              <a:gdLst/>
              <a:ahLst/>
              <a:cxnLst/>
              <a:rect l="l" t="t" r="r" b="b"/>
              <a:pathLst>
                <a:path w="9" h="2" extrusionOk="0">
                  <a:moveTo>
                    <a:pt x="8" y="1"/>
                  </a:moveTo>
                  <a:lnTo>
                    <a:pt x="8" y="0"/>
                  </a:lnTo>
                  <a:lnTo>
                    <a:pt x="0" y="0"/>
                  </a:lnTo>
                  <a:lnTo>
                    <a:pt x="8" y="1"/>
                  </a:lnTo>
                </a:path>
              </a:pathLst>
            </a:custGeom>
            <a:solidFill>
              <a:schemeClr val="dk1"/>
            </a:solidFill>
            <a:ln>
              <a:noFill/>
            </a:ln>
          </p:spPr>
        </p:sp>
        <p:sp>
          <p:nvSpPr>
            <p:cNvPr id="1186" name="Google Shape;1186;p29">
              <a:extLst>
                <a:ext uri="{FF2B5EF4-FFF2-40B4-BE49-F238E27FC236}">
                  <a16:creationId xmlns:a16="http://schemas.microsoft.com/office/drawing/2014/main" id="{D6843721-1D11-4460-8787-1A429A70A1CE}"/>
                </a:ext>
              </a:extLst>
            </p:cNvPr>
            <p:cNvSpPr/>
            <p:nvPr/>
          </p:nvSpPr>
          <p:spPr>
            <a:xfrm>
              <a:off x="2240645" y="-820655"/>
              <a:ext cx="10080" cy="23040"/>
            </a:xfrm>
            <a:custGeom>
              <a:avLst/>
              <a:gdLst/>
              <a:ahLst/>
              <a:cxnLst/>
              <a:rect l="l" t="t" r="r" b="b"/>
              <a:pathLst>
                <a:path w="28" h="64" extrusionOk="0">
                  <a:moveTo>
                    <a:pt x="1" y="54"/>
                  </a:moveTo>
                  <a:cubicBezTo>
                    <a:pt x="2" y="63"/>
                    <a:pt x="15" y="61"/>
                    <a:pt x="16" y="53"/>
                  </a:cubicBezTo>
                  <a:cubicBezTo>
                    <a:pt x="17" y="42"/>
                    <a:pt x="20" y="32"/>
                    <a:pt x="22" y="22"/>
                  </a:cubicBezTo>
                  <a:cubicBezTo>
                    <a:pt x="23" y="14"/>
                    <a:pt x="25" y="7"/>
                    <a:pt x="27" y="0"/>
                  </a:cubicBezTo>
                  <a:lnTo>
                    <a:pt x="3" y="0"/>
                  </a:lnTo>
                  <a:cubicBezTo>
                    <a:pt x="3" y="5"/>
                    <a:pt x="3" y="11"/>
                    <a:pt x="1" y="17"/>
                  </a:cubicBezTo>
                  <a:cubicBezTo>
                    <a:pt x="0" y="23"/>
                    <a:pt x="0" y="29"/>
                    <a:pt x="0" y="36"/>
                  </a:cubicBezTo>
                  <a:cubicBezTo>
                    <a:pt x="0" y="42"/>
                    <a:pt x="0" y="48"/>
                    <a:pt x="1" y="5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 name="Google Shape;1187;p29">
              <a:extLst>
                <a:ext uri="{FF2B5EF4-FFF2-40B4-BE49-F238E27FC236}">
                  <a16:creationId xmlns:a16="http://schemas.microsoft.com/office/drawing/2014/main" id="{7DE88052-AAEA-50DC-4AED-E6568DEA5BEF}"/>
                </a:ext>
              </a:extLst>
            </p:cNvPr>
            <p:cNvSpPr/>
            <p:nvPr/>
          </p:nvSpPr>
          <p:spPr>
            <a:xfrm>
              <a:off x="2241725" y="-826775"/>
              <a:ext cx="10440" cy="6120"/>
            </a:xfrm>
            <a:custGeom>
              <a:avLst/>
              <a:gdLst/>
              <a:ahLst/>
              <a:cxnLst/>
              <a:rect l="l" t="t" r="r" b="b"/>
              <a:pathLst>
                <a:path w="29" h="17" extrusionOk="0">
                  <a:moveTo>
                    <a:pt x="26" y="14"/>
                  </a:moveTo>
                  <a:lnTo>
                    <a:pt x="26" y="13"/>
                  </a:lnTo>
                  <a:cubicBezTo>
                    <a:pt x="27" y="12"/>
                    <a:pt x="28" y="10"/>
                    <a:pt x="28" y="8"/>
                  </a:cubicBezTo>
                  <a:cubicBezTo>
                    <a:pt x="21" y="7"/>
                    <a:pt x="14" y="5"/>
                    <a:pt x="8" y="3"/>
                  </a:cubicBezTo>
                  <a:cubicBezTo>
                    <a:pt x="8" y="3"/>
                    <a:pt x="8" y="2"/>
                    <a:pt x="7" y="2"/>
                  </a:cubicBezTo>
                  <a:cubicBezTo>
                    <a:pt x="7" y="2"/>
                    <a:pt x="6" y="1"/>
                    <a:pt x="5" y="0"/>
                  </a:cubicBezTo>
                  <a:cubicBezTo>
                    <a:pt x="5" y="1"/>
                    <a:pt x="5" y="2"/>
                    <a:pt x="4" y="3"/>
                  </a:cubicBezTo>
                  <a:cubicBezTo>
                    <a:pt x="2" y="7"/>
                    <a:pt x="0" y="12"/>
                    <a:pt x="0" y="16"/>
                  </a:cubicBezTo>
                  <a:lnTo>
                    <a:pt x="24" y="16"/>
                  </a:lnTo>
                  <a:cubicBezTo>
                    <a:pt x="25" y="15"/>
                    <a:pt x="25" y="15"/>
                    <a:pt x="26"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29">
              <a:extLst>
                <a:ext uri="{FF2B5EF4-FFF2-40B4-BE49-F238E27FC236}">
                  <a16:creationId xmlns:a16="http://schemas.microsoft.com/office/drawing/2014/main" id="{FB165C80-C896-10D7-214C-99561F2984C8}"/>
                </a:ext>
              </a:extLst>
            </p:cNvPr>
            <p:cNvSpPr/>
            <p:nvPr/>
          </p:nvSpPr>
          <p:spPr>
            <a:xfrm>
              <a:off x="2259365" y="-820295"/>
              <a:ext cx="9360" cy="30240"/>
            </a:xfrm>
            <a:custGeom>
              <a:avLst/>
              <a:gdLst/>
              <a:ahLst/>
              <a:cxnLst/>
              <a:rect l="l" t="t" r="r" b="b"/>
              <a:pathLst>
                <a:path w="26" h="84" extrusionOk="0">
                  <a:moveTo>
                    <a:pt x="1" y="31"/>
                  </a:moveTo>
                  <a:cubicBezTo>
                    <a:pt x="1" y="33"/>
                    <a:pt x="1" y="35"/>
                    <a:pt x="1" y="37"/>
                  </a:cubicBezTo>
                  <a:cubicBezTo>
                    <a:pt x="1" y="49"/>
                    <a:pt x="2" y="61"/>
                    <a:pt x="5" y="73"/>
                  </a:cubicBezTo>
                  <a:cubicBezTo>
                    <a:pt x="6" y="80"/>
                    <a:pt x="17" y="83"/>
                    <a:pt x="20" y="75"/>
                  </a:cubicBezTo>
                  <a:cubicBezTo>
                    <a:pt x="23" y="59"/>
                    <a:pt x="25" y="44"/>
                    <a:pt x="25" y="28"/>
                  </a:cubicBezTo>
                  <a:cubicBezTo>
                    <a:pt x="25" y="25"/>
                    <a:pt x="25" y="22"/>
                    <a:pt x="24" y="19"/>
                  </a:cubicBezTo>
                  <a:cubicBezTo>
                    <a:pt x="25" y="18"/>
                    <a:pt x="25" y="16"/>
                    <a:pt x="25" y="14"/>
                  </a:cubicBezTo>
                  <a:cubicBezTo>
                    <a:pt x="25" y="9"/>
                    <a:pt x="24" y="4"/>
                    <a:pt x="23" y="0"/>
                  </a:cubicBezTo>
                  <a:lnTo>
                    <a:pt x="3" y="0"/>
                  </a:lnTo>
                  <a:cubicBezTo>
                    <a:pt x="1" y="7"/>
                    <a:pt x="0" y="14"/>
                    <a:pt x="0" y="21"/>
                  </a:cubicBezTo>
                  <a:cubicBezTo>
                    <a:pt x="0" y="25"/>
                    <a:pt x="1" y="28"/>
                    <a:pt x="1" y="3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29">
              <a:extLst>
                <a:ext uri="{FF2B5EF4-FFF2-40B4-BE49-F238E27FC236}">
                  <a16:creationId xmlns:a16="http://schemas.microsoft.com/office/drawing/2014/main" id="{831811EF-6D29-36B7-A9DE-FFBA318040B8}"/>
                </a:ext>
              </a:extLst>
            </p:cNvPr>
            <p:cNvSpPr/>
            <p:nvPr/>
          </p:nvSpPr>
          <p:spPr>
            <a:xfrm>
              <a:off x="2260085" y="-822815"/>
              <a:ext cx="7920" cy="2880"/>
            </a:xfrm>
            <a:custGeom>
              <a:avLst/>
              <a:gdLst/>
              <a:ahLst/>
              <a:cxnLst/>
              <a:rect l="l" t="t" r="r" b="b"/>
              <a:pathLst>
                <a:path w="22" h="8" extrusionOk="0">
                  <a:moveTo>
                    <a:pt x="21" y="6"/>
                  </a:moveTo>
                  <a:cubicBezTo>
                    <a:pt x="20" y="5"/>
                    <a:pt x="20" y="4"/>
                    <a:pt x="19" y="3"/>
                  </a:cubicBezTo>
                  <a:cubicBezTo>
                    <a:pt x="19" y="2"/>
                    <a:pt x="18" y="1"/>
                    <a:pt x="18" y="0"/>
                  </a:cubicBezTo>
                  <a:lnTo>
                    <a:pt x="4" y="0"/>
                  </a:lnTo>
                  <a:cubicBezTo>
                    <a:pt x="3" y="1"/>
                    <a:pt x="3" y="2"/>
                    <a:pt x="2" y="3"/>
                  </a:cubicBezTo>
                  <a:cubicBezTo>
                    <a:pt x="1" y="4"/>
                    <a:pt x="1" y="5"/>
                    <a:pt x="0" y="7"/>
                  </a:cubicBezTo>
                  <a:lnTo>
                    <a:pt x="21"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29">
              <a:extLst>
                <a:ext uri="{FF2B5EF4-FFF2-40B4-BE49-F238E27FC236}">
                  <a16:creationId xmlns:a16="http://schemas.microsoft.com/office/drawing/2014/main" id="{E30B4452-1E2A-87F4-F56B-8D6DF0C5B064}"/>
                </a:ext>
              </a:extLst>
            </p:cNvPr>
            <p:cNvSpPr/>
            <p:nvPr/>
          </p:nvSpPr>
          <p:spPr>
            <a:xfrm>
              <a:off x="2277005" y="-821375"/>
              <a:ext cx="8640" cy="42120"/>
            </a:xfrm>
            <a:custGeom>
              <a:avLst/>
              <a:gdLst/>
              <a:ahLst/>
              <a:cxnLst/>
              <a:rect l="l" t="t" r="r" b="b"/>
              <a:pathLst>
                <a:path w="24" h="117" extrusionOk="0">
                  <a:moveTo>
                    <a:pt x="4" y="2"/>
                  </a:moveTo>
                  <a:cubicBezTo>
                    <a:pt x="1" y="11"/>
                    <a:pt x="0" y="20"/>
                    <a:pt x="0" y="29"/>
                  </a:cubicBezTo>
                  <a:cubicBezTo>
                    <a:pt x="0" y="35"/>
                    <a:pt x="0" y="41"/>
                    <a:pt x="2" y="47"/>
                  </a:cubicBezTo>
                  <a:cubicBezTo>
                    <a:pt x="4" y="68"/>
                    <a:pt x="7" y="90"/>
                    <a:pt x="8" y="112"/>
                  </a:cubicBezTo>
                  <a:cubicBezTo>
                    <a:pt x="8" y="115"/>
                    <a:pt x="15" y="116"/>
                    <a:pt x="15" y="112"/>
                  </a:cubicBezTo>
                  <a:cubicBezTo>
                    <a:pt x="16" y="92"/>
                    <a:pt x="19" y="74"/>
                    <a:pt x="21" y="56"/>
                  </a:cubicBezTo>
                  <a:cubicBezTo>
                    <a:pt x="23" y="41"/>
                    <a:pt x="20" y="25"/>
                    <a:pt x="23" y="10"/>
                  </a:cubicBezTo>
                  <a:cubicBezTo>
                    <a:pt x="23" y="9"/>
                    <a:pt x="23" y="9"/>
                    <a:pt x="23" y="8"/>
                  </a:cubicBezTo>
                  <a:cubicBezTo>
                    <a:pt x="23" y="6"/>
                    <a:pt x="22" y="4"/>
                    <a:pt x="21" y="3"/>
                  </a:cubicBezTo>
                  <a:cubicBezTo>
                    <a:pt x="21" y="2"/>
                    <a:pt x="20" y="1"/>
                    <a:pt x="19" y="0"/>
                  </a:cubicBezTo>
                  <a:lnTo>
                    <a:pt x="5" y="0"/>
                  </a:lnTo>
                  <a:cubicBezTo>
                    <a:pt x="4" y="1"/>
                    <a:pt x="4" y="2"/>
                    <a:pt x="4"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 name="Google Shape;1191;p29">
              <a:extLst>
                <a:ext uri="{FF2B5EF4-FFF2-40B4-BE49-F238E27FC236}">
                  <a16:creationId xmlns:a16="http://schemas.microsoft.com/office/drawing/2014/main" id="{E4902991-EF17-2D9B-B2E8-9B9DF5B98A77}"/>
                </a:ext>
              </a:extLst>
            </p:cNvPr>
            <p:cNvSpPr/>
            <p:nvPr/>
          </p:nvSpPr>
          <p:spPr>
            <a:xfrm>
              <a:off x="2278805" y="-822455"/>
              <a:ext cx="5400" cy="1800"/>
            </a:xfrm>
            <a:custGeom>
              <a:avLst/>
              <a:gdLst/>
              <a:ahLst/>
              <a:cxnLst/>
              <a:rect l="l" t="t" r="r" b="b"/>
              <a:pathLst>
                <a:path w="15" h="5" extrusionOk="0">
                  <a:moveTo>
                    <a:pt x="0" y="4"/>
                  </a:moveTo>
                  <a:lnTo>
                    <a:pt x="14" y="4"/>
                  </a:lnTo>
                  <a:cubicBezTo>
                    <a:pt x="13" y="3"/>
                    <a:pt x="12" y="2"/>
                    <a:pt x="11" y="1"/>
                  </a:cubicBezTo>
                  <a:cubicBezTo>
                    <a:pt x="10" y="1"/>
                    <a:pt x="8" y="0"/>
                    <a:pt x="7" y="0"/>
                  </a:cubicBezTo>
                  <a:cubicBezTo>
                    <a:pt x="5" y="0"/>
                    <a:pt x="4" y="0"/>
                    <a:pt x="2" y="1"/>
                  </a:cubicBezTo>
                  <a:cubicBezTo>
                    <a:pt x="1" y="1"/>
                    <a:pt x="0" y="3"/>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 name="Google Shape;1192;p29">
              <a:extLst>
                <a:ext uri="{FF2B5EF4-FFF2-40B4-BE49-F238E27FC236}">
                  <a16:creationId xmlns:a16="http://schemas.microsoft.com/office/drawing/2014/main" id="{352AB3B7-F603-17FA-C317-47159BA2EA47}"/>
                </a:ext>
              </a:extLst>
            </p:cNvPr>
            <p:cNvSpPr/>
            <p:nvPr/>
          </p:nvSpPr>
          <p:spPr>
            <a:xfrm>
              <a:off x="2292485" y="-822095"/>
              <a:ext cx="9360" cy="25560"/>
            </a:xfrm>
            <a:custGeom>
              <a:avLst/>
              <a:gdLst/>
              <a:ahLst/>
              <a:cxnLst/>
              <a:rect l="l" t="t" r="r" b="b"/>
              <a:pathLst>
                <a:path w="26" h="71" extrusionOk="0">
                  <a:moveTo>
                    <a:pt x="1" y="19"/>
                  </a:moveTo>
                  <a:cubicBezTo>
                    <a:pt x="1" y="34"/>
                    <a:pt x="2" y="49"/>
                    <a:pt x="4" y="64"/>
                  </a:cubicBezTo>
                  <a:cubicBezTo>
                    <a:pt x="5" y="64"/>
                    <a:pt x="5" y="65"/>
                    <a:pt x="5" y="66"/>
                  </a:cubicBezTo>
                  <a:cubicBezTo>
                    <a:pt x="6" y="67"/>
                    <a:pt x="6" y="68"/>
                    <a:pt x="8" y="69"/>
                  </a:cubicBezTo>
                  <a:cubicBezTo>
                    <a:pt x="10" y="70"/>
                    <a:pt x="11" y="70"/>
                    <a:pt x="13" y="70"/>
                  </a:cubicBezTo>
                  <a:cubicBezTo>
                    <a:pt x="14" y="70"/>
                    <a:pt x="16" y="70"/>
                    <a:pt x="17" y="69"/>
                  </a:cubicBezTo>
                  <a:cubicBezTo>
                    <a:pt x="18" y="68"/>
                    <a:pt x="20" y="67"/>
                    <a:pt x="20" y="66"/>
                  </a:cubicBezTo>
                  <a:cubicBezTo>
                    <a:pt x="21" y="65"/>
                    <a:pt x="21" y="64"/>
                    <a:pt x="21" y="64"/>
                  </a:cubicBezTo>
                  <a:cubicBezTo>
                    <a:pt x="24" y="48"/>
                    <a:pt x="25" y="33"/>
                    <a:pt x="25" y="17"/>
                  </a:cubicBezTo>
                  <a:lnTo>
                    <a:pt x="25" y="16"/>
                  </a:lnTo>
                  <a:cubicBezTo>
                    <a:pt x="25" y="10"/>
                    <a:pt x="25" y="5"/>
                    <a:pt x="25" y="0"/>
                  </a:cubicBezTo>
                  <a:lnTo>
                    <a:pt x="0" y="0"/>
                  </a:lnTo>
                  <a:cubicBezTo>
                    <a:pt x="1" y="7"/>
                    <a:pt x="1" y="13"/>
                    <a:pt x="1"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 name="Google Shape;1193;p29">
              <a:extLst>
                <a:ext uri="{FF2B5EF4-FFF2-40B4-BE49-F238E27FC236}">
                  <a16:creationId xmlns:a16="http://schemas.microsoft.com/office/drawing/2014/main" id="{9E21D9CF-3C66-3251-8683-AF511EA6C6D2}"/>
                </a:ext>
              </a:extLst>
            </p:cNvPr>
            <p:cNvSpPr/>
            <p:nvPr/>
          </p:nvSpPr>
          <p:spPr>
            <a:xfrm>
              <a:off x="2292845" y="-822455"/>
              <a:ext cx="9000" cy="1080"/>
            </a:xfrm>
            <a:custGeom>
              <a:avLst/>
              <a:gdLst/>
              <a:ahLst/>
              <a:cxnLst/>
              <a:rect l="l" t="t" r="r" b="b"/>
              <a:pathLst>
                <a:path w="25" h="3" extrusionOk="0">
                  <a:moveTo>
                    <a:pt x="0" y="2"/>
                  </a:moveTo>
                  <a:lnTo>
                    <a:pt x="24" y="2"/>
                  </a:lnTo>
                  <a:lnTo>
                    <a:pt x="24" y="0"/>
                  </a:lnTo>
                  <a:lnTo>
                    <a:pt x="0" y="0"/>
                  </a:lnTo>
                  <a:cubicBezTo>
                    <a:pt x="0" y="0"/>
                    <a:pt x="0" y="1"/>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1194;p29">
              <a:extLst>
                <a:ext uri="{FF2B5EF4-FFF2-40B4-BE49-F238E27FC236}">
                  <a16:creationId xmlns:a16="http://schemas.microsoft.com/office/drawing/2014/main" id="{6A57D5E8-B972-B923-76A8-C39315684D0A}"/>
                </a:ext>
              </a:extLst>
            </p:cNvPr>
            <p:cNvSpPr/>
            <p:nvPr/>
          </p:nvSpPr>
          <p:spPr>
            <a:xfrm>
              <a:off x="2304365" y="-822455"/>
              <a:ext cx="10080" cy="47880"/>
            </a:xfrm>
            <a:custGeom>
              <a:avLst/>
              <a:gdLst/>
              <a:ahLst/>
              <a:cxnLst/>
              <a:rect l="l" t="t" r="r" b="b"/>
              <a:pathLst>
                <a:path w="28" h="133" extrusionOk="0">
                  <a:moveTo>
                    <a:pt x="2" y="1"/>
                  </a:moveTo>
                  <a:cubicBezTo>
                    <a:pt x="1" y="11"/>
                    <a:pt x="0" y="21"/>
                    <a:pt x="0" y="32"/>
                  </a:cubicBezTo>
                  <a:cubicBezTo>
                    <a:pt x="0" y="36"/>
                    <a:pt x="0" y="40"/>
                    <a:pt x="1" y="44"/>
                  </a:cubicBezTo>
                  <a:cubicBezTo>
                    <a:pt x="1" y="70"/>
                    <a:pt x="2" y="97"/>
                    <a:pt x="5" y="123"/>
                  </a:cubicBezTo>
                  <a:cubicBezTo>
                    <a:pt x="5" y="130"/>
                    <a:pt x="17" y="132"/>
                    <a:pt x="18" y="124"/>
                  </a:cubicBezTo>
                  <a:cubicBezTo>
                    <a:pt x="21" y="97"/>
                    <a:pt x="23" y="70"/>
                    <a:pt x="23" y="43"/>
                  </a:cubicBezTo>
                  <a:cubicBezTo>
                    <a:pt x="23" y="40"/>
                    <a:pt x="23" y="37"/>
                    <a:pt x="23" y="34"/>
                  </a:cubicBezTo>
                  <a:cubicBezTo>
                    <a:pt x="23" y="23"/>
                    <a:pt x="24" y="11"/>
                    <a:pt x="27" y="0"/>
                  </a:cubicBezTo>
                  <a:lnTo>
                    <a:pt x="2" y="0"/>
                  </a:lnTo>
                  <a:lnTo>
                    <a:pt x="2"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 name="Google Shape;1195;p29">
              <a:extLst>
                <a:ext uri="{FF2B5EF4-FFF2-40B4-BE49-F238E27FC236}">
                  <a16:creationId xmlns:a16="http://schemas.microsoft.com/office/drawing/2014/main" id="{8795B4D8-1BD0-B79B-52C3-A92868E91951}"/>
                </a:ext>
              </a:extLst>
            </p:cNvPr>
            <p:cNvSpPr/>
            <p:nvPr/>
          </p:nvSpPr>
          <p:spPr>
            <a:xfrm>
              <a:off x="2305085" y="-822095"/>
              <a:ext cx="9360" cy="720"/>
            </a:xfrm>
            <a:custGeom>
              <a:avLst/>
              <a:gdLst/>
              <a:ahLst/>
              <a:cxnLst/>
              <a:rect l="l" t="t" r="r" b="b"/>
              <a:pathLst>
                <a:path w="26" h="2" extrusionOk="0">
                  <a:moveTo>
                    <a:pt x="16" y="0"/>
                  </a:moveTo>
                  <a:lnTo>
                    <a:pt x="25" y="0"/>
                  </a:lnTo>
                  <a:lnTo>
                    <a:pt x="25" y="0"/>
                  </a:lnTo>
                  <a:lnTo>
                    <a:pt x="0" y="0"/>
                  </a:lnTo>
                  <a:lnTo>
                    <a:pt x="0" y="1"/>
                  </a:lnTo>
                  <a:lnTo>
                    <a:pt x="16" y="0"/>
                  </a:lnTo>
                </a:path>
              </a:pathLst>
            </a:custGeom>
            <a:solidFill>
              <a:schemeClr val="dk1"/>
            </a:solidFill>
            <a:ln>
              <a:noFill/>
            </a:ln>
          </p:spPr>
        </p:sp>
        <p:sp>
          <p:nvSpPr>
            <p:cNvPr id="1196" name="Google Shape;1196;p29">
              <a:extLst>
                <a:ext uri="{FF2B5EF4-FFF2-40B4-BE49-F238E27FC236}">
                  <a16:creationId xmlns:a16="http://schemas.microsoft.com/office/drawing/2014/main" id="{7EFD3F57-2DF7-ACCD-0F45-7DFC5C57D172}"/>
                </a:ext>
              </a:extLst>
            </p:cNvPr>
            <p:cNvSpPr/>
            <p:nvPr/>
          </p:nvSpPr>
          <p:spPr>
            <a:xfrm>
              <a:off x="2324165" y="-822455"/>
              <a:ext cx="10080" cy="25560"/>
            </a:xfrm>
            <a:custGeom>
              <a:avLst/>
              <a:gdLst/>
              <a:ahLst/>
              <a:cxnLst/>
              <a:rect l="l" t="t" r="r" b="b"/>
              <a:pathLst>
                <a:path w="28" h="71" extrusionOk="0">
                  <a:moveTo>
                    <a:pt x="1" y="0"/>
                  </a:moveTo>
                  <a:cubicBezTo>
                    <a:pt x="0" y="7"/>
                    <a:pt x="0" y="13"/>
                    <a:pt x="0" y="19"/>
                  </a:cubicBezTo>
                  <a:cubicBezTo>
                    <a:pt x="0" y="33"/>
                    <a:pt x="1" y="46"/>
                    <a:pt x="2" y="59"/>
                  </a:cubicBezTo>
                  <a:cubicBezTo>
                    <a:pt x="2" y="61"/>
                    <a:pt x="3" y="63"/>
                    <a:pt x="4" y="65"/>
                  </a:cubicBezTo>
                  <a:cubicBezTo>
                    <a:pt x="5" y="67"/>
                    <a:pt x="6" y="68"/>
                    <a:pt x="8" y="69"/>
                  </a:cubicBezTo>
                  <a:cubicBezTo>
                    <a:pt x="10" y="70"/>
                    <a:pt x="11" y="70"/>
                    <a:pt x="13" y="70"/>
                  </a:cubicBezTo>
                  <a:cubicBezTo>
                    <a:pt x="15" y="70"/>
                    <a:pt x="17" y="70"/>
                    <a:pt x="19" y="69"/>
                  </a:cubicBezTo>
                  <a:cubicBezTo>
                    <a:pt x="21" y="68"/>
                    <a:pt x="22" y="67"/>
                    <a:pt x="23" y="65"/>
                  </a:cubicBezTo>
                  <a:cubicBezTo>
                    <a:pt x="24" y="63"/>
                    <a:pt x="24" y="61"/>
                    <a:pt x="24" y="59"/>
                  </a:cubicBezTo>
                  <a:cubicBezTo>
                    <a:pt x="24" y="44"/>
                    <a:pt x="27" y="29"/>
                    <a:pt x="27" y="14"/>
                  </a:cubicBezTo>
                  <a:cubicBezTo>
                    <a:pt x="27" y="11"/>
                    <a:pt x="27" y="9"/>
                    <a:pt x="27" y="7"/>
                  </a:cubicBezTo>
                  <a:cubicBezTo>
                    <a:pt x="27" y="5"/>
                    <a:pt x="27" y="2"/>
                    <a:pt x="27" y="0"/>
                  </a:cubicBezTo>
                  <a:lnTo>
                    <a:pt x="21" y="0"/>
                  </a:lnTo>
                  <a:lnTo>
                    <a:pt x="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 name="Google Shape;1197;p29">
              <a:extLst>
                <a:ext uri="{FF2B5EF4-FFF2-40B4-BE49-F238E27FC236}">
                  <a16:creationId xmlns:a16="http://schemas.microsoft.com/office/drawing/2014/main" id="{9CC10346-9A7F-0456-2870-947CD68FA6D8}"/>
                </a:ext>
              </a:extLst>
            </p:cNvPr>
            <p:cNvSpPr/>
            <p:nvPr/>
          </p:nvSpPr>
          <p:spPr>
            <a:xfrm>
              <a:off x="1453325" y="-857375"/>
              <a:ext cx="7560" cy="2160"/>
            </a:xfrm>
            <a:custGeom>
              <a:avLst/>
              <a:gdLst/>
              <a:ahLst/>
              <a:cxnLst/>
              <a:rect l="l" t="t" r="r" b="b"/>
              <a:pathLst>
                <a:path w="21" h="6" extrusionOk="0">
                  <a:moveTo>
                    <a:pt x="2" y="5"/>
                  </a:moveTo>
                  <a:lnTo>
                    <a:pt x="8" y="5"/>
                  </a:lnTo>
                  <a:cubicBezTo>
                    <a:pt x="11" y="5"/>
                    <a:pt x="14" y="4"/>
                    <a:pt x="16" y="3"/>
                  </a:cubicBezTo>
                  <a:cubicBezTo>
                    <a:pt x="18" y="2"/>
                    <a:pt x="19" y="1"/>
                    <a:pt x="20" y="0"/>
                  </a:cubicBezTo>
                  <a:cubicBezTo>
                    <a:pt x="13" y="0"/>
                    <a:pt x="7" y="2"/>
                    <a:pt x="0" y="5"/>
                  </a:cubicBezTo>
                  <a:lnTo>
                    <a:pt x="2"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 name="Google Shape;1198;p29">
              <a:extLst>
                <a:ext uri="{FF2B5EF4-FFF2-40B4-BE49-F238E27FC236}">
                  <a16:creationId xmlns:a16="http://schemas.microsoft.com/office/drawing/2014/main" id="{9D00E7BE-164B-29C2-F135-F94676C6E6BC}"/>
                </a:ext>
              </a:extLst>
            </p:cNvPr>
            <p:cNvSpPr/>
            <p:nvPr/>
          </p:nvSpPr>
          <p:spPr>
            <a:xfrm>
              <a:off x="1433525" y="-864575"/>
              <a:ext cx="10800" cy="10080"/>
            </a:xfrm>
            <a:custGeom>
              <a:avLst/>
              <a:gdLst/>
              <a:ahLst/>
              <a:cxnLst/>
              <a:rect l="l" t="t" r="r" b="b"/>
              <a:pathLst>
                <a:path w="30" h="28" extrusionOk="0">
                  <a:moveTo>
                    <a:pt x="29" y="8"/>
                  </a:moveTo>
                  <a:lnTo>
                    <a:pt x="29" y="6"/>
                  </a:lnTo>
                  <a:cubicBezTo>
                    <a:pt x="28" y="6"/>
                    <a:pt x="27" y="6"/>
                    <a:pt x="26" y="5"/>
                  </a:cubicBezTo>
                  <a:cubicBezTo>
                    <a:pt x="25" y="5"/>
                    <a:pt x="24" y="4"/>
                    <a:pt x="24" y="3"/>
                  </a:cubicBezTo>
                  <a:lnTo>
                    <a:pt x="0" y="0"/>
                  </a:lnTo>
                  <a:cubicBezTo>
                    <a:pt x="4" y="9"/>
                    <a:pt x="7" y="18"/>
                    <a:pt x="9" y="27"/>
                  </a:cubicBezTo>
                  <a:cubicBezTo>
                    <a:pt x="15" y="20"/>
                    <a:pt x="22" y="13"/>
                    <a:pt x="29"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 name="Google Shape;1199;p29">
              <a:extLst>
                <a:ext uri="{FF2B5EF4-FFF2-40B4-BE49-F238E27FC236}">
                  <a16:creationId xmlns:a16="http://schemas.microsoft.com/office/drawing/2014/main" id="{B2A38CC0-7CF7-D8E5-189E-3F315B64A81F}"/>
                </a:ext>
              </a:extLst>
            </p:cNvPr>
            <p:cNvSpPr/>
            <p:nvPr/>
          </p:nvSpPr>
          <p:spPr>
            <a:xfrm>
              <a:off x="1433525" y="-868535"/>
              <a:ext cx="9000" cy="5400"/>
            </a:xfrm>
            <a:custGeom>
              <a:avLst/>
              <a:gdLst/>
              <a:ahLst/>
              <a:cxnLst/>
              <a:rect l="l" t="t" r="r" b="b"/>
              <a:pathLst>
                <a:path w="25" h="15" extrusionOk="0">
                  <a:moveTo>
                    <a:pt x="24" y="14"/>
                  </a:moveTo>
                  <a:cubicBezTo>
                    <a:pt x="23" y="13"/>
                    <a:pt x="22" y="12"/>
                    <a:pt x="21" y="11"/>
                  </a:cubicBezTo>
                  <a:cubicBezTo>
                    <a:pt x="20" y="9"/>
                    <a:pt x="19" y="7"/>
                    <a:pt x="19" y="4"/>
                  </a:cubicBezTo>
                  <a:cubicBezTo>
                    <a:pt x="19" y="3"/>
                    <a:pt x="20" y="1"/>
                    <a:pt x="20" y="0"/>
                  </a:cubicBezTo>
                  <a:cubicBezTo>
                    <a:pt x="18" y="0"/>
                    <a:pt x="15" y="1"/>
                    <a:pt x="13" y="2"/>
                  </a:cubicBezTo>
                  <a:cubicBezTo>
                    <a:pt x="12" y="3"/>
                    <a:pt x="11" y="3"/>
                    <a:pt x="10" y="4"/>
                  </a:cubicBezTo>
                  <a:cubicBezTo>
                    <a:pt x="7" y="6"/>
                    <a:pt x="3" y="8"/>
                    <a:pt x="0" y="11"/>
                  </a:cubicBezTo>
                  <a:lnTo>
                    <a:pt x="24"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 name="Google Shape;1200;p29">
              <a:extLst>
                <a:ext uri="{FF2B5EF4-FFF2-40B4-BE49-F238E27FC236}">
                  <a16:creationId xmlns:a16="http://schemas.microsoft.com/office/drawing/2014/main" id="{0D2413E2-718D-C8D0-5106-B80F992BF794}"/>
                </a:ext>
              </a:extLst>
            </p:cNvPr>
            <p:cNvSpPr/>
            <p:nvPr/>
          </p:nvSpPr>
          <p:spPr>
            <a:xfrm>
              <a:off x="1449725" y="-869615"/>
              <a:ext cx="9720" cy="3960"/>
            </a:xfrm>
            <a:custGeom>
              <a:avLst/>
              <a:gdLst/>
              <a:ahLst/>
              <a:cxnLst/>
              <a:rect l="l" t="t" r="r" b="b"/>
              <a:pathLst>
                <a:path w="27" h="11" extrusionOk="0">
                  <a:moveTo>
                    <a:pt x="3" y="10"/>
                  </a:moveTo>
                  <a:lnTo>
                    <a:pt x="8" y="8"/>
                  </a:lnTo>
                  <a:cubicBezTo>
                    <a:pt x="14" y="6"/>
                    <a:pt x="20" y="4"/>
                    <a:pt x="26" y="2"/>
                  </a:cubicBezTo>
                  <a:cubicBezTo>
                    <a:pt x="24" y="2"/>
                    <a:pt x="23" y="1"/>
                    <a:pt x="21" y="1"/>
                  </a:cubicBezTo>
                  <a:cubicBezTo>
                    <a:pt x="14" y="1"/>
                    <a:pt x="7" y="0"/>
                    <a:pt x="0" y="0"/>
                  </a:cubicBezTo>
                  <a:cubicBezTo>
                    <a:pt x="0" y="1"/>
                    <a:pt x="1" y="1"/>
                    <a:pt x="1" y="2"/>
                  </a:cubicBezTo>
                  <a:cubicBezTo>
                    <a:pt x="2" y="3"/>
                    <a:pt x="2" y="3"/>
                    <a:pt x="2" y="4"/>
                  </a:cubicBezTo>
                  <a:lnTo>
                    <a:pt x="3"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 name="Google Shape;1201;p29">
              <a:extLst>
                <a:ext uri="{FF2B5EF4-FFF2-40B4-BE49-F238E27FC236}">
                  <a16:creationId xmlns:a16="http://schemas.microsoft.com/office/drawing/2014/main" id="{46757B04-BAE1-D55E-8F89-CE61F893D392}"/>
                </a:ext>
              </a:extLst>
            </p:cNvPr>
            <p:cNvSpPr/>
            <p:nvPr/>
          </p:nvSpPr>
          <p:spPr>
            <a:xfrm>
              <a:off x="1428845" y="-864575"/>
              <a:ext cx="8280" cy="15840"/>
            </a:xfrm>
            <a:custGeom>
              <a:avLst/>
              <a:gdLst/>
              <a:ahLst/>
              <a:cxnLst/>
              <a:rect l="l" t="t" r="r" b="b"/>
              <a:pathLst>
                <a:path w="23" h="44" extrusionOk="0">
                  <a:moveTo>
                    <a:pt x="3" y="26"/>
                  </a:moveTo>
                  <a:cubicBezTo>
                    <a:pt x="4" y="32"/>
                    <a:pt x="5" y="37"/>
                    <a:pt x="6" y="43"/>
                  </a:cubicBezTo>
                  <a:cubicBezTo>
                    <a:pt x="12" y="37"/>
                    <a:pt x="17" y="32"/>
                    <a:pt x="22" y="27"/>
                  </a:cubicBezTo>
                  <a:cubicBezTo>
                    <a:pt x="20" y="18"/>
                    <a:pt x="17" y="9"/>
                    <a:pt x="14" y="0"/>
                  </a:cubicBezTo>
                  <a:cubicBezTo>
                    <a:pt x="9" y="4"/>
                    <a:pt x="5" y="8"/>
                    <a:pt x="0" y="11"/>
                  </a:cubicBezTo>
                  <a:cubicBezTo>
                    <a:pt x="1" y="16"/>
                    <a:pt x="2" y="21"/>
                    <a:pt x="3"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 name="Google Shape;1202;p29">
              <a:extLst>
                <a:ext uri="{FF2B5EF4-FFF2-40B4-BE49-F238E27FC236}">
                  <a16:creationId xmlns:a16="http://schemas.microsoft.com/office/drawing/2014/main" id="{4A05D7CF-58EC-BBB9-FE73-5B704A95A865}"/>
                </a:ext>
              </a:extLst>
            </p:cNvPr>
            <p:cNvSpPr/>
            <p:nvPr/>
          </p:nvSpPr>
          <p:spPr>
            <a:xfrm>
              <a:off x="1442165" y="-863495"/>
              <a:ext cx="3600" cy="2160"/>
            </a:xfrm>
            <a:custGeom>
              <a:avLst/>
              <a:gdLst/>
              <a:ahLst/>
              <a:cxnLst/>
              <a:rect l="l" t="t" r="r" b="b"/>
              <a:pathLst>
                <a:path w="10" h="6" extrusionOk="0">
                  <a:moveTo>
                    <a:pt x="5" y="3"/>
                  </a:moveTo>
                  <a:lnTo>
                    <a:pt x="5" y="5"/>
                  </a:lnTo>
                  <a:lnTo>
                    <a:pt x="9" y="2"/>
                  </a:lnTo>
                  <a:lnTo>
                    <a:pt x="0" y="0"/>
                  </a:lnTo>
                  <a:cubicBezTo>
                    <a:pt x="1" y="1"/>
                    <a:pt x="2" y="1"/>
                    <a:pt x="3" y="2"/>
                  </a:cubicBezTo>
                  <a:cubicBezTo>
                    <a:pt x="4" y="3"/>
                    <a:pt x="4" y="3"/>
                    <a:pt x="5"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 name="Google Shape;1203;p29">
              <a:extLst>
                <a:ext uri="{FF2B5EF4-FFF2-40B4-BE49-F238E27FC236}">
                  <a16:creationId xmlns:a16="http://schemas.microsoft.com/office/drawing/2014/main" id="{18560DD1-263D-1BC9-A4CE-496C586FB330}"/>
                </a:ext>
              </a:extLst>
            </p:cNvPr>
            <p:cNvSpPr/>
            <p:nvPr/>
          </p:nvSpPr>
          <p:spPr>
            <a:xfrm>
              <a:off x="1440725" y="-869615"/>
              <a:ext cx="10440" cy="7200"/>
            </a:xfrm>
            <a:custGeom>
              <a:avLst/>
              <a:gdLst/>
              <a:ahLst/>
              <a:cxnLst/>
              <a:rect l="l" t="t" r="r" b="b"/>
              <a:pathLst>
                <a:path w="29" h="20" extrusionOk="0">
                  <a:moveTo>
                    <a:pt x="4" y="17"/>
                  </a:moveTo>
                  <a:lnTo>
                    <a:pt x="13" y="19"/>
                  </a:lnTo>
                  <a:cubicBezTo>
                    <a:pt x="15" y="17"/>
                    <a:pt x="17" y="16"/>
                    <a:pt x="18" y="15"/>
                  </a:cubicBezTo>
                  <a:cubicBezTo>
                    <a:pt x="22" y="14"/>
                    <a:pt x="25" y="12"/>
                    <a:pt x="28" y="10"/>
                  </a:cubicBezTo>
                  <a:lnTo>
                    <a:pt x="27" y="5"/>
                  </a:lnTo>
                  <a:cubicBezTo>
                    <a:pt x="27" y="4"/>
                    <a:pt x="27" y="3"/>
                    <a:pt x="26" y="2"/>
                  </a:cubicBezTo>
                  <a:cubicBezTo>
                    <a:pt x="26" y="2"/>
                    <a:pt x="25" y="1"/>
                    <a:pt x="25" y="0"/>
                  </a:cubicBezTo>
                  <a:cubicBezTo>
                    <a:pt x="24" y="0"/>
                    <a:pt x="23" y="0"/>
                    <a:pt x="22" y="0"/>
                  </a:cubicBezTo>
                  <a:cubicBezTo>
                    <a:pt x="15" y="0"/>
                    <a:pt x="7" y="1"/>
                    <a:pt x="0" y="3"/>
                  </a:cubicBezTo>
                  <a:cubicBezTo>
                    <a:pt x="0" y="5"/>
                    <a:pt x="0" y="6"/>
                    <a:pt x="0" y="8"/>
                  </a:cubicBezTo>
                  <a:cubicBezTo>
                    <a:pt x="0" y="10"/>
                    <a:pt x="0" y="12"/>
                    <a:pt x="1" y="14"/>
                  </a:cubicBezTo>
                  <a:cubicBezTo>
                    <a:pt x="2" y="15"/>
                    <a:pt x="3" y="17"/>
                    <a:pt x="4"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 name="Google Shape;1204;p29">
              <a:extLst>
                <a:ext uri="{FF2B5EF4-FFF2-40B4-BE49-F238E27FC236}">
                  <a16:creationId xmlns:a16="http://schemas.microsoft.com/office/drawing/2014/main" id="{7A9AE0B2-9D13-B735-DF77-2D5BB47D793E}"/>
                </a:ext>
              </a:extLst>
            </p:cNvPr>
            <p:cNvSpPr/>
            <p:nvPr/>
          </p:nvSpPr>
          <p:spPr>
            <a:xfrm>
              <a:off x="1422365" y="-858455"/>
              <a:ext cx="7200" cy="10080"/>
            </a:xfrm>
            <a:custGeom>
              <a:avLst/>
              <a:gdLst/>
              <a:ahLst/>
              <a:cxnLst/>
              <a:rect l="l" t="t" r="r" b="b"/>
              <a:pathLst>
                <a:path w="20" h="28" extrusionOk="0">
                  <a:moveTo>
                    <a:pt x="0" y="6"/>
                  </a:moveTo>
                  <a:cubicBezTo>
                    <a:pt x="2" y="12"/>
                    <a:pt x="5" y="18"/>
                    <a:pt x="7" y="25"/>
                  </a:cubicBezTo>
                  <a:cubicBezTo>
                    <a:pt x="10" y="26"/>
                    <a:pt x="14" y="27"/>
                    <a:pt x="17" y="27"/>
                  </a:cubicBezTo>
                  <a:cubicBezTo>
                    <a:pt x="18" y="27"/>
                    <a:pt x="18" y="27"/>
                    <a:pt x="19" y="27"/>
                  </a:cubicBezTo>
                  <a:cubicBezTo>
                    <a:pt x="15" y="18"/>
                    <a:pt x="12" y="8"/>
                    <a:pt x="8" y="0"/>
                  </a:cubicBezTo>
                  <a:cubicBezTo>
                    <a:pt x="7" y="0"/>
                    <a:pt x="6" y="0"/>
                    <a:pt x="6" y="0"/>
                  </a:cubicBezTo>
                  <a:cubicBezTo>
                    <a:pt x="4" y="2"/>
                    <a:pt x="2" y="4"/>
                    <a:pt x="0"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 name="Google Shape;1205;p29">
              <a:extLst>
                <a:ext uri="{FF2B5EF4-FFF2-40B4-BE49-F238E27FC236}">
                  <a16:creationId xmlns:a16="http://schemas.microsoft.com/office/drawing/2014/main" id="{B3B0D278-E597-C1E6-1768-D9B7662EF120}"/>
                </a:ext>
              </a:extLst>
            </p:cNvPr>
            <p:cNvSpPr/>
            <p:nvPr/>
          </p:nvSpPr>
          <p:spPr>
            <a:xfrm>
              <a:off x="1422005" y="-856295"/>
              <a:ext cx="3240" cy="7200"/>
            </a:xfrm>
            <a:custGeom>
              <a:avLst/>
              <a:gdLst/>
              <a:ahLst/>
              <a:cxnLst/>
              <a:rect l="l" t="t" r="r" b="b"/>
              <a:pathLst>
                <a:path w="9" h="20" extrusionOk="0">
                  <a:moveTo>
                    <a:pt x="6" y="18"/>
                  </a:moveTo>
                  <a:lnTo>
                    <a:pt x="8" y="19"/>
                  </a:lnTo>
                  <a:cubicBezTo>
                    <a:pt x="6" y="12"/>
                    <a:pt x="4" y="7"/>
                    <a:pt x="1" y="0"/>
                  </a:cubicBezTo>
                  <a:cubicBezTo>
                    <a:pt x="0" y="2"/>
                    <a:pt x="0" y="4"/>
                    <a:pt x="0" y="7"/>
                  </a:cubicBezTo>
                  <a:cubicBezTo>
                    <a:pt x="0" y="9"/>
                    <a:pt x="0" y="11"/>
                    <a:pt x="2" y="13"/>
                  </a:cubicBezTo>
                  <a:cubicBezTo>
                    <a:pt x="3" y="15"/>
                    <a:pt x="4" y="16"/>
                    <a:pt x="6"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 name="Google Shape;1206;p29">
              <a:extLst>
                <a:ext uri="{FF2B5EF4-FFF2-40B4-BE49-F238E27FC236}">
                  <a16:creationId xmlns:a16="http://schemas.microsoft.com/office/drawing/2014/main" id="{14B219F5-F4DE-3457-7410-9C24CD6ECBE7}"/>
                </a:ext>
              </a:extLst>
            </p:cNvPr>
            <p:cNvSpPr/>
            <p:nvPr/>
          </p:nvSpPr>
          <p:spPr>
            <a:xfrm>
              <a:off x="1425245" y="-860255"/>
              <a:ext cx="6120" cy="11880"/>
            </a:xfrm>
            <a:custGeom>
              <a:avLst/>
              <a:gdLst/>
              <a:ahLst/>
              <a:cxnLst/>
              <a:rect l="l" t="t" r="r" b="b"/>
              <a:pathLst>
                <a:path w="17" h="33" extrusionOk="0">
                  <a:moveTo>
                    <a:pt x="16" y="31"/>
                  </a:moveTo>
                  <a:cubicBezTo>
                    <a:pt x="15" y="26"/>
                    <a:pt x="15" y="20"/>
                    <a:pt x="13" y="14"/>
                  </a:cubicBezTo>
                  <a:cubicBezTo>
                    <a:pt x="11" y="8"/>
                    <a:pt x="10" y="5"/>
                    <a:pt x="9" y="0"/>
                  </a:cubicBezTo>
                  <a:cubicBezTo>
                    <a:pt x="8" y="0"/>
                    <a:pt x="7" y="1"/>
                    <a:pt x="6" y="2"/>
                  </a:cubicBezTo>
                  <a:cubicBezTo>
                    <a:pt x="4" y="3"/>
                    <a:pt x="2" y="4"/>
                    <a:pt x="0" y="4"/>
                  </a:cubicBezTo>
                  <a:cubicBezTo>
                    <a:pt x="4" y="13"/>
                    <a:pt x="8" y="22"/>
                    <a:pt x="11" y="32"/>
                  </a:cubicBezTo>
                  <a:lnTo>
                    <a:pt x="16" y="3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 name="Google Shape;1207;p29">
              <a:extLst>
                <a:ext uri="{FF2B5EF4-FFF2-40B4-BE49-F238E27FC236}">
                  <a16:creationId xmlns:a16="http://schemas.microsoft.com/office/drawing/2014/main" id="{0A6C5695-45DE-9A88-F06C-902F60A9B0B4}"/>
                </a:ext>
              </a:extLst>
            </p:cNvPr>
            <p:cNvSpPr/>
            <p:nvPr/>
          </p:nvSpPr>
          <p:spPr>
            <a:xfrm>
              <a:off x="2192045" y="-826055"/>
              <a:ext cx="13680" cy="3960"/>
            </a:xfrm>
            <a:custGeom>
              <a:avLst/>
              <a:gdLst/>
              <a:ahLst/>
              <a:cxnLst/>
              <a:rect l="l" t="t" r="r" b="b"/>
              <a:pathLst>
                <a:path w="38" h="11" extrusionOk="0">
                  <a:moveTo>
                    <a:pt x="2" y="10"/>
                  </a:moveTo>
                  <a:lnTo>
                    <a:pt x="35" y="10"/>
                  </a:lnTo>
                  <a:cubicBezTo>
                    <a:pt x="35" y="7"/>
                    <a:pt x="36" y="4"/>
                    <a:pt x="37" y="0"/>
                  </a:cubicBezTo>
                  <a:cubicBezTo>
                    <a:pt x="25" y="0"/>
                    <a:pt x="13" y="0"/>
                    <a:pt x="0" y="0"/>
                  </a:cubicBezTo>
                  <a:cubicBezTo>
                    <a:pt x="1" y="1"/>
                    <a:pt x="1" y="1"/>
                    <a:pt x="1" y="1"/>
                  </a:cubicBezTo>
                  <a:cubicBezTo>
                    <a:pt x="2" y="3"/>
                    <a:pt x="2" y="4"/>
                    <a:pt x="2" y="6"/>
                  </a:cubicBezTo>
                  <a:lnTo>
                    <a:pt x="2" y="7"/>
                  </a:lnTo>
                  <a:cubicBezTo>
                    <a:pt x="2" y="8"/>
                    <a:pt x="2" y="9"/>
                    <a:pt x="2"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 name="Google Shape;1208;p29">
              <a:extLst>
                <a:ext uri="{FF2B5EF4-FFF2-40B4-BE49-F238E27FC236}">
                  <a16:creationId xmlns:a16="http://schemas.microsoft.com/office/drawing/2014/main" id="{19E35361-58CA-C5A4-9881-DEB573D5441E}"/>
                </a:ext>
              </a:extLst>
            </p:cNvPr>
            <p:cNvSpPr/>
            <p:nvPr/>
          </p:nvSpPr>
          <p:spPr>
            <a:xfrm>
              <a:off x="2172245" y="-825695"/>
              <a:ext cx="14400" cy="3600"/>
            </a:xfrm>
            <a:custGeom>
              <a:avLst/>
              <a:gdLst/>
              <a:ahLst/>
              <a:cxnLst/>
              <a:rect l="l" t="t" r="r" b="b"/>
              <a:pathLst>
                <a:path w="40" h="10" extrusionOk="0">
                  <a:moveTo>
                    <a:pt x="35" y="9"/>
                  </a:moveTo>
                  <a:cubicBezTo>
                    <a:pt x="36" y="7"/>
                    <a:pt x="36" y="5"/>
                    <a:pt x="37" y="3"/>
                  </a:cubicBezTo>
                  <a:lnTo>
                    <a:pt x="37" y="2"/>
                  </a:lnTo>
                  <a:cubicBezTo>
                    <a:pt x="38" y="1"/>
                    <a:pt x="38" y="0"/>
                    <a:pt x="39" y="0"/>
                  </a:cubicBezTo>
                  <a:cubicBezTo>
                    <a:pt x="26" y="0"/>
                    <a:pt x="12" y="1"/>
                    <a:pt x="0" y="1"/>
                  </a:cubicBezTo>
                  <a:cubicBezTo>
                    <a:pt x="0" y="4"/>
                    <a:pt x="0" y="6"/>
                    <a:pt x="0" y="9"/>
                  </a:cubicBezTo>
                  <a:lnTo>
                    <a:pt x="35"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 name="Google Shape;1209;p29">
              <a:extLst>
                <a:ext uri="{FF2B5EF4-FFF2-40B4-BE49-F238E27FC236}">
                  <a16:creationId xmlns:a16="http://schemas.microsoft.com/office/drawing/2014/main" id="{267D61BA-89D2-0D54-042B-D36038C9244E}"/>
                </a:ext>
              </a:extLst>
            </p:cNvPr>
            <p:cNvSpPr/>
            <p:nvPr/>
          </p:nvSpPr>
          <p:spPr>
            <a:xfrm>
              <a:off x="2213285" y="-824975"/>
              <a:ext cx="10080" cy="2880"/>
            </a:xfrm>
            <a:custGeom>
              <a:avLst/>
              <a:gdLst/>
              <a:ahLst/>
              <a:cxnLst/>
              <a:rect l="l" t="t" r="r" b="b"/>
              <a:pathLst>
                <a:path w="28" h="8" extrusionOk="0">
                  <a:moveTo>
                    <a:pt x="27" y="7"/>
                  </a:moveTo>
                  <a:lnTo>
                    <a:pt x="27" y="5"/>
                  </a:lnTo>
                  <a:cubicBezTo>
                    <a:pt x="23" y="5"/>
                    <a:pt x="19" y="3"/>
                    <a:pt x="14" y="2"/>
                  </a:cubicBezTo>
                  <a:cubicBezTo>
                    <a:pt x="9" y="1"/>
                    <a:pt x="6" y="1"/>
                    <a:pt x="1" y="0"/>
                  </a:cubicBezTo>
                  <a:cubicBezTo>
                    <a:pt x="1" y="2"/>
                    <a:pt x="0" y="5"/>
                    <a:pt x="0" y="7"/>
                  </a:cubicBezTo>
                  <a:lnTo>
                    <a:pt x="27"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 name="Google Shape;1210;p29">
              <a:extLst>
                <a:ext uri="{FF2B5EF4-FFF2-40B4-BE49-F238E27FC236}">
                  <a16:creationId xmlns:a16="http://schemas.microsoft.com/office/drawing/2014/main" id="{BC3504A1-3C2B-BB0F-64D3-E1D151F7E545}"/>
                </a:ext>
              </a:extLst>
            </p:cNvPr>
            <p:cNvSpPr/>
            <p:nvPr/>
          </p:nvSpPr>
          <p:spPr>
            <a:xfrm>
              <a:off x="1838885" y="-839735"/>
              <a:ext cx="13320" cy="1800"/>
            </a:xfrm>
            <a:custGeom>
              <a:avLst/>
              <a:gdLst/>
              <a:ahLst/>
              <a:cxnLst/>
              <a:rect l="l" t="t" r="r" b="b"/>
              <a:pathLst>
                <a:path w="37" h="5" extrusionOk="0">
                  <a:moveTo>
                    <a:pt x="28" y="0"/>
                  </a:moveTo>
                  <a:cubicBezTo>
                    <a:pt x="19" y="0"/>
                    <a:pt x="9" y="0"/>
                    <a:pt x="0" y="0"/>
                  </a:cubicBezTo>
                  <a:cubicBezTo>
                    <a:pt x="9" y="1"/>
                    <a:pt x="18" y="2"/>
                    <a:pt x="27" y="3"/>
                  </a:cubicBezTo>
                  <a:cubicBezTo>
                    <a:pt x="36" y="4"/>
                    <a:pt x="28" y="1"/>
                    <a:pt x="2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 name="Google Shape;1211;p29">
              <a:extLst>
                <a:ext uri="{FF2B5EF4-FFF2-40B4-BE49-F238E27FC236}">
                  <a16:creationId xmlns:a16="http://schemas.microsoft.com/office/drawing/2014/main" id="{B98E4A74-E7CD-3F2C-45C4-BEB59C101493}"/>
                </a:ext>
              </a:extLst>
            </p:cNvPr>
            <p:cNvSpPr/>
            <p:nvPr/>
          </p:nvSpPr>
          <p:spPr>
            <a:xfrm>
              <a:off x="2153885" y="-826415"/>
              <a:ext cx="10800" cy="4320"/>
            </a:xfrm>
            <a:custGeom>
              <a:avLst/>
              <a:gdLst/>
              <a:ahLst/>
              <a:cxnLst/>
              <a:rect l="l" t="t" r="r" b="b"/>
              <a:pathLst>
                <a:path w="30" h="12" extrusionOk="0">
                  <a:moveTo>
                    <a:pt x="3" y="10"/>
                  </a:moveTo>
                  <a:lnTo>
                    <a:pt x="29" y="11"/>
                  </a:lnTo>
                  <a:cubicBezTo>
                    <a:pt x="29" y="9"/>
                    <a:pt x="29" y="7"/>
                    <a:pt x="29" y="6"/>
                  </a:cubicBezTo>
                  <a:cubicBezTo>
                    <a:pt x="29" y="4"/>
                    <a:pt x="29" y="4"/>
                    <a:pt x="29" y="2"/>
                  </a:cubicBezTo>
                  <a:cubicBezTo>
                    <a:pt x="19" y="2"/>
                    <a:pt x="10" y="1"/>
                    <a:pt x="0" y="0"/>
                  </a:cubicBezTo>
                  <a:cubicBezTo>
                    <a:pt x="1" y="0"/>
                    <a:pt x="1" y="1"/>
                    <a:pt x="2" y="3"/>
                  </a:cubicBezTo>
                  <a:cubicBezTo>
                    <a:pt x="2" y="4"/>
                    <a:pt x="4" y="6"/>
                    <a:pt x="4" y="8"/>
                  </a:cubicBezTo>
                  <a:cubicBezTo>
                    <a:pt x="4" y="8"/>
                    <a:pt x="3" y="9"/>
                    <a:pt x="3"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 name="Google Shape;1212;p29">
              <a:extLst>
                <a:ext uri="{FF2B5EF4-FFF2-40B4-BE49-F238E27FC236}">
                  <a16:creationId xmlns:a16="http://schemas.microsoft.com/office/drawing/2014/main" id="{EA2B8157-50A6-599C-1D49-8BB3B4BD4F52}"/>
                </a:ext>
              </a:extLst>
            </p:cNvPr>
            <p:cNvSpPr/>
            <p:nvPr/>
          </p:nvSpPr>
          <p:spPr>
            <a:xfrm>
              <a:off x="1895405" y="-836855"/>
              <a:ext cx="9360" cy="3600"/>
            </a:xfrm>
            <a:custGeom>
              <a:avLst/>
              <a:gdLst/>
              <a:ahLst/>
              <a:cxnLst/>
              <a:rect l="l" t="t" r="r" b="b"/>
              <a:pathLst>
                <a:path w="26" h="10" extrusionOk="0">
                  <a:moveTo>
                    <a:pt x="21" y="9"/>
                  </a:moveTo>
                  <a:cubicBezTo>
                    <a:pt x="22" y="6"/>
                    <a:pt x="23" y="3"/>
                    <a:pt x="24" y="1"/>
                  </a:cubicBezTo>
                  <a:lnTo>
                    <a:pt x="25" y="0"/>
                  </a:lnTo>
                  <a:lnTo>
                    <a:pt x="1" y="0"/>
                  </a:lnTo>
                  <a:cubicBezTo>
                    <a:pt x="1" y="3"/>
                    <a:pt x="1" y="5"/>
                    <a:pt x="0" y="7"/>
                  </a:cubicBezTo>
                  <a:lnTo>
                    <a:pt x="21"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 name="Google Shape;1213;p29">
              <a:extLst>
                <a:ext uri="{FF2B5EF4-FFF2-40B4-BE49-F238E27FC236}">
                  <a16:creationId xmlns:a16="http://schemas.microsoft.com/office/drawing/2014/main" id="{1CFE5A7E-495F-2300-9D7B-FEB870678AF5}"/>
                </a:ext>
              </a:extLst>
            </p:cNvPr>
            <p:cNvSpPr/>
            <p:nvPr/>
          </p:nvSpPr>
          <p:spPr>
            <a:xfrm>
              <a:off x="1929245" y="-837575"/>
              <a:ext cx="12600" cy="5040"/>
            </a:xfrm>
            <a:custGeom>
              <a:avLst/>
              <a:gdLst/>
              <a:ahLst/>
              <a:cxnLst/>
              <a:rect l="l" t="t" r="r" b="b"/>
              <a:pathLst>
                <a:path w="35" h="14" extrusionOk="0">
                  <a:moveTo>
                    <a:pt x="0" y="13"/>
                  </a:moveTo>
                  <a:lnTo>
                    <a:pt x="34" y="13"/>
                  </a:lnTo>
                  <a:cubicBezTo>
                    <a:pt x="34" y="8"/>
                    <a:pt x="34" y="4"/>
                    <a:pt x="34" y="0"/>
                  </a:cubicBezTo>
                  <a:lnTo>
                    <a:pt x="1" y="0"/>
                  </a:lnTo>
                  <a:cubicBezTo>
                    <a:pt x="1" y="1"/>
                    <a:pt x="1" y="1"/>
                    <a:pt x="1" y="2"/>
                  </a:cubicBezTo>
                  <a:cubicBezTo>
                    <a:pt x="1" y="2"/>
                    <a:pt x="1" y="3"/>
                    <a:pt x="1" y="4"/>
                  </a:cubicBezTo>
                  <a:cubicBezTo>
                    <a:pt x="1" y="7"/>
                    <a:pt x="1" y="10"/>
                    <a:pt x="0"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 name="Google Shape;1214;p29">
              <a:extLst>
                <a:ext uri="{FF2B5EF4-FFF2-40B4-BE49-F238E27FC236}">
                  <a16:creationId xmlns:a16="http://schemas.microsoft.com/office/drawing/2014/main" id="{5BFADD4F-F070-019F-2B8C-D6CE3152342E}"/>
                </a:ext>
              </a:extLst>
            </p:cNvPr>
            <p:cNvSpPr/>
            <p:nvPr/>
          </p:nvSpPr>
          <p:spPr>
            <a:xfrm>
              <a:off x="2163605" y="-836855"/>
              <a:ext cx="48600" cy="2520"/>
            </a:xfrm>
            <a:custGeom>
              <a:avLst/>
              <a:gdLst/>
              <a:ahLst/>
              <a:cxnLst/>
              <a:rect l="l" t="t" r="r" b="b"/>
              <a:pathLst>
                <a:path w="135" h="7" extrusionOk="0">
                  <a:moveTo>
                    <a:pt x="134" y="4"/>
                  </a:moveTo>
                  <a:cubicBezTo>
                    <a:pt x="90" y="0"/>
                    <a:pt x="45" y="4"/>
                    <a:pt x="0" y="4"/>
                  </a:cubicBezTo>
                  <a:lnTo>
                    <a:pt x="6" y="4"/>
                  </a:lnTo>
                  <a:cubicBezTo>
                    <a:pt x="49" y="6"/>
                    <a:pt x="91" y="2"/>
                    <a:pt x="134"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 name="Google Shape;1215;p29">
              <a:extLst>
                <a:ext uri="{FF2B5EF4-FFF2-40B4-BE49-F238E27FC236}">
                  <a16:creationId xmlns:a16="http://schemas.microsoft.com/office/drawing/2014/main" id="{74DA4622-D55B-D3B7-3665-42791D44FA15}"/>
                </a:ext>
              </a:extLst>
            </p:cNvPr>
            <p:cNvSpPr/>
            <p:nvPr/>
          </p:nvSpPr>
          <p:spPr>
            <a:xfrm>
              <a:off x="1909805" y="-837215"/>
              <a:ext cx="15120" cy="4680"/>
            </a:xfrm>
            <a:custGeom>
              <a:avLst/>
              <a:gdLst/>
              <a:ahLst/>
              <a:cxnLst/>
              <a:rect l="l" t="t" r="r" b="b"/>
              <a:pathLst>
                <a:path w="42" h="13" extrusionOk="0">
                  <a:moveTo>
                    <a:pt x="2" y="12"/>
                  </a:moveTo>
                  <a:lnTo>
                    <a:pt x="35" y="12"/>
                  </a:lnTo>
                  <a:cubicBezTo>
                    <a:pt x="36" y="9"/>
                    <a:pt x="37" y="6"/>
                    <a:pt x="39" y="4"/>
                  </a:cubicBezTo>
                  <a:cubicBezTo>
                    <a:pt x="39" y="2"/>
                    <a:pt x="40" y="1"/>
                    <a:pt x="41" y="0"/>
                  </a:cubicBezTo>
                  <a:lnTo>
                    <a:pt x="0" y="0"/>
                  </a:lnTo>
                  <a:cubicBezTo>
                    <a:pt x="1" y="2"/>
                    <a:pt x="2" y="5"/>
                    <a:pt x="2" y="8"/>
                  </a:cubicBezTo>
                  <a:cubicBezTo>
                    <a:pt x="2" y="9"/>
                    <a:pt x="2" y="10"/>
                    <a:pt x="2"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 name="Google Shape;1216;p29">
              <a:extLst>
                <a:ext uri="{FF2B5EF4-FFF2-40B4-BE49-F238E27FC236}">
                  <a16:creationId xmlns:a16="http://schemas.microsoft.com/office/drawing/2014/main" id="{E1C1F44C-4ADA-ED08-1192-5DD7032D4C8D}"/>
                </a:ext>
              </a:extLst>
            </p:cNvPr>
            <p:cNvSpPr/>
            <p:nvPr/>
          </p:nvSpPr>
          <p:spPr>
            <a:xfrm>
              <a:off x="1470245" y="-859175"/>
              <a:ext cx="3600" cy="1800"/>
            </a:xfrm>
            <a:custGeom>
              <a:avLst/>
              <a:gdLst/>
              <a:ahLst/>
              <a:cxnLst/>
              <a:rect l="l" t="t" r="r" b="b"/>
              <a:pathLst>
                <a:path w="10" h="5" extrusionOk="0">
                  <a:moveTo>
                    <a:pt x="9" y="3"/>
                  </a:moveTo>
                  <a:cubicBezTo>
                    <a:pt x="8" y="2"/>
                    <a:pt x="8" y="2"/>
                    <a:pt x="8" y="1"/>
                  </a:cubicBezTo>
                  <a:lnTo>
                    <a:pt x="7" y="0"/>
                  </a:lnTo>
                  <a:lnTo>
                    <a:pt x="0" y="0"/>
                  </a:lnTo>
                  <a:cubicBezTo>
                    <a:pt x="0" y="1"/>
                    <a:pt x="0" y="3"/>
                    <a:pt x="0" y="4"/>
                  </a:cubicBezTo>
                  <a:lnTo>
                    <a:pt x="9"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 name="Google Shape;1217;p29">
              <a:extLst>
                <a:ext uri="{FF2B5EF4-FFF2-40B4-BE49-F238E27FC236}">
                  <a16:creationId xmlns:a16="http://schemas.microsoft.com/office/drawing/2014/main" id="{DFEDEA7D-2F2F-374F-FFE0-21EEA5533B1F}"/>
                </a:ext>
              </a:extLst>
            </p:cNvPr>
            <p:cNvSpPr/>
            <p:nvPr/>
          </p:nvSpPr>
          <p:spPr>
            <a:xfrm>
              <a:off x="1985045" y="-836135"/>
              <a:ext cx="8640" cy="5040"/>
            </a:xfrm>
            <a:custGeom>
              <a:avLst/>
              <a:gdLst/>
              <a:ahLst/>
              <a:cxnLst/>
              <a:rect l="l" t="t" r="r" b="b"/>
              <a:pathLst>
                <a:path w="24" h="14" extrusionOk="0">
                  <a:moveTo>
                    <a:pt x="0" y="12"/>
                  </a:moveTo>
                  <a:lnTo>
                    <a:pt x="23" y="13"/>
                  </a:lnTo>
                  <a:cubicBezTo>
                    <a:pt x="22" y="10"/>
                    <a:pt x="22" y="8"/>
                    <a:pt x="22" y="5"/>
                  </a:cubicBezTo>
                  <a:cubicBezTo>
                    <a:pt x="22" y="4"/>
                    <a:pt x="22" y="3"/>
                    <a:pt x="22" y="2"/>
                  </a:cubicBezTo>
                  <a:lnTo>
                    <a:pt x="0" y="0"/>
                  </a:lnTo>
                  <a:cubicBezTo>
                    <a:pt x="0" y="2"/>
                    <a:pt x="0" y="4"/>
                    <a:pt x="0" y="6"/>
                  </a:cubicBezTo>
                  <a:cubicBezTo>
                    <a:pt x="0" y="8"/>
                    <a:pt x="0" y="10"/>
                    <a:pt x="0"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 name="Google Shape;1218;p29">
              <a:extLst>
                <a:ext uri="{FF2B5EF4-FFF2-40B4-BE49-F238E27FC236}">
                  <a16:creationId xmlns:a16="http://schemas.microsoft.com/office/drawing/2014/main" id="{46FF19C7-740E-7BBF-FBB5-674CE848A96C}"/>
                </a:ext>
              </a:extLst>
            </p:cNvPr>
            <p:cNvSpPr/>
            <p:nvPr/>
          </p:nvSpPr>
          <p:spPr>
            <a:xfrm>
              <a:off x="1947605" y="-837215"/>
              <a:ext cx="12240" cy="5040"/>
            </a:xfrm>
            <a:custGeom>
              <a:avLst/>
              <a:gdLst/>
              <a:ahLst/>
              <a:cxnLst/>
              <a:rect l="l" t="t" r="r" b="b"/>
              <a:pathLst>
                <a:path w="34" h="14" extrusionOk="0">
                  <a:moveTo>
                    <a:pt x="33" y="13"/>
                  </a:moveTo>
                  <a:cubicBezTo>
                    <a:pt x="33" y="9"/>
                    <a:pt x="33" y="5"/>
                    <a:pt x="33" y="0"/>
                  </a:cubicBezTo>
                  <a:lnTo>
                    <a:pt x="0" y="0"/>
                  </a:lnTo>
                  <a:cubicBezTo>
                    <a:pt x="0" y="5"/>
                    <a:pt x="0" y="9"/>
                    <a:pt x="0" y="13"/>
                  </a:cubicBezTo>
                  <a:lnTo>
                    <a:pt x="33"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 name="Google Shape;1219;p29">
              <a:extLst>
                <a:ext uri="{FF2B5EF4-FFF2-40B4-BE49-F238E27FC236}">
                  <a16:creationId xmlns:a16="http://schemas.microsoft.com/office/drawing/2014/main" id="{D419AE8D-A233-33EA-4018-FD795FAB962C}"/>
                </a:ext>
              </a:extLst>
            </p:cNvPr>
            <p:cNvSpPr/>
            <p:nvPr/>
          </p:nvSpPr>
          <p:spPr>
            <a:xfrm>
              <a:off x="1734485" y="-846935"/>
              <a:ext cx="8640" cy="720"/>
            </a:xfrm>
            <a:custGeom>
              <a:avLst/>
              <a:gdLst/>
              <a:ahLst/>
              <a:cxnLst/>
              <a:rect l="l" t="t" r="r" b="b"/>
              <a:pathLst>
                <a:path w="24" h="2" extrusionOk="0">
                  <a:moveTo>
                    <a:pt x="23" y="1"/>
                  </a:moveTo>
                  <a:cubicBezTo>
                    <a:pt x="15" y="1"/>
                    <a:pt x="8" y="1"/>
                    <a:pt x="0" y="0"/>
                  </a:cubicBezTo>
                  <a:lnTo>
                    <a:pt x="0" y="1"/>
                  </a:lnTo>
                  <a:cubicBezTo>
                    <a:pt x="8" y="1"/>
                    <a:pt x="16" y="1"/>
                    <a:pt x="23"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 name="Google Shape;1220;p29">
              <a:extLst>
                <a:ext uri="{FF2B5EF4-FFF2-40B4-BE49-F238E27FC236}">
                  <a16:creationId xmlns:a16="http://schemas.microsoft.com/office/drawing/2014/main" id="{9B4F2B75-BBE4-2CC4-D905-BDD9096E836E}"/>
                </a:ext>
              </a:extLst>
            </p:cNvPr>
            <p:cNvSpPr/>
            <p:nvPr/>
          </p:nvSpPr>
          <p:spPr>
            <a:xfrm>
              <a:off x="2048765" y="-831455"/>
              <a:ext cx="8640" cy="2520"/>
            </a:xfrm>
            <a:custGeom>
              <a:avLst/>
              <a:gdLst/>
              <a:ahLst/>
              <a:cxnLst/>
              <a:rect l="l" t="t" r="r" b="b"/>
              <a:pathLst>
                <a:path w="24" h="7" extrusionOk="0">
                  <a:moveTo>
                    <a:pt x="22" y="6"/>
                  </a:moveTo>
                  <a:cubicBezTo>
                    <a:pt x="22" y="5"/>
                    <a:pt x="22" y="3"/>
                    <a:pt x="23" y="2"/>
                  </a:cubicBezTo>
                  <a:lnTo>
                    <a:pt x="23" y="1"/>
                  </a:lnTo>
                  <a:lnTo>
                    <a:pt x="1" y="0"/>
                  </a:lnTo>
                  <a:lnTo>
                    <a:pt x="0" y="6"/>
                  </a:lnTo>
                  <a:lnTo>
                    <a:pt x="22"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 name="Google Shape;1221;p29">
              <a:extLst>
                <a:ext uri="{FF2B5EF4-FFF2-40B4-BE49-F238E27FC236}">
                  <a16:creationId xmlns:a16="http://schemas.microsoft.com/office/drawing/2014/main" id="{E9AADB3C-F6C0-F558-7AD8-655DF08555DB}"/>
                </a:ext>
              </a:extLst>
            </p:cNvPr>
            <p:cNvSpPr/>
            <p:nvPr/>
          </p:nvSpPr>
          <p:spPr>
            <a:xfrm>
              <a:off x="2063525" y="-830375"/>
              <a:ext cx="10440" cy="1800"/>
            </a:xfrm>
            <a:custGeom>
              <a:avLst/>
              <a:gdLst/>
              <a:ahLst/>
              <a:cxnLst/>
              <a:rect l="l" t="t" r="r" b="b"/>
              <a:pathLst>
                <a:path w="29" h="5" extrusionOk="0">
                  <a:moveTo>
                    <a:pt x="26" y="3"/>
                  </a:moveTo>
                  <a:lnTo>
                    <a:pt x="26" y="2"/>
                  </a:lnTo>
                  <a:cubicBezTo>
                    <a:pt x="26" y="2"/>
                    <a:pt x="26" y="1"/>
                    <a:pt x="28" y="0"/>
                  </a:cubicBezTo>
                  <a:lnTo>
                    <a:pt x="0" y="0"/>
                  </a:lnTo>
                  <a:cubicBezTo>
                    <a:pt x="0" y="1"/>
                    <a:pt x="1" y="3"/>
                    <a:pt x="1" y="4"/>
                  </a:cubicBezTo>
                  <a:lnTo>
                    <a:pt x="26"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1222;p29">
              <a:extLst>
                <a:ext uri="{FF2B5EF4-FFF2-40B4-BE49-F238E27FC236}">
                  <a16:creationId xmlns:a16="http://schemas.microsoft.com/office/drawing/2014/main" id="{64CB04B0-0E84-CC49-0E77-D156EF591CE3}"/>
                </a:ext>
              </a:extLst>
            </p:cNvPr>
            <p:cNvSpPr/>
            <p:nvPr/>
          </p:nvSpPr>
          <p:spPr>
            <a:xfrm>
              <a:off x="1467365" y="-872495"/>
              <a:ext cx="652320" cy="33120"/>
            </a:xfrm>
            <a:custGeom>
              <a:avLst/>
              <a:gdLst/>
              <a:ahLst/>
              <a:cxnLst/>
              <a:rect l="l" t="t" r="r" b="b"/>
              <a:pathLst>
                <a:path w="1812" h="92" extrusionOk="0">
                  <a:moveTo>
                    <a:pt x="135" y="24"/>
                  </a:moveTo>
                  <a:cubicBezTo>
                    <a:pt x="160" y="27"/>
                    <a:pt x="186" y="30"/>
                    <a:pt x="211" y="32"/>
                  </a:cubicBezTo>
                  <a:lnTo>
                    <a:pt x="212" y="31"/>
                  </a:lnTo>
                  <a:cubicBezTo>
                    <a:pt x="214" y="30"/>
                    <a:pt x="216" y="29"/>
                    <a:pt x="219" y="29"/>
                  </a:cubicBezTo>
                  <a:cubicBezTo>
                    <a:pt x="221" y="29"/>
                    <a:pt x="223" y="29"/>
                    <a:pt x="225" y="31"/>
                  </a:cubicBezTo>
                  <a:cubicBezTo>
                    <a:pt x="226" y="31"/>
                    <a:pt x="227" y="32"/>
                    <a:pt x="227" y="33"/>
                  </a:cubicBezTo>
                  <a:lnTo>
                    <a:pt x="253" y="35"/>
                  </a:lnTo>
                  <a:cubicBezTo>
                    <a:pt x="254" y="33"/>
                    <a:pt x="255" y="32"/>
                    <a:pt x="256" y="32"/>
                  </a:cubicBezTo>
                  <a:cubicBezTo>
                    <a:pt x="258" y="31"/>
                    <a:pt x="260" y="30"/>
                    <a:pt x="262" y="30"/>
                  </a:cubicBezTo>
                  <a:cubicBezTo>
                    <a:pt x="264" y="30"/>
                    <a:pt x="265" y="31"/>
                    <a:pt x="267" y="32"/>
                  </a:cubicBezTo>
                  <a:cubicBezTo>
                    <a:pt x="268" y="32"/>
                    <a:pt x="268" y="32"/>
                    <a:pt x="269" y="33"/>
                  </a:cubicBezTo>
                  <a:cubicBezTo>
                    <a:pt x="270" y="33"/>
                    <a:pt x="271" y="34"/>
                    <a:pt x="271" y="35"/>
                  </a:cubicBezTo>
                  <a:cubicBezTo>
                    <a:pt x="285" y="35"/>
                    <a:pt x="299" y="35"/>
                    <a:pt x="313" y="35"/>
                  </a:cubicBezTo>
                  <a:cubicBezTo>
                    <a:pt x="400" y="33"/>
                    <a:pt x="487" y="44"/>
                    <a:pt x="573" y="43"/>
                  </a:cubicBezTo>
                  <a:cubicBezTo>
                    <a:pt x="621" y="43"/>
                    <a:pt x="670" y="40"/>
                    <a:pt x="719" y="40"/>
                  </a:cubicBezTo>
                  <a:cubicBezTo>
                    <a:pt x="721" y="39"/>
                    <a:pt x="722" y="39"/>
                    <a:pt x="724" y="39"/>
                  </a:cubicBezTo>
                  <a:cubicBezTo>
                    <a:pt x="725" y="39"/>
                    <a:pt x="727" y="39"/>
                    <a:pt x="728" y="40"/>
                  </a:cubicBezTo>
                  <a:cubicBezTo>
                    <a:pt x="741" y="40"/>
                    <a:pt x="753" y="40"/>
                    <a:pt x="766" y="41"/>
                  </a:cubicBezTo>
                  <a:cubicBezTo>
                    <a:pt x="766" y="41"/>
                    <a:pt x="766" y="40"/>
                    <a:pt x="766" y="39"/>
                  </a:cubicBezTo>
                  <a:cubicBezTo>
                    <a:pt x="767" y="28"/>
                    <a:pt x="784" y="29"/>
                    <a:pt x="786" y="39"/>
                  </a:cubicBezTo>
                  <a:lnTo>
                    <a:pt x="786" y="41"/>
                  </a:lnTo>
                  <a:cubicBezTo>
                    <a:pt x="797" y="42"/>
                    <a:pt x="809" y="44"/>
                    <a:pt x="820" y="46"/>
                  </a:cubicBezTo>
                  <a:cubicBezTo>
                    <a:pt x="887" y="54"/>
                    <a:pt x="954" y="59"/>
                    <a:pt x="1021" y="59"/>
                  </a:cubicBezTo>
                  <a:cubicBezTo>
                    <a:pt x="1026" y="59"/>
                    <a:pt x="1031" y="59"/>
                    <a:pt x="1037" y="59"/>
                  </a:cubicBezTo>
                  <a:cubicBezTo>
                    <a:pt x="1077" y="60"/>
                    <a:pt x="1118" y="68"/>
                    <a:pt x="1159" y="70"/>
                  </a:cubicBezTo>
                  <a:cubicBezTo>
                    <a:pt x="1213" y="73"/>
                    <a:pt x="1268" y="69"/>
                    <a:pt x="1322" y="69"/>
                  </a:cubicBezTo>
                  <a:cubicBezTo>
                    <a:pt x="1486" y="69"/>
                    <a:pt x="1647" y="91"/>
                    <a:pt x="1811" y="91"/>
                  </a:cubicBezTo>
                  <a:cubicBezTo>
                    <a:pt x="1705" y="79"/>
                    <a:pt x="1598" y="84"/>
                    <a:pt x="1491" y="73"/>
                  </a:cubicBezTo>
                  <a:cubicBezTo>
                    <a:pt x="1396" y="63"/>
                    <a:pt x="1300" y="69"/>
                    <a:pt x="1204" y="62"/>
                  </a:cubicBezTo>
                  <a:cubicBezTo>
                    <a:pt x="1148" y="58"/>
                    <a:pt x="1094" y="46"/>
                    <a:pt x="1038" y="43"/>
                  </a:cubicBezTo>
                  <a:cubicBezTo>
                    <a:pt x="996" y="40"/>
                    <a:pt x="940" y="45"/>
                    <a:pt x="899" y="35"/>
                  </a:cubicBezTo>
                  <a:cubicBezTo>
                    <a:pt x="823" y="17"/>
                    <a:pt x="735" y="21"/>
                    <a:pt x="657" y="21"/>
                  </a:cubicBezTo>
                  <a:cubicBezTo>
                    <a:pt x="556" y="21"/>
                    <a:pt x="458" y="18"/>
                    <a:pt x="358" y="8"/>
                  </a:cubicBezTo>
                  <a:cubicBezTo>
                    <a:pt x="269" y="0"/>
                    <a:pt x="186" y="5"/>
                    <a:pt x="98" y="5"/>
                  </a:cubicBezTo>
                  <a:cubicBezTo>
                    <a:pt x="67" y="5"/>
                    <a:pt x="33" y="2"/>
                    <a:pt x="0" y="5"/>
                  </a:cubicBezTo>
                  <a:cubicBezTo>
                    <a:pt x="43" y="10"/>
                    <a:pt x="85" y="16"/>
                    <a:pt x="128" y="21"/>
                  </a:cubicBezTo>
                  <a:cubicBezTo>
                    <a:pt x="130" y="21"/>
                    <a:pt x="132" y="22"/>
                    <a:pt x="133" y="23"/>
                  </a:cubicBezTo>
                  <a:cubicBezTo>
                    <a:pt x="134" y="23"/>
                    <a:pt x="134" y="24"/>
                    <a:pt x="135" y="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 name="Google Shape;1223;p29">
              <a:extLst>
                <a:ext uri="{FF2B5EF4-FFF2-40B4-BE49-F238E27FC236}">
                  <a16:creationId xmlns:a16="http://schemas.microsoft.com/office/drawing/2014/main" id="{24901E43-07D2-A95B-1EF7-9DDF808A029E}"/>
                </a:ext>
              </a:extLst>
            </p:cNvPr>
            <p:cNvSpPr/>
            <p:nvPr/>
          </p:nvSpPr>
          <p:spPr>
            <a:xfrm>
              <a:off x="1437485" y="-855575"/>
              <a:ext cx="9000" cy="9720"/>
            </a:xfrm>
            <a:custGeom>
              <a:avLst/>
              <a:gdLst/>
              <a:ahLst/>
              <a:cxnLst/>
              <a:rect l="l" t="t" r="r" b="b"/>
              <a:pathLst>
                <a:path w="25" h="27" extrusionOk="0">
                  <a:moveTo>
                    <a:pt x="4" y="7"/>
                  </a:moveTo>
                  <a:lnTo>
                    <a:pt x="0" y="9"/>
                  </a:lnTo>
                  <a:cubicBezTo>
                    <a:pt x="2" y="15"/>
                    <a:pt x="3" y="20"/>
                    <a:pt x="4" y="26"/>
                  </a:cubicBezTo>
                  <a:cubicBezTo>
                    <a:pt x="11" y="21"/>
                    <a:pt x="17" y="17"/>
                    <a:pt x="24" y="12"/>
                  </a:cubicBezTo>
                  <a:lnTo>
                    <a:pt x="22" y="0"/>
                  </a:lnTo>
                  <a:cubicBezTo>
                    <a:pt x="17" y="1"/>
                    <a:pt x="12" y="2"/>
                    <a:pt x="7" y="5"/>
                  </a:cubicBezTo>
                  <a:cubicBezTo>
                    <a:pt x="6" y="5"/>
                    <a:pt x="5" y="6"/>
                    <a:pt x="4"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 name="Google Shape;1224;p29">
              <a:extLst>
                <a:ext uri="{FF2B5EF4-FFF2-40B4-BE49-F238E27FC236}">
                  <a16:creationId xmlns:a16="http://schemas.microsoft.com/office/drawing/2014/main" id="{867F5E88-FFDD-534B-15E2-8F42F8F22212}"/>
                </a:ext>
              </a:extLst>
            </p:cNvPr>
            <p:cNvSpPr/>
            <p:nvPr/>
          </p:nvSpPr>
          <p:spPr>
            <a:xfrm>
              <a:off x="2001965" y="-835055"/>
              <a:ext cx="12960" cy="4680"/>
            </a:xfrm>
            <a:custGeom>
              <a:avLst/>
              <a:gdLst/>
              <a:ahLst/>
              <a:cxnLst/>
              <a:rect l="l" t="t" r="r" b="b"/>
              <a:pathLst>
                <a:path w="36" h="13" extrusionOk="0">
                  <a:moveTo>
                    <a:pt x="2" y="11"/>
                  </a:moveTo>
                  <a:lnTo>
                    <a:pt x="35" y="12"/>
                  </a:lnTo>
                  <a:cubicBezTo>
                    <a:pt x="35" y="11"/>
                    <a:pt x="35" y="9"/>
                    <a:pt x="35" y="8"/>
                  </a:cubicBezTo>
                  <a:cubicBezTo>
                    <a:pt x="35" y="6"/>
                    <a:pt x="35" y="4"/>
                    <a:pt x="35" y="3"/>
                  </a:cubicBezTo>
                  <a:lnTo>
                    <a:pt x="3" y="0"/>
                  </a:lnTo>
                  <a:cubicBezTo>
                    <a:pt x="3" y="3"/>
                    <a:pt x="2" y="5"/>
                    <a:pt x="1" y="7"/>
                  </a:cubicBezTo>
                  <a:cubicBezTo>
                    <a:pt x="1" y="7"/>
                    <a:pt x="1" y="8"/>
                    <a:pt x="0" y="8"/>
                  </a:cubicBezTo>
                  <a:lnTo>
                    <a:pt x="2"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 name="Google Shape;1225;p29">
              <a:extLst>
                <a:ext uri="{FF2B5EF4-FFF2-40B4-BE49-F238E27FC236}">
                  <a16:creationId xmlns:a16="http://schemas.microsoft.com/office/drawing/2014/main" id="{EF9593E0-C437-E4B6-E786-6F6B9C237648}"/>
                </a:ext>
              </a:extLst>
            </p:cNvPr>
            <p:cNvSpPr/>
            <p:nvPr/>
          </p:nvSpPr>
          <p:spPr>
            <a:xfrm>
              <a:off x="1460885" y="-858455"/>
              <a:ext cx="1080" cy="1080"/>
            </a:xfrm>
            <a:custGeom>
              <a:avLst/>
              <a:gdLst/>
              <a:ahLst/>
              <a:cxnLst/>
              <a:rect l="l" t="t" r="r" b="b"/>
              <a:pathLst>
                <a:path w="3" h="3" extrusionOk="0">
                  <a:moveTo>
                    <a:pt x="0" y="2"/>
                  </a:moveTo>
                  <a:lnTo>
                    <a:pt x="2" y="2"/>
                  </a:lnTo>
                  <a:lnTo>
                    <a:pt x="2" y="0"/>
                  </a:lnTo>
                  <a:cubicBezTo>
                    <a:pt x="2" y="0"/>
                    <a:pt x="0" y="1"/>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 name="Google Shape;1226;p29">
              <a:extLst>
                <a:ext uri="{FF2B5EF4-FFF2-40B4-BE49-F238E27FC236}">
                  <a16:creationId xmlns:a16="http://schemas.microsoft.com/office/drawing/2014/main" id="{7DDD239C-231B-20A5-7EC2-A76A8839B93A}"/>
                </a:ext>
              </a:extLst>
            </p:cNvPr>
            <p:cNvSpPr/>
            <p:nvPr/>
          </p:nvSpPr>
          <p:spPr>
            <a:xfrm>
              <a:off x="2079005" y="-830375"/>
              <a:ext cx="12600" cy="1440"/>
            </a:xfrm>
            <a:custGeom>
              <a:avLst/>
              <a:gdLst/>
              <a:ahLst/>
              <a:cxnLst/>
              <a:rect l="l" t="t" r="r" b="b"/>
              <a:pathLst>
                <a:path w="35" h="4" extrusionOk="0">
                  <a:moveTo>
                    <a:pt x="1" y="3"/>
                  </a:moveTo>
                  <a:cubicBezTo>
                    <a:pt x="12" y="3"/>
                    <a:pt x="23" y="3"/>
                    <a:pt x="34" y="3"/>
                  </a:cubicBezTo>
                  <a:cubicBezTo>
                    <a:pt x="34" y="3"/>
                    <a:pt x="34" y="1"/>
                    <a:pt x="34" y="0"/>
                  </a:cubicBezTo>
                  <a:lnTo>
                    <a:pt x="0" y="0"/>
                  </a:lnTo>
                  <a:cubicBezTo>
                    <a:pt x="0" y="0"/>
                    <a:pt x="1" y="1"/>
                    <a:pt x="1" y="2"/>
                  </a:cubicBezTo>
                  <a:lnTo>
                    <a:pt x="1"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1227;p29">
              <a:extLst>
                <a:ext uri="{FF2B5EF4-FFF2-40B4-BE49-F238E27FC236}">
                  <a16:creationId xmlns:a16="http://schemas.microsoft.com/office/drawing/2014/main" id="{37E11389-D268-C8C3-AF08-2F974564DAB2}"/>
                </a:ext>
              </a:extLst>
            </p:cNvPr>
            <p:cNvSpPr/>
            <p:nvPr/>
          </p:nvSpPr>
          <p:spPr>
            <a:xfrm>
              <a:off x="2024645" y="-832895"/>
              <a:ext cx="16920" cy="3600"/>
            </a:xfrm>
            <a:custGeom>
              <a:avLst/>
              <a:gdLst/>
              <a:ahLst/>
              <a:cxnLst/>
              <a:rect l="l" t="t" r="r" b="b"/>
              <a:pathLst>
                <a:path w="47" h="10" extrusionOk="0">
                  <a:moveTo>
                    <a:pt x="1" y="8"/>
                  </a:moveTo>
                  <a:lnTo>
                    <a:pt x="28" y="9"/>
                  </a:lnTo>
                  <a:lnTo>
                    <a:pt x="44" y="9"/>
                  </a:lnTo>
                  <a:lnTo>
                    <a:pt x="46" y="2"/>
                  </a:lnTo>
                  <a:lnTo>
                    <a:pt x="0" y="0"/>
                  </a:lnTo>
                  <a:cubicBezTo>
                    <a:pt x="1" y="2"/>
                    <a:pt x="1" y="5"/>
                    <a:pt x="1" y="7"/>
                  </a:cubicBezTo>
                  <a:lnTo>
                    <a:pt x="1" y="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1228;p29">
              <a:extLst>
                <a:ext uri="{FF2B5EF4-FFF2-40B4-BE49-F238E27FC236}">
                  <a16:creationId xmlns:a16="http://schemas.microsoft.com/office/drawing/2014/main" id="{0788D092-E110-DBD4-02A8-B75CE1857E3A}"/>
                </a:ext>
              </a:extLst>
            </p:cNvPr>
            <p:cNvSpPr/>
            <p:nvPr/>
          </p:nvSpPr>
          <p:spPr>
            <a:xfrm>
              <a:off x="1967045" y="-836855"/>
              <a:ext cx="9720" cy="5040"/>
            </a:xfrm>
            <a:custGeom>
              <a:avLst/>
              <a:gdLst/>
              <a:ahLst/>
              <a:cxnLst/>
              <a:rect l="l" t="t" r="r" b="b"/>
              <a:pathLst>
                <a:path w="27" h="14" extrusionOk="0">
                  <a:moveTo>
                    <a:pt x="26" y="13"/>
                  </a:moveTo>
                  <a:cubicBezTo>
                    <a:pt x="26" y="11"/>
                    <a:pt x="26" y="9"/>
                    <a:pt x="26" y="7"/>
                  </a:cubicBezTo>
                  <a:cubicBezTo>
                    <a:pt x="26" y="5"/>
                    <a:pt x="26" y="3"/>
                    <a:pt x="26" y="1"/>
                  </a:cubicBezTo>
                  <a:lnTo>
                    <a:pt x="0" y="0"/>
                  </a:lnTo>
                  <a:cubicBezTo>
                    <a:pt x="0" y="4"/>
                    <a:pt x="0" y="8"/>
                    <a:pt x="0" y="12"/>
                  </a:cubicBezTo>
                  <a:lnTo>
                    <a:pt x="26"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1229;p29">
              <a:extLst>
                <a:ext uri="{FF2B5EF4-FFF2-40B4-BE49-F238E27FC236}">
                  <a16:creationId xmlns:a16="http://schemas.microsoft.com/office/drawing/2014/main" id="{D9481603-65ED-22C0-4E91-A38B9BEEEC25}"/>
                </a:ext>
              </a:extLst>
            </p:cNvPr>
            <p:cNvSpPr/>
            <p:nvPr/>
          </p:nvSpPr>
          <p:spPr>
            <a:xfrm>
              <a:off x="2098085" y="-829655"/>
              <a:ext cx="9360" cy="2520"/>
            </a:xfrm>
            <a:custGeom>
              <a:avLst/>
              <a:gdLst/>
              <a:ahLst/>
              <a:cxnLst/>
              <a:rect l="l" t="t" r="r" b="b"/>
              <a:pathLst>
                <a:path w="26" h="7" extrusionOk="0">
                  <a:moveTo>
                    <a:pt x="25" y="6"/>
                  </a:moveTo>
                  <a:cubicBezTo>
                    <a:pt x="25" y="4"/>
                    <a:pt x="25" y="2"/>
                    <a:pt x="25" y="0"/>
                  </a:cubicBezTo>
                  <a:lnTo>
                    <a:pt x="0" y="0"/>
                  </a:lnTo>
                  <a:lnTo>
                    <a:pt x="0" y="4"/>
                  </a:lnTo>
                  <a:lnTo>
                    <a:pt x="25"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1230;p29">
              <a:extLst>
                <a:ext uri="{FF2B5EF4-FFF2-40B4-BE49-F238E27FC236}">
                  <a16:creationId xmlns:a16="http://schemas.microsoft.com/office/drawing/2014/main" id="{4E116821-C825-E4DE-6D23-827C0C2CE0DC}"/>
                </a:ext>
              </a:extLst>
            </p:cNvPr>
            <p:cNvSpPr/>
            <p:nvPr/>
          </p:nvSpPr>
          <p:spPr>
            <a:xfrm>
              <a:off x="2115365" y="-829295"/>
              <a:ext cx="9720" cy="4320"/>
            </a:xfrm>
            <a:custGeom>
              <a:avLst/>
              <a:gdLst/>
              <a:ahLst/>
              <a:cxnLst/>
              <a:rect l="l" t="t" r="r" b="b"/>
              <a:pathLst>
                <a:path w="27" h="12" extrusionOk="0">
                  <a:moveTo>
                    <a:pt x="24" y="11"/>
                  </a:moveTo>
                  <a:cubicBezTo>
                    <a:pt x="24" y="7"/>
                    <a:pt x="25" y="4"/>
                    <a:pt x="26" y="0"/>
                  </a:cubicBezTo>
                  <a:lnTo>
                    <a:pt x="21" y="0"/>
                  </a:lnTo>
                  <a:lnTo>
                    <a:pt x="1" y="0"/>
                  </a:lnTo>
                  <a:lnTo>
                    <a:pt x="0" y="9"/>
                  </a:lnTo>
                  <a:lnTo>
                    <a:pt x="24"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1231;p29">
              <a:extLst>
                <a:ext uri="{FF2B5EF4-FFF2-40B4-BE49-F238E27FC236}">
                  <a16:creationId xmlns:a16="http://schemas.microsoft.com/office/drawing/2014/main" id="{61ECEFD8-D966-CAF8-A7BD-11291967DF07}"/>
                </a:ext>
              </a:extLst>
            </p:cNvPr>
            <p:cNvSpPr/>
            <p:nvPr/>
          </p:nvSpPr>
          <p:spPr>
            <a:xfrm>
              <a:off x="1876325" y="-837215"/>
              <a:ext cx="10800" cy="2520"/>
            </a:xfrm>
            <a:custGeom>
              <a:avLst/>
              <a:gdLst/>
              <a:ahLst/>
              <a:cxnLst/>
              <a:rect l="l" t="t" r="r" b="b"/>
              <a:pathLst>
                <a:path w="30" h="7" extrusionOk="0">
                  <a:moveTo>
                    <a:pt x="4" y="4"/>
                  </a:moveTo>
                  <a:cubicBezTo>
                    <a:pt x="12" y="5"/>
                    <a:pt x="21" y="6"/>
                    <a:pt x="29" y="6"/>
                  </a:cubicBezTo>
                  <a:cubicBezTo>
                    <a:pt x="29" y="5"/>
                    <a:pt x="29" y="3"/>
                    <a:pt x="29" y="1"/>
                  </a:cubicBezTo>
                  <a:lnTo>
                    <a:pt x="0" y="0"/>
                  </a:lnTo>
                  <a:cubicBezTo>
                    <a:pt x="0" y="1"/>
                    <a:pt x="0" y="2"/>
                    <a:pt x="0" y="3"/>
                  </a:cubicBezTo>
                  <a:lnTo>
                    <a:pt x="4"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 name="Google Shape;1232;p29">
              <a:extLst>
                <a:ext uri="{FF2B5EF4-FFF2-40B4-BE49-F238E27FC236}">
                  <a16:creationId xmlns:a16="http://schemas.microsoft.com/office/drawing/2014/main" id="{25832464-B92A-1836-2F24-BB765E6C9845}"/>
                </a:ext>
              </a:extLst>
            </p:cNvPr>
            <p:cNvSpPr/>
            <p:nvPr/>
          </p:nvSpPr>
          <p:spPr>
            <a:xfrm>
              <a:off x="2131925" y="-828575"/>
              <a:ext cx="17640" cy="5760"/>
            </a:xfrm>
            <a:custGeom>
              <a:avLst/>
              <a:gdLst/>
              <a:ahLst/>
              <a:cxnLst/>
              <a:rect l="l" t="t" r="r" b="b"/>
              <a:pathLst>
                <a:path w="49" h="16" extrusionOk="0">
                  <a:moveTo>
                    <a:pt x="19" y="14"/>
                  </a:moveTo>
                  <a:cubicBezTo>
                    <a:pt x="27" y="14"/>
                    <a:pt x="35" y="14"/>
                    <a:pt x="43" y="15"/>
                  </a:cubicBezTo>
                  <a:cubicBezTo>
                    <a:pt x="43" y="14"/>
                    <a:pt x="43" y="12"/>
                    <a:pt x="43" y="11"/>
                  </a:cubicBezTo>
                  <a:cubicBezTo>
                    <a:pt x="44" y="10"/>
                    <a:pt x="45" y="9"/>
                    <a:pt x="45" y="8"/>
                  </a:cubicBezTo>
                  <a:cubicBezTo>
                    <a:pt x="46" y="6"/>
                    <a:pt x="47" y="5"/>
                    <a:pt x="48" y="4"/>
                  </a:cubicBezTo>
                  <a:cubicBezTo>
                    <a:pt x="33" y="3"/>
                    <a:pt x="19" y="1"/>
                    <a:pt x="4" y="0"/>
                  </a:cubicBezTo>
                  <a:cubicBezTo>
                    <a:pt x="2" y="4"/>
                    <a:pt x="1" y="8"/>
                    <a:pt x="0" y="12"/>
                  </a:cubicBezTo>
                  <a:lnTo>
                    <a:pt x="19"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 name="Google Shape;1233;p29">
              <a:extLst>
                <a:ext uri="{FF2B5EF4-FFF2-40B4-BE49-F238E27FC236}">
                  <a16:creationId xmlns:a16="http://schemas.microsoft.com/office/drawing/2014/main" id="{CD22A459-C05C-2B82-2F1F-B298C5428ED7}"/>
                </a:ext>
              </a:extLst>
            </p:cNvPr>
            <p:cNvSpPr/>
            <p:nvPr/>
          </p:nvSpPr>
          <p:spPr>
            <a:xfrm>
              <a:off x="1855445" y="-839015"/>
              <a:ext cx="10800" cy="2160"/>
            </a:xfrm>
            <a:custGeom>
              <a:avLst/>
              <a:gdLst/>
              <a:ahLst/>
              <a:cxnLst/>
              <a:rect l="l" t="t" r="r" b="b"/>
              <a:pathLst>
                <a:path w="30" h="6" extrusionOk="0">
                  <a:moveTo>
                    <a:pt x="29" y="5"/>
                  </a:moveTo>
                  <a:cubicBezTo>
                    <a:pt x="29" y="5"/>
                    <a:pt x="29" y="3"/>
                    <a:pt x="29" y="2"/>
                  </a:cubicBezTo>
                  <a:lnTo>
                    <a:pt x="15" y="1"/>
                  </a:lnTo>
                  <a:lnTo>
                    <a:pt x="0" y="0"/>
                  </a:lnTo>
                  <a:cubicBezTo>
                    <a:pt x="0" y="0"/>
                    <a:pt x="0" y="2"/>
                    <a:pt x="0" y="3"/>
                  </a:cubicBezTo>
                  <a:lnTo>
                    <a:pt x="29"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 name="Google Shape;1234;p29">
              <a:extLst>
                <a:ext uri="{FF2B5EF4-FFF2-40B4-BE49-F238E27FC236}">
                  <a16:creationId xmlns:a16="http://schemas.microsoft.com/office/drawing/2014/main" id="{7CBA2068-320A-2CA6-9C3A-EF27B85C5FE1}"/>
                </a:ext>
              </a:extLst>
            </p:cNvPr>
            <p:cNvSpPr/>
            <p:nvPr/>
          </p:nvSpPr>
          <p:spPr>
            <a:xfrm>
              <a:off x="1465925" y="-870695"/>
              <a:ext cx="48240" cy="13320"/>
            </a:xfrm>
            <a:custGeom>
              <a:avLst/>
              <a:gdLst/>
              <a:ahLst/>
              <a:cxnLst/>
              <a:rect l="l" t="t" r="r" b="b"/>
              <a:pathLst>
                <a:path w="134" h="37" extrusionOk="0">
                  <a:moveTo>
                    <a:pt x="2" y="4"/>
                  </a:moveTo>
                  <a:cubicBezTo>
                    <a:pt x="4" y="6"/>
                    <a:pt x="5" y="7"/>
                    <a:pt x="6" y="9"/>
                  </a:cubicBezTo>
                  <a:cubicBezTo>
                    <a:pt x="9" y="15"/>
                    <a:pt x="11" y="22"/>
                    <a:pt x="12" y="29"/>
                  </a:cubicBezTo>
                  <a:cubicBezTo>
                    <a:pt x="13" y="36"/>
                    <a:pt x="12" y="30"/>
                    <a:pt x="12" y="31"/>
                  </a:cubicBezTo>
                  <a:lnTo>
                    <a:pt x="19" y="31"/>
                  </a:lnTo>
                  <a:cubicBezTo>
                    <a:pt x="18" y="29"/>
                    <a:pt x="18" y="28"/>
                    <a:pt x="18" y="26"/>
                  </a:cubicBezTo>
                  <a:cubicBezTo>
                    <a:pt x="18" y="24"/>
                    <a:pt x="19" y="22"/>
                    <a:pt x="20" y="20"/>
                  </a:cubicBezTo>
                  <a:cubicBezTo>
                    <a:pt x="21" y="19"/>
                    <a:pt x="22" y="18"/>
                    <a:pt x="23" y="17"/>
                  </a:cubicBezTo>
                  <a:cubicBezTo>
                    <a:pt x="36" y="7"/>
                    <a:pt x="43" y="21"/>
                    <a:pt x="46" y="34"/>
                  </a:cubicBezTo>
                  <a:lnTo>
                    <a:pt x="60" y="34"/>
                  </a:lnTo>
                  <a:cubicBezTo>
                    <a:pt x="80" y="34"/>
                    <a:pt x="100" y="34"/>
                    <a:pt x="120" y="34"/>
                  </a:cubicBezTo>
                  <a:cubicBezTo>
                    <a:pt x="120" y="33"/>
                    <a:pt x="120" y="32"/>
                    <a:pt x="120" y="30"/>
                  </a:cubicBezTo>
                  <a:lnTo>
                    <a:pt x="120" y="29"/>
                  </a:lnTo>
                  <a:cubicBezTo>
                    <a:pt x="120" y="27"/>
                    <a:pt x="121" y="24"/>
                    <a:pt x="122" y="22"/>
                  </a:cubicBezTo>
                  <a:cubicBezTo>
                    <a:pt x="123" y="20"/>
                    <a:pt x="125" y="19"/>
                    <a:pt x="127" y="17"/>
                  </a:cubicBezTo>
                  <a:cubicBezTo>
                    <a:pt x="129" y="16"/>
                    <a:pt x="131" y="16"/>
                    <a:pt x="133" y="16"/>
                  </a:cubicBezTo>
                  <a:cubicBezTo>
                    <a:pt x="90" y="10"/>
                    <a:pt x="48" y="4"/>
                    <a:pt x="5" y="0"/>
                  </a:cubicBezTo>
                  <a:lnTo>
                    <a:pt x="0" y="0"/>
                  </a:lnTo>
                  <a:cubicBezTo>
                    <a:pt x="1" y="0"/>
                    <a:pt x="1" y="0"/>
                    <a:pt x="1" y="1"/>
                  </a:cubicBezTo>
                  <a:cubicBezTo>
                    <a:pt x="2" y="2"/>
                    <a:pt x="2" y="3"/>
                    <a:pt x="2"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 name="Google Shape;1235;p29">
              <a:extLst>
                <a:ext uri="{FF2B5EF4-FFF2-40B4-BE49-F238E27FC236}">
                  <a16:creationId xmlns:a16="http://schemas.microsoft.com/office/drawing/2014/main" id="{E04426EC-9586-1004-79E2-580E0F679F74}"/>
                </a:ext>
              </a:extLst>
            </p:cNvPr>
            <p:cNvSpPr/>
            <p:nvPr/>
          </p:nvSpPr>
          <p:spPr>
            <a:xfrm>
              <a:off x="1459085" y="-868895"/>
              <a:ext cx="1800" cy="720"/>
            </a:xfrm>
            <a:custGeom>
              <a:avLst/>
              <a:gdLst/>
              <a:ahLst/>
              <a:cxnLst/>
              <a:rect l="l" t="t" r="r" b="b"/>
              <a:pathLst>
                <a:path w="5" h="2" extrusionOk="0">
                  <a:moveTo>
                    <a:pt x="4" y="0"/>
                  </a:moveTo>
                  <a:lnTo>
                    <a:pt x="0" y="0"/>
                  </a:lnTo>
                  <a:lnTo>
                    <a:pt x="3" y="1"/>
                  </a:lnTo>
                  <a:lnTo>
                    <a:pt x="3" y="1"/>
                  </a:lnTo>
                  <a:lnTo>
                    <a:pt x="4" y="0"/>
                  </a:lnTo>
                </a:path>
              </a:pathLst>
            </a:custGeom>
            <a:solidFill>
              <a:schemeClr val="dk1"/>
            </a:solidFill>
            <a:ln>
              <a:noFill/>
            </a:ln>
          </p:spPr>
        </p:sp>
        <p:sp>
          <p:nvSpPr>
            <p:cNvPr id="1236" name="Google Shape;1236;p29">
              <a:extLst>
                <a:ext uri="{FF2B5EF4-FFF2-40B4-BE49-F238E27FC236}">
                  <a16:creationId xmlns:a16="http://schemas.microsoft.com/office/drawing/2014/main" id="{73F28F06-CEC2-86C4-6760-93F9FA45083A}"/>
                </a:ext>
              </a:extLst>
            </p:cNvPr>
            <p:cNvSpPr/>
            <p:nvPr/>
          </p:nvSpPr>
          <p:spPr>
            <a:xfrm>
              <a:off x="1515965" y="-864215"/>
              <a:ext cx="28080" cy="6840"/>
            </a:xfrm>
            <a:custGeom>
              <a:avLst/>
              <a:gdLst/>
              <a:ahLst/>
              <a:cxnLst/>
              <a:rect l="l" t="t" r="r" b="b"/>
              <a:pathLst>
                <a:path w="78" h="19" extrusionOk="0">
                  <a:moveTo>
                    <a:pt x="9" y="15"/>
                  </a:moveTo>
                  <a:cubicBezTo>
                    <a:pt x="9" y="15"/>
                    <a:pt x="9" y="17"/>
                    <a:pt x="9" y="18"/>
                  </a:cubicBezTo>
                  <a:lnTo>
                    <a:pt x="59" y="18"/>
                  </a:lnTo>
                  <a:lnTo>
                    <a:pt x="71" y="18"/>
                  </a:lnTo>
                  <a:cubicBezTo>
                    <a:pt x="71" y="16"/>
                    <a:pt x="72" y="14"/>
                    <a:pt x="73" y="13"/>
                  </a:cubicBezTo>
                  <a:cubicBezTo>
                    <a:pt x="74" y="11"/>
                    <a:pt x="75" y="9"/>
                    <a:pt x="77" y="8"/>
                  </a:cubicBezTo>
                  <a:cubicBezTo>
                    <a:pt x="51" y="6"/>
                    <a:pt x="26" y="3"/>
                    <a:pt x="0" y="0"/>
                  </a:cubicBezTo>
                  <a:cubicBezTo>
                    <a:pt x="1" y="1"/>
                    <a:pt x="2" y="1"/>
                    <a:pt x="2" y="1"/>
                  </a:cubicBezTo>
                  <a:cubicBezTo>
                    <a:pt x="4" y="2"/>
                    <a:pt x="6" y="4"/>
                    <a:pt x="7" y="6"/>
                  </a:cubicBezTo>
                  <a:cubicBezTo>
                    <a:pt x="8" y="8"/>
                    <a:pt x="9" y="11"/>
                    <a:pt x="9" y="13"/>
                  </a:cubicBezTo>
                  <a:cubicBezTo>
                    <a:pt x="9" y="14"/>
                    <a:pt x="9" y="14"/>
                    <a:pt x="9"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 name="Google Shape;1237;p29">
              <a:extLst>
                <a:ext uri="{FF2B5EF4-FFF2-40B4-BE49-F238E27FC236}">
                  <a16:creationId xmlns:a16="http://schemas.microsoft.com/office/drawing/2014/main" id="{CA84A737-84E3-DD45-21B3-EA88CEA207BF}"/>
                </a:ext>
              </a:extLst>
            </p:cNvPr>
            <p:cNvSpPr/>
            <p:nvPr/>
          </p:nvSpPr>
          <p:spPr>
            <a:xfrm>
              <a:off x="1750325" y="-857375"/>
              <a:ext cx="492480" cy="34560"/>
            </a:xfrm>
            <a:custGeom>
              <a:avLst/>
              <a:gdLst/>
              <a:ahLst/>
              <a:cxnLst/>
              <a:rect l="l" t="t" r="r" b="b"/>
              <a:pathLst>
                <a:path w="1368" h="96" extrusionOk="0">
                  <a:moveTo>
                    <a:pt x="373" y="29"/>
                  </a:moveTo>
                  <a:cubicBezTo>
                    <a:pt x="332" y="27"/>
                    <a:pt x="292" y="19"/>
                    <a:pt x="251" y="17"/>
                  </a:cubicBezTo>
                  <a:cubicBezTo>
                    <a:pt x="246" y="17"/>
                    <a:pt x="240" y="18"/>
                    <a:pt x="235" y="18"/>
                  </a:cubicBezTo>
                  <a:cubicBezTo>
                    <a:pt x="168" y="18"/>
                    <a:pt x="101" y="13"/>
                    <a:pt x="34" y="4"/>
                  </a:cubicBezTo>
                  <a:cubicBezTo>
                    <a:pt x="23" y="2"/>
                    <a:pt x="11" y="1"/>
                    <a:pt x="0" y="0"/>
                  </a:cubicBezTo>
                  <a:cubicBezTo>
                    <a:pt x="0" y="11"/>
                    <a:pt x="1" y="21"/>
                    <a:pt x="1" y="32"/>
                  </a:cubicBezTo>
                  <a:lnTo>
                    <a:pt x="4" y="32"/>
                  </a:lnTo>
                  <a:lnTo>
                    <a:pt x="25" y="33"/>
                  </a:lnTo>
                  <a:cubicBezTo>
                    <a:pt x="26" y="29"/>
                    <a:pt x="28" y="25"/>
                    <a:pt x="30" y="21"/>
                  </a:cubicBezTo>
                  <a:cubicBezTo>
                    <a:pt x="31" y="20"/>
                    <a:pt x="32" y="18"/>
                    <a:pt x="34" y="17"/>
                  </a:cubicBezTo>
                  <a:cubicBezTo>
                    <a:pt x="35" y="16"/>
                    <a:pt x="37" y="16"/>
                    <a:pt x="39" y="16"/>
                  </a:cubicBezTo>
                  <a:cubicBezTo>
                    <a:pt x="41" y="16"/>
                    <a:pt x="42" y="16"/>
                    <a:pt x="44" y="17"/>
                  </a:cubicBezTo>
                  <a:cubicBezTo>
                    <a:pt x="46" y="18"/>
                    <a:pt x="47" y="20"/>
                    <a:pt x="48" y="21"/>
                  </a:cubicBezTo>
                  <a:cubicBezTo>
                    <a:pt x="49" y="22"/>
                    <a:pt x="49" y="24"/>
                    <a:pt x="49" y="25"/>
                  </a:cubicBezTo>
                  <a:cubicBezTo>
                    <a:pt x="49" y="29"/>
                    <a:pt x="49" y="32"/>
                    <a:pt x="49" y="35"/>
                  </a:cubicBezTo>
                  <a:cubicBezTo>
                    <a:pt x="60" y="35"/>
                    <a:pt x="69" y="37"/>
                    <a:pt x="80" y="37"/>
                  </a:cubicBezTo>
                  <a:cubicBezTo>
                    <a:pt x="91" y="36"/>
                    <a:pt x="103" y="36"/>
                    <a:pt x="114" y="36"/>
                  </a:cubicBezTo>
                  <a:cubicBezTo>
                    <a:pt x="149" y="36"/>
                    <a:pt x="183" y="39"/>
                    <a:pt x="218" y="43"/>
                  </a:cubicBezTo>
                  <a:lnTo>
                    <a:pt x="223" y="43"/>
                  </a:lnTo>
                  <a:cubicBezTo>
                    <a:pt x="223" y="42"/>
                    <a:pt x="223" y="41"/>
                    <a:pt x="225" y="40"/>
                  </a:cubicBezTo>
                  <a:cubicBezTo>
                    <a:pt x="225" y="39"/>
                    <a:pt x="226" y="39"/>
                    <a:pt x="227" y="38"/>
                  </a:cubicBezTo>
                  <a:cubicBezTo>
                    <a:pt x="228" y="38"/>
                    <a:pt x="229" y="38"/>
                    <a:pt x="230" y="38"/>
                  </a:cubicBezTo>
                  <a:cubicBezTo>
                    <a:pt x="231" y="38"/>
                    <a:pt x="231" y="38"/>
                    <a:pt x="232" y="38"/>
                  </a:cubicBezTo>
                  <a:cubicBezTo>
                    <a:pt x="233" y="39"/>
                    <a:pt x="234" y="39"/>
                    <a:pt x="234" y="40"/>
                  </a:cubicBezTo>
                  <a:cubicBezTo>
                    <a:pt x="235" y="42"/>
                    <a:pt x="236" y="44"/>
                    <a:pt x="237" y="46"/>
                  </a:cubicBezTo>
                  <a:lnTo>
                    <a:pt x="245" y="47"/>
                  </a:lnTo>
                  <a:cubicBezTo>
                    <a:pt x="254" y="47"/>
                    <a:pt x="264" y="47"/>
                    <a:pt x="273" y="47"/>
                  </a:cubicBezTo>
                  <a:cubicBezTo>
                    <a:pt x="273" y="46"/>
                    <a:pt x="274" y="44"/>
                    <a:pt x="274" y="43"/>
                  </a:cubicBezTo>
                  <a:lnTo>
                    <a:pt x="274" y="42"/>
                  </a:lnTo>
                  <a:cubicBezTo>
                    <a:pt x="275" y="41"/>
                    <a:pt x="276" y="40"/>
                    <a:pt x="278" y="39"/>
                  </a:cubicBezTo>
                  <a:cubicBezTo>
                    <a:pt x="280" y="38"/>
                    <a:pt x="280" y="38"/>
                    <a:pt x="282" y="38"/>
                  </a:cubicBezTo>
                  <a:cubicBezTo>
                    <a:pt x="283" y="38"/>
                    <a:pt x="285" y="38"/>
                    <a:pt x="286" y="39"/>
                  </a:cubicBezTo>
                  <a:cubicBezTo>
                    <a:pt x="287" y="40"/>
                    <a:pt x="288" y="41"/>
                    <a:pt x="289" y="42"/>
                  </a:cubicBezTo>
                  <a:cubicBezTo>
                    <a:pt x="289" y="43"/>
                    <a:pt x="289" y="43"/>
                    <a:pt x="290" y="44"/>
                  </a:cubicBezTo>
                  <a:cubicBezTo>
                    <a:pt x="290" y="45"/>
                    <a:pt x="291" y="47"/>
                    <a:pt x="291" y="49"/>
                  </a:cubicBezTo>
                  <a:lnTo>
                    <a:pt x="306" y="50"/>
                  </a:lnTo>
                  <a:lnTo>
                    <a:pt x="320" y="51"/>
                  </a:lnTo>
                  <a:cubicBezTo>
                    <a:pt x="321" y="45"/>
                    <a:pt x="323" y="39"/>
                    <a:pt x="326" y="34"/>
                  </a:cubicBezTo>
                  <a:cubicBezTo>
                    <a:pt x="326" y="33"/>
                    <a:pt x="327" y="32"/>
                    <a:pt x="328" y="31"/>
                  </a:cubicBezTo>
                  <a:cubicBezTo>
                    <a:pt x="330" y="27"/>
                    <a:pt x="336" y="25"/>
                    <a:pt x="339" y="29"/>
                  </a:cubicBezTo>
                  <a:cubicBezTo>
                    <a:pt x="340" y="31"/>
                    <a:pt x="341" y="32"/>
                    <a:pt x="342" y="33"/>
                  </a:cubicBezTo>
                  <a:cubicBezTo>
                    <a:pt x="345" y="39"/>
                    <a:pt x="347" y="46"/>
                    <a:pt x="348" y="54"/>
                  </a:cubicBezTo>
                  <a:lnTo>
                    <a:pt x="378" y="55"/>
                  </a:lnTo>
                  <a:cubicBezTo>
                    <a:pt x="378" y="53"/>
                    <a:pt x="378" y="51"/>
                    <a:pt x="378" y="49"/>
                  </a:cubicBezTo>
                  <a:cubicBezTo>
                    <a:pt x="376" y="32"/>
                    <a:pt x="406" y="32"/>
                    <a:pt x="404" y="49"/>
                  </a:cubicBezTo>
                  <a:cubicBezTo>
                    <a:pt x="404" y="51"/>
                    <a:pt x="404" y="53"/>
                    <a:pt x="404" y="55"/>
                  </a:cubicBezTo>
                  <a:lnTo>
                    <a:pt x="428" y="55"/>
                  </a:lnTo>
                  <a:cubicBezTo>
                    <a:pt x="429" y="53"/>
                    <a:pt x="431" y="51"/>
                    <a:pt x="433" y="49"/>
                  </a:cubicBezTo>
                  <a:cubicBezTo>
                    <a:pt x="434" y="49"/>
                    <a:pt x="435" y="49"/>
                    <a:pt x="436" y="49"/>
                  </a:cubicBezTo>
                  <a:cubicBezTo>
                    <a:pt x="437" y="49"/>
                    <a:pt x="438" y="49"/>
                    <a:pt x="439" y="49"/>
                  </a:cubicBezTo>
                  <a:cubicBezTo>
                    <a:pt x="440" y="51"/>
                    <a:pt x="442" y="52"/>
                    <a:pt x="443" y="54"/>
                  </a:cubicBezTo>
                  <a:lnTo>
                    <a:pt x="484" y="54"/>
                  </a:lnTo>
                  <a:cubicBezTo>
                    <a:pt x="485" y="53"/>
                    <a:pt x="486" y="52"/>
                    <a:pt x="487" y="50"/>
                  </a:cubicBezTo>
                  <a:lnTo>
                    <a:pt x="488" y="49"/>
                  </a:lnTo>
                  <a:cubicBezTo>
                    <a:pt x="489" y="48"/>
                    <a:pt x="490" y="48"/>
                    <a:pt x="492" y="48"/>
                  </a:cubicBezTo>
                  <a:cubicBezTo>
                    <a:pt x="493" y="48"/>
                    <a:pt x="494" y="48"/>
                    <a:pt x="495" y="49"/>
                  </a:cubicBezTo>
                  <a:cubicBezTo>
                    <a:pt x="496" y="50"/>
                    <a:pt x="497" y="51"/>
                    <a:pt x="498" y="52"/>
                  </a:cubicBezTo>
                  <a:cubicBezTo>
                    <a:pt x="498" y="52"/>
                    <a:pt x="498" y="53"/>
                    <a:pt x="498" y="54"/>
                  </a:cubicBezTo>
                  <a:lnTo>
                    <a:pt x="531" y="54"/>
                  </a:lnTo>
                  <a:cubicBezTo>
                    <a:pt x="531" y="54"/>
                    <a:pt x="531" y="53"/>
                    <a:pt x="531" y="52"/>
                  </a:cubicBezTo>
                  <a:cubicBezTo>
                    <a:pt x="531" y="51"/>
                    <a:pt x="532" y="49"/>
                    <a:pt x="532" y="48"/>
                  </a:cubicBezTo>
                  <a:cubicBezTo>
                    <a:pt x="533" y="47"/>
                    <a:pt x="534" y="46"/>
                    <a:pt x="536" y="45"/>
                  </a:cubicBezTo>
                  <a:cubicBezTo>
                    <a:pt x="537" y="44"/>
                    <a:pt x="538" y="44"/>
                    <a:pt x="540" y="44"/>
                  </a:cubicBezTo>
                  <a:cubicBezTo>
                    <a:pt x="541" y="44"/>
                    <a:pt x="542" y="44"/>
                    <a:pt x="544" y="45"/>
                  </a:cubicBezTo>
                  <a:cubicBezTo>
                    <a:pt x="545" y="46"/>
                    <a:pt x="547" y="47"/>
                    <a:pt x="547" y="48"/>
                  </a:cubicBezTo>
                  <a:cubicBezTo>
                    <a:pt x="548" y="49"/>
                    <a:pt x="549" y="51"/>
                    <a:pt x="549" y="52"/>
                  </a:cubicBezTo>
                  <a:cubicBezTo>
                    <a:pt x="549" y="54"/>
                    <a:pt x="549" y="54"/>
                    <a:pt x="549" y="54"/>
                  </a:cubicBezTo>
                  <a:lnTo>
                    <a:pt x="582" y="54"/>
                  </a:lnTo>
                  <a:cubicBezTo>
                    <a:pt x="582" y="50"/>
                    <a:pt x="582" y="46"/>
                    <a:pt x="582" y="42"/>
                  </a:cubicBezTo>
                  <a:cubicBezTo>
                    <a:pt x="583" y="31"/>
                    <a:pt x="600" y="32"/>
                    <a:pt x="601" y="42"/>
                  </a:cubicBezTo>
                  <a:cubicBezTo>
                    <a:pt x="601" y="46"/>
                    <a:pt x="601" y="50"/>
                    <a:pt x="601" y="54"/>
                  </a:cubicBezTo>
                  <a:lnTo>
                    <a:pt x="627" y="55"/>
                  </a:lnTo>
                  <a:cubicBezTo>
                    <a:pt x="628" y="49"/>
                    <a:pt x="629" y="44"/>
                    <a:pt x="632" y="39"/>
                  </a:cubicBezTo>
                  <a:cubicBezTo>
                    <a:pt x="633" y="38"/>
                    <a:pt x="634" y="37"/>
                    <a:pt x="634" y="36"/>
                  </a:cubicBezTo>
                  <a:cubicBezTo>
                    <a:pt x="635" y="35"/>
                    <a:pt x="635" y="34"/>
                    <a:pt x="636" y="34"/>
                  </a:cubicBezTo>
                  <a:cubicBezTo>
                    <a:pt x="637" y="33"/>
                    <a:pt x="638" y="33"/>
                    <a:pt x="639" y="33"/>
                  </a:cubicBezTo>
                  <a:cubicBezTo>
                    <a:pt x="640" y="33"/>
                    <a:pt x="641" y="33"/>
                    <a:pt x="642" y="34"/>
                  </a:cubicBezTo>
                  <a:cubicBezTo>
                    <a:pt x="643" y="34"/>
                    <a:pt x="643" y="35"/>
                    <a:pt x="644" y="36"/>
                  </a:cubicBezTo>
                  <a:cubicBezTo>
                    <a:pt x="645" y="37"/>
                    <a:pt x="645" y="38"/>
                    <a:pt x="646" y="39"/>
                  </a:cubicBezTo>
                  <a:cubicBezTo>
                    <a:pt x="649" y="44"/>
                    <a:pt x="651" y="50"/>
                    <a:pt x="651" y="57"/>
                  </a:cubicBezTo>
                  <a:lnTo>
                    <a:pt x="673" y="58"/>
                  </a:lnTo>
                  <a:cubicBezTo>
                    <a:pt x="673" y="56"/>
                    <a:pt x="674" y="54"/>
                    <a:pt x="675" y="53"/>
                  </a:cubicBezTo>
                  <a:cubicBezTo>
                    <a:pt x="676" y="50"/>
                    <a:pt x="678" y="49"/>
                    <a:pt x="681" y="47"/>
                  </a:cubicBezTo>
                  <a:cubicBezTo>
                    <a:pt x="684" y="45"/>
                    <a:pt x="686" y="45"/>
                    <a:pt x="689" y="45"/>
                  </a:cubicBezTo>
                  <a:lnTo>
                    <a:pt x="690" y="45"/>
                  </a:lnTo>
                  <a:cubicBezTo>
                    <a:pt x="692" y="45"/>
                    <a:pt x="694" y="45"/>
                    <a:pt x="696" y="46"/>
                  </a:cubicBezTo>
                  <a:cubicBezTo>
                    <a:pt x="698" y="47"/>
                    <a:pt x="700" y="49"/>
                    <a:pt x="701" y="51"/>
                  </a:cubicBezTo>
                  <a:cubicBezTo>
                    <a:pt x="702" y="53"/>
                    <a:pt x="702" y="55"/>
                    <a:pt x="702" y="57"/>
                  </a:cubicBezTo>
                  <a:cubicBezTo>
                    <a:pt x="702" y="58"/>
                    <a:pt x="702" y="59"/>
                    <a:pt x="702" y="60"/>
                  </a:cubicBezTo>
                  <a:lnTo>
                    <a:pt x="734" y="62"/>
                  </a:lnTo>
                  <a:cubicBezTo>
                    <a:pt x="735" y="57"/>
                    <a:pt x="736" y="52"/>
                    <a:pt x="739" y="48"/>
                  </a:cubicBezTo>
                  <a:cubicBezTo>
                    <a:pt x="740" y="46"/>
                    <a:pt x="741" y="45"/>
                    <a:pt x="741" y="44"/>
                  </a:cubicBezTo>
                  <a:cubicBezTo>
                    <a:pt x="742" y="43"/>
                    <a:pt x="743" y="42"/>
                    <a:pt x="744" y="42"/>
                  </a:cubicBezTo>
                  <a:cubicBezTo>
                    <a:pt x="745" y="41"/>
                    <a:pt x="745" y="41"/>
                    <a:pt x="747" y="41"/>
                  </a:cubicBezTo>
                  <a:cubicBezTo>
                    <a:pt x="748" y="41"/>
                    <a:pt x="750" y="41"/>
                    <a:pt x="751" y="42"/>
                  </a:cubicBezTo>
                  <a:cubicBezTo>
                    <a:pt x="752" y="42"/>
                    <a:pt x="753" y="43"/>
                    <a:pt x="753" y="44"/>
                  </a:cubicBezTo>
                  <a:cubicBezTo>
                    <a:pt x="754" y="45"/>
                    <a:pt x="755" y="46"/>
                    <a:pt x="756" y="47"/>
                  </a:cubicBezTo>
                  <a:cubicBezTo>
                    <a:pt x="759" y="53"/>
                    <a:pt x="761" y="59"/>
                    <a:pt x="761" y="65"/>
                  </a:cubicBezTo>
                  <a:lnTo>
                    <a:pt x="807" y="69"/>
                  </a:lnTo>
                  <a:cubicBezTo>
                    <a:pt x="808" y="65"/>
                    <a:pt x="810" y="61"/>
                    <a:pt x="811" y="58"/>
                  </a:cubicBezTo>
                  <a:cubicBezTo>
                    <a:pt x="815" y="44"/>
                    <a:pt x="834" y="52"/>
                    <a:pt x="830" y="65"/>
                  </a:cubicBezTo>
                  <a:lnTo>
                    <a:pt x="829" y="70"/>
                  </a:lnTo>
                  <a:lnTo>
                    <a:pt x="851" y="72"/>
                  </a:lnTo>
                  <a:cubicBezTo>
                    <a:pt x="851" y="70"/>
                    <a:pt x="853" y="68"/>
                    <a:pt x="854" y="68"/>
                  </a:cubicBezTo>
                  <a:cubicBezTo>
                    <a:pt x="856" y="67"/>
                    <a:pt x="857" y="67"/>
                    <a:pt x="859" y="67"/>
                  </a:cubicBezTo>
                  <a:cubicBezTo>
                    <a:pt x="861" y="67"/>
                    <a:pt x="862" y="67"/>
                    <a:pt x="864" y="68"/>
                  </a:cubicBezTo>
                  <a:cubicBezTo>
                    <a:pt x="865" y="69"/>
                    <a:pt x="867" y="71"/>
                    <a:pt x="868" y="72"/>
                  </a:cubicBezTo>
                  <a:lnTo>
                    <a:pt x="896" y="72"/>
                  </a:lnTo>
                  <a:cubicBezTo>
                    <a:pt x="897" y="71"/>
                    <a:pt x="898" y="70"/>
                    <a:pt x="899" y="69"/>
                  </a:cubicBezTo>
                  <a:cubicBezTo>
                    <a:pt x="900" y="69"/>
                    <a:pt x="901" y="68"/>
                    <a:pt x="903" y="68"/>
                  </a:cubicBezTo>
                  <a:cubicBezTo>
                    <a:pt x="904" y="68"/>
                    <a:pt x="906" y="68"/>
                    <a:pt x="908" y="69"/>
                  </a:cubicBezTo>
                  <a:cubicBezTo>
                    <a:pt x="909" y="69"/>
                    <a:pt x="910" y="71"/>
                    <a:pt x="911" y="72"/>
                  </a:cubicBezTo>
                  <a:lnTo>
                    <a:pt x="945" y="72"/>
                  </a:lnTo>
                  <a:cubicBezTo>
                    <a:pt x="945" y="71"/>
                    <a:pt x="945" y="70"/>
                    <a:pt x="945" y="69"/>
                  </a:cubicBezTo>
                  <a:cubicBezTo>
                    <a:pt x="945" y="64"/>
                    <a:pt x="946" y="59"/>
                    <a:pt x="948" y="54"/>
                  </a:cubicBezTo>
                  <a:cubicBezTo>
                    <a:pt x="952" y="45"/>
                    <a:pt x="966" y="46"/>
                    <a:pt x="965" y="57"/>
                  </a:cubicBezTo>
                  <a:cubicBezTo>
                    <a:pt x="965" y="62"/>
                    <a:pt x="965" y="67"/>
                    <a:pt x="965" y="73"/>
                  </a:cubicBezTo>
                  <a:lnTo>
                    <a:pt x="991" y="73"/>
                  </a:lnTo>
                  <a:cubicBezTo>
                    <a:pt x="991" y="69"/>
                    <a:pt x="992" y="66"/>
                    <a:pt x="994" y="63"/>
                  </a:cubicBezTo>
                  <a:cubicBezTo>
                    <a:pt x="996" y="59"/>
                    <a:pt x="998" y="57"/>
                    <a:pt x="1002" y="55"/>
                  </a:cubicBezTo>
                  <a:cubicBezTo>
                    <a:pt x="1003" y="54"/>
                    <a:pt x="1004" y="53"/>
                    <a:pt x="1006" y="53"/>
                  </a:cubicBezTo>
                  <a:cubicBezTo>
                    <a:pt x="1007" y="53"/>
                    <a:pt x="1008" y="53"/>
                    <a:pt x="1008" y="53"/>
                  </a:cubicBezTo>
                  <a:cubicBezTo>
                    <a:pt x="1010" y="53"/>
                    <a:pt x="1011" y="53"/>
                    <a:pt x="1013" y="54"/>
                  </a:cubicBezTo>
                  <a:cubicBezTo>
                    <a:pt x="1014" y="55"/>
                    <a:pt x="1015" y="56"/>
                    <a:pt x="1016" y="57"/>
                  </a:cubicBezTo>
                  <a:cubicBezTo>
                    <a:pt x="1016" y="58"/>
                    <a:pt x="1017" y="60"/>
                    <a:pt x="1017" y="61"/>
                  </a:cubicBezTo>
                  <a:cubicBezTo>
                    <a:pt x="1017" y="62"/>
                    <a:pt x="1017" y="62"/>
                    <a:pt x="1017" y="62"/>
                  </a:cubicBezTo>
                  <a:lnTo>
                    <a:pt x="1015" y="74"/>
                  </a:lnTo>
                  <a:lnTo>
                    <a:pt x="1035" y="74"/>
                  </a:lnTo>
                  <a:lnTo>
                    <a:pt x="1040" y="74"/>
                  </a:lnTo>
                  <a:cubicBezTo>
                    <a:pt x="1040" y="71"/>
                    <a:pt x="1041" y="68"/>
                    <a:pt x="1043" y="66"/>
                  </a:cubicBezTo>
                  <a:cubicBezTo>
                    <a:pt x="1045" y="62"/>
                    <a:pt x="1049" y="58"/>
                    <a:pt x="1053" y="56"/>
                  </a:cubicBezTo>
                  <a:cubicBezTo>
                    <a:pt x="1054" y="55"/>
                    <a:pt x="1055" y="55"/>
                    <a:pt x="1056" y="54"/>
                  </a:cubicBezTo>
                  <a:cubicBezTo>
                    <a:pt x="1056" y="54"/>
                    <a:pt x="1057" y="54"/>
                    <a:pt x="1058" y="54"/>
                  </a:cubicBezTo>
                  <a:cubicBezTo>
                    <a:pt x="1059" y="54"/>
                    <a:pt x="1060" y="54"/>
                    <a:pt x="1061" y="55"/>
                  </a:cubicBezTo>
                  <a:cubicBezTo>
                    <a:pt x="1062" y="55"/>
                    <a:pt x="1062" y="56"/>
                    <a:pt x="1063" y="56"/>
                  </a:cubicBezTo>
                  <a:lnTo>
                    <a:pt x="1065" y="60"/>
                  </a:lnTo>
                  <a:cubicBezTo>
                    <a:pt x="1066" y="60"/>
                    <a:pt x="1066" y="60"/>
                    <a:pt x="1066" y="60"/>
                  </a:cubicBezTo>
                  <a:cubicBezTo>
                    <a:pt x="1067" y="62"/>
                    <a:pt x="1067" y="64"/>
                    <a:pt x="1067" y="66"/>
                  </a:cubicBezTo>
                  <a:cubicBezTo>
                    <a:pt x="1067" y="68"/>
                    <a:pt x="1067" y="69"/>
                    <a:pt x="1066" y="71"/>
                  </a:cubicBezTo>
                  <a:cubicBezTo>
                    <a:pt x="1066" y="72"/>
                    <a:pt x="1065" y="74"/>
                    <a:pt x="1065" y="76"/>
                  </a:cubicBezTo>
                  <a:cubicBezTo>
                    <a:pt x="1080" y="78"/>
                    <a:pt x="1095" y="80"/>
                    <a:pt x="1109" y="81"/>
                  </a:cubicBezTo>
                  <a:cubicBezTo>
                    <a:pt x="1111" y="81"/>
                    <a:pt x="1112" y="80"/>
                    <a:pt x="1114" y="80"/>
                  </a:cubicBezTo>
                  <a:cubicBezTo>
                    <a:pt x="1116" y="80"/>
                    <a:pt x="1117" y="81"/>
                    <a:pt x="1119" y="82"/>
                  </a:cubicBezTo>
                  <a:lnTo>
                    <a:pt x="1120" y="82"/>
                  </a:lnTo>
                  <a:cubicBezTo>
                    <a:pt x="1130" y="83"/>
                    <a:pt x="1140" y="84"/>
                    <a:pt x="1150" y="85"/>
                  </a:cubicBezTo>
                  <a:cubicBezTo>
                    <a:pt x="1150" y="84"/>
                    <a:pt x="1150" y="83"/>
                    <a:pt x="1150" y="82"/>
                  </a:cubicBezTo>
                  <a:cubicBezTo>
                    <a:pt x="1150" y="78"/>
                    <a:pt x="1151" y="74"/>
                    <a:pt x="1153" y="70"/>
                  </a:cubicBezTo>
                  <a:cubicBezTo>
                    <a:pt x="1155" y="67"/>
                    <a:pt x="1157" y="65"/>
                    <a:pt x="1159" y="63"/>
                  </a:cubicBezTo>
                  <a:cubicBezTo>
                    <a:pt x="1160" y="63"/>
                    <a:pt x="1160" y="62"/>
                    <a:pt x="1161" y="62"/>
                  </a:cubicBezTo>
                  <a:cubicBezTo>
                    <a:pt x="1162" y="61"/>
                    <a:pt x="1163" y="61"/>
                    <a:pt x="1165" y="61"/>
                  </a:cubicBezTo>
                  <a:cubicBezTo>
                    <a:pt x="1167" y="61"/>
                    <a:pt x="1168" y="61"/>
                    <a:pt x="1170" y="62"/>
                  </a:cubicBezTo>
                  <a:cubicBezTo>
                    <a:pt x="1171" y="63"/>
                    <a:pt x="1172" y="63"/>
                    <a:pt x="1173" y="65"/>
                  </a:cubicBezTo>
                  <a:cubicBezTo>
                    <a:pt x="1174" y="67"/>
                    <a:pt x="1174" y="68"/>
                    <a:pt x="1174" y="70"/>
                  </a:cubicBezTo>
                  <a:cubicBezTo>
                    <a:pt x="1174" y="71"/>
                    <a:pt x="1174" y="72"/>
                    <a:pt x="1174" y="73"/>
                  </a:cubicBezTo>
                  <a:cubicBezTo>
                    <a:pt x="1173" y="77"/>
                    <a:pt x="1172" y="81"/>
                    <a:pt x="1172" y="86"/>
                  </a:cubicBezTo>
                  <a:cubicBezTo>
                    <a:pt x="1184" y="86"/>
                    <a:pt x="1198" y="86"/>
                    <a:pt x="1211" y="84"/>
                  </a:cubicBezTo>
                  <a:cubicBezTo>
                    <a:pt x="1212" y="84"/>
                    <a:pt x="1213" y="83"/>
                    <a:pt x="1214" y="83"/>
                  </a:cubicBezTo>
                  <a:cubicBezTo>
                    <a:pt x="1215" y="82"/>
                    <a:pt x="1217" y="81"/>
                    <a:pt x="1219" y="81"/>
                  </a:cubicBezTo>
                  <a:cubicBezTo>
                    <a:pt x="1221" y="81"/>
                    <a:pt x="1223" y="82"/>
                    <a:pt x="1225" y="83"/>
                  </a:cubicBezTo>
                  <a:cubicBezTo>
                    <a:pt x="1226" y="83"/>
                    <a:pt x="1227" y="84"/>
                    <a:pt x="1227" y="84"/>
                  </a:cubicBezTo>
                  <a:cubicBezTo>
                    <a:pt x="1240" y="84"/>
                    <a:pt x="1252" y="84"/>
                    <a:pt x="1264" y="84"/>
                  </a:cubicBezTo>
                  <a:cubicBezTo>
                    <a:pt x="1266" y="81"/>
                    <a:pt x="1268" y="77"/>
                    <a:pt x="1270" y="73"/>
                  </a:cubicBezTo>
                  <a:cubicBezTo>
                    <a:pt x="1274" y="66"/>
                    <a:pt x="1288" y="67"/>
                    <a:pt x="1289" y="77"/>
                  </a:cubicBezTo>
                  <a:cubicBezTo>
                    <a:pt x="1290" y="78"/>
                    <a:pt x="1290" y="80"/>
                    <a:pt x="1290" y="82"/>
                  </a:cubicBezTo>
                  <a:cubicBezTo>
                    <a:pt x="1290" y="84"/>
                    <a:pt x="1290" y="85"/>
                    <a:pt x="1289" y="87"/>
                  </a:cubicBezTo>
                  <a:cubicBezTo>
                    <a:pt x="1294" y="87"/>
                    <a:pt x="1298" y="89"/>
                    <a:pt x="1302" y="90"/>
                  </a:cubicBezTo>
                  <a:cubicBezTo>
                    <a:pt x="1306" y="91"/>
                    <a:pt x="1311" y="91"/>
                    <a:pt x="1315" y="92"/>
                  </a:cubicBezTo>
                  <a:cubicBezTo>
                    <a:pt x="1317" y="85"/>
                    <a:pt x="1319" y="79"/>
                    <a:pt x="1321" y="72"/>
                  </a:cubicBezTo>
                  <a:cubicBezTo>
                    <a:pt x="1322" y="71"/>
                    <a:pt x="1322" y="70"/>
                    <a:pt x="1324" y="69"/>
                  </a:cubicBezTo>
                  <a:cubicBezTo>
                    <a:pt x="1326" y="68"/>
                    <a:pt x="1327" y="68"/>
                    <a:pt x="1329" y="68"/>
                  </a:cubicBezTo>
                  <a:cubicBezTo>
                    <a:pt x="1330" y="68"/>
                    <a:pt x="1332" y="68"/>
                    <a:pt x="1333" y="69"/>
                  </a:cubicBezTo>
                  <a:cubicBezTo>
                    <a:pt x="1334" y="70"/>
                    <a:pt x="1335" y="71"/>
                    <a:pt x="1336" y="72"/>
                  </a:cubicBezTo>
                  <a:cubicBezTo>
                    <a:pt x="1337" y="73"/>
                    <a:pt x="1337" y="75"/>
                    <a:pt x="1337" y="76"/>
                  </a:cubicBezTo>
                  <a:cubicBezTo>
                    <a:pt x="1337" y="82"/>
                    <a:pt x="1337" y="89"/>
                    <a:pt x="1336" y="95"/>
                  </a:cubicBezTo>
                  <a:lnTo>
                    <a:pt x="1353" y="95"/>
                  </a:lnTo>
                  <a:cubicBezTo>
                    <a:pt x="1367" y="95"/>
                    <a:pt x="1366" y="76"/>
                    <a:pt x="1355" y="73"/>
                  </a:cubicBezTo>
                  <a:cubicBezTo>
                    <a:pt x="1331" y="65"/>
                    <a:pt x="1308" y="61"/>
                    <a:pt x="1283" y="59"/>
                  </a:cubicBezTo>
                  <a:cubicBezTo>
                    <a:pt x="1241" y="57"/>
                    <a:pt x="1198" y="61"/>
                    <a:pt x="1155" y="59"/>
                  </a:cubicBezTo>
                  <a:lnTo>
                    <a:pt x="1149" y="59"/>
                  </a:lnTo>
                  <a:cubicBezTo>
                    <a:pt x="1146" y="59"/>
                    <a:pt x="1142" y="59"/>
                    <a:pt x="1139" y="59"/>
                  </a:cubicBezTo>
                  <a:cubicBezTo>
                    <a:pt x="1114" y="59"/>
                    <a:pt x="1090" y="57"/>
                    <a:pt x="1065" y="54"/>
                  </a:cubicBezTo>
                  <a:cubicBezTo>
                    <a:pt x="1053" y="51"/>
                    <a:pt x="1040" y="50"/>
                    <a:pt x="1026" y="48"/>
                  </a:cubicBezTo>
                  <a:cubicBezTo>
                    <a:pt x="863" y="48"/>
                    <a:pt x="701" y="25"/>
                    <a:pt x="537" y="26"/>
                  </a:cubicBezTo>
                  <a:cubicBezTo>
                    <a:pt x="482" y="28"/>
                    <a:pt x="427" y="32"/>
                    <a:pt x="373"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 name="Google Shape;1238;p29">
              <a:extLst>
                <a:ext uri="{FF2B5EF4-FFF2-40B4-BE49-F238E27FC236}">
                  <a16:creationId xmlns:a16="http://schemas.microsoft.com/office/drawing/2014/main" id="{4A166872-E6A7-1DBA-617B-98EC21A2319A}"/>
                </a:ext>
              </a:extLst>
            </p:cNvPr>
            <p:cNvSpPr/>
            <p:nvPr/>
          </p:nvSpPr>
          <p:spPr>
            <a:xfrm>
              <a:off x="1729445" y="-858455"/>
              <a:ext cx="14040" cy="11880"/>
            </a:xfrm>
            <a:custGeom>
              <a:avLst/>
              <a:gdLst/>
              <a:ahLst/>
              <a:cxnLst/>
              <a:rect l="l" t="t" r="r" b="b"/>
              <a:pathLst>
                <a:path w="39" h="33" extrusionOk="0">
                  <a:moveTo>
                    <a:pt x="14" y="31"/>
                  </a:moveTo>
                  <a:cubicBezTo>
                    <a:pt x="22" y="31"/>
                    <a:pt x="29" y="31"/>
                    <a:pt x="37" y="32"/>
                  </a:cubicBezTo>
                  <a:cubicBezTo>
                    <a:pt x="37" y="22"/>
                    <a:pt x="37" y="13"/>
                    <a:pt x="38" y="2"/>
                  </a:cubicBezTo>
                  <a:cubicBezTo>
                    <a:pt x="26" y="2"/>
                    <a:pt x="13" y="1"/>
                    <a:pt x="0" y="0"/>
                  </a:cubicBezTo>
                  <a:cubicBezTo>
                    <a:pt x="1" y="1"/>
                    <a:pt x="1" y="1"/>
                    <a:pt x="1" y="1"/>
                  </a:cubicBezTo>
                  <a:cubicBezTo>
                    <a:pt x="2" y="2"/>
                    <a:pt x="4" y="3"/>
                    <a:pt x="4" y="4"/>
                  </a:cubicBezTo>
                  <a:lnTo>
                    <a:pt x="5" y="4"/>
                  </a:lnTo>
                  <a:cubicBezTo>
                    <a:pt x="9" y="13"/>
                    <a:pt x="13" y="22"/>
                    <a:pt x="14" y="3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 name="Google Shape;1239;p29">
              <a:extLst>
                <a:ext uri="{FF2B5EF4-FFF2-40B4-BE49-F238E27FC236}">
                  <a16:creationId xmlns:a16="http://schemas.microsoft.com/office/drawing/2014/main" id="{D345B260-8938-D142-4A4A-F0596BCCAD33}"/>
                </a:ext>
              </a:extLst>
            </p:cNvPr>
            <p:cNvSpPr/>
            <p:nvPr/>
          </p:nvSpPr>
          <p:spPr>
            <a:xfrm>
              <a:off x="1549805" y="-860615"/>
              <a:ext cx="9720" cy="4320"/>
            </a:xfrm>
            <a:custGeom>
              <a:avLst/>
              <a:gdLst/>
              <a:ahLst/>
              <a:cxnLst/>
              <a:rect l="l" t="t" r="r" b="b"/>
              <a:pathLst>
                <a:path w="27" h="12" extrusionOk="0">
                  <a:moveTo>
                    <a:pt x="2" y="9"/>
                  </a:moveTo>
                  <a:lnTo>
                    <a:pt x="21" y="11"/>
                  </a:lnTo>
                  <a:cubicBezTo>
                    <a:pt x="22" y="8"/>
                    <a:pt x="22" y="6"/>
                    <a:pt x="24" y="3"/>
                  </a:cubicBezTo>
                  <a:cubicBezTo>
                    <a:pt x="25" y="2"/>
                    <a:pt x="25" y="2"/>
                    <a:pt x="26" y="1"/>
                  </a:cubicBezTo>
                  <a:lnTo>
                    <a:pt x="0" y="0"/>
                  </a:lnTo>
                  <a:cubicBezTo>
                    <a:pt x="0" y="0"/>
                    <a:pt x="1" y="1"/>
                    <a:pt x="1" y="2"/>
                  </a:cubicBezTo>
                  <a:cubicBezTo>
                    <a:pt x="2" y="3"/>
                    <a:pt x="3" y="5"/>
                    <a:pt x="3" y="7"/>
                  </a:cubicBezTo>
                  <a:lnTo>
                    <a:pt x="2"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 name="Google Shape;1240;p29">
              <a:extLst>
                <a:ext uri="{FF2B5EF4-FFF2-40B4-BE49-F238E27FC236}">
                  <a16:creationId xmlns:a16="http://schemas.microsoft.com/office/drawing/2014/main" id="{6170E016-10CF-EA66-65BF-14B2797DA48F}"/>
                </a:ext>
              </a:extLst>
            </p:cNvPr>
            <p:cNvSpPr/>
            <p:nvPr/>
          </p:nvSpPr>
          <p:spPr>
            <a:xfrm>
              <a:off x="1564925" y="-860975"/>
              <a:ext cx="161280" cy="13320"/>
            </a:xfrm>
            <a:custGeom>
              <a:avLst/>
              <a:gdLst/>
              <a:ahLst/>
              <a:cxnLst/>
              <a:rect l="l" t="t" r="r" b="b"/>
              <a:pathLst>
                <a:path w="448" h="37" extrusionOk="0">
                  <a:moveTo>
                    <a:pt x="4" y="14"/>
                  </a:moveTo>
                  <a:lnTo>
                    <a:pt x="34" y="18"/>
                  </a:lnTo>
                  <a:cubicBezTo>
                    <a:pt x="34" y="17"/>
                    <a:pt x="35" y="16"/>
                    <a:pt x="35" y="15"/>
                  </a:cubicBezTo>
                  <a:cubicBezTo>
                    <a:pt x="36" y="14"/>
                    <a:pt x="37" y="12"/>
                    <a:pt x="38" y="11"/>
                  </a:cubicBezTo>
                  <a:cubicBezTo>
                    <a:pt x="38" y="11"/>
                    <a:pt x="39" y="11"/>
                    <a:pt x="40" y="10"/>
                  </a:cubicBezTo>
                  <a:cubicBezTo>
                    <a:pt x="41" y="9"/>
                    <a:pt x="42" y="8"/>
                    <a:pt x="44" y="8"/>
                  </a:cubicBezTo>
                  <a:cubicBezTo>
                    <a:pt x="46" y="8"/>
                    <a:pt x="47" y="9"/>
                    <a:pt x="49" y="10"/>
                  </a:cubicBezTo>
                  <a:lnTo>
                    <a:pt x="50" y="11"/>
                  </a:lnTo>
                  <a:cubicBezTo>
                    <a:pt x="51" y="12"/>
                    <a:pt x="51" y="12"/>
                    <a:pt x="52" y="13"/>
                  </a:cubicBezTo>
                  <a:cubicBezTo>
                    <a:pt x="53" y="15"/>
                    <a:pt x="54" y="17"/>
                    <a:pt x="54" y="19"/>
                  </a:cubicBezTo>
                  <a:lnTo>
                    <a:pt x="71" y="21"/>
                  </a:lnTo>
                  <a:cubicBezTo>
                    <a:pt x="71" y="19"/>
                    <a:pt x="71" y="17"/>
                    <a:pt x="71" y="14"/>
                  </a:cubicBezTo>
                  <a:cubicBezTo>
                    <a:pt x="71" y="13"/>
                    <a:pt x="71" y="12"/>
                    <a:pt x="72" y="11"/>
                  </a:cubicBezTo>
                  <a:cubicBezTo>
                    <a:pt x="73" y="10"/>
                    <a:pt x="73" y="9"/>
                    <a:pt x="75" y="8"/>
                  </a:cubicBezTo>
                  <a:cubicBezTo>
                    <a:pt x="77" y="7"/>
                    <a:pt x="78" y="7"/>
                    <a:pt x="80" y="7"/>
                  </a:cubicBezTo>
                  <a:cubicBezTo>
                    <a:pt x="81" y="7"/>
                    <a:pt x="83" y="7"/>
                    <a:pt x="84" y="8"/>
                  </a:cubicBezTo>
                  <a:cubicBezTo>
                    <a:pt x="85" y="9"/>
                    <a:pt x="87" y="10"/>
                    <a:pt x="87" y="11"/>
                  </a:cubicBezTo>
                  <a:cubicBezTo>
                    <a:pt x="88" y="12"/>
                    <a:pt x="88" y="13"/>
                    <a:pt x="88" y="14"/>
                  </a:cubicBezTo>
                  <a:cubicBezTo>
                    <a:pt x="88" y="17"/>
                    <a:pt x="88" y="20"/>
                    <a:pt x="88" y="23"/>
                  </a:cubicBezTo>
                  <a:lnTo>
                    <a:pt x="106" y="25"/>
                  </a:lnTo>
                  <a:cubicBezTo>
                    <a:pt x="106" y="24"/>
                    <a:pt x="106" y="22"/>
                    <a:pt x="106" y="20"/>
                  </a:cubicBezTo>
                  <a:cubicBezTo>
                    <a:pt x="106" y="18"/>
                    <a:pt x="106" y="17"/>
                    <a:pt x="107" y="15"/>
                  </a:cubicBezTo>
                  <a:cubicBezTo>
                    <a:pt x="108" y="14"/>
                    <a:pt x="109" y="12"/>
                    <a:pt x="111" y="11"/>
                  </a:cubicBezTo>
                  <a:cubicBezTo>
                    <a:pt x="113" y="10"/>
                    <a:pt x="114" y="10"/>
                    <a:pt x="116" y="10"/>
                  </a:cubicBezTo>
                  <a:cubicBezTo>
                    <a:pt x="117" y="10"/>
                    <a:pt x="119" y="10"/>
                    <a:pt x="121" y="11"/>
                  </a:cubicBezTo>
                  <a:cubicBezTo>
                    <a:pt x="123" y="12"/>
                    <a:pt x="123" y="14"/>
                    <a:pt x="124" y="15"/>
                  </a:cubicBezTo>
                  <a:cubicBezTo>
                    <a:pt x="125" y="17"/>
                    <a:pt x="126" y="18"/>
                    <a:pt x="126" y="20"/>
                  </a:cubicBezTo>
                  <a:cubicBezTo>
                    <a:pt x="126" y="22"/>
                    <a:pt x="126" y="24"/>
                    <a:pt x="126" y="27"/>
                  </a:cubicBezTo>
                  <a:cubicBezTo>
                    <a:pt x="141" y="28"/>
                    <a:pt x="158" y="29"/>
                    <a:pt x="174" y="29"/>
                  </a:cubicBezTo>
                  <a:cubicBezTo>
                    <a:pt x="174" y="28"/>
                    <a:pt x="174" y="26"/>
                    <a:pt x="174" y="25"/>
                  </a:cubicBezTo>
                  <a:cubicBezTo>
                    <a:pt x="174" y="24"/>
                    <a:pt x="174" y="24"/>
                    <a:pt x="174" y="23"/>
                  </a:cubicBezTo>
                  <a:cubicBezTo>
                    <a:pt x="175" y="21"/>
                    <a:pt x="176" y="20"/>
                    <a:pt x="178" y="19"/>
                  </a:cubicBezTo>
                  <a:cubicBezTo>
                    <a:pt x="180" y="18"/>
                    <a:pt x="181" y="18"/>
                    <a:pt x="183" y="18"/>
                  </a:cubicBezTo>
                  <a:cubicBezTo>
                    <a:pt x="184" y="18"/>
                    <a:pt x="186" y="18"/>
                    <a:pt x="188" y="19"/>
                  </a:cubicBezTo>
                  <a:cubicBezTo>
                    <a:pt x="190" y="20"/>
                    <a:pt x="191" y="21"/>
                    <a:pt x="192" y="23"/>
                  </a:cubicBezTo>
                  <a:cubicBezTo>
                    <a:pt x="193" y="24"/>
                    <a:pt x="193" y="24"/>
                    <a:pt x="193" y="25"/>
                  </a:cubicBezTo>
                  <a:cubicBezTo>
                    <a:pt x="193" y="27"/>
                    <a:pt x="193" y="28"/>
                    <a:pt x="193" y="30"/>
                  </a:cubicBezTo>
                  <a:lnTo>
                    <a:pt x="295" y="30"/>
                  </a:lnTo>
                  <a:cubicBezTo>
                    <a:pt x="297" y="29"/>
                    <a:pt x="298" y="29"/>
                    <a:pt x="300" y="29"/>
                  </a:cubicBezTo>
                  <a:cubicBezTo>
                    <a:pt x="301" y="29"/>
                    <a:pt x="303" y="29"/>
                    <a:pt x="304" y="30"/>
                  </a:cubicBezTo>
                  <a:lnTo>
                    <a:pt x="340" y="30"/>
                  </a:lnTo>
                  <a:cubicBezTo>
                    <a:pt x="341" y="29"/>
                    <a:pt x="341" y="28"/>
                    <a:pt x="342" y="27"/>
                  </a:cubicBezTo>
                  <a:cubicBezTo>
                    <a:pt x="342" y="27"/>
                    <a:pt x="342" y="26"/>
                    <a:pt x="343" y="26"/>
                  </a:cubicBezTo>
                  <a:cubicBezTo>
                    <a:pt x="343" y="25"/>
                    <a:pt x="344" y="25"/>
                    <a:pt x="345" y="24"/>
                  </a:cubicBezTo>
                  <a:cubicBezTo>
                    <a:pt x="346" y="23"/>
                    <a:pt x="347" y="23"/>
                    <a:pt x="348" y="23"/>
                  </a:cubicBezTo>
                  <a:cubicBezTo>
                    <a:pt x="349" y="23"/>
                    <a:pt x="350" y="23"/>
                    <a:pt x="351" y="24"/>
                  </a:cubicBezTo>
                  <a:cubicBezTo>
                    <a:pt x="352" y="25"/>
                    <a:pt x="352" y="25"/>
                    <a:pt x="353" y="26"/>
                  </a:cubicBezTo>
                  <a:cubicBezTo>
                    <a:pt x="354" y="27"/>
                    <a:pt x="354" y="29"/>
                    <a:pt x="355" y="30"/>
                  </a:cubicBezTo>
                  <a:cubicBezTo>
                    <a:pt x="365" y="30"/>
                    <a:pt x="374" y="31"/>
                    <a:pt x="385" y="32"/>
                  </a:cubicBezTo>
                  <a:cubicBezTo>
                    <a:pt x="385" y="29"/>
                    <a:pt x="385" y="27"/>
                    <a:pt x="387" y="24"/>
                  </a:cubicBezTo>
                  <a:cubicBezTo>
                    <a:pt x="387" y="23"/>
                    <a:pt x="387" y="22"/>
                    <a:pt x="388" y="21"/>
                  </a:cubicBezTo>
                  <a:cubicBezTo>
                    <a:pt x="388" y="20"/>
                    <a:pt x="390" y="19"/>
                    <a:pt x="391" y="18"/>
                  </a:cubicBezTo>
                  <a:cubicBezTo>
                    <a:pt x="392" y="17"/>
                    <a:pt x="394" y="17"/>
                    <a:pt x="396" y="17"/>
                  </a:cubicBezTo>
                  <a:cubicBezTo>
                    <a:pt x="397" y="17"/>
                    <a:pt x="398" y="17"/>
                    <a:pt x="400" y="18"/>
                  </a:cubicBezTo>
                  <a:cubicBezTo>
                    <a:pt x="401" y="19"/>
                    <a:pt x="403" y="20"/>
                    <a:pt x="404" y="21"/>
                  </a:cubicBezTo>
                  <a:cubicBezTo>
                    <a:pt x="404" y="22"/>
                    <a:pt x="405" y="23"/>
                    <a:pt x="405" y="24"/>
                  </a:cubicBezTo>
                  <a:cubicBezTo>
                    <a:pt x="405" y="28"/>
                    <a:pt x="406" y="31"/>
                    <a:pt x="406" y="35"/>
                  </a:cubicBezTo>
                  <a:lnTo>
                    <a:pt x="427" y="36"/>
                  </a:lnTo>
                  <a:lnTo>
                    <a:pt x="442" y="36"/>
                  </a:lnTo>
                  <a:cubicBezTo>
                    <a:pt x="441" y="32"/>
                    <a:pt x="441" y="28"/>
                    <a:pt x="441" y="24"/>
                  </a:cubicBezTo>
                  <a:cubicBezTo>
                    <a:pt x="441" y="20"/>
                    <a:pt x="441" y="16"/>
                    <a:pt x="442" y="12"/>
                  </a:cubicBezTo>
                  <a:cubicBezTo>
                    <a:pt x="442" y="11"/>
                    <a:pt x="442" y="11"/>
                    <a:pt x="443" y="10"/>
                  </a:cubicBezTo>
                  <a:cubicBezTo>
                    <a:pt x="445" y="8"/>
                    <a:pt x="445" y="7"/>
                    <a:pt x="446" y="6"/>
                  </a:cubicBezTo>
                  <a:lnTo>
                    <a:pt x="447" y="6"/>
                  </a:lnTo>
                  <a:cubicBezTo>
                    <a:pt x="399" y="6"/>
                    <a:pt x="349" y="9"/>
                    <a:pt x="302" y="10"/>
                  </a:cubicBezTo>
                  <a:cubicBezTo>
                    <a:pt x="215" y="10"/>
                    <a:pt x="129" y="0"/>
                    <a:pt x="41" y="1"/>
                  </a:cubicBezTo>
                  <a:cubicBezTo>
                    <a:pt x="27" y="1"/>
                    <a:pt x="13" y="1"/>
                    <a:pt x="0" y="1"/>
                  </a:cubicBezTo>
                  <a:cubicBezTo>
                    <a:pt x="0" y="2"/>
                    <a:pt x="1" y="3"/>
                    <a:pt x="2" y="4"/>
                  </a:cubicBezTo>
                  <a:cubicBezTo>
                    <a:pt x="3" y="6"/>
                    <a:pt x="3" y="8"/>
                    <a:pt x="3" y="10"/>
                  </a:cubicBezTo>
                  <a:lnTo>
                    <a:pt x="3" y="11"/>
                  </a:lnTo>
                  <a:lnTo>
                    <a:pt x="4"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 name="Google Shape;1241;p29">
              <a:extLst>
                <a:ext uri="{FF2B5EF4-FFF2-40B4-BE49-F238E27FC236}">
                  <a16:creationId xmlns:a16="http://schemas.microsoft.com/office/drawing/2014/main" id="{A5967278-8F81-953C-59AA-C55400F7BD39}"/>
                </a:ext>
              </a:extLst>
            </p:cNvPr>
            <p:cNvSpPr/>
            <p:nvPr/>
          </p:nvSpPr>
          <p:spPr>
            <a:xfrm>
              <a:off x="1431365" y="-852335"/>
              <a:ext cx="7920" cy="9000"/>
            </a:xfrm>
            <a:custGeom>
              <a:avLst/>
              <a:gdLst/>
              <a:ahLst/>
              <a:cxnLst/>
              <a:rect l="l" t="t" r="r" b="b"/>
              <a:pathLst>
                <a:path w="22" h="25" extrusionOk="0">
                  <a:moveTo>
                    <a:pt x="2" y="23"/>
                  </a:moveTo>
                  <a:cubicBezTo>
                    <a:pt x="3" y="24"/>
                    <a:pt x="4" y="24"/>
                    <a:pt x="6" y="24"/>
                  </a:cubicBezTo>
                  <a:cubicBezTo>
                    <a:pt x="7" y="24"/>
                    <a:pt x="8" y="24"/>
                    <a:pt x="9" y="23"/>
                  </a:cubicBezTo>
                  <a:cubicBezTo>
                    <a:pt x="12" y="22"/>
                    <a:pt x="14" y="21"/>
                    <a:pt x="17" y="20"/>
                  </a:cubicBezTo>
                  <a:cubicBezTo>
                    <a:pt x="18" y="19"/>
                    <a:pt x="20" y="18"/>
                    <a:pt x="21" y="17"/>
                  </a:cubicBezTo>
                  <a:cubicBezTo>
                    <a:pt x="20" y="11"/>
                    <a:pt x="19" y="6"/>
                    <a:pt x="18" y="0"/>
                  </a:cubicBezTo>
                  <a:cubicBezTo>
                    <a:pt x="16" y="1"/>
                    <a:pt x="15" y="2"/>
                    <a:pt x="14" y="3"/>
                  </a:cubicBezTo>
                  <a:cubicBezTo>
                    <a:pt x="9" y="6"/>
                    <a:pt x="5" y="8"/>
                    <a:pt x="0" y="9"/>
                  </a:cubicBezTo>
                  <a:cubicBezTo>
                    <a:pt x="0" y="14"/>
                    <a:pt x="1" y="19"/>
                    <a:pt x="2"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 name="Google Shape;1242;p29">
              <a:extLst>
                <a:ext uri="{FF2B5EF4-FFF2-40B4-BE49-F238E27FC236}">
                  <a16:creationId xmlns:a16="http://schemas.microsoft.com/office/drawing/2014/main" id="{5852C144-0C02-79C0-7D07-8670B6164F35}"/>
                </a:ext>
              </a:extLst>
            </p:cNvPr>
            <p:cNvSpPr/>
            <p:nvPr/>
          </p:nvSpPr>
          <p:spPr>
            <a:xfrm>
              <a:off x="1445045" y="-855575"/>
              <a:ext cx="8280" cy="4680"/>
            </a:xfrm>
            <a:custGeom>
              <a:avLst/>
              <a:gdLst/>
              <a:ahLst/>
              <a:cxnLst/>
              <a:rect l="l" t="t" r="r" b="b"/>
              <a:pathLst>
                <a:path w="23" h="13" extrusionOk="0">
                  <a:moveTo>
                    <a:pt x="0" y="0"/>
                  </a:moveTo>
                  <a:lnTo>
                    <a:pt x="2" y="12"/>
                  </a:lnTo>
                  <a:cubicBezTo>
                    <a:pt x="6" y="9"/>
                    <a:pt x="11" y="6"/>
                    <a:pt x="15" y="4"/>
                  </a:cubicBezTo>
                  <a:cubicBezTo>
                    <a:pt x="17" y="2"/>
                    <a:pt x="20" y="1"/>
                    <a:pt x="22" y="0"/>
                  </a:cubicBezTo>
                  <a:cubicBezTo>
                    <a:pt x="18" y="0"/>
                    <a:pt x="15" y="0"/>
                    <a:pt x="11" y="0"/>
                  </a:cubicBezTo>
                  <a:cubicBezTo>
                    <a:pt x="7" y="0"/>
                    <a:pt x="4"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 name="Google Shape;1243;p29">
              <a:extLst>
                <a:ext uri="{FF2B5EF4-FFF2-40B4-BE49-F238E27FC236}">
                  <a16:creationId xmlns:a16="http://schemas.microsoft.com/office/drawing/2014/main" id="{FF134AA0-0B2D-C8CA-8874-C45A798E6325}"/>
                </a:ext>
              </a:extLst>
            </p:cNvPr>
            <p:cNvSpPr/>
            <p:nvPr/>
          </p:nvSpPr>
          <p:spPr>
            <a:xfrm>
              <a:off x="1461245" y="-860615"/>
              <a:ext cx="9720" cy="3240"/>
            </a:xfrm>
            <a:custGeom>
              <a:avLst/>
              <a:gdLst/>
              <a:ahLst/>
              <a:cxnLst/>
              <a:rect l="l" t="t" r="r" b="b"/>
              <a:pathLst>
                <a:path w="27" h="9" extrusionOk="0">
                  <a:moveTo>
                    <a:pt x="0" y="6"/>
                  </a:moveTo>
                  <a:lnTo>
                    <a:pt x="0" y="8"/>
                  </a:lnTo>
                  <a:cubicBezTo>
                    <a:pt x="9" y="8"/>
                    <a:pt x="17" y="8"/>
                    <a:pt x="26" y="7"/>
                  </a:cubicBezTo>
                  <a:cubicBezTo>
                    <a:pt x="26" y="6"/>
                    <a:pt x="26" y="4"/>
                    <a:pt x="26" y="3"/>
                  </a:cubicBezTo>
                  <a:lnTo>
                    <a:pt x="3" y="0"/>
                  </a:lnTo>
                  <a:cubicBezTo>
                    <a:pt x="3" y="2"/>
                    <a:pt x="2" y="3"/>
                    <a:pt x="1" y="5"/>
                  </a:cubicBezTo>
                  <a:lnTo>
                    <a:pt x="0"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 name="Google Shape;1244;p29">
              <a:extLst>
                <a:ext uri="{FF2B5EF4-FFF2-40B4-BE49-F238E27FC236}">
                  <a16:creationId xmlns:a16="http://schemas.microsoft.com/office/drawing/2014/main" id="{D1DCAD28-4B49-E80E-8677-830F423BF575}"/>
                </a:ext>
              </a:extLst>
            </p:cNvPr>
            <p:cNvSpPr/>
            <p:nvPr/>
          </p:nvSpPr>
          <p:spPr>
            <a:xfrm>
              <a:off x="1459805" y="-869975"/>
              <a:ext cx="10800" cy="10800"/>
            </a:xfrm>
            <a:custGeom>
              <a:avLst/>
              <a:gdLst/>
              <a:ahLst/>
              <a:cxnLst/>
              <a:rect l="l" t="t" r="r" b="b"/>
              <a:pathLst>
                <a:path w="30" h="30" extrusionOk="0">
                  <a:moveTo>
                    <a:pt x="6" y="26"/>
                  </a:moveTo>
                  <a:lnTo>
                    <a:pt x="29" y="29"/>
                  </a:lnTo>
                  <a:lnTo>
                    <a:pt x="29" y="27"/>
                  </a:lnTo>
                  <a:cubicBezTo>
                    <a:pt x="28" y="20"/>
                    <a:pt x="25" y="13"/>
                    <a:pt x="22" y="7"/>
                  </a:cubicBezTo>
                  <a:cubicBezTo>
                    <a:pt x="21" y="5"/>
                    <a:pt x="20" y="4"/>
                    <a:pt x="19" y="2"/>
                  </a:cubicBezTo>
                  <a:cubicBezTo>
                    <a:pt x="18" y="1"/>
                    <a:pt x="17" y="1"/>
                    <a:pt x="16" y="0"/>
                  </a:cubicBezTo>
                  <a:cubicBezTo>
                    <a:pt x="11" y="0"/>
                    <a:pt x="6" y="2"/>
                    <a:pt x="1" y="3"/>
                  </a:cubicBezTo>
                  <a:lnTo>
                    <a:pt x="0" y="4"/>
                  </a:lnTo>
                  <a:cubicBezTo>
                    <a:pt x="0" y="5"/>
                    <a:pt x="0" y="5"/>
                    <a:pt x="0" y="5"/>
                  </a:cubicBezTo>
                  <a:cubicBezTo>
                    <a:pt x="2" y="7"/>
                    <a:pt x="3" y="8"/>
                    <a:pt x="4" y="10"/>
                  </a:cubicBezTo>
                  <a:cubicBezTo>
                    <a:pt x="6" y="13"/>
                    <a:pt x="7" y="17"/>
                    <a:pt x="7" y="20"/>
                  </a:cubicBezTo>
                  <a:cubicBezTo>
                    <a:pt x="7" y="22"/>
                    <a:pt x="7" y="24"/>
                    <a:pt x="6"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 name="Google Shape;1245;p29">
              <a:extLst>
                <a:ext uri="{FF2B5EF4-FFF2-40B4-BE49-F238E27FC236}">
                  <a16:creationId xmlns:a16="http://schemas.microsoft.com/office/drawing/2014/main" id="{2B3A2519-9D19-F185-51EF-D7A5394E9DB4}"/>
                </a:ext>
              </a:extLst>
            </p:cNvPr>
            <p:cNvSpPr/>
            <p:nvPr/>
          </p:nvSpPr>
          <p:spPr>
            <a:xfrm>
              <a:off x="1472765" y="-859175"/>
              <a:ext cx="7920" cy="1440"/>
            </a:xfrm>
            <a:custGeom>
              <a:avLst/>
              <a:gdLst/>
              <a:ahLst/>
              <a:cxnLst/>
              <a:rect l="l" t="t" r="r" b="b"/>
              <a:pathLst>
                <a:path w="22" h="4" extrusionOk="0">
                  <a:moveTo>
                    <a:pt x="21" y="3"/>
                  </a:moveTo>
                  <a:lnTo>
                    <a:pt x="0" y="0"/>
                  </a:lnTo>
                  <a:cubicBezTo>
                    <a:pt x="1" y="0"/>
                    <a:pt x="1" y="1"/>
                    <a:pt x="1" y="1"/>
                  </a:cubicBezTo>
                  <a:cubicBezTo>
                    <a:pt x="1" y="2"/>
                    <a:pt x="2" y="2"/>
                    <a:pt x="2" y="3"/>
                  </a:cubicBezTo>
                  <a:lnTo>
                    <a:pt x="21"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 name="Google Shape;1246;p29">
              <a:extLst>
                <a:ext uri="{FF2B5EF4-FFF2-40B4-BE49-F238E27FC236}">
                  <a16:creationId xmlns:a16="http://schemas.microsoft.com/office/drawing/2014/main" id="{690C337A-EF2E-4A94-602E-8655CA611A4C}"/>
                </a:ext>
              </a:extLst>
            </p:cNvPr>
            <p:cNvSpPr/>
            <p:nvPr/>
          </p:nvSpPr>
          <p:spPr>
            <a:xfrm>
              <a:off x="1472405" y="-868175"/>
              <a:ext cx="10440" cy="10080"/>
            </a:xfrm>
            <a:custGeom>
              <a:avLst/>
              <a:gdLst/>
              <a:ahLst/>
              <a:cxnLst/>
              <a:rect l="l" t="t" r="r" b="b"/>
              <a:pathLst>
                <a:path w="29" h="28" extrusionOk="0">
                  <a:moveTo>
                    <a:pt x="28" y="27"/>
                  </a:moveTo>
                  <a:cubicBezTo>
                    <a:pt x="25" y="14"/>
                    <a:pt x="18" y="0"/>
                    <a:pt x="5" y="10"/>
                  </a:cubicBezTo>
                  <a:cubicBezTo>
                    <a:pt x="4" y="11"/>
                    <a:pt x="3" y="12"/>
                    <a:pt x="2" y="13"/>
                  </a:cubicBezTo>
                  <a:cubicBezTo>
                    <a:pt x="1" y="15"/>
                    <a:pt x="0" y="17"/>
                    <a:pt x="0" y="19"/>
                  </a:cubicBezTo>
                  <a:cubicBezTo>
                    <a:pt x="0" y="21"/>
                    <a:pt x="0" y="22"/>
                    <a:pt x="1" y="24"/>
                  </a:cubicBezTo>
                  <a:lnTo>
                    <a:pt x="22" y="27"/>
                  </a:lnTo>
                  <a:lnTo>
                    <a:pt x="28" y="2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 name="Google Shape;1247;p29">
              <a:extLst>
                <a:ext uri="{FF2B5EF4-FFF2-40B4-BE49-F238E27FC236}">
                  <a16:creationId xmlns:a16="http://schemas.microsoft.com/office/drawing/2014/main" id="{CFCBE64A-5AA8-8B36-FBA7-692FF8AFF570}"/>
                </a:ext>
              </a:extLst>
            </p:cNvPr>
            <p:cNvSpPr/>
            <p:nvPr/>
          </p:nvSpPr>
          <p:spPr>
            <a:xfrm>
              <a:off x="1513445" y="-864575"/>
              <a:ext cx="3240" cy="720"/>
            </a:xfrm>
            <a:custGeom>
              <a:avLst/>
              <a:gdLst/>
              <a:ahLst/>
              <a:cxnLst/>
              <a:rect l="l" t="t" r="r" b="b"/>
              <a:pathLst>
                <a:path w="9" h="2" extrusionOk="0">
                  <a:moveTo>
                    <a:pt x="0" y="1"/>
                  </a:moveTo>
                  <a:lnTo>
                    <a:pt x="8" y="1"/>
                  </a:lnTo>
                  <a:cubicBezTo>
                    <a:pt x="6" y="1"/>
                    <a:pt x="5" y="0"/>
                    <a:pt x="4" y="0"/>
                  </a:cubicBezTo>
                  <a:cubicBezTo>
                    <a:pt x="3" y="0"/>
                    <a:pt x="1" y="1"/>
                    <a:pt x="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 name="Google Shape;1248;p29">
              <a:extLst>
                <a:ext uri="{FF2B5EF4-FFF2-40B4-BE49-F238E27FC236}">
                  <a16:creationId xmlns:a16="http://schemas.microsoft.com/office/drawing/2014/main" id="{6D68A4A2-2843-F3E5-6C5F-8C1945874479}"/>
                </a:ext>
              </a:extLst>
            </p:cNvPr>
            <p:cNvSpPr/>
            <p:nvPr/>
          </p:nvSpPr>
          <p:spPr>
            <a:xfrm>
              <a:off x="1509125" y="-863855"/>
              <a:ext cx="10440" cy="6840"/>
            </a:xfrm>
            <a:custGeom>
              <a:avLst/>
              <a:gdLst/>
              <a:ahLst/>
              <a:cxnLst/>
              <a:rect l="l" t="t" r="r" b="b"/>
              <a:pathLst>
                <a:path w="29" h="19" extrusionOk="0">
                  <a:moveTo>
                    <a:pt x="28" y="14"/>
                  </a:moveTo>
                  <a:cubicBezTo>
                    <a:pt x="28" y="13"/>
                    <a:pt x="28" y="13"/>
                    <a:pt x="28" y="12"/>
                  </a:cubicBezTo>
                  <a:cubicBezTo>
                    <a:pt x="28" y="10"/>
                    <a:pt x="27" y="8"/>
                    <a:pt x="26" y="5"/>
                  </a:cubicBezTo>
                  <a:cubicBezTo>
                    <a:pt x="25" y="3"/>
                    <a:pt x="23" y="2"/>
                    <a:pt x="21" y="0"/>
                  </a:cubicBezTo>
                  <a:lnTo>
                    <a:pt x="20" y="0"/>
                  </a:lnTo>
                  <a:lnTo>
                    <a:pt x="12" y="0"/>
                  </a:lnTo>
                  <a:cubicBezTo>
                    <a:pt x="10" y="0"/>
                    <a:pt x="8" y="0"/>
                    <a:pt x="6" y="1"/>
                  </a:cubicBezTo>
                  <a:cubicBezTo>
                    <a:pt x="4" y="3"/>
                    <a:pt x="4" y="4"/>
                    <a:pt x="2" y="6"/>
                  </a:cubicBezTo>
                  <a:cubicBezTo>
                    <a:pt x="0" y="8"/>
                    <a:pt x="0" y="10"/>
                    <a:pt x="0" y="13"/>
                  </a:cubicBezTo>
                  <a:lnTo>
                    <a:pt x="0" y="14"/>
                  </a:lnTo>
                  <a:cubicBezTo>
                    <a:pt x="0" y="16"/>
                    <a:pt x="0" y="17"/>
                    <a:pt x="0" y="18"/>
                  </a:cubicBezTo>
                  <a:lnTo>
                    <a:pt x="27" y="18"/>
                  </a:lnTo>
                  <a:cubicBezTo>
                    <a:pt x="27" y="18"/>
                    <a:pt x="28" y="15"/>
                    <a:pt x="28"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 name="Google Shape;1249;p29">
              <a:extLst>
                <a:ext uri="{FF2B5EF4-FFF2-40B4-BE49-F238E27FC236}">
                  <a16:creationId xmlns:a16="http://schemas.microsoft.com/office/drawing/2014/main" id="{88C65130-247F-454A-48DB-E42B3900DC1E}"/>
                </a:ext>
              </a:extLst>
            </p:cNvPr>
            <p:cNvSpPr/>
            <p:nvPr/>
          </p:nvSpPr>
          <p:spPr>
            <a:xfrm>
              <a:off x="1543685" y="-862415"/>
              <a:ext cx="6120" cy="1800"/>
            </a:xfrm>
            <a:custGeom>
              <a:avLst/>
              <a:gdLst/>
              <a:ahLst/>
              <a:cxnLst/>
              <a:rect l="l" t="t" r="r" b="b"/>
              <a:pathLst>
                <a:path w="17" h="5" extrusionOk="0">
                  <a:moveTo>
                    <a:pt x="0" y="3"/>
                  </a:moveTo>
                  <a:lnTo>
                    <a:pt x="16" y="4"/>
                  </a:lnTo>
                  <a:cubicBezTo>
                    <a:pt x="16" y="3"/>
                    <a:pt x="15" y="3"/>
                    <a:pt x="14" y="2"/>
                  </a:cubicBezTo>
                  <a:cubicBezTo>
                    <a:pt x="12" y="1"/>
                    <a:pt x="10" y="0"/>
                    <a:pt x="8" y="0"/>
                  </a:cubicBezTo>
                  <a:cubicBezTo>
                    <a:pt x="5" y="0"/>
                    <a:pt x="3" y="1"/>
                    <a:pt x="1" y="2"/>
                  </a:cubicBezTo>
                  <a:lnTo>
                    <a:pt x="0"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 name="Google Shape;1250;p29">
              <a:extLst>
                <a:ext uri="{FF2B5EF4-FFF2-40B4-BE49-F238E27FC236}">
                  <a16:creationId xmlns:a16="http://schemas.microsoft.com/office/drawing/2014/main" id="{25BF72F7-2896-16D7-CF1F-421894A7A7A4}"/>
                </a:ext>
              </a:extLst>
            </p:cNvPr>
            <p:cNvSpPr/>
            <p:nvPr/>
          </p:nvSpPr>
          <p:spPr>
            <a:xfrm>
              <a:off x="1541525" y="-860975"/>
              <a:ext cx="9360" cy="3960"/>
            </a:xfrm>
            <a:custGeom>
              <a:avLst/>
              <a:gdLst/>
              <a:ahLst/>
              <a:cxnLst/>
              <a:rect l="l" t="t" r="r" b="b"/>
              <a:pathLst>
                <a:path w="26" h="11" extrusionOk="0">
                  <a:moveTo>
                    <a:pt x="0" y="9"/>
                  </a:moveTo>
                  <a:lnTo>
                    <a:pt x="25" y="10"/>
                  </a:lnTo>
                  <a:cubicBezTo>
                    <a:pt x="25" y="10"/>
                    <a:pt x="25" y="9"/>
                    <a:pt x="25" y="8"/>
                  </a:cubicBezTo>
                  <a:cubicBezTo>
                    <a:pt x="25" y="6"/>
                    <a:pt x="24" y="4"/>
                    <a:pt x="23" y="3"/>
                  </a:cubicBezTo>
                  <a:cubicBezTo>
                    <a:pt x="23" y="2"/>
                    <a:pt x="22" y="1"/>
                    <a:pt x="22" y="1"/>
                  </a:cubicBezTo>
                  <a:lnTo>
                    <a:pt x="6" y="0"/>
                  </a:lnTo>
                  <a:cubicBezTo>
                    <a:pt x="4" y="1"/>
                    <a:pt x="3" y="2"/>
                    <a:pt x="2" y="4"/>
                  </a:cubicBezTo>
                  <a:cubicBezTo>
                    <a:pt x="1" y="6"/>
                    <a:pt x="0" y="7"/>
                    <a:pt x="0"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 name="Google Shape;1251;p29">
              <a:extLst>
                <a:ext uri="{FF2B5EF4-FFF2-40B4-BE49-F238E27FC236}">
                  <a16:creationId xmlns:a16="http://schemas.microsoft.com/office/drawing/2014/main" id="{EC85685F-365A-21D9-BFDD-EB6DA49E75B3}"/>
                </a:ext>
              </a:extLst>
            </p:cNvPr>
            <p:cNvSpPr/>
            <p:nvPr/>
          </p:nvSpPr>
          <p:spPr>
            <a:xfrm>
              <a:off x="1558805" y="-861695"/>
              <a:ext cx="6840" cy="1800"/>
            </a:xfrm>
            <a:custGeom>
              <a:avLst/>
              <a:gdLst/>
              <a:ahLst/>
              <a:cxnLst/>
              <a:rect l="l" t="t" r="r" b="b"/>
              <a:pathLst>
                <a:path w="19" h="5" extrusionOk="0">
                  <a:moveTo>
                    <a:pt x="15" y="3"/>
                  </a:moveTo>
                  <a:cubicBezTo>
                    <a:pt x="15" y="2"/>
                    <a:pt x="15" y="2"/>
                    <a:pt x="14" y="1"/>
                  </a:cubicBezTo>
                  <a:cubicBezTo>
                    <a:pt x="12" y="0"/>
                    <a:pt x="10" y="0"/>
                    <a:pt x="8" y="0"/>
                  </a:cubicBezTo>
                  <a:cubicBezTo>
                    <a:pt x="6" y="0"/>
                    <a:pt x="5" y="0"/>
                    <a:pt x="3" y="1"/>
                  </a:cubicBezTo>
                  <a:cubicBezTo>
                    <a:pt x="2" y="2"/>
                    <a:pt x="0" y="3"/>
                    <a:pt x="0" y="4"/>
                  </a:cubicBezTo>
                  <a:lnTo>
                    <a:pt x="18" y="4"/>
                  </a:lnTo>
                  <a:cubicBezTo>
                    <a:pt x="17" y="4"/>
                    <a:pt x="16" y="3"/>
                    <a:pt x="15"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 name="Google Shape;1252;p29">
              <a:extLst>
                <a:ext uri="{FF2B5EF4-FFF2-40B4-BE49-F238E27FC236}">
                  <a16:creationId xmlns:a16="http://schemas.microsoft.com/office/drawing/2014/main" id="{C63C6951-E837-C143-4345-CF0999D35E10}"/>
                </a:ext>
              </a:extLst>
            </p:cNvPr>
            <p:cNvSpPr/>
            <p:nvPr/>
          </p:nvSpPr>
          <p:spPr>
            <a:xfrm>
              <a:off x="1557005" y="-859895"/>
              <a:ext cx="9720" cy="4320"/>
            </a:xfrm>
            <a:custGeom>
              <a:avLst/>
              <a:gdLst/>
              <a:ahLst/>
              <a:cxnLst/>
              <a:rect l="l" t="t" r="r" b="b"/>
              <a:pathLst>
                <a:path w="27" h="12" extrusionOk="0">
                  <a:moveTo>
                    <a:pt x="26" y="11"/>
                  </a:moveTo>
                  <a:lnTo>
                    <a:pt x="26" y="9"/>
                  </a:lnTo>
                  <a:cubicBezTo>
                    <a:pt x="26" y="7"/>
                    <a:pt x="26" y="4"/>
                    <a:pt x="25" y="3"/>
                  </a:cubicBezTo>
                  <a:cubicBezTo>
                    <a:pt x="24" y="2"/>
                    <a:pt x="24" y="1"/>
                    <a:pt x="23" y="0"/>
                  </a:cubicBezTo>
                  <a:lnTo>
                    <a:pt x="5" y="0"/>
                  </a:lnTo>
                  <a:cubicBezTo>
                    <a:pt x="4" y="1"/>
                    <a:pt x="4" y="1"/>
                    <a:pt x="3" y="2"/>
                  </a:cubicBezTo>
                  <a:cubicBezTo>
                    <a:pt x="2" y="4"/>
                    <a:pt x="1" y="7"/>
                    <a:pt x="0" y="9"/>
                  </a:cubicBezTo>
                  <a:lnTo>
                    <a:pt x="26"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 name="Google Shape;1253;p29">
              <a:extLst>
                <a:ext uri="{FF2B5EF4-FFF2-40B4-BE49-F238E27FC236}">
                  <a16:creationId xmlns:a16="http://schemas.microsoft.com/office/drawing/2014/main" id="{789F0377-8E91-4EB9-8F4F-E401680107EA}"/>
                </a:ext>
              </a:extLst>
            </p:cNvPr>
            <p:cNvSpPr/>
            <p:nvPr/>
          </p:nvSpPr>
          <p:spPr>
            <a:xfrm>
              <a:off x="1577165" y="-857735"/>
              <a:ext cx="7200" cy="4680"/>
            </a:xfrm>
            <a:custGeom>
              <a:avLst/>
              <a:gdLst/>
              <a:ahLst/>
              <a:cxnLst/>
              <a:rect l="l" t="t" r="r" b="b"/>
              <a:pathLst>
                <a:path w="20" h="13" extrusionOk="0">
                  <a:moveTo>
                    <a:pt x="16" y="3"/>
                  </a:moveTo>
                  <a:cubicBezTo>
                    <a:pt x="16" y="2"/>
                    <a:pt x="16" y="1"/>
                    <a:pt x="15" y="1"/>
                  </a:cubicBezTo>
                  <a:cubicBezTo>
                    <a:pt x="13" y="0"/>
                    <a:pt x="12" y="0"/>
                    <a:pt x="10" y="0"/>
                  </a:cubicBezTo>
                  <a:cubicBezTo>
                    <a:pt x="8" y="0"/>
                    <a:pt x="7" y="1"/>
                    <a:pt x="6" y="1"/>
                  </a:cubicBezTo>
                  <a:cubicBezTo>
                    <a:pt x="5" y="2"/>
                    <a:pt x="4" y="2"/>
                    <a:pt x="4" y="3"/>
                  </a:cubicBezTo>
                  <a:cubicBezTo>
                    <a:pt x="3" y="4"/>
                    <a:pt x="2" y="5"/>
                    <a:pt x="1" y="7"/>
                  </a:cubicBezTo>
                  <a:cubicBezTo>
                    <a:pt x="1" y="8"/>
                    <a:pt x="0" y="8"/>
                    <a:pt x="0" y="9"/>
                  </a:cubicBezTo>
                  <a:lnTo>
                    <a:pt x="19" y="12"/>
                  </a:lnTo>
                  <a:cubicBezTo>
                    <a:pt x="19" y="9"/>
                    <a:pt x="18" y="6"/>
                    <a:pt x="16"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 name="Google Shape;1254;p29">
              <a:extLst>
                <a:ext uri="{FF2B5EF4-FFF2-40B4-BE49-F238E27FC236}">
                  <a16:creationId xmlns:a16="http://schemas.microsoft.com/office/drawing/2014/main" id="{EA9FCB89-7DF1-38A3-D98E-5C4FFE92AC44}"/>
                </a:ext>
              </a:extLst>
            </p:cNvPr>
            <p:cNvSpPr/>
            <p:nvPr/>
          </p:nvSpPr>
          <p:spPr>
            <a:xfrm>
              <a:off x="1429925" y="-849095"/>
              <a:ext cx="2520" cy="5400"/>
            </a:xfrm>
            <a:custGeom>
              <a:avLst/>
              <a:gdLst/>
              <a:ahLst/>
              <a:cxnLst/>
              <a:rect l="l" t="t" r="r" b="b"/>
              <a:pathLst>
                <a:path w="7" h="15" extrusionOk="0">
                  <a:moveTo>
                    <a:pt x="3" y="1"/>
                  </a:moveTo>
                  <a:cubicBezTo>
                    <a:pt x="2" y="1"/>
                    <a:pt x="2" y="2"/>
                    <a:pt x="1" y="3"/>
                  </a:cubicBezTo>
                  <a:cubicBezTo>
                    <a:pt x="0" y="4"/>
                    <a:pt x="0" y="5"/>
                    <a:pt x="0" y="7"/>
                  </a:cubicBezTo>
                  <a:cubicBezTo>
                    <a:pt x="0" y="8"/>
                    <a:pt x="0" y="10"/>
                    <a:pt x="1" y="11"/>
                  </a:cubicBezTo>
                  <a:cubicBezTo>
                    <a:pt x="2" y="12"/>
                    <a:pt x="3" y="13"/>
                    <a:pt x="4" y="14"/>
                  </a:cubicBezTo>
                  <a:cubicBezTo>
                    <a:pt x="5" y="14"/>
                    <a:pt x="5" y="14"/>
                    <a:pt x="6" y="14"/>
                  </a:cubicBezTo>
                  <a:cubicBezTo>
                    <a:pt x="6" y="10"/>
                    <a:pt x="4" y="5"/>
                    <a:pt x="3" y="0"/>
                  </a:cubicBezTo>
                  <a:lnTo>
                    <a:pt x="3"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 name="Google Shape;1255;p29">
              <a:extLst>
                <a:ext uri="{FF2B5EF4-FFF2-40B4-BE49-F238E27FC236}">
                  <a16:creationId xmlns:a16="http://schemas.microsoft.com/office/drawing/2014/main" id="{823A0D05-BFF9-59CC-9E81-6C88C7FA90C4}"/>
                </a:ext>
              </a:extLst>
            </p:cNvPr>
            <p:cNvSpPr/>
            <p:nvPr/>
          </p:nvSpPr>
          <p:spPr>
            <a:xfrm>
              <a:off x="1590485" y="-858095"/>
              <a:ext cx="6840" cy="6480"/>
            </a:xfrm>
            <a:custGeom>
              <a:avLst/>
              <a:gdLst/>
              <a:ahLst/>
              <a:cxnLst/>
              <a:rect l="l" t="t" r="r" b="b"/>
              <a:pathLst>
                <a:path w="19" h="18" extrusionOk="0">
                  <a:moveTo>
                    <a:pt x="18" y="8"/>
                  </a:moveTo>
                  <a:cubicBezTo>
                    <a:pt x="17" y="7"/>
                    <a:pt x="16" y="6"/>
                    <a:pt x="16" y="5"/>
                  </a:cubicBezTo>
                  <a:cubicBezTo>
                    <a:pt x="15" y="3"/>
                    <a:pt x="15" y="2"/>
                    <a:pt x="13" y="1"/>
                  </a:cubicBezTo>
                  <a:cubicBezTo>
                    <a:pt x="11" y="0"/>
                    <a:pt x="10" y="0"/>
                    <a:pt x="9" y="0"/>
                  </a:cubicBezTo>
                  <a:cubicBezTo>
                    <a:pt x="7" y="0"/>
                    <a:pt x="6" y="0"/>
                    <a:pt x="4" y="1"/>
                  </a:cubicBezTo>
                  <a:cubicBezTo>
                    <a:pt x="2" y="2"/>
                    <a:pt x="2" y="3"/>
                    <a:pt x="1" y="5"/>
                  </a:cubicBezTo>
                  <a:cubicBezTo>
                    <a:pt x="1" y="5"/>
                    <a:pt x="0" y="7"/>
                    <a:pt x="0" y="8"/>
                  </a:cubicBezTo>
                  <a:cubicBezTo>
                    <a:pt x="0" y="10"/>
                    <a:pt x="0" y="12"/>
                    <a:pt x="0" y="15"/>
                  </a:cubicBezTo>
                  <a:lnTo>
                    <a:pt x="18" y="17"/>
                  </a:lnTo>
                  <a:cubicBezTo>
                    <a:pt x="17" y="14"/>
                    <a:pt x="18" y="11"/>
                    <a:pt x="18"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 name="Google Shape;1256;p29">
              <a:extLst>
                <a:ext uri="{FF2B5EF4-FFF2-40B4-BE49-F238E27FC236}">
                  <a16:creationId xmlns:a16="http://schemas.microsoft.com/office/drawing/2014/main" id="{3AD11882-E1E1-9295-253C-0D56CC481908}"/>
                </a:ext>
              </a:extLst>
            </p:cNvPr>
            <p:cNvSpPr/>
            <p:nvPr/>
          </p:nvSpPr>
          <p:spPr>
            <a:xfrm>
              <a:off x="1603085" y="-856655"/>
              <a:ext cx="7560" cy="6480"/>
            </a:xfrm>
            <a:custGeom>
              <a:avLst/>
              <a:gdLst/>
              <a:ahLst/>
              <a:cxnLst/>
              <a:rect l="l" t="t" r="r" b="b"/>
              <a:pathLst>
                <a:path w="21" h="18" extrusionOk="0">
                  <a:moveTo>
                    <a:pt x="19" y="9"/>
                  </a:moveTo>
                  <a:cubicBezTo>
                    <a:pt x="19" y="8"/>
                    <a:pt x="19" y="6"/>
                    <a:pt x="18" y="4"/>
                  </a:cubicBezTo>
                  <a:cubicBezTo>
                    <a:pt x="17" y="2"/>
                    <a:pt x="16" y="2"/>
                    <a:pt x="14" y="1"/>
                  </a:cubicBezTo>
                  <a:cubicBezTo>
                    <a:pt x="12" y="0"/>
                    <a:pt x="10" y="0"/>
                    <a:pt x="9" y="0"/>
                  </a:cubicBezTo>
                  <a:cubicBezTo>
                    <a:pt x="7" y="0"/>
                    <a:pt x="7" y="0"/>
                    <a:pt x="5" y="1"/>
                  </a:cubicBezTo>
                  <a:cubicBezTo>
                    <a:pt x="3" y="2"/>
                    <a:pt x="2" y="2"/>
                    <a:pt x="1" y="4"/>
                  </a:cubicBezTo>
                  <a:cubicBezTo>
                    <a:pt x="0" y="6"/>
                    <a:pt x="0" y="8"/>
                    <a:pt x="0" y="9"/>
                  </a:cubicBezTo>
                  <a:cubicBezTo>
                    <a:pt x="0" y="11"/>
                    <a:pt x="0" y="13"/>
                    <a:pt x="0" y="15"/>
                  </a:cubicBezTo>
                  <a:lnTo>
                    <a:pt x="19" y="17"/>
                  </a:lnTo>
                  <a:cubicBezTo>
                    <a:pt x="20" y="14"/>
                    <a:pt x="20" y="12"/>
                    <a:pt x="19"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 name="Google Shape;1257;p29">
              <a:extLst>
                <a:ext uri="{FF2B5EF4-FFF2-40B4-BE49-F238E27FC236}">
                  <a16:creationId xmlns:a16="http://schemas.microsoft.com/office/drawing/2014/main" id="{6E355886-68B9-B9D9-6BB0-190BB1B02C78}"/>
                </a:ext>
              </a:extLst>
            </p:cNvPr>
            <p:cNvSpPr/>
            <p:nvPr/>
          </p:nvSpPr>
          <p:spPr>
            <a:xfrm>
              <a:off x="1627925" y="-854135"/>
              <a:ext cx="7200" cy="5040"/>
            </a:xfrm>
            <a:custGeom>
              <a:avLst/>
              <a:gdLst/>
              <a:ahLst/>
              <a:cxnLst/>
              <a:rect l="l" t="t" r="r" b="b"/>
              <a:pathLst>
                <a:path w="20" h="14" extrusionOk="0">
                  <a:moveTo>
                    <a:pt x="19" y="13"/>
                  </a:moveTo>
                  <a:cubicBezTo>
                    <a:pt x="19" y="11"/>
                    <a:pt x="19" y="9"/>
                    <a:pt x="19" y="8"/>
                  </a:cubicBezTo>
                  <a:cubicBezTo>
                    <a:pt x="19" y="7"/>
                    <a:pt x="19" y="6"/>
                    <a:pt x="18" y="5"/>
                  </a:cubicBezTo>
                  <a:cubicBezTo>
                    <a:pt x="17" y="4"/>
                    <a:pt x="17" y="3"/>
                    <a:pt x="15" y="2"/>
                  </a:cubicBezTo>
                  <a:cubicBezTo>
                    <a:pt x="13" y="1"/>
                    <a:pt x="11" y="0"/>
                    <a:pt x="10" y="0"/>
                  </a:cubicBezTo>
                  <a:cubicBezTo>
                    <a:pt x="8" y="0"/>
                    <a:pt x="6" y="1"/>
                    <a:pt x="4" y="2"/>
                  </a:cubicBezTo>
                  <a:cubicBezTo>
                    <a:pt x="2" y="3"/>
                    <a:pt x="2" y="4"/>
                    <a:pt x="1" y="5"/>
                  </a:cubicBezTo>
                  <a:cubicBezTo>
                    <a:pt x="0" y="6"/>
                    <a:pt x="0" y="7"/>
                    <a:pt x="0" y="8"/>
                  </a:cubicBezTo>
                  <a:cubicBezTo>
                    <a:pt x="0" y="9"/>
                    <a:pt x="0" y="10"/>
                    <a:pt x="0" y="12"/>
                  </a:cubicBezTo>
                  <a:lnTo>
                    <a:pt x="9" y="12"/>
                  </a:lnTo>
                  <a:lnTo>
                    <a:pt x="19"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 name="Google Shape;1258;p29">
              <a:extLst>
                <a:ext uri="{FF2B5EF4-FFF2-40B4-BE49-F238E27FC236}">
                  <a16:creationId xmlns:a16="http://schemas.microsoft.com/office/drawing/2014/main" id="{7B5E5DA0-E00A-A8E5-EF09-D337419C1C4E}"/>
                </a:ext>
              </a:extLst>
            </p:cNvPr>
            <p:cNvSpPr/>
            <p:nvPr/>
          </p:nvSpPr>
          <p:spPr>
            <a:xfrm>
              <a:off x="1671485" y="-849815"/>
              <a:ext cx="3600" cy="720"/>
            </a:xfrm>
            <a:custGeom>
              <a:avLst/>
              <a:gdLst/>
              <a:ahLst/>
              <a:cxnLst/>
              <a:rect l="l" t="t" r="r" b="b"/>
              <a:pathLst>
                <a:path w="10" h="2" extrusionOk="0">
                  <a:moveTo>
                    <a:pt x="0" y="1"/>
                  </a:moveTo>
                  <a:lnTo>
                    <a:pt x="9" y="1"/>
                  </a:lnTo>
                  <a:cubicBezTo>
                    <a:pt x="8" y="1"/>
                    <a:pt x="6" y="0"/>
                    <a:pt x="5" y="0"/>
                  </a:cubicBezTo>
                  <a:cubicBezTo>
                    <a:pt x="3" y="0"/>
                    <a:pt x="2" y="1"/>
                    <a:pt x="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 name="Google Shape;1259;p29">
              <a:extLst>
                <a:ext uri="{FF2B5EF4-FFF2-40B4-BE49-F238E27FC236}">
                  <a16:creationId xmlns:a16="http://schemas.microsoft.com/office/drawing/2014/main" id="{CD057A15-857C-972E-803E-EF99C885F33F}"/>
                </a:ext>
              </a:extLst>
            </p:cNvPr>
            <p:cNvSpPr/>
            <p:nvPr/>
          </p:nvSpPr>
          <p:spPr>
            <a:xfrm>
              <a:off x="1687685" y="-851615"/>
              <a:ext cx="5400" cy="2880"/>
            </a:xfrm>
            <a:custGeom>
              <a:avLst/>
              <a:gdLst/>
              <a:ahLst/>
              <a:cxnLst/>
              <a:rect l="l" t="t" r="r" b="b"/>
              <a:pathLst>
                <a:path w="15" h="8" extrusionOk="0">
                  <a:moveTo>
                    <a:pt x="14" y="7"/>
                  </a:moveTo>
                  <a:cubicBezTo>
                    <a:pt x="14" y="6"/>
                    <a:pt x="13" y="4"/>
                    <a:pt x="12" y="3"/>
                  </a:cubicBezTo>
                  <a:cubicBezTo>
                    <a:pt x="12" y="2"/>
                    <a:pt x="11" y="1"/>
                    <a:pt x="10" y="1"/>
                  </a:cubicBezTo>
                  <a:cubicBezTo>
                    <a:pt x="9" y="0"/>
                    <a:pt x="8" y="0"/>
                    <a:pt x="7" y="0"/>
                  </a:cubicBezTo>
                  <a:cubicBezTo>
                    <a:pt x="6" y="0"/>
                    <a:pt x="5" y="0"/>
                    <a:pt x="4" y="1"/>
                  </a:cubicBezTo>
                  <a:cubicBezTo>
                    <a:pt x="3" y="1"/>
                    <a:pt x="3" y="2"/>
                    <a:pt x="2" y="3"/>
                  </a:cubicBezTo>
                  <a:lnTo>
                    <a:pt x="1" y="4"/>
                  </a:lnTo>
                  <a:cubicBezTo>
                    <a:pt x="1" y="5"/>
                    <a:pt x="0" y="6"/>
                    <a:pt x="0" y="7"/>
                  </a:cubicBezTo>
                  <a:lnTo>
                    <a:pt x="2" y="7"/>
                  </a:lnTo>
                  <a:lnTo>
                    <a:pt x="14"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 name="Google Shape;1260;p29">
              <a:extLst>
                <a:ext uri="{FF2B5EF4-FFF2-40B4-BE49-F238E27FC236}">
                  <a16:creationId xmlns:a16="http://schemas.microsoft.com/office/drawing/2014/main" id="{78A0434B-F654-F566-F568-7F8905798B15}"/>
                </a:ext>
              </a:extLst>
            </p:cNvPr>
            <p:cNvSpPr/>
            <p:nvPr/>
          </p:nvSpPr>
          <p:spPr>
            <a:xfrm>
              <a:off x="1703885" y="-854135"/>
              <a:ext cx="7920" cy="6480"/>
            </a:xfrm>
            <a:custGeom>
              <a:avLst/>
              <a:gdLst/>
              <a:ahLst/>
              <a:cxnLst/>
              <a:rect l="l" t="t" r="r" b="b"/>
              <a:pathLst>
                <a:path w="22" h="18" extrusionOk="0">
                  <a:moveTo>
                    <a:pt x="20" y="7"/>
                  </a:moveTo>
                  <a:cubicBezTo>
                    <a:pt x="20" y="6"/>
                    <a:pt x="19" y="5"/>
                    <a:pt x="19" y="5"/>
                  </a:cubicBezTo>
                  <a:cubicBezTo>
                    <a:pt x="18" y="3"/>
                    <a:pt x="17" y="2"/>
                    <a:pt x="15" y="1"/>
                  </a:cubicBezTo>
                  <a:cubicBezTo>
                    <a:pt x="13" y="0"/>
                    <a:pt x="12" y="0"/>
                    <a:pt x="11" y="0"/>
                  </a:cubicBezTo>
                  <a:cubicBezTo>
                    <a:pt x="9" y="0"/>
                    <a:pt x="7" y="0"/>
                    <a:pt x="6" y="1"/>
                  </a:cubicBezTo>
                  <a:cubicBezTo>
                    <a:pt x="5" y="2"/>
                    <a:pt x="4" y="3"/>
                    <a:pt x="3" y="5"/>
                  </a:cubicBezTo>
                  <a:cubicBezTo>
                    <a:pt x="3" y="6"/>
                    <a:pt x="2" y="6"/>
                    <a:pt x="2" y="7"/>
                  </a:cubicBezTo>
                  <a:cubicBezTo>
                    <a:pt x="2" y="10"/>
                    <a:pt x="2" y="13"/>
                    <a:pt x="0" y="15"/>
                  </a:cubicBezTo>
                  <a:lnTo>
                    <a:pt x="21" y="17"/>
                  </a:lnTo>
                  <a:cubicBezTo>
                    <a:pt x="21" y="14"/>
                    <a:pt x="20" y="11"/>
                    <a:pt x="2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 name="Google Shape;1261;p29">
              <a:extLst>
                <a:ext uri="{FF2B5EF4-FFF2-40B4-BE49-F238E27FC236}">
                  <a16:creationId xmlns:a16="http://schemas.microsoft.com/office/drawing/2014/main" id="{C1F4A066-9E81-D386-CC98-DF92FA1C0923}"/>
                </a:ext>
              </a:extLst>
            </p:cNvPr>
            <p:cNvSpPr/>
            <p:nvPr/>
          </p:nvSpPr>
          <p:spPr>
            <a:xfrm>
              <a:off x="1726565" y="-858455"/>
              <a:ext cx="3600" cy="720"/>
            </a:xfrm>
            <a:custGeom>
              <a:avLst/>
              <a:gdLst/>
              <a:ahLst/>
              <a:cxnLst/>
              <a:rect l="l" t="t" r="r" b="b"/>
              <a:pathLst>
                <a:path w="10" h="2" extrusionOk="0">
                  <a:moveTo>
                    <a:pt x="0" y="1"/>
                  </a:moveTo>
                  <a:lnTo>
                    <a:pt x="9" y="1"/>
                  </a:lnTo>
                  <a:cubicBezTo>
                    <a:pt x="7" y="0"/>
                    <a:pt x="5" y="0"/>
                    <a:pt x="4" y="0"/>
                  </a:cubicBezTo>
                  <a:cubicBezTo>
                    <a:pt x="2" y="0"/>
                    <a:pt x="1" y="0"/>
                    <a:pt x="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 name="Google Shape;1262;p29">
              <a:extLst>
                <a:ext uri="{FF2B5EF4-FFF2-40B4-BE49-F238E27FC236}">
                  <a16:creationId xmlns:a16="http://schemas.microsoft.com/office/drawing/2014/main" id="{2B7D3F87-1823-535E-7F10-440994000185}"/>
                </a:ext>
              </a:extLst>
            </p:cNvPr>
            <p:cNvSpPr/>
            <p:nvPr/>
          </p:nvSpPr>
          <p:spPr>
            <a:xfrm>
              <a:off x="1724405" y="-847295"/>
              <a:ext cx="10440" cy="1080"/>
            </a:xfrm>
            <a:custGeom>
              <a:avLst/>
              <a:gdLst/>
              <a:ahLst/>
              <a:cxnLst/>
              <a:rect l="l" t="t" r="r" b="b"/>
              <a:pathLst>
                <a:path w="29" h="3" extrusionOk="0">
                  <a:moveTo>
                    <a:pt x="18" y="1"/>
                  </a:moveTo>
                  <a:lnTo>
                    <a:pt x="28" y="1"/>
                  </a:lnTo>
                  <a:lnTo>
                    <a:pt x="28" y="0"/>
                  </a:lnTo>
                  <a:cubicBezTo>
                    <a:pt x="22" y="0"/>
                    <a:pt x="17" y="0"/>
                    <a:pt x="11" y="0"/>
                  </a:cubicBezTo>
                  <a:lnTo>
                    <a:pt x="0" y="0"/>
                  </a:lnTo>
                  <a:cubicBezTo>
                    <a:pt x="6" y="1"/>
                    <a:pt x="12" y="2"/>
                    <a:pt x="18"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 name="Google Shape;1263;p29">
              <a:extLst>
                <a:ext uri="{FF2B5EF4-FFF2-40B4-BE49-F238E27FC236}">
                  <a16:creationId xmlns:a16="http://schemas.microsoft.com/office/drawing/2014/main" id="{207FBB6F-2F71-E71F-4D13-F4825039374C}"/>
                </a:ext>
              </a:extLst>
            </p:cNvPr>
            <p:cNvSpPr/>
            <p:nvPr/>
          </p:nvSpPr>
          <p:spPr>
            <a:xfrm>
              <a:off x="1724045" y="-858095"/>
              <a:ext cx="10800" cy="11160"/>
            </a:xfrm>
            <a:custGeom>
              <a:avLst/>
              <a:gdLst/>
              <a:ahLst/>
              <a:cxnLst/>
              <a:rect l="l" t="t" r="r" b="b"/>
              <a:pathLst>
                <a:path w="30" h="31" extrusionOk="0">
                  <a:moveTo>
                    <a:pt x="1" y="6"/>
                  </a:moveTo>
                  <a:cubicBezTo>
                    <a:pt x="1" y="10"/>
                    <a:pt x="0" y="14"/>
                    <a:pt x="0" y="18"/>
                  </a:cubicBezTo>
                  <a:cubicBezTo>
                    <a:pt x="0" y="22"/>
                    <a:pt x="1" y="26"/>
                    <a:pt x="1" y="30"/>
                  </a:cubicBezTo>
                  <a:lnTo>
                    <a:pt x="11" y="30"/>
                  </a:lnTo>
                  <a:cubicBezTo>
                    <a:pt x="18" y="30"/>
                    <a:pt x="23" y="30"/>
                    <a:pt x="29" y="30"/>
                  </a:cubicBezTo>
                  <a:cubicBezTo>
                    <a:pt x="28" y="21"/>
                    <a:pt x="24" y="11"/>
                    <a:pt x="20" y="3"/>
                  </a:cubicBezTo>
                  <a:cubicBezTo>
                    <a:pt x="19" y="2"/>
                    <a:pt x="18" y="1"/>
                    <a:pt x="16" y="0"/>
                  </a:cubicBezTo>
                  <a:lnTo>
                    <a:pt x="7" y="0"/>
                  </a:lnTo>
                  <a:cubicBezTo>
                    <a:pt x="6" y="0"/>
                    <a:pt x="6" y="0"/>
                    <a:pt x="5" y="0"/>
                  </a:cubicBezTo>
                  <a:cubicBezTo>
                    <a:pt x="4" y="1"/>
                    <a:pt x="3" y="2"/>
                    <a:pt x="2" y="3"/>
                  </a:cubicBezTo>
                  <a:cubicBezTo>
                    <a:pt x="2" y="4"/>
                    <a:pt x="1" y="5"/>
                    <a:pt x="1"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 name="Google Shape;1264;p29">
              <a:extLst>
                <a:ext uri="{FF2B5EF4-FFF2-40B4-BE49-F238E27FC236}">
                  <a16:creationId xmlns:a16="http://schemas.microsoft.com/office/drawing/2014/main" id="{2476DA90-32BB-47E3-D1F2-993404CD5C51}"/>
                </a:ext>
              </a:extLst>
            </p:cNvPr>
            <p:cNvSpPr/>
            <p:nvPr/>
          </p:nvSpPr>
          <p:spPr>
            <a:xfrm>
              <a:off x="1743125" y="-862775"/>
              <a:ext cx="7560" cy="6120"/>
            </a:xfrm>
            <a:custGeom>
              <a:avLst/>
              <a:gdLst/>
              <a:ahLst/>
              <a:cxnLst/>
              <a:rect l="l" t="t" r="r" b="b"/>
              <a:pathLst>
                <a:path w="21" h="17" extrusionOk="0">
                  <a:moveTo>
                    <a:pt x="20" y="13"/>
                  </a:moveTo>
                  <a:cubicBezTo>
                    <a:pt x="19" y="2"/>
                    <a:pt x="2" y="0"/>
                    <a:pt x="0" y="13"/>
                  </a:cubicBezTo>
                  <a:cubicBezTo>
                    <a:pt x="0" y="13"/>
                    <a:pt x="0" y="14"/>
                    <a:pt x="0" y="15"/>
                  </a:cubicBezTo>
                  <a:lnTo>
                    <a:pt x="20" y="16"/>
                  </a:lnTo>
                  <a:lnTo>
                    <a:pt x="20"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 name="Google Shape;1265;p29">
              <a:extLst>
                <a:ext uri="{FF2B5EF4-FFF2-40B4-BE49-F238E27FC236}">
                  <a16:creationId xmlns:a16="http://schemas.microsoft.com/office/drawing/2014/main" id="{95748FEE-4CEA-2695-CB01-A77C1BC9115C}"/>
                </a:ext>
              </a:extLst>
            </p:cNvPr>
            <p:cNvSpPr/>
            <p:nvPr/>
          </p:nvSpPr>
          <p:spPr>
            <a:xfrm>
              <a:off x="1742765" y="-846575"/>
              <a:ext cx="8280" cy="1080"/>
            </a:xfrm>
            <a:custGeom>
              <a:avLst/>
              <a:gdLst/>
              <a:ahLst/>
              <a:cxnLst/>
              <a:rect l="l" t="t" r="r" b="b"/>
              <a:pathLst>
                <a:path w="23" h="3" extrusionOk="0">
                  <a:moveTo>
                    <a:pt x="0" y="0"/>
                  </a:moveTo>
                  <a:lnTo>
                    <a:pt x="22" y="2"/>
                  </a:lnTo>
                  <a:lnTo>
                    <a:pt x="22" y="2"/>
                  </a:lnTo>
                  <a:lnTo>
                    <a:pt x="0" y="0"/>
                  </a:lnTo>
                </a:path>
              </a:pathLst>
            </a:custGeom>
            <a:solidFill>
              <a:schemeClr val="dk1"/>
            </a:solidFill>
            <a:ln>
              <a:noFill/>
            </a:ln>
          </p:spPr>
        </p:sp>
        <p:sp>
          <p:nvSpPr>
            <p:cNvPr id="1266" name="Google Shape;1266;p29">
              <a:extLst>
                <a:ext uri="{FF2B5EF4-FFF2-40B4-BE49-F238E27FC236}">
                  <a16:creationId xmlns:a16="http://schemas.microsoft.com/office/drawing/2014/main" id="{8CFFEF1A-0CB8-29F1-45E8-EBA04318051B}"/>
                </a:ext>
              </a:extLst>
            </p:cNvPr>
            <p:cNvSpPr/>
            <p:nvPr/>
          </p:nvSpPr>
          <p:spPr>
            <a:xfrm>
              <a:off x="1742765" y="-857735"/>
              <a:ext cx="8640" cy="12240"/>
            </a:xfrm>
            <a:custGeom>
              <a:avLst/>
              <a:gdLst/>
              <a:ahLst/>
              <a:cxnLst/>
              <a:rect l="l" t="t" r="r" b="b"/>
              <a:pathLst>
                <a:path w="24" h="34" extrusionOk="0">
                  <a:moveTo>
                    <a:pt x="23" y="33"/>
                  </a:moveTo>
                  <a:cubicBezTo>
                    <a:pt x="23" y="22"/>
                    <a:pt x="23" y="12"/>
                    <a:pt x="21" y="1"/>
                  </a:cubicBezTo>
                  <a:lnTo>
                    <a:pt x="2" y="0"/>
                  </a:lnTo>
                  <a:cubicBezTo>
                    <a:pt x="1" y="10"/>
                    <a:pt x="0" y="19"/>
                    <a:pt x="0" y="30"/>
                  </a:cubicBezTo>
                  <a:lnTo>
                    <a:pt x="23" y="3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 name="Google Shape;1267;p29">
              <a:extLst>
                <a:ext uri="{FF2B5EF4-FFF2-40B4-BE49-F238E27FC236}">
                  <a16:creationId xmlns:a16="http://schemas.microsoft.com/office/drawing/2014/main" id="{20B240BD-B194-A43F-78B9-4AE78D329581}"/>
                </a:ext>
              </a:extLst>
            </p:cNvPr>
            <p:cNvSpPr/>
            <p:nvPr/>
          </p:nvSpPr>
          <p:spPr>
            <a:xfrm>
              <a:off x="1759325" y="-851615"/>
              <a:ext cx="9360" cy="7560"/>
            </a:xfrm>
            <a:custGeom>
              <a:avLst/>
              <a:gdLst/>
              <a:ahLst/>
              <a:cxnLst/>
              <a:rect l="l" t="t" r="r" b="b"/>
              <a:pathLst>
                <a:path w="26" h="21" extrusionOk="0">
                  <a:moveTo>
                    <a:pt x="24" y="10"/>
                  </a:moveTo>
                  <a:cubicBezTo>
                    <a:pt x="24" y="8"/>
                    <a:pt x="24" y="7"/>
                    <a:pt x="23" y="6"/>
                  </a:cubicBezTo>
                  <a:cubicBezTo>
                    <a:pt x="22" y="4"/>
                    <a:pt x="21" y="3"/>
                    <a:pt x="19" y="2"/>
                  </a:cubicBezTo>
                  <a:cubicBezTo>
                    <a:pt x="17" y="1"/>
                    <a:pt x="16" y="0"/>
                    <a:pt x="14" y="0"/>
                  </a:cubicBezTo>
                  <a:cubicBezTo>
                    <a:pt x="12" y="0"/>
                    <a:pt x="10" y="1"/>
                    <a:pt x="9" y="2"/>
                  </a:cubicBezTo>
                  <a:cubicBezTo>
                    <a:pt x="7" y="3"/>
                    <a:pt x="6" y="4"/>
                    <a:pt x="5" y="6"/>
                  </a:cubicBezTo>
                  <a:cubicBezTo>
                    <a:pt x="3" y="9"/>
                    <a:pt x="1" y="13"/>
                    <a:pt x="0" y="18"/>
                  </a:cubicBezTo>
                  <a:lnTo>
                    <a:pt x="24" y="20"/>
                  </a:lnTo>
                  <a:cubicBezTo>
                    <a:pt x="25" y="16"/>
                    <a:pt x="25" y="12"/>
                    <a:pt x="24"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 name="Google Shape;1268;p29">
              <a:extLst>
                <a:ext uri="{FF2B5EF4-FFF2-40B4-BE49-F238E27FC236}">
                  <a16:creationId xmlns:a16="http://schemas.microsoft.com/office/drawing/2014/main" id="{9924CFDB-F312-C0C3-0021-5CB35CE8075B}"/>
                </a:ext>
              </a:extLst>
            </p:cNvPr>
            <p:cNvSpPr/>
            <p:nvPr/>
          </p:nvSpPr>
          <p:spPr>
            <a:xfrm>
              <a:off x="1831325" y="-843695"/>
              <a:ext cx="5040" cy="3240"/>
            </a:xfrm>
            <a:custGeom>
              <a:avLst/>
              <a:gdLst/>
              <a:ahLst/>
              <a:cxnLst/>
              <a:rect l="l" t="t" r="r" b="b"/>
              <a:pathLst>
                <a:path w="14" h="9" extrusionOk="0">
                  <a:moveTo>
                    <a:pt x="10" y="3"/>
                  </a:moveTo>
                  <a:cubicBezTo>
                    <a:pt x="10" y="2"/>
                    <a:pt x="9" y="1"/>
                    <a:pt x="9" y="1"/>
                  </a:cubicBezTo>
                  <a:cubicBezTo>
                    <a:pt x="8" y="1"/>
                    <a:pt x="7" y="0"/>
                    <a:pt x="6" y="0"/>
                  </a:cubicBezTo>
                  <a:cubicBezTo>
                    <a:pt x="5" y="0"/>
                    <a:pt x="4" y="1"/>
                    <a:pt x="3" y="1"/>
                  </a:cubicBezTo>
                  <a:cubicBezTo>
                    <a:pt x="2" y="1"/>
                    <a:pt x="2" y="2"/>
                    <a:pt x="1" y="3"/>
                  </a:cubicBezTo>
                  <a:cubicBezTo>
                    <a:pt x="1" y="4"/>
                    <a:pt x="0" y="5"/>
                    <a:pt x="0" y="6"/>
                  </a:cubicBezTo>
                  <a:lnTo>
                    <a:pt x="13" y="8"/>
                  </a:lnTo>
                  <a:cubicBezTo>
                    <a:pt x="12" y="6"/>
                    <a:pt x="11" y="5"/>
                    <a:pt x="10"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 name="Google Shape;1269;p29">
              <a:extLst>
                <a:ext uri="{FF2B5EF4-FFF2-40B4-BE49-F238E27FC236}">
                  <a16:creationId xmlns:a16="http://schemas.microsoft.com/office/drawing/2014/main" id="{E87CF19B-6210-D148-C8F8-4243AB2765A8}"/>
                </a:ext>
              </a:extLst>
            </p:cNvPr>
            <p:cNvSpPr/>
            <p:nvPr/>
          </p:nvSpPr>
          <p:spPr>
            <a:xfrm>
              <a:off x="1848965" y="-839735"/>
              <a:ext cx="6840" cy="1800"/>
            </a:xfrm>
            <a:custGeom>
              <a:avLst/>
              <a:gdLst/>
              <a:ahLst/>
              <a:cxnLst/>
              <a:rect l="l" t="t" r="r" b="b"/>
              <a:pathLst>
                <a:path w="19" h="5" extrusionOk="0">
                  <a:moveTo>
                    <a:pt x="18" y="4"/>
                  </a:moveTo>
                  <a:cubicBezTo>
                    <a:pt x="18" y="4"/>
                    <a:pt x="18" y="3"/>
                    <a:pt x="18" y="2"/>
                  </a:cubicBezTo>
                  <a:lnTo>
                    <a:pt x="0" y="0"/>
                  </a:lnTo>
                  <a:lnTo>
                    <a:pt x="0" y="2"/>
                  </a:lnTo>
                  <a:lnTo>
                    <a:pt x="18"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 name="Google Shape;1270;p29">
              <a:extLst>
                <a:ext uri="{FF2B5EF4-FFF2-40B4-BE49-F238E27FC236}">
                  <a16:creationId xmlns:a16="http://schemas.microsoft.com/office/drawing/2014/main" id="{37E0D47B-8C7F-D361-F974-1E465946DAD6}"/>
                </a:ext>
              </a:extLst>
            </p:cNvPr>
            <p:cNvSpPr/>
            <p:nvPr/>
          </p:nvSpPr>
          <p:spPr>
            <a:xfrm>
              <a:off x="1848965" y="-842975"/>
              <a:ext cx="6840" cy="4320"/>
            </a:xfrm>
            <a:custGeom>
              <a:avLst/>
              <a:gdLst/>
              <a:ahLst/>
              <a:cxnLst/>
              <a:rect l="l" t="t" r="r" b="b"/>
              <a:pathLst>
                <a:path w="19" h="12" extrusionOk="0">
                  <a:moveTo>
                    <a:pt x="17" y="5"/>
                  </a:moveTo>
                  <a:cubicBezTo>
                    <a:pt x="17" y="5"/>
                    <a:pt x="16" y="5"/>
                    <a:pt x="16" y="4"/>
                  </a:cubicBezTo>
                  <a:cubicBezTo>
                    <a:pt x="16" y="3"/>
                    <a:pt x="14" y="2"/>
                    <a:pt x="13" y="1"/>
                  </a:cubicBezTo>
                  <a:cubicBezTo>
                    <a:pt x="12" y="0"/>
                    <a:pt x="10" y="0"/>
                    <a:pt x="9" y="0"/>
                  </a:cubicBezTo>
                  <a:cubicBezTo>
                    <a:pt x="7" y="0"/>
                    <a:pt x="7" y="0"/>
                    <a:pt x="5" y="1"/>
                  </a:cubicBezTo>
                  <a:cubicBezTo>
                    <a:pt x="3" y="2"/>
                    <a:pt x="2" y="3"/>
                    <a:pt x="2" y="4"/>
                  </a:cubicBezTo>
                  <a:lnTo>
                    <a:pt x="1" y="4"/>
                  </a:lnTo>
                  <a:cubicBezTo>
                    <a:pt x="1" y="6"/>
                    <a:pt x="0" y="7"/>
                    <a:pt x="0" y="9"/>
                  </a:cubicBezTo>
                  <a:lnTo>
                    <a:pt x="18" y="11"/>
                  </a:lnTo>
                  <a:cubicBezTo>
                    <a:pt x="18" y="9"/>
                    <a:pt x="17" y="7"/>
                    <a:pt x="17"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 name="Google Shape;1271;p29">
              <a:extLst>
                <a:ext uri="{FF2B5EF4-FFF2-40B4-BE49-F238E27FC236}">
                  <a16:creationId xmlns:a16="http://schemas.microsoft.com/office/drawing/2014/main" id="{44382910-51A3-07AB-A023-EA8F14E063D5}"/>
                </a:ext>
              </a:extLst>
            </p:cNvPr>
            <p:cNvSpPr/>
            <p:nvPr/>
          </p:nvSpPr>
          <p:spPr>
            <a:xfrm>
              <a:off x="1865885" y="-838295"/>
              <a:ext cx="10440" cy="2520"/>
            </a:xfrm>
            <a:custGeom>
              <a:avLst/>
              <a:gdLst/>
              <a:ahLst/>
              <a:cxnLst/>
              <a:rect l="l" t="t" r="r" b="b"/>
              <a:pathLst>
                <a:path w="29" h="7" extrusionOk="0">
                  <a:moveTo>
                    <a:pt x="28" y="6"/>
                  </a:moveTo>
                  <a:cubicBezTo>
                    <a:pt x="28" y="5"/>
                    <a:pt x="28" y="4"/>
                    <a:pt x="28" y="3"/>
                  </a:cubicBezTo>
                  <a:lnTo>
                    <a:pt x="0" y="0"/>
                  </a:lnTo>
                  <a:cubicBezTo>
                    <a:pt x="0" y="0"/>
                    <a:pt x="0" y="2"/>
                    <a:pt x="0" y="3"/>
                  </a:cubicBezTo>
                  <a:lnTo>
                    <a:pt x="28"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 name="Google Shape;1272;p29">
              <a:extLst>
                <a:ext uri="{FF2B5EF4-FFF2-40B4-BE49-F238E27FC236}">
                  <a16:creationId xmlns:a16="http://schemas.microsoft.com/office/drawing/2014/main" id="{28A4DF77-FC6C-85E3-95CA-D813153FF72A}"/>
                </a:ext>
              </a:extLst>
            </p:cNvPr>
            <p:cNvSpPr/>
            <p:nvPr/>
          </p:nvSpPr>
          <p:spPr>
            <a:xfrm>
              <a:off x="1865885" y="-847655"/>
              <a:ext cx="10440" cy="10800"/>
            </a:xfrm>
            <a:custGeom>
              <a:avLst/>
              <a:gdLst/>
              <a:ahLst/>
              <a:cxnLst/>
              <a:rect l="l" t="t" r="r" b="b"/>
              <a:pathLst>
                <a:path w="29" h="30" extrusionOk="0">
                  <a:moveTo>
                    <a:pt x="20" y="4"/>
                  </a:moveTo>
                  <a:cubicBezTo>
                    <a:pt x="17" y="0"/>
                    <a:pt x="11" y="2"/>
                    <a:pt x="8" y="6"/>
                  </a:cubicBezTo>
                  <a:cubicBezTo>
                    <a:pt x="7" y="7"/>
                    <a:pt x="7" y="8"/>
                    <a:pt x="6" y="9"/>
                  </a:cubicBezTo>
                  <a:cubicBezTo>
                    <a:pt x="3" y="14"/>
                    <a:pt x="1" y="20"/>
                    <a:pt x="0" y="26"/>
                  </a:cubicBezTo>
                  <a:lnTo>
                    <a:pt x="28" y="29"/>
                  </a:lnTo>
                  <a:cubicBezTo>
                    <a:pt x="28" y="21"/>
                    <a:pt x="26" y="14"/>
                    <a:pt x="22" y="8"/>
                  </a:cubicBezTo>
                  <a:cubicBezTo>
                    <a:pt x="21" y="7"/>
                    <a:pt x="20" y="6"/>
                    <a:pt x="2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 name="Google Shape;1273;p29">
              <a:extLst>
                <a:ext uri="{FF2B5EF4-FFF2-40B4-BE49-F238E27FC236}">
                  <a16:creationId xmlns:a16="http://schemas.microsoft.com/office/drawing/2014/main" id="{AACFBB79-163E-C19A-14B1-4DE2631DFB02}"/>
                </a:ext>
              </a:extLst>
            </p:cNvPr>
            <p:cNvSpPr/>
            <p:nvPr/>
          </p:nvSpPr>
          <p:spPr>
            <a:xfrm>
              <a:off x="1902965" y="-836495"/>
              <a:ext cx="7920" cy="3960"/>
            </a:xfrm>
            <a:custGeom>
              <a:avLst/>
              <a:gdLst/>
              <a:ahLst/>
              <a:cxnLst/>
              <a:rect l="l" t="t" r="r" b="b"/>
              <a:pathLst>
                <a:path w="22" h="11" extrusionOk="0">
                  <a:moveTo>
                    <a:pt x="21" y="10"/>
                  </a:moveTo>
                  <a:cubicBezTo>
                    <a:pt x="21" y="9"/>
                    <a:pt x="21" y="8"/>
                    <a:pt x="21" y="8"/>
                  </a:cubicBezTo>
                  <a:cubicBezTo>
                    <a:pt x="21" y="5"/>
                    <a:pt x="20" y="2"/>
                    <a:pt x="19" y="0"/>
                  </a:cubicBezTo>
                  <a:lnTo>
                    <a:pt x="4" y="0"/>
                  </a:lnTo>
                  <a:cubicBezTo>
                    <a:pt x="3" y="0"/>
                    <a:pt x="3" y="0"/>
                    <a:pt x="3" y="1"/>
                  </a:cubicBezTo>
                  <a:cubicBezTo>
                    <a:pt x="2" y="3"/>
                    <a:pt x="1" y="6"/>
                    <a:pt x="0" y="9"/>
                  </a:cubicBezTo>
                  <a:lnTo>
                    <a:pt x="21"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 name="Google Shape;1274;p29">
              <a:extLst>
                <a:ext uri="{FF2B5EF4-FFF2-40B4-BE49-F238E27FC236}">
                  <a16:creationId xmlns:a16="http://schemas.microsoft.com/office/drawing/2014/main" id="{2FC0031D-3347-7EBA-4CCF-82102F903C24}"/>
                </a:ext>
              </a:extLst>
            </p:cNvPr>
            <p:cNvSpPr/>
            <p:nvPr/>
          </p:nvSpPr>
          <p:spPr>
            <a:xfrm>
              <a:off x="1904405" y="-839015"/>
              <a:ext cx="5760" cy="2520"/>
            </a:xfrm>
            <a:custGeom>
              <a:avLst/>
              <a:gdLst/>
              <a:ahLst/>
              <a:cxnLst/>
              <a:rect l="l" t="t" r="r" b="b"/>
              <a:pathLst>
                <a:path w="16" h="7" extrusionOk="0">
                  <a:moveTo>
                    <a:pt x="11" y="1"/>
                  </a:moveTo>
                  <a:cubicBezTo>
                    <a:pt x="10" y="0"/>
                    <a:pt x="9" y="0"/>
                    <a:pt x="8" y="0"/>
                  </a:cubicBezTo>
                  <a:cubicBezTo>
                    <a:pt x="7" y="0"/>
                    <a:pt x="6" y="0"/>
                    <a:pt x="5" y="1"/>
                  </a:cubicBezTo>
                  <a:cubicBezTo>
                    <a:pt x="3" y="2"/>
                    <a:pt x="1" y="4"/>
                    <a:pt x="0" y="6"/>
                  </a:cubicBezTo>
                  <a:lnTo>
                    <a:pt x="15" y="6"/>
                  </a:lnTo>
                  <a:lnTo>
                    <a:pt x="15" y="5"/>
                  </a:lnTo>
                  <a:cubicBezTo>
                    <a:pt x="14" y="4"/>
                    <a:pt x="12" y="2"/>
                    <a:pt x="11"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 name="Google Shape;1275;p29">
              <a:extLst>
                <a:ext uri="{FF2B5EF4-FFF2-40B4-BE49-F238E27FC236}">
                  <a16:creationId xmlns:a16="http://schemas.microsoft.com/office/drawing/2014/main" id="{67982A5C-BFBB-20A7-7232-2810611C5DEB}"/>
                </a:ext>
              </a:extLst>
            </p:cNvPr>
            <p:cNvSpPr/>
            <p:nvPr/>
          </p:nvSpPr>
          <p:spPr>
            <a:xfrm>
              <a:off x="1886765" y="-837215"/>
              <a:ext cx="9360" cy="3240"/>
            </a:xfrm>
            <a:custGeom>
              <a:avLst/>
              <a:gdLst/>
              <a:ahLst/>
              <a:cxnLst/>
              <a:rect l="l" t="t" r="r" b="b"/>
              <a:pathLst>
                <a:path w="26" h="9" extrusionOk="0">
                  <a:moveTo>
                    <a:pt x="13" y="8"/>
                  </a:moveTo>
                  <a:lnTo>
                    <a:pt x="15" y="8"/>
                  </a:lnTo>
                  <a:cubicBezTo>
                    <a:pt x="16" y="8"/>
                    <a:pt x="17" y="8"/>
                    <a:pt x="17" y="8"/>
                  </a:cubicBezTo>
                  <a:cubicBezTo>
                    <a:pt x="18" y="8"/>
                    <a:pt x="18" y="8"/>
                    <a:pt x="19" y="8"/>
                  </a:cubicBezTo>
                  <a:lnTo>
                    <a:pt x="24" y="8"/>
                  </a:lnTo>
                  <a:cubicBezTo>
                    <a:pt x="24" y="5"/>
                    <a:pt x="24" y="3"/>
                    <a:pt x="25" y="0"/>
                  </a:cubicBezTo>
                  <a:lnTo>
                    <a:pt x="0" y="0"/>
                  </a:lnTo>
                  <a:cubicBezTo>
                    <a:pt x="0" y="2"/>
                    <a:pt x="0" y="4"/>
                    <a:pt x="0" y="6"/>
                  </a:cubicBezTo>
                  <a:lnTo>
                    <a:pt x="13" y="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 name="Google Shape;1276;p29">
              <a:extLst>
                <a:ext uri="{FF2B5EF4-FFF2-40B4-BE49-F238E27FC236}">
                  <a16:creationId xmlns:a16="http://schemas.microsoft.com/office/drawing/2014/main" id="{FF0C46C0-D053-8BE8-B793-73D4D36816E2}"/>
                </a:ext>
              </a:extLst>
            </p:cNvPr>
            <p:cNvSpPr/>
            <p:nvPr/>
          </p:nvSpPr>
          <p:spPr>
            <a:xfrm>
              <a:off x="1885685" y="-845135"/>
              <a:ext cx="11160" cy="8640"/>
            </a:xfrm>
            <a:custGeom>
              <a:avLst/>
              <a:gdLst/>
              <a:ahLst/>
              <a:cxnLst/>
              <a:rect l="l" t="t" r="r" b="b"/>
              <a:pathLst>
                <a:path w="31" h="24" extrusionOk="0">
                  <a:moveTo>
                    <a:pt x="28" y="23"/>
                  </a:moveTo>
                  <a:cubicBezTo>
                    <a:pt x="28" y="21"/>
                    <a:pt x="28" y="19"/>
                    <a:pt x="28" y="17"/>
                  </a:cubicBezTo>
                  <a:cubicBezTo>
                    <a:pt x="30" y="0"/>
                    <a:pt x="0" y="0"/>
                    <a:pt x="1" y="17"/>
                  </a:cubicBezTo>
                  <a:cubicBezTo>
                    <a:pt x="1" y="19"/>
                    <a:pt x="1" y="21"/>
                    <a:pt x="1" y="23"/>
                  </a:cubicBezTo>
                  <a:lnTo>
                    <a:pt x="28" y="2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 name="Google Shape;1277;p29">
              <a:extLst>
                <a:ext uri="{FF2B5EF4-FFF2-40B4-BE49-F238E27FC236}">
                  <a16:creationId xmlns:a16="http://schemas.microsoft.com/office/drawing/2014/main" id="{FF7029A8-4F0B-FB27-D746-0DAB39302577}"/>
                </a:ext>
              </a:extLst>
            </p:cNvPr>
            <p:cNvSpPr/>
            <p:nvPr/>
          </p:nvSpPr>
          <p:spPr>
            <a:xfrm>
              <a:off x="1891445" y="-834695"/>
              <a:ext cx="2520" cy="360"/>
            </a:xfrm>
            <a:custGeom>
              <a:avLst/>
              <a:gdLst/>
              <a:ahLst/>
              <a:cxnLst/>
              <a:rect l="l" t="t" r="r" b="b"/>
              <a:pathLst>
                <a:path w="7" h="1" extrusionOk="0">
                  <a:moveTo>
                    <a:pt x="2" y="0"/>
                  </a:moveTo>
                  <a:lnTo>
                    <a:pt x="0" y="0"/>
                  </a:lnTo>
                  <a:lnTo>
                    <a:pt x="6" y="0"/>
                  </a:lnTo>
                  <a:cubicBezTo>
                    <a:pt x="5" y="0"/>
                    <a:pt x="5" y="0"/>
                    <a:pt x="4" y="0"/>
                  </a:cubicBezTo>
                  <a:cubicBezTo>
                    <a:pt x="4" y="0"/>
                    <a:pt x="3" y="0"/>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 name="Google Shape;1278;p29">
              <a:extLst>
                <a:ext uri="{FF2B5EF4-FFF2-40B4-BE49-F238E27FC236}">
                  <a16:creationId xmlns:a16="http://schemas.microsoft.com/office/drawing/2014/main" id="{8B079C7F-C080-992A-E0E5-8FBDD6F72FFB}"/>
                </a:ext>
              </a:extLst>
            </p:cNvPr>
            <p:cNvSpPr/>
            <p:nvPr/>
          </p:nvSpPr>
          <p:spPr>
            <a:xfrm>
              <a:off x="1922405" y="-837215"/>
              <a:ext cx="7920" cy="4680"/>
            </a:xfrm>
            <a:custGeom>
              <a:avLst/>
              <a:gdLst/>
              <a:ahLst/>
              <a:cxnLst/>
              <a:rect l="l" t="t" r="r" b="b"/>
              <a:pathLst>
                <a:path w="22" h="13" extrusionOk="0">
                  <a:moveTo>
                    <a:pt x="19" y="12"/>
                  </a:moveTo>
                  <a:cubicBezTo>
                    <a:pt x="19" y="9"/>
                    <a:pt x="19" y="6"/>
                    <a:pt x="21" y="3"/>
                  </a:cubicBezTo>
                  <a:lnTo>
                    <a:pt x="21" y="2"/>
                  </a:lnTo>
                  <a:cubicBezTo>
                    <a:pt x="21" y="1"/>
                    <a:pt x="21" y="0"/>
                    <a:pt x="21" y="0"/>
                  </a:cubicBezTo>
                  <a:lnTo>
                    <a:pt x="6" y="0"/>
                  </a:lnTo>
                  <a:cubicBezTo>
                    <a:pt x="5" y="1"/>
                    <a:pt x="5" y="2"/>
                    <a:pt x="4" y="3"/>
                  </a:cubicBezTo>
                  <a:cubicBezTo>
                    <a:pt x="3" y="6"/>
                    <a:pt x="1" y="9"/>
                    <a:pt x="0" y="11"/>
                  </a:cubicBezTo>
                  <a:lnTo>
                    <a:pt x="19"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 name="Google Shape;1279;p29">
              <a:extLst>
                <a:ext uri="{FF2B5EF4-FFF2-40B4-BE49-F238E27FC236}">
                  <a16:creationId xmlns:a16="http://schemas.microsoft.com/office/drawing/2014/main" id="{0551D372-93A6-E7B2-A5B4-68A07F14DCAD}"/>
                </a:ext>
              </a:extLst>
            </p:cNvPr>
            <p:cNvSpPr/>
            <p:nvPr/>
          </p:nvSpPr>
          <p:spPr>
            <a:xfrm>
              <a:off x="1924565" y="-839375"/>
              <a:ext cx="5400" cy="2520"/>
            </a:xfrm>
            <a:custGeom>
              <a:avLst/>
              <a:gdLst/>
              <a:ahLst/>
              <a:cxnLst/>
              <a:rect l="l" t="t" r="r" b="b"/>
              <a:pathLst>
                <a:path w="15" h="7" extrusionOk="0">
                  <a:moveTo>
                    <a:pt x="3" y="2"/>
                  </a:moveTo>
                  <a:cubicBezTo>
                    <a:pt x="2" y="3"/>
                    <a:pt x="1" y="5"/>
                    <a:pt x="0" y="6"/>
                  </a:cubicBezTo>
                  <a:lnTo>
                    <a:pt x="14" y="6"/>
                  </a:lnTo>
                  <a:cubicBezTo>
                    <a:pt x="14" y="5"/>
                    <a:pt x="14" y="4"/>
                    <a:pt x="14" y="3"/>
                  </a:cubicBezTo>
                  <a:cubicBezTo>
                    <a:pt x="13" y="2"/>
                    <a:pt x="12" y="2"/>
                    <a:pt x="11" y="1"/>
                  </a:cubicBezTo>
                  <a:cubicBezTo>
                    <a:pt x="10" y="0"/>
                    <a:pt x="9" y="0"/>
                    <a:pt x="8" y="0"/>
                  </a:cubicBezTo>
                  <a:cubicBezTo>
                    <a:pt x="6" y="0"/>
                    <a:pt x="5" y="0"/>
                    <a:pt x="4" y="1"/>
                  </a:cubicBezTo>
                  <a:lnTo>
                    <a:pt x="3"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 name="Google Shape;1280;p29">
              <a:extLst>
                <a:ext uri="{FF2B5EF4-FFF2-40B4-BE49-F238E27FC236}">
                  <a16:creationId xmlns:a16="http://schemas.microsoft.com/office/drawing/2014/main" id="{E845AC84-CFC7-A747-34B8-576FCC3B6B2D}"/>
                </a:ext>
              </a:extLst>
            </p:cNvPr>
            <p:cNvSpPr/>
            <p:nvPr/>
          </p:nvSpPr>
          <p:spPr>
            <a:xfrm>
              <a:off x="1941845" y="-837575"/>
              <a:ext cx="6480" cy="5040"/>
            </a:xfrm>
            <a:custGeom>
              <a:avLst/>
              <a:gdLst/>
              <a:ahLst/>
              <a:cxnLst/>
              <a:rect l="l" t="t" r="r" b="b"/>
              <a:pathLst>
                <a:path w="18" h="14" extrusionOk="0">
                  <a:moveTo>
                    <a:pt x="17" y="13"/>
                  </a:moveTo>
                  <a:cubicBezTo>
                    <a:pt x="17" y="8"/>
                    <a:pt x="17" y="4"/>
                    <a:pt x="17" y="0"/>
                  </a:cubicBezTo>
                  <a:lnTo>
                    <a:pt x="0" y="0"/>
                  </a:lnTo>
                  <a:cubicBezTo>
                    <a:pt x="0" y="4"/>
                    <a:pt x="0" y="8"/>
                    <a:pt x="0" y="12"/>
                  </a:cubicBezTo>
                  <a:lnTo>
                    <a:pt x="17"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 name="Google Shape;1281;p29">
              <a:extLst>
                <a:ext uri="{FF2B5EF4-FFF2-40B4-BE49-F238E27FC236}">
                  <a16:creationId xmlns:a16="http://schemas.microsoft.com/office/drawing/2014/main" id="{7ADD51BA-3170-6233-26E1-8AE5DE092898}"/>
                </a:ext>
              </a:extLst>
            </p:cNvPr>
            <p:cNvSpPr/>
            <p:nvPr/>
          </p:nvSpPr>
          <p:spPr>
            <a:xfrm>
              <a:off x="1941485" y="-841175"/>
              <a:ext cx="6480" cy="4320"/>
            </a:xfrm>
            <a:custGeom>
              <a:avLst/>
              <a:gdLst/>
              <a:ahLst/>
              <a:cxnLst/>
              <a:rect l="l" t="t" r="r" b="b"/>
              <a:pathLst>
                <a:path w="18" h="12" extrusionOk="0">
                  <a:moveTo>
                    <a:pt x="17" y="11"/>
                  </a:moveTo>
                  <a:cubicBezTo>
                    <a:pt x="17" y="11"/>
                    <a:pt x="17" y="9"/>
                    <a:pt x="17" y="8"/>
                  </a:cubicBezTo>
                  <a:cubicBezTo>
                    <a:pt x="17" y="7"/>
                    <a:pt x="17" y="5"/>
                    <a:pt x="16" y="4"/>
                  </a:cubicBezTo>
                  <a:cubicBezTo>
                    <a:pt x="15" y="3"/>
                    <a:pt x="15" y="2"/>
                    <a:pt x="13" y="1"/>
                  </a:cubicBezTo>
                  <a:cubicBezTo>
                    <a:pt x="11" y="0"/>
                    <a:pt x="9" y="0"/>
                    <a:pt x="8" y="0"/>
                  </a:cubicBezTo>
                  <a:cubicBezTo>
                    <a:pt x="6" y="0"/>
                    <a:pt x="5" y="0"/>
                    <a:pt x="4" y="1"/>
                  </a:cubicBezTo>
                  <a:cubicBezTo>
                    <a:pt x="3" y="2"/>
                    <a:pt x="2" y="3"/>
                    <a:pt x="1" y="4"/>
                  </a:cubicBezTo>
                  <a:cubicBezTo>
                    <a:pt x="0" y="5"/>
                    <a:pt x="0" y="7"/>
                    <a:pt x="0" y="8"/>
                  </a:cubicBezTo>
                  <a:cubicBezTo>
                    <a:pt x="0" y="10"/>
                    <a:pt x="0" y="10"/>
                    <a:pt x="0" y="10"/>
                  </a:cubicBezTo>
                  <a:lnTo>
                    <a:pt x="17" y="10"/>
                  </a:lnTo>
                  <a:lnTo>
                    <a:pt x="17"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 name="Google Shape;1282;p29">
              <a:extLst>
                <a:ext uri="{FF2B5EF4-FFF2-40B4-BE49-F238E27FC236}">
                  <a16:creationId xmlns:a16="http://schemas.microsoft.com/office/drawing/2014/main" id="{DDF2558F-22B3-E54B-D112-5952B69556F2}"/>
                </a:ext>
              </a:extLst>
            </p:cNvPr>
            <p:cNvSpPr/>
            <p:nvPr/>
          </p:nvSpPr>
          <p:spPr>
            <a:xfrm>
              <a:off x="1960205" y="-836855"/>
              <a:ext cx="7560" cy="5040"/>
            </a:xfrm>
            <a:custGeom>
              <a:avLst/>
              <a:gdLst/>
              <a:ahLst/>
              <a:cxnLst/>
              <a:rect l="l" t="t" r="r" b="b"/>
              <a:pathLst>
                <a:path w="21" h="14" extrusionOk="0">
                  <a:moveTo>
                    <a:pt x="20" y="13"/>
                  </a:moveTo>
                  <a:cubicBezTo>
                    <a:pt x="20" y="8"/>
                    <a:pt x="20" y="4"/>
                    <a:pt x="20" y="0"/>
                  </a:cubicBezTo>
                  <a:lnTo>
                    <a:pt x="0" y="0"/>
                  </a:lnTo>
                  <a:cubicBezTo>
                    <a:pt x="0" y="4"/>
                    <a:pt x="0" y="8"/>
                    <a:pt x="0" y="13"/>
                  </a:cubicBezTo>
                  <a:lnTo>
                    <a:pt x="20"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 name="Google Shape;1283;p29">
              <a:extLst>
                <a:ext uri="{FF2B5EF4-FFF2-40B4-BE49-F238E27FC236}">
                  <a16:creationId xmlns:a16="http://schemas.microsoft.com/office/drawing/2014/main" id="{FB02B3B9-312E-B659-DF89-25A91CC5879C}"/>
                </a:ext>
              </a:extLst>
            </p:cNvPr>
            <p:cNvSpPr/>
            <p:nvPr/>
          </p:nvSpPr>
          <p:spPr>
            <a:xfrm>
              <a:off x="1959845" y="-845495"/>
              <a:ext cx="7560" cy="9000"/>
            </a:xfrm>
            <a:custGeom>
              <a:avLst/>
              <a:gdLst/>
              <a:ahLst/>
              <a:cxnLst/>
              <a:rect l="l" t="t" r="r" b="b"/>
              <a:pathLst>
                <a:path w="21" h="25" extrusionOk="0">
                  <a:moveTo>
                    <a:pt x="20" y="12"/>
                  </a:moveTo>
                  <a:cubicBezTo>
                    <a:pt x="19" y="1"/>
                    <a:pt x="2" y="0"/>
                    <a:pt x="0" y="12"/>
                  </a:cubicBezTo>
                  <a:cubicBezTo>
                    <a:pt x="0" y="16"/>
                    <a:pt x="0" y="20"/>
                    <a:pt x="0" y="24"/>
                  </a:cubicBezTo>
                  <a:lnTo>
                    <a:pt x="20" y="24"/>
                  </a:lnTo>
                  <a:cubicBezTo>
                    <a:pt x="20" y="20"/>
                    <a:pt x="20" y="16"/>
                    <a:pt x="20"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 name="Google Shape;1284;p29">
              <a:extLst>
                <a:ext uri="{FF2B5EF4-FFF2-40B4-BE49-F238E27FC236}">
                  <a16:creationId xmlns:a16="http://schemas.microsoft.com/office/drawing/2014/main" id="{3B697B10-9066-8CD8-A4C4-82BE2923CD36}"/>
                </a:ext>
              </a:extLst>
            </p:cNvPr>
            <p:cNvSpPr/>
            <p:nvPr/>
          </p:nvSpPr>
          <p:spPr>
            <a:xfrm>
              <a:off x="1976405" y="-836855"/>
              <a:ext cx="9360" cy="5040"/>
            </a:xfrm>
            <a:custGeom>
              <a:avLst/>
              <a:gdLst/>
              <a:ahLst/>
              <a:cxnLst/>
              <a:rect l="l" t="t" r="r" b="b"/>
              <a:pathLst>
                <a:path w="26" h="14" extrusionOk="0">
                  <a:moveTo>
                    <a:pt x="0" y="13"/>
                  </a:moveTo>
                  <a:lnTo>
                    <a:pt x="24" y="13"/>
                  </a:lnTo>
                  <a:cubicBezTo>
                    <a:pt x="25" y="11"/>
                    <a:pt x="25" y="9"/>
                    <a:pt x="25" y="7"/>
                  </a:cubicBezTo>
                  <a:cubicBezTo>
                    <a:pt x="25" y="5"/>
                    <a:pt x="25" y="4"/>
                    <a:pt x="24" y="2"/>
                  </a:cubicBezTo>
                  <a:lnTo>
                    <a:pt x="0" y="0"/>
                  </a:lnTo>
                  <a:cubicBezTo>
                    <a:pt x="0" y="4"/>
                    <a:pt x="0" y="7"/>
                    <a:pt x="0" y="11"/>
                  </a:cubicBezTo>
                  <a:cubicBezTo>
                    <a:pt x="0" y="12"/>
                    <a:pt x="0" y="12"/>
                    <a:pt x="0"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 name="Google Shape;1285;p29">
              <a:extLst>
                <a:ext uri="{FF2B5EF4-FFF2-40B4-BE49-F238E27FC236}">
                  <a16:creationId xmlns:a16="http://schemas.microsoft.com/office/drawing/2014/main" id="{AA7B646D-ACA7-C998-D9DA-752C9C3F4C12}"/>
                </a:ext>
              </a:extLst>
            </p:cNvPr>
            <p:cNvSpPr/>
            <p:nvPr/>
          </p:nvSpPr>
          <p:spPr>
            <a:xfrm>
              <a:off x="1976405" y="-844415"/>
              <a:ext cx="9000" cy="8640"/>
            </a:xfrm>
            <a:custGeom>
              <a:avLst/>
              <a:gdLst/>
              <a:ahLst/>
              <a:cxnLst/>
              <a:rect l="l" t="t" r="r" b="b"/>
              <a:pathLst>
                <a:path w="25" h="24" extrusionOk="0">
                  <a:moveTo>
                    <a:pt x="17" y="2"/>
                  </a:moveTo>
                  <a:cubicBezTo>
                    <a:pt x="16" y="1"/>
                    <a:pt x="16" y="1"/>
                    <a:pt x="15" y="1"/>
                  </a:cubicBezTo>
                  <a:cubicBezTo>
                    <a:pt x="14" y="0"/>
                    <a:pt x="13" y="0"/>
                    <a:pt x="12" y="0"/>
                  </a:cubicBezTo>
                  <a:cubicBezTo>
                    <a:pt x="11" y="0"/>
                    <a:pt x="10" y="0"/>
                    <a:pt x="9" y="1"/>
                  </a:cubicBezTo>
                  <a:cubicBezTo>
                    <a:pt x="8" y="1"/>
                    <a:pt x="8" y="1"/>
                    <a:pt x="7" y="2"/>
                  </a:cubicBezTo>
                  <a:cubicBezTo>
                    <a:pt x="6" y="3"/>
                    <a:pt x="6" y="4"/>
                    <a:pt x="5" y="6"/>
                  </a:cubicBezTo>
                  <a:cubicBezTo>
                    <a:pt x="2" y="10"/>
                    <a:pt x="1" y="16"/>
                    <a:pt x="0" y="22"/>
                  </a:cubicBezTo>
                  <a:lnTo>
                    <a:pt x="24" y="23"/>
                  </a:lnTo>
                  <a:cubicBezTo>
                    <a:pt x="24" y="17"/>
                    <a:pt x="22" y="11"/>
                    <a:pt x="19" y="5"/>
                  </a:cubicBezTo>
                  <a:cubicBezTo>
                    <a:pt x="18" y="4"/>
                    <a:pt x="18" y="3"/>
                    <a:pt x="17"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 name="Google Shape;1286;p29">
              <a:extLst>
                <a:ext uri="{FF2B5EF4-FFF2-40B4-BE49-F238E27FC236}">
                  <a16:creationId xmlns:a16="http://schemas.microsoft.com/office/drawing/2014/main" id="{623E0ABA-66A9-022F-92FC-7BAD846B1B4D}"/>
                </a:ext>
              </a:extLst>
            </p:cNvPr>
            <p:cNvSpPr/>
            <p:nvPr/>
          </p:nvSpPr>
          <p:spPr>
            <a:xfrm>
              <a:off x="2001605" y="-832175"/>
              <a:ext cx="1440" cy="1440"/>
            </a:xfrm>
            <a:custGeom>
              <a:avLst/>
              <a:gdLst/>
              <a:ahLst/>
              <a:cxnLst/>
              <a:rect l="l" t="t" r="r" b="b"/>
              <a:pathLst>
                <a:path w="4" h="4" extrusionOk="0">
                  <a:moveTo>
                    <a:pt x="0" y="3"/>
                  </a:moveTo>
                  <a:lnTo>
                    <a:pt x="3" y="3"/>
                  </a:lnTo>
                  <a:lnTo>
                    <a:pt x="2" y="0"/>
                  </a:lnTo>
                  <a:lnTo>
                    <a:pt x="2" y="1"/>
                  </a:lnTo>
                  <a:cubicBezTo>
                    <a:pt x="1" y="1"/>
                    <a:pt x="1" y="2"/>
                    <a:pt x="0"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 name="Google Shape;1287;p29">
              <a:extLst>
                <a:ext uri="{FF2B5EF4-FFF2-40B4-BE49-F238E27FC236}">
                  <a16:creationId xmlns:a16="http://schemas.microsoft.com/office/drawing/2014/main" id="{7F4A9991-EBC8-54C1-604C-D0DAB67B8454}"/>
                </a:ext>
              </a:extLst>
            </p:cNvPr>
            <p:cNvSpPr/>
            <p:nvPr/>
          </p:nvSpPr>
          <p:spPr>
            <a:xfrm>
              <a:off x="2014925" y="-833975"/>
              <a:ext cx="10440" cy="4320"/>
            </a:xfrm>
            <a:custGeom>
              <a:avLst/>
              <a:gdLst/>
              <a:ahLst/>
              <a:cxnLst/>
              <a:rect l="l" t="t" r="r" b="b"/>
              <a:pathLst>
                <a:path w="29" h="12" extrusionOk="0">
                  <a:moveTo>
                    <a:pt x="28" y="11"/>
                  </a:moveTo>
                  <a:cubicBezTo>
                    <a:pt x="28" y="9"/>
                    <a:pt x="28" y="7"/>
                    <a:pt x="28" y="6"/>
                  </a:cubicBezTo>
                  <a:cubicBezTo>
                    <a:pt x="28" y="4"/>
                    <a:pt x="28" y="3"/>
                    <a:pt x="28" y="2"/>
                  </a:cubicBezTo>
                  <a:lnTo>
                    <a:pt x="0" y="0"/>
                  </a:lnTo>
                  <a:cubicBezTo>
                    <a:pt x="0" y="1"/>
                    <a:pt x="0" y="3"/>
                    <a:pt x="0" y="5"/>
                  </a:cubicBezTo>
                  <a:cubicBezTo>
                    <a:pt x="0" y="6"/>
                    <a:pt x="0" y="8"/>
                    <a:pt x="0" y="9"/>
                  </a:cubicBezTo>
                  <a:lnTo>
                    <a:pt x="28"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 name="Google Shape;1288;p29">
              <a:extLst>
                <a:ext uri="{FF2B5EF4-FFF2-40B4-BE49-F238E27FC236}">
                  <a16:creationId xmlns:a16="http://schemas.microsoft.com/office/drawing/2014/main" id="{F1336576-2BDF-D36D-A68A-CCA289E8826F}"/>
                </a:ext>
              </a:extLst>
            </p:cNvPr>
            <p:cNvSpPr/>
            <p:nvPr/>
          </p:nvSpPr>
          <p:spPr>
            <a:xfrm>
              <a:off x="2014925" y="-841895"/>
              <a:ext cx="10080" cy="9000"/>
            </a:xfrm>
            <a:custGeom>
              <a:avLst/>
              <a:gdLst/>
              <a:ahLst/>
              <a:cxnLst/>
              <a:rect l="l" t="t" r="r" b="b"/>
              <a:pathLst>
                <a:path w="28" h="25" extrusionOk="0">
                  <a:moveTo>
                    <a:pt x="19" y="3"/>
                  </a:moveTo>
                  <a:cubicBezTo>
                    <a:pt x="19" y="2"/>
                    <a:pt x="18" y="1"/>
                    <a:pt x="17" y="1"/>
                  </a:cubicBezTo>
                  <a:cubicBezTo>
                    <a:pt x="16" y="0"/>
                    <a:pt x="14" y="0"/>
                    <a:pt x="13" y="0"/>
                  </a:cubicBezTo>
                  <a:cubicBezTo>
                    <a:pt x="11" y="0"/>
                    <a:pt x="11" y="0"/>
                    <a:pt x="10" y="1"/>
                  </a:cubicBezTo>
                  <a:cubicBezTo>
                    <a:pt x="9" y="1"/>
                    <a:pt x="8" y="2"/>
                    <a:pt x="7" y="3"/>
                  </a:cubicBezTo>
                  <a:cubicBezTo>
                    <a:pt x="7" y="4"/>
                    <a:pt x="6" y="5"/>
                    <a:pt x="5" y="7"/>
                  </a:cubicBezTo>
                  <a:cubicBezTo>
                    <a:pt x="2" y="11"/>
                    <a:pt x="1" y="16"/>
                    <a:pt x="0" y="21"/>
                  </a:cubicBezTo>
                  <a:lnTo>
                    <a:pt x="27" y="24"/>
                  </a:lnTo>
                  <a:cubicBezTo>
                    <a:pt x="27" y="18"/>
                    <a:pt x="25" y="12"/>
                    <a:pt x="22" y="7"/>
                  </a:cubicBezTo>
                  <a:cubicBezTo>
                    <a:pt x="21" y="5"/>
                    <a:pt x="20" y="4"/>
                    <a:pt x="19"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 name="Google Shape;1289;p29">
              <a:extLst>
                <a:ext uri="{FF2B5EF4-FFF2-40B4-BE49-F238E27FC236}">
                  <a16:creationId xmlns:a16="http://schemas.microsoft.com/office/drawing/2014/main" id="{56C471BE-3C0C-8DB6-6F41-626DF73FDC58}"/>
                </a:ext>
              </a:extLst>
            </p:cNvPr>
            <p:cNvSpPr/>
            <p:nvPr/>
          </p:nvSpPr>
          <p:spPr>
            <a:xfrm>
              <a:off x="1992605" y="-835775"/>
              <a:ext cx="11160" cy="4680"/>
            </a:xfrm>
            <a:custGeom>
              <a:avLst/>
              <a:gdLst/>
              <a:ahLst/>
              <a:cxnLst/>
              <a:rect l="l" t="t" r="r" b="b"/>
              <a:pathLst>
                <a:path w="31" h="13" extrusionOk="0">
                  <a:moveTo>
                    <a:pt x="2" y="12"/>
                  </a:moveTo>
                  <a:lnTo>
                    <a:pt x="11" y="12"/>
                  </a:lnTo>
                  <a:cubicBezTo>
                    <a:pt x="11" y="10"/>
                    <a:pt x="12" y="10"/>
                    <a:pt x="12" y="9"/>
                  </a:cubicBezTo>
                  <a:cubicBezTo>
                    <a:pt x="13" y="8"/>
                    <a:pt x="14" y="7"/>
                    <a:pt x="14" y="6"/>
                  </a:cubicBezTo>
                  <a:cubicBezTo>
                    <a:pt x="15" y="5"/>
                    <a:pt x="15" y="5"/>
                    <a:pt x="16" y="5"/>
                  </a:cubicBezTo>
                  <a:cubicBezTo>
                    <a:pt x="17" y="4"/>
                    <a:pt x="18" y="4"/>
                    <a:pt x="19" y="4"/>
                  </a:cubicBezTo>
                  <a:cubicBezTo>
                    <a:pt x="20" y="4"/>
                    <a:pt x="22" y="4"/>
                    <a:pt x="23" y="5"/>
                  </a:cubicBezTo>
                  <a:cubicBezTo>
                    <a:pt x="23" y="5"/>
                    <a:pt x="24" y="5"/>
                    <a:pt x="24" y="6"/>
                  </a:cubicBezTo>
                  <a:cubicBezTo>
                    <a:pt x="25" y="7"/>
                    <a:pt x="26" y="8"/>
                    <a:pt x="27" y="9"/>
                  </a:cubicBezTo>
                  <a:lnTo>
                    <a:pt x="27" y="10"/>
                  </a:lnTo>
                  <a:cubicBezTo>
                    <a:pt x="27" y="9"/>
                    <a:pt x="28" y="9"/>
                    <a:pt x="28" y="8"/>
                  </a:cubicBezTo>
                  <a:cubicBezTo>
                    <a:pt x="29" y="6"/>
                    <a:pt x="30" y="4"/>
                    <a:pt x="30" y="2"/>
                  </a:cubicBezTo>
                  <a:lnTo>
                    <a:pt x="1" y="0"/>
                  </a:lnTo>
                  <a:cubicBezTo>
                    <a:pt x="1" y="1"/>
                    <a:pt x="0" y="3"/>
                    <a:pt x="0" y="4"/>
                  </a:cubicBezTo>
                  <a:cubicBezTo>
                    <a:pt x="0" y="7"/>
                    <a:pt x="1" y="9"/>
                    <a:pt x="2"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 name="Google Shape;1290;p29">
              <a:extLst>
                <a:ext uri="{FF2B5EF4-FFF2-40B4-BE49-F238E27FC236}">
                  <a16:creationId xmlns:a16="http://schemas.microsoft.com/office/drawing/2014/main" id="{54795E17-8C4E-03CF-8CB0-43FDC6EAC8C4}"/>
                </a:ext>
              </a:extLst>
            </p:cNvPr>
            <p:cNvSpPr/>
            <p:nvPr/>
          </p:nvSpPr>
          <p:spPr>
            <a:xfrm>
              <a:off x="1992965" y="-840095"/>
              <a:ext cx="10800" cy="5760"/>
            </a:xfrm>
            <a:custGeom>
              <a:avLst/>
              <a:gdLst/>
              <a:ahLst/>
              <a:cxnLst/>
              <a:rect l="l" t="t" r="r" b="b"/>
              <a:pathLst>
                <a:path w="30" h="16" extrusionOk="0">
                  <a:moveTo>
                    <a:pt x="16" y="0"/>
                  </a:moveTo>
                  <a:cubicBezTo>
                    <a:pt x="13" y="0"/>
                    <a:pt x="11" y="1"/>
                    <a:pt x="8" y="2"/>
                  </a:cubicBezTo>
                  <a:cubicBezTo>
                    <a:pt x="5" y="3"/>
                    <a:pt x="3" y="6"/>
                    <a:pt x="2" y="8"/>
                  </a:cubicBezTo>
                  <a:cubicBezTo>
                    <a:pt x="1" y="10"/>
                    <a:pt x="0" y="11"/>
                    <a:pt x="0" y="13"/>
                  </a:cubicBezTo>
                  <a:lnTo>
                    <a:pt x="29" y="15"/>
                  </a:lnTo>
                  <a:cubicBezTo>
                    <a:pt x="29" y="14"/>
                    <a:pt x="29" y="14"/>
                    <a:pt x="29" y="13"/>
                  </a:cubicBezTo>
                  <a:cubicBezTo>
                    <a:pt x="29" y="10"/>
                    <a:pt x="29" y="8"/>
                    <a:pt x="28" y="6"/>
                  </a:cubicBezTo>
                  <a:cubicBezTo>
                    <a:pt x="27" y="4"/>
                    <a:pt x="25" y="4"/>
                    <a:pt x="23" y="2"/>
                  </a:cubicBezTo>
                  <a:cubicBezTo>
                    <a:pt x="21" y="0"/>
                    <a:pt x="19" y="0"/>
                    <a:pt x="17" y="0"/>
                  </a:cubicBezTo>
                  <a:cubicBezTo>
                    <a:pt x="16" y="0"/>
                    <a:pt x="16" y="0"/>
                    <a:pt x="1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1291;p29">
              <a:extLst>
                <a:ext uri="{FF2B5EF4-FFF2-40B4-BE49-F238E27FC236}">
                  <a16:creationId xmlns:a16="http://schemas.microsoft.com/office/drawing/2014/main" id="{F67BD036-1D48-41FB-91F5-35A8083B6331}"/>
                </a:ext>
              </a:extLst>
            </p:cNvPr>
            <p:cNvSpPr/>
            <p:nvPr/>
          </p:nvSpPr>
          <p:spPr>
            <a:xfrm>
              <a:off x="1996565" y="-834335"/>
              <a:ext cx="6120" cy="3240"/>
            </a:xfrm>
            <a:custGeom>
              <a:avLst/>
              <a:gdLst/>
              <a:ahLst/>
              <a:cxnLst/>
              <a:rect l="l" t="t" r="r" b="b"/>
              <a:pathLst>
                <a:path w="17" h="9" extrusionOk="0">
                  <a:moveTo>
                    <a:pt x="16" y="6"/>
                  </a:moveTo>
                  <a:cubicBezTo>
                    <a:pt x="15" y="5"/>
                    <a:pt x="14" y="4"/>
                    <a:pt x="13" y="3"/>
                  </a:cubicBezTo>
                  <a:cubicBezTo>
                    <a:pt x="13" y="2"/>
                    <a:pt x="13" y="2"/>
                    <a:pt x="12" y="1"/>
                  </a:cubicBezTo>
                  <a:cubicBezTo>
                    <a:pt x="11" y="0"/>
                    <a:pt x="9" y="0"/>
                    <a:pt x="8" y="0"/>
                  </a:cubicBezTo>
                  <a:cubicBezTo>
                    <a:pt x="7" y="0"/>
                    <a:pt x="6" y="1"/>
                    <a:pt x="5" y="1"/>
                  </a:cubicBezTo>
                  <a:cubicBezTo>
                    <a:pt x="4" y="2"/>
                    <a:pt x="4" y="2"/>
                    <a:pt x="3" y="3"/>
                  </a:cubicBezTo>
                  <a:cubicBezTo>
                    <a:pt x="3" y="3"/>
                    <a:pt x="2" y="4"/>
                    <a:pt x="1" y="5"/>
                  </a:cubicBezTo>
                  <a:cubicBezTo>
                    <a:pt x="1" y="6"/>
                    <a:pt x="0" y="7"/>
                    <a:pt x="0" y="8"/>
                  </a:cubicBezTo>
                  <a:lnTo>
                    <a:pt x="14" y="8"/>
                  </a:lnTo>
                  <a:cubicBezTo>
                    <a:pt x="15" y="8"/>
                    <a:pt x="15" y="7"/>
                    <a:pt x="16"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1292;p29">
              <a:extLst>
                <a:ext uri="{FF2B5EF4-FFF2-40B4-BE49-F238E27FC236}">
                  <a16:creationId xmlns:a16="http://schemas.microsoft.com/office/drawing/2014/main" id="{C5F97482-861C-5359-05D1-93316D3819B2}"/>
                </a:ext>
              </a:extLst>
            </p:cNvPr>
            <p:cNvSpPr/>
            <p:nvPr/>
          </p:nvSpPr>
          <p:spPr>
            <a:xfrm>
              <a:off x="2040485" y="-831815"/>
              <a:ext cx="9000" cy="2880"/>
            </a:xfrm>
            <a:custGeom>
              <a:avLst/>
              <a:gdLst/>
              <a:ahLst/>
              <a:cxnLst/>
              <a:rect l="l" t="t" r="r" b="b"/>
              <a:pathLst>
                <a:path w="25" h="8" extrusionOk="0">
                  <a:moveTo>
                    <a:pt x="23" y="7"/>
                  </a:moveTo>
                  <a:lnTo>
                    <a:pt x="24" y="1"/>
                  </a:lnTo>
                  <a:lnTo>
                    <a:pt x="17" y="1"/>
                  </a:lnTo>
                  <a:lnTo>
                    <a:pt x="2" y="0"/>
                  </a:lnTo>
                  <a:lnTo>
                    <a:pt x="0" y="7"/>
                  </a:lnTo>
                  <a:lnTo>
                    <a:pt x="23" y="7"/>
                  </a:lnTo>
                </a:path>
              </a:pathLst>
            </a:custGeom>
            <a:solidFill>
              <a:schemeClr val="dk1"/>
            </a:solidFill>
            <a:ln>
              <a:noFill/>
            </a:ln>
          </p:spPr>
        </p:sp>
        <p:sp>
          <p:nvSpPr>
            <p:cNvPr id="1293" name="Google Shape;1293;p29">
              <a:extLst>
                <a:ext uri="{FF2B5EF4-FFF2-40B4-BE49-F238E27FC236}">
                  <a16:creationId xmlns:a16="http://schemas.microsoft.com/office/drawing/2014/main" id="{2E35B0CF-220F-0038-825E-0FAB293DB341}"/>
                </a:ext>
              </a:extLst>
            </p:cNvPr>
            <p:cNvSpPr/>
            <p:nvPr/>
          </p:nvSpPr>
          <p:spPr>
            <a:xfrm>
              <a:off x="2041565" y="-841175"/>
              <a:ext cx="10080" cy="9720"/>
            </a:xfrm>
            <a:custGeom>
              <a:avLst/>
              <a:gdLst/>
              <a:ahLst/>
              <a:cxnLst/>
              <a:rect l="l" t="t" r="r" b="b"/>
              <a:pathLst>
                <a:path w="28" h="27" extrusionOk="0">
                  <a:moveTo>
                    <a:pt x="21" y="26"/>
                  </a:moveTo>
                  <a:lnTo>
                    <a:pt x="23" y="21"/>
                  </a:lnTo>
                  <a:cubicBezTo>
                    <a:pt x="27" y="8"/>
                    <a:pt x="7" y="0"/>
                    <a:pt x="3" y="14"/>
                  </a:cubicBezTo>
                  <a:cubicBezTo>
                    <a:pt x="2" y="17"/>
                    <a:pt x="1" y="21"/>
                    <a:pt x="0" y="25"/>
                  </a:cubicBezTo>
                  <a:lnTo>
                    <a:pt x="15" y="26"/>
                  </a:lnTo>
                  <a:lnTo>
                    <a:pt x="21" y="2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1294;p29">
              <a:extLst>
                <a:ext uri="{FF2B5EF4-FFF2-40B4-BE49-F238E27FC236}">
                  <a16:creationId xmlns:a16="http://schemas.microsoft.com/office/drawing/2014/main" id="{DD598A1F-4B7F-D13E-A828-8E80514AC3F2}"/>
                </a:ext>
              </a:extLst>
            </p:cNvPr>
            <p:cNvSpPr/>
            <p:nvPr/>
          </p:nvSpPr>
          <p:spPr>
            <a:xfrm>
              <a:off x="2056685" y="-831095"/>
              <a:ext cx="7560" cy="2160"/>
            </a:xfrm>
            <a:custGeom>
              <a:avLst/>
              <a:gdLst/>
              <a:ahLst/>
              <a:cxnLst/>
              <a:rect l="l" t="t" r="r" b="b"/>
              <a:pathLst>
                <a:path w="21" h="6" extrusionOk="0">
                  <a:moveTo>
                    <a:pt x="20" y="5"/>
                  </a:moveTo>
                  <a:cubicBezTo>
                    <a:pt x="20" y="4"/>
                    <a:pt x="19" y="3"/>
                    <a:pt x="19" y="1"/>
                  </a:cubicBezTo>
                  <a:lnTo>
                    <a:pt x="1" y="0"/>
                  </a:lnTo>
                  <a:cubicBezTo>
                    <a:pt x="1" y="1"/>
                    <a:pt x="1" y="1"/>
                    <a:pt x="1" y="1"/>
                  </a:cubicBezTo>
                  <a:cubicBezTo>
                    <a:pt x="0" y="2"/>
                    <a:pt x="0" y="4"/>
                    <a:pt x="0" y="5"/>
                  </a:cubicBezTo>
                  <a:lnTo>
                    <a:pt x="20"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1295;p29">
              <a:extLst>
                <a:ext uri="{FF2B5EF4-FFF2-40B4-BE49-F238E27FC236}">
                  <a16:creationId xmlns:a16="http://schemas.microsoft.com/office/drawing/2014/main" id="{0D4DFEE8-9B4E-2039-5D48-C19868A7FAF7}"/>
                </a:ext>
              </a:extLst>
            </p:cNvPr>
            <p:cNvSpPr/>
            <p:nvPr/>
          </p:nvSpPr>
          <p:spPr>
            <a:xfrm>
              <a:off x="2057045" y="-832535"/>
              <a:ext cx="6840" cy="2160"/>
            </a:xfrm>
            <a:custGeom>
              <a:avLst/>
              <a:gdLst/>
              <a:ahLst/>
              <a:cxnLst/>
              <a:rect l="l" t="t" r="r" b="b"/>
              <a:pathLst>
                <a:path w="19" h="6" extrusionOk="0">
                  <a:moveTo>
                    <a:pt x="0" y="4"/>
                  </a:moveTo>
                  <a:lnTo>
                    <a:pt x="18" y="5"/>
                  </a:lnTo>
                  <a:cubicBezTo>
                    <a:pt x="17" y="4"/>
                    <a:pt x="16" y="2"/>
                    <a:pt x="14" y="1"/>
                  </a:cubicBezTo>
                  <a:cubicBezTo>
                    <a:pt x="12" y="0"/>
                    <a:pt x="11" y="0"/>
                    <a:pt x="9" y="0"/>
                  </a:cubicBezTo>
                  <a:cubicBezTo>
                    <a:pt x="7" y="0"/>
                    <a:pt x="5" y="0"/>
                    <a:pt x="3" y="1"/>
                  </a:cubicBezTo>
                  <a:cubicBezTo>
                    <a:pt x="2" y="1"/>
                    <a:pt x="1" y="3"/>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 name="Google Shape;1296;p29">
              <a:extLst>
                <a:ext uri="{FF2B5EF4-FFF2-40B4-BE49-F238E27FC236}">
                  <a16:creationId xmlns:a16="http://schemas.microsoft.com/office/drawing/2014/main" id="{4DCF74D6-FB97-CC36-6E78-25F26E53AFDB}"/>
                </a:ext>
              </a:extLst>
            </p:cNvPr>
            <p:cNvSpPr/>
            <p:nvPr/>
          </p:nvSpPr>
          <p:spPr>
            <a:xfrm>
              <a:off x="2072885" y="-830015"/>
              <a:ext cx="6840" cy="1080"/>
            </a:xfrm>
            <a:custGeom>
              <a:avLst/>
              <a:gdLst/>
              <a:ahLst/>
              <a:cxnLst/>
              <a:rect l="l" t="t" r="r" b="b"/>
              <a:pathLst>
                <a:path w="19" h="3" extrusionOk="0">
                  <a:moveTo>
                    <a:pt x="0" y="2"/>
                  </a:moveTo>
                  <a:lnTo>
                    <a:pt x="18" y="2"/>
                  </a:lnTo>
                  <a:cubicBezTo>
                    <a:pt x="18" y="2"/>
                    <a:pt x="18" y="1"/>
                    <a:pt x="17" y="0"/>
                  </a:cubicBezTo>
                  <a:lnTo>
                    <a:pt x="2" y="0"/>
                  </a:lnTo>
                  <a:lnTo>
                    <a:pt x="1" y="2"/>
                  </a:ln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1297;p29">
              <a:extLst>
                <a:ext uri="{FF2B5EF4-FFF2-40B4-BE49-F238E27FC236}">
                  <a16:creationId xmlns:a16="http://schemas.microsoft.com/office/drawing/2014/main" id="{41B6AF52-F056-C339-C0B9-0CBCA69CDEFB}"/>
                </a:ext>
              </a:extLst>
            </p:cNvPr>
            <p:cNvSpPr/>
            <p:nvPr/>
          </p:nvSpPr>
          <p:spPr>
            <a:xfrm>
              <a:off x="2073605" y="-831815"/>
              <a:ext cx="5760" cy="1800"/>
            </a:xfrm>
            <a:custGeom>
              <a:avLst/>
              <a:gdLst/>
              <a:ahLst/>
              <a:cxnLst/>
              <a:rect l="l" t="t" r="r" b="b"/>
              <a:pathLst>
                <a:path w="16" h="5" extrusionOk="0">
                  <a:moveTo>
                    <a:pt x="0" y="4"/>
                  </a:moveTo>
                  <a:lnTo>
                    <a:pt x="15" y="4"/>
                  </a:lnTo>
                  <a:cubicBezTo>
                    <a:pt x="14" y="3"/>
                    <a:pt x="13" y="2"/>
                    <a:pt x="11" y="1"/>
                  </a:cubicBezTo>
                  <a:cubicBezTo>
                    <a:pt x="10" y="1"/>
                    <a:pt x="8" y="0"/>
                    <a:pt x="7" y="0"/>
                  </a:cubicBezTo>
                  <a:cubicBezTo>
                    <a:pt x="5" y="0"/>
                    <a:pt x="4" y="1"/>
                    <a:pt x="3" y="1"/>
                  </a:cubicBezTo>
                  <a:cubicBezTo>
                    <a:pt x="1" y="2"/>
                    <a:pt x="0" y="3"/>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 name="Google Shape;1298;p29">
              <a:extLst>
                <a:ext uri="{FF2B5EF4-FFF2-40B4-BE49-F238E27FC236}">
                  <a16:creationId xmlns:a16="http://schemas.microsoft.com/office/drawing/2014/main" id="{814875EB-3EEA-9172-F08A-DE9C7E048D1A}"/>
                </a:ext>
              </a:extLst>
            </p:cNvPr>
            <p:cNvSpPr/>
            <p:nvPr/>
          </p:nvSpPr>
          <p:spPr>
            <a:xfrm>
              <a:off x="2090885" y="-829655"/>
              <a:ext cx="7560" cy="1800"/>
            </a:xfrm>
            <a:custGeom>
              <a:avLst/>
              <a:gdLst/>
              <a:ahLst/>
              <a:cxnLst/>
              <a:rect l="l" t="t" r="r" b="b"/>
              <a:pathLst>
                <a:path w="21" h="5" extrusionOk="0">
                  <a:moveTo>
                    <a:pt x="3" y="2"/>
                  </a:moveTo>
                  <a:lnTo>
                    <a:pt x="20" y="4"/>
                  </a:lnTo>
                  <a:lnTo>
                    <a:pt x="20" y="0"/>
                  </a:lnTo>
                  <a:lnTo>
                    <a:pt x="0" y="0"/>
                  </a:lnTo>
                  <a:cubicBezTo>
                    <a:pt x="0" y="0"/>
                    <a:pt x="0" y="1"/>
                    <a:pt x="0" y="2"/>
                  </a:cubicBezTo>
                  <a:lnTo>
                    <a:pt x="3"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 name="Google Shape;1299;p29">
              <a:extLst>
                <a:ext uri="{FF2B5EF4-FFF2-40B4-BE49-F238E27FC236}">
                  <a16:creationId xmlns:a16="http://schemas.microsoft.com/office/drawing/2014/main" id="{5D4B44CE-1017-850C-36C9-335B5C653E02}"/>
                </a:ext>
              </a:extLst>
            </p:cNvPr>
            <p:cNvSpPr/>
            <p:nvPr/>
          </p:nvSpPr>
          <p:spPr>
            <a:xfrm>
              <a:off x="2090885" y="-839735"/>
              <a:ext cx="7920" cy="10080"/>
            </a:xfrm>
            <a:custGeom>
              <a:avLst/>
              <a:gdLst/>
              <a:ahLst/>
              <a:cxnLst/>
              <a:rect l="l" t="t" r="r" b="b"/>
              <a:pathLst>
                <a:path w="22" h="28" extrusionOk="0">
                  <a:moveTo>
                    <a:pt x="21" y="12"/>
                  </a:moveTo>
                  <a:cubicBezTo>
                    <a:pt x="21" y="1"/>
                    <a:pt x="7" y="0"/>
                    <a:pt x="3" y="9"/>
                  </a:cubicBezTo>
                  <a:cubicBezTo>
                    <a:pt x="1" y="14"/>
                    <a:pt x="0" y="19"/>
                    <a:pt x="0" y="24"/>
                  </a:cubicBezTo>
                  <a:cubicBezTo>
                    <a:pt x="0" y="25"/>
                    <a:pt x="0" y="26"/>
                    <a:pt x="1" y="27"/>
                  </a:cubicBezTo>
                  <a:lnTo>
                    <a:pt x="20" y="27"/>
                  </a:lnTo>
                  <a:cubicBezTo>
                    <a:pt x="20" y="22"/>
                    <a:pt x="21" y="17"/>
                    <a:pt x="21"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 name="Google Shape;1300;p29">
              <a:extLst>
                <a:ext uri="{FF2B5EF4-FFF2-40B4-BE49-F238E27FC236}">
                  <a16:creationId xmlns:a16="http://schemas.microsoft.com/office/drawing/2014/main" id="{D6AA4F4E-B264-C1E6-0E65-70DE4C1F783D}"/>
                </a:ext>
              </a:extLst>
            </p:cNvPr>
            <p:cNvSpPr/>
            <p:nvPr/>
          </p:nvSpPr>
          <p:spPr>
            <a:xfrm>
              <a:off x="2107445" y="-829295"/>
              <a:ext cx="9000" cy="3600"/>
            </a:xfrm>
            <a:custGeom>
              <a:avLst/>
              <a:gdLst/>
              <a:ahLst/>
              <a:cxnLst/>
              <a:rect l="l" t="t" r="r" b="b"/>
              <a:pathLst>
                <a:path w="25" h="10" extrusionOk="0">
                  <a:moveTo>
                    <a:pt x="23" y="9"/>
                  </a:moveTo>
                  <a:lnTo>
                    <a:pt x="24" y="0"/>
                  </a:lnTo>
                  <a:lnTo>
                    <a:pt x="0" y="0"/>
                  </a:lnTo>
                  <a:cubicBezTo>
                    <a:pt x="0" y="2"/>
                    <a:pt x="0" y="5"/>
                    <a:pt x="0" y="6"/>
                  </a:cubicBezTo>
                  <a:lnTo>
                    <a:pt x="23"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 name="Google Shape;1301;p29">
              <a:extLst>
                <a:ext uri="{FF2B5EF4-FFF2-40B4-BE49-F238E27FC236}">
                  <a16:creationId xmlns:a16="http://schemas.microsoft.com/office/drawing/2014/main" id="{DEC6B2DD-C092-7F4D-429C-BDEFFB75E485}"/>
                </a:ext>
              </a:extLst>
            </p:cNvPr>
            <p:cNvSpPr/>
            <p:nvPr/>
          </p:nvSpPr>
          <p:spPr>
            <a:xfrm>
              <a:off x="2107445" y="-837215"/>
              <a:ext cx="9720" cy="7560"/>
            </a:xfrm>
            <a:custGeom>
              <a:avLst/>
              <a:gdLst/>
              <a:ahLst/>
              <a:cxnLst/>
              <a:rect l="l" t="t" r="r" b="b"/>
              <a:pathLst>
                <a:path w="27" h="21" extrusionOk="0">
                  <a:moveTo>
                    <a:pt x="26" y="10"/>
                  </a:moveTo>
                  <a:cubicBezTo>
                    <a:pt x="26" y="9"/>
                    <a:pt x="26" y="9"/>
                    <a:pt x="26" y="8"/>
                  </a:cubicBezTo>
                  <a:cubicBezTo>
                    <a:pt x="26" y="7"/>
                    <a:pt x="26" y="5"/>
                    <a:pt x="25" y="4"/>
                  </a:cubicBezTo>
                  <a:cubicBezTo>
                    <a:pt x="24" y="3"/>
                    <a:pt x="24" y="2"/>
                    <a:pt x="22" y="1"/>
                  </a:cubicBezTo>
                  <a:cubicBezTo>
                    <a:pt x="20" y="0"/>
                    <a:pt x="19" y="0"/>
                    <a:pt x="17" y="0"/>
                  </a:cubicBezTo>
                  <a:cubicBezTo>
                    <a:pt x="17" y="0"/>
                    <a:pt x="16" y="0"/>
                    <a:pt x="15" y="0"/>
                  </a:cubicBezTo>
                  <a:cubicBezTo>
                    <a:pt x="13" y="1"/>
                    <a:pt x="12" y="1"/>
                    <a:pt x="11" y="2"/>
                  </a:cubicBezTo>
                  <a:cubicBezTo>
                    <a:pt x="7" y="4"/>
                    <a:pt x="5" y="7"/>
                    <a:pt x="3" y="10"/>
                  </a:cubicBezTo>
                  <a:cubicBezTo>
                    <a:pt x="1" y="13"/>
                    <a:pt x="0" y="16"/>
                    <a:pt x="0" y="20"/>
                  </a:cubicBezTo>
                  <a:lnTo>
                    <a:pt x="24" y="20"/>
                  </a:lnTo>
                  <a:lnTo>
                    <a:pt x="26"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 name="Google Shape;1302;p29">
              <a:extLst>
                <a:ext uri="{FF2B5EF4-FFF2-40B4-BE49-F238E27FC236}">
                  <a16:creationId xmlns:a16="http://schemas.microsoft.com/office/drawing/2014/main" id="{A76D035B-BA77-86B4-8659-610831F613B9}"/>
                </a:ext>
              </a:extLst>
            </p:cNvPr>
            <p:cNvSpPr/>
            <p:nvPr/>
          </p:nvSpPr>
          <p:spPr>
            <a:xfrm>
              <a:off x="2124005" y="-829295"/>
              <a:ext cx="10080" cy="5400"/>
            </a:xfrm>
            <a:custGeom>
              <a:avLst/>
              <a:gdLst/>
              <a:ahLst/>
              <a:cxnLst/>
              <a:rect l="l" t="t" r="r" b="b"/>
              <a:pathLst>
                <a:path w="28" h="15" extrusionOk="0">
                  <a:moveTo>
                    <a:pt x="23" y="14"/>
                  </a:moveTo>
                  <a:cubicBezTo>
                    <a:pt x="24" y="10"/>
                    <a:pt x="25" y="6"/>
                    <a:pt x="27" y="2"/>
                  </a:cubicBezTo>
                  <a:cubicBezTo>
                    <a:pt x="19" y="1"/>
                    <a:pt x="10" y="0"/>
                    <a:pt x="2" y="0"/>
                  </a:cubicBezTo>
                  <a:cubicBezTo>
                    <a:pt x="1" y="4"/>
                    <a:pt x="0" y="7"/>
                    <a:pt x="0" y="11"/>
                  </a:cubicBezTo>
                  <a:lnTo>
                    <a:pt x="23"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 name="Google Shape;1303;p29">
              <a:extLst>
                <a:ext uri="{FF2B5EF4-FFF2-40B4-BE49-F238E27FC236}">
                  <a16:creationId xmlns:a16="http://schemas.microsoft.com/office/drawing/2014/main" id="{6669CAA8-563B-26F2-FECD-1584655C8D73}"/>
                </a:ext>
              </a:extLst>
            </p:cNvPr>
            <p:cNvSpPr/>
            <p:nvPr/>
          </p:nvSpPr>
          <p:spPr>
            <a:xfrm>
              <a:off x="2124725" y="-836855"/>
              <a:ext cx="10080" cy="8280"/>
            </a:xfrm>
            <a:custGeom>
              <a:avLst/>
              <a:gdLst/>
              <a:ahLst/>
              <a:cxnLst/>
              <a:rect l="l" t="t" r="r" b="b"/>
              <a:pathLst>
                <a:path w="28" h="23" extrusionOk="0">
                  <a:moveTo>
                    <a:pt x="26" y="17"/>
                  </a:moveTo>
                  <a:cubicBezTo>
                    <a:pt x="27" y="15"/>
                    <a:pt x="27" y="14"/>
                    <a:pt x="27" y="12"/>
                  </a:cubicBezTo>
                  <a:cubicBezTo>
                    <a:pt x="27" y="10"/>
                    <a:pt x="27" y="8"/>
                    <a:pt x="26" y="7"/>
                  </a:cubicBezTo>
                  <a:cubicBezTo>
                    <a:pt x="26" y="6"/>
                    <a:pt x="26" y="6"/>
                    <a:pt x="25" y="6"/>
                  </a:cubicBezTo>
                  <a:lnTo>
                    <a:pt x="23" y="2"/>
                  </a:lnTo>
                  <a:cubicBezTo>
                    <a:pt x="22" y="2"/>
                    <a:pt x="22" y="1"/>
                    <a:pt x="21" y="1"/>
                  </a:cubicBezTo>
                  <a:cubicBezTo>
                    <a:pt x="20" y="1"/>
                    <a:pt x="19" y="0"/>
                    <a:pt x="18" y="0"/>
                  </a:cubicBezTo>
                  <a:cubicBezTo>
                    <a:pt x="17" y="0"/>
                    <a:pt x="16" y="0"/>
                    <a:pt x="16" y="1"/>
                  </a:cubicBezTo>
                  <a:cubicBezTo>
                    <a:pt x="15" y="1"/>
                    <a:pt x="14" y="1"/>
                    <a:pt x="13" y="2"/>
                  </a:cubicBezTo>
                  <a:cubicBezTo>
                    <a:pt x="9" y="4"/>
                    <a:pt x="5" y="8"/>
                    <a:pt x="3" y="12"/>
                  </a:cubicBezTo>
                  <a:cubicBezTo>
                    <a:pt x="1" y="15"/>
                    <a:pt x="0" y="17"/>
                    <a:pt x="0" y="20"/>
                  </a:cubicBezTo>
                  <a:cubicBezTo>
                    <a:pt x="8" y="20"/>
                    <a:pt x="17" y="21"/>
                    <a:pt x="25" y="22"/>
                  </a:cubicBezTo>
                  <a:cubicBezTo>
                    <a:pt x="25" y="21"/>
                    <a:pt x="26" y="19"/>
                    <a:pt x="26"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 name="Google Shape;1304;p29">
              <a:extLst>
                <a:ext uri="{FF2B5EF4-FFF2-40B4-BE49-F238E27FC236}">
                  <a16:creationId xmlns:a16="http://schemas.microsoft.com/office/drawing/2014/main" id="{DFCAEBD1-00EB-36AC-52F9-7292A2AB00E7}"/>
                </a:ext>
              </a:extLst>
            </p:cNvPr>
            <p:cNvSpPr/>
            <p:nvPr/>
          </p:nvSpPr>
          <p:spPr>
            <a:xfrm>
              <a:off x="2148125" y="-827135"/>
              <a:ext cx="7200" cy="4320"/>
            </a:xfrm>
            <a:custGeom>
              <a:avLst/>
              <a:gdLst/>
              <a:ahLst/>
              <a:cxnLst/>
              <a:rect l="l" t="t" r="r" b="b"/>
              <a:pathLst>
                <a:path w="20" h="12" extrusionOk="0">
                  <a:moveTo>
                    <a:pt x="0" y="7"/>
                  </a:moveTo>
                  <a:cubicBezTo>
                    <a:pt x="0" y="8"/>
                    <a:pt x="0" y="10"/>
                    <a:pt x="0" y="11"/>
                  </a:cubicBezTo>
                  <a:lnTo>
                    <a:pt x="19" y="11"/>
                  </a:lnTo>
                  <a:cubicBezTo>
                    <a:pt x="19" y="10"/>
                    <a:pt x="19" y="10"/>
                    <a:pt x="19" y="9"/>
                  </a:cubicBezTo>
                  <a:cubicBezTo>
                    <a:pt x="19" y="7"/>
                    <a:pt x="19" y="5"/>
                    <a:pt x="18" y="4"/>
                  </a:cubicBezTo>
                  <a:cubicBezTo>
                    <a:pt x="17" y="3"/>
                    <a:pt x="16" y="2"/>
                    <a:pt x="15" y="1"/>
                  </a:cubicBezTo>
                  <a:lnTo>
                    <a:pt x="4" y="0"/>
                  </a:lnTo>
                  <a:cubicBezTo>
                    <a:pt x="3" y="0"/>
                    <a:pt x="2" y="2"/>
                    <a:pt x="1" y="3"/>
                  </a:cubicBezTo>
                  <a:cubicBezTo>
                    <a:pt x="0" y="4"/>
                    <a:pt x="0" y="5"/>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 name="Google Shape;1305;p29">
              <a:extLst>
                <a:ext uri="{FF2B5EF4-FFF2-40B4-BE49-F238E27FC236}">
                  <a16:creationId xmlns:a16="http://schemas.microsoft.com/office/drawing/2014/main" id="{6B9A51D7-45AB-50AF-7954-B8E2E848A4BD}"/>
                </a:ext>
              </a:extLst>
            </p:cNvPr>
            <p:cNvSpPr/>
            <p:nvPr/>
          </p:nvSpPr>
          <p:spPr>
            <a:xfrm>
              <a:off x="2149565" y="-827135"/>
              <a:ext cx="4320" cy="1080"/>
            </a:xfrm>
            <a:custGeom>
              <a:avLst/>
              <a:gdLst/>
              <a:ahLst/>
              <a:cxnLst/>
              <a:rect l="l" t="t" r="r" b="b"/>
              <a:pathLst>
                <a:path w="12" h="3" extrusionOk="0">
                  <a:moveTo>
                    <a:pt x="0" y="0"/>
                  </a:moveTo>
                  <a:lnTo>
                    <a:pt x="11" y="2"/>
                  </a:lnTo>
                  <a:cubicBezTo>
                    <a:pt x="11" y="1"/>
                    <a:pt x="10" y="1"/>
                    <a:pt x="10" y="1"/>
                  </a:cubicBezTo>
                  <a:cubicBezTo>
                    <a:pt x="8" y="0"/>
                    <a:pt x="7" y="0"/>
                    <a:pt x="5" y="0"/>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 name="Google Shape;1306;p29">
              <a:extLst>
                <a:ext uri="{FF2B5EF4-FFF2-40B4-BE49-F238E27FC236}">
                  <a16:creationId xmlns:a16="http://schemas.microsoft.com/office/drawing/2014/main" id="{8919A177-AA18-7C80-229C-DB28E5C989E2}"/>
                </a:ext>
              </a:extLst>
            </p:cNvPr>
            <p:cNvSpPr/>
            <p:nvPr/>
          </p:nvSpPr>
          <p:spPr>
            <a:xfrm>
              <a:off x="2163965" y="-825695"/>
              <a:ext cx="7920" cy="3600"/>
            </a:xfrm>
            <a:custGeom>
              <a:avLst/>
              <a:gdLst/>
              <a:ahLst/>
              <a:cxnLst/>
              <a:rect l="l" t="t" r="r" b="b"/>
              <a:pathLst>
                <a:path w="22" h="10" extrusionOk="0">
                  <a:moveTo>
                    <a:pt x="1" y="9"/>
                  </a:moveTo>
                  <a:lnTo>
                    <a:pt x="21" y="9"/>
                  </a:lnTo>
                  <a:cubicBezTo>
                    <a:pt x="21" y="6"/>
                    <a:pt x="21" y="4"/>
                    <a:pt x="21" y="1"/>
                  </a:cubicBezTo>
                  <a:cubicBezTo>
                    <a:pt x="14" y="1"/>
                    <a:pt x="7" y="1"/>
                    <a:pt x="0" y="0"/>
                  </a:cubicBezTo>
                  <a:cubicBezTo>
                    <a:pt x="0" y="3"/>
                    <a:pt x="1" y="6"/>
                    <a:pt x="1"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 name="Google Shape;1307;p29">
              <a:extLst>
                <a:ext uri="{FF2B5EF4-FFF2-40B4-BE49-F238E27FC236}">
                  <a16:creationId xmlns:a16="http://schemas.microsoft.com/office/drawing/2014/main" id="{4409F4E6-71BC-7E88-52DC-147EFD072C83}"/>
                </a:ext>
              </a:extLst>
            </p:cNvPr>
            <p:cNvSpPr/>
            <p:nvPr/>
          </p:nvSpPr>
          <p:spPr>
            <a:xfrm>
              <a:off x="2164325" y="-834335"/>
              <a:ext cx="9000" cy="9360"/>
            </a:xfrm>
            <a:custGeom>
              <a:avLst/>
              <a:gdLst/>
              <a:ahLst/>
              <a:cxnLst/>
              <a:rect l="l" t="t" r="r" b="b"/>
              <a:pathLst>
                <a:path w="25" h="26" extrusionOk="0">
                  <a:moveTo>
                    <a:pt x="22" y="25"/>
                  </a:moveTo>
                  <a:cubicBezTo>
                    <a:pt x="22" y="21"/>
                    <a:pt x="23" y="16"/>
                    <a:pt x="24" y="12"/>
                  </a:cubicBezTo>
                  <a:cubicBezTo>
                    <a:pt x="24" y="11"/>
                    <a:pt x="24" y="10"/>
                    <a:pt x="24" y="9"/>
                  </a:cubicBezTo>
                  <a:cubicBezTo>
                    <a:pt x="24" y="8"/>
                    <a:pt x="24" y="7"/>
                    <a:pt x="23" y="5"/>
                  </a:cubicBezTo>
                  <a:cubicBezTo>
                    <a:pt x="22" y="3"/>
                    <a:pt x="22" y="2"/>
                    <a:pt x="20" y="1"/>
                  </a:cubicBezTo>
                  <a:cubicBezTo>
                    <a:pt x="18" y="0"/>
                    <a:pt x="17" y="0"/>
                    <a:pt x="15" y="0"/>
                  </a:cubicBezTo>
                  <a:cubicBezTo>
                    <a:pt x="13" y="0"/>
                    <a:pt x="12" y="1"/>
                    <a:pt x="11" y="1"/>
                  </a:cubicBezTo>
                  <a:cubicBezTo>
                    <a:pt x="10" y="2"/>
                    <a:pt x="10" y="2"/>
                    <a:pt x="9" y="2"/>
                  </a:cubicBezTo>
                  <a:cubicBezTo>
                    <a:pt x="7" y="4"/>
                    <a:pt x="5" y="7"/>
                    <a:pt x="3" y="9"/>
                  </a:cubicBezTo>
                  <a:cubicBezTo>
                    <a:pt x="1" y="13"/>
                    <a:pt x="0" y="17"/>
                    <a:pt x="0" y="22"/>
                  </a:cubicBezTo>
                  <a:cubicBezTo>
                    <a:pt x="0" y="22"/>
                    <a:pt x="0" y="23"/>
                    <a:pt x="0" y="24"/>
                  </a:cubicBezTo>
                  <a:cubicBezTo>
                    <a:pt x="7" y="24"/>
                    <a:pt x="14" y="25"/>
                    <a:pt x="21" y="25"/>
                  </a:cubicBezTo>
                  <a:lnTo>
                    <a:pt x="22" y="2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 name="Google Shape;1308;p29">
              <a:extLst>
                <a:ext uri="{FF2B5EF4-FFF2-40B4-BE49-F238E27FC236}">
                  <a16:creationId xmlns:a16="http://schemas.microsoft.com/office/drawing/2014/main" id="{D0338F37-C7C8-EDAE-019D-4E8CA7776145}"/>
                </a:ext>
              </a:extLst>
            </p:cNvPr>
            <p:cNvSpPr/>
            <p:nvPr/>
          </p:nvSpPr>
          <p:spPr>
            <a:xfrm>
              <a:off x="2184845" y="-826055"/>
              <a:ext cx="8280" cy="3960"/>
            </a:xfrm>
            <a:custGeom>
              <a:avLst/>
              <a:gdLst/>
              <a:ahLst/>
              <a:cxnLst/>
              <a:rect l="l" t="t" r="r" b="b"/>
              <a:pathLst>
                <a:path w="23" h="11" extrusionOk="0">
                  <a:moveTo>
                    <a:pt x="2" y="4"/>
                  </a:moveTo>
                  <a:cubicBezTo>
                    <a:pt x="1" y="6"/>
                    <a:pt x="1" y="8"/>
                    <a:pt x="0" y="10"/>
                  </a:cubicBezTo>
                  <a:lnTo>
                    <a:pt x="22" y="10"/>
                  </a:lnTo>
                  <a:cubicBezTo>
                    <a:pt x="22" y="9"/>
                    <a:pt x="22" y="8"/>
                    <a:pt x="22" y="7"/>
                  </a:cubicBezTo>
                  <a:lnTo>
                    <a:pt x="22" y="6"/>
                  </a:lnTo>
                  <a:cubicBezTo>
                    <a:pt x="22" y="4"/>
                    <a:pt x="22" y="3"/>
                    <a:pt x="21" y="1"/>
                  </a:cubicBezTo>
                  <a:cubicBezTo>
                    <a:pt x="21" y="0"/>
                    <a:pt x="20" y="1"/>
                    <a:pt x="20" y="0"/>
                  </a:cubicBezTo>
                  <a:lnTo>
                    <a:pt x="4" y="0"/>
                  </a:lnTo>
                  <a:cubicBezTo>
                    <a:pt x="3" y="1"/>
                    <a:pt x="3" y="1"/>
                    <a:pt x="3" y="2"/>
                  </a:cubicBezTo>
                  <a:cubicBezTo>
                    <a:pt x="2" y="3"/>
                    <a:pt x="2" y="3"/>
                    <a:pt x="2"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 name="Google Shape;1309;p29">
              <a:extLst>
                <a:ext uri="{FF2B5EF4-FFF2-40B4-BE49-F238E27FC236}">
                  <a16:creationId xmlns:a16="http://schemas.microsoft.com/office/drawing/2014/main" id="{2A029AA5-00AB-F9A3-D5D4-B50E6BA04FD8}"/>
                </a:ext>
              </a:extLst>
            </p:cNvPr>
            <p:cNvSpPr/>
            <p:nvPr/>
          </p:nvSpPr>
          <p:spPr>
            <a:xfrm>
              <a:off x="2186285" y="-827135"/>
              <a:ext cx="6120" cy="1440"/>
            </a:xfrm>
            <a:custGeom>
              <a:avLst/>
              <a:gdLst/>
              <a:ahLst/>
              <a:cxnLst/>
              <a:rect l="l" t="t" r="r" b="b"/>
              <a:pathLst>
                <a:path w="17" h="4" extrusionOk="0">
                  <a:moveTo>
                    <a:pt x="0" y="3"/>
                  </a:moveTo>
                  <a:lnTo>
                    <a:pt x="16" y="3"/>
                  </a:lnTo>
                  <a:cubicBezTo>
                    <a:pt x="15" y="3"/>
                    <a:pt x="15" y="2"/>
                    <a:pt x="14" y="1"/>
                  </a:cubicBezTo>
                  <a:cubicBezTo>
                    <a:pt x="12" y="0"/>
                    <a:pt x="10" y="0"/>
                    <a:pt x="8" y="0"/>
                  </a:cubicBezTo>
                  <a:cubicBezTo>
                    <a:pt x="6" y="0"/>
                    <a:pt x="4" y="0"/>
                    <a:pt x="2" y="1"/>
                  </a:cubicBezTo>
                  <a:cubicBezTo>
                    <a:pt x="1" y="2"/>
                    <a:pt x="1" y="3"/>
                    <a:pt x="0"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29">
              <a:extLst>
                <a:ext uri="{FF2B5EF4-FFF2-40B4-BE49-F238E27FC236}">
                  <a16:creationId xmlns:a16="http://schemas.microsoft.com/office/drawing/2014/main" id="{97900C90-8576-159D-A640-722366A432D0}"/>
                </a:ext>
              </a:extLst>
            </p:cNvPr>
            <p:cNvSpPr/>
            <p:nvPr/>
          </p:nvSpPr>
          <p:spPr>
            <a:xfrm>
              <a:off x="2204285" y="-826055"/>
              <a:ext cx="10080" cy="3960"/>
            </a:xfrm>
            <a:custGeom>
              <a:avLst/>
              <a:gdLst/>
              <a:ahLst/>
              <a:cxnLst/>
              <a:rect l="l" t="t" r="r" b="b"/>
              <a:pathLst>
                <a:path w="28" h="11" extrusionOk="0">
                  <a:moveTo>
                    <a:pt x="25" y="10"/>
                  </a:moveTo>
                  <a:cubicBezTo>
                    <a:pt x="25" y="8"/>
                    <a:pt x="26" y="5"/>
                    <a:pt x="27" y="3"/>
                  </a:cubicBezTo>
                  <a:cubicBezTo>
                    <a:pt x="19" y="2"/>
                    <a:pt x="11" y="1"/>
                    <a:pt x="3" y="0"/>
                  </a:cubicBezTo>
                  <a:cubicBezTo>
                    <a:pt x="2" y="4"/>
                    <a:pt x="1" y="7"/>
                    <a:pt x="0" y="10"/>
                  </a:cubicBezTo>
                  <a:lnTo>
                    <a:pt x="25"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1311;p29">
              <a:extLst>
                <a:ext uri="{FF2B5EF4-FFF2-40B4-BE49-F238E27FC236}">
                  <a16:creationId xmlns:a16="http://schemas.microsoft.com/office/drawing/2014/main" id="{C7546E28-9E6A-71F1-2191-F85CF52B066C}"/>
                </a:ext>
              </a:extLst>
            </p:cNvPr>
            <p:cNvSpPr/>
            <p:nvPr/>
          </p:nvSpPr>
          <p:spPr>
            <a:xfrm>
              <a:off x="2205365" y="-832535"/>
              <a:ext cx="9360" cy="7920"/>
            </a:xfrm>
            <a:custGeom>
              <a:avLst/>
              <a:gdLst/>
              <a:ahLst/>
              <a:cxnLst/>
              <a:rect l="l" t="t" r="r" b="b"/>
              <a:pathLst>
                <a:path w="26" h="22" extrusionOk="0">
                  <a:moveTo>
                    <a:pt x="25" y="10"/>
                  </a:moveTo>
                  <a:cubicBezTo>
                    <a:pt x="25" y="1"/>
                    <a:pt x="10" y="0"/>
                    <a:pt x="5" y="7"/>
                  </a:cubicBezTo>
                  <a:cubicBezTo>
                    <a:pt x="3" y="11"/>
                    <a:pt x="1" y="14"/>
                    <a:pt x="0" y="18"/>
                  </a:cubicBezTo>
                  <a:cubicBezTo>
                    <a:pt x="8" y="19"/>
                    <a:pt x="15" y="20"/>
                    <a:pt x="23" y="21"/>
                  </a:cubicBezTo>
                  <a:cubicBezTo>
                    <a:pt x="24" y="18"/>
                    <a:pt x="25" y="14"/>
                    <a:pt x="25" y="11"/>
                  </a:cubicBezTo>
                  <a:lnTo>
                    <a:pt x="25"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1312;p29">
              <a:extLst>
                <a:ext uri="{FF2B5EF4-FFF2-40B4-BE49-F238E27FC236}">
                  <a16:creationId xmlns:a16="http://schemas.microsoft.com/office/drawing/2014/main" id="{CB4600BB-DDF2-D136-6826-56634D418F42}"/>
                </a:ext>
              </a:extLst>
            </p:cNvPr>
            <p:cNvSpPr/>
            <p:nvPr/>
          </p:nvSpPr>
          <p:spPr>
            <a:xfrm>
              <a:off x="2223365" y="-823175"/>
              <a:ext cx="4680" cy="1080"/>
            </a:xfrm>
            <a:custGeom>
              <a:avLst/>
              <a:gdLst/>
              <a:ahLst/>
              <a:cxnLst/>
              <a:rect l="l" t="t" r="r" b="b"/>
              <a:pathLst>
                <a:path w="13" h="3" extrusionOk="0">
                  <a:moveTo>
                    <a:pt x="12" y="2"/>
                  </a:moveTo>
                  <a:lnTo>
                    <a:pt x="0" y="0"/>
                  </a:lnTo>
                  <a:lnTo>
                    <a:pt x="0" y="2"/>
                  </a:lnTo>
                  <a:lnTo>
                    <a:pt x="12" y="2"/>
                  </a:lnTo>
                </a:path>
              </a:pathLst>
            </a:custGeom>
            <a:solidFill>
              <a:schemeClr val="dk1"/>
            </a:solidFill>
            <a:ln>
              <a:noFill/>
            </a:ln>
          </p:spPr>
        </p:sp>
        <p:sp>
          <p:nvSpPr>
            <p:cNvPr id="1313" name="Google Shape;1313;p29">
              <a:extLst>
                <a:ext uri="{FF2B5EF4-FFF2-40B4-BE49-F238E27FC236}">
                  <a16:creationId xmlns:a16="http://schemas.microsoft.com/office/drawing/2014/main" id="{4FF20A12-3636-FF06-EA48-95188538A951}"/>
                </a:ext>
              </a:extLst>
            </p:cNvPr>
            <p:cNvSpPr/>
            <p:nvPr/>
          </p:nvSpPr>
          <p:spPr>
            <a:xfrm>
              <a:off x="2223365" y="-832175"/>
              <a:ext cx="8280" cy="10080"/>
            </a:xfrm>
            <a:custGeom>
              <a:avLst/>
              <a:gdLst/>
              <a:ahLst/>
              <a:cxnLst/>
              <a:rect l="l" t="t" r="r" b="b"/>
              <a:pathLst>
                <a:path w="23" h="28" extrusionOk="0">
                  <a:moveTo>
                    <a:pt x="20" y="27"/>
                  </a:moveTo>
                  <a:cubicBezTo>
                    <a:pt x="20" y="21"/>
                    <a:pt x="21" y="14"/>
                    <a:pt x="22" y="8"/>
                  </a:cubicBezTo>
                  <a:cubicBezTo>
                    <a:pt x="22" y="6"/>
                    <a:pt x="21" y="5"/>
                    <a:pt x="21" y="4"/>
                  </a:cubicBezTo>
                  <a:cubicBezTo>
                    <a:pt x="20" y="3"/>
                    <a:pt x="19" y="2"/>
                    <a:pt x="17" y="1"/>
                  </a:cubicBezTo>
                  <a:cubicBezTo>
                    <a:pt x="15" y="0"/>
                    <a:pt x="14" y="0"/>
                    <a:pt x="13" y="0"/>
                  </a:cubicBezTo>
                  <a:cubicBezTo>
                    <a:pt x="11" y="0"/>
                    <a:pt x="10" y="0"/>
                    <a:pt x="9" y="1"/>
                  </a:cubicBezTo>
                  <a:cubicBezTo>
                    <a:pt x="8" y="2"/>
                    <a:pt x="7" y="3"/>
                    <a:pt x="6" y="4"/>
                  </a:cubicBezTo>
                  <a:cubicBezTo>
                    <a:pt x="3" y="11"/>
                    <a:pt x="1" y="17"/>
                    <a:pt x="0" y="24"/>
                  </a:cubicBezTo>
                  <a:lnTo>
                    <a:pt x="12" y="26"/>
                  </a:lnTo>
                  <a:lnTo>
                    <a:pt x="20" y="2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 name="Google Shape;1314;p29">
              <a:extLst>
                <a:ext uri="{FF2B5EF4-FFF2-40B4-BE49-F238E27FC236}">
                  <a16:creationId xmlns:a16="http://schemas.microsoft.com/office/drawing/2014/main" id="{D813FC29-29CA-DB22-93D7-87DF3F72640F}"/>
                </a:ext>
              </a:extLst>
            </p:cNvPr>
            <p:cNvSpPr/>
            <p:nvPr/>
          </p:nvSpPr>
          <p:spPr>
            <a:xfrm>
              <a:off x="1450805" y="-861335"/>
              <a:ext cx="10080" cy="6840"/>
            </a:xfrm>
            <a:custGeom>
              <a:avLst/>
              <a:gdLst/>
              <a:ahLst/>
              <a:cxnLst/>
              <a:rect l="l" t="t" r="r" b="b"/>
              <a:pathLst>
                <a:path w="28" h="19" extrusionOk="0">
                  <a:moveTo>
                    <a:pt x="7" y="16"/>
                  </a:moveTo>
                  <a:cubicBezTo>
                    <a:pt x="13" y="13"/>
                    <a:pt x="20" y="11"/>
                    <a:pt x="27" y="11"/>
                  </a:cubicBezTo>
                  <a:cubicBezTo>
                    <a:pt x="27" y="8"/>
                    <a:pt x="27" y="6"/>
                    <a:pt x="25" y="4"/>
                  </a:cubicBezTo>
                  <a:lnTo>
                    <a:pt x="0" y="0"/>
                  </a:lnTo>
                  <a:lnTo>
                    <a:pt x="4" y="18"/>
                  </a:lnTo>
                  <a:lnTo>
                    <a:pt x="7" y="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315;p29">
              <a:extLst>
                <a:ext uri="{FF2B5EF4-FFF2-40B4-BE49-F238E27FC236}">
                  <a16:creationId xmlns:a16="http://schemas.microsoft.com/office/drawing/2014/main" id="{6F38E8D3-96C2-A7F2-B02E-EB5388A90141}"/>
                </a:ext>
              </a:extLst>
            </p:cNvPr>
            <p:cNvSpPr/>
            <p:nvPr/>
          </p:nvSpPr>
          <p:spPr>
            <a:xfrm>
              <a:off x="1436765" y="-862055"/>
              <a:ext cx="8640" cy="10440"/>
            </a:xfrm>
            <a:custGeom>
              <a:avLst/>
              <a:gdLst/>
              <a:ahLst/>
              <a:cxnLst/>
              <a:rect l="l" t="t" r="r" b="b"/>
              <a:pathLst>
                <a:path w="24" h="29" extrusionOk="0">
                  <a:moveTo>
                    <a:pt x="6" y="25"/>
                  </a:moveTo>
                  <a:cubicBezTo>
                    <a:pt x="7" y="24"/>
                    <a:pt x="9" y="23"/>
                    <a:pt x="10" y="22"/>
                  </a:cubicBezTo>
                  <a:cubicBezTo>
                    <a:pt x="14" y="20"/>
                    <a:pt x="18" y="19"/>
                    <a:pt x="23" y="18"/>
                  </a:cubicBezTo>
                  <a:cubicBezTo>
                    <a:pt x="21" y="10"/>
                    <a:pt x="20" y="3"/>
                    <a:pt x="20" y="0"/>
                  </a:cubicBezTo>
                  <a:cubicBezTo>
                    <a:pt x="13" y="6"/>
                    <a:pt x="6" y="13"/>
                    <a:pt x="0" y="20"/>
                  </a:cubicBezTo>
                  <a:lnTo>
                    <a:pt x="3" y="28"/>
                  </a:lnTo>
                  <a:lnTo>
                    <a:pt x="6" y="2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316;p29">
              <a:extLst>
                <a:ext uri="{FF2B5EF4-FFF2-40B4-BE49-F238E27FC236}">
                  <a16:creationId xmlns:a16="http://schemas.microsoft.com/office/drawing/2014/main" id="{9C344429-391B-4CCE-7074-EE75DEC3D846}"/>
                </a:ext>
              </a:extLst>
            </p:cNvPr>
            <p:cNvSpPr/>
            <p:nvPr/>
          </p:nvSpPr>
          <p:spPr>
            <a:xfrm>
              <a:off x="1450805" y="-868535"/>
              <a:ext cx="10440" cy="7920"/>
            </a:xfrm>
            <a:custGeom>
              <a:avLst/>
              <a:gdLst/>
              <a:ahLst/>
              <a:cxnLst/>
              <a:rect l="l" t="t" r="r" b="b"/>
              <a:pathLst>
                <a:path w="29" h="22" extrusionOk="0">
                  <a:moveTo>
                    <a:pt x="0" y="7"/>
                  </a:moveTo>
                  <a:lnTo>
                    <a:pt x="2" y="18"/>
                  </a:lnTo>
                  <a:lnTo>
                    <a:pt x="28" y="21"/>
                  </a:lnTo>
                  <a:cubicBezTo>
                    <a:pt x="28" y="18"/>
                    <a:pt x="26" y="15"/>
                    <a:pt x="25" y="12"/>
                  </a:cubicBezTo>
                  <a:cubicBezTo>
                    <a:pt x="24" y="10"/>
                    <a:pt x="24" y="7"/>
                    <a:pt x="24" y="6"/>
                  </a:cubicBezTo>
                  <a:cubicBezTo>
                    <a:pt x="24" y="4"/>
                    <a:pt x="24" y="3"/>
                    <a:pt x="25" y="1"/>
                  </a:cubicBezTo>
                  <a:lnTo>
                    <a:pt x="23" y="0"/>
                  </a:lnTo>
                  <a:cubicBezTo>
                    <a:pt x="17" y="2"/>
                    <a:pt x="11" y="4"/>
                    <a:pt x="6" y="6"/>
                  </a:cubicBezTo>
                  <a:lnTo>
                    <a:pt x="0"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1317;p29">
              <a:extLst>
                <a:ext uri="{FF2B5EF4-FFF2-40B4-BE49-F238E27FC236}">
                  <a16:creationId xmlns:a16="http://schemas.microsoft.com/office/drawing/2014/main" id="{546412A6-A4B3-6FA5-07E8-22A07BC0BF80}"/>
                </a:ext>
              </a:extLst>
            </p:cNvPr>
            <p:cNvSpPr/>
            <p:nvPr/>
          </p:nvSpPr>
          <p:spPr>
            <a:xfrm>
              <a:off x="1431005" y="-854855"/>
              <a:ext cx="6840" cy="6120"/>
            </a:xfrm>
            <a:custGeom>
              <a:avLst/>
              <a:gdLst/>
              <a:ahLst/>
              <a:cxnLst/>
              <a:rect l="l" t="t" r="r" b="b"/>
              <a:pathLst>
                <a:path w="19" h="17" extrusionOk="0">
                  <a:moveTo>
                    <a:pt x="16" y="0"/>
                  </a:moveTo>
                  <a:cubicBezTo>
                    <a:pt x="11" y="5"/>
                    <a:pt x="7" y="10"/>
                    <a:pt x="0" y="16"/>
                  </a:cubicBezTo>
                  <a:cubicBezTo>
                    <a:pt x="5" y="15"/>
                    <a:pt x="10" y="13"/>
                    <a:pt x="14" y="10"/>
                  </a:cubicBezTo>
                  <a:cubicBezTo>
                    <a:pt x="16" y="9"/>
                    <a:pt x="17" y="8"/>
                    <a:pt x="18" y="7"/>
                  </a:cubicBezTo>
                  <a:lnTo>
                    <a:pt x="16"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1318;p29">
              <a:extLst>
                <a:ext uri="{FF2B5EF4-FFF2-40B4-BE49-F238E27FC236}">
                  <a16:creationId xmlns:a16="http://schemas.microsoft.com/office/drawing/2014/main" id="{11764961-E6E9-5B1A-CB0C-41FAA7A58115}"/>
                </a:ext>
              </a:extLst>
            </p:cNvPr>
            <p:cNvSpPr/>
            <p:nvPr/>
          </p:nvSpPr>
          <p:spPr>
            <a:xfrm>
              <a:off x="1443965" y="-862775"/>
              <a:ext cx="9720" cy="7560"/>
            </a:xfrm>
            <a:custGeom>
              <a:avLst/>
              <a:gdLst/>
              <a:ahLst/>
              <a:cxnLst/>
              <a:rect l="l" t="t" r="r" b="b"/>
              <a:pathLst>
                <a:path w="27" h="21" extrusionOk="0">
                  <a:moveTo>
                    <a:pt x="3" y="20"/>
                  </a:moveTo>
                  <a:cubicBezTo>
                    <a:pt x="7" y="20"/>
                    <a:pt x="10" y="20"/>
                    <a:pt x="14" y="20"/>
                  </a:cubicBezTo>
                  <a:cubicBezTo>
                    <a:pt x="17" y="20"/>
                    <a:pt x="22" y="20"/>
                    <a:pt x="26" y="20"/>
                  </a:cubicBezTo>
                  <a:lnTo>
                    <a:pt x="22" y="2"/>
                  </a:lnTo>
                  <a:lnTo>
                    <a:pt x="4" y="0"/>
                  </a:lnTo>
                  <a:lnTo>
                    <a:pt x="0" y="3"/>
                  </a:lnTo>
                  <a:cubicBezTo>
                    <a:pt x="0" y="5"/>
                    <a:pt x="1" y="12"/>
                    <a:pt x="3"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29">
              <a:extLst>
                <a:ext uri="{FF2B5EF4-FFF2-40B4-BE49-F238E27FC236}">
                  <a16:creationId xmlns:a16="http://schemas.microsoft.com/office/drawing/2014/main" id="{6FB17BCA-4792-CBAB-2205-C73BD95D24B8}"/>
                </a:ext>
              </a:extLst>
            </p:cNvPr>
            <p:cNvSpPr/>
            <p:nvPr/>
          </p:nvSpPr>
          <p:spPr>
            <a:xfrm>
              <a:off x="1445405" y="-866015"/>
              <a:ext cx="6480" cy="4320"/>
            </a:xfrm>
            <a:custGeom>
              <a:avLst/>
              <a:gdLst/>
              <a:ahLst/>
              <a:cxnLst/>
              <a:rect l="l" t="t" r="r" b="b"/>
              <a:pathLst>
                <a:path w="18" h="12" extrusionOk="0">
                  <a:moveTo>
                    <a:pt x="15" y="0"/>
                  </a:moveTo>
                  <a:cubicBezTo>
                    <a:pt x="12" y="2"/>
                    <a:pt x="9" y="3"/>
                    <a:pt x="5" y="5"/>
                  </a:cubicBezTo>
                  <a:cubicBezTo>
                    <a:pt x="4" y="6"/>
                    <a:pt x="2" y="7"/>
                    <a:pt x="0" y="8"/>
                  </a:cubicBezTo>
                  <a:lnTo>
                    <a:pt x="17" y="11"/>
                  </a:lnTo>
                  <a:lnTo>
                    <a:pt x="1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29">
              <a:extLst>
                <a:ext uri="{FF2B5EF4-FFF2-40B4-BE49-F238E27FC236}">
                  <a16:creationId xmlns:a16="http://schemas.microsoft.com/office/drawing/2014/main" id="{030BE7C5-ECE1-4E51-B154-44E42A25FC99}"/>
                </a:ext>
              </a:extLst>
            </p:cNvPr>
            <p:cNvSpPr/>
            <p:nvPr/>
          </p:nvSpPr>
          <p:spPr>
            <a:xfrm>
              <a:off x="1460885" y="-860615"/>
              <a:ext cx="1800" cy="2880"/>
            </a:xfrm>
            <a:custGeom>
              <a:avLst/>
              <a:gdLst/>
              <a:ahLst/>
              <a:cxnLst/>
              <a:rect l="l" t="t" r="r" b="b"/>
              <a:pathLst>
                <a:path w="5" h="8" extrusionOk="0">
                  <a:moveTo>
                    <a:pt x="4" y="0"/>
                  </a:moveTo>
                  <a:lnTo>
                    <a:pt x="0" y="0"/>
                  </a:lnTo>
                  <a:cubicBezTo>
                    <a:pt x="0" y="2"/>
                    <a:pt x="1" y="4"/>
                    <a:pt x="1" y="7"/>
                  </a:cubicBezTo>
                  <a:cubicBezTo>
                    <a:pt x="1" y="6"/>
                    <a:pt x="1" y="6"/>
                    <a:pt x="2" y="6"/>
                  </a:cubicBezTo>
                  <a:cubicBezTo>
                    <a:pt x="3" y="4"/>
                    <a:pt x="4" y="2"/>
                    <a:pt x="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1321;p29">
              <a:extLst>
                <a:ext uri="{FF2B5EF4-FFF2-40B4-BE49-F238E27FC236}">
                  <a16:creationId xmlns:a16="http://schemas.microsoft.com/office/drawing/2014/main" id="{021D7A21-591F-051F-9A3E-D43A04435358}"/>
                </a:ext>
              </a:extLst>
            </p:cNvPr>
            <p:cNvSpPr/>
            <p:nvPr/>
          </p:nvSpPr>
          <p:spPr>
            <a:xfrm>
              <a:off x="1459445" y="-868535"/>
              <a:ext cx="3600" cy="7560"/>
            </a:xfrm>
            <a:custGeom>
              <a:avLst/>
              <a:gdLst/>
              <a:ahLst/>
              <a:cxnLst/>
              <a:rect l="l" t="t" r="r" b="b"/>
              <a:pathLst>
                <a:path w="10" h="21" extrusionOk="0">
                  <a:moveTo>
                    <a:pt x="2" y="0"/>
                  </a:moveTo>
                  <a:cubicBezTo>
                    <a:pt x="1" y="2"/>
                    <a:pt x="0" y="4"/>
                    <a:pt x="0" y="6"/>
                  </a:cubicBezTo>
                  <a:cubicBezTo>
                    <a:pt x="0" y="7"/>
                    <a:pt x="1" y="9"/>
                    <a:pt x="2" y="11"/>
                  </a:cubicBezTo>
                  <a:cubicBezTo>
                    <a:pt x="3" y="14"/>
                    <a:pt x="4" y="17"/>
                    <a:pt x="4" y="20"/>
                  </a:cubicBezTo>
                  <a:lnTo>
                    <a:pt x="9" y="20"/>
                  </a:lnTo>
                  <a:cubicBezTo>
                    <a:pt x="9" y="19"/>
                    <a:pt x="9" y="17"/>
                    <a:pt x="9" y="16"/>
                  </a:cubicBezTo>
                  <a:cubicBezTo>
                    <a:pt x="9" y="12"/>
                    <a:pt x="9" y="9"/>
                    <a:pt x="7" y="6"/>
                  </a:cubicBezTo>
                  <a:cubicBezTo>
                    <a:pt x="6" y="4"/>
                    <a:pt x="4" y="2"/>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29">
              <a:extLst>
                <a:ext uri="{FF2B5EF4-FFF2-40B4-BE49-F238E27FC236}">
                  <a16:creationId xmlns:a16="http://schemas.microsoft.com/office/drawing/2014/main" id="{2AFEB353-A5D9-AEF8-2792-F4B24851357C}"/>
                </a:ext>
              </a:extLst>
            </p:cNvPr>
            <p:cNvSpPr/>
            <p:nvPr/>
          </p:nvSpPr>
          <p:spPr>
            <a:xfrm>
              <a:off x="2410925" y="-822095"/>
              <a:ext cx="16200" cy="4320"/>
            </a:xfrm>
            <a:custGeom>
              <a:avLst/>
              <a:gdLst/>
              <a:ahLst/>
              <a:cxnLst/>
              <a:rect l="l" t="t" r="r" b="b"/>
              <a:pathLst>
                <a:path w="45" h="12" extrusionOk="0">
                  <a:moveTo>
                    <a:pt x="9" y="0"/>
                  </a:moveTo>
                  <a:lnTo>
                    <a:pt x="0" y="0"/>
                  </a:lnTo>
                  <a:cubicBezTo>
                    <a:pt x="1" y="1"/>
                    <a:pt x="1" y="2"/>
                    <a:pt x="2" y="3"/>
                  </a:cubicBezTo>
                  <a:cubicBezTo>
                    <a:pt x="3" y="4"/>
                    <a:pt x="3" y="5"/>
                    <a:pt x="3" y="6"/>
                  </a:cubicBezTo>
                  <a:cubicBezTo>
                    <a:pt x="3" y="7"/>
                    <a:pt x="3" y="8"/>
                    <a:pt x="3" y="9"/>
                  </a:cubicBezTo>
                  <a:cubicBezTo>
                    <a:pt x="16" y="9"/>
                    <a:pt x="30" y="10"/>
                    <a:pt x="42" y="11"/>
                  </a:cubicBezTo>
                  <a:cubicBezTo>
                    <a:pt x="42" y="7"/>
                    <a:pt x="43" y="4"/>
                    <a:pt x="44" y="0"/>
                  </a:cubicBezTo>
                  <a:cubicBezTo>
                    <a:pt x="33" y="1"/>
                    <a:pt x="21" y="1"/>
                    <a:pt x="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29">
              <a:extLst>
                <a:ext uri="{FF2B5EF4-FFF2-40B4-BE49-F238E27FC236}">
                  <a16:creationId xmlns:a16="http://schemas.microsoft.com/office/drawing/2014/main" id="{4EF84693-B800-F511-259B-A5923D23C632}"/>
                </a:ext>
              </a:extLst>
            </p:cNvPr>
            <p:cNvSpPr/>
            <p:nvPr/>
          </p:nvSpPr>
          <p:spPr>
            <a:xfrm>
              <a:off x="2453045" y="-824255"/>
              <a:ext cx="11520" cy="5400"/>
            </a:xfrm>
            <a:custGeom>
              <a:avLst/>
              <a:gdLst/>
              <a:ahLst/>
              <a:cxnLst/>
              <a:rect l="l" t="t" r="r" b="b"/>
              <a:pathLst>
                <a:path w="32" h="15" extrusionOk="0">
                  <a:moveTo>
                    <a:pt x="0" y="2"/>
                  </a:moveTo>
                  <a:cubicBezTo>
                    <a:pt x="0" y="6"/>
                    <a:pt x="0" y="10"/>
                    <a:pt x="0" y="14"/>
                  </a:cubicBezTo>
                  <a:cubicBezTo>
                    <a:pt x="10" y="12"/>
                    <a:pt x="20" y="11"/>
                    <a:pt x="30" y="9"/>
                  </a:cubicBezTo>
                  <a:cubicBezTo>
                    <a:pt x="30" y="6"/>
                    <a:pt x="30" y="3"/>
                    <a:pt x="31" y="0"/>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29">
              <a:extLst>
                <a:ext uri="{FF2B5EF4-FFF2-40B4-BE49-F238E27FC236}">
                  <a16:creationId xmlns:a16="http://schemas.microsoft.com/office/drawing/2014/main" id="{58CFDE94-710B-D285-B177-59935E1E6293}"/>
                </a:ext>
              </a:extLst>
            </p:cNvPr>
            <p:cNvSpPr/>
            <p:nvPr/>
          </p:nvSpPr>
          <p:spPr>
            <a:xfrm>
              <a:off x="2432885" y="-822815"/>
              <a:ext cx="11520" cy="5040"/>
            </a:xfrm>
            <a:custGeom>
              <a:avLst/>
              <a:gdLst/>
              <a:ahLst/>
              <a:cxnLst/>
              <a:rect l="l" t="t" r="r" b="b"/>
              <a:pathLst>
                <a:path w="32" h="14" extrusionOk="0">
                  <a:moveTo>
                    <a:pt x="31" y="0"/>
                  </a:moveTo>
                  <a:lnTo>
                    <a:pt x="1" y="2"/>
                  </a:lnTo>
                  <a:cubicBezTo>
                    <a:pt x="1" y="6"/>
                    <a:pt x="1" y="10"/>
                    <a:pt x="0" y="13"/>
                  </a:cubicBezTo>
                  <a:cubicBezTo>
                    <a:pt x="11" y="13"/>
                    <a:pt x="21" y="13"/>
                    <a:pt x="31" y="13"/>
                  </a:cubicBezTo>
                  <a:cubicBezTo>
                    <a:pt x="31" y="8"/>
                    <a:pt x="31" y="4"/>
                    <a:pt x="3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29">
              <a:extLst>
                <a:ext uri="{FF2B5EF4-FFF2-40B4-BE49-F238E27FC236}">
                  <a16:creationId xmlns:a16="http://schemas.microsoft.com/office/drawing/2014/main" id="{6559BC78-0131-5752-450E-AFCD214CF809}"/>
                </a:ext>
              </a:extLst>
            </p:cNvPr>
            <p:cNvSpPr/>
            <p:nvPr/>
          </p:nvSpPr>
          <p:spPr>
            <a:xfrm>
              <a:off x="2371325" y="-822455"/>
              <a:ext cx="11160" cy="2520"/>
            </a:xfrm>
            <a:custGeom>
              <a:avLst/>
              <a:gdLst/>
              <a:ahLst/>
              <a:cxnLst/>
              <a:rect l="l" t="t" r="r" b="b"/>
              <a:pathLst>
                <a:path w="31" h="7" extrusionOk="0">
                  <a:moveTo>
                    <a:pt x="0" y="0"/>
                  </a:moveTo>
                  <a:cubicBezTo>
                    <a:pt x="0" y="2"/>
                    <a:pt x="0" y="4"/>
                    <a:pt x="0" y="6"/>
                  </a:cubicBezTo>
                  <a:lnTo>
                    <a:pt x="29" y="6"/>
                  </a:lnTo>
                  <a:cubicBezTo>
                    <a:pt x="29" y="4"/>
                    <a:pt x="29" y="2"/>
                    <a:pt x="30" y="0"/>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 name="Google Shape;1326;p29">
              <a:extLst>
                <a:ext uri="{FF2B5EF4-FFF2-40B4-BE49-F238E27FC236}">
                  <a16:creationId xmlns:a16="http://schemas.microsoft.com/office/drawing/2014/main" id="{C39DC17A-3FC9-7F32-C6BD-0FBD6439A0F8}"/>
                </a:ext>
              </a:extLst>
            </p:cNvPr>
            <p:cNvSpPr/>
            <p:nvPr/>
          </p:nvSpPr>
          <p:spPr>
            <a:xfrm>
              <a:off x="2390765" y="-822455"/>
              <a:ext cx="16560" cy="3240"/>
            </a:xfrm>
            <a:custGeom>
              <a:avLst/>
              <a:gdLst/>
              <a:ahLst/>
              <a:cxnLst/>
              <a:rect l="l" t="t" r="r" b="b"/>
              <a:pathLst>
                <a:path w="46" h="9" extrusionOk="0">
                  <a:moveTo>
                    <a:pt x="45" y="1"/>
                  </a:moveTo>
                  <a:lnTo>
                    <a:pt x="0" y="0"/>
                  </a:lnTo>
                  <a:lnTo>
                    <a:pt x="0" y="3"/>
                  </a:lnTo>
                  <a:cubicBezTo>
                    <a:pt x="0" y="4"/>
                    <a:pt x="0" y="5"/>
                    <a:pt x="0" y="6"/>
                  </a:cubicBezTo>
                  <a:lnTo>
                    <a:pt x="4" y="6"/>
                  </a:lnTo>
                  <a:cubicBezTo>
                    <a:pt x="16" y="6"/>
                    <a:pt x="28" y="7"/>
                    <a:pt x="41" y="8"/>
                  </a:cubicBezTo>
                  <a:cubicBezTo>
                    <a:pt x="41" y="8"/>
                    <a:pt x="41" y="6"/>
                    <a:pt x="41" y="5"/>
                  </a:cubicBezTo>
                  <a:lnTo>
                    <a:pt x="42" y="4"/>
                  </a:lnTo>
                  <a:cubicBezTo>
                    <a:pt x="43" y="3"/>
                    <a:pt x="43" y="2"/>
                    <a:pt x="45"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 name="Google Shape;1327;p29">
              <a:extLst>
                <a:ext uri="{FF2B5EF4-FFF2-40B4-BE49-F238E27FC236}">
                  <a16:creationId xmlns:a16="http://schemas.microsoft.com/office/drawing/2014/main" id="{4C24BC16-DEF0-B79A-DAFA-9D8FCEEE57C1}"/>
                </a:ext>
              </a:extLst>
            </p:cNvPr>
            <p:cNvSpPr/>
            <p:nvPr/>
          </p:nvSpPr>
          <p:spPr>
            <a:xfrm>
              <a:off x="2473565" y="-825335"/>
              <a:ext cx="12600" cy="3960"/>
            </a:xfrm>
            <a:custGeom>
              <a:avLst/>
              <a:gdLst/>
              <a:ahLst/>
              <a:cxnLst/>
              <a:rect l="l" t="t" r="r" b="b"/>
              <a:pathLst>
                <a:path w="35" h="11" extrusionOk="0">
                  <a:moveTo>
                    <a:pt x="2" y="1"/>
                  </a:moveTo>
                  <a:lnTo>
                    <a:pt x="0" y="10"/>
                  </a:lnTo>
                  <a:cubicBezTo>
                    <a:pt x="11" y="10"/>
                    <a:pt x="21" y="9"/>
                    <a:pt x="32" y="8"/>
                  </a:cubicBezTo>
                  <a:lnTo>
                    <a:pt x="34" y="0"/>
                  </a:lnTo>
                  <a:cubicBezTo>
                    <a:pt x="23" y="0"/>
                    <a:pt x="12" y="0"/>
                    <a:pt x="2"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29">
              <a:extLst>
                <a:ext uri="{FF2B5EF4-FFF2-40B4-BE49-F238E27FC236}">
                  <a16:creationId xmlns:a16="http://schemas.microsoft.com/office/drawing/2014/main" id="{2351FBFE-53DC-1B9F-6724-E4AA887434FC}"/>
                </a:ext>
              </a:extLst>
            </p:cNvPr>
            <p:cNvSpPr/>
            <p:nvPr/>
          </p:nvSpPr>
          <p:spPr>
            <a:xfrm>
              <a:off x="3027605" y="-851975"/>
              <a:ext cx="6840" cy="3240"/>
            </a:xfrm>
            <a:custGeom>
              <a:avLst/>
              <a:gdLst/>
              <a:ahLst/>
              <a:cxnLst/>
              <a:rect l="l" t="t" r="r" b="b"/>
              <a:pathLst>
                <a:path w="19" h="9" extrusionOk="0">
                  <a:moveTo>
                    <a:pt x="4" y="0"/>
                  </a:moveTo>
                  <a:cubicBezTo>
                    <a:pt x="4" y="1"/>
                    <a:pt x="3" y="1"/>
                    <a:pt x="3" y="2"/>
                  </a:cubicBezTo>
                  <a:cubicBezTo>
                    <a:pt x="2" y="3"/>
                    <a:pt x="1" y="4"/>
                    <a:pt x="0" y="5"/>
                  </a:cubicBezTo>
                  <a:lnTo>
                    <a:pt x="1" y="5"/>
                  </a:lnTo>
                  <a:cubicBezTo>
                    <a:pt x="7" y="5"/>
                    <a:pt x="12" y="6"/>
                    <a:pt x="18" y="8"/>
                  </a:cubicBezTo>
                  <a:lnTo>
                    <a:pt x="18" y="3"/>
                  </a:lnTo>
                  <a:cubicBezTo>
                    <a:pt x="13" y="2"/>
                    <a:pt x="9" y="1"/>
                    <a:pt x="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29">
              <a:extLst>
                <a:ext uri="{FF2B5EF4-FFF2-40B4-BE49-F238E27FC236}">
                  <a16:creationId xmlns:a16="http://schemas.microsoft.com/office/drawing/2014/main" id="{59B0A0EF-5B67-B80C-A28C-73182431A7B3}"/>
                </a:ext>
              </a:extLst>
            </p:cNvPr>
            <p:cNvSpPr/>
            <p:nvPr/>
          </p:nvSpPr>
          <p:spPr>
            <a:xfrm>
              <a:off x="2296445" y="-840815"/>
              <a:ext cx="234000" cy="11520"/>
            </a:xfrm>
            <a:custGeom>
              <a:avLst/>
              <a:gdLst/>
              <a:ahLst/>
              <a:cxnLst/>
              <a:rect l="l" t="t" r="r" b="b"/>
              <a:pathLst>
                <a:path w="650" h="32" extrusionOk="0">
                  <a:moveTo>
                    <a:pt x="49" y="25"/>
                  </a:moveTo>
                  <a:lnTo>
                    <a:pt x="66" y="25"/>
                  </a:lnTo>
                  <a:cubicBezTo>
                    <a:pt x="147" y="25"/>
                    <a:pt x="229" y="23"/>
                    <a:pt x="310" y="26"/>
                  </a:cubicBezTo>
                  <a:cubicBezTo>
                    <a:pt x="322" y="27"/>
                    <a:pt x="335" y="27"/>
                    <a:pt x="347" y="27"/>
                  </a:cubicBezTo>
                  <a:cubicBezTo>
                    <a:pt x="369" y="27"/>
                    <a:pt x="391" y="26"/>
                    <a:pt x="413" y="25"/>
                  </a:cubicBezTo>
                  <a:cubicBezTo>
                    <a:pt x="435" y="23"/>
                    <a:pt x="413" y="24"/>
                    <a:pt x="413" y="23"/>
                  </a:cubicBezTo>
                  <a:cubicBezTo>
                    <a:pt x="413" y="23"/>
                    <a:pt x="413" y="22"/>
                    <a:pt x="414" y="22"/>
                  </a:cubicBezTo>
                  <a:cubicBezTo>
                    <a:pt x="416" y="20"/>
                    <a:pt x="416" y="18"/>
                    <a:pt x="418" y="17"/>
                  </a:cubicBezTo>
                  <a:cubicBezTo>
                    <a:pt x="420" y="16"/>
                    <a:pt x="421" y="15"/>
                    <a:pt x="424" y="15"/>
                  </a:cubicBezTo>
                  <a:cubicBezTo>
                    <a:pt x="426" y="15"/>
                    <a:pt x="429" y="16"/>
                    <a:pt x="431" y="17"/>
                  </a:cubicBezTo>
                  <a:lnTo>
                    <a:pt x="433" y="19"/>
                  </a:lnTo>
                  <a:cubicBezTo>
                    <a:pt x="434" y="20"/>
                    <a:pt x="435" y="21"/>
                    <a:pt x="436" y="22"/>
                  </a:cubicBezTo>
                  <a:lnTo>
                    <a:pt x="436" y="23"/>
                  </a:lnTo>
                  <a:lnTo>
                    <a:pt x="461" y="20"/>
                  </a:lnTo>
                  <a:lnTo>
                    <a:pt x="472" y="20"/>
                  </a:lnTo>
                  <a:cubicBezTo>
                    <a:pt x="472" y="19"/>
                    <a:pt x="474" y="17"/>
                    <a:pt x="474" y="15"/>
                  </a:cubicBezTo>
                  <a:cubicBezTo>
                    <a:pt x="475" y="14"/>
                    <a:pt x="476" y="12"/>
                    <a:pt x="478" y="11"/>
                  </a:cubicBezTo>
                  <a:cubicBezTo>
                    <a:pt x="479" y="10"/>
                    <a:pt x="482" y="10"/>
                    <a:pt x="484" y="10"/>
                  </a:cubicBezTo>
                  <a:cubicBezTo>
                    <a:pt x="486" y="10"/>
                    <a:pt x="488" y="10"/>
                    <a:pt x="490" y="11"/>
                  </a:cubicBezTo>
                  <a:cubicBezTo>
                    <a:pt x="492" y="12"/>
                    <a:pt x="493" y="13"/>
                    <a:pt x="494" y="15"/>
                  </a:cubicBezTo>
                  <a:cubicBezTo>
                    <a:pt x="495" y="16"/>
                    <a:pt x="496" y="19"/>
                    <a:pt x="496" y="20"/>
                  </a:cubicBezTo>
                  <a:lnTo>
                    <a:pt x="532" y="22"/>
                  </a:lnTo>
                  <a:cubicBezTo>
                    <a:pt x="533" y="21"/>
                    <a:pt x="534" y="20"/>
                    <a:pt x="535" y="20"/>
                  </a:cubicBezTo>
                  <a:cubicBezTo>
                    <a:pt x="536" y="19"/>
                    <a:pt x="538" y="18"/>
                    <a:pt x="540" y="18"/>
                  </a:cubicBezTo>
                  <a:cubicBezTo>
                    <a:pt x="542" y="18"/>
                    <a:pt x="544" y="19"/>
                    <a:pt x="545" y="20"/>
                  </a:cubicBezTo>
                  <a:cubicBezTo>
                    <a:pt x="546" y="20"/>
                    <a:pt x="547" y="21"/>
                    <a:pt x="547" y="22"/>
                  </a:cubicBezTo>
                  <a:cubicBezTo>
                    <a:pt x="560" y="22"/>
                    <a:pt x="572" y="20"/>
                    <a:pt x="585" y="17"/>
                  </a:cubicBezTo>
                  <a:cubicBezTo>
                    <a:pt x="606" y="11"/>
                    <a:pt x="627" y="8"/>
                    <a:pt x="649" y="8"/>
                  </a:cubicBezTo>
                  <a:lnTo>
                    <a:pt x="567" y="8"/>
                  </a:lnTo>
                  <a:cubicBezTo>
                    <a:pt x="531" y="8"/>
                    <a:pt x="484" y="0"/>
                    <a:pt x="449" y="8"/>
                  </a:cubicBezTo>
                  <a:cubicBezTo>
                    <a:pt x="347" y="31"/>
                    <a:pt x="236" y="6"/>
                    <a:pt x="133" y="14"/>
                  </a:cubicBezTo>
                  <a:cubicBezTo>
                    <a:pt x="89" y="17"/>
                    <a:pt x="45" y="22"/>
                    <a:pt x="0" y="26"/>
                  </a:cubicBezTo>
                  <a:lnTo>
                    <a:pt x="35" y="26"/>
                  </a:lnTo>
                  <a:lnTo>
                    <a:pt x="35" y="25"/>
                  </a:lnTo>
                  <a:cubicBezTo>
                    <a:pt x="36" y="24"/>
                    <a:pt x="37" y="23"/>
                    <a:pt x="38" y="22"/>
                  </a:cubicBezTo>
                  <a:cubicBezTo>
                    <a:pt x="39" y="21"/>
                    <a:pt x="40" y="21"/>
                    <a:pt x="42" y="21"/>
                  </a:cubicBezTo>
                  <a:cubicBezTo>
                    <a:pt x="43" y="21"/>
                    <a:pt x="45" y="21"/>
                    <a:pt x="46" y="22"/>
                  </a:cubicBezTo>
                  <a:cubicBezTo>
                    <a:pt x="47" y="23"/>
                    <a:pt x="48" y="24"/>
                    <a:pt x="49" y="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29">
              <a:extLst>
                <a:ext uri="{FF2B5EF4-FFF2-40B4-BE49-F238E27FC236}">
                  <a16:creationId xmlns:a16="http://schemas.microsoft.com/office/drawing/2014/main" id="{8AC94D90-6151-A84B-3E6F-E9F953F7EC64}"/>
                </a:ext>
              </a:extLst>
            </p:cNvPr>
            <p:cNvSpPr/>
            <p:nvPr/>
          </p:nvSpPr>
          <p:spPr>
            <a:xfrm>
              <a:off x="2539445" y="-837935"/>
              <a:ext cx="129240" cy="2160"/>
            </a:xfrm>
            <a:custGeom>
              <a:avLst/>
              <a:gdLst/>
              <a:ahLst/>
              <a:cxnLst/>
              <a:rect l="l" t="t" r="r" b="b"/>
              <a:pathLst>
                <a:path w="359" h="6" extrusionOk="0">
                  <a:moveTo>
                    <a:pt x="358" y="4"/>
                  </a:moveTo>
                  <a:cubicBezTo>
                    <a:pt x="263" y="3"/>
                    <a:pt x="167" y="0"/>
                    <a:pt x="72" y="0"/>
                  </a:cubicBezTo>
                  <a:lnTo>
                    <a:pt x="0" y="0"/>
                  </a:lnTo>
                  <a:cubicBezTo>
                    <a:pt x="38" y="1"/>
                    <a:pt x="76" y="5"/>
                    <a:pt x="110" y="5"/>
                  </a:cubicBezTo>
                  <a:cubicBezTo>
                    <a:pt x="192" y="5"/>
                    <a:pt x="275" y="4"/>
                    <a:pt x="358"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29">
              <a:extLst>
                <a:ext uri="{FF2B5EF4-FFF2-40B4-BE49-F238E27FC236}">
                  <a16:creationId xmlns:a16="http://schemas.microsoft.com/office/drawing/2014/main" id="{C94BC71D-534C-BD6A-D2E0-A360C4EBB49F}"/>
                </a:ext>
              </a:extLst>
            </p:cNvPr>
            <p:cNvSpPr/>
            <p:nvPr/>
          </p:nvSpPr>
          <p:spPr>
            <a:xfrm>
              <a:off x="2962445" y="-845855"/>
              <a:ext cx="32040" cy="10080"/>
            </a:xfrm>
            <a:custGeom>
              <a:avLst/>
              <a:gdLst/>
              <a:ahLst/>
              <a:cxnLst/>
              <a:rect l="l" t="t" r="r" b="b"/>
              <a:pathLst>
                <a:path w="89" h="28" extrusionOk="0">
                  <a:moveTo>
                    <a:pt x="32" y="22"/>
                  </a:moveTo>
                  <a:cubicBezTo>
                    <a:pt x="33" y="21"/>
                    <a:pt x="34" y="20"/>
                    <a:pt x="36" y="19"/>
                  </a:cubicBezTo>
                  <a:cubicBezTo>
                    <a:pt x="38" y="18"/>
                    <a:pt x="40" y="17"/>
                    <a:pt x="42" y="17"/>
                  </a:cubicBezTo>
                  <a:cubicBezTo>
                    <a:pt x="44" y="17"/>
                    <a:pt x="47" y="18"/>
                    <a:pt x="48" y="19"/>
                  </a:cubicBezTo>
                  <a:lnTo>
                    <a:pt x="69" y="14"/>
                  </a:lnTo>
                  <a:cubicBezTo>
                    <a:pt x="74" y="13"/>
                    <a:pt x="80" y="11"/>
                    <a:pt x="86" y="10"/>
                  </a:cubicBezTo>
                  <a:cubicBezTo>
                    <a:pt x="86" y="6"/>
                    <a:pt x="87" y="3"/>
                    <a:pt x="88" y="0"/>
                  </a:cubicBezTo>
                  <a:cubicBezTo>
                    <a:pt x="59" y="4"/>
                    <a:pt x="29" y="8"/>
                    <a:pt x="0" y="12"/>
                  </a:cubicBezTo>
                  <a:cubicBezTo>
                    <a:pt x="2" y="17"/>
                    <a:pt x="3" y="22"/>
                    <a:pt x="4" y="27"/>
                  </a:cubicBezTo>
                  <a:lnTo>
                    <a:pt x="32" y="2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332;p29">
              <a:extLst>
                <a:ext uri="{FF2B5EF4-FFF2-40B4-BE49-F238E27FC236}">
                  <a16:creationId xmlns:a16="http://schemas.microsoft.com/office/drawing/2014/main" id="{E3E358C6-9D1F-3880-FB0A-372B8C032667}"/>
                </a:ext>
              </a:extLst>
            </p:cNvPr>
            <p:cNvSpPr/>
            <p:nvPr/>
          </p:nvSpPr>
          <p:spPr>
            <a:xfrm>
              <a:off x="2764805" y="-847295"/>
              <a:ext cx="142920" cy="11160"/>
            </a:xfrm>
            <a:custGeom>
              <a:avLst/>
              <a:gdLst/>
              <a:ahLst/>
              <a:cxnLst/>
              <a:rect l="l" t="t" r="r" b="b"/>
              <a:pathLst>
                <a:path w="397" h="31" extrusionOk="0">
                  <a:moveTo>
                    <a:pt x="159" y="21"/>
                  </a:moveTo>
                  <a:cubicBezTo>
                    <a:pt x="206" y="23"/>
                    <a:pt x="249" y="14"/>
                    <a:pt x="295" y="13"/>
                  </a:cubicBezTo>
                  <a:cubicBezTo>
                    <a:pt x="329" y="11"/>
                    <a:pt x="363" y="7"/>
                    <a:pt x="396" y="0"/>
                  </a:cubicBezTo>
                  <a:cubicBezTo>
                    <a:pt x="383" y="0"/>
                    <a:pt x="370" y="1"/>
                    <a:pt x="357" y="1"/>
                  </a:cubicBezTo>
                  <a:cubicBezTo>
                    <a:pt x="260" y="3"/>
                    <a:pt x="159" y="17"/>
                    <a:pt x="62" y="26"/>
                  </a:cubicBezTo>
                  <a:cubicBezTo>
                    <a:pt x="41" y="28"/>
                    <a:pt x="21" y="29"/>
                    <a:pt x="0" y="30"/>
                  </a:cubicBezTo>
                  <a:lnTo>
                    <a:pt x="29" y="30"/>
                  </a:lnTo>
                  <a:cubicBezTo>
                    <a:pt x="73" y="30"/>
                    <a:pt x="116" y="20"/>
                    <a:pt x="159"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333;p29">
              <a:extLst>
                <a:ext uri="{FF2B5EF4-FFF2-40B4-BE49-F238E27FC236}">
                  <a16:creationId xmlns:a16="http://schemas.microsoft.com/office/drawing/2014/main" id="{0EA302B3-863C-C11B-B6DF-35828DD6A237}"/>
                </a:ext>
              </a:extLst>
            </p:cNvPr>
            <p:cNvSpPr/>
            <p:nvPr/>
          </p:nvSpPr>
          <p:spPr>
            <a:xfrm>
              <a:off x="2943005" y="-867815"/>
              <a:ext cx="82440" cy="17640"/>
            </a:xfrm>
            <a:custGeom>
              <a:avLst/>
              <a:gdLst/>
              <a:ahLst/>
              <a:cxnLst/>
              <a:rect l="l" t="t" r="r" b="b"/>
              <a:pathLst>
                <a:path w="229" h="49" extrusionOk="0">
                  <a:moveTo>
                    <a:pt x="214" y="22"/>
                  </a:moveTo>
                  <a:cubicBezTo>
                    <a:pt x="214" y="22"/>
                    <a:pt x="215" y="22"/>
                    <a:pt x="216" y="22"/>
                  </a:cubicBezTo>
                  <a:cubicBezTo>
                    <a:pt x="217" y="22"/>
                    <a:pt x="217" y="22"/>
                    <a:pt x="218" y="22"/>
                  </a:cubicBezTo>
                  <a:cubicBezTo>
                    <a:pt x="219" y="20"/>
                    <a:pt x="219" y="19"/>
                    <a:pt x="220" y="18"/>
                  </a:cubicBezTo>
                  <a:lnTo>
                    <a:pt x="215" y="19"/>
                  </a:lnTo>
                  <a:cubicBezTo>
                    <a:pt x="209" y="19"/>
                    <a:pt x="208" y="11"/>
                    <a:pt x="213" y="9"/>
                  </a:cubicBezTo>
                  <a:cubicBezTo>
                    <a:pt x="216" y="8"/>
                    <a:pt x="218" y="8"/>
                    <a:pt x="221" y="6"/>
                  </a:cubicBezTo>
                  <a:cubicBezTo>
                    <a:pt x="223" y="5"/>
                    <a:pt x="226" y="2"/>
                    <a:pt x="228" y="0"/>
                  </a:cubicBezTo>
                  <a:cubicBezTo>
                    <a:pt x="192" y="4"/>
                    <a:pt x="157" y="11"/>
                    <a:pt x="123" y="22"/>
                  </a:cubicBezTo>
                  <a:cubicBezTo>
                    <a:pt x="82" y="31"/>
                    <a:pt x="41" y="39"/>
                    <a:pt x="0" y="46"/>
                  </a:cubicBezTo>
                  <a:lnTo>
                    <a:pt x="10" y="46"/>
                  </a:lnTo>
                  <a:cubicBezTo>
                    <a:pt x="79" y="48"/>
                    <a:pt x="146" y="25"/>
                    <a:pt x="214"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29">
              <a:extLst>
                <a:ext uri="{FF2B5EF4-FFF2-40B4-BE49-F238E27FC236}">
                  <a16:creationId xmlns:a16="http://schemas.microsoft.com/office/drawing/2014/main" id="{597B33F2-4814-2293-E38F-CB838430E94D}"/>
                </a:ext>
              </a:extLst>
            </p:cNvPr>
            <p:cNvSpPr/>
            <p:nvPr/>
          </p:nvSpPr>
          <p:spPr>
            <a:xfrm>
              <a:off x="2846165" y="-833255"/>
              <a:ext cx="39600" cy="9360"/>
            </a:xfrm>
            <a:custGeom>
              <a:avLst/>
              <a:gdLst/>
              <a:ahLst/>
              <a:cxnLst/>
              <a:rect l="l" t="t" r="r" b="b"/>
              <a:pathLst>
                <a:path w="110" h="26" extrusionOk="0">
                  <a:moveTo>
                    <a:pt x="0" y="25"/>
                  </a:moveTo>
                  <a:cubicBezTo>
                    <a:pt x="11" y="25"/>
                    <a:pt x="22" y="24"/>
                    <a:pt x="32" y="23"/>
                  </a:cubicBezTo>
                  <a:cubicBezTo>
                    <a:pt x="33" y="21"/>
                    <a:pt x="34" y="19"/>
                    <a:pt x="35" y="17"/>
                  </a:cubicBezTo>
                  <a:cubicBezTo>
                    <a:pt x="36" y="16"/>
                    <a:pt x="37" y="14"/>
                    <a:pt x="39" y="13"/>
                  </a:cubicBezTo>
                  <a:cubicBezTo>
                    <a:pt x="46" y="3"/>
                    <a:pt x="62" y="13"/>
                    <a:pt x="58" y="22"/>
                  </a:cubicBezTo>
                  <a:cubicBezTo>
                    <a:pt x="74" y="22"/>
                    <a:pt x="90" y="20"/>
                    <a:pt x="106" y="19"/>
                  </a:cubicBezTo>
                  <a:cubicBezTo>
                    <a:pt x="106" y="13"/>
                    <a:pt x="108" y="6"/>
                    <a:pt x="109" y="0"/>
                  </a:cubicBezTo>
                  <a:cubicBezTo>
                    <a:pt x="91" y="2"/>
                    <a:pt x="73" y="3"/>
                    <a:pt x="55" y="3"/>
                  </a:cubicBezTo>
                  <a:cubicBezTo>
                    <a:pt x="37" y="5"/>
                    <a:pt x="18" y="8"/>
                    <a:pt x="0" y="11"/>
                  </a:cubicBezTo>
                  <a:cubicBezTo>
                    <a:pt x="1" y="14"/>
                    <a:pt x="1" y="16"/>
                    <a:pt x="1" y="19"/>
                  </a:cubicBezTo>
                  <a:cubicBezTo>
                    <a:pt x="1" y="21"/>
                    <a:pt x="1" y="23"/>
                    <a:pt x="0" y="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1335;p29">
              <a:extLst>
                <a:ext uri="{FF2B5EF4-FFF2-40B4-BE49-F238E27FC236}">
                  <a16:creationId xmlns:a16="http://schemas.microsoft.com/office/drawing/2014/main" id="{BEDFF774-56F5-FC0A-87BC-761A0A59CE02}"/>
                </a:ext>
              </a:extLst>
            </p:cNvPr>
            <p:cNvSpPr/>
            <p:nvPr/>
          </p:nvSpPr>
          <p:spPr>
            <a:xfrm>
              <a:off x="2819165" y="-829295"/>
              <a:ext cx="21240" cy="7200"/>
            </a:xfrm>
            <a:custGeom>
              <a:avLst/>
              <a:gdLst/>
              <a:ahLst/>
              <a:cxnLst/>
              <a:rect l="l" t="t" r="r" b="b"/>
              <a:pathLst>
                <a:path w="59" h="20" extrusionOk="0">
                  <a:moveTo>
                    <a:pt x="53" y="16"/>
                  </a:moveTo>
                  <a:cubicBezTo>
                    <a:pt x="54" y="11"/>
                    <a:pt x="56" y="6"/>
                    <a:pt x="58" y="1"/>
                  </a:cubicBezTo>
                  <a:cubicBezTo>
                    <a:pt x="38" y="1"/>
                    <a:pt x="19" y="0"/>
                    <a:pt x="0" y="0"/>
                  </a:cubicBezTo>
                  <a:cubicBezTo>
                    <a:pt x="1" y="1"/>
                    <a:pt x="1" y="1"/>
                    <a:pt x="2" y="2"/>
                  </a:cubicBezTo>
                  <a:cubicBezTo>
                    <a:pt x="5" y="8"/>
                    <a:pt x="7" y="13"/>
                    <a:pt x="8" y="19"/>
                  </a:cubicBezTo>
                  <a:lnTo>
                    <a:pt x="53" y="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1336;p29">
              <a:extLst>
                <a:ext uri="{FF2B5EF4-FFF2-40B4-BE49-F238E27FC236}">
                  <a16:creationId xmlns:a16="http://schemas.microsoft.com/office/drawing/2014/main" id="{08768FF2-A43A-7EE8-A16B-5CB06A2FCE8A}"/>
                </a:ext>
              </a:extLst>
            </p:cNvPr>
            <p:cNvSpPr/>
            <p:nvPr/>
          </p:nvSpPr>
          <p:spPr>
            <a:xfrm>
              <a:off x="2640245" y="-828215"/>
              <a:ext cx="41040" cy="10440"/>
            </a:xfrm>
            <a:custGeom>
              <a:avLst/>
              <a:gdLst/>
              <a:ahLst/>
              <a:cxnLst/>
              <a:rect l="l" t="t" r="r" b="b"/>
              <a:pathLst>
                <a:path w="114" h="29" extrusionOk="0">
                  <a:moveTo>
                    <a:pt x="1" y="28"/>
                  </a:moveTo>
                  <a:lnTo>
                    <a:pt x="49" y="28"/>
                  </a:lnTo>
                  <a:cubicBezTo>
                    <a:pt x="50" y="24"/>
                    <a:pt x="51" y="21"/>
                    <a:pt x="53" y="17"/>
                  </a:cubicBezTo>
                  <a:cubicBezTo>
                    <a:pt x="54" y="16"/>
                    <a:pt x="54" y="16"/>
                    <a:pt x="55" y="15"/>
                  </a:cubicBezTo>
                  <a:cubicBezTo>
                    <a:pt x="57" y="12"/>
                    <a:pt x="62" y="13"/>
                    <a:pt x="64" y="16"/>
                  </a:cubicBezTo>
                  <a:cubicBezTo>
                    <a:pt x="64" y="16"/>
                    <a:pt x="65" y="17"/>
                    <a:pt x="65" y="18"/>
                  </a:cubicBezTo>
                  <a:cubicBezTo>
                    <a:pt x="67" y="21"/>
                    <a:pt x="68" y="24"/>
                    <a:pt x="68" y="28"/>
                  </a:cubicBezTo>
                  <a:lnTo>
                    <a:pt x="101" y="28"/>
                  </a:lnTo>
                  <a:lnTo>
                    <a:pt x="107" y="28"/>
                  </a:lnTo>
                  <a:cubicBezTo>
                    <a:pt x="108" y="19"/>
                    <a:pt x="109" y="11"/>
                    <a:pt x="112" y="2"/>
                  </a:cubicBezTo>
                  <a:cubicBezTo>
                    <a:pt x="112" y="2"/>
                    <a:pt x="111" y="2"/>
                    <a:pt x="112" y="1"/>
                  </a:cubicBezTo>
                  <a:cubicBezTo>
                    <a:pt x="113" y="0"/>
                    <a:pt x="113" y="0"/>
                    <a:pt x="113" y="0"/>
                  </a:cubicBezTo>
                  <a:lnTo>
                    <a:pt x="93" y="0"/>
                  </a:lnTo>
                  <a:lnTo>
                    <a:pt x="0" y="0"/>
                  </a:lnTo>
                  <a:cubicBezTo>
                    <a:pt x="1" y="5"/>
                    <a:pt x="2" y="11"/>
                    <a:pt x="2" y="16"/>
                  </a:cubicBezTo>
                  <a:cubicBezTo>
                    <a:pt x="2" y="20"/>
                    <a:pt x="1" y="24"/>
                    <a:pt x="1"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29">
              <a:extLst>
                <a:ext uri="{FF2B5EF4-FFF2-40B4-BE49-F238E27FC236}">
                  <a16:creationId xmlns:a16="http://schemas.microsoft.com/office/drawing/2014/main" id="{1E3F7ECB-8A77-51E6-E034-1CBD98BFE3FB}"/>
                </a:ext>
              </a:extLst>
            </p:cNvPr>
            <p:cNvSpPr/>
            <p:nvPr/>
          </p:nvSpPr>
          <p:spPr>
            <a:xfrm>
              <a:off x="2577605" y="-828575"/>
              <a:ext cx="38520" cy="9360"/>
            </a:xfrm>
            <a:custGeom>
              <a:avLst/>
              <a:gdLst/>
              <a:ahLst/>
              <a:cxnLst/>
              <a:rect l="l" t="t" r="r" b="b"/>
              <a:pathLst>
                <a:path w="107" h="26" extrusionOk="0">
                  <a:moveTo>
                    <a:pt x="3" y="12"/>
                  </a:moveTo>
                  <a:cubicBezTo>
                    <a:pt x="2" y="16"/>
                    <a:pt x="1" y="20"/>
                    <a:pt x="0" y="25"/>
                  </a:cubicBezTo>
                  <a:lnTo>
                    <a:pt x="34" y="25"/>
                  </a:lnTo>
                  <a:cubicBezTo>
                    <a:pt x="35" y="21"/>
                    <a:pt x="36" y="17"/>
                    <a:pt x="38" y="14"/>
                  </a:cubicBezTo>
                  <a:cubicBezTo>
                    <a:pt x="39" y="12"/>
                    <a:pt x="41" y="10"/>
                    <a:pt x="43" y="8"/>
                  </a:cubicBezTo>
                  <a:lnTo>
                    <a:pt x="44" y="7"/>
                  </a:lnTo>
                  <a:cubicBezTo>
                    <a:pt x="45" y="6"/>
                    <a:pt x="47" y="6"/>
                    <a:pt x="49" y="6"/>
                  </a:cubicBezTo>
                  <a:cubicBezTo>
                    <a:pt x="50" y="6"/>
                    <a:pt x="51" y="6"/>
                    <a:pt x="53" y="7"/>
                  </a:cubicBezTo>
                  <a:cubicBezTo>
                    <a:pt x="55" y="8"/>
                    <a:pt x="56" y="9"/>
                    <a:pt x="57" y="10"/>
                  </a:cubicBezTo>
                  <a:cubicBezTo>
                    <a:pt x="57" y="11"/>
                    <a:pt x="57" y="11"/>
                    <a:pt x="57" y="11"/>
                  </a:cubicBezTo>
                  <a:cubicBezTo>
                    <a:pt x="58" y="16"/>
                    <a:pt x="59" y="21"/>
                    <a:pt x="59" y="25"/>
                  </a:cubicBezTo>
                  <a:lnTo>
                    <a:pt x="91" y="25"/>
                  </a:lnTo>
                  <a:cubicBezTo>
                    <a:pt x="91" y="14"/>
                    <a:pt x="93" y="3"/>
                    <a:pt x="106" y="0"/>
                  </a:cubicBezTo>
                  <a:lnTo>
                    <a:pt x="5" y="0"/>
                  </a:lnTo>
                  <a:lnTo>
                    <a:pt x="3" y="0"/>
                  </a:lnTo>
                  <a:cubicBezTo>
                    <a:pt x="4" y="2"/>
                    <a:pt x="4" y="4"/>
                    <a:pt x="4" y="6"/>
                  </a:cubicBezTo>
                  <a:cubicBezTo>
                    <a:pt x="4" y="8"/>
                    <a:pt x="4" y="10"/>
                    <a:pt x="3"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29">
              <a:extLst>
                <a:ext uri="{FF2B5EF4-FFF2-40B4-BE49-F238E27FC236}">
                  <a16:creationId xmlns:a16="http://schemas.microsoft.com/office/drawing/2014/main" id="{0A72E6A9-1ED7-C4CE-F609-7BACC329F2D1}"/>
                </a:ext>
              </a:extLst>
            </p:cNvPr>
            <p:cNvSpPr/>
            <p:nvPr/>
          </p:nvSpPr>
          <p:spPr>
            <a:xfrm>
              <a:off x="2617565" y="-828575"/>
              <a:ext cx="16560" cy="10080"/>
            </a:xfrm>
            <a:custGeom>
              <a:avLst/>
              <a:gdLst/>
              <a:ahLst/>
              <a:cxnLst/>
              <a:rect l="l" t="t" r="r" b="b"/>
              <a:pathLst>
                <a:path w="46" h="28" extrusionOk="0">
                  <a:moveTo>
                    <a:pt x="4" y="7"/>
                  </a:moveTo>
                  <a:cubicBezTo>
                    <a:pt x="4" y="14"/>
                    <a:pt x="4" y="21"/>
                    <a:pt x="5" y="27"/>
                  </a:cubicBezTo>
                  <a:lnTo>
                    <a:pt x="41" y="27"/>
                  </a:lnTo>
                  <a:cubicBezTo>
                    <a:pt x="41" y="26"/>
                    <a:pt x="41" y="25"/>
                    <a:pt x="41" y="23"/>
                  </a:cubicBezTo>
                  <a:cubicBezTo>
                    <a:pt x="41" y="16"/>
                    <a:pt x="42" y="8"/>
                    <a:pt x="45" y="0"/>
                  </a:cubicBezTo>
                  <a:lnTo>
                    <a:pt x="0" y="0"/>
                  </a:lnTo>
                  <a:cubicBezTo>
                    <a:pt x="0" y="0"/>
                    <a:pt x="0" y="1"/>
                    <a:pt x="1" y="1"/>
                  </a:cubicBezTo>
                  <a:cubicBezTo>
                    <a:pt x="2" y="1"/>
                    <a:pt x="2" y="2"/>
                    <a:pt x="3" y="3"/>
                  </a:cubicBezTo>
                  <a:cubicBezTo>
                    <a:pt x="4" y="4"/>
                    <a:pt x="4" y="5"/>
                    <a:pt x="4"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29">
              <a:extLst>
                <a:ext uri="{FF2B5EF4-FFF2-40B4-BE49-F238E27FC236}">
                  <a16:creationId xmlns:a16="http://schemas.microsoft.com/office/drawing/2014/main" id="{A90D7E35-1174-7AA7-8F51-4A4E26216641}"/>
                </a:ext>
              </a:extLst>
            </p:cNvPr>
            <p:cNvSpPr/>
            <p:nvPr/>
          </p:nvSpPr>
          <p:spPr>
            <a:xfrm>
              <a:off x="2949125" y="-841175"/>
              <a:ext cx="9000" cy="8640"/>
            </a:xfrm>
            <a:custGeom>
              <a:avLst/>
              <a:gdLst/>
              <a:ahLst/>
              <a:cxnLst/>
              <a:rect l="l" t="t" r="r" b="b"/>
              <a:pathLst>
                <a:path w="25" h="24" extrusionOk="0">
                  <a:moveTo>
                    <a:pt x="0" y="23"/>
                  </a:moveTo>
                  <a:lnTo>
                    <a:pt x="19" y="18"/>
                  </a:lnTo>
                  <a:cubicBezTo>
                    <a:pt x="20" y="12"/>
                    <a:pt x="22" y="6"/>
                    <a:pt x="24" y="0"/>
                  </a:cubicBezTo>
                  <a:lnTo>
                    <a:pt x="1" y="2"/>
                  </a:lnTo>
                  <a:cubicBezTo>
                    <a:pt x="1" y="9"/>
                    <a:pt x="1" y="16"/>
                    <a:pt x="0"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29">
              <a:extLst>
                <a:ext uri="{FF2B5EF4-FFF2-40B4-BE49-F238E27FC236}">
                  <a16:creationId xmlns:a16="http://schemas.microsoft.com/office/drawing/2014/main" id="{76ED9063-9B7D-4E66-89FA-DB6CDF229A67}"/>
                </a:ext>
              </a:extLst>
            </p:cNvPr>
            <p:cNvSpPr/>
            <p:nvPr/>
          </p:nvSpPr>
          <p:spPr>
            <a:xfrm>
              <a:off x="2917805" y="-839375"/>
              <a:ext cx="23760" cy="10440"/>
            </a:xfrm>
            <a:custGeom>
              <a:avLst/>
              <a:gdLst/>
              <a:ahLst/>
              <a:cxnLst/>
              <a:rect l="l" t="t" r="r" b="b"/>
              <a:pathLst>
                <a:path w="66" h="29" extrusionOk="0">
                  <a:moveTo>
                    <a:pt x="1" y="28"/>
                  </a:moveTo>
                  <a:cubicBezTo>
                    <a:pt x="21" y="27"/>
                    <a:pt x="42" y="26"/>
                    <a:pt x="62" y="23"/>
                  </a:cubicBezTo>
                  <a:cubicBezTo>
                    <a:pt x="63" y="15"/>
                    <a:pt x="64" y="8"/>
                    <a:pt x="65" y="0"/>
                  </a:cubicBezTo>
                  <a:cubicBezTo>
                    <a:pt x="43" y="2"/>
                    <a:pt x="21" y="5"/>
                    <a:pt x="0" y="8"/>
                  </a:cubicBezTo>
                  <a:lnTo>
                    <a:pt x="1" y="9"/>
                  </a:lnTo>
                  <a:cubicBezTo>
                    <a:pt x="3" y="11"/>
                    <a:pt x="3" y="14"/>
                    <a:pt x="3" y="16"/>
                  </a:cubicBezTo>
                  <a:lnTo>
                    <a:pt x="3" y="17"/>
                  </a:lnTo>
                  <a:cubicBezTo>
                    <a:pt x="2" y="21"/>
                    <a:pt x="2" y="24"/>
                    <a:pt x="1"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29">
              <a:extLst>
                <a:ext uri="{FF2B5EF4-FFF2-40B4-BE49-F238E27FC236}">
                  <a16:creationId xmlns:a16="http://schemas.microsoft.com/office/drawing/2014/main" id="{7561578E-CB1A-FAA1-F377-B92DFB560C85}"/>
                </a:ext>
              </a:extLst>
            </p:cNvPr>
            <p:cNvSpPr/>
            <p:nvPr/>
          </p:nvSpPr>
          <p:spPr>
            <a:xfrm>
              <a:off x="2893325" y="-835775"/>
              <a:ext cx="17280" cy="9000"/>
            </a:xfrm>
            <a:custGeom>
              <a:avLst/>
              <a:gdLst/>
              <a:ahLst/>
              <a:cxnLst/>
              <a:rect l="l" t="t" r="r" b="b"/>
              <a:pathLst>
                <a:path w="48" h="25" extrusionOk="0">
                  <a:moveTo>
                    <a:pt x="0" y="24"/>
                  </a:moveTo>
                  <a:lnTo>
                    <a:pt x="41" y="20"/>
                  </a:lnTo>
                  <a:lnTo>
                    <a:pt x="43" y="20"/>
                  </a:lnTo>
                  <a:cubicBezTo>
                    <a:pt x="44" y="14"/>
                    <a:pt x="44" y="8"/>
                    <a:pt x="46" y="3"/>
                  </a:cubicBezTo>
                  <a:cubicBezTo>
                    <a:pt x="46" y="2"/>
                    <a:pt x="46" y="1"/>
                    <a:pt x="47" y="0"/>
                  </a:cubicBezTo>
                  <a:cubicBezTo>
                    <a:pt x="31" y="2"/>
                    <a:pt x="16" y="4"/>
                    <a:pt x="1" y="5"/>
                  </a:cubicBezTo>
                  <a:cubicBezTo>
                    <a:pt x="1" y="6"/>
                    <a:pt x="1" y="6"/>
                    <a:pt x="1" y="7"/>
                  </a:cubicBezTo>
                  <a:lnTo>
                    <a:pt x="1" y="8"/>
                  </a:lnTo>
                  <a:cubicBezTo>
                    <a:pt x="1" y="13"/>
                    <a:pt x="0" y="18"/>
                    <a:pt x="0" y="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29">
              <a:extLst>
                <a:ext uri="{FF2B5EF4-FFF2-40B4-BE49-F238E27FC236}">
                  <a16:creationId xmlns:a16="http://schemas.microsoft.com/office/drawing/2014/main" id="{BB7F7D69-F00A-44B5-C349-2DFF661536CE}"/>
                </a:ext>
              </a:extLst>
            </p:cNvPr>
            <p:cNvSpPr/>
            <p:nvPr/>
          </p:nvSpPr>
          <p:spPr>
            <a:xfrm>
              <a:off x="2687045" y="-829295"/>
              <a:ext cx="128880" cy="12600"/>
            </a:xfrm>
            <a:custGeom>
              <a:avLst/>
              <a:gdLst/>
              <a:ahLst/>
              <a:cxnLst/>
              <a:rect l="l" t="t" r="r" b="b"/>
              <a:pathLst>
                <a:path w="358" h="35" extrusionOk="0">
                  <a:moveTo>
                    <a:pt x="2" y="20"/>
                  </a:moveTo>
                  <a:cubicBezTo>
                    <a:pt x="1" y="24"/>
                    <a:pt x="0" y="28"/>
                    <a:pt x="0" y="32"/>
                  </a:cubicBezTo>
                  <a:lnTo>
                    <a:pt x="0" y="33"/>
                  </a:lnTo>
                  <a:lnTo>
                    <a:pt x="29" y="33"/>
                  </a:lnTo>
                  <a:cubicBezTo>
                    <a:pt x="30" y="29"/>
                    <a:pt x="32" y="25"/>
                    <a:pt x="34" y="21"/>
                  </a:cubicBezTo>
                  <a:cubicBezTo>
                    <a:pt x="36" y="18"/>
                    <a:pt x="37" y="15"/>
                    <a:pt x="39" y="13"/>
                  </a:cubicBezTo>
                  <a:cubicBezTo>
                    <a:pt x="40" y="13"/>
                    <a:pt x="40" y="13"/>
                    <a:pt x="40" y="13"/>
                  </a:cubicBezTo>
                  <a:cubicBezTo>
                    <a:pt x="41" y="12"/>
                    <a:pt x="42" y="12"/>
                    <a:pt x="44" y="12"/>
                  </a:cubicBezTo>
                  <a:cubicBezTo>
                    <a:pt x="45" y="12"/>
                    <a:pt x="47" y="12"/>
                    <a:pt x="48" y="13"/>
                  </a:cubicBezTo>
                  <a:lnTo>
                    <a:pt x="49" y="13"/>
                  </a:lnTo>
                  <a:cubicBezTo>
                    <a:pt x="51" y="15"/>
                    <a:pt x="53" y="17"/>
                    <a:pt x="54" y="19"/>
                  </a:cubicBezTo>
                  <a:cubicBezTo>
                    <a:pt x="56" y="22"/>
                    <a:pt x="57" y="25"/>
                    <a:pt x="57" y="29"/>
                  </a:cubicBezTo>
                  <a:cubicBezTo>
                    <a:pt x="57" y="31"/>
                    <a:pt x="56" y="33"/>
                    <a:pt x="56" y="34"/>
                  </a:cubicBezTo>
                  <a:lnTo>
                    <a:pt x="97" y="34"/>
                  </a:lnTo>
                  <a:cubicBezTo>
                    <a:pt x="98" y="30"/>
                    <a:pt x="100" y="25"/>
                    <a:pt x="102" y="21"/>
                  </a:cubicBezTo>
                  <a:cubicBezTo>
                    <a:pt x="104" y="18"/>
                    <a:pt x="105" y="16"/>
                    <a:pt x="107" y="13"/>
                  </a:cubicBezTo>
                  <a:cubicBezTo>
                    <a:pt x="108" y="13"/>
                    <a:pt x="108" y="12"/>
                    <a:pt x="109" y="12"/>
                  </a:cubicBezTo>
                  <a:cubicBezTo>
                    <a:pt x="110" y="12"/>
                    <a:pt x="110" y="11"/>
                    <a:pt x="112" y="11"/>
                  </a:cubicBezTo>
                  <a:cubicBezTo>
                    <a:pt x="113" y="11"/>
                    <a:pt x="115" y="12"/>
                    <a:pt x="116" y="12"/>
                  </a:cubicBezTo>
                  <a:cubicBezTo>
                    <a:pt x="117" y="12"/>
                    <a:pt x="117" y="13"/>
                    <a:pt x="118" y="13"/>
                  </a:cubicBezTo>
                  <a:cubicBezTo>
                    <a:pt x="119" y="15"/>
                    <a:pt x="119" y="16"/>
                    <a:pt x="120" y="17"/>
                  </a:cubicBezTo>
                  <a:cubicBezTo>
                    <a:pt x="122" y="21"/>
                    <a:pt x="124" y="25"/>
                    <a:pt x="124" y="30"/>
                  </a:cubicBezTo>
                  <a:cubicBezTo>
                    <a:pt x="124" y="31"/>
                    <a:pt x="124" y="33"/>
                    <a:pt x="123" y="34"/>
                  </a:cubicBezTo>
                  <a:lnTo>
                    <a:pt x="163" y="34"/>
                  </a:lnTo>
                  <a:cubicBezTo>
                    <a:pt x="164" y="31"/>
                    <a:pt x="167" y="28"/>
                    <a:pt x="169" y="24"/>
                  </a:cubicBezTo>
                  <a:cubicBezTo>
                    <a:pt x="170" y="23"/>
                    <a:pt x="171" y="22"/>
                    <a:pt x="173" y="21"/>
                  </a:cubicBezTo>
                  <a:cubicBezTo>
                    <a:pt x="174" y="20"/>
                    <a:pt x="176" y="19"/>
                    <a:pt x="178" y="19"/>
                  </a:cubicBezTo>
                  <a:cubicBezTo>
                    <a:pt x="180" y="19"/>
                    <a:pt x="181" y="20"/>
                    <a:pt x="183" y="21"/>
                  </a:cubicBezTo>
                  <a:cubicBezTo>
                    <a:pt x="185" y="22"/>
                    <a:pt x="186" y="23"/>
                    <a:pt x="187" y="25"/>
                  </a:cubicBezTo>
                  <a:cubicBezTo>
                    <a:pt x="188" y="27"/>
                    <a:pt x="188" y="28"/>
                    <a:pt x="188" y="30"/>
                  </a:cubicBezTo>
                  <a:lnTo>
                    <a:pt x="188" y="31"/>
                  </a:lnTo>
                  <a:lnTo>
                    <a:pt x="188" y="33"/>
                  </a:lnTo>
                  <a:cubicBezTo>
                    <a:pt x="199" y="33"/>
                    <a:pt x="209" y="33"/>
                    <a:pt x="220" y="33"/>
                  </a:cubicBezTo>
                  <a:lnTo>
                    <a:pt x="228" y="33"/>
                  </a:lnTo>
                  <a:cubicBezTo>
                    <a:pt x="229" y="32"/>
                    <a:pt x="229" y="32"/>
                    <a:pt x="230" y="31"/>
                  </a:cubicBezTo>
                  <a:cubicBezTo>
                    <a:pt x="231" y="28"/>
                    <a:pt x="234" y="25"/>
                    <a:pt x="237" y="23"/>
                  </a:cubicBezTo>
                  <a:cubicBezTo>
                    <a:pt x="237" y="23"/>
                    <a:pt x="238" y="23"/>
                    <a:pt x="239" y="22"/>
                  </a:cubicBezTo>
                  <a:cubicBezTo>
                    <a:pt x="240" y="22"/>
                    <a:pt x="241" y="21"/>
                    <a:pt x="242" y="21"/>
                  </a:cubicBezTo>
                  <a:cubicBezTo>
                    <a:pt x="244" y="21"/>
                    <a:pt x="245" y="21"/>
                    <a:pt x="246" y="22"/>
                  </a:cubicBezTo>
                  <a:cubicBezTo>
                    <a:pt x="247" y="23"/>
                    <a:pt x="248" y="24"/>
                    <a:pt x="249" y="25"/>
                  </a:cubicBezTo>
                  <a:cubicBezTo>
                    <a:pt x="249" y="26"/>
                    <a:pt x="249" y="26"/>
                    <a:pt x="249" y="26"/>
                  </a:cubicBezTo>
                  <a:cubicBezTo>
                    <a:pt x="250" y="28"/>
                    <a:pt x="250" y="30"/>
                    <a:pt x="251" y="32"/>
                  </a:cubicBezTo>
                  <a:lnTo>
                    <a:pt x="290" y="29"/>
                  </a:lnTo>
                  <a:cubicBezTo>
                    <a:pt x="291" y="25"/>
                    <a:pt x="292" y="21"/>
                    <a:pt x="294" y="17"/>
                  </a:cubicBezTo>
                  <a:cubicBezTo>
                    <a:pt x="300" y="7"/>
                    <a:pt x="318" y="15"/>
                    <a:pt x="316" y="26"/>
                  </a:cubicBezTo>
                  <a:lnTo>
                    <a:pt x="351" y="22"/>
                  </a:lnTo>
                  <a:lnTo>
                    <a:pt x="351" y="21"/>
                  </a:lnTo>
                  <a:cubicBezTo>
                    <a:pt x="351" y="14"/>
                    <a:pt x="353" y="8"/>
                    <a:pt x="356" y="2"/>
                  </a:cubicBezTo>
                  <a:cubicBezTo>
                    <a:pt x="357" y="1"/>
                    <a:pt x="357" y="1"/>
                    <a:pt x="357" y="0"/>
                  </a:cubicBezTo>
                  <a:cubicBezTo>
                    <a:pt x="320" y="2"/>
                    <a:pt x="285" y="7"/>
                    <a:pt x="247" y="7"/>
                  </a:cubicBezTo>
                  <a:cubicBezTo>
                    <a:pt x="168" y="5"/>
                    <a:pt x="88" y="5"/>
                    <a:pt x="8" y="5"/>
                  </a:cubicBezTo>
                  <a:cubicBezTo>
                    <a:pt x="9" y="6"/>
                    <a:pt x="10" y="8"/>
                    <a:pt x="10" y="10"/>
                  </a:cubicBezTo>
                  <a:cubicBezTo>
                    <a:pt x="10" y="12"/>
                    <a:pt x="9" y="13"/>
                    <a:pt x="8" y="15"/>
                  </a:cubicBezTo>
                  <a:cubicBezTo>
                    <a:pt x="7" y="17"/>
                    <a:pt x="6" y="17"/>
                    <a:pt x="4" y="19"/>
                  </a:cubicBezTo>
                  <a:cubicBezTo>
                    <a:pt x="3" y="20"/>
                    <a:pt x="3" y="20"/>
                    <a:pt x="2"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29">
              <a:extLst>
                <a:ext uri="{FF2B5EF4-FFF2-40B4-BE49-F238E27FC236}">
                  <a16:creationId xmlns:a16="http://schemas.microsoft.com/office/drawing/2014/main" id="{10B5B56A-45DC-E982-4495-E2B36911CEAA}"/>
                </a:ext>
              </a:extLst>
            </p:cNvPr>
            <p:cNvSpPr/>
            <p:nvPr/>
          </p:nvSpPr>
          <p:spPr>
            <a:xfrm>
              <a:off x="2333525" y="-822815"/>
              <a:ext cx="14760" cy="1440"/>
            </a:xfrm>
            <a:custGeom>
              <a:avLst/>
              <a:gdLst/>
              <a:ahLst/>
              <a:cxnLst/>
              <a:rect l="l" t="t" r="r" b="b"/>
              <a:pathLst>
                <a:path w="41" h="4" extrusionOk="0">
                  <a:moveTo>
                    <a:pt x="0" y="1"/>
                  </a:moveTo>
                  <a:cubicBezTo>
                    <a:pt x="10" y="1"/>
                    <a:pt x="20" y="1"/>
                    <a:pt x="29" y="3"/>
                  </a:cubicBezTo>
                  <a:lnTo>
                    <a:pt x="38" y="3"/>
                  </a:lnTo>
                  <a:lnTo>
                    <a:pt x="38" y="2"/>
                  </a:lnTo>
                  <a:cubicBezTo>
                    <a:pt x="39" y="1"/>
                    <a:pt x="39" y="1"/>
                    <a:pt x="40"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29">
              <a:extLst>
                <a:ext uri="{FF2B5EF4-FFF2-40B4-BE49-F238E27FC236}">
                  <a16:creationId xmlns:a16="http://schemas.microsoft.com/office/drawing/2014/main" id="{4B658067-7CAD-667D-0877-2543B4E3F297}"/>
                </a:ext>
              </a:extLst>
            </p:cNvPr>
            <p:cNvSpPr/>
            <p:nvPr/>
          </p:nvSpPr>
          <p:spPr>
            <a:xfrm>
              <a:off x="3029045" y="-867455"/>
              <a:ext cx="20880" cy="11880"/>
            </a:xfrm>
            <a:custGeom>
              <a:avLst/>
              <a:gdLst/>
              <a:ahLst/>
              <a:cxnLst/>
              <a:rect l="l" t="t" r="r" b="b"/>
              <a:pathLst>
                <a:path w="58" h="33" extrusionOk="0">
                  <a:moveTo>
                    <a:pt x="39" y="21"/>
                  </a:moveTo>
                  <a:cubicBezTo>
                    <a:pt x="41" y="22"/>
                    <a:pt x="43" y="23"/>
                    <a:pt x="45" y="25"/>
                  </a:cubicBezTo>
                  <a:cubicBezTo>
                    <a:pt x="49" y="27"/>
                    <a:pt x="53" y="29"/>
                    <a:pt x="57" y="32"/>
                  </a:cubicBezTo>
                  <a:cubicBezTo>
                    <a:pt x="51" y="23"/>
                    <a:pt x="42" y="14"/>
                    <a:pt x="32" y="9"/>
                  </a:cubicBezTo>
                  <a:cubicBezTo>
                    <a:pt x="25" y="5"/>
                    <a:pt x="18" y="2"/>
                    <a:pt x="10" y="0"/>
                  </a:cubicBezTo>
                  <a:cubicBezTo>
                    <a:pt x="7" y="3"/>
                    <a:pt x="3" y="6"/>
                    <a:pt x="0" y="8"/>
                  </a:cubicBezTo>
                  <a:cubicBezTo>
                    <a:pt x="6" y="9"/>
                    <a:pt x="12" y="11"/>
                    <a:pt x="18" y="12"/>
                  </a:cubicBezTo>
                  <a:cubicBezTo>
                    <a:pt x="20" y="11"/>
                    <a:pt x="22" y="10"/>
                    <a:pt x="25" y="10"/>
                  </a:cubicBezTo>
                  <a:cubicBezTo>
                    <a:pt x="27" y="10"/>
                    <a:pt x="29" y="11"/>
                    <a:pt x="32" y="12"/>
                  </a:cubicBezTo>
                  <a:cubicBezTo>
                    <a:pt x="35" y="13"/>
                    <a:pt x="37" y="14"/>
                    <a:pt x="38" y="17"/>
                  </a:cubicBezTo>
                  <a:cubicBezTo>
                    <a:pt x="39" y="19"/>
                    <a:pt x="39" y="20"/>
                    <a:pt x="39"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29">
              <a:extLst>
                <a:ext uri="{FF2B5EF4-FFF2-40B4-BE49-F238E27FC236}">
                  <a16:creationId xmlns:a16="http://schemas.microsoft.com/office/drawing/2014/main" id="{E12B0FF3-2410-3FB6-698C-45EA98C904EC}"/>
                </a:ext>
              </a:extLst>
            </p:cNvPr>
            <p:cNvSpPr/>
            <p:nvPr/>
          </p:nvSpPr>
          <p:spPr>
            <a:xfrm>
              <a:off x="3002045" y="-848015"/>
              <a:ext cx="11160" cy="3240"/>
            </a:xfrm>
            <a:custGeom>
              <a:avLst/>
              <a:gdLst/>
              <a:ahLst/>
              <a:cxnLst/>
              <a:rect l="l" t="t" r="r" b="b"/>
              <a:pathLst>
                <a:path w="31" h="9" extrusionOk="0">
                  <a:moveTo>
                    <a:pt x="0" y="8"/>
                  </a:moveTo>
                  <a:cubicBezTo>
                    <a:pt x="9" y="5"/>
                    <a:pt x="19" y="2"/>
                    <a:pt x="30" y="0"/>
                  </a:cubicBezTo>
                  <a:lnTo>
                    <a:pt x="1" y="3"/>
                  </a:lnTo>
                  <a:lnTo>
                    <a:pt x="1" y="4"/>
                  </a:lnTo>
                  <a:cubicBezTo>
                    <a:pt x="1" y="5"/>
                    <a:pt x="0" y="7"/>
                    <a:pt x="0"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29">
              <a:extLst>
                <a:ext uri="{FF2B5EF4-FFF2-40B4-BE49-F238E27FC236}">
                  <a16:creationId xmlns:a16="http://schemas.microsoft.com/office/drawing/2014/main" id="{B6C3FAA7-95EA-A3A7-7146-B29C38F023A2}"/>
                </a:ext>
              </a:extLst>
            </p:cNvPr>
            <p:cNvSpPr/>
            <p:nvPr/>
          </p:nvSpPr>
          <p:spPr>
            <a:xfrm>
              <a:off x="2352605" y="-822815"/>
              <a:ext cx="12240" cy="2520"/>
            </a:xfrm>
            <a:custGeom>
              <a:avLst/>
              <a:gdLst/>
              <a:ahLst/>
              <a:cxnLst/>
              <a:rect l="l" t="t" r="r" b="b"/>
              <a:pathLst>
                <a:path w="34" h="7" extrusionOk="0">
                  <a:moveTo>
                    <a:pt x="0" y="1"/>
                  </a:moveTo>
                  <a:cubicBezTo>
                    <a:pt x="2" y="2"/>
                    <a:pt x="3" y="3"/>
                    <a:pt x="4" y="5"/>
                  </a:cubicBezTo>
                  <a:lnTo>
                    <a:pt x="4" y="6"/>
                  </a:lnTo>
                  <a:lnTo>
                    <a:pt x="32" y="6"/>
                  </a:lnTo>
                  <a:cubicBezTo>
                    <a:pt x="32" y="4"/>
                    <a:pt x="32" y="2"/>
                    <a:pt x="33"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29">
              <a:extLst>
                <a:ext uri="{FF2B5EF4-FFF2-40B4-BE49-F238E27FC236}">
                  <a16:creationId xmlns:a16="http://schemas.microsoft.com/office/drawing/2014/main" id="{311350A8-44E5-6117-5D7A-29B9DCDAA6D5}"/>
                </a:ext>
              </a:extLst>
            </p:cNvPr>
            <p:cNvSpPr/>
            <p:nvPr/>
          </p:nvSpPr>
          <p:spPr>
            <a:xfrm>
              <a:off x="2506685" y="-827855"/>
              <a:ext cx="14040" cy="6480"/>
            </a:xfrm>
            <a:custGeom>
              <a:avLst/>
              <a:gdLst/>
              <a:ahLst/>
              <a:cxnLst/>
              <a:rect l="l" t="t" r="r" b="b"/>
              <a:pathLst>
                <a:path w="39" h="18" extrusionOk="0">
                  <a:moveTo>
                    <a:pt x="36" y="17"/>
                  </a:moveTo>
                  <a:cubicBezTo>
                    <a:pt x="36" y="11"/>
                    <a:pt x="36" y="6"/>
                    <a:pt x="38" y="0"/>
                  </a:cubicBezTo>
                  <a:lnTo>
                    <a:pt x="0" y="4"/>
                  </a:lnTo>
                  <a:cubicBezTo>
                    <a:pt x="1" y="8"/>
                    <a:pt x="1" y="12"/>
                    <a:pt x="2" y="16"/>
                  </a:cubicBezTo>
                  <a:lnTo>
                    <a:pt x="36" y="1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29">
              <a:extLst>
                <a:ext uri="{FF2B5EF4-FFF2-40B4-BE49-F238E27FC236}">
                  <a16:creationId xmlns:a16="http://schemas.microsoft.com/office/drawing/2014/main" id="{C11F3EF6-D0FE-5D95-22CA-FA8965A072D1}"/>
                </a:ext>
              </a:extLst>
            </p:cNvPr>
            <p:cNvSpPr/>
            <p:nvPr/>
          </p:nvSpPr>
          <p:spPr>
            <a:xfrm>
              <a:off x="2526845" y="-828575"/>
              <a:ext cx="44640" cy="8640"/>
            </a:xfrm>
            <a:custGeom>
              <a:avLst/>
              <a:gdLst/>
              <a:ahLst/>
              <a:cxnLst/>
              <a:rect l="l" t="t" r="r" b="b"/>
              <a:pathLst>
                <a:path w="124" h="24" extrusionOk="0">
                  <a:moveTo>
                    <a:pt x="0" y="20"/>
                  </a:moveTo>
                  <a:lnTo>
                    <a:pt x="47" y="22"/>
                  </a:lnTo>
                  <a:cubicBezTo>
                    <a:pt x="47" y="19"/>
                    <a:pt x="48" y="15"/>
                    <a:pt x="50" y="12"/>
                  </a:cubicBezTo>
                  <a:cubicBezTo>
                    <a:pt x="51" y="9"/>
                    <a:pt x="54" y="6"/>
                    <a:pt x="57" y="4"/>
                  </a:cubicBezTo>
                  <a:cubicBezTo>
                    <a:pt x="58" y="4"/>
                    <a:pt x="59" y="4"/>
                    <a:pt x="60" y="4"/>
                  </a:cubicBezTo>
                  <a:cubicBezTo>
                    <a:pt x="62" y="4"/>
                    <a:pt x="63" y="4"/>
                    <a:pt x="64" y="5"/>
                  </a:cubicBezTo>
                  <a:cubicBezTo>
                    <a:pt x="65" y="5"/>
                    <a:pt x="65" y="5"/>
                    <a:pt x="66" y="6"/>
                  </a:cubicBezTo>
                  <a:cubicBezTo>
                    <a:pt x="66" y="7"/>
                    <a:pt x="67" y="8"/>
                    <a:pt x="68" y="9"/>
                  </a:cubicBezTo>
                  <a:cubicBezTo>
                    <a:pt x="69" y="12"/>
                    <a:pt x="70" y="15"/>
                    <a:pt x="70" y="18"/>
                  </a:cubicBezTo>
                  <a:cubicBezTo>
                    <a:pt x="70" y="20"/>
                    <a:pt x="70" y="22"/>
                    <a:pt x="70" y="23"/>
                  </a:cubicBezTo>
                  <a:lnTo>
                    <a:pt x="106" y="23"/>
                  </a:lnTo>
                  <a:lnTo>
                    <a:pt x="115" y="23"/>
                  </a:lnTo>
                  <a:cubicBezTo>
                    <a:pt x="115" y="17"/>
                    <a:pt x="117" y="10"/>
                    <a:pt x="120" y="4"/>
                  </a:cubicBezTo>
                  <a:cubicBezTo>
                    <a:pt x="121" y="3"/>
                    <a:pt x="122" y="1"/>
                    <a:pt x="123" y="0"/>
                  </a:cubicBezTo>
                  <a:lnTo>
                    <a:pt x="12" y="0"/>
                  </a:lnTo>
                  <a:lnTo>
                    <a:pt x="2" y="0"/>
                  </a:lnTo>
                  <a:cubicBezTo>
                    <a:pt x="2" y="7"/>
                    <a:pt x="1" y="14"/>
                    <a:pt x="0"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29">
              <a:extLst>
                <a:ext uri="{FF2B5EF4-FFF2-40B4-BE49-F238E27FC236}">
                  <a16:creationId xmlns:a16="http://schemas.microsoft.com/office/drawing/2014/main" id="{815B277F-7557-6577-40EB-D52092EF4B5B}"/>
                </a:ext>
              </a:extLst>
            </p:cNvPr>
            <p:cNvSpPr/>
            <p:nvPr/>
          </p:nvSpPr>
          <p:spPr>
            <a:xfrm>
              <a:off x="2494805" y="-825695"/>
              <a:ext cx="3600" cy="3600"/>
            </a:xfrm>
            <a:custGeom>
              <a:avLst/>
              <a:gdLst/>
              <a:ahLst/>
              <a:cxnLst/>
              <a:rect l="l" t="t" r="r" b="b"/>
              <a:pathLst>
                <a:path w="10" h="10" extrusionOk="0">
                  <a:moveTo>
                    <a:pt x="8" y="9"/>
                  </a:moveTo>
                  <a:cubicBezTo>
                    <a:pt x="8" y="6"/>
                    <a:pt x="9" y="3"/>
                    <a:pt x="9" y="0"/>
                  </a:cubicBezTo>
                  <a:lnTo>
                    <a:pt x="2" y="0"/>
                  </a:lnTo>
                  <a:cubicBezTo>
                    <a:pt x="2" y="3"/>
                    <a:pt x="1" y="6"/>
                    <a:pt x="0" y="9"/>
                  </a:cubicBezTo>
                  <a:lnTo>
                    <a:pt x="8"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1350;p29">
              <a:extLst>
                <a:ext uri="{FF2B5EF4-FFF2-40B4-BE49-F238E27FC236}">
                  <a16:creationId xmlns:a16="http://schemas.microsoft.com/office/drawing/2014/main" id="{A2EDD424-5E9B-474B-550C-6A4EDFB93558}"/>
                </a:ext>
              </a:extLst>
            </p:cNvPr>
            <p:cNvSpPr/>
            <p:nvPr/>
          </p:nvSpPr>
          <p:spPr>
            <a:xfrm>
              <a:off x="3017885" y="-868175"/>
              <a:ext cx="15120" cy="7560"/>
            </a:xfrm>
            <a:custGeom>
              <a:avLst/>
              <a:gdLst/>
              <a:ahLst/>
              <a:cxnLst/>
              <a:rect l="l" t="t" r="r" b="b"/>
              <a:pathLst>
                <a:path w="42" h="21" extrusionOk="0">
                  <a:moveTo>
                    <a:pt x="8" y="19"/>
                  </a:moveTo>
                  <a:lnTo>
                    <a:pt x="12" y="18"/>
                  </a:lnTo>
                  <a:cubicBezTo>
                    <a:pt x="13" y="17"/>
                    <a:pt x="13" y="17"/>
                    <a:pt x="13" y="16"/>
                  </a:cubicBezTo>
                  <a:cubicBezTo>
                    <a:pt x="14" y="14"/>
                    <a:pt x="16" y="12"/>
                    <a:pt x="19" y="11"/>
                  </a:cubicBezTo>
                  <a:cubicBezTo>
                    <a:pt x="21" y="10"/>
                    <a:pt x="24" y="9"/>
                    <a:pt x="26" y="9"/>
                  </a:cubicBezTo>
                  <a:cubicBezTo>
                    <a:pt x="27" y="9"/>
                    <a:pt x="29" y="9"/>
                    <a:pt x="30" y="9"/>
                  </a:cubicBezTo>
                  <a:lnTo>
                    <a:pt x="31" y="9"/>
                  </a:lnTo>
                  <a:cubicBezTo>
                    <a:pt x="34" y="7"/>
                    <a:pt x="38" y="5"/>
                    <a:pt x="41" y="2"/>
                  </a:cubicBezTo>
                  <a:cubicBezTo>
                    <a:pt x="35" y="1"/>
                    <a:pt x="28" y="0"/>
                    <a:pt x="22" y="0"/>
                  </a:cubicBezTo>
                  <a:lnTo>
                    <a:pt x="21" y="0"/>
                  </a:lnTo>
                  <a:cubicBezTo>
                    <a:pt x="19" y="2"/>
                    <a:pt x="16" y="5"/>
                    <a:pt x="14" y="6"/>
                  </a:cubicBezTo>
                  <a:cubicBezTo>
                    <a:pt x="11" y="8"/>
                    <a:pt x="9" y="8"/>
                    <a:pt x="6" y="9"/>
                  </a:cubicBezTo>
                  <a:cubicBezTo>
                    <a:pt x="0" y="11"/>
                    <a:pt x="1" y="20"/>
                    <a:pt x="8"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1351;p29">
              <a:extLst>
                <a:ext uri="{FF2B5EF4-FFF2-40B4-BE49-F238E27FC236}">
                  <a16:creationId xmlns:a16="http://schemas.microsoft.com/office/drawing/2014/main" id="{B97B82A2-4440-A421-C22F-274AC62B613E}"/>
                </a:ext>
              </a:extLst>
            </p:cNvPr>
            <p:cNvSpPr/>
            <p:nvPr/>
          </p:nvSpPr>
          <p:spPr>
            <a:xfrm>
              <a:off x="3043085" y="-859535"/>
              <a:ext cx="7560" cy="11520"/>
            </a:xfrm>
            <a:custGeom>
              <a:avLst/>
              <a:gdLst/>
              <a:ahLst/>
              <a:cxnLst/>
              <a:rect l="l" t="t" r="r" b="b"/>
              <a:pathLst>
                <a:path w="21" h="32" extrusionOk="0">
                  <a:moveTo>
                    <a:pt x="1" y="28"/>
                  </a:moveTo>
                  <a:cubicBezTo>
                    <a:pt x="3" y="27"/>
                    <a:pt x="5" y="27"/>
                    <a:pt x="7" y="27"/>
                  </a:cubicBezTo>
                  <a:cubicBezTo>
                    <a:pt x="9" y="27"/>
                    <a:pt x="12" y="28"/>
                    <a:pt x="15" y="29"/>
                  </a:cubicBezTo>
                  <a:cubicBezTo>
                    <a:pt x="16" y="30"/>
                    <a:pt x="16" y="30"/>
                    <a:pt x="17" y="31"/>
                  </a:cubicBezTo>
                  <a:cubicBezTo>
                    <a:pt x="17" y="30"/>
                    <a:pt x="18" y="30"/>
                    <a:pt x="18" y="30"/>
                  </a:cubicBezTo>
                  <a:cubicBezTo>
                    <a:pt x="19" y="27"/>
                    <a:pt x="20" y="24"/>
                    <a:pt x="20" y="21"/>
                  </a:cubicBezTo>
                  <a:cubicBezTo>
                    <a:pt x="20" y="18"/>
                    <a:pt x="19" y="15"/>
                    <a:pt x="18" y="13"/>
                  </a:cubicBezTo>
                  <a:cubicBezTo>
                    <a:pt x="18" y="12"/>
                    <a:pt x="17" y="12"/>
                    <a:pt x="17" y="11"/>
                  </a:cubicBezTo>
                  <a:cubicBezTo>
                    <a:pt x="13" y="8"/>
                    <a:pt x="9" y="6"/>
                    <a:pt x="5" y="4"/>
                  </a:cubicBezTo>
                  <a:cubicBezTo>
                    <a:pt x="3" y="2"/>
                    <a:pt x="2" y="1"/>
                    <a:pt x="0" y="0"/>
                  </a:cubicBezTo>
                  <a:cubicBezTo>
                    <a:pt x="0" y="1"/>
                    <a:pt x="0" y="1"/>
                    <a:pt x="0" y="2"/>
                  </a:cubicBezTo>
                  <a:lnTo>
                    <a:pt x="0" y="3"/>
                  </a:lnTo>
                  <a:cubicBezTo>
                    <a:pt x="0" y="11"/>
                    <a:pt x="1" y="19"/>
                    <a:pt x="1"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1352;p29">
              <a:extLst>
                <a:ext uri="{FF2B5EF4-FFF2-40B4-BE49-F238E27FC236}">
                  <a16:creationId xmlns:a16="http://schemas.microsoft.com/office/drawing/2014/main" id="{5B7DF49B-6165-8C9F-F2E4-6D6BCBDA3500}"/>
                </a:ext>
              </a:extLst>
            </p:cNvPr>
            <p:cNvSpPr/>
            <p:nvPr/>
          </p:nvSpPr>
          <p:spPr>
            <a:xfrm>
              <a:off x="3022205" y="-864575"/>
              <a:ext cx="13680" cy="14040"/>
            </a:xfrm>
            <a:custGeom>
              <a:avLst/>
              <a:gdLst/>
              <a:ahLst/>
              <a:cxnLst/>
              <a:rect l="l" t="t" r="r" b="b"/>
              <a:pathLst>
                <a:path w="38" h="39" extrusionOk="0">
                  <a:moveTo>
                    <a:pt x="19" y="35"/>
                  </a:moveTo>
                  <a:cubicBezTo>
                    <a:pt x="23" y="36"/>
                    <a:pt x="28" y="37"/>
                    <a:pt x="32" y="38"/>
                  </a:cubicBezTo>
                  <a:cubicBezTo>
                    <a:pt x="32" y="32"/>
                    <a:pt x="32" y="26"/>
                    <a:pt x="32" y="20"/>
                  </a:cubicBezTo>
                  <a:cubicBezTo>
                    <a:pt x="32" y="19"/>
                    <a:pt x="32" y="18"/>
                    <a:pt x="32" y="17"/>
                  </a:cubicBezTo>
                  <a:cubicBezTo>
                    <a:pt x="32" y="16"/>
                    <a:pt x="32" y="15"/>
                    <a:pt x="32" y="14"/>
                  </a:cubicBezTo>
                  <a:cubicBezTo>
                    <a:pt x="32" y="12"/>
                    <a:pt x="33" y="10"/>
                    <a:pt x="34" y="8"/>
                  </a:cubicBezTo>
                  <a:cubicBezTo>
                    <a:pt x="35" y="7"/>
                    <a:pt x="36" y="5"/>
                    <a:pt x="37" y="4"/>
                  </a:cubicBezTo>
                  <a:cubicBezTo>
                    <a:pt x="32" y="3"/>
                    <a:pt x="26" y="1"/>
                    <a:pt x="20" y="0"/>
                  </a:cubicBezTo>
                  <a:cubicBezTo>
                    <a:pt x="19" y="1"/>
                    <a:pt x="18" y="1"/>
                    <a:pt x="17" y="2"/>
                  </a:cubicBezTo>
                  <a:cubicBezTo>
                    <a:pt x="12" y="5"/>
                    <a:pt x="7" y="7"/>
                    <a:pt x="1" y="8"/>
                  </a:cubicBezTo>
                  <a:cubicBezTo>
                    <a:pt x="1" y="10"/>
                    <a:pt x="0" y="11"/>
                    <a:pt x="0" y="12"/>
                  </a:cubicBezTo>
                  <a:lnTo>
                    <a:pt x="5" y="12"/>
                  </a:lnTo>
                  <a:cubicBezTo>
                    <a:pt x="7" y="13"/>
                    <a:pt x="10" y="13"/>
                    <a:pt x="12" y="15"/>
                  </a:cubicBezTo>
                  <a:cubicBezTo>
                    <a:pt x="14" y="16"/>
                    <a:pt x="16" y="18"/>
                    <a:pt x="18" y="21"/>
                  </a:cubicBezTo>
                  <a:cubicBezTo>
                    <a:pt x="20" y="24"/>
                    <a:pt x="20" y="26"/>
                    <a:pt x="20" y="29"/>
                  </a:cubicBezTo>
                  <a:cubicBezTo>
                    <a:pt x="20" y="31"/>
                    <a:pt x="20" y="33"/>
                    <a:pt x="19" y="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1353;p29">
              <a:extLst>
                <a:ext uri="{FF2B5EF4-FFF2-40B4-BE49-F238E27FC236}">
                  <a16:creationId xmlns:a16="http://schemas.microsoft.com/office/drawing/2014/main" id="{47421462-F12A-3E1A-B47D-BAAD4FD60A71}"/>
                </a:ext>
              </a:extLst>
            </p:cNvPr>
            <p:cNvSpPr/>
            <p:nvPr/>
          </p:nvSpPr>
          <p:spPr>
            <a:xfrm>
              <a:off x="3022205" y="-864935"/>
              <a:ext cx="7200" cy="3600"/>
            </a:xfrm>
            <a:custGeom>
              <a:avLst/>
              <a:gdLst/>
              <a:ahLst/>
              <a:cxnLst/>
              <a:rect l="l" t="t" r="r" b="b"/>
              <a:pathLst>
                <a:path w="20" h="10" extrusionOk="0">
                  <a:moveTo>
                    <a:pt x="18" y="0"/>
                  </a:moveTo>
                  <a:cubicBezTo>
                    <a:pt x="17" y="0"/>
                    <a:pt x="15" y="0"/>
                    <a:pt x="14" y="0"/>
                  </a:cubicBezTo>
                  <a:cubicBezTo>
                    <a:pt x="12" y="0"/>
                    <a:pt x="10" y="1"/>
                    <a:pt x="7" y="2"/>
                  </a:cubicBezTo>
                  <a:cubicBezTo>
                    <a:pt x="4" y="3"/>
                    <a:pt x="2" y="5"/>
                    <a:pt x="1" y="7"/>
                  </a:cubicBezTo>
                  <a:cubicBezTo>
                    <a:pt x="1" y="8"/>
                    <a:pt x="1" y="8"/>
                    <a:pt x="0" y="9"/>
                  </a:cubicBezTo>
                  <a:cubicBezTo>
                    <a:pt x="6" y="7"/>
                    <a:pt x="11" y="5"/>
                    <a:pt x="16" y="2"/>
                  </a:cubicBezTo>
                  <a:cubicBezTo>
                    <a:pt x="17" y="2"/>
                    <a:pt x="18" y="1"/>
                    <a:pt x="19" y="0"/>
                  </a:cubicBezTo>
                  <a:lnTo>
                    <a:pt x="18"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1354;p29">
              <a:extLst>
                <a:ext uri="{FF2B5EF4-FFF2-40B4-BE49-F238E27FC236}">
                  <a16:creationId xmlns:a16="http://schemas.microsoft.com/office/drawing/2014/main" id="{D34A3EED-68B2-D959-EFF5-87687E8E4251}"/>
                </a:ext>
              </a:extLst>
            </p:cNvPr>
            <p:cNvSpPr/>
            <p:nvPr/>
          </p:nvSpPr>
          <p:spPr>
            <a:xfrm>
              <a:off x="2474285" y="-833975"/>
              <a:ext cx="14400" cy="9360"/>
            </a:xfrm>
            <a:custGeom>
              <a:avLst/>
              <a:gdLst/>
              <a:ahLst/>
              <a:cxnLst/>
              <a:rect l="l" t="t" r="r" b="b"/>
              <a:pathLst>
                <a:path w="40" h="26" extrusionOk="0">
                  <a:moveTo>
                    <a:pt x="0" y="25"/>
                  </a:moveTo>
                  <a:cubicBezTo>
                    <a:pt x="10" y="25"/>
                    <a:pt x="21" y="25"/>
                    <a:pt x="32" y="24"/>
                  </a:cubicBezTo>
                  <a:cubicBezTo>
                    <a:pt x="33" y="18"/>
                    <a:pt x="34" y="13"/>
                    <a:pt x="35" y="7"/>
                  </a:cubicBezTo>
                  <a:cubicBezTo>
                    <a:pt x="35" y="7"/>
                    <a:pt x="36" y="6"/>
                    <a:pt x="36" y="5"/>
                  </a:cubicBezTo>
                  <a:cubicBezTo>
                    <a:pt x="37" y="4"/>
                    <a:pt x="38" y="2"/>
                    <a:pt x="39" y="2"/>
                  </a:cubicBezTo>
                  <a:lnTo>
                    <a:pt x="2" y="0"/>
                  </a:lnTo>
                  <a:cubicBezTo>
                    <a:pt x="2" y="9"/>
                    <a:pt x="1" y="17"/>
                    <a:pt x="0" y="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1355;p29">
              <a:extLst>
                <a:ext uri="{FF2B5EF4-FFF2-40B4-BE49-F238E27FC236}">
                  <a16:creationId xmlns:a16="http://schemas.microsoft.com/office/drawing/2014/main" id="{5CCE186E-FB40-F8CE-73C1-F5BE7CB679C4}"/>
                </a:ext>
              </a:extLst>
            </p:cNvPr>
            <p:cNvSpPr/>
            <p:nvPr/>
          </p:nvSpPr>
          <p:spPr>
            <a:xfrm>
              <a:off x="2313365" y="-832895"/>
              <a:ext cx="131400" cy="10800"/>
            </a:xfrm>
            <a:custGeom>
              <a:avLst/>
              <a:gdLst/>
              <a:ahLst/>
              <a:cxnLst/>
              <a:rect l="l" t="t" r="r" b="b"/>
              <a:pathLst>
                <a:path w="365" h="30" extrusionOk="0">
                  <a:moveTo>
                    <a:pt x="2" y="27"/>
                  </a:moveTo>
                  <a:lnTo>
                    <a:pt x="31" y="27"/>
                  </a:lnTo>
                  <a:lnTo>
                    <a:pt x="31" y="25"/>
                  </a:lnTo>
                  <a:cubicBezTo>
                    <a:pt x="31" y="23"/>
                    <a:pt x="32" y="22"/>
                    <a:pt x="33" y="20"/>
                  </a:cubicBezTo>
                  <a:cubicBezTo>
                    <a:pt x="34" y="19"/>
                    <a:pt x="35" y="18"/>
                    <a:pt x="37" y="16"/>
                  </a:cubicBezTo>
                  <a:cubicBezTo>
                    <a:pt x="39" y="15"/>
                    <a:pt x="41" y="14"/>
                    <a:pt x="43" y="14"/>
                  </a:cubicBezTo>
                  <a:cubicBezTo>
                    <a:pt x="45" y="14"/>
                    <a:pt x="46" y="14"/>
                    <a:pt x="48" y="15"/>
                  </a:cubicBezTo>
                  <a:cubicBezTo>
                    <a:pt x="49" y="16"/>
                    <a:pt x="49" y="15"/>
                    <a:pt x="51" y="16"/>
                  </a:cubicBezTo>
                  <a:cubicBezTo>
                    <a:pt x="53" y="17"/>
                    <a:pt x="53" y="18"/>
                    <a:pt x="54" y="20"/>
                  </a:cubicBezTo>
                  <a:lnTo>
                    <a:pt x="54" y="21"/>
                  </a:lnTo>
                  <a:cubicBezTo>
                    <a:pt x="55" y="23"/>
                    <a:pt x="55" y="25"/>
                    <a:pt x="55" y="26"/>
                  </a:cubicBezTo>
                  <a:lnTo>
                    <a:pt x="95" y="26"/>
                  </a:lnTo>
                  <a:cubicBezTo>
                    <a:pt x="95" y="26"/>
                    <a:pt x="95" y="27"/>
                    <a:pt x="96" y="26"/>
                  </a:cubicBezTo>
                  <a:cubicBezTo>
                    <a:pt x="97" y="26"/>
                    <a:pt x="99" y="24"/>
                    <a:pt x="101" y="24"/>
                  </a:cubicBezTo>
                  <a:cubicBezTo>
                    <a:pt x="103" y="24"/>
                    <a:pt x="105" y="25"/>
                    <a:pt x="107" y="26"/>
                  </a:cubicBezTo>
                  <a:lnTo>
                    <a:pt x="108" y="26"/>
                  </a:lnTo>
                  <a:lnTo>
                    <a:pt x="141" y="26"/>
                  </a:lnTo>
                  <a:cubicBezTo>
                    <a:pt x="141" y="25"/>
                    <a:pt x="141" y="24"/>
                    <a:pt x="141" y="23"/>
                  </a:cubicBezTo>
                  <a:cubicBezTo>
                    <a:pt x="143" y="13"/>
                    <a:pt x="156" y="16"/>
                    <a:pt x="159" y="24"/>
                  </a:cubicBezTo>
                  <a:lnTo>
                    <a:pt x="159" y="26"/>
                  </a:lnTo>
                  <a:lnTo>
                    <a:pt x="190" y="26"/>
                  </a:lnTo>
                  <a:cubicBezTo>
                    <a:pt x="193" y="13"/>
                    <a:pt x="198" y="4"/>
                    <a:pt x="207" y="7"/>
                  </a:cubicBezTo>
                  <a:cubicBezTo>
                    <a:pt x="208" y="7"/>
                    <a:pt x="208" y="8"/>
                    <a:pt x="209" y="8"/>
                  </a:cubicBezTo>
                  <a:cubicBezTo>
                    <a:pt x="210" y="9"/>
                    <a:pt x="211" y="10"/>
                    <a:pt x="212" y="11"/>
                  </a:cubicBezTo>
                  <a:cubicBezTo>
                    <a:pt x="213" y="12"/>
                    <a:pt x="213" y="14"/>
                    <a:pt x="213" y="15"/>
                  </a:cubicBezTo>
                  <a:cubicBezTo>
                    <a:pt x="213" y="17"/>
                    <a:pt x="213" y="19"/>
                    <a:pt x="212" y="20"/>
                  </a:cubicBezTo>
                  <a:cubicBezTo>
                    <a:pt x="213" y="18"/>
                    <a:pt x="212" y="24"/>
                    <a:pt x="212" y="28"/>
                  </a:cubicBezTo>
                  <a:lnTo>
                    <a:pt x="257" y="29"/>
                  </a:lnTo>
                  <a:lnTo>
                    <a:pt x="258" y="28"/>
                  </a:lnTo>
                  <a:cubicBezTo>
                    <a:pt x="259" y="28"/>
                    <a:pt x="261" y="27"/>
                    <a:pt x="263" y="27"/>
                  </a:cubicBezTo>
                  <a:cubicBezTo>
                    <a:pt x="264" y="27"/>
                    <a:pt x="266" y="28"/>
                    <a:pt x="268" y="28"/>
                  </a:cubicBezTo>
                  <a:lnTo>
                    <a:pt x="268" y="29"/>
                  </a:lnTo>
                  <a:lnTo>
                    <a:pt x="277" y="29"/>
                  </a:lnTo>
                  <a:cubicBezTo>
                    <a:pt x="289" y="29"/>
                    <a:pt x="301" y="29"/>
                    <a:pt x="313" y="29"/>
                  </a:cubicBezTo>
                  <a:cubicBezTo>
                    <a:pt x="313" y="26"/>
                    <a:pt x="313" y="24"/>
                    <a:pt x="314" y="22"/>
                  </a:cubicBezTo>
                  <a:cubicBezTo>
                    <a:pt x="316" y="13"/>
                    <a:pt x="331" y="13"/>
                    <a:pt x="331" y="23"/>
                  </a:cubicBezTo>
                  <a:cubicBezTo>
                    <a:pt x="331" y="25"/>
                    <a:pt x="331" y="26"/>
                    <a:pt x="331" y="28"/>
                  </a:cubicBezTo>
                  <a:lnTo>
                    <a:pt x="361" y="26"/>
                  </a:lnTo>
                  <a:lnTo>
                    <a:pt x="361" y="25"/>
                  </a:lnTo>
                  <a:cubicBezTo>
                    <a:pt x="361" y="17"/>
                    <a:pt x="362" y="9"/>
                    <a:pt x="364" y="1"/>
                  </a:cubicBezTo>
                  <a:cubicBezTo>
                    <a:pt x="342" y="3"/>
                    <a:pt x="320" y="3"/>
                    <a:pt x="298" y="3"/>
                  </a:cubicBezTo>
                  <a:cubicBezTo>
                    <a:pt x="286" y="3"/>
                    <a:pt x="274" y="3"/>
                    <a:pt x="261" y="3"/>
                  </a:cubicBezTo>
                  <a:cubicBezTo>
                    <a:pt x="180" y="0"/>
                    <a:pt x="98" y="1"/>
                    <a:pt x="17" y="1"/>
                  </a:cubicBezTo>
                  <a:lnTo>
                    <a:pt x="0" y="1"/>
                  </a:lnTo>
                  <a:cubicBezTo>
                    <a:pt x="0" y="1"/>
                    <a:pt x="1" y="1"/>
                    <a:pt x="1" y="2"/>
                  </a:cubicBezTo>
                  <a:cubicBezTo>
                    <a:pt x="1" y="3"/>
                    <a:pt x="2" y="4"/>
                    <a:pt x="2" y="5"/>
                  </a:cubicBezTo>
                  <a:cubicBezTo>
                    <a:pt x="3" y="9"/>
                    <a:pt x="4" y="13"/>
                    <a:pt x="4" y="16"/>
                  </a:cubicBezTo>
                  <a:cubicBezTo>
                    <a:pt x="4" y="20"/>
                    <a:pt x="3" y="24"/>
                    <a:pt x="2"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1356;p29">
              <a:extLst>
                <a:ext uri="{FF2B5EF4-FFF2-40B4-BE49-F238E27FC236}">
                  <a16:creationId xmlns:a16="http://schemas.microsoft.com/office/drawing/2014/main" id="{846A6767-2821-798C-EE78-BB4377D014A4}"/>
                </a:ext>
              </a:extLst>
            </p:cNvPr>
            <p:cNvSpPr/>
            <p:nvPr/>
          </p:nvSpPr>
          <p:spPr>
            <a:xfrm>
              <a:off x="2453405" y="-833615"/>
              <a:ext cx="14040" cy="10440"/>
            </a:xfrm>
            <a:custGeom>
              <a:avLst/>
              <a:gdLst/>
              <a:ahLst/>
              <a:cxnLst/>
              <a:rect l="l" t="t" r="r" b="b"/>
              <a:pathLst>
                <a:path w="39" h="29" extrusionOk="0">
                  <a:moveTo>
                    <a:pt x="0" y="15"/>
                  </a:moveTo>
                  <a:cubicBezTo>
                    <a:pt x="0" y="19"/>
                    <a:pt x="0" y="24"/>
                    <a:pt x="0" y="28"/>
                  </a:cubicBezTo>
                  <a:lnTo>
                    <a:pt x="31" y="26"/>
                  </a:lnTo>
                  <a:cubicBezTo>
                    <a:pt x="32" y="17"/>
                    <a:pt x="34" y="8"/>
                    <a:pt x="38" y="0"/>
                  </a:cubicBezTo>
                  <a:lnTo>
                    <a:pt x="26" y="0"/>
                  </a:lnTo>
                  <a:lnTo>
                    <a:pt x="1" y="2"/>
                  </a:lnTo>
                  <a:cubicBezTo>
                    <a:pt x="2" y="4"/>
                    <a:pt x="3" y="6"/>
                    <a:pt x="3" y="7"/>
                  </a:cubicBezTo>
                  <a:cubicBezTo>
                    <a:pt x="3" y="9"/>
                    <a:pt x="2" y="12"/>
                    <a:pt x="1" y="13"/>
                  </a:cubicBezTo>
                  <a:cubicBezTo>
                    <a:pt x="1" y="14"/>
                    <a:pt x="0" y="14"/>
                    <a:pt x="0"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1357;p29">
              <a:extLst>
                <a:ext uri="{FF2B5EF4-FFF2-40B4-BE49-F238E27FC236}">
                  <a16:creationId xmlns:a16="http://schemas.microsoft.com/office/drawing/2014/main" id="{A03CCD78-8642-690C-C6D9-C9DD2EC7DBEE}"/>
                </a:ext>
              </a:extLst>
            </p:cNvPr>
            <p:cNvSpPr/>
            <p:nvPr/>
          </p:nvSpPr>
          <p:spPr>
            <a:xfrm>
              <a:off x="2493725" y="-860615"/>
              <a:ext cx="527040" cy="35640"/>
            </a:xfrm>
            <a:custGeom>
              <a:avLst/>
              <a:gdLst/>
              <a:ahLst/>
              <a:cxnLst/>
              <a:rect l="l" t="t" r="r" b="b"/>
              <a:pathLst>
                <a:path w="1464" h="99" extrusionOk="0">
                  <a:moveTo>
                    <a:pt x="0" y="77"/>
                  </a:moveTo>
                  <a:cubicBezTo>
                    <a:pt x="1" y="78"/>
                    <a:pt x="1" y="79"/>
                    <a:pt x="2" y="80"/>
                  </a:cubicBezTo>
                  <a:cubicBezTo>
                    <a:pt x="4" y="83"/>
                    <a:pt x="5" y="88"/>
                    <a:pt x="5" y="93"/>
                  </a:cubicBezTo>
                  <a:cubicBezTo>
                    <a:pt x="5" y="94"/>
                    <a:pt x="5" y="96"/>
                    <a:pt x="5" y="98"/>
                  </a:cubicBezTo>
                  <a:lnTo>
                    <a:pt x="12" y="98"/>
                  </a:lnTo>
                  <a:cubicBezTo>
                    <a:pt x="13" y="94"/>
                    <a:pt x="15" y="90"/>
                    <a:pt x="17" y="86"/>
                  </a:cubicBezTo>
                  <a:cubicBezTo>
                    <a:pt x="21" y="80"/>
                    <a:pt x="30" y="83"/>
                    <a:pt x="33" y="89"/>
                  </a:cubicBezTo>
                  <a:cubicBezTo>
                    <a:pt x="34" y="91"/>
                    <a:pt x="35" y="93"/>
                    <a:pt x="36" y="96"/>
                  </a:cubicBezTo>
                  <a:lnTo>
                    <a:pt x="74" y="92"/>
                  </a:lnTo>
                  <a:cubicBezTo>
                    <a:pt x="74" y="89"/>
                    <a:pt x="75" y="85"/>
                    <a:pt x="76" y="81"/>
                  </a:cubicBezTo>
                  <a:cubicBezTo>
                    <a:pt x="78" y="72"/>
                    <a:pt x="93" y="74"/>
                    <a:pt x="94" y="83"/>
                  </a:cubicBezTo>
                  <a:cubicBezTo>
                    <a:pt x="94" y="84"/>
                    <a:pt x="94" y="85"/>
                    <a:pt x="94" y="87"/>
                  </a:cubicBezTo>
                  <a:cubicBezTo>
                    <a:pt x="94" y="88"/>
                    <a:pt x="94" y="90"/>
                    <a:pt x="94" y="91"/>
                  </a:cubicBezTo>
                  <a:lnTo>
                    <a:pt x="104" y="91"/>
                  </a:lnTo>
                  <a:lnTo>
                    <a:pt x="215" y="91"/>
                  </a:lnTo>
                  <a:cubicBezTo>
                    <a:pt x="217" y="88"/>
                    <a:pt x="220" y="86"/>
                    <a:pt x="223" y="84"/>
                  </a:cubicBezTo>
                  <a:cubicBezTo>
                    <a:pt x="224" y="84"/>
                    <a:pt x="226" y="83"/>
                    <a:pt x="227" y="82"/>
                  </a:cubicBezTo>
                  <a:cubicBezTo>
                    <a:pt x="228" y="82"/>
                    <a:pt x="228" y="82"/>
                    <a:pt x="229" y="82"/>
                  </a:cubicBezTo>
                  <a:cubicBezTo>
                    <a:pt x="230" y="82"/>
                    <a:pt x="232" y="82"/>
                    <a:pt x="233" y="83"/>
                  </a:cubicBezTo>
                  <a:cubicBezTo>
                    <a:pt x="234" y="84"/>
                    <a:pt x="235" y="85"/>
                    <a:pt x="235" y="86"/>
                  </a:cubicBezTo>
                  <a:lnTo>
                    <a:pt x="236" y="87"/>
                  </a:lnTo>
                  <a:lnTo>
                    <a:pt x="236" y="91"/>
                  </a:lnTo>
                  <a:lnTo>
                    <a:pt x="237" y="91"/>
                  </a:lnTo>
                  <a:lnTo>
                    <a:pt x="338" y="91"/>
                  </a:lnTo>
                  <a:lnTo>
                    <a:pt x="340" y="91"/>
                  </a:lnTo>
                  <a:lnTo>
                    <a:pt x="341" y="91"/>
                  </a:lnTo>
                  <a:cubicBezTo>
                    <a:pt x="342" y="91"/>
                    <a:pt x="342" y="91"/>
                    <a:pt x="343" y="91"/>
                  </a:cubicBezTo>
                  <a:lnTo>
                    <a:pt x="388" y="91"/>
                  </a:lnTo>
                  <a:cubicBezTo>
                    <a:pt x="389" y="89"/>
                    <a:pt x="390" y="87"/>
                    <a:pt x="391" y="85"/>
                  </a:cubicBezTo>
                  <a:cubicBezTo>
                    <a:pt x="392" y="84"/>
                    <a:pt x="392" y="83"/>
                    <a:pt x="393" y="82"/>
                  </a:cubicBezTo>
                  <a:cubicBezTo>
                    <a:pt x="393" y="81"/>
                    <a:pt x="394" y="81"/>
                    <a:pt x="395" y="80"/>
                  </a:cubicBezTo>
                  <a:cubicBezTo>
                    <a:pt x="395" y="80"/>
                    <a:pt x="396" y="80"/>
                    <a:pt x="397" y="80"/>
                  </a:cubicBezTo>
                  <a:cubicBezTo>
                    <a:pt x="398" y="80"/>
                    <a:pt x="399" y="79"/>
                    <a:pt x="400" y="80"/>
                  </a:cubicBezTo>
                  <a:cubicBezTo>
                    <a:pt x="401" y="81"/>
                    <a:pt x="401" y="81"/>
                    <a:pt x="401" y="82"/>
                  </a:cubicBezTo>
                  <a:cubicBezTo>
                    <a:pt x="402" y="82"/>
                    <a:pt x="402" y="83"/>
                    <a:pt x="403" y="84"/>
                  </a:cubicBezTo>
                  <a:cubicBezTo>
                    <a:pt x="404" y="86"/>
                    <a:pt x="405" y="88"/>
                    <a:pt x="406" y="91"/>
                  </a:cubicBezTo>
                  <a:lnTo>
                    <a:pt x="499" y="91"/>
                  </a:lnTo>
                  <a:lnTo>
                    <a:pt x="519" y="91"/>
                  </a:lnTo>
                  <a:cubicBezTo>
                    <a:pt x="520" y="89"/>
                    <a:pt x="521" y="88"/>
                    <a:pt x="523" y="87"/>
                  </a:cubicBezTo>
                  <a:cubicBezTo>
                    <a:pt x="525" y="86"/>
                    <a:pt x="527" y="85"/>
                    <a:pt x="529" y="85"/>
                  </a:cubicBezTo>
                  <a:cubicBezTo>
                    <a:pt x="530" y="85"/>
                    <a:pt x="530" y="85"/>
                    <a:pt x="531" y="85"/>
                  </a:cubicBezTo>
                  <a:lnTo>
                    <a:pt x="535" y="85"/>
                  </a:lnTo>
                  <a:cubicBezTo>
                    <a:pt x="536" y="85"/>
                    <a:pt x="537" y="86"/>
                    <a:pt x="538" y="86"/>
                  </a:cubicBezTo>
                  <a:cubicBezTo>
                    <a:pt x="540" y="87"/>
                    <a:pt x="541" y="88"/>
                    <a:pt x="542" y="90"/>
                  </a:cubicBezTo>
                  <a:cubicBezTo>
                    <a:pt x="621" y="90"/>
                    <a:pt x="701" y="90"/>
                    <a:pt x="781" y="92"/>
                  </a:cubicBezTo>
                  <a:cubicBezTo>
                    <a:pt x="818" y="92"/>
                    <a:pt x="854" y="87"/>
                    <a:pt x="891" y="85"/>
                  </a:cubicBezTo>
                  <a:cubicBezTo>
                    <a:pt x="892" y="85"/>
                    <a:pt x="892" y="84"/>
                    <a:pt x="893" y="84"/>
                  </a:cubicBezTo>
                  <a:cubicBezTo>
                    <a:pt x="894" y="83"/>
                    <a:pt x="896" y="83"/>
                    <a:pt x="897" y="83"/>
                  </a:cubicBezTo>
                  <a:cubicBezTo>
                    <a:pt x="898" y="83"/>
                    <a:pt x="900" y="83"/>
                    <a:pt x="901" y="84"/>
                  </a:cubicBezTo>
                  <a:cubicBezTo>
                    <a:pt x="902" y="84"/>
                    <a:pt x="903" y="85"/>
                    <a:pt x="903" y="85"/>
                  </a:cubicBezTo>
                  <a:cubicBezTo>
                    <a:pt x="923" y="85"/>
                    <a:pt x="941" y="87"/>
                    <a:pt x="961" y="87"/>
                  </a:cubicBezTo>
                  <a:lnTo>
                    <a:pt x="962" y="83"/>
                  </a:lnTo>
                  <a:cubicBezTo>
                    <a:pt x="962" y="83"/>
                    <a:pt x="961" y="83"/>
                    <a:pt x="962" y="82"/>
                  </a:cubicBezTo>
                  <a:cubicBezTo>
                    <a:pt x="963" y="81"/>
                    <a:pt x="963" y="80"/>
                    <a:pt x="965" y="79"/>
                  </a:cubicBezTo>
                  <a:cubicBezTo>
                    <a:pt x="967" y="78"/>
                    <a:pt x="968" y="78"/>
                    <a:pt x="970" y="78"/>
                  </a:cubicBezTo>
                  <a:cubicBezTo>
                    <a:pt x="971" y="78"/>
                    <a:pt x="972" y="78"/>
                    <a:pt x="974" y="79"/>
                  </a:cubicBezTo>
                  <a:cubicBezTo>
                    <a:pt x="976" y="80"/>
                    <a:pt x="976" y="81"/>
                    <a:pt x="977" y="82"/>
                  </a:cubicBezTo>
                  <a:cubicBezTo>
                    <a:pt x="977" y="83"/>
                    <a:pt x="977" y="83"/>
                    <a:pt x="977" y="83"/>
                  </a:cubicBezTo>
                  <a:cubicBezTo>
                    <a:pt x="977" y="84"/>
                    <a:pt x="977" y="84"/>
                    <a:pt x="977" y="84"/>
                  </a:cubicBezTo>
                  <a:cubicBezTo>
                    <a:pt x="977" y="85"/>
                    <a:pt x="977" y="85"/>
                    <a:pt x="977" y="85"/>
                  </a:cubicBezTo>
                  <a:cubicBezTo>
                    <a:pt x="995" y="82"/>
                    <a:pt x="1014" y="79"/>
                    <a:pt x="1033" y="77"/>
                  </a:cubicBezTo>
                  <a:cubicBezTo>
                    <a:pt x="1051" y="77"/>
                    <a:pt x="1069" y="77"/>
                    <a:pt x="1087" y="74"/>
                  </a:cubicBezTo>
                  <a:lnTo>
                    <a:pt x="1087" y="73"/>
                  </a:lnTo>
                  <a:cubicBezTo>
                    <a:pt x="1087" y="72"/>
                    <a:pt x="1087" y="72"/>
                    <a:pt x="1088" y="71"/>
                  </a:cubicBezTo>
                  <a:cubicBezTo>
                    <a:pt x="1089" y="69"/>
                    <a:pt x="1090" y="68"/>
                    <a:pt x="1092" y="67"/>
                  </a:cubicBezTo>
                  <a:cubicBezTo>
                    <a:pt x="1094" y="66"/>
                    <a:pt x="1096" y="65"/>
                    <a:pt x="1098" y="65"/>
                  </a:cubicBezTo>
                  <a:cubicBezTo>
                    <a:pt x="1100" y="65"/>
                    <a:pt x="1102" y="66"/>
                    <a:pt x="1104" y="67"/>
                  </a:cubicBezTo>
                  <a:cubicBezTo>
                    <a:pt x="1105" y="68"/>
                    <a:pt x="1107" y="69"/>
                    <a:pt x="1108" y="71"/>
                  </a:cubicBezTo>
                  <a:cubicBezTo>
                    <a:pt x="1108" y="72"/>
                    <a:pt x="1109" y="72"/>
                    <a:pt x="1109" y="73"/>
                  </a:cubicBezTo>
                  <a:cubicBezTo>
                    <a:pt x="1124" y="72"/>
                    <a:pt x="1139" y="70"/>
                    <a:pt x="1155" y="68"/>
                  </a:cubicBezTo>
                  <a:lnTo>
                    <a:pt x="1155" y="67"/>
                  </a:lnTo>
                  <a:cubicBezTo>
                    <a:pt x="1156" y="65"/>
                    <a:pt x="1158" y="63"/>
                    <a:pt x="1160" y="62"/>
                  </a:cubicBezTo>
                  <a:cubicBezTo>
                    <a:pt x="1162" y="61"/>
                    <a:pt x="1164" y="61"/>
                    <a:pt x="1166" y="61"/>
                  </a:cubicBezTo>
                  <a:cubicBezTo>
                    <a:pt x="1168" y="61"/>
                    <a:pt x="1170" y="61"/>
                    <a:pt x="1172" y="62"/>
                  </a:cubicBezTo>
                  <a:cubicBezTo>
                    <a:pt x="1173" y="63"/>
                    <a:pt x="1175" y="64"/>
                    <a:pt x="1176" y="66"/>
                  </a:cubicBezTo>
                  <a:cubicBezTo>
                    <a:pt x="1197" y="63"/>
                    <a:pt x="1219" y="60"/>
                    <a:pt x="1241" y="58"/>
                  </a:cubicBezTo>
                  <a:cubicBezTo>
                    <a:pt x="1241" y="53"/>
                    <a:pt x="1242" y="48"/>
                    <a:pt x="1242" y="43"/>
                  </a:cubicBezTo>
                  <a:cubicBezTo>
                    <a:pt x="1242" y="42"/>
                    <a:pt x="1242" y="42"/>
                    <a:pt x="1242" y="42"/>
                  </a:cubicBezTo>
                  <a:cubicBezTo>
                    <a:pt x="1242" y="40"/>
                    <a:pt x="1243" y="38"/>
                    <a:pt x="1244" y="36"/>
                  </a:cubicBezTo>
                  <a:cubicBezTo>
                    <a:pt x="1245" y="34"/>
                    <a:pt x="1246" y="33"/>
                    <a:pt x="1248" y="32"/>
                  </a:cubicBezTo>
                  <a:cubicBezTo>
                    <a:pt x="1250" y="31"/>
                    <a:pt x="1252" y="31"/>
                    <a:pt x="1254" y="31"/>
                  </a:cubicBezTo>
                  <a:cubicBezTo>
                    <a:pt x="1255" y="31"/>
                    <a:pt x="1257" y="31"/>
                    <a:pt x="1259" y="32"/>
                  </a:cubicBezTo>
                  <a:cubicBezTo>
                    <a:pt x="1261" y="33"/>
                    <a:pt x="1262" y="35"/>
                    <a:pt x="1263" y="36"/>
                  </a:cubicBezTo>
                  <a:cubicBezTo>
                    <a:pt x="1264" y="38"/>
                    <a:pt x="1265" y="39"/>
                    <a:pt x="1265" y="41"/>
                  </a:cubicBezTo>
                  <a:cubicBezTo>
                    <a:pt x="1265" y="44"/>
                    <a:pt x="1265" y="45"/>
                    <a:pt x="1265" y="48"/>
                  </a:cubicBezTo>
                  <a:cubicBezTo>
                    <a:pt x="1265" y="50"/>
                    <a:pt x="1265" y="53"/>
                    <a:pt x="1265" y="56"/>
                  </a:cubicBezTo>
                  <a:lnTo>
                    <a:pt x="1288" y="53"/>
                  </a:lnTo>
                  <a:cubicBezTo>
                    <a:pt x="1288" y="52"/>
                    <a:pt x="1288" y="51"/>
                    <a:pt x="1289" y="50"/>
                  </a:cubicBezTo>
                  <a:cubicBezTo>
                    <a:pt x="1289" y="49"/>
                    <a:pt x="1290" y="48"/>
                    <a:pt x="1291" y="48"/>
                  </a:cubicBezTo>
                  <a:cubicBezTo>
                    <a:pt x="1292" y="47"/>
                    <a:pt x="1293" y="47"/>
                    <a:pt x="1294" y="47"/>
                  </a:cubicBezTo>
                  <a:cubicBezTo>
                    <a:pt x="1295" y="47"/>
                    <a:pt x="1296" y="47"/>
                    <a:pt x="1297" y="48"/>
                  </a:cubicBezTo>
                  <a:cubicBezTo>
                    <a:pt x="1298" y="48"/>
                    <a:pt x="1298" y="49"/>
                    <a:pt x="1299" y="50"/>
                  </a:cubicBezTo>
                  <a:lnTo>
                    <a:pt x="1299" y="52"/>
                  </a:lnTo>
                  <a:cubicBezTo>
                    <a:pt x="1328" y="48"/>
                    <a:pt x="1358" y="43"/>
                    <a:pt x="1387" y="40"/>
                  </a:cubicBezTo>
                  <a:cubicBezTo>
                    <a:pt x="1388" y="38"/>
                    <a:pt x="1388" y="37"/>
                    <a:pt x="1389" y="35"/>
                  </a:cubicBezTo>
                  <a:cubicBezTo>
                    <a:pt x="1391" y="33"/>
                    <a:pt x="1393" y="31"/>
                    <a:pt x="1395" y="29"/>
                  </a:cubicBezTo>
                  <a:cubicBezTo>
                    <a:pt x="1396" y="28"/>
                    <a:pt x="1397" y="28"/>
                    <a:pt x="1398" y="28"/>
                  </a:cubicBezTo>
                  <a:cubicBezTo>
                    <a:pt x="1399" y="28"/>
                    <a:pt x="1400" y="28"/>
                    <a:pt x="1401" y="28"/>
                  </a:cubicBezTo>
                  <a:cubicBezTo>
                    <a:pt x="1402" y="28"/>
                    <a:pt x="1404" y="28"/>
                    <a:pt x="1406" y="29"/>
                  </a:cubicBezTo>
                  <a:cubicBezTo>
                    <a:pt x="1407" y="30"/>
                    <a:pt x="1408" y="31"/>
                    <a:pt x="1409" y="33"/>
                  </a:cubicBezTo>
                  <a:cubicBezTo>
                    <a:pt x="1410" y="34"/>
                    <a:pt x="1411" y="35"/>
                    <a:pt x="1411" y="37"/>
                  </a:cubicBezTo>
                  <a:lnTo>
                    <a:pt x="1440" y="34"/>
                  </a:lnTo>
                  <a:lnTo>
                    <a:pt x="1447" y="33"/>
                  </a:lnTo>
                  <a:cubicBezTo>
                    <a:pt x="1447" y="27"/>
                    <a:pt x="1447" y="21"/>
                    <a:pt x="1447" y="15"/>
                  </a:cubicBezTo>
                  <a:cubicBezTo>
                    <a:pt x="1447" y="9"/>
                    <a:pt x="1457" y="2"/>
                    <a:pt x="1463" y="6"/>
                  </a:cubicBezTo>
                  <a:cubicBezTo>
                    <a:pt x="1463" y="5"/>
                    <a:pt x="1463" y="4"/>
                    <a:pt x="1463" y="3"/>
                  </a:cubicBezTo>
                  <a:cubicBezTo>
                    <a:pt x="1463" y="2"/>
                    <a:pt x="1463" y="1"/>
                    <a:pt x="1463" y="0"/>
                  </a:cubicBezTo>
                  <a:cubicBezTo>
                    <a:pt x="1462" y="0"/>
                    <a:pt x="1461" y="0"/>
                    <a:pt x="1461" y="0"/>
                  </a:cubicBezTo>
                  <a:cubicBezTo>
                    <a:pt x="1460" y="0"/>
                    <a:pt x="1459" y="0"/>
                    <a:pt x="1458" y="0"/>
                  </a:cubicBezTo>
                  <a:cubicBezTo>
                    <a:pt x="1391" y="4"/>
                    <a:pt x="1324" y="27"/>
                    <a:pt x="1256" y="24"/>
                  </a:cubicBezTo>
                  <a:lnTo>
                    <a:pt x="1246" y="24"/>
                  </a:lnTo>
                  <a:cubicBezTo>
                    <a:pt x="1213" y="29"/>
                    <a:pt x="1180" y="33"/>
                    <a:pt x="1146" y="35"/>
                  </a:cubicBezTo>
                  <a:cubicBezTo>
                    <a:pt x="1113" y="42"/>
                    <a:pt x="1079" y="47"/>
                    <a:pt x="1045" y="48"/>
                  </a:cubicBezTo>
                  <a:cubicBezTo>
                    <a:pt x="999" y="48"/>
                    <a:pt x="956" y="58"/>
                    <a:pt x="909" y="57"/>
                  </a:cubicBezTo>
                  <a:cubicBezTo>
                    <a:pt x="866" y="56"/>
                    <a:pt x="823" y="66"/>
                    <a:pt x="780" y="65"/>
                  </a:cubicBezTo>
                  <a:lnTo>
                    <a:pt x="754" y="65"/>
                  </a:lnTo>
                  <a:cubicBezTo>
                    <a:pt x="681" y="69"/>
                    <a:pt x="609" y="67"/>
                    <a:pt x="534" y="67"/>
                  </a:cubicBezTo>
                  <a:lnTo>
                    <a:pt x="486" y="67"/>
                  </a:lnTo>
                  <a:cubicBezTo>
                    <a:pt x="403" y="67"/>
                    <a:pt x="320" y="67"/>
                    <a:pt x="237" y="67"/>
                  </a:cubicBezTo>
                  <a:cubicBezTo>
                    <a:pt x="203" y="67"/>
                    <a:pt x="165" y="63"/>
                    <a:pt x="128" y="62"/>
                  </a:cubicBezTo>
                  <a:lnTo>
                    <a:pt x="102" y="62"/>
                  </a:lnTo>
                  <a:cubicBezTo>
                    <a:pt x="80" y="62"/>
                    <a:pt x="58" y="64"/>
                    <a:pt x="37" y="70"/>
                  </a:cubicBezTo>
                  <a:cubicBezTo>
                    <a:pt x="25" y="74"/>
                    <a:pt x="13" y="76"/>
                    <a:pt x="0" y="7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1358;p29">
              <a:extLst>
                <a:ext uri="{FF2B5EF4-FFF2-40B4-BE49-F238E27FC236}">
                  <a16:creationId xmlns:a16="http://schemas.microsoft.com/office/drawing/2014/main" id="{563E7E09-636E-E388-1986-88C9FE0A04DD}"/>
                </a:ext>
              </a:extLst>
            </p:cNvPr>
            <p:cNvSpPr/>
            <p:nvPr/>
          </p:nvSpPr>
          <p:spPr>
            <a:xfrm>
              <a:off x="2243165" y="-831815"/>
              <a:ext cx="66240" cy="10080"/>
            </a:xfrm>
            <a:custGeom>
              <a:avLst/>
              <a:gdLst/>
              <a:ahLst/>
              <a:cxnLst/>
              <a:rect l="l" t="t" r="r" b="b"/>
              <a:pathLst>
                <a:path w="184" h="28" extrusionOk="0">
                  <a:moveTo>
                    <a:pt x="6" y="5"/>
                  </a:moveTo>
                  <a:lnTo>
                    <a:pt x="5" y="5"/>
                  </a:lnTo>
                  <a:cubicBezTo>
                    <a:pt x="5" y="5"/>
                    <a:pt x="4" y="5"/>
                    <a:pt x="3" y="6"/>
                  </a:cubicBezTo>
                  <a:cubicBezTo>
                    <a:pt x="2" y="7"/>
                    <a:pt x="2" y="7"/>
                    <a:pt x="1" y="8"/>
                  </a:cubicBezTo>
                  <a:cubicBezTo>
                    <a:pt x="0" y="9"/>
                    <a:pt x="0" y="10"/>
                    <a:pt x="0" y="11"/>
                  </a:cubicBezTo>
                  <a:cubicBezTo>
                    <a:pt x="0" y="12"/>
                    <a:pt x="0" y="13"/>
                    <a:pt x="1" y="14"/>
                  </a:cubicBezTo>
                  <a:lnTo>
                    <a:pt x="1" y="15"/>
                  </a:lnTo>
                  <a:cubicBezTo>
                    <a:pt x="2" y="13"/>
                    <a:pt x="4" y="12"/>
                    <a:pt x="5" y="11"/>
                  </a:cubicBezTo>
                  <a:cubicBezTo>
                    <a:pt x="7" y="10"/>
                    <a:pt x="9" y="10"/>
                    <a:pt x="11" y="10"/>
                  </a:cubicBezTo>
                  <a:cubicBezTo>
                    <a:pt x="13" y="10"/>
                    <a:pt x="15" y="10"/>
                    <a:pt x="17" y="11"/>
                  </a:cubicBezTo>
                  <a:cubicBezTo>
                    <a:pt x="19" y="12"/>
                    <a:pt x="21" y="14"/>
                    <a:pt x="22" y="16"/>
                  </a:cubicBezTo>
                  <a:cubicBezTo>
                    <a:pt x="23" y="18"/>
                    <a:pt x="23" y="20"/>
                    <a:pt x="23" y="22"/>
                  </a:cubicBezTo>
                  <a:cubicBezTo>
                    <a:pt x="32" y="24"/>
                    <a:pt x="41" y="25"/>
                    <a:pt x="51" y="25"/>
                  </a:cubicBezTo>
                  <a:cubicBezTo>
                    <a:pt x="51" y="25"/>
                    <a:pt x="52" y="24"/>
                    <a:pt x="53" y="23"/>
                  </a:cubicBezTo>
                  <a:cubicBezTo>
                    <a:pt x="53" y="23"/>
                    <a:pt x="53" y="22"/>
                    <a:pt x="54" y="22"/>
                  </a:cubicBezTo>
                  <a:cubicBezTo>
                    <a:pt x="55" y="21"/>
                    <a:pt x="55" y="21"/>
                    <a:pt x="57" y="21"/>
                  </a:cubicBezTo>
                  <a:cubicBezTo>
                    <a:pt x="58" y="21"/>
                    <a:pt x="60" y="21"/>
                    <a:pt x="61" y="22"/>
                  </a:cubicBezTo>
                  <a:lnTo>
                    <a:pt x="62" y="23"/>
                  </a:lnTo>
                  <a:cubicBezTo>
                    <a:pt x="63" y="24"/>
                    <a:pt x="64" y="25"/>
                    <a:pt x="65" y="26"/>
                  </a:cubicBezTo>
                  <a:cubicBezTo>
                    <a:pt x="87" y="26"/>
                    <a:pt x="109" y="25"/>
                    <a:pt x="131" y="26"/>
                  </a:cubicBezTo>
                  <a:lnTo>
                    <a:pt x="138" y="26"/>
                  </a:lnTo>
                  <a:cubicBezTo>
                    <a:pt x="138" y="20"/>
                    <a:pt x="139" y="14"/>
                    <a:pt x="141" y="8"/>
                  </a:cubicBezTo>
                  <a:cubicBezTo>
                    <a:pt x="145" y="0"/>
                    <a:pt x="157" y="3"/>
                    <a:pt x="160" y="10"/>
                  </a:cubicBezTo>
                  <a:cubicBezTo>
                    <a:pt x="162" y="15"/>
                    <a:pt x="163" y="21"/>
                    <a:pt x="163" y="26"/>
                  </a:cubicBezTo>
                  <a:cubicBezTo>
                    <a:pt x="163" y="27"/>
                    <a:pt x="163" y="27"/>
                    <a:pt x="163" y="27"/>
                  </a:cubicBezTo>
                  <a:lnTo>
                    <a:pt x="173" y="27"/>
                  </a:lnTo>
                  <a:cubicBezTo>
                    <a:pt x="174" y="18"/>
                    <a:pt x="178" y="10"/>
                    <a:pt x="182" y="3"/>
                  </a:cubicBezTo>
                  <a:cubicBezTo>
                    <a:pt x="182" y="2"/>
                    <a:pt x="183" y="1"/>
                    <a:pt x="183" y="1"/>
                  </a:cubicBezTo>
                  <a:lnTo>
                    <a:pt x="149" y="1"/>
                  </a:lnTo>
                  <a:cubicBezTo>
                    <a:pt x="113" y="4"/>
                    <a:pt x="77" y="6"/>
                    <a:pt x="40" y="6"/>
                  </a:cubicBezTo>
                  <a:cubicBezTo>
                    <a:pt x="29" y="6"/>
                    <a:pt x="17" y="6"/>
                    <a:pt x="6"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1359;p29">
              <a:extLst>
                <a:ext uri="{FF2B5EF4-FFF2-40B4-BE49-F238E27FC236}">
                  <a16:creationId xmlns:a16="http://schemas.microsoft.com/office/drawing/2014/main" id="{9850E473-27AA-033B-8E81-7C35EE96C6AC}"/>
                </a:ext>
              </a:extLst>
            </p:cNvPr>
            <p:cNvSpPr/>
            <p:nvPr/>
          </p:nvSpPr>
          <p:spPr>
            <a:xfrm>
              <a:off x="3023285" y="-854135"/>
              <a:ext cx="6120" cy="4680"/>
            </a:xfrm>
            <a:custGeom>
              <a:avLst/>
              <a:gdLst/>
              <a:ahLst/>
              <a:cxnLst/>
              <a:rect l="l" t="t" r="r" b="b"/>
              <a:pathLst>
                <a:path w="17" h="13" extrusionOk="0">
                  <a:moveTo>
                    <a:pt x="16" y="6"/>
                  </a:moveTo>
                  <a:lnTo>
                    <a:pt x="9" y="5"/>
                  </a:lnTo>
                  <a:cubicBezTo>
                    <a:pt x="7" y="4"/>
                    <a:pt x="5" y="4"/>
                    <a:pt x="3" y="3"/>
                  </a:cubicBezTo>
                  <a:cubicBezTo>
                    <a:pt x="2" y="2"/>
                    <a:pt x="1" y="1"/>
                    <a:pt x="0" y="0"/>
                  </a:cubicBezTo>
                  <a:cubicBezTo>
                    <a:pt x="0" y="4"/>
                    <a:pt x="0" y="8"/>
                    <a:pt x="0" y="12"/>
                  </a:cubicBezTo>
                  <a:cubicBezTo>
                    <a:pt x="2" y="12"/>
                    <a:pt x="3" y="12"/>
                    <a:pt x="5" y="12"/>
                  </a:cubicBezTo>
                  <a:cubicBezTo>
                    <a:pt x="7" y="12"/>
                    <a:pt x="9" y="12"/>
                    <a:pt x="11" y="12"/>
                  </a:cubicBezTo>
                  <a:cubicBezTo>
                    <a:pt x="13" y="11"/>
                    <a:pt x="14" y="9"/>
                    <a:pt x="15" y="7"/>
                  </a:cubicBezTo>
                  <a:lnTo>
                    <a:pt x="16"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1360;p29">
              <a:extLst>
                <a:ext uri="{FF2B5EF4-FFF2-40B4-BE49-F238E27FC236}">
                  <a16:creationId xmlns:a16="http://schemas.microsoft.com/office/drawing/2014/main" id="{BA2FA6D8-1685-FFA9-676B-36DF1D4B1C5F}"/>
                </a:ext>
              </a:extLst>
            </p:cNvPr>
            <p:cNvSpPr/>
            <p:nvPr/>
          </p:nvSpPr>
          <p:spPr>
            <a:xfrm>
              <a:off x="3021485" y="-860255"/>
              <a:ext cx="8280" cy="8640"/>
            </a:xfrm>
            <a:custGeom>
              <a:avLst/>
              <a:gdLst/>
              <a:ahLst/>
              <a:cxnLst/>
              <a:rect l="l" t="t" r="r" b="b"/>
              <a:pathLst>
                <a:path w="23" h="24" extrusionOk="0">
                  <a:moveTo>
                    <a:pt x="5" y="12"/>
                  </a:moveTo>
                  <a:cubicBezTo>
                    <a:pt x="5" y="14"/>
                    <a:pt x="5" y="15"/>
                    <a:pt x="5" y="17"/>
                  </a:cubicBezTo>
                  <a:cubicBezTo>
                    <a:pt x="6" y="18"/>
                    <a:pt x="7" y="19"/>
                    <a:pt x="8" y="20"/>
                  </a:cubicBezTo>
                  <a:cubicBezTo>
                    <a:pt x="10" y="21"/>
                    <a:pt x="12" y="21"/>
                    <a:pt x="14" y="22"/>
                  </a:cubicBezTo>
                  <a:lnTo>
                    <a:pt x="20" y="23"/>
                  </a:lnTo>
                  <a:cubicBezTo>
                    <a:pt x="21" y="21"/>
                    <a:pt x="22" y="19"/>
                    <a:pt x="22" y="17"/>
                  </a:cubicBezTo>
                  <a:cubicBezTo>
                    <a:pt x="22" y="14"/>
                    <a:pt x="21" y="12"/>
                    <a:pt x="19" y="9"/>
                  </a:cubicBezTo>
                  <a:cubicBezTo>
                    <a:pt x="17" y="6"/>
                    <a:pt x="16" y="4"/>
                    <a:pt x="14" y="3"/>
                  </a:cubicBezTo>
                  <a:cubicBezTo>
                    <a:pt x="11" y="1"/>
                    <a:pt x="8" y="1"/>
                    <a:pt x="6" y="0"/>
                  </a:cubicBezTo>
                  <a:lnTo>
                    <a:pt x="0" y="0"/>
                  </a:lnTo>
                  <a:cubicBezTo>
                    <a:pt x="0" y="1"/>
                    <a:pt x="0" y="2"/>
                    <a:pt x="0" y="3"/>
                  </a:cubicBezTo>
                  <a:cubicBezTo>
                    <a:pt x="0" y="4"/>
                    <a:pt x="0" y="5"/>
                    <a:pt x="0" y="6"/>
                  </a:cubicBezTo>
                  <a:lnTo>
                    <a:pt x="1" y="6"/>
                  </a:lnTo>
                  <a:cubicBezTo>
                    <a:pt x="2" y="6"/>
                    <a:pt x="2" y="7"/>
                    <a:pt x="3" y="9"/>
                  </a:cubicBezTo>
                  <a:cubicBezTo>
                    <a:pt x="3" y="10"/>
                    <a:pt x="5" y="11"/>
                    <a:pt x="5"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1361;p29">
              <a:extLst>
                <a:ext uri="{FF2B5EF4-FFF2-40B4-BE49-F238E27FC236}">
                  <a16:creationId xmlns:a16="http://schemas.microsoft.com/office/drawing/2014/main" id="{C1C98B43-6CCD-5539-645B-BBD106DA1952}"/>
                </a:ext>
              </a:extLst>
            </p:cNvPr>
            <p:cNvSpPr/>
            <p:nvPr/>
          </p:nvSpPr>
          <p:spPr>
            <a:xfrm>
              <a:off x="2243885" y="-828575"/>
              <a:ext cx="8280" cy="5040"/>
            </a:xfrm>
            <a:custGeom>
              <a:avLst/>
              <a:gdLst/>
              <a:ahLst/>
              <a:cxnLst/>
              <a:rect l="l" t="t" r="r" b="b"/>
              <a:pathLst>
                <a:path w="23" h="14" extrusionOk="0">
                  <a:moveTo>
                    <a:pt x="22" y="13"/>
                  </a:moveTo>
                  <a:lnTo>
                    <a:pt x="22" y="12"/>
                  </a:lnTo>
                  <a:cubicBezTo>
                    <a:pt x="22" y="10"/>
                    <a:pt x="22" y="8"/>
                    <a:pt x="21" y="6"/>
                  </a:cubicBezTo>
                  <a:cubicBezTo>
                    <a:pt x="20" y="4"/>
                    <a:pt x="18" y="3"/>
                    <a:pt x="16" y="2"/>
                  </a:cubicBezTo>
                  <a:cubicBezTo>
                    <a:pt x="14" y="1"/>
                    <a:pt x="12" y="0"/>
                    <a:pt x="10" y="0"/>
                  </a:cubicBezTo>
                  <a:cubicBezTo>
                    <a:pt x="8" y="0"/>
                    <a:pt x="6" y="1"/>
                    <a:pt x="4" y="2"/>
                  </a:cubicBezTo>
                  <a:cubicBezTo>
                    <a:pt x="3" y="3"/>
                    <a:pt x="1" y="4"/>
                    <a:pt x="0" y="5"/>
                  </a:cubicBezTo>
                  <a:cubicBezTo>
                    <a:pt x="1" y="6"/>
                    <a:pt x="2" y="7"/>
                    <a:pt x="2" y="7"/>
                  </a:cubicBezTo>
                  <a:cubicBezTo>
                    <a:pt x="3" y="7"/>
                    <a:pt x="3" y="7"/>
                    <a:pt x="3" y="7"/>
                  </a:cubicBezTo>
                  <a:cubicBezTo>
                    <a:pt x="9" y="10"/>
                    <a:pt x="16" y="11"/>
                    <a:pt x="22"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1362;p29">
              <a:extLst>
                <a:ext uri="{FF2B5EF4-FFF2-40B4-BE49-F238E27FC236}">
                  <a16:creationId xmlns:a16="http://schemas.microsoft.com/office/drawing/2014/main" id="{0FC4BD2C-5A3B-E5C8-E7FB-166228A3CC17}"/>
                </a:ext>
              </a:extLst>
            </p:cNvPr>
            <p:cNvSpPr/>
            <p:nvPr/>
          </p:nvSpPr>
          <p:spPr>
            <a:xfrm>
              <a:off x="2261525" y="-824615"/>
              <a:ext cx="5400" cy="2160"/>
            </a:xfrm>
            <a:custGeom>
              <a:avLst/>
              <a:gdLst/>
              <a:ahLst/>
              <a:cxnLst/>
              <a:rect l="l" t="t" r="r" b="b"/>
              <a:pathLst>
                <a:path w="15" h="6" extrusionOk="0">
                  <a:moveTo>
                    <a:pt x="11" y="2"/>
                  </a:moveTo>
                  <a:lnTo>
                    <a:pt x="10" y="1"/>
                  </a:lnTo>
                  <a:cubicBezTo>
                    <a:pt x="9" y="0"/>
                    <a:pt x="7" y="0"/>
                    <a:pt x="6" y="0"/>
                  </a:cubicBezTo>
                  <a:cubicBezTo>
                    <a:pt x="4" y="0"/>
                    <a:pt x="4" y="1"/>
                    <a:pt x="3" y="1"/>
                  </a:cubicBezTo>
                  <a:cubicBezTo>
                    <a:pt x="2" y="2"/>
                    <a:pt x="2" y="2"/>
                    <a:pt x="2" y="2"/>
                  </a:cubicBezTo>
                  <a:cubicBezTo>
                    <a:pt x="1" y="3"/>
                    <a:pt x="0" y="4"/>
                    <a:pt x="0" y="5"/>
                  </a:cubicBezTo>
                  <a:lnTo>
                    <a:pt x="14" y="5"/>
                  </a:lnTo>
                  <a:cubicBezTo>
                    <a:pt x="13" y="4"/>
                    <a:pt x="12" y="3"/>
                    <a:pt x="11"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1363;p29">
              <a:extLst>
                <a:ext uri="{FF2B5EF4-FFF2-40B4-BE49-F238E27FC236}">
                  <a16:creationId xmlns:a16="http://schemas.microsoft.com/office/drawing/2014/main" id="{45412A59-ED6E-58F3-A404-7CA656DA19E0}"/>
                </a:ext>
              </a:extLst>
            </p:cNvPr>
            <p:cNvSpPr/>
            <p:nvPr/>
          </p:nvSpPr>
          <p:spPr>
            <a:xfrm>
              <a:off x="2292845" y="-832535"/>
              <a:ext cx="9000" cy="10080"/>
            </a:xfrm>
            <a:custGeom>
              <a:avLst/>
              <a:gdLst/>
              <a:ahLst/>
              <a:cxnLst/>
              <a:rect l="l" t="t" r="r" b="b"/>
              <a:pathLst>
                <a:path w="25" h="28" extrusionOk="0">
                  <a:moveTo>
                    <a:pt x="22" y="11"/>
                  </a:moveTo>
                  <a:cubicBezTo>
                    <a:pt x="19" y="4"/>
                    <a:pt x="7" y="0"/>
                    <a:pt x="3" y="9"/>
                  </a:cubicBezTo>
                  <a:cubicBezTo>
                    <a:pt x="1" y="15"/>
                    <a:pt x="0" y="21"/>
                    <a:pt x="0" y="27"/>
                  </a:cubicBezTo>
                  <a:lnTo>
                    <a:pt x="24" y="27"/>
                  </a:lnTo>
                  <a:cubicBezTo>
                    <a:pt x="24" y="22"/>
                    <a:pt x="24" y="16"/>
                    <a:pt x="22"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1364;p29">
              <a:extLst>
                <a:ext uri="{FF2B5EF4-FFF2-40B4-BE49-F238E27FC236}">
                  <a16:creationId xmlns:a16="http://schemas.microsoft.com/office/drawing/2014/main" id="{8FF9F203-53C4-2996-7E7A-00146D0AA31D}"/>
                </a:ext>
              </a:extLst>
            </p:cNvPr>
            <p:cNvSpPr/>
            <p:nvPr/>
          </p:nvSpPr>
          <p:spPr>
            <a:xfrm>
              <a:off x="2309045" y="-833255"/>
              <a:ext cx="5400" cy="1800"/>
            </a:xfrm>
            <a:custGeom>
              <a:avLst/>
              <a:gdLst/>
              <a:ahLst/>
              <a:cxnLst/>
              <a:rect l="l" t="t" r="r" b="b"/>
              <a:pathLst>
                <a:path w="15" h="5" extrusionOk="0">
                  <a:moveTo>
                    <a:pt x="0" y="4"/>
                  </a:moveTo>
                  <a:lnTo>
                    <a:pt x="14" y="4"/>
                  </a:lnTo>
                  <a:cubicBezTo>
                    <a:pt x="13" y="2"/>
                    <a:pt x="12" y="1"/>
                    <a:pt x="11" y="1"/>
                  </a:cubicBezTo>
                  <a:cubicBezTo>
                    <a:pt x="10" y="0"/>
                    <a:pt x="8" y="0"/>
                    <a:pt x="7" y="0"/>
                  </a:cubicBezTo>
                  <a:cubicBezTo>
                    <a:pt x="5" y="0"/>
                    <a:pt x="4" y="0"/>
                    <a:pt x="3" y="1"/>
                  </a:cubicBezTo>
                  <a:cubicBezTo>
                    <a:pt x="2" y="1"/>
                    <a:pt x="1" y="2"/>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 name="Google Shape;1365;p29">
              <a:extLst>
                <a:ext uri="{FF2B5EF4-FFF2-40B4-BE49-F238E27FC236}">
                  <a16:creationId xmlns:a16="http://schemas.microsoft.com/office/drawing/2014/main" id="{4F9503F4-9BF7-8B6D-82BC-956A83C1787A}"/>
                </a:ext>
              </a:extLst>
            </p:cNvPr>
            <p:cNvSpPr/>
            <p:nvPr/>
          </p:nvSpPr>
          <p:spPr>
            <a:xfrm>
              <a:off x="2305445" y="-831815"/>
              <a:ext cx="10080" cy="9720"/>
            </a:xfrm>
            <a:custGeom>
              <a:avLst/>
              <a:gdLst/>
              <a:ahLst/>
              <a:cxnLst/>
              <a:rect l="l" t="t" r="r" b="b"/>
              <a:pathLst>
                <a:path w="28" h="27" extrusionOk="0">
                  <a:moveTo>
                    <a:pt x="24" y="25"/>
                  </a:moveTo>
                  <a:cubicBezTo>
                    <a:pt x="26" y="21"/>
                    <a:pt x="27" y="16"/>
                    <a:pt x="27" y="11"/>
                  </a:cubicBezTo>
                  <a:cubicBezTo>
                    <a:pt x="27" y="9"/>
                    <a:pt x="27" y="6"/>
                    <a:pt x="26" y="4"/>
                  </a:cubicBezTo>
                  <a:cubicBezTo>
                    <a:pt x="26" y="3"/>
                    <a:pt x="26" y="2"/>
                    <a:pt x="25" y="1"/>
                  </a:cubicBezTo>
                  <a:cubicBezTo>
                    <a:pt x="25" y="0"/>
                    <a:pt x="25" y="0"/>
                    <a:pt x="24" y="0"/>
                  </a:cubicBezTo>
                  <a:lnTo>
                    <a:pt x="10" y="0"/>
                  </a:lnTo>
                  <a:cubicBezTo>
                    <a:pt x="9" y="0"/>
                    <a:pt x="9" y="1"/>
                    <a:pt x="9" y="2"/>
                  </a:cubicBezTo>
                  <a:cubicBezTo>
                    <a:pt x="4" y="9"/>
                    <a:pt x="1" y="17"/>
                    <a:pt x="0" y="26"/>
                  </a:cubicBezTo>
                  <a:lnTo>
                    <a:pt x="24" y="26"/>
                  </a:lnTo>
                  <a:lnTo>
                    <a:pt x="24" y="2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 name="Google Shape;1366;p29">
              <a:extLst>
                <a:ext uri="{FF2B5EF4-FFF2-40B4-BE49-F238E27FC236}">
                  <a16:creationId xmlns:a16="http://schemas.microsoft.com/office/drawing/2014/main" id="{733E79B4-045A-E6AC-DCD6-9041EDCB4AA1}"/>
                </a:ext>
              </a:extLst>
            </p:cNvPr>
            <p:cNvSpPr/>
            <p:nvPr/>
          </p:nvSpPr>
          <p:spPr>
            <a:xfrm>
              <a:off x="2324885" y="-826775"/>
              <a:ext cx="9000" cy="5040"/>
            </a:xfrm>
            <a:custGeom>
              <a:avLst/>
              <a:gdLst/>
              <a:ahLst/>
              <a:cxnLst/>
              <a:rect l="l" t="t" r="r" b="b"/>
              <a:pathLst>
                <a:path w="25" h="14" extrusionOk="0">
                  <a:moveTo>
                    <a:pt x="24" y="12"/>
                  </a:moveTo>
                  <a:cubicBezTo>
                    <a:pt x="24" y="10"/>
                    <a:pt x="24" y="9"/>
                    <a:pt x="23" y="7"/>
                  </a:cubicBezTo>
                  <a:lnTo>
                    <a:pt x="23" y="6"/>
                  </a:lnTo>
                  <a:lnTo>
                    <a:pt x="23" y="5"/>
                  </a:lnTo>
                  <a:cubicBezTo>
                    <a:pt x="22" y="4"/>
                    <a:pt x="21" y="3"/>
                    <a:pt x="20" y="2"/>
                  </a:cubicBezTo>
                  <a:cubicBezTo>
                    <a:pt x="18" y="1"/>
                    <a:pt x="17" y="0"/>
                    <a:pt x="17" y="1"/>
                  </a:cubicBezTo>
                  <a:cubicBezTo>
                    <a:pt x="15" y="0"/>
                    <a:pt x="14" y="0"/>
                    <a:pt x="12" y="0"/>
                  </a:cubicBezTo>
                  <a:cubicBezTo>
                    <a:pt x="10" y="0"/>
                    <a:pt x="8" y="0"/>
                    <a:pt x="6" y="1"/>
                  </a:cubicBezTo>
                  <a:cubicBezTo>
                    <a:pt x="4" y="2"/>
                    <a:pt x="3" y="4"/>
                    <a:pt x="2" y="6"/>
                  </a:cubicBezTo>
                  <a:cubicBezTo>
                    <a:pt x="1" y="7"/>
                    <a:pt x="0" y="9"/>
                    <a:pt x="0" y="10"/>
                  </a:cubicBezTo>
                  <a:cubicBezTo>
                    <a:pt x="0" y="12"/>
                    <a:pt x="0" y="12"/>
                    <a:pt x="0" y="13"/>
                  </a:cubicBezTo>
                  <a:lnTo>
                    <a:pt x="20" y="13"/>
                  </a:lnTo>
                  <a:lnTo>
                    <a:pt x="24"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 name="Google Shape;1367;p29">
              <a:extLst>
                <a:ext uri="{FF2B5EF4-FFF2-40B4-BE49-F238E27FC236}">
                  <a16:creationId xmlns:a16="http://schemas.microsoft.com/office/drawing/2014/main" id="{DC620681-F9E0-AC58-10D9-0A0E0F16DBBF}"/>
                </a:ext>
              </a:extLst>
            </p:cNvPr>
            <p:cNvSpPr/>
            <p:nvPr/>
          </p:nvSpPr>
          <p:spPr>
            <a:xfrm>
              <a:off x="2345405" y="-773855"/>
              <a:ext cx="10440" cy="19440"/>
            </a:xfrm>
            <a:custGeom>
              <a:avLst/>
              <a:gdLst/>
              <a:ahLst/>
              <a:cxnLst/>
              <a:rect l="l" t="t" r="r" b="b"/>
              <a:pathLst>
                <a:path w="29" h="54" extrusionOk="0">
                  <a:moveTo>
                    <a:pt x="1" y="38"/>
                  </a:moveTo>
                  <a:cubicBezTo>
                    <a:pt x="1" y="40"/>
                    <a:pt x="2" y="42"/>
                    <a:pt x="3" y="44"/>
                  </a:cubicBezTo>
                  <a:cubicBezTo>
                    <a:pt x="4" y="47"/>
                    <a:pt x="7" y="48"/>
                    <a:pt x="9" y="50"/>
                  </a:cubicBezTo>
                  <a:cubicBezTo>
                    <a:pt x="10" y="50"/>
                    <a:pt x="10" y="51"/>
                    <a:pt x="10" y="51"/>
                  </a:cubicBezTo>
                  <a:cubicBezTo>
                    <a:pt x="10" y="53"/>
                    <a:pt x="19" y="51"/>
                    <a:pt x="20" y="51"/>
                  </a:cubicBezTo>
                  <a:cubicBezTo>
                    <a:pt x="21" y="51"/>
                    <a:pt x="21" y="50"/>
                    <a:pt x="22" y="50"/>
                  </a:cubicBezTo>
                  <a:cubicBezTo>
                    <a:pt x="23" y="49"/>
                    <a:pt x="24" y="48"/>
                    <a:pt x="25" y="47"/>
                  </a:cubicBezTo>
                  <a:cubicBezTo>
                    <a:pt x="26" y="47"/>
                    <a:pt x="26" y="46"/>
                    <a:pt x="27" y="45"/>
                  </a:cubicBezTo>
                  <a:cubicBezTo>
                    <a:pt x="28" y="43"/>
                    <a:pt x="28" y="41"/>
                    <a:pt x="28" y="39"/>
                  </a:cubicBezTo>
                  <a:cubicBezTo>
                    <a:pt x="28" y="37"/>
                    <a:pt x="28" y="36"/>
                    <a:pt x="28" y="35"/>
                  </a:cubicBezTo>
                  <a:cubicBezTo>
                    <a:pt x="26" y="30"/>
                    <a:pt x="26" y="26"/>
                    <a:pt x="25" y="21"/>
                  </a:cubicBezTo>
                  <a:cubicBezTo>
                    <a:pt x="23" y="13"/>
                    <a:pt x="15" y="0"/>
                    <a:pt x="7" y="10"/>
                  </a:cubicBezTo>
                  <a:cubicBezTo>
                    <a:pt x="6" y="11"/>
                    <a:pt x="5" y="12"/>
                    <a:pt x="4" y="14"/>
                  </a:cubicBezTo>
                  <a:cubicBezTo>
                    <a:pt x="2" y="18"/>
                    <a:pt x="0" y="24"/>
                    <a:pt x="0" y="29"/>
                  </a:cubicBezTo>
                  <a:cubicBezTo>
                    <a:pt x="0" y="30"/>
                    <a:pt x="0" y="31"/>
                    <a:pt x="0" y="31"/>
                  </a:cubicBezTo>
                  <a:cubicBezTo>
                    <a:pt x="0" y="32"/>
                    <a:pt x="0" y="33"/>
                    <a:pt x="0" y="33"/>
                  </a:cubicBezTo>
                  <a:cubicBezTo>
                    <a:pt x="0" y="35"/>
                    <a:pt x="0" y="37"/>
                    <a:pt x="1" y="3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 name="Google Shape;1368;p29">
              <a:extLst>
                <a:ext uri="{FF2B5EF4-FFF2-40B4-BE49-F238E27FC236}">
                  <a16:creationId xmlns:a16="http://schemas.microsoft.com/office/drawing/2014/main" id="{CA05301D-BDAD-833C-FC16-BB8EA4C81401}"/>
                </a:ext>
              </a:extLst>
            </p:cNvPr>
            <p:cNvSpPr/>
            <p:nvPr/>
          </p:nvSpPr>
          <p:spPr>
            <a:xfrm>
              <a:off x="2346845" y="-821375"/>
              <a:ext cx="7920" cy="34920"/>
            </a:xfrm>
            <a:custGeom>
              <a:avLst/>
              <a:gdLst/>
              <a:ahLst/>
              <a:cxnLst/>
              <a:rect l="l" t="t" r="r" b="b"/>
              <a:pathLst>
                <a:path w="22" h="97" extrusionOk="0">
                  <a:moveTo>
                    <a:pt x="0" y="4"/>
                  </a:moveTo>
                  <a:cubicBezTo>
                    <a:pt x="0" y="9"/>
                    <a:pt x="0" y="14"/>
                    <a:pt x="0" y="18"/>
                  </a:cubicBezTo>
                  <a:cubicBezTo>
                    <a:pt x="0" y="43"/>
                    <a:pt x="2" y="68"/>
                    <a:pt x="7" y="93"/>
                  </a:cubicBezTo>
                  <a:cubicBezTo>
                    <a:pt x="7" y="94"/>
                    <a:pt x="7" y="94"/>
                    <a:pt x="8" y="95"/>
                  </a:cubicBezTo>
                  <a:cubicBezTo>
                    <a:pt x="9" y="96"/>
                    <a:pt x="9" y="95"/>
                    <a:pt x="10" y="95"/>
                  </a:cubicBezTo>
                  <a:cubicBezTo>
                    <a:pt x="11" y="95"/>
                    <a:pt x="11" y="96"/>
                    <a:pt x="12" y="95"/>
                  </a:cubicBezTo>
                  <a:cubicBezTo>
                    <a:pt x="13" y="94"/>
                    <a:pt x="13" y="94"/>
                    <a:pt x="13" y="93"/>
                  </a:cubicBezTo>
                  <a:cubicBezTo>
                    <a:pt x="19" y="67"/>
                    <a:pt x="21" y="41"/>
                    <a:pt x="21" y="14"/>
                  </a:cubicBezTo>
                  <a:cubicBezTo>
                    <a:pt x="21" y="12"/>
                    <a:pt x="21" y="9"/>
                    <a:pt x="21" y="6"/>
                  </a:cubicBezTo>
                  <a:cubicBezTo>
                    <a:pt x="21" y="5"/>
                    <a:pt x="21" y="5"/>
                    <a:pt x="21" y="4"/>
                  </a:cubicBezTo>
                  <a:cubicBezTo>
                    <a:pt x="21" y="3"/>
                    <a:pt x="21" y="3"/>
                    <a:pt x="21" y="2"/>
                  </a:cubicBezTo>
                  <a:lnTo>
                    <a:pt x="1" y="0"/>
                  </a:lnTo>
                  <a:cubicBezTo>
                    <a:pt x="1" y="1"/>
                    <a:pt x="1" y="1"/>
                    <a:pt x="1" y="1"/>
                  </a:cubicBezTo>
                  <a:cubicBezTo>
                    <a:pt x="1" y="2"/>
                    <a:pt x="0" y="3"/>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 name="Google Shape;1369;p29">
              <a:extLst>
                <a:ext uri="{FF2B5EF4-FFF2-40B4-BE49-F238E27FC236}">
                  <a16:creationId xmlns:a16="http://schemas.microsoft.com/office/drawing/2014/main" id="{736F3799-07DC-6E44-BD31-543919E79CC0}"/>
                </a:ext>
              </a:extLst>
            </p:cNvPr>
            <p:cNvSpPr/>
            <p:nvPr/>
          </p:nvSpPr>
          <p:spPr>
            <a:xfrm>
              <a:off x="2347205" y="-822455"/>
              <a:ext cx="7200" cy="2160"/>
            </a:xfrm>
            <a:custGeom>
              <a:avLst/>
              <a:gdLst/>
              <a:ahLst/>
              <a:cxnLst/>
              <a:rect l="l" t="t" r="r" b="b"/>
              <a:pathLst>
                <a:path w="20" h="6" extrusionOk="0">
                  <a:moveTo>
                    <a:pt x="15" y="0"/>
                  </a:moveTo>
                  <a:lnTo>
                    <a:pt x="2" y="0"/>
                  </a:lnTo>
                  <a:cubicBezTo>
                    <a:pt x="1" y="0"/>
                    <a:pt x="1" y="1"/>
                    <a:pt x="0" y="2"/>
                  </a:cubicBezTo>
                  <a:lnTo>
                    <a:pt x="0" y="3"/>
                  </a:lnTo>
                  <a:lnTo>
                    <a:pt x="19" y="5"/>
                  </a:lnTo>
                  <a:cubicBezTo>
                    <a:pt x="19" y="4"/>
                    <a:pt x="19" y="4"/>
                    <a:pt x="19" y="4"/>
                  </a:cubicBezTo>
                  <a:cubicBezTo>
                    <a:pt x="18" y="2"/>
                    <a:pt x="17" y="1"/>
                    <a:pt x="1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 name="Google Shape;1370;p29">
              <a:extLst>
                <a:ext uri="{FF2B5EF4-FFF2-40B4-BE49-F238E27FC236}">
                  <a16:creationId xmlns:a16="http://schemas.microsoft.com/office/drawing/2014/main" id="{22874FF5-18F2-4AC3-2309-CCE1C8286235}"/>
                </a:ext>
              </a:extLst>
            </p:cNvPr>
            <p:cNvSpPr/>
            <p:nvPr/>
          </p:nvSpPr>
          <p:spPr>
            <a:xfrm>
              <a:off x="2347925" y="-823175"/>
              <a:ext cx="5040" cy="1080"/>
            </a:xfrm>
            <a:custGeom>
              <a:avLst/>
              <a:gdLst/>
              <a:ahLst/>
              <a:cxnLst/>
              <a:rect l="l" t="t" r="r" b="b"/>
              <a:pathLst>
                <a:path w="14" h="3" extrusionOk="0">
                  <a:moveTo>
                    <a:pt x="0" y="2"/>
                  </a:moveTo>
                  <a:lnTo>
                    <a:pt x="13" y="2"/>
                  </a:lnTo>
                  <a:lnTo>
                    <a:pt x="12" y="2"/>
                  </a:lnTo>
                  <a:cubicBezTo>
                    <a:pt x="11" y="1"/>
                    <a:pt x="9" y="0"/>
                    <a:pt x="7" y="0"/>
                  </a:cubicBezTo>
                  <a:cubicBezTo>
                    <a:pt x="5" y="0"/>
                    <a:pt x="3" y="1"/>
                    <a:pt x="1" y="2"/>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 name="Google Shape;1371;p29">
              <a:extLst>
                <a:ext uri="{FF2B5EF4-FFF2-40B4-BE49-F238E27FC236}">
                  <a16:creationId xmlns:a16="http://schemas.microsoft.com/office/drawing/2014/main" id="{A3E68E43-6A0D-AB52-5EE8-07E2D286BBEC}"/>
                </a:ext>
              </a:extLst>
            </p:cNvPr>
            <p:cNvSpPr/>
            <p:nvPr/>
          </p:nvSpPr>
          <p:spPr>
            <a:xfrm>
              <a:off x="2363765" y="-820655"/>
              <a:ext cx="8640" cy="42840"/>
            </a:xfrm>
            <a:custGeom>
              <a:avLst/>
              <a:gdLst/>
              <a:ahLst/>
              <a:cxnLst/>
              <a:rect l="l" t="t" r="r" b="b"/>
              <a:pathLst>
                <a:path w="24" h="119" extrusionOk="0">
                  <a:moveTo>
                    <a:pt x="1" y="1"/>
                  </a:moveTo>
                  <a:cubicBezTo>
                    <a:pt x="0" y="11"/>
                    <a:pt x="0" y="21"/>
                    <a:pt x="0" y="32"/>
                  </a:cubicBezTo>
                  <a:cubicBezTo>
                    <a:pt x="0" y="58"/>
                    <a:pt x="3" y="85"/>
                    <a:pt x="10" y="111"/>
                  </a:cubicBezTo>
                  <a:cubicBezTo>
                    <a:pt x="11" y="116"/>
                    <a:pt x="20" y="118"/>
                    <a:pt x="21" y="111"/>
                  </a:cubicBezTo>
                  <a:cubicBezTo>
                    <a:pt x="22" y="95"/>
                    <a:pt x="23" y="80"/>
                    <a:pt x="23" y="64"/>
                  </a:cubicBezTo>
                  <a:cubicBezTo>
                    <a:pt x="23" y="58"/>
                    <a:pt x="23" y="52"/>
                    <a:pt x="23" y="46"/>
                  </a:cubicBezTo>
                  <a:cubicBezTo>
                    <a:pt x="23" y="39"/>
                    <a:pt x="23" y="30"/>
                    <a:pt x="23" y="23"/>
                  </a:cubicBezTo>
                  <a:cubicBezTo>
                    <a:pt x="23" y="15"/>
                    <a:pt x="23" y="8"/>
                    <a:pt x="23" y="0"/>
                  </a:cubicBezTo>
                  <a:lnTo>
                    <a:pt x="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 name="Google Shape;1372;p29">
              <a:extLst>
                <a:ext uri="{FF2B5EF4-FFF2-40B4-BE49-F238E27FC236}">
                  <a16:creationId xmlns:a16="http://schemas.microsoft.com/office/drawing/2014/main" id="{C83C9C6B-EF58-967A-AACF-A682B01CA265}"/>
                </a:ext>
              </a:extLst>
            </p:cNvPr>
            <p:cNvSpPr/>
            <p:nvPr/>
          </p:nvSpPr>
          <p:spPr>
            <a:xfrm>
              <a:off x="2364125" y="-822815"/>
              <a:ext cx="7920" cy="2880"/>
            </a:xfrm>
            <a:custGeom>
              <a:avLst/>
              <a:gdLst/>
              <a:ahLst/>
              <a:cxnLst/>
              <a:rect l="l" t="t" r="r" b="b"/>
              <a:pathLst>
                <a:path w="22" h="8" extrusionOk="0">
                  <a:moveTo>
                    <a:pt x="1" y="1"/>
                  </a:moveTo>
                  <a:cubicBezTo>
                    <a:pt x="1" y="3"/>
                    <a:pt x="1" y="5"/>
                    <a:pt x="0" y="7"/>
                  </a:cubicBezTo>
                  <a:lnTo>
                    <a:pt x="21" y="7"/>
                  </a:lnTo>
                  <a:cubicBezTo>
                    <a:pt x="21" y="5"/>
                    <a:pt x="21" y="2"/>
                    <a:pt x="21" y="0"/>
                  </a:cubicBezTo>
                  <a:lnTo>
                    <a:pt x="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 name="Google Shape;1373;p29">
              <a:extLst>
                <a:ext uri="{FF2B5EF4-FFF2-40B4-BE49-F238E27FC236}">
                  <a16:creationId xmlns:a16="http://schemas.microsoft.com/office/drawing/2014/main" id="{FB73B62B-98A2-72AF-0B03-F7EE33E5FA15}"/>
                </a:ext>
              </a:extLst>
            </p:cNvPr>
            <p:cNvSpPr/>
            <p:nvPr/>
          </p:nvSpPr>
          <p:spPr>
            <a:xfrm>
              <a:off x="2364845" y="-827855"/>
              <a:ext cx="7560" cy="5400"/>
            </a:xfrm>
            <a:custGeom>
              <a:avLst/>
              <a:gdLst/>
              <a:ahLst/>
              <a:cxnLst/>
              <a:rect l="l" t="t" r="r" b="b"/>
              <a:pathLst>
                <a:path w="21" h="15" extrusionOk="0">
                  <a:moveTo>
                    <a:pt x="18" y="11"/>
                  </a:moveTo>
                  <a:cubicBezTo>
                    <a:pt x="16" y="3"/>
                    <a:pt x="3" y="0"/>
                    <a:pt x="0" y="10"/>
                  </a:cubicBezTo>
                  <a:cubicBezTo>
                    <a:pt x="0" y="11"/>
                    <a:pt x="0" y="12"/>
                    <a:pt x="0" y="14"/>
                  </a:cubicBezTo>
                  <a:lnTo>
                    <a:pt x="20" y="14"/>
                  </a:lnTo>
                  <a:cubicBezTo>
                    <a:pt x="20" y="14"/>
                    <a:pt x="18" y="12"/>
                    <a:pt x="18"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 name="Google Shape;1374;p29">
              <a:extLst>
                <a:ext uri="{FF2B5EF4-FFF2-40B4-BE49-F238E27FC236}">
                  <a16:creationId xmlns:a16="http://schemas.microsoft.com/office/drawing/2014/main" id="{4BE4897A-A9D8-42C1-AB12-22831D7457BB}"/>
                </a:ext>
              </a:extLst>
            </p:cNvPr>
            <p:cNvSpPr/>
            <p:nvPr/>
          </p:nvSpPr>
          <p:spPr>
            <a:xfrm>
              <a:off x="2381405" y="-820295"/>
              <a:ext cx="9360" cy="41400"/>
            </a:xfrm>
            <a:custGeom>
              <a:avLst/>
              <a:gdLst/>
              <a:ahLst/>
              <a:cxnLst/>
              <a:rect l="l" t="t" r="r" b="b"/>
              <a:pathLst>
                <a:path w="26" h="115" extrusionOk="0">
                  <a:moveTo>
                    <a:pt x="5" y="105"/>
                  </a:moveTo>
                  <a:cubicBezTo>
                    <a:pt x="5" y="106"/>
                    <a:pt x="6" y="108"/>
                    <a:pt x="6" y="109"/>
                  </a:cubicBezTo>
                  <a:cubicBezTo>
                    <a:pt x="7" y="111"/>
                    <a:pt x="8" y="112"/>
                    <a:pt x="10" y="113"/>
                  </a:cubicBezTo>
                  <a:cubicBezTo>
                    <a:pt x="12" y="114"/>
                    <a:pt x="13" y="114"/>
                    <a:pt x="15" y="114"/>
                  </a:cubicBezTo>
                  <a:cubicBezTo>
                    <a:pt x="16" y="114"/>
                    <a:pt x="17" y="114"/>
                    <a:pt x="19" y="113"/>
                  </a:cubicBezTo>
                  <a:cubicBezTo>
                    <a:pt x="21" y="112"/>
                    <a:pt x="22" y="111"/>
                    <a:pt x="23" y="109"/>
                  </a:cubicBezTo>
                  <a:cubicBezTo>
                    <a:pt x="24" y="102"/>
                    <a:pt x="25" y="95"/>
                    <a:pt x="25" y="89"/>
                  </a:cubicBezTo>
                  <a:cubicBezTo>
                    <a:pt x="25" y="82"/>
                    <a:pt x="24" y="76"/>
                    <a:pt x="23" y="70"/>
                  </a:cubicBezTo>
                  <a:cubicBezTo>
                    <a:pt x="23" y="52"/>
                    <a:pt x="23" y="35"/>
                    <a:pt x="23" y="18"/>
                  </a:cubicBezTo>
                  <a:cubicBezTo>
                    <a:pt x="23" y="12"/>
                    <a:pt x="23" y="6"/>
                    <a:pt x="23" y="0"/>
                  </a:cubicBezTo>
                  <a:lnTo>
                    <a:pt x="0" y="0"/>
                  </a:lnTo>
                  <a:cubicBezTo>
                    <a:pt x="0" y="6"/>
                    <a:pt x="0" y="13"/>
                    <a:pt x="0" y="19"/>
                  </a:cubicBezTo>
                  <a:cubicBezTo>
                    <a:pt x="0" y="48"/>
                    <a:pt x="2" y="76"/>
                    <a:pt x="5" y="10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 name="Google Shape;1375;p29">
              <a:extLst>
                <a:ext uri="{FF2B5EF4-FFF2-40B4-BE49-F238E27FC236}">
                  <a16:creationId xmlns:a16="http://schemas.microsoft.com/office/drawing/2014/main" id="{A71BE75D-D36D-7C0F-B8B5-78AA1C3274BC}"/>
                </a:ext>
              </a:extLst>
            </p:cNvPr>
            <p:cNvSpPr/>
            <p:nvPr/>
          </p:nvSpPr>
          <p:spPr>
            <a:xfrm>
              <a:off x="2382125" y="-822455"/>
              <a:ext cx="9000" cy="2520"/>
            </a:xfrm>
            <a:custGeom>
              <a:avLst/>
              <a:gdLst/>
              <a:ahLst/>
              <a:cxnLst/>
              <a:rect l="l" t="t" r="r" b="b"/>
              <a:pathLst>
                <a:path w="25" h="7" extrusionOk="0">
                  <a:moveTo>
                    <a:pt x="24" y="0"/>
                  </a:moveTo>
                  <a:lnTo>
                    <a:pt x="1" y="0"/>
                  </a:lnTo>
                  <a:cubicBezTo>
                    <a:pt x="1" y="2"/>
                    <a:pt x="1" y="4"/>
                    <a:pt x="0" y="6"/>
                  </a:cubicBezTo>
                  <a:lnTo>
                    <a:pt x="23" y="6"/>
                  </a:lnTo>
                  <a:cubicBezTo>
                    <a:pt x="23" y="5"/>
                    <a:pt x="23" y="4"/>
                    <a:pt x="23" y="3"/>
                  </a:cubicBezTo>
                  <a:lnTo>
                    <a:pt x="24"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 name="Google Shape;1376;p29">
              <a:extLst>
                <a:ext uri="{FF2B5EF4-FFF2-40B4-BE49-F238E27FC236}">
                  <a16:creationId xmlns:a16="http://schemas.microsoft.com/office/drawing/2014/main" id="{179BC562-2581-1880-42F6-5EB44521BE2C}"/>
                </a:ext>
              </a:extLst>
            </p:cNvPr>
            <p:cNvSpPr/>
            <p:nvPr/>
          </p:nvSpPr>
          <p:spPr>
            <a:xfrm>
              <a:off x="2382485" y="-831095"/>
              <a:ext cx="9000" cy="8640"/>
            </a:xfrm>
            <a:custGeom>
              <a:avLst/>
              <a:gdLst/>
              <a:ahLst/>
              <a:cxnLst/>
              <a:rect l="l" t="t" r="r" b="b"/>
              <a:pathLst>
                <a:path w="25" h="24" extrusionOk="0">
                  <a:moveTo>
                    <a:pt x="23" y="23"/>
                  </a:moveTo>
                  <a:cubicBezTo>
                    <a:pt x="23" y="19"/>
                    <a:pt x="24" y="13"/>
                    <a:pt x="23" y="15"/>
                  </a:cubicBezTo>
                  <a:cubicBezTo>
                    <a:pt x="24" y="14"/>
                    <a:pt x="24" y="13"/>
                    <a:pt x="24" y="11"/>
                  </a:cubicBezTo>
                  <a:cubicBezTo>
                    <a:pt x="24" y="10"/>
                    <a:pt x="24" y="7"/>
                    <a:pt x="23" y="6"/>
                  </a:cubicBezTo>
                  <a:cubicBezTo>
                    <a:pt x="22" y="5"/>
                    <a:pt x="21" y="5"/>
                    <a:pt x="19" y="3"/>
                  </a:cubicBezTo>
                  <a:cubicBezTo>
                    <a:pt x="18" y="3"/>
                    <a:pt x="18" y="2"/>
                    <a:pt x="18" y="2"/>
                  </a:cubicBezTo>
                  <a:cubicBezTo>
                    <a:pt x="8" y="0"/>
                    <a:pt x="3" y="9"/>
                    <a:pt x="0" y="22"/>
                  </a:cubicBezTo>
                  <a:lnTo>
                    <a:pt x="23" y="2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 name="Google Shape;1377;p29">
              <a:extLst>
                <a:ext uri="{FF2B5EF4-FFF2-40B4-BE49-F238E27FC236}">
                  <a16:creationId xmlns:a16="http://schemas.microsoft.com/office/drawing/2014/main" id="{A18A8A17-FD0D-4E42-2BFB-D5E643B227C2}"/>
                </a:ext>
              </a:extLst>
            </p:cNvPr>
            <p:cNvSpPr/>
            <p:nvPr/>
          </p:nvSpPr>
          <p:spPr>
            <a:xfrm>
              <a:off x="2403365" y="-819215"/>
              <a:ext cx="9360" cy="37440"/>
            </a:xfrm>
            <a:custGeom>
              <a:avLst/>
              <a:gdLst/>
              <a:ahLst/>
              <a:cxnLst/>
              <a:rect l="l" t="t" r="r" b="b"/>
              <a:pathLst>
                <a:path w="26" h="104" extrusionOk="0">
                  <a:moveTo>
                    <a:pt x="4" y="96"/>
                  </a:moveTo>
                  <a:cubicBezTo>
                    <a:pt x="4" y="103"/>
                    <a:pt x="15" y="102"/>
                    <a:pt x="16" y="96"/>
                  </a:cubicBezTo>
                  <a:cubicBezTo>
                    <a:pt x="18" y="76"/>
                    <a:pt x="19" y="58"/>
                    <a:pt x="19" y="39"/>
                  </a:cubicBezTo>
                  <a:cubicBezTo>
                    <a:pt x="19" y="25"/>
                    <a:pt x="25" y="15"/>
                    <a:pt x="24" y="1"/>
                  </a:cubicBezTo>
                  <a:lnTo>
                    <a:pt x="6" y="0"/>
                  </a:lnTo>
                  <a:cubicBezTo>
                    <a:pt x="2" y="17"/>
                    <a:pt x="0" y="35"/>
                    <a:pt x="0" y="53"/>
                  </a:cubicBezTo>
                  <a:cubicBezTo>
                    <a:pt x="0" y="68"/>
                    <a:pt x="1" y="82"/>
                    <a:pt x="4" y="9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 name="Google Shape;1378;p29">
              <a:extLst>
                <a:ext uri="{FF2B5EF4-FFF2-40B4-BE49-F238E27FC236}">
                  <a16:creationId xmlns:a16="http://schemas.microsoft.com/office/drawing/2014/main" id="{0806E0FF-661D-A36E-5562-64C63EF0D782}"/>
                </a:ext>
              </a:extLst>
            </p:cNvPr>
            <p:cNvSpPr/>
            <p:nvPr/>
          </p:nvSpPr>
          <p:spPr>
            <a:xfrm>
              <a:off x="2405525" y="-822095"/>
              <a:ext cx="7200" cy="3600"/>
            </a:xfrm>
            <a:custGeom>
              <a:avLst/>
              <a:gdLst/>
              <a:ahLst/>
              <a:cxnLst/>
              <a:rect l="l" t="t" r="r" b="b"/>
              <a:pathLst>
                <a:path w="20" h="10" extrusionOk="0">
                  <a:moveTo>
                    <a:pt x="15" y="0"/>
                  </a:moveTo>
                  <a:lnTo>
                    <a:pt x="4" y="0"/>
                  </a:lnTo>
                  <a:cubicBezTo>
                    <a:pt x="3" y="1"/>
                    <a:pt x="2" y="2"/>
                    <a:pt x="1" y="3"/>
                  </a:cubicBezTo>
                  <a:cubicBezTo>
                    <a:pt x="1" y="3"/>
                    <a:pt x="0" y="4"/>
                    <a:pt x="0" y="5"/>
                  </a:cubicBezTo>
                  <a:lnTo>
                    <a:pt x="0" y="7"/>
                  </a:lnTo>
                  <a:lnTo>
                    <a:pt x="19" y="9"/>
                  </a:lnTo>
                  <a:cubicBezTo>
                    <a:pt x="19" y="9"/>
                    <a:pt x="19" y="7"/>
                    <a:pt x="19" y="6"/>
                  </a:cubicBezTo>
                  <a:cubicBezTo>
                    <a:pt x="19" y="5"/>
                    <a:pt x="18" y="4"/>
                    <a:pt x="18" y="3"/>
                  </a:cubicBezTo>
                  <a:cubicBezTo>
                    <a:pt x="17" y="2"/>
                    <a:pt x="16" y="1"/>
                    <a:pt x="1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 name="Google Shape;1379;p29">
              <a:extLst>
                <a:ext uri="{FF2B5EF4-FFF2-40B4-BE49-F238E27FC236}">
                  <a16:creationId xmlns:a16="http://schemas.microsoft.com/office/drawing/2014/main" id="{06C9AB10-B491-9402-2070-C4CDADFD3449}"/>
                </a:ext>
              </a:extLst>
            </p:cNvPr>
            <p:cNvSpPr/>
            <p:nvPr/>
          </p:nvSpPr>
          <p:spPr>
            <a:xfrm>
              <a:off x="2406965" y="-822815"/>
              <a:ext cx="4320" cy="1080"/>
            </a:xfrm>
            <a:custGeom>
              <a:avLst/>
              <a:gdLst/>
              <a:ahLst/>
              <a:cxnLst/>
              <a:rect l="l" t="t" r="r" b="b"/>
              <a:pathLst>
                <a:path w="12" h="3" extrusionOk="0">
                  <a:moveTo>
                    <a:pt x="0" y="2"/>
                  </a:moveTo>
                  <a:lnTo>
                    <a:pt x="11" y="2"/>
                  </a:lnTo>
                  <a:lnTo>
                    <a:pt x="10" y="2"/>
                  </a:lnTo>
                  <a:cubicBezTo>
                    <a:pt x="9" y="1"/>
                    <a:pt x="7" y="0"/>
                    <a:pt x="5" y="0"/>
                  </a:cubicBezTo>
                  <a:cubicBezTo>
                    <a:pt x="3" y="0"/>
                    <a:pt x="2" y="1"/>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 name="Google Shape;1380;p29">
              <a:extLst>
                <a:ext uri="{FF2B5EF4-FFF2-40B4-BE49-F238E27FC236}">
                  <a16:creationId xmlns:a16="http://schemas.microsoft.com/office/drawing/2014/main" id="{B32FFB5C-306C-2ED6-1402-7D5D84C0CE24}"/>
                </a:ext>
              </a:extLst>
            </p:cNvPr>
            <p:cNvSpPr/>
            <p:nvPr/>
          </p:nvSpPr>
          <p:spPr>
            <a:xfrm>
              <a:off x="2422805" y="-818135"/>
              <a:ext cx="10080" cy="26280"/>
            </a:xfrm>
            <a:custGeom>
              <a:avLst/>
              <a:gdLst/>
              <a:ahLst/>
              <a:cxnLst/>
              <a:rect l="l" t="t" r="r" b="b"/>
              <a:pathLst>
                <a:path w="28" h="73" extrusionOk="0">
                  <a:moveTo>
                    <a:pt x="9" y="0"/>
                  </a:moveTo>
                  <a:cubicBezTo>
                    <a:pt x="9" y="21"/>
                    <a:pt x="6" y="42"/>
                    <a:pt x="2" y="63"/>
                  </a:cubicBezTo>
                  <a:cubicBezTo>
                    <a:pt x="0" y="69"/>
                    <a:pt x="9" y="72"/>
                    <a:pt x="12" y="67"/>
                  </a:cubicBezTo>
                  <a:cubicBezTo>
                    <a:pt x="18" y="54"/>
                    <a:pt x="22" y="41"/>
                    <a:pt x="24" y="27"/>
                  </a:cubicBezTo>
                  <a:cubicBezTo>
                    <a:pt x="24" y="18"/>
                    <a:pt x="26" y="9"/>
                    <a:pt x="27" y="0"/>
                  </a:cubicBezTo>
                  <a:lnTo>
                    <a:pt x="9"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 name="Google Shape;1381;p29">
              <a:extLst>
                <a:ext uri="{FF2B5EF4-FFF2-40B4-BE49-F238E27FC236}">
                  <a16:creationId xmlns:a16="http://schemas.microsoft.com/office/drawing/2014/main" id="{1CF8C2AD-843E-192B-9932-CAB2A5ED66C1}"/>
                </a:ext>
              </a:extLst>
            </p:cNvPr>
            <p:cNvSpPr/>
            <p:nvPr/>
          </p:nvSpPr>
          <p:spPr>
            <a:xfrm>
              <a:off x="2426405" y="-822455"/>
              <a:ext cx="7200" cy="4680"/>
            </a:xfrm>
            <a:custGeom>
              <a:avLst/>
              <a:gdLst/>
              <a:ahLst/>
              <a:cxnLst/>
              <a:rect l="l" t="t" r="r" b="b"/>
              <a:pathLst>
                <a:path w="20" h="13" extrusionOk="0">
                  <a:moveTo>
                    <a:pt x="1" y="1"/>
                  </a:moveTo>
                  <a:cubicBezTo>
                    <a:pt x="1" y="5"/>
                    <a:pt x="1" y="8"/>
                    <a:pt x="0" y="12"/>
                  </a:cubicBezTo>
                  <a:lnTo>
                    <a:pt x="18" y="12"/>
                  </a:lnTo>
                  <a:cubicBezTo>
                    <a:pt x="18" y="8"/>
                    <a:pt x="18" y="4"/>
                    <a:pt x="19" y="0"/>
                  </a:cubicBezTo>
                  <a:lnTo>
                    <a:pt x="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 name="Google Shape;1382;p29">
              <a:extLst>
                <a:ext uri="{FF2B5EF4-FFF2-40B4-BE49-F238E27FC236}">
                  <a16:creationId xmlns:a16="http://schemas.microsoft.com/office/drawing/2014/main" id="{60068CAA-4634-1D1C-1755-FAE0C8DFE57D}"/>
                </a:ext>
              </a:extLst>
            </p:cNvPr>
            <p:cNvSpPr/>
            <p:nvPr/>
          </p:nvSpPr>
          <p:spPr>
            <a:xfrm>
              <a:off x="2426765" y="-827495"/>
              <a:ext cx="7200" cy="6120"/>
            </a:xfrm>
            <a:custGeom>
              <a:avLst/>
              <a:gdLst/>
              <a:ahLst/>
              <a:cxnLst/>
              <a:rect l="l" t="t" r="r" b="b"/>
              <a:pathLst>
                <a:path w="20" h="17" extrusionOk="0">
                  <a:moveTo>
                    <a:pt x="19" y="10"/>
                  </a:moveTo>
                  <a:cubicBezTo>
                    <a:pt x="19" y="0"/>
                    <a:pt x="4" y="0"/>
                    <a:pt x="2" y="9"/>
                  </a:cubicBezTo>
                  <a:cubicBezTo>
                    <a:pt x="2" y="11"/>
                    <a:pt x="1" y="13"/>
                    <a:pt x="0" y="16"/>
                  </a:cubicBezTo>
                  <a:lnTo>
                    <a:pt x="18" y="16"/>
                  </a:lnTo>
                  <a:cubicBezTo>
                    <a:pt x="18" y="13"/>
                    <a:pt x="19" y="12"/>
                    <a:pt x="19"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 name="Google Shape;1383;p29">
              <a:extLst>
                <a:ext uri="{FF2B5EF4-FFF2-40B4-BE49-F238E27FC236}">
                  <a16:creationId xmlns:a16="http://schemas.microsoft.com/office/drawing/2014/main" id="{C9D8F541-6220-B64F-5BE9-C356375FB350}"/>
                </a:ext>
              </a:extLst>
            </p:cNvPr>
            <p:cNvSpPr/>
            <p:nvPr/>
          </p:nvSpPr>
          <p:spPr>
            <a:xfrm>
              <a:off x="2444045" y="-819215"/>
              <a:ext cx="9360" cy="40680"/>
            </a:xfrm>
            <a:custGeom>
              <a:avLst/>
              <a:gdLst/>
              <a:ahLst/>
              <a:cxnLst/>
              <a:rect l="l" t="t" r="r" b="b"/>
              <a:pathLst>
                <a:path w="26" h="113" extrusionOk="0">
                  <a:moveTo>
                    <a:pt x="1" y="23"/>
                  </a:moveTo>
                  <a:cubicBezTo>
                    <a:pt x="1" y="50"/>
                    <a:pt x="4" y="77"/>
                    <a:pt x="7" y="105"/>
                  </a:cubicBezTo>
                  <a:cubicBezTo>
                    <a:pt x="7" y="112"/>
                    <a:pt x="19" y="111"/>
                    <a:pt x="19" y="105"/>
                  </a:cubicBezTo>
                  <a:cubicBezTo>
                    <a:pt x="21" y="81"/>
                    <a:pt x="24" y="57"/>
                    <a:pt x="25" y="33"/>
                  </a:cubicBezTo>
                  <a:cubicBezTo>
                    <a:pt x="25" y="22"/>
                    <a:pt x="25" y="11"/>
                    <a:pt x="25" y="0"/>
                  </a:cubicBezTo>
                  <a:cubicBezTo>
                    <a:pt x="17" y="1"/>
                    <a:pt x="9" y="2"/>
                    <a:pt x="0" y="3"/>
                  </a:cubicBezTo>
                  <a:cubicBezTo>
                    <a:pt x="1" y="9"/>
                    <a:pt x="1" y="16"/>
                    <a:pt x="1"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 name="Google Shape;1384;p29">
              <a:extLst>
                <a:ext uri="{FF2B5EF4-FFF2-40B4-BE49-F238E27FC236}">
                  <a16:creationId xmlns:a16="http://schemas.microsoft.com/office/drawing/2014/main" id="{C23CD974-16C3-1454-C98F-9585FA284D0D}"/>
                </a:ext>
              </a:extLst>
            </p:cNvPr>
            <p:cNvSpPr/>
            <p:nvPr/>
          </p:nvSpPr>
          <p:spPr>
            <a:xfrm>
              <a:off x="2445125" y="-835415"/>
              <a:ext cx="9000" cy="3960"/>
            </a:xfrm>
            <a:custGeom>
              <a:avLst/>
              <a:gdLst/>
              <a:ahLst/>
              <a:cxnLst/>
              <a:rect l="l" t="t" r="r" b="b"/>
              <a:pathLst>
                <a:path w="25" h="11" extrusionOk="0">
                  <a:moveTo>
                    <a:pt x="21" y="4"/>
                  </a:moveTo>
                  <a:lnTo>
                    <a:pt x="19" y="2"/>
                  </a:lnTo>
                  <a:cubicBezTo>
                    <a:pt x="18" y="2"/>
                    <a:pt x="18" y="2"/>
                    <a:pt x="18" y="2"/>
                  </a:cubicBezTo>
                  <a:cubicBezTo>
                    <a:pt x="16" y="1"/>
                    <a:pt x="14" y="0"/>
                    <a:pt x="12" y="0"/>
                  </a:cubicBezTo>
                  <a:cubicBezTo>
                    <a:pt x="10" y="0"/>
                    <a:pt x="8" y="1"/>
                    <a:pt x="6" y="2"/>
                  </a:cubicBezTo>
                  <a:cubicBezTo>
                    <a:pt x="4" y="3"/>
                    <a:pt x="2" y="5"/>
                    <a:pt x="1" y="7"/>
                  </a:cubicBezTo>
                  <a:lnTo>
                    <a:pt x="0" y="8"/>
                  </a:lnTo>
                  <a:cubicBezTo>
                    <a:pt x="0" y="9"/>
                    <a:pt x="0" y="9"/>
                    <a:pt x="0" y="10"/>
                  </a:cubicBezTo>
                  <a:lnTo>
                    <a:pt x="24" y="8"/>
                  </a:lnTo>
                  <a:cubicBezTo>
                    <a:pt x="23" y="6"/>
                    <a:pt x="22" y="5"/>
                    <a:pt x="21"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1385;p29">
              <a:extLst>
                <a:ext uri="{FF2B5EF4-FFF2-40B4-BE49-F238E27FC236}">
                  <a16:creationId xmlns:a16="http://schemas.microsoft.com/office/drawing/2014/main" id="{04814267-AE42-0568-D073-265EABC3CF56}"/>
                </a:ext>
              </a:extLst>
            </p:cNvPr>
            <p:cNvSpPr/>
            <p:nvPr/>
          </p:nvSpPr>
          <p:spPr>
            <a:xfrm>
              <a:off x="2444045" y="-823535"/>
              <a:ext cx="9360" cy="5400"/>
            </a:xfrm>
            <a:custGeom>
              <a:avLst/>
              <a:gdLst/>
              <a:ahLst/>
              <a:cxnLst/>
              <a:rect l="l" t="t" r="r" b="b"/>
              <a:pathLst>
                <a:path w="26" h="15" extrusionOk="0">
                  <a:moveTo>
                    <a:pt x="0" y="2"/>
                  </a:moveTo>
                  <a:cubicBezTo>
                    <a:pt x="0" y="6"/>
                    <a:pt x="0" y="10"/>
                    <a:pt x="0" y="14"/>
                  </a:cubicBezTo>
                  <a:cubicBezTo>
                    <a:pt x="9" y="14"/>
                    <a:pt x="17" y="13"/>
                    <a:pt x="25" y="12"/>
                  </a:cubicBezTo>
                  <a:cubicBezTo>
                    <a:pt x="25" y="8"/>
                    <a:pt x="25" y="4"/>
                    <a:pt x="25" y="0"/>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1386;p29">
              <a:extLst>
                <a:ext uri="{FF2B5EF4-FFF2-40B4-BE49-F238E27FC236}">
                  <a16:creationId xmlns:a16="http://schemas.microsoft.com/office/drawing/2014/main" id="{BCA16918-8F46-BEC3-147C-8E9BFB8CECAF}"/>
                </a:ext>
              </a:extLst>
            </p:cNvPr>
            <p:cNvSpPr/>
            <p:nvPr/>
          </p:nvSpPr>
          <p:spPr>
            <a:xfrm>
              <a:off x="2443685" y="-832535"/>
              <a:ext cx="10440" cy="10080"/>
            </a:xfrm>
            <a:custGeom>
              <a:avLst/>
              <a:gdLst/>
              <a:ahLst/>
              <a:cxnLst/>
              <a:rect l="l" t="t" r="r" b="b"/>
              <a:pathLst>
                <a:path w="29" h="28" extrusionOk="0">
                  <a:moveTo>
                    <a:pt x="26" y="25"/>
                  </a:moveTo>
                  <a:cubicBezTo>
                    <a:pt x="26" y="21"/>
                    <a:pt x="26" y="16"/>
                    <a:pt x="26" y="12"/>
                  </a:cubicBezTo>
                  <a:cubicBezTo>
                    <a:pt x="27" y="10"/>
                    <a:pt x="28" y="8"/>
                    <a:pt x="28" y="6"/>
                  </a:cubicBezTo>
                  <a:cubicBezTo>
                    <a:pt x="28" y="4"/>
                    <a:pt x="27" y="2"/>
                    <a:pt x="26" y="0"/>
                  </a:cubicBezTo>
                  <a:lnTo>
                    <a:pt x="3" y="2"/>
                  </a:lnTo>
                  <a:cubicBezTo>
                    <a:pt x="1" y="9"/>
                    <a:pt x="0" y="17"/>
                    <a:pt x="0" y="25"/>
                  </a:cubicBezTo>
                  <a:cubicBezTo>
                    <a:pt x="0" y="26"/>
                    <a:pt x="0" y="27"/>
                    <a:pt x="0" y="27"/>
                  </a:cubicBezTo>
                  <a:lnTo>
                    <a:pt x="26" y="2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1387;p29">
              <a:extLst>
                <a:ext uri="{FF2B5EF4-FFF2-40B4-BE49-F238E27FC236}">
                  <a16:creationId xmlns:a16="http://schemas.microsoft.com/office/drawing/2014/main" id="{9CCE489A-4DEE-1B70-8D59-6D25E38D41F3}"/>
                </a:ext>
              </a:extLst>
            </p:cNvPr>
            <p:cNvSpPr/>
            <p:nvPr/>
          </p:nvSpPr>
          <p:spPr>
            <a:xfrm>
              <a:off x="2463485" y="-821735"/>
              <a:ext cx="10440" cy="24120"/>
            </a:xfrm>
            <a:custGeom>
              <a:avLst/>
              <a:gdLst/>
              <a:ahLst/>
              <a:cxnLst/>
              <a:rect l="l" t="t" r="r" b="b"/>
              <a:pathLst>
                <a:path w="29" h="67" extrusionOk="0">
                  <a:moveTo>
                    <a:pt x="1" y="56"/>
                  </a:moveTo>
                  <a:cubicBezTo>
                    <a:pt x="1" y="57"/>
                    <a:pt x="1" y="59"/>
                    <a:pt x="2" y="60"/>
                  </a:cubicBezTo>
                  <a:cubicBezTo>
                    <a:pt x="3" y="62"/>
                    <a:pt x="4" y="63"/>
                    <a:pt x="6" y="64"/>
                  </a:cubicBezTo>
                  <a:cubicBezTo>
                    <a:pt x="8" y="65"/>
                    <a:pt x="9" y="66"/>
                    <a:pt x="11" y="66"/>
                  </a:cubicBezTo>
                  <a:cubicBezTo>
                    <a:pt x="12" y="66"/>
                    <a:pt x="15" y="65"/>
                    <a:pt x="17" y="64"/>
                  </a:cubicBezTo>
                  <a:cubicBezTo>
                    <a:pt x="19" y="63"/>
                    <a:pt x="20" y="62"/>
                    <a:pt x="21" y="60"/>
                  </a:cubicBezTo>
                  <a:cubicBezTo>
                    <a:pt x="22" y="59"/>
                    <a:pt x="22" y="57"/>
                    <a:pt x="22" y="56"/>
                  </a:cubicBezTo>
                  <a:cubicBezTo>
                    <a:pt x="22" y="40"/>
                    <a:pt x="25" y="23"/>
                    <a:pt x="27" y="7"/>
                  </a:cubicBezTo>
                  <a:cubicBezTo>
                    <a:pt x="27" y="4"/>
                    <a:pt x="27" y="2"/>
                    <a:pt x="28" y="0"/>
                  </a:cubicBezTo>
                  <a:cubicBezTo>
                    <a:pt x="19" y="0"/>
                    <a:pt x="10" y="1"/>
                    <a:pt x="1" y="2"/>
                  </a:cubicBezTo>
                  <a:cubicBezTo>
                    <a:pt x="0" y="13"/>
                    <a:pt x="0" y="23"/>
                    <a:pt x="0" y="34"/>
                  </a:cubicBezTo>
                  <a:cubicBezTo>
                    <a:pt x="0" y="41"/>
                    <a:pt x="0" y="49"/>
                    <a:pt x="1" y="5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 name="Google Shape;1388;p29">
              <a:extLst>
                <a:ext uri="{FF2B5EF4-FFF2-40B4-BE49-F238E27FC236}">
                  <a16:creationId xmlns:a16="http://schemas.microsoft.com/office/drawing/2014/main" id="{6B0975CE-1333-DE04-A160-1E85A63DB3A6}"/>
                </a:ext>
              </a:extLst>
            </p:cNvPr>
            <p:cNvSpPr/>
            <p:nvPr/>
          </p:nvSpPr>
          <p:spPr>
            <a:xfrm>
              <a:off x="2466725" y="-837575"/>
              <a:ext cx="8640" cy="3960"/>
            </a:xfrm>
            <a:custGeom>
              <a:avLst/>
              <a:gdLst/>
              <a:ahLst/>
              <a:cxnLst/>
              <a:rect l="l" t="t" r="r" b="b"/>
              <a:pathLst>
                <a:path w="24" h="11" extrusionOk="0">
                  <a:moveTo>
                    <a:pt x="23" y="10"/>
                  </a:moveTo>
                  <a:cubicBezTo>
                    <a:pt x="23" y="9"/>
                    <a:pt x="23" y="7"/>
                    <a:pt x="22" y="5"/>
                  </a:cubicBezTo>
                  <a:cubicBezTo>
                    <a:pt x="21" y="4"/>
                    <a:pt x="19" y="2"/>
                    <a:pt x="17" y="1"/>
                  </a:cubicBezTo>
                  <a:cubicBezTo>
                    <a:pt x="15" y="0"/>
                    <a:pt x="14" y="0"/>
                    <a:pt x="12" y="0"/>
                  </a:cubicBezTo>
                  <a:cubicBezTo>
                    <a:pt x="10" y="0"/>
                    <a:pt x="8" y="0"/>
                    <a:pt x="6" y="1"/>
                  </a:cubicBezTo>
                  <a:cubicBezTo>
                    <a:pt x="4" y="2"/>
                    <a:pt x="3" y="4"/>
                    <a:pt x="2" y="5"/>
                  </a:cubicBezTo>
                  <a:lnTo>
                    <a:pt x="2" y="6"/>
                  </a:lnTo>
                  <a:cubicBezTo>
                    <a:pt x="2" y="7"/>
                    <a:pt x="0" y="9"/>
                    <a:pt x="0" y="10"/>
                  </a:cubicBezTo>
                  <a:cubicBezTo>
                    <a:pt x="7" y="10"/>
                    <a:pt x="15" y="10"/>
                    <a:pt x="23"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 name="Google Shape;1389;p29">
              <a:extLst>
                <a:ext uri="{FF2B5EF4-FFF2-40B4-BE49-F238E27FC236}">
                  <a16:creationId xmlns:a16="http://schemas.microsoft.com/office/drawing/2014/main" id="{EBCB8BF1-1FD2-6736-35AA-7542438A5ABA}"/>
                </a:ext>
              </a:extLst>
            </p:cNvPr>
            <p:cNvSpPr/>
            <p:nvPr/>
          </p:nvSpPr>
          <p:spPr>
            <a:xfrm>
              <a:off x="2463845" y="-824975"/>
              <a:ext cx="10800" cy="4320"/>
            </a:xfrm>
            <a:custGeom>
              <a:avLst/>
              <a:gdLst/>
              <a:ahLst/>
              <a:cxnLst/>
              <a:rect l="l" t="t" r="r" b="b"/>
              <a:pathLst>
                <a:path w="30" h="12" extrusionOk="0">
                  <a:moveTo>
                    <a:pt x="1" y="2"/>
                  </a:moveTo>
                  <a:cubicBezTo>
                    <a:pt x="1" y="5"/>
                    <a:pt x="1" y="8"/>
                    <a:pt x="0" y="11"/>
                  </a:cubicBezTo>
                  <a:cubicBezTo>
                    <a:pt x="9" y="10"/>
                    <a:pt x="18" y="10"/>
                    <a:pt x="27" y="9"/>
                  </a:cubicBezTo>
                  <a:lnTo>
                    <a:pt x="29" y="0"/>
                  </a:lnTo>
                  <a:lnTo>
                    <a:pt x="1"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1390;p29">
              <a:extLst>
                <a:ext uri="{FF2B5EF4-FFF2-40B4-BE49-F238E27FC236}">
                  <a16:creationId xmlns:a16="http://schemas.microsoft.com/office/drawing/2014/main" id="{45366857-B86E-94FE-1419-538C2F868073}"/>
                </a:ext>
              </a:extLst>
            </p:cNvPr>
            <p:cNvSpPr/>
            <p:nvPr/>
          </p:nvSpPr>
          <p:spPr>
            <a:xfrm>
              <a:off x="2464205" y="-836495"/>
              <a:ext cx="11160" cy="12600"/>
            </a:xfrm>
            <a:custGeom>
              <a:avLst/>
              <a:gdLst/>
              <a:ahLst/>
              <a:cxnLst/>
              <a:rect l="l" t="t" r="r" b="b"/>
              <a:pathLst>
                <a:path w="31" h="35" extrusionOk="0">
                  <a:moveTo>
                    <a:pt x="28" y="32"/>
                  </a:moveTo>
                  <a:cubicBezTo>
                    <a:pt x="29" y="24"/>
                    <a:pt x="30" y="16"/>
                    <a:pt x="30" y="8"/>
                  </a:cubicBezTo>
                  <a:cubicBezTo>
                    <a:pt x="30" y="0"/>
                    <a:pt x="30" y="8"/>
                    <a:pt x="30" y="8"/>
                  </a:cubicBezTo>
                  <a:cubicBezTo>
                    <a:pt x="23" y="8"/>
                    <a:pt x="15" y="8"/>
                    <a:pt x="7" y="8"/>
                  </a:cubicBezTo>
                  <a:cubicBezTo>
                    <a:pt x="4" y="16"/>
                    <a:pt x="2" y="25"/>
                    <a:pt x="0" y="34"/>
                  </a:cubicBezTo>
                  <a:lnTo>
                    <a:pt x="28" y="3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1391;p29">
              <a:extLst>
                <a:ext uri="{FF2B5EF4-FFF2-40B4-BE49-F238E27FC236}">
                  <a16:creationId xmlns:a16="http://schemas.microsoft.com/office/drawing/2014/main" id="{DEC567CC-330F-03D7-B232-D94D36589B08}"/>
                </a:ext>
              </a:extLst>
            </p:cNvPr>
            <p:cNvSpPr/>
            <p:nvPr/>
          </p:nvSpPr>
          <p:spPr>
            <a:xfrm>
              <a:off x="2482565" y="-822455"/>
              <a:ext cx="12600" cy="31320"/>
            </a:xfrm>
            <a:custGeom>
              <a:avLst/>
              <a:gdLst/>
              <a:ahLst/>
              <a:cxnLst/>
              <a:rect l="l" t="t" r="r" b="b"/>
              <a:pathLst>
                <a:path w="35" h="87" extrusionOk="0">
                  <a:moveTo>
                    <a:pt x="7" y="0"/>
                  </a:moveTo>
                  <a:cubicBezTo>
                    <a:pt x="7" y="5"/>
                    <a:pt x="5" y="9"/>
                    <a:pt x="4" y="13"/>
                  </a:cubicBezTo>
                  <a:cubicBezTo>
                    <a:pt x="2" y="25"/>
                    <a:pt x="0" y="38"/>
                    <a:pt x="0" y="51"/>
                  </a:cubicBezTo>
                  <a:cubicBezTo>
                    <a:pt x="0" y="59"/>
                    <a:pt x="1" y="67"/>
                    <a:pt x="2" y="75"/>
                  </a:cubicBezTo>
                  <a:cubicBezTo>
                    <a:pt x="3" y="86"/>
                    <a:pt x="18" y="82"/>
                    <a:pt x="19" y="73"/>
                  </a:cubicBezTo>
                  <a:cubicBezTo>
                    <a:pt x="23" y="50"/>
                    <a:pt x="27" y="28"/>
                    <a:pt x="33" y="5"/>
                  </a:cubicBezTo>
                  <a:lnTo>
                    <a:pt x="34" y="0"/>
                  </a:lnTo>
                  <a:lnTo>
                    <a:pt x="7"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1392;p29">
              <a:extLst>
                <a:ext uri="{FF2B5EF4-FFF2-40B4-BE49-F238E27FC236}">
                  <a16:creationId xmlns:a16="http://schemas.microsoft.com/office/drawing/2014/main" id="{2E49AEC9-D9ED-CE83-FDC0-585ACC62DA8D}"/>
                </a:ext>
              </a:extLst>
            </p:cNvPr>
            <p:cNvSpPr/>
            <p:nvPr/>
          </p:nvSpPr>
          <p:spPr>
            <a:xfrm>
              <a:off x="2485085" y="-825695"/>
              <a:ext cx="10440" cy="3600"/>
            </a:xfrm>
            <a:custGeom>
              <a:avLst/>
              <a:gdLst/>
              <a:ahLst/>
              <a:cxnLst/>
              <a:rect l="l" t="t" r="r" b="b"/>
              <a:pathLst>
                <a:path w="29" h="10" extrusionOk="0">
                  <a:moveTo>
                    <a:pt x="1" y="1"/>
                  </a:moveTo>
                  <a:lnTo>
                    <a:pt x="0" y="9"/>
                  </a:lnTo>
                  <a:lnTo>
                    <a:pt x="27" y="9"/>
                  </a:lnTo>
                  <a:cubicBezTo>
                    <a:pt x="28" y="6"/>
                    <a:pt x="28" y="3"/>
                    <a:pt x="28" y="0"/>
                  </a:cubicBezTo>
                  <a:lnTo>
                    <a:pt x="19" y="0"/>
                  </a:lnTo>
                  <a:lnTo>
                    <a:pt x="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 name="Google Shape;1393;p29">
              <a:extLst>
                <a:ext uri="{FF2B5EF4-FFF2-40B4-BE49-F238E27FC236}">
                  <a16:creationId xmlns:a16="http://schemas.microsoft.com/office/drawing/2014/main" id="{A9C3F6FC-0C4E-D785-324A-DC62D208E653}"/>
                </a:ext>
              </a:extLst>
            </p:cNvPr>
            <p:cNvSpPr/>
            <p:nvPr/>
          </p:nvSpPr>
          <p:spPr>
            <a:xfrm>
              <a:off x="2488325" y="-834335"/>
              <a:ext cx="5760" cy="1800"/>
            </a:xfrm>
            <a:custGeom>
              <a:avLst/>
              <a:gdLst/>
              <a:ahLst/>
              <a:cxnLst/>
              <a:rect l="l" t="t" r="r" b="b"/>
              <a:pathLst>
                <a:path w="16" h="5" extrusionOk="0">
                  <a:moveTo>
                    <a:pt x="15" y="4"/>
                  </a:moveTo>
                  <a:cubicBezTo>
                    <a:pt x="14" y="3"/>
                    <a:pt x="13" y="2"/>
                    <a:pt x="12" y="2"/>
                  </a:cubicBezTo>
                  <a:cubicBezTo>
                    <a:pt x="11" y="1"/>
                    <a:pt x="10" y="0"/>
                    <a:pt x="8" y="0"/>
                  </a:cubicBezTo>
                  <a:cubicBezTo>
                    <a:pt x="6" y="0"/>
                    <a:pt x="4" y="1"/>
                    <a:pt x="2" y="2"/>
                  </a:cubicBezTo>
                  <a:cubicBezTo>
                    <a:pt x="1" y="2"/>
                    <a:pt x="1" y="3"/>
                    <a:pt x="0" y="4"/>
                  </a:cubicBezTo>
                  <a:lnTo>
                    <a:pt x="15"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 name="Google Shape;1394;p29">
              <a:extLst>
                <a:ext uri="{FF2B5EF4-FFF2-40B4-BE49-F238E27FC236}">
                  <a16:creationId xmlns:a16="http://schemas.microsoft.com/office/drawing/2014/main" id="{9C86B8C9-C7D1-160A-C34B-89DAC9A36D39}"/>
                </a:ext>
              </a:extLst>
            </p:cNvPr>
            <p:cNvSpPr/>
            <p:nvPr/>
          </p:nvSpPr>
          <p:spPr>
            <a:xfrm>
              <a:off x="2485445" y="-833255"/>
              <a:ext cx="10440" cy="8280"/>
            </a:xfrm>
            <a:custGeom>
              <a:avLst/>
              <a:gdLst/>
              <a:ahLst/>
              <a:cxnLst/>
              <a:rect l="l" t="t" r="r" b="b"/>
              <a:pathLst>
                <a:path w="29" h="23" extrusionOk="0">
                  <a:moveTo>
                    <a:pt x="0" y="22"/>
                  </a:moveTo>
                  <a:lnTo>
                    <a:pt x="18" y="22"/>
                  </a:lnTo>
                  <a:lnTo>
                    <a:pt x="27" y="22"/>
                  </a:lnTo>
                  <a:cubicBezTo>
                    <a:pt x="28" y="20"/>
                    <a:pt x="28" y="18"/>
                    <a:pt x="28" y="16"/>
                  </a:cubicBezTo>
                  <a:cubicBezTo>
                    <a:pt x="28" y="12"/>
                    <a:pt x="27" y="7"/>
                    <a:pt x="24" y="3"/>
                  </a:cubicBezTo>
                  <a:cubicBezTo>
                    <a:pt x="23" y="2"/>
                    <a:pt x="23" y="1"/>
                    <a:pt x="22" y="0"/>
                  </a:cubicBezTo>
                  <a:lnTo>
                    <a:pt x="7" y="0"/>
                  </a:lnTo>
                  <a:cubicBezTo>
                    <a:pt x="6" y="1"/>
                    <a:pt x="6" y="2"/>
                    <a:pt x="5" y="4"/>
                  </a:cubicBezTo>
                  <a:cubicBezTo>
                    <a:pt x="5" y="5"/>
                    <a:pt x="4" y="5"/>
                    <a:pt x="3" y="6"/>
                  </a:cubicBezTo>
                  <a:cubicBezTo>
                    <a:pt x="3" y="11"/>
                    <a:pt x="2" y="16"/>
                    <a:pt x="0"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1395;p29">
              <a:extLst>
                <a:ext uri="{FF2B5EF4-FFF2-40B4-BE49-F238E27FC236}">
                  <a16:creationId xmlns:a16="http://schemas.microsoft.com/office/drawing/2014/main" id="{E7E5D68F-C957-AE77-E7DC-584FDCBF029E}"/>
                </a:ext>
              </a:extLst>
            </p:cNvPr>
            <p:cNvSpPr/>
            <p:nvPr/>
          </p:nvSpPr>
          <p:spPr>
            <a:xfrm>
              <a:off x="2497325" y="-822095"/>
              <a:ext cx="10440" cy="32760"/>
            </a:xfrm>
            <a:custGeom>
              <a:avLst/>
              <a:gdLst/>
              <a:ahLst/>
              <a:cxnLst/>
              <a:rect l="l" t="t" r="r" b="b"/>
              <a:pathLst>
                <a:path w="29" h="91" extrusionOk="0">
                  <a:moveTo>
                    <a:pt x="1" y="35"/>
                  </a:moveTo>
                  <a:cubicBezTo>
                    <a:pt x="1" y="51"/>
                    <a:pt x="4" y="68"/>
                    <a:pt x="10" y="83"/>
                  </a:cubicBezTo>
                  <a:cubicBezTo>
                    <a:pt x="10" y="84"/>
                    <a:pt x="10" y="85"/>
                    <a:pt x="11" y="86"/>
                  </a:cubicBezTo>
                  <a:cubicBezTo>
                    <a:pt x="12" y="87"/>
                    <a:pt x="13" y="88"/>
                    <a:pt x="14" y="89"/>
                  </a:cubicBezTo>
                  <a:cubicBezTo>
                    <a:pt x="15" y="90"/>
                    <a:pt x="16" y="90"/>
                    <a:pt x="18" y="90"/>
                  </a:cubicBezTo>
                  <a:cubicBezTo>
                    <a:pt x="19" y="90"/>
                    <a:pt x="20" y="90"/>
                    <a:pt x="22" y="89"/>
                  </a:cubicBezTo>
                  <a:cubicBezTo>
                    <a:pt x="24" y="88"/>
                    <a:pt x="24" y="87"/>
                    <a:pt x="25" y="86"/>
                  </a:cubicBezTo>
                  <a:lnTo>
                    <a:pt x="25" y="85"/>
                  </a:lnTo>
                  <a:cubicBezTo>
                    <a:pt x="27" y="77"/>
                    <a:pt x="28" y="69"/>
                    <a:pt x="28" y="60"/>
                  </a:cubicBezTo>
                  <a:cubicBezTo>
                    <a:pt x="28" y="53"/>
                    <a:pt x="27" y="46"/>
                    <a:pt x="26" y="39"/>
                  </a:cubicBezTo>
                  <a:cubicBezTo>
                    <a:pt x="26" y="27"/>
                    <a:pt x="28" y="13"/>
                    <a:pt x="27" y="0"/>
                  </a:cubicBezTo>
                  <a:lnTo>
                    <a:pt x="1" y="0"/>
                  </a:lnTo>
                  <a:cubicBezTo>
                    <a:pt x="0" y="6"/>
                    <a:pt x="0" y="11"/>
                    <a:pt x="0" y="17"/>
                  </a:cubicBezTo>
                  <a:cubicBezTo>
                    <a:pt x="0" y="23"/>
                    <a:pt x="0" y="29"/>
                    <a:pt x="1" y="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1396;p29">
              <a:extLst>
                <a:ext uri="{FF2B5EF4-FFF2-40B4-BE49-F238E27FC236}">
                  <a16:creationId xmlns:a16="http://schemas.microsoft.com/office/drawing/2014/main" id="{0587248B-9D37-B83E-66A3-3A5AC53AB89F}"/>
                </a:ext>
              </a:extLst>
            </p:cNvPr>
            <p:cNvSpPr/>
            <p:nvPr/>
          </p:nvSpPr>
          <p:spPr>
            <a:xfrm>
              <a:off x="2497685" y="-826415"/>
              <a:ext cx="9720" cy="4680"/>
            </a:xfrm>
            <a:custGeom>
              <a:avLst/>
              <a:gdLst/>
              <a:ahLst/>
              <a:cxnLst/>
              <a:rect l="l" t="t" r="r" b="b"/>
              <a:pathLst>
                <a:path w="27" h="13" extrusionOk="0">
                  <a:moveTo>
                    <a:pt x="26" y="12"/>
                  </a:moveTo>
                  <a:cubicBezTo>
                    <a:pt x="26" y="8"/>
                    <a:pt x="26" y="4"/>
                    <a:pt x="25" y="0"/>
                  </a:cubicBezTo>
                  <a:cubicBezTo>
                    <a:pt x="17" y="0"/>
                    <a:pt x="9" y="1"/>
                    <a:pt x="1" y="2"/>
                  </a:cubicBezTo>
                  <a:cubicBezTo>
                    <a:pt x="1" y="5"/>
                    <a:pt x="0" y="8"/>
                    <a:pt x="0" y="11"/>
                  </a:cubicBezTo>
                  <a:lnTo>
                    <a:pt x="26"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 name="Google Shape;1397;p29">
              <a:extLst>
                <a:ext uri="{FF2B5EF4-FFF2-40B4-BE49-F238E27FC236}">
                  <a16:creationId xmlns:a16="http://schemas.microsoft.com/office/drawing/2014/main" id="{5924B2CB-9EB1-44C8-3E55-DC419A9C7EBB}"/>
                </a:ext>
              </a:extLst>
            </p:cNvPr>
            <p:cNvSpPr/>
            <p:nvPr/>
          </p:nvSpPr>
          <p:spPr>
            <a:xfrm>
              <a:off x="2498045" y="-832535"/>
              <a:ext cx="9000" cy="7200"/>
            </a:xfrm>
            <a:custGeom>
              <a:avLst/>
              <a:gdLst/>
              <a:ahLst/>
              <a:cxnLst/>
              <a:rect l="l" t="t" r="r" b="b"/>
              <a:pathLst>
                <a:path w="25" h="20" extrusionOk="0">
                  <a:moveTo>
                    <a:pt x="21" y="9"/>
                  </a:moveTo>
                  <a:cubicBezTo>
                    <a:pt x="18" y="4"/>
                    <a:pt x="9" y="0"/>
                    <a:pt x="5" y="7"/>
                  </a:cubicBezTo>
                  <a:cubicBezTo>
                    <a:pt x="3" y="11"/>
                    <a:pt x="1" y="15"/>
                    <a:pt x="0" y="19"/>
                  </a:cubicBezTo>
                  <a:cubicBezTo>
                    <a:pt x="8" y="19"/>
                    <a:pt x="16" y="19"/>
                    <a:pt x="24" y="17"/>
                  </a:cubicBezTo>
                  <a:cubicBezTo>
                    <a:pt x="23" y="14"/>
                    <a:pt x="22" y="12"/>
                    <a:pt x="21"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 name="Google Shape;1398;p29">
              <a:extLst>
                <a:ext uri="{FF2B5EF4-FFF2-40B4-BE49-F238E27FC236}">
                  <a16:creationId xmlns:a16="http://schemas.microsoft.com/office/drawing/2014/main" id="{75342904-8C86-68E2-DAA3-CC8317FD6360}"/>
                </a:ext>
              </a:extLst>
            </p:cNvPr>
            <p:cNvSpPr/>
            <p:nvPr/>
          </p:nvSpPr>
          <p:spPr>
            <a:xfrm>
              <a:off x="2519285" y="-821015"/>
              <a:ext cx="8280" cy="40680"/>
            </a:xfrm>
            <a:custGeom>
              <a:avLst/>
              <a:gdLst/>
              <a:ahLst/>
              <a:cxnLst/>
              <a:rect l="l" t="t" r="r" b="b"/>
              <a:pathLst>
                <a:path w="23" h="113" extrusionOk="0">
                  <a:moveTo>
                    <a:pt x="5" y="107"/>
                  </a:moveTo>
                  <a:cubicBezTo>
                    <a:pt x="5" y="112"/>
                    <a:pt x="13" y="111"/>
                    <a:pt x="13" y="107"/>
                  </a:cubicBezTo>
                  <a:cubicBezTo>
                    <a:pt x="16" y="78"/>
                    <a:pt x="18" y="51"/>
                    <a:pt x="19" y="22"/>
                  </a:cubicBezTo>
                  <a:cubicBezTo>
                    <a:pt x="19" y="15"/>
                    <a:pt x="21" y="7"/>
                    <a:pt x="22" y="0"/>
                  </a:cubicBezTo>
                  <a:lnTo>
                    <a:pt x="1" y="0"/>
                  </a:lnTo>
                  <a:cubicBezTo>
                    <a:pt x="0" y="10"/>
                    <a:pt x="0" y="21"/>
                    <a:pt x="0" y="31"/>
                  </a:cubicBezTo>
                  <a:cubicBezTo>
                    <a:pt x="0" y="56"/>
                    <a:pt x="2" y="82"/>
                    <a:pt x="5" y="10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1399;p29">
              <a:extLst>
                <a:ext uri="{FF2B5EF4-FFF2-40B4-BE49-F238E27FC236}">
                  <a16:creationId xmlns:a16="http://schemas.microsoft.com/office/drawing/2014/main" id="{AA7D65DC-498C-E496-53F6-18F117540CBB}"/>
                </a:ext>
              </a:extLst>
            </p:cNvPr>
            <p:cNvSpPr/>
            <p:nvPr/>
          </p:nvSpPr>
          <p:spPr>
            <a:xfrm>
              <a:off x="2519645" y="-828215"/>
              <a:ext cx="8280" cy="7200"/>
            </a:xfrm>
            <a:custGeom>
              <a:avLst/>
              <a:gdLst/>
              <a:ahLst/>
              <a:cxnLst/>
              <a:rect l="l" t="t" r="r" b="b"/>
              <a:pathLst>
                <a:path w="23" h="20" extrusionOk="0">
                  <a:moveTo>
                    <a:pt x="20" y="19"/>
                  </a:moveTo>
                  <a:cubicBezTo>
                    <a:pt x="21" y="13"/>
                    <a:pt x="22" y="6"/>
                    <a:pt x="22" y="0"/>
                  </a:cubicBezTo>
                  <a:cubicBezTo>
                    <a:pt x="15" y="0"/>
                    <a:pt x="8" y="0"/>
                    <a:pt x="2" y="1"/>
                  </a:cubicBezTo>
                  <a:cubicBezTo>
                    <a:pt x="1" y="6"/>
                    <a:pt x="0" y="12"/>
                    <a:pt x="0" y="18"/>
                  </a:cubicBezTo>
                  <a:lnTo>
                    <a:pt x="20" y="1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1400;p29">
              <a:extLst>
                <a:ext uri="{FF2B5EF4-FFF2-40B4-BE49-F238E27FC236}">
                  <a16:creationId xmlns:a16="http://schemas.microsoft.com/office/drawing/2014/main" id="{2C0A7654-2865-24E1-8831-162B5BB71AE0}"/>
                </a:ext>
              </a:extLst>
            </p:cNvPr>
            <p:cNvSpPr/>
            <p:nvPr/>
          </p:nvSpPr>
          <p:spPr>
            <a:xfrm>
              <a:off x="2520365" y="-835055"/>
              <a:ext cx="7560" cy="7560"/>
            </a:xfrm>
            <a:custGeom>
              <a:avLst/>
              <a:gdLst/>
              <a:ahLst/>
              <a:cxnLst/>
              <a:rect l="l" t="t" r="r" b="b"/>
              <a:pathLst>
                <a:path w="21" h="21" extrusionOk="0">
                  <a:moveTo>
                    <a:pt x="19" y="11"/>
                  </a:moveTo>
                  <a:cubicBezTo>
                    <a:pt x="18" y="2"/>
                    <a:pt x="4" y="0"/>
                    <a:pt x="2" y="9"/>
                  </a:cubicBezTo>
                  <a:cubicBezTo>
                    <a:pt x="2" y="13"/>
                    <a:pt x="0" y="16"/>
                    <a:pt x="0" y="20"/>
                  </a:cubicBezTo>
                  <a:cubicBezTo>
                    <a:pt x="6" y="20"/>
                    <a:pt x="13" y="20"/>
                    <a:pt x="19" y="19"/>
                  </a:cubicBezTo>
                  <a:cubicBezTo>
                    <a:pt x="20" y="18"/>
                    <a:pt x="20" y="16"/>
                    <a:pt x="20" y="15"/>
                  </a:cubicBezTo>
                  <a:cubicBezTo>
                    <a:pt x="20" y="14"/>
                    <a:pt x="20" y="12"/>
                    <a:pt x="19"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1401;p29">
              <a:extLst>
                <a:ext uri="{FF2B5EF4-FFF2-40B4-BE49-F238E27FC236}">
                  <a16:creationId xmlns:a16="http://schemas.microsoft.com/office/drawing/2014/main" id="{DFD2A182-5EA3-91E1-E00B-83F321F2C13B}"/>
                </a:ext>
              </a:extLst>
            </p:cNvPr>
            <p:cNvSpPr/>
            <p:nvPr/>
          </p:nvSpPr>
          <p:spPr>
            <a:xfrm>
              <a:off x="2543405" y="-820655"/>
              <a:ext cx="9000" cy="27360"/>
            </a:xfrm>
            <a:custGeom>
              <a:avLst/>
              <a:gdLst/>
              <a:ahLst/>
              <a:cxnLst/>
              <a:rect l="l" t="t" r="r" b="b"/>
              <a:pathLst>
                <a:path w="25" h="76" extrusionOk="0">
                  <a:moveTo>
                    <a:pt x="0" y="17"/>
                  </a:moveTo>
                  <a:cubicBezTo>
                    <a:pt x="0" y="35"/>
                    <a:pt x="0" y="52"/>
                    <a:pt x="0" y="70"/>
                  </a:cubicBezTo>
                  <a:cubicBezTo>
                    <a:pt x="0" y="70"/>
                    <a:pt x="0" y="71"/>
                    <a:pt x="1" y="72"/>
                  </a:cubicBezTo>
                  <a:cubicBezTo>
                    <a:pt x="1" y="73"/>
                    <a:pt x="2" y="73"/>
                    <a:pt x="3" y="74"/>
                  </a:cubicBezTo>
                  <a:cubicBezTo>
                    <a:pt x="4" y="75"/>
                    <a:pt x="5" y="75"/>
                    <a:pt x="6" y="75"/>
                  </a:cubicBezTo>
                  <a:cubicBezTo>
                    <a:pt x="7" y="75"/>
                    <a:pt x="9" y="75"/>
                    <a:pt x="10" y="74"/>
                  </a:cubicBezTo>
                  <a:cubicBezTo>
                    <a:pt x="11" y="73"/>
                    <a:pt x="12" y="73"/>
                    <a:pt x="12" y="72"/>
                  </a:cubicBezTo>
                  <a:cubicBezTo>
                    <a:pt x="12" y="71"/>
                    <a:pt x="13" y="70"/>
                    <a:pt x="13" y="70"/>
                  </a:cubicBezTo>
                  <a:cubicBezTo>
                    <a:pt x="15" y="52"/>
                    <a:pt x="20" y="36"/>
                    <a:pt x="21" y="18"/>
                  </a:cubicBezTo>
                  <a:cubicBezTo>
                    <a:pt x="21" y="12"/>
                    <a:pt x="23" y="7"/>
                    <a:pt x="24" y="1"/>
                  </a:cubicBezTo>
                  <a:lnTo>
                    <a:pt x="1" y="0"/>
                  </a:lnTo>
                  <a:cubicBezTo>
                    <a:pt x="0" y="5"/>
                    <a:pt x="0" y="9"/>
                    <a:pt x="0" y="14"/>
                  </a:cubicBezTo>
                  <a:cubicBezTo>
                    <a:pt x="0" y="15"/>
                    <a:pt x="0" y="16"/>
                    <a:pt x="0"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1402;p29">
              <a:extLst>
                <a:ext uri="{FF2B5EF4-FFF2-40B4-BE49-F238E27FC236}">
                  <a16:creationId xmlns:a16="http://schemas.microsoft.com/office/drawing/2014/main" id="{21B77C7B-449D-F399-608D-285936A679B6}"/>
                </a:ext>
              </a:extLst>
            </p:cNvPr>
            <p:cNvSpPr/>
            <p:nvPr/>
          </p:nvSpPr>
          <p:spPr>
            <a:xfrm>
              <a:off x="2543765" y="-827135"/>
              <a:ext cx="9000" cy="7200"/>
            </a:xfrm>
            <a:custGeom>
              <a:avLst/>
              <a:gdLst/>
              <a:ahLst/>
              <a:cxnLst/>
              <a:rect l="l" t="t" r="r" b="b"/>
              <a:pathLst>
                <a:path w="25" h="20" extrusionOk="0">
                  <a:moveTo>
                    <a:pt x="19" y="2"/>
                  </a:moveTo>
                  <a:cubicBezTo>
                    <a:pt x="18" y="1"/>
                    <a:pt x="18" y="1"/>
                    <a:pt x="17" y="1"/>
                  </a:cubicBezTo>
                  <a:cubicBezTo>
                    <a:pt x="16" y="0"/>
                    <a:pt x="15" y="0"/>
                    <a:pt x="14" y="0"/>
                  </a:cubicBezTo>
                  <a:cubicBezTo>
                    <a:pt x="12" y="0"/>
                    <a:pt x="11" y="0"/>
                    <a:pt x="10" y="0"/>
                  </a:cubicBezTo>
                  <a:cubicBezTo>
                    <a:pt x="7" y="2"/>
                    <a:pt x="5" y="5"/>
                    <a:pt x="3" y="8"/>
                  </a:cubicBezTo>
                  <a:cubicBezTo>
                    <a:pt x="1" y="11"/>
                    <a:pt x="0" y="15"/>
                    <a:pt x="0" y="18"/>
                  </a:cubicBezTo>
                  <a:lnTo>
                    <a:pt x="23" y="19"/>
                  </a:lnTo>
                  <a:cubicBezTo>
                    <a:pt x="23" y="18"/>
                    <a:pt x="24" y="16"/>
                    <a:pt x="24" y="15"/>
                  </a:cubicBezTo>
                  <a:cubicBezTo>
                    <a:pt x="24" y="11"/>
                    <a:pt x="23" y="8"/>
                    <a:pt x="21" y="5"/>
                  </a:cubicBezTo>
                  <a:cubicBezTo>
                    <a:pt x="20" y="4"/>
                    <a:pt x="20" y="3"/>
                    <a:pt x="19"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1403;p29">
              <a:extLst>
                <a:ext uri="{FF2B5EF4-FFF2-40B4-BE49-F238E27FC236}">
                  <a16:creationId xmlns:a16="http://schemas.microsoft.com/office/drawing/2014/main" id="{7E628264-1239-ECC4-BC0B-7493FB6DB3FD}"/>
                </a:ext>
              </a:extLst>
            </p:cNvPr>
            <p:cNvSpPr/>
            <p:nvPr/>
          </p:nvSpPr>
          <p:spPr>
            <a:xfrm>
              <a:off x="2568245" y="-819575"/>
              <a:ext cx="12240" cy="48600"/>
            </a:xfrm>
            <a:custGeom>
              <a:avLst/>
              <a:gdLst/>
              <a:ahLst/>
              <a:cxnLst/>
              <a:rect l="l" t="t" r="r" b="b"/>
              <a:pathLst>
                <a:path w="34" h="135" extrusionOk="0">
                  <a:moveTo>
                    <a:pt x="2" y="50"/>
                  </a:moveTo>
                  <a:cubicBezTo>
                    <a:pt x="2" y="68"/>
                    <a:pt x="7" y="83"/>
                    <a:pt x="7" y="100"/>
                  </a:cubicBezTo>
                  <a:cubicBezTo>
                    <a:pt x="7" y="101"/>
                    <a:pt x="7" y="103"/>
                    <a:pt x="7" y="104"/>
                  </a:cubicBezTo>
                  <a:cubicBezTo>
                    <a:pt x="7" y="110"/>
                    <a:pt x="9" y="117"/>
                    <a:pt x="12" y="122"/>
                  </a:cubicBezTo>
                  <a:cubicBezTo>
                    <a:pt x="13" y="124"/>
                    <a:pt x="14" y="126"/>
                    <a:pt x="16" y="128"/>
                  </a:cubicBezTo>
                  <a:cubicBezTo>
                    <a:pt x="21" y="134"/>
                    <a:pt x="33" y="128"/>
                    <a:pt x="28" y="119"/>
                  </a:cubicBezTo>
                  <a:cubicBezTo>
                    <a:pt x="23" y="110"/>
                    <a:pt x="28" y="93"/>
                    <a:pt x="28" y="84"/>
                  </a:cubicBezTo>
                  <a:cubicBezTo>
                    <a:pt x="27" y="76"/>
                    <a:pt x="26" y="66"/>
                    <a:pt x="26" y="57"/>
                  </a:cubicBezTo>
                  <a:cubicBezTo>
                    <a:pt x="26" y="56"/>
                    <a:pt x="26" y="54"/>
                    <a:pt x="26" y="52"/>
                  </a:cubicBezTo>
                  <a:cubicBezTo>
                    <a:pt x="26" y="43"/>
                    <a:pt x="25" y="35"/>
                    <a:pt x="25" y="26"/>
                  </a:cubicBezTo>
                  <a:cubicBezTo>
                    <a:pt x="25" y="17"/>
                    <a:pt x="26" y="8"/>
                    <a:pt x="26" y="0"/>
                  </a:cubicBezTo>
                  <a:lnTo>
                    <a:pt x="0" y="0"/>
                  </a:lnTo>
                  <a:cubicBezTo>
                    <a:pt x="0" y="3"/>
                    <a:pt x="0" y="6"/>
                    <a:pt x="0" y="10"/>
                  </a:cubicBezTo>
                  <a:cubicBezTo>
                    <a:pt x="0" y="23"/>
                    <a:pt x="0" y="37"/>
                    <a:pt x="2" y="5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1404;p29">
              <a:extLst>
                <a:ext uri="{FF2B5EF4-FFF2-40B4-BE49-F238E27FC236}">
                  <a16:creationId xmlns:a16="http://schemas.microsoft.com/office/drawing/2014/main" id="{56E10650-17C3-3AE7-5326-4D103F3ED425}"/>
                </a:ext>
              </a:extLst>
            </p:cNvPr>
            <p:cNvSpPr/>
            <p:nvPr/>
          </p:nvSpPr>
          <p:spPr>
            <a:xfrm>
              <a:off x="2568245" y="-828215"/>
              <a:ext cx="11160" cy="9000"/>
            </a:xfrm>
            <a:custGeom>
              <a:avLst/>
              <a:gdLst/>
              <a:ahLst/>
              <a:cxnLst/>
              <a:rect l="l" t="t" r="r" b="b"/>
              <a:pathLst>
                <a:path w="31" h="25" extrusionOk="0">
                  <a:moveTo>
                    <a:pt x="26" y="24"/>
                  </a:moveTo>
                  <a:cubicBezTo>
                    <a:pt x="26" y="19"/>
                    <a:pt x="28" y="15"/>
                    <a:pt x="29" y="11"/>
                  </a:cubicBezTo>
                  <a:cubicBezTo>
                    <a:pt x="30" y="9"/>
                    <a:pt x="30" y="6"/>
                    <a:pt x="30" y="5"/>
                  </a:cubicBezTo>
                  <a:cubicBezTo>
                    <a:pt x="30" y="3"/>
                    <a:pt x="30" y="2"/>
                    <a:pt x="29" y="0"/>
                  </a:cubicBezTo>
                  <a:lnTo>
                    <a:pt x="8" y="0"/>
                  </a:lnTo>
                  <a:cubicBezTo>
                    <a:pt x="7" y="1"/>
                    <a:pt x="6" y="3"/>
                    <a:pt x="5" y="4"/>
                  </a:cubicBezTo>
                  <a:cubicBezTo>
                    <a:pt x="2" y="10"/>
                    <a:pt x="0" y="17"/>
                    <a:pt x="0" y="23"/>
                  </a:cubicBezTo>
                  <a:lnTo>
                    <a:pt x="26" y="2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1405;p29">
              <a:extLst>
                <a:ext uri="{FF2B5EF4-FFF2-40B4-BE49-F238E27FC236}">
                  <a16:creationId xmlns:a16="http://schemas.microsoft.com/office/drawing/2014/main" id="{68F848C7-00FD-F3C2-850A-4664040B4E3F}"/>
                </a:ext>
              </a:extLst>
            </p:cNvPr>
            <p:cNvSpPr/>
            <p:nvPr/>
          </p:nvSpPr>
          <p:spPr>
            <a:xfrm>
              <a:off x="2571125" y="-831455"/>
              <a:ext cx="7920" cy="3600"/>
            </a:xfrm>
            <a:custGeom>
              <a:avLst/>
              <a:gdLst/>
              <a:ahLst/>
              <a:cxnLst/>
              <a:rect l="l" t="t" r="r" b="b"/>
              <a:pathLst>
                <a:path w="22" h="10" extrusionOk="0">
                  <a:moveTo>
                    <a:pt x="21" y="5"/>
                  </a:moveTo>
                  <a:cubicBezTo>
                    <a:pt x="20" y="4"/>
                    <a:pt x="20" y="4"/>
                    <a:pt x="20" y="4"/>
                  </a:cubicBezTo>
                  <a:cubicBezTo>
                    <a:pt x="19" y="2"/>
                    <a:pt x="18" y="2"/>
                    <a:pt x="17" y="1"/>
                  </a:cubicBezTo>
                  <a:cubicBezTo>
                    <a:pt x="16" y="0"/>
                    <a:pt x="15" y="0"/>
                    <a:pt x="14" y="0"/>
                  </a:cubicBezTo>
                  <a:cubicBezTo>
                    <a:pt x="13" y="0"/>
                    <a:pt x="12" y="0"/>
                    <a:pt x="12" y="0"/>
                  </a:cubicBezTo>
                  <a:cubicBezTo>
                    <a:pt x="10" y="1"/>
                    <a:pt x="9" y="1"/>
                    <a:pt x="8" y="2"/>
                  </a:cubicBezTo>
                  <a:cubicBezTo>
                    <a:pt x="5" y="4"/>
                    <a:pt x="2" y="6"/>
                    <a:pt x="0" y="9"/>
                  </a:cubicBezTo>
                  <a:lnTo>
                    <a:pt x="21" y="9"/>
                  </a:lnTo>
                  <a:lnTo>
                    <a:pt x="21"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1406;p29">
              <a:extLst>
                <a:ext uri="{FF2B5EF4-FFF2-40B4-BE49-F238E27FC236}">
                  <a16:creationId xmlns:a16="http://schemas.microsoft.com/office/drawing/2014/main" id="{7AAFA762-3C0B-D374-C5D2-8DAF04B4A9AC}"/>
                </a:ext>
              </a:extLst>
            </p:cNvPr>
            <p:cNvSpPr/>
            <p:nvPr/>
          </p:nvSpPr>
          <p:spPr>
            <a:xfrm>
              <a:off x="2590205" y="-818855"/>
              <a:ext cx="9360" cy="38880"/>
            </a:xfrm>
            <a:custGeom>
              <a:avLst/>
              <a:gdLst/>
              <a:ahLst/>
              <a:cxnLst/>
              <a:rect l="l" t="t" r="r" b="b"/>
              <a:pathLst>
                <a:path w="26" h="108" extrusionOk="0">
                  <a:moveTo>
                    <a:pt x="1" y="28"/>
                  </a:moveTo>
                  <a:cubicBezTo>
                    <a:pt x="2" y="52"/>
                    <a:pt x="3" y="75"/>
                    <a:pt x="5" y="98"/>
                  </a:cubicBezTo>
                  <a:cubicBezTo>
                    <a:pt x="5" y="107"/>
                    <a:pt x="19" y="106"/>
                    <a:pt x="20" y="98"/>
                  </a:cubicBezTo>
                  <a:cubicBezTo>
                    <a:pt x="23" y="75"/>
                    <a:pt x="25" y="52"/>
                    <a:pt x="25" y="29"/>
                  </a:cubicBezTo>
                  <a:lnTo>
                    <a:pt x="25" y="28"/>
                  </a:lnTo>
                  <a:cubicBezTo>
                    <a:pt x="25" y="19"/>
                    <a:pt x="25" y="8"/>
                    <a:pt x="25" y="0"/>
                  </a:cubicBezTo>
                  <a:lnTo>
                    <a:pt x="0" y="0"/>
                  </a:lnTo>
                  <a:cubicBezTo>
                    <a:pt x="0" y="3"/>
                    <a:pt x="0" y="6"/>
                    <a:pt x="0" y="10"/>
                  </a:cubicBezTo>
                  <a:cubicBezTo>
                    <a:pt x="0" y="16"/>
                    <a:pt x="0" y="22"/>
                    <a:pt x="1"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1407;p29">
              <a:extLst>
                <a:ext uri="{FF2B5EF4-FFF2-40B4-BE49-F238E27FC236}">
                  <a16:creationId xmlns:a16="http://schemas.microsoft.com/office/drawing/2014/main" id="{7258DF6A-C0CA-159C-998C-AE40F952692D}"/>
                </a:ext>
              </a:extLst>
            </p:cNvPr>
            <p:cNvSpPr/>
            <p:nvPr/>
          </p:nvSpPr>
          <p:spPr>
            <a:xfrm>
              <a:off x="2590205" y="-826415"/>
              <a:ext cx="9000" cy="7200"/>
            </a:xfrm>
            <a:custGeom>
              <a:avLst/>
              <a:gdLst/>
              <a:ahLst/>
              <a:cxnLst/>
              <a:rect l="l" t="t" r="r" b="b"/>
              <a:pathLst>
                <a:path w="25" h="20" extrusionOk="0">
                  <a:moveTo>
                    <a:pt x="8" y="2"/>
                  </a:moveTo>
                  <a:cubicBezTo>
                    <a:pt x="6" y="4"/>
                    <a:pt x="5" y="6"/>
                    <a:pt x="3" y="8"/>
                  </a:cubicBezTo>
                  <a:cubicBezTo>
                    <a:pt x="1" y="12"/>
                    <a:pt x="0" y="15"/>
                    <a:pt x="0" y="19"/>
                  </a:cubicBezTo>
                  <a:lnTo>
                    <a:pt x="24" y="19"/>
                  </a:lnTo>
                  <a:cubicBezTo>
                    <a:pt x="24" y="15"/>
                    <a:pt x="24" y="10"/>
                    <a:pt x="22" y="5"/>
                  </a:cubicBezTo>
                  <a:cubicBezTo>
                    <a:pt x="21" y="3"/>
                    <a:pt x="21" y="2"/>
                    <a:pt x="19" y="1"/>
                  </a:cubicBezTo>
                  <a:cubicBezTo>
                    <a:pt x="17" y="0"/>
                    <a:pt x="16" y="0"/>
                    <a:pt x="14" y="0"/>
                  </a:cubicBezTo>
                  <a:cubicBezTo>
                    <a:pt x="12" y="0"/>
                    <a:pt x="11" y="0"/>
                    <a:pt x="9" y="1"/>
                  </a:cubicBezTo>
                  <a:cubicBezTo>
                    <a:pt x="8" y="1"/>
                    <a:pt x="8" y="2"/>
                    <a:pt x="8"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 name="Google Shape;1408;p29">
              <a:extLst>
                <a:ext uri="{FF2B5EF4-FFF2-40B4-BE49-F238E27FC236}">
                  <a16:creationId xmlns:a16="http://schemas.microsoft.com/office/drawing/2014/main" id="{A639D829-BC0B-B46A-BDF8-D98F6C939E1B}"/>
                </a:ext>
              </a:extLst>
            </p:cNvPr>
            <p:cNvSpPr/>
            <p:nvPr/>
          </p:nvSpPr>
          <p:spPr>
            <a:xfrm>
              <a:off x="2609645" y="-818855"/>
              <a:ext cx="10440" cy="42840"/>
            </a:xfrm>
            <a:custGeom>
              <a:avLst/>
              <a:gdLst/>
              <a:ahLst/>
              <a:cxnLst/>
              <a:rect l="l" t="t" r="r" b="b"/>
              <a:pathLst>
                <a:path w="29" h="119" extrusionOk="0">
                  <a:moveTo>
                    <a:pt x="3" y="20"/>
                  </a:moveTo>
                  <a:cubicBezTo>
                    <a:pt x="3" y="50"/>
                    <a:pt x="0" y="80"/>
                    <a:pt x="0" y="110"/>
                  </a:cubicBezTo>
                  <a:cubicBezTo>
                    <a:pt x="0" y="118"/>
                    <a:pt x="12" y="117"/>
                    <a:pt x="13" y="110"/>
                  </a:cubicBezTo>
                  <a:cubicBezTo>
                    <a:pt x="21" y="87"/>
                    <a:pt x="26" y="62"/>
                    <a:pt x="28" y="38"/>
                  </a:cubicBezTo>
                  <a:cubicBezTo>
                    <a:pt x="28" y="25"/>
                    <a:pt x="28" y="13"/>
                    <a:pt x="27" y="0"/>
                  </a:cubicBezTo>
                  <a:lnTo>
                    <a:pt x="2" y="0"/>
                  </a:lnTo>
                  <a:cubicBezTo>
                    <a:pt x="2" y="6"/>
                    <a:pt x="3" y="13"/>
                    <a:pt x="3"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 name="Google Shape;1409;p29">
              <a:extLst>
                <a:ext uri="{FF2B5EF4-FFF2-40B4-BE49-F238E27FC236}">
                  <a16:creationId xmlns:a16="http://schemas.microsoft.com/office/drawing/2014/main" id="{1E208FD8-8414-8088-1A14-B2DAE3F16575}"/>
                </a:ext>
              </a:extLst>
            </p:cNvPr>
            <p:cNvSpPr/>
            <p:nvPr/>
          </p:nvSpPr>
          <p:spPr>
            <a:xfrm>
              <a:off x="2610365" y="-827855"/>
              <a:ext cx="9360" cy="9360"/>
            </a:xfrm>
            <a:custGeom>
              <a:avLst/>
              <a:gdLst/>
              <a:ahLst/>
              <a:cxnLst/>
              <a:rect l="l" t="t" r="r" b="b"/>
              <a:pathLst>
                <a:path w="26" h="26" extrusionOk="0">
                  <a:moveTo>
                    <a:pt x="0" y="25"/>
                  </a:moveTo>
                  <a:lnTo>
                    <a:pt x="25" y="25"/>
                  </a:lnTo>
                  <a:cubicBezTo>
                    <a:pt x="25" y="18"/>
                    <a:pt x="25" y="11"/>
                    <a:pt x="24" y="5"/>
                  </a:cubicBezTo>
                  <a:cubicBezTo>
                    <a:pt x="24" y="4"/>
                    <a:pt x="23" y="3"/>
                    <a:pt x="23" y="3"/>
                  </a:cubicBezTo>
                  <a:cubicBezTo>
                    <a:pt x="22" y="2"/>
                    <a:pt x="21" y="1"/>
                    <a:pt x="20" y="0"/>
                  </a:cubicBezTo>
                  <a:lnTo>
                    <a:pt x="19" y="0"/>
                  </a:lnTo>
                  <a:lnTo>
                    <a:pt x="15" y="0"/>
                  </a:lnTo>
                  <a:cubicBezTo>
                    <a:pt x="2" y="2"/>
                    <a:pt x="0" y="13"/>
                    <a:pt x="0" y="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1410;p29">
              <a:extLst>
                <a:ext uri="{FF2B5EF4-FFF2-40B4-BE49-F238E27FC236}">
                  <a16:creationId xmlns:a16="http://schemas.microsoft.com/office/drawing/2014/main" id="{63473357-3115-6F6E-6285-273011C0EE87}"/>
                </a:ext>
              </a:extLst>
            </p:cNvPr>
            <p:cNvSpPr/>
            <p:nvPr/>
          </p:nvSpPr>
          <p:spPr>
            <a:xfrm>
              <a:off x="2615765" y="-828215"/>
              <a:ext cx="2160" cy="360"/>
            </a:xfrm>
            <a:custGeom>
              <a:avLst/>
              <a:gdLst/>
              <a:ahLst/>
              <a:cxnLst/>
              <a:rect l="l" t="t" r="r" b="b"/>
              <a:pathLst>
                <a:path w="6" h="1" extrusionOk="0">
                  <a:moveTo>
                    <a:pt x="2" y="0"/>
                  </a:moveTo>
                  <a:lnTo>
                    <a:pt x="0" y="0"/>
                  </a:lnTo>
                  <a:lnTo>
                    <a:pt x="5" y="0"/>
                  </a:lnTo>
                  <a:cubicBezTo>
                    <a:pt x="4" y="0"/>
                    <a:pt x="4" y="0"/>
                    <a:pt x="3" y="0"/>
                  </a:cubicBezTo>
                  <a:lnTo>
                    <a:pt x="2"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29">
              <a:extLst>
                <a:ext uri="{FF2B5EF4-FFF2-40B4-BE49-F238E27FC236}">
                  <a16:creationId xmlns:a16="http://schemas.microsoft.com/office/drawing/2014/main" id="{54DF38F2-0E2E-414D-306A-3DC3A244AB0A}"/>
                </a:ext>
              </a:extLst>
            </p:cNvPr>
            <p:cNvSpPr/>
            <p:nvPr/>
          </p:nvSpPr>
          <p:spPr>
            <a:xfrm>
              <a:off x="2631605" y="-817775"/>
              <a:ext cx="8640" cy="30960"/>
            </a:xfrm>
            <a:custGeom>
              <a:avLst/>
              <a:gdLst/>
              <a:ahLst/>
              <a:cxnLst/>
              <a:rect l="l" t="t" r="r" b="b"/>
              <a:pathLst>
                <a:path w="24" h="86" extrusionOk="0">
                  <a:moveTo>
                    <a:pt x="2" y="15"/>
                  </a:moveTo>
                  <a:cubicBezTo>
                    <a:pt x="1" y="25"/>
                    <a:pt x="1" y="35"/>
                    <a:pt x="1" y="45"/>
                  </a:cubicBezTo>
                  <a:cubicBezTo>
                    <a:pt x="1" y="56"/>
                    <a:pt x="1" y="66"/>
                    <a:pt x="2" y="76"/>
                  </a:cubicBezTo>
                  <a:cubicBezTo>
                    <a:pt x="2" y="85"/>
                    <a:pt x="16" y="83"/>
                    <a:pt x="17" y="76"/>
                  </a:cubicBezTo>
                  <a:cubicBezTo>
                    <a:pt x="19" y="54"/>
                    <a:pt x="22" y="32"/>
                    <a:pt x="23" y="9"/>
                  </a:cubicBezTo>
                  <a:cubicBezTo>
                    <a:pt x="23" y="6"/>
                    <a:pt x="23" y="3"/>
                    <a:pt x="23" y="0"/>
                  </a:cubicBezTo>
                  <a:lnTo>
                    <a:pt x="0" y="0"/>
                  </a:lnTo>
                  <a:cubicBezTo>
                    <a:pt x="2" y="4"/>
                    <a:pt x="2" y="10"/>
                    <a:pt x="2"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29">
              <a:extLst>
                <a:ext uri="{FF2B5EF4-FFF2-40B4-BE49-F238E27FC236}">
                  <a16:creationId xmlns:a16="http://schemas.microsoft.com/office/drawing/2014/main" id="{C437E3C9-49B5-CCE0-945F-ABA5BA2CED69}"/>
                </a:ext>
              </a:extLst>
            </p:cNvPr>
            <p:cNvSpPr/>
            <p:nvPr/>
          </p:nvSpPr>
          <p:spPr>
            <a:xfrm>
              <a:off x="2632325" y="-828215"/>
              <a:ext cx="9000" cy="10080"/>
            </a:xfrm>
            <a:custGeom>
              <a:avLst/>
              <a:gdLst/>
              <a:ahLst/>
              <a:cxnLst/>
              <a:rect l="l" t="t" r="r" b="b"/>
              <a:pathLst>
                <a:path w="25" h="28" extrusionOk="0">
                  <a:moveTo>
                    <a:pt x="0" y="27"/>
                  </a:moveTo>
                  <a:lnTo>
                    <a:pt x="23" y="27"/>
                  </a:lnTo>
                  <a:cubicBezTo>
                    <a:pt x="23" y="24"/>
                    <a:pt x="24" y="20"/>
                    <a:pt x="24" y="17"/>
                  </a:cubicBezTo>
                  <a:cubicBezTo>
                    <a:pt x="24" y="11"/>
                    <a:pt x="23" y="6"/>
                    <a:pt x="21" y="0"/>
                  </a:cubicBezTo>
                  <a:lnTo>
                    <a:pt x="4" y="0"/>
                  </a:lnTo>
                  <a:cubicBezTo>
                    <a:pt x="1" y="8"/>
                    <a:pt x="0" y="16"/>
                    <a:pt x="0" y="24"/>
                  </a:cubicBezTo>
                  <a:cubicBezTo>
                    <a:pt x="0" y="25"/>
                    <a:pt x="0" y="26"/>
                    <a:pt x="0"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29">
              <a:extLst>
                <a:ext uri="{FF2B5EF4-FFF2-40B4-BE49-F238E27FC236}">
                  <a16:creationId xmlns:a16="http://schemas.microsoft.com/office/drawing/2014/main" id="{65B00D4A-1E5B-6730-5B75-5FB914A15310}"/>
                </a:ext>
              </a:extLst>
            </p:cNvPr>
            <p:cNvSpPr/>
            <p:nvPr/>
          </p:nvSpPr>
          <p:spPr>
            <a:xfrm>
              <a:off x="2633765" y="-831815"/>
              <a:ext cx="6480" cy="4320"/>
            </a:xfrm>
            <a:custGeom>
              <a:avLst/>
              <a:gdLst/>
              <a:ahLst/>
              <a:cxnLst/>
              <a:rect l="l" t="t" r="r" b="b"/>
              <a:pathLst>
                <a:path w="18" h="12" extrusionOk="0">
                  <a:moveTo>
                    <a:pt x="13" y="2"/>
                  </a:moveTo>
                  <a:cubicBezTo>
                    <a:pt x="13" y="1"/>
                    <a:pt x="12" y="2"/>
                    <a:pt x="11" y="1"/>
                  </a:cubicBezTo>
                  <a:cubicBezTo>
                    <a:pt x="10" y="0"/>
                    <a:pt x="10" y="0"/>
                    <a:pt x="9" y="0"/>
                  </a:cubicBezTo>
                  <a:cubicBezTo>
                    <a:pt x="8" y="0"/>
                    <a:pt x="7" y="0"/>
                    <a:pt x="6" y="1"/>
                  </a:cubicBezTo>
                  <a:cubicBezTo>
                    <a:pt x="5" y="1"/>
                    <a:pt x="5" y="1"/>
                    <a:pt x="5" y="2"/>
                  </a:cubicBezTo>
                  <a:cubicBezTo>
                    <a:pt x="4" y="3"/>
                    <a:pt x="3" y="4"/>
                    <a:pt x="2" y="5"/>
                  </a:cubicBezTo>
                  <a:cubicBezTo>
                    <a:pt x="1" y="7"/>
                    <a:pt x="0" y="9"/>
                    <a:pt x="0" y="11"/>
                  </a:cubicBezTo>
                  <a:lnTo>
                    <a:pt x="17" y="11"/>
                  </a:lnTo>
                  <a:cubicBezTo>
                    <a:pt x="17" y="9"/>
                    <a:pt x="16" y="6"/>
                    <a:pt x="14" y="4"/>
                  </a:cubicBezTo>
                  <a:cubicBezTo>
                    <a:pt x="13" y="3"/>
                    <a:pt x="13" y="2"/>
                    <a:pt x="13"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1414;p29">
              <a:extLst>
                <a:ext uri="{FF2B5EF4-FFF2-40B4-BE49-F238E27FC236}">
                  <a16:creationId xmlns:a16="http://schemas.microsoft.com/office/drawing/2014/main" id="{2F5DD05E-B599-3282-668A-42B21D6E4C42}"/>
                </a:ext>
              </a:extLst>
            </p:cNvPr>
            <p:cNvSpPr/>
            <p:nvPr/>
          </p:nvSpPr>
          <p:spPr>
            <a:xfrm>
              <a:off x="2657525" y="-817775"/>
              <a:ext cx="7200" cy="23760"/>
            </a:xfrm>
            <a:custGeom>
              <a:avLst/>
              <a:gdLst/>
              <a:ahLst/>
              <a:cxnLst/>
              <a:rect l="l" t="t" r="r" b="b"/>
              <a:pathLst>
                <a:path w="20" h="66" extrusionOk="0">
                  <a:moveTo>
                    <a:pt x="0" y="21"/>
                  </a:moveTo>
                  <a:cubicBezTo>
                    <a:pt x="0" y="32"/>
                    <a:pt x="1" y="43"/>
                    <a:pt x="2" y="54"/>
                  </a:cubicBezTo>
                  <a:cubicBezTo>
                    <a:pt x="3" y="65"/>
                    <a:pt x="16" y="65"/>
                    <a:pt x="17" y="55"/>
                  </a:cubicBezTo>
                  <a:cubicBezTo>
                    <a:pt x="17" y="42"/>
                    <a:pt x="19" y="28"/>
                    <a:pt x="19" y="14"/>
                  </a:cubicBezTo>
                  <a:cubicBezTo>
                    <a:pt x="19" y="9"/>
                    <a:pt x="19" y="5"/>
                    <a:pt x="19" y="0"/>
                  </a:cubicBezTo>
                  <a:lnTo>
                    <a:pt x="1" y="0"/>
                  </a:lnTo>
                  <a:cubicBezTo>
                    <a:pt x="0" y="4"/>
                    <a:pt x="0" y="9"/>
                    <a:pt x="0" y="13"/>
                  </a:cubicBezTo>
                  <a:cubicBezTo>
                    <a:pt x="0" y="16"/>
                    <a:pt x="0" y="18"/>
                    <a:pt x="0"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1415;p29">
              <a:extLst>
                <a:ext uri="{FF2B5EF4-FFF2-40B4-BE49-F238E27FC236}">
                  <a16:creationId xmlns:a16="http://schemas.microsoft.com/office/drawing/2014/main" id="{0C73092E-35CC-918B-7DC7-B88453D06F53}"/>
                </a:ext>
              </a:extLst>
            </p:cNvPr>
            <p:cNvSpPr/>
            <p:nvPr/>
          </p:nvSpPr>
          <p:spPr>
            <a:xfrm>
              <a:off x="2657525" y="-823895"/>
              <a:ext cx="7200" cy="6480"/>
            </a:xfrm>
            <a:custGeom>
              <a:avLst/>
              <a:gdLst/>
              <a:ahLst/>
              <a:cxnLst/>
              <a:rect l="l" t="t" r="r" b="b"/>
              <a:pathLst>
                <a:path w="20" h="18" extrusionOk="0">
                  <a:moveTo>
                    <a:pt x="6" y="3"/>
                  </a:moveTo>
                  <a:cubicBezTo>
                    <a:pt x="5" y="4"/>
                    <a:pt x="5" y="4"/>
                    <a:pt x="4" y="6"/>
                  </a:cubicBezTo>
                  <a:cubicBezTo>
                    <a:pt x="2" y="8"/>
                    <a:pt x="1" y="13"/>
                    <a:pt x="0" y="17"/>
                  </a:cubicBezTo>
                  <a:lnTo>
                    <a:pt x="19" y="17"/>
                  </a:lnTo>
                  <a:cubicBezTo>
                    <a:pt x="19" y="13"/>
                    <a:pt x="18" y="10"/>
                    <a:pt x="16" y="6"/>
                  </a:cubicBezTo>
                  <a:cubicBezTo>
                    <a:pt x="16" y="6"/>
                    <a:pt x="15" y="5"/>
                    <a:pt x="15" y="4"/>
                  </a:cubicBezTo>
                  <a:cubicBezTo>
                    <a:pt x="13" y="2"/>
                    <a:pt x="8" y="0"/>
                    <a:pt x="6"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1416;p29">
              <a:extLst>
                <a:ext uri="{FF2B5EF4-FFF2-40B4-BE49-F238E27FC236}">
                  <a16:creationId xmlns:a16="http://schemas.microsoft.com/office/drawing/2014/main" id="{AE0AA185-D3AD-9701-961A-0AA5D1F3E86E}"/>
                </a:ext>
              </a:extLst>
            </p:cNvPr>
            <p:cNvSpPr/>
            <p:nvPr/>
          </p:nvSpPr>
          <p:spPr>
            <a:xfrm>
              <a:off x="2675525" y="-817415"/>
              <a:ext cx="11880" cy="56880"/>
            </a:xfrm>
            <a:custGeom>
              <a:avLst/>
              <a:gdLst/>
              <a:ahLst/>
              <a:cxnLst/>
              <a:rect l="l" t="t" r="r" b="b"/>
              <a:pathLst>
                <a:path w="33" h="158" extrusionOk="0">
                  <a:moveTo>
                    <a:pt x="2" y="42"/>
                  </a:moveTo>
                  <a:cubicBezTo>
                    <a:pt x="1" y="56"/>
                    <a:pt x="0" y="71"/>
                    <a:pt x="0" y="85"/>
                  </a:cubicBezTo>
                  <a:cubicBezTo>
                    <a:pt x="0" y="104"/>
                    <a:pt x="1" y="122"/>
                    <a:pt x="4" y="140"/>
                  </a:cubicBezTo>
                  <a:cubicBezTo>
                    <a:pt x="2" y="151"/>
                    <a:pt x="24" y="157"/>
                    <a:pt x="26" y="142"/>
                  </a:cubicBezTo>
                  <a:cubicBezTo>
                    <a:pt x="28" y="109"/>
                    <a:pt x="22" y="72"/>
                    <a:pt x="29" y="39"/>
                  </a:cubicBezTo>
                  <a:cubicBezTo>
                    <a:pt x="31" y="34"/>
                    <a:pt x="31" y="13"/>
                    <a:pt x="32" y="0"/>
                  </a:cubicBezTo>
                  <a:lnTo>
                    <a:pt x="7" y="0"/>
                  </a:lnTo>
                  <a:cubicBezTo>
                    <a:pt x="6" y="14"/>
                    <a:pt x="5" y="28"/>
                    <a:pt x="2" y="4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1417;p29">
              <a:extLst>
                <a:ext uri="{FF2B5EF4-FFF2-40B4-BE49-F238E27FC236}">
                  <a16:creationId xmlns:a16="http://schemas.microsoft.com/office/drawing/2014/main" id="{8EE4C374-5E1A-1C50-E883-734A27E020BC}"/>
                </a:ext>
              </a:extLst>
            </p:cNvPr>
            <p:cNvSpPr/>
            <p:nvPr/>
          </p:nvSpPr>
          <p:spPr>
            <a:xfrm>
              <a:off x="2678405" y="-827855"/>
              <a:ext cx="11520" cy="10440"/>
            </a:xfrm>
            <a:custGeom>
              <a:avLst/>
              <a:gdLst/>
              <a:ahLst/>
              <a:cxnLst/>
              <a:rect l="l" t="t" r="r" b="b"/>
              <a:pathLst>
                <a:path w="32" h="29" extrusionOk="0">
                  <a:moveTo>
                    <a:pt x="0" y="28"/>
                  </a:moveTo>
                  <a:lnTo>
                    <a:pt x="24" y="28"/>
                  </a:lnTo>
                  <a:lnTo>
                    <a:pt x="24" y="27"/>
                  </a:lnTo>
                  <a:cubicBezTo>
                    <a:pt x="24" y="23"/>
                    <a:pt x="25" y="19"/>
                    <a:pt x="26" y="16"/>
                  </a:cubicBezTo>
                  <a:cubicBezTo>
                    <a:pt x="28" y="15"/>
                    <a:pt x="29" y="13"/>
                    <a:pt x="30" y="12"/>
                  </a:cubicBezTo>
                  <a:cubicBezTo>
                    <a:pt x="31" y="10"/>
                    <a:pt x="31" y="9"/>
                    <a:pt x="31" y="7"/>
                  </a:cubicBezTo>
                  <a:cubicBezTo>
                    <a:pt x="31" y="5"/>
                    <a:pt x="31" y="3"/>
                    <a:pt x="30" y="1"/>
                  </a:cubicBezTo>
                  <a:cubicBezTo>
                    <a:pt x="30" y="1"/>
                    <a:pt x="29" y="1"/>
                    <a:pt x="29" y="0"/>
                  </a:cubicBezTo>
                  <a:lnTo>
                    <a:pt x="6" y="0"/>
                  </a:lnTo>
                  <a:lnTo>
                    <a:pt x="6" y="1"/>
                  </a:lnTo>
                  <a:cubicBezTo>
                    <a:pt x="5" y="1"/>
                    <a:pt x="5" y="2"/>
                    <a:pt x="5" y="2"/>
                  </a:cubicBezTo>
                  <a:cubicBezTo>
                    <a:pt x="2" y="11"/>
                    <a:pt x="1" y="19"/>
                    <a:pt x="0"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29">
              <a:extLst>
                <a:ext uri="{FF2B5EF4-FFF2-40B4-BE49-F238E27FC236}">
                  <a16:creationId xmlns:a16="http://schemas.microsoft.com/office/drawing/2014/main" id="{A3671E08-4092-D76A-E000-8F288D17D6C4}"/>
                </a:ext>
              </a:extLst>
            </p:cNvPr>
            <p:cNvSpPr/>
            <p:nvPr/>
          </p:nvSpPr>
          <p:spPr>
            <a:xfrm>
              <a:off x="2680565" y="-829295"/>
              <a:ext cx="8640" cy="2160"/>
            </a:xfrm>
            <a:custGeom>
              <a:avLst/>
              <a:gdLst/>
              <a:ahLst/>
              <a:cxnLst/>
              <a:rect l="l" t="t" r="r" b="b"/>
              <a:pathLst>
                <a:path w="24" h="6" extrusionOk="0">
                  <a:moveTo>
                    <a:pt x="16" y="0"/>
                  </a:moveTo>
                  <a:lnTo>
                    <a:pt x="12" y="0"/>
                  </a:lnTo>
                  <a:lnTo>
                    <a:pt x="11" y="0"/>
                  </a:lnTo>
                  <a:cubicBezTo>
                    <a:pt x="9" y="0"/>
                    <a:pt x="6" y="0"/>
                    <a:pt x="5" y="1"/>
                  </a:cubicBezTo>
                  <a:cubicBezTo>
                    <a:pt x="3" y="2"/>
                    <a:pt x="1" y="4"/>
                    <a:pt x="0" y="5"/>
                  </a:cubicBezTo>
                  <a:lnTo>
                    <a:pt x="23" y="5"/>
                  </a:lnTo>
                  <a:cubicBezTo>
                    <a:pt x="22" y="3"/>
                    <a:pt x="21" y="2"/>
                    <a:pt x="19" y="1"/>
                  </a:cubicBezTo>
                  <a:cubicBezTo>
                    <a:pt x="18" y="0"/>
                    <a:pt x="17" y="0"/>
                    <a:pt x="1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29">
              <a:extLst>
                <a:ext uri="{FF2B5EF4-FFF2-40B4-BE49-F238E27FC236}">
                  <a16:creationId xmlns:a16="http://schemas.microsoft.com/office/drawing/2014/main" id="{6AB69A03-00A5-927D-B65F-990E9F1342F2}"/>
                </a:ext>
              </a:extLst>
            </p:cNvPr>
            <p:cNvSpPr/>
            <p:nvPr/>
          </p:nvSpPr>
          <p:spPr>
            <a:xfrm>
              <a:off x="2697125" y="-816695"/>
              <a:ext cx="10440" cy="36000"/>
            </a:xfrm>
            <a:custGeom>
              <a:avLst/>
              <a:gdLst/>
              <a:ahLst/>
              <a:cxnLst/>
              <a:rect l="l" t="t" r="r" b="b"/>
              <a:pathLst>
                <a:path w="29" h="100" extrusionOk="0">
                  <a:moveTo>
                    <a:pt x="0" y="20"/>
                  </a:moveTo>
                  <a:cubicBezTo>
                    <a:pt x="0" y="44"/>
                    <a:pt x="1" y="67"/>
                    <a:pt x="4" y="90"/>
                  </a:cubicBezTo>
                  <a:cubicBezTo>
                    <a:pt x="5" y="99"/>
                    <a:pt x="18" y="97"/>
                    <a:pt x="19" y="90"/>
                  </a:cubicBezTo>
                  <a:cubicBezTo>
                    <a:pt x="22" y="67"/>
                    <a:pt x="23" y="45"/>
                    <a:pt x="24" y="23"/>
                  </a:cubicBezTo>
                  <a:cubicBezTo>
                    <a:pt x="25" y="15"/>
                    <a:pt x="26" y="7"/>
                    <a:pt x="28" y="0"/>
                  </a:cubicBezTo>
                  <a:lnTo>
                    <a:pt x="1" y="0"/>
                  </a:lnTo>
                  <a:cubicBezTo>
                    <a:pt x="0" y="6"/>
                    <a:pt x="0" y="12"/>
                    <a:pt x="0" y="19"/>
                  </a:cubicBezTo>
                  <a:lnTo>
                    <a:pt x="0" y="2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1420;p29">
              <a:extLst>
                <a:ext uri="{FF2B5EF4-FFF2-40B4-BE49-F238E27FC236}">
                  <a16:creationId xmlns:a16="http://schemas.microsoft.com/office/drawing/2014/main" id="{90CCDBE4-CD15-F479-FAC8-0D39A7B6EC18}"/>
                </a:ext>
              </a:extLst>
            </p:cNvPr>
            <p:cNvSpPr/>
            <p:nvPr/>
          </p:nvSpPr>
          <p:spPr>
            <a:xfrm>
              <a:off x="2697485" y="-825335"/>
              <a:ext cx="10080" cy="7920"/>
            </a:xfrm>
            <a:custGeom>
              <a:avLst/>
              <a:gdLst/>
              <a:ahLst/>
              <a:cxnLst/>
              <a:rect l="l" t="t" r="r" b="b"/>
              <a:pathLst>
                <a:path w="28" h="22" extrusionOk="0">
                  <a:moveTo>
                    <a:pt x="20" y="2"/>
                  </a:moveTo>
                  <a:lnTo>
                    <a:pt x="19" y="1"/>
                  </a:lnTo>
                  <a:cubicBezTo>
                    <a:pt x="18" y="0"/>
                    <a:pt x="16" y="0"/>
                    <a:pt x="15" y="0"/>
                  </a:cubicBezTo>
                  <a:cubicBezTo>
                    <a:pt x="14" y="0"/>
                    <a:pt x="12" y="0"/>
                    <a:pt x="11" y="1"/>
                  </a:cubicBezTo>
                  <a:lnTo>
                    <a:pt x="10" y="2"/>
                  </a:lnTo>
                  <a:cubicBezTo>
                    <a:pt x="8" y="4"/>
                    <a:pt x="6" y="6"/>
                    <a:pt x="4" y="9"/>
                  </a:cubicBezTo>
                  <a:cubicBezTo>
                    <a:pt x="2" y="13"/>
                    <a:pt x="1" y="17"/>
                    <a:pt x="0" y="21"/>
                  </a:cubicBezTo>
                  <a:lnTo>
                    <a:pt x="26" y="21"/>
                  </a:lnTo>
                  <a:cubicBezTo>
                    <a:pt x="27" y="20"/>
                    <a:pt x="27" y="18"/>
                    <a:pt x="27" y="17"/>
                  </a:cubicBezTo>
                  <a:cubicBezTo>
                    <a:pt x="27" y="14"/>
                    <a:pt x="26" y="10"/>
                    <a:pt x="24" y="7"/>
                  </a:cubicBezTo>
                  <a:cubicBezTo>
                    <a:pt x="23" y="5"/>
                    <a:pt x="22" y="3"/>
                    <a:pt x="2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1421;p29">
              <a:extLst>
                <a:ext uri="{FF2B5EF4-FFF2-40B4-BE49-F238E27FC236}">
                  <a16:creationId xmlns:a16="http://schemas.microsoft.com/office/drawing/2014/main" id="{1606D465-101A-A681-7A23-9E854B7DB8F9}"/>
                </a:ext>
              </a:extLst>
            </p:cNvPr>
            <p:cNvSpPr/>
            <p:nvPr/>
          </p:nvSpPr>
          <p:spPr>
            <a:xfrm>
              <a:off x="2720165" y="-816695"/>
              <a:ext cx="11160" cy="32040"/>
            </a:xfrm>
            <a:custGeom>
              <a:avLst/>
              <a:gdLst/>
              <a:ahLst/>
              <a:cxnLst/>
              <a:rect l="l" t="t" r="r" b="b"/>
              <a:pathLst>
                <a:path w="31" h="89" extrusionOk="0">
                  <a:moveTo>
                    <a:pt x="0" y="27"/>
                  </a:moveTo>
                  <a:cubicBezTo>
                    <a:pt x="0" y="34"/>
                    <a:pt x="0" y="41"/>
                    <a:pt x="0" y="48"/>
                  </a:cubicBezTo>
                  <a:cubicBezTo>
                    <a:pt x="0" y="59"/>
                    <a:pt x="0" y="70"/>
                    <a:pt x="1" y="80"/>
                  </a:cubicBezTo>
                  <a:cubicBezTo>
                    <a:pt x="2" y="81"/>
                    <a:pt x="2" y="82"/>
                    <a:pt x="2" y="83"/>
                  </a:cubicBezTo>
                  <a:cubicBezTo>
                    <a:pt x="3" y="84"/>
                    <a:pt x="4" y="85"/>
                    <a:pt x="6" y="86"/>
                  </a:cubicBezTo>
                  <a:cubicBezTo>
                    <a:pt x="8" y="87"/>
                    <a:pt x="9" y="88"/>
                    <a:pt x="11" y="88"/>
                  </a:cubicBezTo>
                  <a:cubicBezTo>
                    <a:pt x="13" y="88"/>
                    <a:pt x="14" y="87"/>
                    <a:pt x="16" y="86"/>
                  </a:cubicBezTo>
                  <a:cubicBezTo>
                    <a:pt x="18" y="85"/>
                    <a:pt x="19" y="84"/>
                    <a:pt x="20" y="83"/>
                  </a:cubicBezTo>
                  <a:cubicBezTo>
                    <a:pt x="21" y="82"/>
                    <a:pt x="21" y="81"/>
                    <a:pt x="21" y="80"/>
                  </a:cubicBezTo>
                  <a:cubicBezTo>
                    <a:pt x="21" y="61"/>
                    <a:pt x="23" y="42"/>
                    <a:pt x="26" y="24"/>
                  </a:cubicBezTo>
                  <a:cubicBezTo>
                    <a:pt x="27" y="16"/>
                    <a:pt x="30" y="8"/>
                    <a:pt x="30" y="0"/>
                  </a:cubicBezTo>
                  <a:lnTo>
                    <a:pt x="4" y="0"/>
                  </a:lnTo>
                  <a:cubicBezTo>
                    <a:pt x="2" y="9"/>
                    <a:pt x="1" y="18"/>
                    <a:pt x="0"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1422;p29">
              <a:extLst>
                <a:ext uri="{FF2B5EF4-FFF2-40B4-BE49-F238E27FC236}">
                  <a16:creationId xmlns:a16="http://schemas.microsoft.com/office/drawing/2014/main" id="{B5AA3A48-07AD-37B3-5BDC-89A42493C80D}"/>
                </a:ext>
              </a:extLst>
            </p:cNvPr>
            <p:cNvSpPr/>
            <p:nvPr/>
          </p:nvSpPr>
          <p:spPr>
            <a:xfrm>
              <a:off x="2721965" y="-824975"/>
              <a:ext cx="10080" cy="8640"/>
            </a:xfrm>
            <a:custGeom>
              <a:avLst/>
              <a:gdLst/>
              <a:ahLst/>
              <a:cxnLst/>
              <a:rect l="l" t="t" r="r" b="b"/>
              <a:pathLst>
                <a:path w="28" h="24" extrusionOk="0">
                  <a:moveTo>
                    <a:pt x="21" y="2"/>
                  </a:moveTo>
                  <a:cubicBezTo>
                    <a:pt x="20" y="2"/>
                    <a:pt x="20" y="1"/>
                    <a:pt x="19" y="1"/>
                  </a:cubicBezTo>
                  <a:cubicBezTo>
                    <a:pt x="18" y="0"/>
                    <a:pt x="16" y="0"/>
                    <a:pt x="15" y="0"/>
                  </a:cubicBezTo>
                  <a:cubicBezTo>
                    <a:pt x="13" y="0"/>
                    <a:pt x="13" y="0"/>
                    <a:pt x="12" y="1"/>
                  </a:cubicBezTo>
                  <a:cubicBezTo>
                    <a:pt x="11" y="1"/>
                    <a:pt x="11" y="2"/>
                    <a:pt x="10" y="2"/>
                  </a:cubicBezTo>
                  <a:cubicBezTo>
                    <a:pt x="8" y="5"/>
                    <a:pt x="7" y="7"/>
                    <a:pt x="5" y="10"/>
                  </a:cubicBezTo>
                  <a:cubicBezTo>
                    <a:pt x="3" y="14"/>
                    <a:pt x="1" y="19"/>
                    <a:pt x="0" y="23"/>
                  </a:cubicBezTo>
                  <a:lnTo>
                    <a:pt x="26" y="23"/>
                  </a:lnTo>
                  <a:cubicBezTo>
                    <a:pt x="27" y="22"/>
                    <a:pt x="27" y="20"/>
                    <a:pt x="27" y="19"/>
                  </a:cubicBezTo>
                  <a:cubicBezTo>
                    <a:pt x="27" y="14"/>
                    <a:pt x="25" y="10"/>
                    <a:pt x="23" y="6"/>
                  </a:cubicBezTo>
                  <a:cubicBezTo>
                    <a:pt x="22" y="5"/>
                    <a:pt x="22" y="4"/>
                    <a:pt x="21"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1423;p29">
              <a:extLst>
                <a:ext uri="{FF2B5EF4-FFF2-40B4-BE49-F238E27FC236}">
                  <a16:creationId xmlns:a16="http://schemas.microsoft.com/office/drawing/2014/main" id="{F244BA8E-99BE-E89B-AE2C-3505E9919330}"/>
                </a:ext>
              </a:extLst>
            </p:cNvPr>
            <p:cNvSpPr/>
            <p:nvPr/>
          </p:nvSpPr>
          <p:spPr>
            <a:xfrm>
              <a:off x="2742125" y="-816695"/>
              <a:ext cx="12240" cy="25200"/>
            </a:xfrm>
            <a:custGeom>
              <a:avLst/>
              <a:gdLst/>
              <a:ahLst/>
              <a:cxnLst/>
              <a:rect l="l" t="t" r="r" b="b"/>
              <a:pathLst>
                <a:path w="34" h="70" extrusionOk="0">
                  <a:moveTo>
                    <a:pt x="7" y="5"/>
                  </a:moveTo>
                  <a:cubicBezTo>
                    <a:pt x="5" y="11"/>
                    <a:pt x="4" y="16"/>
                    <a:pt x="3" y="22"/>
                  </a:cubicBezTo>
                  <a:cubicBezTo>
                    <a:pt x="1" y="31"/>
                    <a:pt x="0" y="40"/>
                    <a:pt x="0" y="49"/>
                  </a:cubicBezTo>
                  <a:cubicBezTo>
                    <a:pt x="0" y="53"/>
                    <a:pt x="0" y="57"/>
                    <a:pt x="1" y="61"/>
                  </a:cubicBezTo>
                  <a:cubicBezTo>
                    <a:pt x="1" y="62"/>
                    <a:pt x="1" y="63"/>
                    <a:pt x="2" y="64"/>
                  </a:cubicBezTo>
                  <a:cubicBezTo>
                    <a:pt x="3" y="65"/>
                    <a:pt x="4" y="66"/>
                    <a:pt x="6" y="67"/>
                  </a:cubicBezTo>
                  <a:cubicBezTo>
                    <a:pt x="8" y="68"/>
                    <a:pt x="9" y="69"/>
                    <a:pt x="11" y="69"/>
                  </a:cubicBezTo>
                  <a:cubicBezTo>
                    <a:pt x="12" y="69"/>
                    <a:pt x="14" y="68"/>
                    <a:pt x="16" y="67"/>
                  </a:cubicBezTo>
                  <a:cubicBezTo>
                    <a:pt x="18" y="66"/>
                    <a:pt x="19" y="65"/>
                    <a:pt x="19" y="64"/>
                  </a:cubicBezTo>
                  <a:cubicBezTo>
                    <a:pt x="20" y="63"/>
                    <a:pt x="20" y="62"/>
                    <a:pt x="20" y="61"/>
                  </a:cubicBezTo>
                  <a:cubicBezTo>
                    <a:pt x="21" y="50"/>
                    <a:pt x="22" y="39"/>
                    <a:pt x="25" y="28"/>
                  </a:cubicBezTo>
                  <a:cubicBezTo>
                    <a:pt x="27" y="19"/>
                    <a:pt x="31" y="9"/>
                    <a:pt x="33" y="0"/>
                  </a:cubicBezTo>
                  <a:lnTo>
                    <a:pt x="8" y="0"/>
                  </a:lnTo>
                  <a:cubicBezTo>
                    <a:pt x="7" y="1"/>
                    <a:pt x="7" y="3"/>
                    <a:pt x="7"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1424;p29">
              <a:extLst>
                <a:ext uri="{FF2B5EF4-FFF2-40B4-BE49-F238E27FC236}">
                  <a16:creationId xmlns:a16="http://schemas.microsoft.com/office/drawing/2014/main" id="{2D57B991-5548-7A3B-8572-6075B422D07F}"/>
                </a:ext>
              </a:extLst>
            </p:cNvPr>
            <p:cNvSpPr/>
            <p:nvPr/>
          </p:nvSpPr>
          <p:spPr>
            <a:xfrm>
              <a:off x="2745365" y="-821375"/>
              <a:ext cx="9360" cy="5040"/>
            </a:xfrm>
            <a:custGeom>
              <a:avLst/>
              <a:gdLst/>
              <a:ahLst/>
              <a:cxnLst/>
              <a:rect l="l" t="t" r="r" b="b"/>
              <a:pathLst>
                <a:path w="26" h="14" extrusionOk="0">
                  <a:moveTo>
                    <a:pt x="6" y="4"/>
                  </a:moveTo>
                  <a:cubicBezTo>
                    <a:pt x="4" y="7"/>
                    <a:pt x="2" y="10"/>
                    <a:pt x="0" y="13"/>
                  </a:cubicBezTo>
                  <a:lnTo>
                    <a:pt x="25" y="13"/>
                  </a:lnTo>
                  <a:cubicBezTo>
                    <a:pt x="25" y="13"/>
                    <a:pt x="25" y="12"/>
                    <a:pt x="25" y="11"/>
                  </a:cubicBezTo>
                  <a:lnTo>
                    <a:pt x="25" y="10"/>
                  </a:lnTo>
                  <a:cubicBezTo>
                    <a:pt x="25" y="9"/>
                    <a:pt x="24" y="7"/>
                    <a:pt x="23" y="5"/>
                  </a:cubicBezTo>
                  <a:cubicBezTo>
                    <a:pt x="22" y="3"/>
                    <a:pt x="21" y="2"/>
                    <a:pt x="19" y="1"/>
                  </a:cubicBezTo>
                  <a:cubicBezTo>
                    <a:pt x="17" y="0"/>
                    <a:pt x="16" y="0"/>
                    <a:pt x="14" y="0"/>
                  </a:cubicBezTo>
                  <a:cubicBezTo>
                    <a:pt x="12" y="0"/>
                    <a:pt x="10" y="0"/>
                    <a:pt x="9" y="1"/>
                  </a:cubicBezTo>
                  <a:cubicBezTo>
                    <a:pt x="8" y="2"/>
                    <a:pt x="7" y="3"/>
                    <a:pt x="6"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1425;p29">
              <a:extLst>
                <a:ext uri="{FF2B5EF4-FFF2-40B4-BE49-F238E27FC236}">
                  <a16:creationId xmlns:a16="http://schemas.microsoft.com/office/drawing/2014/main" id="{28F382D1-F590-8D2B-A289-C813EF340CBA}"/>
                </a:ext>
              </a:extLst>
            </p:cNvPr>
            <p:cNvSpPr/>
            <p:nvPr/>
          </p:nvSpPr>
          <p:spPr>
            <a:xfrm>
              <a:off x="2765885" y="-817775"/>
              <a:ext cx="11520" cy="52200"/>
            </a:xfrm>
            <a:custGeom>
              <a:avLst/>
              <a:gdLst/>
              <a:ahLst/>
              <a:cxnLst/>
              <a:rect l="l" t="t" r="r" b="b"/>
              <a:pathLst>
                <a:path w="32" h="145" extrusionOk="0">
                  <a:moveTo>
                    <a:pt x="4" y="41"/>
                  </a:moveTo>
                  <a:cubicBezTo>
                    <a:pt x="3" y="52"/>
                    <a:pt x="2" y="63"/>
                    <a:pt x="2" y="74"/>
                  </a:cubicBezTo>
                  <a:cubicBezTo>
                    <a:pt x="2" y="79"/>
                    <a:pt x="2" y="83"/>
                    <a:pt x="2" y="87"/>
                  </a:cubicBezTo>
                  <a:cubicBezTo>
                    <a:pt x="2" y="103"/>
                    <a:pt x="0" y="118"/>
                    <a:pt x="1" y="133"/>
                  </a:cubicBezTo>
                  <a:cubicBezTo>
                    <a:pt x="1" y="142"/>
                    <a:pt x="17" y="144"/>
                    <a:pt x="17" y="134"/>
                  </a:cubicBezTo>
                  <a:cubicBezTo>
                    <a:pt x="19" y="121"/>
                    <a:pt x="24" y="108"/>
                    <a:pt x="25" y="95"/>
                  </a:cubicBezTo>
                  <a:cubicBezTo>
                    <a:pt x="25" y="93"/>
                    <a:pt x="25" y="92"/>
                    <a:pt x="25" y="90"/>
                  </a:cubicBezTo>
                  <a:cubicBezTo>
                    <a:pt x="25" y="78"/>
                    <a:pt x="25" y="65"/>
                    <a:pt x="27" y="53"/>
                  </a:cubicBezTo>
                  <a:cubicBezTo>
                    <a:pt x="30" y="42"/>
                    <a:pt x="31" y="31"/>
                    <a:pt x="31" y="20"/>
                  </a:cubicBezTo>
                  <a:cubicBezTo>
                    <a:pt x="31" y="13"/>
                    <a:pt x="31" y="6"/>
                    <a:pt x="30" y="0"/>
                  </a:cubicBezTo>
                  <a:lnTo>
                    <a:pt x="8" y="1"/>
                  </a:lnTo>
                  <a:cubicBezTo>
                    <a:pt x="5" y="13"/>
                    <a:pt x="4" y="24"/>
                    <a:pt x="4" y="36"/>
                  </a:cubicBezTo>
                  <a:cubicBezTo>
                    <a:pt x="4" y="37"/>
                    <a:pt x="4" y="39"/>
                    <a:pt x="4" y="4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1426;p29">
              <a:extLst>
                <a:ext uri="{FF2B5EF4-FFF2-40B4-BE49-F238E27FC236}">
                  <a16:creationId xmlns:a16="http://schemas.microsoft.com/office/drawing/2014/main" id="{F0259858-4702-C5BE-99B1-195BECAD72E1}"/>
                </a:ext>
              </a:extLst>
            </p:cNvPr>
            <p:cNvSpPr/>
            <p:nvPr/>
          </p:nvSpPr>
          <p:spPr>
            <a:xfrm>
              <a:off x="2768765" y="-821735"/>
              <a:ext cx="8280" cy="4680"/>
            </a:xfrm>
            <a:custGeom>
              <a:avLst/>
              <a:gdLst/>
              <a:ahLst/>
              <a:cxnLst/>
              <a:rect l="l" t="t" r="r" b="b"/>
              <a:pathLst>
                <a:path w="23" h="13" extrusionOk="0">
                  <a:moveTo>
                    <a:pt x="10" y="1"/>
                  </a:moveTo>
                  <a:cubicBezTo>
                    <a:pt x="9" y="1"/>
                    <a:pt x="9" y="2"/>
                    <a:pt x="8" y="2"/>
                  </a:cubicBezTo>
                  <a:cubicBezTo>
                    <a:pt x="5" y="4"/>
                    <a:pt x="3" y="6"/>
                    <a:pt x="1" y="9"/>
                  </a:cubicBezTo>
                  <a:cubicBezTo>
                    <a:pt x="0" y="10"/>
                    <a:pt x="0" y="11"/>
                    <a:pt x="0" y="12"/>
                  </a:cubicBezTo>
                  <a:lnTo>
                    <a:pt x="22" y="10"/>
                  </a:lnTo>
                  <a:cubicBezTo>
                    <a:pt x="21" y="8"/>
                    <a:pt x="21" y="7"/>
                    <a:pt x="20" y="5"/>
                  </a:cubicBezTo>
                  <a:lnTo>
                    <a:pt x="20" y="4"/>
                  </a:lnTo>
                  <a:cubicBezTo>
                    <a:pt x="19" y="3"/>
                    <a:pt x="18" y="2"/>
                    <a:pt x="17" y="1"/>
                  </a:cubicBezTo>
                  <a:cubicBezTo>
                    <a:pt x="16" y="0"/>
                    <a:pt x="15" y="0"/>
                    <a:pt x="14" y="0"/>
                  </a:cubicBezTo>
                  <a:cubicBezTo>
                    <a:pt x="12" y="0"/>
                    <a:pt x="11" y="0"/>
                    <a:pt x="1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1427;p29">
              <a:extLst>
                <a:ext uri="{FF2B5EF4-FFF2-40B4-BE49-F238E27FC236}">
                  <a16:creationId xmlns:a16="http://schemas.microsoft.com/office/drawing/2014/main" id="{6FA308A4-607A-C7B4-4AF3-948C5D73583E}"/>
                </a:ext>
              </a:extLst>
            </p:cNvPr>
            <p:cNvSpPr/>
            <p:nvPr/>
          </p:nvSpPr>
          <p:spPr>
            <a:xfrm>
              <a:off x="2790005" y="-819575"/>
              <a:ext cx="10080" cy="33840"/>
            </a:xfrm>
            <a:custGeom>
              <a:avLst/>
              <a:gdLst/>
              <a:ahLst/>
              <a:cxnLst/>
              <a:rect l="l" t="t" r="r" b="b"/>
              <a:pathLst>
                <a:path w="28" h="94" extrusionOk="0">
                  <a:moveTo>
                    <a:pt x="1" y="29"/>
                  </a:moveTo>
                  <a:cubicBezTo>
                    <a:pt x="3" y="45"/>
                    <a:pt x="3" y="61"/>
                    <a:pt x="4" y="77"/>
                  </a:cubicBezTo>
                  <a:cubicBezTo>
                    <a:pt x="5" y="93"/>
                    <a:pt x="24" y="92"/>
                    <a:pt x="25" y="78"/>
                  </a:cubicBezTo>
                  <a:cubicBezTo>
                    <a:pt x="26" y="65"/>
                    <a:pt x="27" y="51"/>
                    <a:pt x="27" y="38"/>
                  </a:cubicBezTo>
                  <a:cubicBezTo>
                    <a:pt x="27" y="36"/>
                    <a:pt x="27" y="34"/>
                    <a:pt x="27" y="31"/>
                  </a:cubicBezTo>
                  <a:cubicBezTo>
                    <a:pt x="26" y="26"/>
                    <a:pt x="26" y="21"/>
                    <a:pt x="26" y="16"/>
                  </a:cubicBezTo>
                  <a:cubicBezTo>
                    <a:pt x="26" y="10"/>
                    <a:pt x="26" y="5"/>
                    <a:pt x="27" y="0"/>
                  </a:cubicBezTo>
                  <a:lnTo>
                    <a:pt x="1" y="2"/>
                  </a:lnTo>
                  <a:cubicBezTo>
                    <a:pt x="0" y="6"/>
                    <a:pt x="0" y="10"/>
                    <a:pt x="0" y="14"/>
                  </a:cubicBezTo>
                  <a:cubicBezTo>
                    <a:pt x="0" y="19"/>
                    <a:pt x="0" y="24"/>
                    <a:pt x="1"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 name="Google Shape;1428;p29">
              <a:extLst>
                <a:ext uri="{FF2B5EF4-FFF2-40B4-BE49-F238E27FC236}">
                  <a16:creationId xmlns:a16="http://schemas.microsoft.com/office/drawing/2014/main" id="{38F3471D-A7AF-A39A-7F9C-BEB59EBB1431}"/>
                </a:ext>
              </a:extLst>
            </p:cNvPr>
            <p:cNvSpPr/>
            <p:nvPr/>
          </p:nvSpPr>
          <p:spPr>
            <a:xfrm>
              <a:off x="2790365" y="-827135"/>
              <a:ext cx="10440" cy="8280"/>
            </a:xfrm>
            <a:custGeom>
              <a:avLst/>
              <a:gdLst/>
              <a:ahLst/>
              <a:cxnLst/>
              <a:rect l="l" t="t" r="r" b="b"/>
              <a:pathLst>
                <a:path w="29" h="23" extrusionOk="0">
                  <a:moveTo>
                    <a:pt x="5" y="11"/>
                  </a:moveTo>
                  <a:cubicBezTo>
                    <a:pt x="3" y="15"/>
                    <a:pt x="1" y="18"/>
                    <a:pt x="0" y="22"/>
                  </a:cubicBezTo>
                  <a:lnTo>
                    <a:pt x="27" y="20"/>
                  </a:lnTo>
                  <a:cubicBezTo>
                    <a:pt x="28" y="8"/>
                    <a:pt x="11" y="0"/>
                    <a:pt x="5"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 name="Google Shape;1429;p29">
              <a:extLst>
                <a:ext uri="{FF2B5EF4-FFF2-40B4-BE49-F238E27FC236}">
                  <a16:creationId xmlns:a16="http://schemas.microsoft.com/office/drawing/2014/main" id="{EFEEDF4D-6652-B759-005E-444EB8A6AB4D}"/>
                </a:ext>
              </a:extLst>
            </p:cNvPr>
            <p:cNvSpPr/>
            <p:nvPr/>
          </p:nvSpPr>
          <p:spPr>
            <a:xfrm>
              <a:off x="2811245" y="-822455"/>
              <a:ext cx="13320" cy="37800"/>
            </a:xfrm>
            <a:custGeom>
              <a:avLst/>
              <a:gdLst/>
              <a:ahLst/>
              <a:cxnLst/>
              <a:rect l="l" t="t" r="r" b="b"/>
              <a:pathLst>
                <a:path w="37" h="105" extrusionOk="0">
                  <a:moveTo>
                    <a:pt x="4" y="30"/>
                  </a:moveTo>
                  <a:cubicBezTo>
                    <a:pt x="4" y="51"/>
                    <a:pt x="0" y="70"/>
                    <a:pt x="1" y="91"/>
                  </a:cubicBezTo>
                  <a:cubicBezTo>
                    <a:pt x="1" y="104"/>
                    <a:pt x="22" y="104"/>
                    <a:pt x="23" y="91"/>
                  </a:cubicBezTo>
                  <a:cubicBezTo>
                    <a:pt x="24" y="66"/>
                    <a:pt x="36" y="29"/>
                    <a:pt x="30" y="0"/>
                  </a:cubicBezTo>
                  <a:lnTo>
                    <a:pt x="4" y="3"/>
                  </a:lnTo>
                  <a:cubicBezTo>
                    <a:pt x="4" y="12"/>
                    <a:pt x="5" y="21"/>
                    <a:pt x="4" y="3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1430;p29">
              <a:extLst>
                <a:ext uri="{FF2B5EF4-FFF2-40B4-BE49-F238E27FC236}">
                  <a16:creationId xmlns:a16="http://schemas.microsoft.com/office/drawing/2014/main" id="{86432839-493E-504E-E140-8E21A687177F}"/>
                </a:ext>
              </a:extLst>
            </p:cNvPr>
            <p:cNvSpPr/>
            <p:nvPr/>
          </p:nvSpPr>
          <p:spPr>
            <a:xfrm>
              <a:off x="2812685" y="-829295"/>
              <a:ext cx="9720" cy="8280"/>
            </a:xfrm>
            <a:custGeom>
              <a:avLst/>
              <a:gdLst/>
              <a:ahLst/>
              <a:cxnLst/>
              <a:rect l="l" t="t" r="r" b="b"/>
              <a:pathLst>
                <a:path w="27" h="23" extrusionOk="0">
                  <a:moveTo>
                    <a:pt x="0" y="22"/>
                  </a:moveTo>
                  <a:lnTo>
                    <a:pt x="26" y="20"/>
                  </a:lnTo>
                  <a:cubicBezTo>
                    <a:pt x="25" y="14"/>
                    <a:pt x="23" y="8"/>
                    <a:pt x="20" y="2"/>
                  </a:cubicBezTo>
                  <a:cubicBezTo>
                    <a:pt x="20" y="2"/>
                    <a:pt x="19" y="1"/>
                    <a:pt x="19" y="0"/>
                  </a:cubicBezTo>
                  <a:lnTo>
                    <a:pt x="6" y="0"/>
                  </a:lnTo>
                  <a:cubicBezTo>
                    <a:pt x="6" y="1"/>
                    <a:pt x="5" y="1"/>
                    <a:pt x="5" y="2"/>
                  </a:cubicBezTo>
                  <a:cubicBezTo>
                    <a:pt x="2" y="8"/>
                    <a:pt x="0" y="14"/>
                    <a:pt x="0" y="21"/>
                  </a:cubicBezTo>
                  <a:cubicBezTo>
                    <a:pt x="0" y="22"/>
                    <a:pt x="0" y="22"/>
                    <a:pt x="0"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1431;p29">
              <a:extLst>
                <a:ext uri="{FF2B5EF4-FFF2-40B4-BE49-F238E27FC236}">
                  <a16:creationId xmlns:a16="http://schemas.microsoft.com/office/drawing/2014/main" id="{62A74ADD-5652-6272-8B30-C36E37A99C0C}"/>
                </a:ext>
              </a:extLst>
            </p:cNvPr>
            <p:cNvSpPr/>
            <p:nvPr/>
          </p:nvSpPr>
          <p:spPr>
            <a:xfrm>
              <a:off x="2814845" y="-830375"/>
              <a:ext cx="4680" cy="1440"/>
            </a:xfrm>
            <a:custGeom>
              <a:avLst/>
              <a:gdLst/>
              <a:ahLst/>
              <a:cxnLst/>
              <a:rect l="l" t="t" r="r" b="b"/>
              <a:pathLst>
                <a:path w="13" h="4" extrusionOk="0">
                  <a:moveTo>
                    <a:pt x="12" y="3"/>
                  </a:moveTo>
                  <a:cubicBezTo>
                    <a:pt x="12" y="2"/>
                    <a:pt x="11" y="1"/>
                    <a:pt x="10" y="1"/>
                  </a:cubicBezTo>
                  <a:cubicBezTo>
                    <a:pt x="9" y="0"/>
                    <a:pt x="7" y="0"/>
                    <a:pt x="6" y="0"/>
                  </a:cubicBezTo>
                  <a:cubicBezTo>
                    <a:pt x="4" y="0"/>
                    <a:pt x="3" y="0"/>
                    <a:pt x="2" y="1"/>
                  </a:cubicBezTo>
                  <a:cubicBezTo>
                    <a:pt x="1" y="1"/>
                    <a:pt x="1" y="2"/>
                    <a:pt x="0" y="3"/>
                  </a:cubicBezTo>
                  <a:lnTo>
                    <a:pt x="12"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1432;p29">
              <a:extLst>
                <a:ext uri="{FF2B5EF4-FFF2-40B4-BE49-F238E27FC236}">
                  <a16:creationId xmlns:a16="http://schemas.microsoft.com/office/drawing/2014/main" id="{A411CF67-4374-CD24-ABFE-7F882E0C796E}"/>
                </a:ext>
              </a:extLst>
            </p:cNvPr>
            <p:cNvSpPr/>
            <p:nvPr/>
          </p:nvSpPr>
          <p:spPr>
            <a:xfrm>
              <a:off x="2835005" y="-824615"/>
              <a:ext cx="11880" cy="39600"/>
            </a:xfrm>
            <a:custGeom>
              <a:avLst/>
              <a:gdLst/>
              <a:ahLst/>
              <a:cxnLst/>
              <a:rect l="l" t="t" r="r" b="b"/>
              <a:pathLst>
                <a:path w="33" h="110" extrusionOk="0">
                  <a:moveTo>
                    <a:pt x="1" y="95"/>
                  </a:moveTo>
                  <a:cubicBezTo>
                    <a:pt x="1" y="106"/>
                    <a:pt x="19" y="109"/>
                    <a:pt x="19" y="96"/>
                  </a:cubicBezTo>
                  <a:cubicBezTo>
                    <a:pt x="19" y="70"/>
                    <a:pt x="22" y="45"/>
                    <a:pt x="27" y="19"/>
                  </a:cubicBezTo>
                  <a:cubicBezTo>
                    <a:pt x="28" y="12"/>
                    <a:pt x="31" y="6"/>
                    <a:pt x="32" y="0"/>
                  </a:cubicBezTo>
                  <a:lnTo>
                    <a:pt x="9" y="1"/>
                  </a:lnTo>
                  <a:cubicBezTo>
                    <a:pt x="3" y="25"/>
                    <a:pt x="0" y="50"/>
                    <a:pt x="0" y="75"/>
                  </a:cubicBezTo>
                  <a:cubicBezTo>
                    <a:pt x="0" y="82"/>
                    <a:pt x="0" y="88"/>
                    <a:pt x="1" y="9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29">
              <a:extLst>
                <a:ext uri="{FF2B5EF4-FFF2-40B4-BE49-F238E27FC236}">
                  <a16:creationId xmlns:a16="http://schemas.microsoft.com/office/drawing/2014/main" id="{7D9E70B6-3A73-48F8-FDC6-FD8CAC1AA02B}"/>
                </a:ext>
              </a:extLst>
            </p:cNvPr>
            <p:cNvSpPr/>
            <p:nvPr/>
          </p:nvSpPr>
          <p:spPr>
            <a:xfrm>
              <a:off x="2838245" y="-829295"/>
              <a:ext cx="8640" cy="5760"/>
            </a:xfrm>
            <a:custGeom>
              <a:avLst/>
              <a:gdLst/>
              <a:ahLst/>
              <a:cxnLst/>
              <a:rect l="l" t="t" r="r" b="b"/>
              <a:pathLst>
                <a:path w="24" h="16" extrusionOk="0">
                  <a:moveTo>
                    <a:pt x="22" y="14"/>
                  </a:moveTo>
                  <a:cubicBezTo>
                    <a:pt x="23" y="12"/>
                    <a:pt x="23" y="9"/>
                    <a:pt x="23" y="7"/>
                  </a:cubicBezTo>
                  <a:cubicBezTo>
                    <a:pt x="23" y="4"/>
                    <a:pt x="23" y="3"/>
                    <a:pt x="22" y="0"/>
                  </a:cubicBezTo>
                  <a:lnTo>
                    <a:pt x="17" y="0"/>
                  </a:lnTo>
                  <a:lnTo>
                    <a:pt x="5" y="0"/>
                  </a:lnTo>
                  <a:cubicBezTo>
                    <a:pt x="3" y="5"/>
                    <a:pt x="1" y="10"/>
                    <a:pt x="0" y="15"/>
                  </a:cubicBezTo>
                  <a:lnTo>
                    <a:pt x="22"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29">
              <a:extLst>
                <a:ext uri="{FF2B5EF4-FFF2-40B4-BE49-F238E27FC236}">
                  <a16:creationId xmlns:a16="http://schemas.microsoft.com/office/drawing/2014/main" id="{C25AC9C0-8E89-679E-0C80-F82BA3C79361}"/>
                </a:ext>
              </a:extLst>
            </p:cNvPr>
            <p:cNvSpPr/>
            <p:nvPr/>
          </p:nvSpPr>
          <p:spPr>
            <a:xfrm>
              <a:off x="2840405" y="-831815"/>
              <a:ext cx="6120" cy="3600"/>
            </a:xfrm>
            <a:custGeom>
              <a:avLst/>
              <a:gdLst/>
              <a:ahLst/>
              <a:cxnLst/>
              <a:rect l="l" t="t" r="r" b="b"/>
              <a:pathLst>
                <a:path w="17" h="10" extrusionOk="0">
                  <a:moveTo>
                    <a:pt x="16" y="7"/>
                  </a:moveTo>
                  <a:lnTo>
                    <a:pt x="16" y="6"/>
                  </a:lnTo>
                  <a:lnTo>
                    <a:pt x="16" y="5"/>
                  </a:lnTo>
                  <a:lnTo>
                    <a:pt x="16" y="4"/>
                  </a:lnTo>
                  <a:cubicBezTo>
                    <a:pt x="15" y="3"/>
                    <a:pt x="15" y="2"/>
                    <a:pt x="13" y="1"/>
                  </a:cubicBezTo>
                  <a:cubicBezTo>
                    <a:pt x="11" y="0"/>
                    <a:pt x="9" y="0"/>
                    <a:pt x="8" y="0"/>
                  </a:cubicBezTo>
                  <a:cubicBezTo>
                    <a:pt x="6" y="0"/>
                    <a:pt x="6" y="0"/>
                    <a:pt x="4" y="1"/>
                  </a:cubicBezTo>
                  <a:cubicBezTo>
                    <a:pt x="2" y="2"/>
                    <a:pt x="2" y="3"/>
                    <a:pt x="1" y="4"/>
                  </a:cubicBezTo>
                  <a:cubicBezTo>
                    <a:pt x="1" y="5"/>
                    <a:pt x="1" y="5"/>
                    <a:pt x="1" y="5"/>
                  </a:cubicBezTo>
                  <a:lnTo>
                    <a:pt x="0" y="9"/>
                  </a:lnTo>
                  <a:lnTo>
                    <a:pt x="12" y="9"/>
                  </a:lnTo>
                  <a:lnTo>
                    <a:pt x="16"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29">
              <a:extLst>
                <a:ext uri="{FF2B5EF4-FFF2-40B4-BE49-F238E27FC236}">
                  <a16:creationId xmlns:a16="http://schemas.microsoft.com/office/drawing/2014/main" id="{30A5125B-B4E3-D1E5-2599-612D9082EAAF}"/>
                </a:ext>
              </a:extLst>
            </p:cNvPr>
            <p:cNvSpPr/>
            <p:nvPr/>
          </p:nvSpPr>
          <p:spPr>
            <a:xfrm>
              <a:off x="2856605" y="-824975"/>
              <a:ext cx="11160" cy="24840"/>
            </a:xfrm>
            <a:custGeom>
              <a:avLst/>
              <a:gdLst/>
              <a:ahLst/>
              <a:cxnLst/>
              <a:rect l="l" t="t" r="r" b="b"/>
              <a:pathLst>
                <a:path w="31" h="69" extrusionOk="0">
                  <a:moveTo>
                    <a:pt x="4" y="0"/>
                  </a:moveTo>
                  <a:cubicBezTo>
                    <a:pt x="2" y="11"/>
                    <a:pt x="0" y="22"/>
                    <a:pt x="0" y="33"/>
                  </a:cubicBezTo>
                  <a:cubicBezTo>
                    <a:pt x="0" y="43"/>
                    <a:pt x="1" y="52"/>
                    <a:pt x="3" y="62"/>
                  </a:cubicBezTo>
                  <a:cubicBezTo>
                    <a:pt x="3" y="63"/>
                    <a:pt x="4" y="63"/>
                    <a:pt x="4" y="64"/>
                  </a:cubicBezTo>
                  <a:cubicBezTo>
                    <a:pt x="5" y="65"/>
                    <a:pt x="6" y="66"/>
                    <a:pt x="7" y="67"/>
                  </a:cubicBezTo>
                  <a:cubicBezTo>
                    <a:pt x="8" y="68"/>
                    <a:pt x="8" y="68"/>
                    <a:pt x="10" y="68"/>
                  </a:cubicBezTo>
                  <a:cubicBezTo>
                    <a:pt x="11" y="68"/>
                    <a:pt x="13" y="68"/>
                    <a:pt x="14" y="67"/>
                  </a:cubicBezTo>
                  <a:cubicBezTo>
                    <a:pt x="15" y="66"/>
                    <a:pt x="16" y="65"/>
                    <a:pt x="17" y="64"/>
                  </a:cubicBezTo>
                  <a:cubicBezTo>
                    <a:pt x="17" y="63"/>
                    <a:pt x="17" y="63"/>
                    <a:pt x="18" y="62"/>
                  </a:cubicBezTo>
                  <a:cubicBezTo>
                    <a:pt x="18" y="60"/>
                    <a:pt x="18" y="59"/>
                    <a:pt x="18" y="57"/>
                  </a:cubicBezTo>
                  <a:cubicBezTo>
                    <a:pt x="18" y="46"/>
                    <a:pt x="19" y="34"/>
                    <a:pt x="21" y="22"/>
                  </a:cubicBezTo>
                  <a:cubicBezTo>
                    <a:pt x="22" y="18"/>
                    <a:pt x="23" y="14"/>
                    <a:pt x="24" y="10"/>
                  </a:cubicBezTo>
                  <a:cubicBezTo>
                    <a:pt x="25" y="8"/>
                    <a:pt x="25" y="7"/>
                    <a:pt x="26" y="5"/>
                  </a:cubicBezTo>
                  <a:cubicBezTo>
                    <a:pt x="26" y="4"/>
                    <a:pt x="27" y="3"/>
                    <a:pt x="28" y="3"/>
                  </a:cubicBezTo>
                  <a:cubicBezTo>
                    <a:pt x="28" y="2"/>
                    <a:pt x="28" y="3"/>
                    <a:pt x="29" y="2"/>
                  </a:cubicBezTo>
                  <a:cubicBezTo>
                    <a:pt x="30" y="1"/>
                    <a:pt x="29" y="0"/>
                    <a:pt x="29" y="0"/>
                  </a:cubicBezTo>
                  <a:lnTo>
                    <a:pt x="10" y="1"/>
                  </a:lnTo>
                  <a:lnTo>
                    <a:pt x="4"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1436;p29">
              <a:extLst>
                <a:ext uri="{FF2B5EF4-FFF2-40B4-BE49-F238E27FC236}">
                  <a16:creationId xmlns:a16="http://schemas.microsoft.com/office/drawing/2014/main" id="{0853985C-EAE7-3098-4C08-6A74989C0797}"/>
                </a:ext>
              </a:extLst>
            </p:cNvPr>
            <p:cNvSpPr/>
            <p:nvPr/>
          </p:nvSpPr>
          <p:spPr>
            <a:xfrm>
              <a:off x="2858045" y="-832535"/>
              <a:ext cx="10800" cy="7560"/>
            </a:xfrm>
            <a:custGeom>
              <a:avLst/>
              <a:gdLst/>
              <a:ahLst/>
              <a:cxnLst/>
              <a:rect l="l" t="t" r="r" b="b"/>
              <a:pathLst>
                <a:path w="30" h="21" extrusionOk="0">
                  <a:moveTo>
                    <a:pt x="6" y="10"/>
                  </a:moveTo>
                  <a:cubicBezTo>
                    <a:pt x="5" y="11"/>
                    <a:pt x="4" y="13"/>
                    <a:pt x="3" y="14"/>
                  </a:cubicBezTo>
                  <a:cubicBezTo>
                    <a:pt x="2" y="16"/>
                    <a:pt x="1" y="18"/>
                    <a:pt x="0" y="20"/>
                  </a:cubicBezTo>
                  <a:lnTo>
                    <a:pt x="7" y="20"/>
                  </a:lnTo>
                  <a:lnTo>
                    <a:pt x="26" y="19"/>
                  </a:lnTo>
                  <a:cubicBezTo>
                    <a:pt x="29" y="9"/>
                    <a:pt x="14" y="0"/>
                    <a:pt x="6"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1437;p29">
              <a:extLst>
                <a:ext uri="{FF2B5EF4-FFF2-40B4-BE49-F238E27FC236}">
                  <a16:creationId xmlns:a16="http://schemas.microsoft.com/office/drawing/2014/main" id="{33FD0941-571A-A8BF-9FB5-8AE0044FC4B0}"/>
                </a:ext>
              </a:extLst>
            </p:cNvPr>
            <p:cNvSpPr/>
            <p:nvPr/>
          </p:nvSpPr>
          <p:spPr>
            <a:xfrm>
              <a:off x="2882165" y="-827495"/>
              <a:ext cx="11160" cy="45720"/>
            </a:xfrm>
            <a:custGeom>
              <a:avLst/>
              <a:gdLst/>
              <a:ahLst/>
              <a:cxnLst/>
              <a:rect l="l" t="t" r="r" b="b"/>
              <a:pathLst>
                <a:path w="31" h="127" extrusionOk="0">
                  <a:moveTo>
                    <a:pt x="0" y="118"/>
                  </a:moveTo>
                  <a:cubicBezTo>
                    <a:pt x="0" y="125"/>
                    <a:pt x="13" y="126"/>
                    <a:pt x="14" y="118"/>
                  </a:cubicBezTo>
                  <a:cubicBezTo>
                    <a:pt x="18" y="78"/>
                    <a:pt x="26" y="39"/>
                    <a:pt x="30" y="0"/>
                  </a:cubicBezTo>
                  <a:lnTo>
                    <a:pt x="6" y="2"/>
                  </a:lnTo>
                  <a:cubicBezTo>
                    <a:pt x="2" y="31"/>
                    <a:pt x="0" y="60"/>
                    <a:pt x="0" y="89"/>
                  </a:cubicBezTo>
                  <a:cubicBezTo>
                    <a:pt x="0" y="99"/>
                    <a:pt x="0" y="108"/>
                    <a:pt x="0" y="1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1438;p29">
              <a:extLst>
                <a:ext uri="{FF2B5EF4-FFF2-40B4-BE49-F238E27FC236}">
                  <a16:creationId xmlns:a16="http://schemas.microsoft.com/office/drawing/2014/main" id="{D59CC0F5-4689-4251-B23A-56E287CEA67B}"/>
                </a:ext>
              </a:extLst>
            </p:cNvPr>
            <p:cNvSpPr/>
            <p:nvPr/>
          </p:nvSpPr>
          <p:spPr>
            <a:xfrm>
              <a:off x="2884685" y="-833975"/>
              <a:ext cx="9360" cy="7920"/>
            </a:xfrm>
            <a:custGeom>
              <a:avLst/>
              <a:gdLst/>
              <a:ahLst/>
              <a:cxnLst/>
              <a:rect l="l" t="t" r="r" b="b"/>
              <a:pathLst>
                <a:path w="26" h="22" extrusionOk="0">
                  <a:moveTo>
                    <a:pt x="24" y="19"/>
                  </a:moveTo>
                  <a:cubicBezTo>
                    <a:pt x="24" y="13"/>
                    <a:pt x="25" y="8"/>
                    <a:pt x="25" y="3"/>
                  </a:cubicBezTo>
                  <a:cubicBezTo>
                    <a:pt x="25" y="2"/>
                    <a:pt x="25" y="2"/>
                    <a:pt x="25" y="1"/>
                  </a:cubicBezTo>
                  <a:lnTo>
                    <a:pt x="25" y="0"/>
                  </a:lnTo>
                  <a:lnTo>
                    <a:pt x="3" y="2"/>
                  </a:lnTo>
                  <a:cubicBezTo>
                    <a:pt x="2" y="8"/>
                    <a:pt x="1" y="15"/>
                    <a:pt x="0" y="21"/>
                  </a:cubicBezTo>
                  <a:lnTo>
                    <a:pt x="24" y="1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1439;p29">
              <a:extLst>
                <a:ext uri="{FF2B5EF4-FFF2-40B4-BE49-F238E27FC236}">
                  <a16:creationId xmlns:a16="http://schemas.microsoft.com/office/drawing/2014/main" id="{0961028F-70AA-C843-8898-00997B02C223}"/>
                </a:ext>
              </a:extLst>
            </p:cNvPr>
            <p:cNvSpPr/>
            <p:nvPr/>
          </p:nvSpPr>
          <p:spPr>
            <a:xfrm>
              <a:off x="2885765" y="-836855"/>
              <a:ext cx="8280" cy="4320"/>
            </a:xfrm>
            <a:custGeom>
              <a:avLst/>
              <a:gdLst/>
              <a:ahLst/>
              <a:cxnLst/>
              <a:rect l="l" t="t" r="r" b="b"/>
              <a:pathLst>
                <a:path w="23" h="12" extrusionOk="0">
                  <a:moveTo>
                    <a:pt x="0" y="9"/>
                  </a:moveTo>
                  <a:lnTo>
                    <a:pt x="0" y="11"/>
                  </a:lnTo>
                  <a:lnTo>
                    <a:pt x="22" y="9"/>
                  </a:lnTo>
                  <a:cubicBezTo>
                    <a:pt x="22" y="8"/>
                    <a:pt x="21" y="7"/>
                    <a:pt x="21" y="6"/>
                  </a:cubicBezTo>
                  <a:cubicBezTo>
                    <a:pt x="20" y="4"/>
                    <a:pt x="19" y="3"/>
                    <a:pt x="17" y="2"/>
                  </a:cubicBezTo>
                  <a:cubicBezTo>
                    <a:pt x="15" y="1"/>
                    <a:pt x="13" y="0"/>
                    <a:pt x="11" y="0"/>
                  </a:cubicBezTo>
                  <a:cubicBezTo>
                    <a:pt x="9" y="0"/>
                    <a:pt x="7" y="1"/>
                    <a:pt x="5" y="2"/>
                  </a:cubicBezTo>
                  <a:cubicBezTo>
                    <a:pt x="3" y="3"/>
                    <a:pt x="2" y="4"/>
                    <a:pt x="1" y="6"/>
                  </a:cubicBezTo>
                  <a:cubicBezTo>
                    <a:pt x="0" y="7"/>
                    <a:pt x="0" y="8"/>
                    <a:pt x="0"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1440;p29">
              <a:extLst>
                <a:ext uri="{FF2B5EF4-FFF2-40B4-BE49-F238E27FC236}">
                  <a16:creationId xmlns:a16="http://schemas.microsoft.com/office/drawing/2014/main" id="{8065F736-F8D5-6C55-58F9-2153A3F43DA5}"/>
                </a:ext>
              </a:extLst>
            </p:cNvPr>
            <p:cNvSpPr/>
            <p:nvPr/>
          </p:nvSpPr>
          <p:spPr>
            <a:xfrm>
              <a:off x="2907365" y="-829295"/>
              <a:ext cx="11520" cy="33120"/>
            </a:xfrm>
            <a:custGeom>
              <a:avLst/>
              <a:gdLst/>
              <a:ahLst/>
              <a:cxnLst/>
              <a:rect l="l" t="t" r="r" b="b"/>
              <a:pathLst>
                <a:path w="32" h="92" extrusionOk="0">
                  <a:moveTo>
                    <a:pt x="2" y="40"/>
                  </a:moveTo>
                  <a:cubicBezTo>
                    <a:pt x="1" y="47"/>
                    <a:pt x="0" y="53"/>
                    <a:pt x="0" y="60"/>
                  </a:cubicBezTo>
                  <a:cubicBezTo>
                    <a:pt x="0" y="67"/>
                    <a:pt x="1" y="73"/>
                    <a:pt x="2" y="80"/>
                  </a:cubicBezTo>
                  <a:cubicBezTo>
                    <a:pt x="3" y="88"/>
                    <a:pt x="17" y="91"/>
                    <a:pt x="18" y="80"/>
                  </a:cubicBezTo>
                  <a:cubicBezTo>
                    <a:pt x="21" y="53"/>
                    <a:pt x="28" y="27"/>
                    <a:pt x="31" y="0"/>
                  </a:cubicBezTo>
                  <a:lnTo>
                    <a:pt x="4" y="1"/>
                  </a:lnTo>
                  <a:cubicBezTo>
                    <a:pt x="3" y="15"/>
                    <a:pt x="4" y="28"/>
                    <a:pt x="2" y="4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1441;p29">
              <a:extLst>
                <a:ext uri="{FF2B5EF4-FFF2-40B4-BE49-F238E27FC236}">
                  <a16:creationId xmlns:a16="http://schemas.microsoft.com/office/drawing/2014/main" id="{0FB7B369-7BBA-1592-934E-67324F4B8599}"/>
                </a:ext>
              </a:extLst>
            </p:cNvPr>
            <p:cNvSpPr/>
            <p:nvPr/>
          </p:nvSpPr>
          <p:spPr>
            <a:xfrm>
              <a:off x="2908805" y="-836495"/>
              <a:ext cx="10440" cy="8280"/>
            </a:xfrm>
            <a:custGeom>
              <a:avLst/>
              <a:gdLst/>
              <a:ahLst/>
              <a:cxnLst/>
              <a:rect l="l" t="t" r="r" b="b"/>
              <a:pathLst>
                <a:path w="29" h="23" extrusionOk="0">
                  <a:moveTo>
                    <a:pt x="0" y="22"/>
                  </a:moveTo>
                  <a:lnTo>
                    <a:pt x="26" y="20"/>
                  </a:lnTo>
                  <a:cubicBezTo>
                    <a:pt x="26" y="16"/>
                    <a:pt x="26" y="13"/>
                    <a:pt x="27" y="9"/>
                  </a:cubicBezTo>
                  <a:lnTo>
                    <a:pt x="27" y="8"/>
                  </a:lnTo>
                  <a:cubicBezTo>
                    <a:pt x="27" y="6"/>
                    <a:pt x="28" y="3"/>
                    <a:pt x="26" y="1"/>
                  </a:cubicBezTo>
                  <a:cubicBezTo>
                    <a:pt x="25" y="0"/>
                    <a:pt x="25" y="0"/>
                    <a:pt x="24" y="0"/>
                  </a:cubicBezTo>
                  <a:lnTo>
                    <a:pt x="3" y="2"/>
                  </a:lnTo>
                  <a:cubicBezTo>
                    <a:pt x="3" y="3"/>
                    <a:pt x="2" y="4"/>
                    <a:pt x="2" y="5"/>
                  </a:cubicBezTo>
                  <a:cubicBezTo>
                    <a:pt x="1" y="10"/>
                    <a:pt x="0" y="16"/>
                    <a:pt x="0"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1442;p29">
              <a:extLst>
                <a:ext uri="{FF2B5EF4-FFF2-40B4-BE49-F238E27FC236}">
                  <a16:creationId xmlns:a16="http://schemas.microsoft.com/office/drawing/2014/main" id="{EFD89E2E-C9CD-3121-CDB1-854756C9D4D3}"/>
                </a:ext>
              </a:extLst>
            </p:cNvPr>
            <p:cNvSpPr/>
            <p:nvPr/>
          </p:nvSpPr>
          <p:spPr>
            <a:xfrm>
              <a:off x="2909885" y="-838295"/>
              <a:ext cx="7920" cy="2880"/>
            </a:xfrm>
            <a:custGeom>
              <a:avLst/>
              <a:gdLst/>
              <a:ahLst/>
              <a:cxnLst/>
              <a:rect l="l" t="t" r="r" b="b"/>
              <a:pathLst>
                <a:path w="22" h="8" extrusionOk="0">
                  <a:moveTo>
                    <a:pt x="0" y="7"/>
                  </a:moveTo>
                  <a:lnTo>
                    <a:pt x="21" y="5"/>
                  </a:lnTo>
                  <a:cubicBezTo>
                    <a:pt x="20" y="3"/>
                    <a:pt x="19" y="2"/>
                    <a:pt x="17" y="1"/>
                  </a:cubicBezTo>
                  <a:cubicBezTo>
                    <a:pt x="15" y="0"/>
                    <a:pt x="13" y="0"/>
                    <a:pt x="11" y="0"/>
                  </a:cubicBezTo>
                  <a:cubicBezTo>
                    <a:pt x="9" y="0"/>
                    <a:pt x="7" y="0"/>
                    <a:pt x="5" y="1"/>
                  </a:cubicBezTo>
                  <a:cubicBezTo>
                    <a:pt x="3" y="2"/>
                    <a:pt x="3" y="4"/>
                    <a:pt x="1" y="6"/>
                  </a:cubicBezTo>
                  <a:cubicBezTo>
                    <a:pt x="0" y="7"/>
                    <a:pt x="0" y="7"/>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1443;p29">
              <a:extLst>
                <a:ext uri="{FF2B5EF4-FFF2-40B4-BE49-F238E27FC236}">
                  <a16:creationId xmlns:a16="http://schemas.microsoft.com/office/drawing/2014/main" id="{B9F1B515-00F2-4727-EB1E-E8644D79A549}"/>
                </a:ext>
              </a:extLst>
            </p:cNvPr>
            <p:cNvSpPr/>
            <p:nvPr/>
          </p:nvSpPr>
          <p:spPr>
            <a:xfrm>
              <a:off x="2935085" y="-832895"/>
              <a:ext cx="14400" cy="37800"/>
            </a:xfrm>
            <a:custGeom>
              <a:avLst/>
              <a:gdLst/>
              <a:ahLst/>
              <a:cxnLst/>
              <a:rect l="l" t="t" r="r" b="b"/>
              <a:pathLst>
                <a:path w="40" h="105" extrusionOk="0">
                  <a:moveTo>
                    <a:pt x="14" y="5"/>
                  </a:moveTo>
                  <a:cubicBezTo>
                    <a:pt x="6" y="35"/>
                    <a:pt x="1" y="66"/>
                    <a:pt x="0" y="97"/>
                  </a:cubicBezTo>
                  <a:cubicBezTo>
                    <a:pt x="1" y="98"/>
                    <a:pt x="1" y="99"/>
                    <a:pt x="1" y="100"/>
                  </a:cubicBezTo>
                  <a:cubicBezTo>
                    <a:pt x="2" y="101"/>
                    <a:pt x="3" y="102"/>
                    <a:pt x="5" y="103"/>
                  </a:cubicBezTo>
                  <a:cubicBezTo>
                    <a:pt x="7" y="104"/>
                    <a:pt x="7" y="104"/>
                    <a:pt x="9" y="104"/>
                  </a:cubicBezTo>
                  <a:cubicBezTo>
                    <a:pt x="10" y="104"/>
                    <a:pt x="12" y="104"/>
                    <a:pt x="14" y="103"/>
                  </a:cubicBezTo>
                  <a:cubicBezTo>
                    <a:pt x="16" y="102"/>
                    <a:pt x="16" y="101"/>
                    <a:pt x="17" y="100"/>
                  </a:cubicBezTo>
                  <a:cubicBezTo>
                    <a:pt x="17" y="99"/>
                    <a:pt x="18" y="98"/>
                    <a:pt x="18" y="97"/>
                  </a:cubicBezTo>
                  <a:cubicBezTo>
                    <a:pt x="19" y="64"/>
                    <a:pt x="33" y="32"/>
                    <a:pt x="39" y="0"/>
                  </a:cubicBezTo>
                  <a:lnTo>
                    <a:pt x="34" y="1"/>
                  </a:lnTo>
                  <a:cubicBezTo>
                    <a:pt x="28" y="3"/>
                    <a:pt x="21" y="4"/>
                    <a:pt x="14"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1444;p29">
              <a:extLst>
                <a:ext uri="{FF2B5EF4-FFF2-40B4-BE49-F238E27FC236}">
                  <a16:creationId xmlns:a16="http://schemas.microsoft.com/office/drawing/2014/main" id="{8B77E91A-8044-B619-AC07-AF7C70BF29F6}"/>
                </a:ext>
              </a:extLst>
            </p:cNvPr>
            <p:cNvSpPr/>
            <p:nvPr/>
          </p:nvSpPr>
          <p:spPr>
            <a:xfrm>
              <a:off x="2940125" y="-839735"/>
              <a:ext cx="10080" cy="9000"/>
            </a:xfrm>
            <a:custGeom>
              <a:avLst/>
              <a:gdLst/>
              <a:ahLst/>
              <a:cxnLst/>
              <a:rect l="l" t="t" r="r" b="b"/>
              <a:pathLst>
                <a:path w="28" h="25" extrusionOk="0">
                  <a:moveTo>
                    <a:pt x="20" y="20"/>
                  </a:moveTo>
                  <a:lnTo>
                    <a:pt x="25" y="19"/>
                  </a:lnTo>
                  <a:cubicBezTo>
                    <a:pt x="26" y="13"/>
                    <a:pt x="27" y="6"/>
                    <a:pt x="27" y="0"/>
                  </a:cubicBezTo>
                  <a:lnTo>
                    <a:pt x="20" y="0"/>
                  </a:lnTo>
                  <a:lnTo>
                    <a:pt x="3" y="1"/>
                  </a:lnTo>
                  <a:cubicBezTo>
                    <a:pt x="3" y="9"/>
                    <a:pt x="1" y="16"/>
                    <a:pt x="0" y="24"/>
                  </a:cubicBezTo>
                  <a:cubicBezTo>
                    <a:pt x="6" y="23"/>
                    <a:pt x="13" y="22"/>
                    <a:pt x="20"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1445;p29">
              <a:extLst>
                <a:ext uri="{FF2B5EF4-FFF2-40B4-BE49-F238E27FC236}">
                  <a16:creationId xmlns:a16="http://schemas.microsoft.com/office/drawing/2014/main" id="{3F50D45A-56A3-CE26-D825-1021DF6BE7E0}"/>
                </a:ext>
              </a:extLst>
            </p:cNvPr>
            <p:cNvSpPr/>
            <p:nvPr/>
          </p:nvSpPr>
          <p:spPr>
            <a:xfrm>
              <a:off x="2941205" y="-849095"/>
              <a:ext cx="9000" cy="10080"/>
            </a:xfrm>
            <a:custGeom>
              <a:avLst/>
              <a:gdLst/>
              <a:ahLst/>
              <a:cxnLst/>
              <a:rect l="l" t="t" r="r" b="b"/>
              <a:pathLst>
                <a:path w="25" h="28" extrusionOk="0">
                  <a:moveTo>
                    <a:pt x="24" y="25"/>
                  </a:moveTo>
                  <a:cubicBezTo>
                    <a:pt x="24" y="22"/>
                    <a:pt x="24" y="20"/>
                    <a:pt x="24" y="18"/>
                  </a:cubicBezTo>
                  <a:cubicBezTo>
                    <a:pt x="24" y="15"/>
                    <a:pt x="24" y="13"/>
                    <a:pt x="24" y="10"/>
                  </a:cubicBezTo>
                  <a:cubicBezTo>
                    <a:pt x="24" y="9"/>
                    <a:pt x="23" y="7"/>
                    <a:pt x="22" y="6"/>
                  </a:cubicBezTo>
                  <a:cubicBezTo>
                    <a:pt x="21" y="4"/>
                    <a:pt x="20" y="2"/>
                    <a:pt x="18" y="1"/>
                  </a:cubicBezTo>
                  <a:cubicBezTo>
                    <a:pt x="16" y="0"/>
                    <a:pt x="15" y="0"/>
                    <a:pt x="13" y="0"/>
                  </a:cubicBezTo>
                  <a:cubicBezTo>
                    <a:pt x="11" y="0"/>
                    <a:pt x="9" y="0"/>
                    <a:pt x="7" y="1"/>
                  </a:cubicBezTo>
                  <a:cubicBezTo>
                    <a:pt x="5" y="2"/>
                    <a:pt x="4" y="4"/>
                    <a:pt x="3" y="6"/>
                  </a:cubicBezTo>
                  <a:cubicBezTo>
                    <a:pt x="2" y="8"/>
                    <a:pt x="1" y="9"/>
                    <a:pt x="1" y="11"/>
                  </a:cubicBezTo>
                  <a:lnTo>
                    <a:pt x="1" y="12"/>
                  </a:lnTo>
                  <a:cubicBezTo>
                    <a:pt x="1" y="17"/>
                    <a:pt x="1" y="22"/>
                    <a:pt x="0" y="27"/>
                  </a:cubicBezTo>
                  <a:lnTo>
                    <a:pt x="18" y="26"/>
                  </a:lnTo>
                  <a:lnTo>
                    <a:pt x="24" y="2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1446;p29">
              <a:extLst>
                <a:ext uri="{FF2B5EF4-FFF2-40B4-BE49-F238E27FC236}">
                  <a16:creationId xmlns:a16="http://schemas.microsoft.com/office/drawing/2014/main" id="{2CD1B169-7D3D-92CE-0F40-56B8089C4938}"/>
                </a:ext>
              </a:extLst>
            </p:cNvPr>
            <p:cNvSpPr/>
            <p:nvPr/>
          </p:nvSpPr>
          <p:spPr>
            <a:xfrm>
              <a:off x="2955965" y="-836135"/>
              <a:ext cx="9360" cy="34200"/>
            </a:xfrm>
            <a:custGeom>
              <a:avLst/>
              <a:gdLst/>
              <a:ahLst/>
              <a:cxnLst/>
              <a:rect l="l" t="t" r="r" b="b"/>
              <a:pathLst>
                <a:path w="26" h="95" extrusionOk="0">
                  <a:moveTo>
                    <a:pt x="2" y="83"/>
                  </a:moveTo>
                  <a:cubicBezTo>
                    <a:pt x="2" y="94"/>
                    <a:pt x="21" y="94"/>
                    <a:pt x="22" y="83"/>
                  </a:cubicBezTo>
                  <a:cubicBezTo>
                    <a:pt x="24" y="67"/>
                    <a:pt x="25" y="51"/>
                    <a:pt x="25" y="36"/>
                  </a:cubicBezTo>
                  <a:cubicBezTo>
                    <a:pt x="25" y="24"/>
                    <a:pt x="24" y="12"/>
                    <a:pt x="23" y="0"/>
                  </a:cubicBezTo>
                  <a:lnTo>
                    <a:pt x="1" y="4"/>
                  </a:lnTo>
                  <a:cubicBezTo>
                    <a:pt x="0" y="16"/>
                    <a:pt x="0" y="28"/>
                    <a:pt x="0" y="39"/>
                  </a:cubicBezTo>
                  <a:cubicBezTo>
                    <a:pt x="0" y="54"/>
                    <a:pt x="0" y="69"/>
                    <a:pt x="2" y="8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1447;p29">
              <a:extLst>
                <a:ext uri="{FF2B5EF4-FFF2-40B4-BE49-F238E27FC236}">
                  <a16:creationId xmlns:a16="http://schemas.microsoft.com/office/drawing/2014/main" id="{850F28EF-7444-9C76-6889-9B1635792A79}"/>
                </a:ext>
              </a:extLst>
            </p:cNvPr>
            <p:cNvSpPr/>
            <p:nvPr/>
          </p:nvSpPr>
          <p:spPr>
            <a:xfrm>
              <a:off x="2956325" y="-841535"/>
              <a:ext cx="7920" cy="7560"/>
            </a:xfrm>
            <a:custGeom>
              <a:avLst/>
              <a:gdLst/>
              <a:ahLst/>
              <a:cxnLst/>
              <a:rect l="l" t="t" r="r" b="b"/>
              <a:pathLst>
                <a:path w="22" h="21" extrusionOk="0">
                  <a:moveTo>
                    <a:pt x="21" y="15"/>
                  </a:moveTo>
                  <a:cubicBezTo>
                    <a:pt x="20" y="10"/>
                    <a:pt x="19" y="5"/>
                    <a:pt x="17" y="0"/>
                  </a:cubicBezTo>
                  <a:lnTo>
                    <a:pt x="5" y="1"/>
                  </a:lnTo>
                  <a:cubicBezTo>
                    <a:pt x="2" y="7"/>
                    <a:pt x="1" y="13"/>
                    <a:pt x="0" y="20"/>
                  </a:cubicBezTo>
                  <a:lnTo>
                    <a:pt x="21" y="1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1448;p29">
              <a:extLst>
                <a:ext uri="{FF2B5EF4-FFF2-40B4-BE49-F238E27FC236}">
                  <a16:creationId xmlns:a16="http://schemas.microsoft.com/office/drawing/2014/main" id="{7D673EE6-BC2E-5FA1-0142-4AC860056B49}"/>
                </a:ext>
              </a:extLst>
            </p:cNvPr>
            <p:cNvSpPr/>
            <p:nvPr/>
          </p:nvSpPr>
          <p:spPr>
            <a:xfrm>
              <a:off x="2957765" y="-843335"/>
              <a:ext cx="4680" cy="2520"/>
            </a:xfrm>
            <a:custGeom>
              <a:avLst/>
              <a:gdLst/>
              <a:ahLst/>
              <a:cxnLst/>
              <a:rect l="l" t="t" r="r" b="b"/>
              <a:pathLst>
                <a:path w="13" h="7" extrusionOk="0">
                  <a:moveTo>
                    <a:pt x="12" y="3"/>
                  </a:moveTo>
                  <a:cubicBezTo>
                    <a:pt x="11" y="2"/>
                    <a:pt x="11" y="1"/>
                    <a:pt x="10" y="1"/>
                  </a:cubicBezTo>
                  <a:cubicBezTo>
                    <a:pt x="9" y="0"/>
                    <a:pt x="8" y="0"/>
                    <a:pt x="7" y="0"/>
                  </a:cubicBezTo>
                  <a:cubicBezTo>
                    <a:pt x="6" y="0"/>
                    <a:pt x="5" y="0"/>
                    <a:pt x="4" y="1"/>
                  </a:cubicBezTo>
                  <a:cubicBezTo>
                    <a:pt x="3" y="1"/>
                    <a:pt x="2" y="2"/>
                    <a:pt x="2" y="3"/>
                  </a:cubicBezTo>
                  <a:cubicBezTo>
                    <a:pt x="2" y="4"/>
                    <a:pt x="2" y="5"/>
                    <a:pt x="0" y="6"/>
                  </a:cubicBezTo>
                  <a:lnTo>
                    <a:pt x="12" y="5"/>
                  </a:lnTo>
                  <a:lnTo>
                    <a:pt x="12"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29">
              <a:extLst>
                <a:ext uri="{FF2B5EF4-FFF2-40B4-BE49-F238E27FC236}">
                  <a16:creationId xmlns:a16="http://schemas.microsoft.com/office/drawing/2014/main" id="{A6C80031-F273-6011-AB4D-F237C29AE4F9}"/>
                </a:ext>
              </a:extLst>
            </p:cNvPr>
            <p:cNvSpPr/>
            <p:nvPr/>
          </p:nvSpPr>
          <p:spPr>
            <a:xfrm>
              <a:off x="2963885" y="-839015"/>
              <a:ext cx="19080" cy="64440"/>
            </a:xfrm>
            <a:custGeom>
              <a:avLst/>
              <a:gdLst/>
              <a:ahLst/>
              <a:cxnLst/>
              <a:rect l="l" t="t" r="r" b="b"/>
              <a:pathLst>
                <a:path w="53" h="179" extrusionOk="0">
                  <a:moveTo>
                    <a:pt x="25" y="9"/>
                  </a:moveTo>
                  <a:lnTo>
                    <a:pt x="25" y="11"/>
                  </a:lnTo>
                  <a:cubicBezTo>
                    <a:pt x="24" y="12"/>
                    <a:pt x="24" y="13"/>
                    <a:pt x="24" y="14"/>
                  </a:cubicBezTo>
                  <a:cubicBezTo>
                    <a:pt x="24" y="15"/>
                    <a:pt x="24" y="17"/>
                    <a:pt x="25" y="18"/>
                  </a:cubicBezTo>
                  <a:cubicBezTo>
                    <a:pt x="27" y="48"/>
                    <a:pt x="11" y="77"/>
                    <a:pt x="5" y="106"/>
                  </a:cubicBezTo>
                  <a:cubicBezTo>
                    <a:pt x="2" y="122"/>
                    <a:pt x="0" y="140"/>
                    <a:pt x="0" y="157"/>
                  </a:cubicBezTo>
                  <a:cubicBezTo>
                    <a:pt x="0" y="160"/>
                    <a:pt x="0" y="164"/>
                    <a:pt x="0" y="168"/>
                  </a:cubicBezTo>
                  <a:cubicBezTo>
                    <a:pt x="0" y="176"/>
                    <a:pt x="13" y="178"/>
                    <a:pt x="17" y="172"/>
                  </a:cubicBezTo>
                  <a:cubicBezTo>
                    <a:pt x="19" y="170"/>
                    <a:pt x="21" y="168"/>
                    <a:pt x="22" y="166"/>
                  </a:cubicBezTo>
                  <a:cubicBezTo>
                    <a:pt x="25" y="160"/>
                    <a:pt x="27" y="153"/>
                    <a:pt x="27" y="146"/>
                  </a:cubicBezTo>
                  <a:cubicBezTo>
                    <a:pt x="28" y="125"/>
                    <a:pt x="33" y="104"/>
                    <a:pt x="41" y="84"/>
                  </a:cubicBezTo>
                  <a:cubicBezTo>
                    <a:pt x="48" y="68"/>
                    <a:pt x="52" y="51"/>
                    <a:pt x="52" y="33"/>
                  </a:cubicBezTo>
                  <a:cubicBezTo>
                    <a:pt x="52" y="24"/>
                    <a:pt x="51" y="15"/>
                    <a:pt x="49" y="6"/>
                  </a:cubicBezTo>
                  <a:cubicBezTo>
                    <a:pt x="49" y="5"/>
                    <a:pt x="48" y="4"/>
                    <a:pt x="48" y="3"/>
                  </a:cubicBezTo>
                  <a:cubicBezTo>
                    <a:pt x="47" y="2"/>
                    <a:pt x="46" y="1"/>
                    <a:pt x="45" y="0"/>
                  </a:cubicBezTo>
                  <a:lnTo>
                    <a:pt x="29" y="3"/>
                  </a:lnTo>
                  <a:cubicBezTo>
                    <a:pt x="28" y="4"/>
                    <a:pt x="27" y="5"/>
                    <a:pt x="26" y="6"/>
                  </a:cubicBezTo>
                  <a:cubicBezTo>
                    <a:pt x="25" y="7"/>
                    <a:pt x="25" y="8"/>
                    <a:pt x="25"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1450;p29">
              <a:extLst>
                <a:ext uri="{FF2B5EF4-FFF2-40B4-BE49-F238E27FC236}">
                  <a16:creationId xmlns:a16="http://schemas.microsoft.com/office/drawing/2014/main" id="{28A7BFC4-C156-18FF-A5E7-4C575E4AE1FD}"/>
                </a:ext>
              </a:extLst>
            </p:cNvPr>
            <p:cNvSpPr/>
            <p:nvPr/>
          </p:nvSpPr>
          <p:spPr>
            <a:xfrm>
              <a:off x="2973965" y="-839735"/>
              <a:ext cx="6120" cy="2160"/>
            </a:xfrm>
            <a:custGeom>
              <a:avLst/>
              <a:gdLst/>
              <a:ahLst/>
              <a:cxnLst/>
              <a:rect l="l" t="t" r="r" b="b"/>
              <a:pathLst>
                <a:path w="17" h="6" extrusionOk="0">
                  <a:moveTo>
                    <a:pt x="0" y="5"/>
                  </a:moveTo>
                  <a:lnTo>
                    <a:pt x="16" y="2"/>
                  </a:lnTo>
                  <a:cubicBezTo>
                    <a:pt x="15" y="1"/>
                    <a:pt x="12" y="0"/>
                    <a:pt x="10" y="0"/>
                  </a:cubicBezTo>
                  <a:cubicBezTo>
                    <a:pt x="8" y="0"/>
                    <a:pt x="6" y="1"/>
                    <a:pt x="4" y="2"/>
                  </a:cubicBezTo>
                  <a:cubicBezTo>
                    <a:pt x="2" y="3"/>
                    <a:pt x="1" y="4"/>
                    <a:pt x="0"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 name="Google Shape;1451;p29">
              <a:extLst>
                <a:ext uri="{FF2B5EF4-FFF2-40B4-BE49-F238E27FC236}">
                  <a16:creationId xmlns:a16="http://schemas.microsoft.com/office/drawing/2014/main" id="{70F48BDE-F149-CFD4-46F5-5FD164AC7692}"/>
                </a:ext>
              </a:extLst>
            </p:cNvPr>
            <p:cNvSpPr/>
            <p:nvPr/>
          </p:nvSpPr>
          <p:spPr>
            <a:xfrm>
              <a:off x="2993045" y="-845135"/>
              <a:ext cx="9720" cy="63000"/>
            </a:xfrm>
            <a:custGeom>
              <a:avLst/>
              <a:gdLst/>
              <a:ahLst/>
              <a:cxnLst/>
              <a:rect l="l" t="t" r="r" b="b"/>
              <a:pathLst>
                <a:path w="27" h="175" extrusionOk="0">
                  <a:moveTo>
                    <a:pt x="2" y="45"/>
                  </a:moveTo>
                  <a:cubicBezTo>
                    <a:pt x="3" y="86"/>
                    <a:pt x="2" y="127"/>
                    <a:pt x="3" y="168"/>
                  </a:cubicBezTo>
                  <a:cubicBezTo>
                    <a:pt x="3" y="169"/>
                    <a:pt x="3" y="170"/>
                    <a:pt x="4" y="171"/>
                  </a:cubicBezTo>
                  <a:cubicBezTo>
                    <a:pt x="4" y="171"/>
                    <a:pt x="5" y="172"/>
                    <a:pt x="6" y="173"/>
                  </a:cubicBezTo>
                  <a:cubicBezTo>
                    <a:pt x="7" y="174"/>
                    <a:pt x="8" y="173"/>
                    <a:pt x="9" y="173"/>
                  </a:cubicBezTo>
                  <a:cubicBezTo>
                    <a:pt x="10" y="173"/>
                    <a:pt x="11" y="173"/>
                    <a:pt x="11" y="173"/>
                  </a:cubicBezTo>
                  <a:cubicBezTo>
                    <a:pt x="12" y="172"/>
                    <a:pt x="13" y="172"/>
                    <a:pt x="14" y="171"/>
                  </a:cubicBezTo>
                  <a:cubicBezTo>
                    <a:pt x="15" y="170"/>
                    <a:pt x="14" y="169"/>
                    <a:pt x="14" y="168"/>
                  </a:cubicBezTo>
                  <a:cubicBezTo>
                    <a:pt x="16" y="135"/>
                    <a:pt x="22" y="104"/>
                    <a:pt x="22" y="71"/>
                  </a:cubicBezTo>
                  <a:cubicBezTo>
                    <a:pt x="22" y="53"/>
                    <a:pt x="22" y="36"/>
                    <a:pt x="22" y="18"/>
                  </a:cubicBezTo>
                  <a:cubicBezTo>
                    <a:pt x="22" y="14"/>
                    <a:pt x="26" y="2"/>
                    <a:pt x="21" y="4"/>
                  </a:cubicBezTo>
                  <a:lnTo>
                    <a:pt x="22" y="4"/>
                  </a:lnTo>
                  <a:cubicBezTo>
                    <a:pt x="23" y="3"/>
                    <a:pt x="24" y="2"/>
                    <a:pt x="25" y="1"/>
                  </a:cubicBezTo>
                  <a:lnTo>
                    <a:pt x="25" y="0"/>
                  </a:lnTo>
                  <a:lnTo>
                    <a:pt x="1" y="7"/>
                  </a:lnTo>
                  <a:cubicBezTo>
                    <a:pt x="0" y="12"/>
                    <a:pt x="0" y="16"/>
                    <a:pt x="0" y="20"/>
                  </a:cubicBezTo>
                  <a:cubicBezTo>
                    <a:pt x="0" y="28"/>
                    <a:pt x="1" y="36"/>
                    <a:pt x="2" y="4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2" name="Google Shape;1452;p29">
              <a:extLst>
                <a:ext uri="{FF2B5EF4-FFF2-40B4-BE49-F238E27FC236}">
                  <a16:creationId xmlns:a16="http://schemas.microsoft.com/office/drawing/2014/main" id="{540ABD04-4C1E-B11F-A610-57A44786ADD4}"/>
                </a:ext>
              </a:extLst>
            </p:cNvPr>
            <p:cNvSpPr/>
            <p:nvPr/>
          </p:nvSpPr>
          <p:spPr>
            <a:xfrm>
              <a:off x="2993045" y="-846935"/>
              <a:ext cx="9720" cy="5040"/>
            </a:xfrm>
            <a:custGeom>
              <a:avLst/>
              <a:gdLst/>
              <a:ahLst/>
              <a:cxnLst/>
              <a:rect l="l" t="t" r="r" b="b"/>
              <a:pathLst>
                <a:path w="27" h="14" extrusionOk="0">
                  <a:moveTo>
                    <a:pt x="25" y="5"/>
                  </a:moveTo>
                  <a:cubicBezTo>
                    <a:pt x="25" y="4"/>
                    <a:pt x="26" y="2"/>
                    <a:pt x="26" y="0"/>
                  </a:cubicBezTo>
                  <a:lnTo>
                    <a:pt x="3" y="3"/>
                  </a:lnTo>
                  <a:cubicBezTo>
                    <a:pt x="1" y="6"/>
                    <a:pt x="1" y="10"/>
                    <a:pt x="0" y="13"/>
                  </a:cubicBezTo>
                  <a:lnTo>
                    <a:pt x="25"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1453;p29">
              <a:extLst>
                <a:ext uri="{FF2B5EF4-FFF2-40B4-BE49-F238E27FC236}">
                  <a16:creationId xmlns:a16="http://schemas.microsoft.com/office/drawing/2014/main" id="{01A881E7-B7B1-FAE4-20AF-4567A74C6415}"/>
                </a:ext>
              </a:extLst>
            </p:cNvPr>
            <p:cNvSpPr/>
            <p:nvPr/>
          </p:nvSpPr>
          <p:spPr>
            <a:xfrm>
              <a:off x="2994125" y="-850175"/>
              <a:ext cx="8640" cy="4680"/>
            </a:xfrm>
            <a:custGeom>
              <a:avLst/>
              <a:gdLst/>
              <a:ahLst/>
              <a:cxnLst/>
              <a:rect l="l" t="t" r="r" b="b"/>
              <a:pathLst>
                <a:path w="24" h="13" extrusionOk="0">
                  <a:moveTo>
                    <a:pt x="11" y="0"/>
                  </a:moveTo>
                  <a:cubicBezTo>
                    <a:pt x="10" y="0"/>
                    <a:pt x="9" y="1"/>
                    <a:pt x="8" y="1"/>
                  </a:cubicBezTo>
                  <a:cubicBezTo>
                    <a:pt x="5" y="3"/>
                    <a:pt x="3" y="5"/>
                    <a:pt x="2" y="7"/>
                  </a:cubicBezTo>
                  <a:cubicBezTo>
                    <a:pt x="1" y="9"/>
                    <a:pt x="1" y="10"/>
                    <a:pt x="0" y="12"/>
                  </a:cubicBezTo>
                  <a:lnTo>
                    <a:pt x="23" y="9"/>
                  </a:lnTo>
                  <a:cubicBezTo>
                    <a:pt x="23" y="7"/>
                    <a:pt x="23" y="6"/>
                    <a:pt x="22" y="5"/>
                  </a:cubicBezTo>
                  <a:cubicBezTo>
                    <a:pt x="21" y="3"/>
                    <a:pt x="20" y="2"/>
                    <a:pt x="18" y="1"/>
                  </a:cubicBezTo>
                  <a:cubicBezTo>
                    <a:pt x="16" y="0"/>
                    <a:pt x="15" y="0"/>
                    <a:pt x="13" y="0"/>
                  </a:cubicBezTo>
                  <a:cubicBezTo>
                    <a:pt x="12" y="0"/>
                    <a:pt x="11" y="0"/>
                    <a:pt x="1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1454;p29">
              <a:extLst>
                <a:ext uri="{FF2B5EF4-FFF2-40B4-BE49-F238E27FC236}">
                  <a16:creationId xmlns:a16="http://schemas.microsoft.com/office/drawing/2014/main" id="{42FEEF52-8ECE-CC2D-04AA-356DFB5005BB}"/>
                </a:ext>
              </a:extLst>
            </p:cNvPr>
            <p:cNvSpPr/>
            <p:nvPr/>
          </p:nvSpPr>
          <p:spPr>
            <a:xfrm>
              <a:off x="3014285" y="-848375"/>
              <a:ext cx="10080" cy="63000"/>
            </a:xfrm>
            <a:custGeom>
              <a:avLst/>
              <a:gdLst/>
              <a:ahLst/>
              <a:cxnLst/>
              <a:rect l="l" t="t" r="r" b="b"/>
              <a:pathLst>
                <a:path w="28" h="175" extrusionOk="0">
                  <a:moveTo>
                    <a:pt x="0" y="165"/>
                  </a:moveTo>
                  <a:cubicBezTo>
                    <a:pt x="0" y="171"/>
                    <a:pt x="10" y="174"/>
                    <a:pt x="11" y="167"/>
                  </a:cubicBezTo>
                  <a:cubicBezTo>
                    <a:pt x="22" y="122"/>
                    <a:pt x="27" y="77"/>
                    <a:pt x="27" y="31"/>
                  </a:cubicBezTo>
                  <a:cubicBezTo>
                    <a:pt x="27" y="20"/>
                    <a:pt x="26" y="10"/>
                    <a:pt x="26" y="0"/>
                  </a:cubicBezTo>
                  <a:lnTo>
                    <a:pt x="3" y="1"/>
                  </a:lnTo>
                  <a:cubicBezTo>
                    <a:pt x="1" y="55"/>
                    <a:pt x="7" y="110"/>
                    <a:pt x="0" y="16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1455;p29">
              <a:extLst>
                <a:ext uri="{FF2B5EF4-FFF2-40B4-BE49-F238E27FC236}">
                  <a16:creationId xmlns:a16="http://schemas.microsoft.com/office/drawing/2014/main" id="{E3452128-BB9E-A534-303E-01C7598516B5}"/>
                </a:ext>
              </a:extLst>
            </p:cNvPr>
            <p:cNvSpPr/>
            <p:nvPr/>
          </p:nvSpPr>
          <p:spPr>
            <a:xfrm>
              <a:off x="3015725" y="-849815"/>
              <a:ext cx="8280" cy="1800"/>
            </a:xfrm>
            <a:custGeom>
              <a:avLst/>
              <a:gdLst/>
              <a:ahLst/>
              <a:cxnLst/>
              <a:rect l="l" t="t" r="r" b="b"/>
              <a:pathLst>
                <a:path w="23" h="5" extrusionOk="0">
                  <a:moveTo>
                    <a:pt x="22" y="4"/>
                  </a:moveTo>
                  <a:cubicBezTo>
                    <a:pt x="22" y="2"/>
                    <a:pt x="22" y="1"/>
                    <a:pt x="22" y="0"/>
                  </a:cubicBezTo>
                  <a:cubicBezTo>
                    <a:pt x="14" y="1"/>
                    <a:pt x="7" y="2"/>
                    <a:pt x="0" y="4"/>
                  </a:cubicBezTo>
                  <a:lnTo>
                    <a:pt x="22"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1456;p29">
              <a:extLst>
                <a:ext uri="{FF2B5EF4-FFF2-40B4-BE49-F238E27FC236}">
                  <a16:creationId xmlns:a16="http://schemas.microsoft.com/office/drawing/2014/main" id="{7757825D-C916-4E3D-2CB5-D7015CBC9FC5}"/>
                </a:ext>
              </a:extLst>
            </p:cNvPr>
            <p:cNvSpPr/>
            <p:nvPr/>
          </p:nvSpPr>
          <p:spPr>
            <a:xfrm>
              <a:off x="3015725" y="-859535"/>
              <a:ext cx="8280" cy="11520"/>
            </a:xfrm>
            <a:custGeom>
              <a:avLst/>
              <a:gdLst/>
              <a:ahLst/>
              <a:cxnLst/>
              <a:rect l="l" t="t" r="r" b="b"/>
              <a:pathLst>
                <a:path w="23" h="32" extrusionOk="0">
                  <a:moveTo>
                    <a:pt x="21" y="15"/>
                  </a:moveTo>
                  <a:cubicBezTo>
                    <a:pt x="20" y="14"/>
                    <a:pt x="19" y="12"/>
                    <a:pt x="18" y="11"/>
                  </a:cubicBezTo>
                  <a:cubicBezTo>
                    <a:pt x="17" y="9"/>
                    <a:pt x="16" y="6"/>
                    <a:pt x="16" y="3"/>
                  </a:cubicBezTo>
                  <a:cubicBezTo>
                    <a:pt x="10" y="0"/>
                    <a:pt x="0" y="5"/>
                    <a:pt x="0" y="13"/>
                  </a:cubicBezTo>
                  <a:cubicBezTo>
                    <a:pt x="1" y="21"/>
                    <a:pt x="0" y="25"/>
                    <a:pt x="0" y="31"/>
                  </a:cubicBezTo>
                  <a:cubicBezTo>
                    <a:pt x="7" y="29"/>
                    <a:pt x="14" y="28"/>
                    <a:pt x="22" y="27"/>
                  </a:cubicBezTo>
                  <a:cubicBezTo>
                    <a:pt x="21" y="23"/>
                    <a:pt x="21" y="19"/>
                    <a:pt x="21"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1457;p29">
              <a:extLst>
                <a:ext uri="{FF2B5EF4-FFF2-40B4-BE49-F238E27FC236}">
                  <a16:creationId xmlns:a16="http://schemas.microsoft.com/office/drawing/2014/main" id="{C63AF102-153F-EDCE-A2CE-7A86DCC6FD92}"/>
                </a:ext>
              </a:extLst>
            </p:cNvPr>
            <p:cNvSpPr/>
            <p:nvPr/>
          </p:nvSpPr>
          <p:spPr>
            <a:xfrm>
              <a:off x="3021485" y="-858095"/>
              <a:ext cx="2160" cy="4320"/>
            </a:xfrm>
            <a:custGeom>
              <a:avLst/>
              <a:gdLst/>
              <a:ahLst/>
              <a:cxnLst/>
              <a:rect l="l" t="t" r="r" b="b"/>
              <a:pathLst>
                <a:path w="6" h="12" extrusionOk="0">
                  <a:moveTo>
                    <a:pt x="5" y="6"/>
                  </a:moveTo>
                  <a:cubicBezTo>
                    <a:pt x="5" y="5"/>
                    <a:pt x="4" y="4"/>
                    <a:pt x="3" y="3"/>
                  </a:cubicBezTo>
                  <a:cubicBezTo>
                    <a:pt x="3" y="2"/>
                    <a:pt x="2" y="1"/>
                    <a:pt x="1" y="0"/>
                  </a:cubicBezTo>
                  <a:cubicBezTo>
                    <a:pt x="0" y="0"/>
                    <a:pt x="0" y="0"/>
                    <a:pt x="0" y="0"/>
                  </a:cubicBezTo>
                  <a:cubicBezTo>
                    <a:pt x="0" y="2"/>
                    <a:pt x="1" y="5"/>
                    <a:pt x="2" y="7"/>
                  </a:cubicBezTo>
                  <a:cubicBezTo>
                    <a:pt x="3" y="9"/>
                    <a:pt x="4" y="10"/>
                    <a:pt x="5" y="11"/>
                  </a:cubicBezTo>
                  <a:cubicBezTo>
                    <a:pt x="5" y="9"/>
                    <a:pt x="5" y="8"/>
                    <a:pt x="5"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1458;p29">
              <a:extLst>
                <a:ext uri="{FF2B5EF4-FFF2-40B4-BE49-F238E27FC236}">
                  <a16:creationId xmlns:a16="http://schemas.microsoft.com/office/drawing/2014/main" id="{C535D63A-9196-265E-BA19-02DA9A3F5BA8}"/>
                </a:ext>
              </a:extLst>
            </p:cNvPr>
            <p:cNvSpPr/>
            <p:nvPr/>
          </p:nvSpPr>
          <p:spPr>
            <a:xfrm>
              <a:off x="3034085" y="-849095"/>
              <a:ext cx="10440" cy="64440"/>
            </a:xfrm>
            <a:custGeom>
              <a:avLst/>
              <a:gdLst/>
              <a:ahLst/>
              <a:cxnLst/>
              <a:rect l="l" t="t" r="r" b="b"/>
              <a:pathLst>
                <a:path w="29" h="179" extrusionOk="0">
                  <a:moveTo>
                    <a:pt x="19" y="10"/>
                  </a:moveTo>
                  <a:cubicBezTo>
                    <a:pt x="16" y="10"/>
                    <a:pt x="14" y="9"/>
                    <a:pt x="12" y="8"/>
                  </a:cubicBezTo>
                  <a:cubicBezTo>
                    <a:pt x="11" y="7"/>
                    <a:pt x="10" y="6"/>
                    <a:pt x="9" y="5"/>
                  </a:cubicBezTo>
                  <a:cubicBezTo>
                    <a:pt x="8" y="4"/>
                    <a:pt x="6" y="3"/>
                    <a:pt x="5" y="2"/>
                  </a:cubicBezTo>
                  <a:cubicBezTo>
                    <a:pt x="3" y="1"/>
                    <a:pt x="2" y="1"/>
                    <a:pt x="0" y="0"/>
                  </a:cubicBezTo>
                  <a:cubicBezTo>
                    <a:pt x="3" y="57"/>
                    <a:pt x="10" y="113"/>
                    <a:pt x="8" y="171"/>
                  </a:cubicBezTo>
                  <a:cubicBezTo>
                    <a:pt x="8" y="172"/>
                    <a:pt x="9" y="173"/>
                    <a:pt x="9" y="174"/>
                  </a:cubicBezTo>
                  <a:cubicBezTo>
                    <a:pt x="10" y="176"/>
                    <a:pt x="10" y="176"/>
                    <a:pt x="12" y="177"/>
                  </a:cubicBezTo>
                  <a:cubicBezTo>
                    <a:pt x="14" y="178"/>
                    <a:pt x="14" y="178"/>
                    <a:pt x="16" y="178"/>
                  </a:cubicBezTo>
                  <a:cubicBezTo>
                    <a:pt x="17" y="178"/>
                    <a:pt x="18" y="178"/>
                    <a:pt x="20" y="177"/>
                  </a:cubicBezTo>
                  <a:cubicBezTo>
                    <a:pt x="22" y="176"/>
                    <a:pt x="21" y="176"/>
                    <a:pt x="22" y="174"/>
                  </a:cubicBezTo>
                  <a:cubicBezTo>
                    <a:pt x="22" y="173"/>
                    <a:pt x="23" y="173"/>
                    <a:pt x="23" y="172"/>
                  </a:cubicBezTo>
                  <a:cubicBezTo>
                    <a:pt x="27" y="138"/>
                    <a:pt x="28" y="104"/>
                    <a:pt x="28" y="70"/>
                  </a:cubicBezTo>
                  <a:cubicBezTo>
                    <a:pt x="28" y="54"/>
                    <a:pt x="28" y="39"/>
                    <a:pt x="27" y="23"/>
                  </a:cubicBezTo>
                  <a:lnTo>
                    <a:pt x="20" y="11"/>
                  </a:lnTo>
                  <a:lnTo>
                    <a:pt x="19"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1459;p29">
              <a:extLst>
                <a:ext uri="{FF2B5EF4-FFF2-40B4-BE49-F238E27FC236}">
                  <a16:creationId xmlns:a16="http://schemas.microsoft.com/office/drawing/2014/main" id="{CD0AF8E6-CC23-124D-82B1-F7296DCDA21E}"/>
                </a:ext>
              </a:extLst>
            </p:cNvPr>
            <p:cNvSpPr/>
            <p:nvPr/>
          </p:nvSpPr>
          <p:spPr>
            <a:xfrm>
              <a:off x="3033725" y="-850895"/>
              <a:ext cx="7560" cy="5760"/>
            </a:xfrm>
            <a:custGeom>
              <a:avLst/>
              <a:gdLst/>
              <a:ahLst/>
              <a:cxnLst/>
              <a:rect l="l" t="t" r="r" b="b"/>
              <a:pathLst>
                <a:path w="21" h="16" extrusionOk="0">
                  <a:moveTo>
                    <a:pt x="20" y="15"/>
                  </a:moveTo>
                  <a:cubicBezTo>
                    <a:pt x="19" y="15"/>
                    <a:pt x="19" y="15"/>
                    <a:pt x="19" y="15"/>
                  </a:cubicBezTo>
                  <a:cubicBezTo>
                    <a:pt x="19" y="14"/>
                    <a:pt x="18" y="13"/>
                    <a:pt x="18" y="12"/>
                  </a:cubicBezTo>
                  <a:cubicBezTo>
                    <a:pt x="18" y="10"/>
                    <a:pt x="19" y="9"/>
                    <a:pt x="19" y="8"/>
                  </a:cubicBezTo>
                  <a:lnTo>
                    <a:pt x="20" y="8"/>
                  </a:lnTo>
                  <a:cubicBezTo>
                    <a:pt x="13" y="5"/>
                    <a:pt x="7" y="2"/>
                    <a:pt x="0" y="0"/>
                  </a:cubicBezTo>
                  <a:lnTo>
                    <a:pt x="0" y="5"/>
                  </a:lnTo>
                  <a:cubicBezTo>
                    <a:pt x="1" y="6"/>
                    <a:pt x="3" y="6"/>
                    <a:pt x="4" y="7"/>
                  </a:cubicBezTo>
                  <a:cubicBezTo>
                    <a:pt x="6" y="8"/>
                    <a:pt x="7" y="9"/>
                    <a:pt x="9" y="10"/>
                  </a:cubicBezTo>
                  <a:cubicBezTo>
                    <a:pt x="10" y="11"/>
                    <a:pt x="11" y="12"/>
                    <a:pt x="12" y="13"/>
                  </a:cubicBezTo>
                  <a:cubicBezTo>
                    <a:pt x="14" y="14"/>
                    <a:pt x="17" y="15"/>
                    <a:pt x="20"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1460;p29">
              <a:extLst>
                <a:ext uri="{FF2B5EF4-FFF2-40B4-BE49-F238E27FC236}">
                  <a16:creationId xmlns:a16="http://schemas.microsoft.com/office/drawing/2014/main" id="{AA88DC14-A7C1-4F59-417A-D8179373A3C1}"/>
                </a:ext>
              </a:extLst>
            </p:cNvPr>
            <p:cNvSpPr/>
            <p:nvPr/>
          </p:nvSpPr>
          <p:spPr>
            <a:xfrm>
              <a:off x="3035165" y="-863855"/>
              <a:ext cx="8280" cy="4320"/>
            </a:xfrm>
            <a:custGeom>
              <a:avLst/>
              <a:gdLst/>
              <a:ahLst/>
              <a:cxnLst/>
              <a:rect l="l" t="t" r="r" b="b"/>
              <a:pathLst>
                <a:path w="23" h="12" extrusionOk="0">
                  <a:moveTo>
                    <a:pt x="0" y="2"/>
                  </a:moveTo>
                  <a:cubicBezTo>
                    <a:pt x="8" y="5"/>
                    <a:pt x="15" y="8"/>
                    <a:pt x="22" y="11"/>
                  </a:cubicBezTo>
                  <a:cubicBezTo>
                    <a:pt x="22" y="10"/>
                    <a:pt x="21" y="9"/>
                    <a:pt x="20" y="7"/>
                  </a:cubicBezTo>
                  <a:cubicBezTo>
                    <a:pt x="19" y="5"/>
                    <a:pt x="17" y="3"/>
                    <a:pt x="15" y="2"/>
                  </a:cubicBezTo>
                  <a:cubicBezTo>
                    <a:pt x="13" y="1"/>
                    <a:pt x="10" y="0"/>
                    <a:pt x="8" y="0"/>
                  </a:cubicBezTo>
                  <a:cubicBezTo>
                    <a:pt x="5" y="0"/>
                    <a:pt x="3" y="1"/>
                    <a:pt x="1" y="2"/>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1461;p29">
              <a:extLst>
                <a:ext uri="{FF2B5EF4-FFF2-40B4-BE49-F238E27FC236}">
                  <a16:creationId xmlns:a16="http://schemas.microsoft.com/office/drawing/2014/main" id="{E630B5DD-B9C7-569C-B1B3-D06CC8F04591}"/>
                </a:ext>
              </a:extLst>
            </p:cNvPr>
            <p:cNvSpPr/>
            <p:nvPr/>
          </p:nvSpPr>
          <p:spPr>
            <a:xfrm>
              <a:off x="3034085" y="-863135"/>
              <a:ext cx="9720" cy="15480"/>
            </a:xfrm>
            <a:custGeom>
              <a:avLst/>
              <a:gdLst/>
              <a:ahLst/>
              <a:cxnLst/>
              <a:rect l="l" t="t" r="r" b="b"/>
              <a:pathLst>
                <a:path w="27" h="43" extrusionOk="0">
                  <a:moveTo>
                    <a:pt x="20" y="41"/>
                  </a:moveTo>
                  <a:lnTo>
                    <a:pt x="21" y="40"/>
                  </a:lnTo>
                  <a:cubicBezTo>
                    <a:pt x="23" y="39"/>
                    <a:pt x="24" y="39"/>
                    <a:pt x="26" y="38"/>
                  </a:cubicBezTo>
                  <a:cubicBezTo>
                    <a:pt x="26" y="29"/>
                    <a:pt x="26" y="21"/>
                    <a:pt x="26" y="12"/>
                  </a:cubicBezTo>
                  <a:lnTo>
                    <a:pt x="26" y="11"/>
                  </a:lnTo>
                  <a:cubicBezTo>
                    <a:pt x="26" y="10"/>
                    <a:pt x="26" y="10"/>
                    <a:pt x="26" y="9"/>
                  </a:cubicBezTo>
                  <a:cubicBezTo>
                    <a:pt x="19" y="6"/>
                    <a:pt x="12" y="3"/>
                    <a:pt x="5" y="0"/>
                  </a:cubicBezTo>
                  <a:cubicBezTo>
                    <a:pt x="3" y="1"/>
                    <a:pt x="2" y="2"/>
                    <a:pt x="1" y="4"/>
                  </a:cubicBezTo>
                  <a:cubicBezTo>
                    <a:pt x="0" y="6"/>
                    <a:pt x="0" y="8"/>
                    <a:pt x="0" y="10"/>
                  </a:cubicBezTo>
                  <a:cubicBezTo>
                    <a:pt x="0" y="11"/>
                    <a:pt x="0" y="12"/>
                    <a:pt x="0" y="13"/>
                  </a:cubicBezTo>
                  <a:cubicBezTo>
                    <a:pt x="0" y="14"/>
                    <a:pt x="0" y="15"/>
                    <a:pt x="0" y="16"/>
                  </a:cubicBezTo>
                  <a:cubicBezTo>
                    <a:pt x="0" y="22"/>
                    <a:pt x="0" y="28"/>
                    <a:pt x="0" y="34"/>
                  </a:cubicBezTo>
                  <a:cubicBezTo>
                    <a:pt x="6" y="36"/>
                    <a:pt x="13" y="39"/>
                    <a:pt x="19" y="42"/>
                  </a:cubicBezTo>
                  <a:lnTo>
                    <a:pt x="20" y="4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1462;p29">
              <a:extLst>
                <a:ext uri="{FF2B5EF4-FFF2-40B4-BE49-F238E27FC236}">
                  <a16:creationId xmlns:a16="http://schemas.microsoft.com/office/drawing/2014/main" id="{4B3A3BBB-79C1-C0EF-D743-3A1AED84960B}"/>
                </a:ext>
              </a:extLst>
            </p:cNvPr>
            <p:cNvSpPr/>
            <p:nvPr/>
          </p:nvSpPr>
          <p:spPr>
            <a:xfrm>
              <a:off x="3043445" y="-845495"/>
              <a:ext cx="17640" cy="37440"/>
            </a:xfrm>
            <a:custGeom>
              <a:avLst/>
              <a:gdLst/>
              <a:ahLst/>
              <a:cxnLst/>
              <a:rect l="l" t="t" r="r" b="b"/>
              <a:pathLst>
                <a:path w="49" h="104" extrusionOk="0">
                  <a:moveTo>
                    <a:pt x="4" y="0"/>
                  </a:moveTo>
                  <a:lnTo>
                    <a:pt x="0" y="0"/>
                  </a:lnTo>
                  <a:lnTo>
                    <a:pt x="0" y="13"/>
                  </a:lnTo>
                  <a:cubicBezTo>
                    <a:pt x="4" y="18"/>
                    <a:pt x="8" y="24"/>
                    <a:pt x="11" y="30"/>
                  </a:cubicBezTo>
                  <a:cubicBezTo>
                    <a:pt x="23" y="50"/>
                    <a:pt x="31" y="72"/>
                    <a:pt x="34" y="94"/>
                  </a:cubicBezTo>
                  <a:cubicBezTo>
                    <a:pt x="35" y="96"/>
                    <a:pt x="35" y="97"/>
                    <a:pt x="36" y="99"/>
                  </a:cubicBezTo>
                  <a:cubicBezTo>
                    <a:pt x="37" y="100"/>
                    <a:pt x="37" y="101"/>
                    <a:pt x="39" y="102"/>
                  </a:cubicBezTo>
                  <a:cubicBezTo>
                    <a:pt x="41" y="103"/>
                    <a:pt x="42" y="103"/>
                    <a:pt x="44" y="103"/>
                  </a:cubicBezTo>
                  <a:cubicBezTo>
                    <a:pt x="45" y="103"/>
                    <a:pt x="47" y="103"/>
                    <a:pt x="48" y="102"/>
                  </a:cubicBezTo>
                  <a:cubicBezTo>
                    <a:pt x="48" y="60"/>
                    <a:pt x="35" y="22"/>
                    <a:pt x="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1463;p29">
              <a:extLst>
                <a:ext uri="{FF2B5EF4-FFF2-40B4-BE49-F238E27FC236}">
                  <a16:creationId xmlns:a16="http://schemas.microsoft.com/office/drawing/2014/main" id="{7122AC6E-82E6-507F-274D-C74EB5CCC65D}"/>
                </a:ext>
              </a:extLst>
            </p:cNvPr>
            <p:cNvSpPr/>
            <p:nvPr/>
          </p:nvSpPr>
          <p:spPr>
            <a:xfrm>
              <a:off x="3044885" y="-848375"/>
              <a:ext cx="19080" cy="40320"/>
            </a:xfrm>
            <a:custGeom>
              <a:avLst/>
              <a:gdLst/>
              <a:ahLst/>
              <a:cxnLst/>
              <a:rect l="l" t="t" r="r" b="b"/>
              <a:pathLst>
                <a:path w="53" h="112" extrusionOk="0">
                  <a:moveTo>
                    <a:pt x="52" y="100"/>
                  </a:moveTo>
                  <a:cubicBezTo>
                    <a:pt x="52" y="75"/>
                    <a:pt x="45" y="50"/>
                    <a:pt x="33" y="28"/>
                  </a:cubicBezTo>
                  <a:cubicBezTo>
                    <a:pt x="31" y="26"/>
                    <a:pt x="30" y="23"/>
                    <a:pt x="29" y="21"/>
                  </a:cubicBezTo>
                  <a:cubicBezTo>
                    <a:pt x="28" y="21"/>
                    <a:pt x="28" y="20"/>
                    <a:pt x="28" y="20"/>
                  </a:cubicBezTo>
                  <a:cubicBezTo>
                    <a:pt x="24" y="12"/>
                    <a:pt x="18" y="6"/>
                    <a:pt x="12" y="0"/>
                  </a:cubicBezTo>
                  <a:cubicBezTo>
                    <a:pt x="10" y="2"/>
                    <a:pt x="8" y="4"/>
                    <a:pt x="5" y="6"/>
                  </a:cubicBezTo>
                  <a:cubicBezTo>
                    <a:pt x="4" y="7"/>
                    <a:pt x="2" y="7"/>
                    <a:pt x="0" y="8"/>
                  </a:cubicBezTo>
                  <a:cubicBezTo>
                    <a:pt x="31" y="30"/>
                    <a:pt x="44" y="67"/>
                    <a:pt x="44" y="111"/>
                  </a:cubicBezTo>
                  <a:cubicBezTo>
                    <a:pt x="45" y="111"/>
                    <a:pt x="46" y="111"/>
                    <a:pt x="47" y="110"/>
                  </a:cubicBezTo>
                  <a:cubicBezTo>
                    <a:pt x="48" y="109"/>
                    <a:pt x="50" y="108"/>
                    <a:pt x="51" y="106"/>
                  </a:cubicBezTo>
                  <a:cubicBezTo>
                    <a:pt x="52" y="104"/>
                    <a:pt x="52" y="102"/>
                    <a:pt x="52" y="10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 name="Google Shape;1464;p29">
              <a:extLst>
                <a:ext uri="{FF2B5EF4-FFF2-40B4-BE49-F238E27FC236}">
                  <a16:creationId xmlns:a16="http://schemas.microsoft.com/office/drawing/2014/main" id="{809BAEE3-093E-6834-3777-592954F26211}"/>
                </a:ext>
              </a:extLst>
            </p:cNvPr>
            <p:cNvSpPr/>
            <p:nvPr/>
          </p:nvSpPr>
          <p:spPr>
            <a:xfrm>
              <a:off x="3043445" y="-846215"/>
              <a:ext cx="1800" cy="1080"/>
            </a:xfrm>
            <a:custGeom>
              <a:avLst/>
              <a:gdLst/>
              <a:ahLst/>
              <a:cxnLst/>
              <a:rect l="l" t="t" r="r" b="b"/>
              <a:pathLst>
                <a:path w="5" h="3" extrusionOk="0">
                  <a:moveTo>
                    <a:pt x="0" y="2"/>
                  </a:moveTo>
                  <a:lnTo>
                    <a:pt x="4" y="2"/>
                  </a:lnTo>
                  <a:lnTo>
                    <a:pt x="0" y="0"/>
                  </a:lnTo>
                  <a:lnTo>
                    <a:pt x="0" y="2"/>
                  </a:lnTo>
                </a:path>
              </a:pathLst>
            </a:custGeom>
            <a:solidFill>
              <a:schemeClr val="dk1"/>
            </a:solidFill>
            <a:ln>
              <a:noFill/>
            </a:ln>
          </p:spPr>
        </p:sp>
        <p:sp>
          <p:nvSpPr>
            <p:cNvPr id="1465" name="Google Shape;1465;p29">
              <a:extLst>
                <a:ext uri="{FF2B5EF4-FFF2-40B4-BE49-F238E27FC236}">
                  <a16:creationId xmlns:a16="http://schemas.microsoft.com/office/drawing/2014/main" id="{B515FA1D-8B5F-7905-C297-57D11B819C8A}"/>
                </a:ext>
              </a:extLst>
            </p:cNvPr>
            <p:cNvSpPr/>
            <p:nvPr/>
          </p:nvSpPr>
          <p:spPr>
            <a:xfrm>
              <a:off x="3043445" y="-849815"/>
              <a:ext cx="6120" cy="4680"/>
            </a:xfrm>
            <a:custGeom>
              <a:avLst/>
              <a:gdLst/>
              <a:ahLst/>
              <a:cxnLst/>
              <a:rect l="l" t="t" r="r" b="b"/>
              <a:pathLst>
                <a:path w="17" h="13" extrusionOk="0">
                  <a:moveTo>
                    <a:pt x="0" y="1"/>
                  </a:moveTo>
                  <a:cubicBezTo>
                    <a:pt x="0" y="4"/>
                    <a:pt x="0" y="7"/>
                    <a:pt x="0" y="9"/>
                  </a:cubicBezTo>
                  <a:lnTo>
                    <a:pt x="4" y="12"/>
                  </a:lnTo>
                  <a:cubicBezTo>
                    <a:pt x="6" y="11"/>
                    <a:pt x="8" y="11"/>
                    <a:pt x="9" y="10"/>
                  </a:cubicBezTo>
                  <a:cubicBezTo>
                    <a:pt x="12" y="8"/>
                    <a:pt x="14" y="6"/>
                    <a:pt x="16" y="4"/>
                  </a:cubicBezTo>
                  <a:cubicBezTo>
                    <a:pt x="15" y="3"/>
                    <a:pt x="15" y="3"/>
                    <a:pt x="14" y="2"/>
                  </a:cubicBezTo>
                  <a:cubicBezTo>
                    <a:pt x="11" y="0"/>
                    <a:pt x="8" y="0"/>
                    <a:pt x="5" y="0"/>
                  </a:cubicBezTo>
                  <a:cubicBezTo>
                    <a:pt x="4" y="0"/>
                    <a:pt x="2" y="0"/>
                    <a:pt x="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1466;p29">
              <a:extLst>
                <a:ext uri="{FF2B5EF4-FFF2-40B4-BE49-F238E27FC236}">
                  <a16:creationId xmlns:a16="http://schemas.microsoft.com/office/drawing/2014/main" id="{D194722C-11F6-A504-F3BD-9AD74D1CCC49}"/>
                </a:ext>
              </a:extLst>
            </p:cNvPr>
            <p:cNvSpPr/>
            <p:nvPr/>
          </p:nvSpPr>
          <p:spPr>
            <a:xfrm>
              <a:off x="3040925" y="-845495"/>
              <a:ext cx="2880" cy="5040"/>
            </a:xfrm>
            <a:custGeom>
              <a:avLst/>
              <a:gdLst/>
              <a:ahLst/>
              <a:cxnLst/>
              <a:rect l="l" t="t" r="r" b="b"/>
              <a:pathLst>
                <a:path w="8" h="14" extrusionOk="0">
                  <a:moveTo>
                    <a:pt x="0" y="0"/>
                  </a:moveTo>
                  <a:lnTo>
                    <a:pt x="7" y="13"/>
                  </a:lnTo>
                  <a:lnTo>
                    <a:pt x="7" y="0"/>
                  </a:lnTo>
                  <a:cubicBezTo>
                    <a:pt x="6" y="0"/>
                    <a:pt x="4" y="0"/>
                    <a:pt x="2" y="0"/>
                  </a:cubicBezTo>
                  <a:cubicBezTo>
                    <a:pt x="1" y="0"/>
                    <a:pt x="0"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1467;p29">
              <a:extLst>
                <a:ext uri="{FF2B5EF4-FFF2-40B4-BE49-F238E27FC236}">
                  <a16:creationId xmlns:a16="http://schemas.microsoft.com/office/drawing/2014/main" id="{A16ED581-3DED-BAF0-8A2B-AE4A0BCA1638}"/>
                </a:ext>
              </a:extLst>
            </p:cNvPr>
            <p:cNvSpPr/>
            <p:nvPr/>
          </p:nvSpPr>
          <p:spPr>
            <a:xfrm>
              <a:off x="3040565" y="-848015"/>
              <a:ext cx="3600" cy="2880"/>
            </a:xfrm>
            <a:custGeom>
              <a:avLst/>
              <a:gdLst/>
              <a:ahLst/>
              <a:cxnLst/>
              <a:rect l="l" t="t" r="r" b="b"/>
              <a:pathLst>
                <a:path w="10" h="8" extrusionOk="0">
                  <a:moveTo>
                    <a:pt x="1" y="0"/>
                  </a:moveTo>
                  <a:cubicBezTo>
                    <a:pt x="0" y="1"/>
                    <a:pt x="0" y="1"/>
                    <a:pt x="0" y="3"/>
                  </a:cubicBezTo>
                  <a:cubicBezTo>
                    <a:pt x="0" y="4"/>
                    <a:pt x="0" y="6"/>
                    <a:pt x="1" y="7"/>
                  </a:cubicBezTo>
                  <a:cubicBezTo>
                    <a:pt x="2" y="7"/>
                    <a:pt x="4" y="7"/>
                    <a:pt x="5" y="7"/>
                  </a:cubicBezTo>
                  <a:cubicBezTo>
                    <a:pt x="6" y="7"/>
                    <a:pt x="7" y="7"/>
                    <a:pt x="9" y="7"/>
                  </a:cubicBezTo>
                  <a:lnTo>
                    <a:pt x="9" y="4"/>
                  </a:lnTo>
                  <a:lnTo>
                    <a:pt x="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1468;p29">
              <a:extLst>
                <a:ext uri="{FF2B5EF4-FFF2-40B4-BE49-F238E27FC236}">
                  <a16:creationId xmlns:a16="http://schemas.microsoft.com/office/drawing/2014/main" id="{53196913-ED64-1D28-A9EF-0749C3151068}"/>
                </a:ext>
              </a:extLst>
            </p:cNvPr>
            <p:cNvSpPr/>
            <p:nvPr/>
          </p:nvSpPr>
          <p:spPr>
            <a:xfrm>
              <a:off x="3040925" y="-849455"/>
              <a:ext cx="2880" cy="3600"/>
            </a:xfrm>
            <a:custGeom>
              <a:avLst/>
              <a:gdLst/>
              <a:ahLst/>
              <a:cxnLst/>
              <a:rect l="l" t="t" r="r" b="b"/>
              <a:pathLst>
                <a:path w="8" h="10" extrusionOk="0">
                  <a:moveTo>
                    <a:pt x="7" y="0"/>
                  </a:moveTo>
                  <a:cubicBezTo>
                    <a:pt x="5" y="1"/>
                    <a:pt x="4" y="1"/>
                    <a:pt x="2" y="2"/>
                  </a:cubicBezTo>
                  <a:lnTo>
                    <a:pt x="1" y="3"/>
                  </a:lnTo>
                  <a:lnTo>
                    <a:pt x="0" y="4"/>
                  </a:lnTo>
                  <a:lnTo>
                    <a:pt x="7" y="9"/>
                  </a:lnTo>
                  <a:cubicBezTo>
                    <a:pt x="7" y="6"/>
                    <a:pt x="7" y="3"/>
                    <a:pt x="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1469;p29">
              <a:extLst>
                <a:ext uri="{FF2B5EF4-FFF2-40B4-BE49-F238E27FC236}">
                  <a16:creationId xmlns:a16="http://schemas.microsoft.com/office/drawing/2014/main" id="{C6D88A13-2CF4-E944-042D-86F3083E4B6A}"/>
                </a:ext>
              </a:extLst>
            </p:cNvPr>
            <p:cNvSpPr/>
            <p:nvPr/>
          </p:nvSpPr>
          <p:spPr>
            <a:xfrm>
              <a:off x="3326045" y="-625175"/>
              <a:ext cx="10440" cy="21240"/>
            </a:xfrm>
            <a:custGeom>
              <a:avLst/>
              <a:gdLst/>
              <a:ahLst/>
              <a:cxnLst/>
              <a:rect l="l" t="t" r="r" b="b"/>
              <a:pathLst>
                <a:path w="29" h="59" extrusionOk="0">
                  <a:moveTo>
                    <a:pt x="24" y="27"/>
                  </a:moveTo>
                  <a:cubicBezTo>
                    <a:pt x="24" y="18"/>
                    <a:pt x="28" y="10"/>
                    <a:pt x="21" y="2"/>
                  </a:cubicBezTo>
                  <a:lnTo>
                    <a:pt x="20" y="1"/>
                  </a:lnTo>
                  <a:cubicBezTo>
                    <a:pt x="19" y="0"/>
                    <a:pt x="17" y="0"/>
                    <a:pt x="16" y="0"/>
                  </a:cubicBezTo>
                  <a:cubicBezTo>
                    <a:pt x="15" y="0"/>
                    <a:pt x="14" y="1"/>
                    <a:pt x="13" y="1"/>
                  </a:cubicBezTo>
                  <a:cubicBezTo>
                    <a:pt x="12" y="2"/>
                    <a:pt x="12" y="2"/>
                    <a:pt x="11" y="2"/>
                  </a:cubicBezTo>
                  <a:cubicBezTo>
                    <a:pt x="9" y="5"/>
                    <a:pt x="7" y="7"/>
                    <a:pt x="5" y="10"/>
                  </a:cubicBezTo>
                  <a:cubicBezTo>
                    <a:pt x="2" y="15"/>
                    <a:pt x="1" y="21"/>
                    <a:pt x="0" y="27"/>
                  </a:cubicBezTo>
                  <a:cubicBezTo>
                    <a:pt x="0" y="33"/>
                    <a:pt x="0" y="38"/>
                    <a:pt x="0" y="44"/>
                  </a:cubicBezTo>
                  <a:cubicBezTo>
                    <a:pt x="5" y="47"/>
                    <a:pt x="9" y="50"/>
                    <a:pt x="14" y="53"/>
                  </a:cubicBezTo>
                  <a:cubicBezTo>
                    <a:pt x="17" y="55"/>
                    <a:pt x="20" y="56"/>
                    <a:pt x="23" y="58"/>
                  </a:cubicBezTo>
                  <a:cubicBezTo>
                    <a:pt x="24" y="48"/>
                    <a:pt x="24" y="38"/>
                    <a:pt x="24"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1470;p29">
              <a:extLst>
                <a:ext uri="{FF2B5EF4-FFF2-40B4-BE49-F238E27FC236}">
                  <a16:creationId xmlns:a16="http://schemas.microsoft.com/office/drawing/2014/main" id="{32EBB447-2D02-E9EC-9BD7-9FC044BB54BB}"/>
                </a:ext>
              </a:extLst>
            </p:cNvPr>
            <p:cNvSpPr/>
            <p:nvPr/>
          </p:nvSpPr>
          <p:spPr>
            <a:xfrm>
              <a:off x="3339365" y="-590975"/>
              <a:ext cx="1800" cy="1080"/>
            </a:xfrm>
            <a:custGeom>
              <a:avLst/>
              <a:gdLst/>
              <a:ahLst/>
              <a:cxnLst/>
              <a:rect l="l" t="t" r="r" b="b"/>
              <a:pathLst>
                <a:path w="5" h="3" extrusionOk="0">
                  <a:moveTo>
                    <a:pt x="4" y="2"/>
                  </a:moveTo>
                  <a:lnTo>
                    <a:pt x="0" y="0"/>
                  </a:lnTo>
                  <a:cubicBezTo>
                    <a:pt x="0" y="0"/>
                    <a:pt x="1" y="0"/>
                    <a:pt x="2" y="1"/>
                  </a:cubicBezTo>
                  <a:cubicBezTo>
                    <a:pt x="3" y="2"/>
                    <a:pt x="3" y="2"/>
                    <a:pt x="4"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1471;p29">
              <a:extLst>
                <a:ext uri="{FF2B5EF4-FFF2-40B4-BE49-F238E27FC236}">
                  <a16:creationId xmlns:a16="http://schemas.microsoft.com/office/drawing/2014/main" id="{A2569EE8-A6AC-620D-1B79-65BF9CB64018}"/>
                </a:ext>
              </a:extLst>
            </p:cNvPr>
            <p:cNvSpPr/>
            <p:nvPr/>
          </p:nvSpPr>
          <p:spPr>
            <a:xfrm>
              <a:off x="3337205" y="-623015"/>
              <a:ext cx="9360" cy="25200"/>
            </a:xfrm>
            <a:custGeom>
              <a:avLst/>
              <a:gdLst/>
              <a:ahLst/>
              <a:cxnLst/>
              <a:rect l="l" t="t" r="r" b="b"/>
              <a:pathLst>
                <a:path w="26" h="70" extrusionOk="0">
                  <a:moveTo>
                    <a:pt x="24" y="35"/>
                  </a:moveTo>
                  <a:cubicBezTo>
                    <a:pt x="24" y="31"/>
                    <a:pt x="22" y="16"/>
                    <a:pt x="22" y="10"/>
                  </a:cubicBezTo>
                  <a:cubicBezTo>
                    <a:pt x="16" y="6"/>
                    <a:pt x="11" y="3"/>
                    <a:pt x="5" y="0"/>
                  </a:cubicBezTo>
                  <a:cubicBezTo>
                    <a:pt x="2" y="8"/>
                    <a:pt x="0" y="16"/>
                    <a:pt x="0" y="24"/>
                  </a:cubicBezTo>
                  <a:cubicBezTo>
                    <a:pt x="0" y="28"/>
                    <a:pt x="0" y="31"/>
                    <a:pt x="1" y="35"/>
                  </a:cubicBezTo>
                  <a:cubicBezTo>
                    <a:pt x="1" y="42"/>
                    <a:pt x="2" y="49"/>
                    <a:pt x="2" y="57"/>
                  </a:cubicBezTo>
                  <a:cubicBezTo>
                    <a:pt x="7" y="59"/>
                    <a:pt x="12" y="61"/>
                    <a:pt x="16" y="64"/>
                  </a:cubicBezTo>
                  <a:cubicBezTo>
                    <a:pt x="20" y="67"/>
                    <a:pt x="21" y="67"/>
                    <a:pt x="24" y="69"/>
                  </a:cubicBezTo>
                  <a:cubicBezTo>
                    <a:pt x="24" y="62"/>
                    <a:pt x="25" y="55"/>
                    <a:pt x="25" y="49"/>
                  </a:cubicBezTo>
                  <a:cubicBezTo>
                    <a:pt x="25" y="44"/>
                    <a:pt x="25" y="40"/>
                    <a:pt x="24" y="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1472;p29">
              <a:extLst>
                <a:ext uri="{FF2B5EF4-FFF2-40B4-BE49-F238E27FC236}">
                  <a16:creationId xmlns:a16="http://schemas.microsoft.com/office/drawing/2014/main" id="{1D45739C-EB58-A14D-E45E-1D14A7492244}"/>
                </a:ext>
              </a:extLst>
            </p:cNvPr>
            <p:cNvSpPr/>
            <p:nvPr/>
          </p:nvSpPr>
          <p:spPr>
            <a:xfrm>
              <a:off x="3339365" y="-625535"/>
              <a:ext cx="7200" cy="6120"/>
            </a:xfrm>
            <a:custGeom>
              <a:avLst/>
              <a:gdLst/>
              <a:ahLst/>
              <a:cxnLst/>
              <a:rect l="l" t="t" r="r" b="b"/>
              <a:pathLst>
                <a:path w="20" h="17" extrusionOk="0">
                  <a:moveTo>
                    <a:pt x="17" y="13"/>
                  </a:moveTo>
                  <a:lnTo>
                    <a:pt x="18" y="12"/>
                  </a:lnTo>
                  <a:cubicBezTo>
                    <a:pt x="18" y="11"/>
                    <a:pt x="18" y="10"/>
                    <a:pt x="18" y="9"/>
                  </a:cubicBezTo>
                  <a:cubicBezTo>
                    <a:pt x="18" y="8"/>
                    <a:pt x="19" y="6"/>
                    <a:pt x="18" y="5"/>
                  </a:cubicBezTo>
                  <a:cubicBezTo>
                    <a:pt x="17" y="4"/>
                    <a:pt x="17" y="5"/>
                    <a:pt x="17" y="4"/>
                  </a:cubicBezTo>
                  <a:lnTo>
                    <a:pt x="14" y="2"/>
                  </a:lnTo>
                  <a:lnTo>
                    <a:pt x="13" y="2"/>
                  </a:lnTo>
                  <a:cubicBezTo>
                    <a:pt x="11" y="1"/>
                    <a:pt x="9" y="0"/>
                    <a:pt x="8" y="0"/>
                  </a:cubicBezTo>
                  <a:cubicBezTo>
                    <a:pt x="6" y="0"/>
                    <a:pt x="5" y="1"/>
                    <a:pt x="4" y="2"/>
                  </a:cubicBezTo>
                  <a:lnTo>
                    <a:pt x="3" y="2"/>
                  </a:lnTo>
                  <a:cubicBezTo>
                    <a:pt x="2" y="3"/>
                    <a:pt x="2" y="4"/>
                    <a:pt x="1" y="5"/>
                  </a:cubicBezTo>
                  <a:cubicBezTo>
                    <a:pt x="1" y="6"/>
                    <a:pt x="0" y="6"/>
                    <a:pt x="0" y="7"/>
                  </a:cubicBezTo>
                  <a:cubicBezTo>
                    <a:pt x="6" y="10"/>
                    <a:pt x="11" y="13"/>
                    <a:pt x="17" y="16"/>
                  </a:cubicBezTo>
                  <a:cubicBezTo>
                    <a:pt x="17" y="16"/>
                    <a:pt x="17" y="15"/>
                    <a:pt x="17" y="14"/>
                  </a:cubicBezTo>
                  <a:lnTo>
                    <a:pt x="17"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1473;p29">
              <a:extLst>
                <a:ext uri="{FF2B5EF4-FFF2-40B4-BE49-F238E27FC236}">
                  <a16:creationId xmlns:a16="http://schemas.microsoft.com/office/drawing/2014/main" id="{4A509482-01F3-C83A-BAB2-DC6644CB86B3}"/>
                </a:ext>
              </a:extLst>
            </p:cNvPr>
            <p:cNvSpPr/>
            <p:nvPr/>
          </p:nvSpPr>
          <p:spPr>
            <a:xfrm>
              <a:off x="3357725" y="-581615"/>
              <a:ext cx="1800" cy="720"/>
            </a:xfrm>
            <a:custGeom>
              <a:avLst/>
              <a:gdLst/>
              <a:ahLst/>
              <a:cxnLst/>
              <a:rect l="l" t="t" r="r" b="b"/>
              <a:pathLst>
                <a:path w="5" h="2" extrusionOk="0">
                  <a:moveTo>
                    <a:pt x="4" y="1"/>
                  </a:moveTo>
                  <a:lnTo>
                    <a:pt x="0" y="0"/>
                  </a:lnTo>
                  <a:cubicBezTo>
                    <a:pt x="1" y="1"/>
                    <a:pt x="2" y="1"/>
                    <a:pt x="4"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1474;p29">
              <a:extLst>
                <a:ext uri="{FF2B5EF4-FFF2-40B4-BE49-F238E27FC236}">
                  <a16:creationId xmlns:a16="http://schemas.microsoft.com/office/drawing/2014/main" id="{EE96EF3B-A288-74A2-514A-E83010101836}"/>
                </a:ext>
              </a:extLst>
            </p:cNvPr>
            <p:cNvSpPr/>
            <p:nvPr/>
          </p:nvSpPr>
          <p:spPr>
            <a:xfrm>
              <a:off x="3355565" y="-612575"/>
              <a:ext cx="10800" cy="20880"/>
            </a:xfrm>
            <a:custGeom>
              <a:avLst/>
              <a:gdLst/>
              <a:ahLst/>
              <a:cxnLst/>
              <a:rect l="l" t="t" r="r" b="b"/>
              <a:pathLst>
                <a:path w="30" h="58" extrusionOk="0">
                  <a:moveTo>
                    <a:pt x="17" y="53"/>
                  </a:moveTo>
                  <a:cubicBezTo>
                    <a:pt x="18" y="53"/>
                    <a:pt x="19" y="52"/>
                    <a:pt x="20" y="52"/>
                  </a:cubicBezTo>
                  <a:cubicBezTo>
                    <a:pt x="21" y="52"/>
                    <a:pt x="22" y="53"/>
                    <a:pt x="23" y="53"/>
                  </a:cubicBezTo>
                  <a:cubicBezTo>
                    <a:pt x="24" y="44"/>
                    <a:pt x="25" y="36"/>
                    <a:pt x="26" y="27"/>
                  </a:cubicBezTo>
                  <a:cubicBezTo>
                    <a:pt x="26" y="18"/>
                    <a:pt x="29" y="13"/>
                    <a:pt x="29" y="7"/>
                  </a:cubicBezTo>
                  <a:cubicBezTo>
                    <a:pt x="22" y="5"/>
                    <a:pt x="16" y="3"/>
                    <a:pt x="10" y="0"/>
                  </a:cubicBezTo>
                  <a:cubicBezTo>
                    <a:pt x="9" y="2"/>
                    <a:pt x="8" y="3"/>
                    <a:pt x="7" y="4"/>
                  </a:cubicBezTo>
                  <a:cubicBezTo>
                    <a:pt x="4" y="11"/>
                    <a:pt x="2" y="18"/>
                    <a:pt x="2" y="25"/>
                  </a:cubicBezTo>
                  <a:lnTo>
                    <a:pt x="2" y="26"/>
                  </a:lnTo>
                  <a:cubicBezTo>
                    <a:pt x="2" y="27"/>
                    <a:pt x="2" y="28"/>
                    <a:pt x="2" y="29"/>
                  </a:cubicBezTo>
                  <a:cubicBezTo>
                    <a:pt x="2" y="37"/>
                    <a:pt x="1" y="45"/>
                    <a:pt x="0" y="53"/>
                  </a:cubicBezTo>
                  <a:lnTo>
                    <a:pt x="14" y="57"/>
                  </a:lnTo>
                  <a:cubicBezTo>
                    <a:pt x="14" y="56"/>
                    <a:pt x="14" y="56"/>
                    <a:pt x="14" y="56"/>
                  </a:cubicBezTo>
                  <a:cubicBezTo>
                    <a:pt x="15" y="54"/>
                    <a:pt x="16" y="54"/>
                    <a:pt x="17" y="5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1475;p29">
              <a:extLst>
                <a:ext uri="{FF2B5EF4-FFF2-40B4-BE49-F238E27FC236}">
                  <a16:creationId xmlns:a16="http://schemas.microsoft.com/office/drawing/2014/main" id="{296CECD3-12C9-F471-BDD4-672DF608DEEF}"/>
                </a:ext>
              </a:extLst>
            </p:cNvPr>
            <p:cNvSpPr/>
            <p:nvPr/>
          </p:nvSpPr>
          <p:spPr>
            <a:xfrm>
              <a:off x="3360605" y="-593855"/>
              <a:ext cx="3600" cy="1800"/>
            </a:xfrm>
            <a:custGeom>
              <a:avLst/>
              <a:gdLst/>
              <a:ahLst/>
              <a:cxnLst/>
              <a:rect l="l" t="t" r="r" b="b"/>
              <a:pathLst>
                <a:path w="10" h="5" extrusionOk="0">
                  <a:moveTo>
                    <a:pt x="9" y="0"/>
                  </a:moveTo>
                  <a:cubicBezTo>
                    <a:pt x="8" y="0"/>
                    <a:pt x="7" y="0"/>
                    <a:pt x="6" y="0"/>
                  </a:cubicBezTo>
                  <a:cubicBezTo>
                    <a:pt x="5" y="0"/>
                    <a:pt x="4" y="0"/>
                    <a:pt x="3" y="0"/>
                  </a:cubicBezTo>
                  <a:lnTo>
                    <a:pt x="2" y="1"/>
                  </a:lnTo>
                  <a:cubicBezTo>
                    <a:pt x="1" y="2"/>
                    <a:pt x="0" y="2"/>
                    <a:pt x="0" y="2"/>
                  </a:cubicBezTo>
                  <a:lnTo>
                    <a:pt x="9" y="4"/>
                  </a:lnTo>
                  <a:cubicBezTo>
                    <a:pt x="9" y="4"/>
                    <a:pt x="9" y="2"/>
                    <a:pt x="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1476;p29">
              <a:extLst>
                <a:ext uri="{FF2B5EF4-FFF2-40B4-BE49-F238E27FC236}">
                  <a16:creationId xmlns:a16="http://schemas.microsoft.com/office/drawing/2014/main" id="{CA784F79-C71A-8596-6330-5FE38C5636E2}"/>
                </a:ext>
              </a:extLst>
            </p:cNvPr>
            <p:cNvSpPr/>
            <p:nvPr/>
          </p:nvSpPr>
          <p:spPr>
            <a:xfrm>
              <a:off x="3359165" y="-614735"/>
              <a:ext cx="7200" cy="4680"/>
            </a:xfrm>
            <a:custGeom>
              <a:avLst/>
              <a:gdLst/>
              <a:ahLst/>
              <a:cxnLst/>
              <a:rect l="l" t="t" r="r" b="b"/>
              <a:pathLst>
                <a:path w="20" h="13" extrusionOk="0">
                  <a:moveTo>
                    <a:pt x="14" y="2"/>
                  </a:moveTo>
                  <a:cubicBezTo>
                    <a:pt x="14" y="1"/>
                    <a:pt x="13" y="1"/>
                    <a:pt x="13" y="1"/>
                  </a:cubicBezTo>
                  <a:cubicBezTo>
                    <a:pt x="11" y="0"/>
                    <a:pt x="10" y="0"/>
                    <a:pt x="9" y="0"/>
                  </a:cubicBezTo>
                  <a:cubicBezTo>
                    <a:pt x="7" y="0"/>
                    <a:pt x="6" y="0"/>
                    <a:pt x="5" y="1"/>
                  </a:cubicBezTo>
                  <a:cubicBezTo>
                    <a:pt x="4" y="1"/>
                    <a:pt x="4" y="1"/>
                    <a:pt x="3" y="2"/>
                  </a:cubicBezTo>
                  <a:cubicBezTo>
                    <a:pt x="2" y="3"/>
                    <a:pt x="1" y="4"/>
                    <a:pt x="0" y="5"/>
                  </a:cubicBezTo>
                  <a:cubicBezTo>
                    <a:pt x="6" y="8"/>
                    <a:pt x="12" y="10"/>
                    <a:pt x="19" y="12"/>
                  </a:cubicBezTo>
                  <a:cubicBezTo>
                    <a:pt x="19" y="10"/>
                    <a:pt x="18" y="7"/>
                    <a:pt x="17" y="5"/>
                  </a:cubicBezTo>
                  <a:cubicBezTo>
                    <a:pt x="16" y="4"/>
                    <a:pt x="15" y="3"/>
                    <a:pt x="14"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1477;p29">
              <a:extLst>
                <a:ext uri="{FF2B5EF4-FFF2-40B4-BE49-F238E27FC236}">
                  <a16:creationId xmlns:a16="http://schemas.microsoft.com/office/drawing/2014/main" id="{CBFBD8BA-6EDE-C3FE-AC49-FF24628BE5A4}"/>
                </a:ext>
              </a:extLst>
            </p:cNvPr>
            <p:cNvSpPr/>
            <p:nvPr/>
          </p:nvSpPr>
          <p:spPr>
            <a:xfrm>
              <a:off x="3370685" y="-608255"/>
              <a:ext cx="10440" cy="19080"/>
            </a:xfrm>
            <a:custGeom>
              <a:avLst/>
              <a:gdLst/>
              <a:ahLst/>
              <a:cxnLst/>
              <a:rect l="l" t="t" r="r" b="b"/>
              <a:pathLst>
                <a:path w="29" h="53" extrusionOk="0">
                  <a:moveTo>
                    <a:pt x="28" y="5"/>
                  </a:moveTo>
                  <a:lnTo>
                    <a:pt x="26" y="5"/>
                  </a:lnTo>
                  <a:cubicBezTo>
                    <a:pt x="19" y="4"/>
                    <a:pt x="12" y="2"/>
                    <a:pt x="6" y="0"/>
                  </a:cubicBezTo>
                  <a:cubicBezTo>
                    <a:pt x="2" y="11"/>
                    <a:pt x="0" y="22"/>
                    <a:pt x="0" y="34"/>
                  </a:cubicBezTo>
                  <a:cubicBezTo>
                    <a:pt x="0" y="39"/>
                    <a:pt x="0" y="43"/>
                    <a:pt x="1" y="48"/>
                  </a:cubicBezTo>
                  <a:lnTo>
                    <a:pt x="5" y="50"/>
                  </a:lnTo>
                  <a:lnTo>
                    <a:pt x="25" y="52"/>
                  </a:lnTo>
                  <a:cubicBezTo>
                    <a:pt x="25" y="45"/>
                    <a:pt x="26" y="38"/>
                    <a:pt x="27" y="31"/>
                  </a:cubicBezTo>
                  <a:cubicBezTo>
                    <a:pt x="28" y="25"/>
                    <a:pt x="28" y="20"/>
                    <a:pt x="28" y="14"/>
                  </a:cubicBezTo>
                  <a:cubicBezTo>
                    <a:pt x="28" y="11"/>
                    <a:pt x="28" y="8"/>
                    <a:pt x="28"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29">
              <a:extLst>
                <a:ext uri="{FF2B5EF4-FFF2-40B4-BE49-F238E27FC236}">
                  <a16:creationId xmlns:a16="http://schemas.microsoft.com/office/drawing/2014/main" id="{C855C3D0-FD47-5369-2949-F62E018AF0E0}"/>
                </a:ext>
              </a:extLst>
            </p:cNvPr>
            <p:cNvSpPr/>
            <p:nvPr/>
          </p:nvSpPr>
          <p:spPr>
            <a:xfrm>
              <a:off x="3370685" y="-590975"/>
              <a:ext cx="1800" cy="720"/>
            </a:xfrm>
            <a:custGeom>
              <a:avLst/>
              <a:gdLst/>
              <a:ahLst/>
              <a:cxnLst/>
              <a:rect l="l" t="t" r="r" b="b"/>
              <a:pathLst>
                <a:path w="5" h="2" extrusionOk="0">
                  <a:moveTo>
                    <a:pt x="4" y="1"/>
                  </a:moveTo>
                  <a:lnTo>
                    <a:pt x="0" y="0"/>
                  </a:lnTo>
                  <a:lnTo>
                    <a:pt x="0" y="0"/>
                  </a:lnTo>
                  <a:lnTo>
                    <a:pt x="4" y="1"/>
                  </a:lnTo>
                </a:path>
              </a:pathLst>
            </a:custGeom>
            <a:solidFill>
              <a:schemeClr val="dk1"/>
            </a:solidFill>
            <a:ln>
              <a:noFill/>
            </a:ln>
          </p:spPr>
        </p:sp>
        <p:sp>
          <p:nvSpPr>
            <p:cNvPr id="1479" name="Google Shape;1479;p29">
              <a:extLst>
                <a:ext uri="{FF2B5EF4-FFF2-40B4-BE49-F238E27FC236}">
                  <a16:creationId xmlns:a16="http://schemas.microsoft.com/office/drawing/2014/main" id="{C8B68BE9-4B25-89DB-BFA4-B3820B0952AD}"/>
                </a:ext>
              </a:extLst>
            </p:cNvPr>
            <p:cNvSpPr/>
            <p:nvPr/>
          </p:nvSpPr>
          <p:spPr>
            <a:xfrm>
              <a:off x="3372485" y="-611855"/>
              <a:ext cx="8640" cy="5760"/>
            </a:xfrm>
            <a:custGeom>
              <a:avLst/>
              <a:gdLst/>
              <a:ahLst/>
              <a:cxnLst/>
              <a:rect l="l" t="t" r="r" b="b"/>
              <a:pathLst>
                <a:path w="24" h="16" extrusionOk="0">
                  <a:moveTo>
                    <a:pt x="23" y="15"/>
                  </a:moveTo>
                  <a:cubicBezTo>
                    <a:pt x="22" y="12"/>
                    <a:pt x="22" y="9"/>
                    <a:pt x="20" y="6"/>
                  </a:cubicBezTo>
                  <a:cubicBezTo>
                    <a:pt x="19" y="5"/>
                    <a:pt x="18" y="4"/>
                    <a:pt x="18" y="3"/>
                  </a:cubicBezTo>
                  <a:cubicBezTo>
                    <a:pt x="17" y="2"/>
                    <a:pt x="16" y="1"/>
                    <a:pt x="15" y="1"/>
                  </a:cubicBezTo>
                  <a:cubicBezTo>
                    <a:pt x="14" y="0"/>
                    <a:pt x="12" y="0"/>
                    <a:pt x="11" y="0"/>
                  </a:cubicBezTo>
                  <a:cubicBezTo>
                    <a:pt x="9" y="0"/>
                    <a:pt x="9" y="0"/>
                    <a:pt x="8" y="1"/>
                  </a:cubicBezTo>
                  <a:cubicBezTo>
                    <a:pt x="7" y="1"/>
                    <a:pt x="7" y="1"/>
                    <a:pt x="7" y="2"/>
                  </a:cubicBezTo>
                  <a:cubicBezTo>
                    <a:pt x="4" y="4"/>
                    <a:pt x="3" y="6"/>
                    <a:pt x="1" y="9"/>
                  </a:cubicBezTo>
                  <a:lnTo>
                    <a:pt x="0" y="10"/>
                  </a:lnTo>
                  <a:cubicBezTo>
                    <a:pt x="7" y="11"/>
                    <a:pt x="14" y="13"/>
                    <a:pt x="20" y="14"/>
                  </a:cubicBezTo>
                  <a:lnTo>
                    <a:pt x="23" y="1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29">
              <a:extLst>
                <a:ext uri="{FF2B5EF4-FFF2-40B4-BE49-F238E27FC236}">
                  <a16:creationId xmlns:a16="http://schemas.microsoft.com/office/drawing/2014/main" id="{B8E20A23-D891-4D76-EA6A-545C0E959540}"/>
                </a:ext>
              </a:extLst>
            </p:cNvPr>
            <p:cNvSpPr/>
            <p:nvPr/>
          </p:nvSpPr>
          <p:spPr>
            <a:xfrm>
              <a:off x="3387245" y="-605375"/>
              <a:ext cx="10800" cy="16560"/>
            </a:xfrm>
            <a:custGeom>
              <a:avLst/>
              <a:gdLst/>
              <a:ahLst/>
              <a:cxnLst/>
              <a:rect l="l" t="t" r="r" b="b"/>
              <a:pathLst>
                <a:path w="30" h="46" extrusionOk="0">
                  <a:moveTo>
                    <a:pt x="29" y="2"/>
                  </a:moveTo>
                  <a:cubicBezTo>
                    <a:pt x="21" y="2"/>
                    <a:pt x="13" y="0"/>
                    <a:pt x="5" y="0"/>
                  </a:cubicBezTo>
                  <a:cubicBezTo>
                    <a:pt x="2" y="6"/>
                    <a:pt x="0" y="14"/>
                    <a:pt x="0" y="21"/>
                  </a:cubicBezTo>
                  <a:cubicBezTo>
                    <a:pt x="0" y="22"/>
                    <a:pt x="0" y="23"/>
                    <a:pt x="0" y="24"/>
                  </a:cubicBezTo>
                  <a:cubicBezTo>
                    <a:pt x="0" y="31"/>
                    <a:pt x="0" y="38"/>
                    <a:pt x="0" y="44"/>
                  </a:cubicBezTo>
                  <a:lnTo>
                    <a:pt x="16" y="45"/>
                  </a:lnTo>
                  <a:lnTo>
                    <a:pt x="27" y="45"/>
                  </a:lnTo>
                  <a:cubicBezTo>
                    <a:pt x="27" y="42"/>
                    <a:pt x="27" y="38"/>
                    <a:pt x="27" y="35"/>
                  </a:cubicBezTo>
                  <a:cubicBezTo>
                    <a:pt x="28" y="27"/>
                    <a:pt x="29" y="19"/>
                    <a:pt x="29" y="11"/>
                  </a:cubicBezTo>
                  <a:cubicBezTo>
                    <a:pt x="29" y="8"/>
                    <a:pt x="29" y="5"/>
                    <a:pt x="29"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1481;p29">
              <a:extLst>
                <a:ext uri="{FF2B5EF4-FFF2-40B4-BE49-F238E27FC236}">
                  <a16:creationId xmlns:a16="http://schemas.microsoft.com/office/drawing/2014/main" id="{C1DF0AC5-AE3B-96CB-09C7-5C7B89B05781}"/>
                </a:ext>
              </a:extLst>
            </p:cNvPr>
            <p:cNvSpPr/>
            <p:nvPr/>
          </p:nvSpPr>
          <p:spPr>
            <a:xfrm>
              <a:off x="3389045" y="-609335"/>
              <a:ext cx="8640" cy="5040"/>
            </a:xfrm>
            <a:custGeom>
              <a:avLst/>
              <a:gdLst/>
              <a:ahLst/>
              <a:cxnLst/>
              <a:rect l="l" t="t" r="r" b="b"/>
              <a:pathLst>
                <a:path w="24" h="14" extrusionOk="0">
                  <a:moveTo>
                    <a:pt x="21" y="5"/>
                  </a:moveTo>
                  <a:cubicBezTo>
                    <a:pt x="19" y="3"/>
                    <a:pt x="16" y="0"/>
                    <a:pt x="12" y="1"/>
                  </a:cubicBezTo>
                  <a:cubicBezTo>
                    <a:pt x="10" y="1"/>
                    <a:pt x="9" y="2"/>
                    <a:pt x="7" y="3"/>
                  </a:cubicBezTo>
                  <a:cubicBezTo>
                    <a:pt x="4" y="4"/>
                    <a:pt x="2" y="7"/>
                    <a:pt x="0" y="10"/>
                  </a:cubicBezTo>
                  <a:lnTo>
                    <a:pt x="0" y="11"/>
                  </a:lnTo>
                  <a:cubicBezTo>
                    <a:pt x="8" y="11"/>
                    <a:pt x="16" y="12"/>
                    <a:pt x="23" y="13"/>
                  </a:cubicBezTo>
                  <a:cubicBezTo>
                    <a:pt x="23" y="10"/>
                    <a:pt x="22" y="8"/>
                    <a:pt x="21" y="6"/>
                  </a:cubicBezTo>
                  <a:lnTo>
                    <a:pt x="21"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2" name="Google Shape;1482;p29">
              <a:extLst>
                <a:ext uri="{FF2B5EF4-FFF2-40B4-BE49-F238E27FC236}">
                  <a16:creationId xmlns:a16="http://schemas.microsoft.com/office/drawing/2014/main" id="{D0C5DD0D-64CC-1DD5-1AD8-195A2D3EADE5}"/>
                </a:ext>
              </a:extLst>
            </p:cNvPr>
            <p:cNvSpPr/>
            <p:nvPr/>
          </p:nvSpPr>
          <p:spPr>
            <a:xfrm>
              <a:off x="3405965" y="-602855"/>
              <a:ext cx="11520" cy="15120"/>
            </a:xfrm>
            <a:custGeom>
              <a:avLst/>
              <a:gdLst/>
              <a:ahLst/>
              <a:cxnLst/>
              <a:rect l="l" t="t" r="r" b="b"/>
              <a:pathLst>
                <a:path w="32" h="42" extrusionOk="0">
                  <a:moveTo>
                    <a:pt x="28" y="3"/>
                  </a:moveTo>
                  <a:cubicBezTo>
                    <a:pt x="28" y="2"/>
                    <a:pt x="27" y="1"/>
                    <a:pt x="26" y="0"/>
                  </a:cubicBezTo>
                  <a:cubicBezTo>
                    <a:pt x="25" y="0"/>
                    <a:pt x="24" y="0"/>
                    <a:pt x="23" y="0"/>
                  </a:cubicBezTo>
                  <a:cubicBezTo>
                    <a:pt x="22" y="0"/>
                    <a:pt x="21" y="0"/>
                    <a:pt x="20" y="0"/>
                  </a:cubicBezTo>
                  <a:cubicBezTo>
                    <a:pt x="6" y="5"/>
                    <a:pt x="0" y="23"/>
                    <a:pt x="0" y="39"/>
                  </a:cubicBezTo>
                  <a:lnTo>
                    <a:pt x="27" y="41"/>
                  </a:lnTo>
                  <a:cubicBezTo>
                    <a:pt x="27" y="37"/>
                    <a:pt x="28" y="32"/>
                    <a:pt x="29" y="27"/>
                  </a:cubicBezTo>
                  <a:cubicBezTo>
                    <a:pt x="30" y="24"/>
                    <a:pt x="31" y="20"/>
                    <a:pt x="31" y="16"/>
                  </a:cubicBezTo>
                  <a:cubicBezTo>
                    <a:pt x="31" y="12"/>
                    <a:pt x="30" y="7"/>
                    <a:pt x="28"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3" name="Google Shape;1483;p29">
              <a:extLst>
                <a:ext uri="{FF2B5EF4-FFF2-40B4-BE49-F238E27FC236}">
                  <a16:creationId xmlns:a16="http://schemas.microsoft.com/office/drawing/2014/main" id="{BDB09391-659D-2516-B5B0-13774DDF0947}"/>
                </a:ext>
              </a:extLst>
            </p:cNvPr>
            <p:cNvSpPr/>
            <p:nvPr/>
          </p:nvSpPr>
          <p:spPr>
            <a:xfrm>
              <a:off x="3424685" y="-603215"/>
              <a:ext cx="6840" cy="16920"/>
            </a:xfrm>
            <a:custGeom>
              <a:avLst/>
              <a:gdLst/>
              <a:ahLst/>
              <a:cxnLst/>
              <a:rect l="l" t="t" r="r" b="b"/>
              <a:pathLst>
                <a:path w="19" h="47" extrusionOk="0">
                  <a:moveTo>
                    <a:pt x="15" y="2"/>
                  </a:moveTo>
                  <a:cubicBezTo>
                    <a:pt x="15" y="1"/>
                    <a:pt x="14" y="1"/>
                    <a:pt x="13" y="0"/>
                  </a:cubicBezTo>
                  <a:cubicBezTo>
                    <a:pt x="13" y="0"/>
                    <a:pt x="12" y="0"/>
                    <a:pt x="11" y="0"/>
                  </a:cubicBezTo>
                  <a:cubicBezTo>
                    <a:pt x="10" y="0"/>
                    <a:pt x="9" y="0"/>
                    <a:pt x="9" y="0"/>
                  </a:cubicBezTo>
                  <a:cubicBezTo>
                    <a:pt x="8" y="1"/>
                    <a:pt x="7" y="1"/>
                    <a:pt x="7" y="2"/>
                  </a:cubicBezTo>
                  <a:cubicBezTo>
                    <a:pt x="3" y="10"/>
                    <a:pt x="1" y="19"/>
                    <a:pt x="0" y="28"/>
                  </a:cubicBezTo>
                  <a:cubicBezTo>
                    <a:pt x="0" y="31"/>
                    <a:pt x="0" y="34"/>
                    <a:pt x="0" y="37"/>
                  </a:cubicBezTo>
                  <a:cubicBezTo>
                    <a:pt x="0" y="40"/>
                    <a:pt x="0" y="43"/>
                    <a:pt x="0" y="46"/>
                  </a:cubicBezTo>
                  <a:lnTo>
                    <a:pt x="14" y="46"/>
                  </a:lnTo>
                  <a:cubicBezTo>
                    <a:pt x="14" y="37"/>
                    <a:pt x="15" y="28"/>
                    <a:pt x="16" y="20"/>
                  </a:cubicBezTo>
                  <a:cubicBezTo>
                    <a:pt x="17" y="18"/>
                    <a:pt x="18" y="15"/>
                    <a:pt x="18" y="13"/>
                  </a:cubicBezTo>
                  <a:cubicBezTo>
                    <a:pt x="18" y="9"/>
                    <a:pt x="17" y="5"/>
                    <a:pt x="15"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1484;p29">
              <a:extLst>
                <a:ext uri="{FF2B5EF4-FFF2-40B4-BE49-F238E27FC236}">
                  <a16:creationId xmlns:a16="http://schemas.microsoft.com/office/drawing/2014/main" id="{888253B3-3FB5-FA63-A629-6F40A7A2A93A}"/>
                </a:ext>
              </a:extLst>
            </p:cNvPr>
            <p:cNvSpPr/>
            <p:nvPr/>
          </p:nvSpPr>
          <p:spPr>
            <a:xfrm>
              <a:off x="3437645" y="-606095"/>
              <a:ext cx="10080" cy="19800"/>
            </a:xfrm>
            <a:custGeom>
              <a:avLst/>
              <a:gdLst/>
              <a:ahLst/>
              <a:cxnLst/>
              <a:rect l="l" t="t" r="r" b="b"/>
              <a:pathLst>
                <a:path w="28" h="55" extrusionOk="0">
                  <a:moveTo>
                    <a:pt x="25" y="26"/>
                  </a:moveTo>
                  <a:cubicBezTo>
                    <a:pt x="23" y="17"/>
                    <a:pt x="23" y="8"/>
                    <a:pt x="20" y="0"/>
                  </a:cubicBezTo>
                  <a:lnTo>
                    <a:pt x="1" y="1"/>
                  </a:lnTo>
                  <a:cubicBezTo>
                    <a:pt x="0" y="6"/>
                    <a:pt x="0" y="10"/>
                    <a:pt x="0" y="14"/>
                  </a:cubicBezTo>
                  <a:cubicBezTo>
                    <a:pt x="0" y="20"/>
                    <a:pt x="1" y="27"/>
                    <a:pt x="3" y="33"/>
                  </a:cubicBezTo>
                  <a:cubicBezTo>
                    <a:pt x="4" y="40"/>
                    <a:pt x="4" y="47"/>
                    <a:pt x="4" y="54"/>
                  </a:cubicBezTo>
                  <a:lnTo>
                    <a:pt x="27" y="54"/>
                  </a:lnTo>
                  <a:cubicBezTo>
                    <a:pt x="27" y="52"/>
                    <a:pt x="27" y="49"/>
                    <a:pt x="27" y="46"/>
                  </a:cubicBezTo>
                  <a:cubicBezTo>
                    <a:pt x="27" y="39"/>
                    <a:pt x="26" y="33"/>
                    <a:pt x="25"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1485;p29">
              <a:extLst>
                <a:ext uri="{FF2B5EF4-FFF2-40B4-BE49-F238E27FC236}">
                  <a16:creationId xmlns:a16="http://schemas.microsoft.com/office/drawing/2014/main" id="{11BD302F-F481-5924-696B-71C18B6399AA}"/>
                </a:ext>
              </a:extLst>
            </p:cNvPr>
            <p:cNvSpPr/>
            <p:nvPr/>
          </p:nvSpPr>
          <p:spPr>
            <a:xfrm>
              <a:off x="3438005" y="-609695"/>
              <a:ext cx="7200" cy="4680"/>
            </a:xfrm>
            <a:custGeom>
              <a:avLst/>
              <a:gdLst/>
              <a:ahLst/>
              <a:cxnLst/>
              <a:rect l="l" t="t" r="r" b="b"/>
              <a:pathLst>
                <a:path w="20" h="13" extrusionOk="0">
                  <a:moveTo>
                    <a:pt x="15" y="2"/>
                  </a:moveTo>
                  <a:cubicBezTo>
                    <a:pt x="14" y="2"/>
                    <a:pt x="14" y="1"/>
                    <a:pt x="13" y="1"/>
                  </a:cubicBezTo>
                  <a:cubicBezTo>
                    <a:pt x="12" y="1"/>
                    <a:pt x="11" y="0"/>
                    <a:pt x="10" y="0"/>
                  </a:cubicBezTo>
                  <a:cubicBezTo>
                    <a:pt x="9" y="0"/>
                    <a:pt x="8" y="1"/>
                    <a:pt x="7" y="1"/>
                  </a:cubicBezTo>
                  <a:lnTo>
                    <a:pt x="6" y="2"/>
                  </a:lnTo>
                  <a:cubicBezTo>
                    <a:pt x="5" y="4"/>
                    <a:pt x="4" y="5"/>
                    <a:pt x="3" y="7"/>
                  </a:cubicBezTo>
                  <a:cubicBezTo>
                    <a:pt x="2" y="8"/>
                    <a:pt x="1" y="10"/>
                    <a:pt x="0" y="12"/>
                  </a:cubicBezTo>
                  <a:lnTo>
                    <a:pt x="19" y="10"/>
                  </a:lnTo>
                  <a:cubicBezTo>
                    <a:pt x="18" y="8"/>
                    <a:pt x="17" y="6"/>
                    <a:pt x="16" y="5"/>
                  </a:cubicBezTo>
                  <a:cubicBezTo>
                    <a:pt x="16" y="4"/>
                    <a:pt x="15" y="3"/>
                    <a:pt x="15"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1486;p29">
              <a:extLst>
                <a:ext uri="{FF2B5EF4-FFF2-40B4-BE49-F238E27FC236}">
                  <a16:creationId xmlns:a16="http://schemas.microsoft.com/office/drawing/2014/main" id="{417AE943-70B7-AFF6-BBCD-0F78E2D682E5}"/>
                </a:ext>
              </a:extLst>
            </p:cNvPr>
            <p:cNvSpPr/>
            <p:nvPr/>
          </p:nvSpPr>
          <p:spPr>
            <a:xfrm>
              <a:off x="3451685" y="-607535"/>
              <a:ext cx="9000" cy="20880"/>
            </a:xfrm>
            <a:custGeom>
              <a:avLst/>
              <a:gdLst/>
              <a:ahLst/>
              <a:cxnLst/>
              <a:rect l="l" t="t" r="r" b="b"/>
              <a:pathLst>
                <a:path w="25" h="58" extrusionOk="0">
                  <a:moveTo>
                    <a:pt x="24" y="24"/>
                  </a:moveTo>
                  <a:cubicBezTo>
                    <a:pt x="24" y="22"/>
                    <a:pt x="24" y="20"/>
                    <a:pt x="24" y="18"/>
                  </a:cubicBezTo>
                  <a:cubicBezTo>
                    <a:pt x="24" y="12"/>
                    <a:pt x="23" y="6"/>
                    <a:pt x="22" y="0"/>
                  </a:cubicBezTo>
                  <a:lnTo>
                    <a:pt x="2" y="2"/>
                  </a:lnTo>
                  <a:cubicBezTo>
                    <a:pt x="1" y="8"/>
                    <a:pt x="0" y="15"/>
                    <a:pt x="0" y="21"/>
                  </a:cubicBezTo>
                  <a:cubicBezTo>
                    <a:pt x="0" y="24"/>
                    <a:pt x="0" y="27"/>
                    <a:pt x="1" y="30"/>
                  </a:cubicBezTo>
                  <a:cubicBezTo>
                    <a:pt x="1" y="39"/>
                    <a:pt x="1" y="48"/>
                    <a:pt x="2" y="57"/>
                  </a:cubicBezTo>
                  <a:cubicBezTo>
                    <a:pt x="9" y="57"/>
                    <a:pt x="16" y="56"/>
                    <a:pt x="22" y="55"/>
                  </a:cubicBezTo>
                  <a:cubicBezTo>
                    <a:pt x="23" y="45"/>
                    <a:pt x="24" y="34"/>
                    <a:pt x="24" y="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1487;p29">
              <a:extLst>
                <a:ext uri="{FF2B5EF4-FFF2-40B4-BE49-F238E27FC236}">
                  <a16:creationId xmlns:a16="http://schemas.microsoft.com/office/drawing/2014/main" id="{09EF9F08-6AD2-B93F-4744-71478F03BE55}"/>
                </a:ext>
              </a:extLst>
            </p:cNvPr>
            <p:cNvSpPr/>
            <p:nvPr/>
          </p:nvSpPr>
          <p:spPr>
            <a:xfrm>
              <a:off x="3452405" y="-611495"/>
              <a:ext cx="7560" cy="5040"/>
            </a:xfrm>
            <a:custGeom>
              <a:avLst/>
              <a:gdLst/>
              <a:ahLst/>
              <a:cxnLst/>
              <a:rect l="l" t="t" r="r" b="b"/>
              <a:pathLst>
                <a:path w="21" h="14" extrusionOk="0">
                  <a:moveTo>
                    <a:pt x="15" y="2"/>
                  </a:moveTo>
                  <a:cubicBezTo>
                    <a:pt x="15" y="2"/>
                    <a:pt x="15" y="1"/>
                    <a:pt x="14" y="1"/>
                  </a:cubicBezTo>
                  <a:cubicBezTo>
                    <a:pt x="12" y="0"/>
                    <a:pt x="11" y="0"/>
                    <a:pt x="10" y="0"/>
                  </a:cubicBezTo>
                  <a:cubicBezTo>
                    <a:pt x="9" y="0"/>
                    <a:pt x="8" y="1"/>
                    <a:pt x="7" y="1"/>
                  </a:cubicBezTo>
                  <a:cubicBezTo>
                    <a:pt x="6" y="2"/>
                    <a:pt x="6" y="2"/>
                    <a:pt x="5" y="2"/>
                  </a:cubicBezTo>
                  <a:cubicBezTo>
                    <a:pt x="4" y="3"/>
                    <a:pt x="4" y="4"/>
                    <a:pt x="3" y="6"/>
                  </a:cubicBezTo>
                  <a:cubicBezTo>
                    <a:pt x="2" y="8"/>
                    <a:pt x="1" y="10"/>
                    <a:pt x="0" y="13"/>
                  </a:cubicBezTo>
                  <a:lnTo>
                    <a:pt x="20" y="11"/>
                  </a:lnTo>
                  <a:cubicBezTo>
                    <a:pt x="19" y="9"/>
                    <a:pt x="18" y="7"/>
                    <a:pt x="17" y="6"/>
                  </a:cubicBezTo>
                  <a:cubicBezTo>
                    <a:pt x="17" y="5"/>
                    <a:pt x="16" y="3"/>
                    <a:pt x="15"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1488;p29">
              <a:extLst>
                <a:ext uri="{FF2B5EF4-FFF2-40B4-BE49-F238E27FC236}">
                  <a16:creationId xmlns:a16="http://schemas.microsoft.com/office/drawing/2014/main" id="{28D60A43-0D53-B575-D96C-C788217FD1FF}"/>
                </a:ext>
              </a:extLst>
            </p:cNvPr>
            <p:cNvSpPr/>
            <p:nvPr/>
          </p:nvSpPr>
          <p:spPr>
            <a:xfrm>
              <a:off x="3467885" y="-606455"/>
              <a:ext cx="7560" cy="15840"/>
            </a:xfrm>
            <a:custGeom>
              <a:avLst/>
              <a:gdLst/>
              <a:ahLst/>
              <a:cxnLst/>
              <a:rect l="l" t="t" r="r" b="b"/>
              <a:pathLst>
                <a:path w="21" h="44" extrusionOk="0">
                  <a:moveTo>
                    <a:pt x="1" y="13"/>
                  </a:moveTo>
                  <a:cubicBezTo>
                    <a:pt x="2" y="15"/>
                    <a:pt x="2" y="18"/>
                    <a:pt x="2" y="21"/>
                  </a:cubicBezTo>
                  <a:cubicBezTo>
                    <a:pt x="2" y="23"/>
                    <a:pt x="2" y="26"/>
                    <a:pt x="1" y="29"/>
                  </a:cubicBezTo>
                  <a:cubicBezTo>
                    <a:pt x="1" y="41"/>
                    <a:pt x="20" y="43"/>
                    <a:pt x="20" y="31"/>
                  </a:cubicBezTo>
                  <a:cubicBezTo>
                    <a:pt x="20" y="26"/>
                    <a:pt x="20" y="22"/>
                    <a:pt x="20" y="17"/>
                  </a:cubicBezTo>
                  <a:cubicBezTo>
                    <a:pt x="13" y="11"/>
                    <a:pt x="6" y="6"/>
                    <a:pt x="0" y="0"/>
                  </a:cubicBezTo>
                  <a:cubicBezTo>
                    <a:pt x="0" y="1"/>
                    <a:pt x="0" y="3"/>
                    <a:pt x="0" y="4"/>
                  </a:cubicBezTo>
                  <a:cubicBezTo>
                    <a:pt x="0" y="7"/>
                    <a:pt x="0" y="10"/>
                    <a:pt x="1"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1489;p29">
              <a:extLst>
                <a:ext uri="{FF2B5EF4-FFF2-40B4-BE49-F238E27FC236}">
                  <a16:creationId xmlns:a16="http://schemas.microsoft.com/office/drawing/2014/main" id="{CEBEDD16-3029-2608-12A8-0F8686788DB5}"/>
                </a:ext>
              </a:extLst>
            </p:cNvPr>
            <p:cNvSpPr/>
            <p:nvPr/>
          </p:nvSpPr>
          <p:spPr>
            <a:xfrm>
              <a:off x="3468245" y="-608975"/>
              <a:ext cx="7200" cy="9000"/>
            </a:xfrm>
            <a:custGeom>
              <a:avLst/>
              <a:gdLst/>
              <a:ahLst/>
              <a:cxnLst/>
              <a:rect l="l" t="t" r="r" b="b"/>
              <a:pathLst>
                <a:path w="20" h="25" extrusionOk="0">
                  <a:moveTo>
                    <a:pt x="0" y="7"/>
                  </a:moveTo>
                  <a:cubicBezTo>
                    <a:pt x="6" y="13"/>
                    <a:pt x="13" y="19"/>
                    <a:pt x="19" y="24"/>
                  </a:cubicBezTo>
                  <a:cubicBezTo>
                    <a:pt x="19" y="24"/>
                    <a:pt x="19" y="23"/>
                    <a:pt x="19" y="22"/>
                  </a:cubicBezTo>
                  <a:lnTo>
                    <a:pt x="19" y="21"/>
                  </a:lnTo>
                  <a:cubicBezTo>
                    <a:pt x="18" y="16"/>
                    <a:pt x="17" y="11"/>
                    <a:pt x="14" y="7"/>
                  </a:cubicBezTo>
                  <a:cubicBezTo>
                    <a:pt x="13" y="5"/>
                    <a:pt x="11" y="3"/>
                    <a:pt x="10" y="1"/>
                  </a:cubicBezTo>
                  <a:cubicBezTo>
                    <a:pt x="9" y="1"/>
                    <a:pt x="9" y="0"/>
                    <a:pt x="9" y="0"/>
                  </a:cubicBezTo>
                  <a:cubicBezTo>
                    <a:pt x="8" y="0"/>
                    <a:pt x="7" y="0"/>
                    <a:pt x="6" y="0"/>
                  </a:cubicBezTo>
                  <a:cubicBezTo>
                    <a:pt x="6" y="0"/>
                    <a:pt x="5" y="0"/>
                    <a:pt x="4" y="0"/>
                  </a:cubicBezTo>
                  <a:lnTo>
                    <a:pt x="3" y="1"/>
                  </a:lnTo>
                  <a:cubicBezTo>
                    <a:pt x="2" y="2"/>
                    <a:pt x="2" y="2"/>
                    <a:pt x="1" y="3"/>
                  </a:cubicBezTo>
                  <a:cubicBezTo>
                    <a:pt x="0" y="5"/>
                    <a:pt x="0" y="6"/>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1490;p29">
              <a:extLst>
                <a:ext uri="{FF2B5EF4-FFF2-40B4-BE49-F238E27FC236}">
                  <a16:creationId xmlns:a16="http://schemas.microsoft.com/office/drawing/2014/main" id="{F44003E6-8F61-E315-EACD-E1C0F2E229AF}"/>
                </a:ext>
              </a:extLst>
            </p:cNvPr>
            <p:cNvSpPr/>
            <p:nvPr/>
          </p:nvSpPr>
          <p:spPr>
            <a:xfrm>
              <a:off x="3340805" y="-598535"/>
              <a:ext cx="17640" cy="17280"/>
            </a:xfrm>
            <a:custGeom>
              <a:avLst/>
              <a:gdLst/>
              <a:ahLst/>
              <a:cxnLst/>
              <a:rect l="l" t="t" r="r" b="b"/>
              <a:pathLst>
                <a:path w="49" h="48" extrusionOk="0">
                  <a:moveTo>
                    <a:pt x="40" y="37"/>
                  </a:moveTo>
                  <a:cubicBezTo>
                    <a:pt x="40" y="36"/>
                    <a:pt x="40" y="34"/>
                    <a:pt x="40" y="33"/>
                  </a:cubicBezTo>
                  <a:cubicBezTo>
                    <a:pt x="40" y="26"/>
                    <a:pt x="41" y="19"/>
                    <a:pt x="42" y="12"/>
                  </a:cubicBezTo>
                  <a:cubicBezTo>
                    <a:pt x="32" y="9"/>
                    <a:pt x="23" y="5"/>
                    <a:pt x="14" y="0"/>
                  </a:cubicBezTo>
                  <a:cubicBezTo>
                    <a:pt x="14" y="5"/>
                    <a:pt x="14" y="9"/>
                    <a:pt x="14" y="14"/>
                  </a:cubicBezTo>
                  <a:cubicBezTo>
                    <a:pt x="14" y="16"/>
                    <a:pt x="14" y="17"/>
                    <a:pt x="13" y="19"/>
                  </a:cubicBezTo>
                  <a:cubicBezTo>
                    <a:pt x="12" y="21"/>
                    <a:pt x="11" y="21"/>
                    <a:pt x="9" y="22"/>
                  </a:cubicBezTo>
                  <a:cubicBezTo>
                    <a:pt x="7" y="23"/>
                    <a:pt x="6" y="24"/>
                    <a:pt x="5" y="24"/>
                  </a:cubicBezTo>
                  <a:cubicBezTo>
                    <a:pt x="3" y="24"/>
                    <a:pt x="2" y="23"/>
                    <a:pt x="0" y="23"/>
                  </a:cubicBezTo>
                  <a:lnTo>
                    <a:pt x="8" y="28"/>
                  </a:lnTo>
                  <a:cubicBezTo>
                    <a:pt x="12" y="30"/>
                    <a:pt x="16" y="33"/>
                    <a:pt x="20" y="35"/>
                  </a:cubicBezTo>
                  <a:cubicBezTo>
                    <a:pt x="29" y="40"/>
                    <a:pt x="38" y="44"/>
                    <a:pt x="48" y="47"/>
                  </a:cubicBezTo>
                  <a:cubicBezTo>
                    <a:pt x="47" y="47"/>
                    <a:pt x="46" y="47"/>
                    <a:pt x="46" y="47"/>
                  </a:cubicBezTo>
                  <a:cubicBezTo>
                    <a:pt x="44" y="46"/>
                    <a:pt x="43" y="45"/>
                    <a:pt x="42" y="43"/>
                  </a:cubicBezTo>
                  <a:cubicBezTo>
                    <a:pt x="41" y="41"/>
                    <a:pt x="40" y="39"/>
                    <a:pt x="40"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1" name="Google Shape;1491;p29">
              <a:extLst>
                <a:ext uri="{FF2B5EF4-FFF2-40B4-BE49-F238E27FC236}">
                  <a16:creationId xmlns:a16="http://schemas.microsoft.com/office/drawing/2014/main" id="{D3552D64-9842-424C-4609-4F200C3FDCA7}"/>
                </a:ext>
              </a:extLst>
            </p:cNvPr>
            <p:cNvSpPr/>
            <p:nvPr/>
          </p:nvSpPr>
          <p:spPr>
            <a:xfrm>
              <a:off x="3360605" y="-590255"/>
              <a:ext cx="130680" cy="22320"/>
            </a:xfrm>
            <a:custGeom>
              <a:avLst/>
              <a:gdLst/>
              <a:ahLst/>
              <a:cxnLst/>
              <a:rect l="l" t="t" r="r" b="b"/>
              <a:pathLst>
                <a:path w="363" h="62" extrusionOk="0">
                  <a:moveTo>
                    <a:pt x="262" y="29"/>
                  </a:moveTo>
                  <a:cubicBezTo>
                    <a:pt x="261" y="29"/>
                    <a:pt x="260" y="29"/>
                    <a:pt x="259" y="28"/>
                  </a:cubicBezTo>
                  <a:lnTo>
                    <a:pt x="258" y="28"/>
                  </a:lnTo>
                  <a:lnTo>
                    <a:pt x="257" y="27"/>
                  </a:lnTo>
                  <a:cubicBezTo>
                    <a:pt x="257" y="26"/>
                    <a:pt x="257" y="26"/>
                    <a:pt x="257" y="26"/>
                  </a:cubicBezTo>
                  <a:cubicBezTo>
                    <a:pt x="257" y="25"/>
                    <a:pt x="256" y="25"/>
                    <a:pt x="256" y="24"/>
                  </a:cubicBezTo>
                  <a:cubicBezTo>
                    <a:pt x="256" y="23"/>
                    <a:pt x="257" y="23"/>
                    <a:pt x="257" y="22"/>
                  </a:cubicBezTo>
                  <a:lnTo>
                    <a:pt x="257" y="9"/>
                  </a:lnTo>
                  <a:lnTo>
                    <a:pt x="243" y="9"/>
                  </a:lnTo>
                  <a:cubicBezTo>
                    <a:pt x="242" y="18"/>
                    <a:pt x="241" y="26"/>
                    <a:pt x="239" y="34"/>
                  </a:cubicBezTo>
                  <a:cubicBezTo>
                    <a:pt x="239" y="35"/>
                    <a:pt x="239" y="35"/>
                    <a:pt x="238" y="36"/>
                  </a:cubicBezTo>
                  <a:cubicBezTo>
                    <a:pt x="238" y="37"/>
                    <a:pt x="236" y="38"/>
                    <a:pt x="235" y="39"/>
                  </a:cubicBezTo>
                  <a:cubicBezTo>
                    <a:pt x="234" y="40"/>
                    <a:pt x="232" y="40"/>
                    <a:pt x="231" y="40"/>
                  </a:cubicBezTo>
                  <a:cubicBezTo>
                    <a:pt x="229" y="40"/>
                    <a:pt x="228" y="40"/>
                    <a:pt x="226" y="39"/>
                  </a:cubicBezTo>
                  <a:cubicBezTo>
                    <a:pt x="224" y="38"/>
                    <a:pt x="224" y="37"/>
                    <a:pt x="223" y="36"/>
                  </a:cubicBezTo>
                  <a:cubicBezTo>
                    <a:pt x="223" y="35"/>
                    <a:pt x="222" y="35"/>
                    <a:pt x="222" y="34"/>
                  </a:cubicBezTo>
                  <a:cubicBezTo>
                    <a:pt x="221" y="26"/>
                    <a:pt x="220" y="18"/>
                    <a:pt x="220" y="10"/>
                  </a:cubicBezTo>
                  <a:lnTo>
                    <a:pt x="193" y="10"/>
                  </a:lnTo>
                  <a:cubicBezTo>
                    <a:pt x="193" y="15"/>
                    <a:pt x="193" y="19"/>
                    <a:pt x="193" y="25"/>
                  </a:cubicBezTo>
                  <a:cubicBezTo>
                    <a:pt x="193" y="33"/>
                    <a:pt x="181" y="31"/>
                    <a:pt x="181" y="23"/>
                  </a:cubicBezTo>
                  <a:cubicBezTo>
                    <a:pt x="181" y="19"/>
                    <a:pt x="181" y="14"/>
                    <a:pt x="181" y="9"/>
                  </a:cubicBezTo>
                  <a:lnTo>
                    <a:pt x="157" y="8"/>
                  </a:lnTo>
                  <a:cubicBezTo>
                    <a:pt x="157" y="12"/>
                    <a:pt x="157" y="17"/>
                    <a:pt x="156" y="21"/>
                  </a:cubicBezTo>
                  <a:lnTo>
                    <a:pt x="180" y="26"/>
                  </a:lnTo>
                  <a:cubicBezTo>
                    <a:pt x="181" y="26"/>
                    <a:pt x="181" y="26"/>
                    <a:pt x="181" y="27"/>
                  </a:cubicBezTo>
                  <a:cubicBezTo>
                    <a:pt x="181" y="28"/>
                    <a:pt x="181" y="28"/>
                    <a:pt x="181" y="28"/>
                  </a:cubicBezTo>
                  <a:cubicBezTo>
                    <a:pt x="181" y="29"/>
                    <a:pt x="181" y="29"/>
                    <a:pt x="180" y="29"/>
                  </a:cubicBezTo>
                  <a:cubicBezTo>
                    <a:pt x="173" y="30"/>
                    <a:pt x="163" y="33"/>
                    <a:pt x="153" y="34"/>
                  </a:cubicBezTo>
                  <a:lnTo>
                    <a:pt x="153" y="35"/>
                  </a:lnTo>
                  <a:cubicBezTo>
                    <a:pt x="151" y="46"/>
                    <a:pt x="138" y="43"/>
                    <a:pt x="134" y="35"/>
                  </a:cubicBezTo>
                  <a:cubicBezTo>
                    <a:pt x="133" y="35"/>
                    <a:pt x="133" y="35"/>
                    <a:pt x="132" y="35"/>
                  </a:cubicBezTo>
                  <a:cubicBezTo>
                    <a:pt x="126" y="35"/>
                    <a:pt x="121" y="34"/>
                    <a:pt x="116" y="31"/>
                  </a:cubicBezTo>
                  <a:cubicBezTo>
                    <a:pt x="113" y="29"/>
                    <a:pt x="110" y="27"/>
                    <a:pt x="108" y="25"/>
                  </a:cubicBezTo>
                  <a:cubicBezTo>
                    <a:pt x="108" y="24"/>
                    <a:pt x="107" y="23"/>
                    <a:pt x="107" y="22"/>
                  </a:cubicBezTo>
                  <a:cubicBezTo>
                    <a:pt x="107" y="22"/>
                    <a:pt x="108" y="21"/>
                    <a:pt x="108" y="20"/>
                  </a:cubicBezTo>
                  <a:cubicBezTo>
                    <a:pt x="109" y="19"/>
                    <a:pt x="110" y="18"/>
                    <a:pt x="112" y="17"/>
                  </a:cubicBezTo>
                  <a:cubicBezTo>
                    <a:pt x="115" y="15"/>
                    <a:pt x="119" y="14"/>
                    <a:pt x="123" y="14"/>
                  </a:cubicBezTo>
                  <a:cubicBezTo>
                    <a:pt x="125" y="14"/>
                    <a:pt x="128" y="15"/>
                    <a:pt x="130" y="16"/>
                  </a:cubicBezTo>
                  <a:cubicBezTo>
                    <a:pt x="130" y="12"/>
                    <a:pt x="130" y="9"/>
                    <a:pt x="130" y="6"/>
                  </a:cubicBezTo>
                  <a:lnTo>
                    <a:pt x="104" y="4"/>
                  </a:lnTo>
                  <a:cubicBezTo>
                    <a:pt x="104" y="11"/>
                    <a:pt x="103" y="19"/>
                    <a:pt x="101" y="27"/>
                  </a:cubicBezTo>
                  <a:cubicBezTo>
                    <a:pt x="99" y="38"/>
                    <a:pt x="82" y="35"/>
                    <a:pt x="81" y="25"/>
                  </a:cubicBezTo>
                  <a:cubicBezTo>
                    <a:pt x="79" y="17"/>
                    <a:pt x="78" y="10"/>
                    <a:pt x="78" y="2"/>
                  </a:cubicBezTo>
                  <a:lnTo>
                    <a:pt x="54" y="0"/>
                  </a:lnTo>
                  <a:cubicBezTo>
                    <a:pt x="54" y="3"/>
                    <a:pt x="54" y="4"/>
                    <a:pt x="54" y="7"/>
                  </a:cubicBezTo>
                  <a:lnTo>
                    <a:pt x="57" y="7"/>
                  </a:lnTo>
                  <a:lnTo>
                    <a:pt x="58" y="7"/>
                  </a:lnTo>
                  <a:cubicBezTo>
                    <a:pt x="59" y="7"/>
                    <a:pt x="59" y="7"/>
                    <a:pt x="60" y="8"/>
                  </a:cubicBezTo>
                  <a:cubicBezTo>
                    <a:pt x="61" y="9"/>
                    <a:pt x="60" y="10"/>
                    <a:pt x="60" y="10"/>
                  </a:cubicBezTo>
                  <a:cubicBezTo>
                    <a:pt x="60" y="11"/>
                    <a:pt x="61" y="11"/>
                    <a:pt x="60" y="12"/>
                  </a:cubicBezTo>
                  <a:cubicBezTo>
                    <a:pt x="59" y="13"/>
                    <a:pt x="59" y="12"/>
                    <a:pt x="58" y="13"/>
                  </a:cubicBezTo>
                  <a:cubicBezTo>
                    <a:pt x="57" y="14"/>
                    <a:pt x="57" y="14"/>
                    <a:pt x="57" y="14"/>
                  </a:cubicBezTo>
                  <a:lnTo>
                    <a:pt x="54" y="14"/>
                  </a:lnTo>
                  <a:cubicBezTo>
                    <a:pt x="54" y="16"/>
                    <a:pt x="54" y="17"/>
                    <a:pt x="54" y="19"/>
                  </a:cubicBezTo>
                  <a:cubicBezTo>
                    <a:pt x="54" y="21"/>
                    <a:pt x="53" y="22"/>
                    <a:pt x="52" y="24"/>
                  </a:cubicBezTo>
                  <a:cubicBezTo>
                    <a:pt x="51" y="26"/>
                    <a:pt x="51" y="27"/>
                    <a:pt x="49" y="28"/>
                  </a:cubicBezTo>
                  <a:cubicBezTo>
                    <a:pt x="47" y="29"/>
                    <a:pt x="46" y="29"/>
                    <a:pt x="44" y="29"/>
                  </a:cubicBezTo>
                  <a:cubicBezTo>
                    <a:pt x="42" y="29"/>
                    <a:pt x="41" y="29"/>
                    <a:pt x="39" y="28"/>
                  </a:cubicBezTo>
                  <a:cubicBezTo>
                    <a:pt x="37" y="27"/>
                    <a:pt x="36" y="26"/>
                    <a:pt x="35" y="24"/>
                  </a:cubicBezTo>
                  <a:cubicBezTo>
                    <a:pt x="34" y="22"/>
                    <a:pt x="34" y="21"/>
                    <a:pt x="34" y="19"/>
                  </a:cubicBezTo>
                  <a:lnTo>
                    <a:pt x="34" y="16"/>
                  </a:lnTo>
                  <a:lnTo>
                    <a:pt x="24" y="17"/>
                  </a:lnTo>
                  <a:cubicBezTo>
                    <a:pt x="23" y="17"/>
                    <a:pt x="23" y="17"/>
                    <a:pt x="22" y="17"/>
                  </a:cubicBezTo>
                  <a:cubicBezTo>
                    <a:pt x="19" y="17"/>
                    <a:pt x="16" y="16"/>
                    <a:pt x="13" y="15"/>
                  </a:cubicBezTo>
                  <a:cubicBezTo>
                    <a:pt x="12" y="14"/>
                    <a:pt x="11" y="14"/>
                    <a:pt x="10" y="13"/>
                  </a:cubicBezTo>
                  <a:cubicBezTo>
                    <a:pt x="10" y="12"/>
                    <a:pt x="10" y="14"/>
                    <a:pt x="10" y="15"/>
                  </a:cubicBezTo>
                  <a:cubicBezTo>
                    <a:pt x="10" y="16"/>
                    <a:pt x="10" y="18"/>
                    <a:pt x="9" y="20"/>
                  </a:cubicBezTo>
                  <a:cubicBezTo>
                    <a:pt x="8" y="22"/>
                    <a:pt x="8" y="22"/>
                    <a:pt x="6" y="23"/>
                  </a:cubicBezTo>
                  <a:cubicBezTo>
                    <a:pt x="4" y="24"/>
                    <a:pt x="3" y="24"/>
                    <a:pt x="1" y="24"/>
                  </a:cubicBezTo>
                  <a:lnTo>
                    <a:pt x="0" y="24"/>
                  </a:lnTo>
                  <a:cubicBezTo>
                    <a:pt x="36" y="32"/>
                    <a:pt x="73" y="37"/>
                    <a:pt x="111" y="41"/>
                  </a:cubicBezTo>
                  <a:cubicBezTo>
                    <a:pt x="153" y="48"/>
                    <a:pt x="318" y="61"/>
                    <a:pt x="362" y="12"/>
                  </a:cubicBezTo>
                  <a:cubicBezTo>
                    <a:pt x="352" y="17"/>
                    <a:pt x="342" y="21"/>
                    <a:pt x="332" y="24"/>
                  </a:cubicBezTo>
                  <a:cubicBezTo>
                    <a:pt x="308" y="30"/>
                    <a:pt x="282" y="38"/>
                    <a:pt x="262"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1492;p29">
              <a:extLst>
                <a:ext uri="{FF2B5EF4-FFF2-40B4-BE49-F238E27FC236}">
                  <a16:creationId xmlns:a16="http://schemas.microsoft.com/office/drawing/2014/main" id="{7A836EB1-FC8E-D8AD-958E-0D26DABD38F0}"/>
                </a:ext>
              </a:extLst>
            </p:cNvPr>
            <p:cNvSpPr/>
            <p:nvPr/>
          </p:nvSpPr>
          <p:spPr>
            <a:xfrm>
              <a:off x="3318125" y="-615095"/>
              <a:ext cx="8280" cy="7560"/>
            </a:xfrm>
            <a:custGeom>
              <a:avLst/>
              <a:gdLst/>
              <a:ahLst/>
              <a:cxnLst/>
              <a:rect l="l" t="t" r="r" b="b"/>
              <a:pathLst>
                <a:path w="23" h="21" extrusionOk="0">
                  <a:moveTo>
                    <a:pt x="22" y="16"/>
                  </a:moveTo>
                  <a:cubicBezTo>
                    <a:pt x="19" y="13"/>
                    <a:pt x="16" y="10"/>
                    <a:pt x="14" y="7"/>
                  </a:cubicBezTo>
                  <a:cubicBezTo>
                    <a:pt x="14" y="6"/>
                    <a:pt x="13" y="5"/>
                    <a:pt x="13" y="4"/>
                  </a:cubicBezTo>
                  <a:cubicBezTo>
                    <a:pt x="13" y="4"/>
                    <a:pt x="12" y="4"/>
                    <a:pt x="12" y="3"/>
                  </a:cubicBezTo>
                  <a:cubicBezTo>
                    <a:pt x="12" y="2"/>
                    <a:pt x="11" y="2"/>
                    <a:pt x="10" y="1"/>
                  </a:cubicBezTo>
                  <a:cubicBezTo>
                    <a:pt x="9" y="0"/>
                    <a:pt x="8" y="0"/>
                    <a:pt x="6" y="0"/>
                  </a:cubicBezTo>
                  <a:cubicBezTo>
                    <a:pt x="5" y="0"/>
                    <a:pt x="4" y="0"/>
                    <a:pt x="3" y="1"/>
                  </a:cubicBezTo>
                  <a:cubicBezTo>
                    <a:pt x="2" y="2"/>
                    <a:pt x="1" y="2"/>
                    <a:pt x="0" y="3"/>
                  </a:cubicBezTo>
                  <a:cubicBezTo>
                    <a:pt x="0" y="4"/>
                    <a:pt x="0" y="4"/>
                    <a:pt x="0" y="4"/>
                  </a:cubicBezTo>
                  <a:cubicBezTo>
                    <a:pt x="7" y="10"/>
                    <a:pt x="15" y="15"/>
                    <a:pt x="22" y="20"/>
                  </a:cubicBezTo>
                  <a:cubicBezTo>
                    <a:pt x="22" y="19"/>
                    <a:pt x="22" y="17"/>
                    <a:pt x="22"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3" name="Google Shape;1493;p29">
              <a:extLst>
                <a:ext uri="{FF2B5EF4-FFF2-40B4-BE49-F238E27FC236}">
                  <a16:creationId xmlns:a16="http://schemas.microsoft.com/office/drawing/2014/main" id="{25CA8332-2020-1922-B7C4-E3BEA30527EF}"/>
                </a:ext>
              </a:extLst>
            </p:cNvPr>
            <p:cNvSpPr/>
            <p:nvPr/>
          </p:nvSpPr>
          <p:spPr>
            <a:xfrm>
              <a:off x="3459605" y="-595655"/>
              <a:ext cx="25920" cy="10440"/>
            </a:xfrm>
            <a:custGeom>
              <a:avLst/>
              <a:gdLst/>
              <a:ahLst/>
              <a:cxnLst/>
              <a:rect l="l" t="t" r="r" b="b"/>
              <a:pathLst>
                <a:path w="72" h="29" extrusionOk="0">
                  <a:moveTo>
                    <a:pt x="58" y="0"/>
                  </a:moveTo>
                  <a:cubicBezTo>
                    <a:pt x="54" y="3"/>
                    <a:pt x="50" y="6"/>
                    <a:pt x="45" y="9"/>
                  </a:cubicBezTo>
                  <a:cubicBezTo>
                    <a:pt x="32" y="17"/>
                    <a:pt x="16" y="21"/>
                    <a:pt x="0" y="22"/>
                  </a:cubicBezTo>
                  <a:lnTo>
                    <a:pt x="0" y="28"/>
                  </a:lnTo>
                  <a:cubicBezTo>
                    <a:pt x="14" y="25"/>
                    <a:pt x="29" y="23"/>
                    <a:pt x="43" y="23"/>
                  </a:cubicBezTo>
                  <a:cubicBezTo>
                    <a:pt x="53" y="22"/>
                    <a:pt x="62" y="20"/>
                    <a:pt x="71" y="17"/>
                  </a:cubicBezTo>
                  <a:cubicBezTo>
                    <a:pt x="70" y="16"/>
                    <a:pt x="69" y="16"/>
                    <a:pt x="69" y="15"/>
                  </a:cubicBezTo>
                  <a:lnTo>
                    <a:pt x="69" y="14"/>
                  </a:lnTo>
                  <a:cubicBezTo>
                    <a:pt x="68" y="14"/>
                    <a:pt x="68" y="13"/>
                    <a:pt x="68" y="13"/>
                  </a:cubicBezTo>
                  <a:cubicBezTo>
                    <a:pt x="65" y="8"/>
                    <a:pt x="62" y="4"/>
                    <a:pt x="5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1494;p29">
              <a:extLst>
                <a:ext uri="{FF2B5EF4-FFF2-40B4-BE49-F238E27FC236}">
                  <a16:creationId xmlns:a16="http://schemas.microsoft.com/office/drawing/2014/main" id="{019FA198-1B4C-1786-B57C-AE7FB18E6229}"/>
                </a:ext>
              </a:extLst>
            </p:cNvPr>
            <p:cNvSpPr/>
            <p:nvPr/>
          </p:nvSpPr>
          <p:spPr>
            <a:xfrm>
              <a:off x="3485525" y="-603575"/>
              <a:ext cx="6840" cy="8640"/>
            </a:xfrm>
            <a:custGeom>
              <a:avLst/>
              <a:gdLst/>
              <a:ahLst/>
              <a:cxnLst/>
              <a:rect l="l" t="t" r="r" b="b"/>
              <a:pathLst>
                <a:path w="19" h="24" extrusionOk="0">
                  <a:moveTo>
                    <a:pt x="0" y="2"/>
                  </a:moveTo>
                  <a:cubicBezTo>
                    <a:pt x="1" y="3"/>
                    <a:pt x="2" y="4"/>
                    <a:pt x="2" y="5"/>
                  </a:cubicBezTo>
                  <a:cubicBezTo>
                    <a:pt x="6" y="11"/>
                    <a:pt x="8" y="17"/>
                    <a:pt x="9" y="23"/>
                  </a:cubicBezTo>
                  <a:cubicBezTo>
                    <a:pt x="11" y="22"/>
                    <a:pt x="12" y="20"/>
                    <a:pt x="13" y="18"/>
                  </a:cubicBezTo>
                  <a:cubicBezTo>
                    <a:pt x="15" y="14"/>
                    <a:pt x="17" y="10"/>
                    <a:pt x="18" y="6"/>
                  </a:cubicBezTo>
                  <a:cubicBezTo>
                    <a:pt x="17" y="5"/>
                    <a:pt x="15" y="3"/>
                    <a:pt x="13" y="2"/>
                  </a:cubicBezTo>
                  <a:cubicBezTo>
                    <a:pt x="11" y="1"/>
                    <a:pt x="9" y="0"/>
                    <a:pt x="6" y="0"/>
                  </a:cubicBezTo>
                  <a:cubicBezTo>
                    <a:pt x="4" y="0"/>
                    <a:pt x="2" y="1"/>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1495;p29">
              <a:extLst>
                <a:ext uri="{FF2B5EF4-FFF2-40B4-BE49-F238E27FC236}">
                  <a16:creationId xmlns:a16="http://schemas.microsoft.com/office/drawing/2014/main" id="{BBDCABB0-0B4A-3F9C-215E-6572D2C0385C}"/>
                </a:ext>
              </a:extLst>
            </p:cNvPr>
            <p:cNvSpPr/>
            <p:nvPr/>
          </p:nvSpPr>
          <p:spPr>
            <a:xfrm>
              <a:off x="3318845" y="-606815"/>
              <a:ext cx="20880" cy="16200"/>
            </a:xfrm>
            <a:custGeom>
              <a:avLst/>
              <a:gdLst/>
              <a:ahLst/>
              <a:cxnLst/>
              <a:rect l="l" t="t" r="r" b="b"/>
              <a:pathLst>
                <a:path w="58" h="45" extrusionOk="0">
                  <a:moveTo>
                    <a:pt x="53" y="22"/>
                  </a:moveTo>
                  <a:cubicBezTo>
                    <a:pt x="49" y="21"/>
                    <a:pt x="44" y="19"/>
                    <a:pt x="39" y="18"/>
                  </a:cubicBezTo>
                  <a:cubicBezTo>
                    <a:pt x="39" y="19"/>
                    <a:pt x="38" y="20"/>
                    <a:pt x="36" y="21"/>
                  </a:cubicBezTo>
                  <a:cubicBezTo>
                    <a:pt x="35" y="21"/>
                    <a:pt x="33" y="22"/>
                    <a:pt x="32" y="22"/>
                  </a:cubicBezTo>
                  <a:cubicBezTo>
                    <a:pt x="30" y="22"/>
                    <a:pt x="29" y="22"/>
                    <a:pt x="27" y="21"/>
                  </a:cubicBezTo>
                  <a:cubicBezTo>
                    <a:pt x="25" y="20"/>
                    <a:pt x="25" y="19"/>
                    <a:pt x="24" y="17"/>
                  </a:cubicBezTo>
                  <a:lnTo>
                    <a:pt x="23" y="16"/>
                  </a:lnTo>
                  <a:cubicBezTo>
                    <a:pt x="23" y="15"/>
                    <a:pt x="23" y="13"/>
                    <a:pt x="22" y="11"/>
                  </a:cubicBezTo>
                  <a:cubicBezTo>
                    <a:pt x="15" y="8"/>
                    <a:pt x="7" y="4"/>
                    <a:pt x="0" y="0"/>
                  </a:cubicBezTo>
                  <a:cubicBezTo>
                    <a:pt x="10" y="18"/>
                    <a:pt x="37" y="33"/>
                    <a:pt x="57" y="44"/>
                  </a:cubicBezTo>
                  <a:cubicBezTo>
                    <a:pt x="56" y="43"/>
                    <a:pt x="55" y="42"/>
                    <a:pt x="55" y="41"/>
                  </a:cubicBezTo>
                  <a:cubicBezTo>
                    <a:pt x="54" y="40"/>
                    <a:pt x="53" y="38"/>
                    <a:pt x="53" y="36"/>
                  </a:cubicBezTo>
                  <a:cubicBezTo>
                    <a:pt x="53" y="31"/>
                    <a:pt x="53" y="27"/>
                    <a:pt x="53"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1496;p29">
              <a:extLst>
                <a:ext uri="{FF2B5EF4-FFF2-40B4-BE49-F238E27FC236}">
                  <a16:creationId xmlns:a16="http://schemas.microsoft.com/office/drawing/2014/main" id="{10C11F73-619B-A4B8-2B24-800675725F21}"/>
                </a:ext>
              </a:extLst>
            </p:cNvPr>
            <p:cNvSpPr/>
            <p:nvPr/>
          </p:nvSpPr>
          <p:spPr>
            <a:xfrm>
              <a:off x="3333965" y="-604295"/>
              <a:ext cx="4320" cy="3240"/>
            </a:xfrm>
            <a:custGeom>
              <a:avLst/>
              <a:gdLst/>
              <a:ahLst/>
              <a:cxnLst/>
              <a:rect l="l" t="t" r="r" b="b"/>
              <a:pathLst>
                <a:path w="12" h="9" extrusionOk="0">
                  <a:moveTo>
                    <a:pt x="0" y="3"/>
                  </a:moveTo>
                  <a:lnTo>
                    <a:pt x="11" y="8"/>
                  </a:lnTo>
                  <a:cubicBezTo>
                    <a:pt x="11" y="7"/>
                    <a:pt x="11" y="6"/>
                    <a:pt x="11" y="5"/>
                  </a:cubicBezTo>
                  <a:lnTo>
                    <a:pt x="1" y="0"/>
                  </a:lnTo>
                  <a:cubicBezTo>
                    <a:pt x="1" y="0"/>
                    <a:pt x="0" y="2"/>
                    <a:pt x="0"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1497;p29">
              <a:extLst>
                <a:ext uri="{FF2B5EF4-FFF2-40B4-BE49-F238E27FC236}">
                  <a16:creationId xmlns:a16="http://schemas.microsoft.com/office/drawing/2014/main" id="{2DBF2EF1-6236-2409-33CF-9EAE902A0F72}"/>
                </a:ext>
              </a:extLst>
            </p:cNvPr>
            <p:cNvSpPr/>
            <p:nvPr/>
          </p:nvSpPr>
          <p:spPr>
            <a:xfrm>
              <a:off x="3452765" y="-581255"/>
              <a:ext cx="1440" cy="1440"/>
            </a:xfrm>
            <a:custGeom>
              <a:avLst/>
              <a:gdLst/>
              <a:ahLst/>
              <a:cxnLst/>
              <a:rect l="l" t="t" r="r" b="b"/>
              <a:pathLst>
                <a:path w="4" h="4" extrusionOk="0">
                  <a:moveTo>
                    <a:pt x="2" y="3"/>
                  </a:moveTo>
                  <a:cubicBezTo>
                    <a:pt x="2" y="2"/>
                    <a:pt x="1" y="1"/>
                    <a:pt x="0" y="0"/>
                  </a:cubicBezTo>
                  <a:cubicBezTo>
                    <a:pt x="0" y="1"/>
                    <a:pt x="0" y="0"/>
                    <a:pt x="1" y="1"/>
                  </a:cubicBezTo>
                  <a:cubicBezTo>
                    <a:pt x="2" y="2"/>
                    <a:pt x="1" y="1"/>
                    <a:pt x="2" y="2"/>
                  </a:cubicBezTo>
                  <a:cubicBezTo>
                    <a:pt x="3" y="3"/>
                    <a:pt x="2" y="3"/>
                    <a:pt x="2"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1498;p29">
              <a:extLst>
                <a:ext uri="{FF2B5EF4-FFF2-40B4-BE49-F238E27FC236}">
                  <a16:creationId xmlns:a16="http://schemas.microsoft.com/office/drawing/2014/main" id="{E1412834-FFA8-8CCE-7F4B-5A33530D49BB}"/>
                </a:ext>
              </a:extLst>
            </p:cNvPr>
            <p:cNvSpPr/>
            <p:nvPr/>
          </p:nvSpPr>
          <p:spPr>
            <a:xfrm>
              <a:off x="3455285" y="-589535"/>
              <a:ext cx="36720" cy="12960"/>
            </a:xfrm>
            <a:custGeom>
              <a:avLst/>
              <a:gdLst/>
              <a:ahLst/>
              <a:cxnLst/>
              <a:rect l="l" t="t" r="r" b="b"/>
              <a:pathLst>
                <a:path w="102" h="36" extrusionOk="0">
                  <a:moveTo>
                    <a:pt x="90" y="0"/>
                  </a:moveTo>
                  <a:cubicBezTo>
                    <a:pt x="89" y="0"/>
                    <a:pt x="88" y="1"/>
                    <a:pt x="87" y="1"/>
                  </a:cubicBezTo>
                  <a:cubicBezTo>
                    <a:pt x="85" y="1"/>
                    <a:pt x="84" y="0"/>
                    <a:pt x="83" y="0"/>
                  </a:cubicBezTo>
                  <a:cubicBezTo>
                    <a:pt x="74" y="2"/>
                    <a:pt x="64" y="4"/>
                    <a:pt x="55" y="5"/>
                  </a:cubicBezTo>
                  <a:cubicBezTo>
                    <a:pt x="40" y="6"/>
                    <a:pt x="26" y="7"/>
                    <a:pt x="12" y="11"/>
                  </a:cubicBezTo>
                  <a:cubicBezTo>
                    <a:pt x="12" y="13"/>
                    <a:pt x="12" y="16"/>
                    <a:pt x="12" y="19"/>
                  </a:cubicBezTo>
                  <a:cubicBezTo>
                    <a:pt x="12" y="20"/>
                    <a:pt x="11" y="21"/>
                    <a:pt x="11" y="22"/>
                  </a:cubicBezTo>
                  <a:cubicBezTo>
                    <a:pt x="10" y="24"/>
                    <a:pt x="9" y="25"/>
                    <a:pt x="7" y="26"/>
                  </a:cubicBezTo>
                  <a:cubicBezTo>
                    <a:pt x="5" y="27"/>
                    <a:pt x="4" y="27"/>
                    <a:pt x="2" y="27"/>
                  </a:cubicBezTo>
                  <a:cubicBezTo>
                    <a:pt x="2" y="27"/>
                    <a:pt x="1" y="27"/>
                    <a:pt x="0" y="27"/>
                  </a:cubicBezTo>
                  <a:cubicBezTo>
                    <a:pt x="20" y="35"/>
                    <a:pt x="46" y="27"/>
                    <a:pt x="65" y="23"/>
                  </a:cubicBezTo>
                  <a:cubicBezTo>
                    <a:pt x="76" y="19"/>
                    <a:pt x="86" y="15"/>
                    <a:pt x="95" y="10"/>
                  </a:cubicBezTo>
                  <a:cubicBezTo>
                    <a:pt x="97" y="8"/>
                    <a:pt x="99" y="6"/>
                    <a:pt x="101" y="3"/>
                  </a:cubicBezTo>
                  <a:cubicBezTo>
                    <a:pt x="100" y="3"/>
                    <a:pt x="99" y="3"/>
                    <a:pt x="98" y="3"/>
                  </a:cubicBezTo>
                  <a:cubicBezTo>
                    <a:pt x="97" y="3"/>
                    <a:pt x="95" y="3"/>
                    <a:pt x="93" y="2"/>
                  </a:cubicBezTo>
                  <a:cubicBezTo>
                    <a:pt x="92" y="1"/>
                    <a:pt x="91" y="0"/>
                    <a:pt x="9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1499;p29">
              <a:extLst>
                <a:ext uri="{FF2B5EF4-FFF2-40B4-BE49-F238E27FC236}">
                  <a16:creationId xmlns:a16="http://schemas.microsoft.com/office/drawing/2014/main" id="{7B22CD34-D80B-3968-6115-5DA94BE6A081}"/>
                </a:ext>
              </a:extLst>
            </p:cNvPr>
            <p:cNvSpPr/>
            <p:nvPr/>
          </p:nvSpPr>
          <p:spPr>
            <a:xfrm>
              <a:off x="3414965" y="-582695"/>
              <a:ext cx="10080" cy="5400"/>
            </a:xfrm>
            <a:custGeom>
              <a:avLst/>
              <a:gdLst/>
              <a:ahLst/>
              <a:cxnLst/>
              <a:rect l="l" t="t" r="r" b="b"/>
              <a:pathLst>
                <a:path w="28" h="15" extrusionOk="0">
                  <a:moveTo>
                    <a:pt x="26" y="8"/>
                  </a:moveTo>
                  <a:cubicBezTo>
                    <a:pt x="27" y="8"/>
                    <a:pt x="27" y="8"/>
                    <a:pt x="27" y="8"/>
                  </a:cubicBezTo>
                  <a:cubicBezTo>
                    <a:pt x="27" y="7"/>
                    <a:pt x="27" y="7"/>
                    <a:pt x="27" y="7"/>
                  </a:cubicBezTo>
                  <a:cubicBezTo>
                    <a:pt x="27" y="6"/>
                    <a:pt x="27" y="6"/>
                    <a:pt x="27" y="6"/>
                  </a:cubicBezTo>
                  <a:cubicBezTo>
                    <a:pt x="27" y="6"/>
                    <a:pt x="27" y="5"/>
                    <a:pt x="26" y="5"/>
                  </a:cubicBezTo>
                  <a:lnTo>
                    <a:pt x="2" y="0"/>
                  </a:lnTo>
                  <a:cubicBezTo>
                    <a:pt x="1" y="5"/>
                    <a:pt x="1" y="9"/>
                    <a:pt x="0" y="14"/>
                  </a:cubicBezTo>
                  <a:cubicBezTo>
                    <a:pt x="9" y="12"/>
                    <a:pt x="19" y="10"/>
                    <a:pt x="26"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0" name="Google Shape;1500;p29">
              <a:extLst>
                <a:ext uri="{FF2B5EF4-FFF2-40B4-BE49-F238E27FC236}">
                  <a16:creationId xmlns:a16="http://schemas.microsoft.com/office/drawing/2014/main" id="{B0C969A0-45B4-898B-62CA-CEBB76F8F554}"/>
                </a:ext>
              </a:extLst>
            </p:cNvPr>
            <p:cNvSpPr/>
            <p:nvPr/>
          </p:nvSpPr>
          <p:spPr>
            <a:xfrm>
              <a:off x="3398405" y="-584855"/>
              <a:ext cx="9720" cy="7920"/>
            </a:xfrm>
            <a:custGeom>
              <a:avLst/>
              <a:gdLst/>
              <a:ahLst/>
              <a:cxnLst/>
              <a:rect l="l" t="t" r="r" b="b"/>
              <a:pathLst>
                <a:path w="27" h="22" extrusionOk="0">
                  <a:moveTo>
                    <a:pt x="22" y="1"/>
                  </a:moveTo>
                  <a:cubicBezTo>
                    <a:pt x="20" y="1"/>
                    <a:pt x="18" y="0"/>
                    <a:pt x="15" y="0"/>
                  </a:cubicBezTo>
                  <a:cubicBezTo>
                    <a:pt x="11" y="0"/>
                    <a:pt x="8" y="1"/>
                    <a:pt x="4" y="3"/>
                  </a:cubicBezTo>
                  <a:cubicBezTo>
                    <a:pt x="3" y="4"/>
                    <a:pt x="2" y="5"/>
                    <a:pt x="1" y="6"/>
                  </a:cubicBezTo>
                  <a:lnTo>
                    <a:pt x="0" y="6"/>
                  </a:lnTo>
                  <a:cubicBezTo>
                    <a:pt x="0" y="7"/>
                    <a:pt x="0" y="8"/>
                    <a:pt x="0" y="8"/>
                  </a:cubicBezTo>
                  <a:cubicBezTo>
                    <a:pt x="0" y="9"/>
                    <a:pt x="0" y="10"/>
                    <a:pt x="0" y="10"/>
                  </a:cubicBezTo>
                  <a:lnTo>
                    <a:pt x="1" y="11"/>
                  </a:lnTo>
                  <a:cubicBezTo>
                    <a:pt x="3" y="13"/>
                    <a:pt x="5" y="15"/>
                    <a:pt x="8" y="17"/>
                  </a:cubicBezTo>
                  <a:cubicBezTo>
                    <a:pt x="13" y="20"/>
                    <a:pt x="19" y="21"/>
                    <a:pt x="25" y="21"/>
                  </a:cubicBezTo>
                  <a:lnTo>
                    <a:pt x="26" y="21"/>
                  </a:lnTo>
                  <a:cubicBezTo>
                    <a:pt x="26" y="20"/>
                    <a:pt x="25" y="20"/>
                    <a:pt x="25" y="19"/>
                  </a:cubicBezTo>
                  <a:cubicBezTo>
                    <a:pt x="24" y="13"/>
                    <a:pt x="23" y="7"/>
                    <a:pt x="22"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1" name="Google Shape;1501;p29">
              <a:extLst>
                <a:ext uri="{FF2B5EF4-FFF2-40B4-BE49-F238E27FC236}">
                  <a16:creationId xmlns:a16="http://schemas.microsoft.com/office/drawing/2014/main" id="{416F1F4D-491B-FC38-D864-1E95CC2BC029}"/>
                </a:ext>
              </a:extLst>
            </p:cNvPr>
            <p:cNvSpPr/>
            <p:nvPr/>
          </p:nvSpPr>
          <p:spPr>
            <a:xfrm>
              <a:off x="3378965" y="-587735"/>
              <a:ext cx="2160" cy="3240"/>
            </a:xfrm>
            <a:custGeom>
              <a:avLst/>
              <a:gdLst/>
              <a:ahLst/>
              <a:cxnLst/>
              <a:rect l="l" t="t" r="r" b="b"/>
              <a:pathLst>
                <a:path w="6" h="9" extrusionOk="0">
                  <a:moveTo>
                    <a:pt x="2" y="7"/>
                  </a:moveTo>
                  <a:cubicBezTo>
                    <a:pt x="3" y="7"/>
                    <a:pt x="3" y="7"/>
                    <a:pt x="4" y="6"/>
                  </a:cubicBezTo>
                  <a:cubicBezTo>
                    <a:pt x="4" y="6"/>
                    <a:pt x="5" y="6"/>
                    <a:pt x="5" y="5"/>
                  </a:cubicBezTo>
                  <a:cubicBezTo>
                    <a:pt x="5" y="5"/>
                    <a:pt x="5" y="4"/>
                    <a:pt x="5" y="3"/>
                  </a:cubicBezTo>
                  <a:lnTo>
                    <a:pt x="5" y="2"/>
                  </a:lnTo>
                  <a:cubicBezTo>
                    <a:pt x="5" y="1"/>
                    <a:pt x="5" y="1"/>
                    <a:pt x="4" y="0"/>
                  </a:cubicBezTo>
                  <a:cubicBezTo>
                    <a:pt x="3" y="0"/>
                    <a:pt x="3" y="0"/>
                    <a:pt x="2" y="0"/>
                  </a:cubicBezTo>
                  <a:lnTo>
                    <a:pt x="0" y="0"/>
                  </a:lnTo>
                  <a:cubicBezTo>
                    <a:pt x="0" y="2"/>
                    <a:pt x="0" y="5"/>
                    <a:pt x="0" y="8"/>
                  </a:cubicBezTo>
                  <a:lnTo>
                    <a:pt x="2"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2" name="Google Shape;1502;p29">
              <a:extLst>
                <a:ext uri="{FF2B5EF4-FFF2-40B4-BE49-F238E27FC236}">
                  <a16:creationId xmlns:a16="http://schemas.microsoft.com/office/drawing/2014/main" id="{3159207D-E8D2-7FC0-83A3-B3FC7362E74D}"/>
                </a:ext>
              </a:extLst>
            </p:cNvPr>
            <p:cNvSpPr/>
            <p:nvPr/>
          </p:nvSpPr>
          <p:spPr>
            <a:xfrm>
              <a:off x="3363125" y="-592055"/>
              <a:ext cx="8640" cy="9000"/>
            </a:xfrm>
            <a:custGeom>
              <a:avLst/>
              <a:gdLst/>
              <a:ahLst/>
              <a:cxnLst/>
              <a:rect l="l" t="t" r="r" b="b"/>
              <a:pathLst>
                <a:path w="24" h="25" extrusionOk="0">
                  <a:moveTo>
                    <a:pt x="2" y="0"/>
                  </a:moveTo>
                  <a:cubicBezTo>
                    <a:pt x="2" y="6"/>
                    <a:pt x="0" y="13"/>
                    <a:pt x="0" y="20"/>
                  </a:cubicBezTo>
                  <a:cubicBezTo>
                    <a:pt x="1" y="20"/>
                    <a:pt x="2" y="21"/>
                    <a:pt x="3" y="22"/>
                  </a:cubicBezTo>
                  <a:cubicBezTo>
                    <a:pt x="5" y="23"/>
                    <a:pt x="8" y="24"/>
                    <a:pt x="11" y="24"/>
                  </a:cubicBezTo>
                  <a:cubicBezTo>
                    <a:pt x="12" y="24"/>
                    <a:pt x="13" y="24"/>
                    <a:pt x="13" y="24"/>
                  </a:cubicBezTo>
                  <a:lnTo>
                    <a:pt x="23" y="22"/>
                  </a:lnTo>
                  <a:cubicBezTo>
                    <a:pt x="23" y="17"/>
                    <a:pt x="22" y="10"/>
                    <a:pt x="21" y="3"/>
                  </a:cubicBezTo>
                  <a:cubicBezTo>
                    <a:pt x="15" y="2"/>
                    <a:pt x="8" y="1"/>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3" name="Google Shape;1503;p29">
              <a:extLst>
                <a:ext uri="{FF2B5EF4-FFF2-40B4-BE49-F238E27FC236}">
                  <a16:creationId xmlns:a16="http://schemas.microsoft.com/office/drawing/2014/main" id="{930C33D0-3ED9-F26A-A5F4-51849C62D496}"/>
                </a:ext>
              </a:extLst>
            </p:cNvPr>
            <p:cNvSpPr/>
            <p:nvPr/>
          </p:nvSpPr>
          <p:spPr>
            <a:xfrm>
              <a:off x="3317765" y="-613655"/>
              <a:ext cx="9360" cy="11160"/>
            </a:xfrm>
            <a:custGeom>
              <a:avLst/>
              <a:gdLst/>
              <a:ahLst/>
              <a:cxnLst/>
              <a:rect l="l" t="t" r="r" b="b"/>
              <a:pathLst>
                <a:path w="26" h="31" extrusionOk="0">
                  <a:moveTo>
                    <a:pt x="23" y="16"/>
                  </a:moveTo>
                  <a:cubicBezTo>
                    <a:pt x="16" y="11"/>
                    <a:pt x="8" y="6"/>
                    <a:pt x="1" y="0"/>
                  </a:cubicBezTo>
                  <a:cubicBezTo>
                    <a:pt x="1" y="0"/>
                    <a:pt x="2" y="0"/>
                    <a:pt x="1" y="1"/>
                  </a:cubicBezTo>
                  <a:cubicBezTo>
                    <a:pt x="0" y="2"/>
                    <a:pt x="0" y="2"/>
                    <a:pt x="0" y="3"/>
                  </a:cubicBezTo>
                  <a:cubicBezTo>
                    <a:pt x="0" y="4"/>
                    <a:pt x="0" y="4"/>
                    <a:pt x="0" y="5"/>
                  </a:cubicBezTo>
                  <a:cubicBezTo>
                    <a:pt x="0" y="10"/>
                    <a:pt x="1" y="15"/>
                    <a:pt x="3" y="19"/>
                  </a:cubicBezTo>
                  <a:cubicBezTo>
                    <a:pt x="10" y="23"/>
                    <a:pt x="18" y="27"/>
                    <a:pt x="25" y="30"/>
                  </a:cubicBezTo>
                  <a:cubicBezTo>
                    <a:pt x="24" y="25"/>
                    <a:pt x="24" y="21"/>
                    <a:pt x="23"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4" name="Google Shape;1504;p29">
              <a:extLst>
                <a:ext uri="{FF2B5EF4-FFF2-40B4-BE49-F238E27FC236}">
                  <a16:creationId xmlns:a16="http://schemas.microsoft.com/office/drawing/2014/main" id="{A1FF764A-9C41-CC0F-A989-1B8A6E07916F}"/>
                </a:ext>
              </a:extLst>
            </p:cNvPr>
            <p:cNvSpPr/>
            <p:nvPr/>
          </p:nvSpPr>
          <p:spPr>
            <a:xfrm>
              <a:off x="3332885" y="-603215"/>
              <a:ext cx="5400" cy="4680"/>
            </a:xfrm>
            <a:custGeom>
              <a:avLst/>
              <a:gdLst/>
              <a:ahLst/>
              <a:cxnLst/>
              <a:rect l="l" t="t" r="r" b="b"/>
              <a:pathLst>
                <a:path w="15" h="13" extrusionOk="0">
                  <a:moveTo>
                    <a:pt x="2" y="6"/>
                  </a:moveTo>
                  <a:cubicBezTo>
                    <a:pt x="2" y="6"/>
                    <a:pt x="2" y="7"/>
                    <a:pt x="0" y="8"/>
                  </a:cubicBezTo>
                  <a:cubicBezTo>
                    <a:pt x="5" y="9"/>
                    <a:pt x="10" y="11"/>
                    <a:pt x="14" y="12"/>
                  </a:cubicBezTo>
                  <a:cubicBezTo>
                    <a:pt x="14" y="9"/>
                    <a:pt x="14" y="7"/>
                    <a:pt x="14" y="5"/>
                  </a:cubicBezTo>
                  <a:lnTo>
                    <a:pt x="3" y="0"/>
                  </a:lnTo>
                  <a:cubicBezTo>
                    <a:pt x="3" y="2"/>
                    <a:pt x="2" y="4"/>
                    <a:pt x="2"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5" name="Google Shape;1505;p29">
              <a:extLst>
                <a:ext uri="{FF2B5EF4-FFF2-40B4-BE49-F238E27FC236}">
                  <a16:creationId xmlns:a16="http://schemas.microsoft.com/office/drawing/2014/main" id="{A8E11596-6621-45FE-4E00-3A380D33FDA8}"/>
                </a:ext>
              </a:extLst>
            </p:cNvPr>
            <p:cNvSpPr/>
            <p:nvPr/>
          </p:nvSpPr>
          <p:spPr>
            <a:xfrm>
              <a:off x="3488405" y="-601055"/>
              <a:ext cx="5400" cy="11160"/>
            </a:xfrm>
            <a:custGeom>
              <a:avLst/>
              <a:gdLst/>
              <a:ahLst/>
              <a:cxnLst/>
              <a:rect l="l" t="t" r="r" b="b"/>
              <a:pathLst>
                <a:path w="15" h="31" extrusionOk="0">
                  <a:moveTo>
                    <a:pt x="2" y="26"/>
                  </a:moveTo>
                  <a:cubicBezTo>
                    <a:pt x="2" y="27"/>
                    <a:pt x="1" y="28"/>
                    <a:pt x="1" y="29"/>
                  </a:cubicBezTo>
                  <a:lnTo>
                    <a:pt x="0" y="30"/>
                  </a:lnTo>
                  <a:cubicBezTo>
                    <a:pt x="2" y="30"/>
                    <a:pt x="4" y="30"/>
                    <a:pt x="6" y="30"/>
                  </a:cubicBezTo>
                  <a:cubicBezTo>
                    <a:pt x="7" y="30"/>
                    <a:pt x="9" y="30"/>
                    <a:pt x="11" y="30"/>
                  </a:cubicBezTo>
                  <a:cubicBezTo>
                    <a:pt x="13" y="25"/>
                    <a:pt x="14" y="21"/>
                    <a:pt x="14" y="16"/>
                  </a:cubicBezTo>
                  <a:cubicBezTo>
                    <a:pt x="14" y="13"/>
                    <a:pt x="13" y="10"/>
                    <a:pt x="13" y="7"/>
                  </a:cubicBezTo>
                  <a:cubicBezTo>
                    <a:pt x="12" y="5"/>
                    <a:pt x="12" y="3"/>
                    <a:pt x="11" y="2"/>
                  </a:cubicBezTo>
                  <a:cubicBezTo>
                    <a:pt x="11" y="1"/>
                    <a:pt x="10" y="1"/>
                    <a:pt x="10" y="0"/>
                  </a:cubicBezTo>
                  <a:cubicBezTo>
                    <a:pt x="9" y="4"/>
                    <a:pt x="7" y="8"/>
                    <a:pt x="5" y="12"/>
                  </a:cubicBezTo>
                  <a:cubicBezTo>
                    <a:pt x="4" y="14"/>
                    <a:pt x="3" y="15"/>
                    <a:pt x="1" y="17"/>
                  </a:cubicBezTo>
                  <a:cubicBezTo>
                    <a:pt x="2" y="19"/>
                    <a:pt x="2" y="22"/>
                    <a:pt x="2" y="24"/>
                  </a:cubicBezTo>
                  <a:cubicBezTo>
                    <a:pt x="2" y="25"/>
                    <a:pt x="2" y="25"/>
                    <a:pt x="2"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6" name="Google Shape;1506;p29">
              <a:extLst>
                <a:ext uri="{FF2B5EF4-FFF2-40B4-BE49-F238E27FC236}">
                  <a16:creationId xmlns:a16="http://schemas.microsoft.com/office/drawing/2014/main" id="{E07CD3FF-18F3-B55D-479C-162A6AA0707B}"/>
                </a:ext>
              </a:extLst>
            </p:cNvPr>
            <p:cNvSpPr/>
            <p:nvPr/>
          </p:nvSpPr>
          <p:spPr>
            <a:xfrm>
              <a:off x="3487685" y="-590615"/>
              <a:ext cx="5040" cy="2880"/>
            </a:xfrm>
            <a:custGeom>
              <a:avLst/>
              <a:gdLst/>
              <a:ahLst/>
              <a:cxnLst/>
              <a:rect l="l" t="t" r="r" b="b"/>
              <a:pathLst>
                <a:path w="14" h="8" extrusionOk="0">
                  <a:moveTo>
                    <a:pt x="0" y="3"/>
                  </a:moveTo>
                  <a:cubicBezTo>
                    <a:pt x="1" y="4"/>
                    <a:pt x="2" y="4"/>
                    <a:pt x="3" y="5"/>
                  </a:cubicBezTo>
                  <a:cubicBezTo>
                    <a:pt x="5" y="6"/>
                    <a:pt x="7" y="7"/>
                    <a:pt x="9" y="7"/>
                  </a:cubicBezTo>
                  <a:cubicBezTo>
                    <a:pt x="9" y="7"/>
                    <a:pt x="10" y="7"/>
                    <a:pt x="10" y="6"/>
                  </a:cubicBezTo>
                  <a:cubicBezTo>
                    <a:pt x="11" y="4"/>
                    <a:pt x="12" y="2"/>
                    <a:pt x="13" y="0"/>
                  </a:cubicBezTo>
                  <a:cubicBezTo>
                    <a:pt x="11" y="0"/>
                    <a:pt x="9" y="0"/>
                    <a:pt x="8" y="0"/>
                  </a:cubicBezTo>
                  <a:cubicBezTo>
                    <a:pt x="6" y="0"/>
                    <a:pt x="4" y="0"/>
                    <a:pt x="2" y="0"/>
                  </a:cubicBezTo>
                  <a:cubicBezTo>
                    <a:pt x="2" y="0"/>
                    <a:pt x="3" y="0"/>
                    <a:pt x="2" y="1"/>
                  </a:cubicBezTo>
                  <a:cubicBezTo>
                    <a:pt x="1" y="2"/>
                    <a:pt x="1" y="2"/>
                    <a:pt x="0"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7" name="Google Shape;1507;p29">
              <a:extLst>
                <a:ext uri="{FF2B5EF4-FFF2-40B4-BE49-F238E27FC236}">
                  <a16:creationId xmlns:a16="http://schemas.microsoft.com/office/drawing/2014/main" id="{D4E6C0A7-B0C1-55C3-D449-3BCEC8E2AE19}"/>
                </a:ext>
              </a:extLst>
            </p:cNvPr>
            <p:cNvSpPr/>
            <p:nvPr/>
          </p:nvSpPr>
          <p:spPr>
            <a:xfrm>
              <a:off x="3480485" y="-602855"/>
              <a:ext cx="8640" cy="13680"/>
            </a:xfrm>
            <a:custGeom>
              <a:avLst/>
              <a:gdLst/>
              <a:ahLst/>
              <a:cxnLst/>
              <a:rect l="l" t="t" r="r" b="b"/>
              <a:pathLst>
                <a:path w="24" h="38" extrusionOk="0">
                  <a:moveTo>
                    <a:pt x="19" y="34"/>
                  </a:moveTo>
                  <a:cubicBezTo>
                    <a:pt x="18" y="34"/>
                    <a:pt x="18" y="34"/>
                    <a:pt x="17" y="34"/>
                  </a:cubicBezTo>
                  <a:cubicBezTo>
                    <a:pt x="16" y="34"/>
                    <a:pt x="16" y="35"/>
                    <a:pt x="15" y="34"/>
                  </a:cubicBezTo>
                  <a:cubicBezTo>
                    <a:pt x="14" y="33"/>
                    <a:pt x="14" y="33"/>
                    <a:pt x="14" y="32"/>
                  </a:cubicBezTo>
                  <a:lnTo>
                    <a:pt x="13" y="31"/>
                  </a:lnTo>
                  <a:cubicBezTo>
                    <a:pt x="13" y="28"/>
                    <a:pt x="17" y="27"/>
                    <a:pt x="19" y="29"/>
                  </a:cubicBezTo>
                  <a:cubicBezTo>
                    <a:pt x="19" y="28"/>
                    <a:pt x="19" y="27"/>
                    <a:pt x="20" y="26"/>
                  </a:cubicBezTo>
                  <a:cubicBezTo>
                    <a:pt x="20" y="25"/>
                    <a:pt x="21" y="24"/>
                    <a:pt x="22" y="24"/>
                  </a:cubicBezTo>
                  <a:lnTo>
                    <a:pt x="23" y="21"/>
                  </a:lnTo>
                  <a:cubicBezTo>
                    <a:pt x="22" y="15"/>
                    <a:pt x="20" y="9"/>
                    <a:pt x="16" y="3"/>
                  </a:cubicBezTo>
                  <a:cubicBezTo>
                    <a:pt x="16" y="2"/>
                    <a:pt x="15" y="1"/>
                    <a:pt x="14" y="0"/>
                  </a:cubicBezTo>
                  <a:lnTo>
                    <a:pt x="13" y="0"/>
                  </a:lnTo>
                  <a:cubicBezTo>
                    <a:pt x="11" y="1"/>
                    <a:pt x="9" y="3"/>
                    <a:pt x="8" y="5"/>
                  </a:cubicBezTo>
                  <a:cubicBezTo>
                    <a:pt x="7" y="6"/>
                    <a:pt x="7" y="8"/>
                    <a:pt x="6" y="9"/>
                  </a:cubicBezTo>
                  <a:cubicBezTo>
                    <a:pt x="6" y="11"/>
                    <a:pt x="5" y="13"/>
                    <a:pt x="4" y="15"/>
                  </a:cubicBezTo>
                  <a:cubicBezTo>
                    <a:pt x="3" y="17"/>
                    <a:pt x="2" y="19"/>
                    <a:pt x="0" y="20"/>
                  </a:cubicBezTo>
                  <a:cubicBezTo>
                    <a:pt x="3" y="24"/>
                    <a:pt x="6" y="27"/>
                    <a:pt x="8" y="31"/>
                  </a:cubicBezTo>
                  <a:cubicBezTo>
                    <a:pt x="9" y="32"/>
                    <a:pt x="10" y="34"/>
                    <a:pt x="10" y="35"/>
                  </a:cubicBezTo>
                  <a:cubicBezTo>
                    <a:pt x="11" y="36"/>
                    <a:pt x="12" y="37"/>
                    <a:pt x="13" y="37"/>
                  </a:cubicBezTo>
                  <a:lnTo>
                    <a:pt x="20" y="36"/>
                  </a:lnTo>
                  <a:cubicBezTo>
                    <a:pt x="19" y="35"/>
                    <a:pt x="19" y="34"/>
                    <a:pt x="19" y="3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8" name="Google Shape;1508;p29">
              <a:extLst>
                <a:ext uri="{FF2B5EF4-FFF2-40B4-BE49-F238E27FC236}">
                  <a16:creationId xmlns:a16="http://schemas.microsoft.com/office/drawing/2014/main" id="{958C4817-3A1B-1DFB-321C-720ACDC84CA4}"/>
                </a:ext>
              </a:extLst>
            </p:cNvPr>
            <p:cNvSpPr/>
            <p:nvPr/>
          </p:nvSpPr>
          <p:spPr>
            <a:xfrm>
              <a:off x="3485165" y="-589535"/>
              <a:ext cx="2880" cy="720"/>
            </a:xfrm>
            <a:custGeom>
              <a:avLst/>
              <a:gdLst/>
              <a:ahLst/>
              <a:cxnLst/>
              <a:rect l="l" t="t" r="r" b="b"/>
              <a:pathLst>
                <a:path w="8" h="2" extrusionOk="0">
                  <a:moveTo>
                    <a:pt x="0" y="0"/>
                  </a:moveTo>
                  <a:cubicBezTo>
                    <a:pt x="1" y="1"/>
                    <a:pt x="2" y="1"/>
                    <a:pt x="4" y="1"/>
                  </a:cubicBezTo>
                  <a:cubicBezTo>
                    <a:pt x="5" y="1"/>
                    <a:pt x="6" y="1"/>
                    <a:pt x="7" y="0"/>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9" name="Google Shape;1509;p29">
              <a:extLst>
                <a:ext uri="{FF2B5EF4-FFF2-40B4-BE49-F238E27FC236}">
                  <a16:creationId xmlns:a16="http://schemas.microsoft.com/office/drawing/2014/main" id="{8C3DA823-58B6-656A-C558-0E9097461CD9}"/>
                </a:ext>
              </a:extLst>
            </p:cNvPr>
            <p:cNvSpPr/>
            <p:nvPr/>
          </p:nvSpPr>
          <p:spPr>
            <a:xfrm>
              <a:off x="3487325" y="-594935"/>
              <a:ext cx="2160" cy="5400"/>
            </a:xfrm>
            <a:custGeom>
              <a:avLst/>
              <a:gdLst/>
              <a:ahLst/>
              <a:cxnLst/>
              <a:rect l="l" t="t" r="r" b="b"/>
              <a:pathLst>
                <a:path w="6" h="15" extrusionOk="0">
                  <a:moveTo>
                    <a:pt x="0" y="7"/>
                  </a:moveTo>
                  <a:lnTo>
                    <a:pt x="0" y="8"/>
                  </a:lnTo>
                  <a:cubicBezTo>
                    <a:pt x="1" y="8"/>
                    <a:pt x="1" y="9"/>
                    <a:pt x="1" y="10"/>
                  </a:cubicBezTo>
                  <a:cubicBezTo>
                    <a:pt x="1" y="10"/>
                    <a:pt x="1" y="11"/>
                    <a:pt x="0" y="11"/>
                  </a:cubicBezTo>
                  <a:lnTo>
                    <a:pt x="0" y="12"/>
                  </a:lnTo>
                  <a:cubicBezTo>
                    <a:pt x="0" y="13"/>
                    <a:pt x="0" y="13"/>
                    <a:pt x="0" y="14"/>
                  </a:cubicBezTo>
                  <a:lnTo>
                    <a:pt x="1" y="14"/>
                  </a:lnTo>
                  <a:lnTo>
                    <a:pt x="3" y="14"/>
                  </a:lnTo>
                  <a:lnTo>
                    <a:pt x="4" y="13"/>
                  </a:lnTo>
                  <a:cubicBezTo>
                    <a:pt x="4" y="12"/>
                    <a:pt x="5" y="11"/>
                    <a:pt x="5" y="10"/>
                  </a:cubicBezTo>
                  <a:cubicBezTo>
                    <a:pt x="5" y="8"/>
                    <a:pt x="5" y="6"/>
                    <a:pt x="5" y="5"/>
                  </a:cubicBezTo>
                  <a:cubicBezTo>
                    <a:pt x="5" y="3"/>
                    <a:pt x="5" y="2"/>
                    <a:pt x="5" y="0"/>
                  </a:cubicBezTo>
                  <a:lnTo>
                    <a:pt x="3" y="3"/>
                  </a:lnTo>
                  <a:cubicBezTo>
                    <a:pt x="2" y="3"/>
                    <a:pt x="1" y="4"/>
                    <a:pt x="0" y="6"/>
                  </a:cubicBezTo>
                  <a:lnTo>
                    <a:pt x="0"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0" name="Google Shape;1510;p29">
              <a:extLst>
                <a:ext uri="{FF2B5EF4-FFF2-40B4-BE49-F238E27FC236}">
                  <a16:creationId xmlns:a16="http://schemas.microsoft.com/office/drawing/2014/main" id="{DA35C705-4E75-0248-237F-DCA42A0DD27D}"/>
                </a:ext>
              </a:extLst>
            </p:cNvPr>
            <p:cNvSpPr/>
            <p:nvPr/>
          </p:nvSpPr>
          <p:spPr>
            <a:xfrm>
              <a:off x="3487685" y="-590255"/>
              <a:ext cx="1080" cy="360"/>
            </a:xfrm>
            <a:custGeom>
              <a:avLst/>
              <a:gdLst/>
              <a:ahLst/>
              <a:cxnLst/>
              <a:rect l="l" t="t" r="r" b="b"/>
              <a:pathLst>
                <a:path w="3" h="1" extrusionOk="0">
                  <a:moveTo>
                    <a:pt x="2" y="0"/>
                  </a:moveTo>
                  <a:lnTo>
                    <a:pt x="0" y="0"/>
                  </a:lnTo>
                  <a:lnTo>
                    <a:pt x="0" y="0"/>
                  </a:lnTo>
                  <a:lnTo>
                    <a:pt x="0" y="0"/>
                  </a:lnTo>
                  <a:lnTo>
                    <a:pt x="1" y="0"/>
                  </a:lnTo>
                  <a:lnTo>
                    <a:pt x="2" y="0"/>
                  </a:lnTo>
                </a:path>
              </a:pathLst>
            </a:custGeom>
            <a:solidFill>
              <a:schemeClr val="dk1"/>
            </a:solidFill>
            <a:ln>
              <a:noFill/>
            </a:ln>
          </p:spPr>
        </p:sp>
        <p:sp>
          <p:nvSpPr>
            <p:cNvPr id="1511" name="Google Shape;1511;p29">
              <a:extLst>
                <a:ext uri="{FF2B5EF4-FFF2-40B4-BE49-F238E27FC236}">
                  <a16:creationId xmlns:a16="http://schemas.microsoft.com/office/drawing/2014/main" id="{0CC846F3-575E-70A1-A2D5-E8C3377E5781}"/>
                </a:ext>
              </a:extLst>
            </p:cNvPr>
            <p:cNvSpPr/>
            <p:nvPr/>
          </p:nvSpPr>
          <p:spPr>
            <a:xfrm>
              <a:off x="3485165" y="-592775"/>
              <a:ext cx="2520" cy="2520"/>
            </a:xfrm>
            <a:custGeom>
              <a:avLst/>
              <a:gdLst/>
              <a:ahLst/>
              <a:cxnLst/>
              <a:rect l="l" t="t" r="r" b="b"/>
              <a:pathLst>
                <a:path w="7" h="7" extrusionOk="0">
                  <a:moveTo>
                    <a:pt x="6" y="1"/>
                  </a:moveTo>
                  <a:cubicBezTo>
                    <a:pt x="4" y="0"/>
                    <a:pt x="0" y="0"/>
                    <a:pt x="0" y="3"/>
                  </a:cubicBezTo>
                  <a:cubicBezTo>
                    <a:pt x="0" y="4"/>
                    <a:pt x="1" y="4"/>
                    <a:pt x="1" y="5"/>
                  </a:cubicBezTo>
                  <a:lnTo>
                    <a:pt x="2" y="6"/>
                  </a:lnTo>
                  <a:cubicBezTo>
                    <a:pt x="3" y="6"/>
                    <a:pt x="3" y="6"/>
                    <a:pt x="4" y="6"/>
                  </a:cubicBezTo>
                  <a:cubicBezTo>
                    <a:pt x="5" y="6"/>
                    <a:pt x="5" y="6"/>
                    <a:pt x="6" y="6"/>
                  </a:cubicBezTo>
                  <a:cubicBezTo>
                    <a:pt x="5" y="5"/>
                    <a:pt x="5" y="4"/>
                    <a:pt x="5" y="3"/>
                  </a:cubicBezTo>
                  <a:cubicBezTo>
                    <a:pt x="5" y="2"/>
                    <a:pt x="5" y="2"/>
                    <a:pt x="6"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2" name="Google Shape;1512;p29">
              <a:extLst>
                <a:ext uri="{FF2B5EF4-FFF2-40B4-BE49-F238E27FC236}">
                  <a16:creationId xmlns:a16="http://schemas.microsoft.com/office/drawing/2014/main" id="{EABB7660-856F-798B-2A43-52FA11CE8DA1}"/>
                </a:ext>
              </a:extLst>
            </p:cNvPr>
            <p:cNvSpPr/>
            <p:nvPr/>
          </p:nvSpPr>
          <p:spPr>
            <a:xfrm>
              <a:off x="3486965" y="-592415"/>
              <a:ext cx="1080" cy="2160"/>
            </a:xfrm>
            <a:custGeom>
              <a:avLst/>
              <a:gdLst/>
              <a:ahLst/>
              <a:cxnLst/>
              <a:rect l="l" t="t" r="r" b="b"/>
              <a:pathLst>
                <a:path w="3" h="6" extrusionOk="0">
                  <a:moveTo>
                    <a:pt x="2" y="2"/>
                  </a:moveTo>
                  <a:lnTo>
                    <a:pt x="1" y="1"/>
                  </a:lnTo>
                  <a:cubicBezTo>
                    <a:pt x="0" y="0"/>
                    <a:pt x="1" y="0"/>
                    <a:pt x="1" y="0"/>
                  </a:cubicBezTo>
                  <a:cubicBezTo>
                    <a:pt x="0" y="0"/>
                    <a:pt x="0" y="1"/>
                    <a:pt x="0" y="2"/>
                  </a:cubicBezTo>
                  <a:cubicBezTo>
                    <a:pt x="0" y="3"/>
                    <a:pt x="0" y="4"/>
                    <a:pt x="1" y="5"/>
                  </a:cubicBezTo>
                  <a:cubicBezTo>
                    <a:pt x="1" y="4"/>
                    <a:pt x="1" y="4"/>
                    <a:pt x="1" y="4"/>
                  </a:cubicBezTo>
                  <a:cubicBezTo>
                    <a:pt x="2" y="3"/>
                    <a:pt x="2" y="3"/>
                    <a:pt x="2"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3" name="Google Shape;1513;p29">
              <a:extLst>
                <a:ext uri="{FF2B5EF4-FFF2-40B4-BE49-F238E27FC236}">
                  <a16:creationId xmlns:a16="http://schemas.microsoft.com/office/drawing/2014/main" id="{A1C65B1B-074E-134C-180B-5B2241BF019F}"/>
                </a:ext>
              </a:extLst>
            </p:cNvPr>
            <p:cNvSpPr/>
            <p:nvPr/>
          </p:nvSpPr>
          <p:spPr>
            <a:xfrm>
              <a:off x="3327125" y="-602855"/>
              <a:ext cx="6480" cy="4320"/>
            </a:xfrm>
            <a:custGeom>
              <a:avLst/>
              <a:gdLst/>
              <a:ahLst/>
              <a:cxnLst/>
              <a:rect l="l" t="t" r="r" b="b"/>
              <a:pathLst>
                <a:path w="18" h="12" extrusionOk="0">
                  <a:moveTo>
                    <a:pt x="1" y="5"/>
                  </a:moveTo>
                  <a:cubicBezTo>
                    <a:pt x="1" y="5"/>
                    <a:pt x="2" y="5"/>
                    <a:pt x="2" y="6"/>
                  </a:cubicBezTo>
                  <a:cubicBezTo>
                    <a:pt x="3" y="8"/>
                    <a:pt x="4" y="9"/>
                    <a:pt x="5" y="10"/>
                  </a:cubicBezTo>
                  <a:cubicBezTo>
                    <a:pt x="6" y="11"/>
                    <a:pt x="8" y="11"/>
                    <a:pt x="10" y="11"/>
                  </a:cubicBezTo>
                  <a:cubicBezTo>
                    <a:pt x="11" y="11"/>
                    <a:pt x="13" y="10"/>
                    <a:pt x="14" y="10"/>
                  </a:cubicBezTo>
                  <a:cubicBezTo>
                    <a:pt x="15" y="9"/>
                    <a:pt x="16" y="8"/>
                    <a:pt x="17" y="7"/>
                  </a:cubicBezTo>
                  <a:cubicBezTo>
                    <a:pt x="12" y="5"/>
                    <a:pt x="6" y="3"/>
                    <a:pt x="0" y="0"/>
                  </a:cubicBezTo>
                  <a:cubicBezTo>
                    <a:pt x="0" y="2"/>
                    <a:pt x="0" y="4"/>
                    <a:pt x="1"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4" name="Google Shape;1514;p29">
              <a:extLst>
                <a:ext uri="{FF2B5EF4-FFF2-40B4-BE49-F238E27FC236}">
                  <a16:creationId xmlns:a16="http://schemas.microsoft.com/office/drawing/2014/main" id="{E365632F-4250-9BFF-942D-65865913AA1F}"/>
                </a:ext>
              </a:extLst>
            </p:cNvPr>
            <p:cNvSpPr/>
            <p:nvPr/>
          </p:nvSpPr>
          <p:spPr>
            <a:xfrm>
              <a:off x="3326045" y="-609335"/>
              <a:ext cx="8640" cy="6120"/>
            </a:xfrm>
            <a:custGeom>
              <a:avLst/>
              <a:gdLst/>
              <a:ahLst/>
              <a:cxnLst/>
              <a:rect l="l" t="t" r="r" b="b"/>
              <a:pathLst>
                <a:path w="24" h="17" extrusionOk="0">
                  <a:moveTo>
                    <a:pt x="23" y="14"/>
                  </a:moveTo>
                  <a:cubicBezTo>
                    <a:pt x="20" y="12"/>
                    <a:pt x="17" y="11"/>
                    <a:pt x="14" y="9"/>
                  </a:cubicBezTo>
                  <a:cubicBezTo>
                    <a:pt x="9" y="6"/>
                    <a:pt x="5" y="3"/>
                    <a:pt x="0" y="0"/>
                  </a:cubicBezTo>
                  <a:cubicBezTo>
                    <a:pt x="0" y="1"/>
                    <a:pt x="0" y="2"/>
                    <a:pt x="0" y="4"/>
                  </a:cubicBezTo>
                  <a:cubicBezTo>
                    <a:pt x="7" y="8"/>
                    <a:pt x="15" y="13"/>
                    <a:pt x="22" y="16"/>
                  </a:cubicBezTo>
                  <a:cubicBezTo>
                    <a:pt x="22" y="16"/>
                    <a:pt x="23" y="15"/>
                    <a:pt x="23"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5" name="Google Shape;1515;p29">
              <a:extLst>
                <a:ext uri="{FF2B5EF4-FFF2-40B4-BE49-F238E27FC236}">
                  <a16:creationId xmlns:a16="http://schemas.microsoft.com/office/drawing/2014/main" id="{E265C1CA-F17C-08BD-5CAB-929817558F3C}"/>
                </a:ext>
              </a:extLst>
            </p:cNvPr>
            <p:cNvSpPr/>
            <p:nvPr/>
          </p:nvSpPr>
          <p:spPr>
            <a:xfrm>
              <a:off x="3326045" y="-607895"/>
              <a:ext cx="9360" cy="8640"/>
            </a:xfrm>
            <a:custGeom>
              <a:avLst/>
              <a:gdLst/>
              <a:ahLst/>
              <a:cxnLst/>
              <a:rect l="l" t="t" r="r" b="b"/>
              <a:pathLst>
                <a:path w="26" h="24" extrusionOk="0">
                  <a:moveTo>
                    <a:pt x="22" y="13"/>
                  </a:moveTo>
                  <a:cubicBezTo>
                    <a:pt x="15" y="9"/>
                    <a:pt x="8" y="5"/>
                    <a:pt x="0" y="0"/>
                  </a:cubicBezTo>
                  <a:cubicBezTo>
                    <a:pt x="1" y="5"/>
                    <a:pt x="1" y="10"/>
                    <a:pt x="2" y="14"/>
                  </a:cubicBezTo>
                  <a:cubicBezTo>
                    <a:pt x="8" y="17"/>
                    <a:pt x="13" y="19"/>
                    <a:pt x="19" y="21"/>
                  </a:cubicBezTo>
                  <a:cubicBezTo>
                    <a:pt x="25" y="23"/>
                    <a:pt x="21" y="20"/>
                    <a:pt x="21" y="19"/>
                  </a:cubicBezTo>
                  <a:cubicBezTo>
                    <a:pt x="21" y="17"/>
                    <a:pt x="22" y="15"/>
                    <a:pt x="22"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6" name="Google Shape;1516;p29">
              <a:extLst>
                <a:ext uri="{FF2B5EF4-FFF2-40B4-BE49-F238E27FC236}">
                  <a16:creationId xmlns:a16="http://schemas.microsoft.com/office/drawing/2014/main" id="{3E714B16-767C-767F-FB64-8A80017ECDE6}"/>
                </a:ext>
              </a:extLst>
            </p:cNvPr>
            <p:cNvSpPr/>
            <p:nvPr/>
          </p:nvSpPr>
          <p:spPr>
            <a:xfrm>
              <a:off x="3337925" y="-602495"/>
              <a:ext cx="8280" cy="13320"/>
            </a:xfrm>
            <a:custGeom>
              <a:avLst/>
              <a:gdLst/>
              <a:ahLst/>
              <a:cxnLst/>
              <a:rect l="l" t="t" r="r" b="b"/>
              <a:pathLst>
                <a:path w="23" h="37" extrusionOk="0">
                  <a:moveTo>
                    <a:pt x="22" y="26"/>
                  </a:moveTo>
                  <a:cubicBezTo>
                    <a:pt x="22" y="21"/>
                    <a:pt x="22" y="16"/>
                    <a:pt x="22" y="12"/>
                  </a:cubicBezTo>
                  <a:cubicBezTo>
                    <a:pt x="19" y="10"/>
                    <a:pt x="16" y="10"/>
                    <a:pt x="14" y="8"/>
                  </a:cubicBezTo>
                  <a:cubicBezTo>
                    <a:pt x="12" y="6"/>
                    <a:pt x="5" y="3"/>
                    <a:pt x="0" y="0"/>
                  </a:cubicBezTo>
                  <a:cubicBezTo>
                    <a:pt x="0" y="1"/>
                    <a:pt x="0" y="2"/>
                    <a:pt x="0" y="3"/>
                  </a:cubicBezTo>
                  <a:lnTo>
                    <a:pt x="8" y="7"/>
                  </a:lnTo>
                  <a:lnTo>
                    <a:pt x="8" y="8"/>
                  </a:lnTo>
                  <a:cubicBezTo>
                    <a:pt x="9" y="8"/>
                    <a:pt x="9" y="9"/>
                    <a:pt x="9" y="9"/>
                  </a:cubicBezTo>
                  <a:lnTo>
                    <a:pt x="8" y="10"/>
                  </a:lnTo>
                  <a:cubicBezTo>
                    <a:pt x="7" y="11"/>
                    <a:pt x="8" y="11"/>
                    <a:pt x="7" y="11"/>
                  </a:cubicBezTo>
                  <a:lnTo>
                    <a:pt x="6" y="11"/>
                  </a:lnTo>
                  <a:lnTo>
                    <a:pt x="0" y="10"/>
                  </a:lnTo>
                  <a:cubicBezTo>
                    <a:pt x="0" y="15"/>
                    <a:pt x="0" y="20"/>
                    <a:pt x="0" y="24"/>
                  </a:cubicBezTo>
                  <a:cubicBezTo>
                    <a:pt x="0" y="26"/>
                    <a:pt x="0" y="28"/>
                    <a:pt x="1" y="30"/>
                  </a:cubicBezTo>
                  <a:cubicBezTo>
                    <a:pt x="1" y="31"/>
                    <a:pt x="2" y="31"/>
                    <a:pt x="3" y="32"/>
                  </a:cubicBezTo>
                  <a:lnTo>
                    <a:pt x="7" y="35"/>
                  </a:lnTo>
                  <a:cubicBezTo>
                    <a:pt x="9" y="36"/>
                    <a:pt x="10" y="36"/>
                    <a:pt x="12" y="36"/>
                  </a:cubicBezTo>
                  <a:cubicBezTo>
                    <a:pt x="14" y="36"/>
                    <a:pt x="15" y="36"/>
                    <a:pt x="17" y="35"/>
                  </a:cubicBezTo>
                  <a:cubicBezTo>
                    <a:pt x="19" y="34"/>
                    <a:pt x="19" y="33"/>
                    <a:pt x="20" y="31"/>
                  </a:cubicBezTo>
                  <a:cubicBezTo>
                    <a:pt x="21" y="29"/>
                    <a:pt x="22" y="28"/>
                    <a:pt x="22"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7" name="Google Shape;1517;p29">
              <a:extLst>
                <a:ext uri="{FF2B5EF4-FFF2-40B4-BE49-F238E27FC236}">
                  <a16:creationId xmlns:a16="http://schemas.microsoft.com/office/drawing/2014/main" id="{AC0E7628-629B-F167-E3B3-29240386C24E}"/>
                </a:ext>
              </a:extLst>
            </p:cNvPr>
            <p:cNvSpPr/>
            <p:nvPr/>
          </p:nvSpPr>
          <p:spPr>
            <a:xfrm>
              <a:off x="3337925" y="-601415"/>
              <a:ext cx="3600" cy="3240"/>
            </a:xfrm>
            <a:custGeom>
              <a:avLst/>
              <a:gdLst/>
              <a:ahLst/>
              <a:cxnLst/>
              <a:rect l="l" t="t" r="r" b="b"/>
              <a:pathLst>
                <a:path w="10" h="9" extrusionOk="0">
                  <a:moveTo>
                    <a:pt x="7" y="8"/>
                  </a:moveTo>
                  <a:lnTo>
                    <a:pt x="8" y="8"/>
                  </a:lnTo>
                  <a:lnTo>
                    <a:pt x="9" y="7"/>
                  </a:lnTo>
                  <a:lnTo>
                    <a:pt x="9" y="6"/>
                  </a:lnTo>
                  <a:cubicBezTo>
                    <a:pt x="9" y="5"/>
                    <a:pt x="9" y="5"/>
                    <a:pt x="9" y="5"/>
                  </a:cubicBezTo>
                  <a:cubicBezTo>
                    <a:pt x="9" y="4"/>
                    <a:pt x="8" y="4"/>
                    <a:pt x="8" y="4"/>
                  </a:cubicBezTo>
                  <a:lnTo>
                    <a:pt x="0" y="0"/>
                  </a:lnTo>
                  <a:cubicBezTo>
                    <a:pt x="0" y="2"/>
                    <a:pt x="0" y="4"/>
                    <a:pt x="0" y="7"/>
                  </a:cubicBezTo>
                  <a:lnTo>
                    <a:pt x="7" y="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8" name="Google Shape;1518;p29">
              <a:extLst>
                <a:ext uri="{FF2B5EF4-FFF2-40B4-BE49-F238E27FC236}">
                  <a16:creationId xmlns:a16="http://schemas.microsoft.com/office/drawing/2014/main" id="{9BCB88A2-A535-7F41-965C-8A89A0A14687}"/>
                </a:ext>
              </a:extLst>
            </p:cNvPr>
            <p:cNvSpPr/>
            <p:nvPr/>
          </p:nvSpPr>
          <p:spPr>
            <a:xfrm>
              <a:off x="3355205" y="-593855"/>
              <a:ext cx="7920" cy="12960"/>
            </a:xfrm>
            <a:custGeom>
              <a:avLst/>
              <a:gdLst/>
              <a:ahLst/>
              <a:cxnLst/>
              <a:rect l="l" t="t" r="r" b="b"/>
              <a:pathLst>
                <a:path w="22" h="36" extrusionOk="0">
                  <a:moveTo>
                    <a:pt x="21" y="26"/>
                  </a:moveTo>
                  <a:cubicBezTo>
                    <a:pt x="21" y="26"/>
                    <a:pt x="21" y="25"/>
                    <a:pt x="21" y="24"/>
                  </a:cubicBezTo>
                  <a:cubicBezTo>
                    <a:pt x="18" y="22"/>
                    <a:pt x="16" y="19"/>
                    <a:pt x="14" y="16"/>
                  </a:cubicBezTo>
                  <a:cubicBezTo>
                    <a:pt x="13" y="15"/>
                    <a:pt x="13" y="14"/>
                    <a:pt x="13" y="13"/>
                  </a:cubicBezTo>
                  <a:cubicBezTo>
                    <a:pt x="12" y="12"/>
                    <a:pt x="12" y="11"/>
                    <a:pt x="12" y="10"/>
                  </a:cubicBezTo>
                  <a:cubicBezTo>
                    <a:pt x="12" y="8"/>
                    <a:pt x="12" y="6"/>
                    <a:pt x="13" y="5"/>
                  </a:cubicBezTo>
                  <a:cubicBezTo>
                    <a:pt x="14" y="4"/>
                    <a:pt x="14" y="4"/>
                    <a:pt x="14" y="3"/>
                  </a:cubicBezTo>
                  <a:lnTo>
                    <a:pt x="1" y="0"/>
                  </a:lnTo>
                  <a:cubicBezTo>
                    <a:pt x="0" y="7"/>
                    <a:pt x="0" y="14"/>
                    <a:pt x="0" y="21"/>
                  </a:cubicBezTo>
                  <a:cubicBezTo>
                    <a:pt x="0" y="22"/>
                    <a:pt x="0" y="23"/>
                    <a:pt x="0" y="25"/>
                  </a:cubicBezTo>
                  <a:cubicBezTo>
                    <a:pt x="0" y="26"/>
                    <a:pt x="1" y="28"/>
                    <a:pt x="2" y="30"/>
                  </a:cubicBezTo>
                  <a:cubicBezTo>
                    <a:pt x="3" y="31"/>
                    <a:pt x="4" y="33"/>
                    <a:pt x="6" y="34"/>
                  </a:cubicBezTo>
                  <a:lnTo>
                    <a:pt x="11" y="35"/>
                  </a:lnTo>
                  <a:lnTo>
                    <a:pt x="12" y="35"/>
                  </a:lnTo>
                  <a:cubicBezTo>
                    <a:pt x="14" y="35"/>
                    <a:pt x="15" y="35"/>
                    <a:pt x="17" y="34"/>
                  </a:cubicBezTo>
                  <a:cubicBezTo>
                    <a:pt x="19" y="33"/>
                    <a:pt x="19" y="33"/>
                    <a:pt x="20" y="31"/>
                  </a:cubicBezTo>
                  <a:cubicBezTo>
                    <a:pt x="21" y="29"/>
                    <a:pt x="21" y="28"/>
                    <a:pt x="21"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9" name="Google Shape;1519;p29">
              <a:extLst>
                <a:ext uri="{FF2B5EF4-FFF2-40B4-BE49-F238E27FC236}">
                  <a16:creationId xmlns:a16="http://schemas.microsoft.com/office/drawing/2014/main" id="{88E31FD4-1748-5B98-0BB6-971CAC3D3FFA}"/>
                </a:ext>
              </a:extLst>
            </p:cNvPr>
            <p:cNvSpPr/>
            <p:nvPr/>
          </p:nvSpPr>
          <p:spPr>
            <a:xfrm>
              <a:off x="3359525" y="-592415"/>
              <a:ext cx="4320" cy="7920"/>
            </a:xfrm>
            <a:custGeom>
              <a:avLst/>
              <a:gdLst/>
              <a:ahLst/>
              <a:cxnLst/>
              <a:rect l="l" t="t" r="r" b="b"/>
              <a:pathLst>
                <a:path w="12" h="22" extrusionOk="0">
                  <a:moveTo>
                    <a:pt x="3" y="0"/>
                  </a:moveTo>
                  <a:cubicBezTo>
                    <a:pt x="2" y="1"/>
                    <a:pt x="2" y="1"/>
                    <a:pt x="2" y="2"/>
                  </a:cubicBezTo>
                  <a:cubicBezTo>
                    <a:pt x="1" y="3"/>
                    <a:pt x="0" y="5"/>
                    <a:pt x="0" y="7"/>
                  </a:cubicBezTo>
                  <a:cubicBezTo>
                    <a:pt x="0" y="8"/>
                    <a:pt x="0" y="9"/>
                    <a:pt x="1" y="10"/>
                  </a:cubicBezTo>
                  <a:cubicBezTo>
                    <a:pt x="1" y="11"/>
                    <a:pt x="2" y="12"/>
                    <a:pt x="2" y="12"/>
                  </a:cubicBezTo>
                  <a:cubicBezTo>
                    <a:pt x="4" y="16"/>
                    <a:pt x="7" y="19"/>
                    <a:pt x="10" y="21"/>
                  </a:cubicBezTo>
                  <a:cubicBezTo>
                    <a:pt x="10" y="15"/>
                    <a:pt x="11" y="8"/>
                    <a:pt x="11" y="1"/>
                  </a:cubicBezTo>
                  <a:lnTo>
                    <a:pt x="3"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0" name="Google Shape;1520;p29">
              <a:extLst>
                <a:ext uri="{FF2B5EF4-FFF2-40B4-BE49-F238E27FC236}">
                  <a16:creationId xmlns:a16="http://schemas.microsoft.com/office/drawing/2014/main" id="{25EF67AB-BE6A-6E33-5B29-049084615CC3}"/>
                </a:ext>
              </a:extLst>
            </p:cNvPr>
            <p:cNvSpPr/>
            <p:nvPr/>
          </p:nvSpPr>
          <p:spPr>
            <a:xfrm>
              <a:off x="3371765" y="-590615"/>
              <a:ext cx="7560" cy="3240"/>
            </a:xfrm>
            <a:custGeom>
              <a:avLst/>
              <a:gdLst/>
              <a:ahLst/>
              <a:cxnLst/>
              <a:rect l="l" t="t" r="r" b="b"/>
              <a:pathLst>
                <a:path w="21" h="9" extrusionOk="0">
                  <a:moveTo>
                    <a:pt x="6" y="2"/>
                  </a:moveTo>
                  <a:cubicBezTo>
                    <a:pt x="7" y="2"/>
                    <a:pt x="6" y="2"/>
                    <a:pt x="7" y="3"/>
                  </a:cubicBezTo>
                  <a:cubicBezTo>
                    <a:pt x="11" y="6"/>
                    <a:pt x="15" y="7"/>
                    <a:pt x="20" y="8"/>
                  </a:cubicBezTo>
                  <a:cubicBezTo>
                    <a:pt x="20" y="6"/>
                    <a:pt x="20" y="4"/>
                    <a:pt x="20" y="2"/>
                  </a:cubicBezTo>
                  <a:lnTo>
                    <a:pt x="0" y="0"/>
                  </a:lnTo>
                  <a:lnTo>
                    <a:pt x="6"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1" name="Google Shape;1521;p29">
              <a:extLst>
                <a:ext uri="{FF2B5EF4-FFF2-40B4-BE49-F238E27FC236}">
                  <a16:creationId xmlns:a16="http://schemas.microsoft.com/office/drawing/2014/main" id="{4B8FA35D-7504-DF36-7A74-29A0BDB5CF44}"/>
                </a:ext>
              </a:extLst>
            </p:cNvPr>
            <p:cNvSpPr/>
            <p:nvPr/>
          </p:nvSpPr>
          <p:spPr>
            <a:xfrm>
              <a:off x="3371765" y="-584855"/>
              <a:ext cx="7200" cy="5760"/>
            </a:xfrm>
            <a:custGeom>
              <a:avLst/>
              <a:gdLst/>
              <a:ahLst/>
              <a:cxnLst/>
              <a:rect l="l" t="t" r="r" b="b"/>
              <a:pathLst>
                <a:path w="20" h="16" extrusionOk="0">
                  <a:moveTo>
                    <a:pt x="0" y="6"/>
                  </a:moveTo>
                  <a:cubicBezTo>
                    <a:pt x="0" y="7"/>
                    <a:pt x="0" y="9"/>
                    <a:pt x="1" y="11"/>
                  </a:cubicBezTo>
                  <a:cubicBezTo>
                    <a:pt x="2" y="13"/>
                    <a:pt x="3" y="13"/>
                    <a:pt x="5" y="14"/>
                  </a:cubicBezTo>
                  <a:cubicBezTo>
                    <a:pt x="7" y="15"/>
                    <a:pt x="8" y="15"/>
                    <a:pt x="10" y="15"/>
                  </a:cubicBezTo>
                  <a:cubicBezTo>
                    <a:pt x="11" y="15"/>
                    <a:pt x="12" y="15"/>
                    <a:pt x="14" y="14"/>
                  </a:cubicBezTo>
                  <a:cubicBezTo>
                    <a:pt x="16" y="13"/>
                    <a:pt x="17" y="13"/>
                    <a:pt x="18" y="11"/>
                  </a:cubicBezTo>
                  <a:cubicBezTo>
                    <a:pt x="19" y="9"/>
                    <a:pt x="19" y="7"/>
                    <a:pt x="19" y="6"/>
                  </a:cubicBezTo>
                  <a:cubicBezTo>
                    <a:pt x="19" y="4"/>
                    <a:pt x="19" y="2"/>
                    <a:pt x="19" y="0"/>
                  </a:cubicBezTo>
                  <a:lnTo>
                    <a:pt x="0" y="2"/>
                  </a:lnTo>
                  <a:lnTo>
                    <a:pt x="0"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2" name="Google Shape;1522;p29">
              <a:extLst>
                <a:ext uri="{FF2B5EF4-FFF2-40B4-BE49-F238E27FC236}">
                  <a16:creationId xmlns:a16="http://schemas.microsoft.com/office/drawing/2014/main" id="{42992303-9EB3-27CC-58DC-2BE262CAC8A9}"/>
                </a:ext>
              </a:extLst>
            </p:cNvPr>
            <p:cNvSpPr/>
            <p:nvPr/>
          </p:nvSpPr>
          <p:spPr>
            <a:xfrm>
              <a:off x="3370685" y="-590615"/>
              <a:ext cx="8280" cy="7560"/>
            </a:xfrm>
            <a:custGeom>
              <a:avLst/>
              <a:gdLst/>
              <a:ahLst/>
              <a:cxnLst/>
              <a:rect l="l" t="t" r="r" b="b"/>
              <a:pathLst>
                <a:path w="23" h="21" extrusionOk="0">
                  <a:moveTo>
                    <a:pt x="4" y="0"/>
                  </a:moveTo>
                  <a:lnTo>
                    <a:pt x="0" y="0"/>
                  </a:lnTo>
                  <a:cubicBezTo>
                    <a:pt x="0" y="7"/>
                    <a:pt x="2" y="13"/>
                    <a:pt x="2" y="20"/>
                  </a:cubicBezTo>
                  <a:lnTo>
                    <a:pt x="22" y="18"/>
                  </a:lnTo>
                  <a:cubicBezTo>
                    <a:pt x="22" y="15"/>
                    <a:pt x="22" y="12"/>
                    <a:pt x="22" y="10"/>
                  </a:cubicBezTo>
                  <a:cubicBezTo>
                    <a:pt x="18" y="8"/>
                    <a:pt x="14" y="6"/>
                    <a:pt x="10" y="4"/>
                  </a:cubicBezTo>
                  <a:cubicBezTo>
                    <a:pt x="9" y="4"/>
                    <a:pt x="9" y="4"/>
                    <a:pt x="8" y="3"/>
                  </a:cubicBezTo>
                  <a:lnTo>
                    <a:pt x="4"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3" name="Google Shape;1523;p29">
              <a:extLst>
                <a:ext uri="{FF2B5EF4-FFF2-40B4-BE49-F238E27FC236}">
                  <a16:creationId xmlns:a16="http://schemas.microsoft.com/office/drawing/2014/main" id="{C4D45728-52FE-B47A-5A87-CDA7BC707DCE}"/>
                </a:ext>
              </a:extLst>
            </p:cNvPr>
            <p:cNvSpPr/>
            <p:nvPr/>
          </p:nvSpPr>
          <p:spPr>
            <a:xfrm>
              <a:off x="3387605" y="-589175"/>
              <a:ext cx="9720" cy="13320"/>
            </a:xfrm>
            <a:custGeom>
              <a:avLst/>
              <a:gdLst/>
              <a:ahLst/>
              <a:cxnLst/>
              <a:rect l="l" t="t" r="r" b="b"/>
              <a:pathLst>
                <a:path w="27" h="37" extrusionOk="0">
                  <a:moveTo>
                    <a:pt x="0" y="0"/>
                  </a:moveTo>
                  <a:cubicBezTo>
                    <a:pt x="0" y="7"/>
                    <a:pt x="1" y="15"/>
                    <a:pt x="3" y="23"/>
                  </a:cubicBezTo>
                  <a:cubicBezTo>
                    <a:pt x="5" y="32"/>
                    <a:pt x="21" y="36"/>
                    <a:pt x="23" y="24"/>
                  </a:cubicBezTo>
                  <a:cubicBezTo>
                    <a:pt x="25" y="17"/>
                    <a:pt x="26" y="9"/>
                    <a:pt x="26" y="1"/>
                  </a:cubicBezTo>
                  <a:lnTo>
                    <a:pt x="16" y="1"/>
                  </a:ln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4" name="Google Shape;1524;p29">
              <a:extLst>
                <a:ext uri="{FF2B5EF4-FFF2-40B4-BE49-F238E27FC236}">
                  <a16:creationId xmlns:a16="http://schemas.microsoft.com/office/drawing/2014/main" id="{1B12F95C-59D1-0AEA-8984-FABF9971C058}"/>
                </a:ext>
              </a:extLst>
            </p:cNvPr>
            <p:cNvSpPr/>
            <p:nvPr/>
          </p:nvSpPr>
          <p:spPr>
            <a:xfrm>
              <a:off x="3407765" y="-577655"/>
              <a:ext cx="7200" cy="4320"/>
            </a:xfrm>
            <a:custGeom>
              <a:avLst/>
              <a:gdLst/>
              <a:ahLst/>
              <a:cxnLst/>
              <a:rect l="l" t="t" r="r" b="b"/>
              <a:pathLst>
                <a:path w="20" h="12" extrusionOk="0">
                  <a:moveTo>
                    <a:pt x="19" y="1"/>
                  </a:moveTo>
                  <a:lnTo>
                    <a:pt x="19" y="0"/>
                  </a:lnTo>
                  <a:cubicBezTo>
                    <a:pt x="13" y="1"/>
                    <a:pt x="7" y="1"/>
                    <a:pt x="1" y="1"/>
                  </a:cubicBezTo>
                  <a:lnTo>
                    <a:pt x="0" y="1"/>
                  </a:lnTo>
                  <a:cubicBezTo>
                    <a:pt x="4" y="9"/>
                    <a:pt x="17" y="11"/>
                    <a:pt x="19"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5" name="Google Shape;1525;p29">
              <a:extLst>
                <a:ext uri="{FF2B5EF4-FFF2-40B4-BE49-F238E27FC236}">
                  <a16:creationId xmlns:a16="http://schemas.microsoft.com/office/drawing/2014/main" id="{004887B5-7376-E64A-9AE1-12F0A219AA51}"/>
                </a:ext>
              </a:extLst>
            </p:cNvPr>
            <p:cNvSpPr/>
            <p:nvPr/>
          </p:nvSpPr>
          <p:spPr>
            <a:xfrm>
              <a:off x="3406325" y="-588095"/>
              <a:ext cx="10080" cy="6120"/>
            </a:xfrm>
            <a:custGeom>
              <a:avLst/>
              <a:gdLst/>
              <a:ahLst/>
              <a:cxnLst/>
              <a:rect l="l" t="t" r="r" b="b"/>
              <a:pathLst>
                <a:path w="28" h="17" extrusionOk="0">
                  <a:moveTo>
                    <a:pt x="0" y="10"/>
                  </a:moveTo>
                  <a:lnTo>
                    <a:pt x="11" y="13"/>
                  </a:lnTo>
                  <a:lnTo>
                    <a:pt x="26" y="16"/>
                  </a:lnTo>
                  <a:cubicBezTo>
                    <a:pt x="26" y="11"/>
                    <a:pt x="26" y="7"/>
                    <a:pt x="27" y="2"/>
                  </a:cubicBezTo>
                  <a:lnTo>
                    <a:pt x="0" y="0"/>
                  </a:lnTo>
                  <a:cubicBezTo>
                    <a:pt x="0" y="4"/>
                    <a:pt x="0" y="8"/>
                    <a:pt x="0"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6" name="Google Shape;1526;p29">
              <a:extLst>
                <a:ext uri="{FF2B5EF4-FFF2-40B4-BE49-F238E27FC236}">
                  <a16:creationId xmlns:a16="http://schemas.microsoft.com/office/drawing/2014/main" id="{10A70EDA-B733-5D6E-C07E-C308B1E83207}"/>
                </a:ext>
              </a:extLst>
            </p:cNvPr>
            <p:cNvSpPr/>
            <p:nvPr/>
          </p:nvSpPr>
          <p:spPr>
            <a:xfrm>
              <a:off x="3406325" y="-584495"/>
              <a:ext cx="9360" cy="7560"/>
            </a:xfrm>
            <a:custGeom>
              <a:avLst/>
              <a:gdLst/>
              <a:ahLst/>
              <a:cxnLst/>
              <a:rect l="l" t="t" r="r" b="b"/>
              <a:pathLst>
                <a:path w="26" h="21" extrusionOk="0">
                  <a:moveTo>
                    <a:pt x="0" y="0"/>
                  </a:moveTo>
                  <a:cubicBezTo>
                    <a:pt x="1" y="6"/>
                    <a:pt x="1" y="12"/>
                    <a:pt x="3" y="18"/>
                  </a:cubicBezTo>
                  <a:cubicBezTo>
                    <a:pt x="3" y="19"/>
                    <a:pt x="3" y="19"/>
                    <a:pt x="4" y="20"/>
                  </a:cubicBezTo>
                  <a:lnTo>
                    <a:pt x="5" y="20"/>
                  </a:lnTo>
                  <a:cubicBezTo>
                    <a:pt x="11" y="20"/>
                    <a:pt x="17" y="20"/>
                    <a:pt x="23" y="19"/>
                  </a:cubicBezTo>
                  <a:cubicBezTo>
                    <a:pt x="24" y="14"/>
                    <a:pt x="25" y="10"/>
                    <a:pt x="25" y="5"/>
                  </a:cubicBezTo>
                  <a:lnTo>
                    <a:pt x="10" y="2"/>
                  </a:ln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7" name="Google Shape;1527;p29">
              <a:extLst>
                <a:ext uri="{FF2B5EF4-FFF2-40B4-BE49-F238E27FC236}">
                  <a16:creationId xmlns:a16="http://schemas.microsoft.com/office/drawing/2014/main" id="{522018D2-0F83-D6CE-712D-84E317BF4103}"/>
                </a:ext>
              </a:extLst>
            </p:cNvPr>
            <p:cNvSpPr/>
            <p:nvPr/>
          </p:nvSpPr>
          <p:spPr>
            <a:xfrm>
              <a:off x="3424325" y="-586655"/>
              <a:ext cx="5400" cy="8640"/>
            </a:xfrm>
            <a:custGeom>
              <a:avLst/>
              <a:gdLst/>
              <a:ahLst/>
              <a:cxnLst/>
              <a:rect l="l" t="t" r="r" b="b"/>
              <a:pathLst>
                <a:path w="15" h="24" extrusionOk="0">
                  <a:moveTo>
                    <a:pt x="1" y="14"/>
                  </a:moveTo>
                  <a:cubicBezTo>
                    <a:pt x="1" y="21"/>
                    <a:pt x="14" y="23"/>
                    <a:pt x="14" y="15"/>
                  </a:cubicBezTo>
                  <a:cubicBezTo>
                    <a:pt x="14" y="10"/>
                    <a:pt x="14" y="5"/>
                    <a:pt x="14" y="0"/>
                  </a:cubicBezTo>
                  <a:lnTo>
                    <a:pt x="0" y="0"/>
                  </a:lnTo>
                  <a:cubicBezTo>
                    <a:pt x="1" y="4"/>
                    <a:pt x="1" y="9"/>
                    <a:pt x="1"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8" name="Google Shape;1528;p29">
              <a:extLst>
                <a:ext uri="{FF2B5EF4-FFF2-40B4-BE49-F238E27FC236}">
                  <a16:creationId xmlns:a16="http://schemas.microsoft.com/office/drawing/2014/main" id="{D4045BF1-946F-8E9D-99AC-32FEABEE53BB}"/>
                </a:ext>
              </a:extLst>
            </p:cNvPr>
            <p:cNvSpPr/>
            <p:nvPr/>
          </p:nvSpPr>
          <p:spPr>
            <a:xfrm>
              <a:off x="3439085" y="-586655"/>
              <a:ext cx="8640" cy="11520"/>
            </a:xfrm>
            <a:custGeom>
              <a:avLst/>
              <a:gdLst/>
              <a:ahLst/>
              <a:cxnLst/>
              <a:rect l="l" t="t" r="r" b="b"/>
              <a:pathLst>
                <a:path w="24" h="32" extrusionOk="0">
                  <a:moveTo>
                    <a:pt x="2" y="25"/>
                  </a:moveTo>
                  <a:lnTo>
                    <a:pt x="3" y="26"/>
                  </a:lnTo>
                  <a:cubicBezTo>
                    <a:pt x="4" y="28"/>
                    <a:pt x="4" y="29"/>
                    <a:pt x="6" y="30"/>
                  </a:cubicBezTo>
                  <a:cubicBezTo>
                    <a:pt x="8" y="31"/>
                    <a:pt x="9" y="31"/>
                    <a:pt x="11" y="31"/>
                  </a:cubicBezTo>
                  <a:cubicBezTo>
                    <a:pt x="12" y="31"/>
                    <a:pt x="14" y="31"/>
                    <a:pt x="15" y="30"/>
                  </a:cubicBezTo>
                  <a:cubicBezTo>
                    <a:pt x="16" y="29"/>
                    <a:pt x="17" y="28"/>
                    <a:pt x="18" y="26"/>
                  </a:cubicBezTo>
                  <a:cubicBezTo>
                    <a:pt x="18" y="25"/>
                    <a:pt x="19" y="25"/>
                    <a:pt x="19" y="25"/>
                  </a:cubicBezTo>
                  <a:cubicBezTo>
                    <a:pt x="21" y="16"/>
                    <a:pt x="22" y="8"/>
                    <a:pt x="23" y="0"/>
                  </a:cubicBezTo>
                  <a:lnTo>
                    <a:pt x="0" y="0"/>
                  </a:lnTo>
                  <a:cubicBezTo>
                    <a:pt x="0" y="9"/>
                    <a:pt x="1" y="17"/>
                    <a:pt x="2" y="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9" name="Google Shape;1529;p29">
              <a:extLst>
                <a:ext uri="{FF2B5EF4-FFF2-40B4-BE49-F238E27FC236}">
                  <a16:creationId xmlns:a16="http://schemas.microsoft.com/office/drawing/2014/main" id="{46D7986C-6BCC-0BB0-9450-246CC6602F47}"/>
                </a:ext>
              </a:extLst>
            </p:cNvPr>
            <p:cNvSpPr/>
            <p:nvPr/>
          </p:nvSpPr>
          <p:spPr>
            <a:xfrm>
              <a:off x="3453485" y="-580175"/>
              <a:ext cx="1800" cy="720"/>
            </a:xfrm>
            <a:custGeom>
              <a:avLst/>
              <a:gdLst/>
              <a:ahLst/>
              <a:cxnLst/>
              <a:rect l="l" t="t" r="r" b="b"/>
              <a:pathLst>
                <a:path w="5" h="2" extrusionOk="0">
                  <a:moveTo>
                    <a:pt x="4" y="1"/>
                  </a:moveTo>
                  <a:lnTo>
                    <a:pt x="0" y="0"/>
                  </a:lnTo>
                  <a:cubicBezTo>
                    <a:pt x="1" y="0"/>
                    <a:pt x="1" y="0"/>
                    <a:pt x="1" y="0"/>
                  </a:cubicBezTo>
                  <a:cubicBezTo>
                    <a:pt x="2" y="1"/>
                    <a:pt x="3" y="1"/>
                    <a:pt x="4"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0" name="Google Shape;1530;p29">
              <a:extLst>
                <a:ext uri="{FF2B5EF4-FFF2-40B4-BE49-F238E27FC236}">
                  <a16:creationId xmlns:a16="http://schemas.microsoft.com/office/drawing/2014/main" id="{36B15250-9F59-986D-CA7C-94163740AEC1}"/>
                </a:ext>
              </a:extLst>
            </p:cNvPr>
            <p:cNvSpPr/>
            <p:nvPr/>
          </p:nvSpPr>
          <p:spPr>
            <a:xfrm>
              <a:off x="3452045" y="-587735"/>
              <a:ext cx="7200" cy="6840"/>
            </a:xfrm>
            <a:custGeom>
              <a:avLst/>
              <a:gdLst/>
              <a:ahLst/>
              <a:cxnLst/>
              <a:rect l="l" t="t" r="r" b="b"/>
              <a:pathLst>
                <a:path w="20" h="19" extrusionOk="0">
                  <a:moveTo>
                    <a:pt x="1" y="2"/>
                  </a:moveTo>
                  <a:lnTo>
                    <a:pt x="1" y="15"/>
                  </a:lnTo>
                  <a:cubicBezTo>
                    <a:pt x="1" y="16"/>
                    <a:pt x="0" y="16"/>
                    <a:pt x="0" y="17"/>
                  </a:cubicBezTo>
                  <a:lnTo>
                    <a:pt x="1" y="18"/>
                  </a:lnTo>
                  <a:lnTo>
                    <a:pt x="1" y="17"/>
                  </a:lnTo>
                  <a:cubicBezTo>
                    <a:pt x="1" y="16"/>
                    <a:pt x="0" y="15"/>
                    <a:pt x="1" y="14"/>
                  </a:cubicBezTo>
                  <a:cubicBezTo>
                    <a:pt x="2" y="13"/>
                    <a:pt x="2" y="13"/>
                    <a:pt x="3" y="12"/>
                  </a:cubicBezTo>
                  <a:lnTo>
                    <a:pt x="4" y="12"/>
                  </a:lnTo>
                  <a:cubicBezTo>
                    <a:pt x="9" y="9"/>
                    <a:pt x="14" y="7"/>
                    <a:pt x="19" y="6"/>
                  </a:cubicBezTo>
                  <a:lnTo>
                    <a:pt x="19" y="0"/>
                  </a:lnTo>
                  <a:cubicBezTo>
                    <a:pt x="14" y="1"/>
                    <a:pt x="8" y="1"/>
                    <a:pt x="1"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1" name="Google Shape;1531;p29">
              <a:extLst>
                <a:ext uri="{FF2B5EF4-FFF2-40B4-BE49-F238E27FC236}">
                  <a16:creationId xmlns:a16="http://schemas.microsoft.com/office/drawing/2014/main" id="{9C6FC70B-5E8B-06B0-58C4-00C7D5298A13}"/>
                </a:ext>
              </a:extLst>
            </p:cNvPr>
            <p:cNvSpPr/>
            <p:nvPr/>
          </p:nvSpPr>
          <p:spPr>
            <a:xfrm>
              <a:off x="3452765" y="-585575"/>
              <a:ext cx="6840" cy="6480"/>
            </a:xfrm>
            <a:custGeom>
              <a:avLst/>
              <a:gdLst/>
              <a:ahLst/>
              <a:cxnLst/>
              <a:rect l="l" t="t" r="r" b="b"/>
              <a:pathLst>
                <a:path w="19" h="18" extrusionOk="0">
                  <a:moveTo>
                    <a:pt x="1" y="12"/>
                  </a:moveTo>
                  <a:lnTo>
                    <a:pt x="1" y="13"/>
                  </a:lnTo>
                  <a:cubicBezTo>
                    <a:pt x="1" y="14"/>
                    <a:pt x="2" y="14"/>
                    <a:pt x="3" y="15"/>
                  </a:cubicBezTo>
                  <a:lnTo>
                    <a:pt x="6" y="16"/>
                  </a:lnTo>
                  <a:cubicBezTo>
                    <a:pt x="7" y="16"/>
                    <a:pt x="8" y="17"/>
                    <a:pt x="9" y="17"/>
                  </a:cubicBezTo>
                  <a:cubicBezTo>
                    <a:pt x="10" y="17"/>
                    <a:pt x="11" y="16"/>
                    <a:pt x="13" y="15"/>
                  </a:cubicBezTo>
                  <a:cubicBezTo>
                    <a:pt x="15" y="14"/>
                    <a:pt x="16" y="13"/>
                    <a:pt x="17" y="12"/>
                  </a:cubicBezTo>
                  <a:cubicBezTo>
                    <a:pt x="18" y="11"/>
                    <a:pt x="18" y="10"/>
                    <a:pt x="18" y="8"/>
                  </a:cubicBezTo>
                  <a:cubicBezTo>
                    <a:pt x="18" y="6"/>
                    <a:pt x="18" y="3"/>
                    <a:pt x="18" y="0"/>
                  </a:cubicBezTo>
                  <a:cubicBezTo>
                    <a:pt x="13" y="1"/>
                    <a:pt x="8" y="3"/>
                    <a:pt x="3" y="6"/>
                  </a:cubicBezTo>
                  <a:cubicBezTo>
                    <a:pt x="2" y="7"/>
                    <a:pt x="2" y="7"/>
                    <a:pt x="1" y="8"/>
                  </a:cubicBezTo>
                  <a:cubicBezTo>
                    <a:pt x="1" y="9"/>
                    <a:pt x="0" y="10"/>
                    <a:pt x="0" y="11"/>
                  </a:cubicBezTo>
                  <a:cubicBezTo>
                    <a:pt x="0" y="11"/>
                    <a:pt x="0" y="12"/>
                    <a:pt x="1"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2" name="Google Shape;1532;p29">
              <a:extLst>
                <a:ext uri="{FF2B5EF4-FFF2-40B4-BE49-F238E27FC236}">
                  <a16:creationId xmlns:a16="http://schemas.microsoft.com/office/drawing/2014/main" id="{4ACBE9F0-6367-6852-5A32-C824780C7C5A}"/>
                </a:ext>
              </a:extLst>
            </p:cNvPr>
            <p:cNvSpPr/>
            <p:nvPr/>
          </p:nvSpPr>
          <p:spPr>
            <a:xfrm>
              <a:off x="3031205" y="-878255"/>
              <a:ext cx="2880" cy="4320"/>
            </a:xfrm>
            <a:custGeom>
              <a:avLst/>
              <a:gdLst/>
              <a:ahLst/>
              <a:cxnLst/>
              <a:rect l="l" t="t" r="r" b="b"/>
              <a:pathLst>
                <a:path w="8" h="12" extrusionOk="0">
                  <a:moveTo>
                    <a:pt x="0" y="11"/>
                  </a:moveTo>
                  <a:cubicBezTo>
                    <a:pt x="2" y="7"/>
                    <a:pt x="5" y="3"/>
                    <a:pt x="7" y="0"/>
                  </a:cubicBezTo>
                  <a:cubicBezTo>
                    <a:pt x="6" y="0"/>
                    <a:pt x="6" y="0"/>
                    <a:pt x="5" y="0"/>
                  </a:cubicBezTo>
                  <a:cubicBezTo>
                    <a:pt x="4" y="1"/>
                    <a:pt x="2" y="4"/>
                    <a:pt x="1" y="5"/>
                  </a:cubicBezTo>
                  <a:cubicBezTo>
                    <a:pt x="0" y="7"/>
                    <a:pt x="0" y="8"/>
                    <a:pt x="0" y="10"/>
                  </a:cubicBezTo>
                  <a:lnTo>
                    <a:pt x="0"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3" name="Google Shape;1533;p29">
              <a:extLst>
                <a:ext uri="{FF2B5EF4-FFF2-40B4-BE49-F238E27FC236}">
                  <a16:creationId xmlns:a16="http://schemas.microsoft.com/office/drawing/2014/main" id="{265E1784-8A62-9FBD-B9F1-98683044118E}"/>
                </a:ext>
              </a:extLst>
            </p:cNvPr>
            <p:cNvSpPr/>
            <p:nvPr/>
          </p:nvSpPr>
          <p:spPr>
            <a:xfrm>
              <a:off x="3035165" y="-878615"/>
              <a:ext cx="32400" cy="17640"/>
            </a:xfrm>
            <a:custGeom>
              <a:avLst/>
              <a:gdLst/>
              <a:ahLst/>
              <a:cxnLst/>
              <a:rect l="l" t="t" r="r" b="b"/>
              <a:pathLst>
                <a:path w="90" h="49" extrusionOk="0">
                  <a:moveTo>
                    <a:pt x="87" y="38"/>
                  </a:moveTo>
                  <a:cubicBezTo>
                    <a:pt x="87" y="37"/>
                    <a:pt x="87" y="37"/>
                    <a:pt x="88" y="36"/>
                  </a:cubicBezTo>
                  <a:cubicBezTo>
                    <a:pt x="88" y="35"/>
                    <a:pt x="89" y="34"/>
                    <a:pt x="89" y="33"/>
                  </a:cubicBezTo>
                  <a:cubicBezTo>
                    <a:pt x="89" y="32"/>
                    <a:pt x="89" y="30"/>
                    <a:pt x="88" y="29"/>
                  </a:cubicBezTo>
                  <a:cubicBezTo>
                    <a:pt x="87" y="28"/>
                    <a:pt x="87" y="28"/>
                    <a:pt x="87" y="28"/>
                  </a:cubicBezTo>
                  <a:cubicBezTo>
                    <a:pt x="82" y="24"/>
                    <a:pt x="77" y="21"/>
                    <a:pt x="72" y="18"/>
                  </a:cubicBezTo>
                  <a:cubicBezTo>
                    <a:pt x="62" y="12"/>
                    <a:pt x="51" y="8"/>
                    <a:pt x="40" y="5"/>
                  </a:cubicBezTo>
                  <a:cubicBezTo>
                    <a:pt x="34" y="3"/>
                    <a:pt x="28" y="2"/>
                    <a:pt x="23" y="0"/>
                  </a:cubicBezTo>
                  <a:cubicBezTo>
                    <a:pt x="16" y="9"/>
                    <a:pt x="8" y="17"/>
                    <a:pt x="0" y="25"/>
                  </a:cubicBezTo>
                  <a:cubicBezTo>
                    <a:pt x="17" y="27"/>
                    <a:pt x="33" y="37"/>
                    <a:pt x="50" y="39"/>
                  </a:cubicBezTo>
                  <a:cubicBezTo>
                    <a:pt x="62" y="40"/>
                    <a:pt x="76" y="48"/>
                    <a:pt x="87" y="3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4" name="Google Shape;1534;p29">
              <a:extLst>
                <a:ext uri="{FF2B5EF4-FFF2-40B4-BE49-F238E27FC236}">
                  <a16:creationId xmlns:a16="http://schemas.microsoft.com/office/drawing/2014/main" id="{B1520026-D4C2-AE70-9D11-C1A183550D3A}"/>
                </a:ext>
              </a:extLst>
            </p:cNvPr>
            <p:cNvSpPr/>
            <p:nvPr/>
          </p:nvSpPr>
          <p:spPr>
            <a:xfrm>
              <a:off x="3031205" y="-878975"/>
              <a:ext cx="12240" cy="9720"/>
            </a:xfrm>
            <a:custGeom>
              <a:avLst/>
              <a:gdLst/>
              <a:ahLst/>
              <a:cxnLst/>
              <a:rect l="l" t="t" r="r" b="b"/>
              <a:pathLst>
                <a:path w="34" h="27" extrusionOk="0">
                  <a:moveTo>
                    <a:pt x="10" y="26"/>
                  </a:moveTo>
                  <a:lnTo>
                    <a:pt x="11" y="26"/>
                  </a:lnTo>
                  <a:cubicBezTo>
                    <a:pt x="19" y="18"/>
                    <a:pt x="26" y="10"/>
                    <a:pt x="33" y="1"/>
                  </a:cubicBezTo>
                  <a:cubicBezTo>
                    <a:pt x="29" y="0"/>
                    <a:pt x="25" y="0"/>
                    <a:pt x="21" y="0"/>
                  </a:cubicBezTo>
                  <a:cubicBezTo>
                    <a:pt x="16" y="0"/>
                    <a:pt x="12" y="0"/>
                    <a:pt x="8" y="1"/>
                  </a:cubicBezTo>
                  <a:lnTo>
                    <a:pt x="7" y="1"/>
                  </a:lnTo>
                  <a:cubicBezTo>
                    <a:pt x="5" y="5"/>
                    <a:pt x="2" y="9"/>
                    <a:pt x="0" y="12"/>
                  </a:cubicBezTo>
                  <a:cubicBezTo>
                    <a:pt x="0" y="13"/>
                    <a:pt x="0" y="14"/>
                    <a:pt x="0" y="14"/>
                  </a:cubicBezTo>
                  <a:cubicBezTo>
                    <a:pt x="0" y="16"/>
                    <a:pt x="0" y="18"/>
                    <a:pt x="1" y="20"/>
                  </a:cubicBezTo>
                  <a:cubicBezTo>
                    <a:pt x="2" y="22"/>
                    <a:pt x="4" y="24"/>
                    <a:pt x="6" y="25"/>
                  </a:cubicBezTo>
                  <a:cubicBezTo>
                    <a:pt x="7" y="25"/>
                    <a:pt x="8" y="26"/>
                    <a:pt x="10"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5" name="Google Shape;1535;p29">
              <a:extLst>
                <a:ext uri="{FF2B5EF4-FFF2-40B4-BE49-F238E27FC236}">
                  <a16:creationId xmlns:a16="http://schemas.microsoft.com/office/drawing/2014/main" id="{F4D37D95-C68E-65A7-A021-F28E468F1180}"/>
                </a:ext>
              </a:extLst>
            </p:cNvPr>
            <p:cNvSpPr/>
            <p:nvPr/>
          </p:nvSpPr>
          <p:spPr>
            <a:xfrm>
              <a:off x="3093125" y="-843695"/>
              <a:ext cx="12960" cy="12960"/>
            </a:xfrm>
            <a:custGeom>
              <a:avLst/>
              <a:gdLst/>
              <a:ahLst/>
              <a:cxnLst/>
              <a:rect l="l" t="t" r="r" b="b"/>
              <a:pathLst>
                <a:path w="36" h="36" extrusionOk="0">
                  <a:moveTo>
                    <a:pt x="26" y="33"/>
                  </a:moveTo>
                  <a:cubicBezTo>
                    <a:pt x="29" y="35"/>
                    <a:pt x="35" y="31"/>
                    <a:pt x="32" y="27"/>
                  </a:cubicBezTo>
                  <a:cubicBezTo>
                    <a:pt x="28" y="20"/>
                    <a:pt x="21" y="14"/>
                    <a:pt x="14" y="9"/>
                  </a:cubicBezTo>
                  <a:cubicBezTo>
                    <a:pt x="13" y="9"/>
                    <a:pt x="13" y="9"/>
                    <a:pt x="13" y="9"/>
                  </a:cubicBezTo>
                  <a:cubicBezTo>
                    <a:pt x="9" y="6"/>
                    <a:pt x="5" y="3"/>
                    <a:pt x="2" y="0"/>
                  </a:cubicBezTo>
                  <a:cubicBezTo>
                    <a:pt x="2" y="5"/>
                    <a:pt x="1" y="11"/>
                    <a:pt x="0" y="16"/>
                  </a:cubicBezTo>
                  <a:cubicBezTo>
                    <a:pt x="7" y="21"/>
                    <a:pt x="13" y="26"/>
                    <a:pt x="20" y="30"/>
                  </a:cubicBezTo>
                  <a:cubicBezTo>
                    <a:pt x="22" y="31"/>
                    <a:pt x="24" y="32"/>
                    <a:pt x="26" y="3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6" name="Google Shape;1536;p29">
              <a:extLst>
                <a:ext uri="{FF2B5EF4-FFF2-40B4-BE49-F238E27FC236}">
                  <a16:creationId xmlns:a16="http://schemas.microsoft.com/office/drawing/2014/main" id="{9B7C795D-223B-B879-BBB9-FC2F26060E7F}"/>
                </a:ext>
              </a:extLst>
            </p:cNvPr>
            <p:cNvSpPr/>
            <p:nvPr/>
          </p:nvSpPr>
          <p:spPr>
            <a:xfrm>
              <a:off x="3073685" y="-858455"/>
              <a:ext cx="10080" cy="8640"/>
            </a:xfrm>
            <a:custGeom>
              <a:avLst/>
              <a:gdLst/>
              <a:ahLst/>
              <a:cxnLst/>
              <a:rect l="l" t="t" r="r" b="b"/>
              <a:pathLst>
                <a:path w="28" h="24" extrusionOk="0">
                  <a:moveTo>
                    <a:pt x="27" y="11"/>
                  </a:moveTo>
                  <a:cubicBezTo>
                    <a:pt x="23" y="7"/>
                    <a:pt x="19" y="5"/>
                    <a:pt x="13" y="2"/>
                  </a:cubicBezTo>
                  <a:cubicBezTo>
                    <a:pt x="8" y="0"/>
                    <a:pt x="0" y="9"/>
                    <a:pt x="8" y="14"/>
                  </a:cubicBezTo>
                  <a:cubicBezTo>
                    <a:pt x="9" y="14"/>
                    <a:pt x="10" y="15"/>
                    <a:pt x="11" y="16"/>
                  </a:cubicBezTo>
                  <a:cubicBezTo>
                    <a:pt x="15" y="18"/>
                    <a:pt x="19" y="20"/>
                    <a:pt x="22" y="23"/>
                  </a:cubicBezTo>
                  <a:cubicBezTo>
                    <a:pt x="22" y="22"/>
                    <a:pt x="22" y="22"/>
                    <a:pt x="22" y="22"/>
                  </a:cubicBezTo>
                  <a:cubicBezTo>
                    <a:pt x="22" y="19"/>
                    <a:pt x="23" y="17"/>
                    <a:pt x="24" y="14"/>
                  </a:cubicBezTo>
                  <a:cubicBezTo>
                    <a:pt x="25" y="13"/>
                    <a:pt x="26" y="12"/>
                    <a:pt x="27"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7" name="Google Shape;1537;p29">
              <a:extLst>
                <a:ext uri="{FF2B5EF4-FFF2-40B4-BE49-F238E27FC236}">
                  <a16:creationId xmlns:a16="http://schemas.microsoft.com/office/drawing/2014/main" id="{ADF92E6B-905D-F76E-5FC3-6AC1E61DBF16}"/>
                </a:ext>
              </a:extLst>
            </p:cNvPr>
            <p:cNvSpPr/>
            <p:nvPr/>
          </p:nvSpPr>
          <p:spPr>
            <a:xfrm>
              <a:off x="3081605" y="-854135"/>
              <a:ext cx="7200" cy="9720"/>
            </a:xfrm>
            <a:custGeom>
              <a:avLst/>
              <a:gdLst/>
              <a:ahLst/>
              <a:cxnLst/>
              <a:rect l="l" t="t" r="r" b="b"/>
              <a:pathLst>
                <a:path w="20" h="27" extrusionOk="0">
                  <a:moveTo>
                    <a:pt x="9" y="20"/>
                  </a:moveTo>
                  <a:lnTo>
                    <a:pt x="14" y="26"/>
                  </a:lnTo>
                  <a:cubicBezTo>
                    <a:pt x="13" y="26"/>
                    <a:pt x="13" y="25"/>
                    <a:pt x="13" y="24"/>
                  </a:cubicBezTo>
                  <a:cubicBezTo>
                    <a:pt x="13" y="21"/>
                    <a:pt x="14" y="18"/>
                    <a:pt x="16" y="16"/>
                  </a:cubicBezTo>
                  <a:cubicBezTo>
                    <a:pt x="17" y="15"/>
                    <a:pt x="18" y="13"/>
                    <a:pt x="19" y="12"/>
                  </a:cubicBezTo>
                  <a:cubicBezTo>
                    <a:pt x="15" y="8"/>
                    <a:pt x="10" y="4"/>
                    <a:pt x="5" y="0"/>
                  </a:cubicBezTo>
                  <a:cubicBezTo>
                    <a:pt x="4" y="1"/>
                    <a:pt x="3" y="3"/>
                    <a:pt x="2" y="4"/>
                  </a:cubicBezTo>
                  <a:cubicBezTo>
                    <a:pt x="1" y="6"/>
                    <a:pt x="0" y="9"/>
                    <a:pt x="0" y="11"/>
                  </a:cubicBezTo>
                  <a:cubicBezTo>
                    <a:pt x="0" y="12"/>
                    <a:pt x="0" y="12"/>
                    <a:pt x="0" y="12"/>
                  </a:cubicBezTo>
                  <a:cubicBezTo>
                    <a:pt x="4" y="14"/>
                    <a:pt x="7" y="17"/>
                    <a:pt x="9"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8" name="Google Shape;1538;p29">
              <a:extLst>
                <a:ext uri="{FF2B5EF4-FFF2-40B4-BE49-F238E27FC236}">
                  <a16:creationId xmlns:a16="http://schemas.microsoft.com/office/drawing/2014/main" id="{0DC8D1BD-62CB-4860-A7ED-023898D46B67}"/>
                </a:ext>
              </a:extLst>
            </p:cNvPr>
            <p:cNvSpPr/>
            <p:nvPr/>
          </p:nvSpPr>
          <p:spPr>
            <a:xfrm>
              <a:off x="3088085" y="-846215"/>
              <a:ext cx="6120" cy="8640"/>
            </a:xfrm>
            <a:custGeom>
              <a:avLst/>
              <a:gdLst/>
              <a:ahLst/>
              <a:cxnLst/>
              <a:rect l="l" t="t" r="r" b="b"/>
              <a:pathLst>
                <a:path w="17" h="24" extrusionOk="0">
                  <a:moveTo>
                    <a:pt x="10" y="0"/>
                  </a:moveTo>
                  <a:cubicBezTo>
                    <a:pt x="8" y="3"/>
                    <a:pt x="5" y="6"/>
                    <a:pt x="2" y="9"/>
                  </a:cubicBezTo>
                  <a:lnTo>
                    <a:pt x="1" y="9"/>
                  </a:lnTo>
                  <a:lnTo>
                    <a:pt x="0" y="9"/>
                  </a:lnTo>
                  <a:cubicBezTo>
                    <a:pt x="1" y="10"/>
                    <a:pt x="2" y="12"/>
                    <a:pt x="4" y="13"/>
                  </a:cubicBezTo>
                  <a:cubicBezTo>
                    <a:pt x="7" y="17"/>
                    <a:pt x="11" y="20"/>
                    <a:pt x="15" y="23"/>
                  </a:cubicBezTo>
                  <a:cubicBezTo>
                    <a:pt x="16" y="17"/>
                    <a:pt x="16" y="11"/>
                    <a:pt x="16" y="6"/>
                  </a:cubicBezTo>
                  <a:cubicBezTo>
                    <a:pt x="14" y="5"/>
                    <a:pt x="12" y="2"/>
                    <a:pt x="1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9" name="Google Shape;1539;p29">
              <a:extLst>
                <a:ext uri="{FF2B5EF4-FFF2-40B4-BE49-F238E27FC236}">
                  <a16:creationId xmlns:a16="http://schemas.microsoft.com/office/drawing/2014/main" id="{676F8EF3-BCCF-8118-0D7A-4F217C64C637}"/>
                </a:ext>
              </a:extLst>
            </p:cNvPr>
            <p:cNvSpPr/>
            <p:nvPr/>
          </p:nvSpPr>
          <p:spPr>
            <a:xfrm>
              <a:off x="3086645" y="-849815"/>
              <a:ext cx="5400" cy="7560"/>
            </a:xfrm>
            <a:custGeom>
              <a:avLst/>
              <a:gdLst/>
              <a:ahLst/>
              <a:cxnLst/>
              <a:rect l="l" t="t" r="r" b="b"/>
              <a:pathLst>
                <a:path w="15" h="21" extrusionOk="0">
                  <a:moveTo>
                    <a:pt x="7" y="19"/>
                  </a:moveTo>
                  <a:cubicBezTo>
                    <a:pt x="10" y="16"/>
                    <a:pt x="12" y="13"/>
                    <a:pt x="14" y="10"/>
                  </a:cubicBezTo>
                  <a:cubicBezTo>
                    <a:pt x="13" y="8"/>
                    <a:pt x="11" y="6"/>
                    <a:pt x="9" y="4"/>
                  </a:cubicBezTo>
                  <a:cubicBezTo>
                    <a:pt x="7" y="2"/>
                    <a:pt x="6" y="2"/>
                    <a:pt x="5" y="0"/>
                  </a:cubicBezTo>
                  <a:cubicBezTo>
                    <a:pt x="4" y="1"/>
                    <a:pt x="3" y="3"/>
                    <a:pt x="2" y="4"/>
                  </a:cubicBezTo>
                  <a:cubicBezTo>
                    <a:pt x="0" y="7"/>
                    <a:pt x="0" y="9"/>
                    <a:pt x="0" y="12"/>
                  </a:cubicBezTo>
                  <a:cubicBezTo>
                    <a:pt x="0" y="13"/>
                    <a:pt x="0" y="14"/>
                    <a:pt x="0" y="15"/>
                  </a:cubicBezTo>
                  <a:lnTo>
                    <a:pt x="4" y="20"/>
                  </a:lnTo>
                  <a:cubicBezTo>
                    <a:pt x="5" y="20"/>
                    <a:pt x="6" y="20"/>
                    <a:pt x="6" y="19"/>
                  </a:cubicBezTo>
                  <a:lnTo>
                    <a:pt x="7" y="1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0" name="Google Shape;1540;p29">
              <a:extLst>
                <a:ext uri="{FF2B5EF4-FFF2-40B4-BE49-F238E27FC236}">
                  <a16:creationId xmlns:a16="http://schemas.microsoft.com/office/drawing/2014/main" id="{7F37AA52-F5C4-AABC-822F-3595216325A6}"/>
                </a:ext>
              </a:extLst>
            </p:cNvPr>
            <p:cNvSpPr/>
            <p:nvPr/>
          </p:nvSpPr>
          <p:spPr>
            <a:xfrm>
              <a:off x="3049565" y="-890495"/>
              <a:ext cx="57600" cy="34920"/>
            </a:xfrm>
            <a:custGeom>
              <a:avLst/>
              <a:gdLst/>
              <a:ahLst/>
              <a:cxnLst/>
              <a:rect l="l" t="t" r="r" b="b"/>
              <a:pathLst>
                <a:path w="160" h="97" extrusionOk="0">
                  <a:moveTo>
                    <a:pt x="158" y="88"/>
                  </a:moveTo>
                  <a:cubicBezTo>
                    <a:pt x="139" y="63"/>
                    <a:pt x="116" y="43"/>
                    <a:pt x="90" y="27"/>
                  </a:cubicBezTo>
                  <a:cubicBezTo>
                    <a:pt x="86" y="24"/>
                    <a:pt x="81" y="21"/>
                    <a:pt x="77" y="19"/>
                  </a:cubicBezTo>
                  <a:cubicBezTo>
                    <a:pt x="57" y="7"/>
                    <a:pt x="33" y="0"/>
                    <a:pt x="9" y="0"/>
                  </a:cubicBezTo>
                  <a:lnTo>
                    <a:pt x="0" y="12"/>
                  </a:lnTo>
                  <a:cubicBezTo>
                    <a:pt x="61" y="20"/>
                    <a:pt x="99" y="68"/>
                    <a:pt x="151" y="95"/>
                  </a:cubicBezTo>
                  <a:cubicBezTo>
                    <a:pt x="152" y="96"/>
                    <a:pt x="153" y="96"/>
                    <a:pt x="153" y="96"/>
                  </a:cubicBezTo>
                  <a:cubicBezTo>
                    <a:pt x="154" y="96"/>
                    <a:pt x="155" y="96"/>
                    <a:pt x="156" y="95"/>
                  </a:cubicBezTo>
                  <a:cubicBezTo>
                    <a:pt x="157" y="94"/>
                    <a:pt x="157" y="94"/>
                    <a:pt x="158" y="93"/>
                  </a:cubicBezTo>
                  <a:cubicBezTo>
                    <a:pt x="159" y="92"/>
                    <a:pt x="159" y="91"/>
                    <a:pt x="159" y="90"/>
                  </a:cubicBezTo>
                  <a:cubicBezTo>
                    <a:pt x="159" y="90"/>
                    <a:pt x="158" y="89"/>
                    <a:pt x="158" y="8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1" name="Google Shape;1541;p29">
              <a:extLst>
                <a:ext uri="{FF2B5EF4-FFF2-40B4-BE49-F238E27FC236}">
                  <a16:creationId xmlns:a16="http://schemas.microsoft.com/office/drawing/2014/main" id="{6879B9DF-2FFF-7C74-9370-1DFD253CA4A9}"/>
                </a:ext>
              </a:extLst>
            </p:cNvPr>
            <p:cNvSpPr/>
            <p:nvPr/>
          </p:nvSpPr>
          <p:spPr>
            <a:xfrm>
              <a:off x="3046685" y="-890495"/>
              <a:ext cx="6840" cy="4680"/>
            </a:xfrm>
            <a:custGeom>
              <a:avLst/>
              <a:gdLst/>
              <a:ahLst/>
              <a:cxnLst/>
              <a:rect l="l" t="t" r="r" b="b"/>
              <a:pathLst>
                <a:path w="19" h="13" extrusionOk="0">
                  <a:moveTo>
                    <a:pt x="6" y="0"/>
                  </a:moveTo>
                  <a:cubicBezTo>
                    <a:pt x="5" y="0"/>
                    <a:pt x="4" y="0"/>
                    <a:pt x="3" y="1"/>
                  </a:cubicBezTo>
                  <a:cubicBezTo>
                    <a:pt x="2" y="2"/>
                    <a:pt x="2" y="2"/>
                    <a:pt x="1" y="3"/>
                  </a:cubicBezTo>
                  <a:cubicBezTo>
                    <a:pt x="0" y="4"/>
                    <a:pt x="0" y="5"/>
                    <a:pt x="0" y="6"/>
                  </a:cubicBezTo>
                  <a:cubicBezTo>
                    <a:pt x="0" y="7"/>
                    <a:pt x="0" y="7"/>
                    <a:pt x="1" y="8"/>
                  </a:cubicBezTo>
                  <a:cubicBezTo>
                    <a:pt x="2" y="9"/>
                    <a:pt x="2" y="10"/>
                    <a:pt x="3" y="11"/>
                  </a:cubicBezTo>
                  <a:cubicBezTo>
                    <a:pt x="4" y="12"/>
                    <a:pt x="5" y="11"/>
                    <a:pt x="6" y="11"/>
                  </a:cubicBezTo>
                  <a:lnTo>
                    <a:pt x="8" y="11"/>
                  </a:lnTo>
                  <a:lnTo>
                    <a:pt x="18" y="0"/>
                  </a:lnTo>
                  <a:cubicBezTo>
                    <a:pt x="13" y="0"/>
                    <a:pt x="9" y="0"/>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2" name="Google Shape;1542;p29">
              <a:extLst>
                <a:ext uri="{FF2B5EF4-FFF2-40B4-BE49-F238E27FC236}">
                  <a16:creationId xmlns:a16="http://schemas.microsoft.com/office/drawing/2014/main" id="{0CF51A8B-F6DD-D036-3EA7-420977FAC743}"/>
                </a:ext>
              </a:extLst>
            </p:cNvPr>
            <p:cNvSpPr/>
            <p:nvPr/>
          </p:nvSpPr>
          <p:spPr>
            <a:xfrm>
              <a:off x="3115085" y="-872135"/>
              <a:ext cx="6120" cy="6480"/>
            </a:xfrm>
            <a:custGeom>
              <a:avLst/>
              <a:gdLst/>
              <a:ahLst/>
              <a:cxnLst/>
              <a:rect l="l" t="t" r="r" b="b"/>
              <a:pathLst>
                <a:path w="17" h="18" extrusionOk="0">
                  <a:moveTo>
                    <a:pt x="5" y="14"/>
                  </a:moveTo>
                  <a:cubicBezTo>
                    <a:pt x="10" y="17"/>
                    <a:pt x="16" y="10"/>
                    <a:pt x="14" y="5"/>
                  </a:cubicBezTo>
                  <a:cubicBezTo>
                    <a:pt x="14" y="4"/>
                    <a:pt x="12" y="2"/>
                    <a:pt x="11" y="0"/>
                  </a:cubicBezTo>
                  <a:lnTo>
                    <a:pt x="0" y="10"/>
                  </a:lnTo>
                  <a:lnTo>
                    <a:pt x="5"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3" name="Google Shape;1543;p29">
              <a:extLst>
                <a:ext uri="{FF2B5EF4-FFF2-40B4-BE49-F238E27FC236}">
                  <a16:creationId xmlns:a16="http://schemas.microsoft.com/office/drawing/2014/main" id="{A5F1AF7F-B263-393E-3196-1C385B3B9DD2}"/>
                </a:ext>
              </a:extLst>
            </p:cNvPr>
            <p:cNvSpPr/>
            <p:nvPr/>
          </p:nvSpPr>
          <p:spPr>
            <a:xfrm>
              <a:off x="3062165" y="-903455"/>
              <a:ext cx="52200" cy="30960"/>
            </a:xfrm>
            <a:custGeom>
              <a:avLst/>
              <a:gdLst/>
              <a:ahLst/>
              <a:cxnLst/>
              <a:rect l="l" t="t" r="r" b="b"/>
              <a:pathLst>
                <a:path w="145" h="86" extrusionOk="0">
                  <a:moveTo>
                    <a:pt x="10" y="20"/>
                  </a:moveTo>
                  <a:cubicBezTo>
                    <a:pt x="33" y="24"/>
                    <a:pt x="55" y="33"/>
                    <a:pt x="75" y="44"/>
                  </a:cubicBezTo>
                  <a:cubicBezTo>
                    <a:pt x="81" y="48"/>
                    <a:pt x="87" y="51"/>
                    <a:pt x="92" y="55"/>
                  </a:cubicBezTo>
                  <a:cubicBezTo>
                    <a:pt x="105" y="64"/>
                    <a:pt x="118" y="74"/>
                    <a:pt x="130" y="85"/>
                  </a:cubicBezTo>
                  <a:cubicBezTo>
                    <a:pt x="132" y="81"/>
                    <a:pt x="135" y="78"/>
                    <a:pt x="139" y="75"/>
                  </a:cubicBezTo>
                  <a:lnTo>
                    <a:pt x="144" y="69"/>
                  </a:lnTo>
                  <a:cubicBezTo>
                    <a:pt x="130" y="52"/>
                    <a:pt x="112" y="37"/>
                    <a:pt x="92" y="25"/>
                  </a:cubicBezTo>
                  <a:cubicBezTo>
                    <a:pt x="68" y="11"/>
                    <a:pt x="42" y="3"/>
                    <a:pt x="14" y="0"/>
                  </a:cubicBezTo>
                  <a:lnTo>
                    <a:pt x="0" y="11"/>
                  </a:lnTo>
                  <a:cubicBezTo>
                    <a:pt x="0" y="12"/>
                    <a:pt x="1" y="14"/>
                    <a:pt x="1" y="15"/>
                  </a:cubicBezTo>
                  <a:cubicBezTo>
                    <a:pt x="2" y="17"/>
                    <a:pt x="4" y="18"/>
                    <a:pt x="5" y="19"/>
                  </a:cubicBezTo>
                  <a:cubicBezTo>
                    <a:pt x="7" y="20"/>
                    <a:pt x="8" y="20"/>
                    <a:pt x="10"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4" name="Google Shape;1544;p29">
              <a:extLst>
                <a:ext uri="{FF2B5EF4-FFF2-40B4-BE49-F238E27FC236}">
                  <a16:creationId xmlns:a16="http://schemas.microsoft.com/office/drawing/2014/main" id="{090BC954-CB97-228B-4437-83E1B37DFB7C}"/>
                </a:ext>
              </a:extLst>
            </p:cNvPr>
            <p:cNvSpPr/>
            <p:nvPr/>
          </p:nvSpPr>
          <p:spPr>
            <a:xfrm>
              <a:off x="3062525" y="-903815"/>
              <a:ext cx="5400" cy="4680"/>
            </a:xfrm>
            <a:custGeom>
              <a:avLst/>
              <a:gdLst/>
              <a:ahLst/>
              <a:cxnLst/>
              <a:rect l="l" t="t" r="r" b="b"/>
              <a:pathLst>
                <a:path w="15" h="13" extrusionOk="0">
                  <a:moveTo>
                    <a:pt x="10" y="0"/>
                  </a:moveTo>
                  <a:lnTo>
                    <a:pt x="9" y="0"/>
                  </a:lnTo>
                  <a:cubicBezTo>
                    <a:pt x="8" y="0"/>
                    <a:pt x="7" y="0"/>
                    <a:pt x="5" y="1"/>
                  </a:cubicBezTo>
                  <a:cubicBezTo>
                    <a:pt x="3" y="2"/>
                    <a:pt x="2" y="3"/>
                    <a:pt x="1" y="5"/>
                  </a:cubicBezTo>
                  <a:cubicBezTo>
                    <a:pt x="0" y="7"/>
                    <a:pt x="0" y="8"/>
                    <a:pt x="0" y="9"/>
                  </a:cubicBezTo>
                  <a:cubicBezTo>
                    <a:pt x="0" y="10"/>
                    <a:pt x="0" y="11"/>
                    <a:pt x="0" y="12"/>
                  </a:cubicBezTo>
                  <a:lnTo>
                    <a:pt x="14" y="1"/>
                  </a:lnTo>
                  <a:lnTo>
                    <a:pt x="1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5" name="Google Shape;1545;p29">
              <a:extLst>
                <a:ext uri="{FF2B5EF4-FFF2-40B4-BE49-F238E27FC236}">
                  <a16:creationId xmlns:a16="http://schemas.microsoft.com/office/drawing/2014/main" id="{47FEBAB8-B970-C526-CC2D-A6E0F8492318}"/>
                </a:ext>
              </a:extLst>
            </p:cNvPr>
            <p:cNvSpPr/>
            <p:nvPr/>
          </p:nvSpPr>
          <p:spPr>
            <a:xfrm>
              <a:off x="3109325" y="-878615"/>
              <a:ext cx="10080" cy="10440"/>
            </a:xfrm>
            <a:custGeom>
              <a:avLst/>
              <a:gdLst/>
              <a:ahLst/>
              <a:cxnLst/>
              <a:rect l="l" t="t" r="r" b="b"/>
              <a:pathLst>
                <a:path w="28" h="29" extrusionOk="0">
                  <a:moveTo>
                    <a:pt x="9" y="6"/>
                  </a:moveTo>
                  <a:cubicBezTo>
                    <a:pt x="5" y="9"/>
                    <a:pt x="2" y="12"/>
                    <a:pt x="0" y="16"/>
                  </a:cubicBezTo>
                  <a:cubicBezTo>
                    <a:pt x="5" y="20"/>
                    <a:pt x="11" y="25"/>
                    <a:pt x="17" y="28"/>
                  </a:cubicBezTo>
                  <a:lnTo>
                    <a:pt x="27" y="18"/>
                  </a:lnTo>
                  <a:cubicBezTo>
                    <a:pt x="27" y="18"/>
                    <a:pt x="26" y="18"/>
                    <a:pt x="26" y="17"/>
                  </a:cubicBezTo>
                  <a:cubicBezTo>
                    <a:pt x="23" y="11"/>
                    <a:pt x="19" y="6"/>
                    <a:pt x="15" y="0"/>
                  </a:cubicBezTo>
                  <a:lnTo>
                    <a:pt x="9"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6" name="Google Shape;1546;p29">
              <a:extLst>
                <a:ext uri="{FF2B5EF4-FFF2-40B4-BE49-F238E27FC236}">
                  <a16:creationId xmlns:a16="http://schemas.microsoft.com/office/drawing/2014/main" id="{B66682C7-32A0-E11D-3237-9061E305F524}"/>
                </a:ext>
              </a:extLst>
            </p:cNvPr>
            <p:cNvSpPr/>
            <p:nvPr/>
          </p:nvSpPr>
          <p:spPr>
            <a:xfrm>
              <a:off x="3078365" y="-916055"/>
              <a:ext cx="53280" cy="30960"/>
            </a:xfrm>
            <a:custGeom>
              <a:avLst/>
              <a:gdLst/>
              <a:ahLst/>
              <a:cxnLst/>
              <a:rect l="l" t="t" r="r" b="b"/>
              <a:pathLst>
                <a:path w="148" h="86" extrusionOk="0">
                  <a:moveTo>
                    <a:pt x="6" y="19"/>
                  </a:moveTo>
                  <a:cubicBezTo>
                    <a:pt x="34" y="23"/>
                    <a:pt x="61" y="32"/>
                    <a:pt x="86" y="46"/>
                  </a:cubicBezTo>
                  <a:cubicBezTo>
                    <a:pt x="86" y="46"/>
                    <a:pt x="87" y="46"/>
                    <a:pt x="87" y="47"/>
                  </a:cubicBezTo>
                  <a:cubicBezTo>
                    <a:pt x="105" y="59"/>
                    <a:pt x="122" y="72"/>
                    <a:pt x="140" y="85"/>
                  </a:cubicBezTo>
                  <a:cubicBezTo>
                    <a:pt x="140" y="85"/>
                    <a:pt x="141" y="85"/>
                    <a:pt x="142" y="85"/>
                  </a:cubicBezTo>
                  <a:cubicBezTo>
                    <a:pt x="143" y="85"/>
                    <a:pt x="144" y="85"/>
                    <a:pt x="144" y="85"/>
                  </a:cubicBezTo>
                  <a:cubicBezTo>
                    <a:pt x="145" y="84"/>
                    <a:pt x="146" y="84"/>
                    <a:pt x="146" y="83"/>
                  </a:cubicBezTo>
                  <a:cubicBezTo>
                    <a:pt x="146" y="82"/>
                    <a:pt x="147" y="81"/>
                    <a:pt x="147" y="80"/>
                  </a:cubicBezTo>
                  <a:cubicBezTo>
                    <a:pt x="147" y="79"/>
                    <a:pt x="146" y="79"/>
                    <a:pt x="146" y="78"/>
                  </a:cubicBezTo>
                  <a:cubicBezTo>
                    <a:pt x="114" y="31"/>
                    <a:pt x="72" y="0"/>
                    <a:pt x="14" y="4"/>
                  </a:cubicBezTo>
                  <a:lnTo>
                    <a:pt x="0" y="13"/>
                  </a:lnTo>
                  <a:cubicBezTo>
                    <a:pt x="0" y="14"/>
                    <a:pt x="0" y="15"/>
                    <a:pt x="0" y="15"/>
                  </a:cubicBezTo>
                  <a:cubicBezTo>
                    <a:pt x="1" y="17"/>
                    <a:pt x="2" y="19"/>
                    <a:pt x="3" y="19"/>
                  </a:cubicBezTo>
                  <a:cubicBezTo>
                    <a:pt x="4" y="20"/>
                    <a:pt x="5" y="19"/>
                    <a:pt x="6"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7" name="Google Shape;1547;p29">
              <a:extLst>
                <a:ext uri="{FF2B5EF4-FFF2-40B4-BE49-F238E27FC236}">
                  <a16:creationId xmlns:a16="http://schemas.microsoft.com/office/drawing/2014/main" id="{D7C68782-FE79-94BB-625F-F9730CDCAB30}"/>
                </a:ext>
              </a:extLst>
            </p:cNvPr>
            <p:cNvSpPr/>
            <p:nvPr/>
          </p:nvSpPr>
          <p:spPr>
            <a:xfrm>
              <a:off x="3077645" y="-914255"/>
              <a:ext cx="5760" cy="3600"/>
            </a:xfrm>
            <a:custGeom>
              <a:avLst/>
              <a:gdLst/>
              <a:ahLst/>
              <a:cxnLst/>
              <a:rect l="l" t="t" r="r" b="b"/>
              <a:pathLst>
                <a:path w="16" h="10" extrusionOk="0">
                  <a:moveTo>
                    <a:pt x="6" y="0"/>
                  </a:moveTo>
                  <a:cubicBezTo>
                    <a:pt x="5" y="0"/>
                    <a:pt x="4" y="1"/>
                    <a:pt x="3" y="1"/>
                  </a:cubicBezTo>
                  <a:cubicBezTo>
                    <a:pt x="2" y="2"/>
                    <a:pt x="2" y="2"/>
                    <a:pt x="1" y="3"/>
                  </a:cubicBezTo>
                  <a:cubicBezTo>
                    <a:pt x="0" y="4"/>
                    <a:pt x="0" y="5"/>
                    <a:pt x="0" y="7"/>
                  </a:cubicBezTo>
                  <a:cubicBezTo>
                    <a:pt x="0" y="7"/>
                    <a:pt x="0" y="8"/>
                    <a:pt x="1" y="9"/>
                  </a:cubicBezTo>
                  <a:lnTo>
                    <a:pt x="15" y="0"/>
                  </a:lnTo>
                  <a:cubicBezTo>
                    <a:pt x="13" y="0"/>
                    <a:pt x="10" y="0"/>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8" name="Google Shape;1548;p29">
              <a:extLst>
                <a:ext uri="{FF2B5EF4-FFF2-40B4-BE49-F238E27FC236}">
                  <a16:creationId xmlns:a16="http://schemas.microsoft.com/office/drawing/2014/main" id="{E18D1163-692E-1B87-A3C1-2C123B667E91}"/>
                </a:ext>
              </a:extLst>
            </p:cNvPr>
            <p:cNvSpPr/>
            <p:nvPr/>
          </p:nvSpPr>
          <p:spPr>
            <a:xfrm>
              <a:off x="3092765" y="-930095"/>
              <a:ext cx="3960" cy="2160"/>
            </a:xfrm>
            <a:custGeom>
              <a:avLst/>
              <a:gdLst/>
              <a:ahLst/>
              <a:cxnLst/>
              <a:rect l="l" t="t" r="r" b="b"/>
              <a:pathLst>
                <a:path w="11" h="6" extrusionOk="0">
                  <a:moveTo>
                    <a:pt x="4" y="1"/>
                  </a:moveTo>
                  <a:lnTo>
                    <a:pt x="3" y="2"/>
                  </a:lnTo>
                  <a:cubicBezTo>
                    <a:pt x="2" y="2"/>
                    <a:pt x="1" y="3"/>
                    <a:pt x="1" y="4"/>
                  </a:cubicBezTo>
                  <a:cubicBezTo>
                    <a:pt x="1" y="4"/>
                    <a:pt x="1" y="5"/>
                    <a:pt x="0" y="5"/>
                  </a:cubicBezTo>
                  <a:lnTo>
                    <a:pt x="10" y="0"/>
                  </a:lnTo>
                  <a:lnTo>
                    <a:pt x="4"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9" name="Google Shape;1549;p29">
              <a:extLst>
                <a:ext uri="{FF2B5EF4-FFF2-40B4-BE49-F238E27FC236}">
                  <a16:creationId xmlns:a16="http://schemas.microsoft.com/office/drawing/2014/main" id="{F8425D8F-5193-2F83-32F2-149A6B57372A}"/>
                </a:ext>
              </a:extLst>
            </p:cNvPr>
            <p:cNvSpPr/>
            <p:nvPr/>
          </p:nvSpPr>
          <p:spPr>
            <a:xfrm>
              <a:off x="3099245" y="-929735"/>
              <a:ext cx="52560" cy="30960"/>
            </a:xfrm>
            <a:custGeom>
              <a:avLst/>
              <a:gdLst/>
              <a:ahLst/>
              <a:cxnLst/>
              <a:rect l="l" t="t" r="r" b="b"/>
              <a:pathLst>
                <a:path w="146" h="86" extrusionOk="0">
                  <a:moveTo>
                    <a:pt x="82" y="59"/>
                  </a:moveTo>
                  <a:cubicBezTo>
                    <a:pt x="90" y="63"/>
                    <a:pt x="97" y="66"/>
                    <a:pt x="104" y="70"/>
                  </a:cubicBezTo>
                  <a:cubicBezTo>
                    <a:pt x="108" y="73"/>
                    <a:pt x="112" y="75"/>
                    <a:pt x="116" y="77"/>
                  </a:cubicBezTo>
                  <a:cubicBezTo>
                    <a:pt x="118" y="80"/>
                    <a:pt x="121" y="82"/>
                    <a:pt x="125" y="85"/>
                  </a:cubicBezTo>
                  <a:cubicBezTo>
                    <a:pt x="128" y="82"/>
                    <a:pt x="131" y="79"/>
                    <a:pt x="135" y="77"/>
                  </a:cubicBezTo>
                  <a:cubicBezTo>
                    <a:pt x="138" y="75"/>
                    <a:pt x="142" y="74"/>
                    <a:pt x="145" y="72"/>
                  </a:cubicBezTo>
                  <a:cubicBezTo>
                    <a:pt x="135" y="63"/>
                    <a:pt x="131" y="53"/>
                    <a:pt x="118" y="46"/>
                  </a:cubicBezTo>
                  <a:cubicBezTo>
                    <a:pt x="98" y="36"/>
                    <a:pt x="78" y="22"/>
                    <a:pt x="59" y="11"/>
                  </a:cubicBezTo>
                  <a:lnTo>
                    <a:pt x="58" y="11"/>
                  </a:lnTo>
                  <a:cubicBezTo>
                    <a:pt x="51" y="7"/>
                    <a:pt x="43" y="3"/>
                    <a:pt x="35" y="0"/>
                  </a:cubicBezTo>
                  <a:cubicBezTo>
                    <a:pt x="24" y="6"/>
                    <a:pt x="12" y="12"/>
                    <a:pt x="0" y="18"/>
                  </a:cubicBezTo>
                  <a:cubicBezTo>
                    <a:pt x="16" y="21"/>
                    <a:pt x="30" y="27"/>
                    <a:pt x="44" y="35"/>
                  </a:cubicBezTo>
                  <a:cubicBezTo>
                    <a:pt x="57" y="43"/>
                    <a:pt x="69" y="52"/>
                    <a:pt x="82" y="5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0" name="Google Shape;1550;p29">
              <a:extLst>
                <a:ext uri="{FF2B5EF4-FFF2-40B4-BE49-F238E27FC236}">
                  <a16:creationId xmlns:a16="http://schemas.microsoft.com/office/drawing/2014/main" id="{4330FEE4-0863-0490-A2A0-6E79A807B935}"/>
                </a:ext>
              </a:extLst>
            </p:cNvPr>
            <p:cNvSpPr/>
            <p:nvPr/>
          </p:nvSpPr>
          <p:spPr>
            <a:xfrm>
              <a:off x="3092765" y="-931535"/>
              <a:ext cx="19440" cy="8280"/>
            </a:xfrm>
            <a:custGeom>
              <a:avLst/>
              <a:gdLst/>
              <a:ahLst/>
              <a:cxnLst/>
              <a:rect l="l" t="t" r="r" b="b"/>
              <a:pathLst>
                <a:path w="54" h="23" extrusionOk="0">
                  <a:moveTo>
                    <a:pt x="5" y="18"/>
                  </a:moveTo>
                  <a:lnTo>
                    <a:pt x="19" y="22"/>
                  </a:lnTo>
                  <a:cubicBezTo>
                    <a:pt x="30" y="16"/>
                    <a:pt x="42" y="10"/>
                    <a:pt x="53" y="5"/>
                  </a:cubicBezTo>
                  <a:cubicBezTo>
                    <a:pt x="46" y="2"/>
                    <a:pt x="38" y="0"/>
                    <a:pt x="29" y="0"/>
                  </a:cubicBezTo>
                  <a:cubicBezTo>
                    <a:pt x="23" y="0"/>
                    <a:pt x="16" y="1"/>
                    <a:pt x="10" y="3"/>
                  </a:cubicBezTo>
                  <a:lnTo>
                    <a:pt x="0" y="8"/>
                  </a:lnTo>
                  <a:cubicBezTo>
                    <a:pt x="0" y="9"/>
                    <a:pt x="0" y="10"/>
                    <a:pt x="0" y="11"/>
                  </a:cubicBezTo>
                  <a:cubicBezTo>
                    <a:pt x="0" y="12"/>
                    <a:pt x="0" y="13"/>
                    <a:pt x="1" y="15"/>
                  </a:cubicBezTo>
                  <a:cubicBezTo>
                    <a:pt x="2" y="17"/>
                    <a:pt x="3" y="16"/>
                    <a:pt x="4" y="17"/>
                  </a:cubicBezTo>
                  <a:cubicBezTo>
                    <a:pt x="5" y="18"/>
                    <a:pt x="5" y="18"/>
                    <a:pt x="5"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1" name="Google Shape;1551;p29">
              <a:extLst>
                <a:ext uri="{FF2B5EF4-FFF2-40B4-BE49-F238E27FC236}">
                  <a16:creationId xmlns:a16="http://schemas.microsoft.com/office/drawing/2014/main" id="{83548104-CC76-B9CA-3738-DAF0D9CD1D53}"/>
                </a:ext>
              </a:extLst>
            </p:cNvPr>
            <p:cNvSpPr/>
            <p:nvPr/>
          </p:nvSpPr>
          <p:spPr>
            <a:xfrm>
              <a:off x="3143885" y="-903455"/>
              <a:ext cx="9360" cy="6120"/>
            </a:xfrm>
            <a:custGeom>
              <a:avLst/>
              <a:gdLst/>
              <a:ahLst/>
              <a:cxnLst/>
              <a:rect l="l" t="t" r="r" b="b"/>
              <a:pathLst>
                <a:path w="26" h="17" extrusionOk="0">
                  <a:moveTo>
                    <a:pt x="17" y="15"/>
                  </a:moveTo>
                  <a:cubicBezTo>
                    <a:pt x="18" y="15"/>
                    <a:pt x="20" y="15"/>
                    <a:pt x="21" y="14"/>
                  </a:cubicBezTo>
                  <a:cubicBezTo>
                    <a:pt x="22" y="14"/>
                    <a:pt x="23" y="13"/>
                    <a:pt x="24" y="11"/>
                  </a:cubicBezTo>
                  <a:cubicBezTo>
                    <a:pt x="25" y="9"/>
                    <a:pt x="25" y="8"/>
                    <a:pt x="25" y="7"/>
                  </a:cubicBezTo>
                  <a:cubicBezTo>
                    <a:pt x="25" y="5"/>
                    <a:pt x="25" y="4"/>
                    <a:pt x="24" y="3"/>
                  </a:cubicBezTo>
                  <a:cubicBezTo>
                    <a:pt x="23" y="2"/>
                    <a:pt x="23" y="1"/>
                    <a:pt x="22" y="1"/>
                  </a:cubicBezTo>
                  <a:lnTo>
                    <a:pt x="21" y="0"/>
                  </a:lnTo>
                  <a:cubicBezTo>
                    <a:pt x="18" y="1"/>
                    <a:pt x="14" y="3"/>
                    <a:pt x="11" y="5"/>
                  </a:cubicBezTo>
                  <a:cubicBezTo>
                    <a:pt x="7" y="7"/>
                    <a:pt x="4" y="9"/>
                    <a:pt x="0" y="12"/>
                  </a:cubicBezTo>
                  <a:cubicBezTo>
                    <a:pt x="1" y="12"/>
                    <a:pt x="2" y="13"/>
                    <a:pt x="2" y="13"/>
                  </a:cubicBezTo>
                  <a:cubicBezTo>
                    <a:pt x="6" y="15"/>
                    <a:pt x="9" y="16"/>
                    <a:pt x="13" y="16"/>
                  </a:cubicBezTo>
                  <a:cubicBezTo>
                    <a:pt x="14" y="16"/>
                    <a:pt x="16" y="16"/>
                    <a:pt x="17"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2" name="Google Shape;1552;p29">
              <a:extLst>
                <a:ext uri="{FF2B5EF4-FFF2-40B4-BE49-F238E27FC236}">
                  <a16:creationId xmlns:a16="http://schemas.microsoft.com/office/drawing/2014/main" id="{EF55B112-54C3-6E25-3E9B-B695DBD18736}"/>
                </a:ext>
              </a:extLst>
            </p:cNvPr>
            <p:cNvSpPr/>
            <p:nvPr/>
          </p:nvSpPr>
          <p:spPr>
            <a:xfrm>
              <a:off x="3166925" y="-900575"/>
              <a:ext cx="1080" cy="720"/>
            </a:xfrm>
            <a:custGeom>
              <a:avLst/>
              <a:gdLst/>
              <a:ahLst/>
              <a:cxnLst/>
              <a:rect l="l" t="t" r="r" b="b"/>
              <a:pathLst>
                <a:path w="3" h="2" extrusionOk="0">
                  <a:moveTo>
                    <a:pt x="2" y="0"/>
                  </a:moveTo>
                  <a:lnTo>
                    <a:pt x="0" y="1"/>
                  </a:lnTo>
                  <a:lnTo>
                    <a:pt x="1" y="1"/>
                  </a:lnTo>
                  <a:cubicBezTo>
                    <a:pt x="1" y="1"/>
                    <a:pt x="1" y="0"/>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3" name="Google Shape;1553;p29">
              <a:extLst>
                <a:ext uri="{FF2B5EF4-FFF2-40B4-BE49-F238E27FC236}">
                  <a16:creationId xmlns:a16="http://schemas.microsoft.com/office/drawing/2014/main" id="{7963734A-D841-4FF5-6450-8F4FF71E5A48}"/>
                </a:ext>
              </a:extLst>
            </p:cNvPr>
            <p:cNvSpPr/>
            <p:nvPr/>
          </p:nvSpPr>
          <p:spPr>
            <a:xfrm>
              <a:off x="3121925" y="-939455"/>
              <a:ext cx="42840" cy="33840"/>
            </a:xfrm>
            <a:custGeom>
              <a:avLst/>
              <a:gdLst/>
              <a:ahLst/>
              <a:cxnLst/>
              <a:rect l="l" t="t" r="r" b="b"/>
              <a:pathLst>
                <a:path w="119" h="94" extrusionOk="0">
                  <a:moveTo>
                    <a:pt x="97" y="93"/>
                  </a:moveTo>
                  <a:cubicBezTo>
                    <a:pt x="101" y="91"/>
                    <a:pt x="104" y="90"/>
                    <a:pt x="108" y="88"/>
                  </a:cubicBezTo>
                  <a:lnTo>
                    <a:pt x="118" y="82"/>
                  </a:lnTo>
                  <a:cubicBezTo>
                    <a:pt x="98" y="49"/>
                    <a:pt x="68" y="10"/>
                    <a:pt x="32" y="0"/>
                  </a:cubicBezTo>
                  <a:lnTo>
                    <a:pt x="26" y="2"/>
                  </a:lnTo>
                  <a:lnTo>
                    <a:pt x="0" y="14"/>
                  </a:lnTo>
                  <a:cubicBezTo>
                    <a:pt x="9" y="16"/>
                    <a:pt x="18" y="20"/>
                    <a:pt x="26" y="25"/>
                  </a:cubicBezTo>
                  <a:cubicBezTo>
                    <a:pt x="38" y="32"/>
                    <a:pt x="49" y="41"/>
                    <a:pt x="57" y="51"/>
                  </a:cubicBezTo>
                  <a:cubicBezTo>
                    <a:pt x="70" y="65"/>
                    <a:pt x="83" y="79"/>
                    <a:pt x="97" y="9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4" name="Google Shape;1554;p29">
              <a:extLst>
                <a:ext uri="{FF2B5EF4-FFF2-40B4-BE49-F238E27FC236}">
                  <a16:creationId xmlns:a16="http://schemas.microsoft.com/office/drawing/2014/main" id="{2E4DFB69-BC9C-2BEA-BDF0-379DEC403577}"/>
                </a:ext>
              </a:extLst>
            </p:cNvPr>
            <p:cNvSpPr/>
            <p:nvPr/>
          </p:nvSpPr>
          <p:spPr>
            <a:xfrm>
              <a:off x="3117965" y="-940175"/>
              <a:ext cx="15840" cy="6480"/>
            </a:xfrm>
            <a:custGeom>
              <a:avLst/>
              <a:gdLst/>
              <a:ahLst/>
              <a:cxnLst/>
              <a:rect l="l" t="t" r="r" b="b"/>
              <a:pathLst>
                <a:path w="44" h="18" extrusionOk="0">
                  <a:moveTo>
                    <a:pt x="43" y="3"/>
                  </a:moveTo>
                  <a:cubicBezTo>
                    <a:pt x="37" y="1"/>
                    <a:pt x="31" y="0"/>
                    <a:pt x="25" y="0"/>
                  </a:cubicBezTo>
                  <a:cubicBezTo>
                    <a:pt x="19" y="0"/>
                    <a:pt x="12" y="1"/>
                    <a:pt x="7" y="3"/>
                  </a:cubicBezTo>
                  <a:cubicBezTo>
                    <a:pt x="0" y="5"/>
                    <a:pt x="2" y="14"/>
                    <a:pt x="8" y="15"/>
                  </a:cubicBezTo>
                  <a:lnTo>
                    <a:pt x="12" y="17"/>
                  </a:lnTo>
                  <a:lnTo>
                    <a:pt x="37" y="5"/>
                  </a:lnTo>
                  <a:lnTo>
                    <a:pt x="43"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5" name="Google Shape;1555;p29">
              <a:extLst>
                <a:ext uri="{FF2B5EF4-FFF2-40B4-BE49-F238E27FC236}">
                  <a16:creationId xmlns:a16="http://schemas.microsoft.com/office/drawing/2014/main" id="{55FC4592-FEFA-60BA-4775-6596943621AA}"/>
                </a:ext>
              </a:extLst>
            </p:cNvPr>
            <p:cNvSpPr/>
            <p:nvPr/>
          </p:nvSpPr>
          <p:spPr>
            <a:xfrm>
              <a:off x="3156845" y="-909935"/>
              <a:ext cx="11880" cy="10440"/>
            </a:xfrm>
            <a:custGeom>
              <a:avLst/>
              <a:gdLst/>
              <a:ahLst/>
              <a:cxnLst/>
              <a:rect l="l" t="t" r="r" b="b"/>
              <a:pathLst>
                <a:path w="33" h="29" extrusionOk="0">
                  <a:moveTo>
                    <a:pt x="31" y="17"/>
                  </a:moveTo>
                  <a:cubicBezTo>
                    <a:pt x="28" y="12"/>
                    <a:pt x="25" y="6"/>
                    <a:pt x="21" y="0"/>
                  </a:cubicBezTo>
                  <a:lnTo>
                    <a:pt x="11" y="5"/>
                  </a:lnTo>
                  <a:cubicBezTo>
                    <a:pt x="7" y="7"/>
                    <a:pt x="4" y="9"/>
                    <a:pt x="0" y="10"/>
                  </a:cubicBezTo>
                  <a:cubicBezTo>
                    <a:pt x="7" y="17"/>
                    <a:pt x="14" y="22"/>
                    <a:pt x="21" y="27"/>
                  </a:cubicBezTo>
                  <a:cubicBezTo>
                    <a:pt x="22" y="27"/>
                    <a:pt x="22" y="28"/>
                    <a:pt x="24" y="28"/>
                  </a:cubicBezTo>
                  <a:cubicBezTo>
                    <a:pt x="25" y="28"/>
                    <a:pt x="27" y="27"/>
                    <a:pt x="28" y="27"/>
                  </a:cubicBezTo>
                  <a:lnTo>
                    <a:pt x="30" y="25"/>
                  </a:lnTo>
                  <a:lnTo>
                    <a:pt x="31" y="24"/>
                  </a:lnTo>
                  <a:cubicBezTo>
                    <a:pt x="32" y="23"/>
                    <a:pt x="32" y="22"/>
                    <a:pt x="32" y="20"/>
                  </a:cubicBezTo>
                  <a:cubicBezTo>
                    <a:pt x="32" y="19"/>
                    <a:pt x="32" y="18"/>
                    <a:pt x="31"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6" name="Google Shape;1556;p29">
              <a:extLst>
                <a:ext uri="{FF2B5EF4-FFF2-40B4-BE49-F238E27FC236}">
                  <a16:creationId xmlns:a16="http://schemas.microsoft.com/office/drawing/2014/main" id="{A2811223-A98B-8A45-8901-A7784902CF9B}"/>
                </a:ext>
              </a:extLst>
            </p:cNvPr>
            <p:cNvSpPr/>
            <p:nvPr/>
          </p:nvSpPr>
          <p:spPr>
            <a:xfrm>
              <a:off x="3186005" y="-913535"/>
              <a:ext cx="11520" cy="8640"/>
            </a:xfrm>
            <a:custGeom>
              <a:avLst/>
              <a:gdLst/>
              <a:ahLst/>
              <a:cxnLst/>
              <a:rect l="l" t="t" r="r" b="b"/>
              <a:pathLst>
                <a:path w="32" h="24" extrusionOk="0">
                  <a:moveTo>
                    <a:pt x="18" y="20"/>
                  </a:moveTo>
                  <a:cubicBezTo>
                    <a:pt x="25" y="23"/>
                    <a:pt x="31" y="14"/>
                    <a:pt x="28" y="7"/>
                  </a:cubicBezTo>
                  <a:lnTo>
                    <a:pt x="24" y="0"/>
                  </a:lnTo>
                  <a:lnTo>
                    <a:pt x="0" y="9"/>
                  </a:lnTo>
                  <a:cubicBezTo>
                    <a:pt x="3" y="12"/>
                    <a:pt x="6" y="14"/>
                    <a:pt x="9" y="16"/>
                  </a:cubicBezTo>
                  <a:cubicBezTo>
                    <a:pt x="12" y="17"/>
                    <a:pt x="15" y="19"/>
                    <a:pt x="18"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7" name="Google Shape;1557;p29">
              <a:extLst>
                <a:ext uri="{FF2B5EF4-FFF2-40B4-BE49-F238E27FC236}">
                  <a16:creationId xmlns:a16="http://schemas.microsoft.com/office/drawing/2014/main" id="{63166F4C-AB2B-9B7C-DF3A-CC357A3E720A}"/>
                </a:ext>
              </a:extLst>
            </p:cNvPr>
            <p:cNvSpPr/>
            <p:nvPr/>
          </p:nvSpPr>
          <p:spPr>
            <a:xfrm>
              <a:off x="3140645" y="-948095"/>
              <a:ext cx="49320" cy="31680"/>
            </a:xfrm>
            <a:custGeom>
              <a:avLst/>
              <a:gdLst/>
              <a:ahLst/>
              <a:cxnLst/>
              <a:rect l="l" t="t" r="r" b="b"/>
              <a:pathLst>
                <a:path w="137" h="88" extrusionOk="0">
                  <a:moveTo>
                    <a:pt x="72" y="61"/>
                  </a:moveTo>
                  <a:cubicBezTo>
                    <a:pt x="84" y="69"/>
                    <a:pt x="95" y="77"/>
                    <a:pt x="105" y="87"/>
                  </a:cubicBezTo>
                  <a:lnTo>
                    <a:pt x="136" y="73"/>
                  </a:lnTo>
                  <a:cubicBezTo>
                    <a:pt x="133" y="68"/>
                    <a:pt x="130" y="64"/>
                    <a:pt x="126" y="59"/>
                  </a:cubicBezTo>
                  <a:cubicBezTo>
                    <a:pt x="114" y="47"/>
                    <a:pt x="96" y="42"/>
                    <a:pt x="84" y="30"/>
                  </a:cubicBezTo>
                  <a:cubicBezTo>
                    <a:pt x="77" y="22"/>
                    <a:pt x="69" y="15"/>
                    <a:pt x="60" y="10"/>
                  </a:cubicBezTo>
                  <a:cubicBezTo>
                    <a:pt x="52" y="6"/>
                    <a:pt x="44" y="2"/>
                    <a:pt x="36" y="0"/>
                  </a:cubicBezTo>
                  <a:cubicBezTo>
                    <a:pt x="24" y="5"/>
                    <a:pt x="12" y="10"/>
                    <a:pt x="0" y="15"/>
                  </a:cubicBezTo>
                  <a:cubicBezTo>
                    <a:pt x="11" y="19"/>
                    <a:pt x="23" y="23"/>
                    <a:pt x="33" y="30"/>
                  </a:cubicBezTo>
                  <a:cubicBezTo>
                    <a:pt x="37" y="32"/>
                    <a:pt x="41" y="35"/>
                    <a:pt x="45" y="37"/>
                  </a:cubicBezTo>
                  <a:cubicBezTo>
                    <a:pt x="54" y="46"/>
                    <a:pt x="63" y="54"/>
                    <a:pt x="72" y="6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8" name="Google Shape;1558;p29">
              <a:extLst>
                <a:ext uri="{FF2B5EF4-FFF2-40B4-BE49-F238E27FC236}">
                  <a16:creationId xmlns:a16="http://schemas.microsoft.com/office/drawing/2014/main" id="{90BA3775-7BCE-081D-E284-44D87C45E164}"/>
                </a:ext>
              </a:extLst>
            </p:cNvPr>
            <p:cNvSpPr/>
            <p:nvPr/>
          </p:nvSpPr>
          <p:spPr>
            <a:xfrm>
              <a:off x="3138485" y="-949175"/>
              <a:ext cx="15840" cy="6840"/>
            </a:xfrm>
            <a:custGeom>
              <a:avLst/>
              <a:gdLst/>
              <a:ahLst/>
              <a:cxnLst/>
              <a:rect l="l" t="t" r="r" b="b"/>
              <a:pathLst>
                <a:path w="44" h="19" extrusionOk="0">
                  <a:moveTo>
                    <a:pt x="6" y="1"/>
                  </a:moveTo>
                  <a:cubicBezTo>
                    <a:pt x="6" y="1"/>
                    <a:pt x="5" y="1"/>
                    <a:pt x="4" y="1"/>
                  </a:cubicBezTo>
                  <a:cubicBezTo>
                    <a:pt x="3" y="2"/>
                    <a:pt x="2" y="3"/>
                    <a:pt x="1" y="5"/>
                  </a:cubicBezTo>
                  <a:cubicBezTo>
                    <a:pt x="0" y="7"/>
                    <a:pt x="0" y="7"/>
                    <a:pt x="0" y="9"/>
                  </a:cubicBezTo>
                  <a:cubicBezTo>
                    <a:pt x="0" y="10"/>
                    <a:pt x="0" y="12"/>
                    <a:pt x="1" y="14"/>
                  </a:cubicBezTo>
                  <a:cubicBezTo>
                    <a:pt x="2" y="16"/>
                    <a:pt x="3" y="16"/>
                    <a:pt x="4" y="17"/>
                  </a:cubicBezTo>
                  <a:cubicBezTo>
                    <a:pt x="5" y="18"/>
                    <a:pt x="6" y="18"/>
                    <a:pt x="6" y="18"/>
                  </a:cubicBezTo>
                  <a:cubicBezTo>
                    <a:pt x="18" y="13"/>
                    <a:pt x="30" y="8"/>
                    <a:pt x="43" y="3"/>
                  </a:cubicBezTo>
                  <a:cubicBezTo>
                    <a:pt x="35" y="1"/>
                    <a:pt x="27" y="0"/>
                    <a:pt x="19" y="0"/>
                  </a:cubicBezTo>
                  <a:cubicBezTo>
                    <a:pt x="15" y="0"/>
                    <a:pt x="10" y="0"/>
                    <a:pt x="6"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9" name="Google Shape;1559;p29">
              <a:extLst>
                <a:ext uri="{FF2B5EF4-FFF2-40B4-BE49-F238E27FC236}">
                  <a16:creationId xmlns:a16="http://schemas.microsoft.com/office/drawing/2014/main" id="{85CCFF02-F270-63BC-8F92-00E8EFF40161}"/>
                </a:ext>
              </a:extLst>
            </p:cNvPr>
            <p:cNvSpPr/>
            <p:nvPr/>
          </p:nvSpPr>
          <p:spPr>
            <a:xfrm>
              <a:off x="3178445" y="-921815"/>
              <a:ext cx="16560" cy="11880"/>
            </a:xfrm>
            <a:custGeom>
              <a:avLst/>
              <a:gdLst/>
              <a:ahLst/>
              <a:cxnLst/>
              <a:rect l="l" t="t" r="r" b="b"/>
              <a:pathLst>
                <a:path w="46" h="33" extrusionOk="0">
                  <a:moveTo>
                    <a:pt x="0" y="14"/>
                  </a:moveTo>
                  <a:cubicBezTo>
                    <a:pt x="7" y="21"/>
                    <a:pt x="14" y="27"/>
                    <a:pt x="21" y="32"/>
                  </a:cubicBezTo>
                  <a:lnTo>
                    <a:pt x="45" y="22"/>
                  </a:lnTo>
                  <a:cubicBezTo>
                    <a:pt x="44" y="20"/>
                    <a:pt x="42" y="17"/>
                    <a:pt x="40" y="14"/>
                  </a:cubicBezTo>
                  <a:cubicBezTo>
                    <a:pt x="38" y="9"/>
                    <a:pt x="35" y="4"/>
                    <a:pt x="32" y="0"/>
                  </a:cubicBezTo>
                  <a:lnTo>
                    <a:pt x="0"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0" name="Google Shape;1560;p29">
              <a:extLst>
                <a:ext uri="{FF2B5EF4-FFF2-40B4-BE49-F238E27FC236}">
                  <a16:creationId xmlns:a16="http://schemas.microsoft.com/office/drawing/2014/main" id="{8AA674DD-A390-6CA9-3DC7-0B7286F257C9}"/>
                </a:ext>
              </a:extLst>
            </p:cNvPr>
            <p:cNvSpPr/>
            <p:nvPr/>
          </p:nvSpPr>
          <p:spPr>
            <a:xfrm>
              <a:off x="3164045" y="-955295"/>
              <a:ext cx="45000" cy="29160"/>
            </a:xfrm>
            <a:custGeom>
              <a:avLst/>
              <a:gdLst/>
              <a:ahLst/>
              <a:cxnLst/>
              <a:rect l="l" t="t" r="r" b="b"/>
              <a:pathLst>
                <a:path w="125" h="81" extrusionOk="0">
                  <a:moveTo>
                    <a:pt x="61" y="51"/>
                  </a:moveTo>
                  <a:cubicBezTo>
                    <a:pt x="74" y="60"/>
                    <a:pt x="86" y="70"/>
                    <a:pt x="99" y="80"/>
                  </a:cubicBezTo>
                  <a:lnTo>
                    <a:pt x="116" y="72"/>
                  </a:lnTo>
                  <a:lnTo>
                    <a:pt x="124" y="69"/>
                  </a:lnTo>
                  <a:cubicBezTo>
                    <a:pt x="111" y="54"/>
                    <a:pt x="97" y="42"/>
                    <a:pt x="80" y="32"/>
                  </a:cubicBezTo>
                  <a:cubicBezTo>
                    <a:pt x="66" y="21"/>
                    <a:pt x="51" y="12"/>
                    <a:pt x="36" y="3"/>
                  </a:cubicBezTo>
                  <a:cubicBezTo>
                    <a:pt x="34" y="2"/>
                    <a:pt x="32" y="1"/>
                    <a:pt x="30" y="0"/>
                  </a:cubicBezTo>
                  <a:cubicBezTo>
                    <a:pt x="20" y="3"/>
                    <a:pt x="11" y="7"/>
                    <a:pt x="0" y="10"/>
                  </a:cubicBezTo>
                  <a:cubicBezTo>
                    <a:pt x="6" y="13"/>
                    <a:pt x="12" y="16"/>
                    <a:pt x="17" y="19"/>
                  </a:cubicBezTo>
                  <a:cubicBezTo>
                    <a:pt x="33" y="28"/>
                    <a:pt x="47" y="39"/>
                    <a:pt x="61" y="5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1" name="Google Shape;1561;p29">
              <a:extLst>
                <a:ext uri="{FF2B5EF4-FFF2-40B4-BE49-F238E27FC236}">
                  <a16:creationId xmlns:a16="http://schemas.microsoft.com/office/drawing/2014/main" id="{0F7D9145-C4C6-E708-E020-4159C8D403E8}"/>
                </a:ext>
              </a:extLst>
            </p:cNvPr>
            <p:cNvSpPr/>
            <p:nvPr/>
          </p:nvSpPr>
          <p:spPr>
            <a:xfrm>
              <a:off x="3208685" y="-922895"/>
              <a:ext cx="4680" cy="3600"/>
            </a:xfrm>
            <a:custGeom>
              <a:avLst/>
              <a:gdLst/>
              <a:ahLst/>
              <a:cxnLst/>
              <a:rect l="l" t="t" r="r" b="b"/>
              <a:pathLst>
                <a:path w="13" h="10" extrusionOk="0">
                  <a:moveTo>
                    <a:pt x="2" y="8"/>
                  </a:moveTo>
                  <a:cubicBezTo>
                    <a:pt x="3" y="8"/>
                    <a:pt x="4" y="9"/>
                    <a:pt x="5" y="9"/>
                  </a:cubicBezTo>
                  <a:cubicBezTo>
                    <a:pt x="6" y="9"/>
                    <a:pt x="8" y="9"/>
                    <a:pt x="9" y="8"/>
                  </a:cubicBezTo>
                  <a:cubicBezTo>
                    <a:pt x="10" y="7"/>
                    <a:pt x="10" y="6"/>
                    <a:pt x="11" y="5"/>
                  </a:cubicBezTo>
                  <a:cubicBezTo>
                    <a:pt x="12" y="4"/>
                    <a:pt x="12" y="3"/>
                    <a:pt x="12" y="2"/>
                  </a:cubicBezTo>
                  <a:cubicBezTo>
                    <a:pt x="12" y="1"/>
                    <a:pt x="12" y="0"/>
                    <a:pt x="12" y="0"/>
                  </a:cubicBezTo>
                  <a:lnTo>
                    <a:pt x="0" y="6"/>
                  </a:lnTo>
                  <a:lnTo>
                    <a:pt x="2" y="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2" name="Google Shape;1562;p29">
              <a:extLst>
                <a:ext uri="{FF2B5EF4-FFF2-40B4-BE49-F238E27FC236}">
                  <a16:creationId xmlns:a16="http://schemas.microsoft.com/office/drawing/2014/main" id="{D26C6288-6283-0243-E3CD-82BAD89B1840}"/>
                </a:ext>
              </a:extLst>
            </p:cNvPr>
            <p:cNvSpPr/>
            <p:nvPr/>
          </p:nvSpPr>
          <p:spPr>
            <a:xfrm>
              <a:off x="3162245" y="-957455"/>
              <a:ext cx="13320" cy="6120"/>
            </a:xfrm>
            <a:custGeom>
              <a:avLst/>
              <a:gdLst/>
              <a:ahLst/>
              <a:cxnLst/>
              <a:rect l="l" t="t" r="r" b="b"/>
              <a:pathLst>
                <a:path w="37" h="17" extrusionOk="0">
                  <a:moveTo>
                    <a:pt x="7" y="0"/>
                  </a:moveTo>
                  <a:cubicBezTo>
                    <a:pt x="6" y="0"/>
                    <a:pt x="5" y="1"/>
                    <a:pt x="4" y="1"/>
                  </a:cubicBezTo>
                  <a:cubicBezTo>
                    <a:pt x="3" y="2"/>
                    <a:pt x="2" y="2"/>
                    <a:pt x="1" y="4"/>
                  </a:cubicBezTo>
                  <a:cubicBezTo>
                    <a:pt x="0" y="6"/>
                    <a:pt x="0" y="7"/>
                    <a:pt x="0" y="9"/>
                  </a:cubicBezTo>
                  <a:cubicBezTo>
                    <a:pt x="0" y="10"/>
                    <a:pt x="0" y="11"/>
                    <a:pt x="1" y="13"/>
                  </a:cubicBezTo>
                  <a:cubicBezTo>
                    <a:pt x="2" y="15"/>
                    <a:pt x="3" y="15"/>
                    <a:pt x="4" y="16"/>
                  </a:cubicBezTo>
                  <a:lnTo>
                    <a:pt x="5" y="16"/>
                  </a:lnTo>
                  <a:cubicBezTo>
                    <a:pt x="15" y="13"/>
                    <a:pt x="25" y="9"/>
                    <a:pt x="36" y="6"/>
                  </a:cubicBezTo>
                  <a:cubicBezTo>
                    <a:pt x="28" y="2"/>
                    <a:pt x="21" y="0"/>
                    <a:pt x="13" y="0"/>
                  </a:cubicBezTo>
                  <a:cubicBezTo>
                    <a:pt x="11" y="0"/>
                    <a:pt x="9" y="0"/>
                    <a:pt x="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3" name="Google Shape;1563;p29">
              <a:extLst>
                <a:ext uri="{FF2B5EF4-FFF2-40B4-BE49-F238E27FC236}">
                  <a16:creationId xmlns:a16="http://schemas.microsoft.com/office/drawing/2014/main" id="{225368E5-7497-A2F7-667B-7747D5F1943A}"/>
                </a:ext>
              </a:extLst>
            </p:cNvPr>
            <p:cNvSpPr/>
            <p:nvPr/>
          </p:nvSpPr>
          <p:spPr>
            <a:xfrm>
              <a:off x="3199325" y="-930455"/>
              <a:ext cx="14040" cy="10440"/>
            </a:xfrm>
            <a:custGeom>
              <a:avLst/>
              <a:gdLst/>
              <a:ahLst/>
              <a:cxnLst/>
              <a:rect l="l" t="t" r="r" b="b"/>
              <a:pathLst>
                <a:path w="39" h="29" extrusionOk="0">
                  <a:moveTo>
                    <a:pt x="25" y="0"/>
                  </a:moveTo>
                  <a:lnTo>
                    <a:pt x="18" y="3"/>
                  </a:lnTo>
                  <a:lnTo>
                    <a:pt x="0" y="12"/>
                  </a:lnTo>
                  <a:cubicBezTo>
                    <a:pt x="5" y="16"/>
                    <a:pt x="10" y="20"/>
                    <a:pt x="16" y="23"/>
                  </a:cubicBezTo>
                  <a:cubicBezTo>
                    <a:pt x="20" y="25"/>
                    <a:pt x="23" y="26"/>
                    <a:pt x="26" y="28"/>
                  </a:cubicBezTo>
                  <a:lnTo>
                    <a:pt x="38" y="21"/>
                  </a:lnTo>
                  <a:lnTo>
                    <a:pt x="38" y="20"/>
                  </a:lnTo>
                  <a:lnTo>
                    <a:pt x="38" y="19"/>
                  </a:lnTo>
                  <a:cubicBezTo>
                    <a:pt x="37" y="17"/>
                    <a:pt x="36" y="15"/>
                    <a:pt x="35" y="13"/>
                  </a:cubicBezTo>
                  <a:cubicBezTo>
                    <a:pt x="32" y="9"/>
                    <a:pt x="29" y="4"/>
                    <a:pt x="2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4" name="Google Shape;1564;p29">
              <a:extLst>
                <a:ext uri="{FF2B5EF4-FFF2-40B4-BE49-F238E27FC236}">
                  <a16:creationId xmlns:a16="http://schemas.microsoft.com/office/drawing/2014/main" id="{635A46F9-83AC-A78E-E192-7312157EE791}"/>
                </a:ext>
              </a:extLst>
            </p:cNvPr>
            <p:cNvSpPr/>
            <p:nvPr/>
          </p:nvSpPr>
          <p:spPr>
            <a:xfrm>
              <a:off x="3184565" y="-962495"/>
              <a:ext cx="42120" cy="27360"/>
            </a:xfrm>
            <a:custGeom>
              <a:avLst/>
              <a:gdLst/>
              <a:ahLst/>
              <a:cxnLst/>
              <a:rect l="l" t="t" r="r" b="b"/>
              <a:pathLst>
                <a:path w="117" h="76" extrusionOk="0">
                  <a:moveTo>
                    <a:pt x="63" y="47"/>
                  </a:moveTo>
                  <a:cubicBezTo>
                    <a:pt x="75" y="55"/>
                    <a:pt x="87" y="64"/>
                    <a:pt x="98" y="75"/>
                  </a:cubicBezTo>
                  <a:lnTo>
                    <a:pt x="116" y="67"/>
                  </a:lnTo>
                  <a:cubicBezTo>
                    <a:pt x="115" y="65"/>
                    <a:pt x="114" y="62"/>
                    <a:pt x="112" y="59"/>
                  </a:cubicBezTo>
                  <a:cubicBezTo>
                    <a:pt x="109" y="53"/>
                    <a:pt x="105" y="48"/>
                    <a:pt x="100" y="43"/>
                  </a:cubicBezTo>
                  <a:cubicBezTo>
                    <a:pt x="87" y="32"/>
                    <a:pt x="72" y="24"/>
                    <a:pt x="60" y="13"/>
                  </a:cubicBezTo>
                  <a:cubicBezTo>
                    <a:pt x="55" y="8"/>
                    <a:pt x="49" y="4"/>
                    <a:pt x="43" y="0"/>
                  </a:cubicBezTo>
                  <a:cubicBezTo>
                    <a:pt x="28" y="4"/>
                    <a:pt x="14" y="7"/>
                    <a:pt x="0" y="12"/>
                  </a:cubicBezTo>
                  <a:cubicBezTo>
                    <a:pt x="11" y="14"/>
                    <a:pt x="21" y="17"/>
                    <a:pt x="31" y="23"/>
                  </a:cubicBezTo>
                  <a:cubicBezTo>
                    <a:pt x="34" y="25"/>
                    <a:pt x="37" y="27"/>
                    <a:pt x="40" y="29"/>
                  </a:cubicBezTo>
                  <a:cubicBezTo>
                    <a:pt x="48" y="35"/>
                    <a:pt x="55" y="41"/>
                    <a:pt x="63" y="4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5" name="Google Shape;1565;p29">
              <a:extLst>
                <a:ext uri="{FF2B5EF4-FFF2-40B4-BE49-F238E27FC236}">
                  <a16:creationId xmlns:a16="http://schemas.microsoft.com/office/drawing/2014/main" id="{C6DD4455-892E-99FF-5ED7-A8E8F3FF4AB7}"/>
                </a:ext>
              </a:extLst>
            </p:cNvPr>
            <p:cNvSpPr/>
            <p:nvPr/>
          </p:nvSpPr>
          <p:spPr>
            <a:xfrm>
              <a:off x="3183125" y="-965375"/>
              <a:ext cx="7200" cy="2160"/>
            </a:xfrm>
            <a:custGeom>
              <a:avLst/>
              <a:gdLst/>
              <a:ahLst/>
              <a:cxnLst/>
              <a:rect l="l" t="t" r="r" b="b"/>
              <a:pathLst>
                <a:path w="20" h="6" extrusionOk="0">
                  <a:moveTo>
                    <a:pt x="2" y="3"/>
                  </a:moveTo>
                  <a:cubicBezTo>
                    <a:pt x="1" y="4"/>
                    <a:pt x="0" y="4"/>
                    <a:pt x="0" y="5"/>
                  </a:cubicBezTo>
                  <a:lnTo>
                    <a:pt x="19" y="0"/>
                  </a:lnTo>
                  <a:cubicBezTo>
                    <a:pt x="14" y="0"/>
                    <a:pt x="8" y="1"/>
                    <a:pt x="2"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6" name="Google Shape;1566;p29">
              <a:extLst>
                <a:ext uri="{FF2B5EF4-FFF2-40B4-BE49-F238E27FC236}">
                  <a16:creationId xmlns:a16="http://schemas.microsoft.com/office/drawing/2014/main" id="{D4EAE994-F038-DB60-B3AC-B9EA7DEE5462}"/>
                </a:ext>
              </a:extLst>
            </p:cNvPr>
            <p:cNvSpPr/>
            <p:nvPr/>
          </p:nvSpPr>
          <p:spPr>
            <a:xfrm>
              <a:off x="3226325" y="-931175"/>
              <a:ext cx="4320" cy="2880"/>
            </a:xfrm>
            <a:custGeom>
              <a:avLst/>
              <a:gdLst/>
              <a:ahLst/>
              <a:cxnLst/>
              <a:rect l="l" t="t" r="r" b="b"/>
              <a:pathLst>
                <a:path w="12" h="8" extrusionOk="0">
                  <a:moveTo>
                    <a:pt x="2" y="6"/>
                  </a:moveTo>
                  <a:cubicBezTo>
                    <a:pt x="3" y="6"/>
                    <a:pt x="4" y="7"/>
                    <a:pt x="5" y="7"/>
                  </a:cubicBezTo>
                  <a:cubicBezTo>
                    <a:pt x="6" y="7"/>
                    <a:pt x="7" y="7"/>
                    <a:pt x="8" y="6"/>
                  </a:cubicBezTo>
                  <a:cubicBezTo>
                    <a:pt x="9" y="5"/>
                    <a:pt x="9" y="5"/>
                    <a:pt x="10" y="4"/>
                  </a:cubicBezTo>
                  <a:cubicBezTo>
                    <a:pt x="11" y="3"/>
                    <a:pt x="11" y="2"/>
                    <a:pt x="11" y="1"/>
                  </a:cubicBezTo>
                  <a:cubicBezTo>
                    <a:pt x="11" y="0"/>
                    <a:pt x="10" y="0"/>
                    <a:pt x="10" y="0"/>
                  </a:cubicBezTo>
                  <a:lnTo>
                    <a:pt x="0" y="5"/>
                  </a:lnTo>
                  <a:lnTo>
                    <a:pt x="2"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7" name="Google Shape;1567;p29">
              <a:extLst>
                <a:ext uri="{FF2B5EF4-FFF2-40B4-BE49-F238E27FC236}">
                  <a16:creationId xmlns:a16="http://schemas.microsoft.com/office/drawing/2014/main" id="{C7A22E1B-2E53-9F80-A3A7-87FD362E8254}"/>
                </a:ext>
              </a:extLst>
            </p:cNvPr>
            <p:cNvSpPr/>
            <p:nvPr/>
          </p:nvSpPr>
          <p:spPr>
            <a:xfrm>
              <a:off x="3182045" y="-965735"/>
              <a:ext cx="18000" cy="7560"/>
            </a:xfrm>
            <a:custGeom>
              <a:avLst/>
              <a:gdLst/>
              <a:ahLst/>
              <a:cxnLst/>
              <a:rect l="l" t="t" r="r" b="b"/>
              <a:pathLst>
                <a:path w="50" h="21" extrusionOk="0">
                  <a:moveTo>
                    <a:pt x="6" y="20"/>
                  </a:moveTo>
                  <a:lnTo>
                    <a:pt x="7" y="20"/>
                  </a:lnTo>
                  <a:cubicBezTo>
                    <a:pt x="21" y="16"/>
                    <a:pt x="35" y="12"/>
                    <a:pt x="49" y="8"/>
                  </a:cubicBezTo>
                  <a:cubicBezTo>
                    <a:pt x="49" y="8"/>
                    <a:pt x="48" y="8"/>
                    <a:pt x="47" y="7"/>
                  </a:cubicBezTo>
                  <a:cubicBezTo>
                    <a:pt x="40" y="3"/>
                    <a:pt x="32" y="1"/>
                    <a:pt x="23" y="0"/>
                  </a:cubicBezTo>
                  <a:lnTo>
                    <a:pt x="3" y="5"/>
                  </a:lnTo>
                  <a:cubicBezTo>
                    <a:pt x="2" y="6"/>
                    <a:pt x="2" y="7"/>
                    <a:pt x="1" y="8"/>
                  </a:cubicBezTo>
                  <a:cubicBezTo>
                    <a:pt x="0" y="9"/>
                    <a:pt x="0" y="10"/>
                    <a:pt x="0" y="12"/>
                  </a:cubicBezTo>
                  <a:cubicBezTo>
                    <a:pt x="0" y="13"/>
                    <a:pt x="0" y="14"/>
                    <a:pt x="1" y="16"/>
                  </a:cubicBezTo>
                  <a:cubicBezTo>
                    <a:pt x="2" y="18"/>
                    <a:pt x="3" y="19"/>
                    <a:pt x="4" y="19"/>
                  </a:cubicBezTo>
                  <a:cubicBezTo>
                    <a:pt x="5" y="20"/>
                    <a:pt x="5" y="20"/>
                    <a:pt x="6"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8" name="Google Shape;1568;p29">
              <a:extLst>
                <a:ext uri="{FF2B5EF4-FFF2-40B4-BE49-F238E27FC236}">
                  <a16:creationId xmlns:a16="http://schemas.microsoft.com/office/drawing/2014/main" id="{BDAEE636-36A6-C71A-3ED4-34A7BAA75157}"/>
                </a:ext>
              </a:extLst>
            </p:cNvPr>
            <p:cNvSpPr/>
            <p:nvPr/>
          </p:nvSpPr>
          <p:spPr>
            <a:xfrm>
              <a:off x="3219845" y="-938375"/>
              <a:ext cx="10800" cy="9360"/>
            </a:xfrm>
            <a:custGeom>
              <a:avLst/>
              <a:gdLst/>
              <a:ahLst/>
              <a:cxnLst/>
              <a:rect l="l" t="t" r="r" b="b"/>
              <a:pathLst>
                <a:path w="30" h="26" extrusionOk="0">
                  <a:moveTo>
                    <a:pt x="19" y="0"/>
                  </a:moveTo>
                  <a:lnTo>
                    <a:pt x="0" y="7"/>
                  </a:lnTo>
                  <a:lnTo>
                    <a:pt x="3" y="10"/>
                  </a:lnTo>
                  <a:cubicBezTo>
                    <a:pt x="7" y="16"/>
                    <a:pt x="12" y="21"/>
                    <a:pt x="18" y="25"/>
                  </a:cubicBezTo>
                  <a:lnTo>
                    <a:pt x="28" y="20"/>
                  </a:lnTo>
                  <a:cubicBezTo>
                    <a:pt x="29" y="20"/>
                    <a:pt x="29" y="19"/>
                    <a:pt x="29" y="19"/>
                  </a:cubicBezTo>
                  <a:cubicBezTo>
                    <a:pt x="29" y="18"/>
                    <a:pt x="29" y="18"/>
                    <a:pt x="28" y="18"/>
                  </a:cubicBezTo>
                  <a:cubicBezTo>
                    <a:pt x="27" y="16"/>
                    <a:pt x="26" y="14"/>
                    <a:pt x="25" y="13"/>
                  </a:cubicBezTo>
                  <a:cubicBezTo>
                    <a:pt x="23" y="9"/>
                    <a:pt x="21" y="4"/>
                    <a:pt x="1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9" name="Google Shape;1569;p29">
              <a:extLst>
                <a:ext uri="{FF2B5EF4-FFF2-40B4-BE49-F238E27FC236}">
                  <a16:creationId xmlns:a16="http://schemas.microsoft.com/office/drawing/2014/main" id="{3144B8C1-4A95-5709-6885-CC9BB5832CAF}"/>
                </a:ext>
              </a:extLst>
            </p:cNvPr>
            <p:cNvSpPr/>
            <p:nvPr/>
          </p:nvSpPr>
          <p:spPr>
            <a:xfrm>
              <a:off x="3242525" y="-937655"/>
              <a:ext cx="6120" cy="2880"/>
            </a:xfrm>
            <a:custGeom>
              <a:avLst/>
              <a:gdLst/>
              <a:ahLst/>
              <a:cxnLst/>
              <a:rect l="l" t="t" r="r" b="b"/>
              <a:pathLst>
                <a:path w="17" h="8" extrusionOk="0">
                  <a:moveTo>
                    <a:pt x="7" y="7"/>
                  </a:moveTo>
                  <a:lnTo>
                    <a:pt x="8" y="7"/>
                  </a:lnTo>
                  <a:cubicBezTo>
                    <a:pt x="9" y="7"/>
                    <a:pt x="11" y="7"/>
                    <a:pt x="12" y="6"/>
                  </a:cubicBezTo>
                  <a:cubicBezTo>
                    <a:pt x="13" y="5"/>
                    <a:pt x="14" y="4"/>
                    <a:pt x="15" y="3"/>
                  </a:cubicBezTo>
                  <a:cubicBezTo>
                    <a:pt x="16" y="2"/>
                    <a:pt x="16" y="1"/>
                    <a:pt x="16" y="0"/>
                  </a:cubicBezTo>
                  <a:lnTo>
                    <a:pt x="0" y="5"/>
                  </a:lnTo>
                  <a:cubicBezTo>
                    <a:pt x="2" y="6"/>
                    <a:pt x="4" y="7"/>
                    <a:pt x="7"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0" name="Google Shape;1570;p29">
              <a:extLst>
                <a:ext uri="{FF2B5EF4-FFF2-40B4-BE49-F238E27FC236}">
                  <a16:creationId xmlns:a16="http://schemas.microsoft.com/office/drawing/2014/main" id="{04613485-03C4-43CA-F0FC-0708FC8605F5}"/>
                </a:ext>
              </a:extLst>
            </p:cNvPr>
            <p:cNvSpPr/>
            <p:nvPr/>
          </p:nvSpPr>
          <p:spPr>
            <a:xfrm>
              <a:off x="3211205" y="-968255"/>
              <a:ext cx="35640" cy="26640"/>
            </a:xfrm>
            <a:custGeom>
              <a:avLst/>
              <a:gdLst/>
              <a:ahLst/>
              <a:cxnLst/>
              <a:rect l="l" t="t" r="r" b="b"/>
              <a:pathLst>
                <a:path w="99" h="74" extrusionOk="0">
                  <a:moveTo>
                    <a:pt x="5" y="12"/>
                  </a:moveTo>
                  <a:cubicBezTo>
                    <a:pt x="28" y="18"/>
                    <a:pt x="41" y="44"/>
                    <a:pt x="60" y="58"/>
                  </a:cubicBezTo>
                  <a:cubicBezTo>
                    <a:pt x="64" y="62"/>
                    <a:pt x="68" y="67"/>
                    <a:pt x="71" y="72"/>
                  </a:cubicBezTo>
                  <a:lnTo>
                    <a:pt x="71" y="73"/>
                  </a:lnTo>
                  <a:lnTo>
                    <a:pt x="86" y="68"/>
                  </a:lnTo>
                  <a:cubicBezTo>
                    <a:pt x="90" y="66"/>
                    <a:pt x="94" y="65"/>
                    <a:pt x="98" y="64"/>
                  </a:cubicBezTo>
                  <a:cubicBezTo>
                    <a:pt x="96" y="60"/>
                    <a:pt x="94" y="56"/>
                    <a:pt x="93" y="53"/>
                  </a:cubicBezTo>
                  <a:cubicBezTo>
                    <a:pt x="86" y="39"/>
                    <a:pt x="73" y="36"/>
                    <a:pt x="64" y="24"/>
                  </a:cubicBezTo>
                  <a:cubicBezTo>
                    <a:pt x="58" y="15"/>
                    <a:pt x="50" y="7"/>
                    <a:pt x="40" y="1"/>
                  </a:cubicBezTo>
                  <a:cubicBezTo>
                    <a:pt x="39" y="1"/>
                    <a:pt x="38" y="0"/>
                    <a:pt x="37" y="0"/>
                  </a:cubicBezTo>
                  <a:cubicBezTo>
                    <a:pt x="25" y="2"/>
                    <a:pt x="12" y="5"/>
                    <a:pt x="0" y="8"/>
                  </a:cubicBezTo>
                  <a:cubicBezTo>
                    <a:pt x="0" y="9"/>
                    <a:pt x="1" y="10"/>
                    <a:pt x="3" y="11"/>
                  </a:cubicBezTo>
                  <a:cubicBezTo>
                    <a:pt x="3" y="11"/>
                    <a:pt x="4" y="12"/>
                    <a:pt x="5"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1" name="Google Shape;1571;p29">
              <a:extLst>
                <a:ext uri="{FF2B5EF4-FFF2-40B4-BE49-F238E27FC236}">
                  <a16:creationId xmlns:a16="http://schemas.microsoft.com/office/drawing/2014/main" id="{588E3D2F-8E8A-FA98-D7D7-309C4D7EE16B}"/>
                </a:ext>
              </a:extLst>
            </p:cNvPr>
            <p:cNvSpPr/>
            <p:nvPr/>
          </p:nvSpPr>
          <p:spPr>
            <a:xfrm>
              <a:off x="3210485" y="-970415"/>
              <a:ext cx="14400" cy="5400"/>
            </a:xfrm>
            <a:custGeom>
              <a:avLst/>
              <a:gdLst/>
              <a:ahLst/>
              <a:cxnLst/>
              <a:rect l="l" t="t" r="r" b="b"/>
              <a:pathLst>
                <a:path w="40" h="15" extrusionOk="0">
                  <a:moveTo>
                    <a:pt x="7" y="0"/>
                  </a:moveTo>
                  <a:cubicBezTo>
                    <a:pt x="7" y="1"/>
                    <a:pt x="6" y="1"/>
                    <a:pt x="5" y="1"/>
                  </a:cubicBezTo>
                  <a:cubicBezTo>
                    <a:pt x="4" y="2"/>
                    <a:pt x="3" y="3"/>
                    <a:pt x="2" y="5"/>
                  </a:cubicBezTo>
                  <a:cubicBezTo>
                    <a:pt x="1" y="7"/>
                    <a:pt x="0" y="8"/>
                    <a:pt x="0" y="9"/>
                  </a:cubicBezTo>
                  <a:cubicBezTo>
                    <a:pt x="0" y="11"/>
                    <a:pt x="1" y="12"/>
                    <a:pt x="2" y="14"/>
                  </a:cubicBezTo>
                  <a:cubicBezTo>
                    <a:pt x="14" y="11"/>
                    <a:pt x="27" y="8"/>
                    <a:pt x="39" y="6"/>
                  </a:cubicBezTo>
                  <a:cubicBezTo>
                    <a:pt x="32" y="2"/>
                    <a:pt x="24" y="0"/>
                    <a:pt x="16" y="0"/>
                  </a:cubicBezTo>
                  <a:cubicBezTo>
                    <a:pt x="13" y="0"/>
                    <a:pt x="10" y="0"/>
                    <a:pt x="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2" name="Google Shape;1572;p29">
              <a:extLst>
                <a:ext uri="{FF2B5EF4-FFF2-40B4-BE49-F238E27FC236}">
                  <a16:creationId xmlns:a16="http://schemas.microsoft.com/office/drawing/2014/main" id="{3DC232FF-20B2-FF0A-0673-F71FACD65022}"/>
                </a:ext>
              </a:extLst>
            </p:cNvPr>
            <p:cNvSpPr/>
            <p:nvPr/>
          </p:nvSpPr>
          <p:spPr>
            <a:xfrm>
              <a:off x="3236765" y="-945215"/>
              <a:ext cx="11880" cy="9720"/>
            </a:xfrm>
            <a:custGeom>
              <a:avLst/>
              <a:gdLst/>
              <a:ahLst/>
              <a:cxnLst/>
              <a:rect l="l" t="t" r="r" b="b"/>
              <a:pathLst>
                <a:path w="33" h="27" extrusionOk="0">
                  <a:moveTo>
                    <a:pt x="27" y="0"/>
                  </a:moveTo>
                  <a:cubicBezTo>
                    <a:pt x="23" y="2"/>
                    <a:pt x="19" y="2"/>
                    <a:pt x="15" y="4"/>
                  </a:cubicBezTo>
                  <a:lnTo>
                    <a:pt x="0" y="9"/>
                  </a:lnTo>
                  <a:cubicBezTo>
                    <a:pt x="1" y="10"/>
                    <a:pt x="1" y="10"/>
                    <a:pt x="2" y="11"/>
                  </a:cubicBezTo>
                  <a:cubicBezTo>
                    <a:pt x="5" y="17"/>
                    <a:pt x="10" y="22"/>
                    <a:pt x="16" y="26"/>
                  </a:cubicBezTo>
                  <a:lnTo>
                    <a:pt x="32" y="21"/>
                  </a:lnTo>
                  <a:cubicBezTo>
                    <a:pt x="32" y="20"/>
                    <a:pt x="32" y="20"/>
                    <a:pt x="32" y="20"/>
                  </a:cubicBezTo>
                  <a:lnTo>
                    <a:pt x="32" y="19"/>
                  </a:lnTo>
                  <a:cubicBezTo>
                    <a:pt x="31" y="13"/>
                    <a:pt x="29" y="6"/>
                    <a:pt x="2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3" name="Google Shape;1573;p29">
              <a:extLst>
                <a:ext uri="{FF2B5EF4-FFF2-40B4-BE49-F238E27FC236}">
                  <a16:creationId xmlns:a16="http://schemas.microsoft.com/office/drawing/2014/main" id="{EFCCE67E-45BD-6DEF-CB93-C18229F68AE9}"/>
                </a:ext>
              </a:extLst>
            </p:cNvPr>
            <p:cNvSpPr/>
            <p:nvPr/>
          </p:nvSpPr>
          <p:spPr>
            <a:xfrm>
              <a:off x="3233885" y="-972215"/>
              <a:ext cx="36000" cy="24480"/>
            </a:xfrm>
            <a:custGeom>
              <a:avLst/>
              <a:gdLst/>
              <a:ahLst/>
              <a:cxnLst/>
              <a:rect l="l" t="t" r="r" b="b"/>
              <a:pathLst>
                <a:path w="100" h="68" extrusionOk="0">
                  <a:moveTo>
                    <a:pt x="55" y="57"/>
                  </a:moveTo>
                  <a:lnTo>
                    <a:pt x="65" y="67"/>
                  </a:lnTo>
                  <a:lnTo>
                    <a:pt x="76" y="65"/>
                  </a:lnTo>
                  <a:cubicBezTo>
                    <a:pt x="81" y="64"/>
                    <a:pt x="86" y="63"/>
                    <a:pt x="91" y="63"/>
                  </a:cubicBezTo>
                  <a:cubicBezTo>
                    <a:pt x="94" y="63"/>
                    <a:pt x="97" y="63"/>
                    <a:pt x="99" y="64"/>
                  </a:cubicBezTo>
                  <a:cubicBezTo>
                    <a:pt x="91" y="52"/>
                    <a:pt x="82" y="41"/>
                    <a:pt x="72" y="31"/>
                  </a:cubicBezTo>
                  <a:cubicBezTo>
                    <a:pt x="62" y="18"/>
                    <a:pt x="50" y="8"/>
                    <a:pt x="36" y="0"/>
                  </a:cubicBezTo>
                  <a:cubicBezTo>
                    <a:pt x="24" y="1"/>
                    <a:pt x="12" y="3"/>
                    <a:pt x="0" y="6"/>
                  </a:cubicBezTo>
                  <a:cubicBezTo>
                    <a:pt x="0" y="6"/>
                    <a:pt x="1" y="7"/>
                    <a:pt x="2" y="7"/>
                  </a:cubicBezTo>
                  <a:cubicBezTo>
                    <a:pt x="23" y="20"/>
                    <a:pt x="41" y="37"/>
                    <a:pt x="55" y="5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4" name="Google Shape;1574;p29">
              <a:extLst>
                <a:ext uri="{FF2B5EF4-FFF2-40B4-BE49-F238E27FC236}">
                  <a16:creationId xmlns:a16="http://schemas.microsoft.com/office/drawing/2014/main" id="{86417A2F-0BF6-9374-1308-13F4BBC24B33}"/>
                </a:ext>
              </a:extLst>
            </p:cNvPr>
            <p:cNvSpPr/>
            <p:nvPr/>
          </p:nvSpPr>
          <p:spPr>
            <a:xfrm>
              <a:off x="3262325" y="-944495"/>
              <a:ext cx="14040" cy="11520"/>
            </a:xfrm>
            <a:custGeom>
              <a:avLst/>
              <a:gdLst/>
              <a:ahLst/>
              <a:cxnLst/>
              <a:rect l="l" t="t" r="r" b="b"/>
              <a:pathLst>
                <a:path w="39" h="32" extrusionOk="0">
                  <a:moveTo>
                    <a:pt x="2" y="10"/>
                  </a:moveTo>
                  <a:cubicBezTo>
                    <a:pt x="8" y="18"/>
                    <a:pt x="17" y="21"/>
                    <a:pt x="23" y="29"/>
                  </a:cubicBezTo>
                  <a:cubicBezTo>
                    <a:pt x="24" y="29"/>
                    <a:pt x="24" y="30"/>
                    <a:pt x="25" y="30"/>
                  </a:cubicBezTo>
                  <a:cubicBezTo>
                    <a:pt x="26" y="31"/>
                    <a:pt x="27" y="31"/>
                    <a:pt x="29" y="31"/>
                  </a:cubicBezTo>
                  <a:cubicBezTo>
                    <a:pt x="30" y="31"/>
                    <a:pt x="32" y="31"/>
                    <a:pt x="34" y="30"/>
                  </a:cubicBezTo>
                  <a:cubicBezTo>
                    <a:pt x="36" y="29"/>
                    <a:pt x="36" y="28"/>
                    <a:pt x="37" y="27"/>
                  </a:cubicBezTo>
                  <a:cubicBezTo>
                    <a:pt x="37" y="26"/>
                    <a:pt x="38" y="25"/>
                    <a:pt x="38" y="25"/>
                  </a:cubicBezTo>
                  <a:cubicBezTo>
                    <a:pt x="38" y="23"/>
                    <a:pt x="38" y="21"/>
                    <a:pt x="38" y="19"/>
                  </a:cubicBezTo>
                  <a:cubicBezTo>
                    <a:pt x="38" y="15"/>
                    <a:pt x="37" y="10"/>
                    <a:pt x="35" y="6"/>
                  </a:cubicBezTo>
                  <a:cubicBezTo>
                    <a:pt x="34" y="4"/>
                    <a:pt x="32" y="2"/>
                    <a:pt x="30" y="0"/>
                  </a:cubicBezTo>
                  <a:cubicBezTo>
                    <a:pt x="21" y="3"/>
                    <a:pt x="11" y="5"/>
                    <a:pt x="0" y="7"/>
                  </a:cubicBezTo>
                  <a:lnTo>
                    <a:pt x="2"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5" name="Google Shape;1575;p29">
              <a:extLst>
                <a:ext uri="{FF2B5EF4-FFF2-40B4-BE49-F238E27FC236}">
                  <a16:creationId xmlns:a16="http://schemas.microsoft.com/office/drawing/2014/main" id="{90FED22D-A988-9410-5734-D2DBEA3CAC17}"/>
                </a:ext>
              </a:extLst>
            </p:cNvPr>
            <p:cNvSpPr/>
            <p:nvPr/>
          </p:nvSpPr>
          <p:spPr>
            <a:xfrm>
              <a:off x="3233525" y="-974015"/>
              <a:ext cx="13680" cy="4320"/>
            </a:xfrm>
            <a:custGeom>
              <a:avLst/>
              <a:gdLst/>
              <a:ahLst/>
              <a:cxnLst/>
              <a:rect l="l" t="t" r="r" b="b"/>
              <a:pathLst>
                <a:path w="38" h="12" extrusionOk="0">
                  <a:moveTo>
                    <a:pt x="4" y="2"/>
                  </a:moveTo>
                  <a:lnTo>
                    <a:pt x="3" y="3"/>
                  </a:lnTo>
                  <a:cubicBezTo>
                    <a:pt x="2" y="4"/>
                    <a:pt x="2" y="4"/>
                    <a:pt x="1" y="5"/>
                  </a:cubicBezTo>
                  <a:cubicBezTo>
                    <a:pt x="0" y="6"/>
                    <a:pt x="0" y="7"/>
                    <a:pt x="0" y="8"/>
                  </a:cubicBezTo>
                  <a:cubicBezTo>
                    <a:pt x="0" y="9"/>
                    <a:pt x="0" y="10"/>
                    <a:pt x="1" y="11"/>
                  </a:cubicBezTo>
                  <a:cubicBezTo>
                    <a:pt x="13" y="8"/>
                    <a:pt x="25" y="6"/>
                    <a:pt x="37" y="5"/>
                  </a:cubicBezTo>
                  <a:cubicBezTo>
                    <a:pt x="32" y="1"/>
                    <a:pt x="25" y="0"/>
                    <a:pt x="18" y="0"/>
                  </a:cubicBezTo>
                  <a:cubicBezTo>
                    <a:pt x="13" y="0"/>
                    <a:pt x="9" y="0"/>
                    <a:pt x="4"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6" name="Google Shape;1576;p29">
              <a:extLst>
                <a:ext uri="{FF2B5EF4-FFF2-40B4-BE49-F238E27FC236}">
                  <a16:creationId xmlns:a16="http://schemas.microsoft.com/office/drawing/2014/main" id="{31DC30A8-4A61-6E54-F18B-2C5EF17D13DE}"/>
                </a:ext>
              </a:extLst>
            </p:cNvPr>
            <p:cNvSpPr/>
            <p:nvPr/>
          </p:nvSpPr>
          <p:spPr>
            <a:xfrm>
              <a:off x="3257285" y="-949535"/>
              <a:ext cx="16200" cy="7920"/>
            </a:xfrm>
            <a:custGeom>
              <a:avLst/>
              <a:gdLst/>
              <a:ahLst/>
              <a:cxnLst/>
              <a:rect l="l" t="t" r="r" b="b"/>
              <a:pathLst>
                <a:path w="45" h="22" extrusionOk="0">
                  <a:moveTo>
                    <a:pt x="11" y="2"/>
                  </a:moveTo>
                  <a:lnTo>
                    <a:pt x="0" y="4"/>
                  </a:lnTo>
                  <a:lnTo>
                    <a:pt x="14" y="21"/>
                  </a:lnTo>
                  <a:cubicBezTo>
                    <a:pt x="25" y="19"/>
                    <a:pt x="35" y="17"/>
                    <a:pt x="44" y="14"/>
                  </a:cubicBezTo>
                  <a:lnTo>
                    <a:pt x="39" y="8"/>
                  </a:lnTo>
                  <a:lnTo>
                    <a:pt x="34" y="1"/>
                  </a:lnTo>
                  <a:cubicBezTo>
                    <a:pt x="32" y="0"/>
                    <a:pt x="29" y="0"/>
                    <a:pt x="26" y="0"/>
                  </a:cubicBezTo>
                  <a:cubicBezTo>
                    <a:pt x="21" y="0"/>
                    <a:pt x="16" y="1"/>
                    <a:pt x="11"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7" name="Google Shape;1577;p29">
              <a:extLst>
                <a:ext uri="{FF2B5EF4-FFF2-40B4-BE49-F238E27FC236}">
                  <a16:creationId xmlns:a16="http://schemas.microsoft.com/office/drawing/2014/main" id="{CA6C8909-741A-276D-22B5-BB9C48EE3D3E}"/>
                </a:ext>
              </a:extLst>
            </p:cNvPr>
            <p:cNvSpPr/>
            <p:nvPr/>
          </p:nvSpPr>
          <p:spPr>
            <a:xfrm>
              <a:off x="3263045" y="-975095"/>
              <a:ext cx="36360" cy="37440"/>
            </a:xfrm>
            <a:custGeom>
              <a:avLst/>
              <a:gdLst/>
              <a:ahLst/>
              <a:cxnLst/>
              <a:rect l="l" t="t" r="r" b="b"/>
              <a:pathLst>
                <a:path w="101" h="104" extrusionOk="0">
                  <a:moveTo>
                    <a:pt x="6" y="18"/>
                  </a:moveTo>
                  <a:cubicBezTo>
                    <a:pt x="10" y="20"/>
                    <a:pt x="14" y="21"/>
                    <a:pt x="19" y="22"/>
                  </a:cubicBezTo>
                  <a:cubicBezTo>
                    <a:pt x="21" y="25"/>
                    <a:pt x="24" y="28"/>
                    <a:pt x="27" y="31"/>
                  </a:cubicBezTo>
                  <a:cubicBezTo>
                    <a:pt x="35" y="38"/>
                    <a:pt x="43" y="45"/>
                    <a:pt x="50" y="53"/>
                  </a:cubicBezTo>
                  <a:cubicBezTo>
                    <a:pt x="56" y="60"/>
                    <a:pt x="60" y="69"/>
                    <a:pt x="66" y="76"/>
                  </a:cubicBezTo>
                  <a:cubicBezTo>
                    <a:pt x="74" y="83"/>
                    <a:pt x="80" y="90"/>
                    <a:pt x="85" y="99"/>
                  </a:cubicBezTo>
                  <a:lnTo>
                    <a:pt x="86" y="99"/>
                  </a:lnTo>
                  <a:cubicBezTo>
                    <a:pt x="86" y="100"/>
                    <a:pt x="86" y="100"/>
                    <a:pt x="86" y="100"/>
                  </a:cubicBezTo>
                  <a:cubicBezTo>
                    <a:pt x="86" y="101"/>
                    <a:pt x="87" y="101"/>
                    <a:pt x="89" y="102"/>
                  </a:cubicBezTo>
                  <a:cubicBezTo>
                    <a:pt x="91" y="103"/>
                    <a:pt x="90" y="103"/>
                    <a:pt x="92" y="103"/>
                  </a:cubicBezTo>
                  <a:cubicBezTo>
                    <a:pt x="93" y="103"/>
                    <a:pt x="95" y="103"/>
                    <a:pt x="96" y="102"/>
                  </a:cubicBezTo>
                  <a:cubicBezTo>
                    <a:pt x="97" y="101"/>
                    <a:pt x="98" y="101"/>
                    <a:pt x="99" y="100"/>
                  </a:cubicBezTo>
                  <a:cubicBezTo>
                    <a:pt x="99" y="99"/>
                    <a:pt x="99" y="99"/>
                    <a:pt x="99" y="98"/>
                  </a:cubicBezTo>
                  <a:cubicBezTo>
                    <a:pt x="100" y="96"/>
                    <a:pt x="100" y="94"/>
                    <a:pt x="100" y="92"/>
                  </a:cubicBezTo>
                  <a:cubicBezTo>
                    <a:pt x="100" y="85"/>
                    <a:pt x="98" y="78"/>
                    <a:pt x="95" y="73"/>
                  </a:cubicBezTo>
                  <a:cubicBezTo>
                    <a:pt x="94" y="71"/>
                    <a:pt x="92" y="69"/>
                    <a:pt x="91" y="67"/>
                  </a:cubicBezTo>
                  <a:cubicBezTo>
                    <a:pt x="91" y="67"/>
                    <a:pt x="90" y="66"/>
                    <a:pt x="90" y="65"/>
                  </a:cubicBezTo>
                  <a:cubicBezTo>
                    <a:pt x="83" y="53"/>
                    <a:pt x="74" y="41"/>
                    <a:pt x="65" y="30"/>
                  </a:cubicBezTo>
                  <a:cubicBezTo>
                    <a:pt x="59" y="24"/>
                    <a:pt x="53" y="18"/>
                    <a:pt x="46" y="13"/>
                  </a:cubicBezTo>
                  <a:cubicBezTo>
                    <a:pt x="42" y="10"/>
                    <a:pt x="38" y="5"/>
                    <a:pt x="34" y="2"/>
                  </a:cubicBezTo>
                  <a:cubicBezTo>
                    <a:pt x="31" y="1"/>
                    <a:pt x="29" y="0"/>
                    <a:pt x="26" y="0"/>
                  </a:cubicBezTo>
                  <a:lnTo>
                    <a:pt x="17" y="0"/>
                  </a:lnTo>
                  <a:cubicBezTo>
                    <a:pt x="13" y="1"/>
                    <a:pt x="9" y="2"/>
                    <a:pt x="5" y="4"/>
                  </a:cubicBezTo>
                  <a:lnTo>
                    <a:pt x="4" y="4"/>
                  </a:lnTo>
                  <a:cubicBezTo>
                    <a:pt x="3" y="5"/>
                    <a:pt x="2" y="6"/>
                    <a:pt x="1" y="7"/>
                  </a:cubicBezTo>
                  <a:cubicBezTo>
                    <a:pt x="0" y="8"/>
                    <a:pt x="0" y="10"/>
                    <a:pt x="0" y="11"/>
                  </a:cubicBezTo>
                  <a:cubicBezTo>
                    <a:pt x="0" y="12"/>
                    <a:pt x="0" y="13"/>
                    <a:pt x="1" y="15"/>
                  </a:cubicBezTo>
                  <a:cubicBezTo>
                    <a:pt x="2" y="17"/>
                    <a:pt x="3" y="17"/>
                    <a:pt x="4" y="17"/>
                  </a:cubicBezTo>
                  <a:cubicBezTo>
                    <a:pt x="5" y="18"/>
                    <a:pt x="5" y="18"/>
                    <a:pt x="6"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8" name="Google Shape;1578;p29">
              <a:extLst>
                <a:ext uri="{FF2B5EF4-FFF2-40B4-BE49-F238E27FC236}">
                  <a16:creationId xmlns:a16="http://schemas.microsoft.com/office/drawing/2014/main" id="{EC037400-4398-EE41-32CF-88FAF993580D}"/>
                </a:ext>
              </a:extLst>
            </p:cNvPr>
            <p:cNvSpPr/>
            <p:nvPr/>
          </p:nvSpPr>
          <p:spPr>
            <a:xfrm>
              <a:off x="3268805" y="-975095"/>
              <a:ext cx="3600" cy="360"/>
            </a:xfrm>
            <a:custGeom>
              <a:avLst/>
              <a:gdLst/>
              <a:ahLst/>
              <a:cxnLst/>
              <a:rect l="l" t="t" r="r" b="b"/>
              <a:pathLst>
                <a:path w="10" h="1" extrusionOk="0">
                  <a:moveTo>
                    <a:pt x="0" y="0"/>
                  </a:moveTo>
                  <a:lnTo>
                    <a:pt x="9" y="0"/>
                  </a:lnTo>
                  <a:cubicBezTo>
                    <a:pt x="8" y="0"/>
                    <a:pt x="6" y="0"/>
                    <a:pt x="5" y="0"/>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9" name="Google Shape;1579;p29">
              <a:extLst>
                <a:ext uri="{FF2B5EF4-FFF2-40B4-BE49-F238E27FC236}">
                  <a16:creationId xmlns:a16="http://schemas.microsoft.com/office/drawing/2014/main" id="{C247398D-6474-7700-9D12-AC45EF078265}"/>
                </a:ext>
              </a:extLst>
            </p:cNvPr>
            <p:cNvSpPr/>
            <p:nvPr/>
          </p:nvSpPr>
          <p:spPr>
            <a:xfrm>
              <a:off x="3294365" y="-976895"/>
              <a:ext cx="25200" cy="20880"/>
            </a:xfrm>
            <a:custGeom>
              <a:avLst/>
              <a:gdLst/>
              <a:ahLst/>
              <a:cxnLst/>
              <a:rect l="l" t="t" r="r" b="b"/>
              <a:pathLst>
                <a:path w="70" h="58" extrusionOk="0">
                  <a:moveTo>
                    <a:pt x="18" y="19"/>
                  </a:moveTo>
                  <a:cubicBezTo>
                    <a:pt x="22" y="24"/>
                    <a:pt x="27" y="29"/>
                    <a:pt x="32" y="34"/>
                  </a:cubicBezTo>
                  <a:cubicBezTo>
                    <a:pt x="38" y="43"/>
                    <a:pt x="45" y="50"/>
                    <a:pt x="53" y="57"/>
                  </a:cubicBezTo>
                  <a:lnTo>
                    <a:pt x="68" y="55"/>
                  </a:lnTo>
                  <a:cubicBezTo>
                    <a:pt x="69" y="54"/>
                    <a:pt x="69" y="53"/>
                    <a:pt x="69" y="52"/>
                  </a:cubicBezTo>
                  <a:cubicBezTo>
                    <a:pt x="69" y="51"/>
                    <a:pt x="69" y="50"/>
                    <a:pt x="68" y="50"/>
                  </a:cubicBezTo>
                  <a:cubicBezTo>
                    <a:pt x="67" y="42"/>
                    <a:pt x="64" y="34"/>
                    <a:pt x="60" y="27"/>
                  </a:cubicBezTo>
                  <a:cubicBezTo>
                    <a:pt x="59" y="24"/>
                    <a:pt x="57" y="22"/>
                    <a:pt x="55" y="19"/>
                  </a:cubicBezTo>
                  <a:cubicBezTo>
                    <a:pt x="49" y="12"/>
                    <a:pt x="42" y="6"/>
                    <a:pt x="36" y="0"/>
                  </a:cubicBezTo>
                  <a:lnTo>
                    <a:pt x="24" y="0"/>
                  </a:lnTo>
                  <a:cubicBezTo>
                    <a:pt x="16" y="0"/>
                    <a:pt x="8" y="0"/>
                    <a:pt x="0" y="0"/>
                  </a:cubicBezTo>
                  <a:cubicBezTo>
                    <a:pt x="7" y="5"/>
                    <a:pt x="12" y="12"/>
                    <a:pt x="18"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0" name="Google Shape;1580;p29">
              <a:extLst>
                <a:ext uri="{FF2B5EF4-FFF2-40B4-BE49-F238E27FC236}">
                  <a16:creationId xmlns:a16="http://schemas.microsoft.com/office/drawing/2014/main" id="{59B99CAC-A68B-2E97-7B37-E58962E5FAE2}"/>
                </a:ext>
              </a:extLst>
            </p:cNvPr>
            <p:cNvSpPr/>
            <p:nvPr/>
          </p:nvSpPr>
          <p:spPr>
            <a:xfrm>
              <a:off x="3288605" y="-984095"/>
              <a:ext cx="18360" cy="7920"/>
            </a:xfrm>
            <a:custGeom>
              <a:avLst/>
              <a:gdLst/>
              <a:ahLst/>
              <a:cxnLst/>
              <a:rect l="l" t="t" r="r" b="b"/>
              <a:pathLst>
                <a:path w="51" h="22" extrusionOk="0">
                  <a:moveTo>
                    <a:pt x="50" y="19"/>
                  </a:moveTo>
                  <a:cubicBezTo>
                    <a:pt x="46" y="14"/>
                    <a:pt x="41" y="10"/>
                    <a:pt x="36" y="7"/>
                  </a:cubicBezTo>
                  <a:cubicBezTo>
                    <a:pt x="27" y="2"/>
                    <a:pt x="18" y="0"/>
                    <a:pt x="8" y="0"/>
                  </a:cubicBezTo>
                  <a:cubicBezTo>
                    <a:pt x="7" y="0"/>
                    <a:pt x="6" y="0"/>
                    <a:pt x="5" y="1"/>
                  </a:cubicBezTo>
                  <a:cubicBezTo>
                    <a:pt x="4" y="2"/>
                    <a:pt x="2" y="2"/>
                    <a:pt x="1" y="4"/>
                  </a:cubicBezTo>
                  <a:cubicBezTo>
                    <a:pt x="0" y="6"/>
                    <a:pt x="0" y="7"/>
                    <a:pt x="0" y="9"/>
                  </a:cubicBezTo>
                  <a:cubicBezTo>
                    <a:pt x="0" y="11"/>
                    <a:pt x="0" y="12"/>
                    <a:pt x="1" y="14"/>
                  </a:cubicBezTo>
                  <a:cubicBezTo>
                    <a:pt x="2" y="16"/>
                    <a:pt x="4" y="16"/>
                    <a:pt x="5" y="17"/>
                  </a:cubicBezTo>
                  <a:cubicBezTo>
                    <a:pt x="6" y="18"/>
                    <a:pt x="7" y="18"/>
                    <a:pt x="8" y="18"/>
                  </a:cubicBezTo>
                  <a:cubicBezTo>
                    <a:pt x="9" y="18"/>
                    <a:pt x="11" y="19"/>
                    <a:pt x="12" y="20"/>
                  </a:cubicBezTo>
                  <a:cubicBezTo>
                    <a:pt x="13" y="20"/>
                    <a:pt x="14" y="21"/>
                    <a:pt x="14" y="21"/>
                  </a:cubicBezTo>
                  <a:cubicBezTo>
                    <a:pt x="22" y="21"/>
                    <a:pt x="30" y="21"/>
                    <a:pt x="38" y="21"/>
                  </a:cubicBezTo>
                  <a:lnTo>
                    <a:pt x="50" y="1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1" name="Google Shape;1581;p29">
              <a:extLst>
                <a:ext uri="{FF2B5EF4-FFF2-40B4-BE49-F238E27FC236}">
                  <a16:creationId xmlns:a16="http://schemas.microsoft.com/office/drawing/2014/main" id="{0BB28E13-30E7-8405-F646-B34E71474D6C}"/>
                </a:ext>
              </a:extLst>
            </p:cNvPr>
            <p:cNvSpPr/>
            <p:nvPr/>
          </p:nvSpPr>
          <p:spPr>
            <a:xfrm>
              <a:off x="3313445" y="-957095"/>
              <a:ext cx="5760" cy="2520"/>
            </a:xfrm>
            <a:custGeom>
              <a:avLst/>
              <a:gdLst/>
              <a:ahLst/>
              <a:cxnLst/>
              <a:rect l="l" t="t" r="r" b="b"/>
              <a:pathLst>
                <a:path w="16" h="7" extrusionOk="0">
                  <a:moveTo>
                    <a:pt x="15" y="0"/>
                  </a:moveTo>
                  <a:lnTo>
                    <a:pt x="0" y="2"/>
                  </a:lnTo>
                  <a:cubicBezTo>
                    <a:pt x="1" y="3"/>
                    <a:pt x="2" y="4"/>
                    <a:pt x="3" y="4"/>
                  </a:cubicBezTo>
                  <a:cubicBezTo>
                    <a:pt x="4" y="5"/>
                    <a:pt x="5" y="5"/>
                    <a:pt x="5" y="5"/>
                  </a:cubicBezTo>
                  <a:cubicBezTo>
                    <a:pt x="6" y="6"/>
                    <a:pt x="7" y="6"/>
                    <a:pt x="8" y="6"/>
                  </a:cubicBezTo>
                  <a:cubicBezTo>
                    <a:pt x="9" y="6"/>
                    <a:pt x="11" y="6"/>
                    <a:pt x="12" y="5"/>
                  </a:cubicBezTo>
                  <a:cubicBezTo>
                    <a:pt x="13" y="4"/>
                    <a:pt x="14" y="4"/>
                    <a:pt x="15" y="2"/>
                  </a:cubicBezTo>
                  <a:cubicBezTo>
                    <a:pt x="15" y="2"/>
                    <a:pt x="15" y="1"/>
                    <a:pt x="1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2" name="Google Shape;1582;p29">
              <a:extLst>
                <a:ext uri="{FF2B5EF4-FFF2-40B4-BE49-F238E27FC236}">
                  <a16:creationId xmlns:a16="http://schemas.microsoft.com/office/drawing/2014/main" id="{3F5EA310-700B-0FA8-A237-8F1D5E4C30E9}"/>
                </a:ext>
              </a:extLst>
            </p:cNvPr>
            <p:cNvSpPr/>
            <p:nvPr/>
          </p:nvSpPr>
          <p:spPr>
            <a:xfrm>
              <a:off x="3310925" y="-979415"/>
              <a:ext cx="29160" cy="21240"/>
            </a:xfrm>
            <a:custGeom>
              <a:avLst/>
              <a:gdLst/>
              <a:ahLst/>
              <a:cxnLst/>
              <a:rect l="l" t="t" r="r" b="b"/>
              <a:pathLst>
                <a:path w="81" h="59" extrusionOk="0">
                  <a:moveTo>
                    <a:pt x="45" y="49"/>
                  </a:moveTo>
                  <a:cubicBezTo>
                    <a:pt x="47" y="52"/>
                    <a:pt x="49" y="55"/>
                    <a:pt x="51" y="58"/>
                  </a:cubicBezTo>
                  <a:cubicBezTo>
                    <a:pt x="60" y="57"/>
                    <a:pt x="68" y="55"/>
                    <a:pt x="76" y="53"/>
                  </a:cubicBezTo>
                  <a:lnTo>
                    <a:pt x="80" y="53"/>
                  </a:lnTo>
                  <a:cubicBezTo>
                    <a:pt x="73" y="43"/>
                    <a:pt x="66" y="33"/>
                    <a:pt x="59" y="22"/>
                  </a:cubicBezTo>
                  <a:cubicBezTo>
                    <a:pt x="54" y="14"/>
                    <a:pt x="48" y="7"/>
                    <a:pt x="41" y="0"/>
                  </a:cubicBezTo>
                  <a:cubicBezTo>
                    <a:pt x="30" y="2"/>
                    <a:pt x="14" y="4"/>
                    <a:pt x="0" y="6"/>
                  </a:cubicBezTo>
                  <a:cubicBezTo>
                    <a:pt x="4" y="7"/>
                    <a:pt x="8" y="9"/>
                    <a:pt x="12" y="11"/>
                  </a:cubicBezTo>
                  <a:cubicBezTo>
                    <a:pt x="16" y="14"/>
                    <a:pt x="21" y="17"/>
                    <a:pt x="24" y="21"/>
                  </a:cubicBezTo>
                  <a:cubicBezTo>
                    <a:pt x="32" y="29"/>
                    <a:pt x="37" y="40"/>
                    <a:pt x="45" y="4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3" name="Google Shape;1583;p29">
              <a:extLst>
                <a:ext uri="{FF2B5EF4-FFF2-40B4-BE49-F238E27FC236}">
                  <a16:creationId xmlns:a16="http://schemas.microsoft.com/office/drawing/2014/main" id="{58A2E072-0BB6-7430-2573-CB13BF272319}"/>
                </a:ext>
              </a:extLst>
            </p:cNvPr>
            <p:cNvSpPr/>
            <p:nvPr/>
          </p:nvSpPr>
          <p:spPr>
            <a:xfrm>
              <a:off x="3335405" y="-953495"/>
              <a:ext cx="13320" cy="13320"/>
            </a:xfrm>
            <a:custGeom>
              <a:avLst/>
              <a:gdLst/>
              <a:ahLst/>
              <a:cxnLst/>
              <a:rect l="l" t="t" r="r" b="b"/>
              <a:pathLst>
                <a:path w="37" h="37" extrusionOk="0">
                  <a:moveTo>
                    <a:pt x="0" y="7"/>
                  </a:moveTo>
                  <a:cubicBezTo>
                    <a:pt x="8" y="14"/>
                    <a:pt x="15" y="21"/>
                    <a:pt x="21" y="29"/>
                  </a:cubicBezTo>
                  <a:cubicBezTo>
                    <a:pt x="25" y="36"/>
                    <a:pt x="34" y="31"/>
                    <a:pt x="35" y="25"/>
                  </a:cubicBezTo>
                  <a:cubicBezTo>
                    <a:pt x="35" y="24"/>
                    <a:pt x="36" y="22"/>
                    <a:pt x="36" y="20"/>
                  </a:cubicBezTo>
                  <a:cubicBezTo>
                    <a:pt x="36" y="15"/>
                    <a:pt x="35" y="10"/>
                    <a:pt x="32" y="5"/>
                  </a:cubicBezTo>
                  <a:cubicBezTo>
                    <a:pt x="31" y="3"/>
                    <a:pt x="29" y="1"/>
                    <a:pt x="28" y="0"/>
                  </a:cubicBezTo>
                  <a:cubicBezTo>
                    <a:pt x="19" y="2"/>
                    <a:pt x="11" y="4"/>
                    <a:pt x="3" y="7"/>
                  </a:cubicBezTo>
                  <a:lnTo>
                    <a:pt x="0"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4" name="Google Shape;1584;p29">
              <a:extLst>
                <a:ext uri="{FF2B5EF4-FFF2-40B4-BE49-F238E27FC236}">
                  <a16:creationId xmlns:a16="http://schemas.microsoft.com/office/drawing/2014/main" id="{1FB8742B-1F93-9568-5FB2-D15A219816D4}"/>
                </a:ext>
              </a:extLst>
            </p:cNvPr>
            <p:cNvSpPr/>
            <p:nvPr/>
          </p:nvSpPr>
          <p:spPr>
            <a:xfrm>
              <a:off x="3306245" y="-984815"/>
              <a:ext cx="19800" cy="7560"/>
            </a:xfrm>
            <a:custGeom>
              <a:avLst/>
              <a:gdLst/>
              <a:ahLst/>
              <a:cxnLst/>
              <a:rect l="l" t="t" r="r" b="b"/>
              <a:pathLst>
                <a:path w="55" h="21" extrusionOk="0">
                  <a:moveTo>
                    <a:pt x="10" y="2"/>
                  </a:moveTo>
                  <a:cubicBezTo>
                    <a:pt x="4" y="4"/>
                    <a:pt x="0" y="14"/>
                    <a:pt x="8" y="18"/>
                  </a:cubicBezTo>
                  <a:lnTo>
                    <a:pt x="13" y="20"/>
                  </a:lnTo>
                  <a:cubicBezTo>
                    <a:pt x="27" y="19"/>
                    <a:pt x="42" y="16"/>
                    <a:pt x="54" y="14"/>
                  </a:cubicBezTo>
                  <a:cubicBezTo>
                    <a:pt x="51" y="11"/>
                    <a:pt x="49" y="7"/>
                    <a:pt x="44" y="5"/>
                  </a:cubicBezTo>
                  <a:cubicBezTo>
                    <a:pt x="38" y="1"/>
                    <a:pt x="30" y="0"/>
                    <a:pt x="23" y="0"/>
                  </a:cubicBezTo>
                  <a:cubicBezTo>
                    <a:pt x="19" y="0"/>
                    <a:pt x="14" y="1"/>
                    <a:pt x="1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5" name="Google Shape;1585;p29">
              <a:extLst>
                <a:ext uri="{FF2B5EF4-FFF2-40B4-BE49-F238E27FC236}">
                  <a16:creationId xmlns:a16="http://schemas.microsoft.com/office/drawing/2014/main" id="{383152E6-36E4-B44E-797B-9482756CC7A3}"/>
                </a:ext>
              </a:extLst>
            </p:cNvPr>
            <p:cNvSpPr/>
            <p:nvPr/>
          </p:nvSpPr>
          <p:spPr>
            <a:xfrm>
              <a:off x="3329285" y="-960335"/>
              <a:ext cx="16560" cy="9720"/>
            </a:xfrm>
            <a:custGeom>
              <a:avLst/>
              <a:gdLst/>
              <a:ahLst/>
              <a:cxnLst/>
              <a:rect l="l" t="t" r="r" b="b"/>
              <a:pathLst>
                <a:path w="46" h="27" extrusionOk="0">
                  <a:moveTo>
                    <a:pt x="29" y="0"/>
                  </a:moveTo>
                  <a:lnTo>
                    <a:pt x="25" y="0"/>
                  </a:lnTo>
                  <a:cubicBezTo>
                    <a:pt x="17" y="2"/>
                    <a:pt x="9" y="4"/>
                    <a:pt x="0" y="5"/>
                  </a:cubicBezTo>
                  <a:cubicBezTo>
                    <a:pt x="4" y="11"/>
                    <a:pt x="8" y="16"/>
                    <a:pt x="13" y="22"/>
                  </a:cubicBezTo>
                  <a:lnTo>
                    <a:pt x="17" y="26"/>
                  </a:lnTo>
                  <a:lnTo>
                    <a:pt x="20" y="26"/>
                  </a:lnTo>
                  <a:cubicBezTo>
                    <a:pt x="28" y="23"/>
                    <a:pt x="36" y="21"/>
                    <a:pt x="45" y="19"/>
                  </a:cubicBezTo>
                  <a:cubicBezTo>
                    <a:pt x="42" y="15"/>
                    <a:pt x="38" y="11"/>
                    <a:pt x="35" y="8"/>
                  </a:cubicBezTo>
                  <a:lnTo>
                    <a:pt x="29"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6" name="Google Shape;1586;p29">
              <a:extLst>
                <a:ext uri="{FF2B5EF4-FFF2-40B4-BE49-F238E27FC236}">
                  <a16:creationId xmlns:a16="http://schemas.microsoft.com/office/drawing/2014/main" id="{7A951ACC-E648-1E44-65C0-B00014D96C11}"/>
                </a:ext>
              </a:extLst>
            </p:cNvPr>
            <p:cNvSpPr/>
            <p:nvPr/>
          </p:nvSpPr>
          <p:spPr>
            <a:xfrm>
              <a:off x="3332525" y="-980855"/>
              <a:ext cx="27720" cy="19080"/>
            </a:xfrm>
            <a:custGeom>
              <a:avLst/>
              <a:gdLst/>
              <a:ahLst/>
              <a:cxnLst/>
              <a:rect l="l" t="t" r="r" b="b"/>
              <a:pathLst>
                <a:path w="77" h="53" extrusionOk="0">
                  <a:moveTo>
                    <a:pt x="6" y="12"/>
                  </a:moveTo>
                  <a:cubicBezTo>
                    <a:pt x="6" y="13"/>
                    <a:pt x="7" y="13"/>
                    <a:pt x="7" y="13"/>
                  </a:cubicBezTo>
                  <a:cubicBezTo>
                    <a:pt x="22" y="21"/>
                    <a:pt x="34" y="32"/>
                    <a:pt x="42" y="47"/>
                  </a:cubicBezTo>
                  <a:cubicBezTo>
                    <a:pt x="43" y="49"/>
                    <a:pt x="43" y="50"/>
                    <a:pt x="44" y="52"/>
                  </a:cubicBezTo>
                  <a:cubicBezTo>
                    <a:pt x="54" y="50"/>
                    <a:pt x="65" y="49"/>
                    <a:pt x="76" y="48"/>
                  </a:cubicBezTo>
                  <a:cubicBezTo>
                    <a:pt x="73" y="43"/>
                    <a:pt x="70" y="38"/>
                    <a:pt x="66" y="34"/>
                  </a:cubicBezTo>
                  <a:cubicBezTo>
                    <a:pt x="56" y="20"/>
                    <a:pt x="43" y="9"/>
                    <a:pt x="29" y="0"/>
                  </a:cubicBezTo>
                  <a:cubicBezTo>
                    <a:pt x="19" y="0"/>
                    <a:pt x="9" y="0"/>
                    <a:pt x="0" y="1"/>
                  </a:cubicBezTo>
                  <a:cubicBezTo>
                    <a:pt x="0" y="2"/>
                    <a:pt x="0" y="3"/>
                    <a:pt x="0" y="3"/>
                  </a:cubicBezTo>
                  <a:cubicBezTo>
                    <a:pt x="0" y="5"/>
                    <a:pt x="0" y="6"/>
                    <a:pt x="1" y="8"/>
                  </a:cubicBezTo>
                  <a:cubicBezTo>
                    <a:pt x="2" y="10"/>
                    <a:pt x="3" y="11"/>
                    <a:pt x="4" y="12"/>
                  </a:cubicBezTo>
                  <a:cubicBezTo>
                    <a:pt x="5" y="12"/>
                    <a:pt x="5" y="12"/>
                    <a:pt x="6"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7" name="Google Shape;1587;p29">
              <a:extLst>
                <a:ext uri="{FF2B5EF4-FFF2-40B4-BE49-F238E27FC236}">
                  <a16:creationId xmlns:a16="http://schemas.microsoft.com/office/drawing/2014/main" id="{98053F0E-3171-5054-E9DA-14D0EBFA81F4}"/>
                </a:ext>
              </a:extLst>
            </p:cNvPr>
            <p:cNvSpPr/>
            <p:nvPr/>
          </p:nvSpPr>
          <p:spPr>
            <a:xfrm>
              <a:off x="3352685" y="-957815"/>
              <a:ext cx="18360" cy="21600"/>
            </a:xfrm>
            <a:custGeom>
              <a:avLst/>
              <a:gdLst/>
              <a:ahLst/>
              <a:cxnLst/>
              <a:rect l="l" t="t" r="r" b="b"/>
              <a:pathLst>
                <a:path w="51" h="60" extrusionOk="0">
                  <a:moveTo>
                    <a:pt x="21" y="37"/>
                  </a:moveTo>
                  <a:cubicBezTo>
                    <a:pt x="27" y="42"/>
                    <a:pt x="33" y="48"/>
                    <a:pt x="37" y="55"/>
                  </a:cubicBezTo>
                  <a:lnTo>
                    <a:pt x="38" y="56"/>
                  </a:lnTo>
                  <a:cubicBezTo>
                    <a:pt x="38" y="57"/>
                    <a:pt x="39" y="57"/>
                    <a:pt x="40" y="58"/>
                  </a:cubicBezTo>
                  <a:cubicBezTo>
                    <a:pt x="41" y="59"/>
                    <a:pt x="42" y="59"/>
                    <a:pt x="43" y="59"/>
                  </a:cubicBezTo>
                  <a:cubicBezTo>
                    <a:pt x="44" y="59"/>
                    <a:pt x="46" y="59"/>
                    <a:pt x="47" y="58"/>
                  </a:cubicBezTo>
                  <a:cubicBezTo>
                    <a:pt x="48" y="57"/>
                    <a:pt x="48" y="57"/>
                    <a:pt x="49" y="56"/>
                  </a:cubicBezTo>
                  <a:cubicBezTo>
                    <a:pt x="49" y="55"/>
                    <a:pt x="50" y="54"/>
                    <a:pt x="50" y="54"/>
                  </a:cubicBezTo>
                  <a:lnTo>
                    <a:pt x="50" y="53"/>
                  </a:lnTo>
                  <a:cubicBezTo>
                    <a:pt x="50" y="42"/>
                    <a:pt x="47" y="31"/>
                    <a:pt x="41" y="22"/>
                  </a:cubicBezTo>
                  <a:cubicBezTo>
                    <a:pt x="40" y="20"/>
                    <a:pt x="39" y="19"/>
                    <a:pt x="38" y="17"/>
                  </a:cubicBezTo>
                  <a:lnTo>
                    <a:pt x="30" y="0"/>
                  </a:lnTo>
                  <a:lnTo>
                    <a:pt x="0" y="6"/>
                  </a:lnTo>
                  <a:cubicBezTo>
                    <a:pt x="1" y="9"/>
                    <a:pt x="2" y="12"/>
                    <a:pt x="4" y="14"/>
                  </a:cubicBezTo>
                  <a:cubicBezTo>
                    <a:pt x="9" y="22"/>
                    <a:pt x="14" y="30"/>
                    <a:pt x="21"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8" name="Google Shape;1588;p29">
              <a:extLst>
                <a:ext uri="{FF2B5EF4-FFF2-40B4-BE49-F238E27FC236}">
                  <a16:creationId xmlns:a16="http://schemas.microsoft.com/office/drawing/2014/main" id="{28D7E0BC-46AF-AC81-2E34-C62FC0257A37}"/>
                </a:ext>
              </a:extLst>
            </p:cNvPr>
            <p:cNvSpPr/>
            <p:nvPr/>
          </p:nvSpPr>
          <p:spPr>
            <a:xfrm>
              <a:off x="3332885" y="-982655"/>
              <a:ext cx="10800" cy="2520"/>
            </a:xfrm>
            <a:custGeom>
              <a:avLst/>
              <a:gdLst/>
              <a:ahLst/>
              <a:cxnLst/>
              <a:rect l="l" t="t" r="r" b="b"/>
              <a:pathLst>
                <a:path w="30" h="7" extrusionOk="0">
                  <a:moveTo>
                    <a:pt x="5" y="1"/>
                  </a:moveTo>
                  <a:cubicBezTo>
                    <a:pt x="4" y="1"/>
                    <a:pt x="4" y="1"/>
                    <a:pt x="3" y="2"/>
                  </a:cubicBezTo>
                  <a:cubicBezTo>
                    <a:pt x="2" y="3"/>
                    <a:pt x="1" y="3"/>
                    <a:pt x="0" y="4"/>
                  </a:cubicBezTo>
                  <a:cubicBezTo>
                    <a:pt x="0" y="5"/>
                    <a:pt x="0" y="5"/>
                    <a:pt x="0" y="6"/>
                  </a:cubicBezTo>
                  <a:cubicBezTo>
                    <a:pt x="9" y="5"/>
                    <a:pt x="19" y="5"/>
                    <a:pt x="29" y="4"/>
                  </a:cubicBezTo>
                  <a:cubicBezTo>
                    <a:pt x="24" y="2"/>
                    <a:pt x="18" y="0"/>
                    <a:pt x="12" y="0"/>
                  </a:cubicBezTo>
                  <a:cubicBezTo>
                    <a:pt x="10" y="0"/>
                    <a:pt x="7" y="0"/>
                    <a:pt x="5"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9" name="Google Shape;1589;p29">
              <a:extLst>
                <a:ext uri="{FF2B5EF4-FFF2-40B4-BE49-F238E27FC236}">
                  <a16:creationId xmlns:a16="http://schemas.microsoft.com/office/drawing/2014/main" id="{BFA01B25-3A91-5986-9436-4EC3C8434BB5}"/>
                </a:ext>
              </a:extLst>
            </p:cNvPr>
            <p:cNvSpPr/>
            <p:nvPr/>
          </p:nvSpPr>
          <p:spPr>
            <a:xfrm>
              <a:off x="3348365" y="-963935"/>
              <a:ext cx="15480" cy="9000"/>
            </a:xfrm>
            <a:custGeom>
              <a:avLst/>
              <a:gdLst/>
              <a:ahLst/>
              <a:cxnLst/>
              <a:rect l="l" t="t" r="r" b="b"/>
              <a:pathLst>
                <a:path w="43" h="25" extrusionOk="0">
                  <a:moveTo>
                    <a:pt x="0" y="4"/>
                  </a:moveTo>
                  <a:cubicBezTo>
                    <a:pt x="5" y="11"/>
                    <a:pt x="9" y="18"/>
                    <a:pt x="12" y="24"/>
                  </a:cubicBezTo>
                  <a:lnTo>
                    <a:pt x="42" y="17"/>
                  </a:lnTo>
                  <a:cubicBezTo>
                    <a:pt x="39" y="11"/>
                    <a:pt x="35" y="6"/>
                    <a:pt x="32" y="0"/>
                  </a:cubicBezTo>
                  <a:cubicBezTo>
                    <a:pt x="21" y="1"/>
                    <a:pt x="10" y="2"/>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0" name="Google Shape;1590;p29">
              <a:extLst>
                <a:ext uri="{FF2B5EF4-FFF2-40B4-BE49-F238E27FC236}">
                  <a16:creationId xmlns:a16="http://schemas.microsoft.com/office/drawing/2014/main" id="{EF75E7D8-5BDA-5AE4-95AC-D07DCE02028F}"/>
                </a:ext>
              </a:extLst>
            </p:cNvPr>
            <p:cNvSpPr/>
            <p:nvPr/>
          </p:nvSpPr>
          <p:spPr>
            <a:xfrm>
              <a:off x="3363485" y="-984455"/>
              <a:ext cx="31320" cy="31320"/>
            </a:xfrm>
            <a:custGeom>
              <a:avLst/>
              <a:gdLst/>
              <a:ahLst/>
              <a:cxnLst/>
              <a:rect l="l" t="t" r="r" b="b"/>
              <a:pathLst>
                <a:path w="87" h="87" extrusionOk="0">
                  <a:moveTo>
                    <a:pt x="27" y="29"/>
                  </a:moveTo>
                  <a:cubicBezTo>
                    <a:pt x="34" y="38"/>
                    <a:pt x="41" y="46"/>
                    <a:pt x="47" y="55"/>
                  </a:cubicBezTo>
                  <a:lnTo>
                    <a:pt x="55" y="55"/>
                  </a:lnTo>
                  <a:cubicBezTo>
                    <a:pt x="59" y="55"/>
                    <a:pt x="59" y="61"/>
                    <a:pt x="55" y="62"/>
                  </a:cubicBezTo>
                  <a:lnTo>
                    <a:pt x="52" y="62"/>
                  </a:lnTo>
                  <a:cubicBezTo>
                    <a:pt x="52" y="64"/>
                    <a:pt x="53" y="66"/>
                    <a:pt x="54" y="68"/>
                  </a:cubicBezTo>
                  <a:cubicBezTo>
                    <a:pt x="58" y="74"/>
                    <a:pt x="64" y="80"/>
                    <a:pt x="71" y="84"/>
                  </a:cubicBezTo>
                  <a:cubicBezTo>
                    <a:pt x="72" y="84"/>
                    <a:pt x="73" y="85"/>
                    <a:pt x="74" y="86"/>
                  </a:cubicBezTo>
                  <a:cubicBezTo>
                    <a:pt x="75" y="86"/>
                    <a:pt x="76" y="86"/>
                    <a:pt x="78" y="86"/>
                  </a:cubicBezTo>
                  <a:cubicBezTo>
                    <a:pt x="79" y="86"/>
                    <a:pt x="81" y="86"/>
                    <a:pt x="82" y="85"/>
                  </a:cubicBezTo>
                  <a:cubicBezTo>
                    <a:pt x="83" y="84"/>
                    <a:pt x="84" y="84"/>
                    <a:pt x="85" y="82"/>
                  </a:cubicBezTo>
                  <a:cubicBezTo>
                    <a:pt x="86" y="80"/>
                    <a:pt x="86" y="79"/>
                    <a:pt x="86" y="78"/>
                  </a:cubicBezTo>
                  <a:cubicBezTo>
                    <a:pt x="86" y="77"/>
                    <a:pt x="86" y="75"/>
                    <a:pt x="85" y="74"/>
                  </a:cubicBezTo>
                  <a:cubicBezTo>
                    <a:pt x="80" y="64"/>
                    <a:pt x="78" y="53"/>
                    <a:pt x="72" y="44"/>
                  </a:cubicBezTo>
                  <a:cubicBezTo>
                    <a:pt x="64" y="32"/>
                    <a:pt x="55" y="21"/>
                    <a:pt x="46" y="12"/>
                  </a:cubicBezTo>
                  <a:cubicBezTo>
                    <a:pt x="42" y="7"/>
                    <a:pt x="38" y="4"/>
                    <a:pt x="33" y="0"/>
                  </a:cubicBezTo>
                  <a:cubicBezTo>
                    <a:pt x="22" y="0"/>
                    <a:pt x="11" y="1"/>
                    <a:pt x="0" y="3"/>
                  </a:cubicBezTo>
                  <a:cubicBezTo>
                    <a:pt x="11" y="9"/>
                    <a:pt x="20" y="18"/>
                    <a:pt x="27"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1" name="Google Shape;1591;p29">
              <a:extLst>
                <a:ext uri="{FF2B5EF4-FFF2-40B4-BE49-F238E27FC236}">
                  <a16:creationId xmlns:a16="http://schemas.microsoft.com/office/drawing/2014/main" id="{7203B899-DF72-870F-033A-E4F49C75B339}"/>
                </a:ext>
              </a:extLst>
            </p:cNvPr>
            <p:cNvSpPr/>
            <p:nvPr/>
          </p:nvSpPr>
          <p:spPr>
            <a:xfrm>
              <a:off x="3362045" y="-987695"/>
              <a:ext cx="14040" cy="5040"/>
            </a:xfrm>
            <a:custGeom>
              <a:avLst/>
              <a:gdLst/>
              <a:ahLst/>
              <a:cxnLst/>
              <a:rect l="l" t="t" r="r" b="b"/>
              <a:pathLst>
                <a:path w="39" h="14" extrusionOk="0">
                  <a:moveTo>
                    <a:pt x="5" y="1"/>
                  </a:moveTo>
                  <a:cubicBezTo>
                    <a:pt x="4" y="1"/>
                    <a:pt x="4" y="2"/>
                    <a:pt x="4" y="2"/>
                  </a:cubicBezTo>
                  <a:cubicBezTo>
                    <a:pt x="3" y="2"/>
                    <a:pt x="2" y="3"/>
                    <a:pt x="1" y="4"/>
                  </a:cubicBezTo>
                  <a:cubicBezTo>
                    <a:pt x="0" y="5"/>
                    <a:pt x="0" y="6"/>
                    <a:pt x="0" y="7"/>
                  </a:cubicBezTo>
                  <a:cubicBezTo>
                    <a:pt x="0" y="8"/>
                    <a:pt x="0" y="9"/>
                    <a:pt x="1" y="10"/>
                  </a:cubicBezTo>
                  <a:cubicBezTo>
                    <a:pt x="2" y="11"/>
                    <a:pt x="3" y="11"/>
                    <a:pt x="4" y="12"/>
                  </a:cubicBezTo>
                  <a:cubicBezTo>
                    <a:pt x="5" y="13"/>
                    <a:pt x="4" y="13"/>
                    <a:pt x="5" y="13"/>
                  </a:cubicBezTo>
                  <a:cubicBezTo>
                    <a:pt x="16" y="11"/>
                    <a:pt x="27" y="10"/>
                    <a:pt x="38" y="10"/>
                  </a:cubicBezTo>
                  <a:cubicBezTo>
                    <a:pt x="36" y="8"/>
                    <a:pt x="34" y="6"/>
                    <a:pt x="31" y="5"/>
                  </a:cubicBezTo>
                  <a:cubicBezTo>
                    <a:pt x="26" y="2"/>
                    <a:pt x="20" y="0"/>
                    <a:pt x="14" y="0"/>
                  </a:cubicBezTo>
                  <a:cubicBezTo>
                    <a:pt x="11" y="0"/>
                    <a:pt x="8" y="1"/>
                    <a:pt x="5"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2" name="Google Shape;1592;p29">
              <a:extLst>
                <a:ext uri="{FF2B5EF4-FFF2-40B4-BE49-F238E27FC236}">
                  <a16:creationId xmlns:a16="http://schemas.microsoft.com/office/drawing/2014/main" id="{7D6A8933-F31C-E53A-2ABE-39639CA2EB28}"/>
                </a:ext>
              </a:extLst>
            </p:cNvPr>
            <p:cNvSpPr/>
            <p:nvPr/>
          </p:nvSpPr>
          <p:spPr>
            <a:xfrm>
              <a:off x="3380405" y="-964655"/>
              <a:ext cx="4680" cy="3240"/>
            </a:xfrm>
            <a:custGeom>
              <a:avLst/>
              <a:gdLst/>
              <a:ahLst/>
              <a:cxnLst/>
              <a:rect l="l" t="t" r="r" b="b"/>
              <a:pathLst>
                <a:path w="13" h="9" extrusionOk="0">
                  <a:moveTo>
                    <a:pt x="9" y="0"/>
                  </a:moveTo>
                  <a:lnTo>
                    <a:pt x="0" y="0"/>
                  </a:lnTo>
                  <a:lnTo>
                    <a:pt x="2" y="3"/>
                  </a:lnTo>
                  <a:lnTo>
                    <a:pt x="5" y="8"/>
                  </a:lnTo>
                  <a:lnTo>
                    <a:pt x="9" y="8"/>
                  </a:lnTo>
                  <a:cubicBezTo>
                    <a:pt x="12" y="6"/>
                    <a:pt x="12" y="0"/>
                    <a:pt x="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3" name="Google Shape;1593;p29">
              <a:extLst>
                <a:ext uri="{FF2B5EF4-FFF2-40B4-BE49-F238E27FC236}">
                  <a16:creationId xmlns:a16="http://schemas.microsoft.com/office/drawing/2014/main" id="{D376B532-5ECA-3948-DA24-4271B98FE04B}"/>
                </a:ext>
              </a:extLst>
            </p:cNvPr>
            <p:cNvSpPr/>
            <p:nvPr/>
          </p:nvSpPr>
          <p:spPr>
            <a:xfrm>
              <a:off x="3388325" y="-985175"/>
              <a:ext cx="42480" cy="42120"/>
            </a:xfrm>
            <a:custGeom>
              <a:avLst/>
              <a:gdLst/>
              <a:ahLst/>
              <a:cxnLst/>
              <a:rect l="l" t="t" r="r" b="b"/>
              <a:pathLst>
                <a:path w="118" h="117" extrusionOk="0">
                  <a:moveTo>
                    <a:pt x="64" y="72"/>
                  </a:moveTo>
                  <a:cubicBezTo>
                    <a:pt x="73" y="82"/>
                    <a:pt x="80" y="92"/>
                    <a:pt x="89" y="103"/>
                  </a:cubicBezTo>
                  <a:cubicBezTo>
                    <a:pt x="91" y="107"/>
                    <a:pt x="94" y="110"/>
                    <a:pt x="98" y="113"/>
                  </a:cubicBezTo>
                  <a:cubicBezTo>
                    <a:pt x="102" y="115"/>
                    <a:pt x="106" y="116"/>
                    <a:pt x="109" y="116"/>
                  </a:cubicBezTo>
                  <a:cubicBezTo>
                    <a:pt x="115" y="116"/>
                    <a:pt x="117" y="110"/>
                    <a:pt x="115" y="106"/>
                  </a:cubicBezTo>
                  <a:cubicBezTo>
                    <a:pt x="109" y="97"/>
                    <a:pt x="107" y="87"/>
                    <a:pt x="102" y="78"/>
                  </a:cubicBezTo>
                  <a:cubicBezTo>
                    <a:pt x="94" y="68"/>
                    <a:pt x="86" y="58"/>
                    <a:pt x="76" y="50"/>
                  </a:cubicBezTo>
                  <a:cubicBezTo>
                    <a:pt x="59" y="32"/>
                    <a:pt x="41" y="16"/>
                    <a:pt x="22" y="0"/>
                  </a:cubicBezTo>
                  <a:cubicBezTo>
                    <a:pt x="15" y="1"/>
                    <a:pt x="7" y="2"/>
                    <a:pt x="0" y="2"/>
                  </a:cubicBezTo>
                  <a:cubicBezTo>
                    <a:pt x="0" y="3"/>
                    <a:pt x="0" y="4"/>
                    <a:pt x="1" y="5"/>
                  </a:cubicBezTo>
                  <a:lnTo>
                    <a:pt x="2" y="6"/>
                  </a:lnTo>
                  <a:cubicBezTo>
                    <a:pt x="22" y="29"/>
                    <a:pt x="44" y="50"/>
                    <a:pt x="64" y="7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4" name="Google Shape;1594;p29">
              <a:extLst>
                <a:ext uri="{FF2B5EF4-FFF2-40B4-BE49-F238E27FC236}">
                  <a16:creationId xmlns:a16="http://schemas.microsoft.com/office/drawing/2014/main" id="{F52139A4-18D3-C258-B689-BE3220B8201E}"/>
                </a:ext>
              </a:extLst>
            </p:cNvPr>
            <p:cNvSpPr/>
            <p:nvPr/>
          </p:nvSpPr>
          <p:spPr>
            <a:xfrm>
              <a:off x="3388325" y="-989855"/>
              <a:ext cx="8640" cy="5760"/>
            </a:xfrm>
            <a:custGeom>
              <a:avLst/>
              <a:gdLst/>
              <a:ahLst/>
              <a:cxnLst/>
              <a:rect l="l" t="t" r="r" b="b"/>
              <a:pathLst>
                <a:path w="24" h="16" extrusionOk="0">
                  <a:moveTo>
                    <a:pt x="15" y="6"/>
                  </a:moveTo>
                  <a:cubicBezTo>
                    <a:pt x="9" y="0"/>
                    <a:pt x="0" y="8"/>
                    <a:pt x="0" y="15"/>
                  </a:cubicBezTo>
                  <a:cubicBezTo>
                    <a:pt x="8" y="15"/>
                    <a:pt x="15" y="14"/>
                    <a:pt x="23" y="13"/>
                  </a:cubicBezTo>
                  <a:lnTo>
                    <a:pt x="15"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5" name="Google Shape;1595;p29">
              <a:extLst>
                <a:ext uri="{FF2B5EF4-FFF2-40B4-BE49-F238E27FC236}">
                  <a16:creationId xmlns:a16="http://schemas.microsoft.com/office/drawing/2014/main" id="{C3B6BAB1-23E7-04CB-E6CE-6F4B8DB21C0C}"/>
                </a:ext>
              </a:extLst>
            </p:cNvPr>
            <p:cNvSpPr/>
            <p:nvPr/>
          </p:nvSpPr>
          <p:spPr>
            <a:xfrm>
              <a:off x="3413525" y="-989495"/>
              <a:ext cx="28800" cy="35280"/>
            </a:xfrm>
            <a:custGeom>
              <a:avLst/>
              <a:gdLst/>
              <a:ahLst/>
              <a:cxnLst/>
              <a:rect l="l" t="t" r="r" b="b"/>
              <a:pathLst>
                <a:path w="80" h="98" extrusionOk="0">
                  <a:moveTo>
                    <a:pt x="9" y="20"/>
                  </a:moveTo>
                  <a:cubicBezTo>
                    <a:pt x="20" y="22"/>
                    <a:pt x="22" y="25"/>
                    <a:pt x="27" y="35"/>
                  </a:cubicBezTo>
                  <a:cubicBezTo>
                    <a:pt x="32" y="44"/>
                    <a:pt x="34" y="49"/>
                    <a:pt x="37" y="55"/>
                  </a:cubicBezTo>
                  <a:cubicBezTo>
                    <a:pt x="45" y="56"/>
                    <a:pt x="51" y="58"/>
                    <a:pt x="58" y="60"/>
                  </a:cubicBezTo>
                  <a:cubicBezTo>
                    <a:pt x="63" y="62"/>
                    <a:pt x="61" y="68"/>
                    <a:pt x="58" y="69"/>
                  </a:cubicBezTo>
                  <a:lnTo>
                    <a:pt x="47" y="73"/>
                  </a:lnTo>
                  <a:cubicBezTo>
                    <a:pt x="48" y="74"/>
                    <a:pt x="49" y="76"/>
                    <a:pt x="50" y="77"/>
                  </a:cubicBezTo>
                  <a:cubicBezTo>
                    <a:pt x="54" y="85"/>
                    <a:pt x="60" y="91"/>
                    <a:pt x="67" y="96"/>
                  </a:cubicBezTo>
                  <a:lnTo>
                    <a:pt x="68" y="96"/>
                  </a:lnTo>
                  <a:cubicBezTo>
                    <a:pt x="69" y="97"/>
                    <a:pt x="69" y="97"/>
                    <a:pt x="71" y="97"/>
                  </a:cubicBezTo>
                  <a:cubicBezTo>
                    <a:pt x="72" y="97"/>
                    <a:pt x="74" y="97"/>
                    <a:pt x="75" y="96"/>
                  </a:cubicBezTo>
                  <a:cubicBezTo>
                    <a:pt x="76" y="95"/>
                    <a:pt x="77" y="94"/>
                    <a:pt x="78" y="93"/>
                  </a:cubicBezTo>
                  <a:cubicBezTo>
                    <a:pt x="79" y="92"/>
                    <a:pt x="79" y="91"/>
                    <a:pt x="79" y="89"/>
                  </a:cubicBezTo>
                  <a:cubicBezTo>
                    <a:pt x="79" y="88"/>
                    <a:pt x="79" y="87"/>
                    <a:pt x="78" y="86"/>
                  </a:cubicBezTo>
                  <a:cubicBezTo>
                    <a:pt x="75" y="76"/>
                    <a:pt x="74" y="65"/>
                    <a:pt x="70" y="56"/>
                  </a:cubicBezTo>
                  <a:cubicBezTo>
                    <a:pt x="65" y="44"/>
                    <a:pt x="59" y="32"/>
                    <a:pt x="52" y="21"/>
                  </a:cubicBezTo>
                  <a:cubicBezTo>
                    <a:pt x="52" y="20"/>
                    <a:pt x="52" y="20"/>
                    <a:pt x="52" y="20"/>
                  </a:cubicBezTo>
                  <a:cubicBezTo>
                    <a:pt x="52" y="20"/>
                    <a:pt x="52" y="19"/>
                    <a:pt x="51" y="19"/>
                  </a:cubicBezTo>
                  <a:cubicBezTo>
                    <a:pt x="47" y="12"/>
                    <a:pt x="42" y="6"/>
                    <a:pt x="36" y="0"/>
                  </a:cubicBezTo>
                  <a:lnTo>
                    <a:pt x="2" y="4"/>
                  </a:lnTo>
                  <a:cubicBezTo>
                    <a:pt x="1" y="6"/>
                    <a:pt x="0" y="8"/>
                    <a:pt x="0" y="9"/>
                  </a:cubicBezTo>
                  <a:cubicBezTo>
                    <a:pt x="0" y="11"/>
                    <a:pt x="1" y="13"/>
                    <a:pt x="2" y="15"/>
                  </a:cubicBezTo>
                  <a:cubicBezTo>
                    <a:pt x="3" y="17"/>
                    <a:pt x="4" y="18"/>
                    <a:pt x="6" y="19"/>
                  </a:cubicBezTo>
                  <a:cubicBezTo>
                    <a:pt x="7" y="20"/>
                    <a:pt x="8" y="20"/>
                    <a:pt x="9"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6" name="Google Shape;1596;p29">
              <a:extLst>
                <a:ext uri="{FF2B5EF4-FFF2-40B4-BE49-F238E27FC236}">
                  <a16:creationId xmlns:a16="http://schemas.microsoft.com/office/drawing/2014/main" id="{A2AEAB29-001D-43EB-0829-6AB067F05002}"/>
                </a:ext>
              </a:extLst>
            </p:cNvPr>
            <p:cNvSpPr/>
            <p:nvPr/>
          </p:nvSpPr>
          <p:spPr>
            <a:xfrm>
              <a:off x="3413885" y="-992375"/>
              <a:ext cx="12960" cy="4320"/>
            </a:xfrm>
            <a:custGeom>
              <a:avLst/>
              <a:gdLst/>
              <a:ahLst/>
              <a:cxnLst/>
              <a:rect l="l" t="t" r="r" b="b"/>
              <a:pathLst>
                <a:path w="36" h="12" extrusionOk="0">
                  <a:moveTo>
                    <a:pt x="34" y="6"/>
                  </a:moveTo>
                  <a:cubicBezTo>
                    <a:pt x="26" y="0"/>
                    <a:pt x="16" y="3"/>
                    <a:pt x="7" y="6"/>
                  </a:cubicBezTo>
                  <a:cubicBezTo>
                    <a:pt x="6" y="6"/>
                    <a:pt x="6" y="7"/>
                    <a:pt x="5" y="7"/>
                  </a:cubicBezTo>
                  <a:cubicBezTo>
                    <a:pt x="3" y="9"/>
                    <a:pt x="2" y="9"/>
                    <a:pt x="1" y="10"/>
                  </a:cubicBezTo>
                  <a:cubicBezTo>
                    <a:pt x="1" y="11"/>
                    <a:pt x="1" y="11"/>
                    <a:pt x="0" y="11"/>
                  </a:cubicBezTo>
                  <a:lnTo>
                    <a:pt x="35" y="8"/>
                  </a:lnTo>
                  <a:lnTo>
                    <a:pt x="34"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7" name="Google Shape;1597;p29">
              <a:extLst>
                <a:ext uri="{FF2B5EF4-FFF2-40B4-BE49-F238E27FC236}">
                  <a16:creationId xmlns:a16="http://schemas.microsoft.com/office/drawing/2014/main" id="{9C67CA88-90DB-515C-A81C-C97DB4068A44}"/>
                </a:ext>
              </a:extLst>
            </p:cNvPr>
            <p:cNvSpPr/>
            <p:nvPr/>
          </p:nvSpPr>
          <p:spPr>
            <a:xfrm>
              <a:off x="3426845" y="-969335"/>
              <a:ext cx="9720" cy="6480"/>
            </a:xfrm>
            <a:custGeom>
              <a:avLst/>
              <a:gdLst/>
              <a:ahLst/>
              <a:cxnLst/>
              <a:rect l="l" t="t" r="r" b="b"/>
              <a:pathLst>
                <a:path w="27" h="18" extrusionOk="0">
                  <a:moveTo>
                    <a:pt x="21" y="5"/>
                  </a:moveTo>
                  <a:cubicBezTo>
                    <a:pt x="14" y="2"/>
                    <a:pt x="8" y="1"/>
                    <a:pt x="0" y="0"/>
                  </a:cubicBezTo>
                  <a:lnTo>
                    <a:pt x="0" y="1"/>
                  </a:lnTo>
                  <a:lnTo>
                    <a:pt x="9" y="17"/>
                  </a:lnTo>
                  <a:lnTo>
                    <a:pt x="20" y="14"/>
                  </a:lnTo>
                  <a:cubicBezTo>
                    <a:pt x="24" y="12"/>
                    <a:pt x="26" y="6"/>
                    <a:pt x="21"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8" name="Google Shape;1598;p29">
              <a:extLst>
                <a:ext uri="{FF2B5EF4-FFF2-40B4-BE49-F238E27FC236}">
                  <a16:creationId xmlns:a16="http://schemas.microsoft.com/office/drawing/2014/main" id="{7EF52F1A-2D62-2C99-CB0C-043DC5CCC0FC}"/>
                </a:ext>
              </a:extLst>
            </p:cNvPr>
            <p:cNvSpPr/>
            <p:nvPr/>
          </p:nvSpPr>
          <p:spPr>
            <a:xfrm>
              <a:off x="3439445" y="-992015"/>
              <a:ext cx="24480" cy="38520"/>
            </a:xfrm>
            <a:custGeom>
              <a:avLst/>
              <a:gdLst/>
              <a:ahLst/>
              <a:cxnLst/>
              <a:rect l="l" t="t" r="r" b="b"/>
              <a:pathLst>
                <a:path w="68" h="107" extrusionOk="0">
                  <a:moveTo>
                    <a:pt x="22" y="38"/>
                  </a:moveTo>
                  <a:cubicBezTo>
                    <a:pt x="23" y="40"/>
                    <a:pt x="24" y="42"/>
                    <a:pt x="25" y="44"/>
                  </a:cubicBezTo>
                  <a:cubicBezTo>
                    <a:pt x="29" y="50"/>
                    <a:pt x="32" y="57"/>
                    <a:pt x="34" y="64"/>
                  </a:cubicBezTo>
                  <a:cubicBezTo>
                    <a:pt x="36" y="71"/>
                    <a:pt x="39" y="78"/>
                    <a:pt x="42" y="84"/>
                  </a:cubicBezTo>
                  <a:cubicBezTo>
                    <a:pt x="46" y="91"/>
                    <a:pt x="51" y="97"/>
                    <a:pt x="56" y="102"/>
                  </a:cubicBezTo>
                  <a:cubicBezTo>
                    <a:pt x="62" y="106"/>
                    <a:pt x="67" y="99"/>
                    <a:pt x="65" y="94"/>
                  </a:cubicBezTo>
                  <a:cubicBezTo>
                    <a:pt x="60" y="82"/>
                    <a:pt x="63" y="68"/>
                    <a:pt x="59" y="56"/>
                  </a:cubicBezTo>
                  <a:cubicBezTo>
                    <a:pt x="57" y="49"/>
                    <a:pt x="54" y="42"/>
                    <a:pt x="50" y="36"/>
                  </a:cubicBezTo>
                  <a:lnTo>
                    <a:pt x="50" y="35"/>
                  </a:lnTo>
                  <a:cubicBezTo>
                    <a:pt x="42" y="23"/>
                    <a:pt x="34" y="11"/>
                    <a:pt x="26" y="0"/>
                  </a:cubicBezTo>
                  <a:lnTo>
                    <a:pt x="0" y="3"/>
                  </a:lnTo>
                  <a:cubicBezTo>
                    <a:pt x="5" y="10"/>
                    <a:pt x="10" y="17"/>
                    <a:pt x="15" y="25"/>
                  </a:cubicBezTo>
                  <a:cubicBezTo>
                    <a:pt x="17" y="29"/>
                    <a:pt x="20" y="34"/>
                    <a:pt x="22" y="3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9" name="Google Shape;1599;p29">
              <a:extLst>
                <a:ext uri="{FF2B5EF4-FFF2-40B4-BE49-F238E27FC236}">
                  <a16:creationId xmlns:a16="http://schemas.microsoft.com/office/drawing/2014/main" id="{51E7CD98-A0CC-DF5D-7046-D9614E91EFBA}"/>
                </a:ext>
              </a:extLst>
            </p:cNvPr>
            <p:cNvSpPr/>
            <p:nvPr/>
          </p:nvSpPr>
          <p:spPr>
            <a:xfrm>
              <a:off x="3438365" y="-997055"/>
              <a:ext cx="10440" cy="6480"/>
            </a:xfrm>
            <a:custGeom>
              <a:avLst/>
              <a:gdLst/>
              <a:ahLst/>
              <a:cxnLst/>
              <a:rect l="l" t="t" r="r" b="b"/>
              <a:pathLst>
                <a:path w="29" h="18" extrusionOk="0">
                  <a:moveTo>
                    <a:pt x="18" y="3"/>
                  </a:moveTo>
                  <a:cubicBezTo>
                    <a:pt x="17" y="3"/>
                    <a:pt x="17" y="2"/>
                    <a:pt x="16" y="1"/>
                  </a:cubicBezTo>
                  <a:cubicBezTo>
                    <a:pt x="14" y="0"/>
                    <a:pt x="12" y="0"/>
                    <a:pt x="11" y="0"/>
                  </a:cubicBezTo>
                  <a:cubicBezTo>
                    <a:pt x="9" y="0"/>
                    <a:pt x="7" y="0"/>
                    <a:pt x="5" y="1"/>
                  </a:cubicBezTo>
                  <a:cubicBezTo>
                    <a:pt x="3" y="2"/>
                    <a:pt x="3" y="3"/>
                    <a:pt x="2" y="5"/>
                  </a:cubicBezTo>
                  <a:cubicBezTo>
                    <a:pt x="1" y="7"/>
                    <a:pt x="0" y="8"/>
                    <a:pt x="0" y="10"/>
                  </a:cubicBezTo>
                  <a:cubicBezTo>
                    <a:pt x="0" y="12"/>
                    <a:pt x="1" y="14"/>
                    <a:pt x="2" y="15"/>
                  </a:cubicBezTo>
                  <a:cubicBezTo>
                    <a:pt x="2" y="16"/>
                    <a:pt x="2" y="16"/>
                    <a:pt x="3" y="17"/>
                  </a:cubicBezTo>
                  <a:lnTo>
                    <a:pt x="28" y="14"/>
                  </a:lnTo>
                  <a:cubicBezTo>
                    <a:pt x="25" y="10"/>
                    <a:pt x="22" y="7"/>
                    <a:pt x="18"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0" name="Google Shape;1600;p29">
              <a:extLst>
                <a:ext uri="{FF2B5EF4-FFF2-40B4-BE49-F238E27FC236}">
                  <a16:creationId xmlns:a16="http://schemas.microsoft.com/office/drawing/2014/main" id="{0F2F98BC-CE48-5145-4A01-19EA2085B36C}"/>
                </a:ext>
              </a:extLst>
            </p:cNvPr>
            <p:cNvSpPr/>
            <p:nvPr/>
          </p:nvSpPr>
          <p:spPr>
            <a:xfrm>
              <a:off x="3461045" y="-1002095"/>
              <a:ext cx="7920" cy="2160"/>
            </a:xfrm>
            <a:custGeom>
              <a:avLst/>
              <a:gdLst/>
              <a:ahLst/>
              <a:cxnLst/>
              <a:rect l="l" t="t" r="r" b="b"/>
              <a:pathLst>
                <a:path w="22" h="6" extrusionOk="0">
                  <a:moveTo>
                    <a:pt x="9" y="0"/>
                  </a:moveTo>
                  <a:lnTo>
                    <a:pt x="8" y="0"/>
                  </a:lnTo>
                  <a:cubicBezTo>
                    <a:pt x="7" y="0"/>
                    <a:pt x="6" y="0"/>
                    <a:pt x="4" y="1"/>
                  </a:cubicBezTo>
                  <a:cubicBezTo>
                    <a:pt x="2" y="2"/>
                    <a:pt x="1" y="3"/>
                    <a:pt x="0" y="4"/>
                  </a:cubicBezTo>
                  <a:cubicBezTo>
                    <a:pt x="0" y="5"/>
                    <a:pt x="0" y="5"/>
                    <a:pt x="0" y="5"/>
                  </a:cubicBezTo>
                  <a:lnTo>
                    <a:pt x="21" y="5"/>
                  </a:lnTo>
                  <a:cubicBezTo>
                    <a:pt x="20" y="4"/>
                    <a:pt x="19" y="3"/>
                    <a:pt x="18" y="3"/>
                  </a:cubicBezTo>
                  <a:cubicBezTo>
                    <a:pt x="15" y="1"/>
                    <a:pt x="12" y="0"/>
                    <a:pt x="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1" name="Google Shape;1601;p29">
              <a:extLst>
                <a:ext uri="{FF2B5EF4-FFF2-40B4-BE49-F238E27FC236}">
                  <a16:creationId xmlns:a16="http://schemas.microsoft.com/office/drawing/2014/main" id="{36486C67-0DBA-1EC3-D9AE-F6F6AC6C5230}"/>
                </a:ext>
              </a:extLst>
            </p:cNvPr>
            <p:cNvSpPr/>
            <p:nvPr/>
          </p:nvSpPr>
          <p:spPr>
            <a:xfrm>
              <a:off x="3463925" y="-993455"/>
              <a:ext cx="15840" cy="24840"/>
            </a:xfrm>
            <a:custGeom>
              <a:avLst/>
              <a:gdLst/>
              <a:ahLst/>
              <a:cxnLst/>
              <a:rect l="l" t="t" r="r" b="b"/>
              <a:pathLst>
                <a:path w="44" h="69" extrusionOk="0">
                  <a:moveTo>
                    <a:pt x="23" y="64"/>
                  </a:moveTo>
                  <a:cubicBezTo>
                    <a:pt x="30" y="65"/>
                    <a:pt x="37" y="66"/>
                    <a:pt x="43" y="68"/>
                  </a:cubicBezTo>
                  <a:cubicBezTo>
                    <a:pt x="43" y="67"/>
                    <a:pt x="43" y="67"/>
                    <a:pt x="43" y="66"/>
                  </a:cubicBezTo>
                  <a:cubicBezTo>
                    <a:pt x="43" y="65"/>
                    <a:pt x="43" y="64"/>
                    <a:pt x="43" y="63"/>
                  </a:cubicBezTo>
                  <a:cubicBezTo>
                    <a:pt x="40" y="54"/>
                    <a:pt x="43" y="44"/>
                    <a:pt x="41" y="35"/>
                  </a:cubicBezTo>
                  <a:cubicBezTo>
                    <a:pt x="39" y="26"/>
                    <a:pt x="35" y="17"/>
                    <a:pt x="31" y="8"/>
                  </a:cubicBezTo>
                  <a:lnTo>
                    <a:pt x="27" y="0"/>
                  </a:lnTo>
                  <a:lnTo>
                    <a:pt x="0" y="0"/>
                  </a:lnTo>
                  <a:cubicBezTo>
                    <a:pt x="6" y="12"/>
                    <a:pt x="10" y="24"/>
                    <a:pt x="13" y="37"/>
                  </a:cubicBezTo>
                  <a:cubicBezTo>
                    <a:pt x="16" y="46"/>
                    <a:pt x="19" y="55"/>
                    <a:pt x="23" y="6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602;p29">
              <a:extLst>
                <a:ext uri="{FF2B5EF4-FFF2-40B4-BE49-F238E27FC236}">
                  <a16:creationId xmlns:a16="http://schemas.microsoft.com/office/drawing/2014/main" id="{6FE1E8B7-FECE-2A5C-CA7E-E65A055D82BC}"/>
                </a:ext>
              </a:extLst>
            </p:cNvPr>
            <p:cNvSpPr/>
            <p:nvPr/>
          </p:nvSpPr>
          <p:spPr>
            <a:xfrm>
              <a:off x="3460685" y="-1000295"/>
              <a:ext cx="13320" cy="7560"/>
            </a:xfrm>
            <a:custGeom>
              <a:avLst/>
              <a:gdLst/>
              <a:ahLst/>
              <a:cxnLst/>
              <a:rect l="l" t="t" r="r" b="b"/>
              <a:pathLst>
                <a:path w="37" h="21" extrusionOk="0">
                  <a:moveTo>
                    <a:pt x="2" y="10"/>
                  </a:moveTo>
                  <a:cubicBezTo>
                    <a:pt x="5" y="12"/>
                    <a:pt x="7" y="14"/>
                    <a:pt x="8" y="17"/>
                  </a:cubicBezTo>
                  <a:cubicBezTo>
                    <a:pt x="9" y="18"/>
                    <a:pt x="9" y="19"/>
                    <a:pt x="10" y="20"/>
                  </a:cubicBezTo>
                  <a:lnTo>
                    <a:pt x="36" y="20"/>
                  </a:lnTo>
                  <a:cubicBezTo>
                    <a:pt x="36" y="18"/>
                    <a:pt x="35" y="16"/>
                    <a:pt x="34" y="14"/>
                  </a:cubicBezTo>
                  <a:cubicBezTo>
                    <a:pt x="31" y="9"/>
                    <a:pt x="27" y="4"/>
                    <a:pt x="22" y="0"/>
                  </a:cubicBezTo>
                  <a:lnTo>
                    <a:pt x="1" y="0"/>
                  </a:lnTo>
                  <a:cubicBezTo>
                    <a:pt x="0" y="1"/>
                    <a:pt x="0" y="3"/>
                    <a:pt x="0" y="4"/>
                  </a:cubicBezTo>
                  <a:cubicBezTo>
                    <a:pt x="0" y="5"/>
                    <a:pt x="0" y="7"/>
                    <a:pt x="1" y="8"/>
                  </a:cubicBezTo>
                  <a:cubicBezTo>
                    <a:pt x="1" y="9"/>
                    <a:pt x="2" y="9"/>
                    <a:pt x="2"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603;p29">
              <a:extLst>
                <a:ext uri="{FF2B5EF4-FFF2-40B4-BE49-F238E27FC236}">
                  <a16:creationId xmlns:a16="http://schemas.microsoft.com/office/drawing/2014/main" id="{69156765-992D-D722-6806-EF4F07028B40}"/>
                </a:ext>
              </a:extLst>
            </p:cNvPr>
            <p:cNvSpPr/>
            <p:nvPr/>
          </p:nvSpPr>
          <p:spPr>
            <a:xfrm>
              <a:off x="3472205" y="-970415"/>
              <a:ext cx="7560" cy="3600"/>
            </a:xfrm>
            <a:custGeom>
              <a:avLst/>
              <a:gdLst/>
              <a:ahLst/>
              <a:cxnLst/>
              <a:rect l="l" t="t" r="r" b="b"/>
              <a:pathLst>
                <a:path w="21" h="10" extrusionOk="0">
                  <a:moveTo>
                    <a:pt x="0" y="0"/>
                  </a:moveTo>
                  <a:cubicBezTo>
                    <a:pt x="2" y="3"/>
                    <a:pt x="5" y="5"/>
                    <a:pt x="7" y="7"/>
                  </a:cubicBezTo>
                  <a:cubicBezTo>
                    <a:pt x="8" y="8"/>
                    <a:pt x="10" y="8"/>
                    <a:pt x="11" y="8"/>
                  </a:cubicBezTo>
                  <a:cubicBezTo>
                    <a:pt x="11" y="8"/>
                    <a:pt x="12" y="9"/>
                    <a:pt x="13" y="9"/>
                  </a:cubicBezTo>
                  <a:cubicBezTo>
                    <a:pt x="14" y="9"/>
                    <a:pt x="15" y="9"/>
                    <a:pt x="17" y="8"/>
                  </a:cubicBezTo>
                  <a:cubicBezTo>
                    <a:pt x="19" y="7"/>
                    <a:pt x="19" y="6"/>
                    <a:pt x="19" y="5"/>
                  </a:cubicBezTo>
                  <a:cubicBezTo>
                    <a:pt x="19" y="5"/>
                    <a:pt x="19" y="4"/>
                    <a:pt x="20" y="4"/>
                  </a:cubicBezTo>
                  <a:cubicBezTo>
                    <a:pt x="13" y="2"/>
                    <a:pt x="7" y="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604;p29">
              <a:extLst>
                <a:ext uri="{FF2B5EF4-FFF2-40B4-BE49-F238E27FC236}">
                  <a16:creationId xmlns:a16="http://schemas.microsoft.com/office/drawing/2014/main" id="{93C6FF9F-6FD3-24DB-A090-D760B9404708}"/>
                </a:ext>
              </a:extLst>
            </p:cNvPr>
            <p:cNvSpPr/>
            <p:nvPr/>
          </p:nvSpPr>
          <p:spPr>
            <a:xfrm>
              <a:off x="3483365" y="-993455"/>
              <a:ext cx="24480" cy="37800"/>
            </a:xfrm>
            <a:custGeom>
              <a:avLst/>
              <a:gdLst/>
              <a:ahLst/>
              <a:cxnLst/>
              <a:rect l="l" t="t" r="r" b="b"/>
              <a:pathLst>
                <a:path w="68" h="105" extrusionOk="0">
                  <a:moveTo>
                    <a:pt x="38" y="71"/>
                  </a:moveTo>
                  <a:cubicBezTo>
                    <a:pt x="41" y="83"/>
                    <a:pt x="43" y="93"/>
                    <a:pt x="54" y="100"/>
                  </a:cubicBezTo>
                  <a:cubicBezTo>
                    <a:pt x="61" y="104"/>
                    <a:pt x="67" y="96"/>
                    <a:pt x="64" y="90"/>
                  </a:cubicBezTo>
                  <a:cubicBezTo>
                    <a:pt x="63" y="85"/>
                    <a:pt x="62" y="81"/>
                    <a:pt x="61" y="76"/>
                  </a:cubicBezTo>
                  <a:cubicBezTo>
                    <a:pt x="60" y="75"/>
                    <a:pt x="59" y="75"/>
                    <a:pt x="58" y="74"/>
                  </a:cubicBezTo>
                  <a:cubicBezTo>
                    <a:pt x="56" y="73"/>
                    <a:pt x="55" y="72"/>
                    <a:pt x="54" y="70"/>
                  </a:cubicBezTo>
                  <a:cubicBezTo>
                    <a:pt x="53" y="68"/>
                    <a:pt x="52" y="66"/>
                    <a:pt x="52" y="64"/>
                  </a:cubicBezTo>
                  <a:cubicBezTo>
                    <a:pt x="52" y="62"/>
                    <a:pt x="53" y="60"/>
                    <a:pt x="54" y="58"/>
                  </a:cubicBezTo>
                  <a:cubicBezTo>
                    <a:pt x="54" y="57"/>
                    <a:pt x="54" y="57"/>
                    <a:pt x="55" y="56"/>
                  </a:cubicBezTo>
                  <a:cubicBezTo>
                    <a:pt x="54" y="53"/>
                    <a:pt x="52" y="50"/>
                    <a:pt x="51" y="48"/>
                  </a:cubicBezTo>
                  <a:cubicBezTo>
                    <a:pt x="49" y="46"/>
                    <a:pt x="48" y="44"/>
                    <a:pt x="47" y="42"/>
                  </a:cubicBezTo>
                  <a:cubicBezTo>
                    <a:pt x="38" y="28"/>
                    <a:pt x="30" y="13"/>
                    <a:pt x="21" y="0"/>
                  </a:cubicBezTo>
                  <a:lnTo>
                    <a:pt x="0" y="0"/>
                  </a:lnTo>
                  <a:cubicBezTo>
                    <a:pt x="1" y="1"/>
                    <a:pt x="2" y="3"/>
                    <a:pt x="3" y="5"/>
                  </a:cubicBezTo>
                  <a:cubicBezTo>
                    <a:pt x="7" y="12"/>
                    <a:pt x="11" y="20"/>
                    <a:pt x="15" y="28"/>
                  </a:cubicBezTo>
                  <a:cubicBezTo>
                    <a:pt x="18" y="33"/>
                    <a:pt x="20" y="37"/>
                    <a:pt x="23" y="42"/>
                  </a:cubicBezTo>
                  <a:cubicBezTo>
                    <a:pt x="28" y="51"/>
                    <a:pt x="34" y="61"/>
                    <a:pt x="38" y="7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1605;p29">
              <a:extLst>
                <a:ext uri="{FF2B5EF4-FFF2-40B4-BE49-F238E27FC236}">
                  <a16:creationId xmlns:a16="http://schemas.microsoft.com/office/drawing/2014/main" id="{62B69028-6004-BF7E-F30C-E3B855EBE5BC}"/>
                </a:ext>
              </a:extLst>
            </p:cNvPr>
            <p:cNvSpPr/>
            <p:nvPr/>
          </p:nvSpPr>
          <p:spPr>
            <a:xfrm>
              <a:off x="3483365" y="-1000655"/>
              <a:ext cx="2160" cy="360"/>
            </a:xfrm>
            <a:custGeom>
              <a:avLst/>
              <a:gdLst/>
              <a:ahLst/>
              <a:cxnLst/>
              <a:rect l="l" t="t" r="r" b="b"/>
              <a:pathLst>
                <a:path w="6" h="1" extrusionOk="0">
                  <a:moveTo>
                    <a:pt x="0" y="0"/>
                  </a:moveTo>
                  <a:lnTo>
                    <a:pt x="5" y="0"/>
                  </a:lnTo>
                  <a:cubicBezTo>
                    <a:pt x="4" y="0"/>
                    <a:pt x="3" y="0"/>
                    <a:pt x="2" y="0"/>
                  </a:cubicBezTo>
                  <a:cubicBezTo>
                    <a:pt x="1" y="0"/>
                    <a:pt x="0"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6" name="Google Shape;1606;p29">
              <a:extLst>
                <a:ext uri="{FF2B5EF4-FFF2-40B4-BE49-F238E27FC236}">
                  <a16:creationId xmlns:a16="http://schemas.microsoft.com/office/drawing/2014/main" id="{330C9EB1-B882-6B2B-0F55-391FCF554F5F}"/>
                </a:ext>
              </a:extLst>
            </p:cNvPr>
            <p:cNvSpPr/>
            <p:nvPr/>
          </p:nvSpPr>
          <p:spPr>
            <a:xfrm>
              <a:off x="3502085" y="-973295"/>
              <a:ext cx="3600" cy="7560"/>
            </a:xfrm>
            <a:custGeom>
              <a:avLst/>
              <a:gdLst/>
              <a:ahLst/>
              <a:cxnLst/>
              <a:rect l="l" t="t" r="r" b="b"/>
              <a:pathLst>
                <a:path w="10" h="21" extrusionOk="0">
                  <a:moveTo>
                    <a:pt x="3" y="0"/>
                  </a:moveTo>
                  <a:cubicBezTo>
                    <a:pt x="2" y="1"/>
                    <a:pt x="2" y="1"/>
                    <a:pt x="2" y="2"/>
                  </a:cubicBezTo>
                  <a:cubicBezTo>
                    <a:pt x="1" y="4"/>
                    <a:pt x="0" y="6"/>
                    <a:pt x="0" y="8"/>
                  </a:cubicBezTo>
                  <a:cubicBezTo>
                    <a:pt x="0" y="10"/>
                    <a:pt x="1" y="12"/>
                    <a:pt x="2" y="14"/>
                  </a:cubicBezTo>
                  <a:cubicBezTo>
                    <a:pt x="3" y="16"/>
                    <a:pt x="4" y="17"/>
                    <a:pt x="6" y="18"/>
                  </a:cubicBezTo>
                  <a:cubicBezTo>
                    <a:pt x="7" y="19"/>
                    <a:pt x="8" y="19"/>
                    <a:pt x="9" y="20"/>
                  </a:cubicBezTo>
                  <a:cubicBezTo>
                    <a:pt x="9" y="17"/>
                    <a:pt x="8" y="14"/>
                    <a:pt x="8" y="12"/>
                  </a:cubicBezTo>
                  <a:cubicBezTo>
                    <a:pt x="7" y="8"/>
                    <a:pt x="5" y="4"/>
                    <a:pt x="3"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7" name="Google Shape;1607;p29">
              <a:extLst>
                <a:ext uri="{FF2B5EF4-FFF2-40B4-BE49-F238E27FC236}">
                  <a16:creationId xmlns:a16="http://schemas.microsoft.com/office/drawing/2014/main" id="{D16B5470-A7AC-D5F1-F833-99BA5608DE38}"/>
                </a:ext>
              </a:extLst>
            </p:cNvPr>
            <p:cNvSpPr/>
            <p:nvPr/>
          </p:nvSpPr>
          <p:spPr>
            <a:xfrm>
              <a:off x="3481205" y="-1000655"/>
              <a:ext cx="10080" cy="7560"/>
            </a:xfrm>
            <a:custGeom>
              <a:avLst/>
              <a:gdLst/>
              <a:ahLst/>
              <a:cxnLst/>
              <a:rect l="l" t="t" r="r" b="b"/>
              <a:pathLst>
                <a:path w="28" h="21" extrusionOk="0">
                  <a:moveTo>
                    <a:pt x="2" y="15"/>
                  </a:moveTo>
                  <a:cubicBezTo>
                    <a:pt x="3" y="17"/>
                    <a:pt x="4" y="18"/>
                    <a:pt x="5" y="20"/>
                  </a:cubicBezTo>
                  <a:lnTo>
                    <a:pt x="27" y="20"/>
                  </a:lnTo>
                  <a:cubicBezTo>
                    <a:pt x="23" y="14"/>
                    <a:pt x="19" y="8"/>
                    <a:pt x="15" y="3"/>
                  </a:cubicBezTo>
                  <a:cubicBezTo>
                    <a:pt x="14" y="2"/>
                    <a:pt x="13" y="1"/>
                    <a:pt x="12" y="1"/>
                  </a:cubicBezTo>
                  <a:lnTo>
                    <a:pt x="11" y="0"/>
                  </a:lnTo>
                  <a:lnTo>
                    <a:pt x="6" y="0"/>
                  </a:lnTo>
                  <a:cubicBezTo>
                    <a:pt x="5" y="0"/>
                    <a:pt x="5" y="1"/>
                    <a:pt x="5" y="1"/>
                  </a:cubicBezTo>
                  <a:cubicBezTo>
                    <a:pt x="3" y="2"/>
                    <a:pt x="2" y="2"/>
                    <a:pt x="1" y="4"/>
                  </a:cubicBezTo>
                  <a:cubicBezTo>
                    <a:pt x="0" y="6"/>
                    <a:pt x="0" y="7"/>
                    <a:pt x="0" y="9"/>
                  </a:cubicBezTo>
                  <a:cubicBezTo>
                    <a:pt x="0" y="10"/>
                    <a:pt x="0" y="13"/>
                    <a:pt x="1" y="14"/>
                  </a:cubicBezTo>
                  <a:lnTo>
                    <a:pt x="2" y="1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8" name="Google Shape;1608;p29">
              <a:extLst>
                <a:ext uri="{FF2B5EF4-FFF2-40B4-BE49-F238E27FC236}">
                  <a16:creationId xmlns:a16="http://schemas.microsoft.com/office/drawing/2014/main" id="{3BD3CFFD-0000-0CDB-DF4E-532BBCE76036}"/>
                </a:ext>
              </a:extLst>
            </p:cNvPr>
            <p:cNvSpPr/>
            <p:nvPr/>
          </p:nvSpPr>
          <p:spPr>
            <a:xfrm>
              <a:off x="3514685" y="-966815"/>
              <a:ext cx="10080" cy="6120"/>
            </a:xfrm>
            <a:custGeom>
              <a:avLst/>
              <a:gdLst/>
              <a:ahLst/>
              <a:cxnLst/>
              <a:rect l="l" t="t" r="r" b="b"/>
              <a:pathLst>
                <a:path w="28" h="17" extrusionOk="0">
                  <a:moveTo>
                    <a:pt x="16" y="15"/>
                  </a:moveTo>
                  <a:cubicBezTo>
                    <a:pt x="17" y="16"/>
                    <a:pt x="18" y="16"/>
                    <a:pt x="19" y="16"/>
                  </a:cubicBezTo>
                  <a:cubicBezTo>
                    <a:pt x="21" y="16"/>
                    <a:pt x="22" y="16"/>
                    <a:pt x="23" y="15"/>
                  </a:cubicBezTo>
                  <a:cubicBezTo>
                    <a:pt x="24" y="14"/>
                    <a:pt x="25" y="13"/>
                    <a:pt x="26" y="12"/>
                  </a:cubicBezTo>
                  <a:cubicBezTo>
                    <a:pt x="27" y="11"/>
                    <a:pt x="27" y="9"/>
                    <a:pt x="27" y="8"/>
                  </a:cubicBezTo>
                  <a:cubicBezTo>
                    <a:pt x="27" y="7"/>
                    <a:pt x="27" y="6"/>
                    <a:pt x="27" y="5"/>
                  </a:cubicBezTo>
                  <a:lnTo>
                    <a:pt x="25" y="0"/>
                  </a:lnTo>
                  <a:lnTo>
                    <a:pt x="0" y="1"/>
                  </a:lnTo>
                  <a:cubicBezTo>
                    <a:pt x="3" y="6"/>
                    <a:pt x="8" y="11"/>
                    <a:pt x="13" y="14"/>
                  </a:cubicBezTo>
                  <a:cubicBezTo>
                    <a:pt x="14" y="14"/>
                    <a:pt x="15" y="15"/>
                    <a:pt x="16"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9" name="Google Shape;1609;p29">
              <a:extLst>
                <a:ext uri="{FF2B5EF4-FFF2-40B4-BE49-F238E27FC236}">
                  <a16:creationId xmlns:a16="http://schemas.microsoft.com/office/drawing/2014/main" id="{62C44E1D-FD7F-188F-F8CA-C1D1384588CC}"/>
                </a:ext>
              </a:extLst>
            </p:cNvPr>
            <p:cNvSpPr/>
            <p:nvPr/>
          </p:nvSpPr>
          <p:spPr>
            <a:xfrm>
              <a:off x="3501725" y="-993455"/>
              <a:ext cx="19440" cy="19440"/>
            </a:xfrm>
            <a:custGeom>
              <a:avLst/>
              <a:gdLst/>
              <a:ahLst/>
              <a:cxnLst/>
              <a:rect l="l" t="t" r="r" b="b"/>
              <a:pathLst>
                <a:path w="54" h="54" extrusionOk="0">
                  <a:moveTo>
                    <a:pt x="8" y="9"/>
                  </a:moveTo>
                  <a:cubicBezTo>
                    <a:pt x="10" y="14"/>
                    <a:pt x="11" y="18"/>
                    <a:pt x="13" y="22"/>
                  </a:cubicBezTo>
                  <a:cubicBezTo>
                    <a:pt x="17" y="33"/>
                    <a:pt x="21" y="42"/>
                    <a:pt x="25" y="53"/>
                  </a:cubicBezTo>
                  <a:cubicBezTo>
                    <a:pt x="34" y="53"/>
                    <a:pt x="44" y="51"/>
                    <a:pt x="53" y="51"/>
                  </a:cubicBezTo>
                  <a:cubicBezTo>
                    <a:pt x="50" y="42"/>
                    <a:pt x="47" y="33"/>
                    <a:pt x="43" y="25"/>
                  </a:cubicBezTo>
                  <a:cubicBezTo>
                    <a:pt x="39" y="17"/>
                    <a:pt x="35" y="9"/>
                    <a:pt x="30" y="1"/>
                  </a:cubicBezTo>
                  <a:lnTo>
                    <a:pt x="30" y="0"/>
                  </a:lnTo>
                  <a:lnTo>
                    <a:pt x="0" y="0"/>
                  </a:lnTo>
                  <a:cubicBezTo>
                    <a:pt x="2" y="3"/>
                    <a:pt x="5" y="3"/>
                    <a:pt x="8"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0" name="Google Shape;1610;p29">
              <a:extLst>
                <a:ext uri="{FF2B5EF4-FFF2-40B4-BE49-F238E27FC236}">
                  <a16:creationId xmlns:a16="http://schemas.microsoft.com/office/drawing/2014/main" id="{1CFEF20C-1EF2-C3F6-1354-DEEC2063FFDE}"/>
                </a:ext>
              </a:extLst>
            </p:cNvPr>
            <p:cNvSpPr/>
            <p:nvPr/>
          </p:nvSpPr>
          <p:spPr>
            <a:xfrm>
              <a:off x="3499565" y="-1000655"/>
              <a:ext cx="13320" cy="7560"/>
            </a:xfrm>
            <a:custGeom>
              <a:avLst/>
              <a:gdLst/>
              <a:ahLst/>
              <a:cxnLst/>
              <a:rect l="l" t="t" r="r" b="b"/>
              <a:pathLst>
                <a:path w="37" h="21" extrusionOk="0">
                  <a:moveTo>
                    <a:pt x="29" y="10"/>
                  </a:moveTo>
                  <a:cubicBezTo>
                    <a:pt x="27" y="9"/>
                    <a:pt x="16" y="2"/>
                    <a:pt x="16" y="4"/>
                  </a:cubicBezTo>
                  <a:cubicBezTo>
                    <a:pt x="15" y="0"/>
                    <a:pt x="0" y="10"/>
                    <a:pt x="5" y="18"/>
                  </a:cubicBezTo>
                  <a:lnTo>
                    <a:pt x="6" y="20"/>
                  </a:lnTo>
                  <a:lnTo>
                    <a:pt x="36" y="20"/>
                  </a:lnTo>
                  <a:cubicBezTo>
                    <a:pt x="33" y="17"/>
                    <a:pt x="31" y="13"/>
                    <a:pt x="29"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1611;p29">
              <a:extLst>
                <a:ext uri="{FF2B5EF4-FFF2-40B4-BE49-F238E27FC236}">
                  <a16:creationId xmlns:a16="http://schemas.microsoft.com/office/drawing/2014/main" id="{E7DBB441-1535-577C-A4B3-8C321019082E}"/>
                </a:ext>
              </a:extLst>
            </p:cNvPr>
            <p:cNvSpPr/>
            <p:nvPr/>
          </p:nvSpPr>
          <p:spPr>
            <a:xfrm>
              <a:off x="3511085" y="-975455"/>
              <a:ext cx="12960" cy="9360"/>
            </a:xfrm>
            <a:custGeom>
              <a:avLst/>
              <a:gdLst/>
              <a:ahLst/>
              <a:cxnLst/>
              <a:rect l="l" t="t" r="r" b="b"/>
              <a:pathLst>
                <a:path w="36" h="26" extrusionOk="0">
                  <a:moveTo>
                    <a:pt x="0" y="2"/>
                  </a:moveTo>
                  <a:lnTo>
                    <a:pt x="3" y="11"/>
                  </a:lnTo>
                  <a:cubicBezTo>
                    <a:pt x="5" y="15"/>
                    <a:pt x="7" y="19"/>
                    <a:pt x="9" y="23"/>
                  </a:cubicBezTo>
                  <a:cubicBezTo>
                    <a:pt x="9" y="24"/>
                    <a:pt x="10" y="24"/>
                    <a:pt x="10" y="25"/>
                  </a:cubicBezTo>
                  <a:lnTo>
                    <a:pt x="35" y="24"/>
                  </a:lnTo>
                  <a:cubicBezTo>
                    <a:pt x="32" y="16"/>
                    <a:pt x="30" y="8"/>
                    <a:pt x="27" y="0"/>
                  </a:cubicBezTo>
                  <a:cubicBezTo>
                    <a:pt x="18" y="2"/>
                    <a:pt x="9" y="2"/>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2" name="Google Shape;1612;p29">
              <a:extLst>
                <a:ext uri="{FF2B5EF4-FFF2-40B4-BE49-F238E27FC236}">
                  <a16:creationId xmlns:a16="http://schemas.microsoft.com/office/drawing/2014/main" id="{4C6B5EC3-DEA9-5305-6248-DD920442382A}"/>
                </a:ext>
              </a:extLst>
            </p:cNvPr>
            <p:cNvSpPr/>
            <p:nvPr/>
          </p:nvSpPr>
          <p:spPr>
            <a:xfrm>
              <a:off x="3532685" y="-968615"/>
              <a:ext cx="16560" cy="24480"/>
            </a:xfrm>
            <a:custGeom>
              <a:avLst/>
              <a:gdLst/>
              <a:ahLst/>
              <a:cxnLst/>
              <a:rect l="l" t="t" r="r" b="b"/>
              <a:pathLst>
                <a:path w="46" h="68" extrusionOk="0">
                  <a:moveTo>
                    <a:pt x="7" y="17"/>
                  </a:moveTo>
                  <a:cubicBezTo>
                    <a:pt x="13" y="32"/>
                    <a:pt x="20" y="54"/>
                    <a:pt x="34" y="63"/>
                  </a:cubicBezTo>
                  <a:cubicBezTo>
                    <a:pt x="40" y="67"/>
                    <a:pt x="45" y="60"/>
                    <a:pt x="43" y="55"/>
                  </a:cubicBezTo>
                  <a:cubicBezTo>
                    <a:pt x="42" y="44"/>
                    <a:pt x="39" y="32"/>
                    <a:pt x="36" y="21"/>
                  </a:cubicBezTo>
                  <a:lnTo>
                    <a:pt x="27" y="0"/>
                  </a:lnTo>
                  <a:lnTo>
                    <a:pt x="0" y="3"/>
                  </a:lnTo>
                  <a:lnTo>
                    <a:pt x="7" y="1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613;p29">
              <a:extLst>
                <a:ext uri="{FF2B5EF4-FFF2-40B4-BE49-F238E27FC236}">
                  <a16:creationId xmlns:a16="http://schemas.microsoft.com/office/drawing/2014/main" id="{84FFAD0E-E55B-B8C0-9D14-C7502C721F26}"/>
                </a:ext>
              </a:extLst>
            </p:cNvPr>
            <p:cNvSpPr/>
            <p:nvPr/>
          </p:nvSpPr>
          <p:spPr>
            <a:xfrm>
              <a:off x="3523325" y="-993095"/>
              <a:ext cx="15840" cy="17280"/>
            </a:xfrm>
            <a:custGeom>
              <a:avLst/>
              <a:gdLst/>
              <a:ahLst/>
              <a:cxnLst/>
              <a:rect l="l" t="t" r="r" b="b"/>
              <a:pathLst>
                <a:path w="44" h="48" extrusionOk="0">
                  <a:moveTo>
                    <a:pt x="1" y="9"/>
                  </a:moveTo>
                  <a:cubicBezTo>
                    <a:pt x="7" y="19"/>
                    <a:pt x="11" y="29"/>
                    <a:pt x="13" y="40"/>
                  </a:cubicBezTo>
                  <a:cubicBezTo>
                    <a:pt x="13" y="42"/>
                    <a:pt x="15" y="45"/>
                    <a:pt x="16" y="47"/>
                  </a:cubicBezTo>
                  <a:cubicBezTo>
                    <a:pt x="25" y="47"/>
                    <a:pt x="34" y="46"/>
                    <a:pt x="43" y="46"/>
                  </a:cubicBezTo>
                  <a:cubicBezTo>
                    <a:pt x="40" y="39"/>
                    <a:pt x="37" y="33"/>
                    <a:pt x="34" y="27"/>
                  </a:cubicBezTo>
                  <a:cubicBezTo>
                    <a:pt x="28" y="18"/>
                    <a:pt x="22" y="9"/>
                    <a:pt x="15" y="1"/>
                  </a:cubicBezTo>
                  <a:cubicBezTo>
                    <a:pt x="11" y="1"/>
                    <a:pt x="7" y="1"/>
                    <a:pt x="2" y="0"/>
                  </a:cubicBezTo>
                  <a:lnTo>
                    <a:pt x="1" y="1"/>
                  </a:lnTo>
                  <a:cubicBezTo>
                    <a:pt x="0" y="2"/>
                    <a:pt x="0" y="4"/>
                    <a:pt x="0" y="5"/>
                  </a:cubicBezTo>
                  <a:cubicBezTo>
                    <a:pt x="0" y="6"/>
                    <a:pt x="0" y="8"/>
                    <a:pt x="1"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614;p29">
              <a:extLst>
                <a:ext uri="{FF2B5EF4-FFF2-40B4-BE49-F238E27FC236}">
                  <a16:creationId xmlns:a16="http://schemas.microsoft.com/office/drawing/2014/main" id="{158B5722-D7A1-1E87-B2E1-121D77C2D681}"/>
                </a:ext>
              </a:extLst>
            </p:cNvPr>
            <p:cNvSpPr/>
            <p:nvPr/>
          </p:nvSpPr>
          <p:spPr>
            <a:xfrm>
              <a:off x="3529085" y="-976895"/>
              <a:ext cx="13680" cy="9720"/>
            </a:xfrm>
            <a:custGeom>
              <a:avLst/>
              <a:gdLst/>
              <a:ahLst/>
              <a:cxnLst/>
              <a:rect l="l" t="t" r="r" b="b"/>
              <a:pathLst>
                <a:path w="38" h="27" extrusionOk="0">
                  <a:moveTo>
                    <a:pt x="27" y="0"/>
                  </a:moveTo>
                  <a:cubicBezTo>
                    <a:pt x="18" y="0"/>
                    <a:pt x="9" y="1"/>
                    <a:pt x="0" y="2"/>
                  </a:cubicBezTo>
                  <a:cubicBezTo>
                    <a:pt x="3" y="10"/>
                    <a:pt x="6" y="18"/>
                    <a:pt x="10" y="26"/>
                  </a:cubicBezTo>
                  <a:lnTo>
                    <a:pt x="37" y="23"/>
                  </a:lnTo>
                  <a:cubicBezTo>
                    <a:pt x="34" y="18"/>
                    <a:pt x="32" y="13"/>
                    <a:pt x="30" y="7"/>
                  </a:cubicBezTo>
                  <a:lnTo>
                    <a:pt x="27"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615;p29">
              <a:extLst>
                <a:ext uri="{FF2B5EF4-FFF2-40B4-BE49-F238E27FC236}">
                  <a16:creationId xmlns:a16="http://schemas.microsoft.com/office/drawing/2014/main" id="{359FB9F4-ADF0-9A63-E426-227309406BCB}"/>
                </a:ext>
              </a:extLst>
            </p:cNvPr>
            <p:cNvSpPr/>
            <p:nvPr/>
          </p:nvSpPr>
          <p:spPr>
            <a:xfrm>
              <a:off x="3524045" y="-994175"/>
              <a:ext cx="5040" cy="1800"/>
            </a:xfrm>
            <a:custGeom>
              <a:avLst/>
              <a:gdLst/>
              <a:ahLst/>
              <a:cxnLst/>
              <a:rect l="l" t="t" r="r" b="b"/>
              <a:pathLst>
                <a:path w="14" h="5" extrusionOk="0">
                  <a:moveTo>
                    <a:pt x="12" y="3"/>
                  </a:moveTo>
                  <a:cubicBezTo>
                    <a:pt x="11" y="2"/>
                    <a:pt x="11" y="2"/>
                    <a:pt x="10" y="1"/>
                  </a:cubicBezTo>
                  <a:cubicBezTo>
                    <a:pt x="9" y="1"/>
                    <a:pt x="7" y="0"/>
                    <a:pt x="6" y="0"/>
                  </a:cubicBezTo>
                  <a:cubicBezTo>
                    <a:pt x="4" y="0"/>
                    <a:pt x="3" y="1"/>
                    <a:pt x="2" y="1"/>
                  </a:cubicBezTo>
                  <a:cubicBezTo>
                    <a:pt x="1" y="2"/>
                    <a:pt x="1" y="2"/>
                    <a:pt x="0" y="3"/>
                  </a:cubicBezTo>
                  <a:cubicBezTo>
                    <a:pt x="4" y="3"/>
                    <a:pt x="8" y="3"/>
                    <a:pt x="13" y="4"/>
                  </a:cubicBezTo>
                  <a:lnTo>
                    <a:pt x="12"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616;p29">
              <a:extLst>
                <a:ext uri="{FF2B5EF4-FFF2-40B4-BE49-F238E27FC236}">
                  <a16:creationId xmlns:a16="http://schemas.microsoft.com/office/drawing/2014/main" id="{3DF8F1E7-5DD5-7DCE-1FBD-D51998A6BD5D}"/>
                </a:ext>
              </a:extLst>
            </p:cNvPr>
            <p:cNvSpPr/>
            <p:nvPr/>
          </p:nvSpPr>
          <p:spPr>
            <a:xfrm>
              <a:off x="3540245" y="-988775"/>
              <a:ext cx="13320" cy="12960"/>
            </a:xfrm>
            <a:custGeom>
              <a:avLst/>
              <a:gdLst/>
              <a:ahLst/>
              <a:cxnLst/>
              <a:rect l="l" t="t" r="r" b="b"/>
              <a:pathLst>
                <a:path w="37" h="36" extrusionOk="0">
                  <a:moveTo>
                    <a:pt x="0" y="7"/>
                  </a:moveTo>
                  <a:cubicBezTo>
                    <a:pt x="3" y="16"/>
                    <a:pt x="5" y="24"/>
                    <a:pt x="7" y="33"/>
                  </a:cubicBezTo>
                  <a:cubicBezTo>
                    <a:pt x="12" y="33"/>
                    <a:pt x="18" y="33"/>
                    <a:pt x="23" y="33"/>
                  </a:cubicBezTo>
                  <a:cubicBezTo>
                    <a:pt x="36" y="35"/>
                    <a:pt x="9" y="6"/>
                    <a:pt x="15" y="14"/>
                  </a:cubicBezTo>
                  <a:cubicBezTo>
                    <a:pt x="11" y="8"/>
                    <a:pt x="6" y="4"/>
                    <a:pt x="1" y="0"/>
                  </a:cubicBezTo>
                  <a:lnTo>
                    <a:pt x="1" y="1"/>
                  </a:lnTo>
                  <a:cubicBezTo>
                    <a:pt x="0" y="2"/>
                    <a:pt x="0" y="3"/>
                    <a:pt x="0" y="4"/>
                  </a:cubicBezTo>
                  <a:cubicBezTo>
                    <a:pt x="0" y="5"/>
                    <a:pt x="0" y="6"/>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617;p29">
              <a:extLst>
                <a:ext uri="{FF2B5EF4-FFF2-40B4-BE49-F238E27FC236}">
                  <a16:creationId xmlns:a16="http://schemas.microsoft.com/office/drawing/2014/main" id="{BC4DEABB-768C-62BB-D48F-54CD159FDDBB}"/>
                </a:ext>
              </a:extLst>
            </p:cNvPr>
            <p:cNvSpPr/>
            <p:nvPr/>
          </p:nvSpPr>
          <p:spPr>
            <a:xfrm>
              <a:off x="3546725" y="-969695"/>
              <a:ext cx="11520" cy="15480"/>
            </a:xfrm>
            <a:custGeom>
              <a:avLst/>
              <a:gdLst/>
              <a:ahLst/>
              <a:cxnLst/>
              <a:rect l="l" t="t" r="r" b="b"/>
              <a:pathLst>
                <a:path w="32" h="43" extrusionOk="0">
                  <a:moveTo>
                    <a:pt x="1" y="6"/>
                  </a:moveTo>
                  <a:cubicBezTo>
                    <a:pt x="1" y="13"/>
                    <a:pt x="3" y="19"/>
                    <a:pt x="6" y="24"/>
                  </a:cubicBezTo>
                  <a:cubicBezTo>
                    <a:pt x="10" y="30"/>
                    <a:pt x="15" y="35"/>
                    <a:pt x="20" y="39"/>
                  </a:cubicBezTo>
                  <a:cubicBezTo>
                    <a:pt x="25" y="42"/>
                    <a:pt x="31" y="36"/>
                    <a:pt x="29" y="31"/>
                  </a:cubicBezTo>
                  <a:cubicBezTo>
                    <a:pt x="25" y="21"/>
                    <a:pt x="23" y="10"/>
                    <a:pt x="23" y="0"/>
                  </a:cubicBezTo>
                  <a:lnTo>
                    <a:pt x="0" y="3"/>
                  </a:lnTo>
                  <a:cubicBezTo>
                    <a:pt x="0" y="4"/>
                    <a:pt x="0" y="5"/>
                    <a:pt x="1"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8" name="Google Shape;1618;p29">
              <a:extLst>
                <a:ext uri="{FF2B5EF4-FFF2-40B4-BE49-F238E27FC236}">
                  <a16:creationId xmlns:a16="http://schemas.microsoft.com/office/drawing/2014/main" id="{11BECEC5-E1FE-586F-45F3-696BF4ED3390}"/>
                </a:ext>
              </a:extLst>
            </p:cNvPr>
            <p:cNvSpPr/>
            <p:nvPr/>
          </p:nvSpPr>
          <p:spPr>
            <a:xfrm>
              <a:off x="3540245" y="-989135"/>
              <a:ext cx="14760" cy="20880"/>
            </a:xfrm>
            <a:custGeom>
              <a:avLst/>
              <a:gdLst/>
              <a:ahLst/>
              <a:cxnLst/>
              <a:rect l="l" t="t" r="r" b="b"/>
              <a:pathLst>
                <a:path w="41" h="58" extrusionOk="0">
                  <a:moveTo>
                    <a:pt x="15" y="15"/>
                  </a:moveTo>
                  <a:cubicBezTo>
                    <a:pt x="9" y="8"/>
                    <a:pt x="36" y="37"/>
                    <a:pt x="23" y="35"/>
                  </a:cubicBezTo>
                  <a:cubicBezTo>
                    <a:pt x="18" y="35"/>
                    <a:pt x="12" y="35"/>
                    <a:pt x="7" y="35"/>
                  </a:cubicBezTo>
                  <a:lnTo>
                    <a:pt x="7" y="37"/>
                  </a:lnTo>
                  <a:cubicBezTo>
                    <a:pt x="9" y="44"/>
                    <a:pt x="14" y="49"/>
                    <a:pt x="17" y="57"/>
                  </a:cubicBezTo>
                  <a:lnTo>
                    <a:pt x="40" y="54"/>
                  </a:lnTo>
                  <a:cubicBezTo>
                    <a:pt x="39" y="50"/>
                    <a:pt x="38" y="47"/>
                    <a:pt x="36" y="43"/>
                  </a:cubicBezTo>
                  <a:cubicBezTo>
                    <a:pt x="32" y="36"/>
                    <a:pt x="26" y="31"/>
                    <a:pt x="25" y="23"/>
                  </a:cubicBezTo>
                  <a:cubicBezTo>
                    <a:pt x="23" y="18"/>
                    <a:pt x="21" y="12"/>
                    <a:pt x="18" y="7"/>
                  </a:cubicBezTo>
                  <a:cubicBezTo>
                    <a:pt x="17" y="6"/>
                    <a:pt x="17" y="5"/>
                    <a:pt x="16" y="4"/>
                  </a:cubicBezTo>
                  <a:cubicBezTo>
                    <a:pt x="15" y="3"/>
                    <a:pt x="14" y="2"/>
                    <a:pt x="13" y="1"/>
                  </a:cubicBezTo>
                  <a:cubicBezTo>
                    <a:pt x="11" y="0"/>
                    <a:pt x="9" y="0"/>
                    <a:pt x="8" y="0"/>
                  </a:cubicBezTo>
                  <a:cubicBezTo>
                    <a:pt x="6" y="0"/>
                    <a:pt x="5" y="0"/>
                    <a:pt x="4" y="1"/>
                  </a:cubicBezTo>
                  <a:cubicBezTo>
                    <a:pt x="2" y="2"/>
                    <a:pt x="1" y="3"/>
                    <a:pt x="0" y="4"/>
                  </a:cubicBezTo>
                  <a:cubicBezTo>
                    <a:pt x="1" y="4"/>
                    <a:pt x="1" y="4"/>
                    <a:pt x="1" y="4"/>
                  </a:cubicBezTo>
                  <a:cubicBezTo>
                    <a:pt x="6" y="7"/>
                    <a:pt x="11" y="11"/>
                    <a:pt x="15"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9" name="Google Shape;1619;p29">
              <a:extLst>
                <a:ext uri="{FF2B5EF4-FFF2-40B4-BE49-F238E27FC236}">
                  <a16:creationId xmlns:a16="http://schemas.microsoft.com/office/drawing/2014/main" id="{6B3DCA22-3399-9157-3AA5-31A8569E8251}"/>
                </a:ext>
              </a:extLst>
            </p:cNvPr>
            <p:cNvSpPr/>
            <p:nvPr/>
          </p:nvSpPr>
          <p:spPr>
            <a:xfrm>
              <a:off x="2405885" y="-715535"/>
              <a:ext cx="71640" cy="14400"/>
            </a:xfrm>
            <a:custGeom>
              <a:avLst/>
              <a:gdLst/>
              <a:ahLst/>
              <a:cxnLst/>
              <a:rect l="l" t="t" r="r" b="b"/>
              <a:pathLst>
                <a:path w="199" h="40" extrusionOk="0">
                  <a:moveTo>
                    <a:pt x="4" y="25"/>
                  </a:moveTo>
                  <a:cubicBezTo>
                    <a:pt x="64" y="30"/>
                    <a:pt x="135" y="39"/>
                    <a:pt x="194" y="25"/>
                  </a:cubicBezTo>
                  <a:cubicBezTo>
                    <a:pt x="194" y="24"/>
                    <a:pt x="195" y="24"/>
                    <a:pt x="195" y="24"/>
                  </a:cubicBezTo>
                  <a:cubicBezTo>
                    <a:pt x="196" y="24"/>
                    <a:pt x="196" y="23"/>
                    <a:pt x="197" y="22"/>
                  </a:cubicBezTo>
                  <a:cubicBezTo>
                    <a:pt x="197" y="22"/>
                    <a:pt x="197" y="21"/>
                    <a:pt x="197" y="20"/>
                  </a:cubicBezTo>
                  <a:cubicBezTo>
                    <a:pt x="197" y="20"/>
                    <a:pt x="198" y="19"/>
                    <a:pt x="197" y="18"/>
                  </a:cubicBezTo>
                  <a:cubicBezTo>
                    <a:pt x="197" y="17"/>
                    <a:pt x="196" y="18"/>
                    <a:pt x="195" y="17"/>
                  </a:cubicBezTo>
                  <a:lnTo>
                    <a:pt x="194" y="16"/>
                  </a:lnTo>
                  <a:cubicBezTo>
                    <a:pt x="136" y="0"/>
                    <a:pt x="63" y="8"/>
                    <a:pt x="4" y="14"/>
                  </a:cubicBezTo>
                  <a:cubicBezTo>
                    <a:pt x="3" y="14"/>
                    <a:pt x="3" y="14"/>
                    <a:pt x="3" y="14"/>
                  </a:cubicBezTo>
                  <a:cubicBezTo>
                    <a:pt x="2" y="15"/>
                    <a:pt x="1" y="15"/>
                    <a:pt x="0" y="16"/>
                  </a:cubicBezTo>
                  <a:cubicBezTo>
                    <a:pt x="0" y="17"/>
                    <a:pt x="0" y="18"/>
                    <a:pt x="0" y="19"/>
                  </a:cubicBezTo>
                  <a:cubicBezTo>
                    <a:pt x="0" y="20"/>
                    <a:pt x="0" y="21"/>
                    <a:pt x="0" y="22"/>
                  </a:cubicBezTo>
                  <a:cubicBezTo>
                    <a:pt x="1" y="23"/>
                    <a:pt x="2" y="23"/>
                    <a:pt x="3" y="24"/>
                  </a:cubicBezTo>
                  <a:lnTo>
                    <a:pt x="4" y="2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0" name="Google Shape;1620;p29">
              <a:extLst>
                <a:ext uri="{FF2B5EF4-FFF2-40B4-BE49-F238E27FC236}">
                  <a16:creationId xmlns:a16="http://schemas.microsoft.com/office/drawing/2014/main" id="{8006FC5E-BC69-625C-7695-25F9498481E4}"/>
                </a:ext>
              </a:extLst>
            </p:cNvPr>
            <p:cNvSpPr/>
            <p:nvPr/>
          </p:nvSpPr>
          <p:spPr>
            <a:xfrm>
              <a:off x="2526485" y="-728495"/>
              <a:ext cx="510120" cy="21600"/>
            </a:xfrm>
            <a:custGeom>
              <a:avLst/>
              <a:gdLst/>
              <a:ahLst/>
              <a:cxnLst/>
              <a:rect l="l" t="t" r="r" b="b"/>
              <a:pathLst>
                <a:path w="1417" h="60" extrusionOk="0">
                  <a:moveTo>
                    <a:pt x="1044" y="37"/>
                  </a:moveTo>
                  <a:cubicBezTo>
                    <a:pt x="1095" y="39"/>
                    <a:pt x="1147" y="37"/>
                    <a:pt x="1199" y="38"/>
                  </a:cubicBezTo>
                  <a:cubicBezTo>
                    <a:pt x="1234" y="40"/>
                    <a:pt x="1269" y="45"/>
                    <a:pt x="1303" y="53"/>
                  </a:cubicBezTo>
                  <a:cubicBezTo>
                    <a:pt x="1309" y="55"/>
                    <a:pt x="1326" y="56"/>
                    <a:pt x="1342" y="58"/>
                  </a:cubicBezTo>
                  <a:cubicBezTo>
                    <a:pt x="1342" y="57"/>
                    <a:pt x="1342" y="57"/>
                    <a:pt x="1342" y="56"/>
                  </a:cubicBezTo>
                  <a:cubicBezTo>
                    <a:pt x="1342" y="54"/>
                    <a:pt x="1343" y="52"/>
                    <a:pt x="1344" y="50"/>
                  </a:cubicBezTo>
                  <a:cubicBezTo>
                    <a:pt x="1345" y="48"/>
                    <a:pt x="1346" y="46"/>
                    <a:pt x="1348" y="45"/>
                  </a:cubicBezTo>
                  <a:cubicBezTo>
                    <a:pt x="1355" y="42"/>
                    <a:pt x="1361" y="39"/>
                    <a:pt x="1367" y="35"/>
                  </a:cubicBezTo>
                  <a:cubicBezTo>
                    <a:pt x="1384" y="25"/>
                    <a:pt x="1401" y="14"/>
                    <a:pt x="1416" y="0"/>
                  </a:cubicBezTo>
                  <a:cubicBezTo>
                    <a:pt x="1414" y="0"/>
                    <a:pt x="1412" y="0"/>
                    <a:pt x="1410" y="0"/>
                  </a:cubicBezTo>
                  <a:cubicBezTo>
                    <a:pt x="1407" y="0"/>
                    <a:pt x="1404" y="0"/>
                    <a:pt x="1401" y="2"/>
                  </a:cubicBezTo>
                  <a:lnTo>
                    <a:pt x="1400" y="3"/>
                  </a:lnTo>
                  <a:cubicBezTo>
                    <a:pt x="1347" y="39"/>
                    <a:pt x="1262" y="12"/>
                    <a:pt x="1203" y="14"/>
                  </a:cubicBezTo>
                  <a:cubicBezTo>
                    <a:pt x="1151" y="16"/>
                    <a:pt x="1099" y="11"/>
                    <a:pt x="1046" y="12"/>
                  </a:cubicBezTo>
                  <a:cubicBezTo>
                    <a:pt x="925" y="13"/>
                    <a:pt x="801" y="5"/>
                    <a:pt x="680" y="13"/>
                  </a:cubicBezTo>
                  <a:cubicBezTo>
                    <a:pt x="454" y="27"/>
                    <a:pt x="228" y="38"/>
                    <a:pt x="1" y="48"/>
                  </a:cubicBezTo>
                  <a:cubicBezTo>
                    <a:pt x="0" y="48"/>
                    <a:pt x="0" y="51"/>
                    <a:pt x="1" y="51"/>
                  </a:cubicBezTo>
                  <a:cubicBezTo>
                    <a:pt x="72" y="56"/>
                    <a:pt x="143" y="59"/>
                    <a:pt x="214" y="59"/>
                  </a:cubicBezTo>
                  <a:cubicBezTo>
                    <a:pt x="263" y="59"/>
                    <a:pt x="311" y="58"/>
                    <a:pt x="359" y="55"/>
                  </a:cubicBezTo>
                  <a:cubicBezTo>
                    <a:pt x="494" y="46"/>
                    <a:pt x="628" y="37"/>
                    <a:pt x="763" y="38"/>
                  </a:cubicBezTo>
                  <a:cubicBezTo>
                    <a:pt x="815" y="38"/>
                    <a:pt x="867" y="40"/>
                    <a:pt x="919" y="42"/>
                  </a:cubicBezTo>
                  <a:cubicBezTo>
                    <a:pt x="925" y="42"/>
                    <a:pt x="931" y="40"/>
                    <a:pt x="938" y="39"/>
                  </a:cubicBezTo>
                  <a:cubicBezTo>
                    <a:pt x="958" y="36"/>
                    <a:pt x="979" y="34"/>
                    <a:pt x="999" y="34"/>
                  </a:cubicBezTo>
                  <a:cubicBezTo>
                    <a:pt x="1014" y="34"/>
                    <a:pt x="1029" y="35"/>
                    <a:pt x="1044"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1" name="Google Shape;1621;p29">
              <a:extLst>
                <a:ext uri="{FF2B5EF4-FFF2-40B4-BE49-F238E27FC236}">
                  <a16:creationId xmlns:a16="http://schemas.microsoft.com/office/drawing/2014/main" id="{28AE1A43-7B45-9200-6425-C342E9D45510}"/>
                </a:ext>
              </a:extLst>
            </p:cNvPr>
            <p:cNvSpPr/>
            <p:nvPr/>
          </p:nvSpPr>
          <p:spPr>
            <a:xfrm>
              <a:off x="2857325" y="-715895"/>
              <a:ext cx="153000" cy="10800"/>
            </a:xfrm>
            <a:custGeom>
              <a:avLst/>
              <a:gdLst/>
              <a:ahLst/>
              <a:cxnLst/>
              <a:rect l="l" t="t" r="r" b="b"/>
              <a:pathLst>
                <a:path w="425" h="30" extrusionOk="0">
                  <a:moveTo>
                    <a:pt x="384" y="19"/>
                  </a:moveTo>
                  <a:cubicBezTo>
                    <a:pt x="350" y="10"/>
                    <a:pt x="315" y="5"/>
                    <a:pt x="280" y="3"/>
                  </a:cubicBezTo>
                  <a:cubicBezTo>
                    <a:pt x="228" y="2"/>
                    <a:pt x="176" y="3"/>
                    <a:pt x="125" y="2"/>
                  </a:cubicBezTo>
                  <a:cubicBezTo>
                    <a:pt x="110" y="0"/>
                    <a:pt x="96" y="0"/>
                    <a:pt x="81" y="0"/>
                  </a:cubicBezTo>
                  <a:cubicBezTo>
                    <a:pt x="61" y="0"/>
                    <a:pt x="40" y="1"/>
                    <a:pt x="20" y="4"/>
                  </a:cubicBezTo>
                  <a:cubicBezTo>
                    <a:pt x="14" y="5"/>
                    <a:pt x="7" y="6"/>
                    <a:pt x="0" y="7"/>
                  </a:cubicBezTo>
                  <a:cubicBezTo>
                    <a:pt x="79" y="10"/>
                    <a:pt x="158" y="13"/>
                    <a:pt x="236" y="14"/>
                  </a:cubicBezTo>
                  <a:cubicBezTo>
                    <a:pt x="292" y="14"/>
                    <a:pt x="362" y="29"/>
                    <a:pt x="424" y="23"/>
                  </a:cubicBezTo>
                  <a:cubicBezTo>
                    <a:pt x="407" y="21"/>
                    <a:pt x="390" y="20"/>
                    <a:pt x="384"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2" name="Google Shape;1622;p29">
              <a:extLst>
                <a:ext uri="{FF2B5EF4-FFF2-40B4-BE49-F238E27FC236}">
                  <a16:creationId xmlns:a16="http://schemas.microsoft.com/office/drawing/2014/main" id="{0F2453A0-D80B-0968-7052-BDAE9366ABEF}"/>
                </a:ext>
              </a:extLst>
            </p:cNvPr>
            <p:cNvSpPr/>
            <p:nvPr/>
          </p:nvSpPr>
          <p:spPr>
            <a:xfrm>
              <a:off x="2779925" y="-738215"/>
              <a:ext cx="263160" cy="13680"/>
            </a:xfrm>
            <a:custGeom>
              <a:avLst/>
              <a:gdLst/>
              <a:ahLst/>
              <a:cxnLst/>
              <a:rect l="l" t="t" r="r" b="b"/>
              <a:pathLst>
                <a:path w="731" h="38" extrusionOk="0">
                  <a:moveTo>
                    <a:pt x="722" y="17"/>
                  </a:moveTo>
                  <a:cubicBezTo>
                    <a:pt x="725" y="11"/>
                    <a:pt x="728" y="6"/>
                    <a:pt x="730" y="0"/>
                  </a:cubicBezTo>
                  <a:cubicBezTo>
                    <a:pt x="720" y="0"/>
                    <a:pt x="709" y="0"/>
                    <a:pt x="698" y="0"/>
                  </a:cubicBezTo>
                  <a:cubicBezTo>
                    <a:pt x="687" y="0"/>
                    <a:pt x="677" y="0"/>
                    <a:pt x="666" y="0"/>
                  </a:cubicBezTo>
                  <a:cubicBezTo>
                    <a:pt x="631" y="6"/>
                    <a:pt x="595" y="10"/>
                    <a:pt x="560" y="10"/>
                  </a:cubicBezTo>
                  <a:cubicBezTo>
                    <a:pt x="504" y="9"/>
                    <a:pt x="447" y="10"/>
                    <a:pt x="391" y="11"/>
                  </a:cubicBezTo>
                  <a:cubicBezTo>
                    <a:pt x="263" y="15"/>
                    <a:pt x="133" y="5"/>
                    <a:pt x="5" y="14"/>
                  </a:cubicBezTo>
                  <a:cubicBezTo>
                    <a:pt x="4" y="14"/>
                    <a:pt x="4" y="14"/>
                    <a:pt x="3" y="15"/>
                  </a:cubicBezTo>
                  <a:cubicBezTo>
                    <a:pt x="2" y="16"/>
                    <a:pt x="2" y="16"/>
                    <a:pt x="1" y="17"/>
                  </a:cubicBezTo>
                  <a:cubicBezTo>
                    <a:pt x="0" y="18"/>
                    <a:pt x="0" y="18"/>
                    <a:pt x="0" y="19"/>
                  </a:cubicBezTo>
                  <a:cubicBezTo>
                    <a:pt x="0" y="20"/>
                    <a:pt x="0" y="21"/>
                    <a:pt x="1" y="22"/>
                  </a:cubicBezTo>
                  <a:cubicBezTo>
                    <a:pt x="2" y="23"/>
                    <a:pt x="2" y="23"/>
                    <a:pt x="3" y="24"/>
                  </a:cubicBezTo>
                  <a:cubicBezTo>
                    <a:pt x="4" y="25"/>
                    <a:pt x="4" y="25"/>
                    <a:pt x="5" y="25"/>
                  </a:cubicBezTo>
                  <a:cubicBezTo>
                    <a:pt x="139" y="36"/>
                    <a:pt x="275" y="29"/>
                    <a:pt x="409" y="32"/>
                  </a:cubicBezTo>
                  <a:cubicBezTo>
                    <a:pt x="450" y="35"/>
                    <a:pt x="490" y="37"/>
                    <a:pt x="531" y="37"/>
                  </a:cubicBezTo>
                  <a:cubicBezTo>
                    <a:pt x="554" y="37"/>
                    <a:pt x="578" y="36"/>
                    <a:pt x="602" y="35"/>
                  </a:cubicBezTo>
                  <a:cubicBezTo>
                    <a:pt x="640" y="32"/>
                    <a:pt x="678" y="27"/>
                    <a:pt x="716" y="23"/>
                  </a:cubicBezTo>
                  <a:cubicBezTo>
                    <a:pt x="718" y="21"/>
                    <a:pt x="720" y="19"/>
                    <a:pt x="722"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3" name="Google Shape;1623;p29">
              <a:extLst>
                <a:ext uri="{FF2B5EF4-FFF2-40B4-BE49-F238E27FC236}">
                  <a16:creationId xmlns:a16="http://schemas.microsoft.com/office/drawing/2014/main" id="{5BD10A4A-4B77-4FE9-CBE1-05689A4D99CB}"/>
                </a:ext>
              </a:extLst>
            </p:cNvPr>
            <p:cNvSpPr/>
            <p:nvPr/>
          </p:nvSpPr>
          <p:spPr>
            <a:xfrm>
              <a:off x="3039845" y="-738215"/>
              <a:ext cx="4320" cy="6480"/>
            </a:xfrm>
            <a:custGeom>
              <a:avLst/>
              <a:gdLst/>
              <a:ahLst/>
              <a:cxnLst/>
              <a:rect l="l" t="t" r="r" b="b"/>
              <a:pathLst>
                <a:path w="12" h="18" extrusionOk="0">
                  <a:moveTo>
                    <a:pt x="8" y="0"/>
                  </a:moveTo>
                  <a:cubicBezTo>
                    <a:pt x="6" y="6"/>
                    <a:pt x="3" y="11"/>
                    <a:pt x="0" y="17"/>
                  </a:cubicBezTo>
                  <a:cubicBezTo>
                    <a:pt x="3" y="13"/>
                    <a:pt x="6" y="9"/>
                    <a:pt x="8" y="5"/>
                  </a:cubicBezTo>
                  <a:cubicBezTo>
                    <a:pt x="9" y="3"/>
                    <a:pt x="10" y="2"/>
                    <a:pt x="11" y="0"/>
                  </a:cubicBezTo>
                  <a:lnTo>
                    <a:pt x="8"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4" name="Google Shape;1624;p29">
              <a:extLst>
                <a:ext uri="{FF2B5EF4-FFF2-40B4-BE49-F238E27FC236}">
                  <a16:creationId xmlns:a16="http://schemas.microsoft.com/office/drawing/2014/main" id="{2EBF861D-1E5E-A2EA-C028-4CC06CA6E035}"/>
                </a:ext>
              </a:extLst>
            </p:cNvPr>
            <p:cNvSpPr/>
            <p:nvPr/>
          </p:nvSpPr>
          <p:spPr>
            <a:xfrm>
              <a:off x="2935085" y="-752615"/>
              <a:ext cx="114480" cy="14760"/>
            </a:xfrm>
            <a:custGeom>
              <a:avLst/>
              <a:gdLst/>
              <a:ahLst/>
              <a:cxnLst/>
              <a:rect l="l" t="t" r="r" b="b"/>
              <a:pathLst>
                <a:path w="318" h="41" extrusionOk="0">
                  <a:moveTo>
                    <a:pt x="317" y="0"/>
                  </a:moveTo>
                  <a:cubicBezTo>
                    <a:pt x="222" y="30"/>
                    <a:pt x="105" y="15"/>
                    <a:pt x="7" y="16"/>
                  </a:cubicBezTo>
                  <a:cubicBezTo>
                    <a:pt x="0" y="16"/>
                    <a:pt x="0" y="28"/>
                    <a:pt x="7" y="29"/>
                  </a:cubicBezTo>
                  <a:cubicBezTo>
                    <a:pt x="66" y="36"/>
                    <a:pt x="125" y="40"/>
                    <a:pt x="185" y="40"/>
                  </a:cubicBezTo>
                  <a:cubicBezTo>
                    <a:pt x="189" y="40"/>
                    <a:pt x="193" y="40"/>
                    <a:pt x="197" y="40"/>
                  </a:cubicBezTo>
                  <a:cubicBezTo>
                    <a:pt x="209" y="40"/>
                    <a:pt x="222" y="40"/>
                    <a:pt x="235" y="40"/>
                  </a:cubicBezTo>
                  <a:cubicBezTo>
                    <a:pt x="258" y="37"/>
                    <a:pt x="281" y="33"/>
                    <a:pt x="304" y="31"/>
                  </a:cubicBezTo>
                  <a:cubicBezTo>
                    <a:pt x="308" y="21"/>
                    <a:pt x="312" y="11"/>
                    <a:pt x="31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625;p29">
              <a:extLst>
                <a:ext uri="{FF2B5EF4-FFF2-40B4-BE49-F238E27FC236}">
                  <a16:creationId xmlns:a16="http://schemas.microsoft.com/office/drawing/2014/main" id="{F2FED000-2768-7976-9F5D-B83D5747996A}"/>
                </a:ext>
              </a:extLst>
            </p:cNvPr>
            <p:cNvSpPr/>
            <p:nvPr/>
          </p:nvSpPr>
          <p:spPr>
            <a:xfrm>
              <a:off x="3036245" y="-729935"/>
              <a:ext cx="2520" cy="2520"/>
            </a:xfrm>
            <a:custGeom>
              <a:avLst/>
              <a:gdLst/>
              <a:ahLst/>
              <a:cxnLst/>
              <a:rect l="l" t="t" r="r" b="b"/>
              <a:pathLst>
                <a:path w="7" h="7" extrusionOk="0">
                  <a:moveTo>
                    <a:pt x="6" y="0"/>
                  </a:moveTo>
                  <a:lnTo>
                    <a:pt x="4" y="0"/>
                  </a:lnTo>
                  <a:lnTo>
                    <a:pt x="0" y="4"/>
                  </a:lnTo>
                  <a:lnTo>
                    <a:pt x="3" y="6"/>
                  </a:lnTo>
                  <a:lnTo>
                    <a:pt x="6" y="0"/>
                  </a:lnTo>
                </a:path>
              </a:pathLst>
            </a:custGeom>
            <a:solidFill>
              <a:schemeClr val="dk1"/>
            </a:solidFill>
            <a:ln>
              <a:noFill/>
            </a:ln>
          </p:spPr>
        </p:sp>
        <p:sp>
          <p:nvSpPr>
            <p:cNvPr id="1626" name="Google Shape;1626;p29">
              <a:extLst>
                <a:ext uri="{FF2B5EF4-FFF2-40B4-BE49-F238E27FC236}">
                  <a16:creationId xmlns:a16="http://schemas.microsoft.com/office/drawing/2014/main" id="{A3127B49-1428-AC60-E11D-DE4314B2E2FA}"/>
                </a:ext>
              </a:extLst>
            </p:cNvPr>
            <p:cNvSpPr/>
            <p:nvPr/>
          </p:nvSpPr>
          <p:spPr>
            <a:xfrm>
              <a:off x="3009965" y="-710135"/>
              <a:ext cx="14040" cy="5400"/>
            </a:xfrm>
            <a:custGeom>
              <a:avLst/>
              <a:gdLst/>
              <a:ahLst/>
              <a:cxnLst/>
              <a:rect l="l" t="t" r="r" b="b"/>
              <a:pathLst>
                <a:path w="39" h="15" extrusionOk="0">
                  <a:moveTo>
                    <a:pt x="38" y="0"/>
                  </a:moveTo>
                  <a:cubicBezTo>
                    <a:pt x="26" y="3"/>
                    <a:pt x="13" y="6"/>
                    <a:pt x="0" y="7"/>
                  </a:cubicBezTo>
                  <a:cubicBezTo>
                    <a:pt x="11" y="8"/>
                    <a:pt x="22" y="10"/>
                    <a:pt x="32" y="14"/>
                  </a:cubicBezTo>
                  <a:cubicBezTo>
                    <a:pt x="33" y="13"/>
                    <a:pt x="33" y="12"/>
                    <a:pt x="34" y="11"/>
                  </a:cubicBezTo>
                  <a:lnTo>
                    <a:pt x="34" y="10"/>
                  </a:lnTo>
                  <a:lnTo>
                    <a:pt x="34" y="9"/>
                  </a:lnTo>
                  <a:cubicBezTo>
                    <a:pt x="34" y="7"/>
                    <a:pt x="35" y="5"/>
                    <a:pt x="36" y="3"/>
                  </a:cubicBezTo>
                  <a:cubicBezTo>
                    <a:pt x="36" y="2"/>
                    <a:pt x="37" y="1"/>
                    <a:pt x="3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7" name="Google Shape;1627;p29">
              <a:extLst>
                <a:ext uri="{FF2B5EF4-FFF2-40B4-BE49-F238E27FC236}">
                  <a16:creationId xmlns:a16="http://schemas.microsoft.com/office/drawing/2014/main" id="{EFAF2101-6F2E-8DAC-CA4E-AE8E1A798685}"/>
                </a:ext>
              </a:extLst>
            </p:cNvPr>
            <p:cNvSpPr/>
            <p:nvPr/>
          </p:nvSpPr>
          <p:spPr>
            <a:xfrm>
              <a:off x="3032285" y="-743975"/>
              <a:ext cx="26640" cy="38160"/>
            </a:xfrm>
            <a:custGeom>
              <a:avLst/>
              <a:gdLst/>
              <a:ahLst/>
              <a:cxnLst/>
              <a:rect l="l" t="t" r="r" b="b"/>
              <a:pathLst>
                <a:path w="74" h="106" extrusionOk="0">
                  <a:moveTo>
                    <a:pt x="73" y="0"/>
                  </a:moveTo>
                  <a:cubicBezTo>
                    <a:pt x="71" y="4"/>
                    <a:pt x="69" y="8"/>
                    <a:pt x="67" y="12"/>
                  </a:cubicBezTo>
                  <a:cubicBezTo>
                    <a:pt x="72" y="20"/>
                    <a:pt x="69" y="34"/>
                    <a:pt x="58" y="35"/>
                  </a:cubicBezTo>
                  <a:lnTo>
                    <a:pt x="50" y="35"/>
                  </a:lnTo>
                  <a:cubicBezTo>
                    <a:pt x="36" y="55"/>
                    <a:pt x="26" y="74"/>
                    <a:pt x="11" y="93"/>
                  </a:cubicBezTo>
                  <a:cubicBezTo>
                    <a:pt x="10" y="94"/>
                    <a:pt x="9" y="94"/>
                    <a:pt x="7" y="95"/>
                  </a:cubicBezTo>
                  <a:cubicBezTo>
                    <a:pt x="4" y="96"/>
                    <a:pt x="3" y="97"/>
                    <a:pt x="0" y="98"/>
                  </a:cubicBezTo>
                  <a:lnTo>
                    <a:pt x="4" y="102"/>
                  </a:lnTo>
                  <a:lnTo>
                    <a:pt x="13" y="105"/>
                  </a:lnTo>
                  <a:cubicBezTo>
                    <a:pt x="30" y="93"/>
                    <a:pt x="44" y="78"/>
                    <a:pt x="55" y="60"/>
                  </a:cubicBezTo>
                  <a:cubicBezTo>
                    <a:pt x="65" y="42"/>
                    <a:pt x="71" y="21"/>
                    <a:pt x="73"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8" name="Google Shape;1628;p29">
              <a:extLst>
                <a:ext uri="{FF2B5EF4-FFF2-40B4-BE49-F238E27FC236}">
                  <a16:creationId xmlns:a16="http://schemas.microsoft.com/office/drawing/2014/main" id="{5B4C66DF-A5C5-AC4E-4E6E-91FAC9664946}"/>
                </a:ext>
              </a:extLst>
            </p:cNvPr>
            <p:cNvSpPr/>
            <p:nvPr/>
          </p:nvSpPr>
          <p:spPr>
            <a:xfrm>
              <a:off x="3021485" y="-706535"/>
              <a:ext cx="2160" cy="2880"/>
            </a:xfrm>
            <a:custGeom>
              <a:avLst/>
              <a:gdLst/>
              <a:ahLst/>
              <a:cxnLst/>
              <a:rect l="l" t="t" r="r" b="b"/>
              <a:pathLst>
                <a:path w="6" h="8" extrusionOk="0">
                  <a:moveTo>
                    <a:pt x="5" y="7"/>
                  </a:moveTo>
                  <a:cubicBezTo>
                    <a:pt x="4" y="7"/>
                    <a:pt x="4" y="6"/>
                    <a:pt x="4" y="6"/>
                  </a:cubicBezTo>
                  <a:cubicBezTo>
                    <a:pt x="3" y="4"/>
                    <a:pt x="2" y="2"/>
                    <a:pt x="2" y="0"/>
                  </a:cubicBezTo>
                  <a:cubicBezTo>
                    <a:pt x="1" y="2"/>
                    <a:pt x="0" y="3"/>
                    <a:pt x="0" y="4"/>
                  </a:cubicBezTo>
                  <a:cubicBezTo>
                    <a:pt x="1" y="4"/>
                    <a:pt x="1" y="5"/>
                    <a:pt x="1" y="5"/>
                  </a:cubicBezTo>
                  <a:cubicBezTo>
                    <a:pt x="3" y="6"/>
                    <a:pt x="4" y="6"/>
                    <a:pt x="5"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9" name="Google Shape;1629;p29">
              <a:extLst>
                <a:ext uri="{FF2B5EF4-FFF2-40B4-BE49-F238E27FC236}">
                  <a16:creationId xmlns:a16="http://schemas.microsoft.com/office/drawing/2014/main" id="{41CCD2EF-CA82-437A-F960-2CF31880A83F}"/>
                </a:ext>
              </a:extLst>
            </p:cNvPr>
            <p:cNvSpPr/>
            <p:nvPr/>
          </p:nvSpPr>
          <p:spPr>
            <a:xfrm>
              <a:off x="3033365" y="-706895"/>
              <a:ext cx="3960" cy="2520"/>
            </a:xfrm>
            <a:custGeom>
              <a:avLst/>
              <a:gdLst/>
              <a:ahLst/>
              <a:cxnLst/>
              <a:rect l="l" t="t" r="r" b="b"/>
              <a:pathLst>
                <a:path w="11" h="7" extrusionOk="0">
                  <a:moveTo>
                    <a:pt x="2" y="2"/>
                  </a:moveTo>
                  <a:cubicBezTo>
                    <a:pt x="2" y="2"/>
                    <a:pt x="3" y="2"/>
                    <a:pt x="3" y="3"/>
                  </a:cubicBezTo>
                  <a:cubicBezTo>
                    <a:pt x="4" y="4"/>
                    <a:pt x="4" y="5"/>
                    <a:pt x="4" y="6"/>
                  </a:cubicBezTo>
                  <a:lnTo>
                    <a:pt x="10" y="3"/>
                  </a:lnTo>
                  <a:lnTo>
                    <a:pt x="0" y="0"/>
                  </a:lnTo>
                  <a:lnTo>
                    <a:pt x="2"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0" name="Google Shape;1630;p29">
              <a:extLst>
                <a:ext uri="{FF2B5EF4-FFF2-40B4-BE49-F238E27FC236}">
                  <a16:creationId xmlns:a16="http://schemas.microsoft.com/office/drawing/2014/main" id="{2D277F1E-7576-2870-688B-510980892701}"/>
                </a:ext>
              </a:extLst>
            </p:cNvPr>
            <p:cNvSpPr/>
            <p:nvPr/>
          </p:nvSpPr>
          <p:spPr>
            <a:xfrm>
              <a:off x="3044525" y="-752975"/>
              <a:ext cx="14760" cy="13680"/>
            </a:xfrm>
            <a:custGeom>
              <a:avLst/>
              <a:gdLst/>
              <a:ahLst/>
              <a:cxnLst/>
              <a:rect l="l" t="t" r="r" b="b"/>
              <a:pathLst>
                <a:path w="41" h="38" extrusionOk="0">
                  <a:moveTo>
                    <a:pt x="22" y="30"/>
                  </a:moveTo>
                  <a:lnTo>
                    <a:pt x="23" y="30"/>
                  </a:lnTo>
                  <a:cubicBezTo>
                    <a:pt x="25" y="30"/>
                    <a:pt x="27" y="31"/>
                    <a:pt x="29" y="32"/>
                  </a:cubicBezTo>
                  <a:cubicBezTo>
                    <a:pt x="31" y="33"/>
                    <a:pt x="32" y="34"/>
                    <a:pt x="33" y="36"/>
                  </a:cubicBezTo>
                  <a:lnTo>
                    <a:pt x="34" y="37"/>
                  </a:lnTo>
                  <a:cubicBezTo>
                    <a:pt x="36" y="33"/>
                    <a:pt x="38" y="29"/>
                    <a:pt x="40" y="25"/>
                  </a:cubicBezTo>
                  <a:cubicBezTo>
                    <a:pt x="40" y="24"/>
                    <a:pt x="40" y="22"/>
                    <a:pt x="40" y="21"/>
                  </a:cubicBezTo>
                  <a:cubicBezTo>
                    <a:pt x="40" y="19"/>
                    <a:pt x="40" y="18"/>
                    <a:pt x="40" y="16"/>
                  </a:cubicBezTo>
                  <a:cubicBezTo>
                    <a:pt x="39" y="14"/>
                    <a:pt x="38" y="12"/>
                    <a:pt x="37" y="10"/>
                  </a:cubicBezTo>
                  <a:cubicBezTo>
                    <a:pt x="36" y="7"/>
                    <a:pt x="33" y="4"/>
                    <a:pt x="30" y="2"/>
                  </a:cubicBezTo>
                  <a:cubicBezTo>
                    <a:pt x="27" y="0"/>
                    <a:pt x="24" y="0"/>
                    <a:pt x="20" y="0"/>
                  </a:cubicBezTo>
                  <a:cubicBezTo>
                    <a:pt x="18" y="0"/>
                    <a:pt x="16" y="0"/>
                    <a:pt x="15" y="1"/>
                  </a:cubicBezTo>
                  <a:lnTo>
                    <a:pt x="13" y="1"/>
                  </a:lnTo>
                  <a:cubicBezTo>
                    <a:pt x="9" y="11"/>
                    <a:pt x="4" y="21"/>
                    <a:pt x="0" y="31"/>
                  </a:cubicBezTo>
                  <a:cubicBezTo>
                    <a:pt x="7" y="31"/>
                    <a:pt x="15" y="30"/>
                    <a:pt x="22" y="3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1" name="Google Shape;1631;p29">
              <a:extLst>
                <a:ext uri="{FF2B5EF4-FFF2-40B4-BE49-F238E27FC236}">
                  <a16:creationId xmlns:a16="http://schemas.microsoft.com/office/drawing/2014/main" id="{3C2EE282-A7CA-26CA-EA15-953E2061F19C}"/>
                </a:ext>
              </a:extLst>
            </p:cNvPr>
            <p:cNvSpPr/>
            <p:nvPr/>
          </p:nvSpPr>
          <p:spPr>
            <a:xfrm>
              <a:off x="3028325" y="-731015"/>
              <a:ext cx="22320" cy="22680"/>
            </a:xfrm>
            <a:custGeom>
              <a:avLst/>
              <a:gdLst/>
              <a:ahLst/>
              <a:cxnLst/>
              <a:rect l="l" t="t" r="r" b="b"/>
              <a:pathLst>
                <a:path w="62" h="63" extrusionOk="0">
                  <a:moveTo>
                    <a:pt x="25" y="9"/>
                  </a:moveTo>
                  <a:cubicBezTo>
                    <a:pt x="26" y="9"/>
                    <a:pt x="27" y="9"/>
                    <a:pt x="28" y="10"/>
                  </a:cubicBezTo>
                  <a:cubicBezTo>
                    <a:pt x="30" y="12"/>
                    <a:pt x="32" y="13"/>
                    <a:pt x="34" y="16"/>
                  </a:cubicBezTo>
                  <a:cubicBezTo>
                    <a:pt x="36" y="19"/>
                    <a:pt x="36" y="21"/>
                    <a:pt x="36" y="24"/>
                  </a:cubicBezTo>
                  <a:cubicBezTo>
                    <a:pt x="36" y="26"/>
                    <a:pt x="35" y="30"/>
                    <a:pt x="34" y="33"/>
                  </a:cubicBezTo>
                  <a:cubicBezTo>
                    <a:pt x="33" y="35"/>
                    <a:pt x="31" y="36"/>
                    <a:pt x="29" y="38"/>
                  </a:cubicBezTo>
                  <a:cubicBezTo>
                    <a:pt x="26" y="40"/>
                    <a:pt x="23" y="42"/>
                    <a:pt x="20" y="44"/>
                  </a:cubicBezTo>
                  <a:cubicBezTo>
                    <a:pt x="13" y="48"/>
                    <a:pt x="7" y="51"/>
                    <a:pt x="0" y="53"/>
                  </a:cubicBezTo>
                  <a:cubicBezTo>
                    <a:pt x="1" y="54"/>
                    <a:pt x="3" y="54"/>
                    <a:pt x="4" y="55"/>
                  </a:cubicBezTo>
                  <a:cubicBezTo>
                    <a:pt x="5" y="56"/>
                    <a:pt x="7" y="57"/>
                    <a:pt x="8" y="58"/>
                  </a:cubicBezTo>
                  <a:lnTo>
                    <a:pt x="11" y="62"/>
                  </a:lnTo>
                  <a:cubicBezTo>
                    <a:pt x="13" y="62"/>
                    <a:pt x="16" y="61"/>
                    <a:pt x="18" y="60"/>
                  </a:cubicBezTo>
                  <a:cubicBezTo>
                    <a:pt x="19" y="59"/>
                    <a:pt x="20" y="58"/>
                    <a:pt x="21" y="57"/>
                  </a:cubicBezTo>
                  <a:cubicBezTo>
                    <a:pt x="37" y="40"/>
                    <a:pt x="48" y="18"/>
                    <a:pt x="61" y="0"/>
                  </a:cubicBezTo>
                  <a:lnTo>
                    <a:pt x="27" y="3"/>
                  </a:lnTo>
                  <a:lnTo>
                    <a:pt x="25"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2" name="Google Shape;1632;p29">
              <a:extLst>
                <a:ext uri="{FF2B5EF4-FFF2-40B4-BE49-F238E27FC236}">
                  <a16:creationId xmlns:a16="http://schemas.microsoft.com/office/drawing/2014/main" id="{9BCAFB64-C8F4-8683-9E1F-18892D21BC22}"/>
                </a:ext>
              </a:extLst>
            </p:cNvPr>
            <p:cNvSpPr/>
            <p:nvPr/>
          </p:nvSpPr>
          <p:spPr>
            <a:xfrm>
              <a:off x="3021845" y="-711215"/>
              <a:ext cx="4680" cy="5400"/>
            </a:xfrm>
            <a:custGeom>
              <a:avLst/>
              <a:gdLst/>
              <a:ahLst/>
              <a:cxnLst/>
              <a:rect l="l" t="t" r="r" b="b"/>
              <a:pathLst>
                <a:path w="13" h="15" extrusionOk="0">
                  <a:moveTo>
                    <a:pt x="12" y="2"/>
                  </a:moveTo>
                  <a:lnTo>
                    <a:pt x="12" y="0"/>
                  </a:lnTo>
                  <a:lnTo>
                    <a:pt x="4" y="3"/>
                  </a:lnTo>
                  <a:cubicBezTo>
                    <a:pt x="3" y="4"/>
                    <a:pt x="3" y="5"/>
                    <a:pt x="2" y="6"/>
                  </a:cubicBezTo>
                  <a:cubicBezTo>
                    <a:pt x="1" y="8"/>
                    <a:pt x="0" y="10"/>
                    <a:pt x="0" y="12"/>
                  </a:cubicBezTo>
                  <a:cubicBezTo>
                    <a:pt x="0" y="13"/>
                    <a:pt x="0" y="13"/>
                    <a:pt x="0" y="14"/>
                  </a:cubicBezTo>
                  <a:lnTo>
                    <a:pt x="0" y="13"/>
                  </a:lnTo>
                  <a:cubicBezTo>
                    <a:pt x="1" y="12"/>
                    <a:pt x="2" y="11"/>
                    <a:pt x="4" y="10"/>
                  </a:cubicBezTo>
                  <a:cubicBezTo>
                    <a:pt x="6" y="9"/>
                    <a:pt x="8" y="8"/>
                    <a:pt x="9" y="8"/>
                  </a:cubicBezTo>
                  <a:cubicBezTo>
                    <a:pt x="10" y="8"/>
                    <a:pt x="10" y="8"/>
                    <a:pt x="10" y="8"/>
                  </a:cubicBezTo>
                  <a:lnTo>
                    <a:pt x="10" y="7"/>
                  </a:lnTo>
                  <a:cubicBezTo>
                    <a:pt x="10" y="6"/>
                    <a:pt x="10" y="6"/>
                    <a:pt x="10" y="5"/>
                  </a:cubicBezTo>
                  <a:cubicBezTo>
                    <a:pt x="10" y="4"/>
                    <a:pt x="10" y="4"/>
                    <a:pt x="11" y="3"/>
                  </a:cubicBezTo>
                  <a:cubicBezTo>
                    <a:pt x="12" y="2"/>
                    <a:pt x="11" y="2"/>
                    <a:pt x="12"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3" name="Google Shape;1633;p29">
              <a:extLst>
                <a:ext uri="{FF2B5EF4-FFF2-40B4-BE49-F238E27FC236}">
                  <a16:creationId xmlns:a16="http://schemas.microsoft.com/office/drawing/2014/main" id="{10298481-AFD9-706C-3012-66C3B0D292FF}"/>
                </a:ext>
              </a:extLst>
            </p:cNvPr>
            <p:cNvSpPr/>
            <p:nvPr/>
          </p:nvSpPr>
          <p:spPr>
            <a:xfrm>
              <a:off x="3009965" y="-707615"/>
              <a:ext cx="13320" cy="6480"/>
            </a:xfrm>
            <a:custGeom>
              <a:avLst/>
              <a:gdLst/>
              <a:ahLst/>
              <a:cxnLst/>
              <a:rect l="l" t="t" r="r" b="b"/>
              <a:pathLst>
                <a:path w="37" h="18" extrusionOk="0">
                  <a:moveTo>
                    <a:pt x="33" y="7"/>
                  </a:moveTo>
                  <a:cubicBezTo>
                    <a:pt x="22" y="3"/>
                    <a:pt x="11" y="1"/>
                    <a:pt x="0" y="0"/>
                  </a:cubicBezTo>
                  <a:cubicBezTo>
                    <a:pt x="0" y="2"/>
                    <a:pt x="1" y="4"/>
                    <a:pt x="2" y="6"/>
                  </a:cubicBezTo>
                  <a:cubicBezTo>
                    <a:pt x="3" y="7"/>
                    <a:pt x="5" y="9"/>
                    <a:pt x="6" y="10"/>
                  </a:cubicBezTo>
                  <a:cubicBezTo>
                    <a:pt x="15" y="15"/>
                    <a:pt x="25" y="17"/>
                    <a:pt x="34" y="17"/>
                  </a:cubicBezTo>
                  <a:cubicBezTo>
                    <a:pt x="35" y="17"/>
                    <a:pt x="35" y="17"/>
                    <a:pt x="36" y="17"/>
                  </a:cubicBezTo>
                  <a:cubicBezTo>
                    <a:pt x="35" y="16"/>
                    <a:pt x="35" y="16"/>
                    <a:pt x="34" y="15"/>
                  </a:cubicBezTo>
                  <a:cubicBezTo>
                    <a:pt x="33" y="13"/>
                    <a:pt x="33" y="11"/>
                    <a:pt x="33" y="9"/>
                  </a:cubicBezTo>
                  <a:cubicBezTo>
                    <a:pt x="33" y="8"/>
                    <a:pt x="33" y="8"/>
                    <a:pt x="33"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4" name="Google Shape;1634;p29">
              <a:extLst>
                <a:ext uri="{FF2B5EF4-FFF2-40B4-BE49-F238E27FC236}">
                  <a16:creationId xmlns:a16="http://schemas.microsoft.com/office/drawing/2014/main" id="{C5172C6C-D651-7161-0B57-49BD95F51E79}"/>
                </a:ext>
              </a:extLst>
            </p:cNvPr>
            <p:cNvSpPr/>
            <p:nvPr/>
          </p:nvSpPr>
          <p:spPr>
            <a:xfrm>
              <a:off x="3029045" y="-708695"/>
              <a:ext cx="4680" cy="2160"/>
            </a:xfrm>
            <a:custGeom>
              <a:avLst/>
              <a:gdLst/>
              <a:ahLst/>
              <a:cxnLst/>
              <a:rect l="l" t="t" r="r" b="b"/>
              <a:pathLst>
                <a:path w="13" h="6" extrusionOk="0">
                  <a:moveTo>
                    <a:pt x="12" y="5"/>
                  </a:moveTo>
                  <a:lnTo>
                    <a:pt x="9" y="0"/>
                  </a:lnTo>
                  <a:cubicBezTo>
                    <a:pt x="6" y="1"/>
                    <a:pt x="3" y="1"/>
                    <a:pt x="0" y="2"/>
                  </a:cubicBezTo>
                  <a:cubicBezTo>
                    <a:pt x="4" y="3"/>
                    <a:pt x="8" y="3"/>
                    <a:pt x="12"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5" name="Google Shape;1635;p29">
              <a:extLst>
                <a:ext uri="{FF2B5EF4-FFF2-40B4-BE49-F238E27FC236}">
                  <a16:creationId xmlns:a16="http://schemas.microsoft.com/office/drawing/2014/main" id="{638E851D-0CF6-3232-B8E4-699D780799C3}"/>
                </a:ext>
              </a:extLst>
            </p:cNvPr>
            <p:cNvSpPr/>
            <p:nvPr/>
          </p:nvSpPr>
          <p:spPr>
            <a:xfrm>
              <a:off x="3021845" y="-707975"/>
              <a:ext cx="13680" cy="7200"/>
            </a:xfrm>
            <a:custGeom>
              <a:avLst/>
              <a:gdLst/>
              <a:ahLst/>
              <a:cxnLst/>
              <a:rect l="l" t="t" r="r" b="b"/>
              <a:pathLst>
                <a:path w="38" h="20" extrusionOk="0">
                  <a:moveTo>
                    <a:pt x="32" y="3"/>
                  </a:moveTo>
                  <a:cubicBezTo>
                    <a:pt x="28" y="1"/>
                    <a:pt x="24" y="1"/>
                    <a:pt x="20" y="0"/>
                  </a:cubicBezTo>
                  <a:cubicBezTo>
                    <a:pt x="19" y="0"/>
                    <a:pt x="18" y="1"/>
                    <a:pt x="17" y="1"/>
                  </a:cubicBezTo>
                  <a:lnTo>
                    <a:pt x="16" y="2"/>
                  </a:lnTo>
                  <a:cubicBezTo>
                    <a:pt x="16" y="2"/>
                    <a:pt x="15" y="2"/>
                    <a:pt x="14" y="2"/>
                  </a:cubicBezTo>
                  <a:lnTo>
                    <a:pt x="13" y="2"/>
                  </a:lnTo>
                  <a:lnTo>
                    <a:pt x="12" y="1"/>
                  </a:lnTo>
                  <a:lnTo>
                    <a:pt x="12" y="0"/>
                  </a:lnTo>
                  <a:lnTo>
                    <a:pt x="11" y="0"/>
                  </a:lnTo>
                  <a:cubicBezTo>
                    <a:pt x="9" y="0"/>
                    <a:pt x="8" y="0"/>
                    <a:pt x="6" y="1"/>
                  </a:cubicBezTo>
                  <a:cubicBezTo>
                    <a:pt x="4" y="2"/>
                    <a:pt x="3" y="4"/>
                    <a:pt x="2" y="5"/>
                  </a:cubicBezTo>
                  <a:cubicBezTo>
                    <a:pt x="2" y="7"/>
                    <a:pt x="3" y="9"/>
                    <a:pt x="4" y="11"/>
                  </a:cubicBezTo>
                  <a:cubicBezTo>
                    <a:pt x="4" y="12"/>
                    <a:pt x="4" y="12"/>
                    <a:pt x="5" y="13"/>
                  </a:cubicBezTo>
                  <a:cubicBezTo>
                    <a:pt x="4" y="12"/>
                    <a:pt x="3" y="11"/>
                    <a:pt x="2" y="10"/>
                  </a:cubicBezTo>
                  <a:cubicBezTo>
                    <a:pt x="1" y="10"/>
                    <a:pt x="1" y="10"/>
                    <a:pt x="0" y="10"/>
                  </a:cubicBezTo>
                  <a:lnTo>
                    <a:pt x="0" y="11"/>
                  </a:lnTo>
                  <a:cubicBezTo>
                    <a:pt x="0" y="14"/>
                    <a:pt x="1" y="16"/>
                    <a:pt x="2" y="18"/>
                  </a:cubicBezTo>
                  <a:lnTo>
                    <a:pt x="3" y="19"/>
                  </a:lnTo>
                  <a:cubicBezTo>
                    <a:pt x="15" y="19"/>
                    <a:pt x="27" y="16"/>
                    <a:pt x="37" y="10"/>
                  </a:cubicBezTo>
                  <a:cubicBezTo>
                    <a:pt x="37" y="9"/>
                    <a:pt x="36" y="8"/>
                    <a:pt x="36" y="7"/>
                  </a:cubicBezTo>
                  <a:lnTo>
                    <a:pt x="35" y="6"/>
                  </a:lnTo>
                  <a:lnTo>
                    <a:pt x="32"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1636;p29">
              <a:extLst>
                <a:ext uri="{FF2B5EF4-FFF2-40B4-BE49-F238E27FC236}">
                  <a16:creationId xmlns:a16="http://schemas.microsoft.com/office/drawing/2014/main" id="{4B3A6FC8-595A-C43B-650D-7653091C4EA4}"/>
                </a:ext>
              </a:extLst>
            </p:cNvPr>
            <p:cNvSpPr/>
            <p:nvPr/>
          </p:nvSpPr>
          <p:spPr>
            <a:xfrm>
              <a:off x="3026165" y="-711935"/>
              <a:ext cx="6840" cy="3960"/>
            </a:xfrm>
            <a:custGeom>
              <a:avLst/>
              <a:gdLst/>
              <a:ahLst/>
              <a:cxnLst/>
              <a:rect l="l" t="t" r="r" b="b"/>
              <a:pathLst>
                <a:path w="19" h="11" extrusionOk="0">
                  <a:moveTo>
                    <a:pt x="6" y="0"/>
                  </a:moveTo>
                  <a:lnTo>
                    <a:pt x="1" y="2"/>
                  </a:lnTo>
                  <a:lnTo>
                    <a:pt x="1" y="3"/>
                  </a:lnTo>
                  <a:cubicBezTo>
                    <a:pt x="0" y="4"/>
                    <a:pt x="0" y="5"/>
                    <a:pt x="0" y="6"/>
                  </a:cubicBezTo>
                  <a:cubicBezTo>
                    <a:pt x="0" y="7"/>
                    <a:pt x="0" y="8"/>
                    <a:pt x="1" y="8"/>
                  </a:cubicBezTo>
                  <a:lnTo>
                    <a:pt x="1" y="10"/>
                  </a:lnTo>
                  <a:lnTo>
                    <a:pt x="9" y="10"/>
                  </a:lnTo>
                  <a:cubicBezTo>
                    <a:pt x="12" y="9"/>
                    <a:pt x="15" y="9"/>
                    <a:pt x="18" y="8"/>
                  </a:cubicBezTo>
                  <a:lnTo>
                    <a:pt x="15" y="4"/>
                  </a:lnTo>
                  <a:cubicBezTo>
                    <a:pt x="14" y="3"/>
                    <a:pt x="13" y="3"/>
                    <a:pt x="12" y="2"/>
                  </a:cubicBezTo>
                  <a:cubicBezTo>
                    <a:pt x="10" y="1"/>
                    <a:pt x="8" y="0"/>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1637;p29">
              <a:extLst>
                <a:ext uri="{FF2B5EF4-FFF2-40B4-BE49-F238E27FC236}">
                  <a16:creationId xmlns:a16="http://schemas.microsoft.com/office/drawing/2014/main" id="{F4655EC5-43C6-D244-9EC6-74D4141A028C}"/>
                </a:ext>
              </a:extLst>
            </p:cNvPr>
            <p:cNvSpPr/>
            <p:nvPr/>
          </p:nvSpPr>
          <p:spPr>
            <a:xfrm>
              <a:off x="3026165" y="-708335"/>
              <a:ext cx="3240" cy="1080"/>
            </a:xfrm>
            <a:custGeom>
              <a:avLst/>
              <a:gdLst/>
              <a:ahLst/>
              <a:cxnLst/>
              <a:rect l="l" t="t" r="r" b="b"/>
              <a:pathLst>
                <a:path w="9" h="3" extrusionOk="0">
                  <a:moveTo>
                    <a:pt x="0" y="1"/>
                  </a:moveTo>
                  <a:cubicBezTo>
                    <a:pt x="0" y="2"/>
                    <a:pt x="1" y="2"/>
                    <a:pt x="1" y="2"/>
                  </a:cubicBezTo>
                  <a:lnTo>
                    <a:pt x="2" y="2"/>
                  </a:lnTo>
                  <a:cubicBezTo>
                    <a:pt x="3" y="2"/>
                    <a:pt x="4" y="2"/>
                    <a:pt x="4" y="2"/>
                  </a:cubicBezTo>
                  <a:cubicBezTo>
                    <a:pt x="4" y="2"/>
                    <a:pt x="5" y="2"/>
                    <a:pt x="5" y="1"/>
                  </a:cubicBezTo>
                  <a:cubicBezTo>
                    <a:pt x="6" y="1"/>
                    <a:pt x="7" y="0"/>
                    <a:pt x="8" y="0"/>
                  </a:cubicBezTo>
                  <a:lnTo>
                    <a:pt x="0" y="0"/>
                  </a:ln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8" name="Google Shape;1638;p29">
              <a:extLst>
                <a:ext uri="{FF2B5EF4-FFF2-40B4-BE49-F238E27FC236}">
                  <a16:creationId xmlns:a16="http://schemas.microsoft.com/office/drawing/2014/main" id="{F318DE3B-08A0-3095-9CD7-A07D373BB10E}"/>
                </a:ext>
              </a:extLst>
            </p:cNvPr>
            <p:cNvSpPr/>
            <p:nvPr/>
          </p:nvSpPr>
          <p:spPr>
            <a:xfrm>
              <a:off x="3009605" y="-728495"/>
              <a:ext cx="28080" cy="21240"/>
            </a:xfrm>
            <a:custGeom>
              <a:avLst/>
              <a:gdLst/>
              <a:ahLst/>
              <a:cxnLst/>
              <a:rect l="l" t="t" r="r" b="b"/>
              <a:pathLst>
                <a:path w="78" h="59" extrusionOk="0">
                  <a:moveTo>
                    <a:pt x="1" y="58"/>
                  </a:moveTo>
                  <a:cubicBezTo>
                    <a:pt x="13" y="57"/>
                    <a:pt x="26" y="54"/>
                    <a:pt x="39" y="51"/>
                  </a:cubicBezTo>
                  <a:cubicBezTo>
                    <a:pt x="40" y="50"/>
                    <a:pt x="41" y="49"/>
                    <a:pt x="42" y="48"/>
                  </a:cubicBezTo>
                  <a:cubicBezTo>
                    <a:pt x="44" y="47"/>
                    <a:pt x="46" y="46"/>
                    <a:pt x="48" y="46"/>
                  </a:cubicBezTo>
                  <a:cubicBezTo>
                    <a:pt x="57" y="34"/>
                    <a:pt x="65" y="22"/>
                    <a:pt x="73" y="9"/>
                  </a:cubicBezTo>
                  <a:cubicBezTo>
                    <a:pt x="74" y="6"/>
                    <a:pt x="75" y="4"/>
                    <a:pt x="77" y="2"/>
                  </a:cubicBezTo>
                  <a:lnTo>
                    <a:pt x="73" y="0"/>
                  </a:lnTo>
                  <a:cubicBezTo>
                    <a:pt x="58" y="14"/>
                    <a:pt x="42" y="25"/>
                    <a:pt x="25" y="35"/>
                  </a:cubicBezTo>
                  <a:cubicBezTo>
                    <a:pt x="19" y="39"/>
                    <a:pt x="13" y="42"/>
                    <a:pt x="6" y="45"/>
                  </a:cubicBezTo>
                  <a:cubicBezTo>
                    <a:pt x="4" y="46"/>
                    <a:pt x="3" y="48"/>
                    <a:pt x="2" y="49"/>
                  </a:cubicBezTo>
                  <a:cubicBezTo>
                    <a:pt x="1" y="51"/>
                    <a:pt x="0" y="54"/>
                    <a:pt x="0" y="56"/>
                  </a:cubicBezTo>
                  <a:cubicBezTo>
                    <a:pt x="0" y="56"/>
                    <a:pt x="0" y="57"/>
                    <a:pt x="1" y="5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9" name="Google Shape;1639;p29">
              <a:extLst>
                <a:ext uri="{FF2B5EF4-FFF2-40B4-BE49-F238E27FC236}">
                  <a16:creationId xmlns:a16="http://schemas.microsoft.com/office/drawing/2014/main" id="{7DEAD3A5-2DAA-C2ED-A2CD-63B5A85C1B24}"/>
                </a:ext>
              </a:extLst>
            </p:cNvPr>
            <p:cNvSpPr/>
            <p:nvPr/>
          </p:nvSpPr>
          <p:spPr>
            <a:xfrm>
              <a:off x="3026885" y="-727775"/>
              <a:ext cx="15120" cy="16200"/>
            </a:xfrm>
            <a:custGeom>
              <a:avLst/>
              <a:gdLst/>
              <a:ahLst/>
              <a:cxnLst/>
              <a:rect l="l" t="t" r="r" b="b"/>
              <a:pathLst>
                <a:path w="42" h="45" extrusionOk="0">
                  <a:moveTo>
                    <a:pt x="4" y="44"/>
                  </a:moveTo>
                  <a:cubicBezTo>
                    <a:pt x="11" y="42"/>
                    <a:pt x="18" y="39"/>
                    <a:pt x="24" y="35"/>
                  </a:cubicBezTo>
                  <a:cubicBezTo>
                    <a:pt x="27" y="33"/>
                    <a:pt x="30" y="31"/>
                    <a:pt x="34" y="29"/>
                  </a:cubicBezTo>
                  <a:cubicBezTo>
                    <a:pt x="36" y="27"/>
                    <a:pt x="37" y="26"/>
                    <a:pt x="38" y="24"/>
                  </a:cubicBezTo>
                  <a:cubicBezTo>
                    <a:pt x="40" y="21"/>
                    <a:pt x="41" y="17"/>
                    <a:pt x="41" y="15"/>
                  </a:cubicBezTo>
                  <a:cubicBezTo>
                    <a:pt x="41" y="12"/>
                    <a:pt x="40" y="10"/>
                    <a:pt x="38" y="7"/>
                  </a:cubicBezTo>
                  <a:cubicBezTo>
                    <a:pt x="36" y="4"/>
                    <a:pt x="35" y="3"/>
                    <a:pt x="32" y="1"/>
                  </a:cubicBezTo>
                  <a:cubicBezTo>
                    <a:pt x="31" y="1"/>
                    <a:pt x="30" y="0"/>
                    <a:pt x="29" y="0"/>
                  </a:cubicBezTo>
                  <a:cubicBezTo>
                    <a:pt x="28" y="2"/>
                    <a:pt x="27" y="4"/>
                    <a:pt x="25" y="7"/>
                  </a:cubicBezTo>
                  <a:cubicBezTo>
                    <a:pt x="18" y="20"/>
                    <a:pt x="9" y="32"/>
                    <a:pt x="0" y="44"/>
                  </a:cubicBezTo>
                  <a:cubicBezTo>
                    <a:pt x="1" y="44"/>
                    <a:pt x="1" y="44"/>
                    <a:pt x="2" y="44"/>
                  </a:cubicBezTo>
                  <a:cubicBezTo>
                    <a:pt x="2" y="44"/>
                    <a:pt x="3" y="44"/>
                    <a:pt x="4" y="4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0" name="Google Shape;1640;p29">
              <a:extLst>
                <a:ext uri="{FF2B5EF4-FFF2-40B4-BE49-F238E27FC236}">
                  <a16:creationId xmlns:a16="http://schemas.microsoft.com/office/drawing/2014/main" id="{24F754F5-BD44-B782-3582-A909D6E319CA}"/>
                </a:ext>
              </a:extLst>
            </p:cNvPr>
            <p:cNvSpPr/>
            <p:nvPr/>
          </p:nvSpPr>
          <p:spPr>
            <a:xfrm>
              <a:off x="3023645" y="-711935"/>
              <a:ext cx="3600" cy="2160"/>
            </a:xfrm>
            <a:custGeom>
              <a:avLst/>
              <a:gdLst/>
              <a:ahLst/>
              <a:cxnLst/>
              <a:rect l="l" t="t" r="r" b="b"/>
              <a:pathLst>
                <a:path w="10" h="6" extrusionOk="0">
                  <a:moveTo>
                    <a:pt x="9" y="0"/>
                  </a:moveTo>
                  <a:cubicBezTo>
                    <a:pt x="7" y="0"/>
                    <a:pt x="5" y="1"/>
                    <a:pt x="3" y="2"/>
                  </a:cubicBezTo>
                  <a:cubicBezTo>
                    <a:pt x="2" y="3"/>
                    <a:pt x="1" y="4"/>
                    <a:pt x="0" y="5"/>
                  </a:cubicBezTo>
                  <a:lnTo>
                    <a:pt x="8" y="2"/>
                  </a:lnTo>
                  <a:lnTo>
                    <a:pt x="9"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1" name="Google Shape;1641;p29">
              <a:extLst>
                <a:ext uri="{FF2B5EF4-FFF2-40B4-BE49-F238E27FC236}">
                  <a16:creationId xmlns:a16="http://schemas.microsoft.com/office/drawing/2014/main" id="{9C75D0B0-07AC-43C6-E4E7-F882B5E3E267}"/>
                </a:ext>
              </a:extLst>
            </p:cNvPr>
            <p:cNvSpPr/>
            <p:nvPr/>
          </p:nvSpPr>
          <p:spPr>
            <a:xfrm>
              <a:off x="3026525" y="-711935"/>
              <a:ext cx="2160" cy="1080"/>
            </a:xfrm>
            <a:custGeom>
              <a:avLst/>
              <a:gdLst/>
              <a:ahLst/>
              <a:cxnLst/>
              <a:rect l="l" t="t" r="r" b="b"/>
              <a:pathLst>
                <a:path w="6" h="3" extrusionOk="0">
                  <a:moveTo>
                    <a:pt x="5" y="0"/>
                  </a:moveTo>
                  <a:cubicBezTo>
                    <a:pt x="5" y="0"/>
                    <a:pt x="4" y="0"/>
                    <a:pt x="3" y="0"/>
                  </a:cubicBezTo>
                  <a:cubicBezTo>
                    <a:pt x="3" y="0"/>
                    <a:pt x="2" y="0"/>
                    <a:pt x="1" y="0"/>
                  </a:cubicBezTo>
                  <a:lnTo>
                    <a:pt x="0" y="2"/>
                  </a:lnTo>
                  <a:lnTo>
                    <a:pt x="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2" name="Google Shape;1642;p29">
              <a:extLst>
                <a:ext uri="{FF2B5EF4-FFF2-40B4-BE49-F238E27FC236}">
                  <a16:creationId xmlns:a16="http://schemas.microsoft.com/office/drawing/2014/main" id="{88671A16-4061-978E-1889-13200883EDD1}"/>
                </a:ext>
              </a:extLst>
            </p:cNvPr>
            <p:cNvSpPr/>
            <p:nvPr/>
          </p:nvSpPr>
          <p:spPr>
            <a:xfrm>
              <a:off x="3019685" y="-741455"/>
              <a:ext cx="25200" cy="3960"/>
            </a:xfrm>
            <a:custGeom>
              <a:avLst/>
              <a:gdLst/>
              <a:ahLst/>
              <a:cxnLst/>
              <a:rect l="l" t="t" r="r" b="b"/>
              <a:pathLst>
                <a:path w="70" h="11" extrusionOk="0">
                  <a:moveTo>
                    <a:pt x="64" y="9"/>
                  </a:moveTo>
                  <a:lnTo>
                    <a:pt x="69" y="0"/>
                  </a:lnTo>
                  <a:cubicBezTo>
                    <a:pt x="46" y="2"/>
                    <a:pt x="23" y="6"/>
                    <a:pt x="0" y="9"/>
                  </a:cubicBezTo>
                  <a:cubicBezTo>
                    <a:pt x="9" y="10"/>
                    <a:pt x="18" y="10"/>
                    <a:pt x="26" y="10"/>
                  </a:cubicBezTo>
                  <a:cubicBezTo>
                    <a:pt x="39" y="10"/>
                    <a:pt x="52" y="9"/>
                    <a:pt x="64"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3" name="Google Shape;1643;p29">
              <a:extLst>
                <a:ext uri="{FF2B5EF4-FFF2-40B4-BE49-F238E27FC236}">
                  <a16:creationId xmlns:a16="http://schemas.microsoft.com/office/drawing/2014/main" id="{4E183249-0936-2070-AE7E-DC28AAD1DD7C}"/>
                </a:ext>
              </a:extLst>
            </p:cNvPr>
            <p:cNvSpPr/>
            <p:nvPr/>
          </p:nvSpPr>
          <p:spPr>
            <a:xfrm>
              <a:off x="3050645" y="-739295"/>
              <a:ext cx="7920" cy="8640"/>
            </a:xfrm>
            <a:custGeom>
              <a:avLst/>
              <a:gdLst/>
              <a:ahLst/>
              <a:cxnLst/>
              <a:rect l="l" t="t" r="r" b="b"/>
              <a:pathLst>
                <a:path w="22" h="24" extrusionOk="0">
                  <a:moveTo>
                    <a:pt x="0" y="23"/>
                  </a:moveTo>
                  <a:lnTo>
                    <a:pt x="7" y="23"/>
                  </a:lnTo>
                  <a:cubicBezTo>
                    <a:pt x="19" y="22"/>
                    <a:pt x="21" y="8"/>
                    <a:pt x="16" y="0"/>
                  </a:cubicBezTo>
                  <a:lnTo>
                    <a:pt x="16" y="1"/>
                  </a:lnTo>
                  <a:cubicBezTo>
                    <a:pt x="12" y="7"/>
                    <a:pt x="8" y="13"/>
                    <a:pt x="3" y="19"/>
                  </a:cubicBezTo>
                  <a:lnTo>
                    <a:pt x="0" y="2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4" name="Google Shape;1644;p29">
              <a:extLst>
                <a:ext uri="{FF2B5EF4-FFF2-40B4-BE49-F238E27FC236}">
                  <a16:creationId xmlns:a16="http://schemas.microsoft.com/office/drawing/2014/main" id="{F3A7D93A-F88C-D1E6-FF84-ABE7D1F3771F}"/>
                </a:ext>
              </a:extLst>
            </p:cNvPr>
            <p:cNvSpPr/>
            <p:nvPr/>
          </p:nvSpPr>
          <p:spPr>
            <a:xfrm>
              <a:off x="3037685" y="-732095"/>
              <a:ext cx="2520" cy="2880"/>
            </a:xfrm>
            <a:custGeom>
              <a:avLst/>
              <a:gdLst/>
              <a:ahLst/>
              <a:cxnLst/>
              <a:rect l="l" t="t" r="r" b="b"/>
              <a:pathLst>
                <a:path w="7" h="8" extrusionOk="0">
                  <a:moveTo>
                    <a:pt x="6" y="0"/>
                  </a:moveTo>
                  <a:cubicBezTo>
                    <a:pt x="4" y="2"/>
                    <a:pt x="2" y="4"/>
                    <a:pt x="0" y="7"/>
                  </a:cubicBezTo>
                  <a:lnTo>
                    <a:pt x="2" y="7"/>
                  </a:lnTo>
                  <a:lnTo>
                    <a:pt x="6"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5" name="Google Shape;1645;p29">
              <a:extLst>
                <a:ext uri="{FF2B5EF4-FFF2-40B4-BE49-F238E27FC236}">
                  <a16:creationId xmlns:a16="http://schemas.microsoft.com/office/drawing/2014/main" id="{02C8C24C-14C6-C39B-E368-5BDED2F76964}"/>
                </a:ext>
              </a:extLst>
            </p:cNvPr>
            <p:cNvSpPr/>
            <p:nvPr/>
          </p:nvSpPr>
          <p:spPr>
            <a:xfrm>
              <a:off x="3038405" y="-742175"/>
              <a:ext cx="18720" cy="12960"/>
            </a:xfrm>
            <a:custGeom>
              <a:avLst/>
              <a:gdLst/>
              <a:ahLst/>
              <a:cxnLst/>
              <a:rect l="l" t="t" r="r" b="b"/>
              <a:pathLst>
                <a:path w="52" h="36" extrusionOk="0">
                  <a:moveTo>
                    <a:pt x="39" y="0"/>
                  </a:moveTo>
                  <a:cubicBezTo>
                    <a:pt x="31" y="0"/>
                    <a:pt x="24" y="0"/>
                    <a:pt x="17" y="2"/>
                  </a:cubicBezTo>
                  <a:lnTo>
                    <a:pt x="12" y="11"/>
                  </a:lnTo>
                  <a:lnTo>
                    <a:pt x="15" y="11"/>
                  </a:lnTo>
                  <a:cubicBezTo>
                    <a:pt x="14" y="13"/>
                    <a:pt x="13" y="15"/>
                    <a:pt x="12" y="17"/>
                  </a:cubicBezTo>
                  <a:cubicBezTo>
                    <a:pt x="10" y="21"/>
                    <a:pt x="7" y="25"/>
                    <a:pt x="4" y="28"/>
                  </a:cubicBezTo>
                  <a:lnTo>
                    <a:pt x="0" y="35"/>
                  </a:lnTo>
                  <a:lnTo>
                    <a:pt x="34" y="31"/>
                  </a:lnTo>
                  <a:lnTo>
                    <a:pt x="38" y="26"/>
                  </a:lnTo>
                  <a:cubicBezTo>
                    <a:pt x="42" y="20"/>
                    <a:pt x="46" y="14"/>
                    <a:pt x="50" y="7"/>
                  </a:cubicBezTo>
                  <a:cubicBezTo>
                    <a:pt x="50" y="7"/>
                    <a:pt x="51" y="7"/>
                    <a:pt x="51" y="6"/>
                  </a:cubicBezTo>
                  <a:cubicBezTo>
                    <a:pt x="50" y="4"/>
                    <a:pt x="48" y="3"/>
                    <a:pt x="46" y="2"/>
                  </a:cubicBezTo>
                  <a:cubicBezTo>
                    <a:pt x="44" y="1"/>
                    <a:pt x="42" y="0"/>
                    <a:pt x="40" y="0"/>
                  </a:cubicBezTo>
                  <a:lnTo>
                    <a:pt x="39"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 name="Title 2">
            <a:extLst>
              <a:ext uri="{FF2B5EF4-FFF2-40B4-BE49-F238E27FC236}">
                <a16:creationId xmlns:a16="http://schemas.microsoft.com/office/drawing/2014/main" id="{672E5BFC-A30C-F57C-0D0C-EE247B3B07C4}"/>
              </a:ext>
            </a:extLst>
          </p:cNvPr>
          <p:cNvSpPr>
            <a:spLocks noGrp="1"/>
          </p:cNvSpPr>
          <p:nvPr>
            <p:ph type="title"/>
          </p:nvPr>
        </p:nvSpPr>
        <p:spPr/>
        <p:txBody>
          <a:bodyPr/>
          <a:lstStyle/>
          <a:p>
            <a:r>
              <a:rPr lang="en-US" sz="6000" b="1" dirty="0">
                <a:latin typeface="Times New Roman" panose="02020603050405020304" pitchFamily="18" charset="0"/>
                <a:cs typeface="Times New Roman" panose="02020603050405020304" pitchFamily="18" charset="0"/>
              </a:rPr>
              <a:t>LUYỆN TẬP</a:t>
            </a:r>
          </a:p>
        </p:txBody>
      </p:sp>
      <p:sp>
        <p:nvSpPr>
          <p:cNvPr id="5" name="TextBox 4">
            <a:extLst>
              <a:ext uri="{FF2B5EF4-FFF2-40B4-BE49-F238E27FC236}">
                <a16:creationId xmlns:a16="http://schemas.microsoft.com/office/drawing/2014/main" id="{F9130F1C-7757-C7CA-20D6-BD388779A2D3}"/>
              </a:ext>
            </a:extLst>
          </p:cNvPr>
          <p:cNvSpPr txBox="1"/>
          <p:nvPr/>
        </p:nvSpPr>
        <p:spPr>
          <a:xfrm>
            <a:off x="325966" y="1808984"/>
            <a:ext cx="8492067" cy="2554545"/>
          </a:xfrm>
          <a:prstGeom prst="rect">
            <a:avLst/>
          </a:prstGeom>
          <a:noFill/>
        </p:spPr>
        <p:txBody>
          <a:bodyPr wrap="square">
            <a:spAutoFit/>
          </a:bodyPr>
          <a:lstStyle/>
          <a:p>
            <a:pPr algn="just">
              <a:spcAft>
                <a:spcPts val="800"/>
              </a:spcAft>
            </a:pPr>
            <a:r>
              <a:rPr lang="en-US" sz="2000" dirty="0" err="1">
                <a:latin typeface="Times New Roman" panose="02020603050405020304" pitchFamily="18" charset="0"/>
                <a:ea typeface="Times New Roman" panose="02020603050405020304" pitchFamily="18" charset="0"/>
              </a:rPr>
              <a:t>Có</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thể</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chọn</a:t>
            </a:r>
            <a:r>
              <a:rPr lang="en-US" sz="2000" dirty="0">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một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khía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cạnh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nội</a:t>
            </a:r>
            <a:r>
              <a:rPr lang="en-US" sz="2000" dirty="0">
                <a:solidFill>
                  <a:srgbClr val="000000"/>
                </a:solidFill>
                <a:effectLst/>
                <a:latin typeface="Times New Roman" panose="02020603050405020304" pitchFamily="18" charset="0"/>
                <a:ea typeface="Times New Roman" panose="02020603050405020304" pitchFamily="18" charset="0"/>
              </a:rPr>
              <a:t> dung (</a:t>
            </a:r>
            <a:r>
              <a:rPr lang="en-US" sz="2000" dirty="0" err="1">
                <a:solidFill>
                  <a:srgbClr val="000000"/>
                </a:solidFill>
                <a:effectLst/>
                <a:latin typeface="Times New Roman" panose="02020603050405020304" pitchFamily="18" charset="0"/>
                <a:ea typeface="Times New Roman" panose="02020603050405020304" pitchFamily="18" charset="0"/>
              </a:rPr>
              <a:t>câu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chuyện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về</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lệ</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làng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cảnh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băm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thịt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hoặc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nghệ</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thuật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cách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quan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sát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ghi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chép</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tại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chỗ</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nghệ</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thuật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miêu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tả</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nhân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vật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giọng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điệu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hài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hước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châm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biếm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để</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triển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khai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đoạn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văn</a:t>
            </a:r>
            <a:r>
              <a:rPr lang="en-US" sz="2000" dirty="0">
                <a:solidFill>
                  <a:srgbClr val="000000"/>
                </a:solidFill>
                <a:effectLst/>
                <a:latin typeface="Times New Roman" panose="02020603050405020304" pitchFamily="18" charset="0"/>
                <a:ea typeface="Times New Roman" panose="02020603050405020304" pitchFamily="18" charset="0"/>
              </a:rPr>
              <a:t>. </a:t>
            </a:r>
            <a:endParaRPr lang="en-US" sz="2000" dirty="0">
              <a:effectLst/>
              <a:latin typeface="Calibri" panose="020F0502020204030204" pitchFamily="34" charset="0"/>
              <a:ea typeface="Calibri" panose="020F0502020204030204" pitchFamily="34" charset="0"/>
            </a:endParaRPr>
          </a:p>
          <a:p>
            <a:pPr algn="just">
              <a:spcAft>
                <a:spcPts val="800"/>
              </a:spcAft>
            </a:pPr>
            <a:r>
              <a:rPr lang="en-US" sz="2000" b="1" dirty="0">
                <a:solidFill>
                  <a:srgbClr val="000000"/>
                </a:solidFill>
                <a:effectLst/>
                <a:latin typeface="Times New Roman" panose="02020603050405020304" pitchFamily="18" charset="0"/>
                <a:ea typeface="Times New Roman" panose="02020603050405020304" pitchFamily="18" charset="0"/>
              </a:rPr>
              <a:t>− </a:t>
            </a:r>
            <a:r>
              <a:rPr lang="en-US" sz="2000" b="1" dirty="0" err="1">
                <a:solidFill>
                  <a:srgbClr val="000000"/>
                </a:solidFill>
                <a:effectLst/>
                <a:latin typeface="Times New Roman" panose="02020603050405020304" pitchFamily="18" charset="0"/>
                <a:ea typeface="Times New Roman" panose="02020603050405020304" pitchFamily="18" charset="0"/>
              </a:rPr>
              <a:t>Gợi</a:t>
            </a:r>
            <a:r>
              <a:rPr lang="en-US" sz="2000" b="1" dirty="0">
                <a:solidFill>
                  <a:srgbClr val="000000"/>
                </a:solidFill>
                <a:effectLst/>
                <a:latin typeface="Times New Roman" panose="02020603050405020304" pitchFamily="18" charset="0"/>
                <a:ea typeface="Times New Roman" panose="02020603050405020304" pitchFamily="18" charset="0"/>
              </a:rPr>
              <a:t> ý </a:t>
            </a:r>
            <a:r>
              <a:rPr lang="en-US" sz="2000" b="1" dirty="0" err="1">
                <a:solidFill>
                  <a:srgbClr val="000000"/>
                </a:solidFill>
                <a:effectLst/>
                <a:latin typeface="Times New Roman" panose="02020603050405020304" pitchFamily="18" charset="0"/>
                <a:ea typeface="Times New Roman" panose="02020603050405020304" pitchFamily="18" charset="0"/>
              </a:rPr>
              <a:t>cách</a:t>
            </a:r>
            <a:r>
              <a:rPr lang="en-US" sz="2000" b="1" dirty="0">
                <a:solidFill>
                  <a:srgbClr val="000000"/>
                </a:solidFill>
                <a:effectLst/>
                <a:latin typeface="Times New Roman" panose="02020603050405020304" pitchFamily="18" charset="0"/>
                <a:ea typeface="Times New Roman" panose="02020603050405020304" pitchFamily="18" charset="0"/>
              </a:rPr>
              <a:t> </a:t>
            </a:r>
            <a:r>
              <a:rPr lang="en-US" sz="2000" b="1" dirty="0" err="1">
                <a:solidFill>
                  <a:srgbClr val="000000"/>
                </a:solidFill>
                <a:effectLst/>
                <a:latin typeface="Times New Roman" panose="02020603050405020304" pitchFamily="18" charset="0"/>
                <a:ea typeface="Times New Roman" panose="02020603050405020304" pitchFamily="18" charset="0"/>
              </a:rPr>
              <a:t>triển</a:t>
            </a:r>
            <a:r>
              <a:rPr lang="en-US" sz="2000" b="1" dirty="0">
                <a:solidFill>
                  <a:srgbClr val="000000"/>
                </a:solidFill>
                <a:effectLst/>
                <a:latin typeface="Times New Roman" panose="02020603050405020304" pitchFamily="18" charset="0"/>
                <a:ea typeface="Times New Roman" panose="02020603050405020304" pitchFamily="18" charset="0"/>
              </a:rPr>
              <a:t> </a:t>
            </a:r>
            <a:r>
              <a:rPr lang="en-US" sz="2000" b="1" dirty="0" err="1">
                <a:solidFill>
                  <a:srgbClr val="000000"/>
                </a:solidFill>
                <a:effectLst/>
                <a:latin typeface="Times New Roman" panose="02020603050405020304" pitchFamily="18" charset="0"/>
                <a:ea typeface="Times New Roman" panose="02020603050405020304" pitchFamily="18" charset="0"/>
              </a:rPr>
              <a:t>khai</a:t>
            </a:r>
            <a:r>
              <a:rPr lang="en-US" sz="2000" b="1" dirty="0">
                <a:solidFill>
                  <a:srgbClr val="000000"/>
                </a:solidFill>
                <a:effectLst/>
                <a:latin typeface="Times New Roman" panose="02020603050405020304" pitchFamily="18" charset="0"/>
                <a:ea typeface="Times New Roman" panose="02020603050405020304" pitchFamily="18" charset="0"/>
              </a:rPr>
              <a:t>: </a:t>
            </a:r>
            <a:endParaRPr lang="en-US" sz="2000" b="1" dirty="0">
              <a:effectLst/>
              <a:latin typeface="Calibri" panose="020F0502020204030204" pitchFamily="34" charset="0"/>
              <a:ea typeface="Calibri" panose="020F0502020204030204" pitchFamily="34" charset="0"/>
            </a:endParaRPr>
          </a:p>
          <a:p>
            <a:pPr algn="just">
              <a:spcAft>
                <a:spcPts val="800"/>
              </a:spcAft>
            </a:pP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Giới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thiệu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khía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cạnh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được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lựa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chọn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làm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đề</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tài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cho</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đoạn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văn</a:t>
            </a:r>
            <a:r>
              <a:rPr lang="en-US" sz="2000" dirty="0">
                <a:solidFill>
                  <a:srgbClr val="000000"/>
                </a:solidFill>
                <a:effectLst/>
                <a:latin typeface="Times New Roman" panose="02020603050405020304" pitchFamily="18" charset="0"/>
                <a:ea typeface="Times New Roman" panose="02020603050405020304" pitchFamily="18" charset="0"/>
              </a:rPr>
              <a:t>. </a:t>
            </a:r>
            <a:endParaRPr lang="en-US" sz="2000" dirty="0">
              <a:effectLst/>
              <a:latin typeface="Calibri" panose="020F0502020204030204" pitchFamily="34" charset="0"/>
              <a:ea typeface="Calibri" panose="020F0502020204030204" pitchFamily="34" charset="0"/>
            </a:endParaRPr>
          </a:p>
          <a:p>
            <a:pPr algn="just"/>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Nêu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vị</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trí</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phân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tích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được</a:t>
            </a:r>
            <a:r>
              <a:rPr lang="en-US" sz="2000" dirty="0">
                <a:solidFill>
                  <a:srgbClr val="000000"/>
                </a:solidFill>
                <a:effectLst/>
                <a:latin typeface="Times New Roman" panose="02020603050405020304" pitchFamily="18" charset="0"/>
                <a:ea typeface="Times New Roman" panose="02020603050405020304" pitchFamily="18" charset="0"/>
              </a:rPr>
              <a:t> ý </a:t>
            </a:r>
            <a:r>
              <a:rPr lang="en-US" sz="2000" dirty="0" err="1">
                <a:solidFill>
                  <a:srgbClr val="000000"/>
                </a:solidFill>
                <a:effectLst/>
                <a:latin typeface="Times New Roman" panose="02020603050405020304" pitchFamily="18" charset="0"/>
                <a:ea typeface="Times New Roman" panose="02020603050405020304" pitchFamily="18" charset="0"/>
              </a:rPr>
              <a:t>nghĩa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của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khía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cạnh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đó</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trong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việc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làm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nên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giá</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trị</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nội</a:t>
            </a:r>
            <a:r>
              <a:rPr lang="en-US" sz="2000" dirty="0">
                <a:solidFill>
                  <a:srgbClr val="000000"/>
                </a:solidFill>
                <a:effectLst/>
                <a:latin typeface="Times New Roman" panose="02020603050405020304" pitchFamily="18" charset="0"/>
                <a:ea typeface="Times New Roman" panose="02020603050405020304" pitchFamily="18" charset="0"/>
              </a:rPr>
              <a:t> dung </a:t>
            </a:r>
            <a:r>
              <a:rPr lang="en-US" sz="2000" dirty="0" err="1">
                <a:solidFill>
                  <a:srgbClr val="000000"/>
                </a:solidFill>
                <a:effectLst/>
                <a:latin typeface="Times New Roman" panose="02020603050405020304" pitchFamily="18" charset="0"/>
                <a:ea typeface="Times New Roman" panose="02020603050405020304" pitchFamily="18" charset="0"/>
              </a:rPr>
              <a:t>hoặc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nghệ</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thuật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của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bài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phóng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sự</a:t>
            </a:r>
            <a:r>
              <a:rPr lang="en-US" sz="2000" dirty="0">
                <a:solidFill>
                  <a:srgbClr val="000000"/>
                </a:solidFill>
                <a:effectLst/>
                <a:latin typeface="Times New Roman" panose="02020603050405020304" pitchFamily="18" charset="0"/>
                <a:ea typeface="Times New Roman" panose="02020603050405020304" pitchFamily="18" charset="0"/>
              </a:rPr>
              <a:t>.</a:t>
            </a:r>
            <a:endParaRPr kumimoji="0" lang="en-US" sz="2800" b="0"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a:sym typeface="Arial"/>
            </a:endParaRPr>
          </a:p>
        </p:txBody>
      </p:sp>
    </p:spTree>
    <p:extLst>
      <p:ext uri="{BB962C8B-B14F-4D97-AF65-F5344CB8AC3E}">
        <p14:creationId xmlns:p14="http://schemas.microsoft.com/office/powerpoint/2010/main" val="196410931"/>
      </p:ext>
    </p:extLst>
  </p:cSld>
  <p:clrMapOvr>
    <a:masterClrMapping/>
  </p:clrMapOvr>
  <p:transition spd="slow">
    <p:randomBar dir="vert"/>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84">
          <a:extLst>
            <a:ext uri="{FF2B5EF4-FFF2-40B4-BE49-F238E27FC236}">
              <a16:creationId xmlns:a16="http://schemas.microsoft.com/office/drawing/2014/main" id="{FA328334-74ED-BA33-5243-83B527941CEB}"/>
            </a:ext>
          </a:extLst>
        </p:cNvPr>
        <p:cNvGrpSpPr/>
        <p:nvPr/>
      </p:nvGrpSpPr>
      <p:grpSpPr>
        <a:xfrm>
          <a:off x="0" y="0"/>
          <a:ext cx="0" cy="0"/>
          <a:chOff x="0" y="0"/>
          <a:chExt cx="0" cy="0"/>
        </a:xfrm>
      </p:grpSpPr>
      <p:grpSp>
        <p:nvGrpSpPr>
          <p:cNvPr id="390" name="Google Shape;390;p29">
            <a:extLst>
              <a:ext uri="{FF2B5EF4-FFF2-40B4-BE49-F238E27FC236}">
                <a16:creationId xmlns:a16="http://schemas.microsoft.com/office/drawing/2014/main" id="{5DAC7310-2949-3A1D-41F1-891E5319E3D8}"/>
              </a:ext>
            </a:extLst>
          </p:cNvPr>
          <p:cNvGrpSpPr/>
          <p:nvPr/>
        </p:nvGrpSpPr>
        <p:grpSpPr>
          <a:xfrm>
            <a:off x="0" y="421178"/>
            <a:ext cx="1632282" cy="1193093"/>
            <a:chOff x="2784600" y="3349080"/>
            <a:chExt cx="1331280" cy="973080"/>
          </a:xfrm>
        </p:grpSpPr>
        <p:sp>
          <p:nvSpPr>
            <p:cNvPr id="391" name="Google Shape;391;p29">
              <a:extLst>
                <a:ext uri="{FF2B5EF4-FFF2-40B4-BE49-F238E27FC236}">
                  <a16:creationId xmlns:a16="http://schemas.microsoft.com/office/drawing/2014/main" id="{DA864FF5-78AD-17B5-C4C8-B4314424CF09}"/>
                </a:ext>
              </a:extLst>
            </p:cNvPr>
            <p:cNvSpPr/>
            <p:nvPr/>
          </p:nvSpPr>
          <p:spPr>
            <a:xfrm>
              <a:off x="2950920" y="4102200"/>
              <a:ext cx="764280" cy="219960"/>
            </a:xfrm>
            <a:custGeom>
              <a:avLst/>
              <a:gdLst/>
              <a:ahLst/>
              <a:cxnLst/>
              <a:rect l="l" t="t" r="r" b="b"/>
              <a:pathLst>
                <a:path w="2123" h="611" extrusionOk="0">
                  <a:moveTo>
                    <a:pt x="1212" y="172"/>
                  </a:moveTo>
                  <a:cubicBezTo>
                    <a:pt x="1213" y="177"/>
                    <a:pt x="1215" y="182"/>
                    <a:pt x="1218" y="187"/>
                  </a:cubicBezTo>
                  <a:cubicBezTo>
                    <a:pt x="1222" y="195"/>
                    <a:pt x="1228" y="201"/>
                    <a:pt x="1236" y="206"/>
                  </a:cubicBezTo>
                  <a:cubicBezTo>
                    <a:pt x="1241" y="209"/>
                    <a:pt x="1246" y="211"/>
                    <a:pt x="1252" y="212"/>
                  </a:cubicBezTo>
                  <a:cubicBezTo>
                    <a:pt x="1351" y="238"/>
                    <a:pt x="1448" y="271"/>
                    <a:pt x="1547" y="297"/>
                  </a:cubicBezTo>
                  <a:cubicBezTo>
                    <a:pt x="1618" y="314"/>
                    <a:pt x="1690" y="323"/>
                    <a:pt x="1763" y="323"/>
                  </a:cubicBezTo>
                  <a:cubicBezTo>
                    <a:pt x="1821" y="324"/>
                    <a:pt x="1878" y="332"/>
                    <a:pt x="1934" y="345"/>
                  </a:cubicBezTo>
                  <a:cubicBezTo>
                    <a:pt x="1966" y="352"/>
                    <a:pt x="1996" y="363"/>
                    <a:pt x="2023" y="379"/>
                  </a:cubicBezTo>
                  <a:cubicBezTo>
                    <a:pt x="2049" y="394"/>
                    <a:pt x="2073" y="413"/>
                    <a:pt x="2093" y="435"/>
                  </a:cubicBezTo>
                  <a:cubicBezTo>
                    <a:pt x="2104" y="446"/>
                    <a:pt x="2122" y="457"/>
                    <a:pt x="2113" y="476"/>
                  </a:cubicBezTo>
                  <a:cubicBezTo>
                    <a:pt x="2104" y="494"/>
                    <a:pt x="2087" y="483"/>
                    <a:pt x="2073" y="483"/>
                  </a:cubicBezTo>
                  <a:cubicBezTo>
                    <a:pt x="2007" y="483"/>
                    <a:pt x="1953" y="445"/>
                    <a:pt x="1891" y="434"/>
                  </a:cubicBezTo>
                  <a:cubicBezTo>
                    <a:pt x="1866" y="427"/>
                    <a:pt x="1840" y="424"/>
                    <a:pt x="1814" y="424"/>
                  </a:cubicBezTo>
                  <a:cubicBezTo>
                    <a:pt x="1803" y="424"/>
                    <a:pt x="1792" y="424"/>
                    <a:pt x="1781" y="426"/>
                  </a:cubicBezTo>
                  <a:cubicBezTo>
                    <a:pt x="1822" y="445"/>
                    <a:pt x="1864" y="460"/>
                    <a:pt x="1908" y="469"/>
                  </a:cubicBezTo>
                  <a:cubicBezTo>
                    <a:pt x="1919" y="472"/>
                    <a:pt x="1929" y="476"/>
                    <a:pt x="1939" y="482"/>
                  </a:cubicBezTo>
                  <a:cubicBezTo>
                    <a:pt x="1957" y="492"/>
                    <a:pt x="1972" y="506"/>
                    <a:pt x="1982" y="524"/>
                  </a:cubicBezTo>
                  <a:cubicBezTo>
                    <a:pt x="1987" y="532"/>
                    <a:pt x="1990" y="541"/>
                    <a:pt x="1993" y="550"/>
                  </a:cubicBezTo>
                  <a:cubicBezTo>
                    <a:pt x="1996" y="559"/>
                    <a:pt x="2000" y="568"/>
                    <a:pt x="1991" y="577"/>
                  </a:cubicBezTo>
                  <a:cubicBezTo>
                    <a:pt x="1990" y="578"/>
                    <a:pt x="1988" y="580"/>
                    <a:pt x="1986" y="581"/>
                  </a:cubicBezTo>
                  <a:cubicBezTo>
                    <a:pt x="1983" y="582"/>
                    <a:pt x="1979" y="583"/>
                    <a:pt x="1976" y="583"/>
                  </a:cubicBezTo>
                  <a:cubicBezTo>
                    <a:pt x="1972" y="583"/>
                    <a:pt x="1969" y="582"/>
                    <a:pt x="1966" y="581"/>
                  </a:cubicBezTo>
                  <a:cubicBezTo>
                    <a:pt x="1965" y="580"/>
                    <a:pt x="1965" y="580"/>
                    <a:pt x="1964" y="580"/>
                  </a:cubicBezTo>
                  <a:cubicBezTo>
                    <a:pt x="1921" y="542"/>
                    <a:pt x="1863" y="544"/>
                    <a:pt x="1813" y="531"/>
                  </a:cubicBezTo>
                  <a:cubicBezTo>
                    <a:pt x="1707" y="505"/>
                    <a:pt x="1601" y="467"/>
                    <a:pt x="1489" y="482"/>
                  </a:cubicBezTo>
                  <a:cubicBezTo>
                    <a:pt x="1464" y="487"/>
                    <a:pt x="1438" y="490"/>
                    <a:pt x="1412" y="490"/>
                  </a:cubicBezTo>
                  <a:cubicBezTo>
                    <a:pt x="1404" y="490"/>
                    <a:pt x="1397" y="490"/>
                    <a:pt x="1389" y="489"/>
                  </a:cubicBezTo>
                  <a:cubicBezTo>
                    <a:pt x="1366" y="487"/>
                    <a:pt x="1342" y="486"/>
                    <a:pt x="1319" y="486"/>
                  </a:cubicBezTo>
                  <a:cubicBezTo>
                    <a:pt x="1295" y="486"/>
                    <a:pt x="1271" y="487"/>
                    <a:pt x="1248" y="489"/>
                  </a:cubicBezTo>
                  <a:cubicBezTo>
                    <a:pt x="1244" y="490"/>
                    <a:pt x="1240" y="490"/>
                    <a:pt x="1235" y="490"/>
                  </a:cubicBezTo>
                  <a:cubicBezTo>
                    <a:pt x="1215" y="490"/>
                    <a:pt x="1195" y="485"/>
                    <a:pt x="1178" y="475"/>
                  </a:cubicBezTo>
                  <a:cubicBezTo>
                    <a:pt x="1162" y="465"/>
                    <a:pt x="1148" y="452"/>
                    <a:pt x="1138" y="436"/>
                  </a:cubicBezTo>
                  <a:cubicBezTo>
                    <a:pt x="1088" y="357"/>
                    <a:pt x="1014" y="331"/>
                    <a:pt x="924" y="335"/>
                  </a:cubicBezTo>
                  <a:cubicBezTo>
                    <a:pt x="915" y="335"/>
                    <a:pt x="906" y="335"/>
                    <a:pt x="897" y="335"/>
                  </a:cubicBezTo>
                  <a:cubicBezTo>
                    <a:pt x="876" y="335"/>
                    <a:pt x="856" y="334"/>
                    <a:pt x="835" y="331"/>
                  </a:cubicBezTo>
                  <a:cubicBezTo>
                    <a:pt x="797" y="327"/>
                    <a:pt x="762" y="325"/>
                    <a:pt x="729" y="293"/>
                  </a:cubicBezTo>
                  <a:cubicBezTo>
                    <a:pt x="724" y="289"/>
                    <a:pt x="718" y="285"/>
                    <a:pt x="712" y="281"/>
                  </a:cubicBezTo>
                  <a:cubicBezTo>
                    <a:pt x="692" y="270"/>
                    <a:pt x="670" y="264"/>
                    <a:pt x="648" y="264"/>
                  </a:cubicBezTo>
                  <a:cubicBezTo>
                    <a:pt x="636" y="264"/>
                    <a:pt x="624" y="266"/>
                    <a:pt x="613" y="269"/>
                  </a:cubicBezTo>
                  <a:cubicBezTo>
                    <a:pt x="605" y="271"/>
                    <a:pt x="597" y="272"/>
                    <a:pt x="589" y="272"/>
                  </a:cubicBezTo>
                  <a:cubicBezTo>
                    <a:pt x="576" y="272"/>
                    <a:pt x="563" y="269"/>
                    <a:pt x="551" y="264"/>
                  </a:cubicBezTo>
                  <a:cubicBezTo>
                    <a:pt x="550" y="263"/>
                    <a:pt x="549" y="263"/>
                    <a:pt x="548" y="262"/>
                  </a:cubicBezTo>
                  <a:cubicBezTo>
                    <a:pt x="537" y="256"/>
                    <a:pt x="525" y="252"/>
                    <a:pt x="512" y="252"/>
                  </a:cubicBezTo>
                  <a:cubicBezTo>
                    <a:pt x="504" y="252"/>
                    <a:pt x="495" y="254"/>
                    <a:pt x="487" y="257"/>
                  </a:cubicBezTo>
                  <a:cubicBezTo>
                    <a:pt x="506" y="318"/>
                    <a:pt x="543" y="346"/>
                    <a:pt x="603" y="343"/>
                  </a:cubicBezTo>
                  <a:cubicBezTo>
                    <a:pt x="610" y="342"/>
                    <a:pt x="617" y="342"/>
                    <a:pt x="624" y="342"/>
                  </a:cubicBezTo>
                  <a:cubicBezTo>
                    <a:pt x="654" y="342"/>
                    <a:pt x="684" y="348"/>
                    <a:pt x="712" y="360"/>
                  </a:cubicBezTo>
                  <a:cubicBezTo>
                    <a:pt x="732" y="369"/>
                    <a:pt x="753" y="374"/>
                    <a:pt x="775" y="374"/>
                  </a:cubicBezTo>
                  <a:cubicBezTo>
                    <a:pt x="783" y="374"/>
                    <a:pt x="791" y="373"/>
                    <a:pt x="799" y="372"/>
                  </a:cubicBezTo>
                  <a:cubicBezTo>
                    <a:pt x="809" y="371"/>
                    <a:pt x="818" y="371"/>
                    <a:pt x="828" y="371"/>
                  </a:cubicBezTo>
                  <a:cubicBezTo>
                    <a:pt x="874" y="371"/>
                    <a:pt x="920" y="381"/>
                    <a:pt x="962" y="400"/>
                  </a:cubicBezTo>
                  <a:cubicBezTo>
                    <a:pt x="982" y="409"/>
                    <a:pt x="1006" y="417"/>
                    <a:pt x="1002" y="446"/>
                  </a:cubicBezTo>
                  <a:cubicBezTo>
                    <a:pt x="1000" y="466"/>
                    <a:pt x="966" y="487"/>
                    <a:pt x="941" y="487"/>
                  </a:cubicBezTo>
                  <a:cubicBezTo>
                    <a:pt x="935" y="487"/>
                    <a:pt x="930" y="486"/>
                    <a:pt x="924" y="484"/>
                  </a:cubicBezTo>
                  <a:cubicBezTo>
                    <a:pt x="900" y="480"/>
                    <a:pt x="875" y="478"/>
                    <a:pt x="850" y="478"/>
                  </a:cubicBezTo>
                  <a:cubicBezTo>
                    <a:pt x="827" y="478"/>
                    <a:pt x="805" y="479"/>
                    <a:pt x="782" y="483"/>
                  </a:cubicBezTo>
                  <a:cubicBezTo>
                    <a:pt x="792" y="506"/>
                    <a:pt x="815" y="504"/>
                    <a:pt x="832" y="509"/>
                  </a:cubicBezTo>
                  <a:cubicBezTo>
                    <a:pt x="852" y="514"/>
                    <a:pt x="871" y="522"/>
                    <a:pt x="889" y="532"/>
                  </a:cubicBezTo>
                  <a:cubicBezTo>
                    <a:pt x="900" y="539"/>
                    <a:pt x="911" y="546"/>
                    <a:pt x="921" y="555"/>
                  </a:cubicBezTo>
                  <a:cubicBezTo>
                    <a:pt x="944" y="578"/>
                    <a:pt x="938" y="596"/>
                    <a:pt x="905" y="606"/>
                  </a:cubicBezTo>
                  <a:cubicBezTo>
                    <a:pt x="901" y="607"/>
                    <a:pt x="896" y="608"/>
                    <a:pt x="891" y="608"/>
                  </a:cubicBezTo>
                  <a:cubicBezTo>
                    <a:pt x="883" y="608"/>
                    <a:pt x="875" y="606"/>
                    <a:pt x="867" y="604"/>
                  </a:cubicBezTo>
                  <a:cubicBezTo>
                    <a:pt x="799" y="586"/>
                    <a:pt x="728" y="577"/>
                    <a:pt x="658" y="577"/>
                  </a:cubicBezTo>
                  <a:cubicBezTo>
                    <a:pt x="637" y="577"/>
                    <a:pt x="616" y="578"/>
                    <a:pt x="595" y="579"/>
                  </a:cubicBezTo>
                  <a:cubicBezTo>
                    <a:pt x="592" y="580"/>
                    <a:pt x="589" y="580"/>
                    <a:pt x="586" y="580"/>
                  </a:cubicBezTo>
                  <a:cubicBezTo>
                    <a:pt x="569" y="580"/>
                    <a:pt x="552" y="575"/>
                    <a:pt x="537" y="567"/>
                  </a:cubicBezTo>
                  <a:cubicBezTo>
                    <a:pt x="530" y="563"/>
                    <a:pt x="524" y="558"/>
                    <a:pt x="519" y="553"/>
                  </a:cubicBezTo>
                  <a:cubicBezTo>
                    <a:pt x="504" y="539"/>
                    <a:pt x="485" y="530"/>
                    <a:pt x="469" y="516"/>
                  </a:cubicBezTo>
                  <a:cubicBezTo>
                    <a:pt x="410" y="463"/>
                    <a:pt x="341" y="467"/>
                    <a:pt x="269" y="481"/>
                  </a:cubicBezTo>
                  <a:cubicBezTo>
                    <a:pt x="259" y="483"/>
                    <a:pt x="250" y="487"/>
                    <a:pt x="241" y="492"/>
                  </a:cubicBezTo>
                  <a:cubicBezTo>
                    <a:pt x="227" y="500"/>
                    <a:pt x="216" y="511"/>
                    <a:pt x="208" y="524"/>
                  </a:cubicBezTo>
                  <a:cubicBezTo>
                    <a:pt x="204" y="531"/>
                    <a:pt x="201" y="538"/>
                    <a:pt x="199" y="546"/>
                  </a:cubicBezTo>
                  <a:cubicBezTo>
                    <a:pt x="195" y="558"/>
                    <a:pt x="194" y="572"/>
                    <a:pt x="191" y="584"/>
                  </a:cubicBezTo>
                  <a:cubicBezTo>
                    <a:pt x="187" y="595"/>
                    <a:pt x="182" y="610"/>
                    <a:pt x="167" y="610"/>
                  </a:cubicBezTo>
                  <a:cubicBezTo>
                    <a:pt x="151" y="610"/>
                    <a:pt x="142" y="597"/>
                    <a:pt x="136" y="584"/>
                  </a:cubicBezTo>
                  <a:cubicBezTo>
                    <a:pt x="134" y="578"/>
                    <a:pt x="133" y="573"/>
                    <a:pt x="133" y="567"/>
                  </a:cubicBezTo>
                  <a:cubicBezTo>
                    <a:pt x="133" y="559"/>
                    <a:pt x="135" y="552"/>
                    <a:pt x="138" y="546"/>
                  </a:cubicBezTo>
                  <a:cubicBezTo>
                    <a:pt x="163" y="478"/>
                    <a:pt x="197" y="422"/>
                    <a:pt x="278" y="412"/>
                  </a:cubicBezTo>
                  <a:cubicBezTo>
                    <a:pt x="301" y="409"/>
                    <a:pt x="335" y="406"/>
                    <a:pt x="341" y="383"/>
                  </a:cubicBezTo>
                  <a:cubicBezTo>
                    <a:pt x="347" y="359"/>
                    <a:pt x="319" y="342"/>
                    <a:pt x="303" y="326"/>
                  </a:cubicBezTo>
                  <a:cubicBezTo>
                    <a:pt x="282" y="307"/>
                    <a:pt x="262" y="287"/>
                    <a:pt x="244" y="266"/>
                  </a:cubicBezTo>
                  <a:cubicBezTo>
                    <a:pt x="229" y="247"/>
                    <a:pt x="227" y="233"/>
                    <a:pt x="254" y="225"/>
                  </a:cubicBezTo>
                  <a:cubicBezTo>
                    <a:pt x="262" y="224"/>
                    <a:pt x="270" y="221"/>
                    <a:pt x="277" y="217"/>
                  </a:cubicBezTo>
                  <a:cubicBezTo>
                    <a:pt x="284" y="213"/>
                    <a:pt x="291" y="207"/>
                    <a:pt x="296" y="201"/>
                  </a:cubicBezTo>
                  <a:cubicBezTo>
                    <a:pt x="199" y="148"/>
                    <a:pt x="81" y="132"/>
                    <a:pt x="0" y="42"/>
                  </a:cubicBezTo>
                  <a:cubicBezTo>
                    <a:pt x="10" y="37"/>
                    <a:pt x="15" y="34"/>
                    <a:pt x="16" y="35"/>
                  </a:cubicBezTo>
                  <a:cubicBezTo>
                    <a:pt x="70" y="87"/>
                    <a:pt x="146" y="103"/>
                    <a:pt x="210" y="140"/>
                  </a:cubicBezTo>
                  <a:cubicBezTo>
                    <a:pt x="220" y="146"/>
                    <a:pt x="233" y="154"/>
                    <a:pt x="242" y="135"/>
                  </a:cubicBezTo>
                  <a:cubicBezTo>
                    <a:pt x="247" y="125"/>
                    <a:pt x="254" y="131"/>
                    <a:pt x="259" y="137"/>
                  </a:cubicBezTo>
                  <a:cubicBezTo>
                    <a:pt x="302" y="188"/>
                    <a:pt x="365" y="203"/>
                    <a:pt x="429" y="230"/>
                  </a:cubicBezTo>
                  <a:cubicBezTo>
                    <a:pt x="422" y="210"/>
                    <a:pt x="409" y="206"/>
                    <a:pt x="401" y="199"/>
                  </a:cubicBezTo>
                  <a:cubicBezTo>
                    <a:pt x="393" y="191"/>
                    <a:pt x="385" y="188"/>
                    <a:pt x="386" y="184"/>
                  </a:cubicBezTo>
                  <a:cubicBezTo>
                    <a:pt x="396" y="131"/>
                    <a:pt x="350" y="140"/>
                    <a:pt x="324" y="129"/>
                  </a:cubicBezTo>
                  <a:cubicBezTo>
                    <a:pt x="285" y="116"/>
                    <a:pt x="248" y="98"/>
                    <a:pt x="213" y="78"/>
                  </a:cubicBezTo>
                  <a:cubicBezTo>
                    <a:pt x="201" y="71"/>
                    <a:pt x="190" y="65"/>
                    <a:pt x="179" y="58"/>
                  </a:cubicBezTo>
                  <a:cubicBezTo>
                    <a:pt x="175" y="53"/>
                    <a:pt x="170" y="50"/>
                    <a:pt x="164" y="47"/>
                  </a:cubicBezTo>
                  <a:cubicBezTo>
                    <a:pt x="150" y="38"/>
                    <a:pt x="133" y="34"/>
                    <a:pt x="116" y="34"/>
                  </a:cubicBezTo>
                  <a:cubicBezTo>
                    <a:pt x="115" y="34"/>
                    <a:pt x="114" y="34"/>
                    <a:pt x="113" y="34"/>
                  </a:cubicBezTo>
                  <a:lnTo>
                    <a:pt x="137" y="0"/>
                  </a:lnTo>
                  <a:cubicBezTo>
                    <a:pt x="159" y="23"/>
                    <a:pt x="183" y="43"/>
                    <a:pt x="209" y="60"/>
                  </a:cubicBezTo>
                  <a:cubicBezTo>
                    <a:pt x="258" y="96"/>
                    <a:pt x="318" y="106"/>
                    <a:pt x="373" y="123"/>
                  </a:cubicBezTo>
                  <a:cubicBezTo>
                    <a:pt x="400" y="133"/>
                    <a:pt x="427" y="144"/>
                    <a:pt x="453" y="158"/>
                  </a:cubicBezTo>
                  <a:cubicBezTo>
                    <a:pt x="445" y="174"/>
                    <a:pt x="433" y="159"/>
                    <a:pt x="424" y="164"/>
                  </a:cubicBezTo>
                  <a:cubicBezTo>
                    <a:pt x="450" y="202"/>
                    <a:pt x="468" y="212"/>
                    <a:pt x="508" y="209"/>
                  </a:cubicBezTo>
                  <a:cubicBezTo>
                    <a:pt x="510" y="208"/>
                    <a:pt x="511" y="208"/>
                    <a:pt x="513" y="208"/>
                  </a:cubicBezTo>
                  <a:cubicBezTo>
                    <a:pt x="518" y="208"/>
                    <a:pt x="523" y="210"/>
                    <a:pt x="527" y="212"/>
                  </a:cubicBezTo>
                  <a:cubicBezTo>
                    <a:pt x="528" y="212"/>
                    <a:pt x="528" y="213"/>
                    <a:pt x="528" y="213"/>
                  </a:cubicBezTo>
                  <a:cubicBezTo>
                    <a:pt x="620" y="272"/>
                    <a:pt x="726" y="266"/>
                    <a:pt x="832" y="282"/>
                  </a:cubicBezTo>
                  <a:cubicBezTo>
                    <a:pt x="823" y="259"/>
                    <a:pt x="801" y="271"/>
                    <a:pt x="792" y="249"/>
                  </a:cubicBezTo>
                  <a:cubicBezTo>
                    <a:pt x="872" y="249"/>
                    <a:pt x="951" y="269"/>
                    <a:pt x="1029" y="253"/>
                  </a:cubicBezTo>
                  <a:lnTo>
                    <a:pt x="1029" y="240"/>
                  </a:lnTo>
                  <a:lnTo>
                    <a:pt x="847" y="219"/>
                  </a:lnTo>
                  <a:cubicBezTo>
                    <a:pt x="860" y="213"/>
                    <a:pt x="875" y="210"/>
                    <a:pt x="889" y="210"/>
                  </a:cubicBezTo>
                  <a:cubicBezTo>
                    <a:pt x="898" y="210"/>
                    <a:pt x="908" y="211"/>
                    <a:pt x="917" y="214"/>
                  </a:cubicBezTo>
                  <a:cubicBezTo>
                    <a:pt x="952" y="220"/>
                    <a:pt x="987" y="224"/>
                    <a:pt x="1023" y="226"/>
                  </a:cubicBezTo>
                  <a:cubicBezTo>
                    <a:pt x="1031" y="227"/>
                    <a:pt x="1039" y="227"/>
                    <a:pt x="1048" y="227"/>
                  </a:cubicBezTo>
                  <a:cubicBezTo>
                    <a:pt x="1078" y="227"/>
                    <a:pt x="1109" y="220"/>
                    <a:pt x="1136" y="206"/>
                  </a:cubicBezTo>
                  <a:cubicBezTo>
                    <a:pt x="1160" y="192"/>
                    <a:pt x="1192" y="198"/>
                    <a:pt x="1212" y="174"/>
                  </a:cubicBezTo>
                  <a:lnTo>
                    <a:pt x="1212" y="172"/>
                  </a:lnTo>
                  <a:moveTo>
                    <a:pt x="1283" y="366"/>
                  </a:moveTo>
                  <a:cubicBezTo>
                    <a:pt x="1279" y="366"/>
                    <a:pt x="1276" y="366"/>
                    <a:pt x="1273" y="366"/>
                  </a:cubicBezTo>
                  <a:cubicBezTo>
                    <a:pt x="1256" y="366"/>
                    <a:pt x="1239" y="368"/>
                    <a:pt x="1223" y="371"/>
                  </a:cubicBezTo>
                  <a:cubicBezTo>
                    <a:pt x="1205" y="377"/>
                    <a:pt x="1213" y="386"/>
                    <a:pt x="1227" y="388"/>
                  </a:cubicBezTo>
                  <a:cubicBezTo>
                    <a:pt x="1282" y="446"/>
                    <a:pt x="1297" y="450"/>
                    <a:pt x="1361" y="422"/>
                  </a:cubicBezTo>
                  <a:cubicBezTo>
                    <a:pt x="1367" y="422"/>
                    <a:pt x="1372" y="423"/>
                    <a:pt x="1378" y="423"/>
                  </a:cubicBezTo>
                  <a:cubicBezTo>
                    <a:pt x="1383" y="423"/>
                    <a:pt x="1389" y="422"/>
                    <a:pt x="1394" y="422"/>
                  </a:cubicBezTo>
                  <a:cubicBezTo>
                    <a:pt x="1429" y="410"/>
                    <a:pt x="1466" y="405"/>
                    <a:pt x="1503" y="405"/>
                  </a:cubicBezTo>
                  <a:cubicBezTo>
                    <a:pt x="1521" y="405"/>
                    <a:pt x="1538" y="406"/>
                    <a:pt x="1556" y="409"/>
                  </a:cubicBezTo>
                  <a:cubicBezTo>
                    <a:pt x="1560" y="409"/>
                    <a:pt x="1562" y="406"/>
                    <a:pt x="1560" y="402"/>
                  </a:cubicBezTo>
                  <a:cubicBezTo>
                    <a:pt x="1500" y="376"/>
                    <a:pt x="1496" y="376"/>
                    <a:pt x="1458" y="384"/>
                  </a:cubicBezTo>
                  <a:cubicBezTo>
                    <a:pt x="1448" y="350"/>
                    <a:pt x="1424" y="355"/>
                    <a:pt x="1397" y="361"/>
                  </a:cubicBezTo>
                  <a:cubicBezTo>
                    <a:pt x="1341" y="376"/>
                    <a:pt x="1285" y="394"/>
                    <a:pt x="1226" y="390"/>
                  </a:cubicBezTo>
                  <a:cubicBezTo>
                    <a:pt x="1231" y="375"/>
                    <a:pt x="1244" y="377"/>
                    <a:pt x="1256" y="376"/>
                  </a:cubicBezTo>
                  <a:cubicBezTo>
                    <a:pt x="1267" y="374"/>
                    <a:pt x="1278" y="378"/>
                    <a:pt x="1283" y="365"/>
                  </a:cubicBezTo>
                  <a:cubicBezTo>
                    <a:pt x="1296" y="365"/>
                    <a:pt x="1311" y="371"/>
                    <a:pt x="1322" y="357"/>
                  </a:cubicBezTo>
                  <a:cubicBezTo>
                    <a:pt x="1308" y="362"/>
                    <a:pt x="1292" y="350"/>
                    <a:pt x="1283" y="367"/>
                  </a:cubicBezTo>
                  <a:lnTo>
                    <a:pt x="1283" y="366"/>
                  </a:lnTo>
                  <a:moveTo>
                    <a:pt x="746" y="401"/>
                  </a:moveTo>
                  <a:cubicBezTo>
                    <a:pt x="780" y="418"/>
                    <a:pt x="789" y="418"/>
                    <a:pt x="838" y="399"/>
                  </a:cubicBezTo>
                  <a:cubicBezTo>
                    <a:pt x="825" y="397"/>
                    <a:pt x="812" y="396"/>
                    <a:pt x="799" y="396"/>
                  </a:cubicBezTo>
                  <a:cubicBezTo>
                    <a:pt x="781" y="396"/>
                    <a:pt x="763" y="398"/>
                    <a:pt x="745" y="403"/>
                  </a:cubicBezTo>
                  <a:cubicBezTo>
                    <a:pt x="742" y="399"/>
                    <a:pt x="740" y="397"/>
                    <a:pt x="736" y="395"/>
                  </a:cubicBezTo>
                  <a:cubicBezTo>
                    <a:pt x="732" y="392"/>
                    <a:pt x="727" y="391"/>
                    <a:pt x="722" y="391"/>
                  </a:cubicBezTo>
                  <a:cubicBezTo>
                    <a:pt x="717" y="391"/>
                    <a:pt x="713" y="392"/>
                    <a:pt x="709" y="394"/>
                  </a:cubicBezTo>
                  <a:cubicBezTo>
                    <a:pt x="679" y="407"/>
                    <a:pt x="647" y="399"/>
                    <a:pt x="617" y="406"/>
                  </a:cubicBezTo>
                  <a:cubicBezTo>
                    <a:pt x="557" y="416"/>
                    <a:pt x="496" y="422"/>
                    <a:pt x="435" y="425"/>
                  </a:cubicBezTo>
                  <a:cubicBezTo>
                    <a:pt x="408" y="426"/>
                    <a:pt x="381" y="431"/>
                    <a:pt x="356" y="440"/>
                  </a:cubicBezTo>
                  <a:cubicBezTo>
                    <a:pt x="388" y="440"/>
                    <a:pt x="417" y="463"/>
                    <a:pt x="448" y="459"/>
                  </a:cubicBezTo>
                  <a:cubicBezTo>
                    <a:pt x="473" y="456"/>
                    <a:pt x="498" y="454"/>
                    <a:pt x="524" y="454"/>
                  </a:cubicBezTo>
                  <a:cubicBezTo>
                    <a:pt x="541" y="454"/>
                    <a:pt x="558" y="455"/>
                    <a:pt x="575" y="457"/>
                  </a:cubicBezTo>
                  <a:cubicBezTo>
                    <a:pt x="592" y="457"/>
                    <a:pt x="624" y="443"/>
                    <a:pt x="624" y="472"/>
                  </a:cubicBezTo>
                  <a:cubicBezTo>
                    <a:pt x="624" y="497"/>
                    <a:pt x="592" y="490"/>
                    <a:pt x="573" y="494"/>
                  </a:cubicBezTo>
                  <a:cubicBezTo>
                    <a:pt x="571" y="495"/>
                    <a:pt x="569" y="495"/>
                    <a:pt x="567" y="495"/>
                  </a:cubicBezTo>
                  <a:cubicBezTo>
                    <a:pt x="563" y="495"/>
                    <a:pt x="560" y="495"/>
                    <a:pt x="556" y="493"/>
                  </a:cubicBezTo>
                  <a:cubicBezTo>
                    <a:pt x="553" y="492"/>
                    <a:pt x="551" y="488"/>
                    <a:pt x="549" y="485"/>
                  </a:cubicBezTo>
                  <a:cubicBezTo>
                    <a:pt x="560" y="465"/>
                    <a:pt x="585" y="485"/>
                    <a:pt x="599" y="470"/>
                  </a:cubicBezTo>
                  <a:cubicBezTo>
                    <a:pt x="576" y="468"/>
                    <a:pt x="553" y="466"/>
                    <a:pt x="531" y="466"/>
                  </a:cubicBezTo>
                  <a:cubicBezTo>
                    <a:pt x="524" y="465"/>
                    <a:pt x="517" y="465"/>
                    <a:pt x="510" y="465"/>
                  </a:cubicBezTo>
                  <a:cubicBezTo>
                    <a:pt x="493" y="465"/>
                    <a:pt x="476" y="467"/>
                    <a:pt x="460" y="471"/>
                  </a:cubicBezTo>
                  <a:cubicBezTo>
                    <a:pt x="552" y="563"/>
                    <a:pt x="587" y="573"/>
                    <a:pt x="698" y="538"/>
                  </a:cubicBezTo>
                  <a:cubicBezTo>
                    <a:pt x="668" y="524"/>
                    <a:pt x="636" y="541"/>
                    <a:pt x="607" y="521"/>
                  </a:cubicBezTo>
                  <a:lnTo>
                    <a:pt x="751" y="521"/>
                  </a:lnTo>
                  <a:cubicBezTo>
                    <a:pt x="745" y="513"/>
                    <a:pt x="737" y="507"/>
                    <a:pt x="729" y="502"/>
                  </a:cubicBezTo>
                  <a:cubicBezTo>
                    <a:pt x="717" y="495"/>
                    <a:pt x="703" y="491"/>
                    <a:pt x="689" y="491"/>
                  </a:cubicBezTo>
                  <a:cubicBezTo>
                    <a:pt x="675" y="491"/>
                    <a:pt x="661" y="495"/>
                    <a:pt x="649" y="502"/>
                  </a:cubicBezTo>
                  <a:cubicBezTo>
                    <a:pt x="626" y="510"/>
                    <a:pt x="602" y="515"/>
                    <a:pt x="578" y="515"/>
                  </a:cubicBezTo>
                  <a:cubicBezTo>
                    <a:pt x="561" y="515"/>
                    <a:pt x="544" y="513"/>
                    <a:pt x="527" y="508"/>
                  </a:cubicBezTo>
                  <a:cubicBezTo>
                    <a:pt x="554" y="490"/>
                    <a:pt x="578" y="498"/>
                    <a:pt x="601" y="500"/>
                  </a:cubicBezTo>
                  <a:cubicBezTo>
                    <a:pt x="618" y="501"/>
                    <a:pt x="638" y="503"/>
                    <a:pt x="644" y="483"/>
                  </a:cubicBezTo>
                  <a:cubicBezTo>
                    <a:pt x="653" y="452"/>
                    <a:pt x="675" y="453"/>
                    <a:pt x="697" y="459"/>
                  </a:cubicBezTo>
                  <a:cubicBezTo>
                    <a:pt x="711" y="463"/>
                    <a:pt x="725" y="465"/>
                    <a:pt x="740" y="465"/>
                  </a:cubicBezTo>
                  <a:cubicBezTo>
                    <a:pt x="748" y="465"/>
                    <a:pt x="755" y="465"/>
                    <a:pt x="763" y="464"/>
                  </a:cubicBezTo>
                  <a:cubicBezTo>
                    <a:pt x="797" y="458"/>
                    <a:pt x="831" y="456"/>
                    <a:pt x="866" y="456"/>
                  </a:cubicBezTo>
                  <a:cubicBezTo>
                    <a:pt x="885" y="456"/>
                    <a:pt x="905" y="457"/>
                    <a:pt x="924" y="458"/>
                  </a:cubicBezTo>
                  <a:cubicBezTo>
                    <a:pt x="941" y="460"/>
                    <a:pt x="958" y="461"/>
                    <a:pt x="969" y="439"/>
                  </a:cubicBezTo>
                  <a:cubicBezTo>
                    <a:pt x="963" y="433"/>
                    <a:pt x="956" y="428"/>
                    <a:pt x="949" y="424"/>
                  </a:cubicBezTo>
                  <a:cubicBezTo>
                    <a:pt x="932" y="414"/>
                    <a:pt x="912" y="409"/>
                    <a:pt x="893" y="409"/>
                  </a:cubicBezTo>
                  <a:cubicBezTo>
                    <a:pt x="883" y="409"/>
                    <a:pt x="873" y="410"/>
                    <a:pt x="864" y="413"/>
                  </a:cubicBezTo>
                  <a:cubicBezTo>
                    <a:pt x="831" y="425"/>
                    <a:pt x="797" y="431"/>
                    <a:pt x="762" y="431"/>
                  </a:cubicBezTo>
                  <a:cubicBezTo>
                    <a:pt x="749" y="431"/>
                    <a:pt x="735" y="430"/>
                    <a:pt x="722" y="428"/>
                  </a:cubicBezTo>
                  <a:cubicBezTo>
                    <a:pt x="708" y="425"/>
                    <a:pt x="695" y="424"/>
                    <a:pt x="681" y="424"/>
                  </a:cubicBezTo>
                  <a:cubicBezTo>
                    <a:pt x="667" y="424"/>
                    <a:pt x="654" y="425"/>
                    <a:pt x="640" y="428"/>
                  </a:cubicBezTo>
                  <a:cubicBezTo>
                    <a:pt x="612" y="432"/>
                    <a:pt x="583" y="438"/>
                    <a:pt x="549" y="444"/>
                  </a:cubicBezTo>
                  <a:cubicBezTo>
                    <a:pt x="564" y="419"/>
                    <a:pt x="582" y="424"/>
                    <a:pt x="598" y="422"/>
                  </a:cubicBezTo>
                  <a:cubicBezTo>
                    <a:pt x="609" y="421"/>
                    <a:pt x="615" y="417"/>
                    <a:pt x="617" y="407"/>
                  </a:cubicBezTo>
                  <a:cubicBezTo>
                    <a:pt x="661" y="419"/>
                    <a:pt x="703" y="402"/>
                    <a:pt x="746" y="402"/>
                  </a:cubicBezTo>
                  <a:lnTo>
                    <a:pt x="746" y="401"/>
                  </a:lnTo>
                  <a:moveTo>
                    <a:pt x="328" y="313"/>
                  </a:moveTo>
                  <a:cubicBezTo>
                    <a:pt x="328" y="314"/>
                    <a:pt x="328" y="316"/>
                    <a:pt x="328" y="317"/>
                  </a:cubicBezTo>
                  <a:cubicBezTo>
                    <a:pt x="328" y="320"/>
                    <a:pt x="328" y="323"/>
                    <a:pt x="330" y="325"/>
                  </a:cubicBezTo>
                  <a:cubicBezTo>
                    <a:pt x="331" y="327"/>
                    <a:pt x="333" y="329"/>
                    <a:pt x="335" y="331"/>
                  </a:cubicBezTo>
                  <a:cubicBezTo>
                    <a:pt x="336" y="332"/>
                    <a:pt x="336" y="331"/>
                    <a:pt x="336" y="331"/>
                  </a:cubicBezTo>
                  <a:cubicBezTo>
                    <a:pt x="375" y="348"/>
                    <a:pt x="410" y="320"/>
                    <a:pt x="453" y="319"/>
                  </a:cubicBezTo>
                  <a:cubicBezTo>
                    <a:pt x="445" y="327"/>
                    <a:pt x="437" y="334"/>
                    <a:pt x="427" y="340"/>
                  </a:cubicBezTo>
                  <a:cubicBezTo>
                    <a:pt x="414" y="347"/>
                    <a:pt x="400" y="352"/>
                    <a:pt x="385" y="354"/>
                  </a:cubicBezTo>
                  <a:cubicBezTo>
                    <a:pt x="368" y="360"/>
                    <a:pt x="368" y="369"/>
                    <a:pt x="369" y="384"/>
                  </a:cubicBezTo>
                  <a:cubicBezTo>
                    <a:pt x="370" y="398"/>
                    <a:pt x="374" y="407"/>
                    <a:pt x="391" y="410"/>
                  </a:cubicBezTo>
                  <a:cubicBezTo>
                    <a:pt x="396" y="410"/>
                    <a:pt x="400" y="410"/>
                    <a:pt x="404" y="410"/>
                  </a:cubicBezTo>
                  <a:cubicBezTo>
                    <a:pt x="463" y="410"/>
                    <a:pt x="521" y="401"/>
                    <a:pt x="576" y="382"/>
                  </a:cubicBezTo>
                  <a:cubicBezTo>
                    <a:pt x="538" y="359"/>
                    <a:pt x="495" y="339"/>
                    <a:pt x="478" y="300"/>
                  </a:cubicBezTo>
                  <a:cubicBezTo>
                    <a:pt x="476" y="296"/>
                    <a:pt x="474" y="293"/>
                    <a:pt x="472" y="289"/>
                  </a:cubicBezTo>
                  <a:cubicBezTo>
                    <a:pt x="462" y="271"/>
                    <a:pt x="447" y="256"/>
                    <a:pt x="429" y="246"/>
                  </a:cubicBezTo>
                  <a:cubicBezTo>
                    <a:pt x="414" y="237"/>
                    <a:pt x="398" y="232"/>
                    <a:pt x="381" y="230"/>
                  </a:cubicBezTo>
                  <a:cubicBezTo>
                    <a:pt x="372" y="229"/>
                    <a:pt x="363" y="225"/>
                    <a:pt x="355" y="221"/>
                  </a:cubicBezTo>
                  <a:cubicBezTo>
                    <a:pt x="354" y="220"/>
                    <a:pt x="353" y="219"/>
                    <a:pt x="352" y="219"/>
                  </a:cubicBezTo>
                  <a:cubicBezTo>
                    <a:pt x="345" y="215"/>
                    <a:pt x="338" y="213"/>
                    <a:pt x="331" y="213"/>
                  </a:cubicBezTo>
                  <a:cubicBezTo>
                    <a:pt x="323" y="213"/>
                    <a:pt x="316" y="215"/>
                    <a:pt x="310" y="219"/>
                  </a:cubicBezTo>
                  <a:cubicBezTo>
                    <a:pt x="306" y="221"/>
                    <a:pt x="302" y="224"/>
                    <a:pt x="299" y="227"/>
                  </a:cubicBezTo>
                  <a:cubicBezTo>
                    <a:pt x="290" y="236"/>
                    <a:pt x="275" y="237"/>
                    <a:pt x="267" y="249"/>
                  </a:cubicBezTo>
                  <a:cubicBezTo>
                    <a:pt x="291" y="316"/>
                    <a:pt x="342" y="286"/>
                    <a:pt x="387" y="281"/>
                  </a:cubicBezTo>
                  <a:cubicBezTo>
                    <a:pt x="389" y="335"/>
                    <a:pt x="345" y="298"/>
                    <a:pt x="328" y="313"/>
                  </a:cubicBezTo>
                  <a:moveTo>
                    <a:pt x="963" y="305"/>
                  </a:moveTo>
                  <a:cubicBezTo>
                    <a:pt x="1015" y="315"/>
                    <a:pt x="1066" y="328"/>
                    <a:pt x="1116" y="344"/>
                  </a:cubicBezTo>
                  <a:cubicBezTo>
                    <a:pt x="1143" y="353"/>
                    <a:pt x="1172" y="357"/>
                    <a:pt x="1200" y="357"/>
                  </a:cubicBezTo>
                  <a:cubicBezTo>
                    <a:pt x="1222" y="357"/>
                    <a:pt x="1244" y="355"/>
                    <a:pt x="1265" y="350"/>
                  </a:cubicBezTo>
                  <a:cubicBezTo>
                    <a:pt x="1305" y="342"/>
                    <a:pt x="1352" y="348"/>
                    <a:pt x="1383" y="323"/>
                  </a:cubicBezTo>
                  <a:cubicBezTo>
                    <a:pt x="1426" y="288"/>
                    <a:pt x="1462" y="334"/>
                    <a:pt x="1501" y="321"/>
                  </a:cubicBezTo>
                  <a:cubicBezTo>
                    <a:pt x="1503" y="321"/>
                    <a:pt x="1504" y="318"/>
                    <a:pt x="1508" y="315"/>
                  </a:cubicBezTo>
                  <a:cubicBezTo>
                    <a:pt x="1506" y="314"/>
                    <a:pt x="1505" y="313"/>
                    <a:pt x="1503" y="313"/>
                  </a:cubicBezTo>
                  <a:cubicBezTo>
                    <a:pt x="1475" y="297"/>
                    <a:pt x="1444" y="288"/>
                    <a:pt x="1412" y="288"/>
                  </a:cubicBezTo>
                  <a:cubicBezTo>
                    <a:pt x="1395" y="288"/>
                    <a:pt x="1379" y="291"/>
                    <a:pt x="1363" y="295"/>
                  </a:cubicBezTo>
                  <a:cubicBezTo>
                    <a:pt x="1320" y="309"/>
                    <a:pt x="1274" y="310"/>
                    <a:pt x="1233" y="326"/>
                  </a:cubicBezTo>
                  <a:cubicBezTo>
                    <a:pt x="1177" y="349"/>
                    <a:pt x="1138" y="311"/>
                    <a:pt x="1091" y="295"/>
                  </a:cubicBezTo>
                  <a:lnTo>
                    <a:pt x="1200" y="263"/>
                  </a:lnTo>
                  <a:cubicBezTo>
                    <a:pt x="1114" y="249"/>
                    <a:pt x="1040" y="285"/>
                    <a:pt x="962" y="305"/>
                  </a:cubicBezTo>
                  <a:lnTo>
                    <a:pt x="963" y="305"/>
                  </a:lnTo>
                  <a:moveTo>
                    <a:pt x="1133" y="371"/>
                  </a:moveTo>
                  <a:cubicBezTo>
                    <a:pt x="1135" y="383"/>
                    <a:pt x="1140" y="395"/>
                    <a:pt x="1147" y="407"/>
                  </a:cubicBezTo>
                  <a:cubicBezTo>
                    <a:pt x="1157" y="425"/>
                    <a:pt x="1172" y="439"/>
                    <a:pt x="1190" y="450"/>
                  </a:cubicBezTo>
                  <a:cubicBezTo>
                    <a:pt x="1207" y="460"/>
                    <a:pt x="1228" y="466"/>
                    <a:pt x="1248" y="466"/>
                  </a:cubicBezTo>
                  <a:cubicBezTo>
                    <a:pt x="1260" y="466"/>
                    <a:pt x="1271" y="464"/>
                    <a:pt x="1282" y="461"/>
                  </a:cubicBezTo>
                  <a:cubicBezTo>
                    <a:pt x="1213" y="401"/>
                    <a:pt x="1194" y="390"/>
                    <a:pt x="1132" y="371"/>
                  </a:cubicBezTo>
                  <a:lnTo>
                    <a:pt x="1133" y="371"/>
                  </a:lnTo>
                  <a:moveTo>
                    <a:pt x="1338" y="448"/>
                  </a:moveTo>
                  <a:cubicBezTo>
                    <a:pt x="1383" y="485"/>
                    <a:pt x="1424" y="463"/>
                    <a:pt x="1465" y="460"/>
                  </a:cubicBezTo>
                  <a:cubicBezTo>
                    <a:pt x="1505" y="457"/>
                    <a:pt x="1546" y="455"/>
                    <a:pt x="1587" y="453"/>
                  </a:cubicBezTo>
                  <a:cubicBezTo>
                    <a:pt x="1585" y="452"/>
                    <a:pt x="1583" y="451"/>
                    <a:pt x="1581" y="450"/>
                  </a:cubicBezTo>
                  <a:cubicBezTo>
                    <a:pt x="1562" y="439"/>
                    <a:pt x="1540" y="433"/>
                    <a:pt x="1517" y="433"/>
                  </a:cubicBezTo>
                  <a:cubicBezTo>
                    <a:pt x="1505" y="433"/>
                    <a:pt x="1493" y="435"/>
                    <a:pt x="1481" y="438"/>
                  </a:cubicBezTo>
                  <a:cubicBezTo>
                    <a:pt x="1465" y="445"/>
                    <a:pt x="1448" y="448"/>
                    <a:pt x="1430" y="448"/>
                  </a:cubicBezTo>
                  <a:cubicBezTo>
                    <a:pt x="1422" y="448"/>
                    <a:pt x="1413" y="448"/>
                    <a:pt x="1405" y="446"/>
                  </a:cubicBezTo>
                  <a:cubicBezTo>
                    <a:pt x="1382" y="438"/>
                    <a:pt x="1365" y="446"/>
                    <a:pt x="1336" y="448"/>
                  </a:cubicBezTo>
                  <a:lnTo>
                    <a:pt x="1338" y="448"/>
                  </a:lnTo>
                  <a:moveTo>
                    <a:pt x="1750" y="455"/>
                  </a:moveTo>
                  <a:cubicBezTo>
                    <a:pt x="1687" y="423"/>
                    <a:pt x="1629" y="409"/>
                    <a:pt x="1594" y="417"/>
                  </a:cubicBezTo>
                  <a:cubicBezTo>
                    <a:pt x="1634" y="466"/>
                    <a:pt x="1689" y="455"/>
                    <a:pt x="1749" y="456"/>
                  </a:cubicBezTo>
                  <a:lnTo>
                    <a:pt x="1750" y="455"/>
                  </a:lnTo>
                  <a:moveTo>
                    <a:pt x="773" y="555"/>
                  </a:moveTo>
                  <a:lnTo>
                    <a:pt x="891" y="584"/>
                  </a:lnTo>
                  <a:cubicBezTo>
                    <a:pt x="896" y="585"/>
                    <a:pt x="901" y="582"/>
                    <a:pt x="906" y="572"/>
                  </a:cubicBezTo>
                  <a:cubicBezTo>
                    <a:pt x="867" y="540"/>
                    <a:pt x="822" y="542"/>
                    <a:pt x="773" y="555"/>
                  </a:cubicBezTo>
                  <a:moveTo>
                    <a:pt x="1759" y="387"/>
                  </a:moveTo>
                  <a:cubicBezTo>
                    <a:pt x="1814" y="406"/>
                    <a:pt x="1872" y="394"/>
                    <a:pt x="1928" y="398"/>
                  </a:cubicBezTo>
                  <a:cubicBezTo>
                    <a:pt x="1903" y="389"/>
                    <a:pt x="1876" y="383"/>
                    <a:pt x="1849" y="381"/>
                  </a:cubicBezTo>
                  <a:cubicBezTo>
                    <a:pt x="1838" y="378"/>
                    <a:pt x="1826" y="377"/>
                    <a:pt x="1814" y="377"/>
                  </a:cubicBezTo>
                  <a:cubicBezTo>
                    <a:pt x="1796" y="377"/>
                    <a:pt x="1777" y="380"/>
                    <a:pt x="1759" y="387"/>
                  </a:cubicBezTo>
                  <a:moveTo>
                    <a:pt x="1197" y="295"/>
                  </a:moveTo>
                  <a:cubicBezTo>
                    <a:pt x="1254" y="294"/>
                    <a:pt x="1307" y="274"/>
                    <a:pt x="1372" y="278"/>
                  </a:cubicBezTo>
                  <a:cubicBezTo>
                    <a:pt x="1302" y="231"/>
                    <a:pt x="1253" y="286"/>
                    <a:pt x="1198" y="295"/>
                  </a:cubicBezTo>
                  <a:lnTo>
                    <a:pt x="1197" y="295"/>
                  </a:lnTo>
                  <a:moveTo>
                    <a:pt x="1481" y="348"/>
                  </a:moveTo>
                  <a:cubicBezTo>
                    <a:pt x="1535" y="372"/>
                    <a:pt x="1537" y="372"/>
                    <a:pt x="1586" y="359"/>
                  </a:cubicBezTo>
                  <a:cubicBezTo>
                    <a:pt x="1564" y="350"/>
                    <a:pt x="1541" y="345"/>
                    <a:pt x="1517" y="345"/>
                  </a:cubicBezTo>
                  <a:cubicBezTo>
                    <a:pt x="1505" y="345"/>
                    <a:pt x="1493" y="346"/>
                    <a:pt x="1481" y="348"/>
                  </a:cubicBezTo>
                  <a:moveTo>
                    <a:pt x="1628" y="382"/>
                  </a:moveTo>
                  <a:cubicBezTo>
                    <a:pt x="1630" y="384"/>
                    <a:pt x="1632" y="386"/>
                    <a:pt x="1635" y="387"/>
                  </a:cubicBezTo>
                  <a:cubicBezTo>
                    <a:pt x="1651" y="397"/>
                    <a:pt x="1672" y="402"/>
                    <a:pt x="1692" y="402"/>
                  </a:cubicBezTo>
                  <a:cubicBezTo>
                    <a:pt x="1704" y="402"/>
                    <a:pt x="1716" y="400"/>
                    <a:pt x="1727" y="396"/>
                  </a:cubicBezTo>
                  <a:cubicBezTo>
                    <a:pt x="1705" y="385"/>
                    <a:pt x="1681" y="379"/>
                    <a:pt x="1657" y="379"/>
                  </a:cubicBezTo>
                  <a:cubicBezTo>
                    <a:pt x="1647" y="379"/>
                    <a:pt x="1638" y="380"/>
                    <a:pt x="1629" y="382"/>
                  </a:cubicBezTo>
                  <a:lnTo>
                    <a:pt x="1628" y="382"/>
                  </a:lnTo>
                  <a:moveTo>
                    <a:pt x="869" y="308"/>
                  </a:moveTo>
                  <a:cubicBezTo>
                    <a:pt x="868" y="307"/>
                    <a:pt x="868" y="307"/>
                    <a:pt x="867" y="306"/>
                  </a:cubicBezTo>
                  <a:cubicBezTo>
                    <a:pt x="848" y="295"/>
                    <a:pt x="826" y="289"/>
                    <a:pt x="804" y="289"/>
                  </a:cubicBezTo>
                  <a:cubicBezTo>
                    <a:pt x="793" y="289"/>
                    <a:pt x="783" y="291"/>
                    <a:pt x="772" y="294"/>
                  </a:cubicBezTo>
                  <a:cubicBezTo>
                    <a:pt x="794" y="304"/>
                    <a:pt x="818" y="310"/>
                    <a:pt x="842" y="310"/>
                  </a:cubicBezTo>
                  <a:cubicBezTo>
                    <a:pt x="852" y="310"/>
                    <a:pt x="861" y="309"/>
                    <a:pt x="870" y="308"/>
                  </a:cubicBezTo>
                  <a:lnTo>
                    <a:pt x="869" y="308"/>
                  </a:lnTo>
                  <a:moveTo>
                    <a:pt x="1226" y="230"/>
                  </a:moveTo>
                  <a:cubicBezTo>
                    <a:pt x="1173" y="207"/>
                    <a:pt x="1173" y="207"/>
                    <a:pt x="1144" y="247"/>
                  </a:cubicBezTo>
                  <a:cubicBezTo>
                    <a:pt x="1175" y="228"/>
                    <a:pt x="1201" y="240"/>
                    <a:pt x="1227" y="230"/>
                  </a:cubicBezTo>
                  <a:lnTo>
                    <a:pt x="1226" y="230"/>
                  </a:lnTo>
                  <a:moveTo>
                    <a:pt x="1955" y="427"/>
                  </a:moveTo>
                  <a:cubicBezTo>
                    <a:pt x="1959" y="429"/>
                    <a:pt x="1962" y="432"/>
                    <a:pt x="1966" y="434"/>
                  </a:cubicBezTo>
                  <a:cubicBezTo>
                    <a:pt x="1984" y="445"/>
                    <a:pt x="2006" y="451"/>
                    <a:pt x="2027" y="453"/>
                  </a:cubicBezTo>
                  <a:cubicBezTo>
                    <a:pt x="2021" y="446"/>
                    <a:pt x="2014" y="440"/>
                    <a:pt x="2007" y="436"/>
                  </a:cubicBezTo>
                  <a:cubicBezTo>
                    <a:pt x="1995" y="429"/>
                    <a:pt x="1982" y="426"/>
                    <a:pt x="1969" y="426"/>
                  </a:cubicBezTo>
                  <a:cubicBezTo>
                    <a:pt x="1965" y="426"/>
                    <a:pt x="1961" y="426"/>
                    <a:pt x="1956" y="427"/>
                  </a:cubicBezTo>
                  <a:lnTo>
                    <a:pt x="1955" y="427"/>
                  </a:lnTo>
                  <a:moveTo>
                    <a:pt x="664" y="374"/>
                  </a:moveTo>
                  <a:cubicBezTo>
                    <a:pt x="634" y="360"/>
                    <a:pt x="634" y="360"/>
                    <a:pt x="612" y="369"/>
                  </a:cubicBezTo>
                  <a:cubicBezTo>
                    <a:pt x="623" y="374"/>
                    <a:pt x="634" y="377"/>
                    <a:pt x="647" y="377"/>
                  </a:cubicBezTo>
                  <a:cubicBezTo>
                    <a:pt x="653" y="377"/>
                    <a:pt x="659" y="376"/>
                    <a:pt x="665" y="375"/>
                  </a:cubicBezTo>
                  <a:lnTo>
                    <a:pt x="664" y="374"/>
                  </a:lnTo>
                  <a:moveTo>
                    <a:pt x="1982" y="393"/>
                  </a:moveTo>
                  <a:cubicBezTo>
                    <a:pt x="1999" y="419"/>
                    <a:pt x="2024" y="415"/>
                    <a:pt x="2041" y="425"/>
                  </a:cubicBezTo>
                  <a:cubicBezTo>
                    <a:pt x="2035" y="417"/>
                    <a:pt x="2027" y="411"/>
                    <a:pt x="2018" y="406"/>
                  </a:cubicBezTo>
                  <a:cubicBezTo>
                    <a:pt x="2007" y="400"/>
                    <a:pt x="1996" y="396"/>
                    <a:pt x="1983" y="394"/>
                  </a:cubicBezTo>
                  <a:lnTo>
                    <a:pt x="1982" y="393"/>
                  </a:lnTo>
                  <a:moveTo>
                    <a:pt x="1627" y="350"/>
                  </a:moveTo>
                  <a:cubicBezTo>
                    <a:pt x="1654" y="369"/>
                    <a:pt x="1670" y="353"/>
                    <a:pt x="1688" y="350"/>
                  </a:cubicBezTo>
                  <a:cubicBezTo>
                    <a:pt x="1678" y="347"/>
                    <a:pt x="1667" y="346"/>
                    <a:pt x="1657" y="346"/>
                  </a:cubicBezTo>
                  <a:cubicBezTo>
                    <a:pt x="1646" y="346"/>
                    <a:pt x="1637" y="347"/>
                    <a:pt x="1627" y="350"/>
                  </a:cubicBezTo>
                  <a:moveTo>
                    <a:pt x="165" y="595"/>
                  </a:moveTo>
                  <a:cubicBezTo>
                    <a:pt x="166" y="594"/>
                    <a:pt x="166" y="593"/>
                    <a:pt x="167" y="592"/>
                  </a:cubicBezTo>
                  <a:cubicBezTo>
                    <a:pt x="173" y="583"/>
                    <a:pt x="175" y="573"/>
                    <a:pt x="175" y="562"/>
                  </a:cubicBezTo>
                  <a:cubicBezTo>
                    <a:pt x="175" y="555"/>
                    <a:pt x="174" y="549"/>
                    <a:pt x="172" y="542"/>
                  </a:cubicBezTo>
                  <a:cubicBezTo>
                    <a:pt x="156" y="557"/>
                    <a:pt x="151" y="571"/>
                    <a:pt x="165" y="595"/>
                  </a:cubicBezTo>
                  <a:moveTo>
                    <a:pt x="1946" y="542"/>
                  </a:moveTo>
                  <a:cubicBezTo>
                    <a:pt x="1935" y="518"/>
                    <a:pt x="1918" y="525"/>
                    <a:pt x="1901" y="531"/>
                  </a:cubicBezTo>
                  <a:lnTo>
                    <a:pt x="1946" y="542"/>
                  </a:lnTo>
                  <a:moveTo>
                    <a:pt x="915" y="267"/>
                  </a:moveTo>
                  <a:cubicBezTo>
                    <a:pt x="897" y="267"/>
                    <a:pt x="882" y="260"/>
                    <a:pt x="874" y="279"/>
                  </a:cubicBezTo>
                  <a:cubicBezTo>
                    <a:pt x="876" y="279"/>
                    <a:pt x="879" y="280"/>
                    <a:pt x="882" y="280"/>
                  </a:cubicBezTo>
                  <a:cubicBezTo>
                    <a:pt x="891" y="280"/>
                    <a:pt x="901" y="277"/>
                    <a:pt x="910" y="272"/>
                  </a:cubicBezTo>
                  <a:cubicBezTo>
                    <a:pt x="912" y="271"/>
                    <a:pt x="914" y="270"/>
                    <a:pt x="915" y="268"/>
                  </a:cubicBezTo>
                  <a:lnTo>
                    <a:pt x="915" y="267"/>
                  </a:lnTo>
                  <a:moveTo>
                    <a:pt x="1841" y="360"/>
                  </a:moveTo>
                  <a:cubicBezTo>
                    <a:pt x="1841" y="367"/>
                    <a:pt x="1838" y="358"/>
                    <a:pt x="1845" y="360"/>
                  </a:cubicBezTo>
                  <a:cubicBezTo>
                    <a:pt x="1847" y="361"/>
                    <a:pt x="1848" y="361"/>
                    <a:pt x="1850" y="361"/>
                  </a:cubicBezTo>
                  <a:cubicBezTo>
                    <a:pt x="1851" y="361"/>
                    <a:pt x="1854" y="361"/>
                    <a:pt x="1855" y="360"/>
                  </a:cubicBezTo>
                  <a:cubicBezTo>
                    <a:pt x="1858" y="353"/>
                    <a:pt x="1858" y="362"/>
                    <a:pt x="1851" y="360"/>
                  </a:cubicBezTo>
                  <a:cubicBezTo>
                    <a:pt x="1851" y="360"/>
                    <a:pt x="1850" y="360"/>
                    <a:pt x="1849" y="360"/>
                  </a:cubicBezTo>
                  <a:cubicBezTo>
                    <a:pt x="1847" y="360"/>
                    <a:pt x="1844" y="361"/>
                    <a:pt x="1841" y="361"/>
                  </a:cubicBezTo>
                  <a:lnTo>
                    <a:pt x="1841" y="36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392;p29">
              <a:extLst>
                <a:ext uri="{FF2B5EF4-FFF2-40B4-BE49-F238E27FC236}">
                  <a16:creationId xmlns:a16="http://schemas.microsoft.com/office/drawing/2014/main" id="{94C07AAE-985D-C5C1-C3A2-7BEC40520CBC}"/>
                </a:ext>
              </a:extLst>
            </p:cNvPr>
            <p:cNvSpPr/>
            <p:nvPr/>
          </p:nvSpPr>
          <p:spPr>
            <a:xfrm>
              <a:off x="3464640" y="3349080"/>
              <a:ext cx="651240" cy="560520"/>
            </a:xfrm>
            <a:custGeom>
              <a:avLst/>
              <a:gdLst/>
              <a:ahLst/>
              <a:cxnLst/>
              <a:rect l="l" t="t" r="r" b="b"/>
              <a:pathLst>
                <a:path w="1809" h="1557" extrusionOk="0">
                  <a:moveTo>
                    <a:pt x="1686" y="965"/>
                  </a:moveTo>
                  <a:cubicBezTo>
                    <a:pt x="1706" y="963"/>
                    <a:pt x="1694" y="988"/>
                    <a:pt x="1709" y="992"/>
                  </a:cubicBezTo>
                  <a:cubicBezTo>
                    <a:pt x="1715" y="971"/>
                    <a:pt x="1717" y="949"/>
                    <a:pt x="1717" y="928"/>
                  </a:cubicBezTo>
                  <a:cubicBezTo>
                    <a:pt x="1717" y="914"/>
                    <a:pt x="1716" y="901"/>
                    <a:pt x="1714" y="888"/>
                  </a:cubicBezTo>
                  <a:cubicBezTo>
                    <a:pt x="1708" y="820"/>
                    <a:pt x="1707" y="751"/>
                    <a:pt x="1697" y="683"/>
                  </a:cubicBezTo>
                  <a:cubicBezTo>
                    <a:pt x="1682" y="590"/>
                    <a:pt x="1637" y="507"/>
                    <a:pt x="1591" y="427"/>
                  </a:cubicBezTo>
                  <a:cubicBezTo>
                    <a:pt x="1575" y="400"/>
                    <a:pt x="1571" y="368"/>
                    <a:pt x="1554" y="342"/>
                  </a:cubicBezTo>
                  <a:cubicBezTo>
                    <a:pt x="1524" y="298"/>
                    <a:pt x="1492" y="248"/>
                    <a:pt x="1448" y="229"/>
                  </a:cubicBezTo>
                  <a:cubicBezTo>
                    <a:pt x="1380" y="201"/>
                    <a:pt x="1331" y="140"/>
                    <a:pt x="1256" y="128"/>
                  </a:cubicBezTo>
                  <a:cubicBezTo>
                    <a:pt x="1173" y="113"/>
                    <a:pt x="1101" y="67"/>
                    <a:pt x="1021" y="42"/>
                  </a:cubicBezTo>
                  <a:cubicBezTo>
                    <a:pt x="982" y="31"/>
                    <a:pt x="941" y="25"/>
                    <a:pt x="901" y="25"/>
                  </a:cubicBezTo>
                  <a:cubicBezTo>
                    <a:pt x="875" y="25"/>
                    <a:pt x="849" y="27"/>
                    <a:pt x="823" y="32"/>
                  </a:cubicBezTo>
                  <a:cubicBezTo>
                    <a:pt x="807" y="34"/>
                    <a:pt x="799" y="48"/>
                    <a:pt x="786" y="55"/>
                  </a:cubicBezTo>
                  <a:cubicBezTo>
                    <a:pt x="769" y="65"/>
                    <a:pt x="755" y="84"/>
                    <a:pt x="731" y="72"/>
                  </a:cubicBezTo>
                  <a:lnTo>
                    <a:pt x="732" y="72"/>
                  </a:lnTo>
                  <a:cubicBezTo>
                    <a:pt x="736" y="68"/>
                    <a:pt x="742" y="65"/>
                    <a:pt x="744" y="61"/>
                  </a:cubicBezTo>
                  <a:cubicBezTo>
                    <a:pt x="746" y="52"/>
                    <a:pt x="737" y="54"/>
                    <a:pt x="733" y="55"/>
                  </a:cubicBezTo>
                  <a:cubicBezTo>
                    <a:pt x="685" y="65"/>
                    <a:pt x="638" y="82"/>
                    <a:pt x="596" y="107"/>
                  </a:cubicBezTo>
                  <a:cubicBezTo>
                    <a:pt x="593" y="108"/>
                    <a:pt x="591" y="110"/>
                    <a:pt x="588" y="111"/>
                  </a:cubicBezTo>
                  <a:cubicBezTo>
                    <a:pt x="566" y="126"/>
                    <a:pt x="547" y="147"/>
                    <a:pt x="514" y="136"/>
                  </a:cubicBezTo>
                  <a:lnTo>
                    <a:pt x="513" y="136"/>
                  </a:lnTo>
                  <a:cubicBezTo>
                    <a:pt x="504" y="136"/>
                    <a:pt x="494" y="139"/>
                    <a:pt x="486" y="143"/>
                  </a:cubicBezTo>
                  <a:cubicBezTo>
                    <a:pt x="480" y="147"/>
                    <a:pt x="475" y="152"/>
                    <a:pt x="470" y="157"/>
                  </a:cubicBezTo>
                  <a:cubicBezTo>
                    <a:pt x="437" y="207"/>
                    <a:pt x="386" y="223"/>
                    <a:pt x="332" y="232"/>
                  </a:cubicBezTo>
                  <a:cubicBezTo>
                    <a:pt x="328" y="232"/>
                    <a:pt x="324" y="233"/>
                    <a:pt x="321" y="234"/>
                  </a:cubicBezTo>
                  <a:cubicBezTo>
                    <a:pt x="244" y="275"/>
                    <a:pt x="162" y="249"/>
                    <a:pt x="81" y="253"/>
                  </a:cubicBezTo>
                  <a:lnTo>
                    <a:pt x="80" y="253"/>
                  </a:lnTo>
                  <a:cubicBezTo>
                    <a:pt x="56" y="253"/>
                    <a:pt x="32" y="247"/>
                    <a:pt x="11" y="236"/>
                  </a:cubicBezTo>
                  <a:cubicBezTo>
                    <a:pt x="4" y="233"/>
                    <a:pt x="0" y="227"/>
                    <a:pt x="6" y="215"/>
                  </a:cubicBezTo>
                  <a:cubicBezTo>
                    <a:pt x="79" y="246"/>
                    <a:pt x="157" y="225"/>
                    <a:pt x="234" y="233"/>
                  </a:cubicBezTo>
                  <a:cubicBezTo>
                    <a:pt x="260" y="236"/>
                    <a:pt x="291" y="220"/>
                    <a:pt x="320" y="212"/>
                  </a:cubicBezTo>
                  <a:cubicBezTo>
                    <a:pt x="343" y="205"/>
                    <a:pt x="366" y="196"/>
                    <a:pt x="390" y="191"/>
                  </a:cubicBezTo>
                  <a:cubicBezTo>
                    <a:pt x="413" y="186"/>
                    <a:pt x="435" y="183"/>
                    <a:pt x="442" y="152"/>
                  </a:cubicBezTo>
                  <a:cubicBezTo>
                    <a:pt x="446" y="136"/>
                    <a:pt x="469" y="131"/>
                    <a:pt x="482" y="123"/>
                  </a:cubicBezTo>
                  <a:cubicBezTo>
                    <a:pt x="599" y="62"/>
                    <a:pt x="727" y="22"/>
                    <a:pt x="859" y="7"/>
                  </a:cubicBezTo>
                  <a:cubicBezTo>
                    <a:pt x="884" y="2"/>
                    <a:pt x="910" y="0"/>
                    <a:pt x="935" y="0"/>
                  </a:cubicBezTo>
                  <a:cubicBezTo>
                    <a:pt x="997" y="0"/>
                    <a:pt x="1058" y="14"/>
                    <a:pt x="1113" y="41"/>
                  </a:cubicBezTo>
                  <a:cubicBezTo>
                    <a:pt x="1162" y="68"/>
                    <a:pt x="1214" y="88"/>
                    <a:pt x="1263" y="113"/>
                  </a:cubicBezTo>
                  <a:cubicBezTo>
                    <a:pt x="1297" y="130"/>
                    <a:pt x="1341" y="127"/>
                    <a:pt x="1367" y="160"/>
                  </a:cubicBezTo>
                  <a:cubicBezTo>
                    <a:pt x="1367" y="161"/>
                    <a:pt x="1371" y="163"/>
                    <a:pt x="1372" y="163"/>
                  </a:cubicBezTo>
                  <a:cubicBezTo>
                    <a:pt x="1415" y="134"/>
                    <a:pt x="1425" y="180"/>
                    <a:pt x="1448" y="197"/>
                  </a:cubicBezTo>
                  <a:cubicBezTo>
                    <a:pt x="1450" y="197"/>
                    <a:pt x="1451" y="200"/>
                    <a:pt x="1452" y="201"/>
                  </a:cubicBezTo>
                  <a:cubicBezTo>
                    <a:pt x="1466" y="213"/>
                    <a:pt x="1492" y="188"/>
                    <a:pt x="1501" y="220"/>
                  </a:cubicBezTo>
                  <a:cubicBezTo>
                    <a:pt x="1503" y="229"/>
                    <a:pt x="1506" y="239"/>
                    <a:pt x="1511" y="247"/>
                  </a:cubicBezTo>
                  <a:cubicBezTo>
                    <a:pt x="1516" y="255"/>
                    <a:pt x="1521" y="262"/>
                    <a:pt x="1528" y="268"/>
                  </a:cubicBezTo>
                  <a:cubicBezTo>
                    <a:pt x="1581" y="304"/>
                    <a:pt x="1597" y="363"/>
                    <a:pt x="1618" y="416"/>
                  </a:cubicBezTo>
                  <a:cubicBezTo>
                    <a:pt x="1657" y="511"/>
                    <a:pt x="1710" y="601"/>
                    <a:pt x="1716" y="709"/>
                  </a:cubicBezTo>
                  <a:cubicBezTo>
                    <a:pt x="1722" y="816"/>
                    <a:pt x="1743" y="923"/>
                    <a:pt x="1728" y="1031"/>
                  </a:cubicBezTo>
                  <a:cubicBezTo>
                    <a:pt x="1728" y="1040"/>
                    <a:pt x="1723" y="1051"/>
                    <a:pt x="1728" y="1057"/>
                  </a:cubicBezTo>
                  <a:cubicBezTo>
                    <a:pt x="1755" y="1085"/>
                    <a:pt x="1746" y="1120"/>
                    <a:pt x="1747" y="1153"/>
                  </a:cubicBezTo>
                  <a:cubicBezTo>
                    <a:pt x="1747" y="1183"/>
                    <a:pt x="1752" y="1214"/>
                    <a:pt x="1763" y="1243"/>
                  </a:cubicBezTo>
                  <a:cubicBezTo>
                    <a:pt x="1788" y="1317"/>
                    <a:pt x="1802" y="1395"/>
                    <a:pt x="1803" y="1473"/>
                  </a:cubicBezTo>
                  <a:cubicBezTo>
                    <a:pt x="1803" y="1485"/>
                    <a:pt x="1808" y="1503"/>
                    <a:pt x="1789" y="1504"/>
                  </a:cubicBezTo>
                  <a:cubicBezTo>
                    <a:pt x="1776" y="1504"/>
                    <a:pt x="1768" y="1491"/>
                    <a:pt x="1768" y="1477"/>
                  </a:cubicBezTo>
                  <a:cubicBezTo>
                    <a:pt x="1773" y="1472"/>
                    <a:pt x="1794" y="1482"/>
                    <a:pt x="1785" y="1467"/>
                  </a:cubicBezTo>
                  <a:cubicBezTo>
                    <a:pt x="1779" y="1453"/>
                    <a:pt x="1775" y="1438"/>
                    <a:pt x="1775" y="1423"/>
                  </a:cubicBezTo>
                  <a:cubicBezTo>
                    <a:pt x="1774" y="1376"/>
                    <a:pt x="1764" y="1331"/>
                    <a:pt x="1744" y="1289"/>
                  </a:cubicBezTo>
                  <a:cubicBezTo>
                    <a:pt x="1743" y="1287"/>
                    <a:pt x="1742" y="1285"/>
                    <a:pt x="1741" y="1283"/>
                  </a:cubicBezTo>
                  <a:cubicBezTo>
                    <a:pt x="1730" y="1265"/>
                    <a:pt x="1724" y="1244"/>
                    <a:pt x="1723" y="1222"/>
                  </a:cubicBezTo>
                  <a:cubicBezTo>
                    <a:pt x="1723" y="1201"/>
                    <a:pt x="1721" y="1179"/>
                    <a:pt x="1720" y="1158"/>
                  </a:cubicBezTo>
                  <a:cubicBezTo>
                    <a:pt x="1705" y="1179"/>
                    <a:pt x="1680" y="1197"/>
                    <a:pt x="1693" y="1225"/>
                  </a:cubicBezTo>
                  <a:cubicBezTo>
                    <a:pt x="1698" y="1235"/>
                    <a:pt x="1700" y="1245"/>
                    <a:pt x="1700" y="1257"/>
                  </a:cubicBezTo>
                  <a:cubicBezTo>
                    <a:pt x="1700" y="1268"/>
                    <a:pt x="1698" y="1280"/>
                    <a:pt x="1693" y="1290"/>
                  </a:cubicBezTo>
                  <a:cubicBezTo>
                    <a:pt x="1669" y="1286"/>
                    <a:pt x="1663" y="1231"/>
                    <a:pt x="1624" y="1270"/>
                  </a:cubicBezTo>
                  <a:cubicBezTo>
                    <a:pt x="1667" y="1313"/>
                    <a:pt x="1704" y="1361"/>
                    <a:pt x="1734" y="1414"/>
                  </a:cubicBezTo>
                  <a:cubicBezTo>
                    <a:pt x="1746" y="1435"/>
                    <a:pt x="1758" y="1457"/>
                    <a:pt x="1768" y="1479"/>
                  </a:cubicBezTo>
                  <a:cubicBezTo>
                    <a:pt x="1759" y="1479"/>
                    <a:pt x="1748" y="1476"/>
                    <a:pt x="1746" y="1490"/>
                  </a:cubicBezTo>
                  <a:cubicBezTo>
                    <a:pt x="1746" y="1496"/>
                    <a:pt x="1746" y="1503"/>
                    <a:pt x="1746" y="1509"/>
                  </a:cubicBezTo>
                  <a:cubicBezTo>
                    <a:pt x="1746" y="1515"/>
                    <a:pt x="1746" y="1522"/>
                    <a:pt x="1746" y="1528"/>
                  </a:cubicBezTo>
                  <a:cubicBezTo>
                    <a:pt x="1746" y="1537"/>
                    <a:pt x="1749" y="1547"/>
                    <a:pt x="1738" y="1552"/>
                  </a:cubicBezTo>
                  <a:cubicBezTo>
                    <a:pt x="1726" y="1556"/>
                    <a:pt x="1722" y="1547"/>
                    <a:pt x="1715" y="1542"/>
                  </a:cubicBezTo>
                  <a:cubicBezTo>
                    <a:pt x="1698" y="1528"/>
                    <a:pt x="1683" y="1511"/>
                    <a:pt x="1671" y="1492"/>
                  </a:cubicBezTo>
                  <a:cubicBezTo>
                    <a:pt x="1658" y="1472"/>
                    <a:pt x="1641" y="1456"/>
                    <a:pt x="1620" y="1444"/>
                  </a:cubicBezTo>
                  <a:cubicBezTo>
                    <a:pt x="1604" y="1435"/>
                    <a:pt x="1588" y="1429"/>
                    <a:pt x="1570" y="1426"/>
                  </a:cubicBezTo>
                  <a:cubicBezTo>
                    <a:pt x="1561" y="1416"/>
                    <a:pt x="1551" y="1407"/>
                    <a:pt x="1540" y="1401"/>
                  </a:cubicBezTo>
                  <a:cubicBezTo>
                    <a:pt x="1527" y="1393"/>
                    <a:pt x="1513" y="1388"/>
                    <a:pt x="1498" y="1386"/>
                  </a:cubicBezTo>
                  <a:cubicBezTo>
                    <a:pt x="1452" y="1373"/>
                    <a:pt x="1404" y="1365"/>
                    <a:pt x="1356" y="1362"/>
                  </a:cubicBezTo>
                  <a:cubicBezTo>
                    <a:pt x="1344" y="1362"/>
                    <a:pt x="1329" y="1366"/>
                    <a:pt x="1321" y="1350"/>
                  </a:cubicBezTo>
                  <a:cubicBezTo>
                    <a:pt x="1331" y="1330"/>
                    <a:pt x="1351" y="1332"/>
                    <a:pt x="1368" y="1330"/>
                  </a:cubicBezTo>
                  <a:cubicBezTo>
                    <a:pt x="1381" y="1330"/>
                    <a:pt x="1394" y="1326"/>
                    <a:pt x="1405" y="1320"/>
                  </a:cubicBezTo>
                  <a:cubicBezTo>
                    <a:pt x="1410" y="1317"/>
                    <a:pt x="1413" y="1314"/>
                    <a:pt x="1417" y="1311"/>
                  </a:cubicBezTo>
                  <a:cubicBezTo>
                    <a:pt x="1429" y="1301"/>
                    <a:pt x="1438" y="1281"/>
                    <a:pt x="1423" y="1273"/>
                  </a:cubicBezTo>
                  <a:cubicBezTo>
                    <a:pt x="1394" y="1258"/>
                    <a:pt x="1387" y="1209"/>
                    <a:pt x="1335" y="1228"/>
                  </a:cubicBezTo>
                  <a:cubicBezTo>
                    <a:pt x="1347" y="1202"/>
                    <a:pt x="1365" y="1202"/>
                    <a:pt x="1375" y="1207"/>
                  </a:cubicBezTo>
                  <a:cubicBezTo>
                    <a:pt x="1453" y="1237"/>
                    <a:pt x="1537" y="1212"/>
                    <a:pt x="1613" y="1236"/>
                  </a:cubicBezTo>
                  <a:cubicBezTo>
                    <a:pt x="1634" y="1242"/>
                    <a:pt x="1649" y="1228"/>
                    <a:pt x="1660" y="1213"/>
                  </a:cubicBezTo>
                  <a:cubicBezTo>
                    <a:pt x="1665" y="1206"/>
                    <a:pt x="1669" y="1199"/>
                    <a:pt x="1674" y="1191"/>
                  </a:cubicBezTo>
                  <a:cubicBezTo>
                    <a:pt x="1695" y="1154"/>
                    <a:pt x="1709" y="1113"/>
                    <a:pt x="1715" y="1071"/>
                  </a:cubicBezTo>
                  <a:cubicBezTo>
                    <a:pt x="1688" y="1071"/>
                    <a:pt x="1695" y="1097"/>
                    <a:pt x="1678" y="1105"/>
                  </a:cubicBezTo>
                  <a:cubicBezTo>
                    <a:pt x="1663" y="1065"/>
                    <a:pt x="1670" y="1021"/>
                    <a:pt x="1649" y="970"/>
                  </a:cubicBezTo>
                  <a:cubicBezTo>
                    <a:pt x="1683" y="999"/>
                    <a:pt x="1676" y="1030"/>
                    <a:pt x="1683" y="1055"/>
                  </a:cubicBezTo>
                  <a:cubicBezTo>
                    <a:pt x="1687" y="1038"/>
                    <a:pt x="1690" y="1021"/>
                    <a:pt x="1690" y="1004"/>
                  </a:cubicBezTo>
                  <a:cubicBezTo>
                    <a:pt x="1690" y="991"/>
                    <a:pt x="1688" y="977"/>
                    <a:pt x="1685" y="964"/>
                  </a:cubicBezTo>
                  <a:lnTo>
                    <a:pt x="1686" y="965"/>
                  </a:lnTo>
                  <a:moveTo>
                    <a:pt x="1549" y="1256"/>
                  </a:moveTo>
                  <a:cubicBezTo>
                    <a:pt x="1583" y="1270"/>
                    <a:pt x="1608" y="1299"/>
                    <a:pt x="1642" y="1312"/>
                  </a:cubicBezTo>
                  <a:cubicBezTo>
                    <a:pt x="1618" y="1280"/>
                    <a:pt x="1591" y="1254"/>
                    <a:pt x="1549" y="1256"/>
                  </a:cubicBezTo>
                  <a:moveTo>
                    <a:pt x="1486" y="1349"/>
                  </a:moveTo>
                  <a:cubicBezTo>
                    <a:pt x="1464" y="1334"/>
                    <a:pt x="1448" y="1322"/>
                    <a:pt x="1425" y="1333"/>
                  </a:cubicBezTo>
                  <a:cubicBezTo>
                    <a:pt x="1441" y="1350"/>
                    <a:pt x="1458" y="1351"/>
                    <a:pt x="1486" y="134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29">
              <a:extLst>
                <a:ext uri="{FF2B5EF4-FFF2-40B4-BE49-F238E27FC236}">
                  <a16:creationId xmlns:a16="http://schemas.microsoft.com/office/drawing/2014/main" id="{1D941CAA-A8AB-C45A-F322-7BDB517E7122}"/>
                </a:ext>
              </a:extLst>
            </p:cNvPr>
            <p:cNvSpPr/>
            <p:nvPr/>
          </p:nvSpPr>
          <p:spPr>
            <a:xfrm>
              <a:off x="2784600" y="3408840"/>
              <a:ext cx="149760" cy="682560"/>
            </a:xfrm>
            <a:custGeom>
              <a:avLst/>
              <a:gdLst/>
              <a:ahLst/>
              <a:cxnLst/>
              <a:rect l="l" t="t" r="r" b="b"/>
              <a:pathLst>
                <a:path w="416" h="1896" extrusionOk="0">
                  <a:moveTo>
                    <a:pt x="413" y="44"/>
                  </a:moveTo>
                  <a:cubicBezTo>
                    <a:pt x="413" y="53"/>
                    <a:pt x="415" y="65"/>
                    <a:pt x="400" y="62"/>
                  </a:cubicBezTo>
                  <a:cubicBezTo>
                    <a:pt x="385" y="59"/>
                    <a:pt x="364" y="54"/>
                    <a:pt x="347" y="50"/>
                  </a:cubicBezTo>
                  <a:cubicBezTo>
                    <a:pt x="344" y="48"/>
                    <a:pt x="341" y="47"/>
                    <a:pt x="337" y="47"/>
                  </a:cubicBezTo>
                  <a:cubicBezTo>
                    <a:pt x="332" y="47"/>
                    <a:pt x="328" y="49"/>
                    <a:pt x="324" y="51"/>
                  </a:cubicBezTo>
                  <a:cubicBezTo>
                    <a:pt x="323" y="52"/>
                    <a:pt x="322" y="52"/>
                    <a:pt x="321" y="53"/>
                  </a:cubicBezTo>
                  <a:cubicBezTo>
                    <a:pt x="314" y="57"/>
                    <a:pt x="307" y="62"/>
                    <a:pt x="301" y="65"/>
                  </a:cubicBezTo>
                  <a:cubicBezTo>
                    <a:pt x="263" y="87"/>
                    <a:pt x="221" y="100"/>
                    <a:pt x="178" y="102"/>
                  </a:cubicBezTo>
                  <a:cubicBezTo>
                    <a:pt x="143" y="106"/>
                    <a:pt x="109" y="117"/>
                    <a:pt x="80" y="134"/>
                  </a:cubicBezTo>
                  <a:cubicBezTo>
                    <a:pt x="77" y="136"/>
                    <a:pt x="76" y="137"/>
                    <a:pt x="74" y="138"/>
                  </a:cubicBezTo>
                  <a:cubicBezTo>
                    <a:pt x="39" y="158"/>
                    <a:pt x="34" y="173"/>
                    <a:pt x="42" y="212"/>
                  </a:cubicBezTo>
                  <a:cubicBezTo>
                    <a:pt x="42" y="218"/>
                    <a:pt x="44" y="223"/>
                    <a:pt x="46" y="228"/>
                  </a:cubicBezTo>
                  <a:cubicBezTo>
                    <a:pt x="77" y="281"/>
                    <a:pt x="69" y="339"/>
                    <a:pt x="69" y="395"/>
                  </a:cubicBezTo>
                  <a:cubicBezTo>
                    <a:pt x="69" y="471"/>
                    <a:pt x="80" y="543"/>
                    <a:pt x="130" y="605"/>
                  </a:cubicBezTo>
                  <a:cubicBezTo>
                    <a:pt x="136" y="612"/>
                    <a:pt x="141" y="621"/>
                    <a:pt x="146" y="629"/>
                  </a:cubicBezTo>
                  <a:cubicBezTo>
                    <a:pt x="168" y="667"/>
                    <a:pt x="180" y="711"/>
                    <a:pt x="180" y="756"/>
                  </a:cubicBezTo>
                  <a:cubicBezTo>
                    <a:pt x="182" y="793"/>
                    <a:pt x="187" y="830"/>
                    <a:pt x="197" y="866"/>
                  </a:cubicBezTo>
                  <a:cubicBezTo>
                    <a:pt x="210" y="917"/>
                    <a:pt x="216" y="969"/>
                    <a:pt x="216" y="1021"/>
                  </a:cubicBezTo>
                  <a:cubicBezTo>
                    <a:pt x="216" y="1047"/>
                    <a:pt x="214" y="1073"/>
                    <a:pt x="211" y="1099"/>
                  </a:cubicBezTo>
                  <a:cubicBezTo>
                    <a:pt x="204" y="1184"/>
                    <a:pt x="203" y="1270"/>
                    <a:pt x="203" y="1355"/>
                  </a:cubicBezTo>
                  <a:cubicBezTo>
                    <a:pt x="203" y="1404"/>
                    <a:pt x="216" y="1452"/>
                    <a:pt x="240" y="1494"/>
                  </a:cubicBezTo>
                  <a:cubicBezTo>
                    <a:pt x="247" y="1508"/>
                    <a:pt x="255" y="1521"/>
                    <a:pt x="263" y="1535"/>
                  </a:cubicBezTo>
                  <a:cubicBezTo>
                    <a:pt x="296" y="1592"/>
                    <a:pt x="334" y="1646"/>
                    <a:pt x="377" y="1697"/>
                  </a:cubicBezTo>
                  <a:cubicBezTo>
                    <a:pt x="384" y="1705"/>
                    <a:pt x="412" y="1715"/>
                    <a:pt x="377" y="1731"/>
                  </a:cubicBezTo>
                  <a:cubicBezTo>
                    <a:pt x="364" y="1737"/>
                    <a:pt x="397" y="1758"/>
                    <a:pt x="394" y="1779"/>
                  </a:cubicBezTo>
                  <a:cubicBezTo>
                    <a:pt x="363" y="1765"/>
                    <a:pt x="352" y="1734"/>
                    <a:pt x="338" y="1708"/>
                  </a:cubicBezTo>
                  <a:cubicBezTo>
                    <a:pt x="335" y="1701"/>
                    <a:pt x="331" y="1695"/>
                    <a:pt x="328" y="1689"/>
                  </a:cubicBezTo>
                  <a:cubicBezTo>
                    <a:pt x="314" y="1665"/>
                    <a:pt x="297" y="1642"/>
                    <a:pt x="278" y="1621"/>
                  </a:cubicBezTo>
                  <a:cubicBezTo>
                    <a:pt x="243" y="1582"/>
                    <a:pt x="211" y="1540"/>
                    <a:pt x="185" y="1494"/>
                  </a:cubicBezTo>
                  <a:cubicBezTo>
                    <a:pt x="181" y="1488"/>
                    <a:pt x="178" y="1482"/>
                    <a:pt x="175" y="1476"/>
                  </a:cubicBezTo>
                  <a:cubicBezTo>
                    <a:pt x="177" y="1532"/>
                    <a:pt x="193" y="1587"/>
                    <a:pt x="221" y="1635"/>
                  </a:cubicBezTo>
                  <a:cubicBezTo>
                    <a:pt x="225" y="1643"/>
                    <a:pt x="229" y="1650"/>
                    <a:pt x="234" y="1657"/>
                  </a:cubicBezTo>
                  <a:cubicBezTo>
                    <a:pt x="284" y="1728"/>
                    <a:pt x="330" y="1802"/>
                    <a:pt x="386" y="1868"/>
                  </a:cubicBezTo>
                  <a:cubicBezTo>
                    <a:pt x="408" y="1895"/>
                    <a:pt x="392" y="1895"/>
                    <a:pt x="371" y="1892"/>
                  </a:cubicBezTo>
                  <a:lnTo>
                    <a:pt x="373" y="1894"/>
                  </a:lnTo>
                  <a:cubicBezTo>
                    <a:pt x="320" y="1835"/>
                    <a:pt x="262" y="1784"/>
                    <a:pt x="221" y="1716"/>
                  </a:cubicBezTo>
                  <a:cubicBezTo>
                    <a:pt x="204" y="1690"/>
                    <a:pt x="189" y="1662"/>
                    <a:pt x="174" y="1634"/>
                  </a:cubicBezTo>
                  <a:cubicBezTo>
                    <a:pt x="168" y="1622"/>
                    <a:pt x="159" y="1607"/>
                    <a:pt x="162" y="1597"/>
                  </a:cubicBezTo>
                  <a:cubicBezTo>
                    <a:pt x="183" y="1536"/>
                    <a:pt x="146" y="1482"/>
                    <a:pt x="142" y="1424"/>
                  </a:cubicBezTo>
                  <a:cubicBezTo>
                    <a:pt x="140" y="1389"/>
                    <a:pt x="137" y="1353"/>
                    <a:pt x="137" y="1318"/>
                  </a:cubicBezTo>
                  <a:cubicBezTo>
                    <a:pt x="137" y="1298"/>
                    <a:pt x="137" y="1276"/>
                    <a:pt x="157" y="1263"/>
                  </a:cubicBezTo>
                  <a:cubicBezTo>
                    <a:pt x="172" y="1253"/>
                    <a:pt x="168" y="1236"/>
                    <a:pt x="169" y="1222"/>
                  </a:cubicBezTo>
                  <a:cubicBezTo>
                    <a:pt x="173" y="1174"/>
                    <a:pt x="175" y="1126"/>
                    <a:pt x="179" y="1078"/>
                  </a:cubicBezTo>
                  <a:cubicBezTo>
                    <a:pt x="181" y="1058"/>
                    <a:pt x="182" y="1038"/>
                    <a:pt x="182" y="1018"/>
                  </a:cubicBezTo>
                  <a:cubicBezTo>
                    <a:pt x="182" y="967"/>
                    <a:pt x="175" y="917"/>
                    <a:pt x="161" y="868"/>
                  </a:cubicBezTo>
                  <a:cubicBezTo>
                    <a:pt x="151" y="833"/>
                    <a:pt x="146" y="797"/>
                    <a:pt x="146" y="761"/>
                  </a:cubicBezTo>
                  <a:cubicBezTo>
                    <a:pt x="146" y="756"/>
                    <a:pt x="146" y="751"/>
                    <a:pt x="146" y="746"/>
                  </a:cubicBezTo>
                  <a:cubicBezTo>
                    <a:pt x="146" y="743"/>
                    <a:pt x="146" y="740"/>
                    <a:pt x="146" y="736"/>
                  </a:cubicBezTo>
                  <a:cubicBezTo>
                    <a:pt x="146" y="707"/>
                    <a:pt x="139" y="677"/>
                    <a:pt x="124" y="651"/>
                  </a:cubicBezTo>
                  <a:cubicBezTo>
                    <a:pt x="114" y="635"/>
                    <a:pt x="102" y="620"/>
                    <a:pt x="87" y="607"/>
                  </a:cubicBezTo>
                  <a:cubicBezTo>
                    <a:pt x="70" y="593"/>
                    <a:pt x="56" y="576"/>
                    <a:pt x="45" y="557"/>
                  </a:cubicBezTo>
                  <a:cubicBezTo>
                    <a:pt x="28" y="527"/>
                    <a:pt x="19" y="494"/>
                    <a:pt x="19" y="460"/>
                  </a:cubicBezTo>
                  <a:cubicBezTo>
                    <a:pt x="19" y="449"/>
                    <a:pt x="20" y="438"/>
                    <a:pt x="22" y="427"/>
                  </a:cubicBezTo>
                  <a:cubicBezTo>
                    <a:pt x="26" y="386"/>
                    <a:pt x="27" y="345"/>
                    <a:pt x="32" y="305"/>
                  </a:cubicBezTo>
                  <a:cubicBezTo>
                    <a:pt x="33" y="301"/>
                    <a:pt x="33" y="298"/>
                    <a:pt x="33" y="295"/>
                  </a:cubicBezTo>
                  <a:cubicBezTo>
                    <a:pt x="33" y="272"/>
                    <a:pt x="28" y="250"/>
                    <a:pt x="20" y="228"/>
                  </a:cubicBezTo>
                  <a:cubicBezTo>
                    <a:pt x="0" y="158"/>
                    <a:pt x="12" y="137"/>
                    <a:pt x="78" y="106"/>
                  </a:cubicBezTo>
                  <a:cubicBezTo>
                    <a:pt x="119" y="87"/>
                    <a:pt x="164" y="78"/>
                    <a:pt x="202" y="50"/>
                  </a:cubicBezTo>
                  <a:cubicBezTo>
                    <a:pt x="215" y="40"/>
                    <a:pt x="235" y="48"/>
                    <a:pt x="251" y="51"/>
                  </a:cubicBezTo>
                  <a:cubicBezTo>
                    <a:pt x="267" y="54"/>
                    <a:pt x="283" y="61"/>
                    <a:pt x="288" y="50"/>
                  </a:cubicBezTo>
                  <a:cubicBezTo>
                    <a:pt x="309" y="0"/>
                    <a:pt x="342" y="30"/>
                    <a:pt x="372" y="35"/>
                  </a:cubicBezTo>
                  <a:cubicBezTo>
                    <a:pt x="386" y="38"/>
                    <a:pt x="400" y="43"/>
                    <a:pt x="415" y="47"/>
                  </a:cubicBezTo>
                  <a:lnTo>
                    <a:pt x="413" y="4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29">
              <a:extLst>
                <a:ext uri="{FF2B5EF4-FFF2-40B4-BE49-F238E27FC236}">
                  <a16:creationId xmlns:a16="http://schemas.microsoft.com/office/drawing/2014/main" id="{AFFE1B7F-612D-C555-F32C-7151D377C860}"/>
                </a:ext>
              </a:extLst>
            </p:cNvPr>
            <p:cNvSpPr/>
            <p:nvPr/>
          </p:nvSpPr>
          <p:spPr>
            <a:xfrm>
              <a:off x="3332520" y="3857400"/>
              <a:ext cx="698760" cy="310680"/>
            </a:xfrm>
            <a:custGeom>
              <a:avLst/>
              <a:gdLst/>
              <a:ahLst/>
              <a:cxnLst/>
              <a:rect l="l" t="t" r="r" b="b"/>
              <a:pathLst>
                <a:path w="1941" h="863" extrusionOk="0">
                  <a:moveTo>
                    <a:pt x="1457" y="191"/>
                  </a:moveTo>
                  <a:cubicBezTo>
                    <a:pt x="1476" y="203"/>
                    <a:pt x="1493" y="190"/>
                    <a:pt x="1510" y="183"/>
                  </a:cubicBezTo>
                  <a:cubicBezTo>
                    <a:pt x="1579" y="153"/>
                    <a:pt x="1650" y="125"/>
                    <a:pt x="1721" y="102"/>
                  </a:cubicBezTo>
                  <a:cubicBezTo>
                    <a:pt x="1767" y="84"/>
                    <a:pt x="1811" y="62"/>
                    <a:pt x="1853" y="38"/>
                  </a:cubicBezTo>
                  <a:cubicBezTo>
                    <a:pt x="1858" y="35"/>
                    <a:pt x="1863" y="32"/>
                    <a:pt x="1868" y="29"/>
                  </a:cubicBezTo>
                  <a:cubicBezTo>
                    <a:pt x="1891" y="17"/>
                    <a:pt x="1912" y="0"/>
                    <a:pt x="1940" y="13"/>
                  </a:cubicBezTo>
                  <a:cubicBezTo>
                    <a:pt x="1912" y="44"/>
                    <a:pt x="1872" y="58"/>
                    <a:pt x="1837" y="78"/>
                  </a:cubicBezTo>
                  <a:cubicBezTo>
                    <a:pt x="1807" y="96"/>
                    <a:pt x="1775" y="112"/>
                    <a:pt x="1743" y="126"/>
                  </a:cubicBezTo>
                  <a:cubicBezTo>
                    <a:pt x="1728" y="134"/>
                    <a:pt x="1712" y="140"/>
                    <a:pt x="1696" y="142"/>
                  </a:cubicBezTo>
                  <a:cubicBezTo>
                    <a:pt x="1586" y="151"/>
                    <a:pt x="1509" y="219"/>
                    <a:pt x="1437" y="291"/>
                  </a:cubicBezTo>
                  <a:cubicBezTo>
                    <a:pt x="1367" y="362"/>
                    <a:pt x="1289" y="426"/>
                    <a:pt x="1204" y="480"/>
                  </a:cubicBezTo>
                  <a:cubicBezTo>
                    <a:pt x="1132" y="523"/>
                    <a:pt x="1065" y="574"/>
                    <a:pt x="990" y="612"/>
                  </a:cubicBezTo>
                  <a:cubicBezTo>
                    <a:pt x="970" y="623"/>
                    <a:pt x="954" y="645"/>
                    <a:pt x="926" y="625"/>
                  </a:cubicBezTo>
                  <a:cubicBezTo>
                    <a:pt x="915" y="617"/>
                    <a:pt x="903" y="633"/>
                    <a:pt x="891" y="639"/>
                  </a:cubicBezTo>
                  <a:cubicBezTo>
                    <a:pt x="744" y="708"/>
                    <a:pt x="597" y="779"/>
                    <a:pt x="438" y="821"/>
                  </a:cubicBezTo>
                  <a:cubicBezTo>
                    <a:pt x="368" y="837"/>
                    <a:pt x="297" y="850"/>
                    <a:pt x="225" y="859"/>
                  </a:cubicBezTo>
                  <a:cubicBezTo>
                    <a:pt x="216" y="861"/>
                    <a:pt x="207" y="862"/>
                    <a:pt x="198" y="862"/>
                  </a:cubicBezTo>
                  <a:cubicBezTo>
                    <a:pt x="182" y="862"/>
                    <a:pt x="167" y="859"/>
                    <a:pt x="153" y="854"/>
                  </a:cubicBezTo>
                  <a:lnTo>
                    <a:pt x="154" y="854"/>
                  </a:lnTo>
                  <a:cubicBezTo>
                    <a:pt x="162" y="834"/>
                    <a:pt x="149" y="817"/>
                    <a:pt x="142" y="801"/>
                  </a:cubicBezTo>
                  <a:cubicBezTo>
                    <a:pt x="126" y="763"/>
                    <a:pt x="115" y="724"/>
                    <a:pt x="108" y="683"/>
                  </a:cubicBezTo>
                  <a:cubicBezTo>
                    <a:pt x="105" y="664"/>
                    <a:pt x="99" y="646"/>
                    <a:pt x="89" y="629"/>
                  </a:cubicBezTo>
                  <a:cubicBezTo>
                    <a:pt x="88" y="628"/>
                    <a:pt x="88" y="627"/>
                    <a:pt x="87" y="626"/>
                  </a:cubicBezTo>
                  <a:cubicBezTo>
                    <a:pt x="71" y="599"/>
                    <a:pt x="56" y="574"/>
                    <a:pt x="20" y="576"/>
                  </a:cubicBezTo>
                  <a:cubicBezTo>
                    <a:pt x="10" y="576"/>
                    <a:pt x="0" y="572"/>
                    <a:pt x="3" y="560"/>
                  </a:cubicBezTo>
                  <a:cubicBezTo>
                    <a:pt x="6" y="547"/>
                    <a:pt x="17" y="551"/>
                    <a:pt x="26" y="553"/>
                  </a:cubicBezTo>
                  <a:cubicBezTo>
                    <a:pt x="27" y="553"/>
                    <a:pt x="28" y="553"/>
                    <a:pt x="30" y="553"/>
                  </a:cubicBezTo>
                  <a:cubicBezTo>
                    <a:pt x="32" y="553"/>
                    <a:pt x="34" y="553"/>
                    <a:pt x="36" y="552"/>
                  </a:cubicBezTo>
                  <a:cubicBezTo>
                    <a:pt x="38" y="551"/>
                    <a:pt x="38" y="548"/>
                    <a:pt x="40" y="547"/>
                  </a:cubicBezTo>
                  <a:cubicBezTo>
                    <a:pt x="40" y="546"/>
                    <a:pt x="41" y="546"/>
                    <a:pt x="41" y="545"/>
                  </a:cubicBezTo>
                  <a:lnTo>
                    <a:pt x="5" y="443"/>
                  </a:lnTo>
                  <a:cubicBezTo>
                    <a:pt x="0" y="431"/>
                    <a:pt x="1" y="420"/>
                    <a:pt x="15" y="417"/>
                  </a:cubicBezTo>
                  <a:cubicBezTo>
                    <a:pt x="28" y="413"/>
                    <a:pt x="35" y="423"/>
                    <a:pt x="36" y="435"/>
                  </a:cubicBezTo>
                  <a:cubicBezTo>
                    <a:pt x="46" y="482"/>
                    <a:pt x="63" y="527"/>
                    <a:pt x="86" y="568"/>
                  </a:cubicBezTo>
                  <a:cubicBezTo>
                    <a:pt x="93" y="580"/>
                    <a:pt x="101" y="592"/>
                    <a:pt x="109" y="603"/>
                  </a:cubicBezTo>
                  <a:cubicBezTo>
                    <a:pt x="110" y="605"/>
                    <a:pt x="112" y="608"/>
                    <a:pt x="113" y="611"/>
                  </a:cubicBezTo>
                  <a:cubicBezTo>
                    <a:pt x="131" y="642"/>
                    <a:pt x="142" y="677"/>
                    <a:pt x="145" y="713"/>
                  </a:cubicBezTo>
                  <a:cubicBezTo>
                    <a:pt x="145" y="722"/>
                    <a:pt x="145" y="732"/>
                    <a:pt x="145" y="741"/>
                  </a:cubicBezTo>
                  <a:cubicBezTo>
                    <a:pt x="153" y="812"/>
                    <a:pt x="180" y="830"/>
                    <a:pt x="247" y="808"/>
                  </a:cubicBezTo>
                  <a:cubicBezTo>
                    <a:pt x="286" y="795"/>
                    <a:pt x="324" y="781"/>
                    <a:pt x="372" y="766"/>
                  </a:cubicBezTo>
                  <a:cubicBezTo>
                    <a:pt x="349" y="801"/>
                    <a:pt x="312" y="796"/>
                    <a:pt x="291" y="818"/>
                  </a:cubicBezTo>
                  <a:cubicBezTo>
                    <a:pt x="306" y="826"/>
                    <a:pt x="318" y="818"/>
                    <a:pt x="332" y="816"/>
                  </a:cubicBezTo>
                  <a:cubicBezTo>
                    <a:pt x="395" y="806"/>
                    <a:pt x="455" y="787"/>
                    <a:pt x="518" y="773"/>
                  </a:cubicBezTo>
                  <a:cubicBezTo>
                    <a:pt x="568" y="762"/>
                    <a:pt x="615" y="743"/>
                    <a:pt x="660" y="718"/>
                  </a:cubicBezTo>
                  <a:cubicBezTo>
                    <a:pt x="667" y="714"/>
                    <a:pt x="674" y="709"/>
                    <a:pt x="681" y="705"/>
                  </a:cubicBezTo>
                  <a:cubicBezTo>
                    <a:pt x="692" y="697"/>
                    <a:pt x="704" y="690"/>
                    <a:pt x="716" y="683"/>
                  </a:cubicBezTo>
                  <a:cubicBezTo>
                    <a:pt x="765" y="655"/>
                    <a:pt x="818" y="633"/>
                    <a:pt x="873" y="618"/>
                  </a:cubicBezTo>
                  <a:cubicBezTo>
                    <a:pt x="901" y="607"/>
                    <a:pt x="928" y="595"/>
                    <a:pt x="954" y="581"/>
                  </a:cubicBezTo>
                  <a:cubicBezTo>
                    <a:pt x="968" y="575"/>
                    <a:pt x="983" y="559"/>
                    <a:pt x="1000" y="577"/>
                  </a:cubicBezTo>
                  <a:cubicBezTo>
                    <a:pt x="1006" y="585"/>
                    <a:pt x="1014" y="577"/>
                    <a:pt x="1019" y="574"/>
                  </a:cubicBezTo>
                  <a:cubicBezTo>
                    <a:pt x="1063" y="536"/>
                    <a:pt x="1118" y="516"/>
                    <a:pt x="1165" y="484"/>
                  </a:cubicBezTo>
                  <a:cubicBezTo>
                    <a:pt x="1228" y="447"/>
                    <a:pt x="1284" y="401"/>
                    <a:pt x="1333" y="348"/>
                  </a:cubicBezTo>
                  <a:cubicBezTo>
                    <a:pt x="1343" y="337"/>
                    <a:pt x="1355" y="328"/>
                    <a:pt x="1368" y="320"/>
                  </a:cubicBezTo>
                  <a:cubicBezTo>
                    <a:pt x="1405" y="297"/>
                    <a:pt x="1414" y="250"/>
                    <a:pt x="1451" y="226"/>
                  </a:cubicBezTo>
                  <a:cubicBezTo>
                    <a:pt x="1458" y="220"/>
                    <a:pt x="1451" y="199"/>
                    <a:pt x="1459" y="189"/>
                  </a:cubicBezTo>
                  <a:lnTo>
                    <a:pt x="1457" y="19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29">
              <a:extLst>
                <a:ext uri="{FF2B5EF4-FFF2-40B4-BE49-F238E27FC236}">
                  <a16:creationId xmlns:a16="http://schemas.microsoft.com/office/drawing/2014/main" id="{64B8D1DF-0C6E-0E30-2F90-653C2EA85B5A}"/>
                </a:ext>
              </a:extLst>
            </p:cNvPr>
            <p:cNvSpPr/>
            <p:nvPr/>
          </p:nvSpPr>
          <p:spPr>
            <a:xfrm>
              <a:off x="3070080" y="3465000"/>
              <a:ext cx="527400" cy="497160"/>
            </a:xfrm>
            <a:custGeom>
              <a:avLst/>
              <a:gdLst/>
              <a:ahLst/>
              <a:cxnLst/>
              <a:rect l="l" t="t" r="r" b="b"/>
              <a:pathLst>
                <a:path w="1465" h="1381" extrusionOk="0">
                  <a:moveTo>
                    <a:pt x="1" y="852"/>
                  </a:moveTo>
                  <a:cubicBezTo>
                    <a:pt x="142" y="978"/>
                    <a:pt x="314" y="1058"/>
                    <a:pt x="460" y="1177"/>
                  </a:cubicBezTo>
                  <a:cubicBezTo>
                    <a:pt x="482" y="1195"/>
                    <a:pt x="506" y="1213"/>
                    <a:pt x="531" y="1227"/>
                  </a:cubicBezTo>
                  <a:cubicBezTo>
                    <a:pt x="600" y="1267"/>
                    <a:pt x="677" y="1290"/>
                    <a:pt x="756" y="1297"/>
                  </a:cubicBezTo>
                  <a:cubicBezTo>
                    <a:pt x="784" y="1300"/>
                    <a:pt x="812" y="1309"/>
                    <a:pt x="837" y="1323"/>
                  </a:cubicBezTo>
                  <a:cubicBezTo>
                    <a:pt x="844" y="1327"/>
                    <a:pt x="852" y="1332"/>
                    <a:pt x="859" y="1337"/>
                  </a:cubicBezTo>
                  <a:cubicBezTo>
                    <a:pt x="863" y="1341"/>
                    <a:pt x="867" y="1344"/>
                    <a:pt x="872" y="1346"/>
                  </a:cubicBezTo>
                  <a:cubicBezTo>
                    <a:pt x="891" y="1357"/>
                    <a:pt x="913" y="1363"/>
                    <a:pt x="935" y="1363"/>
                  </a:cubicBezTo>
                  <a:cubicBezTo>
                    <a:pt x="950" y="1363"/>
                    <a:pt x="966" y="1360"/>
                    <a:pt x="980" y="1355"/>
                  </a:cubicBezTo>
                  <a:cubicBezTo>
                    <a:pt x="1026" y="1341"/>
                    <a:pt x="1071" y="1321"/>
                    <a:pt x="1113" y="1297"/>
                  </a:cubicBezTo>
                  <a:cubicBezTo>
                    <a:pt x="1209" y="1241"/>
                    <a:pt x="1290" y="1161"/>
                    <a:pt x="1345" y="1065"/>
                  </a:cubicBezTo>
                  <a:cubicBezTo>
                    <a:pt x="1346" y="1064"/>
                    <a:pt x="1346" y="1063"/>
                    <a:pt x="1347" y="1062"/>
                  </a:cubicBezTo>
                  <a:cubicBezTo>
                    <a:pt x="1348" y="1060"/>
                    <a:pt x="1349" y="1058"/>
                    <a:pt x="1351" y="1055"/>
                  </a:cubicBezTo>
                  <a:cubicBezTo>
                    <a:pt x="1360" y="1037"/>
                    <a:pt x="1367" y="1017"/>
                    <a:pt x="1367" y="997"/>
                  </a:cubicBezTo>
                  <a:cubicBezTo>
                    <a:pt x="1367" y="996"/>
                    <a:pt x="1367" y="995"/>
                    <a:pt x="1367" y="994"/>
                  </a:cubicBezTo>
                  <a:cubicBezTo>
                    <a:pt x="1366" y="988"/>
                    <a:pt x="1366" y="982"/>
                    <a:pt x="1366" y="977"/>
                  </a:cubicBezTo>
                  <a:cubicBezTo>
                    <a:pt x="1366" y="933"/>
                    <a:pt x="1378" y="889"/>
                    <a:pt x="1400" y="851"/>
                  </a:cubicBezTo>
                  <a:cubicBezTo>
                    <a:pt x="1401" y="849"/>
                    <a:pt x="1402" y="847"/>
                    <a:pt x="1404" y="844"/>
                  </a:cubicBezTo>
                  <a:cubicBezTo>
                    <a:pt x="1405" y="843"/>
                    <a:pt x="1406" y="841"/>
                    <a:pt x="1407" y="839"/>
                  </a:cubicBezTo>
                  <a:cubicBezTo>
                    <a:pt x="1421" y="816"/>
                    <a:pt x="1428" y="789"/>
                    <a:pt x="1428" y="762"/>
                  </a:cubicBezTo>
                  <a:cubicBezTo>
                    <a:pt x="1428" y="747"/>
                    <a:pt x="1425" y="731"/>
                    <a:pt x="1421" y="717"/>
                  </a:cubicBezTo>
                  <a:cubicBezTo>
                    <a:pt x="1410" y="666"/>
                    <a:pt x="1403" y="614"/>
                    <a:pt x="1401" y="562"/>
                  </a:cubicBezTo>
                  <a:lnTo>
                    <a:pt x="1401" y="561"/>
                  </a:lnTo>
                  <a:cubicBezTo>
                    <a:pt x="1401" y="533"/>
                    <a:pt x="1397" y="506"/>
                    <a:pt x="1389" y="480"/>
                  </a:cubicBezTo>
                  <a:cubicBezTo>
                    <a:pt x="1332" y="350"/>
                    <a:pt x="1303" y="204"/>
                    <a:pt x="1180" y="112"/>
                  </a:cubicBezTo>
                  <a:cubicBezTo>
                    <a:pt x="1151" y="88"/>
                    <a:pt x="1123" y="63"/>
                    <a:pt x="1097" y="37"/>
                  </a:cubicBezTo>
                  <a:cubicBezTo>
                    <a:pt x="1089" y="30"/>
                    <a:pt x="1078" y="24"/>
                    <a:pt x="1083" y="10"/>
                  </a:cubicBezTo>
                  <a:cubicBezTo>
                    <a:pt x="1093" y="0"/>
                    <a:pt x="1098" y="10"/>
                    <a:pt x="1105" y="17"/>
                  </a:cubicBezTo>
                  <a:cubicBezTo>
                    <a:pt x="1145" y="53"/>
                    <a:pt x="1184" y="90"/>
                    <a:pt x="1225" y="125"/>
                  </a:cubicBezTo>
                  <a:cubicBezTo>
                    <a:pt x="1258" y="151"/>
                    <a:pt x="1284" y="183"/>
                    <a:pt x="1305" y="218"/>
                  </a:cubicBezTo>
                  <a:cubicBezTo>
                    <a:pt x="1314" y="234"/>
                    <a:pt x="1322" y="251"/>
                    <a:pt x="1329" y="268"/>
                  </a:cubicBezTo>
                  <a:cubicBezTo>
                    <a:pt x="1362" y="361"/>
                    <a:pt x="1414" y="447"/>
                    <a:pt x="1428" y="546"/>
                  </a:cubicBezTo>
                  <a:cubicBezTo>
                    <a:pt x="1435" y="598"/>
                    <a:pt x="1431" y="652"/>
                    <a:pt x="1444" y="702"/>
                  </a:cubicBezTo>
                  <a:cubicBezTo>
                    <a:pt x="1464" y="780"/>
                    <a:pt x="1444" y="848"/>
                    <a:pt x="1412" y="916"/>
                  </a:cubicBezTo>
                  <a:cubicBezTo>
                    <a:pt x="1405" y="931"/>
                    <a:pt x="1400" y="948"/>
                    <a:pt x="1398" y="964"/>
                  </a:cubicBezTo>
                  <a:cubicBezTo>
                    <a:pt x="1379" y="1084"/>
                    <a:pt x="1307" y="1172"/>
                    <a:pt x="1219" y="1246"/>
                  </a:cubicBezTo>
                  <a:cubicBezTo>
                    <a:pt x="1192" y="1268"/>
                    <a:pt x="1163" y="1289"/>
                    <a:pt x="1132" y="1307"/>
                  </a:cubicBezTo>
                  <a:cubicBezTo>
                    <a:pt x="1080" y="1336"/>
                    <a:pt x="1025" y="1359"/>
                    <a:pt x="967" y="1373"/>
                  </a:cubicBezTo>
                  <a:cubicBezTo>
                    <a:pt x="953" y="1377"/>
                    <a:pt x="939" y="1380"/>
                    <a:pt x="925" y="1380"/>
                  </a:cubicBezTo>
                  <a:cubicBezTo>
                    <a:pt x="902" y="1380"/>
                    <a:pt x="879" y="1374"/>
                    <a:pt x="859" y="1363"/>
                  </a:cubicBezTo>
                  <a:cubicBezTo>
                    <a:pt x="826" y="1345"/>
                    <a:pt x="790" y="1334"/>
                    <a:pt x="753" y="1332"/>
                  </a:cubicBezTo>
                  <a:cubicBezTo>
                    <a:pt x="673" y="1328"/>
                    <a:pt x="595" y="1304"/>
                    <a:pt x="526" y="1264"/>
                  </a:cubicBezTo>
                  <a:cubicBezTo>
                    <a:pt x="506" y="1253"/>
                    <a:pt x="487" y="1240"/>
                    <a:pt x="469" y="1226"/>
                  </a:cubicBezTo>
                  <a:cubicBezTo>
                    <a:pt x="425" y="1195"/>
                    <a:pt x="384" y="1161"/>
                    <a:pt x="342" y="1126"/>
                  </a:cubicBezTo>
                  <a:cubicBezTo>
                    <a:pt x="278" y="1075"/>
                    <a:pt x="212" y="1027"/>
                    <a:pt x="142" y="983"/>
                  </a:cubicBezTo>
                  <a:cubicBezTo>
                    <a:pt x="96" y="955"/>
                    <a:pt x="54" y="921"/>
                    <a:pt x="17" y="881"/>
                  </a:cubicBezTo>
                  <a:cubicBezTo>
                    <a:pt x="10" y="873"/>
                    <a:pt x="0" y="866"/>
                    <a:pt x="3" y="853"/>
                  </a:cubicBezTo>
                  <a:lnTo>
                    <a:pt x="1" y="85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29">
              <a:extLst>
                <a:ext uri="{FF2B5EF4-FFF2-40B4-BE49-F238E27FC236}">
                  <a16:creationId xmlns:a16="http://schemas.microsoft.com/office/drawing/2014/main" id="{98FDFF6B-DF5D-7232-2825-4185CC1D945E}"/>
                </a:ext>
              </a:extLst>
            </p:cNvPr>
            <p:cNvSpPr/>
            <p:nvPr/>
          </p:nvSpPr>
          <p:spPr>
            <a:xfrm>
              <a:off x="2933280" y="3372480"/>
              <a:ext cx="536400" cy="173160"/>
            </a:xfrm>
            <a:custGeom>
              <a:avLst/>
              <a:gdLst/>
              <a:ahLst/>
              <a:cxnLst/>
              <a:rect l="l" t="t" r="r" b="b"/>
              <a:pathLst>
                <a:path w="1490" h="481" extrusionOk="0">
                  <a:moveTo>
                    <a:pt x="1" y="147"/>
                  </a:moveTo>
                  <a:cubicBezTo>
                    <a:pt x="2" y="127"/>
                    <a:pt x="6" y="109"/>
                    <a:pt x="33" y="114"/>
                  </a:cubicBezTo>
                  <a:cubicBezTo>
                    <a:pt x="73" y="122"/>
                    <a:pt x="118" y="97"/>
                    <a:pt x="154" y="135"/>
                  </a:cubicBezTo>
                  <a:cubicBezTo>
                    <a:pt x="158" y="139"/>
                    <a:pt x="180" y="125"/>
                    <a:pt x="193" y="122"/>
                  </a:cubicBezTo>
                  <a:cubicBezTo>
                    <a:pt x="225" y="116"/>
                    <a:pt x="255" y="112"/>
                    <a:pt x="273" y="79"/>
                  </a:cubicBezTo>
                  <a:cubicBezTo>
                    <a:pt x="280" y="64"/>
                    <a:pt x="299" y="65"/>
                    <a:pt x="313" y="62"/>
                  </a:cubicBezTo>
                  <a:cubicBezTo>
                    <a:pt x="382" y="49"/>
                    <a:pt x="452" y="37"/>
                    <a:pt x="521" y="26"/>
                  </a:cubicBezTo>
                  <a:cubicBezTo>
                    <a:pt x="523" y="26"/>
                    <a:pt x="524" y="26"/>
                    <a:pt x="525" y="26"/>
                  </a:cubicBezTo>
                  <a:cubicBezTo>
                    <a:pt x="535" y="26"/>
                    <a:pt x="545" y="28"/>
                    <a:pt x="554" y="30"/>
                  </a:cubicBezTo>
                  <a:cubicBezTo>
                    <a:pt x="569" y="34"/>
                    <a:pt x="583" y="35"/>
                    <a:pt x="598" y="35"/>
                  </a:cubicBezTo>
                  <a:cubicBezTo>
                    <a:pt x="620" y="35"/>
                    <a:pt x="642" y="32"/>
                    <a:pt x="663" y="25"/>
                  </a:cubicBezTo>
                  <a:cubicBezTo>
                    <a:pt x="704" y="11"/>
                    <a:pt x="745" y="0"/>
                    <a:pt x="791" y="28"/>
                  </a:cubicBezTo>
                  <a:cubicBezTo>
                    <a:pt x="816" y="43"/>
                    <a:pt x="856" y="33"/>
                    <a:pt x="889" y="32"/>
                  </a:cubicBezTo>
                  <a:cubicBezTo>
                    <a:pt x="894" y="31"/>
                    <a:pt x="900" y="31"/>
                    <a:pt x="905" y="31"/>
                  </a:cubicBezTo>
                  <a:cubicBezTo>
                    <a:pt x="926" y="31"/>
                    <a:pt x="948" y="38"/>
                    <a:pt x="967" y="48"/>
                  </a:cubicBezTo>
                  <a:cubicBezTo>
                    <a:pt x="971" y="51"/>
                    <a:pt x="974" y="52"/>
                    <a:pt x="978" y="55"/>
                  </a:cubicBezTo>
                  <a:cubicBezTo>
                    <a:pt x="981" y="57"/>
                    <a:pt x="984" y="59"/>
                    <a:pt x="987" y="60"/>
                  </a:cubicBezTo>
                  <a:cubicBezTo>
                    <a:pt x="1012" y="75"/>
                    <a:pt x="1041" y="83"/>
                    <a:pt x="1070" y="83"/>
                  </a:cubicBezTo>
                  <a:cubicBezTo>
                    <a:pt x="1072" y="83"/>
                    <a:pt x="1074" y="83"/>
                    <a:pt x="1076" y="83"/>
                  </a:cubicBezTo>
                  <a:cubicBezTo>
                    <a:pt x="1080" y="82"/>
                    <a:pt x="1084" y="82"/>
                    <a:pt x="1087" y="82"/>
                  </a:cubicBezTo>
                  <a:cubicBezTo>
                    <a:pt x="1143" y="82"/>
                    <a:pt x="1198" y="97"/>
                    <a:pt x="1246" y="125"/>
                  </a:cubicBezTo>
                  <a:cubicBezTo>
                    <a:pt x="1249" y="127"/>
                    <a:pt x="1253" y="129"/>
                    <a:pt x="1256" y="131"/>
                  </a:cubicBezTo>
                  <a:cubicBezTo>
                    <a:pt x="1258" y="132"/>
                    <a:pt x="1260" y="134"/>
                    <a:pt x="1261" y="134"/>
                  </a:cubicBezTo>
                  <a:cubicBezTo>
                    <a:pt x="1274" y="143"/>
                    <a:pt x="1288" y="146"/>
                    <a:pt x="1303" y="148"/>
                  </a:cubicBezTo>
                  <a:cubicBezTo>
                    <a:pt x="1362" y="158"/>
                    <a:pt x="1416" y="186"/>
                    <a:pt x="1476" y="189"/>
                  </a:cubicBezTo>
                  <a:lnTo>
                    <a:pt x="1477" y="189"/>
                  </a:lnTo>
                  <a:cubicBezTo>
                    <a:pt x="1479" y="189"/>
                    <a:pt x="1481" y="190"/>
                    <a:pt x="1483" y="191"/>
                  </a:cubicBezTo>
                  <a:cubicBezTo>
                    <a:pt x="1485" y="192"/>
                    <a:pt x="1486" y="193"/>
                    <a:pt x="1487" y="195"/>
                  </a:cubicBezTo>
                  <a:cubicBezTo>
                    <a:pt x="1488" y="197"/>
                    <a:pt x="1489" y="199"/>
                    <a:pt x="1489" y="201"/>
                  </a:cubicBezTo>
                  <a:cubicBezTo>
                    <a:pt x="1489" y="202"/>
                    <a:pt x="1489" y="203"/>
                    <a:pt x="1489" y="203"/>
                  </a:cubicBezTo>
                  <a:cubicBezTo>
                    <a:pt x="1489" y="213"/>
                    <a:pt x="1479" y="214"/>
                    <a:pt x="1472" y="214"/>
                  </a:cubicBezTo>
                  <a:cubicBezTo>
                    <a:pt x="1469" y="214"/>
                    <a:pt x="1467" y="214"/>
                    <a:pt x="1464" y="214"/>
                  </a:cubicBezTo>
                  <a:cubicBezTo>
                    <a:pt x="1431" y="214"/>
                    <a:pt x="1399" y="207"/>
                    <a:pt x="1369" y="194"/>
                  </a:cubicBezTo>
                  <a:cubicBezTo>
                    <a:pt x="1339" y="180"/>
                    <a:pt x="1307" y="169"/>
                    <a:pt x="1275" y="163"/>
                  </a:cubicBezTo>
                  <a:cubicBezTo>
                    <a:pt x="1250" y="157"/>
                    <a:pt x="1226" y="147"/>
                    <a:pt x="1204" y="135"/>
                  </a:cubicBezTo>
                  <a:cubicBezTo>
                    <a:pt x="1199" y="132"/>
                    <a:pt x="1195" y="129"/>
                    <a:pt x="1191" y="127"/>
                  </a:cubicBezTo>
                  <a:cubicBezTo>
                    <a:pt x="1156" y="104"/>
                    <a:pt x="1109" y="110"/>
                    <a:pt x="1066" y="110"/>
                  </a:cubicBezTo>
                  <a:cubicBezTo>
                    <a:pt x="1060" y="111"/>
                    <a:pt x="1055" y="111"/>
                    <a:pt x="1050" y="111"/>
                  </a:cubicBezTo>
                  <a:cubicBezTo>
                    <a:pt x="1020" y="111"/>
                    <a:pt x="991" y="104"/>
                    <a:pt x="965" y="88"/>
                  </a:cubicBezTo>
                  <a:cubicBezTo>
                    <a:pt x="955" y="83"/>
                    <a:pt x="946" y="76"/>
                    <a:pt x="937" y="68"/>
                  </a:cubicBezTo>
                  <a:cubicBezTo>
                    <a:pt x="934" y="66"/>
                    <a:pt x="932" y="64"/>
                    <a:pt x="929" y="62"/>
                  </a:cubicBezTo>
                  <a:cubicBezTo>
                    <a:pt x="921" y="58"/>
                    <a:pt x="912" y="55"/>
                    <a:pt x="903" y="55"/>
                  </a:cubicBezTo>
                  <a:cubicBezTo>
                    <a:pt x="899" y="55"/>
                    <a:pt x="895" y="56"/>
                    <a:pt x="891" y="57"/>
                  </a:cubicBezTo>
                  <a:cubicBezTo>
                    <a:pt x="845" y="60"/>
                    <a:pt x="799" y="61"/>
                    <a:pt x="754" y="61"/>
                  </a:cubicBezTo>
                  <a:cubicBezTo>
                    <a:pt x="697" y="61"/>
                    <a:pt x="641" y="59"/>
                    <a:pt x="584" y="55"/>
                  </a:cubicBezTo>
                  <a:cubicBezTo>
                    <a:pt x="498" y="48"/>
                    <a:pt x="420" y="68"/>
                    <a:pt x="339" y="79"/>
                  </a:cubicBezTo>
                  <a:cubicBezTo>
                    <a:pt x="329" y="79"/>
                    <a:pt x="320" y="83"/>
                    <a:pt x="312" y="87"/>
                  </a:cubicBezTo>
                  <a:cubicBezTo>
                    <a:pt x="304" y="92"/>
                    <a:pt x="298" y="98"/>
                    <a:pt x="293" y="106"/>
                  </a:cubicBezTo>
                  <a:cubicBezTo>
                    <a:pt x="359" y="91"/>
                    <a:pt x="418" y="112"/>
                    <a:pt x="480" y="94"/>
                  </a:cubicBezTo>
                  <a:cubicBezTo>
                    <a:pt x="474" y="103"/>
                    <a:pt x="466" y="111"/>
                    <a:pt x="456" y="116"/>
                  </a:cubicBezTo>
                  <a:cubicBezTo>
                    <a:pt x="448" y="121"/>
                    <a:pt x="439" y="123"/>
                    <a:pt x="430" y="125"/>
                  </a:cubicBezTo>
                  <a:cubicBezTo>
                    <a:pt x="394" y="137"/>
                    <a:pt x="359" y="147"/>
                    <a:pt x="324" y="160"/>
                  </a:cubicBezTo>
                  <a:cubicBezTo>
                    <a:pt x="297" y="170"/>
                    <a:pt x="297" y="180"/>
                    <a:pt x="316" y="200"/>
                  </a:cubicBezTo>
                  <a:cubicBezTo>
                    <a:pt x="332" y="216"/>
                    <a:pt x="350" y="229"/>
                    <a:pt x="367" y="244"/>
                  </a:cubicBezTo>
                  <a:cubicBezTo>
                    <a:pt x="443" y="307"/>
                    <a:pt x="518" y="371"/>
                    <a:pt x="593" y="435"/>
                  </a:cubicBezTo>
                  <a:cubicBezTo>
                    <a:pt x="607" y="447"/>
                    <a:pt x="620" y="461"/>
                    <a:pt x="640" y="480"/>
                  </a:cubicBezTo>
                  <a:cubicBezTo>
                    <a:pt x="630" y="479"/>
                    <a:pt x="620" y="476"/>
                    <a:pt x="612" y="471"/>
                  </a:cubicBezTo>
                  <a:cubicBezTo>
                    <a:pt x="605" y="467"/>
                    <a:pt x="600" y="462"/>
                    <a:pt x="595" y="457"/>
                  </a:cubicBezTo>
                  <a:cubicBezTo>
                    <a:pt x="559" y="427"/>
                    <a:pt x="523" y="397"/>
                    <a:pt x="489" y="367"/>
                  </a:cubicBezTo>
                  <a:cubicBezTo>
                    <a:pt x="458" y="337"/>
                    <a:pt x="424" y="313"/>
                    <a:pt x="387" y="291"/>
                  </a:cubicBezTo>
                  <a:cubicBezTo>
                    <a:pt x="375" y="284"/>
                    <a:pt x="362" y="277"/>
                    <a:pt x="349" y="271"/>
                  </a:cubicBezTo>
                  <a:lnTo>
                    <a:pt x="349" y="261"/>
                  </a:lnTo>
                  <a:cubicBezTo>
                    <a:pt x="328" y="231"/>
                    <a:pt x="301" y="205"/>
                    <a:pt x="272" y="183"/>
                  </a:cubicBezTo>
                  <a:cubicBezTo>
                    <a:pt x="235" y="152"/>
                    <a:pt x="185" y="162"/>
                    <a:pt x="139" y="172"/>
                  </a:cubicBezTo>
                  <a:cubicBezTo>
                    <a:pt x="126" y="175"/>
                    <a:pt x="105" y="193"/>
                    <a:pt x="109" y="157"/>
                  </a:cubicBezTo>
                  <a:cubicBezTo>
                    <a:pt x="111" y="144"/>
                    <a:pt x="98" y="146"/>
                    <a:pt x="89" y="146"/>
                  </a:cubicBezTo>
                  <a:lnTo>
                    <a:pt x="0" y="146"/>
                  </a:lnTo>
                  <a:lnTo>
                    <a:pt x="1" y="147"/>
                  </a:lnTo>
                  <a:moveTo>
                    <a:pt x="333" y="126"/>
                  </a:moveTo>
                  <a:cubicBezTo>
                    <a:pt x="324" y="124"/>
                    <a:pt x="314" y="123"/>
                    <a:pt x="305" y="123"/>
                  </a:cubicBezTo>
                  <a:cubicBezTo>
                    <a:pt x="282" y="123"/>
                    <a:pt x="261" y="129"/>
                    <a:pt x="242" y="140"/>
                  </a:cubicBezTo>
                  <a:cubicBezTo>
                    <a:pt x="240" y="141"/>
                    <a:pt x="239" y="142"/>
                    <a:pt x="238" y="142"/>
                  </a:cubicBezTo>
                  <a:cubicBezTo>
                    <a:pt x="247" y="145"/>
                    <a:pt x="257" y="146"/>
                    <a:pt x="267" y="146"/>
                  </a:cubicBezTo>
                  <a:cubicBezTo>
                    <a:pt x="289" y="146"/>
                    <a:pt x="310" y="140"/>
                    <a:pt x="328" y="130"/>
                  </a:cubicBezTo>
                  <a:cubicBezTo>
                    <a:pt x="330" y="129"/>
                    <a:pt x="332" y="128"/>
                    <a:pt x="334" y="126"/>
                  </a:cubicBezTo>
                  <a:lnTo>
                    <a:pt x="333" y="12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29">
              <a:extLst>
                <a:ext uri="{FF2B5EF4-FFF2-40B4-BE49-F238E27FC236}">
                  <a16:creationId xmlns:a16="http://schemas.microsoft.com/office/drawing/2014/main" id="{BBC54E12-1BD7-22BD-655C-0DFEDD0E79D8}"/>
                </a:ext>
              </a:extLst>
            </p:cNvPr>
            <p:cNvSpPr/>
            <p:nvPr/>
          </p:nvSpPr>
          <p:spPr>
            <a:xfrm>
              <a:off x="2991240" y="3610440"/>
              <a:ext cx="288720" cy="245160"/>
            </a:xfrm>
            <a:custGeom>
              <a:avLst/>
              <a:gdLst/>
              <a:ahLst/>
              <a:cxnLst/>
              <a:rect l="l" t="t" r="r" b="b"/>
              <a:pathLst>
                <a:path w="802" h="681" extrusionOk="0">
                  <a:moveTo>
                    <a:pt x="20" y="0"/>
                  </a:moveTo>
                  <a:cubicBezTo>
                    <a:pt x="47" y="12"/>
                    <a:pt x="47" y="40"/>
                    <a:pt x="67" y="57"/>
                  </a:cubicBezTo>
                  <a:cubicBezTo>
                    <a:pt x="47" y="63"/>
                    <a:pt x="46" y="43"/>
                    <a:pt x="30" y="49"/>
                  </a:cubicBezTo>
                  <a:cubicBezTo>
                    <a:pt x="40" y="71"/>
                    <a:pt x="38" y="99"/>
                    <a:pt x="72" y="105"/>
                  </a:cubicBezTo>
                  <a:cubicBezTo>
                    <a:pt x="75" y="105"/>
                    <a:pt x="76" y="118"/>
                    <a:pt x="78" y="125"/>
                  </a:cubicBezTo>
                  <a:cubicBezTo>
                    <a:pt x="81" y="130"/>
                    <a:pt x="84" y="136"/>
                    <a:pt x="87" y="141"/>
                  </a:cubicBezTo>
                  <a:cubicBezTo>
                    <a:pt x="112" y="184"/>
                    <a:pt x="145" y="221"/>
                    <a:pt x="185" y="250"/>
                  </a:cubicBezTo>
                  <a:cubicBezTo>
                    <a:pt x="221" y="280"/>
                    <a:pt x="258" y="307"/>
                    <a:pt x="298" y="331"/>
                  </a:cubicBezTo>
                  <a:cubicBezTo>
                    <a:pt x="299" y="331"/>
                    <a:pt x="300" y="332"/>
                    <a:pt x="301" y="333"/>
                  </a:cubicBezTo>
                  <a:cubicBezTo>
                    <a:pt x="311" y="338"/>
                    <a:pt x="319" y="346"/>
                    <a:pt x="325" y="356"/>
                  </a:cubicBezTo>
                  <a:cubicBezTo>
                    <a:pt x="330" y="365"/>
                    <a:pt x="333" y="378"/>
                    <a:pt x="333" y="389"/>
                  </a:cubicBezTo>
                  <a:cubicBezTo>
                    <a:pt x="333" y="390"/>
                    <a:pt x="333" y="391"/>
                    <a:pt x="333" y="391"/>
                  </a:cubicBezTo>
                  <a:cubicBezTo>
                    <a:pt x="299" y="391"/>
                    <a:pt x="280" y="360"/>
                    <a:pt x="249" y="353"/>
                  </a:cubicBezTo>
                  <a:cubicBezTo>
                    <a:pt x="247" y="356"/>
                    <a:pt x="246" y="360"/>
                    <a:pt x="245" y="363"/>
                  </a:cubicBezTo>
                  <a:cubicBezTo>
                    <a:pt x="306" y="407"/>
                    <a:pt x="355" y="467"/>
                    <a:pt x="423" y="502"/>
                  </a:cubicBezTo>
                  <a:cubicBezTo>
                    <a:pt x="440" y="510"/>
                    <a:pt x="456" y="528"/>
                    <a:pt x="478" y="510"/>
                  </a:cubicBezTo>
                  <a:cubicBezTo>
                    <a:pt x="479" y="509"/>
                    <a:pt x="479" y="509"/>
                    <a:pt x="480" y="509"/>
                  </a:cubicBezTo>
                  <a:cubicBezTo>
                    <a:pt x="481" y="508"/>
                    <a:pt x="483" y="507"/>
                    <a:pt x="485" y="507"/>
                  </a:cubicBezTo>
                  <a:cubicBezTo>
                    <a:pt x="487" y="507"/>
                    <a:pt x="489" y="508"/>
                    <a:pt x="491" y="509"/>
                  </a:cubicBezTo>
                  <a:cubicBezTo>
                    <a:pt x="492" y="509"/>
                    <a:pt x="493" y="510"/>
                    <a:pt x="493" y="511"/>
                  </a:cubicBezTo>
                  <a:cubicBezTo>
                    <a:pt x="549" y="567"/>
                    <a:pt x="623" y="570"/>
                    <a:pt x="694" y="584"/>
                  </a:cubicBezTo>
                  <a:cubicBezTo>
                    <a:pt x="687" y="601"/>
                    <a:pt x="671" y="591"/>
                    <a:pt x="661" y="598"/>
                  </a:cubicBezTo>
                  <a:cubicBezTo>
                    <a:pt x="691" y="604"/>
                    <a:pt x="722" y="606"/>
                    <a:pt x="752" y="606"/>
                  </a:cubicBezTo>
                  <a:cubicBezTo>
                    <a:pt x="768" y="606"/>
                    <a:pt x="785" y="605"/>
                    <a:pt x="801" y="604"/>
                  </a:cubicBezTo>
                  <a:cubicBezTo>
                    <a:pt x="777" y="626"/>
                    <a:pt x="776" y="627"/>
                    <a:pt x="718" y="624"/>
                  </a:cubicBezTo>
                  <a:cubicBezTo>
                    <a:pt x="687" y="624"/>
                    <a:pt x="657" y="611"/>
                    <a:pt x="622" y="624"/>
                  </a:cubicBezTo>
                  <a:lnTo>
                    <a:pt x="774" y="680"/>
                  </a:lnTo>
                  <a:cubicBezTo>
                    <a:pt x="692" y="677"/>
                    <a:pt x="483" y="604"/>
                    <a:pt x="448" y="568"/>
                  </a:cubicBezTo>
                  <a:cubicBezTo>
                    <a:pt x="472" y="566"/>
                    <a:pt x="488" y="583"/>
                    <a:pt x="507" y="586"/>
                  </a:cubicBezTo>
                  <a:cubicBezTo>
                    <a:pt x="514" y="586"/>
                    <a:pt x="521" y="592"/>
                    <a:pt x="524" y="580"/>
                  </a:cubicBezTo>
                  <a:cubicBezTo>
                    <a:pt x="527" y="568"/>
                    <a:pt x="532" y="563"/>
                    <a:pt x="519" y="558"/>
                  </a:cubicBezTo>
                  <a:cubicBezTo>
                    <a:pt x="508" y="552"/>
                    <a:pt x="496" y="546"/>
                    <a:pt x="484" y="542"/>
                  </a:cubicBezTo>
                  <a:cubicBezTo>
                    <a:pt x="397" y="523"/>
                    <a:pt x="330" y="468"/>
                    <a:pt x="258" y="423"/>
                  </a:cubicBezTo>
                  <a:cubicBezTo>
                    <a:pt x="238" y="378"/>
                    <a:pt x="181" y="362"/>
                    <a:pt x="166" y="312"/>
                  </a:cubicBezTo>
                  <a:cubicBezTo>
                    <a:pt x="165" y="310"/>
                    <a:pt x="165" y="309"/>
                    <a:pt x="164" y="307"/>
                  </a:cubicBezTo>
                  <a:cubicBezTo>
                    <a:pt x="160" y="300"/>
                    <a:pt x="154" y="294"/>
                    <a:pt x="147" y="290"/>
                  </a:cubicBezTo>
                  <a:cubicBezTo>
                    <a:pt x="143" y="288"/>
                    <a:pt x="139" y="286"/>
                    <a:pt x="135" y="285"/>
                  </a:cubicBezTo>
                  <a:cubicBezTo>
                    <a:pt x="133" y="315"/>
                    <a:pt x="159" y="334"/>
                    <a:pt x="161" y="361"/>
                  </a:cubicBezTo>
                  <a:cubicBezTo>
                    <a:pt x="144" y="359"/>
                    <a:pt x="143" y="342"/>
                    <a:pt x="137" y="331"/>
                  </a:cubicBezTo>
                  <a:cubicBezTo>
                    <a:pt x="135" y="329"/>
                    <a:pt x="134" y="327"/>
                    <a:pt x="133" y="325"/>
                  </a:cubicBezTo>
                  <a:cubicBezTo>
                    <a:pt x="127" y="316"/>
                    <a:pt x="124" y="306"/>
                    <a:pt x="121" y="296"/>
                  </a:cubicBezTo>
                  <a:cubicBezTo>
                    <a:pt x="114" y="257"/>
                    <a:pt x="84" y="226"/>
                    <a:pt x="82" y="183"/>
                  </a:cubicBezTo>
                  <a:cubicBezTo>
                    <a:pt x="80" y="156"/>
                    <a:pt x="55" y="130"/>
                    <a:pt x="37" y="107"/>
                  </a:cubicBezTo>
                  <a:cubicBezTo>
                    <a:pt x="13" y="74"/>
                    <a:pt x="0" y="40"/>
                    <a:pt x="20" y="1"/>
                  </a:cubicBezTo>
                  <a:lnTo>
                    <a:pt x="2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29">
              <a:extLst>
                <a:ext uri="{FF2B5EF4-FFF2-40B4-BE49-F238E27FC236}">
                  <a16:creationId xmlns:a16="http://schemas.microsoft.com/office/drawing/2014/main" id="{0A213630-EDF6-E4C2-027A-2DEFC661ABE3}"/>
                </a:ext>
              </a:extLst>
            </p:cNvPr>
            <p:cNvSpPr/>
            <p:nvPr/>
          </p:nvSpPr>
          <p:spPr>
            <a:xfrm>
              <a:off x="3895920" y="3645720"/>
              <a:ext cx="109440" cy="82440"/>
            </a:xfrm>
            <a:custGeom>
              <a:avLst/>
              <a:gdLst/>
              <a:ahLst/>
              <a:cxnLst/>
              <a:rect l="l" t="t" r="r" b="b"/>
              <a:pathLst>
                <a:path w="304" h="229" extrusionOk="0">
                  <a:moveTo>
                    <a:pt x="2" y="0"/>
                  </a:moveTo>
                  <a:cubicBezTo>
                    <a:pt x="58" y="24"/>
                    <a:pt x="116" y="26"/>
                    <a:pt x="172" y="36"/>
                  </a:cubicBezTo>
                  <a:cubicBezTo>
                    <a:pt x="228" y="45"/>
                    <a:pt x="294" y="120"/>
                    <a:pt x="302" y="180"/>
                  </a:cubicBezTo>
                  <a:cubicBezTo>
                    <a:pt x="303" y="183"/>
                    <a:pt x="303" y="186"/>
                    <a:pt x="303" y="189"/>
                  </a:cubicBezTo>
                  <a:cubicBezTo>
                    <a:pt x="303" y="194"/>
                    <a:pt x="302" y="197"/>
                    <a:pt x="300" y="202"/>
                  </a:cubicBezTo>
                  <a:cubicBezTo>
                    <a:pt x="297" y="206"/>
                    <a:pt x="294" y="210"/>
                    <a:pt x="290" y="212"/>
                  </a:cubicBezTo>
                  <a:cubicBezTo>
                    <a:pt x="286" y="214"/>
                    <a:pt x="282" y="216"/>
                    <a:pt x="277" y="216"/>
                  </a:cubicBezTo>
                  <a:cubicBezTo>
                    <a:pt x="276" y="216"/>
                    <a:pt x="276" y="216"/>
                    <a:pt x="275" y="216"/>
                  </a:cubicBezTo>
                  <a:cubicBezTo>
                    <a:pt x="210" y="228"/>
                    <a:pt x="110" y="189"/>
                    <a:pt x="82" y="132"/>
                  </a:cubicBezTo>
                  <a:cubicBezTo>
                    <a:pt x="78" y="122"/>
                    <a:pt x="74" y="111"/>
                    <a:pt x="69" y="101"/>
                  </a:cubicBezTo>
                  <a:cubicBezTo>
                    <a:pt x="54" y="73"/>
                    <a:pt x="44" y="40"/>
                    <a:pt x="8" y="28"/>
                  </a:cubicBezTo>
                  <a:cubicBezTo>
                    <a:pt x="3" y="26"/>
                    <a:pt x="0" y="18"/>
                    <a:pt x="2" y="0"/>
                  </a:cubicBezTo>
                  <a:moveTo>
                    <a:pt x="216" y="160"/>
                  </a:moveTo>
                  <a:cubicBezTo>
                    <a:pt x="225" y="152"/>
                    <a:pt x="229" y="149"/>
                    <a:pt x="233" y="145"/>
                  </a:cubicBezTo>
                  <a:cubicBezTo>
                    <a:pt x="237" y="141"/>
                    <a:pt x="251" y="133"/>
                    <a:pt x="242" y="124"/>
                  </a:cubicBezTo>
                  <a:cubicBezTo>
                    <a:pt x="232" y="115"/>
                    <a:pt x="221" y="124"/>
                    <a:pt x="216" y="133"/>
                  </a:cubicBezTo>
                  <a:cubicBezTo>
                    <a:pt x="216" y="138"/>
                    <a:pt x="215" y="143"/>
                    <a:pt x="215" y="148"/>
                  </a:cubicBezTo>
                  <a:cubicBezTo>
                    <a:pt x="215" y="152"/>
                    <a:pt x="215" y="156"/>
                    <a:pt x="216" y="16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29">
              <a:extLst>
                <a:ext uri="{FF2B5EF4-FFF2-40B4-BE49-F238E27FC236}">
                  <a16:creationId xmlns:a16="http://schemas.microsoft.com/office/drawing/2014/main" id="{5E5ED791-0DE0-22F6-52CC-7B9DC2845AD1}"/>
                </a:ext>
              </a:extLst>
            </p:cNvPr>
            <p:cNvSpPr/>
            <p:nvPr/>
          </p:nvSpPr>
          <p:spPr>
            <a:xfrm>
              <a:off x="3299040" y="3427200"/>
              <a:ext cx="165240" cy="85680"/>
            </a:xfrm>
            <a:custGeom>
              <a:avLst/>
              <a:gdLst/>
              <a:ahLst/>
              <a:cxnLst/>
              <a:rect l="l" t="t" r="r" b="b"/>
              <a:pathLst>
                <a:path w="459" h="238" extrusionOk="0">
                  <a:moveTo>
                    <a:pt x="68" y="47"/>
                  </a:moveTo>
                  <a:cubicBezTo>
                    <a:pt x="50" y="26"/>
                    <a:pt x="20" y="28"/>
                    <a:pt x="0" y="10"/>
                  </a:cubicBezTo>
                  <a:cubicBezTo>
                    <a:pt x="13" y="0"/>
                    <a:pt x="23" y="10"/>
                    <a:pt x="34" y="14"/>
                  </a:cubicBezTo>
                  <a:cubicBezTo>
                    <a:pt x="47" y="20"/>
                    <a:pt x="61" y="23"/>
                    <a:pt x="75" y="23"/>
                  </a:cubicBezTo>
                  <a:cubicBezTo>
                    <a:pt x="83" y="23"/>
                    <a:pt x="90" y="22"/>
                    <a:pt x="98" y="20"/>
                  </a:cubicBezTo>
                  <a:cubicBezTo>
                    <a:pt x="123" y="18"/>
                    <a:pt x="146" y="35"/>
                    <a:pt x="171" y="39"/>
                  </a:cubicBezTo>
                  <a:cubicBezTo>
                    <a:pt x="241" y="51"/>
                    <a:pt x="308" y="75"/>
                    <a:pt x="370" y="110"/>
                  </a:cubicBezTo>
                  <a:cubicBezTo>
                    <a:pt x="379" y="116"/>
                    <a:pt x="388" y="122"/>
                    <a:pt x="398" y="128"/>
                  </a:cubicBezTo>
                  <a:cubicBezTo>
                    <a:pt x="404" y="132"/>
                    <a:pt x="410" y="136"/>
                    <a:pt x="415" y="142"/>
                  </a:cubicBezTo>
                  <a:cubicBezTo>
                    <a:pt x="417" y="144"/>
                    <a:pt x="417" y="148"/>
                    <a:pt x="420" y="158"/>
                  </a:cubicBezTo>
                  <a:cubicBezTo>
                    <a:pt x="367" y="134"/>
                    <a:pt x="323" y="95"/>
                    <a:pt x="256" y="83"/>
                  </a:cubicBezTo>
                  <a:cubicBezTo>
                    <a:pt x="331" y="137"/>
                    <a:pt x="402" y="177"/>
                    <a:pt x="458" y="237"/>
                  </a:cubicBezTo>
                  <a:cubicBezTo>
                    <a:pt x="410" y="215"/>
                    <a:pt x="373" y="177"/>
                    <a:pt x="323" y="151"/>
                  </a:cubicBezTo>
                  <a:cubicBezTo>
                    <a:pt x="319" y="165"/>
                    <a:pt x="334" y="169"/>
                    <a:pt x="334" y="180"/>
                  </a:cubicBezTo>
                  <a:cubicBezTo>
                    <a:pt x="324" y="189"/>
                    <a:pt x="320" y="178"/>
                    <a:pt x="314" y="173"/>
                  </a:cubicBezTo>
                  <a:cubicBezTo>
                    <a:pt x="241" y="112"/>
                    <a:pt x="153" y="81"/>
                    <a:pt x="66" y="46"/>
                  </a:cubicBezTo>
                  <a:lnTo>
                    <a:pt x="68" y="4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29">
              <a:extLst>
                <a:ext uri="{FF2B5EF4-FFF2-40B4-BE49-F238E27FC236}">
                  <a16:creationId xmlns:a16="http://schemas.microsoft.com/office/drawing/2014/main" id="{899A5DE8-349E-518B-7213-B36FFBB23B41}"/>
                </a:ext>
              </a:extLst>
            </p:cNvPr>
            <p:cNvSpPr/>
            <p:nvPr/>
          </p:nvSpPr>
          <p:spPr>
            <a:xfrm>
              <a:off x="2990520" y="3515760"/>
              <a:ext cx="114840" cy="187920"/>
            </a:xfrm>
            <a:custGeom>
              <a:avLst/>
              <a:gdLst/>
              <a:ahLst/>
              <a:cxnLst/>
              <a:rect l="l" t="t" r="r" b="b"/>
              <a:pathLst>
                <a:path w="319" h="522" extrusionOk="0">
                  <a:moveTo>
                    <a:pt x="207" y="488"/>
                  </a:moveTo>
                  <a:cubicBezTo>
                    <a:pt x="159" y="461"/>
                    <a:pt x="124" y="419"/>
                    <a:pt x="79" y="388"/>
                  </a:cubicBezTo>
                  <a:cubicBezTo>
                    <a:pt x="96" y="390"/>
                    <a:pt x="114" y="384"/>
                    <a:pt x="126" y="403"/>
                  </a:cubicBezTo>
                  <a:cubicBezTo>
                    <a:pt x="130" y="410"/>
                    <a:pt x="139" y="409"/>
                    <a:pt x="145" y="403"/>
                  </a:cubicBezTo>
                  <a:cubicBezTo>
                    <a:pt x="150" y="396"/>
                    <a:pt x="156" y="392"/>
                    <a:pt x="150" y="384"/>
                  </a:cubicBezTo>
                  <a:cubicBezTo>
                    <a:pt x="144" y="375"/>
                    <a:pt x="133" y="360"/>
                    <a:pt x="124" y="348"/>
                  </a:cubicBezTo>
                  <a:cubicBezTo>
                    <a:pt x="108" y="328"/>
                    <a:pt x="94" y="306"/>
                    <a:pt x="81" y="283"/>
                  </a:cubicBezTo>
                  <a:cubicBezTo>
                    <a:pt x="43" y="217"/>
                    <a:pt x="17" y="145"/>
                    <a:pt x="3" y="71"/>
                  </a:cubicBezTo>
                  <a:cubicBezTo>
                    <a:pt x="1" y="64"/>
                    <a:pt x="0" y="57"/>
                    <a:pt x="0" y="49"/>
                  </a:cubicBezTo>
                  <a:cubicBezTo>
                    <a:pt x="0" y="38"/>
                    <a:pt x="4" y="27"/>
                    <a:pt x="9" y="17"/>
                  </a:cubicBezTo>
                  <a:cubicBezTo>
                    <a:pt x="12" y="12"/>
                    <a:pt x="15" y="7"/>
                    <a:pt x="18" y="4"/>
                  </a:cubicBezTo>
                  <a:cubicBezTo>
                    <a:pt x="19" y="3"/>
                    <a:pt x="19" y="3"/>
                    <a:pt x="20" y="2"/>
                  </a:cubicBezTo>
                  <a:cubicBezTo>
                    <a:pt x="23" y="0"/>
                    <a:pt x="26" y="0"/>
                    <a:pt x="28" y="0"/>
                  </a:cubicBezTo>
                  <a:cubicBezTo>
                    <a:pt x="30" y="0"/>
                    <a:pt x="32" y="0"/>
                    <a:pt x="33" y="1"/>
                  </a:cubicBezTo>
                  <a:cubicBezTo>
                    <a:pt x="40" y="5"/>
                    <a:pt x="43" y="12"/>
                    <a:pt x="33" y="17"/>
                  </a:cubicBezTo>
                  <a:cubicBezTo>
                    <a:pt x="15" y="29"/>
                    <a:pt x="19" y="47"/>
                    <a:pt x="22" y="63"/>
                  </a:cubicBezTo>
                  <a:cubicBezTo>
                    <a:pt x="31" y="103"/>
                    <a:pt x="27" y="148"/>
                    <a:pt x="64" y="178"/>
                  </a:cubicBezTo>
                  <a:cubicBezTo>
                    <a:pt x="67" y="181"/>
                    <a:pt x="67" y="188"/>
                    <a:pt x="69" y="193"/>
                  </a:cubicBezTo>
                  <a:cubicBezTo>
                    <a:pt x="70" y="198"/>
                    <a:pt x="73" y="208"/>
                    <a:pt x="75" y="215"/>
                  </a:cubicBezTo>
                  <a:cubicBezTo>
                    <a:pt x="91" y="286"/>
                    <a:pt x="130" y="335"/>
                    <a:pt x="207" y="345"/>
                  </a:cubicBezTo>
                  <a:lnTo>
                    <a:pt x="222" y="363"/>
                  </a:lnTo>
                  <a:cubicBezTo>
                    <a:pt x="195" y="372"/>
                    <a:pt x="178" y="346"/>
                    <a:pt x="143" y="342"/>
                  </a:cubicBezTo>
                  <a:cubicBezTo>
                    <a:pt x="172" y="380"/>
                    <a:pt x="195" y="412"/>
                    <a:pt x="219" y="443"/>
                  </a:cubicBezTo>
                  <a:cubicBezTo>
                    <a:pt x="242" y="473"/>
                    <a:pt x="284" y="488"/>
                    <a:pt x="318" y="519"/>
                  </a:cubicBezTo>
                  <a:cubicBezTo>
                    <a:pt x="288" y="521"/>
                    <a:pt x="272" y="493"/>
                    <a:pt x="246" y="499"/>
                  </a:cubicBezTo>
                  <a:lnTo>
                    <a:pt x="207" y="48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29">
              <a:extLst>
                <a:ext uri="{FF2B5EF4-FFF2-40B4-BE49-F238E27FC236}">
                  <a16:creationId xmlns:a16="http://schemas.microsoft.com/office/drawing/2014/main" id="{B4D620DC-6A21-D560-26F7-3FAEABCC5D95}"/>
                </a:ext>
              </a:extLst>
            </p:cNvPr>
            <p:cNvSpPr/>
            <p:nvPr/>
          </p:nvSpPr>
          <p:spPr>
            <a:xfrm>
              <a:off x="3152520" y="3400560"/>
              <a:ext cx="148680" cy="42120"/>
            </a:xfrm>
            <a:custGeom>
              <a:avLst/>
              <a:gdLst/>
              <a:ahLst/>
              <a:cxnLst/>
              <a:rect l="l" t="t" r="r" b="b"/>
              <a:pathLst>
                <a:path w="413" h="117" extrusionOk="0">
                  <a:moveTo>
                    <a:pt x="95" y="57"/>
                  </a:moveTo>
                  <a:cubicBezTo>
                    <a:pt x="121" y="38"/>
                    <a:pt x="145" y="57"/>
                    <a:pt x="167" y="35"/>
                  </a:cubicBezTo>
                  <a:cubicBezTo>
                    <a:pt x="108" y="35"/>
                    <a:pt x="53" y="37"/>
                    <a:pt x="0" y="7"/>
                  </a:cubicBezTo>
                  <a:cubicBezTo>
                    <a:pt x="37" y="2"/>
                    <a:pt x="75" y="0"/>
                    <a:pt x="113" y="0"/>
                  </a:cubicBezTo>
                  <a:cubicBezTo>
                    <a:pt x="183" y="0"/>
                    <a:pt x="253" y="8"/>
                    <a:pt x="322" y="24"/>
                  </a:cubicBezTo>
                  <a:cubicBezTo>
                    <a:pt x="328" y="44"/>
                    <a:pt x="302" y="50"/>
                    <a:pt x="311" y="67"/>
                  </a:cubicBezTo>
                  <a:cubicBezTo>
                    <a:pt x="320" y="83"/>
                    <a:pt x="333" y="79"/>
                    <a:pt x="345" y="84"/>
                  </a:cubicBezTo>
                  <a:cubicBezTo>
                    <a:pt x="356" y="88"/>
                    <a:pt x="377" y="95"/>
                    <a:pt x="392" y="101"/>
                  </a:cubicBezTo>
                  <a:cubicBezTo>
                    <a:pt x="399" y="106"/>
                    <a:pt x="406" y="111"/>
                    <a:pt x="412" y="116"/>
                  </a:cubicBezTo>
                  <a:cubicBezTo>
                    <a:pt x="300" y="93"/>
                    <a:pt x="205" y="56"/>
                    <a:pt x="95" y="57"/>
                  </a:cubicBezTo>
                  <a:moveTo>
                    <a:pt x="269" y="27"/>
                  </a:moveTo>
                  <a:lnTo>
                    <a:pt x="241" y="29"/>
                  </a:lnTo>
                  <a:cubicBezTo>
                    <a:pt x="247" y="31"/>
                    <a:pt x="254" y="33"/>
                    <a:pt x="269" y="26"/>
                  </a:cubicBezTo>
                  <a:lnTo>
                    <a:pt x="269" y="2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29">
              <a:extLst>
                <a:ext uri="{FF2B5EF4-FFF2-40B4-BE49-F238E27FC236}">
                  <a16:creationId xmlns:a16="http://schemas.microsoft.com/office/drawing/2014/main" id="{1772CA44-4091-8C04-1A82-F53C25F6BE4C}"/>
                </a:ext>
              </a:extLst>
            </p:cNvPr>
            <p:cNvSpPr/>
            <p:nvPr/>
          </p:nvSpPr>
          <p:spPr>
            <a:xfrm>
              <a:off x="2938320" y="3431520"/>
              <a:ext cx="213480" cy="152280"/>
            </a:xfrm>
            <a:custGeom>
              <a:avLst/>
              <a:gdLst/>
              <a:ahLst/>
              <a:cxnLst/>
              <a:rect l="l" t="t" r="r" b="b"/>
              <a:pathLst>
                <a:path w="593" h="423" extrusionOk="0">
                  <a:moveTo>
                    <a:pt x="592" y="419"/>
                  </a:moveTo>
                  <a:cubicBezTo>
                    <a:pt x="576" y="422"/>
                    <a:pt x="569" y="410"/>
                    <a:pt x="560" y="401"/>
                  </a:cubicBezTo>
                  <a:cubicBezTo>
                    <a:pt x="452" y="307"/>
                    <a:pt x="345" y="213"/>
                    <a:pt x="238" y="118"/>
                  </a:cubicBezTo>
                  <a:cubicBezTo>
                    <a:pt x="233" y="113"/>
                    <a:pt x="227" y="109"/>
                    <a:pt x="221" y="105"/>
                  </a:cubicBezTo>
                  <a:cubicBezTo>
                    <a:pt x="213" y="100"/>
                    <a:pt x="204" y="97"/>
                    <a:pt x="195" y="95"/>
                  </a:cubicBezTo>
                  <a:cubicBezTo>
                    <a:pt x="129" y="84"/>
                    <a:pt x="70" y="50"/>
                    <a:pt x="8" y="26"/>
                  </a:cubicBezTo>
                  <a:cubicBezTo>
                    <a:pt x="4" y="25"/>
                    <a:pt x="3" y="17"/>
                    <a:pt x="0" y="13"/>
                  </a:cubicBezTo>
                  <a:cubicBezTo>
                    <a:pt x="15" y="0"/>
                    <a:pt x="27" y="13"/>
                    <a:pt x="37" y="16"/>
                  </a:cubicBezTo>
                  <a:cubicBezTo>
                    <a:pt x="73" y="35"/>
                    <a:pt x="110" y="51"/>
                    <a:pt x="149" y="64"/>
                  </a:cubicBezTo>
                  <a:cubicBezTo>
                    <a:pt x="164" y="68"/>
                    <a:pt x="179" y="90"/>
                    <a:pt x="192" y="57"/>
                  </a:cubicBezTo>
                  <a:cubicBezTo>
                    <a:pt x="196" y="47"/>
                    <a:pt x="209" y="76"/>
                    <a:pt x="224" y="77"/>
                  </a:cubicBezTo>
                  <a:cubicBezTo>
                    <a:pt x="316" y="169"/>
                    <a:pt x="416" y="250"/>
                    <a:pt x="511" y="338"/>
                  </a:cubicBezTo>
                  <a:cubicBezTo>
                    <a:pt x="539" y="365"/>
                    <a:pt x="575" y="382"/>
                    <a:pt x="590" y="419"/>
                  </a:cubicBezTo>
                  <a:lnTo>
                    <a:pt x="592" y="41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29">
              <a:extLst>
                <a:ext uri="{FF2B5EF4-FFF2-40B4-BE49-F238E27FC236}">
                  <a16:creationId xmlns:a16="http://schemas.microsoft.com/office/drawing/2014/main" id="{83B4A719-C62B-FCC0-BC2A-886CC235B901}"/>
                </a:ext>
              </a:extLst>
            </p:cNvPr>
            <p:cNvSpPr/>
            <p:nvPr/>
          </p:nvSpPr>
          <p:spPr>
            <a:xfrm>
              <a:off x="3998520" y="3528720"/>
              <a:ext cx="75600" cy="168120"/>
            </a:xfrm>
            <a:custGeom>
              <a:avLst/>
              <a:gdLst/>
              <a:ahLst/>
              <a:cxnLst/>
              <a:rect l="l" t="t" r="r" b="b"/>
              <a:pathLst>
                <a:path w="210" h="467" extrusionOk="0">
                  <a:moveTo>
                    <a:pt x="204" y="465"/>
                  </a:moveTo>
                  <a:cubicBezTo>
                    <a:pt x="187" y="288"/>
                    <a:pt x="74" y="153"/>
                    <a:pt x="0" y="0"/>
                  </a:cubicBezTo>
                  <a:cubicBezTo>
                    <a:pt x="64" y="57"/>
                    <a:pt x="74" y="154"/>
                    <a:pt x="150" y="202"/>
                  </a:cubicBezTo>
                  <a:cubicBezTo>
                    <a:pt x="151" y="196"/>
                    <a:pt x="151" y="190"/>
                    <a:pt x="151" y="184"/>
                  </a:cubicBezTo>
                  <a:cubicBezTo>
                    <a:pt x="151" y="164"/>
                    <a:pt x="146" y="145"/>
                    <a:pt x="137" y="127"/>
                  </a:cubicBezTo>
                  <a:cubicBezTo>
                    <a:pt x="136" y="126"/>
                    <a:pt x="135" y="125"/>
                    <a:pt x="134" y="124"/>
                  </a:cubicBezTo>
                  <a:cubicBezTo>
                    <a:pt x="125" y="108"/>
                    <a:pt x="120" y="90"/>
                    <a:pt x="119" y="72"/>
                  </a:cubicBezTo>
                  <a:cubicBezTo>
                    <a:pt x="133" y="79"/>
                    <a:pt x="144" y="91"/>
                    <a:pt x="152" y="104"/>
                  </a:cubicBezTo>
                  <a:cubicBezTo>
                    <a:pt x="160" y="117"/>
                    <a:pt x="164" y="132"/>
                    <a:pt x="164" y="148"/>
                  </a:cubicBezTo>
                  <a:cubicBezTo>
                    <a:pt x="169" y="223"/>
                    <a:pt x="198" y="293"/>
                    <a:pt x="205" y="368"/>
                  </a:cubicBezTo>
                  <a:cubicBezTo>
                    <a:pt x="208" y="384"/>
                    <a:pt x="209" y="400"/>
                    <a:pt x="209" y="417"/>
                  </a:cubicBezTo>
                  <a:cubicBezTo>
                    <a:pt x="209" y="434"/>
                    <a:pt x="208" y="450"/>
                    <a:pt x="205" y="466"/>
                  </a:cubicBezTo>
                  <a:lnTo>
                    <a:pt x="204" y="46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29">
              <a:extLst>
                <a:ext uri="{FF2B5EF4-FFF2-40B4-BE49-F238E27FC236}">
                  <a16:creationId xmlns:a16="http://schemas.microsoft.com/office/drawing/2014/main" id="{7B8FBE04-1ECD-EA5B-B204-21808FDD5FFE}"/>
                </a:ext>
              </a:extLst>
            </p:cNvPr>
            <p:cNvSpPr/>
            <p:nvPr/>
          </p:nvSpPr>
          <p:spPr>
            <a:xfrm>
              <a:off x="2865240" y="3779640"/>
              <a:ext cx="22680" cy="146520"/>
            </a:xfrm>
            <a:custGeom>
              <a:avLst/>
              <a:gdLst/>
              <a:ahLst/>
              <a:cxnLst/>
              <a:rect l="l" t="t" r="r" b="b"/>
              <a:pathLst>
                <a:path w="63" h="407" extrusionOk="0">
                  <a:moveTo>
                    <a:pt x="54" y="406"/>
                  </a:moveTo>
                  <a:cubicBezTo>
                    <a:pt x="28" y="389"/>
                    <a:pt x="41" y="343"/>
                    <a:pt x="1" y="338"/>
                  </a:cubicBezTo>
                  <a:cubicBezTo>
                    <a:pt x="0" y="323"/>
                    <a:pt x="0" y="307"/>
                    <a:pt x="0" y="291"/>
                  </a:cubicBezTo>
                  <a:cubicBezTo>
                    <a:pt x="0" y="275"/>
                    <a:pt x="0" y="260"/>
                    <a:pt x="1" y="244"/>
                  </a:cubicBezTo>
                  <a:cubicBezTo>
                    <a:pt x="1" y="243"/>
                    <a:pt x="1" y="242"/>
                    <a:pt x="1" y="241"/>
                  </a:cubicBezTo>
                  <a:cubicBezTo>
                    <a:pt x="1" y="179"/>
                    <a:pt x="5" y="117"/>
                    <a:pt x="11" y="55"/>
                  </a:cubicBezTo>
                  <a:cubicBezTo>
                    <a:pt x="11" y="53"/>
                    <a:pt x="11" y="51"/>
                    <a:pt x="11" y="48"/>
                  </a:cubicBezTo>
                  <a:cubicBezTo>
                    <a:pt x="11" y="35"/>
                    <a:pt x="14" y="22"/>
                    <a:pt x="21" y="10"/>
                  </a:cubicBezTo>
                  <a:cubicBezTo>
                    <a:pt x="23" y="7"/>
                    <a:pt x="25" y="3"/>
                    <a:pt x="28" y="0"/>
                  </a:cubicBezTo>
                  <a:cubicBezTo>
                    <a:pt x="40" y="33"/>
                    <a:pt x="12" y="64"/>
                    <a:pt x="33" y="96"/>
                  </a:cubicBezTo>
                  <a:cubicBezTo>
                    <a:pt x="53" y="127"/>
                    <a:pt x="40" y="161"/>
                    <a:pt x="62" y="196"/>
                  </a:cubicBezTo>
                  <a:cubicBezTo>
                    <a:pt x="32" y="186"/>
                    <a:pt x="39" y="162"/>
                    <a:pt x="23" y="144"/>
                  </a:cubicBezTo>
                  <a:cubicBezTo>
                    <a:pt x="1" y="238"/>
                    <a:pt x="38" y="321"/>
                    <a:pt x="54" y="40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29">
              <a:extLst>
                <a:ext uri="{FF2B5EF4-FFF2-40B4-BE49-F238E27FC236}">
                  <a16:creationId xmlns:a16="http://schemas.microsoft.com/office/drawing/2014/main" id="{EBEC3C02-4D34-EACA-0DEB-C65B388C862C}"/>
                </a:ext>
              </a:extLst>
            </p:cNvPr>
            <p:cNvSpPr/>
            <p:nvPr/>
          </p:nvSpPr>
          <p:spPr>
            <a:xfrm>
              <a:off x="3006720" y="3480120"/>
              <a:ext cx="83160" cy="136440"/>
            </a:xfrm>
            <a:custGeom>
              <a:avLst/>
              <a:gdLst/>
              <a:ahLst/>
              <a:cxnLst/>
              <a:rect l="l" t="t" r="r" b="b"/>
              <a:pathLst>
                <a:path w="231" h="379" extrusionOk="0">
                  <a:moveTo>
                    <a:pt x="227" y="378"/>
                  </a:moveTo>
                  <a:cubicBezTo>
                    <a:pt x="119" y="304"/>
                    <a:pt x="71" y="193"/>
                    <a:pt x="22" y="82"/>
                  </a:cubicBezTo>
                  <a:cubicBezTo>
                    <a:pt x="10" y="56"/>
                    <a:pt x="0" y="29"/>
                    <a:pt x="23" y="0"/>
                  </a:cubicBezTo>
                  <a:cubicBezTo>
                    <a:pt x="27" y="56"/>
                    <a:pt x="44" y="110"/>
                    <a:pt x="71" y="158"/>
                  </a:cubicBezTo>
                  <a:cubicBezTo>
                    <a:pt x="78" y="170"/>
                    <a:pt x="86" y="182"/>
                    <a:pt x="94" y="193"/>
                  </a:cubicBezTo>
                  <a:cubicBezTo>
                    <a:pt x="129" y="249"/>
                    <a:pt x="170" y="303"/>
                    <a:pt x="215" y="352"/>
                  </a:cubicBezTo>
                  <a:cubicBezTo>
                    <a:pt x="221" y="357"/>
                    <a:pt x="230" y="361"/>
                    <a:pt x="227" y="37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29">
              <a:extLst>
                <a:ext uri="{FF2B5EF4-FFF2-40B4-BE49-F238E27FC236}">
                  <a16:creationId xmlns:a16="http://schemas.microsoft.com/office/drawing/2014/main" id="{6E4D4EF9-739D-2EC9-5115-64C30FDDBDAE}"/>
                </a:ext>
              </a:extLst>
            </p:cNvPr>
            <p:cNvSpPr/>
            <p:nvPr/>
          </p:nvSpPr>
          <p:spPr>
            <a:xfrm>
              <a:off x="2952720" y="3772440"/>
              <a:ext cx="74880" cy="156960"/>
            </a:xfrm>
            <a:custGeom>
              <a:avLst/>
              <a:gdLst/>
              <a:ahLst/>
              <a:cxnLst/>
              <a:rect l="l" t="t" r="r" b="b"/>
              <a:pathLst>
                <a:path w="208" h="436" extrusionOk="0">
                  <a:moveTo>
                    <a:pt x="203" y="435"/>
                  </a:moveTo>
                  <a:cubicBezTo>
                    <a:pt x="167" y="391"/>
                    <a:pt x="134" y="344"/>
                    <a:pt x="106" y="294"/>
                  </a:cubicBezTo>
                  <a:cubicBezTo>
                    <a:pt x="63" y="220"/>
                    <a:pt x="29" y="141"/>
                    <a:pt x="6" y="58"/>
                  </a:cubicBezTo>
                  <a:cubicBezTo>
                    <a:pt x="2" y="49"/>
                    <a:pt x="0" y="39"/>
                    <a:pt x="0" y="29"/>
                  </a:cubicBezTo>
                  <a:cubicBezTo>
                    <a:pt x="0" y="19"/>
                    <a:pt x="2" y="9"/>
                    <a:pt x="6" y="0"/>
                  </a:cubicBezTo>
                  <a:cubicBezTo>
                    <a:pt x="16" y="0"/>
                    <a:pt x="22" y="4"/>
                    <a:pt x="22" y="13"/>
                  </a:cubicBezTo>
                  <a:cubicBezTo>
                    <a:pt x="22" y="86"/>
                    <a:pt x="51" y="150"/>
                    <a:pt x="83" y="213"/>
                  </a:cubicBezTo>
                  <a:cubicBezTo>
                    <a:pt x="99" y="245"/>
                    <a:pt x="115" y="277"/>
                    <a:pt x="133" y="308"/>
                  </a:cubicBezTo>
                  <a:cubicBezTo>
                    <a:pt x="151" y="338"/>
                    <a:pt x="169" y="368"/>
                    <a:pt x="189" y="397"/>
                  </a:cubicBezTo>
                  <a:cubicBezTo>
                    <a:pt x="193" y="401"/>
                    <a:pt x="196" y="406"/>
                    <a:pt x="199" y="411"/>
                  </a:cubicBezTo>
                  <a:cubicBezTo>
                    <a:pt x="203" y="417"/>
                    <a:pt x="205" y="424"/>
                    <a:pt x="207" y="431"/>
                  </a:cubicBezTo>
                  <a:lnTo>
                    <a:pt x="203" y="43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29">
              <a:extLst>
                <a:ext uri="{FF2B5EF4-FFF2-40B4-BE49-F238E27FC236}">
                  <a16:creationId xmlns:a16="http://schemas.microsoft.com/office/drawing/2014/main" id="{9D771F65-9CC3-E2F0-9D59-B4208FB0D4A4}"/>
                </a:ext>
              </a:extLst>
            </p:cNvPr>
            <p:cNvSpPr/>
            <p:nvPr/>
          </p:nvSpPr>
          <p:spPr>
            <a:xfrm>
              <a:off x="2892600" y="3778200"/>
              <a:ext cx="50760" cy="167040"/>
            </a:xfrm>
            <a:custGeom>
              <a:avLst/>
              <a:gdLst/>
              <a:ahLst/>
              <a:cxnLst/>
              <a:rect l="l" t="t" r="r" b="b"/>
              <a:pathLst>
                <a:path w="141" h="464" extrusionOk="0">
                  <a:moveTo>
                    <a:pt x="6" y="0"/>
                  </a:moveTo>
                  <a:cubicBezTo>
                    <a:pt x="34" y="159"/>
                    <a:pt x="79" y="314"/>
                    <a:pt x="140" y="463"/>
                  </a:cubicBezTo>
                  <a:cubicBezTo>
                    <a:pt x="85" y="405"/>
                    <a:pt x="0" y="115"/>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29">
              <a:extLst>
                <a:ext uri="{FF2B5EF4-FFF2-40B4-BE49-F238E27FC236}">
                  <a16:creationId xmlns:a16="http://schemas.microsoft.com/office/drawing/2014/main" id="{4BEF7F6E-999A-EB92-7CAC-AB6DBB21A1F0}"/>
                </a:ext>
              </a:extLst>
            </p:cNvPr>
            <p:cNvSpPr/>
            <p:nvPr/>
          </p:nvSpPr>
          <p:spPr>
            <a:xfrm>
              <a:off x="3295800" y="3672720"/>
              <a:ext cx="167400" cy="31320"/>
            </a:xfrm>
            <a:custGeom>
              <a:avLst/>
              <a:gdLst/>
              <a:ahLst/>
              <a:cxnLst/>
              <a:rect l="l" t="t" r="r" b="b"/>
              <a:pathLst>
                <a:path w="465" h="87" extrusionOk="0">
                  <a:moveTo>
                    <a:pt x="464" y="12"/>
                  </a:moveTo>
                  <a:cubicBezTo>
                    <a:pt x="461" y="13"/>
                    <a:pt x="459" y="14"/>
                    <a:pt x="457" y="16"/>
                  </a:cubicBezTo>
                  <a:cubicBezTo>
                    <a:pt x="429" y="32"/>
                    <a:pt x="399" y="42"/>
                    <a:pt x="368" y="48"/>
                  </a:cubicBezTo>
                  <a:cubicBezTo>
                    <a:pt x="310" y="62"/>
                    <a:pt x="252" y="74"/>
                    <a:pt x="194" y="85"/>
                  </a:cubicBezTo>
                  <a:cubicBezTo>
                    <a:pt x="191" y="85"/>
                    <a:pt x="188" y="86"/>
                    <a:pt x="184" y="86"/>
                  </a:cubicBezTo>
                  <a:cubicBezTo>
                    <a:pt x="179" y="86"/>
                    <a:pt x="173" y="85"/>
                    <a:pt x="168" y="84"/>
                  </a:cubicBezTo>
                  <a:cubicBezTo>
                    <a:pt x="110" y="71"/>
                    <a:pt x="54" y="53"/>
                    <a:pt x="0" y="31"/>
                  </a:cubicBezTo>
                  <a:cubicBezTo>
                    <a:pt x="3" y="30"/>
                    <a:pt x="6" y="30"/>
                    <a:pt x="10" y="30"/>
                  </a:cubicBezTo>
                  <a:cubicBezTo>
                    <a:pt x="35" y="30"/>
                    <a:pt x="61" y="36"/>
                    <a:pt x="84" y="47"/>
                  </a:cubicBezTo>
                  <a:cubicBezTo>
                    <a:pt x="118" y="59"/>
                    <a:pt x="154" y="65"/>
                    <a:pt x="190" y="65"/>
                  </a:cubicBezTo>
                  <a:cubicBezTo>
                    <a:pt x="219" y="65"/>
                    <a:pt x="247" y="61"/>
                    <a:pt x="275" y="53"/>
                  </a:cubicBezTo>
                  <a:cubicBezTo>
                    <a:pt x="328" y="42"/>
                    <a:pt x="379" y="27"/>
                    <a:pt x="430" y="9"/>
                  </a:cubicBezTo>
                  <a:cubicBezTo>
                    <a:pt x="440" y="5"/>
                    <a:pt x="450" y="3"/>
                    <a:pt x="460" y="0"/>
                  </a:cubicBezTo>
                  <a:lnTo>
                    <a:pt x="464"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09;p29">
              <a:extLst>
                <a:ext uri="{FF2B5EF4-FFF2-40B4-BE49-F238E27FC236}">
                  <a16:creationId xmlns:a16="http://schemas.microsoft.com/office/drawing/2014/main" id="{8C5F4766-C84C-6AF9-42A8-857292A34502}"/>
                </a:ext>
              </a:extLst>
            </p:cNvPr>
            <p:cNvSpPr/>
            <p:nvPr/>
          </p:nvSpPr>
          <p:spPr>
            <a:xfrm>
              <a:off x="3360600" y="3678480"/>
              <a:ext cx="142200" cy="50400"/>
            </a:xfrm>
            <a:custGeom>
              <a:avLst/>
              <a:gdLst/>
              <a:ahLst/>
              <a:cxnLst/>
              <a:rect l="l" t="t" r="r" b="b"/>
              <a:pathLst>
                <a:path w="395" h="140" extrusionOk="0">
                  <a:moveTo>
                    <a:pt x="394" y="0"/>
                  </a:moveTo>
                  <a:cubicBezTo>
                    <a:pt x="344" y="64"/>
                    <a:pt x="117" y="139"/>
                    <a:pt x="0" y="129"/>
                  </a:cubicBezTo>
                  <a:cubicBezTo>
                    <a:pt x="68" y="115"/>
                    <a:pt x="136" y="101"/>
                    <a:pt x="202" y="81"/>
                  </a:cubicBezTo>
                  <a:cubicBezTo>
                    <a:pt x="268" y="62"/>
                    <a:pt x="331" y="35"/>
                    <a:pt x="391" y="1"/>
                  </a:cubicBezTo>
                  <a:cubicBezTo>
                    <a:pt x="392" y="1"/>
                    <a:pt x="393" y="0"/>
                    <a:pt x="39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410;p29">
              <a:extLst>
                <a:ext uri="{FF2B5EF4-FFF2-40B4-BE49-F238E27FC236}">
                  <a16:creationId xmlns:a16="http://schemas.microsoft.com/office/drawing/2014/main" id="{2E866584-3522-9236-E791-FDD08BA2F211}"/>
                </a:ext>
              </a:extLst>
            </p:cNvPr>
            <p:cNvSpPr/>
            <p:nvPr/>
          </p:nvSpPr>
          <p:spPr>
            <a:xfrm>
              <a:off x="2936160" y="4036320"/>
              <a:ext cx="118800" cy="77760"/>
            </a:xfrm>
            <a:custGeom>
              <a:avLst/>
              <a:gdLst/>
              <a:ahLst/>
              <a:cxnLst/>
              <a:rect l="l" t="t" r="r" b="b"/>
              <a:pathLst>
                <a:path w="330" h="216" extrusionOk="0">
                  <a:moveTo>
                    <a:pt x="329" y="214"/>
                  </a:moveTo>
                  <a:cubicBezTo>
                    <a:pt x="242" y="177"/>
                    <a:pt x="144" y="159"/>
                    <a:pt x="79" y="82"/>
                  </a:cubicBezTo>
                  <a:cubicBezTo>
                    <a:pt x="57" y="55"/>
                    <a:pt x="22" y="42"/>
                    <a:pt x="0" y="0"/>
                  </a:cubicBezTo>
                  <a:cubicBezTo>
                    <a:pt x="50" y="26"/>
                    <a:pt x="74" y="73"/>
                    <a:pt x="122" y="83"/>
                  </a:cubicBezTo>
                  <a:lnTo>
                    <a:pt x="148" y="102"/>
                  </a:lnTo>
                  <a:cubicBezTo>
                    <a:pt x="150" y="134"/>
                    <a:pt x="179" y="135"/>
                    <a:pt x="199" y="145"/>
                  </a:cubicBezTo>
                  <a:cubicBezTo>
                    <a:pt x="244" y="165"/>
                    <a:pt x="291" y="180"/>
                    <a:pt x="327" y="215"/>
                  </a:cubicBezTo>
                  <a:lnTo>
                    <a:pt x="329" y="2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29">
              <a:extLst>
                <a:ext uri="{FF2B5EF4-FFF2-40B4-BE49-F238E27FC236}">
                  <a16:creationId xmlns:a16="http://schemas.microsoft.com/office/drawing/2014/main" id="{37ED8C94-214D-416A-B6E3-B7E57B3431FA}"/>
                </a:ext>
              </a:extLst>
            </p:cNvPr>
            <p:cNvSpPr/>
            <p:nvPr/>
          </p:nvSpPr>
          <p:spPr>
            <a:xfrm>
              <a:off x="3829680" y="3620520"/>
              <a:ext cx="68400" cy="50760"/>
            </a:xfrm>
            <a:custGeom>
              <a:avLst/>
              <a:gdLst/>
              <a:ahLst/>
              <a:cxnLst/>
              <a:rect l="l" t="t" r="r" b="b"/>
              <a:pathLst>
                <a:path w="190" h="141" extrusionOk="0">
                  <a:moveTo>
                    <a:pt x="38" y="49"/>
                  </a:moveTo>
                  <a:cubicBezTo>
                    <a:pt x="30" y="35"/>
                    <a:pt x="9" y="44"/>
                    <a:pt x="0" y="29"/>
                  </a:cubicBezTo>
                  <a:cubicBezTo>
                    <a:pt x="4" y="12"/>
                    <a:pt x="16" y="18"/>
                    <a:pt x="27" y="20"/>
                  </a:cubicBezTo>
                  <a:cubicBezTo>
                    <a:pt x="42" y="23"/>
                    <a:pt x="55" y="30"/>
                    <a:pt x="72" y="15"/>
                  </a:cubicBezTo>
                  <a:cubicBezTo>
                    <a:pt x="89" y="0"/>
                    <a:pt x="111" y="15"/>
                    <a:pt x="126" y="28"/>
                  </a:cubicBezTo>
                  <a:cubicBezTo>
                    <a:pt x="129" y="30"/>
                    <a:pt x="131" y="32"/>
                    <a:pt x="133" y="35"/>
                  </a:cubicBezTo>
                  <a:cubicBezTo>
                    <a:pt x="135" y="38"/>
                    <a:pt x="136" y="42"/>
                    <a:pt x="136" y="46"/>
                  </a:cubicBezTo>
                  <a:cubicBezTo>
                    <a:pt x="136" y="50"/>
                    <a:pt x="135" y="53"/>
                    <a:pt x="133" y="57"/>
                  </a:cubicBezTo>
                  <a:cubicBezTo>
                    <a:pt x="131" y="60"/>
                    <a:pt x="129" y="62"/>
                    <a:pt x="126" y="64"/>
                  </a:cubicBezTo>
                  <a:cubicBezTo>
                    <a:pt x="115" y="72"/>
                    <a:pt x="124" y="79"/>
                    <a:pt x="131" y="86"/>
                  </a:cubicBezTo>
                  <a:cubicBezTo>
                    <a:pt x="153" y="101"/>
                    <a:pt x="172" y="119"/>
                    <a:pt x="189" y="140"/>
                  </a:cubicBezTo>
                  <a:cubicBezTo>
                    <a:pt x="174" y="136"/>
                    <a:pt x="159" y="130"/>
                    <a:pt x="146" y="122"/>
                  </a:cubicBezTo>
                  <a:cubicBezTo>
                    <a:pt x="125" y="110"/>
                    <a:pt x="107" y="94"/>
                    <a:pt x="92" y="75"/>
                  </a:cubicBezTo>
                  <a:cubicBezTo>
                    <a:pt x="87" y="67"/>
                    <a:pt x="80" y="62"/>
                    <a:pt x="72" y="57"/>
                  </a:cubicBezTo>
                  <a:cubicBezTo>
                    <a:pt x="63" y="52"/>
                    <a:pt x="52" y="48"/>
                    <a:pt x="40" y="48"/>
                  </a:cubicBezTo>
                  <a:cubicBezTo>
                    <a:pt x="39" y="48"/>
                    <a:pt x="38" y="48"/>
                    <a:pt x="37" y="48"/>
                  </a:cubicBezTo>
                  <a:lnTo>
                    <a:pt x="38" y="4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29">
              <a:extLst>
                <a:ext uri="{FF2B5EF4-FFF2-40B4-BE49-F238E27FC236}">
                  <a16:creationId xmlns:a16="http://schemas.microsoft.com/office/drawing/2014/main" id="{26BF3C43-8E25-CBD8-6EBC-6F83BC3010C0}"/>
                </a:ext>
              </a:extLst>
            </p:cNvPr>
            <p:cNvSpPr/>
            <p:nvPr/>
          </p:nvSpPr>
          <p:spPr>
            <a:xfrm>
              <a:off x="3366720" y="3703320"/>
              <a:ext cx="134640" cy="56520"/>
            </a:xfrm>
            <a:custGeom>
              <a:avLst/>
              <a:gdLst/>
              <a:ahLst/>
              <a:cxnLst/>
              <a:rect l="l" t="t" r="r" b="b"/>
              <a:pathLst>
                <a:path w="374" h="157" extrusionOk="0">
                  <a:moveTo>
                    <a:pt x="373" y="0"/>
                  </a:moveTo>
                  <a:cubicBezTo>
                    <a:pt x="327" y="73"/>
                    <a:pt x="100" y="156"/>
                    <a:pt x="0" y="138"/>
                  </a:cubicBezTo>
                  <a:cubicBezTo>
                    <a:pt x="134" y="113"/>
                    <a:pt x="263" y="82"/>
                    <a:pt x="373"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29">
              <a:extLst>
                <a:ext uri="{FF2B5EF4-FFF2-40B4-BE49-F238E27FC236}">
                  <a16:creationId xmlns:a16="http://schemas.microsoft.com/office/drawing/2014/main" id="{D9D3E096-22DE-E122-D207-2AD70DF8A3B3}"/>
                </a:ext>
              </a:extLst>
            </p:cNvPr>
            <p:cNvSpPr/>
            <p:nvPr/>
          </p:nvSpPr>
          <p:spPr>
            <a:xfrm>
              <a:off x="3116880" y="3974400"/>
              <a:ext cx="82440" cy="71280"/>
            </a:xfrm>
            <a:custGeom>
              <a:avLst/>
              <a:gdLst/>
              <a:ahLst/>
              <a:cxnLst/>
              <a:rect l="l" t="t" r="r" b="b"/>
              <a:pathLst>
                <a:path w="229" h="198" extrusionOk="0">
                  <a:moveTo>
                    <a:pt x="0" y="1"/>
                  </a:moveTo>
                  <a:cubicBezTo>
                    <a:pt x="2" y="0"/>
                    <a:pt x="4" y="0"/>
                    <a:pt x="7" y="0"/>
                  </a:cubicBezTo>
                  <a:cubicBezTo>
                    <a:pt x="11" y="0"/>
                    <a:pt x="16" y="1"/>
                    <a:pt x="20" y="4"/>
                  </a:cubicBezTo>
                  <a:cubicBezTo>
                    <a:pt x="22" y="5"/>
                    <a:pt x="25" y="7"/>
                    <a:pt x="27" y="9"/>
                  </a:cubicBezTo>
                  <a:cubicBezTo>
                    <a:pt x="56" y="52"/>
                    <a:pt x="100" y="83"/>
                    <a:pt x="124" y="130"/>
                  </a:cubicBezTo>
                  <a:cubicBezTo>
                    <a:pt x="132" y="142"/>
                    <a:pt x="142" y="152"/>
                    <a:pt x="155" y="159"/>
                  </a:cubicBezTo>
                  <a:cubicBezTo>
                    <a:pt x="160" y="162"/>
                    <a:pt x="165" y="165"/>
                    <a:pt x="171" y="166"/>
                  </a:cubicBezTo>
                  <a:cubicBezTo>
                    <a:pt x="189" y="176"/>
                    <a:pt x="208" y="183"/>
                    <a:pt x="228" y="191"/>
                  </a:cubicBezTo>
                  <a:cubicBezTo>
                    <a:pt x="228" y="192"/>
                    <a:pt x="227" y="192"/>
                    <a:pt x="226" y="193"/>
                  </a:cubicBezTo>
                  <a:cubicBezTo>
                    <a:pt x="222" y="195"/>
                    <a:pt x="216" y="197"/>
                    <a:pt x="211" y="197"/>
                  </a:cubicBezTo>
                  <a:cubicBezTo>
                    <a:pt x="205" y="197"/>
                    <a:pt x="200" y="196"/>
                    <a:pt x="195" y="193"/>
                  </a:cubicBezTo>
                  <a:cubicBezTo>
                    <a:pt x="194" y="192"/>
                    <a:pt x="194" y="192"/>
                    <a:pt x="193" y="191"/>
                  </a:cubicBezTo>
                  <a:cubicBezTo>
                    <a:pt x="176" y="185"/>
                    <a:pt x="160" y="177"/>
                    <a:pt x="144" y="168"/>
                  </a:cubicBezTo>
                  <a:cubicBezTo>
                    <a:pt x="117" y="152"/>
                    <a:pt x="91" y="132"/>
                    <a:pt x="68" y="109"/>
                  </a:cubicBezTo>
                  <a:cubicBezTo>
                    <a:pt x="63" y="104"/>
                    <a:pt x="54" y="99"/>
                    <a:pt x="54" y="93"/>
                  </a:cubicBezTo>
                  <a:cubicBezTo>
                    <a:pt x="51" y="54"/>
                    <a:pt x="19" y="32"/>
                    <a:pt x="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29">
              <a:extLst>
                <a:ext uri="{FF2B5EF4-FFF2-40B4-BE49-F238E27FC236}">
                  <a16:creationId xmlns:a16="http://schemas.microsoft.com/office/drawing/2014/main" id="{461C3770-7B69-84E9-F9AE-CE98CE1E7F44}"/>
                </a:ext>
              </a:extLst>
            </p:cNvPr>
            <p:cNvSpPr/>
            <p:nvPr/>
          </p:nvSpPr>
          <p:spPr>
            <a:xfrm>
              <a:off x="2881080" y="3867480"/>
              <a:ext cx="33840" cy="81000"/>
            </a:xfrm>
            <a:custGeom>
              <a:avLst/>
              <a:gdLst/>
              <a:ahLst/>
              <a:cxnLst/>
              <a:rect l="l" t="t" r="r" b="b"/>
              <a:pathLst>
                <a:path w="94" h="225" extrusionOk="0">
                  <a:moveTo>
                    <a:pt x="93" y="223"/>
                  </a:moveTo>
                  <a:cubicBezTo>
                    <a:pt x="75" y="204"/>
                    <a:pt x="45" y="199"/>
                    <a:pt x="36" y="170"/>
                  </a:cubicBezTo>
                  <a:cubicBezTo>
                    <a:pt x="14" y="116"/>
                    <a:pt x="2" y="58"/>
                    <a:pt x="0" y="0"/>
                  </a:cubicBezTo>
                  <a:cubicBezTo>
                    <a:pt x="6" y="44"/>
                    <a:pt x="61" y="67"/>
                    <a:pt x="48" y="120"/>
                  </a:cubicBezTo>
                  <a:cubicBezTo>
                    <a:pt x="48" y="122"/>
                    <a:pt x="48" y="123"/>
                    <a:pt x="48" y="124"/>
                  </a:cubicBezTo>
                  <a:cubicBezTo>
                    <a:pt x="48" y="134"/>
                    <a:pt x="50" y="143"/>
                    <a:pt x="55" y="151"/>
                  </a:cubicBezTo>
                  <a:cubicBezTo>
                    <a:pt x="58" y="156"/>
                    <a:pt x="62" y="161"/>
                    <a:pt x="66" y="165"/>
                  </a:cubicBezTo>
                  <a:cubicBezTo>
                    <a:pt x="71" y="170"/>
                    <a:pt x="76" y="176"/>
                    <a:pt x="79" y="182"/>
                  </a:cubicBezTo>
                  <a:cubicBezTo>
                    <a:pt x="87" y="195"/>
                    <a:pt x="91" y="209"/>
                    <a:pt x="91" y="224"/>
                  </a:cubicBezTo>
                  <a:lnTo>
                    <a:pt x="93" y="22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29">
              <a:extLst>
                <a:ext uri="{FF2B5EF4-FFF2-40B4-BE49-F238E27FC236}">
                  <a16:creationId xmlns:a16="http://schemas.microsoft.com/office/drawing/2014/main" id="{3A72D660-589C-FF5F-7AF9-8E792EDFBD0C}"/>
                </a:ext>
              </a:extLst>
            </p:cNvPr>
            <p:cNvSpPr/>
            <p:nvPr/>
          </p:nvSpPr>
          <p:spPr>
            <a:xfrm>
              <a:off x="3182760" y="3529440"/>
              <a:ext cx="119520" cy="67680"/>
            </a:xfrm>
            <a:custGeom>
              <a:avLst/>
              <a:gdLst/>
              <a:ahLst/>
              <a:cxnLst/>
              <a:rect l="l" t="t" r="r" b="b"/>
              <a:pathLst>
                <a:path w="332" h="188" extrusionOk="0">
                  <a:moveTo>
                    <a:pt x="331" y="187"/>
                  </a:moveTo>
                  <a:cubicBezTo>
                    <a:pt x="217" y="131"/>
                    <a:pt x="98" y="84"/>
                    <a:pt x="0" y="0"/>
                  </a:cubicBezTo>
                  <a:cubicBezTo>
                    <a:pt x="107" y="70"/>
                    <a:pt x="223" y="120"/>
                    <a:pt x="331" y="18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29">
              <a:extLst>
                <a:ext uri="{FF2B5EF4-FFF2-40B4-BE49-F238E27FC236}">
                  <a16:creationId xmlns:a16="http://schemas.microsoft.com/office/drawing/2014/main" id="{20B384F7-B8DF-8A26-4AB7-D407ADD3CA30}"/>
                </a:ext>
              </a:extLst>
            </p:cNvPr>
            <p:cNvSpPr/>
            <p:nvPr/>
          </p:nvSpPr>
          <p:spPr>
            <a:xfrm>
              <a:off x="3038760" y="3497400"/>
              <a:ext cx="91440" cy="98640"/>
            </a:xfrm>
            <a:custGeom>
              <a:avLst/>
              <a:gdLst/>
              <a:ahLst/>
              <a:cxnLst/>
              <a:rect l="l" t="t" r="r" b="b"/>
              <a:pathLst>
                <a:path w="254" h="274" extrusionOk="0">
                  <a:moveTo>
                    <a:pt x="253" y="273"/>
                  </a:moveTo>
                  <a:cubicBezTo>
                    <a:pt x="191" y="242"/>
                    <a:pt x="20" y="61"/>
                    <a:pt x="0" y="0"/>
                  </a:cubicBezTo>
                  <a:cubicBezTo>
                    <a:pt x="85" y="99"/>
                    <a:pt x="166" y="189"/>
                    <a:pt x="253" y="27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29">
              <a:extLst>
                <a:ext uri="{FF2B5EF4-FFF2-40B4-BE49-F238E27FC236}">
                  <a16:creationId xmlns:a16="http://schemas.microsoft.com/office/drawing/2014/main" id="{46B20903-67D9-0BD3-03BA-D4B845ACA45B}"/>
                </a:ext>
              </a:extLst>
            </p:cNvPr>
            <p:cNvSpPr/>
            <p:nvPr/>
          </p:nvSpPr>
          <p:spPr>
            <a:xfrm>
              <a:off x="3100320" y="3430440"/>
              <a:ext cx="132840" cy="25200"/>
            </a:xfrm>
            <a:custGeom>
              <a:avLst/>
              <a:gdLst/>
              <a:ahLst/>
              <a:cxnLst/>
              <a:rect l="l" t="t" r="r" b="b"/>
              <a:pathLst>
                <a:path w="369" h="70" extrusionOk="0">
                  <a:moveTo>
                    <a:pt x="334" y="48"/>
                  </a:moveTo>
                  <a:lnTo>
                    <a:pt x="368" y="69"/>
                  </a:lnTo>
                  <a:cubicBezTo>
                    <a:pt x="245" y="44"/>
                    <a:pt x="122" y="23"/>
                    <a:pt x="0" y="0"/>
                  </a:cubicBezTo>
                  <a:cubicBezTo>
                    <a:pt x="90" y="0"/>
                    <a:pt x="176" y="26"/>
                    <a:pt x="264" y="35"/>
                  </a:cubicBezTo>
                  <a:lnTo>
                    <a:pt x="334" y="4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29">
              <a:extLst>
                <a:ext uri="{FF2B5EF4-FFF2-40B4-BE49-F238E27FC236}">
                  <a16:creationId xmlns:a16="http://schemas.microsoft.com/office/drawing/2014/main" id="{8B3F0472-841A-3E16-A681-9235E3CB95EA}"/>
                </a:ext>
              </a:extLst>
            </p:cNvPr>
            <p:cNvSpPr/>
            <p:nvPr/>
          </p:nvSpPr>
          <p:spPr>
            <a:xfrm>
              <a:off x="2863440" y="3656160"/>
              <a:ext cx="27000" cy="78120"/>
            </a:xfrm>
            <a:custGeom>
              <a:avLst/>
              <a:gdLst/>
              <a:ahLst/>
              <a:cxnLst/>
              <a:rect l="l" t="t" r="r" b="b"/>
              <a:pathLst>
                <a:path w="75" h="217" extrusionOk="0">
                  <a:moveTo>
                    <a:pt x="0" y="0"/>
                  </a:moveTo>
                  <a:cubicBezTo>
                    <a:pt x="29" y="67"/>
                    <a:pt x="70" y="130"/>
                    <a:pt x="74" y="216"/>
                  </a:cubicBezTo>
                  <a:cubicBezTo>
                    <a:pt x="50" y="180"/>
                    <a:pt x="49" y="146"/>
                    <a:pt x="33" y="114"/>
                  </a:cubicBezTo>
                  <a:cubicBezTo>
                    <a:pt x="21" y="146"/>
                    <a:pt x="45" y="175"/>
                    <a:pt x="33" y="213"/>
                  </a:cubicBezTo>
                  <a:cubicBezTo>
                    <a:pt x="17" y="143"/>
                    <a:pt x="6" y="7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29">
              <a:extLst>
                <a:ext uri="{FF2B5EF4-FFF2-40B4-BE49-F238E27FC236}">
                  <a16:creationId xmlns:a16="http://schemas.microsoft.com/office/drawing/2014/main" id="{B86964C7-ABFD-7D32-DBBC-9DBFF55545D2}"/>
                </a:ext>
              </a:extLst>
            </p:cNvPr>
            <p:cNvSpPr/>
            <p:nvPr/>
          </p:nvSpPr>
          <p:spPr>
            <a:xfrm>
              <a:off x="3504960" y="3867480"/>
              <a:ext cx="69480" cy="74160"/>
            </a:xfrm>
            <a:custGeom>
              <a:avLst/>
              <a:gdLst/>
              <a:ahLst/>
              <a:cxnLst/>
              <a:rect l="l" t="t" r="r" b="b"/>
              <a:pathLst>
                <a:path w="193" h="206" extrusionOk="0">
                  <a:moveTo>
                    <a:pt x="5" y="205"/>
                  </a:moveTo>
                  <a:cubicBezTo>
                    <a:pt x="0" y="185"/>
                    <a:pt x="18" y="181"/>
                    <a:pt x="28" y="172"/>
                  </a:cubicBezTo>
                  <a:cubicBezTo>
                    <a:pt x="64" y="143"/>
                    <a:pt x="95" y="108"/>
                    <a:pt x="119" y="68"/>
                  </a:cubicBezTo>
                  <a:cubicBezTo>
                    <a:pt x="136" y="41"/>
                    <a:pt x="159" y="19"/>
                    <a:pt x="186" y="3"/>
                  </a:cubicBezTo>
                  <a:cubicBezTo>
                    <a:pt x="188" y="2"/>
                    <a:pt x="190" y="1"/>
                    <a:pt x="192" y="0"/>
                  </a:cubicBezTo>
                  <a:cubicBezTo>
                    <a:pt x="189" y="6"/>
                    <a:pt x="186" y="12"/>
                    <a:pt x="183" y="18"/>
                  </a:cubicBezTo>
                  <a:cubicBezTo>
                    <a:pt x="176" y="30"/>
                    <a:pt x="167" y="41"/>
                    <a:pt x="157" y="49"/>
                  </a:cubicBezTo>
                  <a:cubicBezTo>
                    <a:pt x="144" y="65"/>
                    <a:pt x="125" y="76"/>
                    <a:pt x="125" y="99"/>
                  </a:cubicBezTo>
                  <a:cubicBezTo>
                    <a:pt x="125" y="110"/>
                    <a:pt x="116" y="115"/>
                    <a:pt x="109" y="121"/>
                  </a:cubicBezTo>
                  <a:cubicBezTo>
                    <a:pt x="81" y="142"/>
                    <a:pt x="56" y="166"/>
                    <a:pt x="33" y="194"/>
                  </a:cubicBezTo>
                  <a:cubicBezTo>
                    <a:pt x="26" y="204"/>
                    <a:pt x="14" y="203"/>
                    <a:pt x="3" y="204"/>
                  </a:cubicBezTo>
                  <a:lnTo>
                    <a:pt x="5" y="20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29">
              <a:extLst>
                <a:ext uri="{FF2B5EF4-FFF2-40B4-BE49-F238E27FC236}">
                  <a16:creationId xmlns:a16="http://schemas.microsoft.com/office/drawing/2014/main" id="{A8B04139-0448-A201-97FA-EAAF7E167272}"/>
                </a:ext>
              </a:extLst>
            </p:cNvPr>
            <p:cNvSpPr/>
            <p:nvPr/>
          </p:nvSpPr>
          <p:spPr>
            <a:xfrm>
              <a:off x="3031200" y="4052880"/>
              <a:ext cx="93960" cy="65520"/>
            </a:xfrm>
            <a:custGeom>
              <a:avLst/>
              <a:gdLst/>
              <a:ahLst/>
              <a:cxnLst/>
              <a:rect l="l" t="t" r="r" b="b"/>
              <a:pathLst>
                <a:path w="261" h="182" extrusionOk="0">
                  <a:moveTo>
                    <a:pt x="55" y="79"/>
                  </a:moveTo>
                  <a:cubicBezTo>
                    <a:pt x="40" y="55"/>
                    <a:pt x="10" y="41"/>
                    <a:pt x="0" y="0"/>
                  </a:cubicBezTo>
                  <a:cubicBezTo>
                    <a:pt x="38" y="20"/>
                    <a:pt x="53" y="52"/>
                    <a:pt x="80" y="71"/>
                  </a:cubicBezTo>
                  <a:cubicBezTo>
                    <a:pt x="92" y="81"/>
                    <a:pt x="105" y="90"/>
                    <a:pt x="119" y="98"/>
                  </a:cubicBezTo>
                  <a:cubicBezTo>
                    <a:pt x="137" y="109"/>
                    <a:pt x="157" y="117"/>
                    <a:pt x="177" y="124"/>
                  </a:cubicBezTo>
                  <a:cubicBezTo>
                    <a:pt x="190" y="127"/>
                    <a:pt x="202" y="132"/>
                    <a:pt x="214" y="139"/>
                  </a:cubicBezTo>
                  <a:cubicBezTo>
                    <a:pt x="232" y="149"/>
                    <a:pt x="248" y="163"/>
                    <a:pt x="260" y="181"/>
                  </a:cubicBezTo>
                  <a:lnTo>
                    <a:pt x="66" y="92"/>
                  </a:lnTo>
                  <a:lnTo>
                    <a:pt x="55" y="7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29">
              <a:extLst>
                <a:ext uri="{FF2B5EF4-FFF2-40B4-BE49-F238E27FC236}">
                  <a16:creationId xmlns:a16="http://schemas.microsoft.com/office/drawing/2014/main" id="{B98A245D-022D-C994-AD4A-134A714BD159}"/>
                </a:ext>
              </a:extLst>
            </p:cNvPr>
            <p:cNvSpPr/>
            <p:nvPr/>
          </p:nvSpPr>
          <p:spPr>
            <a:xfrm>
              <a:off x="3219120" y="3764160"/>
              <a:ext cx="99000" cy="19080"/>
            </a:xfrm>
            <a:custGeom>
              <a:avLst/>
              <a:gdLst/>
              <a:ahLst/>
              <a:cxnLst/>
              <a:rect l="l" t="t" r="r" b="b"/>
              <a:pathLst>
                <a:path w="275" h="53" extrusionOk="0">
                  <a:moveTo>
                    <a:pt x="274" y="22"/>
                  </a:moveTo>
                  <a:cubicBezTo>
                    <a:pt x="207" y="52"/>
                    <a:pt x="79" y="41"/>
                    <a:pt x="0" y="0"/>
                  </a:cubicBezTo>
                  <a:cubicBezTo>
                    <a:pt x="68" y="16"/>
                    <a:pt x="137" y="25"/>
                    <a:pt x="207" y="25"/>
                  </a:cubicBezTo>
                  <a:cubicBezTo>
                    <a:pt x="229" y="25"/>
                    <a:pt x="252" y="24"/>
                    <a:pt x="274"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29">
              <a:extLst>
                <a:ext uri="{FF2B5EF4-FFF2-40B4-BE49-F238E27FC236}">
                  <a16:creationId xmlns:a16="http://schemas.microsoft.com/office/drawing/2014/main" id="{5246A0FD-8F95-106C-4025-C028FE4D53FC}"/>
                </a:ext>
              </a:extLst>
            </p:cNvPr>
            <p:cNvSpPr/>
            <p:nvPr/>
          </p:nvSpPr>
          <p:spPr>
            <a:xfrm>
              <a:off x="3395880" y="3635280"/>
              <a:ext cx="114480" cy="10080"/>
            </a:xfrm>
            <a:custGeom>
              <a:avLst/>
              <a:gdLst/>
              <a:ahLst/>
              <a:cxnLst/>
              <a:rect l="l" t="t" r="r" b="b"/>
              <a:pathLst>
                <a:path w="318" h="28" extrusionOk="0">
                  <a:moveTo>
                    <a:pt x="317" y="27"/>
                  </a:moveTo>
                  <a:cubicBezTo>
                    <a:pt x="263" y="17"/>
                    <a:pt x="209" y="11"/>
                    <a:pt x="154" y="11"/>
                  </a:cubicBezTo>
                  <a:cubicBezTo>
                    <a:pt x="102" y="11"/>
                    <a:pt x="51" y="16"/>
                    <a:pt x="0" y="26"/>
                  </a:cubicBezTo>
                  <a:cubicBezTo>
                    <a:pt x="50" y="9"/>
                    <a:pt x="103" y="0"/>
                    <a:pt x="156" y="0"/>
                  </a:cubicBezTo>
                  <a:cubicBezTo>
                    <a:pt x="211" y="0"/>
                    <a:pt x="265" y="9"/>
                    <a:pt x="317"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23;p29">
              <a:extLst>
                <a:ext uri="{FF2B5EF4-FFF2-40B4-BE49-F238E27FC236}">
                  <a16:creationId xmlns:a16="http://schemas.microsoft.com/office/drawing/2014/main" id="{D676AD43-29B3-D9D4-B767-0183B85AA3CF}"/>
                </a:ext>
              </a:extLst>
            </p:cNvPr>
            <p:cNvSpPr/>
            <p:nvPr/>
          </p:nvSpPr>
          <p:spPr>
            <a:xfrm>
              <a:off x="3176280" y="3432240"/>
              <a:ext cx="109800" cy="31320"/>
            </a:xfrm>
            <a:custGeom>
              <a:avLst/>
              <a:gdLst/>
              <a:ahLst/>
              <a:cxnLst/>
              <a:rect l="l" t="t" r="r" b="b"/>
              <a:pathLst>
                <a:path w="305" h="87" extrusionOk="0">
                  <a:moveTo>
                    <a:pt x="123" y="43"/>
                  </a:moveTo>
                  <a:lnTo>
                    <a:pt x="54" y="30"/>
                  </a:lnTo>
                  <a:cubicBezTo>
                    <a:pt x="42" y="9"/>
                    <a:pt x="12" y="22"/>
                    <a:pt x="0" y="0"/>
                  </a:cubicBezTo>
                  <a:cubicBezTo>
                    <a:pt x="105" y="14"/>
                    <a:pt x="207" y="42"/>
                    <a:pt x="304" y="86"/>
                  </a:cubicBezTo>
                  <a:cubicBezTo>
                    <a:pt x="242" y="77"/>
                    <a:pt x="185" y="49"/>
                    <a:pt x="123" y="4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24;p29">
              <a:extLst>
                <a:ext uri="{FF2B5EF4-FFF2-40B4-BE49-F238E27FC236}">
                  <a16:creationId xmlns:a16="http://schemas.microsoft.com/office/drawing/2014/main" id="{3FB7D6AB-B5F6-8DCE-5DB0-C8DF3183495D}"/>
                </a:ext>
              </a:extLst>
            </p:cNvPr>
            <p:cNvSpPr/>
            <p:nvPr/>
          </p:nvSpPr>
          <p:spPr>
            <a:xfrm>
              <a:off x="3064680" y="3430800"/>
              <a:ext cx="91440" cy="40680"/>
            </a:xfrm>
            <a:custGeom>
              <a:avLst/>
              <a:gdLst/>
              <a:ahLst/>
              <a:cxnLst/>
              <a:rect l="l" t="t" r="r" b="b"/>
              <a:pathLst>
                <a:path w="254" h="113" extrusionOk="0">
                  <a:moveTo>
                    <a:pt x="253" y="112"/>
                  </a:moveTo>
                  <a:cubicBezTo>
                    <a:pt x="177" y="64"/>
                    <a:pt x="92" y="40"/>
                    <a:pt x="0" y="6"/>
                  </a:cubicBezTo>
                  <a:cubicBezTo>
                    <a:pt x="62" y="0"/>
                    <a:pt x="206" y="60"/>
                    <a:pt x="253" y="1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29">
              <a:extLst>
                <a:ext uri="{FF2B5EF4-FFF2-40B4-BE49-F238E27FC236}">
                  <a16:creationId xmlns:a16="http://schemas.microsoft.com/office/drawing/2014/main" id="{21940B77-4D8C-80CB-0D83-31233B528254}"/>
                </a:ext>
              </a:extLst>
            </p:cNvPr>
            <p:cNvSpPr/>
            <p:nvPr/>
          </p:nvSpPr>
          <p:spPr>
            <a:xfrm>
              <a:off x="3329640" y="3882960"/>
              <a:ext cx="54360" cy="21240"/>
            </a:xfrm>
            <a:custGeom>
              <a:avLst/>
              <a:gdLst/>
              <a:ahLst/>
              <a:cxnLst/>
              <a:rect l="l" t="t" r="r" b="b"/>
              <a:pathLst>
                <a:path w="151" h="59" extrusionOk="0">
                  <a:moveTo>
                    <a:pt x="0" y="29"/>
                  </a:moveTo>
                  <a:cubicBezTo>
                    <a:pt x="19" y="23"/>
                    <a:pt x="38" y="19"/>
                    <a:pt x="58" y="18"/>
                  </a:cubicBezTo>
                  <a:cubicBezTo>
                    <a:pt x="76" y="18"/>
                    <a:pt x="107" y="0"/>
                    <a:pt x="112" y="25"/>
                  </a:cubicBezTo>
                  <a:cubicBezTo>
                    <a:pt x="118" y="58"/>
                    <a:pt x="150" y="19"/>
                    <a:pt x="149" y="53"/>
                  </a:cubicBezTo>
                  <a:lnTo>
                    <a:pt x="6" y="53"/>
                  </a:lnTo>
                  <a:cubicBezTo>
                    <a:pt x="16" y="41"/>
                    <a:pt x="32" y="50"/>
                    <a:pt x="46" y="45"/>
                  </a:cubicBezTo>
                  <a:cubicBezTo>
                    <a:pt x="44" y="32"/>
                    <a:pt x="33" y="38"/>
                    <a:pt x="27" y="37"/>
                  </a:cubicBezTo>
                  <a:cubicBezTo>
                    <a:pt x="21" y="36"/>
                    <a:pt x="9" y="40"/>
                    <a:pt x="0"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29">
              <a:extLst>
                <a:ext uri="{FF2B5EF4-FFF2-40B4-BE49-F238E27FC236}">
                  <a16:creationId xmlns:a16="http://schemas.microsoft.com/office/drawing/2014/main" id="{E83DD836-46BE-BA4A-B28E-B514CDC453C3}"/>
                </a:ext>
              </a:extLst>
            </p:cNvPr>
            <p:cNvSpPr/>
            <p:nvPr/>
          </p:nvSpPr>
          <p:spPr>
            <a:xfrm>
              <a:off x="3272760" y="4152600"/>
              <a:ext cx="91080" cy="21240"/>
            </a:xfrm>
            <a:custGeom>
              <a:avLst/>
              <a:gdLst/>
              <a:ahLst/>
              <a:cxnLst/>
              <a:rect l="l" t="t" r="r" b="b"/>
              <a:pathLst>
                <a:path w="253" h="59" extrusionOk="0">
                  <a:moveTo>
                    <a:pt x="252" y="21"/>
                  </a:moveTo>
                  <a:cubicBezTo>
                    <a:pt x="168" y="24"/>
                    <a:pt x="82" y="58"/>
                    <a:pt x="0" y="5"/>
                  </a:cubicBezTo>
                  <a:cubicBezTo>
                    <a:pt x="28" y="9"/>
                    <a:pt x="56" y="12"/>
                    <a:pt x="84" y="18"/>
                  </a:cubicBezTo>
                  <a:cubicBezTo>
                    <a:pt x="95" y="21"/>
                    <a:pt x="107" y="22"/>
                    <a:pt x="119" y="22"/>
                  </a:cubicBezTo>
                  <a:cubicBezTo>
                    <a:pt x="135" y="22"/>
                    <a:pt x="151" y="20"/>
                    <a:pt x="166" y="14"/>
                  </a:cubicBezTo>
                  <a:cubicBezTo>
                    <a:pt x="199" y="0"/>
                    <a:pt x="224" y="16"/>
                    <a:pt x="252"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27;p29">
              <a:extLst>
                <a:ext uri="{FF2B5EF4-FFF2-40B4-BE49-F238E27FC236}">
                  <a16:creationId xmlns:a16="http://schemas.microsoft.com/office/drawing/2014/main" id="{3098FC8D-3815-8B25-12F0-572AD518781F}"/>
                </a:ext>
              </a:extLst>
            </p:cNvPr>
            <p:cNvSpPr/>
            <p:nvPr/>
          </p:nvSpPr>
          <p:spPr>
            <a:xfrm>
              <a:off x="3080520" y="4051440"/>
              <a:ext cx="79560" cy="61200"/>
            </a:xfrm>
            <a:custGeom>
              <a:avLst/>
              <a:gdLst/>
              <a:ahLst/>
              <a:cxnLst/>
              <a:rect l="l" t="t" r="r" b="b"/>
              <a:pathLst>
                <a:path w="221" h="170" extrusionOk="0">
                  <a:moveTo>
                    <a:pt x="0" y="0"/>
                  </a:moveTo>
                  <a:cubicBezTo>
                    <a:pt x="63" y="65"/>
                    <a:pt x="135" y="120"/>
                    <a:pt x="213" y="165"/>
                  </a:cubicBezTo>
                  <a:cubicBezTo>
                    <a:pt x="216" y="166"/>
                    <a:pt x="218" y="168"/>
                    <a:pt x="220" y="169"/>
                  </a:cubicBezTo>
                  <a:cubicBezTo>
                    <a:pt x="192" y="160"/>
                    <a:pt x="164" y="147"/>
                    <a:pt x="139" y="133"/>
                  </a:cubicBezTo>
                  <a:cubicBezTo>
                    <a:pt x="82" y="100"/>
                    <a:pt x="35" y="55"/>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29">
              <a:extLst>
                <a:ext uri="{FF2B5EF4-FFF2-40B4-BE49-F238E27FC236}">
                  <a16:creationId xmlns:a16="http://schemas.microsoft.com/office/drawing/2014/main" id="{A3FA36E6-886E-8901-B362-610A7CE48C8A}"/>
                </a:ext>
              </a:extLst>
            </p:cNvPr>
            <p:cNvSpPr/>
            <p:nvPr/>
          </p:nvSpPr>
          <p:spPr>
            <a:xfrm>
              <a:off x="3110760" y="3750840"/>
              <a:ext cx="90000" cy="50760"/>
            </a:xfrm>
            <a:custGeom>
              <a:avLst/>
              <a:gdLst/>
              <a:ahLst/>
              <a:cxnLst/>
              <a:rect l="l" t="t" r="r" b="b"/>
              <a:pathLst>
                <a:path w="250" h="141" extrusionOk="0">
                  <a:moveTo>
                    <a:pt x="0" y="2"/>
                  </a:moveTo>
                  <a:cubicBezTo>
                    <a:pt x="33" y="0"/>
                    <a:pt x="61" y="22"/>
                    <a:pt x="86" y="35"/>
                  </a:cubicBezTo>
                  <a:cubicBezTo>
                    <a:pt x="140" y="64"/>
                    <a:pt x="193" y="98"/>
                    <a:pt x="249" y="129"/>
                  </a:cubicBezTo>
                  <a:cubicBezTo>
                    <a:pt x="234" y="140"/>
                    <a:pt x="225" y="129"/>
                    <a:pt x="216" y="125"/>
                  </a:cubicBezTo>
                  <a:cubicBezTo>
                    <a:pt x="147" y="88"/>
                    <a:pt x="78" y="51"/>
                    <a:pt x="10" y="13"/>
                  </a:cubicBezTo>
                  <a:cubicBezTo>
                    <a:pt x="6" y="11"/>
                    <a:pt x="4" y="5"/>
                    <a:pt x="1" y="1"/>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29">
              <a:extLst>
                <a:ext uri="{FF2B5EF4-FFF2-40B4-BE49-F238E27FC236}">
                  <a16:creationId xmlns:a16="http://schemas.microsoft.com/office/drawing/2014/main" id="{AC82BD52-CA5F-E66B-E4E1-7F7235CA6CF0}"/>
                </a:ext>
              </a:extLst>
            </p:cNvPr>
            <p:cNvSpPr/>
            <p:nvPr/>
          </p:nvSpPr>
          <p:spPr>
            <a:xfrm>
              <a:off x="2828520" y="3506040"/>
              <a:ext cx="45720" cy="76680"/>
            </a:xfrm>
            <a:custGeom>
              <a:avLst/>
              <a:gdLst/>
              <a:ahLst/>
              <a:cxnLst/>
              <a:rect l="l" t="t" r="r" b="b"/>
              <a:pathLst>
                <a:path w="127" h="213" extrusionOk="0">
                  <a:moveTo>
                    <a:pt x="2" y="0"/>
                  </a:moveTo>
                  <a:cubicBezTo>
                    <a:pt x="16" y="37"/>
                    <a:pt x="34" y="72"/>
                    <a:pt x="53" y="106"/>
                  </a:cubicBezTo>
                  <a:cubicBezTo>
                    <a:pt x="75" y="143"/>
                    <a:pt x="99" y="179"/>
                    <a:pt x="126" y="212"/>
                  </a:cubicBezTo>
                  <a:cubicBezTo>
                    <a:pt x="65" y="176"/>
                    <a:pt x="0" y="62"/>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29">
              <a:extLst>
                <a:ext uri="{FF2B5EF4-FFF2-40B4-BE49-F238E27FC236}">
                  <a16:creationId xmlns:a16="http://schemas.microsoft.com/office/drawing/2014/main" id="{569FAFD7-60B1-AFDC-85E6-6DD4B3855CE4}"/>
                </a:ext>
              </a:extLst>
            </p:cNvPr>
            <p:cNvSpPr/>
            <p:nvPr/>
          </p:nvSpPr>
          <p:spPr>
            <a:xfrm>
              <a:off x="3396960" y="3801240"/>
              <a:ext cx="80280" cy="47160"/>
            </a:xfrm>
            <a:custGeom>
              <a:avLst/>
              <a:gdLst/>
              <a:ahLst/>
              <a:cxnLst/>
              <a:rect l="l" t="t" r="r" b="b"/>
              <a:pathLst>
                <a:path w="223" h="131" extrusionOk="0">
                  <a:moveTo>
                    <a:pt x="222" y="0"/>
                  </a:moveTo>
                  <a:cubicBezTo>
                    <a:pt x="182" y="27"/>
                    <a:pt x="142" y="52"/>
                    <a:pt x="100" y="76"/>
                  </a:cubicBezTo>
                  <a:cubicBezTo>
                    <a:pt x="67" y="95"/>
                    <a:pt x="34" y="113"/>
                    <a:pt x="0" y="130"/>
                  </a:cubicBezTo>
                  <a:cubicBezTo>
                    <a:pt x="41" y="86"/>
                    <a:pt x="186" y="1"/>
                    <a:pt x="22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29">
              <a:extLst>
                <a:ext uri="{FF2B5EF4-FFF2-40B4-BE49-F238E27FC236}">
                  <a16:creationId xmlns:a16="http://schemas.microsoft.com/office/drawing/2014/main" id="{9312FDDF-9E97-242C-3244-6A70FECF03E6}"/>
                </a:ext>
              </a:extLst>
            </p:cNvPr>
            <p:cNvSpPr/>
            <p:nvPr/>
          </p:nvSpPr>
          <p:spPr>
            <a:xfrm>
              <a:off x="3124440" y="4140360"/>
              <a:ext cx="89280" cy="38160"/>
            </a:xfrm>
            <a:custGeom>
              <a:avLst/>
              <a:gdLst/>
              <a:ahLst/>
              <a:cxnLst/>
              <a:rect l="l" t="t" r="r" b="b"/>
              <a:pathLst>
                <a:path w="248" h="106" extrusionOk="0">
                  <a:moveTo>
                    <a:pt x="246" y="96"/>
                  </a:moveTo>
                  <a:cubicBezTo>
                    <a:pt x="245" y="96"/>
                    <a:pt x="245" y="96"/>
                    <a:pt x="245" y="96"/>
                  </a:cubicBezTo>
                  <a:cubicBezTo>
                    <a:pt x="236" y="102"/>
                    <a:pt x="225" y="105"/>
                    <a:pt x="214" y="105"/>
                  </a:cubicBezTo>
                  <a:cubicBezTo>
                    <a:pt x="210" y="105"/>
                    <a:pt x="207" y="104"/>
                    <a:pt x="203" y="104"/>
                  </a:cubicBezTo>
                  <a:cubicBezTo>
                    <a:pt x="146" y="95"/>
                    <a:pt x="91" y="79"/>
                    <a:pt x="38" y="55"/>
                  </a:cubicBezTo>
                  <a:cubicBezTo>
                    <a:pt x="35" y="54"/>
                    <a:pt x="31" y="52"/>
                    <a:pt x="28" y="51"/>
                  </a:cubicBezTo>
                  <a:cubicBezTo>
                    <a:pt x="19" y="46"/>
                    <a:pt x="13" y="39"/>
                    <a:pt x="8" y="30"/>
                  </a:cubicBezTo>
                  <a:cubicBezTo>
                    <a:pt x="3" y="21"/>
                    <a:pt x="0" y="13"/>
                    <a:pt x="0" y="3"/>
                  </a:cubicBezTo>
                  <a:cubicBezTo>
                    <a:pt x="0" y="2"/>
                    <a:pt x="0" y="1"/>
                    <a:pt x="0" y="0"/>
                  </a:cubicBezTo>
                  <a:cubicBezTo>
                    <a:pt x="74" y="69"/>
                    <a:pt x="162" y="80"/>
                    <a:pt x="247" y="97"/>
                  </a:cubicBezTo>
                  <a:lnTo>
                    <a:pt x="246" y="9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432;p29">
              <a:extLst>
                <a:ext uri="{FF2B5EF4-FFF2-40B4-BE49-F238E27FC236}">
                  <a16:creationId xmlns:a16="http://schemas.microsoft.com/office/drawing/2014/main" id="{60D228A8-E451-65F4-80C4-BBA5A76987E2}"/>
                </a:ext>
              </a:extLst>
            </p:cNvPr>
            <p:cNvSpPr/>
            <p:nvPr/>
          </p:nvSpPr>
          <p:spPr>
            <a:xfrm>
              <a:off x="2817000" y="3537000"/>
              <a:ext cx="37440" cy="81360"/>
            </a:xfrm>
            <a:custGeom>
              <a:avLst/>
              <a:gdLst/>
              <a:ahLst/>
              <a:cxnLst/>
              <a:rect l="l" t="t" r="r" b="b"/>
              <a:pathLst>
                <a:path w="104" h="226" extrusionOk="0">
                  <a:moveTo>
                    <a:pt x="103" y="225"/>
                  </a:moveTo>
                  <a:cubicBezTo>
                    <a:pt x="18" y="168"/>
                    <a:pt x="0" y="88"/>
                    <a:pt x="5" y="0"/>
                  </a:cubicBezTo>
                  <a:cubicBezTo>
                    <a:pt x="23" y="37"/>
                    <a:pt x="13" y="83"/>
                    <a:pt x="34" y="117"/>
                  </a:cubicBezTo>
                  <a:cubicBezTo>
                    <a:pt x="54" y="151"/>
                    <a:pt x="86" y="179"/>
                    <a:pt x="103" y="2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29">
              <a:extLst>
                <a:ext uri="{FF2B5EF4-FFF2-40B4-BE49-F238E27FC236}">
                  <a16:creationId xmlns:a16="http://schemas.microsoft.com/office/drawing/2014/main" id="{B5DDA4F2-AAD7-8C99-A78A-FC9C8876368B}"/>
                </a:ext>
              </a:extLst>
            </p:cNvPr>
            <p:cNvSpPr/>
            <p:nvPr/>
          </p:nvSpPr>
          <p:spPr>
            <a:xfrm>
              <a:off x="2882880" y="3512160"/>
              <a:ext cx="63000" cy="65880"/>
            </a:xfrm>
            <a:custGeom>
              <a:avLst/>
              <a:gdLst/>
              <a:ahLst/>
              <a:cxnLst/>
              <a:rect l="l" t="t" r="r" b="b"/>
              <a:pathLst>
                <a:path w="175" h="183" extrusionOk="0">
                  <a:moveTo>
                    <a:pt x="174" y="168"/>
                  </a:moveTo>
                  <a:cubicBezTo>
                    <a:pt x="171" y="176"/>
                    <a:pt x="164" y="182"/>
                    <a:pt x="157" y="178"/>
                  </a:cubicBezTo>
                  <a:cubicBezTo>
                    <a:pt x="131" y="165"/>
                    <a:pt x="18" y="39"/>
                    <a:pt x="0" y="0"/>
                  </a:cubicBezTo>
                  <a:cubicBezTo>
                    <a:pt x="53" y="41"/>
                    <a:pt x="83" y="94"/>
                    <a:pt x="128" y="129"/>
                  </a:cubicBezTo>
                  <a:lnTo>
                    <a:pt x="174" y="16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29">
              <a:extLst>
                <a:ext uri="{FF2B5EF4-FFF2-40B4-BE49-F238E27FC236}">
                  <a16:creationId xmlns:a16="http://schemas.microsoft.com/office/drawing/2014/main" id="{92BA2C36-485D-9DC7-9834-54C7DB954B88}"/>
                </a:ext>
              </a:extLst>
            </p:cNvPr>
            <p:cNvSpPr/>
            <p:nvPr/>
          </p:nvSpPr>
          <p:spPr>
            <a:xfrm>
              <a:off x="3051360" y="3966480"/>
              <a:ext cx="66600" cy="73080"/>
            </a:xfrm>
            <a:custGeom>
              <a:avLst/>
              <a:gdLst/>
              <a:ahLst/>
              <a:cxnLst/>
              <a:rect l="l" t="t" r="r" b="b"/>
              <a:pathLst>
                <a:path w="185" h="203" extrusionOk="0">
                  <a:moveTo>
                    <a:pt x="97" y="94"/>
                  </a:moveTo>
                  <a:cubicBezTo>
                    <a:pt x="103" y="120"/>
                    <a:pt x="127" y="134"/>
                    <a:pt x="144" y="153"/>
                  </a:cubicBezTo>
                  <a:cubicBezTo>
                    <a:pt x="158" y="169"/>
                    <a:pt x="172" y="185"/>
                    <a:pt x="184" y="202"/>
                  </a:cubicBezTo>
                  <a:cubicBezTo>
                    <a:pt x="143" y="188"/>
                    <a:pt x="126" y="144"/>
                    <a:pt x="87" y="128"/>
                  </a:cubicBezTo>
                  <a:lnTo>
                    <a:pt x="89" y="129"/>
                  </a:lnTo>
                  <a:cubicBezTo>
                    <a:pt x="83" y="104"/>
                    <a:pt x="61" y="92"/>
                    <a:pt x="45" y="74"/>
                  </a:cubicBezTo>
                  <a:cubicBezTo>
                    <a:pt x="33" y="63"/>
                    <a:pt x="23" y="50"/>
                    <a:pt x="15" y="36"/>
                  </a:cubicBezTo>
                  <a:cubicBezTo>
                    <a:pt x="9" y="25"/>
                    <a:pt x="4" y="13"/>
                    <a:pt x="0" y="0"/>
                  </a:cubicBezTo>
                  <a:cubicBezTo>
                    <a:pt x="42" y="33"/>
                    <a:pt x="57" y="80"/>
                    <a:pt x="98" y="96"/>
                  </a:cubicBezTo>
                  <a:lnTo>
                    <a:pt x="97" y="9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435;p29">
              <a:extLst>
                <a:ext uri="{FF2B5EF4-FFF2-40B4-BE49-F238E27FC236}">
                  <a16:creationId xmlns:a16="http://schemas.microsoft.com/office/drawing/2014/main" id="{6B0545B5-E5C3-AB52-27FD-9C0FD69D26DE}"/>
                </a:ext>
              </a:extLst>
            </p:cNvPr>
            <p:cNvSpPr/>
            <p:nvPr/>
          </p:nvSpPr>
          <p:spPr>
            <a:xfrm>
              <a:off x="3248280" y="3693960"/>
              <a:ext cx="89280" cy="39960"/>
            </a:xfrm>
            <a:custGeom>
              <a:avLst/>
              <a:gdLst/>
              <a:ahLst/>
              <a:cxnLst/>
              <a:rect l="l" t="t" r="r" b="b"/>
              <a:pathLst>
                <a:path w="248" h="111" extrusionOk="0">
                  <a:moveTo>
                    <a:pt x="0" y="0"/>
                  </a:moveTo>
                  <a:cubicBezTo>
                    <a:pt x="79" y="19"/>
                    <a:pt x="156" y="45"/>
                    <a:pt x="229" y="79"/>
                  </a:cubicBezTo>
                  <a:cubicBezTo>
                    <a:pt x="238" y="83"/>
                    <a:pt x="247" y="87"/>
                    <a:pt x="241" y="99"/>
                  </a:cubicBezTo>
                  <a:cubicBezTo>
                    <a:pt x="234" y="110"/>
                    <a:pt x="228" y="103"/>
                    <a:pt x="222" y="99"/>
                  </a:cubicBezTo>
                  <a:cubicBezTo>
                    <a:pt x="162" y="60"/>
                    <a:pt x="93" y="41"/>
                    <a:pt x="29" y="13"/>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436;p29">
              <a:extLst>
                <a:ext uri="{FF2B5EF4-FFF2-40B4-BE49-F238E27FC236}">
                  <a16:creationId xmlns:a16="http://schemas.microsoft.com/office/drawing/2014/main" id="{830C72A6-D2CD-4C08-BAF1-046C8185C7F0}"/>
                </a:ext>
              </a:extLst>
            </p:cNvPr>
            <p:cNvSpPr/>
            <p:nvPr/>
          </p:nvSpPr>
          <p:spPr>
            <a:xfrm>
              <a:off x="3082680" y="3988080"/>
              <a:ext cx="70560" cy="61560"/>
            </a:xfrm>
            <a:custGeom>
              <a:avLst/>
              <a:gdLst/>
              <a:ahLst/>
              <a:cxnLst/>
              <a:rect l="l" t="t" r="r" b="b"/>
              <a:pathLst>
                <a:path w="196" h="171" extrusionOk="0">
                  <a:moveTo>
                    <a:pt x="13" y="36"/>
                  </a:moveTo>
                  <a:cubicBezTo>
                    <a:pt x="18" y="24"/>
                    <a:pt x="0" y="17"/>
                    <a:pt x="9" y="0"/>
                  </a:cubicBezTo>
                  <a:cubicBezTo>
                    <a:pt x="69" y="55"/>
                    <a:pt x="112" y="127"/>
                    <a:pt x="195" y="169"/>
                  </a:cubicBezTo>
                  <a:cubicBezTo>
                    <a:pt x="192" y="169"/>
                    <a:pt x="189" y="170"/>
                    <a:pt x="186" y="170"/>
                  </a:cubicBezTo>
                  <a:cubicBezTo>
                    <a:pt x="173" y="170"/>
                    <a:pt x="160" y="166"/>
                    <a:pt x="150" y="160"/>
                  </a:cubicBezTo>
                  <a:cubicBezTo>
                    <a:pt x="144" y="157"/>
                    <a:pt x="140" y="153"/>
                    <a:pt x="136" y="149"/>
                  </a:cubicBezTo>
                  <a:cubicBezTo>
                    <a:pt x="104" y="126"/>
                    <a:pt x="76" y="100"/>
                    <a:pt x="51" y="70"/>
                  </a:cubicBezTo>
                  <a:cubicBezTo>
                    <a:pt x="39" y="56"/>
                    <a:pt x="31" y="38"/>
                    <a:pt x="10" y="34"/>
                  </a:cubicBezTo>
                  <a:lnTo>
                    <a:pt x="13" y="3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29">
              <a:extLst>
                <a:ext uri="{FF2B5EF4-FFF2-40B4-BE49-F238E27FC236}">
                  <a16:creationId xmlns:a16="http://schemas.microsoft.com/office/drawing/2014/main" id="{98EBE07E-7F4B-AC05-026E-B015D3FA2A7F}"/>
                </a:ext>
              </a:extLst>
            </p:cNvPr>
            <p:cNvSpPr/>
            <p:nvPr/>
          </p:nvSpPr>
          <p:spPr>
            <a:xfrm>
              <a:off x="3162600" y="4089240"/>
              <a:ext cx="74880" cy="47880"/>
            </a:xfrm>
            <a:custGeom>
              <a:avLst/>
              <a:gdLst/>
              <a:ahLst/>
              <a:cxnLst/>
              <a:rect l="l" t="t" r="r" b="b"/>
              <a:pathLst>
                <a:path w="208" h="133" extrusionOk="0">
                  <a:moveTo>
                    <a:pt x="207" y="132"/>
                  </a:moveTo>
                  <a:cubicBezTo>
                    <a:pt x="120" y="124"/>
                    <a:pt x="20" y="58"/>
                    <a:pt x="0" y="0"/>
                  </a:cubicBezTo>
                  <a:cubicBezTo>
                    <a:pt x="35" y="35"/>
                    <a:pt x="75" y="65"/>
                    <a:pt x="118" y="90"/>
                  </a:cubicBezTo>
                  <a:cubicBezTo>
                    <a:pt x="146" y="107"/>
                    <a:pt x="176" y="121"/>
                    <a:pt x="207" y="13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29">
              <a:extLst>
                <a:ext uri="{FF2B5EF4-FFF2-40B4-BE49-F238E27FC236}">
                  <a16:creationId xmlns:a16="http://schemas.microsoft.com/office/drawing/2014/main" id="{11E2DD2C-A59C-4D7E-1F5B-FB0D839202AE}"/>
                </a:ext>
              </a:extLst>
            </p:cNvPr>
            <p:cNvSpPr/>
            <p:nvPr/>
          </p:nvSpPr>
          <p:spPr>
            <a:xfrm>
              <a:off x="3336840" y="3916440"/>
              <a:ext cx="69840" cy="9720"/>
            </a:xfrm>
            <a:custGeom>
              <a:avLst/>
              <a:gdLst/>
              <a:ahLst/>
              <a:cxnLst/>
              <a:rect l="l" t="t" r="r" b="b"/>
              <a:pathLst>
                <a:path w="194" h="27" extrusionOk="0">
                  <a:moveTo>
                    <a:pt x="0" y="0"/>
                  </a:moveTo>
                  <a:lnTo>
                    <a:pt x="193" y="0"/>
                  </a:lnTo>
                  <a:cubicBezTo>
                    <a:pt x="150" y="26"/>
                    <a:pt x="39" y="26"/>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29">
              <a:extLst>
                <a:ext uri="{FF2B5EF4-FFF2-40B4-BE49-F238E27FC236}">
                  <a16:creationId xmlns:a16="http://schemas.microsoft.com/office/drawing/2014/main" id="{3EACCB50-DEB9-7113-912F-B10F7F262A34}"/>
                </a:ext>
              </a:extLst>
            </p:cNvPr>
            <p:cNvSpPr/>
            <p:nvPr/>
          </p:nvSpPr>
          <p:spPr>
            <a:xfrm>
              <a:off x="3297960" y="3835080"/>
              <a:ext cx="70920" cy="11880"/>
            </a:xfrm>
            <a:custGeom>
              <a:avLst/>
              <a:gdLst/>
              <a:ahLst/>
              <a:cxnLst/>
              <a:rect l="l" t="t" r="r" b="b"/>
              <a:pathLst>
                <a:path w="197" h="33" extrusionOk="0">
                  <a:moveTo>
                    <a:pt x="0" y="8"/>
                  </a:moveTo>
                  <a:cubicBezTo>
                    <a:pt x="65" y="1"/>
                    <a:pt x="132" y="10"/>
                    <a:pt x="196" y="0"/>
                  </a:cubicBezTo>
                  <a:cubicBezTo>
                    <a:pt x="131" y="20"/>
                    <a:pt x="66" y="32"/>
                    <a:pt x="0"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29">
              <a:extLst>
                <a:ext uri="{FF2B5EF4-FFF2-40B4-BE49-F238E27FC236}">
                  <a16:creationId xmlns:a16="http://schemas.microsoft.com/office/drawing/2014/main" id="{F4C06BC8-2E93-1F61-D503-A7E52BD987A9}"/>
                </a:ext>
              </a:extLst>
            </p:cNvPr>
            <p:cNvSpPr/>
            <p:nvPr/>
          </p:nvSpPr>
          <p:spPr>
            <a:xfrm>
              <a:off x="3209400" y="3950280"/>
              <a:ext cx="66240" cy="35640"/>
            </a:xfrm>
            <a:custGeom>
              <a:avLst/>
              <a:gdLst/>
              <a:ahLst/>
              <a:cxnLst/>
              <a:rect l="l" t="t" r="r" b="b"/>
              <a:pathLst>
                <a:path w="184" h="99" extrusionOk="0">
                  <a:moveTo>
                    <a:pt x="0" y="0"/>
                  </a:moveTo>
                  <a:cubicBezTo>
                    <a:pt x="47" y="51"/>
                    <a:pt x="111" y="71"/>
                    <a:pt x="183" y="98"/>
                  </a:cubicBezTo>
                  <a:cubicBezTo>
                    <a:pt x="92" y="93"/>
                    <a:pt x="16" y="5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29">
              <a:extLst>
                <a:ext uri="{FF2B5EF4-FFF2-40B4-BE49-F238E27FC236}">
                  <a16:creationId xmlns:a16="http://schemas.microsoft.com/office/drawing/2014/main" id="{068238EF-0546-E03D-E46F-AD2B0443441E}"/>
                </a:ext>
              </a:extLst>
            </p:cNvPr>
            <p:cNvSpPr/>
            <p:nvPr/>
          </p:nvSpPr>
          <p:spPr>
            <a:xfrm>
              <a:off x="3150720" y="3963960"/>
              <a:ext cx="64440" cy="54000"/>
            </a:xfrm>
            <a:custGeom>
              <a:avLst/>
              <a:gdLst/>
              <a:ahLst/>
              <a:cxnLst/>
              <a:rect l="l" t="t" r="r" b="b"/>
              <a:pathLst>
                <a:path w="179" h="150" extrusionOk="0">
                  <a:moveTo>
                    <a:pt x="3" y="0"/>
                  </a:moveTo>
                  <a:cubicBezTo>
                    <a:pt x="5" y="1"/>
                    <a:pt x="6" y="2"/>
                    <a:pt x="8" y="3"/>
                  </a:cubicBezTo>
                  <a:cubicBezTo>
                    <a:pt x="17" y="8"/>
                    <a:pt x="26" y="15"/>
                    <a:pt x="34" y="23"/>
                  </a:cubicBezTo>
                  <a:cubicBezTo>
                    <a:pt x="77" y="71"/>
                    <a:pt x="125" y="113"/>
                    <a:pt x="178" y="149"/>
                  </a:cubicBezTo>
                  <a:cubicBezTo>
                    <a:pt x="161" y="142"/>
                    <a:pt x="145" y="134"/>
                    <a:pt x="129" y="125"/>
                  </a:cubicBezTo>
                  <a:cubicBezTo>
                    <a:pt x="77" y="95"/>
                    <a:pt x="33" y="54"/>
                    <a:pt x="0" y="4"/>
                  </a:cubicBezTo>
                  <a:lnTo>
                    <a:pt x="3"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29">
              <a:extLst>
                <a:ext uri="{FF2B5EF4-FFF2-40B4-BE49-F238E27FC236}">
                  <a16:creationId xmlns:a16="http://schemas.microsoft.com/office/drawing/2014/main" id="{B54C281B-5F4F-2414-AF71-C311C13FD899}"/>
                </a:ext>
              </a:extLst>
            </p:cNvPr>
            <p:cNvSpPr/>
            <p:nvPr/>
          </p:nvSpPr>
          <p:spPr>
            <a:xfrm>
              <a:off x="3417120" y="3819600"/>
              <a:ext cx="71280" cy="45360"/>
            </a:xfrm>
            <a:custGeom>
              <a:avLst/>
              <a:gdLst/>
              <a:ahLst/>
              <a:cxnLst/>
              <a:rect l="l" t="t" r="r" b="b"/>
              <a:pathLst>
                <a:path w="198" h="126" extrusionOk="0">
                  <a:moveTo>
                    <a:pt x="0" y="125"/>
                  </a:moveTo>
                  <a:cubicBezTo>
                    <a:pt x="6" y="122"/>
                    <a:pt x="12" y="119"/>
                    <a:pt x="19" y="115"/>
                  </a:cubicBezTo>
                  <a:cubicBezTo>
                    <a:pt x="80" y="80"/>
                    <a:pt x="139" y="41"/>
                    <a:pt x="197" y="0"/>
                  </a:cubicBezTo>
                  <a:cubicBezTo>
                    <a:pt x="166" y="34"/>
                    <a:pt x="130" y="63"/>
                    <a:pt x="90" y="85"/>
                  </a:cubicBezTo>
                  <a:cubicBezTo>
                    <a:pt x="61" y="102"/>
                    <a:pt x="31" y="115"/>
                    <a:pt x="0" y="1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29">
              <a:extLst>
                <a:ext uri="{FF2B5EF4-FFF2-40B4-BE49-F238E27FC236}">
                  <a16:creationId xmlns:a16="http://schemas.microsoft.com/office/drawing/2014/main" id="{E4BFD9AA-F597-CA3D-DCF3-98235530325C}"/>
                </a:ext>
              </a:extLst>
            </p:cNvPr>
            <p:cNvSpPr/>
            <p:nvPr/>
          </p:nvSpPr>
          <p:spPr>
            <a:xfrm>
              <a:off x="3238920" y="3881160"/>
              <a:ext cx="66240" cy="6840"/>
            </a:xfrm>
            <a:custGeom>
              <a:avLst/>
              <a:gdLst/>
              <a:ahLst/>
              <a:cxnLst/>
              <a:rect l="l" t="t" r="r" b="b"/>
              <a:pathLst>
                <a:path w="184" h="19" extrusionOk="0">
                  <a:moveTo>
                    <a:pt x="0" y="0"/>
                  </a:moveTo>
                  <a:lnTo>
                    <a:pt x="183" y="0"/>
                  </a:lnTo>
                  <a:cubicBezTo>
                    <a:pt x="154" y="12"/>
                    <a:pt x="123" y="18"/>
                    <a:pt x="92" y="18"/>
                  </a:cubicBezTo>
                  <a:cubicBezTo>
                    <a:pt x="60" y="18"/>
                    <a:pt x="29" y="1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29">
              <a:extLst>
                <a:ext uri="{FF2B5EF4-FFF2-40B4-BE49-F238E27FC236}">
                  <a16:creationId xmlns:a16="http://schemas.microsoft.com/office/drawing/2014/main" id="{22ED04C6-6197-D2A8-88A7-F3347BD19777}"/>
                </a:ext>
              </a:extLst>
            </p:cNvPr>
            <p:cNvSpPr/>
            <p:nvPr/>
          </p:nvSpPr>
          <p:spPr>
            <a:xfrm>
              <a:off x="3040920" y="3612960"/>
              <a:ext cx="42840" cy="34560"/>
            </a:xfrm>
            <a:custGeom>
              <a:avLst/>
              <a:gdLst/>
              <a:ahLst/>
              <a:cxnLst/>
              <a:rect l="l" t="t" r="r" b="b"/>
              <a:pathLst>
                <a:path w="119" h="96" extrusionOk="0">
                  <a:moveTo>
                    <a:pt x="83" y="92"/>
                  </a:moveTo>
                  <a:lnTo>
                    <a:pt x="68" y="74"/>
                  </a:lnTo>
                  <a:cubicBezTo>
                    <a:pt x="48" y="57"/>
                    <a:pt x="30" y="40"/>
                    <a:pt x="13" y="21"/>
                  </a:cubicBezTo>
                  <a:cubicBezTo>
                    <a:pt x="0" y="5"/>
                    <a:pt x="19" y="6"/>
                    <a:pt x="27" y="3"/>
                  </a:cubicBezTo>
                  <a:lnTo>
                    <a:pt x="40" y="0"/>
                  </a:lnTo>
                  <a:lnTo>
                    <a:pt x="118" y="90"/>
                  </a:lnTo>
                  <a:cubicBezTo>
                    <a:pt x="112" y="93"/>
                    <a:pt x="106" y="95"/>
                    <a:pt x="99" y="95"/>
                  </a:cubicBezTo>
                  <a:cubicBezTo>
                    <a:pt x="95" y="95"/>
                    <a:pt x="92" y="94"/>
                    <a:pt x="89" y="93"/>
                  </a:cubicBezTo>
                  <a:lnTo>
                    <a:pt x="85" y="93"/>
                  </a:lnTo>
                  <a:lnTo>
                    <a:pt x="83" y="9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29">
              <a:extLst>
                <a:ext uri="{FF2B5EF4-FFF2-40B4-BE49-F238E27FC236}">
                  <a16:creationId xmlns:a16="http://schemas.microsoft.com/office/drawing/2014/main" id="{679C3FF9-2BBB-E407-E7A7-BCD356777D0E}"/>
                </a:ext>
              </a:extLst>
            </p:cNvPr>
            <p:cNvSpPr/>
            <p:nvPr/>
          </p:nvSpPr>
          <p:spPr>
            <a:xfrm>
              <a:off x="3372840" y="4013640"/>
              <a:ext cx="20880" cy="61920"/>
            </a:xfrm>
            <a:custGeom>
              <a:avLst/>
              <a:gdLst/>
              <a:ahLst/>
              <a:cxnLst/>
              <a:rect l="l" t="t" r="r" b="b"/>
              <a:pathLst>
                <a:path w="58" h="172" extrusionOk="0">
                  <a:moveTo>
                    <a:pt x="47" y="171"/>
                  </a:moveTo>
                  <a:cubicBezTo>
                    <a:pt x="44" y="167"/>
                    <a:pt x="42" y="163"/>
                    <a:pt x="39" y="159"/>
                  </a:cubicBezTo>
                  <a:cubicBezTo>
                    <a:pt x="13" y="114"/>
                    <a:pt x="0" y="63"/>
                    <a:pt x="0" y="11"/>
                  </a:cubicBezTo>
                  <a:cubicBezTo>
                    <a:pt x="0" y="7"/>
                    <a:pt x="0" y="4"/>
                    <a:pt x="0" y="0"/>
                  </a:cubicBezTo>
                  <a:cubicBezTo>
                    <a:pt x="29" y="40"/>
                    <a:pt x="10" y="85"/>
                    <a:pt x="37" y="118"/>
                  </a:cubicBezTo>
                  <a:cubicBezTo>
                    <a:pt x="50" y="104"/>
                    <a:pt x="34" y="84"/>
                    <a:pt x="55" y="68"/>
                  </a:cubicBezTo>
                  <a:cubicBezTo>
                    <a:pt x="56" y="79"/>
                    <a:pt x="57" y="91"/>
                    <a:pt x="57" y="103"/>
                  </a:cubicBezTo>
                  <a:cubicBezTo>
                    <a:pt x="57" y="126"/>
                    <a:pt x="54" y="149"/>
                    <a:pt x="47" y="17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29">
              <a:extLst>
                <a:ext uri="{FF2B5EF4-FFF2-40B4-BE49-F238E27FC236}">
                  <a16:creationId xmlns:a16="http://schemas.microsoft.com/office/drawing/2014/main" id="{1479D07D-C57E-E9F8-8FB4-EBF9661DFD92}"/>
                </a:ext>
              </a:extLst>
            </p:cNvPr>
            <p:cNvSpPr/>
            <p:nvPr/>
          </p:nvSpPr>
          <p:spPr>
            <a:xfrm>
              <a:off x="3519720" y="3809160"/>
              <a:ext cx="27360" cy="66240"/>
            </a:xfrm>
            <a:custGeom>
              <a:avLst/>
              <a:gdLst/>
              <a:ahLst/>
              <a:cxnLst/>
              <a:rect l="l" t="t" r="r" b="b"/>
              <a:pathLst>
                <a:path w="76" h="184" extrusionOk="0">
                  <a:moveTo>
                    <a:pt x="0" y="183"/>
                  </a:moveTo>
                  <a:cubicBezTo>
                    <a:pt x="26" y="125"/>
                    <a:pt x="46" y="69"/>
                    <a:pt x="71" y="0"/>
                  </a:cubicBezTo>
                  <a:cubicBezTo>
                    <a:pt x="74" y="9"/>
                    <a:pt x="75" y="17"/>
                    <a:pt x="75" y="26"/>
                  </a:cubicBezTo>
                  <a:cubicBezTo>
                    <a:pt x="75" y="39"/>
                    <a:pt x="72" y="51"/>
                    <a:pt x="66" y="62"/>
                  </a:cubicBezTo>
                  <a:cubicBezTo>
                    <a:pt x="64" y="65"/>
                    <a:pt x="62" y="68"/>
                    <a:pt x="60" y="71"/>
                  </a:cubicBezTo>
                  <a:cubicBezTo>
                    <a:pt x="48" y="91"/>
                    <a:pt x="56" y="116"/>
                    <a:pt x="44" y="134"/>
                  </a:cubicBezTo>
                  <a:cubicBezTo>
                    <a:pt x="30" y="151"/>
                    <a:pt x="15" y="167"/>
                    <a:pt x="0" y="18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29">
              <a:extLst>
                <a:ext uri="{FF2B5EF4-FFF2-40B4-BE49-F238E27FC236}">
                  <a16:creationId xmlns:a16="http://schemas.microsoft.com/office/drawing/2014/main" id="{483F3393-E286-D966-4817-E3A95691A9AC}"/>
                </a:ext>
              </a:extLst>
            </p:cNvPr>
            <p:cNvSpPr/>
            <p:nvPr/>
          </p:nvSpPr>
          <p:spPr>
            <a:xfrm>
              <a:off x="3429360" y="3563280"/>
              <a:ext cx="76320" cy="27720"/>
            </a:xfrm>
            <a:custGeom>
              <a:avLst/>
              <a:gdLst/>
              <a:ahLst/>
              <a:cxnLst/>
              <a:rect l="l" t="t" r="r" b="b"/>
              <a:pathLst>
                <a:path w="212" h="77" extrusionOk="0">
                  <a:moveTo>
                    <a:pt x="0" y="0"/>
                  </a:moveTo>
                  <a:cubicBezTo>
                    <a:pt x="68" y="8"/>
                    <a:pt x="134" y="30"/>
                    <a:pt x="193" y="65"/>
                  </a:cubicBezTo>
                  <a:cubicBezTo>
                    <a:pt x="199" y="68"/>
                    <a:pt x="205" y="72"/>
                    <a:pt x="211" y="76"/>
                  </a:cubicBezTo>
                  <a:cubicBezTo>
                    <a:pt x="142" y="49"/>
                    <a:pt x="70" y="25"/>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29">
              <a:extLst>
                <a:ext uri="{FF2B5EF4-FFF2-40B4-BE49-F238E27FC236}">
                  <a16:creationId xmlns:a16="http://schemas.microsoft.com/office/drawing/2014/main" id="{2F37A50E-3177-ED67-C056-E4692C4AEEE8}"/>
                </a:ext>
              </a:extLst>
            </p:cNvPr>
            <p:cNvSpPr/>
            <p:nvPr/>
          </p:nvSpPr>
          <p:spPr>
            <a:xfrm>
              <a:off x="3280320" y="4131360"/>
              <a:ext cx="51120" cy="24120"/>
            </a:xfrm>
            <a:custGeom>
              <a:avLst/>
              <a:gdLst/>
              <a:ahLst/>
              <a:cxnLst/>
              <a:rect l="l" t="t" r="r" b="b"/>
              <a:pathLst>
                <a:path w="142" h="67" extrusionOk="0">
                  <a:moveTo>
                    <a:pt x="88" y="0"/>
                  </a:moveTo>
                  <a:cubicBezTo>
                    <a:pt x="104" y="15"/>
                    <a:pt x="141" y="15"/>
                    <a:pt x="136" y="36"/>
                  </a:cubicBezTo>
                  <a:cubicBezTo>
                    <a:pt x="131" y="66"/>
                    <a:pt x="97" y="51"/>
                    <a:pt x="75" y="52"/>
                  </a:cubicBezTo>
                  <a:cubicBezTo>
                    <a:pt x="72" y="53"/>
                    <a:pt x="68" y="53"/>
                    <a:pt x="64" y="53"/>
                  </a:cubicBezTo>
                  <a:cubicBezTo>
                    <a:pt x="52" y="53"/>
                    <a:pt x="39" y="49"/>
                    <a:pt x="28" y="43"/>
                  </a:cubicBezTo>
                  <a:cubicBezTo>
                    <a:pt x="17" y="37"/>
                    <a:pt x="8" y="28"/>
                    <a:pt x="2" y="17"/>
                  </a:cubicBezTo>
                  <a:cubicBezTo>
                    <a:pt x="1" y="15"/>
                    <a:pt x="1" y="14"/>
                    <a:pt x="0" y="13"/>
                  </a:cubicBezTo>
                  <a:cubicBezTo>
                    <a:pt x="31" y="23"/>
                    <a:pt x="53" y="31"/>
                    <a:pt x="77" y="38"/>
                  </a:cubicBezTo>
                  <a:cubicBezTo>
                    <a:pt x="83" y="40"/>
                    <a:pt x="95" y="38"/>
                    <a:pt x="97" y="36"/>
                  </a:cubicBezTo>
                  <a:cubicBezTo>
                    <a:pt x="102" y="25"/>
                    <a:pt x="88" y="22"/>
                    <a:pt x="85" y="14"/>
                  </a:cubicBezTo>
                  <a:cubicBezTo>
                    <a:pt x="84" y="11"/>
                    <a:pt x="86" y="8"/>
                    <a:pt x="8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29">
              <a:extLst>
                <a:ext uri="{FF2B5EF4-FFF2-40B4-BE49-F238E27FC236}">
                  <a16:creationId xmlns:a16="http://schemas.microsoft.com/office/drawing/2014/main" id="{05EBDEE9-D946-1EE7-85D8-D0FA132B5D65}"/>
                </a:ext>
              </a:extLst>
            </p:cNvPr>
            <p:cNvSpPr/>
            <p:nvPr/>
          </p:nvSpPr>
          <p:spPr>
            <a:xfrm>
              <a:off x="3391560" y="3780360"/>
              <a:ext cx="68400" cy="42480"/>
            </a:xfrm>
            <a:custGeom>
              <a:avLst/>
              <a:gdLst/>
              <a:ahLst/>
              <a:cxnLst/>
              <a:rect l="l" t="t" r="r" b="b"/>
              <a:pathLst>
                <a:path w="190" h="118" extrusionOk="0">
                  <a:moveTo>
                    <a:pt x="0" y="117"/>
                  </a:moveTo>
                  <a:cubicBezTo>
                    <a:pt x="59" y="77"/>
                    <a:pt x="122" y="48"/>
                    <a:pt x="189" y="0"/>
                  </a:cubicBezTo>
                  <a:cubicBezTo>
                    <a:pt x="165" y="43"/>
                    <a:pt x="81" y="93"/>
                    <a:pt x="0" y="1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29">
              <a:extLst>
                <a:ext uri="{FF2B5EF4-FFF2-40B4-BE49-F238E27FC236}">
                  <a16:creationId xmlns:a16="http://schemas.microsoft.com/office/drawing/2014/main" id="{AE9BBBAF-DED4-7AE4-05FA-9656BD7F81C2}"/>
                </a:ext>
              </a:extLst>
            </p:cNvPr>
            <p:cNvSpPr/>
            <p:nvPr/>
          </p:nvSpPr>
          <p:spPr>
            <a:xfrm>
              <a:off x="3169800" y="4073040"/>
              <a:ext cx="70560" cy="45360"/>
            </a:xfrm>
            <a:custGeom>
              <a:avLst/>
              <a:gdLst/>
              <a:ahLst/>
              <a:cxnLst/>
              <a:rect l="l" t="t" r="r" b="b"/>
              <a:pathLst>
                <a:path w="196" h="126" extrusionOk="0">
                  <a:moveTo>
                    <a:pt x="195" y="123"/>
                  </a:moveTo>
                  <a:cubicBezTo>
                    <a:pt x="118" y="105"/>
                    <a:pt x="58" y="59"/>
                    <a:pt x="0" y="11"/>
                  </a:cubicBezTo>
                  <a:lnTo>
                    <a:pt x="6" y="0"/>
                  </a:lnTo>
                  <a:cubicBezTo>
                    <a:pt x="37" y="21"/>
                    <a:pt x="67" y="41"/>
                    <a:pt x="98" y="63"/>
                  </a:cubicBezTo>
                  <a:cubicBezTo>
                    <a:pt x="128" y="85"/>
                    <a:pt x="168" y="94"/>
                    <a:pt x="194" y="125"/>
                  </a:cubicBezTo>
                  <a:lnTo>
                    <a:pt x="195" y="12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29">
              <a:extLst>
                <a:ext uri="{FF2B5EF4-FFF2-40B4-BE49-F238E27FC236}">
                  <a16:creationId xmlns:a16="http://schemas.microsoft.com/office/drawing/2014/main" id="{88152358-33AB-2325-BE8F-70D0F8B039CF}"/>
                </a:ext>
              </a:extLst>
            </p:cNvPr>
            <p:cNvSpPr/>
            <p:nvPr/>
          </p:nvSpPr>
          <p:spPr>
            <a:xfrm>
              <a:off x="3072600" y="3645720"/>
              <a:ext cx="43560" cy="26640"/>
            </a:xfrm>
            <a:custGeom>
              <a:avLst/>
              <a:gdLst/>
              <a:ahLst/>
              <a:cxnLst/>
              <a:rect l="l" t="t" r="r" b="b"/>
              <a:pathLst>
                <a:path w="121" h="74" extrusionOk="0">
                  <a:moveTo>
                    <a:pt x="0" y="3"/>
                  </a:moveTo>
                  <a:cubicBezTo>
                    <a:pt x="4" y="4"/>
                    <a:pt x="7" y="5"/>
                    <a:pt x="11" y="5"/>
                  </a:cubicBezTo>
                  <a:cubicBezTo>
                    <a:pt x="17" y="5"/>
                    <a:pt x="24" y="3"/>
                    <a:pt x="30" y="0"/>
                  </a:cubicBezTo>
                  <a:lnTo>
                    <a:pt x="120" y="51"/>
                  </a:lnTo>
                  <a:cubicBezTo>
                    <a:pt x="113" y="66"/>
                    <a:pt x="103" y="73"/>
                    <a:pt x="93" y="66"/>
                  </a:cubicBezTo>
                  <a:cubicBezTo>
                    <a:pt x="61" y="46"/>
                    <a:pt x="17" y="44"/>
                    <a:pt x="0"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452;p29">
              <a:extLst>
                <a:ext uri="{FF2B5EF4-FFF2-40B4-BE49-F238E27FC236}">
                  <a16:creationId xmlns:a16="http://schemas.microsoft.com/office/drawing/2014/main" id="{4A628E01-629F-F848-F0B9-9B270DD374A0}"/>
                </a:ext>
              </a:extLst>
            </p:cNvPr>
            <p:cNvSpPr/>
            <p:nvPr/>
          </p:nvSpPr>
          <p:spPr>
            <a:xfrm>
              <a:off x="3012480" y="3546000"/>
              <a:ext cx="43200" cy="68400"/>
            </a:xfrm>
            <a:custGeom>
              <a:avLst/>
              <a:gdLst/>
              <a:ahLst/>
              <a:cxnLst/>
              <a:rect l="l" t="t" r="r" b="b"/>
              <a:pathLst>
                <a:path w="120" h="190" extrusionOk="0">
                  <a:moveTo>
                    <a:pt x="119" y="187"/>
                  </a:moveTo>
                  <a:lnTo>
                    <a:pt x="106" y="189"/>
                  </a:lnTo>
                  <a:cubicBezTo>
                    <a:pt x="79" y="146"/>
                    <a:pt x="46" y="110"/>
                    <a:pt x="24" y="64"/>
                  </a:cubicBezTo>
                  <a:cubicBezTo>
                    <a:pt x="16" y="46"/>
                    <a:pt x="0" y="30"/>
                    <a:pt x="16" y="0"/>
                  </a:cubicBezTo>
                  <a:cubicBezTo>
                    <a:pt x="38" y="74"/>
                    <a:pt x="86" y="125"/>
                    <a:pt x="119" y="18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29">
              <a:extLst>
                <a:ext uri="{FF2B5EF4-FFF2-40B4-BE49-F238E27FC236}">
                  <a16:creationId xmlns:a16="http://schemas.microsoft.com/office/drawing/2014/main" id="{7A6CDAF8-55A7-0C33-D462-2750D581709D}"/>
                </a:ext>
              </a:extLst>
            </p:cNvPr>
            <p:cNvSpPr/>
            <p:nvPr/>
          </p:nvSpPr>
          <p:spPr>
            <a:xfrm>
              <a:off x="3184920" y="3969000"/>
              <a:ext cx="54720" cy="43920"/>
            </a:xfrm>
            <a:custGeom>
              <a:avLst/>
              <a:gdLst/>
              <a:ahLst/>
              <a:cxnLst/>
              <a:rect l="l" t="t" r="r" b="b"/>
              <a:pathLst>
                <a:path w="152" h="122" extrusionOk="0">
                  <a:moveTo>
                    <a:pt x="151" y="121"/>
                  </a:moveTo>
                  <a:cubicBezTo>
                    <a:pt x="133" y="115"/>
                    <a:pt x="115" y="108"/>
                    <a:pt x="98" y="98"/>
                  </a:cubicBezTo>
                  <a:cubicBezTo>
                    <a:pt x="57" y="74"/>
                    <a:pt x="24" y="41"/>
                    <a:pt x="0" y="0"/>
                  </a:cubicBezTo>
                  <a:cubicBezTo>
                    <a:pt x="27" y="17"/>
                    <a:pt x="51" y="37"/>
                    <a:pt x="73" y="60"/>
                  </a:cubicBezTo>
                  <a:cubicBezTo>
                    <a:pt x="96" y="79"/>
                    <a:pt x="120" y="97"/>
                    <a:pt x="151" y="1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54;p29">
              <a:extLst>
                <a:ext uri="{FF2B5EF4-FFF2-40B4-BE49-F238E27FC236}">
                  <a16:creationId xmlns:a16="http://schemas.microsoft.com/office/drawing/2014/main" id="{F0D53573-0B3E-F9B2-A118-151629E9089D}"/>
                </a:ext>
              </a:extLst>
            </p:cNvPr>
            <p:cNvSpPr/>
            <p:nvPr/>
          </p:nvSpPr>
          <p:spPr>
            <a:xfrm>
              <a:off x="3312720" y="3586320"/>
              <a:ext cx="77400" cy="28800"/>
            </a:xfrm>
            <a:custGeom>
              <a:avLst/>
              <a:gdLst/>
              <a:ahLst/>
              <a:cxnLst/>
              <a:rect l="l" t="t" r="r" b="b"/>
              <a:pathLst>
                <a:path w="215" h="80" extrusionOk="0">
                  <a:moveTo>
                    <a:pt x="5" y="0"/>
                  </a:moveTo>
                  <a:lnTo>
                    <a:pt x="214" y="79"/>
                  </a:lnTo>
                  <a:cubicBezTo>
                    <a:pt x="139" y="68"/>
                    <a:pt x="71" y="38"/>
                    <a:pt x="0" y="14"/>
                  </a:cubicBezTo>
                  <a:lnTo>
                    <a:pt x="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55;p29">
              <a:extLst>
                <a:ext uri="{FF2B5EF4-FFF2-40B4-BE49-F238E27FC236}">
                  <a16:creationId xmlns:a16="http://schemas.microsoft.com/office/drawing/2014/main" id="{E1EAB032-CB69-9DA0-CF09-81EC7FD9BB6D}"/>
                </a:ext>
              </a:extLst>
            </p:cNvPr>
            <p:cNvSpPr/>
            <p:nvPr/>
          </p:nvSpPr>
          <p:spPr>
            <a:xfrm>
              <a:off x="3307320" y="3849840"/>
              <a:ext cx="70200" cy="9720"/>
            </a:xfrm>
            <a:custGeom>
              <a:avLst/>
              <a:gdLst/>
              <a:ahLst/>
              <a:cxnLst/>
              <a:rect l="l" t="t" r="r" b="b"/>
              <a:pathLst>
                <a:path w="195" h="27" extrusionOk="0">
                  <a:moveTo>
                    <a:pt x="0" y="18"/>
                  </a:moveTo>
                  <a:lnTo>
                    <a:pt x="194" y="0"/>
                  </a:lnTo>
                  <a:lnTo>
                    <a:pt x="194" y="12"/>
                  </a:lnTo>
                  <a:cubicBezTo>
                    <a:pt x="158" y="21"/>
                    <a:pt x="121" y="26"/>
                    <a:pt x="84" y="26"/>
                  </a:cubicBezTo>
                  <a:cubicBezTo>
                    <a:pt x="56" y="26"/>
                    <a:pt x="28" y="23"/>
                    <a:pt x="0"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56;p29">
              <a:extLst>
                <a:ext uri="{FF2B5EF4-FFF2-40B4-BE49-F238E27FC236}">
                  <a16:creationId xmlns:a16="http://schemas.microsoft.com/office/drawing/2014/main" id="{7106E1A5-41CA-E5C6-C0CB-05F80501DBC9}"/>
                </a:ext>
              </a:extLst>
            </p:cNvPr>
            <p:cNvSpPr/>
            <p:nvPr/>
          </p:nvSpPr>
          <p:spPr>
            <a:xfrm>
              <a:off x="3301200" y="3625920"/>
              <a:ext cx="81360" cy="28800"/>
            </a:xfrm>
            <a:custGeom>
              <a:avLst/>
              <a:gdLst/>
              <a:ahLst/>
              <a:cxnLst/>
              <a:rect l="l" t="t" r="r" b="b"/>
              <a:pathLst>
                <a:path w="226" h="80" extrusionOk="0">
                  <a:moveTo>
                    <a:pt x="219" y="79"/>
                  </a:moveTo>
                  <a:cubicBezTo>
                    <a:pt x="144" y="60"/>
                    <a:pt x="70" y="34"/>
                    <a:pt x="0" y="0"/>
                  </a:cubicBezTo>
                  <a:lnTo>
                    <a:pt x="225" y="69"/>
                  </a:lnTo>
                  <a:lnTo>
                    <a:pt x="219" y="7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457;p29">
              <a:extLst>
                <a:ext uri="{FF2B5EF4-FFF2-40B4-BE49-F238E27FC236}">
                  <a16:creationId xmlns:a16="http://schemas.microsoft.com/office/drawing/2014/main" id="{0ACE7A96-28E7-16CF-9E5D-5D22FD804ABF}"/>
                </a:ext>
              </a:extLst>
            </p:cNvPr>
            <p:cNvSpPr/>
            <p:nvPr/>
          </p:nvSpPr>
          <p:spPr>
            <a:xfrm>
              <a:off x="3222720" y="3744000"/>
              <a:ext cx="77400" cy="16920"/>
            </a:xfrm>
            <a:custGeom>
              <a:avLst/>
              <a:gdLst/>
              <a:ahLst/>
              <a:cxnLst/>
              <a:rect l="l" t="t" r="r" b="b"/>
              <a:pathLst>
                <a:path w="215" h="47" extrusionOk="0">
                  <a:moveTo>
                    <a:pt x="214" y="46"/>
                  </a:moveTo>
                  <a:cubicBezTo>
                    <a:pt x="141" y="45"/>
                    <a:pt x="70" y="35"/>
                    <a:pt x="0" y="15"/>
                  </a:cubicBezTo>
                  <a:lnTo>
                    <a:pt x="3" y="0"/>
                  </a:lnTo>
                  <a:lnTo>
                    <a:pt x="214" y="4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458;p29">
              <a:extLst>
                <a:ext uri="{FF2B5EF4-FFF2-40B4-BE49-F238E27FC236}">
                  <a16:creationId xmlns:a16="http://schemas.microsoft.com/office/drawing/2014/main" id="{5AFAA219-44B3-94E2-10A2-8BC9598B1B30}"/>
                </a:ext>
              </a:extLst>
            </p:cNvPr>
            <p:cNvSpPr/>
            <p:nvPr/>
          </p:nvSpPr>
          <p:spPr>
            <a:xfrm>
              <a:off x="3404520" y="3618720"/>
              <a:ext cx="82080" cy="12600"/>
            </a:xfrm>
            <a:custGeom>
              <a:avLst/>
              <a:gdLst/>
              <a:ahLst/>
              <a:cxnLst/>
              <a:rect l="l" t="t" r="r" b="b"/>
              <a:pathLst>
                <a:path w="228" h="35" extrusionOk="0">
                  <a:moveTo>
                    <a:pt x="0" y="7"/>
                  </a:moveTo>
                  <a:cubicBezTo>
                    <a:pt x="25" y="2"/>
                    <a:pt x="51" y="0"/>
                    <a:pt x="76" y="0"/>
                  </a:cubicBezTo>
                  <a:cubicBezTo>
                    <a:pt x="128" y="0"/>
                    <a:pt x="179" y="9"/>
                    <a:pt x="227" y="27"/>
                  </a:cubicBezTo>
                  <a:cubicBezTo>
                    <a:pt x="198" y="34"/>
                    <a:pt x="171" y="21"/>
                    <a:pt x="143" y="17"/>
                  </a:cubicBezTo>
                  <a:cubicBezTo>
                    <a:pt x="107" y="13"/>
                    <a:pt x="72" y="0"/>
                    <a:pt x="37" y="21"/>
                  </a:cubicBezTo>
                  <a:cubicBezTo>
                    <a:pt x="28" y="26"/>
                    <a:pt x="15" y="21"/>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29">
              <a:extLst>
                <a:ext uri="{FF2B5EF4-FFF2-40B4-BE49-F238E27FC236}">
                  <a16:creationId xmlns:a16="http://schemas.microsoft.com/office/drawing/2014/main" id="{364F8BFF-D209-0406-6B11-3B77433B8312}"/>
                </a:ext>
              </a:extLst>
            </p:cNvPr>
            <p:cNvSpPr/>
            <p:nvPr/>
          </p:nvSpPr>
          <p:spPr>
            <a:xfrm>
              <a:off x="3315960" y="3616560"/>
              <a:ext cx="78480" cy="22320"/>
            </a:xfrm>
            <a:custGeom>
              <a:avLst/>
              <a:gdLst/>
              <a:ahLst/>
              <a:cxnLst/>
              <a:rect l="l" t="t" r="r" b="b"/>
              <a:pathLst>
                <a:path w="218" h="62" extrusionOk="0">
                  <a:moveTo>
                    <a:pt x="214" y="61"/>
                  </a:moveTo>
                  <a:lnTo>
                    <a:pt x="0" y="0"/>
                  </a:lnTo>
                  <a:cubicBezTo>
                    <a:pt x="75" y="5"/>
                    <a:pt x="148" y="21"/>
                    <a:pt x="217" y="50"/>
                  </a:cubicBezTo>
                  <a:lnTo>
                    <a:pt x="214" y="6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29">
              <a:extLst>
                <a:ext uri="{FF2B5EF4-FFF2-40B4-BE49-F238E27FC236}">
                  <a16:creationId xmlns:a16="http://schemas.microsoft.com/office/drawing/2014/main" id="{124BCB31-3373-5317-BB67-83C7627238A6}"/>
                </a:ext>
              </a:extLst>
            </p:cNvPr>
            <p:cNvSpPr/>
            <p:nvPr/>
          </p:nvSpPr>
          <p:spPr>
            <a:xfrm>
              <a:off x="3223800" y="3722760"/>
              <a:ext cx="74880" cy="26640"/>
            </a:xfrm>
            <a:custGeom>
              <a:avLst/>
              <a:gdLst/>
              <a:ahLst/>
              <a:cxnLst/>
              <a:rect l="l" t="t" r="r" b="b"/>
              <a:pathLst>
                <a:path w="208" h="74" extrusionOk="0">
                  <a:moveTo>
                    <a:pt x="3" y="0"/>
                  </a:moveTo>
                  <a:cubicBezTo>
                    <a:pt x="51" y="13"/>
                    <a:pt x="98" y="26"/>
                    <a:pt x="146" y="41"/>
                  </a:cubicBezTo>
                  <a:cubicBezTo>
                    <a:pt x="167" y="47"/>
                    <a:pt x="187" y="54"/>
                    <a:pt x="207" y="61"/>
                  </a:cubicBezTo>
                  <a:lnTo>
                    <a:pt x="204" y="73"/>
                  </a:lnTo>
                  <a:lnTo>
                    <a:pt x="0" y="10"/>
                  </a:lnTo>
                  <a:lnTo>
                    <a:pt x="3"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29">
              <a:extLst>
                <a:ext uri="{FF2B5EF4-FFF2-40B4-BE49-F238E27FC236}">
                  <a16:creationId xmlns:a16="http://schemas.microsoft.com/office/drawing/2014/main" id="{4119BFCD-5947-89E1-25FE-303AD9F488BF}"/>
                </a:ext>
              </a:extLst>
            </p:cNvPr>
            <p:cNvSpPr/>
            <p:nvPr/>
          </p:nvSpPr>
          <p:spPr>
            <a:xfrm>
              <a:off x="3034080" y="3519360"/>
              <a:ext cx="49680" cy="60120"/>
            </a:xfrm>
            <a:custGeom>
              <a:avLst/>
              <a:gdLst/>
              <a:ahLst/>
              <a:cxnLst/>
              <a:rect l="l" t="t" r="r" b="b"/>
              <a:pathLst>
                <a:path w="138" h="167" extrusionOk="0">
                  <a:moveTo>
                    <a:pt x="0" y="0"/>
                  </a:moveTo>
                  <a:lnTo>
                    <a:pt x="137" y="166"/>
                  </a:lnTo>
                  <a:cubicBezTo>
                    <a:pt x="100" y="153"/>
                    <a:pt x="19" y="57"/>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29">
              <a:extLst>
                <a:ext uri="{FF2B5EF4-FFF2-40B4-BE49-F238E27FC236}">
                  <a16:creationId xmlns:a16="http://schemas.microsoft.com/office/drawing/2014/main" id="{F5153D92-2EED-AE3C-C9EE-C0C5BA98A177}"/>
                </a:ext>
              </a:extLst>
            </p:cNvPr>
            <p:cNvSpPr/>
            <p:nvPr/>
          </p:nvSpPr>
          <p:spPr>
            <a:xfrm>
              <a:off x="3216600" y="3493440"/>
              <a:ext cx="65160" cy="28440"/>
            </a:xfrm>
            <a:custGeom>
              <a:avLst/>
              <a:gdLst/>
              <a:ahLst/>
              <a:cxnLst/>
              <a:rect l="l" t="t" r="r" b="b"/>
              <a:pathLst>
                <a:path w="181" h="79" extrusionOk="0">
                  <a:moveTo>
                    <a:pt x="6" y="0"/>
                  </a:moveTo>
                  <a:cubicBezTo>
                    <a:pt x="54" y="11"/>
                    <a:pt x="100" y="30"/>
                    <a:pt x="143" y="55"/>
                  </a:cubicBezTo>
                  <a:cubicBezTo>
                    <a:pt x="156" y="62"/>
                    <a:pt x="168" y="70"/>
                    <a:pt x="180" y="78"/>
                  </a:cubicBezTo>
                  <a:lnTo>
                    <a:pt x="0" y="11"/>
                  </a:lnTo>
                  <a:lnTo>
                    <a:pt x="6"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29">
              <a:extLst>
                <a:ext uri="{FF2B5EF4-FFF2-40B4-BE49-F238E27FC236}">
                  <a16:creationId xmlns:a16="http://schemas.microsoft.com/office/drawing/2014/main" id="{F4EE69B8-5CF0-A2E4-4EB0-3C94F84D9C3F}"/>
                </a:ext>
              </a:extLst>
            </p:cNvPr>
            <p:cNvSpPr/>
            <p:nvPr/>
          </p:nvSpPr>
          <p:spPr>
            <a:xfrm>
              <a:off x="3045960" y="3888360"/>
              <a:ext cx="47880" cy="50760"/>
            </a:xfrm>
            <a:custGeom>
              <a:avLst/>
              <a:gdLst/>
              <a:ahLst/>
              <a:cxnLst/>
              <a:rect l="l" t="t" r="r" b="b"/>
              <a:pathLst>
                <a:path w="133" h="141" extrusionOk="0">
                  <a:moveTo>
                    <a:pt x="0" y="0"/>
                  </a:moveTo>
                  <a:cubicBezTo>
                    <a:pt x="43" y="47"/>
                    <a:pt x="85" y="96"/>
                    <a:pt x="132" y="140"/>
                  </a:cubicBezTo>
                  <a:cubicBezTo>
                    <a:pt x="130" y="139"/>
                    <a:pt x="129" y="138"/>
                    <a:pt x="128" y="137"/>
                  </a:cubicBezTo>
                  <a:cubicBezTo>
                    <a:pt x="79" y="109"/>
                    <a:pt x="38" y="68"/>
                    <a:pt x="10" y="19"/>
                  </a:cubicBezTo>
                  <a:cubicBezTo>
                    <a:pt x="6" y="13"/>
                    <a:pt x="3" y="7"/>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29">
              <a:extLst>
                <a:ext uri="{FF2B5EF4-FFF2-40B4-BE49-F238E27FC236}">
                  <a16:creationId xmlns:a16="http://schemas.microsoft.com/office/drawing/2014/main" id="{773B1F4E-9682-6B37-1FF8-D458B617504E}"/>
                </a:ext>
              </a:extLst>
            </p:cNvPr>
            <p:cNvSpPr/>
            <p:nvPr/>
          </p:nvSpPr>
          <p:spPr>
            <a:xfrm>
              <a:off x="3129840" y="3606840"/>
              <a:ext cx="58320" cy="39960"/>
            </a:xfrm>
            <a:custGeom>
              <a:avLst/>
              <a:gdLst/>
              <a:ahLst/>
              <a:cxnLst/>
              <a:rect l="l" t="t" r="r" b="b"/>
              <a:pathLst>
                <a:path w="162" h="111" extrusionOk="0">
                  <a:moveTo>
                    <a:pt x="161" y="110"/>
                  </a:moveTo>
                  <a:cubicBezTo>
                    <a:pt x="106" y="93"/>
                    <a:pt x="26" y="42"/>
                    <a:pt x="0" y="0"/>
                  </a:cubicBezTo>
                  <a:cubicBezTo>
                    <a:pt x="27" y="18"/>
                    <a:pt x="53" y="34"/>
                    <a:pt x="80" y="53"/>
                  </a:cubicBezTo>
                  <a:cubicBezTo>
                    <a:pt x="106" y="71"/>
                    <a:pt x="141" y="80"/>
                    <a:pt x="159" y="110"/>
                  </a:cubicBezTo>
                  <a:lnTo>
                    <a:pt x="161" y="1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29">
              <a:extLst>
                <a:ext uri="{FF2B5EF4-FFF2-40B4-BE49-F238E27FC236}">
                  <a16:creationId xmlns:a16="http://schemas.microsoft.com/office/drawing/2014/main" id="{9EAA489E-C3AA-1B65-B716-BB7D129E972B}"/>
                </a:ext>
              </a:extLst>
            </p:cNvPr>
            <p:cNvSpPr/>
            <p:nvPr/>
          </p:nvSpPr>
          <p:spPr>
            <a:xfrm>
              <a:off x="3085200" y="3889800"/>
              <a:ext cx="42480" cy="42840"/>
            </a:xfrm>
            <a:custGeom>
              <a:avLst/>
              <a:gdLst/>
              <a:ahLst/>
              <a:cxnLst/>
              <a:rect l="l" t="t" r="r" b="b"/>
              <a:pathLst>
                <a:path w="118" h="119" extrusionOk="0">
                  <a:moveTo>
                    <a:pt x="117" y="118"/>
                  </a:moveTo>
                  <a:cubicBezTo>
                    <a:pt x="105" y="114"/>
                    <a:pt x="94" y="109"/>
                    <a:pt x="84" y="103"/>
                  </a:cubicBezTo>
                  <a:cubicBezTo>
                    <a:pt x="56" y="87"/>
                    <a:pt x="32" y="63"/>
                    <a:pt x="16" y="35"/>
                  </a:cubicBezTo>
                  <a:cubicBezTo>
                    <a:pt x="9" y="24"/>
                    <a:pt x="4" y="12"/>
                    <a:pt x="0" y="0"/>
                  </a:cubicBezTo>
                  <a:cubicBezTo>
                    <a:pt x="39" y="38"/>
                    <a:pt x="70" y="85"/>
                    <a:pt x="117" y="1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29">
              <a:extLst>
                <a:ext uri="{FF2B5EF4-FFF2-40B4-BE49-F238E27FC236}">
                  <a16:creationId xmlns:a16="http://schemas.microsoft.com/office/drawing/2014/main" id="{95A75065-FD8D-37F9-7219-3F28575A09E0}"/>
                </a:ext>
              </a:extLst>
            </p:cNvPr>
            <p:cNvSpPr/>
            <p:nvPr/>
          </p:nvSpPr>
          <p:spPr>
            <a:xfrm>
              <a:off x="3179160" y="3498840"/>
              <a:ext cx="56520" cy="37080"/>
            </a:xfrm>
            <a:custGeom>
              <a:avLst/>
              <a:gdLst/>
              <a:ahLst/>
              <a:cxnLst/>
              <a:rect l="l" t="t" r="r" b="b"/>
              <a:pathLst>
                <a:path w="157" h="103" extrusionOk="0">
                  <a:moveTo>
                    <a:pt x="0" y="0"/>
                  </a:moveTo>
                  <a:cubicBezTo>
                    <a:pt x="49" y="36"/>
                    <a:pt x="100" y="69"/>
                    <a:pt x="153" y="100"/>
                  </a:cubicBezTo>
                  <a:cubicBezTo>
                    <a:pt x="154" y="100"/>
                    <a:pt x="155" y="101"/>
                    <a:pt x="156" y="102"/>
                  </a:cubicBezTo>
                  <a:cubicBezTo>
                    <a:pt x="130" y="96"/>
                    <a:pt x="104" y="86"/>
                    <a:pt x="81" y="73"/>
                  </a:cubicBezTo>
                  <a:cubicBezTo>
                    <a:pt x="49" y="54"/>
                    <a:pt x="21" y="3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29">
              <a:extLst>
                <a:ext uri="{FF2B5EF4-FFF2-40B4-BE49-F238E27FC236}">
                  <a16:creationId xmlns:a16="http://schemas.microsoft.com/office/drawing/2014/main" id="{DE02764D-0C24-0710-31CD-E8D854293FB7}"/>
                </a:ext>
              </a:extLst>
            </p:cNvPr>
            <p:cNvSpPr/>
            <p:nvPr/>
          </p:nvSpPr>
          <p:spPr>
            <a:xfrm>
              <a:off x="2963160" y="3662640"/>
              <a:ext cx="30240" cy="54000"/>
            </a:xfrm>
            <a:custGeom>
              <a:avLst/>
              <a:gdLst/>
              <a:ahLst/>
              <a:cxnLst/>
              <a:rect l="l" t="t" r="r" b="b"/>
              <a:pathLst>
                <a:path w="84" h="150" extrusionOk="0">
                  <a:moveTo>
                    <a:pt x="83" y="149"/>
                  </a:moveTo>
                  <a:cubicBezTo>
                    <a:pt x="61" y="131"/>
                    <a:pt x="43" y="110"/>
                    <a:pt x="29" y="86"/>
                  </a:cubicBezTo>
                  <a:cubicBezTo>
                    <a:pt x="14" y="59"/>
                    <a:pt x="4" y="30"/>
                    <a:pt x="0" y="0"/>
                  </a:cubicBezTo>
                  <a:cubicBezTo>
                    <a:pt x="29" y="50"/>
                    <a:pt x="49" y="103"/>
                    <a:pt x="83" y="14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29">
              <a:extLst>
                <a:ext uri="{FF2B5EF4-FFF2-40B4-BE49-F238E27FC236}">
                  <a16:creationId xmlns:a16="http://schemas.microsoft.com/office/drawing/2014/main" id="{370DA5C4-34B3-736C-A245-3440B7AB7684}"/>
                </a:ext>
              </a:extLst>
            </p:cNvPr>
            <p:cNvSpPr/>
            <p:nvPr/>
          </p:nvSpPr>
          <p:spPr>
            <a:xfrm>
              <a:off x="3394800" y="3662280"/>
              <a:ext cx="65880" cy="13680"/>
            </a:xfrm>
            <a:custGeom>
              <a:avLst/>
              <a:gdLst/>
              <a:ahLst/>
              <a:cxnLst/>
              <a:rect l="l" t="t" r="r" b="b"/>
              <a:pathLst>
                <a:path w="183" h="38" extrusionOk="0">
                  <a:moveTo>
                    <a:pt x="182" y="1"/>
                  </a:moveTo>
                  <a:lnTo>
                    <a:pt x="0" y="37"/>
                  </a:lnTo>
                  <a:cubicBezTo>
                    <a:pt x="49" y="13"/>
                    <a:pt x="103" y="0"/>
                    <a:pt x="157" y="0"/>
                  </a:cubicBezTo>
                  <a:cubicBezTo>
                    <a:pt x="166" y="0"/>
                    <a:pt x="174" y="1"/>
                    <a:pt x="182"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29">
              <a:extLst>
                <a:ext uri="{FF2B5EF4-FFF2-40B4-BE49-F238E27FC236}">
                  <a16:creationId xmlns:a16="http://schemas.microsoft.com/office/drawing/2014/main" id="{87448B2F-D41C-C7C3-1B0B-8E044436110B}"/>
                </a:ext>
              </a:extLst>
            </p:cNvPr>
            <p:cNvSpPr/>
            <p:nvPr/>
          </p:nvSpPr>
          <p:spPr>
            <a:xfrm>
              <a:off x="2916000" y="3530160"/>
              <a:ext cx="38520" cy="45720"/>
            </a:xfrm>
            <a:custGeom>
              <a:avLst/>
              <a:gdLst/>
              <a:ahLst/>
              <a:cxnLst/>
              <a:rect l="l" t="t" r="r" b="b"/>
              <a:pathLst>
                <a:path w="107" h="127" extrusionOk="0">
                  <a:moveTo>
                    <a:pt x="82" y="118"/>
                  </a:moveTo>
                  <a:lnTo>
                    <a:pt x="35" y="79"/>
                  </a:lnTo>
                  <a:cubicBezTo>
                    <a:pt x="32" y="49"/>
                    <a:pt x="0" y="34"/>
                    <a:pt x="2" y="0"/>
                  </a:cubicBezTo>
                  <a:cubicBezTo>
                    <a:pt x="34" y="38"/>
                    <a:pt x="67" y="76"/>
                    <a:pt x="100" y="115"/>
                  </a:cubicBezTo>
                  <a:cubicBezTo>
                    <a:pt x="102" y="118"/>
                    <a:pt x="106" y="126"/>
                    <a:pt x="97" y="126"/>
                  </a:cubicBezTo>
                  <a:cubicBezTo>
                    <a:pt x="89" y="126"/>
                    <a:pt x="87" y="121"/>
                    <a:pt x="82" y="1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470;p29">
              <a:extLst>
                <a:ext uri="{FF2B5EF4-FFF2-40B4-BE49-F238E27FC236}">
                  <a16:creationId xmlns:a16="http://schemas.microsoft.com/office/drawing/2014/main" id="{DED8206E-1637-66E1-A699-5DEBBDE7F4A6}"/>
                </a:ext>
              </a:extLst>
            </p:cNvPr>
            <p:cNvSpPr/>
            <p:nvPr/>
          </p:nvSpPr>
          <p:spPr>
            <a:xfrm>
              <a:off x="2897640" y="3672720"/>
              <a:ext cx="18360" cy="60480"/>
            </a:xfrm>
            <a:custGeom>
              <a:avLst/>
              <a:gdLst/>
              <a:ahLst/>
              <a:cxnLst/>
              <a:rect l="l" t="t" r="r" b="b"/>
              <a:pathLst>
                <a:path w="51" h="168" extrusionOk="0">
                  <a:moveTo>
                    <a:pt x="0" y="0"/>
                  </a:moveTo>
                  <a:cubicBezTo>
                    <a:pt x="23" y="53"/>
                    <a:pt x="28" y="113"/>
                    <a:pt x="50" y="167"/>
                  </a:cubicBezTo>
                  <a:cubicBezTo>
                    <a:pt x="47" y="162"/>
                    <a:pt x="44" y="157"/>
                    <a:pt x="41" y="151"/>
                  </a:cubicBezTo>
                  <a:cubicBezTo>
                    <a:pt x="14" y="105"/>
                    <a:pt x="0" y="53"/>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471;p29">
              <a:extLst>
                <a:ext uri="{FF2B5EF4-FFF2-40B4-BE49-F238E27FC236}">
                  <a16:creationId xmlns:a16="http://schemas.microsoft.com/office/drawing/2014/main" id="{A47403B8-6997-709B-E4A6-6EEE5E1C0870}"/>
                </a:ext>
              </a:extLst>
            </p:cNvPr>
            <p:cNvSpPr/>
            <p:nvPr/>
          </p:nvSpPr>
          <p:spPr>
            <a:xfrm>
              <a:off x="3479400" y="3524400"/>
              <a:ext cx="41040" cy="44280"/>
            </a:xfrm>
            <a:custGeom>
              <a:avLst/>
              <a:gdLst/>
              <a:ahLst/>
              <a:cxnLst/>
              <a:rect l="l" t="t" r="r" b="b"/>
              <a:pathLst>
                <a:path w="114" h="123" extrusionOk="0">
                  <a:moveTo>
                    <a:pt x="0" y="0"/>
                  </a:moveTo>
                  <a:cubicBezTo>
                    <a:pt x="50" y="30"/>
                    <a:pt x="95" y="64"/>
                    <a:pt x="113" y="122"/>
                  </a:cubicBezTo>
                  <a:cubicBezTo>
                    <a:pt x="77" y="81"/>
                    <a:pt x="38" y="4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472;p29">
              <a:extLst>
                <a:ext uri="{FF2B5EF4-FFF2-40B4-BE49-F238E27FC236}">
                  <a16:creationId xmlns:a16="http://schemas.microsoft.com/office/drawing/2014/main" id="{6764E995-4CEE-CBE5-774D-C2CC22ACC78D}"/>
                </a:ext>
              </a:extLst>
            </p:cNvPr>
            <p:cNvSpPr/>
            <p:nvPr/>
          </p:nvSpPr>
          <p:spPr>
            <a:xfrm>
              <a:off x="3025800" y="3872880"/>
              <a:ext cx="38160" cy="55440"/>
            </a:xfrm>
            <a:custGeom>
              <a:avLst/>
              <a:gdLst/>
              <a:ahLst/>
              <a:cxnLst/>
              <a:rect l="l" t="t" r="r" b="b"/>
              <a:pathLst>
                <a:path w="106" h="154" extrusionOk="0">
                  <a:moveTo>
                    <a:pt x="0" y="0"/>
                  </a:moveTo>
                  <a:cubicBezTo>
                    <a:pt x="6" y="13"/>
                    <a:pt x="13" y="25"/>
                    <a:pt x="20" y="38"/>
                  </a:cubicBezTo>
                  <a:cubicBezTo>
                    <a:pt x="44" y="79"/>
                    <a:pt x="73" y="118"/>
                    <a:pt x="105" y="153"/>
                  </a:cubicBezTo>
                  <a:cubicBezTo>
                    <a:pt x="104" y="152"/>
                    <a:pt x="102" y="151"/>
                    <a:pt x="101" y="150"/>
                  </a:cubicBezTo>
                  <a:cubicBezTo>
                    <a:pt x="69" y="132"/>
                    <a:pt x="43" y="106"/>
                    <a:pt x="25" y="75"/>
                  </a:cubicBezTo>
                  <a:cubicBezTo>
                    <a:pt x="12" y="52"/>
                    <a:pt x="3" y="26"/>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473;p29">
              <a:extLst>
                <a:ext uri="{FF2B5EF4-FFF2-40B4-BE49-F238E27FC236}">
                  <a16:creationId xmlns:a16="http://schemas.microsoft.com/office/drawing/2014/main" id="{906F827D-F360-B06C-39C0-82DA8B4D2BB1}"/>
                </a:ext>
              </a:extLst>
            </p:cNvPr>
            <p:cNvSpPr/>
            <p:nvPr/>
          </p:nvSpPr>
          <p:spPr>
            <a:xfrm>
              <a:off x="3123000" y="3873240"/>
              <a:ext cx="43920" cy="45720"/>
            </a:xfrm>
            <a:custGeom>
              <a:avLst/>
              <a:gdLst/>
              <a:ahLst/>
              <a:cxnLst/>
              <a:rect l="l" t="t" r="r" b="b"/>
              <a:pathLst>
                <a:path w="122" h="127" extrusionOk="0">
                  <a:moveTo>
                    <a:pt x="5" y="38"/>
                  </a:moveTo>
                  <a:lnTo>
                    <a:pt x="0" y="0"/>
                  </a:lnTo>
                  <a:cubicBezTo>
                    <a:pt x="38" y="45"/>
                    <a:pt x="78" y="87"/>
                    <a:pt x="121" y="126"/>
                  </a:cubicBezTo>
                  <a:cubicBezTo>
                    <a:pt x="112" y="123"/>
                    <a:pt x="104" y="119"/>
                    <a:pt x="95" y="114"/>
                  </a:cubicBezTo>
                  <a:cubicBezTo>
                    <a:pt x="77" y="104"/>
                    <a:pt x="61" y="90"/>
                    <a:pt x="48" y="75"/>
                  </a:cubicBezTo>
                  <a:cubicBezTo>
                    <a:pt x="33" y="62"/>
                    <a:pt x="28" y="38"/>
                    <a:pt x="4" y="36"/>
                  </a:cubicBezTo>
                  <a:lnTo>
                    <a:pt x="5" y="3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 name="Google Shape;474;p29">
              <a:extLst>
                <a:ext uri="{FF2B5EF4-FFF2-40B4-BE49-F238E27FC236}">
                  <a16:creationId xmlns:a16="http://schemas.microsoft.com/office/drawing/2014/main" id="{DB33D8D0-967E-1B33-2D12-97FDD3A4A416}"/>
                </a:ext>
              </a:extLst>
            </p:cNvPr>
            <p:cNvSpPr/>
            <p:nvPr/>
          </p:nvSpPr>
          <p:spPr>
            <a:xfrm>
              <a:off x="3381480" y="3778920"/>
              <a:ext cx="56160" cy="21960"/>
            </a:xfrm>
            <a:custGeom>
              <a:avLst/>
              <a:gdLst/>
              <a:ahLst/>
              <a:cxnLst/>
              <a:rect l="l" t="t" r="r" b="b"/>
              <a:pathLst>
                <a:path w="156" h="61" extrusionOk="0">
                  <a:moveTo>
                    <a:pt x="155" y="13"/>
                  </a:moveTo>
                  <a:cubicBezTo>
                    <a:pt x="106" y="38"/>
                    <a:pt x="54" y="54"/>
                    <a:pt x="0" y="60"/>
                  </a:cubicBezTo>
                  <a:lnTo>
                    <a:pt x="148" y="0"/>
                  </a:lnTo>
                  <a:lnTo>
                    <a:pt x="155"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 name="Google Shape;475;p29">
              <a:extLst>
                <a:ext uri="{FF2B5EF4-FFF2-40B4-BE49-F238E27FC236}">
                  <a16:creationId xmlns:a16="http://schemas.microsoft.com/office/drawing/2014/main" id="{02166D61-0A38-6F62-A5E7-4FD971EF11CE}"/>
                </a:ext>
              </a:extLst>
            </p:cNvPr>
            <p:cNvSpPr/>
            <p:nvPr/>
          </p:nvSpPr>
          <p:spPr>
            <a:xfrm>
              <a:off x="3660480" y="3703320"/>
              <a:ext cx="42840" cy="42120"/>
            </a:xfrm>
            <a:custGeom>
              <a:avLst/>
              <a:gdLst/>
              <a:ahLst/>
              <a:cxnLst/>
              <a:rect l="l" t="t" r="r" b="b"/>
              <a:pathLst>
                <a:path w="119" h="117" extrusionOk="0">
                  <a:moveTo>
                    <a:pt x="0" y="116"/>
                  </a:moveTo>
                  <a:lnTo>
                    <a:pt x="109" y="0"/>
                  </a:lnTo>
                  <a:lnTo>
                    <a:pt x="118" y="9"/>
                  </a:lnTo>
                  <a:cubicBezTo>
                    <a:pt x="84" y="50"/>
                    <a:pt x="44" y="86"/>
                    <a:pt x="0" y="1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 name="Google Shape;476;p29">
              <a:extLst>
                <a:ext uri="{FF2B5EF4-FFF2-40B4-BE49-F238E27FC236}">
                  <a16:creationId xmlns:a16="http://schemas.microsoft.com/office/drawing/2014/main" id="{6DC9B2B9-10C3-545F-E4AA-4CFEBA0C9FE0}"/>
                </a:ext>
              </a:extLst>
            </p:cNvPr>
            <p:cNvSpPr/>
            <p:nvPr/>
          </p:nvSpPr>
          <p:spPr>
            <a:xfrm>
              <a:off x="3265560" y="3941640"/>
              <a:ext cx="42840" cy="25200"/>
            </a:xfrm>
            <a:custGeom>
              <a:avLst/>
              <a:gdLst/>
              <a:ahLst/>
              <a:cxnLst/>
              <a:rect l="l" t="t" r="r" b="b"/>
              <a:pathLst>
                <a:path w="119" h="70" extrusionOk="0">
                  <a:moveTo>
                    <a:pt x="0" y="0"/>
                  </a:moveTo>
                  <a:cubicBezTo>
                    <a:pt x="19" y="9"/>
                    <a:pt x="38" y="18"/>
                    <a:pt x="56" y="29"/>
                  </a:cubicBezTo>
                  <a:cubicBezTo>
                    <a:pt x="77" y="41"/>
                    <a:pt x="98" y="54"/>
                    <a:pt x="118" y="69"/>
                  </a:cubicBezTo>
                  <a:cubicBezTo>
                    <a:pt x="95" y="65"/>
                    <a:pt x="74" y="58"/>
                    <a:pt x="54" y="46"/>
                  </a:cubicBezTo>
                  <a:cubicBezTo>
                    <a:pt x="33" y="34"/>
                    <a:pt x="15" y="18"/>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 name="Google Shape;477;p29">
              <a:extLst>
                <a:ext uri="{FF2B5EF4-FFF2-40B4-BE49-F238E27FC236}">
                  <a16:creationId xmlns:a16="http://schemas.microsoft.com/office/drawing/2014/main" id="{8F6C47EA-D6A4-C35A-296D-E5AF00F04D00}"/>
                </a:ext>
              </a:extLst>
            </p:cNvPr>
            <p:cNvSpPr/>
            <p:nvPr/>
          </p:nvSpPr>
          <p:spPr>
            <a:xfrm>
              <a:off x="3567240" y="3498120"/>
              <a:ext cx="55440" cy="12600"/>
            </a:xfrm>
            <a:custGeom>
              <a:avLst/>
              <a:gdLst/>
              <a:ahLst/>
              <a:cxnLst/>
              <a:rect l="l" t="t" r="r" b="b"/>
              <a:pathLst>
                <a:path w="154" h="35" extrusionOk="0">
                  <a:moveTo>
                    <a:pt x="153" y="0"/>
                  </a:moveTo>
                  <a:cubicBezTo>
                    <a:pt x="153" y="0"/>
                    <a:pt x="152" y="0"/>
                    <a:pt x="152" y="1"/>
                  </a:cubicBezTo>
                  <a:cubicBezTo>
                    <a:pt x="115" y="22"/>
                    <a:pt x="72" y="34"/>
                    <a:pt x="29" y="34"/>
                  </a:cubicBezTo>
                  <a:cubicBezTo>
                    <a:pt x="19" y="34"/>
                    <a:pt x="9" y="33"/>
                    <a:pt x="0" y="32"/>
                  </a:cubicBezTo>
                  <a:cubicBezTo>
                    <a:pt x="51" y="15"/>
                    <a:pt x="104" y="15"/>
                    <a:pt x="153"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 name="Google Shape;478;p29">
              <a:extLst>
                <a:ext uri="{FF2B5EF4-FFF2-40B4-BE49-F238E27FC236}">
                  <a16:creationId xmlns:a16="http://schemas.microsoft.com/office/drawing/2014/main" id="{B8AFB36A-543E-B6D4-B4E8-7785EE9251CA}"/>
                </a:ext>
              </a:extLst>
            </p:cNvPr>
            <p:cNvSpPr/>
            <p:nvPr/>
          </p:nvSpPr>
          <p:spPr>
            <a:xfrm>
              <a:off x="3631320" y="3596760"/>
              <a:ext cx="34560" cy="21600"/>
            </a:xfrm>
            <a:custGeom>
              <a:avLst/>
              <a:gdLst/>
              <a:ahLst/>
              <a:cxnLst/>
              <a:rect l="l" t="t" r="r" b="b"/>
              <a:pathLst>
                <a:path w="96" h="60" extrusionOk="0">
                  <a:moveTo>
                    <a:pt x="95" y="0"/>
                  </a:moveTo>
                  <a:cubicBezTo>
                    <a:pt x="66" y="26"/>
                    <a:pt x="30" y="38"/>
                    <a:pt x="0" y="59"/>
                  </a:cubicBezTo>
                  <a:cubicBezTo>
                    <a:pt x="10" y="5"/>
                    <a:pt x="60" y="13"/>
                    <a:pt x="9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 name="Google Shape;479;p29">
              <a:extLst>
                <a:ext uri="{FF2B5EF4-FFF2-40B4-BE49-F238E27FC236}">
                  <a16:creationId xmlns:a16="http://schemas.microsoft.com/office/drawing/2014/main" id="{04CFC928-8310-7F53-22E9-3C0ABF964059}"/>
                </a:ext>
              </a:extLst>
            </p:cNvPr>
            <p:cNvSpPr/>
            <p:nvPr/>
          </p:nvSpPr>
          <p:spPr>
            <a:xfrm>
              <a:off x="2992680" y="3801960"/>
              <a:ext cx="29520" cy="43560"/>
            </a:xfrm>
            <a:custGeom>
              <a:avLst/>
              <a:gdLst/>
              <a:ahLst/>
              <a:cxnLst/>
              <a:rect l="l" t="t" r="r" b="b"/>
              <a:pathLst>
                <a:path w="82" h="121" extrusionOk="0">
                  <a:moveTo>
                    <a:pt x="20" y="0"/>
                  </a:moveTo>
                  <a:cubicBezTo>
                    <a:pt x="24" y="27"/>
                    <a:pt x="33" y="52"/>
                    <a:pt x="46" y="75"/>
                  </a:cubicBezTo>
                  <a:cubicBezTo>
                    <a:pt x="56" y="91"/>
                    <a:pt x="67" y="106"/>
                    <a:pt x="81" y="120"/>
                  </a:cubicBezTo>
                  <a:cubicBezTo>
                    <a:pt x="21" y="85"/>
                    <a:pt x="0" y="46"/>
                    <a:pt x="2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 name="Google Shape;480;p29">
              <a:extLst>
                <a:ext uri="{FF2B5EF4-FFF2-40B4-BE49-F238E27FC236}">
                  <a16:creationId xmlns:a16="http://schemas.microsoft.com/office/drawing/2014/main" id="{A0EBF6D4-3C20-B941-6473-294935B6C5B0}"/>
                </a:ext>
              </a:extLst>
            </p:cNvPr>
            <p:cNvSpPr/>
            <p:nvPr/>
          </p:nvSpPr>
          <p:spPr>
            <a:xfrm>
              <a:off x="3395160" y="4113720"/>
              <a:ext cx="50400" cy="26280"/>
            </a:xfrm>
            <a:custGeom>
              <a:avLst/>
              <a:gdLst/>
              <a:ahLst/>
              <a:cxnLst/>
              <a:rect l="l" t="t" r="r" b="b"/>
              <a:pathLst>
                <a:path w="140" h="73" extrusionOk="0">
                  <a:moveTo>
                    <a:pt x="17" y="12"/>
                  </a:moveTo>
                  <a:lnTo>
                    <a:pt x="17" y="46"/>
                  </a:lnTo>
                  <a:cubicBezTo>
                    <a:pt x="61" y="31"/>
                    <a:pt x="96" y="1"/>
                    <a:pt x="139" y="0"/>
                  </a:cubicBezTo>
                  <a:cubicBezTo>
                    <a:pt x="139" y="1"/>
                    <a:pt x="139" y="1"/>
                    <a:pt x="139" y="1"/>
                  </a:cubicBezTo>
                  <a:cubicBezTo>
                    <a:pt x="139" y="5"/>
                    <a:pt x="139" y="8"/>
                    <a:pt x="137" y="11"/>
                  </a:cubicBezTo>
                  <a:cubicBezTo>
                    <a:pt x="135" y="14"/>
                    <a:pt x="133" y="16"/>
                    <a:pt x="130" y="18"/>
                  </a:cubicBezTo>
                  <a:cubicBezTo>
                    <a:pt x="128" y="19"/>
                    <a:pt x="126" y="20"/>
                    <a:pt x="124" y="20"/>
                  </a:cubicBezTo>
                  <a:cubicBezTo>
                    <a:pt x="102" y="24"/>
                    <a:pt x="82" y="33"/>
                    <a:pt x="62" y="44"/>
                  </a:cubicBezTo>
                  <a:cubicBezTo>
                    <a:pt x="55" y="49"/>
                    <a:pt x="47" y="53"/>
                    <a:pt x="40" y="58"/>
                  </a:cubicBezTo>
                  <a:cubicBezTo>
                    <a:pt x="31" y="63"/>
                    <a:pt x="22" y="72"/>
                    <a:pt x="11" y="63"/>
                  </a:cubicBezTo>
                  <a:cubicBezTo>
                    <a:pt x="0" y="54"/>
                    <a:pt x="7" y="46"/>
                    <a:pt x="7" y="36"/>
                  </a:cubicBezTo>
                  <a:cubicBezTo>
                    <a:pt x="8" y="26"/>
                    <a:pt x="7" y="18"/>
                    <a:pt x="19" y="14"/>
                  </a:cubicBezTo>
                  <a:lnTo>
                    <a:pt x="17"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 name="Google Shape;481;p29">
              <a:extLst>
                <a:ext uri="{FF2B5EF4-FFF2-40B4-BE49-F238E27FC236}">
                  <a16:creationId xmlns:a16="http://schemas.microsoft.com/office/drawing/2014/main" id="{E333F102-F85E-FC82-96DB-3193408CDB16}"/>
                </a:ext>
              </a:extLst>
            </p:cNvPr>
            <p:cNvSpPr/>
            <p:nvPr/>
          </p:nvSpPr>
          <p:spPr>
            <a:xfrm>
              <a:off x="2934360" y="3868200"/>
              <a:ext cx="29160" cy="60120"/>
            </a:xfrm>
            <a:custGeom>
              <a:avLst/>
              <a:gdLst/>
              <a:ahLst/>
              <a:cxnLst/>
              <a:rect l="l" t="t" r="r" b="b"/>
              <a:pathLst>
                <a:path w="81" h="167" extrusionOk="0">
                  <a:moveTo>
                    <a:pt x="80" y="164"/>
                  </a:moveTo>
                  <a:cubicBezTo>
                    <a:pt x="78" y="164"/>
                    <a:pt x="75" y="166"/>
                    <a:pt x="74" y="164"/>
                  </a:cubicBezTo>
                  <a:cubicBezTo>
                    <a:pt x="30" y="118"/>
                    <a:pt x="15" y="59"/>
                    <a:pt x="0" y="0"/>
                  </a:cubicBezTo>
                  <a:cubicBezTo>
                    <a:pt x="25" y="55"/>
                    <a:pt x="52" y="110"/>
                    <a:pt x="79" y="164"/>
                  </a:cubicBezTo>
                  <a:lnTo>
                    <a:pt x="80" y="16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 name="Google Shape;482;p29">
              <a:extLst>
                <a:ext uri="{FF2B5EF4-FFF2-40B4-BE49-F238E27FC236}">
                  <a16:creationId xmlns:a16="http://schemas.microsoft.com/office/drawing/2014/main" id="{E51F8DD9-B67E-152A-DEF3-138080763662}"/>
                </a:ext>
              </a:extLst>
            </p:cNvPr>
            <p:cNvSpPr/>
            <p:nvPr/>
          </p:nvSpPr>
          <p:spPr>
            <a:xfrm>
              <a:off x="3320280" y="3872160"/>
              <a:ext cx="60840" cy="7560"/>
            </a:xfrm>
            <a:custGeom>
              <a:avLst/>
              <a:gdLst/>
              <a:ahLst/>
              <a:cxnLst/>
              <a:rect l="l" t="t" r="r" b="b"/>
              <a:pathLst>
                <a:path w="169" h="21" extrusionOk="0">
                  <a:moveTo>
                    <a:pt x="0" y="17"/>
                  </a:moveTo>
                  <a:cubicBezTo>
                    <a:pt x="46" y="6"/>
                    <a:pt x="93" y="0"/>
                    <a:pt x="140" y="0"/>
                  </a:cubicBezTo>
                  <a:cubicBezTo>
                    <a:pt x="149" y="0"/>
                    <a:pt x="159" y="0"/>
                    <a:pt x="168" y="0"/>
                  </a:cubicBezTo>
                  <a:cubicBezTo>
                    <a:pt x="128" y="13"/>
                    <a:pt x="87" y="20"/>
                    <a:pt x="44" y="20"/>
                  </a:cubicBezTo>
                  <a:cubicBezTo>
                    <a:pt x="30" y="20"/>
                    <a:pt x="15" y="19"/>
                    <a:pt x="0"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 name="Google Shape;483;p29">
              <a:extLst>
                <a:ext uri="{FF2B5EF4-FFF2-40B4-BE49-F238E27FC236}">
                  <a16:creationId xmlns:a16="http://schemas.microsoft.com/office/drawing/2014/main" id="{F3480F27-8A66-A0F1-2897-00118FFB5B46}"/>
                </a:ext>
              </a:extLst>
            </p:cNvPr>
            <p:cNvSpPr/>
            <p:nvPr/>
          </p:nvSpPr>
          <p:spPr>
            <a:xfrm>
              <a:off x="3008880" y="4052520"/>
              <a:ext cx="46800" cy="37800"/>
            </a:xfrm>
            <a:custGeom>
              <a:avLst/>
              <a:gdLst/>
              <a:ahLst/>
              <a:cxnLst/>
              <a:rect l="l" t="t" r="r" b="b"/>
              <a:pathLst>
                <a:path w="130" h="105" extrusionOk="0">
                  <a:moveTo>
                    <a:pt x="117" y="80"/>
                  </a:moveTo>
                  <a:lnTo>
                    <a:pt x="129" y="93"/>
                  </a:lnTo>
                  <a:cubicBezTo>
                    <a:pt x="128" y="99"/>
                    <a:pt x="122" y="104"/>
                    <a:pt x="118" y="102"/>
                  </a:cubicBezTo>
                  <a:cubicBezTo>
                    <a:pt x="109" y="98"/>
                    <a:pt x="101" y="94"/>
                    <a:pt x="92" y="89"/>
                  </a:cubicBezTo>
                  <a:cubicBezTo>
                    <a:pt x="55" y="68"/>
                    <a:pt x="23" y="37"/>
                    <a:pt x="0" y="0"/>
                  </a:cubicBezTo>
                  <a:cubicBezTo>
                    <a:pt x="42" y="21"/>
                    <a:pt x="67" y="68"/>
                    <a:pt x="117" y="8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 name="Google Shape;484;p29">
              <a:extLst>
                <a:ext uri="{FF2B5EF4-FFF2-40B4-BE49-F238E27FC236}">
                  <a16:creationId xmlns:a16="http://schemas.microsoft.com/office/drawing/2014/main" id="{CE9408D2-7664-872E-E3BC-DED011936094}"/>
                </a:ext>
              </a:extLst>
            </p:cNvPr>
            <p:cNvSpPr/>
            <p:nvPr/>
          </p:nvSpPr>
          <p:spPr>
            <a:xfrm>
              <a:off x="3830040" y="3637800"/>
              <a:ext cx="24480" cy="31320"/>
            </a:xfrm>
            <a:custGeom>
              <a:avLst/>
              <a:gdLst/>
              <a:ahLst/>
              <a:cxnLst/>
              <a:rect l="l" t="t" r="r" b="b"/>
              <a:pathLst>
                <a:path w="68" h="87" extrusionOk="0">
                  <a:moveTo>
                    <a:pt x="35" y="0"/>
                  </a:moveTo>
                  <a:cubicBezTo>
                    <a:pt x="43" y="6"/>
                    <a:pt x="50" y="14"/>
                    <a:pt x="55" y="23"/>
                  </a:cubicBezTo>
                  <a:cubicBezTo>
                    <a:pt x="62" y="37"/>
                    <a:pt x="67" y="52"/>
                    <a:pt x="67" y="68"/>
                  </a:cubicBezTo>
                  <a:cubicBezTo>
                    <a:pt x="67" y="74"/>
                    <a:pt x="66" y="80"/>
                    <a:pt x="65" y="86"/>
                  </a:cubicBezTo>
                  <a:cubicBezTo>
                    <a:pt x="52" y="69"/>
                    <a:pt x="39" y="52"/>
                    <a:pt x="24" y="36"/>
                  </a:cubicBezTo>
                  <a:cubicBezTo>
                    <a:pt x="0" y="13"/>
                    <a:pt x="15" y="6"/>
                    <a:pt x="37" y="1"/>
                  </a:cubicBezTo>
                  <a:lnTo>
                    <a:pt x="3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 name="Google Shape;485;p29">
              <a:extLst>
                <a:ext uri="{FF2B5EF4-FFF2-40B4-BE49-F238E27FC236}">
                  <a16:creationId xmlns:a16="http://schemas.microsoft.com/office/drawing/2014/main" id="{414E0982-E12F-1DE7-19AD-98BCF9876FE3}"/>
                </a:ext>
              </a:extLst>
            </p:cNvPr>
            <p:cNvSpPr/>
            <p:nvPr/>
          </p:nvSpPr>
          <p:spPr>
            <a:xfrm>
              <a:off x="3621600" y="3643920"/>
              <a:ext cx="49680" cy="27000"/>
            </a:xfrm>
            <a:custGeom>
              <a:avLst/>
              <a:gdLst/>
              <a:ahLst/>
              <a:cxnLst/>
              <a:rect l="l" t="t" r="r" b="b"/>
              <a:pathLst>
                <a:path w="138" h="75" extrusionOk="0">
                  <a:moveTo>
                    <a:pt x="137" y="9"/>
                  </a:moveTo>
                  <a:cubicBezTo>
                    <a:pt x="95" y="31"/>
                    <a:pt x="54" y="53"/>
                    <a:pt x="12" y="74"/>
                  </a:cubicBezTo>
                  <a:cubicBezTo>
                    <a:pt x="11" y="74"/>
                    <a:pt x="10" y="74"/>
                    <a:pt x="10" y="74"/>
                  </a:cubicBezTo>
                  <a:cubicBezTo>
                    <a:pt x="8" y="74"/>
                    <a:pt x="6" y="74"/>
                    <a:pt x="5" y="73"/>
                  </a:cubicBezTo>
                  <a:cubicBezTo>
                    <a:pt x="4" y="72"/>
                    <a:pt x="2" y="71"/>
                    <a:pt x="2" y="70"/>
                  </a:cubicBezTo>
                  <a:cubicBezTo>
                    <a:pt x="1" y="69"/>
                    <a:pt x="1" y="67"/>
                    <a:pt x="0" y="66"/>
                  </a:cubicBezTo>
                  <a:lnTo>
                    <a:pt x="0" y="65"/>
                  </a:lnTo>
                  <a:cubicBezTo>
                    <a:pt x="0" y="63"/>
                    <a:pt x="2" y="61"/>
                    <a:pt x="2" y="60"/>
                  </a:cubicBezTo>
                  <a:cubicBezTo>
                    <a:pt x="3" y="58"/>
                    <a:pt x="3" y="57"/>
                    <a:pt x="4" y="57"/>
                  </a:cubicBezTo>
                  <a:cubicBezTo>
                    <a:pt x="47" y="37"/>
                    <a:pt x="90" y="19"/>
                    <a:pt x="132" y="0"/>
                  </a:cubicBezTo>
                  <a:lnTo>
                    <a:pt x="137"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 name="Google Shape;486;p29">
              <a:extLst>
                <a:ext uri="{FF2B5EF4-FFF2-40B4-BE49-F238E27FC236}">
                  <a16:creationId xmlns:a16="http://schemas.microsoft.com/office/drawing/2014/main" id="{B0CDAB45-DD34-C9AF-84C2-E429FBACA48C}"/>
                </a:ext>
              </a:extLst>
            </p:cNvPr>
            <p:cNvSpPr/>
            <p:nvPr/>
          </p:nvSpPr>
          <p:spPr>
            <a:xfrm>
              <a:off x="3353760" y="3976200"/>
              <a:ext cx="15120" cy="53280"/>
            </a:xfrm>
            <a:custGeom>
              <a:avLst/>
              <a:gdLst/>
              <a:ahLst/>
              <a:cxnLst/>
              <a:rect l="l" t="t" r="r" b="b"/>
              <a:pathLst>
                <a:path w="42" h="148" extrusionOk="0">
                  <a:moveTo>
                    <a:pt x="41" y="147"/>
                  </a:moveTo>
                  <a:cubicBezTo>
                    <a:pt x="33" y="139"/>
                    <a:pt x="26" y="129"/>
                    <a:pt x="20" y="118"/>
                  </a:cubicBezTo>
                  <a:cubicBezTo>
                    <a:pt x="7" y="96"/>
                    <a:pt x="0" y="70"/>
                    <a:pt x="0" y="44"/>
                  </a:cubicBezTo>
                  <a:cubicBezTo>
                    <a:pt x="0" y="29"/>
                    <a:pt x="2" y="14"/>
                    <a:pt x="7" y="0"/>
                  </a:cubicBezTo>
                  <a:cubicBezTo>
                    <a:pt x="23" y="32"/>
                    <a:pt x="14" y="57"/>
                    <a:pt x="22" y="79"/>
                  </a:cubicBezTo>
                  <a:cubicBezTo>
                    <a:pt x="30" y="100"/>
                    <a:pt x="35" y="125"/>
                    <a:pt x="41" y="14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 name="Google Shape;487;p29">
              <a:extLst>
                <a:ext uri="{FF2B5EF4-FFF2-40B4-BE49-F238E27FC236}">
                  <a16:creationId xmlns:a16="http://schemas.microsoft.com/office/drawing/2014/main" id="{06601A0F-340A-3CE8-0B84-A88B93A2ACC5}"/>
                </a:ext>
              </a:extLst>
            </p:cNvPr>
            <p:cNvSpPr/>
            <p:nvPr/>
          </p:nvSpPr>
          <p:spPr>
            <a:xfrm>
              <a:off x="3362400" y="3485160"/>
              <a:ext cx="42480" cy="22320"/>
            </a:xfrm>
            <a:custGeom>
              <a:avLst/>
              <a:gdLst/>
              <a:ahLst/>
              <a:cxnLst/>
              <a:rect l="l" t="t" r="r" b="b"/>
              <a:pathLst>
                <a:path w="118" h="62" extrusionOk="0">
                  <a:moveTo>
                    <a:pt x="43" y="39"/>
                  </a:moveTo>
                  <a:cubicBezTo>
                    <a:pt x="35" y="22"/>
                    <a:pt x="13" y="21"/>
                    <a:pt x="0" y="0"/>
                  </a:cubicBezTo>
                  <a:cubicBezTo>
                    <a:pt x="26" y="7"/>
                    <a:pt x="50" y="17"/>
                    <a:pt x="73" y="30"/>
                  </a:cubicBezTo>
                  <a:cubicBezTo>
                    <a:pt x="89" y="39"/>
                    <a:pt x="103" y="50"/>
                    <a:pt x="117" y="61"/>
                  </a:cubicBezTo>
                  <a:lnTo>
                    <a:pt x="71" y="54"/>
                  </a:lnTo>
                  <a:lnTo>
                    <a:pt x="43" y="3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 name="Google Shape;488;p29">
              <a:extLst>
                <a:ext uri="{FF2B5EF4-FFF2-40B4-BE49-F238E27FC236}">
                  <a16:creationId xmlns:a16="http://schemas.microsoft.com/office/drawing/2014/main" id="{F1EE2914-ABD2-DCF2-7D9A-D4C1D91A1061}"/>
                </a:ext>
              </a:extLst>
            </p:cNvPr>
            <p:cNvSpPr/>
            <p:nvPr/>
          </p:nvSpPr>
          <p:spPr>
            <a:xfrm>
              <a:off x="3400560" y="4057560"/>
              <a:ext cx="16200" cy="61200"/>
            </a:xfrm>
            <a:custGeom>
              <a:avLst/>
              <a:gdLst/>
              <a:ahLst/>
              <a:cxnLst/>
              <a:rect l="l" t="t" r="r" b="b"/>
              <a:pathLst>
                <a:path w="45" h="170" extrusionOk="0">
                  <a:moveTo>
                    <a:pt x="3" y="169"/>
                  </a:moveTo>
                  <a:cubicBezTo>
                    <a:pt x="0" y="112"/>
                    <a:pt x="20" y="59"/>
                    <a:pt x="27" y="0"/>
                  </a:cubicBezTo>
                  <a:cubicBezTo>
                    <a:pt x="44" y="26"/>
                    <a:pt x="34" y="82"/>
                    <a:pt x="1" y="168"/>
                  </a:cubicBezTo>
                  <a:lnTo>
                    <a:pt x="3" y="16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 name="Google Shape;489;p29">
              <a:extLst>
                <a:ext uri="{FF2B5EF4-FFF2-40B4-BE49-F238E27FC236}">
                  <a16:creationId xmlns:a16="http://schemas.microsoft.com/office/drawing/2014/main" id="{BC609FD6-7532-B249-8ED0-F72A6D5A85E9}"/>
                </a:ext>
              </a:extLst>
            </p:cNvPr>
            <p:cNvSpPr/>
            <p:nvPr/>
          </p:nvSpPr>
          <p:spPr>
            <a:xfrm>
              <a:off x="3185280" y="4145040"/>
              <a:ext cx="51480" cy="14400"/>
            </a:xfrm>
            <a:custGeom>
              <a:avLst/>
              <a:gdLst/>
              <a:ahLst/>
              <a:cxnLst/>
              <a:rect l="l" t="t" r="r" b="b"/>
              <a:pathLst>
                <a:path w="143" h="40" extrusionOk="0">
                  <a:moveTo>
                    <a:pt x="142" y="39"/>
                  </a:moveTo>
                  <a:cubicBezTo>
                    <a:pt x="93" y="35"/>
                    <a:pt x="45" y="25"/>
                    <a:pt x="0" y="8"/>
                  </a:cubicBezTo>
                  <a:cubicBezTo>
                    <a:pt x="44" y="0"/>
                    <a:pt x="82" y="9"/>
                    <a:pt x="142" y="3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 name="Google Shape;490;p29">
              <a:extLst>
                <a:ext uri="{FF2B5EF4-FFF2-40B4-BE49-F238E27FC236}">
                  <a16:creationId xmlns:a16="http://schemas.microsoft.com/office/drawing/2014/main" id="{B5F77867-45B2-D26B-50C4-3D970F36AF38}"/>
                </a:ext>
              </a:extLst>
            </p:cNvPr>
            <p:cNvSpPr/>
            <p:nvPr/>
          </p:nvSpPr>
          <p:spPr>
            <a:xfrm>
              <a:off x="3070800" y="4006800"/>
              <a:ext cx="34920" cy="48960"/>
            </a:xfrm>
            <a:custGeom>
              <a:avLst/>
              <a:gdLst/>
              <a:ahLst/>
              <a:cxnLst/>
              <a:rect l="l" t="t" r="r" b="b"/>
              <a:pathLst>
                <a:path w="97" h="136" extrusionOk="0">
                  <a:moveTo>
                    <a:pt x="34" y="16"/>
                  </a:moveTo>
                  <a:cubicBezTo>
                    <a:pt x="31" y="42"/>
                    <a:pt x="53" y="59"/>
                    <a:pt x="64" y="79"/>
                  </a:cubicBezTo>
                  <a:cubicBezTo>
                    <a:pt x="70" y="87"/>
                    <a:pt x="75" y="96"/>
                    <a:pt x="80" y="104"/>
                  </a:cubicBezTo>
                  <a:cubicBezTo>
                    <a:pt x="86" y="115"/>
                    <a:pt x="92" y="125"/>
                    <a:pt x="96" y="135"/>
                  </a:cubicBezTo>
                  <a:cubicBezTo>
                    <a:pt x="69" y="112"/>
                    <a:pt x="45" y="85"/>
                    <a:pt x="27" y="53"/>
                  </a:cubicBezTo>
                  <a:cubicBezTo>
                    <a:pt x="23" y="46"/>
                    <a:pt x="18" y="37"/>
                    <a:pt x="15" y="29"/>
                  </a:cubicBezTo>
                  <a:cubicBezTo>
                    <a:pt x="0" y="0"/>
                    <a:pt x="30" y="25"/>
                    <a:pt x="35" y="17"/>
                  </a:cubicBezTo>
                  <a:lnTo>
                    <a:pt x="34" y="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 name="Google Shape;491;p29">
              <a:extLst>
                <a:ext uri="{FF2B5EF4-FFF2-40B4-BE49-F238E27FC236}">
                  <a16:creationId xmlns:a16="http://schemas.microsoft.com/office/drawing/2014/main" id="{C71A6CC7-3824-B814-6694-2041D042623F}"/>
                </a:ext>
              </a:extLst>
            </p:cNvPr>
            <p:cNvSpPr/>
            <p:nvPr/>
          </p:nvSpPr>
          <p:spPr>
            <a:xfrm>
              <a:off x="3315600" y="4084560"/>
              <a:ext cx="43560" cy="18360"/>
            </a:xfrm>
            <a:custGeom>
              <a:avLst/>
              <a:gdLst/>
              <a:ahLst/>
              <a:cxnLst/>
              <a:rect l="l" t="t" r="r" b="b"/>
              <a:pathLst>
                <a:path w="121" h="51" extrusionOk="0">
                  <a:moveTo>
                    <a:pt x="0" y="0"/>
                  </a:moveTo>
                  <a:cubicBezTo>
                    <a:pt x="32" y="3"/>
                    <a:pt x="62" y="12"/>
                    <a:pt x="90" y="28"/>
                  </a:cubicBezTo>
                  <a:cubicBezTo>
                    <a:pt x="101" y="35"/>
                    <a:pt x="111" y="42"/>
                    <a:pt x="120" y="50"/>
                  </a:cubicBezTo>
                  <a:cubicBezTo>
                    <a:pt x="83" y="36"/>
                    <a:pt x="38" y="43"/>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 name="Google Shape;492;p29">
              <a:extLst>
                <a:ext uri="{FF2B5EF4-FFF2-40B4-BE49-F238E27FC236}">
                  <a16:creationId xmlns:a16="http://schemas.microsoft.com/office/drawing/2014/main" id="{B05601F5-CEF9-0639-F86F-AC74ED2880F2}"/>
                </a:ext>
              </a:extLst>
            </p:cNvPr>
            <p:cNvSpPr/>
            <p:nvPr/>
          </p:nvSpPr>
          <p:spPr>
            <a:xfrm>
              <a:off x="3153600" y="3877920"/>
              <a:ext cx="34200" cy="38160"/>
            </a:xfrm>
            <a:custGeom>
              <a:avLst/>
              <a:gdLst/>
              <a:ahLst/>
              <a:cxnLst/>
              <a:rect l="l" t="t" r="r" b="b"/>
              <a:pathLst>
                <a:path w="95" h="106" extrusionOk="0">
                  <a:moveTo>
                    <a:pt x="94" y="105"/>
                  </a:moveTo>
                  <a:cubicBezTo>
                    <a:pt x="41" y="88"/>
                    <a:pt x="26" y="39"/>
                    <a:pt x="0" y="0"/>
                  </a:cubicBezTo>
                  <a:cubicBezTo>
                    <a:pt x="36" y="18"/>
                    <a:pt x="47" y="61"/>
                    <a:pt x="79" y="83"/>
                  </a:cubicBezTo>
                  <a:lnTo>
                    <a:pt x="94" y="10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 name="Google Shape;493;p29">
              <a:extLst>
                <a:ext uri="{FF2B5EF4-FFF2-40B4-BE49-F238E27FC236}">
                  <a16:creationId xmlns:a16="http://schemas.microsoft.com/office/drawing/2014/main" id="{DB2CC3AB-9F92-1C12-531A-8172CC2B932D}"/>
                </a:ext>
              </a:extLst>
            </p:cNvPr>
            <p:cNvSpPr/>
            <p:nvPr/>
          </p:nvSpPr>
          <p:spPr>
            <a:xfrm>
              <a:off x="3283200" y="4003920"/>
              <a:ext cx="46800" cy="29160"/>
            </a:xfrm>
            <a:custGeom>
              <a:avLst/>
              <a:gdLst/>
              <a:ahLst/>
              <a:cxnLst/>
              <a:rect l="l" t="t" r="r" b="b"/>
              <a:pathLst>
                <a:path w="130" h="81" extrusionOk="0">
                  <a:moveTo>
                    <a:pt x="122" y="80"/>
                  </a:moveTo>
                  <a:lnTo>
                    <a:pt x="0" y="0"/>
                  </a:lnTo>
                  <a:cubicBezTo>
                    <a:pt x="53" y="9"/>
                    <a:pt x="87" y="45"/>
                    <a:pt x="129" y="70"/>
                  </a:cubicBezTo>
                  <a:lnTo>
                    <a:pt x="122" y="8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 name="Google Shape;494;p29">
              <a:extLst>
                <a:ext uri="{FF2B5EF4-FFF2-40B4-BE49-F238E27FC236}">
                  <a16:creationId xmlns:a16="http://schemas.microsoft.com/office/drawing/2014/main" id="{9570DF81-C1C3-D89F-5D27-DA026B6EC526}"/>
                </a:ext>
              </a:extLst>
            </p:cNvPr>
            <p:cNvSpPr/>
            <p:nvPr/>
          </p:nvSpPr>
          <p:spPr>
            <a:xfrm>
              <a:off x="3270600" y="4105080"/>
              <a:ext cx="51480" cy="18000"/>
            </a:xfrm>
            <a:custGeom>
              <a:avLst/>
              <a:gdLst/>
              <a:ahLst/>
              <a:cxnLst/>
              <a:rect l="l" t="t" r="r" b="b"/>
              <a:pathLst>
                <a:path w="143" h="50" extrusionOk="0">
                  <a:moveTo>
                    <a:pt x="142" y="48"/>
                  </a:moveTo>
                  <a:cubicBezTo>
                    <a:pt x="138" y="48"/>
                    <a:pt x="134" y="49"/>
                    <a:pt x="130" y="49"/>
                  </a:cubicBezTo>
                  <a:cubicBezTo>
                    <a:pt x="95" y="49"/>
                    <a:pt x="61" y="39"/>
                    <a:pt x="31" y="22"/>
                  </a:cubicBezTo>
                  <a:cubicBezTo>
                    <a:pt x="20" y="16"/>
                    <a:pt x="9" y="8"/>
                    <a:pt x="0" y="0"/>
                  </a:cubicBezTo>
                  <a:lnTo>
                    <a:pt x="142" y="4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 name="Google Shape;495;p29">
              <a:extLst>
                <a:ext uri="{FF2B5EF4-FFF2-40B4-BE49-F238E27FC236}">
                  <a16:creationId xmlns:a16="http://schemas.microsoft.com/office/drawing/2014/main" id="{B619ECC4-1308-331F-FB65-38171D66390E}"/>
                </a:ext>
              </a:extLst>
            </p:cNvPr>
            <p:cNvSpPr/>
            <p:nvPr/>
          </p:nvSpPr>
          <p:spPr>
            <a:xfrm>
              <a:off x="3494880" y="4094280"/>
              <a:ext cx="47880" cy="28080"/>
            </a:xfrm>
            <a:custGeom>
              <a:avLst/>
              <a:gdLst/>
              <a:ahLst/>
              <a:cxnLst/>
              <a:rect l="l" t="t" r="r" b="b"/>
              <a:pathLst>
                <a:path w="133" h="78" extrusionOk="0">
                  <a:moveTo>
                    <a:pt x="132" y="0"/>
                  </a:moveTo>
                  <a:cubicBezTo>
                    <a:pt x="115" y="20"/>
                    <a:pt x="94" y="37"/>
                    <a:pt x="71" y="50"/>
                  </a:cubicBezTo>
                  <a:cubicBezTo>
                    <a:pt x="49" y="63"/>
                    <a:pt x="25" y="72"/>
                    <a:pt x="0" y="77"/>
                  </a:cubicBezTo>
                  <a:cubicBezTo>
                    <a:pt x="17" y="56"/>
                    <a:pt x="44" y="52"/>
                    <a:pt x="66" y="39"/>
                  </a:cubicBezTo>
                  <a:cubicBezTo>
                    <a:pt x="88" y="26"/>
                    <a:pt x="110" y="13"/>
                    <a:pt x="13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 name="Google Shape;496;p29">
              <a:extLst>
                <a:ext uri="{FF2B5EF4-FFF2-40B4-BE49-F238E27FC236}">
                  <a16:creationId xmlns:a16="http://schemas.microsoft.com/office/drawing/2014/main" id="{E1A3A267-2DCF-8D99-83D3-05CF6B246DBF}"/>
                </a:ext>
              </a:extLst>
            </p:cNvPr>
            <p:cNvSpPr/>
            <p:nvPr/>
          </p:nvSpPr>
          <p:spPr>
            <a:xfrm>
              <a:off x="2921400" y="3521160"/>
              <a:ext cx="32400" cy="37800"/>
            </a:xfrm>
            <a:custGeom>
              <a:avLst/>
              <a:gdLst/>
              <a:ahLst/>
              <a:cxnLst/>
              <a:rect l="l" t="t" r="r" b="b"/>
              <a:pathLst>
                <a:path w="90" h="105" extrusionOk="0">
                  <a:moveTo>
                    <a:pt x="55" y="29"/>
                  </a:moveTo>
                  <a:cubicBezTo>
                    <a:pt x="60" y="55"/>
                    <a:pt x="86" y="73"/>
                    <a:pt x="89" y="104"/>
                  </a:cubicBezTo>
                  <a:cubicBezTo>
                    <a:pt x="62" y="74"/>
                    <a:pt x="34" y="45"/>
                    <a:pt x="9" y="13"/>
                  </a:cubicBezTo>
                  <a:cubicBezTo>
                    <a:pt x="0" y="1"/>
                    <a:pt x="15" y="1"/>
                    <a:pt x="24" y="0"/>
                  </a:cubicBezTo>
                  <a:cubicBezTo>
                    <a:pt x="31" y="12"/>
                    <a:pt x="41" y="21"/>
                    <a:pt x="53" y="28"/>
                  </a:cubicBezTo>
                  <a:cubicBezTo>
                    <a:pt x="54" y="28"/>
                    <a:pt x="54" y="28"/>
                    <a:pt x="55"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 name="Google Shape;497;p29">
              <a:extLst>
                <a:ext uri="{FF2B5EF4-FFF2-40B4-BE49-F238E27FC236}">
                  <a16:creationId xmlns:a16="http://schemas.microsoft.com/office/drawing/2014/main" id="{336535F0-0C0E-5834-9AED-2E0194909058}"/>
                </a:ext>
              </a:extLst>
            </p:cNvPr>
            <p:cNvSpPr/>
            <p:nvPr/>
          </p:nvSpPr>
          <p:spPr>
            <a:xfrm>
              <a:off x="3327120" y="3493080"/>
              <a:ext cx="33480" cy="20160"/>
            </a:xfrm>
            <a:custGeom>
              <a:avLst/>
              <a:gdLst/>
              <a:ahLst/>
              <a:cxnLst/>
              <a:rect l="l" t="t" r="r" b="b"/>
              <a:pathLst>
                <a:path w="93" h="56" extrusionOk="0">
                  <a:moveTo>
                    <a:pt x="92" y="37"/>
                  </a:moveTo>
                  <a:cubicBezTo>
                    <a:pt x="78" y="33"/>
                    <a:pt x="64" y="28"/>
                    <a:pt x="50" y="25"/>
                  </a:cubicBezTo>
                  <a:cubicBezTo>
                    <a:pt x="42" y="23"/>
                    <a:pt x="31" y="18"/>
                    <a:pt x="29" y="32"/>
                  </a:cubicBezTo>
                  <a:cubicBezTo>
                    <a:pt x="29" y="37"/>
                    <a:pt x="36" y="44"/>
                    <a:pt x="43" y="55"/>
                  </a:cubicBezTo>
                  <a:cubicBezTo>
                    <a:pt x="38" y="54"/>
                    <a:pt x="34" y="52"/>
                    <a:pt x="29" y="49"/>
                  </a:cubicBezTo>
                  <a:cubicBezTo>
                    <a:pt x="20" y="44"/>
                    <a:pt x="11" y="34"/>
                    <a:pt x="6" y="26"/>
                  </a:cubicBezTo>
                  <a:cubicBezTo>
                    <a:pt x="3" y="21"/>
                    <a:pt x="2" y="17"/>
                    <a:pt x="0" y="13"/>
                  </a:cubicBezTo>
                  <a:cubicBezTo>
                    <a:pt x="37" y="0"/>
                    <a:pt x="53" y="5"/>
                    <a:pt x="91" y="38"/>
                  </a:cubicBezTo>
                  <a:lnTo>
                    <a:pt x="92" y="3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 name="Google Shape;498;p29">
              <a:extLst>
                <a:ext uri="{FF2B5EF4-FFF2-40B4-BE49-F238E27FC236}">
                  <a16:creationId xmlns:a16="http://schemas.microsoft.com/office/drawing/2014/main" id="{B4D21934-066A-AA11-A0D4-DE7CC5A5CAE7}"/>
                </a:ext>
              </a:extLst>
            </p:cNvPr>
            <p:cNvSpPr/>
            <p:nvPr/>
          </p:nvSpPr>
          <p:spPr>
            <a:xfrm>
              <a:off x="3220560" y="3780720"/>
              <a:ext cx="55440" cy="8640"/>
            </a:xfrm>
            <a:custGeom>
              <a:avLst/>
              <a:gdLst/>
              <a:ahLst/>
              <a:cxnLst/>
              <a:rect l="l" t="t" r="r" b="b"/>
              <a:pathLst>
                <a:path w="154" h="24" extrusionOk="0">
                  <a:moveTo>
                    <a:pt x="153" y="23"/>
                  </a:moveTo>
                  <a:cubicBezTo>
                    <a:pt x="102" y="23"/>
                    <a:pt x="50" y="20"/>
                    <a:pt x="0" y="13"/>
                  </a:cubicBezTo>
                  <a:cubicBezTo>
                    <a:pt x="52" y="8"/>
                    <a:pt x="104" y="0"/>
                    <a:pt x="153"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 name="Google Shape;499;p29">
              <a:extLst>
                <a:ext uri="{FF2B5EF4-FFF2-40B4-BE49-F238E27FC236}">
                  <a16:creationId xmlns:a16="http://schemas.microsoft.com/office/drawing/2014/main" id="{9D2CB6D3-E15A-59D6-CBFF-9D5AB19E057A}"/>
                </a:ext>
              </a:extLst>
            </p:cNvPr>
            <p:cNvSpPr/>
            <p:nvPr/>
          </p:nvSpPr>
          <p:spPr>
            <a:xfrm>
              <a:off x="2923560" y="3484800"/>
              <a:ext cx="42120" cy="32040"/>
            </a:xfrm>
            <a:custGeom>
              <a:avLst/>
              <a:gdLst/>
              <a:ahLst/>
              <a:cxnLst/>
              <a:rect l="l" t="t" r="r" b="b"/>
              <a:pathLst>
                <a:path w="117" h="89" extrusionOk="0">
                  <a:moveTo>
                    <a:pt x="0" y="0"/>
                  </a:moveTo>
                  <a:cubicBezTo>
                    <a:pt x="6" y="3"/>
                    <a:pt x="12" y="6"/>
                    <a:pt x="17" y="9"/>
                  </a:cubicBezTo>
                  <a:cubicBezTo>
                    <a:pt x="54" y="30"/>
                    <a:pt x="87" y="57"/>
                    <a:pt x="116" y="88"/>
                  </a:cubicBezTo>
                  <a:cubicBezTo>
                    <a:pt x="106" y="83"/>
                    <a:pt x="97" y="78"/>
                    <a:pt x="88" y="73"/>
                  </a:cubicBezTo>
                  <a:cubicBezTo>
                    <a:pt x="54" y="53"/>
                    <a:pt x="25" y="29"/>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 name="Google Shape;500;p29">
              <a:extLst>
                <a:ext uri="{FF2B5EF4-FFF2-40B4-BE49-F238E27FC236}">
                  <a16:creationId xmlns:a16="http://schemas.microsoft.com/office/drawing/2014/main" id="{979D6088-6AA1-DA9F-9EE3-1FBBFD3E6FE9}"/>
                </a:ext>
              </a:extLst>
            </p:cNvPr>
            <p:cNvSpPr/>
            <p:nvPr/>
          </p:nvSpPr>
          <p:spPr>
            <a:xfrm>
              <a:off x="3128760" y="4125960"/>
              <a:ext cx="39240" cy="18720"/>
            </a:xfrm>
            <a:custGeom>
              <a:avLst/>
              <a:gdLst/>
              <a:ahLst/>
              <a:cxnLst/>
              <a:rect l="l" t="t" r="r" b="b"/>
              <a:pathLst>
                <a:path w="109" h="52" extrusionOk="0">
                  <a:moveTo>
                    <a:pt x="108" y="51"/>
                  </a:moveTo>
                  <a:cubicBezTo>
                    <a:pt x="74" y="49"/>
                    <a:pt x="42" y="40"/>
                    <a:pt x="12" y="24"/>
                  </a:cubicBezTo>
                  <a:cubicBezTo>
                    <a:pt x="5" y="21"/>
                    <a:pt x="0" y="15"/>
                    <a:pt x="3" y="7"/>
                  </a:cubicBezTo>
                  <a:lnTo>
                    <a:pt x="4" y="6"/>
                  </a:lnTo>
                  <a:cubicBezTo>
                    <a:pt x="5" y="4"/>
                    <a:pt x="6" y="3"/>
                    <a:pt x="8" y="2"/>
                  </a:cubicBezTo>
                  <a:cubicBezTo>
                    <a:pt x="10" y="1"/>
                    <a:pt x="12" y="0"/>
                    <a:pt x="14" y="0"/>
                  </a:cubicBezTo>
                  <a:cubicBezTo>
                    <a:pt x="16" y="0"/>
                    <a:pt x="18" y="1"/>
                    <a:pt x="20" y="2"/>
                  </a:cubicBezTo>
                  <a:cubicBezTo>
                    <a:pt x="20" y="2"/>
                    <a:pt x="21" y="3"/>
                    <a:pt x="22" y="4"/>
                  </a:cubicBezTo>
                  <a:cubicBezTo>
                    <a:pt x="46" y="29"/>
                    <a:pt x="84" y="26"/>
                    <a:pt x="108" y="5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 name="Google Shape;501;p29">
              <a:extLst>
                <a:ext uri="{FF2B5EF4-FFF2-40B4-BE49-F238E27FC236}">
                  <a16:creationId xmlns:a16="http://schemas.microsoft.com/office/drawing/2014/main" id="{C47AA74A-1B28-66F3-C293-C9DA011F7CD5}"/>
                </a:ext>
              </a:extLst>
            </p:cNvPr>
            <p:cNvSpPr/>
            <p:nvPr/>
          </p:nvSpPr>
          <p:spPr>
            <a:xfrm>
              <a:off x="3036960" y="4008960"/>
              <a:ext cx="29880" cy="42120"/>
            </a:xfrm>
            <a:custGeom>
              <a:avLst/>
              <a:gdLst/>
              <a:ahLst/>
              <a:cxnLst/>
              <a:rect l="l" t="t" r="r" b="b"/>
              <a:pathLst>
                <a:path w="83" h="117" extrusionOk="0">
                  <a:moveTo>
                    <a:pt x="82" y="116"/>
                  </a:moveTo>
                  <a:cubicBezTo>
                    <a:pt x="56" y="96"/>
                    <a:pt x="34" y="71"/>
                    <a:pt x="17" y="42"/>
                  </a:cubicBezTo>
                  <a:cubicBezTo>
                    <a:pt x="10" y="31"/>
                    <a:pt x="5" y="19"/>
                    <a:pt x="0" y="6"/>
                  </a:cubicBezTo>
                  <a:lnTo>
                    <a:pt x="10" y="0"/>
                  </a:lnTo>
                  <a:lnTo>
                    <a:pt x="82" y="1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 name="Google Shape;502;p29">
              <a:extLst>
                <a:ext uri="{FF2B5EF4-FFF2-40B4-BE49-F238E27FC236}">
                  <a16:creationId xmlns:a16="http://schemas.microsoft.com/office/drawing/2014/main" id="{2A2F2035-3A1F-9EA2-DD8A-E750D0AF9AB2}"/>
                </a:ext>
              </a:extLst>
            </p:cNvPr>
            <p:cNvSpPr/>
            <p:nvPr/>
          </p:nvSpPr>
          <p:spPr>
            <a:xfrm>
              <a:off x="3327120" y="3546000"/>
              <a:ext cx="48600" cy="28080"/>
            </a:xfrm>
            <a:custGeom>
              <a:avLst/>
              <a:gdLst/>
              <a:ahLst/>
              <a:cxnLst/>
              <a:rect l="l" t="t" r="r" b="b"/>
              <a:pathLst>
                <a:path w="135" h="78" extrusionOk="0">
                  <a:moveTo>
                    <a:pt x="9" y="0"/>
                  </a:moveTo>
                  <a:lnTo>
                    <a:pt x="134" y="68"/>
                  </a:lnTo>
                  <a:lnTo>
                    <a:pt x="129" y="77"/>
                  </a:lnTo>
                  <a:lnTo>
                    <a:pt x="0" y="12"/>
                  </a:lnTo>
                  <a:lnTo>
                    <a:pt x="9" y="0"/>
                  </a:lnTo>
                </a:path>
              </a:pathLst>
            </a:custGeom>
            <a:solidFill>
              <a:schemeClr val="dk1"/>
            </a:solidFill>
            <a:ln>
              <a:noFill/>
            </a:ln>
          </p:spPr>
        </p:sp>
        <p:sp>
          <p:nvSpPr>
            <p:cNvPr id="503" name="Google Shape;503;p29">
              <a:extLst>
                <a:ext uri="{FF2B5EF4-FFF2-40B4-BE49-F238E27FC236}">
                  <a16:creationId xmlns:a16="http://schemas.microsoft.com/office/drawing/2014/main" id="{69BB67E3-FF8D-F756-7EBD-DD7C4AF7C176}"/>
                </a:ext>
              </a:extLst>
            </p:cNvPr>
            <p:cNvSpPr/>
            <p:nvPr/>
          </p:nvSpPr>
          <p:spPr>
            <a:xfrm>
              <a:off x="3021840" y="3814560"/>
              <a:ext cx="28800" cy="37800"/>
            </a:xfrm>
            <a:custGeom>
              <a:avLst/>
              <a:gdLst/>
              <a:ahLst/>
              <a:cxnLst/>
              <a:rect l="l" t="t" r="r" b="b"/>
              <a:pathLst>
                <a:path w="80" h="105" extrusionOk="0">
                  <a:moveTo>
                    <a:pt x="79" y="104"/>
                  </a:moveTo>
                  <a:cubicBezTo>
                    <a:pt x="39" y="90"/>
                    <a:pt x="24" y="56"/>
                    <a:pt x="5" y="25"/>
                  </a:cubicBezTo>
                  <a:cubicBezTo>
                    <a:pt x="1" y="18"/>
                    <a:pt x="0" y="9"/>
                    <a:pt x="8" y="5"/>
                  </a:cubicBezTo>
                  <a:cubicBezTo>
                    <a:pt x="16" y="0"/>
                    <a:pt x="22" y="5"/>
                    <a:pt x="25" y="14"/>
                  </a:cubicBezTo>
                  <a:cubicBezTo>
                    <a:pt x="31" y="28"/>
                    <a:pt x="38" y="42"/>
                    <a:pt x="46" y="56"/>
                  </a:cubicBezTo>
                  <a:cubicBezTo>
                    <a:pt x="56" y="73"/>
                    <a:pt x="67" y="89"/>
                    <a:pt x="79" y="10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 name="Google Shape;504;p29">
              <a:extLst>
                <a:ext uri="{FF2B5EF4-FFF2-40B4-BE49-F238E27FC236}">
                  <a16:creationId xmlns:a16="http://schemas.microsoft.com/office/drawing/2014/main" id="{E9449588-7485-60DB-5809-786859A16273}"/>
                </a:ext>
              </a:extLst>
            </p:cNvPr>
            <p:cNvSpPr/>
            <p:nvPr/>
          </p:nvSpPr>
          <p:spPr>
            <a:xfrm>
              <a:off x="3426840" y="3847320"/>
              <a:ext cx="41040" cy="24840"/>
            </a:xfrm>
            <a:custGeom>
              <a:avLst/>
              <a:gdLst/>
              <a:ahLst/>
              <a:cxnLst/>
              <a:rect l="l" t="t" r="r" b="b"/>
              <a:pathLst>
                <a:path w="114" h="69" extrusionOk="0">
                  <a:moveTo>
                    <a:pt x="0" y="68"/>
                  </a:moveTo>
                  <a:lnTo>
                    <a:pt x="113" y="0"/>
                  </a:lnTo>
                  <a:cubicBezTo>
                    <a:pt x="99" y="35"/>
                    <a:pt x="67" y="55"/>
                    <a:pt x="0" y="6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 name="Google Shape;505;p29">
              <a:extLst>
                <a:ext uri="{FF2B5EF4-FFF2-40B4-BE49-F238E27FC236}">
                  <a16:creationId xmlns:a16="http://schemas.microsoft.com/office/drawing/2014/main" id="{67841A95-C9C5-47EE-1012-480D7F174796}"/>
                </a:ext>
              </a:extLst>
            </p:cNvPr>
            <p:cNvSpPr/>
            <p:nvPr/>
          </p:nvSpPr>
          <p:spPr>
            <a:xfrm>
              <a:off x="2991960" y="3914280"/>
              <a:ext cx="31320" cy="47520"/>
            </a:xfrm>
            <a:custGeom>
              <a:avLst/>
              <a:gdLst/>
              <a:ahLst/>
              <a:cxnLst/>
              <a:rect l="l" t="t" r="r" b="b"/>
              <a:pathLst>
                <a:path w="87" h="132" extrusionOk="0">
                  <a:moveTo>
                    <a:pt x="58" y="114"/>
                  </a:moveTo>
                  <a:cubicBezTo>
                    <a:pt x="35" y="78"/>
                    <a:pt x="7" y="44"/>
                    <a:pt x="0" y="0"/>
                  </a:cubicBezTo>
                  <a:cubicBezTo>
                    <a:pt x="33" y="37"/>
                    <a:pt x="47" y="85"/>
                    <a:pt x="86" y="118"/>
                  </a:cubicBezTo>
                  <a:cubicBezTo>
                    <a:pt x="69" y="131"/>
                    <a:pt x="63" y="118"/>
                    <a:pt x="56" y="113"/>
                  </a:cubicBezTo>
                  <a:lnTo>
                    <a:pt x="58" y="1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 name="Google Shape;506;p29">
              <a:extLst>
                <a:ext uri="{FF2B5EF4-FFF2-40B4-BE49-F238E27FC236}">
                  <a16:creationId xmlns:a16="http://schemas.microsoft.com/office/drawing/2014/main" id="{4897548F-E046-A871-D961-6DF29F0E799E}"/>
                </a:ext>
              </a:extLst>
            </p:cNvPr>
            <p:cNvSpPr/>
            <p:nvPr/>
          </p:nvSpPr>
          <p:spPr>
            <a:xfrm>
              <a:off x="3247920" y="4043160"/>
              <a:ext cx="37800" cy="23400"/>
            </a:xfrm>
            <a:custGeom>
              <a:avLst/>
              <a:gdLst/>
              <a:ahLst/>
              <a:cxnLst/>
              <a:rect l="l" t="t" r="r" b="b"/>
              <a:pathLst>
                <a:path w="105" h="65" extrusionOk="0">
                  <a:moveTo>
                    <a:pt x="104" y="64"/>
                  </a:moveTo>
                  <a:cubicBezTo>
                    <a:pt x="61" y="57"/>
                    <a:pt x="17" y="49"/>
                    <a:pt x="0" y="0"/>
                  </a:cubicBezTo>
                  <a:cubicBezTo>
                    <a:pt x="20" y="16"/>
                    <a:pt x="41" y="30"/>
                    <a:pt x="62" y="43"/>
                  </a:cubicBezTo>
                  <a:cubicBezTo>
                    <a:pt x="76" y="51"/>
                    <a:pt x="90" y="58"/>
                    <a:pt x="104" y="6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 name="Google Shape;507;p29">
              <a:extLst>
                <a:ext uri="{FF2B5EF4-FFF2-40B4-BE49-F238E27FC236}">
                  <a16:creationId xmlns:a16="http://schemas.microsoft.com/office/drawing/2014/main" id="{0530D867-DD83-6983-118D-724D10015FF8}"/>
                </a:ext>
              </a:extLst>
            </p:cNvPr>
            <p:cNvSpPr/>
            <p:nvPr/>
          </p:nvSpPr>
          <p:spPr>
            <a:xfrm>
              <a:off x="3443760" y="3860640"/>
              <a:ext cx="43920" cy="32760"/>
            </a:xfrm>
            <a:custGeom>
              <a:avLst/>
              <a:gdLst/>
              <a:ahLst/>
              <a:cxnLst/>
              <a:rect l="l" t="t" r="r" b="b"/>
              <a:pathLst>
                <a:path w="122" h="91" extrusionOk="0">
                  <a:moveTo>
                    <a:pt x="121" y="0"/>
                  </a:moveTo>
                  <a:lnTo>
                    <a:pt x="0" y="90"/>
                  </a:lnTo>
                  <a:cubicBezTo>
                    <a:pt x="1" y="88"/>
                    <a:pt x="2" y="87"/>
                    <a:pt x="3" y="85"/>
                  </a:cubicBezTo>
                  <a:cubicBezTo>
                    <a:pt x="19" y="58"/>
                    <a:pt x="41" y="35"/>
                    <a:pt x="68" y="20"/>
                  </a:cubicBezTo>
                  <a:cubicBezTo>
                    <a:pt x="85" y="10"/>
                    <a:pt x="102" y="4"/>
                    <a:pt x="12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 name="Google Shape;508;p29">
              <a:extLst>
                <a:ext uri="{FF2B5EF4-FFF2-40B4-BE49-F238E27FC236}">
                  <a16:creationId xmlns:a16="http://schemas.microsoft.com/office/drawing/2014/main" id="{8077EF47-315A-55B1-22F2-497D8D6C2640}"/>
                </a:ext>
              </a:extLst>
            </p:cNvPr>
            <p:cNvSpPr/>
            <p:nvPr/>
          </p:nvSpPr>
          <p:spPr>
            <a:xfrm>
              <a:off x="3201480" y="3471120"/>
              <a:ext cx="54720" cy="14760"/>
            </a:xfrm>
            <a:custGeom>
              <a:avLst/>
              <a:gdLst/>
              <a:ahLst/>
              <a:cxnLst/>
              <a:rect l="l" t="t" r="r" b="b"/>
              <a:pathLst>
                <a:path w="152" h="41" extrusionOk="0">
                  <a:moveTo>
                    <a:pt x="151" y="40"/>
                  </a:moveTo>
                  <a:lnTo>
                    <a:pt x="0" y="0"/>
                  </a:lnTo>
                  <a:cubicBezTo>
                    <a:pt x="1" y="0"/>
                    <a:pt x="1" y="0"/>
                    <a:pt x="2" y="0"/>
                  </a:cubicBezTo>
                  <a:cubicBezTo>
                    <a:pt x="54" y="0"/>
                    <a:pt x="106" y="14"/>
                    <a:pt x="151" y="4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 name="Google Shape;509;p29">
              <a:extLst>
                <a:ext uri="{FF2B5EF4-FFF2-40B4-BE49-F238E27FC236}">
                  <a16:creationId xmlns:a16="http://schemas.microsoft.com/office/drawing/2014/main" id="{32C0B6C5-454A-E5AF-EAD4-46AB53966AC1}"/>
                </a:ext>
              </a:extLst>
            </p:cNvPr>
            <p:cNvSpPr/>
            <p:nvPr/>
          </p:nvSpPr>
          <p:spPr>
            <a:xfrm>
              <a:off x="2971080" y="4052880"/>
              <a:ext cx="44280" cy="28800"/>
            </a:xfrm>
            <a:custGeom>
              <a:avLst/>
              <a:gdLst/>
              <a:ahLst/>
              <a:cxnLst/>
              <a:rect l="l" t="t" r="r" b="b"/>
              <a:pathLst>
                <a:path w="123" h="80" extrusionOk="0">
                  <a:moveTo>
                    <a:pt x="53" y="56"/>
                  </a:moveTo>
                  <a:lnTo>
                    <a:pt x="26" y="37"/>
                  </a:lnTo>
                  <a:lnTo>
                    <a:pt x="0" y="5"/>
                  </a:lnTo>
                  <a:lnTo>
                    <a:pt x="5" y="0"/>
                  </a:lnTo>
                  <a:lnTo>
                    <a:pt x="122" y="74"/>
                  </a:lnTo>
                  <a:cubicBezTo>
                    <a:pt x="91" y="79"/>
                    <a:pt x="76" y="54"/>
                    <a:pt x="53" y="5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 name="Google Shape;510;p29">
              <a:extLst>
                <a:ext uri="{FF2B5EF4-FFF2-40B4-BE49-F238E27FC236}">
                  <a16:creationId xmlns:a16="http://schemas.microsoft.com/office/drawing/2014/main" id="{CE7A14B8-3638-625C-22A0-7CE3C4342AD3}"/>
                </a:ext>
              </a:extLst>
            </p:cNvPr>
            <p:cNvSpPr/>
            <p:nvPr/>
          </p:nvSpPr>
          <p:spPr>
            <a:xfrm>
              <a:off x="3193560" y="4156200"/>
              <a:ext cx="42840" cy="23400"/>
            </a:xfrm>
            <a:custGeom>
              <a:avLst/>
              <a:gdLst/>
              <a:ahLst/>
              <a:cxnLst/>
              <a:rect l="l" t="t" r="r" b="b"/>
              <a:pathLst>
                <a:path w="119" h="65" extrusionOk="0">
                  <a:moveTo>
                    <a:pt x="55" y="53"/>
                  </a:moveTo>
                  <a:cubicBezTo>
                    <a:pt x="43" y="32"/>
                    <a:pt x="11" y="35"/>
                    <a:pt x="0" y="0"/>
                  </a:cubicBezTo>
                  <a:lnTo>
                    <a:pt x="118" y="51"/>
                  </a:lnTo>
                  <a:cubicBezTo>
                    <a:pt x="91" y="64"/>
                    <a:pt x="74" y="41"/>
                    <a:pt x="54" y="51"/>
                  </a:cubicBezTo>
                  <a:lnTo>
                    <a:pt x="55" y="5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 name="Google Shape;511;p29">
              <a:extLst>
                <a:ext uri="{FF2B5EF4-FFF2-40B4-BE49-F238E27FC236}">
                  <a16:creationId xmlns:a16="http://schemas.microsoft.com/office/drawing/2014/main" id="{63191C03-903F-BA70-30B4-ADFCFE30017E}"/>
                </a:ext>
              </a:extLst>
            </p:cNvPr>
            <p:cNvSpPr/>
            <p:nvPr/>
          </p:nvSpPr>
          <p:spPr>
            <a:xfrm>
              <a:off x="3144600" y="3699720"/>
              <a:ext cx="48600" cy="25200"/>
            </a:xfrm>
            <a:custGeom>
              <a:avLst/>
              <a:gdLst/>
              <a:ahLst/>
              <a:cxnLst/>
              <a:rect l="l" t="t" r="r" b="b"/>
              <a:pathLst>
                <a:path w="135" h="70" extrusionOk="0">
                  <a:moveTo>
                    <a:pt x="134" y="69"/>
                  </a:moveTo>
                  <a:cubicBezTo>
                    <a:pt x="105" y="65"/>
                    <a:pt x="77" y="55"/>
                    <a:pt x="52" y="41"/>
                  </a:cubicBezTo>
                  <a:cubicBezTo>
                    <a:pt x="33" y="30"/>
                    <a:pt x="16" y="16"/>
                    <a:pt x="0" y="0"/>
                  </a:cubicBezTo>
                  <a:lnTo>
                    <a:pt x="134" y="6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 name="Google Shape;512;p29">
              <a:extLst>
                <a:ext uri="{FF2B5EF4-FFF2-40B4-BE49-F238E27FC236}">
                  <a16:creationId xmlns:a16="http://schemas.microsoft.com/office/drawing/2014/main" id="{BC0D141C-DDD5-05B8-4401-FA6B655F9249}"/>
                </a:ext>
              </a:extLst>
            </p:cNvPr>
            <p:cNvSpPr/>
            <p:nvPr/>
          </p:nvSpPr>
          <p:spPr>
            <a:xfrm>
              <a:off x="3001320" y="3676680"/>
              <a:ext cx="25920" cy="43920"/>
            </a:xfrm>
            <a:custGeom>
              <a:avLst/>
              <a:gdLst/>
              <a:ahLst/>
              <a:cxnLst/>
              <a:rect l="l" t="t" r="r" b="b"/>
              <a:pathLst>
                <a:path w="72" h="122" extrusionOk="0">
                  <a:moveTo>
                    <a:pt x="33" y="91"/>
                  </a:moveTo>
                  <a:cubicBezTo>
                    <a:pt x="28" y="65"/>
                    <a:pt x="0" y="43"/>
                    <a:pt x="7" y="0"/>
                  </a:cubicBezTo>
                  <a:lnTo>
                    <a:pt x="71" y="121"/>
                  </a:lnTo>
                  <a:cubicBezTo>
                    <a:pt x="46" y="121"/>
                    <a:pt x="48" y="95"/>
                    <a:pt x="33" y="9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 name="Google Shape;513;p29">
              <a:extLst>
                <a:ext uri="{FF2B5EF4-FFF2-40B4-BE49-F238E27FC236}">
                  <a16:creationId xmlns:a16="http://schemas.microsoft.com/office/drawing/2014/main" id="{4D90E1EE-312F-04D7-6BEF-4851ABB6DA3B}"/>
                </a:ext>
              </a:extLst>
            </p:cNvPr>
            <p:cNvSpPr/>
            <p:nvPr/>
          </p:nvSpPr>
          <p:spPr>
            <a:xfrm>
              <a:off x="3221640" y="4062240"/>
              <a:ext cx="40320" cy="23760"/>
            </a:xfrm>
            <a:custGeom>
              <a:avLst/>
              <a:gdLst/>
              <a:ahLst/>
              <a:cxnLst/>
              <a:rect l="l" t="t" r="r" b="b"/>
              <a:pathLst>
                <a:path w="112" h="66" extrusionOk="0">
                  <a:moveTo>
                    <a:pt x="111" y="65"/>
                  </a:moveTo>
                  <a:cubicBezTo>
                    <a:pt x="107" y="65"/>
                    <a:pt x="104" y="65"/>
                    <a:pt x="101" y="65"/>
                  </a:cubicBezTo>
                  <a:cubicBezTo>
                    <a:pt x="81" y="65"/>
                    <a:pt x="63" y="60"/>
                    <a:pt x="46" y="50"/>
                  </a:cubicBezTo>
                  <a:cubicBezTo>
                    <a:pt x="29" y="40"/>
                    <a:pt x="15" y="27"/>
                    <a:pt x="5" y="10"/>
                  </a:cubicBezTo>
                  <a:cubicBezTo>
                    <a:pt x="3" y="7"/>
                    <a:pt x="2" y="4"/>
                    <a:pt x="0" y="0"/>
                  </a:cubicBezTo>
                  <a:cubicBezTo>
                    <a:pt x="17" y="13"/>
                    <a:pt x="34" y="26"/>
                    <a:pt x="51" y="37"/>
                  </a:cubicBezTo>
                  <a:cubicBezTo>
                    <a:pt x="70" y="48"/>
                    <a:pt x="91" y="56"/>
                    <a:pt x="111" y="6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 name="Google Shape;514;p29">
              <a:extLst>
                <a:ext uri="{FF2B5EF4-FFF2-40B4-BE49-F238E27FC236}">
                  <a16:creationId xmlns:a16="http://schemas.microsoft.com/office/drawing/2014/main" id="{1F7A21B6-F308-128E-07EA-9DC98CC4A4D5}"/>
                </a:ext>
              </a:extLst>
            </p:cNvPr>
            <p:cNvSpPr/>
            <p:nvPr/>
          </p:nvSpPr>
          <p:spPr>
            <a:xfrm>
              <a:off x="2910960" y="3665520"/>
              <a:ext cx="15120" cy="46080"/>
            </a:xfrm>
            <a:custGeom>
              <a:avLst/>
              <a:gdLst/>
              <a:ahLst/>
              <a:cxnLst/>
              <a:rect l="l" t="t" r="r" b="b"/>
              <a:pathLst>
                <a:path w="42" h="128" extrusionOk="0">
                  <a:moveTo>
                    <a:pt x="0" y="0"/>
                  </a:moveTo>
                  <a:lnTo>
                    <a:pt x="41" y="127"/>
                  </a:lnTo>
                  <a:cubicBezTo>
                    <a:pt x="35" y="120"/>
                    <a:pt x="29" y="111"/>
                    <a:pt x="24" y="103"/>
                  </a:cubicBezTo>
                  <a:cubicBezTo>
                    <a:pt x="8" y="75"/>
                    <a:pt x="0" y="44"/>
                    <a:pt x="0" y="12"/>
                  </a:cubicBezTo>
                  <a:cubicBezTo>
                    <a:pt x="0" y="8"/>
                    <a:pt x="0" y="4"/>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 name="Google Shape;515;p29">
              <a:extLst>
                <a:ext uri="{FF2B5EF4-FFF2-40B4-BE49-F238E27FC236}">
                  <a16:creationId xmlns:a16="http://schemas.microsoft.com/office/drawing/2014/main" id="{BCA6D5A4-C368-F9D1-D66C-A4826297CD15}"/>
                </a:ext>
              </a:extLst>
            </p:cNvPr>
            <p:cNvSpPr/>
            <p:nvPr/>
          </p:nvSpPr>
          <p:spPr>
            <a:xfrm>
              <a:off x="3231000" y="3855960"/>
              <a:ext cx="41400" cy="17280"/>
            </a:xfrm>
            <a:custGeom>
              <a:avLst/>
              <a:gdLst/>
              <a:ahLst/>
              <a:cxnLst/>
              <a:rect l="l" t="t" r="r" b="b"/>
              <a:pathLst>
                <a:path w="115" h="48" extrusionOk="0">
                  <a:moveTo>
                    <a:pt x="0" y="0"/>
                  </a:moveTo>
                  <a:lnTo>
                    <a:pt x="114" y="47"/>
                  </a:lnTo>
                  <a:cubicBezTo>
                    <a:pt x="71" y="44"/>
                    <a:pt x="29" y="4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 name="Google Shape;516;p29">
              <a:extLst>
                <a:ext uri="{FF2B5EF4-FFF2-40B4-BE49-F238E27FC236}">
                  <a16:creationId xmlns:a16="http://schemas.microsoft.com/office/drawing/2014/main" id="{74F4CF78-5BE3-3839-5635-A20FA5F8DC39}"/>
                </a:ext>
              </a:extLst>
            </p:cNvPr>
            <p:cNvSpPr/>
            <p:nvPr/>
          </p:nvSpPr>
          <p:spPr>
            <a:xfrm>
              <a:off x="3585600" y="3927600"/>
              <a:ext cx="33480" cy="33480"/>
            </a:xfrm>
            <a:custGeom>
              <a:avLst/>
              <a:gdLst/>
              <a:ahLst/>
              <a:cxnLst/>
              <a:rect l="l" t="t" r="r" b="b"/>
              <a:pathLst>
                <a:path w="93" h="93" extrusionOk="0">
                  <a:moveTo>
                    <a:pt x="92" y="9"/>
                  </a:moveTo>
                  <a:lnTo>
                    <a:pt x="0" y="92"/>
                  </a:lnTo>
                  <a:cubicBezTo>
                    <a:pt x="22" y="57"/>
                    <a:pt x="51" y="26"/>
                    <a:pt x="84" y="0"/>
                  </a:cubicBezTo>
                  <a:lnTo>
                    <a:pt x="92"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 name="Google Shape;517;p29">
              <a:extLst>
                <a:ext uri="{FF2B5EF4-FFF2-40B4-BE49-F238E27FC236}">
                  <a16:creationId xmlns:a16="http://schemas.microsoft.com/office/drawing/2014/main" id="{B8F7090E-12C3-7F6B-A385-53534BFBB7DB}"/>
                </a:ext>
              </a:extLst>
            </p:cNvPr>
            <p:cNvSpPr/>
            <p:nvPr/>
          </p:nvSpPr>
          <p:spPr>
            <a:xfrm>
              <a:off x="2929680" y="3513600"/>
              <a:ext cx="28440" cy="29160"/>
            </a:xfrm>
            <a:custGeom>
              <a:avLst/>
              <a:gdLst/>
              <a:ahLst/>
              <a:cxnLst/>
              <a:rect l="l" t="t" r="r" b="b"/>
              <a:pathLst>
                <a:path w="79" h="81" extrusionOk="0">
                  <a:moveTo>
                    <a:pt x="31" y="50"/>
                  </a:moveTo>
                  <a:cubicBezTo>
                    <a:pt x="30" y="49"/>
                    <a:pt x="29" y="50"/>
                    <a:pt x="28" y="49"/>
                  </a:cubicBezTo>
                  <a:cubicBezTo>
                    <a:pt x="17" y="43"/>
                    <a:pt x="7" y="32"/>
                    <a:pt x="0" y="21"/>
                  </a:cubicBezTo>
                  <a:cubicBezTo>
                    <a:pt x="2" y="8"/>
                    <a:pt x="9" y="0"/>
                    <a:pt x="21" y="10"/>
                  </a:cubicBezTo>
                  <a:cubicBezTo>
                    <a:pt x="41" y="24"/>
                    <a:pt x="58" y="43"/>
                    <a:pt x="70" y="63"/>
                  </a:cubicBezTo>
                  <a:cubicBezTo>
                    <a:pt x="73" y="69"/>
                    <a:pt x="76" y="73"/>
                    <a:pt x="78" y="78"/>
                  </a:cubicBezTo>
                  <a:cubicBezTo>
                    <a:pt x="57" y="80"/>
                    <a:pt x="51" y="53"/>
                    <a:pt x="31" y="5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 name="Google Shape;518;p29">
              <a:extLst>
                <a:ext uri="{FF2B5EF4-FFF2-40B4-BE49-F238E27FC236}">
                  <a16:creationId xmlns:a16="http://schemas.microsoft.com/office/drawing/2014/main" id="{BE675650-C181-10DC-F174-1E2B506FDCC2}"/>
                </a:ext>
              </a:extLst>
            </p:cNvPr>
            <p:cNvSpPr/>
            <p:nvPr/>
          </p:nvSpPr>
          <p:spPr>
            <a:xfrm>
              <a:off x="3440520" y="4062960"/>
              <a:ext cx="34560" cy="34560"/>
            </a:xfrm>
            <a:custGeom>
              <a:avLst/>
              <a:gdLst/>
              <a:ahLst/>
              <a:cxnLst/>
              <a:rect l="l" t="t" r="r" b="b"/>
              <a:pathLst>
                <a:path w="96" h="96" extrusionOk="0">
                  <a:moveTo>
                    <a:pt x="93" y="0"/>
                  </a:moveTo>
                  <a:lnTo>
                    <a:pt x="0" y="89"/>
                  </a:lnTo>
                  <a:lnTo>
                    <a:pt x="5" y="95"/>
                  </a:lnTo>
                  <a:lnTo>
                    <a:pt x="95" y="4"/>
                  </a:lnTo>
                  <a:lnTo>
                    <a:pt x="93" y="0"/>
                  </a:lnTo>
                </a:path>
              </a:pathLst>
            </a:custGeom>
            <a:solidFill>
              <a:schemeClr val="dk1"/>
            </a:solidFill>
            <a:ln>
              <a:noFill/>
            </a:ln>
          </p:spPr>
        </p:sp>
        <p:sp>
          <p:nvSpPr>
            <p:cNvPr id="519" name="Google Shape;519;p29">
              <a:extLst>
                <a:ext uri="{FF2B5EF4-FFF2-40B4-BE49-F238E27FC236}">
                  <a16:creationId xmlns:a16="http://schemas.microsoft.com/office/drawing/2014/main" id="{271A31BC-4896-910C-CD5C-13A3AEF1B685}"/>
                </a:ext>
              </a:extLst>
            </p:cNvPr>
            <p:cNvSpPr/>
            <p:nvPr/>
          </p:nvSpPr>
          <p:spPr>
            <a:xfrm>
              <a:off x="3464280" y="3873960"/>
              <a:ext cx="32400" cy="25920"/>
            </a:xfrm>
            <a:custGeom>
              <a:avLst/>
              <a:gdLst/>
              <a:ahLst/>
              <a:cxnLst/>
              <a:rect l="l" t="t" r="r" b="b"/>
              <a:pathLst>
                <a:path w="90" h="72" extrusionOk="0">
                  <a:moveTo>
                    <a:pt x="89" y="0"/>
                  </a:moveTo>
                  <a:cubicBezTo>
                    <a:pt x="68" y="33"/>
                    <a:pt x="31" y="46"/>
                    <a:pt x="0" y="71"/>
                  </a:cubicBezTo>
                  <a:cubicBezTo>
                    <a:pt x="16" y="37"/>
                    <a:pt x="33" y="22"/>
                    <a:pt x="8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 name="Google Shape;520;p29">
              <a:extLst>
                <a:ext uri="{FF2B5EF4-FFF2-40B4-BE49-F238E27FC236}">
                  <a16:creationId xmlns:a16="http://schemas.microsoft.com/office/drawing/2014/main" id="{CE2D1984-8E15-3C6E-BE15-82844196C6C1}"/>
                </a:ext>
              </a:extLst>
            </p:cNvPr>
            <p:cNvSpPr/>
            <p:nvPr/>
          </p:nvSpPr>
          <p:spPr>
            <a:xfrm>
              <a:off x="3573360" y="3878280"/>
              <a:ext cx="30240" cy="32400"/>
            </a:xfrm>
            <a:custGeom>
              <a:avLst/>
              <a:gdLst/>
              <a:ahLst/>
              <a:cxnLst/>
              <a:rect l="l" t="t" r="r" b="b"/>
              <a:pathLst>
                <a:path w="84" h="90" extrusionOk="0">
                  <a:moveTo>
                    <a:pt x="0" y="89"/>
                  </a:moveTo>
                  <a:cubicBezTo>
                    <a:pt x="22" y="55"/>
                    <a:pt x="50" y="25"/>
                    <a:pt x="83" y="0"/>
                  </a:cubicBezTo>
                  <a:lnTo>
                    <a:pt x="0" y="8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 name="Google Shape;521;p29">
              <a:extLst>
                <a:ext uri="{FF2B5EF4-FFF2-40B4-BE49-F238E27FC236}">
                  <a16:creationId xmlns:a16="http://schemas.microsoft.com/office/drawing/2014/main" id="{64AE830E-92B3-4930-209D-5D52819F5E2C}"/>
                </a:ext>
              </a:extLst>
            </p:cNvPr>
            <p:cNvSpPr/>
            <p:nvPr/>
          </p:nvSpPr>
          <p:spPr>
            <a:xfrm>
              <a:off x="3051000" y="3439440"/>
              <a:ext cx="47880" cy="26280"/>
            </a:xfrm>
            <a:custGeom>
              <a:avLst/>
              <a:gdLst/>
              <a:ahLst/>
              <a:cxnLst/>
              <a:rect l="l" t="t" r="r" b="b"/>
              <a:pathLst>
                <a:path w="133" h="73" extrusionOk="0">
                  <a:moveTo>
                    <a:pt x="132" y="71"/>
                  </a:moveTo>
                  <a:cubicBezTo>
                    <a:pt x="104" y="63"/>
                    <a:pt x="78" y="51"/>
                    <a:pt x="53" y="37"/>
                  </a:cubicBezTo>
                  <a:cubicBezTo>
                    <a:pt x="34" y="26"/>
                    <a:pt x="16" y="14"/>
                    <a:pt x="0" y="0"/>
                  </a:cubicBezTo>
                  <a:cubicBezTo>
                    <a:pt x="26" y="7"/>
                    <a:pt x="51" y="18"/>
                    <a:pt x="75" y="32"/>
                  </a:cubicBezTo>
                  <a:cubicBezTo>
                    <a:pt x="95" y="43"/>
                    <a:pt x="114" y="57"/>
                    <a:pt x="131" y="72"/>
                  </a:cubicBezTo>
                  <a:lnTo>
                    <a:pt x="132" y="7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 name="Google Shape;522;p29">
              <a:extLst>
                <a:ext uri="{FF2B5EF4-FFF2-40B4-BE49-F238E27FC236}">
                  <a16:creationId xmlns:a16="http://schemas.microsoft.com/office/drawing/2014/main" id="{D096A8D9-7ACE-F2C6-9F84-D88F8F21DF24}"/>
                </a:ext>
              </a:extLst>
            </p:cNvPr>
            <p:cNvSpPr/>
            <p:nvPr/>
          </p:nvSpPr>
          <p:spPr>
            <a:xfrm>
              <a:off x="2885400" y="3446280"/>
              <a:ext cx="41400" cy="16560"/>
            </a:xfrm>
            <a:custGeom>
              <a:avLst/>
              <a:gdLst/>
              <a:ahLst/>
              <a:cxnLst/>
              <a:rect l="l" t="t" r="r" b="b"/>
              <a:pathLst>
                <a:path w="115" h="46" extrusionOk="0">
                  <a:moveTo>
                    <a:pt x="114" y="1"/>
                  </a:moveTo>
                  <a:cubicBezTo>
                    <a:pt x="77" y="21"/>
                    <a:pt x="35" y="15"/>
                    <a:pt x="7" y="45"/>
                  </a:cubicBezTo>
                  <a:cubicBezTo>
                    <a:pt x="0" y="38"/>
                    <a:pt x="1" y="28"/>
                    <a:pt x="7" y="25"/>
                  </a:cubicBezTo>
                  <a:cubicBezTo>
                    <a:pt x="8" y="24"/>
                    <a:pt x="10" y="23"/>
                    <a:pt x="12" y="22"/>
                  </a:cubicBezTo>
                  <a:cubicBezTo>
                    <a:pt x="37" y="8"/>
                    <a:pt x="65" y="0"/>
                    <a:pt x="94" y="0"/>
                  </a:cubicBezTo>
                  <a:cubicBezTo>
                    <a:pt x="101" y="0"/>
                    <a:pt x="107" y="1"/>
                    <a:pt x="114"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 name="Google Shape;523;p29">
              <a:extLst>
                <a:ext uri="{FF2B5EF4-FFF2-40B4-BE49-F238E27FC236}">
                  <a16:creationId xmlns:a16="http://schemas.microsoft.com/office/drawing/2014/main" id="{B6C1052D-8962-BBBA-63C5-D37029344C7A}"/>
                </a:ext>
              </a:extLst>
            </p:cNvPr>
            <p:cNvSpPr/>
            <p:nvPr/>
          </p:nvSpPr>
          <p:spPr>
            <a:xfrm>
              <a:off x="2913840" y="3947760"/>
              <a:ext cx="15120" cy="39960"/>
            </a:xfrm>
            <a:custGeom>
              <a:avLst/>
              <a:gdLst/>
              <a:ahLst/>
              <a:cxnLst/>
              <a:rect l="l" t="t" r="r" b="b"/>
              <a:pathLst>
                <a:path w="42" h="111" extrusionOk="0">
                  <a:moveTo>
                    <a:pt x="0" y="1"/>
                  </a:moveTo>
                  <a:cubicBezTo>
                    <a:pt x="30" y="29"/>
                    <a:pt x="33" y="68"/>
                    <a:pt x="41" y="110"/>
                  </a:cubicBezTo>
                  <a:cubicBezTo>
                    <a:pt x="31" y="101"/>
                    <a:pt x="23" y="91"/>
                    <a:pt x="16" y="79"/>
                  </a:cubicBezTo>
                  <a:cubicBezTo>
                    <a:pt x="6" y="61"/>
                    <a:pt x="0" y="41"/>
                    <a:pt x="0" y="20"/>
                  </a:cubicBezTo>
                  <a:cubicBezTo>
                    <a:pt x="0" y="14"/>
                    <a:pt x="1" y="7"/>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 name="Google Shape;524;p29">
              <a:extLst>
                <a:ext uri="{FF2B5EF4-FFF2-40B4-BE49-F238E27FC236}">
                  <a16:creationId xmlns:a16="http://schemas.microsoft.com/office/drawing/2014/main" id="{AB312B76-C48B-26BB-3749-97A56B7AA65C}"/>
                </a:ext>
              </a:extLst>
            </p:cNvPr>
            <p:cNvSpPr/>
            <p:nvPr/>
          </p:nvSpPr>
          <p:spPr>
            <a:xfrm>
              <a:off x="2930040" y="3601080"/>
              <a:ext cx="35280" cy="27000"/>
            </a:xfrm>
            <a:custGeom>
              <a:avLst/>
              <a:gdLst/>
              <a:ahLst/>
              <a:cxnLst/>
              <a:rect l="l" t="t" r="r" b="b"/>
              <a:pathLst>
                <a:path w="98" h="75" extrusionOk="0">
                  <a:moveTo>
                    <a:pt x="0" y="0"/>
                  </a:moveTo>
                  <a:cubicBezTo>
                    <a:pt x="35" y="25"/>
                    <a:pt x="58" y="56"/>
                    <a:pt x="97" y="74"/>
                  </a:cubicBezTo>
                  <a:cubicBezTo>
                    <a:pt x="96" y="74"/>
                    <a:pt x="95" y="74"/>
                    <a:pt x="94" y="74"/>
                  </a:cubicBezTo>
                  <a:cubicBezTo>
                    <a:pt x="77" y="74"/>
                    <a:pt x="60" y="70"/>
                    <a:pt x="45" y="61"/>
                  </a:cubicBezTo>
                  <a:cubicBezTo>
                    <a:pt x="30" y="52"/>
                    <a:pt x="18" y="40"/>
                    <a:pt x="10" y="25"/>
                  </a:cubicBezTo>
                  <a:cubicBezTo>
                    <a:pt x="5" y="17"/>
                    <a:pt x="2" y="9"/>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 name="Google Shape;525;p29">
              <a:extLst>
                <a:ext uri="{FF2B5EF4-FFF2-40B4-BE49-F238E27FC236}">
                  <a16:creationId xmlns:a16="http://schemas.microsoft.com/office/drawing/2014/main" id="{9B3F9177-EE94-4571-FC28-B19B3720DF48}"/>
                </a:ext>
              </a:extLst>
            </p:cNvPr>
            <p:cNvSpPr/>
            <p:nvPr/>
          </p:nvSpPr>
          <p:spPr>
            <a:xfrm>
              <a:off x="3250800" y="3951000"/>
              <a:ext cx="37080" cy="23760"/>
            </a:xfrm>
            <a:custGeom>
              <a:avLst/>
              <a:gdLst/>
              <a:ahLst/>
              <a:cxnLst/>
              <a:rect l="l" t="t" r="r" b="b"/>
              <a:pathLst>
                <a:path w="103" h="66" extrusionOk="0">
                  <a:moveTo>
                    <a:pt x="0" y="0"/>
                  </a:moveTo>
                  <a:cubicBezTo>
                    <a:pt x="18" y="16"/>
                    <a:pt x="37" y="30"/>
                    <a:pt x="57" y="42"/>
                  </a:cubicBezTo>
                  <a:cubicBezTo>
                    <a:pt x="72" y="50"/>
                    <a:pt x="86" y="57"/>
                    <a:pt x="102" y="63"/>
                  </a:cubicBezTo>
                  <a:cubicBezTo>
                    <a:pt x="47" y="65"/>
                    <a:pt x="21" y="49"/>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 name="Google Shape;526;p29">
              <a:extLst>
                <a:ext uri="{FF2B5EF4-FFF2-40B4-BE49-F238E27FC236}">
                  <a16:creationId xmlns:a16="http://schemas.microsoft.com/office/drawing/2014/main" id="{3014B112-3DCD-803A-A819-86DD5A59EDB0}"/>
                </a:ext>
              </a:extLst>
            </p:cNvPr>
            <p:cNvSpPr/>
            <p:nvPr/>
          </p:nvSpPr>
          <p:spPr>
            <a:xfrm>
              <a:off x="3096720" y="3825360"/>
              <a:ext cx="32760" cy="25920"/>
            </a:xfrm>
            <a:custGeom>
              <a:avLst/>
              <a:gdLst/>
              <a:ahLst/>
              <a:cxnLst/>
              <a:rect l="l" t="t" r="r" b="b"/>
              <a:pathLst>
                <a:path w="91" h="72" extrusionOk="0">
                  <a:moveTo>
                    <a:pt x="90" y="71"/>
                  </a:moveTo>
                  <a:cubicBezTo>
                    <a:pt x="88" y="70"/>
                    <a:pt x="86" y="69"/>
                    <a:pt x="83" y="67"/>
                  </a:cubicBezTo>
                  <a:cubicBezTo>
                    <a:pt x="52" y="49"/>
                    <a:pt x="24" y="26"/>
                    <a:pt x="0" y="0"/>
                  </a:cubicBezTo>
                  <a:cubicBezTo>
                    <a:pt x="33" y="5"/>
                    <a:pt x="45" y="15"/>
                    <a:pt x="90" y="7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 name="Google Shape;527;p29">
              <a:extLst>
                <a:ext uri="{FF2B5EF4-FFF2-40B4-BE49-F238E27FC236}">
                  <a16:creationId xmlns:a16="http://schemas.microsoft.com/office/drawing/2014/main" id="{796365DA-0DE7-794A-CC47-AC566391E216}"/>
                </a:ext>
              </a:extLst>
            </p:cNvPr>
            <p:cNvSpPr/>
            <p:nvPr/>
          </p:nvSpPr>
          <p:spPr>
            <a:xfrm>
              <a:off x="2986920" y="3673440"/>
              <a:ext cx="26640" cy="37080"/>
            </a:xfrm>
            <a:custGeom>
              <a:avLst/>
              <a:gdLst/>
              <a:ahLst/>
              <a:cxnLst/>
              <a:rect l="l" t="t" r="r" b="b"/>
              <a:pathLst>
                <a:path w="74" h="103" extrusionOk="0">
                  <a:moveTo>
                    <a:pt x="72" y="99"/>
                  </a:moveTo>
                  <a:cubicBezTo>
                    <a:pt x="68" y="101"/>
                    <a:pt x="63" y="102"/>
                    <a:pt x="58" y="102"/>
                  </a:cubicBezTo>
                  <a:cubicBezTo>
                    <a:pt x="52" y="102"/>
                    <a:pt x="47" y="101"/>
                    <a:pt x="42" y="98"/>
                  </a:cubicBezTo>
                  <a:cubicBezTo>
                    <a:pt x="37" y="95"/>
                    <a:pt x="33" y="91"/>
                    <a:pt x="30" y="86"/>
                  </a:cubicBezTo>
                  <a:lnTo>
                    <a:pt x="30" y="85"/>
                  </a:lnTo>
                  <a:lnTo>
                    <a:pt x="29" y="85"/>
                  </a:lnTo>
                  <a:cubicBezTo>
                    <a:pt x="14" y="59"/>
                    <a:pt x="4" y="30"/>
                    <a:pt x="0" y="0"/>
                  </a:cubicBezTo>
                  <a:cubicBezTo>
                    <a:pt x="26" y="7"/>
                    <a:pt x="19" y="26"/>
                    <a:pt x="24" y="37"/>
                  </a:cubicBezTo>
                  <a:cubicBezTo>
                    <a:pt x="34" y="64"/>
                    <a:pt x="41" y="90"/>
                    <a:pt x="73" y="100"/>
                  </a:cubicBezTo>
                  <a:lnTo>
                    <a:pt x="72" y="9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 name="Google Shape;528;p29">
              <a:extLst>
                <a:ext uri="{FF2B5EF4-FFF2-40B4-BE49-F238E27FC236}">
                  <a16:creationId xmlns:a16="http://schemas.microsoft.com/office/drawing/2014/main" id="{532A33D6-6E3E-45ED-DBE3-75301C83CD47}"/>
                </a:ext>
              </a:extLst>
            </p:cNvPr>
            <p:cNvSpPr/>
            <p:nvPr/>
          </p:nvSpPr>
          <p:spPr>
            <a:xfrm>
              <a:off x="3013920" y="3452760"/>
              <a:ext cx="45720" cy="23400"/>
            </a:xfrm>
            <a:custGeom>
              <a:avLst/>
              <a:gdLst/>
              <a:ahLst/>
              <a:cxnLst/>
              <a:rect l="l" t="t" r="r" b="b"/>
              <a:pathLst>
                <a:path w="127" h="65" extrusionOk="0">
                  <a:moveTo>
                    <a:pt x="126" y="37"/>
                  </a:moveTo>
                  <a:lnTo>
                    <a:pt x="126" y="46"/>
                  </a:lnTo>
                  <a:cubicBezTo>
                    <a:pt x="98" y="62"/>
                    <a:pt x="95" y="64"/>
                    <a:pt x="79" y="46"/>
                  </a:cubicBezTo>
                  <a:cubicBezTo>
                    <a:pt x="73" y="41"/>
                    <a:pt x="66" y="36"/>
                    <a:pt x="59" y="32"/>
                  </a:cubicBezTo>
                  <a:cubicBezTo>
                    <a:pt x="46" y="24"/>
                    <a:pt x="31" y="19"/>
                    <a:pt x="15" y="18"/>
                  </a:cubicBezTo>
                  <a:cubicBezTo>
                    <a:pt x="0" y="17"/>
                    <a:pt x="15" y="18"/>
                    <a:pt x="15" y="18"/>
                  </a:cubicBezTo>
                  <a:cubicBezTo>
                    <a:pt x="56" y="0"/>
                    <a:pt x="88" y="33"/>
                    <a:pt x="126"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 name="Google Shape;529;p29">
              <a:extLst>
                <a:ext uri="{FF2B5EF4-FFF2-40B4-BE49-F238E27FC236}">
                  <a16:creationId xmlns:a16="http://schemas.microsoft.com/office/drawing/2014/main" id="{3275A079-D8D3-FFD8-A179-919699E0FA59}"/>
                </a:ext>
              </a:extLst>
            </p:cNvPr>
            <p:cNvSpPr/>
            <p:nvPr/>
          </p:nvSpPr>
          <p:spPr>
            <a:xfrm>
              <a:off x="3597840" y="3513960"/>
              <a:ext cx="43560" cy="10080"/>
            </a:xfrm>
            <a:custGeom>
              <a:avLst/>
              <a:gdLst/>
              <a:ahLst/>
              <a:cxnLst/>
              <a:rect l="l" t="t" r="r" b="b"/>
              <a:pathLst>
                <a:path w="121" h="28" extrusionOk="0">
                  <a:moveTo>
                    <a:pt x="120" y="4"/>
                  </a:moveTo>
                  <a:cubicBezTo>
                    <a:pt x="82" y="7"/>
                    <a:pt x="47" y="27"/>
                    <a:pt x="0" y="14"/>
                  </a:cubicBezTo>
                  <a:cubicBezTo>
                    <a:pt x="25" y="5"/>
                    <a:pt x="52" y="0"/>
                    <a:pt x="78" y="0"/>
                  </a:cubicBezTo>
                  <a:cubicBezTo>
                    <a:pt x="92" y="0"/>
                    <a:pt x="106" y="2"/>
                    <a:pt x="12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 name="Google Shape;530;p29">
              <a:extLst>
                <a:ext uri="{FF2B5EF4-FFF2-40B4-BE49-F238E27FC236}">
                  <a16:creationId xmlns:a16="http://schemas.microsoft.com/office/drawing/2014/main" id="{D616C5ED-0562-C9ED-3F4A-58B287EBE1DE}"/>
                </a:ext>
              </a:extLst>
            </p:cNvPr>
            <p:cNvSpPr/>
            <p:nvPr/>
          </p:nvSpPr>
          <p:spPr>
            <a:xfrm>
              <a:off x="2885400" y="3541680"/>
              <a:ext cx="30240" cy="32040"/>
            </a:xfrm>
            <a:custGeom>
              <a:avLst/>
              <a:gdLst/>
              <a:ahLst/>
              <a:cxnLst/>
              <a:rect l="l" t="t" r="r" b="b"/>
              <a:pathLst>
                <a:path w="84" h="89" extrusionOk="0">
                  <a:moveTo>
                    <a:pt x="0" y="1"/>
                  </a:moveTo>
                  <a:cubicBezTo>
                    <a:pt x="38" y="20"/>
                    <a:pt x="55" y="60"/>
                    <a:pt x="83" y="88"/>
                  </a:cubicBezTo>
                  <a:cubicBezTo>
                    <a:pt x="82" y="87"/>
                    <a:pt x="81" y="86"/>
                    <a:pt x="79" y="86"/>
                  </a:cubicBezTo>
                  <a:cubicBezTo>
                    <a:pt x="50" y="69"/>
                    <a:pt x="26" y="44"/>
                    <a:pt x="9" y="15"/>
                  </a:cubicBezTo>
                  <a:cubicBezTo>
                    <a:pt x="6" y="10"/>
                    <a:pt x="3" y="5"/>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 name="Google Shape;531;p29">
              <a:extLst>
                <a:ext uri="{FF2B5EF4-FFF2-40B4-BE49-F238E27FC236}">
                  <a16:creationId xmlns:a16="http://schemas.microsoft.com/office/drawing/2014/main" id="{4D1F1622-03EE-D515-E715-E6F01301E9A6}"/>
                </a:ext>
              </a:extLst>
            </p:cNvPr>
            <p:cNvSpPr/>
            <p:nvPr/>
          </p:nvSpPr>
          <p:spPr>
            <a:xfrm>
              <a:off x="2857320" y="3600360"/>
              <a:ext cx="26280" cy="30600"/>
            </a:xfrm>
            <a:custGeom>
              <a:avLst/>
              <a:gdLst/>
              <a:ahLst/>
              <a:cxnLst/>
              <a:rect l="l" t="t" r="r" b="b"/>
              <a:pathLst>
                <a:path w="73" h="85" extrusionOk="0">
                  <a:moveTo>
                    <a:pt x="72" y="84"/>
                  </a:moveTo>
                  <a:cubicBezTo>
                    <a:pt x="66" y="82"/>
                    <a:pt x="60" y="79"/>
                    <a:pt x="54" y="76"/>
                  </a:cubicBezTo>
                  <a:cubicBezTo>
                    <a:pt x="37" y="66"/>
                    <a:pt x="23" y="52"/>
                    <a:pt x="13" y="35"/>
                  </a:cubicBezTo>
                  <a:cubicBezTo>
                    <a:pt x="7" y="24"/>
                    <a:pt x="3" y="12"/>
                    <a:pt x="0" y="0"/>
                  </a:cubicBezTo>
                  <a:cubicBezTo>
                    <a:pt x="28" y="25"/>
                    <a:pt x="42" y="63"/>
                    <a:pt x="72" y="8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 name="Google Shape;532;p29">
              <a:extLst>
                <a:ext uri="{FF2B5EF4-FFF2-40B4-BE49-F238E27FC236}">
                  <a16:creationId xmlns:a16="http://schemas.microsoft.com/office/drawing/2014/main" id="{1680B49A-44E1-B214-FAE6-823D1B074521}"/>
                </a:ext>
              </a:extLst>
            </p:cNvPr>
            <p:cNvSpPr/>
            <p:nvPr/>
          </p:nvSpPr>
          <p:spPr>
            <a:xfrm>
              <a:off x="2957760" y="3894120"/>
              <a:ext cx="25200" cy="39240"/>
            </a:xfrm>
            <a:custGeom>
              <a:avLst/>
              <a:gdLst/>
              <a:ahLst/>
              <a:cxnLst/>
              <a:rect l="l" t="t" r="r" b="b"/>
              <a:pathLst>
                <a:path w="70" h="109" extrusionOk="0">
                  <a:moveTo>
                    <a:pt x="69" y="106"/>
                  </a:moveTo>
                  <a:cubicBezTo>
                    <a:pt x="27" y="82"/>
                    <a:pt x="16" y="39"/>
                    <a:pt x="0" y="0"/>
                  </a:cubicBezTo>
                  <a:cubicBezTo>
                    <a:pt x="24" y="35"/>
                    <a:pt x="53" y="66"/>
                    <a:pt x="67" y="108"/>
                  </a:cubicBezTo>
                  <a:lnTo>
                    <a:pt x="69" y="10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 name="Google Shape;533;p29">
              <a:extLst>
                <a:ext uri="{FF2B5EF4-FFF2-40B4-BE49-F238E27FC236}">
                  <a16:creationId xmlns:a16="http://schemas.microsoft.com/office/drawing/2014/main" id="{723528F5-6F44-EBC3-CA76-8C1D426FEDD1}"/>
                </a:ext>
              </a:extLst>
            </p:cNvPr>
            <p:cNvSpPr/>
            <p:nvPr/>
          </p:nvSpPr>
          <p:spPr>
            <a:xfrm>
              <a:off x="3315960" y="3563640"/>
              <a:ext cx="45000" cy="19440"/>
            </a:xfrm>
            <a:custGeom>
              <a:avLst/>
              <a:gdLst/>
              <a:ahLst/>
              <a:cxnLst/>
              <a:rect l="l" t="t" r="r" b="b"/>
              <a:pathLst>
                <a:path w="125" h="54" extrusionOk="0">
                  <a:moveTo>
                    <a:pt x="124" y="51"/>
                  </a:moveTo>
                  <a:cubicBezTo>
                    <a:pt x="88" y="45"/>
                    <a:pt x="54" y="32"/>
                    <a:pt x="23" y="14"/>
                  </a:cubicBezTo>
                  <a:cubicBezTo>
                    <a:pt x="15" y="10"/>
                    <a:pt x="8" y="5"/>
                    <a:pt x="0" y="0"/>
                  </a:cubicBezTo>
                  <a:cubicBezTo>
                    <a:pt x="33" y="5"/>
                    <a:pt x="65" y="16"/>
                    <a:pt x="93" y="33"/>
                  </a:cubicBezTo>
                  <a:cubicBezTo>
                    <a:pt x="104" y="39"/>
                    <a:pt x="114" y="46"/>
                    <a:pt x="123" y="53"/>
                  </a:cubicBezTo>
                  <a:lnTo>
                    <a:pt x="124" y="5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 name="Google Shape;534;p29">
              <a:extLst>
                <a:ext uri="{FF2B5EF4-FFF2-40B4-BE49-F238E27FC236}">
                  <a16:creationId xmlns:a16="http://schemas.microsoft.com/office/drawing/2014/main" id="{2F331D8C-355B-C466-0C0A-126332CEB257}"/>
                </a:ext>
              </a:extLst>
            </p:cNvPr>
            <p:cNvSpPr/>
            <p:nvPr/>
          </p:nvSpPr>
          <p:spPr>
            <a:xfrm>
              <a:off x="3231000" y="4059360"/>
              <a:ext cx="38520" cy="16920"/>
            </a:xfrm>
            <a:custGeom>
              <a:avLst/>
              <a:gdLst/>
              <a:ahLst/>
              <a:cxnLst/>
              <a:rect l="l" t="t" r="r" b="b"/>
              <a:pathLst>
                <a:path w="107" h="47" extrusionOk="0">
                  <a:moveTo>
                    <a:pt x="0" y="0"/>
                  </a:moveTo>
                  <a:cubicBezTo>
                    <a:pt x="38" y="11"/>
                    <a:pt x="69" y="34"/>
                    <a:pt x="106" y="46"/>
                  </a:cubicBezTo>
                  <a:cubicBezTo>
                    <a:pt x="105" y="46"/>
                    <a:pt x="104" y="46"/>
                    <a:pt x="102" y="46"/>
                  </a:cubicBezTo>
                  <a:cubicBezTo>
                    <a:pt x="79" y="46"/>
                    <a:pt x="55" y="40"/>
                    <a:pt x="35" y="28"/>
                  </a:cubicBezTo>
                  <a:cubicBezTo>
                    <a:pt x="22" y="21"/>
                    <a:pt x="10" y="1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 name="Google Shape;535;p29">
              <a:extLst>
                <a:ext uri="{FF2B5EF4-FFF2-40B4-BE49-F238E27FC236}">
                  <a16:creationId xmlns:a16="http://schemas.microsoft.com/office/drawing/2014/main" id="{12A1C97B-AAF4-B4AC-FEB3-F5AE0458313E}"/>
                </a:ext>
              </a:extLst>
            </p:cNvPr>
            <p:cNvSpPr/>
            <p:nvPr/>
          </p:nvSpPr>
          <p:spPr>
            <a:xfrm>
              <a:off x="3318840" y="3523680"/>
              <a:ext cx="38160" cy="22680"/>
            </a:xfrm>
            <a:custGeom>
              <a:avLst/>
              <a:gdLst/>
              <a:ahLst/>
              <a:cxnLst/>
              <a:rect l="l" t="t" r="r" b="b"/>
              <a:pathLst>
                <a:path w="106" h="63" extrusionOk="0">
                  <a:moveTo>
                    <a:pt x="105" y="61"/>
                  </a:moveTo>
                  <a:cubicBezTo>
                    <a:pt x="85" y="56"/>
                    <a:pt x="66" y="48"/>
                    <a:pt x="48" y="37"/>
                  </a:cubicBezTo>
                  <a:cubicBezTo>
                    <a:pt x="30" y="27"/>
                    <a:pt x="14" y="15"/>
                    <a:pt x="0" y="0"/>
                  </a:cubicBezTo>
                  <a:cubicBezTo>
                    <a:pt x="19" y="5"/>
                    <a:pt x="38" y="12"/>
                    <a:pt x="56" y="22"/>
                  </a:cubicBezTo>
                  <a:cubicBezTo>
                    <a:pt x="74" y="33"/>
                    <a:pt x="91" y="46"/>
                    <a:pt x="105" y="62"/>
                  </a:cubicBezTo>
                  <a:lnTo>
                    <a:pt x="105" y="6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 name="Google Shape;536;p29">
              <a:extLst>
                <a:ext uri="{FF2B5EF4-FFF2-40B4-BE49-F238E27FC236}">
                  <a16:creationId xmlns:a16="http://schemas.microsoft.com/office/drawing/2014/main" id="{21F1BDC4-EB50-18E2-D6FE-6CB76AFE249A}"/>
                </a:ext>
              </a:extLst>
            </p:cNvPr>
            <p:cNvSpPr/>
            <p:nvPr/>
          </p:nvSpPr>
          <p:spPr>
            <a:xfrm>
              <a:off x="3526920" y="3728520"/>
              <a:ext cx="19800" cy="38520"/>
            </a:xfrm>
            <a:custGeom>
              <a:avLst/>
              <a:gdLst/>
              <a:ahLst/>
              <a:cxnLst/>
              <a:rect l="l" t="t" r="r" b="b"/>
              <a:pathLst>
                <a:path w="55" h="107" extrusionOk="0">
                  <a:moveTo>
                    <a:pt x="40" y="0"/>
                  </a:moveTo>
                  <a:cubicBezTo>
                    <a:pt x="54" y="5"/>
                    <a:pt x="53" y="15"/>
                    <a:pt x="47" y="26"/>
                  </a:cubicBezTo>
                  <a:cubicBezTo>
                    <a:pt x="34" y="50"/>
                    <a:pt x="21" y="73"/>
                    <a:pt x="1" y="106"/>
                  </a:cubicBezTo>
                  <a:cubicBezTo>
                    <a:pt x="0" y="60"/>
                    <a:pt x="32" y="38"/>
                    <a:pt x="32" y="6"/>
                  </a:cubicBezTo>
                  <a:cubicBezTo>
                    <a:pt x="35" y="4"/>
                    <a:pt x="38" y="2"/>
                    <a:pt x="4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 name="Google Shape;537;p29">
              <a:extLst>
                <a:ext uri="{FF2B5EF4-FFF2-40B4-BE49-F238E27FC236}">
                  <a16:creationId xmlns:a16="http://schemas.microsoft.com/office/drawing/2014/main" id="{48B7CC4C-E52E-63E1-9FCD-54A7E5F840D5}"/>
                </a:ext>
              </a:extLst>
            </p:cNvPr>
            <p:cNvSpPr/>
            <p:nvPr/>
          </p:nvSpPr>
          <p:spPr>
            <a:xfrm>
              <a:off x="3577320" y="3915360"/>
              <a:ext cx="28080" cy="26280"/>
            </a:xfrm>
            <a:custGeom>
              <a:avLst/>
              <a:gdLst/>
              <a:ahLst/>
              <a:cxnLst/>
              <a:rect l="l" t="t" r="r" b="b"/>
              <a:pathLst>
                <a:path w="78" h="73" extrusionOk="0">
                  <a:moveTo>
                    <a:pt x="77" y="0"/>
                  </a:moveTo>
                  <a:lnTo>
                    <a:pt x="0" y="72"/>
                  </a:lnTo>
                  <a:cubicBezTo>
                    <a:pt x="1" y="69"/>
                    <a:pt x="2" y="66"/>
                    <a:pt x="4" y="63"/>
                  </a:cubicBezTo>
                  <a:cubicBezTo>
                    <a:pt x="17" y="40"/>
                    <a:pt x="36" y="21"/>
                    <a:pt x="59" y="8"/>
                  </a:cubicBezTo>
                  <a:cubicBezTo>
                    <a:pt x="65" y="5"/>
                    <a:pt x="71" y="2"/>
                    <a:pt x="7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 name="Google Shape;538;p29">
              <a:extLst>
                <a:ext uri="{FF2B5EF4-FFF2-40B4-BE49-F238E27FC236}">
                  <a16:creationId xmlns:a16="http://schemas.microsoft.com/office/drawing/2014/main" id="{C21EEC3C-89B0-C62A-BE2B-F75D37959796}"/>
                </a:ext>
              </a:extLst>
            </p:cNvPr>
            <p:cNvSpPr/>
            <p:nvPr/>
          </p:nvSpPr>
          <p:spPr>
            <a:xfrm>
              <a:off x="3419280" y="3745080"/>
              <a:ext cx="38520" cy="18000"/>
            </a:xfrm>
            <a:custGeom>
              <a:avLst/>
              <a:gdLst/>
              <a:ahLst/>
              <a:cxnLst/>
              <a:rect l="l" t="t" r="r" b="b"/>
              <a:pathLst>
                <a:path w="107" h="50" extrusionOk="0">
                  <a:moveTo>
                    <a:pt x="106" y="11"/>
                  </a:moveTo>
                  <a:lnTo>
                    <a:pt x="16" y="47"/>
                  </a:lnTo>
                  <a:cubicBezTo>
                    <a:pt x="14" y="48"/>
                    <a:pt x="12" y="49"/>
                    <a:pt x="10" y="49"/>
                  </a:cubicBezTo>
                  <a:cubicBezTo>
                    <a:pt x="8" y="49"/>
                    <a:pt x="5" y="48"/>
                    <a:pt x="3" y="47"/>
                  </a:cubicBezTo>
                  <a:cubicBezTo>
                    <a:pt x="2" y="46"/>
                    <a:pt x="1" y="45"/>
                    <a:pt x="0" y="44"/>
                  </a:cubicBezTo>
                  <a:cubicBezTo>
                    <a:pt x="2" y="43"/>
                    <a:pt x="3" y="42"/>
                    <a:pt x="5" y="41"/>
                  </a:cubicBezTo>
                  <a:cubicBezTo>
                    <a:pt x="36" y="23"/>
                    <a:pt x="68" y="9"/>
                    <a:pt x="102" y="0"/>
                  </a:cubicBezTo>
                  <a:lnTo>
                    <a:pt x="106"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 name="Google Shape;539;p29">
              <a:extLst>
                <a:ext uri="{FF2B5EF4-FFF2-40B4-BE49-F238E27FC236}">
                  <a16:creationId xmlns:a16="http://schemas.microsoft.com/office/drawing/2014/main" id="{F42FB82C-1BC2-7B47-A656-09763810919C}"/>
                </a:ext>
              </a:extLst>
            </p:cNvPr>
            <p:cNvSpPr/>
            <p:nvPr/>
          </p:nvSpPr>
          <p:spPr>
            <a:xfrm>
              <a:off x="3652920" y="3670920"/>
              <a:ext cx="28080" cy="17280"/>
            </a:xfrm>
            <a:custGeom>
              <a:avLst/>
              <a:gdLst/>
              <a:ahLst/>
              <a:cxnLst/>
              <a:rect l="l" t="t" r="r" b="b"/>
              <a:pathLst>
                <a:path w="78" h="48" extrusionOk="0">
                  <a:moveTo>
                    <a:pt x="29" y="47"/>
                  </a:moveTo>
                  <a:cubicBezTo>
                    <a:pt x="25" y="42"/>
                    <a:pt x="20" y="37"/>
                    <a:pt x="14" y="34"/>
                  </a:cubicBezTo>
                  <a:cubicBezTo>
                    <a:pt x="9" y="31"/>
                    <a:pt x="5" y="30"/>
                    <a:pt x="0" y="28"/>
                  </a:cubicBezTo>
                  <a:cubicBezTo>
                    <a:pt x="4" y="25"/>
                    <a:pt x="9" y="22"/>
                    <a:pt x="13" y="20"/>
                  </a:cubicBezTo>
                  <a:cubicBezTo>
                    <a:pt x="33" y="8"/>
                    <a:pt x="54" y="2"/>
                    <a:pt x="77" y="0"/>
                  </a:cubicBezTo>
                  <a:cubicBezTo>
                    <a:pt x="76" y="2"/>
                    <a:pt x="75" y="4"/>
                    <a:pt x="74" y="6"/>
                  </a:cubicBezTo>
                  <a:cubicBezTo>
                    <a:pt x="65" y="20"/>
                    <a:pt x="54" y="32"/>
                    <a:pt x="39" y="40"/>
                  </a:cubicBezTo>
                  <a:cubicBezTo>
                    <a:pt x="36" y="42"/>
                    <a:pt x="32" y="44"/>
                    <a:pt x="28" y="46"/>
                  </a:cubicBezTo>
                  <a:lnTo>
                    <a:pt x="29" y="4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 name="Google Shape;540;p29">
              <a:extLst>
                <a:ext uri="{FF2B5EF4-FFF2-40B4-BE49-F238E27FC236}">
                  <a16:creationId xmlns:a16="http://schemas.microsoft.com/office/drawing/2014/main" id="{2606E937-FD22-8691-67B6-5CA3304290FE}"/>
                </a:ext>
              </a:extLst>
            </p:cNvPr>
            <p:cNvSpPr/>
            <p:nvPr/>
          </p:nvSpPr>
          <p:spPr>
            <a:xfrm>
              <a:off x="3227400" y="3618360"/>
              <a:ext cx="36360" cy="16920"/>
            </a:xfrm>
            <a:custGeom>
              <a:avLst/>
              <a:gdLst/>
              <a:ahLst/>
              <a:cxnLst/>
              <a:rect l="l" t="t" r="r" b="b"/>
              <a:pathLst>
                <a:path w="101" h="47" extrusionOk="0">
                  <a:moveTo>
                    <a:pt x="0" y="0"/>
                  </a:moveTo>
                  <a:cubicBezTo>
                    <a:pt x="34" y="9"/>
                    <a:pt x="68" y="21"/>
                    <a:pt x="100" y="36"/>
                  </a:cubicBezTo>
                  <a:cubicBezTo>
                    <a:pt x="57" y="46"/>
                    <a:pt x="57" y="46"/>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 name="Google Shape;541;p29">
              <a:extLst>
                <a:ext uri="{FF2B5EF4-FFF2-40B4-BE49-F238E27FC236}">
                  <a16:creationId xmlns:a16="http://schemas.microsoft.com/office/drawing/2014/main" id="{8703F95A-3490-C0B6-36AD-916B8F793CD3}"/>
                </a:ext>
              </a:extLst>
            </p:cNvPr>
            <p:cNvSpPr/>
            <p:nvPr/>
          </p:nvSpPr>
          <p:spPr>
            <a:xfrm>
              <a:off x="2977560" y="3591720"/>
              <a:ext cx="21240" cy="19440"/>
            </a:xfrm>
            <a:custGeom>
              <a:avLst/>
              <a:gdLst/>
              <a:ahLst/>
              <a:cxnLst/>
              <a:rect l="l" t="t" r="r" b="b"/>
              <a:pathLst>
                <a:path w="59" h="54" extrusionOk="0">
                  <a:moveTo>
                    <a:pt x="58" y="51"/>
                  </a:moveTo>
                  <a:cubicBezTo>
                    <a:pt x="54" y="52"/>
                    <a:pt x="49" y="53"/>
                    <a:pt x="45" y="53"/>
                  </a:cubicBezTo>
                  <a:cubicBezTo>
                    <a:pt x="36" y="53"/>
                    <a:pt x="27" y="51"/>
                    <a:pt x="20" y="47"/>
                  </a:cubicBezTo>
                  <a:cubicBezTo>
                    <a:pt x="20" y="29"/>
                    <a:pt x="5" y="18"/>
                    <a:pt x="0" y="0"/>
                  </a:cubicBezTo>
                  <a:cubicBezTo>
                    <a:pt x="48" y="19"/>
                    <a:pt x="48" y="19"/>
                    <a:pt x="57" y="51"/>
                  </a:cubicBezTo>
                  <a:lnTo>
                    <a:pt x="58" y="5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 name="Google Shape;542;p29">
              <a:extLst>
                <a:ext uri="{FF2B5EF4-FFF2-40B4-BE49-F238E27FC236}">
                  <a16:creationId xmlns:a16="http://schemas.microsoft.com/office/drawing/2014/main" id="{D9BB3B32-84C9-4862-D0DF-3A10913D1872}"/>
                </a:ext>
              </a:extLst>
            </p:cNvPr>
            <p:cNvSpPr/>
            <p:nvPr/>
          </p:nvSpPr>
          <p:spPr>
            <a:xfrm>
              <a:off x="3275280" y="3492720"/>
              <a:ext cx="35280" cy="14040"/>
            </a:xfrm>
            <a:custGeom>
              <a:avLst/>
              <a:gdLst/>
              <a:ahLst/>
              <a:cxnLst/>
              <a:rect l="l" t="t" r="r" b="b"/>
              <a:pathLst>
                <a:path w="98" h="39" extrusionOk="0">
                  <a:moveTo>
                    <a:pt x="0" y="0"/>
                  </a:moveTo>
                  <a:cubicBezTo>
                    <a:pt x="1" y="0"/>
                    <a:pt x="3" y="0"/>
                    <a:pt x="4" y="0"/>
                  </a:cubicBezTo>
                  <a:cubicBezTo>
                    <a:pt x="27" y="0"/>
                    <a:pt x="50" y="6"/>
                    <a:pt x="70" y="17"/>
                  </a:cubicBezTo>
                  <a:cubicBezTo>
                    <a:pt x="80" y="23"/>
                    <a:pt x="89" y="30"/>
                    <a:pt x="97" y="38"/>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 name="Google Shape;543;p29">
              <a:extLst>
                <a:ext uri="{FF2B5EF4-FFF2-40B4-BE49-F238E27FC236}">
                  <a16:creationId xmlns:a16="http://schemas.microsoft.com/office/drawing/2014/main" id="{5A9AAB05-0F86-283C-3C8B-048FC6647B08}"/>
                </a:ext>
              </a:extLst>
            </p:cNvPr>
            <p:cNvSpPr/>
            <p:nvPr/>
          </p:nvSpPr>
          <p:spPr>
            <a:xfrm>
              <a:off x="3417480" y="3647880"/>
              <a:ext cx="41760" cy="6480"/>
            </a:xfrm>
            <a:custGeom>
              <a:avLst/>
              <a:gdLst/>
              <a:ahLst/>
              <a:cxnLst/>
              <a:rect l="l" t="t" r="r" b="b"/>
              <a:pathLst>
                <a:path w="116" h="18" extrusionOk="0">
                  <a:moveTo>
                    <a:pt x="115" y="2"/>
                  </a:moveTo>
                  <a:cubicBezTo>
                    <a:pt x="84" y="12"/>
                    <a:pt x="52" y="17"/>
                    <a:pt x="20" y="17"/>
                  </a:cubicBezTo>
                  <a:cubicBezTo>
                    <a:pt x="13" y="17"/>
                    <a:pt x="6" y="17"/>
                    <a:pt x="0" y="16"/>
                  </a:cubicBezTo>
                  <a:cubicBezTo>
                    <a:pt x="26" y="5"/>
                    <a:pt x="53" y="0"/>
                    <a:pt x="81" y="0"/>
                  </a:cubicBezTo>
                  <a:cubicBezTo>
                    <a:pt x="93" y="0"/>
                    <a:pt x="104" y="0"/>
                    <a:pt x="115"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 name="Google Shape;544;p29">
              <a:extLst>
                <a:ext uri="{FF2B5EF4-FFF2-40B4-BE49-F238E27FC236}">
                  <a16:creationId xmlns:a16="http://schemas.microsoft.com/office/drawing/2014/main" id="{08E683E3-6124-BBA5-51F3-D5D3DF487EB1}"/>
                </a:ext>
              </a:extLst>
            </p:cNvPr>
            <p:cNvSpPr/>
            <p:nvPr/>
          </p:nvSpPr>
          <p:spPr>
            <a:xfrm>
              <a:off x="3138840" y="3716280"/>
              <a:ext cx="26640" cy="20520"/>
            </a:xfrm>
            <a:custGeom>
              <a:avLst/>
              <a:gdLst/>
              <a:ahLst/>
              <a:cxnLst/>
              <a:rect l="l" t="t" r="r" b="b"/>
              <a:pathLst>
                <a:path w="74" h="57" extrusionOk="0">
                  <a:moveTo>
                    <a:pt x="0" y="0"/>
                  </a:moveTo>
                  <a:lnTo>
                    <a:pt x="73" y="56"/>
                  </a:lnTo>
                  <a:cubicBezTo>
                    <a:pt x="37" y="50"/>
                    <a:pt x="23" y="4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 name="Google Shape;545;p29">
              <a:extLst>
                <a:ext uri="{FF2B5EF4-FFF2-40B4-BE49-F238E27FC236}">
                  <a16:creationId xmlns:a16="http://schemas.microsoft.com/office/drawing/2014/main" id="{0CF7A6CC-534D-197C-7C6B-39B46E4CDC9D}"/>
                </a:ext>
              </a:extLst>
            </p:cNvPr>
            <p:cNvSpPr/>
            <p:nvPr/>
          </p:nvSpPr>
          <p:spPr>
            <a:xfrm>
              <a:off x="3687480" y="3732480"/>
              <a:ext cx="20880" cy="17640"/>
            </a:xfrm>
            <a:custGeom>
              <a:avLst/>
              <a:gdLst/>
              <a:ahLst/>
              <a:cxnLst/>
              <a:rect l="l" t="t" r="r" b="b"/>
              <a:pathLst>
                <a:path w="58" h="49" extrusionOk="0">
                  <a:moveTo>
                    <a:pt x="57" y="0"/>
                  </a:moveTo>
                  <a:lnTo>
                    <a:pt x="0" y="48"/>
                  </a:lnTo>
                  <a:cubicBezTo>
                    <a:pt x="16" y="29"/>
                    <a:pt x="36" y="12"/>
                    <a:pt x="5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 name="Google Shape;546;p29">
              <a:extLst>
                <a:ext uri="{FF2B5EF4-FFF2-40B4-BE49-F238E27FC236}">
                  <a16:creationId xmlns:a16="http://schemas.microsoft.com/office/drawing/2014/main" id="{16C33BAA-AEAE-10E5-CAA3-12C3969B0BD7}"/>
                </a:ext>
              </a:extLst>
            </p:cNvPr>
            <p:cNvSpPr/>
            <p:nvPr/>
          </p:nvSpPr>
          <p:spPr>
            <a:xfrm>
              <a:off x="3537720" y="3750120"/>
              <a:ext cx="14040" cy="30960"/>
            </a:xfrm>
            <a:custGeom>
              <a:avLst/>
              <a:gdLst/>
              <a:ahLst/>
              <a:cxnLst/>
              <a:rect l="l" t="t" r="r" b="b"/>
              <a:pathLst>
                <a:path w="39" h="86" extrusionOk="0">
                  <a:moveTo>
                    <a:pt x="0" y="85"/>
                  </a:moveTo>
                  <a:cubicBezTo>
                    <a:pt x="6" y="57"/>
                    <a:pt x="16" y="30"/>
                    <a:pt x="30" y="6"/>
                  </a:cubicBezTo>
                  <a:cubicBezTo>
                    <a:pt x="31" y="4"/>
                    <a:pt x="32" y="2"/>
                    <a:pt x="33" y="0"/>
                  </a:cubicBezTo>
                  <a:cubicBezTo>
                    <a:pt x="38" y="39"/>
                    <a:pt x="36" y="42"/>
                    <a:pt x="0" y="8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 name="Google Shape;547;p29">
              <a:extLst>
                <a:ext uri="{FF2B5EF4-FFF2-40B4-BE49-F238E27FC236}">
                  <a16:creationId xmlns:a16="http://schemas.microsoft.com/office/drawing/2014/main" id="{61A2E1FD-1FDB-840F-E859-30CEB6DDA603}"/>
                </a:ext>
              </a:extLst>
            </p:cNvPr>
            <p:cNvSpPr/>
            <p:nvPr/>
          </p:nvSpPr>
          <p:spPr>
            <a:xfrm>
              <a:off x="3385080" y="3771000"/>
              <a:ext cx="41760" cy="17280"/>
            </a:xfrm>
            <a:custGeom>
              <a:avLst/>
              <a:gdLst/>
              <a:ahLst/>
              <a:cxnLst/>
              <a:rect l="l" t="t" r="r" b="b"/>
              <a:pathLst>
                <a:path w="116" h="48" extrusionOk="0">
                  <a:moveTo>
                    <a:pt x="1" y="47"/>
                  </a:moveTo>
                  <a:cubicBezTo>
                    <a:pt x="31" y="21"/>
                    <a:pt x="73" y="21"/>
                    <a:pt x="115" y="0"/>
                  </a:cubicBezTo>
                  <a:cubicBezTo>
                    <a:pt x="86" y="32"/>
                    <a:pt x="62" y="41"/>
                    <a:pt x="0" y="46"/>
                  </a:cubicBezTo>
                  <a:lnTo>
                    <a:pt x="1" y="4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 name="Google Shape;548;p29">
              <a:extLst>
                <a:ext uri="{FF2B5EF4-FFF2-40B4-BE49-F238E27FC236}">
                  <a16:creationId xmlns:a16="http://schemas.microsoft.com/office/drawing/2014/main" id="{D88A9450-5D74-DC12-5ECB-FDF895EAF30F}"/>
                </a:ext>
              </a:extLst>
            </p:cNvPr>
            <p:cNvSpPr/>
            <p:nvPr/>
          </p:nvSpPr>
          <p:spPr>
            <a:xfrm>
              <a:off x="3330000" y="3782160"/>
              <a:ext cx="25920" cy="9000"/>
            </a:xfrm>
            <a:custGeom>
              <a:avLst/>
              <a:gdLst/>
              <a:ahLst/>
              <a:cxnLst/>
              <a:rect l="l" t="t" r="r" b="b"/>
              <a:pathLst>
                <a:path w="72" h="25" extrusionOk="0">
                  <a:moveTo>
                    <a:pt x="71" y="24"/>
                  </a:moveTo>
                  <a:lnTo>
                    <a:pt x="0" y="24"/>
                  </a:lnTo>
                  <a:cubicBezTo>
                    <a:pt x="27" y="0"/>
                    <a:pt x="27" y="0"/>
                    <a:pt x="71" y="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 name="Google Shape;549;p29">
              <a:extLst>
                <a:ext uri="{FF2B5EF4-FFF2-40B4-BE49-F238E27FC236}">
                  <a16:creationId xmlns:a16="http://schemas.microsoft.com/office/drawing/2014/main" id="{99F193F3-AD07-9EBD-872B-6DB0032EC5C6}"/>
                </a:ext>
              </a:extLst>
            </p:cNvPr>
            <p:cNvSpPr/>
            <p:nvPr/>
          </p:nvSpPr>
          <p:spPr>
            <a:xfrm>
              <a:off x="3233520" y="3799800"/>
              <a:ext cx="46800" cy="6840"/>
            </a:xfrm>
            <a:custGeom>
              <a:avLst/>
              <a:gdLst/>
              <a:ahLst/>
              <a:cxnLst/>
              <a:rect l="l" t="t" r="r" b="b"/>
              <a:pathLst>
                <a:path w="130" h="19" extrusionOk="0">
                  <a:moveTo>
                    <a:pt x="0" y="6"/>
                  </a:moveTo>
                  <a:cubicBezTo>
                    <a:pt x="24" y="2"/>
                    <a:pt x="48" y="0"/>
                    <a:pt x="72" y="0"/>
                  </a:cubicBezTo>
                  <a:cubicBezTo>
                    <a:pt x="91" y="0"/>
                    <a:pt x="110" y="1"/>
                    <a:pt x="129" y="4"/>
                  </a:cubicBezTo>
                  <a:cubicBezTo>
                    <a:pt x="86" y="18"/>
                    <a:pt x="43" y="8"/>
                    <a:pt x="0"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 name="Google Shape;550;p29">
              <a:extLst>
                <a:ext uri="{FF2B5EF4-FFF2-40B4-BE49-F238E27FC236}">
                  <a16:creationId xmlns:a16="http://schemas.microsoft.com/office/drawing/2014/main" id="{6058AAD1-13D2-C6F6-B3BF-208E11F646DF}"/>
                </a:ext>
              </a:extLst>
            </p:cNvPr>
            <p:cNvSpPr/>
            <p:nvPr/>
          </p:nvSpPr>
          <p:spPr>
            <a:xfrm>
              <a:off x="3455280" y="3987720"/>
              <a:ext cx="21960" cy="21240"/>
            </a:xfrm>
            <a:custGeom>
              <a:avLst/>
              <a:gdLst/>
              <a:ahLst/>
              <a:cxnLst/>
              <a:rect l="l" t="t" r="r" b="b"/>
              <a:pathLst>
                <a:path w="61" h="59" extrusionOk="0">
                  <a:moveTo>
                    <a:pt x="31" y="47"/>
                  </a:moveTo>
                  <a:cubicBezTo>
                    <a:pt x="24" y="54"/>
                    <a:pt x="15" y="58"/>
                    <a:pt x="8" y="51"/>
                  </a:cubicBezTo>
                  <a:cubicBezTo>
                    <a:pt x="0" y="44"/>
                    <a:pt x="9" y="39"/>
                    <a:pt x="14" y="35"/>
                  </a:cubicBezTo>
                  <a:cubicBezTo>
                    <a:pt x="25" y="23"/>
                    <a:pt x="38" y="13"/>
                    <a:pt x="52" y="4"/>
                  </a:cubicBezTo>
                  <a:cubicBezTo>
                    <a:pt x="60" y="0"/>
                    <a:pt x="60" y="12"/>
                    <a:pt x="60" y="18"/>
                  </a:cubicBezTo>
                  <a:lnTo>
                    <a:pt x="31" y="4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 name="Google Shape;551;p29">
              <a:extLst>
                <a:ext uri="{FF2B5EF4-FFF2-40B4-BE49-F238E27FC236}">
                  <a16:creationId xmlns:a16="http://schemas.microsoft.com/office/drawing/2014/main" id="{5B098DF9-FF30-B9E1-2371-8799429E3B90}"/>
                </a:ext>
              </a:extLst>
            </p:cNvPr>
            <p:cNvSpPr/>
            <p:nvPr/>
          </p:nvSpPr>
          <p:spPr>
            <a:xfrm>
              <a:off x="3603600" y="3525480"/>
              <a:ext cx="32760" cy="6480"/>
            </a:xfrm>
            <a:custGeom>
              <a:avLst/>
              <a:gdLst/>
              <a:ahLst/>
              <a:cxnLst/>
              <a:rect l="l" t="t" r="r" b="b"/>
              <a:pathLst>
                <a:path w="91" h="18" extrusionOk="0">
                  <a:moveTo>
                    <a:pt x="90" y="5"/>
                  </a:moveTo>
                  <a:cubicBezTo>
                    <a:pt x="73" y="13"/>
                    <a:pt x="54" y="17"/>
                    <a:pt x="35" y="17"/>
                  </a:cubicBezTo>
                  <a:cubicBezTo>
                    <a:pt x="23" y="17"/>
                    <a:pt x="11" y="16"/>
                    <a:pt x="0" y="13"/>
                  </a:cubicBezTo>
                  <a:cubicBezTo>
                    <a:pt x="18" y="5"/>
                    <a:pt x="37" y="0"/>
                    <a:pt x="56" y="0"/>
                  </a:cubicBezTo>
                  <a:cubicBezTo>
                    <a:pt x="68" y="0"/>
                    <a:pt x="79" y="2"/>
                    <a:pt x="90"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 name="Google Shape;552;p29">
              <a:extLst>
                <a:ext uri="{FF2B5EF4-FFF2-40B4-BE49-F238E27FC236}">
                  <a16:creationId xmlns:a16="http://schemas.microsoft.com/office/drawing/2014/main" id="{E5C1EB13-B56D-EACD-6B3C-6D5D8B16E17A}"/>
                </a:ext>
              </a:extLst>
            </p:cNvPr>
            <p:cNvSpPr/>
            <p:nvPr/>
          </p:nvSpPr>
          <p:spPr>
            <a:xfrm>
              <a:off x="2914920" y="3462120"/>
              <a:ext cx="28080" cy="12600"/>
            </a:xfrm>
            <a:custGeom>
              <a:avLst/>
              <a:gdLst/>
              <a:ahLst/>
              <a:cxnLst/>
              <a:rect l="l" t="t" r="r" b="b"/>
              <a:pathLst>
                <a:path w="78" h="35" extrusionOk="0">
                  <a:moveTo>
                    <a:pt x="77" y="29"/>
                  </a:moveTo>
                  <a:cubicBezTo>
                    <a:pt x="64" y="32"/>
                    <a:pt x="51" y="34"/>
                    <a:pt x="38" y="34"/>
                  </a:cubicBezTo>
                  <a:cubicBezTo>
                    <a:pt x="25" y="34"/>
                    <a:pt x="12" y="32"/>
                    <a:pt x="0" y="29"/>
                  </a:cubicBezTo>
                  <a:cubicBezTo>
                    <a:pt x="38" y="0"/>
                    <a:pt x="44" y="0"/>
                    <a:pt x="77"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 name="Google Shape;553;p29">
              <a:extLst>
                <a:ext uri="{FF2B5EF4-FFF2-40B4-BE49-F238E27FC236}">
                  <a16:creationId xmlns:a16="http://schemas.microsoft.com/office/drawing/2014/main" id="{3358D658-85AB-73AB-C06F-340B9DBA9FCD}"/>
                </a:ext>
              </a:extLst>
            </p:cNvPr>
            <p:cNvSpPr/>
            <p:nvPr/>
          </p:nvSpPr>
          <p:spPr>
            <a:xfrm>
              <a:off x="3678840" y="3752280"/>
              <a:ext cx="26640" cy="26640"/>
            </a:xfrm>
            <a:custGeom>
              <a:avLst/>
              <a:gdLst/>
              <a:ahLst/>
              <a:cxnLst/>
              <a:rect l="l" t="t" r="r" b="b"/>
              <a:pathLst>
                <a:path w="74" h="74" extrusionOk="0">
                  <a:moveTo>
                    <a:pt x="0" y="64"/>
                  </a:moveTo>
                  <a:cubicBezTo>
                    <a:pt x="15" y="41"/>
                    <a:pt x="35" y="22"/>
                    <a:pt x="58" y="8"/>
                  </a:cubicBezTo>
                  <a:cubicBezTo>
                    <a:pt x="63" y="5"/>
                    <a:pt x="68" y="3"/>
                    <a:pt x="73" y="0"/>
                  </a:cubicBezTo>
                  <a:lnTo>
                    <a:pt x="8" y="70"/>
                  </a:lnTo>
                  <a:cubicBezTo>
                    <a:pt x="6" y="73"/>
                    <a:pt x="2" y="71"/>
                    <a:pt x="0" y="6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 name="Google Shape;554;p29">
              <a:extLst>
                <a:ext uri="{FF2B5EF4-FFF2-40B4-BE49-F238E27FC236}">
                  <a16:creationId xmlns:a16="http://schemas.microsoft.com/office/drawing/2014/main" id="{A9F49503-EDBE-B27A-2138-57B251A3A79E}"/>
                </a:ext>
              </a:extLst>
            </p:cNvPr>
            <p:cNvSpPr/>
            <p:nvPr/>
          </p:nvSpPr>
          <p:spPr>
            <a:xfrm>
              <a:off x="3974040" y="3762720"/>
              <a:ext cx="26640" cy="14760"/>
            </a:xfrm>
            <a:custGeom>
              <a:avLst/>
              <a:gdLst/>
              <a:ahLst/>
              <a:cxnLst/>
              <a:rect l="l" t="t" r="r" b="b"/>
              <a:pathLst>
                <a:path w="74" h="41" extrusionOk="0">
                  <a:moveTo>
                    <a:pt x="0" y="2"/>
                  </a:moveTo>
                  <a:cubicBezTo>
                    <a:pt x="9" y="0"/>
                    <a:pt x="18" y="0"/>
                    <a:pt x="26" y="0"/>
                  </a:cubicBezTo>
                  <a:cubicBezTo>
                    <a:pt x="42" y="0"/>
                    <a:pt x="58" y="2"/>
                    <a:pt x="73" y="6"/>
                  </a:cubicBezTo>
                  <a:cubicBezTo>
                    <a:pt x="61" y="8"/>
                    <a:pt x="49" y="13"/>
                    <a:pt x="38" y="19"/>
                  </a:cubicBezTo>
                  <a:cubicBezTo>
                    <a:pt x="28" y="25"/>
                    <a:pt x="19" y="32"/>
                    <a:pt x="12" y="40"/>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 name="Google Shape;555;p29">
              <a:extLst>
                <a:ext uri="{FF2B5EF4-FFF2-40B4-BE49-F238E27FC236}">
                  <a16:creationId xmlns:a16="http://schemas.microsoft.com/office/drawing/2014/main" id="{784F361B-17F6-E658-DD9C-E36AAA8A0896}"/>
                </a:ext>
              </a:extLst>
            </p:cNvPr>
            <p:cNvSpPr/>
            <p:nvPr/>
          </p:nvSpPr>
          <p:spPr>
            <a:xfrm>
              <a:off x="3521520" y="3672000"/>
              <a:ext cx="18360" cy="35280"/>
            </a:xfrm>
            <a:custGeom>
              <a:avLst/>
              <a:gdLst/>
              <a:ahLst/>
              <a:cxnLst/>
              <a:rect l="l" t="t" r="r" b="b"/>
              <a:pathLst>
                <a:path w="51" h="98" extrusionOk="0">
                  <a:moveTo>
                    <a:pt x="1" y="97"/>
                  </a:moveTo>
                  <a:cubicBezTo>
                    <a:pt x="3" y="58"/>
                    <a:pt x="37" y="35"/>
                    <a:pt x="47" y="0"/>
                  </a:cubicBezTo>
                  <a:cubicBezTo>
                    <a:pt x="50" y="35"/>
                    <a:pt x="40" y="55"/>
                    <a:pt x="0" y="96"/>
                  </a:cubicBezTo>
                  <a:lnTo>
                    <a:pt x="1" y="9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 name="Google Shape;556;p29">
              <a:extLst>
                <a:ext uri="{FF2B5EF4-FFF2-40B4-BE49-F238E27FC236}">
                  <a16:creationId xmlns:a16="http://schemas.microsoft.com/office/drawing/2014/main" id="{F4D8BD1C-974E-E12F-5A0E-B5790A72070E}"/>
                </a:ext>
              </a:extLst>
            </p:cNvPr>
            <p:cNvSpPr/>
            <p:nvPr/>
          </p:nvSpPr>
          <p:spPr>
            <a:xfrm>
              <a:off x="3309120" y="4100040"/>
              <a:ext cx="36720" cy="18360"/>
            </a:xfrm>
            <a:custGeom>
              <a:avLst/>
              <a:gdLst/>
              <a:ahLst/>
              <a:cxnLst/>
              <a:rect l="l" t="t" r="r" b="b"/>
              <a:pathLst>
                <a:path w="102" h="51" extrusionOk="0">
                  <a:moveTo>
                    <a:pt x="0" y="0"/>
                  </a:moveTo>
                  <a:cubicBezTo>
                    <a:pt x="38" y="16"/>
                    <a:pt x="64" y="33"/>
                    <a:pt x="101" y="27"/>
                  </a:cubicBezTo>
                  <a:cubicBezTo>
                    <a:pt x="65" y="50"/>
                    <a:pt x="41" y="44"/>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 name="Google Shape;557;p29">
              <a:extLst>
                <a:ext uri="{FF2B5EF4-FFF2-40B4-BE49-F238E27FC236}">
                  <a16:creationId xmlns:a16="http://schemas.microsoft.com/office/drawing/2014/main" id="{C57D9B74-7A8B-2C31-6E64-0FE0F10014BE}"/>
                </a:ext>
              </a:extLst>
            </p:cNvPr>
            <p:cNvSpPr/>
            <p:nvPr/>
          </p:nvSpPr>
          <p:spPr>
            <a:xfrm>
              <a:off x="3025800" y="3927600"/>
              <a:ext cx="26280" cy="29160"/>
            </a:xfrm>
            <a:custGeom>
              <a:avLst/>
              <a:gdLst/>
              <a:ahLst/>
              <a:cxnLst/>
              <a:rect l="l" t="t" r="r" b="b"/>
              <a:pathLst>
                <a:path w="73" h="81" extrusionOk="0">
                  <a:moveTo>
                    <a:pt x="4" y="0"/>
                  </a:moveTo>
                  <a:lnTo>
                    <a:pt x="72" y="72"/>
                  </a:lnTo>
                  <a:lnTo>
                    <a:pt x="63" y="80"/>
                  </a:lnTo>
                  <a:cubicBezTo>
                    <a:pt x="40" y="63"/>
                    <a:pt x="21" y="42"/>
                    <a:pt x="7" y="18"/>
                  </a:cubicBezTo>
                  <a:cubicBezTo>
                    <a:pt x="5" y="13"/>
                    <a:pt x="2" y="9"/>
                    <a:pt x="0" y="4"/>
                  </a:cubicBezTo>
                  <a:lnTo>
                    <a:pt x="4"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 name="Google Shape;558;p29">
              <a:extLst>
                <a:ext uri="{FF2B5EF4-FFF2-40B4-BE49-F238E27FC236}">
                  <a16:creationId xmlns:a16="http://schemas.microsoft.com/office/drawing/2014/main" id="{E70928A6-BF41-708A-2210-9CFD99085BEF}"/>
                </a:ext>
              </a:extLst>
            </p:cNvPr>
            <p:cNvSpPr/>
            <p:nvPr/>
          </p:nvSpPr>
          <p:spPr>
            <a:xfrm>
              <a:off x="3562200" y="3724560"/>
              <a:ext cx="10800" cy="33840"/>
            </a:xfrm>
            <a:custGeom>
              <a:avLst/>
              <a:gdLst/>
              <a:ahLst/>
              <a:cxnLst/>
              <a:rect l="l" t="t" r="r" b="b"/>
              <a:pathLst>
                <a:path w="30" h="94" extrusionOk="0">
                  <a:moveTo>
                    <a:pt x="5" y="93"/>
                  </a:moveTo>
                  <a:cubicBezTo>
                    <a:pt x="2" y="84"/>
                    <a:pt x="0" y="74"/>
                    <a:pt x="0" y="65"/>
                  </a:cubicBezTo>
                  <a:cubicBezTo>
                    <a:pt x="0" y="50"/>
                    <a:pt x="5" y="35"/>
                    <a:pt x="12" y="22"/>
                  </a:cubicBezTo>
                  <a:cubicBezTo>
                    <a:pt x="17" y="13"/>
                    <a:pt x="22" y="6"/>
                    <a:pt x="29" y="0"/>
                  </a:cubicBezTo>
                  <a:cubicBezTo>
                    <a:pt x="25" y="39"/>
                    <a:pt x="3" y="63"/>
                    <a:pt x="5" y="9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 name="Google Shape;559;p29">
              <a:extLst>
                <a:ext uri="{FF2B5EF4-FFF2-40B4-BE49-F238E27FC236}">
                  <a16:creationId xmlns:a16="http://schemas.microsoft.com/office/drawing/2014/main" id="{1A64EBBC-F9AF-6A67-60FF-D92732DB8030}"/>
                </a:ext>
              </a:extLst>
            </p:cNvPr>
            <p:cNvSpPr/>
            <p:nvPr/>
          </p:nvSpPr>
          <p:spPr>
            <a:xfrm>
              <a:off x="2953800" y="3486600"/>
              <a:ext cx="22320" cy="17280"/>
            </a:xfrm>
            <a:custGeom>
              <a:avLst/>
              <a:gdLst/>
              <a:ahLst/>
              <a:cxnLst/>
              <a:rect l="l" t="t" r="r" b="b"/>
              <a:pathLst>
                <a:path w="62" h="48" extrusionOk="0">
                  <a:moveTo>
                    <a:pt x="0" y="0"/>
                  </a:moveTo>
                  <a:cubicBezTo>
                    <a:pt x="9" y="2"/>
                    <a:pt x="18" y="6"/>
                    <a:pt x="26" y="10"/>
                  </a:cubicBezTo>
                  <a:cubicBezTo>
                    <a:pt x="40" y="18"/>
                    <a:pt x="51" y="30"/>
                    <a:pt x="59" y="43"/>
                  </a:cubicBezTo>
                  <a:cubicBezTo>
                    <a:pt x="60" y="45"/>
                    <a:pt x="61" y="46"/>
                    <a:pt x="61" y="47"/>
                  </a:cubicBezTo>
                  <a:cubicBezTo>
                    <a:pt x="54" y="44"/>
                    <a:pt x="47" y="41"/>
                    <a:pt x="41" y="38"/>
                  </a:cubicBezTo>
                  <a:cubicBezTo>
                    <a:pt x="25" y="28"/>
                    <a:pt x="11" y="15"/>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 name="Google Shape;560;p29">
              <a:extLst>
                <a:ext uri="{FF2B5EF4-FFF2-40B4-BE49-F238E27FC236}">
                  <a16:creationId xmlns:a16="http://schemas.microsoft.com/office/drawing/2014/main" id="{82EC8D26-A402-2658-2CB0-822348BA91B2}"/>
                </a:ext>
              </a:extLst>
            </p:cNvPr>
            <p:cNvSpPr/>
            <p:nvPr/>
          </p:nvSpPr>
          <p:spPr>
            <a:xfrm>
              <a:off x="3254400" y="4032000"/>
              <a:ext cx="22680" cy="18000"/>
            </a:xfrm>
            <a:custGeom>
              <a:avLst/>
              <a:gdLst/>
              <a:ahLst/>
              <a:cxnLst/>
              <a:rect l="l" t="t" r="r" b="b"/>
              <a:pathLst>
                <a:path w="63" h="50" extrusionOk="0">
                  <a:moveTo>
                    <a:pt x="58" y="49"/>
                  </a:moveTo>
                  <a:cubicBezTo>
                    <a:pt x="51" y="47"/>
                    <a:pt x="44" y="44"/>
                    <a:pt x="38" y="41"/>
                  </a:cubicBezTo>
                  <a:cubicBezTo>
                    <a:pt x="23" y="32"/>
                    <a:pt x="11" y="20"/>
                    <a:pt x="2" y="5"/>
                  </a:cubicBezTo>
                  <a:cubicBezTo>
                    <a:pt x="1" y="4"/>
                    <a:pt x="1" y="2"/>
                    <a:pt x="0" y="0"/>
                  </a:cubicBezTo>
                  <a:cubicBezTo>
                    <a:pt x="8" y="3"/>
                    <a:pt x="16" y="7"/>
                    <a:pt x="23" y="11"/>
                  </a:cubicBezTo>
                  <a:cubicBezTo>
                    <a:pt x="38" y="20"/>
                    <a:pt x="51" y="31"/>
                    <a:pt x="62" y="44"/>
                  </a:cubicBezTo>
                  <a:lnTo>
                    <a:pt x="58" y="4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 name="Google Shape;561;p29">
              <a:extLst>
                <a:ext uri="{FF2B5EF4-FFF2-40B4-BE49-F238E27FC236}">
                  <a16:creationId xmlns:a16="http://schemas.microsoft.com/office/drawing/2014/main" id="{783453E4-5948-C10A-8895-BCB363E385F2}"/>
                </a:ext>
              </a:extLst>
            </p:cNvPr>
            <p:cNvSpPr/>
            <p:nvPr/>
          </p:nvSpPr>
          <p:spPr>
            <a:xfrm>
              <a:off x="3436920" y="4060440"/>
              <a:ext cx="21240" cy="25200"/>
            </a:xfrm>
            <a:custGeom>
              <a:avLst/>
              <a:gdLst/>
              <a:ahLst/>
              <a:cxnLst/>
              <a:rect l="l" t="t" r="r" b="b"/>
              <a:pathLst>
                <a:path w="59" h="70" extrusionOk="0">
                  <a:moveTo>
                    <a:pt x="58" y="0"/>
                  </a:moveTo>
                  <a:lnTo>
                    <a:pt x="0" y="69"/>
                  </a:lnTo>
                  <a:cubicBezTo>
                    <a:pt x="3" y="37"/>
                    <a:pt x="8" y="31"/>
                    <a:pt x="5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 name="Google Shape;562;p29">
              <a:extLst>
                <a:ext uri="{FF2B5EF4-FFF2-40B4-BE49-F238E27FC236}">
                  <a16:creationId xmlns:a16="http://schemas.microsoft.com/office/drawing/2014/main" id="{310AD690-46F4-1EF6-0BB8-575ECAC9F1FE}"/>
                </a:ext>
              </a:extLst>
            </p:cNvPr>
            <p:cNvSpPr/>
            <p:nvPr/>
          </p:nvSpPr>
          <p:spPr>
            <a:xfrm>
              <a:off x="3462120" y="3993120"/>
              <a:ext cx="21600" cy="19440"/>
            </a:xfrm>
            <a:custGeom>
              <a:avLst/>
              <a:gdLst/>
              <a:ahLst/>
              <a:cxnLst/>
              <a:rect l="l" t="t" r="r" b="b"/>
              <a:pathLst>
                <a:path w="60" h="54" extrusionOk="0">
                  <a:moveTo>
                    <a:pt x="13" y="32"/>
                  </a:moveTo>
                  <a:lnTo>
                    <a:pt x="41" y="3"/>
                  </a:lnTo>
                  <a:cubicBezTo>
                    <a:pt x="51" y="0"/>
                    <a:pt x="59" y="3"/>
                    <a:pt x="52" y="12"/>
                  </a:cubicBezTo>
                  <a:cubicBezTo>
                    <a:pt x="37" y="27"/>
                    <a:pt x="22" y="40"/>
                    <a:pt x="5" y="53"/>
                  </a:cubicBezTo>
                  <a:cubicBezTo>
                    <a:pt x="0" y="44"/>
                    <a:pt x="7" y="38"/>
                    <a:pt x="13" y="3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 name="Google Shape;563;p29">
              <a:extLst>
                <a:ext uri="{FF2B5EF4-FFF2-40B4-BE49-F238E27FC236}">
                  <a16:creationId xmlns:a16="http://schemas.microsoft.com/office/drawing/2014/main" id="{DA9CD20A-2A13-C162-5545-4BFAFE1804AD}"/>
                </a:ext>
              </a:extLst>
            </p:cNvPr>
            <p:cNvSpPr/>
            <p:nvPr/>
          </p:nvSpPr>
          <p:spPr>
            <a:xfrm>
              <a:off x="2971800" y="3992760"/>
              <a:ext cx="18360" cy="25200"/>
            </a:xfrm>
            <a:custGeom>
              <a:avLst/>
              <a:gdLst/>
              <a:ahLst/>
              <a:cxnLst/>
              <a:rect l="l" t="t" r="r" b="b"/>
              <a:pathLst>
                <a:path w="51" h="70" extrusionOk="0">
                  <a:moveTo>
                    <a:pt x="50" y="69"/>
                  </a:moveTo>
                  <a:cubicBezTo>
                    <a:pt x="46" y="68"/>
                    <a:pt x="43" y="66"/>
                    <a:pt x="40" y="64"/>
                  </a:cubicBezTo>
                  <a:cubicBezTo>
                    <a:pt x="28" y="57"/>
                    <a:pt x="18" y="47"/>
                    <a:pt x="11" y="35"/>
                  </a:cubicBezTo>
                  <a:cubicBezTo>
                    <a:pt x="5" y="24"/>
                    <a:pt x="1" y="13"/>
                    <a:pt x="0" y="0"/>
                  </a:cubicBezTo>
                  <a:lnTo>
                    <a:pt x="50" y="6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 name="Google Shape;564;p29">
              <a:extLst>
                <a:ext uri="{FF2B5EF4-FFF2-40B4-BE49-F238E27FC236}">
                  <a16:creationId xmlns:a16="http://schemas.microsoft.com/office/drawing/2014/main" id="{9FDA3592-B81B-0550-6A1F-C0E953CE9E55}"/>
                </a:ext>
              </a:extLst>
            </p:cNvPr>
            <p:cNvSpPr/>
            <p:nvPr/>
          </p:nvSpPr>
          <p:spPr>
            <a:xfrm>
              <a:off x="3151080" y="3582000"/>
              <a:ext cx="27360" cy="22680"/>
            </a:xfrm>
            <a:custGeom>
              <a:avLst/>
              <a:gdLst/>
              <a:ahLst/>
              <a:cxnLst/>
              <a:rect l="l" t="t" r="r" b="b"/>
              <a:pathLst>
                <a:path w="76" h="63" extrusionOk="0">
                  <a:moveTo>
                    <a:pt x="0" y="1"/>
                  </a:moveTo>
                  <a:cubicBezTo>
                    <a:pt x="6" y="2"/>
                    <a:pt x="12" y="1"/>
                    <a:pt x="16" y="5"/>
                  </a:cubicBezTo>
                  <a:cubicBezTo>
                    <a:pt x="37" y="22"/>
                    <a:pt x="57" y="41"/>
                    <a:pt x="75" y="62"/>
                  </a:cubicBezTo>
                  <a:cubicBezTo>
                    <a:pt x="66" y="60"/>
                    <a:pt x="58" y="56"/>
                    <a:pt x="50" y="51"/>
                  </a:cubicBezTo>
                  <a:cubicBezTo>
                    <a:pt x="31" y="40"/>
                    <a:pt x="16" y="25"/>
                    <a:pt x="5" y="6"/>
                  </a:cubicBezTo>
                  <a:cubicBezTo>
                    <a:pt x="4" y="4"/>
                    <a:pt x="2" y="2"/>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 name="Google Shape;565;p29">
              <a:extLst>
                <a:ext uri="{FF2B5EF4-FFF2-40B4-BE49-F238E27FC236}">
                  <a16:creationId xmlns:a16="http://schemas.microsoft.com/office/drawing/2014/main" id="{7E3761FF-B256-3432-BFEE-61B9C92F592D}"/>
                </a:ext>
              </a:extLst>
            </p:cNvPr>
            <p:cNvSpPr/>
            <p:nvPr/>
          </p:nvSpPr>
          <p:spPr>
            <a:xfrm>
              <a:off x="3333960" y="3967560"/>
              <a:ext cx="13680" cy="30600"/>
            </a:xfrm>
            <a:custGeom>
              <a:avLst/>
              <a:gdLst/>
              <a:ahLst/>
              <a:cxnLst/>
              <a:rect l="l" t="t" r="r" b="b"/>
              <a:pathLst>
                <a:path w="38" h="85" extrusionOk="0">
                  <a:moveTo>
                    <a:pt x="0" y="0"/>
                  </a:moveTo>
                  <a:cubicBezTo>
                    <a:pt x="14" y="27"/>
                    <a:pt x="27" y="55"/>
                    <a:pt x="37" y="84"/>
                  </a:cubicBezTo>
                  <a:cubicBezTo>
                    <a:pt x="28" y="76"/>
                    <a:pt x="21" y="67"/>
                    <a:pt x="16" y="58"/>
                  </a:cubicBezTo>
                  <a:cubicBezTo>
                    <a:pt x="5" y="40"/>
                    <a:pt x="0" y="2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29">
              <a:extLst>
                <a:ext uri="{FF2B5EF4-FFF2-40B4-BE49-F238E27FC236}">
                  <a16:creationId xmlns:a16="http://schemas.microsoft.com/office/drawing/2014/main" id="{427945F8-480A-AAF5-44F6-D3FD91D7BE6B}"/>
                </a:ext>
              </a:extLst>
            </p:cNvPr>
            <p:cNvSpPr/>
            <p:nvPr/>
          </p:nvSpPr>
          <p:spPr>
            <a:xfrm>
              <a:off x="3848040" y="3903480"/>
              <a:ext cx="18000" cy="27720"/>
            </a:xfrm>
            <a:custGeom>
              <a:avLst/>
              <a:gdLst/>
              <a:ahLst/>
              <a:cxnLst/>
              <a:rect l="l" t="t" r="r" b="b"/>
              <a:pathLst>
                <a:path w="50" h="77" extrusionOk="0">
                  <a:moveTo>
                    <a:pt x="26" y="61"/>
                  </a:moveTo>
                  <a:lnTo>
                    <a:pt x="26" y="62"/>
                  </a:lnTo>
                  <a:cubicBezTo>
                    <a:pt x="23" y="66"/>
                    <a:pt x="20" y="69"/>
                    <a:pt x="15" y="72"/>
                  </a:cubicBezTo>
                  <a:cubicBezTo>
                    <a:pt x="10" y="75"/>
                    <a:pt x="6" y="76"/>
                    <a:pt x="1" y="76"/>
                  </a:cubicBezTo>
                  <a:lnTo>
                    <a:pt x="0" y="76"/>
                  </a:lnTo>
                  <a:cubicBezTo>
                    <a:pt x="3" y="62"/>
                    <a:pt x="8" y="49"/>
                    <a:pt x="15" y="37"/>
                  </a:cubicBezTo>
                  <a:cubicBezTo>
                    <a:pt x="23" y="23"/>
                    <a:pt x="34" y="10"/>
                    <a:pt x="47" y="0"/>
                  </a:cubicBezTo>
                  <a:cubicBezTo>
                    <a:pt x="49" y="29"/>
                    <a:pt x="22" y="41"/>
                    <a:pt x="24" y="63"/>
                  </a:cubicBezTo>
                  <a:lnTo>
                    <a:pt x="26" y="6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29">
              <a:extLst>
                <a:ext uri="{FF2B5EF4-FFF2-40B4-BE49-F238E27FC236}">
                  <a16:creationId xmlns:a16="http://schemas.microsoft.com/office/drawing/2014/main" id="{05314F29-8AB9-3BEB-564A-0304C2AFE6E7}"/>
                </a:ext>
              </a:extLst>
            </p:cNvPr>
            <p:cNvSpPr/>
            <p:nvPr/>
          </p:nvSpPr>
          <p:spPr>
            <a:xfrm>
              <a:off x="3548520" y="3633480"/>
              <a:ext cx="11160" cy="29520"/>
            </a:xfrm>
            <a:custGeom>
              <a:avLst/>
              <a:gdLst/>
              <a:ahLst/>
              <a:cxnLst/>
              <a:rect l="l" t="t" r="r" b="b"/>
              <a:pathLst>
                <a:path w="31" h="82" extrusionOk="0">
                  <a:moveTo>
                    <a:pt x="10" y="0"/>
                  </a:moveTo>
                  <a:cubicBezTo>
                    <a:pt x="29" y="21"/>
                    <a:pt x="30" y="45"/>
                    <a:pt x="22" y="81"/>
                  </a:cubicBezTo>
                  <a:cubicBezTo>
                    <a:pt x="9" y="48"/>
                    <a:pt x="0" y="26"/>
                    <a:pt x="1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29">
              <a:extLst>
                <a:ext uri="{FF2B5EF4-FFF2-40B4-BE49-F238E27FC236}">
                  <a16:creationId xmlns:a16="http://schemas.microsoft.com/office/drawing/2014/main" id="{44023C57-2E81-A94F-C1F1-53885F001481}"/>
                </a:ext>
              </a:extLst>
            </p:cNvPr>
            <p:cNvSpPr/>
            <p:nvPr/>
          </p:nvSpPr>
          <p:spPr>
            <a:xfrm>
              <a:off x="3613320" y="3642120"/>
              <a:ext cx="33480" cy="15480"/>
            </a:xfrm>
            <a:custGeom>
              <a:avLst/>
              <a:gdLst/>
              <a:ahLst/>
              <a:cxnLst/>
              <a:rect l="l" t="t" r="r" b="b"/>
              <a:pathLst>
                <a:path w="93" h="43" extrusionOk="0">
                  <a:moveTo>
                    <a:pt x="91" y="0"/>
                  </a:moveTo>
                  <a:cubicBezTo>
                    <a:pt x="68" y="29"/>
                    <a:pt x="32" y="31"/>
                    <a:pt x="0" y="42"/>
                  </a:cubicBezTo>
                  <a:cubicBezTo>
                    <a:pt x="8" y="35"/>
                    <a:pt x="17" y="29"/>
                    <a:pt x="26" y="24"/>
                  </a:cubicBezTo>
                  <a:cubicBezTo>
                    <a:pt x="46" y="12"/>
                    <a:pt x="69" y="4"/>
                    <a:pt x="92" y="1"/>
                  </a:cubicBezTo>
                  <a:lnTo>
                    <a:pt x="9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29">
              <a:extLst>
                <a:ext uri="{FF2B5EF4-FFF2-40B4-BE49-F238E27FC236}">
                  <a16:creationId xmlns:a16="http://schemas.microsoft.com/office/drawing/2014/main" id="{CAA0E8BF-9280-7BC7-4BBC-623F3B347AD7}"/>
                </a:ext>
              </a:extLst>
            </p:cNvPr>
            <p:cNvSpPr/>
            <p:nvPr/>
          </p:nvSpPr>
          <p:spPr>
            <a:xfrm>
              <a:off x="3313080" y="3647880"/>
              <a:ext cx="31320" cy="9720"/>
            </a:xfrm>
            <a:custGeom>
              <a:avLst/>
              <a:gdLst/>
              <a:ahLst/>
              <a:cxnLst/>
              <a:rect l="l" t="t" r="r" b="b"/>
              <a:pathLst>
                <a:path w="87" h="27" extrusionOk="0">
                  <a:moveTo>
                    <a:pt x="86" y="26"/>
                  </a:moveTo>
                  <a:cubicBezTo>
                    <a:pt x="56" y="24"/>
                    <a:pt x="27" y="16"/>
                    <a:pt x="1" y="1"/>
                  </a:cubicBezTo>
                  <a:cubicBezTo>
                    <a:pt x="1" y="0"/>
                    <a:pt x="0" y="0"/>
                    <a:pt x="0" y="0"/>
                  </a:cubicBezTo>
                  <a:cubicBezTo>
                    <a:pt x="29" y="1"/>
                    <a:pt x="58" y="10"/>
                    <a:pt x="83" y="24"/>
                  </a:cubicBezTo>
                  <a:cubicBezTo>
                    <a:pt x="84" y="25"/>
                    <a:pt x="85" y="25"/>
                    <a:pt x="86"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29">
              <a:extLst>
                <a:ext uri="{FF2B5EF4-FFF2-40B4-BE49-F238E27FC236}">
                  <a16:creationId xmlns:a16="http://schemas.microsoft.com/office/drawing/2014/main" id="{61644833-B965-F946-09E8-E1D3685C6806}"/>
                </a:ext>
              </a:extLst>
            </p:cNvPr>
            <p:cNvSpPr/>
            <p:nvPr/>
          </p:nvSpPr>
          <p:spPr>
            <a:xfrm>
              <a:off x="3885120" y="3881880"/>
              <a:ext cx="30240" cy="10800"/>
            </a:xfrm>
            <a:custGeom>
              <a:avLst/>
              <a:gdLst/>
              <a:ahLst/>
              <a:cxnLst/>
              <a:rect l="l" t="t" r="r" b="b"/>
              <a:pathLst>
                <a:path w="84" h="30" extrusionOk="0">
                  <a:moveTo>
                    <a:pt x="83" y="0"/>
                  </a:moveTo>
                  <a:cubicBezTo>
                    <a:pt x="60" y="16"/>
                    <a:pt x="32" y="16"/>
                    <a:pt x="0" y="29"/>
                  </a:cubicBezTo>
                  <a:cubicBezTo>
                    <a:pt x="33" y="2"/>
                    <a:pt x="37" y="1"/>
                    <a:pt x="83"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29">
              <a:extLst>
                <a:ext uri="{FF2B5EF4-FFF2-40B4-BE49-F238E27FC236}">
                  <a16:creationId xmlns:a16="http://schemas.microsoft.com/office/drawing/2014/main" id="{8F4FC1FB-C5A4-06B0-B4E1-EBDABC2F4E90}"/>
                </a:ext>
              </a:extLst>
            </p:cNvPr>
            <p:cNvSpPr/>
            <p:nvPr/>
          </p:nvSpPr>
          <p:spPr>
            <a:xfrm>
              <a:off x="3279600" y="3659400"/>
              <a:ext cx="31320" cy="10800"/>
            </a:xfrm>
            <a:custGeom>
              <a:avLst/>
              <a:gdLst/>
              <a:ahLst/>
              <a:cxnLst/>
              <a:rect l="l" t="t" r="r" b="b"/>
              <a:pathLst>
                <a:path w="87" h="30" extrusionOk="0">
                  <a:moveTo>
                    <a:pt x="86" y="29"/>
                  </a:moveTo>
                  <a:cubicBezTo>
                    <a:pt x="86" y="29"/>
                    <a:pt x="85" y="29"/>
                    <a:pt x="84" y="29"/>
                  </a:cubicBezTo>
                  <a:cubicBezTo>
                    <a:pt x="60" y="29"/>
                    <a:pt x="37" y="24"/>
                    <a:pt x="16" y="11"/>
                  </a:cubicBezTo>
                  <a:cubicBezTo>
                    <a:pt x="11" y="8"/>
                    <a:pt x="5" y="4"/>
                    <a:pt x="0" y="0"/>
                  </a:cubicBezTo>
                  <a:cubicBezTo>
                    <a:pt x="38" y="0"/>
                    <a:pt x="60" y="21"/>
                    <a:pt x="86"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29">
              <a:extLst>
                <a:ext uri="{FF2B5EF4-FFF2-40B4-BE49-F238E27FC236}">
                  <a16:creationId xmlns:a16="http://schemas.microsoft.com/office/drawing/2014/main" id="{D06146AD-0516-98CE-42DA-E157625931A0}"/>
                </a:ext>
              </a:extLst>
            </p:cNvPr>
            <p:cNvSpPr/>
            <p:nvPr/>
          </p:nvSpPr>
          <p:spPr>
            <a:xfrm>
              <a:off x="3637080" y="4025520"/>
              <a:ext cx="22320" cy="13320"/>
            </a:xfrm>
            <a:custGeom>
              <a:avLst/>
              <a:gdLst/>
              <a:ahLst/>
              <a:cxnLst/>
              <a:rect l="l" t="t" r="r" b="b"/>
              <a:pathLst>
                <a:path w="62" h="37" extrusionOk="0">
                  <a:moveTo>
                    <a:pt x="61" y="0"/>
                  </a:moveTo>
                  <a:lnTo>
                    <a:pt x="0" y="36"/>
                  </a:lnTo>
                  <a:cubicBezTo>
                    <a:pt x="11" y="8"/>
                    <a:pt x="34" y="2"/>
                    <a:pt x="6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29">
              <a:extLst>
                <a:ext uri="{FF2B5EF4-FFF2-40B4-BE49-F238E27FC236}">
                  <a16:creationId xmlns:a16="http://schemas.microsoft.com/office/drawing/2014/main" id="{CC7C2C30-DA50-58FD-69EE-858BCF1C91B7}"/>
                </a:ext>
              </a:extLst>
            </p:cNvPr>
            <p:cNvSpPr/>
            <p:nvPr/>
          </p:nvSpPr>
          <p:spPr>
            <a:xfrm>
              <a:off x="3436200" y="4021920"/>
              <a:ext cx="18360" cy="23400"/>
            </a:xfrm>
            <a:custGeom>
              <a:avLst/>
              <a:gdLst/>
              <a:ahLst/>
              <a:cxnLst/>
              <a:rect l="l" t="t" r="r" b="b"/>
              <a:pathLst>
                <a:path w="51" h="65" extrusionOk="0">
                  <a:moveTo>
                    <a:pt x="0" y="56"/>
                  </a:moveTo>
                  <a:lnTo>
                    <a:pt x="50" y="0"/>
                  </a:lnTo>
                  <a:cubicBezTo>
                    <a:pt x="47" y="30"/>
                    <a:pt x="25" y="45"/>
                    <a:pt x="9" y="64"/>
                  </a:cubicBezTo>
                  <a:lnTo>
                    <a:pt x="0" y="5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 name="Google Shape;574;p29">
              <a:extLst>
                <a:ext uri="{FF2B5EF4-FFF2-40B4-BE49-F238E27FC236}">
                  <a16:creationId xmlns:a16="http://schemas.microsoft.com/office/drawing/2014/main" id="{D129AEFB-25D0-AA7D-9C93-D47E43455953}"/>
                </a:ext>
              </a:extLst>
            </p:cNvPr>
            <p:cNvSpPr/>
            <p:nvPr/>
          </p:nvSpPr>
          <p:spPr>
            <a:xfrm>
              <a:off x="3422520" y="3965040"/>
              <a:ext cx="28080" cy="11160"/>
            </a:xfrm>
            <a:custGeom>
              <a:avLst/>
              <a:gdLst/>
              <a:ahLst/>
              <a:cxnLst/>
              <a:rect l="l" t="t" r="r" b="b"/>
              <a:pathLst>
                <a:path w="78" h="31" extrusionOk="0">
                  <a:moveTo>
                    <a:pt x="77" y="0"/>
                  </a:moveTo>
                  <a:cubicBezTo>
                    <a:pt x="72" y="3"/>
                    <a:pt x="66" y="7"/>
                    <a:pt x="61" y="10"/>
                  </a:cubicBezTo>
                  <a:cubicBezTo>
                    <a:pt x="42" y="21"/>
                    <a:pt x="22" y="28"/>
                    <a:pt x="0" y="30"/>
                  </a:cubicBezTo>
                  <a:cubicBezTo>
                    <a:pt x="6" y="25"/>
                    <a:pt x="13" y="20"/>
                    <a:pt x="20" y="16"/>
                  </a:cubicBezTo>
                  <a:cubicBezTo>
                    <a:pt x="37" y="6"/>
                    <a:pt x="57" y="1"/>
                    <a:pt x="7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 name="Google Shape;575;p29">
              <a:extLst>
                <a:ext uri="{FF2B5EF4-FFF2-40B4-BE49-F238E27FC236}">
                  <a16:creationId xmlns:a16="http://schemas.microsoft.com/office/drawing/2014/main" id="{E9414684-0AD0-4553-422D-CDD7EC0AD03F}"/>
                </a:ext>
              </a:extLst>
            </p:cNvPr>
            <p:cNvSpPr/>
            <p:nvPr/>
          </p:nvSpPr>
          <p:spPr>
            <a:xfrm>
              <a:off x="3054600" y="4112280"/>
              <a:ext cx="32040" cy="12240"/>
            </a:xfrm>
            <a:custGeom>
              <a:avLst/>
              <a:gdLst/>
              <a:ahLst/>
              <a:cxnLst/>
              <a:rect l="l" t="t" r="r" b="b"/>
              <a:pathLst>
                <a:path w="89" h="34" extrusionOk="0">
                  <a:moveTo>
                    <a:pt x="0" y="4"/>
                  </a:moveTo>
                  <a:cubicBezTo>
                    <a:pt x="33" y="0"/>
                    <a:pt x="58" y="24"/>
                    <a:pt x="88" y="32"/>
                  </a:cubicBezTo>
                  <a:cubicBezTo>
                    <a:pt x="84" y="33"/>
                    <a:pt x="81" y="33"/>
                    <a:pt x="77" y="33"/>
                  </a:cubicBezTo>
                  <a:cubicBezTo>
                    <a:pt x="57" y="33"/>
                    <a:pt x="38" y="28"/>
                    <a:pt x="20" y="18"/>
                  </a:cubicBezTo>
                  <a:cubicBezTo>
                    <a:pt x="12" y="14"/>
                    <a:pt x="7" y="9"/>
                    <a:pt x="1" y="3"/>
                  </a:cubicBezTo>
                  <a:lnTo>
                    <a:pt x="0"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 name="Google Shape;576;p29">
              <a:extLst>
                <a:ext uri="{FF2B5EF4-FFF2-40B4-BE49-F238E27FC236}">
                  <a16:creationId xmlns:a16="http://schemas.microsoft.com/office/drawing/2014/main" id="{6D5DEC70-8077-246B-1128-A0BEC61314E9}"/>
                </a:ext>
              </a:extLst>
            </p:cNvPr>
            <p:cNvSpPr/>
            <p:nvPr/>
          </p:nvSpPr>
          <p:spPr>
            <a:xfrm>
              <a:off x="3465720" y="3750840"/>
              <a:ext cx="20880" cy="20160"/>
            </a:xfrm>
            <a:custGeom>
              <a:avLst/>
              <a:gdLst/>
              <a:ahLst/>
              <a:cxnLst/>
              <a:rect l="l" t="t" r="r" b="b"/>
              <a:pathLst>
                <a:path w="58" h="56" extrusionOk="0">
                  <a:moveTo>
                    <a:pt x="16" y="55"/>
                  </a:moveTo>
                  <a:cubicBezTo>
                    <a:pt x="8" y="55"/>
                    <a:pt x="0" y="47"/>
                    <a:pt x="5" y="41"/>
                  </a:cubicBezTo>
                  <a:cubicBezTo>
                    <a:pt x="16" y="26"/>
                    <a:pt x="28" y="13"/>
                    <a:pt x="41" y="0"/>
                  </a:cubicBezTo>
                  <a:cubicBezTo>
                    <a:pt x="57" y="14"/>
                    <a:pt x="42" y="17"/>
                    <a:pt x="41" y="23"/>
                  </a:cubicBezTo>
                  <a:cubicBezTo>
                    <a:pt x="39" y="29"/>
                    <a:pt x="35" y="35"/>
                    <a:pt x="31" y="42"/>
                  </a:cubicBezTo>
                  <a:lnTo>
                    <a:pt x="16" y="5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577;p29">
              <a:extLst>
                <a:ext uri="{FF2B5EF4-FFF2-40B4-BE49-F238E27FC236}">
                  <a16:creationId xmlns:a16="http://schemas.microsoft.com/office/drawing/2014/main" id="{A727A3F0-8673-2944-91FD-0FAB19F1B79E}"/>
                </a:ext>
              </a:extLst>
            </p:cNvPr>
            <p:cNvSpPr/>
            <p:nvPr/>
          </p:nvSpPr>
          <p:spPr>
            <a:xfrm>
              <a:off x="3511800" y="3719160"/>
              <a:ext cx="18360" cy="15480"/>
            </a:xfrm>
            <a:custGeom>
              <a:avLst/>
              <a:gdLst/>
              <a:ahLst/>
              <a:cxnLst/>
              <a:rect l="l" t="t" r="r" b="b"/>
              <a:pathLst>
                <a:path w="51" h="43" extrusionOk="0">
                  <a:moveTo>
                    <a:pt x="50" y="0"/>
                  </a:moveTo>
                  <a:cubicBezTo>
                    <a:pt x="39" y="15"/>
                    <a:pt x="25" y="28"/>
                    <a:pt x="9" y="37"/>
                  </a:cubicBezTo>
                  <a:cubicBezTo>
                    <a:pt x="6" y="39"/>
                    <a:pt x="3" y="40"/>
                    <a:pt x="0" y="42"/>
                  </a:cubicBezTo>
                  <a:lnTo>
                    <a:pt x="5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578;p29">
              <a:extLst>
                <a:ext uri="{FF2B5EF4-FFF2-40B4-BE49-F238E27FC236}">
                  <a16:creationId xmlns:a16="http://schemas.microsoft.com/office/drawing/2014/main" id="{AEF2789E-69C2-2D81-2CD9-5A052F929443}"/>
                </a:ext>
              </a:extLst>
            </p:cNvPr>
            <p:cNvSpPr/>
            <p:nvPr/>
          </p:nvSpPr>
          <p:spPr>
            <a:xfrm>
              <a:off x="3186720" y="3671640"/>
              <a:ext cx="30600" cy="12240"/>
            </a:xfrm>
            <a:custGeom>
              <a:avLst/>
              <a:gdLst/>
              <a:ahLst/>
              <a:cxnLst/>
              <a:rect l="l" t="t" r="r" b="b"/>
              <a:pathLst>
                <a:path w="85" h="34" extrusionOk="0">
                  <a:moveTo>
                    <a:pt x="84" y="33"/>
                  </a:moveTo>
                  <a:cubicBezTo>
                    <a:pt x="59" y="29"/>
                    <a:pt x="35" y="20"/>
                    <a:pt x="13" y="8"/>
                  </a:cubicBezTo>
                  <a:cubicBezTo>
                    <a:pt x="8" y="5"/>
                    <a:pt x="4" y="3"/>
                    <a:pt x="0" y="0"/>
                  </a:cubicBezTo>
                  <a:cubicBezTo>
                    <a:pt x="23" y="2"/>
                    <a:pt x="46" y="9"/>
                    <a:pt x="66" y="21"/>
                  </a:cubicBezTo>
                  <a:cubicBezTo>
                    <a:pt x="72" y="24"/>
                    <a:pt x="78" y="28"/>
                    <a:pt x="84" y="3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29">
              <a:extLst>
                <a:ext uri="{FF2B5EF4-FFF2-40B4-BE49-F238E27FC236}">
                  <a16:creationId xmlns:a16="http://schemas.microsoft.com/office/drawing/2014/main" id="{D4B12B50-0AEE-273B-F093-45AB33B59076}"/>
                </a:ext>
              </a:extLst>
            </p:cNvPr>
            <p:cNvSpPr/>
            <p:nvPr/>
          </p:nvSpPr>
          <p:spPr>
            <a:xfrm>
              <a:off x="2873520" y="3549240"/>
              <a:ext cx="22680" cy="21600"/>
            </a:xfrm>
            <a:custGeom>
              <a:avLst/>
              <a:gdLst/>
              <a:ahLst/>
              <a:cxnLst/>
              <a:rect l="l" t="t" r="r" b="b"/>
              <a:pathLst>
                <a:path w="63" h="60" extrusionOk="0">
                  <a:moveTo>
                    <a:pt x="2" y="0"/>
                  </a:moveTo>
                  <a:lnTo>
                    <a:pt x="62" y="55"/>
                  </a:lnTo>
                  <a:cubicBezTo>
                    <a:pt x="33" y="59"/>
                    <a:pt x="25" y="30"/>
                    <a:pt x="3" y="26"/>
                  </a:cubicBezTo>
                  <a:lnTo>
                    <a:pt x="5" y="26"/>
                  </a:lnTo>
                  <a:lnTo>
                    <a:pt x="0" y="1"/>
                  </a:lnTo>
                  <a:lnTo>
                    <a:pt x="2"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 name="Google Shape;580;p29">
              <a:extLst>
                <a:ext uri="{FF2B5EF4-FFF2-40B4-BE49-F238E27FC236}">
                  <a16:creationId xmlns:a16="http://schemas.microsoft.com/office/drawing/2014/main" id="{3D26EC13-AADE-1676-1AC7-289E871CCA1B}"/>
                </a:ext>
              </a:extLst>
            </p:cNvPr>
            <p:cNvSpPr/>
            <p:nvPr/>
          </p:nvSpPr>
          <p:spPr>
            <a:xfrm>
              <a:off x="3369960" y="3497400"/>
              <a:ext cx="27000" cy="18720"/>
            </a:xfrm>
            <a:custGeom>
              <a:avLst/>
              <a:gdLst/>
              <a:ahLst/>
              <a:cxnLst/>
              <a:rect l="l" t="t" r="r" b="b"/>
              <a:pathLst>
                <a:path w="75" h="52" extrusionOk="0">
                  <a:moveTo>
                    <a:pt x="22" y="5"/>
                  </a:moveTo>
                  <a:lnTo>
                    <a:pt x="50" y="20"/>
                  </a:lnTo>
                  <a:cubicBezTo>
                    <a:pt x="61" y="26"/>
                    <a:pt x="72" y="32"/>
                    <a:pt x="74" y="46"/>
                  </a:cubicBezTo>
                  <a:cubicBezTo>
                    <a:pt x="56" y="51"/>
                    <a:pt x="44" y="32"/>
                    <a:pt x="27" y="35"/>
                  </a:cubicBezTo>
                  <a:lnTo>
                    <a:pt x="15" y="28"/>
                  </a:lnTo>
                  <a:cubicBezTo>
                    <a:pt x="9" y="22"/>
                    <a:pt x="0" y="16"/>
                    <a:pt x="6" y="6"/>
                  </a:cubicBezTo>
                  <a:cubicBezTo>
                    <a:pt x="10" y="0"/>
                    <a:pt x="17" y="2"/>
                    <a:pt x="22"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 name="Google Shape;581;p29">
              <a:extLst>
                <a:ext uri="{FF2B5EF4-FFF2-40B4-BE49-F238E27FC236}">
                  <a16:creationId xmlns:a16="http://schemas.microsoft.com/office/drawing/2014/main" id="{02182DCC-FBE4-F5A2-E01B-19D997DF7DA0}"/>
                </a:ext>
              </a:extLst>
            </p:cNvPr>
            <p:cNvSpPr/>
            <p:nvPr/>
          </p:nvSpPr>
          <p:spPr>
            <a:xfrm>
              <a:off x="3985200" y="3450600"/>
              <a:ext cx="16560" cy="19440"/>
            </a:xfrm>
            <a:custGeom>
              <a:avLst/>
              <a:gdLst/>
              <a:ahLst/>
              <a:cxnLst/>
              <a:rect l="l" t="t" r="r" b="b"/>
              <a:pathLst>
                <a:path w="46" h="54" extrusionOk="0">
                  <a:moveTo>
                    <a:pt x="45" y="53"/>
                  </a:moveTo>
                  <a:cubicBezTo>
                    <a:pt x="40" y="51"/>
                    <a:pt x="35" y="49"/>
                    <a:pt x="31" y="47"/>
                  </a:cubicBezTo>
                  <a:cubicBezTo>
                    <a:pt x="21" y="42"/>
                    <a:pt x="14" y="34"/>
                    <a:pt x="8" y="24"/>
                  </a:cubicBezTo>
                  <a:cubicBezTo>
                    <a:pt x="4" y="17"/>
                    <a:pt x="1" y="9"/>
                    <a:pt x="0" y="0"/>
                  </a:cubicBezTo>
                  <a:lnTo>
                    <a:pt x="45" y="5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29">
              <a:extLst>
                <a:ext uri="{FF2B5EF4-FFF2-40B4-BE49-F238E27FC236}">
                  <a16:creationId xmlns:a16="http://schemas.microsoft.com/office/drawing/2014/main" id="{B8EBF0C6-D7A9-021D-EA66-67F6816AB33F}"/>
                </a:ext>
              </a:extLst>
            </p:cNvPr>
            <p:cNvSpPr/>
            <p:nvPr/>
          </p:nvSpPr>
          <p:spPr>
            <a:xfrm>
              <a:off x="3264120" y="3716280"/>
              <a:ext cx="29160" cy="10080"/>
            </a:xfrm>
            <a:custGeom>
              <a:avLst/>
              <a:gdLst/>
              <a:ahLst/>
              <a:cxnLst/>
              <a:rect l="l" t="t" r="r" b="b"/>
              <a:pathLst>
                <a:path w="81" h="28" extrusionOk="0">
                  <a:moveTo>
                    <a:pt x="80" y="27"/>
                  </a:moveTo>
                  <a:cubicBezTo>
                    <a:pt x="54" y="25"/>
                    <a:pt x="28" y="17"/>
                    <a:pt x="6" y="4"/>
                  </a:cubicBezTo>
                  <a:cubicBezTo>
                    <a:pt x="4" y="3"/>
                    <a:pt x="2" y="1"/>
                    <a:pt x="0" y="0"/>
                  </a:cubicBezTo>
                  <a:cubicBezTo>
                    <a:pt x="24" y="1"/>
                    <a:pt x="47" y="7"/>
                    <a:pt x="68" y="19"/>
                  </a:cubicBezTo>
                  <a:cubicBezTo>
                    <a:pt x="72" y="21"/>
                    <a:pt x="76" y="24"/>
                    <a:pt x="80"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29">
              <a:extLst>
                <a:ext uri="{FF2B5EF4-FFF2-40B4-BE49-F238E27FC236}">
                  <a16:creationId xmlns:a16="http://schemas.microsoft.com/office/drawing/2014/main" id="{E73F7A78-E4FB-F3B2-FB6D-BA292A81DCE3}"/>
                </a:ext>
              </a:extLst>
            </p:cNvPr>
            <p:cNvSpPr/>
            <p:nvPr/>
          </p:nvSpPr>
          <p:spPr>
            <a:xfrm>
              <a:off x="3316320" y="3795120"/>
              <a:ext cx="30960" cy="7200"/>
            </a:xfrm>
            <a:custGeom>
              <a:avLst/>
              <a:gdLst/>
              <a:ahLst/>
              <a:cxnLst/>
              <a:rect l="l" t="t" r="r" b="b"/>
              <a:pathLst>
                <a:path w="86" h="20" extrusionOk="0">
                  <a:moveTo>
                    <a:pt x="0" y="9"/>
                  </a:moveTo>
                  <a:cubicBezTo>
                    <a:pt x="15" y="3"/>
                    <a:pt x="30" y="0"/>
                    <a:pt x="45" y="0"/>
                  </a:cubicBezTo>
                  <a:cubicBezTo>
                    <a:pt x="59" y="0"/>
                    <a:pt x="72" y="2"/>
                    <a:pt x="85" y="7"/>
                  </a:cubicBezTo>
                  <a:cubicBezTo>
                    <a:pt x="57" y="19"/>
                    <a:pt x="29" y="5"/>
                    <a:pt x="0"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29">
              <a:extLst>
                <a:ext uri="{FF2B5EF4-FFF2-40B4-BE49-F238E27FC236}">
                  <a16:creationId xmlns:a16="http://schemas.microsoft.com/office/drawing/2014/main" id="{6C67977C-A4F5-E78B-79F1-BBE99E061237}"/>
                </a:ext>
              </a:extLst>
            </p:cNvPr>
            <p:cNvSpPr/>
            <p:nvPr/>
          </p:nvSpPr>
          <p:spPr>
            <a:xfrm>
              <a:off x="3646080" y="3631320"/>
              <a:ext cx="25560" cy="11520"/>
            </a:xfrm>
            <a:custGeom>
              <a:avLst/>
              <a:gdLst/>
              <a:ahLst/>
              <a:cxnLst/>
              <a:rect l="l" t="t" r="r" b="b"/>
              <a:pathLst>
                <a:path w="71" h="32" extrusionOk="0">
                  <a:moveTo>
                    <a:pt x="1" y="31"/>
                  </a:moveTo>
                  <a:cubicBezTo>
                    <a:pt x="8" y="25"/>
                    <a:pt x="15" y="20"/>
                    <a:pt x="22" y="16"/>
                  </a:cubicBezTo>
                  <a:cubicBezTo>
                    <a:pt x="37" y="7"/>
                    <a:pt x="53" y="2"/>
                    <a:pt x="70" y="0"/>
                  </a:cubicBezTo>
                  <a:cubicBezTo>
                    <a:pt x="64" y="6"/>
                    <a:pt x="57" y="12"/>
                    <a:pt x="49" y="16"/>
                  </a:cubicBezTo>
                  <a:cubicBezTo>
                    <a:pt x="34" y="25"/>
                    <a:pt x="17" y="30"/>
                    <a:pt x="0" y="30"/>
                  </a:cubicBezTo>
                  <a:lnTo>
                    <a:pt x="1" y="3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 name="Google Shape;585;p29">
              <a:extLst>
                <a:ext uri="{FF2B5EF4-FFF2-40B4-BE49-F238E27FC236}">
                  <a16:creationId xmlns:a16="http://schemas.microsoft.com/office/drawing/2014/main" id="{C8132F61-D1BC-2CE0-40D4-540DD5043D20}"/>
                </a:ext>
              </a:extLst>
            </p:cNvPr>
            <p:cNvSpPr/>
            <p:nvPr/>
          </p:nvSpPr>
          <p:spPr>
            <a:xfrm>
              <a:off x="3519720" y="3809880"/>
              <a:ext cx="12600" cy="24840"/>
            </a:xfrm>
            <a:custGeom>
              <a:avLst/>
              <a:gdLst/>
              <a:ahLst/>
              <a:cxnLst/>
              <a:rect l="l" t="t" r="r" b="b"/>
              <a:pathLst>
                <a:path w="35" h="69" extrusionOk="0">
                  <a:moveTo>
                    <a:pt x="34" y="0"/>
                  </a:moveTo>
                  <a:cubicBezTo>
                    <a:pt x="31" y="16"/>
                    <a:pt x="26" y="31"/>
                    <a:pt x="18" y="44"/>
                  </a:cubicBezTo>
                  <a:cubicBezTo>
                    <a:pt x="13" y="53"/>
                    <a:pt x="7" y="61"/>
                    <a:pt x="0" y="68"/>
                  </a:cubicBezTo>
                  <a:cubicBezTo>
                    <a:pt x="1" y="53"/>
                    <a:pt x="5" y="39"/>
                    <a:pt x="13" y="25"/>
                  </a:cubicBezTo>
                  <a:cubicBezTo>
                    <a:pt x="18" y="16"/>
                    <a:pt x="25" y="7"/>
                    <a:pt x="3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 name="Google Shape;586;p29">
              <a:extLst>
                <a:ext uri="{FF2B5EF4-FFF2-40B4-BE49-F238E27FC236}">
                  <a16:creationId xmlns:a16="http://schemas.microsoft.com/office/drawing/2014/main" id="{D0C3956D-48B8-BB13-10B3-83181A498ED0}"/>
                </a:ext>
              </a:extLst>
            </p:cNvPr>
            <p:cNvSpPr/>
            <p:nvPr/>
          </p:nvSpPr>
          <p:spPr>
            <a:xfrm>
              <a:off x="3415680" y="3603600"/>
              <a:ext cx="30600" cy="10800"/>
            </a:xfrm>
            <a:custGeom>
              <a:avLst/>
              <a:gdLst/>
              <a:ahLst/>
              <a:cxnLst/>
              <a:rect l="l" t="t" r="r" b="b"/>
              <a:pathLst>
                <a:path w="85" h="30" extrusionOk="0">
                  <a:moveTo>
                    <a:pt x="84" y="28"/>
                  </a:moveTo>
                  <a:cubicBezTo>
                    <a:pt x="82" y="26"/>
                    <a:pt x="79" y="24"/>
                    <a:pt x="77" y="23"/>
                  </a:cubicBezTo>
                  <a:cubicBezTo>
                    <a:pt x="70" y="19"/>
                    <a:pt x="62" y="17"/>
                    <a:pt x="54" y="17"/>
                  </a:cubicBezTo>
                  <a:cubicBezTo>
                    <a:pt x="47" y="17"/>
                    <a:pt x="40" y="19"/>
                    <a:pt x="33" y="22"/>
                  </a:cubicBezTo>
                  <a:cubicBezTo>
                    <a:pt x="30" y="24"/>
                    <a:pt x="25" y="25"/>
                    <a:pt x="21" y="25"/>
                  </a:cubicBezTo>
                  <a:cubicBezTo>
                    <a:pt x="16" y="25"/>
                    <a:pt x="11" y="23"/>
                    <a:pt x="6" y="21"/>
                  </a:cubicBezTo>
                  <a:cubicBezTo>
                    <a:pt x="4" y="19"/>
                    <a:pt x="2" y="17"/>
                    <a:pt x="0" y="15"/>
                  </a:cubicBezTo>
                  <a:cubicBezTo>
                    <a:pt x="36" y="0"/>
                    <a:pt x="63" y="4"/>
                    <a:pt x="84" y="29"/>
                  </a:cubicBezTo>
                  <a:lnTo>
                    <a:pt x="84" y="2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29">
              <a:extLst>
                <a:ext uri="{FF2B5EF4-FFF2-40B4-BE49-F238E27FC236}">
                  <a16:creationId xmlns:a16="http://schemas.microsoft.com/office/drawing/2014/main" id="{732CC284-9054-EB67-607B-20920D8C16FF}"/>
                </a:ext>
              </a:extLst>
            </p:cNvPr>
            <p:cNvSpPr/>
            <p:nvPr/>
          </p:nvSpPr>
          <p:spPr>
            <a:xfrm>
              <a:off x="2958120" y="3595320"/>
              <a:ext cx="26640" cy="15120"/>
            </a:xfrm>
            <a:custGeom>
              <a:avLst/>
              <a:gdLst/>
              <a:ahLst/>
              <a:cxnLst/>
              <a:rect l="l" t="t" r="r" b="b"/>
              <a:pathLst>
                <a:path w="74" h="42" extrusionOk="0">
                  <a:moveTo>
                    <a:pt x="73" y="37"/>
                  </a:moveTo>
                  <a:cubicBezTo>
                    <a:pt x="33" y="41"/>
                    <a:pt x="33" y="41"/>
                    <a:pt x="0" y="0"/>
                  </a:cubicBezTo>
                  <a:cubicBezTo>
                    <a:pt x="33" y="5"/>
                    <a:pt x="48" y="31"/>
                    <a:pt x="73"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29">
              <a:extLst>
                <a:ext uri="{FF2B5EF4-FFF2-40B4-BE49-F238E27FC236}">
                  <a16:creationId xmlns:a16="http://schemas.microsoft.com/office/drawing/2014/main" id="{1CF8FC05-DDF7-F77E-EC18-DA401B0CC773}"/>
                </a:ext>
              </a:extLst>
            </p:cNvPr>
            <p:cNvSpPr/>
            <p:nvPr/>
          </p:nvSpPr>
          <p:spPr>
            <a:xfrm>
              <a:off x="3321720" y="3811320"/>
              <a:ext cx="31680" cy="3600"/>
            </a:xfrm>
            <a:custGeom>
              <a:avLst/>
              <a:gdLst/>
              <a:ahLst/>
              <a:cxnLst/>
              <a:rect l="l" t="t" r="r" b="b"/>
              <a:pathLst>
                <a:path w="88" h="10" extrusionOk="0">
                  <a:moveTo>
                    <a:pt x="87" y="9"/>
                  </a:moveTo>
                  <a:lnTo>
                    <a:pt x="0" y="9"/>
                  </a:lnTo>
                  <a:cubicBezTo>
                    <a:pt x="14" y="3"/>
                    <a:pt x="29" y="0"/>
                    <a:pt x="44" y="0"/>
                  </a:cubicBezTo>
                  <a:cubicBezTo>
                    <a:pt x="58" y="0"/>
                    <a:pt x="73" y="3"/>
                    <a:pt x="87"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 name="Google Shape;589;p29">
              <a:extLst>
                <a:ext uri="{FF2B5EF4-FFF2-40B4-BE49-F238E27FC236}">
                  <a16:creationId xmlns:a16="http://schemas.microsoft.com/office/drawing/2014/main" id="{FB511659-5309-A9DA-C871-1BF93E54E5CF}"/>
                </a:ext>
              </a:extLst>
            </p:cNvPr>
            <p:cNvSpPr/>
            <p:nvPr/>
          </p:nvSpPr>
          <p:spPr>
            <a:xfrm>
              <a:off x="3205440" y="4075560"/>
              <a:ext cx="18360" cy="15840"/>
            </a:xfrm>
            <a:custGeom>
              <a:avLst/>
              <a:gdLst/>
              <a:ahLst/>
              <a:cxnLst/>
              <a:rect l="l" t="t" r="r" b="b"/>
              <a:pathLst>
                <a:path w="51" h="44" extrusionOk="0">
                  <a:moveTo>
                    <a:pt x="0" y="0"/>
                  </a:moveTo>
                  <a:lnTo>
                    <a:pt x="50" y="43"/>
                  </a:lnTo>
                  <a:cubicBezTo>
                    <a:pt x="21" y="38"/>
                    <a:pt x="21" y="38"/>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 name="Google Shape;590;p29">
              <a:extLst>
                <a:ext uri="{FF2B5EF4-FFF2-40B4-BE49-F238E27FC236}">
                  <a16:creationId xmlns:a16="http://schemas.microsoft.com/office/drawing/2014/main" id="{7DA3BF72-64F4-D84C-D2EE-7CF9691E218C}"/>
                </a:ext>
              </a:extLst>
            </p:cNvPr>
            <p:cNvSpPr/>
            <p:nvPr/>
          </p:nvSpPr>
          <p:spPr>
            <a:xfrm>
              <a:off x="3605040" y="4017240"/>
              <a:ext cx="18720" cy="15120"/>
            </a:xfrm>
            <a:custGeom>
              <a:avLst/>
              <a:gdLst/>
              <a:ahLst/>
              <a:cxnLst/>
              <a:rect l="l" t="t" r="r" b="b"/>
              <a:pathLst>
                <a:path w="52" h="42" extrusionOk="0">
                  <a:moveTo>
                    <a:pt x="0" y="41"/>
                  </a:moveTo>
                  <a:cubicBezTo>
                    <a:pt x="11" y="27"/>
                    <a:pt x="25" y="15"/>
                    <a:pt x="41" y="6"/>
                  </a:cubicBezTo>
                  <a:cubicBezTo>
                    <a:pt x="44" y="4"/>
                    <a:pt x="48" y="2"/>
                    <a:pt x="51" y="0"/>
                  </a:cubicBezTo>
                  <a:cubicBezTo>
                    <a:pt x="51" y="2"/>
                    <a:pt x="50" y="4"/>
                    <a:pt x="49" y="6"/>
                  </a:cubicBezTo>
                  <a:cubicBezTo>
                    <a:pt x="42" y="17"/>
                    <a:pt x="32" y="27"/>
                    <a:pt x="21" y="33"/>
                  </a:cubicBezTo>
                  <a:cubicBezTo>
                    <a:pt x="14" y="37"/>
                    <a:pt x="7" y="40"/>
                    <a:pt x="0" y="4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 name="Google Shape;591;p29">
              <a:extLst>
                <a:ext uri="{FF2B5EF4-FFF2-40B4-BE49-F238E27FC236}">
                  <a16:creationId xmlns:a16="http://schemas.microsoft.com/office/drawing/2014/main" id="{AD7884D4-3DE1-2A77-C1C5-CDF708DEE365}"/>
                </a:ext>
              </a:extLst>
            </p:cNvPr>
            <p:cNvSpPr/>
            <p:nvPr/>
          </p:nvSpPr>
          <p:spPr>
            <a:xfrm>
              <a:off x="2946960" y="3684240"/>
              <a:ext cx="15840" cy="27000"/>
            </a:xfrm>
            <a:custGeom>
              <a:avLst/>
              <a:gdLst/>
              <a:ahLst/>
              <a:cxnLst/>
              <a:rect l="l" t="t" r="r" b="b"/>
              <a:pathLst>
                <a:path w="44" h="75" extrusionOk="0">
                  <a:moveTo>
                    <a:pt x="43" y="73"/>
                  </a:moveTo>
                  <a:cubicBezTo>
                    <a:pt x="14" y="57"/>
                    <a:pt x="10" y="27"/>
                    <a:pt x="0" y="0"/>
                  </a:cubicBezTo>
                  <a:cubicBezTo>
                    <a:pt x="10" y="9"/>
                    <a:pt x="18" y="20"/>
                    <a:pt x="25" y="32"/>
                  </a:cubicBezTo>
                  <a:cubicBezTo>
                    <a:pt x="33" y="45"/>
                    <a:pt x="38" y="59"/>
                    <a:pt x="42" y="74"/>
                  </a:cubicBezTo>
                  <a:lnTo>
                    <a:pt x="43" y="7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592;p29">
              <a:extLst>
                <a:ext uri="{FF2B5EF4-FFF2-40B4-BE49-F238E27FC236}">
                  <a16:creationId xmlns:a16="http://schemas.microsoft.com/office/drawing/2014/main" id="{F8A264F1-1ECD-1C18-02D7-D2E21E930C26}"/>
                </a:ext>
              </a:extLst>
            </p:cNvPr>
            <p:cNvSpPr/>
            <p:nvPr/>
          </p:nvSpPr>
          <p:spPr>
            <a:xfrm>
              <a:off x="3634920" y="3445560"/>
              <a:ext cx="26640" cy="7920"/>
            </a:xfrm>
            <a:custGeom>
              <a:avLst/>
              <a:gdLst/>
              <a:ahLst/>
              <a:cxnLst/>
              <a:rect l="l" t="t" r="r" b="b"/>
              <a:pathLst>
                <a:path w="74" h="22" extrusionOk="0">
                  <a:moveTo>
                    <a:pt x="0" y="21"/>
                  </a:moveTo>
                  <a:cubicBezTo>
                    <a:pt x="4" y="16"/>
                    <a:pt x="9" y="12"/>
                    <a:pt x="15" y="9"/>
                  </a:cubicBezTo>
                  <a:cubicBezTo>
                    <a:pt x="26" y="3"/>
                    <a:pt x="38" y="0"/>
                    <a:pt x="50" y="0"/>
                  </a:cubicBezTo>
                  <a:cubicBezTo>
                    <a:pt x="58" y="0"/>
                    <a:pt x="66" y="1"/>
                    <a:pt x="73" y="4"/>
                  </a:cubicBezTo>
                  <a:cubicBezTo>
                    <a:pt x="50" y="14"/>
                    <a:pt x="25" y="20"/>
                    <a:pt x="0"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29">
              <a:extLst>
                <a:ext uri="{FF2B5EF4-FFF2-40B4-BE49-F238E27FC236}">
                  <a16:creationId xmlns:a16="http://schemas.microsoft.com/office/drawing/2014/main" id="{EC6D5BBD-881C-5B0F-031B-3625E1EADBAB}"/>
                </a:ext>
              </a:extLst>
            </p:cNvPr>
            <p:cNvSpPr/>
            <p:nvPr/>
          </p:nvSpPr>
          <p:spPr>
            <a:xfrm>
              <a:off x="3550320" y="3673080"/>
              <a:ext cx="11520" cy="33120"/>
            </a:xfrm>
            <a:custGeom>
              <a:avLst/>
              <a:gdLst/>
              <a:ahLst/>
              <a:cxnLst/>
              <a:rect l="l" t="t" r="r" b="b"/>
              <a:pathLst>
                <a:path w="32" h="92" extrusionOk="0">
                  <a:moveTo>
                    <a:pt x="9" y="91"/>
                  </a:moveTo>
                  <a:cubicBezTo>
                    <a:pt x="3" y="75"/>
                    <a:pt x="0" y="71"/>
                    <a:pt x="1" y="69"/>
                  </a:cubicBezTo>
                  <a:cubicBezTo>
                    <a:pt x="4" y="47"/>
                    <a:pt x="8" y="26"/>
                    <a:pt x="13" y="0"/>
                  </a:cubicBezTo>
                  <a:cubicBezTo>
                    <a:pt x="31" y="32"/>
                    <a:pt x="6" y="53"/>
                    <a:pt x="9" y="9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29">
              <a:extLst>
                <a:ext uri="{FF2B5EF4-FFF2-40B4-BE49-F238E27FC236}">
                  <a16:creationId xmlns:a16="http://schemas.microsoft.com/office/drawing/2014/main" id="{BF9BCF97-5618-FC3C-498A-33F3509E319C}"/>
                </a:ext>
              </a:extLst>
            </p:cNvPr>
            <p:cNvSpPr/>
            <p:nvPr/>
          </p:nvSpPr>
          <p:spPr>
            <a:xfrm>
              <a:off x="2934360" y="3817800"/>
              <a:ext cx="16560" cy="20160"/>
            </a:xfrm>
            <a:custGeom>
              <a:avLst/>
              <a:gdLst/>
              <a:ahLst/>
              <a:cxnLst/>
              <a:rect l="l" t="t" r="r" b="b"/>
              <a:pathLst>
                <a:path w="46" h="56" extrusionOk="0">
                  <a:moveTo>
                    <a:pt x="45" y="55"/>
                  </a:moveTo>
                  <a:lnTo>
                    <a:pt x="0" y="0"/>
                  </a:lnTo>
                  <a:cubicBezTo>
                    <a:pt x="28" y="5"/>
                    <a:pt x="28" y="5"/>
                    <a:pt x="45" y="5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29">
              <a:extLst>
                <a:ext uri="{FF2B5EF4-FFF2-40B4-BE49-F238E27FC236}">
                  <a16:creationId xmlns:a16="http://schemas.microsoft.com/office/drawing/2014/main" id="{F16F9C3A-CA3F-066B-D6CC-376FC8982104}"/>
                </a:ext>
              </a:extLst>
            </p:cNvPr>
            <p:cNvSpPr/>
            <p:nvPr/>
          </p:nvSpPr>
          <p:spPr>
            <a:xfrm>
              <a:off x="3740760" y="3853440"/>
              <a:ext cx="15120" cy="26640"/>
            </a:xfrm>
            <a:custGeom>
              <a:avLst/>
              <a:gdLst/>
              <a:ahLst/>
              <a:cxnLst/>
              <a:rect l="l" t="t" r="r" b="b"/>
              <a:pathLst>
                <a:path w="42" h="74" extrusionOk="0">
                  <a:moveTo>
                    <a:pt x="0" y="73"/>
                  </a:moveTo>
                  <a:cubicBezTo>
                    <a:pt x="2" y="58"/>
                    <a:pt x="7" y="44"/>
                    <a:pt x="15" y="32"/>
                  </a:cubicBezTo>
                  <a:cubicBezTo>
                    <a:pt x="22" y="20"/>
                    <a:pt x="31" y="9"/>
                    <a:pt x="41" y="0"/>
                  </a:cubicBezTo>
                  <a:cubicBezTo>
                    <a:pt x="37" y="14"/>
                    <a:pt x="31" y="27"/>
                    <a:pt x="24" y="40"/>
                  </a:cubicBezTo>
                  <a:cubicBezTo>
                    <a:pt x="17" y="51"/>
                    <a:pt x="9" y="62"/>
                    <a:pt x="0" y="7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596;p29">
              <a:extLst>
                <a:ext uri="{FF2B5EF4-FFF2-40B4-BE49-F238E27FC236}">
                  <a16:creationId xmlns:a16="http://schemas.microsoft.com/office/drawing/2014/main" id="{2C935C6C-FF88-C200-C105-AC50B5A12ADD}"/>
                </a:ext>
              </a:extLst>
            </p:cNvPr>
            <p:cNvSpPr/>
            <p:nvPr/>
          </p:nvSpPr>
          <p:spPr>
            <a:xfrm>
              <a:off x="3124080" y="3952800"/>
              <a:ext cx="11520" cy="12960"/>
            </a:xfrm>
            <a:custGeom>
              <a:avLst/>
              <a:gdLst/>
              <a:ahLst/>
              <a:cxnLst/>
              <a:rect l="l" t="t" r="r" b="b"/>
              <a:pathLst>
                <a:path w="32" h="36" extrusionOk="0">
                  <a:moveTo>
                    <a:pt x="31" y="35"/>
                  </a:moveTo>
                  <a:cubicBezTo>
                    <a:pt x="18" y="26"/>
                    <a:pt x="7" y="14"/>
                    <a:pt x="0" y="0"/>
                  </a:cubicBezTo>
                  <a:lnTo>
                    <a:pt x="31" y="3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597;p29">
              <a:extLst>
                <a:ext uri="{FF2B5EF4-FFF2-40B4-BE49-F238E27FC236}">
                  <a16:creationId xmlns:a16="http://schemas.microsoft.com/office/drawing/2014/main" id="{D919EF14-7090-CD9D-A689-E88AA531E374}"/>
                </a:ext>
              </a:extLst>
            </p:cNvPr>
            <p:cNvSpPr/>
            <p:nvPr/>
          </p:nvSpPr>
          <p:spPr>
            <a:xfrm>
              <a:off x="2960280" y="4007160"/>
              <a:ext cx="14760" cy="22320"/>
            </a:xfrm>
            <a:custGeom>
              <a:avLst/>
              <a:gdLst/>
              <a:ahLst/>
              <a:cxnLst/>
              <a:rect l="l" t="t" r="r" b="b"/>
              <a:pathLst>
                <a:path w="41" h="62" extrusionOk="0">
                  <a:moveTo>
                    <a:pt x="40" y="60"/>
                  </a:moveTo>
                  <a:cubicBezTo>
                    <a:pt x="11" y="52"/>
                    <a:pt x="9" y="23"/>
                    <a:pt x="0" y="0"/>
                  </a:cubicBezTo>
                  <a:cubicBezTo>
                    <a:pt x="11" y="9"/>
                    <a:pt x="21" y="19"/>
                    <a:pt x="28" y="31"/>
                  </a:cubicBezTo>
                  <a:cubicBezTo>
                    <a:pt x="33" y="41"/>
                    <a:pt x="37" y="51"/>
                    <a:pt x="39" y="61"/>
                  </a:cubicBezTo>
                  <a:lnTo>
                    <a:pt x="40" y="6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 name="Google Shape;598;p29">
              <a:extLst>
                <a:ext uri="{FF2B5EF4-FFF2-40B4-BE49-F238E27FC236}">
                  <a16:creationId xmlns:a16="http://schemas.microsoft.com/office/drawing/2014/main" id="{01166199-8379-99B4-628C-1C4C9982FEC8}"/>
                </a:ext>
              </a:extLst>
            </p:cNvPr>
            <p:cNvSpPr/>
            <p:nvPr/>
          </p:nvSpPr>
          <p:spPr>
            <a:xfrm>
              <a:off x="3261600" y="4012920"/>
              <a:ext cx="17280" cy="15480"/>
            </a:xfrm>
            <a:custGeom>
              <a:avLst/>
              <a:gdLst/>
              <a:ahLst/>
              <a:cxnLst/>
              <a:rect l="l" t="t" r="r" b="b"/>
              <a:pathLst>
                <a:path w="48" h="43" extrusionOk="0">
                  <a:moveTo>
                    <a:pt x="0" y="0"/>
                  </a:moveTo>
                  <a:cubicBezTo>
                    <a:pt x="5" y="2"/>
                    <a:pt x="9" y="5"/>
                    <a:pt x="13" y="7"/>
                  </a:cubicBezTo>
                  <a:cubicBezTo>
                    <a:pt x="27" y="15"/>
                    <a:pt x="38" y="25"/>
                    <a:pt x="46" y="39"/>
                  </a:cubicBezTo>
                  <a:cubicBezTo>
                    <a:pt x="46" y="40"/>
                    <a:pt x="47" y="41"/>
                    <a:pt x="47" y="42"/>
                  </a:cubicBezTo>
                  <a:cubicBezTo>
                    <a:pt x="41" y="40"/>
                    <a:pt x="34" y="38"/>
                    <a:pt x="28" y="34"/>
                  </a:cubicBezTo>
                  <a:cubicBezTo>
                    <a:pt x="19" y="29"/>
                    <a:pt x="11" y="21"/>
                    <a:pt x="5" y="11"/>
                  </a:cubicBezTo>
                  <a:cubicBezTo>
                    <a:pt x="3" y="8"/>
                    <a:pt x="1" y="4"/>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 name="Google Shape;599;p29">
              <a:extLst>
                <a:ext uri="{FF2B5EF4-FFF2-40B4-BE49-F238E27FC236}">
                  <a16:creationId xmlns:a16="http://schemas.microsoft.com/office/drawing/2014/main" id="{14BAC112-3DAD-8E3E-F332-81BBA76D81B4}"/>
                </a:ext>
              </a:extLst>
            </p:cNvPr>
            <p:cNvSpPr/>
            <p:nvPr/>
          </p:nvSpPr>
          <p:spPr>
            <a:xfrm>
              <a:off x="2973960" y="4028760"/>
              <a:ext cx="21960" cy="16200"/>
            </a:xfrm>
            <a:custGeom>
              <a:avLst/>
              <a:gdLst/>
              <a:ahLst/>
              <a:cxnLst/>
              <a:rect l="l" t="t" r="r" b="b"/>
              <a:pathLst>
                <a:path w="61" h="45" extrusionOk="0">
                  <a:moveTo>
                    <a:pt x="0" y="1"/>
                  </a:moveTo>
                  <a:cubicBezTo>
                    <a:pt x="23" y="6"/>
                    <a:pt x="31" y="29"/>
                    <a:pt x="60" y="44"/>
                  </a:cubicBezTo>
                  <a:cubicBezTo>
                    <a:pt x="16" y="33"/>
                    <a:pt x="16" y="33"/>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 name="Google Shape;600;p29">
              <a:extLst>
                <a:ext uri="{FF2B5EF4-FFF2-40B4-BE49-F238E27FC236}">
                  <a16:creationId xmlns:a16="http://schemas.microsoft.com/office/drawing/2014/main" id="{0178552A-BA61-238B-62DF-D35379D4465D}"/>
                </a:ext>
              </a:extLst>
            </p:cNvPr>
            <p:cNvSpPr/>
            <p:nvPr/>
          </p:nvSpPr>
          <p:spPr>
            <a:xfrm>
              <a:off x="3438000" y="4043520"/>
              <a:ext cx="14040" cy="16200"/>
            </a:xfrm>
            <a:custGeom>
              <a:avLst/>
              <a:gdLst/>
              <a:ahLst/>
              <a:cxnLst/>
              <a:rect l="l" t="t" r="r" b="b"/>
              <a:pathLst>
                <a:path w="39" h="45" extrusionOk="0">
                  <a:moveTo>
                    <a:pt x="0" y="44"/>
                  </a:moveTo>
                  <a:cubicBezTo>
                    <a:pt x="2" y="40"/>
                    <a:pt x="4" y="35"/>
                    <a:pt x="6" y="32"/>
                  </a:cubicBezTo>
                  <a:cubicBezTo>
                    <a:pt x="13" y="19"/>
                    <a:pt x="24" y="8"/>
                    <a:pt x="37" y="0"/>
                  </a:cubicBezTo>
                  <a:lnTo>
                    <a:pt x="38" y="0"/>
                  </a:lnTo>
                  <a:cubicBezTo>
                    <a:pt x="37" y="5"/>
                    <a:pt x="35" y="10"/>
                    <a:pt x="32" y="15"/>
                  </a:cubicBezTo>
                  <a:cubicBezTo>
                    <a:pt x="26" y="26"/>
                    <a:pt x="17" y="34"/>
                    <a:pt x="7" y="40"/>
                  </a:cubicBezTo>
                  <a:cubicBezTo>
                    <a:pt x="5" y="42"/>
                    <a:pt x="2" y="43"/>
                    <a:pt x="0" y="4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29">
              <a:extLst>
                <a:ext uri="{FF2B5EF4-FFF2-40B4-BE49-F238E27FC236}">
                  <a16:creationId xmlns:a16="http://schemas.microsoft.com/office/drawing/2014/main" id="{662050D9-31C7-6821-4BE1-EFAB014FC340}"/>
                </a:ext>
              </a:extLst>
            </p:cNvPr>
            <p:cNvSpPr/>
            <p:nvPr/>
          </p:nvSpPr>
          <p:spPr>
            <a:xfrm>
              <a:off x="2925720" y="4099680"/>
              <a:ext cx="25920" cy="19080"/>
            </a:xfrm>
            <a:custGeom>
              <a:avLst/>
              <a:gdLst/>
              <a:ahLst/>
              <a:cxnLst/>
              <a:rect l="l" t="t" r="r" b="b"/>
              <a:pathLst>
                <a:path w="72" h="53" extrusionOk="0">
                  <a:moveTo>
                    <a:pt x="0" y="5"/>
                  </a:moveTo>
                  <a:cubicBezTo>
                    <a:pt x="19" y="0"/>
                    <a:pt x="35" y="14"/>
                    <a:pt x="53" y="16"/>
                  </a:cubicBezTo>
                  <a:cubicBezTo>
                    <a:pt x="71" y="19"/>
                    <a:pt x="58" y="31"/>
                    <a:pt x="55" y="38"/>
                  </a:cubicBezTo>
                  <a:cubicBezTo>
                    <a:pt x="50" y="52"/>
                    <a:pt x="47" y="40"/>
                    <a:pt x="43" y="35"/>
                  </a:cubicBezTo>
                  <a:cubicBezTo>
                    <a:pt x="33" y="20"/>
                    <a:pt x="8" y="25"/>
                    <a:pt x="1" y="5"/>
                  </a:cubicBezTo>
                  <a:lnTo>
                    <a:pt x="0"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29">
              <a:extLst>
                <a:ext uri="{FF2B5EF4-FFF2-40B4-BE49-F238E27FC236}">
                  <a16:creationId xmlns:a16="http://schemas.microsoft.com/office/drawing/2014/main" id="{A955E523-93DF-E705-CB48-5B013ACD35FF}"/>
                </a:ext>
              </a:extLst>
            </p:cNvPr>
            <p:cNvSpPr/>
            <p:nvPr/>
          </p:nvSpPr>
          <p:spPr>
            <a:xfrm>
              <a:off x="3059280" y="3484080"/>
              <a:ext cx="17280" cy="14760"/>
            </a:xfrm>
            <a:custGeom>
              <a:avLst/>
              <a:gdLst/>
              <a:ahLst/>
              <a:cxnLst/>
              <a:rect l="l" t="t" r="r" b="b"/>
              <a:pathLst>
                <a:path w="48" h="41" extrusionOk="0">
                  <a:moveTo>
                    <a:pt x="47" y="40"/>
                  </a:moveTo>
                  <a:lnTo>
                    <a:pt x="0" y="0"/>
                  </a:lnTo>
                  <a:cubicBezTo>
                    <a:pt x="30" y="8"/>
                    <a:pt x="30" y="8"/>
                    <a:pt x="47" y="4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29">
              <a:extLst>
                <a:ext uri="{FF2B5EF4-FFF2-40B4-BE49-F238E27FC236}">
                  <a16:creationId xmlns:a16="http://schemas.microsoft.com/office/drawing/2014/main" id="{ECEFB2DC-D381-48A2-3F14-409ED5E435DA}"/>
                </a:ext>
              </a:extLst>
            </p:cNvPr>
            <p:cNvSpPr/>
            <p:nvPr/>
          </p:nvSpPr>
          <p:spPr>
            <a:xfrm>
              <a:off x="3360240" y="3581280"/>
              <a:ext cx="25560" cy="11160"/>
            </a:xfrm>
            <a:custGeom>
              <a:avLst/>
              <a:gdLst/>
              <a:ahLst/>
              <a:cxnLst/>
              <a:rect l="l" t="t" r="r" b="b"/>
              <a:pathLst>
                <a:path w="71" h="31" extrusionOk="0">
                  <a:moveTo>
                    <a:pt x="0" y="3"/>
                  </a:moveTo>
                  <a:cubicBezTo>
                    <a:pt x="28" y="0"/>
                    <a:pt x="48" y="18"/>
                    <a:pt x="70" y="30"/>
                  </a:cubicBezTo>
                  <a:lnTo>
                    <a:pt x="69" y="30"/>
                  </a:lnTo>
                  <a:cubicBezTo>
                    <a:pt x="52" y="30"/>
                    <a:pt x="36" y="25"/>
                    <a:pt x="21" y="17"/>
                  </a:cubicBezTo>
                  <a:cubicBezTo>
                    <a:pt x="14" y="13"/>
                    <a:pt x="7" y="7"/>
                    <a:pt x="1" y="1"/>
                  </a:cubicBezTo>
                  <a:lnTo>
                    <a:pt x="0"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29">
              <a:extLst>
                <a:ext uri="{FF2B5EF4-FFF2-40B4-BE49-F238E27FC236}">
                  <a16:creationId xmlns:a16="http://schemas.microsoft.com/office/drawing/2014/main" id="{1F8EFC15-2B5D-4280-7C25-735EC73D5A77}"/>
                </a:ext>
              </a:extLst>
            </p:cNvPr>
            <p:cNvSpPr/>
            <p:nvPr/>
          </p:nvSpPr>
          <p:spPr>
            <a:xfrm>
              <a:off x="2878920" y="3610800"/>
              <a:ext cx="17280" cy="14400"/>
            </a:xfrm>
            <a:custGeom>
              <a:avLst/>
              <a:gdLst/>
              <a:ahLst/>
              <a:cxnLst/>
              <a:rect l="l" t="t" r="r" b="b"/>
              <a:pathLst>
                <a:path w="48" h="40" extrusionOk="0">
                  <a:moveTo>
                    <a:pt x="47" y="39"/>
                  </a:moveTo>
                  <a:cubicBezTo>
                    <a:pt x="41" y="37"/>
                    <a:pt x="36" y="35"/>
                    <a:pt x="30" y="32"/>
                  </a:cubicBezTo>
                  <a:cubicBezTo>
                    <a:pt x="18" y="24"/>
                    <a:pt x="8" y="14"/>
                    <a:pt x="1" y="2"/>
                  </a:cubicBezTo>
                  <a:cubicBezTo>
                    <a:pt x="0" y="1"/>
                    <a:pt x="0" y="1"/>
                    <a:pt x="0" y="0"/>
                  </a:cubicBezTo>
                  <a:cubicBezTo>
                    <a:pt x="22" y="4"/>
                    <a:pt x="34" y="22"/>
                    <a:pt x="47" y="3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 name="Google Shape;605;p29">
              <a:extLst>
                <a:ext uri="{FF2B5EF4-FFF2-40B4-BE49-F238E27FC236}">
                  <a16:creationId xmlns:a16="http://schemas.microsoft.com/office/drawing/2014/main" id="{519EFF94-1B5A-E354-A070-ED5F699436EB}"/>
                </a:ext>
              </a:extLst>
            </p:cNvPr>
            <p:cNvSpPr/>
            <p:nvPr/>
          </p:nvSpPr>
          <p:spPr>
            <a:xfrm>
              <a:off x="3445920" y="3606480"/>
              <a:ext cx="35280" cy="12600"/>
            </a:xfrm>
            <a:custGeom>
              <a:avLst/>
              <a:gdLst/>
              <a:ahLst/>
              <a:cxnLst/>
              <a:rect l="l" t="t" r="r" b="b"/>
              <a:pathLst>
                <a:path w="98" h="35" extrusionOk="0">
                  <a:moveTo>
                    <a:pt x="0" y="20"/>
                  </a:moveTo>
                  <a:cubicBezTo>
                    <a:pt x="31" y="0"/>
                    <a:pt x="60" y="16"/>
                    <a:pt x="97" y="28"/>
                  </a:cubicBezTo>
                  <a:cubicBezTo>
                    <a:pt x="58" y="34"/>
                    <a:pt x="30" y="13"/>
                    <a:pt x="0" y="19"/>
                  </a:cubicBezTo>
                  <a:lnTo>
                    <a:pt x="0" y="2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 name="Google Shape;606;p29">
              <a:extLst>
                <a:ext uri="{FF2B5EF4-FFF2-40B4-BE49-F238E27FC236}">
                  <a16:creationId xmlns:a16="http://schemas.microsoft.com/office/drawing/2014/main" id="{54323284-4EFA-CFD6-CF68-268F58DB77AF}"/>
                </a:ext>
              </a:extLst>
            </p:cNvPr>
            <p:cNvSpPr/>
            <p:nvPr/>
          </p:nvSpPr>
          <p:spPr>
            <a:xfrm>
              <a:off x="3630600" y="3671640"/>
              <a:ext cx="18000" cy="9720"/>
            </a:xfrm>
            <a:custGeom>
              <a:avLst/>
              <a:gdLst/>
              <a:ahLst/>
              <a:cxnLst/>
              <a:rect l="l" t="t" r="r" b="b"/>
              <a:pathLst>
                <a:path w="50" h="27" extrusionOk="0">
                  <a:moveTo>
                    <a:pt x="0" y="26"/>
                  </a:moveTo>
                  <a:cubicBezTo>
                    <a:pt x="11" y="5"/>
                    <a:pt x="31" y="7"/>
                    <a:pt x="49" y="0"/>
                  </a:cubicBezTo>
                  <a:cubicBezTo>
                    <a:pt x="44" y="8"/>
                    <a:pt x="37" y="14"/>
                    <a:pt x="29" y="19"/>
                  </a:cubicBezTo>
                  <a:cubicBezTo>
                    <a:pt x="21" y="24"/>
                    <a:pt x="11" y="26"/>
                    <a:pt x="1" y="26"/>
                  </a:cubicBezTo>
                  <a:lnTo>
                    <a:pt x="0" y="2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607;p29">
              <a:extLst>
                <a:ext uri="{FF2B5EF4-FFF2-40B4-BE49-F238E27FC236}">
                  <a16:creationId xmlns:a16="http://schemas.microsoft.com/office/drawing/2014/main" id="{E81D74F9-0FA8-7BE0-76E7-F5B9D0B8A1CC}"/>
                </a:ext>
              </a:extLst>
            </p:cNvPr>
            <p:cNvSpPr/>
            <p:nvPr/>
          </p:nvSpPr>
          <p:spPr>
            <a:xfrm>
              <a:off x="3895200" y="3730320"/>
              <a:ext cx="13320" cy="11520"/>
            </a:xfrm>
            <a:custGeom>
              <a:avLst/>
              <a:gdLst/>
              <a:ahLst/>
              <a:cxnLst/>
              <a:rect l="l" t="t" r="r" b="b"/>
              <a:pathLst>
                <a:path w="37" h="32" extrusionOk="0">
                  <a:moveTo>
                    <a:pt x="36" y="31"/>
                  </a:moveTo>
                  <a:cubicBezTo>
                    <a:pt x="14" y="31"/>
                    <a:pt x="2" y="25"/>
                    <a:pt x="0" y="7"/>
                  </a:cubicBezTo>
                  <a:cubicBezTo>
                    <a:pt x="0" y="5"/>
                    <a:pt x="4" y="0"/>
                    <a:pt x="6" y="1"/>
                  </a:cubicBezTo>
                  <a:cubicBezTo>
                    <a:pt x="11" y="1"/>
                    <a:pt x="16" y="2"/>
                    <a:pt x="20" y="5"/>
                  </a:cubicBezTo>
                  <a:cubicBezTo>
                    <a:pt x="25" y="8"/>
                    <a:pt x="30" y="12"/>
                    <a:pt x="32" y="16"/>
                  </a:cubicBezTo>
                  <a:cubicBezTo>
                    <a:pt x="35" y="21"/>
                    <a:pt x="36" y="26"/>
                    <a:pt x="36" y="3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608;p29">
              <a:extLst>
                <a:ext uri="{FF2B5EF4-FFF2-40B4-BE49-F238E27FC236}">
                  <a16:creationId xmlns:a16="http://schemas.microsoft.com/office/drawing/2014/main" id="{320502AA-A51D-F9D6-96E7-1045402112AE}"/>
                </a:ext>
              </a:extLst>
            </p:cNvPr>
            <p:cNvSpPr/>
            <p:nvPr/>
          </p:nvSpPr>
          <p:spPr>
            <a:xfrm>
              <a:off x="3334320" y="3763800"/>
              <a:ext cx="25560" cy="2880"/>
            </a:xfrm>
            <a:custGeom>
              <a:avLst/>
              <a:gdLst/>
              <a:ahLst/>
              <a:cxnLst/>
              <a:rect l="l" t="t" r="r" b="b"/>
              <a:pathLst>
                <a:path w="71" h="8" extrusionOk="0">
                  <a:moveTo>
                    <a:pt x="70" y="7"/>
                  </a:moveTo>
                  <a:lnTo>
                    <a:pt x="0" y="7"/>
                  </a:lnTo>
                  <a:cubicBezTo>
                    <a:pt x="11" y="2"/>
                    <a:pt x="23" y="0"/>
                    <a:pt x="35" y="0"/>
                  </a:cubicBezTo>
                  <a:cubicBezTo>
                    <a:pt x="47" y="0"/>
                    <a:pt x="59" y="2"/>
                    <a:pt x="7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 name="Google Shape;609;p29">
              <a:extLst>
                <a:ext uri="{FF2B5EF4-FFF2-40B4-BE49-F238E27FC236}">
                  <a16:creationId xmlns:a16="http://schemas.microsoft.com/office/drawing/2014/main" id="{1A71FEC0-1F55-9E04-3F17-22BDACBACA93}"/>
                </a:ext>
              </a:extLst>
            </p:cNvPr>
            <p:cNvSpPr/>
            <p:nvPr/>
          </p:nvSpPr>
          <p:spPr>
            <a:xfrm>
              <a:off x="3484800" y="3767400"/>
              <a:ext cx="15120" cy="16560"/>
            </a:xfrm>
            <a:custGeom>
              <a:avLst/>
              <a:gdLst/>
              <a:ahLst/>
              <a:cxnLst/>
              <a:rect l="l" t="t" r="r" b="b"/>
              <a:pathLst>
                <a:path w="42" h="46" extrusionOk="0">
                  <a:moveTo>
                    <a:pt x="0" y="45"/>
                  </a:moveTo>
                  <a:lnTo>
                    <a:pt x="41" y="0"/>
                  </a:lnTo>
                  <a:cubicBezTo>
                    <a:pt x="38" y="28"/>
                    <a:pt x="38" y="28"/>
                    <a:pt x="0" y="4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 name="Google Shape;610;p29">
              <a:extLst>
                <a:ext uri="{FF2B5EF4-FFF2-40B4-BE49-F238E27FC236}">
                  <a16:creationId xmlns:a16="http://schemas.microsoft.com/office/drawing/2014/main" id="{42869C8E-5F3F-1DDB-CA81-B89751DC5177}"/>
                </a:ext>
              </a:extLst>
            </p:cNvPr>
            <p:cNvSpPr/>
            <p:nvPr/>
          </p:nvSpPr>
          <p:spPr>
            <a:xfrm>
              <a:off x="3713040" y="3827520"/>
              <a:ext cx="15120" cy="23040"/>
            </a:xfrm>
            <a:custGeom>
              <a:avLst/>
              <a:gdLst/>
              <a:ahLst/>
              <a:cxnLst/>
              <a:rect l="l" t="t" r="r" b="b"/>
              <a:pathLst>
                <a:path w="42" h="64" extrusionOk="0">
                  <a:moveTo>
                    <a:pt x="39" y="0"/>
                  </a:moveTo>
                  <a:cubicBezTo>
                    <a:pt x="36" y="27"/>
                    <a:pt x="14" y="43"/>
                    <a:pt x="0" y="63"/>
                  </a:cubicBezTo>
                  <a:cubicBezTo>
                    <a:pt x="1" y="51"/>
                    <a:pt x="4" y="41"/>
                    <a:pt x="10" y="31"/>
                  </a:cubicBezTo>
                  <a:cubicBezTo>
                    <a:pt x="17" y="19"/>
                    <a:pt x="26" y="9"/>
                    <a:pt x="38" y="2"/>
                  </a:cubicBezTo>
                  <a:cubicBezTo>
                    <a:pt x="39" y="2"/>
                    <a:pt x="40" y="2"/>
                    <a:pt x="41" y="1"/>
                  </a:cubicBezTo>
                  <a:lnTo>
                    <a:pt x="39"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29">
              <a:extLst>
                <a:ext uri="{FF2B5EF4-FFF2-40B4-BE49-F238E27FC236}">
                  <a16:creationId xmlns:a16="http://schemas.microsoft.com/office/drawing/2014/main" id="{E9E197FC-6F41-869F-84A5-BF830FEC8956}"/>
                </a:ext>
              </a:extLst>
            </p:cNvPr>
            <p:cNvSpPr/>
            <p:nvPr/>
          </p:nvSpPr>
          <p:spPr>
            <a:xfrm>
              <a:off x="3455280" y="3907440"/>
              <a:ext cx="23040" cy="15480"/>
            </a:xfrm>
            <a:custGeom>
              <a:avLst/>
              <a:gdLst/>
              <a:ahLst/>
              <a:cxnLst/>
              <a:rect l="l" t="t" r="r" b="b"/>
              <a:pathLst>
                <a:path w="64" h="43" extrusionOk="0">
                  <a:moveTo>
                    <a:pt x="63" y="4"/>
                  </a:moveTo>
                  <a:cubicBezTo>
                    <a:pt x="54" y="14"/>
                    <a:pt x="44" y="22"/>
                    <a:pt x="33" y="29"/>
                  </a:cubicBezTo>
                  <a:cubicBezTo>
                    <a:pt x="23" y="35"/>
                    <a:pt x="12" y="39"/>
                    <a:pt x="0" y="42"/>
                  </a:cubicBezTo>
                  <a:cubicBezTo>
                    <a:pt x="10" y="29"/>
                    <a:pt x="22" y="19"/>
                    <a:pt x="35" y="11"/>
                  </a:cubicBezTo>
                  <a:cubicBezTo>
                    <a:pt x="43" y="6"/>
                    <a:pt x="51" y="3"/>
                    <a:pt x="60" y="0"/>
                  </a:cubicBezTo>
                  <a:lnTo>
                    <a:pt x="63"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 name="Google Shape;612;p29">
              <a:extLst>
                <a:ext uri="{FF2B5EF4-FFF2-40B4-BE49-F238E27FC236}">
                  <a16:creationId xmlns:a16="http://schemas.microsoft.com/office/drawing/2014/main" id="{3F4A8366-E5BC-5237-9184-046DCF2391E3}"/>
                </a:ext>
              </a:extLst>
            </p:cNvPr>
            <p:cNvSpPr/>
            <p:nvPr/>
          </p:nvSpPr>
          <p:spPr>
            <a:xfrm>
              <a:off x="3817440" y="3926520"/>
              <a:ext cx="11520" cy="19440"/>
            </a:xfrm>
            <a:custGeom>
              <a:avLst/>
              <a:gdLst/>
              <a:ahLst/>
              <a:cxnLst/>
              <a:rect l="l" t="t" r="r" b="b"/>
              <a:pathLst>
                <a:path w="32" h="54" extrusionOk="0">
                  <a:moveTo>
                    <a:pt x="31" y="0"/>
                  </a:moveTo>
                  <a:cubicBezTo>
                    <a:pt x="30" y="10"/>
                    <a:pt x="26" y="20"/>
                    <a:pt x="21" y="29"/>
                  </a:cubicBezTo>
                  <a:cubicBezTo>
                    <a:pt x="16" y="38"/>
                    <a:pt x="9" y="47"/>
                    <a:pt x="0" y="53"/>
                  </a:cubicBezTo>
                  <a:cubicBezTo>
                    <a:pt x="1" y="43"/>
                    <a:pt x="5" y="33"/>
                    <a:pt x="10" y="24"/>
                  </a:cubicBezTo>
                  <a:cubicBezTo>
                    <a:pt x="15" y="15"/>
                    <a:pt x="22" y="7"/>
                    <a:pt x="3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 name="Google Shape;613;p29">
              <a:extLst>
                <a:ext uri="{FF2B5EF4-FFF2-40B4-BE49-F238E27FC236}">
                  <a16:creationId xmlns:a16="http://schemas.microsoft.com/office/drawing/2014/main" id="{9B2FB8F5-5593-E13B-3091-8D846341CDA1}"/>
                </a:ext>
              </a:extLst>
            </p:cNvPr>
            <p:cNvSpPr/>
            <p:nvPr/>
          </p:nvSpPr>
          <p:spPr>
            <a:xfrm>
              <a:off x="3394080" y="3928680"/>
              <a:ext cx="23760" cy="7920"/>
            </a:xfrm>
            <a:custGeom>
              <a:avLst/>
              <a:gdLst/>
              <a:ahLst/>
              <a:cxnLst/>
              <a:rect l="l" t="t" r="r" b="b"/>
              <a:pathLst>
                <a:path w="66" h="22" extrusionOk="0">
                  <a:moveTo>
                    <a:pt x="65" y="2"/>
                  </a:moveTo>
                  <a:cubicBezTo>
                    <a:pt x="62" y="4"/>
                    <a:pt x="60" y="5"/>
                    <a:pt x="57" y="7"/>
                  </a:cubicBezTo>
                  <a:cubicBezTo>
                    <a:pt x="42" y="15"/>
                    <a:pt x="25" y="21"/>
                    <a:pt x="8" y="21"/>
                  </a:cubicBezTo>
                  <a:cubicBezTo>
                    <a:pt x="5" y="21"/>
                    <a:pt x="3" y="21"/>
                    <a:pt x="0" y="20"/>
                  </a:cubicBezTo>
                  <a:cubicBezTo>
                    <a:pt x="4" y="16"/>
                    <a:pt x="9" y="13"/>
                    <a:pt x="14" y="10"/>
                  </a:cubicBezTo>
                  <a:cubicBezTo>
                    <a:pt x="25" y="4"/>
                    <a:pt x="36" y="0"/>
                    <a:pt x="48" y="0"/>
                  </a:cubicBezTo>
                  <a:cubicBezTo>
                    <a:pt x="54" y="0"/>
                    <a:pt x="60" y="1"/>
                    <a:pt x="65"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 name="Google Shape;614;p29">
              <a:extLst>
                <a:ext uri="{FF2B5EF4-FFF2-40B4-BE49-F238E27FC236}">
                  <a16:creationId xmlns:a16="http://schemas.microsoft.com/office/drawing/2014/main" id="{1FCC6632-9FA0-6638-5B59-8EF03AF149B4}"/>
                </a:ext>
              </a:extLst>
            </p:cNvPr>
            <p:cNvSpPr/>
            <p:nvPr/>
          </p:nvSpPr>
          <p:spPr>
            <a:xfrm>
              <a:off x="2981880" y="3932280"/>
              <a:ext cx="16560" cy="18000"/>
            </a:xfrm>
            <a:custGeom>
              <a:avLst/>
              <a:gdLst/>
              <a:ahLst/>
              <a:cxnLst/>
              <a:rect l="l" t="t" r="r" b="b"/>
              <a:pathLst>
                <a:path w="46" h="50" extrusionOk="0">
                  <a:moveTo>
                    <a:pt x="0" y="1"/>
                  </a:moveTo>
                  <a:cubicBezTo>
                    <a:pt x="26" y="8"/>
                    <a:pt x="30" y="33"/>
                    <a:pt x="45" y="49"/>
                  </a:cubicBezTo>
                  <a:cubicBezTo>
                    <a:pt x="26" y="37"/>
                    <a:pt x="2" y="28"/>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 name="Google Shape;615;p29">
              <a:extLst>
                <a:ext uri="{FF2B5EF4-FFF2-40B4-BE49-F238E27FC236}">
                  <a16:creationId xmlns:a16="http://schemas.microsoft.com/office/drawing/2014/main" id="{D8725E9C-5ADA-3E1C-186B-4EE5CE85D4CB}"/>
                </a:ext>
              </a:extLst>
            </p:cNvPr>
            <p:cNvSpPr/>
            <p:nvPr/>
          </p:nvSpPr>
          <p:spPr>
            <a:xfrm>
              <a:off x="3138480" y="3942360"/>
              <a:ext cx="13680" cy="23400"/>
            </a:xfrm>
            <a:custGeom>
              <a:avLst/>
              <a:gdLst/>
              <a:ahLst/>
              <a:cxnLst/>
              <a:rect l="l" t="t" r="r" b="b"/>
              <a:pathLst>
                <a:path w="38" h="65" extrusionOk="0">
                  <a:moveTo>
                    <a:pt x="34" y="64"/>
                  </a:moveTo>
                  <a:cubicBezTo>
                    <a:pt x="25" y="57"/>
                    <a:pt x="16" y="48"/>
                    <a:pt x="11" y="39"/>
                  </a:cubicBezTo>
                  <a:cubicBezTo>
                    <a:pt x="4" y="27"/>
                    <a:pt x="1" y="14"/>
                    <a:pt x="0" y="0"/>
                  </a:cubicBezTo>
                  <a:cubicBezTo>
                    <a:pt x="10" y="9"/>
                    <a:pt x="19" y="19"/>
                    <a:pt x="25" y="30"/>
                  </a:cubicBezTo>
                  <a:cubicBezTo>
                    <a:pt x="31" y="39"/>
                    <a:pt x="35" y="50"/>
                    <a:pt x="37" y="60"/>
                  </a:cubicBezTo>
                  <a:lnTo>
                    <a:pt x="34" y="6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 name="Google Shape;616;p29">
              <a:extLst>
                <a:ext uri="{FF2B5EF4-FFF2-40B4-BE49-F238E27FC236}">
                  <a16:creationId xmlns:a16="http://schemas.microsoft.com/office/drawing/2014/main" id="{F2FBD30B-FD2A-67AD-CBA8-B38635C42D78}"/>
                </a:ext>
              </a:extLst>
            </p:cNvPr>
            <p:cNvSpPr/>
            <p:nvPr/>
          </p:nvSpPr>
          <p:spPr>
            <a:xfrm>
              <a:off x="3512520" y="3794040"/>
              <a:ext cx="11520" cy="23040"/>
            </a:xfrm>
            <a:custGeom>
              <a:avLst/>
              <a:gdLst/>
              <a:ahLst/>
              <a:cxnLst/>
              <a:rect l="l" t="t" r="r" b="b"/>
              <a:pathLst>
                <a:path w="32" h="64" extrusionOk="0">
                  <a:moveTo>
                    <a:pt x="9" y="63"/>
                  </a:moveTo>
                  <a:cubicBezTo>
                    <a:pt x="0" y="41"/>
                    <a:pt x="9" y="24"/>
                    <a:pt x="20" y="0"/>
                  </a:cubicBezTo>
                  <a:cubicBezTo>
                    <a:pt x="31" y="29"/>
                    <a:pt x="12" y="44"/>
                    <a:pt x="9" y="6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 name="Google Shape;617;p29">
              <a:extLst>
                <a:ext uri="{FF2B5EF4-FFF2-40B4-BE49-F238E27FC236}">
                  <a16:creationId xmlns:a16="http://schemas.microsoft.com/office/drawing/2014/main" id="{AF67343E-8BD5-5DEC-9A09-6AA928693F37}"/>
                </a:ext>
              </a:extLst>
            </p:cNvPr>
            <p:cNvSpPr/>
            <p:nvPr/>
          </p:nvSpPr>
          <p:spPr>
            <a:xfrm>
              <a:off x="3737160" y="3829680"/>
              <a:ext cx="12240" cy="15480"/>
            </a:xfrm>
            <a:custGeom>
              <a:avLst/>
              <a:gdLst/>
              <a:ahLst/>
              <a:cxnLst/>
              <a:rect l="l" t="t" r="r" b="b"/>
              <a:pathLst>
                <a:path w="34" h="43" extrusionOk="0">
                  <a:moveTo>
                    <a:pt x="33" y="0"/>
                  </a:moveTo>
                  <a:cubicBezTo>
                    <a:pt x="32" y="6"/>
                    <a:pt x="30" y="11"/>
                    <a:pt x="27" y="16"/>
                  </a:cubicBezTo>
                  <a:cubicBezTo>
                    <a:pt x="21" y="26"/>
                    <a:pt x="12" y="35"/>
                    <a:pt x="1" y="41"/>
                  </a:cubicBezTo>
                  <a:lnTo>
                    <a:pt x="0" y="42"/>
                  </a:lnTo>
                  <a:cubicBezTo>
                    <a:pt x="1" y="37"/>
                    <a:pt x="3" y="32"/>
                    <a:pt x="6" y="28"/>
                  </a:cubicBezTo>
                  <a:cubicBezTo>
                    <a:pt x="13" y="16"/>
                    <a:pt x="22" y="7"/>
                    <a:pt x="33" y="1"/>
                  </a:cubicBezTo>
                  <a:lnTo>
                    <a:pt x="33"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 name="Google Shape;618;p29">
              <a:extLst>
                <a:ext uri="{FF2B5EF4-FFF2-40B4-BE49-F238E27FC236}">
                  <a16:creationId xmlns:a16="http://schemas.microsoft.com/office/drawing/2014/main" id="{C4467D6D-0E78-A604-5274-9C32F4D3B051}"/>
                </a:ext>
              </a:extLst>
            </p:cNvPr>
            <p:cNvSpPr/>
            <p:nvPr/>
          </p:nvSpPr>
          <p:spPr>
            <a:xfrm>
              <a:off x="3471120" y="3758040"/>
              <a:ext cx="20880" cy="15840"/>
            </a:xfrm>
            <a:custGeom>
              <a:avLst/>
              <a:gdLst/>
              <a:ahLst/>
              <a:cxnLst/>
              <a:rect l="l" t="t" r="r" b="b"/>
              <a:pathLst>
                <a:path w="58" h="44" extrusionOk="0">
                  <a:moveTo>
                    <a:pt x="0" y="35"/>
                  </a:moveTo>
                  <a:lnTo>
                    <a:pt x="14" y="22"/>
                  </a:lnTo>
                  <a:lnTo>
                    <a:pt x="57" y="0"/>
                  </a:lnTo>
                  <a:cubicBezTo>
                    <a:pt x="38" y="27"/>
                    <a:pt x="26" y="40"/>
                    <a:pt x="4" y="43"/>
                  </a:cubicBezTo>
                  <a:cubicBezTo>
                    <a:pt x="4" y="43"/>
                    <a:pt x="1" y="42"/>
                    <a:pt x="0" y="40"/>
                  </a:cubicBezTo>
                  <a:cubicBezTo>
                    <a:pt x="0" y="39"/>
                    <a:pt x="0" y="39"/>
                    <a:pt x="0" y="38"/>
                  </a:cubicBezTo>
                  <a:cubicBezTo>
                    <a:pt x="0" y="37"/>
                    <a:pt x="0" y="36"/>
                    <a:pt x="0" y="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 name="Google Shape;619;p29">
              <a:extLst>
                <a:ext uri="{FF2B5EF4-FFF2-40B4-BE49-F238E27FC236}">
                  <a16:creationId xmlns:a16="http://schemas.microsoft.com/office/drawing/2014/main" id="{4B8D2338-D202-3F97-FBC5-482388660577}"/>
                </a:ext>
              </a:extLst>
            </p:cNvPr>
            <p:cNvSpPr/>
            <p:nvPr/>
          </p:nvSpPr>
          <p:spPr>
            <a:xfrm>
              <a:off x="3065040" y="3691440"/>
              <a:ext cx="22320" cy="13680"/>
            </a:xfrm>
            <a:custGeom>
              <a:avLst/>
              <a:gdLst/>
              <a:ahLst/>
              <a:cxnLst/>
              <a:rect l="l" t="t" r="r" b="b"/>
              <a:pathLst>
                <a:path w="62" h="38" extrusionOk="0">
                  <a:moveTo>
                    <a:pt x="0" y="0"/>
                  </a:moveTo>
                  <a:lnTo>
                    <a:pt x="41" y="11"/>
                  </a:lnTo>
                  <a:lnTo>
                    <a:pt x="61" y="37"/>
                  </a:lnTo>
                  <a:cubicBezTo>
                    <a:pt x="50" y="35"/>
                    <a:pt x="39" y="30"/>
                    <a:pt x="30" y="25"/>
                  </a:cubicBezTo>
                  <a:cubicBezTo>
                    <a:pt x="18" y="18"/>
                    <a:pt x="8" y="1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 name="Google Shape;620;p29">
              <a:extLst>
                <a:ext uri="{FF2B5EF4-FFF2-40B4-BE49-F238E27FC236}">
                  <a16:creationId xmlns:a16="http://schemas.microsoft.com/office/drawing/2014/main" id="{D53BA727-E731-E5F8-C775-733E4942EAF5}"/>
                </a:ext>
              </a:extLst>
            </p:cNvPr>
            <p:cNvSpPr/>
            <p:nvPr/>
          </p:nvSpPr>
          <p:spPr>
            <a:xfrm>
              <a:off x="3177720" y="3680640"/>
              <a:ext cx="21600" cy="9720"/>
            </a:xfrm>
            <a:custGeom>
              <a:avLst/>
              <a:gdLst/>
              <a:ahLst/>
              <a:cxnLst/>
              <a:rect l="l" t="t" r="r" b="b"/>
              <a:pathLst>
                <a:path w="60" h="27" extrusionOk="0">
                  <a:moveTo>
                    <a:pt x="0" y="0"/>
                  </a:moveTo>
                  <a:cubicBezTo>
                    <a:pt x="14" y="1"/>
                    <a:pt x="28" y="6"/>
                    <a:pt x="40" y="13"/>
                  </a:cubicBezTo>
                  <a:cubicBezTo>
                    <a:pt x="47" y="17"/>
                    <a:pt x="53" y="21"/>
                    <a:pt x="59" y="26"/>
                  </a:cubicBezTo>
                  <a:cubicBezTo>
                    <a:pt x="45" y="25"/>
                    <a:pt x="31" y="21"/>
                    <a:pt x="19" y="14"/>
                  </a:cubicBezTo>
                  <a:cubicBezTo>
                    <a:pt x="12" y="10"/>
                    <a:pt x="6" y="5"/>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 name="Google Shape;621;p29">
              <a:extLst>
                <a:ext uri="{FF2B5EF4-FFF2-40B4-BE49-F238E27FC236}">
                  <a16:creationId xmlns:a16="http://schemas.microsoft.com/office/drawing/2014/main" id="{902F0D4D-7EB0-A759-34CF-0B35504B9762}"/>
                </a:ext>
              </a:extLst>
            </p:cNvPr>
            <p:cNvSpPr/>
            <p:nvPr/>
          </p:nvSpPr>
          <p:spPr>
            <a:xfrm>
              <a:off x="3851280" y="3674160"/>
              <a:ext cx="13680" cy="17640"/>
            </a:xfrm>
            <a:custGeom>
              <a:avLst/>
              <a:gdLst/>
              <a:ahLst/>
              <a:cxnLst/>
              <a:rect l="l" t="t" r="r" b="b"/>
              <a:pathLst>
                <a:path w="38" h="49" extrusionOk="0">
                  <a:moveTo>
                    <a:pt x="36" y="44"/>
                  </a:moveTo>
                  <a:cubicBezTo>
                    <a:pt x="29" y="47"/>
                    <a:pt x="17" y="48"/>
                    <a:pt x="17" y="42"/>
                  </a:cubicBezTo>
                  <a:cubicBezTo>
                    <a:pt x="17" y="26"/>
                    <a:pt x="4" y="16"/>
                    <a:pt x="0" y="0"/>
                  </a:cubicBezTo>
                  <a:cubicBezTo>
                    <a:pt x="37" y="0"/>
                    <a:pt x="18" y="35"/>
                    <a:pt x="35" y="45"/>
                  </a:cubicBezTo>
                  <a:lnTo>
                    <a:pt x="36" y="4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 name="Google Shape;622;p29">
              <a:extLst>
                <a:ext uri="{FF2B5EF4-FFF2-40B4-BE49-F238E27FC236}">
                  <a16:creationId xmlns:a16="http://schemas.microsoft.com/office/drawing/2014/main" id="{A22C8653-9C91-4890-FF01-20CAD6A34F1D}"/>
                </a:ext>
              </a:extLst>
            </p:cNvPr>
            <p:cNvSpPr/>
            <p:nvPr/>
          </p:nvSpPr>
          <p:spPr>
            <a:xfrm>
              <a:off x="3141360" y="3659400"/>
              <a:ext cx="19440" cy="11520"/>
            </a:xfrm>
            <a:custGeom>
              <a:avLst/>
              <a:gdLst/>
              <a:ahLst/>
              <a:cxnLst/>
              <a:rect l="l" t="t" r="r" b="b"/>
              <a:pathLst>
                <a:path w="54" h="32" extrusionOk="0">
                  <a:moveTo>
                    <a:pt x="0" y="0"/>
                  </a:moveTo>
                  <a:cubicBezTo>
                    <a:pt x="9" y="2"/>
                    <a:pt x="18" y="6"/>
                    <a:pt x="27" y="11"/>
                  </a:cubicBezTo>
                  <a:cubicBezTo>
                    <a:pt x="37" y="16"/>
                    <a:pt x="45" y="23"/>
                    <a:pt x="53" y="31"/>
                  </a:cubicBezTo>
                  <a:cubicBezTo>
                    <a:pt x="52" y="31"/>
                    <a:pt x="51" y="31"/>
                    <a:pt x="50" y="31"/>
                  </a:cubicBezTo>
                  <a:cubicBezTo>
                    <a:pt x="40" y="31"/>
                    <a:pt x="31" y="29"/>
                    <a:pt x="22" y="24"/>
                  </a:cubicBezTo>
                  <a:cubicBezTo>
                    <a:pt x="13" y="19"/>
                    <a:pt x="7" y="12"/>
                    <a:pt x="2" y="4"/>
                  </a:cubicBezTo>
                  <a:cubicBezTo>
                    <a:pt x="1" y="2"/>
                    <a:pt x="0" y="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 name="Google Shape;623;p29">
              <a:extLst>
                <a:ext uri="{FF2B5EF4-FFF2-40B4-BE49-F238E27FC236}">
                  <a16:creationId xmlns:a16="http://schemas.microsoft.com/office/drawing/2014/main" id="{6750DB32-5194-06D5-BDCB-75A02EC017B2}"/>
                </a:ext>
              </a:extLst>
            </p:cNvPr>
            <p:cNvSpPr/>
            <p:nvPr/>
          </p:nvSpPr>
          <p:spPr>
            <a:xfrm>
              <a:off x="3144600" y="3644280"/>
              <a:ext cx="18000" cy="12240"/>
            </a:xfrm>
            <a:custGeom>
              <a:avLst/>
              <a:gdLst/>
              <a:ahLst/>
              <a:cxnLst/>
              <a:rect l="l" t="t" r="r" b="b"/>
              <a:pathLst>
                <a:path w="50" h="34" extrusionOk="0">
                  <a:moveTo>
                    <a:pt x="49" y="32"/>
                  </a:moveTo>
                  <a:cubicBezTo>
                    <a:pt x="46" y="33"/>
                    <a:pt x="43" y="33"/>
                    <a:pt x="40" y="33"/>
                  </a:cubicBezTo>
                  <a:cubicBezTo>
                    <a:pt x="33" y="33"/>
                    <a:pt x="26" y="32"/>
                    <a:pt x="20" y="28"/>
                  </a:cubicBezTo>
                  <a:cubicBezTo>
                    <a:pt x="14" y="24"/>
                    <a:pt x="9" y="19"/>
                    <a:pt x="5" y="13"/>
                  </a:cubicBezTo>
                  <a:cubicBezTo>
                    <a:pt x="3" y="9"/>
                    <a:pt x="1" y="5"/>
                    <a:pt x="0" y="0"/>
                  </a:cubicBezTo>
                  <a:lnTo>
                    <a:pt x="49" y="3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 name="Google Shape;624;p29">
              <a:extLst>
                <a:ext uri="{FF2B5EF4-FFF2-40B4-BE49-F238E27FC236}">
                  <a16:creationId xmlns:a16="http://schemas.microsoft.com/office/drawing/2014/main" id="{B49EBCC8-3631-37E9-2916-407F30AFAE1F}"/>
                </a:ext>
              </a:extLst>
            </p:cNvPr>
            <p:cNvSpPr/>
            <p:nvPr/>
          </p:nvSpPr>
          <p:spPr>
            <a:xfrm>
              <a:off x="3359880" y="3506040"/>
              <a:ext cx="20520" cy="9360"/>
            </a:xfrm>
            <a:custGeom>
              <a:avLst/>
              <a:gdLst/>
              <a:ahLst/>
              <a:cxnLst/>
              <a:rect l="l" t="t" r="r" b="b"/>
              <a:pathLst>
                <a:path w="57" h="26" extrusionOk="0">
                  <a:moveTo>
                    <a:pt x="45" y="2"/>
                  </a:moveTo>
                  <a:lnTo>
                    <a:pt x="56" y="9"/>
                  </a:lnTo>
                  <a:cubicBezTo>
                    <a:pt x="54" y="19"/>
                    <a:pt x="47" y="25"/>
                    <a:pt x="37" y="20"/>
                  </a:cubicBezTo>
                  <a:cubicBezTo>
                    <a:pt x="26" y="15"/>
                    <a:pt x="11" y="12"/>
                    <a:pt x="1" y="0"/>
                  </a:cubicBezTo>
                  <a:lnTo>
                    <a:pt x="0" y="1"/>
                  </a:lnTo>
                  <a:cubicBezTo>
                    <a:pt x="6" y="0"/>
                    <a:pt x="13" y="0"/>
                    <a:pt x="19" y="0"/>
                  </a:cubicBezTo>
                  <a:cubicBezTo>
                    <a:pt x="28" y="0"/>
                    <a:pt x="36" y="1"/>
                    <a:pt x="45"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 name="Google Shape;625;p29">
              <a:extLst>
                <a:ext uri="{FF2B5EF4-FFF2-40B4-BE49-F238E27FC236}">
                  <a16:creationId xmlns:a16="http://schemas.microsoft.com/office/drawing/2014/main" id="{F73AAC45-9F29-9420-9D07-991D60A73E8D}"/>
                </a:ext>
              </a:extLst>
            </p:cNvPr>
            <p:cNvSpPr/>
            <p:nvPr/>
          </p:nvSpPr>
          <p:spPr>
            <a:xfrm>
              <a:off x="3637080" y="3460680"/>
              <a:ext cx="21240" cy="12600"/>
            </a:xfrm>
            <a:custGeom>
              <a:avLst/>
              <a:gdLst/>
              <a:ahLst/>
              <a:cxnLst/>
              <a:rect l="l" t="t" r="r" b="b"/>
              <a:pathLst>
                <a:path w="59" h="35" extrusionOk="0">
                  <a:moveTo>
                    <a:pt x="0" y="19"/>
                  </a:moveTo>
                  <a:cubicBezTo>
                    <a:pt x="20" y="10"/>
                    <a:pt x="37" y="0"/>
                    <a:pt x="58" y="7"/>
                  </a:cubicBezTo>
                  <a:cubicBezTo>
                    <a:pt x="39" y="11"/>
                    <a:pt x="26" y="34"/>
                    <a:pt x="0"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 name="Google Shape;626;p29">
              <a:extLst>
                <a:ext uri="{FF2B5EF4-FFF2-40B4-BE49-F238E27FC236}">
                  <a16:creationId xmlns:a16="http://schemas.microsoft.com/office/drawing/2014/main" id="{AFB26AF0-A53D-C674-1401-6D56078BF3F4}"/>
                </a:ext>
              </a:extLst>
            </p:cNvPr>
            <p:cNvSpPr/>
            <p:nvPr/>
          </p:nvSpPr>
          <p:spPr>
            <a:xfrm>
              <a:off x="3110400" y="3866040"/>
              <a:ext cx="14760" cy="26640"/>
            </a:xfrm>
            <a:custGeom>
              <a:avLst/>
              <a:gdLst/>
              <a:ahLst/>
              <a:cxnLst/>
              <a:rect l="l" t="t" r="r" b="b"/>
              <a:pathLst>
                <a:path w="41" h="74" extrusionOk="0">
                  <a:moveTo>
                    <a:pt x="36" y="72"/>
                  </a:moveTo>
                  <a:cubicBezTo>
                    <a:pt x="12" y="58"/>
                    <a:pt x="6" y="36"/>
                    <a:pt x="0" y="0"/>
                  </a:cubicBezTo>
                  <a:lnTo>
                    <a:pt x="40" y="58"/>
                  </a:lnTo>
                  <a:lnTo>
                    <a:pt x="40" y="57"/>
                  </a:lnTo>
                  <a:cubicBezTo>
                    <a:pt x="39" y="62"/>
                    <a:pt x="37" y="68"/>
                    <a:pt x="35" y="73"/>
                  </a:cubicBezTo>
                  <a:lnTo>
                    <a:pt x="36" y="7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 name="Google Shape;627;p29">
              <a:extLst>
                <a:ext uri="{FF2B5EF4-FFF2-40B4-BE49-F238E27FC236}">
                  <a16:creationId xmlns:a16="http://schemas.microsoft.com/office/drawing/2014/main" id="{F7688CC0-59F9-D95E-B3ED-296B920C34A9}"/>
                </a:ext>
              </a:extLst>
            </p:cNvPr>
            <p:cNvSpPr/>
            <p:nvPr/>
          </p:nvSpPr>
          <p:spPr>
            <a:xfrm>
              <a:off x="3917520" y="3882960"/>
              <a:ext cx="22680" cy="10080"/>
            </a:xfrm>
            <a:custGeom>
              <a:avLst/>
              <a:gdLst/>
              <a:ahLst/>
              <a:cxnLst/>
              <a:rect l="l" t="t" r="r" b="b"/>
              <a:pathLst>
                <a:path w="63" h="28" extrusionOk="0">
                  <a:moveTo>
                    <a:pt x="61" y="0"/>
                  </a:moveTo>
                  <a:cubicBezTo>
                    <a:pt x="49" y="27"/>
                    <a:pt x="23" y="23"/>
                    <a:pt x="0" y="27"/>
                  </a:cubicBezTo>
                  <a:cubicBezTo>
                    <a:pt x="6" y="21"/>
                    <a:pt x="12" y="17"/>
                    <a:pt x="18" y="13"/>
                  </a:cubicBezTo>
                  <a:cubicBezTo>
                    <a:pt x="32" y="5"/>
                    <a:pt x="47" y="1"/>
                    <a:pt x="62" y="0"/>
                  </a:cubicBezTo>
                  <a:lnTo>
                    <a:pt x="6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 name="Google Shape;628;p29">
              <a:extLst>
                <a:ext uri="{FF2B5EF4-FFF2-40B4-BE49-F238E27FC236}">
                  <a16:creationId xmlns:a16="http://schemas.microsoft.com/office/drawing/2014/main" id="{6AAD969E-1B2D-79F2-38E3-9497C7956329}"/>
                </a:ext>
              </a:extLst>
            </p:cNvPr>
            <p:cNvSpPr/>
            <p:nvPr/>
          </p:nvSpPr>
          <p:spPr>
            <a:xfrm>
              <a:off x="2949480" y="4081320"/>
              <a:ext cx="14760" cy="17640"/>
            </a:xfrm>
            <a:custGeom>
              <a:avLst/>
              <a:gdLst/>
              <a:ahLst/>
              <a:cxnLst/>
              <a:rect l="l" t="t" r="r" b="b"/>
              <a:pathLst>
                <a:path w="41" h="49" extrusionOk="0">
                  <a:moveTo>
                    <a:pt x="0" y="1"/>
                  </a:moveTo>
                  <a:cubicBezTo>
                    <a:pt x="24" y="8"/>
                    <a:pt x="31" y="29"/>
                    <a:pt x="40" y="48"/>
                  </a:cubicBezTo>
                  <a:cubicBezTo>
                    <a:pt x="27" y="40"/>
                    <a:pt x="16" y="29"/>
                    <a:pt x="9" y="16"/>
                  </a:cubicBezTo>
                  <a:cubicBezTo>
                    <a:pt x="6" y="11"/>
                    <a:pt x="3" y="6"/>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 name="Google Shape;629;p29">
              <a:extLst>
                <a:ext uri="{FF2B5EF4-FFF2-40B4-BE49-F238E27FC236}">
                  <a16:creationId xmlns:a16="http://schemas.microsoft.com/office/drawing/2014/main" id="{54B19AAB-1DA1-53B6-5114-0B3D7708706D}"/>
                </a:ext>
              </a:extLst>
            </p:cNvPr>
            <p:cNvSpPr/>
            <p:nvPr/>
          </p:nvSpPr>
          <p:spPr>
            <a:xfrm>
              <a:off x="3007080" y="3954960"/>
              <a:ext cx="15840" cy="26280"/>
            </a:xfrm>
            <a:custGeom>
              <a:avLst/>
              <a:gdLst/>
              <a:ahLst/>
              <a:cxnLst/>
              <a:rect l="l" t="t" r="r" b="b"/>
              <a:pathLst>
                <a:path w="44" h="73" extrusionOk="0">
                  <a:moveTo>
                    <a:pt x="43" y="71"/>
                  </a:moveTo>
                  <a:cubicBezTo>
                    <a:pt x="16" y="55"/>
                    <a:pt x="0" y="34"/>
                    <a:pt x="16" y="1"/>
                  </a:cubicBezTo>
                  <a:lnTo>
                    <a:pt x="14" y="0"/>
                  </a:lnTo>
                  <a:cubicBezTo>
                    <a:pt x="26" y="23"/>
                    <a:pt x="34" y="47"/>
                    <a:pt x="41" y="72"/>
                  </a:cubicBezTo>
                  <a:lnTo>
                    <a:pt x="43" y="7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 name="Google Shape;630;p29">
              <a:extLst>
                <a:ext uri="{FF2B5EF4-FFF2-40B4-BE49-F238E27FC236}">
                  <a16:creationId xmlns:a16="http://schemas.microsoft.com/office/drawing/2014/main" id="{443372B9-DED4-47CF-FDF4-B1864B293A8A}"/>
                </a:ext>
              </a:extLst>
            </p:cNvPr>
            <p:cNvSpPr/>
            <p:nvPr/>
          </p:nvSpPr>
          <p:spPr>
            <a:xfrm>
              <a:off x="3476880" y="3895200"/>
              <a:ext cx="20520" cy="14040"/>
            </a:xfrm>
            <a:custGeom>
              <a:avLst/>
              <a:gdLst/>
              <a:ahLst/>
              <a:cxnLst/>
              <a:rect l="l" t="t" r="r" b="b"/>
              <a:pathLst>
                <a:path w="57" h="39" extrusionOk="0">
                  <a:moveTo>
                    <a:pt x="0" y="34"/>
                  </a:moveTo>
                  <a:cubicBezTo>
                    <a:pt x="7" y="25"/>
                    <a:pt x="16" y="17"/>
                    <a:pt x="26" y="11"/>
                  </a:cubicBezTo>
                  <a:cubicBezTo>
                    <a:pt x="35" y="5"/>
                    <a:pt x="45" y="2"/>
                    <a:pt x="56" y="0"/>
                  </a:cubicBezTo>
                  <a:cubicBezTo>
                    <a:pt x="48" y="12"/>
                    <a:pt x="38" y="22"/>
                    <a:pt x="26" y="29"/>
                  </a:cubicBezTo>
                  <a:cubicBezTo>
                    <a:pt x="19" y="33"/>
                    <a:pt x="11" y="36"/>
                    <a:pt x="3" y="38"/>
                  </a:cubicBezTo>
                  <a:lnTo>
                    <a:pt x="0" y="3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 name="Google Shape;631;p29">
              <a:extLst>
                <a:ext uri="{FF2B5EF4-FFF2-40B4-BE49-F238E27FC236}">
                  <a16:creationId xmlns:a16="http://schemas.microsoft.com/office/drawing/2014/main" id="{97C27A41-1AE7-1ACD-E63F-3D1F520C24B5}"/>
                </a:ext>
              </a:extLst>
            </p:cNvPr>
            <p:cNvSpPr/>
            <p:nvPr/>
          </p:nvSpPr>
          <p:spPr>
            <a:xfrm>
              <a:off x="3313800" y="3443400"/>
              <a:ext cx="21960" cy="16200"/>
            </a:xfrm>
            <a:custGeom>
              <a:avLst/>
              <a:gdLst/>
              <a:ahLst/>
              <a:cxnLst/>
              <a:rect l="l" t="t" r="r" b="b"/>
              <a:pathLst>
                <a:path w="61" h="45" extrusionOk="0">
                  <a:moveTo>
                    <a:pt x="25" y="0"/>
                  </a:moveTo>
                  <a:cubicBezTo>
                    <a:pt x="29" y="20"/>
                    <a:pt x="52" y="18"/>
                    <a:pt x="60" y="33"/>
                  </a:cubicBezTo>
                  <a:cubicBezTo>
                    <a:pt x="48" y="44"/>
                    <a:pt x="40" y="31"/>
                    <a:pt x="31" y="27"/>
                  </a:cubicBezTo>
                  <a:cubicBezTo>
                    <a:pt x="21" y="23"/>
                    <a:pt x="12" y="18"/>
                    <a:pt x="2" y="13"/>
                  </a:cubicBezTo>
                  <a:cubicBezTo>
                    <a:pt x="1" y="12"/>
                    <a:pt x="0" y="12"/>
                    <a:pt x="0" y="11"/>
                  </a:cubicBezTo>
                  <a:lnTo>
                    <a:pt x="26" y="2"/>
                  </a:lnTo>
                  <a:lnTo>
                    <a:pt x="2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 name="Google Shape;632;p29">
              <a:extLst>
                <a:ext uri="{FF2B5EF4-FFF2-40B4-BE49-F238E27FC236}">
                  <a16:creationId xmlns:a16="http://schemas.microsoft.com/office/drawing/2014/main" id="{D307FBE9-E2F5-41F1-7E57-19E9A5C699FD}"/>
                </a:ext>
              </a:extLst>
            </p:cNvPr>
            <p:cNvSpPr/>
            <p:nvPr/>
          </p:nvSpPr>
          <p:spPr>
            <a:xfrm>
              <a:off x="3444840" y="4098600"/>
              <a:ext cx="18360" cy="15480"/>
            </a:xfrm>
            <a:custGeom>
              <a:avLst/>
              <a:gdLst/>
              <a:ahLst/>
              <a:cxnLst/>
              <a:rect l="l" t="t" r="r" b="b"/>
              <a:pathLst>
                <a:path w="51" h="43" extrusionOk="0">
                  <a:moveTo>
                    <a:pt x="1" y="42"/>
                  </a:moveTo>
                  <a:cubicBezTo>
                    <a:pt x="8" y="16"/>
                    <a:pt x="33" y="13"/>
                    <a:pt x="50" y="0"/>
                  </a:cubicBezTo>
                  <a:cubicBezTo>
                    <a:pt x="49" y="2"/>
                    <a:pt x="48" y="5"/>
                    <a:pt x="47" y="7"/>
                  </a:cubicBezTo>
                  <a:cubicBezTo>
                    <a:pt x="40" y="18"/>
                    <a:pt x="31" y="27"/>
                    <a:pt x="20" y="33"/>
                  </a:cubicBezTo>
                  <a:cubicBezTo>
                    <a:pt x="14" y="37"/>
                    <a:pt x="7" y="40"/>
                    <a:pt x="0" y="41"/>
                  </a:cubicBezTo>
                  <a:lnTo>
                    <a:pt x="1" y="4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 name="Google Shape;633;p29">
              <a:extLst>
                <a:ext uri="{FF2B5EF4-FFF2-40B4-BE49-F238E27FC236}">
                  <a16:creationId xmlns:a16="http://schemas.microsoft.com/office/drawing/2014/main" id="{7DD6EF67-3FB3-5464-8AF1-BEC3A3C79160}"/>
                </a:ext>
              </a:extLst>
            </p:cNvPr>
            <p:cNvSpPr/>
            <p:nvPr/>
          </p:nvSpPr>
          <p:spPr>
            <a:xfrm>
              <a:off x="3275280" y="4048200"/>
              <a:ext cx="26640" cy="12240"/>
            </a:xfrm>
            <a:custGeom>
              <a:avLst/>
              <a:gdLst/>
              <a:ahLst/>
              <a:cxnLst/>
              <a:rect l="l" t="t" r="r" b="b"/>
              <a:pathLst>
                <a:path w="74" h="34" extrusionOk="0">
                  <a:moveTo>
                    <a:pt x="4" y="0"/>
                  </a:moveTo>
                  <a:lnTo>
                    <a:pt x="73" y="32"/>
                  </a:lnTo>
                  <a:cubicBezTo>
                    <a:pt x="69" y="33"/>
                    <a:pt x="64" y="33"/>
                    <a:pt x="60" y="33"/>
                  </a:cubicBezTo>
                  <a:cubicBezTo>
                    <a:pt x="46" y="33"/>
                    <a:pt x="32" y="30"/>
                    <a:pt x="20" y="23"/>
                  </a:cubicBezTo>
                  <a:cubicBezTo>
                    <a:pt x="12" y="18"/>
                    <a:pt x="5" y="12"/>
                    <a:pt x="0" y="6"/>
                  </a:cubicBezTo>
                  <a:lnTo>
                    <a:pt x="4"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 name="Google Shape;634;p29">
              <a:extLst>
                <a:ext uri="{FF2B5EF4-FFF2-40B4-BE49-F238E27FC236}">
                  <a16:creationId xmlns:a16="http://schemas.microsoft.com/office/drawing/2014/main" id="{62DCCF93-2C9B-C7D0-A1C9-2AAF1EA87300}"/>
                </a:ext>
              </a:extLst>
            </p:cNvPr>
            <p:cNvSpPr/>
            <p:nvPr/>
          </p:nvSpPr>
          <p:spPr>
            <a:xfrm>
              <a:off x="3182400" y="3899520"/>
              <a:ext cx="18000" cy="17640"/>
            </a:xfrm>
            <a:custGeom>
              <a:avLst/>
              <a:gdLst/>
              <a:ahLst/>
              <a:cxnLst/>
              <a:rect l="l" t="t" r="r" b="b"/>
              <a:pathLst>
                <a:path w="50" h="49" extrusionOk="0">
                  <a:moveTo>
                    <a:pt x="14" y="46"/>
                  </a:moveTo>
                  <a:lnTo>
                    <a:pt x="0" y="24"/>
                  </a:lnTo>
                  <a:cubicBezTo>
                    <a:pt x="30" y="0"/>
                    <a:pt x="36" y="33"/>
                    <a:pt x="49" y="46"/>
                  </a:cubicBezTo>
                  <a:lnTo>
                    <a:pt x="47" y="48"/>
                  </a:lnTo>
                  <a:lnTo>
                    <a:pt x="14" y="4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 name="Google Shape;635;p29">
              <a:extLst>
                <a:ext uri="{FF2B5EF4-FFF2-40B4-BE49-F238E27FC236}">
                  <a16:creationId xmlns:a16="http://schemas.microsoft.com/office/drawing/2014/main" id="{B03F83B0-5E78-5D31-26F8-E7CCBB261960}"/>
                </a:ext>
              </a:extLst>
            </p:cNvPr>
            <p:cNvSpPr/>
            <p:nvPr/>
          </p:nvSpPr>
          <p:spPr>
            <a:xfrm>
              <a:off x="3491280" y="4095720"/>
              <a:ext cx="17640" cy="13320"/>
            </a:xfrm>
            <a:custGeom>
              <a:avLst/>
              <a:gdLst/>
              <a:ahLst/>
              <a:cxnLst/>
              <a:rect l="l" t="t" r="r" b="b"/>
              <a:pathLst>
                <a:path w="49" h="37" extrusionOk="0">
                  <a:moveTo>
                    <a:pt x="47" y="0"/>
                  </a:moveTo>
                  <a:cubicBezTo>
                    <a:pt x="35" y="21"/>
                    <a:pt x="35" y="21"/>
                    <a:pt x="3" y="36"/>
                  </a:cubicBezTo>
                  <a:cubicBezTo>
                    <a:pt x="0" y="22"/>
                    <a:pt x="13" y="22"/>
                    <a:pt x="20" y="17"/>
                  </a:cubicBezTo>
                  <a:cubicBezTo>
                    <a:pt x="28" y="12"/>
                    <a:pt x="39" y="6"/>
                    <a:pt x="48" y="1"/>
                  </a:cubicBezTo>
                  <a:lnTo>
                    <a:pt x="47"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 name="Google Shape;636;p29">
              <a:extLst>
                <a:ext uri="{FF2B5EF4-FFF2-40B4-BE49-F238E27FC236}">
                  <a16:creationId xmlns:a16="http://schemas.microsoft.com/office/drawing/2014/main" id="{DB726916-900E-B20C-CAC4-3B3CCABB658E}"/>
                </a:ext>
              </a:extLst>
            </p:cNvPr>
            <p:cNvSpPr/>
            <p:nvPr/>
          </p:nvSpPr>
          <p:spPr>
            <a:xfrm>
              <a:off x="3754800" y="3888360"/>
              <a:ext cx="9720" cy="19440"/>
            </a:xfrm>
            <a:custGeom>
              <a:avLst/>
              <a:gdLst/>
              <a:ahLst/>
              <a:cxnLst/>
              <a:rect l="l" t="t" r="r" b="b"/>
              <a:pathLst>
                <a:path w="27" h="54" extrusionOk="0">
                  <a:moveTo>
                    <a:pt x="20" y="0"/>
                  </a:moveTo>
                  <a:cubicBezTo>
                    <a:pt x="26" y="27"/>
                    <a:pt x="15" y="36"/>
                    <a:pt x="4" y="53"/>
                  </a:cubicBezTo>
                  <a:cubicBezTo>
                    <a:pt x="0" y="31"/>
                    <a:pt x="11" y="20"/>
                    <a:pt x="2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 name="Google Shape;637;p29">
              <a:extLst>
                <a:ext uri="{FF2B5EF4-FFF2-40B4-BE49-F238E27FC236}">
                  <a16:creationId xmlns:a16="http://schemas.microsoft.com/office/drawing/2014/main" id="{84E58A4E-9C63-0E19-A7A3-EBA1FFC1C6D9}"/>
                </a:ext>
              </a:extLst>
            </p:cNvPr>
            <p:cNvSpPr/>
            <p:nvPr/>
          </p:nvSpPr>
          <p:spPr>
            <a:xfrm>
              <a:off x="3187800" y="3646440"/>
              <a:ext cx="20160" cy="12600"/>
            </a:xfrm>
            <a:custGeom>
              <a:avLst/>
              <a:gdLst/>
              <a:ahLst/>
              <a:cxnLst/>
              <a:rect l="l" t="t" r="r" b="b"/>
              <a:pathLst>
                <a:path w="56" h="35" extrusionOk="0">
                  <a:moveTo>
                    <a:pt x="55" y="34"/>
                  </a:moveTo>
                  <a:cubicBezTo>
                    <a:pt x="44" y="33"/>
                    <a:pt x="34" y="30"/>
                    <a:pt x="25" y="24"/>
                  </a:cubicBezTo>
                  <a:cubicBezTo>
                    <a:pt x="14" y="18"/>
                    <a:pt x="6" y="10"/>
                    <a:pt x="0" y="0"/>
                  </a:cubicBezTo>
                  <a:cubicBezTo>
                    <a:pt x="10" y="0"/>
                    <a:pt x="21" y="2"/>
                    <a:pt x="31" y="8"/>
                  </a:cubicBezTo>
                  <a:cubicBezTo>
                    <a:pt x="40" y="13"/>
                    <a:pt x="48" y="22"/>
                    <a:pt x="54" y="31"/>
                  </a:cubicBezTo>
                  <a:cubicBezTo>
                    <a:pt x="55" y="32"/>
                    <a:pt x="55" y="33"/>
                    <a:pt x="55" y="3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 name="Google Shape;638;p29">
              <a:extLst>
                <a:ext uri="{FF2B5EF4-FFF2-40B4-BE49-F238E27FC236}">
                  <a16:creationId xmlns:a16="http://schemas.microsoft.com/office/drawing/2014/main" id="{7B17D017-CA0E-235B-54AD-27244210CF86}"/>
                </a:ext>
              </a:extLst>
            </p:cNvPr>
            <p:cNvSpPr/>
            <p:nvPr/>
          </p:nvSpPr>
          <p:spPr>
            <a:xfrm>
              <a:off x="3726720" y="3813120"/>
              <a:ext cx="13320" cy="15120"/>
            </a:xfrm>
            <a:custGeom>
              <a:avLst/>
              <a:gdLst/>
              <a:ahLst/>
              <a:cxnLst/>
              <a:rect l="l" t="t" r="r" b="b"/>
              <a:pathLst>
                <a:path w="37" h="42" extrusionOk="0">
                  <a:moveTo>
                    <a:pt x="1" y="41"/>
                  </a:moveTo>
                  <a:cubicBezTo>
                    <a:pt x="1" y="17"/>
                    <a:pt x="17" y="8"/>
                    <a:pt x="36" y="0"/>
                  </a:cubicBezTo>
                  <a:cubicBezTo>
                    <a:pt x="27" y="16"/>
                    <a:pt x="22" y="35"/>
                    <a:pt x="0" y="40"/>
                  </a:cubicBezTo>
                  <a:lnTo>
                    <a:pt x="1" y="4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 name="Google Shape;639;p29">
              <a:extLst>
                <a:ext uri="{FF2B5EF4-FFF2-40B4-BE49-F238E27FC236}">
                  <a16:creationId xmlns:a16="http://schemas.microsoft.com/office/drawing/2014/main" id="{5FC6C723-1DC4-E954-B7A7-6DDD098BEE1A}"/>
                </a:ext>
              </a:extLst>
            </p:cNvPr>
            <p:cNvSpPr/>
            <p:nvPr/>
          </p:nvSpPr>
          <p:spPr>
            <a:xfrm>
              <a:off x="3195360" y="3598200"/>
              <a:ext cx="18360" cy="11160"/>
            </a:xfrm>
            <a:custGeom>
              <a:avLst/>
              <a:gdLst/>
              <a:ahLst/>
              <a:cxnLst/>
              <a:rect l="l" t="t" r="r" b="b"/>
              <a:pathLst>
                <a:path w="51" h="31" extrusionOk="0">
                  <a:moveTo>
                    <a:pt x="0" y="1"/>
                  </a:moveTo>
                  <a:cubicBezTo>
                    <a:pt x="10" y="1"/>
                    <a:pt x="20" y="4"/>
                    <a:pt x="29" y="9"/>
                  </a:cubicBezTo>
                  <a:cubicBezTo>
                    <a:pt x="38" y="14"/>
                    <a:pt x="45" y="21"/>
                    <a:pt x="50" y="30"/>
                  </a:cubicBezTo>
                  <a:cubicBezTo>
                    <a:pt x="41" y="30"/>
                    <a:pt x="32" y="27"/>
                    <a:pt x="23" y="22"/>
                  </a:cubicBezTo>
                  <a:cubicBezTo>
                    <a:pt x="14" y="17"/>
                    <a:pt x="7" y="9"/>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 name="Google Shape;640;p29">
              <a:extLst>
                <a:ext uri="{FF2B5EF4-FFF2-40B4-BE49-F238E27FC236}">
                  <a16:creationId xmlns:a16="http://schemas.microsoft.com/office/drawing/2014/main" id="{1F2380E5-ACC3-840F-7A1A-06C2D579BC44}"/>
                </a:ext>
              </a:extLst>
            </p:cNvPr>
            <p:cNvSpPr/>
            <p:nvPr/>
          </p:nvSpPr>
          <p:spPr>
            <a:xfrm>
              <a:off x="3356280" y="3544560"/>
              <a:ext cx="19440" cy="11520"/>
            </a:xfrm>
            <a:custGeom>
              <a:avLst/>
              <a:gdLst/>
              <a:ahLst/>
              <a:cxnLst/>
              <a:rect l="l" t="t" r="r" b="b"/>
              <a:pathLst>
                <a:path w="54" h="32" extrusionOk="0">
                  <a:moveTo>
                    <a:pt x="0" y="4"/>
                  </a:moveTo>
                  <a:cubicBezTo>
                    <a:pt x="24" y="0"/>
                    <a:pt x="36" y="21"/>
                    <a:pt x="53" y="31"/>
                  </a:cubicBezTo>
                  <a:cubicBezTo>
                    <a:pt x="52" y="31"/>
                    <a:pt x="51" y="31"/>
                    <a:pt x="50" y="31"/>
                  </a:cubicBezTo>
                  <a:cubicBezTo>
                    <a:pt x="41" y="31"/>
                    <a:pt x="32" y="28"/>
                    <a:pt x="23" y="23"/>
                  </a:cubicBezTo>
                  <a:cubicBezTo>
                    <a:pt x="14" y="18"/>
                    <a:pt x="7" y="12"/>
                    <a:pt x="3" y="3"/>
                  </a:cubicBezTo>
                  <a:cubicBezTo>
                    <a:pt x="2" y="3"/>
                    <a:pt x="2" y="3"/>
                    <a:pt x="2" y="3"/>
                  </a:cubicBezTo>
                  <a:lnTo>
                    <a:pt x="0"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 name="Google Shape;641;p29">
              <a:extLst>
                <a:ext uri="{FF2B5EF4-FFF2-40B4-BE49-F238E27FC236}">
                  <a16:creationId xmlns:a16="http://schemas.microsoft.com/office/drawing/2014/main" id="{500AB23C-2F5E-934A-6F4C-0EC7285885D8}"/>
                </a:ext>
              </a:extLst>
            </p:cNvPr>
            <p:cNvSpPr/>
            <p:nvPr/>
          </p:nvSpPr>
          <p:spPr>
            <a:xfrm>
              <a:off x="2861640" y="3534480"/>
              <a:ext cx="12960" cy="15840"/>
            </a:xfrm>
            <a:custGeom>
              <a:avLst/>
              <a:gdLst/>
              <a:ahLst/>
              <a:cxnLst/>
              <a:rect l="l" t="t" r="r" b="b"/>
              <a:pathLst>
                <a:path w="36" h="44" extrusionOk="0">
                  <a:moveTo>
                    <a:pt x="32" y="43"/>
                  </a:moveTo>
                  <a:cubicBezTo>
                    <a:pt x="31" y="43"/>
                    <a:pt x="30" y="43"/>
                    <a:pt x="29" y="42"/>
                  </a:cubicBezTo>
                  <a:cubicBezTo>
                    <a:pt x="20" y="36"/>
                    <a:pt x="12" y="29"/>
                    <a:pt x="7" y="20"/>
                  </a:cubicBezTo>
                  <a:cubicBezTo>
                    <a:pt x="4" y="14"/>
                    <a:pt x="1" y="7"/>
                    <a:pt x="0" y="0"/>
                  </a:cubicBezTo>
                  <a:cubicBezTo>
                    <a:pt x="26" y="5"/>
                    <a:pt x="29" y="24"/>
                    <a:pt x="35" y="41"/>
                  </a:cubicBezTo>
                  <a:lnTo>
                    <a:pt x="32" y="4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 name="Google Shape;642;p29">
              <a:extLst>
                <a:ext uri="{FF2B5EF4-FFF2-40B4-BE49-F238E27FC236}">
                  <a16:creationId xmlns:a16="http://schemas.microsoft.com/office/drawing/2014/main" id="{62DD0DA0-2F4A-DAD4-AF53-2D59A3C202F2}"/>
                </a:ext>
              </a:extLst>
            </p:cNvPr>
            <p:cNvSpPr/>
            <p:nvPr/>
          </p:nvSpPr>
          <p:spPr>
            <a:xfrm>
              <a:off x="3396600" y="3512880"/>
              <a:ext cx="19440" cy="11520"/>
            </a:xfrm>
            <a:custGeom>
              <a:avLst/>
              <a:gdLst/>
              <a:ahLst/>
              <a:cxnLst/>
              <a:rect l="l" t="t" r="r" b="b"/>
              <a:pathLst>
                <a:path w="54" h="32" extrusionOk="0">
                  <a:moveTo>
                    <a:pt x="0" y="3"/>
                  </a:moveTo>
                  <a:cubicBezTo>
                    <a:pt x="24" y="0"/>
                    <a:pt x="38" y="16"/>
                    <a:pt x="53" y="31"/>
                  </a:cubicBezTo>
                  <a:cubicBezTo>
                    <a:pt x="43" y="31"/>
                    <a:pt x="33" y="28"/>
                    <a:pt x="24" y="23"/>
                  </a:cubicBezTo>
                  <a:cubicBezTo>
                    <a:pt x="15" y="18"/>
                    <a:pt x="8" y="10"/>
                    <a:pt x="2" y="2"/>
                  </a:cubicBezTo>
                  <a:lnTo>
                    <a:pt x="0"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 name="Google Shape;643;p29">
              <a:extLst>
                <a:ext uri="{FF2B5EF4-FFF2-40B4-BE49-F238E27FC236}">
                  <a16:creationId xmlns:a16="http://schemas.microsoft.com/office/drawing/2014/main" id="{16F71681-C782-D5F7-F30C-5A5B9D1325BF}"/>
                </a:ext>
              </a:extLst>
            </p:cNvPr>
            <p:cNvSpPr/>
            <p:nvPr/>
          </p:nvSpPr>
          <p:spPr>
            <a:xfrm>
              <a:off x="2964600" y="3468600"/>
              <a:ext cx="21240" cy="13680"/>
            </a:xfrm>
            <a:custGeom>
              <a:avLst/>
              <a:gdLst/>
              <a:ahLst/>
              <a:cxnLst/>
              <a:rect l="l" t="t" r="r" b="b"/>
              <a:pathLst>
                <a:path w="59" h="38" extrusionOk="0">
                  <a:moveTo>
                    <a:pt x="0" y="0"/>
                  </a:moveTo>
                  <a:cubicBezTo>
                    <a:pt x="12" y="3"/>
                    <a:pt x="23" y="8"/>
                    <a:pt x="33" y="14"/>
                  </a:cubicBezTo>
                  <a:cubicBezTo>
                    <a:pt x="43" y="19"/>
                    <a:pt x="51" y="25"/>
                    <a:pt x="58" y="33"/>
                  </a:cubicBezTo>
                  <a:cubicBezTo>
                    <a:pt x="31" y="37"/>
                    <a:pt x="21" y="2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 name="Google Shape;644;p29">
              <a:extLst>
                <a:ext uri="{FF2B5EF4-FFF2-40B4-BE49-F238E27FC236}">
                  <a16:creationId xmlns:a16="http://schemas.microsoft.com/office/drawing/2014/main" id="{A669D3AC-2424-B322-7284-D732A07EB3F6}"/>
                </a:ext>
              </a:extLst>
            </p:cNvPr>
            <p:cNvSpPr/>
            <p:nvPr/>
          </p:nvSpPr>
          <p:spPr>
            <a:xfrm>
              <a:off x="3098520" y="3464640"/>
              <a:ext cx="22680" cy="12600"/>
            </a:xfrm>
            <a:custGeom>
              <a:avLst/>
              <a:gdLst/>
              <a:ahLst/>
              <a:cxnLst/>
              <a:rect l="l" t="t" r="r" b="b"/>
              <a:pathLst>
                <a:path w="63" h="35" extrusionOk="0">
                  <a:moveTo>
                    <a:pt x="0" y="2"/>
                  </a:moveTo>
                  <a:cubicBezTo>
                    <a:pt x="23" y="0"/>
                    <a:pt x="37" y="17"/>
                    <a:pt x="62" y="34"/>
                  </a:cubicBezTo>
                  <a:cubicBezTo>
                    <a:pt x="49" y="34"/>
                    <a:pt x="37" y="31"/>
                    <a:pt x="26" y="25"/>
                  </a:cubicBezTo>
                  <a:cubicBezTo>
                    <a:pt x="16" y="19"/>
                    <a:pt x="8" y="11"/>
                    <a:pt x="1" y="1"/>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 name="Google Shape;645;p29">
              <a:extLst>
                <a:ext uri="{FF2B5EF4-FFF2-40B4-BE49-F238E27FC236}">
                  <a16:creationId xmlns:a16="http://schemas.microsoft.com/office/drawing/2014/main" id="{4B5E5030-14E2-A08C-DE73-0A5A3D7AC2D8}"/>
                </a:ext>
              </a:extLst>
            </p:cNvPr>
            <p:cNvSpPr/>
            <p:nvPr/>
          </p:nvSpPr>
          <p:spPr>
            <a:xfrm>
              <a:off x="3669120" y="3418560"/>
              <a:ext cx="15120" cy="11880"/>
            </a:xfrm>
            <a:custGeom>
              <a:avLst/>
              <a:gdLst/>
              <a:ahLst/>
              <a:cxnLst/>
              <a:rect l="l" t="t" r="r" b="b"/>
              <a:pathLst>
                <a:path w="42" h="33" extrusionOk="0">
                  <a:moveTo>
                    <a:pt x="41" y="11"/>
                  </a:moveTo>
                  <a:cubicBezTo>
                    <a:pt x="29" y="24"/>
                    <a:pt x="18" y="32"/>
                    <a:pt x="0" y="23"/>
                  </a:cubicBezTo>
                  <a:cubicBezTo>
                    <a:pt x="10" y="0"/>
                    <a:pt x="29" y="13"/>
                    <a:pt x="41"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 name="Google Shape;646;p29">
              <a:extLst>
                <a:ext uri="{FF2B5EF4-FFF2-40B4-BE49-F238E27FC236}">
                  <a16:creationId xmlns:a16="http://schemas.microsoft.com/office/drawing/2014/main" id="{1930778D-792C-5878-6740-FA8863CF9D29}"/>
                </a:ext>
              </a:extLst>
            </p:cNvPr>
            <p:cNvSpPr/>
            <p:nvPr/>
          </p:nvSpPr>
          <p:spPr>
            <a:xfrm>
              <a:off x="3529080" y="3718440"/>
              <a:ext cx="15120" cy="16200"/>
            </a:xfrm>
            <a:custGeom>
              <a:avLst/>
              <a:gdLst/>
              <a:ahLst/>
              <a:cxnLst/>
              <a:rect l="l" t="t" r="r" b="b"/>
              <a:pathLst>
                <a:path w="42" h="45" extrusionOk="0">
                  <a:moveTo>
                    <a:pt x="34" y="28"/>
                  </a:moveTo>
                  <a:cubicBezTo>
                    <a:pt x="31" y="30"/>
                    <a:pt x="29" y="32"/>
                    <a:pt x="26" y="34"/>
                  </a:cubicBezTo>
                  <a:lnTo>
                    <a:pt x="7" y="44"/>
                  </a:lnTo>
                  <a:cubicBezTo>
                    <a:pt x="0" y="29"/>
                    <a:pt x="12" y="19"/>
                    <a:pt x="21" y="14"/>
                  </a:cubicBezTo>
                  <a:cubicBezTo>
                    <a:pt x="41" y="0"/>
                    <a:pt x="30" y="23"/>
                    <a:pt x="34"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 name="Google Shape;647;p29">
              <a:extLst>
                <a:ext uri="{FF2B5EF4-FFF2-40B4-BE49-F238E27FC236}">
                  <a16:creationId xmlns:a16="http://schemas.microsoft.com/office/drawing/2014/main" id="{84E14AF0-51E1-7F18-4CEA-3DABB238CB32}"/>
                </a:ext>
              </a:extLst>
            </p:cNvPr>
            <p:cNvSpPr/>
            <p:nvPr/>
          </p:nvSpPr>
          <p:spPr>
            <a:xfrm>
              <a:off x="3727800" y="3375360"/>
              <a:ext cx="18000" cy="12960"/>
            </a:xfrm>
            <a:custGeom>
              <a:avLst/>
              <a:gdLst/>
              <a:ahLst/>
              <a:cxnLst/>
              <a:rect l="l" t="t" r="r" b="b"/>
              <a:pathLst>
                <a:path w="50" h="36" extrusionOk="0">
                  <a:moveTo>
                    <a:pt x="0" y="0"/>
                  </a:moveTo>
                  <a:cubicBezTo>
                    <a:pt x="18" y="6"/>
                    <a:pt x="26" y="29"/>
                    <a:pt x="49" y="30"/>
                  </a:cubicBezTo>
                  <a:cubicBezTo>
                    <a:pt x="8" y="35"/>
                    <a:pt x="8" y="35"/>
                    <a:pt x="1" y="0"/>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 name="Google Shape;648;p29">
              <a:extLst>
                <a:ext uri="{FF2B5EF4-FFF2-40B4-BE49-F238E27FC236}">
                  <a16:creationId xmlns:a16="http://schemas.microsoft.com/office/drawing/2014/main" id="{F1DFDEE9-B223-1640-F9CF-1C0D13B8EEF1}"/>
                </a:ext>
              </a:extLst>
            </p:cNvPr>
            <p:cNvSpPr/>
            <p:nvPr/>
          </p:nvSpPr>
          <p:spPr>
            <a:xfrm>
              <a:off x="3137760" y="3679560"/>
              <a:ext cx="19440" cy="11160"/>
            </a:xfrm>
            <a:custGeom>
              <a:avLst/>
              <a:gdLst/>
              <a:ahLst/>
              <a:cxnLst/>
              <a:rect l="l" t="t" r="r" b="b"/>
              <a:pathLst>
                <a:path w="54" h="31" extrusionOk="0">
                  <a:moveTo>
                    <a:pt x="53" y="30"/>
                  </a:moveTo>
                  <a:cubicBezTo>
                    <a:pt x="42" y="29"/>
                    <a:pt x="32" y="26"/>
                    <a:pt x="22" y="21"/>
                  </a:cubicBezTo>
                  <a:cubicBezTo>
                    <a:pt x="13" y="16"/>
                    <a:pt x="6" y="9"/>
                    <a:pt x="0" y="0"/>
                  </a:cubicBezTo>
                  <a:cubicBezTo>
                    <a:pt x="10" y="2"/>
                    <a:pt x="20" y="5"/>
                    <a:pt x="29" y="11"/>
                  </a:cubicBezTo>
                  <a:cubicBezTo>
                    <a:pt x="38" y="16"/>
                    <a:pt x="46" y="22"/>
                    <a:pt x="53" y="3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 name="Google Shape;649;p29">
              <a:extLst>
                <a:ext uri="{FF2B5EF4-FFF2-40B4-BE49-F238E27FC236}">
                  <a16:creationId xmlns:a16="http://schemas.microsoft.com/office/drawing/2014/main" id="{8759F78E-0785-145D-A715-F53CE10DAEBE}"/>
                </a:ext>
              </a:extLst>
            </p:cNvPr>
            <p:cNvSpPr/>
            <p:nvPr/>
          </p:nvSpPr>
          <p:spPr>
            <a:xfrm>
              <a:off x="3237480" y="3675600"/>
              <a:ext cx="18000" cy="9720"/>
            </a:xfrm>
            <a:custGeom>
              <a:avLst/>
              <a:gdLst/>
              <a:ahLst/>
              <a:cxnLst/>
              <a:rect l="l" t="t" r="r" b="b"/>
              <a:pathLst>
                <a:path w="50" h="27" extrusionOk="0">
                  <a:moveTo>
                    <a:pt x="7" y="0"/>
                  </a:moveTo>
                  <a:cubicBezTo>
                    <a:pt x="14" y="2"/>
                    <a:pt x="20" y="6"/>
                    <a:pt x="26" y="9"/>
                  </a:cubicBezTo>
                  <a:cubicBezTo>
                    <a:pt x="35" y="14"/>
                    <a:pt x="42" y="19"/>
                    <a:pt x="49" y="26"/>
                  </a:cubicBezTo>
                  <a:cubicBezTo>
                    <a:pt x="38" y="25"/>
                    <a:pt x="27" y="22"/>
                    <a:pt x="17" y="16"/>
                  </a:cubicBezTo>
                  <a:cubicBezTo>
                    <a:pt x="12" y="13"/>
                    <a:pt x="8" y="10"/>
                    <a:pt x="4" y="7"/>
                  </a:cubicBezTo>
                  <a:cubicBezTo>
                    <a:pt x="0" y="4"/>
                    <a:pt x="1" y="1"/>
                    <a:pt x="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 name="Google Shape;650;p29">
              <a:extLst>
                <a:ext uri="{FF2B5EF4-FFF2-40B4-BE49-F238E27FC236}">
                  <a16:creationId xmlns:a16="http://schemas.microsoft.com/office/drawing/2014/main" id="{CD09DD5C-5B90-9973-1AC5-9C842B43124F}"/>
                </a:ext>
              </a:extLst>
            </p:cNvPr>
            <p:cNvSpPr/>
            <p:nvPr/>
          </p:nvSpPr>
          <p:spPr>
            <a:xfrm>
              <a:off x="3207240" y="3658320"/>
              <a:ext cx="19440" cy="11160"/>
            </a:xfrm>
            <a:custGeom>
              <a:avLst/>
              <a:gdLst/>
              <a:ahLst/>
              <a:cxnLst/>
              <a:rect l="l" t="t" r="r" b="b"/>
              <a:pathLst>
                <a:path w="54" h="31" extrusionOk="0">
                  <a:moveTo>
                    <a:pt x="0" y="4"/>
                  </a:moveTo>
                  <a:cubicBezTo>
                    <a:pt x="24" y="0"/>
                    <a:pt x="36" y="19"/>
                    <a:pt x="53" y="30"/>
                  </a:cubicBezTo>
                  <a:lnTo>
                    <a:pt x="52" y="30"/>
                  </a:lnTo>
                  <a:cubicBezTo>
                    <a:pt x="41" y="30"/>
                    <a:pt x="31" y="26"/>
                    <a:pt x="22" y="22"/>
                  </a:cubicBezTo>
                  <a:cubicBezTo>
                    <a:pt x="14" y="17"/>
                    <a:pt x="7" y="11"/>
                    <a:pt x="2" y="4"/>
                  </a:cubicBezTo>
                  <a:lnTo>
                    <a:pt x="0"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 name="Google Shape;651;p29">
              <a:extLst>
                <a:ext uri="{FF2B5EF4-FFF2-40B4-BE49-F238E27FC236}">
                  <a16:creationId xmlns:a16="http://schemas.microsoft.com/office/drawing/2014/main" id="{0D2AB1CB-0AFC-BE2A-D090-3992137D4BD8}"/>
                </a:ext>
              </a:extLst>
            </p:cNvPr>
            <p:cNvSpPr/>
            <p:nvPr/>
          </p:nvSpPr>
          <p:spPr>
            <a:xfrm>
              <a:off x="3492720" y="3780360"/>
              <a:ext cx="16200" cy="11520"/>
            </a:xfrm>
            <a:custGeom>
              <a:avLst/>
              <a:gdLst/>
              <a:ahLst/>
              <a:cxnLst/>
              <a:rect l="l" t="t" r="r" b="b"/>
              <a:pathLst>
                <a:path w="45" h="32" extrusionOk="0">
                  <a:moveTo>
                    <a:pt x="44" y="0"/>
                  </a:moveTo>
                  <a:cubicBezTo>
                    <a:pt x="36" y="22"/>
                    <a:pt x="22" y="25"/>
                    <a:pt x="0" y="31"/>
                  </a:cubicBezTo>
                  <a:cubicBezTo>
                    <a:pt x="1" y="31"/>
                    <a:pt x="1" y="31"/>
                    <a:pt x="1" y="31"/>
                  </a:cubicBezTo>
                  <a:cubicBezTo>
                    <a:pt x="6" y="21"/>
                    <a:pt x="14" y="13"/>
                    <a:pt x="24" y="8"/>
                  </a:cubicBezTo>
                  <a:cubicBezTo>
                    <a:pt x="30" y="4"/>
                    <a:pt x="37" y="1"/>
                    <a:pt x="4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 name="Google Shape;652;p29">
              <a:extLst>
                <a:ext uri="{FF2B5EF4-FFF2-40B4-BE49-F238E27FC236}">
                  <a16:creationId xmlns:a16="http://schemas.microsoft.com/office/drawing/2014/main" id="{892371CA-B1C9-AEA2-C6C0-3A870E55B861}"/>
                </a:ext>
              </a:extLst>
            </p:cNvPr>
            <p:cNvSpPr/>
            <p:nvPr/>
          </p:nvSpPr>
          <p:spPr>
            <a:xfrm>
              <a:off x="3471840" y="4097880"/>
              <a:ext cx="13320" cy="11520"/>
            </a:xfrm>
            <a:custGeom>
              <a:avLst/>
              <a:gdLst/>
              <a:ahLst/>
              <a:cxnLst/>
              <a:rect l="l" t="t" r="r" b="b"/>
              <a:pathLst>
                <a:path w="37" h="32" extrusionOk="0">
                  <a:moveTo>
                    <a:pt x="0" y="31"/>
                  </a:moveTo>
                  <a:lnTo>
                    <a:pt x="36" y="0"/>
                  </a:lnTo>
                  <a:cubicBezTo>
                    <a:pt x="35" y="17"/>
                    <a:pt x="27" y="25"/>
                    <a:pt x="0" y="3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 name="Google Shape;653;p29">
              <a:extLst>
                <a:ext uri="{FF2B5EF4-FFF2-40B4-BE49-F238E27FC236}">
                  <a16:creationId xmlns:a16="http://schemas.microsoft.com/office/drawing/2014/main" id="{8E88EF23-DE48-76C6-328F-9A1E47196EA9}"/>
                </a:ext>
              </a:extLst>
            </p:cNvPr>
            <p:cNvSpPr/>
            <p:nvPr/>
          </p:nvSpPr>
          <p:spPr>
            <a:xfrm>
              <a:off x="2912040" y="4089600"/>
              <a:ext cx="14040" cy="12600"/>
            </a:xfrm>
            <a:custGeom>
              <a:avLst/>
              <a:gdLst/>
              <a:ahLst/>
              <a:cxnLst/>
              <a:rect l="l" t="t" r="r" b="b"/>
              <a:pathLst>
                <a:path w="39" h="35" extrusionOk="0">
                  <a:moveTo>
                    <a:pt x="16" y="0"/>
                  </a:moveTo>
                  <a:cubicBezTo>
                    <a:pt x="16" y="15"/>
                    <a:pt x="38" y="17"/>
                    <a:pt x="37" y="33"/>
                  </a:cubicBezTo>
                  <a:cubicBezTo>
                    <a:pt x="36" y="33"/>
                    <a:pt x="35" y="34"/>
                    <a:pt x="33" y="34"/>
                  </a:cubicBezTo>
                  <a:cubicBezTo>
                    <a:pt x="28" y="34"/>
                    <a:pt x="23" y="33"/>
                    <a:pt x="18" y="30"/>
                  </a:cubicBezTo>
                  <a:cubicBezTo>
                    <a:pt x="13" y="27"/>
                    <a:pt x="9" y="23"/>
                    <a:pt x="7" y="19"/>
                  </a:cubicBezTo>
                  <a:cubicBezTo>
                    <a:pt x="5" y="16"/>
                    <a:pt x="5" y="14"/>
                    <a:pt x="4" y="11"/>
                  </a:cubicBezTo>
                  <a:cubicBezTo>
                    <a:pt x="0" y="2"/>
                    <a:pt x="9" y="0"/>
                    <a:pt x="17" y="2"/>
                  </a:cubicBezTo>
                  <a:lnTo>
                    <a:pt x="16"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 name="Google Shape;654;p29">
              <a:extLst>
                <a:ext uri="{FF2B5EF4-FFF2-40B4-BE49-F238E27FC236}">
                  <a16:creationId xmlns:a16="http://schemas.microsoft.com/office/drawing/2014/main" id="{604A093E-FA21-9A22-FA7A-E16371607964}"/>
                </a:ext>
              </a:extLst>
            </p:cNvPr>
            <p:cNvSpPr/>
            <p:nvPr/>
          </p:nvSpPr>
          <p:spPr>
            <a:xfrm>
              <a:off x="3471840" y="4080960"/>
              <a:ext cx="14040" cy="11520"/>
            </a:xfrm>
            <a:custGeom>
              <a:avLst/>
              <a:gdLst/>
              <a:ahLst/>
              <a:cxnLst/>
              <a:rect l="l" t="t" r="r" b="b"/>
              <a:pathLst>
                <a:path w="39" h="32" extrusionOk="0">
                  <a:moveTo>
                    <a:pt x="37" y="0"/>
                  </a:moveTo>
                  <a:cubicBezTo>
                    <a:pt x="33" y="21"/>
                    <a:pt x="16" y="27"/>
                    <a:pt x="0" y="31"/>
                  </a:cubicBezTo>
                  <a:cubicBezTo>
                    <a:pt x="9" y="17"/>
                    <a:pt x="18" y="3"/>
                    <a:pt x="38" y="1"/>
                  </a:cubicBezTo>
                  <a:lnTo>
                    <a:pt x="37"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 name="Google Shape;655;p29">
              <a:extLst>
                <a:ext uri="{FF2B5EF4-FFF2-40B4-BE49-F238E27FC236}">
                  <a16:creationId xmlns:a16="http://schemas.microsoft.com/office/drawing/2014/main" id="{957933C0-F0DE-93A6-BBBC-74C664337A58}"/>
                </a:ext>
              </a:extLst>
            </p:cNvPr>
            <p:cNvSpPr/>
            <p:nvPr/>
          </p:nvSpPr>
          <p:spPr>
            <a:xfrm>
              <a:off x="3485160" y="4071240"/>
              <a:ext cx="14400" cy="10800"/>
            </a:xfrm>
            <a:custGeom>
              <a:avLst/>
              <a:gdLst/>
              <a:ahLst/>
              <a:cxnLst/>
              <a:rect l="l" t="t" r="r" b="b"/>
              <a:pathLst>
                <a:path w="40" h="30" extrusionOk="0">
                  <a:moveTo>
                    <a:pt x="1" y="28"/>
                  </a:moveTo>
                  <a:cubicBezTo>
                    <a:pt x="7" y="9"/>
                    <a:pt x="24" y="7"/>
                    <a:pt x="39" y="0"/>
                  </a:cubicBezTo>
                  <a:cubicBezTo>
                    <a:pt x="29" y="13"/>
                    <a:pt x="20" y="29"/>
                    <a:pt x="0" y="27"/>
                  </a:cubicBezTo>
                  <a:lnTo>
                    <a:pt x="1" y="2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 name="Google Shape;656;p29">
              <a:extLst>
                <a:ext uri="{FF2B5EF4-FFF2-40B4-BE49-F238E27FC236}">
                  <a16:creationId xmlns:a16="http://schemas.microsoft.com/office/drawing/2014/main" id="{3683F2E9-DBBA-72B4-FA3C-EBE4110E1620}"/>
                </a:ext>
              </a:extLst>
            </p:cNvPr>
            <p:cNvSpPr/>
            <p:nvPr/>
          </p:nvSpPr>
          <p:spPr>
            <a:xfrm>
              <a:off x="2937960" y="4065120"/>
              <a:ext cx="12240" cy="16560"/>
            </a:xfrm>
            <a:custGeom>
              <a:avLst/>
              <a:gdLst/>
              <a:ahLst/>
              <a:cxnLst/>
              <a:rect l="l" t="t" r="r" b="b"/>
              <a:pathLst>
                <a:path w="34" h="46" extrusionOk="0">
                  <a:moveTo>
                    <a:pt x="33" y="45"/>
                  </a:moveTo>
                  <a:cubicBezTo>
                    <a:pt x="31" y="44"/>
                    <a:pt x="29" y="43"/>
                    <a:pt x="27" y="42"/>
                  </a:cubicBezTo>
                  <a:cubicBezTo>
                    <a:pt x="19" y="37"/>
                    <a:pt x="12" y="31"/>
                    <a:pt x="7" y="22"/>
                  </a:cubicBezTo>
                  <a:cubicBezTo>
                    <a:pt x="4" y="15"/>
                    <a:pt x="1" y="8"/>
                    <a:pt x="0" y="0"/>
                  </a:cubicBezTo>
                  <a:cubicBezTo>
                    <a:pt x="3" y="1"/>
                    <a:pt x="5" y="2"/>
                    <a:pt x="7" y="3"/>
                  </a:cubicBezTo>
                  <a:cubicBezTo>
                    <a:pt x="15" y="8"/>
                    <a:pt x="22" y="15"/>
                    <a:pt x="27" y="23"/>
                  </a:cubicBezTo>
                  <a:cubicBezTo>
                    <a:pt x="31" y="30"/>
                    <a:pt x="33" y="37"/>
                    <a:pt x="33" y="4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 name="Google Shape;657;p29">
              <a:extLst>
                <a:ext uri="{FF2B5EF4-FFF2-40B4-BE49-F238E27FC236}">
                  <a16:creationId xmlns:a16="http://schemas.microsoft.com/office/drawing/2014/main" id="{662C7931-0F86-A2CC-45CC-54237845F90D}"/>
                </a:ext>
              </a:extLst>
            </p:cNvPr>
            <p:cNvSpPr/>
            <p:nvPr/>
          </p:nvSpPr>
          <p:spPr>
            <a:xfrm>
              <a:off x="3132360" y="4053600"/>
              <a:ext cx="12240" cy="12600"/>
            </a:xfrm>
            <a:custGeom>
              <a:avLst/>
              <a:gdLst/>
              <a:ahLst/>
              <a:cxnLst/>
              <a:rect l="l" t="t" r="r" b="b"/>
              <a:pathLst>
                <a:path w="34" h="35" extrusionOk="0">
                  <a:moveTo>
                    <a:pt x="3" y="0"/>
                  </a:moveTo>
                  <a:cubicBezTo>
                    <a:pt x="6" y="1"/>
                    <a:pt x="9" y="2"/>
                    <a:pt x="11" y="3"/>
                  </a:cubicBezTo>
                  <a:cubicBezTo>
                    <a:pt x="18" y="7"/>
                    <a:pt x="24" y="13"/>
                    <a:pt x="28" y="20"/>
                  </a:cubicBezTo>
                  <a:cubicBezTo>
                    <a:pt x="30" y="24"/>
                    <a:pt x="32" y="29"/>
                    <a:pt x="33" y="34"/>
                  </a:cubicBezTo>
                  <a:cubicBezTo>
                    <a:pt x="17" y="21"/>
                    <a:pt x="0" y="22"/>
                    <a:pt x="3"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 name="Google Shape;658;p29">
              <a:extLst>
                <a:ext uri="{FF2B5EF4-FFF2-40B4-BE49-F238E27FC236}">
                  <a16:creationId xmlns:a16="http://schemas.microsoft.com/office/drawing/2014/main" id="{1A88A6AF-C100-A190-7319-98C4B6C84173}"/>
                </a:ext>
              </a:extLst>
            </p:cNvPr>
            <p:cNvSpPr/>
            <p:nvPr/>
          </p:nvSpPr>
          <p:spPr>
            <a:xfrm>
              <a:off x="2926080" y="4048560"/>
              <a:ext cx="12240" cy="16920"/>
            </a:xfrm>
            <a:custGeom>
              <a:avLst/>
              <a:gdLst/>
              <a:ahLst/>
              <a:cxnLst/>
              <a:rect l="l" t="t" r="r" b="b"/>
              <a:pathLst>
                <a:path w="34" h="47" extrusionOk="0">
                  <a:moveTo>
                    <a:pt x="33" y="46"/>
                  </a:moveTo>
                  <a:cubicBezTo>
                    <a:pt x="30" y="45"/>
                    <a:pt x="27" y="44"/>
                    <a:pt x="24" y="42"/>
                  </a:cubicBezTo>
                  <a:cubicBezTo>
                    <a:pt x="17" y="38"/>
                    <a:pt x="12" y="32"/>
                    <a:pt x="7" y="24"/>
                  </a:cubicBezTo>
                  <a:cubicBezTo>
                    <a:pt x="3" y="17"/>
                    <a:pt x="0" y="9"/>
                    <a:pt x="0" y="0"/>
                  </a:cubicBezTo>
                  <a:cubicBezTo>
                    <a:pt x="1" y="1"/>
                    <a:pt x="2" y="1"/>
                    <a:pt x="4" y="2"/>
                  </a:cubicBezTo>
                  <a:cubicBezTo>
                    <a:pt x="13" y="7"/>
                    <a:pt x="21" y="15"/>
                    <a:pt x="26" y="25"/>
                  </a:cubicBezTo>
                  <a:cubicBezTo>
                    <a:pt x="30" y="31"/>
                    <a:pt x="32" y="38"/>
                    <a:pt x="33" y="4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 name="Google Shape;659;p29">
              <a:extLst>
                <a:ext uri="{FF2B5EF4-FFF2-40B4-BE49-F238E27FC236}">
                  <a16:creationId xmlns:a16="http://schemas.microsoft.com/office/drawing/2014/main" id="{6D1D1DF6-2E7B-500F-FEE5-F5CC6DE05EDC}"/>
                </a:ext>
              </a:extLst>
            </p:cNvPr>
            <p:cNvSpPr/>
            <p:nvPr/>
          </p:nvSpPr>
          <p:spPr>
            <a:xfrm>
              <a:off x="3063240" y="4029120"/>
              <a:ext cx="11160" cy="16200"/>
            </a:xfrm>
            <a:custGeom>
              <a:avLst/>
              <a:gdLst/>
              <a:ahLst/>
              <a:cxnLst/>
              <a:rect l="l" t="t" r="r" b="b"/>
              <a:pathLst>
                <a:path w="31" h="45" extrusionOk="0">
                  <a:moveTo>
                    <a:pt x="2" y="0"/>
                  </a:moveTo>
                  <a:cubicBezTo>
                    <a:pt x="12" y="7"/>
                    <a:pt x="19" y="15"/>
                    <a:pt x="25" y="25"/>
                  </a:cubicBezTo>
                  <a:cubicBezTo>
                    <a:pt x="27" y="29"/>
                    <a:pt x="29" y="32"/>
                    <a:pt x="30" y="36"/>
                  </a:cubicBezTo>
                  <a:cubicBezTo>
                    <a:pt x="26" y="44"/>
                    <a:pt x="21" y="40"/>
                    <a:pt x="19" y="36"/>
                  </a:cubicBezTo>
                  <a:cubicBezTo>
                    <a:pt x="12" y="26"/>
                    <a:pt x="0" y="20"/>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 name="Google Shape;660;p29">
              <a:extLst>
                <a:ext uri="{FF2B5EF4-FFF2-40B4-BE49-F238E27FC236}">
                  <a16:creationId xmlns:a16="http://schemas.microsoft.com/office/drawing/2014/main" id="{E9DD1292-3875-313A-44E5-9E6E5D9D8050}"/>
                </a:ext>
              </a:extLst>
            </p:cNvPr>
            <p:cNvSpPr/>
            <p:nvPr/>
          </p:nvSpPr>
          <p:spPr>
            <a:xfrm>
              <a:off x="2939040" y="4003200"/>
              <a:ext cx="10080" cy="11160"/>
            </a:xfrm>
            <a:custGeom>
              <a:avLst/>
              <a:gdLst/>
              <a:ahLst/>
              <a:cxnLst/>
              <a:rect l="l" t="t" r="r" b="b"/>
              <a:pathLst>
                <a:path w="28" h="31" extrusionOk="0">
                  <a:moveTo>
                    <a:pt x="27" y="30"/>
                  </a:moveTo>
                  <a:cubicBezTo>
                    <a:pt x="25" y="29"/>
                    <a:pt x="23" y="28"/>
                    <a:pt x="21" y="27"/>
                  </a:cubicBezTo>
                  <a:cubicBezTo>
                    <a:pt x="14" y="23"/>
                    <a:pt x="8" y="18"/>
                    <a:pt x="4" y="11"/>
                  </a:cubicBezTo>
                  <a:cubicBezTo>
                    <a:pt x="3" y="8"/>
                    <a:pt x="1" y="4"/>
                    <a:pt x="0" y="1"/>
                  </a:cubicBezTo>
                  <a:cubicBezTo>
                    <a:pt x="20" y="0"/>
                    <a:pt x="20" y="19"/>
                    <a:pt x="27" y="3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 name="Google Shape;661;p29">
              <a:extLst>
                <a:ext uri="{FF2B5EF4-FFF2-40B4-BE49-F238E27FC236}">
                  <a16:creationId xmlns:a16="http://schemas.microsoft.com/office/drawing/2014/main" id="{17E5A75C-711F-1964-11B0-C8B8EE924E2A}"/>
                </a:ext>
              </a:extLst>
            </p:cNvPr>
            <p:cNvSpPr/>
            <p:nvPr/>
          </p:nvSpPr>
          <p:spPr>
            <a:xfrm>
              <a:off x="3440160" y="3989520"/>
              <a:ext cx="17280" cy="12240"/>
            </a:xfrm>
            <a:custGeom>
              <a:avLst/>
              <a:gdLst/>
              <a:ahLst/>
              <a:cxnLst/>
              <a:rect l="l" t="t" r="r" b="b"/>
              <a:pathLst>
                <a:path w="48" h="34" extrusionOk="0">
                  <a:moveTo>
                    <a:pt x="47" y="0"/>
                  </a:moveTo>
                  <a:cubicBezTo>
                    <a:pt x="40" y="10"/>
                    <a:pt x="31" y="18"/>
                    <a:pt x="20" y="24"/>
                  </a:cubicBezTo>
                  <a:cubicBezTo>
                    <a:pt x="14" y="28"/>
                    <a:pt x="7" y="31"/>
                    <a:pt x="0" y="33"/>
                  </a:cubicBezTo>
                  <a:cubicBezTo>
                    <a:pt x="6" y="22"/>
                    <a:pt x="14" y="14"/>
                    <a:pt x="24" y="8"/>
                  </a:cubicBezTo>
                  <a:cubicBezTo>
                    <a:pt x="31" y="4"/>
                    <a:pt x="39" y="1"/>
                    <a:pt x="4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 name="Google Shape;662;p29">
              <a:extLst>
                <a:ext uri="{FF2B5EF4-FFF2-40B4-BE49-F238E27FC236}">
                  <a16:creationId xmlns:a16="http://schemas.microsoft.com/office/drawing/2014/main" id="{22F9CB66-7FE4-D00B-AD66-84601989782F}"/>
                </a:ext>
              </a:extLst>
            </p:cNvPr>
            <p:cNvSpPr/>
            <p:nvPr/>
          </p:nvSpPr>
          <p:spPr>
            <a:xfrm>
              <a:off x="2984400" y="3992400"/>
              <a:ext cx="10800" cy="11880"/>
            </a:xfrm>
            <a:custGeom>
              <a:avLst/>
              <a:gdLst/>
              <a:ahLst/>
              <a:cxnLst/>
              <a:rect l="l" t="t" r="r" b="b"/>
              <a:pathLst>
                <a:path w="30" h="33" extrusionOk="0">
                  <a:moveTo>
                    <a:pt x="26" y="32"/>
                  </a:moveTo>
                  <a:cubicBezTo>
                    <a:pt x="23" y="31"/>
                    <a:pt x="19" y="29"/>
                    <a:pt x="16" y="28"/>
                  </a:cubicBezTo>
                  <a:cubicBezTo>
                    <a:pt x="11" y="24"/>
                    <a:pt x="7" y="21"/>
                    <a:pt x="4" y="16"/>
                  </a:cubicBezTo>
                  <a:cubicBezTo>
                    <a:pt x="2" y="12"/>
                    <a:pt x="0" y="8"/>
                    <a:pt x="0" y="4"/>
                  </a:cubicBezTo>
                  <a:cubicBezTo>
                    <a:pt x="29" y="0"/>
                    <a:pt x="22" y="20"/>
                    <a:pt x="26" y="3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663;p29">
              <a:extLst>
                <a:ext uri="{FF2B5EF4-FFF2-40B4-BE49-F238E27FC236}">
                  <a16:creationId xmlns:a16="http://schemas.microsoft.com/office/drawing/2014/main" id="{A01E9D81-9862-FE86-6046-6FC1DBB3CAD5}"/>
                </a:ext>
              </a:extLst>
            </p:cNvPr>
            <p:cNvSpPr/>
            <p:nvPr/>
          </p:nvSpPr>
          <p:spPr>
            <a:xfrm>
              <a:off x="3430440" y="3982320"/>
              <a:ext cx="14040" cy="9000"/>
            </a:xfrm>
            <a:custGeom>
              <a:avLst/>
              <a:gdLst/>
              <a:ahLst/>
              <a:cxnLst/>
              <a:rect l="l" t="t" r="r" b="b"/>
              <a:pathLst>
                <a:path w="39" h="25" extrusionOk="0">
                  <a:moveTo>
                    <a:pt x="38" y="0"/>
                  </a:moveTo>
                  <a:cubicBezTo>
                    <a:pt x="25" y="14"/>
                    <a:pt x="18" y="24"/>
                    <a:pt x="0" y="24"/>
                  </a:cubicBezTo>
                  <a:cubicBezTo>
                    <a:pt x="4" y="17"/>
                    <a:pt x="11" y="11"/>
                    <a:pt x="18" y="7"/>
                  </a:cubicBezTo>
                  <a:cubicBezTo>
                    <a:pt x="24" y="3"/>
                    <a:pt x="31" y="1"/>
                    <a:pt x="3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 name="Google Shape;664;p29">
              <a:extLst>
                <a:ext uri="{FF2B5EF4-FFF2-40B4-BE49-F238E27FC236}">
                  <a16:creationId xmlns:a16="http://schemas.microsoft.com/office/drawing/2014/main" id="{5935145B-8207-B104-200B-B68BD8025267}"/>
                </a:ext>
              </a:extLst>
            </p:cNvPr>
            <p:cNvSpPr/>
            <p:nvPr/>
          </p:nvSpPr>
          <p:spPr>
            <a:xfrm>
              <a:off x="3471480" y="3958200"/>
              <a:ext cx="12600" cy="9720"/>
            </a:xfrm>
            <a:custGeom>
              <a:avLst/>
              <a:gdLst/>
              <a:ahLst/>
              <a:cxnLst/>
              <a:rect l="l" t="t" r="r" b="b"/>
              <a:pathLst>
                <a:path w="35" h="27" extrusionOk="0">
                  <a:moveTo>
                    <a:pt x="0" y="26"/>
                  </a:moveTo>
                  <a:cubicBezTo>
                    <a:pt x="0" y="25"/>
                    <a:pt x="1" y="23"/>
                    <a:pt x="2" y="22"/>
                  </a:cubicBezTo>
                  <a:cubicBezTo>
                    <a:pt x="6" y="15"/>
                    <a:pt x="12" y="9"/>
                    <a:pt x="19" y="5"/>
                  </a:cubicBezTo>
                  <a:cubicBezTo>
                    <a:pt x="23" y="2"/>
                    <a:pt x="29" y="0"/>
                    <a:pt x="34" y="0"/>
                  </a:cubicBezTo>
                  <a:lnTo>
                    <a:pt x="34" y="1"/>
                  </a:lnTo>
                  <a:cubicBezTo>
                    <a:pt x="29" y="9"/>
                    <a:pt x="22" y="15"/>
                    <a:pt x="14" y="20"/>
                  </a:cubicBezTo>
                  <a:cubicBezTo>
                    <a:pt x="10" y="23"/>
                    <a:pt x="5" y="25"/>
                    <a:pt x="0"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 name="Google Shape;665;p29">
              <a:extLst>
                <a:ext uri="{FF2B5EF4-FFF2-40B4-BE49-F238E27FC236}">
                  <a16:creationId xmlns:a16="http://schemas.microsoft.com/office/drawing/2014/main" id="{79A3916E-7F5C-F17F-F1E3-17191E48094E}"/>
                </a:ext>
              </a:extLst>
            </p:cNvPr>
            <p:cNvSpPr/>
            <p:nvPr/>
          </p:nvSpPr>
          <p:spPr>
            <a:xfrm>
              <a:off x="3492360" y="3939120"/>
              <a:ext cx="14760" cy="11520"/>
            </a:xfrm>
            <a:custGeom>
              <a:avLst/>
              <a:gdLst/>
              <a:ahLst/>
              <a:cxnLst/>
              <a:rect l="l" t="t" r="r" b="b"/>
              <a:pathLst>
                <a:path w="41" h="32" extrusionOk="0">
                  <a:moveTo>
                    <a:pt x="38" y="5"/>
                  </a:moveTo>
                  <a:cubicBezTo>
                    <a:pt x="32" y="13"/>
                    <a:pt x="25" y="19"/>
                    <a:pt x="16" y="24"/>
                  </a:cubicBezTo>
                  <a:cubicBezTo>
                    <a:pt x="11" y="27"/>
                    <a:pt x="6" y="30"/>
                    <a:pt x="0" y="31"/>
                  </a:cubicBezTo>
                  <a:cubicBezTo>
                    <a:pt x="11" y="19"/>
                    <a:pt x="17" y="0"/>
                    <a:pt x="40" y="5"/>
                  </a:cubicBezTo>
                  <a:lnTo>
                    <a:pt x="38"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666;p29">
              <a:extLst>
                <a:ext uri="{FF2B5EF4-FFF2-40B4-BE49-F238E27FC236}">
                  <a16:creationId xmlns:a16="http://schemas.microsoft.com/office/drawing/2014/main" id="{A664B301-4CE7-D04A-BC99-F4FDC5782DFD}"/>
                </a:ext>
              </a:extLst>
            </p:cNvPr>
            <p:cNvSpPr/>
            <p:nvPr/>
          </p:nvSpPr>
          <p:spPr>
            <a:xfrm>
              <a:off x="3199320" y="3915720"/>
              <a:ext cx="14760" cy="11520"/>
            </a:xfrm>
            <a:custGeom>
              <a:avLst/>
              <a:gdLst/>
              <a:ahLst/>
              <a:cxnLst/>
              <a:rect l="l" t="t" r="r" b="b"/>
              <a:pathLst>
                <a:path w="41" h="32" extrusionOk="0">
                  <a:moveTo>
                    <a:pt x="2" y="0"/>
                  </a:moveTo>
                  <a:cubicBezTo>
                    <a:pt x="21" y="3"/>
                    <a:pt x="31" y="17"/>
                    <a:pt x="40" y="31"/>
                  </a:cubicBezTo>
                  <a:cubicBezTo>
                    <a:pt x="33" y="31"/>
                    <a:pt x="27" y="29"/>
                    <a:pt x="20" y="25"/>
                  </a:cubicBezTo>
                  <a:cubicBezTo>
                    <a:pt x="13" y="21"/>
                    <a:pt x="7" y="15"/>
                    <a:pt x="3" y="8"/>
                  </a:cubicBezTo>
                  <a:cubicBezTo>
                    <a:pt x="2" y="6"/>
                    <a:pt x="1" y="4"/>
                    <a:pt x="0" y="2"/>
                  </a:cubicBezTo>
                  <a:lnTo>
                    <a:pt x="2"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 name="Google Shape;667;p29">
              <a:extLst>
                <a:ext uri="{FF2B5EF4-FFF2-40B4-BE49-F238E27FC236}">
                  <a16:creationId xmlns:a16="http://schemas.microsoft.com/office/drawing/2014/main" id="{300C1E67-AE0D-4CBE-56D9-73224B9F8CBC}"/>
                </a:ext>
              </a:extLst>
            </p:cNvPr>
            <p:cNvSpPr/>
            <p:nvPr/>
          </p:nvSpPr>
          <p:spPr>
            <a:xfrm>
              <a:off x="3122640" y="3891960"/>
              <a:ext cx="10800" cy="14040"/>
            </a:xfrm>
            <a:custGeom>
              <a:avLst/>
              <a:gdLst/>
              <a:ahLst/>
              <a:cxnLst/>
              <a:rect l="l" t="t" r="r" b="b"/>
              <a:pathLst>
                <a:path w="30" h="39" extrusionOk="0">
                  <a:moveTo>
                    <a:pt x="1" y="1"/>
                  </a:moveTo>
                  <a:cubicBezTo>
                    <a:pt x="21" y="6"/>
                    <a:pt x="22" y="24"/>
                    <a:pt x="29" y="38"/>
                  </a:cubicBezTo>
                  <a:cubicBezTo>
                    <a:pt x="14" y="30"/>
                    <a:pt x="0" y="20"/>
                    <a:pt x="3" y="0"/>
                  </a:cubicBezTo>
                  <a:lnTo>
                    <a:pt x="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 name="Google Shape;668;p29">
              <a:extLst>
                <a:ext uri="{FF2B5EF4-FFF2-40B4-BE49-F238E27FC236}">
                  <a16:creationId xmlns:a16="http://schemas.microsoft.com/office/drawing/2014/main" id="{2DB83E31-93D8-973A-CE63-3000F926DFAC}"/>
                </a:ext>
              </a:extLst>
            </p:cNvPr>
            <p:cNvSpPr/>
            <p:nvPr/>
          </p:nvSpPr>
          <p:spPr>
            <a:xfrm>
              <a:off x="3939480" y="3877560"/>
              <a:ext cx="15840" cy="6840"/>
            </a:xfrm>
            <a:custGeom>
              <a:avLst/>
              <a:gdLst/>
              <a:ahLst/>
              <a:cxnLst/>
              <a:rect l="l" t="t" r="r" b="b"/>
              <a:pathLst>
                <a:path w="44" h="19" extrusionOk="0">
                  <a:moveTo>
                    <a:pt x="1" y="16"/>
                  </a:moveTo>
                  <a:cubicBezTo>
                    <a:pt x="12" y="3"/>
                    <a:pt x="28" y="5"/>
                    <a:pt x="43" y="0"/>
                  </a:cubicBezTo>
                  <a:cubicBezTo>
                    <a:pt x="42" y="1"/>
                    <a:pt x="42" y="1"/>
                    <a:pt x="42" y="2"/>
                  </a:cubicBezTo>
                  <a:cubicBezTo>
                    <a:pt x="39" y="7"/>
                    <a:pt x="35" y="11"/>
                    <a:pt x="30" y="14"/>
                  </a:cubicBezTo>
                  <a:cubicBezTo>
                    <a:pt x="25" y="17"/>
                    <a:pt x="20" y="18"/>
                    <a:pt x="14" y="18"/>
                  </a:cubicBezTo>
                  <a:cubicBezTo>
                    <a:pt x="9" y="18"/>
                    <a:pt x="4" y="17"/>
                    <a:pt x="0" y="15"/>
                  </a:cubicBezTo>
                  <a:lnTo>
                    <a:pt x="1" y="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 name="Google Shape;669;p29">
              <a:extLst>
                <a:ext uri="{FF2B5EF4-FFF2-40B4-BE49-F238E27FC236}">
                  <a16:creationId xmlns:a16="http://schemas.microsoft.com/office/drawing/2014/main" id="{77763DA3-E6BE-F798-A736-2CFD4651EC50}"/>
                </a:ext>
              </a:extLst>
            </p:cNvPr>
            <p:cNvSpPr/>
            <p:nvPr/>
          </p:nvSpPr>
          <p:spPr>
            <a:xfrm>
              <a:off x="2926800" y="3821760"/>
              <a:ext cx="6840" cy="12600"/>
            </a:xfrm>
            <a:custGeom>
              <a:avLst/>
              <a:gdLst/>
              <a:ahLst/>
              <a:cxnLst/>
              <a:rect l="l" t="t" r="r" b="b"/>
              <a:pathLst>
                <a:path w="19" h="35" extrusionOk="0">
                  <a:moveTo>
                    <a:pt x="18" y="22"/>
                  </a:moveTo>
                  <a:cubicBezTo>
                    <a:pt x="18" y="26"/>
                    <a:pt x="16" y="32"/>
                    <a:pt x="15" y="32"/>
                  </a:cubicBezTo>
                  <a:cubicBezTo>
                    <a:pt x="2" y="34"/>
                    <a:pt x="0" y="24"/>
                    <a:pt x="0" y="15"/>
                  </a:cubicBezTo>
                  <a:cubicBezTo>
                    <a:pt x="0" y="10"/>
                    <a:pt x="2" y="5"/>
                    <a:pt x="4" y="0"/>
                  </a:cubicBezTo>
                  <a:lnTo>
                    <a:pt x="18" y="2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 name="Google Shape;670;p29">
              <a:extLst>
                <a:ext uri="{FF2B5EF4-FFF2-40B4-BE49-F238E27FC236}">
                  <a16:creationId xmlns:a16="http://schemas.microsoft.com/office/drawing/2014/main" id="{E0554EE4-B9F3-F393-652D-8529AD4E38F6}"/>
                </a:ext>
              </a:extLst>
            </p:cNvPr>
            <p:cNvSpPr/>
            <p:nvPr/>
          </p:nvSpPr>
          <p:spPr>
            <a:xfrm>
              <a:off x="3366000" y="3787200"/>
              <a:ext cx="20160" cy="7560"/>
            </a:xfrm>
            <a:custGeom>
              <a:avLst/>
              <a:gdLst/>
              <a:ahLst/>
              <a:cxnLst/>
              <a:rect l="l" t="t" r="r" b="b"/>
              <a:pathLst>
                <a:path w="56" h="21" extrusionOk="0">
                  <a:moveTo>
                    <a:pt x="53" y="1"/>
                  </a:moveTo>
                  <a:cubicBezTo>
                    <a:pt x="37" y="20"/>
                    <a:pt x="18" y="9"/>
                    <a:pt x="0" y="8"/>
                  </a:cubicBezTo>
                  <a:cubicBezTo>
                    <a:pt x="12" y="3"/>
                    <a:pt x="24" y="0"/>
                    <a:pt x="37" y="0"/>
                  </a:cubicBezTo>
                  <a:cubicBezTo>
                    <a:pt x="43" y="0"/>
                    <a:pt x="49" y="1"/>
                    <a:pt x="55" y="2"/>
                  </a:cubicBezTo>
                  <a:lnTo>
                    <a:pt x="53"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29">
              <a:extLst>
                <a:ext uri="{FF2B5EF4-FFF2-40B4-BE49-F238E27FC236}">
                  <a16:creationId xmlns:a16="http://schemas.microsoft.com/office/drawing/2014/main" id="{C65B6600-E02A-EFDE-E836-6EB1E9CE40C7}"/>
                </a:ext>
              </a:extLst>
            </p:cNvPr>
            <p:cNvSpPr/>
            <p:nvPr/>
          </p:nvSpPr>
          <p:spPr>
            <a:xfrm>
              <a:off x="3041280" y="3790080"/>
              <a:ext cx="10440" cy="15120"/>
            </a:xfrm>
            <a:custGeom>
              <a:avLst/>
              <a:gdLst/>
              <a:ahLst/>
              <a:cxnLst/>
              <a:rect l="l" t="t" r="r" b="b"/>
              <a:pathLst>
                <a:path w="29" h="42" extrusionOk="0">
                  <a:moveTo>
                    <a:pt x="8" y="0"/>
                  </a:moveTo>
                  <a:cubicBezTo>
                    <a:pt x="16" y="13"/>
                    <a:pt x="28" y="22"/>
                    <a:pt x="21" y="41"/>
                  </a:cubicBezTo>
                  <a:cubicBezTo>
                    <a:pt x="14" y="28"/>
                    <a:pt x="0" y="19"/>
                    <a:pt x="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29">
              <a:extLst>
                <a:ext uri="{FF2B5EF4-FFF2-40B4-BE49-F238E27FC236}">
                  <a16:creationId xmlns:a16="http://schemas.microsoft.com/office/drawing/2014/main" id="{5BE54EA5-4FF7-8194-5ADB-60927F821DCD}"/>
                </a:ext>
              </a:extLst>
            </p:cNvPr>
            <p:cNvSpPr/>
            <p:nvPr/>
          </p:nvSpPr>
          <p:spPr>
            <a:xfrm>
              <a:off x="3697200" y="3769200"/>
              <a:ext cx="11520" cy="10080"/>
            </a:xfrm>
            <a:custGeom>
              <a:avLst/>
              <a:gdLst/>
              <a:ahLst/>
              <a:cxnLst/>
              <a:rect l="l" t="t" r="r" b="b"/>
              <a:pathLst>
                <a:path w="32" h="28" extrusionOk="0">
                  <a:moveTo>
                    <a:pt x="0" y="27"/>
                  </a:moveTo>
                  <a:cubicBezTo>
                    <a:pt x="3" y="16"/>
                    <a:pt x="12" y="0"/>
                    <a:pt x="18" y="5"/>
                  </a:cubicBezTo>
                  <a:cubicBezTo>
                    <a:pt x="31" y="13"/>
                    <a:pt x="13" y="17"/>
                    <a:pt x="10" y="24"/>
                  </a:cubicBezTo>
                  <a:cubicBezTo>
                    <a:pt x="9" y="26"/>
                    <a:pt x="4" y="26"/>
                    <a:pt x="0"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673;p29">
              <a:extLst>
                <a:ext uri="{FF2B5EF4-FFF2-40B4-BE49-F238E27FC236}">
                  <a16:creationId xmlns:a16="http://schemas.microsoft.com/office/drawing/2014/main" id="{DEBAF372-7475-A170-6C9C-2EA6C24FB171}"/>
                </a:ext>
              </a:extLst>
            </p:cNvPr>
            <p:cNvSpPr/>
            <p:nvPr/>
          </p:nvSpPr>
          <p:spPr>
            <a:xfrm>
              <a:off x="3058200" y="3755880"/>
              <a:ext cx="12960" cy="16200"/>
            </a:xfrm>
            <a:custGeom>
              <a:avLst/>
              <a:gdLst/>
              <a:ahLst/>
              <a:cxnLst/>
              <a:rect l="l" t="t" r="r" b="b"/>
              <a:pathLst>
                <a:path w="36" h="45" extrusionOk="0">
                  <a:moveTo>
                    <a:pt x="35" y="42"/>
                  </a:moveTo>
                  <a:cubicBezTo>
                    <a:pt x="15" y="39"/>
                    <a:pt x="9" y="22"/>
                    <a:pt x="0" y="0"/>
                  </a:cubicBezTo>
                  <a:cubicBezTo>
                    <a:pt x="3" y="2"/>
                    <a:pt x="7" y="3"/>
                    <a:pt x="10" y="5"/>
                  </a:cubicBezTo>
                  <a:cubicBezTo>
                    <a:pt x="18" y="9"/>
                    <a:pt x="24" y="15"/>
                    <a:pt x="28" y="23"/>
                  </a:cubicBezTo>
                  <a:cubicBezTo>
                    <a:pt x="32" y="29"/>
                    <a:pt x="34" y="36"/>
                    <a:pt x="34" y="44"/>
                  </a:cubicBezTo>
                  <a:lnTo>
                    <a:pt x="35" y="4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674;p29">
              <a:extLst>
                <a:ext uri="{FF2B5EF4-FFF2-40B4-BE49-F238E27FC236}">
                  <a16:creationId xmlns:a16="http://schemas.microsoft.com/office/drawing/2014/main" id="{153A2E7A-DADF-9630-0BB0-CF4CDD55D31B}"/>
                </a:ext>
              </a:extLst>
            </p:cNvPr>
            <p:cNvSpPr/>
            <p:nvPr/>
          </p:nvSpPr>
          <p:spPr>
            <a:xfrm>
              <a:off x="2961360" y="3710520"/>
              <a:ext cx="11880" cy="12600"/>
            </a:xfrm>
            <a:custGeom>
              <a:avLst/>
              <a:gdLst/>
              <a:ahLst/>
              <a:cxnLst/>
              <a:rect l="l" t="t" r="r" b="b"/>
              <a:pathLst>
                <a:path w="33" h="35" extrusionOk="0">
                  <a:moveTo>
                    <a:pt x="2" y="1"/>
                  </a:moveTo>
                  <a:cubicBezTo>
                    <a:pt x="16" y="6"/>
                    <a:pt x="22" y="20"/>
                    <a:pt x="32" y="34"/>
                  </a:cubicBezTo>
                  <a:cubicBezTo>
                    <a:pt x="9" y="30"/>
                    <a:pt x="0" y="20"/>
                    <a:pt x="3" y="0"/>
                  </a:cubicBezTo>
                  <a:lnTo>
                    <a:pt x="2"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 name="Google Shape;675;p29">
              <a:extLst>
                <a:ext uri="{FF2B5EF4-FFF2-40B4-BE49-F238E27FC236}">
                  <a16:creationId xmlns:a16="http://schemas.microsoft.com/office/drawing/2014/main" id="{8A149D6A-2E05-412C-B7A5-11889DE0ED94}"/>
                </a:ext>
              </a:extLst>
            </p:cNvPr>
            <p:cNvSpPr/>
            <p:nvPr/>
          </p:nvSpPr>
          <p:spPr>
            <a:xfrm>
              <a:off x="3511440" y="3706920"/>
              <a:ext cx="10800" cy="14760"/>
            </a:xfrm>
            <a:custGeom>
              <a:avLst/>
              <a:gdLst/>
              <a:ahLst/>
              <a:cxnLst/>
              <a:rect l="l" t="t" r="r" b="b"/>
              <a:pathLst>
                <a:path w="30" h="41" extrusionOk="0">
                  <a:moveTo>
                    <a:pt x="28" y="0"/>
                  </a:moveTo>
                  <a:cubicBezTo>
                    <a:pt x="28" y="21"/>
                    <a:pt x="15" y="30"/>
                    <a:pt x="0" y="40"/>
                  </a:cubicBezTo>
                  <a:cubicBezTo>
                    <a:pt x="6" y="23"/>
                    <a:pt x="8" y="5"/>
                    <a:pt x="29" y="1"/>
                  </a:cubicBezTo>
                  <a:lnTo>
                    <a:pt x="28"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29">
              <a:extLst>
                <a:ext uri="{FF2B5EF4-FFF2-40B4-BE49-F238E27FC236}">
                  <a16:creationId xmlns:a16="http://schemas.microsoft.com/office/drawing/2014/main" id="{3512DB97-D231-A11F-9CF8-0D6BC295F67D}"/>
                </a:ext>
              </a:extLst>
            </p:cNvPr>
            <p:cNvSpPr/>
            <p:nvPr/>
          </p:nvSpPr>
          <p:spPr>
            <a:xfrm>
              <a:off x="3179880" y="3702240"/>
              <a:ext cx="18000" cy="10440"/>
            </a:xfrm>
            <a:custGeom>
              <a:avLst/>
              <a:gdLst/>
              <a:ahLst/>
              <a:cxnLst/>
              <a:rect l="l" t="t" r="r" b="b"/>
              <a:pathLst>
                <a:path w="50" h="29" extrusionOk="0">
                  <a:moveTo>
                    <a:pt x="49" y="19"/>
                  </a:moveTo>
                  <a:cubicBezTo>
                    <a:pt x="28" y="28"/>
                    <a:pt x="20" y="12"/>
                    <a:pt x="0" y="10"/>
                  </a:cubicBezTo>
                  <a:cubicBezTo>
                    <a:pt x="23" y="0"/>
                    <a:pt x="33" y="14"/>
                    <a:pt x="49"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29">
              <a:extLst>
                <a:ext uri="{FF2B5EF4-FFF2-40B4-BE49-F238E27FC236}">
                  <a16:creationId xmlns:a16="http://schemas.microsoft.com/office/drawing/2014/main" id="{783402D9-58CB-1C6C-B945-8253EC97E00F}"/>
                </a:ext>
              </a:extLst>
            </p:cNvPr>
            <p:cNvSpPr/>
            <p:nvPr/>
          </p:nvSpPr>
          <p:spPr>
            <a:xfrm>
              <a:off x="2930400" y="3691440"/>
              <a:ext cx="7920" cy="16920"/>
            </a:xfrm>
            <a:custGeom>
              <a:avLst/>
              <a:gdLst/>
              <a:ahLst/>
              <a:cxnLst/>
              <a:rect l="l" t="t" r="r" b="b"/>
              <a:pathLst>
                <a:path w="22" h="47" extrusionOk="0">
                  <a:moveTo>
                    <a:pt x="21" y="46"/>
                  </a:moveTo>
                  <a:cubicBezTo>
                    <a:pt x="8" y="24"/>
                    <a:pt x="0" y="14"/>
                    <a:pt x="2" y="0"/>
                  </a:cubicBezTo>
                  <a:cubicBezTo>
                    <a:pt x="17" y="6"/>
                    <a:pt x="20" y="18"/>
                    <a:pt x="21" y="4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29">
              <a:extLst>
                <a:ext uri="{FF2B5EF4-FFF2-40B4-BE49-F238E27FC236}">
                  <a16:creationId xmlns:a16="http://schemas.microsoft.com/office/drawing/2014/main" id="{D803AFB3-3606-B48F-1268-4D80D8C00ECA}"/>
                </a:ext>
              </a:extLst>
            </p:cNvPr>
            <p:cNvSpPr/>
            <p:nvPr/>
          </p:nvSpPr>
          <p:spPr>
            <a:xfrm>
              <a:off x="3672720" y="3682080"/>
              <a:ext cx="15120" cy="12240"/>
            </a:xfrm>
            <a:custGeom>
              <a:avLst/>
              <a:gdLst/>
              <a:ahLst/>
              <a:cxnLst/>
              <a:rect l="l" t="t" r="r" b="b"/>
              <a:pathLst>
                <a:path w="42" h="34" extrusionOk="0">
                  <a:moveTo>
                    <a:pt x="0" y="33"/>
                  </a:moveTo>
                  <a:cubicBezTo>
                    <a:pt x="5" y="15"/>
                    <a:pt x="17" y="6"/>
                    <a:pt x="41" y="0"/>
                  </a:cubicBezTo>
                  <a:lnTo>
                    <a:pt x="41" y="1"/>
                  </a:lnTo>
                  <a:cubicBezTo>
                    <a:pt x="35" y="11"/>
                    <a:pt x="26" y="20"/>
                    <a:pt x="16" y="26"/>
                  </a:cubicBezTo>
                  <a:cubicBezTo>
                    <a:pt x="11" y="29"/>
                    <a:pt x="5" y="31"/>
                    <a:pt x="0" y="3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679;p29">
              <a:extLst>
                <a:ext uri="{FF2B5EF4-FFF2-40B4-BE49-F238E27FC236}">
                  <a16:creationId xmlns:a16="http://schemas.microsoft.com/office/drawing/2014/main" id="{744BEFA3-D62A-5D3A-2F62-D3517AB0A86A}"/>
                </a:ext>
              </a:extLst>
            </p:cNvPr>
            <p:cNvSpPr/>
            <p:nvPr/>
          </p:nvSpPr>
          <p:spPr>
            <a:xfrm>
              <a:off x="3266280" y="3667680"/>
              <a:ext cx="16560" cy="11520"/>
            </a:xfrm>
            <a:custGeom>
              <a:avLst/>
              <a:gdLst/>
              <a:ahLst/>
              <a:cxnLst/>
              <a:rect l="l" t="t" r="r" b="b"/>
              <a:pathLst>
                <a:path w="46" h="32" extrusionOk="0">
                  <a:moveTo>
                    <a:pt x="0" y="1"/>
                  </a:moveTo>
                  <a:cubicBezTo>
                    <a:pt x="11" y="14"/>
                    <a:pt x="32" y="12"/>
                    <a:pt x="45" y="31"/>
                  </a:cubicBezTo>
                  <a:cubicBezTo>
                    <a:pt x="23" y="26"/>
                    <a:pt x="1" y="31"/>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680;p29">
              <a:extLst>
                <a:ext uri="{FF2B5EF4-FFF2-40B4-BE49-F238E27FC236}">
                  <a16:creationId xmlns:a16="http://schemas.microsoft.com/office/drawing/2014/main" id="{975B3303-262E-396B-7CD2-8A38E572A5E1}"/>
                </a:ext>
              </a:extLst>
            </p:cNvPr>
            <p:cNvSpPr/>
            <p:nvPr/>
          </p:nvSpPr>
          <p:spPr>
            <a:xfrm>
              <a:off x="3495960" y="3620520"/>
              <a:ext cx="15120" cy="10080"/>
            </a:xfrm>
            <a:custGeom>
              <a:avLst/>
              <a:gdLst/>
              <a:ahLst/>
              <a:cxnLst/>
              <a:rect l="l" t="t" r="r" b="b"/>
              <a:pathLst>
                <a:path w="42" h="28" extrusionOk="0">
                  <a:moveTo>
                    <a:pt x="41" y="22"/>
                  </a:moveTo>
                  <a:cubicBezTo>
                    <a:pt x="22" y="27"/>
                    <a:pt x="12" y="17"/>
                    <a:pt x="0" y="11"/>
                  </a:cubicBezTo>
                  <a:cubicBezTo>
                    <a:pt x="16" y="0"/>
                    <a:pt x="26" y="12"/>
                    <a:pt x="41"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29">
              <a:extLst>
                <a:ext uri="{FF2B5EF4-FFF2-40B4-BE49-F238E27FC236}">
                  <a16:creationId xmlns:a16="http://schemas.microsoft.com/office/drawing/2014/main" id="{3AEA9423-50E1-45DE-7036-CB11EFE17902}"/>
                </a:ext>
              </a:extLst>
            </p:cNvPr>
            <p:cNvSpPr/>
            <p:nvPr/>
          </p:nvSpPr>
          <p:spPr>
            <a:xfrm>
              <a:off x="3486240" y="3600720"/>
              <a:ext cx="18720" cy="8640"/>
            </a:xfrm>
            <a:custGeom>
              <a:avLst/>
              <a:gdLst/>
              <a:ahLst/>
              <a:cxnLst/>
              <a:rect l="l" t="t" r="r" b="b"/>
              <a:pathLst>
                <a:path w="52" h="24" extrusionOk="0">
                  <a:moveTo>
                    <a:pt x="0" y="1"/>
                  </a:moveTo>
                  <a:cubicBezTo>
                    <a:pt x="15" y="4"/>
                    <a:pt x="28" y="10"/>
                    <a:pt x="41" y="17"/>
                  </a:cubicBezTo>
                  <a:cubicBezTo>
                    <a:pt x="44" y="19"/>
                    <a:pt x="48" y="21"/>
                    <a:pt x="51" y="23"/>
                  </a:cubicBezTo>
                  <a:cubicBezTo>
                    <a:pt x="25" y="23"/>
                    <a:pt x="9" y="21"/>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682;p29">
              <a:extLst>
                <a:ext uri="{FF2B5EF4-FFF2-40B4-BE49-F238E27FC236}">
                  <a16:creationId xmlns:a16="http://schemas.microsoft.com/office/drawing/2014/main" id="{0392B4AE-845C-C1BA-E023-BF822DA45188}"/>
                </a:ext>
              </a:extLst>
            </p:cNvPr>
            <p:cNvSpPr/>
            <p:nvPr/>
          </p:nvSpPr>
          <p:spPr>
            <a:xfrm>
              <a:off x="3466080" y="3594600"/>
              <a:ext cx="21240" cy="10080"/>
            </a:xfrm>
            <a:custGeom>
              <a:avLst/>
              <a:gdLst/>
              <a:ahLst/>
              <a:cxnLst/>
              <a:rect l="l" t="t" r="r" b="b"/>
              <a:pathLst>
                <a:path w="59" h="28" extrusionOk="0">
                  <a:moveTo>
                    <a:pt x="58" y="17"/>
                  </a:moveTo>
                  <a:cubicBezTo>
                    <a:pt x="37" y="27"/>
                    <a:pt x="23" y="16"/>
                    <a:pt x="0" y="0"/>
                  </a:cubicBezTo>
                  <a:cubicBezTo>
                    <a:pt x="17" y="1"/>
                    <a:pt x="35" y="6"/>
                    <a:pt x="50" y="15"/>
                  </a:cubicBezTo>
                  <a:cubicBezTo>
                    <a:pt x="52" y="16"/>
                    <a:pt x="54" y="17"/>
                    <a:pt x="56" y="18"/>
                  </a:cubicBezTo>
                  <a:lnTo>
                    <a:pt x="58" y="1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29">
              <a:extLst>
                <a:ext uri="{FF2B5EF4-FFF2-40B4-BE49-F238E27FC236}">
                  <a16:creationId xmlns:a16="http://schemas.microsoft.com/office/drawing/2014/main" id="{AC442450-A886-F100-1E50-DA741250BF75}"/>
                </a:ext>
              </a:extLst>
            </p:cNvPr>
            <p:cNvSpPr/>
            <p:nvPr/>
          </p:nvSpPr>
          <p:spPr>
            <a:xfrm>
              <a:off x="2859480" y="3551040"/>
              <a:ext cx="15840" cy="15840"/>
            </a:xfrm>
            <a:custGeom>
              <a:avLst/>
              <a:gdLst/>
              <a:ahLst/>
              <a:cxnLst/>
              <a:rect l="l" t="t" r="r" b="b"/>
              <a:pathLst>
                <a:path w="44" h="44" extrusionOk="0">
                  <a:moveTo>
                    <a:pt x="42" y="21"/>
                  </a:moveTo>
                  <a:cubicBezTo>
                    <a:pt x="33" y="21"/>
                    <a:pt x="42" y="43"/>
                    <a:pt x="28" y="34"/>
                  </a:cubicBezTo>
                  <a:cubicBezTo>
                    <a:pt x="17" y="24"/>
                    <a:pt x="8" y="13"/>
                    <a:pt x="0" y="0"/>
                  </a:cubicBezTo>
                  <a:cubicBezTo>
                    <a:pt x="23" y="0"/>
                    <a:pt x="26" y="27"/>
                    <a:pt x="43" y="22"/>
                  </a:cubicBezTo>
                  <a:lnTo>
                    <a:pt x="42" y="2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 name="Google Shape;684;p29">
              <a:extLst>
                <a:ext uri="{FF2B5EF4-FFF2-40B4-BE49-F238E27FC236}">
                  <a16:creationId xmlns:a16="http://schemas.microsoft.com/office/drawing/2014/main" id="{CBA00449-3B33-D3A6-D77A-A9FF514936D0}"/>
                </a:ext>
              </a:extLst>
            </p:cNvPr>
            <p:cNvSpPr/>
            <p:nvPr/>
          </p:nvSpPr>
          <p:spPr>
            <a:xfrm>
              <a:off x="4033800" y="3535560"/>
              <a:ext cx="10080" cy="19440"/>
            </a:xfrm>
            <a:custGeom>
              <a:avLst/>
              <a:gdLst/>
              <a:ahLst/>
              <a:cxnLst/>
              <a:rect l="l" t="t" r="r" b="b"/>
              <a:pathLst>
                <a:path w="28" h="54" extrusionOk="0">
                  <a:moveTo>
                    <a:pt x="21" y="53"/>
                  </a:moveTo>
                  <a:cubicBezTo>
                    <a:pt x="16" y="48"/>
                    <a:pt x="11" y="43"/>
                    <a:pt x="8" y="37"/>
                  </a:cubicBezTo>
                  <a:cubicBezTo>
                    <a:pt x="3" y="27"/>
                    <a:pt x="0" y="17"/>
                    <a:pt x="0" y="6"/>
                  </a:cubicBezTo>
                  <a:cubicBezTo>
                    <a:pt x="0" y="4"/>
                    <a:pt x="0" y="2"/>
                    <a:pt x="0" y="0"/>
                  </a:cubicBezTo>
                  <a:cubicBezTo>
                    <a:pt x="17" y="18"/>
                    <a:pt x="27" y="32"/>
                    <a:pt x="20" y="53"/>
                  </a:cubicBezTo>
                  <a:lnTo>
                    <a:pt x="21" y="5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 name="Google Shape;685;p29">
              <a:extLst>
                <a:ext uri="{FF2B5EF4-FFF2-40B4-BE49-F238E27FC236}">
                  <a16:creationId xmlns:a16="http://schemas.microsoft.com/office/drawing/2014/main" id="{BC88CC42-D0FF-7585-7856-BAA86A2809BB}"/>
                </a:ext>
              </a:extLst>
            </p:cNvPr>
            <p:cNvSpPr/>
            <p:nvPr/>
          </p:nvSpPr>
          <p:spPr>
            <a:xfrm>
              <a:off x="3625560" y="3532680"/>
              <a:ext cx="13320" cy="11880"/>
            </a:xfrm>
            <a:custGeom>
              <a:avLst/>
              <a:gdLst/>
              <a:ahLst/>
              <a:cxnLst/>
              <a:rect l="l" t="t" r="r" b="b"/>
              <a:pathLst>
                <a:path w="37" h="33" extrusionOk="0">
                  <a:moveTo>
                    <a:pt x="36" y="8"/>
                  </a:moveTo>
                  <a:cubicBezTo>
                    <a:pt x="29" y="18"/>
                    <a:pt x="17" y="32"/>
                    <a:pt x="8" y="16"/>
                  </a:cubicBezTo>
                  <a:cubicBezTo>
                    <a:pt x="0" y="0"/>
                    <a:pt x="18" y="5"/>
                    <a:pt x="27" y="3"/>
                  </a:cubicBezTo>
                  <a:cubicBezTo>
                    <a:pt x="30" y="3"/>
                    <a:pt x="33" y="6"/>
                    <a:pt x="36"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 name="Google Shape;686;p29">
              <a:extLst>
                <a:ext uri="{FF2B5EF4-FFF2-40B4-BE49-F238E27FC236}">
                  <a16:creationId xmlns:a16="http://schemas.microsoft.com/office/drawing/2014/main" id="{6B20BAEA-F7F5-A7C5-4D2D-76285EBB8D94}"/>
                </a:ext>
              </a:extLst>
            </p:cNvPr>
            <p:cNvSpPr/>
            <p:nvPr/>
          </p:nvSpPr>
          <p:spPr>
            <a:xfrm>
              <a:off x="3244320" y="3516840"/>
              <a:ext cx="18000" cy="8280"/>
            </a:xfrm>
            <a:custGeom>
              <a:avLst/>
              <a:gdLst/>
              <a:ahLst/>
              <a:cxnLst/>
              <a:rect l="l" t="t" r="r" b="b"/>
              <a:pathLst>
                <a:path w="50" h="23" extrusionOk="0">
                  <a:moveTo>
                    <a:pt x="0" y="1"/>
                  </a:moveTo>
                  <a:cubicBezTo>
                    <a:pt x="13" y="2"/>
                    <a:pt x="26" y="6"/>
                    <a:pt x="37" y="12"/>
                  </a:cubicBezTo>
                  <a:cubicBezTo>
                    <a:pt x="41" y="15"/>
                    <a:pt x="45" y="18"/>
                    <a:pt x="49" y="21"/>
                  </a:cubicBezTo>
                  <a:cubicBezTo>
                    <a:pt x="26" y="22"/>
                    <a:pt x="10" y="21"/>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29">
              <a:extLst>
                <a:ext uri="{FF2B5EF4-FFF2-40B4-BE49-F238E27FC236}">
                  <a16:creationId xmlns:a16="http://schemas.microsoft.com/office/drawing/2014/main" id="{1F1AB368-A1C8-A18B-1682-4226C556C2F4}"/>
                </a:ext>
              </a:extLst>
            </p:cNvPr>
            <p:cNvSpPr/>
            <p:nvPr/>
          </p:nvSpPr>
          <p:spPr>
            <a:xfrm>
              <a:off x="3224880" y="3510360"/>
              <a:ext cx="20520" cy="9360"/>
            </a:xfrm>
            <a:custGeom>
              <a:avLst/>
              <a:gdLst/>
              <a:ahLst/>
              <a:cxnLst/>
              <a:rect l="l" t="t" r="r" b="b"/>
              <a:pathLst>
                <a:path w="57" h="26" extrusionOk="0">
                  <a:moveTo>
                    <a:pt x="56" y="17"/>
                  </a:moveTo>
                  <a:cubicBezTo>
                    <a:pt x="36" y="25"/>
                    <a:pt x="21" y="12"/>
                    <a:pt x="0" y="2"/>
                  </a:cubicBezTo>
                  <a:cubicBezTo>
                    <a:pt x="5" y="1"/>
                    <a:pt x="9" y="0"/>
                    <a:pt x="14" y="0"/>
                  </a:cubicBezTo>
                  <a:cubicBezTo>
                    <a:pt x="23" y="0"/>
                    <a:pt x="32" y="4"/>
                    <a:pt x="40" y="8"/>
                  </a:cubicBezTo>
                  <a:cubicBezTo>
                    <a:pt x="45" y="11"/>
                    <a:pt x="49" y="14"/>
                    <a:pt x="53" y="18"/>
                  </a:cubicBezTo>
                  <a:lnTo>
                    <a:pt x="56" y="1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29">
              <a:extLst>
                <a:ext uri="{FF2B5EF4-FFF2-40B4-BE49-F238E27FC236}">
                  <a16:creationId xmlns:a16="http://schemas.microsoft.com/office/drawing/2014/main" id="{4D066DF2-79C8-98A4-1284-17E2A81A7EE5}"/>
                </a:ext>
              </a:extLst>
            </p:cNvPr>
            <p:cNvSpPr/>
            <p:nvPr/>
          </p:nvSpPr>
          <p:spPr>
            <a:xfrm>
              <a:off x="3132360" y="3422520"/>
              <a:ext cx="23040" cy="7200"/>
            </a:xfrm>
            <a:custGeom>
              <a:avLst/>
              <a:gdLst/>
              <a:ahLst/>
              <a:cxnLst/>
              <a:rect l="l" t="t" r="r" b="b"/>
              <a:pathLst>
                <a:path w="64" h="20" extrusionOk="0">
                  <a:moveTo>
                    <a:pt x="63" y="18"/>
                  </a:moveTo>
                  <a:cubicBezTo>
                    <a:pt x="59" y="19"/>
                    <a:pt x="54" y="19"/>
                    <a:pt x="50" y="19"/>
                  </a:cubicBezTo>
                  <a:cubicBezTo>
                    <a:pt x="33" y="19"/>
                    <a:pt x="16" y="16"/>
                    <a:pt x="0" y="10"/>
                  </a:cubicBezTo>
                  <a:cubicBezTo>
                    <a:pt x="27" y="9"/>
                    <a:pt x="47" y="0"/>
                    <a:pt x="62" y="19"/>
                  </a:cubicBezTo>
                  <a:lnTo>
                    <a:pt x="63" y="1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 name="Google Shape;689;p29">
              <a:extLst>
                <a:ext uri="{FF2B5EF4-FFF2-40B4-BE49-F238E27FC236}">
                  <a16:creationId xmlns:a16="http://schemas.microsoft.com/office/drawing/2014/main" id="{49081AC4-7039-4BB4-10A0-D416808CEDE8}"/>
                </a:ext>
              </a:extLst>
            </p:cNvPr>
            <p:cNvSpPr/>
            <p:nvPr/>
          </p:nvSpPr>
          <p:spPr>
            <a:xfrm>
              <a:off x="3239640" y="4116240"/>
              <a:ext cx="17640" cy="9360"/>
            </a:xfrm>
            <a:custGeom>
              <a:avLst/>
              <a:gdLst/>
              <a:ahLst/>
              <a:cxnLst/>
              <a:rect l="l" t="t" r="r" b="b"/>
              <a:pathLst>
                <a:path w="49" h="26" extrusionOk="0">
                  <a:moveTo>
                    <a:pt x="0" y="5"/>
                  </a:moveTo>
                  <a:cubicBezTo>
                    <a:pt x="17" y="0"/>
                    <a:pt x="29" y="7"/>
                    <a:pt x="48" y="25"/>
                  </a:cubicBezTo>
                  <a:cubicBezTo>
                    <a:pt x="23" y="21"/>
                    <a:pt x="9" y="19"/>
                    <a:pt x="1" y="3"/>
                  </a:cubicBezTo>
                  <a:lnTo>
                    <a:pt x="0"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690;p29">
              <a:extLst>
                <a:ext uri="{FF2B5EF4-FFF2-40B4-BE49-F238E27FC236}">
                  <a16:creationId xmlns:a16="http://schemas.microsoft.com/office/drawing/2014/main" id="{F7E93BF3-7BBB-346D-95A3-88894573F61F}"/>
                </a:ext>
              </a:extLst>
            </p:cNvPr>
            <p:cNvSpPr/>
            <p:nvPr/>
          </p:nvSpPr>
          <p:spPr>
            <a:xfrm>
              <a:off x="3798720" y="3929400"/>
              <a:ext cx="10440" cy="10080"/>
            </a:xfrm>
            <a:custGeom>
              <a:avLst/>
              <a:gdLst/>
              <a:ahLst/>
              <a:cxnLst/>
              <a:rect l="l" t="t" r="r" b="b"/>
              <a:pathLst>
                <a:path w="29" h="28" extrusionOk="0">
                  <a:moveTo>
                    <a:pt x="19" y="0"/>
                  </a:moveTo>
                  <a:cubicBezTo>
                    <a:pt x="22" y="11"/>
                    <a:pt x="28" y="27"/>
                    <a:pt x="14" y="27"/>
                  </a:cubicBezTo>
                  <a:cubicBezTo>
                    <a:pt x="0" y="27"/>
                    <a:pt x="7" y="15"/>
                    <a:pt x="10" y="8"/>
                  </a:cubicBezTo>
                  <a:cubicBezTo>
                    <a:pt x="13" y="5"/>
                    <a:pt x="16" y="3"/>
                    <a:pt x="1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691;p29">
              <a:extLst>
                <a:ext uri="{FF2B5EF4-FFF2-40B4-BE49-F238E27FC236}">
                  <a16:creationId xmlns:a16="http://schemas.microsoft.com/office/drawing/2014/main" id="{418256ED-1548-B132-8472-557D60F10801}"/>
                </a:ext>
              </a:extLst>
            </p:cNvPr>
            <p:cNvSpPr/>
            <p:nvPr/>
          </p:nvSpPr>
          <p:spPr>
            <a:xfrm>
              <a:off x="2876040" y="3530160"/>
              <a:ext cx="10080" cy="12240"/>
            </a:xfrm>
            <a:custGeom>
              <a:avLst/>
              <a:gdLst/>
              <a:ahLst/>
              <a:cxnLst/>
              <a:rect l="l" t="t" r="r" b="b"/>
              <a:pathLst>
                <a:path w="28" h="34" extrusionOk="0">
                  <a:moveTo>
                    <a:pt x="27" y="32"/>
                  </a:moveTo>
                  <a:cubicBezTo>
                    <a:pt x="11" y="30"/>
                    <a:pt x="4" y="20"/>
                    <a:pt x="0" y="0"/>
                  </a:cubicBezTo>
                  <a:cubicBezTo>
                    <a:pt x="18" y="9"/>
                    <a:pt x="27" y="17"/>
                    <a:pt x="27" y="33"/>
                  </a:cubicBezTo>
                  <a:lnTo>
                    <a:pt x="27" y="3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29">
              <a:extLst>
                <a:ext uri="{FF2B5EF4-FFF2-40B4-BE49-F238E27FC236}">
                  <a16:creationId xmlns:a16="http://schemas.microsoft.com/office/drawing/2014/main" id="{91DF5170-78D1-B1D8-6B4A-6B198CE18149}"/>
                </a:ext>
              </a:extLst>
            </p:cNvPr>
            <p:cNvSpPr/>
            <p:nvPr/>
          </p:nvSpPr>
          <p:spPr>
            <a:xfrm>
              <a:off x="2959920" y="3927600"/>
              <a:ext cx="9720" cy="12600"/>
            </a:xfrm>
            <a:custGeom>
              <a:avLst/>
              <a:gdLst/>
              <a:ahLst/>
              <a:cxnLst/>
              <a:rect l="l" t="t" r="r" b="b"/>
              <a:pathLst>
                <a:path w="27" h="35" extrusionOk="0">
                  <a:moveTo>
                    <a:pt x="7" y="1"/>
                  </a:moveTo>
                  <a:cubicBezTo>
                    <a:pt x="8" y="1"/>
                    <a:pt x="8" y="1"/>
                    <a:pt x="8" y="1"/>
                  </a:cubicBezTo>
                  <a:cubicBezTo>
                    <a:pt x="14" y="4"/>
                    <a:pt x="18" y="8"/>
                    <a:pt x="22" y="14"/>
                  </a:cubicBezTo>
                  <a:cubicBezTo>
                    <a:pt x="25" y="20"/>
                    <a:pt x="26" y="26"/>
                    <a:pt x="26" y="32"/>
                  </a:cubicBezTo>
                  <a:cubicBezTo>
                    <a:pt x="26" y="33"/>
                    <a:pt x="26" y="33"/>
                    <a:pt x="26" y="34"/>
                  </a:cubicBezTo>
                  <a:cubicBezTo>
                    <a:pt x="14" y="23"/>
                    <a:pt x="0" y="18"/>
                    <a:pt x="9" y="0"/>
                  </a:cubicBezTo>
                  <a:lnTo>
                    <a:pt x="7"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29">
              <a:extLst>
                <a:ext uri="{FF2B5EF4-FFF2-40B4-BE49-F238E27FC236}">
                  <a16:creationId xmlns:a16="http://schemas.microsoft.com/office/drawing/2014/main" id="{E27D9AE6-E3B1-C926-22E2-089040D37687}"/>
                </a:ext>
              </a:extLst>
            </p:cNvPr>
            <p:cNvSpPr/>
            <p:nvPr/>
          </p:nvSpPr>
          <p:spPr>
            <a:xfrm>
              <a:off x="3987360" y="3502800"/>
              <a:ext cx="10080" cy="12600"/>
            </a:xfrm>
            <a:custGeom>
              <a:avLst/>
              <a:gdLst/>
              <a:ahLst/>
              <a:cxnLst/>
              <a:rect l="l" t="t" r="r" b="b"/>
              <a:pathLst>
                <a:path w="28" h="35" extrusionOk="0">
                  <a:moveTo>
                    <a:pt x="7" y="0"/>
                  </a:moveTo>
                  <a:cubicBezTo>
                    <a:pt x="19" y="3"/>
                    <a:pt x="22" y="14"/>
                    <a:pt x="27" y="23"/>
                  </a:cubicBezTo>
                  <a:cubicBezTo>
                    <a:pt x="16" y="34"/>
                    <a:pt x="14" y="23"/>
                    <a:pt x="10" y="18"/>
                  </a:cubicBezTo>
                  <a:cubicBezTo>
                    <a:pt x="7" y="13"/>
                    <a:pt x="0" y="7"/>
                    <a:pt x="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29">
              <a:extLst>
                <a:ext uri="{FF2B5EF4-FFF2-40B4-BE49-F238E27FC236}">
                  <a16:creationId xmlns:a16="http://schemas.microsoft.com/office/drawing/2014/main" id="{F4E6FCF0-944A-A5AF-2A52-12153F7F2F2D}"/>
                </a:ext>
              </a:extLst>
            </p:cNvPr>
            <p:cNvSpPr/>
            <p:nvPr/>
          </p:nvSpPr>
          <p:spPr>
            <a:xfrm>
              <a:off x="3863880" y="3690000"/>
              <a:ext cx="11160" cy="14040"/>
            </a:xfrm>
            <a:custGeom>
              <a:avLst/>
              <a:gdLst/>
              <a:ahLst/>
              <a:cxnLst/>
              <a:rect l="l" t="t" r="r" b="b"/>
              <a:pathLst>
                <a:path w="31" h="39" extrusionOk="0">
                  <a:moveTo>
                    <a:pt x="0" y="1"/>
                  </a:moveTo>
                  <a:cubicBezTo>
                    <a:pt x="12" y="9"/>
                    <a:pt x="22" y="20"/>
                    <a:pt x="29" y="32"/>
                  </a:cubicBezTo>
                  <a:cubicBezTo>
                    <a:pt x="29" y="33"/>
                    <a:pt x="30" y="33"/>
                    <a:pt x="30" y="34"/>
                  </a:cubicBezTo>
                  <a:cubicBezTo>
                    <a:pt x="1" y="38"/>
                    <a:pt x="6" y="15"/>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29">
              <a:extLst>
                <a:ext uri="{FF2B5EF4-FFF2-40B4-BE49-F238E27FC236}">
                  <a16:creationId xmlns:a16="http://schemas.microsoft.com/office/drawing/2014/main" id="{9789AA11-F76F-178A-F819-7B824304D437}"/>
                </a:ext>
              </a:extLst>
            </p:cNvPr>
            <p:cNvSpPr/>
            <p:nvPr/>
          </p:nvSpPr>
          <p:spPr>
            <a:xfrm>
              <a:off x="3653280" y="3685680"/>
              <a:ext cx="10800" cy="8640"/>
            </a:xfrm>
            <a:custGeom>
              <a:avLst/>
              <a:gdLst/>
              <a:ahLst/>
              <a:cxnLst/>
              <a:rect l="l" t="t" r="r" b="b"/>
              <a:pathLst>
                <a:path w="30" h="24" extrusionOk="0">
                  <a:moveTo>
                    <a:pt x="27" y="5"/>
                  </a:moveTo>
                  <a:cubicBezTo>
                    <a:pt x="26" y="7"/>
                    <a:pt x="26" y="8"/>
                    <a:pt x="25" y="10"/>
                  </a:cubicBezTo>
                  <a:cubicBezTo>
                    <a:pt x="22" y="14"/>
                    <a:pt x="19" y="18"/>
                    <a:pt x="15" y="20"/>
                  </a:cubicBezTo>
                  <a:cubicBezTo>
                    <a:pt x="11" y="22"/>
                    <a:pt x="6" y="23"/>
                    <a:pt x="2" y="23"/>
                  </a:cubicBezTo>
                  <a:cubicBezTo>
                    <a:pt x="1" y="23"/>
                    <a:pt x="1" y="23"/>
                    <a:pt x="0" y="23"/>
                  </a:cubicBezTo>
                  <a:cubicBezTo>
                    <a:pt x="9" y="12"/>
                    <a:pt x="12" y="0"/>
                    <a:pt x="29" y="6"/>
                  </a:cubicBezTo>
                  <a:lnTo>
                    <a:pt x="27"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29">
              <a:extLst>
                <a:ext uri="{FF2B5EF4-FFF2-40B4-BE49-F238E27FC236}">
                  <a16:creationId xmlns:a16="http://schemas.microsoft.com/office/drawing/2014/main" id="{1EFEE072-A0AF-CBA1-E039-BD72BDF5FA2D}"/>
                </a:ext>
              </a:extLst>
            </p:cNvPr>
            <p:cNvSpPr/>
            <p:nvPr/>
          </p:nvSpPr>
          <p:spPr>
            <a:xfrm>
              <a:off x="3155040" y="3426840"/>
              <a:ext cx="21600" cy="8640"/>
            </a:xfrm>
            <a:custGeom>
              <a:avLst/>
              <a:gdLst/>
              <a:ahLst/>
              <a:cxnLst/>
              <a:rect l="l" t="t" r="r" b="b"/>
              <a:pathLst>
                <a:path w="60" h="24" extrusionOk="0">
                  <a:moveTo>
                    <a:pt x="59" y="16"/>
                  </a:moveTo>
                  <a:cubicBezTo>
                    <a:pt x="38" y="18"/>
                    <a:pt x="18" y="23"/>
                    <a:pt x="0" y="6"/>
                  </a:cubicBezTo>
                  <a:cubicBezTo>
                    <a:pt x="20" y="6"/>
                    <a:pt x="41" y="0"/>
                    <a:pt x="59" y="15"/>
                  </a:cubicBezTo>
                  <a:lnTo>
                    <a:pt x="59" y="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29">
              <a:extLst>
                <a:ext uri="{FF2B5EF4-FFF2-40B4-BE49-F238E27FC236}">
                  <a16:creationId xmlns:a16="http://schemas.microsoft.com/office/drawing/2014/main" id="{C5AE282D-FEAC-C6AB-9665-963771E8F96D}"/>
                </a:ext>
              </a:extLst>
            </p:cNvPr>
            <p:cNvSpPr/>
            <p:nvPr/>
          </p:nvSpPr>
          <p:spPr>
            <a:xfrm>
              <a:off x="3910320" y="3409920"/>
              <a:ext cx="13680" cy="8640"/>
            </a:xfrm>
            <a:custGeom>
              <a:avLst/>
              <a:gdLst/>
              <a:ahLst/>
              <a:cxnLst/>
              <a:rect l="l" t="t" r="r" b="b"/>
              <a:pathLst>
                <a:path w="38" h="24" extrusionOk="0">
                  <a:moveTo>
                    <a:pt x="0" y="2"/>
                  </a:moveTo>
                  <a:cubicBezTo>
                    <a:pt x="3" y="1"/>
                    <a:pt x="7" y="0"/>
                    <a:pt x="10" y="0"/>
                  </a:cubicBezTo>
                  <a:cubicBezTo>
                    <a:pt x="16" y="0"/>
                    <a:pt x="21" y="1"/>
                    <a:pt x="26" y="4"/>
                  </a:cubicBezTo>
                  <a:cubicBezTo>
                    <a:pt x="31" y="7"/>
                    <a:pt x="34" y="11"/>
                    <a:pt x="37" y="15"/>
                  </a:cubicBezTo>
                  <a:lnTo>
                    <a:pt x="37" y="16"/>
                  </a:lnTo>
                  <a:cubicBezTo>
                    <a:pt x="20" y="23"/>
                    <a:pt x="14" y="11"/>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29">
              <a:extLst>
                <a:ext uri="{FF2B5EF4-FFF2-40B4-BE49-F238E27FC236}">
                  <a16:creationId xmlns:a16="http://schemas.microsoft.com/office/drawing/2014/main" id="{7F7BF6A5-D25A-4B3B-04B4-F4BD6714D7D4}"/>
                </a:ext>
              </a:extLst>
            </p:cNvPr>
            <p:cNvSpPr/>
            <p:nvPr/>
          </p:nvSpPr>
          <p:spPr>
            <a:xfrm>
              <a:off x="3249000" y="3664080"/>
              <a:ext cx="18000" cy="9000"/>
            </a:xfrm>
            <a:custGeom>
              <a:avLst/>
              <a:gdLst/>
              <a:ahLst/>
              <a:cxnLst/>
              <a:rect l="l" t="t" r="r" b="b"/>
              <a:pathLst>
                <a:path w="50" h="25" extrusionOk="0">
                  <a:moveTo>
                    <a:pt x="49" y="10"/>
                  </a:moveTo>
                  <a:cubicBezTo>
                    <a:pt x="33" y="24"/>
                    <a:pt x="19" y="19"/>
                    <a:pt x="0" y="0"/>
                  </a:cubicBezTo>
                  <a:lnTo>
                    <a:pt x="48" y="12"/>
                  </a:lnTo>
                  <a:lnTo>
                    <a:pt x="49"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699;p29">
              <a:extLst>
                <a:ext uri="{FF2B5EF4-FFF2-40B4-BE49-F238E27FC236}">
                  <a16:creationId xmlns:a16="http://schemas.microsoft.com/office/drawing/2014/main" id="{33A3A9D4-6967-B8B5-CF86-82D7B50C971B}"/>
                </a:ext>
              </a:extLst>
            </p:cNvPr>
            <p:cNvSpPr/>
            <p:nvPr/>
          </p:nvSpPr>
          <p:spPr>
            <a:xfrm>
              <a:off x="3172680" y="4119480"/>
              <a:ext cx="11160" cy="6840"/>
            </a:xfrm>
            <a:custGeom>
              <a:avLst/>
              <a:gdLst/>
              <a:ahLst/>
              <a:cxnLst/>
              <a:rect l="l" t="t" r="r" b="b"/>
              <a:pathLst>
                <a:path w="31" h="19" extrusionOk="0">
                  <a:moveTo>
                    <a:pt x="0" y="0"/>
                  </a:moveTo>
                  <a:cubicBezTo>
                    <a:pt x="1" y="0"/>
                    <a:pt x="2" y="0"/>
                    <a:pt x="3" y="0"/>
                  </a:cubicBezTo>
                  <a:cubicBezTo>
                    <a:pt x="9" y="0"/>
                    <a:pt x="16" y="2"/>
                    <a:pt x="21" y="5"/>
                  </a:cubicBezTo>
                  <a:cubicBezTo>
                    <a:pt x="25" y="7"/>
                    <a:pt x="28" y="10"/>
                    <a:pt x="30" y="12"/>
                  </a:cubicBezTo>
                  <a:cubicBezTo>
                    <a:pt x="24" y="18"/>
                    <a:pt x="17" y="15"/>
                    <a:pt x="12" y="11"/>
                  </a:cubicBezTo>
                  <a:cubicBezTo>
                    <a:pt x="8" y="7"/>
                    <a:pt x="4" y="4"/>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29">
              <a:extLst>
                <a:ext uri="{FF2B5EF4-FFF2-40B4-BE49-F238E27FC236}">
                  <a16:creationId xmlns:a16="http://schemas.microsoft.com/office/drawing/2014/main" id="{3A7D9899-BCBF-AB3F-F389-167C167A2C83}"/>
                </a:ext>
              </a:extLst>
            </p:cNvPr>
            <p:cNvSpPr/>
            <p:nvPr/>
          </p:nvSpPr>
          <p:spPr>
            <a:xfrm>
              <a:off x="3705120" y="3395880"/>
              <a:ext cx="11520" cy="5760"/>
            </a:xfrm>
            <a:custGeom>
              <a:avLst/>
              <a:gdLst/>
              <a:ahLst/>
              <a:cxnLst/>
              <a:rect l="l" t="t" r="r" b="b"/>
              <a:pathLst>
                <a:path w="32" h="16" extrusionOk="0">
                  <a:moveTo>
                    <a:pt x="31" y="5"/>
                  </a:moveTo>
                  <a:cubicBezTo>
                    <a:pt x="25" y="15"/>
                    <a:pt x="17" y="14"/>
                    <a:pt x="8" y="12"/>
                  </a:cubicBezTo>
                  <a:cubicBezTo>
                    <a:pt x="0" y="10"/>
                    <a:pt x="2" y="7"/>
                    <a:pt x="8" y="4"/>
                  </a:cubicBezTo>
                  <a:lnTo>
                    <a:pt x="9" y="3"/>
                  </a:lnTo>
                  <a:cubicBezTo>
                    <a:pt x="13" y="1"/>
                    <a:pt x="16" y="0"/>
                    <a:pt x="19" y="0"/>
                  </a:cubicBezTo>
                  <a:cubicBezTo>
                    <a:pt x="23" y="0"/>
                    <a:pt x="27" y="1"/>
                    <a:pt x="29" y="3"/>
                  </a:cubicBezTo>
                  <a:cubicBezTo>
                    <a:pt x="31" y="4"/>
                    <a:pt x="30" y="4"/>
                    <a:pt x="31"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29">
              <a:extLst>
                <a:ext uri="{FF2B5EF4-FFF2-40B4-BE49-F238E27FC236}">
                  <a16:creationId xmlns:a16="http://schemas.microsoft.com/office/drawing/2014/main" id="{4EFF41EC-BA0A-E663-FC12-90F6CE9A8D43}"/>
                </a:ext>
              </a:extLst>
            </p:cNvPr>
            <p:cNvSpPr/>
            <p:nvPr/>
          </p:nvSpPr>
          <p:spPr>
            <a:xfrm>
              <a:off x="3218760" y="3626640"/>
              <a:ext cx="12600" cy="9000"/>
            </a:xfrm>
            <a:custGeom>
              <a:avLst/>
              <a:gdLst/>
              <a:ahLst/>
              <a:cxnLst/>
              <a:rect l="l" t="t" r="r" b="b"/>
              <a:pathLst>
                <a:path w="35" h="25" extrusionOk="0">
                  <a:moveTo>
                    <a:pt x="33" y="18"/>
                  </a:moveTo>
                  <a:cubicBezTo>
                    <a:pt x="29" y="24"/>
                    <a:pt x="23" y="22"/>
                    <a:pt x="18" y="20"/>
                  </a:cubicBezTo>
                  <a:cubicBezTo>
                    <a:pt x="13" y="18"/>
                    <a:pt x="1" y="14"/>
                    <a:pt x="0" y="3"/>
                  </a:cubicBezTo>
                  <a:cubicBezTo>
                    <a:pt x="0" y="3"/>
                    <a:pt x="3" y="0"/>
                    <a:pt x="4" y="0"/>
                  </a:cubicBezTo>
                  <a:cubicBezTo>
                    <a:pt x="10" y="0"/>
                    <a:pt x="15" y="1"/>
                    <a:pt x="20" y="4"/>
                  </a:cubicBezTo>
                  <a:cubicBezTo>
                    <a:pt x="24" y="6"/>
                    <a:pt x="28" y="10"/>
                    <a:pt x="31" y="14"/>
                  </a:cubicBezTo>
                  <a:cubicBezTo>
                    <a:pt x="34" y="18"/>
                    <a:pt x="33" y="17"/>
                    <a:pt x="33"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29">
              <a:extLst>
                <a:ext uri="{FF2B5EF4-FFF2-40B4-BE49-F238E27FC236}">
                  <a16:creationId xmlns:a16="http://schemas.microsoft.com/office/drawing/2014/main" id="{A5519685-D363-5BBA-9FB2-C55A7B3CDBC7}"/>
                </a:ext>
              </a:extLst>
            </p:cNvPr>
            <p:cNvSpPr/>
            <p:nvPr/>
          </p:nvSpPr>
          <p:spPr>
            <a:xfrm>
              <a:off x="3507840" y="4089600"/>
              <a:ext cx="15480" cy="9720"/>
            </a:xfrm>
            <a:custGeom>
              <a:avLst/>
              <a:gdLst/>
              <a:ahLst/>
              <a:cxnLst/>
              <a:rect l="l" t="t" r="r" b="b"/>
              <a:pathLst>
                <a:path w="43" h="27" extrusionOk="0">
                  <a:moveTo>
                    <a:pt x="1" y="18"/>
                  </a:moveTo>
                  <a:lnTo>
                    <a:pt x="42" y="0"/>
                  </a:lnTo>
                  <a:cubicBezTo>
                    <a:pt x="26" y="22"/>
                    <a:pt x="15" y="26"/>
                    <a:pt x="0" y="17"/>
                  </a:cubicBezTo>
                  <a:lnTo>
                    <a:pt x="1" y="1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29">
              <a:extLst>
                <a:ext uri="{FF2B5EF4-FFF2-40B4-BE49-F238E27FC236}">
                  <a16:creationId xmlns:a16="http://schemas.microsoft.com/office/drawing/2014/main" id="{B9F0BC38-086F-FEF0-4D10-2A05A13835F6}"/>
                </a:ext>
              </a:extLst>
            </p:cNvPr>
            <p:cNvSpPr/>
            <p:nvPr/>
          </p:nvSpPr>
          <p:spPr>
            <a:xfrm>
              <a:off x="3034440" y="3992040"/>
              <a:ext cx="14040" cy="14040"/>
            </a:xfrm>
            <a:custGeom>
              <a:avLst/>
              <a:gdLst/>
              <a:ahLst/>
              <a:cxnLst/>
              <a:rect l="l" t="t" r="r" b="b"/>
              <a:pathLst>
                <a:path w="39" h="39" extrusionOk="0">
                  <a:moveTo>
                    <a:pt x="0" y="2"/>
                  </a:moveTo>
                  <a:cubicBezTo>
                    <a:pt x="20" y="0"/>
                    <a:pt x="28" y="11"/>
                    <a:pt x="38" y="38"/>
                  </a:cubicBezTo>
                  <a:cubicBezTo>
                    <a:pt x="17" y="24"/>
                    <a:pt x="5" y="17"/>
                    <a:pt x="1" y="1"/>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29">
              <a:extLst>
                <a:ext uri="{FF2B5EF4-FFF2-40B4-BE49-F238E27FC236}">
                  <a16:creationId xmlns:a16="http://schemas.microsoft.com/office/drawing/2014/main" id="{BF5E061F-6E61-7884-7D03-F0C104B82577}"/>
                </a:ext>
              </a:extLst>
            </p:cNvPr>
            <p:cNvSpPr/>
            <p:nvPr/>
          </p:nvSpPr>
          <p:spPr>
            <a:xfrm>
              <a:off x="3458520" y="4113360"/>
              <a:ext cx="10440" cy="10080"/>
            </a:xfrm>
            <a:custGeom>
              <a:avLst/>
              <a:gdLst/>
              <a:ahLst/>
              <a:cxnLst/>
              <a:rect l="l" t="t" r="r" b="b"/>
              <a:pathLst>
                <a:path w="29" h="28" extrusionOk="0">
                  <a:moveTo>
                    <a:pt x="0" y="22"/>
                  </a:moveTo>
                  <a:cubicBezTo>
                    <a:pt x="3" y="11"/>
                    <a:pt x="14" y="0"/>
                    <a:pt x="21" y="6"/>
                  </a:cubicBezTo>
                  <a:cubicBezTo>
                    <a:pt x="28" y="11"/>
                    <a:pt x="16" y="18"/>
                    <a:pt x="10" y="23"/>
                  </a:cubicBezTo>
                  <a:cubicBezTo>
                    <a:pt x="4" y="27"/>
                    <a:pt x="3" y="22"/>
                    <a:pt x="0"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29">
              <a:extLst>
                <a:ext uri="{FF2B5EF4-FFF2-40B4-BE49-F238E27FC236}">
                  <a16:creationId xmlns:a16="http://schemas.microsoft.com/office/drawing/2014/main" id="{14EFBA3B-B23B-BC26-DDC4-FA7704E39F73}"/>
                </a:ext>
              </a:extLst>
            </p:cNvPr>
            <p:cNvSpPr/>
            <p:nvPr/>
          </p:nvSpPr>
          <p:spPr>
            <a:xfrm>
              <a:off x="3184200" y="3590640"/>
              <a:ext cx="11880" cy="9000"/>
            </a:xfrm>
            <a:custGeom>
              <a:avLst/>
              <a:gdLst/>
              <a:ahLst/>
              <a:cxnLst/>
              <a:rect l="l" t="t" r="r" b="b"/>
              <a:pathLst>
                <a:path w="33" h="25" extrusionOk="0">
                  <a:moveTo>
                    <a:pt x="32" y="21"/>
                  </a:moveTo>
                  <a:cubicBezTo>
                    <a:pt x="15" y="24"/>
                    <a:pt x="8" y="13"/>
                    <a:pt x="0" y="0"/>
                  </a:cubicBezTo>
                  <a:cubicBezTo>
                    <a:pt x="2" y="0"/>
                    <a:pt x="4" y="0"/>
                    <a:pt x="5" y="0"/>
                  </a:cubicBezTo>
                  <a:cubicBezTo>
                    <a:pt x="10" y="0"/>
                    <a:pt x="14" y="0"/>
                    <a:pt x="18" y="3"/>
                  </a:cubicBezTo>
                  <a:cubicBezTo>
                    <a:pt x="22" y="6"/>
                    <a:pt x="26" y="9"/>
                    <a:pt x="28" y="13"/>
                  </a:cubicBezTo>
                  <a:cubicBezTo>
                    <a:pt x="30" y="16"/>
                    <a:pt x="31" y="19"/>
                    <a:pt x="31" y="22"/>
                  </a:cubicBezTo>
                  <a:lnTo>
                    <a:pt x="32" y="2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29">
              <a:extLst>
                <a:ext uri="{FF2B5EF4-FFF2-40B4-BE49-F238E27FC236}">
                  <a16:creationId xmlns:a16="http://schemas.microsoft.com/office/drawing/2014/main" id="{6102188D-81C0-1E9D-F940-971B4E2C5431}"/>
                </a:ext>
              </a:extLst>
            </p:cNvPr>
            <p:cNvSpPr/>
            <p:nvPr/>
          </p:nvSpPr>
          <p:spPr>
            <a:xfrm>
              <a:off x="3022560" y="3980880"/>
              <a:ext cx="12240" cy="12240"/>
            </a:xfrm>
            <a:custGeom>
              <a:avLst/>
              <a:gdLst/>
              <a:ahLst/>
              <a:cxnLst/>
              <a:rect l="l" t="t" r="r" b="b"/>
              <a:pathLst>
                <a:path w="34" h="34" extrusionOk="0">
                  <a:moveTo>
                    <a:pt x="0" y="0"/>
                  </a:moveTo>
                  <a:cubicBezTo>
                    <a:pt x="4" y="1"/>
                    <a:pt x="9" y="3"/>
                    <a:pt x="13" y="5"/>
                  </a:cubicBezTo>
                  <a:cubicBezTo>
                    <a:pt x="20" y="9"/>
                    <a:pt x="25" y="14"/>
                    <a:pt x="28" y="20"/>
                  </a:cubicBezTo>
                  <a:cubicBezTo>
                    <a:pt x="31" y="24"/>
                    <a:pt x="33" y="29"/>
                    <a:pt x="33" y="33"/>
                  </a:cubicBezTo>
                  <a:cubicBezTo>
                    <a:pt x="27" y="33"/>
                    <a:pt x="21" y="32"/>
                    <a:pt x="16" y="29"/>
                  </a:cubicBezTo>
                  <a:cubicBezTo>
                    <a:pt x="11" y="26"/>
                    <a:pt x="7" y="22"/>
                    <a:pt x="4" y="17"/>
                  </a:cubicBezTo>
                  <a:cubicBezTo>
                    <a:pt x="1" y="12"/>
                    <a:pt x="0" y="6"/>
                    <a:pt x="0" y="1"/>
                  </a:cubicBezTo>
                  <a:cubicBezTo>
                    <a:pt x="0" y="0"/>
                    <a:pt x="0"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29">
              <a:extLst>
                <a:ext uri="{FF2B5EF4-FFF2-40B4-BE49-F238E27FC236}">
                  <a16:creationId xmlns:a16="http://schemas.microsoft.com/office/drawing/2014/main" id="{3B91E92B-52D9-10DF-893B-0C8DB13FA002}"/>
                </a:ext>
              </a:extLst>
            </p:cNvPr>
            <p:cNvSpPr/>
            <p:nvPr/>
          </p:nvSpPr>
          <p:spPr>
            <a:xfrm>
              <a:off x="2957400" y="3541680"/>
              <a:ext cx="9720" cy="11160"/>
            </a:xfrm>
            <a:custGeom>
              <a:avLst/>
              <a:gdLst/>
              <a:ahLst/>
              <a:cxnLst/>
              <a:rect l="l" t="t" r="r" b="b"/>
              <a:pathLst>
                <a:path w="27" h="31" extrusionOk="0">
                  <a:moveTo>
                    <a:pt x="1" y="1"/>
                  </a:moveTo>
                  <a:cubicBezTo>
                    <a:pt x="16" y="1"/>
                    <a:pt x="23" y="10"/>
                    <a:pt x="26" y="30"/>
                  </a:cubicBezTo>
                  <a:cubicBezTo>
                    <a:pt x="11" y="22"/>
                    <a:pt x="0" y="18"/>
                    <a:pt x="2" y="0"/>
                  </a:cubicBezTo>
                  <a:lnTo>
                    <a:pt x="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29">
              <a:extLst>
                <a:ext uri="{FF2B5EF4-FFF2-40B4-BE49-F238E27FC236}">
                  <a16:creationId xmlns:a16="http://schemas.microsoft.com/office/drawing/2014/main" id="{85AC13AA-8F8D-94A3-999F-42ED34251A63}"/>
                </a:ext>
              </a:extLst>
            </p:cNvPr>
            <p:cNvSpPr/>
            <p:nvPr/>
          </p:nvSpPr>
          <p:spPr>
            <a:xfrm>
              <a:off x="3089160" y="4235040"/>
              <a:ext cx="33480" cy="10080"/>
            </a:xfrm>
            <a:custGeom>
              <a:avLst/>
              <a:gdLst/>
              <a:ahLst/>
              <a:cxnLst/>
              <a:rect l="l" t="t" r="r" b="b"/>
              <a:pathLst>
                <a:path w="93" h="28" extrusionOk="0">
                  <a:moveTo>
                    <a:pt x="0" y="3"/>
                  </a:moveTo>
                  <a:cubicBezTo>
                    <a:pt x="8" y="1"/>
                    <a:pt x="17" y="0"/>
                    <a:pt x="26" y="0"/>
                  </a:cubicBezTo>
                  <a:cubicBezTo>
                    <a:pt x="49" y="0"/>
                    <a:pt x="71" y="6"/>
                    <a:pt x="92" y="16"/>
                  </a:cubicBezTo>
                  <a:cubicBezTo>
                    <a:pt x="63" y="14"/>
                    <a:pt x="31" y="27"/>
                    <a:pt x="0"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29">
              <a:extLst>
                <a:ext uri="{FF2B5EF4-FFF2-40B4-BE49-F238E27FC236}">
                  <a16:creationId xmlns:a16="http://schemas.microsoft.com/office/drawing/2014/main" id="{C401D07C-6359-1B2E-8F91-2425BF13A83C}"/>
                </a:ext>
              </a:extLst>
            </p:cNvPr>
            <p:cNvSpPr/>
            <p:nvPr/>
          </p:nvSpPr>
          <p:spPr>
            <a:xfrm>
              <a:off x="3056400" y="4195080"/>
              <a:ext cx="31320" cy="7200"/>
            </a:xfrm>
            <a:custGeom>
              <a:avLst/>
              <a:gdLst/>
              <a:ahLst/>
              <a:cxnLst/>
              <a:rect l="l" t="t" r="r" b="b"/>
              <a:pathLst>
                <a:path w="87" h="20" extrusionOk="0">
                  <a:moveTo>
                    <a:pt x="0" y="17"/>
                  </a:moveTo>
                  <a:cubicBezTo>
                    <a:pt x="21" y="6"/>
                    <a:pt x="45" y="0"/>
                    <a:pt x="69" y="0"/>
                  </a:cubicBezTo>
                  <a:cubicBezTo>
                    <a:pt x="75" y="0"/>
                    <a:pt x="80" y="0"/>
                    <a:pt x="86" y="1"/>
                  </a:cubicBezTo>
                  <a:cubicBezTo>
                    <a:pt x="85" y="2"/>
                    <a:pt x="83" y="3"/>
                    <a:pt x="82" y="3"/>
                  </a:cubicBezTo>
                  <a:cubicBezTo>
                    <a:pt x="64" y="14"/>
                    <a:pt x="43" y="19"/>
                    <a:pt x="22" y="19"/>
                  </a:cubicBezTo>
                  <a:cubicBezTo>
                    <a:pt x="15" y="19"/>
                    <a:pt x="7" y="19"/>
                    <a:pt x="0"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29">
              <a:extLst>
                <a:ext uri="{FF2B5EF4-FFF2-40B4-BE49-F238E27FC236}">
                  <a16:creationId xmlns:a16="http://schemas.microsoft.com/office/drawing/2014/main" id="{7095CF17-6328-D156-5543-CBC44FEC2A2E}"/>
                </a:ext>
              </a:extLst>
            </p:cNvPr>
            <p:cNvSpPr/>
            <p:nvPr/>
          </p:nvSpPr>
          <p:spPr>
            <a:xfrm>
              <a:off x="3425760" y="4250160"/>
              <a:ext cx="16200" cy="6120"/>
            </a:xfrm>
            <a:custGeom>
              <a:avLst/>
              <a:gdLst/>
              <a:ahLst/>
              <a:cxnLst/>
              <a:rect l="l" t="t" r="r" b="b"/>
              <a:pathLst>
                <a:path w="45" h="17" extrusionOk="0">
                  <a:moveTo>
                    <a:pt x="44" y="1"/>
                  </a:moveTo>
                  <a:lnTo>
                    <a:pt x="44" y="13"/>
                  </a:lnTo>
                  <a:cubicBezTo>
                    <a:pt x="30" y="8"/>
                    <a:pt x="14" y="16"/>
                    <a:pt x="0" y="7"/>
                  </a:cubicBezTo>
                  <a:cubicBezTo>
                    <a:pt x="10" y="3"/>
                    <a:pt x="21" y="0"/>
                    <a:pt x="32" y="0"/>
                  </a:cubicBezTo>
                  <a:cubicBezTo>
                    <a:pt x="36" y="0"/>
                    <a:pt x="40" y="0"/>
                    <a:pt x="44"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1" name="Google Shape;711;p29">
            <a:extLst>
              <a:ext uri="{FF2B5EF4-FFF2-40B4-BE49-F238E27FC236}">
                <a16:creationId xmlns:a16="http://schemas.microsoft.com/office/drawing/2014/main" id="{7D953990-EDF6-8779-9C0E-0B3BDCB8FC44}"/>
              </a:ext>
            </a:extLst>
          </p:cNvPr>
          <p:cNvGrpSpPr/>
          <p:nvPr/>
        </p:nvGrpSpPr>
        <p:grpSpPr>
          <a:xfrm rot="-4993406">
            <a:off x="7468806" y="3487723"/>
            <a:ext cx="3131121" cy="857256"/>
            <a:chOff x="5" y="-1281455"/>
            <a:chExt cx="3587040" cy="982080"/>
          </a:xfrm>
        </p:grpSpPr>
        <p:sp>
          <p:nvSpPr>
            <p:cNvPr id="712" name="Google Shape;712;p29">
              <a:extLst>
                <a:ext uri="{FF2B5EF4-FFF2-40B4-BE49-F238E27FC236}">
                  <a16:creationId xmlns:a16="http://schemas.microsoft.com/office/drawing/2014/main" id="{1B3F3655-E55C-F81D-2777-AED598CE16D3}"/>
                </a:ext>
              </a:extLst>
            </p:cNvPr>
            <p:cNvSpPr/>
            <p:nvPr/>
          </p:nvSpPr>
          <p:spPr>
            <a:xfrm>
              <a:off x="3030845" y="-706175"/>
              <a:ext cx="543240" cy="164520"/>
            </a:xfrm>
            <a:custGeom>
              <a:avLst/>
              <a:gdLst/>
              <a:ahLst/>
              <a:cxnLst/>
              <a:rect l="l" t="t" r="r" b="b"/>
              <a:pathLst>
                <a:path w="1509" h="457" extrusionOk="0">
                  <a:moveTo>
                    <a:pt x="1490" y="392"/>
                  </a:moveTo>
                  <a:cubicBezTo>
                    <a:pt x="1484" y="396"/>
                    <a:pt x="1475" y="388"/>
                    <a:pt x="1481" y="382"/>
                  </a:cubicBezTo>
                  <a:lnTo>
                    <a:pt x="1481" y="381"/>
                  </a:lnTo>
                  <a:cubicBezTo>
                    <a:pt x="1463" y="389"/>
                    <a:pt x="1444" y="396"/>
                    <a:pt x="1425" y="401"/>
                  </a:cubicBezTo>
                  <a:cubicBezTo>
                    <a:pt x="1397" y="406"/>
                    <a:pt x="1368" y="410"/>
                    <a:pt x="1339" y="416"/>
                  </a:cubicBezTo>
                  <a:cubicBezTo>
                    <a:pt x="1280" y="426"/>
                    <a:pt x="1219" y="431"/>
                    <a:pt x="1158" y="431"/>
                  </a:cubicBezTo>
                  <a:cubicBezTo>
                    <a:pt x="1144" y="431"/>
                    <a:pt x="1130" y="431"/>
                    <a:pt x="1116" y="431"/>
                  </a:cubicBezTo>
                  <a:cubicBezTo>
                    <a:pt x="973" y="428"/>
                    <a:pt x="825" y="439"/>
                    <a:pt x="686" y="398"/>
                  </a:cubicBezTo>
                  <a:cubicBezTo>
                    <a:pt x="537" y="355"/>
                    <a:pt x="364" y="287"/>
                    <a:pt x="246" y="184"/>
                  </a:cubicBezTo>
                  <a:cubicBezTo>
                    <a:pt x="205" y="149"/>
                    <a:pt x="161" y="112"/>
                    <a:pt x="117" y="80"/>
                  </a:cubicBezTo>
                  <a:cubicBezTo>
                    <a:pt x="83" y="55"/>
                    <a:pt x="54" y="16"/>
                    <a:pt x="15" y="0"/>
                  </a:cubicBezTo>
                  <a:lnTo>
                    <a:pt x="10" y="3"/>
                  </a:lnTo>
                  <a:cubicBezTo>
                    <a:pt x="11" y="5"/>
                    <a:pt x="11" y="6"/>
                    <a:pt x="11" y="8"/>
                  </a:cubicBezTo>
                  <a:cubicBezTo>
                    <a:pt x="11" y="10"/>
                    <a:pt x="11" y="12"/>
                    <a:pt x="10" y="13"/>
                  </a:cubicBezTo>
                  <a:cubicBezTo>
                    <a:pt x="10" y="14"/>
                    <a:pt x="9" y="15"/>
                    <a:pt x="9" y="15"/>
                  </a:cubicBezTo>
                  <a:cubicBezTo>
                    <a:pt x="7" y="19"/>
                    <a:pt x="4" y="23"/>
                    <a:pt x="0" y="25"/>
                  </a:cubicBezTo>
                  <a:cubicBezTo>
                    <a:pt x="24" y="42"/>
                    <a:pt x="46" y="61"/>
                    <a:pt x="65" y="83"/>
                  </a:cubicBezTo>
                  <a:cubicBezTo>
                    <a:pt x="86" y="102"/>
                    <a:pt x="110" y="117"/>
                    <a:pt x="131" y="136"/>
                  </a:cubicBezTo>
                  <a:cubicBezTo>
                    <a:pt x="183" y="186"/>
                    <a:pt x="241" y="230"/>
                    <a:pt x="304" y="266"/>
                  </a:cubicBezTo>
                  <a:cubicBezTo>
                    <a:pt x="306" y="267"/>
                    <a:pt x="308" y="269"/>
                    <a:pt x="311" y="270"/>
                  </a:cubicBezTo>
                  <a:cubicBezTo>
                    <a:pt x="438" y="341"/>
                    <a:pt x="575" y="394"/>
                    <a:pt x="717" y="426"/>
                  </a:cubicBezTo>
                  <a:cubicBezTo>
                    <a:pt x="863" y="456"/>
                    <a:pt x="1015" y="448"/>
                    <a:pt x="1163" y="448"/>
                  </a:cubicBezTo>
                  <a:cubicBezTo>
                    <a:pt x="1228" y="446"/>
                    <a:pt x="1294" y="440"/>
                    <a:pt x="1359" y="430"/>
                  </a:cubicBezTo>
                  <a:cubicBezTo>
                    <a:pt x="1412" y="423"/>
                    <a:pt x="1455" y="402"/>
                    <a:pt x="1504" y="388"/>
                  </a:cubicBezTo>
                  <a:lnTo>
                    <a:pt x="1505" y="388"/>
                  </a:lnTo>
                  <a:cubicBezTo>
                    <a:pt x="1506" y="387"/>
                    <a:pt x="1507" y="388"/>
                    <a:pt x="1508" y="386"/>
                  </a:cubicBezTo>
                  <a:cubicBezTo>
                    <a:pt x="1508" y="384"/>
                    <a:pt x="1508" y="383"/>
                    <a:pt x="1508" y="382"/>
                  </a:cubicBezTo>
                  <a:cubicBezTo>
                    <a:pt x="1508" y="381"/>
                    <a:pt x="1508" y="380"/>
                    <a:pt x="1508" y="379"/>
                  </a:cubicBezTo>
                  <a:cubicBezTo>
                    <a:pt x="1507" y="378"/>
                    <a:pt x="1507" y="378"/>
                    <a:pt x="1506" y="377"/>
                  </a:cubicBezTo>
                  <a:cubicBezTo>
                    <a:pt x="1502" y="383"/>
                    <a:pt x="1497" y="389"/>
                    <a:pt x="1490" y="39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 name="Google Shape;713;p29">
              <a:extLst>
                <a:ext uri="{FF2B5EF4-FFF2-40B4-BE49-F238E27FC236}">
                  <a16:creationId xmlns:a16="http://schemas.microsoft.com/office/drawing/2014/main" id="{357E2703-BA34-0118-1F24-95C154D9E14C}"/>
                </a:ext>
              </a:extLst>
            </p:cNvPr>
            <p:cNvSpPr/>
            <p:nvPr/>
          </p:nvSpPr>
          <p:spPr>
            <a:xfrm>
              <a:off x="3489485" y="-590255"/>
              <a:ext cx="6480" cy="5040"/>
            </a:xfrm>
            <a:custGeom>
              <a:avLst/>
              <a:gdLst/>
              <a:ahLst/>
              <a:cxnLst/>
              <a:rect l="l" t="t" r="r" b="b"/>
              <a:pathLst>
                <a:path w="18" h="14" extrusionOk="0">
                  <a:moveTo>
                    <a:pt x="5" y="5"/>
                  </a:moveTo>
                  <a:cubicBezTo>
                    <a:pt x="4" y="8"/>
                    <a:pt x="2" y="11"/>
                    <a:pt x="0" y="13"/>
                  </a:cubicBezTo>
                  <a:cubicBezTo>
                    <a:pt x="4" y="11"/>
                    <a:pt x="8" y="10"/>
                    <a:pt x="12" y="9"/>
                  </a:cubicBezTo>
                  <a:cubicBezTo>
                    <a:pt x="13" y="9"/>
                    <a:pt x="13" y="9"/>
                    <a:pt x="14" y="8"/>
                  </a:cubicBezTo>
                  <a:cubicBezTo>
                    <a:pt x="15" y="8"/>
                    <a:pt x="15" y="8"/>
                    <a:pt x="16" y="7"/>
                  </a:cubicBezTo>
                  <a:cubicBezTo>
                    <a:pt x="17" y="6"/>
                    <a:pt x="16" y="5"/>
                    <a:pt x="16" y="4"/>
                  </a:cubicBezTo>
                  <a:cubicBezTo>
                    <a:pt x="16" y="3"/>
                    <a:pt x="17" y="2"/>
                    <a:pt x="16" y="1"/>
                  </a:cubicBezTo>
                  <a:cubicBezTo>
                    <a:pt x="15" y="0"/>
                    <a:pt x="15" y="0"/>
                    <a:pt x="14" y="0"/>
                  </a:cubicBezTo>
                  <a:cubicBezTo>
                    <a:pt x="13" y="1"/>
                    <a:pt x="12" y="2"/>
                    <a:pt x="11" y="3"/>
                  </a:cubicBezTo>
                  <a:cubicBezTo>
                    <a:pt x="11" y="4"/>
                    <a:pt x="10" y="4"/>
                    <a:pt x="10" y="4"/>
                  </a:cubicBezTo>
                  <a:cubicBezTo>
                    <a:pt x="8" y="5"/>
                    <a:pt x="7" y="5"/>
                    <a:pt x="5"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 name="Google Shape;714;p29">
              <a:extLst>
                <a:ext uri="{FF2B5EF4-FFF2-40B4-BE49-F238E27FC236}">
                  <a16:creationId xmlns:a16="http://schemas.microsoft.com/office/drawing/2014/main" id="{44852F94-D096-8399-679C-0D6A1EF9FC26}"/>
                </a:ext>
              </a:extLst>
            </p:cNvPr>
            <p:cNvSpPr/>
            <p:nvPr/>
          </p:nvSpPr>
          <p:spPr>
            <a:xfrm>
              <a:off x="3363845" y="-593855"/>
              <a:ext cx="7560" cy="3600"/>
            </a:xfrm>
            <a:custGeom>
              <a:avLst/>
              <a:gdLst/>
              <a:ahLst/>
              <a:cxnLst/>
              <a:rect l="l" t="t" r="r" b="b"/>
              <a:pathLst>
                <a:path w="21" h="10" extrusionOk="0">
                  <a:moveTo>
                    <a:pt x="6" y="1"/>
                  </a:moveTo>
                  <a:cubicBezTo>
                    <a:pt x="4" y="1"/>
                    <a:pt x="2" y="0"/>
                    <a:pt x="0" y="0"/>
                  </a:cubicBezTo>
                  <a:cubicBezTo>
                    <a:pt x="0" y="2"/>
                    <a:pt x="0" y="3"/>
                    <a:pt x="0" y="5"/>
                  </a:cubicBezTo>
                  <a:cubicBezTo>
                    <a:pt x="7" y="7"/>
                    <a:pt x="13" y="8"/>
                    <a:pt x="20" y="9"/>
                  </a:cubicBezTo>
                  <a:lnTo>
                    <a:pt x="15" y="7"/>
                  </a:lnTo>
                  <a:cubicBezTo>
                    <a:pt x="11" y="6"/>
                    <a:pt x="10" y="3"/>
                    <a:pt x="6"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 name="Google Shape;715;p29">
              <a:extLst>
                <a:ext uri="{FF2B5EF4-FFF2-40B4-BE49-F238E27FC236}">
                  <a16:creationId xmlns:a16="http://schemas.microsoft.com/office/drawing/2014/main" id="{985B6F1A-B52F-67EB-AB2F-F5DCE0EB428A}"/>
                </a:ext>
              </a:extLst>
            </p:cNvPr>
            <p:cNvSpPr/>
            <p:nvPr/>
          </p:nvSpPr>
          <p:spPr>
            <a:xfrm>
              <a:off x="3312725" y="-869975"/>
              <a:ext cx="39600" cy="39960"/>
            </a:xfrm>
            <a:custGeom>
              <a:avLst/>
              <a:gdLst/>
              <a:ahLst/>
              <a:cxnLst/>
              <a:rect l="l" t="t" r="r" b="b"/>
              <a:pathLst>
                <a:path w="110" h="111" extrusionOk="0">
                  <a:moveTo>
                    <a:pt x="109" y="0"/>
                  </a:moveTo>
                  <a:cubicBezTo>
                    <a:pt x="73" y="23"/>
                    <a:pt x="42" y="51"/>
                    <a:pt x="16" y="85"/>
                  </a:cubicBezTo>
                  <a:cubicBezTo>
                    <a:pt x="11" y="92"/>
                    <a:pt x="6" y="100"/>
                    <a:pt x="2" y="107"/>
                  </a:cubicBezTo>
                  <a:cubicBezTo>
                    <a:pt x="1" y="108"/>
                    <a:pt x="0" y="109"/>
                    <a:pt x="0" y="110"/>
                  </a:cubicBezTo>
                  <a:cubicBezTo>
                    <a:pt x="32" y="70"/>
                    <a:pt x="69" y="33"/>
                    <a:pt x="10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 name="Google Shape;716;p29">
              <a:extLst>
                <a:ext uri="{FF2B5EF4-FFF2-40B4-BE49-F238E27FC236}">
                  <a16:creationId xmlns:a16="http://schemas.microsoft.com/office/drawing/2014/main" id="{AF3261A0-64FA-7425-14E8-865A6D5BB5FD}"/>
                </a:ext>
              </a:extLst>
            </p:cNvPr>
            <p:cNvSpPr/>
            <p:nvPr/>
          </p:nvSpPr>
          <p:spPr>
            <a:xfrm>
              <a:off x="3260165" y="-809135"/>
              <a:ext cx="59040" cy="202680"/>
            </a:xfrm>
            <a:custGeom>
              <a:avLst/>
              <a:gdLst/>
              <a:ahLst/>
              <a:cxnLst/>
              <a:rect l="l" t="t" r="r" b="b"/>
              <a:pathLst>
                <a:path w="164" h="563" extrusionOk="0">
                  <a:moveTo>
                    <a:pt x="58" y="459"/>
                  </a:moveTo>
                  <a:cubicBezTo>
                    <a:pt x="83" y="502"/>
                    <a:pt x="119" y="537"/>
                    <a:pt x="162" y="561"/>
                  </a:cubicBezTo>
                  <a:cubicBezTo>
                    <a:pt x="162" y="562"/>
                    <a:pt x="163" y="562"/>
                    <a:pt x="163" y="562"/>
                  </a:cubicBezTo>
                  <a:cubicBezTo>
                    <a:pt x="161" y="558"/>
                    <a:pt x="159" y="553"/>
                    <a:pt x="159" y="548"/>
                  </a:cubicBezTo>
                  <a:cubicBezTo>
                    <a:pt x="159" y="547"/>
                    <a:pt x="159" y="547"/>
                    <a:pt x="159" y="546"/>
                  </a:cubicBezTo>
                  <a:cubicBezTo>
                    <a:pt x="160" y="545"/>
                    <a:pt x="160" y="544"/>
                    <a:pt x="160" y="544"/>
                  </a:cubicBezTo>
                  <a:cubicBezTo>
                    <a:pt x="160" y="543"/>
                    <a:pt x="161" y="543"/>
                    <a:pt x="161" y="543"/>
                  </a:cubicBezTo>
                  <a:cubicBezTo>
                    <a:pt x="57" y="461"/>
                    <a:pt x="0" y="309"/>
                    <a:pt x="41" y="184"/>
                  </a:cubicBezTo>
                  <a:cubicBezTo>
                    <a:pt x="46" y="169"/>
                    <a:pt x="51" y="154"/>
                    <a:pt x="56" y="139"/>
                  </a:cubicBezTo>
                  <a:cubicBezTo>
                    <a:pt x="58" y="104"/>
                    <a:pt x="63" y="69"/>
                    <a:pt x="72" y="35"/>
                  </a:cubicBezTo>
                  <a:cubicBezTo>
                    <a:pt x="72" y="34"/>
                    <a:pt x="72" y="33"/>
                    <a:pt x="72" y="33"/>
                  </a:cubicBezTo>
                  <a:cubicBezTo>
                    <a:pt x="73" y="31"/>
                    <a:pt x="74" y="31"/>
                    <a:pt x="76" y="30"/>
                  </a:cubicBezTo>
                  <a:cubicBezTo>
                    <a:pt x="78" y="29"/>
                    <a:pt x="78" y="28"/>
                    <a:pt x="80" y="28"/>
                  </a:cubicBezTo>
                  <a:cubicBezTo>
                    <a:pt x="81" y="28"/>
                    <a:pt x="82" y="29"/>
                    <a:pt x="84" y="30"/>
                  </a:cubicBezTo>
                  <a:cubicBezTo>
                    <a:pt x="86" y="31"/>
                    <a:pt x="87" y="31"/>
                    <a:pt x="88" y="33"/>
                  </a:cubicBezTo>
                  <a:cubicBezTo>
                    <a:pt x="88" y="34"/>
                    <a:pt x="89" y="35"/>
                    <a:pt x="89" y="37"/>
                  </a:cubicBezTo>
                  <a:cubicBezTo>
                    <a:pt x="89" y="44"/>
                    <a:pt x="88" y="51"/>
                    <a:pt x="87" y="59"/>
                  </a:cubicBezTo>
                  <a:cubicBezTo>
                    <a:pt x="95" y="40"/>
                    <a:pt x="102" y="22"/>
                    <a:pt x="111" y="4"/>
                  </a:cubicBezTo>
                  <a:cubicBezTo>
                    <a:pt x="106" y="12"/>
                    <a:pt x="100" y="19"/>
                    <a:pt x="95" y="26"/>
                  </a:cubicBezTo>
                  <a:cubicBezTo>
                    <a:pt x="90" y="31"/>
                    <a:pt x="78" y="28"/>
                    <a:pt x="80" y="20"/>
                  </a:cubicBezTo>
                  <a:cubicBezTo>
                    <a:pt x="82" y="12"/>
                    <a:pt x="84" y="6"/>
                    <a:pt x="86" y="0"/>
                  </a:cubicBezTo>
                  <a:cubicBezTo>
                    <a:pt x="70" y="32"/>
                    <a:pt x="57" y="65"/>
                    <a:pt x="46" y="99"/>
                  </a:cubicBezTo>
                  <a:cubicBezTo>
                    <a:pt x="32" y="136"/>
                    <a:pt x="8" y="177"/>
                    <a:pt x="7" y="219"/>
                  </a:cubicBezTo>
                  <a:cubicBezTo>
                    <a:pt x="7" y="266"/>
                    <a:pt x="10" y="313"/>
                    <a:pt x="11" y="360"/>
                  </a:cubicBezTo>
                  <a:cubicBezTo>
                    <a:pt x="10" y="394"/>
                    <a:pt x="42" y="430"/>
                    <a:pt x="58" y="45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717;p29">
              <a:extLst>
                <a:ext uri="{FF2B5EF4-FFF2-40B4-BE49-F238E27FC236}">
                  <a16:creationId xmlns:a16="http://schemas.microsoft.com/office/drawing/2014/main" id="{402DC104-35E1-D457-72A3-5F95AB60F9AD}"/>
                </a:ext>
              </a:extLst>
            </p:cNvPr>
            <p:cNvSpPr/>
            <p:nvPr/>
          </p:nvSpPr>
          <p:spPr>
            <a:xfrm>
              <a:off x="3400565" y="-917495"/>
              <a:ext cx="63360" cy="16560"/>
            </a:xfrm>
            <a:custGeom>
              <a:avLst/>
              <a:gdLst/>
              <a:ahLst/>
              <a:cxnLst/>
              <a:rect l="l" t="t" r="r" b="b"/>
              <a:pathLst>
                <a:path w="176" h="46" extrusionOk="0">
                  <a:moveTo>
                    <a:pt x="171" y="7"/>
                  </a:moveTo>
                  <a:cubicBezTo>
                    <a:pt x="171" y="6"/>
                    <a:pt x="172" y="4"/>
                    <a:pt x="172" y="3"/>
                  </a:cubicBezTo>
                  <a:cubicBezTo>
                    <a:pt x="173" y="2"/>
                    <a:pt x="174" y="1"/>
                    <a:pt x="175" y="0"/>
                  </a:cubicBezTo>
                  <a:cubicBezTo>
                    <a:pt x="114" y="0"/>
                    <a:pt x="54" y="16"/>
                    <a:pt x="0" y="45"/>
                  </a:cubicBezTo>
                  <a:cubicBezTo>
                    <a:pt x="22" y="39"/>
                    <a:pt x="44" y="34"/>
                    <a:pt x="65" y="29"/>
                  </a:cubicBezTo>
                  <a:cubicBezTo>
                    <a:pt x="100" y="20"/>
                    <a:pt x="135" y="13"/>
                    <a:pt x="171"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 name="Google Shape;718;p29">
              <a:extLst>
                <a:ext uri="{FF2B5EF4-FFF2-40B4-BE49-F238E27FC236}">
                  <a16:creationId xmlns:a16="http://schemas.microsoft.com/office/drawing/2014/main" id="{20F78867-6449-073A-5276-66F2F63C2E2D}"/>
                </a:ext>
              </a:extLst>
            </p:cNvPr>
            <p:cNvSpPr/>
            <p:nvPr/>
          </p:nvSpPr>
          <p:spPr>
            <a:xfrm>
              <a:off x="3299765" y="-830375"/>
              <a:ext cx="13320" cy="23040"/>
            </a:xfrm>
            <a:custGeom>
              <a:avLst/>
              <a:gdLst/>
              <a:ahLst/>
              <a:cxnLst/>
              <a:rect l="l" t="t" r="r" b="b"/>
              <a:pathLst>
                <a:path w="37" h="64" extrusionOk="0">
                  <a:moveTo>
                    <a:pt x="7" y="47"/>
                  </a:moveTo>
                  <a:cubicBezTo>
                    <a:pt x="5" y="52"/>
                    <a:pt x="3" y="58"/>
                    <a:pt x="0" y="63"/>
                  </a:cubicBezTo>
                  <a:cubicBezTo>
                    <a:pt x="13" y="43"/>
                    <a:pt x="24" y="21"/>
                    <a:pt x="36" y="0"/>
                  </a:cubicBezTo>
                  <a:cubicBezTo>
                    <a:pt x="29" y="9"/>
                    <a:pt x="23" y="18"/>
                    <a:pt x="18" y="28"/>
                  </a:cubicBezTo>
                  <a:cubicBezTo>
                    <a:pt x="14" y="34"/>
                    <a:pt x="11" y="41"/>
                    <a:pt x="7" y="4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719;p29">
              <a:extLst>
                <a:ext uri="{FF2B5EF4-FFF2-40B4-BE49-F238E27FC236}">
                  <a16:creationId xmlns:a16="http://schemas.microsoft.com/office/drawing/2014/main" id="{DD5CA005-0AFD-3742-4ABD-9B8188A0047C}"/>
                </a:ext>
              </a:extLst>
            </p:cNvPr>
            <p:cNvSpPr/>
            <p:nvPr/>
          </p:nvSpPr>
          <p:spPr>
            <a:xfrm>
              <a:off x="3291125" y="-909215"/>
              <a:ext cx="170280" cy="100080"/>
            </a:xfrm>
            <a:custGeom>
              <a:avLst/>
              <a:gdLst/>
              <a:ahLst/>
              <a:cxnLst/>
              <a:rect l="l" t="t" r="r" b="b"/>
              <a:pathLst>
                <a:path w="473" h="278" extrusionOk="0">
                  <a:moveTo>
                    <a:pt x="71" y="176"/>
                  </a:moveTo>
                  <a:cubicBezTo>
                    <a:pt x="108" y="145"/>
                    <a:pt x="146" y="116"/>
                    <a:pt x="186" y="89"/>
                  </a:cubicBezTo>
                  <a:cubicBezTo>
                    <a:pt x="188" y="88"/>
                    <a:pt x="190" y="89"/>
                    <a:pt x="188" y="91"/>
                  </a:cubicBezTo>
                  <a:lnTo>
                    <a:pt x="169" y="110"/>
                  </a:lnTo>
                  <a:cubicBezTo>
                    <a:pt x="173" y="107"/>
                    <a:pt x="177" y="104"/>
                    <a:pt x="181" y="102"/>
                  </a:cubicBezTo>
                  <a:cubicBezTo>
                    <a:pt x="194" y="94"/>
                    <a:pt x="208" y="88"/>
                    <a:pt x="222" y="83"/>
                  </a:cubicBezTo>
                  <a:cubicBezTo>
                    <a:pt x="304" y="55"/>
                    <a:pt x="386" y="20"/>
                    <a:pt x="472" y="0"/>
                  </a:cubicBezTo>
                  <a:cubicBezTo>
                    <a:pt x="404" y="9"/>
                    <a:pt x="336" y="13"/>
                    <a:pt x="273" y="49"/>
                  </a:cubicBezTo>
                  <a:lnTo>
                    <a:pt x="272" y="49"/>
                  </a:lnTo>
                  <a:cubicBezTo>
                    <a:pt x="271" y="49"/>
                    <a:pt x="271" y="49"/>
                    <a:pt x="271" y="49"/>
                  </a:cubicBezTo>
                  <a:cubicBezTo>
                    <a:pt x="270" y="48"/>
                    <a:pt x="270" y="48"/>
                    <a:pt x="270" y="48"/>
                  </a:cubicBezTo>
                  <a:cubicBezTo>
                    <a:pt x="270" y="47"/>
                    <a:pt x="269" y="47"/>
                    <a:pt x="269" y="46"/>
                  </a:cubicBezTo>
                  <a:cubicBezTo>
                    <a:pt x="269" y="46"/>
                    <a:pt x="270" y="46"/>
                    <a:pt x="270" y="45"/>
                  </a:cubicBezTo>
                  <a:cubicBezTo>
                    <a:pt x="279" y="38"/>
                    <a:pt x="289" y="32"/>
                    <a:pt x="298" y="26"/>
                  </a:cubicBezTo>
                  <a:cubicBezTo>
                    <a:pt x="301" y="25"/>
                    <a:pt x="303" y="24"/>
                    <a:pt x="305" y="22"/>
                  </a:cubicBezTo>
                  <a:cubicBezTo>
                    <a:pt x="269" y="32"/>
                    <a:pt x="234" y="46"/>
                    <a:pt x="201" y="64"/>
                  </a:cubicBezTo>
                  <a:cubicBezTo>
                    <a:pt x="110" y="114"/>
                    <a:pt x="31" y="176"/>
                    <a:pt x="0" y="277"/>
                  </a:cubicBezTo>
                  <a:cubicBezTo>
                    <a:pt x="1" y="275"/>
                    <a:pt x="2" y="273"/>
                    <a:pt x="3" y="271"/>
                  </a:cubicBezTo>
                  <a:cubicBezTo>
                    <a:pt x="25" y="237"/>
                    <a:pt x="40" y="204"/>
                    <a:pt x="71" y="17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 name="Google Shape;720;p29">
              <a:extLst>
                <a:ext uri="{FF2B5EF4-FFF2-40B4-BE49-F238E27FC236}">
                  <a16:creationId xmlns:a16="http://schemas.microsoft.com/office/drawing/2014/main" id="{B9076D9F-6941-C995-BA2B-3D001ABA3272}"/>
                </a:ext>
              </a:extLst>
            </p:cNvPr>
            <p:cNvSpPr/>
            <p:nvPr/>
          </p:nvSpPr>
          <p:spPr>
            <a:xfrm>
              <a:off x="3288245" y="-877535"/>
              <a:ext cx="71640" cy="80280"/>
            </a:xfrm>
            <a:custGeom>
              <a:avLst/>
              <a:gdLst/>
              <a:ahLst/>
              <a:cxnLst/>
              <a:rect l="l" t="t" r="r" b="b"/>
              <a:pathLst>
                <a:path w="199" h="223" extrusionOk="0">
                  <a:moveTo>
                    <a:pt x="16" y="216"/>
                  </a:moveTo>
                  <a:cubicBezTo>
                    <a:pt x="22" y="209"/>
                    <a:pt x="28" y="202"/>
                    <a:pt x="33" y="194"/>
                  </a:cubicBezTo>
                  <a:cubicBezTo>
                    <a:pt x="35" y="189"/>
                    <a:pt x="37" y="184"/>
                    <a:pt x="40" y="178"/>
                  </a:cubicBezTo>
                  <a:cubicBezTo>
                    <a:pt x="54" y="154"/>
                    <a:pt x="69" y="130"/>
                    <a:pt x="84" y="106"/>
                  </a:cubicBezTo>
                  <a:cubicBezTo>
                    <a:pt x="110" y="73"/>
                    <a:pt x="141" y="44"/>
                    <a:pt x="177" y="22"/>
                  </a:cubicBezTo>
                  <a:lnTo>
                    <a:pt x="197" y="3"/>
                  </a:lnTo>
                  <a:cubicBezTo>
                    <a:pt x="198" y="2"/>
                    <a:pt x="197" y="0"/>
                    <a:pt x="195" y="1"/>
                  </a:cubicBezTo>
                  <a:cubicBezTo>
                    <a:pt x="155" y="28"/>
                    <a:pt x="116" y="57"/>
                    <a:pt x="80" y="88"/>
                  </a:cubicBezTo>
                  <a:cubicBezTo>
                    <a:pt x="48" y="116"/>
                    <a:pt x="33" y="149"/>
                    <a:pt x="11" y="183"/>
                  </a:cubicBezTo>
                  <a:cubicBezTo>
                    <a:pt x="10" y="185"/>
                    <a:pt x="9" y="187"/>
                    <a:pt x="8" y="189"/>
                  </a:cubicBezTo>
                  <a:cubicBezTo>
                    <a:pt x="6" y="196"/>
                    <a:pt x="4" y="202"/>
                    <a:pt x="2" y="209"/>
                  </a:cubicBezTo>
                  <a:cubicBezTo>
                    <a:pt x="0" y="218"/>
                    <a:pt x="11" y="222"/>
                    <a:pt x="16" y="2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 name="Google Shape;721;p29">
              <a:extLst>
                <a:ext uri="{FF2B5EF4-FFF2-40B4-BE49-F238E27FC236}">
                  <a16:creationId xmlns:a16="http://schemas.microsoft.com/office/drawing/2014/main" id="{E80306A6-C237-5C09-FE87-A78E68B3986F}"/>
                </a:ext>
              </a:extLst>
            </p:cNvPr>
            <p:cNvSpPr/>
            <p:nvPr/>
          </p:nvSpPr>
          <p:spPr>
            <a:xfrm>
              <a:off x="3388325" y="-914615"/>
              <a:ext cx="74520" cy="23040"/>
            </a:xfrm>
            <a:custGeom>
              <a:avLst/>
              <a:gdLst/>
              <a:ahLst/>
              <a:cxnLst/>
              <a:rect l="l" t="t" r="r" b="b"/>
              <a:pathLst>
                <a:path w="207" h="64" extrusionOk="0">
                  <a:moveTo>
                    <a:pt x="3" y="63"/>
                  </a:moveTo>
                  <a:cubicBezTo>
                    <a:pt x="66" y="27"/>
                    <a:pt x="134" y="24"/>
                    <a:pt x="202" y="15"/>
                  </a:cubicBezTo>
                  <a:lnTo>
                    <a:pt x="206" y="15"/>
                  </a:lnTo>
                  <a:cubicBezTo>
                    <a:pt x="205" y="14"/>
                    <a:pt x="205" y="13"/>
                    <a:pt x="205" y="12"/>
                  </a:cubicBezTo>
                  <a:cubicBezTo>
                    <a:pt x="205" y="11"/>
                    <a:pt x="205" y="10"/>
                    <a:pt x="206" y="9"/>
                  </a:cubicBezTo>
                  <a:cubicBezTo>
                    <a:pt x="205" y="8"/>
                    <a:pt x="205" y="6"/>
                    <a:pt x="205" y="5"/>
                  </a:cubicBezTo>
                  <a:cubicBezTo>
                    <a:pt x="205" y="3"/>
                    <a:pt x="205" y="2"/>
                    <a:pt x="206" y="0"/>
                  </a:cubicBezTo>
                  <a:cubicBezTo>
                    <a:pt x="170" y="6"/>
                    <a:pt x="135" y="13"/>
                    <a:pt x="100" y="22"/>
                  </a:cubicBezTo>
                  <a:cubicBezTo>
                    <a:pt x="79" y="27"/>
                    <a:pt x="57" y="32"/>
                    <a:pt x="35" y="38"/>
                  </a:cubicBezTo>
                  <a:cubicBezTo>
                    <a:pt x="33" y="39"/>
                    <a:pt x="30" y="41"/>
                    <a:pt x="28" y="42"/>
                  </a:cubicBezTo>
                  <a:cubicBezTo>
                    <a:pt x="18" y="48"/>
                    <a:pt x="9" y="54"/>
                    <a:pt x="0" y="60"/>
                  </a:cubicBezTo>
                  <a:cubicBezTo>
                    <a:pt x="0" y="61"/>
                    <a:pt x="0" y="61"/>
                    <a:pt x="0" y="61"/>
                  </a:cubicBezTo>
                  <a:lnTo>
                    <a:pt x="0" y="62"/>
                  </a:lnTo>
                  <a:cubicBezTo>
                    <a:pt x="1" y="63"/>
                    <a:pt x="1" y="63"/>
                    <a:pt x="1" y="63"/>
                  </a:cubicBezTo>
                  <a:cubicBezTo>
                    <a:pt x="2" y="63"/>
                    <a:pt x="2" y="63"/>
                    <a:pt x="2" y="63"/>
                  </a:cubicBezTo>
                  <a:cubicBezTo>
                    <a:pt x="3" y="63"/>
                    <a:pt x="3" y="63"/>
                    <a:pt x="3" y="6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 name="Google Shape;722;p29">
              <a:extLst>
                <a:ext uri="{FF2B5EF4-FFF2-40B4-BE49-F238E27FC236}">
                  <a16:creationId xmlns:a16="http://schemas.microsoft.com/office/drawing/2014/main" id="{26514AB0-ACC8-46FA-C871-0FF03EE172AC}"/>
                </a:ext>
              </a:extLst>
            </p:cNvPr>
            <p:cNvSpPr/>
            <p:nvPr/>
          </p:nvSpPr>
          <p:spPr>
            <a:xfrm>
              <a:off x="3462845" y="-920375"/>
              <a:ext cx="54000" cy="330120"/>
            </a:xfrm>
            <a:custGeom>
              <a:avLst/>
              <a:gdLst/>
              <a:ahLst/>
              <a:cxnLst/>
              <a:rect l="l" t="t" r="r" b="b"/>
              <a:pathLst>
                <a:path w="150" h="917" extrusionOk="0">
                  <a:moveTo>
                    <a:pt x="51" y="15"/>
                  </a:moveTo>
                  <a:lnTo>
                    <a:pt x="52" y="15"/>
                  </a:lnTo>
                  <a:cubicBezTo>
                    <a:pt x="52" y="15"/>
                    <a:pt x="52" y="14"/>
                    <a:pt x="53" y="15"/>
                  </a:cubicBezTo>
                  <a:cubicBezTo>
                    <a:pt x="54" y="16"/>
                    <a:pt x="53" y="15"/>
                    <a:pt x="54" y="16"/>
                  </a:cubicBezTo>
                  <a:cubicBezTo>
                    <a:pt x="55" y="17"/>
                    <a:pt x="54" y="17"/>
                    <a:pt x="54" y="18"/>
                  </a:cubicBezTo>
                  <a:lnTo>
                    <a:pt x="54" y="19"/>
                  </a:lnTo>
                  <a:cubicBezTo>
                    <a:pt x="53" y="19"/>
                    <a:pt x="53" y="20"/>
                    <a:pt x="53" y="20"/>
                  </a:cubicBezTo>
                  <a:cubicBezTo>
                    <a:pt x="52" y="20"/>
                    <a:pt x="52" y="20"/>
                    <a:pt x="52" y="20"/>
                  </a:cubicBezTo>
                  <a:lnTo>
                    <a:pt x="51" y="20"/>
                  </a:lnTo>
                  <a:cubicBezTo>
                    <a:pt x="50" y="21"/>
                    <a:pt x="50" y="21"/>
                    <a:pt x="50" y="21"/>
                  </a:cubicBezTo>
                  <a:cubicBezTo>
                    <a:pt x="49" y="21"/>
                    <a:pt x="49" y="21"/>
                    <a:pt x="49" y="22"/>
                  </a:cubicBezTo>
                  <a:cubicBezTo>
                    <a:pt x="40" y="23"/>
                    <a:pt x="32" y="25"/>
                    <a:pt x="23" y="26"/>
                  </a:cubicBezTo>
                  <a:cubicBezTo>
                    <a:pt x="23" y="27"/>
                    <a:pt x="23" y="27"/>
                    <a:pt x="23" y="28"/>
                  </a:cubicBezTo>
                  <a:lnTo>
                    <a:pt x="23" y="29"/>
                  </a:lnTo>
                  <a:lnTo>
                    <a:pt x="23" y="34"/>
                  </a:lnTo>
                  <a:cubicBezTo>
                    <a:pt x="24" y="34"/>
                    <a:pt x="24" y="34"/>
                    <a:pt x="25" y="34"/>
                  </a:cubicBezTo>
                  <a:cubicBezTo>
                    <a:pt x="32" y="34"/>
                    <a:pt x="39" y="34"/>
                    <a:pt x="46" y="35"/>
                  </a:cubicBezTo>
                  <a:cubicBezTo>
                    <a:pt x="63" y="38"/>
                    <a:pt x="69" y="69"/>
                    <a:pt x="76" y="84"/>
                  </a:cubicBezTo>
                  <a:cubicBezTo>
                    <a:pt x="89" y="112"/>
                    <a:pt x="88" y="141"/>
                    <a:pt x="99" y="168"/>
                  </a:cubicBezTo>
                  <a:cubicBezTo>
                    <a:pt x="134" y="253"/>
                    <a:pt x="127" y="356"/>
                    <a:pt x="126" y="447"/>
                  </a:cubicBezTo>
                  <a:cubicBezTo>
                    <a:pt x="126" y="510"/>
                    <a:pt x="121" y="578"/>
                    <a:pt x="115" y="641"/>
                  </a:cubicBezTo>
                  <a:cubicBezTo>
                    <a:pt x="110" y="690"/>
                    <a:pt x="98" y="738"/>
                    <a:pt x="94" y="786"/>
                  </a:cubicBezTo>
                  <a:cubicBezTo>
                    <a:pt x="92" y="820"/>
                    <a:pt x="87" y="853"/>
                    <a:pt x="79" y="886"/>
                  </a:cubicBezTo>
                  <a:cubicBezTo>
                    <a:pt x="80" y="887"/>
                    <a:pt x="80" y="887"/>
                    <a:pt x="80" y="888"/>
                  </a:cubicBezTo>
                  <a:cubicBezTo>
                    <a:pt x="81" y="889"/>
                    <a:pt x="82" y="891"/>
                    <a:pt x="82" y="892"/>
                  </a:cubicBezTo>
                  <a:cubicBezTo>
                    <a:pt x="83" y="895"/>
                    <a:pt x="83" y="898"/>
                    <a:pt x="83" y="901"/>
                  </a:cubicBezTo>
                  <a:cubicBezTo>
                    <a:pt x="83" y="906"/>
                    <a:pt x="82" y="911"/>
                    <a:pt x="80" y="916"/>
                  </a:cubicBezTo>
                  <a:lnTo>
                    <a:pt x="85" y="916"/>
                  </a:lnTo>
                  <a:lnTo>
                    <a:pt x="86" y="916"/>
                  </a:lnTo>
                  <a:cubicBezTo>
                    <a:pt x="103" y="899"/>
                    <a:pt x="102" y="864"/>
                    <a:pt x="106" y="843"/>
                  </a:cubicBezTo>
                  <a:cubicBezTo>
                    <a:pt x="116" y="796"/>
                    <a:pt x="119" y="747"/>
                    <a:pt x="126" y="700"/>
                  </a:cubicBezTo>
                  <a:cubicBezTo>
                    <a:pt x="140" y="604"/>
                    <a:pt x="147" y="507"/>
                    <a:pt x="147" y="410"/>
                  </a:cubicBezTo>
                  <a:cubicBezTo>
                    <a:pt x="148" y="394"/>
                    <a:pt x="149" y="379"/>
                    <a:pt x="149" y="363"/>
                  </a:cubicBezTo>
                  <a:cubicBezTo>
                    <a:pt x="149" y="333"/>
                    <a:pt x="147" y="302"/>
                    <a:pt x="143" y="272"/>
                  </a:cubicBezTo>
                  <a:cubicBezTo>
                    <a:pt x="137" y="226"/>
                    <a:pt x="121" y="180"/>
                    <a:pt x="117" y="134"/>
                  </a:cubicBezTo>
                  <a:cubicBezTo>
                    <a:pt x="112" y="98"/>
                    <a:pt x="100" y="63"/>
                    <a:pt x="82" y="31"/>
                  </a:cubicBezTo>
                  <a:cubicBezTo>
                    <a:pt x="81" y="31"/>
                    <a:pt x="81" y="30"/>
                    <a:pt x="81" y="30"/>
                  </a:cubicBezTo>
                  <a:cubicBezTo>
                    <a:pt x="64" y="0"/>
                    <a:pt x="41" y="14"/>
                    <a:pt x="14" y="3"/>
                  </a:cubicBezTo>
                  <a:cubicBezTo>
                    <a:pt x="12" y="2"/>
                    <a:pt x="10" y="2"/>
                    <a:pt x="9" y="2"/>
                  </a:cubicBezTo>
                  <a:cubicBezTo>
                    <a:pt x="7" y="2"/>
                    <a:pt x="4" y="3"/>
                    <a:pt x="2" y="4"/>
                  </a:cubicBezTo>
                  <a:cubicBezTo>
                    <a:pt x="1" y="4"/>
                    <a:pt x="0" y="5"/>
                    <a:pt x="0" y="6"/>
                  </a:cubicBezTo>
                  <a:cubicBezTo>
                    <a:pt x="15" y="6"/>
                    <a:pt x="31" y="8"/>
                    <a:pt x="46" y="12"/>
                  </a:cubicBezTo>
                  <a:cubicBezTo>
                    <a:pt x="47" y="12"/>
                    <a:pt x="47" y="12"/>
                    <a:pt x="47" y="12"/>
                  </a:cubicBezTo>
                  <a:cubicBezTo>
                    <a:pt x="48" y="12"/>
                    <a:pt x="49" y="12"/>
                    <a:pt x="49" y="12"/>
                  </a:cubicBezTo>
                  <a:cubicBezTo>
                    <a:pt x="50" y="13"/>
                    <a:pt x="50" y="13"/>
                    <a:pt x="51" y="14"/>
                  </a:cubicBezTo>
                  <a:lnTo>
                    <a:pt x="51" y="1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 name="Google Shape;723;p29">
              <a:extLst>
                <a:ext uri="{FF2B5EF4-FFF2-40B4-BE49-F238E27FC236}">
                  <a16:creationId xmlns:a16="http://schemas.microsoft.com/office/drawing/2014/main" id="{C82D8287-2C1D-D10A-5074-C8EE884CE9FF}"/>
                </a:ext>
              </a:extLst>
            </p:cNvPr>
            <p:cNvSpPr/>
            <p:nvPr/>
          </p:nvSpPr>
          <p:spPr>
            <a:xfrm>
              <a:off x="3491285" y="-590615"/>
              <a:ext cx="3960" cy="2520"/>
            </a:xfrm>
            <a:custGeom>
              <a:avLst/>
              <a:gdLst/>
              <a:ahLst/>
              <a:cxnLst/>
              <a:rect l="l" t="t" r="r" b="b"/>
              <a:pathLst>
                <a:path w="11" h="7" extrusionOk="0">
                  <a:moveTo>
                    <a:pt x="3" y="0"/>
                  </a:moveTo>
                  <a:cubicBezTo>
                    <a:pt x="2" y="2"/>
                    <a:pt x="1" y="4"/>
                    <a:pt x="0" y="6"/>
                  </a:cubicBezTo>
                  <a:cubicBezTo>
                    <a:pt x="2" y="6"/>
                    <a:pt x="3" y="6"/>
                    <a:pt x="5" y="5"/>
                  </a:cubicBezTo>
                  <a:lnTo>
                    <a:pt x="6" y="4"/>
                  </a:lnTo>
                  <a:cubicBezTo>
                    <a:pt x="7" y="3"/>
                    <a:pt x="8" y="2"/>
                    <a:pt x="9" y="1"/>
                  </a:cubicBezTo>
                  <a:cubicBezTo>
                    <a:pt x="10" y="0"/>
                    <a:pt x="9" y="1"/>
                    <a:pt x="7" y="1"/>
                  </a:cubicBezTo>
                  <a:lnTo>
                    <a:pt x="3"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 name="Google Shape;724;p29">
              <a:extLst>
                <a:ext uri="{FF2B5EF4-FFF2-40B4-BE49-F238E27FC236}">
                  <a16:creationId xmlns:a16="http://schemas.microsoft.com/office/drawing/2014/main" id="{36CFFA67-1F0F-D64E-04B1-258F747453FD}"/>
                </a:ext>
              </a:extLst>
            </p:cNvPr>
            <p:cNvSpPr/>
            <p:nvPr/>
          </p:nvSpPr>
          <p:spPr>
            <a:xfrm>
              <a:off x="3462125" y="-917495"/>
              <a:ext cx="19080" cy="2880"/>
            </a:xfrm>
            <a:custGeom>
              <a:avLst/>
              <a:gdLst/>
              <a:ahLst/>
              <a:cxnLst/>
              <a:rect l="l" t="t" r="r" b="b"/>
              <a:pathLst>
                <a:path w="53" h="8" extrusionOk="0">
                  <a:moveTo>
                    <a:pt x="0" y="7"/>
                  </a:moveTo>
                  <a:cubicBezTo>
                    <a:pt x="8" y="6"/>
                    <a:pt x="17" y="6"/>
                    <a:pt x="26" y="6"/>
                  </a:cubicBezTo>
                  <a:cubicBezTo>
                    <a:pt x="35" y="6"/>
                    <a:pt x="43" y="6"/>
                    <a:pt x="52" y="7"/>
                  </a:cubicBezTo>
                  <a:lnTo>
                    <a:pt x="51" y="6"/>
                  </a:lnTo>
                  <a:lnTo>
                    <a:pt x="50" y="6"/>
                  </a:lnTo>
                  <a:cubicBezTo>
                    <a:pt x="35" y="2"/>
                    <a:pt x="19" y="0"/>
                    <a:pt x="3" y="0"/>
                  </a:cubicBezTo>
                  <a:cubicBezTo>
                    <a:pt x="3" y="1"/>
                    <a:pt x="1" y="1"/>
                    <a:pt x="1" y="2"/>
                  </a:cubicBezTo>
                  <a:cubicBezTo>
                    <a:pt x="0" y="4"/>
                    <a:pt x="0" y="6"/>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 name="Google Shape;725;p29">
              <a:extLst>
                <a:ext uri="{FF2B5EF4-FFF2-40B4-BE49-F238E27FC236}">
                  <a16:creationId xmlns:a16="http://schemas.microsoft.com/office/drawing/2014/main" id="{2EA6227E-63EF-B084-3A20-53F79EBD9000}"/>
                </a:ext>
              </a:extLst>
            </p:cNvPr>
            <p:cNvSpPr/>
            <p:nvPr/>
          </p:nvSpPr>
          <p:spPr>
            <a:xfrm>
              <a:off x="3471125" y="-913175"/>
              <a:ext cx="10440" cy="2520"/>
            </a:xfrm>
            <a:custGeom>
              <a:avLst/>
              <a:gdLst/>
              <a:ahLst/>
              <a:cxnLst/>
              <a:rect l="l" t="t" r="r" b="b"/>
              <a:pathLst>
                <a:path w="29" h="7" extrusionOk="0">
                  <a:moveTo>
                    <a:pt x="1" y="6"/>
                  </a:moveTo>
                  <a:cubicBezTo>
                    <a:pt x="9" y="5"/>
                    <a:pt x="17" y="3"/>
                    <a:pt x="26" y="1"/>
                  </a:cubicBezTo>
                  <a:lnTo>
                    <a:pt x="27" y="1"/>
                  </a:lnTo>
                  <a:lnTo>
                    <a:pt x="28" y="0"/>
                  </a:lnTo>
                  <a:cubicBezTo>
                    <a:pt x="18" y="1"/>
                    <a:pt x="9" y="3"/>
                    <a:pt x="0" y="5"/>
                  </a:cubicBezTo>
                  <a:lnTo>
                    <a:pt x="1"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726;p29">
              <a:extLst>
                <a:ext uri="{FF2B5EF4-FFF2-40B4-BE49-F238E27FC236}">
                  <a16:creationId xmlns:a16="http://schemas.microsoft.com/office/drawing/2014/main" id="{BB6CE9A9-2E43-24E4-5A19-69D556CCFFAD}"/>
                </a:ext>
              </a:extLst>
            </p:cNvPr>
            <p:cNvSpPr/>
            <p:nvPr/>
          </p:nvSpPr>
          <p:spPr>
            <a:xfrm>
              <a:off x="3481205" y="-914975"/>
              <a:ext cx="1440" cy="2520"/>
            </a:xfrm>
            <a:custGeom>
              <a:avLst/>
              <a:gdLst/>
              <a:ahLst/>
              <a:cxnLst/>
              <a:rect l="l" t="t" r="r" b="b"/>
              <a:pathLst>
                <a:path w="4" h="7" extrusionOk="0">
                  <a:moveTo>
                    <a:pt x="0" y="6"/>
                  </a:moveTo>
                  <a:lnTo>
                    <a:pt x="1" y="6"/>
                  </a:lnTo>
                  <a:cubicBezTo>
                    <a:pt x="2" y="6"/>
                    <a:pt x="2" y="5"/>
                    <a:pt x="2" y="5"/>
                  </a:cubicBezTo>
                  <a:cubicBezTo>
                    <a:pt x="2" y="5"/>
                    <a:pt x="3" y="5"/>
                    <a:pt x="3" y="4"/>
                  </a:cubicBezTo>
                  <a:lnTo>
                    <a:pt x="3" y="3"/>
                  </a:lnTo>
                  <a:lnTo>
                    <a:pt x="3" y="2"/>
                  </a:lnTo>
                  <a:cubicBezTo>
                    <a:pt x="3" y="1"/>
                    <a:pt x="2" y="1"/>
                    <a:pt x="2" y="1"/>
                  </a:cubicBezTo>
                  <a:lnTo>
                    <a:pt x="1" y="0"/>
                  </a:lnTo>
                  <a:lnTo>
                    <a:pt x="0" y="0"/>
                  </a:lnTo>
                  <a:cubicBezTo>
                    <a:pt x="1" y="1"/>
                    <a:pt x="1" y="2"/>
                    <a:pt x="1" y="3"/>
                  </a:cubicBezTo>
                  <a:cubicBezTo>
                    <a:pt x="1" y="4"/>
                    <a:pt x="1" y="4"/>
                    <a:pt x="0" y="5"/>
                  </a:cubicBezTo>
                  <a:lnTo>
                    <a:pt x="0"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727;p29">
              <a:extLst>
                <a:ext uri="{FF2B5EF4-FFF2-40B4-BE49-F238E27FC236}">
                  <a16:creationId xmlns:a16="http://schemas.microsoft.com/office/drawing/2014/main" id="{B8DD0DB1-CBC8-D4A9-FFE8-44EDAB417253}"/>
                </a:ext>
              </a:extLst>
            </p:cNvPr>
            <p:cNvSpPr/>
            <p:nvPr/>
          </p:nvSpPr>
          <p:spPr>
            <a:xfrm>
              <a:off x="3462125" y="-915335"/>
              <a:ext cx="19800" cy="4680"/>
            </a:xfrm>
            <a:custGeom>
              <a:avLst/>
              <a:gdLst/>
              <a:ahLst/>
              <a:cxnLst/>
              <a:rect l="l" t="t" r="r" b="b"/>
              <a:pathLst>
                <a:path w="55" h="13" extrusionOk="0">
                  <a:moveTo>
                    <a:pt x="25" y="12"/>
                  </a:moveTo>
                  <a:cubicBezTo>
                    <a:pt x="34" y="11"/>
                    <a:pt x="43" y="9"/>
                    <a:pt x="53" y="8"/>
                  </a:cubicBezTo>
                  <a:cubicBezTo>
                    <a:pt x="53" y="7"/>
                    <a:pt x="53" y="7"/>
                    <a:pt x="53" y="7"/>
                  </a:cubicBezTo>
                  <a:cubicBezTo>
                    <a:pt x="54" y="6"/>
                    <a:pt x="54" y="6"/>
                    <a:pt x="54" y="5"/>
                  </a:cubicBezTo>
                  <a:cubicBezTo>
                    <a:pt x="54" y="4"/>
                    <a:pt x="54" y="4"/>
                    <a:pt x="53" y="3"/>
                  </a:cubicBezTo>
                  <a:cubicBezTo>
                    <a:pt x="52" y="2"/>
                    <a:pt x="53" y="2"/>
                    <a:pt x="53" y="2"/>
                  </a:cubicBezTo>
                  <a:cubicBezTo>
                    <a:pt x="44" y="1"/>
                    <a:pt x="35" y="0"/>
                    <a:pt x="27" y="0"/>
                  </a:cubicBezTo>
                  <a:cubicBezTo>
                    <a:pt x="18" y="0"/>
                    <a:pt x="9" y="1"/>
                    <a:pt x="0" y="2"/>
                  </a:cubicBezTo>
                  <a:cubicBezTo>
                    <a:pt x="0" y="3"/>
                    <a:pt x="0" y="5"/>
                    <a:pt x="0" y="7"/>
                  </a:cubicBezTo>
                  <a:cubicBezTo>
                    <a:pt x="0" y="8"/>
                    <a:pt x="0" y="10"/>
                    <a:pt x="0" y="11"/>
                  </a:cubicBezTo>
                  <a:cubicBezTo>
                    <a:pt x="1" y="11"/>
                    <a:pt x="1" y="10"/>
                    <a:pt x="1" y="10"/>
                  </a:cubicBezTo>
                  <a:cubicBezTo>
                    <a:pt x="2" y="8"/>
                    <a:pt x="4" y="6"/>
                    <a:pt x="6" y="5"/>
                  </a:cubicBezTo>
                  <a:cubicBezTo>
                    <a:pt x="8" y="4"/>
                    <a:pt x="9" y="3"/>
                    <a:pt x="12" y="3"/>
                  </a:cubicBezTo>
                  <a:cubicBezTo>
                    <a:pt x="14" y="3"/>
                    <a:pt x="17" y="4"/>
                    <a:pt x="19" y="5"/>
                  </a:cubicBezTo>
                  <a:cubicBezTo>
                    <a:pt x="21" y="6"/>
                    <a:pt x="23" y="8"/>
                    <a:pt x="24" y="10"/>
                  </a:cubicBezTo>
                  <a:cubicBezTo>
                    <a:pt x="24" y="11"/>
                    <a:pt x="25" y="12"/>
                    <a:pt x="25"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 name="Google Shape;728;p29">
              <a:extLst>
                <a:ext uri="{FF2B5EF4-FFF2-40B4-BE49-F238E27FC236}">
                  <a16:creationId xmlns:a16="http://schemas.microsoft.com/office/drawing/2014/main" id="{C95DD2B1-1ED6-F519-1914-EA308ECE18D9}"/>
                </a:ext>
              </a:extLst>
            </p:cNvPr>
            <p:cNvSpPr/>
            <p:nvPr/>
          </p:nvSpPr>
          <p:spPr>
            <a:xfrm>
              <a:off x="3461405" y="-909575"/>
              <a:ext cx="25920" cy="313920"/>
            </a:xfrm>
            <a:custGeom>
              <a:avLst/>
              <a:gdLst/>
              <a:ahLst/>
              <a:cxnLst/>
              <a:rect l="l" t="t" r="r" b="b"/>
              <a:pathLst>
                <a:path w="72" h="872" extrusionOk="0">
                  <a:moveTo>
                    <a:pt x="9" y="0"/>
                  </a:moveTo>
                  <a:lnTo>
                    <a:pt x="3" y="0"/>
                  </a:lnTo>
                  <a:cubicBezTo>
                    <a:pt x="17" y="78"/>
                    <a:pt x="20" y="158"/>
                    <a:pt x="33" y="237"/>
                  </a:cubicBezTo>
                  <a:cubicBezTo>
                    <a:pt x="48" y="322"/>
                    <a:pt x="44" y="404"/>
                    <a:pt x="46" y="490"/>
                  </a:cubicBezTo>
                  <a:cubicBezTo>
                    <a:pt x="49" y="585"/>
                    <a:pt x="26" y="682"/>
                    <a:pt x="15" y="777"/>
                  </a:cubicBezTo>
                  <a:cubicBezTo>
                    <a:pt x="13" y="793"/>
                    <a:pt x="0" y="805"/>
                    <a:pt x="6" y="822"/>
                  </a:cubicBezTo>
                  <a:lnTo>
                    <a:pt x="18" y="822"/>
                  </a:lnTo>
                  <a:cubicBezTo>
                    <a:pt x="19" y="822"/>
                    <a:pt x="20" y="822"/>
                    <a:pt x="21" y="823"/>
                  </a:cubicBezTo>
                  <a:cubicBezTo>
                    <a:pt x="22" y="824"/>
                    <a:pt x="23" y="825"/>
                    <a:pt x="24" y="826"/>
                  </a:cubicBezTo>
                  <a:cubicBezTo>
                    <a:pt x="25" y="827"/>
                    <a:pt x="25" y="827"/>
                    <a:pt x="25" y="829"/>
                  </a:cubicBezTo>
                  <a:cubicBezTo>
                    <a:pt x="25" y="830"/>
                    <a:pt x="25" y="832"/>
                    <a:pt x="24" y="833"/>
                  </a:cubicBezTo>
                  <a:cubicBezTo>
                    <a:pt x="23" y="834"/>
                    <a:pt x="23" y="834"/>
                    <a:pt x="23" y="834"/>
                  </a:cubicBezTo>
                  <a:cubicBezTo>
                    <a:pt x="23" y="834"/>
                    <a:pt x="23" y="835"/>
                    <a:pt x="24" y="834"/>
                  </a:cubicBezTo>
                  <a:cubicBezTo>
                    <a:pt x="25" y="833"/>
                    <a:pt x="25" y="833"/>
                    <a:pt x="26" y="833"/>
                  </a:cubicBezTo>
                  <a:cubicBezTo>
                    <a:pt x="27" y="833"/>
                    <a:pt x="28" y="833"/>
                    <a:pt x="29" y="834"/>
                  </a:cubicBezTo>
                  <a:lnTo>
                    <a:pt x="30" y="834"/>
                  </a:lnTo>
                  <a:cubicBezTo>
                    <a:pt x="31" y="836"/>
                    <a:pt x="32" y="838"/>
                    <a:pt x="33" y="840"/>
                  </a:cubicBezTo>
                  <a:cubicBezTo>
                    <a:pt x="36" y="844"/>
                    <a:pt x="38" y="849"/>
                    <a:pt x="39" y="854"/>
                  </a:cubicBezTo>
                  <a:cubicBezTo>
                    <a:pt x="39" y="855"/>
                    <a:pt x="39" y="855"/>
                    <a:pt x="39" y="856"/>
                  </a:cubicBezTo>
                  <a:cubicBezTo>
                    <a:pt x="39" y="856"/>
                    <a:pt x="39" y="857"/>
                    <a:pt x="39" y="858"/>
                  </a:cubicBezTo>
                  <a:cubicBezTo>
                    <a:pt x="44" y="862"/>
                    <a:pt x="49" y="866"/>
                    <a:pt x="53" y="871"/>
                  </a:cubicBezTo>
                  <a:cubicBezTo>
                    <a:pt x="55" y="869"/>
                    <a:pt x="56" y="868"/>
                    <a:pt x="57" y="866"/>
                  </a:cubicBezTo>
                  <a:cubicBezTo>
                    <a:pt x="58" y="864"/>
                    <a:pt x="59" y="862"/>
                    <a:pt x="60" y="860"/>
                  </a:cubicBezTo>
                  <a:cubicBezTo>
                    <a:pt x="60" y="858"/>
                    <a:pt x="60" y="857"/>
                    <a:pt x="61" y="856"/>
                  </a:cubicBezTo>
                  <a:cubicBezTo>
                    <a:pt x="62" y="854"/>
                    <a:pt x="64" y="852"/>
                    <a:pt x="66" y="851"/>
                  </a:cubicBezTo>
                  <a:cubicBezTo>
                    <a:pt x="67" y="851"/>
                    <a:pt x="67" y="850"/>
                    <a:pt x="67" y="850"/>
                  </a:cubicBezTo>
                  <a:cubicBezTo>
                    <a:pt x="60" y="839"/>
                    <a:pt x="51" y="830"/>
                    <a:pt x="40" y="823"/>
                  </a:cubicBezTo>
                  <a:cubicBezTo>
                    <a:pt x="23" y="813"/>
                    <a:pt x="48" y="737"/>
                    <a:pt x="50" y="725"/>
                  </a:cubicBezTo>
                  <a:cubicBezTo>
                    <a:pt x="64" y="629"/>
                    <a:pt x="71" y="533"/>
                    <a:pt x="71" y="436"/>
                  </a:cubicBezTo>
                  <a:cubicBezTo>
                    <a:pt x="71" y="434"/>
                    <a:pt x="71" y="432"/>
                    <a:pt x="71" y="430"/>
                  </a:cubicBezTo>
                  <a:cubicBezTo>
                    <a:pt x="68" y="286"/>
                    <a:pt x="54" y="144"/>
                    <a:pt x="29" y="3"/>
                  </a:cubicBezTo>
                  <a:cubicBezTo>
                    <a:pt x="23" y="3"/>
                    <a:pt x="17" y="2"/>
                    <a:pt x="11" y="0"/>
                  </a:cubicBezTo>
                  <a:lnTo>
                    <a:pt x="9"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 name="Google Shape;729;p29">
              <a:extLst>
                <a:ext uri="{FF2B5EF4-FFF2-40B4-BE49-F238E27FC236}">
                  <a16:creationId xmlns:a16="http://schemas.microsoft.com/office/drawing/2014/main" id="{2CD38B68-B035-1D5F-1CA1-EB8A5B01E595}"/>
                </a:ext>
              </a:extLst>
            </p:cNvPr>
            <p:cNvSpPr/>
            <p:nvPr/>
          </p:nvSpPr>
          <p:spPr>
            <a:xfrm>
              <a:off x="3467165" y="-608615"/>
              <a:ext cx="2520" cy="2520"/>
            </a:xfrm>
            <a:custGeom>
              <a:avLst/>
              <a:gdLst/>
              <a:ahLst/>
              <a:cxnLst/>
              <a:rect l="l" t="t" r="r" b="b"/>
              <a:pathLst>
                <a:path w="7" h="7" extrusionOk="0">
                  <a:moveTo>
                    <a:pt x="3" y="6"/>
                  </a:moveTo>
                  <a:cubicBezTo>
                    <a:pt x="3" y="5"/>
                    <a:pt x="3" y="4"/>
                    <a:pt x="4" y="3"/>
                  </a:cubicBezTo>
                  <a:cubicBezTo>
                    <a:pt x="4" y="2"/>
                    <a:pt x="5" y="1"/>
                    <a:pt x="6" y="0"/>
                  </a:cubicBezTo>
                  <a:cubicBezTo>
                    <a:pt x="6" y="1"/>
                    <a:pt x="5" y="1"/>
                    <a:pt x="5" y="1"/>
                  </a:cubicBezTo>
                  <a:cubicBezTo>
                    <a:pt x="4" y="2"/>
                    <a:pt x="3" y="2"/>
                    <a:pt x="2" y="2"/>
                  </a:cubicBezTo>
                  <a:lnTo>
                    <a:pt x="0" y="2"/>
                  </a:lnTo>
                  <a:lnTo>
                    <a:pt x="3"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 name="Google Shape;730;p29">
              <a:extLst>
                <a:ext uri="{FF2B5EF4-FFF2-40B4-BE49-F238E27FC236}">
                  <a16:creationId xmlns:a16="http://schemas.microsoft.com/office/drawing/2014/main" id="{DF436F46-5B23-D49F-FFCB-A84DF405DCBA}"/>
                </a:ext>
              </a:extLst>
            </p:cNvPr>
            <p:cNvSpPr/>
            <p:nvPr/>
          </p:nvSpPr>
          <p:spPr>
            <a:xfrm>
              <a:off x="3462485" y="-909215"/>
              <a:ext cx="2520" cy="720"/>
            </a:xfrm>
            <a:custGeom>
              <a:avLst/>
              <a:gdLst/>
              <a:ahLst/>
              <a:cxnLst/>
              <a:rect l="l" t="t" r="r" b="b"/>
              <a:pathLst>
                <a:path w="7" h="2" extrusionOk="0">
                  <a:moveTo>
                    <a:pt x="0" y="0"/>
                  </a:moveTo>
                  <a:lnTo>
                    <a:pt x="6" y="0"/>
                  </a:lnTo>
                  <a:lnTo>
                    <a:pt x="5" y="0"/>
                  </a:lnTo>
                  <a:lnTo>
                    <a:pt x="0" y="1"/>
                  </a:lnTo>
                  <a:lnTo>
                    <a:pt x="0" y="1"/>
                  </a:lnTo>
                  <a:lnTo>
                    <a:pt x="0" y="0"/>
                  </a:lnTo>
                </a:path>
              </a:pathLst>
            </a:custGeom>
            <a:solidFill>
              <a:schemeClr val="dk1"/>
            </a:solidFill>
            <a:ln>
              <a:noFill/>
            </a:ln>
          </p:spPr>
        </p:sp>
        <p:sp>
          <p:nvSpPr>
            <p:cNvPr id="731" name="Google Shape;731;p29">
              <a:extLst>
                <a:ext uri="{FF2B5EF4-FFF2-40B4-BE49-F238E27FC236}">
                  <a16:creationId xmlns:a16="http://schemas.microsoft.com/office/drawing/2014/main" id="{58656624-6001-518D-6795-19342B98F185}"/>
                </a:ext>
              </a:extLst>
            </p:cNvPr>
            <p:cNvSpPr/>
            <p:nvPr/>
          </p:nvSpPr>
          <p:spPr>
            <a:xfrm>
              <a:off x="3462485" y="-911735"/>
              <a:ext cx="2520" cy="2520"/>
            </a:xfrm>
            <a:custGeom>
              <a:avLst/>
              <a:gdLst/>
              <a:ahLst/>
              <a:cxnLst/>
              <a:rect l="l" t="t" r="r" b="b"/>
              <a:pathLst>
                <a:path w="7" h="7" extrusionOk="0">
                  <a:moveTo>
                    <a:pt x="0" y="0"/>
                  </a:moveTo>
                  <a:cubicBezTo>
                    <a:pt x="0" y="1"/>
                    <a:pt x="0" y="2"/>
                    <a:pt x="0" y="3"/>
                  </a:cubicBezTo>
                  <a:cubicBezTo>
                    <a:pt x="0" y="4"/>
                    <a:pt x="0" y="5"/>
                    <a:pt x="0" y="6"/>
                  </a:cubicBezTo>
                  <a:lnTo>
                    <a:pt x="6" y="5"/>
                  </a:lnTo>
                  <a:cubicBezTo>
                    <a:pt x="5" y="5"/>
                    <a:pt x="5" y="5"/>
                    <a:pt x="5" y="5"/>
                  </a:cubicBezTo>
                  <a:cubicBezTo>
                    <a:pt x="3" y="4"/>
                    <a:pt x="1" y="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 name="Google Shape;732;p29">
              <a:extLst>
                <a:ext uri="{FF2B5EF4-FFF2-40B4-BE49-F238E27FC236}">
                  <a16:creationId xmlns:a16="http://schemas.microsoft.com/office/drawing/2014/main" id="{7257493E-81A7-3B20-A31D-83B948B401BF}"/>
                </a:ext>
              </a:extLst>
            </p:cNvPr>
            <p:cNvSpPr/>
            <p:nvPr/>
          </p:nvSpPr>
          <p:spPr>
            <a:xfrm>
              <a:off x="3465365" y="-910655"/>
              <a:ext cx="6840" cy="2880"/>
            </a:xfrm>
            <a:custGeom>
              <a:avLst/>
              <a:gdLst/>
              <a:ahLst/>
              <a:cxnLst/>
              <a:rect l="l" t="t" r="r" b="b"/>
              <a:pathLst>
                <a:path w="19" h="8" extrusionOk="0">
                  <a:moveTo>
                    <a:pt x="0" y="4"/>
                  </a:moveTo>
                  <a:cubicBezTo>
                    <a:pt x="6" y="6"/>
                    <a:pt x="12" y="7"/>
                    <a:pt x="18" y="7"/>
                  </a:cubicBezTo>
                  <a:lnTo>
                    <a:pt x="18" y="2"/>
                  </a:lnTo>
                  <a:cubicBezTo>
                    <a:pt x="18" y="1"/>
                    <a:pt x="18" y="1"/>
                    <a:pt x="18" y="1"/>
                  </a:cubicBezTo>
                  <a:cubicBezTo>
                    <a:pt x="18" y="0"/>
                    <a:pt x="18" y="0"/>
                    <a:pt x="18" y="0"/>
                  </a:cubicBezTo>
                  <a:lnTo>
                    <a:pt x="0" y="3"/>
                  </a:lnTo>
                  <a:lnTo>
                    <a:pt x="0"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 name="Google Shape;733;p29">
              <a:extLst>
                <a:ext uri="{FF2B5EF4-FFF2-40B4-BE49-F238E27FC236}">
                  <a16:creationId xmlns:a16="http://schemas.microsoft.com/office/drawing/2014/main" id="{311E7705-CFF6-42BF-42C6-426D5FA0934E}"/>
                </a:ext>
              </a:extLst>
            </p:cNvPr>
            <p:cNvSpPr/>
            <p:nvPr/>
          </p:nvSpPr>
          <p:spPr>
            <a:xfrm>
              <a:off x="3464285" y="-911375"/>
              <a:ext cx="7560" cy="1800"/>
            </a:xfrm>
            <a:custGeom>
              <a:avLst/>
              <a:gdLst/>
              <a:ahLst/>
              <a:cxnLst/>
              <a:rect l="l" t="t" r="r" b="b"/>
              <a:pathLst>
                <a:path w="21" h="5" extrusionOk="0">
                  <a:moveTo>
                    <a:pt x="0" y="4"/>
                  </a:moveTo>
                  <a:lnTo>
                    <a:pt x="1" y="4"/>
                  </a:lnTo>
                  <a:lnTo>
                    <a:pt x="20" y="1"/>
                  </a:lnTo>
                  <a:lnTo>
                    <a:pt x="20" y="0"/>
                  </a:lnTo>
                  <a:lnTo>
                    <a:pt x="0" y="4"/>
                  </a:lnTo>
                </a:path>
              </a:pathLst>
            </a:custGeom>
            <a:solidFill>
              <a:schemeClr val="dk1"/>
            </a:solidFill>
            <a:ln>
              <a:noFill/>
            </a:ln>
          </p:spPr>
        </p:sp>
        <p:sp>
          <p:nvSpPr>
            <p:cNvPr id="734" name="Google Shape;734;p29">
              <a:extLst>
                <a:ext uri="{FF2B5EF4-FFF2-40B4-BE49-F238E27FC236}">
                  <a16:creationId xmlns:a16="http://schemas.microsoft.com/office/drawing/2014/main" id="{18FCB870-3BF1-41C2-5540-77A6EDB91BB3}"/>
                </a:ext>
              </a:extLst>
            </p:cNvPr>
            <p:cNvSpPr/>
            <p:nvPr/>
          </p:nvSpPr>
          <p:spPr>
            <a:xfrm>
              <a:off x="3462845" y="-913895"/>
              <a:ext cx="9000" cy="4320"/>
            </a:xfrm>
            <a:custGeom>
              <a:avLst/>
              <a:gdLst/>
              <a:ahLst/>
              <a:cxnLst/>
              <a:rect l="l" t="t" r="r" b="b"/>
              <a:pathLst>
                <a:path w="25" h="12" extrusionOk="0">
                  <a:moveTo>
                    <a:pt x="4" y="11"/>
                  </a:moveTo>
                  <a:lnTo>
                    <a:pt x="24" y="7"/>
                  </a:lnTo>
                  <a:cubicBezTo>
                    <a:pt x="24" y="7"/>
                    <a:pt x="23" y="7"/>
                    <a:pt x="23" y="6"/>
                  </a:cubicBezTo>
                  <a:cubicBezTo>
                    <a:pt x="22" y="4"/>
                    <a:pt x="20" y="3"/>
                    <a:pt x="18" y="1"/>
                  </a:cubicBezTo>
                  <a:cubicBezTo>
                    <a:pt x="16" y="0"/>
                    <a:pt x="14" y="0"/>
                    <a:pt x="12" y="0"/>
                  </a:cubicBezTo>
                  <a:cubicBezTo>
                    <a:pt x="9" y="0"/>
                    <a:pt x="7" y="0"/>
                    <a:pt x="5" y="1"/>
                  </a:cubicBezTo>
                  <a:cubicBezTo>
                    <a:pt x="3" y="3"/>
                    <a:pt x="1" y="4"/>
                    <a:pt x="0" y="6"/>
                  </a:cubicBezTo>
                  <a:cubicBezTo>
                    <a:pt x="0" y="7"/>
                    <a:pt x="1" y="7"/>
                    <a:pt x="1" y="7"/>
                  </a:cubicBezTo>
                  <a:cubicBezTo>
                    <a:pt x="2" y="9"/>
                    <a:pt x="3" y="10"/>
                    <a:pt x="4"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 name="Google Shape;735;p29">
              <a:extLst>
                <a:ext uri="{FF2B5EF4-FFF2-40B4-BE49-F238E27FC236}">
                  <a16:creationId xmlns:a16="http://schemas.microsoft.com/office/drawing/2014/main" id="{D86F1815-B645-67A1-23B6-70174E521864}"/>
                </a:ext>
              </a:extLst>
            </p:cNvPr>
            <p:cNvSpPr/>
            <p:nvPr/>
          </p:nvSpPr>
          <p:spPr>
            <a:xfrm>
              <a:off x="3277445" y="-787895"/>
              <a:ext cx="189720" cy="183960"/>
            </a:xfrm>
            <a:custGeom>
              <a:avLst/>
              <a:gdLst/>
              <a:ahLst/>
              <a:cxnLst/>
              <a:rect l="l" t="t" r="r" b="b"/>
              <a:pathLst>
                <a:path w="527" h="511" extrusionOk="0">
                  <a:moveTo>
                    <a:pt x="111" y="417"/>
                  </a:moveTo>
                  <a:cubicBezTo>
                    <a:pt x="130" y="432"/>
                    <a:pt x="150" y="446"/>
                    <a:pt x="170" y="458"/>
                  </a:cubicBezTo>
                  <a:cubicBezTo>
                    <a:pt x="171" y="458"/>
                    <a:pt x="171" y="457"/>
                    <a:pt x="171" y="457"/>
                  </a:cubicBezTo>
                  <a:cubicBezTo>
                    <a:pt x="172" y="455"/>
                    <a:pt x="173" y="454"/>
                    <a:pt x="173" y="453"/>
                  </a:cubicBezTo>
                  <a:cubicBezTo>
                    <a:pt x="174" y="453"/>
                    <a:pt x="174" y="453"/>
                    <a:pt x="174" y="453"/>
                  </a:cubicBezTo>
                  <a:cubicBezTo>
                    <a:pt x="176" y="452"/>
                    <a:pt x="178" y="452"/>
                    <a:pt x="179" y="452"/>
                  </a:cubicBezTo>
                  <a:cubicBezTo>
                    <a:pt x="181" y="452"/>
                    <a:pt x="182" y="452"/>
                    <a:pt x="183" y="453"/>
                  </a:cubicBezTo>
                  <a:cubicBezTo>
                    <a:pt x="184" y="453"/>
                    <a:pt x="184" y="453"/>
                    <a:pt x="184" y="453"/>
                  </a:cubicBezTo>
                  <a:lnTo>
                    <a:pt x="187" y="455"/>
                  </a:lnTo>
                  <a:cubicBezTo>
                    <a:pt x="187" y="456"/>
                    <a:pt x="188" y="456"/>
                    <a:pt x="188" y="457"/>
                  </a:cubicBezTo>
                  <a:cubicBezTo>
                    <a:pt x="189" y="458"/>
                    <a:pt x="189" y="459"/>
                    <a:pt x="189" y="460"/>
                  </a:cubicBezTo>
                  <a:cubicBezTo>
                    <a:pt x="189" y="461"/>
                    <a:pt x="189" y="462"/>
                    <a:pt x="188" y="463"/>
                  </a:cubicBezTo>
                  <a:cubicBezTo>
                    <a:pt x="188" y="464"/>
                    <a:pt x="187" y="464"/>
                    <a:pt x="187" y="465"/>
                  </a:cubicBezTo>
                  <a:cubicBezTo>
                    <a:pt x="187" y="465"/>
                    <a:pt x="187" y="466"/>
                    <a:pt x="187" y="467"/>
                  </a:cubicBezTo>
                  <a:cubicBezTo>
                    <a:pt x="187" y="467"/>
                    <a:pt x="187" y="468"/>
                    <a:pt x="187" y="469"/>
                  </a:cubicBezTo>
                  <a:cubicBezTo>
                    <a:pt x="200" y="475"/>
                    <a:pt x="213" y="481"/>
                    <a:pt x="226" y="487"/>
                  </a:cubicBezTo>
                  <a:cubicBezTo>
                    <a:pt x="227" y="486"/>
                    <a:pt x="228" y="484"/>
                    <a:pt x="229" y="483"/>
                  </a:cubicBezTo>
                  <a:cubicBezTo>
                    <a:pt x="230" y="483"/>
                    <a:pt x="230" y="483"/>
                    <a:pt x="231" y="482"/>
                  </a:cubicBezTo>
                  <a:cubicBezTo>
                    <a:pt x="232" y="482"/>
                    <a:pt x="234" y="481"/>
                    <a:pt x="235" y="481"/>
                  </a:cubicBezTo>
                  <a:cubicBezTo>
                    <a:pt x="237" y="481"/>
                    <a:pt x="238" y="481"/>
                    <a:pt x="239" y="482"/>
                  </a:cubicBezTo>
                  <a:cubicBezTo>
                    <a:pt x="240" y="482"/>
                    <a:pt x="240" y="483"/>
                    <a:pt x="240" y="483"/>
                  </a:cubicBezTo>
                  <a:cubicBezTo>
                    <a:pt x="241" y="484"/>
                    <a:pt x="242" y="485"/>
                    <a:pt x="243" y="487"/>
                  </a:cubicBezTo>
                  <a:cubicBezTo>
                    <a:pt x="244" y="489"/>
                    <a:pt x="245" y="491"/>
                    <a:pt x="245" y="493"/>
                  </a:cubicBezTo>
                  <a:cubicBezTo>
                    <a:pt x="251" y="495"/>
                    <a:pt x="257" y="497"/>
                    <a:pt x="264" y="499"/>
                  </a:cubicBezTo>
                  <a:cubicBezTo>
                    <a:pt x="265" y="498"/>
                    <a:pt x="265" y="498"/>
                    <a:pt x="265" y="498"/>
                  </a:cubicBezTo>
                  <a:cubicBezTo>
                    <a:pt x="267" y="495"/>
                    <a:pt x="268" y="493"/>
                    <a:pt x="271" y="491"/>
                  </a:cubicBezTo>
                  <a:cubicBezTo>
                    <a:pt x="271" y="490"/>
                    <a:pt x="272" y="490"/>
                    <a:pt x="272" y="490"/>
                  </a:cubicBezTo>
                  <a:cubicBezTo>
                    <a:pt x="274" y="489"/>
                    <a:pt x="274" y="489"/>
                    <a:pt x="275" y="489"/>
                  </a:cubicBezTo>
                  <a:cubicBezTo>
                    <a:pt x="277" y="489"/>
                    <a:pt x="278" y="489"/>
                    <a:pt x="279" y="490"/>
                  </a:cubicBezTo>
                  <a:cubicBezTo>
                    <a:pt x="280" y="490"/>
                    <a:pt x="281" y="491"/>
                    <a:pt x="282" y="492"/>
                  </a:cubicBezTo>
                  <a:cubicBezTo>
                    <a:pt x="282" y="493"/>
                    <a:pt x="284" y="494"/>
                    <a:pt x="284" y="495"/>
                  </a:cubicBezTo>
                  <a:cubicBezTo>
                    <a:pt x="287" y="498"/>
                    <a:pt x="286" y="501"/>
                    <a:pt x="287" y="504"/>
                  </a:cubicBezTo>
                  <a:cubicBezTo>
                    <a:pt x="295" y="505"/>
                    <a:pt x="302" y="506"/>
                    <a:pt x="310" y="507"/>
                  </a:cubicBezTo>
                  <a:cubicBezTo>
                    <a:pt x="312" y="504"/>
                    <a:pt x="314" y="501"/>
                    <a:pt x="317" y="499"/>
                  </a:cubicBezTo>
                  <a:cubicBezTo>
                    <a:pt x="319" y="498"/>
                    <a:pt x="321" y="498"/>
                    <a:pt x="322" y="497"/>
                  </a:cubicBezTo>
                  <a:cubicBezTo>
                    <a:pt x="326" y="496"/>
                    <a:pt x="329" y="499"/>
                    <a:pt x="331" y="502"/>
                  </a:cubicBezTo>
                  <a:cubicBezTo>
                    <a:pt x="331" y="502"/>
                    <a:pt x="332" y="502"/>
                    <a:pt x="332" y="503"/>
                  </a:cubicBezTo>
                  <a:cubicBezTo>
                    <a:pt x="334" y="505"/>
                    <a:pt x="333" y="507"/>
                    <a:pt x="334" y="509"/>
                  </a:cubicBezTo>
                  <a:cubicBezTo>
                    <a:pt x="347" y="510"/>
                    <a:pt x="361" y="510"/>
                    <a:pt x="374" y="510"/>
                  </a:cubicBezTo>
                  <a:cubicBezTo>
                    <a:pt x="398" y="510"/>
                    <a:pt x="422" y="509"/>
                    <a:pt x="447" y="507"/>
                  </a:cubicBezTo>
                  <a:cubicBezTo>
                    <a:pt x="447" y="505"/>
                    <a:pt x="448" y="504"/>
                    <a:pt x="449" y="502"/>
                  </a:cubicBezTo>
                  <a:cubicBezTo>
                    <a:pt x="450" y="500"/>
                    <a:pt x="451" y="499"/>
                    <a:pt x="452" y="497"/>
                  </a:cubicBezTo>
                  <a:cubicBezTo>
                    <a:pt x="453" y="497"/>
                    <a:pt x="453" y="497"/>
                    <a:pt x="454" y="496"/>
                  </a:cubicBezTo>
                  <a:cubicBezTo>
                    <a:pt x="454" y="496"/>
                    <a:pt x="456" y="495"/>
                    <a:pt x="457" y="495"/>
                  </a:cubicBezTo>
                  <a:cubicBezTo>
                    <a:pt x="459" y="495"/>
                    <a:pt x="460" y="495"/>
                    <a:pt x="460" y="496"/>
                  </a:cubicBezTo>
                  <a:cubicBezTo>
                    <a:pt x="461" y="497"/>
                    <a:pt x="461" y="497"/>
                    <a:pt x="461" y="497"/>
                  </a:cubicBezTo>
                  <a:cubicBezTo>
                    <a:pt x="462" y="498"/>
                    <a:pt x="463" y="499"/>
                    <a:pt x="463" y="500"/>
                  </a:cubicBezTo>
                  <a:cubicBezTo>
                    <a:pt x="465" y="502"/>
                    <a:pt x="464" y="503"/>
                    <a:pt x="465" y="505"/>
                  </a:cubicBezTo>
                  <a:lnTo>
                    <a:pt x="486" y="503"/>
                  </a:lnTo>
                  <a:cubicBezTo>
                    <a:pt x="487" y="501"/>
                    <a:pt x="488" y="498"/>
                    <a:pt x="489" y="496"/>
                  </a:cubicBezTo>
                  <a:cubicBezTo>
                    <a:pt x="490" y="495"/>
                    <a:pt x="491" y="494"/>
                    <a:pt x="491" y="493"/>
                  </a:cubicBezTo>
                  <a:cubicBezTo>
                    <a:pt x="492" y="492"/>
                    <a:pt x="493" y="492"/>
                    <a:pt x="493" y="492"/>
                  </a:cubicBezTo>
                  <a:cubicBezTo>
                    <a:pt x="495" y="491"/>
                    <a:pt x="495" y="491"/>
                    <a:pt x="496" y="491"/>
                  </a:cubicBezTo>
                  <a:cubicBezTo>
                    <a:pt x="497" y="491"/>
                    <a:pt x="499" y="491"/>
                    <a:pt x="500" y="492"/>
                  </a:cubicBezTo>
                  <a:cubicBezTo>
                    <a:pt x="500" y="492"/>
                    <a:pt x="501" y="492"/>
                    <a:pt x="501" y="493"/>
                  </a:cubicBezTo>
                  <a:cubicBezTo>
                    <a:pt x="502" y="494"/>
                    <a:pt x="503" y="495"/>
                    <a:pt x="504" y="497"/>
                  </a:cubicBezTo>
                  <a:cubicBezTo>
                    <a:pt x="505" y="498"/>
                    <a:pt x="506" y="500"/>
                    <a:pt x="506" y="502"/>
                  </a:cubicBezTo>
                  <a:lnTo>
                    <a:pt x="526" y="501"/>
                  </a:lnTo>
                  <a:cubicBezTo>
                    <a:pt x="523" y="498"/>
                    <a:pt x="522" y="494"/>
                    <a:pt x="519" y="491"/>
                  </a:cubicBezTo>
                  <a:cubicBezTo>
                    <a:pt x="519" y="490"/>
                    <a:pt x="518" y="489"/>
                    <a:pt x="517" y="488"/>
                  </a:cubicBezTo>
                  <a:cubicBezTo>
                    <a:pt x="517" y="486"/>
                    <a:pt x="517" y="486"/>
                    <a:pt x="517" y="485"/>
                  </a:cubicBezTo>
                  <a:cubicBezTo>
                    <a:pt x="445" y="482"/>
                    <a:pt x="375" y="497"/>
                    <a:pt x="303" y="481"/>
                  </a:cubicBezTo>
                  <a:cubicBezTo>
                    <a:pt x="241" y="467"/>
                    <a:pt x="165" y="440"/>
                    <a:pt x="123" y="392"/>
                  </a:cubicBezTo>
                  <a:cubicBezTo>
                    <a:pt x="108" y="374"/>
                    <a:pt x="94" y="355"/>
                    <a:pt x="82" y="335"/>
                  </a:cubicBezTo>
                  <a:cubicBezTo>
                    <a:pt x="53" y="284"/>
                    <a:pt x="36" y="227"/>
                    <a:pt x="34" y="168"/>
                  </a:cubicBezTo>
                  <a:cubicBezTo>
                    <a:pt x="32" y="133"/>
                    <a:pt x="29" y="97"/>
                    <a:pt x="29" y="61"/>
                  </a:cubicBezTo>
                  <a:cubicBezTo>
                    <a:pt x="31" y="41"/>
                    <a:pt x="34" y="20"/>
                    <a:pt x="39" y="0"/>
                  </a:cubicBezTo>
                  <a:cubicBezTo>
                    <a:pt x="28" y="26"/>
                    <a:pt x="18" y="53"/>
                    <a:pt x="8" y="80"/>
                  </a:cubicBezTo>
                  <a:cubicBezTo>
                    <a:pt x="0" y="203"/>
                    <a:pt x="23" y="348"/>
                    <a:pt x="111" y="4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 name="Google Shape;736;p29">
              <a:extLst>
                <a:ext uri="{FF2B5EF4-FFF2-40B4-BE49-F238E27FC236}">
                  <a16:creationId xmlns:a16="http://schemas.microsoft.com/office/drawing/2014/main" id="{173AE071-9036-88EC-F879-127DE474753A}"/>
                </a:ext>
              </a:extLst>
            </p:cNvPr>
            <p:cNvSpPr/>
            <p:nvPr/>
          </p:nvSpPr>
          <p:spPr>
            <a:xfrm>
              <a:off x="3280325" y="-799055"/>
              <a:ext cx="12240" cy="40320"/>
            </a:xfrm>
            <a:custGeom>
              <a:avLst/>
              <a:gdLst/>
              <a:ahLst/>
              <a:cxnLst/>
              <a:rect l="l" t="t" r="r" b="b"/>
              <a:pathLst>
                <a:path w="34" h="112" extrusionOk="0">
                  <a:moveTo>
                    <a:pt x="33" y="9"/>
                  </a:moveTo>
                  <a:cubicBezTo>
                    <a:pt x="33" y="7"/>
                    <a:pt x="32" y="6"/>
                    <a:pt x="32" y="5"/>
                  </a:cubicBezTo>
                  <a:cubicBezTo>
                    <a:pt x="31" y="3"/>
                    <a:pt x="30" y="2"/>
                    <a:pt x="28" y="1"/>
                  </a:cubicBezTo>
                  <a:cubicBezTo>
                    <a:pt x="26" y="0"/>
                    <a:pt x="25" y="0"/>
                    <a:pt x="24" y="0"/>
                  </a:cubicBezTo>
                  <a:cubicBezTo>
                    <a:pt x="22" y="0"/>
                    <a:pt x="21" y="0"/>
                    <a:pt x="19" y="1"/>
                  </a:cubicBezTo>
                  <a:cubicBezTo>
                    <a:pt x="17" y="2"/>
                    <a:pt x="17" y="3"/>
                    <a:pt x="16" y="5"/>
                  </a:cubicBezTo>
                  <a:cubicBezTo>
                    <a:pt x="16" y="5"/>
                    <a:pt x="16" y="6"/>
                    <a:pt x="15" y="6"/>
                  </a:cubicBezTo>
                  <a:cubicBezTo>
                    <a:pt x="7" y="41"/>
                    <a:pt x="2" y="76"/>
                    <a:pt x="0" y="111"/>
                  </a:cubicBezTo>
                  <a:cubicBezTo>
                    <a:pt x="10" y="84"/>
                    <a:pt x="20" y="57"/>
                    <a:pt x="31" y="30"/>
                  </a:cubicBezTo>
                  <a:cubicBezTo>
                    <a:pt x="32" y="23"/>
                    <a:pt x="33" y="16"/>
                    <a:pt x="33"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 name="Google Shape;737;p29">
              <a:extLst>
                <a:ext uri="{FF2B5EF4-FFF2-40B4-BE49-F238E27FC236}">
                  <a16:creationId xmlns:a16="http://schemas.microsoft.com/office/drawing/2014/main" id="{D5D78BC2-4225-0580-DD0E-B05ED66EF9B9}"/>
                </a:ext>
              </a:extLst>
            </p:cNvPr>
            <p:cNvSpPr/>
            <p:nvPr/>
          </p:nvSpPr>
          <p:spPr>
            <a:xfrm>
              <a:off x="3463205" y="-612935"/>
              <a:ext cx="6840" cy="5760"/>
            </a:xfrm>
            <a:custGeom>
              <a:avLst/>
              <a:gdLst/>
              <a:ahLst/>
              <a:cxnLst/>
              <a:rect l="l" t="t" r="r" b="b"/>
              <a:pathLst>
                <a:path w="19" h="16" extrusionOk="0">
                  <a:moveTo>
                    <a:pt x="16" y="12"/>
                  </a:moveTo>
                  <a:cubicBezTo>
                    <a:pt x="17" y="12"/>
                    <a:pt x="17" y="11"/>
                    <a:pt x="17" y="11"/>
                  </a:cubicBezTo>
                  <a:cubicBezTo>
                    <a:pt x="18" y="10"/>
                    <a:pt x="18" y="8"/>
                    <a:pt x="18" y="7"/>
                  </a:cubicBezTo>
                  <a:cubicBezTo>
                    <a:pt x="18" y="6"/>
                    <a:pt x="18" y="5"/>
                    <a:pt x="17" y="3"/>
                  </a:cubicBezTo>
                  <a:cubicBezTo>
                    <a:pt x="16" y="1"/>
                    <a:pt x="16" y="1"/>
                    <a:pt x="15" y="1"/>
                  </a:cubicBezTo>
                  <a:cubicBezTo>
                    <a:pt x="13" y="0"/>
                    <a:pt x="12" y="0"/>
                    <a:pt x="11" y="0"/>
                  </a:cubicBezTo>
                  <a:lnTo>
                    <a:pt x="0" y="0"/>
                  </a:lnTo>
                  <a:cubicBezTo>
                    <a:pt x="0" y="0"/>
                    <a:pt x="0" y="1"/>
                    <a:pt x="0" y="2"/>
                  </a:cubicBezTo>
                  <a:cubicBezTo>
                    <a:pt x="0" y="3"/>
                    <a:pt x="1" y="4"/>
                    <a:pt x="1" y="5"/>
                  </a:cubicBezTo>
                  <a:cubicBezTo>
                    <a:pt x="3" y="9"/>
                    <a:pt x="6" y="12"/>
                    <a:pt x="8" y="15"/>
                  </a:cubicBezTo>
                  <a:lnTo>
                    <a:pt x="10" y="15"/>
                  </a:lnTo>
                  <a:cubicBezTo>
                    <a:pt x="12" y="15"/>
                    <a:pt x="13" y="15"/>
                    <a:pt x="14" y="14"/>
                  </a:cubicBezTo>
                  <a:cubicBezTo>
                    <a:pt x="15" y="14"/>
                    <a:pt x="16" y="13"/>
                    <a:pt x="16"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 name="Google Shape;738;p29">
              <a:extLst>
                <a:ext uri="{FF2B5EF4-FFF2-40B4-BE49-F238E27FC236}">
                  <a16:creationId xmlns:a16="http://schemas.microsoft.com/office/drawing/2014/main" id="{EC7E5EAD-63ED-2AB9-D7C1-6F27F40D4544}"/>
                </a:ext>
              </a:extLst>
            </p:cNvPr>
            <p:cNvSpPr/>
            <p:nvPr/>
          </p:nvSpPr>
          <p:spPr>
            <a:xfrm>
              <a:off x="3555365" y="-980855"/>
              <a:ext cx="31680" cy="412200"/>
            </a:xfrm>
            <a:custGeom>
              <a:avLst/>
              <a:gdLst/>
              <a:ahLst/>
              <a:cxnLst/>
              <a:rect l="l" t="t" r="r" b="b"/>
              <a:pathLst>
                <a:path w="88" h="1145" extrusionOk="0">
                  <a:moveTo>
                    <a:pt x="8" y="29"/>
                  </a:moveTo>
                  <a:lnTo>
                    <a:pt x="0" y="30"/>
                  </a:lnTo>
                  <a:cubicBezTo>
                    <a:pt x="9" y="67"/>
                    <a:pt x="16" y="106"/>
                    <a:pt x="21" y="144"/>
                  </a:cubicBezTo>
                  <a:cubicBezTo>
                    <a:pt x="21" y="169"/>
                    <a:pt x="24" y="194"/>
                    <a:pt x="29" y="218"/>
                  </a:cubicBezTo>
                  <a:cubicBezTo>
                    <a:pt x="40" y="275"/>
                    <a:pt x="46" y="333"/>
                    <a:pt x="46" y="391"/>
                  </a:cubicBezTo>
                  <a:cubicBezTo>
                    <a:pt x="46" y="397"/>
                    <a:pt x="46" y="402"/>
                    <a:pt x="46" y="408"/>
                  </a:cubicBezTo>
                  <a:cubicBezTo>
                    <a:pt x="46" y="461"/>
                    <a:pt x="46" y="512"/>
                    <a:pt x="46" y="564"/>
                  </a:cubicBezTo>
                  <a:cubicBezTo>
                    <a:pt x="46" y="671"/>
                    <a:pt x="42" y="777"/>
                    <a:pt x="41" y="883"/>
                  </a:cubicBezTo>
                  <a:cubicBezTo>
                    <a:pt x="41" y="933"/>
                    <a:pt x="41" y="983"/>
                    <a:pt x="41" y="1032"/>
                  </a:cubicBezTo>
                  <a:cubicBezTo>
                    <a:pt x="41" y="1061"/>
                    <a:pt x="47" y="1120"/>
                    <a:pt x="25" y="1144"/>
                  </a:cubicBezTo>
                  <a:cubicBezTo>
                    <a:pt x="32" y="1142"/>
                    <a:pt x="38" y="1140"/>
                    <a:pt x="45" y="1139"/>
                  </a:cubicBezTo>
                  <a:lnTo>
                    <a:pt x="46" y="1139"/>
                  </a:lnTo>
                  <a:cubicBezTo>
                    <a:pt x="47" y="1139"/>
                    <a:pt x="48" y="1139"/>
                    <a:pt x="49" y="1140"/>
                  </a:cubicBezTo>
                  <a:cubicBezTo>
                    <a:pt x="50" y="1140"/>
                    <a:pt x="50" y="1140"/>
                    <a:pt x="50" y="1141"/>
                  </a:cubicBezTo>
                  <a:cubicBezTo>
                    <a:pt x="87" y="1096"/>
                    <a:pt x="67" y="992"/>
                    <a:pt x="67" y="947"/>
                  </a:cubicBezTo>
                  <a:cubicBezTo>
                    <a:pt x="67" y="834"/>
                    <a:pt x="72" y="721"/>
                    <a:pt x="72" y="609"/>
                  </a:cubicBezTo>
                  <a:cubicBezTo>
                    <a:pt x="72" y="542"/>
                    <a:pt x="72" y="475"/>
                    <a:pt x="72" y="409"/>
                  </a:cubicBezTo>
                  <a:cubicBezTo>
                    <a:pt x="72" y="407"/>
                    <a:pt x="72" y="405"/>
                    <a:pt x="72" y="404"/>
                  </a:cubicBezTo>
                  <a:cubicBezTo>
                    <a:pt x="72" y="383"/>
                    <a:pt x="71" y="362"/>
                    <a:pt x="67" y="341"/>
                  </a:cubicBezTo>
                  <a:cubicBezTo>
                    <a:pt x="63" y="312"/>
                    <a:pt x="70" y="283"/>
                    <a:pt x="65" y="255"/>
                  </a:cubicBezTo>
                  <a:cubicBezTo>
                    <a:pt x="57" y="216"/>
                    <a:pt x="55" y="178"/>
                    <a:pt x="48" y="140"/>
                  </a:cubicBezTo>
                  <a:cubicBezTo>
                    <a:pt x="44" y="117"/>
                    <a:pt x="47" y="90"/>
                    <a:pt x="41" y="67"/>
                  </a:cubicBezTo>
                  <a:cubicBezTo>
                    <a:pt x="35" y="49"/>
                    <a:pt x="29" y="30"/>
                    <a:pt x="25" y="11"/>
                  </a:cubicBezTo>
                  <a:cubicBezTo>
                    <a:pt x="25" y="9"/>
                    <a:pt x="25" y="8"/>
                    <a:pt x="24" y="6"/>
                  </a:cubicBezTo>
                  <a:cubicBezTo>
                    <a:pt x="23" y="4"/>
                    <a:pt x="21" y="3"/>
                    <a:pt x="19" y="1"/>
                  </a:cubicBezTo>
                  <a:cubicBezTo>
                    <a:pt x="17" y="0"/>
                    <a:pt x="15" y="0"/>
                    <a:pt x="13" y="0"/>
                  </a:cubicBezTo>
                  <a:cubicBezTo>
                    <a:pt x="10" y="0"/>
                    <a:pt x="8" y="0"/>
                    <a:pt x="6" y="1"/>
                  </a:cubicBezTo>
                  <a:cubicBezTo>
                    <a:pt x="5" y="2"/>
                    <a:pt x="5" y="2"/>
                    <a:pt x="4" y="3"/>
                  </a:cubicBezTo>
                  <a:cubicBezTo>
                    <a:pt x="7" y="6"/>
                    <a:pt x="9" y="9"/>
                    <a:pt x="11" y="13"/>
                  </a:cubicBezTo>
                  <a:cubicBezTo>
                    <a:pt x="12" y="14"/>
                    <a:pt x="13" y="16"/>
                    <a:pt x="13" y="17"/>
                  </a:cubicBezTo>
                  <a:cubicBezTo>
                    <a:pt x="14" y="18"/>
                    <a:pt x="14" y="20"/>
                    <a:pt x="14" y="21"/>
                  </a:cubicBezTo>
                  <a:cubicBezTo>
                    <a:pt x="14" y="22"/>
                    <a:pt x="14" y="24"/>
                    <a:pt x="13" y="25"/>
                  </a:cubicBezTo>
                  <a:cubicBezTo>
                    <a:pt x="12" y="26"/>
                    <a:pt x="12" y="27"/>
                    <a:pt x="10" y="28"/>
                  </a:cubicBezTo>
                  <a:cubicBezTo>
                    <a:pt x="10" y="28"/>
                    <a:pt x="9" y="28"/>
                    <a:pt x="8"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 name="Google Shape;739;p29">
              <a:extLst>
                <a:ext uri="{FF2B5EF4-FFF2-40B4-BE49-F238E27FC236}">
                  <a16:creationId xmlns:a16="http://schemas.microsoft.com/office/drawing/2014/main" id="{45E406F4-D050-AEF9-3512-B1036B7B0E98}"/>
                </a:ext>
              </a:extLst>
            </p:cNvPr>
            <p:cNvSpPr/>
            <p:nvPr/>
          </p:nvSpPr>
          <p:spPr>
            <a:xfrm>
              <a:off x="3562205" y="-571175"/>
              <a:ext cx="11880" cy="7560"/>
            </a:xfrm>
            <a:custGeom>
              <a:avLst/>
              <a:gdLst/>
              <a:ahLst/>
              <a:cxnLst/>
              <a:rect l="l" t="t" r="r" b="b"/>
              <a:pathLst>
                <a:path w="33" h="21" extrusionOk="0">
                  <a:moveTo>
                    <a:pt x="26" y="0"/>
                  </a:moveTo>
                  <a:cubicBezTo>
                    <a:pt x="19" y="1"/>
                    <a:pt x="12" y="3"/>
                    <a:pt x="6" y="5"/>
                  </a:cubicBezTo>
                  <a:lnTo>
                    <a:pt x="6" y="6"/>
                  </a:lnTo>
                  <a:cubicBezTo>
                    <a:pt x="0" y="12"/>
                    <a:pt x="9" y="20"/>
                    <a:pt x="15" y="16"/>
                  </a:cubicBezTo>
                  <a:cubicBezTo>
                    <a:pt x="16" y="16"/>
                    <a:pt x="16" y="16"/>
                    <a:pt x="16" y="16"/>
                  </a:cubicBezTo>
                  <a:cubicBezTo>
                    <a:pt x="22" y="12"/>
                    <a:pt x="28" y="8"/>
                    <a:pt x="32" y="2"/>
                  </a:cubicBezTo>
                  <a:cubicBezTo>
                    <a:pt x="32" y="1"/>
                    <a:pt x="31" y="2"/>
                    <a:pt x="30" y="1"/>
                  </a:cubicBezTo>
                  <a:cubicBezTo>
                    <a:pt x="29" y="0"/>
                    <a:pt x="29" y="0"/>
                    <a:pt x="28" y="0"/>
                  </a:cubicBezTo>
                  <a:cubicBezTo>
                    <a:pt x="27" y="0"/>
                    <a:pt x="26" y="0"/>
                    <a:pt x="2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 name="Google Shape;740;p29">
              <a:extLst>
                <a:ext uri="{FF2B5EF4-FFF2-40B4-BE49-F238E27FC236}">
                  <a16:creationId xmlns:a16="http://schemas.microsoft.com/office/drawing/2014/main" id="{77E6BE1E-C632-D1FD-EB8E-9EA358C95AC5}"/>
                </a:ext>
              </a:extLst>
            </p:cNvPr>
            <p:cNvSpPr/>
            <p:nvPr/>
          </p:nvSpPr>
          <p:spPr>
            <a:xfrm>
              <a:off x="3468605" y="-1000295"/>
              <a:ext cx="15120" cy="7200"/>
            </a:xfrm>
            <a:custGeom>
              <a:avLst/>
              <a:gdLst/>
              <a:ahLst/>
              <a:cxnLst/>
              <a:rect l="l" t="t" r="r" b="b"/>
              <a:pathLst>
                <a:path w="42" h="20" extrusionOk="0">
                  <a:moveTo>
                    <a:pt x="14" y="19"/>
                  </a:moveTo>
                  <a:lnTo>
                    <a:pt x="40" y="19"/>
                  </a:lnTo>
                  <a:cubicBezTo>
                    <a:pt x="39" y="18"/>
                    <a:pt x="38" y="16"/>
                    <a:pt x="37" y="15"/>
                  </a:cubicBezTo>
                  <a:cubicBezTo>
                    <a:pt x="37" y="14"/>
                    <a:pt x="36" y="14"/>
                    <a:pt x="36" y="14"/>
                  </a:cubicBezTo>
                  <a:cubicBezTo>
                    <a:pt x="35" y="12"/>
                    <a:pt x="35" y="11"/>
                    <a:pt x="35" y="9"/>
                  </a:cubicBezTo>
                  <a:cubicBezTo>
                    <a:pt x="35" y="7"/>
                    <a:pt x="35" y="6"/>
                    <a:pt x="36" y="4"/>
                  </a:cubicBezTo>
                  <a:cubicBezTo>
                    <a:pt x="37" y="2"/>
                    <a:pt x="38" y="1"/>
                    <a:pt x="40" y="0"/>
                  </a:cubicBezTo>
                  <a:lnTo>
                    <a:pt x="41" y="0"/>
                  </a:lnTo>
                  <a:cubicBezTo>
                    <a:pt x="28" y="0"/>
                    <a:pt x="14" y="0"/>
                    <a:pt x="0" y="0"/>
                  </a:cubicBezTo>
                  <a:cubicBezTo>
                    <a:pt x="5" y="4"/>
                    <a:pt x="9" y="9"/>
                    <a:pt x="12" y="14"/>
                  </a:cubicBezTo>
                  <a:cubicBezTo>
                    <a:pt x="13" y="16"/>
                    <a:pt x="14" y="17"/>
                    <a:pt x="14"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 name="Google Shape;741;p29">
              <a:extLst>
                <a:ext uri="{FF2B5EF4-FFF2-40B4-BE49-F238E27FC236}">
                  <a16:creationId xmlns:a16="http://schemas.microsoft.com/office/drawing/2014/main" id="{EBA12E8B-D3A7-2F5D-F188-4F9278FE17DC}"/>
                </a:ext>
              </a:extLst>
            </p:cNvPr>
            <p:cNvSpPr/>
            <p:nvPr/>
          </p:nvSpPr>
          <p:spPr>
            <a:xfrm>
              <a:off x="3190325" y="-999575"/>
              <a:ext cx="274320" cy="37440"/>
            </a:xfrm>
            <a:custGeom>
              <a:avLst/>
              <a:gdLst/>
              <a:ahLst/>
              <a:cxnLst/>
              <a:rect l="l" t="t" r="r" b="b"/>
              <a:pathLst>
                <a:path w="762" h="104" extrusionOk="0">
                  <a:moveTo>
                    <a:pt x="58" y="95"/>
                  </a:moveTo>
                  <a:cubicBezTo>
                    <a:pt x="57" y="93"/>
                    <a:pt x="56" y="92"/>
                    <a:pt x="56" y="90"/>
                  </a:cubicBezTo>
                  <a:cubicBezTo>
                    <a:pt x="56" y="89"/>
                    <a:pt x="57" y="88"/>
                    <a:pt x="58" y="86"/>
                  </a:cubicBezTo>
                  <a:cubicBezTo>
                    <a:pt x="59" y="84"/>
                    <a:pt x="60" y="83"/>
                    <a:pt x="61" y="82"/>
                  </a:cubicBezTo>
                  <a:cubicBezTo>
                    <a:pt x="62" y="82"/>
                    <a:pt x="63" y="82"/>
                    <a:pt x="63" y="81"/>
                  </a:cubicBezTo>
                  <a:cubicBezTo>
                    <a:pt x="66" y="81"/>
                    <a:pt x="69" y="81"/>
                    <a:pt x="72" y="81"/>
                  </a:cubicBezTo>
                  <a:cubicBezTo>
                    <a:pt x="80" y="81"/>
                    <a:pt x="88" y="83"/>
                    <a:pt x="95" y="87"/>
                  </a:cubicBezTo>
                  <a:lnTo>
                    <a:pt x="121" y="82"/>
                  </a:lnTo>
                  <a:cubicBezTo>
                    <a:pt x="121" y="81"/>
                    <a:pt x="120" y="80"/>
                    <a:pt x="120" y="79"/>
                  </a:cubicBezTo>
                  <a:cubicBezTo>
                    <a:pt x="120" y="78"/>
                    <a:pt x="120" y="77"/>
                    <a:pt x="121" y="76"/>
                  </a:cubicBezTo>
                  <a:cubicBezTo>
                    <a:pt x="122" y="75"/>
                    <a:pt x="122" y="74"/>
                    <a:pt x="123" y="74"/>
                  </a:cubicBezTo>
                  <a:cubicBezTo>
                    <a:pt x="124" y="73"/>
                    <a:pt x="124" y="73"/>
                    <a:pt x="124" y="73"/>
                  </a:cubicBezTo>
                  <a:cubicBezTo>
                    <a:pt x="129" y="71"/>
                    <a:pt x="133" y="71"/>
                    <a:pt x="138" y="71"/>
                  </a:cubicBezTo>
                  <a:cubicBezTo>
                    <a:pt x="145" y="71"/>
                    <a:pt x="152" y="72"/>
                    <a:pt x="158" y="76"/>
                  </a:cubicBezTo>
                  <a:cubicBezTo>
                    <a:pt x="178" y="72"/>
                    <a:pt x="198" y="70"/>
                    <a:pt x="219" y="68"/>
                  </a:cubicBezTo>
                  <a:cubicBezTo>
                    <a:pt x="220" y="68"/>
                    <a:pt x="221" y="68"/>
                    <a:pt x="223" y="68"/>
                  </a:cubicBezTo>
                  <a:cubicBezTo>
                    <a:pt x="224" y="68"/>
                    <a:pt x="226" y="68"/>
                    <a:pt x="227" y="68"/>
                  </a:cubicBezTo>
                  <a:cubicBezTo>
                    <a:pt x="248" y="66"/>
                    <a:pt x="268" y="65"/>
                    <a:pt x="288" y="64"/>
                  </a:cubicBezTo>
                  <a:cubicBezTo>
                    <a:pt x="288" y="64"/>
                    <a:pt x="287" y="64"/>
                    <a:pt x="286" y="63"/>
                  </a:cubicBezTo>
                  <a:cubicBezTo>
                    <a:pt x="285" y="62"/>
                    <a:pt x="283" y="62"/>
                    <a:pt x="282" y="61"/>
                  </a:cubicBezTo>
                  <a:cubicBezTo>
                    <a:pt x="281" y="61"/>
                    <a:pt x="280" y="61"/>
                    <a:pt x="279" y="60"/>
                  </a:cubicBezTo>
                  <a:cubicBezTo>
                    <a:pt x="277" y="59"/>
                    <a:pt x="276" y="59"/>
                    <a:pt x="275" y="57"/>
                  </a:cubicBezTo>
                  <a:cubicBezTo>
                    <a:pt x="274" y="55"/>
                    <a:pt x="274" y="54"/>
                    <a:pt x="274" y="52"/>
                  </a:cubicBezTo>
                  <a:cubicBezTo>
                    <a:pt x="274" y="50"/>
                    <a:pt x="274" y="49"/>
                    <a:pt x="275" y="47"/>
                  </a:cubicBezTo>
                  <a:cubicBezTo>
                    <a:pt x="276" y="45"/>
                    <a:pt x="277" y="45"/>
                    <a:pt x="279" y="44"/>
                  </a:cubicBezTo>
                  <a:cubicBezTo>
                    <a:pt x="280" y="43"/>
                    <a:pt x="281" y="43"/>
                    <a:pt x="282" y="43"/>
                  </a:cubicBezTo>
                  <a:cubicBezTo>
                    <a:pt x="291" y="43"/>
                    <a:pt x="301" y="46"/>
                    <a:pt x="309" y="50"/>
                  </a:cubicBezTo>
                  <a:cubicBezTo>
                    <a:pt x="315" y="54"/>
                    <a:pt x="320" y="58"/>
                    <a:pt x="324" y="62"/>
                  </a:cubicBezTo>
                  <a:lnTo>
                    <a:pt x="335" y="61"/>
                  </a:lnTo>
                  <a:lnTo>
                    <a:pt x="330" y="59"/>
                  </a:lnTo>
                  <a:cubicBezTo>
                    <a:pt x="323" y="56"/>
                    <a:pt x="327" y="45"/>
                    <a:pt x="333" y="43"/>
                  </a:cubicBezTo>
                  <a:cubicBezTo>
                    <a:pt x="337" y="42"/>
                    <a:pt x="341" y="41"/>
                    <a:pt x="345" y="41"/>
                  </a:cubicBezTo>
                  <a:cubicBezTo>
                    <a:pt x="353" y="41"/>
                    <a:pt x="360" y="43"/>
                    <a:pt x="366" y="47"/>
                  </a:cubicBezTo>
                  <a:cubicBezTo>
                    <a:pt x="370" y="49"/>
                    <a:pt x="374" y="52"/>
                    <a:pt x="377" y="56"/>
                  </a:cubicBezTo>
                  <a:lnTo>
                    <a:pt x="382" y="56"/>
                  </a:lnTo>
                  <a:cubicBezTo>
                    <a:pt x="386" y="56"/>
                    <a:pt x="391" y="55"/>
                    <a:pt x="396" y="54"/>
                  </a:cubicBezTo>
                  <a:cubicBezTo>
                    <a:pt x="396" y="53"/>
                    <a:pt x="396" y="53"/>
                    <a:pt x="397" y="52"/>
                  </a:cubicBezTo>
                  <a:cubicBezTo>
                    <a:pt x="397" y="51"/>
                    <a:pt x="398" y="51"/>
                    <a:pt x="399" y="50"/>
                  </a:cubicBezTo>
                  <a:cubicBezTo>
                    <a:pt x="400" y="49"/>
                    <a:pt x="400" y="49"/>
                    <a:pt x="401" y="49"/>
                  </a:cubicBezTo>
                  <a:cubicBezTo>
                    <a:pt x="403" y="49"/>
                    <a:pt x="406" y="48"/>
                    <a:pt x="408" y="48"/>
                  </a:cubicBezTo>
                  <a:cubicBezTo>
                    <a:pt x="414" y="48"/>
                    <a:pt x="420" y="50"/>
                    <a:pt x="425" y="52"/>
                  </a:cubicBezTo>
                  <a:cubicBezTo>
                    <a:pt x="426" y="52"/>
                    <a:pt x="426" y="52"/>
                    <a:pt x="427" y="52"/>
                  </a:cubicBezTo>
                  <a:cubicBezTo>
                    <a:pt x="444" y="52"/>
                    <a:pt x="461" y="51"/>
                    <a:pt x="478" y="48"/>
                  </a:cubicBezTo>
                  <a:lnTo>
                    <a:pt x="482" y="48"/>
                  </a:lnTo>
                  <a:cubicBezTo>
                    <a:pt x="481" y="48"/>
                    <a:pt x="482" y="48"/>
                    <a:pt x="481" y="47"/>
                  </a:cubicBezTo>
                  <a:cubicBezTo>
                    <a:pt x="480" y="46"/>
                    <a:pt x="479" y="46"/>
                    <a:pt x="478" y="45"/>
                  </a:cubicBezTo>
                  <a:cubicBezTo>
                    <a:pt x="477" y="44"/>
                    <a:pt x="478" y="43"/>
                    <a:pt x="478" y="42"/>
                  </a:cubicBezTo>
                  <a:cubicBezTo>
                    <a:pt x="478" y="41"/>
                    <a:pt x="477" y="40"/>
                    <a:pt x="478" y="39"/>
                  </a:cubicBezTo>
                  <a:cubicBezTo>
                    <a:pt x="479" y="38"/>
                    <a:pt x="480" y="37"/>
                    <a:pt x="481" y="37"/>
                  </a:cubicBezTo>
                  <a:cubicBezTo>
                    <a:pt x="481" y="37"/>
                    <a:pt x="481" y="36"/>
                    <a:pt x="482" y="36"/>
                  </a:cubicBezTo>
                  <a:cubicBezTo>
                    <a:pt x="485" y="36"/>
                    <a:pt x="488" y="35"/>
                    <a:pt x="490" y="35"/>
                  </a:cubicBezTo>
                  <a:cubicBezTo>
                    <a:pt x="497" y="35"/>
                    <a:pt x="503" y="37"/>
                    <a:pt x="508" y="40"/>
                  </a:cubicBezTo>
                  <a:cubicBezTo>
                    <a:pt x="510" y="41"/>
                    <a:pt x="513" y="43"/>
                    <a:pt x="515" y="45"/>
                  </a:cubicBezTo>
                  <a:cubicBezTo>
                    <a:pt x="527" y="45"/>
                    <a:pt x="538" y="45"/>
                    <a:pt x="550" y="45"/>
                  </a:cubicBezTo>
                  <a:cubicBezTo>
                    <a:pt x="550" y="38"/>
                    <a:pt x="559" y="30"/>
                    <a:pt x="565" y="36"/>
                  </a:cubicBezTo>
                  <a:lnTo>
                    <a:pt x="573" y="43"/>
                  </a:lnTo>
                  <a:lnTo>
                    <a:pt x="584" y="41"/>
                  </a:lnTo>
                  <a:cubicBezTo>
                    <a:pt x="597" y="38"/>
                    <a:pt x="609" y="36"/>
                    <a:pt x="621" y="35"/>
                  </a:cubicBezTo>
                  <a:cubicBezTo>
                    <a:pt x="622" y="34"/>
                    <a:pt x="622" y="34"/>
                    <a:pt x="622" y="34"/>
                  </a:cubicBezTo>
                  <a:cubicBezTo>
                    <a:pt x="623" y="32"/>
                    <a:pt x="624" y="32"/>
                    <a:pt x="626" y="30"/>
                  </a:cubicBezTo>
                  <a:cubicBezTo>
                    <a:pt x="627" y="29"/>
                    <a:pt x="627" y="29"/>
                    <a:pt x="628" y="29"/>
                  </a:cubicBezTo>
                  <a:cubicBezTo>
                    <a:pt x="637" y="27"/>
                    <a:pt x="648" y="24"/>
                    <a:pt x="655" y="29"/>
                  </a:cubicBezTo>
                  <a:lnTo>
                    <a:pt x="656" y="30"/>
                  </a:lnTo>
                  <a:lnTo>
                    <a:pt x="682" y="27"/>
                  </a:lnTo>
                  <a:lnTo>
                    <a:pt x="692" y="26"/>
                  </a:lnTo>
                  <a:cubicBezTo>
                    <a:pt x="692" y="26"/>
                    <a:pt x="691" y="25"/>
                    <a:pt x="691" y="24"/>
                  </a:cubicBezTo>
                  <a:cubicBezTo>
                    <a:pt x="690" y="23"/>
                    <a:pt x="689" y="20"/>
                    <a:pt x="689" y="19"/>
                  </a:cubicBezTo>
                  <a:cubicBezTo>
                    <a:pt x="689" y="17"/>
                    <a:pt x="690" y="16"/>
                    <a:pt x="691" y="14"/>
                  </a:cubicBezTo>
                  <a:cubicBezTo>
                    <a:pt x="692" y="12"/>
                    <a:pt x="693" y="11"/>
                    <a:pt x="695" y="10"/>
                  </a:cubicBezTo>
                  <a:cubicBezTo>
                    <a:pt x="696" y="9"/>
                    <a:pt x="698" y="9"/>
                    <a:pt x="700" y="9"/>
                  </a:cubicBezTo>
                  <a:cubicBezTo>
                    <a:pt x="702" y="9"/>
                    <a:pt x="703" y="9"/>
                    <a:pt x="705" y="10"/>
                  </a:cubicBezTo>
                  <a:cubicBezTo>
                    <a:pt x="706" y="10"/>
                    <a:pt x="707" y="12"/>
                    <a:pt x="707" y="13"/>
                  </a:cubicBezTo>
                  <a:cubicBezTo>
                    <a:pt x="711" y="16"/>
                    <a:pt x="714" y="19"/>
                    <a:pt x="718" y="23"/>
                  </a:cubicBezTo>
                  <a:cubicBezTo>
                    <a:pt x="732" y="22"/>
                    <a:pt x="746" y="21"/>
                    <a:pt x="761" y="20"/>
                  </a:cubicBezTo>
                  <a:cubicBezTo>
                    <a:pt x="760" y="19"/>
                    <a:pt x="760" y="18"/>
                    <a:pt x="759" y="18"/>
                  </a:cubicBezTo>
                  <a:cubicBezTo>
                    <a:pt x="758" y="15"/>
                    <a:pt x="756" y="12"/>
                    <a:pt x="754" y="10"/>
                  </a:cubicBezTo>
                  <a:cubicBezTo>
                    <a:pt x="753" y="9"/>
                    <a:pt x="753" y="9"/>
                    <a:pt x="752" y="8"/>
                  </a:cubicBezTo>
                  <a:cubicBezTo>
                    <a:pt x="752" y="7"/>
                    <a:pt x="751" y="5"/>
                    <a:pt x="751" y="4"/>
                  </a:cubicBezTo>
                  <a:cubicBezTo>
                    <a:pt x="751" y="2"/>
                    <a:pt x="752" y="2"/>
                    <a:pt x="752" y="0"/>
                  </a:cubicBezTo>
                  <a:cubicBezTo>
                    <a:pt x="734" y="0"/>
                    <a:pt x="715" y="2"/>
                    <a:pt x="698" y="5"/>
                  </a:cubicBezTo>
                  <a:cubicBezTo>
                    <a:pt x="556" y="25"/>
                    <a:pt x="412" y="31"/>
                    <a:pt x="270" y="43"/>
                  </a:cubicBezTo>
                  <a:cubicBezTo>
                    <a:pt x="194" y="50"/>
                    <a:pt x="120" y="63"/>
                    <a:pt x="47" y="83"/>
                  </a:cubicBezTo>
                  <a:lnTo>
                    <a:pt x="0" y="95"/>
                  </a:lnTo>
                  <a:cubicBezTo>
                    <a:pt x="9" y="95"/>
                    <a:pt x="17" y="97"/>
                    <a:pt x="24" y="101"/>
                  </a:cubicBezTo>
                  <a:cubicBezTo>
                    <a:pt x="25" y="102"/>
                    <a:pt x="26" y="102"/>
                    <a:pt x="26" y="103"/>
                  </a:cubicBezTo>
                  <a:lnTo>
                    <a:pt x="58" y="9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 name="Google Shape;742;p29">
              <a:extLst>
                <a:ext uri="{FF2B5EF4-FFF2-40B4-BE49-F238E27FC236}">
                  <a16:creationId xmlns:a16="http://schemas.microsoft.com/office/drawing/2014/main" id="{1DC11903-747B-6E74-496B-994081ABE2D3}"/>
                </a:ext>
              </a:extLst>
            </p:cNvPr>
            <p:cNvSpPr/>
            <p:nvPr/>
          </p:nvSpPr>
          <p:spPr>
            <a:xfrm>
              <a:off x="3025445" y="-874295"/>
              <a:ext cx="10080" cy="7560"/>
            </a:xfrm>
            <a:custGeom>
              <a:avLst/>
              <a:gdLst/>
              <a:ahLst/>
              <a:cxnLst/>
              <a:rect l="l" t="t" r="r" b="b"/>
              <a:pathLst>
                <a:path w="28" h="21" extrusionOk="0">
                  <a:moveTo>
                    <a:pt x="27" y="13"/>
                  </a:moveTo>
                  <a:lnTo>
                    <a:pt x="26" y="13"/>
                  </a:lnTo>
                  <a:cubicBezTo>
                    <a:pt x="24" y="13"/>
                    <a:pt x="23" y="13"/>
                    <a:pt x="21" y="12"/>
                  </a:cubicBezTo>
                  <a:cubicBezTo>
                    <a:pt x="20" y="11"/>
                    <a:pt x="18" y="9"/>
                    <a:pt x="17" y="7"/>
                  </a:cubicBezTo>
                  <a:cubicBezTo>
                    <a:pt x="16" y="5"/>
                    <a:pt x="15" y="4"/>
                    <a:pt x="15" y="1"/>
                  </a:cubicBezTo>
                  <a:lnTo>
                    <a:pt x="16" y="0"/>
                  </a:lnTo>
                  <a:cubicBezTo>
                    <a:pt x="11" y="6"/>
                    <a:pt x="6" y="12"/>
                    <a:pt x="0" y="18"/>
                  </a:cubicBezTo>
                  <a:lnTo>
                    <a:pt x="1" y="18"/>
                  </a:lnTo>
                  <a:cubicBezTo>
                    <a:pt x="7" y="18"/>
                    <a:pt x="13" y="18"/>
                    <a:pt x="20" y="20"/>
                  </a:cubicBezTo>
                  <a:lnTo>
                    <a:pt x="27"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 name="Google Shape;743;p29">
              <a:extLst>
                <a:ext uri="{FF2B5EF4-FFF2-40B4-BE49-F238E27FC236}">
                  <a16:creationId xmlns:a16="http://schemas.microsoft.com/office/drawing/2014/main" id="{26CCE49B-91EB-65E1-D7AB-EABC3CA7E344}"/>
                </a:ext>
              </a:extLst>
            </p:cNvPr>
            <p:cNvSpPr/>
            <p:nvPr/>
          </p:nvSpPr>
          <p:spPr>
            <a:xfrm>
              <a:off x="3096005" y="-963575"/>
              <a:ext cx="88560" cy="34200"/>
            </a:xfrm>
            <a:custGeom>
              <a:avLst/>
              <a:gdLst/>
              <a:ahLst/>
              <a:cxnLst/>
              <a:rect l="l" t="t" r="r" b="b"/>
              <a:pathLst>
                <a:path w="246" h="95" extrusionOk="0">
                  <a:moveTo>
                    <a:pt x="44" y="94"/>
                  </a:moveTo>
                  <a:lnTo>
                    <a:pt x="73" y="81"/>
                  </a:lnTo>
                  <a:lnTo>
                    <a:pt x="69" y="80"/>
                  </a:lnTo>
                  <a:cubicBezTo>
                    <a:pt x="63" y="78"/>
                    <a:pt x="61" y="69"/>
                    <a:pt x="68" y="67"/>
                  </a:cubicBezTo>
                  <a:cubicBezTo>
                    <a:pt x="73" y="65"/>
                    <a:pt x="80" y="64"/>
                    <a:pt x="86" y="64"/>
                  </a:cubicBezTo>
                  <a:cubicBezTo>
                    <a:pt x="92" y="64"/>
                    <a:pt x="98" y="65"/>
                    <a:pt x="104" y="67"/>
                  </a:cubicBezTo>
                  <a:lnTo>
                    <a:pt x="124" y="58"/>
                  </a:lnTo>
                  <a:cubicBezTo>
                    <a:pt x="123" y="58"/>
                    <a:pt x="122" y="58"/>
                    <a:pt x="121" y="57"/>
                  </a:cubicBezTo>
                  <a:cubicBezTo>
                    <a:pt x="120" y="57"/>
                    <a:pt x="119" y="56"/>
                    <a:pt x="118" y="54"/>
                  </a:cubicBezTo>
                  <a:cubicBezTo>
                    <a:pt x="117" y="52"/>
                    <a:pt x="117" y="51"/>
                    <a:pt x="117" y="50"/>
                  </a:cubicBezTo>
                  <a:cubicBezTo>
                    <a:pt x="117" y="48"/>
                    <a:pt x="117" y="47"/>
                    <a:pt x="118" y="45"/>
                  </a:cubicBezTo>
                  <a:cubicBezTo>
                    <a:pt x="119" y="43"/>
                    <a:pt x="120" y="43"/>
                    <a:pt x="121" y="42"/>
                  </a:cubicBezTo>
                  <a:cubicBezTo>
                    <a:pt x="122" y="41"/>
                    <a:pt x="123" y="41"/>
                    <a:pt x="124" y="41"/>
                  </a:cubicBezTo>
                  <a:cubicBezTo>
                    <a:pt x="127" y="40"/>
                    <a:pt x="131" y="40"/>
                    <a:pt x="135" y="40"/>
                  </a:cubicBezTo>
                  <a:cubicBezTo>
                    <a:pt x="144" y="40"/>
                    <a:pt x="152" y="41"/>
                    <a:pt x="160" y="44"/>
                  </a:cubicBezTo>
                  <a:lnTo>
                    <a:pt x="187" y="34"/>
                  </a:lnTo>
                  <a:cubicBezTo>
                    <a:pt x="187" y="33"/>
                    <a:pt x="187" y="33"/>
                    <a:pt x="186" y="33"/>
                  </a:cubicBezTo>
                  <a:cubicBezTo>
                    <a:pt x="185" y="32"/>
                    <a:pt x="184" y="31"/>
                    <a:pt x="183" y="30"/>
                  </a:cubicBezTo>
                  <a:cubicBezTo>
                    <a:pt x="182" y="29"/>
                    <a:pt x="182" y="27"/>
                    <a:pt x="182" y="26"/>
                  </a:cubicBezTo>
                  <a:cubicBezTo>
                    <a:pt x="182" y="24"/>
                    <a:pt x="182" y="23"/>
                    <a:pt x="183" y="22"/>
                  </a:cubicBezTo>
                  <a:cubicBezTo>
                    <a:pt x="184" y="21"/>
                    <a:pt x="185" y="19"/>
                    <a:pt x="186" y="19"/>
                  </a:cubicBezTo>
                  <a:cubicBezTo>
                    <a:pt x="187" y="18"/>
                    <a:pt x="188" y="18"/>
                    <a:pt x="189" y="18"/>
                  </a:cubicBezTo>
                  <a:cubicBezTo>
                    <a:pt x="191" y="17"/>
                    <a:pt x="193" y="17"/>
                    <a:pt x="195" y="17"/>
                  </a:cubicBezTo>
                  <a:cubicBezTo>
                    <a:pt x="203" y="17"/>
                    <a:pt x="211" y="19"/>
                    <a:pt x="218" y="23"/>
                  </a:cubicBezTo>
                  <a:lnTo>
                    <a:pt x="245" y="15"/>
                  </a:lnTo>
                  <a:lnTo>
                    <a:pt x="244" y="15"/>
                  </a:lnTo>
                  <a:cubicBezTo>
                    <a:pt x="244" y="15"/>
                    <a:pt x="243" y="14"/>
                    <a:pt x="242" y="14"/>
                  </a:cubicBezTo>
                  <a:cubicBezTo>
                    <a:pt x="241" y="13"/>
                    <a:pt x="240" y="12"/>
                    <a:pt x="239" y="11"/>
                  </a:cubicBezTo>
                  <a:cubicBezTo>
                    <a:pt x="238" y="10"/>
                    <a:pt x="238" y="8"/>
                    <a:pt x="238" y="7"/>
                  </a:cubicBezTo>
                  <a:cubicBezTo>
                    <a:pt x="238" y="5"/>
                    <a:pt x="238" y="4"/>
                    <a:pt x="239" y="3"/>
                  </a:cubicBezTo>
                  <a:cubicBezTo>
                    <a:pt x="240" y="2"/>
                    <a:pt x="240" y="1"/>
                    <a:pt x="241" y="0"/>
                  </a:cubicBezTo>
                  <a:cubicBezTo>
                    <a:pt x="202" y="9"/>
                    <a:pt x="164" y="21"/>
                    <a:pt x="127" y="36"/>
                  </a:cubicBezTo>
                  <a:cubicBezTo>
                    <a:pt x="84" y="53"/>
                    <a:pt x="41" y="72"/>
                    <a:pt x="0" y="93"/>
                  </a:cubicBezTo>
                  <a:cubicBezTo>
                    <a:pt x="7" y="91"/>
                    <a:pt x="14" y="90"/>
                    <a:pt x="21" y="90"/>
                  </a:cubicBezTo>
                  <a:cubicBezTo>
                    <a:pt x="29" y="90"/>
                    <a:pt x="37" y="92"/>
                    <a:pt x="44" y="9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 name="Google Shape;744;p29">
              <a:extLst>
                <a:ext uri="{FF2B5EF4-FFF2-40B4-BE49-F238E27FC236}">
                  <a16:creationId xmlns:a16="http://schemas.microsoft.com/office/drawing/2014/main" id="{44DC3267-8B15-8D0D-DD77-4287FE00A929}"/>
                </a:ext>
              </a:extLst>
            </p:cNvPr>
            <p:cNvSpPr/>
            <p:nvPr/>
          </p:nvSpPr>
          <p:spPr>
            <a:xfrm>
              <a:off x="3033725" y="-928295"/>
              <a:ext cx="66240" cy="50400"/>
            </a:xfrm>
            <a:custGeom>
              <a:avLst/>
              <a:gdLst/>
              <a:ahLst/>
              <a:cxnLst/>
              <a:rect l="l" t="t" r="r" b="b"/>
              <a:pathLst>
                <a:path w="184" h="140" extrusionOk="0">
                  <a:moveTo>
                    <a:pt x="26" y="138"/>
                  </a:moveTo>
                  <a:lnTo>
                    <a:pt x="44" y="117"/>
                  </a:lnTo>
                  <a:lnTo>
                    <a:pt x="42" y="117"/>
                  </a:lnTo>
                  <a:cubicBezTo>
                    <a:pt x="41" y="117"/>
                    <a:pt x="40" y="117"/>
                    <a:pt x="39" y="116"/>
                  </a:cubicBezTo>
                  <a:cubicBezTo>
                    <a:pt x="38" y="115"/>
                    <a:pt x="38" y="115"/>
                    <a:pt x="37" y="114"/>
                  </a:cubicBezTo>
                  <a:cubicBezTo>
                    <a:pt x="36" y="113"/>
                    <a:pt x="36" y="112"/>
                    <a:pt x="36" y="111"/>
                  </a:cubicBezTo>
                  <a:cubicBezTo>
                    <a:pt x="36" y="110"/>
                    <a:pt x="36" y="109"/>
                    <a:pt x="37" y="108"/>
                  </a:cubicBezTo>
                  <a:cubicBezTo>
                    <a:pt x="38" y="107"/>
                    <a:pt x="38" y="107"/>
                    <a:pt x="39" y="106"/>
                  </a:cubicBezTo>
                  <a:cubicBezTo>
                    <a:pt x="40" y="105"/>
                    <a:pt x="41" y="105"/>
                    <a:pt x="42" y="105"/>
                  </a:cubicBezTo>
                  <a:cubicBezTo>
                    <a:pt x="45" y="105"/>
                    <a:pt x="49" y="105"/>
                    <a:pt x="53" y="105"/>
                  </a:cubicBezTo>
                  <a:cubicBezTo>
                    <a:pt x="57" y="101"/>
                    <a:pt x="60" y="97"/>
                    <a:pt x="64" y="94"/>
                  </a:cubicBezTo>
                  <a:cubicBezTo>
                    <a:pt x="68" y="91"/>
                    <a:pt x="75" y="85"/>
                    <a:pt x="80" y="80"/>
                  </a:cubicBezTo>
                  <a:cubicBezTo>
                    <a:pt x="80" y="79"/>
                    <a:pt x="80" y="78"/>
                    <a:pt x="80" y="78"/>
                  </a:cubicBezTo>
                  <a:cubicBezTo>
                    <a:pt x="80" y="76"/>
                    <a:pt x="80" y="75"/>
                    <a:pt x="81" y="73"/>
                  </a:cubicBezTo>
                  <a:cubicBezTo>
                    <a:pt x="82" y="71"/>
                    <a:pt x="82" y="70"/>
                    <a:pt x="84" y="69"/>
                  </a:cubicBezTo>
                  <a:cubicBezTo>
                    <a:pt x="86" y="68"/>
                    <a:pt x="88" y="68"/>
                    <a:pt x="89" y="68"/>
                  </a:cubicBezTo>
                  <a:cubicBezTo>
                    <a:pt x="90" y="68"/>
                    <a:pt x="90" y="68"/>
                    <a:pt x="90" y="68"/>
                  </a:cubicBezTo>
                  <a:lnTo>
                    <a:pt x="94" y="68"/>
                  </a:lnTo>
                  <a:cubicBezTo>
                    <a:pt x="104" y="61"/>
                    <a:pt x="113" y="55"/>
                    <a:pt x="123" y="48"/>
                  </a:cubicBezTo>
                  <a:cubicBezTo>
                    <a:pt x="123" y="48"/>
                    <a:pt x="123" y="47"/>
                    <a:pt x="123" y="46"/>
                  </a:cubicBezTo>
                  <a:cubicBezTo>
                    <a:pt x="123" y="45"/>
                    <a:pt x="123" y="44"/>
                    <a:pt x="124" y="43"/>
                  </a:cubicBezTo>
                  <a:cubicBezTo>
                    <a:pt x="125" y="42"/>
                    <a:pt x="125" y="41"/>
                    <a:pt x="126" y="40"/>
                  </a:cubicBezTo>
                  <a:cubicBezTo>
                    <a:pt x="127" y="40"/>
                    <a:pt x="128" y="40"/>
                    <a:pt x="129" y="39"/>
                  </a:cubicBezTo>
                  <a:cubicBezTo>
                    <a:pt x="132" y="39"/>
                    <a:pt x="135" y="39"/>
                    <a:pt x="138" y="39"/>
                  </a:cubicBezTo>
                  <a:cubicBezTo>
                    <a:pt x="153" y="31"/>
                    <a:pt x="168" y="22"/>
                    <a:pt x="183" y="14"/>
                  </a:cubicBezTo>
                  <a:lnTo>
                    <a:pt x="169" y="10"/>
                  </a:lnTo>
                  <a:lnTo>
                    <a:pt x="168" y="10"/>
                  </a:lnTo>
                  <a:cubicBezTo>
                    <a:pt x="167" y="9"/>
                    <a:pt x="166" y="8"/>
                    <a:pt x="165" y="7"/>
                  </a:cubicBezTo>
                  <a:cubicBezTo>
                    <a:pt x="164" y="6"/>
                    <a:pt x="164" y="4"/>
                    <a:pt x="164" y="3"/>
                  </a:cubicBezTo>
                  <a:cubicBezTo>
                    <a:pt x="164" y="2"/>
                    <a:pt x="164" y="1"/>
                    <a:pt x="165" y="0"/>
                  </a:cubicBezTo>
                  <a:cubicBezTo>
                    <a:pt x="154" y="6"/>
                    <a:pt x="144" y="11"/>
                    <a:pt x="134" y="17"/>
                  </a:cubicBezTo>
                  <a:cubicBezTo>
                    <a:pt x="121" y="25"/>
                    <a:pt x="107" y="33"/>
                    <a:pt x="94" y="42"/>
                  </a:cubicBezTo>
                  <a:cubicBezTo>
                    <a:pt x="63" y="62"/>
                    <a:pt x="36" y="87"/>
                    <a:pt x="14" y="117"/>
                  </a:cubicBezTo>
                  <a:cubicBezTo>
                    <a:pt x="10" y="123"/>
                    <a:pt x="5" y="131"/>
                    <a:pt x="0" y="139"/>
                  </a:cubicBezTo>
                  <a:lnTo>
                    <a:pt x="1" y="139"/>
                  </a:lnTo>
                  <a:cubicBezTo>
                    <a:pt x="6" y="138"/>
                    <a:pt x="10" y="137"/>
                    <a:pt x="15" y="137"/>
                  </a:cubicBezTo>
                  <a:cubicBezTo>
                    <a:pt x="19" y="137"/>
                    <a:pt x="23" y="138"/>
                    <a:pt x="26" y="13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 name="Google Shape;745;p29">
              <a:extLst>
                <a:ext uri="{FF2B5EF4-FFF2-40B4-BE49-F238E27FC236}">
                  <a16:creationId xmlns:a16="http://schemas.microsoft.com/office/drawing/2014/main" id="{5A4BE5B6-3CBB-2E30-8E58-3DBD29C6289D}"/>
                </a:ext>
              </a:extLst>
            </p:cNvPr>
            <p:cNvSpPr/>
            <p:nvPr/>
          </p:nvSpPr>
          <p:spPr>
            <a:xfrm>
              <a:off x="3538805" y="-976895"/>
              <a:ext cx="8280" cy="8640"/>
            </a:xfrm>
            <a:custGeom>
              <a:avLst/>
              <a:gdLst/>
              <a:ahLst/>
              <a:cxnLst/>
              <a:rect l="l" t="t" r="r" b="b"/>
              <a:pathLst>
                <a:path w="23" h="24" extrusionOk="0">
                  <a:moveTo>
                    <a:pt x="11" y="0"/>
                  </a:moveTo>
                  <a:lnTo>
                    <a:pt x="0" y="0"/>
                  </a:lnTo>
                  <a:lnTo>
                    <a:pt x="3" y="8"/>
                  </a:lnTo>
                  <a:cubicBezTo>
                    <a:pt x="5" y="13"/>
                    <a:pt x="8" y="18"/>
                    <a:pt x="10" y="23"/>
                  </a:cubicBezTo>
                  <a:lnTo>
                    <a:pt x="22" y="22"/>
                  </a:lnTo>
                  <a:cubicBezTo>
                    <a:pt x="19" y="15"/>
                    <a:pt x="13" y="10"/>
                    <a:pt x="11" y="2"/>
                  </a:cubicBezTo>
                  <a:lnTo>
                    <a:pt x="1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 name="Google Shape;746;p29">
              <a:extLst>
                <a:ext uri="{FF2B5EF4-FFF2-40B4-BE49-F238E27FC236}">
                  <a16:creationId xmlns:a16="http://schemas.microsoft.com/office/drawing/2014/main" id="{6EB4622F-6CFC-AAA1-76EC-65F6FA400608}"/>
                </a:ext>
              </a:extLst>
            </p:cNvPr>
            <p:cNvSpPr/>
            <p:nvPr/>
          </p:nvSpPr>
          <p:spPr>
            <a:xfrm>
              <a:off x="3503165" y="-974735"/>
              <a:ext cx="11880" cy="8640"/>
            </a:xfrm>
            <a:custGeom>
              <a:avLst/>
              <a:gdLst/>
              <a:ahLst/>
              <a:cxnLst/>
              <a:rect l="l" t="t" r="r" b="b"/>
              <a:pathLst>
                <a:path w="33" h="24" extrusionOk="0">
                  <a:moveTo>
                    <a:pt x="22" y="0"/>
                  </a:moveTo>
                  <a:lnTo>
                    <a:pt x="8" y="0"/>
                  </a:lnTo>
                  <a:cubicBezTo>
                    <a:pt x="6" y="0"/>
                    <a:pt x="4" y="1"/>
                    <a:pt x="2" y="2"/>
                  </a:cubicBezTo>
                  <a:cubicBezTo>
                    <a:pt x="2" y="2"/>
                    <a:pt x="1" y="3"/>
                    <a:pt x="0" y="4"/>
                  </a:cubicBezTo>
                  <a:cubicBezTo>
                    <a:pt x="2" y="7"/>
                    <a:pt x="3" y="11"/>
                    <a:pt x="5" y="15"/>
                  </a:cubicBezTo>
                  <a:cubicBezTo>
                    <a:pt x="5" y="18"/>
                    <a:pt x="6" y="21"/>
                    <a:pt x="6" y="23"/>
                  </a:cubicBezTo>
                  <a:lnTo>
                    <a:pt x="8" y="23"/>
                  </a:lnTo>
                  <a:lnTo>
                    <a:pt x="32" y="23"/>
                  </a:lnTo>
                  <a:cubicBezTo>
                    <a:pt x="32" y="23"/>
                    <a:pt x="31" y="22"/>
                    <a:pt x="31" y="21"/>
                  </a:cubicBezTo>
                  <a:cubicBezTo>
                    <a:pt x="29" y="17"/>
                    <a:pt x="27" y="13"/>
                    <a:pt x="25" y="9"/>
                  </a:cubicBezTo>
                  <a:lnTo>
                    <a:pt x="22"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 name="Google Shape;747;p29">
              <a:extLst>
                <a:ext uri="{FF2B5EF4-FFF2-40B4-BE49-F238E27FC236}">
                  <a16:creationId xmlns:a16="http://schemas.microsoft.com/office/drawing/2014/main" id="{B120D38A-4778-FED3-6F88-D77CF6EA45F8}"/>
                </a:ext>
              </a:extLst>
            </p:cNvPr>
            <p:cNvSpPr/>
            <p:nvPr/>
          </p:nvSpPr>
          <p:spPr>
            <a:xfrm>
              <a:off x="3485165" y="-1001375"/>
              <a:ext cx="72000" cy="30600"/>
            </a:xfrm>
            <a:custGeom>
              <a:avLst/>
              <a:gdLst/>
              <a:ahLst/>
              <a:cxnLst/>
              <a:rect l="l" t="t" r="r" b="b"/>
              <a:pathLst>
                <a:path w="200" h="85" extrusionOk="0">
                  <a:moveTo>
                    <a:pt x="16" y="22"/>
                  </a:moveTo>
                  <a:lnTo>
                    <a:pt x="46" y="22"/>
                  </a:lnTo>
                  <a:lnTo>
                    <a:pt x="45" y="20"/>
                  </a:lnTo>
                  <a:cubicBezTo>
                    <a:pt x="40" y="11"/>
                    <a:pt x="55" y="1"/>
                    <a:pt x="56" y="5"/>
                  </a:cubicBezTo>
                  <a:cubicBezTo>
                    <a:pt x="56" y="4"/>
                    <a:pt x="67" y="11"/>
                    <a:pt x="69" y="12"/>
                  </a:cubicBezTo>
                  <a:cubicBezTo>
                    <a:pt x="71" y="15"/>
                    <a:pt x="73" y="18"/>
                    <a:pt x="75" y="22"/>
                  </a:cubicBezTo>
                  <a:lnTo>
                    <a:pt x="108" y="22"/>
                  </a:lnTo>
                  <a:cubicBezTo>
                    <a:pt x="109" y="21"/>
                    <a:pt x="109" y="21"/>
                    <a:pt x="110" y="20"/>
                  </a:cubicBezTo>
                  <a:cubicBezTo>
                    <a:pt x="111" y="20"/>
                    <a:pt x="112" y="19"/>
                    <a:pt x="114" y="19"/>
                  </a:cubicBezTo>
                  <a:cubicBezTo>
                    <a:pt x="115" y="19"/>
                    <a:pt x="117" y="20"/>
                    <a:pt x="118" y="20"/>
                  </a:cubicBezTo>
                  <a:cubicBezTo>
                    <a:pt x="119" y="21"/>
                    <a:pt x="119" y="21"/>
                    <a:pt x="120" y="22"/>
                  </a:cubicBezTo>
                  <a:cubicBezTo>
                    <a:pt x="130" y="23"/>
                    <a:pt x="140" y="26"/>
                    <a:pt x="149" y="31"/>
                  </a:cubicBezTo>
                  <a:cubicBezTo>
                    <a:pt x="151" y="32"/>
                    <a:pt x="152" y="33"/>
                    <a:pt x="153" y="34"/>
                  </a:cubicBezTo>
                  <a:cubicBezTo>
                    <a:pt x="154" y="33"/>
                    <a:pt x="155" y="32"/>
                    <a:pt x="157" y="31"/>
                  </a:cubicBezTo>
                  <a:cubicBezTo>
                    <a:pt x="158" y="30"/>
                    <a:pt x="159" y="30"/>
                    <a:pt x="161" y="30"/>
                  </a:cubicBezTo>
                  <a:cubicBezTo>
                    <a:pt x="162" y="30"/>
                    <a:pt x="164" y="30"/>
                    <a:pt x="166" y="31"/>
                  </a:cubicBezTo>
                  <a:cubicBezTo>
                    <a:pt x="167" y="32"/>
                    <a:pt x="168" y="33"/>
                    <a:pt x="169" y="34"/>
                  </a:cubicBezTo>
                  <a:cubicBezTo>
                    <a:pt x="170" y="35"/>
                    <a:pt x="170" y="36"/>
                    <a:pt x="171" y="37"/>
                  </a:cubicBezTo>
                  <a:cubicBezTo>
                    <a:pt x="174" y="42"/>
                    <a:pt x="176" y="48"/>
                    <a:pt x="178" y="54"/>
                  </a:cubicBezTo>
                  <a:cubicBezTo>
                    <a:pt x="179" y="62"/>
                    <a:pt x="185" y="66"/>
                    <a:pt x="189" y="73"/>
                  </a:cubicBezTo>
                  <a:cubicBezTo>
                    <a:pt x="191" y="77"/>
                    <a:pt x="192" y="80"/>
                    <a:pt x="193" y="84"/>
                  </a:cubicBezTo>
                  <a:lnTo>
                    <a:pt x="195" y="84"/>
                  </a:lnTo>
                  <a:cubicBezTo>
                    <a:pt x="195" y="80"/>
                    <a:pt x="193" y="75"/>
                    <a:pt x="193" y="71"/>
                  </a:cubicBezTo>
                  <a:cubicBezTo>
                    <a:pt x="193" y="70"/>
                    <a:pt x="193" y="70"/>
                    <a:pt x="193" y="69"/>
                  </a:cubicBezTo>
                  <a:cubicBezTo>
                    <a:pt x="193" y="67"/>
                    <a:pt x="193" y="64"/>
                    <a:pt x="194" y="62"/>
                  </a:cubicBezTo>
                  <a:cubicBezTo>
                    <a:pt x="196" y="60"/>
                    <a:pt x="197" y="59"/>
                    <a:pt x="199" y="58"/>
                  </a:cubicBezTo>
                  <a:lnTo>
                    <a:pt x="199" y="57"/>
                  </a:lnTo>
                  <a:cubicBezTo>
                    <a:pt x="189" y="41"/>
                    <a:pt x="176" y="27"/>
                    <a:pt x="159" y="18"/>
                  </a:cubicBezTo>
                  <a:cubicBezTo>
                    <a:pt x="147" y="11"/>
                    <a:pt x="133" y="6"/>
                    <a:pt x="119" y="4"/>
                  </a:cubicBezTo>
                  <a:cubicBezTo>
                    <a:pt x="80" y="3"/>
                    <a:pt x="40" y="1"/>
                    <a:pt x="0" y="0"/>
                  </a:cubicBezTo>
                  <a:lnTo>
                    <a:pt x="1" y="0"/>
                  </a:lnTo>
                  <a:cubicBezTo>
                    <a:pt x="2" y="1"/>
                    <a:pt x="3" y="2"/>
                    <a:pt x="3" y="2"/>
                  </a:cubicBezTo>
                  <a:cubicBezTo>
                    <a:pt x="8" y="9"/>
                    <a:pt x="12" y="15"/>
                    <a:pt x="16"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 name="Google Shape;748;p29">
              <a:extLst>
                <a:ext uri="{FF2B5EF4-FFF2-40B4-BE49-F238E27FC236}">
                  <a16:creationId xmlns:a16="http://schemas.microsoft.com/office/drawing/2014/main" id="{4D4A7A6F-B591-E70D-52A0-4E1FD932026E}"/>
                </a:ext>
              </a:extLst>
            </p:cNvPr>
            <p:cNvSpPr/>
            <p:nvPr/>
          </p:nvSpPr>
          <p:spPr>
            <a:xfrm>
              <a:off x="3520805" y="-976175"/>
              <a:ext cx="12240" cy="9720"/>
            </a:xfrm>
            <a:custGeom>
              <a:avLst/>
              <a:gdLst/>
              <a:ahLst/>
              <a:cxnLst/>
              <a:rect l="l" t="t" r="r" b="b"/>
              <a:pathLst>
                <a:path w="34" h="27" extrusionOk="0">
                  <a:moveTo>
                    <a:pt x="0" y="3"/>
                  </a:moveTo>
                  <a:cubicBezTo>
                    <a:pt x="3" y="10"/>
                    <a:pt x="5" y="18"/>
                    <a:pt x="8" y="26"/>
                  </a:cubicBezTo>
                  <a:lnTo>
                    <a:pt x="33" y="24"/>
                  </a:lnTo>
                  <a:cubicBezTo>
                    <a:pt x="30" y="16"/>
                    <a:pt x="26" y="8"/>
                    <a:pt x="23" y="0"/>
                  </a:cubicBezTo>
                  <a:lnTo>
                    <a:pt x="0"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 name="Google Shape;749;p29">
              <a:extLst>
                <a:ext uri="{FF2B5EF4-FFF2-40B4-BE49-F238E27FC236}">
                  <a16:creationId xmlns:a16="http://schemas.microsoft.com/office/drawing/2014/main" id="{E4B5CF3A-4365-5A8B-D655-1F569E1D47F6}"/>
                </a:ext>
              </a:extLst>
            </p:cNvPr>
            <p:cNvSpPr/>
            <p:nvPr/>
          </p:nvSpPr>
          <p:spPr>
            <a:xfrm>
              <a:off x="3554645" y="-979775"/>
              <a:ext cx="6120" cy="10080"/>
            </a:xfrm>
            <a:custGeom>
              <a:avLst/>
              <a:gdLst/>
              <a:ahLst/>
              <a:cxnLst/>
              <a:rect l="l" t="t" r="r" b="b"/>
              <a:pathLst>
                <a:path w="17" h="28" extrusionOk="0">
                  <a:moveTo>
                    <a:pt x="0" y="13"/>
                  </a:moveTo>
                  <a:cubicBezTo>
                    <a:pt x="0" y="18"/>
                    <a:pt x="2" y="22"/>
                    <a:pt x="2" y="27"/>
                  </a:cubicBezTo>
                  <a:lnTo>
                    <a:pt x="10" y="26"/>
                  </a:lnTo>
                  <a:cubicBezTo>
                    <a:pt x="11" y="25"/>
                    <a:pt x="11" y="25"/>
                    <a:pt x="12" y="25"/>
                  </a:cubicBezTo>
                  <a:cubicBezTo>
                    <a:pt x="13" y="24"/>
                    <a:pt x="14" y="23"/>
                    <a:pt x="15" y="22"/>
                  </a:cubicBezTo>
                  <a:cubicBezTo>
                    <a:pt x="16" y="21"/>
                    <a:pt x="16" y="19"/>
                    <a:pt x="16" y="18"/>
                  </a:cubicBezTo>
                  <a:cubicBezTo>
                    <a:pt x="16" y="17"/>
                    <a:pt x="16" y="16"/>
                    <a:pt x="15" y="15"/>
                  </a:cubicBezTo>
                  <a:cubicBezTo>
                    <a:pt x="15" y="13"/>
                    <a:pt x="14" y="12"/>
                    <a:pt x="13" y="10"/>
                  </a:cubicBezTo>
                  <a:cubicBezTo>
                    <a:pt x="11" y="7"/>
                    <a:pt x="9" y="3"/>
                    <a:pt x="6" y="0"/>
                  </a:cubicBezTo>
                  <a:cubicBezTo>
                    <a:pt x="5" y="1"/>
                    <a:pt x="3" y="3"/>
                    <a:pt x="2" y="5"/>
                  </a:cubicBezTo>
                  <a:cubicBezTo>
                    <a:pt x="1" y="7"/>
                    <a:pt x="0" y="9"/>
                    <a:pt x="0" y="12"/>
                  </a:cubicBezTo>
                  <a:lnTo>
                    <a:pt x="0"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 name="Google Shape;750;p29">
              <a:extLst>
                <a:ext uri="{FF2B5EF4-FFF2-40B4-BE49-F238E27FC236}">
                  <a16:creationId xmlns:a16="http://schemas.microsoft.com/office/drawing/2014/main" id="{CE279803-6078-F874-C5DB-94E689E22471}"/>
                </a:ext>
              </a:extLst>
            </p:cNvPr>
            <p:cNvSpPr/>
            <p:nvPr/>
          </p:nvSpPr>
          <p:spPr>
            <a:xfrm>
              <a:off x="3462845" y="-970415"/>
              <a:ext cx="18000" cy="6840"/>
            </a:xfrm>
            <a:custGeom>
              <a:avLst/>
              <a:gdLst/>
              <a:ahLst/>
              <a:cxnLst/>
              <a:rect l="l" t="t" r="r" b="b"/>
              <a:pathLst>
                <a:path w="50" h="19" extrusionOk="0">
                  <a:moveTo>
                    <a:pt x="37" y="8"/>
                  </a:moveTo>
                  <a:cubicBezTo>
                    <a:pt x="36" y="8"/>
                    <a:pt x="35" y="7"/>
                    <a:pt x="34" y="6"/>
                  </a:cubicBezTo>
                  <a:cubicBezTo>
                    <a:pt x="31" y="5"/>
                    <a:pt x="28" y="3"/>
                    <a:pt x="26" y="0"/>
                  </a:cubicBezTo>
                  <a:cubicBezTo>
                    <a:pt x="25" y="0"/>
                    <a:pt x="24" y="0"/>
                    <a:pt x="23" y="0"/>
                  </a:cubicBezTo>
                  <a:cubicBezTo>
                    <a:pt x="22" y="0"/>
                    <a:pt x="21" y="0"/>
                    <a:pt x="20" y="0"/>
                  </a:cubicBezTo>
                  <a:cubicBezTo>
                    <a:pt x="19" y="0"/>
                    <a:pt x="18" y="0"/>
                    <a:pt x="18" y="0"/>
                  </a:cubicBezTo>
                  <a:cubicBezTo>
                    <a:pt x="13" y="0"/>
                    <a:pt x="9" y="1"/>
                    <a:pt x="5" y="3"/>
                  </a:cubicBezTo>
                  <a:cubicBezTo>
                    <a:pt x="4" y="4"/>
                    <a:pt x="3" y="4"/>
                    <a:pt x="2" y="5"/>
                  </a:cubicBezTo>
                  <a:cubicBezTo>
                    <a:pt x="2" y="6"/>
                    <a:pt x="1" y="6"/>
                    <a:pt x="1" y="6"/>
                  </a:cubicBezTo>
                  <a:cubicBezTo>
                    <a:pt x="1" y="7"/>
                    <a:pt x="0" y="8"/>
                    <a:pt x="0" y="8"/>
                  </a:cubicBezTo>
                  <a:cubicBezTo>
                    <a:pt x="0" y="9"/>
                    <a:pt x="1" y="10"/>
                    <a:pt x="1" y="11"/>
                  </a:cubicBezTo>
                  <a:cubicBezTo>
                    <a:pt x="1" y="11"/>
                    <a:pt x="2" y="11"/>
                    <a:pt x="2" y="12"/>
                  </a:cubicBezTo>
                  <a:cubicBezTo>
                    <a:pt x="6" y="15"/>
                    <a:pt x="7" y="16"/>
                    <a:pt x="12" y="17"/>
                  </a:cubicBezTo>
                  <a:cubicBezTo>
                    <a:pt x="14" y="17"/>
                    <a:pt x="17" y="18"/>
                    <a:pt x="19" y="18"/>
                  </a:cubicBezTo>
                  <a:cubicBezTo>
                    <a:pt x="21" y="18"/>
                    <a:pt x="24" y="17"/>
                    <a:pt x="26" y="17"/>
                  </a:cubicBezTo>
                  <a:cubicBezTo>
                    <a:pt x="33" y="16"/>
                    <a:pt x="40" y="15"/>
                    <a:pt x="46" y="13"/>
                  </a:cubicBezTo>
                  <a:cubicBezTo>
                    <a:pt x="46" y="13"/>
                    <a:pt x="47" y="13"/>
                    <a:pt x="47" y="12"/>
                  </a:cubicBezTo>
                  <a:lnTo>
                    <a:pt x="48" y="11"/>
                  </a:lnTo>
                  <a:cubicBezTo>
                    <a:pt x="49" y="10"/>
                    <a:pt x="49" y="9"/>
                    <a:pt x="49" y="9"/>
                  </a:cubicBezTo>
                  <a:cubicBezTo>
                    <a:pt x="49" y="8"/>
                    <a:pt x="49" y="7"/>
                    <a:pt x="48" y="6"/>
                  </a:cubicBezTo>
                  <a:lnTo>
                    <a:pt x="47" y="5"/>
                  </a:lnTo>
                  <a:cubicBezTo>
                    <a:pt x="47" y="5"/>
                    <a:pt x="46" y="5"/>
                    <a:pt x="46" y="4"/>
                  </a:cubicBezTo>
                  <a:cubicBezTo>
                    <a:pt x="46" y="5"/>
                    <a:pt x="46" y="5"/>
                    <a:pt x="46" y="5"/>
                  </a:cubicBezTo>
                  <a:cubicBezTo>
                    <a:pt x="45" y="6"/>
                    <a:pt x="44" y="6"/>
                    <a:pt x="43" y="7"/>
                  </a:cubicBezTo>
                  <a:cubicBezTo>
                    <a:pt x="42" y="8"/>
                    <a:pt x="41" y="8"/>
                    <a:pt x="39" y="8"/>
                  </a:cubicBezTo>
                  <a:cubicBezTo>
                    <a:pt x="39" y="8"/>
                    <a:pt x="38" y="8"/>
                    <a:pt x="37"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 name="Google Shape;751;p29">
              <a:extLst>
                <a:ext uri="{FF2B5EF4-FFF2-40B4-BE49-F238E27FC236}">
                  <a16:creationId xmlns:a16="http://schemas.microsoft.com/office/drawing/2014/main" id="{0AC0D66A-0F49-9167-DC91-CFFDE01855C7}"/>
                </a:ext>
              </a:extLst>
            </p:cNvPr>
            <p:cNvSpPr/>
            <p:nvPr/>
          </p:nvSpPr>
          <p:spPr>
            <a:xfrm>
              <a:off x="3419285" y="-969695"/>
              <a:ext cx="11520" cy="7560"/>
            </a:xfrm>
            <a:custGeom>
              <a:avLst/>
              <a:gdLst/>
              <a:ahLst/>
              <a:cxnLst/>
              <a:rect l="l" t="t" r="r" b="b"/>
              <a:pathLst>
                <a:path w="32" h="21" extrusionOk="0">
                  <a:moveTo>
                    <a:pt x="21" y="1"/>
                  </a:moveTo>
                  <a:lnTo>
                    <a:pt x="20" y="1"/>
                  </a:lnTo>
                  <a:cubicBezTo>
                    <a:pt x="19" y="0"/>
                    <a:pt x="18" y="0"/>
                    <a:pt x="17" y="0"/>
                  </a:cubicBezTo>
                  <a:cubicBezTo>
                    <a:pt x="13" y="0"/>
                    <a:pt x="9" y="1"/>
                    <a:pt x="6" y="3"/>
                  </a:cubicBezTo>
                  <a:cubicBezTo>
                    <a:pt x="4" y="5"/>
                    <a:pt x="2" y="6"/>
                    <a:pt x="1" y="7"/>
                  </a:cubicBezTo>
                  <a:cubicBezTo>
                    <a:pt x="0" y="8"/>
                    <a:pt x="0" y="8"/>
                    <a:pt x="0" y="8"/>
                  </a:cubicBezTo>
                  <a:cubicBezTo>
                    <a:pt x="0" y="9"/>
                    <a:pt x="0" y="9"/>
                    <a:pt x="0" y="10"/>
                  </a:cubicBezTo>
                  <a:cubicBezTo>
                    <a:pt x="0" y="11"/>
                    <a:pt x="0" y="12"/>
                    <a:pt x="0" y="12"/>
                  </a:cubicBezTo>
                  <a:cubicBezTo>
                    <a:pt x="0" y="13"/>
                    <a:pt x="0" y="13"/>
                    <a:pt x="1" y="13"/>
                  </a:cubicBezTo>
                  <a:cubicBezTo>
                    <a:pt x="2" y="15"/>
                    <a:pt x="4" y="16"/>
                    <a:pt x="5" y="17"/>
                  </a:cubicBezTo>
                  <a:cubicBezTo>
                    <a:pt x="9" y="19"/>
                    <a:pt x="13" y="20"/>
                    <a:pt x="17" y="20"/>
                  </a:cubicBezTo>
                  <a:cubicBezTo>
                    <a:pt x="18" y="20"/>
                    <a:pt x="18" y="20"/>
                    <a:pt x="19" y="20"/>
                  </a:cubicBezTo>
                  <a:lnTo>
                    <a:pt x="20" y="20"/>
                  </a:lnTo>
                  <a:cubicBezTo>
                    <a:pt x="23" y="20"/>
                    <a:pt x="27" y="19"/>
                    <a:pt x="31" y="18"/>
                  </a:cubicBezTo>
                  <a:lnTo>
                    <a:pt x="22" y="2"/>
                  </a:lnTo>
                  <a:lnTo>
                    <a:pt x="2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 name="Google Shape;752;p29">
              <a:extLst>
                <a:ext uri="{FF2B5EF4-FFF2-40B4-BE49-F238E27FC236}">
                  <a16:creationId xmlns:a16="http://schemas.microsoft.com/office/drawing/2014/main" id="{C5A06098-4CED-173D-8957-691ACD1FF833}"/>
                </a:ext>
              </a:extLst>
            </p:cNvPr>
            <p:cNvSpPr/>
            <p:nvPr/>
          </p:nvSpPr>
          <p:spPr>
            <a:xfrm>
              <a:off x="3359885" y="-964655"/>
              <a:ext cx="22680" cy="7200"/>
            </a:xfrm>
            <a:custGeom>
              <a:avLst/>
              <a:gdLst/>
              <a:ahLst/>
              <a:cxnLst/>
              <a:rect l="l" t="t" r="r" b="b"/>
              <a:pathLst>
                <a:path w="63" h="20" extrusionOk="0">
                  <a:moveTo>
                    <a:pt x="57" y="0"/>
                  </a:moveTo>
                  <a:cubicBezTo>
                    <a:pt x="39" y="0"/>
                    <a:pt x="19" y="0"/>
                    <a:pt x="0" y="2"/>
                  </a:cubicBezTo>
                  <a:cubicBezTo>
                    <a:pt x="3" y="7"/>
                    <a:pt x="7" y="13"/>
                    <a:pt x="10" y="19"/>
                  </a:cubicBezTo>
                  <a:lnTo>
                    <a:pt x="62" y="8"/>
                  </a:lnTo>
                  <a:lnTo>
                    <a:pt x="59" y="3"/>
                  </a:lnTo>
                  <a:lnTo>
                    <a:pt x="57"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 name="Google Shape;753;p29">
              <a:extLst>
                <a:ext uri="{FF2B5EF4-FFF2-40B4-BE49-F238E27FC236}">
                  <a16:creationId xmlns:a16="http://schemas.microsoft.com/office/drawing/2014/main" id="{280A2F65-3A60-4E49-C3E2-EA9448A246A3}"/>
                </a:ext>
              </a:extLst>
            </p:cNvPr>
            <p:cNvSpPr/>
            <p:nvPr/>
          </p:nvSpPr>
          <p:spPr>
            <a:xfrm>
              <a:off x="3299045" y="-958535"/>
              <a:ext cx="37080" cy="14400"/>
            </a:xfrm>
            <a:custGeom>
              <a:avLst/>
              <a:gdLst/>
              <a:ahLst/>
              <a:cxnLst/>
              <a:rect l="l" t="t" r="r" b="b"/>
              <a:pathLst>
                <a:path w="103" h="40" extrusionOk="0">
                  <a:moveTo>
                    <a:pt x="84" y="0"/>
                  </a:moveTo>
                  <a:lnTo>
                    <a:pt x="56" y="4"/>
                  </a:lnTo>
                  <a:cubicBezTo>
                    <a:pt x="55" y="4"/>
                    <a:pt x="55" y="5"/>
                    <a:pt x="55" y="6"/>
                  </a:cubicBezTo>
                  <a:cubicBezTo>
                    <a:pt x="54" y="7"/>
                    <a:pt x="53" y="8"/>
                    <a:pt x="52" y="9"/>
                  </a:cubicBezTo>
                  <a:cubicBezTo>
                    <a:pt x="51" y="10"/>
                    <a:pt x="50" y="10"/>
                    <a:pt x="48" y="10"/>
                  </a:cubicBezTo>
                  <a:cubicBezTo>
                    <a:pt x="47" y="10"/>
                    <a:pt x="46" y="9"/>
                    <a:pt x="45" y="9"/>
                  </a:cubicBezTo>
                  <a:lnTo>
                    <a:pt x="44" y="8"/>
                  </a:lnTo>
                  <a:cubicBezTo>
                    <a:pt x="42" y="7"/>
                    <a:pt x="41" y="7"/>
                    <a:pt x="40" y="6"/>
                  </a:cubicBezTo>
                  <a:cubicBezTo>
                    <a:pt x="27" y="8"/>
                    <a:pt x="15" y="12"/>
                    <a:pt x="3" y="17"/>
                  </a:cubicBezTo>
                  <a:cubicBezTo>
                    <a:pt x="3" y="18"/>
                    <a:pt x="3" y="18"/>
                    <a:pt x="3" y="18"/>
                  </a:cubicBezTo>
                  <a:cubicBezTo>
                    <a:pt x="2" y="18"/>
                    <a:pt x="1" y="19"/>
                    <a:pt x="1" y="20"/>
                  </a:cubicBezTo>
                  <a:cubicBezTo>
                    <a:pt x="1" y="20"/>
                    <a:pt x="0" y="21"/>
                    <a:pt x="0" y="22"/>
                  </a:cubicBezTo>
                  <a:cubicBezTo>
                    <a:pt x="0" y="23"/>
                    <a:pt x="1" y="24"/>
                    <a:pt x="1" y="24"/>
                  </a:cubicBezTo>
                  <a:cubicBezTo>
                    <a:pt x="1" y="25"/>
                    <a:pt x="2" y="26"/>
                    <a:pt x="3" y="26"/>
                  </a:cubicBezTo>
                  <a:lnTo>
                    <a:pt x="3" y="27"/>
                  </a:lnTo>
                  <a:cubicBezTo>
                    <a:pt x="31" y="39"/>
                    <a:pt x="72" y="30"/>
                    <a:pt x="102" y="21"/>
                  </a:cubicBezTo>
                  <a:lnTo>
                    <a:pt x="97" y="17"/>
                  </a:lnTo>
                  <a:cubicBezTo>
                    <a:pt x="93" y="11"/>
                    <a:pt x="88" y="6"/>
                    <a:pt x="8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754;p29">
              <a:extLst>
                <a:ext uri="{FF2B5EF4-FFF2-40B4-BE49-F238E27FC236}">
                  <a16:creationId xmlns:a16="http://schemas.microsoft.com/office/drawing/2014/main" id="{331C3F26-79EA-B625-6331-E241B8923FCC}"/>
                </a:ext>
              </a:extLst>
            </p:cNvPr>
            <p:cNvSpPr/>
            <p:nvPr/>
          </p:nvSpPr>
          <p:spPr>
            <a:xfrm>
              <a:off x="3339725" y="-962495"/>
              <a:ext cx="12960" cy="9360"/>
            </a:xfrm>
            <a:custGeom>
              <a:avLst/>
              <a:gdLst/>
              <a:ahLst/>
              <a:cxnLst/>
              <a:rect l="l" t="t" r="r" b="b"/>
              <a:pathLst>
                <a:path w="36" h="26" extrusionOk="0">
                  <a:moveTo>
                    <a:pt x="24" y="0"/>
                  </a:moveTo>
                  <a:cubicBezTo>
                    <a:pt x="16" y="2"/>
                    <a:pt x="8" y="3"/>
                    <a:pt x="0" y="5"/>
                  </a:cubicBezTo>
                  <a:lnTo>
                    <a:pt x="6" y="13"/>
                  </a:lnTo>
                  <a:cubicBezTo>
                    <a:pt x="9" y="17"/>
                    <a:pt x="13" y="21"/>
                    <a:pt x="15" y="25"/>
                  </a:cubicBezTo>
                  <a:lnTo>
                    <a:pt x="35" y="20"/>
                  </a:lnTo>
                  <a:cubicBezTo>
                    <a:pt x="33" y="14"/>
                    <a:pt x="29" y="7"/>
                    <a:pt x="2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 name="Google Shape;755;p29">
              <a:extLst>
                <a:ext uri="{FF2B5EF4-FFF2-40B4-BE49-F238E27FC236}">
                  <a16:creationId xmlns:a16="http://schemas.microsoft.com/office/drawing/2014/main" id="{BF6492CA-5B83-1F5A-4EBC-7D6473B5DE2B}"/>
                </a:ext>
              </a:extLst>
            </p:cNvPr>
            <p:cNvSpPr/>
            <p:nvPr/>
          </p:nvSpPr>
          <p:spPr>
            <a:xfrm>
              <a:off x="3189605" y="-926135"/>
              <a:ext cx="19440" cy="12960"/>
            </a:xfrm>
            <a:custGeom>
              <a:avLst/>
              <a:gdLst/>
              <a:ahLst/>
              <a:cxnLst/>
              <a:rect l="l" t="t" r="r" b="b"/>
              <a:pathLst>
                <a:path w="54" h="36" extrusionOk="0">
                  <a:moveTo>
                    <a:pt x="0" y="12"/>
                  </a:moveTo>
                  <a:cubicBezTo>
                    <a:pt x="4" y="17"/>
                    <a:pt x="7" y="21"/>
                    <a:pt x="9" y="26"/>
                  </a:cubicBezTo>
                  <a:cubicBezTo>
                    <a:pt x="11" y="29"/>
                    <a:pt x="12" y="32"/>
                    <a:pt x="14" y="35"/>
                  </a:cubicBezTo>
                  <a:cubicBezTo>
                    <a:pt x="24" y="31"/>
                    <a:pt x="33" y="27"/>
                    <a:pt x="42" y="21"/>
                  </a:cubicBezTo>
                  <a:lnTo>
                    <a:pt x="53" y="16"/>
                  </a:lnTo>
                  <a:cubicBezTo>
                    <a:pt x="49" y="14"/>
                    <a:pt x="46" y="13"/>
                    <a:pt x="43" y="11"/>
                  </a:cubicBezTo>
                  <a:cubicBezTo>
                    <a:pt x="38" y="8"/>
                    <a:pt x="32" y="4"/>
                    <a:pt x="27" y="0"/>
                  </a:cubicBezTo>
                  <a:lnTo>
                    <a:pt x="0"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 name="Google Shape;756;p29">
              <a:extLst>
                <a:ext uri="{FF2B5EF4-FFF2-40B4-BE49-F238E27FC236}">
                  <a16:creationId xmlns:a16="http://schemas.microsoft.com/office/drawing/2014/main" id="{681C23B0-BA36-7DD3-38F9-D7B7D56149B2}"/>
                </a:ext>
              </a:extLst>
            </p:cNvPr>
            <p:cNvSpPr/>
            <p:nvPr/>
          </p:nvSpPr>
          <p:spPr>
            <a:xfrm>
              <a:off x="3164765" y="-916775"/>
              <a:ext cx="21960" cy="16560"/>
            </a:xfrm>
            <a:custGeom>
              <a:avLst/>
              <a:gdLst/>
              <a:ahLst/>
              <a:cxnLst/>
              <a:rect l="l" t="t" r="r" b="b"/>
              <a:pathLst>
                <a:path w="61" h="46" extrusionOk="0">
                  <a:moveTo>
                    <a:pt x="0" y="19"/>
                  </a:moveTo>
                  <a:cubicBezTo>
                    <a:pt x="4" y="26"/>
                    <a:pt x="7" y="31"/>
                    <a:pt x="10" y="37"/>
                  </a:cubicBezTo>
                  <a:cubicBezTo>
                    <a:pt x="10" y="38"/>
                    <a:pt x="11" y="39"/>
                    <a:pt x="11" y="40"/>
                  </a:cubicBezTo>
                  <a:cubicBezTo>
                    <a:pt x="11" y="41"/>
                    <a:pt x="11" y="42"/>
                    <a:pt x="10" y="44"/>
                  </a:cubicBezTo>
                  <a:cubicBezTo>
                    <a:pt x="10" y="45"/>
                    <a:pt x="9" y="45"/>
                    <a:pt x="9" y="45"/>
                  </a:cubicBezTo>
                  <a:cubicBezTo>
                    <a:pt x="16" y="40"/>
                    <a:pt x="23" y="36"/>
                    <a:pt x="29" y="32"/>
                  </a:cubicBezTo>
                  <a:cubicBezTo>
                    <a:pt x="39" y="27"/>
                    <a:pt x="49" y="22"/>
                    <a:pt x="60" y="18"/>
                  </a:cubicBezTo>
                  <a:cubicBezTo>
                    <a:pt x="52" y="13"/>
                    <a:pt x="45" y="7"/>
                    <a:pt x="39" y="0"/>
                  </a:cubicBezTo>
                  <a:cubicBezTo>
                    <a:pt x="25" y="6"/>
                    <a:pt x="12" y="13"/>
                    <a:pt x="0"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757;p29">
              <a:extLst>
                <a:ext uri="{FF2B5EF4-FFF2-40B4-BE49-F238E27FC236}">
                  <a16:creationId xmlns:a16="http://schemas.microsoft.com/office/drawing/2014/main" id="{B59B97F6-908F-2167-6B45-C19F7AFE7B75}"/>
                </a:ext>
              </a:extLst>
            </p:cNvPr>
            <p:cNvSpPr/>
            <p:nvPr/>
          </p:nvSpPr>
          <p:spPr>
            <a:xfrm>
              <a:off x="3139925" y="-905975"/>
              <a:ext cx="27720" cy="15120"/>
            </a:xfrm>
            <a:custGeom>
              <a:avLst/>
              <a:gdLst/>
              <a:ahLst/>
              <a:cxnLst/>
              <a:rect l="l" t="t" r="r" b="b"/>
              <a:pathLst>
                <a:path w="77" h="42" extrusionOk="0">
                  <a:moveTo>
                    <a:pt x="69" y="16"/>
                  </a:moveTo>
                  <a:cubicBezTo>
                    <a:pt x="61" y="12"/>
                    <a:pt x="54" y="6"/>
                    <a:pt x="48" y="0"/>
                  </a:cubicBezTo>
                  <a:lnTo>
                    <a:pt x="33" y="7"/>
                  </a:lnTo>
                  <a:lnTo>
                    <a:pt x="34" y="8"/>
                  </a:lnTo>
                  <a:cubicBezTo>
                    <a:pt x="35" y="8"/>
                    <a:pt x="35" y="9"/>
                    <a:pt x="35" y="10"/>
                  </a:cubicBezTo>
                  <a:cubicBezTo>
                    <a:pt x="36" y="11"/>
                    <a:pt x="37" y="12"/>
                    <a:pt x="37" y="14"/>
                  </a:cubicBezTo>
                  <a:cubicBezTo>
                    <a:pt x="37" y="15"/>
                    <a:pt x="36" y="16"/>
                    <a:pt x="35" y="18"/>
                  </a:cubicBezTo>
                  <a:cubicBezTo>
                    <a:pt x="35" y="20"/>
                    <a:pt x="34" y="20"/>
                    <a:pt x="32" y="21"/>
                  </a:cubicBezTo>
                  <a:cubicBezTo>
                    <a:pt x="31" y="21"/>
                    <a:pt x="30" y="22"/>
                    <a:pt x="29" y="22"/>
                  </a:cubicBezTo>
                  <a:cubicBezTo>
                    <a:pt x="27" y="23"/>
                    <a:pt x="26" y="23"/>
                    <a:pt x="25" y="23"/>
                  </a:cubicBezTo>
                  <a:cubicBezTo>
                    <a:pt x="21" y="23"/>
                    <a:pt x="18" y="22"/>
                    <a:pt x="14" y="20"/>
                  </a:cubicBezTo>
                  <a:cubicBezTo>
                    <a:pt x="13" y="20"/>
                    <a:pt x="13" y="19"/>
                    <a:pt x="12" y="19"/>
                  </a:cubicBezTo>
                  <a:cubicBezTo>
                    <a:pt x="8" y="22"/>
                    <a:pt x="6" y="26"/>
                    <a:pt x="3" y="30"/>
                  </a:cubicBezTo>
                  <a:cubicBezTo>
                    <a:pt x="3" y="31"/>
                    <a:pt x="2" y="32"/>
                    <a:pt x="1" y="33"/>
                  </a:cubicBezTo>
                  <a:cubicBezTo>
                    <a:pt x="0" y="36"/>
                    <a:pt x="1" y="41"/>
                    <a:pt x="5" y="41"/>
                  </a:cubicBezTo>
                  <a:lnTo>
                    <a:pt x="6" y="41"/>
                  </a:lnTo>
                  <a:cubicBezTo>
                    <a:pt x="25" y="41"/>
                    <a:pt x="44" y="36"/>
                    <a:pt x="61" y="27"/>
                  </a:cubicBezTo>
                  <a:cubicBezTo>
                    <a:pt x="66" y="24"/>
                    <a:pt x="71" y="20"/>
                    <a:pt x="75" y="16"/>
                  </a:cubicBezTo>
                  <a:cubicBezTo>
                    <a:pt x="75" y="16"/>
                    <a:pt x="76" y="16"/>
                    <a:pt x="75" y="17"/>
                  </a:cubicBezTo>
                  <a:cubicBezTo>
                    <a:pt x="75" y="18"/>
                    <a:pt x="73" y="17"/>
                    <a:pt x="72" y="17"/>
                  </a:cubicBezTo>
                  <a:cubicBezTo>
                    <a:pt x="71" y="17"/>
                    <a:pt x="70" y="17"/>
                    <a:pt x="69" y="17"/>
                  </a:cubicBezTo>
                  <a:cubicBezTo>
                    <a:pt x="69" y="16"/>
                    <a:pt x="69" y="16"/>
                    <a:pt x="69"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 name="Google Shape;758;p29">
              <a:extLst>
                <a:ext uri="{FF2B5EF4-FFF2-40B4-BE49-F238E27FC236}">
                  <a16:creationId xmlns:a16="http://schemas.microsoft.com/office/drawing/2014/main" id="{E9F2F5E5-D0D5-3E8E-6B08-AB2959ED4DB4}"/>
                </a:ext>
              </a:extLst>
            </p:cNvPr>
            <p:cNvSpPr/>
            <p:nvPr/>
          </p:nvSpPr>
          <p:spPr>
            <a:xfrm>
              <a:off x="3208685" y="-935495"/>
              <a:ext cx="18000" cy="13320"/>
            </a:xfrm>
            <a:custGeom>
              <a:avLst/>
              <a:gdLst/>
              <a:ahLst/>
              <a:cxnLst/>
              <a:rect l="l" t="t" r="r" b="b"/>
              <a:pathLst>
                <a:path w="50" h="37" extrusionOk="0">
                  <a:moveTo>
                    <a:pt x="34" y="3"/>
                  </a:moveTo>
                  <a:lnTo>
                    <a:pt x="31" y="0"/>
                  </a:lnTo>
                  <a:cubicBezTo>
                    <a:pt x="21" y="4"/>
                    <a:pt x="10" y="9"/>
                    <a:pt x="0" y="14"/>
                  </a:cubicBezTo>
                  <a:cubicBezTo>
                    <a:pt x="3" y="18"/>
                    <a:pt x="6" y="22"/>
                    <a:pt x="8" y="26"/>
                  </a:cubicBezTo>
                  <a:cubicBezTo>
                    <a:pt x="9" y="29"/>
                    <a:pt x="11" y="31"/>
                    <a:pt x="12" y="33"/>
                  </a:cubicBezTo>
                  <a:cubicBezTo>
                    <a:pt x="12" y="34"/>
                    <a:pt x="12" y="34"/>
                    <a:pt x="12" y="35"/>
                  </a:cubicBezTo>
                  <a:lnTo>
                    <a:pt x="12" y="36"/>
                  </a:lnTo>
                  <a:cubicBezTo>
                    <a:pt x="24" y="29"/>
                    <a:pt x="37" y="23"/>
                    <a:pt x="49" y="17"/>
                  </a:cubicBezTo>
                  <a:cubicBezTo>
                    <a:pt x="43" y="13"/>
                    <a:pt x="38" y="8"/>
                    <a:pt x="34"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 name="Google Shape;759;p29">
              <a:extLst>
                <a:ext uri="{FF2B5EF4-FFF2-40B4-BE49-F238E27FC236}">
                  <a16:creationId xmlns:a16="http://schemas.microsoft.com/office/drawing/2014/main" id="{16C845EF-2889-D0B2-EAC7-268DDEA2B010}"/>
                </a:ext>
              </a:extLst>
            </p:cNvPr>
            <p:cNvSpPr/>
            <p:nvPr/>
          </p:nvSpPr>
          <p:spPr>
            <a:xfrm>
              <a:off x="3269525" y="-950615"/>
              <a:ext cx="13320" cy="6480"/>
            </a:xfrm>
            <a:custGeom>
              <a:avLst/>
              <a:gdLst/>
              <a:ahLst/>
              <a:cxnLst/>
              <a:rect l="l" t="t" r="r" b="b"/>
              <a:pathLst>
                <a:path w="37" h="18" extrusionOk="0">
                  <a:moveTo>
                    <a:pt x="10" y="17"/>
                  </a:moveTo>
                  <a:cubicBezTo>
                    <a:pt x="17" y="15"/>
                    <a:pt x="23" y="13"/>
                    <a:pt x="28" y="9"/>
                  </a:cubicBezTo>
                  <a:cubicBezTo>
                    <a:pt x="30" y="9"/>
                    <a:pt x="31" y="8"/>
                    <a:pt x="33" y="6"/>
                  </a:cubicBezTo>
                  <a:cubicBezTo>
                    <a:pt x="36" y="4"/>
                    <a:pt x="33" y="0"/>
                    <a:pt x="30" y="1"/>
                  </a:cubicBezTo>
                  <a:cubicBezTo>
                    <a:pt x="23" y="3"/>
                    <a:pt x="16" y="4"/>
                    <a:pt x="9" y="4"/>
                  </a:cubicBezTo>
                  <a:cubicBezTo>
                    <a:pt x="6" y="4"/>
                    <a:pt x="3" y="4"/>
                    <a:pt x="0" y="4"/>
                  </a:cubicBezTo>
                  <a:lnTo>
                    <a:pt x="5" y="11"/>
                  </a:lnTo>
                  <a:lnTo>
                    <a:pt x="10" y="1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 name="Google Shape;760;p29">
              <a:extLst>
                <a:ext uri="{FF2B5EF4-FFF2-40B4-BE49-F238E27FC236}">
                  <a16:creationId xmlns:a16="http://schemas.microsoft.com/office/drawing/2014/main" id="{D08AC527-2320-A0A4-348C-4EFC21E65882}"/>
                </a:ext>
              </a:extLst>
            </p:cNvPr>
            <p:cNvSpPr/>
            <p:nvPr/>
          </p:nvSpPr>
          <p:spPr>
            <a:xfrm>
              <a:off x="3226685" y="-941975"/>
              <a:ext cx="15840" cy="11160"/>
            </a:xfrm>
            <a:custGeom>
              <a:avLst/>
              <a:gdLst/>
              <a:ahLst/>
              <a:cxnLst/>
              <a:rect l="l" t="t" r="r" b="b"/>
              <a:pathLst>
                <a:path w="44" h="31" extrusionOk="0">
                  <a:moveTo>
                    <a:pt x="28" y="0"/>
                  </a:moveTo>
                  <a:lnTo>
                    <a:pt x="0" y="10"/>
                  </a:lnTo>
                  <a:cubicBezTo>
                    <a:pt x="2" y="16"/>
                    <a:pt x="5" y="21"/>
                    <a:pt x="8" y="26"/>
                  </a:cubicBezTo>
                  <a:cubicBezTo>
                    <a:pt x="8" y="27"/>
                    <a:pt x="9" y="27"/>
                    <a:pt x="9" y="28"/>
                  </a:cubicBezTo>
                  <a:lnTo>
                    <a:pt x="9" y="29"/>
                  </a:lnTo>
                  <a:lnTo>
                    <a:pt x="9" y="30"/>
                  </a:lnTo>
                  <a:cubicBezTo>
                    <a:pt x="20" y="25"/>
                    <a:pt x="32" y="21"/>
                    <a:pt x="43" y="17"/>
                  </a:cubicBezTo>
                  <a:cubicBezTo>
                    <a:pt x="38" y="13"/>
                    <a:pt x="33" y="8"/>
                    <a:pt x="30" y="2"/>
                  </a:cubicBezTo>
                  <a:cubicBezTo>
                    <a:pt x="29" y="1"/>
                    <a:pt x="29" y="1"/>
                    <a:pt x="2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 name="Google Shape;761;p29">
              <a:extLst>
                <a:ext uri="{FF2B5EF4-FFF2-40B4-BE49-F238E27FC236}">
                  <a16:creationId xmlns:a16="http://schemas.microsoft.com/office/drawing/2014/main" id="{D4E531F9-9826-2896-03E7-994B03451114}"/>
                </a:ext>
              </a:extLst>
            </p:cNvPr>
            <p:cNvSpPr/>
            <p:nvPr/>
          </p:nvSpPr>
          <p:spPr>
            <a:xfrm>
              <a:off x="3246485" y="-947735"/>
              <a:ext cx="16200" cy="10440"/>
            </a:xfrm>
            <a:custGeom>
              <a:avLst/>
              <a:gdLst/>
              <a:ahLst/>
              <a:cxnLst/>
              <a:rect l="l" t="t" r="r" b="b"/>
              <a:pathLst>
                <a:path w="45" h="29" extrusionOk="0">
                  <a:moveTo>
                    <a:pt x="0" y="7"/>
                  </a:moveTo>
                  <a:cubicBezTo>
                    <a:pt x="2" y="14"/>
                    <a:pt x="4" y="20"/>
                    <a:pt x="5" y="27"/>
                  </a:cubicBezTo>
                  <a:lnTo>
                    <a:pt x="5" y="28"/>
                  </a:lnTo>
                  <a:cubicBezTo>
                    <a:pt x="13" y="26"/>
                    <a:pt x="21" y="23"/>
                    <a:pt x="29" y="21"/>
                  </a:cubicBezTo>
                  <a:cubicBezTo>
                    <a:pt x="37" y="19"/>
                    <a:pt x="39" y="18"/>
                    <a:pt x="44" y="17"/>
                  </a:cubicBezTo>
                  <a:lnTo>
                    <a:pt x="30" y="0"/>
                  </a:lnTo>
                  <a:cubicBezTo>
                    <a:pt x="19" y="2"/>
                    <a:pt x="9" y="4"/>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 name="Google Shape;762;p29">
              <a:extLst>
                <a:ext uri="{FF2B5EF4-FFF2-40B4-BE49-F238E27FC236}">
                  <a16:creationId xmlns:a16="http://schemas.microsoft.com/office/drawing/2014/main" id="{714D4807-0D2C-6545-1789-00A3D53E8094}"/>
                </a:ext>
              </a:extLst>
            </p:cNvPr>
            <p:cNvSpPr/>
            <p:nvPr/>
          </p:nvSpPr>
          <p:spPr>
            <a:xfrm>
              <a:off x="3114725" y="-884735"/>
              <a:ext cx="11880" cy="12960"/>
            </a:xfrm>
            <a:custGeom>
              <a:avLst/>
              <a:gdLst/>
              <a:ahLst/>
              <a:cxnLst/>
              <a:rect l="l" t="t" r="r" b="b"/>
              <a:pathLst>
                <a:path w="33" h="36" extrusionOk="0">
                  <a:moveTo>
                    <a:pt x="14" y="33"/>
                  </a:moveTo>
                  <a:cubicBezTo>
                    <a:pt x="17" y="30"/>
                    <a:pt x="20" y="27"/>
                    <a:pt x="22" y="23"/>
                  </a:cubicBezTo>
                  <a:cubicBezTo>
                    <a:pt x="22" y="22"/>
                    <a:pt x="23" y="21"/>
                    <a:pt x="24" y="20"/>
                  </a:cubicBezTo>
                  <a:cubicBezTo>
                    <a:pt x="24" y="18"/>
                    <a:pt x="25" y="16"/>
                    <a:pt x="26" y="14"/>
                  </a:cubicBezTo>
                  <a:cubicBezTo>
                    <a:pt x="27" y="12"/>
                    <a:pt x="29" y="10"/>
                    <a:pt x="30" y="9"/>
                  </a:cubicBezTo>
                  <a:cubicBezTo>
                    <a:pt x="31" y="8"/>
                    <a:pt x="31" y="8"/>
                    <a:pt x="31" y="7"/>
                  </a:cubicBezTo>
                  <a:cubicBezTo>
                    <a:pt x="32" y="6"/>
                    <a:pt x="32" y="6"/>
                    <a:pt x="32" y="5"/>
                  </a:cubicBezTo>
                  <a:cubicBezTo>
                    <a:pt x="32" y="4"/>
                    <a:pt x="32" y="3"/>
                    <a:pt x="31" y="2"/>
                  </a:cubicBezTo>
                  <a:cubicBezTo>
                    <a:pt x="30" y="1"/>
                    <a:pt x="30" y="1"/>
                    <a:pt x="29" y="0"/>
                  </a:cubicBezTo>
                  <a:lnTo>
                    <a:pt x="28" y="0"/>
                  </a:lnTo>
                  <a:cubicBezTo>
                    <a:pt x="16" y="0"/>
                    <a:pt x="8" y="9"/>
                    <a:pt x="0" y="17"/>
                  </a:cubicBezTo>
                  <a:cubicBezTo>
                    <a:pt x="4" y="23"/>
                    <a:pt x="8" y="28"/>
                    <a:pt x="11" y="34"/>
                  </a:cubicBezTo>
                  <a:cubicBezTo>
                    <a:pt x="11" y="35"/>
                    <a:pt x="12" y="35"/>
                    <a:pt x="12" y="35"/>
                  </a:cubicBezTo>
                  <a:lnTo>
                    <a:pt x="14" y="3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 name="Google Shape;763;p29">
              <a:extLst>
                <a:ext uri="{FF2B5EF4-FFF2-40B4-BE49-F238E27FC236}">
                  <a16:creationId xmlns:a16="http://schemas.microsoft.com/office/drawing/2014/main" id="{04D96505-6485-7CCC-7BEC-056B551DA62F}"/>
                </a:ext>
              </a:extLst>
            </p:cNvPr>
            <p:cNvSpPr/>
            <p:nvPr/>
          </p:nvSpPr>
          <p:spPr>
            <a:xfrm>
              <a:off x="3106805" y="-872855"/>
              <a:ext cx="9000" cy="10080"/>
            </a:xfrm>
            <a:custGeom>
              <a:avLst/>
              <a:gdLst/>
              <a:ahLst/>
              <a:cxnLst/>
              <a:rect l="l" t="t" r="r" b="b"/>
              <a:pathLst>
                <a:path w="25" h="28" extrusionOk="0">
                  <a:moveTo>
                    <a:pt x="5" y="4"/>
                  </a:moveTo>
                  <a:cubicBezTo>
                    <a:pt x="3" y="7"/>
                    <a:pt x="0" y="14"/>
                    <a:pt x="2" y="18"/>
                  </a:cubicBezTo>
                  <a:cubicBezTo>
                    <a:pt x="6" y="27"/>
                    <a:pt x="19" y="18"/>
                    <a:pt x="23" y="14"/>
                  </a:cubicBezTo>
                  <a:lnTo>
                    <a:pt x="24" y="12"/>
                  </a:lnTo>
                  <a:cubicBezTo>
                    <a:pt x="18" y="8"/>
                    <a:pt x="13" y="4"/>
                    <a:pt x="7" y="0"/>
                  </a:cubicBezTo>
                  <a:cubicBezTo>
                    <a:pt x="7" y="1"/>
                    <a:pt x="5" y="1"/>
                    <a:pt x="5" y="2"/>
                  </a:cubicBezTo>
                  <a:cubicBezTo>
                    <a:pt x="4" y="3"/>
                    <a:pt x="5" y="4"/>
                    <a:pt x="5"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 name="Google Shape;764;p29">
              <a:extLst>
                <a:ext uri="{FF2B5EF4-FFF2-40B4-BE49-F238E27FC236}">
                  <a16:creationId xmlns:a16="http://schemas.microsoft.com/office/drawing/2014/main" id="{9BDEFA43-F2EC-6D1E-B783-77C1A8E2892A}"/>
                </a:ext>
              </a:extLst>
            </p:cNvPr>
            <p:cNvSpPr/>
            <p:nvPr/>
          </p:nvSpPr>
          <p:spPr>
            <a:xfrm>
              <a:off x="3092405" y="-855575"/>
              <a:ext cx="6480" cy="6840"/>
            </a:xfrm>
            <a:custGeom>
              <a:avLst/>
              <a:gdLst/>
              <a:ahLst/>
              <a:cxnLst/>
              <a:rect l="l" t="t" r="r" b="b"/>
              <a:pathLst>
                <a:path w="18" h="19" extrusionOk="0">
                  <a:moveTo>
                    <a:pt x="4" y="15"/>
                  </a:moveTo>
                  <a:cubicBezTo>
                    <a:pt x="4" y="15"/>
                    <a:pt x="4" y="17"/>
                    <a:pt x="4" y="18"/>
                  </a:cubicBezTo>
                  <a:cubicBezTo>
                    <a:pt x="4" y="17"/>
                    <a:pt x="5" y="16"/>
                    <a:pt x="5" y="15"/>
                  </a:cubicBezTo>
                  <a:cubicBezTo>
                    <a:pt x="7" y="12"/>
                    <a:pt x="10" y="10"/>
                    <a:pt x="13" y="8"/>
                  </a:cubicBezTo>
                  <a:cubicBezTo>
                    <a:pt x="14" y="7"/>
                    <a:pt x="14" y="7"/>
                    <a:pt x="14" y="7"/>
                  </a:cubicBezTo>
                  <a:cubicBezTo>
                    <a:pt x="15" y="7"/>
                    <a:pt x="15" y="7"/>
                    <a:pt x="15" y="7"/>
                  </a:cubicBezTo>
                  <a:cubicBezTo>
                    <a:pt x="16" y="6"/>
                    <a:pt x="15" y="6"/>
                    <a:pt x="16" y="5"/>
                  </a:cubicBezTo>
                  <a:cubicBezTo>
                    <a:pt x="17" y="4"/>
                    <a:pt x="17" y="4"/>
                    <a:pt x="17" y="4"/>
                  </a:cubicBezTo>
                  <a:cubicBezTo>
                    <a:pt x="17" y="3"/>
                    <a:pt x="17" y="3"/>
                    <a:pt x="16" y="2"/>
                  </a:cubicBezTo>
                  <a:cubicBezTo>
                    <a:pt x="15" y="1"/>
                    <a:pt x="16" y="2"/>
                    <a:pt x="15" y="1"/>
                  </a:cubicBezTo>
                  <a:cubicBezTo>
                    <a:pt x="14" y="0"/>
                    <a:pt x="14" y="0"/>
                    <a:pt x="14" y="0"/>
                  </a:cubicBezTo>
                  <a:cubicBezTo>
                    <a:pt x="13" y="0"/>
                    <a:pt x="13" y="0"/>
                    <a:pt x="13" y="0"/>
                  </a:cubicBezTo>
                  <a:cubicBezTo>
                    <a:pt x="10" y="1"/>
                    <a:pt x="8" y="2"/>
                    <a:pt x="6" y="3"/>
                  </a:cubicBezTo>
                  <a:cubicBezTo>
                    <a:pt x="5" y="4"/>
                    <a:pt x="3" y="5"/>
                    <a:pt x="2" y="6"/>
                  </a:cubicBezTo>
                  <a:lnTo>
                    <a:pt x="0" y="7"/>
                  </a:lnTo>
                  <a:cubicBezTo>
                    <a:pt x="1" y="8"/>
                    <a:pt x="2" y="9"/>
                    <a:pt x="2" y="10"/>
                  </a:cubicBezTo>
                  <a:cubicBezTo>
                    <a:pt x="3" y="11"/>
                    <a:pt x="4" y="13"/>
                    <a:pt x="4"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 name="Google Shape;765;p29">
              <a:extLst>
                <a:ext uri="{FF2B5EF4-FFF2-40B4-BE49-F238E27FC236}">
                  <a16:creationId xmlns:a16="http://schemas.microsoft.com/office/drawing/2014/main" id="{E2386ED3-0024-6F50-238B-111B6149186D}"/>
                </a:ext>
              </a:extLst>
            </p:cNvPr>
            <p:cNvSpPr/>
            <p:nvPr/>
          </p:nvSpPr>
          <p:spPr>
            <a:xfrm>
              <a:off x="3154685" y="-640655"/>
              <a:ext cx="94320" cy="56520"/>
            </a:xfrm>
            <a:custGeom>
              <a:avLst/>
              <a:gdLst/>
              <a:ahLst/>
              <a:cxnLst/>
              <a:rect l="l" t="t" r="r" b="b"/>
              <a:pathLst>
                <a:path w="262" h="157" extrusionOk="0">
                  <a:moveTo>
                    <a:pt x="109" y="96"/>
                  </a:moveTo>
                  <a:cubicBezTo>
                    <a:pt x="122" y="111"/>
                    <a:pt x="162" y="117"/>
                    <a:pt x="181" y="124"/>
                  </a:cubicBezTo>
                  <a:cubicBezTo>
                    <a:pt x="206" y="133"/>
                    <a:pt x="233" y="155"/>
                    <a:pt x="260" y="156"/>
                  </a:cubicBezTo>
                  <a:cubicBezTo>
                    <a:pt x="261" y="155"/>
                    <a:pt x="261" y="155"/>
                    <a:pt x="261" y="155"/>
                  </a:cubicBezTo>
                  <a:lnTo>
                    <a:pt x="261" y="154"/>
                  </a:lnTo>
                  <a:cubicBezTo>
                    <a:pt x="261" y="154"/>
                    <a:pt x="261" y="153"/>
                    <a:pt x="260" y="153"/>
                  </a:cubicBezTo>
                  <a:cubicBezTo>
                    <a:pt x="239" y="148"/>
                    <a:pt x="222" y="125"/>
                    <a:pt x="202" y="117"/>
                  </a:cubicBezTo>
                  <a:cubicBezTo>
                    <a:pt x="176" y="107"/>
                    <a:pt x="132" y="94"/>
                    <a:pt x="115" y="72"/>
                  </a:cubicBezTo>
                  <a:cubicBezTo>
                    <a:pt x="98" y="50"/>
                    <a:pt x="67" y="42"/>
                    <a:pt x="50" y="22"/>
                  </a:cubicBezTo>
                  <a:cubicBezTo>
                    <a:pt x="45" y="16"/>
                    <a:pt x="39" y="12"/>
                    <a:pt x="32" y="8"/>
                  </a:cubicBezTo>
                  <a:cubicBezTo>
                    <a:pt x="26" y="4"/>
                    <a:pt x="19" y="2"/>
                    <a:pt x="12" y="0"/>
                  </a:cubicBezTo>
                  <a:lnTo>
                    <a:pt x="11" y="0"/>
                  </a:lnTo>
                  <a:cubicBezTo>
                    <a:pt x="10" y="0"/>
                    <a:pt x="9" y="0"/>
                    <a:pt x="8" y="1"/>
                  </a:cubicBezTo>
                  <a:cubicBezTo>
                    <a:pt x="8" y="1"/>
                    <a:pt x="7" y="2"/>
                    <a:pt x="6" y="3"/>
                  </a:cubicBezTo>
                  <a:lnTo>
                    <a:pt x="6" y="4"/>
                  </a:lnTo>
                  <a:cubicBezTo>
                    <a:pt x="0" y="44"/>
                    <a:pt x="87" y="74"/>
                    <a:pt x="109" y="9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 name="Google Shape;766;p29">
              <a:extLst>
                <a:ext uri="{FF2B5EF4-FFF2-40B4-BE49-F238E27FC236}">
                  <a16:creationId xmlns:a16="http://schemas.microsoft.com/office/drawing/2014/main" id="{0B2D3A41-2AD0-3F02-FDF3-EDB51D2DC171}"/>
                </a:ext>
              </a:extLst>
            </p:cNvPr>
            <p:cNvSpPr/>
            <p:nvPr/>
          </p:nvSpPr>
          <p:spPr>
            <a:xfrm>
              <a:off x="3121565" y="-674855"/>
              <a:ext cx="21960" cy="21960"/>
            </a:xfrm>
            <a:custGeom>
              <a:avLst/>
              <a:gdLst/>
              <a:ahLst/>
              <a:cxnLst/>
              <a:rect l="l" t="t" r="r" b="b"/>
              <a:pathLst>
                <a:path w="61" h="61" extrusionOk="0">
                  <a:moveTo>
                    <a:pt x="17" y="31"/>
                  </a:moveTo>
                  <a:cubicBezTo>
                    <a:pt x="27" y="41"/>
                    <a:pt x="39" y="50"/>
                    <a:pt x="51" y="57"/>
                  </a:cubicBezTo>
                  <a:cubicBezTo>
                    <a:pt x="52" y="57"/>
                    <a:pt x="53" y="58"/>
                    <a:pt x="54" y="59"/>
                  </a:cubicBezTo>
                  <a:cubicBezTo>
                    <a:pt x="57" y="60"/>
                    <a:pt x="60" y="57"/>
                    <a:pt x="58" y="55"/>
                  </a:cubicBezTo>
                  <a:cubicBezTo>
                    <a:pt x="58" y="54"/>
                    <a:pt x="57" y="53"/>
                    <a:pt x="57" y="53"/>
                  </a:cubicBezTo>
                  <a:cubicBezTo>
                    <a:pt x="51" y="42"/>
                    <a:pt x="44" y="31"/>
                    <a:pt x="35" y="22"/>
                  </a:cubicBezTo>
                  <a:cubicBezTo>
                    <a:pt x="29" y="14"/>
                    <a:pt x="18" y="0"/>
                    <a:pt x="7" y="2"/>
                  </a:cubicBezTo>
                  <a:cubicBezTo>
                    <a:pt x="6" y="2"/>
                    <a:pt x="6" y="3"/>
                    <a:pt x="5" y="3"/>
                  </a:cubicBezTo>
                  <a:cubicBezTo>
                    <a:pt x="4" y="4"/>
                    <a:pt x="4" y="4"/>
                    <a:pt x="3" y="5"/>
                  </a:cubicBezTo>
                  <a:cubicBezTo>
                    <a:pt x="3" y="5"/>
                    <a:pt x="3" y="6"/>
                    <a:pt x="3" y="7"/>
                  </a:cubicBezTo>
                  <a:cubicBezTo>
                    <a:pt x="0" y="17"/>
                    <a:pt x="11" y="25"/>
                    <a:pt x="17" y="3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 name="Google Shape;767;p29">
              <a:extLst>
                <a:ext uri="{FF2B5EF4-FFF2-40B4-BE49-F238E27FC236}">
                  <a16:creationId xmlns:a16="http://schemas.microsoft.com/office/drawing/2014/main" id="{DB5E3304-3D90-7CFE-7D34-C2EE4906E84B}"/>
                </a:ext>
              </a:extLst>
            </p:cNvPr>
            <p:cNvSpPr/>
            <p:nvPr/>
          </p:nvSpPr>
          <p:spPr>
            <a:xfrm>
              <a:off x="3083765" y="-855215"/>
              <a:ext cx="9000" cy="5760"/>
            </a:xfrm>
            <a:custGeom>
              <a:avLst/>
              <a:gdLst/>
              <a:ahLst/>
              <a:cxnLst/>
              <a:rect l="l" t="t" r="r" b="b"/>
              <a:pathLst>
                <a:path w="25" h="16" extrusionOk="0">
                  <a:moveTo>
                    <a:pt x="13" y="15"/>
                  </a:moveTo>
                  <a:lnTo>
                    <a:pt x="16" y="12"/>
                  </a:lnTo>
                  <a:cubicBezTo>
                    <a:pt x="19" y="10"/>
                    <a:pt x="21" y="8"/>
                    <a:pt x="24" y="6"/>
                  </a:cubicBezTo>
                  <a:cubicBezTo>
                    <a:pt x="23" y="5"/>
                    <a:pt x="21" y="3"/>
                    <a:pt x="20" y="2"/>
                  </a:cubicBezTo>
                  <a:cubicBezTo>
                    <a:pt x="17" y="1"/>
                    <a:pt x="14" y="0"/>
                    <a:pt x="11" y="0"/>
                  </a:cubicBezTo>
                  <a:cubicBezTo>
                    <a:pt x="10" y="0"/>
                    <a:pt x="8" y="0"/>
                    <a:pt x="7" y="1"/>
                  </a:cubicBezTo>
                  <a:lnTo>
                    <a:pt x="4" y="1"/>
                  </a:lnTo>
                  <a:cubicBezTo>
                    <a:pt x="3" y="1"/>
                    <a:pt x="2" y="1"/>
                    <a:pt x="1" y="2"/>
                  </a:cubicBezTo>
                  <a:cubicBezTo>
                    <a:pt x="1" y="2"/>
                    <a:pt x="0" y="2"/>
                    <a:pt x="0" y="3"/>
                  </a:cubicBezTo>
                  <a:cubicBezTo>
                    <a:pt x="5" y="6"/>
                    <a:pt x="9" y="11"/>
                    <a:pt x="13"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 name="Google Shape;768;p29">
              <a:extLst>
                <a:ext uri="{FF2B5EF4-FFF2-40B4-BE49-F238E27FC236}">
                  <a16:creationId xmlns:a16="http://schemas.microsoft.com/office/drawing/2014/main" id="{474F9FE7-72C1-9E05-07E2-648673299103}"/>
                </a:ext>
              </a:extLst>
            </p:cNvPr>
            <p:cNvSpPr/>
            <p:nvPr/>
          </p:nvSpPr>
          <p:spPr>
            <a:xfrm>
              <a:off x="3066125" y="-849815"/>
              <a:ext cx="40680" cy="162000"/>
            </a:xfrm>
            <a:custGeom>
              <a:avLst/>
              <a:gdLst/>
              <a:ahLst/>
              <a:cxnLst/>
              <a:rect l="l" t="t" r="r" b="b"/>
              <a:pathLst>
                <a:path w="113" h="450" extrusionOk="0">
                  <a:moveTo>
                    <a:pt x="11" y="166"/>
                  </a:moveTo>
                  <a:cubicBezTo>
                    <a:pt x="8" y="189"/>
                    <a:pt x="5" y="212"/>
                    <a:pt x="0" y="235"/>
                  </a:cubicBezTo>
                  <a:cubicBezTo>
                    <a:pt x="1" y="244"/>
                    <a:pt x="4" y="253"/>
                    <a:pt x="7" y="261"/>
                  </a:cubicBezTo>
                  <a:cubicBezTo>
                    <a:pt x="26" y="318"/>
                    <a:pt x="48" y="414"/>
                    <a:pt x="107" y="448"/>
                  </a:cubicBezTo>
                  <a:cubicBezTo>
                    <a:pt x="110" y="449"/>
                    <a:pt x="112" y="446"/>
                    <a:pt x="110" y="444"/>
                  </a:cubicBezTo>
                  <a:cubicBezTo>
                    <a:pt x="85" y="421"/>
                    <a:pt x="67" y="363"/>
                    <a:pt x="54" y="331"/>
                  </a:cubicBezTo>
                  <a:cubicBezTo>
                    <a:pt x="40" y="293"/>
                    <a:pt x="33" y="253"/>
                    <a:pt x="33" y="212"/>
                  </a:cubicBezTo>
                  <a:cubicBezTo>
                    <a:pt x="33" y="202"/>
                    <a:pt x="33" y="193"/>
                    <a:pt x="34" y="183"/>
                  </a:cubicBezTo>
                  <a:cubicBezTo>
                    <a:pt x="38" y="133"/>
                    <a:pt x="69" y="85"/>
                    <a:pt x="76" y="33"/>
                  </a:cubicBezTo>
                  <a:cubicBezTo>
                    <a:pt x="72" y="30"/>
                    <a:pt x="68" y="27"/>
                    <a:pt x="64" y="24"/>
                  </a:cubicBezTo>
                  <a:cubicBezTo>
                    <a:pt x="63" y="23"/>
                    <a:pt x="62" y="21"/>
                    <a:pt x="60" y="20"/>
                  </a:cubicBezTo>
                  <a:cubicBezTo>
                    <a:pt x="60" y="20"/>
                    <a:pt x="60" y="19"/>
                    <a:pt x="59" y="19"/>
                  </a:cubicBezTo>
                  <a:cubicBezTo>
                    <a:pt x="59" y="19"/>
                    <a:pt x="58" y="19"/>
                    <a:pt x="58" y="18"/>
                  </a:cubicBezTo>
                  <a:lnTo>
                    <a:pt x="57" y="17"/>
                  </a:lnTo>
                  <a:cubicBezTo>
                    <a:pt x="57" y="16"/>
                    <a:pt x="57" y="15"/>
                    <a:pt x="56" y="15"/>
                  </a:cubicBezTo>
                  <a:lnTo>
                    <a:pt x="52" y="9"/>
                  </a:lnTo>
                  <a:cubicBezTo>
                    <a:pt x="49" y="5"/>
                    <a:pt x="47" y="3"/>
                    <a:pt x="43" y="0"/>
                  </a:cubicBezTo>
                  <a:cubicBezTo>
                    <a:pt x="43" y="3"/>
                    <a:pt x="44" y="5"/>
                    <a:pt x="45" y="7"/>
                  </a:cubicBezTo>
                  <a:cubicBezTo>
                    <a:pt x="46" y="9"/>
                    <a:pt x="47" y="10"/>
                    <a:pt x="48" y="11"/>
                  </a:cubicBezTo>
                  <a:cubicBezTo>
                    <a:pt x="34" y="44"/>
                    <a:pt x="22" y="77"/>
                    <a:pt x="12" y="111"/>
                  </a:cubicBezTo>
                  <a:cubicBezTo>
                    <a:pt x="12" y="117"/>
                    <a:pt x="12" y="124"/>
                    <a:pt x="12" y="131"/>
                  </a:cubicBezTo>
                  <a:cubicBezTo>
                    <a:pt x="12" y="143"/>
                    <a:pt x="12" y="154"/>
                    <a:pt x="11" y="16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 name="Google Shape;769;p29">
              <a:extLst>
                <a:ext uri="{FF2B5EF4-FFF2-40B4-BE49-F238E27FC236}">
                  <a16:creationId xmlns:a16="http://schemas.microsoft.com/office/drawing/2014/main" id="{3CB8DEB2-EE7D-1935-9F56-70795531857B}"/>
                </a:ext>
              </a:extLst>
            </p:cNvPr>
            <p:cNvSpPr/>
            <p:nvPr/>
          </p:nvSpPr>
          <p:spPr>
            <a:xfrm>
              <a:off x="3091685" y="-849095"/>
              <a:ext cx="2520" cy="5760"/>
            </a:xfrm>
            <a:custGeom>
              <a:avLst/>
              <a:gdLst/>
              <a:ahLst/>
              <a:cxnLst/>
              <a:rect l="l" t="t" r="r" b="b"/>
              <a:pathLst>
                <a:path w="7" h="16" extrusionOk="0">
                  <a:moveTo>
                    <a:pt x="0" y="8"/>
                  </a:moveTo>
                  <a:cubicBezTo>
                    <a:pt x="2" y="10"/>
                    <a:pt x="4" y="13"/>
                    <a:pt x="6" y="15"/>
                  </a:cubicBezTo>
                  <a:cubicBezTo>
                    <a:pt x="6" y="12"/>
                    <a:pt x="6" y="9"/>
                    <a:pt x="6" y="7"/>
                  </a:cubicBezTo>
                  <a:cubicBezTo>
                    <a:pt x="6" y="4"/>
                    <a:pt x="6" y="2"/>
                    <a:pt x="6" y="0"/>
                  </a:cubicBezTo>
                  <a:lnTo>
                    <a:pt x="3" y="5"/>
                  </a:lnTo>
                  <a:lnTo>
                    <a:pt x="0" y="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 name="Google Shape;770;p29">
              <a:extLst>
                <a:ext uri="{FF2B5EF4-FFF2-40B4-BE49-F238E27FC236}">
                  <a16:creationId xmlns:a16="http://schemas.microsoft.com/office/drawing/2014/main" id="{709C4486-111B-5CA9-B91E-DDBDAA685CC0}"/>
                </a:ext>
              </a:extLst>
            </p:cNvPr>
            <p:cNvSpPr/>
            <p:nvPr/>
          </p:nvSpPr>
          <p:spPr>
            <a:xfrm>
              <a:off x="3086285" y="-844775"/>
              <a:ext cx="1800" cy="2160"/>
            </a:xfrm>
            <a:custGeom>
              <a:avLst/>
              <a:gdLst/>
              <a:ahLst/>
              <a:cxnLst/>
              <a:rect l="l" t="t" r="r" b="b"/>
              <a:pathLst>
                <a:path w="5" h="6" extrusionOk="0">
                  <a:moveTo>
                    <a:pt x="2" y="4"/>
                  </a:moveTo>
                  <a:cubicBezTo>
                    <a:pt x="2" y="4"/>
                    <a:pt x="2" y="5"/>
                    <a:pt x="3" y="5"/>
                  </a:cubicBezTo>
                  <a:lnTo>
                    <a:pt x="4" y="5"/>
                  </a:lnTo>
                  <a:lnTo>
                    <a:pt x="0" y="0"/>
                  </a:lnTo>
                  <a:cubicBezTo>
                    <a:pt x="0" y="1"/>
                    <a:pt x="0" y="2"/>
                    <a:pt x="1" y="3"/>
                  </a:cubicBezTo>
                  <a:cubicBezTo>
                    <a:pt x="1" y="3"/>
                    <a:pt x="1" y="4"/>
                    <a:pt x="2"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 name="Google Shape;771;p29">
              <a:extLst>
                <a:ext uri="{FF2B5EF4-FFF2-40B4-BE49-F238E27FC236}">
                  <a16:creationId xmlns:a16="http://schemas.microsoft.com/office/drawing/2014/main" id="{68BED549-B4ED-FDB7-76C8-3519216C806E}"/>
                </a:ext>
              </a:extLst>
            </p:cNvPr>
            <p:cNvSpPr/>
            <p:nvPr/>
          </p:nvSpPr>
          <p:spPr>
            <a:xfrm>
              <a:off x="3088445" y="-853055"/>
              <a:ext cx="5760" cy="7200"/>
            </a:xfrm>
            <a:custGeom>
              <a:avLst/>
              <a:gdLst/>
              <a:ahLst/>
              <a:cxnLst/>
              <a:rect l="l" t="t" r="r" b="b"/>
              <a:pathLst>
                <a:path w="16" h="20" extrusionOk="0">
                  <a:moveTo>
                    <a:pt x="0" y="9"/>
                  </a:moveTo>
                  <a:cubicBezTo>
                    <a:pt x="1" y="11"/>
                    <a:pt x="3" y="11"/>
                    <a:pt x="4" y="13"/>
                  </a:cubicBezTo>
                  <a:cubicBezTo>
                    <a:pt x="5" y="15"/>
                    <a:pt x="7" y="17"/>
                    <a:pt x="9" y="19"/>
                  </a:cubicBezTo>
                  <a:lnTo>
                    <a:pt x="11" y="16"/>
                  </a:lnTo>
                  <a:lnTo>
                    <a:pt x="15" y="11"/>
                  </a:lnTo>
                  <a:cubicBezTo>
                    <a:pt x="15" y="11"/>
                    <a:pt x="15" y="9"/>
                    <a:pt x="15" y="8"/>
                  </a:cubicBezTo>
                  <a:cubicBezTo>
                    <a:pt x="14" y="6"/>
                    <a:pt x="14" y="4"/>
                    <a:pt x="13" y="2"/>
                  </a:cubicBezTo>
                  <a:cubicBezTo>
                    <a:pt x="12" y="1"/>
                    <a:pt x="12" y="1"/>
                    <a:pt x="11" y="0"/>
                  </a:cubicBezTo>
                  <a:cubicBezTo>
                    <a:pt x="8" y="2"/>
                    <a:pt x="6" y="3"/>
                    <a:pt x="3" y="6"/>
                  </a:cubicBezTo>
                  <a:lnTo>
                    <a:pt x="0"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 name="Google Shape;772;p29">
              <a:extLst>
                <a:ext uri="{FF2B5EF4-FFF2-40B4-BE49-F238E27FC236}">
                  <a16:creationId xmlns:a16="http://schemas.microsoft.com/office/drawing/2014/main" id="{CFDFA576-1C7E-68E1-D4CE-833794497C6A}"/>
                </a:ext>
              </a:extLst>
            </p:cNvPr>
            <p:cNvSpPr/>
            <p:nvPr/>
          </p:nvSpPr>
          <p:spPr>
            <a:xfrm>
              <a:off x="3048125" y="-855935"/>
              <a:ext cx="21960" cy="112680"/>
            </a:xfrm>
            <a:custGeom>
              <a:avLst/>
              <a:gdLst/>
              <a:ahLst/>
              <a:cxnLst/>
              <a:rect l="l" t="t" r="r" b="b"/>
              <a:pathLst>
                <a:path w="61" h="313" extrusionOk="0">
                  <a:moveTo>
                    <a:pt x="29" y="303"/>
                  </a:moveTo>
                  <a:cubicBezTo>
                    <a:pt x="29" y="304"/>
                    <a:pt x="29" y="305"/>
                    <a:pt x="29" y="307"/>
                  </a:cubicBezTo>
                  <a:cubicBezTo>
                    <a:pt x="29" y="308"/>
                    <a:pt x="29" y="310"/>
                    <a:pt x="29" y="312"/>
                  </a:cubicBezTo>
                  <a:cubicBezTo>
                    <a:pt x="38" y="293"/>
                    <a:pt x="44" y="273"/>
                    <a:pt x="49" y="253"/>
                  </a:cubicBezTo>
                  <a:cubicBezTo>
                    <a:pt x="45" y="238"/>
                    <a:pt x="44" y="222"/>
                    <a:pt x="44" y="207"/>
                  </a:cubicBezTo>
                  <a:cubicBezTo>
                    <a:pt x="44" y="191"/>
                    <a:pt x="45" y="176"/>
                    <a:pt x="49" y="161"/>
                  </a:cubicBezTo>
                  <a:lnTo>
                    <a:pt x="60" y="128"/>
                  </a:lnTo>
                  <a:cubicBezTo>
                    <a:pt x="57" y="77"/>
                    <a:pt x="40" y="29"/>
                    <a:pt x="1" y="0"/>
                  </a:cubicBezTo>
                  <a:cubicBezTo>
                    <a:pt x="1" y="1"/>
                    <a:pt x="1" y="1"/>
                    <a:pt x="2" y="2"/>
                  </a:cubicBezTo>
                  <a:cubicBezTo>
                    <a:pt x="3" y="4"/>
                    <a:pt x="4" y="7"/>
                    <a:pt x="4" y="10"/>
                  </a:cubicBezTo>
                  <a:cubicBezTo>
                    <a:pt x="4" y="13"/>
                    <a:pt x="4" y="16"/>
                    <a:pt x="2" y="19"/>
                  </a:cubicBezTo>
                  <a:cubicBezTo>
                    <a:pt x="1" y="20"/>
                    <a:pt x="1" y="20"/>
                    <a:pt x="1" y="20"/>
                  </a:cubicBezTo>
                  <a:cubicBezTo>
                    <a:pt x="7" y="26"/>
                    <a:pt x="12" y="33"/>
                    <a:pt x="17" y="40"/>
                  </a:cubicBezTo>
                  <a:cubicBezTo>
                    <a:pt x="17" y="41"/>
                    <a:pt x="17" y="41"/>
                    <a:pt x="17" y="42"/>
                  </a:cubicBezTo>
                  <a:cubicBezTo>
                    <a:pt x="19" y="44"/>
                    <a:pt x="20" y="46"/>
                    <a:pt x="21" y="48"/>
                  </a:cubicBezTo>
                  <a:cubicBezTo>
                    <a:pt x="34" y="70"/>
                    <a:pt x="41" y="95"/>
                    <a:pt x="41" y="120"/>
                  </a:cubicBezTo>
                  <a:lnTo>
                    <a:pt x="41" y="121"/>
                  </a:lnTo>
                  <a:cubicBezTo>
                    <a:pt x="41" y="123"/>
                    <a:pt x="41" y="124"/>
                    <a:pt x="40" y="126"/>
                  </a:cubicBezTo>
                  <a:cubicBezTo>
                    <a:pt x="39" y="128"/>
                    <a:pt x="37" y="130"/>
                    <a:pt x="35" y="131"/>
                  </a:cubicBezTo>
                  <a:cubicBezTo>
                    <a:pt x="35" y="131"/>
                    <a:pt x="34" y="131"/>
                    <a:pt x="33" y="131"/>
                  </a:cubicBezTo>
                  <a:cubicBezTo>
                    <a:pt x="32" y="185"/>
                    <a:pt x="21" y="237"/>
                    <a:pt x="0" y="286"/>
                  </a:cubicBezTo>
                  <a:lnTo>
                    <a:pt x="2" y="286"/>
                  </a:lnTo>
                  <a:cubicBezTo>
                    <a:pt x="5" y="285"/>
                    <a:pt x="7" y="285"/>
                    <a:pt x="9" y="285"/>
                  </a:cubicBezTo>
                  <a:cubicBezTo>
                    <a:pt x="13" y="285"/>
                    <a:pt x="16" y="286"/>
                    <a:pt x="19" y="288"/>
                  </a:cubicBezTo>
                  <a:cubicBezTo>
                    <a:pt x="22" y="289"/>
                    <a:pt x="24" y="292"/>
                    <a:pt x="26" y="295"/>
                  </a:cubicBezTo>
                  <a:cubicBezTo>
                    <a:pt x="27" y="297"/>
                    <a:pt x="29" y="300"/>
                    <a:pt x="29" y="30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 name="Google Shape;773;p29">
              <a:extLst>
                <a:ext uri="{FF2B5EF4-FFF2-40B4-BE49-F238E27FC236}">
                  <a16:creationId xmlns:a16="http://schemas.microsoft.com/office/drawing/2014/main" id="{A4D1E7EC-17FF-4105-CCA3-6AAA94BC752E}"/>
                </a:ext>
              </a:extLst>
            </p:cNvPr>
            <p:cNvSpPr/>
            <p:nvPr/>
          </p:nvSpPr>
          <p:spPr>
            <a:xfrm>
              <a:off x="3064685" y="-809855"/>
              <a:ext cx="6480" cy="45000"/>
            </a:xfrm>
            <a:custGeom>
              <a:avLst/>
              <a:gdLst/>
              <a:ahLst/>
              <a:cxnLst/>
              <a:rect l="l" t="t" r="r" b="b"/>
              <a:pathLst>
                <a:path w="18" h="125" extrusionOk="0">
                  <a:moveTo>
                    <a:pt x="4" y="124"/>
                  </a:moveTo>
                  <a:cubicBezTo>
                    <a:pt x="9" y="101"/>
                    <a:pt x="13" y="78"/>
                    <a:pt x="15" y="55"/>
                  </a:cubicBezTo>
                  <a:cubicBezTo>
                    <a:pt x="16" y="43"/>
                    <a:pt x="17" y="31"/>
                    <a:pt x="17" y="19"/>
                  </a:cubicBezTo>
                  <a:cubicBezTo>
                    <a:pt x="17" y="12"/>
                    <a:pt x="16" y="6"/>
                    <a:pt x="16" y="0"/>
                  </a:cubicBezTo>
                  <a:lnTo>
                    <a:pt x="5" y="33"/>
                  </a:lnTo>
                  <a:cubicBezTo>
                    <a:pt x="1" y="49"/>
                    <a:pt x="0" y="65"/>
                    <a:pt x="0" y="80"/>
                  </a:cubicBezTo>
                  <a:cubicBezTo>
                    <a:pt x="0" y="95"/>
                    <a:pt x="1" y="110"/>
                    <a:pt x="4" y="1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 name="Google Shape;774;p29">
              <a:extLst>
                <a:ext uri="{FF2B5EF4-FFF2-40B4-BE49-F238E27FC236}">
                  <a16:creationId xmlns:a16="http://schemas.microsoft.com/office/drawing/2014/main" id="{B908D2A6-F4D3-FCEE-9351-974F2B458C4B}"/>
                </a:ext>
              </a:extLst>
            </p:cNvPr>
            <p:cNvSpPr/>
            <p:nvPr/>
          </p:nvSpPr>
          <p:spPr>
            <a:xfrm>
              <a:off x="1511285" y="-713735"/>
              <a:ext cx="1520640" cy="31320"/>
            </a:xfrm>
            <a:custGeom>
              <a:avLst/>
              <a:gdLst/>
              <a:ahLst/>
              <a:cxnLst/>
              <a:rect l="l" t="t" r="r" b="b"/>
              <a:pathLst>
                <a:path w="4224" h="87" extrusionOk="0">
                  <a:moveTo>
                    <a:pt x="4199" y="34"/>
                  </a:moveTo>
                  <a:cubicBezTo>
                    <a:pt x="4198" y="34"/>
                    <a:pt x="4198" y="34"/>
                    <a:pt x="4197" y="34"/>
                  </a:cubicBezTo>
                  <a:cubicBezTo>
                    <a:pt x="4188" y="34"/>
                    <a:pt x="4178" y="32"/>
                    <a:pt x="4170" y="27"/>
                  </a:cubicBezTo>
                  <a:cubicBezTo>
                    <a:pt x="4168" y="26"/>
                    <a:pt x="4166" y="25"/>
                    <a:pt x="4165" y="23"/>
                  </a:cubicBezTo>
                  <a:cubicBezTo>
                    <a:pt x="4164" y="21"/>
                    <a:pt x="4164" y="19"/>
                    <a:pt x="4164" y="17"/>
                  </a:cubicBezTo>
                  <a:cubicBezTo>
                    <a:pt x="4102" y="23"/>
                    <a:pt x="4032" y="8"/>
                    <a:pt x="3976" y="8"/>
                  </a:cubicBezTo>
                  <a:cubicBezTo>
                    <a:pt x="3897" y="8"/>
                    <a:pt x="3819" y="4"/>
                    <a:pt x="3740" y="1"/>
                  </a:cubicBezTo>
                  <a:cubicBezTo>
                    <a:pt x="3672" y="11"/>
                    <a:pt x="3600" y="0"/>
                    <a:pt x="3533" y="15"/>
                  </a:cubicBezTo>
                  <a:cubicBezTo>
                    <a:pt x="3491" y="25"/>
                    <a:pt x="3447" y="15"/>
                    <a:pt x="3404" y="17"/>
                  </a:cubicBezTo>
                  <a:cubicBezTo>
                    <a:pt x="3370" y="19"/>
                    <a:pt x="3336" y="24"/>
                    <a:pt x="3301" y="26"/>
                  </a:cubicBezTo>
                  <a:cubicBezTo>
                    <a:pt x="3266" y="28"/>
                    <a:pt x="3227" y="35"/>
                    <a:pt x="3189" y="35"/>
                  </a:cubicBezTo>
                  <a:cubicBezTo>
                    <a:pt x="3168" y="34"/>
                    <a:pt x="3147" y="33"/>
                    <a:pt x="3126" y="33"/>
                  </a:cubicBezTo>
                  <a:cubicBezTo>
                    <a:pt x="3105" y="33"/>
                    <a:pt x="3084" y="34"/>
                    <a:pt x="3063" y="35"/>
                  </a:cubicBezTo>
                  <a:cubicBezTo>
                    <a:pt x="2985" y="45"/>
                    <a:pt x="2907" y="50"/>
                    <a:pt x="2828" y="50"/>
                  </a:cubicBezTo>
                  <a:cubicBezTo>
                    <a:pt x="2823" y="50"/>
                    <a:pt x="2819" y="50"/>
                    <a:pt x="2814" y="50"/>
                  </a:cubicBezTo>
                  <a:cubicBezTo>
                    <a:pt x="2724" y="52"/>
                    <a:pt x="2635" y="57"/>
                    <a:pt x="2544" y="57"/>
                  </a:cubicBezTo>
                  <a:lnTo>
                    <a:pt x="1949" y="56"/>
                  </a:lnTo>
                  <a:lnTo>
                    <a:pt x="1357" y="54"/>
                  </a:lnTo>
                  <a:cubicBezTo>
                    <a:pt x="1183" y="54"/>
                    <a:pt x="1014" y="45"/>
                    <a:pt x="840" y="45"/>
                  </a:cubicBezTo>
                  <a:cubicBezTo>
                    <a:pt x="648" y="45"/>
                    <a:pt x="456" y="42"/>
                    <a:pt x="264" y="45"/>
                  </a:cubicBezTo>
                  <a:cubicBezTo>
                    <a:pt x="183" y="45"/>
                    <a:pt x="94" y="35"/>
                    <a:pt x="16" y="53"/>
                  </a:cubicBezTo>
                  <a:lnTo>
                    <a:pt x="10" y="54"/>
                  </a:lnTo>
                  <a:lnTo>
                    <a:pt x="10" y="55"/>
                  </a:lnTo>
                  <a:cubicBezTo>
                    <a:pt x="10" y="60"/>
                    <a:pt x="9" y="64"/>
                    <a:pt x="9" y="69"/>
                  </a:cubicBezTo>
                  <a:cubicBezTo>
                    <a:pt x="8" y="70"/>
                    <a:pt x="8" y="71"/>
                    <a:pt x="7" y="73"/>
                  </a:cubicBezTo>
                  <a:cubicBezTo>
                    <a:pt x="6" y="74"/>
                    <a:pt x="5" y="76"/>
                    <a:pt x="3" y="77"/>
                  </a:cubicBezTo>
                  <a:cubicBezTo>
                    <a:pt x="2" y="77"/>
                    <a:pt x="1" y="78"/>
                    <a:pt x="0" y="78"/>
                  </a:cubicBezTo>
                  <a:cubicBezTo>
                    <a:pt x="24" y="73"/>
                    <a:pt x="48" y="70"/>
                    <a:pt x="72" y="70"/>
                  </a:cubicBezTo>
                  <a:cubicBezTo>
                    <a:pt x="259" y="76"/>
                    <a:pt x="446" y="74"/>
                    <a:pt x="632" y="74"/>
                  </a:cubicBezTo>
                  <a:lnTo>
                    <a:pt x="929" y="74"/>
                  </a:lnTo>
                  <a:cubicBezTo>
                    <a:pt x="969" y="74"/>
                    <a:pt x="1008" y="74"/>
                    <a:pt x="1047" y="73"/>
                  </a:cubicBezTo>
                  <a:cubicBezTo>
                    <a:pt x="1080" y="73"/>
                    <a:pt x="1111" y="83"/>
                    <a:pt x="1145" y="83"/>
                  </a:cubicBezTo>
                  <a:lnTo>
                    <a:pt x="2331" y="86"/>
                  </a:lnTo>
                  <a:lnTo>
                    <a:pt x="2641" y="86"/>
                  </a:lnTo>
                  <a:cubicBezTo>
                    <a:pt x="2685" y="86"/>
                    <a:pt x="2728" y="83"/>
                    <a:pt x="2772" y="80"/>
                  </a:cubicBezTo>
                  <a:cubicBezTo>
                    <a:pt x="2816" y="77"/>
                    <a:pt x="2858" y="82"/>
                    <a:pt x="2900" y="78"/>
                  </a:cubicBezTo>
                  <a:cubicBezTo>
                    <a:pt x="3056" y="60"/>
                    <a:pt x="3215" y="71"/>
                    <a:pt x="3370" y="49"/>
                  </a:cubicBezTo>
                  <a:cubicBezTo>
                    <a:pt x="3452" y="37"/>
                    <a:pt x="3539" y="44"/>
                    <a:pt x="3622" y="39"/>
                  </a:cubicBezTo>
                  <a:cubicBezTo>
                    <a:pt x="3704" y="33"/>
                    <a:pt x="3779" y="22"/>
                    <a:pt x="3861" y="23"/>
                  </a:cubicBezTo>
                  <a:cubicBezTo>
                    <a:pt x="3955" y="25"/>
                    <a:pt x="4050" y="18"/>
                    <a:pt x="4142" y="48"/>
                  </a:cubicBezTo>
                  <a:cubicBezTo>
                    <a:pt x="4167" y="56"/>
                    <a:pt x="4203" y="64"/>
                    <a:pt x="4223" y="47"/>
                  </a:cubicBezTo>
                  <a:lnTo>
                    <a:pt x="4222" y="46"/>
                  </a:lnTo>
                  <a:cubicBezTo>
                    <a:pt x="4217" y="43"/>
                    <a:pt x="4211" y="40"/>
                    <a:pt x="4204" y="38"/>
                  </a:cubicBezTo>
                  <a:cubicBezTo>
                    <a:pt x="4204" y="38"/>
                    <a:pt x="4203" y="38"/>
                    <a:pt x="4202" y="37"/>
                  </a:cubicBezTo>
                  <a:cubicBezTo>
                    <a:pt x="4201" y="36"/>
                    <a:pt x="4200" y="35"/>
                    <a:pt x="4199" y="3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 name="Google Shape;775;p29">
              <a:extLst>
                <a:ext uri="{FF2B5EF4-FFF2-40B4-BE49-F238E27FC236}">
                  <a16:creationId xmlns:a16="http://schemas.microsoft.com/office/drawing/2014/main" id="{04678254-E851-875A-852D-826544C1C45E}"/>
                </a:ext>
              </a:extLst>
            </p:cNvPr>
            <p:cNvSpPr/>
            <p:nvPr/>
          </p:nvSpPr>
          <p:spPr>
            <a:xfrm>
              <a:off x="1420925" y="-688175"/>
              <a:ext cx="360" cy="720"/>
            </a:xfrm>
            <a:custGeom>
              <a:avLst/>
              <a:gdLst/>
              <a:ahLst/>
              <a:cxnLst/>
              <a:rect l="l" t="t" r="r" b="b"/>
              <a:pathLst>
                <a:path w="1" h="2" extrusionOk="0">
                  <a:moveTo>
                    <a:pt x="0" y="0"/>
                  </a:moveTo>
                  <a:lnTo>
                    <a:pt x="0" y="1"/>
                  </a:lnTo>
                  <a:lnTo>
                    <a:pt x="0" y="0"/>
                  </a:lnTo>
                </a:path>
              </a:pathLst>
            </a:custGeom>
            <a:solidFill>
              <a:schemeClr val="dk1"/>
            </a:solidFill>
            <a:ln>
              <a:noFill/>
            </a:ln>
          </p:spPr>
        </p:sp>
        <p:sp>
          <p:nvSpPr>
            <p:cNvPr id="776" name="Google Shape;776;p29">
              <a:extLst>
                <a:ext uri="{FF2B5EF4-FFF2-40B4-BE49-F238E27FC236}">
                  <a16:creationId xmlns:a16="http://schemas.microsoft.com/office/drawing/2014/main" id="{F2BA2C40-87E0-D6A5-B8CE-9747BFA9BC66}"/>
                </a:ext>
              </a:extLst>
            </p:cNvPr>
            <p:cNvSpPr/>
            <p:nvPr/>
          </p:nvSpPr>
          <p:spPr>
            <a:xfrm>
              <a:off x="1428125" y="-693215"/>
              <a:ext cx="82440" cy="11520"/>
            </a:xfrm>
            <a:custGeom>
              <a:avLst/>
              <a:gdLst/>
              <a:ahLst/>
              <a:cxnLst/>
              <a:rect l="l" t="t" r="r" b="b"/>
              <a:pathLst>
                <a:path w="229" h="32" extrusionOk="0">
                  <a:moveTo>
                    <a:pt x="219" y="17"/>
                  </a:moveTo>
                  <a:lnTo>
                    <a:pt x="217" y="16"/>
                  </a:lnTo>
                  <a:cubicBezTo>
                    <a:pt x="217" y="15"/>
                    <a:pt x="216" y="14"/>
                    <a:pt x="216" y="14"/>
                  </a:cubicBezTo>
                  <a:cubicBezTo>
                    <a:pt x="215" y="12"/>
                    <a:pt x="214" y="10"/>
                    <a:pt x="214" y="8"/>
                  </a:cubicBezTo>
                  <a:cubicBezTo>
                    <a:pt x="214" y="7"/>
                    <a:pt x="215" y="5"/>
                    <a:pt x="216" y="3"/>
                  </a:cubicBezTo>
                  <a:cubicBezTo>
                    <a:pt x="216" y="2"/>
                    <a:pt x="216" y="1"/>
                    <a:pt x="216" y="0"/>
                  </a:cubicBezTo>
                  <a:cubicBezTo>
                    <a:pt x="206" y="2"/>
                    <a:pt x="197" y="3"/>
                    <a:pt x="188" y="3"/>
                  </a:cubicBezTo>
                  <a:cubicBezTo>
                    <a:pt x="188" y="6"/>
                    <a:pt x="188" y="9"/>
                    <a:pt x="188" y="12"/>
                  </a:cubicBezTo>
                  <a:cubicBezTo>
                    <a:pt x="188" y="29"/>
                    <a:pt x="160" y="29"/>
                    <a:pt x="162" y="12"/>
                  </a:cubicBezTo>
                  <a:cubicBezTo>
                    <a:pt x="162" y="10"/>
                    <a:pt x="162" y="8"/>
                    <a:pt x="162" y="6"/>
                  </a:cubicBezTo>
                  <a:cubicBezTo>
                    <a:pt x="151" y="6"/>
                    <a:pt x="140" y="6"/>
                    <a:pt x="129" y="7"/>
                  </a:cubicBezTo>
                  <a:cubicBezTo>
                    <a:pt x="128" y="8"/>
                    <a:pt x="126" y="9"/>
                    <a:pt x="125" y="10"/>
                  </a:cubicBezTo>
                  <a:cubicBezTo>
                    <a:pt x="123" y="11"/>
                    <a:pt x="120" y="12"/>
                    <a:pt x="118" y="12"/>
                  </a:cubicBezTo>
                  <a:cubicBezTo>
                    <a:pt x="116" y="12"/>
                    <a:pt x="113" y="11"/>
                    <a:pt x="111" y="10"/>
                  </a:cubicBezTo>
                  <a:cubicBezTo>
                    <a:pt x="109" y="9"/>
                    <a:pt x="108" y="8"/>
                    <a:pt x="107" y="7"/>
                  </a:cubicBezTo>
                  <a:lnTo>
                    <a:pt x="89" y="7"/>
                  </a:lnTo>
                  <a:cubicBezTo>
                    <a:pt x="88" y="8"/>
                    <a:pt x="86" y="10"/>
                    <a:pt x="84" y="11"/>
                  </a:cubicBezTo>
                  <a:cubicBezTo>
                    <a:pt x="82" y="12"/>
                    <a:pt x="79" y="13"/>
                    <a:pt x="77" y="13"/>
                  </a:cubicBezTo>
                  <a:cubicBezTo>
                    <a:pt x="74" y="13"/>
                    <a:pt x="73" y="12"/>
                    <a:pt x="71" y="11"/>
                  </a:cubicBezTo>
                  <a:cubicBezTo>
                    <a:pt x="69" y="10"/>
                    <a:pt x="67" y="8"/>
                    <a:pt x="66" y="7"/>
                  </a:cubicBezTo>
                  <a:lnTo>
                    <a:pt x="47" y="7"/>
                  </a:lnTo>
                  <a:cubicBezTo>
                    <a:pt x="47" y="7"/>
                    <a:pt x="47" y="8"/>
                    <a:pt x="47" y="9"/>
                  </a:cubicBezTo>
                  <a:cubicBezTo>
                    <a:pt x="47" y="28"/>
                    <a:pt x="16" y="23"/>
                    <a:pt x="21" y="6"/>
                  </a:cubicBezTo>
                  <a:lnTo>
                    <a:pt x="2" y="6"/>
                  </a:lnTo>
                  <a:cubicBezTo>
                    <a:pt x="2" y="12"/>
                    <a:pt x="1" y="18"/>
                    <a:pt x="0" y="24"/>
                  </a:cubicBezTo>
                  <a:cubicBezTo>
                    <a:pt x="0" y="25"/>
                    <a:pt x="0" y="26"/>
                    <a:pt x="0" y="26"/>
                  </a:cubicBezTo>
                  <a:cubicBezTo>
                    <a:pt x="0" y="27"/>
                    <a:pt x="0" y="27"/>
                    <a:pt x="0" y="28"/>
                  </a:cubicBezTo>
                  <a:cubicBezTo>
                    <a:pt x="50" y="28"/>
                    <a:pt x="100" y="31"/>
                    <a:pt x="151" y="31"/>
                  </a:cubicBezTo>
                  <a:cubicBezTo>
                    <a:pt x="177" y="30"/>
                    <a:pt x="202" y="27"/>
                    <a:pt x="228" y="21"/>
                  </a:cubicBezTo>
                  <a:cubicBezTo>
                    <a:pt x="226" y="21"/>
                    <a:pt x="224" y="21"/>
                    <a:pt x="222" y="20"/>
                  </a:cubicBezTo>
                  <a:cubicBezTo>
                    <a:pt x="221" y="19"/>
                    <a:pt x="220" y="18"/>
                    <a:pt x="219"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 name="Google Shape;777;p29">
              <a:extLst>
                <a:ext uri="{FF2B5EF4-FFF2-40B4-BE49-F238E27FC236}">
                  <a16:creationId xmlns:a16="http://schemas.microsoft.com/office/drawing/2014/main" id="{25FAAD51-49F8-3A9F-95A2-0A77D12B967B}"/>
                </a:ext>
              </a:extLst>
            </p:cNvPr>
            <p:cNvSpPr/>
            <p:nvPr/>
          </p:nvSpPr>
          <p:spPr>
            <a:xfrm>
              <a:off x="3022565" y="-704735"/>
              <a:ext cx="12960" cy="8280"/>
            </a:xfrm>
            <a:custGeom>
              <a:avLst/>
              <a:gdLst/>
              <a:ahLst/>
              <a:cxnLst/>
              <a:rect l="l" t="t" r="r" b="b"/>
              <a:pathLst>
                <a:path w="36" h="23" extrusionOk="0">
                  <a:moveTo>
                    <a:pt x="34" y="9"/>
                  </a:moveTo>
                  <a:cubicBezTo>
                    <a:pt x="34" y="8"/>
                    <a:pt x="35" y="6"/>
                    <a:pt x="35" y="5"/>
                  </a:cubicBezTo>
                  <a:cubicBezTo>
                    <a:pt x="35" y="3"/>
                    <a:pt x="34" y="1"/>
                    <a:pt x="34" y="0"/>
                  </a:cubicBezTo>
                  <a:cubicBezTo>
                    <a:pt x="23" y="6"/>
                    <a:pt x="12" y="9"/>
                    <a:pt x="0" y="9"/>
                  </a:cubicBezTo>
                  <a:cubicBezTo>
                    <a:pt x="1" y="10"/>
                    <a:pt x="2" y="12"/>
                    <a:pt x="3" y="12"/>
                  </a:cubicBezTo>
                  <a:cubicBezTo>
                    <a:pt x="4" y="13"/>
                    <a:pt x="5" y="13"/>
                    <a:pt x="5" y="13"/>
                  </a:cubicBezTo>
                  <a:cubicBezTo>
                    <a:pt x="12" y="16"/>
                    <a:pt x="18" y="18"/>
                    <a:pt x="23" y="22"/>
                  </a:cubicBezTo>
                  <a:cubicBezTo>
                    <a:pt x="24" y="22"/>
                    <a:pt x="24" y="22"/>
                    <a:pt x="24" y="22"/>
                  </a:cubicBezTo>
                  <a:cubicBezTo>
                    <a:pt x="27" y="19"/>
                    <a:pt x="30" y="15"/>
                    <a:pt x="33" y="11"/>
                  </a:cubicBezTo>
                  <a:cubicBezTo>
                    <a:pt x="33" y="11"/>
                    <a:pt x="33" y="10"/>
                    <a:pt x="34"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 name="Google Shape;778;p29">
              <a:extLst>
                <a:ext uri="{FF2B5EF4-FFF2-40B4-BE49-F238E27FC236}">
                  <a16:creationId xmlns:a16="http://schemas.microsoft.com/office/drawing/2014/main" id="{0F28B828-AAA2-92AE-AF4C-47DDE49AEFA6}"/>
                </a:ext>
              </a:extLst>
            </p:cNvPr>
            <p:cNvSpPr/>
            <p:nvPr/>
          </p:nvSpPr>
          <p:spPr>
            <a:xfrm>
              <a:off x="2211845" y="-835415"/>
              <a:ext cx="85320" cy="15120"/>
            </a:xfrm>
            <a:custGeom>
              <a:avLst/>
              <a:gdLst/>
              <a:ahLst/>
              <a:cxnLst/>
              <a:rect l="l" t="t" r="r" b="b"/>
              <a:pathLst>
                <a:path w="237" h="42" extrusionOk="0">
                  <a:moveTo>
                    <a:pt x="69" y="36"/>
                  </a:moveTo>
                  <a:lnTo>
                    <a:pt x="52" y="36"/>
                  </a:lnTo>
                  <a:lnTo>
                    <a:pt x="52" y="38"/>
                  </a:lnTo>
                  <a:cubicBezTo>
                    <a:pt x="62" y="39"/>
                    <a:pt x="73" y="40"/>
                    <a:pt x="83" y="41"/>
                  </a:cubicBezTo>
                  <a:cubicBezTo>
                    <a:pt x="83" y="36"/>
                    <a:pt x="85" y="31"/>
                    <a:pt x="87" y="27"/>
                  </a:cubicBezTo>
                  <a:cubicBezTo>
                    <a:pt x="88" y="26"/>
                    <a:pt x="88" y="25"/>
                    <a:pt x="89" y="25"/>
                  </a:cubicBezTo>
                  <a:cubicBezTo>
                    <a:pt x="88" y="24"/>
                    <a:pt x="88" y="24"/>
                    <a:pt x="88" y="24"/>
                  </a:cubicBezTo>
                  <a:cubicBezTo>
                    <a:pt x="87" y="23"/>
                    <a:pt x="87" y="22"/>
                    <a:pt x="87" y="21"/>
                  </a:cubicBezTo>
                  <a:cubicBezTo>
                    <a:pt x="87" y="20"/>
                    <a:pt x="87" y="19"/>
                    <a:pt x="88" y="18"/>
                  </a:cubicBezTo>
                  <a:cubicBezTo>
                    <a:pt x="89" y="17"/>
                    <a:pt x="89" y="17"/>
                    <a:pt x="90" y="16"/>
                  </a:cubicBezTo>
                  <a:cubicBezTo>
                    <a:pt x="91" y="15"/>
                    <a:pt x="92" y="15"/>
                    <a:pt x="93" y="15"/>
                  </a:cubicBezTo>
                  <a:cubicBezTo>
                    <a:pt x="101" y="16"/>
                    <a:pt x="108" y="16"/>
                    <a:pt x="116" y="16"/>
                  </a:cubicBezTo>
                  <a:cubicBezTo>
                    <a:pt x="156" y="16"/>
                    <a:pt x="196" y="14"/>
                    <a:pt x="236" y="9"/>
                  </a:cubicBezTo>
                  <a:lnTo>
                    <a:pt x="132" y="9"/>
                  </a:lnTo>
                  <a:cubicBezTo>
                    <a:pt x="89" y="9"/>
                    <a:pt x="49" y="3"/>
                    <a:pt x="6" y="0"/>
                  </a:cubicBezTo>
                  <a:lnTo>
                    <a:pt x="0" y="0"/>
                  </a:lnTo>
                  <a:cubicBezTo>
                    <a:pt x="24" y="2"/>
                    <a:pt x="48" y="7"/>
                    <a:pt x="71" y="14"/>
                  </a:cubicBezTo>
                  <a:cubicBezTo>
                    <a:pt x="83" y="18"/>
                    <a:pt x="83" y="37"/>
                    <a:pt x="69" y="3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 name="Google Shape;779;p29">
              <a:extLst>
                <a:ext uri="{FF2B5EF4-FFF2-40B4-BE49-F238E27FC236}">
                  <a16:creationId xmlns:a16="http://schemas.microsoft.com/office/drawing/2014/main" id="{FA3EFF45-6C30-CD47-DDC5-7739BEDA2B4D}"/>
                </a:ext>
              </a:extLst>
            </p:cNvPr>
            <p:cNvSpPr/>
            <p:nvPr/>
          </p:nvSpPr>
          <p:spPr>
            <a:xfrm>
              <a:off x="1428485" y="-873215"/>
              <a:ext cx="35280" cy="9000"/>
            </a:xfrm>
            <a:custGeom>
              <a:avLst/>
              <a:gdLst/>
              <a:ahLst/>
              <a:cxnLst/>
              <a:rect l="l" t="t" r="r" b="b"/>
              <a:pathLst>
                <a:path w="98" h="25" extrusionOk="0">
                  <a:moveTo>
                    <a:pt x="7" y="6"/>
                  </a:moveTo>
                  <a:cubicBezTo>
                    <a:pt x="10" y="12"/>
                    <a:pt x="13" y="18"/>
                    <a:pt x="15" y="24"/>
                  </a:cubicBezTo>
                  <a:cubicBezTo>
                    <a:pt x="18" y="21"/>
                    <a:pt x="21" y="19"/>
                    <a:pt x="25" y="17"/>
                  </a:cubicBezTo>
                  <a:cubicBezTo>
                    <a:pt x="26" y="16"/>
                    <a:pt x="26" y="16"/>
                    <a:pt x="27" y="15"/>
                  </a:cubicBezTo>
                  <a:cubicBezTo>
                    <a:pt x="30" y="14"/>
                    <a:pt x="32" y="13"/>
                    <a:pt x="35" y="13"/>
                  </a:cubicBezTo>
                  <a:cubicBezTo>
                    <a:pt x="35" y="12"/>
                    <a:pt x="35" y="12"/>
                    <a:pt x="36" y="11"/>
                  </a:cubicBezTo>
                  <a:cubicBezTo>
                    <a:pt x="38" y="9"/>
                    <a:pt x="38" y="7"/>
                    <a:pt x="40" y="6"/>
                  </a:cubicBezTo>
                  <a:cubicBezTo>
                    <a:pt x="42" y="5"/>
                    <a:pt x="44" y="5"/>
                    <a:pt x="46" y="5"/>
                  </a:cubicBezTo>
                  <a:cubicBezTo>
                    <a:pt x="47" y="5"/>
                    <a:pt x="47" y="5"/>
                    <a:pt x="48" y="5"/>
                  </a:cubicBezTo>
                  <a:lnTo>
                    <a:pt x="52" y="5"/>
                  </a:lnTo>
                  <a:cubicBezTo>
                    <a:pt x="53" y="5"/>
                    <a:pt x="55" y="6"/>
                    <a:pt x="56" y="7"/>
                  </a:cubicBezTo>
                  <a:cubicBezTo>
                    <a:pt x="57" y="7"/>
                    <a:pt x="58" y="8"/>
                    <a:pt x="59" y="9"/>
                  </a:cubicBezTo>
                  <a:cubicBezTo>
                    <a:pt x="66" y="9"/>
                    <a:pt x="74" y="9"/>
                    <a:pt x="80" y="11"/>
                  </a:cubicBezTo>
                  <a:cubicBezTo>
                    <a:pt x="82" y="11"/>
                    <a:pt x="84" y="11"/>
                    <a:pt x="85" y="12"/>
                  </a:cubicBezTo>
                  <a:lnTo>
                    <a:pt x="90" y="12"/>
                  </a:lnTo>
                  <a:cubicBezTo>
                    <a:pt x="91" y="11"/>
                    <a:pt x="92" y="10"/>
                    <a:pt x="93" y="9"/>
                  </a:cubicBezTo>
                  <a:cubicBezTo>
                    <a:pt x="94" y="8"/>
                    <a:pt x="96" y="8"/>
                    <a:pt x="97" y="8"/>
                  </a:cubicBezTo>
                  <a:cubicBezTo>
                    <a:pt x="65" y="4"/>
                    <a:pt x="33" y="1"/>
                    <a:pt x="0" y="0"/>
                  </a:cubicBezTo>
                  <a:cubicBezTo>
                    <a:pt x="1" y="1"/>
                    <a:pt x="1" y="0"/>
                    <a:pt x="2" y="1"/>
                  </a:cubicBezTo>
                  <a:cubicBezTo>
                    <a:pt x="4" y="3"/>
                    <a:pt x="6" y="4"/>
                    <a:pt x="7"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 name="Google Shape;780;p29">
              <a:extLst>
                <a:ext uri="{FF2B5EF4-FFF2-40B4-BE49-F238E27FC236}">
                  <a16:creationId xmlns:a16="http://schemas.microsoft.com/office/drawing/2014/main" id="{1C939E86-C9CC-70D0-1B9B-3B9B03DD12C7}"/>
                </a:ext>
              </a:extLst>
            </p:cNvPr>
            <p:cNvSpPr/>
            <p:nvPr/>
          </p:nvSpPr>
          <p:spPr>
            <a:xfrm>
              <a:off x="2301485" y="-822455"/>
              <a:ext cx="3960" cy="720"/>
            </a:xfrm>
            <a:custGeom>
              <a:avLst/>
              <a:gdLst/>
              <a:ahLst/>
              <a:cxnLst/>
              <a:rect l="l" t="t" r="r" b="b"/>
              <a:pathLst>
                <a:path w="11" h="2" extrusionOk="0">
                  <a:moveTo>
                    <a:pt x="10" y="1"/>
                  </a:moveTo>
                  <a:lnTo>
                    <a:pt x="10" y="0"/>
                  </a:lnTo>
                  <a:lnTo>
                    <a:pt x="0" y="0"/>
                  </a:lnTo>
                  <a:lnTo>
                    <a:pt x="0" y="1"/>
                  </a:lnTo>
                  <a:lnTo>
                    <a:pt x="10" y="1"/>
                  </a:lnTo>
                </a:path>
              </a:pathLst>
            </a:custGeom>
            <a:solidFill>
              <a:schemeClr val="dk1"/>
            </a:solidFill>
            <a:ln>
              <a:noFill/>
            </a:ln>
          </p:spPr>
        </p:sp>
        <p:sp>
          <p:nvSpPr>
            <p:cNvPr id="781" name="Google Shape;781;p29">
              <a:extLst>
                <a:ext uri="{FF2B5EF4-FFF2-40B4-BE49-F238E27FC236}">
                  <a16:creationId xmlns:a16="http://schemas.microsoft.com/office/drawing/2014/main" id="{CB894FB7-E25A-D3D8-3459-31B04FF02D5F}"/>
                </a:ext>
              </a:extLst>
            </p:cNvPr>
            <p:cNvSpPr/>
            <p:nvPr/>
          </p:nvSpPr>
          <p:spPr>
            <a:xfrm>
              <a:off x="2250365" y="-823895"/>
              <a:ext cx="11520" cy="3600"/>
            </a:xfrm>
            <a:custGeom>
              <a:avLst/>
              <a:gdLst/>
              <a:ahLst/>
              <a:cxnLst/>
              <a:rect l="l" t="t" r="r" b="b"/>
              <a:pathLst>
                <a:path w="32" h="10" extrusionOk="0">
                  <a:moveTo>
                    <a:pt x="2" y="6"/>
                  </a:moveTo>
                  <a:cubicBezTo>
                    <a:pt x="1" y="7"/>
                    <a:pt x="1" y="8"/>
                    <a:pt x="0" y="9"/>
                  </a:cubicBezTo>
                  <a:lnTo>
                    <a:pt x="27" y="9"/>
                  </a:lnTo>
                  <a:cubicBezTo>
                    <a:pt x="28" y="8"/>
                    <a:pt x="28" y="7"/>
                    <a:pt x="29" y="6"/>
                  </a:cubicBezTo>
                  <a:cubicBezTo>
                    <a:pt x="29" y="5"/>
                    <a:pt x="30" y="4"/>
                    <a:pt x="31" y="3"/>
                  </a:cubicBezTo>
                  <a:cubicBezTo>
                    <a:pt x="21" y="3"/>
                    <a:pt x="12" y="2"/>
                    <a:pt x="3" y="0"/>
                  </a:cubicBezTo>
                  <a:cubicBezTo>
                    <a:pt x="3" y="2"/>
                    <a:pt x="3" y="4"/>
                    <a:pt x="2"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 name="Google Shape;782;p29">
              <a:extLst>
                <a:ext uri="{FF2B5EF4-FFF2-40B4-BE49-F238E27FC236}">
                  <a16:creationId xmlns:a16="http://schemas.microsoft.com/office/drawing/2014/main" id="{2701350A-D765-3A3E-2C08-D6413050033D}"/>
                </a:ext>
              </a:extLst>
            </p:cNvPr>
            <p:cNvSpPr/>
            <p:nvPr/>
          </p:nvSpPr>
          <p:spPr>
            <a:xfrm>
              <a:off x="1406525" y="-872135"/>
              <a:ext cx="4320" cy="6120"/>
            </a:xfrm>
            <a:custGeom>
              <a:avLst/>
              <a:gdLst/>
              <a:ahLst/>
              <a:cxnLst/>
              <a:rect l="l" t="t" r="r" b="b"/>
              <a:pathLst>
                <a:path w="12" h="17" extrusionOk="0">
                  <a:moveTo>
                    <a:pt x="6" y="0"/>
                  </a:moveTo>
                  <a:cubicBezTo>
                    <a:pt x="0" y="5"/>
                    <a:pt x="0" y="16"/>
                    <a:pt x="9" y="16"/>
                  </a:cubicBezTo>
                  <a:lnTo>
                    <a:pt x="11" y="16"/>
                  </a:lnTo>
                  <a:lnTo>
                    <a:pt x="11" y="15"/>
                  </a:lnTo>
                  <a:cubicBezTo>
                    <a:pt x="9" y="10"/>
                    <a:pt x="8" y="5"/>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 name="Google Shape;783;p29">
              <a:extLst>
                <a:ext uri="{FF2B5EF4-FFF2-40B4-BE49-F238E27FC236}">
                  <a16:creationId xmlns:a16="http://schemas.microsoft.com/office/drawing/2014/main" id="{ADBA5CDD-5FB7-5997-376A-BF059DF79052}"/>
                </a:ext>
              </a:extLst>
            </p:cNvPr>
            <p:cNvSpPr/>
            <p:nvPr/>
          </p:nvSpPr>
          <p:spPr>
            <a:xfrm>
              <a:off x="1465205" y="-869975"/>
              <a:ext cx="2880" cy="720"/>
            </a:xfrm>
            <a:custGeom>
              <a:avLst/>
              <a:gdLst/>
              <a:ahLst/>
              <a:cxnLst/>
              <a:rect l="l" t="t" r="r" b="b"/>
              <a:pathLst>
                <a:path w="8" h="2" extrusionOk="0">
                  <a:moveTo>
                    <a:pt x="7" y="0"/>
                  </a:moveTo>
                  <a:lnTo>
                    <a:pt x="0" y="0"/>
                  </a:lnTo>
                  <a:lnTo>
                    <a:pt x="2" y="1"/>
                  </a:lnTo>
                  <a:lnTo>
                    <a:pt x="7" y="0"/>
                  </a:lnTo>
                </a:path>
              </a:pathLst>
            </a:custGeom>
            <a:solidFill>
              <a:schemeClr val="dk1"/>
            </a:solidFill>
            <a:ln>
              <a:noFill/>
            </a:ln>
          </p:spPr>
        </p:sp>
        <p:sp>
          <p:nvSpPr>
            <p:cNvPr id="784" name="Google Shape;784;p29">
              <a:extLst>
                <a:ext uri="{FF2B5EF4-FFF2-40B4-BE49-F238E27FC236}">
                  <a16:creationId xmlns:a16="http://schemas.microsoft.com/office/drawing/2014/main" id="{439B1F5B-8ABB-CCA6-BA96-40393C64909D}"/>
                </a:ext>
              </a:extLst>
            </p:cNvPr>
            <p:cNvSpPr/>
            <p:nvPr/>
          </p:nvSpPr>
          <p:spPr>
            <a:xfrm>
              <a:off x="2119325" y="-839375"/>
              <a:ext cx="44640" cy="4320"/>
            </a:xfrm>
            <a:custGeom>
              <a:avLst/>
              <a:gdLst/>
              <a:ahLst/>
              <a:cxnLst/>
              <a:rect l="l" t="t" r="r" b="b"/>
              <a:pathLst>
                <a:path w="124" h="12" extrusionOk="0">
                  <a:moveTo>
                    <a:pt x="123" y="11"/>
                  </a:moveTo>
                  <a:cubicBezTo>
                    <a:pt x="86" y="8"/>
                    <a:pt x="50" y="0"/>
                    <a:pt x="13" y="0"/>
                  </a:cubicBezTo>
                  <a:lnTo>
                    <a:pt x="0" y="0"/>
                  </a:lnTo>
                  <a:cubicBezTo>
                    <a:pt x="13" y="2"/>
                    <a:pt x="26" y="3"/>
                    <a:pt x="40" y="5"/>
                  </a:cubicBezTo>
                  <a:cubicBezTo>
                    <a:pt x="64" y="9"/>
                    <a:pt x="88" y="11"/>
                    <a:pt x="113" y="11"/>
                  </a:cubicBezTo>
                  <a:cubicBezTo>
                    <a:pt x="116" y="11"/>
                    <a:pt x="119" y="11"/>
                    <a:pt x="123"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 name="Google Shape;785;p29">
              <a:extLst>
                <a:ext uri="{FF2B5EF4-FFF2-40B4-BE49-F238E27FC236}">
                  <a16:creationId xmlns:a16="http://schemas.microsoft.com/office/drawing/2014/main" id="{73048F09-A645-7514-BF1D-A963B28DB410}"/>
                </a:ext>
              </a:extLst>
            </p:cNvPr>
            <p:cNvSpPr/>
            <p:nvPr/>
          </p:nvSpPr>
          <p:spPr>
            <a:xfrm>
              <a:off x="3013205" y="-848375"/>
              <a:ext cx="2520" cy="720"/>
            </a:xfrm>
            <a:custGeom>
              <a:avLst/>
              <a:gdLst/>
              <a:ahLst/>
              <a:cxnLst/>
              <a:rect l="l" t="t" r="r" b="b"/>
              <a:pathLst>
                <a:path w="7" h="2" extrusionOk="0">
                  <a:moveTo>
                    <a:pt x="6" y="0"/>
                  </a:moveTo>
                  <a:lnTo>
                    <a:pt x="0" y="1"/>
                  </a:lnTo>
                  <a:lnTo>
                    <a:pt x="6" y="1"/>
                  </a:lnTo>
                  <a:lnTo>
                    <a:pt x="6" y="0"/>
                  </a:lnTo>
                </a:path>
              </a:pathLst>
            </a:custGeom>
            <a:solidFill>
              <a:schemeClr val="dk1"/>
            </a:solidFill>
            <a:ln>
              <a:noFill/>
            </a:ln>
          </p:spPr>
        </p:sp>
        <p:sp>
          <p:nvSpPr>
            <p:cNvPr id="786" name="Google Shape;786;p29">
              <a:extLst>
                <a:ext uri="{FF2B5EF4-FFF2-40B4-BE49-F238E27FC236}">
                  <a16:creationId xmlns:a16="http://schemas.microsoft.com/office/drawing/2014/main" id="{A6EC0E3C-9C5A-F066-75E4-2C5897CF500D}"/>
                </a:ext>
              </a:extLst>
            </p:cNvPr>
            <p:cNvSpPr/>
            <p:nvPr/>
          </p:nvSpPr>
          <p:spPr>
            <a:xfrm>
              <a:off x="1566005" y="-855935"/>
              <a:ext cx="11520" cy="6120"/>
            </a:xfrm>
            <a:custGeom>
              <a:avLst/>
              <a:gdLst/>
              <a:ahLst/>
              <a:cxnLst/>
              <a:rect l="l" t="t" r="r" b="b"/>
              <a:pathLst>
                <a:path w="32" h="17" extrusionOk="0">
                  <a:moveTo>
                    <a:pt x="26" y="16"/>
                  </a:moveTo>
                  <a:cubicBezTo>
                    <a:pt x="27" y="12"/>
                    <a:pt x="29" y="8"/>
                    <a:pt x="31" y="4"/>
                  </a:cubicBezTo>
                  <a:lnTo>
                    <a:pt x="1" y="0"/>
                  </a:lnTo>
                  <a:cubicBezTo>
                    <a:pt x="1" y="6"/>
                    <a:pt x="0" y="11"/>
                    <a:pt x="0" y="16"/>
                  </a:cubicBezTo>
                  <a:lnTo>
                    <a:pt x="26" y="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 name="Google Shape;787;p29">
              <a:extLst>
                <a:ext uri="{FF2B5EF4-FFF2-40B4-BE49-F238E27FC236}">
                  <a16:creationId xmlns:a16="http://schemas.microsoft.com/office/drawing/2014/main" id="{4A3BA7F1-A574-2B12-D01B-F0BD8BF04406}"/>
                </a:ext>
              </a:extLst>
            </p:cNvPr>
            <p:cNvSpPr/>
            <p:nvPr/>
          </p:nvSpPr>
          <p:spPr>
            <a:xfrm>
              <a:off x="1836005" y="-840455"/>
              <a:ext cx="3240" cy="720"/>
            </a:xfrm>
            <a:custGeom>
              <a:avLst/>
              <a:gdLst/>
              <a:ahLst/>
              <a:cxnLst/>
              <a:rect l="l" t="t" r="r" b="b"/>
              <a:pathLst>
                <a:path w="9" h="2" extrusionOk="0">
                  <a:moveTo>
                    <a:pt x="8" y="1"/>
                  </a:moveTo>
                  <a:lnTo>
                    <a:pt x="0" y="0"/>
                  </a:lnTo>
                  <a:lnTo>
                    <a:pt x="0" y="1"/>
                  </a:lnTo>
                  <a:lnTo>
                    <a:pt x="8" y="1"/>
                  </a:lnTo>
                </a:path>
              </a:pathLst>
            </a:custGeom>
            <a:solidFill>
              <a:schemeClr val="dk1"/>
            </a:solidFill>
            <a:ln>
              <a:noFill/>
            </a:ln>
          </p:spPr>
        </p:sp>
        <p:sp>
          <p:nvSpPr>
            <p:cNvPr id="788" name="Google Shape;788;p29">
              <a:extLst>
                <a:ext uri="{FF2B5EF4-FFF2-40B4-BE49-F238E27FC236}">
                  <a16:creationId xmlns:a16="http://schemas.microsoft.com/office/drawing/2014/main" id="{914EC8CA-E217-D587-5D90-9EA884D1D459}"/>
                </a:ext>
              </a:extLst>
            </p:cNvPr>
            <p:cNvSpPr/>
            <p:nvPr/>
          </p:nvSpPr>
          <p:spPr>
            <a:xfrm>
              <a:off x="1768325" y="-844055"/>
              <a:ext cx="63000" cy="4680"/>
            </a:xfrm>
            <a:custGeom>
              <a:avLst/>
              <a:gdLst/>
              <a:ahLst/>
              <a:cxnLst/>
              <a:rect l="l" t="t" r="r" b="b"/>
              <a:pathLst>
                <a:path w="175" h="13" extrusionOk="0">
                  <a:moveTo>
                    <a:pt x="11" y="0"/>
                  </a:moveTo>
                  <a:cubicBezTo>
                    <a:pt x="27" y="0"/>
                    <a:pt x="44" y="4"/>
                    <a:pt x="60" y="6"/>
                  </a:cubicBezTo>
                  <a:cubicBezTo>
                    <a:pt x="73" y="8"/>
                    <a:pt x="87" y="10"/>
                    <a:pt x="101" y="11"/>
                  </a:cubicBezTo>
                  <a:cubicBezTo>
                    <a:pt x="101" y="8"/>
                    <a:pt x="102" y="6"/>
                    <a:pt x="103" y="4"/>
                  </a:cubicBezTo>
                  <a:cubicBezTo>
                    <a:pt x="104" y="3"/>
                    <a:pt x="105" y="2"/>
                    <a:pt x="105" y="2"/>
                  </a:cubicBezTo>
                  <a:cubicBezTo>
                    <a:pt x="106" y="1"/>
                    <a:pt x="107" y="1"/>
                    <a:pt x="108" y="1"/>
                  </a:cubicBezTo>
                  <a:cubicBezTo>
                    <a:pt x="109" y="1"/>
                    <a:pt x="110" y="1"/>
                    <a:pt x="111" y="2"/>
                  </a:cubicBezTo>
                  <a:cubicBezTo>
                    <a:pt x="112" y="2"/>
                    <a:pt x="113" y="3"/>
                    <a:pt x="113" y="4"/>
                  </a:cubicBezTo>
                  <a:cubicBezTo>
                    <a:pt x="114" y="6"/>
                    <a:pt x="115" y="9"/>
                    <a:pt x="116" y="12"/>
                  </a:cubicBezTo>
                  <a:lnTo>
                    <a:pt x="172" y="12"/>
                  </a:lnTo>
                  <a:cubicBezTo>
                    <a:pt x="172" y="11"/>
                    <a:pt x="173" y="10"/>
                    <a:pt x="174" y="8"/>
                  </a:cubicBezTo>
                  <a:lnTo>
                    <a:pt x="168" y="8"/>
                  </a:lnTo>
                  <a:cubicBezTo>
                    <a:pt x="134" y="4"/>
                    <a:pt x="99" y="1"/>
                    <a:pt x="64" y="1"/>
                  </a:cubicBezTo>
                  <a:cubicBezTo>
                    <a:pt x="53" y="1"/>
                    <a:pt x="42" y="2"/>
                    <a:pt x="31" y="2"/>
                  </a:cubicBezTo>
                  <a:cubicBezTo>
                    <a:pt x="20" y="2"/>
                    <a:pt x="11" y="2"/>
                    <a:pt x="0" y="0"/>
                  </a:cubicBezTo>
                  <a:lnTo>
                    <a:pt x="1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 name="Google Shape;789;p29">
              <a:extLst>
                <a:ext uri="{FF2B5EF4-FFF2-40B4-BE49-F238E27FC236}">
                  <a16:creationId xmlns:a16="http://schemas.microsoft.com/office/drawing/2014/main" id="{2874412F-DDA7-F7D2-09E6-4248B92D57D2}"/>
                </a:ext>
              </a:extLst>
            </p:cNvPr>
            <p:cNvSpPr/>
            <p:nvPr/>
          </p:nvSpPr>
          <p:spPr>
            <a:xfrm>
              <a:off x="2907365" y="-851255"/>
              <a:ext cx="36360" cy="4320"/>
            </a:xfrm>
            <a:custGeom>
              <a:avLst/>
              <a:gdLst/>
              <a:ahLst/>
              <a:cxnLst/>
              <a:rect l="l" t="t" r="r" b="b"/>
              <a:pathLst>
                <a:path w="101" h="12" extrusionOk="0">
                  <a:moveTo>
                    <a:pt x="0" y="11"/>
                  </a:moveTo>
                  <a:cubicBezTo>
                    <a:pt x="34" y="9"/>
                    <a:pt x="67" y="5"/>
                    <a:pt x="100" y="0"/>
                  </a:cubicBezTo>
                  <a:cubicBezTo>
                    <a:pt x="67" y="0"/>
                    <a:pt x="33" y="4"/>
                    <a:pt x="0"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 name="Google Shape;790;p29">
              <a:extLst>
                <a:ext uri="{FF2B5EF4-FFF2-40B4-BE49-F238E27FC236}">
                  <a16:creationId xmlns:a16="http://schemas.microsoft.com/office/drawing/2014/main" id="{A626791E-E5D5-2B9E-9A00-056D3D9CD035}"/>
                </a:ext>
              </a:extLst>
            </p:cNvPr>
            <p:cNvSpPr/>
            <p:nvPr/>
          </p:nvSpPr>
          <p:spPr>
            <a:xfrm>
              <a:off x="1584005" y="-853775"/>
              <a:ext cx="6480" cy="4320"/>
            </a:xfrm>
            <a:custGeom>
              <a:avLst/>
              <a:gdLst/>
              <a:ahLst/>
              <a:cxnLst/>
              <a:rect l="l" t="t" r="r" b="b"/>
              <a:pathLst>
                <a:path w="18" h="12" extrusionOk="0">
                  <a:moveTo>
                    <a:pt x="7" y="11"/>
                  </a:moveTo>
                  <a:lnTo>
                    <a:pt x="17" y="11"/>
                  </a:lnTo>
                  <a:cubicBezTo>
                    <a:pt x="17" y="8"/>
                    <a:pt x="17" y="5"/>
                    <a:pt x="17" y="2"/>
                  </a:cubicBezTo>
                  <a:lnTo>
                    <a:pt x="0" y="0"/>
                  </a:lnTo>
                  <a:cubicBezTo>
                    <a:pt x="1" y="3"/>
                    <a:pt x="2" y="7"/>
                    <a:pt x="2" y="10"/>
                  </a:cubicBezTo>
                  <a:lnTo>
                    <a:pt x="2" y="11"/>
                  </a:lnTo>
                  <a:lnTo>
                    <a:pt x="7"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 name="Google Shape;791;p29">
              <a:extLst>
                <a:ext uri="{FF2B5EF4-FFF2-40B4-BE49-F238E27FC236}">
                  <a16:creationId xmlns:a16="http://schemas.microsoft.com/office/drawing/2014/main" id="{705B6A6A-87AB-E0ED-ACBE-B502830C862B}"/>
                </a:ext>
              </a:extLst>
            </p:cNvPr>
            <p:cNvSpPr/>
            <p:nvPr/>
          </p:nvSpPr>
          <p:spPr>
            <a:xfrm>
              <a:off x="1519205" y="-857735"/>
              <a:ext cx="23040" cy="6480"/>
            </a:xfrm>
            <a:custGeom>
              <a:avLst/>
              <a:gdLst/>
              <a:ahLst/>
              <a:cxnLst/>
              <a:rect l="l" t="t" r="r" b="b"/>
              <a:pathLst>
                <a:path w="64" h="18" extrusionOk="0">
                  <a:moveTo>
                    <a:pt x="44" y="16"/>
                  </a:moveTo>
                  <a:lnTo>
                    <a:pt x="63" y="17"/>
                  </a:lnTo>
                  <a:cubicBezTo>
                    <a:pt x="63" y="12"/>
                    <a:pt x="63" y="7"/>
                    <a:pt x="63" y="2"/>
                  </a:cubicBezTo>
                  <a:cubicBezTo>
                    <a:pt x="63" y="1"/>
                    <a:pt x="63" y="1"/>
                    <a:pt x="63" y="1"/>
                  </a:cubicBezTo>
                  <a:lnTo>
                    <a:pt x="63" y="0"/>
                  </a:lnTo>
                  <a:lnTo>
                    <a:pt x="50" y="0"/>
                  </a:lnTo>
                  <a:lnTo>
                    <a:pt x="0" y="0"/>
                  </a:lnTo>
                  <a:cubicBezTo>
                    <a:pt x="0" y="4"/>
                    <a:pt x="0" y="8"/>
                    <a:pt x="0" y="12"/>
                  </a:cubicBezTo>
                  <a:lnTo>
                    <a:pt x="25" y="15"/>
                  </a:lnTo>
                  <a:cubicBezTo>
                    <a:pt x="26" y="14"/>
                    <a:pt x="26" y="14"/>
                    <a:pt x="26" y="14"/>
                  </a:cubicBezTo>
                  <a:cubicBezTo>
                    <a:pt x="27" y="12"/>
                    <a:pt x="27" y="11"/>
                    <a:pt x="29" y="10"/>
                  </a:cubicBezTo>
                  <a:cubicBezTo>
                    <a:pt x="31" y="9"/>
                    <a:pt x="33" y="9"/>
                    <a:pt x="35" y="9"/>
                  </a:cubicBezTo>
                  <a:cubicBezTo>
                    <a:pt x="36" y="9"/>
                    <a:pt x="38" y="9"/>
                    <a:pt x="40" y="10"/>
                  </a:cubicBezTo>
                  <a:cubicBezTo>
                    <a:pt x="42" y="11"/>
                    <a:pt x="42" y="12"/>
                    <a:pt x="43" y="14"/>
                  </a:cubicBezTo>
                  <a:cubicBezTo>
                    <a:pt x="43" y="15"/>
                    <a:pt x="44" y="15"/>
                    <a:pt x="44"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 name="Google Shape;792;p29">
              <a:extLst>
                <a:ext uri="{FF2B5EF4-FFF2-40B4-BE49-F238E27FC236}">
                  <a16:creationId xmlns:a16="http://schemas.microsoft.com/office/drawing/2014/main" id="{32ACE0D8-05B0-7847-E0BB-607FEBC311C5}"/>
                </a:ext>
              </a:extLst>
            </p:cNvPr>
            <p:cNvSpPr/>
            <p:nvPr/>
          </p:nvSpPr>
          <p:spPr>
            <a:xfrm>
              <a:off x="1482845" y="-857735"/>
              <a:ext cx="27000" cy="3600"/>
            </a:xfrm>
            <a:custGeom>
              <a:avLst/>
              <a:gdLst/>
              <a:ahLst/>
              <a:cxnLst/>
              <a:rect l="l" t="t" r="r" b="b"/>
              <a:pathLst>
                <a:path w="75" h="10" extrusionOk="0">
                  <a:moveTo>
                    <a:pt x="39" y="5"/>
                  </a:moveTo>
                  <a:cubicBezTo>
                    <a:pt x="40" y="4"/>
                    <a:pt x="41" y="4"/>
                    <a:pt x="42" y="3"/>
                  </a:cubicBezTo>
                  <a:cubicBezTo>
                    <a:pt x="43" y="2"/>
                    <a:pt x="45" y="2"/>
                    <a:pt x="47" y="2"/>
                  </a:cubicBezTo>
                  <a:cubicBezTo>
                    <a:pt x="49" y="2"/>
                    <a:pt x="50" y="2"/>
                    <a:pt x="52" y="3"/>
                  </a:cubicBezTo>
                  <a:cubicBezTo>
                    <a:pt x="54" y="4"/>
                    <a:pt x="55" y="5"/>
                    <a:pt x="56" y="7"/>
                  </a:cubicBezTo>
                  <a:lnTo>
                    <a:pt x="74" y="9"/>
                  </a:lnTo>
                  <a:cubicBezTo>
                    <a:pt x="74" y="6"/>
                    <a:pt x="74" y="3"/>
                    <a:pt x="74" y="0"/>
                  </a:cubicBezTo>
                  <a:cubicBezTo>
                    <a:pt x="54" y="0"/>
                    <a:pt x="35" y="0"/>
                    <a:pt x="14" y="0"/>
                  </a:cubicBezTo>
                  <a:lnTo>
                    <a:pt x="0" y="0"/>
                  </a:lnTo>
                  <a:lnTo>
                    <a:pt x="39"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 name="Google Shape;793;p29">
              <a:extLst>
                <a:ext uri="{FF2B5EF4-FFF2-40B4-BE49-F238E27FC236}">
                  <a16:creationId xmlns:a16="http://schemas.microsoft.com/office/drawing/2014/main" id="{52943240-CF2D-AADC-2D35-206F89F63472}"/>
                </a:ext>
              </a:extLst>
            </p:cNvPr>
            <p:cNvSpPr/>
            <p:nvPr/>
          </p:nvSpPr>
          <p:spPr>
            <a:xfrm>
              <a:off x="3023645" y="-850175"/>
              <a:ext cx="4320" cy="2160"/>
            </a:xfrm>
            <a:custGeom>
              <a:avLst/>
              <a:gdLst/>
              <a:ahLst/>
              <a:cxnLst/>
              <a:rect l="l" t="t" r="r" b="b"/>
              <a:pathLst>
                <a:path w="12" h="6" extrusionOk="0">
                  <a:moveTo>
                    <a:pt x="0" y="1"/>
                  </a:moveTo>
                  <a:cubicBezTo>
                    <a:pt x="0" y="2"/>
                    <a:pt x="0" y="3"/>
                    <a:pt x="0" y="5"/>
                  </a:cubicBezTo>
                  <a:lnTo>
                    <a:pt x="1" y="5"/>
                  </a:lnTo>
                  <a:cubicBezTo>
                    <a:pt x="4" y="5"/>
                    <a:pt x="6" y="4"/>
                    <a:pt x="8" y="3"/>
                  </a:cubicBezTo>
                  <a:cubicBezTo>
                    <a:pt x="9" y="2"/>
                    <a:pt x="10" y="1"/>
                    <a:pt x="11" y="0"/>
                  </a:cubicBezTo>
                  <a:cubicBezTo>
                    <a:pt x="7" y="0"/>
                    <a:pt x="4" y="1"/>
                    <a:pt x="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 name="Google Shape;794;p29">
              <a:extLst>
                <a:ext uri="{FF2B5EF4-FFF2-40B4-BE49-F238E27FC236}">
                  <a16:creationId xmlns:a16="http://schemas.microsoft.com/office/drawing/2014/main" id="{9E90F2E4-DFC5-FE87-4B8F-83073EB41E77}"/>
                </a:ext>
              </a:extLst>
            </p:cNvPr>
            <p:cNvSpPr/>
            <p:nvPr/>
          </p:nvSpPr>
          <p:spPr>
            <a:xfrm>
              <a:off x="2266565" y="-822455"/>
              <a:ext cx="26640" cy="2160"/>
            </a:xfrm>
            <a:custGeom>
              <a:avLst/>
              <a:gdLst/>
              <a:ahLst/>
              <a:cxnLst/>
              <a:rect l="l" t="t" r="r" b="b"/>
              <a:pathLst>
                <a:path w="74" h="6" extrusionOk="0">
                  <a:moveTo>
                    <a:pt x="34" y="4"/>
                  </a:moveTo>
                  <a:cubicBezTo>
                    <a:pt x="34" y="3"/>
                    <a:pt x="35" y="1"/>
                    <a:pt x="36" y="1"/>
                  </a:cubicBezTo>
                  <a:cubicBezTo>
                    <a:pt x="38" y="0"/>
                    <a:pt x="39" y="0"/>
                    <a:pt x="41" y="0"/>
                  </a:cubicBezTo>
                  <a:cubicBezTo>
                    <a:pt x="42" y="0"/>
                    <a:pt x="44" y="1"/>
                    <a:pt x="45" y="1"/>
                  </a:cubicBezTo>
                  <a:cubicBezTo>
                    <a:pt x="46" y="2"/>
                    <a:pt x="47" y="3"/>
                    <a:pt x="48" y="4"/>
                  </a:cubicBezTo>
                  <a:lnTo>
                    <a:pt x="73" y="2"/>
                  </a:lnTo>
                  <a:cubicBezTo>
                    <a:pt x="73" y="2"/>
                    <a:pt x="73" y="1"/>
                    <a:pt x="73" y="0"/>
                  </a:cubicBezTo>
                  <a:lnTo>
                    <a:pt x="65" y="0"/>
                  </a:lnTo>
                  <a:cubicBezTo>
                    <a:pt x="44" y="0"/>
                    <a:pt x="22" y="0"/>
                    <a:pt x="0" y="0"/>
                  </a:cubicBezTo>
                  <a:cubicBezTo>
                    <a:pt x="0" y="1"/>
                    <a:pt x="1" y="1"/>
                    <a:pt x="1" y="2"/>
                  </a:cubicBezTo>
                  <a:cubicBezTo>
                    <a:pt x="2" y="3"/>
                    <a:pt x="2" y="4"/>
                    <a:pt x="3" y="5"/>
                  </a:cubicBezTo>
                  <a:lnTo>
                    <a:pt x="34"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795;p29">
              <a:extLst>
                <a:ext uri="{FF2B5EF4-FFF2-40B4-BE49-F238E27FC236}">
                  <a16:creationId xmlns:a16="http://schemas.microsoft.com/office/drawing/2014/main" id="{945C0B54-7EBD-A493-7D26-7F77506BD134}"/>
                </a:ext>
              </a:extLst>
            </p:cNvPr>
            <p:cNvSpPr/>
            <p:nvPr/>
          </p:nvSpPr>
          <p:spPr>
            <a:xfrm>
              <a:off x="1752125" y="-845855"/>
              <a:ext cx="7920" cy="1080"/>
            </a:xfrm>
            <a:custGeom>
              <a:avLst/>
              <a:gdLst/>
              <a:ahLst/>
              <a:cxnLst/>
              <a:rect l="l" t="t" r="r" b="b"/>
              <a:pathLst>
                <a:path w="22" h="3" extrusionOk="0">
                  <a:moveTo>
                    <a:pt x="21" y="2"/>
                  </a:moveTo>
                  <a:lnTo>
                    <a:pt x="0" y="0"/>
                  </a:lnTo>
                  <a:lnTo>
                    <a:pt x="21" y="2"/>
                  </a:lnTo>
                </a:path>
              </a:pathLst>
            </a:custGeom>
            <a:solidFill>
              <a:schemeClr val="dk1"/>
            </a:solidFill>
            <a:ln>
              <a:noFill/>
            </a:ln>
          </p:spPr>
        </p:sp>
        <p:sp>
          <p:nvSpPr>
            <p:cNvPr id="796" name="Google Shape;796;p29">
              <a:extLst>
                <a:ext uri="{FF2B5EF4-FFF2-40B4-BE49-F238E27FC236}">
                  <a16:creationId xmlns:a16="http://schemas.microsoft.com/office/drawing/2014/main" id="{B51AC568-9E1A-1E73-36A2-D6CB2680D2BA}"/>
                </a:ext>
              </a:extLst>
            </p:cNvPr>
            <p:cNvSpPr/>
            <p:nvPr/>
          </p:nvSpPr>
          <p:spPr>
            <a:xfrm>
              <a:off x="1596605" y="-852335"/>
              <a:ext cx="6840" cy="3240"/>
            </a:xfrm>
            <a:custGeom>
              <a:avLst/>
              <a:gdLst/>
              <a:ahLst/>
              <a:cxnLst/>
              <a:rect l="l" t="t" r="r" b="b"/>
              <a:pathLst>
                <a:path w="19" h="9" extrusionOk="0">
                  <a:moveTo>
                    <a:pt x="18" y="8"/>
                  </a:moveTo>
                  <a:cubicBezTo>
                    <a:pt x="18" y="6"/>
                    <a:pt x="18" y="4"/>
                    <a:pt x="18" y="2"/>
                  </a:cubicBezTo>
                  <a:lnTo>
                    <a:pt x="0" y="0"/>
                  </a:lnTo>
                  <a:cubicBezTo>
                    <a:pt x="0" y="3"/>
                    <a:pt x="0" y="5"/>
                    <a:pt x="0" y="7"/>
                  </a:cubicBezTo>
                  <a:lnTo>
                    <a:pt x="18" y="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29">
              <a:extLst>
                <a:ext uri="{FF2B5EF4-FFF2-40B4-BE49-F238E27FC236}">
                  <a16:creationId xmlns:a16="http://schemas.microsoft.com/office/drawing/2014/main" id="{F37A9BF2-3A86-9309-F480-84CCDD39F90A}"/>
                </a:ext>
              </a:extLst>
            </p:cNvPr>
            <p:cNvSpPr/>
            <p:nvPr/>
          </p:nvSpPr>
          <p:spPr>
            <a:xfrm>
              <a:off x="1711445" y="-847655"/>
              <a:ext cx="7920" cy="720"/>
            </a:xfrm>
            <a:custGeom>
              <a:avLst/>
              <a:gdLst/>
              <a:ahLst/>
              <a:cxnLst/>
              <a:rect l="l" t="t" r="r" b="b"/>
              <a:pathLst>
                <a:path w="22" h="2" extrusionOk="0">
                  <a:moveTo>
                    <a:pt x="21" y="1"/>
                  </a:moveTo>
                  <a:lnTo>
                    <a:pt x="0" y="0"/>
                  </a:lnTo>
                  <a:lnTo>
                    <a:pt x="0" y="1"/>
                  </a:lnTo>
                  <a:lnTo>
                    <a:pt x="21" y="1"/>
                  </a:lnTo>
                </a:path>
              </a:pathLst>
            </a:custGeom>
            <a:solidFill>
              <a:schemeClr val="dk1"/>
            </a:solidFill>
            <a:ln>
              <a:noFill/>
            </a:ln>
          </p:spPr>
        </p:sp>
        <p:sp>
          <p:nvSpPr>
            <p:cNvPr id="798" name="Google Shape;798;p29">
              <a:extLst>
                <a:ext uri="{FF2B5EF4-FFF2-40B4-BE49-F238E27FC236}">
                  <a16:creationId xmlns:a16="http://schemas.microsoft.com/office/drawing/2014/main" id="{552A97FE-FB6D-EDFE-8C19-21BF4D6A8368}"/>
                </a:ext>
              </a:extLst>
            </p:cNvPr>
            <p:cNvSpPr/>
            <p:nvPr/>
          </p:nvSpPr>
          <p:spPr>
            <a:xfrm>
              <a:off x="1550165" y="-857375"/>
              <a:ext cx="7200" cy="6840"/>
            </a:xfrm>
            <a:custGeom>
              <a:avLst/>
              <a:gdLst/>
              <a:ahLst/>
              <a:cxnLst/>
              <a:rect l="l" t="t" r="r" b="b"/>
              <a:pathLst>
                <a:path w="20" h="19" extrusionOk="0">
                  <a:moveTo>
                    <a:pt x="17" y="18"/>
                  </a:moveTo>
                  <a:cubicBezTo>
                    <a:pt x="17" y="15"/>
                    <a:pt x="17" y="11"/>
                    <a:pt x="18" y="8"/>
                  </a:cubicBezTo>
                  <a:cubicBezTo>
                    <a:pt x="19" y="6"/>
                    <a:pt x="19" y="4"/>
                    <a:pt x="19" y="2"/>
                  </a:cubicBezTo>
                  <a:lnTo>
                    <a:pt x="0" y="0"/>
                  </a:lnTo>
                  <a:cubicBezTo>
                    <a:pt x="0" y="6"/>
                    <a:pt x="0" y="12"/>
                    <a:pt x="0" y="17"/>
                  </a:cubicBezTo>
                  <a:lnTo>
                    <a:pt x="17" y="1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 name="Google Shape;799;p29">
              <a:extLst>
                <a:ext uri="{FF2B5EF4-FFF2-40B4-BE49-F238E27FC236}">
                  <a16:creationId xmlns:a16="http://schemas.microsoft.com/office/drawing/2014/main" id="{070A2C5C-9FB4-A779-BA21-2F2BA479E198}"/>
                </a:ext>
              </a:extLst>
            </p:cNvPr>
            <p:cNvSpPr/>
            <p:nvPr/>
          </p:nvSpPr>
          <p:spPr>
            <a:xfrm>
              <a:off x="1675085" y="-849815"/>
              <a:ext cx="13320" cy="2880"/>
            </a:xfrm>
            <a:custGeom>
              <a:avLst/>
              <a:gdLst/>
              <a:ahLst/>
              <a:cxnLst/>
              <a:rect l="l" t="t" r="r" b="b"/>
              <a:pathLst>
                <a:path w="37" h="8" extrusionOk="0">
                  <a:moveTo>
                    <a:pt x="3" y="7"/>
                  </a:moveTo>
                  <a:lnTo>
                    <a:pt x="22" y="7"/>
                  </a:lnTo>
                  <a:lnTo>
                    <a:pt x="33" y="7"/>
                  </a:lnTo>
                  <a:cubicBezTo>
                    <a:pt x="34" y="5"/>
                    <a:pt x="35" y="3"/>
                    <a:pt x="36" y="0"/>
                  </a:cubicBezTo>
                  <a:lnTo>
                    <a:pt x="0" y="0"/>
                  </a:lnTo>
                  <a:cubicBezTo>
                    <a:pt x="1" y="1"/>
                    <a:pt x="1" y="2"/>
                    <a:pt x="2" y="3"/>
                  </a:cubicBezTo>
                  <a:cubicBezTo>
                    <a:pt x="3" y="4"/>
                    <a:pt x="3" y="5"/>
                    <a:pt x="3" y="6"/>
                  </a:cubicBezTo>
                  <a:cubicBezTo>
                    <a:pt x="3" y="7"/>
                    <a:pt x="3" y="7"/>
                    <a:pt x="3"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 name="Google Shape;800;p29">
              <a:extLst>
                <a:ext uri="{FF2B5EF4-FFF2-40B4-BE49-F238E27FC236}">
                  <a16:creationId xmlns:a16="http://schemas.microsoft.com/office/drawing/2014/main" id="{D728F61B-399B-3DEB-D768-408870A75EA0}"/>
                </a:ext>
              </a:extLst>
            </p:cNvPr>
            <p:cNvSpPr/>
            <p:nvPr/>
          </p:nvSpPr>
          <p:spPr>
            <a:xfrm>
              <a:off x="1692725" y="-849095"/>
              <a:ext cx="11520" cy="2880"/>
            </a:xfrm>
            <a:custGeom>
              <a:avLst/>
              <a:gdLst/>
              <a:ahLst/>
              <a:cxnLst/>
              <a:rect l="l" t="t" r="r" b="b"/>
              <a:pathLst>
                <a:path w="32" h="8" extrusionOk="0">
                  <a:moveTo>
                    <a:pt x="31" y="6"/>
                  </a:moveTo>
                  <a:cubicBezTo>
                    <a:pt x="31" y="5"/>
                    <a:pt x="31" y="4"/>
                    <a:pt x="31" y="2"/>
                  </a:cubicBezTo>
                  <a:cubicBezTo>
                    <a:pt x="20" y="2"/>
                    <a:pt x="11" y="1"/>
                    <a:pt x="0" y="0"/>
                  </a:cubicBezTo>
                  <a:cubicBezTo>
                    <a:pt x="1" y="2"/>
                    <a:pt x="2" y="4"/>
                    <a:pt x="3" y="7"/>
                  </a:cubicBezTo>
                  <a:lnTo>
                    <a:pt x="31"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801;p29">
              <a:extLst>
                <a:ext uri="{FF2B5EF4-FFF2-40B4-BE49-F238E27FC236}">
                  <a16:creationId xmlns:a16="http://schemas.microsoft.com/office/drawing/2014/main" id="{95BFC7B0-F489-EE9A-8C59-D0D6A1699435}"/>
                </a:ext>
              </a:extLst>
            </p:cNvPr>
            <p:cNvSpPr/>
            <p:nvPr/>
          </p:nvSpPr>
          <p:spPr>
            <a:xfrm>
              <a:off x="2667965" y="-836495"/>
              <a:ext cx="97200" cy="1440"/>
            </a:xfrm>
            <a:custGeom>
              <a:avLst/>
              <a:gdLst/>
              <a:ahLst/>
              <a:cxnLst/>
              <a:rect l="l" t="t" r="r" b="b"/>
              <a:pathLst>
                <a:path w="270" h="4" extrusionOk="0">
                  <a:moveTo>
                    <a:pt x="269" y="0"/>
                  </a:moveTo>
                  <a:cubicBezTo>
                    <a:pt x="192" y="0"/>
                    <a:pt x="116" y="0"/>
                    <a:pt x="39" y="0"/>
                  </a:cubicBezTo>
                  <a:lnTo>
                    <a:pt x="0" y="0"/>
                  </a:lnTo>
                  <a:lnTo>
                    <a:pt x="48" y="0"/>
                  </a:lnTo>
                  <a:cubicBezTo>
                    <a:pt x="124" y="1"/>
                    <a:pt x="196" y="3"/>
                    <a:pt x="26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 name="Google Shape;802;p29">
              <a:extLst>
                <a:ext uri="{FF2B5EF4-FFF2-40B4-BE49-F238E27FC236}">
                  <a16:creationId xmlns:a16="http://schemas.microsoft.com/office/drawing/2014/main" id="{F5B42425-C8AE-4331-086F-69CC7F555CEF}"/>
                </a:ext>
              </a:extLst>
            </p:cNvPr>
            <p:cNvSpPr/>
            <p:nvPr/>
          </p:nvSpPr>
          <p:spPr>
            <a:xfrm>
              <a:off x="1610285" y="-850895"/>
              <a:ext cx="17640" cy="2520"/>
            </a:xfrm>
            <a:custGeom>
              <a:avLst/>
              <a:gdLst/>
              <a:ahLst/>
              <a:cxnLst/>
              <a:rect l="l" t="t" r="r" b="b"/>
              <a:pathLst>
                <a:path w="49" h="7" extrusionOk="0">
                  <a:moveTo>
                    <a:pt x="48" y="6"/>
                  </a:moveTo>
                  <a:cubicBezTo>
                    <a:pt x="48" y="5"/>
                    <a:pt x="48" y="4"/>
                    <a:pt x="48" y="3"/>
                  </a:cubicBezTo>
                  <a:cubicBezTo>
                    <a:pt x="32" y="3"/>
                    <a:pt x="15" y="2"/>
                    <a:pt x="0" y="0"/>
                  </a:cubicBezTo>
                  <a:cubicBezTo>
                    <a:pt x="0" y="2"/>
                    <a:pt x="0" y="3"/>
                    <a:pt x="0" y="4"/>
                  </a:cubicBezTo>
                  <a:lnTo>
                    <a:pt x="48"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 name="Google Shape;803;p29">
              <a:extLst>
                <a:ext uri="{FF2B5EF4-FFF2-40B4-BE49-F238E27FC236}">
                  <a16:creationId xmlns:a16="http://schemas.microsoft.com/office/drawing/2014/main" id="{D9C90482-8CDD-117D-9812-4A0C4622CC8A}"/>
                </a:ext>
              </a:extLst>
            </p:cNvPr>
            <p:cNvSpPr/>
            <p:nvPr/>
          </p:nvSpPr>
          <p:spPr>
            <a:xfrm>
              <a:off x="2530445" y="-838295"/>
              <a:ext cx="9360" cy="360"/>
            </a:xfrm>
            <a:custGeom>
              <a:avLst/>
              <a:gdLst/>
              <a:ahLst/>
              <a:cxnLst/>
              <a:rect l="l" t="t" r="r" b="b"/>
              <a:pathLst>
                <a:path w="26" h="1" extrusionOk="0">
                  <a:moveTo>
                    <a:pt x="0" y="0"/>
                  </a:moveTo>
                  <a:lnTo>
                    <a:pt x="25" y="0"/>
                  </a:lnTo>
                  <a:cubicBezTo>
                    <a:pt x="17" y="0"/>
                    <a:pt x="9"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 name="Google Shape;804;p29">
              <a:extLst>
                <a:ext uri="{FF2B5EF4-FFF2-40B4-BE49-F238E27FC236}">
                  <a16:creationId xmlns:a16="http://schemas.microsoft.com/office/drawing/2014/main" id="{4BDDF850-7900-EB69-C11F-D92EFACDA7DB}"/>
                </a:ext>
              </a:extLst>
            </p:cNvPr>
            <p:cNvSpPr/>
            <p:nvPr/>
          </p:nvSpPr>
          <p:spPr>
            <a:xfrm>
              <a:off x="1635125" y="-849455"/>
              <a:ext cx="37080" cy="2520"/>
            </a:xfrm>
            <a:custGeom>
              <a:avLst/>
              <a:gdLst/>
              <a:ahLst/>
              <a:cxnLst/>
              <a:rect l="l" t="t" r="r" b="b"/>
              <a:pathLst>
                <a:path w="103" h="7" extrusionOk="0">
                  <a:moveTo>
                    <a:pt x="34" y="5"/>
                  </a:moveTo>
                  <a:cubicBezTo>
                    <a:pt x="34" y="4"/>
                    <a:pt x="35" y="3"/>
                    <a:pt x="37" y="2"/>
                  </a:cubicBezTo>
                  <a:cubicBezTo>
                    <a:pt x="38" y="1"/>
                    <a:pt x="40" y="1"/>
                    <a:pt x="42" y="1"/>
                  </a:cubicBezTo>
                  <a:cubicBezTo>
                    <a:pt x="44" y="1"/>
                    <a:pt x="46" y="1"/>
                    <a:pt x="47" y="2"/>
                  </a:cubicBezTo>
                  <a:cubicBezTo>
                    <a:pt x="48" y="3"/>
                    <a:pt x="49" y="4"/>
                    <a:pt x="50" y="5"/>
                  </a:cubicBezTo>
                  <a:lnTo>
                    <a:pt x="97" y="6"/>
                  </a:lnTo>
                  <a:cubicBezTo>
                    <a:pt x="97" y="5"/>
                    <a:pt x="98" y="4"/>
                    <a:pt x="98" y="3"/>
                  </a:cubicBezTo>
                  <a:cubicBezTo>
                    <a:pt x="99" y="2"/>
                    <a:pt x="100" y="1"/>
                    <a:pt x="101" y="0"/>
                  </a:cubicBezTo>
                  <a:cubicBezTo>
                    <a:pt x="102" y="0"/>
                    <a:pt x="102" y="0"/>
                    <a:pt x="102" y="0"/>
                  </a:cubicBezTo>
                  <a:lnTo>
                    <a:pt x="0" y="0"/>
                  </a:lnTo>
                  <a:cubicBezTo>
                    <a:pt x="0" y="1"/>
                    <a:pt x="0" y="2"/>
                    <a:pt x="0" y="3"/>
                  </a:cubicBezTo>
                  <a:lnTo>
                    <a:pt x="34"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29">
              <a:extLst>
                <a:ext uri="{FF2B5EF4-FFF2-40B4-BE49-F238E27FC236}">
                  <a16:creationId xmlns:a16="http://schemas.microsoft.com/office/drawing/2014/main" id="{C0DEC437-C7AF-0F29-FB66-2D34A97A8B85}"/>
                </a:ext>
              </a:extLst>
            </p:cNvPr>
            <p:cNvSpPr/>
            <p:nvPr/>
          </p:nvSpPr>
          <p:spPr>
            <a:xfrm>
              <a:off x="1421645" y="-709775"/>
              <a:ext cx="2520" cy="5760"/>
            </a:xfrm>
            <a:custGeom>
              <a:avLst/>
              <a:gdLst/>
              <a:ahLst/>
              <a:cxnLst/>
              <a:rect l="l" t="t" r="r" b="b"/>
              <a:pathLst>
                <a:path w="7" h="16" extrusionOk="0">
                  <a:moveTo>
                    <a:pt x="6" y="15"/>
                  </a:moveTo>
                  <a:cubicBezTo>
                    <a:pt x="6" y="10"/>
                    <a:pt x="6" y="5"/>
                    <a:pt x="5" y="0"/>
                  </a:cubicBezTo>
                  <a:lnTo>
                    <a:pt x="0" y="0"/>
                  </a:lnTo>
                  <a:lnTo>
                    <a:pt x="0" y="15"/>
                  </a:lnTo>
                  <a:lnTo>
                    <a:pt x="6" y="1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29">
              <a:extLst>
                <a:ext uri="{FF2B5EF4-FFF2-40B4-BE49-F238E27FC236}">
                  <a16:creationId xmlns:a16="http://schemas.microsoft.com/office/drawing/2014/main" id="{F6BABE1F-8EA4-509E-5135-6ED3BA631D6C}"/>
                </a:ext>
              </a:extLst>
            </p:cNvPr>
            <p:cNvSpPr/>
            <p:nvPr/>
          </p:nvSpPr>
          <p:spPr>
            <a:xfrm>
              <a:off x="1422005" y="-721295"/>
              <a:ext cx="1440" cy="3600"/>
            </a:xfrm>
            <a:custGeom>
              <a:avLst/>
              <a:gdLst/>
              <a:ahLst/>
              <a:cxnLst/>
              <a:rect l="l" t="t" r="r" b="b"/>
              <a:pathLst>
                <a:path w="4" h="10" extrusionOk="0">
                  <a:moveTo>
                    <a:pt x="2" y="0"/>
                  </a:moveTo>
                  <a:lnTo>
                    <a:pt x="0" y="0"/>
                  </a:lnTo>
                  <a:lnTo>
                    <a:pt x="0" y="9"/>
                  </a:lnTo>
                  <a:lnTo>
                    <a:pt x="3" y="9"/>
                  </a:lnTo>
                  <a:cubicBezTo>
                    <a:pt x="2" y="7"/>
                    <a:pt x="2" y="4"/>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29">
              <a:extLst>
                <a:ext uri="{FF2B5EF4-FFF2-40B4-BE49-F238E27FC236}">
                  <a16:creationId xmlns:a16="http://schemas.microsoft.com/office/drawing/2014/main" id="{8CA74C45-2588-1848-CC15-1B74F8EA0434}"/>
                </a:ext>
              </a:extLst>
            </p:cNvPr>
            <p:cNvSpPr/>
            <p:nvPr/>
          </p:nvSpPr>
          <p:spPr>
            <a:xfrm>
              <a:off x="1422365" y="-752975"/>
              <a:ext cx="720" cy="24120"/>
            </a:xfrm>
            <a:custGeom>
              <a:avLst/>
              <a:gdLst/>
              <a:ahLst/>
              <a:cxnLst/>
              <a:rect l="l" t="t" r="r" b="b"/>
              <a:pathLst>
                <a:path w="2" h="67" extrusionOk="0">
                  <a:moveTo>
                    <a:pt x="1" y="0"/>
                  </a:moveTo>
                  <a:cubicBezTo>
                    <a:pt x="1" y="22"/>
                    <a:pt x="1" y="44"/>
                    <a:pt x="0" y="66"/>
                  </a:cubicBezTo>
                  <a:lnTo>
                    <a:pt x="1" y="66"/>
                  </a:lnTo>
                  <a:cubicBezTo>
                    <a:pt x="1" y="44"/>
                    <a:pt x="1" y="22"/>
                    <a:pt x="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 name="Google Shape;808;p29">
              <a:extLst>
                <a:ext uri="{FF2B5EF4-FFF2-40B4-BE49-F238E27FC236}">
                  <a16:creationId xmlns:a16="http://schemas.microsoft.com/office/drawing/2014/main" id="{9316CDEB-EADA-9886-11BC-8CCF7170A35E}"/>
                </a:ext>
              </a:extLst>
            </p:cNvPr>
            <p:cNvSpPr/>
            <p:nvPr/>
          </p:nvSpPr>
          <p:spPr>
            <a:xfrm>
              <a:off x="1414085" y="-681335"/>
              <a:ext cx="14400" cy="50760"/>
            </a:xfrm>
            <a:custGeom>
              <a:avLst/>
              <a:gdLst/>
              <a:ahLst/>
              <a:cxnLst/>
              <a:rect l="l" t="t" r="r" b="b"/>
              <a:pathLst>
                <a:path w="40" h="141" extrusionOk="0">
                  <a:moveTo>
                    <a:pt x="28" y="4"/>
                  </a:moveTo>
                  <a:cubicBezTo>
                    <a:pt x="25" y="3"/>
                    <a:pt x="21" y="2"/>
                    <a:pt x="17" y="1"/>
                  </a:cubicBezTo>
                  <a:cubicBezTo>
                    <a:pt x="17" y="10"/>
                    <a:pt x="16" y="20"/>
                    <a:pt x="14" y="29"/>
                  </a:cubicBezTo>
                  <a:cubicBezTo>
                    <a:pt x="15" y="30"/>
                    <a:pt x="16" y="31"/>
                    <a:pt x="17" y="32"/>
                  </a:cubicBezTo>
                  <a:cubicBezTo>
                    <a:pt x="18" y="34"/>
                    <a:pt x="19" y="37"/>
                    <a:pt x="19" y="39"/>
                  </a:cubicBezTo>
                  <a:cubicBezTo>
                    <a:pt x="19" y="41"/>
                    <a:pt x="18" y="43"/>
                    <a:pt x="17" y="45"/>
                  </a:cubicBezTo>
                  <a:cubicBezTo>
                    <a:pt x="16" y="47"/>
                    <a:pt x="14" y="49"/>
                    <a:pt x="12" y="50"/>
                  </a:cubicBezTo>
                  <a:cubicBezTo>
                    <a:pt x="9" y="70"/>
                    <a:pt x="5" y="90"/>
                    <a:pt x="0" y="109"/>
                  </a:cubicBezTo>
                  <a:lnTo>
                    <a:pt x="3" y="109"/>
                  </a:lnTo>
                  <a:cubicBezTo>
                    <a:pt x="4" y="109"/>
                    <a:pt x="4" y="109"/>
                    <a:pt x="5" y="110"/>
                  </a:cubicBezTo>
                  <a:cubicBezTo>
                    <a:pt x="6" y="110"/>
                    <a:pt x="6" y="111"/>
                    <a:pt x="7" y="112"/>
                  </a:cubicBezTo>
                  <a:cubicBezTo>
                    <a:pt x="8" y="113"/>
                    <a:pt x="8" y="114"/>
                    <a:pt x="8" y="115"/>
                  </a:cubicBezTo>
                  <a:cubicBezTo>
                    <a:pt x="8" y="116"/>
                    <a:pt x="8" y="117"/>
                    <a:pt x="7" y="118"/>
                  </a:cubicBezTo>
                  <a:cubicBezTo>
                    <a:pt x="6" y="119"/>
                    <a:pt x="6" y="119"/>
                    <a:pt x="5" y="120"/>
                  </a:cubicBezTo>
                  <a:cubicBezTo>
                    <a:pt x="4" y="120"/>
                    <a:pt x="4" y="120"/>
                    <a:pt x="3" y="120"/>
                  </a:cubicBezTo>
                  <a:lnTo>
                    <a:pt x="1" y="120"/>
                  </a:lnTo>
                  <a:cubicBezTo>
                    <a:pt x="2" y="122"/>
                    <a:pt x="3" y="123"/>
                    <a:pt x="4" y="124"/>
                  </a:cubicBezTo>
                  <a:cubicBezTo>
                    <a:pt x="7" y="129"/>
                    <a:pt x="8" y="134"/>
                    <a:pt x="8" y="140"/>
                  </a:cubicBezTo>
                  <a:cubicBezTo>
                    <a:pt x="22" y="94"/>
                    <a:pt x="32" y="47"/>
                    <a:pt x="39" y="0"/>
                  </a:cubicBezTo>
                  <a:cubicBezTo>
                    <a:pt x="38" y="1"/>
                    <a:pt x="37" y="2"/>
                    <a:pt x="35" y="3"/>
                  </a:cubicBezTo>
                  <a:cubicBezTo>
                    <a:pt x="34" y="4"/>
                    <a:pt x="32" y="4"/>
                    <a:pt x="30" y="4"/>
                  </a:cubicBezTo>
                  <a:cubicBezTo>
                    <a:pt x="30" y="4"/>
                    <a:pt x="29" y="4"/>
                    <a:pt x="28"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 name="Google Shape;809;p29">
              <a:extLst>
                <a:ext uri="{FF2B5EF4-FFF2-40B4-BE49-F238E27FC236}">
                  <a16:creationId xmlns:a16="http://schemas.microsoft.com/office/drawing/2014/main" id="{097A4CA0-8178-52C7-87A8-6FF565CF9070}"/>
                </a:ext>
              </a:extLst>
            </p:cNvPr>
            <p:cNvSpPr/>
            <p:nvPr/>
          </p:nvSpPr>
          <p:spPr>
            <a:xfrm>
              <a:off x="1159925" y="-623735"/>
              <a:ext cx="255240" cy="276480"/>
            </a:xfrm>
            <a:custGeom>
              <a:avLst/>
              <a:gdLst/>
              <a:ahLst/>
              <a:cxnLst/>
              <a:rect l="l" t="t" r="r" b="b"/>
              <a:pathLst>
                <a:path w="709" h="768" extrusionOk="0">
                  <a:moveTo>
                    <a:pt x="681" y="17"/>
                  </a:moveTo>
                  <a:lnTo>
                    <a:pt x="680" y="20"/>
                  </a:lnTo>
                  <a:cubicBezTo>
                    <a:pt x="645" y="92"/>
                    <a:pt x="625" y="178"/>
                    <a:pt x="575" y="241"/>
                  </a:cubicBezTo>
                  <a:cubicBezTo>
                    <a:pt x="529" y="298"/>
                    <a:pt x="480" y="353"/>
                    <a:pt x="428" y="405"/>
                  </a:cubicBezTo>
                  <a:cubicBezTo>
                    <a:pt x="385" y="450"/>
                    <a:pt x="345" y="505"/>
                    <a:pt x="297" y="545"/>
                  </a:cubicBezTo>
                  <a:cubicBezTo>
                    <a:pt x="236" y="596"/>
                    <a:pt x="179" y="656"/>
                    <a:pt x="115" y="701"/>
                  </a:cubicBezTo>
                  <a:cubicBezTo>
                    <a:pt x="97" y="713"/>
                    <a:pt x="78" y="725"/>
                    <a:pt x="60" y="736"/>
                  </a:cubicBezTo>
                  <a:cubicBezTo>
                    <a:pt x="40" y="747"/>
                    <a:pt x="20" y="757"/>
                    <a:pt x="0" y="767"/>
                  </a:cubicBezTo>
                  <a:cubicBezTo>
                    <a:pt x="56" y="749"/>
                    <a:pt x="105" y="708"/>
                    <a:pt x="153" y="676"/>
                  </a:cubicBezTo>
                  <a:cubicBezTo>
                    <a:pt x="168" y="667"/>
                    <a:pt x="186" y="656"/>
                    <a:pt x="205" y="646"/>
                  </a:cubicBezTo>
                  <a:lnTo>
                    <a:pt x="256" y="605"/>
                  </a:lnTo>
                  <a:lnTo>
                    <a:pt x="257" y="604"/>
                  </a:lnTo>
                  <a:cubicBezTo>
                    <a:pt x="259" y="602"/>
                    <a:pt x="261" y="599"/>
                    <a:pt x="263" y="596"/>
                  </a:cubicBezTo>
                  <a:cubicBezTo>
                    <a:pt x="264" y="594"/>
                    <a:pt x="265" y="593"/>
                    <a:pt x="265" y="591"/>
                  </a:cubicBezTo>
                  <a:cubicBezTo>
                    <a:pt x="267" y="587"/>
                    <a:pt x="273" y="589"/>
                    <a:pt x="272" y="593"/>
                  </a:cubicBezTo>
                  <a:cubicBezTo>
                    <a:pt x="292" y="580"/>
                    <a:pt x="310" y="564"/>
                    <a:pt x="326" y="546"/>
                  </a:cubicBezTo>
                  <a:cubicBezTo>
                    <a:pt x="412" y="428"/>
                    <a:pt x="549" y="349"/>
                    <a:pt x="616" y="216"/>
                  </a:cubicBezTo>
                  <a:cubicBezTo>
                    <a:pt x="652" y="146"/>
                    <a:pt x="682" y="74"/>
                    <a:pt x="708" y="0"/>
                  </a:cubicBezTo>
                  <a:cubicBezTo>
                    <a:pt x="704" y="5"/>
                    <a:pt x="699" y="9"/>
                    <a:pt x="694" y="13"/>
                  </a:cubicBezTo>
                  <a:cubicBezTo>
                    <a:pt x="690" y="15"/>
                    <a:pt x="685" y="17"/>
                    <a:pt x="681"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 name="Google Shape;810;p29">
              <a:extLst>
                <a:ext uri="{FF2B5EF4-FFF2-40B4-BE49-F238E27FC236}">
                  <a16:creationId xmlns:a16="http://schemas.microsoft.com/office/drawing/2014/main" id="{1DAB6D3A-AFCF-6C26-A9D6-556289C73A05}"/>
                </a:ext>
              </a:extLst>
            </p:cNvPr>
            <p:cNvSpPr/>
            <p:nvPr/>
          </p:nvSpPr>
          <p:spPr>
            <a:xfrm>
              <a:off x="1421285" y="-697535"/>
              <a:ext cx="7920" cy="9720"/>
            </a:xfrm>
            <a:custGeom>
              <a:avLst/>
              <a:gdLst/>
              <a:ahLst/>
              <a:cxnLst/>
              <a:rect l="l" t="t" r="r" b="b"/>
              <a:pathLst>
                <a:path w="22" h="27" extrusionOk="0">
                  <a:moveTo>
                    <a:pt x="12" y="9"/>
                  </a:moveTo>
                  <a:cubicBezTo>
                    <a:pt x="12" y="6"/>
                    <a:pt x="12" y="3"/>
                    <a:pt x="10" y="0"/>
                  </a:cubicBezTo>
                  <a:cubicBezTo>
                    <a:pt x="10" y="1"/>
                    <a:pt x="9" y="1"/>
                    <a:pt x="9" y="1"/>
                  </a:cubicBezTo>
                  <a:cubicBezTo>
                    <a:pt x="8" y="1"/>
                    <a:pt x="7" y="1"/>
                    <a:pt x="7" y="0"/>
                  </a:cubicBezTo>
                  <a:lnTo>
                    <a:pt x="0" y="0"/>
                  </a:lnTo>
                  <a:lnTo>
                    <a:pt x="0" y="6"/>
                  </a:lnTo>
                  <a:cubicBezTo>
                    <a:pt x="0" y="12"/>
                    <a:pt x="0" y="19"/>
                    <a:pt x="0" y="26"/>
                  </a:cubicBezTo>
                  <a:cubicBezTo>
                    <a:pt x="0" y="24"/>
                    <a:pt x="1" y="23"/>
                    <a:pt x="1" y="22"/>
                  </a:cubicBezTo>
                  <a:cubicBezTo>
                    <a:pt x="2" y="20"/>
                    <a:pt x="4" y="19"/>
                    <a:pt x="6" y="17"/>
                  </a:cubicBezTo>
                  <a:lnTo>
                    <a:pt x="7" y="17"/>
                  </a:lnTo>
                  <a:lnTo>
                    <a:pt x="21" y="17"/>
                  </a:lnTo>
                  <a:lnTo>
                    <a:pt x="21" y="13"/>
                  </a:lnTo>
                  <a:cubicBezTo>
                    <a:pt x="20" y="14"/>
                    <a:pt x="19" y="14"/>
                    <a:pt x="18" y="14"/>
                  </a:cubicBezTo>
                  <a:cubicBezTo>
                    <a:pt x="17" y="14"/>
                    <a:pt x="16" y="14"/>
                    <a:pt x="15" y="13"/>
                  </a:cubicBezTo>
                  <a:cubicBezTo>
                    <a:pt x="14" y="12"/>
                    <a:pt x="13" y="12"/>
                    <a:pt x="12" y="10"/>
                  </a:cubicBezTo>
                  <a:lnTo>
                    <a:pt x="12"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29">
              <a:extLst>
                <a:ext uri="{FF2B5EF4-FFF2-40B4-BE49-F238E27FC236}">
                  <a16:creationId xmlns:a16="http://schemas.microsoft.com/office/drawing/2014/main" id="{F00C4807-6D70-6DC9-B8D5-2279A5FB1169}"/>
                </a:ext>
              </a:extLst>
            </p:cNvPr>
            <p:cNvSpPr/>
            <p:nvPr/>
          </p:nvSpPr>
          <p:spPr>
            <a:xfrm>
              <a:off x="1420925" y="-691775"/>
              <a:ext cx="8280" cy="7200"/>
            </a:xfrm>
            <a:custGeom>
              <a:avLst/>
              <a:gdLst/>
              <a:ahLst/>
              <a:cxnLst/>
              <a:rect l="l" t="t" r="r" b="b"/>
              <a:pathLst>
                <a:path w="23" h="20" extrusionOk="0">
                  <a:moveTo>
                    <a:pt x="11" y="1"/>
                  </a:moveTo>
                  <a:lnTo>
                    <a:pt x="8" y="1"/>
                  </a:lnTo>
                  <a:cubicBezTo>
                    <a:pt x="7" y="1"/>
                    <a:pt x="6" y="1"/>
                    <a:pt x="5" y="2"/>
                  </a:cubicBezTo>
                  <a:cubicBezTo>
                    <a:pt x="3" y="3"/>
                    <a:pt x="2" y="5"/>
                    <a:pt x="1" y="6"/>
                  </a:cubicBezTo>
                  <a:cubicBezTo>
                    <a:pt x="0" y="7"/>
                    <a:pt x="0" y="8"/>
                    <a:pt x="0" y="9"/>
                  </a:cubicBezTo>
                  <a:lnTo>
                    <a:pt x="0" y="11"/>
                  </a:lnTo>
                  <a:cubicBezTo>
                    <a:pt x="4" y="11"/>
                    <a:pt x="9" y="12"/>
                    <a:pt x="14" y="13"/>
                  </a:cubicBezTo>
                  <a:cubicBezTo>
                    <a:pt x="15" y="13"/>
                    <a:pt x="16" y="14"/>
                    <a:pt x="16" y="14"/>
                  </a:cubicBezTo>
                  <a:cubicBezTo>
                    <a:pt x="18" y="15"/>
                    <a:pt x="19" y="16"/>
                    <a:pt x="20" y="18"/>
                  </a:cubicBezTo>
                  <a:lnTo>
                    <a:pt x="20" y="19"/>
                  </a:lnTo>
                  <a:cubicBezTo>
                    <a:pt x="21" y="13"/>
                    <a:pt x="22" y="7"/>
                    <a:pt x="22" y="0"/>
                  </a:cubicBezTo>
                  <a:lnTo>
                    <a:pt x="11" y="0"/>
                  </a:lnTo>
                  <a:lnTo>
                    <a:pt x="1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29">
              <a:extLst>
                <a:ext uri="{FF2B5EF4-FFF2-40B4-BE49-F238E27FC236}">
                  <a16:creationId xmlns:a16="http://schemas.microsoft.com/office/drawing/2014/main" id="{3194451B-ACBF-85F2-E944-2F8433F12DD7}"/>
                </a:ext>
              </a:extLst>
            </p:cNvPr>
            <p:cNvSpPr/>
            <p:nvPr/>
          </p:nvSpPr>
          <p:spPr>
            <a:xfrm>
              <a:off x="109445" y="-409895"/>
              <a:ext cx="1148040" cy="110520"/>
            </a:xfrm>
            <a:custGeom>
              <a:avLst/>
              <a:gdLst/>
              <a:ahLst/>
              <a:cxnLst/>
              <a:rect l="l" t="t" r="r" b="b"/>
              <a:pathLst>
                <a:path w="3189" h="307" extrusionOk="0">
                  <a:moveTo>
                    <a:pt x="3123" y="52"/>
                  </a:moveTo>
                  <a:cubicBezTo>
                    <a:pt x="3100" y="71"/>
                    <a:pt x="3077" y="89"/>
                    <a:pt x="3054" y="106"/>
                  </a:cubicBezTo>
                  <a:cubicBezTo>
                    <a:pt x="3028" y="126"/>
                    <a:pt x="3000" y="144"/>
                    <a:pt x="2971" y="161"/>
                  </a:cubicBezTo>
                  <a:cubicBezTo>
                    <a:pt x="2932" y="184"/>
                    <a:pt x="2890" y="203"/>
                    <a:pt x="2847" y="219"/>
                  </a:cubicBezTo>
                  <a:cubicBezTo>
                    <a:pt x="2846" y="219"/>
                    <a:pt x="2846" y="219"/>
                    <a:pt x="2845" y="219"/>
                  </a:cubicBezTo>
                  <a:cubicBezTo>
                    <a:pt x="2844" y="219"/>
                    <a:pt x="2844" y="219"/>
                    <a:pt x="2843" y="218"/>
                  </a:cubicBezTo>
                  <a:cubicBezTo>
                    <a:pt x="2842" y="217"/>
                    <a:pt x="2842" y="217"/>
                    <a:pt x="2841" y="216"/>
                  </a:cubicBezTo>
                  <a:cubicBezTo>
                    <a:pt x="2840" y="215"/>
                    <a:pt x="2840" y="215"/>
                    <a:pt x="2840" y="214"/>
                  </a:cubicBezTo>
                  <a:cubicBezTo>
                    <a:pt x="2840" y="213"/>
                    <a:pt x="2840" y="212"/>
                    <a:pt x="2841" y="211"/>
                  </a:cubicBezTo>
                  <a:cubicBezTo>
                    <a:pt x="2841" y="211"/>
                    <a:pt x="2842" y="210"/>
                    <a:pt x="2843" y="209"/>
                  </a:cubicBezTo>
                  <a:cubicBezTo>
                    <a:pt x="2868" y="197"/>
                    <a:pt x="2893" y="185"/>
                    <a:pt x="2918" y="173"/>
                  </a:cubicBezTo>
                  <a:cubicBezTo>
                    <a:pt x="2912" y="175"/>
                    <a:pt x="2906" y="177"/>
                    <a:pt x="2900" y="178"/>
                  </a:cubicBezTo>
                  <a:cubicBezTo>
                    <a:pt x="2836" y="192"/>
                    <a:pt x="2775" y="219"/>
                    <a:pt x="2709" y="223"/>
                  </a:cubicBezTo>
                  <a:cubicBezTo>
                    <a:pt x="2643" y="226"/>
                    <a:pt x="2579" y="234"/>
                    <a:pt x="2513" y="237"/>
                  </a:cubicBezTo>
                  <a:cubicBezTo>
                    <a:pt x="2446" y="239"/>
                    <a:pt x="2383" y="253"/>
                    <a:pt x="2319" y="253"/>
                  </a:cubicBezTo>
                  <a:cubicBezTo>
                    <a:pt x="2192" y="253"/>
                    <a:pt x="2065" y="280"/>
                    <a:pt x="1939" y="280"/>
                  </a:cubicBezTo>
                  <a:cubicBezTo>
                    <a:pt x="1770" y="280"/>
                    <a:pt x="1601" y="266"/>
                    <a:pt x="1432" y="266"/>
                  </a:cubicBezTo>
                  <a:cubicBezTo>
                    <a:pt x="1340" y="266"/>
                    <a:pt x="1247" y="270"/>
                    <a:pt x="1155" y="262"/>
                  </a:cubicBezTo>
                  <a:cubicBezTo>
                    <a:pt x="1086" y="257"/>
                    <a:pt x="1015" y="251"/>
                    <a:pt x="945" y="249"/>
                  </a:cubicBezTo>
                  <a:cubicBezTo>
                    <a:pt x="869" y="248"/>
                    <a:pt x="793" y="243"/>
                    <a:pt x="717" y="233"/>
                  </a:cubicBezTo>
                  <a:cubicBezTo>
                    <a:pt x="688" y="227"/>
                    <a:pt x="659" y="223"/>
                    <a:pt x="630" y="222"/>
                  </a:cubicBezTo>
                  <a:cubicBezTo>
                    <a:pt x="621" y="222"/>
                    <a:pt x="613" y="221"/>
                    <a:pt x="605" y="220"/>
                  </a:cubicBezTo>
                  <a:cubicBezTo>
                    <a:pt x="527" y="217"/>
                    <a:pt x="450" y="217"/>
                    <a:pt x="372" y="207"/>
                  </a:cubicBezTo>
                  <a:cubicBezTo>
                    <a:pt x="372" y="206"/>
                    <a:pt x="371" y="206"/>
                    <a:pt x="370" y="206"/>
                  </a:cubicBezTo>
                  <a:cubicBezTo>
                    <a:pt x="370" y="206"/>
                    <a:pt x="370" y="205"/>
                    <a:pt x="369" y="204"/>
                  </a:cubicBezTo>
                  <a:cubicBezTo>
                    <a:pt x="368" y="203"/>
                    <a:pt x="368" y="202"/>
                    <a:pt x="368" y="202"/>
                  </a:cubicBezTo>
                  <a:cubicBezTo>
                    <a:pt x="368" y="201"/>
                    <a:pt x="368" y="200"/>
                    <a:pt x="369" y="199"/>
                  </a:cubicBezTo>
                  <a:cubicBezTo>
                    <a:pt x="370" y="198"/>
                    <a:pt x="369" y="198"/>
                    <a:pt x="370" y="197"/>
                  </a:cubicBezTo>
                  <a:cubicBezTo>
                    <a:pt x="371" y="196"/>
                    <a:pt x="372" y="197"/>
                    <a:pt x="372" y="197"/>
                  </a:cubicBezTo>
                  <a:cubicBezTo>
                    <a:pt x="384" y="195"/>
                    <a:pt x="396" y="194"/>
                    <a:pt x="408" y="193"/>
                  </a:cubicBezTo>
                  <a:lnTo>
                    <a:pt x="399" y="191"/>
                  </a:lnTo>
                  <a:cubicBezTo>
                    <a:pt x="358" y="180"/>
                    <a:pt x="315" y="179"/>
                    <a:pt x="274" y="168"/>
                  </a:cubicBezTo>
                  <a:cubicBezTo>
                    <a:pt x="246" y="162"/>
                    <a:pt x="218" y="159"/>
                    <a:pt x="189" y="158"/>
                  </a:cubicBezTo>
                  <a:cubicBezTo>
                    <a:pt x="146" y="154"/>
                    <a:pt x="104" y="141"/>
                    <a:pt x="65" y="122"/>
                  </a:cubicBezTo>
                  <a:cubicBezTo>
                    <a:pt x="58" y="123"/>
                    <a:pt x="52" y="123"/>
                    <a:pt x="45" y="123"/>
                  </a:cubicBezTo>
                  <a:cubicBezTo>
                    <a:pt x="30" y="123"/>
                    <a:pt x="15" y="122"/>
                    <a:pt x="0" y="120"/>
                  </a:cubicBezTo>
                  <a:lnTo>
                    <a:pt x="9" y="125"/>
                  </a:lnTo>
                  <a:cubicBezTo>
                    <a:pt x="14" y="128"/>
                    <a:pt x="19" y="131"/>
                    <a:pt x="24" y="134"/>
                  </a:cubicBezTo>
                  <a:cubicBezTo>
                    <a:pt x="39" y="143"/>
                    <a:pt x="56" y="151"/>
                    <a:pt x="73" y="157"/>
                  </a:cubicBezTo>
                  <a:cubicBezTo>
                    <a:pt x="105" y="166"/>
                    <a:pt x="137" y="184"/>
                    <a:pt x="171" y="185"/>
                  </a:cubicBezTo>
                  <a:cubicBezTo>
                    <a:pt x="172" y="185"/>
                    <a:pt x="172" y="185"/>
                    <a:pt x="173" y="185"/>
                  </a:cubicBezTo>
                  <a:cubicBezTo>
                    <a:pt x="217" y="185"/>
                    <a:pt x="260" y="191"/>
                    <a:pt x="303" y="202"/>
                  </a:cubicBezTo>
                  <a:cubicBezTo>
                    <a:pt x="326" y="209"/>
                    <a:pt x="353" y="202"/>
                    <a:pt x="377" y="208"/>
                  </a:cubicBezTo>
                  <a:lnTo>
                    <a:pt x="440" y="225"/>
                  </a:lnTo>
                  <a:cubicBezTo>
                    <a:pt x="476" y="234"/>
                    <a:pt x="514" y="227"/>
                    <a:pt x="550" y="234"/>
                  </a:cubicBezTo>
                  <a:cubicBezTo>
                    <a:pt x="582" y="241"/>
                    <a:pt x="617" y="237"/>
                    <a:pt x="648" y="244"/>
                  </a:cubicBezTo>
                  <a:cubicBezTo>
                    <a:pt x="686" y="253"/>
                    <a:pt x="725" y="260"/>
                    <a:pt x="764" y="265"/>
                  </a:cubicBezTo>
                  <a:cubicBezTo>
                    <a:pt x="835" y="274"/>
                    <a:pt x="907" y="279"/>
                    <a:pt x="980" y="280"/>
                  </a:cubicBezTo>
                  <a:cubicBezTo>
                    <a:pt x="1050" y="277"/>
                    <a:pt x="1121" y="294"/>
                    <a:pt x="1191" y="293"/>
                  </a:cubicBezTo>
                  <a:cubicBezTo>
                    <a:pt x="1361" y="291"/>
                    <a:pt x="1532" y="303"/>
                    <a:pt x="1702" y="301"/>
                  </a:cubicBezTo>
                  <a:cubicBezTo>
                    <a:pt x="1850" y="300"/>
                    <a:pt x="1995" y="306"/>
                    <a:pt x="2143" y="289"/>
                  </a:cubicBezTo>
                  <a:cubicBezTo>
                    <a:pt x="2281" y="273"/>
                    <a:pt x="2424" y="267"/>
                    <a:pt x="2563" y="262"/>
                  </a:cubicBezTo>
                  <a:cubicBezTo>
                    <a:pt x="2681" y="258"/>
                    <a:pt x="2819" y="243"/>
                    <a:pt x="2927" y="193"/>
                  </a:cubicBezTo>
                  <a:cubicBezTo>
                    <a:pt x="2941" y="186"/>
                    <a:pt x="2954" y="178"/>
                    <a:pt x="2968" y="170"/>
                  </a:cubicBezTo>
                  <a:cubicBezTo>
                    <a:pt x="3007" y="148"/>
                    <a:pt x="3043" y="123"/>
                    <a:pt x="3078" y="94"/>
                  </a:cubicBezTo>
                  <a:cubicBezTo>
                    <a:pt x="3111" y="70"/>
                    <a:pt x="3171" y="40"/>
                    <a:pt x="3188" y="0"/>
                  </a:cubicBezTo>
                  <a:lnTo>
                    <a:pt x="3174" y="10"/>
                  </a:lnTo>
                  <a:cubicBezTo>
                    <a:pt x="3161" y="26"/>
                    <a:pt x="3144" y="40"/>
                    <a:pt x="3126" y="50"/>
                  </a:cubicBezTo>
                  <a:cubicBezTo>
                    <a:pt x="3125" y="51"/>
                    <a:pt x="3124" y="52"/>
                    <a:pt x="3123" y="5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 name="Google Shape;813;p29">
              <a:extLst>
                <a:ext uri="{FF2B5EF4-FFF2-40B4-BE49-F238E27FC236}">
                  <a16:creationId xmlns:a16="http://schemas.microsoft.com/office/drawing/2014/main" id="{E29E6933-597F-8BBB-33ED-7C04809A7DE8}"/>
                </a:ext>
              </a:extLst>
            </p:cNvPr>
            <p:cNvSpPr/>
            <p:nvPr/>
          </p:nvSpPr>
          <p:spPr>
            <a:xfrm>
              <a:off x="33845" y="-468215"/>
              <a:ext cx="360" cy="1440"/>
            </a:xfrm>
            <a:custGeom>
              <a:avLst/>
              <a:gdLst/>
              <a:ahLst/>
              <a:cxnLst/>
              <a:rect l="l" t="t" r="r" b="b"/>
              <a:pathLst>
                <a:path w="1" h="4" extrusionOk="0">
                  <a:moveTo>
                    <a:pt x="0" y="0"/>
                  </a:moveTo>
                  <a:cubicBezTo>
                    <a:pt x="0" y="1"/>
                    <a:pt x="0" y="1"/>
                    <a:pt x="0" y="2"/>
                  </a:cubicBezTo>
                  <a:lnTo>
                    <a:pt x="0" y="3"/>
                  </a:lnTo>
                  <a:lnTo>
                    <a:pt x="0" y="2"/>
                  </a:lnTo>
                  <a:cubicBezTo>
                    <a:pt x="0" y="1"/>
                    <a:pt x="0" y="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 name="Google Shape;814;p29">
              <a:extLst>
                <a:ext uri="{FF2B5EF4-FFF2-40B4-BE49-F238E27FC236}">
                  <a16:creationId xmlns:a16="http://schemas.microsoft.com/office/drawing/2014/main" id="{A22A494C-3661-0347-601E-92BA75ADD07C}"/>
                </a:ext>
              </a:extLst>
            </p:cNvPr>
            <p:cNvSpPr/>
            <p:nvPr/>
          </p:nvSpPr>
          <p:spPr>
            <a:xfrm>
              <a:off x="34205" y="-463895"/>
              <a:ext cx="68760" cy="89280"/>
            </a:xfrm>
            <a:custGeom>
              <a:avLst/>
              <a:gdLst/>
              <a:ahLst/>
              <a:cxnLst/>
              <a:rect l="l" t="t" r="r" b="b"/>
              <a:pathLst>
                <a:path w="191" h="248" extrusionOk="0">
                  <a:moveTo>
                    <a:pt x="159" y="233"/>
                  </a:moveTo>
                  <a:cubicBezTo>
                    <a:pt x="169" y="229"/>
                    <a:pt x="179" y="227"/>
                    <a:pt x="190" y="226"/>
                  </a:cubicBezTo>
                  <a:lnTo>
                    <a:pt x="184" y="223"/>
                  </a:lnTo>
                  <a:cubicBezTo>
                    <a:pt x="157" y="211"/>
                    <a:pt x="130" y="210"/>
                    <a:pt x="109" y="194"/>
                  </a:cubicBezTo>
                  <a:cubicBezTo>
                    <a:pt x="100" y="193"/>
                    <a:pt x="91" y="192"/>
                    <a:pt x="82" y="190"/>
                  </a:cubicBezTo>
                  <a:cubicBezTo>
                    <a:pt x="67" y="188"/>
                    <a:pt x="63" y="186"/>
                    <a:pt x="56" y="172"/>
                  </a:cubicBezTo>
                  <a:cubicBezTo>
                    <a:pt x="49" y="158"/>
                    <a:pt x="67" y="142"/>
                    <a:pt x="79" y="152"/>
                  </a:cubicBezTo>
                  <a:lnTo>
                    <a:pt x="80" y="152"/>
                  </a:lnTo>
                  <a:lnTo>
                    <a:pt x="67" y="125"/>
                  </a:lnTo>
                  <a:lnTo>
                    <a:pt x="50" y="124"/>
                  </a:lnTo>
                  <a:cubicBezTo>
                    <a:pt x="37" y="124"/>
                    <a:pt x="34" y="102"/>
                    <a:pt x="48" y="100"/>
                  </a:cubicBezTo>
                  <a:lnTo>
                    <a:pt x="56" y="100"/>
                  </a:lnTo>
                  <a:cubicBezTo>
                    <a:pt x="52" y="90"/>
                    <a:pt x="48" y="81"/>
                    <a:pt x="44" y="69"/>
                  </a:cubicBezTo>
                  <a:lnTo>
                    <a:pt x="29" y="67"/>
                  </a:lnTo>
                  <a:cubicBezTo>
                    <a:pt x="5" y="63"/>
                    <a:pt x="20" y="33"/>
                    <a:pt x="35" y="36"/>
                  </a:cubicBezTo>
                  <a:cubicBezTo>
                    <a:pt x="33" y="27"/>
                    <a:pt x="32" y="16"/>
                    <a:pt x="30" y="8"/>
                  </a:cubicBezTo>
                  <a:lnTo>
                    <a:pt x="20" y="9"/>
                  </a:lnTo>
                  <a:cubicBezTo>
                    <a:pt x="19" y="9"/>
                    <a:pt x="17" y="10"/>
                    <a:pt x="15" y="10"/>
                  </a:cubicBezTo>
                  <a:cubicBezTo>
                    <a:pt x="13" y="10"/>
                    <a:pt x="10" y="10"/>
                    <a:pt x="7" y="8"/>
                  </a:cubicBezTo>
                  <a:cubicBezTo>
                    <a:pt x="4" y="6"/>
                    <a:pt x="3" y="4"/>
                    <a:pt x="1" y="2"/>
                  </a:cubicBezTo>
                  <a:cubicBezTo>
                    <a:pt x="0" y="1"/>
                    <a:pt x="1" y="0"/>
                    <a:pt x="0" y="0"/>
                  </a:cubicBezTo>
                  <a:cubicBezTo>
                    <a:pt x="13" y="44"/>
                    <a:pt x="6" y="91"/>
                    <a:pt x="34" y="132"/>
                  </a:cubicBezTo>
                  <a:cubicBezTo>
                    <a:pt x="57" y="166"/>
                    <a:pt x="68" y="213"/>
                    <a:pt x="109" y="231"/>
                  </a:cubicBezTo>
                  <a:cubicBezTo>
                    <a:pt x="124" y="237"/>
                    <a:pt x="140" y="242"/>
                    <a:pt x="155" y="247"/>
                  </a:cubicBezTo>
                  <a:lnTo>
                    <a:pt x="155" y="246"/>
                  </a:lnTo>
                  <a:cubicBezTo>
                    <a:pt x="154" y="245"/>
                    <a:pt x="153" y="242"/>
                    <a:pt x="153" y="241"/>
                  </a:cubicBezTo>
                  <a:cubicBezTo>
                    <a:pt x="153" y="239"/>
                    <a:pt x="154" y="239"/>
                    <a:pt x="155" y="237"/>
                  </a:cubicBezTo>
                  <a:cubicBezTo>
                    <a:pt x="156" y="235"/>
                    <a:pt x="157" y="234"/>
                    <a:pt x="158" y="233"/>
                  </a:cubicBezTo>
                  <a:lnTo>
                    <a:pt x="159" y="23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 name="Google Shape;815;p29">
              <a:extLst>
                <a:ext uri="{FF2B5EF4-FFF2-40B4-BE49-F238E27FC236}">
                  <a16:creationId xmlns:a16="http://schemas.microsoft.com/office/drawing/2014/main" id="{95F8EA8E-6C11-AC5D-EDD2-0D31E8621808}"/>
                </a:ext>
              </a:extLst>
            </p:cNvPr>
            <p:cNvSpPr/>
            <p:nvPr/>
          </p:nvSpPr>
          <p:spPr>
            <a:xfrm>
              <a:off x="1252805" y="-412415"/>
              <a:ext cx="5760" cy="6480"/>
            </a:xfrm>
            <a:custGeom>
              <a:avLst/>
              <a:gdLst/>
              <a:ahLst/>
              <a:cxnLst/>
              <a:rect l="l" t="t" r="r" b="b"/>
              <a:pathLst>
                <a:path w="16" h="18" extrusionOk="0">
                  <a:moveTo>
                    <a:pt x="8" y="4"/>
                  </a:moveTo>
                  <a:cubicBezTo>
                    <a:pt x="7" y="6"/>
                    <a:pt x="6" y="7"/>
                    <a:pt x="5" y="9"/>
                  </a:cubicBezTo>
                  <a:cubicBezTo>
                    <a:pt x="3" y="12"/>
                    <a:pt x="2" y="15"/>
                    <a:pt x="0" y="17"/>
                  </a:cubicBezTo>
                  <a:lnTo>
                    <a:pt x="14" y="7"/>
                  </a:lnTo>
                  <a:cubicBezTo>
                    <a:pt x="15" y="2"/>
                    <a:pt x="9" y="0"/>
                    <a:pt x="8"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 name="Google Shape;816;p29">
              <a:extLst>
                <a:ext uri="{FF2B5EF4-FFF2-40B4-BE49-F238E27FC236}">
                  <a16:creationId xmlns:a16="http://schemas.microsoft.com/office/drawing/2014/main" id="{F604BD57-07B9-3796-277B-D8B01856F37F}"/>
                </a:ext>
              </a:extLst>
            </p:cNvPr>
            <p:cNvSpPr/>
            <p:nvPr/>
          </p:nvSpPr>
          <p:spPr>
            <a:xfrm>
              <a:off x="1131845" y="-391175"/>
              <a:ext cx="102240" cy="60480"/>
            </a:xfrm>
            <a:custGeom>
              <a:avLst/>
              <a:gdLst/>
              <a:ahLst/>
              <a:cxnLst/>
              <a:rect l="l" t="t" r="r" b="b"/>
              <a:pathLst>
                <a:path w="284" h="168" extrusionOk="0">
                  <a:moveTo>
                    <a:pt x="7" y="167"/>
                  </a:moveTo>
                  <a:cubicBezTo>
                    <a:pt x="50" y="151"/>
                    <a:pt x="92" y="132"/>
                    <a:pt x="132" y="109"/>
                  </a:cubicBezTo>
                  <a:cubicBezTo>
                    <a:pt x="160" y="92"/>
                    <a:pt x="188" y="74"/>
                    <a:pt x="214" y="54"/>
                  </a:cubicBezTo>
                  <a:cubicBezTo>
                    <a:pt x="237" y="37"/>
                    <a:pt x="260" y="19"/>
                    <a:pt x="283" y="0"/>
                  </a:cubicBezTo>
                  <a:cubicBezTo>
                    <a:pt x="265" y="11"/>
                    <a:pt x="246" y="20"/>
                    <a:pt x="231" y="30"/>
                  </a:cubicBezTo>
                  <a:cubicBezTo>
                    <a:pt x="183" y="62"/>
                    <a:pt x="134" y="103"/>
                    <a:pt x="78" y="121"/>
                  </a:cubicBezTo>
                  <a:cubicBezTo>
                    <a:pt x="54" y="133"/>
                    <a:pt x="28" y="145"/>
                    <a:pt x="3" y="157"/>
                  </a:cubicBezTo>
                  <a:cubicBezTo>
                    <a:pt x="2" y="158"/>
                    <a:pt x="2" y="158"/>
                    <a:pt x="1" y="159"/>
                  </a:cubicBezTo>
                  <a:cubicBezTo>
                    <a:pt x="0" y="160"/>
                    <a:pt x="0" y="161"/>
                    <a:pt x="0" y="162"/>
                  </a:cubicBezTo>
                  <a:cubicBezTo>
                    <a:pt x="0" y="163"/>
                    <a:pt x="1" y="164"/>
                    <a:pt x="1" y="164"/>
                  </a:cubicBezTo>
                  <a:cubicBezTo>
                    <a:pt x="2" y="165"/>
                    <a:pt x="2" y="165"/>
                    <a:pt x="3" y="166"/>
                  </a:cubicBezTo>
                  <a:cubicBezTo>
                    <a:pt x="4" y="167"/>
                    <a:pt x="5" y="167"/>
                    <a:pt x="6" y="167"/>
                  </a:cubicBezTo>
                  <a:lnTo>
                    <a:pt x="7" y="16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29">
              <a:extLst>
                <a:ext uri="{FF2B5EF4-FFF2-40B4-BE49-F238E27FC236}">
                  <a16:creationId xmlns:a16="http://schemas.microsoft.com/office/drawing/2014/main" id="{5A3A31E1-4B81-9995-8DCF-2EEBCF777709}"/>
                </a:ext>
              </a:extLst>
            </p:cNvPr>
            <p:cNvSpPr/>
            <p:nvPr/>
          </p:nvSpPr>
          <p:spPr>
            <a:xfrm>
              <a:off x="670325" y="-336455"/>
              <a:ext cx="121680" cy="12960"/>
            </a:xfrm>
            <a:custGeom>
              <a:avLst/>
              <a:gdLst/>
              <a:ahLst/>
              <a:cxnLst/>
              <a:rect l="l" t="t" r="r" b="b"/>
              <a:pathLst>
                <a:path w="338" h="36" extrusionOk="0">
                  <a:moveTo>
                    <a:pt x="335" y="13"/>
                  </a:moveTo>
                  <a:cubicBezTo>
                    <a:pt x="283" y="0"/>
                    <a:pt x="229" y="17"/>
                    <a:pt x="177" y="24"/>
                  </a:cubicBezTo>
                  <a:cubicBezTo>
                    <a:pt x="119" y="32"/>
                    <a:pt x="59" y="27"/>
                    <a:pt x="1" y="29"/>
                  </a:cubicBezTo>
                  <a:cubicBezTo>
                    <a:pt x="0" y="29"/>
                    <a:pt x="0" y="33"/>
                    <a:pt x="1" y="33"/>
                  </a:cubicBezTo>
                  <a:cubicBezTo>
                    <a:pt x="24" y="34"/>
                    <a:pt x="47" y="35"/>
                    <a:pt x="70" y="35"/>
                  </a:cubicBezTo>
                  <a:cubicBezTo>
                    <a:pt x="106" y="35"/>
                    <a:pt x="142" y="34"/>
                    <a:pt x="178" y="31"/>
                  </a:cubicBezTo>
                  <a:cubicBezTo>
                    <a:pt x="231" y="27"/>
                    <a:pt x="285" y="31"/>
                    <a:pt x="335" y="18"/>
                  </a:cubicBezTo>
                  <a:lnTo>
                    <a:pt x="336" y="18"/>
                  </a:lnTo>
                  <a:lnTo>
                    <a:pt x="337" y="17"/>
                  </a:lnTo>
                  <a:lnTo>
                    <a:pt x="337" y="16"/>
                  </a:lnTo>
                  <a:cubicBezTo>
                    <a:pt x="337" y="15"/>
                    <a:pt x="337" y="15"/>
                    <a:pt x="337" y="15"/>
                  </a:cubicBezTo>
                  <a:cubicBezTo>
                    <a:pt x="336" y="14"/>
                    <a:pt x="336" y="14"/>
                    <a:pt x="336" y="14"/>
                  </a:cubicBezTo>
                  <a:cubicBezTo>
                    <a:pt x="335" y="13"/>
                    <a:pt x="335" y="13"/>
                    <a:pt x="335"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 name="Google Shape;818;p29">
              <a:extLst>
                <a:ext uri="{FF2B5EF4-FFF2-40B4-BE49-F238E27FC236}">
                  <a16:creationId xmlns:a16="http://schemas.microsoft.com/office/drawing/2014/main" id="{1F739328-CEEE-5024-CDB8-C9528A3E8236}"/>
                </a:ext>
              </a:extLst>
            </p:cNvPr>
            <p:cNvSpPr/>
            <p:nvPr/>
          </p:nvSpPr>
          <p:spPr>
            <a:xfrm>
              <a:off x="822965" y="-333935"/>
              <a:ext cx="37440" cy="4680"/>
            </a:xfrm>
            <a:custGeom>
              <a:avLst/>
              <a:gdLst/>
              <a:ahLst/>
              <a:cxnLst/>
              <a:rect l="l" t="t" r="r" b="b"/>
              <a:pathLst>
                <a:path w="104" h="13" extrusionOk="0">
                  <a:moveTo>
                    <a:pt x="52" y="0"/>
                  </a:moveTo>
                  <a:cubicBezTo>
                    <a:pt x="35" y="0"/>
                    <a:pt x="20" y="6"/>
                    <a:pt x="4" y="6"/>
                  </a:cubicBezTo>
                  <a:cubicBezTo>
                    <a:pt x="0" y="6"/>
                    <a:pt x="0" y="12"/>
                    <a:pt x="4" y="12"/>
                  </a:cubicBezTo>
                  <a:cubicBezTo>
                    <a:pt x="16" y="12"/>
                    <a:pt x="27" y="10"/>
                    <a:pt x="39" y="11"/>
                  </a:cubicBezTo>
                  <a:cubicBezTo>
                    <a:pt x="44" y="11"/>
                    <a:pt x="50" y="11"/>
                    <a:pt x="55" y="11"/>
                  </a:cubicBezTo>
                  <a:cubicBezTo>
                    <a:pt x="70" y="11"/>
                    <a:pt x="86" y="10"/>
                    <a:pt x="101" y="7"/>
                  </a:cubicBezTo>
                  <a:lnTo>
                    <a:pt x="102" y="7"/>
                  </a:lnTo>
                  <a:cubicBezTo>
                    <a:pt x="102" y="7"/>
                    <a:pt x="101" y="7"/>
                    <a:pt x="102" y="6"/>
                  </a:cubicBezTo>
                  <a:cubicBezTo>
                    <a:pt x="103" y="5"/>
                    <a:pt x="103" y="6"/>
                    <a:pt x="103" y="5"/>
                  </a:cubicBezTo>
                  <a:lnTo>
                    <a:pt x="102" y="4"/>
                  </a:lnTo>
                  <a:cubicBezTo>
                    <a:pt x="101" y="4"/>
                    <a:pt x="101" y="3"/>
                    <a:pt x="101" y="3"/>
                  </a:cubicBezTo>
                  <a:cubicBezTo>
                    <a:pt x="87" y="1"/>
                    <a:pt x="73" y="0"/>
                    <a:pt x="58" y="0"/>
                  </a:cubicBezTo>
                  <a:cubicBezTo>
                    <a:pt x="56" y="0"/>
                    <a:pt x="54" y="0"/>
                    <a:pt x="5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 name="Google Shape;819;p29">
              <a:extLst>
                <a:ext uri="{FF2B5EF4-FFF2-40B4-BE49-F238E27FC236}">
                  <a16:creationId xmlns:a16="http://schemas.microsoft.com/office/drawing/2014/main" id="{87C0FD57-6227-C64B-7D86-B3B70B5E3B85}"/>
                </a:ext>
              </a:extLst>
            </p:cNvPr>
            <p:cNvSpPr/>
            <p:nvPr/>
          </p:nvSpPr>
          <p:spPr>
            <a:xfrm>
              <a:off x="893165" y="-596735"/>
              <a:ext cx="418320" cy="263880"/>
            </a:xfrm>
            <a:custGeom>
              <a:avLst/>
              <a:gdLst/>
              <a:ahLst/>
              <a:cxnLst/>
              <a:rect l="l" t="t" r="r" b="b"/>
              <a:pathLst>
                <a:path w="1162" h="733" extrusionOk="0">
                  <a:moveTo>
                    <a:pt x="1146" y="12"/>
                  </a:moveTo>
                  <a:cubicBezTo>
                    <a:pt x="1146" y="12"/>
                    <a:pt x="1147" y="12"/>
                    <a:pt x="1146" y="13"/>
                  </a:cubicBezTo>
                  <a:cubicBezTo>
                    <a:pt x="1145" y="14"/>
                    <a:pt x="1144" y="13"/>
                    <a:pt x="1143" y="13"/>
                  </a:cubicBezTo>
                  <a:cubicBezTo>
                    <a:pt x="1142" y="13"/>
                    <a:pt x="1142" y="14"/>
                    <a:pt x="1141" y="13"/>
                  </a:cubicBezTo>
                  <a:cubicBezTo>
                    <a:pt x="1140" y="12"/>
                    <a:pt x="1140" y="12"/>
                    <a:pt x="1139" y="11"/>
                  </a:cubicBezTo>
                  <a:cubicBezTo>
                    <a:pt x="1138" y="10"/>
                    <a:pt x="1139" y="10"/>
                    <a:pt x="1139" y="9"/>
                  </a:cubicBezTo>
                  <a:cubicBezTo>
                    <a:pt x="1139" y="7"/>
                    <a:pt x="1139" y="5"/>
                    <a:pt x="1139" y="3"/>
                  </a:cubicBezTo>
                  <a:cubicBezTo>
                    <a:pt x="1136" y="12"/>
                    <a:pt x="1133" y="20"/>
                    <a:pt x="1129" y="27"/>
                  </a:cubicBezTo>
                  <a:cubicBezTo>
                    <a:pt x="1092" y="89"/>
                    <a:pt x="1079" y="157"/>
                    <a:pt x="1041" y="218"/>
                  </a:cubicBezTo>
                  <a:cubicBezTo>
                    <a:pt x="1002" y="279"/>
                    <a:pt x="945" y="337"/>
                    <a:pt x="896" y="395"/>
                  </a:cubicBezTo>
                  <a:cubicBezTo>
                    <a:pt x="848" y="446"/>
                    <a:pt x="797" y="492"/>
                    <a:pt x="742" y="534"/>
                  </a:cubicBezTo>
                  <a:cubicBezTo>
                    <a:pt x="624" y="633"/>
                    <a:pt x="479" y="652"/>
                    <a:pt x="336" y="684"/>
                  </a:cubicBezTo>
                  <a:cubicBezTo>
                    <a:pt x="227" y="708"/>
                    <a:pt x="106" y="686"/>
                    <a:pt x="1" y="727"/>
                  </a:cubicBezTo>
                  <a:lnTo>
                    <a:pt x="0" y="728"/>
                  </a:lnTo>
                  <a:lnTo>
                    <a:pt x="0" y="729"/>
                  </a:lnTo>
                  <a:cubicBezTo>
                    <a:pt x="0" y="730"/>
                    <a:pt x="0" y="730"/>
                    <a:pt x="0" y="730"/>
                  </a:cubicBezTo>
                  <a:cubicBezTo>
                    <a:pt x="0" y="731"/>
                    <a:pt x="1" y="731"/>
                    <a:pt x="1" y="731"/>
                  </a:cubicBezTo>
                  <a:lnTo>
                    <a:pt x="2" y="732"/>
                  </a:lnTo>
                  <a:cubicBezTo>
                    <a:pt x="2" y="732"/>
                    <a:pt x="3" y="732"/>
                    <a:pt x="3" y="731"/>
                  </a:cubicBezTo>
                  <a:cubicBezTo>
                    <a:pt x="123" y="695"/>
                    <a:pt x="258" y="729"/>
                    <a:pt x="381" y="702"/>
                  </a:cubicBezTo>
                  <a:cubicBezTo>
                    <a:pt x="459" y="685"/>
                    <a:pt x="534" y="674"/>
                    <a:pt x="608" y="643"/>
                  </a:cubicBezTo>
                  <a:cubicBezTo>
                    <a:pt x="637" y="631"/>
                    <a:pt x="665" y="616"/>
                    <a:pt x="693" y="600"/>
                  </a:cubicBezTo>
                  <a:cubicBezTo>
                    <a:pt x="726" y="581"/>
                    <a:pt x="758" y="560"/>
                    <a:pt x="788" y="536"/>
                  </a:cubicBezTo>
                  <a:cubicBezTo>
                    <a:pt x="883" y="462"/>
                    <a:pt x="962" y="363"/>
                    <a:pt x="1030" y="265"/>
                  </a:cubicBezTo>
                  <a:cubicBezTo>
                    <a:pt x="1058" y="224"/>
                    <a:pt x="1095" y="174"/>
                    <a:pt x="1109" y="126"/>
                  </a:cubicBezTo>
                  <a:cubicBezTo>
                    <a:pt x="1120" y="93"/>
                    <a:pt x="1134" y="62"/>
                    <a:pt x="1151" y="32"/>
                  </a:cubicBezTo>
                  <a:cubicBezTo>
                    <a:pt x="1153" y="30"/>
                    <a:pt x="1154" y="27"/>
                    <a:pt x="1156" y="25"/>
                  </a:cubicBezTo>
                  <a:cubicBezTo>
                    <a:pt x="1159" y="17"/>
                    <a:pt x="1161" y="8"/>
                    <a:pt x="1161" y="0"/>
                  </a:cubicBezTo>
                  <a:cubicBezTo>
                    <a:pt x="1157" y="4"/>
                    <a:pt x="1152" y="8"/>
                    <a:pt x="1146"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 name="Google Shape;820;p29">
              <a:extLst>
                <a:ext uri="{FF2B5EF4-FFF2-40B4-BE49-F238E27FC236}">
                  <a16:creationId xmlns:a16="http://schemas.microsoft.com/office/drawing/2014/main" id="{839C9B64-38A0-E925-B848-5A1518BFA08F}"/>
                </a:ext>
              </a:extLst>
            </p:cNvPr>
            <p:cNvSpPr/>
            <p:nvPr/>
          </p:nvSpPr>
          <p:spPr>
            <a:xfrm>
              <a:off x="1303205" y="-625895"/>
              <a:ext cx="99360" cy="30240"/>
            </a:xfrm>
            <a:custGeom>
              <a:avLst/>
              <a:gdLst/>
              <a:ahLst/>
              <a:cxnLst/>
              <a:rect l="l" t="t" r="r" b="b"/>
              <a:pathLst>
                <a:path w="276" h="84" extrusionOk="0">
                  <a:moveTo>
                    <a:pt x="267" y="23"/>
                  </a:moveTo>
                  <a:cubicBezTo>
                    <a:pt x="264" y="24"/>
                    <a:pt x="261" y="25"/>
                    <a:pt x="258" y="25"/>
                  </a:cubicBezTo>
                  <a:cubicBezTo>
                    <a:pt x="242" y="25"/>
                    <a:pt x="226" y="26"/>
                    <a:pt x="211" y="26"/>
                  </a:cubicBezTo>
                  <a:cubicBezTo>
                    <a:pt x="195" y="26"/>
                    <a:pt x="180" y="25"/>
                    <a:pt x="165" y="25"/>
                  </a:cubicBezTo>
                  <a:cubicBezTo>
                    <a:pt x="138" y="18"/>
                    <a:pt x="112" y="10"/>
                    <a:pt x="86" y="0"/>
                  </a:cubicBezTo>
                  <a:lnTo>
                    <a:pt x="81" y="0"/>
                  </a:lnTo>
                  <a:cubicBezTo>
                    <a:pt x="80" y="2"/>
                    <a:pt x="78" y="4"/>
                    <a:pt x="75" y="5"/>
                  </a:cubicBezTo>
                  <a:lnTo>
                    <a:pt x="74" y="6"/>
                  </a:lnTo>
                  <a:cubicBezTo>
                    <a:pt x="66" y="9"/>
                    <a:pt x="58" y="11"/>
                    <a:pt x="50" y="11"/>
                  </a:cubicBezTo>
                  <a:cubicBezTo>
                    <a:pt x="50" y="14"/>
                    <a:pt x="49" y="17"/>
                    <a:pt x="49" y="19"/>
                  </a:cubicBezTo>
                  <a:cubicBezTo>
                    <a:pt x="47" y="25"/>
                    <a:pt x="40" y="26"/>
                    <a:pt x="40" y="31"/>
                  </a:cubicBezTo>
                  <a:cubicBezTo>
                    <a:pt x="40" y="32"/>
                    <a:pt x="40" y="32"/>
                    <a:pt x="40" y="33"/>
                  </a:cubicBezTo>
                  <a:lnTo>
                    <a:pt x="39" y="34"/>
                  </a:lnTo>
                  <a:cubicBezTo>
                    <a:pt x="38" y="34"/>
                    <a:pt x="38" y="35"/>
                    <a:pt x="37" y="35"/>
                  </a:cubicBezTo>
                  <a:cubicBezTo>
                    <a:pt x="37" y="35"/>
                    <a:pt x="36" y="34"/>
                    <a:pt x="35" y="34"/>
                  </a:cubicBezTo>
                  <a:cubicBezTo>
                    <a:pt x="35" y="34"/>
                    <a:pt x="35" y="33"/>
                    <a:pt x="34" y="33"/>
                  </a:cubicBezTo>
                  <a:lnTo>
                    <a:pt x="34" y="32"/>
                  </a:lnTo>
                  <a:lnTo>
                    <a:pt x="28" y="38"/>
                  </a:lnTo>
                  <a:lnTo>
                    <a:pt x="27" y="39"/>
                  </a:lnTo>
                  <a:cubicBezTo>
                    <a:pt x="26" y="40"/>
                    <a:pt x="26" y="39"/>
                    <a:pt x="25" y="39"/>
                  </a:cubicBezTo>
                  <a:cubicBezTo>
                    <a:pt x="24" y="39"/>
                    <a:pt x="24" y="40"/>
                    <a:pt x="23" y="39"/>
                  </a:cubicBezTo>
                  <a:cubicBezTo>
                    <a:pt x="22" y="38"/>
                    <a:pt x="22" y="38"/>
                    <a:pt x="21" y="37"/>
                  </a:cubicBezTo>
                  <a:cubicBezTo>
                    <a:pt x="21" y="36"/>
                    <a:pt x="21" y="36"/>
                    <a:pt x="21" y="35"/>
                  </a:cubicBezTo>
                  <a:cubicBezTo>
                    <a:pt x="21" y="33"/>
                    <a:pt x="21" y="30"/>
                    <a:pt x="21" y="27"/>
                  </a:cubicBezTo>
                  <a:cubicBezTo>
                    <a:pt x="16" y="31"/>
                    <a:pt x="12" y="36"/>
                    <a:pt x="9" y="42"/>
                  </a:cubicBezTo>
                  <a:cubicBezTo>
                    <a:pt x="3" y="53"/>
                    <a:pt x="0" y="65"/>
                    <a:pt x="0" y="77"/>
                  </a:cubicBezTo>
                  <a:cubicBezTo>
                    <a:pt x="0" y="79"/>
                    <a:pt x="0" y="81"/>
                    <a:pt x="0" y="83"/>
                  </a:cubicBezTo>
                  <a:cubicBezTo>
                    <a:pt x="7" y="60"/>
                    <a:pt x="10" y="40"/>
                    <a:pt x="41" y="37"/>
                  </a:cubicBezTo>
                  <a:cubicBezTo>
                    <a:pt x="46" y="37"/>
                    <a:pt x="46" y="43"/>
                    <a:pt x="41" y="44"/>
                  </a:cubicBezTo>
                  <a:cubicBezTo>
                    <a:pt x="28" y="46"/>
                    <a:pt x="24" y="63"/>
                    <a:pt x="21" y="78"/>
                  </a:cubicBezTo>
                  <a:cubicBezTo>
                    <a:pt x="41" y="56"/>
                    <a:pt x="54" y="30"/>
                    <a:pt x="93" y="29"/>
                  </a:cubicBezTo>
                  <a:cubicBezTo>
                    <a:pt x="97" y="29"/>
                    <a:pt x="101" y="29"/>
                    <a:pt x="105" y="29"/>
                  </a:cubicBezTo>
                  <a:cubicBezTo>
                    <a:pt x="131" y="29"/>
                    <a:pt x="158" y="31"/>
                    <a:pt x="184" y="35"/>
                  </a:cubicBezTo>
                  <a:cubicBezTo>
                    <a:pt x="194" y="38"/>
                    <a:pt x="205" y="39"/>
                    <a:pt x="215" y="39"/>
                  </a:cubicBezTo>
                  <a:cubicBezTo>
                    <a:pt x="236" y="39"/>
                    <a:pt x="257" y="34"/>
                    <a:pt x="275" y="24"/>
                  </a:cubicBezTo>
                  <a:lnTo>
                    <a:pt x="274" y="24"/>
                  </a:lnTo>
                  <a:cubicBezTo>
                    <a:pt x="271" y="24"/>
                    <a:pt x="269" y="24"/>
                    <a:pt x="267"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 name="Google Shape;821;p29">
              <a:extLst>
                <a:ext uri="{FF2B5EF4-FFF2-40B4-BE49-F238E27FC236}">
                  <a16:creationId xmlns:a16="http://schemas.microsoft.com/office/drawing/2014/main" id="{0E6C2421-00F9-E033-9772-B73DF34AE325}"/>
                </a:ext>
              </a:extLst>
            </p:cNvPr>
            <p:cNvSpPr/>
            <p:nvPr/>
          </p:nvSpPr>
          <p:spPr>
            <a:xfrm>
              <a:off x="1302845" y="-612935"/>
              <a:ext cx="16920" cy="21240"/>
            </a:xfrm>
            <a:custGeom>
              <a:avLst/>
              <a:gdLst/>
              <a:ahLst/>
              <a:cxnLst/>
              <a:rect l="l" t="t" r="r" b="b"/>
              <a:pathLst>
                <a:path w="47" h="59" extrusionOk="0">
                  <a:moveTo>
                    <a:pt x="41" y="8"/>
                  </a:moveTo>
                  <a:cubicBezTo>
                    <a:pt x="46" y="8"/>
                    <a:pt x="45" y="0"/>
                    <a:pt x="41" y="1"/>
                  </a:cubicBezTo>
                  <a:cubicBezTo>
                    <a:pt x="10" y="4"/>
                    <a:pt x="7" y="24"/>
                    <a:pt x="0" y="48"/>
                  </a:cubicBezTo>
                  <a:cubicBezTo>
                    <a:pt x="0" y="50"/>
                    <a:pt x="0" y="52"/>
                    <a:pt x="0" y="54"/>
                  </a:cubicBezTo>
                  <a:lnTo>
                    <a:pt x="1" y="55"/>
                  </a:lnTo>
                  <a:cubicBezTo>
                    <a:pt x="2" y="56"/>
                    <a:pt x="2" y="57"/>
                    <a:pt x="2" y="57"/>
                  </a:cubicBezTo>
                  <a:cubicBezTo>
                    <a:pt x="3" y="57"/>
                    <a:pt x="4" y="58"/>
                    <a:pt x="5" y="58"/>
                  </a:cubicBezTo>
                  <a:cubicBezTo>
                    <a:pt x="6" y="58"/>
                    <a:pt x="6" y="57"/>
                    <a:pt x="7" y="57"/>
                  </a:cubicBezTo>
                  <a:cubicBezTo>
                    <a:pt x="7" y="57"/>
                    <a:pt x="8" y="57"/>
                    <a:pt x="8" y="56"/>
                  </a:cubicBezTo>
                  <a:cubicBezTo>
                    <a:pt x="13" y="52"/>
                    <a:pt x="18" y="48"/>
                    <a:pt x="22" y="43"/>
                  </a:cubicBezTo>
                  <a:cubicBezTo>
                    <a:pt x="25" y="27"/>
                    <a:pt x="28" y="11"/>
                    <a:pt x="41"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29">
              <a:extLst>
                <a:ext uri="{FF2B5EF4-FFF2-40B4-BE49-F238E27FC236}">
                  <a16:creationId xmlns:a16="http://schemas.microsoft.com/office/drawing/2014/main" id="{55F96E66-7C8C-B3BA-340E-A1E511C040DB}"/>
                </a:ext>
              </a:extLst>
            </p:cNvPr>
            <p:cNvSpPr/>
            <p:nvPr/>
          </p:nvSpPr>
          <p:spPr>
            <a:xfrm>
              <a:off x="1315085" y="-621575"/>
              <a:ext cx="6480" cy="8640"/>
            </a:xfrm>
            <a:custGeom>
              <a:avLst/>
              <a:gdLst/>
              <a:ahLst/>
              <a:cxnLst/>
              <a:rect l="l" t="t" r="r" b="b"/>
              <a:pathLst>
                <a:path w="18" h="24" extrusionOk="0">
                  <a:moveTo>
                    <a:pt x="9" y="10"/>
                  </a:moveTo>
                  <a:cubicBezTo>
                    <a:pt x="7" y="14"/>
                    <a:pt x="4" y="18"/>
                    <a:pt x="0" y="21"/>
                  </a:cubicBezTo>
                  <a:cubicBezTo>
                    <a:pt x="1" y="22"/>
                    <a:pt x="1" y="21"/>
                    <a:pt x="2" y="22"/>
                  </a:cubicBezTo>
                  <a:cubicBezTo>
                    <a:pt x="3" y="23"/>
                    <a:pt x="3" y="23"/>
                    <a:pt x="3" y="23"/>
                  </a:cubicBezTo>
                  <a:cubicBezTo>
                    <a:pt x="4" y="23"/>
                    <a:pt x="4" y="23"/>
                    <a:pt x="5" y="22"/>
                  </a:cubicBezTo>
                  <a:cubicBezTo>
                    <a:pt x="6" y="21"/>
                    <a:pt x="5" y="22"/>
                    <a:pt x="6" y="21"/>
                  </a:cubicBezTo>
                  <a:cubicBezTo>
                    <a:pt x="7" y="20"/>
                    <a:pt x="7" y="20"/>
                    <a:pt x="7" y="20"/>
                  </a:cubicBezTo>
                  <a:cubicBezTo>
                    <a:pt x="7" y="15"/>
                    <a:pt x="13" y="13"/>
                    <a:pt x="15" y="8"/>
                  </a:cubicBezTo>
                  <a:cubicBezTo>
                    <a:pt x="16" y="5"/>
                    <a:pt x="16" y="2"/>
                    <a:pt x="17" y="0"/>
                  </a:cubicBezTo>
                  <a:lnTo>
                    <a:pt x="15" y="0"/>
                  </a:lnTo>
                  <a:cubicBezTo>
                    <a:pt x="14" y="0"/>
                    <a:pt x="10" y="9"/>
                    <a:pt x="9"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29">
              <a:extLst>
                <a:ext uri="{FF2B5EF4-FFF2-40B4-BE49-F238E27FC236}">
                  <a16:creationId xmlns:a16="http://schemas.microsoft.com/office/drawing/2014/main" id="{9275719B-7E69-8E63-A362-FF0EDA24BC5F}"/>
                </a:ext>
              </a:extLst>
            </p:cNvPr>
            <p:cNvSpPr/>
            <p:nvPr/>
          </p:nvSpPr>
          <p:spPr>
            <a:xfrm>
              <a:off x="1306445" y="-639575"/>
              <a:ext cx="5760" cy="3960"/>
            </a:xfrm>
            <a:custGeom>
              <a:avLst/>
              <a:gdLst/>
              <a:ahLst/>
              <a:cxnLst/>
              <a:rect l="l" t="t" r="r" b="b"/>
              <a:pathLst>
                <a:path w="16" h="11" extrusionOk="0">
                  <a:moveTo>
                    <a:pt x="11" y="10"/>
                  </a:moveTo>
                  <a:cubicBezTo>
                    <a:pt x="12" y="10"/>
                    <a:pt x="13" y="10"/>
                    <a:pt x="13" y="10"/>
                  </a:cubicBezTo>
                  <a:cubicBezTo>
                    <a:pt x="14" y="9"/>
                    <a:pt x="14" y="9"/>
                    <a:pt x="15" y="8"/>
                  </a:cubicBezTo>
                  <a:cubicBezTo>
                    <a:pt x="15" y="8"/>
                    <a:pt x="15" y="7"/>
                    <a:pt x="15" y="6"/>
                  </a:cubicBezTo>
                  <a:lnTo>
                    <a:pt x="15" y="5"/>
                  </a:lnTo>
                  <a:cubicBezTo>
                    <a:pt x="14" y="4"/>
                    <a:pt x="14" y="4"/>
                    <a:pt x="13" y="3"/>
                  </a:cubicBezTo>
                  <a:cubicBezTo>
                    <a:pt x="13" y="3"/>
                    <a:pt x="12" y="3"/>
                    <a:pt x="11" y="3"/>
                  </a:cubicBezTo>
                  <a:cubicBezTo>
                    <a:pt x="8" y="3"/>
                    <a:pt x="7" y="0"/>
                    <a:pt x="4" y="0"/>
                  </a:cubicBezTo>
                  <a:cubicBezTo>
                    <a:pt x="0" y="0"/>
                    <a:pt x="4" y="0"/>
                    <a:pt x="3" y="0"/>
                  </a:cubicBezTo>
                  <a:lnTo>
                    <a:pt x="3" y="3"/>
                  </a:lnTo>
                  <a:cubicBezTo>
                    <a:pt x="2" y="8"/>
                    <a:pt x="7" y="10"/>
                    <a:pt x="11"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 name="Google Shape;824;p29">
              <a:extLst>
                <a:ext uri="{FF2B5EF4-FFF2-40B4-BE49-F238E27FC236}">
                  <a16:creationId xmlns:a16="http://schemas.microsoft.com/office/drawing/2014/main" id="{7C592A17-17EF-7E85-494E-995C9AD7FB39}"/>
                </a:ext>
              </a:extLst>
            </p:cNvPr>
            <p:cNvSpPr/>
            <p:nvPr/>
          </p:nvSpPr>
          <p:spPr>
            <a:xfrm>
              <a:off x="1405445" y="-643175"/>
              <a:ext cx="9000" cy="4320"/>
            </a:xfrm>
            <a:custGeom>
              <a:avLst/>
              <a:gdLst/>
              <a:ahLst/>
              <a:cxnLst/>
              <a:rect l="l" t="t" r="r" b="b"/>
              <a:pathLst>
                <a:path w="25" h="12" extrusionOk="0">
                  <a:moveTo>
                    <a:pt x="13" y="5"/>
                  </a:moveTo>
                  <a:cubicBezTo>
                    <a:pt x="16" y="7"/>
                    <a:pt x="19" y="9"/>
                    <a:pt x="21" y="11"/>
                  </a:cubicBezTo>
                  <a:lnTo>
                    <a:pt x="24" y="3"/>
                  </a:lnTo>
                  <a:cubicBezTo>
                    <a:pt x="16" y="2"/>
                    <a:pt x="8" y="1"/>
                    <a:pt x="0" y="0"/>
                  </a:cubicBezTo>
                  <a:cubicBezTo>
                    <a:pt x="5" y="1"/>
                    <a:pt x="9" y="3"/>
                    <a:pt x="13"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 name="Google Shape;825;p29">
              <a:extLst>
                <a:ext uri="{FF2B5EF4-FFF2-40B4-BE49-F238E27FC236}">
                  <a16:creationId xmlns:a16="http://schemas.microsoft.com/office/drawing/2014/main" id="{BCF8417E-AAB4-400C-EFA5-17A798E39469}"/>
                </a:ext>
              </a:extLst>
            </p:cNvPr>
            <p:cNvSpPr/>
            <p:nvPr/>
          </p:nvSpPr>
          <p:spPr>
            <a:xfrm>
              <a:off x="1321925" y="-696455"/>
              <a:ext cx="56520" cy="61560"/>
            </a:xfrm>
            <a:custGeom>
              <a:avLst/>
              <a:gdLst/>
              <a:ahLst/>
              <a:cxnLst/>
              <a:rect l="l" t="t" r="r" b="b"/>
              <a:pathLst>
                <a:path w="157" h="171" extrusionOk="0">
                  <a:moveTo>
                    <a:pt x="21" y="139"/>
                  </a:moveTo>
                  <a:cubicBezTo>
                    <a:pt x="22" y="148"/>
                    <a:pt x="17" y="156"/>
                    <a:pt x="23" y="163"/>
                  </a:cubicBezTo>
                  <a:cubicBezTo>
                    <a:pt x="30" y="161"/>
                    <a:pt x="37" y="160"/>
                    <a:pt x="44" y="160"/>
                  </a:cubicBezTo>
                  <a:cubicBezTo>
                    <a:pt x="51" y="160"/>
                    <a:pt x="58" y="161"/>
                    <a:pt x="65" y="163"/>
                  </a:cubicBezTo>
                  <a:cubicBezTo>
                    <a:pt x="81" y="166"/>
                    <a:pt x="96" y="169"/>
                    <a:pt x="112" y="170"/>
                  </a:cubicBezTo>
                  <a:cubicBezTo>
                    <a:pt x="116" y="167"/>
                    <a:pt x="120" y="163"/>
                    <a:pt x="124" y="161"/>
                  </a:cubicBezTo>
                  <a:cubicBezTo>
                    <a:pt x="134" y="155"/>
                    <a:pt x="145" y="152"/>
                    <a:pt x="156" y="152"/>
                  </a:cubicBezTo>
                  <a:lnTo>
                    <a:pt x="143" y="152"/>
                  </a:lnTo>
                  <a:cubicBezTo>
                    <a:pt x="115" y="152"/>
                    <a:pt x="4" y="169"/>
                    <a:pt x="30" y="109"/>
                  </a:cubicBezTo>
                  <a:cubicBezTo>
                    <a:pt x="42" y="79"/>
                    <a:pt x="48" y="46"/>
                    <a:pt x="48" y="13"/>
                  </a:cubicBezTo>
                  <a:cubicBezTo>
                    <a:pt x="48" y="9"/>
                    <a:pt x="48" y="6"/>
                    <a:pt x="48" y="2"/>
                  </a:cubicBezTo>
                  <a:cubicBezTo>
                    <a:pt x="47" y="3"/>
                    <a:pt x="47" y="4"/>
                    <a:pt x="46" y="4"/>
                  </a:cubicBezTo>
                  <a:cubicBezTo>
                    <a:pt x="44" y="5"/>
                    <a:pt x="42" y="5"/>
                    <a:pt x="41" y="5"/>
                  </a:cubicBezTo>
                  <a:cubicBezTo>
                    <a:pt x="39" y="5"/>
                    <a:pt x="38" y="5"/>
                    <a:pt x="37" y="4"/>
                  </a:cubicBezTo>
                  <a:cubicBezTo>
                    <a:pt x="36" y="3"/>
                    <a:pt x="35" y="2"/>
                    <a:pt x="34" y="1"/>
                  </a:cubicBezTo>
                  <a:cubicBezTo>
                    <a:pt x="34" y="0"/>
                    <a:pt x="34" y="0"/>
                    <a:pt x="34" y="0"/>
                  </a:cubicBezTo>
                  <a:cubicBezTo>
                    <a:pt x="30" y="25"/>
                    <a:pt x="24" y="50"/>
                    <a:pt x="20" y="71"/>
                  </a:cubicBezTo>
                  <a:cubicBezTo>
                    <a:pt x="17" y="83"/>
                    <a:pt x="5" y="104"/>
                    <a:pt x="0" y="123"/>
                  </a:cubicBezTo>
                  <a:cubicBezTo>
                    <a:pt x="1" y="123"/>
                    <a:pt x="1" y="123"/>
                    <a:pt x="2" y="123"/>
                  </a:cubicBezTo>
                  <a:cubicBezTo>
                    <a:pt x="5" y="123"/>
                    <a:pt x="9" y="124"/>
                    <a:pt x="12" y="126"/>
                  </a:cubicBezTo>
                  <a:cubicBezTo>
                    <a:pt x="15" y="128"/>
                    <a:pt x="17" y="130"/>
                    <a:pt x="19" y="133"/>
                  </a:cubicBezTo>
                  <a:cubicBezTo>
                    <a:pt x="20" y="135"/>
                    <a:pt x="21" y="137"/>
                    <a:pt x="21" y="13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 name="Google Shape;826;p29">
              <a:extLst>
                <a:ext uri="{FF2B5EF4-FFF2-40B4-BE49-F238E27FC236}">
                  <a16:creationId xmlns:a16="http://schemas.microsoft.com/office/drawing/2014/main" id="{965F738B-9A63-9F0D-1ED5-3F304BBC050C}"/>
                </a:ext>
              </a:extLst>
            </p:cNvPr>
            <p:cNvSpPr/>
            <p:nvPr/>
          </p:nvSpPr>
          <p:spPr>
            <a:xfrm>
              <a:off x="1413005" y="-642095"/>
              <a:ext cx="4320" cy="4680"/>
            </a:xfrm>
            <a:custGeom>
              <a:avLst/>
              <a:gdLst/>
              <a:ahLst/>
              <a:cxnLst/>
              <a:rect l="l" t="t" r="r" b="b"/>
              <a:pathLst>
                <a:path w="12" h="13" extrusionOk="0">
                  <a:moveTo>
                    <a:pt x="4" y="12"/>
                  </a:moveTo>
                  <a:lnTo>
                    <a:pt x="6" y="12"/>
                  </a:lnTo>
                  <a:cubicBezTo>
                    <a:pt x="7" y="12"/>
                    <a:pt x="6" y="12"/>
                    <a:pt x="7" y="11"/>
                  </a:cubicBezTo>
                  <a:cubicBezTo>
                    <a:pt x="8" y="10"/>
                    <a:pt x="9" y="10"/>
                    <a:pt x="10" y="9"/>
                  </a:cubicBezTo>
                  <a:cubicBezTo>
                    <a:pt x="11" y="8"/>
                    <a:pt x="10" y="7"/>
                    <a:pt x="10" y="6"/>
                  </a:cubicBezTo>
                  <a:cubicBezTo>
                    <a:pt x="10" y="5"/>
                    <a:pt x="11" y="4"/>
                    <a:pt x="10" y="3"/>
                  </a:cubicBezTo>
                  <a:cubicBezTo>
                    <a:pt x="9" y="2"/>
                    <a:pt x="8" y="2"/>
                    <a:pt x="7" y="1"/>
                  </a:cubicBezTo>
                  <a:lnTo>
                    <a:pt x="6" y="0"/>
                  </a:lnTo>
                  <a:lnTo>
                    <a:pt x="2" y="0"/>
                  </a:lnTo>
                  <a:lnTo>
                    <a:pt x="0" y="9"/>
                  </a:lnTo>
                  <a:cubicBezTo>
                    <a:pt x="1" y="10"/>
                    <a:pt x="3" y="11"/>
                    <a:pt x="4"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 name="Google Shape;827;p29">
              <a:extLst>
                <a:ext uri="{FF2B5EF4-FFF2-40B4-BE49-F238E27FC236}">
                  <a16:creationId xmlns:a16="http://schemas.microsoft.com/office/drawing/2014/main" id="{1F81E8D2-93EE-A8C4-6462-6AF6559B83C1}"/>
                </a:ext>
              </a:extLst>
            </p:cNvPr>
            <p:cNvSpPr/>
            <p:nvPr/>
          </p:nvSpPr>
          <p:spPr>
            <a:xfrm>
              <a:off x="1081805" y="-1188935"/>
              <a:ext cx="7200" cy="2880"/>
            </a:xfrm>
            <a:custGeom>
              <a:avLst/>
              <a:gdLst/>
              <a:ahLst/>
              <a:cxnLst/>
              <a:rect l="l" t="t" r="r" b="b"/>
              <a:pathLst>
                <a:path w="20" h="8" extrusionOk="0">
                  <a:moveTo>
                    <a:pt x="0" y="0"/>
                  </a:moveTo>
                  <a:cubicBezTo>
                    <a:pt x="6" y="3"/>
                    <a:pt x="13" y="5"/>
                    <a:pt x="19" y="7"/>
                  </a:cubicBezTo>
                  <a:cubicBezTo>
                    <a:pt x="13" y="5"/>
                    <a:pt x="6" y="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 name="Google Shape;828;p29">
              <a:extLst>
                <a:ext uri="{FF2B5EF4-FFF2-40B4-BE49-F238E27FC236}">
                  <a16:creationId xmlns:a16="http://schemas.microsoft.com/office/drawing/2014/main" id="{F2C13189-DF08-1848-F18D-0EDA48AB2177}"/>
                </a:ext>
              </a:extLst>
            </p:cNvPr>
            <p:cNvSpPr/>
            <p:nvPr/>
          </p:nvSpPr>
          <p:spPr>
            <a:xfrm>
              <a:off x="1089365" y="-1182095"/>
              <a:ext cx="256320" cy="486360"/>
            </a:xfrm>
            <a:custGeom>
              <a:avLst/>
              <a:gdLst/>
              <a:ahLst/>
              <a:cxnLst/>
              <a:rect l="l" t="t" r="r" b="b"/>
              <a:pathLst>
                <a:path w="712" h="1351" extrusionOk="0">
                  <a:moveTo>
                    <a:pt x="689" y="1280"/>
                  </a:moveTo>
                  <a:cubicBezTo>
                    <a:pt x="692" y="1302"/>
                    <a:pt x="693" y="1326"/>
                    <a:pt x="693" y="1350"/>
                  </a:cubicBezTo>
                  <a:cubicBezTo>
                    <a:pt x="694" y="1350"/>
                    <a:pt x="695" y="1350"/>
                    <a:pt x="695" y="1349"/>
                  </a:cubicBezTo>
                  <a:cubicBezTo>
                    <a:pt x="696" y="1347"/>
                    <a:pt x="696" y="1346"/>
                    <a:pt x="696" y="1345"/>
                  </a:cubicBezTo>
                  <a:cubicBezTo>
                    <a:pt x="700" y="1310"/>
                    <a:pt x="711" y="1275"/>
                    <a:pt x="711" y="1241"/>
                  </a:cubicBezTo>
                  <a:cubicBezTo>
                    <a:pt x="711" y="1190"/>
                    <a:pt x="711" y="1140"/>
                    <a:pt x="711" y="1089"/>
                  </a:cubicBezTo>
                  <a:cubicBezTo>
                    <a:pt x="711" y="1008"/>
                    <a:pt x="698" y="928"/>
                    <a:pt x="676" y="850"/>
                  </a:cubicBezTo>
                  <a:cubicBezTo>
                    <a:pt x="663" y="806"/>
                    <a:pt x="643" y="765"/>
                    <a:pt x="630" y="722"/>
                  </a:cubicBezTo>
                  <a:cubicBezTo>
                    <a:pt x="616" y="674"/>
                    <a:pt x="611" y="621"/>
                    <a:pt x="591" y="575"/>
                  </a:cubicBezTo>
                  <a:cubicBezTo>
                    <a:pt x="569" y="528"/>
                    <a:pt x="545" y="482"/>
                    <a:pt x="519" y="437"/>
                  </a:cubicBezTo>
                  <a:cubicBezTo>
                    <a:pt x="512" y="425"/>
                    <a:pt x="505" y="412"/>
                    <a:pt x="498" y="400"/>
                  </a:cubicBezTo>
                  <a:cubicBezTo>
                    <a:pt x="466" y="343"/>
                    <a:pt x="414" y="293"/>
                    <a:pt x="367" y="249"/>
                  </a:cubicBezTo>
                  <a:cubicBezTo>
                    <a:pt x="342" y="226"/>
                    <a:pt x="315" y="190"/>
                    <a:pt x="289" y="171"/>
                  </a:cubicBezTo>
                  <a:cubicBezTo>
                    <a:pt x="254" y="147"/>
                    <a:pt x="234" y="107"/>
                    <a:pt x="197" y="84"/>
                  </a:cubicBezTo>
                  <a:cubicBezTo>
                    <a:pt x="187" y="78"/>
                    <a:pt x="176" y="72"/>
                    <a:pt x="165" y="65"/>
                  </a:cubicBezTo>
                  <a:cubicBezTo>
                    <a:pt x="122" y="40"/>
                    <a:pt x="77" y="18"/>
                    <a:pt x="31" y="0"/>
                  </a:cubicBezTo>
                  <a:lnTo>
                    <a:pt x="31" y="1"/>
                  </a:lnTo>
                  <a:cubicBezTo>
                    <a:pt x="31" y="2"/>
                    <a:pt x="31" y="2"/>
                    <a:pt x="31" y="2"/>
                  </a:cubicBezTo>
                  <a:lnTo>
                    <a:pt x="31" y="6"/>
                  </a:lnTo>
                  <a:cubicBezTo>
                    <a:pt x="33" y="18"/>
                    <a:pt x="11" y="22"/>
                    <a:pt x="9" y="10"/>
                  </a:cubicBezTo>
                  <a:cubicBezTo>
                    <a:pt x="9" y="13"/>
                    <a:pt x="6" y="14"/>
                    <a:pt x="0" y="14"/>
                  </a:cubicBezTo>
                  <a:lnTo>
                    <a:pt x="24" y="25"/>
                  </a:lnTo>
                  <a:cubicBezTo>
                    <a:pt x="89" y="51"/>
                    <a:pt x="177" y="80"/>
                    <a:pt x="224" y="134"/>
                  </a:cubicBezTo>
                  <a:cubicBezTo>
                    <a:pt x="312" y="235"/>
                    <a:pt x="432" y="320"/>
                    <a:pt x="495" y="440"/>
                  </a:cubicBezTo>
                  <a:cubicBezTo>
                    <a:pt x="512" y="474"/>
                    <a:pt x="534" y="503"/>
                    <a:pt x="550" y="537"/>
                  </a:cubicBezTo>
                  <a:cubicBezTo>
                    <a:pt x="568" y="577"/>
                    <a:pt x="583" y="619"/>
                    <a:pt x="593" y="662"/>
                  </a:cubicBezTo>
                  <a:cubicBezTo>
                    <a:pt x="615" y="748"/>
                    <a:pt x="649" y="829"/>
                    <a:pt x="666" y="916"/>
                  </a:cubicBezTo>
                  <a:cubicBezTo>
                    <a:pt x="673" y="950"/>
                    <a:pt x="691" y="995"/>
                    <a:pt x="690" y="1029"/>
                  </a:cubicBezTo>
                  <a:cubicBezTo>
                    <a:pt x="688" y="1069"/>
                    <a:pt x="688" y="1107"/>
                    <a:pt x="688" y="1147"/>
                  </a:cubicBezTo>
                  <a:cubicBezTo>
                    <a:pt x="688" y="1186"/>
                    <a:pt x="695" y="1239"/>
                    <a:pt x="679" y="1279"/>
                  </a:cubicBezTo>
                  <a:cubicBezTo>
                    <a:pt x="677" y="1290"/>
                    <a:pt x="675" y="1301"/>
                    <a:pt x="675" y="1312"/>
                  </a:cubicBezTo>
                  <a:cubicBezTo>
                    <a:pt x="675" y="1323"/>
                    <a:pt x="677" y="1334"/>
                    <a:pt x="679" y="1345"/>
                  </a:cubicBezTo>
                  <a:cubicBezTo>
                    <a:pt x="679" y="1346"/>
                    <a:pt x="679" y="1346"/>
                    <a:pt x="679" y="1347"/>
                  </a:cubicBezTo>
                  <a:lnTo>
                    <a:pt x="679" y="1348"/>
                  </a:lnTo>
                  <a:cubicBezTo>
                    <a:pt x="683" y="1326"/>
                    <a:pt x="685" y="1304"/>
                    <a:pt x="685" y="1281"/>
                  </a:cubicBezTo>
                  <a:cubicBezTo>
                    <a:pt x="685" y="1278"/>
                    <a:pt x="689" y="1278"/>
                    <a:pt x="689" y="128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 name="Google Shape;829;p29">
              <a:extLst>
                <a:ext uri="{FF2B5EF4-FFF2-40B4-BE49-F238E27FC236}">
                  <a16:creationId xmlns:a16="http://schemas.microsoft.com/office/drawing/2014/main" id="{AD3F9F29-8CFF-0065-2AC9-C104069BF3F0}"/>
                </a:ext>
              </a:extLst>
            </p:cNvPr>
            <p:cNvSpPr/>
            <p:nvPr/>
          </p:nvSpPr>
          <p:spPr>
            <a:xfrm>
              <a:off x="1040045" y="-1196855"/>
              <a:ext cx="18720" cy="6840"/>
            </a:xfrm>
            <a:custGeom>
              <a:avLst/>
              <a:gdLst/>
              <a:ahLst/>
              <a:cxnLst/>
              <a:rect l="l" t="t" r="r" b="b"/>
              <a:pathLst>
                <a:path w="52" h="19" extrusionOk="0">
                  <a:moveTo>
                    <a:pt x="0" y="0"/>
                  </a:moveTo>
                  <a:cubicBezTo>
                    <a:pt x="17" y="5"/>
                    <a:pt x="34" y="12"/>
                    <a:pt x="51" y="18"/>
                  </a:cubicBezTo>
                  <a:cubicBezTo>
                    <a:pt x="41" y="14"/>
                    <a:pt x="31" y="10"/>
                    <a:pt x="22" y="6"/>
                  </a:cubicBezTo>
                  <a:cubicBezTo>
                    <a:pt x="13" y="2"/>
                    <a:pt x="7" y="2"/>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29">
              <a:extLst>
                <a:ext uri="{FF2B5EF4-FFF2-40B4-BE49-F238E27FC236}">
                  <a16:creationId xmlns:a16="http://schemas.microsoft.com/office/drawing/2014/main" id="{DD785F7C-39B2-829D-A0F8-E941DB2EB63A}"/>
                </a:ext>
              </a:extLst>
            </p:cNvPr>
            <p:cNvSpPr/>
            <p:nvPr/>
          </p:nvSpPr>
          <p:spPr>
            <a:xfrm>
              <a:off x="1333805" y="-722015"/>
              <a:ext cx="5400" cy="27360"/>
            </a:xfrm>
            <a:custGeom>
              <a:avLst/>
              <a:gdLst/>
              <a:ahLst/>
              <a:cxnLst/>
              <a:rect l="l" t="t" r="r" b="b"/>
              <a:pathLst>
                <a:path w="15" h="76" extrusionOk="0">
                  <a:moveTo>
                    <a:pt x="14" y="71"/>
                  </a:moveTo>
                  <a:cubicBezTo>
                    <a:pt x="14" y="47"/>
                    <a:pt x="12" y="23"/>
                    <a:pt x="10" y="1"/>
                  </a:cubicBezTo>
                  <a:cubicBezTo>
                    <a:pt x="10" y="0"/>
                    <a:pt x="6" y="0"/>
                    <a:pt x="6" y="1"/>
                  </a:cubicBezTo>
                  <a:cubicBezTo>
                    <a:pt x="6" y="24"/>
                    <a:pt x="4" y="47"/>
                    <a:pt x="0" y="69"/>
                  </a:cubicBezTo>
                  <a:lnTo>
                    <a:pt x="0" y="70"/>
                  </a:lnTo>
                  <a:cubicBezTo>
                    <a:pt x="1" y="71"/>
                    <a:pt x="2" y="72"/>
                    <a:pt x="4" y="73"/>
                  </a:cubicBezTo>
                  <a:cubicBezTo>
                    <a:pt x="6" y="75"/>
                    <a:pt x="6" y="74"/>
                    <a:pt x="8" y="74"/>
                  </a:cubicBezTo>
                  <a:cubicBezTo>
                    <a:pt x="9" y="74"/>
                    <a:pt x="11" y="74"/>
                    <a:pt x="12" y="73"/>
                  </a:cubicBezTo>
                  <a:cubicBezTo>
                    <a:pt x="13" y="73"/>
                    <a:pt x="13" y="72"/>
                    <a:pt x="14" y="7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29">
              <a:extLst>
                <a:ext uri="{FF2B5EF4-FFF2-40B4-BE49-F238E27FC236}">
                  <a16:creationId xmlns:a16="http://schemas.microsoft.com/office/drawing/2014/main" id="{5F1ADD9A-07DD-760C-4655-23E29F7622C8}"/>
                </a:ext>
              </a:extLst>
            </p:cNvPr>
            <p:cNvSpPr/>
            <p:nvPr/>
          </p:nvSpPr>
          <p:spPr>
            <a:xfrm>
              <a:off x="1382045" y="-950975"/>
              <a:ext cx="8280" cy="24840"/>
            </a:xfrm>
            <a:custGeom>
              <a:avLst/>
              <a:gdLst/>
              <a:ahLst/>
              <a:cxnLst/>
              <a:rect l="l" t="t" r="r" b="b"/>
              <a:pathLst>
                <a:path w="23" h="69" extrusionOk="0">
                  <a:moveTo>
                    <a:pt x="6" y="0"/>
                  </a:moveTo>
                  <a:cubicBezTo>
                    <a:pt x="5" y="0"/>
                    <a:pt x="4" y="0"/>
                    <a:pt x="3" y="0"/>
                  </a:cubicBezTo>
                  <a:cubicBezTo>
                    <a:pt x="2" y="0"/>
                    <a:pt x="1" y="0"/>
                    <a:pt x="0" y="0"/>
                  </a:cubicBezTo>
                  <a:cubicBezTo>
                    <a:pt x="6" y="22"/>
                    <a:pt x="14" y="45"/>
                    <a:pt x="22" y="68"/>
                  </a:cubicBezTo>
                  <a:cubicBezTo>
                    <a:pt x="16" y="45"/>
                    <a:pt x="10" y="22"/>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29">
              <a:extLst>
                <a:ext uri="{FF2B5EF4-FFF2-40B4-BE49-F238E27FC236}">
                  <a16:creationId xmlns:a16="http://schemas.microsoft.com/office/drawing/2014/main" id="{ECA1BB20-386E-C04A-69DE-66857DAE2B29}"/>
                </a:ext>
              </a:extLst>
            </p:cNvPr>
            <p:cNvSpPr/>
            <p:nvPr/>
          </p:nvSpPr>
          <p:spPr>
            <a:xfrm>
              <a:off x="1274765" y="-1126295"/>
              <a:ext cx="63000" cy="70560"/>
            </a:xfrm>
            <a:custGeom>
              <a:avLst/>
              <a:gdLst/>
              <a:ahLst/>
              <a:cxnLst/>
              <a:rect l="l" t="t" r="r" b="b"/>
              <a:pathLst>
                <a:path w="175" h="196" extrusionOk="0">
                  <a:moveTo>
                    <a:pt x="174" y="195"/>
                  </a:moveTo>
                  <a:cubicBezTo>
                    <a:pt x="158" y="171"/>
                    <a:pt x="142" y="147"/>
                    <a:pt x="125" y="124"/>
                  </a:cubicBezTo>
                  <a:cubicBezTo>
                    <a:pt x="106" y="101"/>
                    <a:pt x="85" y="80"/>
                    <a:pt x="61" y="61"/>
                  </a:cubicBezTo>
                  <a:cubicBezTo>
                    <a:pt x="42" y="46"/>
                    <a:pt x="27" y="22"/>
                    <a:pt x="7" y="6"/>
                  </a:cubicBezTo>
                  <a:lnTo>
                    <a:pt x="0" y="0"/>
                  </a:lnTo>
                  <a:cubicBezTo>
                    <a:pt x="44" y="43"/>
                    <a:pt x="80" y="94"/>
                    <a:pt x="123" y="138"/>
                  </a:cubicBezTo>
                  <a:cubicBezTo>
                    <a:pt x="139" y="157"/>
                    <a:pt x="157" y="176"/>
                    <a:pt x="174" y="19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29">
              <a:extLst>
                <a:ext uri="{FF2B5EF4-FFF2-40B4-BE49-F238E27FC236}">
                  <a16:creationId xmlns:a16="http://schemas.microsoft.com/office/drawing/2014/main" id="{9055F246-4482-E3FB-94CA-BF550172EC79}"/>
                </a:ext>
              </a:extLst>
            </p:cNvPr>
            <p:cNvSpPr/>
            <p:nvPr/>
          </p:nvSpPr>
          <p:spPr>
            <a:xfrm>
              <a:off x="1110965" y="-1238615"/>
              <a:ext cx="153360" cy="102600"/>
            </a:xfrm>
            <a:custGeom>
              <a:avLst/>
              <a:gdLst/>
              <a:ahLst/>
              <a:cxnLst/>
              <a:rect l="l" t="t" r="r" b="b"/>
              <a:pathLst>
                <a:path w="426" h="285" extrusionOk="0">
                  <a:moveTo>
                    <a:pt x="51" y="21"/>
                  </a:moveTo>
                  <a:lnTo>
                    <a:pt x="51" y="24"/>
                  </a:lnTo>
                  <a:cubicBezTo>
                    <a:pt x="51" y="25"/>
                    <a:pt x="51" y="26"/>
                    <a:pt x="51" y="26"/>
                  </a:cubicBezTo>
                  <a:cubicBezTo>
                    <a:pt x="51" y="28"/>
                    <a:pt x="51" y="31"/>
                    <a:pt x="50" y="33"/>
                  </a:cubicBezTo>
                  <a:cubicBezTo>
                    <a:pt x="49" y="35"/>
                    <a:pt x="47" y="36"/>
                    <a:pt x="45" y="37"/>
                  </a:cubicBezTo>
                  <a:cubicBezTo>
                    <a:pt x="43" y="38"/>
                    <a:pt x="41" y="39"/>
                    <a:pt x="39" y="39"/>
                  </a:cubicBezTo>
                  <a:cubicBezTo>
                    <a:pt x="80" y="52"/>
                    <a:pt x="119" y="69"/>
                    <a:pt x="156" y="91"/>
                  </a:cubicBezTo>
                  <a:cubicBezTo>
                    <a:pt x="171" y="99"/>
                    <a:pt x="185" y="108"/>
                    <a:pt x="199" y="117"/>
                  </a:cubicBezTo>
                  <a:cubicBezTo>
                    <a:pt x="234" y="140"/>
                    <a:pt x="268" y="166"/>
                    <a:pt x="299" y="193"/>
                  </a:cubicBezTo>
                  <a:lnTo>
                    <a:pt x="332" y="226"/>
                  </a:lnTo>
                  <a:cubicBezTo>
                    <a:pt x="328" y="221"/>
                    <a:pt x="324" y="216"/>
                    <a:pt x="321" y="211"/>
                  </a:cubicBezTo>
                  <a:cubicBezTo>
                    <a:pt x="315" y="200"/>
                    <a:pt x="311" y="189"/>
                    <a:pt x="309" y="178"/>
                  </a:cubicBezTo>
                  <a:cubicBezTo>
                    <a:pt x="309" y="174"/>
                    <a:pt x="313" y="173"/>
                    <a:pt x="316" y="175"/>
                  </a:cubicBezTo>
                  <a:cubicBezTo>
                    <a:pt x="355" y="203"/>
                    <a:pt x="388" y="249"/>
                    <a:pt x="425" y="284"/>
                  </a:cubicBezTo>
                  <a:cubicBezTo>
                    <a:pt x="379" y="237"/>
                    <a:pt x="338" y="182"/>
                    <a:pt x="285" y="146"/>
                  </a:cubicBezTo>
                  <a:cubicBezTo>
                    <a:pt x="205" y="91"/>
                    <a:pt x="103" y="18"/>
                    <a:pt x="0" y="0"/>
                  </a:cubicBezTo>
                  <a:cubicBezTo>
                    <a:pt x="14" y="4"/>
                    <a:pt x="28" y="8"/>
                    <a:pt x="42" y="13"/>
                  </a:cubicBezTo>
                  <a:cubicBezTo>
                    <a:pt x="44" y="13"/>
                    <a:pt x="45" y="13"/>
                    <a:pt x="46" y="14"/>
                  </a:cubicBezTo>
                  <a:cubicBezTo>
                    <a:pt x="48" y="15"/>
                    <a:pt x="49" y="17"/>
                    <a:pt x="50" y="18"/>
                  </a:cubicBezTo>
                  <a:cubicBezTo>
                    <a:pt x="51" y="19"/>
                    <a:pt x="51" y="20"/>
                    <a:pt x="51"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29">
              <a:extLst>
                <a:ext uri="{FF2B5EF4-FFF2-40B4-BE49-F238E27FC236}">
                  <a16:creationId xmlns:a16="http://schemas.microsoft.com/office/drawing/2014/main" id="{2CB686E2-2D09-D9E7-07F5-937FB8DE7923}"/>
                </a:ext>
              </a:extLst>
            </p:cNvPr>
            <p:cNvSpPr/>
            <p:nvPr/>
          </p:nvSpPr>
          <p:spPr>
            <a:xfrm>
              <a:off x="1410485" y="-866375"/>
              <a:ext cx="5400" cy="28440"/>
            </a:xfrm>
            <a:custGeom>
              <a:avLst/>
              <a:gdLst/>
              <a:ahLst/>
              <a:cxnLst/>
              <a:rect l="l" t="t" r="r" b="b"/>
              <a:pathLst>
                <a:path w="15" h="79" extrusionOk="0">
                  <a:moveTo>
                    <a:pt x="0" y="0"/>
                  </a:moveTo>
                  <a:cubicBezTo>
                    <a:pt x="4" y="24"/>
                    <a:pt x="9" y="52"/>
                    <a:pt x="14" y="78"/>
                  </a:cubicBezTo>
                  <a:cubicBezTo>
                    <a:pt x="14" y="70"/>
                    <a:pt x="13" y="62"/>
                    <a:pt x="12" y="54"/>
                  </a:cubicBezTo>
                  <a:cubicBezTo>
                    <a:pt x="10" y="36"/>
                    <a:pt x="6" y="18"/>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29">
              <a:extLst>
                <a:ext uri="{FF2B5EF4-FFF2-40B4-BE49-F238E27FC236}">
                  <a16:creationId xmlns:a16="http://schemas.microsoft.com/office/drawing/2014/main" id="{3FF9AC1B-7E02-2A71-F092-AF6AC2429EE8}"/>
                </a:ext>
              </a:extLst>
            </p:cNvPr>
            <p:cNvSpPr/>
            <p:nvPr/>
          </p:nvSpPr>
          <p:spPr>
            <a:xfrm>
              <a:off x="1103405" y="-1232495"/>
              <a:ext cx="19800" cy="7560"/>
            </a:xfrm>
            <a:custGeom>
              <a:avLst/>
              <a:gdLst/>
              <a:ahLst/>
              <a:cxnLst/>
              <a:rect l="l" t="t" r="r" b="b"/>
              <a:pathLst>
                <a:path w="55" h="21" extrusionOk="0">
                  <a:moveTo>
                    <a:pt x="51" y="14"/>
                  </a:moveTo>
                  <a:cubicBezTo>
                    <a:pt x="35" y="6"/>
                    <a:pt x="17" y="2"/>
                    <a:pt x="0" y="0"/>
                  </a:cubicBezTo>
                  <a:lnTo>
                    <a:pt x="54" y="20"/>
                  </a:lnTo>
                  <a:cubicBezTo>
                    <a:pt x="53" y="19"/>
                    <a:pt x="53" y="18"/>
                    <a:pt x="52" y="17"/>
                  </a:cubicBezTo>
                  <a:cubicBezTo>
                    <a:pt x="51" y="16"/>
                    <a:pt x="51" y="15"/>
                    <a:pt x="51"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29">
              <a:extLst>
                <a:ext uri="{FF2B5EF4-FFF2-40B4-BE49-F238E27FC236}">
                  <a16:creationId xmlns:a16="http://schemas.microsoft.com/office/drawing/2014/main" id="{7B0966CC-2E35-9B53-F58F-2DB7A9E0D112}"/>
                </a:ext>
              </a:extLst>
            </p:cNvPr>
            <p:cNvSpPr/>
            <p:nvPr/>
          </p:nvSpPr>
          <p:spPr>
            <a:xfrm>
              <a:off x="1354325" y="-1010375"/>
              <a:ext cx="10800" cy="21240"/>
            </a:xfrm>
            <a:custGeom>
              <a:avLst/>
              <a:gdLst/>
              <a:ahLst/>
              <a:cxnLst/>
              <a:rect l="l" t="t" r="r" b="b"/>
              <a:pathLst>
                <a:path w="30" h="59" extrusionOk="0">
                  <a:moveTo>
                    <a:pt x="29" y="58"/>
                  </a:moveTo>
                  <a:cubicBezTo>
                    <a:pt x="22" y="41"/>
                    <a:pt x="14" y="25"/>
                    <a:pt x="5" y="9"/>
                  </a:cubicBezTo>
                  <a:cubicBezTo>
                    <a:pt x="4" y="7"/>
                    <a:pt x="3" y="6"/>
                    <a:pt x="2" y="4"/>
                  </a:cubicBezTo>
                  <a:lnTo>
                    <a:pt x="0" y="0"/>
                  </a:lnTo>
                  <a:cubicBezTo>
                    <a:pt x="4" y="9"/>
                    <a:pt x="9" y="18"/>
                    <a:pt x="13" y="27"/>
                  </a:cubicBezTo>
                  <a:cubicBezTo>
                    <a:pt x="17" y="36"/>
                    <a:pt x="24" y="48"/>
                    <a:pt x="29" y="5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 name="Google Shape;837;p29">
              <a:extLst>
                <a:ext uri="{FF2B5EF4-FFF2-40B4-BE49-F238E27FC236}">
                  <a16:creationId xmlns:a16="http://schemas.microsoft.com/office/drawing/2014/main" id="{FAB5500B-F0CB-CFAA-10BF-DDC1DAAE820D}"/>
                </a:ext>
              </a:extLst>
            </p:cNvPr>
            <p:cNvSpPr/>
            <p:nvPr/>
          </p:nvSpPr>
          <p:spPr>
            <a:xfrm>
              <a:off x="1058405" y="-1190375"/>
              <a:ext cx="31680" cy="14040"/>
            </a:xfrm>
            <a:custGeom>
              <a:avLst/>
              <a:gdLst/>
              <a:ahLst/>
              <a:cxnLst/>
              <a:rect l="l" t="t" r="r" b="b"/>
              <a:pathLst>
                <a:path w="88" h="39" extrusionOk="0">
                  <a:moveTo>
                    <a:pt x="68" y="35"/>
                  </a:moveTo>
                  <a:cubicBezTo>
                    <a:pt x="73" y="37"/>
                    <a:pt x="79" y="38"/>
                    <a:pt x="84" y="38"/>
                  </a:cubicBezTo>
                  <a:cubicBezTo>
                    <a:pt x="85" y="38"/>
                    <a:pt x="86" y="38"/>
                    <a:pt x="87" y="38"/>
                  </a:cubicBezTo>
                  <a:cubicBezTo>
                    <a:pt x="58" y="25"/>
                    <a:pt x="30" y="12"/>
                    <a:pt x="0" y="0"/>
                  </a:cubicBezTo>
                  <a:cubicBezTo>
                    <a:pt x="23" y="11"/>
                    <a:pt x="44" y="23"/>
                    <a:pt x="68" y="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 name="Google Shape;838;p29">
              <a:extLst>
                <a:ext uri="{FF2B5EF4-FFF2-40B4-BE49-F238E27FC236}">
                  <a16:creationId xmlns:a16="http://schemas.microsoft.com/office/drawing/2014/main" id="{1754D5D0-9281-A8DB-B6D4-82B5A888D6D1}"/>
                </a:ext>
              </a:extLst>
            </p:cNvPr>
            <p:cNvSpPr/>
            <p:nvPr/>
          </p:nvSpPr>
          <p:spPr>
            <a:xfrm>
              <a:off x="68045" y="-1244375"/>
              <a:ext cx="1014120" cy="55440"/>
            </a:xfrm>
            <a:custGeom>
              <a:avLst/>
              <a:gdLst/>
              <a:ahLst/>
              <a:cxnLst/>
              <a:rect l="l" t="t" r="r" b="b"/>
              <a:pathLst>
                <a:path w="2817" h="154" extrusionOk="0">
                  <a:moveTo>
                    <a:pt x="13" y="51"/>
                  </a:moveTo>
                  <a:cubicBezTo>
                    <a:pt x="65" y="29"/>
                    <a:pt x="127" y="38"/>
                    <a:pt x="182" y="29"/>
                  </a:cubicBezTo>
                  <a:cubicBezTo>
                    <a:pt x="217" y="24"/>
                    <a:pt x="253" y="22"/>
                    <a:pt x="289" y="22"/>
                  </a:cubicBezTo>
                  <a:cubicBezTo>
                    <a:pt x="299" y="22"/>
                    <a:pt x="310" y="22"/>
                    <a:pt x="321" y="23"/>
                  </a:cubicBezTo>
                  <a:cubicBezTo>
                    <a:pt x="479" y="20"/>
                    <a:pt x="638" y="23"/>
                    <a:pt x="796" y="23"/>
                  </a:cubicBezTo>
                  <a:cubicBezTo>
                    <a:pt x="943" y="24"/>
                    <a:pt x="1089" y="23"/>
                    <a:pt x="1235" y="22"/>
                  </a:cubicBezTo>
                  <a:cubicBezTo>
                    <a:pt x="1290" y="22"/>
                    <a:pt x="1342" y="32"/>
                    <a:pt x="1396" y="35"/>
                  </a:cubicBezTo>
                  <a:cubicBezTo>
                    <a:pt x="1465" y="39"/>
                    <a:pt x="1536" y="33"/>
                    <a:pt x="1604" y="42"/>
                  </a:cubicBezTo>
                  <a:cubicBezTo>
                    <a:pt x="1727" y="58"/>
                    <a:pt x="1854" y="45"/>
                    <a:pt x="1978" y="53"/>
                  </a:cubicBezTo>
                  <a:cubicBezTo>
                    <a:pt x="2082" y="60"/>
                    <a:pt x="2187" y="69"/>
                    <a:pt x="2291" y="71"/>
                  </a:cubicBezTo>
                  <a:cubicBezTo>
                    <a:pt x="2338" y="71"/>
                    <a:pt x="2384" y="89"/>
                    <a:pt x="2431" y="88"/>
                  </a:cubicBezTo>
                  <a:cubicBezTo>
                    <a:pt x="2480" y="89"/>
                    <a:pt x="2528" y="96"/>
                    <a:pt x="2576" y="110"/>
                  </a:cubicBezTo>
                  <a:cubicBezTo>
                    <a:pt x="2615" y="119"/>
                    <a:pt x="2660" y="121"/>
                    <a:pt x="2700" y="131"/>
                  </a:cubicBezTo>
                  <a:cubicBezTo>
                    <a:pt x="2693" y="129"/>
                    <a:pt x="2685" y="127"/>
                    <a:pt x="2677" y="125"/>
                  </a:cubicBezTo>
                  <a:lnTo>
                    <a:pt x="2676" y="125"/>
                  </a:lnTo>
                  <a:cubicBezTo>
                    <a:pt x="2676" y="124"/>
                    <a:pt x="2676" y="124"/>
                    <a:pt x="2676" y="124"/>
                  </a:cubicBezTo>
                  <a:cubicBezTo>
                    <a:pt x="2675" y="123"/>
                    <a:pt x="2675" y="123"/>
                    <a:pt x="2675" y="123"/>
                  </a:cubicBezTo>
                  <a:cubicBezTo>
                    <a:pt x="2675" y="122"/>
                    <a:pt x="2675" y="123"/>
                    <a:pt x="2676" y="122"/>
                  </a:cubicBezTo>
                  <a:cubicBezTo>
                    <a:pt x="2677" y="121"/>
                    <a:pt x="2676" y="121"/>
                    <a:pt x="2676" y="121"/>
                  </a:cubicBezTo>
                  <a:lnTo>
                    <a:pt x="2677" y="121"/>
                  </a:lnTo>
                  <a:cubicBezTo>
                    <a:pt x="2724" y="127"/>
                    <a:pt x="2771" y="138"/>
                    <a:pt x="2816" y="153"/>
                  </a:cubicBezTo>
                  <a:cubicBezTo>
                    <a:pt x="2800" y="147"/>
                    <a:pt x="2786" y="138"/>
                    <a:pt x="2768" y="131"/>
                  </a:cubicBezTo>
                  <a:cubicBezTo>
                    <a:pt x="2735" y="118"/>
                    <a:pt x="2701" y="109"/>
                    <a:pt x="2666" y="102"/>
                  </a:cubicBezTo>
                  <a:cubicBezTo>
                    <a:pt x="2617" y="91"/>
                    <a:pt x="2565" y="84"/>
                    <a:pt x="2517" y="70"/>
                  </a:cubicBezTo>
                  <a:cubicBezTo>
                    <a:pt x="2476" y="59"/>
                    <a:pt x="2430" y="62"/>
                    <a:pt x="2389" y="56"/>
                  </a:cubicBezTo>
                  <a:cubicBezTo>
                    <a:pt x="2343" y="48"/>
                    <a:pt x="2297" y="43"/>
                    <a:pt x="2251" y="40"/>
                  </a:cubicBezTo>
                  <a:cubicBezTo>
                    <a:pt x="2204" y="40"/>
                    <a:pt x="2159" y="34"/>
                    <a:pt x="2113" y="33"/>
                  </a:cubicBezTo>
                  <a:cubicBezTo>
                    <a:pt x="2044" y="30"/>
                    <a:pt x="1973" y="33"/>
                    <a:pt x="1904" y="25"/>
                  </a:cubicBezTo>
                  <a:cubicBezTo>
                    <a:pt x="1781" y="11"/>
                    <a:pt x="1653" y="41"/>
                    <a:pt x="1530" y="23"/>
                  </a:cubicBezTo>
                  <a:cubicBezTo>
                    <a:pt x="1492" y="18"/>
                    <a:pt x="1453" y="15"/>
                    <a:pt x="1415" y="15"/>
                  </a:cubicBezTo>
                  <a:cubicBezTo>
                    <a:pt x="1405" y="15"/>
                    <a:pt x="1395" y="16"/>
                    <a:pt x="1385" y="16"/>
                  </a:cubicBezTo>
                  <a:cubicBezTo>
                    <a:pt x="1321" y="18"/>
                    <a:pt x="1255" y="9"/>
                    <a:pt x="1192" y="7"/>
                  </a:cubicBezTo>
                  <a:cubicBezTo>
                    <a:pt x="1044" y="0"/>
                    <a:pt x="897" y="5"/>
                    <a:pt x="749" y="5"/>
                  </a:cubicBezTo>
                  <a:cubicBezTo>
                    <a:pt x="590" y="5"/>
                    <a:pt x="431" y="5"/>
                    <a:pt x="272" y="3"/>
                  </a:cubicBezTo>
                  <a:cubicBezTo>
                    <a:pt x="219" y="4"/>
                    <a:pt x="166" y="8"/>
                    <a:pt x="114" y="17"/>
                  </a:cubicBezTo>
                  <a:cubicBezTo>
                    <a:pt x="72" y="23"/>
                    <a:pt x="38" y="20"/>
                    <a:pt x="0" y="40"/>
                  </a:cubicBezTo>
                  <a:cubicBezTo>
                    <a:pt x="2" y="41"/>
                    <a:pt x="5" y="41"/>
                    <a:pt x="7" y="41"/>
                  </a:cubicBezTo>
                  <a:cubicBezTo>
                    <a:pt x="8" y="41"/>
                    <a:pt x="8" y="41"/>
                    <a:pt x="8" y="41"/>
                  </a:cubicBezTo>
                  <a:cubicBezTo>
                    <a:pt x="9" y="41"/>
                    <a:pt x="10" y="42"/>
                    <a:pt x="11" y="42"/>
                  </a:cubicBezTo>
                  <a:cubicBezTo>
                    <a:pt x="12" y="43"/>
                    <a:pt x="12" y="44"/>
                    <a:pt x="13" y="45"/>
                  </a:cubicBezTo>
                  <a:cubicBezTo>
                    <a:pt x="14" y="46"/>
                    <a:pt x="14" y="47"/>
                    <a:pt x="14" y="48"/>
                  </a:cubicBezTo>
                  <a:cubicBezTo>
                    <a:pt x="14" y="49"/>
                    <a:pt x="14" y="50"/>
                    <a:pt x="13" y="5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839;p29">
              <a:extLst>
                <a:ext uri="{FF2B5EF4-FFF2-40B4-BE49-F238E27FC236}">
                  <a16:creationId xmlns:a16="http://schemas.microsoft.com/office/drawing/2014/main" id="{2AE36200-95FB-DB61-682B-78090DD206C6}"/>
                </a:ext>
              </a:extLst>
            </p:cNvPr>
            <p:cNvSpPr/>
            <p:nvPr/>
          </p:nvSpPr>
          <p:spPr>
            <a:xfrm>
              <a:off x="1088645" y="-1186415"/>
              <a:ext cx="11880" cy="4680"/>
            </a:xfrm>
            <a:custGeom>
              <a:avLst/>
              <a:gdLst/>
              <a:ahLst/>
              <a:cxnLst/>
              <a:rect l="l" t="t" r="r" b="b"/>
              <a:pathLst>
                <a:path w="33" h="13" extrusionOk="0">
                  <a:moveTo>
                    <a:pt x="24" y="4"/>
                  </a:moveTo>
                  <a:cubicBezTo>
                    <a:pt x="16" y="4"/>
                    <a:pt x="8" y="2"/>
                    <a:pt x="0" y="0"/>
                  </a:cubicBezTo>
                  <a:cubicBezTo>
                    <a:pt x="11" y="4"/>
                    <a:pt x="21" y="8"/>
                    <a:pt x="32" y="12"/>
                  </a:cubicBezTo>
                  <a:cubicBezTo>
                    <a:pt x="32" y="11"/>
                    <a:pt x="31" y="10"/>
                    <a:pt x="31" y="9"/>
                  </a:cubicBezTo>
                  <a:cubicBezTo>
                    <a:pt x="30" y="8"/>
                    <a:pt x="29" y="6"/>
                    <a:pt x="27" y="5"/>
                  </a:cubicBezTo>
                  <a:cubicBezTo>
                    <a:pt x="26" y="5"/>
                    <a:pt x="25" y="4"/>
                    <a:pt x="24"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840;p29">
              <a:extLst>
                <a:ext uri="{FF2B5EF4-FFF2-40B4-BE49-F238E27FC236}">
                  <a16:creationId xmlns:a16="http://schemas.microsoft.com/office/drawing/2014/main" id="{C85563D5-5AC3-B972-EA5D-CF3A0A17A535}"/>
                </a:ext>
              </a:extLst>
            </p:cNvPr>
            <p:cNvSpPr/>
            <p:nvPr/>
          </p:nvSpPr>
          <p:spPr>
            <a:xfrm>
              <a:off x="1031765" y="-1200815"/>
              <a:ext cx="70200" cy="27360"/>
            </a:xfrm>
            <a:custGeom>
              <a:avLst/>
              <a:gdLst/>
              <a:ahLst/>
              <a:cxnLst/>
              <a:rect l="l" t="t" r="r" b="b"/>
              <a:pathLst>
                <a:path w="195" h="76" extrusionOk="0">
                  <a:moveTo>
                    <a:pt x="169" y="62"/>
                  </a:moveTo>
                  <a:cubicBezTo>
                    <a:pt x="172" y="75"/>
                    <a:pt x="194" y="70"/>
                    <a:pt x="191" y="58"/>
                  </a:cubicBezTo>
                  <a:lnTo>
                    <a:pt x="191" y="55"/>
                  </a:lnTo>
                  <a:cubicBezTo>
                    <a:pt x="192" y="54"/>
                    <a:pt x="192" y="54"/>
                    <a:pt x="192" y="53"/>
                  </a:cubicBezTo>
                  <a:cubicBezTo>
                    <a:pt x="192" y="53"/>
                    <a:pt x="192" y="52"/>
                    <a:pt x="191" y="52"/>
                  </a:cubicBezTo>
                  <a:cubicBezTo>
                    <a:pt x="181" y="48"/>
                    <a:pt x="170" y="44"/>
                    <a:pt x="160" y="40"/>
                  </a:cubicBezTo>
                  <a:cubicBezTo>
                    <a:pt x="153" y="38"/>
                    <a:pt x="147" y="36"/>
                    <a:pt x="140" y="33"/>
                  </a:cubicBezTo>
                  <a:cubicBezTo>
                    <a:pt x="95" y="17"/>
                    <a:pt x="49" y="6"/>
                    <a:pt x="2" y="0"/>
                  </a:cubicBezTo>
                  <a:cubicBezTo>
                    <a:pt x="1" y="0"/>
                    <a:pt x="1" y="0"/>
                    <a:pt x="1" y="0"/>
                  </a:cubicBezTo>
                  <a:cubicBezTo>
                    <a:pt x="1" y="0"/>
                    <a:pt x="1" y="1"/>
                    <a:pt x="0" y="1"/>
                  </a:cubicBezTo>
                  <a:lnTo>
                    <a:pt x="0" y="2"/>
                  </a:lnTo>
                  <a:lnTo>
                    <a:pt x="0" y="3"/>
                  </a:lnTo>
                  <a:cubicBezTo>
                    <a:pt x="1" y="3"/>
                    <a:pt x="1" y="4"/>
                    <a:pt x="1" y="4"/>
                  </a:cubicBezTo>
                  <a:lnTo>
                    <a:pt x="2" y="4"/>
                  </a:lnTo>
                  <a:cubicBezTo>
                    <a:pt x="9" y="6"/>
                    <a:pt x="17" y="8"/>
                    <a:pt x="25" y="11"/>
                  </a:cubicBezTo>
                  <a:cubicBezTo>
                    <a:pt x="33" y="13"/>
                    <a:pt x="40" y="14"/>
                    <a:pt x="47" y="17"/>
                  </a:cubicBezTo>
                  <a:cubicBezTo>
                    <a:pt x="54" y="20"/>
                    <a:pt x="67" y="25"/>
                    <a:pt x="76" y="29"/>
                  </a:cubicBezTo>
                  <a:cubicBezTo>
                    <a:pt x="105" y="41"/>
                    <a:pt x="135" y="54"/>
                    <a:pt x="163" y="66"/>
                  </a:cubicBezTo>
                  <a:cubicBezTo>
                    <a:pt x="166" y="66"/>
                    <a:pt x="170" y="65"/>
                    <a:pt x="169" y="6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841;p29">
              <a:extLst>
                <a:ext uri="{FF2B5EF4-FFF2-40B4-BE49-F238E27FC236}">
                  <a16:creationId xmlns:a16="http://schemas.microsoft.com/office/drawing/2014/main" id="{43654B4D-8048-7F24-2A53-64AC05AF7654}"/>
                </a:ext>
              </a:extLst>
            </p:cNvPr>
            <p:cNvSpPr/>
            <p:nvPr/>
          </p:nvSpPr>
          <p:spPr>
            <a:xfrm>
              <a:off x="70565" y="-1226015"/>
              <a:ext cx="2520" cy="2160"/>
            </a:xfrm>
            <a:custGeom>
              <a:avLst/>
              <a:gdLst/>
              <a:ahLst/>
              <a:cxnLst/>
              <a:rect l="l" t="t" r="r" b="b"/>
              <a:pathLst>
                <a:path w="7" h="6" extrusionOk="0">
                  <a:moveTo>
                    <a:pt x="6" y="0"/>
                  </a:moveTo>
                  <a:lnTo>
                    <a:pt x="0" y="3"/>
                  </a:lnTo>
                  <a:lnTo>
                    <a:pt x="0" y="4"/>
                  </a:lnTo>
                  <a:lnTo>
                    <a:pt x="0" y="5"/>
                  </a:lnTo>
                  <a:cubicBezTo>
                    <a:pt x="1" y="5"/>
                    <a:pt x="2" y="4"/>
                    <a:pt x="3" y="4"/>
                  </a:cubicBezTo>
                  <a:cubicBezTo>
                    <a:pt x="4" y="3"/>
                    <a:pt x="5" y="2"/>
                    <a:pt x="6" y="1"/>
                  </a:cubicBezTo>
                  <a:lnTo>
                    <a:pt x="6"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 name="Google Shape;842;p29">
              <a:extLst>
                <a:ext uri="{FF2B5EF4-FFF2-40B4-BE49-F238E27FC236}">
                  <a16:creationId xmlns:a16="http://schemas.microsoft.com/office/drawing/2014/main" id="{843458A8-7FEC-3F5A-F495-E32A55139881}"/>
                </a:ext>
              </a:extLst>
            </p:cNvPr>
            <p:cNvSpPr/>
            <p:nvPr/>
          </p:nvSpPr>
          <p:spPr>
            <a:xfrm>
              <a:off x="56885" y="-1281455"/>
              <a:ext cx="1054440" cy="56160"/>
            </a:xfrm>
            <a:custGeom>
              <a:avLst/>
              <a:gdLst/>
              <a:ahLst/>
              <a:cxnLst/>
              <a:rect l="l" t="t" r="r" b="b"/>
              <a:pathLst>
                <a:path w="2929" h="156" extrusionOk="0">
                  <a:moveTo>
                    <a:pt x="22" y="150"/>
                  </a:moveTo>
                  <a:cubicBezTo>
                    <a:pt x="22" y="149"/>
                    <a:pt x="22" y="148"/>
                    <a:pt x="23" y="147"/>
                  </a:cubicBezTo>
                  <a:cubicBezTo>
                    <a:pt x="23" y="146"/>
                    <a:pt x="24" y="146"/>
                    <a:pt x="25" y="145"/>
                  </a:cubicBezTo>
                  <a:lnTo>
                    <a:pt x="26" y="145"/>
                  </a:lnTo>
                  <a:lnTo>
                    <a:pt x="30" y="143"/>
                  </a:lnTo>
                  <a:cubicBezTo>
                    <a:pt x="10" y="134"/>
                    <a:pt x="28" y="94"/>
                    <a:pt x="43" y="86"/>
                  </a:cubicBezTo>
                  <a:lnTo>
                    <a:pt x="74" y="68"/>
                  </a:lnTo>
                  <a:cubicBezTo>
                    <a:pt x="95" y="55"/>
                    <a:pt x="119" y="37"/>
                    <a:pt x="145" y="33"/>
                  </a:cubicBezTo>
                  <a:cubicBezTo>
                    <a:pt x="194" y="27"/>
                    <a:pt x="245" y="24"/>
                    <a:pt x="295" y="24"/>
                  </a:cubicBezTo>
                  <a:cubicBezTo>
                    <a:pt x="305" y="24"/>
                    <a:pt x="316" y="24"/>
                    <a:pt x="327" y="25"/>
                  </a:cubicBezTo>
                  <a:cubicBezTo>
                    <a:pt x="471" y="26"/>
                    <a:pt x="615" y="27"/>
                    <a:pt x="759" y="27"/>
                  </a:cubicBezTo>
                  <a:cubicBezTo>
                    <a:pt x="895" y="27"/>
                    <a:pt x="1030" y="36"/>
                    <a:pt x="1165" y="37"/>
                  </a:cubicBezTo>
                  <a:cubicBezTo>
                    <a:pt x="1294" y="37"/>
                    <a:pt x="1424" y="37"/>
                    <a:pt x="1553" y="50"/>
                  </a:cubicBezTo>
                  <a:cubicBezTo>
                    <a:pt x="1612" y="56"/>
                    <a:pt x="1671" y="50"/>
                    <a:pt x="1728" y="50"/>
                  </a:cubicBezTo>
                  <a:cubicBezTo>
                    <a:pt x="1771" y="50"/>
                    <a:pt x="1814" y="64"/>
                    <a:pt x="1856" y="64"/>
                  </a:cubicBezTo>
                  <a:cubicBezTo>
                    <a:pt x="1959" y="64"/>
                    <a:pt x="2062" y="72"/>
                    <a:pt x="2166" y="71"/>
                  </a:cubicBezTo>
                  <a:cubicBezTo>
                    <a:pt x="2295" y="71"/>
                    <a:pt x="2424" y="77"/>
                    <a:pt x="2553" y="78"/>
                  </a:cubicBezTo>
                  <a:cubicBezTo>
                    <a:pt x="2644" y="78"/>
                    <a:pt x="2727" y="106"/>
                    <a:pt x="2816" y="121"/>
                  </a:cubicBezTo>
                  <a:cubicBezTo>
                    <a:pt x="2824" y="122"/>
                    <a:pt x="2869" y="129"/>
                    <a:pt x="2907" y="136"/>
                  </a:cubicBezTo>
                  <a:cubicBezTo>
                    <a:pt x="2893" y="131"/>
                    <a:pt x="2880" y="126"/>
                    <a:pt x="2867" y="121"/>
                  </a:cubicBezTo>
                  <a:lnTo>
                    <a:pt x="2866" y="121"/>
                  </a:lnTo>
                  <a:lnTo>
                    <a:pt x="2865" y="120"/>
                  </a:lnTo>
                  <a:cubicBezTo>
                    <a:pt x="2865" y="119"/>
                    <a:pt x="2865" y="119"/>
                    <a:pt x="2865" y="118"/>
                  </a:cubicBezTo>
                  <a:cubicBezTo>
                    <a:pt x="2865" y="117"/>
                    <a:pt x="2865" y="117"/>
                    <a:pt x="2865" y="116"/>
                  </a:cubicBezTo>
                  <a:lnTo>
                    <a:pt x="2866" y="115"/>
                  </a:lnTo>
                  <a:cubicBezTo>
                    <a:pt x="2867" y="115"/>
                    <a:pt x="2867" y="115"/>
                    <a:pt x="2867" y="115"/>
                  </a:cubicBezTo>
                  <a:cubicBezTo>
                    <a:pt x="2872" y="115"/>
                    <a:pt x="2876" y="114"/>
                    <a:pt x="2881" y="114"/>
                  </a:cubicBezTo>
                  <a:cubicBezTo>
                    <a:pt x="2897" y="114"/>
                    <a:pt x="2912" y="116"/>
                    <a:pt x="2928" y="119"/>
                  </a:cubicBezTo>
                  <a:cubicBezTo>
                    <a:pt x="2843" y="93"/>
                    <a:pt x="2756" y="74"/>
                    <a:pt x="2667" y="63"/>
                  </a:cubicBezTo>
                  <a:cubicBezTo>
                    <a:pt x="2530" y="44"/>
                    <a:pt x="2386" y="49"/>
                    <a:pt x="2247" y="49"/>
                  </a:cubicBezTo>
                  <a:cubicBezTo>
                    <a:pt x="2122" y="49"/>
                    <a:pt x="1997" y="38"/>
                    <a:pt x="1874" y="40"/>
                  </a:cubicBezTo>
                  <a:cubicBezTo>
                    <a:pt x="1815" y="40"/>
                    <a:pt x="1756" y="27"/>
                    <a:pt x="1695" y="26"/>
                  </a:cubicBezTo>
                  <a:cubicBezTo>
                    <a:pt x="1622" y="26"/>
                    <a:pt x="1547" y="26"/>
                    <a:pt x="1474" y="23"/>
                  </a:cubicBezTo>
                  <a:cubicBezTo>
                    <a:pt x="1386" y="18"/>
                    <a:pt x="1299" y="14"/>
                    <a:pt x="1211" y="14"/>
                  </a:cubicBezTo>
                  <a:cubicBezTo>
                    <a:pt x="1136" y="14"/>
                    <a:pt x="1063" y="6"/>
                    <a:pt x="989" y="6"/>
                  </a:cubicBezTo>
                  <a:cubicBezTo>
                    <a:pt x="812" y="6"/>
                    <a:pt x="632" y="13"/>
                    <a:pt x="454" y="7"/>
                  </a:cubicBezTo>
                  <a:cubicBezTo>
                    <a:pt x="383" y="5"/>
                    <a:pt x="311" y="7"/>
                    <a:pt x="240" y="6"/>
                  </a:cubicBezTo>
                  <a:cubicBezTo>
                    <a:pt x="189" y="6"/>
                    <a:pt x="132" y="0"/>
                    <a:pt x="88" y="29"/>
                  </a:cubicBezTo>
                  <a:cubicBezTo>
                    <a:pt x="54" y="51"/>
                    <a:pt x="2" y="65"/>
                    <a:pt x="0" y="113"/>
                  </a:cubicBezTo>
                  <a:cubicBezTo>
                    <a:pt x="0" y="135"/>
                    <a:pt x="0" y="149"/>
                    <a:pt x="11" y="155"/>
                  </a:cubicBezTo>
                  <a:cubicBezTo>
                    <a:pt x="12" y="154"/>
                    <a:pt x="13" y="153"/>
                    <a:pt x="14" y="153"/>
                  </a:cubicBezTo>
                  <a:cubicBezTo>
                    <a:pt x="17" y="151"/>
                    <a:pt x="19" y="150"/>
                    <a:pt x="22" y="15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 name="Google Shape;843;p29">
              <a:extLst>
                <a:ext uri="{FF2B5EF4-FFF2-40B4-BE49-F238E27FC236}">
                  <a16:creationId xmlns:a16="http://schemas.microsoft.com/office/drawing/2014/main" id="{0C890624-4728-B93E-CF8B-7E955727BC7C}"/>
                </a:ext>
              </a:extLst>
            </p:cNvPr>
            <p:cNvSpPr/>
            <p:nvPr/>
          </p:nvSpPr>
          <p:spPr>
            <a:xfrm>
              <a:off x="1122845" y="-1225295"/>
              <a:ext cx="2880" cy="1080"/>
            </a:xfrm>
            <a:custGeom>
              <a:avLst/>
              <a:gdLst/>
              <a:ahLst/>
              <a:cxnLst/>
              <a:rect l="l" t="t" r="r" b="b"/>
              <a:pathLst>
                <a:path w="8" h="3" extrusionOk="0">
                  <a:moveTo>
                    <a:pt x="7" y="2"/>
                  </a:moveTo>
                  <a:lnTo>
                    <a:pt x="0" y="0"/>
                  </a:lnTo>
                  <a:cubicBezTo>
                    <a:pt x="1" y="0"/>
                    <a:pt x="1" y="0"/>
                    <a:pt x="2" y="0"/>
                  </a:cubicBezTo>
                  <a:cubicBezTo>
                    <a:pt x="3" y="1"/>
                    <a:pt x="5" y="2"/>
                    <a:pt x="6" y="2"/>
                  </a:cubicBezTo>
                  <a:lnTo>
                    <a:pt x="7"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 name="Google Shape;844;p29">
              <a:extLst>
                <a:ext uri="{FF2B5EF4-FFF2-40B4-BE49-F238E27FC236}">
                  <a16:creationId xmlns:a16="http://schemas.microsoft.com/office/drawing/2014/main" id="{6E30589D-D497-DD8A-5B5A-8E922149976F}"/>
                </a:ext>
              </a:extLst>
            </p:cNvPr>
            <p:cNvSpPr/>
            <p:nvPr/>
          </p:nvSpPr>
          <p:spPr>
            <a:xfrm>
              <a:off x="1088285" y="-1240415"/>
              <a:ext cx="42120" cy="16200"/>
            </a:xfrm>
            <a:custGeom>
              <a:avLst/>
              <a:gdLst/>
              <a:ahLst/>
              <a:cxnLst/>
              <a:rect l="l" t="t" r="r" b="b"/>
              <a:pathLst>
                <a:path w="117" h="45" extrusionOk="0">
                  <a:moveTo>
                    <a:pt x="3" y="1"/>
                  </a:moveTo>
                  <a:lnTo>
                    <a:pt x="2" y="1"/>
                  </a:lnTo>
                  <a:lnTo>
                    <a:pt x="1" y="2"/>
                  </a:lnTo>
                  <a:cubicBezTo>
                    <a:pt x="1" y="3"/>
                    <a:pt x="0" y="3"/>
                    <a:pt x="0" y="4"/>
                  </a:cubicBezTo>
                  <a:cubicBezTo>
                    <a:pt x="0" y="4"/>
                    <a:pt x="1" y="5"/>
                    <a:pt x="1" y="6"/>
                  </a:cubicBezTo>
                  <a:cubicBezTo>
                    <a:pt x="1" y="6"/>
                    <a:pt x="2" y="6"/>
                    <a:pt x="2" y="7"/>
                  </a:cubicBezTo>
                  <a:lnTo>
                    <a:pt x="3" y="7"/>
                  </a:lnTo>
                  <a:cubicBezTo>
                    <a:pt x="16" y="12"/>
                    <a:pt x="29" y="17"/>
                    <a:pt x="42" y="22"/>
                  </a:cubicBezTo>
                  <a:cubicBezTo>
                    <a:pt x="60" y="24"/>
                    <a:pt x="77" y="28"/>
                    <a:pt x="93" y="35"/>
                  </a:cubicBezTo>
                  <a:cubicBezTo>
                    <a:pt x="93" y="36"/>
                    <a:pt x="94" y="37"/>
                    <a:pt x="94" y="38"/>
                  </a:cubicBezTo>
                  <a:cubicBezTo>
                    <a:pt x="95" y="40"/>
                    <a:pt x="96" y="41"/>
                    <a:pt x="97" y="41"/>
                  </a:cubicBezTo>
                  <a:lnTo>
                    <a:pt x="103" y="44"/>
                  </a:lnTo>
                  <a:cubicBezTo>
                    <a:pt x="105" y="44"/>
                    <a:pt x="107" y="43"/>
                    <a:pt x="109" y="42"/>
                  </a:cubicBezTo>
                  <a:cubicBezTo>
                    <a:pt x="111" y="41"/>
                    <a:pt x="113" y="39"/>
                    <a:pt x="114" y="37"/>
                  </a:cubicBezTo>
                  <a:cubicBezTo>
                    <a:pt x="115" y="35"/>
                    <a:pt x="116" y="33"/>
                    <a:pt x="116" y="31"/>
                  </a:cubicBezTo>
                  <a:cubicBezTo>
                    <a:pt x="116" y="30"/>
                    <a:pt x="116" y="30"/>
                    <a:pt x="115" y="29"/>
                  </a:cubicBezTo>
                  <a:lnTo>
                    <a:pt x="115" y="26"/>
                  </a:lnTo>
                  <a:cubicBezTo>
                    <a:pt x="115" y="25"/>
                    <a:pt x="115" y="24"/>
                    <a:pt x="114" y="23"/>
                  </a:cubicBezTo>
                  <a:cubicBezTo>
                    <a:pt x="113" y="22"/>
                    <a:pt x="112" y="20"/>
                    <a:pt x="110" y="19"/>
                  </a:cubicBezTo>
                  <a:cubicBezTo>
                    <a:pt x="109" y="18"/>
                    <a:pt x="108" y="18"/>
                    <a:pt x="107" y="18"/>
                  </a:cubicBezTo>
                  <a:cubicBezTo>
                    <a:pt x="93" y="13"/>
                    <a:pt x="79" y="9"/>
                    <a:pt x="65" y="5"/>
                  </a:cubicBezTo>
                  <a:cubicBezTo>
                    <a:pt x="49" y="2"/>
                    <a:pt x="33" y="0"/>
                    <a:pt x="18" y="0"/>
                  </a:cubicBezTo>
                  <a:cubicBezTo>
                    <a:pt x="13" y="0"/>
                    <a:pt x="8" y="0"/>
                    <a:pt x="3"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 name="Google Shape;845;p29">
              <a:extLst>
                <a:ext uri="{FF2B5EF4-FFF2-40B4-BE49-F238E27FC236}">
                  <a16:creationId xmlns:a16="http://schemas.microsoft.com/office/drawing/2014/main" id="{D6267BF4-0816-F2DF-9406-59D8A73DF9E7}"/>
                </a:ext>
              </a:extLst>
            </p:cNvPr>
            <p:cNvSpPr/>
            <p:nvPr/>
          </p:nvSpPr>
          <p:spPr>
            <a:xfrm>
              <a:off x="64805" y="-1229975"/>
              <a:ext cx="8640" cy="5400"/>
            </a:xfrm>
            <a:custGeom>
              <a:avLst/>
              <a:gdLst/>
              <a:ahLst/>
              <a:cxnLst/>
              <a:rect l="l" t="t" r="r" b="b"/>
              <a:pathLst>
                <a:path w="24" h="15" extrusionOk="0">
                  <a:moveTo>
                    <a:pt x="16" y="14"/>
                  </a:moveTo>
                  <a:lnTo>
                    <a:pt x="22" y="11"/>
                  </a:lnTo>
                  <a:cubicBezTo>
                    <a:pt x="23" y="10"/>
                    <a:pt x="23" y="9"/>
                    <a:pt x="23" y="8"/>
                  </a:cubicBezTo>
                  <a:cubicBezTo>
                    <a:pt x="23" y="7"/>
                    <a:pt x="23" y="6"/>
                    <a:pt x="22" y="5"/>
                  </a:cubicBezTo>
                  <a:cubicBezTo>
                    <a:pt x="21" y="4"/>
                    <a:pt x="21" y="3"/>
                    <a:pt x="20" y="2"/>
                  </a:cubicBezTo>
                  <a:cubicBezTo>
                    <a:pt x="19" y="1"/>
                    <a:pt x="18" y="1"/>
                    <a:pt x="16" y="1"/>
                  </a:cubicBezTo>
                  <a:lnTo>
                    <a:pt x="15" y="1"/>
                  </a:lnTo>
                  <a:cubicBezTo>
                    <a:pt x="13" y="1"/>
                    <a:pt x="10" y="1"/>
                    <a:pt x="8" y="0"/>
                  </a:cubicBezTo>
                  <a:lnTo>
                    <a:pt x="4" y="2"/>
                  </a:lnTo>
                  <a:cubicBezTo>
                    <a:pt x="3" y="2"/>
                    <a:pt x="3" y="2"/>
                    <a:pt x="3" y="2"/>
                  </a:cubicBezTo>
                  <a:cubicBezTo>
                    <a:pt x="2" y="3"/>
                    <a:pt x="1" y="3"/>
                    <a:pt x="1" y="4"/>
                  </a:cubicBezTo>
                  <a:cubicBezTo>
                    <a:pt x="0" y="5"/>
                    <a:pt x="0" y="6"/>
                    <a:pt x="0" y="7"/>
                  </a:cubicBezTo>
                  <a:cubicBezTo>
                    <a:pt x="1" y="6"/>
                    <a:pt x="3" y="6"/>
                    <a:pt x="4" y="6"/>
                  </a:cubicBezTo>
                  <a:cubicBezTo>
                    <a:pt x="6" y="6"/>
                    <a:pt x="9" y="7"/>
                    <a:pt x="11" y="8"/>
                  </a:cubicBezTo>
                  <a:cubicBezTo>
                    <a:pt x="13" y="9"/>
                    <a:pt x="15" y="11"/>
                    <a:pt x="16" y="13"/>
                  </a:cubicBezTo>
                  <a:lnTo>
                    <a:pt x="16"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 name="Google Shape;846;p29">
              <a:extLst>
                <a:ext uri="{FF2B5EF4-FFF2-40B4-BE49-F238E27FC236}">
                  <a16:creationId xmlns:a16="http://schemas.microsoft.com/office/drawing/2014/main" id="{2380910A-68DF-4740-021D-310CAC0807FF}"/>
                </a:ext>
              </a:extLst>
            </p:cNvPr>
            <p:cNvSpPr/>
            <p:nvPr/>
          </p:nvSpPr>
          <p:spPr>
            <a:xfrm>
              <a:off x="43205" y="-472175"/>
              <a:ext cx="72000" cy="11520"/>
            </a:xfrm>
            <a:custGeom>
              <a:avLst/>
              <a:gdLst/>
              <a:ahLst/>
              <a:cxnLst/>
              <a:rect l="l" t="t" r="r" b="b"/>
              <a:pathLst>
                <a:path w="200" h="32" extrusionOk="0">
                  <a:moveTo>
                    <a:pt x="196" y="16"/>
                  </a:moveTo>
                  <a:cubicBezTo>
                    <a:pt x="133" y="11"/>
                    <a:pt x="69" y="16"/>
                    <a:pt x="7" y="0"/>
                  </a:cubicBezTo>
                  <a:cubicBezTo>
                    <a:pt x="7" y="2"/>
                    <a:pt x="6" y="5"/>
                    <a:pt x="5" y="7"/>
                  </a:cubicBezTo>
                  <a:cubicBezTo>
                    <a:pt x="3" y="9"/>
                    <a:pt x="2" y="11"/>
                    <a:pt x="0" y="13"/>
                  </a:cubicBezTo>
                  <a:cubicBezTo>
                    <a:pt x="2" y="19"/>
                    <a:pt x="3" y="25"/>
                    <a:pt x="5" y="31"/>
                  </a:cubicBezTo>
                  <a:cubicBezTo>
                    <a:pt x="67" y="22"/>
                    <a:pt x="133" y="27"/>
                    <a:pt x="196" y="22"/>
                  </a:cubicBezTo>
                  <a:lnTo>
                    <a:pt x="197" y="22"/>
                  </a:lnTo>
                  <a:cubicBezTo>
                    <a:pt x="198" y="21"/>
                    <a:pt x="198" y="21"/>
                    <a:pt x="198" y="21"/>
                  </a:cubicBezTo>
                  <a:cubicBezTo>
                    <a:pt x="198" y="20"/>
                    <a:pt x="199" y="20"/>
                    <a:pt x="199" y="19"/>
                  </a:cubicBezTo>
                  <a:lnTo>
                    <a:pt x="198" y="18"/>
                  </a:lnTo>
                  <a:cubicBezTo>
                    <a:pt x="198" y="17"/>
                    <a:pt x="198" y="17"/>
                    <a:pt x="197" y="17"/>
                  </a:cubicBezTo>
                  <a:lnTo>
                    <a:pt x="196" y="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 name="Google Shape;847;p29">
              <a:extLst>
                <a:ext uri="{FF2B5EF4-FFF2-40B4-BE49-F238E27FC236}">
                  <a16:creationId xmlns:a16="http://schemas.microsoft.com/office/drawing/2014/main" id="{7C69B1D8-FA81-1B4F-A69D-236CD0EE86D1}"/>
                </a:ext>
              </a:extLst>
            </p:cNvPr>
            <p:cNvSpPr/>
            <p:nvPr/>
          </p:nvSpPr>
          <p:spPr>
            <a:xfrm>
              <a:off x="33845" y="-472895"/>
              <a:ext cx="4320" cy="5040"/>
            </a:xfrm>
            <a:custGeom>
              <a:avLst/>
              <a:gdLst/>
              <a:ahLst/>
              <a:cxnLst/>
              <a:rect l="l" t="t" r="r" b="b"/>
              <a:pathLst>
                <a:path w="12" h="14" extrusionOk="0">
                  <a:moveTo>
                    <a:pt x="11" y="4"/>
                  </a:moveTo>
                  <a:cubicBezTo>
                    <a:pt x="11" y="3"/>
                    <a:pt x="10" y="1"/>
                    <a:pt x="10" y="0"/>
                  </a:cubicBezTo>
                  <a:lnTo>
                    <a:pt x="9" y="0"/>
                  </a:lnTo>
                  <a:cubicBezTo>
                    <a:pt x="6" y="2"/>
                    <a:pt x="4" y="4"/>
                    <a:pt x="2" y="7"/>
                  </a:cubicBezTo>
                  <a:cubicBezTo>
                    <a:pt x="1" y="9"/>
                    <a:pt x="1" y="11"/>
                    <a:pt x="0" y="13"/>
                  </a:cubicBezTo>
                  <a:cubicBezTo>
                    <a:pt x="1" y="12"/>
                    <a:pt x="1" y="11"/>
                    <a:pt x="1" y="11"/>
                  </a:cubicBezTo>
                  <a:cubicBezTo>
                    <a:pt x="3" y="9"/>
                    <a:pt x="4" y="7"/>
                    <a:pt x="6" y="6"/>
                  </a:cubicBezTo>
                  <a:cubicBezTo>
                    <a:pt x="8" y="5"/>
                    <a:pt x="9" y="4"/>
                    <a:pt x="11"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848;p29">
              <a:extLst>
                <a:ext uri="{FF2B5EF4-FFF2-40B4-BE49-F238E27FC236}">
                  <a16:creationId xmlns:a16="http://schemas.microsoft.com/office/drawing/2014/main" id="{04163042-7D93-CD6B-95D5-7AD8AFC42C76}"/>
                </a:ext>
              </a:extLst>
            </p:cNvPr>
            <p:cNvSpPr/>
            <p:nvPr/>
          </p:nvSpPr>
          <p:spPr>
            <a:xfrm>
              <a:off x="33845" y="-467135"/>
              <a:ext cx="1080" cy="3600"/>
            </a:xfrm>
            <a:custGeom>
              <a:avLst/>
              <a:gdLst/>
              <a:ahLst/>
              <a:cxnLst/>
              <a:rect l="l" t="t" r="r" b="b"/>
              <a:pathLst>
                <a:path w="3" h="10" extrusionOk="0">
                  <a:moveTo>
                    <a:pt x="0" y="0"/>
                  </a:moveTo>
                  <a:cubicBezTo>
                    <a:pt x="0" y="1"/>
                    <a:pt x="0" y="1"/>
                    <a:pt x="0" y="1"/>
                  </a:cubicBezTo>
                  <a:cubicBezTo>
                    <a:pt x="0" y="4"/>
                    <a:pt x="1" y="6"/>
                    <a:pt x="2" y="9"/>
                  </a:cubicBezTo>
                  <a:cubicBezTo>
                    <a:pt x="2" y="7"/>
                    <a:pt x="2" y="6"/>
                    <a:pt x="0" y="4"/>
                  </a:cubicBezTo>
                  <a:cubicBezTo>
                    <a:pt x="0" y="3"/>
                    <a:pt x="0" y="2"/>
                    <a:pt x="0" y="1"/>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 name="Google Shape;849;p29">
              <a:extLst>
                <a:ext uri="{FF2B5EF4-FFF2-40B4-BE49-F238E27FC236}">
                  <a16:creationId xmlns:a16="http://schemas.microsoft.com/office/drawing/2014/main" id="{248432C7-0263-53BF-57E3-8281D030FBB4}"/>
                </a:ext>
              </a:extLst>
            </p:cNvPr>
            <p:cNvSpPr/>
            <p:nvPr/>
          </p:nvSpPr>
          <p:spPr>
            <a:xfrm>
              <a:off x="33845" y="-471455"/>
              <a:ext cx="11520" cy="11520"/>
            </a:xfrm>
            <a:custGeom>
              <a:avLst/>
              <a:gdLst/>
              <a:ahLst/>
              <a:cxnLst/>
              <a:rect l="l" t="t" r="r" b="b"/>
              <a:pathLst>
                <a:path w="32" h="32" extrusionOk="0">
                  <a:moveTo>
                    <a:pt x="21" y="30"/>
                  </a:moveTo>
                  <a:lnTo>
                    <a:pt x="31" y="29"/>
                  </a:lnTo>
                  <a:cubicBezTo>
                    <a:pt x="29" y="23"/>
                    <a:pt x="28" y="17"/>
                    <a:pt x="26" y="11"/>
                  </a:cubicBezTo>
                  <a:lnTo>
                    <a:pt x="25" y="11"/>
                  </a:lnTo>
                  <a:cubicBezTo>
                    <a:pt x="23" y="12"/>
                    <a:pt x="21" y="13"/>
                    <a:pt x="20" y="13"/>
                  </a:cubicBezTo>
                  <a:cubicBezTo>
                    <a:pt x="18" y="13"/>
                    <a:pt x="17" y="12"/>
                    <a:pt x="16" y="12"/>
                  </a:cubicBezTo>
                  <a:cubicBezTo>
                    <a:pt x="15" y="12"/>
                    <a:pt x="15" y="12"/>
                    <a:pt x="15" y="12"/>
                  </a:cubicBezTo>
                  <a:cubicBezTo>
                    <a:pt x="15" y="11"/>
                    <a:pt x="14" y="11"/>
                    <a:pt x="14" y="10"/>
                  </a:cubicBezTo>
                  <a:lnTo>
                    <a:pt x="14" y="9"/>
                  </a:lnTo>
                  <a:cubicBezTo>
                    <a:pt x="14" y="8"/>
                    <a:pt x="14" y="8"/>
                    <a:pt x="14" y="7"/>
                  </a:cubicBezTo>
                  <a:cubicBezTo>
                    <a:pt x="13" y="5"/>
                    <a:pt x="12" y="3"/>
                    <a:pt x="11" y="0"/>
                  </a:cubicBezTo>
                  <a:cubicBezTo>
                    <a:pt x="9" y="0"/>
                    <a:pt x="8" y="1"/>
                    <a:pt x="6" y="2"/>
                  </a:cubicBezTo>
                  <a:cubicBezTo>
                    <a:pt x="4" y="3"/>
                    <a:pt x="3" y="5"/>
                    <a:pt x="1" y="7"/>
                  </a:cubicBezTo>
                  <a:cubicBezTo>
                    <a:pt x="1" y="7"/>
                    <a:pt x="1" y="8"/>
                    <a:pt x="0" y="9"/>
                  </a:cubicBezTo>
                  <a:cubicBezTo>
                    <a:pt x="0" y="10"/>
                    <a:pt x="0" y="10"/>
                    <a:pt x="0" y="11"/>
                  </a:cubicBezTo>
                  <a:lnTo>
                    <a:pt x="0" y="12"/>
                  </a:lnTo>
                  <a:cubicBezTo>
                    <a:pt x="0" y="13"/>
                    <a:pt x="0" y="14"/>
                    <a:pt x="0" y="14"/>
                  </a:cubicBezTo>
                  <a:cubicBezTo>
                    <a:pt x="0" y="15"/>
                    <a:pt x="0" y="16"/>
                    <a:pt x="0" y="16"/>
                  </a:cubicBezTo>
                  <a:cubicBezTo>
                    <a:pt x="0" y="18"/>
                    <a:pt x="0" y="20"/>
                    <a:pt x="1" y="21"/>
                  </a:cubicBezTo>
                  <a:cubicBezTo>
                    <a:pt x="2" y="22"/>
                    <a:pt x="1" y="22"/>
                    <a:pt x="2" y="23"/>
                  </a:cubicBezTo>
                  <a:cubicBezTo>
                    <a:pt x="4" y="25"/>
                    <a:pt x="5" y="27"/>
                    <a:pt x="8" y="29"/>
                  </a:cubicBezTo>
                  <a:cubicBezTo>
                    <a:pt x="11" y="31"/>
                    <a:pt x="14" y="31"/>
                    <a:pt x="16" y="31"/>
                  </a:cubicBezTo>
                  <a:cubicBezTo>
                    <a:pt x="18" y="31"/>
                    <a:pt x="19" y="31"/>
                    <a:pt x="21" y="3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 name="Google Shape;850;p29">
              <a:extLst>
                <a:ext uri="{FF2B5EF4-FFF2-40B4-BE49-F238E27FC236}">
                  <a16:creationId xmlns:a16="http://schemas.microsoft.com/office/drawing/2014/main" id="{8C71F702-6DA7-3D2E-2C03-B25C541328C8}"/>
                </a:ext>
              </a:extLst>
            </p:cNvPr>
            <p:cNvSpPr/>
            <p:nvPr/>
          </p:nvSpPr>
          <p:spPr>
            <a:xfrm>
              <a:off x="32405" y="-505295"/>
              <a:ext cx="14760" cy="33480"/>
            </a:xfrm>
            <a:custGeom>
              <a:avLst/>
              <a:gdLst/>
              <a:ahLst/>
              <a:cxnLst/>
              <a:rect l="l" t="t" r="r" b="b"/>
              <a:pathLst>
                <a:path w="41" h="93" extrusionOk="0">
                  <a:moveTo>
                    <a:pt x="27" y="89"/>
                  </a:moveTo>
                  <a:lnTo>
                    <a:pt x="37" y="92"/>
                  </a:lnTo>
                  <a:cubicBezTo>
                    <a:pt x="39" y="85"/>
                    <a:pt x="40" y="79"/>
                    <a:pt x="40" y="72"/>
                  </a:cubicBezTo>
                  <a:lnTo>
                    <a:pt x="40" y="71"/>
                  </a:lnTo>
                  <a:cubicBezTo>
                    <a:pt x="39" y="61"/>
                    <a:pt x="36" y="52"/>
                    <a:pt x="33" y="43"/>
                  </a:cubicBezTo>
                  <a:cubicBezTo>
                    <a:pt x="32" y="36"/>
                    <a:pt x="27" y="22"/>
                    <a:pt x="32" y="16"/>
                  </a:cubicBezTo>
                  <a:cubicBezTo>
                    <a:pt x="32" y="15"/>
                    <a:pt x="32" y="15"/>
                    <a:pt x="33" y="14"/>
                  </a:cubicBezTo>
                  <a:cubicBezTo>
                    <a:pt x="33" y="13"/>
                    <a:pt x="34" y="11"/>
                    <a:pt x="35" y="9"/>
                  </a:cubicBezTo>
                  <a:cubicBezTo>
                    <a:pt x="28" y="8"/>
                    <a:pt x="21" y="5"/>
                    <a:pt x="15" y="2"/>
                  </a:cubicBezTo>
                  <a:cubicBezTo>
                    <a:pt x="13" y="1"/>
                    <a:pt x="12" y="0"/>
                    <a:pt x="11" y="0"/>
                  </a:cubicBezTo>
                  <a:cubicBezTo>
                    <a:pt x="0" y="12"/>
                    <a:pt x="3" y="28"/>
                    <a:pt x="7" y="44"/>
                  </a:cubicBezTo>
                  <a:cubicBezTo>
                    <a:pt x="11" y="56"/>
                    <a:pt x="14" y="68"/>
                    <a:pt x="14" y="81"/>
                  </a:cubicBezTo>
                  <a:cubicBezTo>
                    <a:pt x="13" y="82"/>
                    <a:pt x="13" y="83"/>
                    <a:pt x="13" y="85"/>
                  </a:cubicBezTo>
                  <a:cubicBezTo>
                    <a:pt x="13" y="86"/>
                    <a:pt x="13" y="88"/>
                    <a:pt x="14" y="89"/>
                  </a:cubicBezTo>
                  <a:cubicBezTo>
                    <a:pt x="16" y="89"/>
                    <a:pt x="18" y="88"/>
                    <a:pt x="20" y="88"/>
                  </a:cubicBezTo>
                  <a:cubicBezTo>
                    <a:pt x="22" y="88"/>
                    <a:pt x="25" y="89"/>
                    <a:pt x="27" y="8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 name="Google Shape;851;p29">
              <a:extLst>
                <a:ext uri="{FF2B5EF4-FFF2-40B4-BE49-F238E27FC236}">
                  <a16:creationId xmlns:a16="http://schemas.microsoft.com/office/drawing/2014/main" id="{E0E7B84D-61FB-3DEC-F530-F9A2F585D7F9}"/>
                </a:ext>
              </a:extLst>
            </p:cNvPr>
            <p:cNvSpPr/>
            <p:nvPr/>
          </p:nvSpPr>
          <p:spPr>
            <a:xfrm>
              <a:off x="37445" y="-473615"/>
              <a:ext cx="8640" cy="6480"/>
            </a:xfrm>
            <a:custGeom>
              <a:avLst/>
              <a:gdLst/>
              <a:ahLst/>
              <a:cxnLst/>
              <a:rect l="l" t="t" r="r" b="b"/>
              <a:pathLst>
                <a:path w="24" h="18" extrusionOk="0">
                  <a:moveTo>
                    <a:pt x="16" y="15"/>
                  </a:moveTo>
                  <a:lnTo>
                    <a:pt x="16" y="17"/>
                  </a:lnTo>
                  <a:cubicBezTo>
                    <a:pt x="17" y="15"/>
                    <a:pt x="19" y="13"/>
                    <a:pt x="20" y="11"/>
                  </a:cubicBezTo>
                  <a:cubicBezTo>
                    <a:pt x="21" y="9"/>
                    <a:pt x="22" y="6"/>
                    <a:pt x="23" y="4"/>
                  </a:cubicBezTo>
                  <a:lnTo>
                    <a:pt x="12" y="2"/>
                  </a:lnTo>
                  <a:cubicBezTo>
                    <a:pt x="10" y="1"/>
                    <a:pt x="8" y="0"/>
                    <a:pt x="6" y="0"/>
                  </a:cubicBezTo>
                  <a:cubicBezTo>
                    <a:pt x="4" y="0"/>
                    <a:pt x="2" y="1"/>
                    <a:pt x="0" y="2"/>
                  </a:cubicBezTo>
                  <a:cubicBezTo>
                    <a:pt x="0" y="3"/>
                    <a:pt x="0" y="5"/>
                    <a:pt x="1" y="6"/>
                  </a:cubicBezTo>
                  <a:cubicBezTo>
                    <a:pt x="2" y="6"/>
                    <a:pt x="3" y="6"/>
                    <a:pt x="4" y="6"/>
                  </a:cubicBezTo>
                  <a:cubicBezTo>
                    <a:pt x="6" y="6"/>
                    <a:pt x="8" y="5"/>
                    <a:pt x="10" y="7"/>
                  </a:cubicBezTo>
                  <a:cubicBezTo>
                    <a:pt x="12" y="9"/>
                    <a:pt x="13" y="10"/>
                    <a:pt x="14" y="12"/>
                  </a:cubicBezTo>
                  <a:cubicBezTo>
                    <a:pt x="15" y="13"/>
                    <a:pt x="15" y="14"/>
                    <a:pt x="16"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29">
              <a:extLst>
                <a:ext uri="{FF2B5EF4-FFF2-40B4-BE49-F238E27FC236}">
                  <a16:creationId xmlns:a16="http://schemas.microsoft.com/office/drawing/2014/main" id="{26C24A5E-555D-616F-DDAC-42F3F94A7827}"/>
                </a:ext>
              </a:extLst>
            </p:cNvPr>
            <p:cNvSpPr/>
            <p:nvPr/>
          </p:nvSpPr>
          <p:spPr>
            <a:xfrm>
              <a:off x="37805" y="-471455"/>
              <a:ext cx="5760" cy="5040"/>
            </a:xfrm>
            <a:custGeom>
              <a:avLst/>
              <a:gdLst/>
              <a:ahLst/>
              <a:cxnLst/>
              <a:rect l="l" t="t" r="r" b="b"/>
              <a:pathLst>
                <a:path w="16" h="14" extrusionOk="0">
                  <a:moveTo>
                    <a:pt x="0" y="0"/>
                  </a:moveTo>
                  <a:cubicBezTo>
                    <a:pt x="1" y="3"/>
                    <a:pt x="2" y="5"/>
                    <a:pt x="3" y="7"/>
                  </a:cubicBezTo>
                  <a:cubicBezTo>
                    <a:pt x="3" y="8"/>
                    <a:pt x="3" y="8"/>
                    <a:pt x="3" y="9"/>
                  </a:cubicBezTo>
                  <a:lnTo>
                    <a:pt x="3" y="10"/>
                  </a:lnTo>
                  <a:cubicBezTo>
                    <a:pt x="3" y="11"/>
                    <a:pt x="3" y="11"/>
                    <a:pt x="4" y="12"/>
                  </a:cubicBezTo>
                  <a:cubicBezTo>
                    <a:pt x="5" y="13"/>
                    <a:pt x="5" y="12"/>
                    <a:pt x="5" y="12"/>
                  </a:cubicBezTo>
                  <a:cubicBezTo>
                    <a:pt x="6" y="12"/>
                    <a:pt x="7" y="13"/>
                    <a:pt x="9" y="13"/>
                  </a:cubicBezTo>
                  <a:cubicBezTo>
                    <a:pt x="11" y="13"/>
                    <a:pt x="12" y="12"/>
                    <a:pt x="14" y="11"/>
                  </a:cubicBezTo>
                  <a:lnTo>
                    <a:pt x="15" y="11"/>
                  </a:lnTo>
                  <a:lnTo>
                    <a:pt x="15" y="9"/>
                  </a:lnTo>
                  <a:cubicBezTo>
                    <a:pt x="15" y="8"/>
                    <a:pt x="15" y="7"/>
                    <a:pt x="14" y="6"/>
                  </a:cubicBezTo>
                  <a:cubicBezTo>
                    <a:pt x="13" y="4"/>
                    <a:pt x="11" y="4"/>
                    <a:pt x="9" y="2"/>
                  </a:cubicBezTo>
                  <a:cubicBezTo>
                    <a:pt x="7" y="0"/>
                    <a:pt x="5" y="0"/>
                    <a:pt x="3" y="0"/>
                  </a:cubicBezTo>
                  <a:cubicBezTo>
                    <a:pt x="2" y="0"/>
                    <a:pt x="1"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 name="Google Shape;853;p29">
              <a:extLst>
                <a:ext uri="{FF2B5EF4-FFF2-40B4-BE49-F238E27FC236}">
                  <a16:creationId xmlns:a16="http://schemas.microsoft.com/office/drawing/2014/main" id="{63965D00-0A13-9C43-4F31-ECDCFCEC1A9A}"/>
                </a:ext>
              </a:extLst>
            </p:cNvPr>
            <p:cNvSpPr/>
            <p:nvPr/>
          </p:nvSpPr>
          <p:spPr>
            <a:xfrm>
              <a:off x="34925" y="-582335"/>
              <a:ext cx="3600" cy="10800"/>
            </a:xfrm>
            <a:custGeom>
              <a:avLst/>
              <a:gdLst/>
              <a:ahLst/>
              <a:cxnLst/>
              <a:rect l="l" t="t" r="r" b="b"/>
              <a:pathLst>
                <a:path w="10" h="30" extrusionOk="0">
                  <a:moveTo>
                    <a:pt x="8" y="0"/>
                  </a:moveTo>
                  <a:lnTo>
                    <a:pt x="0" y="0"/>
                  </a:lnTo>
                  <a:cubicBezTo>
                    <a:pt x="0" y="7"/>
                    <a:pt x="2" y="13"/>
                    <a:pt x="3" y="20"/>
                  </a:cubicBezTo>
                  <a:cubicBezTo>
                    <a:pt x="3" y="23"/>
                    <a:pt x="4" y="26"/>
                    <a:pt x="5" y="29"/>
                  </a:cubicBezTo>
                  <a:lnTo>
                    <a:pt x="8" y="29"/>
                  </a:lnTo>
                  <a:cubicBezTo>
                    <a:pt x="9" y="26"/>
                    <a:pt x="9" y="23"/>
                    <a:pt x="9" y="20"/>
                  </a:cubicBezTo>
                  <a:cubicBezTo>
                    <a:pt x="9" y="13"/>
                    <a:pt x="8" y="7"/>
                    <a:pt x="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 name="Google Shape;854;p29">
              <a:extLst>
                <a:ext uri="{FF2B5EF4-FFF2-40B4-BE49-F238E27FC236}">
                  <a16:creationId xmlns:a16="http://schemas.microsoft.com/office/drawing/2014/main" id="{8E825C15-020B-CA8A-F4F3-172365EACFC4}"/>
                </a:ext>
              </a:extLst>
            </p:cNvPr>
            <p:cNvSpPr/>
            <p:nvPr/>
          </p:nvSpPr>
          <p:spPr>
            <a:xfrm>
              <a:off x="37445" y="-680975"/>
              <a:ext cx="25560" cy="18720"/>
            </a:xfrm>
            <a:custGeom>
              <a:avLst/>
              <a:gdLst/>
              <a:ahLst/>
              <a:cxnLst/>
              <a:rect l="l" t="t" r="r" b="b"/>
              <a:pathLst>
                <a:path w="71" h="52" extrusionOk="0">
                  <a:moveTo>
                    <a:pt x="38" y="8"/>
                  </a:moveTo>
                  <a:cubicBezTo>
                    <a:pt x="43" y="5"/>
                    <a:pt x="49" y="11"/>
                    <a:pt x="46" y="16"/>
                  </a:cubicBezTo>
                  <a:cubicBezTo>
                    <a:pt x="41" y="25"/>
                    <a:pt x="38" y="34"/>
                    <a:pt x="36" y="44"/>
                  </a:cubicBezTo>
                  <a:cubicBezTo>
                    <a:pt x="43" y="32"/>
                    <a:pt x="52" y="22"/>
                    <a:pt x="63" y="14"/>
                  </a:cubicBezTo>
                  <a:cubicBezTo>
                    <a:pt x="65" y="13"/>
                    <a:pt x="67" y="11"/>
                    <a:pt x="68" y="9"/>
                  </a:cubicBezTo>
                  <a:cubicBezTo>
                    <a:pt x="69" y="8"/>
                    <a:pt x="69" y="6"/>
                    <a:pt x="70" y="5"/>
                  </a:cubicBezTo>
                  <a:cubicBezTo>
                    <a:pt x="66" y="7"/>
                    <a:pt x="62" y="8"/>
                    <a:pt x="58" y="10"/>
                  </a:cubicBezTo>
                  <a:cubicBezTo>
                    <a:pt x="56" y="10"/>
                    <a:pt x="55" y="11"/>
                    <a:pt x="53" y="11"/>
                  </a:cubicBezTo>
                  <a:cubicBezTo>
                    <a:pt x="51" y="11"/>
                    <a:pt x="48" y="11"/>
                    <a:pt x="46" y="9"/>
                  </a:cubicBezTo>
                  <a:cubicBezTo>
                    <a:pt x="44" y="7"/>
                    <a:pt x="42" y="6"/>
                    <a:pt x="41" y="4"/>
                  </a:cubicBezTo>
                  <a:cubicBezTo>
                    <a:pt x="40" y="2"/>
                    <a:pt x="40" y="1"/>
                    <a:pt x="39" y="0"/>
                  </a:cubicBezTo>
                  <a:cubicBezTo>
                    <a:pt x="27" y="12"/>
                    <a:pt x="0" y="14"/>
                    <a:pt x="0" y="41"/>
                  </a:cubicBezTo>
                  <a:cubicBezTo>
                    <a:pt x="0" y="43"/>
                    <a:pt x="0" y="44"/>
                    <a:pt x="0" y="46"/>
                  </a:cubicBezTo>
                  <a:cubicBezTo>
                    <a:pt x="0" y="48"/>
                    <a:pt x="0" y="49"/>
                    <a:pt x="0" y="51"/>
                  </a:cubicBezTo>
                  <a:cubicBezTo>
                    <a:pt x="0" y="50"/>
                    <a:pt x="1" y="49"/>
                    <a:pt x="2" y="48"/>
                  </a:cubicBezTo>
                  <a:cubicBezTo>
                    <a:pt x="11" y="32"/>
                    <a:pt x="23" y="18"/>
                    <a:pt x="38"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855;p29">
              <a:extLst>
                <a:ext uri="{FF2B5EF4-FFF2-40B4-BE49-F238E27FC236}">
                  <a16:creationId xmlns:a16="http://schemas.microsoft.com/office/drawing/2014/main" id="{7BB2DD8A-FA4E-BA17-8519-01CFC3ACD183}"/>
                </a:ext>
              </a:extLst>
            </p:cNvPr>
            <p:cNvSpPr/>
            <p:nvPr/>
          </p:nvSpPr>
          <p:spPr>
            <a:xfrm>
              <a:off x="22685" y="-551375"/>
              <a:ext cx="102240" cy="52200"/>
            </a:xfrm>
            <a:custGeom>
              <a:avLst/>
              <a:gdLst/>
              <a:ahLst/>
              <a:cxnLst/>
              <a:rect l="l" t="t" r="r" b="b"/>
              <a:pathLst>
                <a:path w="284" h="145" extrusionOk="0">
                  <a:moveTo>
                    <a:pt x="62" y="138"/>
                  </a:moveTo>
                  <a:cubicBezTo>
                    <a:pt x="87" y="143"/>
                    <a:pt x="119" y="139"/>
                    <a:pt x="140" y="142"/>
                  </a:cubicBezTo>
                  <a:cubicBezTo>
                    <a:pt x="159" y="144"/>
                    <a:pt x="179" y="144"/>
                    <a:pt x="198" y="144"/>
                  </a:cubicBezTo>
                  <a:cubicBezTo>
                    <a:pt x="225" y="144"/>
                    <a:pt x="251" y="143"/>
                    <a:pt x="278" y="140"/>
                  </a:cubicBezTo>
                  <a:cubicBezTo>
                    <a:pt x="283" y="140"/>
                    <a:pt x="283" y="130"/>
                    <a:pt x="278" y="130"/>
                  </a:cubicBezTo>
                  <a:cubicBezTo>
                    <a:pt x="240" y="128"/>
                    <a:pt x="203" y="123"/>
                    <a:pt x="166" y="119"/>
                  </a:cubicBezTo>
                  <a:cubicBezTo>
                    <a:pt x="134" y="115"/>
                    <a:pt x="105" y="94"/>
                    <a:pt x="74" y="93"/>
                  </a:cubicBezTo>
                  <a:cubicBezTo>
                    <a:pt x="72" y="93"/>
                    <a:pt x="71" y="92"/>
                    <a:pt x="70" y="92"/>
                  </a:cubicBezTo>
                  <a:cubicBezTo>
                    <a:pt x="68" y="91"/>
                    <a:pt x="67" y="89"/>
                    <a:pt x="66" y="88"/>
                  </a:cubicBezTo>
                  <a:cubicBezTo>
                    <a:pt x="59" y="89"/>
                    <a:pt x="52" y="90"/>
                    <a:pt x="46" y="91"/>
                  </a:cubicBezTo>
                  <a:cubicBezTo>
                    <a:pt x="45" y="92"/>
                    <a:pt x="43" y="92"/>
                    <a:pt x="42" y="92"/>
                  </a:cubicBezTo>
                  <a:cubicBezTo>
                    <a:pt x="38" y="92"/>
                    <a:pt x="34" y="91"/>
                    <a:pt x="31" y="89"/>
                  </a:cubicBezTo>
                  <a:cubicBezTo>
                    <a:pt x="28" y="87"/>
                    <a:pt x="25" y="85"/>
                    <a:pt x="23" y="81"/>
                  </a:cubicBezTo>
                  <a:cubicBezTo>
                    <a:pt x="22" y="80"/>
                    <a:pt x="22" y="78"/>
                    <a:pt x="21" y="76"/>
                  </a:cubicBezTo>
                  <a:lnTo>
                    <a:pt x="19" y="67"/>
                  </a:lnTo>
                  <a:lnTo>
                    <a:pt x="19" y="66"/>
                  </a:lnTo>
                  <a:cubicBezTo>
                    <a:pt x="19" y="63"/>
                    <a:pt x="19" y="60"/>
                    <a:pt x="21" y="58"/>
                  </a:cubicBezTo>
                  <a:cubicBezTo>
                    <a:pt x="23" y="56"/>
                    <a:pt x="24" y="54"/>
                    <a:pt x="27" y="52"/>
                  </a:cubicBezTo>
                  <a:cubicBezTo>
                    <a:pt x="29" y="51"/>
                    <a:pt x="31" y="50"/>
                    <a:pt x="34" y="50"/>
                  </a:cubicBezTo>
                  <a:lnTo>
                    <a:pt x="45" y="50"/>
                  </a:lnTo>
                  <a:cubicBezTo>
                    <a:pt x="43" y="45"/>
                    <a:pt x="41" y="41"/>
                    <a:pt x="40" y="37"/>
                  </a:cubicBezTo>
                  <a:cubicBezTo>
                    <a:pt x="34" y="36"/>
                    <a:pt x="29" y="35"/>
                    <a:pt x="24" y="34"/>
                  </a:cubicBezTo>
                  <a:cubicBezTo>
                    <a:pt x="22" y="33"/>
                    <a:pt x="20" y="33"/>
                    <a:pt x="19" y="32"/>
                  </a:cubicBezTo>
                  <a:cubicBezTo>
                    <a:pt x="15" y="30"/>
                    <a:pt x="13" y="27"/>
                    <a:pt x="11" y="24"/>
                  </a:cubicBezTo>
                  <a:cubicBezTo>
                    <a:pt x="9" y="21"/>
                    <a:pt x="8" y="17"/>
                    <a:pt x="8" y="13"/>
                  </a:cubicBezTo>
                  <a:cubicBezTo>
                    <a:pt x="8" y="11"/>
                    <a:pt x="8" y="9"/>
                    <a:pt x="9" y="8"/>
                  </a:cubicBezTo>
                  <a:cubicBezTo>
                    <a:pt x="7" y="5"/>
                    <a:pt x="5" y="2"/>
                    <a:pt x="4" y="0"/>
                  </a:cubicBezTo>
                  <a:cubicBezTo>
                    <a:pt x="2" y="14"/>
                    <a:pt x="1" y="29"/>
                    <a:pt x="0" y="43"/>
                  </a:cubicBezTo>
                  <a:cubicBezTo>
                    <a:pt x="1" y="64"/>
                    <a:pt x="7" y="85"/>
                    <a:pt x="18" y="104"/>
                  </a:cubicBezTo>
                  <a:cubicBezTo>
                    <a:pt x="22" y="112"/>
                    <a:pt x="28" y="119"/>
                    <a:pt x="34" y="126"/>
                  </a:cubicBezTo>
                  <a:cubicBezTo>
                    <a:pt x="35" y="126"/>
                    <a:pt x="36" y="128"/>
                    <a:pt x="37" y="128"/>
                  </a:cubicBezTo>
                  <a:cubicBezTo>
                    <a:pt x="38" y="127"/>
                    <a:pt x="40" y="126"/>
                    <a:pt x="41" y="125"/>
                  </a:cubicBezTo>
                  <a:cubicBezTo>
                    <a:pt x="52" y="117"/>
                    <a:pt x="63" y="128"/>
                    <a:pt x="62" y="13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29">
              <a:extLst>
                <a:ext uri="{FF2B5EF4-FFF2-40B4-BE49-F238E27FC236}">
                  <a16:creationId xmlns:a16="http://schemas.microsoft.com/office/drawing/2014/main" id="{ADC335D3-A6B9-26D0-A677-F283DB198D06}"/>
                </a:ext>
              </a:extLst>
            </p:cNvPr>
            <p:cNvSpPr/>
            <p:nvPr/>
          </p:nvSpPr>
          <p:spPr>
            <a:xfrm>
              <a:off x="33485" y="-621575"/>
              <a:ext cx="3600" cy="28800"/>
            </a:xfrm>
            <a:custGeom>
              <a:avLst/>
              <a:gdLst/>
              <a:ahLst/>
              <a:cxnLst/>
              <a:rect l="l" t="t" r="r" b="b"/>
              <a:pathLst>
                <a:path w="10" h="80" extrusionOk="0">
                  <a:moveTo>
                    <a:pt x="4" y="22"/>
                  </a:moveTo>
                  <a:cubicBezTo>
                    <a:pt x="4" y="15"/>
                    <a:pt x="4" y="9"/>
                    <a:pt x="5" y="2"/>
                  </a:cubicBezTo>
                  <a:lnTo>
                    <a:pt x="2" y="0"/>
                  </a:lnTo>
                  <a:cubicBezTo>
                    <a:pt x="1" y="8"/>
                    <a:pt x="0" y="16"/>
                    <a:pt x="0" y="24"/>
                  </a:cubicBezTo>
                  <a:cubicBezTo>
                    <a:pt x="0" y="26"/>
                    <a:pt x="0" y="28"/>
                    <a:pt x="0" y="29"/>
                  </a:cubicBezTo>
                  <a:cubicBezTo>
                    <a:pt x="0" y="46"/>
                    <a:pt x="0" y="63"/>
                    <a:pt x="2" y="79"/>
                  </a:cubicBezTo>
                  <a:lnTo>
                    <a:pt x="9" y="79"/>
                  </a:lnTo>
                  <a:cubicBezTo>
                    <a:pt x="7" y="60"/>
                    <a:pt x="4" y="40"/>
                    <a:pt x="4"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29">
              <a:extLst>
                <a:ext uri="{FF2B5EF4-FFF2-40B4-BE49-F238E27FC236}">
                  <a16:creationId xmlns:a16="http://schemas.microsoft.com/office/drawing/2014/main" id="{BC0CB32B-6DE1-0E12-966D-ADECBC2342E3}"/>
                </a:ext>
              </a:extLst>
            </p:cNvPr>
            <p:cNvSpPr/>
            <p:nvPr/>
          </p:nvSpPr>
          <p:spPr>
            <a:xfrm>
              <a:off x="37085" y="-639935"/>
              <a:ext cx="2520" cy="5760"/>
            </a:xfrm>
            <a:custGeom>
              <a:avLst/>
              <a:gdLst/>
              <a:ahLst/>
              <a:cxnLst/>
              <a:rect l="l" t="t" r="r" b="b"/>
              <a:pathLst>
                <a:path w="7" h="16" extrusionOk="0">
                  <a:moveTo>
                    <a:pt x="6" y="0"/>
                  </a:moveTo>
                  <a:cubicBezTo>
                    <a:pt x="4" y="5"/>
                    <a:pt x="2" y="10"/>
                    <a:pt x="0" y="15"/>
                  </a:cubicBezTo>
                  <a:lnTo>
                    <a:pt x="1" y="15"/>
                  </a:lnTo>
                  <a:cubicBezTo>
                    <a:pt x="3" y="11"/>
                    <a:pt x="4" y="5"/>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29">
              <a:extLst>
                <a:ext uri="{FF2B5EF4-FFF2-40B4-BE49-F238E27FC236}">
                  <a16:creationId xmlns:a16="http://schemas.microsoft.com/office/drawing/2014/main" id="{E7FF9F61-FC32-A448-4E95-DE8E017EA344}"/>
                </a:ext>
              </a:extLst>
            </p:cNvPr>
            <p:cNvSpPr/>
            <p:nvPr/>
          </p:nvSpPr>
          <p:spPr>
            <a:xfrm>
              <a:off x="36365" y="-509255"/>
              <a:ext cx="9360" cy="7920"/>
            </a:xfrm>
            <a:custGeom>
              <a:avLst/>
              <a:gdLst/>
              <a:ahLst/>
              <a:cxnLst/>
              <a:rect l="l" t="t" r="r" b="b"/>
              <a:pathLst>
                <a:path w="26" h="22" extrusionOk="0">
                  <a:moveTo>
                    <a:pt x="4" y="8"/>
                  </a:moveTo>
                  <a:cubicBezTo>
                    <a:pt x="3" y="9"/>
                    <a:pt x="1" y="10"/>
                    <a:pt x="0" y="11"/>
                  </a:cubicBezTo>
                  <a:cubicBezTo>
                    <a:pt x="2" y="12"/>
                    <a:pt x="3" y="12"/>
                    <a:pt x="4" y="13"/>
                  </a:cubicBezTo>
                  <a:cubicBezTo>
                    <a:pt x="10" y="16"/>
                    <a:pt x="17" y="19"/>
                    <a:pt x="24" y="21"/>
                  </a:cubicBezTo>
                  <a:cubicBezTo>
                    <a:pt x="25" y="11"/>
                    <a:pt x="14" y="0"/>
                    <a:pt x="4"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 name="Google Shape;859;p29">
              <a:extLst>
                <a:ext uri="{FF2B5EF4-FFF2-40B4-BE49-F238E27FC236}">
                  <a16:creationId xmlns:a16="http://schemas.microsoft.com/office/drawing/2014/main" id="{DA3ED1AF-0D41-23A1-631A-E0C995E81A77}"/>
                </a:ext>
              </a:extLst>
            </p:cNvPr>
            <p:cNvSpPr/>
            <p:nvPr/>
          </p:nvSpPr>
          <p:spPr>
            <a:xfrm>
              <a:off x="51845" y="-721655"/>
              <a:ext cx="300600" cy="42480"/>
            </a:xfrm>
            <a:custGeom>
              <a:avLst/>
              <a:gdLst/>
              <a:ahLst/>
              <a:cxnLst/>
              <a:rect l="l" t="t" r="r" b="b"/>
              <a:pathLst>
                <a:path w="835" h="118" extrusionOk="0">
                  <a:moveTo>
                    <a:pt x="349" y="49"/>
                  </a:moveTo>
                  <a:cubicBezTo>
                    <a:pt x="508" y="46"/>
                    <a:pt x="674" y="49"/>
                    <a:pt x="832" y="22"/>
                  </a:cubicBezTo>
                  <a:cubicBezTo>
                    <a:pt x="832" y="22"/>
                    <a:pt x="833" y="22"/>
                    <a:pt x="833" y="21"/>
                  </a:cubicBezTo>
                  <a:lnTo>
                    <a:pt x="834" y="21"/>
                  </a:lnTo>
                  <a:cubicBezTo>
                    <a:pt x="834" y="20"/>
                    <a:pt x="834" y="20"/>
                    <a:pt x="834" y="19"/>
                  </a:cubicBezTo>
                  <a:lnTo>
                    <a:pt x="834" y="18"/>
                  </a:lnTo>
                  <a:cubicBezTo>
                    <a:pt x="834" y="18"/>
                    <a:pt x="833" y="18"/>
                    <a:pt x="833" y="17"/>
                  </a:cubicBezTo>
                  <a:lnTo>
                    <a:pt x="832" y="17"/>
                  </a:lnTo>
                  <a:cubicBezTo>
                    <a:pt x="641" y="23"/>
                    <a:pt x="448" y="4"/>
                    <a:pt x="257" y="1"/>
                  </a:cubicBezTo>
                  <a:cubicBezTo>
                    <a:pt x="187" y="0"/>
                    <a:pt x="115" y="1"/>
                    <a:pt x="56" y="40"/>
                  </a:cubicBezTo>
                  <a:cubicBezTo>
                    <a:pt x="42" y="50"/>
                    <a:pt x="29" y="57"/>
                    <a:pt x="18" y="65"/>
                  </a:cubicBezTo>
                  <a:cubicBezTo>
                    <a:pt x="18" y="66"/>
                    <a:pt x="18" y="68"/>
                    <a:pt x="18" y="70"/>
                  </a:cubicBezTo>
                  <a:cubicBezTo>
                    <a:pt x="18" y="69"/>
                    <a:pt x="19" y="69"/>
                    <a:pt x="19" y="69"/>
                  </a:cubicBezTo>
                  <a:cubicBezTo>
                    <a:pt x="28" y="64"/>
                    <a:pt x="37" y="61"/>
                    <a:pt x="47" y="61"/>
                  </a:cubicBezTo>
                  <a:cubicBezTo>
                    <a:pt x="52" y="61"/>
                    <a:pt x="57" y="62"/>
                    <a:pt x="61" y="63"/>
                  </a:cubicBezTo>
                  <a:cubicBezTo>
                    <a:pt x="62" y="63"/>
                    <a:pt x="62" y="64"/>
                    <a:pt x="62" y="64"/>
                  </a:cubicBezTo>
                  <a:lnTo>
                    <a:pt x="62" y="65"/>
                  </a:lnTo>
                  <a:lnTo>
                    <a:pt x="62" y="66"/>
                  </a:lnTo>
                  <a:lnTo>
                    <a:pt x="61" y="66"/>
                  </a:lnTo>
                  <a:lnTo>
                    <a:pt x="61" y="67"/>
                  </a:lnTo>
                  <a:cubicBezTo>
                    <a:pt x="0" y="75"/>
                    <a:pt x="34" y="99"/>
                    <a:pt x="29" y="117"/>
                  </a:cubicBezTo>
                  <a:cubicBezTo>
                    <a:pt x="55" y="104"/>
                    <a:pt x="81" y="81"/>
                    <a:pt x="109" y="68"/>
                  </a:cubicBezTo>
                  <a:cubicBezTo>
                    <a:pt x="179" y="36"/>
                    <a:pt x="274" y="50"/>
                    <a:pt x="349" y="4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29">
              <a:extLst>
                <a:ext uri="{FF2B5EF4-FFF2-40B4-BE49-F238E27FC236}">
                  <a16:creationId xmlns:a16="http://schemas.microsoft.com/office/drawing/2014/main" id="{C78FA069-BE81-57B8-77E6-F6DA3D68713E}"/>
                </a:ext>
              </a:extLst>
            </p:cNvPr>
            <p:cNvSpPr/>
            <p:nvPr/>
          </p:nvSpPr>
          <p:spPr>
            <a:xfrm>
              <a:off x="51125" y="-694295"/>
              <a:ext cx="4320" cy="13680"/>
            </a:xfrm>
            <a:custGeom>
              <a:avLst/>
              <a:gdLst/>
              <a:ahLst/>
              <a:cxnLst/>
              <a:rect l="l" t="t" r="r" b="b"/>
              <a:pathLst>
                <a:path w="12" h="38" extrusionOk="0">
                  <a:moveTo>
                    <a:pt x="11" y="8"/>
                  </a:moveTo>
                  <a:lnTo>
                    <a:pt x="11" y="7"/>
                  </a:lnTo>
                  <a:cubicBezTo>
                    <a:pt x="11" y="4"/>
                    <a:pt x="10" y="2"/>
                    <a:pt x="9" y="0"/>
                  </a:cubicBezTo>
                  <a:cubicBezTo>
                    <a:pt x="8" y="1"/>
                    <a:pt x="7" y="3"/>
                    <a:pt x="6" y="4"/>
                  </a:cubicBezTo>
                  <a:cubicBezTo>
                    <a:pt x="3" y="11"/>
                    <a:pt x="0" y="18"/>
                    <a:pt x="0" y="26"/>
                  </a:cubicBezTo>
                  <a:cubicBezTo>
                    <a:pt x="0" y="29"/>
                    <a:pt x="1" y="32"/>
                    <a:pt x="1" y="35"/>
                  </a:cubicBezTo>
                  <a:lnTo>
                    <a:pt x="1" y="36"/>
                  </a:lnTo>
                  <a:lnTo>
                    <a:pt x="1" y="37"/>
                  </a:lnTo>
                  <a:cubicBezTo>
                    <a:pt x="3" y="35"/>
                    <a:pt x="4" y="34"/>
                    <a:pt x="5" y="32"/>
                  </a:cubicBezTo>
                  <a:cubicBezTo>
                    <a:pt x="7" y="30"/>
                    <a:pt x="7" y="27"/>
                    <a:pt x="8" y="25"/>
                  </a:cubicBezTo>
                  <a:cubicBezTo>
                    <a:pt x="8" y="19"/>
                    <a:pt x="9" y="13"/>
                    <a:pt x="11"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29">
              <a:extLst>
                <a:ext uri="{FF2B5EF4-FFF2-40B4-BE49-F238E27FC236}">
                  <a16:creationId xmlns:a16="http://schemas.microsoft.com/office/drawing/2014/main" id="{0AD1BCF2-A26E-4BE2-C289-AF4453599D62}"/>
                </a:ext>
              </a:extLst>
            </p:cNvPr>
            <p:cNvSpPr/>
            <p:nvPr/>
          </p:nvSpPr>
          <p:spPr>
            <a:xfrm>
              <a:off x="51845" y="-698975"/>
              <a:ext cx="23040" cy="22320"/>
            </a:xfrm>
            <a:custGeom>
              <a:avLst/>
              <a:gdLst/>
              <a:ahLst/>
              <a:cxnLst/>
              <a:rect l="l" t="t" r="r" b="b"/>
              <a:pathLst>
                <a:path w="64" h="62" extrusionOk="0">
                  <a:moveTo>
                    <a:pt x="18" y="60"/>
                  </a:moveTo>
                  <a:cubicBezTo>
                    <a:pt x="22" y="59"/>
                    <a:pt x="26" y="57"/>
                    <a:pt x="30" y="55"/>
                  </a:cubicBezTo>
                  <a:cubicBezTo>
                    <a:pt x="34" y="37"/>
                    <a:pt x="0" y="13"/>
                    <a:pt x="61" y="5"/>
                  </a:cubicBezTo>
                  <a:lnTo>
                    <a:pt x="62" y="5"/>
                  </a:lnTo>
                  <a:cubicBezTo>
                    <a:pt x="62" y="4"/>
                    <a:pt x="62" y="4"/>
                    <a:pt x="62" y="4"/>
                  </a:cubicBezTo>
                  <a:lnTo>
                    <a:pt x="63" y="3"/>
                  </a:lnTo>
                  <a:lnTo>
                    <a:pt x="62" y="2"/>
                  </a:lnTo>
                  <a:lnTo>
                    <a:pt x="62" y="1"/>
                  </a:lnTo>
                  <a:lnTo>
                    <a:pt x="61" y="1"/>
                  </a:lnTo>
                  <a:cubicBezTo>
                    <a:pt x="57" y="0"/>
                    <a:pt x="52" y="0"/>
                    <a:pt x="48" y="0"/>
                  </a:cubicBezTo>
                  <a:cubicBezTo>
                    <a:pt x="38" y="0"/>
                    <a:pt x="28" y="2"/>
                    <a:pt x="19" y="7"/>
                  </a:cubicBezTo>
                  <a:cubicBezTo>
                    <a:pt x="19" y="7"/>
                    <a:pt x="19" y="8"/>
                    <a:pt x="18" y="8"/>
                  </a:cubicBezTo>
                  <a:cubicBezTo>
                    <a:pt x="18" y="10"/>
                    <a:pt x="18" y="11"/>
                    <a:pt x="18" y="13"/>
                  </a:cubicBezTo>
                  <a:cubicBezTo>
                    <a:pt x="18" y="14"/>
                    <a:pt x="18" y="17"/>
                    <a:pt x="18" y="19"/>
                  </a:cubicBezTo>
                  <a:cubicBezTo>
                    <a:pt x="18" y="20"/>
                    <a:pt x="18" y="20"/>
                    <a:pt x="18" y="21"/>
                  </a:cubicBezTo>
                  <a:cubicBezTo>
                    <a:pt x="17" y="22"/>
                    <a:pt x="17" y="21"/>
                    <a:pt x="16" y="22"/>
                  </a:cubicBezTo>
                  <a:cubicBezTo>
                    <a:pt x="15" y="23"/>
                    <a:pt x="15" y="23"/>
                    <a:pt x="14" y="23"/>
                  </a:cubicBezTo>
                  <a:cubicBezTo>
                    <a:pt x="13" y="23"/>
                    <a:pt x="13" y="23"/>
                    <a:pt x="12" y="22"/>
                  </a:cubicBezTo>
                  <a:cubicBezTo>
                    <a:pt x="11" y="21"/>
                    <a:pt x="11" y="22"/>
                    <a:pt x="10" y="21"/>
                  </a:cubicBezTo>
                  <a:cubicBezTo>
                    <a:pt x="8" y="27"/>
                    <a:pt x="7" y="32"/>
                    <a:pt x="7" y="38"/>
                  </a:cubicBezTo>
                  <a:cubicBezTo>
                    <a:pt x="6" y="41"/>
                    <a:pt x="6" y="43"/>
                    <a:pt x="4" y="45"/>
                  </a:cubicBezTo>
                  <a:cubicBezTo>
                    <a:pt x="3" y="47"/>
                    <a:pt x="2" y="49"/>
                    <a:pt x="0" y="50"/>
                  </a:cubicBezTo>
                  <a:cubicBezTo>
                    <a:pt x="1" y="51"/>
                    <a:pt x="1" y="52"/>
                    <a:pt x="2" y="54"/>
                  </a:cubicBezTo>
                  <a:cubicBezTo>
                    <a:pt x="3" y="56"/>
                    <a:pt x="5" y="58"/>
                    <a:pt x="7" y="59"/>
                  </a:cubicBezTo>
                  <a:cubicBezTo>
                    <a:pt x="9" y="60"/>
                    <a:pt x="12" y="61"/>
                    <a:pt x="14" y="61"/>
                  </a:cubicBezTo>
                  <a:cubicBezTo>
                    <a:pt x="15" y="61"/>
                    <a:pt x="17" y="60"/>
                    <a:pt x="18" y="6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29">
              <a:extLst>
                <a:ext uri="{FF2B5EF4-FFF2-40B4-BE49-F238E27FC236}">
                  <a16:creationId xmlns:a16="http://schemas.microsoft.com/office/drawing/2014/main" id="{9357A12D-E204-1668-0EB6-B9AD859CBF30}"/>
                </a:ext>
              </a:extLst>
            </p:cNvPr>
            <p:cNvSpPr/>
            <p:nvPr/>
          </p:nvSpPr>
          <p:spPr>
            <a:xfrm>
              <a:off x="28805" y="-723455"/>
              <a:ext cx="29880" cy="29520"/>
            </a:xfrm>
            <a:custGeom>
              <a:avLst/>
              <a:gdLst/>
              <a:ahLst/>
              <a:cxnLst/>
              <a:rect l="l" t="t" r="r" b="b"/>
              <a:pathLst>
                <a:path w="83" h="82" extrusionOk="0">
                  <a:moveTo>
                    <a:pt x="82" y="71"/>
                  </a:moveTo>
                  <a:cubicBezTo>
                    <a:pt x="82" y="64"/>
                    <a:pt x="80" y="58"/>
                    <a:pt x="77" y="53"/>
                  </a:cubicBezTo>
                  <a:cubicBezTo>
                    <a:pt x="76" y="51"/>
                    <a:pt x="75" y="50"/>
                    <a:pt x="74" y="48"/>
                  </a:cubicBezTo>
                  <a:cubicBezTo>
                    <a:pt x="70" y="45"/>
                    <a:pt x="65" y="41"/>
                    <a:pt x="61" y="38"/>
                  </a:cubicBezTo>
                  <a:cubicBezTo>
                    <a:pt x="53" y="33"/>
                    <a:pt x="45" y="31"/>
                    <a:pt x="36" y="30"/>
                  </a:cubicBezTo>
                  <a:cubicBezTo>
                    <a:pt x="36" y="28"/>
                    <a:pt x="36" y="27"/>
                    <a:pt x="36" y="25"/>
                  </a:cubicBezTo>
                  <a:cubicBezTo>
                    <a:pt x="36" y="21"/>
                    <a:pt x="35" y="16"/>
                    <a:pt x="34" y="12"/>
                  </a:cubicBezTo>
                  <a:cubicBezTo>
                    <a:pt x="32" y="10"/>
                    <a:pt x="31" y="7"/>
                    <a:pt x="29" y="4"/>
                  </a:cubicBezTo>
                  <a:lnTo>
                    <a:pt x="28" y="4"/>
                  </a:lnTo>
                  <a:cubicBezTo>
                    <a:pt x="19" y="4"/>
                    <a:pt x="9" y="3"/>
                    <a:pt x="0" y="0"/>
                  </a:cubicBezTo>
                  <a:cubicBezTo>
                    <a:pt x="1" y="5"/>
                    <a:pt x="3" y="9"/>
                    <a:pt x="5" y="14"/>
                  </a:cubicBezTo>
                  <a:lnTo>
                    <a:pt x="6" y="15"/>
                  </a:lnTo>
                  <a:cubicBezTo>
                    <a:pt x="7" y="16"/>
                    <a:pt x="7" y="17"/>
                    <a:pt x="8" y="19"/>
                  </a:cubicBezTo>
                  <a:cubicBezTo>
                    <a:pt x="12" y="25"/>
                    <a:pt x="14" y="32"/>
                    <a:pt x="15" y="40"/>
                  </a:cubicBezTo>
                  <a:cubicBezTo>
                    <a:pt x="15" y="41"/>
                    <a:pt x="15" y="42"/>
                    <a:pt x="16" y="43"/>
                  </a:cubicBezTo>
                  <a:cubicBezTo>
                    <a:pt x="17" y="45"/>
                    <a:pt x="18" y="46"/>
                    <a:pt x="20" y="47"/>
                  </a:cubicBezTo>
                  <a:cubicBezTo>
                    <a:pt x="20" y="47"/>
                    <a:pt x="21" y="48"/>
                    <a:pt x="22" y="48"/>
                  </a:cubicBezTo>
                  <a:cubicBezTo>
                    <a:pt x="34" y="51"/>
                    <a:pt x="57" y="50"/>
                    <a:pt x="63" y="63"/>
                  </a:cubicBezTo>
                  <a:cubicBezTo>
                    <a:pt x="66" y="69"/>
                    <a:pt x="69" y="75"/>
                    <a:pt x="70" y="81"/>
                  </a:cubicBezTo>
                  <a:cubicBezTo>
                    <a:pt x="74" y="77"/>
                    <a:pt x="78" y="74"/>
                    <a:pt x="82" y="7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 name="Google Shape;863;p29">
              <a:extLst>
                <a:ext uri="{FF2B5EF4-FFF2-40B4-BE49-F238E27FC236}">
                  <a16:creationId xmlns:a16="http://schemas.microsoft.com/office/drawing/2014/main" id="{916E8257-5B8B-3EF6-BDF9-4C3381949647}"/>
                </a:ext>
              </a:extLst>
            </p:cNvPr>
            <p:cNvSpPr/>
            <p:nvPr/>
          </p:nvSpPr>
          <p:spPr>
            <a:xfrm>
              <a:off x="54365" y="-698255"/>
              <a:ext cx="4320" cy="7560"/>
            </a:xfrm>
            <a:custGeom>
              <a:avLst/>
              <a:gdLst/>
              <a:ahLst/>
              <a:cxnLst/>
              <a:rect l="l" t="t" r="r" b="b"/>
              <a:pathLst>
                <a:path w="12" h="21" extrusionOk="0">
                  <a:moveTo>
                    <a:pt x="2" y="19"/>
                  </a:moveTo>
                  <a:cubicBezTo>
                    <a:pt x="3" y="17"/>
                    <a:pt x="4" y="15"/>
                    <a:pt x="5" y="13"/>
                  </a:cubicBezTo>
                  <a:cubicBezTo>
                    <a:pt x="6" y="10"/>
                    <a:pt x="9" y="8"/>
                    <a:pt x="11" y="5"/>
                  </a:cubicBezTo>
                  <a:cubicBezTo>
                    <a:pt x="11" y="4"/>
                    <a:pt x="11" y="2"/>
                    <a:pt x="11" y="0"/>
                  </a:cubicBezTo>
                  <a:cubicBezTo>
                    <a:pt x="7" y="3"/>
                    <a:pt x="3" y="7"/>
                    <a:pt x="0" y="11"/>
                  </a:cubicBezTo>
                  <a:cubicBezTo>
                    <a:pt x="0" y="13"/>
                    <a:pt x="1" y="15"/>
                    <a:pt x="2" y="18"/>
                  </a:cubicBezTo>
                  <a:cubicBezTo>
                    <a:pt x="2" y="20"/>
                    <a:pt x="2" y="19"/>
                    <a:pt x="2"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 name="Google Shape;864;p29">
              <a:extLst>
                <a:ext uri="{FF2B5EF4-FFF2-40B4-BE49-F238E27FC236}">
                  <a16:creationId xmlns:a16="http://schemas.microsoft.com/office/drawing/2014/main" id="{DC49D6E6-84A6-B8D0-295F-35932166DD8B}"/>
                </a:ext>
              </a:extLst>
            </p:cNvPr>
            <p:cNvSpPr/>
            <p:nvPr/>
          </p:nvSpPr>
          <p:spPr>
            <a:xfrm>
              <a:off x="55085" y="-696455"/>
              <a:ext cx="3600" cy="6120"/>
            </a:xfrm>
            <a:custGeom>
              <a:avLst/>
              <a:gdLst/>
              <a:ahLst/>
              <a:cxnLst/>
              <a:rect l="l" t="t" r="r" b="b"/>
              <a:pathLst>
                <a:path w="10" h="17" extrusionOk="0">
                  <a:moveTo>
                    <a:pt x="0" y="14"/>
                  </a:moveTo>
                  <a:cubicBezTo>
                    <a:pt x="1" y="14"/>
                    <a:pt x="1" y="15"/>
                    <a:pt x="2" y="15"/>
                  </a:cubicBezTo>
                  <a:cubicBezTo>
                    <a:pt x="2" y="15"/>
                    <a:pt x="3" y="16"/>
                    <a:pt x="4" y="16"/>
                  </a:cubicBezTo>
                  <a:cubicBezTo>
                    <a:pt x="5" y="16"/>
                    <a:pt x="5" y="15"/>
                    <a:pt x="6" y="15"/>
                  </a:cubicBezTo>
                  <a:cubicBezTo>
                    <a:pt x="7" y="15"/>
                    <a:pt x="7" y="15"/>
                    <a:pt x="8" y="14"/>
                  </a:cubicBezTo>
                  <a:cubicBezTo>
                    <a:pt x="9" y="13"/>
                    <a:pt x="8" y="12"/>
                    <a:pt x="8" y="12"/>
                  </a:cubicBezTo>
                  <a:cubicBezTo>
                    <a:pt x="8" y="10"/>
                    <a:pt x="8" y="8"/>
                    <a:pt x="8" y="6"/>
                  </a:cubicBezTo>
                  <a:cubicBezTo>
                    <a:pt x="8" y="4"/>
                    <a:pt x="8" y="2"/>
                    <a:pt x="8" y="0"/>
                  </a:cubicBezTo>
                  <a:cubicBezTo>
                    <a:pt x="6" y="2"/>
                    <a:pt x="5" y="4"/>
                    <a:pt x="3" y="7"/>
                  </a:cubicBezTo>
                  <a:cubicBezTo>
                    <a:pt x="2" y="9"/>
                    <a:pt x="1" y="11"/>
                    <a:pt x="0"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 name="Google Shape;865;p29">
              <a:extLst>
                <a:ext uri="{FF2B5EF4-FFF2-40B4-BE49-F238E27FC236}">
                  <a16:creationId xmlns:a16="http://schemas.microsoft.com/office/drawing/2014/main" id="{82BAF2E5-2D52-2547-7F24-F57FAAFAC53C}"/>
                </a:ext>
              </a:extLst>
            </p:cNvPr>
            <p:cNvSpPr/>
            <p:nvPr/>
          </p:nvSpPr>
          <p:spPr>
            <a:xfrm>
              <a:off x="18365" y="-781055"/>
              <a:ext cx="130680" cy="59400"/>
            </a:xfrm>
            <a:custGeom>
              <a:avLst/>
              <a:gdLst/>
              <a:ahLst/>
              <a:cxnLst/>
              <a:rect l="l" t="t" r="r" b="b"/>
              <a:pathLst>
                <a:path w="363" h="165" extrusionOk="0">
                  <a:moveTo>
                    <a:pt x="50" y="151"/>
                  </a:moveTo>
                  <a:cubicBezTo>
                    <a:pt x="52" y="153"/>
                    <a:pt x="54" y="155"/>
                    <a:pt x="55" y="157"/>
                  </a:cubicBezTo>
                  <a:cubicBezTo>
                    <a:pt x="57" y="160"/>
                    <a:pt x="57" y="162"/>
                    <a:pt x="58" y="164"/>
                  </a:cubicBezTo>
                  <a:cubicBezTo>
                    <a:pt x="107" y="164"/>
                    <a:pt x="159" y="136"/>
                    <a:pt x="208" y="146"/>
                  </a:cubicBezTo>
                  <a:cubicBezTo>
                    <a:pt x="251" y="155"/>
                    <a:pt x="311" y="150"/>
                    <a:pt x="355" y="148"/>
                  </a:cubicBezTo>
                  <a:cubicBezTo>
                    <a:pt x="361" y="148"/>
                    <a:pt x="362" y="139"/>
                    <a:pt x="355" y="139"/>
                  </a:cubicBezTo>
                  <a:cubicBezTo>
                    <a:pt x="301" y="136"/>
                    <a:pt x="249" y="121"/>
                    <a:pt x="196" y="119"/>
                  </a:cubicBezTo>
                  <a:cubicBezTo>
                    <a:pt x="174" y="116"/>
                    <a:pt x="152" y="114"/>
                    <a:pt x="130" y="114"/>
                  </a:cubicBezTo>
                  <a:cubicBezTo>
                    <a:pt x="102" y="116"/>
                    <a:pt x="75" y="123"/>
                    <a:pt x="46" y="123"/>
                  </a:cubicBezTo>
                  <a:cubicBezTo>
                    <a:pt x="46" y="120"/>
                    <a:pt x="46" y="116"/>
                    <a:pt x="46" y="112"/>
                  </a:cubicBezTo>
                  <a:cubicBezTo>
                    <a:pt x="46" y="109"/>
                    <a:pt x="46" y="105"/>
                    <a:pt x="46" y="101"/>
                  </a:cubicBezTo>
                  <a:lnTo>
                    <a:pt x="32" y="100"/>
                  </a:lnTo>
                  <a:cubicBezTo>
                    <a:pt x="10" y="99"/>
                    <a:pt x="14" y="64"/>
                    <a:pt x="36" y="66"/>
                  </a:cubicBezTo>
                  <a:lnTo>
                    <a:pt x="42" y="68"/>
                  </a:lnTo>
                  <a:cubicBezTo>
                    <a:pt x="42" y="67"/>
                    <a:pt x="41" y="66"/>
                    <a:pt x="41" y="65"/>
                  </a:cubicBezTo>
                  <a:cubicBezTo>
                    <a:pt x="40" y="64"/>
                    <a:pt x="40" y="63"/>
                    <a:pt x="40" y="63"/>
                  </a:cubicBezTo>
                  <a:cubicBezTo>
                    <a:pt x="39" y="62"/>
                    <a:pt x="39" y="61"/>
                    <a:pt x="39" y="61"/>
                  </a:cubicBezTo>
                  <a:cubicBezTo>
                    <a:pt x="34" y="53"/>
                    <a:pt x="31" y="44"/>
                    <a:pt x="31" y="34"/>
                  </a:cubicBezTo>
                  <a:cubicBezTo>
                    <a:pt x="31" y="27"/>
                    <a:pt x="33" y="21"/>
                    <a:pt x="35" y="14"/>
                  </a:cubicBezTo>
                  <a:cubicBezTo>
                    <a:pt x="34" y="14"/>
                    <a:pt x="33" y="14"/>
                    <a:pt x="32" y="14"/>
                  </a:cubicBezTo>
                  <a:cubicBezTo>
                    <a:pt x="26" y="14"/>
                    <a:pt x="20" y="13"/>
                    <a:pt x="15" y="10"/>
                  </a:cubicBezTo>
                  <a:cubicBezTo>
                    <a:pt x="13" y="8"/>
                    <a:pt x="10" y="7"/>
                    <a:pt x="8" y="5"/>
                  </a:cubicBezTo>
                  <a:cubicBezTo>
                    <a:pt x="8" y="4"/>
                    <a:pt x="8" y="4"/>
                    <a:pt x="8" y="4"/>
                  </a:cubicBezTo>
                  <a:cubicBezTo>
                    <a:pt x="7" y="3"/>
                    <a:pt x="7" y="1"/>
                    <a:pt x="6" y="0"/>
                  </a:cubicBezTo>
                  <a:cubicBezTo>
                    <a:pt x="2" y="10"/>
                    <a:pt x="0" y="21"/>
                    <a:pt x="0" y="32"/>
                  </a:cubicBezTo>
                  <a:cubicBezTo>
                    <a:pt x="0" y="37"/>
                    <a:pt x="0" y="42"/>
                    <a:pt x="1" y="46"/>
                  </a:cubicBezTo>
                  <a:cubicBezTo>
                    <a:pt x="1" y="47"/>
                    <a:pt x="1" y="47"/>
                    <a:pt x="1" y="48"/>
                  </a:cubicBezTo>
                  <a:cubicBezTo>
                    <a:pt x="1" y="55"/>
                    <a:pt x="3" y="63"/>
                    <a:pt x="7" y="70"/>
                  </a:cubicBezTo>
                  <a:cubicBezTo>
                    <a:pt x="7" y="71"/>
                    <a:pt x="8" y="71"/>
                    <a:pt x="8" y="72"/>
                  </a:cubicBezTo>
                  <a:cubicBezTo>
                    <a:pt x="18" y="90"/>
                    <a:pt x="10" y="122"/>
                    <a:pt x="11" y="142"/>
                  </a:cubicBezTo>
                  <a:cubicBezTo>
                    <a:pt x="11" y="146"/>
                    <a:pt x="13" y="149"/>
                    <a:pt x="14" y="151"/>
                  </a:cubicBezTo>
                  <a:cubicBezTo>
                    <a:pt x="16" y="154"/>
                    <a:pt x="18" y="157"/>
                    <a:pt x="21" y="159"/>
                  </a:cubicBezTo>
                  <a:lnTo>
                    <a:pt x="28" y="161"/>
                  </a:lnTo>
                  <a:lnTo>
                    <a:pt x="28" y="159"/>
                  </a:lnTo>
                  <a:cubicBezTo>
                    <a:pt x="25" y="141"/>
                    <a:pt x="42" y="140"/>
                    <a:pt x="50" y="15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 name="Google Shape;866;p29">
              <a:extLst>
                <a:ext uri="{FF2B5EF4-FFF2-40B4-BE49-F238E27FC236}">
                  <a16:creationId xmlns:a16="http://schemas.microsoft.com/office/drawing/2014/main" id="{619F77F2-9C9B-5B85-1363-4E2771A15E32}"/>
                </a:ext>
              </a:extLst>
            </p:cNvPr>
            <p:cNvSpPr/>
            <p:nvPr/>
          </p:nvSpPr>
          <p:spPr>
            <a:xfrm>
              <a:off x="27725" y="-730655"/>
              <a:ext cx="11880" cy="9000"/>
            </a:xfrm>
            <a:custGeom>
              <a:avLst/>
              <a:gdLst/>
              <a:ahLst/>
              <a:cxnLst/>
              <a:rect l="l" t="t" r="r" b="b"/>
              <a:pathLst>
                <a:path w="33" h="25" extrusionOk="0">
                  <a:moveTo>
                    <a:pt x="32" y="23"/>
                  </a:moveTo>
                  <a:cubicBezTo>
                    <a:pt x="31" y="22"/>
                    <a:pt x="30" y="20"/>
                    <a:pt x="29" y="18"/>
                  </a:cubicBezTo>
                  <a:cubicBezTo>
                    <a:pt x="28" y="15"/>
                    <a:pt x="26" y="13"/>
                    <a:pt x="24" y="11"/>
                  </a:cubicBezTo>
                  <a:cubicBezTo>
                    <a:pt x="16" y="0"/>
                    <a:pt x="0" y="2"/>
                    <a:pt x="3" y="18"/>
                  </a:cubicBezTo>
                  <a:lnTo>
                    <a:pt x="3" y="20"/>
                  </a:lnTo>
                  <a:cubicBezTo>
                    <a:pt x="11" y="22"/>
                    <a:pt x="20" y="24"/>
                    <a:pt x="29" y="24"/>
                  </a:cubicBezTo>
                  <a:cubicBezTo>
                    <a:pt x="30" y="24"/>
                    <a:pt x="31" y="24"/>
                    <a:pt x="32"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 name="Google Shape;867;p29">
              <a:extLst>
                <a:ext uri="{FF2B5EF4-FFF2-40B4-BE49-F238E27FC236}">
                  <a16:creationId xmlns:a16="http://schemas.microsoft.com/office/drawing/2014/main" id="{85F677B9-AD06-4F33-6F28-9DB499E6808B}"/>
                </a:ext>
              </a:extLst>
            </p:cNvPr>
            <p:cNvSpPr/>
            <p:nvPr/>
          </p:nvSpPr>
          <p:spPr>
            <a:xfrm>
              <a:off x="9005" y="-814535"/>
              <a:ext cx="70920" cy="38520"/>
            </a:xfrm>
            <a:custGeom>
              <a:avLst/>
              <a:gdLst/>
              <a:ahLst/>
              <a:cxnLst/>
              <a:rect l="l" t="t" r="r" b="b"/>
              <a:pathLst>
                <a:path w="197" h="107" extrusionOk="0">
                  <a:moveTo>
                    <a:pt x="59" y="77"/>
                  </a:moveTo>
                  <a:cubicBezTo>
                    <a:pt x="61" y="78"/>
                    <a:pt x="63" y="79"/>
                    <a:pt x="64" y="80"/>
                  </a:cubicBezTo>
                  <a:cubicBezTo>
                    <a:pt x="67" y="81"/>
                    <a:pt x="69" y="83"/>
                    <a:pt x="72" y="85"/>
                  </a:cubicBezTo>
                  <a:cubicBezTo>
                    <a:pt x="72" y="86"/>
                    <a:pt x="73" y="87"/>
                    <a:pt x="74" y="88"/>
                  </a:cubicBezTo>
                  <a:cubicBezTo>
                    <a:pt x="74" y="89"/>
                    <a:pt x="75" y="90"/>
                    <a:pt x="75" y="91"/>
                  </a:cubicBezTo>
                  <a:cubicBezTo>
                    <a:pt x="75" y="92"/>
                    <a:pt x="74" y="93"/>
                    <a:pt x="74" y="94"/>
                  </a:cubicBezTo>
                  <a:cubicBezTo>
                    <a:pt x="73" y="95"/>
                    <a:pt x="72" y="95"/>
                    <a:pt x="72" y="96"/>
                  </a:cubicBezTo>
                  <a:cubicBezTo>
                    <a:pt x="69" y="98"/>
                    <a:pt x="66" y="101"/>
                    <a:pt x="64" y="104"/>
                  </a:cubicBezTo>
                  <a:cubicBezTo>
                    <a:pt x="64" y="104"/>
                    <a:pt x="63" y="105"/>
                    <a:pt x="63" y="106"/>
                  </a:cubicBezTo>
                  <a:cubicBezTo>
                    <a:pt x="76" y="106"/>
                    <a:pt x="90" y="104"/>
                    <a:pt x="98" y="106"/>
                  </a:cubicBezTo>
                  <a:cubicBezTo>
                    <a:pt x="128" y="106"/>
                    <a:pt x="159" y="104"/>
                    <a:pt x="189" y="100"/>
                  </a:cubicBezTo>
                  <a:cubicBezTo>
                    <a:pt x="195" y="100"/>
                    <a:pt x="196" y="91"/>
                    <a:pt x="189" y="91"/>
                  </a:cubicBezTo>
                  <a:cubicBezTo>
                    <a:pt x="150" y="89"/>
                    <a:pt x="108" y="78"/>
                    <a:pt x="69" y="78"/>
                  </a:cubicBezTo>
                  <a:cubicBezTo>
                    <a:pt x="52" y="78"/>
                    <a:pt x="61" y="67"/>
                    <a:pt x="54" y="56"/>
                  </a:cubicBezTo>
                  <a:cubicBezTo>
                    <a:pt x="49" y="50"/>
                    <a:pt x="43" y="45"/>
                    <a:pt x="39" y="38"/>
                  </a:cubicBezTo>
                  <a:cubicBezTo>
                    <a:pt x="38" y="37"/>
                    <a:pt x="38" y="36"/>
                    <a:pt x="37" y="34"/>
                  </a:cubicBezTo>
                  <a:cubicBezTo>
                    <a:pt x="35" y="35"/>
                    <a:pt x="32" y="36"/>
                    <a:pt x="30" y="36"/>
                  </a:cubicBezTo>
                  <a:cubicBezTo>
                    <a:pt x="26" y="36"/>
                    <a:pt x="22" y="36"/>
                    <a:pt x="20" y="34"/>
                  </a:cubicBezTo>
                  <a:cubicBezTo>
                    <a:pt x="17" y="32"/>
                    <a:pt x="15" y="30"/>
                    <a:pt x="14" y="27"/>
                  </a:cubicBezTo>
                  <a:cubicBezTo>
                    <a:pt x="12" y="24"/>
                    <a:pt x="11" y="21"/>
                    <a:pt x="11" y="18"/>
                  </a:cubicBezTo>
                  <a:cubicBezTo>
                    <a:pt x="11" y="15"/>
                    <a:pt x="12" y="12"/>
                    <a:pt x="13" y="9"/>
                  </a:cubicBezTo>
                  <a:cubicBezTo>
                    <a:pt x="15" y="6"/>
                    <a:pt x="18" y="3"/>
                    <a:pt x="20" y="0"/>
                  </a:cubicBezTo>
                  <a:cubicBezTo>
                    <a:pt x="0" y="11"/>
                    <a:pt x="2" y="28"/>
                    <a:pt x="9" y="47"/>
                  </a:cubicBezTo>
                  <a:cubicBezTo>
                    <a:pt x="12" y="56"/>
                    <a:pt x="21" y="60"/>
                    <a:pt x="26" y="67"/>
                  </a:cubicBezTo>
                  <a:cubicBezTo>
                    <a:pt x="31" y="74"/>
                    <a:pt x="31" y="84"/>
                    <a:pt x="35" y="92"/>
                  </a:cubicBezTo>
                  <a:cubicBezTo>
                    <a:pt x="35" y="91"/>
                    <a:pt x="35" y="91"/>
                    <a:pt x="36" y="90"/>
                  </a:cubicBezTo>
                  <a:cubicBezTo>
                    <a:pt x="38" y="86"/>
                    <a:pt x="40" y="83"/>
                    <a:pt x="43" y="80"/>
                  </a:cubicBezTo>
                  <a:cubicBezTo>
                    <a:pt x="44" y="79"/>
                    <a:pt x="44" y="79"/>
                    <a:pt x="45" y="78"/>
                  </a:cubicBezTo>
                  <a:cubicBezTo>
                    <a:pt x="48" y="77"/>
                    <a:pt x="50" y="76"/>
                    <a:pt x="53" y="76"/>
                  </a:cubicBezTo>
                  <a:cubicBezTo>
                    <a:pt x="55" y="76"/>
                    <a:pt x="57" y="77"/>
                    <a:pt x="59" y="7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 name="Google Shape;868;p29">
              <a:extLst>
                <a:ext uri="{FF2B5EF4-FFF2-40B4-BE49-F238E27FC236}">
                  <a16:creationId xmlns:a16="http://schemas.microsoft.com/office/drawing/2014/main" id="{0BAD1A92-D4B2-3C3C-9951-646971B18B95}"/>
                </a:ext>
              </a:extLst>
            </p:cNvPr>
            <p:cNvSpPr/>
            <p:nvPr/>
          </p:nvSpPr>
          <p:spPr>
            <a:xfrm>
              <a:off x="20525" y="-787175"/>
              <a:ext cx="15480" cy="11160"/>
            </a:xfrm>
            <a:custGeom>
              <a:avLst/>
              <a:gdLst/>
              <a:ahLst/>
              <a:cxnLst/>
              <a:rect l="l" t="t" r="r" b="b"/>
              <a:pathLst>
                <a:path w="43" h="31" extrusionOk="0">
                  <a:moveTo>
                    <a:pt x="30" y="30"/>
                  </a:moveTo>
                  <a:cubicBezTo>
                    <a:pt x="31" y="29"/>
                    <a:pt x="31" y="29"/>
                    <a:pt x="31" y="28"/>
                  </a:cubicBezTo>
                  <a:cubicBezTo>
                    <a:pt x="33" y="25"/>
                    <a:pt x="36" y="22"/>
                    <a:pt x="39" y="20"/>
                  </a:cubicBezTo>
                  <a:cubicBezTo>
                    <a:pt x="40" y="20"/>
                    <a:pt x="40" y="19"/>
                    <a:pt x="41" y="18"/>
                  </a:cubicBezTo>
                  <a:cubicBezTo>
                    <a:pt x="41" y="17"/>
                    <a:pt x="42" y="16"/>
                    <a:pt x="42" y="15"/>
                  </a:cubicBezTo>
                  <a:cubicBezTo>
                    <a:pt x="42" y="14"/>
                    <a:pt x="41" y="13"/>
                    <a:pt x="41" y="12"/>
                  </a:cubicBezTo>
                  <a:cubicBezTo>
                    <a:pt x="40" y="11"/>
                    <a:pt x="40" y="10"/>
                    <a:pt x="39" y="10"/>
                  </a:cubicBezTo>
                  <a:cubicBezTo>
                    <a:pt x="37" y="8"/>
                    <a:pt x="34" y="6"/>
                    <a:pt x="32" y="4"/>
                  </a:cubicBezTo>
                  <a:cubicBezTo>
                    <a:pt x="30" y="3"/>
                    <a:pt x="28" y="2"/>
                    <a:pt x="26" y="2"/>
                  </a:cubicBezTo>
                  <a:cubicBezTo>
                    <a:pt x="24" y="0"/>
                    <a:pt x="21" y="0"/>
                    <a:pt x="19" y="0"/>
                  </a:cubicBezTo>
                  <a:cubicBezTo>
                    <a:pt x="16" y="0"/>
                    <a:pt x="14" y="0"/>
                    <a:pt x="11" y="2"/>
                  </a:cubicBezTo>
                  <a:cubicBezTo>
                    <a:pt x="10" y="2"/>
                    <a:pt x="9" y="3"/>
                    <a:pt x="8" y="4"/>
                  </a:cubicBezTo>
                  <a:cubicBezTo>
                    <a:pt x="6" y="7"/>
                    <a:pt x="3" y="11"/>
                    <a:pt x="1" y="14"/>
                  </a:cubicBezTo>
                  <a:cubicBezTo>
                    <a:pt x="1" y="15"/>
                    <a:pt x="1" y="15"/>
                    <a:pt x="0" y="16"/>
                  </a:cubicBezTo>
                  <a:cubicBezTo>
                    <a:pt x="1" y="17"/>
                    <a:pt x="1" y="18"/>
                    <a:pt x="2" y="19"/>
                  </a:cubicBezTo>
                  <a:cubicBezTo>
                    <a:pt x="2" y="20"/>
                    <a:pt x="2" y="20"/>
                    <a:pt x="2" y="20"/>
                  </a:cubicBezTo>
                  <a:cubicBezTo>
                    <a:pt x="4" y="22"/>
                    <a:pt x="7" y="24"/>
                    <a:pt x="9" y="25"/>
                  </a:cubicBezTo>
                  <a:cubicBezTo>
                    <a:pt x="14" y="28"/>
                    <a:pt x="20" y="30"/>
                    <a:pt x="27" y="30"/>
                  </a:cubicBezTo>
                  <a:cubicBezTo>
                    <a:pt x="28" y="30"/>
                    <a:pt x="29" y="30"/>
                    <a:pt x="30" y="3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 name="Google Shape;869;p29">
              <a:extLst>
                <a:ext uri="{FF2B5EF4-FFF2-40B4-BE49-F238E27FC236}">
                  <a16:creationId xmlns:a16="http://schemas.microsoft.com/office/drawing/2014/main" id="{63A3C0C7-412C-F4F1-C1E8-B771D6DFEAB7}"/>
                </a:ext>
              </a:extLst>
            </p:cNvPr>
            <p:cNvSpPr/>
            <p:nvPr/>
          </p:nvSpPr>
          <p:spPr>
            <a:xfrm>
              <a:off x="21605" y="-824975"/>
              <a:ext cx="146880" cy="23040"/>
            </a:xfrm>
            <a:custGeom>
              <a:avLst/>
              <a:gdLst/>
              <a:ahLst/>
              <a:cxnLst/>
              <a:rect l="l" t="t" r="r" b="b"/>
              <a:pathLst>
                <a:path w="408" h="64" extrusionOk="0">
                  <a:moveTo>
                    <a:pt x="120" y="28"/>
                  </a:moveTo>
                  <a:cubicBezTo>
                    <a:pt x="215" y="26"/>
                    <a:pt x="309" y="23"/>
                    <a:pt x="404" y="20"/>
                  </a:cubicBezTo>
                  <a:lnTo>
                    <a:pt x="405" y="20"/>
                  </a:lnTo>
                  <a:cubicBezTo>
                    <a:pt x="406" y="19"/>
                    <a:pt x="407" y="19"/>
                    <a:pt x="407" y="18"/>
                  </a:cubicBezTo>
                  <a:cubicBezTo>
                    <a:pt x="407" y="17"/>
                    <a:pt x="407" y="17"/>
                    <a:pt x="407" y="16"/>
                  </a:cubicBezTo>
                  <a:cubicBezTo>
                    <a:pt x="407" y="15"/>
                    <a:pt x="407" y="15"/>
                    <a:pt x="407" y="14"/>
                  </a:cubicBezTo>
                  <a:cubicBezTo>
                    <a:pt x="407" y="14"/>
                    <a:pt x="406" y="14"/>
                    <a:pt x="405" y="13"/>
                  </a:cubicBezTo>
                  <a:cubicBezTo>
                    <a:pt x="404" y="12"/>
                    <a:pt x="404" y="12"/>
                    <a:pt x="404" y="12"/>
                  </a:cubicBezTo>
                  <a:cubicBezTo>
                    <a:pt x="340" y="10"/>
                    <a:pt x="276" y="7"/>
                    <a:pt x="212" y="4"/>
                  </a:cubicBezTo>
                  <a:cubicBezTo>
                    <a:pt x="189" y="2"/>
                    <a:pt x="166" y="0"/>
                    <a:pt x="143" y="0"/>
                  </a:cubicBezTo>
                  <a:cubicBezTo>
                    <a:pt x="125" y="0"/>
                    <a:pt x="106" y="1"/>
                    <a:pt x="88" y="3"/>
                  </a:cubicBezTo>
                  <a:cubicBezTo>
                    <a:pt x="53" y="9"/>
                    <a:pt x="29" y="0"/>
                    <a:pt x="8" y="10"/>
                  </a:cubicBezTo>
                  <a:cubicBezTo>
                    <a:pt x="8" y="12"/>
                    <a:pt x="8" y="14"/>
                    <a:pt x="8" y="16"/>
                  </a:cubicBezTo>
                  <a:cubicBezTo>
                    <a:pt x="8" y="20"/>
                    <a:pt x="7" y="23"/>
                    <a:pt x="6" y="27"/>
                  </a:cubicBezTo>
                  <a:cubicBezTo>
                    <a:pt x="5" y="28"/>
                    <a:pt x="4" y="29"/>
                    <a:pt x="3" y="30"/>
                  </a:cubicBezTo>
                  <a:cubicBezTo>
                    <a:pt x="2" y="30"/>
                    <a:pt x="1" y="31"/>
                    <a:pt x="0" y="31"/>
                  </a:cubicBezTo>
                  <a:cubicBezTo>
                    <a:pt x="1" y="32"/>
                    <a:pt x="2" y="33"/>
                    <a:pt x="3" y="34"/>
                  </a:cubicBezTo>
                  <a:cubicBezTo>
                    <a:pt x="5" y="37"/>
                    <a:pt x="5" y="40"/>
                    <a:pt x="5" y="43"/>
                  </a:cubicBezTo>
                  <a:cubicBezTo>
                    <a:pt x="5" y="46"/>
                    <a:pt x="5" y="49"/>
                    <a:pt x="3" y="52"/>
                  </a:cubicBezTo>
                  <a:cubicBezTo>
                    <a:pt x="3" y="52"/>
                    <a:pt x="2" y="53"/>
                    <a:pt x="2" y="54"/>
                  </a:cubicBezTo>
                  <a:cubicBezTo>
                    <a:pt x="2" y="57"/>
                    <a:pt x="2" y="60"/>
                    <a:pt x="3" y="63"/>
                  </a:cubicBezTo>
                  <a:lnTo>
                    <a:pt x="4" y="63"/>
                  </a:lnTo>
                  <a:cubicBezTo>
                    <a:pt x="5" y="62"/>
                    <a:pt x="6" y="61"/>
                    <a:pt x="7" y="60"/>
                  </a:cubicBezTo>
                  <a:cubicBezTo>
                    <a:pt x="32" y="29"/>
                    <a:pt x="79" y="29"/>
                    <a:pt x="120"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 name="Google Shape;870;p29">
              <a:extLst>
                <a:ext uri="{FF2B5EF4-FFF2-40B4-BE49-F238E27FC236}">
                  <a16:creationId xmlns:a16="http://schemas.microsoft.com/office/drawing/2014/main" id="{6847932B-0F91-D27A-A782-91BEEFA71126}"/>
                </a:ext>
              </a:extLst>
            </p:cNvPr>
            <p:cNvSpPr/>
            <p:nvPr/>
          </p:nvSpPr>
          <p:spPr>
            <a:xfrm>
              <a:off x="16205" y="-816335"/>
              <a:ext cx="2160" cy="2160"/>
            </a:xfrm>
            <a:custGeom>
              <a:avLst/>
              <a:gdLst/>
              <a:ahLst/>
              <a:cxnLst/>
              <a:rect l="l" t="t" r="r" b="b"/>
              <a:pathLst>
                <a:path w="6" h="6" extrusionOk="0">
                  <a:moveTo>
                    <a:pt x="5" y="3"/>
                  </a:moveTo>
                  <a:lnTo>
                    <a:pt x="3" y="0"/>
                  </a:lnTo>
                  <a:lnTo>
                    <a:pt x="0" y="5"/>
                  </a:lnTo>
                  <a:cubicBezTo>
                    <a:pt x="1" y="4"/>
                    <a:pt x="3" y="3"/>
                    <a:pt x="5"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29">
              <a:extLst>
                <a:ext uri="{FF2B5EF4-FFF2-40B4-BE49-F238E27FC236}">
                  <a16:creationId xmlns:a16="http://schemas.microsoft.com/office/drawing/2014/main" id="{A998400B-47EB-77AD-793A-07FD8EDB4757}"/>
                </a:ext>
              </a:extLst>
            </p:cNvPr>
            <p:cNvSpPr/>
            <p:nvPr/>
          </p:nvSpPr>
          <p:spPr>
            <a:xfrm>
              <a:off x="13325" y="-814895"/>
              <a:ext cx="10080" cy="13320"/>
            </a:xfrm>
            <a:custGeom>
              <a:avLst/>
              <a:gdLst/>
              <a:ahLst/>
              <a:cxnLst/>
              <a:rect l="l" t="t" r="r" b="b"/>
              <a:pathLst>
                <a:path w="28" h="37" extrusionOk="0">
                  <a:moveTo>
                    <a:pt x="25" y="35"/>
                  </a:moveTo>
                  <a:cubicBezTo>
                    <a:pt x="24" y="32"/>
                    <a:pt x="24" y="29"/>
                    <a:pt x="24" y="26"/>
                  </a:cubicBezTo>
                  <a:cubicBezTo>
                    <a:pt x="24" y="25"/>
                    <a:pt x="25" y="24"/>
                    <a:pt x="25" y="24"/>
                  </a:cubicBezTo>
                  <a:cubicBezTo>
                    <a:pt x="27" y="21"/>
                    <a:pt x="27" y="18"/>
                    <a:pt x="27" y="15"/>
                  </a:cubicBezTo>
                  <a:cubicBezTo>
                    <a:pt x="27" y="12"/>
                    <a:pt x="27" y="9"/>
                    <a:pt x="25" y="6"/>
                  </a:cubicBezTo>
                  <a:cubicBezTo>
                    <a:pt x="24" y="5"/>
                    <a:pt x="24" y="4"/>
                    <a:pt x="22" y="3"/>
                  </a:cubicBezTo>
                  <a:cubicBezTo>
                    <a:pt x="22" y="3"/>
                    <a:pt x="21" y="3"/>
                    <a:pt x="20" y="3"/>
                  </a:cubicBezTo>
                  <a:cubicBezTo>
                    <a:pt x="19" y="3"/>
                    <a:pt x="17" y="3"/>
                    <a:pt x="16" y="2"/>
                  </a:cubicBezTo>
                  <a:cubicBezTo>
                    <a:pt x="15" y="1"/>
                    <a:pt x="14" y="1"/>
                    <a:pt x="13" y="0"/>
                  </a:cubicBezTo>
                  <a:cubicBezTo>
                    <a:pt x="12" y="0"/>
                    <a:pt x="10" y="0"/>
                    <a:pt x="8" y="1"/>
                  </a:cubicBezTo>
                  <a:cubicBezTo>
                    <a:pt x="6" y="4"/>
                    <a:pt x="3" y="7"/>
                    <a:pt x="1" y="11"/>
                  </a:cubicBezTo>
                  <a:cubicBezTo>
                    <a:pt x="0" y="13"/>
                    <a:pt x="0" y="15"/>
                    <a:pt x="0" y="18"/>
                  </a:cubicBezTo>
                  <a:cubicBezTo>
                    <a:pt x="0" y="21"/>
                    <a:pt x="0" y="24"/>
                    <a:pt x="2" y="27"/>
                  </a:cubicBezTo>
                  <a:cubicBezTo>
                    <a:pt x="4" y="30"/>
                    <a:pt x="6" y="32"/>
                    <a:pt x="9" y="34"/>
                  </a:cubicBezTo>
                  <a:cubicBezTo>
                    <a:pt x="12" y="36"/>
                    <a:pt x="15" y="36"/>
                    <a:pt x="18" y="36"/>
                  </a:cubicBezTo>
                  <a:cubicBezTo>
                    <a:pt x="20" y="36"/>
                    <a:pt x="23" y="36"/>
                    <a:pt x="25" y="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29">
              <a:extLst>
                <a:ext uri="{FF2B5EF4-FFF2-40B4-BE49-F238E27FC236}">
                  <a16:creationId xmlns:a16="http://schemas.microsoft.com/office/drawing/2014/main" id="{0ACADC0A-0D1A-1240-DE85-20314C6B5723}"/>
                </a:ext>
              </a:extLst>
            </p:cNvPr>
            <p:cNvSpPr/>
            <p:nvPr/>
          </p:nvSpPr>
          <p:spPr>
            <a:xfrm>
              <a:off x="5405" y="-852695"/>
              <a:ext cx="19080" cy="36720"/>
            </a:xfrm>
            <a:custGeom>
              <a:avLst/>
              <a:gdLst/>
              <a:ahLst/>
              <a:cxnLst/>
              <a:rect l="l" t="t" r="r" b="b"/>
              <a:pathLst>
                <a:path w="53" h="102" extrusionOk="0">
                  <a:moveTo>
                    <a:pt x="52" y="87"/>
                  </a:moveTo>
                  <a:cubicBezTo>
                    <a:pt x="50" y="83"/>
                    <a:pt x="48" y="80"/>
                    <a:pt x="46" y="76"/>
                  </a:cubicBezTo>
                  <a:cubicBezTo>
                    <a:pt x="43" y="70"/>
                    <a:pt x="38" y="64"/>
                    <a:pt x="33" y="59"/>
                  </a:cubicBezTo>
                  <a:cubicBezTo>
                    <a:pt x="25" y="48"/>
                    <a:pt x="28" y="38"/>
                    <a:pt x="27" y="24"/>
                  </a:cubicBezTo>
                  <a:cubicBezTo>
                    <a:pt x="27" y="20"/>
                    <a:pt x="27" y="16"/>
                    <a:pt x="28" y="13"/>
                  </a:cubicBezTo>
                  <a:cubicBezTo>
                    <a:pt x="25" y="11"/>
                    <a:pt x="21" y="10"/>
                    <a:pt x="18" y="8"/>
                  </a:cubicBezTo>
                  <a:cubicBezTo>
                    <a:pt x="14" y="6"/>
                    <a:pt x="11" y="3"/>
                    <a:pt x="7" y="0"/>
                  </a:cubicBezTo>
                  <a:cubicBezTo>
                    <a:pt x="2" y="10"/>
                    <a:pt x="0" y="22"/>
                    <a:pt x="0" y="33"/>
                  </a:cubicBezTo>
                  <a:cubicBezTo>
                    <a:pt x="0" y="40"/>
                    <a:pt x="1" y="47"/>
                    <a:pt x="3" y="53"/>
                  </a:cubicBezTo>
                  <a:cubicBezTo>
                    <a:pt x="4" y="58"/>
                    <a:pt x="6" y="62"/>
                    <a:pt x="8" y="66"/>
                  </a:cubicBezTo>
                  <a:cubicBezTo>
                    <a:pt x="11" y="70"/>
                    <a:pt x="14" y="75"/>
                    <a:pt x="18" y="78"/>
                  </a:cubicBezTo>
                  <a:cubicBezTo>
                    <a:pt x="23" y="85"/>
                    <a:pt x="28" y="92"/>
                    <a:pt x="32" y="99"/>
                  </a:cubicBezTo>
                  <a:cubicBezTo>
                    <a:pt x="33" y="100"/>
                    <a:pt x="33" y="101"/>
                    <a:pt x="33" y="101"/>
                  </a:cubicBezTo>
                  <a:cubicBezTo>
                    <a:pt x="37" y="96"/>
                    <a:pt x="42" y="92"/>
                    <a:pt x="48" y="89"/>
                  </a:cubicBezTo>
                  <a:cubicBezTo>
                    <a:pt x="49" y="89"/>
                    <a:pt x="50" y="88"/>
                    <a:pt x="52" y="8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 name="Google Shape;873;p29">
              <a:extLst>
                <a:ext uri="{FF2B5EF4-FFF2-40B4-BE49-F238E27FC236}">
                  <a16:creationId xmlns:a16="http://schemas.microsoft.com/office/drawing/2014/main" id="{14154EAA-9784-B6B4-779A-D3EDE54E59B6}"/>
                </a:ext>
              </a:extLst>
            </p:cNvPr>
            <p:cNvSpPr/>
            <p:nvPr/>
          </p:nvSpPr>
          <p:spPr>
            <a:xfrm>
              <a:off x="17285" y="-821375"/>
              <a:ext cx="7200" cy="7920"/>
            </a:xfrm>
            <a:custGeom>
              <a:avLst/>
              <a:gdLst/>
              <a:ahLst/>
              <a:cxnLst/>
              <a:rect l="l" t="t" r="r" b="b"/>
              <a:pathLst>
                <a:path w="20" h="22" extrusionOk="0">
                  <a:moveTo>
                    <a:pt x="11" y="21"/>
                  </a:moveTo>
                  <a:cubicBezTo>
                    <a:pt x="12" y="21"/>
                    <a:pt x="13" y="20"/>
                    <a:pt x="13" y="20"/>
                  </a:cubicBezTo>
                  <a:cubicBezTo>
                    <a:pt x="15" y="19"/>
                    <a:pt x="16" y="18"/>
                    <a:pt x="16" y="17"/>
                  </a:cubicBezTo>
                  <a:lnTo>
                    <a:pt x="17" y="17"/>
                  </a:lnTo>
                  <a:cubicBezTo>
                    <a:pt x="18" y="13"/>
                    <a:pt x="19" y="10"/>
                    <a:pt x="19" y="6"/>
                  </a:cubicBezTo>
                  <a:cubicBezTo>
                    <a:pt x="19" y="4"/>
                    <a:pt x="19" y="2"/>
                    <a:pt x="18" y="0"/>
                  </a:cubicBezTo>
                  <a:cubicBezTo>
                    <a:pt x="17" y="1"/>
                    <a:pt x="16" y="2"/>
                    <a:pt x="14" y="2"/>
                  </a:cubicBezTo>
                  <a:cubicBezTo>
                    <a:pt x="9" y="5"/>
                    <a:pt x="4" y="10"/>
                    <a:pt x="0" y="14"/>
                  </a:cubicBezTo>
                  <a:lnTo>
                    <a:pt x="2" y="17"/>
                  </a:lnTo>
                  <a:cubicBezTo>
                    <a:pt x="4" y="17"/>
                    <a:pt x="6" y="17"/>
                    <a:pt x="8" y="19"/>
                  </a:cubicBezTo>
                  <a:cubicBezTo>
                    <a:pt x="9" y="20"/>
                    <a:pt x="10" y="20"/>
                    <a:pt x="11"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874;p29">
              <a:extLst>
                <a:ext uri="{FF2B5EF4-FFF2-40B4-BE49-F238E27FC236}">
                  <a16:creationId xmlns:a16="http://schemas.microsoft.com/office/drawing/2014/main" id="{22790E70-845B-8ED6-8F68-1B4B611EB03C}"/>
                </a:ext>
              </a:extLst>
            </p:cNvPr>
            <p:cNvSpPr/>
            <p:nvPr/>
          </p:nvSpPr>
          <p:spPr>
            <a:xfrm>
              <a:off x="18005" y="-815255"/>
              <a:ext cx="3600" cy="1440"/>
            </a:xfrm>
            <a:custGeom>
              <a:avLst/>
              <a:gdLst/>
              <a:ahLst/>
              <a:cxnLst/>
              <a:rect l="l" t="t" r="r" b="b"/>
              <a:pathLst>
                <a:path w="10" h="4" extrusionOk="0">
                  <a:moveTo>
                    <a:pt x="0" y="0"/>
                  </a:moveTo>
                  <a:cubicBezTo>
                    <a:pt x="1" y="1"/>
                    <a:pt x="1" y="2"/>
                    <a:pt x="2" y="2"/>
                  </a:cubicBezTo>
                  <a:cubicBezTo>
                    <a:pt x="4" y="3"/>
                    <a:pt x="5" y="3"/>
                    <a:pt x="7" y="3"/>
                  </a:cubicBezTo>
                  <a:cubicBezTo>
                    <a:pt x="7" y="3"/>
                    <a:pt x="8" y="3"/>
                    <a:pt x="9" y="3"/>
                  </a:cubicBezTo>
                  <a:cubicBezTo>
                    <a:pt x="8" y="2"/>
                    <a:pt x="8" y="3"/>
                    <a:pt x="7" y="2"/>
                  </a:cubicBezTo>
                  <a:cubicBezTo>
                    <a:pt x="5" y="0"/>
                    <a:pt x="3" y="0"/>
                    <a:pt x="1" y="0"/>
                  </a:cubicBezTo>
                  <a:cubicBezTo>
                    <a:pt x="0" y="0"/>
                    <a:pt x="0"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29">
              <a:extLst>
                <a:ext uri="{FF2B5EF4-FFF2-40B4-BE49-F238E27FC236}">
                  <a16:creationId xmlns:a16="http://schemas.microsoft.com/office/drawing/2014/main" id="{ABF3AB58-0E72-9AAB-9203-26A29C882EA5}"/>
                </a:ext>
              </a:extLst>
            </p:cNvPr>
            <p:cNvSpPr/>
            <p:nvPr/>
          </p:nvSpPr>
          <p:spPr>
            <a:xfrm>
              <a:off x="49325" y="-837575"/>
              <a:ext cx="64440" cy="10440"/>
            </a:xfrm>
            <a:custGeom>
              <a:avLst/>
              <a:gdLst/>
              <a:ahLst/>
              <a:cxnLst/>
              <a:rect l="l" t="t" r="r" b="b"/>
              <a:pathLst>
                <a:path w="179" h="29" extrusionOk="0">
                  <a:moveTo>
                    <a:pt x="174" y="19"/>
                  </a:moveTo>
                  <a:cubicBezTo>
                    <a:pt x="141" y="17"/>
                    <a:pt x="109" y="13"/>
                    <a:pt x="77" y="8"/>
                  </a:cubicBezTo>
                  <a:cubicBezTo>
                    <a:pt x="61" y="3"/>
                    <a:pt x="44" y="0"/>
                    <a:pt x="27" y="0"/>
                  </a:cubicBezTo>
                  <a:cubicBezTo>
                    <a:pt x="19" y="0"/>
                    <a:pt x="11" y="1"/>
                    <a:pt x="4" y="2"/>
                  </a:cubicBezTo>
                  <a:cubicBezTo>
                    <a:pt x="3" y="2"/>
                    <a:pt x="3" y="1"/>
                    <a:pt x="2" y="2"/>
                  </a:cubicBezTo>
                  <a:cubicBezTo>
                    <a:pt x="1" y="3"/>
                    <a:pt x="2" y="3"/>
                    <a:pt x="1" y="4"/>
                  </a:cubicBezTo>
                  <a:cubicBezTo>
                    <a:pt x="0" y="5"/>
                    <a:pt x="0" y="5"/>
                    <a:pt x="0" y="6"/>
                  </a:cubicBezTo>
                  <a:cubicBezTo>
                    <a:pt x="0" y="7"/>
                    <a:pt x="0" y="7"/>
                    <a:pt x="1" y="8"/>
                  </a:cubicBezTo>
                  <a:cubicBezTo>
                    <a:pt x="2" y="9"/>
                    <a:pt x="1" y="9"/>
                    <a:pt x="2" y="10"/>
                  </a:cubicBezTo>
                  <a:cubicBezTo>
                    <a:pt x="3" y="11"/>
                    <a:pt x="3" y="10"/>
                    <a:pt x="4" y="10"/>
                  </a:cubicBezTo>
                  <a:cubicBezTo>
                    <a:pt x="45" y="22"/>
                    <a:pt x="87" y="28"/>
                    <a:pt x="130" y="28"/>
                  </a:cubicBezTo>
                  <a:cubicBezTo>
                    <a:pt x="145" y="28"/>
                    <a:pt x="159" y="28"/>
                    <a:pt x="174" y="26"/>
                  </a:cubicBezTo>
                  <a:cubicBezTo>
                    <a:pt x="178" y="26"/>
                    <a:pt x="178" y="19"/>
                    <a:pt x="174"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876;p29">
              <a:extLst>
                <a:ext uri="{FF2B5EF4-FFF2-40B4-BE49-F238E27FC236}">
                  <a16:creationId xmlns:a16="http://schemas.microsoft.com/office/drawing/2014/main" id="{F5D5505C-7E91-18EB-8281-CFF8C451962F}"/>
                </a:ext>
              </a:extLst>
            </p:cNvPr>
            <p:cNvSpPr/>
            <p:nvPr/>
          </p:nvSpPr>
          <p:spPr>
            <a:xfrm>
              <a:off x="5" y="-932615"/>
              <a:ext cx="84240" cy="89640"/>
            </a:xfrm>
            <a:custGeom>
              <a:avLst/>
              <a:gdLst/>
              <a:ahLst/>
              <a:cxnLst/>
              <a:rect l="l" t="t" r="r" b="b"/>
              <a:pathLst>
                <a:path w="234" h="249" extrusionOk="0">
                  <a:moveTo>
                    <a:pt x="42" y="225"/>
                  </a:moveTo>
                  <a:cubicBezTo>
                    <a:pt x="43" y="227"/>
                    <a:pt x="43" y="228"/>
                    <a:pt x="43" y="230"/>
                  </a:cubicBezTo>
                  <a:cubicBezTo>
                    <a:pt x="43" y="232"/>
                    <a:pt x="43" y="233"/>
                    <a:pt x="42" y="235"/>
                  </a:cubicBezTo>
                  <a:cubicBezTo>
                    <a:pt x="57" y="240"/>
                    <a:pt x="72" y="243"/>
                    <a:pt x="88" y="244"/>
                  </a:cubicBezTo>
                  <a:cubicBezTo>
                    <a:pt x="111" y="247"/>
                    <a:pt x="135" y="248"/>
                    <a:pt x="158" y="248"/>
                  </a:cubicBezTo>
                  <a:cubicBezTo>
                    <a:pt x="182" y="248"/>
                    <a:pt x="206" y="247"/>
                    <a:pt x="229" y="244"/>
                  </a:cubicBezTo>
                  <a:cubicBezTo>
                    <a:pt x="230" y="244"/>
                    <a:pt x="230" y="244"/>
                    <a:pt x="231" y="244"/>
                  </a:cubicBezTo>
                  <a:lnTo>
                    <a:pt x="232" y="243"/>
                  </a:lnTo>
                  <a:cubicBezTo>
                    <a:pt x="233" y="242"/>
                    <a:pt x="232" y="242"/>
                    <a:pt x="232" y="241"/>
                  </a:cubicBezTo>
                  <a:lnTo>
                    <a:pt x="232" y="240"/>
                  </a:lnTo>
                  <a:cubicBezTo>
                    <a:pt x="231" y="240"/>
                    <a:pt x="231" y="239"/>
                    <a:pt x="231" y="239"/>
                  </a:cubicBezTo>
                  <a:cubicBezTo>
                    <a:pt x="230" y="239"/>
                    <a:pt x="230" y="239"/>
                    <a:pt x="229" y="239"/>
                  </a:cubicBezTo>
                  <a:cubicBezTo>
                    <a:pt x="195" y="235"/>
                    <a:pt x="162" y="228"/>
                    <a:pt x="128" y="223"/>
                  </a:cubicBezTo>
                  <a:cubicBezTo>
                    <a:pt x="88" y="217"/>
                    <a:pt x="39" y="217"/>
                    <a:pt x="43" y="168"/>
                  </a:cubicBezTo>
                  <a:lnTo>
                    <a:pt x="33" y="168"/>
                  </a:lnTo>
                  <a:cubicBezTo>
                    <a:pt x="8" y="168"/>
                    <a:pt x="11" y="129"/>
                    <a:pt x="36" y="129"/>
                  </a:cubicBezTo>
                  <a:lnTo>
                    <a:pt x="44" y="129"/>
                  </a:lnTo>
                  <a:cubicBezTo>
                    <a:pt x="44" y="93"/>
                    <a:pt x="40" y="58"/>
                    <a:pt x="42" y="23"/>
                  </a:cubicBezTo>
                  <a:cubicBezTo>
                    <a:pt x="40" y="24"/>
                    <a:pt x="38" y="24"/>
                    <a:pt x="36" y="24"/>
                  </a:cubicBezTo>
                  <a:cubicBezTo>
                    <a:pt x="34" y="24"/>
                    <a:pt x="32" y="24"/>
                    <a:pt x="31" y="23"/>
                  </a:cubicBezTo>
                  <a:cubicBezTo>
                    <a:pt x="29" y="22"/>
                    <a:pt x="28" y="21"/>
                    <a:pt x="27" y="20"/>
                  </a:cubicBezTo>
                  <a:cubicBezTo>
                    <a:pt x="26" y="18"/>
                    <a:pt x="25" y="17"/>
                    <a:pt x="24" y="15"/>
                  </a:cubicBezTo>
                  <a:cubicBezTo>
                    <a:pt x="22" y="11"/>
                    <a:pt x="20" y="5"/>
                    <a:pt x="19" y="0"/>
                  </a:cubicBezTo>
                  <a:cubicBezTo>
                    <a:pt x="16" y="13"/>
                    <a:pt x="15" y="27"/>
                    <a:pt x="15" y="40"/>
                  </a:cubicBezTo>
                  <a:cubicBezTo>
                    <a:pt x="15" y="45"/>
                    <a:pt x="15" y="50"/>
                    <a:pt x="15" y="54"/>
                  </a:cubicBezTo>
                  <a:cubicBezTo>
                    <a:pt x="15" y="81"/>
                    <a:pt x="14" y="108"/>
                    <a:pt x="13" y="135"/>
                  </a:cubicBezTo>
                  <a:cubicBezTo>
                    <a:pt x="13" y="154"/>
                    <a:pt x="0" y="179"/>
                    <a:pt x="5" y="197"/>
                  </a:cubicBezTo>
                  <a:cubicBezTo>
                    <a:pt x="7" y="201"/>
                    <a:pt x="8" y="205"/>
                    <a:pt x="10" y="208"/>
                  </a:cubicBezTo>
                  <a:cubicBezTo>
                    <a:pt x="13" y="213"/>
                    <a:pt x="17" y="218"/>
                    <a:pt x="21" y="221"/>
                  </a:cubicBezTo>
                  <a:cubicBezTo>
                    <a:pt x="22" y="221"/>
                    <a:pt x="22" y="220"/>
                    <a:pt x="23" y="219"/>
                  </a:cubicBezTo>
                  <a:lnTo>
                    <a:pt x="24" y="218"/>
                  </a:lnTo>
                  <a:cubicBezTo>
                    <a:pt x="26" y="216"/>
                    <a:pt x="28" y="217"/>
                    <a:pt x="30" y="217"/>
                  </a:cubicBezTo>
                  <a:cubicBezTo>
                    <a:pt x="33" y="217"/>
                    <a:pt x="35" y="217"/>
                    <a:pt x="37" y="218"/>
                  </a:cubicBezTo>
                  <a:cubicBezTo>
                    <a:pt x="39" y="219"/>
                    <a:pt x="40" y="221"/>
                    <a:pt x="41" y="223"/>
                  </a:cubicBezTo>
                  <a:cubicBezTo>
                    <a:pt x="42" y="224"/>
                    <a:pt x="42" y="224"/>
                    <a:pt x="42" y="2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 name="Google Shape;877;p29">
              <a:extLst>
                <a:ext uri="{FF2B5EF4-FFF2-40B4-BE49-F238E27FC236}">
                  <a16:creationId xmlns:a16="http://schemas.microsoft.com/office/drawing/2014/main" id="{F4AB8F23-ABBD-2779-850D-43962B168511}"/>
                </a:ext>
              </a:extLst>
            </p:cNvPr>
            <p:cNvSpPr/>
            <p:nvPr/>
          </p:nvSpPr>
          <p:spPr>
            <a:xfrm>
              <a:off x="7565" y="-854495"/>
              <a:ext cx="8280" cy="6840"/>
            </a:xfrm>
            <a:custGeom>
              <a:avLst/>
              <a:gdLst/>
              <a:ahLst/>
              <a:cxnLst/>
              <a:rect l="l" t="t" r="r" b="b"/>
              <a:pathLst>
                <a:path w="23" h="19" extrusionOk="0">
                  <a:moveTo>
                    <a:pt x="21" y="8"/>
                  </a:moveTo>
                  <a:lnTo>
                    <a:pt x="21" y="7"/>
                  </a:lnTo>
                  <a:cubicBezTo>
                    <a:pt x="20" y="5"/>
                    <a:pt x="18" y="3"/>
                    <a:pt x="16" y="2"/>
                  </a:cubicBezTo>
                  <a:cubicBezTo>
                    <a:pt x="14" y="1"/>
                    <a:pt x="12" y="0"/>
                    <a:pt x="10" y="0"/>
                  </a:cubicBezTo>
                  <a:cubicBezTo>
                    <a:pt x="8" y="0"/>
                    <a:pt x="5" y="1"/>
                    <a:pt x="3" y="2"/>
                  </a:cubicBezTo>
                  <a:lnTo>
                    <a:pt x="2" y="3"/>
                  </a:lnTo>
                  <a:cubicBezTo>
                    <a:pt x="1" y="4"/>
                    <a:pt x="1" y="4"/>
                    <a:pt x="0" y="5"/>
                  </a:cubicBezTo>
                  <a:cubicBezTo>
                    <a:pt x="3" y="8"/>
                    <a:pt x="7" y="11"/>
                    <a:pt x="11" y="13"/>
                  </a:cubicBezTo>
                  <a:cubicBezTo>
                    <a:pt x="14" y="15"/>
                    <a:pt x="18" y="16"/>
                    <a:pt x="21" y="18"/>
                  </a:cubicBezTo>
                  <a:cubicBezTo>
                    <a:pt x="22" y="16"/>
                    <a:pt x="22" y="14"/>
                    <a:pt x="22" y="13"/>
                  </a:cubicBezTo>
                  <a:cubicBezTo>
                    <a:pt x="22" y="11"/>
                    <a:pt x="22" y="10"/>
                    <a:pt x="21"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29">
              <a:extLst>
                <a:ext uri="{FF2B5EF4-FFF2-40B4-BE49-F238E27FC236}">
                  <a16:creationId xmlns:a16="http://schemas.microsoft.com/office/drawing/2014/main" id="{28A17A7A-CC2D-9151-0EC6-1DAFA6AE3550}"/>
                </a:ext>
              </a:extLst>
            </p:cNvPr>
            <p:cNvSpPr/>
            <p:nvPr/>
          </p:nvSpPr>
          <p:spPr>
            <a:xfrm>
              <a:off x="5765" y="-951695"/>
              <a:ext cx="128880" cy="27720"/>
            </a:xfrm>
            <a:custGeom>
              <a:avLst/>
              <a:gdLst/>
              <a:ahLst/>
              <a:cxnLst/>
              <a:rect l="l" t="t" r="r" b="b"/>
              <a:pathLst>
                <a:path w="358" h="77" extrusionOk="0">
                  <a:moveTo>
                    <a:pt x="25" y="27"/>
                  </a:moveTo>
                  <a:cubicBezTo>
                    <a:pt x="30" y="26"/>
                    <a:pt x="33" y="31"/>
                    <a:pt x="32" y="35"/>
                  </a:cubicBezTo>
                  <a:cubicBezTo>
                    <a:pt x="29" y="48"/>
                    <a:pt x="28" y="62"/>
                    <a:pt x="27" y="76"/>
                  </a:cubicBezTo>
                  <a:cubicBezTo>
                    <a:pt x="27" y="76"/>
                    <a:pt x="28" y="76"/>
                    <a:pt x="29" y="75"/>
                  </a:cubicBezTo>
                  <a:cubicBezTo>
                    <a:pt x="30" y="75"/>
                    <a:pt x="31" y="73"/>
                    <a:pt x="32" y="72"/>
                  </a:cubicBezTo>
                  <a:cubicBezTo>
                    <a:pt x="38" y="62"/>
                    <a:pt x="46" y="54"/>
                    <a:pt x="56" y="48"/>
                  </a:cubicBezTo>
                  <a:cubicBezTo>
                    <a:pt x="66" y="42"/>
                    <a:pt x="77" y="39"/>
                    <a:pt x="89" y="39"/>
                  </a:cubicBezTo>
                  <a:cubicBezTo>
                    <a:pt x="111" y="36"/>
                    <a:pt x="134" y="35"/>
                    <a:pt x="156" y="35"/>
                  </a:cubicBezTo>
                  <a:cubicBezTo>
                    <a:pt x="165" y="35"/>
                    <a:pt x="174" y="35"/>
                    <a:pt x="184" y="35"/>
                  </a:cubicBezTo>
                  <a:cubicBezTo>
                    <a:pt x="239" y="41"/>
                    <a:pt x="296" y="28"/>
                    <a:pt x="351" y="34"/>
                  </a:cubicBezTo>
                  <a:cubicBezTo>
                    <a:pt x="356" y="34"/>
                    <a:pt x="357" y="26"/>
                    <a:pt x="353" y="25"/>
                  </a:cubicBezTo>
                  <a:cubicBezTo>
                    <a:pt x="306" y="18"/>
                    <a:pt x="259" y="15"/>
                    <a:pt x="212" y="14"/>
                  </a:cubicBezTo>
                  <a:cubicBezTo>
                    <a:pt x="169" y="12"/>
                    <a:pt x="127" y="0"/>
                    <a:pt x="83" y="3"/>
                  </a:cubicBezTo>
                  <a:cubicBezTo>
                    <a:pt x="74" y="3"/>
                    <a:pt x="65" y="5"/>
                    <a:pt x="56" y="7"/>
                  </a:cubicBezTo>
                  <a:cubicBezTo>
                    <a:pt x="57" y="7"/>
                    <a:pt x="58" y="8"/>
                    <a:pt x="60" y="9"/>
                  </a:cubicBezTo>
                  <a:cubicBezTo>
                    <a:pt x="61" y="10"/>
                    <a:pt x="63" y="10"/>
                    <a:pt x="65" y="11"/>
                  </a:cubicBezTo>
                  <a:cubicBezTo>
                    <a:pt x="66" y="11"/>
                    <a:pt x="66" y="12"/>
                    <a:pt x="67" y="12"/>
                  </a:cubicBezTo>
                  <a:cubicBezTo>
                    <a:pt x="69" y="13"/>
                    <a:pt x="70" y="15"/>
                    <a:pt x="71" y="16"/>
                  </a:cubicBezTo>
                  <a:cubicBezTo>
                    <a:pt x="72" y="18"/>
                    <a:pt x="72" y="19"/>
                    <a:pt x="72" y="21"/>
                  </a:cubicBezTo>
                  <a:cubicBezTo>
                    <a:pt x="72" y="23"/>
                    <a:pt x="72" y="24"/>
                    <a:pt x="71" y="26"/>
                  </a:cubicBezTo>
                  <a:cubicBezTo>
                    <a:pt x="70" y="28"/>
                    <a:pt x="69" y="30"/>
                    <a:pt x="67" y="30"/>
                  </a:cubicBezTo>
                  <a:cubicBezTo>
                    <a:pt x="66" y="31"/>
                    <a:pt x="66" y="30"/>
                    <a:pt x="65" y="31"/>
                  </a:cubicBezTo>
                  <a:cubicBezTo>
                    <a:pt x="62" y="32"/>
                    <a:pt x="59" y="32"/>
                    <a:pt x="56" y="32"/>
                  </a:cubicBezTo>
                  <a:cubicBezTo>
                    <a:pt x="50" y="32"/>
                    <a:pt x="45" y="31"/>
                    <a:pt x="40" y="28"/>
                  </a:cubicBezTo>
                  <a:cubicBezTo>
                    <a:pt x="35" y="26"/>
                    <a:pt x="32" y="21"/>
                    <a:pt x="29" y="16"/>
                  </a:cubicBezTo>
                  <a:cubicBezTo>
                    <a:pt x="28" y="16"/>
                    <a:pt x="28" y="16"/>
                    <a:pt x="28" y="15"/>
                  </a:cubicBezTo>
                  <a:cubicBezTo>
                    <a:pt x="12" y="23"/>
                    <a:pt x="0" y="35"/>
                    <a:pt x="4" y="53"/>
                  </a:cubicBezTo>
                  <a:cubicBezTo>
                    <a:pt x="4" y="49"/>
                    <a:pt x="5" y="46"/>
                    <a:pt x="8" y="41"/>
                  </a:cubicBezTo>
                  <a:cubicBezTo>
                    <a:pt x="10" y="37"/>
                    <a:pt x="14" y="33"/>
                    <a:pt x="19" y="30"/>
                  </a:cubicBezTo>
                  <a:cubicBezTo>
                    <a:pt x="21" y="29"/>
                    <a:pt x="23" y="28"/>
                    <a:pt x="25"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 name="Google Shape;879;p29">
              <a:extLst>
                <a:ext uri="{FF2B5EF4-FFF2-40B4-BE49-F238E27FC236}">
                  <a16:creationId xmlns:a16="http://schemas.microsoft.com/office/drawing/2014/main" id="{DE107D56-CB34-0D08-B0B3-6836D5A6D9C2}"/>
                </a:ext>
              </a:extLst>
            </p:cNvPr>
            <p:cNvSpPr/>
            <p:nvPr/>
          </p:nvSpPr>
          <p:spPr>
            <a:xfrm>
              <a:off x="7205" y="-941975"/>
              <a:ext cx="10080" cy="18720"/>
            </a:xfrm>
            <a:custGeom>
              <a:avLst/>
              <a:gdLst/>
              <a:ahLst/>
              <a:cxnLst/>
              <a:rect l="l" t="t" r="r" b="b"/>
              <a:pathLst>
                <a:path w="28" h="52" extrusionOk="0">
                  <a:moveTo>
                    <a:pt x="22" y="50"/>
                  </a:moveTo>
                  <a:cubicBezTo>
                    <a:pt x="23" y="36"/>
                    <a:pt x="25" y="22"/>
                    <a:pt x="27" y="9"/>
                  </a:cubicBezTo>
                  <a:cubicBezTo>
                    <a:pt x="27" y="5"/>
                    <a:pt x="25" y="0"/>
                    <a:pt x="20" y="1"/>
                  </a:cubicBezTo>
                  <a:cubicBezTo>
                    <a:pt x="18" y="2"/>
                    <a:pt x="17" y="2"/>
                    <a:pt x="15" y="3"/>
                  </a:cubicBezTo>
                  <a:cubicBezTo>
                    <a:pt x="10" y="6"/>
                    <a:pt x="7" y="10"/>
                    <a:pt x="4" y="15"/>
                  </a:cubicBezTo>
                  <a:cubicBezTo>
                    <a:pt x="2" y="19"/>
                    <a:pt x="0" y="23"/>
                    <a:pt x="0" y="27"/>
                  </a:cubicBezTo>
                  <a:cubicBezTo>
                    <a:pt x="1" y="33"/>
                    <a:pt x="3" y="38"/>
                    <a:pt x="5" y="42"/>
                  </a:cubicBezTo>
                  <a:cubicBezTo>
                    <a:pt x="6" y="44"/>
                    <a:pt x="7" y="46"/>
                    <a:pt x="8" y="47"/>
                  </a:cubicBezTo>
                  <a:cubicBezTo>
                    <a:pt x="9" y="48"/>
                    <a:pt x="10" y="49"/>
                    <a:pt x="11" y="50"/>
                  </a:cubicBezTo>
                  <a:cubicBezTo>
                    <a:pt x="13" y="51"/>
                    <a:pt x="15" y="51"/>
                    <a:pt x="17" y="51"/>
                  </a:cubicBezTo>
                  <a:cubicBezTo>
                    <a:pt x="19" y="51"/>
                    <a:pt x="21" y="51"/>
                    <a:pt x="22" y="5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880;p29">
              <a:extLst>
                <a:ext uri="{FF2B5EF4-FFF2-40B4-BE49-F238E27FC236}">
                  <a16:creationId xmlns:a16="http://schemas.microsoft.com/office/drawing/2014/main" id="{ACD0B339-160C-3EC4-753C-1AB5BC80F93D}"/>
                </a:ext>
              </a:extLst>
            </p:cNvPr>
            <p:cNvSpPr/>
            <p:nvPr/>
          </p:nvSpPr>
          <p:spPr>
            <a:xfrm>
              <a:off x="10085" y="-974375"/>
              <a:ext cx="16560" cy="28800"/>
            </a:xfrm>
            <a:custGeom>
              <a:avLst/>
              <a:gdLst/>
              <a:ahLst/>
              <a:cxnLst/>
              <a:rect l="l" t="t" r="r" b="b"/>
              <a:pathLst>
                <a:path w="46" h="80" extrusionOk="0">
                  <a:moveTo>
                    <a:pt x="28" y="47"/>
                  </a:moveTo>
                  <a:cubicBezTo>
                    <a:pt x="27" y="35"/>
                    <a:pt x="30" y="22"/>
                    <a:pt x="28" y="9"/>
                  </a:cubicBezTo>
                  <a:cubicBezTo>
                    <a:pt x="28" y="7"/>
                    <a:pt x="27" y="5"/>
                    <a:pt x="26" y="3"/>
                  </a:cubicBezTo>
                  <a:cubicBezTo>
                    <a:pt x="26" y="2"/>
                    <a:pt x="25" y="1"/>
                    <a:pt x="24" y="0"/>
                  </a:cubicBezTo>
                  <a:cubicBezTo>
                    <a:pt x="22" y="1"/>
                    <a:pt x="21" y="2"/>
                    <a:pt x="21" y="3"/>
                  </a:cubicBezTo>
                  <a:cubicBezTo>
                    <a:pt x="20" y="4"/>
                    <a:pt x="19" y="6"/>
                    <a:pt x="19" y="7"/>
                  </a:cubicBezTo>
                  <a:cubicBezTo>
                    <a:pt x="19" y="9"/>
                    <a:pt x="18" y="12"/>
                    <a:pt x="17" y="13"/>
                  </a:cubicBezTo>
                  <a:cubicBezTo>
                    <a:pt x="16" y="16"/>
                    <a:pt x="14" y="17"/>
                    <a:pt x="11" y="19"/>
                  </a:cubicBezTo>
                  <a:cubicBezTo>
                    <a:pt x="8" y="21"/>
                    <a:pt x="6" y="21"/>
                    <a:pt x="4" y="21"/>
                  </a:cubicBezTo>
                  <a:cubicBezTo>
                    <a:pt x="2" y="21"/>
                    <a:pt x="1" y="21"/>
                    <a:pt x="0" y="21"/>
                  </a:cubicBezTo>
                  <a:cubicBezTo>
                    <a:pt x="0" y="26"/>
                    <a:pt x="1" y="32"/>
                    <a:pt x="1" y="38"/>
                  </a:cubicBezTo>
                  <a:cubicBezTo>
                    <a:pt x="0" y="39"/>
                    <a:pt x="0" y="41"/>
                    <a:pt x="0" y="42"/>
                  </a:cubicBezTo>
                  <a:cubicBezTo>
                    <a:pt x="0" y="47"/>
                    <a:pt x="1" y="52"/>
                    <a:pt x="3" y="57"/>
                  </a:cubicBezTo>
                  <a:cubicBezTo>
                    <a:pt x="5" y="61"/>
                    <a:pt x="8" y="62"/>
                    <a:pt x="9" y="66"/>
                  </a:cubicBezTo>
                  <a:cubicBezTo>
                    <a:pt x="11" y="68"/>
                    <a:pt x="12" y="71"/>
                    <a:pt x="13" y="73"/>
                  </a:cubicBezTo>
                  <a:cubicBezTo>
                    <a:pt x="14" y="75"/>
                    <a:pt x="15" y="77"/>
                    <a:pt x="17" y="79"/>
                  </a:cubicBezTo>
                  <a:cubicBezTo>
                    <a:pt x="26" y="75"/>
                    <a:pt x="35" y="72"/>
                    <a:pt x="45" y="70"/>
                  </a:cubicBezTo>
                  <a:cubicBezTo>
                    <a:pt x="39" y="64"/>
                    <a:pt x="35" y="58"/>
                    <a:pt x="31" y="51"/>
                  </a:cubicBezTo>
                  <a:cubicBezTo>
                    <a:pt x="30" y="50"/>
                    <a:pt x="29" y="48"/>
                    <a:pt x="28" y="4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 name="Google Shape;881;p29">
              <a:extLst>
                <a:ext uri="{FF2B5EF4-FFF2-40B4-BE49-F238E27FC236}">
                  <a16:creationId xmlns:a16="http://schemas.microsoft.com/office/drawing/2014/main" id="{262F0B87-FF25-BCDB-A60F-F98E93C88830}"/>
                </a:ext>
              </a:extLst>
            </p:cNvPr>
            <p:cNvSpPr/>
            <p:nvPr/>
          </p:nvSpPr>
          <p:spPr>
            <a:xfrm>
              <a:off x="16205" y="-948815"/>
              <a:ext cx="16200" cy="9360"/>
            </a:xfrm>
            <a:custGeom>
              <a:avLst/>
              <a:gdLst/>
              <a:ahLst/>
              <a:cxnLst/>
              <a:rect l="l" t="t" r="r" b="b"/>
              <a:pathLst>
                <a:path w="45" h="26" extrusionOk="0">
                  <a:moveTo>
                    <a:pt x="37" y="24"/>
                  </a:moveTo>
                  <a:cubicBezTo>
                    <a:pt x="37" y="23"/>
                    <a:pt x="38" y="23"/>
                    <a:pt x="39" y="23"/>
                  </a:cubicBezTo>
                  <a:cubicBezTo>
                    <a:pt x="41" y="22"/>
                    <a:pt x="42" y="21"/>
                    <a:pt x="43" y="19"/>
                  </a:cubicBezTo>
                  <a:cubicBezTo>
                    <a:pt x="44" y="17"/>
                    <a:pt x="44" y="16"/>
                    <a:pt x="44" y="14"/>
                  </a:cubicBezTo>
                  <a:cubicBezTo>
                    <a:pt x="44" y="12"/>
                    <a:pt x="44" y="11"/>
                    <a:pt x="43" y="9"/>
                  </a:cubicBezTo>
                  <a:cubicBezTo>
                    <a:pt x="42" y="7"/>
                    <a:pt x="41" y="6"/>
                    <a:pt x="39" y="5"/>
                  </a:cubicBezTo>
                  <a:cubicBezTo>
                    <a:pt x="38" y="5"/>
                    <a:pt x="37" y="4"/>
                    <a:pt x="37" y="4"/>
                  </a:cubicBezTo>
                  <a:cubicBezTo>
                    <a:pt x="35" y="3"/>
                    <a:pt x="33" y="3"/>
                    <a:pt x="31" y="2"/>
                  </a:cubicBezTo>
                  <a:cubicBezTo>
                    <a:pt x="30" y="1"/>
                    <a:pt x="29" y="0"/>
                    <a:pt x="28" y="0"/>
                  </a:cubicBezTo>
                  <a:cubicBezTo>
                    <a:pt x="19" y="1"/>
                    <a:pt x="9" y="4"/>
                    <a:pt x="0" y="8"/>
                  </a:cubicBezTo>
                  <a:cubicBezTo>
                    <a:pt x="0" y="9"/>
                    <a:pt x="1" y="9"/>
                    <a:pt x="1" y="9"/>
                  </a:cubicBezTo>
                  <a:cubicBezTo>
                    <a:pt x="3" y="14"/>
                    <a:pt x="7" y="18"/>
                    <a:pt x="12" y="21"/>
                  </a:cubicBezTo>
                  <a:cubicBezTo>
                    <a:pt x="17" y="24"/>
                    <a:pt x="23" y="25"/>
                    <a:pt x="28" y="25"/>
                  </a:cubicBezTo>
                  <a:cubicBezTo>
                    <a:pt x="31" y="25"/>
                    <a:pt x="34" y="24"/>
                    <a:pt x="37" y="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29">
              <a:extLst>
                <a:ext uri="{FF2B5EF4-FFF2-40B4-BE49-F238E27FC236}">
                  <a16:creationId xmlns:a16="http://schemas.microsoft.com/office/drawing/2014/main" id="{3AAEFA6B-2CB2-5DBA-F41F-51C77230FB39}"/>
                </a:ext>
              </a:extLst>
            </p:cNvPr>
            <p:cNvSpPr/>
            <p:nvPr/>
          </p:nvSpPr>
          <p:spPr>
            <a:xfrm>
              <a:off x="4685" y="-989135"/>
              <a:ext cx="122040" cy="22680"/>
            </a:xfrm>
            <a:custGeom>
              <a:avLst/>
              <a:gdLst/>
              <a:ahLst/>
              <a:cxnLst/>
              <a:rect l="l" t="t" r="r" b="b"/>
              <a:pathLst>
                <a:path w="339" h="63" extrusionOk="0">
                  <a:moveTo>
                    <a:pt x="14" y="62"/>
                  </a:moveTo>
                  <a:cubicBezTo>
                    <a:pt x="14" y="61"/>
                    <a:pt x="14" y="60"/>
                    <a:pt x="14" y="59"/>
                  </a:cubicBezTo>
                  <a:cubicBezTo>
                    <a:pt x="14" y="54"/>
                    <a:pt x="15" y="49"/>
                    <a:pt x="18" y="44"/>
                  </a:cubicBezTo>
                  <a:lnTo>
                    <a:pt x="18" y="43"/>
                  </a:lnTo>
                  <a:cubicBezTo>
                    <a:pt x="19" y="41"/>
                    <a:pt x="21" y="40"/>
                    <a:pt x="23" y="39"/>
                  </a:cubicBezTo>
                  <a:cubicBezTo>
                    <a:pt x="25" y="38"/>
                    <a:pt x="27" y="37"/>
                    <a:pt x="29" y="37"/>
                  </a:cubicBezTo>
                  <a:cubicBezTo>
                    <a:pt x="31" y="37"/>
                    <a:pt x="34" y="38"/>
                    <a:pt x="36" y="39"/>
                  </a:cubicBezTo>
                  <a:cubicBezTo>
                    <a:pt x="36" y="39"/>
                    <a:pt x="37" y="40"/>
                    <a:pt x="38" y="41"/>
                  </a:cubicBezTo>
                  <a:cubicBezTo>
                    <a:pt x="59" y="24"/>
                    <a:pt x="151" y="36"/>
                    <a:pt x="166" y="35"/>
                  </a:cubicBezTo>
                  <a:cubicBezTo>
                    <a:pt x="197" y="34"/>
                    <a:pt x="226" y="42"/>
                    <a:pt x="258" y="40"/>
                  </a:cubicBezTo>
                  <a:cubicBezTo>
                    <a:pt x="283" y="38"/>
                    <a:pt x="309" y="36"/>
                    <a:pt x="335" y="33"/>
                  </a:cubicBezTo>
                  <a:cubicBezTo>
                    <a:pt x="338" y="33"/>
                    <a:pt x="338" y="27"/>
                    <a:pt x="335" y="27"/>
                  </a:cubicBezTo>
                  <a:cubicBezTo>
                    <a:pt x="254" y="19"/>
                    <a:pt x="174" y="7"/>
                    <a:pt x="93" y="2"/>
                  </a:cubicBezTo>
                  <a:cubicBezTo>
                    <a:pt x="85" y="1"/>
                    <a:pt x="76" y="0"/>
                    <a:pt x="67" y="0"/>
                  </a:cubicBezTo>
                  <a:cubicBezTo>
                    <a:pt x="61" y="0"/>
                    <a:pt x="55" y="1"/>
                    <a:pt x="49" y="1"/>
                  </a:cubicBezTo>
                  <a:cubicBezTo>
                    <a:pt x="49" y="7"/>
                    <a:pt x="47" y="13"/>
                    <a:pt x="46" y="19"/>
                  </a:cubicBezTo>
                  <a:cubicBezTo>
                    <a:pt x="45" y="25"/>
                    <a:pt x="31" y="28"/>
                    <a:pt x="30" y="19"/>
                  </a:cubicBezTo>
                  <a:cubicBezTo>
                    <a:pt x="30" y="14"/>
                    <a:pt x="28" y="9"/>
                    <a:pt x="28" y="5"/>
                  </a:cubicBezTo>
                  <a:cubicBezTo>
                    <a:pt x="25" y="6"/>
                    <a:pt x="22" y="7"/>
                    <a:pt x="20" y="8"/>
                  </a:cubicBezTo>
                  <a:cubicBezTo>
                    <a:pt x="14" y="12"/>
                    <a:pt x="10" y="17"/>
                    <a:pt x="6" y="23"/>
                  </a:cubicBezTo>
                  <a:cubicBezTo>
                    <a:pt x="2" y="29"/>
                    <a:pt x="0" y="35"/>
                    <a:pt x="0" y="42"/>
                  </a:cubicBezTo>
                  <a:cubicBezTo>
                    <a:pt x="0" y="44"/>
                    <a:pt x="0" y="45"/>
                    <a:pt x="0" y="46"/>
                  </a:cubicBezTo>
                  <a:lnTo>
                    <a:pt x="0" y="47"/>
                  </a:lnTo>
                  <a:cubicBezTo>
                    <a:pt x="0" y="49"/>
                    <a:pt x="0" y="51"/>
                    <a:pt x="2" y="54"/>
                  </a:cubicBezTo>
                  <a:cubicBezTo>
                    <a:pt x="4" y="57"/>
                    <a:pt x="6" y="58"/>
                    <a:pt x="8" y="60"/>
                  </a:cubicBezTo>
                  <a:cubicBezTo>
                    <a:pt x="10" y="61"/>
                    <a:pt x="12" y="62"/>
                    <a:pt x="14" y="6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 name="Google Shape;883;p29">
              <a:extLst>
                <a:ext uri="{FF2B5EF4-FFF2-40B4-BE49-F238E27FC236}">
                  <a16:creationId xmlns:a16="http://schemas.microsoft.com/office/drawing/2014/main" id="{5E2ECC51-0F51-EA9F-C32C-B10C9E2D3ACD}"/>
                </a:ext>
              </a:extLst>
            </p:cNvPr>
            <p:cNvSpPr/>
            <p:nvPr/>
          </p:nvSpPr>
          <p:spPr>
            <a:xfrm>
              <a:off x="9725" y="-975815"/>
              <a:ext cx="9000" cy="9360"/>
            </a:xfrm>
            <a:custGeom>
              <a:avLst/>
              <a:gdLst/>
              <a:ahLst/>
              <a:cxnLst/>
              <a:rect l="l" t="t" r="r" b="b"/>
              <a:pathLst>
                <a:path w="25" h="26" extrusionOk="0">
                  <a:moveTo>
                    <a:pt x="20" y="11"/>
                  </a:moveTo>
                  <a:cubicBezTo>
                    <a:pt x="20" y="10"/>
                    <a:pt x="21" y="8"/>
                    <a:pt x="21" y="7"/>
                  </a:cubicBezTo>
                  <a:cubicBezTo>
                    <a:pt x="22" y="6"/>
                    <a:pt x="23" y="5"/>
                    <a:pt x="24" y="4"/>
                  </a:cubicBezTo>
                  <a:cubicBezTo>
                    <a:pt x="24" y="3"/>
                    <a:pt x="23" y="2"/>
                    <a:pt x="22" y="2"/>
                  </a:cubicBezTo>
                  <a:cubicBezTo>
                    <a:pt x="20" y="1"/>
                    <a:pt x="18" y="0"/>
                    <a:pt x="16" y="0"/>
                  </a:cubicBezTo>
                  <a:cubicBezTo>
                    <a:pt x="13" y="0"/>
                    <a:pt x="11" y="1"/>
                    <a:pt x="9" y="2"/>
                  </a:cubicBezTo>
                  <a:cubicBezTo>
                    <a:pt x="7" y="3"/>
                    <a:pt x="6" y="4"/>
                    <a:pt x="5" y="6"/>
                  </a:cubicBezTo>
                  <a:cubicBezTo>
                    <a:pt x="5" y="7"/>
                    <a:pt x="4" y="7"/>
                    <a:pt x="4" y="7"/>
                  </a:cubicBezTo>
                  <a:cubicBezTo>
                    <a:pt x="2" y="12"/>
                    <a:pt x="0" y="17"/>
                    <a:pt x="0" y="22"/>
                  </a:cubicBezTo>
                  <a:cubicBezTo>
                    <a:pt x="0" y="23"/>
                    <a:pt x="0" y="24"/>
                    <a:pt x="0" y="25"/>
                  </a:cubicBezTo>
                  <a:cubicBezTo>
                    <a:pt x="2" y="25"/>
                    <a:pt x="3" y="25"/>
                    <a:pt x="4" y="25"/>
                  </a:cubicBezTo>
                  <a:cubicBezTo>
                    <a:pt x="7" y="25"/>
                    <a:pt x="9" y="25"/>
                    <a:pt x="12" y="23"/>
                  </a:cubicBezTo>
                  <a:cubicBezTo>
                    <a:pt x="15" y="21"/>
                    <a:pt x="17" y="20"/>
                    <a:pt x="18" y="17"/>
                  </a:cubicBezTo>
                  <a:cubicBezTo>
                    <a:pt x="19" y="16"/>
                    <a:pt x="20" y="13"/>
                    <a:pt x="20"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 name="Google Shape;884;p29">
              <a:extLst>
                <a:ext uri="{FF2B5EF4-FFF2-40B4-BE49-F238E27FC236}">
                  <a16:creationId xmlns:a16="http://schemas.microsoft.com/office/drawing/2014/main" id="{4E40109C-3855-1639-F752-AB831EE07DD1}"/>
                </a:ext>
              </a:extLst>
            </p:cNvPr>
            <p:cNvSpPr/>
            <p:nvPr/>
          </p:nvSpPr>
          <p:spPr>
            <a:xfrm>
              <a:off x="14045" y="-1108295"/>
              <a:ext cx="47160" cy="106200"/>
            </a:xfrm>
            <a:custGeom>
              <a:avLst/>
              <a:gdLst/>
              <a:ahLst/>
              <a:cxnLst/>
              <a:rect l="l" t="t" r="r" b="b"/>
              <a:pathLst>
                <a:path w="131" h="295" extrusionOk="0">
                  <a:moveTo>
                    <a:pt x="15" y="286"/>
                  </a:moveTo>
                  <a:lnTo>
                    <a:pt x="28" y="286"/>
                  </a:lnTo>
                  <a:cubicBezTo>
                    <a:pt x="28" y="277"/>
                    <a:pt x="30" y="268"/>
                    <a:pt x="31" y="258"/>
                  </a:cubicBezTo>
                  <a:cubicBezTo>
                    <a:pt x="30" y="258"/>
                    <a:pt x="29" y="258"/>
                    <a:pt x="28" y="257"/>
                  </a:cubicBezTo>
                  <a:cubicBezTo>
                    <a:pt x="26" y="256"/>
                    <a:pt x="24" y="253"/>
                    <a:pt x="22" y="251"/>
                  </a:cubicBezTo>
                  <a:cubicBezTo>
                    <a:pt x="20" y="248"/>
                    <a:pt x="20" y="246"/>
                    <a:pt x="20" y="243"/>
                  </a:cubicBezTo>
                  <a:cubicBezTo>
                    <a:pt x="20" y="240"/>
                    <a:pt x="20" y="238"/>
                    <a:pt x="22" y="235"/>
                  </a:cubicBezTo>
                  <a:cubicBezTo>
                    <a:pt x="24" y="232"/>
                    <a:pt x="26" y="231"/>
                    <a:pt x="28" y="229"/>
                  </a:cubicBezTo>
                  <a:lnTo>
                    <a:pt x="29" y="229"/>
                  </a:lnTo>
                  <a:cubicBezTo>
                    <a:pt x="31" y="228"/>
                    <a:pt x="33" y="227"/>
                    <a:pt x="35" y="227"/>
                  </a:cubicBezTo>
                  <a:cubicBezTo>
                    <a:pt x="35" y="222"/>
                    <a:pt x="36" y="216"/>
                    <a:pt x="37" y="211"/>
                  </a:cubicBezTo>
                  <a:cubicBezTo>
                    <a:pt x="37" y="211"/>
                    <a:pt x="37" y="209"/>
                    <a:pt x="37" y="208"/>
                  </a:cubicBezTo>
                  <a:lnTo>
                    <a:pt x="33" y="208"/>
                  </a:lnTo>
                  <a:cubicBezTo>
                    <a:pt x="12" y="206"/>
                    <a:pt x="14" y="173"/>
                    <a:pt x="36" y="175"/>
                  </a:cubicBezTo>
                  <a:lnTo>
                    <a:pt x="52" y="176"/>
                  </a:lnTo>
                  <a:lnTo>
                    <a:pt x="61" y="163"/>
                  </a:lnTo>
                  <a:cubicBezTo>
                    <a:pt x="69" y="152"/>
                    <a:pt x="58" y="148"/>
                    <a:pt x="69" y="132"/>
                  </a:cubicBezTo>
                  <a:cubicBezTo>
                    <a:pt x="68" y="132"/>
                    <a:pt x="66" y="131"/>
                    <a:pt x="65" y="131"/>
                  </a:cubicBezTo>
                  <a:cubicBezTo>
                    <a:pt x="62" y="129"/>
                    <a:pt x="59" y="126"/>
                    <a:pt x="58" y="124"/>
                  </a:cubicBezTo>
                  <a:cubicBezTo>
                    <a:pt x="56" y="121"/>
                    <a:pt x="56" y="119"/>
                    <a:pt x="56" y="116"/>
                  </a:cubicBezTo>
                  <a:cubicBezTo>
                    <a:pt x="56" y="113"/>
                    <a:pt x="56" y="110"/>
                    <a:pt x="58" y="107"/>
                  </a:cubicBezTo>
                  <a:cubicBezTo>
                    <a:pt x="60" y="104"/>
                    <a:pt x="62" y="103"/>
                    <a:pt x="65" y="101"/>
                  </a:cubicBezTo>
                  <a:cubicBezTo>
                    <a:pt x="67" y="100"/>
                    <a:pt x="69" y="99"/>
                    <a:pt x="71" y="98"/>
                  </a:cubicBezTo>
                  <a:lnTo>
                    <a:pt x="92" y="96"/>
                  </a:lnTo>
                  <a:cubicBezTo>
                    <a:pt x="96" y="89"/>
                    <a:pt x="100" y="82"/>
                    <a:pt x="103" y="75"/>
                  </a:cubicBezTo>
                  <a:cubicBezTo>
                    <a:pt x="83" y="75"/>
                    <a:pt x="86" y="45"/>
                    <a:pt x="105" y="45"/>
                  </a:cubicBezTo>
                  <a:lnTo>
                    <a:pt x="118" y="45"/>
                  </a:lnTo>
                  <a:lnTo>
                    <a:pt x="120" y="41"/>
                  </a:lnTo>
                  <a:cubicBezTo>
                    <a:pt x="124" y="29"/>
                    <a:pt x="128" y="16"/>
                    <a:pt x="130" y="4"/>
                  </a:cubicBezTo>
                  <a:cubicBezTo>
                    <a:pt x="124" y="9"/>
                    <a:pt x="118" y="15"/>
                    <a:pt x="111" y="21"/>
                  </a:cubicBezTo>
                  <a:cubicBezTo>
                    <a:pt x="110" y="21"/>
                    <a:pt x="110" y="21"/>
                    <a:pt x="110" y="21"/>
                  </a:cubicBezTo>
                  <a:cubicBezTo>
                    <a:pt x="108" y="22"/>
                    <a:pt x="106" y="23"/>
                    <a:pt x="104" y="23"/>
                  </a:cubicBezTo>
                  <a:cubicBezTo>
                    <a:pt x="102" y="23"/>
                    <a:pt x="100" y="22"/>
                    <a:pt x="98" y="21"/>
                  </a:cubicBezTo>
                  <a:cubicBezTo>
                    <a:pt x="96" y="20"/>
                    <a:pt x="95" y="19"/>
                    <a:pt x="94" y="17"/>
                  </a:cubicBezTo>
                  <a:cubicBezTo>
                    <a:pt x="93" y="15"/>
                    <a:pt x="93" y="14"/>
                    <a:pt x="93" y="12"/>
                  </a:cubicBezTo>
                  <a:cubicBezTo>
                    <a:pt x="93" y="8"/>
                    <a:pt x="93" y="4"/>
                    <a:pt x="94" y="0"/>
                  </a:cubicBezTo>
                  <a:cubicBezTo>
                    <a:pt x="93" y="4"/>
                    <a:pt x="92" y="8"/>
                    <a:pt x="92" y="12"/>
                  </a:cubicBezTo>
                  <a:cubicBezTo>
                    <a:pt x="92" y="16"/>
                    <a:pt x="93" y="20"/>
                    <a:pt x="94" y="24"/>
                  </a:cubicBezTo>
                  <a:cubicBezTo>
                    <a:pt x="97" y="32"/>
                    <a:pt x="76" y="41"/>
                    <a:pt x="72" y="48"/>
                  </a:cubicBezTo>
                  <a:cubicBezTo>
                    <a:pt x="58" y="72"/>
                    <a:pt x="62" y="100"/>
                    <a:pt x="42" y="123"/>
                  </a:cubicBezTo>
                  <a:cubicBezTo>
                    <a:pt x="41" y="124"/>
                    <a:pt x="39" y="126"/>
                    <a:pt x="38" y="128"/>
                  </a:cubicBezTo>
                  <a:cubicBezTo>
                    <a:pt x="35" y="133"/>
                    <a:pt x="34" y="138"/>
                    <a:pt x="34" y="144"/>
                  </a:cubicBezTo>
                  <a:cubicBezTo>
                    <a:pt x="34" y="145"/>
                    <a:pt x="34" y="146"/>
                    <a:pt x="34" y="148"/>
                  </a:cubicBezTo>
                  <a:cubicBezTo>
                    <a:pt x="37" y="156"/>
                    <a:pt x="13" y="181"/>
                    <a:pt x="12" y="193"/>
                  </a:cubicBezTo>
                  <a:cubicBezTo>
                    <a:pt x="9" y="226"/>
                    <a:pt x="2" y="260"/>
                    <a:pt x="0" y="294"/>
                  </a:cubicBezTo>
                  <a:cubicBezTo>
                    <a:pt x="2" y="292"/>
                    <a:pt x="4" y="289"/>
                    <a:pt x="6" y="288"/>
                  </a:cubicBezTo>
                  <a:cubicBezTo>
                    <a:pt x="9" y="286"/>
                    <a:pt x="11" y="286"/>
                    <a:pt x="14" y="286"/>
                  </a:cubicBezTo>
                  <a:cubicBezTo>
                    <a:pt x="15" y="286"/>
                    <a:pt x="15" y="286"/>
                    <a:pt x="15" y="28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29">
              <a:extLst>
                <a:ext uri="{FF2B5EF4-FFF2-40B4-BE49-F238E27FC236}">
                  <a16:creationId xmlns:a16="http://schemas.microsoft.com/office/drawing/2014/main" id="{857A68A0-35DA-C606-107F-EC44F041C033}"/>
                </a:ext>
              </a:extLst>
            </p:cNvPr>
            <p:cNvSpPr/>
            <p:nvPr/>
          </p:nvSpPr>
          <p:spPr>
            <a:xfrm>
              <a:off x="14045" y="-995255"/>
              <a:ext cx="9000" cy="8640"/>
            </a:xfrm>
            <a:custGeom>
              <a:avLst/>
              <a:gdLst/>
              <a:ahLst/>
              <a:cxnLst/>
              <a:rect l="l" t="t" r="r" b="b"/>
              <a:pathLst>
                <a:path w="25" h="24" extrusionOk="0">
                  <a:moveTo>
                    <a:pt x="24" y="8"/>
                  </a:moveTo>
                  <a:lnTo>
                    <a:pt x="14" y="8"/>
                  </a:lnTo>
                  <a:cubicBezTo>
                    <a:pt x="11" y="8"/>
                    <a:pt x="9" y="7"/>
                    <a:pt x="6" y="6"/>
                  </a:cubicBezTo>
                  <a:cubicBezTo>
                    <a:pt x="3" y="5"/>
                    <a:pt x="1" y="3"/>
                    <a:pt x="0" y="0"/>
                  </a:cubicBezTo>
                  <a:cubicBezTo>
                    <a:pt x="0" y="8"/>
                    <a:pt x="1" y="15"/>
                    <a:pt x="1" y="23"/>
                  </a:cubicBezTo>
                  <a:cubicBezTo>
                    <a:pt x="8" y="20"/>
                    <a:pt x="16" y="19"/>
                    <a:pt x="23" y="18"/>
                  </a:cubicBezTo>
                  <a:cubicBezTo>
                    <a:pt x="23" y="15"/>
                    <a:pt x="23" y="12"/>
                    <a:pt x="24"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29">
              <a:extLst>
                <a:ext uri="{FF2B5EF4-FFF2-40B4-BE49-F238E27FC236}">
                  <a16:creationId xmlns:a16="http://schemas.microsoft.com/office/drawing/2014/main" id="{B4D6C4D7-2096-04DD-8B95-466B3F885C35}"/>
                </a:ext>
              </a:extLst>
            </p:cNvPr>
            <p:cNvSpPr/>
            <p:nvPr/>
          </p:nvSpPr>
          <p:spPr>
            <a:xfrm>
              <a:off x="14405" y="-988775"/>
              <a:ext cx="7920" cy="10440"/>
            </a:xfrm>
            <a:custGeom>
              <a:avLst/>
              <a:gdLst/>
              <a:ahLst/>
              <a:cxnLst/>
              <a:rect l="l" t="t" r="r" b="b"/>
              <a:pathLst>
                <a:path w="22" h="29" extrusionOk="0">
                  <a:moveTo>
                    <a:pt x="18" y="18"/>
                  </a:moveTo>
                  <a:cubicBezTo>
                    <a:pt x="20" y="12"/>
                    <a:pt x="20" y="7"/>
                    <a:pt x="21" y="0"/>
                  </a:cubicBezTo>
                  <a:cubicBezTo>
                    <a:pt x="14" y="1"/>
                    <a:pt x="7" y="3"/>
                    <a:pt x="0" y="5"/>
                  </a:cubicBezTo>
                  <a:cubicBezTo>
                    <a:pt x="0" y="10"/>
                    <a:pt x="1" y="14"/>
                    <a:pt x="2" y="19"/>
                  </a:cubicBezTo>
                  <a:cubicBezTo>
                    <a:pt x="4" y="28"/>
                    <a:pt x="17" y="26"/>
                    <a:pt x="18"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29">
              <a:extLst>
                <a:ext uri="{FF2B5EF4-FFF2-40B4-BE49-F238E27FC236}">
                  <a16:creationId xmlns:a16="http://schemas.microsoft.com/office/drawing/2014/main" id="{EF008361-95A0-AD79-9D01-0C7E1990322D}"/>
                </a:ext>
              </a:extLst>
            </p:cNvPr>
            <p:cNvSpPr/>
            <p:nvPr/>
          </p:nvSpPr>
          <p:spPr>
            <a:xfrm>
              <a:off x="47525" y="-1129535"/>
              <a:ext cx="186120" cy="23040"/>
            </a:xfrm>
            <a:custGeom>
              <a:avLst/>
              <a:gdLst/>
              <a:ahLst/>
              <a:cxnLst/>
              <a:rect l="l" t="t" r="r" b="b"/>
              <a:pathLst>
                <a:path w="517" h="64" extrusionOk="0">
                  <a:moveTo>
                    <a:pt x="41" y="40"/>
                  </a:moveTo>
                  <a:cubicBezTo>
                    <a:pt x="41" y="40"/>
                    <a:pt x="42" y="40"/>
                    <a:pt x="43" y="41"/>
                  </a:cubicBezTo>
                  <a:cubicBezTo>
                    <a:pt x="44" y="41"/>
                    <a:pt x="44" y="42"/>
                    <a:pt x="45" y="43"/>
                  </a:cubicBezTo>
                  <a:cubicBezTo>
                    <a:pt x="46" y="44"/>
                    <a:pt x="46" y="45"/>
                    <a:pt x="46" y="47"/>
                  </a:cubicBezTo>
                  <a:cubicBezTo>
                    <a:pt x="46" y="48"/>
                    <a:pt x="46" y="49"/>
                    <a:pt x="45" y="50"/>
                  </a:cubicBezTo>
                  <a:cubicBezTo>
                    <a:pt x="43" y="53"/>
                    <a:pt x="42" y="55"/>
                    <a:pt x="40" y="57"/>
                  </a:cubicBezTo>
                  <a:cubicBezTo>
                    <a:pt x="39" y="59"/>
                    <a:pt x="38" y="61"/>
                    <a:pt x="37" y="63"/>
                  </a:cubicBezTo>
                  <a:cubicBezTo>
                    <a:pt x="44" y="55"/>
                    <a:pt x="52" y="49"/>
                    <a:pt x="61" y="44"/>
                  </a:cubicBezTo>
                  <a:cubicBezTo>
                    <a:pt x="75" y="36"/>
                    <a:pt x="92" y="31"/>
                    <a:pt x="108" y="31"/>
                  </a:cubicBezTo>
                  <a:cubicBezTo>
                    <a:pt x="145" y="29"/>
                    <a:pt x="182" y="31"/>
                    <a:pt x="217" y="31"/>
                  </a:cubicBezTo>
                  <a:cubicBezTo>
                    <a:pt x="316" y="28"/>
                    <a:pt x="414" y="39"/>
                    <a:pt x="512" y="35"/>
                  </a:cubicBezTo>
                  <a:cubicBezTo>
                    <a:pt x="513" y="35"/>
                    <a:pt x="513" y="35"/>
                    <a:pt x="514" y="35"/>
                  </a:cubicBezTo>
                  <a:lnTo>
                    <a:pt x="515" y="34"/>
                  </a:lnTo>
                  <a:cubicBezTo>
                    <a:pt x="516" y="33"/>
                    <a:pt x="515" y="33"/>
                    <a:pt x="515" y="33"/>
                  </a:cubicBezTo>
                  <a:cubicBezTo>
                    <a:pt x="515" y="32"/>
                    <a:pt x="516" y="32"/>
                    <a:pt x="515" y="31"/>
                  </a:cubicBezTo>
                  <a:cubicBezTo>
                    <a:pt x="514" y="30"/>
                    <a:pt x="515" y="31"/>
                    <a:pt x="514" y="30"/>
                  </a:cubicBezTo>
                  <a:cubicBezTo>
                    <a:pt x="513" y="29"/>
                    <a:pt x="513" y="30"/>
                    <a:pt x="512" y="30"/>
                  </a:cubicBezTo>
                  <a:cubicBezTo>
                    <a:pt x="397" y="25"/>
                    <a:pt x="283" y="9"/>
                    <a:pt x="168" y="2"/>
                  </a:cubicBezTo>
                  <a:cubicBezTo>
                    <a:pt x="151" y="1"/>
                    <a:pt x="134" y="0"/>
                    <a:pt x="118" y="0"/>
                  </a:cubicBezTo>
                  <a:cubicBezTo>
                    <a:pt x="101" y="0"/>
                    <a:pt x="84" y="1"/>
                    <a:pt x="67" y="2"/>
                  </a:cubicBezTo>
                  <a:cubicBezTo>
                    <a:pt x="68" y="5"/>
                    <a:pt x="68" y="6"/>
                    <a:pt x="68" y="9"/>
                  </a:cubicBezTo>
                  <a:cubicBezTo>
                    <a:pt x="68" y="11"/>
                    <a:pt x="68" y="14"/>
                    <a:pt x="67" y="16"/>
                  </a:cubicBezTo>
                  <a:cubicBezTo>
                    <a:pt x="67" y="17"/>
                    <a:pt x="67" y="19"/>
                    <a:pt x="66" y="20"/>
                  </a:cubicBezTo>
                  <a:cubicBezTo>
                    <a:pt x="65" y="21"/>
                    <a:pt x="65" y="22"/>
                    <a:pt x="63" y="23"/>
                  </a:cubicBezTo>
                  <a:cubicBezTo>
                    <a:pt x="61" y="24"/>
                    <a:pt x="60" y="24"/>
                    <a:pt x="58" y="24"/>
                  </a:cubicBezTo>
                  <a:cubicBezTo>
                    <a:pt x="56" y="24"/>
                    <a:pt x="55" y="24"/>
                    <a:pt x="53" y="23"/>
                  </a:cubicBezTo>
                  <a:cubicBezTo>
                    <a:pt x="51" y="22"/>
                    <a:pt x="51" y="21"/>
                    <a:pt x="50" y="20"/>
                  </a:cubicBezTo>
                  <a:cubicBezTo>
                    <a:pt x="50" y="19"/>
                    <a:pt x="50" y="19"/>
                    <a:pt x="50" y="19"/>
                  </a:cubicBezTo>
                  <a:cubicBezTo>
                    <a:pt x="48" y="15"/>
                    <a:pt x="46" y="12"/>
                    <a:pt x="44" y="8"/>
                  </a:cubicBezTo>
                  <a:cubicBezTo>
                    <a:pt x="40" y="10"/>
                    <a:pt x="36" y="12"/>
                    <a:pt x="32" y="14"/>
                  </a:cubicBezTo>
                  <a:cubicBezTo>
                    <a:pt x="22" y="20"/>
                    <a:pt x="13" y="28"/>
                    <a:pt x="8" y="37"/>
                  </a:cubicBezTo>
                  <a:cubicBezTo>
                    <a:pt x="3" y="45"/>
                    <a:pt x="1" y="52"/>
                    <a:pt x="0" y="61"/>
                  </a:cubicBezTo>
                  <a:cubicBezTo>
                    <a:pt x="1" y="59"/>
                    <a:pt x="1" y="58"/>
                    <a:pt x="2" y="57"/>
                  </a:cubicBezTo>
                  <a:cubicBezTo>
                    <a:pt x="5" y="52"/>
                    <a:pt x="9" y="47"/>
                    <a:pt x="15" y="44"/>
                  </a:cubicBezTo>
                  <a:cubicBezTo>
                    <a:pt x="21" y="41"/>
                    <a:pt x="27" y="39"/>
                    <a:pt x="33" y="39"/>
                  </a:cubicBezTo>
                  <a:cubicBezTo>
                    <a:pt x="36" y="39"/>
                    <a:pt x="38" y="40"/>
                    <a:pt x="41" y="4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29">
              <a:extLst>
                <a:ext uri="{FF2B5EF4-FFF2-40B4-BE49-F238E27FC236}">
                  <a16:creationId xmlns:a16="http://schemas.microsoft.com/office/drawing/2014/main" id="{E3CFCED0-7AD2-9D7A-216E-DD00FDA175BB}"/>
                </a:ext>
              </a:extLst>
            </p:cNvPr>
            <p:cNvSpPr/>
            <p:nvPr/>
          </p:nvSpPr>
          <p:spPr>
            <a:xfrm>
              <a:off x="47525" y="-1115495"/>
              <a:ext cx="16920" cy="15840"/>
            </a:xfrm>
            <a:custGeom>
              <a:avLst/>
              <a:gdLst/>
              <a:ahLst/>
              <a:cxnLst/>
              <a:rect l="l" t="t" r="r" b="b"/>
              <a:pathLst>
                <a:path w="47" h="44" extrusionOk="0">
                  <a:moveTo>
                    <a:pt x="18" y="41"/>
                  </a:moveTo>
                  <a:cubicBezTo>
                    <a:pt x="25" y="35"/>
                    <a:pt x="31" y="29"/>
                    <a:pt x="37" y="24"/>
                  </a:cubicBezTo>
                  <a:cubicBezTo>
                    <a:pt x="38" y="22"/>
                    <a:pt x="39" y="20"/>
                    <a:pt x="40" y="18"/>
                  </a:cubicBezTo>
                  <a:cubicBezTo>
                    <a:pt x="42" y="16"/>
                    <a:pt x="43" y="14"/>
                    <a:pt x="45" y="11"/>
                  </a:cubicBezTo>
                  <a:cubicBezTo>
                    <a:pt x="46" y="10"/>
                    <a:pt x="46" y="9"/>
                    <a:pt x="46" y="8"/>
                  </a:cubicBezTo>
                  <a:cubicBezTo>
                    <a:pt x="46" y="6"/>
                    <a:pt x="46" y="5"/>
                    <a:pt x="45" y="4"/>
                  </a:cubicBezTo>
                  <a:cubicBezTo>
                    <a:pt x="44" y="3"/>
                    <a:pt x="44" y="2"/>
                    <a:pt x="43" y="2"/>
                  </a:cubicBezTo>
                  <a:cubicBezTo>
                    <a:pt x="42" y="1"/>
                    <a:pt x="41" y="1"/>
                    <a:pt x="41" y="1"/>
                  </a:cubicBezTo>
                  <a:cubicBezTo>
                    <a:pt x="38" y="1"/>
                    <a:pt x="36" y="0"/>
                    <a:pt x="34" y="0"/>
                  </a:cubicBezTo>
                  <a:cubicBezTo>
                    <a:pt x="27" y="0"/>
                    <a:pt x="22" y="2"/>
                    <a:pt x="16" y="5"/>
                  </a:cubicBezTo>
                  <a:cubicBezTo>
                    <a:pt x="10" y="8"/>
                    <a:pt x="6" y="13"/>
                    <a:pt x="2" y="19"/>
                  </a:cubicBezTo>
                  <a:cubicBezTo>
                    <a:pt x="2" y="19"/>
                    <a:pt x="2" y="20"/>
                    <a:pt x="1" y="21"/>
                  </a:cubicBezTo>
                  <a:cubicBezTo>
                    <a:pt x="0" y="25"/>
                    <a:pt x="0" y="29"/>
                    <a:pt x="0" y="33"/>
                  </a:cubicBezTo>
                  <a:cubicBezTo>
                    <a:pt x="0" y="34"/>
                    <a:pt x="0" y="36"/>
                    <a:pt x="1" y="37"/>
                  </a:cubicBezTo>
                  <a:cubicBezTo>
                    <a:pt x="2" y="39"/>
                    <a:pt x="3" y="40"/>
                    <a:pt x="5" y="41"/>
                  </a:cubicBezTo>
                  <a:cubicBezTo>
                    <a:pt x="7" y="42"/>
                    <a:pt x="9" y="43"/>
                    <a:pt x="11" y="43"/>
                  </a:cubicBezTo>
                  <a:cubicBezTo>
                    <a:pt x="13" y="43"/>
                    <a:pt x="15" y="42"/>
                    <a:pt x="17" y="41"/>
                  </a:cubicBezTo>
                  <a:lnTo>
                    <a:pt x="18" y="4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29">
              <a:extLst>
                <a:ext uri="{FF2B5EF4-FFF2-40B4-BE49-F238E27FC236}">
                  <a16:creationId xmlns:a16="http://schemas.microsoft.com/office/drawing/2014/main" id="{9E428DC4-7ACE-8CA2-BAED-1328DC18241B}"/>
                </a:ext>
              </a:extLst>
            </p:cNvPr>
            <p:cNvSpPr/>
            <p:nvPr/>
          </p:nvSpPr>
          <p:spPr>
            <a:xfrm>
              <a:off x="61925" y="-1147895"/>
              <a:ext cx="12960" cy="21240"/>
            </a:xfrm>
            <a:custGeom>
              <a:avLst/>
              <a:gdLst/>
              <a:ahLst/>
              <a:cxnLst/>
              <a:rect l="l" t="t" r="r" b="b"/>
              <a:pathLst>
                <a:path w="36" h="59" extrusionOk="0">
                  <a:moveTo>
                    <a:pt x="28" y="27"/>
                  </a:moveTo>
                  <a:cubicBezTo>
                    <a:pt x="31" y="22"/>
                    <a:pt x="33" y="16"/>
                    <a:pt x="35" y="11"/>
                  </a:cubicBezTo>
                  <a:cubicBezTo>
                    <a:pt x="28" y="9"/>
                    <a:pt x="21" y="6"/>
                    <a:pt x="13" y="4"/>
                  </a:cubicBezTo>
                  <a:cubicBezTo>
                    <a:pt x="13" y="3"/>
                    <a:pt x="12" y="3"/>
                    <a:pt x="12" y="3"/>
                  </a:cubicBezTo>
                  <a:cubicBezTo>
                    <a:pt x="11" y="2"/>
                    <a:pt x="10" y="1"/>
                    <a:pt x="9" y="0"/>
                  </a:cubicBezTo>
                  <a:cubicBezTo>
                    <a:pt x="5" y="9"/>
                    <a:pt x="2" y="19"/>
                    <a:pt x="0" y="29"/>
                  </a:cubicBezTo>
                  <a:cubicBezTo>
                    <a:pt x="0" y="30"/>
                    <a:pt x="0" y="31"/>
                    <a:pt x="0" y="32"/>
                  </a:cubicBezTo>
                  <a:cubicBezTo>
                    <a:pt x="0" y="41"/>
                    <a:pt x="2" y="50"/>
                    <a:pt x="6" y="58"/>
                  </a:cubicBezTo>
                  <a:cubicBezTo>
                    <a:pt x="14" y="56"/>
                    <a:pt x="21" y="54"/>
                    <a:pt x="29" y="52"/>
                  </a:cubicBezTo>
                  <a:cubicBezTo>
                    <a:pt x="27" y="48"/>
                    <a:pt x="26" y="43"/>
                    <a:pt x="26" y="38"/>
                  </a:cubicBezTo>
                  <a:cubicBezTo>
                    <a:pt x="26" y="34"/>
                    <a:pt x="27" y="31"/>
                    <a:pt x="28"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29">
              <a:extLst>
                <a:ext uri="{FF2B5EF4-FFF2-40B4-BE49-F238E27FC236}">
                  <a16:creationId xmlns:a16="http://schemas.microsoft.com/office/drawing/2014/main" id="{AFC0066F-46C6-6B14-2957-FB08D40DAAFD}"/>
                </a:ext>
              </a:extLst>
            </p:cNvPr>
            <p:cNvSpPr/>
            <p:nvPr/>
          </p:nvSpPr>
          <p:spPr>
            <a:xfrm>
              <a:off x="62285" y="-1182095"/>
              <a:ext cx="13680" cy="26640"/>
            </a:xfrm>
            <a:custGeom>
              <a:avLst/>
              <a:gdLst/>
              <a:ahLst/>
              <a:cxnLst/>
              <a:rect l="l" t="t" r="r" b="b"/>
              <a:pathLst>
                <a:path w="38" h="74" extrusionOk="0">
                  <a:moveTo>
                    <a:pt x="27" y="70"/>
                  </a:moveTo>
                  <a:lnTo>
                    <a:pt x="36" y="73"/>
                  </a:lnTo>
                  <a:cubicBezTo>
                    <a:pt x="37" y="71"/>
                    <a:pt x="37" y="70"/>
                    <a:pt x="37" y="68"/>
                  </a:cubicBezTo>
                  <a:cubicBezTo>
                    <a:pt x="37" y="60"/>
                    <a:pt x="35" y="53"/>
                    <a:pt x="32" y="46"/>
                  </a:cubicBezTo>
                  <a:cubicBezTo>
                    <a:pt x="24" y="34"/>
                    <a:pt x="32" y="24"/>
                    <a:pt x="33" y="12"/>
                  </a:cubicBezTo>
                  <a:cubicBezTo>
                    <a:pt x="33" y="12"/>
                    <a:pt x="34" y="12"/>
                    <a:pt x="34" y="11"/>
                  </a:cubicBezTo>
                  <a:lnTo>
                    <a:pt x="33" y="10"/>
                  </a:lnTo>
                  <a:cubicBezTo>
                    <a:pt x="31" y="9"/>
                    <a:pt x="29" y="8"/>
                    <a:pt x="28" y="7"/>
                  </a:cubicBezTo>
                  <a:cubicBezTo>
                    <a:pt x="27" y="7"/>
                    <a:pt x="26" y="6"/>
                    <a:pt x="25" y="5"/>
                  </a:cubicBezTo>
                  <a:lnTo>
                    <a:pt x="23" y="4"/>
                  </a:lnTo>
                  <a:cubicBezTo>
                    <a:pt x="1" y="0"/>
                    <a:pt x="0" y="43"/>
                    <a:pt x="10" y="57"/>
                  </a:cubicBezTo>
                  <a:lnTo>
                    <a:pt x="10" y="58"/>
                  </a:lnTo>
                  <a:cubicBezTo>
                    <a:pt x="12" y="62"/>
                    <a:pt x="13" y="66"/>
                    <a:pt x="13" y="71"/>
                  </a:cubicBezTo>
                  <a:cubicBezTo>
                    <a:pt x="16" y="70"/>
                    <a:pt x="18" y="69"/>
                    <a:pt x="21" y="69"/>
                  </a:cubicBezTo>
                  <a:cubicBezTo>
                    <a:pt x="23" y="69"/>
                    <a:pt x="25" y="70"/>
                    <a:pt x="27" y="7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29">
              <a:extLst>
                <a:ext uri="{FF2B5EF4-FFF2-40B4-BE49-F238E27FC236}">
                  <a16:creationId xmlns:a16="http://schemas.microsoft.com/office/drawing/2014/main" id="{F047B396-EF02-DB8F-09DB-406DA68BF9BD}"/>
                </a:ext>
              </a:extLst>
            </p:cNvPr>
            <p:cNvSpPr/>
            <p:nvPr/>
          </p:nvSpPr>
          <p:spPr>
            <a:xfrm>
              <a:off x="64445" y="-1129175"/>
              <a:ext cx="8640" cy="7920"/>
            </a:xfrm>
            <a:custGeom>
              <a:avLst/>
              <a:gdLst/>
              <a:ahLst/>
              <a:cxnLst/>
              <a:rect l="l" t="t" r="r" b="b"/>
              <a:pathLst>
                <a:path w="24" h="22" extrusionOk="0">
                  <a:moveTo>
                    <a:pt x="22" y="14"/>
                  </a:moveTo>
                  <a:cubicBezTo>
                    <a:pt x="22" y="12"/>
                    <a:pt x="23" y="9"/>
                    <a:pt x="23" y="7"/>
                  </a:cubicBezTo>
                  <a:cubicBezTo>
                    <a:pt x="23" y="4"/>
                    <a:pt x="22" y="3"/>
                    <a:pt x="22" y="0"/>
                  </a:cubicBezTo>
                  <a:cubicBezTo>
                    <a:pt x="14" y="2"/>
                    <a:pt x="7" y="4"/>
                    <a:pt x="0" y="6"/>
                  </a:cubicBezTo>
                  <a:cubicBezTo>
                    <a:pt x="1" y="10"/>
                    <a:pt x="3" y="13"/>
                    <a:pt x="5" y="17"/>
                  </a:cubicBezTo>
                  <a:cubicBezTo>
                    <a:pt x="6" y="18"/>
                    <a:pt x="7" y="19"/>
                    <a:pt x="8" y="20"/>
                  </a:cubicBezTo>
                  <a:cubicBezTo>
                    <a:pt x="10" y="21"/>
                    <a:pt x="11" y="21"/>
                    <a:pt x="13" y="21"/>
                  </a:cubicBezTo>
                  <a:cubicBezTo>
                    <a:pt x="15" y="21"/>
                    <a:pt x="16" y="21"/>
                    <a:pt x="18" y="20"/>
                  </a:cubicBezTo>
                  <a:cubicBezTo>
                    <a:pt x="20" y="19"/>
                    <a:pt x="20" y="18"/>
                    <a:pt x="21" y="17"/>
                  </a:cubicBezTo>
                  <a:cubicBezTo>
                    <a:pt x="21" y="16"/>
                    <a:pt x="22" y="15"/>
                    <a:pt x="22"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29">
              <a:extLst>
                <a:ext uri="{FF2B5EF4-FFF2-40B4-BE49-F238E27FC236}">
                  <a16:creationId xmlns:a16="http://schemas.microsoft.com/office/drawing/2014/main" id="{0742EC85-0C23-4528-F590-CB7C905DC80E}"/>
                </a:ext>
              </a:extLst>
            </p:cNvPr>
            <p:cNvSpPr/>
            <p:nvPr/>
          </p:nvSpPr>
          <p:spPr>
            <a:xfrm>
              <a:off x="56885" y="-1225655"/>
              <a:ext cx="76320" cy="48240"/>
            </a:xfrm>
            <a:custGeom>
              <a:avLst/>
              <a:gdLst/>
              <a:ahLst/>
              <a:cxnLst/>
              <a:rect l="l" t="t" r="r" b="b"/>
              <a:pathLst>
                <a:path w="212" h="134" extrusionOk="0">
                  <a:moveTo>
                    <a:pt x="48" y="131"/>
                  </a:moveTo>
                  <a:cubicBezTo>
                    <a:pt x="56" y="132"/>
                    <a:pt x="65" y="133"/>
                    <a:pt x="73" y="133"/>
                  </a:cubicBezTo>
                  <a:cubicBezTo>
                    <a:pt x="84" y="133"/>
                    <a:pt x="94" y="132"/>
                    <a:pt x="105" y="130"/>
                  </a:cubicBezTo>
                  <a:cubicBezTo>
                    <a:pt x="132" y="126"/>
                    <a:pt x="159" y="124"/>
                    <a:pt x="186" y="124"/>
                  </a:cubicBezTo>
                  <a:cubicBezTo>
                    <a:pt x="192" y="124"/>
                    <a:pt x="199" y="124"/>
                    <a:pt x="206" y="125"/>
                  </a:cubicBezTo>
                  <a:cubicBezTo>
                    <a:pt x="211" y="125"/>
                    <a:pt x="211" y="119"/>
                    <a:pt x="206" y="118"/>
                  </a:cubicBezTo>
                  <a:cubicBezTo>
                    <a:pt x="164" y="109"/>
                    <a:pt x="121" y="103"/>
                    <a:pt x="77" y="102"/>
                  </a:cubicBezTo>
                  <a:cubicBezTo>
                    <a:pt x="50" y="102"/>
                    <a:pt x="58" y="69"/>
                    <a:pt x="54" y="50"/>
                  </a:cubicBezTo>
                  <a:cubicBezTo>
                    <a:pt x="51" y="35"/>
                    <a:pt x="40" y="25"/>
                    <a:pt x="39" y="8"/>
                  </a:cubicBezTo>
                  <a:cubicBezTo>
                    <a:pt x="39" y="7"/>
                    <a:pt x="39" y="6"/>
                    <a:pt x="39" y="6"/>
                  </a:cubicBezTo>
                  <a:cubicBezTo>
                    <a:pt x="39" y="5"/>
                    <a:pt x="39" y="4"/>
                    <a:pt x="39" y="3"/>
                  </a:cubicBezTo>
                  <a:lnTo>
                    <a:pt x="32" y="3"/>
                  </a:lnTo>
                  <a:cubicBezTo>
                    <a:pt x="31" y="4"/>
                    <a:pt x="29" y="4"/>
                    <a:pt x="27" y="4"/>
                  </a:cubicBezTo>
                  <a:cubicBezTo>
                    <a:pt x="22" y="4"/>
                    <a:pt x="16" y="2"/>
                    <a:pt x="12" y="0"/>
                  </a:cubicBezTo>
                  <a:cubicBezTo>
                    <a:pt x="10" y="1"/>
                    <a:pt x="9" y="2"/>
                    <a:pt x="8" y="4"/>
                  </a:cubicBezTo>
                  <a:cubicBezTo>
                    <a:pt x="0" y="20"/>
                    <a:pt x="11" y="43"/>
                    <a:pt x="20" y="58"/>
                  </a:cubicBezTo>
                  <a:cubicBezTo>
                    <a:pt x="28" y="73"/>
                    <a:pt x="17" y="92"/>
                    <a:pt x="24" y="106"/>
                  </a:cubicBezTo>
                  <a:cubicBezTo>
                    <a:pt x="25" y="108"/>
                    <a:pt x="26" y="109"/>
                    <a:pt x="27" y="111"/>
                  </a:cubicBezTo>
                  <a:cubicBezTo>
                    <a:pt x="30" y="116"/>
                    <a:pt x="33" y="120"/>
                    <a:pt x="38" y="124"/>
                  </a:cubicBezTo>
                  <a:cubicBezTo>
                    <a:pt x="40" y="124"/>
                    <a:pt x="43" y="125"/>
                    <a:pt x="45" y="126"/>
                  </a:cubicBezTo>
                  <a:cubicBezTo>
                    <a:pt x="46" y="127"/>
                    <a:pt x="46" y="127"/>
                    <a:pt x="47" y="128"/>
                  </a:cubicBezTo>
                  <a:cubicBezTo>
                    <a:pt x="47" y="129"/>
                    <a:pt x="47" y="130"/>
                    <a:pt x="48" y="13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29">
              <a:extLst>
                <a:ext uri="{FF2B5EF4-FFF2-40B4-BE49-F238E27FC236}">
                  <a16:creationId xmlns:a16="http://schemas.microsoft.com/office/drawing/2014/main" id="{73386FC4-0C68-79EA-F63E-98F93506C9A1}"/>
                </a:ext>
              </a:extLst>
            </p:cNvPr>
            <p:cNvSpPr/>
            <p:nvPr/>
          </p:nvSpPr>
          <p:spPr>
            <a:xfrm>
              <a:off x="60485" y="-1227455"/>
              <a:ext cx="7920" cy="3600"/>
            </a:xfrm>
            <a:custGeom>
              <a:avLst/>
              <a:gdLst/>
              <a:ahLst/>
              <a:cxnLst/>
              <a:rect l="l" t="t" r="r" b="b"/>
              <a:pathLst>
                <a:path w="22" h="10" extrusionOk="0">
                  <a:moveTo>
                    <a:pt x="21" y="9"/>
                  </a:moveTo>
                  <a:cubicBezTo>
                    <a:pt x="19" y="9"/>
                    <a:pt x="18" y="9"/>
                    <a:pt x="16" y="8"/>
                  </a:cubicBezTo>
                  <a:cubicBezTo>
                    <a:pt x="14" y="7"/>
                    <a:pt x="14" y="7"/>
                    <a:pt x="13" y="5"/>
                  </a:cubicBezTo>
                  <a:cubicBezTo>
                    <a:pt x="12" y="3"/>
                    <a:pt x="12" y="2"/>
                    <a:pt x="12" y="0"/>
                  </a:cubicBezTo>
                  <a:cubicBezTo>
                    <a:pt x="9" y="0"/>
                    <a:pt x="7" y="1"/>
                    <a:pt x="4" y="3"/>
                  </a:cubicBezTo>
                  <a:cubicBezTo>
                    <a:pt x="3" y="3"/>
                    <a:pt x="2" y="4"/>
                    <a:pt x="0" y="5"/>
                  </a:cubicBezTo>
                  <a:cubicBezTo>
                    <a:pt x="5" y="8"/>
                    <a:pt x="11" y="9"/>
                    <a:pt x="16" y="9"/>
                  </a:cubicBezTo>
                  <a:cubicBezTo>
                    <a:pt x="18" y="9"/>
                    <a:pt x="20" y="9"/>
                    <a:pt x="21"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29">
              <a:extLst>
                <a:ext uri="{FF2B5EF4-FFF2-40B4-BE49-F238E27FC236}">
                  <a16:creationId xmlns:a16="http://schemas.microsoft.com/office/drawing/2014/main" id="{64E2F63F-E496-4684-C12E-08289BF83AC9}"/>
                </a:ext>
              </a:extLst>
            </p:cNvPr>
            <p:cNvSpPr/>
            <p:nvPr/>
          </p:nvSpPr>
          <p:spPr>
            <a:xfrm>
              <a:off x="68405" y="-1225295"/>
              <a:ext cx="2880" cy="1080"/>
            </a:xfrm>
            <a:custGeom>
              <a:avLst/>
              <a:gdLst/>
              <a:ahLst/>
              <a:cxnLst/>
              <a:rect l="l" t="t" r="r" b="b"/>
              <a:pathLst>
                <a:path w="8" h="3" extrusionOk="0">
                  <a:moveTo>
                    <a:pt x="3" y="2"/>
                  </a:moveTo>
                  <a:lnTo>
                    <a:pt x="2" y="2"/>
                  </a:lnTo>
                  <a:cubicBezTo>
                    <a:pt x="1" y="2"/>
                    <a:pt x="1" y="2"/>
                    <a:pt x="0" y="2"/>
                  </a:cubicBezTo>
                  <a:lnTo>
                    <a:pt x="7" y="2"/>
                  </a:lnTo>
                  <a:lnTo>
                    <a:pt x="7" y="1"/>
                  </a:lnTo>
                  <a:lnTo>
                    <a:pt x="7" y="0"/>
                  </a:lnTo>
                  <a:lnTo>
                    <a:pt x="3"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29">
              <a:extLst>
                <a:ext uri="{FF2B5EF4-FFF2-40B4-BE49-F238E27FC236}">
                  <a16:creationId xmlns:a16="http://schemas.microsoft.com/office/drawing/2014/main" id="{B6005E7D-E19C-8ABA-ED69-E0248FB41908}"/>
                </a:ext>
              </a:extLst>
            </p:cNvPr>
            <p:cNvSpPr/>
            <p:nvPr/>
          </p:nvSpPr>
          <p:spPr>
            <a:xfrm>
              <a:off x="64805" y="-1227815"/>
              <a:ext cx="6120" cy="3960"/>
            </a:xfrm>
            <a:custGeom>
              <a:avLst/>
              <a:gdLst/>
              <a:ahLst/>
              <a:cxnLst/>
              <a:rect l="l" t="t" r="r" b="b"/>
              <a:pathLst>
                <a:path w="17" h="11" extrusionOk="0">
                  <a:moveTo>
                    <a:pt x="16" y="8"/>
                  </a:moveTo>
                  <a:lnTo>
                    <a:pt x="16" y="7"/>
                  </a:lnTo>
                  <a:cubicBezTo>
                    <a:pt x="15" y="5"/>
                    <a:pt x="13" y="3"/>
                    <a:pt x="11" y="2"/>
                  </a:cubicBezTo>
                  <a:cubicBezTo>
                    <a:pt x="9" y="1"/>
                    <a:pt x="6" y="0"/>
                    <a:pt x="4" y="0"/>
                  </a:cubicBezTo>
                  <a:cubicBezTo>
                    <a:pt x="3" y="0"/>
                    <a:pt x="1" y="0"/>
                    <a:pt x="0" y="1"/>
                  </a:cubicBezTo>
                  <a:cubicBezTo>
                    <a:pt x="0" y="3"/>
                    <a:pt x="0" y="4"/>
                    <a:pt x="1" y="6"/>
                  </a:cubicBezTo>
                  <a:cubicBezTo>
                    <a:pt x="2" y="8"/>
                    <a:pt x="3" y="8"/>
                    <a:pt x="5" y="9"/>
                  </a:cubicBezTo>
                  <a:cubicBezTo>
                    <a:pt x="7" y="10"/>
                    <a:pt x="7" y="10"/>
                    <a:pt x="9" y="10"/>
                  </a:cubicBezTo>
                  <a:cubicBezTo>
                    <a:pt x="10" y="10"/>
                    <a:pt x="10" y="10"/>
                    <a:pt x="11" y="10"/>
                  </a:cubicBezTo>
                  <a:cubicBezTo>
                    <a:pt x="12" y="10"/>
                    <a:pt x="12" y="10"/>
                    <a:pt x="13" y="10"/>
                  </a:cubicBezTo>
                  <a:lnTo>
                    <a:pt x="16" y="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29">
              <a:extLst>
                <a:ext uri="{FF2B5EF4-FFF2-40B4-BE49-F238E27FC236}">
                  <a16:creationId xmlns:a16="http://schemas.microsoft.com/office/drawing/2014/main" id="{FEA6B87D-8538-DA20-C8D4-CD8A3635E521}"/>
                </a:ext>
              </a:extLst>
            </p:cNvPr>
            <p:cNvSpPr/>
            <p:nvPr/>
          </p:nvSpPr>
          <p:spPr>
            <a:xfrm>
              <a:off x="70205" y="-1180655"/>
              <a:ext cx="4320" cy="2520"/>
            </a:xfrm>
            <a:custGeom>
              <a:avLst/>
              <a:gdLst/>
              <a:ahLst/>
              <a:cxnLst/>
              <a:rect l="l" t="t" r="r" b="b"/>
              <a:pathLst>
                <a:path w="12" h="7" extrusionOk="0">
                  <a:moveTo>
                    <a:pt x="11" y="6"/>
                  </a:moveTo>
                  <a:cubicBezTo>
                    <a:pt x="10" y="6"/>
                    <a:pt x="10" y="5"/>
                    <a:pt x="10" y="5"/>
                  </a:cubicBezTo>
                  <a:cubicBezTo>
                    <a:pt x="9" y="4"/>
                    <a:pt x="8" y="3"/>
                    <a:pt x="7" y="2"/>
                  </a:cubicBezTo>
                  <a:cubicBezTo>
                    <a:pt x="5" y="1"/>
                    <a:pt x="2" y="0"/>
                    <a:pt x="0" y="0"/>
                  </a:cubicBezTo>
                  <a:lnTo>
                    <a:pt x="2" y="2"/>
                  </a:lnTo>
                  <a:cubicBezTo>
                    <a:pt x="3" y="2"/>
                    <a:pt x="4" y="3"/>
                    <a:pt x="5" y="3"/>
                  </a:cubicBezTo>
                  <a:cubicBezTo>
                    <a:pt x="7" y="4"/>
                    <a:pt x="9" y="5"/>
                    <a:pt x="11"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 name="Google Shape;897;p29">
              <a:extLst>
                <a:ext uri="{FF2B5EF4-FFF2-40B4-BE49-F238E27FC236}">
                  <a16:creationId xmlns:a16="http://schemas.microsoft.com/office/drawing/2014/main" id="{23CF0496-43BD-EB5A-AFFF-1D0F9229ED3E}"/>
                </a:ext>
              </a:extLst>
            </p:cNvPr>
            <p:cNvSpPr/>
            <p:nvPr/>
          </p:nvSpPr>
          <p:spPr>
            <a:xfrm>
              <a:off x="1220765" y="-620135"/>
              <a:ext cx="38160" cy="57960"/>
            </a:xfrm>
            <a:custGeom>
              <a:avLst/>
              <a:gdLst/>
              <a:ahLst/>
              <a:cxnLst/>
              <a:rect l="l" t="t" r="r" b="b"/>
              <a:pathLst>
                <a:path w="106" h="161" extrusionOk="0">
                  <a:moveTo>
                    <a:pt x="5" y="160"/>
                  </a:moveTo>
                  <a:cubicBezTo>
                    <a:pt x="34" y="151"/>
                    <a:pt x="50" y="119"/>
                    <a:pt x="67" y="97"/>
                  </a:cubicBezTo>
                  <a:cubicBezTo>
                    <a:pt x="84" y="75"/>
                    <a:pt x="105" y="36"/>
                    <a:pt x="100" y="4"/>
                  </a:cubicBezTo>
                  <a:cubicBezTo>
                    <a:pt x="100" y="3"/>
                    <a:pt x="100" y="3"/>
                    <a:pt x="100" y="2"/>
                  </a:cubicBezTo>
                  <a:cubicBezTo>
                    <a:pt x="100" y="1"/>
                    <a:pt x="99" y="1"/>
                    <a:pt x="99" y="1"/>
                  </a:cubicBezTo>
                  <a:cubicBezTo>
                    <a:pt x="98" y="0"/>
                    <a:pt x="97" y="0"/>
                    <a:pt x="97" y="0"/>
                  </a:cubicBezTo>
                  <a:cubicBezTo>
                    <a:pt x="96" y="0"/>
                    <a:pt x="96" y="0"/>
                    <a:pt x="95" y="1"/>
                  </a:cubicBezTo>
                  <a:lnTo>
                    <a:pt x="94" y="2"/>
                  </a:lnTo>
                  <a:cubicBezTo>
                    <a:pt x="93" y="3"/>
                    <a:pt x="93" y="3"/>
                    <a:pt x="93" y="4"/>
                  </a:cubicBezTo>
                  <a:cubicBezTo>
                    <a:pt x="84" y="38"/>
                    <a:pt x="60" y="68"/>
                    <a:pt x="41" y="97"/>
                  </a:cubicBezTo>
                  <a:cubicBezTo>
                    <a:pt x="29" y="116"/>
                    <a:pt x="15" y="136"/>
                    <a:pt x="1" y="154"/>
                  </a:cubicBezTo>
                  <a:lnTo>
                    <a:pt x="1" y="155"/>
                  </a:lnTo>
                  <a:lnTo>
                    <a:pt x="0" y="156"/>
                  </a:lnTo>
                  <a:cubicBezTo>
                    <a:pt x="0" y="157"/>
                    <a:pt x="1" y="158"/>
                    <a:pt x="1" y="158"/>
                  </a:cubicBezTo>
                  <a:cubicBezTo>
                    <a:pt x="1" y="159"/>
                    <a:pt x="2" y="160"/>
                    <a:pt x="2" y="160"/>
                  </a:cubicBezTo>
                  <a:cubicBezTo>
                    <a:pt x="3" y="160"/>
                    <a:pt x="4" y="160"/>
                    <a:pt x="4" y="160"/>
                  </a:cubicBezTo>
                  <a:cubicBezTo>
                    <a:pt x="5" y="160"/>
                    <a:pt x="5" y="160"/>
                    <a:pt x="5" y="16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 name="Google Shape;898;p29">
              <a:extLst>
                <a:ext uri="{FF2B5EF4-FFF2-40B4-BE49-F238E27FC236}">
                  <a16:creationId xmlns:a16="http://schemas.microsoft.com/office/drawing/2014/main" id="{706450E2-81FD-DF4E-319D-D1B2DEC6F997}"/>
                </a:ext>
              </a:extLst>
            </p:cNvPr>
            <p:cNvSpPr/>
            <p:nvPr/>
          </p:nvSpPr>
          <p:spPr>
            <a:xfrm>
              <a:off x="1165325" y="-535535"/>
              <a:ext cx="29520" cy="24120"/>
            </a:xfrm>
            <a:custGeom>
              <a:avLst/>
              <a:gdLst/>
              <a:ahLst/>
              <a:cxnLst/>
              <a:rect l="l" t="t" r="r" b="b"/>
              <a:pathLst>
                <a:path w="82" h="67" extrusionOk="0">
                  <a:moveTo>
                    <a:pt x="0" y="60"/>
                  </a:moveTo>
                  <a:lnTo>
                    <a:pt x="0" y="61"/>
                  </a:lnTo>
                  <a:cubicBezTo>
                    <a:pt x="0" y="62"/>
                    <a:pt x="0" y="63"/>
                    <a:pt x="0" y="64"/>
                  </a:cubicBezTo>
                  <a:cubicBezTo>
                    <a:pt x="1" y="64"/>
                    <a:pt x="1" y="64"/>
                    <a:pt x="2" y="65"/>
                  </a:cubicBezTo>
                  <a:cubicBezTo>
                    <a:pt x="3" y="65"/>
                    <a:pt x="4" y="66"/>
                    <a:pt x="4" y="66"/>
                  </a:cubicBezTo>
                  <a:cubicBezTo>
                    <a:pt x="5" y="66"/>
                    <a:pt x="6" y="66"/>
                    <a:pt x="6" y="66"/>
                  </a:cubicBezTo>
                  <a:cubicBezTo>
                    <a:pt x="9" y="64"/>
                    <a:pt x="12" y="63"/>
                    <a:pt x="15" y="61"/>
                  </a:cubicBezTo>
                  <a:cubicBezTo>
                    <a:pt x="39" y="47"/>
                    <a:pt x="61" y="28"/>
                    <a:pt x="79" y="7"/>
                  </a:cubicBezTo>
                  <a:cubicBezTo>
                    <a:pt x="81" y="4"/>
                    <a:pt x="79" y="0"/>
                    <a:pt x="75" y="2"/>
                  </a:cubicBezTo>
                  <a:cubicBezTo>
                    <a:pt x="61" y="11"/>
                    <a:pt x="45" y="18"/>
                    <a:pt x="31" y="28"/>
                  </a:cubicBezTo>
                  <a:cubicBezTo>
                    <a:pt x="20" y="36"/>
                    <a:pt x="4" y="48"/>
                    <a:pt x="0" y="6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29">
              <a:extLst>
                <a:ext uri="{FF2B5EF4-FFF2-40B4-BE49-F238E27FC236}">
                  <a16:creationId xmlns:a16="http://schemas.microsoft.com/office/drawing/2014/main" id="{2786C52E-00FC-9B1A-4B88-FE34DA98ADCF}"/>
                </a:ext>
              </a:extLst>
            </p:cNvPr>
            <p:cNvSpPr/>
            <p:nvPr/>
          </p:nvSpPr>
          <p:spPr>
            <a:xfrm>
              <a:off x="752045" y="-497015"/>
              <a:ext cx="393480" cy="61920"/>
            </a:xfrm>
            <a:custGeom>
              <a:avLst/>
              <a:gdLst/>
              <a:ahLst/>
              <a:cxnLst/>
              <a:rect l="l" t="t" r="r" b="b"/>
              <a:pathLst>
                <a:path w="1093" h="172" extrusionOk="0">
                  <a:moveTo>
                    <a:pt x="745" y="124"/>
                  </a:moveTo>
                  <a:cubicBezTo>
                    <a:pt x="792" y="123"/>
                    <a:pt x="841" y="98"/>
                    <a:pt x="886" y="87"/>
                  </a:cubicBezTo>
                  <a:cubicBezTo>
                    <a:pt x="958" y="70"/>
                    <a:pt x="1021" y="28"/>
                    <a:pt x="1090" y="5"/>
                  </a:cubicBezTo>
                  <a:lnTo>
                    <a:pt x="1091" y="5"/>
                  </a:lnTo>
                  <a:cubicBezTo>
                    <a:pt x="1091" y="4"/>
                    <a:pt x="1091" y="4"/>
                    <a:pt x="1091" y="4"/>
                  </a:cubicBezTo>
                  <a:cubicBezTo>
                    <a:pt x="1092" y="3"/>
                    <a:pt x="1092" y="3"/>
                    <a:pt x="1092" y="2"/>
                  </a:cubicBezTo>
                  <a:lnTo>
                    <a:pt x="1091" y="1"/>
                  </a:lnTo>
                  <a:lnTo>
                    <a:pt x="1091" y="0"/>
                  </a:lnTo>
                  <a:lnTo>
                    <a:pt x="1090" y="0"/>
                  </a:lnTo>
                  <a:cubicBezTo>
                    <a:pt x="1048" y="5"/>
                    <a:pt x="1000" y="34"/>
                    <a:pt x="959" y="47"/>
                  </a:cubicBezTo>
                  <a:cubicBezTo>
                    <a:pt x="918" y="60"/>
                    <a:pt x="871" y="71"/>
                    <a:pt x="827" y="83"/>
                  </a:cubicBezTo>
                  <a:cubicBezTo>
                    <a:pt x="771" y="97"/>
                    <a:pt x="714" y="106"/>
                    <a:pt x="656" y="112"/>
                  </a:cubicBezTo>
                  <a:cubicBezTo>
                    <a:pt x="620" y="118"/>
                    <a:pt x="585" y="122"/>
                    <a:pt x="549" y="123"/>
                  </a:cubicBezTo>
                  <a:cubicBezTo>
                    <a:pt x="473" y="119"/>
                    <a:pt x="398" y="133"/>
                    <a:pt x="323" y="139"/>
                  </a:cubicBezTo>
                  <a:cubicBezTo>
                    <a:pt x="216" y="148"/>
                    <a:pt x="107" y="128"/>
                    <a:pt x="2" y="146"/>
                  </a:cubicBezTo>
                  <a:lnTo>
                    <a:pt x="1" y="146"/>
                  </a:lnTo>
                  <a:lnTo>
                    <a:pt x="0" y="147"/>
                  </a:lnTo>
                  <a:cubicBezTo>
                    <a:pt x="0" y="148"/>
                    <a:pt x="0" y="148"/>
                    <a:pt x="0" y="149"/>
                  </a:cubicBezTo>
                  <a:lnTo>
                    <a:pt x="0" y="150"/>
                  </a:lnTo>
                  <a:cubicBezTo>
                    <a:pt x="1" y="150"/>
                    <a:pt x="1" y="151"/>
                    <a:pt x="1" y="151"/>
                  </a:cubicBezTo>
                  <a:lnTo>
                    <a:pt x="2" y="151"/>
                  </a:lnTo>
                  <a:cubicBezTo>
                    <a:pt x="115" y="171"/>
                    <a:pt x="228" y="159"/>
                    <a:pt x="342" y="162"/>
                  </a:cubicBezTo>
                  <a:cubicBezTo>
                    <a:pt x="381" y="162"/>
                    <a:pt x="419" y="151"/>
                    <a:pt x="458" y="150"/>
                  </a:cubicBezTo>
                  <a:cubicBezTo>
                    <a:pt x="505" y="148"/>
                    <a:pt x="559" y="152"/>
                    <a:pt x="605" y="141"/>
                  </a:cubicBezTo>
                  <a:cubicBezTo>
                    <a:pt x="651" y="131"/>
                    <a:pt x="698" y="126"/>
                    <a:pt x="745" y="1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29">
              <a:extLst>
                <a:ext uri="{FF2B5EF4-FFF2-40B4-BE49-F238E27FC236}">
                  <a16:creationId xmlns:a16="http://schemas.microsoft.com/office/drawing/2014/main" id="{978373D7-8805-6BC9-E26B-10B584CF402D}"/>
                </a:ext>
              </a:extLst>
            </p:cNvPr>
            <p:cNvSpPr/>
            <p:nvPr/>
          </p:nvSpPr>
          <p:spPr>
            <a:xfrm>
              <a:off x="1018805" y="-530855"/>
              <a:ext cx="192240" cy="92160"/>
            </a:xfrm>
            <a:custGeom>
              <a:avLst/>
              <a:gdLst/>
              <a:ahLst/>
              <a:cxnLst/>
              <a:rect l="l" t="t" r="r" b="b"/>
              <a:pathLst>
                <a:path w="534" h="256" extrusionOk="0">
                  <a:moveTo>
                    <a:pt x="531" y="0"/>
                  </a:moveTo>
                  <a:cubicBezTo>
                    <a:pt x="435" y="68"/>
                    <a:pt x="342" y="145"/>
                    <a:pt x="227" y="181"/>
                  </a:cubicBezTo>
                  <a:cubicBezTo>
                    <a:pt x="166" y="200"/>
                    <a:pt x="104" y="216"/>
                    <a:pt x="41" y="228"/>
                  </a:cubicBezTo>
                  <a:cubicBezTo>
                    <a:pt x="26" y="231"/>
                    <a:pt x="11" y="232"/>
                    <a:pt x="2" y="246"/>
                  </a:cubicBezTo>
                  <a:cubicBezTo>
                    <a:pt x="0" y="250"/>
                    <a:pt x="4" y="255"/>
                    <a:pt x="8" y="253"/>
                  </a:cubicBezTo>
                  <a:cubicBezTo>
                    <a:pt x="29" y="240"/>
                    <a:pt x="60" y="245"/>
                    <a:pt x="82" y="240"/>
                  </a:cubicBezTo>
                  <a:cubicBezTo>
                    <a:pt x="111" y="235"/>
                    <a:pt x="139" y="230"/>
                    <a:pt x="167" y="222"/>
                  </a:cubicBezTo>
                  <a:cubicBezTo>
                    <a:pt x="215" y="209"/>
                    <a:pt x="261" y="191"/>
                    <a:pt x="305" y="168"/>
                  </a:cubicBezTo>
                  <a:cubicBezTo>
                    <a:pt x="316" y="163"/>
                    <a:pt x="327" y="157"/>
                    <a:pt x="337" y="150"/>
                  </a:cubicBezTo>
                  <a:cubicBezTo>
                    <a:pt x="409" y="109"/>
                    <a:pt x="474" y="59"/>
                    <a:pt x="532" y="2"/>
                  </a:cubicBezTo>
                  <a:cubicBezTo>
                    <a:pt x="533" y="2"/>
                    <a:pt x="533" y="2"/>
                    <a:pt x="533" y="2"/>
                  </a:cubicBezTo>
                  <a:cubicBezTo>
                    <a:pt x="533" y="1"/>
                    <a:pt x="533" y="1"/>
                    <a:pt x="533" y="1"/>
                  </a:cubicBezTo>
                  <a:lnTo>
                    <a:pt x="533" y="0"/>
                  </a:lnTo>
                  <a:lnTo>
                    <a:pt x="532" y="0"/>
                  </a:lnTo>
                  <a:cubicBezTo>
                    <a:pt x="531" y="0"/>
                    <a:pt x="531" y="0"/>
                    <a:pt x="53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29">
              <a:extLst>
                <a:ext uri="{FF2B5EF4-FFF2-40B4-BE49-F238E27FC236}">
                  <a16:creationId xmlns:a16="http://schemas.microsoft.com/office/drawing/2014/main" id="{6C9F04ED-E4ED-8FED-5854-3005049625D8}"/>
                </a:ext>
              </a:extLst>
            </p:cNvPr>
            <p:cNvSpPr/>
            <p:nvPr/>
          </p:nvSpPr>
          <p:spPr>
            <a:xfrm>
              <a:off x="978845" y="-459575"/>
              <a:ext cx="153720" cy="37080"/>
            </a:xfrm>
            <a:custGeom>
              <a:avLst/>
              <a:gdLst/>
              <a:ahLst/>
              <a:cxnLst/>
              <a:rect l="l" t="t" r="r" b="b"/>
              <a:pathLst>
                <a:path w="427" h="103" extrusionOk="0">
                  <a:moveTo>
                    <a:pt x="422" y="1"/>
                  </a:moveTo>
                  <a:cubicBezTo>
                    <a:pt x="388" y="23"/>
                    <a:pt x="343" y="27"/>
                    <a:pt x="305" y="40"/>
                  </a:cubicBezTo>
                  <a:cubicBezTo>
                    <a:pt x="272" y="52"/>
                    <a:pt x="238" y="60"/>
                    <a:pt x="203" y="63"/>
                  </a:cubicBezTo>
                  <a:cubicBezTo>
                    <a:pt x="136" y="65"/>
                    <a:pt x="70" y="74"/>
                    <a:pt x="4" y="90"/>
                  </a:cubicBezTo>
                  <a:cubicBezTo>
                    <a:pt x="1" y="90"/>
                    <a:pt x="0" y="96"/>
                    <a:pt x="4" y="96"/>
                  </a:cubicBezTo>
                  <a:cubicBezTo>
                    <a:pt x="83" y="102"/>
                    <a:pt x="172" y="85"/>
                    <a:pt x="249" y="69"/>
                  </a:cubicBezTo>
                  <a:cubicBezTo>
                    <a:pt x="290" y="61"/>
                    <a:pt x="329" y="42"/>
                    <a:pt x="369" y="30"/>
                  </a:cubicBezTo>
                  <a:cubicBezTo>
                    <a:pt x="381" y="27"/>
                    <a:pt x="394" y="22"/>
                    <a:pt x="405" y="16"/>
                  </a:cubicBezTo>
                  <a:cubicBezTo>
                    <a:pt x="412" y="12"/>
                    <a:pt x="418" y="8"/>
                    <a:pt x="424" y="3"/>
                  </a:cubicBezTo>
                  <a:cubicBezTo>
                    <a:pt x="426" y="2"/>
                    <a:pt x="423" y="0"/>
                    <a:pt x="422"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29">
              <a:extLst>
                <a:ext uri="{FF2B5EF4-FFF2-40B4-BE49-F238E27FC236}">
                  <a16:creationId xmlns:a16="http://schemas.microsoft.com/office/drawing/2014/main" id="{A9B904D3-19B2-F2E8-BA58-13C6368BE2C9}"/>
                </a:ext>
              </a:extLst>
            </p:cNvPr>
            <p:cNvSpPr/>
            <p:nvPr/>
          </p:nvSpPr>
          <p:spPr>
            <a:xfrm>
              <a:off x="940325" y="-421775"/>
              <a:ext cx="132480" cy="15120"/>
            </a:xfrm>
            <a:custGeom>
              <a:avLst/>
              <a:gdLst/>
              <a:ahLst/>
              <a:cxnLst/>
              <a:rect l="l" t="t" r="r" b="b"/>
              <a:pathLst>
                <a:path w="368" h="42" extrusionOk="0">
                  <a:moveTo>
                    <a:pt x="364" y="0"/>
                  </a:moveTo>
                  <a:cubicBezTo>
                    <a:pt x="339" y="14"/>
                    <a:pt x="291" y="11"/>
                    <a:pt x="263" y="15"/>
                  </a:cubicBezTo>
                  <a:cubicBezTo>
                    <a:pt x="226" y="21"/>
                    <a:pt x="189" y="24"/>
                    <a:pt x="152" y="24"/>
                  </a:cubicBezTo>
                  <a:cubicBezTo>
                    <a:pt x="118" y="24"/>
                    <a:pt x="85" y="30"/>
                    <a:pt x="51" y="28"/>
                  </a:cubicBezTo>
                  <a:cubicBezTo>
                    <a:pt x="46" y="27"/>
                    <a:pt x="41" y="26"/>
                    <a:pt x="36" y="26"/>
                  </a:cubicBezTo>
                  <a:cubicBezTo>
                    <a:pt x="24" y="26"/>
                    <a:pt x="13" y="29"/>
                    <a:pt x="2" y="35"/>
                  </a:cubicBezTo>
                  <a:cubicBezTo>
                    <a:pt x="0" y="36"/>
                    <a:pt x="1" y="41"/>
                    <a:pt x="4" y="40"/>
                  </a:cubicBezTo>
                  <a:cubicBezTo>
                    <a:pt x="31" y="35"/>
                    <a:pt x="58" y="33"/>
                    <a:pt x="85" y="33"/>
                  </a:cubicBezTo>
                  <a:cubicBezTo>
                    <a:pt x="96" y="33"/>
                    <a:pt x="107" y="34"/>
                    <a:pt x="118" y="34"/>
                  </a:cubicBezTo>
                  <a:cubicBezTo>
                    <a:pt x="123" y="34"/>
                    <a:pt x="127" y="34"/>
                    <a:pt x="132" y="34"/>
                  </a:cubicBezTo>
                  <a:cubicBezTo>
                    <a:pt x="163" y="34"/>
                    <a:pt x="194" y="33"/>
                    <a:pt x="225" y="29"/>
                  </a:cubicBezTo>
                  <a:cubicBezTo>
                    <a:pt x="265" y="25"/>
                    <a:pt x="334" y="27"/>
                    <a:pt x="366" y="4"/>
                  </a:cubicBezTo>
                  <a:cubicBezTo>
                    <a:pt x="367" y="4"/>
                    <a:pt x="367" y="4"/>
                    <a:pt x="367" y="3"/>
                  </a:cubicBezTo>
                  <a:lnTo>
                    <a:pt x="367" y="2"/>
                  </a:lnTo>
                  <a:lnTo>
                    <a:pt x="367" y="1"/>
                  </a:lnTo>
                  <a:cubicBezTo>
                    <a:pt x="367" y="0"/>
                    <a:pt x="367" y="0"/>
                    <a:pt x="366" y="0"/>
                  </a:cubicBezTo>
                  <a:lnTo>
                    <a:pt x="365" y="0"/>
                  </a:lnTo>
                  <a:lnTo>
                    <a:pt x="364"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 name="Google Shape;903;p29">
              <a:extLst>
                <a:ext uri="{FF2B5EF4-FFF2-40B4-BE49-F238E27FC236}">
                  <a16:creationId xmlns:a16="http://schemas.microsoft.com/office/drawing/2014/main" id="{E3228D1A-444B-AFC9-56D2-49ABBC5E8DAC}"/>
                </a:ext>
              </a:extLst>
            </p:cNvPr>
            <p:cNvSpPr/>
            <p:nvPr/>
          </p:nvSpPr>
          <p:spPr>
            <a:xfrm>
              <a:off x="948245" y="-407375"/>
              <a:ext cx="78480" cy="10440"/>
            </a:xfrm>
            <a:custGeom>
              <a:avLst/>
              <a:gdLst/>
              <a:ahLst/>
              <a:cxnLst/>
              <a:rect l="l" t="t" r="r" b="b"/>
              <a:pathLst>
                <a:path w="218" h="29" extrusionOk="0">
                  <a:moveTo>
                    <a:pt x="211" y="9"/>
                  </a:moveTo>
                  <a:cubicBezTo>
                    <a:pt x="155" y="9"/>
                    <a:pt x="97" y="5"/>
                    <a:pt x="41" y="2"/>
                  </a:cubicBezTo>
                  <a:cubicBezTo>
                    <a:pt x="25" y="2"/>
                    <a:pt x="2" y="0"/>
                    <a:pt x="0" y="22"/>
                  </a:cubicBezTo>
                  <a:cubicBezTo>
                    <a:pt x="0" y="23"/>
                    <a:pt x="0" y="24"/>
                    <a:pt x="1" y="25"/>
                  </a:cubicBezTo>
                  <a:cubicBezTo>
                    <a:pt x="2" y="26"/>
                    <a:pt x="2" y="27"/>
                    <a:pt x="3" y="27"/>
                  </a:cubicBezTo>
                  <a:cubicBezTo>
                    <a:pt x="4" y="28"/>
                    <a:pt x="5" y="28"/>
                    <a:pt x="6" y="28"/>
                  </a:cubicBezTo>
                  <a:cubicBezTo>
                    <a:pt x="7" y="28"/>
                    <a:pt x="8" y="28"/>
                    <a:pt x="8" y="27"/>
                  </a:cubicBezTo>
                  <a:cubicBezTo>
                    <a:pt x="19" y="25"/>
                    <a:pt x="30" y="24"/>
                    <a:pt x="42" y="24"/>
                  </a:cubicBezTo>
                  <a:cubicBezTo>
                    <a:pt x="48" y="24"/>
                    <a:pt x="54" y="24"/>
                    <a:pt x="61" y="25"/>
                  </a:cubicBezTo>
                  <a:cubicBezTo>
                    <a:pt x="77" y="25"/>
                    <a:pt x="93" y="25"/>
                    <a:pt x="109" y="25"/>
                  </a:cubicBezTo>
                  <a:cubicBezTo>
                    <a:pt x="143" y="23"/>
                    <a:pt x="177" y="20"/>
                    <a:pt x="210" y="20"/>
                  </a:cubicBezTo>
                  <a:cubicBezTo>
                    <a:pt x="216" y="18"/>
                    <a:pt x="217" y="9"/>
                    <a:pt x="211"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 name="Google Shape;904;p29">
              <a:extLst>
                <a:ext uri="{FF2B5EF4-FFF2-40B4-BE49-F238E27FC236}">
                  <a16:creationId xmlns:a16="http://schemas.microsoft.com/office/drawing/2014/main" id="{5301BE25-310E-911C-B1F0-25308D7B43BC}"/>
                </a:ext>
              </a:extLst>
            </p:cNvPr>
            <p:cNvSpPr/>
            <p:nvPr/>
          </p:nvSpPr>
          <p:spPr>
            <a:xfrm>
              <a:off x="1198085" y="-645695"/>
              <a:ext cx="85320" cy="146880"/>
            </a:xfrm>
            <a:custGeom>
              <a:avLst/>
              <a:gdLst/>
              <a:ahLst/>
              <a:cxnLst/>
              <a:rect l="l" t="t" r="r" b="b"/>
              <a:pathLst>
                <a:path w="237" h="408" extrusionOk="0">
                  <a:moveTo>
                    <a:pt x="234" y="9"/>
                  </a:moveTo>
                  <a:cubicBezTo>
                    <a:pt x="236" y="5"/>
                    <a:pt x="230" y="0"/>
                    <a:pt x="226" y="3"/>
                  </a:cubicBezTo>
                  <a:cubicBezTo>
                    <a:pt x="205" y="26"/>
                    <a:pt x="202" y="54"/>
                    <a:pt x="192" y="82"/>
                  </a:cubicBezTo>
                  <a:cubicBezTo>
                    <a:pt x="176" y="124"/>
                    <a:pt x="157" y="164"/>
                    <a:pt x="135" y="202"/>
                  </a:cubicBezTo>
                  <a:cubicBezTo>
                    <a:pt x="134" y="203"/>
                    <a:pt x="134" y="204"/>
                    <a:pt x="133" y="205"/>
                  </a:cubicBezTo>
                  <a:cubicBezTo>
                    <a:pt x="98" y="271"/>
                    <a:pt x="54" y="349"/>
                    <a:pt x="1" y="401"/>
                  </a:cubicBezTo>
                  <a:cubicBezTo>
                    <a:pt x="0" y="402"/>
                    <a:pt x="0" y="403"/>
                    <a:pt x="0" y="403"/>
                  </a:cubicBezTo>
                  <a:cubicBezTo>
                    <a:pt x="0" y="404"/>
                    <a:pt x="0" y="404"/>
                    <a:pt x="1" y="405"/>
                  </a:cubicBezTo>
                  <a:cubicBezTo>
                    <a:pt x="1" y="405"/>
                    <a:pt x="1" y="406"/>
                    <a:pt x="2" y="406"/>
                  </a:cubicBezTo>
                  <a:cubicBezTo>
                    <a:pt x="2" y="406"/>
                    <a:pt x="3" y="407"/>
                    <a:pt x="4" y="407"/>
                  </a:cubicBezTo>
                  <a:lnTo>
                    <a:pt x="5" y="406"/>
                  </a:lnTo>
                  <a:lnTo>
                    <a:pt x="6" y="406"/>
                  </a:lnTo>
                  <a:cubicBezTo>
                    <a:pt x="30" y="388"/>
                    <a:pt x="45" y="357"/>
                    <a:pt x="65" y="334"/>
                  </a:cubicBezTo>
                  <a:cubicBezTo>
                    <a:pt x="96" y="300"/>
                    <a:pt x="123" y="262"/>
                    <a:pt x="146" y="221"/>
                  </a:cubicBezTo>
                  <a:cubicBezTo>
                    <a:pt x="148" y="219"/>
                    <a:pt x="149" y="217"/>
                    <a:pt x="150" y="215"/>
                  </a:cubicBezTo>
                  <a:cubicBezTo>
                    <a:pt x="170" y="181"/>
                    <a:pt x="187" y="147"/>
                    <a:pt x="203" y="111"/>
                  </a:cubicBezTo>
                  <a:cubicBezTo>
                    <a:pt x="217" y="78"/>
                    <a:pt x="219" y="42"/>
                    <a:pt x="234"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29">
              <a:extLst>
                <a:ext uri="{FF2B5EF4-FFF2-40B4-BE49-F238E27FC236}">
                  <a16:creationId xmlns:a16="http://schemas.microsoft.com/office/drawing/2014/main" id="{9F7A33AE-1B5F-FD67-5776-196A1A669D8F}"/>
                </a:ext>
              </a:extLst>
            </p:cNvPr>
            <p:cNvSpPr/>
            <p:nvPr/>
          </p:nvSpPr>
          <p:spPr>
            <a:xfrm>
              <a:off x="1268645" y="-672695"/>
              <a:ext cx="32760" cy="93600"/>
            </a:xfrm>
            <a:custGeom>
              <a:avLst/>
              <a:gdLst/>
              <a:ahLst/>
              <a:cxnLst/>
              <a:rect l="l" t="t" r="r" b="b"/>
              <a:pathLst>
                <a:path w="91" h="260" extrusionOk="0">
                  <a:moveTo>
                    <a:pt x="89" y="7"/>
                  </a:moveTo>
                  <a:cubicBezTo>
                    <a:pt x="89" y="3"/>
                    <a:pt x="83" y="0"/>
                    <a:pt x="81" y="4"/>
                  </a:cubicBezTo>
                  <a:cubicBezTo>
                    <a:pt x="69" y="34"/>
                    <a:pt x="60" y="65"/>
                    <a:pt x="54" y="96"/>
                  </a:cubicBezTo>
                  <a:cubicBezTo>
                    <a:pt x="43" y="143"/>
                    <a:pt x="27" y="215"/>
                    <a:pt x="2" y="254"/>
                  </a:cubicBezTo>
                  <a:cubicBezTo>
                    <a:pt x="0" y="256"/>
                    <a:pt x="4" y="259"/>
                    <a:pt x="6" y="257"/>
                  </a:cubicBezTo>
                  <a:cubicBezTo>
                    <a:pt x="38" y="219"/>
                    <a:pt x="49" y="163"/>
                    <a:pt x="63" y="116"/>
                  </a:cubicBezTo>
                  <a:cubicBezTo>
                    <a:pt x="74" y="82"/>
                    <a:pt x="90" y="42"/>
                    <a:pt x="89"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29">
              <a:extLst>
                <a:ext uri="{FF2B5EF4-FFF2-40B4-BE49-F238E27FC236}">
                  <a16:creationId xmlns:a16="http://schemas.microsoft.com/office/drawing/2014/main" id="{AF0B013A-4A37-5E9A-B280-AA7F132CC3B9}"/>
                </a:ext>
              </a:extLst>
            </p:cNvPr>
            <p:cNvSpPr/>
            <p:nvPr/>
          </p:nvSpPr>
          <p:spPr>
            <a:xfrm>
              <a:off x="1276565" y="-695375"/>
              <a:ext cx="42480" cy="124200"/>
            </a:xfrm>
            <a:custGeom>
              <a:avLst/>
              <a:gdLst/>
              <a:ahLst/>
              <a:cxnLst/>
              <a:rect l="l" t="t" r="r" b="b"/>
              <a:pathLst>
                <a:path w="118" h="345" extrusionOk="0">
                  <a:moveTo>
                    <a:pt x="107" y="3"/>
                  </a:moveTo>
                  <a:cubicBezTo>
                    <a:pt x="87" y="51"/>
                    <a:pt x="84" y="101"/>
                    <a:pt x="69" y="151"/>
                  </a:cubicBezTo>
                  <a:cubicBezTo>
                    <a:pt x="52" y="209"/>
                    <a:pt x="35" y="293"/>
                    <a:pt x="0" y="340"/>
                  </a:cubicBezTo>
                  <a:lnTo>
                    <a:pt x="0" y="341"/>
                  </a:lnTo>
                  <a:lnTo>
                    <a:pt x="0" y="342"/>
                  </a:lnTo>
                  <a:lnTo>
                    <a:pt x="0" y="343"/>
                  </a:lnTo>
                  <a:lnTo>
                    <a:pt x="1" y="344"/>
                  </a:lnTo>
                  <a:lnTo>
                    <a:pt x="2" y="344"/>
                  </a:lnTo>
                  <a:lnTo>
                    <a:pt x="3" y="344"/>
                  </a:lnTo>
                  <a:lnTo>
                    <a:pt x="4" y="343"/>
                  </a:lnTo>
                  <a:cubicBezTo>
                    <a:pt x="35" y="308"/>
                    <a:pt x="42" y="262"/>
                    <a:pt x="59" y="219"/>
                  </a:cubicBezTo>
                  <a:cubicBezTo>
                    <a:pt x="68" y="200"/>
                    <a:pt x="78" y="180"/>
                    <a:pt x="85" y="159"/>
                  </a:cubicBezTo>
                  <a:lnTo>
                    <a:pt x="85" y="158"/>
                  </a:lnTo>
                  <a:lnTo>
                    <a:pt x="85" y="157"/>
                  </a:lnTo>
                  <a:lnTo>
                    <a:pt x="86" y="156"/>
                  </a:lnTo>
                  <a:cubicBezTo>
                    <a:pt x="88" y="149"/>
                    <a:pt x="90" y="143"/>
                    <a:pt x="91" y="136"/>
                  </a:cubicBezTo>
                  <a:cubicBezTo>
                    <a:pt x="99" y="93"/>
                    <a:pt x="117" y="50"/>
                    <a:pt x="116" y="6"/>
                  </a:cubicBezTo>
                  <a:cubicBezTo>
                    <a:pt x="116" y="5"/>
                    <a:pt x="116" y="5"/>
                    <a:pt x="116" y="5"/>
                  </a:cubicBezTo>
                  <a:cubicBezTo>
                    <a:pt x="116" y="4"/>
                    <a:pt x="117" y="3"/>
                    <a:pt x="116" y="2"/>
                  </a:cubicBezTo>
                  <a:cubicBezTo>
                    <a:pt x="115" y="1"/>
                    <a:pt x="115" y="1"/>
                    <a:pt x="114" y="0"/>
                  </a:cubicBezTo>
                  <a:cubicBezTo>
                    <a:pt x="113" y="0"/>
                    <a:pt x="112" y="0"/>
                    <a:pt x="111" y="0"/>
                  </a:cubicBezTo>
                  <a:cubicBezTo>
                    <a:pt x="111" y="0"/>
                    <a:pt x="110" y="0"/>
                    <a:pt x="109" y="0"/>
                  </a:cubicBezTo>
                  <a:cubicBezTo>
                    <a:pt x="108" y="1"/>
                    <a:pt x="108" y="1"/>
                    <a:pt x="107" y="2"/>
                  </a:cubicBezTo>
                  <a:lnTo>
                    <a:pt x="107"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29">
              <a:extLst>
                <a:ext uri="{FF2B5EF4-FFF2-40B4-BE49-F238E27FC236}">
                  <a16:creationId xmlns:a16="http://schemas.microsoft.com/office/drawing/2014/main" id="{9651EE2C-C3CB-248F-77AA-BE87B6459169}"/>
                </a:ext>
              </a:extLst>
            </p:cNvPr>
            <p:cNvSpPr/>
            <p:nvPr/>
          </p:nvSpPr>
          <p:spPr>
            <a:xfrm>
              <a:off x="1306445" y="-639215"/>
              <a:ext cx="1080" cy="1440"/>
            </a:xfrm>
            <a:custGeom>
              <a:avLst/>
              <a:gdLst/>
              <a:ahLst/>
              <a:cxnLst/>
              <a:rect l="l" t="t" r="r" b="b"/>
              <a:pathLst>
                <a:path w="3" h="4" extrusionOk="0">
                  <a:moveTo>
                    <a:pt x="2" y="3"/>
                  </a:moveTo>
                  <a:lnTo>
                    <a:pt x="2" y="0"/>
                  </a:lnTo>
                  <a:cubicBezTo>
                    <a:pt x="2" y="0"/>
                    <a:pt x="1" y="0"/>
                    <a:pt x="0" y="1"/>
                  </a:cubicBezTo>
                  <a:cubicBezTo>
                    <a:pt x="1" y="1"/>
                    <a:pt x="1" y="2"/>
                    <a:pt x="1" y="2"/>
                  </a:cubicBezTo>
                  <a:cubicBezTo>
                    <a:pt x="1" y="2"/>
                    <a:pt x="1" y="3"/>
                    <a:pt x="2"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29">
              <a:extLst>
                <a:ext uri="{FF2B5EF4-FFF2-40B4-BE49-F238E27FC236}">
                  <a16:creationId xmlns:a16="http://schemas.microsoft.com/office/drawing/2014/main" id="{0962EE67-6862-45A3-F72A-407A06A2C2F5}"/>
                </a:ext>
              </a:extLst>
            </p:cNvPr>
            <p:cNvSpPr/>
            <p:nvPr/>
          </p:nvSpPr>
          <p:spPr>
            <a:xfrm>
              <a:off x="1087205" y="-1154375"/>
              <a:ext cx="126720" cy="96480"/>
            </a:xfrm>
            <a:custGeom>
              <a:avLst/>
              <a:gdLst/>
              <a:ahLst/>
              <a:cxnLst/>
              <a:rect l="l" t="t" r="r" b="b"/>
              <a:pathLst>
                <a:path w="352" h="268" extrusionOk="0">
                  <a:moveTo>
                    <a:pt x="195" y="118"/>
                  </a:moveTo>
                  <a:cubicBezTo>
                    <a:pt x="222" y="144"/>
                    <a:pt x="248" y="172"/>
                    <a:pt x="276" y="197"/>
                  </a:cubicBezTo>
                  <a:cubicBezTo>
                    <a:pt x="301" y="220"/>
                    <a:pt x="335" y="236"/>
                    <a:pt x="350" y="267"/>
                  </a:cubicBezTo>
                  <a:lnTo>
                    <a:pt x="351" y="267"/>
                  </a:lnTo>
                  <a:cubicBezTo>
                    <a:pt x="349" y="259"/>
                    <a:pt x="346" y="251"/>
                    <a:pt x="342" y="244"/>
                  </a:cubicBezTo>
                  <a:cubicBezTo>
                    <a:pt x="334" y="231"/>
                    <a:pt x="323" y="219"/>
                    <a:pt x="309" y="211"/>
                  </a:cubicBezTo>
                  <a:cubicBezTo>
                    <a:pt x="270" y="183"/>
                    <a:pt x="240" y="142"/>
                    <a:pt x="205" y="107"/>
                  </a:cubicBezTo>
                  <a:cubicBezTo>
                    <a:pt x="175" y="77"/>
                    <a:pt x="135" y="63"/>
                    <a:pt x="100" y="39"/>
                  </a:cubicBezTo>
                  <a:cubicBezTo>
                    <a:pt x="95" y="36"/>
                    <a:pt x="91" y="33"/>
                    <a:pt x="86" y="30"/>
                  </a:cubicBezTo>
                  <a:cubicBezTo>
                    <a:pt x="61" y="16"/>
                    <a:pt x="35" y="6"/>
                    <a:pt x="8" y="0"/>
                  </a:cubicBezTo>
                  <a:cubicBezTo>
                    <a:pt x="7" y="0"/>
                    <a:pt x="6" y="0"/>
                    <a:pt x="6" y="0"/>
                  </a:cubicBezTo>
                  <a:cubicBezTo>
                    <a:pt x="5" y="0"/>
                    <a:pt x="4" y="0"/>
                    <a:pt x="3" y="0"/>
                  </a:cubicBezTo>
                  <a:cubicBezTo>
                    <a:pt x="2" y="1"/>
                    <a:pt x="2" y="2"/>
                    <a:pt x="1" y="3"/>
                  </a:cubicBezTo>
                  <a:cubicBezTo>
                    <a:pt x="0" y="4"/>
                    <a:pt x="0" y="5"/>
                    <a:pt x="0" y="6"/>
                  </a:cubicBezTo>
                  <a:cubicBezTo>
                    <a:pt x="0" y="7"/>
                    <a:pt x="0" y="8"/>
                    <a:pt x="1" y="9"/>
                  </a:cubicBezTo>
                  <a:cubicBezTo>
                    <a:pt x="1" y="9"/>
                    <a:pt x="2" y="10"/>
                    <a:pt x="3" y="11"/>
                  </a:cubicBezTo>
                  <a:cubicBezTo>
                    <a:pt x="62" y="51"/>
                    <a:pt x="141" y="68"/>
                    <a:pt x="195" y="1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29">
              <a:extLst>
                <a:ext uri="{FF2B5EF4-FFF2-40B4-BE49-F238E27FC236}">
                  <a16:creationId xmlns:a16="http://schemas.microsoft.com/office/drawing/2014/main" id="{4BD2BA8F-A691-7FBF-8510-F94708ADA706}"/>
                </a:ext>
              </a:extLst>
            </p:cNvPr>
            <p:cNvSpPr/>
            <p:nvPr/>
          </p:nvSpPr>
          <p:spPr>
            <a:xfrm>
              <a:off x="1027445" y="-1180655"/>
              <a:ext cx="35640" cy="19440"/>
            </a:xfrm>
            <a:custGeom>
              <a:avLst/>
              <a:gdLst/>
              <a:ahLst/>
              <a:cxnLst/>
              <a:rect l="l" t="t" r="r" b="b"/>
              <a:pathLst>
                <a:path w="99" h="54" extrusionOk="0">
                  <a:moveTo>
                    <a:pt x="47" y="36"/>
                  </a:moveTo>
                  <a:cubicBezTo>
                    <a:pt x="60" y="42"/>
                    <a:pt x="79" y="42"/>
                    <a:pt x="89" y="50"/>
                  </a:cubicBezTo>
                  <a:cubicBezTo>
                    <a:pt x="93" y="53"/>
                    <a:pt x="98" y="47"/>
                    <a:pt x="95" y="44"/>
                  </a:cubicBezTo>
                  <a:cubicBezTo>
                    <a:pt x="93" y="42"/>
                    <a:pt x="91" y="40"/>
                    <a:pt x="89" y="39"/>
                  </a:cubicBezTo>
                  <a:cubicBezTo>
                    <a:pt x="86" y="37"/>
                    <a:pt x="84" y="37"/>
                    <a:pt x="81" y="36"/>
                  </a:cubicBezTo>
                  <a:cubicBezTo>
                    <a:pt x="73" y="33"/>
                    <a:pt x="66" y="30"/>
                    <a:pt x="59" y="26"/>
                  </a:cubicBezTo>
                  <a:cubicBezTo>
                    <a:pt x="56" y="24"/>
                    <a:pt x="53" y="22"/>
                    <a:pt x="50" y="20"/>
                  </a:cubicBezTo>
                  <a:cubicBezTo>
                    <a:pt x="36" y="11"/>
                    <a:pt x="19" y="0"/>
                    <a:pt x="2" y="6"/>
                  </a:cubicBezTo>
                  <a:cubicBezTo>
                    <a:pt x="2" y="7"/>
                    <a:pt x="2" y="7"/>
                    <a:pt x="2" y="7"/>
                  </a:cubicBezTo>
                  <a:cubicBezTo>
                    <a:pt x="1" y="7"/>
                    <a:pt x="1" y="8"/>
                    <a:pt x="1" y="8"/>
                  </a:cubicBezTo>
                  <a:cubicBezTo>
                    <a:pt x="0" y="9"/>
                    <a:pt x="0" y="9"/>
                    <a:pt x="0" y="10"/>
                  </a:cubicBezTo>
                  <a:cubicBezTo>
                    <a:pt x="0" y="11"/>
                    <a:pt x="0" y="11"/>
                    <a:pt x="1" y="12"/>
                  </a:cubicBezTo>
                  <a:cubicBezTo>
                    <a:pt x="2" y="12"/>
                    <a:pt x="1" y="13"/>
                    <a:pt x="2" y="14"/>
                  </a:cubicBezTo>
                  <a:cubicBezTo>
                    <a:pt x="16" y="22"/>
                    <a:pt x="32" y="29"/>
                    <a:pt x="47" y="3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29">
              <a:extLst>
                <a:ext uri="{FF2B5EF4-FFF2-40B4-BE49-F238E27FC236}">
                  <a16:creationId xmlns:a16="http://schemas.microsoft.com/office/drawing/2014/main" id="{6B012BD0-41EE-642B-8585-4F630086E7DD}"/>
                </a:ext>
              </a:extLst>
            </p:cNvPr>
            <p:cNvSpPr/>
            <p:nvPr/>
          </p:nvSpPr>
          <p:spPr>
            <a:xfrm>
              <a:off x="688685" y="-1218095"/>
              <a:ext cx="304920" cy="33480"/>
            </a:xfrm>
            <a:custGeom>
              <a:avLst/>
              <a:gdLst/>
              <a:ahLst/>
              <a:cxnLst/>
              <a:rect l="l" t="t" r="r" b="b"/>
              <a:pathLst>
                <a:path w="847" h="93" extrusionOk="0">
                  <a:moveTo>
                    <a:pt x="8" y="23"/>
                  </a:moveTo>
                  <a:cubicBezTo>
                    <a:pt x="78" y="32"/>
                    <a:pt x="150" y="32"/>
                    <a:pt x="220" y="36"/>
                  </a:cubicBezTo>
                  <a:cubicBezTo>
                    <a:pt x="281" y="38"/>
                    <a:pt x="341" y="52"/>
                    <a:pt x="402" y="52"/>
                  </a:cubicBezTo>
                  <a:cubicBezTo>
                    <a:pt x="420" y="51"/>
                    <a:pt x="438" y="51"/>
                    <a:pt x="456" y="51"/>
                  </a:cubicBezTo>
                  <a:cubicBezTo>
                    <a:pt x="517" y="51"/>
                    <a:pt x="579" y="54"/>
                    <a:pt x="640" y="61"/>
                  </a:cubicBezTo>
                  <a:cubicBezTo>
                    <a:pt x="681" y="67"/>
                    <a:pt x="723" y="67"/>
                    <a:pt x="764" y="77"/>
                  </a:cubicBezTo>
                  <a:cubicBezTo>
                    <a:pt x="775" y="79"/>
                    <a:pt x="840" y="83"/>
                    <a:pt x="843" y="90"/>
                  </a:cubicBezTo>
                  <a:cubicBezTo>
                    <a:pt x="843" y="91"/>
                    <a:pt x="843" y="91"/>
                    <a:pt x="843" y="91"/>
                  </a:cubicBezTo>
                  <a:lnTo>
                    <a:pt x="844" y="91"/>
                  </a:lnTo>
                  <a:cubicBezTo>
                    <a:pt x="844" y="92"/>
                    <a:pt x="844" y="92"/>
                    <a:pt x="845" y="92"/>
                  </a:cubicBezTo>
                  <a:lnTo>
                    <a:pt x="846" y="91"/>
                  </a:lnTo>
                  <a:lnTo>
                    <a:pt x="846" y="90"/>
                  </a:lnTo>
                  <a:lnTo>
                    <a:pt x="846" y="87"/>
                  </a:lnTo>
                  <a:lnTo>
                    <a:pt x="846" y="86"/>
                  </a:lnTo>
                  <a:lnTo>
                    <a:pt x="845" y="86"/>
                  </a:lnTo>
                  <a:cubicBezTo>
                    <a:pt x="773" y="59"/>
                    <a:pt x="699" y="57"/>
                    <a:pt x="624" y="44"/>
                  </a:cubicBezTo>
                  <a:cubicBezTo>
                    <a:pt x="549" y="30"/>
                    <a:pt x="468" y="43"/>
                    <a:pt x="392" y="29"/>
                  </a:cubicBezTo>
                  <a:cubicBezTo>
                    <a:pt x="333" y="18"/>
                    <a:pt x="272" y="18"/>
                    <a:pt x="213" y="11"/>
                  </a:cubicBezTo>
                  <a:cubicBezTo>
                    <a:pt x="187" y="9"/>
                    <a:pt x="161" y="8"/>
                    <a:pt x="135" y="8"/>
                  </a:cubicBezTo>
                  <a:cubicBezTo>
                    <a:pt x="128" y="8"/>
                    <a:pt x="122" y="8"/>
                    <a:pt x="115" y="8"/>
                  </a:cubicBezTo>
                  <a:cubicBezTo>
                    <a:pt x="76" y="8"/>
                    <a:pt x="44" y="0"/>
                    <a:pt x="7" y="8"/>
                  </a:cubicBezTo>
                  <a:cubicBezTo>
                    <a:pt x="6" y="8"/>
                    <a:pt x="5" y="8"/>
                    <a:pt x="4" y="9"/>
                  </a:cubicBezTo>
                  <a:cubicBezTo>
                    <a:pt x="2" y="9"/>
                    <a:pt x="2" y="10"/>
                    <a:pt x="1" y="12"/>
                  </a:cubicBezTo>
                  <a:cubicBezTo>
                    <a:pt x="0" y="13"/>
                    <a:pt x="0" y="13"/>
                    <a:pt x="0" y="15"/>
                  </a:cubicBezTo>
                  <a:cubicBezTo>
                    <a:pt x="0" y="16"/>
                    <a:pt x="0" y="17"/>
                    <a:pt x="1" y="19"/>
                  </a:cubicBezTo>
                  <a:cubicBezTo>
                    <a:pt x="2" y="20"/>
                    <a:pt x="2" y="21"/>
                    <a:pt x="4" y="22"/>
                  </a:cubicBezTo>
                  <a:cubicBezTo>
                    <a:pt x="6" y="22"/>
                    <a:pt x="6" y="23"/>
                    <a:pt x="7" y="23"/>
                  </a:cubicBezTo>
                  <a:lnTo>
                    <a:pt x="8" y="2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29">
              <a:extLst>
                <a:ext uri="{FF2B5EF4-FFF2-40B4-BE49-F238E27FC236}">
                  <a16:creationId xmlns:a16="http://schemas.microsoft.com/office/drawing/2014/main" id="{0BAD17D5-F28E-C8AD-0221-D180EEFB1A89}"/>
                </a:ext>
              </a:extLst>
            </p:cNvPr>
            <p:cNvSpPr/>
            <p:nvPr/>
          </p:nvSpPr>
          <p:spPr>
            <a:xfrm>
              <a:off x="389885" y="-1219895"/>
              <a:ext cx="284040" cy="12600"/>
            </a:xfrm>
            <a:custGeom>
              <a:avLst/>
              <a:gdLst/>
              <a:ahLst/>
              <a:cxnLst/>
              <a:rect l="l" t="t" r="r" b="b"/>
              <a:pathLst>
                <a:path w="789" h="35" extrusionOk="0">
                  <a:moveTo>
                    <a:pt x="4" y="10"/>
                  </a:moveTo>
                  <a:cubicBezTo>
                    <a:pt x="85" y="26"/>
                    <a:pt x="172" y="19"/>
                    <a:pt x="255" y="20"/>
                  </a:cubicBezTo>
                  <a:cubicBezTo>
                    <a:pt x="311" y="20"/>
                    <a:pt x="366" y="27"/>
                    <a:pt x="421" y="26"/>
                  </a:cubicBezTo>
                  <a:cubicBezTo>
                    <a:pt x="543" y="23"/>
                    <a:pt x="662" y="34"/>
                    <a:pt x="783" y="29"/>
                  </a:cubicBezTo>
                  <a:cubicBezTo>
                    <a:pt x="788" y="29"/>
                    <a:pt x="788" y="20"/>
                    <a:pt x="783" y="20"/>
                  </a:cubicBezTo>
                  <a:cubicBezTo>
                    <a:pt x="722" y="17"/>
                    <a:pt x="644" y="31"/>
                    <a:pt x="584" y="14"/>
                  </a:cubicBezTo>
                  <a:cubicBezTo>
                    <a:pt x="535" y="0"/>
                    <a:pt x="473" y="8"/>
                    <a:pt x="421" y="7"/>
                  </a:cubicBezTo>
                  <a:cubicBezTo>
                    <a:pt x="284" y="5"/>
                    <a:pt x="144" y="7"/>
                    <a:pt x="5" y="4"/>
                  </a:cubicBezTo>
                  <a:cubicBezTo>
                    <a:pt x="1" y="4"/>
                    <a:pt x="0" y="9"/>
                    <a:pt x="4"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29">
              <a:extLst>
                <a:ext uri="{FF2B5EF4-FFF2-40B4-BE49-F238E27FC236}">
                  <a16:creationId xmlns:a16="http://schemas.microsoft.com/office/drawing/2014/main" id="{943D15AE-4516-C530-81B7-75A6072E590C}"/>
                </a:ext>
              </a:extLst>
            </p:cNvPr>
            <p:cNvSpPr/>
            <p:nvPr/>
          </p:nvSpPr>
          <p:spPr>
            <a:xfrm>
              <a:off x="877685" y="-1183895"/>
              <a:ext cx="216720" cy="55440"/>
            </a:xfrm>
            <a:custGeom>
              <a:avLst/>
              <a:gdLst/>
              <a:ahLst/>
              <a:cxnLst/>
              <a:rect l="l" t="t" r="r" b="b"/>
              <a:pathLst>
                <a:path w="602" h="154" extrusionOk="0">
                  <a:moveTo>
                    <a:pt x="6" y="0"/>
                  </a:moveTo>
                  <a:cubicBezTo>
                    <a:pt x="5" y="0"/>
                    <a:pt x="4" y="0"/>
                    <a:pt x="3" y="1"/>
                  </a:cubicBezTo>
                  <a:cubicBezTo>
                    <a:pt x="2" y="2"/>
                    <a:pt x="2" y="2"/>
                    <a:pt x="1" y="3"/>
                  </a:cubicBezTo>
                  <a:cubicBezTo>
                    <a:pt x="0" y="4"/>
                    <a:pt x="0" y="5"/>
                    <a:pt x="0" y="6"/>
                  </a:cubicBezTo>
                  <a:cubicBezTo>
                    <a:pt x="0" y="7"/>
                    <a:pt x="0" y="8"/>
                    <a:pt x="1" y="9"/>
                  </a:cubicBezTo>
                  <a:cubicBezTo>
                    <a:pt x="2" y="10"/>
                    <a:pt x="2" y="10"/>
                    <a:pt x="3" y="11"/>
                  </a:cubicBezTo>
                  <a:cubicBezTo>
                    <a:pt x="4" y="12"/>
                    <a:pt x="5" y="12"/>
                    <a:pt x="6" y="12"/>
                  </a:cubicBezTo>
                  <a:cubicBezTo>
                    <a:pt x="109" y="26"/>
                    <a:pt x="215" y="35"/>
                    <a:pt x="317" y="58"/>
                  </a:cubicBezTo>
                  <a:cubicBezTo>
                    <a:pt x="366" y="72"/>
                    <a:pt x="415" y="90"/>
                    <a:pt x="462" y="111"/>
                  </a:cubicBezTo>
                  <a:cubicBezTo>
                    <a:pt x="506" y="130"/>
                    <a:pt x="557" y="131"/>
                    <a:pt x="599" y="153"/>
                  </a:cubicBezTo>
                  <a:cubicBezTo>
                    <a:pt x="601" y="153"/>
                    <a:pt x="601" y="152"/>
                    <a:pt x="599" y="151"/>
                  </a:cubicBezTo>
                  <a:cubicBezTo>
                    <a:pt x="565" y="128"/>
                    <a:pt x="521" y="119"/>
                    <a:pt x="481" y="106"/>
                  </a:cubicBezTo>
                  <a:cubicBezTo>
                    <a:pt x="426" y="88"/>
                    <a:pt x="379" y="60"/>
                    <a:pt x="321" y="47"/>
                  </a:cubicBezTo>
                  <a:cubicBezTo>
                    <a:pt x="267" y="35"/>
                    <a:pt x="213" y="29"/>
                    <a:pt x="160" y="18"/>
                  </a:cubicBezTo>
                  <a:cubicBezTo>
                    <a:pt x="114" y="6"/>
                    <a:pt x="67" y="0"/>
                    <a:pt x="20" y="0"/>
                  </a:cubicBezTo>
                  <a:cubicBezTo>
                    <a:pt x="16" y="0"/>
                    <a:pt x="11" y="0"/>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913;p29">
              <a:extLst>
                <a:ext uri="{FF2B5EF4-FFF2-40B4-BE49-F238E27FC236}">
                  <a16:creationId xmlns:a16="http://schemas.microsoft.com/office/drawing/2014/main" id="{1FF2579D-6A26-1202-78F3-CB71BA65B548}"/>
                </a:ext>
              </a:extLst>
            </p:cNvPr>
            <p:cNvSpPr/>
            <p:nvPr/>
          </p:nvSpPr>
          <p:spPr>
            <a:xfrm>
              <a:off x="810365" y="-1188935"/>
              <a:ext cx="33480" cy="6480"/>
            </a:xfrm>
            <a:custGeom>
              <a:avLst/>
              <a:gdLst/>
              <a:ahLst/>
              <a:cxnLst/>
              <a:rect l="l" t="t" r="r" b="b"/>
              <a:pathLst>
                <a:path w="93" h="18" extrusionOk="0">
                  <a:moveTo>
                    <a:pt x="89" y="7"/>
                  </a:moveTo>
                  <a:cubicBezTo>
                    <a:pt x="76" y="7"/>
                    <a:pt x="62" y="5"/>
                    <a:pt x="48" y="3"/>
                  </a:cubicBezTo>
                  <a:cubicBezTo>
                    <a:pt x="41" y="1"/>
                    <a:pt x="33" y="0"/>
                    <a:pt x="26" y="0"/>
                  </a:cubicBezTo>
                  <a:cubicBezTo>
                    <a:pt x="18" y="0"/>
                    <a:pt x="11" y="1"/>
                    <a:pt x="3" y="3"/>
                  </a:cubicBezTo>
                  <a:cubicBezTo>
                    <a:pt x="3" y="3"/>
                    <a:pt x="3" y="2"/>
                    <a:pt x="2" y="3"/>
                  </a:cubicBezTo>
                  <a:cubicBezTo>
                    <a:pt x="1" y="4"/>
                    <a:pt x="2" y="4"/>
                    <a:pt x="1" y="5"/>
                  </a:cubicBezTo>
                  <a:cubicBezTo>
                    <a:pt x="0" y="6"/>
                    <a:pt x="0" y="6"/>
                    <a:pt x="0" y="7"/>
                  </a:cubicBezTo>
                  <a:cubicBezTo>
                    <a:pt x="0" y="8"/>
                    <a:pt x="0" y="8"/>
                    <a:pt x="1" y="9"/>
                  </a:cubicBezTo>
                  <a:cubicBezTo>
                    <a:pt x="2" y="10"/>
                    <a:pt x="1" y="10"/>
                    <a:pt x="2" y="11"/>
                  </a:cubicBezTo>
                  <a:cubicBezTo>
                    <a:pt x="3" y="12"/>
                    <a:pt x="3" y="11"/>
                    <a:pt x="3" y="11"/>
                  </a:cubicBezTo>
                  <a:cubicBezTo>
                    <a:pt x="17" y="14"/>
                    <a:pt x="31" y="15"/>
                    <a:pt x="45" y="16"/>
                  </a:cubicBezTo>
                  <a:cubicBezTo>
                    <a:pt x="52" y="17"/>
                    <a:pt x="59" y="17"/>
                    <a:pt x="67" y="17"/>
                  </a:cubicBezTo>
                  <a:cubicBezTo>
                    <a:pt x="74" y="17"/>
                    <a:pt x="82" y="17"/>
                    <a:pt x="89" y="16"/>
                  </a:cubicBezTo>
                  <a:cubicBezTo>
                    <a:pt x="90" y="15"/>
                    <a:pt x="90" y="15"/>
                    <a:pt x="91" y="14"/>
                  </a:cubicBezTo>
                  <a:cubicBezTo>
                    <a:pt x="92" y="13"/>
                    <a:pt x="92" y="12"/>
                    <a:pt x="92" y="11"/>
                  </a:cubicBezTo>
                  <a:cubicBezTo>
                    <a:pt x="92" y="11"/>
                    <a:pt x="92" y="10"/>
                    <a:pt x="91" y="9"/>
                  </a:cubicBezTo>
                  <a:cubicBezTo>
                    <a:pt x="90" y="8"/>
                    <a:pt x="90" y="8"/>
                    <a:pt x="89"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29">
              <a:extLst>
                <a:ext uri="{FF2B5EF4-FFF2-40B4-BE49-F238E27FC236}">
                  <a16:creationId xmlns:a16="http://schemas.microsoft.com/office/drawing/2014/main" id="{FFE55883-17AF-DE90-B3A9-D0308B15855C}"/>
                </a:ext>
              </a:extLst>
            </p:cNvPr>
            <p:cNvSpPr/>
            <p:nvPr/>
          </p:nvSpPr>
          <p:spPr>
            <a:xfrm>
              <a:off x="596885" y="-1197935"/>
              <a:ext cx="193320" cy="16920"/>
            </a:xfrm>
            <a:custGeom>
              <a:avLst/>
              <a:gdLst/>
              <a:ahLst/>
              <a:cxnLst/>
              <a:rect l="l" t="t" r="r" b="b"/>
              <a:pathLst>
                <a:path w="537" h="47" extrusionOk="0">
                  <a:moveTo>
                    <a:pt x="5" y="8"/>
                  </a:moveTo>
                  <a:cubicBezTo>
                    <a:pt x="5" y="8"/>
                    <a:pt x="5" y="9"/>
                    <a:pt x="4" y="9"/>
                  </a:cubicBezTo>
                  <a:cubicBezTo>
                    <a:pt x="3" y="10"/>
                    <a:pt x="2" y="10"/>
                    <a:pt x="1" y="11"/>
                  </a:cubicBezTo>
                  <a:cubicBezTo>
                    <a:pt x="0" y="13"/>
                    <a:pt x="0" y="14"/>
                    <a:pt x="0" y="15"/>
                  </a:cubicBezTo>
                  <a:cubicBezTo>
                    <a:pt x="0" y="16"/>
                    <a:pt x="0" y="18"/>
                    <a:pt x="1" y="19"/>
                  </a:cubicBezTo>
                  <a:cubicBezTo>
                    <a:pt x="2" y="20"/>
                    <a:pt x="3" y="22"/>
                    <a:pt x="4" y="22"/>
                  </a:cubicBezTo>
                  <a:cubicBezTo>
                    <a:pt x="5" y="23"/>
                    <a:pt x="5" y="22"/>
                    <a:pt x="5" y="22"/>
                  </a:cubicBezTo>
                  <a:cubicBezTo>
                    <a:pt x="91" y="38"/>
                    <a:pt x="184" y="31"/>
                    <a:pt x="271" y="30"/>
                  </a:cubicBezTo>
                  <a:cubicBezTo>
                    <a:pt x="358" y="29"/>
                    <a:pt x="448" y="46"/>
                    <a:pt x="534" y="32"/>
                  </a:cubicBezTo>
                  <a:cubicBezTo>
                    <a:pt x="534" y="32"/>
                    <a:pt x="534" y="31"/>
                    <a:pt x="535" y="31"/>
                  </a:cubicBezTo>
                  <a:cubicBezTo>
                    <a:pt x="535" y="31"/>
                    <a:pt x="536" y="31"/>
                    <a:pt x="536" y="30"/>
                  </a:cubicBezTo>
                  <a:cubicBezTo>
                    <a:pt x="536" y="30"/>
                    <a:pt x="536" y="29"/>
                    <a:pt x="536" y="28"/>
                  </a:cubicBezTo>
                  <a:lnTo>
                    <a:pt x="536" y="27"/>
                  </a:lnTo>
                  <a:cubicBezTo>
                    <a:pt x="536" y="26"/>
                    <a:pt x="535" y="26"/>
                    <a:pt x="535" y="26"/>
                  </a:cubicBezTo>
                  <a:cubicBezTo>
                    <a:pt x="534" y="25"/>
                    <a:pt x="534" y="25"/>
                    <a:pt x="534" y="25"/>
                  </a:cubicBezTo>
                  <a:cubicBezTo>
                    <a:pt x="462" y="16"/>
                    <a:pt x="389" y="11"/>
                    <a:pt x="316" y="11"/>
                  </a:cubicBezTo>
                  <a:cubicBezTo>
                    <a:pt x="308" y="11"/>
                    <a:pt x="300" y="11"/>
                    <a:pt x="292" y="11"/>
                  </a:cubicBezTo>
                  <a:cubicBezTo>
                    <a:pt x="240" y="11"/>
                    <a:pt x="189" y="8"/>
                    <a:pt x="138" y="9"/>
                  </a:cubicBezTo>
                  <a:cubicBezTo>
                    <a:pt x="93" y="9"/>
                    <a:pt x="50" y="0"/>
                    <a:pt x="5"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29">
              <a:extLst>
                <a:ext uri="{FF2B5EF4-FFF2-40B4-BE49-F238E27FC236}">
                  <a16:creationId xmlns:a16="http://schemas.microsoft.com/office/drawing/2014/main" id="{9FEE1621-8A82-33F8-DFDF-ADA30937155E}"/>
                </a:ext>
              </a:extLst>
            </p:cNvPr>
            <p:cNvSpPr/>
            <p:nvPr/>
          </p:nvSpPr>
          <p:spPr>
            <a:xfrm>
              <a:off x="470885" y="-1196855"/>
              <a:ext cx="84240" cy="13320"/>
            </a:xfrm>
            <a:custGeom>
              <a:avLst/>
              <a:gdLst/>
              <a:ahLst/>
              <a:cxnLst/>
              <a:rect l="l" t="t" r="r" b="b"/>
              <a:pathLst>
                <a:path w="234" h="37" extrusionOk="0">
                  <a:moveTo>
                    <a:pt x="103" y="6"/>
                  </a:moveTo>
                  <a:cubicBezTo>
                    <a:pt x="99" y="6"/>
                    <a:pt x="94" y="6"/>
                    <a:pt x="90" y="6"/>
                  </a:cubicBezTo>
                  <a:cubicBezTo>
                    <a:pt x="60" y="6"/>
                    <a:pt x="31" y="9"/>
                    <a:pt x="3" y="16"/>
                  </a:cubicBezTo>
                  <a:lnTo>
                    <a:pt x="2" y="16"/>
                  </a:lnTo>
                  <a:cubicBezTo>
                    <a:pt x="1" y="16"/>
                    <a:pt x="1" y="17"/>
                    <a:pt x="1" y="17"/>
                  </a:cubicBezTo>
                  <a:cubicBezTo>
                    <a:pt x="0" y="18"/>
                    <a:pt x="0" y="19"/>
                    <a:pt x="0" y="19"/>
                  </a:cubicBezTo>
                  <a:cubicBezTo>
                    <a:pt x="0" y="20"/>
                    <a:pt x="0" y="20"/>
                    <a:pt x="1" y="21"/>
                  </a:cubicBezTo>
                  <a:cubicBezTo>
                    <a:pt x="2" y="21"/>
                    <a:pt x="1" y="23"/>
                    <a:pt x="2" y="23"/>
                  </a:cubicBezTo>
                  <a:lnTo>
                    <a:pt x="3" y="23"/>
                  </a:lnTo>
                  <a:cubicBezTo>
                    <a:pt x="39" y="32"/>
                    <a:pt x="75" y="36"/>
                    <a:pt x="112" y="36"/>
                  </a:cubicBezTo>
                  <a:cubicBezTo>
                    <a:pt x="151" y="36"/>
                    <a:pt x="191" y="31"/>
                    <a:pt x="229" y="22"/>
                  </a:cubicBezTo>
                  <a:cubicBezTo>
                    <a:pt x="229" y="21"/>
                    <a:pt x="229" y="21"/>
                    <a:pt x="230" y="21"/>
                  </a:cubicBezTo>
                  <a:cubicBezTo>
                    <a:pt x="231" y="21"/>
                    <a:pt x="231" y="20"/>
                    <a:pt x="232" y="19"/>
                  </a:cubicBezTo>
                  <a:cubicBezTo>
                    <a:pt x="233" y="18"/>
                    <a:pt x="233" y="17"/>
                    <a:pt x="233" y="16"/>
                  </a:cubicBezTo>
                  <a:cubicBezTo>
                    <a:pt x="233" y="15"/>
                    <a:pt x="233" y="14"/>
                    <a:pt x="232" y="13"/>
                  </a:cubicBezTo>
                  <a:cubicBezTo>
                    <a:pt x="231" y="12"/>
                    <a:pt x="231" y="11"/>
                    <a:pt x="230" y="11"/>
                  </a:cubicBezTo>
                  <a:cubicBezTo>
                    <a:pt x="229" y="10"/>
                    <a:pt x="229" y="11"/>
                    <a:pt x="229" y="11"/>
                  </a:cubicBezTo>
                  <a:cubicBezTo>
                    <a:pt x="189" y="0"/>
                    <a:pt x="145" y="6"/>
                    <a:pt x="103"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29">
              <a:extLst>
                <a:ext uri="{FF2B5EF4-FFF2-40B4-BE49-F238E27FC236}">
                  <a16:creationId xmlns:a16="http://schemas.microsoft.com/office/drawing/2014/main" id="{F70112B8-F086-F70A-3F4F-3C1E4113D6DE}"/>
                </a:ext>
              </a:extLst>
            </p:cNvPr>
            <p:cNvSpPr/>
            <p:nvPr/>
          </p:nvSpPr>
          <p:spPr>
            <a:xfrm>
              <a:off x="173525" y="-1201175"/>
              <a:ext cx="264960" cy="12240"/>
            </a:xfrm>
            <a:custGeom>
              <a:avLst/>
              <a:gdLst/>
              <a:ahLst/>
              <a:cxnLst/>
              <a:rect l="l" t="t" r="r" b="b"/>
              <a:pathLst>
                <a:path w="736" h="34" extrusionOk="0">
                  <a:moveTo>
                    <a:pt x="579" y="30"/>
                  </a:moveTo>
                  <a:cubicBezTo>
                    <a:pt x="589" y="30"/>
                    <a:pt x="599" y="31"/>
                    <a:pt x="609" y="31"/>
                  </a:cubicBezTo>
                  <a:cubicBezTo>
                    <a:pt x="650" y="31"/>
                    <a:pt x="690" y="28"/>
                    <a:pt x="731" y="23"/>
                  </a:cubicBezTo>
                  <a:cubicBezTo>
                    <a:pt x="735" y="23"/>
                    <a:pt x="734" y="16"/>
                    <a:pt x="731" y="15"/>
                  </a:cubicBezTo>
                  <a:cubicBezTo>
                    <a:pt x="670" y="4"/>
                    <a:pt x="605" y="8"/>
                    <a:pt x="543" y="4"/>
                  </a:cubicBezTo>
                  <a:cubicBezTo>
                    <a:pt x="478" y="0"/>
                    <a:pt x="411" y="3"/>
                    <a:pt x="345" y="3"/>
                  </a:cubicBezTo>
                  <a:cubicBezTo>
                    <a:pt x="269" y="3"/>
                    <a:pt x="193" y="5"/>
                    <a:pt x="118" y="5"/>
                  </a:cubicBezTo>
                  <a:cubicBezTo>
                    <a:pt x="82" y="5"/>
                    <a:pt x="43" y="0"/>
                    <a:pt x="8" y="10"/>
                  </a:cubicBezTo>
                  <a:cubicBezTo>
                    <a:pt x="8" y="10"/>
                    <a:pt x="7" y="10"/>
                    <a:pt x="6" y="11"/>
                  </a:cubicBezTo>
                  <a:cubicBezTo>
                    <a:pt x="4" y="12"/>
                    <a:pt x="3" y="13"/>
                    <a:pt x="2" y="15"/>
                  </a:cubicBezTo>
                  <a:cubicBezTo>
                    <a:pt x="1" y="17"/>
                    <a:pt x="0" y="19"/>
                    <a:pt x="0" y="21"/>
                  </a:cubicBezTo>
                  <a:cubicBezTo>
                    <a:pt x="0" y="23"/>
                    <a:pt x="1" y="25"/>
                    <a:pt x="2" y="27"/>
                  </a:cubicBezTo>
                  <a:cubicBezTo>
                    <a:pt x="3" y="29"/>
                    <a:pt x="4" y="30"/>
                    <a:pt x="6" y="31"/>
                  </a:cubicBezTo>
                  <a:cubicBezTo>
                    <a:pt x="8" y="32"/>
                    <a:pt x="10" y="33"/>
                    <a:pt x="11" y="33"/>
                  </a:cubicBezTo>
                  <a:cubicBezTo>
                    <a:pt x="130" y="31"/>
                    <a:pt x="249" y="25"/>
                    <a:pt x="368" y="25"/>
                  </a:cubicBezTo>
                  <a:cubicBezTo>
                    <a:pt x="438" y="26"/>
                    <a:pt x="509" y="31"/>
                    <a:pt x="579" y="3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29">
              <a:extLst>
                <a:ext uri="{FF2B5EF4-FFF2-40B4-BE49-F238E27FC236}">
                  <a16:creationId xmlns:a16="http://schemas.microsoft.com/office/drawing/2014/main" id="{BF87D0C2-84AD-E1A3-180F-328E1B960865}"/>
                </a:ext>
              </a:extLst>
            </p:cNvPr>
            <p:cNvSpPr/>
            <p:nvPr/>
          </p:nvSpPr>
          <p:spPr>
            <a:xfrm>
              <a:off x="93605" y="-1222415"/>
              <a:ext cx="263520" cy="18000"/>
            </a:xfrm>
            <a:custGeom>
              <a:avLst/>
              <a:gdLst/>
              <a:ahLst/>
              <a:cxnLst/>
              <a:rect l="l" t="t" r="r" b="b"/>
              <a:pathLst>
                <a:path w="732" h="50" extrusionOk="0">
                  <a:moveTo>
                    <a:pt x="728" y="17"/>
                  </a:moveTo>
                  <a:cubicBezTo>
                    <a:pt x="731" y="17"/>
                    <a:pt x="731" y="11"/>
                    <a:pt x="728" y="10"/>
                  </a:cubicBezTo>
                  <a:cubicBezTo>
                    <a:pt x="601" y="0"/>
                    <a:pt x="476" y="5"/>
                    <a:pt x="350" y="3"/>
                  </a:cubicBezTo>
                  <a:cubicBezTo>
                    <a:pt x="287" y="2"/>
                    <a:pt x="223" y="10"/>
                    <a:pt x="160" y="10"/>
                  </a:cubicBezTo>
                  <a:cubicBezTo>
                    <a:pt x="148" y="9"/>
                    <a:pt x="136" y="9"/>
                    <a:pt x="124" y="9"/>
                  </a:cubicBezTo>
                  <a:cubicBezTo>
                    <a:pt x="87" y="9"/>
                    <a:pt x="51" y="12"/>
                    <a:pt x="16" y="18"/>
                  </a:cubicBezTo>
                  <a:cubicBezTo>
                    <a:pt x="0" y="22"/>
                    <a:pt x="6" y="49"/>
                    <a:pt x="22" y="46"/>
                  </a:cubicBezTo>
                  <a:cubicBezTo>
                    <a:pt x="62" y="40"/>
                    <a:pt x="103" y="36"/>
                    <a:pt x="145" y="36"/>
                  </a:cubicBezTo>
                  <a:cubicBezTo>
                    <a:pt x="164" y="36"/>
                    <a:pt x="183" y="37"/>
                    <a:pt x="202" y="39"/>
                  </a:cubicBezTo>
                  <a:cubicBezTo>
                    <a:pt x="258" y="40"/>
                    <a:pt x="314" y="30"/>
                    <a:pt x="370" y="30"/>
                  </a:cubicBezTo>
                  <a:cubicBezTo>
                    <a:pt x="490" y="29"/>
                    <a:pt x="608" y="25"/>
                    <a:pt x="728"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 name="Google Shape;918;p29">
              <a:extLst>
                <a:ext uri="{FF2B5EF4-FFF2-40B4-BE49-F238E27FC236}">
                  <a16:creationId xmlns:a16="http://schemas.microsoft.com/office/drawing/2014/main" id="{7E1061EF-7124-A134-0E3F-3130E03DD636}"/>
                </a:ext>
              </a:extLst>
            </p:cNvPr>
            <p:cNvSpPr/>
            <p:nvPr/>
          </p:nvSpPr>
          <p:spPr>
            <a:xfrm>
              <a:off x="451805" y="-451655"/>
              <a:ext cx="51840" cy="6480"/>
            </a:xfrm>
            <a:custGeom>
              <a:avLst/>
              <a:gdLst/>
              <a:ahLst/>
              <a:cxnLst/>
              <a:rect l="l" t="t" r="r" b="b"/>
              <a:pathLst>
                <a:path w="144" h="18" extrusionOk="0">
                  <a:moveTo>
                    <a:pt x="3" y="5"/>
                  </a:moveTo>
                  <a:cubicBezTo>
                    <a:pt x="2" y="5"/>
                    <a:pt x="2" y="5"/>
                    <a:pt x="2" y="5"/>
                  </a:cubicBezTo>
                  <a:cubicBezTo>
                    <a:pt x="1" y="6"/>
                    <a:pt x="1" y="6"/>
                    <a:pt x="0" y="7"/>
                  </a:cubicBezTo>
                  <a:cubicBezTo>
                    <a:pt x="0" y="7"/>
                    <a:pt x="0" y="8"/>
                    <a:pt x="0" y="9"/>
                  </a:cubicBezTo>
                  <a:cubicBezTo>
                    <a:pt x="0" y="9"/>
                    <a:pt x="0" y="10"/>
                    <a:pt x="0" y="11"/>
                  </a:cubicBezTo>
                  <a:cubicBezTo>
                    <a:pt x="1" y="12"/>
                    <a:pt x="1" y="12"/>
                    <a:pt x="2" y="12"/>
                  </a:cubicBezTo>
                  <a:lnTo>
                    <a:pt x="3" y="13"/>
                  </a:lnTo>
                  <a:cubicBezTo>
                    <a:pt x="16" y="16"/>
                    <a:pt x="30" y="17"/>
                    <a:pt x="44" y="17"/>
                  </a:cubicBezTo>
                  <a:cubicBezTo>
                    <a:pt x="51" y="17"/>
                    <a:pt x="59" y="17"/>
                    <a:pt x="67" y="16"/>
                  </a:cubicBezTo>
                  <a:cubicBezTo>
                    <a:pt x="92" y="15"/>
                    <a:pt x="116" y="13"/>
                    <a:pt x="140" y="12"/>
                  </a:cubicBezTo>
                  <a:cubicBezTo>
                    <a:pt x="141" y="12"/>
                    <a:pt x="141" y="11"/>
                    <a:pt x="142" y="11"/>
                  </a:cubicBezTo>
                  <a:lnTo>
                    <a:pt x="142" y="10"/>
                  </a:lnTo>
                  <a:cubicBezTo>
                    <a:pt x="143" y="9"/>
                    <a:pt x="143" y="9"/>
                    <a:pt x="143" y="9"/>
                  </a:cubicBezTo>
                  <a:lnTo>
                    <a:pt x="142" y="8"/>
                  </a:lnTo>
                  <a:cubicBezTo>
                    <a:pt x="142" y="7"/>
                    <a:pt x="142" y="7"/>
                    <a:pt x="142" y="7"/>
                  </a:cubicBezTo>
                  <a:cubicBezTo>
                    <a:pt x="141" y="7"/>
                    <a:pt x="141" y="6"/>
                    <a:pt x="140" y="6"/>
                  </a:cubicBezTo>
                  <a:cubicBezTo>
                    <a:pt x="113" y="4"/>
                    <a:pt x="85" y="2"/>
                    <a:pt x="57" y="1"/>
                  </a:cubicBezTo>
                  <a:cubicBezTo>
                    <a:pt x="51" y="1"/>
                    <a:pt x="46" y="0"/>
                    <a:pt x="40" y="0"/>
                  </a:cubicBezTo>
                  <a:cubicBezTo>
                    <a:pt x="28" y="0"/>
                    <a:pt x="15" y="2"/>
                    <a:pt x="3"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 name="Google Shape;919;p29">
              <a:extLst>
                <a:ext uri="{FF2B5EF4-FFF2-40B4-BE49-F238E27FC236}">
                  <a16:creationId xmlns:a16="http://schemas.microsoft.com/office/drawing/2014/main" id="{73FAB448-72EF-9E6B-DB10-DE87F3D228E9}"/>
                </a:ext>
              </a:extLst>
            </p:cNvPr>
            <p:cNvSpPr/>
            <p:nvPr/>
          </p:nvSpPr>
          <p:spPr>
            <a:xfrm>
              <a:off x="164885" y="-470735"/>
              <a:ext cx="245880" cy="27720"/>
            </a:xfrm>
            <a:custGeom>
              <a:avLst/>
              <a:gdLst/>
              <a:ahLst/>
              <a:cxnLst/>
              <a:rect l="l" t="t" r="r" b="b"/>
              <a:pathLst>
                <a:path w="683" h="77" extrusionOk="0">
                  <a:moveTo>
                    <a:pt x="312" y="29"/>
                  </a:moveTo>
                  <a:cubicBezTo>
                    <a:pt x="267" y="22"/>
                    <a:pt x="220" y="18"/>
                    <a:pt x="174" y="16"/>
                  </a:cubicBezTo>
                  <a:cubicBezTo>
                    <a:pt x="140" y="14"/>
                    <a:pt x="105" y="14"/>
                    <a:pt x="70" y="11"/>
                  </a:cubicBezTo>
                  <a:cubicBezTo>
                    <a:pt x="66" y="12"/>
                    <a:pt x="62" y="12"/>
                    <a:pt x="58" y="12"/>
                  </a:cubicBezTo>
                  <a:cubicBezTo>
                    <a:pt x="47" y="12"/>
                    <a:pt x="36" y="11"/>
                    <a:pt x="25" y="9"/>
                  </a:cubicBezTo>
                  <a:cubicBezTo>
                    <a:pt x="15" y="0"/>
                    <a:pt x="0" y="14"/>
                    <a:pt x="10" y="23"/>
                  </a:cubicBezTo>
                  <a:cubicBezTo>
                    <a:pt x="36" y="44"/>
                    <a:pt x="99" y="34"/>
                    <a:pt x="131" y="35"/>
                  </a:cubicBezTo>
                  <a:cubicBezTo>
                    <a:pt x="190" y="38"/>
                    <a:pt x="250" y="44"/>
                    <a:pt x="309" y="50"/>
                  </a:cubicBezTo>
                  <a:cubicBezTo>
                    <a:pt x="432" y="63"/>
                    <a:pt x="557" y="76"/>
                    <a:pt x="680" y="63"/>
                  </a:cubicBezTo>
                  <a:cubicBezTo>
                    <a:pt x="682" y="63"/>
                    <a:pt x="681" y="60"/>
                    <a:pt x="680" y="60"/>
                  </a:cubicBezTo>
                  <a:cubicBezTo>
                    <a:pt x="558" y="49"/>
                    <a:pt x="435" y="47"/>
                    <a:pt x="312"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29">
              <a:extLst>
                <a:ext uri="{FF2B5EF4-FFF2-40B4-BE49-F238E27FC236}">
                  <a16:creationId xmlns:a16="http://schemas.microsoft.com/office/drawing/2014/main" id="{B8E00210-4F38-5FCA-CF7E-E66A4BCE6755}"/>
                </a:ext>
              </a:extLst>
            </p:cNvPr>
            <p:cNvSpPr/>
            <p:nvPr/>
          </p:nvSpPr>
          <p:spPr>
            <a:xfrm>
              <a:off x="281165" y="-537335"/>
              <a:ext cx="26640" cy="8280"/>
            </a:xfrm>
            <a:custGeom>
              <a:avLst/>
              <a:gdLst/>
              <a:ahLst/>
              <a:cxnLst/>
              <a:rect l="l" t="t" r="r" b="b"/>
              <a:pathLst>
                <a:path w="74" h="23" extrusionOk="0">
                  <a:moveTo>
                    <a:pt x="2" y="11"/>
                  </a:moveTo>
                  <a:cubicBezTo>
                    <a:pt x="13" y="17"/>
                    <a:pt x="24" y="20"/>
                    <a:pt x="36" y="20"/>
                  </a:cubicBezTo>
                  <a:cubicBezTo>
                    <a:pt x="38" y="20"/>
                    <a:pt x="40" y="20"/>
                    <a:pt x="41" y="20"/>
                  </a:cubicBezTo>
                  <a:cubicBezTo>
                    <a:pt x="45" y="20"/>
                    <a:pt x="46" y="18"/>
                    <a:pt x="48" y="20"/>
                  </a:cubicBezTo>
                  <a:cubicBezTo>
                    <a:pt x="49" y="20"/>
                    <a:pt x="49" y="20"/>
                    <a:pt x="49" y="20"/>
                  </a:cubicBezTo>
                  <a:cubicBezTo>
                    <a:pt x="50" y="21"/>
                    <a:pt x="51" y="21"/>
                    <a:pt x="52" y="21"/>
                  </a:cubicBezTo>
                  <a:cubicBezTo>
                    <a:pt x="54" y="22"/>
                    <a:pt x="57" y="22"/>
                    <a:pt x="59" y="22"/>
                  </a:cubicBezTo>
                  <a:cubicBezTo>
                    <a:pt x="61" y="22"/>
                    <a:pt x="63" y="22"/>
                    <a:pt x="66" y="21"/>
                  </a:cubicBezTo>
                  <a:cubicBezTo>
                    <a:pt x="73" y="21"/>
                    <a:pt x="72" y="10"/>
                    <a:pt x="66" y="9"/>
                  </a:cubicBezTo>
                  <a:cubicBezTo>
                    <a:pt x="60" y="8"/>
                    <a:pt x="58" y="6"/>
                    <a:pt x="53" y="3"/>
                  </a:cubicBezTo>
                  <a:cubicBezTo>
                    <a:pt x="50" y="3"/>
                    <a:pt x="46" y="2"/>
                    <a:pt x="42" y="2"/>
                  </a:cubicBezTo>
                  <a:cubicBezTo>
                    <a:pt x="41" y="2"/>
                    <a:pt x="40" y="2"/>
                    <a:pt x="38" y="2"/>
                  </a:cubicBezTo>
                  <a:cubicBezTo>
                    <a:pt x="33" y="1"/>
                    <a:pt x="27" y="0"/>
                    <a:pt x="21" y="0"/>
                  </a:cubicBezTo>
                  <a:cubicBezTo>
                    <a:pt x="15" y="0"/>
                    <a:pt x="9" y="1"/>
                    <a:pt x="3" y="2"/>
                  </a:cubicBezTo>
                  <a:lnTo>
                    <a:pt x="3" y="3"/>
                  </a:lnTo>
                  <a:cubicBezTo>
                    <a:pt x="2" y="3"/>
                    <a:pt x="2" y="4"/>
                    <a:pt x="1" y="5"/>
                  </a:cubicBezTo>
                  <a:cubicBezTo>
                    <a:pt x="0" y="6"/>
                    <a:pt x="0" y="6"/>
                    <a:pt x="0" y="7"/>
                  </a:cubicBezTo>
                  <a:cubicBezTo>
                    <a:pt x="0" y="8"/>
                    <a:pt x="0" y="9"/>
                    <a:pt x="1" y="10"/>
                  </a:cubicBezTo>
                  <a:cubicBezTo>
                    <a:pt x="1" y="10"/>
                    <a:pt x="1" y="11"/>
                    <a:pt x="2"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29">
              <a:extLst>
                <a:ext uri="{FF2B5EF4-FFF2-40B4-BE49-F238E27FC236}">
                  <a16:creationId xmlns:a16="http://schemas.microsoft.com/office/drawing/2014/main" id="{B447B02F-F848-4273-7033-1230B7E9F208}"/>
                </a:ext>
              </a:extLst>
            </p:cNvPr>
            <p:cNvSpPr/>
            <p:nvPr/>
          </p:nvSpPr>
          <p:spPr>
            <a:xfrm>
              <a:off x="37085" y="-552095"/>
              <a:ext cx="203400" cy="21240"/>
            </a:xfrm>
            <a:custGeom>
              <a:avLst/>
              <a:gdLst/>
              <a:ahLst/>
              <a:cxnLst/>
              <a:rect l="l" t="t" r="r" b="b"/>
              <a:pathLst>
                <a:path w="565" h="59" extrusionOk="0">
                  <a:moveTo>
                    <a:pt x="56" y="40"/>
                  </a:moveTo>
                  <a:cubicBezTo>
                    <a:pt x="84" y="38"/>
                    <a:pt x="112" y="43"/>
                    <a:pt x="140" y="42"/>
                  </a:cubicBezTo>
                  <a:cubicBezTo>
                    <a:pt x="198" y="41"/>
                    <a:pt x="255" y="42"/>
                    <a:pt x="312" y="42"/>
                  </a:cubicBezTo>
                  <a:cubicBezTo>
                    <a:pt x="395" y="41"/>
                    <a:pt x="479" y="58"/>
                    <a:pt x="562" y="45"/>
                  </a:cubicBezTo>
                  <a:cubicBezTo>
                    <a:pt x="564" y="45"/>
                    <a:pt x="563" y="42"/>
                    <a:pt x="562" y="42"/>
                  </a:cubicBezTo>
                  <a:cubicBezTo>
                    <a:pt x="472" y="28"/>
                    <a:pt x="382" y="19"/>
                    <a:pt x="291" y="17"/>
                  </a:cubicBezTo>
                  <a:cubicBezTo>
                    <a:pt x="246" y="16"/>
                    <a:pt x="203" y="9"/>
                    <a:pt x="159" y="8"/>
                  </a:cubicBezTo>
                  <a:cubicBezTo>
                    <a:pt x="135" y="8"/>
                    <a:pt x="113" y="0"/>
                    <a:pt x="89" y="0"/>
                  </a:cubicBezTo>
                  <a:cubicBezTo>
                    <a:pt x="77" y="1"/>
                    <a:pt x="65" y="1"/>
                    <a:pt x="53" y="1"/>
                  </a:cubicBezTo>
                  <a:cubicBezTo>
                    <a:pt x="41" y="1"/>
                    <a:pt x="29" y="1"/>
                    <a:pt x="17" y="0"/>
                  </a:cubicBezTo>
                  <a:cubicBezTo>
                    <a:pt x="20" y="7"/>
                    <a:pt x="21" y="15"/>
                    <a:pt x="22" y="22"/>
                  </a:cubicBezTo>
                  <a:cubicBezTo>
                    <a:pt x="22" y="23"/>
                    <a:pt x="22" y="23"/>
                    <a:pt x="22" y="24"/>
                  </a:cubicBezTo>
                  <a:cubicBezTo>
                    <a:pt x="22" y="26"/>
                    <a:pt x="22" y="29"/>
                    <a:pt x="20" y="31"/>
                  </a:cubicBezTo>
                  <a:cubicBezTo>
                    <a:pt x="18" y="33"/>
                    <a:pt x="17" y="35"/>
                    <a:pt x="15" y="36"/>
                  </a:cubicBezTo>
                  <a:cubicBezTo>
                    <a:pt x="13" y="37"/>
                    <a:pt x="11" y="38"/>
                    <a:pt x="8" y="38"/>
                  </a:cubicBezTo>
                  <a:cubicBezTo>
                    <a:pt x="6" y="38"/>
                    <a:pt x="4" y="37"/>
                    <a:pt x="3" y="37"/>
                  </a:cubicBezTo>
                  <a:lnTo>
                    <a:pt x="0" y="35"/>
                  </a:lnTo>
                  <a:lnTo>
                    <a:pt x="1" y="38"/>
                  </a:lnTo>
                  <a:cubicBezTo>
                    <a:pt x="13" y="40"/>
                    <a:pt x="24" y="41"/>
                    <a:pt x="36" y="41"/>
                  </a:cubicBezTo>
                  <a:cubicBezTo>
                    <a:pt x="42" y="41"/>
                    <a:pt x="49" y="40"/>
                    <a:pt x="56" y="4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 name="Google Shape;922;p29">
              <a:extLst>
                <a:ext uri="{FF2B5EF4-FFF2-40B4-BE49-F238E27FC236}">
                  <a16:creationId xmlns:a16="http://schemas.microsoft.com/office/drawing/2014/main" id="{0998EEAE-180A-34BF-CF84-42D9A7231A79}"/>
                </a:ext>
              </a:extLst>
            </p:cNvPr>
            <p:cNvSpPr/>
            <p:nvPr/>
          </p:nvSpPr>
          <p:spPr>
            <a:xfrm>
              <a:off x="25925" y="-548855"/>
              <a:ext cx="11880" cy="11160"/>
            </a:xfrm>
            <a:custGeom>
              <a:avLst/>
              <a:gdLst/>
              <a:ahLst/>
              <a:cxnLst/>
              <a:rect l="l" t="t" r="r" b="b"/>
              <a:pathLst>
                <a:path w="33" h="31" extrusionOk="0">
                  <a:moveTo>
                    <a:pt x="1" y="0"/>
                  </a:moveTo>
                  <a:cubicBezTo>
                    <a:pt x="0" y="2"/>
                    <a:pt x="0" y="4"/>
                    <a:pt x="0" y="6"/>
                  </a:cubicBezTo>
                  <a:cubicBezTo>
                    <a:pt x="0" y="10"/>
                    <a:pt x="1" y="13"/>
                    <a:pt x="3" y="17"/>
                  </a:cubicBezTo>
                  <a:cubicBezTo>
                    <a:pt x="5" y="21"/>
                    <a:pt x="7" y="23"/>
                    <a:pt x="11" y="25"/>
                  </a:cubicBezTo>
                  <a:cubicBezTo>
                    <a:pt x="12" y="26"/>
                    <a:pt x="14" y="26"/>
                    <a:pt x="16" y="27"/>
                  </a:cubicBezTo>
                  <a:cubicBezTo>
                    <a:pt x="21" y="28"/>
                    <a:pt x="26" y="29"/>
                    <a:pt x="32" y="30"/>
                  </a:cubicBezTo>
                  <a:lnTo>
                    <a:pt x="30" y="26"/>
                  </a:lnTo>
                  <a:cubicBezTo>
                    <a:pt x="29" y="26"/>
                    <a:pt x="28" y="25"/>
                    <a:pt x="26" y="24"/>
                  </a:cubicBezTo>
                  <a:cubicBezTo>
                    <a:pt x="16" y="18"/>
                    <a:pt x="7" y="10"/>
                    <a:pt x="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 name="Google Shape;923;p29">
              <a:extLst>
                <a:ext uri="{FF2B5EF4-FFF2-40B4-BE49-F238E27FC236}">
                  <a16:creationId xmlns:a16="http://schemas.microsoft.com/office/drawing/2014/main" id="{CF28CE6D-881A-B367-12DF-FFDD1E3988A0}"/>
                </a:ext>
              </a:extLst>
            </p:cNvPr>
            <p:cNvSpPr/>
            <p:nvPr/>
          </p:nvSpPr>
          <p:spPr>
            <a:xfrm>
              <a:off x="39245" y="-536255"/>
              <a:ext cx="121680" cy="19440"/>
            </a:xfrm>
            <a:custGeom>
              <a:avLst/>
              <a:gdLst/>
              <a:ahLst/>
              <a:cxnLst/>
              <a:rect l="l" t="t" r="r" b="b"/>
              <a:pathLst>
                <a:path w="338" h="54" extrusionOk="0">
                  <a:moveTo>
                    <a:pt x="332" y="51"/>
                  </a:moveTo>
                  <a:cubicBezTo>
                    <a:pt x="332" y="52"/>
                    <a:pt x="333" y="52"/>
                    <a:pt x="333" y="52"/>
                  </a:cubicBezTo>
                  <a:cubicBezTo>
                    <a:pt x="334" y="53"/>
                    <a:pt x="334" y="53"/>
                    <a:pt x="335" y="53"/>
                  </a:cubicBezTo>
                  <a:lnTo>
                    <a:pt x="336" y="52"/>
                  </a:lnTo>
                  <a:cubicBezTo>
                    <a:pt x="337" y="51"/>
                    <a:pt x="337" y="52"/>
                    <a:pt x="337" y="51"/>
                  </a:cubicBezTo>
                  <a:lnTo>
                    <a:pt x="337" y="50"/>
                  </a:lnTo>
                  <a:lnTo>
                    <a:pt x="337" y="49"/>
                  </a:lnTo>
                  <a:lnTo>
                    <a:pt x="337" y="46"/>
                  </a:lnTo>
                  <a:lnTo>
                    <a:pt x="337" y="45"/>
                  </a:lnTo>
                  <a:lnTo>
                    <a:pt x="336" y="44"/>
                  </a:lnTo>
                  <a:lnTo>
                    <a:pt x="335" y="43"/>
                  </a:lnTo>
                  <a:cubicBezTo>
                    <a:pt x="278" y="36"/>
                    <a:pt x="222" y="26"/>
                    <a:pt x="167" y="13"/>
                  </a:cubicBezTo>
                  <a:cubicBezTo>
                    <a:pt x="111" y="0"/>
                    <a:pt x="56" y="6"/>
                    <a:pt x="0" y="8"/>
                  </a:cubicBezTo>
                  <a:cubicBezTo>
                    <a:pt x="4" y="17"/>
                    <a:pt x="8" y="26"/>
                    <a:pt x="12" y="34"/>
                  </a:cubicBezTo>
                  <a:cubicBezTo>
                    <a:pt x="15" y="38"/>
                    <a:pt x="17" y="42"/>
                    <a:pt x="20" y="46"/>
                  </a:cubicBezTo>
                  <a:cubicBezTo>
                    <a:pt x="64" y="42"/>
                    <a:pt x="109" y="40"/>
                    <a:pt x="153" y="40"/>
                  </a:cubicBezTo>
                  <a:cubicBezTo>
                    <a:pt x="165" y="40"/>
                    <a:pt x="176" y="40"/>
                    <a:pt x="187" y="40"/>
                  </a:cubicBezTo>
                  <a:cubicBezTo>
                    <a:pt x="194" y="41"/>
                    <a:pt x="330" y="43"/>
                    <a:pt x="332" y="5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 name="Google Shape;924;p29">
              <a:extLst>
                <a:ext uri="{FF2B5EF4-FFF2-40B4-BE49-F238E27FC236}">
                  <a16:creationId xmlns:a16="http://schemas.microsoft.com/office/drawing/2014/main" id="{55DE2979-2023-C179-9C01-C8C6B566BE66}"/>
                </a:ext>
              </a:extLst>
            </p:cNvPr>
            <p:cNvSpPr/>
            <p:nvPr/>
          </p:nvSpPr>
          <p:spPr>
            <a:xfrm>
              <a:off x="29885" y="-533375"/>
              <a:ext cx="16920" cy="15480"/>
            </a:xfrm>
            <a:custGeom>
              <a:avLst/>
              <a:gdLst/>
              <a:ahLst/>
              <a:cxnLst/>
              <a:rect l="l" t="t" r="r" b="b"/>
              <a:pathLst>
                <a:path w="47" h="43" extrusionOk="0">
                  <a:moveTo>
                    <a:pt x="15" y="0"/>
                  </a:moveTo>
                  <a:cubicBezTo>
                    <a:pt x="12" y="0"/>
                    <a:pt x="10" y="1"/>
                    <a:pt x="8" y="2"/>
                  </a:cubicBezTo>
                  <a:cubicBezTo>
                    <a:pt x="5" y="4"/>
                    <a:pt x="4" y="6"/>
                    <a:pt x="2" y="8"/>
                  </a:cubicBezTo>
                  <a:cubicBezTo>
                    <a:pt x="0" y="10"/>
                    <a:pt x="0" y="13"/>
                    <a:pt x="0" y="16"/>
                  </a:cubicBezTo>
                  <a:lnTo>
                    <a:pt x="0" y="17"/>
                  </a:lnTo>
                  <a:lnTo>
                    <a:pt x="1" y="26"/>
                  </a:lnTo>
                  <a:cubicBezTo>
                    <a:pt x="1" y="28"/>
                    <a:pt x="2" y="30"/>
                    <a:pt x="3" y="31"/>
                  </a:cubicBezTo>
                  <a:cubicBezTo>
                    <a:pt x="5" y="35"/>
                    <a:pt x="8" y="37"/>
                    <a:pt x="11" y="39"/>
                  </a:cubicBezTo>
                  <a:cubicBezTo>
                    <a:pt x="14" y="41"/>
                    <a:pt x="18" y="42"/>
                    <a:pt x="21" y="42"/>
                  </a:cubicBezTo>
                  <a:cubicBezTo>
                    <a:pt x="23" y="42"/>
                    <a:pt x="24" y="42"/>
                    <a:pt x="26" y="41"/>
                  </a:cubicBezTo>
                  <a:cubicBezTo>
                    <a:pt x="33" y="40"/>
                    <a:pt x="39" y="39"/>
                    <a:pt x="46" y="38"/>
                  </a:cubicBezTo>
                  <a:cubicBezTo>
                    <a:pt x="43" y="34"/>
                    <a:pt x="41" y="30"/>
                    <a:pt x="38" y="26"/>
                  </a:cubicBezTo>
                  <a:cubicBezTo>
                    <a:pt x="33" y="18"/>
                    <a:pt x="29" y="9"/>
                    <a:pt x="26" y="0"/>
                  </a:cubicBezTo>
                  <a:lnTo>
                    <a:pt x="1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 name="Google Shape;925;p29">
              <a:extLst>
                <a:ext uri="{FF2B5EF4-FFF2-40B4-BE49-F238E27FC236}">
                  <a16:creationId xmlns:a16="http://schemas.microsoft.com/office/drawing/2014/main" id="{601D0803-2312-8E40-27D9-2587A10C415E}"/>
                </a:ext>
              </a:extLst>
            </p:cNvPr>
            <p:cNvSpPr/>
            <p:nvPr/>
          </p:nvSpPr>
          <p:spPr>
            <a:xfrm>
              <a:off x="28085" y="-572255"/>
              <a:ext cx="102600" cy="14760"/>
            </a:xfrm>
            <a:custGeom>
              <a:avLst/>
              <a:gdLst/>
              <a:ahLst/>
              <a:cxnLst/>
              <a:rect l="l" t="t" r="r" b="b"/>
              <a:pathLst>
                <a:path w="285" h="41" extrusionOk="0">
                  <a:moveTo>
                    <a:pt x="27" y="10"/>
                  </a:moveTo>
                  <a:cubicBezTo>
                    <a:pt x="30" y="20"/>
                    <a:pt x="33" y="29"/>
                    <a:pt x="36" y="39"/>
                  </a:cubicBezTo>
                  <a:cubicBezTo>
                    <a:pt x="41" y="39"/>
                    <a:pt x="46" y="40"/>
                    <a:pt x="51" y="40"/>
                  </a:cubicBezTo>
                  <a:cubicBezTo>
                    <a:pt x="78" y="40"/>
                    <a:pt x="104" y="37"/>
                    <a:pt x="130" y="32"/>
                  </a:cubicBezTo>
                  <a:cubicBezTo>
                    <a:pt x="160" y="27"/>
                    <a:pt x="189" y="30"/>
                    <a:pt x="219" y="25"/>
                  </a:cubicBezTo>
                  <a:cubicBezTo>
                    <a:pt x="239" y="22"/>
                    <a:pt x="258" y="16"/>
                    <a:pt x="279" y="13"/>
                  </a:cubicBezTo>
                  <a:cubicBezTo>
                    <a:pt x="284" y="13"/>
                    <a:pt x="283" y="5"/>
                    <a:pt x="279" y="4"/>
                  </a:cubicBezTo>
                  <a:cubicBezTo>
                    <a:pt x="224" y="2"/>
                    <a:pt x="168" y="8"/>
                    <a:pt x="113" y="6"/>
                  </a:cubicBezTo>
                  <a:cubicBezTo>
                    <a:pt x="85" y="2"/>
                    <a:pt x="57" y="0"/>
                    <a:pt x="28" y="0"/>
                  </a:cubicBezTo>
                  <a:cubicBezTo>
                    <a:pt x="0" y="0"/>
                    <a:pt x="28" y="0"/>
                    <a:pt x="28" y="1"/>
                  </a:cubicBezTo>
                  <a:cubicBezTo>
                    <a:pt x="28" y="2"/>
                    <a:pt x="27" y="7"/>
                    <a:pt x="27"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6" name="Google Shape;926;p29">
              <a:extLst>
                <a:ext uri="{FF2B5EF4-FFF2-40B4-BE49-F238E27FC236}">
                  <a16:creationId xmlns:a16="http://schemas.microsoft.com/office/drawing/2014/main" id="{7D275628-6306-BA69-5B2C-1B30A4F15DD8}"/>
                </a:ext>
              </a:extLst>
            </p:cNvPr>
            <p:cNvSpPr/>
            <p:nvPr/>
          </p:nvSpPr>
          <p:spPr>
            <a:xfrm>
              <a:off x="36365" y="-572255"/>
              <a:ext cx="1800" cy="3600"/>
            </a:xfrm>
            <a:custGeom>
              <a:avLst/>
              <a:gdLst/>
              <a:ahLst/>
              <a:cxnLst/>
              <a:rect l="l" t="t" r="r" b="b"/>
              <a:pathLst>
                <a:path w="5" h="10" extrusionOk="0">
                  <a:moveTo>
                    <a:pt x="4" y="1"/>
                  </a:moveTo>
                  <a:lnTo>
                    <a:pt x="4" y="0"/>
                  </a:lnTo>
                  <a:lnTo>
                    <a:pt x="0" y="0"/>
                  </a:lnTo>
                  <a:cubicBezTo>
                    <a:pt x="0" y="3"/>
                    <a:pt x="2" y="6"/>
                    <a:pt x="3" y="9"/>
                  </a:cubicBezTo>
                  <a:cubicBezTo>
                    <a:pt x="4" y="7"/>
                    <a:pt x="4" y="3"/>
                    <a:pt x="4"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 name="Google Shape;927;p29">
              <a:extLst>
                <a:ext uri="{FF2B5EF4-FFF2-40B4-BE49-F238E27FC236}">
                  <a16:creationId xmlns:a16="http://schemas.microsoft.com/office/drawing/2014/main" id="{1CC34DD2-E6AD-6A6B-7CFC-2385FEF3C71A}"/>
                </a:ext>
              </a:extLst>
            </p:cNvPr>
            <p:cNvSpPr/>
            <p:nvPr/>
          </p:nvSpPr>
          <p:spPr>
            <a:xfrm>
              <a:off x="36725" y="-593135"/>
              <a:ext cx="61920" cy="11520"/>
            </a:xfrm>
            <a:custGeom>
              <a:avLst/>
              <a:gdLst/>
              <a:ahLst/>
              <a:cxnLst/>
              <a:rect l="l" t="t" r="r" b="b"/>
              <a:pathLst>
                <a:path w="172" h="32" extrusionOk="0">
                  <a:moveTo>
                    <a:pt x="166" y="18"/>
                  </a:moveTo>
                  <a:cubicBezTo>
                    <a:pt x="167" y="18"/>
                    <a:pt x="168" y="18"/>
                    <a:pt x="168" y="18"/>
                  </a:cubicBezTo>
                  <a:cubicBezTo>
                    <a:pt x="169" y="18"/>
                    <a:pt x="169" y="17"/>
                    <a:pt x="170" y="16"/>
                  </a:cubicBezTo>
                  <a:cubicBezTo>
                    <a:pt x="170" y="16"/>
                    <a:pt x="170" y="15"/>
                    <a:pt x="170" y="14"/>
                  </a:cubicBezTo>
                  <a:cubicBezTo>
                    <a:pt x="170" y="14"/>
                    <a:pt x="171" y="13"/>
                    <a:pt x="170" y="12"/>
                  </a:cubicBezTo>
                  <a:cubicBezTo>
                    <a:pt x="169" y="11"/>
                    <a:pt x="169" y="11"/>
                    <a:pt x="168" y="11"/>
                  </a:cubicBezTo>
                  <a:cubicBezTo>
                    <a:pt x="168" y="11"/>
                    <a:pt x="167" y="11"/>
                    <a:pt x="166" y="11"/>
                  </a:cubicBezTo>
                  <a:cubicBezTo>
                    <a:pt x="110" y="6"/>
                    <a:pt x="56" y="4"/>
                    <a:pt x="0" y="0"/>
                  </a:cubicBezTo>
                  <a:cubicBezTo>
                    <a:pt x="2" y="10"/>
                    <a:pt x="2" y="20"/>
                    <a:pt x="3" y="30"/>
                  </a:cubicBezTo>
                  <a:cubicBezTo>
                    <a:pt x="58" y="31"/>
                    <a:pt x="110" y="22"/>
                    <a:pt x="166"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 name="Google Shape;928;p29">
              <a:extLst>
                <a:ext uri="{FF2B5EF4-FFF2-40B4-BE49-F238E27FC236}">
                  <a16:creationId xmlns:a16="http://schemas.microsoft.com/office/drawing/2014/main" id="{2D6E7E4D-8A66-2DB4-4AAD-9628FBD7B24A}"/>
                </a:ext>
              </a:extLst>
            </p:cNvPr>
            <p:cNvSpPr/>
            <p:nvPr/>
          </p:nvSpPr>
          <p:spPr>
            <a:xfrm>
              <a:off x="33845" y="-593135"/>
              <a:ext cx="3960" cy="11520"/>
            </a:xfrm>
            <a:custGeom>
              <a:avLst/>
              <a:gdLst/>
              <a:ahLst/>
              <a:cxnLst/>
              <a:rect l="l" t="t" r="r" b="b"/>
              <a:pathLst>
                <a:path w="11" h="32" extrusionOk="0">
                  <a:moveTo>
                    <a:pt x="7" y="0"/>
                  </a:moveTo>
                  <a:lnTo>
                    <a:pt x="0" y="0"/>
                  </a:lnTo>
                  <a:cubicBezTo>
                    <a:pt x="0" y="10"/>
                    <a:pt x="1" y="20"/>
                    <a:pt x="3" y="31"/>
                  </a:cubicBezTo>
                  <a:lnTo>
                    <a:pt x="10" y="31"/>
                  </a:lnTo>
                  <a:cubicBezTo>
                    <a:pt x="10" y="20"/>
                    <a:pt x="9" y="10"/>
                    <a:pt x="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 name="Google Shape;929;p29">
              <a:extLst>
                <a:ext uri="{FF2B5EF4-FFF2-40B4-BE49-F238E27FC236}">
                  <a16:creationId xmlns:a16="http://schemas.microsoft.com/office/drawing/2014/main" id="{A93330A3-C5B9-172D-F1C2-66F78FD6D9BB}"/>
                </a:ext>
              </a:extLst>
            </p:cNvPr>
            <p:cNvSpPr/>
            <p:nvPr/>
          </p:nvSpPr>
          <p:spPr>
            <a:xfrm>
              <a:off x="195485" y="-628775"/>
              <a:ext cx="70560" cy="18000"/>
            </a:xfrm>
            <a:custGeom>
              <a:avLst/>
              <a:gdLst/>
              <a:ahLst/>
              <a:cxnLst/>
              <a:rect l="l" t="t" r="r" b="b"/>
              <a:pathLst>
                <a:path w="196" h="50" extrusionOk="0">
                  <a:moveTo>
                    <a:pt x="191" y="43"/>
                  </a:moveTo>
                  <a:lnTo>
                    <a:pt x="192" y="43"/>
                  </a:lnTo>
                  <a:cubicBezTo>
                    <a:pt x="193" y="42"/>
                    <a:pt x="194" y="42"/>
                    <a:pt x="194" y="41"/>
                  </a:cubicBezTo>
                  <a:cubicBezTo>
                    <a:pt x="195" y="40"/>
                    <a:pt x="194" y="39"/>
                    <a:pt x="194" y="39"/>
                  </a:cubicBezTo>
                  <a:cubicBezTo>
                    <a:pt x="194" y="38"/>
                    <a:pt x="195" y="37"/>
                    <a:pt x="194" y="36"/>
                  </a:cubicBezTo>
                  <a:cubicBezTo>
                    <a:pt x="194" y="36"/>
                    <a:pt x="193" y="36"/>
                    <a:pt x="192" y="35"/>
                  </a:cubicBezTo>
                  <a:lnTo>
                    <a:pt x="191" y="34"/>
                  </a:lnTo>
                  <a:cubicBezTo>
                    <a:pt x="135" y="24"/>
                    <a:pt x="64" y="0"/>
                    <a:pt x="8" y="14"/>
                  </a:cubicBezTo>
                  <a:cubicBezTo>
                    <a:pt x="0" y="16"/>
                    <a:pt x="2" y="26"/>
                    <a:pt x="8" y="28"/>
                  </a:cubicBezTo>
                  <a:cubicBezTo>
                    <a:pt x="66" y="49"/>
                    <a:pt x="132" y="41"/>
                    <a:pt x="191" y="4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 name="Google Shape;930;p29">
              <a:extLst>
                <a:ext uri="{FF2B5EF4-FFF2-40B4-BE49-F238E27FC236}">
                  <a16:creationId xmlns:a16="http://schemas.microsoft.com/office/drawing/2014/main" id="{163C4212-17C6-D0A2-8060-8DC075AD8120}"/>
                </a:ext>
              </a:extLst>
            </p:cNvPr>
            <p:cNvSpPr/>
            <p:nvPr/>
          </p:nvSpPr>
          <p:spPr>
            <a:xfrm>
              <a:off x="34925" y="-634535"/>
              <a:ext cx="135360" cy="23040"/>
            </a:xfrm>
            <a:custGeom>
              <a:avLst/>
              <a:gdLst/>
              <a:ahLst/>
              <a:cxnLst/>
              <a:rect l="l" t="t" r="r" b="b"/>
              <a:pathLst>
                <a:path w="376" h="64" extrusionOk="0">
                  <a:moveTo>
                    <a:pt x="135" y="56"/>
                  </a:moveTo>
                  <a:cubicBezTo>
                    <a:pt x="213" y="53"/>
                    <a:pt x="289" y="40"/>
                    <a:pt x="366" y="36"/>
                  </a:cubicBezTo>
                  <a:cubicBezTo>
                    <a:pt x="367" y="36"/>
                    <a:pt x="368" y="36"/>
                    <a:pt x="370" y="35"/>
                  </a:cubicBezTo>
                  <a:cubicBezTo>
                    <a:pt x="372" y="34"/>
                    <a:pt x="373" y="33"/>
                    <a:pt x="374" y="31"/>
                  </a:cubicBezTo>
                  <a:cubicBezTo>
                    <a:pt x="375" y="29"/>
                    <a:pt x="375" y="28"/>
                    <a:pt x="375" y="26"/>
                  </a:cubicBezTo>
                  <a:cubicBezTo>
                    <a:pt x="375" y="24"/>
                    <a:pt x="375" y="23"/>
                    <a:pt x="374" y="21"/>
                  </a:cubicBezTo>
                  <a:cubicBezTo>
                    <a:pt x="373" y="19"/>
                    <a:pt x="372" y="19"/>
                    <a:pt x="370" y="18"/>
                  </a:cubicBezTo>
                  <a:cubicBezTo>
                    <a:pt x="368" y="17"/>
                    <a:pt x="367" y="16"/>
                    <a:pt x="366" y="16"/>
                  </a:cubicBezTo>
                  <a:cubicBezTo>
                    <a:pt x="342" y="13"/>
                    <a:pt x="319" y="12"/>
                    <a:pt x="296" y="12"/>
                  </a:cubicBezTo>
                  <a:cubicBezTo>
                    <a:pt x="272" y="12"/>
                    <a:pt x="249" y="13"/>
                    <a:pt x="226" y="16"/>
                  </a:cubicBezTo>
                  <a:cubicBezTo>
                    <a:pt x="182" y="25"/>
                    <a:pt x="133" y="16"/>
                    <a:pt x="88" y="16"/>
                  </a:cubicBezTo>
                  <a:cubicBezTo>
                    <a:pt x="85" y="16"/>
                    <a:pt x="81" y="17"/>
                    <a:pt x="78" y="17"/>
                  </a:cubicBezTo>
                  <a:cubicBezTo>
                    <a:pt x="53" y="17"/>
                    <a:pt x="29" y="11"/>
                    <a:pt x="7" y="0"/>
                  </a:cubicBezTo>
                  <a:cubicBezTo>
                    <a:pt x="4" y="12"/>
                    <a:pt x="2" y="25"/>
                    <a:pt x="0" y="37"/>
                  </a:cubicBezTo>
                  <a:cubicBezTo>
                    <a:pt x="35" y="63"/>
                    <a:pt x="103" y="56"/>
                    <a:pt x="135" y="5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 name="Google Shape;931;p29">
              <a:extLst>
                <a:ext uri="{FF2B5EF4-FFF2-40B4-BE49-F238E27FC236}">
                  <a16:creationId xmlns:a16="http://schemas.microsoft.com/office/drawing/2014/main" id="{66747273-62CF-CED6-7C82-6AE213536A63}"/>
                </a:ext>
              </a:extLst>
            </p:cNvPr>
            <p:cNvSpPr/>
            <p:nvPr/>
          </p:nvSpPr>
          <p:spPr>
            <a:xfrm>
              <a:off x="34205" y="-634175"/>
              <a:ext cx="3600" cy="14040"/>
            </a:xfrm>
            <a:custGeom>
              <a:avLst/>
              <a:gdLst/>
              <a:ahLst/>
              <a:cxnLst/>
              <a:rect l="l" t="t" r="r" b="b"/>
              <a:pathLst>
                <a:path w="10" h="39" extrusionOk="0">
                  <a:moveTo>
                    <a:pt x="9" y="0"/>
                  </a:moveTo>
                  <a:lnTo>
                    <a:pt x="8" y="0"/>
                  </a:lnTo>
                  <a:cubicBezTo>
                    <a:pt x="4" y="12"/>
                    <a:pt x="2" y="24"/>
                    <a:pt x="0" y="35"/>
                  </a:cubicBezTo>
                  <a:lnTo>
                    <a:pt x="3" y="38"/>
                  </a:lnTo>
                  <a:cubicBezTo>
                    <a:pt x="5" y="25"/>
                    <a:pt x="7" y="13"/>
                    <a:pt x="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 name="Google Shape;932;p29">
              <a:extLst>
                <a:ext uri="{FF2B5EF4-FFF2-40B4-BE49-F238E27FC236}">
                  <a16:creationId xmlns:a16="http://schemas.microsoft.com/office/drawing/2014/main" id="{B8360282-1C10-3EB5-D23F-04DC2DF85316}"/>
                </a:ext>
              </a:extLst>
            </p:cNvPr>
            <p:cNvSpPr/>
            <p:nvPr/>
          </p:nvSpPr>
          <p:spPr>
            <a:xfrm>
              <a:off x="39245" y="-652175"/>
              <a:ext cx="5760" cy="12600"/>
            </a:xfrm>
            <a:custGeom>
              <a:avLst/>
              <a:gdLst/>
              <a:ahLst/>
              <a:cxnLst/>
              <a:rect l="l" t="t" r="r" b="b"/>
              <a:pathLst>
                <a:path w="16" h="35" extrusionOk="0">
                  <a:moveTo>
                    <a:pt x="12" y="0"/>
                  </a:moveTo>
                  <a:cubicBezTo>
                    <a:pt x="7" y="11"/>
                    <a:pt x="3" y="23"/>
                    <a:pt x="0" y="34"/>
                  </a:cubicBezTo>
                  <a:cubicBezTo>
                    <a:pt x="4" y="23"/>
                    <a:pt x="9" y="12"/>
                    <a:pt x="15" y="2"/>
                  </a:cubicBezTo>
                  <a:lnTo>
                    <a:pt x="12"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 name="Google Shape;933;p29">
              <a:extLst>
                <a:ext uri="{FF2B5EF4-FFF2-40B4-BE49-F238E27FC236}">
                  <a16:creationId xmlns:a16="http://schemas.microsoft.com/office/drawing/2014/main" id="{856604F9-9537-47B5-A50E-DE12B86CD27E}"/>
                </a:ext>
              </a:extLst>
            </p:cNvPr>
            <p:cNvSpPr/>
            <p:nvPr/>
          </p:nvSpPr>
          <p:spPr>
            <a:xfrm>
              <a:off x="50045" y="-665135"/>
              <a:ext cx="1080" cy="1440"/>
            </a:xfrm>
            <a:custGeom>
              <a:avLst/>
              <a:gdLst/>
              <a:ahLst/>
              <a:cxnLst/>
              <a:rect l="l" t="t" r="r" b="b"/>
              <a:pathLst>
                <a:path w="3" h="4" extrusionOk="0">
                  <a:moveTo>
                    <a:pt x="2" y="0"/>
                  </a:moveTo>
                  <a:lnTo>
                    <a:pt x="0" y="3"/>
                  </a:lnTo>
                  <a:lnTo>
                    <a:pt x="1" y="3"/>
                  </a:lnTo>
                  <a:lnTo>
                    <a:pt x="2" y="0"/>
                  </a:lnTo>
                </a:path>
              </a:pathLst>
            </a:custGeom>
            <a:solidFill>
              <a:schemeClr val="dk1"/>
            </a:solidFill>
            <a:ln>
              <a:noFill/>
            </a:ln>
          </p:spPr>
        </p:sp>
        <p:sp>
          <p:nvSpPr>
            <p:cNvPr id="934" name="Google Shape;934;p29">
              <a:extLst>
                <a:ext uri="{FF2B5EF4-FFF2-40B4-BE49-F238E27FC236}">
                  <a16:creationId xmlns:a16="http://schemas.microsoft.com/office/drawing/2014/main" id="{7BCC66B5-B0FB-0B1A-E7D3-DCE1BABE9BB0}"/>
                </a:ext>
              </a:extLst>
            </p:cNvPr>
            <p:cNvSpPr/>
            <p:nvPr/>
          </p:nvSpPr>
          <p:spPr>
            <a:xfrm>
              <a:off x="16205" y="-662615"/>
              <a:ext cx="21600" cy="111600"/>
            </a:xfrm>
            <a:custGeom>
              <a:avLst/>
              <a:gdLst/>
              <a:ahLst/>
              <a:cxnLst/>
              <a:rect l="l" t="t" r="r" b="b"/>
              <a:pathLst>
                <a:path w="60" h="310" extrusionOk="0">
                  <a:moveTo>
                    <a:pt x="26" y="228"/>
                  </a:moveTo>
                  <a:lnTo>
                    <a:pt x="26" y="222"/>
                  </a:lnTo>
                  <a:lnTo>
                    <a:pt x="25" y="222"/>
                  </a:lnTo>
                  <a:cubicBezTo>
                    <a:pt x="7" y="220"/>
                    <a:pt x="9" y="195"/>
                    <a:pt x="24" y="192"/>
                  </a:cubicBezTo>
                  <a:cubicBezTo>
                    <a:pt x="22" y="179"/>
                    <a:pt x="21" y="166"/>
                    <a:pt x="21" y="154"/>
                  </a:cubicBezTo>
                  <a:cubicBezTo>
                    <a:pt x="21" y="134"/>
                    <a:pt x="23" y="115"/>
                    <a:pt x="27" y="95"/>
                  </a:cubicBezTo>
                  <a:cubicBezTo>
                    <a:pt x="36" y="63"/>
                    <a:pt x="56" y="35"/>
                    <a:pt x="59" y="0"/>
                  </a:cubicBezTo>
                  <a:cubicBezTo>
                    <a:pt x="49" y="17"/>
                    <a:pt x="39" y="35"/>
                    <a:pt x="30" y="50"/>
                  </a:cubicBezTo>
                  <a:cubicBezTo>
                    <a:pt x="6" y="86"/>
                    <a:pt x="7" y="121"/>
                    <a:pt x="4" y="163"/>
                  </a:cubicBezTo>
                  <a:cubicBezTo>
                    <a:pt x="2" y="205"/>
                    <a:pt x="0" y="267"/>
                    <a:pt x="24" y="309"/>
                  </a:cubicBezTo>
                  <a:cubicBezTo>
                    <a:pt x="26" y="292"/>
                    <a:pt x="27" y="274"/>
                    <a:pt x="27" y="257"/>
                  </a:cubicBezTo>
                  <a:cubicBezTo>
                    <a:pt x="27" y="247"/>
                    <a:pt x="27" y="238"/>
                    <a:pt x="26" y="2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 name="Google Shape;935;p29">
              <a:extLst>
                <a:ext uri="{FF2B5EF4-FFF2-40B4-BE49-F238E27FC236}">
                  <a16:creationId xmlns:a16="http://schemas.microsoft.com/office/drawing/2014/main" id="{048748D2-2000-5526-F06D-ED6D69EC9440}"/>
                </a:ext>
              </a:extLst>
            </p:cNvPr>
            <p:cNvSpPr/>
            <p:nvPr/>
          </p:nvSpPr>
          <p:spPr>
            <a:xfrm>
              <a:off x="34925" y="-558935"/>
              <a:ext cx="8640" cy="7200"/>
            </a:xfrm>
            <a:custGeom>
              <a:avLst/>
              <a:gdLst/>
              <a:ahLst/>
              <a:cxnLst/>
              <a:rect l="l" t="t" r="r" b="b"/>
              <a:pathLst>
                <a:path w="24" h="20" extrusionOk="0">
                  <a:moveTo>
                    <a:pt x="17" y="2"/>
                  </a:moveTo>
                  <a:cubicBezTo>
                    <a:pt x="12" y="2"/>
                    <a:pt x="7" y="1"/>
                    <a:pt x="3" y="0"/>
                  </a:cubicBezTo>
                  <a:cubicBezTo>
                    <a:pt x="2" y="5"/>
                    <a:pt x="1" y="10"/>
                    <a:pt x="0" y="16"/>
                  </a:cubicBezTo>
                  <a:cubicBezTo>
                    <a:pt x="8" y="17"/>
                    <a:pt x="15" y="19"/>
                    <a:pt x="23" y="19"/>
                  </a:cubicBezTo>
                  <a:cubicBezTo>
                    <a:pt x="21" y="13"/>
                    <a:pt x="19" y="8"/>
                    <a:pt x="17"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29">
              <a:extLst>
                <a:ext uri="{FF2B5EF4-FFF2-40B4-BE49-F238E27FC236}">
                  <a16:creationId xmlns:a16="http://schemas.microsoft.com/office/drawing/2014/main" id="{BC1E03D3-EE5D-F2F2-A006-ECB631B937E7}"/>
                </a:ext>
              </a:extLst>
            </p:cNvPr>
            <p:cNvSpPr/>
            <p:nvPr/>
          </p:nvSpPr>
          <p:spPr>
            <a:xfrm>
              <a:off x="24125" y="-583055"/>
              <a:ext cx="12960" cy="34200"/>
            </a:xfrm>
            <a:custGeom>
              <a:avLst/>
              <a:gdLst/>
              <a:ahLst/>
              <a:cxnLst/>
              <a:rect l="l" t="t" r="r" b="b"/>
              <a:pathLst>
                <a:path w="36" h="95" extrusionOk="0">
                  <a:moveTo>
                    <a:pt x="26" y="82"/>
                  </a:moveTo>
                  <a:lnTo>
                    <a:pt x="30" y="82"/>
                  </a:lnTo>
                  <a:cubicBezTo>
                    <a:pt x="30" y="77"/>
                    <a:pt x="31" y="72"/>
                    <a:pt x="32" y="66"/>
                  </a:cubicBezTo>
                  <a:cubicBezTo>
                    <a:pt x="26" y="65"/>
                    <a:pt x="20" y="64"/>
                    <a:pt x="14" y="61"/>
                  </a:cubicBezTo>
                  <a:cubicBezTo>
                    <a:pt x="11" y="59"/>
                    <a:pt x="10" y="58"/>
                    <a:pt x="8" y="55"/>
                  </a:cubicBezTo>
                  <a:cubicBezTo>
                    <a:pt x="6" y="52"/>
                    <a:pt x="6" y="50"/>
                    <a:pt x="6" y="48"/>
                  </a:cubicBezTo>
                  <a:cubicBezTo>
                    <a:pt x="6" y="45"/>
                    <a:pt x="7" y="43"/>
                    <a:pt x="8" y="41"/>
                  </a:cubicBezTo>
                  <a:cubicBezTo>
                    <a:pt x="9" y="39"/>
                    <a:pt x="11" y="38"/>
                    <a:pt x="13" y="37"/>
                  </a:cubicBezTo>
                  <a:cubicBezTo>
                    <a:pt x="13" y="36"/>
                    <a:pt x="13" y="36"/>
                    <a:pt x="13" y="36"/>
                  </a:cubicBezTo>
                  <a:cubicBezTo>
                    <a:pt x="20" y="32"/>
                    <a:pt x="28" y="30"/>
                    <a:pt x="35" y="30"/>
                  </a:cubicBezTo>
                  <a:cubicBezTo>
                    <a:pt x="35" y="27"/>
                    <a:pt x="33" y="24"/>
                    <a:pt x="33" y="21"/>
                  </a:cubicBezTo>
                  <a:cubicBezTo>
                    <a:pt x="32" y="14"/>
                    <a:pt x="31" y="8"/>
                    <a:pt x="30" y="1"/>
                  </a:cubicBezTo>
                  <a:cubicBezTo>
                    <a:pt x="21" y="1"/>
                    <a:pt x="13" y="1"/>
                    <a:pt x="3" y="0"/>
                  </a:cubicBezTo>
                  <a:lnTo>
                    <a:pt x="3" y="6"/>
                  </a:lnTo>
                  <a:cubicBezTo>
                    <a:pt x="4" y="13"/>
                    <a:pt x="4" y="19"/>
                    <a:pt x="4" y="25"/>
                  </a:cubicBezTo>
                  <a:cubicBezTo>
                    <a:pt x="4" y="46"/>
                    <a:pt x="3" y="66"/>
                    <a:pt x="0" y="86"/>
                  </a:cubicBezTo>
                  <a:cubicBezTo>
                    <a:pt x="2" y="89"/>
                    <a:pt x="3" y="92"/>
                    <a:pt x="5" y="94"/>
                  </a:cubicBezTo>
                  <a:cubicBezTo>
                    <a:pt x="5" y="93"/>
                    <a:pt x="6" y="91"/>
                    <a:pt x="7" y="89"/>
                  </a:cubicBezTo>
                  <a:cubicBezTo>
                    <a:pt x="8" y="87"/>
                    <a:pt x="10" y="84"/>
                    <a:pt x="13" y="83"/>
                  </a:cubicBezTo>
                  <a:cubicBezTo>
                    <a:pt x="16" y="81"/>
                    <a:pt x="18" y="81"/>
                    <a:pt x="21" y="81"/>
                  </a:cubicBezTo>
                  <a:cubicBezTo>
                    <a:pt x="23" y="81"/>
                    <a:pt x="25" y="81"/>
                    <a:pt x="26" y="8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29">
              <a:extLst>
                <a:ext uri="{FF2B5EF4-FFF2-40B4-BE49-F238E27FC236}">
                  <a16:creationId xmlns:a16="http://schemas.microsoft.com/office/drawing/2014/main" id="{DE8BDFC6-EB2D-F3C4-A2F8-61847EB4EF3D}"/>
                </a:ext>
              </a:extLst>
            </p:cNvPr>
            <p:cNvSpPr/>
            <p:nvPr/>
          </p:nvSpPr>
          <p:spPr>
            <a:xfrm>
              <a:off x="23405" y="-679175"/>
              <a:ext cx="31680" cy="86040"/>
            </a:xfrm>
            <a:custGeom>
              <a:avLst/>
              <a:gdLst/>
              <a:ahLst/>
              <a:cxnLst/>
              <a:rect l="l" t="t" r="r" b="b"/>
              <a:pathLst>
                <a:path w="88" h="239" extrusionOk="0">
                  <a:moveTo>
                    <a:pt x="3" y="237"/>
                  </a:moveTo>
                  <a:cubicBezTo>
                    <a:pt x="4" y="236"/>
                    <a:pt x="5" y="236"/>
                    <a:pt x="6" y="236"/>
                  </a:cubicBezTo>
                  <a:cubicBezTo>
                    <a:pt x="7" y="236"/>
                    <a:pt x="8" y="236"/>
                    <a:pt x="8" y="237"/>
                  </a:cubicBezTo>
                  <a:lnTo>
                    <a:pt x="30" y="238"/>
                  </a:lnTo>
                  <a:cubicBezTo>
                    <a:pt x="30" y="222"/>
                    <a:pt x="30" y="205"/>
                    <a:pt x="28" y="188"/>
                  </a:cubicBezTo>
                  <a:cubicBezTo>
                    <a:pt x="28" y="186"/>
                    <a:pt x="28" y="184"/>
                    <a:pt x="28" y="183"/>
                  </a:cubicBezTo>
                  <a:cubicBezTo>
                    <a:pt x="28" y="175"/>
                    <a:pt x="29" y="167"/>
                    <a:pt x="30" y="159"/>
                  </a:cubicBezTo>
                  <a:cubicBezTo>
                    <a:pt x="26" y="156"/>
                    <a:pt x="22" y="151"/>
                    <a:pt x="20" y="147"/>
                  </a:cubicBezTo>
                  <a:cubicBezTo>
                    <a:pt x="17" y="143"/>
                    <a:pt x="15" y="138"/>
                    <a:pt x="15" y="133"/>
                  </a:cubicBezTo>
                  <a:lnTo>
                    <a:pt x="14" y="132"/>
                  </a:lnTo>
                  <a:cubicBezTo>
                    <a:pt x="14" y="130"/>
                    <a:pt x="15" y="128"/>
                    <a:pt x="16" y="126"/>
                  </a:cubicBezTo>
                  <a:cubicBezTo>
                    <a:pt x="17" y="124"/>
                    <a:pt x="19" y="122"/>
                    <a:pt x="21" y="121"/>
                  </a:cubicBezTo>
                  <a:cubicBezTo>
                    <a:pt x="23" y="120"/>
                    <a:pt x="25" y="120"/>
                    <a:pt x="27" y="120"/>
                  </a:cubicBezTo>
                  <a:cubicBezTo>
                    <a:pt x="29" y="120"/>
                    <a:pt x="31" y="121"/>
                    <a:pt x="33" y="121"/>
                  </a:cubicBezTo>
                  <a:cubicBezTo>
                    <a:pt x="34" y="122"/>
                    <a:pt x="34" y="122"/>
                    <a:pt x="34" y="122"/>
                  </a:cubicBezTo>
                  <a:lnTo>
                    <a:pt x="38" y="124"/>
                  </a:lnTo>
                  <a:cubicBezTo>
                    <a:pt x="39" y="119"/>
                    <a:pt x="41" y="114"/>
                    <a:pt x="43" y="109"/>
                  </a:cubicBezTo>
                  <a:cubicBezTo>
                    <a:pt x="46" y="97"/>
                    <a:pt x="50" y="86"/>
                    <a:pt x="55" y="75"/>
                  </a:cubicBezTo>
                  <a:cubicBezTo>
                    <a:pt x="41" y="67"/>
                    <a:pt x="43" y="41"/>
                    <a:pt x="62" y="42"/>
                  </a:cubicBezTo>
                  <a:lnTo>
                    <a:pt x="73" y="42"/>
                  </a:lnTo>
                  <a:lnTo>
                    <a:pt x="74" y="39"/>
                  </a:lnTo>
                  <a:cubicBezTo>
                    <a:pt x="76" y="29"/>
                    <a:pt x="79" y="19"/>
                    <a:pt x="84" y="10"/>
                  </a:cubicBezTo>
                  <a:cubicBezTo>
                    <a:pt x="87" y="5"/>
                    <a:pt x="81" y="0"/>
                    <a:pt x="76" y="2"/>
                  </a:cubicBezTo>
                  <a:cubicBezTo>
                    <a:pt x="61" y="13"/>
                    <a:pt x="48" y="27"/>
                    <a:pt x="38" y="43"/>
                  </a:cubicBezTo>
                  <a:cubicBezTo>
                    <a:pt x="38" y="44"/>
                    <a:pt x="37" y="45"/>
                    <a:pt x="37" y="45"/>
                  </a:cubicBezTo>
                  <a:cubicBezTo>
                    <a:pt x="34" y="80"/>
                    <a:pt x="14" y="108"/>
                    <a:pt x="5" y="140"/>
                  </a:cubicBezTo>
                  <a:cubicBezTo>
                    <a:pt x="1" y="158"/>
                    <a:pt x="0" y="176"/>
                    <a:pt x="0" y="194"/>
                  </a:cubicBezTo>
                  <a:cubicBezTo>
                    <a:pt x="0" y="208"/>
                    <a:pt x="1" y="222"/>
                    <a:pt x="3" y="2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 name="Google Shape;938;p29">
              <a:extLst>
                <a:ext uri="{FF2B5EF4-FFF2-40B4-BE49-F238E27FC236}">
                  <a16:creationId xmlns:a16="http://schemas.microsoft.com/office/drawing/2014/main" id="{6B4D1DF1-C6DF-34C8-306E-EDC384FD8FE8}"/>
                </a:ext>
              </a:extLst>
            </p:cNvPr>
            <p:cNvSpPr/>
            <p:nvPr/>
          </p:nvSpPr>
          <p:spPr>
            <a:xfrm>
              <a:off x="34565" y="-553175"/>
              <a:ext cx="10800" cy="15120"/>
            </a:xfrm>
            <a:custGeom>
              <a:avLst/>
              <a:gdLst/>
              <a:ahLst/>
              <a:cxnLst/>
              <a:rect l="l" t="t" r="r" b="b"/>
              <a:pathLst>
                <a:path w="30" h="42" extrusionOk="0">
                  <a:moveTo>
                    <a:pt x="2" y="27"/>
                  </a:moveTo>
                  <a:cubicBezTo>
                    <a:pt x="2" y="29"/>
                    <a:pt x="4" y="33"/>
                    <a:pt x="6" y="38"/>
                  </a:cubicBezTo>
                  <a:lnTo>
                    <a:pt x="9" y="40"/>
                  </a:lnTo>
                  <a:cubicBezTo>
                    <a:pt x="11" y="41"/>
                    <a:pt x="13" y="41"/>
                    <a:pt x="15" y="41"/>
                  </a:cubicBezTo>
                  <a:cubicBezTo>
                    <a:pt x="17" y="41"/>
                    <a:pt x="20" y="40"/>
                    <a:pt x="22" y="39"/>
                  </a:cubicBezTo>
                  <a:cubicBezTo>
                    <a:pt x="24" y="38"/>
                    <a:pt x="26" y="36"/>
                    <a:pt x="27" y="34"/>
                  </a:cubicBezTo>
                  <a:cubicBezTo>
                    <a:pt x="28" y="32"/>
                    <a:pt x="29" y="29"/>
                    <a:pt x="29" y="27"/>
                  </a:cubicBezTo>
                  <a:cubicBezTo>
                    <a:pt x="29" y="26"/>
                    <a:pt x="29" y="26"/>
                    <a:pt x="29" y="26"/>
                  </a:cubicBezTo>
                  <a:cubicBezTo>
                    <a:pt x="28" y="18"/>
                    <a:pt x="26" y="11"/>
                    <a:pt x="24" y="3"/>
                  </a:cubicBezTo>
                  <a:cubicBezTo>
                    <a:pt x="16" y="3"/>
                    <a:pt x="9" y="2"/>
                    <a:pt x="1" y="0"/>
                  </a:cubicBezTo>
                  <a:cubicBezTo>
                    <a:pt x="1" y="3"/>
                    <a:pt x="0" y="6"/>
                    <a:pt x="0" y="9"/>
                  </a:cubicBezTo>
                  <a:cubicBezTo>
                    <a:pt x="0" y="15"/>
                    <a:pt x="1" y="21"/>
                    <a:pt x="2"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 name="Google Shape;939;p29">
              <a:extLst>
                <a:ext uri="{FF2B5EF4-FFF2-40B4-BE49-F238E27FC236}">
                  <a16:creationId xmlns:a16="http://schemas.microsoft.com/office/drawing/2014/main" id="{462D25CF-8081-1EF1-8964-AEE6C0A4AB25}"/>
                </a:ext>
              </a:extLst>
            </p:cNvPr>
            <p:cNvSpPr/>
            <p:nvPr/>
          </p:nvSpPr>
          <p:spPr>
            <a:xfrm>
              <a:off x="25925" y="-553535"/>
              <a:ext cx="10800" cy="14400"/>
            </a:xfrm>
            <a:custGeom>
              <a:avLst/>
              <a:gdLst/>
              <a:ahLst/>
              <a:cxnLst/>
              <a:rect l="l" t="t" r="r" b="b"/>
              <a:pathLst>
                <a:path w="30" h="40" extrusionOk="0">
                  <a:moveTo>
                    <a:pt x="29" y="39"/>
                  </a:moveTo>
                  <a:cubicBezTo>
                    <a:pt x="27" y="34"/>
                    <a:pt x="26" y="29"/>
                    <a:pt x="25" y="28"/>
                  </a:cubicBezTo>
                  <a:cubicBezTo>
                    <a:pt x="24" y="22"/>
                    <a:pt x="23" y="16"/>
                    <a:pt x="23" y="10"/>
                  </a:cubicBezTo>
                  <a:cubicBezTo>
                    <a:pt x="23" y="7"/>
                    <a:pt x="24" y="4"/>
                    <a:pt x="24" y="1"/>
                  </a:cubicBezTo>
                  <a:lnTo>
                    <a:pt x="20" y="1"/>
                  </a:lnTo>
                  <a:cubicBezTo>
                    <a:pt x="19" y="0"/>
                    <a:pt x="17" y="0"/>
                    <a:pt x="16" y="0"/>
                  </a:cubicBezTo>
                  <a:cubicBezTo>
                    <a:pt x="13" y="0"/>
                    <a:pt x="11" y="1"/>
                    <a:pt x="8" y="2"/>
                  </a:cubicBezTo>
                  <a:cubicBezTo>
                    <a:pt x="5" y="3"/>
                    <a:pt x="3" y="5"/>
                    <a:pt x="2" y="8"/>
                  </a:cubicBezTo>
                  <a:cubicBezTo>
                    <a:pt x="1" y="10"/>
                    <a:pt x="0" y="12"/>
                    <a:pt x="0" y="14"/>
                  </a:cubicBezTo>
                  <a:cubicBezTo>
                    <a:pt x="6" y="23"/>
                    <a:pt x="15" y="31"/>
                    <a:pt x="25" y="37"/>
                  </a:cubicBezTo>
                  <a:cubicBezTo>
                    <a:pt x="26" y="38"/>
                    <a:pt x="28" y="39"/>
                    <a:pt x="29" y="3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 name="Google Shape;940;p29">
              <a:extLst>
                <a:ext uri="{FF2B5EF4-FFF2-40B4-BE49-F238E27FC236}">
                  <a16:creationId xmlns:a16="http://schemas.microsoft.com/office/drawing/2014/main" id="{9440A72B-B523-4C26-2ED6-08D26972CC50}"/>
                </a:ext>
              </a:extLst>
            </p:cNvPr>
            <p:cNvSpPr/>
            <p:nvPr/>
          </p:nvSpPr>
          <p:spPr>
            <a:xfrm>
              <a:off x="36005" y="-568655"/>
              <a:ext cx="5400" cy="10800"/>
            </a:xfrm>
            <a:custGeom>
              <a:avLst/>
              <a:gdLst/>
              <a:ahLst/>
              <a:cxnLst/>
              <a:rect l="l" t="t" r="r" b="b"/>
              <a:pathLst>
                <a:path w="15" h="30" extrusionOk="0">
                  <a:moveTo>
                    <a:pt x="5" y="0"/>
                  </a:moveTo>
                  <a:cubicBezTo>
                    <a:pt x="4" y="9"/>
                    <a:pt x="1" y="18"/>
                    <a:pt x="0" y="27"/>
                  </a:cubicBezTo>
                  <a:cubicBezTo>
                    <a:pt x="4" y="28"/>
                    <a:pt x="9" y="29"/>
                    <a:pt x="14" y="29"/>
                  </a:cubicBezTo>
                  <a:cubicBezTo>
                    <a:pt x="11" y="20"/>
                    <a:pt x="8" y="10"/>
                    <a:pt x="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 name="Google Shape;941;p29">
              <a:extLst>
                <a:ext uri="{FF2B5EF4-FFF2-40B4-BE49-F238E27FC236}">
                  <a16:creationId xmlns:a16="http://schemas.microsoft.com/office/drawing/2014/main" id="{5F693B97-525F-FF8E-AA07-2477BE182EF7}"/>
                </a:ext>
              </a:extLst>
            </p:cNvPr>
            <p:cNvSpPr/>
            <p:nvPr/>
          </p:nvSpPr>
          <p:spPr>
            <a:xfrm>
              <a:off x="26285" y="-572255"/>
              <a:ext cx="11520" cy="13680"/>
            </a:xfrm>
            <a:custGeom>
              <a:avLst/>
              <a:gdLst/>
              <a:ahLst/>
              <a:cxnLst/>
              <a:rect l="l" t="t" r="r" b="b"/>
              <a:pathLst>
                <a:path w="32" h="38" extrusionOk="0">
                  <a:moveTo>
                    <a:pt x="28" y="0"/>
                  </a:moveTo>
                  <a:cubicBezTo>
                    <a:pt x="21" y="1"/>
                    <a:pt x="13" y="3"/>
                    <a:pt x="7" y="7"/>
                  </a:cubicBezTo>
                  <a:cubicBezTo>
                    <a:pt x="6" y="7"/>
                    <a:pt x="6" y="7"/>
                    <a:pt x="6" y="7"/>
                  </a:cubicBezTo>
                  <a:cubicBezTo>
                    <a:pt x="4" y="8"/>
                    <a:pt x="3" y="10"/>
                    <a:pt x="2" y="12"/>
                  </a:cubicBezTo>
                  <a:cubicBezTo>
                    <a:pt x="0" y="14"/>
                    <a:pt x="0" y="16"/>
                    <a:pt x="0" y="19"/>
                  </a:cubicBezTo>
                  <a:cubicBezTo>
                    <a:pt x="0" y="21"/>
                    <a:pt x="0" y="24"/>
                    <a:pt x="2" y="26"/>
                  </a:cubicBezTo>
                  <a:cubicBezTo>
                    <a:pt x="4" y="28"/>
                    <a:pt x="5" y="30"/>
                    <a:pt x="7" y="31"/>
                  </a:cubicBezTo>
                  <a:cubicBezTo>
                    <a:pt x="7" y="31"/>
                    <a:pt x="7" y="32"/>
                    <a:pt x="8" y="32"/>
                  </a:cubicBezTo>
                  <a:cubicBezTo>
                    <a:pt x="13" y="34"/>
                    <a:pt x="19" y="36"/>
                    <a:pt x="26" y="37"/>
                  </a:cubicBezTo>
                  <a:cubicBezTo>
                    <a:pt x="27" y="28"/>
                    <a:pt x="30" y="19"/>
                    <a:pt x="31" y="10"/>
                  </a:cubicBezTo>
                  <a:cubicBezTo>
                    <a:pt x="31" y="7"/>
                    <a:pt x="30" y="3"/>
                    <a:pt x="2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 name="Google Shape;942;p29">
              <a:extLst>
                <a:ext uri="{FF2B5EF4-FFF2-40B4-BE49-F238E27FC236}">
                  <a16:creationId xmlns:a16="http://schemas.microsoft.com/office/drawing/2014/main" id="{812017C1-06A0-0CCB-9267-2A366C974167}"/>
                </a:ext>
              </a:extLst>
            </p:cNvPr>
            <p:cNvSpPr/>
            <p:nvPr/>
          </p:nvSpPr>
          <p:spPr>
            <a:xfrm>
              <a:off x="18365" y="-593855"/>
              <a:ext cx="7560" cy="11520"/>
            </a:xfrm>
            <a:custGeom>
              <a:avLst/>
              <a:gdLst/>
              <a:ahLst/>
              <a:cxnLst/>
              <a:rect l="l" t="t" r="r" b="b"/>
              <a:pathLst>
                <a:path w="21" h="32" extrusionOk="0">
                  <a:moveTo>
                    <a:pt x="18" y="31"/>
                  </a:moveTo>
                  <a:lnTo>
                    <a:pt x="20" y="31"/>
                  </a:lnTo>
                  <a:cubicBezTo>
                    <a:pt x="20" y="21"/>
                    <a:pt x="18" y="11"/>
                    <a:pt x="17" y="0"/>
                  </a:cubicBezTo>
                  <a:cubicBezTo>
                    <a:pt x="2" y="4"/>
                    <a:pt x="0" y="29"/>
                    <a:pt x="18" y="3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 name="Google Shape;943;p29">
              <a:extLst>
                <a:ext uri="{FF2B5EF4-FFF2-40B4-BE49-F238E27FC236}">
                  <a16:creationId xmlns:a16="http://schemas.microsoft.com/office/drawing/2014/main" id="{7132ED22-4985-CD67-5499-6BE74FA95D0B}"/>
                </a:ext>
              </a:extLst>
            </p:cNvPr>
            <p:cNvSpPr/>
            <p:nvPr/>
          </p:nvSpPr>
          <p:spPr>
            <a:xfrm>
              <a:off x="24485" y="-593855"/>
              <a:ext cx="10800" cy="11880"/>
            </a:xfrm>
            <a:custGeom>
              <a:avLst/>
              <a:gdLst/>
              <a:ahLst/>
              <a:cxnLst/>
              <a:rect l="l" t="t" r="r" b="b"/>
              <a:pathLst>
                <a:path w="30" h="33" extrusionOk="0">
                  <a:moveTo>
                    <a:pt x="5" y="0"/>
                  </a:moveTo>
                  <a:cubicBezTo>
                    <a:pt x="5" y="0"/>
                    <a:pt x="4" y="0"/>
                    <a:pt x="3" y="0"/>
                  </a:cubicBezTo>
                  <a:cubicBezTo>
                    <a:pt x="2" y="0"/>
                    <a:pt x="1" y="0"/>
                    <a:pt x="0" y="0"/>
                  </a:cubicBezTo>
                  <a:cubicBezTo>
                    <a:pt x="0" y="11"/>
                    <a:pt x="2" y="21"/>
                    <a:pt x="2" y="30"/>
                  </a:cubicBezTo>
                  <a:cubicBezTo>
                    <a:pt x="12" y="30"/>
                    <a:pt x="20" y="31"/>
                    <a:pt x="29" y="32"/>
                  </a:cubicBezTo>
                  <a:cubicBezTo>
                    <a:pt x="28" y="21"/>
                    <a:pt x="27" y="12"/>
                    <a:pt x="27" y="1"/>
                  </a:cubicBezTo>
                  <a:lnTo>
                    <a:pt x="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 name="Google Shape;944;p29">
              <a:extLst>
                <a:ext uri="{FF2B5EF4-FFF2-40B4-BE49-F238E27FC236}">
                  <a16:creationId xmlns:a16="http://schemas.microsoft.com/office/drawing/2014/main" id="{DE7CBDC9-607F-C17B-C2D8-5C6E95A28375}"/>
                </a:ext>
              </a:extLst>
            </p:cNvPr>
            <p:cNvSpPr/>
            <p:nvPr/>
          </p:nvSpPr>
          <p:spPr>
            <a:xfrm>
              <a:off x="28805" y="-635975"/>
              <a:ext cx="9000" cy="14400"/>
            </a:xfrm>
            <a:custGeom>
              <a:avLst/>
              <a:gdLst/>
              <a:ahLst/>
              <a:cxnLst/>
              <a:rect l="l" t="t" r="r" b="b"/>
              <a:pathLst>
                <a:path w="25" h="40" extrusionOk="0">
                  <a:moveTo>
                    <a:pt x="20" y="2"/>
                  </a:moveTo>
                  <a:lnTo>
                    <a:pt x="19" y="2"/>
                  </a:lnTo>
                  <a:cubicBezTo>
                    <a:pt x="17" y="1"/>
                    <a:pt x="15" y="0"/>
                    <a:pt x="13" y="0"/>
                  </a:cubicBezTo>
                  <a:cubicBezTo>
                    <a:pt x="10" y="0"/>
                    <a:pt x="8" y="1"/>
                    <a:pt x="6" y="2"/>
                  </a:cubicBezTo>
                  <a:cubicBezTo>
                    <a:pt x="4" y="3"/>
                    <a:pt x="3" y="4"/>
                    <a:pt x="2" y="6"/>
                  </a:cubicBezTo>
                  <a:cubicBezTo>
                    <a:pt x="1" y="8"/>
                    <a:pt x="0" y="10"/>
                    <a:pt x="0" y="13"/>
                  </a:cubicBezTo>
                  <a:cubicBezTo>
                    <a:pt x="1" y="18"/>
                    <a:pt x="3" y="23"/>
                    <a:pt x="5" y="27"/>
                  </a:cubicBezTo>
                  <a:cubicBezTo>
                    <a:pt x="8" y="32"/>
                    <a:pt x="12" y="36"/>
                    <a:pt x="16" y="39"/>
                  </a:cubicBezTo>
                  <a:cubicBezTo>
                    <a:pt x="17" y="28"/>
                    <a:pt x="20" y="16"/>
                    <a:pt x="24" y="4"/>
                  </a:cubicBezTo>
                  <a:lnTo>
                    <a:pt x="2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 name="Google Shape;945;p29">
              <a:extLst>
                <a:ext uri="{FF2B5EF4-FFF2-40B4-BE49-F238E27FC236}">
                  <a16:creationId xmlns:a16="http://schemas.microsoft.com/office/drawing/2014/main" id="{ADBB82F2-D751-D2ED-0928-556E660807C2}"/>
                </a:ext>
              </a:extLst>
            </p:cNvPr>
            <p:cNvSpPr/>
            <p:nvPr/>
          </p:nvSpPr>
          <p:spPr>
            <a:xfrm>
              <a:off x="44645" y="-672695"/>
              <a:ext cx="99000" cy="21600"/>
            </a:xfrm>
            <a:custGeom>
              <a:avLst/>
              <a:gdLst/>
              <a:ahLst/>
              <a:cxnLst/>
              <a:rect l="l" t="t" r="r" b="b"/>
              <a:pathLst>
                <a:path w="275" h="60" extrusionOk="0">
                  <a:moveTo>
                    <a:pt x="0" y="58"/>
                  </a:moveTo>
                  <a:cubicBezTo>
                    <a:pt x="2" y="59"/>
                    <a:pt x="4" y="59"/>
                    <a:pt x="5" y="59"/>
                  </a:cubicBezTo>
                  <a:cubicBezTo>
                    <a:pt x="6" y="59"/>
                    <a:pt x="7" y="59"/>
                    <a:pt x="8" y="59"/>
                  </a:cubicBezTo>
                  <a:cubicBezTo>
                    <a:pt x="38" y="59"/>
                    <a:pt x="68" y="54"/>
                    <a:pt x="95" y="43"/>
                  </a:cubicBezTo>
                  <a:cubicBezTo>
                    <a:pt x="144" y="19"/>
                    <a:pt x="217" y="30"/>
                    <a:pt x="270" y="26"/>
                  </a:cubicBezTo>
                  <a:cubicBezTo>
                    <a:pt x="274" y="26"/>
                    <a:pt x="273" y="20"/>
                    <a:pt x="270" y="20"/>
                  </a:cubicBezTo>
                  <a:cubicBezTo>
                    <a:pt x="217" y="15"/>
                    <a:pt x="149" y="0"/>
                    <a:pt x="97" y="14"/>
                  </a:cubicBezTo>
                  <a:cubicBezTo>
                    <a:pt x="70" y="21"/>
                    <a:pt x="43" y="24"/>
                    <a:pt x="16" y="24"/>
                  </a:cubicBezTo>
                  <a:cubicBezTo>
                    <a:pt x="14" y="31"/>
                    <a:pt x="12" y="37"/>
                    <a:pt x="9" y="42"/>
                  </a:cubicBezTo>
                  <a:cubicBezTo>
                    <a:pt x="6" y="48"/>
                    <a:pt x="3" y="53"/>
                    <a:pt x="0" y="5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 name="Google Shape;946;p29">
              <a:extLst>
                <a:ext uri="{FF2B5EF4-FFF2-40B4-BE49-F238E27FC236}">
                  <a16:creationId xmlns:a16="http://schemas.microsoft.com/office/drawing/2014/main" id="{7F252FB1-7B59-750D-44CC-0B3993D29862}"/>
                </a:ext>
              </a:extLst>
            </p:cNvPr>
            <p:cNvSpPr/>
            <p:nvPr/>
          </p:nvSpPr>
          <p:spPr>
            <a:xfrm>
              <a:off x="43565" y="-664055"/>
              <a:ext cx="7200" cy="12600"/>
            </a:xfrm>
            <a:custGeom>
              <a:avLst/>
              <a:gdLst/>
              <a:ahLst/>
              <a:cxnLst/>
              <a:rect l="l" t="t" r="r" b="b"/>
              <a:pathLst>
                <a:path w="20" h="35" extrusionOk="0">
                  <a:moveTo>
                    <a:pt x="12" y="18"/>
                  </a:moveTo>
                  <a:cubicBezTo>
                    <a:pt x="15" y="13"/>
                    <a:pt x="17" y="7"/>
                    <a:pt x="19" y="0"/>
                  </a:cubicBezTo>
                  <a:lnTo>
                    <a:pt x="18" y="0"/>
                  </a:lnTo>
                  <a:cubicBezTo>
                    <a:pt x="12" y="9"/>
                    <a:pt x="7" y="19"/>
                    <a:pt x="2" y="28"/>
                  </a:cubicBezTo>
                  <a:cubicBezTo>
                    <a:pt x="2" y="30"/>
                    <a:pt x="1" y="32"/>
                    <a:pt x="0" y="33"/>
                  </a:cubicBezTo>
                  <a:lnTo>
                    <a:pt x="3" y="34"/>
                  </a:lnTo>
                  <a:cubicBezTo>
                    <a:pt x="6" y="29"/>
                    <a:pt x="9" y="24"/>
                    <a:pt x="12"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 name="Google Shape;947;p29">
              <a:extLst>
                <a:ext uri="{FF2B5EF4-FFF2-40B4-BE49-F238E27FC236}">
                  <a16:creationId xmlns:a16="http://schemas.microsoft.com/office/drawing/2014/main" id="{FD364FDD-D033-D406-7469-59E2E4F2B22C}"/>
                </a:ext>
              </a:extLst>
            </p:cNvPr>
            <p:cNvSpPr/>
            <p:nvPr/>
          </p:nvSpPr>
          <p:spPr>
            <a:xfrm>
              <a:off x="38525" y="-664055"/>
              <a:ext cx="11880" cy="12240"/>
            </a:xfrm>
            <a:custGeom>
              <a:avLst/>
              <a:gdLst/>
              <a:ahLst/>
              <a:cxnLst/>
              <a:rect l="l" t="t" r="r" b="b"/>
              <a:pathLst>
                <a:path w="33" h="34" extrusionOk="0">
                  <a:moveTo>
                    <a:pt x="32" y="0"/>
                  </a:moveTo>
                  <a:lnTo>
                    <a:pt x="21" y="0"/>
                  </a:lnTo>
                  <a:cubicBezTo>
                    <a:pt x="1" y="0"/>
                    <a:pt x="0" y="25"/>
                    <a:pt x="14" y="33"/>
                  </a:cubicBezTo>
                  <a:cubicBezTo>
                    <a:pt x="14" y="32"/>
                    <a:pt x="15" y="30"/>
                    <a:pt x="16" y="28"/>
                  </a:cubicBezTo>
                  <a:cubicBezTo>
                    <a:pt x="21" y="19"/>
                    <a:pt x="26" y="9"/>
                    <a:pt x="3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 name="Google Shape;948;p29">
              <a:extLst>
                <a:ext uri="{FF2B5EF4-FFF2-40B4-BE49-F238E27FC236}">
                  <a16:creationId xmlns:a16="http://schemas.microsoft.com/office/drawing/2014/main" id="{67C024EF-25D9-CD44-74CA-83EBF1314F67}"/>
                </a:ext>
              </a:extLst>
            </p:cNvPr>
            <p:cNvSpPr/>
            <p:nvPr/>
          </p:nvSpPr>
          <p:spPr>
            <a:xfrm>
              <a:off x="33845" y="-757295"/>
              <a:ext cx="110520" cy="18360"/>
            </a:xfrm>
            <a:custGeom>
              <a:avLst/>
              <a:gdLst/>
              <a:ahLst/>
              <a:cxnLst/>
              <a:rect l="l" t="t" r="r" b="b"/>
              <a:pathLst>
                <a:path w="307" h="51" extrusionOk="0">
                  <a:moveTo>
                    <a:pt x="151" y="38"/>
                  </a:moveTo>
                  <a:cubicBezTo>
                    <a:pt x="201" y="26"/>
                    <a:pt x="252" y="33"/>
                    <a:pt x="302" y="22"/>
                  </a:cubicBezTo>
                  <a:lnTo>
                    <a:pt x="303" y="22"/>
                  </a:lnTo>
                  <a:cubicBezTo>
                    <a:pt x="304" y="21"/>
                    <a:pt x="304" y="21"/>
                    <a:pt x="305" y="20"/>
                  </a:cubicBezTo>
                  <a:cubicBezTo>
                    <a:pt x="306" y="19"/>
                    <a:pt x="305" y="18"/>
                    <a:pt x="305" y="18"/>
                  </a:cubicBezTo>
                  <a:cubicBezTo>
                    <a:pt x="305" y="17"/>
                    <a:pt x="306" y="16"/>
                    <a:pt x="305" y="15"/>
                  </a:cubicBezTo>
                  <a:cubicBezTo>
                    <a:pt x="304" y="14"/>
                    <a:pt x="304" y="15"/>
                    <a:pt x="303" y="14"/>
                  </a:cubicBezTo>
                  <a:cubicBezTo>
                    <a:pt x="302" y="13"/>
                    <a:pt x="301" y="13"/>
                    <a:pt x="301" y="13"/>
                  </a:cubicBezTo>
                  <a:cubicBezTo>
                    <a:pt x="300" y="13"/>
                    <a:pt x="300" y="13"/>
                    <a:pt x="300" y="13"/>
                  </a:cubicBezTo>
                  <a:cubicBezTo>
                    <a:pt x="256" y="16"/>
                    <a:pt x="211" y="18"/>
                    <a:pt x="167" y="18"/>
                  </a:cubicBezTo>
                  <a:cubicBezTo>
                    <a:pt x="144" y="18"/>
                    <a:pt x="120" y="17"/>
                    <a:pt x="97" y="16"/>
                  </a:cubicBezTo>
                  <a:cubicBezTo>
                    <a:pt x="64" y="13"/>
                    <a:pt x="32" y="8"/>
                    <a:pt x="0" y="0"/>
                  </a:cubicBezTo>
                  <a:cubicBezTo>
                    <a:pt x="3" y="8"/>
                    <a:pt x="5" y="16"/>
                    <a:pt x="5" y="25"/>
                  </a:cubicBezTo>
                  <a:cubicBezTo>
                    <a:pt x="5" y="28"/>
                    <a:pt x="5" y="31"/>
                    <a:pt x="4" y="34"/>
                  </a:cubicBezTo>
                  <a:cubicBezTo>
                    <a:pt x="53" y="39"/>
                    <a:pt x="101" y="50"/>
                    <a:pt x="151" y="3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29">
              <a:extLst>
                <a:ext uri="{FF2B5EF4-FFF2-40B4-BE49-F238E27FC236}">
                  <a16:creationId xmlns:a16="http://schemas.microsoft.com/office/drawing/2014/main" id="{83091192-F7E7-99B3-68F8-C0D8E1F2488A}"/>
                </a:ext>
              </a:extLst>
            </p:cNvPr>
            <p:cNvSpPr/>
            <p:nvPr/>
          </p:nvSpPr>
          <p:spPr>
            <a:xfrm>
              <a:off x="22325" y="-758735"/>
              <a:ext cx="13680" cy="14040"/>
            </a:xfrm>
            <a:custGeom>
              <a:avLst/>
              <a:gdLst/>
              <a:ahLst/>
              <a:cxnLst/>
              <a:rect l="l" t="t" r="r" b="b"/>
              <a:pathLst>
                <a:path w="38" h="39" extrusionOk="0">
                  <a:moveTo>
                    <a:pt x="32" y="4"/>
                  </a:moveTo>
                  <a:lnTo>
                    <a:pt x="26" y="3"/>
                  </a:lnTo>
                  <a:cubicBezTo>
                    <a:pt x="4" y="0"/>
                    <a:pt x="0" y="35"/>
                    <a:pt x="22" y="37"/>
                  </a:cubicBezTo>
                  <a:lnTo>
                    <a:pt x="36" y="38"/>
                  </a:lnTo>
                  <a:cubicBezTo>
                    <a:pt x="37" y="35"/>
                    <a:pt x="37" y="32"/>
                    <a:pt x="37" y="29"/>
                  </a:cubicBezTo>
                  <a:cubicBezTo>
                    <a:pt x="37" y="20"/>
                    <a:pt x="35" y="12"/>
                    <a:pt x="32"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 name="Google Shape;950;p29">
              <a:extLst>
                <a:ext uri="{FF2B5EF4-FFF2-40B4-BE49-F238E27FC236}">
                  <a16:creationId xmlns:a16="http://schemas.microsoft.com/office/drawing/2014/main" id="{6B55D606-28E4-04A0-1080-5E208FB3F0B7}"/>
                </a:ext>
              </a:extLst>
            </p:cNvPr>
            <p:cNvSpPr/>
            <p:nvPr/>
          </p:nvSpPr>
          <p:spPr>
            <a:xfrm>
              <a:off x="192965" y="-878975"/>
              <a:ext cx="43560" cy="8280"/>
            </a:xfrm>
            <a:custGeom>
              <a:avLst/>
              <a:gdLst/>
              <a:ahLst/>
              <a:cxnLst/>
              <a:rect l="l" t="t" r="r" b="b"/>
              <a:pathLst>
                <a:path w="121" h="23" extrusionOk="0">
                  <a:moveTo>
                    <a:pt x="3" y="16"/>
                  </a:moveTo>
                  <a:cubicBezTo>
                    <a:pt x="16" y="20"/>
                    <a:pt x="30" y="22"/>
                    <a:pt x="43" y="22"/>
                  </a:cubicBezTo>
                  <a:cubicBezTo>
                    <a:pt x="48" y="22"/>
                    <a:pt x="52" y="22"/>
                    <a:pt x="57" y="21"/>
                  </a:cubicBezTo>
                  <a:cubicBezTo>
                    <a:pt x="68" y="20"/>
                    <a:pt x="80" y="19"/>
                    <a:pt x="92" y="19"/>
                  </a:cubicBezTo>
                  <a:cubicBezTo>
                    <a:pt x="93" y="19"/>
                    <a:pt x="94" y="19"/>
                    <a:pt x="95" y="19"/>
                  </a:cubicBezTo>
                  <a:cubicBezTo>
                    <a:pt x="101" y="19"/>
                    <a:pt x="107" y="20"/>
                    <a:pt x="114" y="20"/>
                  </a:cubicBezTo>
                  <a:cubicBezTo>
                    <a:pt x="120" y="20"/>
                    <a:pt x="120" y="11"/>
                    <a:pt x="114" y="10"/>
                  </a:cubicBezTo>
                  <a:cubicBezTo>
                    <a:pt x="108" y="9"/>
                    <a:pt x="100" y="6"/>
                    <a:pt x="91" y="4"/>
                  </a:cubicBezTo>
                  <a:cubicBezTo>
                    <a:pt x="80" y="2"/>
                    <a:pt x="68" y="1"/>
                    <a:pt x="57" y="1"/>
                  </a:cubicBezTo>
                  <a:cubicBezTo>
                    <a:pt x="52" y="0"/>
                    <a:pt x="47" y="0"/>
                    <a:pt x="42" y="0"/>
                  </a:cubicBezTo>
                  <a:cubicBezTo>
                    <a:pt x="29" y="0"/>
                    <a:pt x="16" y="2"/>
                    <a:pt x="3" y="6"/>
                  </a:cubicBezTo>
                  <a:cubicBezTo>
                    <a:pt x="2" y="7"/>
                    <a:pt x="1" y="8"/>
                    <a:pt x="1" y="8"/>
                  </a:cubicBezTo>
                  <a:cubicBezTo>
                    <a:pt x="0" y="9"/>
                    <a:pt x="0" y="10"/>
                    <a:pt x="0" y="11"/>
                  </a:cubicBezTo>
                  <a:cubicBezTo>
                    <a:pt x="0" y="12"/>
                    <a:pt x="0" y="13"/>
                    <a:pt x="1" y="14"/>
                  </a:cubicBezTo>
                  <a:cubicBezTo>
                    <a:pt x="1" y="14"/>
                    <a:pt x="2" y="15"/>
                    <a:pt x="3"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 name="Google Shape;951;p29">
              <a:extLst>
                <a:ext uri="{FF2B5EF4-FFF2-40B4-BE49-F238E27FC236}">
                  <a16:creationId xmlns:a16="http://schemas.microsoft.com/office/drawing/2014/main" id="{6CA26018-9D91-D4F2-62AD-690D9B87AD50}"/>
                </a:ext>
              </a:extLst>
            </p:cNvPr>
            <p:cNvSpPr/>
            <p:nvPr/>
          </p:nvSpPr>
          <p:spPr>
            <a:xfrm>
              <a:off x="115205" y="-881495"/>
              <a:ext cx="51840" cy="9720"/>
            </a:xfrm>
            <a:custGeom>
              <a:avLst/>
              <a:gdLst/>
              <a:ahLst/>
              <a:cxnLst/>
              <a:rect l="l" t="t" r="r" b="b"/>
              <a:pathLst>
                <a:path w="144" h="27" extrusionOk="0">
                  <a:moveTo>
                    <a:pt x="2" y="9"/>
                  </a:moveTo>
                  <a:cubicBezTo>
                    <a:pt x="1" y="9"/>
                    <a:pt x="1" y="9"/>
                    <a:pt x="0" y="10"/>
                  </a:cubicBezTo>
                  <a:cubicBezTo>
                    <a:pt x="0" y="11"/>
                    <a:pt x="0" y="12"/>
                    <a:pt x="0" y="13"/>
                  </a:cubicBezTo>
                  <a:cubicBezTo>
                    <a:pt x="0" y="14"/>
                    <a:pt x="0" y="15"/>
                    <a:pt x="0" y="15"/>
                  </a:cubicBezTo>
                  <a:cubicBezTo>
                    <a:pt x="1" y="16"/>
                    <a:pt x="1" y="16"/>
                    <a:pt x="2" y="17"/>
                  </a:cubicBezTo>
                  <a:cubicBezTo>
                    <a:pt x="16" y="23"/>
                    <a:pt x="32" y="26"/>
                    <a:pt x="48" y="26"/>
                  </a:cubicBezTo>
                  <a:cubicBezTo>
                    <a:pt x="54" y="26"/>
                    <a:pt x="59" y="26"/>
                    <a:pt x="65" y="25"/>
                  </a:cubicBezTo>
                  <a:cubicBezTo>
                    <a:pt x="89" y="25"/>
                    <a:pt x="112" y="22"/>
                    <a:pt x="137" y="20"/>
                  </a:cubicBezTo>
                  <a:cubicBezTo>
                    <a:pt x="138" y="20"/>
                    <a:pt x="139" y="19"/>
                    <a:pt x="140" y="19"/>
                  </a:cubicBezTo>
                  <a:cubicBezTo>
                    <a:pt x="142" y="18"/>
                    <a:pt x="142" y="18"/>
                    <a:pt x="142" y="17"/>
                  </a:cubicBezTo>
                  <a:cubicBezTo>
                    <a:pt x="143" y="16"/>
                    <a:pt x="143" y="15"/>
                    <a:pt x="143" y="14"/>
                  </a:cubicBezTo>
                  <a:cubicBezTo>
                    <a:pt x="143" y="13"/>
                    <a:pt x="143" y="12"/>
                    <a:pt x="142" y="11"/>
                  </a:cubicBezTo>
                  <a:cubicBezTo>
                    <a:pt x="142" y="10"/>
                    <a:pt x="141" y="9"/>
                    <a:pt x="140" y="9"/>
                  </a:cubicBezTo>
                  <a:cubicBezTo>
                    <a:pt x="139" y="8"/>
                    <a:pt x="138" y="8"/>
                    <a:pt x="137" y="8"/>
                  </a:cubicBezTo>
                  <a:cubicBezTo>
                    <a:pt x="113" y="6"/>
                    <a:pt x="90" y="1"/>
                    <a:pt x="66" y="1"/>
                  </a:cubicBezTo>
                  <a:cubicBezTo>
                    <a:pt x="60" y="0"/>
                    <a:pt x="54" y="0"/>
                    <a:pt x="47" y="0"/>
                  </a:cubicBezTo>
                  <a:cubicBezTo>
                    <a:pt x="32" y="0"/>
                    <a:pt x="16" y="3"/>
                    <a:pt x="2"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29">
              <a:extLst>
                <a:ext uri="{FF2B5EF4-FFF2-40B4-BE49-F238E27FC236}">
                  <a16:creationId xmlns:a16="http://schemas.microsoft.com/office/drawing/2014/main" id="{AB727409-7547-178F-558E-952CB0693996}"/>
                </a:ext>
              </a:extLst>
            </p:cNvPr>
            <p:cNvSpPr/>
            <p:nvPr/>
          </p:nvSpPr>
          <p:spPr>
            <a:xfrm>
              <a:off x="16205" y="-886175"/>
              <a:ext cx="81000" cy="14400"/>
            </a:xfrm>
            <a:custGeom>
              <a:avLst/>
              <a:gdLst/>
              <a:ahLst/>
              <a:cxnLst/>
              <a:rect l="l" t="t" r="r" b="b"/>
              <a:pathLst>
                <a:path w="225" h="40" extrusionOk="0">
                  <a:moveTo>
                    <a:pt x="217" y="10"/>
                  </a:moveTo>
                  <a:cubicBezTo>
                    <a:pt x="184" y="5"/>
                    <a:pt x="151" y="3"/>
                    <a:pt x="118" y="3"/>
                  </a:cubicBezTo>
                  <a:cubicBezTo>
                    <a:pt x="112" y="3"/>
                    <a:pt x="106" y="3"/>
                    <a:pt x="99" y="3"/>
                  </a:cubicBezTo>
                  <a:cubicBezTo>
                    <a:pt x="66" y="2"/>
                    <a:pt x="33" y="1"/>
                    <a:pt x="0" y="0"/>
                  </a:cubicBezTo>
                  <a:cubicBezTo>
                    <a:pt x="0" y="13"/>
                    <a:pt x="0" y="26"/>
                    <a:pt x="0" y="39"/>
                  </a:cubicBezTo>
                  <a:cubicBezTo>
                    <a:pt x="2" y="39"/>
                    <a:pt x="4" y="39"/>
                    <a:pt x="7" y="39"/>
                  </a:cubicBezTo>
                  <a:cubicBezTo>
                    <a:pt x="77" y="39"/>
                    <a:pt x="148" y="34"/>
                    <a:pt x="218" y="24"/>
                  </a:cubicBezTo>
                  <a:cubicBezTo>
                    <a:pt x="224" y="23"/>
                    <a:pt x="224" y="12"/>
                    <a:pt x="217"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29">
              <a:extLst>
                <a:ext uri="{FF2B5EF4-FFF2-40B4-BE49-F238E27FC236}">
                  <a16:creationId xmlns:a16="http://schemas.microsoft.com/office/drawing/2014/main" id="{80AAD180-C65E-AFB6-6221-EE71D5A8980D}"/>
                </a:ext>
              </a:extLst>
            </p:cNvPr>
            <p:cNvSpPr/>
            <p:nvPr/>
          </p:nvSpPr>
          <p:spPr>
            <a:xfrm>
              <a:off x="3245" y="-885815"/>
              <a:ext cx="13320" cy="14400"/>
            </a:xfrm>
            <a:custGeom>
              <a:avLst/>
              <a:gdLst/>
              <a:ahLst/>
              <a:cxnLst/>
              <a:rect l="l" t="t" r="r" b="b"/>
              <a:pathLst>
                <a:path w="37" h="40" extrusionOk="0">
                  <a:moveTo>
                    <a:pt x="36" y="0"/>
                  </a:moveTo>
                  <a:lnTo>
                    <a:pt x="28" y="0"/>
                  </a:lnTo>
                  <a:cubicBezTo>
                    <a:pt x="3" y="0"/>
                    <a:pt x="0" y="39"/>
                    <a:pt x="25" y="39"/>
                  </a:cubicBezTo>
                  <a:lnTo>
                    <a:pt x="35" y="39"/>
                  </a:lnTo>
                  <a:cubicBezTo>
                    <a:pt x="36" y="26"/>
                    <a:pt x="36" y="13"/>
                    <a:pt x="3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29">
              <a:extLst>
                <a:ext uri="{FF2B5EF4-FFF2-40B4-BE49-F238E27FC236}">
                  <a16:creationId xmlns:a16="http://schemas.microsoft.com/office/drawing/2014/main" id="{5B3C18FD-B699-2240-368F-026831A1EF54}"/>
                </a:ext>
              </a:extLst>
            </p:cNvPr>
            <p:cNvSpPr/>
            <p:nvPr/>
          </p:nvSpPr>
          <p:spPr>
            <a:xfrm>
              <a:off x="1221845" y="-1049975"/>
              <a:ext cx="21960" cy="28440"/>
            </a:xfrm>
            <a:custGeom>
              <a:avLst/>
              <a:gdLst/>
              <a:ahLst/>
              <a:cxnLst/>
              <a:rect l="l" t="t" r="r" b="b"/>
              <a:pathLst>
                <a:path w="61" h="79" extrusionOk="0">
                  <a:moveTo>
                    <a:pt x="45" y="72"/>
                  </a:moveTo>
                  <a:cubicBezTo>
                    <a:pt x="50" y="78"/>
                    <a:pt x="60" y="72"/>
                    <a:pt x="60" y="65"/>
                  </a:cubicBezTo>
                  <a:cubicBezTo>
                    <a:pt x="60" y="50"/>
                    <a:pt x="50" y="42"/>
                    <a:pt x="41" y="31"/>
                  </a:cubicBezTo>
                  <a:cubicBezTo>
                    <a:pt x="38" y="25"/>
                    <a:pt x="34" y="20"/>
                    <a:pt x="29" y="15"/>
                  </a:cubicBezTo>
                  <a:cubicBezTo>
                    <a:pt x="27" y="13"/>
                    <a:pt x="25" y="10"/>
                    <a:pt x="23" y="8"/>
                  </a:cubicBezTo>
                  <a:cubicBezTo>
                    <a:pt x="23" y="7"/>
                    <a:pt x="23" y="7"/>
                    <a:pt x="22" y="6"/>
                  </a:cubicBezTo>
                  <a:cubicBezTo>
                    <a:pt x="21" y="4"/>
                    <a:pt x="20" y="3"/>
                    <a:pt x="18" y="2"/>
                  </a:cubicBezTo>
                  <a:cubicBezTo>
                    <a:pt x="16" y="1"/>
                    <a:pt x="14" y="0"/>
                    <a:pt x="12" y="0"/>
                  </a:cubicBezTo>
                  <a:cubicBezTo>
                    <a:pt x="10" y="0"/>
                    <a:pt x="8" y="1"/>
                    <a:pt x="6" y="2"/>
                  </a:cubicBezTo>
                  <a:cubicBezTo>
                    <a:pt x="4" y="3"/>
                    <a:pt x="2" y="3"/>
                    <a:pt x="1" y="6"/>
                  </a:cubicBezTo>
                  <a:cubicBezTo>
                    <a:pt x="0" y="8"/>
                    <a:pt x="0" y="9"/>
                    <a:pt x="0" y="11"/>
                  </a:cubicBezTo>
                  <a:cubicBezTo>
                    <a:pt x="0" y="25"/>
                    <a:pt x="9" y="32"/>
                    <a:pt x="17" y="43"/>
                  </a:cubicBezTo>
                  <a:cubicBezTo>
                    <a:pt x="25" y="54"/>
                    <a:pt x="37" y="61"/>
                    <a:pt x="45" y="7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29">
              <a:extLst>
                <a:ext uri="{FF2B5EF4-FFF2-40B4-BE49-F238E27FC236}">
                  <a16:creationId xmlns:a16="http://schemas.microsoft.com/office/drawing/2014/main" id="{AD1FC0BA-D71C-A70C-0912-CCADB072F417}"/>
                </a:ext>
              </a:extLst>
            </p:cNvPr>
            <p:cNvSpPr/>
            <p:nvPr/>
          </p:nvSpPr>
          <p:spPr>
            <a:xfrm>
              <a:off x="1247405" y="-1012535"/>
              <a:ext cx="81720" cy="304200"/>
            </a:xfrm>
            <a:custGeom>
              <a:avLst/>
              <a:gdLst/>
              <a:ahLst/>
              <a:cxnLst/>
              <a:rect l="l" t="t" r="r" b="b"/>
              <a:pathLst>
                <a:path w="227" h="845" extrusionOk="0">
                  <a:moveTo>
                    <a:pt x="138" y="437"/>
                  </a:moveTo>
                  <a:cubicBezTo>
                    <a:pt x="155" y="501"/>
                    <a:pt x="165" y="566"/>
                    <a:pt x="169" y="632"/>
                  </a:cubicBezTo>
                  <a:cubicBezTo>
                    <a:pt x="173" y="698"/>
                    <a:pt x="167" y="773"/>
                    <a:pt x="181" y="838"/>
                  </a:cubicBezTo>
                  <a:cubicBezTo>
                    <a:pt x="181" y="839"/>
                    <a:pt x="182" y="839"/>
                    <a:pt x="182" y="840"/>
                  </a:cubicBezTo>
                  <a:cubicBezTo>
                    <a:pt x="183" y="841"/>
                    <a:pt x="183" y="842"/>
                    <a:pt x="184" y="843"/>
                  </a:cubicBezTo>
                  <a:cubicBezTo>
                    <a:pt x="185" y="843"/>
                    <a:pt x="187" y="844"/>
                    <a:pt x="188" y="844"/>
                  </a:cubicBezTo>
                  <a:cubicBezTo>
                    <a:pt x="189" y="844"/>
                    <a:pt x="191" y="843"/>
                    <a:pt x="192" y="843"/>
                  </a:cubicBezTo>
                  <a:cubicBezTo>
                    <a:pt x="194" y="842"/>
                    <a:pt x="194" y="841"/>
                    <a:pt x="194" y="840"/>
                  </a:cubicBezTo>
                  <a:cubicBezTo>
                    <a:pt x="195" y="839"/>
                    <a:pt x="195" y="839"/>
                    <a:pt x="195" y="838"/>
                  </a:cubicBezTo>
                  <a:cubicBezTo>
                    <a:pt x="226" y="700"/>
                    <a:pt x="180" y="555"/>
                    <a:pt x="162" y="419"/>
                  </a:cubicBezTo>
                  <a:cubicBezTo>
                    <a:pt x="142" y="281"/>
                    <a:pt x="96" y="149"/>
                    <a:pt x="26" y="29"/>
                  </a:cubicBezTo>
                  <a:cubicBezTo>
                    <a:pt x="22" y="21"/>
                    <a:pt x="17" y="13"/>
                    <a:pt x="13" y="6"/>
                  </a:cubicBezTo>
                  <a:cubicBezTo>
                    <a:pt x="9" y="0"/>
                    <a:pt x="0" y="4"/>
                    <a:pt x="2" y="10"/>
                  </a:cubicBezTo>
                  <a:cubicBezTo>
                    <a:pt x="34" y="91"/>
                    <a:pt x="81" y="167"/>
                    <a:pt x="101" y="252"/>
                  </a:cubicBezTo>
                  <a:cubicBezTo>
                    <a:pt x="115" y="313"/>
                    <a:pt x="121" y="377"/>
                    <a:pt x="138" y="4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29">
              <a:extLst>
                <a:ext uri="{FF2B5EF4-FFF2-40B4-BE49-F238E27FC236}">
                  <a16:creationId xmlns:a16="http://schemas.microsoft.com/office/drawing/2014/main" id="{FFE6318F-6FEA-75CB-53CA-1E86C8F5859D}"/>
                </a:ext>
              </a:extLst>
            </p:cNvPr>
            <p:cNvSpPr/>
            <p:nvPr/>
          </p:nvSpPr>
          <p:spPr>
            <a:xfrm>
              <a:off x="1294565" y="-718775"/>
              <a:ext cx="6840" cy="25200"/>
            </a:xfrm>
            <a:custGeom>
              <a:avLst/>
              <a:gdLst/>
              <a:ahLst/>
              <a:cxnLst/>
              <a:rect l="l" t="t" r="r" b="b"/>
              <a:pathLst>
                <a:path w="19" h="70" extrusionOk="0">
                  <a:moveTo>
                    <a:pt x="5" y="3"/>
                  </a:moveTo>
                  <a:cubicBezTo>
                    <a:pt x="2" y="14"/>
                    <a:pt x="0" y="25"/>
                    <a:pt x="0" y="37"/>
                  </a:cubicBezTo>
                  <a:cubicBezTo>
                    <a:pt x="0" y="45"/>
                    <a:pt x="1" y="54"/>
                    <a:pt x="3" y="62"/>
                  </a:cubicBezTo>
                  <a:cubicBezTo>
                    <a:pt x="3" y="69"/>
                    <a:pt x="14" y="68"/>
                    <a:pt x="15" y="62"/>
                  </a:cubicBezTo>
                  <a:cubicBezTo>
                    <a:pt x="17" y="53"/>
                    <a:pt x="18" y="45"/>
                    <a:pt x="18" y="36"/>
                  </a:cubicBezTo>
                  <a:cubicBezTo>
                    <a:pt x="18" y="25"/>
                    <a:pt x="16" y="15"/>
                    <a:pt x="13" y="4"/>
                  </a:cubicBezTo>
                  <a:cubicBezTo>
                    <a:pt x="13" y="3"/>
                    <a:pt x="14" y="3"/>
                    <a:pt x="13" y="2"/>
                  </a:cubicBezTo>
                  <a:cubicBezTo>
                    <a:pt x="12" y="1"/>
                    <a:pt x="12" y="2"/>
                    <a:pt x="11" y="1"/>
                  </a:cubicBezTo>
                  <a:cubicBezTo>
                    <a:pt x="10" y="0"/>
                    <a:pt x="10" y="0"/>
                    <a:pt x="9" y="0"/>
                  </a:cubicBezTo>
                  <a:cubicBezTo>
                    <a:pt x="8" y="0"/>
                    <a:pt x="8" y="0"/>
                    <a:pt x="7" y="1"/>
                  </a:cubicBezTo>
                  <a:cubicBezTo>
                    <a:pt x="6" y="2"/>
                    <a:pt x="6" y="1"/>
                    <a:pt x="5" y="2"/>
                  </a:cubicBezTo>
                  <a:cubicBezTo>
                    <a:pt x="4" y="3"/>
                    <a:pt x="5" y="3"/>
                    <a:pt x="5"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29">
              <a:extLst>
                <a:ext uri="{FF2B5EF4-FFF2-40B4-BE49-F238E27FC236}">
                  <a16:creationId xmlns:a16="http://schemas.microsoft.com/office/drawing/2014/main" id="{BB64B638-7986-79B5-E352-18CA1552B934}"/>
                </a:ext>
              </a:extLst>
            </p:cNvPr>
            <p:cNvSpPr/>
            <p:nvPr/>
          </p:nvSpPr>
          <p:spPr>
            <a:xfrm>
              <a:off x="1187285" y="-1062935"/>
              <a:ext cx="114120" cy="306360"/>
            </a:xfrm>
            <a:custGeom>
              <a:avLst/>
              <a:gdLst/>
              <a:ahLst/>
              <a:cxnLst/>
              <a:rect l="l" t="t" r="r" b="b"/>
              <a:pathLst>
                <a:path w="317" h="851" extrusionOk="0">
                  <a:moveTo>
                    <a:pt x="290" y="620"/>
                  </a:moveTo>
                  <a:cubicBezTo>
                    <a:pt x="266" y="539"/>
                    <a:pt x="257" y="452"/>
                    <a:pt x="231" y="371"/>
                  </a:cubicBezTo>
                  <a:cubicBezTo>
                    <a:pt x="207" y="303"/>
                    <a:pt x="177" y="237"/>
                    <a:pt x="141" y="175"/>
                  </a:cubicBezTo>
                  <a:cubicBezTo>
                    <a:pt x="135" y="165"/>
                    <a:pt x="129" y="155"/>
                    <a:pt x="123" y="145"/>
                  </a:cubicBezTo>
                  <a:cubicBezTo>
                    <a:pt x="94" y="95"/>
                    <a:pt x="64" y="29"/>
                    <a:pt x="11" y="1"/>
                  </a:cubicBezTo>
                  <a:cubicBezTo>
                    <a:pt x="10" y="0"/>
                    <a:pt x="9" y="0"/>
                    <a:pt x="8" y="0"/>
                  </a:cubicBezTo>
                  <a:cubicBezTo>
                    <a:pt x="6" y="0"/>
                    <a:pt x="5" y="0"/>
                    <a:pt x="4" y="1"/>
                  </a:cubicBezTo>
                  <a:cubicBezTo>
                    <a:pt x="3" y="2"/>
                    <a:pt x="2" y="3"/>
                    <a:pt x="1" y="4"/>
                  </a:cubicBezTo>
                  <a:cubicBezTo>
                    <a:pt x="0" y="5"/>
                    <a:pt x="0" y="6"/>
                    <a:pt x="0" y="7"/>
                  </a:cubicBezTo>
                  <a:cubicBezTo>
                    <a:pt x="0" y="8"/>
                    <a:pt x="0" y="8"/>
                    <a:pt x="1" y="9"/>
                  </a:cubicBezTo>
                  <a:cubicBezTo>
                    <a:pt x="11" y="58"/>
                    <a:pt x="65" y="90"/>
                    <a:pt x="85" y="135"/>
                  </a:cubicBezTo>
                  <a:cubicBezTo>
                    <a:pt x="101" y="172"/>
                    <a:pt x="132" y="202"/>
                    <a:pt x="148" y="240"/>
                  </a:cubicBezTo>
                  <a:cubicBezTo>
                    <a:pt x="162" y="274"/>
                    <a:pt x="179" y="308"/>
                    <a:pt x="192" y="343"/>
                  </a:cubicBezTo>
                  <a:cubicBezTo>
                    <a:pt x="225" y="430"/>
                    <a:pt x="236" y="524"/>
                    <a:pt x="263" y="613"/>
                  </a:cubicBezTo>
                  <a:cubicBezTo>
                    <a:pt x="285" y="687"/>
                    <a:pt x="277" y="770"/>
                    <a:pt x="296" y="844"/>
                  </a:cubicBezTo>
                  <a:cubicBezTo>
                    <a:pt x="297" y="849"/>
                    <a:pt x="303" y="850"/>
                    <a:pt x="304" y="844"/>
                  </a:cubicBezTo>
                  <a:cubicBezTo>
                    <a:pt x="316" y="800"/>
                    <a:pt x="302" y="758"/>
                    <a:pt x="301" y="713"/>
                  </a:cubicBezTo>
                  <a:cubicBezTo>
                    <a:pt x="301" y="712"/>
                    <a:pt x="301" y="712"/>
                    <a:pt x="301" y="712"/>
                  </a:cubicBezTo>
                  <a:cubicBezTo>
                    <a:pt x="301" y="681"/>
                    <a:pt x="297" y="650"/>
                    <a:pt x="290" y="6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 name="Google Shape;958;p29">
              <a:extLst>
                <a:ext uri="{FF2B5EF4-FFF2-40B4-BE49-F238E27FC236}">
                  <a16:creationId xmlns:a16="http://schemas.microsoft.com/office/drawing/2014/main" id="{BCB4B72D-DB08-D2F9-171E-82E67AEEA86B}"/>
                </a:ext>
              </a:extLst>
            </p:cNvPr>
            <p:cNvSpPr/>
            <p:nvPr/>
          </p:nvSpPr>
          <p:spPr>
            <a:xfrm>
              <a:off x="1106645" y="-1119815"/>
              <a:ext cx="67680" cy="50760"/>
            </a:xfrm>
            <a:custGeom>
              <a:avLst/>
              <a:gdLst/>
              <a:ahLst/>
              <a:cxnLst/>
              <a:rect l="l" t="t" r="r" b="b"/>
              <a:pathLst>
                <a:path w="188" h="141" extrusionOk="0">
                  <a:moveTo>
                    <a:pt x="163" y="98"/>
                  </a:moveTo>
                  <a:cubicBezTo>
                    <a:pt x="146" y="87"/>
                    <a:pt x="132" y="73"/>
                    <a:pt x="115" y="61"/>
                  </a:cubicBezTo>
                  <a:cubicBezTo>
                    <a:pt x="100" y="48"/>
                    <a:pt x="83" y="37"/>
                    <a:pt x="66" y="27"/>
                  </a:cubicBezTo>
                  <a:cubicBezTo>
                    <a:pt x="48" y="17"/>
                    <a:pt x="30" y="8"/>
                    <a:pt x="10" y="0"/>
                  </a:cubicBezTo>
                  <a:cubicBezTo>
                    <a:pt x="10" y="0"/>
                    <a:pt x="9" y="0"/>
                    <a:pt x="8" y="0"/>
                  </a:cubicBezTo>
                  <a:cubicBezTo>
                    <a:pt x="7" y="0"/>
                    <a:pt x="5" y="0"/>
                    <a:pt x="4" y="1"/>
                  </a:cubicBezTo>
                  <a:cubicBezTo>
                    <a:pt x="3" y="2"/>
                    <a:pt x="2" y="3"/>
                    <a:pt x="1" y="4"/>
                  </a:cubicBezTo>
                  <a:cubicBezTo>
                    <a:pt x="0" y="5"/>
                    <a:pt x="0" y="6"/>
                    <a:pt x="0" y="8"/>
                  </a:cubicBezTo>
                  <a:cubicBezTo>
                    <a:pt x="0" y="9"/>
                    <a:pt x="1" y="10"/>
                    <a:pt x="1" y="11"/>
                  </a:cubicBezTo>
                  <a:cubicBezTo>
                    <a:pt x="2" y="12"/>
                    <a:pt x="2" y="12"/>
                    <a:pt x="2" y="12"/>
                  </a:cubicBezTo>
                  <a:cubicBezTo>
                    <a:pt x="10" y="23"/>
                    <a:pt x="21" y="32"/>
                    <a:pt x="32" y="39"/>
                  </a:cubicBezTo>
                  <a:cubicBezTo>
                    <a:pt x="36" y="41"/>
                    <a:pt x="40" y="43"/>
                    <a:pt x="44" y="45"/>
                  </a:cubicBezTo>
                  <a:cubicBezTo>
                    <a:pt x="47" y="46"/>
                    <a:pt x="50" y="48"/>
                    <a:pt x="53" y="49"/>
                  </a:cubicBezTo>
                  <a:cubicBezTo>
                    <a:pt x="67" y="57"/>
                    <a:pt x="80" y="67"/>
                    <a:pt x="93" y="78"/>
                  </a:cubicBezTo>
                  <a:cubicBezTo>
                    <a:pt x="119" y="97"/>
                    <a:pt x="146" y="133"/>
                    <a:pt x="178" y="140"/>
                  </a:cubicBezTo>
                  <a:cubicBezTo>
                    <a:pt x="179" y="140"/>
                    <a:pt x="179" y="140"/>
                    <a:pt x="180" y="140"/>
                  </a:cubicBezTo>
                  <a:cubicBezTo>
                    <a:pt x="181" y="140"/>
                    <a:pt x="182" y="140"/>
                    <a:pt x="183" y="139"/>
                  </a:cubicBezTo>
                  <a:cubicBezTo>
                    <a:pt x="184" y="138"/>
                    <a:pt x="185" y="138"/>
                    <a:pt x="186" y="136"/>
                  </a:cubicBezTo>
                  <a:cubicBezTo>
                    <a:pt x="187" y="134"/>
                    <a:pt x="187" y="134"/>
                    <a:pt x="187" y="133"/>
                  </a:cubicBezTo>
                  <a:cubicBezTo>
                    <a:pt x="187" y="132"/>
                    <a:pt x="187" y="132"/>
                    <a:pt x="187" y="131"/>
                  </a:cubicBezTo>
                  <a:cubicBezTo>
                    <a:pt x="186" y="126"/>
                    <a:pt x="184" y="121"/>
                    <a:pt x="181" y="116"/>
                  </a:cubicBezTo>
                  <a:cubicBezTo>
                    <a:pt x="177" y="109"/>
                    <a:pt x="171" y="103"/>
                    <a:pt x="164" y="98"/>
                  </a:cubicBezTo>
                  <a:lnTo>
                    <a:pt x="163" y="9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 name="Google Shape;959;p29">
              <a:extLst>
                <a:ext uri="{FF2B5EF4-FFF2-40B4-BE49-F238E27FC236}">
                  <a16:creationId xmlns:a16="http://schemas.microsoft.com/office/drawing/2014/main" id="{339382E0-3C79-4482-4EF1-25235B7D0E80}"/>
                </a:ext>
              </a:extLst>
            </p:cNvPr>
            <p:cNvSpPr/>
            <p:nvPr/>
          </p:nvSpPr>
          <p:spPr>
            <a:xfrm>
              <a:off x="1257485" y="-717695"/>
              <a:ext cx="24480" cy="76680"/>
            </a:xfrm>
            <a:custGeom>
              <a:avLst/>
              <a:gdLst/>
              <a:ahLst/>
              <a:cxnLst/>
              <a:rect l="l" t="t" r="r" b="b"/>
              <a:pathLst>
                <a:path w="68" h="213" extrusionOk="0">
                  <a:moveTo>
                    <a:pt x="25" y="208"/>
                  </a:moveTo>
                  <a:cubicBezTo>
                    <a:pt x="39" y="173"/>
                    <a:pt x="48" y="137"/>
                    <a:pt x="51" y="100"/>
                  </a:cubicBezTo>
                  <a:cubicBezTo>
                    <a:pt x="53" y="68"/>
                    <a:pt x="67" y="33"/>
                    <a:pt x="53" y="3"/>
                  </a:cubicBezTo>
                  <a:lnTo>
                    <a:pt x="53" y="2"/>
                  </a:lnTo>
                  <a:cubicBezTo>
                    <a:pt x="53" y="2"/>
                    <a:pt x="52" y="1"/>
                    <a:pt x="51" y="0"/>
                  </a:cubicBezTo>
                  <a:cubicBezTo>
                    <a:pt x="50" y="0"/>
                    <a:pt x="49" y="0"/>
                    <a:pt x="48" y="0"/>
                  </a:cubicBezTo>
                  <a:cubicBezTo>
                    <a:pt x="48" y="0"/>
                    <a:pt x="47" y="0"/>
                    <a:pt x="46" y="0"/>
                  </a:cubicBezTo>
                  <a:cubicBezTo>
                    <a:pt x="45" y="1"/>
                    <a:pt x="44" y="2"/>
                    <a:pt x="44" y="2"/>
                  </a:cubicBezTo>
                  <a:cubicBezTo>
                    <a:pt x="44" y="3"/>
                    <a:pt x="44" y="3"/>
                    <a:pt x="44" y="3"/>
                  </a:cubicBezTo>
                  <a:cubicBezTo>
                    <a:pt x="27" y="38"/>
                    <a:pt x="28" y="81"/>
                    <a:pt x="22" y="119"/>
                  </a:cubicBezTo>
                  <a:cubicBezTo>
                    <a:pt x="17" y="149"/>
                    <a:pt x="0" y="179"/>
                    <a:pt x="13" y="208"/>
                  </a:cubicBezTo>
                  <a:lnTo>
                    <a:pt x="14" y="208"/>
                  </a:lnTo>
                  <a:cubicBezTo>
                    <a:pt x="14" y="209"/>
                    <a:pt x="15" y="211"/>
                    <a:pt x="16" y="211"/>
                  </a:cubicBezTo>
                  <a:cubicBezTo>
                    <a:pt x="17" y="212"/>
                    <a:pt x="18" y="212"/>
                    <a:pt x="19" y="212"/>
                  </a:cubicBezTo>
                  <a:cubicBezTo>
                    <a:pt x="20" y="212"/>
                    <a:pt x="21" y="212"/>
                    <a:pt x="22" y="211"/>
                  </a:cubicBezTo>
                  <a:cubicBezTo>
                    <a:pt x="23" y="211"/>
                    <a:pt x="24" y="209"/>
                    <a:pt x="25" y="20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29">
              <a:extLst>
                <a:ext uri="{FF2B5EF4-FFF2-40B4-BE49-F238E27FC236}">
                  <a16:creationId xmlns:a16="http://schemas.microsoft.com/office/drawing/2014/main" id="{3E50BD18-3BFB-13CA-AEFD-6F2FA5A38737}"/>
                </a:ext>
              </a:extLst>
            </p:cNvPr>
            <p:cNvSpPr/>
            <p:nvPr/>
          </p:nvSpPr>
          <p:spPr>
            <a:xfrm>
              <a:off x="1270445" y="-762695"/>
              <a:ext cx="12600" cy="30240"/>
            </a:xfrm>
            <a:custGeom>
              <a:avLst/>
              <a:gdLst/>
              <a:ahLst/>
              <a:cxnLst/>
              <a:rect l="l" t="t" r="r" b="b"/>
              <a:pathLst>
                <a:path w="35" h="84" extrusionOk="0">
                  <a:moveTo>
                    <a:pt x="21" y="2"/>
                  </a:moveTo>
                  <a:cubicBezTo>
                    <a:pt x="21" y="1"/>
                    <a:pt x="21" y="1"/>
                    <a:pt x="20" y="0"/>
                  </a:cubicBezTo>
                  <a:cubicBezTo>
                    <a:pt x="19" y="0"/>
                    <a:pt x="18" y="0"/>
                    <a:pt x="17" y="0"/>
                  </a:cubicBezTo>
                  <a:cubicBezTo>
                    <a:pt x="16" y="0"/>
                    <a:pt x="16" y="0"/>
                    <a:pt x="15" y="0"/>
                  </a:cubicBezTo>
                  <a:cubicBezTo>
                    <a:pt x="14" y="1"/>
                    <a:pt x="14" y="1"/>
                    <a:pt x="13" y="2"/>
                  </a:cubicBezTo>
                  <a:cubicBezTo>
                    <a:pt x="0" y="23"/>
                    <a:pt x="8" y="56"/>
                    <a:pt x="11" y="78"/>
                  </a:cubicBezTo>
                  <a:cubicBezTo>
                    <a:pt x="11" y="79"/>
                    <a:pt x="12" y="79"/>
                    <a:pt x="12" y="79"/>
                  </a:cubicBezTo>
                  <a:cubicBezTo>
                    <a:pt x="12" y="80"/>
                    <a:pt x="13" y="82"/>
                    <a:pt x="14" y="82"/>
                  </a:cubicBezTo>
                  <a:cubicBezTo>
                    <a:pt x="15" y="83"/>
                    <a:pt x="16" y="82"/>
                    <a:pt x="17" y="82"/>
                  </a:cubicBezTo>
                  <a:cubicBezTo>
                    <a:pt x="18" y="82"/>
                    <a:pt x="19" y="83"/>
                    <a:pt x="20" y="82"/>
                  </a:cubicBezTo>
                  <a:cubicBezTo>
                    <a:pt x="21" y="82"/>
                    <a:pt x="21" y="80"/>
                    <a:pt x="22" y="79"/>
                  </a:cubicBezTo>
                  <a:lnTo>
                    <a:pt x="22" y="78"/>
                  </a:lnTo>
                  <a:cubicBezTo>
                    <a:pt x="26" y="56"/>
                    <a:pt x="34" y="23"/>
                    <a:pt x="21"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29">
              <a:extLst>
                <a:ext uri="{FF2B5EF4-FFF2-40B4-BE49-F238E27FC236}">
                  <a16:creationId xmlns:a16="http://schemas.microsoft.com/office/drawing/2014/main" id="{3DD282AF-063B-DF37-AE94-98BB8ED1B2F3}"/>
                </a:ext>
              </a:extLst>
            </p:cNvPr>
            <p:cNvSpPr/>
            <p:nvPr/>
          </p:nvSpPr>
          <p:spPr>
            <a:xfrm>
              <a:off x="1220045" y="-968615"/>
              <a:ext cx="60840" cy="177480"/>
            </a:xfrm>
            <a:custGeom>
              <a:avLst/>
              <a:gdLst/>
              <a:ahLst/>
              <a:cxnLst/>
              <a:rect l="l" t="t" r="r" b="b"/>
              <a:pathLst>
                <a:path w="169" h="493" extrusionOk="0">
                  <a:moveTo>
                    <a:pt x="164" y="489"/>
                  </a:moveTo>
                  <a:cubicBezTo>
                    <a:pt x="168" y="393"/>
                    <a:pt x="141" y="298"/>
                    <a:pt x="112" y="207"/>
                  </a:cubicBezTo>
                  <a:cubicBezTo>
                    <a:pt x="97" y="158"/>
                    <a:pt x="73" y="115"/>
                    <a:pt x="53" y="69"/>
                  </a:cubicBezTo>
                  <a:cubicBezTo>
                    <a:pt x="43" y="44"/>
                    <a:pt x="34" y="16"/>
                    <a:pt x="11" y="1"/>
                  </a:cubicBezTo>
                  <a:cubicBezTo>
                    <a:pt x="10" y="1"/>
                    <a:pt x="9" y="0"/>
                    <a:pt x="8" y="0"/>
                  </a:cubicBezTo>
                  <a:cubicBezTo>
                    <a:pt x="7" y="0"/>
                    <a:pt x="5" y="0"/>
                    <a:pt x="4" y="1"/>
                  </a:cubicBezTo>
                  <a:cubicBezTo>
                    <a:pt x="3" y="2"/>
                    <a:pt x="3" y="2"/>
                    <a:pt x="2" y="3"/>
                  </a:cubicBezTo>
                  <a:cubicBezTo>
                    <a:pt x="1" y="4"/>
                    <a:pt x="1" y="5"/>
                    <a:pt x="1" y="6"/>
                  </a:cubicBezTo>
                  <a:cubicBezTo>
                    <a:pt x="0" y="42"/>
                    <a:pt x="34" y="78"/>
                    <a:pt x="47" y="112"/>
                  </a:cubicBezTo>
                  <a:cubicBezTo>
                    <a:pt x="63" y="153"/>
                    <a:pt x="82" y="190"/>
                    <a:pt x="96" y="234"/>
                  </a:cubicBezTo>
                  <a:cubicBezTo>
                    <a:pt x="124" y="317"/>
                    <a:pt x="135" y="405"/>
                    <a:pt x="159" y="489"/>
                  </a:cubicBezTo>
                  <a:cubicBezTo>
                    <a:pt x="159" y="490"/>
                    <a:pt x="159" y="490"/>
                    <a:pt x="159" y="490"/>
                  </a:cubicBezTo>
                  <a:cubicBezTo>
                    <a:pt x="160" y="491"/>
                    <a:pt x="160" y="491"/>
                    <a:pt x="160" y="491"/>
                  </a:cubicBezTo>
                  <a:cubicBezTo>
                    <a:pt x="161" y="492"/>
                    <a:pt x="161" y="492"/>
                    <a:pt x="162" y="492"/>
                  </a:cubicBezTo>
                  <a:lnTo>
                    <a:pt x="163" y="491"/>
                  </a:lnTo>
                  <a:cubicBezTo>
                    <a:pt x="163" y="491"/>
                    <a:pt x="164" y="491"/>
                    <a:pt x="164" y="490"/>
                  </a:cubicBezTo>
                  <a:lnTo>
                    <a:pt x="164" y="48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29">
              <a:extLst>
                <a:ext uri="{FF2B5EF4-FFF2-40B4-BE49-F238E27FC236}">
                  <a16:creationId xmlns:a16="http://schemas.microsoft.com/office/drawing/2014/main" id="{528549FD-FA46-F520-28D3-1DAAAEEA1365}"/>
                </a:ext>
              </a:extLst>
            </p:cNvPr>
            <p:cNvSpPr/>
            <p:nvPr/>
          </p:nvSpPr>
          <p:spPr>
            <a:xfrm>
              <a:off x="1185845" y="-1023695"/>
              <a:ext cx="34200" cy="41400"/>
            </a:xfrm>
            <a:custGeom>
              <a:avLst/>
              <a:gdLst/>
              <a:ahLst/>
              <a:cxnLst/>
              <a:rect l="l" t="t" r="r" b="b"/>
              <a:pathLst>
                <a:path w="95" h="115" extrusionOk="0">
                  <a:moveTo>
                    <a:pt x="1" y="13"/>
                  </a:moveTo>
                  <a:cubicBezTo>
                    <a:pt x="11" y="29"/>
                    <a:pt x="24" y="45"/>
                    <a:pt x="38" y="59"/>
                  </a:cubicBezTo>
                  <a:cubicBezTo>
                    <a:pt x="50" y="76"/>
                    <a:pt x="64" y="93"/>
                    <a:pt x="78" y="108"/>
                  </a:cubicBezTo>
                  <a:cubicBezTo>
                    <a:pt x="84" y="114"/>
                    <a:pt x="94" y="106"/>
                    <a:pt x="89" y="99"/>
                  </a:cubicBezTo>
                  <a:cubicBezTo>
                    <a:pt x="79" y="87"/>
                    <a:pt x="76" y="73"/>
                    <a:pt x="67" y="60"/>
                  </a:cubicBezTo>
                  <a:cubicBezTo>
                    <a:pt x="61" y="51"/>
                    <a:pt x="55" y="43"/>
                    <a:pt x="47" y="35"/>
                  </a:cubicBezTo>
                  <a:cubicBezTo>
                    <a:pt x="38" y="22"/>
                    <a:pt x="24" y="0"/>
                    <a:pt x="5" y="3"/>
                  </a:cubicBezTo>
                  <a:cubicBezTo>
                    <a:pt x="5" y="3"/>
                    <a:pt x="4" y="4"/>
                    <a:pt x="3" y="4"/>
                  </a:cubicBezTo>
                  <a:cubicBezTo>
                    <a:pt x="2" y="5"/>
                    <a:pt x="2" y="5"/>
                    <a:pt x="1" y="6"/>
                  </a:cubicBezTo>
                  <a:cubicBezTo>
                    <a:pt x="0" y="7"/>
                    <a:pt x="0" y="8"/>
                    <a:pt x="0" y="10"/>
                  </a:cubicBezTo>
                  <a:cubicBezTo>
                    <a:pt x="0" y="11"/>
                    <a:pt x="0" y="12"/>
                    <a:pt x="1"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 name="Google Shape;963;p29">
              <a:extLst>
                <a:ext uri="{FF2B5EF4-FFF2-40B4-BE49-F238E27FC236}">
                  <a16:creationId xmlns:a16="http://schemas.microsoft.com/office/drawing/2014/main" id="{6E1EF41E-AA75-4865-D0F1-95328CE20DA3}"/>
                </a:ext>
              </a:extLst>
            </p:cNvPr>
            <p:cNvSpPr/>
            <p:nvPr/>
          </p:nvSpPr>
          <p:spPr>
            <a:xfrm>
              <a:off x="1189805" y="-612935"/>
              <a:ext cx="42120" cy="57960"/>
            </a:xfrm>
            <a:custGeom>
              <a:avLst/>
              <a:gdLst/>
              <a:ahLst/>
              <a:cxnLst/>
              <a:rect l="l" t="t" r="r" b="b"/>
              <a:pathLst>
                <a:path w="117" h="161" extrusionOk="0">
                  <a:moveTo>
                    <a:pt x="73" y="100"/>
                  </a:moveTo>
                  <a:cubicBezTo>
                    <a:pt x="74" y="97"/>
                    <a:pt x="76" y="94"/>
                    <a:pt x="77" y="92"/>
                  </a:cubicBezTo>
                  <a:cubicBezTo>
                    <a:pt x="84" y="80"/>
                    <a:pt x="89" y="69"/>
                    <a:pt x="94" y="56"/>
                  </a:cubicBezTo>
                  <a:cubicBezTo>
                    <a:pt x="95" y="55"/>
                    <a:pt x="95" y="54"/>
                    <a:pt x="96" y="53"/>
                  </a:cubicBezTo>
                  <a:cubicBezTo>
                    <a:pt x="105" y="38"/>
                    <a:pt x="111" y="23"/>
                    <a:pt x="116" y="7"/>
                  </a:cubicBezTo>
                  <a:lnTo>
                    <a:pt x="116" y="6"/>
                  </a:lnTo>
                  <a:cubicBezTo>
                    <a:pt x="116" y="5"/>
                    <a:pt x="116" y="4"/>
                    <a:pt x="115" y="3"/>
                  </a:cubicBezTo>
                  <a:cubicBezTo>
                    <a:pt x="114" y="2"/>
                    <a:pt x="114" y="2"/>
                    <a:pt x="113" y="1"/>
                  </a:cubicBezTo>
                  <a:cubicBezTo>
                    <a:pt x="112" y="0"/>
                    <a:pt x="110" y="0"/>
                    <a:pt x="109" y="0"/>
                  </a:cubicBezTo>
                  <a:cubicBezTo>
                    <a:pt x="109" y="0"/>
                    <a:pt x="108" y="0"/>
                    <a:pt x="107" y="0"/>
                  </a:cubicBezTo>
                  <a:cubicBezTo>
                    <a:pt x="79" y="11"/>
                    <a:pt x="76" y="53"/>
                    <a:pt x="64" y="77"/>
                  </a:cubicBezTo>
                  <a:cubicBezTo>
                    <a:pt x="64" y="78"/>
                    <a:pt x="64" y="78"/>
                    <a:pt x="63" y="79"/>
                  </a:cubicBezTo>
                  <a:cubicBezTo>
                    <a:pt x="59" y="86"/>
                    <a:pt x="54" y="93"/>
                    <a:pt x="48" y="99"/>
                  </a:cubicBezTo>
                  <a:cubicBezTo>
                    <a:pt x="44" y="103"/>
                    <a:pt x="45" y="108"/>
                    <a:pt x="41" y="113"/>
                  </a:cubicBezTo>
                  <a:cubicBezTo>
                    <a:pt x="31" y="128"/>
                    <a:pt x="17" y="140"/>
                    <a:pt x="2" y="149"/>
                  </a:cubicBezTo>
                  <a:cubicBezTo>
                    <a:pt x="1" y="150"/>
                    <a:pt x="1" y="150"/>
                    <a:pt x="0" y="151"/>
                  </a:cubicBezTo>
                  <a:cubicBezTo>
                    <a:pt x="0" y="152"/>
                    <a:pt x="0" y="153"/>
                    <a:pt x="0" y="154"/>
                  </a:cubicBezTo>
                  <a:cubicBezTo>
                    <a:pt x="0" y="155"/>
                    <a:pt x="0" y="156"/>
                    <a:pt x="0" y="157"/>
                  </a:cubicBezTo>
                  <a:cubicBezTo>
                    <a:pt x="1" y="158"/>
                    <a:pt x="2" y="158"/>
                    <a:pt x="2" y="159"/>
                  </a:cubicBezTo>
                  <a:cubicBezTo>
                    <a:pt x="3" y="160"/>
                    <a:pt x="4" y="159"/>
                    <a:pt x="5" y="159"/>
                  </a:cubicBezTo>
                  <a:cubicBezTo>
                    <a:pt x="6" y="159"/>
                    <a:pt x="6" y="159"/>
                    <a:pt x="6" y="159"/>
                  </a:cubicBezTo>
                  <a:cubicBezTo>
                    <a:pt x="11" y="157"/>
                    <a:pt x="15" y="155"/>
                    <a:pt x="19" y="153"/>
                  </a:cubicBezTo>
                  <a:cubicBezTo>
                    <a:pt x="41" y="140"/>
                    <a:pt x="60" y="122"/>
                    <a:pt x="73" y="10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29">
              <a:extLst>
                <a:ext uri="{FF2B5EF4-FFF2-40B4-BE49-F238E27FC236}">
                  <a16:creationId xmlns:a16="http://schemas.microsoft.com/office/drawing/2014/main" id="{99F62DD7-AFFF-AE13-AED3-A0A5BC644000}"/>
                </a:ext>
              </a:extLst>
            </p:cNvPr>
            <p:cNvSpPr/>
            <p:nvPr/>
          </p:nvSpPr>
          <p:spPr>
            <a:xfrm>
              <a:off x="1234805" y="-697175"/>
              <a:ext cx="20880" cy="71280"/>
            </a:xfrm>
            <a:custGeom>
              <a:avLst/>
              <a:gdLst/>
              <a:ahLst/>
              <a:cxnLst/>
              <a:rect l="l" t="t" r="r" b="b"/>
              <a:pathLst>
                <a:path w="58" h="198" extrusionOk="0">
                  <a:moveTo>
                    <a:pt x="0" y="193"/>
                  </a:moveTo>
                  <a:cubicBezTo>
                    <a:pt x="1" y="193"/>
                    <a:pt x="1" y="194"/>
                    <a:pt x="1" y="194"/>
                  </a:cubicBezTo>
                  <a:cubicBezTo>
                    <a:pt x="1" y="195"/>
                    <a:pt x="2" y="195"/>
                    <a:pt x="3" y="196"/>
                  </a:cubicBezTo>
                  <a:cubicBezTo>
                    <a:pt x="4" y="197"/>
                    <a:pt x="5" y="197"/>
                    <a:pt x="6" y="197"/>
                  </a:cubicBezTo>
                  <a:cubicBezTo>
                    <a:pt x="7" y="197"/>
                    <a:pt x="8" y="197"/>
                    <a:pt x="9" y="196"/>
                  </a:cubicBezTo>
                  <a:cubicBezTo>
                    <a:pt x="10" y="195"/>
                    <a:pt x="10" y="195"/>
                    <a:pt x="11" y="194"/>
                  </a:cubicBezTo>
                  <a:cubicBezTo>
                    <a:pt x="22" y="169"/>
                    <a:pt x="30" y="142"/>
                    <a:pt x="35" y="115"/>
                  </a:cubicBezTo>
                  <a:cubicBezTo>
                    <a:pt x="41" y="94"/>
                    <a:pt x="45" y="73"/>
                    <a:pt x="48" y="51"/>
                  </a:cubicBezTo>
                  <a:cubicBezTo>
                    <a:pt x="50" y="32"/>
                    <a:pt x="57" y="22"/>
                    <a:pt x="50" y="5"/>
                  </a:cubicBezTo>
                  <a:cubicBezTo>
                    <a:pt x="50" y="4"/>
                    <a:pt x="49" y="4"/>
                    <a:pt x="49" y="3"/>
                  </a:cubicBezTo>
                  <a:cubicBezTo>
                    <a:pt x="49" y="2"/>
                    <a:pt x="49" y="2"/>
                    <a:pt x="47" y="1"/>
                  </a:cubicBezTo>
                  <a:cubicBezTo>
                    <a:pt x="45" y="0"/>
                    <a:pt x="44" y="0"/>
                    <a:pt x="43" y="0"/>
                  </a:cubicBezTo>
                  <a:cubicBezTo>
                    <a:pt x="42" y="0"/>
                    <a:pt x="41" y="0"/>
                    <a:pt x="39" y="1"/>
                  </a:cubicBezTo>
                  <a:cubicBezTo>
                    <a:pt x="37" y="2"/>
                    <a:pt x="38" y="2"/>
                    <a:pt x="37" y="3"/>
                  </a:cubicBezTo>
                  <a:cubicBezTo>
                    <a:pt x="35" y="5"/>
                    <a:pt x="34" y="8"/>
                    <a:pt x="32" y="10"/>
                  </a:cubicBezTo>
                  <a:cubicBezTo>
                    <a:pt x="26" y="19"/>
                    <a:pt x="24" y="29"/>
                    <a:pt x="23" y="39"/>
                  </a:cubicBezTo>
                  <a:cubicBezTo>
                    <a:pt x="20" y="64"/>
                    <a:pt x="14" y="87"/>
                    <a:pt x="10" y="111"/>
                  </a:cubicBezTo>
                  <a:cubicBezTo>
                    <a:pt x="3" y="133"/>
                    <a:pt x="0" y="156"/>
                    <a:pt x="0" y="179"/>
                  </a:cubicBezTo>
                  <a:cubicBezTo>
                    <a:pt x="0" y="183"/>
                    <a:pt x="0" y="188"/>
                    <a:pt x="0" y="19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29">
              <a:extLst>
                <a:ext uri="{FF2B5EF4-FFF2-40B4-BE49-F238E27FC236}">
                  <a16:creationId xmlns:a16="http://schemas.microsoft.com/office/drawing/2014/main" id="{8BC4EA1D-DF8A-D65C-E8A4-C672A1BE62A6}"/>
                </a:ext>
              </a:extLst>
            </p:cNvPr>
            <p:cNvSpPr/>
            <p:nvPr/>
          </p:nvSpPr>
          <p:spPr>
            <a:xfrm>
              <a:off x="1249925" y="-741455"/>
              <a:ext cx="13320" cy="31320"/>
            </a:xfrm>
            <a:custGeom>
              <a:avLst/>
              <a:gdLst/>
              <a:ahLst/>
              <a:cxnLst/>
              <a:rect l="l" t="t" r="r" b="b"/>
              <a:pathLst>
                <a:path w="37" h="87" extrusionOk="0">
                  <a:moveTo>
                    <a:pt x="18" y="2"/>
                  </a:moveTo>
                  <a:lnTo>
                    <a:pt x="17" y="1"/>
                  </a:lnTo>
                  <a:cubicBezTo>
                    <a:pt x="16" y="1"/>
                    <a:pt x="15" y="0"/>
                    <a:pt x="14" y="0"/>
                  </a:cubicBezTo>
                  <a:cubicBezTo>
                    <a:pt x="13" y="0"/>
                    <a:pt x="12" y="1"/>
                    <a:pt x="11" y="1"/>
                  </a:cubicBezTo>
                  <a:cubicBezTo>
                    <a:pt x="10" y="1"/>
                    <a:pt x="10" y="2"/>
                    <a:pt x="10" y="2"/>
                  </a:cubicBezTo>
                  <a:cubicBezTo>
                    <a:pt x="9" y="3"/>
                    <a:pt x="8" y="4"/>
                    <a:pt x="8" y="5"/>
                  </a:cubicBezTo>
                  <a:cubicBezTo>
                    <a:pt x="4" y="12"/>
                    <a:pt x="2" y="20"/>
                    <a:pt x="2" y="28"/>
                  </a:cubicBezTo>
                  <a:cubicBezTo>
                    <a:pt x="2" y="30"/>
                    <a:pt x="2" y="32"/>
                    <a:pt x="2" y="34"/>
                  </a:cubicBezTo>
                  <a:cubicBezTo>
                    <a:pt x="1" y="43"/>
                    <a:pt x="0" y="52"/>
                    <a:pt x="0" y="61"/>
                  </a:cubicBezTo>
                  <a:cubicBezTo>
                    <a:pt x="0" y="66"/>
                    <a:pt x="1" y="72"/>
                    <a:pt x="1" y="77"/>
                  </a:cubicBezTo>
                  <a:cubicBezTo>
                    <a:pt x="2" y="86"/>
                    <a:pt x="16" y="85"/>
                    <a:pt x="18" y="77"/>
                  </a:cubicBezTo>
                  <a:cubicBezTo>
                    <a:pt x="23" y="55"/>
                    <a:pt x="36" y="21"/>
                    <a:pt x="18"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29">
              <a:extLst>
                <a:ext uri="{FF2B5EF4-FFF2-40B4-BE49-F238E27FC236}">
                  <a16:creationId xmlns:a16="http://schemas.microsoft.com/office/drawing/2014/main" id="{60E6BD7E-1A96-C088-B9A0-2C6FBFBD7FE3}"/>
                </a:ext>
              </a:extLst>
            </p:cNvPr>
            <p:cNvSpPr/>
            <p:nvPr/>
          </p:nvSpPr>
          <p:spPr>
            <a:xfrm>
              <a:off x="1217885" y="-926495"/>
              <a:ext cx="47880" cy="169920"/>
            </a:xfrm>
            <a:custGeom>
              <a:avLst/>
              <a:gdLst/>
              <a:ahLst/>
              <a:cxnLst/>
              <a:rect l="l" t="t" r="r" b="b"/>
              <a:pathLst>
                <a:path w="133" h="472" extrusionOk="0">
                  <a:moveTo>
                    <a:pt x="78" y="198"/>
                  </a:moveTo>
                  <a:cubicBezTo>
                    <a:pt x="60" y="145"/>
                    <a:pt x="44" y="92"/>
                    <a:pt x="32" y="37"/>
                  </a:cubicBezTo>
                  <a:cubicBezTo>
                    <a:pt x="28" y="21"/>
                    <a:pt x="24" y="4"/>
                    <a:pt x="7" y="0"/>
                  </a:cubicBezTo>
                  <a:cubicBezTo>
                    <a:pt x="6" y="0"/>
                    <a:pt x="6" y="0"/>
                    <a:pt x="5" y="0"/>
                  </a:cubicBezTo>
                  <a:cubicBezTo>
                    <a:pt x="4" y="0"/>
                    <a:pt x="3" y="0"/>
                    <a:pt x="2" y="1"/>
                  </a:cubicBezTo>
                  <a:cubicBezTo>
                    <a:pt x="2" y="2"/>
                    <a:pt x="1" y="2"/>
                    <a:pt x="0" y="3"/>
                  </a:cubicBezTo>
                  <a:cubicBezTo>
                    <a:pt x="0" y="4"/>
                    <a:pt x="0" y="5"/>
                    <a:pt x="0" y="6"/>
                  </a:cubicBezTo>
                  <a:cubicBezTo>
                    <a:pt x="0" y="7"/>
                    <a:pt x="0" y="8"/>
                    <a:pt x="0" y="9"/>
                  </a:cubicBezTo>
                  <a:cubicBezTo>
                    <a:pt x="13" y="30"/>
                    <a:pt x="14" y="80"/>
                    <a:pt x="22" y="105"/>
                  </a:cubicBezTo>
                  <a:cubicBezTo>
                    <a:pt x="30" y="134"/>
                    <a:pt x="40" y="164"/>
                    <a:pt x="49" y="192"/>
                  </a:cubicBezTo>
                  <a:cubicBezTo>
                    <a:pt x="61" y="224"/>
                    <a:pt x="69" y="257"/>
                    <a:pt x="80" y="290"/>
                  </a:cubicBezTo>
                  <a:cubicBezTo>
                    <a:pt x="99" y="349"/>
                    <a:pt x="91" y="406"/>
                    <a:pt x="102" y="465"/>
                  </a:cubicBezTo>
                  <a:cubicBezTo>
                    <a:pt x="102" y="466"/>
                    <a:pt x="102" y="467"/>
                    <a:pt x="102" y="468"/>
                  </a:cubicBezTo>
                  <a:cubicBezTo>
                    <a:pt x="103" y="469"/>
                    <a:pt x="103" y="469"/>
                    <a:pt x="104" y="470"/>
                  </a:cubicBezTo>
                  <a:cubicBezTo>
                    <a:pt x="105" y="471"/>
                    <a:pt x="106" y="470"/>
                    <a:pt x="107" y="470"/>
                  </a:cubicBezTo>
                  <a:cubicBezTo>
                    <a:pt x="108" y="470"/>
                    <a:pt x="109" y="470"/>
                    <a:pt x="109" y="470"/>
                  </a:cubicBezTo>
                  <a:cubicBezTo>
                    <a:pt x="110" y="469"/>
                    <a:pt x="111" y="469"/>
                    <a:pt x="111" y="468"/>
                  </a:cubicBezTo>
                  <a:cubicBezTo>
                    <a:pt x="112" y="467"/>
                    <a:pt x="112" y="466"/>
                    <a:pt x="112" y="465"/>
                  </a:cubicBezTo>
                  <a:cubicBezTo>
                    <a:pt x="132" y="371"/>
                    <a:pt x="108" y="287"/>
                    <a:pt x="78" y="19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29">
              <a:extLst>
                <a:ext uri="{FF2B5EF4-FFF2-40B4-BE49-F238E27FC236}">
                  <a16:creationId xmlns:a16="http://schemas.microsoft.com/office/drawing/2014/main" id="{34288F3F-32AB-A2AB-1880-B48987F1C9E5}"/>
                </a:ext>
              </a:extLst>
            </p:cNvPr>
            <p:cNvSpPr/>
            <p:nvPr/>
          </p:nvSpPr>
          <p:spPr>
            <a:xfrm>
              <a:off x="1202405" y="-823895"/>
              <a:ext cx="38880" cy="210960"/>
            </a:xfrm>
            <a:custGeom>
              <a:avLst/>
              <a:gdLst/>
              <a:ahLst/>
              <a:cxnLst/>
              <a:rect l="l" t="t" r="r" b="b"/>
              <a:pathLst>
                <a:path w="108" h="586" extrusionOk="0">
                  <a:moveTo>
                    <a:pt x="31" y="455"/>
                  </a:moveTo>
                  <a:cubicBezTo>
                    <a:pt x="28" y="499"/>
                    <a:pt x="6" y="537"/>
                    <a:pt x="0" y="579"/>
                  </a:cubicBezTo>
                  <a:cubicBezTo>
                    <a:pt x="0" y="583"/>
                    <a:pt x="5" y="585"/>
                    <a:pt x="7" y="581"/>
                  </a:cubicBezTo>
                  <a:cubicBezTo>
                    <a:pt x="21" y="538"/>
                    <a:pt x="46" y="504"/>
                    <a:pt x="54" y="458"/>
                  </a:cubicBezTo>
                  <a:cubicBezTo>
                    <a:pt x="64" y="405"/>
                    <a:pt x="74" y="352"/>
                    <a:pt x="84" y="299"/>
                  </a:cubicBezTo>
                  <a:cubicBezTo>
                    <a:pt x="92" y="261"/>
                    <a:pt x="96" y="222"/>
                    <a:pt x="97" y="183"/>
                  </a:cubicBezTo>
                  <a:cubicBezTo>
                    <a:pt x="97" y="129"/>
                    <a:pt x="107" y="62"/>
                    <a:pt x="92" y="9"/>
                  </a:cubicBezTo>
                  <a:cubicBezTo>
                    <a:pt x="92" y="8"/>
                    <a:pt x="91" y="7"/>
                    <a:pt x="91" y="6"/>
                  </a:cubicBezTo>
                  <a:cubicBezTo>
                    <a:pt x="90" y="4"/>
                    <a:pt x="89" y="3"/>
                    <a:pt x="87" y="2"/>
                  </a:cubicBezTo>
                  <a:cubicBezTo>
                    <a:pt x="85" y="1"/>
                    <a:pt x="84" y="0"/>
                    <a:pt x="82" y="0"/>
                  </a:cubicBezTo>
                  <a:cubicBezTo>
                    <a:pt x="81" y="0"/>
                    <a:pt x="80" y="0"/>
                    <a:pt x="80" y="1"/>
                  </a:cubicBezTo>
                  <a:lnTo>
                    <a:pt x="76" y="2"/>
                  </a:lnTo>
                  <a:cubicBezTo>
                    <a:pt x="76" y="2"/>
                    <a:pt x="75" y="2"/>
                    <a:pt x="74" y="2"/>
                  </a:cubicBezTo>
                  <a:cubicBezTo>
                    <a:pt x="73" y="3"/>
                    <a:pt x="72" y="4"/>
                    <a:pt x="71" y="6"/>
                  </a:cubicBezTo>
                  <a:cubicBezTo>
                    <a:pt x="70" y="8"/>
                    <a:pt x="70" y="8"/>
                    <a:pt x="70" y="10"/>
                  </a:cubicBezTo>
                  <a:cubicBezTo>
                    <a:pt x="70" y="12"/>
                    <a:pt x="70" y="13"/>
                    <a:pt x="71" y="14"/>
                  </a:cubicBezTo>
                  <a:cubicBezTo>
                    <a:pt x="71" y="15"/>
                    <a:pt x="72" y="16"/>
                    <a:pt x="72" y="16"/>
                  </a:cubicBezTo>
                  <a:cubicBezTo>
                    <a:pt x="73" y="17"/>
                    <a:pt x="66" y="84"/>
                    <a:pt x="66" y="90"/>
                  </a:cubicBezTo>
                  <a:cubicBezTo>
                    <a:pt x="66" y="120"/>
                    <a:pt x="66" y="150"/>
                    <a:pt x="66" y="180"/>
                  </a:cubicBezTo>
                  <a:cubicBezTo>
                    <a:pt x="65" y="224"/>
                    <a:pt x="60" y="266"/>
                    <a:pt x="52" y="309"/>
                  </a:cubicBezTo>
                  <a:cubicBezTo>
                    <a:pt x="44" y="357"/>
                    <a:pt x="36" y="407"/>
                    <a:pt x="31" y="45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29">
              <a:extLst>
                <a:ext uri="{FF2B5EF4-FFF2-40B4-BE49-F238E27FC236}">
                  <a16:creationId xmlns:a16="http://schemas.microsoft.com/office/drawing/2014/main" id="{36B08731-883F-C28A-656C-A9689C43DE52}"/>
                </a:ext>
              </a:extLst>
            </p:cNvPr>
            <p:cNvSpPr/>
            <p:nvPr/>
          </p:nvSpPr>
          <p:spPr>
            <a:xfrm>
              <a:off x="1201685" y="-766295"/>
              <a:ext cx="16200" cy="84240"/>
            </a:xfrm>
            <a:custGeom>
              <a:avLst/>
              <a:gdLst/>
              <a:ahLst/>
              <a:cxnLst/>
              <a:rect l="l" t="t" r="r" b="b"/>
              <a:pathLst>
                <a:path w="45" h="234" extrusionOk="0">
                  <a:moveTo>
                    <a:pt x="17" y="8"/>
                  </a:moveTo>
                  <a:cubicBezTo>
                    <a:pt x="7" y="32"/>
                    <a:pt x="10" y="57"/>
                    <a:pt x="7" y="82"/>
                  </a:cubicBezTo>
                  <a:cubicBezTo>
                    <a:pt x="3" y="97"/>
                    <a:pt x="2" y="113"/>
                    <a:pt x="2" y="128"/>
                  </a:cubicBezTo>
                  <a:cubicBezTo>
                    <a:pt x="2" y="131"/>
                    <a:pt x="2" y="134"/>
                    <a:pt x="2" y="137"/>
                  </a:cubicBezTo>
                  <a:cubicBezTo>
                    <a:pt x="5" y="166"/>
                    <a:pt x="0" y="194"/>
                    <a:pt x="3" y="223"/>
                  </a:cubicBezTo>
                  <a:cubicBezTo>
                    <a:pt x="3" y="231"/>
                    <a:pt x="16" y="233"/>
                    <a:pt x="17" y="225"/>
                  </a:cubicBezTo>
                  <a:cubicBezTo>
                    <a:pt x="22" y="188"/>
                    <a:pt x="23" y="148"/>
                    <a:pt x="30" y="112"/>
                  </a:cubicBezTo>
                  <a:cubicBezTo>
                    <a:pt x="36" y="76"/>
                    <a:pt x="44" y="41"/>
                    <a:pt x="30" y="7"/>
                  </a:cubicBezTo>
                  <a:cubicBezTo>
                    <a:pt x="27" y="0"/>
                    <a:pt x="19" y="3"/>
                    <a:pt x="17"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29">
              <a:extLst>
                <a:ext uri="{FF2B5EF4-FFF2-40B4-BE49-F238E27FC236}">
                  <a16:creationId xmlns:a16="http://schemas.microsoft.com/office/drawing/2014/main" id="{C1FBF252-9EAE-2B82-84BD-3809D3D62880}"/>
                </a:ext>
              </a:extLst>
            </p:cNvPr>
            <p:cNvSpPr/>
            <p:nvPr/>
          </p:nvSpPr>
          <p:spPr>
            <a:xfrm>
              <a:off x="1187645" y="-746135"/>
              <a:ext cx="13320" cy="40320"/>
            </a:xfrm>
            <a:custGeom>
              <a:avLst/>
              <a:gdLst/>
              <a:ahLst/>
              <a:cxnLst/>
              <a:rect l="l" t="t" r="r" b="b"/>
              <a:pathLst>
                <a:path w="37" h="112" extrusionOk="0">
                  <a:moveTo>
                    <a:pt x="24" y="100"/>
                  </a:moveTo>
                  <a:cubicBezTo>
                    <a:pt x="27" y="71"/>
                    <a:pt x="36" y="37"/>
                    <a:pt x="24" y="8"/>
                  </a:cubicBezTo>
                  <a:cubicBezTo>
                    <a:pt x="23" y="4"/>
                    <a:pt x="14" y="0"/>
                    <a:pt x="11" y="7"/>
                  </a:cubicBezTo>
                  <a:cubicBezTo>
                    <a:pt x="4" y="28"/>
                    <a:pt x="0" y="51"/>
                    <a:pt x="0" y="73"/>
                  </a:cubicBezTo>
                  <a:cubicBezTo>
                    <a:pt x="0" y="82"/>
                    <a:pt x="1" y="91"/>
                    <a:pt x="2" y="100"/>
                  </a:cubicBezTo>
                  <a:cubicBezTo>
                    <a:pt x="2" y="102"/>
                    <a:pt x="3" y="104"/>
                    <a:pt x="4" y="106"/>
                  </a:cubicBezTo>
                  <a:cubicBezTo>
                    <a:pt x="5" y="107"/>
                    <a:pt x="6" y="109"/>
                    <a:pt x="8" y="110"/>
                  </a:cubicBezTo>
                  <a:cubicBezTo>
                    <a:pt x="10" y="111"/>
                    <a:pt x="11" y="111"/>
                    <a:pt x="13" y="111"/>
                  </a:cubicBezTo>
                  <a:cubicBezTo>
                    <a:pt x="15" y="111"/>
                    <a:pt x="17" y="111"/>
                    <a:pt x="19" y="110"/>
                  </a:cubicBezTo>
                  <a:cubicBezTo>
                    <a:pt x="21" y="109"/>
                    <a:pt x="22" y="107"/>
                    <a:pt x="23" y="106"/>
                  </a:cubicBezTo>
                  <a:cubicBezTo>
                    <a:pt x="24" y="104"/>
                    <a:pt x="24" y="102"/>
                    <a:pt x="24" y="10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29">
              <a:extLst>
                <a:ext uri="{FF2B5EF4-FFF2-40B4-BE49-F238E27FC236}">
                  <a16:creationId xmlns:a16="http://schemas.microsoft.com/office/drawing/2014/main" id="{65B81147-523E-8FA7-3B79-8FEE648AEA83}"/>
                </a:ext>
              </a:extLst>
            </p:cNvPr>
            <p:cNvSpPr/>
            <p:nvPr/>
          </p:nvSpPr>
          <p:spPr>
            <a:xfrm>
              <a:off x="342005" y="-1025495"/>
              <a:ext cx="36360" cy="11520"/>
            </a:xfrm>
            <a:custGeom>
              <a:avLst/>
              <a:gdLst/>
              <a:ahLst/>
              <a:cxnLst/>
              <a:rect l="l" t="t" r="r" b="b"/>
              <a:pathLst>
                <a:path w="101" h="32" extrusionOk="0">
                  <a:moveTo>
                    <a:pt x="97" y="23"/>
                  </a:moveTo>
                  <a:lnTo>
                    <a:pt x="98" y="23"/>
                  </a:lnTo>
                  <a:cubicBezTo>
                    <a:pt x="98" y="23"/>
                    <a:pt x="98" y="22"/>
                    <a:pt x="99" y="21"/>
                  </a:cubicBezTo>
                  <a:cubicBezTo>
                    <a:pt x="100" y="20"/>
                    <a:pt x="100" y="20"/>
                    <a:pt x="100" y="19"/>
                  </a:cubicBezTo>
                  <a:cubicBezTo>
                    <a:pt x="100" y="18"/>
                    <a:pt x="100" y="17"/>
                    <a:pt x="99" y="16"/>
                  </a:cubicBezTo>
                  <a:lnTo>
                    <a:pt x="98" y="15"/>
                  </a:lnTo>
                  <a:cubicBezTo>
                    <a:pt x="97" y="14"/>
                    <a:pt x="97" y="14"/>
                    <a:pt x="97" y="14"/>
                  </a:cubicBezTo>
                  <a:cubicBezTo>
                    <a:pt x="81" y="8"/>
                    <a:pt x="63" y="4"/>
                    <a:pt x="46" y="2"/>
                  </a:cubicBezTo>
                  <a:cubicBezTo>
                    <a:pt x="40" y="1"/>
                    <a:pt x="34" y="0"/>
                    <a:pt x="29" y="0"/>
                  </a:cubicBezTo>
                  <a:cubicBezTo>
                    <a:pt x="20" y="0"/>
                    <a:pt x="12" y="1"/>
                    <a:pt x="4" y="4"/>
                  </a:cubicBezTo>
                  <a:cubicBezTo>
                    <a:pt x="4" y="5"/>
                    <a:pt x="4" y="5"/>
                    <a:pt x="4" y="5"/>
                  </a:cubicBezTo>
                  <a:cubicBezTo>
                    <a:pt x="3" y="5"/>
                    <a:pt x="2" y="6"/>
                    <a:pt x="1" y="7"/>
                  </a:cubicBezTo>
                  <a:cubicBezTo>
                    <a:pt x="0" y="8"/>
                    <a:pt x="0" y="8"/>
                    <a:pt x="0" y="10"/>
                  </a:cubicBezTo>
                  <a:cubicBezTo>
                    <a:pt x="0" y="11"/>
                    <a:pt x="0" y="13"/>
                    <a:pt x="1" y="14"/>
                  </a:cubicBezTo>
                  <a:cubicBezTo>
                    <a:pt x="2" y="15"/>
                    <a:pt x="3" y="16"/>
                    <a:pt x="4" y="16"/>
                  </a:cubicBezTo>
                  <a:cubicBezTo>
                    <a:pt x="20" y="23"/>
                    <a:pt x="37" y="28"/>
                    <a:pt x="54" y="29"/>
                  </a:cubicBezTo>
                  <a:cubicBezTo>
                    <a:pt x="59" y="30"/>
                    <a:pt x="63" y="31"/>
                    <a:pt x="68" y="31"/>
                  </a:cubicBezTo>
                  <a:cubicBezTo>
                    <a:pt x="78" y="31"/>
                    <a:pt x="88" y="28"/>
                    <a:pt x="97"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29">
              <a:extLst>
                <a:ext uri="{FF2B5EF4-FFF2-40B4-BE49-F238E27FC236}">
                  <a16:creationId xmlns:a16="http://schemas.microsoft.com/office/drawing/2014/main" id="{7478546F-7A5F-D914-C16E-6618628B5807}"/>
                </a:ext>
              </a:extLst>
            </p:cNvPr>
            <p:cNvSpPr/>
            <p:nvPr/>
          </p:nvSpPr>
          <p:spPr>
            <a:xfrm>
              <a:off x="270365" y="-1028375"/>
              <a:ext cx="24120" cy="9000"/>
            </a:xfrm>
            <a:custGeom>
              <a:avLst/>
              <a:gdLst/>
              <a:ahLst/>
              <a:cxnLst/>
              <a:rect l="l" t="t" r="r" b="b"/>
              <a:pathLst>
                <a:path w="67" h="25" extrusionOk="0">
                  <a:moveTo>
                    <a:pt x="55" y="6"/>
                  </a:moveTo>
                  <a:cubicBezTo>
                    <a:pt x="46" y="4"/>
                    <a:pt x="37" y="4"/>
                    <a:pt x="27" y="3"/>
                  </a:cubicBezTo>
                  <a:cubicBezTo>
                    <a:pt x="18" y="3"/>
                    <a:pt x="9" y="0"/>
                    <a:pt x="2" y="5"/>
                  </a:cubicBezTo>
                  <a:cubicBezTo>
                    <a:pt x="2" y="6"/>
                    <a:pt x="1" y="6"/>
                    <a:pt x="0" y="7"/>
                  </a:cubicBezTo>
                  <a:cubicBezTo>
                    <a:pt x="0" y="8"/>
                    <a:pt x="0" y="9"/>
                    <a:pt x="0" y="10"/>
                  </a:cubicBezTo>
                  <a:cubicBezTo>
                    <a:pt x="0" y="11"/>
                    <a:pt x="0" y="12"/>
                    <a:pt x="0" y="12"/>
                  </a:cubicBezTo>
                  <a:cubicBezTo>
                    <a:pt x="1" y="13"/>
                    <a:pt x="2" y="14"/>
                    <a:pt x="2" y="14"/>
                  </a:cubicBezTo>
                  <a:cubicBezTo>
                    <a:pt x="8" y="17"/>
                    <a:pt x="11" y="22"/>
                    <a:pt x="17" y="23"/>
                  </a:cubicBezTo>
                  <a:cubicBezTo>
                    <a:pt x="19" y="24"/>
                    <a:pt x="22" y="24"/>
                    <a:pt x="24" y="24"/>
                  </a:cubicBezTo>
                  <a:cubicBezTo>
                    <a:pt x="26" y="24"/>
                    <a:pt x="28" y="24"/>
                    <a:pt x="30" y="23"/>
                  </a:cubicBezTo>
                  <a:cubicBezTo>
                    <a:pt x="38" y="23"/>
                    <a:pt x="45" y="24"/>
                    <a:pt x="53" y="22"/>
                  </a:cubicBezTo>
                  <a:cubicBezTo>
                    <a:pt x="61" y="21"/>
                    <a:pt x="66" y="7"/>
                    <a:pt x="55"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29">
              <a:extLst>
                <a:ext uri="{FF2B5EF4-FFF2-40B4-BE49-F238E27FC236}">
                  <a16:creationId xmlns:a16="http://schemas.microsoft.com/office/drawing/2014/main" id="{4D658CD3-BBE2-7B67-B831-96CE95E2F9BE}"/>
                </a:ext>
              </a:extLst>
            </p:cNvPr>
            <p:cNvSpPr/>
            <p:nvPr/>
          </p:nvSpPr>
          <p:spPr>
            <a:xfrm>
              <a:off x="27365" y="-1044575"/>
              <a:ext cx="192600" cy="18720"/>
            </a:xfrm>
            <a:custGeom>
              <a:avLst/>
              <a:gdLst/>
              <a:ahLst/>
              <a:cxnLst/>
              <a:rect l="l" t="t" r="r" b="b"/>
              <a:pathLst>
                <a:path w="535" h="52" extrusionOk="0">
                  <a:moveTo>
                    <a:pt x="141" y="34"/>
                  </a:moveTo>
                  <a:cubicBezTo>
                    <a:pt x="177" y="36"/>
                    <a:pt x="210" y="41"/>
                    <a:pt x="246" y="39"/>
                  </a:cubicBezTo>
                  <a:cubicBezTo>
                    <a:pt x="340" y="34"/>
                    <a:pt x="433" y="51"/>
                    <a:pt x="528" y="48"/>
                  </a:cubicBezTo>
                  <a:cubicBezTo>
                    <a:pt x="529" y="48"/>
                    <a:pt x="530" y="48"/>
                    <a:pt x="531" y="47"/>
                  </a:cubicBezTo>
                  <a:cubicBezTo>
                    <a:pt x="532" y="46"/>
                    <a:pt x="532" y="46"/>
                    <a:pt x="533" y="45"/>
                  </a:cubicBezTo>
                  <a:cubicBezTo>
                    <a:pt x="534" y="44"/>
                    <a:pt x="534" y="43"/>
                    <a:pt x="534" y="42"/>
                  </a:cubicBezTo>
                  <a:cubicBezTo>
                    <a:pt x="534" y="41"/>
                    <a:pt x="534" y="40"/>
                    <a:pt x="533" y="39"/>
                  </a:cubicBezTo>
                  <a:cubicBezTo>
                    <a:pt x="532" y="38"/>
                    <a:pt x="532" y="38"/>
                    <a:pt x="531" y="37"/>
                  </a:cubicBezTo>
                  <a:cubicBezTo>
                    <a:pt x="530" y="36"/>
                    <a:pt x="529" y="36"/>
                    <a:pt x="528" y="36"/>
                  </a:cubicBezTo>
                  <a:cubicBezTo>
                    <a:pt x="434" y="32"/>
                    <a:pt x="341" y="23"/>
                    <a:pt x="248" y="18"/>
                  </a:cubicBezTo>
                  <a:cubicBezTo>
                    <a:pt x="199" y="15"/>
                    <a:pt x="153" y="5"/>
                    <a:pt x="104" y="3"/>
                  </a:cubicBezTo>
                  <a:cubicBezTo>
                    <a:pt x="74" y="3"/>
                    <a:pt x="45" y="2"/>
                    <a:pt x="16" y="0"/>
                  </a:cubicBezTo>
                  <a:cubicBezTo>
                    <a:pt x="13" y="3"/>
                    <a:pt x="12" y="5"/>
                    <a:pt x="10" y="8"/>
                  </a:cubicBezTo>
                  <a:cubicBezTo>
                    <a:pt x="6" y="16"/>
                    <a:pt x="2" y="24"/>
                    <a:pt x="0" y="32"/>
                  </a:cubicBezTo>
                  <a:cubicBezTo>
                    <a:pt x="47" y="37"/>
                    <a:pt x="93" y="32"/>
                    <a:pt x="141" y="3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29">
              <a:extLst>
                <a:ext uri="{FF2B5EF4-FFF2-40B4-BE49-F238E27FC236}">
                  <a16:creationId xmlns:a16="http://schemas.microsoft.com/office/drawing/2014/main" id="{1882789F-28B7-4DE3-A0DD-54ADE075E898}"/>
                </a:ext>
              </a:extLst>
            </p:cNvPr>
            <p:cNvSpPr/>
            <p:nvPr/>
          </p:nvSpPr>
          <p:spPr>
            <a:xfrm>
              <a:off x="18725" y="-1046015"/>
              <a:ext cx="14760" cy="12960"/>
            </a:xfrm>
            <a:custGeom>
              <a:avLst/>
              <a:gdLst/>
              <a:ahLst/>
              <a:cxnLst/>
              <a:rect l="l" t="t" r="r" b="b"/>
              <a:pathLst>
                <a:path w="41" h="36" extrusionOk="0">
                  <a:moveTo>
                    <a:pt x="23" y="2"/>
                  </a:moveTo>
                  <a:cubicBezTo>
                    <a:pt x="2" y="0"/>
                    <a:pt x="0" y="32"/>
                    <a:pt x="21" y="35"/>
                  </a:cubicBezTo>
                  <a:lnTo>
                    <a:pt x="24" y="35"/>
                  </a:lnTo>
                  <a:cubicBezTo>
                    <a:pt x="27" y="27"/>
                    <a:pt x="30" y="19"/>
                    <a:pt x="34" y="12"/>
                  </a:cubicBezTo>
                  <a:cubicBezTo>
                    <a:pt x="36" y="9"/>
                    <a:pt x="38" y="6"/>
                    <a:pt x="40" y="3"/>
                  </a:cubicBezTo>
                  <a:lnTo>
                    <a:pt x="23"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29">
              <a:extLst>
                <a:ext uri="{FF2B5EF4-FFF2-40B4-BE49-F238E27FC236}">
                  <a16:creationId xmlns:a16="http://schemas.microsoft.com/office/drawing/2014/main" id="{CB4F4CF8-7DD8-CA46-4319-F9BF7FF4F50E}"/>
                </a:ext>
              </a:extLst>
            </p:cNvPr>
            <p:cNvSpPr/>
            <p:nvPr/>
          </p:nvSpPr>
          <p:spPr>
            <a:xfrm>
              <a:off x="25205" y="-1028375"/>
              <a:ext cx="97920" cy="17280"/>
            </a:xfrm>
            <a:custGeom>
              <a:avLst/>
              <a:gdLst/>
              <a:ahLst/>
              <a:cxnLst/>
              <a:rect l="l" t="t" r="r" b="b"/>
              <a:pathLst>
                <a:path w="272" h="48" extrusionOk="0">
                  <a:moveTo>
                    <a:pt x="13" y="36"/>
                  </a:moveTo>
                  <a:cubicBezTo>
                    <a:pt x="47" y="19"/>
                    <a:pt x="121" y="33"/>
                    <a:pt x="155" y="36"/>
                  </a:cubicBezTo>
                  <a:cubicBezTo>
                    <a:pt x="191" y="42"/>
                    <a:pt x="228" y="46"/>
                    <a:pt x="265" y="47"/>
                  </a:cubicBezTo>
                  <a:cubicBezTo>
                    <a:pt x="266" y="46"/>
                    <a:pt x="266" y="46"/>
                    <a:pt x="267" y="46"/>
                  </a:cubicBezTo>
                  <a:cubicBezTo>
                    <a:pt x="268" y="45"/>
                    <a:pt x="269" y="44"/>
                    <a:pt x="270" y="43"/>
                  </a:cubicBezTo>
                  <a:cubicBezTo>
                    <a:pt x="271" y="42"/>
                    <a:pt x="271" y="40"/>
                    <a:pt x="271" y="39"/>
                  </a:cubicBezTo>
                  <a:cubicBezTo>
                    <a:pt x="271" y="37"/>
                    <a:pt x="271" y="37"/>
                    <a:pt x="270" y="36"/>
                  </a:cubicBezTo>
                  <a:cubicBezTo>
                    <a:pt x="269" y="35"/>
                    <a:pt x="268" y="34"/>
                    <a:pt x="267" y="33"/>
                  </a:cubicBezTo>
                  <a:cubicBezTo>
                    <a:pt x="266" y="33"/>
                    <a:pt x="266" y="32"/>
                    <a:pt x="265" y="32"/>
                  </a:cubicBezTo>
                  <a:cubicBezTo>
                    <a:pt x="208" y="30"/>
                    <a:pt x="151" y="21"/>
                    <a:pt x="96" y="7"/>
                  </a:cubicBezTo>
                  <a:cubicBezTo>
                    <a:pt x="80" y="2"/>
                    <a:pt x="63" y="0"/>
                    <a:pt x="46" y="0"/>
                  </a:cubicBezTo>
                  <a:cubicBezTo>
                    <a:pt x="32" y="0"/>
                    <a:pt x="17" y="1"/>
                    <a:pt x="3" y="5"/>
                  </a:cubicBezTo>
                  <a:cubicBezTo>
                    <a:pt x="2" y="15"/>
                    <a:pt x="1" y="26"/>
                    <a:pt x="0" y="37"/>
                  </a:cubicBezTo>
                  <a:cubicBezTo>
                    <a:pt x="2" y="38"/>
                    <a:pt x="4" y="38"/>
                    <a:pt x="6" y="38"/>
                  </a:cubicBezTo>
                  <a:cubicBezTo>
                    <a:pt x="9" y="38"/>
                    <a:pt x="11" y="37"/>
                    <a:pt x="13" y="3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29">
              <a:extLst>
                <a:ext uri="{FF2B5EF4-FFF2-40B4-BE49-F238E27FC236}">
                  <a16:creationId xmlns:a16="http://schemas.microsoft.com/office/drawing/2014/main" id="{77808A67-F849-B497-3A27-23630833B711}"/>
                </a:ext>
              </a:extLst>
            </p:cNvPr>
            <p:cNvSpPr/>
            <p:nvPr/>
          </p:nvSpPr>
          <p:spPr>
            <a:xfrm>
              <a:off x="21245" y="-1026575"/>
              <a:ext cx="5400" cy="11880"/>
            </a:xfrm>
            <a:custGeom>
              <a:avLst/>
              <a:gdLst/>
              <a:ahLst/>
              <a:cxnLst/>
              <a:rect l="l" t="t" r="r" b="b"/>
              <a:pathLst>
                <a:path w="15" h="33" extrusionOk="0">
                  <a:moveTo>
                    <a:pt x="9" y="3"/>
                  </a:moveTo>
                  <a:cubicBezTo>
                    <a:pt x="8" y="3"/>
                    <a:pt x="8" y="3"/>
                    <a:pt x="8" y="3"/>
                  </a:cubicBezTo>
                  <a:cubicBezTo>
                    <a:pt x="6" y="4"/>
                    <a:pt x="4" y="6"/>
                    <a:pt x="2" y="9"/>
                  </a:cubicBezTo>
                  <a:cubicBezTo>
                    <a:pt x="0" y="12"/>
                    <a:pt x="0" y="14"/>
                    <a:pt x="0" y="17"/>
                  </a:cubicBezTo>
                  <a:cubicBezTo>
                    <a:pt x="0" y="20"/>
                    <a:pt x="0" y="22"/>
                    <a:pt x="2" y="25"/>
                  </a:cubicBezTo>
                  <a:cubicBezTo>
                    <a:pt x="4" y="28"/>
                    <a:pt x="6" y="29"/>
                    <a:pt x="8" y="31"/>
                  </a:cubicBezTo>
                  <a:cubicBezTo>
                    <a:pt x="9" y="32"/>
                    <a:pt x="10" y="32"/>
                    <a:pt x="11" y="32"/>
                  </a:cubicBezTo>
                  <a:cubicBezTo>
                    <a:pt x="11" y="21"/>
                    <a:pt x="13" y="11"/>
                    <a:pt x="14" y="0"/>
                  </a:cubicBezTo>
                  <a:cubicBezTo>
                    <a:pt x="12" y="1"/>
                    <a:pt x="10" y="2"/>
                    <a:pt x="9"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29">
              <a:extLst>
                <a:ext uri="{FF2B5EF4-FFF2-40B4-BE49-F238E27FC236}">
                  <a16:creationId xmlns:a16="http://schemas.microsoft.com/office/drawing/2014/main" id="{841DD4CF-9DC2-B3C5-3205-6C9ECC53EF53}"/>
                </a:ext>
              </a:extLst>
            </p:cNvPr>
            <p:cNvSpPr/>
            <p:nvPr/>
          </p:nvSpPr>
          <p:spPr>
            <a:xfrm>
              <a:off x="22685" y="-1004975"/>
              <a:ext cx="119160" cy="18000"/>
            </a:xfrm>
            <a:custGeom>
              <a:avLst/>
              <a:gdLst/>
              <a:ahLst/>
              <a:cxnLst/>
              <a:rect l="l" t="t" r="r" b="b"/>
              <a:pathLst>
                <a:path w="331" h="50" extrusionOk="0">
                  <a:moveTo>
                    <a:pt x="170" y="43"/>
                  </a:moveTo>
                  <a:cubicBezTo>
                    <a:pt x="200" y="47"/>
                    <a:pt x="229" y="49"/>
                    <a:pt x="259" y="49"/>
                  </a:cubicBezTo>
                  <a:cubicBezTo>
                    <a:pt x="282" y="49"/>
                    <a:pt x="305" y="48"/>
                    <a:pt x="327" y="46"/>
                  </a:cubicBezTo>
                  <a:cubicBezTo>
                    <a:pt x="328" y="46"/>
                    <a:pt x="328" y="46"/>
                    <a:pt x="329" y="45"/>
                  </a:cubicBezTo>
                  <a:cubicBezTo>
                    <a:pt x="329" y="45"/>
                    <a:pt x="330" y="45"/>
                    <a:pt x="330" y="44"/>
                  </a:cubicBezTo>
                  <a:lnTo>
                    <a:pt x="330" y="43"/>
                  </a:lnTo>
                  <a:cubicBezTo>
                    <a:pt x="330" y="42"/>
                    <a:pt x="330" y="42"/>
                    <a:pt x="330" y="42"/>
                  </a:cubicBezTo>
                  <a:cubicBezTo>
                    <a:pt x="330" y="41"/>
                    <a:pt x="330" y="41"/>
                    <a:pt x="329" y="40"/>
                  </a:cubicBezTo>
                  <a:cubicBezTo>
                    <a:pt x="328" y="39"/>
                    <a:pt x="328" y="40"/>
                    <a:pt x="327" y="40"/>
                  </a:cubicBezTo>
                  <a:cubicBezTo>
                    <a:pt x="218" y="31"/>
                    <a:pt x="113" y="2"/>
                    <a:pt x="4" y="0"/>
                  </a:cubicBezTo>
                  <a:cubicBezTo>
                    <a:pt x="3" y="11"/>
                    <a:pt x="2" y="23"/>
                    <a:pt x="0" y="35"/>
                  </a:cubicBezTo>
                  <a:cubicBezTo>
                    <a:pt x="10" y="35"/>
                    <a:pt x="19" y="35"/>
                    <a:pt x="29" y="35"/>
                  </a:cubicBezTo>
                  <a:cubicBezTo>
                    <a:pt x="76" y="35"/>
                    <a:pt x="123" y="38"/>
                    <a:pt x="170" y="4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 name="Google Shape;977;p29">
              <a:extLst>
                <a:ext uri="{FF2B5EF4-FFF2-40B4-BE49-F238E27FC236}">
                  <a16:creationId xmlns:a16="http://schemas.microsoft.com/office/drawing/2014/main" id="{D6C50382-7607-A412-A446-78C4127BE41B}"/>
                </a:ext>
              </a:extLst>
            </p:cNvPr>
            <p:cNvSpPr/>
            <p:nvPr/>
          </p:nvSpPr>
          <p:spPr>
            <a:xfrm>
              <a:off x="13325" y="-1002455"/>
              <a:ext cx="1080" cy="7560"/>
            </a:xfrm>
            <a:custGeom>
              <a:avLst/>
              <a:gdLst/>
              <a:ahLst/>
              <a:cxnLst/>
              <a:rect l="l" t="t" r="r" b="b"/>
              <a:pathLst>
                <a:path w="3" h="21" extrusionOk="0">
                  <a:moveTo>
                    <a:pt x="2" y="0"/>
                  </a:moveTo>
                  <a:cubicBezTo>
                    <a:pt x="1" y="3"/>
                    <a:pt x="0" y="6"/>
                    <a:pt x="0" y="10"/>
                  </a:cubicBezTo>
                  <a:cubicBezTo>
                    <a:pt x="0" y="13"/>
                    <a:pt x="1" y="17"/>
                    <a:pt x="2" y="20"/>
                  </a:cubicBezTo>
                  <a:cubicBezTo>
                    <a:pt x="2" y="13"/>
                    <a:pt x="2" y="7"/>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 name="Google Shape;978;p29">
              <a:extLst>
                <a:ext uri="{FF2B5EF4-FFF2-40B4-BE49-F238E27FC236}">
                  <a16:creationId xmlns:a16="http://schemas.microsoft.com/office/drawing/2014/main" id="{8D304FB1-001E-8A1C-AD23-B4D129263674}"/>
                </a:ext>
              </a:extLst>
            </p:cNvPr>
            <p:cNvSpPr/>
            <p:nvPr/>
          </p:nvSpPr>
          <p:spPr>
            <a:xfrm>
              <a:off x="14045" y="-1004975"/>
              <a:ext cx="10440" cy="12960"/>
            </a:xfrm>
            <a:custGeom>
              <a:avLst/>
              <a:gdLst/>
              <a:ahLst/>
              <a:cxnLst/>
              <a:rect l="l" t="t" r="r" b="b"/>
              <a:pathLst>
                <a:path w="29" h="36" extrusionOk="0">
                  <a:moveTo>
                    <a:pt x="14" y="35"/>
                  </a:moveTo>
                  <a:lnTo>
                    <a:pt x="24" y="35"/>
                  </a:lnTo>
                  <a:cubicBezTo>
                    <a:pt x="26" y="23"/>
                    <a:pt x="27" y="12"/>
                    <a:pt x="28" y="0"/>
                  </a:cubicBezTo>
                  <a:lnTo>
                    <a:pt x="15" y="0"/>
                  </a:lnTo>
                  <a:lnTo>
                    <a:pt x="14" y="0"/>
                  </a:lnTo>
                  <a:cubicBezTo>
                    <a:pt x="11" y="0"/>
                    <a:pt x="9" y="1"/>
                    <a:pt x="6" y="2"/>
                  </a:cubicBezTo>
                  <a:cubicBezTo>
                    <a:pt x="4" y="3"/>
                    <a:pt x="2" y="5"/>
                    <a:pt x="0" y="8"/>
                  </a:cubicBezTo>
                  <a:cubicBezTo>
                    <a:pt x="0" y="14"/>
                    <a:pt x="0" y="21"/>
                    <a:pt x="0" y="27"/>
                  </a:cubicBezTo>
                  <a:cubicBezTo>
                    <a:pt x="2" y="30"/>
                    <a:pt x="4" y="32"/>
                    <a:pt x="6" y="33"/>
                  </a:cubicBezTo>
                  <a:cubicBezTo>
                    <a:pt x="8" y="34"/>
                    <a:pt x="11" y="35"/>
                    <a:pt x="14" y="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29">
              <a:extLst>
                <a:ext uri="{FF2B5EF4-FFF2-40B4-BE49-F238E27FC236}">
                  <a16:creationId xmlns:a16="http://schemas.microsoft.com/office/drawing/2014/main" id="{80024DE5-EEE8-5D6E-E6DF-30001B0B3255}"/>
                </a:ext>
              </a:extLst>
            </p:cNvPr>
            <p:cNvSpPr/>
            <p:nvPr/>
          </p:nvSpPr>
          <p:spPr>
            <a:xfrm>
              <a:off x="230045" y="-1066175"/>
              <a:ext cx="31320" cy="10800"/>
            </a:xfrm>
            <a:custGeom>
              <a:avLst/>
              <a:gdLst/>
              <a:ahLst/>
              <a:cxnLst/>
              <a:rect l="l" t="t" r="r" b="b"/>
              <a:pathLst>
                <a:path w="87" h="30" extrusionOk="0">
                  <a:moveTo>
                    <a:pt x="79" y="20"/>
                  </a:moveTo>
                  <a:cubicBezTo>
                    <a:pt x="86" y="19"/>
                    <a:pt x="85" y="9"/>
                    <a:pt x="79" y="8"/>
                  </a:cubicBezTo>
                  <a:cubicBezTo>
                    <a:pt x="65" y="5"/>
                    <a:pt x="52" y="4"/>
                    <a:pt x="38" y="2"/>
                  </a:cubicBezTo>
                  <a:cubicBezTo>
                    <a:pt x="33" y="1"/>
                    <a:pt x="28" y="0"/>
                    <a:pt x="23" y="0"/>
                  </a:cubicBezTo>
                  <a:cubicBezTo>
                    <a:pt x="17" y="0"/>
                    <a:pt x="10" y="1"/>
                    <a:pt x="3" y="4"/>
                  </a:cubicBezTo>
                  <a:cubicBezTo>
                    <a:pt x="2" y="4"/>
                    <a:pt x="2" y="5"/>
                    <a:pt x="1" y="6"/>
                  </a:cubicBezTo>
                  <a:cubicBezTo>
                    <a:pt x="0" y="7"/>
                    <a:pt x="0" y="7"/>
                    <a:pt x="0" y="9"/>
                  </a:cubicBezTo>
                  <a:cubicBezTo>
                    <a:pt x="0" y="10"/>
                    <a:pt x="0" y="12"/>
                    <a:pt x="1" y="13"/>
                  </a:cubicBezTo>
                  <a:lnTo>
                    <a:pt x="2" y="14"/>
                  </a:lnTo>
                  <a:cubicBezTo>
                    <a:pt x="25" y="29"/>
                    <a:pt x="54" y="24"/>
                    <a:pt x="79"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29">
              <a:extLst>
                <a:ext uri="{FF2B5EF4-FFF2-40B4-BE49-F238E27FC236}">
                  <a16:creationId xmlns:a16="http://schemas.microsoft.com/office/drawing/2014/main" id="{82016601-400A-4686-DB45-BBF8E7DEC439}"/>
                </a:ext>
              </a:extLst>
            </p:cNvPr>
            <p:cNvSpPr/>
            <p:nvPr/>
          </p:nvSpPr>
          <p:spPr>
            <a:xfrm>
              <a:off x="164885" y="-1072295"/>
              <a:ext cx="36360" cy="12960"/>
            </a:xfrm>
            <a:custGeom>
              <a:avLst/>
              <a:gdLst/>
              <a:ahLst/>
              <a:cxnLst/>
              <a:rect l="l" t="t" r="r" b="b"/>
              <a:pathLst>
                <a:path w="101" h="36" extrusionOk="0">
                  <a:moveTo>
                    <a:pt x="92" y="11"/>
                  </a:moveTo>
                  <a:cubicBezTo>
                    <a:pt x="64" y="8"/>
                    <a:pt x="29" y="0"/>
                    <a:pt x="3" y="11"/>
                  </a:cubicBezTo>
                  <a:cubicBezTo>
                    <a:pt x="2" y="12"/>
                    <a:pt x="2" y="12"/>
                    <a:pt x="1" y="14"/>
                  </a:cubicBezTo>
                  <a:cubicBezTo>
                    <a:pt x="1" y="15"/>
                    <a:pt x="0" y="16"/>
                    <a:pt x="0" y="17"/>
                  </a:cubicBezTo>
                  <a:cubicBezTo>
                    <a:pt x="0" y="18"/>
                    <a:pt x="1" y="19"/>
                    <a:pt x="1" y="20"/>
                  </a:cubicBezTo>
                  <a:cubicBezTo>
                    <a:pt x="2" y="21"/>
                    <a:pt x="2" y="21"/>
                    <a:pt x="3" y="22"/>
                  </a:cubicBezTo>
                  <a:cubicBezTo>
                    <a:pt x="29" y="35"/>
                    <a:pt x="63" y="27"/>
                    <a:pt x="91" y="24"/>
                  </a:cubicBezTo>
                  <a:cubicBezTo>
                    <a:pt x="98" y="24"/>
                    <a:pt x="100" y="12"/>
                    <a:pt x="92"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29">
              <a:extLst>
                <a:ext uri="{FF2B5EF4-FFF2-40B4-BE49-F238E27FC236}">
                  <a16:creationId xmlns:a16="http://schemas.microsoft.com/office/drawing/2014/main" id="{B24BF759-94A2-EB91-B366-CC1E1F87796D}"/>
                </a:ext>
              </a:extLst>
            </p:cNvPr>
            <p:cNvSpPr/>
            <p:nvPr/>
          </p:nvSpPr>
          <p:spPr>
            <a:xfrm>
              <a:off x="39245" y="-1075895"/>
              <a:ext cx="99360" cy="15480"/>
            </a:xfrm>
            <a:custGeom>
              <a:avLst/>
              <a:gdLst/>
              <a:ahLst/>
              <a:cxnLst/>
              <a:rect l="l" t="t" r="r" b="b"/>
              <a:pathLst>
                <a:path w="276" h="43" extrusionOk="0">
                  <a:moveTo>
                    <a:pt x="268" y="21"/>
                  </a:moveTo>
                  <a:cubicBezTo>
                    <a:pt x="273" y="21"/>
                    <a:pt x="275" y="11"/>
                    <a:pt x="268" y="10"/>
                  </a:cubicBezTo>
                  <a:cubicBezTo>
                    <a:pt x="222" y="4"/>
                    <a:pt x="175" y="0"/>
                    <a:pt x="129" y="0"/>
                  </a:cubicBezTo>
                  <a:cubicBezTo>
                    <a:pt x="93" y="0"/>
                    <a:pt x="58" y="2"/>
                    <a:pt x="22" y="6"/>
                  </a:cubicBezTo>
                  <a:cubicBezTo>
                    <a:pt x="21" y="10"/>
                    <a:pt x="19" y="13"/>
                    <a:pt x="17" y="17"/>
                  </a:cubicBezTo>
                  <a:cubicBezTo>
                    <a:pt x="12" y="25"/>
                    <a:pt x="7" y="32"/>
                    <a:pt x="1" y="40"/>
                  </a:cubicBezTo>
                  <a:lnTo>
                    <a:pt x="0" y="42"/>
                  </a:lnTo>
                  <a:cubicBezTo>
                    <a:pt x="0" y="42"/>
                    <a:pt x="1" y="42"/>
                    <a:pt x="2" y="42"/>
                  </a:cubicBezTo>
                  <a:cubicBezTo>
                    <a:pt x="3" y="42"/>
                    <a:pt x="4" y="42"/>
                    <a:pt x="4" y="42"/>
                  </a:cubicBezTo>
                  <a:cubicBezTo>
                    <a:pt x="92" y="33"/>
                    <a:pt x="180" y="32"/>
                    <a:pt x="268"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29">
              <a:extLst>
                <a:ext uri="{FF2B5EF4-FFF2-40B4-BE49-F238E27FC236}">
                  <a16:creationId xmlns:a16="http://schemas.microsoft.com/office/drawing/2014/main" id="{D2289ECD-AA39-53AC-66A7-5BFDDC97E8C9}"/>
                </a:ext>
              </a:extLst>
            </p:cNvPr>
            <p:cNvSpPr/>
            <p:nvPr/>
          </p:nvSpPr>
          <p:spPr>
            <a:xfrm>
              <a:off x="34205" y="-1073735"/>
              <a:ext cx="13320" cy="13320"/>
            </a:xfrm>
            <a:custGeom>
              <a:avLst/>
              <a:gdLst/>
              <a:ahLst/>
              <a:cxnLst/>
              <a:rect l="l" t="t" r="r" b="b"/>
              <a:pathLst>
                <a:path w="37" h="37" extrusionOk="0">
                  <a:moveTo>
                    <a:pt x="36" y="0"/>
                  </a:moveTo>
                  <a:lnTo>
                    <a:pt x="16" y="2"/>
                  </a:lnTo>
                  <a:cubicBezTo>
                    <a:pt x="13" y="3"/>
                    <a:pt x="11" y="3"/>
                    <a:pt x="9" y="4"/>
                  </a:cubicBezTo>
                  <a:cubicBezTo>
                    <a:pt x="6" y="6"/>
                    <a:pt x="5" y="8"/>
                    <a:pt x="3" y="11"/>
                  </a:cubicBezTo>
                  <a:cubicBezTo>
                    <a:pt x="1" y="14"/>
                    <a:pt x="0" y="16"/>
                    <a:pt x="0" y="19"/>
                  </a:cubicBezTo>
                  <a:cubicBezTo>
                    <a:pt x="0" y="22"/>
                    <a:pt x="1" y="25"/>
                    <a:pt x="3" y="28"/>
                  </a:cubicBezTo>
                  <a:cubicBezTo>
                    <a:pt x="5" y="31"/>
                    <a:pt x="6" y="33"/>
                    <a:pt x="9" y="34"/>
                  </a:cubicBezTo>
                  <a:cubicBezTo>
                    <a:pt x="10" y="35"/>
                    <a:pt x="12" y="36"/>
                    <a:pt x="14" y="36"/>
                  </a:cubicBezTo>
                  <a:lnTo>
                    <a:pt x="15" y="34"/>
                  </a:lnTo>
                  <a:cubicBezTo>
                    <a:pt x="21" y="26"/>
                    <a:pt x="26" y="19"/>
                    <a:pt x="31" y="11"/>
                  </a:cubicBezTo>
                  <a:cubicBezTo>
                    <a:pt x="33" y="7"/>
                    <a:pt x="35" y="4"/>
                    <a:pt x="3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29">
              <a:extLst>
                <a:ext uri="{FF2B5EF4-FFF2-40B4-BE49-F238E27FC236}">
                  <a16:creationId xmlns:a16="http://schemas.microsoft.com/office/drawing/2014/main" id="{D3190E4F-6AE2-DB71-B4B6-34E2A351F218}"/>
                </a:ext>
              </a:extLst>
            </p:cNvPr>
            <p:cNvSpPr/>
            <p:nvPr/>
          </p:nvSpPr>
          <p:spPr>
            <a:xfrm>
              <a:off x="51485" y="-1092815"/>
              <a:ext cx="45000" cy="11880"/>
            </a:xfrm>
            <a:custGeom>
              <a:avLst/>
              <a:gdLst/>
              <a:ahLst/>
              <a:cxnLst/>
              <a:rect l="l" t="t" r="r" b="b"/>
              <a:pathLst>
                <a:path w="125" h="33" extrusionOk="0">
                  <a:moveTo>
                    <a:pt x="118" y="8"/>
                  </a:moveTo>
                  <a:cubicBezTo>
                    <a:pt x="102" y="3"/>
                    <a:pt x="85" y="0"/>
                    <a:pt x="68" y="0"/>
                  </a:cubicBezTo>
                  <a:cubicBezTo>
                    <a:pt x="67" y="0"/>
                    <a:pt x="65" y="0"/>
                    <a:pt x="64" y="0"/>
                  </a:cubicBezTo>
                  <a:cubicBezTo>
                    <a:pt x="52" y="2"/>
                    <a:pt x="41" y="2"/>
                    <a:pt x="29" y="2"/>
                  </a:cubicBezTo>
                  <a:cubicBezTo>
                    <a:pt x="24" y="2"/>
                    <a:pt x="19" y="2"/>
                    <a:pt x="14" y="2"/>
                  </a:cubicBezTo>
                  <a:cubicBezTo>
                    <a:pt x="9" y="11"/>
                    <a:pt x="5" y="22"/>
                    <a:pt x="0" y="32"/>
                  </a:cubicBezTo>
                  <a:cubicBezTo>
                    <a:pt x="39" y="31"/>
                    <a:pt x="79" y="27"/>
                    <a:pt x="118" y="19"/>
                  </a:cubicBezTo>
                  <a:cubicBezTo>
                    <a:pt x="124" y="18"/>
                    <a:pt x="124" y="9"/>
                    <a:pt x="118"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29">
              <a:extLst>
                <a:ext uri="{FF2B5EF4-FFF2-40B4-BE49-F238E27FC236}">
                  <a16:creationId xmlns:a16="http://schemas.microsoft.com/office/drawing/2014/main" id="{F7542DA5-D71B-7647-9795-6C83A5C2360E}"/>
                </a:ext>
              </a:extLst>
            </p:cNvPr>
            <p:cNvSpPr/>
            <p:nvPr/>
          </p:nvSpPr>
          <p:spPr>
            <a:xfrm>
              <a:off x="43925" y="-1092095"/>
              <a:ext cx="12960" cy="11160"/>
            </a:xfrm>
            <a:custGeom>
              <a:avLst/>
              <a:gdLst/>
              <a:ahLst/>
              <a:cxnLst/>
              <a:rect l="l" t="t" r="r" b="b"/>
              <a:pathLst>
                <a:path w="36" h="31" extrusionOk="0">
                  <a:moveTo>
                    <a:pt x="22" y="0"/>
                  </a:moveTo>
                  <a:cubicBezTo>
                    <a:pt x="2" y="0"/>
                    <a:pt x="0" y="29"/>
                    <a:pt x="20" y="30"/>
                  </a:cubicBezTo>
                  <a:cubicBezTo>
                    <a:pt x="25" y="19"/>
                    <a:pt x="30" y="10"/>
                    <a:pt x="35" y="0"/>
                  </a:cubicBezTo>
                  <a:lnTo>
                    <a:pt x="22"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29">
              <a:extLst>
                <a:ext uri="{FF2B5EF4-FFF2-40B4-BE49-F238E27FC236}">
                  <a16:creationId xmlns:a16="http://schemas.microsoft.com/office/drawing/2014/main" id="{8E446F3A-E389-EAB6-98DC-540FE97D1F4B}"/>
                </a:ext>
              </a:extLst>
            </p:cNvPr>
            <p:cNvSpPr/>
            <p:nvPr/>
          </p:nvSpPr>
          <p:spPr>
            <a:xfrm>
              <a:off x="74525" y="-1155815"/>
              <a:ext cx="159840" cy="17640"/>
            </a:xfrm>
            <a:custGeom>
              <a:avLst/>
              <a:gdLst/>
              <a:ahLst/>
              <a:cxnLst/>
              <a:rect l="l" t="t" r="r" b="b"/>
              <a:pathLst>
                <a:path w="444" h="49" extrusionOk="0">
                  <a:moveTo>
                    <a:pt x="152" y="47"/>
                  </a:moveTo>
                  <a:cubicBezTo>
                    <a:pt x="246" y="46"/>
                    <a:pt x="341" y="47"/>
                    <a:pt x="436" y="40"/>
                  </a:cubicBezTo>
                  <a:cubicBezTo>
                    <a:pt x="443" y="40"/>
                    <a:pt x="443" y="28"/>
                    <a:pt x="436" y="28"/>
                  </a:cubicBezTo>
                  <a:cubicBezTo>
                    <a:pt x="352" y="21"/>
                    <a:pt x="269" y="20"/>
                    <a:pt x="185" y="18"/>
                  </a:cubicBezTo>
                  <a:cubicBezTo>
                    <a:pt x="128" y="17"/>
                    <a:pt x="58" y="18"/>
                    <a:pt x="3" y="0"/>
                  </a:cubicBezTo>
                  <a:cubicBezTo>
                    <a:pt x="3" y="6"/>
                    <a:pt x="3" y="11"/>
                    <a:pt x="3" y="16"/>
                  </a:cubicBezTo>
                  <a:cubicBezTo>
                    <a:pt x="3" y="17"/>
                    <a:pt x="3" y="17"/>
                    <a:pt x="3" y="18"/>
                  </a:cubicBezTo>
                  <a:cubicBezTo>
                    <a:pt x="3" y="23"/>
                    <a:pt x="2" y="28"/>
                    <a:pt x="0" y="33"/>
                  </a:cubicBezTo>
                  <a:cubicBezTo>
                    <a:pt x="42" y="43"/>
                    <a:pt x="85" y="48"/>
                    <a:pt x="128" y="48"/>
                  </a:cubicBezTo>
                  <a:cubicBezTo>
                    <a:pt x="136" y="48"/>
                    <a:pt x="144" y="48"/>
                    <a:pt x="152" y="4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29">
              <a:extLst>
                <a:ext uri="{FF2B5EF4-FFF2-40B4-BE49-F238E27FC236}">
                  <a16:creationId xmlns:a16="http://schemas.microsoft.com/office/drawing/2014/main" id="{E67E5844-8F72-BDBD-1345-A66609D10936}"/>
                </a:ext>
              </a:extLst>
            </p:cNvPr>
            <p:cNvSpPr/>
            <p:nvPr/>
          </p:nvSpPr>
          <p:spPr>
            <a:xfrm>
              <a:off x="63365" y="-1156535"/>
              <a:ext cx="3960" cy="9000"/>
            </a:xfrm>
            <a:custGeom>
              <a:avLst/>
              <a:gdLst/>
              <a:ahLst/>
              <a:cxnLst/>
              <a:rect l="l" t="t" r="r" b="b"/>
              <a:pathLst>
                <a:path w="11" h="25" extrusionOk="0">
                  <a:moveTo>
                    <a:pt x="10" y="0"/>
                  </a:moveTo>
                  <a:cubicBezTo>
                    <a:pt x="9" y="0"/>
                    <a:pt x="9" y="1"/>
                    <a:pt x="8" y="1"/>
                  </a:cubicBezTo>
                  <a:cubicBezTo>
                    <a:pt x="6" y="2"/>
                    <a:pt x="4" y="4"/>
                    <a:pt x="2" y="7"/>
                  </a:cubicBezTo>
                  <a:cubicBezTo>
                    <a:pt x="0" y="10"/>
                    <a:pt x="0" y="11"/>
                    <a:pt x="0" y="14"/>
                  </a:cubicBezTo>
                  <a:cubicBezTo>
                    <a:pt x="0" y="16"/>
                    <a:pt x="1" y="20"/>
                    <a:pt x="2" y="22"/>
                  </a:cubicBezTo>
                  <a:cubicBezTo>
                    <a:pt x="3" y="23"/>
                    <a:pt x="4" y="24"/>
                    <a:pt x="4" y="24"/>
                  </a:cubicBezTo>
                  <a:cubicBezTo>
                    <a:pt x="7" y="17"/>
                    <a:pt x="9" y="9"/>
                    <a:pt x="1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29">
              <a:extLst>
                <a:ext uri="{FF2B5EF4-FFF2-40B4-BE49-F238E27FC236}">
                  <a16:creationId xmlns:a16="http://schemas.microsoft.com/office/drawing/2014/main" id="{719832FE-4011-418C-E637-E571EE2BAF44}"/>
                </a:ext>
              </a:extLst>
            </p:cNvPr>
            <p:cNvSpPr/>
            <p:nvPr/>
          </p:nvSpPr>
          <p:spPr>
            <a:xfrm>
              <a:off x="64805" y="-1157255"/>
              <a:ext cx="10800" cy="13680"/>
            </a:xfrm>
            <a:custGeom>
              <a:avLst/>
              <a:gdLst/>
              <a:ahLst/>
              <a:cxnLst/>
              <a:rect l="l" t="t" r="r" b="b"/>
              <a:pathLst>
                <a:path w="30" h="38" extrusionOk="0">
                  <a:moveTo>
                    <a:pt x="27" y="37"/>
                  </a:moveTo>
                  <a:cubicBezTo>
                    <a:pt x="28" y="32"/>
                    <a:pt x="29" y="27"/>
                    <a:pt x="29" y="22"/>
                  </a:cubicBezTo>
                  <a:cubicBezTo>
                    <a:pt x="29" y="21"/>
                    <a:pt x="29" y="21"/>
                    <a:pt x="29" y="20"/>
                  </a:cubicBezTo>
                  <a:cubicBezTo>
                    <a:pt x="29" y="15"/>
                    <a:pt x="29" y="10"/>
                    <a:pt x="29" y="4"/>
                  </a:cubicBezTo>
                  <a:lnTo>
                    <a:pt x="19" y="1"/>
                  </a:lnTo>
                  <a:cubicBezTo>
                    <a:pt x="17" y="0"/>
                    <a:pt x="14" y="0"/>
                    <a:pt x="12" y="0"/>
                  </a:cubicBezTo>
                  <a:cubicBezTo>
                    <a:pt x="9" y="0"/>
                    <a:pt x="7" y="0"/>
                    <a:pt x="5" y="1"/>
                  </a:cubicBezTo>
                  <a:cubicBezTo>
                    <a:pt x="5" y="10"/>
                    <a:pt x="3" y="18"/>
                    <a:pt x="0" y="25"/>
                  </a:cubicBezTo>
                  <a:cubicBezTo>
                    <a:pt x="1" y="26"/>
                    <a:pt x="2" y="27"/>
                    <a:pt x="3" y="28"/>
                  </a:cubicBezTo>
                  <a:cubicBezTo>
                    <a:pt x="3" y="28"/>
                    <a:pt x="4" y="28"/>
                    <a:pt x="5" y="29"/>
                  </a:cubicBezTo>
                  <a:cubicBezTo>
                    <a:pt x="12" y="32"/>
                    <a:pt x="19" y="34"/>
                    <a:pt x="27"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29">
              <a:extLst>
                <a:ext uri="{FF2B5EF4-FFF2-40B4-BE49-F238E27FC236}">
                  <a16:creationId xmlns:a16="http://schemas.microsoft.com/office/drawing/2014/main" id="{A39CCDF2-B15E-CC01-07DB-7893340BA6D7}"/>
                </a:ext>
              </a:extLst>
            </p:cNvPr>
            <p:cNvSpPr/>
            <p:nvPr/>
          </p:nvSpPr>
          <p:spPr>
            <a:xfrm>
              <a:off x="266765" y="-1143935"/>
              <a:ext cx="24480" cy="8640"/>
            </a:xfrm>
            <a:custGeom>
              <a:avLst/>
              <a:gdLst/>
              <a:ahLst/>
              <a:cxnLst/>
              <a:rect l="l" t="t" r="r" b="b"/>
              <a:pathLst>
                <a:path w="68" h="24" extrusionOk="0">
                  <a:moveTo>
                    <a:pt x="62" y="23"/>
                  </a:moveTo>
                  <a:cubicBezTo>
                    <a:pt x="67" y="23"/>
                    <a:pt x="67" y="15"/>
                    <a:pt x="63" y="13"/>
                  </a:cubicBezTo>
                  <a:cubicBezTo>
                    <a:pt x="47" y="5"/>
                    <a:pt x="30" y="1"/>
                    <a:pt x="13" y="0"/>
                  </a:cubicBezTo>
                  <a:cubicBezTo>
                    <a:pt x="0" y="0"/>
                    <a:pt x="1" y="19"/>
                    <a:pt x="14" y="19"/>
                  </a:cubicBezTo>
                  <a:cubicBezTo>
                    <a:pt x="29" y="20"/>
                    <a:pt x="46" y="23"/>
                    <a:pt x="62"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29">
              <a:extLst>
                <a:ext uri="{FF2B5EF4-FFF2-40B4-BE49-F238E27FC236}">
                  <a16:creationId xmlns:a16="http://schemas.microsoft.com/office/drawing/2014/main" id="{4FE218CE-EEA5-2900-AC82-671C604DBBAA}"/>
                </a:ext>
              </a:extLst>
            </p:cNvPr>
            <p:cNvSpPr/>
            <p:nvPr/>
          </p:nvSpPr>
          <p:spPr>
            <a:xfrm>
              <a:off x="811085" y="-1166615"/>
              <a:ext cx="75600" cy="11880"/>
            </a:xfrm>
            <a:custGeom>
              <a:avLst/>
              <a:gdLst/>
              <a:ahLst/>
              <a:cxnLst/>
              <a:rect l="l" t="t" r="r" b="b"/>
              <a:pathLst>
                <a:path w="210" h="33" extrusionOk="0">
                  <a:moveTo>
                    <a:pt x="6" y="4"/>
                  </a:moveTo>
                  <a:cubicBezTo>
                    <a:pt x="0" y="4"/>
                    <a:pt x="1" y="12"/>
                    <a:pt x="6" y="13"/>
                  </a:cubicBezTo>
                  <a:cubicBezTo>
                    <a:pt x="71" y="23"/>
                    <a:pt x="138" y="24"/>
                    <a:pt x="202" y="32"/>
                  </a:cubicBezTo>
                  <a:cubicBezTo>
                    <a:pt x="203" y="32"/>
                    <a:pt x="203" y="32"/>
                    <a:pt x="203" y="32"/>
                  </a:cubicBezTo>
                  <a:cubicBezTo>
                    <a:pt x="204" y="32"/>
                    <a:pt x="205" y="32"/>
                    <a:pt x="206" y="31"/>
                  </a:cubicBezTo>
                  <a:cubicBezTo>
                    <a:pt x="207" y="30"/>
                    <a:pt x="208" y="29"/>
                    <a:pt x="208" y="29"/>
                  </a:cubicBezTo>
                  <a:cubicBezTo>
                    <a:pt x="209" y="28"/>
                    <a:pt x="209" y="27"/>
                    <a:pt x="209" y="26"/>
                  </a:cubicBezTo>
                  <a:cubicBezTo>
                    <a:pt x="209" y="25"/>
                    <a:pt x="209" y="24"/>
                    <a:pt x="208" y="23"/>
                  </a:cubicBezTo>
                  <a:cubicBezTo>
                    <a:pt x="197" y="5"/>
                    <a:pt x="174" y="3"/>
                    <a:pt x="155" y="3"/>
                  </a:cubicBezTo>
                  <a:cubicBezTo>
                    <a:pt x="131" y="1"/>
                    <a:pt x="108" y="0"/>
                    <a:pt x="84" y="0"/>
                  </a:cubicBezTo>
                  <a:cubicBezTo>
                    <a:pt x="58" y="0"/>
                    <a:pt x="32" y="1"/>
                    <a:pt x="6"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29">
              <a:extLst>
                <a:ext uri="{FF2B5EF4-FFF2-40B4-BE49-F238E27FC236}">
                  <a16:creationId xmlns:a16="http://schemas.microsoft.com/office/drawing/2014/main" id="{2A6723DF-C8AD-7428-6784-BDAB9CEE509E}"/>
                </a:ext>
              </a:extLst>
            </p:cNvPr>
            <p:cNvSpPr/>
            <p:nvPr/>
          </p:nvSpPr>
          <p:spPr>
            <a:xfrm>
              <a:off x="917645" y="-1152935"/>
              <a:ext cx="239400" cy="111240"/>
            </a:xfrm>
            <a:custGeom>
              <a:avLst/>
              <a:gdLst/>
              <a:ahLst/>
              <a:cxnLst/>
              <a:rect l="l" t="t" r="r" b="b"/>
              <a:pathLst>
                <a:path w="665" h="309" extrusionOk="0">
                  <a:moveTo>
                    <a:pt x="341" y="95"/>
                  </a:moveTo>
                  <a:cubicBezTo>
                    <a:pt x="284" y="68"/>
                    <a:pt x="224" y="48"/>
                    <a:pt x="162" y="34"/>
                  </a:cubicBezTo>
                  <a:cubicBezTo>
                    <a:pt x="135" y="28"/>
                    <a:pt x="106" y="25"/>
                    <a:pt x="80" y="17"/>
                  </a:cubicBezTo>
                  <a:cubicBezTo>
                    <a:pt x="55" y="13"/>
                    <a:pt x="30" y="8"/>
                    <a:pt x="6" y="0"/>
                  </a:cubicBezTo>
                  <a:cubicBezTo>
                    <a:pt x="5" y="0"/>
                    <a:pt x="4" y="0"/>
                    <a:pt x="4" y="0"/>
                  </a:cubicBezTo>
                  <a:cubicBezTo>
                    <a:pt x="3" y="0"/>
                    <a:pt x="3" y="0"/>
                    <a:pt x="2" y="1"/>
                  </a:cubicBezTo>
                  <a:cubicBezTo>
                    <a:pt x="2" y="2"/>
                    <a:pt x="1" y="1"/>
                    <a:pt x="0" y="2"/>
                  </a:cubicBezTo>
                  <a:cubicBezTo>
                    <a:pt x="0" y="3"/>
                    <a:pt x="0" y="3"/>
                    <a:pt x="0" y="4"/>
                  </a:cubicBezTo>
                  <a:cubicBezTo>
                    <a:pt x="0" y="5"/>
                    <a:pt x="0" y="5"/>
                    <a:pt x="0" y="6"/>
                  </a:cubicBezTo>
                  <a:cubicBezTo>
                    <a:pt x="1" y="7"/>
                    <a:pt x="1" y="7"/>
                    <a:pt x="2" y="7"/>
                  </a:cubicBezTo>
                  <a:lnTo>
                    <a:pt x="2" y="8"/>
                  </a:lnTo>
                  <a:cubicBezTo>
                    <a:pt x="45" y="34"/>
                    <a:pt x="108" y="41"/>
                    <a:pt x="157" y="54"/>
                  </a:cubicBezTo>
                  <a:cubicBezTo>
                    <a:pt x="223" y="73"/>
                    <a:pt x="288" y="98"/>
                    <a:pt x="350" y="128"/>
                  </a:cubicBezTo>
                  <a:cubicBezTo>
                    <a:pt x="413" y="158"/>
                    <a:pt x="471" y="199"/>
                    <a:pt x="533" y="232"/>
                  </a:cubicBezTo>
                  <a:cubicBezTo>
                    <a:pt x="572" y="253"/>
                    <a:pt x="600" y="298"/>
                    <a:pt x="646" y="307"/>
                  </a:cubicBezTo>
                  <a:cubicBezTo>
                    <a:pt x="655" y="308"/>
                    <a:pt x="664" y="296"/>
                    <a:pt x="655" y="289"/>
                  </a:cubicBezTo>
                  <a:cubicBezTo>
                    <a:pt x="609" y="254"/>
                    <a:pt x="567" y="221"/>
                    <a:pt x="518" y="191"/>
                  </a:cubicBezTo>
                  <a:cubicBezTo>
                    <a:pt x="460" y="155"/>
                    <a:pt x="402" y="125"/>
                    <a:pt x="341" y="9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29">
              <a:extLst>
                <a:ext uri="{FF2B5EF4-FFF2-40B4-BE49-F238E27FC236}">
                  <a16:creationId xmlns:a16="http://schemas.microsoft.com/office/drawing/2014/main" id="{72551DCB-644A-798A-EACA-D3ACA0529639}"/>
                </a:ext>
              </a:extLst>
            </p:cNvPr>
            <p:cNvSpPr/>
            <p:nvPr/>
          </p:nvSpPr>
          <p:spPr>
            <a:xfrm>
              <a:off x="1041125" y="-1084175"/>
              <a:ext cx="176040" cy="153000"/>
            </a:xfrm>
            <a:custGeom>
              <a:avLst/>
              <a:gdLst/>
              <a:ahLst/>
              <a:cxnLst/>
              <a:rect l="l" t="t" r="r" b="b"/>
              <a:pathLst>
                <a:path w="489" h="425" extrusionOk="0">
                  <a:moveTo>
                    <a:pt x="266" y="135"/>
                  </a:moveTo>
                  <a:cubicBezTo>
                    <a:pt x="246" y="120"/>
                    <a:pt x="224" y="106"/>
                    <a:pt x="202" y="93"/>
                  </a:cubicBezTo>
                  <a:cubicBezTo>
                    <a:pt x="188" y="85"/>
                    <a:pt x="174" y="77"/>
                    <a:pt x="160" y="70"/>
                  </a:cubicBezTo>
                  <a:cubicBezTo>
                    <a:pt x="132" y="57"/>
                    <a:pt x="106" y="40"/>
                    <a:pt x="78" y="27"/>
                  </a:cubicBezTo>
                  <a:cubicBezTo>
                    <a:pt x="57" y="16"/>
                    <a:pt x="32" y="14"/>
                    <a:pt x="11" y="3"/>
                  </a:cubicBezTo>
                  <a:cubicBezTo>
                    <a:pt x="6" y="0"/>
                    <a:pt x="0" y="8"/>
                    <a:pt x="5" y="12"/>
                  </a:cubicBezTo>
                  <a:cubicBezTo>
                    <a:pt x="15" y="17"/>
                    <a:pt x="24" y="23"/>
                    <a:pt x="34" y="29"/>
                  </a:cubicBezTo>
                  <a:cubicBezTo>
                    <a:pt x="60" y="44"/>
                    <a:pt x="86" y="58"/>
                    <a:pt x="113" y="71"/>
                  </a:cubicBezTo>
                  <a:cubicBezTo>
                    <a:pt x="123" y="76"/>
                    <a:pt x="134" y="82"/>
                    <a:pt x="144" y="88"/>
                  </a:cubicBezTo>
                  <a:cubicBezTo>
                    <a:pt x="185" y="112"/>
                    <a:pt x="225" y="138"/>
                    <a:pt x="263" y="167"/>
                  </a:cubicBezTo>
                  <a:cubicBezTo>
                    <a:pt x="330" y="223"/>
                    <a:pt x="387" y="290"/>
                    <a:pt x="430" y="365"/>
                  </a:cubicBezTo>
                  <a:cubicBezTo>
                    <a:pt x="439" y="380"/>
                    <a:pt x="447" y="395"/>
                    <a:pt x="454" y="410"/>
                  </a:cubicBezTo>
                  <a:cubicBezTo>
                    <a:pt x="462" y="424"/>
                    <a:pt x="488" y="419"/>
                    <a:pt x="483" y="401"/>
                  </a:cubicBezTo>
                  <a:cubicBezTo>
                    <a:pt x="478" y="388"/>
                    <a:pt x="472" y="375"/>
                    <a:pt x="465" y="362"/>
                  </a:cubicBezTo>
                  <a:cubicBezTo>
                    <a:pt x="459" y="351"/>
                    <a:pt x="452" y="341"/>
                    <a:pt x="444" y="331"/>
                  </a:cubicBezTo>
                  <a:cubicBezTo>
                    <a:pt x="443" y="328"/>
                    <a:pt x="441" y="325"/>
                    <a:pt x="439" y="323"/>
                  </a:cubicBezTo>
                  <a:cubicBezTo>
                    <a:pt x="429" y="305"/>
                    <a:pt x="418" y="288"/>
                    <a:pt x="405" y="272"/>
                  </a:cubicBezTo>
                  <a:cubicBezTo>
                    <a:pt x="365" y="221"/>
                    <a:pt x="318" y="175"/>
                    <a:pt x="266" y="1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 name="Google Shape;992;p29">
              <a:extLst>
                <a:ext uri="{FF2B5EF4-FFF2-40B4-BE49-F238E27FC236}">
                  <a16:creationId xmlns:a16="http://schemas.microsoft.com/office/drawing/2014/main" id="{F14EE4C7-E7C7-233A-D7A6-91EB5DD2D4E2}"/>
                </a:ext>
              </a:extLst>
            </p:cNvPr>
            <p:cNvSpPr/>
            <p:nvPr/>
          </p:nvSpPr>
          <p:spPr>
            <a:xfrm>
              <a:off x="47165" y="-450575"/>
              <a:ext cx="263520" cy="38520"/>
            </a:xfrm>
            <a:custGeom>
              <a:avLst/>
              <a:gdLst/>
              <a:ahLst/>
              <a:cxnLst/>
              <a:rect l="l" t="t" r="r" b="b"/>
              <a:pathLst>
                <a:path w="732" h="107" extrusionOk="0">
                  <a:moveTo>
                    <a:pt x="372" y="73"/>
                  </a:moveTo>
                  <a:cubicBezTo>
                    <a:pt x="443" y="84"/>
                    <a:pt x="516" y="86"/>
                    <a:pt x="586" y="98"/>
                  </a:cubicBezTo>
                  <a:cubicBezTo>
                    <a:pt x="633" y="106"/>
                    <a:pt x="682" y="98"/>
                    <a:pt x="728" y="102"/>
                  </a:cubicBezTo>
                  <a:cubicBezTo>
                    <a:pt x="729" y="102"/>
                    <a:pt x="729" y="101"/>
                    <a:pt x="729" y="101"/>
                  </a:cubicBezTo>
                  <a:cubicBezTo>
                    <a:pt x="730" y="101"/>
                    <a:pt x="730" y="101"/>
                    <a:pt x="730" y="100"/>
                  </a:cubicBezTo>
                  <a:cubicBezTo>
                    <a:pt x="730" y="100"/>
                    <a:pt x="731" y="100"/>
                    <a:pt x="731" y="99"/>
                  </a:cubicBezTo>
                  <a:cubicBezTo>
                    <a:pt x="731" y="99"/>
                    <a:pt x="730" y="99"/>
                    <a:pt x="730" y="98"/>
                  </a:cubicBezTo>
                  <a:lnTo>
                    <a:pt x="729" y="97"/>
                  </a:lnTo>
                  <a:lnTo>
                    <a:pt x="728" y="97"/>
                  </a:lnTo>
                  <a:cubicBezTo>
                    <a:pt x="606" y="70"/>
                    <a:pt x="478" y="61"/>
                    <a:pt x="355" y="44"/>
                  </a:cubicBezTo>
                  <a:cubicBezTo>
                    <a:pt x="309" y="38"/>
                    <a:pt x="264" y="26"/>
                    <a:pt x="219" y="19"/>
                  </a:cubicBezTo>
                  <a:cubicBezTo>
                    <a:pt x="193" y="14"/>
                    <a:pt x="166" y="18"/>
                    <a:pt x="140" y="13"/>
                  </a:cubicBezTo>
                  <a:cubicBezTo>
                    <a:pt x="95" y="6"/>
                    <a:pt x="49" y="2"/>
                    <a:pt x="3" y="0"/>
                  </a:cubicBezTo>
                  <a:cubicBezTo>
                    <a:pt x="2" y="0"/>
                    <a:pt x="2" y="0"/>
                    <a:pt x="1" y="0"/>
                  </a:cubicBezTo>
                  <a:lnTo>
                    <a:pt x="0" y="0"/>
                  </a:lnTo>
                  <a:lnTo>
                    <a:pt x="0" y="4"/>
                  </a:lnTo>
                  <a:cubicBezTo>
                    <a:pt x="2" y="14"/>
                    <a:pt x="5" y="23"/>
                    <a:pt x="8" y="33"/>
                  </a:cubicBezTo>
                  <a:cubicBezTo>
                    <a:pt x="57" y="40"/>
                    <a:pt x="106" y="42"/>
                    <a:pt x="155" y="45"/>
                  </a:cubicBezTo>
                  <a:cubicBezTo>
                    <a:pt x="228" y="51"/>
                    <a:pt x="300" y="60"/>
                    <a:pt x="372" y="7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 name="Google Shape;993;p29">
              <a:extLst>
                <a:ext uri="{FF2B5EF4-FFF2-40B4-BE49-F238E27FC236}">
                  <a16:creationId xmlns:a16="http://schemas.microsoft.com/office/drawing/2014/main" id="{8F3AC0D0-7996-7B2B-8BE9-EC5A56F24E0B}"/>
                </a:ext>
              </a:extLst>
            </p:cNvPr>
            <p:cNvSpPr/>
            <p:nvPr/>
          </p:nvSpPr>
          <p:spPr>
            <a:xfrm>
              <a:off x="35645" y="-452375"/>
              <a:ext cx="14760" cy="13680"/>
            </a:xfrm>
            <a:custGeom>
              <a:avLst/>
              <a:gdLst/>
              <a:ahLst/>
              <a:cxnLst/>
              <a:rect l="l" t="t" r="r" b="b"/>
              <a:pathLst>
                <a:path w="41" h="38" extrusionOk="0">
                  <a:moveTo>
                    <a:pt x="31" y="3"/>
                  </a:moveTo>
                  <a:cubicBezTo>
                    <a:pt x="16" y="0"/>
                    <a:pt x="0" y="30"/>
                    <a:pt x="25" y="35"/>
                  </a:cubicBezTo>
                  <a:lnTo>
                    <a:pt x="40" y="37"/>
                  </a:lnTo>
                  <a:cubicBezTo>
                    <a:pt x="37" y="27"/>
                    <a:pt x="34" y="17"/>
                    <a:pt x="32" y="7"/>
                  </a:cubicBezTo>
                  <a:lnTo>
                    <a:pt x="31"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29">
              <a:extLst>
                <a:ext uri="{FF2B5EF4-FFF2-40B4-BE49-F238E27FC236}">
                  <a16:creationId xmlns:a16="http://schemas.microsoft.com/office/drawing/2014/main" id="{73D7E030-5996-2A2C-0426-B4B7E0BCE92E}"/>
                </a:ext>
              </a:extLst>
            </p:cNvPr>
            <p:cNvSpPr/>
            <p:nvPr/>
          </p:nvSpPr>
          <p:spPr>
            <a:xfrm>
              <a:off x="54005" y="-427895"/>
              <a:ext cx="80640" cy="11880"/>
            </a:xfrm>
            <a:custGeom>
              <a:avLst/>
              <a:gdLst/>
              <a:ahLst/>
              <a:cxnLst/>
              <a:rect l="l" t="t" r="r" b="b"/>
              <a:pathLst>
                <a:path w="224" h="33" extrusionOk="0">
                  <a:moveTo>
                    <a:pt x="216" y="27"/>
                  </a:moveTo>
                  <a:cubicBezTo>
                    <a:pt x="222" y="27"/>
                    <a:pt x="223" y="17"/>
                    <a:pt x="216" y="16"/>
                  </a:cubicBezTo>
                  <a:cubicBezTo>
                    <a:pt x="171" y="13"/>
                    <a:pt x="125" y="12"/>
                    <a:pt x="79" y="7"/>
                  </a:cubicBezTo>
                  <a:cubicBezTo>
                    <a:pt x="53" y="3"/>
                    <a:pt x="28" y="0"/>
                    <a:pt x="2" y="0"/>
                  </a:cubicBezTo>
                  <a:cubicBezTo>
                    <a:pt x="1" y="0"/>
                    <a:pt x="1" y="0"/>
                    <a:pt x="0" y="0"/>
                  </a:cubicBezTo>
                  <a:cubicBezTo>
                    <a:pt x="4" y="9"/>
                    <a:pt x="7" y="17"/>
                    <a:pt x="11" y="25"/>
                  </a:cubicBezTo>
                  <a:cubicBezTo>
                    <a:pt x="43" y="29"/>
                    <a:pt x="75" y="32"/>
                    <a:pt x="108" y="32"/>
                  </a:cubicBezTo>
                  <a:cubicBezTo>
                    <a:pt x="145" y="31"/>
                    <a:pt x="180" y="29"/>
                    <a:pt x="216"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 name="Google Shape;995;p29">
              <a:extLst>
                <a:ext uri="{FF2B5EF4-FFF2-40B4-BE49-F238E27FC236}">
                  <a16:creationId xmlns:a16="http://schemas.microsoft.com/office/drawing/2014/main" id="{4C6B4D5B-14F2-0774-96DE-283F62B5C324}"/>
                </a:ext>
              </a:extLst>
            </p:cNvPr>
            <p:cNvSpPr/>
            <p:nvPr/>
          </p:nvSpPr>
          <p:spPr>
            <a:xfrm>
              <a:off x="46445" y="-427895"/>
              <a:ext cx="12240" cy="9360"/>
            </a:xfrm>
            <a:custGeom>
              <a:avLst/>
              <a:gdLst/>
              <a:ahLst/>
              <a:cxnLst/>
              <a:rect l="l" t="t" r="r" b="b"/>
              <a:pathLst>
                <a:path w="34" h="26" extrusionOk="0">
                  <a:moveTo>
                    <a:pt x="13" y="1"/>
                  </a:moveTo>
                  <a:cubicBezTo>
                    <a:pt x="0" y="2"/>
                    <a:pt x="3" y="24"/>
                    <a:pt x="16" y="24"/>
                  </a:cubicBezTo>
                  <a:lnTo>
                    <a:pt x="33" y="25"/>
                  </a:lnTo>
                  <a:cubicBezTo>
                    <a:pt x="29" y="17"/>
                    <a:pt x="26" y="9"/>
                    <a:pt x="22" y="0"/>
                  </a:cubicBezTo>
                  <a:lnTo>
                    <a:pt x="13"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 name="Google Shape;996;p29">
              <a:extLst>
                <a:ext uri="{FF2B5EF4-FFF2-40B4-BE49-F238E27FC236}">
                  <a16:creationId xmlns:a16="http://schemas.microsoft.com/office/drawing/2014/main" id="{66D6E1C4-6577-F93D-79F0-2D59FACEE95B}"/>
                </a:ext>
              </a:extLst>
            </p:cNvPr>
            <p:cNvSpPr/>
            <p:nvPr/>
          </p:nvSpPr>
          <p:spPr>
            <a:xfrm>
              <a:off x="62645" y="-409175"/>
              <a:ext cx="252720" cy="33480"/>
            </a:xfrm>
            <a:custGeom>
              <a:avLst/>
              <a:gdLst/>
              <a:ahLst/>
              <a:cxnLst/>
              <a:rect l="l" t="t" r="r" b="b"/>
              <a:pathLst>
                <a:path w="702" h="93" extrusionOk="0">
                  <a:moveTo>
                    <a:pt x="313" y="73"/>
                  </a:moveTo>
                  <a:cubicBezTo>
                    <a:pt x="374" y="73"/>
                    <a:pt x="436" y="88"/>
                    <a:pt x="496" y="87"/>
                  </a:cubicBezTo>
                  <a:cubicBezTo>
                    <a:pt x="563" y="87"/>
                    <a:pt x="629" y="92"/>
                    <a:pt x="697" y="92"/>
                  </a:cubicBezTo>
                  <a:cubicBezTo>
                    <a:pt x="700" y="92"/>
                    <a:pt x="701" y="86"/>
                    <a:pt x="697" y="86"/>
                  </a:cubicBezTo>
                  <a:cubicBezTo>
                    <a:pt x="569" y="83"/>
                    <a:pt x="442" y="65"/>
                    <a:pt x="315" y="52"/>
                  </a:cubicBezTo>
                  <a:cubicBezTo>
                    <a:pt x="258" y="49"/>
                    <a:pt x="202" y="42"/>
                    <a:pt x="145" y="32"/>
                  </a:cubicBezTo>
                  <a:cubicBezTo>
                    <a:pt x="118" y="26"/>
                    <a:pt x="82" y="9"/>
                    <a:pt x="53" y="8"/>
                  </a:cubicBezTo>
                  <a:cubicBezTo>
                    <a:pt x="35" y="7"/>
                    <a:pt x="18" y="5"/>
                    <a:pt x="0" y="0"/>
                  </a:cubicBezTo>
                  <a:lnTo>
                    <a:pt x="5" y="10"/>
                  </a:lnTo>
                  <a:cubicBezTo>
                    <a:pt x="6" y="13"/>
                    <a:pt x="8" y="16"/>
                    <a:pt x="9" y="18"/>
                  </a:cubicBezTo>
                  <a:cubicBezTo>
                    <a:pt x="15" y="27"/>
                    <a:pt x="22" y="35"/>
                    <a:pt x="30" y="42"/>
                  </a:cubicBezTo>
                  <a:cubicBezTo>
                    <a:pt x="59" y="44"/>
                    <a:pt x="89" y="48"/>
                    <a:pt x="117" y="54"/>
                  </a:cubicBezTo>
                  <a:cubicBezTo>
                    <a:pt x="178" y="67"/>
                    <a:pt x="240" y="73"/>
                    <a:pt x="303" y="73"/>
                  </a:cubicBezTo>
                  <a:cubicBezTo>
                    <a:pt x="306" y="73"/>
                    <a:pt x="310" y="73"/>
                    <a:pt x="313" y="7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 name="Google Shape;997;p29">
              <a:extLst>
                <a:ext uri="{FF2B5EF4-FFF2-40B4-BE49-F238E27FC236}">
                  <a16:creationId xmlns:a16="http://schemas.microsoft.com/office/drawing/2014/main" id="{DFF1240D-B09F-458F-7BB1-4610936ED974}"/>
                </a:ext>
              </a:extLst>
            </p:cNvPr>
            <p:cNvSpPr/>
            <p:nvPr/>
          </p:nvSpPr>
          <p:spPr>
            <a:xfrm>
              <a:off x="52205" y="-413135"/>
              <a:ext cx="21600" cy="19440"/>
            </a:xfrm>
            <a:custGeom>
              <a:avLst/>
              <a:gdLst/>
              <a:ahLst/>
              <a:cxnLst/>
              <a:rect l="l" t="t" r="r" b="b"/>
              <a:pathLst>
                <a:path w="60" h="54" extrusionOk="0">
                  <a:moveTo>
                    <a:pt x="35" y="21"/>
                  </a:moveTo>
                  <a:lnTo>
                    <a:pt x="30" y="11"/>
                  </a:lnTo>
                  <a:lnTo>
                    <a:pt x="29" y="11"/>
                  </a:lnTo>
                  <a:cubicBezTo>
                    <a:pt x="17" y="0"/>
                    <a:pt x="0" y="18"/>
                    <a:pt x="6" y="31"/>
                  </a:cubicBezTo>
                  <a:cubicBezTo>
                    <a:pt x="12" y="45"/>
                    <a:pt x="17" y="46"/>
                    <a:pt x="32" y="49"/>
                  </a:cubicBezTo>
                  <a:cubicBezTo>
                    <a:pt x="41" y="51"/>
                    <a:pt x="50" y="52"/>
                    <a:pt x="59" y="53"/>
                  </a:cubicBezTo>
                  <a:cubicBezTo>
                    <a:pt x="51" y="47"/>
                    <a:pt x="45" y="40"/>
                    <a:pt x="40" y="31"/>
                  </a:cubicBezTo>
                  <a:cubicBezTo>
                    <a:pt x="38" y="28"/>
                    <a:pt x="36" y="24"/>
                    <a:pt x="35"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 name="Google Shape;998;p29">
              <a:extLst>
                <a:ext uri="{FF2B5EF4-FFF2-40B4-BE49-F238E27FC236}">
                  <a16:creationId xmlns:a16="http://schemas.microsoft.com/office/drawing/2014/main" id="{2A32A7C6-B751-0616-1124-B3FB6A0B92D6}"/>
                </a:ext>
              </a:extLst>
            </p:cNvPr>
            <p:cNvSpPr/>
            <p:nvPr/>
          </p:nvSpPr>
          <p:spPr>
            <a:xfrm>
              <a:off x="90005" y="-374615"/>
              <a:ext cx="19800" cy="8280"/>
            </a:xfrm>
            <a:custGeom>
              <a:avLst/>
              <a:gdLst/>
              <a:ahLst/>
              <a:cxnLst/>
              <a:rect l="l" t="t" r="r" b="b"/>
              <a:pathLst>
                <a:path w="55" h="23" extrusionOk="0">
                  <a:moveTo>
                    <a:pt x="1" y="1"/>
                  </a:moveTo>
                  <a:cubicBezTo>
                    <a:pt x="5" y="4"/>
                    <a:pt x="9" y="7"/>
                    <a:pt x="14" y="10"/>
                  </a:cubicBezTo>
                  <a:cubicBezTo>
                    <a:pt x="26" y="17"/>
                    <a:pt x="40" y="21"/>
                    <a:pt x="54" y="22"/>
                  </a:cubicBezTo>
                  <a:cubicBezTo>
                    <a:pt x="37" y="13"/>
                    <a:pt x="19" y="6"/>
                    <a:pt x="0" y="0"/>
                  </a:cubicBezTo>
                  <a:lnTo>
                    <a:pt x="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 name="Google Shape;999;p29">
              <a:extLst>
                <a:ext uri="{FF2B5EF4-FFF2-40B4-BE49-F238E27FC236}">
                  <a16:creationId xmlns:a16="http://schemas.microsoft.com/office/drawing/2014/main" id="{5F069996-8092-AA83-DAFD-D8AF681DEAA3}"/>
                </a:ext>
              </a:extLst>
            </p:cNvPr>
            <p:cNvSpPr/>
            <p:nvPr/>
          </p:nvSpPr>
          <p:spPr>
            <a:xfrm>
              <a:off x="102965" y="-384335"/>
              <a:ext cx="318960" cy="38160"/>
            </a:xfrm>
            <a:custGeom>
              <a:avLst/>
              <a:gdLst/>
              <a:ahLst/>
              <a:cxnLst/>
              <a:rect l="l" t="t" r="r" b="b"/>
              <a:pathLst>
                <a:path w="886" h="106" extrusionOk="0">
                  <a:moveTo>
                    <a:pt x="136" y="50"/>
                  </a:moveTo>
                  <a:cubicBezTo>
                    <a:pt x="182" y="57"/>
                    <a:pt x="229" y="53"/>
                    <a:pt x="275" y="59"/>
                  </a:cubicBezTo>
                  <a:cubicBezTo>
                    <a:pt x="313" y="63"/>
                    <a:pt x="350" y="72"/>
                    <a:pt x="388" y="76"/>
                  </a:cubicBezTo>
                  <a:cubicBezTo>
                    <a:pt x="551" y="94"/>
                    <a:pt x="720" y="105"/>
                    <a:pt x="882" y="87"/>
                  </a:cubicBezTo>
                  <a:cubicBezTo>
                    <a:pt x="883" y="87"/>
                    <a:pt x="883" y="86"/>
                    <a:pt x="883" y="86"/>
                  </a:cubicBezTo>
                  <a:cubicBezTo>
                    <a:pt x="884" y="86"/>
                    <a:pt x="883" y="86"/>
                    <a:pt x="884" y="85"/>
                  </a:cubicBezTo>
                  <a:cubicBezTo>
                    <a:pt x="885" y="85"/>
                    <a:pt x="885" y="84"/>
                    <a:pt x="885" y="84"/>
                  </a:cubicBezTo>
                  <a:cubicBezTo>
                    <a:pt x="885" y="83"/>
                    <a:pt x="885" y="82"/>
                    <a:pt x="884" y="82"/>
                  </a:cubicBezTo>
                  <a:cubicBezTo>
                    <a:pt x="884" y="82"/>
                    <a:pt x="884" y="81"/>
                    <a:pt x="883" y="81"/>
                  </a:cubicBezTo>
                  <a:lnTo>
                    <a:pt x="882" y="81"/>
                  </a:lnTo>
                  <a:cubicBezTo>
                    <a:pt x="787" y="81"/>
                    <a:pt x="690" y="84"/>
                    <a:pt x="596" y="68"/>
                  </a:cubicBezTo>
                  <a:cubicBezTo>
                    <a:pt x="519" y="56"/>
                    <a:pt x="441" y="62"/>
                    <a:pt x="364" y="44"/>
                  </a:cubicBezTo>
                  <a:cubicBezTo>
                    <a:pt x="329" y="35"/>
                    <a:pt x="292" y="30"/>
                    <a:pt x="256" y="28"/>
                  </a:cubicBezTo>
                  <a:cubicBezTo>
                    <a:pt x="213" y="27"/>
                    <a:pt x="169" y="15"/>
                    <a:pt x="127" y="14"/>
                  </a:cubicBezTo>
                  <a:cubicBezTo>
                    <a:pt x="91" y="14"/>
                    <a:pt x="41" y="0"/>
                    <a:pt x="0" y="3"/>
                  </a:cubicBezTo>
                  <a:cubicBezTo>
                    <a:pt x="26" y="16"/>
                    <a:pt x="49" y="34"/>
                    <a:pt x="76" y="46"/>
                  </a:cubicBezTo>
                  <a:lnTo>
                    <a:pt x="84" y="49"/>
                  </a:lnTo>
                  <a:cubicBezTo>
                    <a:pt x="90" y="49"/>
                    <a:pt x="96" y="49"/>
                    <a:pt x="102" y="49"/>
                  </a:cubicBezTo>
                  <a:cubicBezTo>
                    <a:pt x="114" y="49"/>
                    <a:pt x="125" y="49"/>
                    <a:pt x="136" y="5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 name="Google Shape;1000;p29">
              <a:extLst>
                <a:ext uri="{FF2B5EF4-FFF2-40B4-BE49-F238E27FC236}">
                  <a16:creationId xmlns:a16="http://schemas.microsoft.com/office/drawing/2014/main" id="{1D9DD9AB-7BB0-5C0E-B426-5A11585D42DD}"/>
                </a:ext>
              </a:extLst>
            </p:cNvPr>
            <p:cNvSpPr/>
            <p:nvPr/>
          </p:nvSpPr>
          <p:spPr>
            <a:xfrm>
              <a:off x="88925" y="-382535"/>
              <a:ext cx="44280" cy="17280"/>
            </a:xfrm>
            <a:custGeom>
              <a:avLst/>
              <a:gdLst/>
              <a:ahLst/>
              <a:cxnLst/>
              <a:rect l="l" t="t" r="r" b="b"/>
              <a:pathLst>
                <a:path w="123" h="48" extrusionOk="0">
                  <a:moveTo>
                    <a:pt x="122" y="46"/>
                  </a:moveTo>
                  <a:lnTo>
                    <a:pt x="114" y="43"/>
                  </a:lnTo>
                  <a:cubicBezTo>
                    <a:pt x="88" y="31"/>
                    <a:pt x="64" y="13"/>
                    <a:pt x="38" y="0"/>
                  </a:cubicBezTo>
                  <a:cubicBezTo>
                    <a:pt x="27" y="0"/>
                    <a:pt x="16" y="3"/>
                    <a:pt x="6" y="7"/>
                  </a:cubicBezTo>
                  <a:lnTo>
                    <a:pt x="5" y="7"/>
                  </a:lnTo>
                  <a:cubicBezTo>
                    <a:pt x="4" y="8"/>
                    <a:pt x="3" y="9"/>
                    <a:pt x="2" y="11"/>
                  </a:cubicBezTo>
                  <a:cubicBezTo>
                    <a:pt x="1" y="13"/>
                    <a:pt x="0" y="14"/>
                    <a:pt x="0" y="16"/>
                  </a:cubicBezTo>
                  <a:cubicBezTo>
                    <a:pt x="0" y="17"/>
                    <a:pt x="1" y="19"/>
                    <a:pt x="2" y="20"/>
                  </a:cubicBezTo>
                  <a:cubicBezTo>
                    <a:pt x="2" y="21"/>
                    <a:pt x="3" y="22"/>
                    <a:pt x="3" y="22"/>
                  </a:cubicBezTo>
                  <a:cubicBezTo>
                    <a:pt x="22" y="28"/>
                    <a:pt x="40" y="36"/>
                    <a:pt x="57" y="44"/>
                  </a:cubicBezTo>
                  <a:cubicBezTo>
                    <a:pt x="72" y="46"/>
                    <a:pt x="87" y="47"/>
                    <a:pt x="102" y="47"/>
                  </a:cubicBezTo>
                  <a:cubicBezTo>
                    <a:pt x="109" y="47"/>
                    <a:pt x="115" y="47"/>
                    <a:pt x="122" y="4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29">
              <a:extLst>
                <a:ext uri="{FF2B5EF4-FFF2-40B4-BE49-F238E27FC236}">
                  <a16:creationId xmlns:a16="http://schemas.microsoft.com/office/drawing/2014/main" id="{DE7D7668-5348-C62B-EA82-787A2C33B5F0}"/>
                </a:ext>
              </a:extLst>
            </p:cNvPr>
            <p:cNvSpPr/>
            <p:nvPr/>
          </p:nvSpPr>
          <p:spPr>
            <a:xfrm>
              <a:off x="451445" y="-352295"/>
              <a:ext cx="43200" cy="9720"/>
            </a:xfrm>
            <a:custGeom>
              <a:avLst/>
              <a:gdLst/>
              <a:ahLst/>
              <a:cxnLst/>
              <a:rect l="l" t="t" r="r" b="b"/>
              <a:pathLst>
                <a:path w="120" h="27" extrusionOk="0">
                  <a:moveTo>
                    <a:pt x="116" y="8"/>
                  </a:moveTo>
                  <a:cubicBezTo>
                    <a:pt x="98" y="3"/>
                    <a:pt x="79" y="0"/>
                    <a:pt x="60" y="0"/>
                  </a:cubicBezTo>
                  <a:cubicBezTo>
                    <a:pt x="41" y="0"/>
                    <a:pt x="22" y="3"/>
                    <a:pt x="4" y="8"/>
                  </a:cubicBezTo>
                  <a:lnTo>
                    <a:pt x="3" y="9"/>
                  </a:lnTo>
                  <a:cubicBezTo>
                    <a:pt x="2" y="10"/>
                    <a:pt x="2" y="10"/>
                    <a:pt x="1" y="11"/>
                  </a:cubicBezTo>
                  <a:cubicBezTo>
                    <a:pt x="0" y="12"/>
                    <a:pt x="0" y="12"/>
                    <a:pt x="0" y="13"/>
                  </a:cubicBezTo>
                  <a:cubicBezTo>
                    <a:pt x="0" y="14"/>
                    <a:pt x="0" y="15"/>
                    <a:pt x="1" y="16"/>
                  </a:cubicBezTo>
                  <a:cubicBezTo>
                    <a:pt x="2" y="17"/>
                    <a:pt x="2" y="18"/>
                    <a:pt x="3" y="18"/>
                  </a:cubicBezTo>
                  <a:lnTo>
                    <a:pt x="4" y="19"/>
                  </a:lnTo>
                  <a:cubicBezTo>
                    <a:pt x="22" y="24"/>
                    <a:pt x="41" y="26"/>
                    <a:pt x="60" y="26"/>
                  </a:cubicBezTo>
                  <a:cubicBezTo>
                    <a:pt x="79" y="26"/>
                    <a:pt x="97" y="24"/>
                    <a:pt x="115" y="19"/>
                  </a:cubicBezTo>
                  <a:cubicBezTo>
                    <a:pt x="116" y="19"/>
                    <a:pt x="116" y="18"/>
                    <a:pt x="116" y="18"/>
                  </a:cubicBezTo>
                  <a:cubicBezTo>
                    <a:pt x="117" y="18"/>
                    <a:pt x="117" y="17"/>
                    <a:pt x="118" y="16"/>
                  </a:cubicBezTo>
                  <a:cubicBezTo>
                    <a:pt x="119" y="15"/>
                    <a:pt x="119" y="14"/>
                    <a:pt x="119" y="13"/>
                  </a:cubicBezTo>
                  <a:cubicBezTo>
                    <a:pt x="119" y="12"/>
                    <a:pt x="119" y="11"/>
                    <a:pt x="118" y="10"/>
                  </a:cubicBezTo>
                  <a:cubicBezTo>
                    <a:pt x="117" y="9"/>
                    <a:pt x="117" y="9"/>
                    <a:pt x="116"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 name="Google Shape;1002;p29">
              <a:extLst>
                <a:ext uri="{FF2B5EF4-FFF2-40B4-BE49-F238E27FC236}">
                  <a16:creationId xmlns:a16="http://schemas.microsoft.com/office/drawing/2014/main" id="{7DF93E53-4E82-A471-1B9E-BCB0F7863346}"/>
                </a:ext>
              </a:extLst>
            </p:cNvPr>
            <p:cNvSpPr/>
            <p:nvPr/>
          </p:nvSpPr>
          <p:spPr>
            <a:xfrm>
              <a:off x="860765" y="-349775"/>
              <a:ext cx="51480" cy="7560"/>
            </a:xfrm>
            <a:custGeom>
              <a:avLst/>
              <a:gdLst/>
              <a:ahLst/>
              <a:cxnLst/>
              <a:rect l="l" t="t" r="r" b="b"/>
              <a:pathLst>
                <a:path w="143" h="21" extrusionOk="0">
                  <a:moveTo>
                    <a:pt x="32" y="14"/>
                  </a:moveTo>
                  <a:cubicBezTo>
                    <a:pt x="21" y="17"/>
                    <a:pt x="11" y="19"/>
                    <a:pt x="0" y="20"/>
                  </a:cubicBezTo>
                  <a:cubicBezTo>
                    <a:pt x="2" y="20"/>
                    <a:pt x="4" y="20"/>
                    <a:pt x="5" y="20"/>
                  </a:cubicBezTo>
                  <a:cubicBezTo>
                    <a:pt x="27" y="20"/>
                    <a:pt x="48" y="19"/>
                    <a:pt x="69" y="16"/>
                  </a:cubicBezTo>
                  <a:cubicBezTo>
                    <a:pt x="91" y="13"/>
                    <a:pt x="124" y="15"/>
                    <a:pt x="142" y="1"/>
                  </a:cubicBezTo>
                  <a:lnTo>
                    <a:pt x="142" y="0"/>
                  </a:lnTo>
                  <a:cubicBezTo>
                    <a:pt x="109" y="17"/>
                    <a:pt x="65" y="6"/>
                    <a:pt x="32"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29">
              <a:extLst>
                <a:ext uri="{FF2B5EF4-FFF2-40B4-BE49-F238E27FC236}">
                  <a16:creationId xmlns:a16="http://schemas.microsoft.com/office/drawing/2014/main" id="{AC603546-8D2E-F0D2-074E-5796E8D9DDFC}"/>
                </a:ext>
              </a:extLst>
            </p:cNvPr>
            <p:cNvSpPr/>
            <p:nvPr/>
          </p:nvSpPr>
          <p:spPr>
            <a:xfrm>
              <a:off x="537485" y="-350855"/>
              <a:ext cx="307800" cy="15840"/>
            </a:xfrm>
            <a:custGeom>
              <a:avLst/>
              <a:gdLst/>
              <a:ahLst/>
              <a:cxnLst/>
              <a:rect l="l" t="t" r="r" b="b"/>
              <a:pathLst>
                <a:path w="855" h="44" extrusionOk="0">
                  <a:moveTo>
                    <a:pt x="531" y="21"/>
                  </a:moveTo>
                  <a:cubicBezTo>
                    <a:pt x="447" y="21"/>
                    <a:pt x="364" y="14"/>
                    <a:pt x="279" y="13"/>
                  </a:cubicBezTo>
                  <a:cubicBezTo>
                    <a:pt x="188" y="12"/>
                    <a:pt x="95" y="0"/>
                    <a:pt x="4" y="10"/>
                  </a:cubicBezTo>
                  <a:cubicBezTo>
                    <a:pt x="3" y="10"/>
                    <a:pt x="3" y="10"/>
                    <a:pt x="2" y="11"/>
                  </a:cubicBezTo>
                  <a:lnTo>
                    <a:pt x="1" y="12"/>
                  </a:lnTo>
                  <a:cubicBezTo>
                    <a:pt x="1" y="13"/>
                    <a:pt x="0" y="14"/>
                    <a:pt x="0" y="14"/>
                  </a:cubicBezTo>
                  <a:cubicBezTo>
                    <a:pt x="0" y="15"/>
                    <a:pt x="1" y="16"/>
                    <a:pt x="1" y="17"/>
                  </a:cubicBezTo>
                  <a:lnTo>
                    <a:pt x="2" y="18"/>
                  </a:lnTo>
                  <a:cubicBezTo>
                    <a:pt x="3" y="18"/>
                    <a:pt x="3" y="19"/>
                    <a:pt x="4" y="19"/>
                  </a:cubicBezTo>
                  <a:cubicBezTo>
                    <a:pt x="109" y="31"/>
                    <a:pt x="219" y="27"/>
                    <a:pt x="324" y="27"/>
                  </a:cubicBezTo>
                  <a:cubicBezTo>
                    <a:pt x="368" y="28"/>
                    <a:pt x="412" y="31"/>
                    <a:pt x="456" y="37"/>
                  </a:cubicBezTo>
                  <a:cubicBezTo>
                    <a:pt x="507" y="43"/>
                    <a:pt x="561" y="33"/>
                    <a:pt x="612" y="39"/>
                  </a:cubicBezTo>
                  <a:cubicBezTo>
                    <a:pt x="640" y="42"/>
                    <a:pt x="669" y="43"/>
                    <a:pt x="697" y="43"/>
                  </a:cubicBezTo>
                  <a:cubicBezTo>
                    <a:pt x="713" y="43"/>
                    <a:pt x="730" y="43"/>
                    <a:pt x="746" y="42"/>
                  </a:cubicBezTo>
                  <a:cubicBezTo>
                    <a:pt x="751" y="42"/>
                    <a:pt x="755" y="42"/>
                    <a:pt x="759" y="42"/>
                  </a:cubicBezTo>
                  <a:cubicBezTo>
                    <a:pt x="778" y="42"/>
                    <a:pt x="798" y="40"/>
                    <a:pt x="817" y="36"/>
                  </a:cubicBezTo>
                  <a:cubicBezTo>
                    <a:pt x="829" y="31"/>
                    <a:pt x="841" y="28"/>
                    <a:pt x="854" y="27"/>
                  </a:cubicBezTo>
                  <a:cubicBezTo>
                    <a:pt x="830" y="27"/>
                    <a:pt x="805" y="27"/>
                    <a:pt x="784" y="25"/>
                  </a:cubicBezTo>
                  <a:cubicBezTo>
                    <a:pt x="700" y="21"/>
                    <a:pt x="614" y="21"/>
                    <a:pt x="531"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29">
              <a:extLst>
                <a:ext uri="{FF2B5EF4-FFF2-40B4-BE49-F238E27FC236}">
                  <a16:creationId xmlns:a16="http://schemas.microsoft.com/office/drawing/2014/main" id="{53FF8797-278A-8767-FE1D-321BFF434A1B}"/>
                </a:ext>
              </a:extLst>
            </p:cNvPr>
            <p:cNvSpPr/>
            <p:nvPr/>
          </p:nvSpPr>
          <p:spPr>
            <a:xfrm>
              <a:off x="844925" y="-342575"/>
              <a:ext cx="16560" cy="1440"/>
            </a:xfrm>
            <a:custGeom>
              <a:avLst/>
              <a:gdLst/>
              <a:ahLst/>
              <a:cxnLst/>
              <a:rect l="l" t="t" r="r" b="b"/>
              <a:pathLst>
                <a:path w="46" h="4" extrusionOk="0">
                  <a:moveTo>
                    <a:pt x="45" y="0"/>
                  </a:moveTo>
                  <a:cubicBezTo>
                    <a:pt x="30" y="0"/>
                    <a:pt x="15" y="1"/>
                    <a:pt x="0" y="3"/>
                  </a:cubicBezTo>
                  <a:cubicBezTo>
                    <a:pt x="15" y="3"/>
                    <a:pt x="30" y="2"/>
                    <a:pt x="4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29">
              <a:extLst>
                <a:ext uri="{FF2B5EF4-FFF2-40B4-BE49-F238E27FC236}">
                  <a16:creationId xmlns:a16="http://schemas.microsoft.com/office/drawing/2014/main" id="{FBA1BEEE-B827-664C-DDA3-144DE900F422}"/>
                </a:ext>
              </a:extLst>
            </p:cNvPr>
            <p:cNvSpPr/>
            <p:nvPr/>
          </p:nvSpPr>
          <p:spPr>
            <a:xfrm>
              <a:off x="257045" y="-342215"/>
              <a:ext cx="200160" cy="25200"/>
            </a:xfrm>
            <a:custGeom>
              <a:avLst/>
              <a:gdLst/>
              <a:ahLst/>
              <a:cxnLst/>
              <a:rect l="l" t="t" r="r" b="b"/>
              <a:pathLst>
                <a:path w="556" h="70" extrusionOk="0">
                  <a:moveTo>
                    <a:pt x="547" y="55"/>
                  </a:moveTo>
                  <a:cubicBezTo>
                    <a:pt x="548" y="54"/>
                    <a:pt x="549" y="54"/>
                    <a:pt x="550" y="54"/>
                  </a:cubicBezTo>
                  <a:cubicBezTo>
                    <a:pt x="552" y="53"/>
                    <a:pt x="553" y="51"/>
                    <a:pt x="554" y="50"/>
                  </a:cubicBezTo>
                  <a:cubicBezTo>
                    <a:pt x="555" y="49"/>
                    <a:pt x="555" y="47"/>
                    <a:pt x="555" y="45"/>
                  </a:cubicBezTo>
                  <a:cubicBezTo>
                    <a:pt x="555" y="44"/>
                    <a:pt x="554" y="43"/>
                    <a:pt x="554" y="41"/>
                  </a:cubicBezTo>
                  <a:cubicBezTo>
                    <a:pt x="553" y="39"/>
                    <a:pt x="552" y="38"/>
                    <a:pt x="550" y="37"/>
                  </a:cubicBezTo>
                  <a:cubicBezTo>
                    <a:pt x="549" y="37"/>
                    <a:pt x="548" y="36"/>
                    <a:pt x="547" y="36"/>
                  </a:cubicBezTo>
                  <a:cubicBezTo>
                    <a:pt x="500" y="29"/>
                    <a:pt x="452" y="25"/>
                    <a:pt x="403" y="24"/>
                  </a:cubicBezTo>
                  <a:cubicBezTo>
                    <a:pt x="357" y="23"/>
                    <a:pt x="312" y="13"/>
                    <a:pt x="266" y="12"/>
                  </a:cubicBezTo>
                  <a:cubicBezTo>
                    <a:pt x="178" y="9"/>
                    <a:pt x="89" y="0"/>
                    <a:pt x="0" y="6"/>
                  </a:cubicBezTo>
                  <a:cubicBezTo>
                    <a:pt x="34" y="16"/>
                    <a:pt x="69" y="22"/>
                    <a:pt x="105" y="22"/>
                  </a:cubicBezTo>
                  <a:cubicBezTo>
                    <a:pt x="136" y="24"/>
                    <a:pt x="167" y="27"/>
                    <a:pt x="197" y="33"/>
                  </a:cubicBezTo>
                  <a:cubicBezTo>
                    <a:pt x="219" y="33"/>
                    <a:pt x="241" y="35"/>
                    <a:pt x="263" y="37"/>
                  </a:cubicBezTo>
                  <a:cubicBezTo>
                    <a:pt x="355" y="43"/>
                    <a:pt x="454" y="69"/>
                    <a:pt x="547" y="5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29">
              <a:extLst>
                <a:ext uri="{FF2B5EF4-FFF2-40B4-BE49-F238E27FC236}">
                  <a16:creationId xmlns:a16="http://schemas.microsoft.com/office/drawing/2014/main" id="{B839D9F5-BEA9-3891-147C-C0A0AD5F211D}"/>
                </a:ext>
              </a:extLst>
            </p:cNvPr>
            <p:cNvSpPr/>
            <p:nvPr/>
          </p:nvSpPr>
          <p:spPr>
            <a:xfrm>
              <a:off x="242285" y="-340055"/>
              <a:ext cx="85680" cy="10080"/>
            </a:xfrm>
            <a:custGeom>
              <a:avLst/>
              <a:gdLst/>
              <a:ahLst/>
              <a:cxnLst/>
              <a:rect l="l" t="t" r="r" b="b"/>
              <a:pathLst>
                <a:path w="238" h="28" extrusionOk="0">
                  <a:moveTo>
                    <a:pt x="40" y="0"/>
                  </a:moveTo>
                  <a:cubicBezTo>
                    <a:pt x="28" y="0"/>
                    <a:pt x="16" y="2"/>
                    <a:pt x="4" y="3"/>
                  </a:cubicBezTo>
                  <a:lnTo>
                    <a:pt x="3" y="4"/>
                  </a:lnTo>
                  <a:cubicBezTo>
                    <a:pt x="2" y="5"/>
                    <a:pt x="1" y="5"/>
                    <a:pt x="1" y="5"/>
                  </a:cubicBezTo>
                  <a:cubicBezTo>
                    <a:pt x="0" y="6"/>
                    <a:pt x="0" y="7"/>
                    <a:pt x="0" y="8"/>
                  </a:cubicBezTo>
                  <a:cubicBezTo>
                    <a:pt x="0" y="9"/>
                    <a:pt x="0" y="10"/>
                    <a:pt x="1" y="11"/>
                  </a:cubicBezTo>
                  <a:cubicBezTo>
                    <a:pt x="1" y="11"/>
                    <a:pt x="2" y="11"/>
                    <a:pt x="3" y="12"/>
                  </a:cubicBezTo>
                  <a:cubicBezTo>
                    <a:pt x="4" y="13"/>
                    <a:pt x="4" y="13"/>
                    <a:pt x="4" y="13"/>
                  </a:cubicBezTo>
                  <a:cubicBezTo>
                    <a:pt x="83" y="23"/>
                    <a:pt x="160" y="24"/>
                    <a:pt x="237" y="27"/>
                  </a:cubicBezTo>
                  <a:cubicBezTo>
                    <a:pt x="207" y="21"/>
                    <a:pt x="176" y="17"/>
                    <a:pt x="145" y="16"/>
                  </a:cubicBezTo>
                  <a:cubicBezTo>
                    <a:pt x="109" y="15"/>
                    <a:pt x="74" y="10"/>
                    <a:pt x="4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29">
              <a:extLst>
                <a:ext uri="{FF2B5EF4-FFF2-40B4-BE49-F238E27FC236}">
                  <a16:creationId xmlns:a16="http://schemas.microsoft.com/office/drawing/2014/main" id="{09905BD6-AFAC-F4A1-6FFE-1DF57FFA2138}"/>
                </a:ext>
              </a:extLst>
            </p:cNvPr>
            <p:cNvSpPr/>
            <p:nvPr/>
          </p:nvSpPr>
          <p:spPr>
            <a:xfrm>
              <a:off x="496445" y="-328895"/>
              <a:ext cx="60120" cy="7200"/>
            </a:xfrm>
            <a:custGeom>
              <a:avLst/>
              <a:gdLst/>
              <a:ahLst/>
              <a:cxnLst/>
              <a:rect l="l" t="t" r="r" b="b"/>
              <a:pathLst>
                <a:path w="167" h="20" extrusionOk="0">
                  <a:moveTo>
                    <a:pt x="163" y="6"/>
                  </a:moveTo>
                  <a:cubicBezTo>
                    <a:pt x="146" y="2"/>
                    <a:pt x="128" y="0"/>
                    <a:pt x="110" y="0"/>
                  </a:cubicBezTo>
                  <a:cubicBezTo>
                    <a:pt x="103" y="0"/>
                    <a:pt x="96" y="0"/>
                    <a:pt x="89" y="1"/>
                  </a:cubicBezTo>
                  <a:cubicBezTo>
                    <a:pt x="61" y="1"/>
                    <a:pt x="33" y="2"/>
                    <a:pt x="5" y="3"/>
                  </a:cubicBezTo>
                  <a:cubicBezTo>
                    <a:pt x="4" y="4"/>
                    <a:pt x="4" y="4"/>
                    <a:pt x="3" y="4"/>
                  </a:cubicBezTo>
                  <a:cubicBezTo>
                    <a:pt x="2" y="5"/>
                    <a:pt x="2" y="5"/>
                    <a:pt x="1" y="6"/>
                  </a:cubicBezTo>
                  <a:cubicBezTo>
                    <a:pt x="0" y="7"/>
                    <a:pt x="0" y="8"/>
                    <a:pt x="0" y="9"/>
                  </a:cubicBezTo>
                  <a:cubicBezTo>
                    <a:pt x="0" y="10"/>
                    <a:pt x="0" y="11"/>
                    <a:pt x="1" y="12"/>
                  </a:cubicBezTo>
                  <a:cubicBezTo>
                    <a:pt x="2" y="13"/>
                    <a:pt x="2" y="13"/>
                    <a:pt x="3" y="14"/>
                  </a:cubicBezTo>
                  <a:cubicBezTo>
                    <a:pt x="4" y="14"/>
                    <a:pt x="4" y="15"/>
                    <a:pt x="5" y="15"/>
                  </a:cubicBezTo>
                  <a:cubicBezTo>
                    <a:pt x="37" y="17"/>
                    <a:pt x="69" y="18"/>
                    <a:pt x="101" y="18"/>
                  </a:cubicBezTo>
                  <a:cubicBezTo>
                    <a:pt x="107" y="19"/>
                    <a:pt x="113" y="19"/>
                    <a:pt x="118" y="19"/>
                  </a:cubicBezTo>
                  <a:cubicBezTo>
                    <a:pt x="133" y="19"/>
                    <a:pt x="148" y="17"/>
                    <a:pt x="163" y="13"/>
                  </a:cubicBezTo>
                  <a:cubicBezTo>
                    <a:pt x="166" y="12"/>
                    <a:pt x="166" y="8"/>
                    <a:pt x="163"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29">
              <a:extLst>
                <a:ext uri="{FF2B5EF4-FFF2-40B4-BE49-F238E27FC236}">
                  <a16:creationId xmlns:a16="http://schemas.microsoft.com/office/drawing/2014/main" id="{5815C37F-1932-1790-DA6D-68C51ACE1CF1}"/>
                </a:ext>
              </a:extLst>
            </p:cNvPr>
            <p:cNvSpPr/>
            <p:nvPr/>
          </p:nvSpPr>
          <p:spPr>
            <a:xfrm>
              <a:off x="585365" y="-330695"/>
              <a:ext cx="61560" cy="10440"/>
            </a:xfrm>
            <a:custGeom>
              <a:avLst/>
              <a:gdLst/>
              <a:ahLst/>
              <a:cxnLst/>
              <a:rect l="l" t="t" r="r" b="b"/>
              <a:pathLst>
                <a:path w="171" h="29" extrusionOk="0">
                  <a:moveTo>
                    <a:pt x="105" y="3"/>
                  </a:moveTo>
                  <a:cubicBezTo>
                    <a:pt x="72" y="3"/>
                    <a:pt x="39" y="7"/>
                    <a:pt x="7" y="9"/>
                  </a:cubicBezTo>
                  <a:cubicBezTo>
                    <a:pt x="1" y="9"/>
                    <a:pt x="0" y="19"/>
                    <a:pt x="7" y="20"/>
                  </a:cubicBezTo>
                  <a:cubicBezTo>
                    <a:pt x="41" y="22"/>
                    <a:pt x="74" y="26"/>
                    <a:pt x="108" y="26"/>
                  </a:cubicBezTo>
                  <a:cubicBezTo>
                    <a:pt x="120" y="28"/>
                    <a:pt x="133" y="28"/>
                    <a:pt x="146" y="28"/>
                  </a:cubicBezTo>
                  <a:cubicBezTo>
                    <a:pt x="148" y="28"/>
                    <a:pt x="151" y="28"/>
                    <a:pt x="154" y="28"/>
                  </a:cubicBezTo>
                  <a:cubicBezTo>
                    <a:pt x="158" y="28"/>
                    <a:pt x="162" y="28"/>
                    <a:pt x="166" y="25"/>
                  </a:cubicBezTo>
                  <a:cubicBezTo>
                    <a:pt x="167" y="25"/>
                    <a:pt x="167" y="24"/>
                    <a:pt x="167" y="24"/>
                  </a:cubicBezTo>
                  <a:cubicBezTo>
                    <a:pt x="168" y="23"/>
                    <a:pt x="168" y="24"/>
                    <a:pt x="169" y="22"/>
                  </a:cubicBezTo>
                  <a:cubicBezTo>
                    <a:pt x="169" y="21"/>
                    <a:pt x="170" y="20"/>
                    <a:pt x="170" y="19"/>
                  </a:cubicBezTo>
                  <a:cubicBezTo>
                    <a:pt x="170" y="18"/>
                    <a:pt x="169" y="17"/>
                    <a:pt x="169" y="17"/>
                  </a:cubicBezTo>
                  <a:cubicBezTo>
                    <a:pt x="168" y="16"/>
                    <a:pt x="168" y="16"/>
                    <a:pt x="167" y="15"/>
                  </a:cubicBezTo>
                  <a:cubicBezTo>
                    <a:pt x="147" y="0"/>
                    <a:pt x="130" y="3"/>
                    <a:pt x="105"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29">
              <a:extLst>
                <a:ext uri="{FF2B5EF4-FFF2-40B4-BE49-F238E27FC236}">
                  <a16:creationId xmlns:a16="http://schemas.microsoft.com/office/drawing/2014/main" id="{6B7A70A0-0404-FB0F-EBD5-6D0044711CB2}"/>
                </a:ext>
              </a:extLst>
            </p:cNvPr>
            <p:cNvSpPr/>
            <p:nvPr/>
          </p:nvSpPr>
          <p:spPr>
            <a:xfrm>
              <a:off x="1378085" y="-643535"/>
              <a:ext cx="27720" cy="1800"/>
            </a:xfrm>
            <a:custGeom>
              <a:avLst/>
              <a:gdLst/>
              <a:ahLst/>
              <a:cxnLst/>
              <a:rect l="l" t="t" r="r" b="b"/>
              <a:pathLst>
                <a:path w="77" h="5" extrusionOk="0">
                  <a:moveTo>
                    <a:pt x="76" y="2"/>
                  </a:moveTo>
                  <a:cubicBezTo>
                    <a:pt x="67" y="1"/>
                    <a:pt x="59" y="0"/>
                    <a:pt x="50" y="0"/>
                  </a:cubicBezTo>
                  <a:cubicBezTo>
                    <a:pt x="37" y="0"/>
                    <a:pt x="25" y="1"/>
                    <a:pt x="13" y="3"/>
                  </a:cubicBezTo>
                  <a:lnTo>
                    <a:pt x="0" y="4"/>
                  </a:lnTo>
                  <a:cubicBezTo>
                    <a:pt x="26" y="4"/>
                    <a:pt x="51" y="1"/>
                    <a:pt x="76"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29">
              <a:extLst>
                <a:ext uri="{FF2B5EF4-FFF2-40B4-BE49-F238E27FC236}">
                  <a16:creationId xmlns:a16="http://schemas.microsoft.com/office/drawing/2014/main" id="{89807C94-BDB1-806B-2ED5-329D67BE9716}"/>
                </a:ext>
              </a:extLst>
            </p:cNvPr>
            <p:cNvSpPr/>
            <p:nvPr/>
          </p:nvSpPr>
          <p:spPr>
            <a:xfrm>
              <a:off x="1332365" y="-637775"/>
              <a:ext cx="80640" cy="28800"/>
            </a:xfrm>
            <a:custGeom>
              <a:avLst/>
              <a:gdLst/>
              <a:ahLst/>
              <a:cxnLst/>
              <a:rect l="l" t="t" r="r" b="b"/>
              <a:pathLst>
                <a:path w="224" h="80" extrusionOk="0">
                  <a:moveTo>
                    <a:pt x="1" y="10"/>
                  </a:moveTo>
                  <a:cubicBezTo>
                    <a:pt x="2" y="13"/>
                    <a:pt x="3" y="17"/>
                    <a:pt x="3" y="21"/>
                  </a:cubicBezTo>
                  <a:cubicBezTo>
                    <a:pt x="3" y="22"/>
                    <a:pt x="3" y="24"/>
                    <a:pt x="3" y="26"/>
                  </a:cubicBezTo>
                  <a:cubicBezTo>
                    <a:pt x="2" y="28"/>
                    <a:pt x="3" y="30"/>
                    <a:pt x="1" y="32"/>
                  </a:cubicBezTo>
                  <a:cubicBezTo>
                    <a:pt x="0" y="33"/>
                    <a:pt x="0" y="33"/>
                    <a:pt x="0" y="33"/>
                  </a:cubicBezTo>
                  <a:lnTo>
                    <a:pt x="2" y="32"/>
                  </a:lnTo>
                  <a:lnTo>
                    <a:pt x="5" y="33"/>
                  </a:lnTo>
                  <a:cubicBezTo>
                    <a:pt x="71" y="31"/>
                    <a:pt x="156" y="79"/>
                    <a:pt x="212" y="34"/>
                  </a:cubicBezTo>
                  <a:cubicBezTo>
                    <a:pt x="216" y="23"/>
                    <a:pt x="219" y="12"/>
                    <a:pt x="223" y="0"/>
                  </a:cubicBezTo>
                  <a:cubicBezTo>
                    <a:pt x="186" y="4"/>
                    <a:pt x="150" y="7"/>
                    <a:pt x="113" y="7"/>
                  </a:cubicBezTo>
                  <a:cubicBezTo>
                    <a:pt x="91" y="8"/>
                    <a:pt x="36" y="17"/>
                    <a:pt x="1"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 name="Google Shape;1011;p29">
              <a:extLst>
                <a:ext uri="{FF2B5EF4-FFF2-40B4-BE49-F238E27FC236}">
                  <a16:creationId xmlns:a16="http://schemas.microsoft.com/office/drawing/2014/main" id="{FC14F217-97F7-6415-01C8-DF7C5CDA5A5C}"/>
                </a:ext>
              </a:extLst>
            </p:cNvPr>
            <p:cNvSpPr/>
            <p:nvPr/>
          </p:nvSpPr>
          <p:spPr>
            <a:xfrm>
              <a:off x="1414445" y="-630935"/>
              <a:ext cx="2520" cy="7560"/>
            </a:xfrm>
            <a:custGeom>
              <a:avLst/>
              <a:gdLst/>
              <a:ahLst/>
              <a:cxnLst/>
              <a:rect l="l" t="t" r="r" b="b"/>
              <a:pathLst>
                <a:path w="7" h="21" extrusionOk="0">
                  <a:moveTo>
                    <a:pt x="6" y="0"/>
                  </a:moveTo>
                  <a:cubicBezTo>
                    <a:pt x="4" y="6"/>
                    <a:pt x="2" y="13"/>
                    <a:pt x="0" y="20"/>
                  </a:cubicBezTo>
                  <a:cubicBezTo>
                    <a:pt x="1" y="19"/>
                    <a:pt x="1" y="19"/>
                    <a:pt x="2" y="18"/>
                  </a:cubicBezTo>
                  <a:cubicBezTo>
                    <a:pt x="5" y="13"/>
                    <a:pt x="6" y="6"/>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29">
              <a:extLst>
                <a:ext uri="{FF2B5EF4-FFF2-40B4-BE49-F238E27FC236}">
                  <a16:creationId xmlns:a16="http://schemas.microsoft.com/office/drawing/2014/main" id="{2C65BBB3-5542-1BB0-AE53-09AD1A6B6D68}"/>
                </a:ext>
              </a:extLst>
            </p:cNvPr>
            <p:cNvSpPr/>
            <p:nvPr/>
          </p:nvSpPr>
          <p:spPr>
            <a:xfrm>
              <a:off x="1402565" y="-619775"/>
              <a:ext cx="3960" cy="2880"/>
            </a:xfrm>
            <a:custGeom>
              <a:avLst/>
              <a:gdLst/>
              <a:ahLst/>
              <a:cxnLst/>
              <a:rect l="l" t="t" r="r" b="b"/>
              <a:pathLst>
                <a:path w="11" h="8" extrusionOk="0">
                  <a:moveTo>
                    <a:pt x="7" y="6"/>
                  </a:moveTo>
                  <a:lnTo>
                    <a:pt x="10" y="0"/>
                  </a:lnTo>
                  <a:cubicBezTo>
                    <a:pt x="7" y="3"/>
                    <a:pt x="3" y="5"/>
                    <a:pt x="0" y="7"/>
                  </a:cubicBezTo>
                  <a:cubicBezTo>
                    <a:pt x="2" y="7"/>
                    <a:pt x="5" y="7"/>
                    <a:pt x="7"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29">
              <a:extLst>
                <a:ext uri="{FF2B5EF4-FFF2-40B4-BE49-F238E27FC236}">
                  <a16:creationId xmlns:a16="http://schemas.microsoft.com/office/drawing/2014/main" id="{348758B8-E7D8-9568-9447-A4D07935A285}"/>
                </a:ext>
              </a:extLst>
            </p:cNvPr>
            <p:cNvSpPr/>
            <p:nvPr/>
          </p:nvSpPr>
          <p:spPr>
            <a:xfrm>
              <a:off x="1405085" y="-637775"/>
              <a:ext cx="11880" cy="20520"/>
            </a:xfrm>
            <a:custGeom>
              <a:avLst/>
              <a:gdLst/>
              <a:ahLst/>
              <a:cxnLst/>
              <a:rect l="l" t="t" r="r" b="b"/>
              <a:pathLst>
                <a:path w="33" h="57" extrusionOk="0">
                  <a:moveTo>
                    <a:pt x="26" y="0"/>
                  </a:moveTo>
                  <a:lnTo>
                    <a:pt x="21" y="0"/>
                  </a:lnTo>
                  <a:cubicBezTo>
                    <a:pt x="18" y="11"/>
                    <a:pt x="14" y="23"/>
                    <a:pt x="10" y="33"/>
                  </a:cubicBezTo>
                  <a:cubicBezTo>
                    <a:pt x="14" y="30"/>
                    <a:pt x="17" y="27"/>
                    <a:pt x="21" y="23"/>
                  </a:cubicBezTo>
                  <a:cubicBezTo>
                    <a:pt x="23" y="21"/>
                    <a:pt x="27" y="25"/>
                    <a:pt x="25" y="27"/>
                  </a:cubicBezTo>
                  <a:cubicBezTo>
                    <a:pt x="19" y="35"/>
                    <a:pt x="11" y="43"/>
                    <a:pt x="3" y="49"/>
                  </a:cubicBezTo>
                  <a:lnTo>
                    <a:pt x="0" y="56"/>
                  </a:lnTo>
                  <a:cubicBezTo>
                    <a:pt x="4" y="55"/>
                    <a:pt x="8" y="53"/>
                    <a:pt x="12" y="51"/>
                  </a:cubicBezTo>
                  <a:cubicBezTo>
                    <a:pt x="18" y="48"/>
                    <a:pt x="23" y="43"/>
                    <a:pt x="26" y="38"/>
                  </a:cubicBezTo>
                  <a:cubicBezTo>
                    <a:pt x="28" y="31"/>
                    <a:pt x="30" y="25"/>
                    <a:pt x="32" y="18"/>
                  </a:cubicBezTo>
                  <a:cubicBezTo>
                    <a:pt x="32" y="13"/>
                    <a:pt x="31" y="8"/>
                    <a:pt x="28" y="3"/>
                  </a:cubicBezTo>
                  <a:cubicBezTo>
                    <a:pt x="28" y="2"/>
                    <a:pt x="27" y="1"/>
                    <a:pt x="2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29">
              <a:extLst>
                <a:ext uri="{FF2B5EF4-FFF2-40B4-BE49-F238E27FC236}">
                  <a16:creationId xmlns:a16="http://schemas.microsoft.com/office/drawing/2014/main" id="{05AC8493-A543-17F5-6C12-D47C3DBF09CF}"/>
                </a:ext>
              </a:extLst>
            </p:cNvPr>
            <p:cNvSpPr/>
            <p:nvPr/>
          </p:nvSpPr>
          <p:spPr>
            <a:xfrm>
              <a:off x="1334165" y="-626615"/>
              <a:ext cx="74880" cy="17640"/>
            </a:xfrm>
            <a:custGeom>
              <a:avLst/>
              <a:gdLst/>
              <a:ahLst/>
              <a:cxnLst/>
              <a:rect l="l" t="t" r="r" b="b"/>
              <a:pathLst>
                <a:path w="208" h="49" extrusionOk="0">
                  <a:moveTo>
                    <a:pt x="0" y="2"/>
                  </a:moveTo>
                  <a:cubicBezTo>
                    <a:pt x="26" y="12"/>
                    <a:pt x="52" y="20"/>
                    <a:pt x="79" y="27"/>
                  </a:cubicBezTo>
                  <a:cubicBezTo>
                    <a:pt x="94" y="27"/>
                    <a:pt x="109" y="28"/>
                    <a:pt x="125" y="28"/>
                  </a:cubicBezTo>
                  <a:cubicBezTo>
                    <a:pt x="140" y="28"/>
                    <a:pt x="156" y="27"/>
                    <a:pt x="172" y="27"/>
                  </a:cubicBezTo>
                  <a:cubicBezTo>
                    <a:pt x="175" y="27"/>
                    <a:pt x="178" y="26"/>
                    <a:pt x="181" y="25"/>
                  </a:cubicBezTo>
                  <a:cubicBezTo>
                    <a:pt x="182" y="25"/>
                    <a:pt x="184" y="26"/>
                    <a:pt x="185" y="26"/>
                  </a:cubicBezTo>
                  <a:cubicBezTo>
                    <a:pt x="187" y="26"/>
                    <a:pt x="188" y="25"/>
                    <a:pt x="189" y="25"/>
                  </a:cubicBezTo>
                  <a:cubicBezTo>
                    <a:pt x="193" y="23"/>
                    <a:pt x="196" y="21"/>
                    <a:pt x="200" y="18"/>
                  </a:cubicBezTo>
                  <a:cubicBezTo>
                    <a:pt x="202" y="13"/>
                    <a:pt x="205" y="8"/>
                    <a:pt x="207" y="2"/>
                  </a:cubicBezTo>
                  <a:cubicBezTo>
                    <a:pt x="151" y="48"/>
                    <a:pt x="66" y="0"/>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29">
              <a:extLst>
                <a:ext uri="{FF2B5EF4-FFF2-40B4-BE49-F238E27FC236}">
                  <a16:creationId xmlns:a16="http://schemas.microsoft.com/office/drawing/2014/main" id="{7DAE9676-8DDB-1AD9-553D-A9BDD77DEDB3}"/>
                </a:ext>
              </a:extLst>
            </p:cNvPr>
            <p:cNvSpPr/>
            <p:nvPr/>
          </p:nvSpPr>
          <p:spPr>
            <a:xfrm>
              <a:off x="1406165" y="-630215"/>
              <a:ext cx="9000" cy="10800"/>
            </a:xfrm>
            <a:custGeom>
              <a:avLst/>
              <a:gdLst/>
              <a:ahLst/>
              <a:cxnLst/>
              <a:rect l="l" t="t" r="r" b="b"/>
              <a:pathLst>
                <a:path w="25" h="30" extrusionOk="0">
                  <a:moveTo>
                    <a:pt x="22" y="7"/>
                  </a:moveTo>
                  <a:cubicBezTo>
                    <a:pt x="24" y="4"/>
                    <a:pt x="20" y="0"/>
                    <a:pt x="18" y="3"/>
                  </a:cubicBezTo>
                  <a:cubicBezTo>
                    <a:pt x="14" y="7"/>
                    <a:pt x="11" y="10"/>
                    <a:pt x="7" y="13"/>
                  </a:cubicBezTo>
                  <a:cubicBezTo>
                    <a:pt x="5" y="19"/>
                    <a:pt x="2" y="24"/>
                    <a:pt x="0" y="29"/>
                  </a:cubicBezTo>
                  <a:cubicBezTo>
                    <a:pt x="8" y="22"/>
                    <a:pt x="16" y="15"/>
                    <a:pt x="22"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29">
              <a:extLst>
                <a:ext uri="{FF2B5EF4-FFF2-40B4-BE49-F238E27FC236}">
                  <a16:creationId xmlns:a16="http://schemas.microsoft.com/office/drawing/2014/main" id="{DAB3BC32-DEF6-01EF-4E31-EC1F0579C17E}"/>
                </a:ext>
              </a:extLst>
            </p:cNvPr>
            <p:cNvSpPr/>
            <p:nvPr/>
          </p:nvSpPr>
          <p:spPr>
            <a:xfrm>
              <a:off x="1330205" y="-643175"/>
              <a:ext cx="82800" cy="11520"/>
            </a:xfrm>
            <a:custGeom>
              <a:avLst/>
              <a:gdLst/>
              <a:ahLst/>
              <a:cxnLst/>
              <a:rect l="l" t="t" r="r" b="b"/>
              <a:pathLst>
                <a:path w="230" h="32" extrusionOk="0">
                  <a:moveTo>
                    <a:pt x="222" y="5"/>
                  </a:moveTo>
                  <a:cubicBezTo>
                    <a:pt x="218" y="3"/>
                    <a:pt x="214" y="1"/>
                    <a:pt x="209" y="0"/>
                  </a:cubicBezTo>
                  <a:cubicBezTo>
                    <a:pt x="184" y="0"/>
                    <a:pt x="159" y="2"/>
                    <a:pt x="133" y="3"/>
                  </a:cubicBezTo>
                  <a:cubicBezTo>
                    <a:pt x="122" y="4"/>
                    <a:pt x="111" y="7"/>
                    <a:pt x="101" y="13"/>
                  </a:cubicBezTo>
                  <a:cubicBezTo>
                    <a:pt x="97" y="15"/>
                    <a:pt x="93" y="18"/>
                    <a:pt x="89" y="21"/>
                  </a:cubicBezTo>
                  <a:cubicBezTo>
                    <a:pt x="73" y="20"/>
                    <a:pt x="57" y="18"/>
                    <a:pt x="42" y="14"/>
                  </a:cubicBezTo>
                  <a:cubicBezTo>
                    <a:pt x="35" y="12"/>
                    <a:pt x="28" y="11"/>
                    <a:pt x="21" y="11"/>
                  </a:cubicBezTo>
                  <a:cubicBezTo>
                    <a:pt x="14" y="11"/>
                    <a:pt x="7" y="12"/>
                    <a:pt x="0" y="14"/>
                  </a:cubicBezTo>
                  <a:lnTo>
                    <a:pt x="0" y="15"/>
                  </a:lnTo>
                  <a:cubicBezTo>
                    <a:pt x="2" y="17"/>
                    <a:pt x="3" y="19"/>
                    <a:pt x="5" y="21"/>
                  </a:cubicBezTo>
                  <a:cubicBezTo>
                    <a:pt x="6" y="22"/>
                    <a:pt x="6" y="23"/>
                    <a:pt x="6" y="24"/>
                  </a:cubicBezTo>
                  <a:cubicBezTo>
                    <a:pt x="41" y="31"/>
                    <a:pt x="96" y="22"/>
                    <a:pt x="118" y="22"/>
                  </a:cubicBezTo>
                  <a:cubicBezTo>
                    <a:pt x="155" y="22"/>
                    <a:pt x="192" y="19"/>
                    <a:pt x="228" y="15"/>
                  </a:cubicBezTo>
                  <a:lnTo>
                    <a:pt x="229" y="11"/>
                  </a:lnTo>
                  <a:cubicBezTo>
                    <a:pt x="227" y="9"/>
                    <a:pt x="225" y="7"/>
                    <a:pt x="222"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29">
              <a:extLst>
                <a:ext uri="{FF2B5EF4-FFF2-40B4-BE49-F238E27FC236}">
                  <a16:creationId xmlns:a16="http://schemas.microsoft.com/office/drawing/2014/main" id="{3E2C332B-6A44-64CC-3784-E8B98649246D}"/>
                </a:ext>
              </a:extLst>
            </p:cNvPr>
            <p:cNvSpPr/>
            <p:nvPr/>
          </p:nvSpPr>
          <p:spPr>
            <a:xfrm>
              <a:off x="1412645" y="-638855"/>
              <a:ext cx="2160" cy="1440"/>
            </a:xfrm>
            <a:custGeom>
              <a:avLst/>
              <a:gdLst/>
              <a:ahLst/>
              <a:cxnLst/>
              <a:rect l="l" t="t" r="r" b="b"/>
              <a:pathLst>
                <a:path w="6" h="4" extrusionOk="0">
                  <a:moveTo>
                    <a:pt x="0" y="3"/>
                  </a:moveTo>
                  <a:lnTo>
                    <a:pt x="5" y="3"/>
                  </a:lnTo>
                  <a:cubicBezTo>
                    <a:pt x="4" y="2"/>
                    <a:pt x="3" y="1"/>
                    <a:pt x="1" y="0"/>
                  </a:cubicBezTo>
                  <a:lnTo>
                    <a:pt x="0"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29">
              <a:extLst>
                <a:ext uri="{FF2B5EF4-FFF2-40B4-BE49-F238E27FC236}">
                  <a16:creationId xmlns:a16="http://schemas.microsoft.com/office/drawing/2014/main" id="{57631816-1CD2-A94B-D222-B3D823CED587}"/>
                </a:ext>
              </a:extLst>
            </p:cNvPr>
            <p:cNvSpPr/>
            <p:nvPr/>
          </p:nvSpPr>
          <p:spPr>
            <a:xfrm>
              <a:off x="1310405" y="-651815"/>
              <a:ext cx="18000" cy="36360"/>
            </a:xfrm>
            <a:custGeom>
              <a:avLst/>
              <a:gdLst/>
              <a:ahLst/>
              <a:cxnLst/>
              <a:rect l="l" t="t" r="r" b="b"/>
              <a:pathLst>
                <a:path w="50" h="101" extrusionOk="0">
                  <a:moveTo>
                    <a:pt x="12" y="89"/>
                  </a:moveTo>
                  <a:cubicBezTo>
                    <a:pt x="12" y="85"/>
                    <a:pt x="12" y="81"/>
                    <a:pt x="12" y="77"/>
                  </a:cubicBezTo>
                  <a:cubicBezTo>
                    <a:pt x="12" y="70"/>
                    <a:pt x="9" y="58"/>
                    <a:pt x="20" y="56"/>
                  </a:cubicBezTo>
                  <a:cubicBezTo>
                    <a:pt x="30" y="54"/>
                    <a:pt x="31" y="66"/>
                    <a:pt x="31" y="72"/>
                  </a:cubicBezTo>
                  <a:cubicBezTo>
                    <a:pt x="31" y="77"/>
                    <a:pt x="31" y="76"/>
                    <a:pt x="31" y="79"/>
                  </a:cubicBezTo>
                  <a:cubicBezTo>
                    <a:pt x="35" y="77"/>
                    <a:pt x="39" y="76"/>
                    <a:pt x="44" y="74"/>
                  </a:cubicBezTo>
                  <a:lnTo>
                    <a:pt x="49" y="74"/>
                  </a:lnTo>
                  <a:cubicBezTo>
                    <a:pt x="48" y="74"/>
                    <a:pt x="48" y="74"/>
                    <a:pt x="47" y="73"/>
                  </a:cubicBezTo>
                  <a:cubicBezTo>
                    <a:pt x="44" y="71"/>
                    <a:pt x="42" y="69"/>
                    <a:pt x="40" y="67"/>
                  </a:cubicBezTo>
                  <a:cubicBezTo>
                    <a:pt x="39" y="66"/>
                    <a:pt x="39" y="65"/>
                    <a:pt x="39" y="64"/>
                  </a:cubicBezTo>
                  <a:lnTo>
                    <a:pt x="38" y="60"/>
                  </a:lnTo>
                  <a:cubicBezTo>
                    <a:pt x="38" y="59"/>
                    <a:pt x="37" y="58"/>
                    <a:pt x="37" y="57"/>
                  </a:cubicBezTo>
                  <a:cubicBezTo>
                    <a:pt x="37" y="54"/>
                    <a:pt x="38" y="51"/>
                    <a:pt x="40" y="49"/>
                  </a:cubicBezTo>
                  <a:cubicBezTo>
                    <a:pt x="41" y="47"/>
                    <a:pt x="43" y="45"/>
                    <a:pt x="45" y="43"/>
                  </a:cubicBezTo>
                  <a:cubicBezTo>
                    <a:pt x="44" y="43"/>
                    <a:pt x="44" y="43"/>
                    <a:pt x="44" y="43"/>
                  </a:cubicBezTo>
                  <a:cubicBezTo>
                    <a:pt x="41" y="41"/>
                    <a:pt x="39" y="39"/>
                    <a:pt x="37" y="37"/>
                  </a:cubicBezTo>
                  <a:cubicBezTo>
                    <a:pt x="36" y="36"/>
                    <a:pt x="35" y="36"/>
                    <a:pt x="35" y="35"/>
                  </a:cubicBezTo>
                  <a:cubicBezTo>
                    <a:pt x="32" y="29"/>
                    <a:pt x="30" y="22"/>
                    <a:pt x="30" y="15"/>
                  </a:cubicBezTo>
                  <a:cubicBezTo>
                    <a:pt x="30" y="10"/>
                    <a:pt x="31" y="5"/>
                    <a:pt x="33" y="0"/>
                  </a:cubicBezTo>
                  <a:cubicBezTo>
                    <a:pt x="31" y="0"/>
                    <a:pt x="30" y="0"/>
                    <a:pt x="28" y="1"/>
                  </a:cubicBezTo>
                  <a:cubicBezTo>
                    <a:pt x="25" y="2"/>
                    <a:pt x="25" y="4"/>
                    <a:pt x="24" y="6"/>
                  </a:cubicBezTo>
                  <a:cubicBezTo>
                    <a:pt x="23" y="8"/>
                    <a:pt x="22" y="9"/>
                    <a:pt x="22" y="11"/>
                  </a:cubicBezTo>
                  <a:cubicBezTo>
                    <a:pt x="21" y="16"/>
                    <a:pt x="21" y="20"/>
                    <a:pt x="21" y="24"/>
                  </a:cubicBezTo>
                  <a:cubicBezTo>
                    <a:pt x="21" y="32"/>
                    <a:pt x="22" y="40"/>
                    <a:pt x="25" y="48"/>
                  </a:cubicBezTo>
                  <a:cubicBezTo>
                    <a:pt x="25" y="49"/>
                    <a:pt x="26" y="51"/>
                    <a:pt x="27" y="52"/>
                  </a:cubicBezTo>
                  <a:cubicBezTo>
                    <a:pt x="24" y="52"/>
                    <a:pt x="21" y="53"/>
                    <a:pt x="18" y="54"/>
                  </a:cubicBezTo>
                  <a:cubicBezTo>
                    <a:pt x="17" y="54"/>
                    <a:pt x="16" y="55"/>
                    <a:pt x="15" y="56"/>
                  </a:cubicBezTo>
                  <a:cubicBezTo>
                    <a:pt x="11" y="58"/>
                    <a:pt x="7" y="61"/>
                    <a:pt x="5" y="66"/>
                  </a:cubicBezTo>
                  <a:cubicBezTo>
                    <a:pt x="5" y="66"/>
                    <a:pt x="4" y="67"/>
                    <a:pt x="4" y="68"/>
                  </a:cubicBezTo>
                  <a:cubicBezTo>
                    <a:pt x="1" y="75"/>
                    <a:pt x="0" y="82"/>
                    <a:pt x="0" y="89"/>
                  </a:cubicBezTo>
                  <a:cubicBezTo>
                    <a:pt x="0" y="93"/>
                    <a:pt x="0" y="96"/>
                    <a:pt x="1" y="100"/>
                  </a:cubicBezTo>
                  <a:cubicBezTo>
                    <a:pt x="4" y="96"/>
                    <a:pt x="8" y="92"/>
                    <a:pt x="12" y="8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29">
              <a:extLst>
                <a:ext uri="{FF2B5EF4-FFF2-40B4-BE49-F238E27FC236}">
                  <a16:creationId xmlns:a16="http://schemas.microsoft.com/office/drawing/2014/main" id="{10F9367A-3A9F-2C86-76EE-E61D6EA9ECB6}"/>
                </a:ext>
              </a:extLst>
            </p:cNvPr>
            <p:cNvSpPr/>
            <p:nvPr/>
          </p:nvSpPr>
          <p:spPr>
            <a:xfrm>
              <a:off x="1310405" y="-619775"/>
              <a:ext cx="5040" cy="8640"/>
            </a:xfrm>
            <a:custGeom>
              <a:avLst/>
              <a:gdLst/>
              <a:ahLst/>
              <a:cxnLst/>
              <a:rect l="l" t="t" r="r" b="b"/>
              <a:pathLst>
                <a:path w="14" h="24" extrusionOk="0">
                  <a:moveTo>
                    <a:pt x="7" y="21"/>
                  </a:moveTo>
                  <a:lnTo>
                    <a:pt x="13" y="16"/>
                  </a:lnTo>
                  <a:cubicBezTo>
                    <a:pt x="13" y="10"/>
                    <a:pt x="12" y="5"/>
                    <a:pt x="12" y="0"/>
                  </a:cubicBezTo>
                  <a:cubicBezTo>
                    <a:pt x="8" y="3"/>
                    <a:pt x="4" y="6"/>
                    <a:pt x="0" y="10"/>
                  </a:cubicBezTo>
                  <a:cubicBezTo>
                    <a:pt x="0" y="13"/>
                    <a:pt x="0" y="16"/>
                    <a:pt x="0" y="18"/>
                  </a:cubicBezTo>
                  <a:cubicBezTo>
                    <a:pt x="0" y="19"/>
                    <a:pt x="0" y="19"/>
                    <a:pt x="1" y="20"/>
                  </a:cubicBezTo>
                  <a:cubicBezTo>
                    <a:pt x="2" y="21"/>
                    <a:pt x="1" y="21"/>
                    <a:pt x="2" y="22"/>
                  </a:cubicBezTo>
                  <a:cubicBezTo>
                    <a:pt x="3" y="23"/>
                    <a:pt x="4" y="22"/>
                    <a:pt x="4" y="22"/>
                  </a:cubicBezTo>
                  <a:cubicBezTo>
                    <a:pt x="5" y="22"/>
                    <a:pt x="6" y="22"/>
                    <a:pt x="6" y="22"/>
                  </a:cubicBezTo>
                  <a:cubicBezTo>
                    <a:pt x="7" y="22"/>
                    <a:pt x="7" y="21"/>
                    <a:pt x="7"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29">
              <a:extLst>
                <a:ext uri="{FF2B5EF4-FFF2-40B4-BE49-F238E27FC236}">
                  <a16:creationId xmlns:a16="http://schemas.microsoft.com/office/drawing/2014/main" id="{F799CA62-49CA-085C-1062-F4C80BFB5AC6}"/>
                </a:ext>
              </a:extLst>
            </p:cNvPr>
            <p:cNvSpPr/>
            <p:nvPr/>
          </p:nvSpPr>
          <p:spPr>
            <a:xfrm>
              <a:off x="1321205" y="-626255"/>
              <a:ext cx="11520" cy="4680"/>
            </a:xfrm>
            <a:custGeom>
              <a:avLst/>
              <a:gdLst/>
              <a:ahLst/>
              <a:cxnLst/>
              <a:rect l="l" t="t" r="r" b="b"/>
              <a:pathLst>
                <a:path w="32" h="13" extrusionOk="0">
                  <a:moveTo>
                    <a:pt x="19" y="3"/>
                  </a:moveTo>
                  <a:lnTo>
                    <a:pt x="13" y="3"/>
                  </a:lnTo>
                  <a:cubicBezTo>
                    <a:pt x="9" y="4"/>
                    <a:pt x="4" y="5"/>
                    <a:pt x="0" y="7"/>
                  </a:cubicBezTo>
                  <a:cubicBezTo>
                    <a:pt x="0" y="9"/>
                    <a:pt x="0" y="11"/>
                    <a:pt x="0" y="12"/>
                  </a:cubicBezTo>
                  <a:cubicBezTo>
                    <a:pt x="8" y="11"/>
                    <a:pt x="16" y="10"/>
                    <a:pt x="24" y="7"/>
                  </a:cubicBezTo>
                  <a:cubicBezTo>
                    <a:pt x="24" y="6"/>
                    <a:pt x="25" y="6"/>
                    <a:pt x="25" y="6"/>
                  </a:cubicBezTo>
                  <a:cubicBezTo>
                    <a:pt x="28" y="4"/>
                    <a:pt x="30" y="3"/>
                    <a:pt x="31" y="0"/>
                  </a:cubicBezTo>
                  <a:cubicBezTo>
                    <a:pt x="31" y="1"/>
                    <a:pt x="30" y="1"/>
                    <a:pt x="29" y="2"/>
                  </a:cubicBezTo>
                  <a:cubicBezTo>
                    <a:pt x="27" y="3"/>
                    <a:pt x="25" y="3"/>
                    <a:pt x="23" y="3"/>
                  </a:cubicBezTo>
                  <a:cubicBezTo>
                    <a:pt x="22" y="3"/>
                    <a:pt x="20" y="3"/>
                    <a:pt x="19"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29">
              <a:extLst>
                <a:ext uri="{FF2B5EF4-FFF2-40B4-BE49-F238E27FC236}">
                  <a16:creationId xmlns:a16="http://schemas.microsoft.com/office/drawing/2014/main" id="{62569486-7D13-8BF1-FBD0-1C0C69802022}"/>
                </a:ext>
              </a:extLst>
            </p:cNvPr>
            <p:cNvSpPr/>
            <p:nvPr/>
          </p:nvSpPr>
          <p:spPr>
            <a:xfrm>
              <a:off x="1314005" y="-632375"/>
              <a:ext cx="7560" cy="12960"/>
            </a:xfrm>
            <a:custGeom>
              <a:avLst/>
              <a:gdLst/>
              <a:ahLst/>
              <a:cxnLst/>
              <a:rect l="l" t="t" r="r" b="b"/>
              <a:pathLst>
                <a:path w="21" h="36" extrusionOk="0">
                  <a:moveTo>
                    <a:pt x="20" y="18"/>
                  </a:moveTo>
                  <a:cubicBezTo>
                    <a:pt x="20" y="12"/>
                    <a:pt x="18" y="0"/>
                    <a:pt x="9" y="2"/>
                  </a:cubicBezTo>
                  <a:cubicBezTo>
                    <a:pt x="1" y="4"/>
                    <a:pt x="0" y="16"/>
                    <a:pt x="1" y="24"/>
                  </a:cubicBezTo>
                  <a:cubicBezTo>
                    <a:pt x="1" y="27"/>
                    <a:pt x="1" y="31"/>
                    <a:pt x="1" y="35"/>
                  </a:cubicBezTo>
                  <a:cubicBezTo>
                    <a:pt x="3" y="33"/>
                    <a:pt x="6" y="32"/>
                    <a:pt x="8" y="30"/>
                  </a:cubicBezTo>
                  <a:cubicBezTo>
                    <a:pt x="12" y="28"/>
                    <a:pt x="15" y="26"/>
                    <a:pt x="19" y="25"/>
                  </a:cubicBezTo>
                  <a:cubicBezTo>
                    <a:pt x="20" y="23"/>
                    <a:pt x="20" y="20"/>
                    <a:pt x="20"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29">
              <a:extLst>
                <a:ext uri="{FF2B5EF4-FFF2-40B4-BE49-F238E27FC236}">
                  <a16:creationId xmlns:a16="http://schemas.microsoft.com/office/drawing/2014/main" id="{63ECC158-835F-0434-15BC-BBD66F9524CE}"/>
                </a:ext>
              </a:extLst>
            </p:cNvPr>
            <p:cNvSpPr/>
            <p:nvPr/>
          </p:nvSpPr>
          <p:spPr>
            <a:xfrm>
              <a:off x="1314725" y="-623375"/>
              <a:ext cx="6840" cy="9720"/>
            </a:xfrm>
            <a:custGeom>
              <a:avLst/>
              <a:gdLst/>
              <a:ahLst/>
              <a:cxnLst/>
              <a:rect l="l" t="t" r="r" b="b"/>
              <a:pathLst>
                <a:path w="19" h="27" extrusionOk="0">
                  <a:moveTo>
                    <a:pt x="0" y="10"/>
                  </a:moveTo>
                  <a:cubicBezTo>
                    <a:pt x="0" y="15"/>
                    <a:pt x="1" y="20"/>
                    <a:pt x="1" y="26"/>
                  </a:cubicBezTo>
                  <a:cubicBezTo>
                    <a:pt x="5" y="23"/>
                    <a:pt x="8" y="19"/>
                    <a:pt x="11" y="15"/>
                  </a:cubicBezTo>
                  <a:cubicBezTo>
                    <a:pt x="11" y="14"/>
                    <a:pt x="15" y="5"/>
                    <a:pt x="16" y="5"/>
                  </a:cubicBezTo>
                  <a:lnTo>
                    <a:pt x="18" y="5"/>
                  </a:lnTo>
                  <a:cubicBezTo>
                    <a:pt x="18" y="3"/>
                    <a:pt x="18" y="2"/>
                    <a:pt x="18" y="0"/>
                  </a:cubicBezTo>
                  <a:cubicBezTo>
                    <a:pt x="14" y="1"/>
                    <a:pt x="11" y="3"/>
                    <a:pt x="8" y="5"/>
                  </a:cubicBezTo>
                  <a:cubicBezTo>
                    <a:pt x="5" y="6"/>
                    <a:pt x="3" y="8"/>
                    <a:pt x="0"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 name="Google Shape;1023;p29">
              <a:extLst>
                <a:ext uri="{FF2B5EF4-FFF2-40B4-BE49-F238E27FC236}">
                  <a16:creationId xmlns:a16="http://schemas.microsoft.com/office/drawing/2014/main" id="{DF1AA96F-E148-1F4C-77C7-AEFFFE1BA3B2}"/>
                </a:ext>
              </a:extLst>
            </p:cNvPr>
            <p:cNvSpPr/>
            <p:nvPr/>
          </p:nvSpPr>
          <p:spPr>
            <a:xfrm>
              <a:off x="1320845" y="-652175"/>
              <a:ext cx="9720" cy="16200"/>
            </a:xfrm>
            <a:custGeom>
              <a:avLst/>
              <a:gdLst/>
              <a:ahLst/>
              <a:cxnLst/>
              <a:rect l="l" t="t" r="r" b="b"/>
              <a:pathLst>
                <a:path w="27" h="45" extrusionOk="0">
                  <a:moveTo>
                    <a:pt x="7" y="37"/>
                  </a:moveTo>
                  <a:cubicBezTo>
                    <a:pt x="9" y="40"/>
                    <a:pt x="11" y="42"/>
                    <a:pt x="14" y="43"/>
                  </a:cubicBezTo>
                  <a:cubicBezTo>
                    <a:pt x="14" y="43"/>
                    <a:pt x="15" y="43"/>
                    <a:pt x="15" y="44"/>
                  </a:cubicBezTo>
                  <a:cubicBezTo>
                    <a:pt x="16" y="43"/>
                    <a:pt x="16" y="44"/>
                    <a:pt x="17" y="43"/>
                  </a:cubicBezTo>
                  <a:cubicBezTo>
                    <a:pt x="18" y="42"/>
                    <a:pt x="17" y="42"/>
                    <a:pt x="17" y="42"/>
                  </a:cubicBezTo>
                  <a:cubicBezTo>
                    <a:pt x="20" y="41"/>
                    <a:pt x="23" y="40"/>
                    <a:pt x="26" y="40"/>
                  </a:cubicBezTo>
                  <a:cubicBezTo>
                    <a:pt x="20" y="33"/>
                    <a:pt x="26" y="25"/>
                    <a:pt x="24" y="16"/>
                  </a:cubicBezTo>
                  <a:cubicBezTo>
                    <a:pt x="24" y="14"/>
                    <a:pt x="23" y="12"/>
                    <a:pt x="22" y="10"/>
                  </a:cubicBezTo>
                  <a:cubicBezTo>
                    <a:pt x="20" y="7"/>
                    <a:pt x="18" y="5"/>
                    <a:pt x="15" y="3"/>
                  </a:cubicBezTo>
                  <a:cubicBezTo>
                    <a:pt x="12" y="1"/>
                    <a:pt x="8" y="0"/>
                    <a:pt x="5" y="0"/>
                  </a:cubicBezTo>
                  <a:cubicBezTo>
                    <a:pt x="4" y="0"/>
                    <a:pt x="4" y="0"/>
                    <a:pt x="3" y="0"/>
                  </a:cubicBezTo>
                  <a:cubicBezTo>
                    <a:pt x="1" y="5"/>
                    <a:pt x="0" y="10"/>
                    <a:pt x="0" y="15"/>
                  </a:cubicBezTo>
                  <a:cubicBezTo>
                    <a:pt x="0" y="22"/>
                    <a:pt x="2" y="29"/>
                    <a:pt x="5" y="35"/>
                  </a:cubicBezTo>
                  <a:cubicBezTo>
                    <a:pt x="6" y="36"/>
                    <a:pt x="6" y="37"/>
                    <a:pt x="7"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 name="Google Shape;1024;p29">
              <a:extLst>
                <a:ext uri="{FF2B5EF4-FFF2-40B4-BE49-F238E27FC236}">
                  <a16:creationId xmlns:a16="http://schemas.microsoft.com/office/drawing/2014/main" id="{AE27E3D9-8AFA-5982-63F3-803B68BE44A8}"/>
                </a:ext>
              </a:extLst>
            </p:cNvPr>
            <p:cNvSpPr/>
            <p:nvPr/>
          </p:nvSpPr>
          <p:spPr>
            <a:xfrm>
              <a:off x="1323725" y="-636335"/>
              <a:ext cx="10080" cy="11520"/>
            </a:xfrm>
            <a:custGeom>
              <a:avLst/>
              <a:gdLst/>
              <a:ahLst/>
              <a:cxnLst/>
              <a:rect l="l" t="t" r="r" b="b"/>
              <a:pathLst>
                <a:path w="28" h="32" extrusionOk="0">
                  <a:moveTo>
                    <a:pt x="0" y="16"/>
                  </a:moveTo>
                  <a:lnTo>
                    <a:pt x="1" y="20"/>
                  </a:lnTo>
                  <a:cubicBezTo>
                    <a:pt x="2" y="21"/>
                    <a:pt x="2" y="22"/>
                    <a:pt x="3" y="23"/>
                  </a:cubicBezTo>
                  <a:cubicBezTo>
                    <a:pt x="4" y="26"/>
                    <a:pt x="6" y="28"/>
                    <a:pt x="9" y="29"/>
                  </a:cubicBezTo>
                  <a:cubicBezTo>
                    <a:pt x="10" y="30"/>
                    <a:pt x="11" y="30"/>
                    <a:pt x="12" y="31"/>
                  </a:cubicBezTo>
                  <a:cubicBezTo>
                    <a:pt x="16" y="30"/>
                    <a:pt x="20" y="29"/>
                    <a:pt x="24" y="29"/>
                  </a:cubicBezTo>
                  <a:lnTo>
                    <a:pt x="25" y="28"/>
                  </a:lnTo>
                  <a:cubicBezTo>
                    <a:pt x="27" y="26"/>
                    <a:pt x="26" y="24"/>
                    <a:pt x="27" y="22"/>
                  </a:cubicBezTo>
                  <a:cubicBezTo>
                    <a:pt x="27" y="20"/>
                    <a:pt x="27" y="18"/>
                    <a:pt x="27" y="17"/>
                  </a:cubicBezTo>
                  <a:cubicBezTo>
                    <a:pt x="27" y="13"/>
                    <a:pt x="26" y="9"/>
                    <a:pt x="25" y="6"/>
                  </a:cubicBezTo>
                  <a:cubicBezTo>
                    <a:pt x="19" y="5"/>
                    <a:pt x="13" y="3"/>
                    <a:pt x="7" y="0"/>
                  </a:cubicBezTo>
                  <a:cubicBezTo>
                    <a:pt x="5" y="1"/>
                    <a:pt x="3" y="3"/>
                    <a:pt x="2" y="5"/>
                  </a:cubicBezTo>
                  <a:cubicBezTo>
                    <a:pt x="1" y="7"/>
                    <a:pt x="0" y="10"/>
                    <a:pt x="0" y="13"/>
                  </a:cubicBezTo>
                  <a:cubicBezTo>
                    <a:pt x="0" y="14"/>
                    <a:pt x="0" y="15"/>
                    <a:pt x="0"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29">
              <a:extLst>
                <a:ext uri="{FF2B5EF4-FFF2-40B4-BE49-F238E27FC236}">
                  <a16:creationId xmlns:a16="http://schemas.microsoft.com/office/drawing/2014/main" id="{2F3AB9AA-5034-C3FE-7F26-71BB212249A1}"/>
                </a:ext>
              </a:extLst>
            </p:cNvPr>
            <p:cNvSpPr/>
            <p:nvPr/>
          </p:nvSpPr>
          <p:spPr>
            <a:xfrm>
              <a:off x="1327685" y="-625895"/>
              <a:ext cx="4680" cy="1440"/>
            </a:xfrm>
            <a:custGeom>
              <a:avLst/>
              <a:gdLst/>
              <a:ahLst/>
              <a:cxnLst/>
              <a:rect l="l" t="t" r="r" b="b"/>
              <a:pathLst>
                <a:path w="13" h="4" extrusionOk="0">
                  <a:moveTo>
                    <a:pt x="12" y="0"/>
                  </a:moveTo>
                  <a:cubicBezTo>
                    <a:pt x="8" y="1"/>
                    <a:pt x="4" y="1"/>
                    <a:pt x="0" y="2"/>
                  </a:cubicBezTo>
                  <a:cubicBezTo>
                    <a:pt x="2" y="3"/>
                    <a:pt x="3" y="3"/>
                    <a:pt x="5" y="3"/>
                  </a:cubicBezTo>
                  <a:cubicBezTo>
                    <a:pt x="7" y="3"/>
                    <a:pt x="9" y="2"/>
                    <a:pt x="11" y="1"/>
                  </a:cubicBezTo>
                  <a:cubicBezTo>
                    <a:pt x="12" y="1"/>
                    <a:pt x="12" y="1"/>
                    <a:pt x="1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29">
              <a:extLst>
                <a:ext uri="{FF2B5EF4-FFF2-40B4-BE49-F238E27FC236}">
                  <a16:creationId xmlns:a16="http://schemas.microsoft.com/office/drawing/2014/main" id="{074A56DA-B5E0-40F3-D3F7-5E51A9C0221E}"/>
                </a:ext>
              </a:extLst>
            </p:cNvPr>
            <p:cNvSpPr/>
            <p:nvPr/>
          </p:nvSpPr>
          <p:spPr>
            <a:xfrm>
              <a:off x="1326245" y="-638135"/>
              <a:ext cx="6840" cy="4320"/>
            </a:xfrm>
            <a:custGeom>
              <a:avLst/>
              <a:gdLst/>
              <a:ahLst/>
              <a:cxnLst/>
              <a:rect l="l" t="t" r="r" b="b"/>
              <a:pathLst>
                <a:path w="19" h="12" extrusionOk="0">
                  <a:moveTo>
                    <a:pt x="0" y="5"/>
                  </a:moveTo>
                  <a:cubicBezTo>
                    <a:pt x="6" y="8"/>
                    <a:pt x="12" y="10"/>
                    <a:pt x="18" y="11"/>
                  </a:cubicBezTo>
                  <a:cubicBezTo>
                    <a:pt x="18" y="10"/>
                    <a:pt x="18" y="8"/>
                    <a:pt x="17" y="7"/>
                  </a:cubicBezTo>
                  <a:cubicBezTo>
                    <a:pt x="15" y="5"/>
                    <a:pt x="14" y="3"/>
                    <a:pt x="12" y="2"/>
                  </a:cubicBezTo>
                  <a:lnTo>
                    <a:pt x="12" y="0"/>
                  </a:lnTo>
                  <a:cubicBezTo>
                    <a:pt x="9" y="0"/>
                    <a:pt x="6" y="2"/>
                    <a:pt x="3" y="3"/>
                  </a:cubicBezTo>
                  <a:cubicBezTo>
                    <a:pt x="2" y="3"/>
                    <a:pt x="2" y="4"/>
                    <a:pt x="1" y="4"/>
                  </a:cubicBezTo>
                  <a:cubicBezTo>
                    <a:pt x="1" y="4"/>
                    <a:pt x="0" y="4"/>
                    <a:pt x="0"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29">
              <a:extLst>
                <a:ext uri="{FF2B5EF4-FFF2-40B4-BE49-F238E27FC236}">
                  <a16:creationId xmlns:a16="http://schemas.microsoft.com/office/drawing/2014/main" id="{32AC1B5C-3B19-B7E9-5A6A-E1796F36391E}"/>
                </a:ext>
              </a:extLst>
            </p:cNvPr>
            <p:cNvSpPr/>
            <p:nvPr/>
          </p:nvSpPr>
          <p:spPr>
            <a:xfrm>
              <a:off x="1375565" y="-671975"/>
              <a:ext cx="44280" cy="9360"/>
            </a:xfrm>
            <a:custGeom>
              <a:avLst/>
              <a:gdLst/>
              <a:ahLst/>
              <a:cxnLst/>
              <a:rect l="l" t="t" r="r" b="b"/>
              <a:pathLst>
                <a:path w="123" h="26" extrusionOk="0">
                  <a:moveTo>
                    <a:pt x="46" y="1"/>
                  </a:moveTo>
                  <a:cubicBezTo>
                    <a:pt x="45" y="1"/>
                    <a:pt x="43" y="1"/>
                    <a:pt x="42" y="1"/>
                  </a:cubicBezTo>
                  <a:cubicBezTo>
                    <a:pt x="36" y="1"/>
                    <a:pt x="30" y="2"/>
                    <a:pt x="25" y="4"/>
                  </a:cubicBezTo>
                  <a:cubicBezTo>
                    <a:pt x="24" y="4"/>
                    <a:pt x="23" y="4"/>
                    <a:pt x="22" y="5"/>
                  </a:cubicBezTo>
                  <a:cubicBezTo>
                    <a:pt x="18" y="8"/>
                    <a:pt x="13" y="9"/>
                    <a:pt x="9" y="10"/>
                  </a:cubicBezTo>
                  <a:cubicBezTo>
                    <a:pt x="3" y="10"/>
                    <a:pt x="0" y="20"/>
                    <a:pt x="7" y="22"/>
                  </a:cubicBezTo>
                  <a:cubicBezTo>
                    <a:pt x="23" y="25"/>
                    <a:pt x="37" y="22"/>
                    <a:pt x="54" y="23"/>
                  </a:cubicBezTo>
                  <a:cubicBezTo>
                    <a:pt x="67" y="24"/>
                    <a:pt x="80" y="25"/>
                    <a:pt x="93" y="25"/>
                  </a:cubicBezTo>
                  <a:cubicBezTo>
                    <a:pt x="100" y="25"/>
                    <a:pt x="107" y="25"/>
                    <a:pt x="114" y="24"/>
                  </a:cubicBezTo>
                  <a:cubicBezTo>
                    <a:pt x="115" y="25"/>
                    <a:pt x="116" y="25"/>
                    <a:pt x="117" y="25"/>
                  </a:cubicBezTo>
                  <a:cubicBezTo>
                    <a:pt x="117" y="25"/>
                    <a:pt x="118" y="25"/>
                    <a:pt x="119" y="24"/>
                  </a:cubicBezTo>
                  <a:cubicBezTo>
                    <a:pt x="120" y="18"/>
                    <a:pt x="121" y="11"/>
                    <a:pt x="122" y="4"/>
                  </a:cubicBezTo>
                  <a:cubicBezTo>
                    <a:pt x="121" y="3"/>
                    <a:pt x="120" y="2"/>
                    <a:pt x="119" y="2"/>
                  </a:cubicBezTo>
                  <a:cubicBezTo>
                    <a:pt x="117" y="1"/>
                    <a:pt x="115" y="0"/>
                    <a:pt x="113" y="0"/>
                  </a:cubicBezTo>
                  <a:lnTo>
                    <a:pt x="112" y="0"/>
                  </a:lnTo>
                  <a:lnTo>
                    <a:pt x="46"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29">
              <a:extLst>
                <a:ext uri="{FF2B5EF4-FFF2-40B4-BE49-F238E27FC236}">
                  <a16:creationId xmlns:a16="http://schemas.microsoft.com/office/drawing/2014/main" id="{6F0FEC4E-ACDD-DB8C-E6DA-9B1FA651ABBA}"/>
                </a:ext>
              </a:extLst>
            </p:cNvPr>
            <p:cNvSpPr/>
            <p:nvPr/>
          </p:nvSpPr>
          <p:spPr>
            <a:xfrm>
              <a:off x="1418405" y="-670895"/>
              <a:ext cx="2880" cy="7920"/>
            </a:xfrm>
            <a:custGeom>
              <a:avLst/>
              <a:gdLst/>
              <a:ahLst/>
              <a:cxnLst/>
              <a:rect l="l" t="t" r="r" b="b"/>
              <a:pathLst>
                <a:path w="8" h="22" extrusionOk="0">
                  <a:moveTo>
                    <a:pt x="2" y="0"/>
                  </a:moveTo>
                  <a:cubicBezTo>
                    <a:pt x="2" y="7"/>
                    <a:pt x="1" y="14"/>
                    <a:pt x="0" y="21"/>
                  </a:cubicBezTo>
                  <a:cubicBezTo>
                    <a:pt x="2" y="20"/>
                    <a:pt x="4" y="18"/>
                    <a:pt x="5" y="16"/>
                  </a:cubicBezTo>
                  <a:cubicBezTo>
                    <a:pt x="6" y="14"/>
                    <a:pt x="7" y="12"/>
                    <a:pt x="7" y="10"/>
                  </a:cubicBezTo>
                  <a:cubicBezTo>
                    <a:pt x="7" y="8"/>
                    <a:pt x="6" y="5"/>
                    <a:pt x="5" y="3"/>
                  </a:cubicBezTo>
                  <a:cubicBezTo>
                    <a:pt x="4" y="2"/>
                    <a:pt x="3" y="1"/>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29">
              <a:extLst>
                <a:ext uri="{FF2B5EF4-FFF2-40B4-BE49-F238E27FC236}">
                  <a16:creationId xmlns:a16="http://schemas.microsoft.com/office/drawing/2014/main" id="{ED8828B1-898B-E4D3-4C6E-453D1607E434}"/>
                </a:ext>
              </a:extLst>
            </p:cNvPr>
            <p:cNvSpPr/>
            <p:nvPr/>
          </p:nvSpPr>
          <p:spPr>
            <a:xfrm>
              <a:off x="1427765" y="-683495"/>
              <a:ext cx="1080" cy="2520"/>
            </a:xfrm>
            <a:custGeom>
              <a:avLst/>
              <a:gdLst/>
              <a:ahLst/>
              <a:cxnLst/>
              <a:rect l="l" t="t" r="r" b="b"/>
              <a:pathLst>
                <a:path w="3" h="7" extrusionOk="0">
                  <a:moveTo>
                    <a:pt x="0" y="6"/>
                  </a:moveTo>
                  <a:lnTo>
                    <a:pt x="1" y="5"/>
                  </a:lnTo>
                  <a:cubicBezTo>
                    <a:pt x="2" y="4"/>
                    <a:pt x="2" y="2"/>
                    <a:pt x="2" y="0"/>
                  </a:cubicBezTo>
                  <a:lnTo>
                    <a:pt x="1" y="0"/>
                  </a:lnTo>
                  <a:lnTo>
                    <a:pt x="0"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29">
              <a:extLst>
                <a:ext uri="{FF2B5EF4-FFF2-40B4-BE49-F238E27FC236}">
                  <a16:creationId xmlns:a16="http://schemas.microsoft.com/office/drawing/2014/main" id="{8A31844C-A4A8-F7A8-1478-BA2869ECE68C}"/>
                </a:ext>
              </a:extLst>
            </p:cNvPr>
            <p:cNvSpPr/>
            <p:nvPr/>
          </p:nvSpPr>
          <p:spPr>
            <a:xfrm>
              <a:off x="1398965" y="-687815"/>
              <a:ext cx="22320" cy="6840"/>
            </a:xfrm>
            <a:custGeom>
              <a:avLst/>
              <a:gdLst/>
              <a:ahLst/>
              <a:cxnLst/>
              <a:rect l="l" t="t" r="r" b="b"/>
              <a:pathLst>
                <a:path w="62" h="19" extrusionOk="0">
                  <a:moveTo>
                    <a:pt x="61" y="0"/>
                  </a:moveTo>
                  <a:cubicBezTo>
                    <a:pt x="57" y="0"/>
                    <a:pt x="52" y="0"/>
                    <a:pt x="48" y="0"/>
                  </a:cubicBezTo>
                  <a:cubicBezTo>
                    <a:pt x="43" y="0"/>
                    <a:pt x="40" y="0"/>
                    <a:pt x="36" y="0"/>
                  </a:cubicBezTo>
                  <a:cubicBezTo>
                    <a:pt x="26" y="0"/>
                    <a:pt x="15" y="0"/>
                    <a:pt x="4" y="0"/>
                  </a:cubicBezTo>
                  <a:cubicBezTo>
                    <a:pt x="0" y="0"/>
                    <a:pt x="0" y="7"/>
                    <a:pt x="4" y="8"/>
                  </a:cubicBezTo>
                  <a:cubicBezTo>
                    <a:pt x="13" y="9"/>
                    <a:pt x="22" y="13"/>
                    <a:pt x="31" y="15"/>
                  </a:cubicBezTo>
                  <a:cubicBezTo>
                    <a:pt x="40" y="15"/>
                    <a:pt x="49" y="16"/>
                    <a:pt x="57" y="18"/>
                  </a:cubicBezTo>
                  <a:lnTo>
                    <a:pt x="60" y="18"/>
                  </a:lnTo>
                  <a:cubicBezTo>
                    <a:pt x="60" y="13"/>
                    <a:pt x="60" y="8"/>
                    <a:pt x="61" y="4"/>
                  </a:cubicBezTo>
                  <a:cubicBezTo>
                    <a:pt x="61" y="3"/>
                    <a:pt x="61" y="2"/>
                    <a:pt x="61" y="1"/>
                  </a:cubicBezTo>
                  <a:lnTo>
                    <a:pt x="6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29">
              <a:extLst>
                <a:ext uri="{FF2B5EF4-FFF2-40B4-BE49-F238E27FC236}">
                  <a16:creationId xmlns:a16="http://schemas.microsoft.com/office/drawing/2014/main" id="{1C09CFA6-9937-D0A5-05F1-9F462B80D698}"/>
                </a:ext>
              </a:extLst>
            </p:cNvPr>
            <p:cNvSpPr/>
            <p:nvPr/>
          </p:nvSpPr>
          <p:spPr>
            <a:xfrm>
              <a:off x="1428125" y="-684935"/>
              <a:ext cx="720" cy="1800"/>
            </a:xfrm>
            <a:custGeom>
              <a:avLst/>
              <a:gdLst/>
              <a:ahLst/>
              <a:cxnLst/>
              <a:rect l="l" t="t" r="r" b="b"/>
              <a:pathLst>
                <a:path w="2" h="5" extrusionOk="0">
                  <a:moveTo>
                    <a:pt x="0" y="0"/>
                  </a:moveTo>
                  <a:lnTo>
                    <a:pt x="0" y="4"/>
                  </a:lnTo>
                  <a:lnTo>
                    <a:pt x="1" y="4"/>
                  </a:lnTo>
                  <a:cubicBezTo>
                    <a:pt x="1" y="2"/>
                    <a:pt x="1" y="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29">
              <a:extLst>
                <a:ext uri="{FF2B5EF4-FFF2-40B4-BE49-F238E27FC236}">
                  <a16:creationId xmlns:a16="http://schemas.microsoft.com/office/drawing/2014/main" id="{51ECBF96-991A-142E-D75C-324646E98212}"/>
                </a:ext>
              </a:extLst>
            </p:cNvPr>
            <p:cNvSpPr/>
            <p:nvPr/>
          </p:nvSpPr>
          <p:spPr>
            <a:xfrm>
              <a:off x="1420565" y="-687815"/>
              <a:ext cx="720" cy="1800"/>
            </a:xfrm>
            <a:custGeom>
              <a:avLst/>
              <a:gdLst/>
              <a:ahLst/>
              <a:cxnLst/>
              <a:rect l="l" t="t" r="r" b="b"/>
              <a:pathLst>
                <a:path w="2" h="5" extrusionOk="0">
                  <a:moveTo>
                    <a:pt x="1" y="0"/>
                  </a:moveTo>
                  <a:cubicBezTo>
                    <a:pt x="0" y="1"/>
                    <a:pt x="0" y="2"/>
                    <a:pt x="0" y="2"/>
                  </a:cubicBezTo>
                  <a:cubicBezTo>
                    <a:pt x="0" y="3"/>
                    <a:pt x="0" y="4"/>
                    <a:pt x="1" y="4"/>
                  </a:cubicBezTo>
                  <a:cubicBezTo>
                    <a:pt x="1" y="3"/>
                    <a:pt x="1" y="2"/>
                    <a:pt x="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29">
              <a:extLst>
                <a:ext uri="{FF2B5EF4-FFF2-40B4-BE49-F238E27FC236}">
                  <a16:creationId xmlns:a16="http://schemas.microsoft.com/office/drawing/2014/main" id="{2A233B70-6E78-CB57-075E-3288464C827A}"/>
                </a:ext>
              </a:extLst>
            </p:cNvPr>
            <p:cNvSpPr/>
            <p:nvPr/>
          </p:nvSpPr>
          <p:spPr>
            <a:xfrm>
              <a:off x="1420205" y="-686375"/>
              <a:ext cx="7920" cy="6840"/>
            </a:xfrm>
            <a:custGeom>
              <a:avLst/>
              <a:gdLst/>
              <a:ahLst/>
              <a:cxnLst/>
              <a:rect l="l" t="t" r="r" b="b"/>
              <a:pathLst>
                <a:path w="22" h="19" extrusionOk="0">
                  <a:moveTo>
                    <a:pt x="10" y="7"/>
                  </a:moveTo>
                  <a:cubicBezTo>
                    <a:pt x="8" y="7"/>
                    <a:pt x="7" y="7"/>
                    <a:pt x="5" y="6"/>
                  </a:cubicBezTo>
                  <a:cubicBezTo>
                    <a:pt x="3" y="5"/>
                    <a:pt x="3" y="5"/>
                    <a:pt x="2" y="3"/>
                  </a:cubicBezTo>
                  <a:cubicBezTo>
                    <a:pt x="2" y="2"/>
                    <a:pt x="1" y="1"/>
                    <a:pt x="1" y="0"/>
                  </a:cubicBezTo>
                  <a:cubicBezTo>
                    <a:pt x="1" y="5"/>
                    <a:pt x="1" y="10"/>
                    <a:pt x="0" y="15"/>
                  </a:cubicBezTo>
                  <a:cubicBezTo>
                    <a:pt x="3" y="16"/>
                    <a:pt x="7" y="17"/>
                    <a:pt x="11" y="18"/>
                  </a:cubicBezTo>
                  <a:cubicBezTo>
                    <a:pt x="11" y="18"/>
                    <a:pt x="12" y="18"/>
                    <a:pt x="13" y="18"/>
                  </a:cubicBezTo>
                  <a:cubicBezTo>
                    <a:pt x="14" y="18"/>
                    <a:pt x="16" y="18"/>
                    <a:pt x="18" y="17"/>
                  </a:cubicBezTo>
                  <a:cubicBezTo>
                    <a:pt x="19" y="16"/>
                    <a:pt x="20" y="15"/>
                    <a:pt x="21" y="14"/>
                  </a:cubicBezTo>
                  <a:lnTo>
                    <a:pt x="21" y="8"/>
                  </a:lnTo>
                  <a:lnTo>
                    <a:pt x="10"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29">
              <a:extLst>
                <a:ext uri="{FF2B5EF4-FFF2-40B4-BE49-F238E27FC236}">
                  <a16:creationId xmlns:a16="http://schemas.microsoft.com/office/drawing/2014/main" id="{4861F780-0E85-9848-CBFF-CA03EEAEF368}"/>
                </a:ext>
              </a:extLst>
            </p:cNvPr>
            <p:cNvSpPr/>
            <p:nvPr/>
          </p:nvSpPr>
          <p:spPr>
            <a:xfrm>
              <a:off x="1420925" y="-687815"/>
              <a:ext cx="7560" cy="4320"/>
            </a:xfrm>
            <a:custGeom>
              <a:avLst/>
              <a:gdLst/>
              <a:ahLst/>
              <a:cxnLst/>
              <a:rect l="l" t="t" r="r" b="b"/>
              <a:pathLst>
                <a:path w="21" h="12" extrusionOk="0">
                  <a:moveTo>
                    <a:pt x="14" y="3"/>
                  </a:moveTo>
                  <a:cubicBezTo>
                    <a:pt x="9" y="1"/>
                    <a:pt x="4" y="1"/>
                    <a:pt x="0" y="0"/>
                  </a:cubicBezTo>
                  <a:cubicBezTo>
                    <a:pt x="0" y="2"/>
                    <a:pt x="0" y="3"/>
                    <a:pt x="0" y="4"/>
                  </a:cubicBezTo>
                  <a:cubicBezTo>
                    <a:pt x="0" y="5"/>
                    <a:pt x="0" y="6"/>
                    <a:pt x="1" y="7"/>
                  </a:cubicBezTo>
                  <a:cubicBezTo>
                    <a:pt x="2" y="9"/>
                    <a:pt x="3" y="9"/>
                    <a:pt x="4" y="10"/>
                  </a:cubicBezTo>
                  <a:cubicBezTo>
                    <a:pt x="5" y="11"/>
                    <a:pt x="7" y="11"/>
                    <a:pt x="8" y="11"/>
                  </a:cubicBezTo>
                  <a:lnTo>
                    <a:pt x="9" y="11"/>
                  </a:lnTo>
                  <a:lnTo>
                    <a:pt x="20" y="11"/>
                  </a:lnTo>
                  <a:lnTo>
                    <a:pt x="20" y="8"/>
                  </a:lnTo>
                  <a:lnTo>
                    <a:pt x="20" y="7"/>
                  </a:lnTo>
                  <a:cubicBezTo>
                    <a:pt x="19" y="6"/>
                    <a:pt x="18" y="5"/>
                    <a:pt x="16" y="4"/>
                  </a:cubicBezTo>
                  <a:cubicBezTo>
                    <a:pt x="15" y="4"/>
                    <a:pt x="15" y="3"/>
                    <a:pt x="14"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29">
              <a:extLst>
                <a:ext uri="{FF2B5EF4-FFF2-40B4-BE49-F238E27FC236}">
                  <a16:creationId xmlns:a16="http://schemas.microsoft.com/office/drawing/2014/main" id="{4F2D7B4E-4DCF-DA43-49D5-7A77A64CD183}"/>
                </a:ext>
              </a:extLst>
            </p:cNvPr>
            <p:cNvSpPr/>
            <p:nvPr/>
          </p:nvSpPr>
          <p:spPr>
            <a:xfrm>
              <a:off x="1366205" y="-708335"/>
              <a:ext cx="55440" cy="11520"/>
            </a:xfrm>
            <a:custGeom>
              <a:avLst/>
              <a:gdLst/>
              <a:ahLst/>
              <a:cxnLst/>
              <a:rect l="l" t="t" r="r" b="b"/>
              <a:pathLst>
                <a:path w="154" h="32" extrusionOk="0">
                  <a:moveTo>
                    <a:pt x="75" y="7"/>
                  </a:moveTo>
                  <a:cubicBezTo>
                    <a:pt x="51" y="4"/>
                    <a:pt x="27" y="1"/>
                    <a:pt x="3" y="0"/>
                  </a:cubicBezTo>
                  <a:lnTo>
                    <a:pt x="2" y="0"/>
                  </a:lnTo>
                  <a:cubicBezTo>
                    <a:pt x="2" y="1"/>
                    <a:pt x="2" y="1"/>
                    <a:pt x="1" y="2"/>
                  </a:cubicBezTo>
                  <a:cubicBezTo>
                    <a:pt x="0" y="3"/>
                    <a:pt x="0" y="3"/>
                    <a:pt x="0" y="4"/>
                  </a:cubicBezTo>
                  <a:cubicBezTo>
                    <a:pt x="0" y="4"/>
                    <a:pt x="0" y="5"/>
                    <a:pt x="1" y="6"/>
                  </a:cubicBezTo>
                  <a:lnTo>
                    <a:pt x="2" y="7"/>
                  </a:lnTo>
                  <a:lnTo>
                    <a:pt x="3" y="7"/>
                  </a:lnTo>
                  <a:cubicBezTo>
                    <a:pt x="30" y="15"/>
                    <a:pt x="56" y="21"/>
                    <a:pt x="84" y="25"/>
                  </a:cubicBezTo>
                  <a:cubicBezTo>
                    <a:pt x="108" y="26"/>
                    <a:pt x="130" y="30"/>
                    <a:pt x="153" y="31"/>
                  </a:cubicBezTo>
                  <a:lnTo>
                    <a:pt x="153" y="11"/>
                  </a:lnTo>
                  <a:cubicBezTo>
                    <a:pt x="127" y="11"/>
                    <a:pt x="101" y="9"/>
                    <a:pt x="75"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29">
              <a:extLst>
                <a:ext uri="{FF2B5EF4-FFF2-40B4-BE49-F238E27FC236}">
                  <a16:creationId xmlns:a16="http://schemas.microsoft.com/office/drawing/2014/main" id="{2AC10514-2C90-0AD7-4031-4AF3828B881A}"/>
                </a:ext>
              </a:extLst>
            </p:cNvPr>
            <p:cNvSpPr/>
            <p:nvPr/>
          </p:nvSpPr>
          <p:spPr>
            <a:xfrm>
              <a:off x="1421645" y="-704375"/>
              <a:ext cx="3600" cy="7560"/>
            </a:xfrm>
            <a:custGeom>
              <a:avLst/>
              <a:gdLst/>
              <a:ahLst/>
              <a:cxnLst/>
              <a:rect l="l" t="t" r="r" b="b"/>
              <a:pathLst>
                <a:path w="10" h="21" extrusionOk="0">
                  <a:moveTo>
                    <a:pt x="9" y="19"/>
                  </a:moveTo>
                  <a:cubicBezTo>
                    <a:pt x="8" y="13"/>
                    <a:pt x="7" y="7"/>
                    <a:pt x="6" y="0"/>
                  </a:cubicBezTo>
                  <a:lnTo>
                    <a:pt x="0" y="0"/>
                  </a:lnTo>
                  <a:lnTo>
                    <a:pt x="0" y="19"/>
                  </a:lnTo>
                  <a:lnTo>
                    <a:pt x="6" y="19"/>
                  </a:lnTo>
                  <a:cubicBezTo>
                    <a:pt x="7" y="20"/>
                    <a:pt x="7" y="20"/>
                    <a:pt x="8" y="20"/>
                  </a:cubicBezTo>
                  <a:cubicBezTo>
                    <a:pt x="8" y="20"/>
                    <a:pt x="9" y="20"/>
                    <a:pt x="9"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29">
              <a:extLst>
                <a:ext uri="{FF2B5EF4-FFF2-40B4-BE49-F238E27FC236}">
                  <a16:creationId xmlns:a16="http://schemas.microsoft.com/office/drawing/2014/main" id="{E2869A15-BAD3-CDA9-1D59-4AB30D4DB0D8}"/>
                </a:ext>
              </a:extLst>
            </p:cNvPr>
            <p:cNvSpPr/>
            <p:nvPr/>
          </p:nvSpPr>
          <p:spPr>
            <a:xfrm>
              <a:off x="1390685" y="-719135"/>
              <a:ext cx="31320" cy="10080"/>
            </a:xfrm>
            <a:custGeom>
              <a:avLst/>
              <a:gdLst/>
              <a:ahLst/>
              <a:cxnLst/>
              <a:rect l="l" t="t" r="r" b="b"/>
              <a:pathLst>
                <a:path w="87" h="28" extrusionOk="0">
                  <a:moveTo>
                    <a:pt x="58" y="1"/>
                  </a:moveTo>
                  <a:cubicBezTo>
                    <a:pt x="54" y="1"/>
                    <a:pt x="49" y="0"/>
                    <a:pt x="45" y="0"/>
                  </a:cubicBezTo>
                  <a:cubicBezTo>
                    <a:pt x="32" y="0"/>
                    <a:pt x="19" y="2"/>
                    <a:pt x="7" y="4"/>
                  </a:cubicBezTo>
                  <a:cubicBezTo>
                    <a:pt x="6" y="4"/>
                    <a:pt x="5" y="5"/>
                    <a:pt x="4" y="5"/>
                  </a:cubicBezTo>
                  <a:cubicBezTo>
                    <a:pt x="3" y="6"/>
                    <a:pt x="2" y="6"/>
                    <a:pt x="1" y="7"/>
                  </a:cubicBezTo>
                  <a:cubicBezTo>
                    <a:pt x="0" y="8"/>
                    <a:pt x="0" y="9"/>
                    <a:pt x="0" y="11"/>
                  </a:cubicBezTo>
                  <a:cubicBezTo>
                    <a:pt x="0" y="12"/>
                    <a:pt x="0" y="13"/>
                    <a:pt x="1" y="14"/>
                  </a:cubicBezTo>
                  <a:cubicBezTo>
                    <a:pt x="2" y="15"/>
                    <a:pt x="3" y="15"/>
                    <a:pt x="4" y="16"/>
                  </a:cubicBezTo>
                  <a:cubicBezTo>
                    <a:pt x="5" y="17"/>
                    <a:pt x="6" y="17"/>
                    <a:pt x="7" y="17"/>
                  </a:cubicBezTo>
                  <a:cubicBezTo>
                    <a:pt x="25" y="18"/>
                    <a:pt x="44" y="20"/>
                    <a:pt x="62" y="24"/>
                  </a:cubicBezTo>
                  <a:cubicBezTo>
                    <a:pt x="69" y="26"/>
                    <a:pt x="75" y="27"/>
                    <a:pt x="81" y="27"/>
                  </a:cubicBezTo>
                  <a:cubicBezTo>
                    <a:pt x="83" y="27"/>
                    <a:pt x="84" y="27"/>
                    <a:pt x="86" y="27"/>
                  </a:cubicBezTo>
                  <a:lnTo>
                    <a:pt x="86" y="3"/>
                  </a:lnTo>
                  <a:cubicBezTo>
                    <a:pt x="77" y="3"/>
                    <a:pt x="68" y="2"/>
                    <a:pt x="58"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29">
              <a:extLst>
                <a:ext uri="{FF2B5EF4-FFF2-40B4-BE49-F238E27FC236}">
                  <a16:creationId xmlns:a16="http://schemas.microsoft.com/office/drawing/2014/main" id="{2DE67B69-E8E0-392E-D6D0-32157CC93D97}"/>
                </a:ext>
              </a:extLst>
            </p:cNvPr>
            <p:cNvSpPr/>
            <p:nvPr/>
          </p:nvSpPr>
          <p:spPr>
            <a:xfrm>
              <a:off x="1422005" y="-718055"/>
              <a:ext cx="2160" cy="9000"/>
            </a:xfrm>
            <a:custGeom>
              <a:avLst/>
              <a:gdLst/>
              <a:ahLst/>
              <a:cxnLst/>
              <a:rect l="l" t="t" r="r" b="b"/>
              <a:pathLst>
                <a:path w="6" h="25" extrusionOk="0">
                  <a:moveTo>
                    <a:pt x="2" y="0"/>
                  </a:moveTo>
                  <a:lnTo>
                    <a:pt x="0" y="0"/>
                  </a:lnTo>
                  <a:lnTo>
                    <a:pt x="0" y="24"/>
                  </a:lnTo>
                  <a:lnTo>
                    <a:pt x="5" y="24"/>
                  </a:lnTo>
                  <a:cubicBezTo>
                    <a:pt x="3" y="16"/>
                    <a:pt x="3" y="8"/>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29">
              <a:extLst>
                <a:ext uri="{FF2B5EF4-FFF2-40B4-BE49-F238E27FC236}">
                  <a16:creationId xmlns:a16="http://schemas.microsoft.com/office/drawing/2014/main" id="{D9B26E2C-E04C-29F3-D8CD-4FD88CCCA2B7}"/>
                </a:ext>
              </a:extLst>
            </p:cNvPr>
            <p:cNvSpPr/>
            <p:nvPr/>
          </p:nvSpPr>
          <p:spPr>
            <a:xfrm>
              <a:off x="1406885" y="-729215"/>
              <a:ext cx="15480" cy="8280"/>
            </a:xfrm>
            <a:custGeom>
              <a:avLst/>
              <a:gdLst/>
              <a:ahLst/>
              <a:cxnLst/>
              <a:rect l="l" t="t" r="r" b="b"/>
              <a:pathLst>
                <a:path w="43" h="23" extrusionOk="0">
                  <a:moveTo>
                    <a:pt x="42" y="0"/>
                  </a:moveTo>
                  <a:cubicBezTo>
                    <a:pt x="39" y="0"/>
                    <a:pt x="36" y="0"/>
                    <a:pt x="33" y="0"/>
                  </a:cubicBezTo>
                  <a:cubicBezTo>
                    <a:pt x="24" y="0"/>
                    <a:pt x="14" y="1"/>
                    <a:pt x="5" y="4"/>
                  </a:cubicBezTo>
                  <a:cubicBezTo>
                    <a:pt x="4" y="4"/>
                    <a:pt x="4" y="4"/>
                    <a:pt x="3" y="5"/>
                  </a:cubicBezTo>
                  <a:cubicBezTo>
                    <a:pt x="2" y="5"/>
                    <a:pt x="2" y="6"/>
                    <a:pt x="1" y="7"/>
                  </a:cubicBezTo>
                  <a:cubicBezTo>
                    <a:pt x="0" y="8"/>
                    <a:pt x="0" y="9"/>
                    <a:pt x="0" y="11"/>
                  </a:cubicBezTo>
                  <a:cubicBezTo>
                    <a:pt x="0" y="12"/>
                    <a:pt x="0" y="13"/>
                    <a:pt x="1" y="14"/>
                  </a:cubicBezTo>
                  <a:cubicBezTo>
                    <a:pt x="2" y="15"/>
                    <a:pt x="2" y="16"/>
                    <a:pt x="3" y="17"/>
                  </a:cubicBezTo>
                  <a:cubicBezTo>
                    <a:pt x="4" y="17"/>
                    <a:pt x="4" y="17"/>
                    <a:pt x="5" y="18"/>
                  </a:cubicBezTo>
                  <a:cubicBezTo>
                    <a:pt x="16" y="21"/>
                    <a:pt x="28" y="22"/>
                    <a:pt x="40" y="22"/>
                  </a:cubicBezTo>
                  <a:cubicBezTo>
                    <a:pt x="41" y="22"/>
                    <a:pt x="41" y="22"/>
                    <a:pt x="42" y="22"/>
                  </a:cubicBezTo>
                  <a:cubicBezTo>
                    <a:pt x="42" y="15"/>
                    <a:pt x="42" y="7"/>
                    <a:pt x="4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29">
              <a:extLst>
                <a:ext uri="{FF2B5EF4-FFF2-40B4-BE49-F238E27FC236}">
                  <a16:creationId xmlns:a16="http://schemas.microsoft.com/office/drawing/2014/main" id="{AFD7B696-8DFC-789C-9D72-C0CD49E46F9F}"/>
                </a:ext>
              </a:extLst>
            </p:cNvPr>
            <p:cNvSpPr/>
            <p:nvPr/>
          </p:nvSpPr>
          <p:spPr>
            <a:xfrm>
              <a:off x="1422365" y="-729215"/>
              <a:ext cx="1080" cy="8280"/>
            </a:xfrm>
            <a:custGeom>
              <a:avLst/>
              <a:gdLst/>
              <a:ahLst/>
              <a:cxnLst/>
              <a:rect l="l" t="t" r="r" b="b"/>
              <a:pathLst>
                <a:path w="3" h="23" extrusionOk="0">
                  <a:moveTo>
                    <a:pt x="1" y="0"/>
                  </a:moveTo>
                  <a:lnTo>
                    <a:pt x="0" y="0"/>
                  </a:lnTo>
                  <a:cubicBezTo>
                    <a:pt x="0" y="8"/>
                    <a:pt x="0" y="15"/>
                    <a:pt x="0" y="22"/>
                  </a:cubicBezTo>
                  <a:lnTo>
                    <a:pt x="2" y="22"/>
                  </a:lnTo>
                  <a:cubicBezTo>
                    <a:pt x="1" y="15"/>
                    <a:pt x="1" y="8"/>
                    <a:pt x="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29">
              <a:extLst>
                <a:ext uri="{FF2B5EF4-FFF2-40B4-BE49-F238E27FC236}">
                  <a16:creationId xmlns:a16="http://schemas.microsoft.com/office/drawing/2014/main" id="{46706538-BA84-D9CF-2DBB-F5A95B0C60F4}"/>
                </a:ext>
              </a:extLst>
            </p:cNvPr>
            <p:cNvSpPr/>
            <p:nvPr/>
          </p:nvSpPr>
          <p:spPr>
            <a:xfrm>
              <a:off x="1442525" y="-753695"/>
              <a:ext cx="9720" cy="16200"/>
            </a:xfrm>
            <a:custGeom>
              <a:avLst/>
              <a:gdLst/>
              <a:ahLst/>
              <a:cxnLst/>
              <a:rect l="l" t="t" r="r" b="b"/>
              <a:pathLst>
                <a:path w="27" h="45" extrusionOk="0">
                  <a:moveTo>
                    <a:pt x="4" y="5"/>
                  </a:moveTo>
                  <a:cubicBezTo>
                    <a:pt x="1" y="12"/>
                    <a:pt x="0" y="20"/>
                    <a:pt x="0" y="28"/>
                  </a:cubicBezTo>
                  <a:cubicBezTo>
                    <a:pt x="0" y="29"/>
                    <a:pt x="0" y="30"/>
                    <a:pt x="0" y="32"/>
                  </a:cubicBezTo>
                  <a:cubicBezTo>
                    <a:pt x="0" y="34"/>
                    <a:pt x="0" y="35"/>
                    <a:pt x="1" y="37"/>
                  </a:cubicBezTo>
                  <a:cubicBezTo>
                    <a:pt x="3" y="39"/>
                    <a:pt x="4" y="41"/>
                    <a:pt x="6" y="42"/>
                  </a:cubicBezTo>
                  <a:cubicBezTo>
                    <a:pt x="8" y="43"/>
                    <a:pt x="10" y="44"/>
                    <a:pt x="13" y="44"/>
                  </a:cubicBezTo>
                  <a:cubicBezTo>
                    <a:pt x="15" y="43"/>
                    <a:pt x="17" y="43"/>
                    <a:pt x="19" y="42"/>
                  </a:cubicBezTo>
                  <a:cubicBezTo>
                    <a:pt x="21" y="41"/>
                    <a:pt x="23" y="39"/>
                    <a:pt x="24" y="37"/>
                  </a:cubicBezTo>
                  <a:cubicBezTo>
                    <a:pt x="26" y="35"/>
                    <a:pt x="25" y="33"/>
                    <a:pt x="25" y="31"/>
                  </a:cubicBezTo>
                  <a:cubicBezTo>
                    <a:pt x="25" y="30"/>
                    <a:pt x="25" y="30"/>
                    <a:pt x="25" y="30"/>
                  </a:cubicBezTo>
                  <a:cubicBezTo>
                    <a:pt x="25" y="28"/>
                    <a:pt x="26" y="27"/>
                    <a:pt x="26" y="25"/>
                  </a:cubicBezTo>
                  <a:cubicBezTo>
                    <a:pt x="26" y="19"/>
                    <a:pt x="24" y="12"/>
                    <a:pt x="22" y="6"/>
                  </a:cubicBezTo>
                  <a:lnTo>
                    <a:pt x="21" y="5"/>
                  </a:lnTo>
                  <a:cubicBezTo>
                    <a:pt x="19" y="3"/>
                    <a:pt x="20" y="2"/>
                    <a:pt x="18" y="1"/>
                  </a:cubicBezTo>
                  <a:cubicBezTo>
                    <a:pt x="17" y="0"/>
                    <a:pt x="15" y="0"/>
                    <a:pt x="13" y="0"/>
                  </a:cubicBezTo>
                  <a:cubicBezTo>
                    <a:pt x="12" y="0"/>
                    <a:pt x="10" y="0"/>
                    <a:pt x="8" y="1"/>
                  </a:cubicBezTo>
                  <a:cubicBezTo>
                    <a:pt x="7" y="2"/>
                    <a:pt x="5" y="3"/>
                    <a:pt x="4"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29">
              <a:extLst>
                <a:ext uri="{FF2B5EF4-FFF2-40B4-BE49-F238E27FC236}">
                  <a16:creationId xmlns:a16="http://schemas.microsoft.com/office/drawing/2014/main" id="{B51E61DF-C977-EB24-7A1E-6DAC9E065DC1}"/>
                </a:ext>
              </a:extLst>
            </p:cNvPr>
            <p:cNvSpPr/>
            <p:nvPr/>
          </p:nvSpPr>
          <p:spPr>
            <a:xfrm>
              <a:off x="1432085" y="-846215"/>
              <a:ext cx="14760" cy="70560"/>
            </a:xfrm>
            <a:custGeom>
              <a:avLst/>
              <a:gdLst/>
              <a:ahLst/>
              <a:cxnLst/>
              <a:rect l="l" t="t" r="r" b="b"/>
              <a:pathLst>
                <a:path w="41" h="196" extrusionOk="0">
                  <a:moveTo>
                    <a:pt x="0" y="6"/>
                  </a:moveTo>
                  <a:cubicBezTo>
                    <a:pt x="4" y="32"/>
                    <a:pt x="8" y="58"/>
                    <a:pt x="11" y="85"/>
                  </a:cubicBezTo>
                  <a:cubicBezTo>
                    <a:pt x="16" y="121"/>
                    <a:pt x="19" y="157"/>
                    <a:pt x="28" y="192"/>
                  </a:cubicBezTo>
                  <a:cubicBezTo>
                    <a:pt x="28" y="195"/>
                    <a:pt x="32" y="194"/>
                    <a:pt x="32" y="192"/>
                  </a:cubicBezTo>
                  <a:cubicBezTo>
                    <a:pt x="38" y="171"/>
                    <a:pt x="40" y="149"/>
                    <a:pt x="40" y="127"/>
                  </a:cubicBezTo>
                  <a:cubicBezTo>
                    <a:pt x="40" y="105"/>
                    <a:pt x="38" y="83"/>
                    <a:pt x="32" y="61"/>
                  </a:cubicBezTo>
                  <a:cubicBezTo>
                    <a:pt x="27" y="41"/>
                    <a:pt x="23" y="20"/>
                    <a:pt x="19" y="0"/>
                  </a:cubicBezTo>
                  <a:cubicBezTo>
                    <a:pt x="17" y="1"/>
                    <a:pt x="16" y="2"/>
                    <a:pt x="14" y="3"/>
                  </a:cubicBezTo>
                  <a:cubicBezTo>
                    <a:pt x="12" y="4"/>
                    <a:pt x="9" y="5"/>
                    <a:pt x="7" y="7"/>
                  </a:cubicBezTo>
                  <a:cubicBezTo>
                    <a:pt x="6" y="7"/>
                    <a:pt x="5" y="7"/>
                    <a:pt x="4" y="7"/>
                  </a:cubicBezTo>
                  <a:cubicBezTo>
                    <a:pt x="2" y="7"/>
                    <a:pt x="1" y="7"/>
                    <a:pt x="0"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29">
              <a:extLst>
                <a:ext uri="{FF2B5EF4-FFF2-40B4-BE49-F238E27FC236}">
                  <a16:creationId xmlns:a16="http://schemas.microsoft.com/office/drawing/2014/main" id="{972A516C-8DE9-F94C-AF1D-BB595AB97B44}"/>
                </a:ext>
              </a:extLst>
            </p:cNvPr>
            <p:cNvSpPr/>
            <p:nvPr/>
          </p:nvSpPr>
          <p:spPr>
            <a:xfrm>
              <a:off x="1425245" y="-873215"/>
              <a:ext cx="3600" cy="360"/>
            </a:xfrm>
            <a:custGeom>
              <a:avLst/>
              <a:gdLst/>
              <a:ahLst/>
              <a:cxnLst/>
              <a:rect l="l" t="t" r="r" b="b"/>
              <a:pathLst>
                <a:path w="10" h="1" extrusionOk="0">
                  <a:moveTo>
                    <a:pt x="9" y="0"/>
                  </a:moveTo>
                  <a:cubicBezTo>
                    <a:pt x="7" y="0"/>
                    <a:pt x="5" y="0"/>
                    <a:pt x="4" y="0"/>
                  </a:cubicBezTo>
                  <a:cubicBezTo>
                    <a:pt x="2" y="0"/>
                    <a:pt x="1" y="0"/>
                    <a:pt x="0" y="0"/>
                  </a:cubicBezTo>
                  <a:lnTo>
                    <a:pt x="9"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 name="Google Shape;1044;p29">
              <a:extLst>
                <a:ext uri="{FF2B5EF4-FFF2-40B4-BE49-F238E27FC236}">
                  <a16:creationId xmlns:a16="http://schemas.microsoft.com/office/drawing/2014/main" id="{EA8A6C93-6952-AD6F-4A6F-EA2EEA2B3F50}"/>
                </a:ext>
              </a:extLst>
            </p:cNvPr>
            <p:cNvSpPr/>
            <p:nvPr/>
          </p:nvSpPr>
          <p:spPr>
            <a:xfrm>
              <a:off x="1427765" y="-864935"/>
              <a:ext cx="6120" cy="4680"/>
            </a:xfrm>
            <a:custGeom>
              <a:avLst/>
              <a:gdLst/>
              <a:ahLst/>
              <a:cxnLst/>
              <a:rect l="l" t="t" r="r" b="b"/>
              <a:pathLst>
                <a:path w="17" h="13" extrusionOk="0">
                  <a:moveTo>
                    <a:pt x="16" y="1"/>
                  </a:moveTo>
                  <a:lnTo>
                    <a:pt x="0" y="0"/>
                  </a:lnTo>
                  <a:cubicBezTo>
                    <a:pt x="1" y="4"/>
                    <a:pt x="2" y="8"/>
                    <a:pt x="3" y="12"/>
                  </a:cubicBezTo>
                  <a:cubicBezTo>
                    <a:pt x="7" y="10"/>
                    <a:pt x="11" y="5"/>
                    <a:pt x="16"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 name="Google Shape;1045;p29">
              <a:extLst>
                <a:ext uri="{FF2B5EF4-FFF2-40B4-BE49-F238E27FC236}">
                  <a16:creationId xmlns:a16="http://schemas.microsoft.com/office/drawing/2014/main" id="{B14D99DB-3C81-9E98-446D-7F365F9CCD1F}"/>
                </a:ext>
              </a:extLst>
            </p:cNvPr>
            <p:cNvSpPr/>
            <p:nvPr/>
          </p:nvSpPr>
          <p:spPr>
            <a:xfrm>
              <a:off x="1424885" y="-872855"/>
              <a:ext cx="9000" cy="8640"/>
            </a:xfrm>
            <a:custGeom>
              <a:avLst/>
              <a:gdLst/>
              <a:ahLst/>
              <a:cxnLst/>
              <a:rect l="l" t="t" r="r" b="b"/>
              <a:pathLst>
                <a:path w="25" h="24" extrusionOk="0">
                  <a:moveTo>
                    <a:pt x="8" y="22"/>
                  </a:moveTo>
                  <a:lnTo>
                    <a:pt x="24" y="23"/>
                  </a:lnTo>
                  <a:cubicBezTo>
                    <a:pt x="21" y="17"/>
                    <a:pt x="19" y="12"/>
                    <a:pt x="16" y="6"/>
                  </a:cubicBezTo>
                  <a:cubicBezTo>
                    <a:pt x="15" y="6"/>
                    <a:pt x="15" y="6"/>
                    <a:pt x="15" y="5"/>
                  </a:cubicBezTo>
                  <a:cubicBezTo>
                    <a:pt x="14" y="3"/>
                    <a:pt x="13" y="3"/>
                    <a:pt x="10" y="1"/>
                  </a:cubicBezTo>
                  <a:cubicBezTo>
                    <a:pt x="9" y="0"/>
                    <a:pt x="10" y="0"/>
                    <a:pt x="9" y="0"/>
                  </a:cubicBezTo>
                  <a:lnTo>
                    <a:pt x="0" y="0"/>
                  </a:lnTo>
                  <a:cubicBezTo>
                    <a:pt x="3" y="7"/>
                    <a:pt x="5" y="14"/>
                    <a:pt x="8"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 name="Google Shape;1046;p29">
              <a:extLst>
                <a:ext uri="{FF2B5EF4-FFF2-40B4-BE49-F238E27FC236}">
                  <a16:creationId xmlns:a16="http://schemas.microsoft.com/office/drawing/2014/main" id="{4EC7D7A3-317D-D36F-D84A-A66F6038A610}"/>
                </a:ext>
              </a:extLst>
            </p:cNvPr>
            <p:cNvSpPr/>
            <p:nvPr/>
          </p:nvSpPr>
          <p:spPr>
            <a:xfrm>
              <a:off x="1446125" y="-855575"/>
              <a:ext cx="18360" cy="75600"/>
            </a:xfrm>
            <a:custGeom>
              <a:avLst/>
              <a:gdLst/>
              <a:ahLst/>
              <a:cxnLst/>
              <a:rect l="l" t="t" r="r" b="b"/>
              <a:pathLst>
                <a:path w="51" h="210" extrusionOk="0">
                  <a:moveTo>
                    <a:pt x="6" y="45"/>
                  </a:moveTo>
                  <a:cubicBezTo>
                    <a:pt x="13" y="70"/>
                    <a:pt x="18" y="96"/>
                    <a:pt x="19" y="122"/>
                  </a:cubicBezTo>
                  <a:cubicBezTo>
                    <a:pt x="20" y="151"/>
                    <a:pt x="35" y="178"/>
                    <a:pt x="37" y="206"/>
                  </a:cubicBezTo>
                  <a:cubicBezTo>
                    <a:pt x="37" y="208"/>
                    <a:pt x="41" y="209"/>
                    <a:pt x="41" y="206"/>
                  </a:cubicBezTo>
                  <a:cubicBezTo>
                    <a:pt x="50" y="141"/>
                    <a:pt x="34" y="67"/>
                    <a:pt x="19" y="0"/>
                  </a:cubicBezTo>
                  <a:cubicBezTo>
                    <a:pt x="17" y="1"/>
                    <a:pt x="15" y="2"/>
                    <a:pt x="13" y="3"/>
                  </a:cubicBezTo>
                  <a:cubicBezTo>
                    <a:pt x="8" y="6"/>
                    <a:pt x="4" y="9"/>
                    <a:pt x="0" y="12"/>
                  </a:cubicBezTo>
                  <a:cubicBezTo>
                    <a:pt x="2" y="26"/>
                    <a:pt x="4" y="40"/>
                    <a:pt x="6" y="4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 name="Google Shape;1047;p29">
              <a:extLst>
                <a:ext uri="{FF2B5EF4-FFF2-40B4-BE49-F238E27FC236}">
                  <a16:creationId xmlns:a16="http://schemas.microsoft.com/office/drawing/2014/main" id="{FC9DC28B-F435-3781-126E-D8F419B6BC82}"/>
                </a:ext>
              </a:extLst>
            </p:cNvPr>
            <p:cNvSpPr/>
            <p:nvPr/>
          </p:nvSpPr>
          <p:spPr>
            <a:xfrm>
              <a:off x="1440725" y="-871055"/>
              <a:ext cx="9000" cy="3240"/>
            </a:xfrm>
            <a:custGeom>
              <a:avLst/>
              <a:gdLst/>
              <a:ahLst/>
              <a:cxnLst/>
              <a:rect l="l" t="t" r="r" b="b"/>
              <a:pathLst>
                <a:path w="25" h="9" extrusionOk="0">
                  <a:moveTo>
                    <a:pt x="24" y="4"/>
                  </a:moveTo>
                  <a:cubicBezTo>
                    <a:pt x="23" y="3"/>
                    <a:pt x="22" y="2"/>
                    <a:pt x="21" y="1"/>
                  </a:cubicBezTo>
                  <a:cubicBezTo>
                    <a:pt x="20" y="1"/>
                    <a:pt x="19" y="0"/>
                    <a:pt x="17" y="0"/>
                  </a:cubicBezTo>
                  <a:lnTo>
                    <a:pt x="14" y="0"/>
                  </a:lnTo>
                  <a:cubicBezTo>
                    <a:pt x="13" y="0"/>
                    <a:pt x="12" y="0"/>
                    <a:pt x="11" y="0"/>
                  </a:cubicBezTo>
                  <a:cubicBezTo>
                    <a:pt x="9" y="0"/>
                    <a:pt x="7" y="0"/>
                    <a:pt x="5" y="1"/>
                  </a:cubicBezTo>
                  <a:cubicBezTo>
                    <a:pt x="3" y="2"/>
                    <a:pt x="2" y="4"/>
                    <a:pt x="1" y="5"/>
                  </a:cubicBezTo>
                  <a:cubicBezTo>
                    <a:pt x="1" y="6"/>
                    <a:pt x="0" y="7"/>
                    <a:pt x="0" y="8"/>
                  </a:cubicBezTo>
                  <a:cubicBezTo>
                    <a:pt x="8" y="5"/>
                    <a:pt x="16" y="4"/>
                    <a:pt x="24"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29">
              <a:extLst>
                <a:ext uri="{FF2B5EF4-FFF2-40B4-BE49-F238E27FC236}">
                  <a16:creationId xmlns:a16="http://schemas.microsoft.com/office/drawing/2014/main" id="{7AA84BDF-D7AF-B5EE-B5FA-FA1C01753B84}"/>
                </a:ext>
              </a:extLst>
            </p:cNvPr>
            <p:cNvSpPr/>
            <p:nvPr/>
          </p:nvSpPr>
          <p:spPr>
            <a:xfrm>
              <a:off x="1461245" y="-858095"/>
              <a:ext cx="14400" cy="27360"/>
            </a:xfrm>
            <a:custGeom>
              <a:avLst/>
              <a:gdLst/>
              <a:ahLst/>
              <a:cxnLst/>
              <a:rect l="l" t="t" r="r" b="b"/>
              <a:pathLst>
                <a:path w="40" h="76" extrusionOk="0">
                  <a:moveTo>
                    <a:pt x="7" y="28"/>
                  </a:moveTo>
                  <a:cubicBezTo>
                    <a:pt x="12" y="30"/>
                    <a:pt x="13" y="35"/>
                    <a:pt x="11" y="42"/>
                  </a:cubicBezTo>
                  <a:cubicBezTo>
                    <a:pt x="12" y="51"/>
                    <a:pt x="12" y="60"/>
                    <a:pt x="13" y="69"/>
                  </a:cubicBezTo>
                  <a:cubicBezTo>
                    <a:pt x="13" y="75"/>
                    <a:pt x="22" y="74"/>
                    <a:pt x="23" y="69"/>
                  </a:cubicBezTo>
                  <a:cubicBezTo>
                    <a:pt x="25" y="58"/>
                    <a:pt x="39" y="24"/>
                    <a:pt x="26" y="13"/>
                  </a:cubicBezTo>
                  <a:cubicBezTo>
                    <a:pt x="29" y="16"/>
                    <a:pt x="27" y="10"/>
                    <a:pt x="26" y="6"/>
                  </a:cubicBezTo>
                  <a:cubicBezTo>
                    <a:pt x="25" y="2"/>
                    <a:pt x="26" y="2"/>
                    <a:pt x="26" y="0"/>
                  </a:cubicBezTo>
                  <a:cubicBezTo>
                    <a:pt x="17" y="0"/>
                    <a:pt x="9" y="0"/>
                    <a:pt x="0" y="1"/>
                  </a:cubicBezTo>
                  <a:cubicBezTo>
                    <a:pt x="2" y="8"/>
                    <a:pt x="3" y="15"/>
                    <a:pt x="4" y="23"/>
                  </a:cubicBezTo>
                  <a:cubicBezTo>
                    <a:pt x="4" y="23"/>
                    <a:pt x="4" y="24"/>
                    <a:pt x="5" y="25"/>
                  </a:cubicBezTo>
                  <a:cubicBezTo>
                    <a:pt x="5" y="26"/>
                    <a:pt x="6" y="27"/>
                    <a:pt x="7"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29">
              <a:extLst>
                <a:ext uri="{FF2B5EF4-FFF2-40B4-BE49-F238E27FC236}">
                  <a16:creationId xmlns:a16="http://schemas.microsoft.com/office/drawing/2014/main" id="{F2EF7916-6119-F174-3584-20E3365F1F03}"/>
                </a:ext>
              </a:extLst>
            </p:cNvPr>
            <p:cNvSpPr/>
            <p:nvPr/>
          </p:nvSpPr>
          <p:spPr>
            <a:xfrm>
              <a:off x="1463405" y="-870695"/>
              <a:ext cx="2160" cy="360"/>
            </a:xfrm>
            <a:custGeom>
              <a:avLst/>
              <a:gdLst/>
              <a:ahLst/>
              <a:cxnLst/>
              <a:rect l="l" t="t" r="r" b="b"/>
              <a:pathLst>
                <a:path w="6" h="1" extrusionOk="0">
                  <a:moveTo>
                    <a:pt x="0" y="0"/>
                  </a:moveTo>
                  <a:lnTo>
                    <a:pt x="5" y="0"/>
                  </a:lnTo>
                  <a:cubicBezTo>
                    <a:pt x="4" y="0"/>
                    <a:pt x="3" y="0"/>
                    <a:pt x="2" y="0"/>
                  </a:cubicBezTo>
                  <a:cubicBezTo>
                    <a:pt x="1" y="0"/>
                    <a:pt x="1"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29">
              <a:extLst>
                <a:ext uri="{FF2B5EF4-FFF2-40B4-BE49-F238E27FC236}">
                  <a16:creationId xmlns:a16="http://schemas.microsoft.com/office/drawing/2014/main" id="{E9534FB9-C8DF-B706-30B2-F77DEA387606}"/>
                </a:ext>
              </a:extLst>
            </p:cNvPr>
            <p:cNvSpPr/>
            <p:nvPr/>
          </p:nvSpPr>
          <p:spPr>
            <a:xfrm>
              <a:off x="1460525" y="-870335"/>
              <a:ext cx="5760" cy="1800"/>
            </a:xfrm>
            <a:custGeom>
              <a:avLst/>
              <a:gdLst/>
              <a:ahLst/>
              <a:cxnLst/>
              <a:rect l="l" t="t" r="r" b="b"/>
              <a:pathLst>
                <a:path w="16" h="5" extrusionOk="0">
                  <a:moveTo>
                    <a:pt x="0" y="4"/>
                  </a:moveTo>
                  <a:cubicBezTo>
                    <a:pt x="5" y="3"/>
                    <a:pt x="10" y="2"/>
                    <a:pt x="15" y="1"/>
                  </a:cubicBezTo>
                  <a:lnTo>
                    <a:pt x="13" y="0"/>
                  </a:lnTo>
                  <a:lnTo>
                    <a:pt x="8" y="0"/>
                  </a:lnTo>
                  <a:cubicBezTo>
                    <a:pt x="6" y="0"/>
                    <a:pt x="5" y="0"/>
                    <a:pt x="3" y="1"/>
                  </a:cubicBezTo>
                  <a:cubicBezTo>
                    <a:pt x="2" y="1"/>
                    <a:pt x="1" y="3"/>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29">
              <a:extLst>
                <a:ext uri="{FF2B5EF4-FFF2-40B4-BE49-F238E27FC236}">
                  <a16:creationId xmlns:a16="http://schemas.microsoft.com/office/drawing/2014/main" id="{BBDB0ACE-7394-01C9-A1F0-4099AFF3446E}"/>
                </a:ext>
              </a:extLst>
            </p:cNvPr>
            <p:cNvSpPr/>
            <p:nvPr/>
          </p:nvSpPr>
          <p:spPr>
            <a:xfrm>
              <a:off x="1478885" y="-806255"/>
              <a:ext cx="6840" cy="26640"/>
            </a:xfrm>
            <a:custGeom>
              <a:avLst/>
              <a:gdLst/>
              <a:ahLst/>
              <a:cxnLst/>
              <a:rect l="l" t="t" r="r" b="b"/>
              <a:pathLst>
                <a:path w="19" h="74" extrusionOk="0">
                  <a:moveTo>
                    <a:pt x="4" y="2"/>
                  </a:moveTo>
                  <a:cubicBezTo>
                    <a:pt x="2" y="8"/>
                    <a:pt x="0" y="15"/>
                    <a:pt x="0" y="22"/>
                  </a:cubicBezTo>
                  <a:cubicBezTo>
                    <a:pt x="0" y="24"/>
                    <a:pt x="0" y="26"/>
                    <a:pt x="1" y="29"/>
                  </a:cubicBezTo>
                  <a:cubicBezTo>
                    <a:pt x="1" y="41"/>
                    <a:pt x="2" y="54"/>
                    <a:pt x="3" y="66"/>
                  </a:cubicBezTo>
                  <a:cubicBezTo>
                    <a:pt x="3" y="73"/>
                    <a:pt x="14" y="72"/>
                    <a:pt x="15" y="66"/>
                  </a:cubicBezTo>
                  <a:cubicBezTo>
                    <a:pt x="15" y="56"/>
                    <a:pt x="17" y="45"/>
                    <a:pt x="17" y="34"/>
                  </a:cubicBezTo>
                  <a:cubicBezTo>
                    <a:pt x="17" y="31"/>
                    <a:pt x="18" y="28"/>
                    <a:pt x="18" y="24"/>
                  </a:cubicBezTo>
                  <a:cubicBezTo>
                    <a:pt x="18" y="17"/>
                    <a:pt x="16" y="9"/>
                    <a:pt x="14" y="2"/>
                  </a:cubicBezTo>
                  <a:cubicBezTo>
                    <a:pt x="13" y="2"/>
                    <a:pt x="12" y="1"/>
                    <a:pt x="12" y="1"/>
                  </a:cubicBezTo>
                  <a:cubicBezTo>
                    <a:pt x="11" y="0"/>
                    <a:pt x="10" y="0"/>
                    <a:pt x="9" y="0"/>
                  </a:cubicBezTo>
                  <a:cubicBezTo>
                    <a:pt x="8" y="0"/>
                    <a:pt x="7" y="0"/>
                    <a:pt x="6" y="1"/>
                  </a:cubicBezTo>
                  <a:cubicBezTo>
                    <a:pt x="5" y="1"/>
                    <a:pt x="5" y="2"/>
                    <a:pt x="4"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29">
              <a:extLst>
                <a:ext uri="{FF2B5EF4-FFF2-40B4-BE49-F238E27FC236}">
                  <a16:creationId xmlns:a16="http://schemas.microsoft.com/office/drawing/2014/main" id="{4661A703-7B59-BC20-3E09-66C3C072E5F8}"/>
                </a:ext>
              </a:extLst>
            </p:cNvPr>
            <p:cNvSpPr/>
            <p:nvPr/>
          </p:nvSpPr>
          <p:spPr>
            <a:xfrm>
              <a:off x="1472405" y="-858815"/>
              <a:ext cx="11520" cy="32040"/>
            </a:xfrm>
            <a:custGeom>
              <a:avLst/>
              <a:gdLst/>
              <a:ahLst/>
              <a:cxnLst/>
              <a:rect l="l" t="t" r="r" b="b"/>
              <a:pathLst>
                <a:path w="32" h="89" extrusionOk="0">
                  <a:moveTo>
                    <a:pt x="4" y="8"/>
                  </a:moveTo>
                  <a:cubicBezTo>
                    <a:pt x="4" y="11"/>
                    <a:pt x="5" y="15"/>
                    <a:pt x="6" y="18"/>
                  </a:cubicBezTo>
                  <a:cubicBezTo>
                    <a:pt x="10" y="40"/>
                    <a:pt x="9" y="62"/>
                    <a:pt x="14" y="84"/>
                  </a:cubicBezTo>
                  <a:cubicBezTo>
                    <a:pt x="14" y="85"/>
                    <a:pt x="14" y="85"/>
                    <a:pt x="14" y="85"/>
                  </a:cubicBezTo>
                  <a:cubicBezTo>
                    <a:pt x="15" y="86"/>
                    <a:pt x="16" y="87"/>
                    <a:pt x="16" y="87"/>
                  </a:cubicBezTo>
                  <a:cubicBezTo>
                    <a:pt x="17" y="88"/>
                    <a:pt x="18" y="88"/>
                    <a:pt x="19" y="88"/>
                  </a:cubicBezTo>
                  <a:cubicBezTo>
                    <a:pt x="20" y="88"/>
                    <a:pt x="21" y="88"/>
                    <a:pt x="22" y="87"/>
                  </a:cubicBezTo>
                  <a:cubicBezTo>
                    <a:pt x="23" y="87"/>
                    <a:pt x="24" y="86"/>
                    <a:pt x="24" y="85"/>
                  </a:cubicBezTo>
                  <a:cubicBezTo>
                    <a:pt x="24" y="85"/>
                    <a:pt x="25" y="85"/>
                    <a:pt x="25" y="84"/>
                  </a:cubicBezTo>
                  <a:cubicBezTo>
                    <a:pt x="29" y="67"/>
                    <a:pt x="31" y="50"/>
                    <a:pt x="31" y="32"/>
                  </a:cubicBezTo>
                  <a:cubicBezTo>
                    <a:pt x="31" y="25"/>
                    <a:pt x="31" y="19"/>
                    <a:pt x="30" y="12"/>
                  </a:cubicBezTo>
                  <a:cubicBezTo>
                    <a:pt x="30" y="9"/>
                    <a:pt x="29" y="6"/>
                    <a:pt x="29" y="3"/>
                  </a:cubicBezTo>
                  <a:lnTo>
                    <a:pt x="22" y="3"/>
                  </a:lnTo>
                  <a:lnTo>
                    <a:pt x="2" y="3"/>
                  </a:lnTo>
                  <a:cubicBezTo>
                    <a:pt x="3" y="3"/>
                    <a:pt x="3" y="3"/>
                    <a:pt x="3" y="3"/>
                  </a:cubicBezTo>
                  <a:cubicBezTo>
                    <a:pt x="3" y="4"/>
                    <a:pt x="4" y="5"/>
                    <a:pt x="5" y="6"/>
                  </a:cubicBezTo>
                  <a:cubicBezTo>
                    <a:pt x="0" y="0"/>
                    <a:pt x="4" y="4"/>
                    <a:pt x="4"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29">
              <a:extLst>
                <a:ext uri="{FF2B5EF4-FFF2-40B4-BE49-F238E27FC236}">
                  <a16:creationId xmlns:a16="http://schemas.microsoft.com/office/drawing/2014/main" id="{9DAB6526-6290-F88F-7BE0-BCBCB007DFC3}"/>
                </a:ext>
              </a:extLst>
            </p:cNvPr>
            <p:cNvSpPr/>
            <p:nvPr/>
          </p:nvSpPr>
          <p:spPr>
            <a:xfrm>
              <a:off x="1434965" y="-720935"/>
              <a:ext cx="12240" cy="33120"/>
            </a:xfrm>
            <a:custGeom>
              <a:avLst/>
              <a:gdLst/>
              <a:ahLst/>
              <a:cxnLst/>
              <a:rect l="l" t="t" r="r" b="b"/>
              <a:pathLst>
                <a:path w="34" h="92" extrusionOk="0">
                  <a:moveTo>
                    <a:pt x="32" y="44"/>
                  </a:moveTo>
                  <a:cubicBezTo>
                    <a:pt x="32" y="30"/>
                    <a:pt x="30" y="16"/>
                    <a:pt x="25" y="3"/>
                  </a:cubicBezTo>
                  <a:lnTo>
                    <a:pt x="25" y="2"/>
                  </a:lnTo>
                  <a:cubicBezTo>
                    <a:pt x="24" y="1"/>
                    <a:pt x="23" y="2"/>
                    <a:pt x="23" y="1"/>
                  </a:cubicBezTo>
                  <a:cubicBezTo>
                    <a:pt x="22" y="0"/>
                    <a:pt x="22" y="0"/>
                    <a:pt x="21" y="0"/>
                  </a:cubicBezTo>
                  <a:cubicBezTo>
                    <a:pt x="21" y="0"/>
                    <a:pt x="20" y="0"/>
                    <a:pt x="19" y="1"/>
                  </a:cubicBezTo>
                  <a:cubicBezTo>
                    <a:pt x="19" y="1"/>
                    <a:pt x="18" y="1"/>
                    <a:pt x="18" y="2"/>
                  </a:cubicBezTo>
                  <a:lnTo>
                    <a:pt x="17" y="3"/>
                  </a:lnTo>
                  <a:cubicBezTo>
                    <a:pt x="12" y="18"/>
                    <a:pt x="10" y="34"/>
                    <a:pt x="10" y="50"/>
                  </a:cubicBezTo>
                  <a:cubicBezTo>
                    <a:pt x="10" y="60"/>
                    <a:pt x="8" y="71"/>
                    <a:pt x="4" y="81"/>
                  </a:cubicBezTo>
                  <a:cubicBezTo>
                    <a:pt x="0" y="91"/>
                    <a:pt x="4" y="81"/>
                    <a:pt x="4" y="82"/>
                  </a:cubicBezTo>
                  <a:lnTo>
                    <a:pt x="31" y="82"/>
                  </a:lnTo>
                  <a:cubicBezTo>
                    <a:pt x="32" y="76"/>
                    <a:pt x="33" y="70"/>
                    <a:pt x="33" y="64"/>
                  </a:cubicBezTo>
                  <a:cubicBezTo>
                    <a:pt x="33" y="58"/>
                    <a:pt x="33" y="51"/>
                    <a:pt x="32" y="4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29">
              <a:extLst>
                <a:ext uri="{FF2B5EF4-FFF2-40B4-BE49-F238E27FC236}">
                  <a16:creationId xmlns:a16="http://schemas.microsoft.com/office/drawing/2014/main" id="{7CA0457D-F042-A8AF-02DC-E6E118190510}"/>
                </a:ext>
              </a:extLst>
            </p:cNvPr>
            <p:cNvSpPr/>
            <p:nvPr/>
          </p:nvSpPr>
          <p:spPr>
            <a:xfrm>
              <a:off x="1434605" y="-691415"/>
              <a:ext cx="11520" cy="8280"/>
            </a:xfrm>
            <a:custGeom>
              <a:avLst/>
              <a:gdLst/>
              <a:ahLst/>
              <a:cxnLst/>
              <a:rect l="l" t="t" r="r" b="b"/>
              <a:pathLst>
                <a:path w="32" h="23" extrusionOk="0">
                  <a:moveTo>
                    <a:pt x="5" y="0"/>
                  </a:moveTo>
                  <a:cubicBezTo>
                    <a:pt x="0" y="16"/>
                    <a:pt x="31" y="22"/>
                    <a:pt x="31" y="3"/>
                  </a:cubicBezTo>
                  <a:cubicBezTo>
                    <a:pt x="31" y="3"/>
                    <a:pt x="31" y="1"/>
                    <a:pt x="31" y="0"/>
                  </a:cubicBezTo>
                  <a:lnTo>
                    <a:pt x="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29">
              <a:extLst>
                <a:ext uri="{FF2B5EF4-FFF2-40B4-BE49-F238E27FC236}">
                  <a16:creationId xmlns:a16="http://schemas.microsoft.com/office/drawing/2014/main" id="{40A2717D-EECF-E3ED-CB79-C8B7E01CBD33}"/>
                </a:ext>
              </a:extLst>
            </p:cNvPr>
            <p:cNvSpPr/>
            <p:nvPr/>
          </p:nvSpPr>
          <p:spPr>
            <a:xfrm>
              <a:off x="1452245" y="-722375"/>
              <a:ext cx="10800" cy="31680"/>
            </a:xfrm>
            <a:custGeom>
              <a:avLst/>
              <a:gdLst/>
              <a:ahLst/>
              <a:cxnLst/>
              <a:rect l="l" t="t" r="r" b="b"/>
              <a:pathLst>
                <a:path w="30" h="88" extrusionOk="0">
                  <a:moveTo>
                    <a:pt x="29" y="65"/>
                  </a:moveTo>
                  <a:cubicBezTo>
                    <a:pt x="29" y="64"/>
                    <a:pt x="29" y="62"/>
                    <a:pt x="29" y="61"/>
                  </a:cubicBezTo>
                  <a:cubicBezTo>
                    <a:pt x="29" y="56"/>
                    <a:pt x="29" y="51"/>
                    <a:pt x="28" y="47"/>
                  </a:cubicBezTo>
                  <a:cubicBezTo>
                    <a:pt x="27" y="33"/>
                    <a:pt x="25" y="20"/>
                    <a:pt x="23" y="7"/>
                  </a:cubicBezTo>
                  <a:cubicBezTo>
                    <a:pt x="23" y="0"/>
                    <a:pt x="12" y="2"/>
                    <a:pt x="12" y="9"/>
                  </a:cubicBezTo>
                  <a:cubicBezTo>
                    <a:pt x="9" y="23"/>
                    <a:pt x="8" y="39"/>
                    <a:pt x="7" y="54"/>
                  </a:cubicBezTo>
                  <a:cubicBezTo>
                    <a:pt x="7" y="63"/>
                    <a:pt x="1" y="71"/>
                    <a:pt x="0" y="81"/>
                  </a:cubicBezTo>
                  <a:cubicBezTo>
                    <a:pt x="0" y="82"/>
                    <a:pt x="0" y="82"/>
                    <a:pt x="0" y="82"/>
                  </a:cubicBezTo>
                  <a:cubicBezTo>
                    <a:pt x="0" y="84"/>
                    <a:pt x="0" y="86"/>
                    <a:pt x="1" y="87"/>
                  </a:cubicBezTo>
                  <a:lnTo>
                    <a:pt x="24" y="87"/>
                  </a:lnTo>
                  <a:cubicBezTo>
                    <a:pt x="24" y="87"/>
                    <a:pt x="25" y="87"/>
                    <a:pt x="25" y="86"/>
                  </a:cubicBezTo>
                  <a:cubicBezTo>
                    <a:pt x="26" y="85"/>
                    <a:pt x="26" y="83"/>
                    <a:pt x="26" y="80"/>
                  </a:cubicBezTo>
                  <a:cubicBezTo>
                    <a:pt x="26" y="74"/>
                    <a:pt x="29" y="70"/>
                    <a:pt x="29" y="6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29">
              <a:extLst>
                <a:ext uri="{FF2B5EF4-FFF2-40B4-BE49-F238E27FC236}">
                  <a16:creationId xmlns:a16="http://schemas.microsoft.com/office/drawing/2014/main" id="{877EC602-1ED7-23AF-F4F0-2C6BDD688105}"/>
                </a:ext>
              </a:extLst>
            </p:cNvPr>
            <p:cNvSpPr/>
            <p:nvPr/>
          </p:nvSpPr>
          <p:spPr>
            <a:xfrm>
              <a:off x="1452605" y="-691055"/>
              <a:ext cx="8640" cy="2880"/>
            </a:xfrm>
            <a:custGeom>
              <a:avLst/>
              <a:gdLst/>
              <a:ahLst/>
              <a:cxnLst/>
              <a:rect l="l" t="t" r="r" b="b"/>
              <a:pathLst>
                <a:path w="24" h="8" extrusionOk="0">
                  <a:moveTo>
                    <a:pt x="23" y="0"/>
                  </a:moveTo>
                  <a:lnTo>
                    <a:pt x="0" y="0"/>
                  </a:lnTo>
                  <a:cubicBezTo>
                    <a:pt x="1" y="2"/>
                    <a:pt x="3" y="4"/>
                    <a:pt x="4" y="5"/>
                  </a:cubicBezTo>
                  <a:cubicBezTo>
                    <a:pt x="7" y="6"/>
                    <a:pt x="8" y="7"/>
                    <a:pt x="11" y="7"/>
                  </a:cubicBezTo>
                  <a:cubicBezTo>
                    <a:pt x="13" y="7"/>
                    <a:pt x="16" y="6"/>
                    <a:pt x="18" y="5"/>
                  </a:cubicBezTo>
                  <a:cubicBezTo>
                    <a:pt x="20" y="4"/>
                    <a:pt x="22" y="2"/>
                    <a:pt x="23"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 name="Google Shape;1057;p29">
              <a:extLst>
                <a:ext uri="{FF2B5EF4-FFF2-40B4-BE49-F238E27FC236}">
                  <a16:creationId xmlns:a16="http://schemas.microsoft.com/office/drawing/2014/main" id="{1C7E235D-A45A-883D-77B7-651A033C5208}"/>
                </a:ext>
              </a:extLst>
            </p:cNvPr>
            <p:cNvSpPr/>
            <p:nvPr/>
          </p:nvSpPr>
          <p:spPr>
            <a:xfrm>
              <a:off x="1466645" y="-726335"/>
              <a:ext cx="12600" cy="35640"/>
            </a:xfrm>
            <a:custGeom>
              <a:avLst/>
              <a:gdLst/>
              <a:ahLst/>
              <a:cxnLst/>
              <a:rect l="l" t="t" r="r" b="b"/>
              <a:pathLst>
                <a:path w="35" h="99" extrusionOk="0">
                  <a:moveTo>
                    <a:pt x="33" y="48"/>
                  </a:moveTo>
                  <a:cubicBezTo>
                    <a:pt x="31" y="38"/>
                    <a:pt x="34" y="28"/>
                    <a:pt x="33" y="18"/>
                  </a:cubicBezTo>
                  <a:cubicBezTo>
                    <a:pt x="33" y="13"/>
                    <a:pt x="29" y="8"/>
                    <a:pt x="29" y="3"/>
                  </a:cubicBezTo>
                  <a:lnTo>
                    <a:pt x="28" y="2"/>
                  </a:lnTo>
                  <a:cubicBezTo>
                    <a:pt x="28" y="2"/>
                    <a:pt x="28" y="1"/>
                    <a:pt x="27" y="1"/>
                  </a:cubicBezTo>
                  <a:cubicBezTo>
                    <a:pt x="27" y="1"/>
                    <a:pt x="26" y="0"/>
                    <a:pt x="25" y="0"/>
                  </a:cubicBezTo>
                  <a:lnTo>
                    <a:pt x="24" y="1"/>
                  </a:lnTo>
                  <a:cubicBezTo>
                    <a:pt x="23" y="1"/>
                    <a:pt x="23" y="2"/>
                    <a:pt x="23" y="2"/>
                  </a:cubicBezTo>
                  <a:cubicBezTo>
                    <a:pt x="22" y="2"/>
                    <a:pt x="22" y="3"/>
                    <a:pt x="22" y="3"/>
                  </a:cubicBezTo>
                  <a:cubicBezTo>
                    <a:pt x="19" y="16"/>
                    <a:pt x="16" y="28"/>
                    <a:pt x="11" y="41"/>
                  </a:cubicBezTo>
                  <a:cubicBezTo>
                    <a:pt x="11" y="51"/>
                    <a:pt x="9" y="61"/>
                    <a:pt x="7" y="71"/>
                  </a:cubicBezTo>
                  <a:cubicBezTo>
                    <a:pt x="4" y="77"/>
                    <a:pt x="2" y="83"/>
                    <a:pt x="0" y="90"/>
                  </a:cubicBezTo>
                  <a:cubicBezTo>
                    <a:pt x="0" y="90"/>
                    <a:pt x="0" y="91"/>
                    <a:pt x="0" y="92"/>
                  </a:cubicBezTo>
                  <a:cubicBezTo>
                    <a:pt x="0" y="94"/>
                    <a:pt x="0" y="96"/>
                    <a:pt x="1" y="98"/>
                  </a:cubicBezTo>
                  <a:lnTo>
                    <a:pt x="2" y="98"/>
                  </a:lnTo>
                  <a:lnTo>
                    <a:pt x="24" y="98"/>
                  </a:lnTo>
                  <a:lnTo>
                    <a:pt x="24" y="97"/>
                  </a:lnTo>
                  <a:cubicBezTo>
                    <a:pt x="25" y="96"/>
                    <a:pt x="25" y="95"/>
                    <a:pt x="26" y="94"/>
                  </a:cubicBezTo>
                  <a:cubicBezTo>
                    <a:pt x="30" y="81"/>
                    <a:pt x="33" y="68"/>
                    <a:pt x="33" y="54"/>
                  </a:cubicBezTo>
                  <a:cubicBezTo>
                    <a:pt x="33" y="52"/>
                    <a:pt x="33" y="50"/>
                    <a:pt x="33" y="4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 name="Google Shape;1058;p29">
              <a:extLst>
                <a:ext uri="{FF2B5EF4-FFF2-40B4-BE49-F238E27FC236}">
                  <a16:creationId xmlns:a16="http://schemas.microsoft.com/office/drawing/2014/main" id="{E95FEF8D-0272-30CE-757C-5EB9B513203E}"/>
                </a:ext>
              </a:extLst>
            </p:cNvPr>
            <p:cNvSpPr/>
            <p:nvPr/>
          </p:nvSpPr>
          <p:spPr>
            <a:xfrm>
              <a:off x="1467365" y="-691055"/>
              <a:ext cx="8280" cy="2520"/>
            </a:xfrm>
            <a:custGeom>
              <a:avLst/>
              <a:gdLst/>
              <a:ahLst/>
              <a:cxnLst/>
              <a:rect l="l" t="t" r="r" b="b"/>
              <a:pathLst>
                <a:path w="23" h="7" extrusionOk="0">
                  <a:moveTo>
                    <a:pt x="0" y="0"/>
                  </a:moveTo>
                  <a:cubicBezTo>
                    <a:pt x="1" y="2"/>
                    <a:pt x="2" y="3"/>
                    <a:pt x="4" y="4"/>
                  </a:cubicBezTo>
                  <a:cubicBezTo>
                    <a:pt x="6" y="5"/>
                    <a:pt x="8" y="6"/>
                    <a:pt x="11" y="6"/>
                  </a:cubicBezTo>
                  <a:cubicBezTo>
                    <a:pt x="13" y="6"/>
                    <a:pt x="16" y="5"/>
                    <a:pt x="18" y="4"/>
                  </a:cubicBezTo>
                  <a:cubicBezTo>
                    <a:pt x="19" y="3"/>
                    <a:pt x="21" y="2"/>
                    <a:pt x="22" y="0"/>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 name="Google Shape;1059;p29">
              <a:extLst>
                <a:ext uri="{FF2B5EF4-FFF2-40B4-BE49-F238E27FC236}">
                  <a16:creationId xmlns:a16="http://schemas.microsoft.com/office/drawing/2014/main" id="{AF00E9F6-2E23-6E66-DCC1-C96583FBC543}"/>
                </a:ext>
              </a:extLst>
            </p:cNvPr>
            <p:cNvSpPr/>
            <p:nvPr/>
          </p:nvSpPr>
          <p:spPr>
            <a:xfrm>
              <a:off x="1486805" y="-722375"/>
              <a:ext cx="9720" cy="31320"/>
            </a:xfrm>
            <a:custGeom>
              <a:avLst/>
              <a:gdLst/>
              <a:ahLst/>
              <a:cxnLst/>
              <a:rect l="l" t="t" r="r" b="b"/>
              <a:pathLst>
                <a:path w="27" h="87" extrusionOk="0">
                  <a:moveTo>
                    <a:pt x="7" y="7"/>
                  </a:moveTo>
                  <a:cubicBezTo>
                    <a:pt x="5" y="33"/>
                    <a:pt x="3" y="59"/>
                    <a:pt x="0" y="86"/>
                  </a:cubicBezTo>
                  <a:cubicBezTo>
                    <a:pt x="9" y="86"/>
                    <a:pt x="17" y="86"/>
                    <a:pt x="26" y="84"/>
                  </a:cubicBezTo>
                  <a:cubicBezTo>
                    <a:pt x="24" y="58"/>
                    <a:pt x="22" y="33"/>
                    <a:pt x="20" y="8"/>
                  </a:cubicBezTo>
                  <a:cubicBezTo>
                    <a:pt x="20" y="1"/>
                    <a:pt x="8" y="0"/>
                    <a:pt x="7"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 name="Google Shape;1060;p29">
              <a:extLst>
                <a:ext uri="{FF2B5EF4-FFF2-40B4-BE49-F238E27FC236}">
                  <a16:creationId xmlns:a16="http://schemas.microsoft.com/office/drawing/2014/main" id="{1DE9E730-CEA5-5057-6EF9-0FA2EFD0867F}"/>
                </a:ext>
              </a:extLst>
            </p:cNvPr>
            <p:cNvSpPr/>
            <p:nvPr/>
          </p:nvSpPr>
          <p:spPr>
            <a:xfrm>
              <a:off x="1486445" y="-692135"/>
              <a:ext cx="10440" cy="10080"/>
            </a:xfrm>
            <a:custGeom>
              <a:avLst/>
              <a:gdLst/>
              <a:ahLst/>
              <a:cxnLst/>
              <a:rect l="l" t="t" r="r" b="b"/>
              <a:pathLst>
                <a:path w="29" h="28" extrusionOk="0">
                  <a:moveTo>
                    <a:pt x="1" y="9"/>
                  </a:moveTo>
                  <a:cubicBezTo>
                    <a:pt x="0" y="26"/>
                    <a:pt x="28" y="27"/>
                    <a:pt x="28" y="9"/>
                  </a:cubicBezTo>
                  <a:cubicBezTo>
                    <a:pt x="28" y="6"/>
                    <a:pt x="28" y="3"/>
                    <a:pt x="28" y="0"/>
                  </a:cubicBezTo>
                  <a:cubicBezTo>
                    <a:pt x="19" y="0"/>
                    <a:pt x="11" y="2"/>
                    <a:pt x="2" y="2"/>
                  </a:cubicBezTo>
                  <a:cubicBezTo>
                    <a:pt x="1" y="5"/>
                    <a:pt x="1" y="7"/>
                    <a:pt x="1"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 name="Google Shape;1061;p29">
              <a:extLst>
                <a:ext uri="{FF2B5EF4-FFF2-40B4-BE49-F238E27FC236}">
                  <a16:creationId xmlns:a16="http://schemas.microsoft.com/office/drawing/2014/main" id="{40085B5E-AF21-AFBF-3413-4ECF1AE10776}"/>
                </a:ext>
              </a:extLst>
            </p:cNvPr>
            <p:cNvSpPr/>
            <p:nvPr/>
          </p:nvSpPr>
          <p:spPr>
            <a:xfrm>
              <a:off x="1505885" y="-729935"/>
              <a:ext cx="9720" cy="37440"/>
            </a:xfrm>
            <a:custGeom>
              <a:avLst/>
              <a:gdLst/>
              <a:ahLst/>
              <a:cxnLst/>
              <a:rect l="l" t="t" r="r" b="b"/>
              <a:pathLst>
                <a:path w="27" h="104" extrusionOk="0">
                  <a:moveTo>
                    <a:pt x="16" y="5"/>
                  </a:moveTo>
                  <a:cubicBezTo>
                    <a:pt x="16" y="5"/>
                    <a:pt x="15" y="4"/>
                    <a:pt x="15" y="3"/>
                  </a:cubicBezTo>
                  <a:cubicBezTo>
                    <a:pt x="14" y="2"/>
                    <a:pt x="13" y="2"/>
                    <a:pt x="12" y="1"/>
                  </a:cubicBezTo>
                  <a:cubicBezTo>
                    <a:pt x="11" y="0"/>
                    <a:pt x="10" y="0"/>
                    <a:pt x="9" y="0"/>
                  </a:cubicBezTo>
                  <a:cubicBezTo>
                    <a:pt x="8" y="0"/>
                    <a:pt x="7" y="0"/>
                    <a:pt x="6" y="1"/>
                  </a:cubicBezTo>
                  <a:cubicBezTo>
                    <a:pt x="5" y="2"/>
                    <a:pt x="4" y="2"/>
                    <a:pt x="3" y="3"/>
                  </a:cubicBezTo>
                  <a:cubicBezTo>
                    <a:pt x="3" y="4"/>
                    <a:pt x="3" y="5"/>
                    <a:pt x="2" y="5"/>
                  </a:cubicBezTo>
                  <a:cubicBezTo>
                    <a:pt x="0" y="25"/>
                    <a:pt x="2" y="39"/>
                    <a:pt x="2" y="58"/>
                  </a:cubicBezTo>
                  <a:cubicBezTo>
                    <a:pt x="3" y="63"/>
                    <a:pt x="3" y="68"/>
                    <a:pt x="3" y="73"/>
                  </a:cubicBezTo>
                  <a:cubicBezTo>
                    <a:pt x="3" y="83"/>
                    <a:pt x="2" y="93"/>
                    <a:pt x="0" y="103"/>
                  </a:cubicBezTo>
                  <a:cubicBezTo>
                    <a:pt x="9" y="102"/>
                    <a:pt x="17" y="100"/>
                    <a:pt x="26" y="98"/>
                  </a:cubicBezTo>
                  <a:cubicBezTo>
                    <a:pt x="26" y="85"/>
                    <a:pt x="23" y="72"/>
                    <a:pt x="23" y="59"/>
                  </a:cubicBezTo>
                  <a:cubicBezTo>
                    <a:pt x="23" y="40"/>
                    <a:pt x="16" y="24"/>
                    <a:pt x="16"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29">
              <a:extLst>
                <a:ext uri="{FF2B5EF4-FFF2-40B4-BE49-F238E27FC236}">
                  <a16:creationId xmlns:a16="http://schemas.microsoft.com/office/drawing/2014/main" id="{25BC8F54-973B-69B5-97DD-580C612F9784}"/>
                </a:ext>
              </a:extLst>
            </p:cNvPr>
            <p:cNvSpPr/>
            <p:nvPr/>
          </p:nvSpPr>
          <p:spPr>
            <a:xfrm>
              <a:off x="1510565" y="-686015"/>
              <a:ext cx="1440" cy="360"/>
            </a:xfrm>
            <a:custGeom>
              <a:avLst/>
              <a:gdLst/>
              <a:ahLst/>
              <a:cxnLst/>
              <a:rect l="l" t="t" r="r" b="b"/>
              <a:pathLst>
                <a:path w="4" h="1" extrusionOk="0">
                  <a:moveTo>
                    <a:pt x="3" y="0"/>
                  </a:moveTo>
                  <a:lnTo>
                    <a:pt x="0" y="0"/>
                  </a:lnTo>
                  <a:cubicBezTo>
                    <a:pt x="1" y="0"/>
                    <a:pt x="1" y="0"/>
                    <a:pt x="2" y="0"/>
                  </a:cubicBezTo>
                  <a:lnTo>
                    <a:pt x="3"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29">
              <a:extLst>
                <a:ext uri="{FF2B5EF4-FFF2-40B4-BE49-F238E27FC236}">
                  <a16:creationId xmlns:a16="http://schemas.microsoft.com/office/drawing/2014/main" id="{8C98C554-BFE5-A188-AB19-CB6972101121}"/>
                </a:ext>
              </a:extLst>
            </p:cNvPr>
            <p:cNvSpPr/>
            <p:nvPr/>
          </p:nvSpPr>
          <p:spPr>
            <a:xfrm>
              <a:off x="1505525" y="-694655"/>
              <a:ext cx="10080" cy="9360"/>
            </a:xfrm>
            <a:custGeom>
              <a:avLst/>
              <a:gdLst/>
              <a:ahLst/>
              <a:cxnLst/>
              <a:rect l="l" t="t" r="r" b="b"/>
              <a:pathLst>
                <a:path w="28" h="26" extrusionOk="0">
                  <a:moveTo>
                    <a:pt x="25" y="15"/>
                  </a:moveTo>
                  <a:cubicBezTo>
                    <a:pt x="26" y="10"/>
                    <a:pt x="27" y="5"/>
                    <a:pt x="27" y="1"/>
                  </a:cubicBezTo>
                  <a:cubicBezTo>
                    <a:pt x="27" y="0"/>
                    <a:pt x="27" y="0"/>
                    <a:pt x="27" y="0"/>
                  </a:cubicBezTo>
                  <a:cubicBezTo>
                    <a:pt x="18" y="2"/>
                    <a:pt x="10" y="3"/>
                    <a:pt x="1" y="4"/>
                  </a:cubicBezTo>
                  <a:cubicBezTo>
                    <a:pt x="1" y="5"/>
                    <a:pt x="1" y="7"/>
                    <a:pt x="1" y="8"/>
                  </a:cubicBezTo>
                  <a:cubicBezTo>
                    <a:pt x="1" y="9"/>
                    <a:pt x="0" y="11"/>
                    <a:pt x="0" y="13"/>
                  </a:cubicBezTo>
                  <a:cubicBezTo>
                    <a:pt x="0" y="14"/>
                    <a:pt x="1" y="16"/>
                    <a:pt x="2" y="18"/>
                  </a:cubicBezTo>
                  <a:cubicBezTo>
                    <a:pt x="2" y="18"/>
                    <a:pt x="3" y="19"/>
                    <a:pt x="3" y="20"/>
                  </a:cubicBezTo>
                  <a:lnTo>
                    <a:pt x="5" y="22"/>
                  </a:lnTo>
                  <a:cubicBezTo>
                    <a:pt x="6" y="22"/>
                    <a:pt x="6" y="23"/>
                    <a:pt x="7" y="23"/>
                  </a:cubicBezTo>
                  <a:cubicBezTo>
                    <a:pt x="9" y="24"/>
                    <a:pt x="11" y="25"/>
                    <a:pt x="13" y="25"/>
                  </a:cubicBezTo>
                  <a:cubicBezTo>
                    <a:pt x="14" y="25"/>
                    <a:pt x="14" y="24"/>
                    <a:pt x="15" y="24"/>
                  </a:cubicBezTo>
                  <a:lnTo>
                    <a:pt x="18" y="24"/>
                  </a:lnTo>
                  <a:cubicBezTo>
                    <a:pt x="19" y="24"/>
                    <a:pt x="19" y="24"/>
                    <a:pt x="20" y="24"/>
                  </a:cubicBezTo>
                  <a:cubicBezTo>
                    <a:pt x="21" y="23"/>
                    <a:pt x="23" y="21"/>
                    <a:pt x="24" y="19"/>
                  </a:cubicBezTo>
                  <a:cubicBezTo>
                    <a:pt x="25" y="18"/>
                    <a:pt x="25" y="16"/>
                    <a:pt x="25"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29">
              <a:extLst>
                <a:ext uri="{FF2B5EF4-FFF2-40B4-BE49-F238E27FC236}">
                  <a16:creationId xmlns:a16="http://schemas.microsoft.com/office/drawing/2014/main" id="{5E5C4243-911B-8141-0722-DC4DAF6A37E6}"/>
                </a:ext>
              </a:extLst>
            </p:cNvPr>
            <p:cNvSpPr/>
            <p:nvPr/>
          </p:nvSpPr>
          <p:spPr>
            <a:xfrm>
              <a:off x="1498685" y="-810215"/>
              <a:ext cx="10440" cy="19440"/>
            </a:xfrm>
            <a:custGeom>
              <a:avLst/>
              <a:gdLst/>
              <a:ahLst/>
              <a:cxnLst/>
              <a:rect l="l" t="t" r="r" b="b"/>
              <a:pathLst>
                <a:path w="29" h="54" extrusionOk="0">
                  <a:moveTo>
                    <a:pt x="5" y="5"/>
                  </a:moveTo>
                  <a:cubicBezTo>
                    <a:pt x="2" y="12"/>
                    <a:pt x="0" y="20"/>
                    <a:pt x="0" y="29"/>
                  </a:cubicBezTo>
                  <a:cubicBezTo>
                    <a:pt x="0" y="33"/>
                    <a:pt x="0" y="37"/>
                    <a:pt x="1" y="42"/>
                  </a:cubicBezTo>
                  <a:cubicBezTo>
                    <a:pt x="2" y="43"/>
                    <a:pt x="2" y="45"/>
                    <a:pt x="3" y="46"/>
                  </a:cubicBezTo>
                  <a:cubicBezTo>
                    <a:pt x="4" y="48"/>
                    <a:pt x="6" y="50"/>
                    <a:pt x="8" y="51"/>
                  </a:cubicBezTo>
                  <a:cubicBezTo>
                    <a:pt x="10" y="52"/>
                    <a:pt x="12" y="53"/>
                    <a:pt x="14" y="53"/>
                  </a:cubicBezTo>
                  <a:cubicBezTo>
                    <a:pt x="16" y="53"/>
                    <a:pt x="19" y="52"/>
                    <a:pt x="21" y="51"/>
                  </a:cubicBezTo>
                  <a:cubicBezTo>
                    <a:pt x="23" y="50"/>
                    <a:pt x="24" y="48"/>
                    <a:pt x="25" y="46"/>
                  </a:cubicBezTo>
                  <a:cubicBezTo>
                    <a:pt x="26" y="45"/>
                    <a:pt x="26" y="44"/>
                    <a:pt x="27" y="43"/>
                  </a:cubicBezTo>
                  <a:cubicBezTo>
                    <a:pt x="28" y="38"/>
                    <a:pt x="28" y="33"/>
                    <a:pt x="28" y="28"/>
                  </a:cubicBezTo>
                  <a:cubicBezTo>
                    <a:pt x="28" y="20"/>
                    <a:pt x="26" y="11"/>
                    <a:pt x="22" y="3"/>
                  </a:cubicBezTo>
                  <a:cubicBezTo>
                    <a:pt x="22" y="3"/>
                    <a:pt x="21" y="2"/>
                    <a:pt x="20" y="1"/>
                  </a:cubicBezTo>
                  <a:cubicBezTo>
                    <a:pt x="18" y="0"/>
                    <a:pt x="15" y="0"/>
                    <a:pt x="14" y="0"/>
                  </a:cubicBezTo>
                  <a:cubicBezTo>
                    <a:pt x="12" y="0"/>
                    <a:pt x="11" y="0"/>
                    <a:pt x="9" y="1"/>
                  </a:cubicBezTo>
                  <a:cubicBezTo>
                    <a:pt x="8" y="2"/>
                    <a:pt x="6" y="3"/>
                    <a:pt x="5"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29">
              <a:extLst>
                <a:ext uri="{FF2B5EF4-FFF2-40B4-BE49-F238E27FC236}">
                  <a16:creationId xmlns:a16="http://schemas.microsoft.com/office/drawing/2014/main" id="{2B11850C-1576-A312-5288-5A4C255A8F62}"/>
                </a:ext>
              </a:extLst>
            </p:cNvPr>
            <p:cNvSpPr/>
            <p:nvPr/>
          </p:nvSpPr>
          <p:spPr>
            <a:xfrm>
              <a:off x="1495445" y="-855575"/>
              <a:ext cx="8640" cy="37800"/>
            </a:xfrm>
            <a:custGeom>
              <a:avLst/>
              <a:gdLst/>
              <a:ahLst/>
              <a:cxnLst/>
              <a:rect l="l" t="t" r="r" b="b"/>
              <a:pathLst>
                <a:path w="24" h="105" extrusionOk="0">
                  <a:moveTo>
                    <a:pt x="4" y="94"/>
                  </a:moveTo>
                  <a:cubicBezTo>
                    <a:pt x="6" y="101"/>
                    <a:pt x="17" y="104"/>
                    <a:pt x="18" y="96"/>
                  </a:cubicBezTo>
                  <a:cubicBezTo>
                    <a:pt x="22" y="75"/>
                    <a:pt x="23" y="55"/>
                    <a:pt x="23" y="34"/>
                  </a:cubicBezTo>
                  <a:cubicBezTo>
                    <a:pt x="23" y="25"/>
                    <a:pt x="23" y="15"/>
                    <a:pt x="22" y="6"/>
                  </a:cubicBezTo>
                  <a:cubicBezTo>
                    <a:pt x="22" y="4"/>
                    <a:pt x="22" y="2"/>
                    <a:pt x="21" y="1"/>
                  </a:cubicBezTo>
                  <a:lnTo>
                    <a:pt x="11" y="0"/>
                  </a:lnTo>
                  <a:lnTo>
                    <a:pt x="5" y="0"/>
                  </a:lnTo>
                  <a:cubicBezTo>
                    <a:pt x="4" y="1"/>
                    <a:pt x="4" y="1"/>
                    <a:pt x="3" y="2"/>
                  </a:cubicBezTo>
                  <a:cubicBezTo>
                    <a:pt x="2" y="3"/>
                    <a:pt x="2" y="5"/>
                    <a:pt x="2" y="7"/>
                  </a:cubicBezTo>
                  <a:cubicBezTo>
                    <a:pt x="1" y="18"/>
                    <a:pt x="0" y="29"/>
                    <a:pt x="0" y="40"/>
                  </a:cubicBezTo>
                  <a:cubicBezTo>
                    <a:pt x="0" y="58"/>
                    <a:pt x="2" y="76"/>
                    <a:pt x="4" y="9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29">
              <a:extLst>
                <a:ext uri="{FF2B5EF4-FFF2-40B4-BE49-F238E27FC236}">
                  <a16:creationId xmlns:a16="http://schemas.microsoft.com/office/drawing/2014/main" id="{3A719215-160C-D56E-8F00-5158E841BE04}"/>
                </a:ext>
              </a:extLst>
            </p:cNvPr>
            <p:cNvSpPr/>
            <p:nvPr/>
          </p:nvSpPr>
          <p:spPr>
            <a:xfrm>
              <a:off x="1496885" y="-857015"/>
              <a:ext cx="6480" cy="2160"/>
            </a:xfrm>
            <a:custGeom>
              <a:avLst/>
              <a:gdLst/>
              <a:ahLst/>
              <a:cxnLst/>
              <a:rect l="l" t="t" r="r" b="b"/>
              <a:pathLst>
                <a:path w="18" h="6" extrusionOk="0">
                  <a:moveTo>
                    <a:pt x="17" y="5"/>
                  </a:moveTo>
                  <a:cubicBezTo>
                    <a:pt x="16" y="3"/>
                    <a:pt x="15" y="2"/>
                    <a:pt x="13" y="1"/>
                  </a:cubicBezTo>
                  <a:cubicBezTo>
                    <a:pt x="11" y="0"/>
                    <a:pt x="10" y="0"/>
                    <a:pt x="8" y="0"/>
                  </a:cubicBezTo>
                  <a:cubicBezTo>
                    <a:pt x="6" y="0"/>
                    <a:pt x="4" y="0"/>
                    <a:pt x="3" y="1"/>
                  </a:cubicBezTo>
                  <a:cubicBezTo>
                    <a:pt x="2" y="2"/>
                    <a:pt x="1" y="2"/>
                    <a:pt x="0" y="3"/>
                  </a:cubicBezTo>
                  <a:lnTo>
                    <a:pt x="7" y="3"/>
                  </a:lnTo>
                  <a:lnTo>
                    <a:pt x="17"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 name="Google Shape;1067;p29">
              <a:extLst>
                <a:ext uri="{FF2B5EF4-FFF2-40B4-BE49-F238E27FC236}">
                  <a16:creationId xmlns:a16="http://schemas.microsoft.com/office/drawing/2014/main" id="{6E34F0EF-BA3B-C6D3-72F7-EAD203C03D16}"/>
                </a:ext>
              </a:extLst>
            </p:cNvPr>
            <p:cNvSpPr/>
            <p:nvPr/>
          </p:nvSpPr>
          <p:spPr>
            <a:xfrm>
              <a:off x="1514165" y="-844775"/>
              <a:ext cx="3600" cy="24120"/>
            </a:xfrm>
            <a:custGeom>
              <a:avLst/>
              <a:gdLst/>
              <a:ahLst/>
              <a:cxnLst/>
              <a:rect l="l" t="t" r="r" b="b"/>
              <a:pathLst>
                <a:path w="10" h="67" extrusionOk="0">
                  <a:moveTo>
                    <a:pt x="0" y="7"/>
                  </a:moveTo>
                  <a:cubicBezTo>
                    <a:pt x="0" y="14"/>
                    <a:pt x="0" y="22"/>
                    <a:pt x="0" y="30"/>
                  </a:cubicBezTo>
                  <a:cubicBezTo>
                    <a:pt x="0" y="41"/>
                    <a:pt x="0" y="53"/>
                    <a:pt x="1" y="64"/>
                  </a:cubicBezTo>
                  <a:cubicBezTo>
                    <a:pt x="1" y="66"/>
                    <a:pt x="4" y="66"/>
                    <a:pt x="4" y="64"/>
                  </a:cubicBezTo>
                  <a:cubicBezTo>
                    <a:pt x="5" y="50"/>
                    <a:pt x="5" y="36"/>
                    <a:pt x="7" y="21"/>
                  </a:cubicBezTo>
                  <a:cubicBezTo>
                    <a:pt x="7" y="14"/>
                    <a:pt x="9" y="7"/>
                    <a:pt x="9" y="0"/>
                  </a:cubicBezTo>
                  <a:lnTo>
                    <a:pt x="9" y="1"/>
                  </a:lnTo>
                  <a:cubicBezTo>
                    <a:pt x="8" y="3"/>
                    <a:pt x="6" y="4"/>
                    <a:pt x="5" y="5"/>
                  </a:cubicBezTo>
                  <a:cubicBezTo>
                    <a:pt x="3" y="6"/>
                    <a:pt x="1" y="7"/>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 name="Google Shape;1068;p29">
              <a:extLst>
                <a:ext uri="{FF2B5EF4-FFF2-40B4-BE49-F238E27FC236}">
                  <a16:creationId xmlns:a16="http://schemas.microsoft.com/office/drawing/2014/main" id="{F9F9DF12-B589-986B-87AA-30B9B5773F19}"/>
                </a:ext>
              </a:extLst>
            </p:cNvPr>
            <p:cNvSpPr/>
            <p:nvPr/>
          </p:nvSpPr>
          <p:spPr>
            <a:xfrm>
              <a:off x="1526765" y="-852695"/>
              <a:ext cx="9000" cy="46440"/>
            </a:xfrm>
            <a:custGeom>
              <a:avLst/>
              <a:gdLst/>
              <a:ahLst/>
              <a:cxnLst/>
              <a:rect l="l" t="t" r="r" b="b"/>
              <a:pathLst>
                <a:path w="25" h="129" extrusionOk="0">
                  <a:moveTo>
                    <a:pt x="2" y="2"/>
                  </a:moveTo>
                  <a:cubicBezTo>
                    <a:pt x="0" y="41"/>
                    <a:pt x="8" y="81"/>
                    <a:pt x="9" y="120"/>
                  </a:cubicBezTo>
                  <a:cubicBezTo>
                    <a:pt x="9" y="127"/>
                    <a:pt x="22" y="128"/>
                    <a:pt x="22" y="120"/>
                  </a:cubicBezTo>
                  <a:cubicBezTo>
                    <a:pt x="24" y="81"/>
                    <a:pt x="22" y="41"/>
                    <a:pt x="22" y="2"/>
                  </a:cubicBezTo>
                  <a:lnTo>
                    <a:pt x="2" y="0"/>
                  </a:lnTo>
                  <a:lnTo>
                    <a:pt x="2" y="1"/>
                  </a:lnTo>
                  <a:lnTo>
                    <a:pt x="2"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 name="Google Shape;1069;p29">
              <a:extLst>
                <a:ext uri="{FF2B5EF4-FFF2-40B4-BE49-F238E27FC236}">
                  <a16:creationId xmlns:a16="http://schemas.microsoft.com/office/drawing/2014/main" id="{DBCC14EB-F72D-D957-1E75-5AE9D824EBE5}"/>
                </a:ext>
              </a:extLst>
            </p:cNvPr>
            <p:cNvSpPr/>
            <p:nvPr/>
          </p:nvSpPr>
          <p:spPr>
            <a:xfrm>
              <a:off x="1527845" y="-855215"/>
              <a:ext cx="7560" cy="3600"/>
            </a:xfrm>
            <a:custGeom>
              <a:avLst/>
              <a:gdLst/>
              <a:ahLst/>
              <a:cxnLst/>
              <a:rect l="l" t="t" r="r" b="b"/>
              <a:pathLst>
                <a:path w="21" h="10" extrusionOk="0">
                  <a:moveTo>
                    <a:pt x="0" y="7"/>
                  </a:moveTo>
                  <a:lnTo>
                    <a:pt x="20" y="9"/>
                  </a:lnTo>
                  <a:cubicBezTo>
                    <a:pt x="20" y="8"/>
                    <a:pt x="19" y="6"/>
                    <a:pt x="19" y="5"/>
                  </a:cubicBezTo>
                  <a:cubicBezTo>
                    <a:pt x="18" y="4"/>
                    <a:pt x="17" y="3"/>
                    <a:pt x="15" y="2"/>
                  </a:cubicBezTo>
                  <a:cubicBezTo>
                    <a:pt x="13" y="1"/>
                    <a:pt x="11" y="0"/>
                    <a:pt x="10" y="0"/>
                  </a:cubicBezTo>
                  <a:cubicBezTo>
                    <a:pt x="8" y="0"/>
                    <a:pt x="7" y="1"/>
                    <a:pt x="5" y="2"/>
                  </a:cubicBezTo>
                  <a:cubicBezTo>
                    <a:pt x="3" y="3"/>
                    <a:pt x="2" y="4"/>
                    <a:pt x="1" y="5"/>
                  </a:cubicBezTo>
                  <a:cubicBezTo>
                    <a:pt x="1" y="6"/>
                    <a:pt x="0" y="7"/>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 name="Google Shape;1070;p29">
              <a:extLst>
                <a:ext uri="{FF2B5EF4-FFF2-40B4-BE49-F238E27FC236}">
                  <a16:creationId xmlns:a16="http://schemas.microsoft.com/office/drawing/2014/main" id="{56FA77AC-6A8E-4822-D1F2-BD8498C58048}"/>
                </a:ext>
              </a:extLst>
            </p:cNvPr>
            <p:cNvSpPr/>
            <p:nvPr/>
          </p:nvSpPr>
          <p:spPr>
            <a:xfrm>
              <a:off x="1509485" y="-854495"/>
              <a:ext cx="9360" cy="12600"/>
            </a:xfrm>
            <a:custGeom>
              <a:avLst/>
              <a:gdLst/>
              <a:ahLst/>
              <a:cxnLst/>
              <a:rect l="l" t="t" r="r" b="b"/>
              <a:pathLst>
                <a:path w="26" h="35" extrusionOk="0">
                  <a:moveTo>
                    <a:pt x="13" y="34"/>
                  </a:moveTo>
                  <a:cubicBezTo>
                    <a:pt x="12" y="29"/>
                    <a:pt x="12" y="25"/>
                    <a:pt x="10" y="21"/>
                  </a:cubicBezTo>
                  <a:cubicBezTo>
                    <a:pt x="10" y="21"/>
                    <a:pt x="11" y="21"/>
                    <a:pt x="10" y="20"/>
                  </a:cubicBezTo>
                  <a:cubicBezTo>
                    <a:pt x="9" y="19"/>
                    <a:pt x="8" y="19"/>
                    <a:pt x="7" y="18"/>
                  </a:cubicBezTo>
                  <a:cubicBezTo>
                    <a:pt x="6" y="17"/>
                    <a:pt x="6" y="16"/>
                    <a:pt x="6" y="15"/>
                  </a:cubicBezTo>
                  <a:cubicBezTo>
                    <a:pt x="6" y="14"/>
                    <a:pt x="6" y="13"/>
                    <a:pt x="7" y="12"/>
                  </a:cubicBezTo>
                  <a:cubicBezTo>
                    <a:pt x="8" y="11"/>
                    <a:pt x="9" y="10"/>
                    <a:pt x="10" y="9"/>
                  </a:cubicBezTo>
                  <a:cubicBezTo>
                    <a:pt x="11" y="8"/>
                    <a:pt x="12" y="8"/>
                    <a:pt x="13" y="8"/>
                  </a:cubicBezTo>
                  <a:lnTo>
                    <a:pt x="14" y="8"/>
                  </a:lnTo>
                  <a:lnTo>
                    <a:pt x="18" y="8"/>
                  </a:lnTo>
                  <a:cubicBezTo>
                    <a:pt x="18" y="9"/>
                    <a:pt x="19" y="9"/>
                    <a:pt x="20" y="9"/>
                  </a:cubicBezTo>
                  <a:cubicBezTo>
                    <a:pt x="21" y="10"/>
                    <a:pt x="22" y="11"/>
                    <a:pt x="22" y="12"/>
                  </a:cubicBezTo>
                  <a:cubicBezTo>
                    <a:pt x="23" y="13"/>
                    <a:pt x="23" y="14"/>
                    <a:pt x="23" y="15"/>
                  </a:cubicBezTo>
                  <a:cubicBezTo>
                    <a:pt x="23" y="17"/>
                    <a:pt x="23" y="18"/>
                    <a:pt x="23" y="20"/>
                  </a:cubicBezTo>
                  <a:cubicBezTo>
                    <a:pt x="23" y="21"/>
                    <a:pt x="23" y="24"/>
                    <a:pt x="23" y="26"/>
                  </a:cubicBezTo>
                  <a:lnTo>
                    <a:pt x="23" y="25"/>
                  </a:lnTo>
                  <a:lnTo>
                    <a:pt x="23" y="24"/>
                  </a:lnTo>
                  <a:cubicBezTo>
                    <a:pt x="23" y="17"/>
                    <a:pt x="25" y="10"/>
                    <a:pt x="25" y="3"/>
                  </a:cubicBezTo>
                  <a:lnTo>
                    <a:pt x="0" y="0"/>
                  </a:lnTo>
                  <a:cubicBezTo>
                    <a:pt x="0" y="8"/>
                    <a:pt x="1" y="16"/>
                    <a:pt x="2" y="24"/>
                  </a:cubicBezTo>
                  <a:cubicBezTo>
                    <a:pt x="2" y="26"/>
                    <a:pt x="2" y="27"/>
                    <a:pt x="3" y="29"/>
                  </a:cubicBezTo>
                  <a:cubicBezTo>
                    <a:pt x="4" y="30"/>
                    <a:pt x="5" y="31"/>
                    <a:pt x="7" y="32"/>
                  </a:cubicBezTo>
                  <a:cubicBezTo>
                    <a:pt x="9" y="33"/>
                    <a:pt x="10" y="34"/>
                    <a:pt x="12" y="34"/>
                  </a:cubicBezTo>
                  <a:lnTo>
                    <a:pt x="13" y="3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 name="Google Shape;1071;p29">
              <a:extLst>
                <a:ext uri="{FF2B5EF4-FFF2-40B4-BE49-F238E27FC236}">
                  <a16:creationId xmlns:a16="http://schemas.microsoft.com/office/drawing/2014/main" id="{A580FFCD-594E-EA9C-4187-A03FED15E6B9}"/>
                </a:ext>
              </a:extLst>
            </p:cNvPr>
            <p:cNvSpPr/>
            <p:nvPr/>
          </p:nvSpPr>
          <p:spPr>
            <a:xfrm>
              <a:off x="1508765" y="-857735"/>
              <a:ext cx="10440" cy="4680"/>
            </a:xfrm>
            <a:custGeom>
              <a:avLst/>
              <a:gdLst/>
              <a:ahLst/>
              <a:cxnLst/>
              <a:rect l="l" t="t" r="r" b="b"/>
              <a:pathLst>
                <a:path w="29" h="13" extrusionOk="0">
                  <a:moveTo>
                    <a:pt x="28" y="12"/>
                  </a:moveTo>
                  <a:cubicBezTo>
                    <a:pt x="28" y="8"/>
                    <a:pt x="28" y="4"/>
                    <a:pt x="28" y="0"/>
                  </a:cubicBezTo>
                  <a:lnTo>
                    <a:pt x="0" y="0"/>
                  </a:lnTo>
                  <a:cubicBezTo>
                    <a:pt x="0" y="3"/>
                    <a:pt x="0" y="6"/>
                    <a:pt x="0" y="9"/>
                  </a:cubicBezTo>
                  <a:lnTo>
                    <a:pt x="28"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 name="Google Shape;1072;p29">
              <a:extLst>
                <a:ext uri="{FF2B5EF4-FFF2-40B4-BE49-F238E27FC236}">
                  <a16:creationId xmlns:a16="http://schemas.microsoft.com/office/drawing/2014/main" id="{6BCEE14D-12D6-0742-8E4B-45C02475DE6D}"/>
                </a:ext>
              </a:extLst>
            </p:cNvPr>
            <p:cNvSpPr/>
            <p:nvPr/>
          </p:nvSpPr>
          <p:spPr>
            <a:xfrm>
              <a:off x="1511645" y="-851255"/>
              <a:ext cx="6480" cy="9360"/>
            </a:xfrm>
            <a:custGeom>
              <a:avLst/>
              <a:gdLst/>
              <a:ahLst/>
              <a:cxnLst/>
              <a:rect l="l" t="t" r="r" b="b"/>
              <a:pathLst>
                <a:path w="18" h="26" extrusionOk="0">
                  <a:moveTo>
                    <a:pt x="12" y="0"/>
                  </a:moveTo>
                  <a:lnTo>
                    <a:pt x="8" y="0"/>
                  </a:lnTo>
                  <a:lnTo>
                    <a:pt x="7" y="0"/>
                  </a:lnTo>
                  <a:cubicBezTo>
                    <a:pt x="6" y="0"/>
                    <a:pt x="5" y="0"/>
                    <a:pt x="4" y="1"/>
                  </a:cubicBezTo>
                  <a:cubicBezTo>
                    <a:pt x="3" y="2"/>
                    <a:pt x="2" y="2"/>
                    <a:pt x="1" y="3"/>
                  </a:cubicBezTo>
                  <a:cubicBezTo>
                    <a:pt x="0" y="4"/>
                    <a:pt x="0" y="4"/>
                    <a:pt x="0" y="6"/>
                  </a:cubicBezTo>
                  <a:cubicBezTo>
                    <a:pt x="0" y="7"/>
                    <a:pt x="0" y="9"/>
                    <a:pt x="1" y="10"/>
                  </a:cubicBezTo>
                  <a:cubicBezTo>
                    <a:pt x="2" y="11"/>
                    <a:pt x="3" y="12"/>
                    <a:pt x="4" y="12"/>
                  </a:cubicBezTo>
                  <a:cubicBezTo>
                    <a:pt x="6" y="17"/>
                    <a:pt x="6" y="21"/>
                    <a:pt x="7" y="25"/>
                  </a:cubicBezTo>
                  <a:cubicBezTo>
                    <a:pt x="9" y="25"/>
                    <a:pt x="10" y="25"/>
                    <a:pt x="12" y="24"/>
                  </a:cubicBezTo>
                  <a:cubicBezTo>
                    <a:pt x="14" y="23"/>
                    <a:pt x="15" y="22"/>
                    <a:pt x="16" y="20"/>
                  </a:cubicBezTo>
                  <a:cubicBezTo>
                    <a:pt x="16" y="19"/>
                    <a:pt x="17" y="19"/>
                    <a:pt x="17" y="18"/>
                  </a:cubicBezTo>
                  <a:cubicBezTo>
                    <a:pt x="17" y="16"/>
                    <a:pt x="17" y="15"/>
                    <a:pt x="17" y="13"/>
                  </a:cubicBezTo>
                  <a:cubicBezTo>
                    <a:pt x="17" y="11"/>
                    <a:pt x="17" y="9"/>
                    <a:pt x="17" y="7"/>
                  </a:cubicBezTo>
                  <a:cubicBezTo>
                    <a:pt x="17" y="6"/>
                    <a:pt x="17" y="4"/>
                    <a:pt x="16" y="3"/>
                  </a:cubicBezTo>
                  <a:cubicBezTo>
                    <a:pt x="15" y="2"/>
                    <a:pt x="15" y="1"/>
                    <a:pt x="14" y="1"/>
                  </a:cubicBezTo>
                  <a:cubicBezTo>
                    <a:pt x="13" y="0"/>
                    <a:pt x="12" y="0"/>
                    <a:pt x="1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 name="Google Shape;1073;p29">
              <a:extLst>
                <a:ext uri="{FF2B5EF4-FFF2-40B4-BE49-F238E27FC236}">
                  <a16:creationId xmlns:a16="http://schemas.microsoft.com/office/drawing/2014/main" id="{734B6550-5A80-8F81-91E3-D5C00CBD10AD}"/>
                </a:ext>
              </a:extLst>
            </p:cNvPr>
            <p:cNvSpPr/>
            <p:nvPr/>
          </p:nvSpPr>
          <p:spPr>
            <a:xfrm>
              <a:off x="1541885" y="-851615"/>
              <a:ext cx="9000" cy="45000"/>
            </a:xfrm>
            <a:custGeom>
              <a:avLst/>
              <a:gdLst/>
              <a:ahLst/>
              <a:cxnLst/>
              <a:rect l="l" t="t" r="r" b="b"/>
              <a:pathLst>
                <a:path w="25" h="125" extrusionOk="0">
                  <a:moveTo>
                    <a:pt x="11" y="120"/>
                  </a:moveTo>
                  <a:cubicBezTo>
                    <a:pt x="11" y="121"/>
                    <a:pt x="11" y="121"/>
                    <a:pt x="11" y="122"/>
                  </a:cubicBezTo>
                  <a:cubicBezTo>
                    <a:pt x="11" y="123"/>
                    <a:pt x="12" y="122"/>
                    <a:pt x="13" y="123"/>
                  </a:cubicBezTo>
                  <a:cubicBezTo>
                    <a:pt x="14" y="124"/>
                    <a:pt x="14" y="124"/>
                    <a:pt x="15" y="124"/>
                  </a:cubicBezTo>
                  <a:cubicBezTo>
                    <a:pt x="15" y="124"/>
                    <a:pt x="16" y="124"/>
                    <a:pt x="17" y="123"/>
                  </a:cubicBezTo>
                  <a:cubicBezTo>
                    <a:pt x="17" y="123"/>
                    <a:pt x="18" y="123"/>
                    <a:pt x="18" y="122"/>
                  </a:cubicBezTo>
                  <a:cubicBezTo>
                    <a:pt x="18" y="121"/>
                    <a:pt x="18" y="121"/>
                    <a:pt x="18" y="120"/>
                  </a:cubicBezTo>
                  <a:cubicBezTo>
                    <a:pt x="22" y="96"/>
                    <a:pt x="24" y="72"/>
                    <a:pt x="24" y="48"/>
                  </a:cubicBezTo>
                  <a:cubicBezTo>
                    <a:pt x="24" y="45"/>
                    <a:pt x="24" y="42"/>
                    <a:pt x="24" y="38"/>
                  </a:cubicBezTo>
                  <a:cubicBezTo>
                    <a:pt x="23" y="32"/>
                    <a:pt x="23" y="26"/>
                    <a:pt x="23" y="20"/>
                  </a:cubicBezTo>
                  <a:cubicBezTo>
                    <a:pt x="23" y="14"/>
                    <a:pt x="23" y="8"/>
                    <a:pt x="24" y="2"/>
                  </a:cubicBezTo>
                  <a:lnTo>
                    <a:pt x="0" y="0"/>
                  </a:lnTo>
                  <a:cubicBezTo>
                    <a:pt x="1" y="40"/>
                    <a:pt x="9" y="79"/>
                    <a:pt x="11" y="1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29">
              <a:extLst>
                <a:ext uri="{FF2B5EF4-FFF2-40B4-BE49-F238E27FC236}">
                  <a16:creationId xmlns:a16="http://schemas.microsoft.com/office/drawing/2014/main" id="{08704C32-4FA4-80AD-CA02-6CABA4EA8218}"/>
                </a:ext>
              </a:extLst>
            </p:cNvPr>
            <p:cNvSpPr/>
            <p:nvPr/>
          </p:nvSpPr>
          <p:spPr>
            <a:xfrm>
              <a:off x="1541525" y="-857375"/>
              <a:ext cx="9000" cy="6840"/>
            </a:xfrm>
            <a:custGeom>
              <a:avLst/>
              <a:gdLst/>
              <a:ahLst/>
              <a:cxnLst/>
              <a:rect l="l" t="t" r="r" b="b"/>
              <a:pathLst>
                <a:path w="25" h="19" extrusionOk="0">
                  <a:moveTo>
                    <a:pt x="1" y="16"/>
                  </a:moveTo>
                  <a:lnTo>
                    <a:pt x="24" y="18"/>
                  </a:lnTo>
                  <a:cubicBezTo>
                    <a:pt x="24" y="12"/>
                    <a:pt x="24" y="6"/>
                    <a:pt x="24" y="1"/>
                  </a:cubicBezTo>
                  <a:lnTo>
                    <a:pt x="0" y="0"/>
                  </a:lnTo>
                  <a:lnTo>
                    <a:pt x="0" y="1"/>
                  </a:lnTo>
                  <a:cubicBezTo>
                    <a:pt x="0" y="6"/>
                    <a:pt x="0" y="11"/>
                    <a:pt x="1"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 name="Google Shape;1075;p29">
              <a:extLst>
                <a:ext uri="{FF2B5EF4-FFF2-40B4-BE49-F238E27FC236}">
                  <a16:creationId xmlns:a16="http://schemas.microsoft.com/office/drawing/2014/main" id="{6CE29E8D-6D93-DCBD-CD07-B732D0278A5C}"/>
                </a:ext>
              </a:extLst>
            </p:cNvPr>
            <p:cNvSpPr/>
            <p:nvPr/>
          </p:nvSpPr>
          <p:spPr>
            <a:xfrm>
              <a:off x="1553765" y="-850535"/>
              <a:ext cx="12600" cy="29520"/>
            </a:xfrm>
            <a:custGeom>
              <a:avLst/>
              <a:gdLst/>
              <a:ahLst/>
              <a:cxnLst/>
              <a:rect l="l" t="t" r="r" b="b"/>
              <a:pathLst>
                <a:path w="35" h="82" extrusionOk="0">
                  <a:moveTo>
                    <a:pt x="6" y="21"/>
                  </a:moveTo>
                  <a:cubicBezTo>
                    <a:pt x="6" y="26"/>
                    <a:pt x="7" y="31"/>
                    <a:pt x="7" y="36"/>
                  </a:cubicBezTo>
                  <a:cubicBezTo>
                    <a:pt x="7" y="45"/>
                    <a:pt x="6" y="53"/>
                    <a:pt x="4" y="62"/>
                  </a:cubicBezTo>
                  <a:cubicBezTo>
                    <a:pt x="0" y="73"/>
                    <a:pt x="18" y="81"/>
                    <a:pt x="24" y="70"/>
                  </a:cubicBezTo>
                  <a:cubicBezTo>
                    <a:pt x="28" y="59"/>
                    <a:pt x="31" y="47"/>
                    <a:pt x="31" y="34"/>
                  </a:cubicBezTo>
                  <a:cubicBezTo>
                    <a:pt x="31" y="23"/>
                    <a:pt x="33" y="12"/>
                    <a:pt x="34" y="1"/>
                  </a:cubicBezTo>
                  <a:lnTo>
                    <a:pt x="8" y="0"/>
                  </a:lnTo>
                  <a:cubicBezTo>
                    <a:pt x="7" y="7"/>
                    <a:pt x="6" y="14"/>
                    <a:pt x="6"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 name="Google Shape;1076;p29">
              <a:extLst>
                <a:ext uri="{FF2B5EF4-FFF2-40B4-BE49-F238E27FC236}">
                  <a16:creationId xmlns:a16="http://schemas.microsoft.com/office/drawing/2014/main" id="{370D373F-0A5D-C7A2-9C1D-C5610D97C1BC}"/>
                </a:ext>
              </a:extLst>
            </p:cNvPr>
            <p:cNvSpPr/>
            <p:nvPr/>
          </p:nvSpPr>
          <p:spPr>
            <a:xfrm>
              <a:off x="1556285" y="-856655"/>
              <a:ext cx="10440" cy="6840"/>
            </a:xfrm>
            <a:custGeom>
              <a:avLst/>
              <a:gdLst/>
              <a:ahLst/>
              <a:cxnLst/>
              <a:rect l="l" t="t" r="r" b="b"/>
              <a:pathLst>
                <a:path w="29" h="19" extrusionOk="0">
                  <a:moveTo>
                    <a:pt x="0" y="16"/>
                  </a:moveTo>
                  <a:lnTo>
                    <a:pt x="27" y="18"/>
                  </a:lnTo>
                  <a:cubicBezTo>
                    <a:pt x="27" y="12"/>
                    <a:pt x="28" y="7"/>
                    <a:pt x="28" y="2"/>
                  </a:cubicBezTo>
                  <a:lnTo>
                    <a:pt x="3" y="0"/>
                  </a:lnTo>
                  <a:cubicBezTo>
                    <a:pt x="2" y="2"/>
                    <a:pt x="2" y="4"/>
                    <a:pt x="2" y="6"/>
                  </a:cubicBezTo>
                  <a:cubicBezTo>
                    <a:pt x="1" y="10"/>
                    <a:pt x="1" y="13"/>
                    <a:pt x="0"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 name="Google Shape;1077;p29">
              <a:extLst>
                <a:ext uri="{FF2B5EF4-FFF2-40B4-BE49-F238E27FC236}">
                  <a16:creationId xmlns:a16="http://schemas.microsoft.com/office/drawing/2014/main" id="{3D5E1EFF-4C64-DB57-D72A-3B46EBCBD4D6}"/>
                </a:ext>
              </a:extLst>
            </p:cNvPr>
            <p:cNvSpPr/>
            <p:nvPr/>
          </p:nvSpPr>
          <p:spPr>
            <a:xfrm>
              <a:off x="1574645" y="-850175"/>
              <a:ext cx="10800" cy="34920"/>
            </a:xfrm>
            <a:custGeom>
              <a:avLst/>
              <a:gdLst/>
              <a:ahLst/>
              <a:cxnLst/>
              <a:rect l="l" t="t" r="r" b="b"/>
              <a:pathLst>
                <a:path w="30" h="97" extrusionOk="0">
                  <a:moveTo>
                    <a:pt x="1" y="29"/>
                  </a:moveTo>
                  <a:cubicBezTo>
                    <a:pt x="3" y="49"/>
                    <a:pt x="4" y="68"/>
                    <a:pt x="5" y="88"/>
                  </a:cubicBezTo>
                  <a:cubicBezTo>
                    <a:pt x="5" y="95"/>
                    <a:pt x="18" y="96"/>
                    <a:pt x="19" y="88"/>
                  </a:cubicBezTo>
                  <a:cubicBezTo>
                    <a:pt x="20" y="72"/>
                    <a:pt x="22" y="55"/>
                    <a:pt x="23" y="39"/>
                  </a:cubicBezTo>
                  <a:cubicBezTo>
                    <a:pt x="23" y="26"/>
                    <a:pt x="29" y="12"/>
                    <a:pt x="29" y="0"/>
                  </a:cubicBezTo>
                  <a:lnTo>
                    <a:pt x="2" y="0"/>
                  </a:lnTo>
                  <a:cubicBezTo>
                    <a:pt x="1" y="6"/>
                    <a:pt x="0" y="12"/>
                    <a:pt x="0" y="19"/>
                  </a:cubicBezTo>
                  <a:cubicBezTo>
                    <a:pt x="0" y="22"/>
                    <a:pt x="1" y="26"/>
                    <a:pt x="1"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29">
              <a:extLst>
                <a:ext uri="{FF2B5EF4-FFF2-40B4-BE49-F238E27FC236}">
                  <a16:creationId xmlns:a16="http://schemas.microsoft.com/office/drawing/2014/main" id="{AB43BEFB-C250-7854-8C21-36E6CA58ADB3}"/>
                </a:ext>
              </a:extLst>
            </p:cNvPr>
            <p:cNvSpPr/>
            <p:nvPr/>
          </p:nvSpPr>
          <p:spPr>
            <a:xfrm>
              <a:off x="1575725" y="-854495"/>
              <a:ext cx="9720" cy="5040"/>
            </a:xfrm>
            <a:custGeom>
              <a:avLst/>
              <a:gdLst/>
              <a:ahLst/>
              <a:cxnLst/>
              <a:rect l="l" t="t" r="r" b="b"/>
              <a:pathLst>
                <a:path w="27" h="14" extrusionOk="0">
                  <a:moveTo>
                    <a:pt x="26" y="13"/>
                  </a:moveTo>
                  <a:cubicBezTo>
                    <a:pt x="26" y="12"/>
                    <a:pt x="26" y="12"/>
                    <a:pt x="26" y="12"/>
                  </a:cubicBezTo>
                  <a:cubicBezTo>
                    <a:pt x="26" y="9"/>
                    <a:pt x="25" y="5"/>
                    <a:pt x="24" y="2"/>
                  </a:cubicBezTo>
                  <a:lnTo>
                    <a:pt x="5" y="0"/>
                  </a:lnTo>
                  <a:cubicBezTo>
                    <a:pt x="3" y="3"/>
                    <a:pt x="1" y="8"/>
                    <a:pt x="0" y="12"/>
                  </a:cubicBezTo>
                  <a:lnTo>
                    <a:pt x="26"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29">
              <a:extLst>
                <a:ext uri="{FF2B5EF4-FFF2-40B4-BE49-F238E27FC236}">
                  <a16:creationId xmlns:a16="http://schemas.microsoft.com/office/drawing/2014/main" id="{3EDC1858-002E-B8AC-AB8C-7BE25D0E96C3}"/>
                </a:ext>
              </a:extLst>
            </p:cNvPr>
            <p:cNvSpPr/>
            <p:nvPr/>
          </p:nvSpPr>
          <p:spPr>
            <a:xfrm>
              <a:off x="1378445" y="-761975"/>
              <a:ext cx="44640" cy="10080"/>
            </a:xfrm>
            <a:custGeom>
              <a:avLst/>
              <a:gdLst/>
              <a:ahLst/>
              <a:cxnLst/>
              <a:rect l="l" t="t" r="r" b="b"/>
              <a:pathLst>
                <a:path w="124" h="28" extrusionOk="0">
                  <a:moveTo>
                    <a:pt x="123" y="2"/>
                  </a:moveTo>
                  <a:cubicBezTo>
                    <a:pt x="103" y="0"/>
                    <a:pt x="82" y="1"/>
                    <a:pt x="61" y="1"/>
                  </a:cubicBezTo>
                  <a:cubicBezTo>
                    <a:pt x="56" y="0"/>
                    <a:pt x="50" y="0"/>
                    <a:pt x="45" y="0"/>
                  </a:cubicBezTo>
                  <a:cubicBezTo>
                    <a:pt x="33" y="0"/>
                    <a:pt x="21" y="1"/>
                    <a:pt x="9" y="2"/>
                  </a:cubicBezTo>
                  <a:cubicBezTo>
                    <a:pt x="8" y="2"/>
                    <a:pt x="6" y="3"/>
                    <a:pt x="5" y="3"/>
                  </a:cubicBezTo>
                  <a:cubicBezTo>
                    <a:pt x="4" y="4"/>
                    <a:pt x="2" y="5"/>
                    <a:pt x="1" y="7"/>
                  </a:cubicBezTo>
                  <a:cubicBezTo>
                    <a:pt x="0" y="9"/>
                    <a:pt x="0" y="11"/>
                    <a:pt x="0" y="13"/>
                  </a:cubicBezTo>
                  <a:cubicBezTo>
                    <a:pt x="0" y="15"/>
                    <a:pt x="0" y="16"/>
                    <a:pt x="1" y="18"/>
                  </a:cubicBezTo>
                  <a:cubicBezTo>
                    <a:pt x="2" y="20"/>
                    <a:pt x="4" y="22"/>
                    <a:pt x="5" y="22"/>
                  </a:cubicBezTo>
                  <a:cubicBezTo>
                    <a:pt x="6" y="23"/>
                    <a:pt x="8" y="24"/>
                    <a:pt x="9" y="24"/>
                  </a:cubicBezTo>
                  <a:cubicBezTo>
                    <a:pt x="24" y="26"/>
                    <a:pt x="39" y="27"/>
                    <a:pt x="55" y="27"/>
                  </a:cubicBezTo>
                  <a:cubicBezTo>
                    <a:pt x="60" y="27"/>
                    <a:pt x="66" y="26"/>
                    <a:pt x="72" y="26"/>
                  </a:cubicBezTo>
                  <a:cubicBezTo>
                    <a:pt x="80" y="27"/>
                    <a:pt x="88" y="27"/>
                    <a:pt x="97" y="27"/>
                  </a:cubicBezTo>
                  <a:cubicBezTo>
                    <a:pt x="105" y="27"/>
                    <a:pt x="114" y="27"/>
                    <a:pt x="122" y="26"/>
                  </a:cubicBezTo>
                  <a:lnTo>
                    <a:pt x="123" y="26"/>
                  </a:lnTo>
                  <a:cubicBezTo>
                    <a:pt x="123" y="23"/>
                    <a:pt x="123" y="19"/>
                    <a:pt x="123" y="16"/>
                  </a:cubicBezTo>
                  <a:cubicBezTo>
                    <a:pt x="123" y="12"/>
                    <a:pt x="123" y="6"/>
                    <a:pt x="123"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29">
              <a:extLst>
                <a:ext uri="{FF2B5EF4-FFF2-40B4-BE49-F238E27FC236}">
                  <a16:creationId xmlns:a16="http://schemas.microsoft.com/office/drawing/2014/main" id="{A7601092-F497-3D80-65E3-EADEC1090423}"/>
                </a:ext>
              </a:extLst>
            </p:cNvPr>
            <p:cNvSpPr/>
            <p:nvPr/>
          </p:nvSpPr>
          <p:spPr>
            <a:xfrm>
              <a:off x="1401125" y="-776015"/>
              <a:ext cx="21960" cy="9360"/>
            </a:xfrm>
            <a:custGeom>
              <a:avLst/>
              <a:gdLst/>
              <a:ahLst/>
              <a:cxnLst/>
              <a:rect l="l" t="t" r="r" b="b"/>
              <a:pathLst>
                <a:path w="61" h="26" extrusionOk="0">
                  <a:moveTo>
                    <a:pt x="35" y="0"/>
                  </a:moveTo>
                  <a:cubicBezTo>
                    <a:pt x="26" y="0"/>
                    <a:pt x="16" y="2"/>
                    <a:pt x="7" y="4"/>
                  </a:cubicBezTo>
                  <a:cubicBezTo>
                    <a:pt x="6" y="4"/>
                    <a:pt x="5" y="4"/>
                    <a:pt x="4" y="5"/>
                  </a:cubicBezTo>
                  <a:cubicBezTo>
                    <a:pt x="3" y="6"/>
                    <a:pt x="2" y="7"/>
                    <a:pt x="1" y="8"/>
                  </a:cubicBezTo>
                  <a:cubicBezTo>
                    <a:pt x="0" y="9"/>
                    <a:pt x="0" y="10"/>
                    <a:pt x="0" y="12"/>
                  </a:cubicBezTo>
                  <a:cubicBezTo>
                    <a:pt x="0" y="13"/>
                    <a:pt x="0" y="15"/>
                    <a:pt x="1" y="16"/>
                  </a:cubicBezTo>
                  <a:cubicBezTo>
                    <a:pt x="2" y="17"/>
                    <a:pt x="3" y="18"/>
                    <a:pt x="4" y="19"/>
                  </a:cubicBezTo>
                  <a:cubicBezTo>
                    <a:pt x="5" y="20"/>
                    <a:pt x="6" y="20"/>
                    <a:pt x="7" y="20"/>
                  </a:cubicBezTo>
                  <a:cubicBezTo>
                    <a:pt x="20" y="22"/>
                    <a:pt x="34" y="24"/>
                    <a:pt x="47" y="25"/>
                  </a:cubicBezTo>
                  <a:cubicBezTo>
                    <a:pt x="49" y="25"/>
                    <a:pt x="52" y="25"/>
                    <a:pt x="54" y="25"/>
                  </a:cubicBezTo>
                  <a:cubicBezTo>
                    <a:pt x="56" y="25"/>
                    <a:pt x="58" y="25"/>
                    <a:pt x="60" y="25"/>
                  </a:cubicBezTo>
                  <a:cubicBezTo>
                    <a:pt x="60" y="17"/>
                    <a:pt x="59" y="8"/>
                    <a:pt x="58" y="0"/>
                  </a:cubicBezTo>
                  <a:cubicBezTo>
                    <a:pt x="50" y="1"/>
                    <a:pt x="42" y="0"/>
                    <a:pt x="3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29">
              <a:extLst>
                <a:ext uri="{FF2B5EF4-FFF2-40B4-BE49-F238E27FC236}">
                  <a16:creationId xmlns:a16="http://schemas.microsoft.com/office/drawing/2014/main" id="{D4DF3529-ADB7-FD6A-20EF-98C66D37B9B8}"/>
                </a:ext>
              </a:extLst>
            </p:cNvPr>
            <p:cNvSpPr/>
            <p:nvPr/>
          </p:nvSpPr>
          <p:spPr>
            <a:xfrm>
              <a:off x="1383845" y="-798695"/>
              <a:ext cx="36360" cy="11160"/>
            </a:xfrm>
            <a:custGeom>
              <a:avLst/>
              <a:gdLst/>
              <a:ahLst/>
              <a:cxnLst/>
              <a:rect l="l" t="t" r="r" b="b"/>
              <a:pathLst>
                <a:path w="101" h="31" extrusionOk="0">
                  <a:moveTo>
                    <a:pt x="64" y="8"/>
                  </a:moveTo>
                  <a:cubicBezTo>
                    <a:pt x="46" y="8"/>
                    <a:pt x="29" y="8"/>
                    <a:pt x="11" y="10"/>
                  </a:cubicBezTo>
                  <a:cubicBezTo>
                    <a:pt x="2" y="11"/>
                    <a:pt x="0" y="25"/>
                    <a:pt x="10" y="27"/>
                  </a:cubicBezTo>
                  <a:cubicBezTo>
                    <a:pt x="23" y="29"/>
                    <a:pt x="37" y="30"/>
                    <a:pt x="50" y="30"/>
                  </a:cubicBezTo>
                  <a:cubicBezTo>
                    <a:pt x="60" y="30"/>
                    <a:pt x="70" y="30"/>
                    <a:pt x="80" y="28"/>
                  </a:cubicBezTo>
                  <a:cubicBezTo>
                    <a:pt x="87" y="27"/>
                    <a:pt x="93" y="26"/>
                    <a:pt x="100" y="24"/>
                  </a:cubicBezTo>
                  <a:cubicBezTo>
                    <a:pt x="100" y="16"/>
                    <a:pt x="98" y="8"/>
                    <a:pt x="97" y="0"/>
                  </a:cubicBezTo>
                  <a:cubicBezTo>
                    <a:pt x="87" y="4"/>
                    <a:pt x="75" y="7"/>
                    <a:pt x="64"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 name="Google Shape;1082;p29">
              <a:extLst>
                <a:ext uri="{FF2B5EF4-FFF2-40B4-BE49-F238E27FC236}">
                  <a16:creationId xmlns:a16="http://schemas.microsoft.com/office/drawing/2014/main" id="{D3786610-565E-19B7-6A1E-E063F0ED17A4}"/>
                </a:ext>
              </a:extLst>
            </p:cNvPr>
            <p:cNvSpPr/>
            <p:nvPr/>
          </p:nvSpPr>
          <p:spPr>
            <a:xfrm>
              <a:off x="1395365" y="-817055"/>
              <a:ext cx="23040" cy="9000"/>
            </a:xfrm>
            <a:custGeom>
              <a:avLst/>
              <a:gdLst/>
              <a:ahLst/>
              <a:cxnLst/>
              <a:rect l="l" t="t" r="r" b="b"/>
              <a:pathLst>
                <a:path w="64" h="25" extrusionOk="0">
                  <a:moveTo>
                    <a:pt x="7" y="7"/>
                  </a:moveTo>
                  <a:cubicBezTo>
                    <a:pt x="2" y="9"/>
                    <a:pt x="0" y="18"/>
                    <a:pt x="6" y="19"/>
                  </a:cubicBezTo>
                  <a:cubicBezTo>
                    <a:pt x="22" y="22"/>
                    <a:pt x="37" y="24"/>
                    <a:pt x="53" y="24"/>
                  </a:cubicBezTo>
                  <a:cubicBezTo>
                    <a:pt x="56" y="24"/>
                    <a:pt x="60" y="24"/>
                    <a:pt x="63" y="24"/>
                  </a:cubicBezTo>
                  <a:cubicBezTo>
                    <a:pt x="63" y="16"/>
                    <a:pt x="62" y="8"/>
                    <a:pt x="61" y="0"/>
                  </a:cubicBezTo>
                  <a:cubicBezTo>
                    <a:pt x="43" y="1"/>
                    <a:pt x="25" y="4"/>
                    <a:pt x="7"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29">
              <a:extLst>
                <a:ext uri="{FF2B5EF4-FFF2-40B4-BE49-F238E27FC236}">
                  <a16:creationId xmlns:a16="http://schemas.microsoft.com/office/drawing/2014/main" id="{B04C68C2-ACFC-C440-E607-3BA210A83556}"/>
                </a:ext>
              </a:extLst>
            </p:cNvPr>
            <p:cNvSpPr/>
            <p:nvPr/>
          </p:nvSpPr>
          <p:spPr>
            <a:xfrm>
              <a:off x="1390685" y="-837935"/>
              <a:ext cx="26280" cy="10080"/>
            </a:xfrm>
            <a:custGeom>
              <a:avLst/>
              <a:gdLst/>
              <a:ahLst/>
              <a:cxnLst/>
              <a:rect l="l" t="t" r="r" b="b"/>
              <a:pathLst>
                <a:path w="73" h="28" extrusionOk="0">
                  <a:moveTo>
                    <a:pt x="8" y="8"/>
                  </a:moveTo>
                  <a:cubicBezTo>
                    <a:pt x="1" y="9"/>
                    <a:pt x="0" y="21"/>
                    <a:pt x="8" y="22"/>
                  </a:cubicBezTo>
                  <a:cubicBezTo>
                    <a:pt x="19" y="25"/>
                    <a:pt x="30" y="27"/>
                    <a:pt x="41" y="27"/>
                  </a:cubicBezTo>
                  <a:cubicBezTo>
                    <a:pt x="41" y="27"/>
                    <a:pt x="42" y="27"/>
                    <a:pt x="43" y="27"/>
                  </a:cubicBezTo>
                  <a:lnTo>
                    <a:pt x="72" y="23"/>
                  </a:lnTo>
                  <a:cubicBezTo>
                    <a:pt x="72" y="15"/>
                    <a:pt x="70" y="7"/>
                    <a:pt x="70" y="0"/>
                  </a:cubicBezTo>
                  <a:cubicBezTo>
                    <a:pt x="49" y="1"/>
                    <a:pt x="28" y="4"/>
                    <a:pt x="8"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 name="Google Shape;1084;p29">
              <a:extLst>
                <a:ext uri="{FF2B5EF4-FFF2-40B4-BE49-F238E27FC236}">
                  <a16:creationId xmlns:a16="http://schemas.microsoft.com/office/drawing/2014/main" id="{74B0E9F8-1C9D-366B-47FE-656362DBCA1B}"/>
                </a:ext>
              </a:extLst>
            </p:cNvPr>
            <p:cNvSpPr/>
            <p:nvPr/>
          </p:nvSpPr>
          <p:spPr>
            <a:xfrm>
              <a:off x="1387805" y="-972215"/>
              <a:ext cx="37800" cy="99360"/>
            </a:xfrm>
            <a:custGeom>
              <a:avLst/>
              <a:gdLst/>
              <a:ahLst/>
              <a:cxnLst/>
              <a:rect l="l" t="t" r="r" b="b"/>
              <a:pathLst>
                <a:path w="105" h="276" extrusionOk="0">
                  <a:moveTo>
                    <a:pt x="1" y="33"/>
                  </a:moveTo>
                  <a:cubicBezTo>
                    <a:pt x="6" y="45"/>
                    <a:pt x="12" y="58"/>
                    <a:pt x="18" y="71"/>
                  </a:cubicBezTo>
                  <a:cubicBezTo>
                    <a:pt x="48" y="136"/>
                    <a:pt x="72" y="205"/>
                    <a:pt x="90" y="275"/>
                  </a:cubicBezTo>
                  <a:lnTo>
                    <a:pt x="102" y="275"/>
                  </a:lnTo>
                  <a:lnTo>
                    <a:pt x="104" y="275"/>
                  </a:lnTo>
                  <a:cubicBezTo>
                    <a:pt x="84" y="210"/>
                    <a:pt x="56" y="145"/>
                    <a:pt x="33" y="84"/>
                  </a:cubicBezTo>
                  <a:cubicBezTo>
                    <a:pt x="24" y="59"/>
                    <a:pt x="17" y="22"/>
                    <a:pt x="0" y="0"/>
                  </a:cubicBezTo>
                  <a:cubicBezTo>
                    <a:pt x="1" y="6"/>
                    <a:pt x="2" y="12"/>
                    <a:pt x="2" y="18"/>
                  </a:cubicBezTo>
                  <a:cubicBezTo>
                    <a:pt x="2" y="23"/>
                    <a:pt x="1" y="28"/>
                    <a:pt x="1" y="3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1085;p29">
              <a:extLst>
                <a:ext uri="{FF2B5EF4-FFF2-40B4-BE49-F238E27FC236}">
                  <a16:creationId xmlns:a16="http://schemas.microsoft.com/office/drawing/2014/main" id="{FD346575-FF06-4BFC-6669-BEC5B06003A0}"/>
                </a:ext>
              </a:extLst>
            </p:cNvPr>
            <p:cNvSpPr/>
            <p:nvPr/>
          </p:nvSpPr>
          <p:spPr>
            <a:xfrm>
              <a:off x="1418045" y="-809135"/>
              <a:ext cx="5040" cy="10800"/>
            </a:xfrm>
            <a:custGeom>
              <a:avLst/>
              <a:gdLst/>
              <a:ahLst/>
              <a:cxnLst/>
              <a:rect l="l" t="t" r="r" b="b"/>
              <a:pathLst>
                <a:path w="14" h="30" extrusionOk="0">
                  <a:moveTo>
                    <a:pt x="12" y="0"/>
                  </a:moveTo>
                  <a:cubicBezTo>
                    <a:pt x="8" y="1"/>
                    <a:pt x="4" y="1"/>
                    <a:pt x="0" y="2"/>
                  </a:cubicBezTo>
                  <a:cubicBezTo>
                    <a:pt x="0" y="11"/>
                    <a:pt x="2" y="20"/>
                    <a:pt x="3" y="29"/>
                  </a:cubicBezTo>
                  <a:lnTo>
                    <a:pt x="13" y="25"/>
                  </a:lnTo>
                  <a:cubicBezTo>
                    <a:pt x="13" y="17"/>
                    <a:pt x="13" y="8"/>
                    <a:pt x="1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29">
              <a:extLst>
                <a:ext uri="{FF2B5EF4-FFF2-40B4-BE49-F238E27FC236}">
                  <a16:creationId xmlns:a16="http://schemas.microsoft.com/office/drawing/2014/main" id="{72A1C05D-50A6-C3F5-475B-5A1D3D7AD52F}"/>
                </a:ext>
              </a:extLst>
            </p:cNvPr>
            <p:cNvSpPr/>
            <p:nvPr/>
          </p:nvSpPr>
          <p:spPr>
            <a:xfrm>
              <a:off x="1421645" y="-865655"/>
              <a:ext cx="3960" cy="9720"/>
            </a:xfrm>
            <a:custGeom>
              <a:avLst/>
              <a:gdLst/>
              <a:ahLst/>
              <a:cxnLst/>
              <a:rect l="l" t="t" r="r" b="b"/>
              <a:pathLst>
                <a:path w="11" h="27" extrusionOk="0">
                  <a:moveTo>
                    <a:pt x="0" y="20"/>
                  </a:moveTo>
                  <a:lnTo>
                    <a:pt x="2" y="26"/>
                  </a:lnTo>
                  <a:lnTo>
                    <a:pt x="3" y="26"/>
                  </a:lnTo>
                  <a:cubicBezTo>
                    <a:pt x="4" y="24"/>
                    <a:pt x="6" y="22"/>
                    <a:pt x="8" y="20"/>
                  </a:cubicBezTo>
                  <a:cubicBezTo>
                    <a:pt x="9" y="19"/>
                    <a:pt x="9" y="20"/>
                    <a:pt x="10" y="20"/>
                  </a:cubicBezTo>
                  <a:cubicBezTo>
                    <a:pt x="7" y="13"/>
                    <a:pt x="3" y="7"/>
                    <a:pt x="0" y="0"/>
                  </a:cubicBezTo>
                  <a:cubicBezTo>
                    <a:pt x="0" y="7"/>
                    <a:pt x="0" y="13"/>
                    <a:pt x="0"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1087;p29">
              <a:extLst>
                <a:ext uri="{FF2B5EF4-FFF2-40B4-BE49-F238E27FC236}">
                  <a16:creationId xmlns:a16="http://schemas.microsoft.com/office/drawing/2014/main" id="{3978F31A-5854-AB11-097E-F0F1A116990B}"/>
                </a:ext>
              </a:extLst>
            </p:cNvPr>
            <p:cNvSpPr/>
            <p:nvPr/>
          </p:nvSpPr>
          <p:spPr>
            <a:xfrm>
              <a:off x="1389965" y="-926855"/>
              <a:ext cx="19800" cy="54720"/>
            </a:xfrm>
            <a:custGeom>
              <a:avLst/>
              <a:gdLst/>
              <a:ahLst/>
              <a:cxnLst/>
              <a:rect l="l" t="t" r="r" b="b"/>
              <a:pathLst>
                <a:path w="55" h="152" extrusionOk="0">
                  <a:moveTo>
                    <a:pt x="47" y="118"/>
                  </a:moveTo>
                  <a:cubicBezTo>
                    <a:pt x="31" y="80"/>
                    <a:pt x="15" y="41"/>
                    <a:pt x="0" y="0"/>
                  </a:cubicBezTo>
                  <a:lnTo>
                    <a:pt x="7" y="28"/>
                  </a:lnTo>
                  <a:cubicBezTo>
                    <a:pt x="19" y="70"/>
                    <a:pt x="38" y="110"/>
                    <a:pt x="52" y="151"/>
                  </a:cubicBezTo>
                  <a:lnTo>
                    <a:pt x="54" y="150"/>
                  </a:lnTo>
                  <a:cubicBezTo>
                    <a:pt x="52" y="139"/>
                    <a:pt x="50" y="129"/>
                    <a:pt x="47" y="1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1088;p29">
              <a:extLst>
                <a:ext uri="{FF2B5EF4-FFF2-40B4-BE49-F238E27FC236}">
                  <a16:creationId xmlns:a16="http://schemas.microsoft.com/office/drawing/2014/main" id="{0013975D-408E-1D0B-808C-CBA342477FBC}"/>
                </a:ext>
              </a:extLst>
            </p:cNvPr>
            <p:cNvSpPr/>
            <p:nvPr/>
          </p:nvSpPr>
          <p:spPr>
            <a:xfrm>
              <a:off x="1416605" y="-830015"/>
              <a:ext cx="5400" cy="12960"/>
            </a:xfrm>
            <a:custGeom>
              <a:avLst/>
              <a:gdLst/>
              <a:ahLst/>
              <a:cxnLst/>
              <a:rect l="l" t="t" r="r" b="b"/>
              <a:pathLst>
                <a:path w="15" h="36" extrusionOk="0">
                  <a:moveTo>
                    <a:pt x="2" y="0"/>
                  </a:moveTo>
                  <a:lnTo>
                    <a:pt x="1" y="0"/>
                  </a:lnTo>
                  <a:lnTo>
                    <a:pt x="0" y="0"/>
                  </a:lnTo>
                  <a:lnTo>
                    <a:pt x="3" y="35"/>
                  </a:lnTo>
                  <a:lnTo>
                    <a:pt x="14" y="34"/>
                  </a:lnTo>
                  <a:cubicBezTo>
                    <a:pt x="9" y="23"/>
                    <a:pt x="5" y="12"/>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089;p29">
              <a:extLst>
                <a:ext uri="{FF2B5EF4-FFF2-40B4-BE49-F238E27FC236}">
                  <a16:creationId xmlns:a16="http://schemas.microsoft.com/office/drawing/2014/main" id="{1A456FEE-189B-9373-603D-A11D75CD45D7}"/>
                </a:ext>
              </a:extLst>
            </p:cNvPr>
            <p:cNvSpPr/>
            <p:nvPr/>
          </p:nvSpPr>
          <p:spPr>
            <a:xfrm>
              <a:off x="1419845" y="-791135"/>
              <a:ext cx="3600" cy="15480"/>
            </a:xfrm>
            <a:custGeom>
              <a:avLst/>
              <a:gdLst/>
              <a:ahLst/>
              <a:cxnLst/>
              <a:rect l="l" t="t" r="r" b="b"/>
              <a:pathLst>
                <a:path w="10" h="43" extrusionOk="0">
                  <a:moveTo>
                    <a:pt x="8" y="0"/>
                  </a:moveTo>
                  <a:lnTo>
                    <a:pt x="0" y="2"/>
                  </a:lnTo>
                  <a:cubicBezTo>
                    <a:pt x="2" y="12"/>
                    <a:pt x="3" y="22"/>
                    <a:pt x="4" y="32"/>
                  </a:cubicBezTo>
                  <a:cubicBezTo>
                    <a:pt x="4" y="35"/>
                    <a:pt x="4" y="39"/>
                    <a:pt x="5" y="42"/>
                  </a:cubicBezTo>
                  <a:lnTo>
                    <a:pt x="9" y="42"/>
                  </a:lnTo>
                  <a:cubicBezTo>
                    <a:pt x="9" y="28"/>
                    <a:pt x="9" y="14"/>
                    <a:pt x="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 name="Google Shape;1090;p29">
              <a:extLst>
                <a:ext uri="{FF2B5EF4-FFF2-40B4-BE49-F238E27FC236}">
                  <a16:creationId xmlns:a16="http://schemas.microsoft.com/office/drawing/2014/main" id="{A42EB226-2279-21B7-E3C7-FB0647F27CCB}"/>
                </a:ext>
              </a:extLst>
            </p:cNvPr>
            <p:cNvSpPr/>
            <p:nvPr/>
          </p:nvSpPr>
          <p:spPr>
            <a:xfrm>
              <a:off x="1422365" y="-767015"/>
              <a:ext cx="1080" cy="6120"/>
            </a:xfrm>
            <a:custGeom>
              <a:avLst/>
              <a:gdLst/>
              <a:ahLst/>
              <a:cxnLst/>
              <a:rect l="l" t="t" r="r" b="b"/>
              <a:pathLst>
                <a:path w="3" h="17" extrusionOk="0">
                  <a:moveTo>
                    <a:pt x="2" y="0"/>
                  </a:moveTo>
                  <a:lnTo>
                    <a:pt x="0" y="0"/>
                  </a:lnTo>
                  <a:cubicBezTo>
                    <a:pt x="0" y="5"/>
                    <a:pt x="0" y="10"/>
                    <a:pt x="0" y="16"/>
                  </a:cubicBezTo>
                  <a:cubicBezTo>
                    <a:pt x="2" y="11"/>
                    <a:pt x="2" y="5"/>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091;p29">
              <a:extLst>
                <a:ext uri="{FF2B5EF4-FFF2-40B4-BE49-F238E27FC236}">
                  <a16:creationId xmlns:a16="http://schemas.microsoft.com/office/drawing/2014/main" id="{CCA639CF-8F6D-A285-50BF-1921CA71F7AA}"/>
                </a:ext>
              </a:extLst>
            </p:cNvPr>
            <p:cNvSpPr/>
            <p:nvPr/>
          </p:nvSpPr>
          <p:spPr>
            <a:xfrm>
              <a:off x="1424885" y="-849455"/>
              <a:ext cx="14040" cy="156600"/>
            </a:xfrm>
            <a:custGeom>
              <a:avLst/>
              <a:gdLst/>
              <a:ahLst/>
              <a:cxnLst/>
              <a:rect l="l" t="t" r="r" b="b"/>
              <a:pathLst>
                <a:path w="39" h="435" extrusionOk="0">
                  <a:moveTo>
                    <a:pt x="0" y="0"/>
                  </a:moveTo>
                  <a:cubicBezTo>
                    <a:pt x="2" y="6"/>
                    <a:pt x="4" y="12"/>
                    <a:pt x="6" y="18"/>
                  </a:cubicBezTo>
                  <a:cubicBezTo>
                    <a:pt x="9" y="38"/>
                    <a:pt x="11" y="59"/>
                    <a:pt x="11" y="80"/>
                  </a:cubicBezTo>
                  <a:cubicBezTo>
                    <a:pt x="11" y="87"/>
                    <a:pt x="11" y="94"/>
                    <a:pt x="11" y="101"/>
                  </a:cubicBezTo>
                  <a:cubicBezTo>
                    <a:pt x="11" y="112"/>
                    <a:pt x="11" y="123"/>
                    <a:pt x="12" y="134"/>
                  </a:cubicBezTo>
                  <a:cubicBezTo>
                    <a:pt x="23" y="134"/>
                    <a:pt x="32" y="150"/>
                    <a:pt x="18" y="154"/>
                  </a:cubicBezTo>
                  <a:lnTo>
                    <a:pt x="14" y="155"/>
                  </a:lnTo>
                  <a:cubicBezTo>
                    <a:pt x="17" y="180"/>
                    <a:pt x="19" y="205"/>
                    <a:pt x="20" y="229"/>
                  </a:cubicBezTo>
                  <a:cubicBezTo>
                    <a:pt x="20" y="264"/>
                    <a:pt x="18" y="299"/>
                    <a:pt x="16" y="334"/>
                  </a:cubicBezTo>
                  <a:lnTo>
                    <a:pt x="19" y="334"/>
                  </a:lnTo>
                  <a:cubicBezTo>
                    <a:pt x="20" y="334"/>
                    <a:pt x="20" y="334"/>
                    <a:pt x="20" y="334"/>
                  </a:cubicBezTo>
                  <a:cubicBezTo>
                    <a:pt x="21" y="335"/>
                    <a:pt x="22" y="336"/>
                    <a:pt x="23" y="337"/>
                  </a:cubicBezTo>
                  <a:cubicBezTo>
                    <a:pt x="23" y="337"/>
                    <a:pt x="23" y="338"/>
                    <a:pt x="23" y="339"/>
                  </a:cubicBezTo>
                  <a:cubicBezTo>
                    <a:pt x="24" y="340"/>
                    <a:pt x="24" y="340"/>
                    <a:pt x="24" y="341"/>
                  </a:cubicBezTo>
                  <a:cubicBezTo>
                    <a:pt x="24" y="343"/>
                    <a:pt x="23" y="346"/>
                    <a:pt x="22" y="348"/>
                  </a:cubicBezTo>
                  <a:cubicBezTo>
                    <a:pt x="21" y="350"/>
                    <a:pt x="19" y="350"/>
                    <a:pt x="17" y="352"/>
                  </a:cubicBezTo>
                  <a:cubicBezTo>
                    <a:pt x="16" y="353"/>
                    <a:pt x="16" y="353"/>
                    <a:pt x="16" y="353"/>
                  </a:cubicBezTo>
                  <a:cubicBezTo>
                    <a:pt x="16" y="364"/>
                    <a:pt x="16" y="374"/>
                    <a:pt x="15" y="384"/>
                  </a:cubicBezTo>
                  <a:cubicBezTo>
                    <a:pt x="15" y="401"/>
                    <a:pt x="13" y="418"/>
                    <a:pt x="11" y="434"/>
                  </a:cubicBezTo>
                  <a:cubicBezTo>
                    <a:pt x="12" y="434"/>
                    <a:pt x="12" y="434"/>
                    <a:pt x="12" y="434"/>
                  </a:cubicBezTo>
                  <a:cubicBezTo>
                    <a:pt x="13" y="433"/>
                    <a:pt x="14" y="432"/>
                    <a:pt x="15" y="431"/>
                  </a:cubicBezTo>
                  <a:lnTo>
                    <a:pt x="15" y="430"/>
                  </a:lnTo>
                  <a:cubicBezTo>
                    <a:pt x="30" y="358"/>
                    <a:pt x="38" y="285"/>
                    <a:pt x="38" y="212"/>
                  </a:cubicBezTo>
                  <a:cubicBezTo>
                    <a:pt x="38" y="172"/>
                    <a:pt x="36" y="133"/>
                    <a:pt x="31" y="93"/>
                  </a:cubicBezTo>
                  <a:cubicBezTo>
                    <a:pt x="28" y="61"/>
                    <a:pt x="21" y="31"/>
                    <a:pt x="11" y="1"/>
                  </a:cubicBezTo>
                  <a:cubicBezTo>
                    <a:pt x="10" y="1"/>
                    <a:pt x="9" y="1"/>
                    <a:pt x="8" y="1"/>
                  </a:cubicBezTo>
                  <a:cubicBezTo>
                    <a:pt x="5" y="1"/>
                    <a:pt x="3"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 name="Google Shape;1092;p29">
              <a:extLst>
                <a:ext uri="{FF2B5EF4-FFF2-40B4-BE49-F238E27FC236}">
                  <a16:creationId xmlns:a16="http://schemas.microsoft.com/office/drawing/2014/main" id="{EB4E7430-4205-CC4E-7C2C-60559FA9DD43}"/>
                </a:ext>
              </a:extLst>
            </p:cNvPr>
            <p:cNvSpPr/>
            <p:nvPr/>
          </p:nvSpPr>
          <p:spPr>
            <a:xfrm>
              <a:off x="1421285" y="-866375"/>
              <a:ext cx="360" cy="1440"/>
            </a:xfrm>
            <a:custGeom>
              <a:avLst/>
              <a:gdLst/>
              <a:ahLst/>
              <a:cxnLst/>
              <a:rect l="l" t="t" r="r" b="b"/>
              <a:pathLst>
                <a:path w="1" h="4" extrusionOk="0">
                  <a:moveTo>
                    <a:pt x="0" y="2"/>
                  </a:moveTo>
                  <a:cubicBezTo>
                    <a:pt x="0" y="1"/>
                    <a:pt x="0" y="1"/>
                    <a:pt x="0" y="1"/>
                  </a:cubicBezTo>
                  <a:lnTo>
                    <a:pt x="0" y="0"/>
                  </a:lnTo>
                  <a:lnTo>
                    <a:pt x="0" y="3"/>
                  </a:ln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1093;p29">
              <a:extLst>
                <a:ext uri="{FF2B5EF4-FFF2-40B4-BE49-F238E27FC236}">
                  <a16:creationId xmlns:a16="http://schemas.microsoft.com/office/drawing/2014/main" id="{AA088BFE-BA67-1521-95FE-A148658E214B}"/>
                </a:ext>
              </a:extLst>
            </p:cNvPr>
            <p:cNvSpPr/>
            <p:nvPr/>
          </p:nvSpPr>
          <p:spPr>
            <a:xfrm>
              <a:off x="1420205" y="-873215"/>
              <a:ext cx="4680" cy="4320"/>
            </a:xfrm>
            <a:custGeom>
              <a:avLst/>
              <a:gdLst/>
              <a:ahLst/>
              <a:cxnLst/>
              <a:rect l="l" t="t" r="r" b="b"/>
              <a:pathLst>
                <a:path w="13" h="12" extrusionOk="0">
                  <a:moveTo>
                    <a:pt x="2" y="11"/>
                  </a:moveTo>
                  <a:cubicBezTo>
                    <a:pt x="2" y="10"/>
                    <a:pt x="2" y="8"/>
                    <a:pt x="3" y="7"/>
                  </a:cubicBezTo>
                  <a:cubicBezTo>
                    <a:pt x="5" y="5"/>
                    <a:pt x="7" y="3"/>
                    <a:pt x="9" y="1"/>
                  </a:cubicBezTo>
                  <a:cubicBezTo>
                    <a:pt x="10" y="0"/>
                    <a:pt x="11" y="0"/>
                    <a:pt x="12" y="0"/>
                  </a:cubicBezTo>
                  <a:lnTo>
                    <a:pt x="0" y="0"/>
                  </a:lnTo>
                  <a:lnTo>
                    <a:pt x="0" y="3"/>
                  </a:lnTo>
                  <a:cubicBezTo>
                    <a:pt x="1" y="6"/>
                    <a:pt x="1" y="8"/>
                    <a:pt x="2"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1094;p29">
              <a:extLst>
                <a:ext uri="{FF2B5EF4-FFF2-40B4-BE49-F238E27FC236}">
                  <a16:creationId xmlns:a16="http://schemas.microsoft.com/office/drawing/2014/main" id="{D977C3DA-0C81-2113-3185-867569AD7FBC}"/>
                </a:ext>
              </a:extLst>
            </p:cNvPr>
            <p:cNvSpPr/>
            <p:nvPr/>
          </p:nvSpPr>
          <p:spPr>
            <a:xfrm>
              <a:off x="1409045" y="-872855"/>
              <a:ext cx="1800" cy="6480"/>
            </a:xfrm>
            <a:custGeom>
              <a:avLst/>
              <a:gdLst/>
              <a:ahLst/>
              <a:cxnLst/>
              <a:rect l="l" t="t" r="r" b="b"/>
              <a:pathLst>
                <a:path w="5" h="18" extrusionOk="0">
                  <a:moveTo>
                    <a:pt x="2" y="0"/>
                  </a:moveTo>
                  <a:lnTo>
                    <a:pt x="0" y="2"/>
                  </a:lnTo>
                  <a:cubicBezTo>
                    <a:pt x="1" y="7"/>
                    <a:pt x="3" y="12"/>
                    <a:pt x="4" y="17"/>
                  </a:cubicBezTo>
                  <a:lnTo>
                    <a:pt x="2"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1095;p29">
              <a:extLst>
                <a:ext uri="{FF2B5EF4-FFF2-40B4-BE49-F238E27FC236}">
                  <a16:creationId xmlns:a16="http://schemas.microsoft.com/office/drawing/2014/main" id="{2D32813D-6D58-13E5-AF4E-9747EBAC9C20}"/>
                </a:ext>
              </a:extLst>
            </p:cNvPr>
            <p:cNvSpPr/>
            <p:nvPr/>
          </p:nvSpPr>
          <p:spPr>
            <a:xfrm>
              <a:off x="1422725" y="-793295"/>
              <a:ext cx="9720" cy="64800"/>
            </a:xfrm>
            <a:custGeom>
              <a:avLst/>
              <a:gdLst/>
              <a:ahLst/>
              <a:cxnLst/>
              <a:rect l="l" t="t" r="r" b="b"/>
              <a:pathLst>
                <a:path w="27" h="180" extrusionOk="0">
                  <a:moveTo>
                    <a:pt x="23" y="178"/>
                  </a:moveTo>
                  <a:cubicBezTo>
                    <a:pt x="24" y="144"/>
                    <a:pt x="26" y="109"/>
                    <a:pt x="26" y="74"/>
                  </a:cubicBezTo>
                  <a:cubicBezTo>
                    <a:pt x="25" y="49"/>
                    <a:pt x="23" y="24"/>
                    <a:pt x="20" y="0"/>
                  </a:cubicBezTo>
                  <a:lnTo>
                    <a:pt x="0" y="6"/>
                  </a:lnTo>
                  <a:cubicBezTo>
                    <a:pt x="0" y="20"/>
                    <a:pt x="0" y="34"/>
                    <a:pt x="0" y="48"/>
                  </a:cubicBezTo>
                  <a:cubicBezTo>
                    <a:pt x="2" y="47"/>
                    <a:pt x="5" y="47"/>
                    <a:pt x="7" y="46"/>
                  </a:cubicBezTo>
                  <a:cubicBezTo>
                    <a:pt x="17" y="41"/>
                    <a:pt x="26" y="57"/>
                    <a:pt x="18" y="66"/>
                  </a:cubicBezTo>
                  <a:cubicBezTo>
                    <a:pt x="17" y="67"/>
                    <a:pt x="15" y="69"/>
                    <a:pt x="12" y="70"/>
                  </a:cubicBezTo>
                  <a:cubicBezTo>
                    <a:pt x="9" y="72"/>
                    <a:pt x="4" y="74"/>
                    <a:pt x="0" y="74"/>
                  </a:cubicBezTo>
                  <a:cubicBezTo>
                    <a:pt x="0" y="79"/>
                    <a:pt x="0" y="85"/>
                    <a:pt x="0" y="90"/>
                  </a:cubicBezTo>
                  <a:cubicBezTo>
                    <a:pt x="2" y="90"/>
                    <a:pt x="4" y="89"/>
                    <a:pt x="6" y="91"/>
                  </a:cubicBezTo>
                  <a:cubicBezTo>
                    <a:pt x="8" y="93"/>
                    <a:pt x="9" y="94"/>
                    <a:pt x="10" y="96"/>
                  </a:cubicBezTo>
                  <a:cubicBezTo>
                    <a:pt x="11" y="98"/>
                    <a:pt x="12" y="99"/>
                    <a:pt x="12" y="102"/>
                  </a:cubicBezTo>
                  <a:cubicBezTo>
                    <a:pt x="12" y="104"/>
                    <a:pt x="11" y="105"/>
                    <a:pt x="10" y="107"/>
                  </a:cubicBezTo>
                  <a:cubicBezTo>
                    <a:pt x="9" y="109"/>
                    <a:pt x="8" y="111"/>
                    <a:pt x="6" y="112"/>
                  </a:cubicBezTo>
                  <a:cubicBezTo>
                    <a:pt x="4" y="113"/>
                    <a:pt x="2" y="113"/>
                    <a:pt x="0" y="113"/>
                  </a:cubicBezTo>
                  <a:cubicBezTo>
                    <a:pt x="0" y="135"/>
                    <a:pt x="0" y="157"/>
                    <a:pt x="0" y="179"/>
                  </a:cubicBezTo>
                  <a:cubicBezTo>
                    <a:pt x="5" y="179"/>
                    <a:pt x="10" y="178"/>
                    <a:pt x="15" y="178"/>
                  </a:cubicBezTo>
                  <a:cubicBezTo>
                    <a:pt x="18" y="178"/>
                    <a:pt x="20" y="178"/>
                    <a:pt x="23" y="17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096;p29">
              <a:extLst>
                <a:ext uri="{FF2B5EF4-FFF2-40B4-BE49-F238E27FC236}">
                  <a16:creationId xmlns:a16="http://schemas.microsoft.com/office/drawing/2014/main" id="{78460DBB-18CC-406B-BD83-92E7D54AB920}"/>
                </a:ext>
              </a:extLst>
            </p:cNvPr>
            <p:cNvSpPr/>
            <p:nvPr/>
          </p:nvSpPr>
          <p:spPr>
            <a:xfrm>
              <a:off x="1421285" y="-858455"/>
              <a:ext cx="8280" cy="58320"/>
            </a:xfrm>
            <a:custGeom>
              <a:avLst/>
              <a:gdLst/>
              <a:ahLst/>
              <a:cxnLst/>
              <a:rect l="l" t="t" r="r" b="b"/>
              <a:pathLst>
                <a:path w="23" h="162" extrusionOk="0">
                  <a:moveTo>
                    <a:pt x="21" y="126"/>
                  </a:moveTo>
                  <a:cubicBezTo>
                    <a:pt x="21" y="119"/>
                    <a:pt x="21" y="112"/>
                    <a:pt x="21" y="105"/>
                  </a:cubicBezTo>
                  <a:cubicBezTo>
                    <a:pt x="21" y="84"/>
                    <a:pt x="19" y="63"/>
                    <a:pt x="16" y="43"/>
                  </a:cubicBezTo>
                  <a:cubicBezTo>
                    <a:pt x="14" y="37"/>
                    <a:pt x="12" y="31"/>
                    <a:pt x="10" y="25"/>
                  </a:cubicBezTo>
                  <a:lnTo>
                    <a:pt x="8" y="24"/>
                  </a:lnTo>
                  <a:cubicBezTo>
                    <a:pt x="6" y="22"/>
                    <a:pt x="5" y="21"/>
                    <a:pt x="3" y="19"/>
                  </a:cubicBezTo>
                  <a:cubicBezTo>
                    <a:pt x="2" y="17"/>
                    <a:pt x="2" y="15"/>
                    <a:pt x="2" y="12"/>
                  </a:cubicBezTo>
                  <a:cubicBezTo>
                    <a:pt x="2" y="10"/>
                    <a:pt x="2" y="8"/>
                    <a:pt x="3" y="6"/>
                  </a:cubicBezTo>
                  <a:lnTo>
                    <a:pt x="1" y="0"/>
                  </a:lnTo>
                  <a:cubicBezTo>
                    <a:pt x="0" y="5"/>
                    <a:pt x="0" y="10"/>
                    <a:pt x="0" y="15"/>
                  </a:cubicBezTo>
                  <a:cubicBezTo>
                    <a:pt x="0" y="30"/>
                    <a:pt x="1" y="44"/>
                    <a:pt x="4" y="59"/>
                  </a:cubicBezTo>
                  <a:cubicBezTo>
                    <a:pt x="5" y="67"/>
                    <a:pt x="7" y="98"/>
                    <a:pt x="12" y="117"/>
                  </a:cubicBezTo>
                  <a:lnTo>
                    <a:pt x="13" y="119"/>
                  </a:lnTo>
                  <a:cubicBezTo>
                    <a:pt x="15" y="121"/>
                    <a:pt x="15" y="123"/>
                    <a:pt x="15" y="125"/>
                  </a:cubicBezTo>
                  <a:lnTo>
                    <a:pt x="15" y="126"/>
                  </a:lnTo>
                  <a:lnTo>
                    <a:pt x="16" y="127"/>
                  </a:lnTo>
                  <a:cubicBezTo>
                    <a:pt x="17" y="129"/>
                    <a:pt x="18" y="130"/>
                    <a:pt x="19" y="131"/>
                  </a:cubicBezTo>
                  <a:cubicBezTo>
                    <a:pt x="20" y="131"/>
                    <a:pt x="20" y="131"/>
                    <a:pt x="20" y="131"/>
                  </a:cubicBezTo>
                  <a:cubicBezTo>
                    <a:pt x="21" y="131"/>
                    <a:pt x="21" y="131"/>
                    <a:pt x="21" y="132"/>
                  </a:cubicBezTo>
                  <a:lnTo>
                    <a:pt x="21" y="133"/>
                  </a:lnTo>
                  <a:cubicBezTo>
                    <a:pt x="21" y="134"/>
                    <a:pt x="21" y="134"/>
                    <a:pt x="20" y="134"/>
                  </a:cubicBezTo>
                  <a:lnTo>
                    <a:pt x="19" y="134"/>
                  </a:lnTo>
                  <a:cubicBezTo>
                    <a:pt x="18" y="134"/>
                    <a:pt x="16" y="134"/>
                    <a:pt x="15" y="133"/>
                  </a:cubicBezTo>
                  <a:cubicBezTo>
                    <a:pt x="14" y="132"/>
                    <a:pt x="14" y="132"/>
                    <a:pt x="13" y="132"/>
                  </a:cubicBezTo>
                  <a:cubicBezTo>
                    <a:pt x="12" y="132"/>
                    <a:pt x="12" y="133"/>
                    <a:pt x="11" y="133"/>
                  </a:cubicBezTo>
                  <a:cubicBezTo>
                    <a:pt x="9" y="134"/>
                    <a:pt x="6" y="135"/>
                    <a:pt x="4" y="136"/>
                  </a:cubicBezTo>
                  <a:cubicBezTo>
                    <a:pt x="4" y="144"/>
                    <a:pt x="4" y="153"/>
                    <a:pt x="4" y="161"/>
                  </a:cubicBezTo>
                  <a:cubicBezTo>
                    <a:pt x="10" y="159"/>
                    <a:pt x="16" y="158"/>
                    <a:pt x="22" y="158"/>
                  </a:cubicBezTo>
                  <a:cubicBezTo>
                    <a:pt x="21" y="148"/>
                    <a:pt x="21" y="137"/>
                    <a:pt x="21" y="1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1097;p29">
              <a:extLst>
                <a:ext uri="{FF2B5EF4-FFF2-40B4-BE49-F238E27FC236}">
                  <a16:creationId xmlns:a16="http://schemas.microsoft.com/office/drawing/2014/main" id="{959D2DB6-5D08-F6D9-BC36-C5FC428EE6E1}"/>
                </a:ext>
              </a:extLst>
            </p:cNvPr>
            <p:cNvSpPr/>
            <p:nvPr/>
          </p:nvSpPr>
          <p:spPr>
            <a:xfrm>
              <a:off x="1423085" y="-722015"/>
              <a:ext cx="8280" cy="29520"/>
            </a:xfrm>
            <a:custGeom>
              <a:avLst/>
              <a:gdLst/>
              <a:ahLst/>
              <a:cxnLst/>
              <a:rect l="l" t="t" r="r" b="b"/>
              <a:pathLst>
                <a:path w="23" h="82" extrusionOk="0">
                  <a:moveTo>
                    <a:pt x="22" y="0"/>
                  </a:moveTo>
                  <a:cubicBezTo>
                    <a:pt x="17" y="2"/>
                    <a:pt x="12" y="3"/>
                    <a:pt x="7" y="3"/>
                  </a:cubicBezTo>
                  <a:cubicBezTo>
                    <a:pt x="6" y="3"/>
                    <a:pt x="4" y="3"/>
                    <a:pt x="3" y="3"/>
                  </a:cubicBezTo>
                  <a:lnTo>
                    <a:pt x="0" y="3"/>
                  </a:lnTo>
                  <a:cubicBezTo>
                    <a:pt x="0" y="6"/>
                    <a:pt x="0" y="9"/>
                    <a:pt x="0" y="12"/>
                  </a:cubicBezTo>
                  <a:lnTo>
                    <a:pt x="10" y="12"/>
                  </a:lnTo>
                  <a:cubicBezTo>
                    <a:pt x="12" y="12"/>
                    <a:pt x="13" y="12"/>
                    <a:pt x="14" y="13"/>
                  </a:cubicBezTo>
                  <a:cubicBezTo>
                    <a:pt x="16" y="14"/>
                    <a:pt x="17" y="15"/>
                    <a:pt x="18" y="17"/>
                  </a:cubicBezTo>
                  <a:cubicBezTo>
                    <a:pt x="19" y="19"/>
                    <a:pt x="20" y="20"/>
                    <a:pt x="20" y="22"/>
                  </a:cubicBezTo>
                  <a:cubicBezTo>
                    <a:pt x="20" y="24"/>
                    <a:pt x="19" y="26"/>
                    <a:pt x="18" y="28"/>
                  </a:cubicBezTo>
                  <a:cubicBezTo>
                    <a:pt x="17" y="30"/>
                    <a:pt x="16" y="31"/>
                    <a:pt x="14" y="32"/>
                  </a:cubicBezTo>
                  <a:cubicBezTo>
                    <a:pt x="13" y="32"/>
                    <a:pt x="12" y="33"/>
                    <a:pt x="10" y="33"/>
                  </a:cubicBezTo>
                  <a:lnTo>
                    <a:pt x="1" y="33"/>
                  </a:lnTo>
                  <a:cubicBezTo>
                    <a:pt x="1" y="38"/>
                    <a:pt x="1" y="43"/>
                    <a:pt x="2" y="48"/>
                  </a:cubicBezTo>
                  <a:lnTo>
                    <a:pt x="3" y="48"/>
                  </a:lnTo>
                  <a:cubicBezTo>
                    <a:pt x="4" y="48"/>
                    <a:pt x="6" y="48"/>
                    <a:pt x="8" y="49"/>
                  </a:cubicBezTo>
                  <a:cubicBezTo>
                    <a:pt x="10" y="50"/>
                    <a:pt x="10" y="51"/>
                    <a:pt x="11" y="53"/>
                  </a:cubicBezTo>
                  <a:cubicBezTo>
                    <a:pt x="12" y="55"/>
                    <a:pt x="13" y="56"/>
                    <a:pt x="13" y="58"/>
                  </a:cubicBezTo>
                  <a:cubicBezTo>
                    <a:pt x="13" y="59"/>
                    <a:pt x="12" y="61"/>
                    <a:pt x="11" y="63"/>
                  </a:cubicBezTo>
                  <a:cubicBezTo>
                    <a:pt x="10" y="65"/>
                    <a:pt x="9" y="65"/>
                    <a:pt x="8" y="66"/>
                  </a:cubicBezTo>
                  <a:cubicBezTo>
                    <a:pt x="7" y="67"/>
                    <a:pt x="6" y="67"/>
                    <a:pt x="5" y="67"/>
                  </a:cubicBezTo>
                  <a:cubicBezTo>
                    <a:pt x="5" y="70"/>
                    <a:pt x="5" y="73"/>
                    <a:pt x="7" y="76"/>
                  </a:cubicBezTo>
                  <a:cubicBezTo>
                    <a:pt x="7" y="77"/>
                    <a:pt x="7" y="77"/>
                    <a:pt x="7" y="78"/>
                  </a:cubicBezTo>
                  <a:cubicBezTo>
                    <a:pt x="8" y="79"/>
                    <a:pt x="9" y="79"/>
                    <a:pt x="10" y="80"/>
                  </a:cubicBezTo>
                  <a:cubicBezTo>
                    <a:pt x="11" y="81"/>
                    <a:pt x="12" y="81"/>
                    <a:pt x="13" y="81"/>
                  </a:cubicBezTo>
                  <a:cubicBezTo>
                    <a:pt x="15" y="81"/>
                    <a:pt x="16" y="81"/>
                    <a:pt x="17" y="80"/>
                  </a:cubicBezTo>
                  <a:cubicBezTo>
                    <a:pt x="18" y="64"/>
                    <a:pt x="19" y="47"/>
                    <a:pt x="20" y="30"/>
                  </a:cubicBezTo>
                  <a:cubicBezTo>
                    <a:pt x="20" y="21"/>
                    <a:pt x="21" y="11"/>
                    <a:pt x="2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 name="Google Shape;1098;p29">
              <a:extLst>
                <a:ext uri="{FF2B5EF4-FFF2-40B4-BE49-F238E27FC236}">
                  <a16:creationId xmlns:a16="http://schemas.microsoft.com/office/drawing/2014/main" id="{E43544DB-D7B7-8B82-50E6-86C13CF48878}"/>
                </a:ext>
              </a:extLst>
            </p:cNvPr>
            <p:cNvSpPr/>
            <p:nvPr/>
          </p:nvSpPr>
          <p:spPr>
            <a:xfrm>
              <a:off x="1384205" y="-959975"/>
              <a:ext cx="36000" cy="87480"/>
            </a:xfrm>
            <a:custGeom>
              <a:avLst/>
              <a:gdLst/>
              <a:ahLst/>
              <a:cxnLst/>
              <a:rect l="l" t="t" r="r" b="b"/>
              <a:pathLst>
                <a:path w="100" h="243" extrusionOk="0">
                  <a:moveTo>
                    <a:pt x="63" y="210"/>
                  </a:moveTo>
                  <a:cubicBezTo>
                    <a:pt x="66" y="221"/>
                    <a:pt x="68" y="232"/>
                    <a:pt x="70" y="242"/>
                  </a:cubicBezTo>
                  <a:lnTo>
                    <a:pt x="72" y="242"/>
                  </a:lnTo>
                  <a:lnTo>
                    <a:pt x="82" y="242"/>
                  </a:lnTo>
                  <a:cubicBezTo>
                    <a:pt x="83" y="242"/>
                    <a:pt x="85" y="242"/>
                    <a:pt x="86" y="242"/>
                  </a:cubicBezTo>
                  <a:cubicBezTo>
                    <a:pt x="87" y="242"/>
                    <a:pt x="88" y="242"/>
                    <a:pt x="89" y="242"/>
                  </a:cubicBezTo>
                  <a:lnTo>
                    <a:pt x="99" y="242"/>
                  </a:lnTo>
                  <a:cubicBezTo>
                    <a:pt x="82" y="172"/>
                    <a:pt x="58" y="104"/>
                    <a:pt x="28" y="38"/>
                  </a:cubicBezTo>
                  <a:cubicBezTo>
                    <a:pt x="22" y="25"/>
                    <a:pt x="16" y="12"/>
                    <a:pt x="11" y="0"/>
                  </a:cubicBezTo>
                  <a:cubicBezTo>
                    <a:pt x="10" y="7"/>
                    <a:pt x="8" y="15"/>
                    <a:pt x="5" y="22"/>
                  </a:cubicBezTo>
                  <a:cubicBezTo>
                    <a:pt x="5" y="22"/>
                    <a:pt x="5" y="21"/>
                    <a:pt x="4" y="22"/>
                  </a:cubicBezTo>
                  <a:cubicBezTo>
                    <a:pt x="3" y="23"/>
                    <a:pt x="3" y="24"/>
                    <a:pt x="2" y="25"/>
                  </a:cubicBezTo>
                  <a:cubicBezTo>
                    <a:pt x="1" y="25"/>
                    <a:pt x="0" y="25"/>
                    <a:pt x="0" y="26"/>
                  </a:cubicBezTo>
                  <a:cubicBezTo>
                    <a:pt x="4" y="48"/>
                    <a:pt x="10" y="71"/>
                    <a:pt x="16" y="94"/>
                  </a:cubicBezTo>
                  <a:cubicBezTo>
                    <a:pt x="31" y="133"/>
                    <a:pt x="47" y="172"/>
                    <a:pt x="63" y="2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1099;p29">
              <a:extLst>
                <a:ext uri="{FF2B5EF4-FFF2-40B4-BE49-F238E27FC236}">
                  <a16:creationId xmlns:a16="http://schemas.microsoft.com/office/drawing/2014/main" id="{CD3B020B-6D53-E683-E4C0-65407E861EAC}"/>
                </a:ext>
              </a:extLst>
            </p:cNvPr>
            <p:cNvSpPr/>
            <p:nvPr/>
          </p:nvSpPr>
          <p:spPr>
            <a:xfrm>
              <a:off x="1419125" y="-865295"/>
              <a:ext cx="2880" cy="7200"/>
            </a:xfrm>
            <a:custGeom>
              <a:avLst/>
              <a:gdLst/>
              <a:ahLst/>
              <a:cxnLst/>
              <a:rect l="l" t="t" r="r" b="b"/>
              <a:pathLst>
                <a:path w="8" h="20" extrusionOk="0">
                  <a:moveTo>
                    <a:pt x="6" y="0"/>
                  </a:moveTo>
                  <a:lnTo>
                    <a:pt x="0" y="0"/>
                  </a:lnTo>
                  <a:cubicBezTo>
                    <a:pt x="2" y="6"/>
                    <a:pt x="4" y="13"/>
                    <a:pt x="7" y="19"/>
                  </a:cubicBezTo>
                  <a:cubicBezTo>
                    <a:pt x="7" y="12"/>
                    <a:pt x="7" y="6"/>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1100;p29">
              <a:extLst>
                <a:ext uri="{FF2B5EF4-FFF2-40B4-BE49-F238E27FC236}">
                  <a16:creationId xmlns:a16="http://schemas.microsoft.com/office/drawing/2014/main" id="{E37D1839-A4A1-8F79-4AFE-8238E1B6F580}"/>
                </a:ext>
              </a:extLst>
            </p:cNvPr>
            <p:cNvSpPr/>
            <p:nvPr/>
          </p:nvSpPr>
          <p:spPr>
            <a:xfrm>
              <a:off x="1410485" y="-866015"/>
              <a:ext cx="12240" cy="48960"/>
            </a:xfrm>
            <a:custGeom>
              <a:avLst/>
              <a:gdLst/>
              <a:ahLst/>
              <a:cxnLst/>
              <a:rect l="l" t="t" r="r" b="b"/>
              <a:pathLst>
                <a:path w="34" h="136" extrusionOk="0">
                  <a:moveTo>
                    <a:pt x="14" y="78"/>
                  </a:moveTo>
                  <a:cubicBezTo>
                    <a:pt x="16" y="78"/>
                    <a:pt x="18" y="78"/>
                    <a:pt x="20" y="79"/>
                  </a:cubicBezTo>
                  <a:cubicBezTo>
                    <a:pt x="21" y="80"/>
                    <a:pt x="23" y="82"/>
                    <a:pt x="24" y="84"/>
                  </a:cubicBezTo>
                  <a:cubicBezTo>
                    <a:pt x="25" y="86"/>
                    <a:pt x="26" y="88"/>
                    <a:pt x="26" y="90"/>
                  </a:cubicBezTo>
                  <a:cubicBezTo>
                    <a:pt x="26" y="92"/>
                    <a:pt x="25" y="94"/>
                    <a:pt x="24" y="96"/>
                  </a:cubicBezTo>
                  <a:cubicBezTo>
                    <a:pt x="23" y="98"/>
                    <a:pt x="21" y="99"/>
                    <a:pt x="20" y="100"/>
                  </a:cubicBezTo>
                  <a:cubicBezTo>
                    <a:pt x="19" y="100"/>
                    <a:pt x="19" y="100"/>
                    <a:pt x="19" y="100"/>
                  </a:cubicBezTo>
                  <a:cubicBezTo>
                    <a:pt x="22" y="112"/>
                    <a:pt x="26" y="124"/>
                    <a:pt x="30" y="135"/>
                  </a:cubicBezTo>
                  <a:lnTo>
                    <a:pt x="33" y="135"/>
                  </a:lnTo>
                  <a:cubicBezTo>
                    <a:pt x="32" y="116"/>
                    <a:pt x="31" y="98"/>
                    <a:pt x="28" y="80"/>
                  </a:cubicBezTo>
                  <a:cubicBezTo>
                    <a:pt x="24" y="52"/>
                    <a:pt x="11" y="27"/>
                    <a:pt x="7" y="0"/>
                  </a:cubicBezTo>
                  <a:lnTo>
                    <a:pt x="0" y="0"/>
                  </a:lnTo>
                  <a:cubicBezTo>
                    <a:pt x="6" y="18"/>
                    <a:pt x="9" y="35"/>
                    <a:pt x="11" y="54"/>
                  </a:cubicBezTo>
                  <a:cubicBezTo>
                    <a:pt x="11" y="62"/>
                    <a:pt x="13" y="70"/>
                    <a:pt x="14" y="78"/>
                  </a:cubicBezTo>
                  <a:lnTo>
                    <a:pt x="14" y="79"/>
                  </a:lnTo>
                  <a:lnTo>
                    <a:pt x="14" y="7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101;p29">
              <a:extLst>
                <a:ext uri="{FF2B5EF4-FFF2-40B4-BE49-F238E27FC236}">
                  <a16:creationId xmlns:a16="http://schemas.microsoft.com/office/drawing/2014/main" id="{8D3FB71A-B230-E287-78B9-3F710FA6E262}"/>
                </a:ext>
              </a:extLst>
            </p:cNvPr>
            <p:cNvSpPr/>
            <p:nvPr/>
          </p:nvSpPr>
          <p:spPr>
            <a:xfrm>
              <a:off x="1416605" y="-873575"/>
              <a:ext cx="5040" cy="8280"/>
            </a:xfrm>
            <a:custGeom>
              <a:avLst/>
              <a:gdLst/>
              <a:ahLst/>
              <a:cxnLst/>
              <a:rect l="l" t="t" r="r" b="b"/>
              <a:pathLst>
                <a:path w="14" h="23" extrusionOk="0">
                  <a:moveTo>
                    <a:pt x="3" y="6"/>
                  </a:moveTo>
                  <a:cubicBezTo>
                    <a:pt x="4" y="12"/>
                    <a:pt x="5" y="17"/>
                    <a:pt x="7" y="22"/>
                  </a:cubicBezTo>
                  <a:lnTo>
                    <a:pt x="13" y="22"/>
                  </a:lnTo>
                  <a:lnTo>
                    <a:pt x="13" y="20"/>
                  </a:lnTo>
                  <a:cubicBezTo>
                    <a:pt x="12" y="18"/>
                    <a:pt x="12" y="16"/>
                    <a:pt x="12" y="14"/>
                  </a:cubicBezTo>
                  <a:cubicBezTo>
                    <a:pt x="12" y="13"/>
                    <a:pt x="12" y="12"/>
                    <a:pt x="12" y="11"/>
                  </a:cubicBezTo>
                  <a:cubicBezTo>
                    <a:pt x="12" y="9"/>
                    <a:pt x="12" y="6"/>
                    <a:pt x="11" y="3"/>
                  </a:cubicBezTo>
                  <a:lnTo>
                    <a:pt x="11" y="0"/>
                  </a:lnTo>
                  <a:lnTo>
                    <a:pt x="0" y="0"/>
                  </a:lnTo>
                  <a:cubicBezTo>
                    <a:pt x="1" y="1"/>
                    <a:pt x="2" y="1"/>
                    <a:pt x="2" y="2"/>
                  </a:cubicBezTo>
                  <a:cubicBezTo>
                    <a:pt x="3" y="3"/>
                    <a:pt x="3" y="5"/>
                    <a:pt x="3"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 name="Google Shape;1102;p29">
              <a:extLst>
                <a:ext uri="{FF2B5EF4-FFF2-40B4-BE49-F238E27FC236}">
                  <a16:creationId xmlns:a16="http://schemas.microsoft.com/office/drawing/2014/main" id="{57B747C2-5684-1962-489B-FBBCD022D910}"/>
                </a:ext>
              </a:extLst>
            </p:cNvPr>
            <p:cNvSpPr/>
            <p:nvPr/>
          </p:nvSpPr>
          <p:spPr>
            <a:xfrm>
              <a:off x="1409765" y="-873575"/>
              <a:ext cx="4680" cy="7560"/>
            </a:xfrm>
            <a:custGeom>
              <a:avLst/>
              <a:gdLst/>
              <a:ahLst/>
              <a:cxnLst/>
              <a:rect l="l" t="t" r="r" b="b"/>
              <a:pathLst>
                <a:path w="13" h="21" extrusionOk="0">
                  <a:moveTo>
                    <a:pt x="2" y="20"/>
                  </a:moveTo>
                  <a:lnTo>
                    <a:pt x="9" y="20"/>
                  </a:lnTo>
                  <a:cubicBezTo>
                    <a:pt x="9" y="18"/>
                    <a:pt x="9" y="15"/>
                    <a:pt x="9" y="13"/>
                  </a:cubicBezTo>
                  <a:cubicBezTo>
                    <a:pt x="9" y="10"/>
                    <a:pt x="9" y="9"/>
                    <a:pt x="9" y="6"/>
                  </a:cubicBezTo>
                  <a:cubicBezTo>
                    <a:pt x="9" y="5"/>
                    <a:pt x="9" y="4"/>
                    <a:pt x="10" y="3"/>
                  </a:cubicBezTo>
                  <a:cubicBezTo>
                    <a:pt x="11" y="2"/>
                    <a:pt x="11" y="1"/>
                    <a:pt x="12" y="0"/>
                  </a:cubicBezTo>
                  <a:lnTo>
                    <a:pt x="2" y="0"/>
                  </a:lnTo>
                  <a:lnTo>
                    <a:pt x="0" y="0"/>
                  </a:lnTo>
                  <a:lnTo>
                    <a:pt x="3" y="17"/>
                  </a:lnTo>
                  <a:lnTo>
                    <a:pt x="2" y="2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29">
              <a:extLst>
                <a:ext uri="{FF2B5EF4-FFF2-40B4-BE49-F238E27FC236}">
                  <a16:creationId xmlns:a16="http://schemas.microsoft.com/office/drawing/2014/main" id="{2421A50D-8AD8-26B7-9CF4-A77F0B1FB1FD}"/>
                </a:ext>
              </a:extLst>
            </p:cNvPr>
            <p:cNvSpPr/>
            <p:nvPr/>
          </p:nvSpPr>
          <p:spPr>
            <a:xfrm>
              <a:off x="1412645" y="-865655"/>
              <a:ext cx="12960" cy="50040"/>
            </a:xfrm>
            <a:custGeom>
              <a:avLst/>
              <a:gdLst/>
              <a:ahLst/>
              <a:cxnLst/>
              <a:rect l="l" t="t" r="r" b="b"/>
              <a:pathLst>
                <a:path w="36" h="139" extrusionOk="0">
                  <a:moveTo>
                    <a:pt x="22" y="79"/>
                  </a:moveTo>
                  <a:cubicBezTo>
                    <a:pt x="25" y="97"/>
                    <a:pt x="26" y="115"/>
                    <a:pt x="27" y="133"/>
                  </a:cubicBezTo>
                  <a:cubicBezTo>
                    <a:pt x="29" y="133"/>
                    <a:pt x="31" y="134"/>
                    <a:pt x="32" y="135"/>
                  </a:cubicBezTo>
                  <a:cubicBezTo>
                    <a:pt x="33" y="136"/>
                    <a:pt x="35" y="137"/>
                    <a:pt x="35" y="138"/>
                  </a:cubicBezTo>
                  <a:cubicBezTo>
                    <a:pt x="30" y="119"/>
                    <a:pt x="29" y="88"/>
                    <a:pt x="27" y="80"/>
                  </a:cubicBezTo>
                  <a:cubicBezTo>
                    <a:pt x="25" y="65"/>
                    <a:pt x="24" y="51"/>
                    <a:pt x="24" y="36"/>
                  </a:cubicBezTo>
                  <a:cubicBezTo>
                    <a:pt x="24" y="31"/>
                    <a:pt x="24" y="26"/>
                    <a:pt x="24" y="21"/>
                  </a:cubicBezTo>
                  <a:cubicBezTo>
                    <a:pt x="21" y="14"/>
                    <a:pt x="19" y="8"/>
                    <a:pt x="17" y="1"/>
                  </a:cubicBezTo>
                  <a:lnTo>
                    <a:pt x="0" y="0"/>
                  </a:lnTo>
                  <a:cubicBezTo>
                    <a:pt x="5" y="26"/>
                    <a:pt x="18" y="51"/>
                    <a:pt x="22" y="7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29">
              <a:extLst>
                <a:ext uri="{FF2B5EF4-FFF2-40B4-BE49-F238E27FC236}">
                  <a16:creationId xmlns:a16="http://schemas.microsoft.com/office/drawing/2014/main" id="{628E7D9A-0BC6-D681-4BD3-8785465A148F}"/>
                </a:ext>
              </a:extLst>
            </p:cNvPr>
            <p:cNvSpPr/>
            <p:nvPr/>
          </p:nvSpPr>
          <p:spPr>
            <a:xfrm>
              <a:off x="1425605" y="-812735"/>
              <a:ext cx="3240" cy="3240"/>
            </a:xfrm>
            <a:custGeom>
              <a:avLst/>
              <a:gdLst/>
              <a:ahLst/>
              <a:cxnLst/>
              <a:rect l="l" t="t" r="r" b="b"/>
              <a:pathLst>
                <a:path w="9" h="9" extrusionOk="0">
                  <a:moveTo>
                    <a:pt x="0" y="6"/>
                  </a:moveTo>
                  <a:cubicBezTo>
                    <a:pt x="1" y="6"/>
                    <a:pt x="1" y="6"/>
                    <a:pt x="2" y="7"/>
                  </a:cubicBezTo>
                  <a:cubicBezTo>
                    <a:pt x="3" y="8"/>
                    <a:pt x="5" y="8"/>
                    <a:pt x="7" y="8"/>
                  </a:cubicBezTo>
                  <a:lnTo>
                    <a:pt x="8" y="8"/>
                  </a:lnTo>
                  <a:lnTo>
                    <a:pt x="8" y="7"/>
                  </a:lnTo>
                  <a:lnTo>
                    <a:pt x="8" y="6"/>
                  </a:lnTo>
                  <a:cubicBezTo>
                    <a:pt x="8" y="5"/>
                    <a:pt x="8" y="5"/>
                    <a:pt x="8" y="5"/>
                  </a:cubicBezTo>
                  <a:cubicBezTo>
                    <a:pt x="7" y="5"/>
                    <a:pt x="7" y="5"/>
                    <a:pt x="7" y="5"/>
                  </a:cubicBezTo>
                  <a:cubicBezTo>
                    <a:pt x="5" y="4"/>
                    <a:pt x="4" y="3"/>
                    <a:pt x="3" y="1"/>
                  </a:cubicBezTo>
                  <a:lnTo>
                    <a:pt x="2" y="0"/>
                  </a:lnTo>
                  <a:cubicBezTo>
                    <a:pt x="2" y="2"/>
                    <a:pt x="2" y="3"/>
                    <a:pt x="1" y="4"/>
                  </a:cubicBezTo>
                  <a:cubicBezTo>
                    <a:pt x="1" y="5"/>
                    <a:pt x="1" y="5"/>
                    <a:pt x="0"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29">
              <a:extLst>
                <a:ext uri="{FF2B5EF4-FFF2-40B4-BE49-F238E27FC236}">
                  <a16:creationId xmlns:a16="http://schemas.microsoft.com/office/drawing/2014/main" id="{863F5EE0-0CF9-71EA-2A98-FA4F1435AA01}"/>
                </a:ext>
              </a:extLst>
            </p:cNvPr>
            <p:cNvSpPr/>
            <p:nvPr/>
          </p:nvSpPr>
          <p:spPr>
            <a:xfrm>
              <a:off x="1414085" y="-873575"/>
              <a:ext cx="2880" cy="720"/>
            </a:xfrm>
            <a:custGeom>
              <a:avLst/>
              <a:gdLst/>
              <a:ahLst/>
              <a:cxnLst/>
              <a:rect l="l" t="t" r="r" b="b"/>
              <a:pathLst>
                <a:path w="8" h="2" extrusionOk="0">
                  <a:moveTo>
                    <a:pt x="0" y="1"/>
                  </a:moveTo>
                  <a:lnTo>
                    <a:pt x="7" y="1"/>
                  </a:lnTo>
                  <a:cubicBezTo>
                    <a:pt x="6" y="0"/>
                    <a:pt x="4" y="0"/>
                    <a:pt x="3" y="0"/>
                  </a:cubicBezTo>
                  <a:cubicBezTo>
                    <a:pt x="1" y="0"/>
                    <a:pt x="1" y="0"/>
                    <a:pt x="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1106;p29">
              <a:extLst>
                <a:ext uri="{FF2B5EF4-FFF2-40B4-BE49-F238E27FC236}">
                  <a16:creationId xmlns:a16="http://schemas.microsoft.com/office/drawing/2014/main" id="{5EF6FC5A-FCFD-4EE2-17BC-DFD9289238EF}"/>
                </a:ext>
              </a:extLst>
            </p:cNvPr>
            <p:cNvSpPr/>
            <p:nvPr/>
          </p:nvSpPr>
          <p:spPr>
            <a:xfrm>
              <a:off x="1412645" y="-873215"/>
              <a:ext cx="6480" cy="7920"/>
            </a:xfrm>
            <a:custGeom>
              <a:avLst/>
              <a:gdLst/>
              <a:ahLst/>
              <a:cxnLst/>
              <a:rect l="l" t="t" r="r" b="b"/>
              <a:pathLst>
                <a:path w="18" h="22" extrusionOk="0">
                  <a:moveTo>
                    <a:pt x="0" y="6"/>
                  </a:moveTo>
                  <a:cubicBezTo>
                    <a:pt x="0" y="8"/>
                    <a:pt x="0" y="11"/>
                    <a:pt x="0" y="13"/>
                  </a:cubicBezTo>
                  <a:cubicBezTo>
                    <a:pt x="0" y="15"/>
                    <a:pt x="0" y="18"/>
                    <a:pt x="0" y="20"/>
                  </a:cubicBezTo>
                  <a:lnTo>
                    <a:pt x="17" y="21"/>
                  </a:lnTo>
                  <a:cubicBezTo>
                    <a:pt x="15" y="16"/>
                    <a:pt x="14" y="11"/>
                    <a:pt x="13" y="6"/>
                  </a:cubicBezTo>
                  <a:cubicBezTo>
                    <a:pt x="13" y="5"/>
                    <a:pt x="13" y="4"/>
                    <a:pt x="12" y="3"/>
                  </a:cubicBezTo>
                  <a:cubicBezTo>
                    <a:pt x="12" y="2"/>
                    <a:pt x="11" y="1"/>
                    <a:pt x="10" y="0"/>
                  </a:cubicBezTo>
                  <a:lnTo>
                    <a:pt x="9" y="0"/>
                  </a:lnTo>
                  <a:lnTo>
                    <a:pt x="3" y="0"/>
                  </a:lnTo>
                  <a:cubicBezTo>
                    <a:pt x="2" y="1"/>
                    <a:pt x="1" y="1"/>
                    <a:pt x="1" y="2"/>
                  </a:cubicBezTo>
                  <a:cubicBezTo>
                    <a:pt x="0" y="3"/>
                    <a:pt x="0" y="4"/>
                    <a:pt x="0" y="5"/>
                  </a:cubicBezTo>
                  <a:lnTo>
                    <a:pt x="0"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1107;p29">
              <a:extLst>
                <a:ext uri="{FF2B5EF4-FFF2-40B4-BE49-F238E27FC236}">
                  <a16:creationId xmlns:a16="http://schemas.microsoft.com/office/drawing/2014/main" id="{A7166767-35FF-E35A-E19F-A9615966BDA1}"/>
                </a:ext>
              </a:extLst>
            </p:cNvPr>
            <p:cNvSpPr/>
            <p:nvPr/>
          </p:nvSpPr>
          <p:spPr>
            <a:xfrm>
              <a:off x="1423805" y="-704375"/>
              <a:ext cx="3960" cy="7560"/>
            </a:xfrm>
            <a:custGeom>
              <a:avLst/>
              <a:gdLst/>
              <a:ahLst/>
              <a:cxnLst/>
              <a:rect l="l" t="t" r="r" b="b"/>
              <a:pathLst>
                <a:path w="11" h="21" extrusionOk="0">
                  <a:moveTo>
                    <a:pt x="0" y="0"/>
                  </a:moveTo>
                  <a:cubicBezTo>
                    <a:pt x="0" y="7"/>
                    <a:pt x="2" y="13"/>
                    <a:pt x="3" y="20"/>
                  </a:cubicBezTo>
                  <a:cubicBezTo>
                    <a:pt x="4" y="19"/>
                    <a:pt x="5" y="19"/>
                    <a:pt x="5" y="19"/>
                  </a:cubicBezTo>
                  <a:cubicBezTo>
                    <a:pt x="7" y="18"/>
                    <a:pt x="8" y="17"/>
                    <a:pt x="9" y="15"/>
                  </a:cubicBezTo>
                  <a:cubicBezTo>
                    <a:pt x="10" y="13"/>
                    <a:pt x="10" y="12"/>
                    <a:pt x="10" y="10"/>
                  </a:cubicBezTo>
                  <a:cubicBezTo>
                    <a:pt x="10" y="8"/>
                    <a:pt x="10" y="7"/>
                    <a:pt x="9" y="5"/>
                  </a:cubicBezTo>
                  <a:cubicBezTo>
                    <a:pt x="8" y="3"/>
                    <a:pt x="7" y="2"/>
                    <a:pt x="5" y="1"/>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29">
              <a:extLst>
                <a:ext uri="{FF2B5EF4-FFF2-40B4-BE49-F238E27FC236}">
                  <a16:creationId xmlns:a16="http://schemas.microsoft.com/office/drawing/2014/main" id="{B8638C94-ECE9-3F5C-4024-8C85B4B4E358}"/>
                </a:ext>
              </a:extLst>
            </p:cNvPr>
            <p:cNvSpPr/>
            <p:nvPr/>
          </p:nvSpPr>
          <p:spPr>
            <a:xfrm>
              <a:off x="1422725" y="-717695"/>
              <a:ext cx="8280" cy="8640"/>
            </a:xfrm>
            <a:custGeom>
              <a:avLst/>
              <a:gdLst/>
              <a:ahLst/>
              <a:cxnLst/>
              <a:rect l="l" t="t" r="r" b="b"/>
              <a:pathLst>
                <a:path w="23" h="24" extrusionOk="0">
                  <a:moveTo>
                    <a:pt x="11" y="0"/>
                  </a:moveTo>
                  <a:lnTo>
                    <a:pt x="0" y="0"/>
                  </a:lnTo>
                  <a:cubicBezTo>
                    <a:pt x="0" y="8"/>
                    <a:pt x="0" y="16"/>
                    <a:pt x="2" y="23"/>
                  </a:cubicBezTo>
                  <a:lnTo>
                    <a:pt x="11" y="23"/>
                  </a:lnTo>
                  <a:cubicBezTo>
                    <a:pt x="13" y="23"/>
                    <a:pt x="15" y="23"/>
                    <a:pt x="17" y="22"/>
                  </a:cubicBezTo>
                  <a:cubicBezTo>
                    <a:pt x="18" y="21"/>
                    <a:pt x="20" y="20"/>
                    <a:pt x="21" y="18"/>
                  </a:cubicBezTo>
                  <a:cubicBezTo>
                    <a:pt x="22" y="16"/>
                    <a:pt x="22" y="14"/>
                    <a:pt x="22" y="12"/>
                  </a:cubicBezTo>
                  <a:cubicBezTo>
                    <a:pt x="22" y="10"/>
                    <a:pt x="22" y="8"/>
                    <a:pt x="21" y="6"/>
                  </a:cubicBezTo>
                  <a:cubicBezTo>
                    <a:pt x="20" y="4"/>
                    <a:pt x="19" y="3"/>
                    <a:pt x="17" y="2"/>
                  </a:cubicBezTo>
                  <a:cubicBezTo>
                    <a:pt x="15" y="1"/>
                    <a:pt x="13" y="0"/>
                    <a:pt x="1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 name="Google Shape;1109;p29">
              <a:extLst>
                <a:ext uri="{FF2B5EF4-FFF2-40B4-BE49-F238E27FC236}">
                  <a16:creationId xmlns:a16="http://schemas.microsoft.com/office/drawing/2014/main" id="{9F8FECB9-F3BB-6B5C-F63E-56FDC6B28391}"/>
                </a:ext>
              </a:extLst>
            </p:cNvPr>
            <p:cNvSpPr/>
            <p:nvPr/>
          </p:nvSpPr>
          <p:spPr>
            <a:xfrm>
              <a:off x="1431005" y="-728855"/>
              <a:ext cx="2880" cy="7560"/>
            </a:xfrm>
            <a:custGeom>
              <a:avLst/>
              <a:gdLst/>
              <a:ahLst/>
              <a:cxnLst/>
              <a:rect l="l" t="t" r="r" b="b"/>
              <a:pathLst>
                <a:path w="8" h="21" extrusionOk="0">
                  <a:moveTo>
                    <a:pt x="7" y="6"/>
                  </a:moveTo>
                  <a:cubicBezTo>
                    <a:pt x="6" y="5"/>
                    <a:pt x="6" y="4"/>
                    <a:pt x="6" y="3"/>
                  </a:cubicBezTo>
                  <a:cubicBezTo>
                    <a:pt x="5" y="2"/>
                    <a:pt x="4" y="1"/>
                    <a:pt x="3" y="1"/>
                  </a:cubicBezTo>
                  <a:lnTo>
                    <a:pt x="3" y="0"/>
                  </a:lnTo>
                  <a:lnTo>
                    <a:pt x="0" y="0"/>
                  </a:lnTo>
                  <a:cubicBezTo>
                    <a:pt x="0" y="7"/>
                    <a:pt x="0" y="14"/>
                    <a:pt x="0" y="20"/>
                  </a:cubicBezTo>
                  <a:cubicBezTo>
                    <a:pt x="2" y="19"/>
                    <a:pt x="4" y="17"/>
                    <a:pt x="5" y="15"/>
                  </a:cubicBezTo>
                  <a:cubicBezTo>
                    <a:pt x="6" y="13"/>
                    <a:pt x="7" y="11"/>
                    <a:pt x="7" y="8"/>
                  </a:cubicBezTo>
                  <a:cubicBezTo>
                    <a:pt x="7" y="7"/>
                    <a:pt x="7" y="6"/>
                    <a:pt x="7"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 name="Google Shape;1110;p29">
              <a:extLst>
                <a:ext uri="{FF2B5EF4-FFF2-40B4-BE49-F238E27FC236}">
                  <a16:creationId xmlns:a16="http://schemas.microsoft.com/office/drawing/2014/main" id="{23D02A10-A9D6-0B9D-E251-C057D8928A0F}"/>
                </a:ext>
              </a:extLst>
            </p:cNvPr>
            <p:cNvSpPr/>
            <p:nvPr/>
          </p:nvSpPr>
          <p:spPr>
            <a:xfrm>
              <a:off x="1422725" y="-729215"/>
              <a:ext cx="8640" cy="8640"/>
            </a:xfrm>
            <a:custGeom>
              <a:avLst/>
              <a:gdLst/>
              <a:ahLst/>
              <a:cxnLst/>
              <a:rect l="l" t="t" r="r" b="b"/>
              <a:pathLst>
                <a:path w="24" h="24" extrusionOk="0">
                  <a:moveTo>
                    <a:pt x="23" y="20"/>
                  </a:moveTo>
                  <a:cubicBezTo>
                    <a:pt x="23" y="14"/>
                    <a:pt x="23" y="7"/>
                    <a:pt x="23" y="1"/>
                  </a:cubicBezTo>
                  <a:cubicBezTo>
                    <a:pt x="19" y="0"/>
                    <a:pt x="15" y="0"/>
                    <a:pt x="11" y="0"/>
                  </a:cubicBezTo>
                  <a:cubicBezTo>
                    <a:pt x="7" y="0"/>
                    <a:pt x="4" y="0"/>
                    <a:pt x="0" y="1"/>
                  </a:cubicBezTo>
                  <a:cubicBezTo>
                    <a:pt x="0" y="8"/>
                    <a:pt x="0" y="16"/>
                    <a:pt x="0" y="23"/>
                  </a:cubicBezTo>
                  <a:lnTo>
                    <a:pt x="3" y="23"/>
                  </a:lnTo>
                  <a:cubicBezTo>
                    <a:pt x="4" y="23"/>
                    <a:pt x="6" y="23"/>
                    <a:pt x="7" y="23"/>
                  </a:cubicBezTo>
                  <a:cubicBezTo>
                    <a:pt x="12" y="23"/>
                    <a:pt x="18" y="22"/>
                    <a:pt x="23"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 name="Google Shape;1111;p29">
              <a:extLst>
                <a:ext uri="{FF2B5EF4-FFF2-40B4-BE49-F238E27FC236}">
                  <a16:creationId xmlns:a16="http://schemas.microsoft.com/office/drawing/2014/main" id="{26495065-30F2-4077-98B1-796054483F86}"/>
                </a:ext>
              </a:extLst>
            </p:cNvPr>
            <p:cNvSpPr/>
            <p:nvPr/>
          </p:nvSpPr>
          <p:spPr>
            <a:xfrm>
              <a:off x="1421285" y="-865295"/>
              <a:ext cx="7560" cy="7200"/>
            </a:xfrm>
            <a:custGeom>
              <a:avLst/>
              <a:gdLst/>
              <a:ahLst/>
              <a:cxnLst/>
              <a:rect l="l" t="t" r="r" b="b"/>
              <a:pathLst>
                <a:path w="21" h="20" extrusionOk="0">
                  <a:moveTo>
                    <a:pt x="11" y="19"/>
                  </a:moveTo>
                  <a:cubicBezTo>
                    <a:pt x="13" y="18"/>
                    <a:pt x="15" y="17"/>
                    <a:pt x="16" y="16"/>
                  </a:cubicBezTo>
                  <a:cubicBezTo>
                    <a:pt x="17" y="15"/>
                    <a:pt x="19" y="15"/>
                    <a:pt x="20" y="14"/>
                  </a:cubicBezTo>
                  <a:cubicBezTo>
                    <a:pt x="19" y="10"/>
                    <a:pt x="18" y="6"/>
                    <a:pt x="17" y="1"/>
                  </a:cubicBezTo>
                  <a:lnTo>
                    <a:pt x="0" y="0"/>
                  </a:lnTo>
                  <a:cubicBezTo>
                    <a:pt x="4" y="6"/>
                    <a:pt x="7" y="12"/>
                    <a:pt x="11"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 name="Google Shape;1112;p29">
              <a:extLst>
                <a:ext uri="{FF2B5EF4-FFF2-40B4-BE49-F238E27FC236}">
                  <a16:creationId xmlns:a16="http://schemas.microsoft.com/office/drawing/2014/main" id="{DD4E4EDA-5401-06DF-FF94-3FF984CAEEA0}"/>
                </a:ext>
              </a:extLst>
            </p:cNvPr>
            <p:cNvSpPr/>
            <p:nvPr/>
          </p:nvSpPr>
          <p:spPr>
            <a:xfrm>
              <a:off x="1428845" y="-848735"/>
              <a:ext cx="7560" cy="33480"/>
            </a:xfrm>
            <a:custGeom>
              <a:avLst/>
              <a:gdLst/>
              <a:ahLst/>
              <a:cxnLst/>
              <a:rect l="l" t="t" r="r" b="b"/>
              <a:pathLst>
                <a:path w="21" h="93" extrusionOk="0">
                  <a:moveTo>
                    <a:pt x="20" y="92"/>
                  </a:moveTo>
                  <a:cubicBezTo>
                    <a:pt x="17" y="65"/>
                    <a:pt x="13" y="39"/>
                    <a:pt x="9" y="13"/>
                  </a:cubicBezTo>
                  <a:cubicBezTo>
                    <a:pt x="8" y="13"/>
                    <a:pt x="8" y="13"/>
                    <a:pt x="7" y="13"/>
                  </a:cubicBezTo>
                  <a:cubicBezTo>
                    <a:pt x="6" y="12"/>
                    <a:pt x="5" y="11"/>
                    <a:pt x="4" y="10"/>
                  </a:cubicBezTo>
                  <a:cubicBezTo>
                    <a:pt x="3" y="9"/>
                    <a:pt x="3" y="7"/>
                    <a:pt x="3" y="6"/>
                  </a:cubicBezTo>
                  <a:cubicBezTo>
                    <a:pt x="3" y="4"/>
                    <a:pt x="4" y="3"/>
                    <a:pt x="4" y="2"/>
                  </a:cubicBezTo>
                  <a:cubicBezTo>
                    <a:pt x="5" y="1"/>
                    <a:pt x="5" y="0"/>
                    <a:pt x="6" y="0"/>
                  </a:cubicBezTo>
                  <a:lnTo>
                    <a:pt x="0" y="0"/>
                  </a:lnTo>
                  <a:cubicBezTo>
                    <a:pt x="10" y="30"/>
                    <a:pt x="17" y="61"/>
                    <a:pt x="20" y="9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 name="Google Shape;1113;p29">
              <a:extLst>
                <a:ext uri="{FF2B5EF4-FFF2-40B4-BE49-F238E27FC236}">
                  <a16:creationId xmlns:a16="http://schemas.microsoft.com/office/drawing/2014/main" id="{309804D6-05E9-703A-CEEF-006885EAEEC0}"/>
                </a:ext>
              </a:extLst>
            </p:cNvPr>
            <p:cNvSpPr/>
            <p:nvPr/>
          </p:nvSpPr>
          <p:spPr>
            <a:xfrm>
              <a:off x="1420925" y="-873575"/>
              <a:ext cx="6480" cy="8640"/>
            </a:xfrm>
            <a:custGeom>
              <a:avLst/>
              <a:gdLst/>
              <a:ahLst/>
              <a:cxnLst/>
              <a:rect l="l" t="t" r="r" b="b"/>
              <a:pathLst>
                <a:path w="18" h="24" extrusionOk="0">
                  <a:moveTo>
                    <a:pt x="0" y="12"/>
                  </a:moveTo>
                  <a:cubicBezTo>
                    <a:pt x="0" y="15"/>
                    <a:pt x="0" y="17"/>
                    <a:pt x="1" y="20"/>
                  </a:cubicBezTo>
                  <a:lnTo>
                    <a:pt x="1" y="21"/>
                  </a:lnTo>
                  <a:lnTo>
                    <a:pt x="1" y="22"/>
                  </a:lnTo>
                  <a:lnTo>
                    <a:pt x="17" y="23"/>
                  </a:lnTo>
                  <a:cubicBezTo>
                    <a:pt x="16" y="16"/>
                    <a:pt x="13" y="8"/>
                    <a:pt x="11" y="0"/>
                  </a:cubicBezTo>
                  <a:lnTo>
                    <a:pt x="9" y="0"/>
                  </a:lnTo>
                  <a:cubicBezTo>
                    <a:pt x="8" y="1"/>
                    <a:pt x="8" y="0"/>
                    <a:pt x="7" y="1"/>
                  </a:cubicBezTo>
                  <a:cubicBezTo>
                    <a:pt x="5" y="3"/>
                    <a:pt x="3" y="4"/>
                    <a:pt x="2" y="7"/>
                  </a:cubicBezTo>
                  <a:cubicBezTo>
                    <a:pt x="1" y="8"/>
                    <a:pt x="0" y="10"/>
                    <a:pt x="0"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 name="Google Shape;1114;p29">
              <a:extLst>
                <a:ext uri="{FF2B5EF4-FFF2-40B4-BE49-F238E27FC236}">
                  <a16:creationId xmlns:a16="http://schemas.microsoft.com/office/drawing/2014/main" id="{CB09AD79-7846-F9E2-1037-AFC1010AE161}"/>
                </a:ext>
              </a:extLst>
            </p:cNvPr>
            <p:cNvSpPr/>
            <p:nvPr/>
          </p:nvSpPr>
          <p:spPr>
            <a:xfrm>
              <a:off x="1420565" y="-869255"/>
              <a:ext cx="1080" cy="3240"/>
            </a:xfrm>
            <a:custGeom>
              <a:avLst/>
              <a:gdLst/>
              <a:ahLst/>
              <a:cxnLst/>
              <a:rect l="l" t="t" r="r" b="b"/>
              <a:pathLst>
                <a:path w="3" h="9" extrusionOk="0">
                  <a:moveTo>
                    <a:pt x="2" y="8"/>
                  </a:moveTo>
                  <a:cubicBezTo>
                    <a:pt x="2" y="5"/>
                    <a:pt x="2" y="3"/>
                    <a:pt x="1" y="0"/>
                  </a:cubicBezTo>
                  <a:cubicBezTo>
                    <a:pt x="1" y="1"/>
                    <a:pt x="0" y="2"/>
                    <a:pt x="0" y="3"/>
                  </a:cubicBezTo>
                  <a:cubicBezTo>
                    <a:pt x="0" y="5"/>
                    <a:pt x="1" y="6"/>
                    <a:pt x="2"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 name="Google Shape;1115;p29">
              <a:extLst>
                <a:ext uri="{FF2B5EF4-FFF2-40B4-BE49-F238E27FC236}">
                  <a16:creationId xmlns:a16="http://schemas.microsoft.com/office/drawing/2014/main" id="{A0FADDF9-E189-37CC-36D6-F9398635CDD0}"/>
                </a:ext>
              </a:extLst>
            </p:cNvPr>
            <p:cNvSpPr/>
            <p:nvPr/>
          </p:nvSpPr>
          <p:spPr>
            <a:xfrm>
              <a:off x="1423085" y="-761255"/>
              <a:ext cx="4320" cy="8640"/>
            </a:xfrm>
            <a:custGeom>
              <a:avLst/>
              <a:gdLst/>
              <a:ahLst/>
              <a:cxnLst/>
              <a:rect l="l" t="t" r="r" b="b"/>
              <a:pathLst>
                <a:path w="12" h="24" extrusionOk="0">
                  <a:moveTo>
                    <a:pt x="0" y="0"/>
                  </a:moveTo>
                  <a:cubicBezTo>
                    <a:pt x="0" y="4"/>
                    <a:pt x="0" y="8"/>
                    <a:pt x="0" y="13"/>
                  </a:cubicBezTo>
                  <a:cubicBezTo>
                    <a:pt x="0" y="16"/>
                    <a:pt x="0" y="20"/>
                    <a:pt x="0" y="23"/>
                  </a:cubicBezTo>
                  <a:cubicBezTo>
                    <a:pt x="2" y="23"/>
                    <a:pt x="3" y="23"/>
                    <a:pt x="5" y="22"/>
                  </a:cubicBezTo>
                  <a:cubicBezTo>
                    <a:pt x="7" y="21"/>
                    <a:pt x="9" y="19"/>
                    <a:pt x="10" y="17"/>
                  </a:cubicBezTo>
                  <a:cubicBezTo>
                    <a:pt x="11" y="15"/>
                    <a:pt x="11" y="14"/>
                    <a:pt x="11" y="12"/>
                  </a:cubicBezTo>
                  <a:cubicBezTo>
                    <a:pt x="11" y="10"/>
                    <a:pt x="11" y="8"/>
                    <a:pt x="10" y="6"/>
                  </a:cubicBezTo>
                  <a:cubicBezTo>
                    <a:pt x="9" y="4"/>
                    <a:pt x="7" y="4"/>
                    <a:pt x="5" y="2"/>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 name="Google Shape;1116;p29">
              <a:extLst>
                <a:ext uri="{FF2B5EF4-FFF2-40B4-BE49-F238E27FC236}">
                  <a16:creationId xmlns:a16="http://schemas.microsoft.com/office/drawing/2014/main" id="{4D64809E-12FD-3BF1-E7B5-0A8C6D1886FE}"/>
                </a:ext>
              </a:extLst>
            </p:cNvPr>
            <p:cNvSpPr/>
            <p:nvPr/>
          </p:nvSpPr>
          <p:spPr>
            <a:xfrm>
              <a:off x="1421645" y="-776375"/>
              <a:ext cx="1800" cy="9360"/>
            </a:xfrm>
            <a:custGeom>
              <a:avLst/>
              <a:gdLst/>
              <a:ahLst/>
              <a:cxnLst/>
              <a:rect l="l" t="t" r="r" b="b"/>
              <a:pathLst>
                <a:path w="5" h="26" extrusionOk="0">
                  <a:moveTo>
                    <a:pt x="4" y="0"/>
                  </a:moveTo>
                  <a:lnTo>
                    <a:pt x="0" y="0"/>
                  </a:lnTo>
                  <a:cubicBezTo>
                    <a:pt x="1" y="8"/>
                    <a:pt x="2" y="17"/>
                    <a:pt x="2" y="25"/>
                  </a:cubicBezTo>
                  <a:lnTo>
                    <a:pt x="4" y="25"/>
                  </a:lnTo>
                  <a:cubicBezTo>
                    <a:pt x="4" y="18"/>
                    <a:pt x="4" y="9"/>
                    <a:pt x="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 name="Google Shape;1117;p29">
              <a:extLst>
                <a:ext uri="{FF2B5EF4-FFF2-40B4-BE49-F238E27FC236}">
                  <a16:creationId xmlns:a16="http://schemas.microsoft.com/office/drawing/2014/main" id="{C8BBB576-FC50-7EAF-C6EA-5F857FBF8BA1}"/>
                </a:ext>
              </a:extLst>
            </p:cNvPr>
            <p:cNvSpPr/>
            <p:nvPr/>
          </p:nvSpPr>
          <p:spPr>
            <a:xfrm>
              <a:off x="1423085" y="-778535"/>
              <a:ext cx="9720" cy="11880"/>
            </a:xfrm>
            <a:custGeom>
              <a:avLst/>
              <a:gdLst/>
              <a:ahLst/>
              <a:cxnLst/>
              <a:rect l="l" t="t" r="r" b="b"/>
              <a:pathLst>
                <a:path w="27" h="33" extrusionOk="0">
                  <a:moveTo>
                    <a:pt x="6" y="5"/>
                  </a:moveTo>
                  <a:cubicBezTo>
                    <a:pt x="4" y="6"/>
                    <a:pt x="2" y="6"/>
                    <a:pt x="0" y="6"/>
                  </a:cubicBezTo>
                  <a:cubicBezTo>
                    <a:pt x="0" y="15"/>
                    <a:pt x="0" y="23"/>
                    <a:pt x="0" y="32"/>
                  </a:cubicBezTo>
                  <a:cubicBezTo>
                    <a:pt x="4" y="32"/>
                    <a:pt x="8" y="30"/>
                    <a:pt x="12" y="28"/>
                  </a:cubicBezTo>
                  <a:cubicBezTo>
                    <a:pt x="14" y="27"/>
                    <a:pt x="16" y="25"/>
                    <a:pt x="18" y="23"/>
                  </a:cubicBezTo>
                  <a:cubicBezTo>
                    <a:pt x="26" y="16"/>
                    <a:pt x="17" y="0"/>
                    <a:pt x="6"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 name="Google Shape;1118;p29">
              <a:extLst>
                <a:ext uri="{FF2B5EF4-FFF2-40B4-BE49-F238E27FC236}">
                  <a16:creationId xmlns:a16="http://schemas.microsoft.com/office/drawing/2014/main" id="{A703BA3A-8D5B-4A46-E010-3E539BB9D685}"/>
                </a:ext>
              </a:extLst>
            </p:cNvPr>
            <p:cNvSpPr/>
            <p:nvPr/>
          </p:nvSpPr>
          <p:spPr>
            <a:xfrm>
              <a:off x="1429205" y="-801575"/>
              <a:ext cx="7200" cy="8640"/>
            </a:xfrm>
            <a:custGeom>
              <a:avLst/>
              <a:gdLst/>
              <a:ahLst/>
              <a:cxnLst/>
              <a:rect l="l" t="t" r="r" b="b"/>
              <a:pathLst>
                <a:path w="20" h="24" extrusionOk="0">
                  <a:moveTo>
                    <a:pt x="7" y="21"/>
                  </a:moveTo>
                  <a:cubicBezTo>
                    <a:pt x="19" y="17"/>
                    <a:pt x="12" y="0"/>
                    <a:pt x="0" y="1"/>
                  </a:cubicBezTo>
                  <a:cubicBezTo>
                    <a:pt x="0" y="9"/>
                    <a:pt x="2" y="16"/>
                    <a:pt x="3" y="23"/>
                  </a:cubicBezTo>
                  <a:lnTo>
                    <a:pt x="7" y="2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 name="Google Shape;1119;p29">
              <a:extLst>
                <a:ext uri="{FF2B5EF4-FFF2-40B4-BE49-F238E27FC236}">
                  <a16:creationId xmlns:a16="http://schemas.microsoft.com/office/drawing/2014/main" id="{368753FB-235A-55C4-1523-7BC13BCD30DC}"/>
                </a:ext>
              </a:extLst>
            </p:cNvPr>
            <p:cNvSpPr/>
            <p:nvPr/>
          </p:nvSpPr>
          <p:spPr>
            <a:xfrm>
              <a:off x="1419125" y="-800135"/>
              <a:ext cx="4320" cy="10440"/>
            </a:xfrm>
            <a:custGeom>
              <a:avLst/>
              <a:gdLst/>
              <a:ahLst/>
              <a:cxnLst/>
              <a:rect l="l" t="t" r="r" b="b"/>
              <a:pathLst>
                <a:path w="12" h="29" extrusionOk="0">
                  <a:moveTo>
                    <a:pt x="10" y="8"/>
                  </a:moveTo>
                  <a:cubicBezTo>
                    <a:pt x="10" y="6"/>
                    <a:pt x="10" y="3"/>
                    <a:pt x="10" y="0"/>
                  </a:cubicBezTo>
                  <a:lnTo>
                    <a:pt x="0" y="4"/>
                  </a:lnTo>
                  <a:cubicBezTo>
                    <a:pt x="0" y="12"/>
                    <a:pt x="2" y="20"/>
                    <a:pt x="3" y="28"/>
                  </a:cubicBezTo>
                  <a:lnTo>
                    <a:pt x="11" y="25"/>
                  </a:lnTo>
                  <a:cubicBezTo>
                    <a:pt x="10" y="19"/>
                    <a:pt x="10" y="14"/>
                    <a:pt x="10"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 name="Google Shape;1120;p29">
              <a:extLst>
                <a:ext uri="{FF2B5EF4-FFF2-40B4-BE49-F238E27FC236}">
                  <a16:creationId xmlns:a16="http://schemas.microsoft.com/office/drawing/2014/main" id="{E9F20D50-5115-72DD-39D5-C7111AAD4664}"/>
                </a:ext>
              </a:extLst>
            </p:cNvPr>
            <p:cNvSpPr/>
            <p:nvPr/>
          </p:nvSpPr>
          <p:spPr>
            <a:xfrm>
              <a:off x="1422725" y="-801215"/>
              <a:ext cx="7560" cy="10440"/>
            </a:xfrm>
            <a:custGeom>
              <a:avLst/>
              <a:gdLst/>
              <a:ahLst/>
              <a:cxnLst/>
              <a:rect l="l" t="t" r="r" b="b"/>
              <a:pathLst>
                <a:path w="21" h="29" extrusionOk="0">
                  <a:moveTo>
                    <a:pt x="18" y="0"/>
                  </a:moveTo>
                  <a:cubicBezTo>
                    <a:pt x="12" y="0"/>
                    <a:pt x="6" y="1"/>
                    <a:pt x="0" y="3"/>
                  </a:cubicBezTo>
                  <a:cubicBezTo>
                    <a:pt x="0" y="6"/>
                    <a:pt x="0" y="9"/>
                    <a:pt x="0" y="11"/>
                  </a:cubicBezTo>
                  <a:cubicBezTo>
                    <a:pt x="0" y="17"/>
                    <a:pt x="0" y="22"/>
                    <a:pt x="0" y="28"/>
                  </a:cubicBezTo>
                  <a:lnTo>
                    <a:pt x="20" y="21"/>
                  </a:lnTo>
                  <a:cubicBezTo>
                    <a:pt x="19" y="14"/>
                    <a:pt x="19" y="7"/>
                    <a:pt x="1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 name="Google Shape;1121;p29">
              <a:extLst>
                <a:ext uri="{FF2B5EF4-FFF2-40B4-BE49-F238E27FC236}">
                  <a16:creationId xmlns:a16="http://schemas.microsoft.com/office/drawing/2014/main" id="{DF4F5CEF-6E0C-C22D-3CFE-E0FD7719849C}"/>
                </a:ext>
              </a:extLst>
            </p:cNvPr>
            <p:cNvSpPr/>
            <p:nvPr/>
          </p:nvSpPr>
          <p:spPr>
            <a:xfrm>
              <a:off x="1417325" y="-817415"/>
              <a:ext cx="5400" cy="9360"/>
            </a:xfrm>
            <a:custGeom>
              <a:avLst/>
              <a:gdLst/>
              <a:ahLst/>
              <a:cxnLst/>
              <a:rect l="l" t="t" r="r" b="b"/>
              <a:pathLst>
                <a:path w="15" h="26" extrusionOk="0">
                  <a:moveTo>
                    <a:pt x="14" y="6"/>
                  </a:moveTo>
                  <a:lnTo>
                    <a:pt x="11" y="0"/>
                  </a:lnTo>
                  <a:lnTo>
                    <a:pt x="0" y="1"/>
                  </a:lnTo>
                  <a:cubicBezTo>
                    <a:pt x="0" y="9"/>
                    <a:pt x="1" y="17"/>
                    <a:pt x="2" y="25"/>
                  </a:cubicBezTo>
                  <a:cubicBezTo>
                    <a:pt x="6" y="24"/>
                    <a:pt x="10" y="24"/>
                    <a:pt x="14" y="23"/>
                  </a:cubicBezTo>
                  <a:cubicBezTo>
                    <a:pt x="14" y="17"/>
                    <a:pt x="14" y="11"/>
                    <a:pt x="14"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 name="Google Shape;1122;p29">
              <a:extLst>
                <a:ext uri="{FF2B5EF4-FFF2-40B4-BE49-F238E27FC236}">
                  <a16:creationId xmlns:a16="http://schemas.microsoft.com/office/drawing/2014/main" id="{78169AAA-A622-CAB2-8F22-3B5C2CC5889F}"/>
                </a:ext>
              </a:extLst>
            </p:cNvPr>
            <p:cNvSpPr/>
            <p:nvPr/>
          </p:nvSpPr>
          <p:spPr>
            <a:xfrm>
              <a:off x="1422365" y="-815255"/>
              <a:ext cx="3600" cy="6480"/>
            </a:xfrm>
            <a:custGeom>
              <a:avLst/>
              <a:gdLst/>
              <a:ahLst/>
              <a:cxnLst/>
              <a:rect l="l" t="t" r="r" b="b"/>
              <a:pathLst>
                <a:path w="10" h="18" extrusionOk="0">
                  <a:moveTo>
                    <a:pt x="0" y="0"/>
                  </a:moveTo>
                  <a:cubicBezTo>
                    <a:pt x="0" y="5"/>
                    <a:pt x="0" y="11"/>
                    <a:pt x="0" y="17"/>
                  </a:cubicBezTo>
                  <a:cubicBezTo>
                    <a:pt x="2" y="16"/>
                    <a:pt x="4" y="15"/>
                    <a:pt x="7" y="14"/>
                  </a:cubicBezTo>
                  <a:cubicBezTo>
                    <a:pt x="7" y="14"/>
                    <a:pt x="8" y="13"/>
                    <a:pt x="9" y="13"/>
                  </a:cubicBezTo>
                  <a:cubicBezTo>
                    <a:pt x="6" y="10"/>
                    <a:pt x="4" y="7"/>
                    <a:pt x="2" y="4"/>
                  </a:cubicBezTo>
                  <a:cubicBezTo>
                    <a:pt x="1" y="2"/>
                    <a:pt x="1" y="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 name="Google Shape;1123;p29">
              <a:extLst>
                <a:ext uri="{FF2B5EF4-FFF2-40B4-BE49-F238E27FC236}">
                  <a16:creationId xmlns:a16="http://schemas.microsoft.com/office/drawing/2014/main" id="{66E2A719-3640-6672-7597-028EBD6567A3}"/>
                </a:ext>
              </a:extLst>
            </p:cNvPr>
            <p:cNvSpPr/>
            <p:nvPr/>
          </p:nvSpPr>
          <p:spPr>
            <a:xfrm>
              <a:off x="1425605" y="-816335"/>
              <a:ext cx="1440" cy="3600"/>
            </a:xfrm>
            <a:custGeom>
              <a:avLst/>
              <a:gdLst/>
              <a:ahLst/>
              <a:cxnLst/>
              <a:rect l="l" t="t" r="r" b="b"/>
              <a:pathLst>
                <a:path w="4" h="10" extrusionOk="0">
                  <a:moveTo>
                    <a:pt x="2" y="2"/>
                  </a:moveTo>
                  <a:lnTo>
                    <a:pt x="0" y="0"/>
                  </a:lnTo>
                  <a:cubicBezTo>
                    <a:pt x="1" y="3"/>
                    <a:pt x="2" y="7"/>
                    <a:pt x="3" y="9"/>
                  </a:cubicBezTo>
                  <a:cubicBezTo>
                    <a:pt x="3" y="7"/>
                    <a:pt x="3" y="4"/>
                    <a:pt x="2"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 name="Google Shape;1124;p29">
              <a:extLst>
                <a:ext uri="{FF2B5EF4-FFF2-40B4-BE49-F238E27FC236}">
                  <a16:creationId xmlns:a16="http://schemas.microsoft.com/office/drawing/2014/main" id="{F1C47B9F-EEF1-5026-8768-BE61C6D3EEA2}"/>
                </a:ext>
              </a:extLst>
            </p:cNvPr>
            <p:cNvSpPr/>
            <p:nvPr/>
          </p:nvSpPr>
          <p:spPr>
            <a:xfrm>
              <a:off x="1421285" y="-817775"/>
              <a:ext cx="1440" cy="2880"/>
            </a:xfrm>
            <a:custGeom>
              <a:avLst/>
              <a:gdLst/>
              <a:ahLst/>
              <a:cxnLst/>
              <a:rect l="l" t="t" r="r" b="b"/>
              <a:pathLst>
                <a:path w="4" h="8" extrusionOk="0">
                  <a:moveTo>
                    <a:pt x="0" y="1"/>
                  </a:moveTo>
                  <a:lnTo>
                    <a:pt x="3" y="7"/>
                  </a:lnTo>
                  <a:cubicBezTo>
                    <a:pt x="3" y="5"/>
                    <a:pt x="3" y="2"/>
                    <a:pt x="3"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 name="Google Shape;1125;p29">
              <a:extLst>
                <a:ext uri="{FF2B5EF4-FFF2-40B4-BE49-F238E27FC236}">
                  <a16:creationId xmlns:a16="http://schemas.microsoft.com/office/drawing/2014/main" id="{AB858830-57ED-8D24-92C2-D9DF9E15B2EF}"/>
                </a:ext>
              </a:extLst>
            </p:cNvPr>
            <p:cNvSpPr/>
            <p:nvPr/>
          </p:nvSpPr>
          <p:spPr>
            <a:xfrm>
              <a:off x="1422365" y="-817775"/>
              <a:ext cx="4680" cy="7560"/>
            </a:xfrm>
            <a:custGeom>
              <a:avLst/>
              <a:gdLst/>
              <a:ahLst/>
              <a:cxnLst/>
              <a:rect l="l" t="t" r="r" b="b"/>
              <a:pathLst>
                <a:path w="13" h="21" extrusionOk="0">
                  <a:moveTo>
                    <a:pt x="12" y="14"/>
                  </a:moveTo>
                  <a:cubicBezTo>
                    <a:pt x="11" y="11"/>
                    <a:pt x="10" y="8"/>
                    <a:pt x="9" y="5"/>
                  </a:cubicBezTo>
                  <a:cubicBezTo>
                    <a:pt x="8" y="4"/>
                    <a:pt x="7" y="3"/>
                    <a:pt x="6" y="2"/>
                  </a:cubicBezTo>
                  <a:cubicBezTo>
                    <a:pt x="4" y="1"/>
                    <a:pt x="2" y="0"/>
                    <a:pt x="1" y="0"/>
                  </a:cubicBezTo>
                  <a:lnTo>
                    <a:pt x="0" y="0"/>
                  </a:lnTo>
                  <a:cubicBezTo>
                    <a:pt x="0" y="2"/>
                    <a:pt x="0" y="5"/>
                    <a:pt x="0" y="7"/>
                  </a:cubicBezTo>
                  <a:cubicBezTo>
                    <a:pt x="1" y="8"/>
                    <a:pt x="2" y="9"/>
                    <a:pt x="2" y="10"/>
                  </a:cubicBezTo>
                  <a:cubicBezTo>
                    <a:pt x="4" y="14"/>
                    <a:pt x="7" y="17"/>
                    <a:pt x="10" y="20"/>
                  </a:cubicBezTo>
                  <a:cubicBezTo>
                    <a:pt x="10" y="19"/>
                    <a:pt x="11" y="18"/>
                    <a:pt x="11" y="18"/>
                  </a:cubicBezTo>
                  <a:cubicBezTo>
                    <a:pt x="12" y="17"/>
                    <a:pt x="12" y="15"/>
                    <a:pt x="12"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 name="Google Shape;1126;p29">
              <a:extLst>
                <a:ext uri="{FF2B5EF4-FFF2-40B4-BE49-F238E27FC236}">
                  <a16:creationId xmlns:a16="http://schemas.microsoft.com/office/drawing/2014/main" id="{126D31FB-628B-EA0A-7927-CE0D92D0D90E}"/>
                </a:ext>
              </a:extLst>
            </p:cNvPr>
            <p:cNvSpPr/>
            <p:nvPr/>
          </p:nvSpPr>
          <p:spPr>
            <a:xfrm>
              <a:off x="1415525" y="-837935"/>
              <a:ext cx="2160" cy="8640"/>
            </a:xfrm>
            <a:custGeom>
              <a:avLst/>
              <a:gdLst/>
              <a:ahLst/>
              <a:cxnLst/>
              <a:rect l="l" t="t" r="r" b="b"/>
              <a:pathLst>
                <a:path w="6" h="24" extrusionOk="0">
                  <a:moveTo>
                    <a:pt x="5" y="22"/>
                  </a:moveTo>
                  <a:cubicBezTo>
                    <a:pt x="3" y="15"/>
                    <a:pt x="2" y="8"/>
                    <a:pt x="0" y="0"/>
                  </a:cubicBezTo>
                  <a:cubicBezTo>
                    <a:pt x="0" y="8"/>
                    <a:pt x="1" y="15"/>
                    <a:pt x="2" y="23"/>
                  </a:cubicBezTo>
                  <a:cubicBezTo>
                    <a:pt x="3" y="23"/>
                    <a:pt x="4" y="23"/>
                    <a:pt x="5"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 name="Google Shape;1127;p29">
              <a:extLst>
                <a:ext uri="{FF2B5EF4-FFF2-40B4-BE49-F238E27FC236}">
                  <a16:creationId xmlns:a16="http://schemas.microsoft.com/office/drawing/2014/main" id="{382FAA1A-93DF-20F1-98A3-8B799C2AF4ED}"/>
                </a:ext>
              </a:extLst>
            </p:cNvPr>
            <p:cNvSpPr/>
            <p:nvPr/>
          </p:nvSpPr>
          <p:spPr>
            <a:xfrm>
              <a:off x="1415525" y="-837935"/>
              <a:ext cx="5040" cy="8280"/>
            </a:xfrm>
            <a:custGeom>
              <a:avLst/>
              <a:gdLst/>
              <a:ahLst/>
              <a:cxnLst/>
              <a:rect l="l" t="t" r="r" b="b"/>
              <a:pathLst>
                <a:path w="14" h="23" extrusionOk="0">
                  <a:moveTo>
                    <a:pt x="0" y="0"/>
                  </a:moveTo>
                  <a:cubicBezTo>
                    <a:pt x="2" y="8"/>
                    <a:pt x="4" y="15"/>
                    <a:pt x="6" y="22"/>
                  </a:cubicBezTo>
                  <a:cubicBezTo>
                    <a:pt x="8" y="21"/>
                    <a:pt x="9" y="20"/>
                    <a:pt x="11" y="18"/>
                  </a:cubicBezTo>
                  <a:cubicBezTo>
                    <a:pt x="13" y="16"/>
                    <a:pt x="12" y="14"/>
                    <a:pt x="12" y="12"/>
                  </a:cubicBezTo>
                  <a:cubicBezTo>
                    <a:pt x="12" y="10"/>
                    <a:pt x="13" y="8"/>
                    <a:pt x="11" y="6"/>
                  </a:cubicBezTo>
                  <a:cubicBezTo>
                    <a:pt x="9" y="4"/>
                    <a:pt x="8" y="2"/>
                    <a:pt x="6" y="1"/>
                  </a:cubicBezTo>
                  <a:cubicBezTo>
                    <a:pt x="4" y="0"/>
                    <a:pt x="2"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 name="Google Shape;1128;p29">
              <a:extLst>
                <a:ext uri="{FF2B5EF4-FFF2-40B4-BE49-F238E27FC236}">
                  <a16:creationId xmlns:a16="http://schemas.microsoft.com/office/drawing/2014/main" id="{43091328-C93B-2C5B-5368-0E6738D57240}"/>
                </a:ext>
              </a:extLst>
            </p:cNvPr>
            <p:cNvSpPr/>
            <p:nvPr/>
          </p:nvSpPr>
          <p:spPr>
            <a:xfrm>
              <a:off x="1337405" y="-1056095"/>
              <a:ext cx="50760" cy="83880"/>
            </a:xfrm>
            <a:custGeom>
              <a:avLst/>
              <a:gdLst/>
              <a:ahLst/>
              <a:cxnLst/>
              <a:rect l="l" t="t" r="r" b="b"/>
              <a:pathLst>
                <a:path w="141" h="233" extrusionOk="0">
                  <a:moveTo>
                    <a:pt x="126" y="219"/>
                  </a:moveTo>
                  <a:cubicBezTo>
                    <a:pt x="132" y="223"/>
                    <a:pt x="136" y="227"/>
                    <a:pt x="140" y="232"/>
                  </a:cubicBezTo>
                  <a:cubicBezTo>
                    <a:pt x="133" y="202"/>
                    <a:pt x="121" y="172"/>
                    <a:pt x="105" y="145"/>
                  </a:cubicBezTo>
                  <a:cubicBezTo>
                    <a:pt x="101" y="137"/>
                    <a:pt x="97" y="130"/>
                    <a:pt x="92" y="123"/>
                  </a:cubicBezTo>
                  <a:cubicBezTo>
                    <a:pt x="64" y="80"/>
                    <a:pt x="34" y="39"/>
                    <a:pt x="0" y="0"/>
                  </a:cubicBezTo>
                  <a:cubicBezTo>
                    <a:pt x="14" y="22"/>
                    <a:pt x="27" y="45"/>
                    <a:pt x="40" y="67"/>
                  </a:cubicBezTo>
                  <a:cubicBezTo>
                    <a:pt x="69" y="117"/>
                    <a:pt x="95" y="168"/>
                    <a:pt x="120" y="220"/>
                  </a:cubicBezTo>
                  <a:cubicBezTo>
                    <a:pt x="120" y="219"/>
                    <a:pt x="120" y="219"/>
                    <a:pt x="121" y="219"/>
                  </a:cubicBezTo>
                  <a:cubicBezTo>
                    <a:pt x="122" y="218"/>
                    <a:pt x="123" y="218"/>
                    <a:pt x="124" y="218"/>
                  </a:cubicBezTo>
                  <a:cubicBezTo>
                    <a:pt x="124" y="218"/>
                    <a:pt x="125" y="218"/>
                    <a:pt x="126" y="2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 name="Google Shape;1129;p29">
              <a:extLst>
                <a:ext uri="{FF2B5EF4-FFF2-40B4-BE49-F238E27FC236}">
                  <a16:creationId xmlns:a16="http://schemas.microsoft.com/office/drawing/2014/main" id="{D74B5A2D-F351-F93B-175E-5EF00CADEC70}"/>
                </a:ext>
              </a:extLst>
            </p:cNvPr>
            <p:cNvSpPr/>
            <p:nvPr/>
          </p:nvSpPr>
          <p:spPr>
            <a:xfrm>
              <a:off x="1258205" y="-1129535"/>
              <a:ext cx="96480" cy="119520"/>
            </a:xfrm>
            <a:custGeom>
              <a:avLst/>
              <a:gdLst/>
              <a:ahLst/>
              <a:cxnLst/>
              <a:rect l="l" t="t" r="r" b="b"/>
              <a:pathLst>
                <a:path w="268" h="332" extrusionOk="0">
                  <a:moveTo>
                    <a:pt x="155" y="185"/>
                  </a:moveTo>
                  <a:cubicBezTo>
                    <a:pt x="189" y="236"/>
                    <a:pt x="234" y="279"/>
                    <a:pt x="267" y="331"/>
                  </a:cubicBezTo>
                  <a:cubicBezTo>
                    <a:pt x="252" y="301"/>
                    <a:pt x="235" y="270"/>
                    <a:pt x="217" y="241"/>
                  </a:cubicBezTo>
                  <a:cubicBezTo>
                    <a:pt x="159" y="148"/>
                    <a:pt x="79" y="75"/>
                    <a:pt x="0" y="0"/>
                  </a:cubicBezTo>
                  <a:cubicBezTo>
                    <a:pt x="59" y="55"/>
                    <a:pt x="111" y="117"/>
                    <a:pt x="155" y="18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 name="Google Shape;1130;p29">
              <a:extLst>
                <a:ext uri="{FF2B5EF4-FFF2-40B4-BE49-F238E27FC236}">
                  <a16:creationId xmlns:a16="http://schemas.microsoft.com/office/drawing/2014/main" id="{8A736DC7-997F-6E29-B4E0-C2A594AEB17C}"/>
                </a:ext>
              </a:extLst>
            </p:cNvPr>
            <p:cNvSpPr/>
            <p:nvPr/>
          </p:nvSpPr>
          <p:spPr>
            <a:xfrm>
              <a:off x="1365125" y="-989495"/>
              <a:ext cx="17280" cy="38880"/>
            </a:xfrm>
            <a:custGeom>
              <a:avLst/>
              <a:gdLst/>
              <a:ahLst/>
              <a:cxnLst/>
              <a:rect l="l" t="t" r="r" b="b"/>
              <a:pathLst>
                <a:path w="48" h="108" extrusionOk="0">
                  <a:moveTo>
                    <a:pt x="47" y="107"/>
                  </a:moveTo>
                  <a:cubicBezTo>
                    <a:pt x="44" y="98"/>
                    <a:pt x="41" y="90"/>
                    <a:pt x="39" y="81"/>
                  </a:cubicBezTo>
                  <a:cubicBezTo>
                    <a:pt x="32" y="59"/>
                    <a:pt x="22" y="38"/>
                    <a:pt x="11" y="18"/>
                  </a:cubicBezTo>
                  <a:cubicBezTo>
                    <a:pt x="7" y="12"/>
                    <a:pt x="4" y="6"/>
                    <a:pt x="0" y="0"/>
                  </a:cubicBezTo>
                  <a:cubicBezTo>
                    <a:pt x="14" y="34"/>
                    <a:pt x="26" y="70"/>
                    <a:pt x="43" y="104"/>
                  </a:cubicBezTo>
                  <a:cubicBezTo>
                    <a:pt x="44" y="104"/>
                    <a:pt x="44" y="104"/>
                    <a:pt x="44" y="104"/>
                  </a:cubicBezTo>
                  <a:cubicBezTo>
                    <a:pt x="44" y="105"/>
                    <a:pt x="45" y="106"/>
                    <a:pt x="46" y="106"/>
                  </a:cubicBezTo>
                  <a:cubicBezTo>
                    <a:pt x="46" y="106"/>
                    <a:pt x="46" y="107"/>
                    <a:pt x="47" y="10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 name="Google Shape;1131;p29">
              <a:extLst>
                <a:ext uri="{FF2B5EF4-FFF2-40B4-BE49-F238E27FC236}">
                  <a16:creationId xmlns:a16="http://schemas.microsoft.com/office/drawing/2014/main" id="{3A21CAAC-4671-10B5-3E59-8E173C73F2FB}"/>
                </a:ext>
              </a:extLst>
            </p:cNvPr>
            <p:cNvSpPr/>
            <p:nvPr/>
          </p:nvSpPr>
          <p:spPr>
            <a:xfrm>
              <a:off x="1230845" y="-1157255"/>
              <a:ext cx="26640" cy="26280"/>
            </a:xfrm>
            <a:custGeom>
              <a:avLst/>
              <a:gdLst/>
              <a:ahLst/>
              <a:cxnLst/>
              <a:rect l="l" t="t" r="r" b="b"/>
              <a:pathLst>
                <a:path w="74" h="73" extrusionOk="0">
                  <a:moveTo>
                    <a:pt x="48" y="50"/>
                  </a:moveTo>
                  <a:cubicBezTo>
                    <a:pt x="56" y="57"/>
                    <a:pt x="64" y="65"/>
                    <a:pt x="73" y="72"/>
                  </a:cubicBezTo>
                  <a:lnTo>
                    <a:pt x="51" y="51"/>
                  </a:lnTo>
                  <a:lnTo>
                    <a:pt x="0" y="0"/>
                  </a:lnTo>
                  <a:cubicBezTo>
                    <a:pt x="14" y="18"/>
                    <a:pt x="30" y="35"/>
                    <a:pt x="48" y="5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 name="Google Shape;1132;p29">
              <a:extLst>
                <a:ext uri="{FF2B5EF4-FFF2-40B4-BE49-F238E27FC236}">
                  <a16:creationId xmlns:a16="http://schemas.microsoft.com/office/drawing/2014/main" id="{5DCD24F7-B7D1-732A-87D1-3F5926DC13E0}"/>
                </a:ext>
              </a:extLst>
            </p:cNvPr>
            <p:cNvSpPr/>
            <p:nvPr/>
          </p:nvSpPr>
          <p:spPr>
            <a:xfrm>
              <a:off x="1263965" y="-1136015"/>
              <a:ext cx="11160" cy="10440"/>
            </a:xfrm>
            <a:custGeom>
              <a:avLst/>
              <a:gdLst/>
              <a:ahLst/>
              <a:cxnLst/>
              <a:rect l="l" t="t" r="r" b="b"/>
              <a:pathLst>
                <a:path w="31" h="29" extrusionOk="0">
                  <a:moveTo>
                    <a:pt x="7" y="6"/>
                  </a:moveTo>
                  <a:lnTo>
                    <a:pt x="0" y="0"/>
                  </a:lnTo>
                  <a:cubicBezTo>
                    <a:pt x="10" y="9"/>
                    <a:pt x="20" y="20"/>
                    <a:pt x="30" y="28"/>
                  </a:cubicBezTo>
                  <a:cubicBezTo>
                    <a:pt x="23" y="20"/>
                    <a:pt x="15" y="13"/>
                    <a:pt x="7"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 name="Google Shape;1133;p29">
              <a:extLst>
                <a:ext uri="{FF2B5EF4-FFF2-40B4-BE49-F238E27FC236}">
                  <a16:creationId xmlns:a16="http://schemas.microsoft.com/office/drawing/2014/main" id="{A1B6CF56-0DB7-7BB2-F9C9-AFB8A5EB7509}"/>
                </a:ext>
              </a:extLst>
            </p:cNvPr>
            <p:cNvSpPr/>
            <p:nvPr/>
          </p:nvSpPr>
          <p:spPr>
            <a:xfrm>
              <a:off x="1222205" y="-1175975"/>
              <a:ext cx="162360" cy="225360"/>
            </a:xfrm>
            <a:custGeom>
              <a:avLst/>
              <a:gdLst/>
              <a:ahLst/>
              <a:cxnLst/>
              <a:rect l="l" t="t" r="r" b="b"/>
              <a:pathLst>
                <a:path w="451" h="626" extrusionOk="0">
                  <a:moveTo>
                    <a:pt x="8" y="2"/>
                  </a:moveTo>
                  <a:cubicBezTo>
                    <a:pt x="5" y="0"/>
                    <a:pt x="0" y="2"/>
                    <a:pt x="1" y="5"/>
                  </a:cubicBezTo>
                  <a:cubicBezTo>
                    <a:pt x="3" y="16"/>
                    <a:pt x="7" y="27"/>
                    <a:pt x="13" y="38"/>
                  </a:cubicBezTo>
                  <a:cubicBezTo>
                    <a:pt x="16" y="43"/>
                    <a:pt x="19" y="48"/>
                    <a:pt x="23" y="53"/>
                  </a:cubicBezTo>
                  <a:lnTo>
                    <a:pt x="74" y="103"/>
                  </a:lnTo>
                  <a:lnTo>
                    <a:pt x="97" y="125"/>
                  </a:lnTo>
                  <a:lnTo>
                    <a:pt x="101" y="129"/>
                  </a:lnTo>
                  <a:cubicBezTo>
                    <a:pt x="180" y="204"/>
                    <a:pt x="258" y="277"/>
                    <a:pt x="317" y="370"/>
                  </a:cubicBezTo>
                  <a:cubicBezTo>
                    <a:pt x="335" y="399"/>
                    <a:pt x="352" y="429"/>
                    <a:pt x="368" y="460"/>
                  </a:cubicBezTo>
                  <a:lnTo>
                    <a:pt x="370" y="464"/>
                  </a:lnTo>
                  <a:cubicBezTo>
                    <a:pt x="371" y="466"/>
                    <a:pt x="372" y="467"/>
                    <a:pt x="373" y="469"/>
                  </a:cubicBezTo>
                  <a:cubicBezTo>
                    <a:pt x="382" y="485"/>
                    <a:pt x="390" y="501"/>
                    <a:pt x="397" y="518"/>
                  </a:cubicBezTo>
                  <a:cubicBezTo>
                    <a:pt x="401" y="524"/>
                    <a:pt x="405" y="530"/>
                    <a:pt x="408" y="536"/>
                  </a:cubicBezTo>
                  <a:cubicBezTo>
                    <a:pt x="420" y="556"/>
                    <a:pt x="429" y="577"/>
                    <a:pt x="436" y="599"/>
                  </a:cubicBezTo>
                  <a:cubicBezTo>
                    <a:pt x="439" y="608"/>
                    <a:pt x="441" y="616"/>
                    <a:pt x="444" y="625"/>
                  </a:cubicBezTo>
                  <a:cubicBezTo>
                    <a:pt x="445" y="625"/>
                    <a:pt x="446" y="625"/>
                    <a:pt x="447" y="625"/>
                  </a:cubicBezTo>
                  <a:cubicBezTo>
                    <a:pt x="448" y="625"/>
                    <a:pt x="449" y="625"/>
                    <a:pt x="450" y="625"/>
                  </a:cubicBezTo>
                  <a:cubicBezTo>
                    <a:pt x="445" y="603"/>
                    <a:pt x="441" y="581"/>
                    <a:pt x="438" y="558"/>
                  </a:cubicBezTo>
                  <a:cubicBezTo>
                    <a:pt x="438" y="556"/>
                    <a:pt x="439" y="555"/>
                    <a:pt x="439" y="554"/>
                  </a:cubicBezTo>
                  <a:cubicBezTo>
                    <a:pt x="439" y="554"/>
                    <a:pt x="440" y="554"/>
                    <a:pt x="440" y="553"/>
                  </a:cubicBezTo>
                  <a:cubicBezTo>
                    <a:pt x="416" y="501"/>
                    <a:pt x="390" y="449"/>
                    <a:pt x="361" y="400"/>
                  </a:cubicBezTo>
                  <a:cubicBezTo>
                    <a:pt x="348" y="377"/>
                    <a:pt x="334" y="355"/>
                    <a:pt x="320" y="333"/>
                  </a:cubicBezTo>
                  <a:cubicBezTo>
                    <a:pt x="303" y="314"/>
                    <a:pt x="286" y="295"/>
                    <a:pt x="269" y="277"/>
                  </a:cubicBezTo>
                  <a:cubicBezTo>
                    <a:pt x="227" y="232"/>
                    <a:pt x="191" y="182"/>
                    <a:pt x="147" y="139"/>
                  </a:cubicBezTo>
                  <a:cubicBezTo>
                    <a:pt x="137" y="131"/>
                    <a:pt x="127" y="121"/>
                    <a:pt x="117" y="112"/>
                  </a:cubicBezTo>
                  <a:cubicBezTo>
                    <a:pt x="79" y="76"/>
                    <a:pt x="47" y="30"/>
                    <a:pt x="8"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 name="Google Shape;1134;p29">
              <a:extLst>
                <a:ext uri="{FF2B5EF4-FFF2-40B4-BE49-F238E27FC236}">
                  <a16:creationId xmlns:a16="http://schemas.microsoft.com/office/drawing/2014/main" id="{C70E07E0-DF23-A276-01E4-40FA24803608}"/>
                </a:ext>
              </a:extLst>
            </p:cNvPr>
            <p:cNvSpPr/>
            <p:nvPr/>
          </p:nvSpPr>
          <p:spPr>
            <a:xfrm>
              <a:off x="1380605" y="-977615"/>
              <a:ext cx="8280" cy="17640"/>
            </a:xfrm>
            <a:custGeom>
              <a:avLst/>
              <a:gdLst/>
              <a:ahLst/>
              <a:cxnLst/>
              <a:rect l="l" t="t" r="r" b="b"/>
              <a:pathLst>
                <a:path w="23" h="49" extrusionOk="0">
                  <a:moveTo>
                    <a:pt x="6" y="1"/>
                  </a:moveTo>
                  <a:cubicBezTo>
                    <a:pt x="5" y="0"/>
                    <a:pt x="4" y="0"/>
                    <a:pt x="4" y="0"/>
                  </a:cubicBezTo>
                  <a:cubicBezTo>
                    <a:pt x="3" y="0"/>
                    <a:pt x="2" y="0"/>
                    <a:pt x="1" y="1"/>
                  </a:cubicBezTo>
                  <a:cubicBezTo>
                    <a:pt x="0" y="1"/>
                    <a:pt x="0" y="1"/>
                    <a:pt x="0" y="2"/>
                  </a:cubicBezTo>
                  <a:cubicBezTo>
                    <a:pt x="7" y="17"/>
                    <a:pt x="14" y="33"/>
                    <a:pt x="21" y="48"/>
                  </a:cubicBezTo>
                  <a:cubicBezTo>
                    <a:pt x="22" y="42"/>
                    <a:pt x="22" y="36"/>
                    <a:pt x="22" y="31"/>
                  </a:cubicBezTo>
                  <a:cubicBezTo>
                    <a:pt x="22" y="25"/>
                    <a:pt x="22" y="20"/>
                    <a:pt x="21" y="14"/>
                  </a:cubicBezTo>
                  <a:cubicBezTo>
                    <a:pt x="17" y="9"/>
                    <a:pt x="12" y="5"/>
                    <a:pt x="6"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 name="Google Shape;1135;p29">
              <a:extLst>
                <a:ext uri="{FF2B5EF4-FFF2-40B4-BE49-F238E27FC236}">
                  <a16:creationId xmlns:a16="http://schemas.microsoft.com/office/drawing/2014/main" id="{1D848186-5C9D-ED54-3CD2-F778D59DF753}"/>
                </a:ext>
              </a:extLst>
            </p:cNvPr>
            <p:cNvSpPr/>
            <p:nvPr/>
          </p:nvSpPr>
          <p:spPr>
            <a:xfrm>
              <a:off x="1379885" y="-976895"/>
              <a:ext cx="8640" cy="26280"/>
            </a:xfrm>
            <a:custGeom>
              <a:avLst/>
              <a:gdLst/>
              <a:ahLst/>
              <a:cxnLst/>
              <a:rect l="l" t="t" r="r" b="b"/>
              <a:pathLst>
                <a:path w="24" h="73" extrusionOk="0">
                  <a:moveTo>
                    <a:pt x="17" y="68"/>
                  </a:moveTo>
                  <a:cubicBezTo>
                    <a:pt x="20" y="61"/>
                    <a:pt x="22" y="53"/>
                    <a:pt x="23" y="46"/>
                  </a:cubicBezTo>
                  <a:cubicBezTo>
                    <a:pt x="16" y="31"/>
                    <a:pt x="9" y="15"/>
                    <a:pt x="2" y="0"/>
                  </a:cubicBezTo>
                  <a:cubicBezTo>
                    <a:pt x="1" y="0"/>
                    <a:pt x="1" y="1"/>
                    <a:pt x="1" y="1"/>
                  </a:cubicBezTo>
                  <a:cubicBezTo>
                    <a:pt x="0" y="2"/>
                    <a:pt x="0" y="3"/>
                    <a:pt x="0" y="4"/>
                  </a:cubicBezTo>
                  <a:cubicBezTo>
                    <a:pt x="0" y="5"/>
                    <a:pt x="0" y="5"/>
                    <a:pt x="0" y="5"/>
                  </a:cubicBezTo>
                  <a:cubicBezTo>
                    <a:pt x="3" y="28"/>
                    <a:pt x="7" y="50"/>
                    <a:pt x="12" y="72"/>
                  </a:cubicBezTo>
                  <a:cubicBezTo>
                    <a:pt x="12" y="71"/>
                    <a:pt x="13" y="71"/>
                    <a:pt x="14" y="71"/>
                  </a:cubicBezTo>
                  <a:cubicBezTo>
                    <a:pt x="15" y="70"/>
                    <a:pt x="16" y="69"/>
                    <a:pt x="16" y="68"/>
                  </a:cubicBezTo>
                  <a:cubicBezTo>
                    <a:pt x="17" y="68"/>
                    <a:pt x="17" y="68"/>
                    <a:pt x="17" y="6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 name="Google Shape;1136;p29">
              <a:extLst>
                <a:ext uri="{FF2B5EF4-FFF2-40B4-BE49-F238E27FC236}">
                  <a16:creationId xmlns:a16="http://schemas.microsoft.com/office/drawing/2014/main" id="{91C0F19F-C776-7D1A-478E-6985A7272FD8}"/>
                </a:ext>
              </a:extLst>
            </p:cNvPr>
            <p:cNvSpPr/>
            <p:nvPr/>
          </p:nvSpPr>
          <p:spPr>
            <a:xfrm>
              <a:off x="1589405" y="-849815"/>
              <a:ext cx="9720" cy="45000"/>
            </a:xfrm>
            <a:custGeom>
              <a:avLst/>
              <a:gdLst/>
              <a:ahLst/>
              <a:cxnLst/>
              <a:rect l="l" t="t" r="r" b="b"/>
              <a:pathLst>
                <a:path w="27" h="125" extrusionOk="0">
                  <a:moveTo>
                    <a:pt x="12" y="118"/>
                  </a:moveTo>
                  <a:cubicBezTo>
                    <a:pt x="13" y="124"/>
                    <a:pt x="24" y="124"/>
                    <a:pt x="25" y="117"/>
                  </a:cubicBezTo>
                  <a:cubicBezTo>
                    <a:pt x="26" y="100"/>
                    <a:pt x="19" y="83"/>
                    <a:pt x="19" y="66"/>
                  </a:cubicBezTo>
                  <a:cubicBezTo>
                    <a:pt x="19" y="44"/>
                    <a:pt x="19" y="22"/>
                    <a:pt x="19" y="0"/>
                  </a:cubicBezTo>
                  <a:lnTo>
                    <a:pt x="1" y="0"/>
                  </a:lnTo>
                  <a:cubicBezTo>
                    <a:pt x="1" y="7"/>
                    <a:pt x="0" y="14"/>
                    <a:pt x="0" y="21"/>
                  </a:cubicBezTo>
                  <a:cubicBezTo>
                    <a:pt x="0" y="53"/>
                    <a:pt x="4" y="86"/>
                    <a:pt x="12" y="1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 name="Google Shape;1137;p29">
              <a:extLst>
                <a:ext uri="{FF2B5EF4-FFF2-40B4-BE49-F238E27FC236}">
                  <a16:creationId xmlns:a16="http://schemas.microsoft.com/office/drawing/2014/main" id="{1FA19791-16E7-5F64-8DD8-522163AA93A4}"/>
                </a:ext>
              </a:extLst>
            </p:cNvPr>
            <p:cNvSpPr/>
            <p:nvPr/>
          </p:nvSpPr>
          <p:spPr>
            <a:xfrm>
              <a:off x="1590485" y="-853055"/>
              <a:ext cx="6480" cy="3600"/>
            </a:xfrm>
            <a:custGeom>
              <a:avLst/>
              <a:gdLst/>
              <a:ahLst/>
              <a:cxnLst/>
              <a:rect l="l" t="t" r="r" b="b"/>
              <a:pathLst>
                <a:path w="18" h="10" extrusionOk="0">
                  <a:moveTo>
                    <a:pt x="17" y="9"/>
                  </a:moveTo>
                  <a:cubicBezTo>
                    <a:pt x="17" y="7"/>
                    <a:pt x="17" y="5"/>
                    <a:pt x="17" y="2"/>
                  </a:cubicBezTo>
                  <a:lnTo>
                    <a:pt x="0" y="0"/>
                  </a:lnTo>
                  <a:cubicBezTo>
                    <a:pt x="0" y="3"/>
                    <a:pt x="0" y="6"/>
                    <a:pt x="0" y="9"/>
                  </a:cubicBezTo>
                  <a:lnTo>
                    <a:pt x="17"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 name="Google Shape;1138;p29">
              <a:extLst>
                <a:ext uri="{FF2B5EF4-FFF2-40B4-BE49-F238E27FC236}">
                  <a16:creationId xmlns:a16="http://schemas.microsoft.com/office/drawing/2014/main" id="{91FBBD07-1E19-E450-2C4A-C96C72801A96}"/>
                </a:ext>
              </a:extLst>
            </p:cNvPr>
            <p:cNvSpPr/>
            <p:nvPr/>
          </p:nvSpPr>
          <p:spPr>
            <a:xfrm>
              <a:off x="1603085" y="-849815"/>
              <a:ext cx="7560" cy="17640"/>
            </a:xfrm>
            <a:custGeom>
              <a:avLst/>
              <a:gdLst/>
              <a:ahLst/>
              <a:cxnLst/>
              <a:rect l="l" t="t" r="r" b="b"/>
              <a:pathLst>
                <a:path w="21" h="49" extrusionOk="0">
                  <a:moveTo>
                    <a:pt x="4" y="41"/>
                  </a:moveTo>
                  <a:cubicBezTo>
                    <a:pt x="4" y="48"/>
                    <a:pt x="15" y="45"/>
                    <a:pt x="15" y="40"/>
                  </a:cubicBezTo>
                  <a:cubicBezTo>
                    <a:pt x="18" y="26"/>
                    <a:pt x="19" y="13"/>
                    <a:pt x="20" y="0"/>
                  </a:cubicBezTo>
                  <a:lnTo>
                    <a:pt x="0" y="0"/>
                  </a:lnTo>
                  <a:cubicBezTo>
                    <a:pt x="1" y="14"/>
                    <a:pt x="2" y="27"/>
                    <a:pt x="4" y="4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 name="Google Shape;1139;p29">
              <a:extLst>
                <a:ext uri="{FF2B5EF4-FFF2-40B4-BE49-F238E27FC236}">
                  <a16:creationId xmlns:a16="http://schemas.microsoft.com/office/drawing/2014/main" id="{3D9F3525-E80E-C6F6-F61B-5711954B26DA}"/>
                </a:ext>
              </a:extLst>
            </p:cNvPr>
            <p:cNvSpPr/>
            <p:nvPr/>
          </p:nvSpPr>
          <p:spPr>
            <a:xfrm>
              <a:off x="1603085" y="-851615"/>
              <a:ext cx="7560" cy="2520"/>
            </a:xfrm>
            <a:custGeom>
              <a:avLst/>
              <a:gdLst/>
              <a:ahLst/>
              <a:cxnLst/>
              <a:rect l="l" t="t" r="r" b="b"/>
              <a:pathLst>
                <a:path w="21" h="7" extrusionOk="0">
                  <a:moveTo>
                    <a:pt x="20" y="6"/>
                  </a:moveTo>
                  <a:cubicBezTo>
                    <a:pt x="20" y="5"/>
                    <a:pt x="20" y="4"/>
                    <a:pt x="20" y="2"/>
                  </a:cubicBezTo>
                  <a:lnTo>
                    <a:pt x="0" y="0"/>
                  </a:lnTo>
                  <a:cubicBezTo>
                    <a:pt x="0" y="2"/>
                    <a:pt x="0" y="4"/>
                    <a:pt x="0" y="6"/>
                  </a:cubicBezTo>
                  <a:lnTo>
                    <a:pt x="20"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 name="Google Shape;1140;p29">
              <a:extLst>
                <a:ext uri="{FF2B5EF4-FFF2-40B4-BE49-F238E27FC236}">
                  <a16:creationId xmlns:a16="http://schemas.microsoft.com/office/drawing/2014/main" id="{E6BBEA0C-1DC8-471F-A0C4-E100AA835647}"/>
                </a:ext>
              </a:extLst>
            </p:cNvPr>
            <p:cNvSpPr/>
            <p:nvPr/>
          </p:nvSpPr>
          <p:spPr>
            <a:xfrm>
              <a:off x="1626845" y="-848015"/>
              <a:ext cx="8640" cy="49320"/>
            </a:xfrm>
            <a:custGeom>
              <a:avLst/>
              <a:gdLst/>
              <a:ahLst/>
              <a:cxnLst/>
              <a:rect l="l" t="t" r="r" b="b"/>
              <a:pathLst>
                <a:path w="24" h="137" extrusionOk="0">
                  <a:moveTo>
                    <a:pt x="6" y="132"/>
                  </a:moveTo>
                  <a:lnTo>
                    <a:pt x="7" y="133"/>
                  </a:lnTo>
                  <a:cubicBezTo>
                    <a:pt x="8" y="134"/>
                    <a:pt x="7" y="134"/>
                    <a:pt x="8" y="135"/>
                  </a:cubicBezTo>
                  <a:cubicBezTo>
                    <a:pt x="9" y="136"/>
                    <a:pt x="10" y="136"/>
                    <a:pt x="11" y="136"/>
                  </a:cubicBezTo>
                  <a:cubicBezTo>
                    <a:pt x="12" y="136"/>
                    <a:pt x="13" y="135"/>
                    <a:pt x="13" y="135"/>
                  </a:cubicBezTo>
                  <a:cubicBezTo>
                    <a:pt x="14" y="134"/>
                    <a:pt x="15" y="134"/>
                    <a:pt x="15" y="133"/>
                  </a:cubicBezTo>
                  <a:lnTo>
                    <a:pt x="16" y="132"/>
                  </a:lnTo>
                  <a:cubicBezTo>
                    <a:pt x="20" y="98"/>
                    <a:pt x="23" y="63"/>
                    <a:pt x="23" y="29"/>
                  </a:cubicBezTo>
                  <a:cubicBezTo>
                    <a:pt x="23" y="19"/>
                    <a:pt x="23" y="9"/>
                    <a:pt x="22" y="0"/>
                  </a:cubicBezTo>
                  <a:lnTo>
                    <a:pt x="1" y="0"/>
                  </a:lnTo>
                  <a:cubicBezTo>
                    <a:pt x="0" y="12"/>
                    <a:pt x="0" y="24"/>
                    <a:pt x="0" y="36"/>
                  </a:cubicBezTo>
                  <a:cubicBezTo>
                    <a:pt x="0" y="68"/>
                    <a:pt x="2" y="100"/>
                    <a:pt x="6" y="13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 name="Google Shape;1141;p29">
              <a:extLst>
                <a:ext uri="{FF2B5EF4-FFF2-40B4-BE49-F238E27FC236}">
                  <a16:creationId xmlns:a16="http://schemas.microsoft.com/office/drawing/2014/main" id="{1E584B52-FD05-BAEE-F448-AAAF0979A40F}"/>
                </a:ext>
              </a:extLst>
            </p:cNvPr>
            <p:cNvSpPr/>
            <p:nvPr/>
          </p:nvSpPr>
          <p:spPr>
            <a:xfrm>
              <a:off x="1627565" y="-849455"/>
              <a:ext cx="7920" cy="1440"/>
            </a:xfrm>
            <a:custGeom>
              <a:avLst/>
              <a:gdLst/>
              <a:ahLst/>
              <a:cxnLst/>
              <a:rect l="l" t="t" r="r" b="b"/>
              <a:pathLst>
                <a:path w="22" h="4" extrusionOk="0">
                  <a:moveTo>
                    <a:pt x="21" y="3"/>
                  </a:moveTo>
                  <a:cubicBezTo>
                    <a:pt x="21" y="2"/>
                    <a:pt x="21" y="1"/>
                    <a:pt x="21" y="0"/>
                  </a:cubicBezTo>
                  <a:lnTo>
                    <a:pt x="9" y="0"/>
                  </a:lnTo>
                  <a:lnTo>
                    <a:pt x="0" y="0"/>
                  </a:lnTo>
                  <a:cubicBezTo>
                    <a:pt x="0" y="1"/>
                    <a:pt x="0" y="2"/>
                    <a:pt x="0" y="3"/>
                  </a:cubicBezTo>
                  <a:lnTo>
                    <a:pt x="21"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 name="Google Shape;1142;p29">
              <a:extLst>
                <a:ext uri="{FF2B5EF4-FFF2-40B4-BE49-F238E27FC236}">
                  <a16:creationId xmlns:a16="http://schemas.microsoft.com/office/drawing/2014/main" id="{E59806C4-B157-F1A5-1B59-423A9069C833}"/>
                </a:ext>
              </a:extLst>
            </p:cNvPr>
            <p:cNvSpPr/>
            <p:nvPr/>
          </p:nvSpPr>
          <p:spPr>
            <a:xfrm>
              <a:off x="1642685" y="-847295"/>
              <a:ext cx="11160" cy="35280"/>
            </a:xfrm>
            <a:custGeom>
              <a:avLst/>
              <a:gdLst/>
              <a:ahLst/>
              <a:cxnLst/>
              <a:rect l="l" t="t" r="r" b="b"/>
              <a:pathLst>
                <a:path w="31" h="98" extrusionOk="0">
                  <a:moveTo>
                    <a:pt x="11" y="0"/>
                  </a:moveTo>
                  <a:cubicBezTo>
                    <a:pt x="10" y="2"/>
                    <a:pt x="8" y="4"/>
                    <a:pt x="7" y="6"/>
                  </a:cubicBezTo>
                  <a:cubicBezTo>
                    <a:pt x="2" y="14"/>
                    <a:pt x="0" y="23"/>
                    <a:pt x="0" y="33"/>
                  </a:cubicBezTo>
                  <a:cubicBezTo>
                    <a:pt x="2" y="51"/>
                    <a:pt x="2" y="69"/>
                    <a:pt x="3" y="86"/>
                  </a:cubicBezTo>
                  <a:cubicBezTo>
                    <a:pt x="3" y="95"/>
                    <a:pt x="19" y="97"/>
                    <a:pt x="20" y="88"/>
                  </a:cubicBezTo>
                  <a:cubicBezTo>
                    <a:pt x="21" y="74"/>
                    <a:pt x="22" y="61"/>
                    <a:pt x="22" y="48"/>
                  </a:cubicBezTo>
                  <a:cubicBezTo>
                    <a:pt x="22" y="45"/>
                    <a:pt x="22" y="43"/>
                    <a:pt x="22" y="40"/>
                  </a:cubicBezTo>
                  <a:cubicBezTo>
                    <a:pt x="22" y="39"/>
                    <a:pt x="22" y="37"/>
                    <a:pt x="22" y="35"/>
                  </a:cubicBezTo>
                  <a:cubicBezTo>
                    <a:pt x="22" y="30"/>
                    <a:pt x="23" y="24"/>
                    <a:pt x="26" y="19"/>
                  </a:cubicBezTo>
                  <a:cubicBezTo>
                    <a:pt x="26" y="18"/>
                    <a:pt x="27" y="18"/>
                    <a:pt x="27" y="17"/>
                  </a:cubicBezTo>
                  <a:cubicBezTo>
                    <a:pt x="29" y="13"/>
                    <a:pt x="30" y="10"/>
                    <a:pt x="30" y="6"/>
                  </a:cubicBezTo>
                  <a:cubicBezTo>
                    <a:pt x="30" y="5"/>
                    <a:pt x="30" y="5"/>
                    <a:pt x="30" y="5"/>
                  </a:cubicBezTo>
                  <a:cubicBezTo>
                    <a:pt x="30" y="3"/>
                    <a:pt x="30" y="2"/>
                    <a:pt x="29" y="0"/>
                  </a:cubicBezTo>
                  <a:lnTo>
                    <a:pt x="12" y="0"/>
                  </a:lnTo>
                  <a:lnTo>
                    <a:pt x="1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 name="Google Shape;1143;p29">
              <a:extLst>
                <a:ext uri="{FF2B5EF4-FFF2-40B4-BE49-F238E27FC236}">
                  <a16:creationId xmlns:a16="http://schemas.microsoft.com/office/drawing/2014/main" id="{7EBE5F90-B5F6-1717-840D-49F89E9BDC2E}"/>
                </a:ext>
              </a:extLst>
            </p:cNvPr>
            <p:cNvSpPr/>
            <p:nvPr/>
          </p:nvSpPr>
          <p:spPr>
            <a:xfrm>
              <a:off x="1647365" y="-849095"/>
              <a:ext cx="6120" cy="1800"/>
            </a:xfrm>
            <a:custGeom>
              <a:avLst/>
              <a:gdLst/>
              <a:ahLst/>
              <a:cxnLst/>
              <a:rect l="l" t="t" r="r" b="b"/>
              <a:pathLst>
                <a:path w="17" h="5" extrusionOk="0">
                  <a:moveTo>
                    <a:pt x="0" y="4"/>
                  </a:moveTo>
                  <a:lnTo>
                    <a:pt x="16" y="4"/>
                  </a:lnTo>
                  <a:cubicBezTo>
                    <a:pt x="15" y="3"/>
                    <a:pt x="14" y="2"/>
                    <a:pt x="13" y="1"/>
                  </a:cubicBezTo>
                  <a:cubicBezTo>
                    <a:pt x="12" y="0"/>
                    <a:pt x="10" y="0"/>
                    <a:pt x="8" y="0"/>
                  </a:cubicBezTo>
                  <a:cubicBezTo>
                    <a:pt x="6" y="0"/>
                    <a:pt x="4" y="0"/>
                    <a:pt x="3" y="1"/>
                  </a:cubicBezTo>
                  <a:cubicBezTo>
                    <a:pt x="1" y="2"/>
                    <a:pt x="0" y="3"/>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 name="Google Shape;1144;p29">
              <a:extLst>
                <a:ext uri="{FF2B5EF4-FFF2-40B4-BE49-F238E27FC236}">
                  <a16:creationId xmlns:a16="http://schemas.microsoft.com/office/drawing/2014/main" id="{D0B20551-0734-247D-3CC7-34BCB1FE4692}"/>
                </a:ext>
              </a:extLst>
            </p:cNvPr>
            <p:cNvSpPr/>
            <p:nvPr/>
          </p:nvSpPr>
          <p:spPr>
            <a:xfrm>
              <a:off x="1670045" y="-846935"/>
              <a:ext cx="6480" cy="35280"/>
            </a:xfrm>
            <a:custGeom>
              <a:avLst/>
              <a:gdLst/>
              <a:ahLst/>
              <a:cxnLst/>
              <a:rect l="l" t="t" r="r" b="b"/>
              <a:pathLst>
                <a:path w="18" h="98" extrusionOk="0">
                  <a:moveTo>
                    <a:pt x="0" y="1"/>
                  </a:moveTo>
                  <a:cubicBezTo>
                    <a:pt x="1" y="32"/>
                    <a:pt x="3" y="63"/>
                    <a:pt x="7" y="93"/>
                  </a:cubicBezTo>
                  <a:cubicBezTo>
                    <a:pt x="7" y="94"/>
                    <a:pt x="7" y="94"/>
                    <a:pt x="8" y="95"/>
                  </a:cubicBezTo>
                  <a:lnTo>
                    <a:pt x="9" y="96"/>
                  </a:lnTo>
                  <a:cubicBezTo>
                    <a:pt x="10" y="97"/>
                    <a:pt x="11" y="97"/>
                    <a:pt x="12" y="97"/>
                  </a:cubicBezTo>
                  <a:cubicBezTo>
                    <a:pt x="13" y="97"/>
                    <a:pt x="13" y="97"/>
                    <a:pt x="14" y="96"/>
                  </a:cubicBezTo>
                  <a:cubicBezTo>
                    <a:pt x="15" y="95"/>
                    <a:pt x="16" y="95"/>
                    <a:pt x="16" y="95"/>
                  </a:cubicBezTo>
                  <a:cubicBezTo>
                    <a:pt x="16" y="94"/>
                    <a:pt x="16" y="94"/>
                    <a:pt x="17" y="93"/>
                  </a:cubicBezTo>
                  <a:cubicBezTo>
                    <a:pt x="17" y="79"/>
                    <a:pt x="14" y="65"/>
                    <a:pt x="15" y="50"/>
                  </a:cubicBezTo>
                  <a:cubicBezTo>
                    <a:pt x="15" y="35"/>
                    <a:pt x="17" y="17"/>
                    <a:pt x="17" y="0"/>
                  </a:cubicBezTo>
                  <a:lnTo>
                    <a:pt x="0" y="0"/>
                  </a:ln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 name="Google Shape;1145;p29">
              <a:extLst>
                <a:ext uri="{FF2B5EF4-FFF2-40B4-BE49-F238E27FC236}">
                  <a16:creationId xmlns:a16="http://schemas.microsoft.com/office/drawing/2014/main" id="{597F69D4-304D-D87D-2FEE-D4B54D53806D}"/>
                </a:ext>
              </a:extLst>
            </p:cNvPr>
            <p:cNvSpPr/>
            <p:nvPr/>
          </p:nvSpPr>
          <p:spPr>
            <a:xfrm>
              <a:off x="1670045" y="-849455"/>
              <a:ext cx="6480" cy="2520"/>
            </a:xfrm>
            <a:custGeom>
              <a:avLst/>
              <a:gdLst/>
              <a:ahLst/>
              <a:cxnLst/>
              <a:rect l="l" t="t" r="r" b="b"/>
              <a:pathLst>
                <a:path w="18" h="7" extrusionOk="0">
                  <a:moveTo>
                    <a:pt x="0" y="6"/>
                  </a:moveTo>
                  <a:lnTo>
                    <a:pt x="17" y="6"/>
                  </a:lnTo>
                  <a:cubicBezTo>
                    <a:pt x="17" y="5"/>
                    <a:pt x="17" y="4"/>
                    <a:pt x="16" y="2"/>
                  </a:cubicBezTo>
                  <a:cubicBezTo>
                    <a:pt x="15" y="0"/>
                    <a:pt x="14" y="0"/>
                    <a:pt x="13" y="0"/>
                  </a:cubicBezTo>
                  <a:lnTo>
                    <a:pt x="4" y="0"/>
                  </a:lnTo>
                  <a:cubicBezTo>
                    <a:pt x="3" y="1"/>
                    <a:pt x="2" y="2"/>
                    <a:pt x="1" y="3"/>
                  </a:cubicBezTo>
                  <a:cubicBezTo>
                    <a:pt x="1" y="4"/>
                    <a:pt x="0" y="5"/>
                    <a:pt x="0"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 name="Google Shape;1146;p29">
              <a:extLst>
                <a:ext uri="{FF2B5EF4-FFF2-40B4-BE49-F238E27FC236}">
                  <a16:creationId xmlns:a16="http://schemas.microsoft.com/office/drawing/2014/main" id="{4D5E57CB-D895-E3C4-8F5C-6DE0FFDF81C8}"/>
                </a:ext>
              </a:extLst>
            </p:cNvPr>
            <p:cNvSpPr/>
            <p:nvPr/>
          </p:nvSpPr>
          <p:spPr>
            <a:xfrm>
              <a:off x="1686245" y="-846935"/>
              <a:ext cx="8640" cy="40680"/>
            </a:xfrm>
            <a:custGeom>
              <a:avLst/>
              <a:gdLst/>
              <a:ahLst/>
              <a:cxnLst/>
              <a:rect l="l" t="t" r="r" b="b"/>
              <a:pathLst>
                <a:path w="24" h="113" extrusionOk="0">
                  <a:moveTo>
                    <a:pt x="1" y="43"/>
                  </a:moveTo>
                  <a:cubicBezTo>
                    <a:pt x="1" y="63"/>
                    <a:pt x="3" y="82"/>
                    <a:pt x="3" y="101"/>
                  </a:cubicBezTo>
                  <a:cubicBezTo>
                    <a:pt x="3" y="110"/>
                    <a:pt x="18" y="112"/>
                    <a:pt x="19" y="101"/>
                  </a:cubicBezTo>
                  <a:cubicBezTo>
                    <a:pt x="20" y="79"/>
                    <a:pt x="21" y="57"/>
                    <a:pt x="22" y="34"/>
                  </a:cubicBezTo>
                  <a:cubicBezTo>
                    <a:pt x="22" y="29"/>
                    <a:pt x="23" y="22"/>
                    <a:pt x="23" y="17"/>
                  </a:cubicBezTo>
                  <a:cubicBezTo>
                    <a:pt x="23" y="11"/>
                    <a:pt x="22" y="6"/>
                    <a:pt x="22" y="0"/>
                  </a:cubicBezTo>
                  <a:lnTo>
                    <a:pt x="2" y="0"/>
                  </a:lnTo>
                  <a:cubicBezTo>
                    <a:pt x="1" y="8"/>
                    <a:pt x="0" y="16"/>
                    <a:pt x="0" y="24"/>
                  </a:cubicBezTo>
                  <a:cubicBezTo>
                    <a:pt x="0" y="30"/>
                    <a:pt x="1" y="37"/>
                    <a:pt x="1" y="4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 name="Google Shape;1147;p29">
              <a:extLst>
                <a:ext uri="{FF2B5EF4-FFF2-40B4-BE49-F238E27FC236}">
                  <a16:creationId xmlns:a16="http://schemas.microsoft.com/office/drawing/2014/main" id="{67A43465-7C3D-5289-0BCE-F4697688C8F4}"/>
                </a:ext>
              </a:extLst>
            </p:cNvPr>
            <p:cNvSpPr/>
            <p:nvPr/>
          </p:nvSpPr>
          <p:spPr>
            <a:xfrm>
              <a:off x="1686965" y="-849095"/>
              <a:ext cx="7200" cy="2880"/>
            </a:xfrm>
            <a:custGeom>
              <a:avLst/>
              <a:gdLst/>
              <a:ahLst/>
              <a:cxnLst/>
              <a:rect l="l" t="t" r="r" b="b"/>
              <a:pathLst>
                <a:path w="20" h="8" extrusionOk="0">
                  <a:moveTo>
                    <a:pt x="19" y="6"/>
                  </a:moveTo>
                  <a:cubicBezTo>
                    <a:pt x="19" y="4"/>
                    <a:pt x="18" y="2"/>
                    <a:pt x="17" y="0"/>
                  </a:cubicBezTo>
                  <a:lnTo>
                    <a:pt x="5" y="0"/>
                  </a:lnTo>
                  <a:lnTo>
                    <a:pt x="2" y="0"/>
                  </a:lnTo>
                  <a:cubicBezTo>
                    <a:pt x="1" y="2"/>
                    <a:pt x="0" y="5"/>
                    <a:pt x="0" y="7"/>
                  </a:cubicBezTo>
                  <a:lnTo>
                    <a:pt x="19"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148;p29">
              <a:extLst>
                <a:ext uri="{FF2B5EF4-FFF2-40B4-BE49-F238E27FC236}">
                  <a16:creationId xmlns:a16="http://schemas.microsoft.com/office/drawing/2014/main" id="{A7E7D4BD-E322-41EA-2F41-BE0D92447DCA}"/>
                </a:ext>
              </a:extLst>
            </p:cNvPr>
            <p:cNvSpPr/>
            <p:nvPr/>
          </p:nvSpPr>
          <p:spPr>
            <a:xfrm>
              <a:off x="1703165" y="-846935"/>
              <a:ext cx="9000" cy="47160"/>
            </a:xfrm>
            <a:custGeom>
              <a:avLst/>
              <a:gdLst/>
              <a:ahLst/>
              <a:cxnLst/>
              <a:rect l="l" t="t" r="r" b="b"/>
              <a:pathLst>
                <a:path w="25" h="131" extrusionOk="0">
                  <a:moveTo>
                    <a:pt x="5" y="122"/>
                  </a:moveTo>
                  <a:cubicBezTo>
                    <a:pt x="5" y="130"/>
                    <a:pt x="18" y="130"/>
                    <a:pt x="19" y="122"/>
                  </a:cubicBezTo>
                  <a:cubicBezTo>
                    <a:pt x="22" y="93"/>
                    <a:pt x="24" y="63"/>
                    <a:pt x="24" y="33"/>
                  </a:cubicBezTo>
                  <a:cubicBezTo>
                    <a:pt x="24" y="22"/>
                    <a:pt x="24" y="11"/>
                    <a:pt x="23" y="0"/>
                  </a:cubicBezTo>
                  <a:lnTo>
                    <a:pt x="2" y="0"/>
                  </a:lnTo>
                  <a:cubicBezTo>
                    <a:pt x="1" y="13"/>
                    <a:pt x="0" y="27"/>
                    <a:pt x="0" y="40"/>
                  </a:cubicBezTo>
                  <a:cubicBezTo>
                    <a:pt x="0" y="68"/>
                    <a:pt x="2" y="95"/>
                    <a:pt x="5" y="1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149;p29">
              <a:extLst>
                <a:ext uri="{FF2B5EF4-FFF2-40B4-BE49-F238E27FC236}">
                  <a16:creationId xmlns:a16="http://schemas.microsoft.com/office/drawing/2014/main" id="{23BBC7EA-48A9-628B-2AA8-939147151A45}"/>
                </a:ext>
              </a:extLst>
            </p:cNvPr>
            <p:cNvSpPr/>
            <p:nvPr/>
          </p:nvSpPr>
          <p:spPr>
            <a:xfrm>
              <a:off x="1704245" y="-848735"/>
              <a:ext cx="7560" cy="1800"/>
            </a:xfrm>
            <a:custGeom>
              <a:avLst/>
              <a:gdLst/>
              <a:ahLst/>
              <a:cxnLst/>
              <a:rect l="l" t="t" r="r" b="b"/>
              <a:pathLst>
                <a:path w="21" h="5" extrusionOk="0">
                  <a:moveTo>
                    <a:pt x="20" y="4"/>
                  </a:moveTo>
                  <a:lnTo>
                    <a:pt x="20" y="2"/>
                  </a:lnTo>
                  <a:lnTo>
                    <a:pt x="0" y="0"/>
                  </a:lnTo>
                  <a:cubicBezTo>
                    <a:pt x="0" y="2"/>
                    <a:pt x="0" y="3"/>
                    <a:pt x="0" y="4"/>
                  </a:cubicBezTo>
                  <a:lnTo>
                    <a:pt x="20"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150;p29">
              <a:extLst>
                <a:ext uri="{FF2B5EF4-FFF2-40B4-BE49-F238E27FC236}">
                  <a16:creationId xmlns:a16="http://schemas.microsoft.com/office/drawing/2014/main" id="{8FF81859-C120-1CCF-4A66-58F1FDAFE20E}"/>
                </a:ext>
              </a:extLst>
            </p:cNvPr>
            <p:cNvSpPr/>
            <p:nvPr/>
          </p:nvSpPr>
          <p:spPr>
            <a:xfrm>
              <a:off x="1724405" y="-847295"/>
              <a:ext cx="11160" cy="37440"/>
            </a:xfrm>
            <a:custGeom>
              <a:avLst/>
              <a:gdLst/>
              <a:ahLst/>
              <a:cxnLst/>
              <a:rect l="l" t="t" r="r" b="b"/>
              <a:pathLst>
                <a:path w="31" h="104" extrusionOk="0">
                  <a:moveTo>
                    <a:pt x="0" y="0"/>
                  </a:moveTo>
                  <a:cubicBezTo>
                    <a:pt x="1" y="9"/>
                    <a:pt x="3" y="18"/>
                    <a:pt x="4" y="27"/>
                  </a:cubicBezTo>
                  <a:cubicBezTo>
                    <a:pt x="6" y="48"/>
                    <a:pt x="7" y="69"/>
                    <a:pt x="8" y="90"/>
                  </a:cubicBezTo>
                  <a:cubicBezTo>
                    <a:pt x="8" y="103"/>
                    <a:pt x="27" y="102"/>
                    <a:pt x="27" y="89"/>
                  </a:cubicBezTo>
                  <a:cubicBezTo>
                    <a:pt x="29" y="73"/>
                    <a:pt x="30" y="56"/>
                    <a:pt x="30" y="40"/>
                  </a:cubicBezTo>
                  <a:cubicBezTo>
                    <a:pt x="30" y="27"/>
                    <a:pt x="29" y="14"/>
                    <a:pt x="28" y="1"/>
                  </a:cubicBezTo>
                  <a:lnTo>
                    <a:pt x="18" y="1"/>
                  </a:lnTo>
                  <a:cubicBezTo>
                    <a:pt x="12" y="2"/>
                    <a:pt x="6" y="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151;p29">
              <a:extLst>
                <a:ext uri="{FF2B5EF4-FFF2-40B4-BE49-F238E27FC236}">
                  <a16:creationId xmlns:a16="http://schemas.microsoft.com/office/drawing/2014/main" id="{EBF3CCE0-A32D-0995-9217-E7E2AFB1B9AB}"/>
                </a:ext>
              </a:extLst>
            </p:cNvPr>
            <p:cNvSpPr/>
            <p:nvPr/>
          </p:nvSpPr>
          <p:spPr>
            <a:xfrm>
              <a:off x="1742765" y="-846215"/>
              <a:ext cx="8640" cy="46080"/>
            </a:xfrm>
            <a:custGeom>
              <a:avLst/>
              <a:gdLst/>
              <a:ahLst/>
              <a:cxnLst/>
              <a:rect l="l" t="t" r="r" b="b"/>
              <a:pathLst>
                <a:path w="24" h="128" extrusionOk="0">
                  <a:moveTo>
                    <a:pt x="9" y="121"/>
                  </a:moveTo>
                  <a:cubicBezTo>
                    <a:pt x="9" y="127"/>
                    <a:pt x="20" y="126"/>
                    <a:pt x="19" y="119"/>
                  </a:cubicBezTo>
                  <a:cubicBezTo>
                    <a:pt x="19" y="80"/>
                    <a:pt x="23" y="41"/>
                    <a:pt x="22" y="1"/>
                  </a:cubicBezTo>
                  <a:lnTo>
                    <a:pt x="0" y="0"/>
                  </a:lnTo>
                  <a:cubicBezTo>
                    <a:pt x="1" y="40"/>
                    <a:pt x="4" y="80"/>
                    <a:pt x="9" y="1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152;p29">
              <a:extLst>
                <a:ext uri="{FF2B5EF4-FFF2-40B4-BE49-F238E27FC236}">
                  <a16:creationId xmlns:a16="http://schemas.microsoft.com/office/drawing/2014/main" id="{A8F13E37-B47D-C525-12D3-709C435F5240}"/>
                </a:ext>
              </a:extLst>
            </p:cNvPr>
            <p:cNvSpPr/>
            <p:nvPr/>
          </p:nvSpPr>
          <p:spPr>
            <a:xfrm>
              <a:off x="1759325" y="-845135"/>
              <a:ext cx="9360" cy="27360"/>
            </a:xfrm>
            <a:custGeom>
              <a:avLst/>
              <a:gdLst/>
              <a:ahLst/>
              <a:cxnLst/>
              <a:rect l="l" t="t" r="r" b="b"/>
              <a:pathLst>
                <a:path w="26" h="76" extrusionOk="0">
                  <a:moveTo>
                    <a:pt x="6" y="65"/>
                  </a:moveTo>
                  <a:cubicBezTo>
                    <a:pt x="6" y="73"/>
                    <a:pt x="19" y="75"/>
                    <a:pt x="20" y="67"/>
                  </a:cubicBezTo>
                  <a:cubicBezTo>
                    <a:pt x="23" y="45"/>
                    <a:pt x="24" y="24"/>
                    <a:pt x="25" y="3"/>
                  </a:cubicBezTo>
                  <a:lnTo>
                    <a:pt x="1" y="0"/>
                  </a:lnTo>
                  <a:cubicBezTo>
                    <a:pt x="0" y="5"/>
                    <a:pt x="0" y="9"/>
                    <a:pt x="0" y="13"/>
                  </a:cubicBezTo>
                  <a:cubicBezTo>
                    <a:pt x="0" y="30"/>
                    <a:pt x="2" y="48"/>
                    <a:pt x="6" y="6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29">
              <a:extLst>
                <a:ext uri="{FF2B5EF4-FFF2-40B4-BE49-F238E27FC236}">
                  <a16:creationId xmlns:a16="http://schemas.microsoft.com/office/drawing/2014/main" id="{D6B8D2BF-DF1E-2B7E-2EF6-AA9849134D53}"/>
                </a:ext>
              </a:extLst>
            </p:cNvPr>
            <p:cNvSpPr/>
            <p:nvPr/>
          </p:nvSpPr>
          <p:spPr>
            <a:xfrm>
              <a:off x="1759685" y="-844775"/>
              <a:ext cx="9000" cy="1080"/>
            </a:xfrm>
            <a:custGeom>
              <a:avLst/>
              <a:gdLst/>
              <a:ahLst/>
              <a:cxnLst/>
              <a:rect l="l" t="t" r="r" b="b"/>
              <a:pathLst>
                <a:path w="25" h="3" extrusionOk="0">
                  <a:moveTo>
                    <a:pt x="24" y="2"/>
                  </a:moveTo>
                  <a:lnTo>
                    <a:pt x="24" y="2"/>
                  </a:lnTo>
                  <a:lnTo>
                    <a:pt x="0" y="0"/>
                  </a:lnTo>
                  <a:lnTo>
                    <a:pt x="0" y="0"/>
                  </a:lnTo>
                  <a:lnTo>
                    <a:pt x="24" y="2"/>
                  </a:lnTo>
                </a:path>
              </a:pathLst>
            </a:custGeom>
            <a:solidFill>
              <a:schemeClr val="dk1"/>
            </a:solidFill>
            <a:ln>
              <a:noFill/>
            </a:ln>
          </p:spPr>
        </p:sp>
        <p:sp>
          <p:nvSpPr>
            <p:cNvPr id="1154" name="Google Shape;1154;p29">
              <a:extLst>
                <a:ext uri="{FF2B5EF4-FFF2-40B4-BE49-F238E27FC236}">
                  <a16:creationId xmlns:a16="http://schemas.microsoft.com/office/drawing/2014/main" id="{C699FE09-221A-C51D-93A9-B20402821D4C}"/>
                </a:ext>
              </a:extLst>
            </p:cNvPr>
            <p:cNvSpPr/>
            <p:nvPr/>
          </p:nvSpPr>
          <p:spPr>
            <a:xfrm>
              <a:off x="1783085" y="-841895"/>
              <a:ext cx="9720" cy="44640"/>
            </a:xfrm>
            <a:custGeom>
              <a:avLst/>
              <a:gdLst/>
              <a:ahLst/>
              <a:cxnLst/>
              <a:rect l="l" t="t" r="r" b="b"/>
              <a:pathLst>
                <a:path w="27" h="124" extrusionOk="0">
                  <a:moveTo>
                    <a:pt x="13" y="1"/>
                  </a:moveTo>
                  <a:cubicBezTo>
                    <a:pt x="0" y="10"/>
                    <a:pt x="0" y="29"/>
                    <a:pt x="2" y="43"/>
                  </a:cubicBezTo>
                  <a:cubicBezTo>
                    <a:pt x="3" y="67"/>
                    <a:pt x="5" y="92"/>
                    <a:pt x="5" y="117"/>
                  </a:cubicBezTo>
                  <a:cubicBezTo>
                    <a:pt x="5" y="118"/>
                    <a:pt x="5" y="119"/>
                    <a:pt x="6" y="120"/>
                  </a:cubicBezTo>
                  <a:cubicBezTo>
                    <a:pt x="7" y="121"/>
                    <a:pt x="7" y="121"/>
                    <a:pt x="8" y="122"/>
                  </a:cubicBezTo>
                  <a:cubicBezTo>
                    <a:pt x="9" y="123"/>
                    <a:pt x="10" y="122"/>
                    <a:pt x="11" y="122"/>
                  </a:cubicBezTo>
                  <a:cubicBezTo>
                    <a:pt x="12" y="122"/>
                    <a:pt x="13" y="123"/>
                    <a:pt x="14" y="122"/>
                  </a:cubicBezTo>
                  <a:cubicBezTo>
                    <a:pt x="15" y="121"/>
                    <a:pt x="15" y="121"/>
                    <a:pt x="16" y="120"/>
                  </a:cubicBezTo>
                  <a:cubicBezTo>
                    <a:pt x="17" y="119"/>
                    <a:pt x="16" y="118"/>
                    <a:pt x="16" y="117"/>
                  </a:cubicBezTo>
                  <a:cubicBezTo>
                    <a:pt x="17" y="97"/>
                    <a:pt x="19" y="77"/>
                    <a:pt x="19" y="58"/>
                  </a:cubicBezTo>
                  <a:cubicBezTo>
                    <a:pt x="19" y="47"/>
                    <a:pt x="15" y="24"/>
                    <a:pt x="23" y="16"/>
                  </a:cubicBezTo>
                  <a:cubicBezTo>
                    <a:pt x="24" y="16"/>
                    <a:pt x="24" y="15"/>
                    <a:pt x="24" y="15"/>
                  </a:cubicBezTo>
                  <a:cubicBezTo>
                    <a:pt x="25" y="13"/>
                    <a:pt x="26" y="12"/>
                    <a:pt x="26" y="10"/>
                  </a:cubicBezTo>
                  <a:cubicBezTo>
                    <a:pt x="26" y="8"/>
                    <a:pt x="25" y="7"/>
                    <a:pt x="24" y="5"/>
                  </a:cubicBezTo>
                  <a:cubicBezTo>
                    <a:pt x="23" y="3"/>
                    <a:pt x="22" y="3"/>
                    <a:pt x="21" y="2"/>
                  </a:cubicBezTo>
                  <a:cubicBezTo>
                    <a:pt x="20" y="1"/>
                    <a:pt x="20" y="1"/>
                    <a:pt x="19" y="1"/>
                  </a:cubicBezTo>
                  <a:cubicBezTo>
                    <a:pt x="18" y="1"/>
                    <a:pt x="17" y="0"/>
                    <a:pt x="16" y="0"/>
                  </a:cubicBezTo>
                  <a:cubicBezTo>
                    <a:pt x="15" y="0"/>
                    <a:pt x="14" y="1"/>
                    <a:pt x="13"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29">
              <a:extLst>
                <a:ext uri="{FF2B5EF4-FFF2-40B4-BE49-F238E27FC236}">
                  <a16:creationId xmlns:a16="http://schemas.microsoft.com/office/drawing/2014/main" id="{5DC9C57A-9DD3-487B-B878-F44EE612BACF}"/>
                </a:ext>
              </a:extLst>
            </p:cNvPr>
            <p:cNvSpPr/>
            <p:nvPr/>
          </p:nvSpPr>
          <p:spPr>
            <a:xfrm>
              <a:off x="1803605" y="-839735"/>
              <a:ext cx="7560" cy="38880"/>
            </a:xfrm>
            <a:custGeom>
              <a:avLst/>
              <a:gdLst/>
              <a:ahLst/>
              <a:cxnLst/>
              <a:rect l="l" t="t" r="r" b="b"/>
              <a:pathLst>
                <a:path w="21" h="108" extrusionOk="0">
                  <a:moveTo>
                    <a:pt x="1" y="44"/>
                  </a:moveTo>
                  <a:cubicBezTo>
                    <a:pt x="2" y="62"/>
                    <a:pt x="3" y="81"/>
                    <a:pt x="4" y="100"/>
                  </a:cubicBezTo>
                  <a:cubicBezTo>
                    <a:pt x="4" y="107"/>
                    <a:pt x="16" y="107"/>
                    <a:pt x="16" y="100"/>
                  </a:cubicBezTo>
                  <a:cubicBezTo>
                    <a:pt x="17" y="78"/>
                    <a:pt x="20" y="56"/>
                    <a:pt x="20" y="34"/>
                  </a:cubicBezTo>
                  <a:cubicBezTo>
                    <a:pt x="20" y="30"/>
                    <a:pt x="20" y="27"/>
                    <a:pt x="20" y="23"/>
                  </a:cubicBezTo>
                  <a:cubicBezTo>
                    <a:pt x="20" y="15"/>
                    <a:pt x="20" y="8"/>
                    <a:pt x="18" y="0"/>
                  </a:cubicBezTo>
                  <a:cubicBezTo>
                    <a:pt x="13" y="0"/>
                    <a:pt x="8" y="0"/>
                    <a:pt x="3" y="0"/>
                  </a:cubicBezTo>
                  <a:cubicBezTo>
                    <a:pt x="1" y="9"/>
                    <a:pt x="0" y="18"/>
                    <a:pt x="0" y="27"/>
                  </a:cubicBezTo>
                  <a:cubicBezTo>
                    <a:pt x="0" y="33"/>
                    <a:pt x="0" y="38"/>
                    <a:pt x="1" y="4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29">
              <a:extLst>
                <a:ext uri="{FF2B5EF4-FFF2-40B4-BE49-F238E27FC236}">
                  <a16:creationId xmlns:a16="http://schemas.microsoft.com/office/drawing/2014/main" id="{9E468923-B0BF-49AB-B93C-69976B5E8FE9}"/>
                </a:ext>
              </a:extLst>
            </p:cNvPr>
            <p:cNvSpPr/>
            <p:nvPr/>
          </p:nvSpPr>
          <p:spPr>
            <a:xfrm>
              <a:off x="1804685" y="-844055"/>
              <a:ext cx="6120" cy="4320"/>
            </a:xfrm>
            <a:custGeom>
              <a:avLst/>
              <a:gdLst/>
              <a:ahLst/>
              <a:cxnLst/>
              <a:rect l="l" t="t" r="r" b="b"/>
              <a:pathLst>
                <a:path w="17" h="12" extrusionOk="0">
                  <a:moveTo>
                    <a:pt x="3" y="4"/>
                  </a:moveTo>
                  <a:cubicBezTo>
                    <a:pt x="2" y="6"/>
                    <a:pt x="1" y="8"/>
                    <a:pt x="0" y="11"/>
                  </a:cubicBezTo>
                  <a:cubicBezTo>
                    <a:pt x="5" y="11"/>
                    <a:pt x="10" y="11"/>
                    <a:pt x="16" y="11"/>
                  </a:cubicBezTo>
                  <a:cubicBezTo>
                    <a:pt x="15" y="8"/>
                    <a:pt x="14" y="5"/>
                    <a:pt x="13" y="3"/>
                  </a:cubicBezTo>
                  <a:cubicBezTo>
                    <a:pt x="12" y="2"/>
                    <a:pt x="12" y="1"/>
                    <a:pt x="11" y="1"/>
                  </a:cubicBezTo>
                  <a:cubicBezTo>
                    <a:pt x="10" y="1"/>
                    <a:pt x="9" y="0"/>
                    <a:pt x="8" y="0"/>
                  </a:cubicBezTo>
                  <a:cubicBezTo>
                    <a:pt x="7" y="0"/>
                    <a:pt x="6" y="0"/>
                    <a:pt x="5" y="1"/>
                  </a:cubicBezTo>
                  <a:cubicBezTo>
                    <a:pt x="4" y="2"/>
                    <a:pt x="4" y="2"/>
                    <a:pt x="3" y="3"/>
                  </a:cubicBezTo>
                  <a:lnTo>
                    <a:pt x="3"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29">
              <a:extLst>
                <a:ext uri="{FF2B5EF4-FFF2-40B4-BE49-F238E27FC236}">
                  <a16:creationId xmlns:a16="http://schemas.microsoft.com/office/drawing/2014/main" id="{C864209B-241F-508B-10D0-82C6BA64007A}"/>
                </a:ext>
              </a:extLst>
            </p:cNvPr>
            <p:cNvSpPr/>
            <p:nvPr/>
          </p:nvSpPr>
          <p:spPr>
            <a:xfrm>
              <a:off x="1829525" y="-840095"/>
              <a:ext cx="7920" cy="40320"/>
            </a:xfrm>
            <a:custGeom>
              <a:avLst/>
              <a:gdLst/>
              <a:ahLst/>
              <a:cxnLst/>
              <a:rect l="l" t="t" r="r" b="b"/>
              <a:pathLst>
                <a:path w="22" h="112" extrusionOk="0">
                  <a:moveTo>
                    <a:pt x="3" y="0"/>
                  </a:moveTo>
                  <a:cubicBezTo>
                    <a:pt x="1" y="10"/>
                    <a:pt x="0" y="20"/>
                    <a:pt x="0" y="30"/>
                  </a:cubicBezTo>
                  <a:cubicBezTo>
                    <a:pt x="0" y="35"/>
                    <a:pt x="0" y="41"/>
                    <a:pt x="1" y="46"/>
                  </a:cubicBezTo>
                  <a:cubicBezTo>
                    <a:pt x="1" y="65"/>
                    <a:pt x="1" y="85"/>
                    <a:pt x="1" y="104"/>
                  </a:cubicBezTo>
                  <a:cubicBezTo>
                    <a:pt x="1" y="105"/>
                    <a:pt x="1" y="106"/>
                    <a:pt x="2" y="107"/>
                  </a:cubicBezTo>
                  <a:cubicBezTo>
                    <a:pt x="2" y="108"/>
                    <a:pt x="4" y="109"/>
                    <a:pt x="5" y="110"/>
                  </a:cubicBezTo>
                  <a:cubicBezTo>
                    <a:pt x="6" y="111"/>
                    <a:pt x="7" y="111"/>
                    <a:pt x="9" y="111"/>
                  </a:cubicBezTo>
                  <a:cubicBezTo>
                    <a:pt x="10" y="111"/>
                    <a:pt x="12" y="111"/>
                    <a:pt x="14" y="110"/>
                  </a:cubicBezTo>
                  <a:cubicBezTo>
                    <a:pt x="16" y="109"/>
                    <a:pt x="16" y="108"/>
                    <a:pt x="17" y="107"/>
                  </a:cubicBezTo>
                  <a:cubicBezTo>
                    <a:pt x="18" y="106"/>
                    <a:pt x="18" y="105"/>
                    <a:pt x="18" y="104"/>
                  </a:cubicBezTo>
                  <a:cubicBezTo>
                    <a:pt x="18" y="82"/>
                    <a:pt x="19" y="59"/>
                    <a:pt x="20" y="37"/>
                  </a:cubicBezTo>
                  <a:cubicBezTo>
                    <a:pt x="20" y="33"/>
                    <a:pt x="21" y="29"/>
                    <a:pt x="21" y="25"/>
                  </a:cubicBezTo>
                  <a:cubicBezTo>
                    <a:pt x="21" y="17"/>
                    <a:pt x="19" y="8"/>
                    <a:pt x="17" y="0"/>
                  </a:cubicBezTo>
                  <a:lnTo>
                    <a:pt x="3"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29">
              <a:extLst>
                <a:ext uri="{FF2B5EF4-FFF2-40B4-BE49-F238E27FC236}">
                  <a16:creationId xmlns:a16="http://schemas.microsoft.com/office/drawing/2014/main" id="{2D76ED87-D863-49AF-E311-B440D2303AAB}"/>
                </a:ext>
              </a:extLst>
            </p:cNvPr>
            <p:cNvSpPr/>
            <p:nvPr/>
          </p:nvSpPr>
          <p:spPr>
            <a:xfrm>
              <a:off x="1830965" y="-841175"/>
              <a:ext cx="5400" cy="1440"/>
            </a:xfrm>
            <a:custGeom>
              <a:avLst/>
              <a:gdLst/>
              <a:ahLst/>
              <a:cxnLst/>
              <a:rect l="l" t="t" r="r" b="b"/>
              <a:pathLst>
                <a:path w="15" h="4" extrusionOk="0">
                  <a:moveTo>
                    <a:pt x="14" y="3"/>
                  </a:moveTo>
                  <a:lnTo>
                    <a:pt x="14" y="2"/>
                  </a:lnTo>
                  <a:lnTo>
                    <a:pt x="1" y="0"/>
                  </a:lnTo>
                  <a:cubicBezTo>
                    <a:pt x="1" y="1"/>
                    <a:pt x="0" y="2"/>
                    <a:pt x="0" y="3"/>
                  </a:cubicBezTo>
                  <a:lnTo>
                    <a:pt x="14"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29">
              <a:extLst>
                <a:ext uri="{FF2B5EF4-FFF2-40B4-BE49-F238E27FC236}">
                  <a16:creationId xmlns:a16="http://schemas.microsoft.com/office/drawing/2014/main" id="{83987E8E-BE9F-CEC4-82C9-77080A5C3CFA}"/>
                </a:ext>
              </a:extLst>
            </p:cNvPr>
            <p:cNvSpPr/>
            <p:nvPr/>
          </p:nvSpPr>
          <p:spPr>
            <a:xfrm>
              <a:off x="1848245" y="-839015"/>
              <a:ext cx="8280" cy="32400"/>
            </a:xfrm>
            <a:custGeom>
              <a:avLst/>
              <a:gdLst/>
              <a:ahLst/>
              <a:cxnLst/>
              <a:rect l="l" t="t" r="r" b="b"/>
              <a:pathLst>
                <a:path w="23" h="90" extrusionOk="0">
                  <a:moveTo>
                    <a:pt x="1" y="29"/>
                  </a:moveTo>
                  <a:cubicBezTo>
                    <a:pt x="1" y="46"/>
                    <a:pt x="2" y="64"/>
                    <a:pt x="3" y="81"/>
                  </a:cubicBezTo>
                  <a:cubicBezTo>
                    <a:pt x="3" y="83"/>
                    <a:pt x="4" y="84"/>
                    <a:pt x="4" y="85"/>
                  </a:cubicBezTo>
                  <a:cubicBezTo>
                    <a:pt x="5" y="86"/>
                    <a:pt x="6" y="87"/>
                    <a:pt x="7" y="88"/>
                  </a:cubicBezTo>
                  <a:cubicBezTo>
                    <a:pt x="8" y="89"/>
                    <a:pt x="10" y="89"/>
                    <a:pt x="11" y="89"/>
                  </a:cubicBezTo>
                  <a:cubicBezTo>
                    <a:pt x="12" y="89"/>
                    <a:pt x="14" y="89"/>
                    <a:pt x="15" y="88"/>
                  </a:cubicBezTo>
                  <a:cubicBezTo>
                    <a:pt x="16" y="87"/>
                    <a:pt x="17" y="86"/>
                    <a:pt x="17" y="85"/>
                  </a:cubicBezTo>
                  <a:cubicBezTo>
                    <a:pt x="18" y="84"/>
                    <a:pt x="18" y="83"/>
                    <a:pt x="18" y="81"/>
                  </a:cubicBezTo>
                  <a:cubicBezTo>
                    <a:pt x="20" y="64"/>
                    <a:pt x="21" y="47"/>
                    <a:pt x="22" y="30"/>
                  </a:cubicBezTo>
                  <a:cubicBezTo>
                    <a:pt x="22" y="25"/>
                    <a:pt x="22" y="20"/>
                    <a:pt x="22" y="16"/>
                  </a:cubicBezTo>
                  <a:cubicBezTo>
                    <a:pt x="22" y="11"/>
                    <a:pt x="22" y="7"/>
                    <a:pt x="22" y="2"/>
                  </a:cubicBezTo>
                  <a:lnTo>
                    <a:pt x="2" y="0"/>
                  </a:lnTo>
                  <a:cubicBezTo>
                    <a:pt x="1" y="7"/>
                    <a:pt x="0" y="14"/>
                    <a:pt x="0" y="20"/>
                  </a:cubicBezTo>
                  <a:cubicBezTo>
                    <a:pt x="0" y="23"/>
                    <a:pt x="1" y="26"/>
                    <a:pt x="1"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29">
              <a:extLst>
                <a:ext uri="{FF2B5EF4-FFF2-40B4-BE49-F238E27FC236}">
                  <a16:creationId xmlns:a16="http://schemas.microsoft.com/office/drawing/2014/main" id="{D140102F-0F91-FC54-7375-DC1085CCA54B}"/>
                </a:ext>
              </a:extLst>
            </p:cNvPr>
            <p:cNvSpPr/>
            <p:nvPr/>
          </p:nvSpPr>
          <p:spPr>
            <a:xfrm>
              <a:off x="1865525" y="-837215"/>
              <a:ext cx="11160" cy="46080"/>
            </a:xfrm>
            <a:custGeom>
              <a:avLst/>
              <a:gdLst/>
              <a:ahLst/>
              <a:cxnLst/>
              <a:rect l="l" t="t" r="r" b="b"/>
              <a:pathLst>
                <a:path w="31" h="128" extrusionOk="0">
                  <a:moveTo>
                    <a:pt x="2" y="44"/>
                  </a:moveTo>
                  <a:cubicBezTo>
                    <a:pt x="2" y="68"/>
                    <a:pt x="5" y="93"/>
                    <a:pt x="7" y="117"/>
                  </a:cubicBezTo>
                  <a:cubicBezTo>
                    <a:pt x="7" y="125"/>
                    <a:pt x="20" y="127"/>
                    <a:pt x="21" y="119"/>
                  </a:cubicBezTo>
                  <a:cubicBezTo>
                    <a:pt x="25" y="90"/>
                    <a:pt x="27" y="62"/>
                    <a:pt x="28" y="33"/>
                  </a:cubicBezTo>
                  <a:cubicBezTo>
                    <a:pt x="28" y="23"/>
                    <a:pt x="30" y="13"/>
                    <a:pt x="29" y="3"/>
                  </a:cubicBezTo>
                  <a:lnTo>
                    <a:pt x="1" y="0"/>
                  </a:lnTo>
                  <a:cubicBezTo>
                    <a:pt x="1" y="5"/>
                    <a:pt x="0" y="9"/>
                    <a:pt x="0" y="14"/>
                  </a:cubicBezTo>
                  <a:cubicBezTo>
                    <a:pt x="0" y="24"/>
                    <a:pt x="1" y="34"/>
                    <a:pt x="2" y="4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29">
              <a:extLst>
                <a:ext uri="{FF2B5EF4-FFF2-40B4-BE49-F238E27FC236}">
                  <a16:creationId xmlns:a16="http://schemas.microsoft.com/office/drawing/2014/main" id="{D331AD13-3DD0-77E8-3631-46E6CACC7405}"/>
                </a:ext>
              </a:extLst>
            </p:cNvPr>
            <p:cNvSpPr/>
            <p:nvPr/>
          </p:nvSpPr>
          <p:spPr>
            <a:xfrm>
              <a:off x="1883885" y="-833615"/>
              <a:ext cx="13680" cy="32760"/>
            </a:xfrm>
            <a:custGeom>
              <a:avLst/>
              <a:gdLst/>
              <a:ahLst/>
              <a:cxnLst/>
              <a:rect l="l" t="t" r="r" b="b"/>
              <a:pathLst>
                <a:path w="38" h="91" extrusionOk="0">
                  <a:moveTo>
                    <a:pt x="12" y="12"/>
                  </a:moveTo>
                  <a:cubicBezTo>
                    <a:pt x="11" y="10"/>
                    <a:pt x="11" y="7"/>
                    <a:pt x="10" y="4"/>
                  </a:cubicBezTo>
                  <a:cubicBezTo>
                    <a:pt x="10" y="5"/>
                    <a:pt x="9" y="5"/>
                    <a:pt x="9" y="6"/>
                  </a:cubicBezTo>
                  <a:cubicBezTo>
                    <a:pt x="4" y="14"/>
                    <a:pt x="1" y="24"/>
                    <a:pt x="1" y="33"/>
                  </a:cubicBezTo>
                  <a:cubicBezTo>
                    <a:pt x="1" y="38"/>
                    <a:pt x="0" y="43"/>
                    <a:pt x="0" y="48"/>
                  </a:cubicBezTo>
                  <a:cubicBezTo>
                    <a:pt x="0" y="60"/>
                    <a:pt x="2" y="73"/>
                    <a:pt x="5" y="85"/>
                  </a:cubicBezTo>
                  <a:lnTo>
                    <a:pt x="5" y="86"/>
                  </a:lnTo>
                  <a:cubicBezTo>
                    <a:pt x="6" y="87"/>
                    <a:pt x="7" y="88"/>
                    <a:pt x="8" y="89"/>
                  </a:cubicBezTo>
                  <a:cubicBezTo>
                    <a:pt x="9" y="90"/>
                    <a:pt x="11" y="90"/>
                    <a:pt x="12" y="90"/>
                  </a:cubicBezTo>
                  <a:cubicBezTo>
                    <a:pt x="13" y="90"/>
                    <a:pt x="14" y="90"/>
                    <a:pt x="16" y="89"/>
                  </a:cubicBezTo>
                  <a:cubicBezTo>
                    <a:pt x="18" y="88"/>
                    <a:pt x="17" y="87"/>
                    <a:pt x="18" y="86"/>
                  </a:cubicBezTo>
                  <a:cubicBezTo>
                    <a:pt x="19" y="85"/>
                    <a:pt x="19" y="85"/>
                    <a:pt x="19" y="85"/>
                  </a:cubicBezTo>
                  <a:cubicBezTo>
                    <a:pt x="23" y="65"/>
                    <a:pt x="18" y="43"/>
                    <a:pt x="24" y="24"/>
                  </a:cubicBezTo>
                  <a:cubicBezTo>
                    <a:pt x="27" y="18"/>
                    <a:pt x="37" y="6"/>
                    <a:pt x="31" y="0"/>
                  </a:cubicBezTo>
                  <a:cubicBezTo>
                    <a:pt x="31" y="4"/>
                    <a:pt x="30" y="8"/>
                    <a:pt x="29" y="11"/>
                  </a:cubicBezTo>
                  <a:cubicBezTo>
                    <a:pt x="29" y="12"/>
                    <a:pt x="29" y="12"/>
                    <a:pt x="28" y="13"/>
                  </a:cubicBezTo>
                  <a:cubicBezTo>
                    <a:pt x="27" y="14"/>
                    <a:pt x="27" y="15"/>
                    <a:pt x="25" y="16"/>
                  </a:cubicBezTo>
                  <a:cubicBezTo>
                    <a:pt x="23" y="17"/>
                    <a:pt x="21" y="17"/>
                    <a:pt x="20" y="17"/>
                  </a:cubicBezTo>
                  <a:cubicBezTo>
                    <a:pt x="18" y="17"/>
                    <a:pt x="18" y="17"/>
                    <a:pt x="16" y="16"/>
                  </a:cubicBezTo>
                  <a:cubicBezTo>
                    <a:pt x="14" y="15"/>
                    <a:pt x="13" y="14"/>
                    <a:pt x="12" y="13"/>
                  </a:cubicBezTo>
                  <a:lnTo>
                    <a:pt x="12"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29">
              <a:extLst>
                <a:ext uri="{FF2B5EF4-FFF2-40B4-BE49-F238E27FC236}">
                  <a16:creationId xmlns:a16="http://schemas.microsoft.com/office/drawing/2014/main" id="{498B3E9B-1DB0-B926-D13D-D6452D399DB0}"/>
                </a:ext>
              </a:extLst>
            </p:cNvPr>
            <p:cNvSpPr/>
            <p:nvPr/>
          </p:nvSpPr>
          <p:spPr>
            <a:xfrm>
              <a:off x="1902605" y="-833255"/>
              <a:ext cx="8280" cy="24120"/>
            </a:xfrm>
            <a:custGeom>
              <a:avLst/>
              <a:gdLst/>
              <a:ahLst/>
              <a:cxnLst/>
              <a:rect l="l" t="t" r="r" b="b"/>
              <a:pathLst>
                <a:path w="23" h="67" extrusionOk="0">
                  <a:moveTo>
                    <a:pt x="0" y="17"/>
                  </a:moveTo>
                  <a:cubicBezTo>
                    <a:pt x="1" y="32"/>
                    <a:pt x="2" y="47"/>
                    <a:pt x="4" y="62"/>
                  </a:cubicBezTo>
                  <a:cubicBezTo>
                    <a:pt x="4" y="63"/>
                    <a:pt x="4" y="63"/>
                    <a:pt x="4" y="63"/>
                  </a:cubicBezTo>
                  <a:cubicBezTo>
                    <a:pt x="5" y="64"/>
                    <a:pt x="5" y="65"/>
                    <a:pt x="6" y="65"/>
                  </a:cubicBezTo>
                  <a:cubicBezTo>
                    <a:pt x="7" y="65"/>
                    <a:pt x="7" y="66"/>
                    <a:pt x="8" y="66"/>
                  </a:cubicBezTo>
                  <a:cubicBezTo>
                    <a:pt x="9" y="66"/>
                    <a:pt x="10" y="65"/>
                    <a:pt x="10" y="65"/>
                  </a:cubicBezTo>
                  <a:cubicBezTo>
                    <a:pt x="11" y="65"/>
                    <a:pt x="11" y="64"/>
                    <a:pt x="12" y="63"/>
                  </a:cubicBezTo>
                  <a:lnTo>
                    <a:pt x="12" y="62"/>
                  </a:lnTo>
                  <a:cubicBezTo>
                    <a:pt x="13" y="46"/>
                    <a:pt x="15" y="31"/>
                    <a:pt x="18" y="15"/>
                  </a:cubicBezTo>
                  <a:cubicBezTo>
                    <a:pt x="20" y="10"/>
                    <a:pt x="21" y="5"/>
                    <a:pt x="22" y="0"/>
                  </a:cubicBezTo>
                  <a:lnTo>
                    <a:pt x="2" y="0"/>
                  </a:lnTo>
                  <a:cubicBezTo>
                    <a:pt x="1" y="5"/>
                    <a:pt x="0" y="11"/>
                    <a:pt x="0"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29">
              <a:extLst>
                <a:ext uri="{FF2B5EF4-FFF2-40B4-BE49-F238E27FC236}">
                  <a16:creationId xmlns:a16="http://schemas.microsoft.com/office/drawing/2014/main" id="{BCE9E048-1B77-06FA-34AD-092E6275257D}"/>
                </a:ext>
              </a:extLst>
            </p:cNvPr>
            <p:cNvSpPr/>
            <p:nvPr/>
          </p:nvSpPr>
          <p:spPr>
            <a:xfrm>
              <a:off x="1886765" y="-835055"/>
              <a:ext cx="5040" cy="3240"/>
            </a:xfrm>
            <a:custGeom>
              <a:avLst/>
              <a:gdLst/>
              <a:ahLst/>
              <a:cxnLst/>
              <a:rect l="l" t="t" r="r" b="b"/>
              <a:pathLst>
                <a:path w="14" h="9" extrusionOk="0">
                  <a:moveTo>
                    <a:pt x="13" y="2"/>
                  </a:moveTo>
                  <a:lnTo>
                    <a:pt x="0" y="0"/>
                  </a:lnTo>
                  <a:cubicBezTo>
                    <a:pt x="0" y="3"/>
                    <a:pt x="1" y="6"/>
                    <a:pt x="2" y="8"/>
                  </a:cubicBezTo>
                  <a:cubicBezTo>
                    <a:pt x="3" y="6"/>
                    <a:pt x="5" y="5"/>
                    <a:pt x="7" y="4"/>
                  </a:cubicBezTo>
                  <a:cubicBezTo>
                    <a:pt x="9" y="3"/>
                    <a:pt x="11" y="2"/>
                    <a:pt x="13"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 name="Google Shape;1164;p29">
              <a:extLst>
                <a:ext uri="{FF2B5EF4-FFF2-40B4-BE49-F238E27FC236}">
                  <a16:creationId xmlns:a16="http://schemas.microsoft.com/office/drawing/2014/main" id="{F963D718-6CDF-9056-1193-EAF98BCA1409}"/>
                </a:ext>
              </a:extLst>
            </p:cNvPr>
            <p:cNvSpPr/>
            <p:nvPr/>
          </p:nvSpPr>
          <p:spPr>
            <a:xfrm>
              <a:off x="1893605" y="-833975"/>
              <a:ext cx="1800" cy="1080"/>
            </a:xfrm>
            <a:custGeom>
              <a:avLst/>
              <a:gdLst/>
              <a:ahLst/>
              <a:cxnLst/>
              <a:rect l="l" t="t" r="r" b="b"/>
              <a:pathLst>
                <a:path w="5" h="3" extrusionOk="0">
                  <a:moveTo>
                    <a:pt x="4" y="2"/>
                  </a:moveTo>
                  <a:lnTo>
                    <a:pt x="4" y="0"/>
                  </a:lnTo>
                  <a:lnTo>
                    <a:pt x="0" y="0"/>
                  </a:lnTo>
                  <a:cubicBezTo>
                    <a:pt x="1" y="0"/>
                    <a:pt x="2" y="0"/>
                    <a:pt x="3" y="1"/>
                  </a:cubicBezTo>
                  <a:cubicBezTo>
                    <a:pt x="4" y="1"/>
                    <a:pt x="4" y="1"/>
                    <a:pt x="4"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 name="Google Shape;1165;p29">
              <a:extLst>
                <a:ext uri="{FF2B5EF4-FFF2-40B4-BE49-F238E27FC236}">
                  <a16:creationId xmlns:a16="http://schemas.microsoft.com/office/drawing/2014/main" id="{9144CF29-D2F2-5A1E-C937-AA18429FB0CB}"/>
                </a:ext>
              </a:extLst>
            </p:cNvPr>
            <p:cNvSpPr/>
            <p:nvPr/>
          </p:nvSpPr>
          <p:spPr>
            <a:xfrm>
              <a:off x="1887485" y="-834335"/>
              <a:ext cx="7920" cy="7560"/>
            </a:xfrm>
            <a:custGeom>
              <a:avLst/>
              <a:gdLst/>
              <a:ahLst/>
              <a:cxnLst/>
              <a:rect l="l" t="t" r="r" b="b"/>
              <a:pathLst>
                <a:path w="22" h="21" extrusionOk="0">
                  <a:moveTo>
                    <a:pt x="11" y="0"/>
                  </a:moveTo>
                  <a:cubicBezTo>
                    <a:pt x="9" y="0"/>
                    <a:pt x="7" y="1"/>
                    <a:pt x="5" y="2"/>
                  </a:cubicBezTo>
                  <a:cubicBezTo>
                    <a:pt x="3" y="3"/>
                    <a:pt x="1" y="4"/>
                    <a:pt x="0" y="6"/>
                  </a:cubicBezTo>
                  <a:cubicBezTo>
                    <a:pt x="0" y="9"/>
                    <a:pt x="1" y="12"/>
                    <a:pt x="2" y="14"/>
                  </a:cubicBezTo>
                  <a:cubicBezTo>
                    <a:pt x="2" y="15"/>
                    <a:pt x="2" y="15"/>
                    <a:pt x="2" y="15"/>
                  </a:cubicBezTo>
                  <a:cubicBezTo>
                    <a:pt x="3" y="17"/>
                    <a:pt x="4" y="18"/>
                    <a:pt x="6" y="19"/>
                  </a:cubicBezTo>
                  <a:cubicBezTo>
                    <a:pt x="8" y="20"/>
                    <a:pt x="8" y="20"/>
                    <a:pt x="10" y="20"/>
                  </a:cubicBezTo>
                  <a:cubicBezTo>
                    <a:pt x="11" y="20"/>
                    <a:pt x="14" y="20"/>
                    <a:pt x="15" y="19"/>
                  </a:cubicBezTo>
                  <a:cubicBezTo>
                    <a:pt x="16" y="18"/>
                    <a:pt x="17" y="17"/>
                    <a:pt x="18" y="15"/>
                  </a:cubicBezTo>
                  <a:cubicBezTo>
                    <a:pt x="18" y="15"/>
                    <a:pt x="19" y="15"/>
                    <a:pt x="19" y="14"/>
                  </a:cubicBezTo>
                  <a:cubicBezTo>
                    <a:pt x="20" y="11"/>
                    <a:pt x="21" y="7"/>
                    <a:pt x="21" y="3"/>
                  </a:cubicBezTo>
                  <a:lnTo>
                    <a:pt x="20" y="2"/>
                  </a:lnTo>
                  <a:cubicBezTo>
                    <a:pt x="19" y="1"/>
                    <a:pt x="18" y="1"/>
                    <a:pt x="17" y="1"/>
                  </a:cubicBezTo>
                  <a:lnTo>
                    <a:pt x="1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29">
              <a:extLst>
                <a:ext uri="{FF2B5EF4-FFF2-40B4-BE49-F238E27FC236}">
                  <a16:creationId xmlns:a16="http://schemas.microsoft.com/office/drawing/2014/main" id="{ADA5A74E-A3D6-23F9-AFE0-9114393BA815}"/>
                </a:ext>
              </a:extLst>
            </p:cNvPr>
            <p:cNvSpPr/>
            <p:nvPr/>
          </p:nvSpPr>
          <p:spPr>
            <a:xfrm>
              <a:off x="1921325" y="-832895"/>
              <a:ext cx="8280" cy="35640"/>
            </a:xfrm>
            <a:custGeom>
              <a:avLst/>
              <a:gdLst/>
              <a:ahLst/>
              <a:cxnLst/>
              <a:rect l="l" t="t" r="r" b="b"/>
              <a:pathLst>
                <a:path w="23" h="99" extrusionOk="0">
                  <a:moveTo>
                    <a:pt x="0" y="26"/>
                  </a:moveTo>
                  <a:cubicBezTo>
                    <a:pt x="0" y="49"/>
                    <a:pt x="2" y="71"/>
                    <a:pt x="3" y="94"/>
                  </a:cubicBezTo>
                  <a:lnTo>
                    <a:pt x="3" y="95"/>
                  </a:lnTo>
                  <a:cubicBezTo>
                    <a:pt x="4" y="96"/>
                    <a:pt x="4" y="96"/>
                    <a:pt x="5" y="97"/>
                  </a:cubicBezTo>
                  <a:cubicBezTo>
                    <a:pt x="6" y="98"/>
                    <a:pt x="7" y="98"/>
                    <a:pt x="8" y="98"/>
                  </a:cubicBezTo>
                  <a:cubicBezTo>
                    <a:pt x="9" y="98"/>
                    <a:pt x="10" y="98"/>
                    <a:pt x="11" y="97"/>
                  </a:cubicBezTo>
                  <a:cubicBezTo>
                    <a:pt x="12" y="96"/>
                    <a:pt x="13" y="96"/>
                    <a:pt x="13" y="95"/>
                  </a:cubicBezTo>
                  <a:lnTo>
                    <a:pt x="14" y="94"/>
                  </a:lnTo>
                  <a:cubicBezTo>
                    <a:pt x="14" y="62"/>
                    <a:pt x="17" y="31"/>
                    <a:pt x="22" y="0"/>
                  </a:cubicBezTo>
                  <a:lnTo>
                    <a:pt x="3" y="0"/>
                  </a:lnTo>
                  <a:cubicBezTo>
                    <a:pt x="1" y="7"/>
                    <a:pt x="0" y="15"/>
                    <a:pt x="0" y="22"/>
                  </a:cubicBezTo>
                  <a:cubicBezTo>
                    <a:pt x="0" y="24"/>
                    <a:pt x="0" y="25"/>
                    <a:pt x="0"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167;p29">
              <a:extLst>
                <a:ext uri="{FF2B5EF4-FFF2-40B4-BE49-F238E27FC236}">
                  <a16:creationId xmlns:a16="http://schemas.microsoft.com/office/drawing/2014/main" id="{226BDAE1-A283-C9E5-F829-E074F3090A16}"/>
                </a:ext>
              </a:extLst>
            </p:cNvPr>
            <p:cNvSpPr/>
            <p:nvPr/>
          </p:nvSpPr>
          <p:spPr>
            <a:xfrm>
              <a:off x="1941125" y="-832895"/>
              <a:ext cx="7200" cy="39600"/>
            </a:xfrm>
            <a:custGeom>
              <a:avLst/>
              <a:gdLst/>
              <a:ahLst/>
              <a:cxnLst/>
              <a:rect l="l" t="t" r="r" b="b"/>
              <a:pathLst>
                <a:path w="20" h="110" extrusionOk="0">
                  <a:moveTo>
                    <a:pt x="4" y="102"/>
                  </a:moveTo>
                  <a:cubicBezTo>
                    <a:pt x="4" y="108"/>
                    <a:pt x="14" y="109"/>
                    <a:pt x="14" y="102"/>
                  </a:cubicBezTo>
                  <a:cubicBezTo>
                    <a:pt x="17" y="72"/>
                    <a:pt x="19" y="41"/>
                    <a:pt x="19" y="10"/>
                  </a:cubicBezTo>
                  <a:cubicBezTo>
                    <a:pt x="19" y="6"/>
                    <a:pt x="19" y="3"/>
                    <a:pt x="19" y="0"/>
                  </a:cubicBezTo>
                  <a:lnTo>
                    <a:pt x="0" y="0"/>
                  </a:lnTo>
                  <a:cubicBezTo>
                    <a:pt x="0" y="7"/>
                    <a:pt x="0" y="13"/>
                    <a:pt x="0" y="19"/>
                  </a:cubicBezTo>
                  <a:cubicBezTo>
                    <a:pt x="0" y="47"/>
                    <a:pt x="2" y="75"/>
                    <a:pt x="4" y="10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168;p29">
              <a:extLst>
                <a:ext uri="{FF2B5EF4-FFF2-40B4-BE49-F238E27FC236}">
                  <a16:creationId xmlns:a16="http://schemas.microsoft.com/office/drawing/2014/main" id="{BB9BE097-6340-7792-C9BC-F25156A5B7E9}"/>
                </a:ext>
              </a:extLst>
            </p:cNvPr>
            <p:cNvSpPr/>
            <p:nvPr/>
          </p:nvSpPr>
          <p:spPr>
            <a:xfrm>
              <a:off x="1959485" y="-832535"/>
              <a:ext cx="8280" cy="35640"/>
            </a:xfrm>
            <a:custGeom>
              <a:avLst/>
              <a:gdLst/>
              <a:ahLst/>
              <a:cxnLst/>
              <a:rect l="l" t="t" r="r" b="b"/>
              <a:pathLst>
                <a:path w="23" h="99" extrusionOk="0">
                  <a:moveTo>
                    <a:pt x="5" y="89"/>
                  </a:moveTo>
                  <a:cubicBezTo>
                    <a:pt x="5" y="96"/>
                    <a:pt x="16" y="98"/>
                    <a:pt x="17" y="89"/>
                  </a:cubicBezTo>
                  <a:cubicBezTo>
                    <a:pt x="18" y="60"/>
                    <a:pt x="22" y="30"/>
                    <a:pt x="22" y="0"/>
                  </a:cubicBezTo>
                  <a:lnTo>
                    <a:pt x="0" y="0"/>
                  </a:lnTo>
                  <a:cubicBezTo>
                    <a:pt x="0" y="30"/>
                    <a:pt x="3" y="60"/>
                    <a:pt x="5" y="8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169;p29">
              <a:extLst>
                <a:ext uri="{FF2B5EF4-FFF2-40B4-BE49-F238E27FC236}">
                  <a16:creationId xmlns:a16="http://schemas.microsoft.com/office/drawing/2014/main" id="{DBF7F71E-8CBB-24EB-043C-842D3DFDBFD0}"/>
                </a:ext>
              </a:extLst>
            </p:cNvPr>
            <p:cNvSpPr/>
            <p:nvPr/>
          </p:nvSpPr>
          <p:spPr>
            <a:xfrm>
              <a:off x="1976045" y="-831815"/>
              <a:ext cx="9360" cy="35280"/>
            </a:xfrm>
            <a:custGeom>
              <a:avLst/>
              <a:gdLst/>
              <a:ahLst/>
              <a:cxnLst/>
              <a:rect l="l" t="t" r="r" b="b"/>
              <a:pathLst>
                <a:path w="26" h="98" extrusionOk="0">
                  <a:moveTo>
                    <a:pt x="1" y="16"/>
                  </a:moveTo>
                  <a:cubicBezTo>
                    <a:pt x="1" y="40"/>
                    <a:pt x="4" y="64"/>
                    <a:pt x="6" y="88"/>
                  </a:cubicBezTo>
                  <a:cubicBezTo>
                    <a:pt x="6" y="95"/>
                    <a:pt x="19" y="97"/>
                    <a:pt x="19" y="89"/>
                  </a:cubicBezTo>
                  <a:cubicBezTo>
                    <a:pt x="22" y="65"/>
                    <a:pt x="24" y="40"/>
                    <a:pt x="25" y="16"/>
                  </a:cubicBezTo>
                  <a:cubicBezTo>
                    <a:pt x="25" y="10"/>
                    <a:pt x="25" y="5"/>
                    <a:pt x="25" y="0"/>
                  </a:cubicBezTo>
                  <a:lnTo>
                    <a:pt x="0" y="0"/>
                  </a:lnTo>
                  <a:cubicBezTo>
                    <a:pt x="1" y="5"/>
                    <a:pt x="1" y="11"/>
                    <a:pt x="1"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170;p29">
              <a:extLst>
                <a:ext uri="{FF2B5EF4-FFF2-40B4-BE49-F238E27FC236}">
                  <a16:creationId xmlns:a16="http://schemas.microsoft.com/office/drawing/2014/main" id="{1D6BB25C-7094-BE3D-1820-C6AC2E067731}"/>
                </a:ext>
              </a:extLst>
            </p:cNvPr>
            <p:cNvSpPr/>
            <p:nvPr/>
          </p:nvSpPr>
          <p:spPr>
            <a:xfrm>
              <a:off x="1995485" y="-830735"/>
              <a:ext cx="9000" cy="34560"/>
            </a:xfrm>
            <a:custGeom>
              <a:avLst/>
              <a:gdLst/>
              <a:ahLst/>
              <a:cxnLst/>
              <a:rect l="l" t="t" r="r" b="b"/>
              <a:pathLst>
                <a:path w="25" h="96" extrusionOk="0">
                  <a:moveTo>
                    <a:pt x="6" y="4"/>
                  </a:moveTo>
                  <a:cubicBezTo>
                    <a:pt x="4" y="4"/>
                    <a:pt x="2" y="3"/>
                    <a:pt x="1" y="3"/>
                  </a:cubicBezTo>
                  <a:cubicBezTo>
                    <a:pt x="0" y="7"/>
                    <a:pt x="0" y="12"/>
                    <a:pt x="0" y="17"/>
                  </a:cubicBezTo>
                  <a:cubicBezTo>
                    <a:pt x="0" y="22"/>
                    <a:pt x="0" y="27"/>
                    <a:pt x="1" y="31"/>
                  </a:cubicBezTo>
                  <a:cubicBezTo>
                    <a:pt x="1" y="50"/>
                    <a:pt x="2" y="68"/>
                    <a:pt x="4" y="86"/>
                  </a:cubicBezTo>
                  <a:cubicBezTo>
                    <a:pt x="4" y="95"/>
                    <a:pt x="19" y="94"/>
                    <a:pt x="19" y="86"/>
                  </a:cubicBezTo>
                  <a:cubicBezTo>
                    <a:pt x="21" y="70"/>
                    <a:pt x="22" y="55"/>
                    <a:pt x="23" y="39"/>
                  </a:cubicBezTo>
                  <a:cubicBezTo>
                    <a:pt x="24" y="34"/>
                    <a:pt x="24" y="29"/>
                    <a:pt x="24" y="24"/>
                  </a:cubicBezTo>
                  <a:cubicBezTo>
                    <a:pt x="24" y="16"/>
                    <a:pt x="23" y="8"/>
                    <a:pt x="21" y="0"/>
                  </a:cubicBezTo>
                  <a:lnTo>
                    <a:pt x="18" y="0"/>
                  </a:lnTo>
                  <a:cubicBezTo>
                    <a:pt x="17" y="1"/>
                    <a:pt x="17" y="1"/>
                    <a:pt x="16" y="2"/>
                  </a:cubicBezTo>
                  <a:cubicBezTo>
                    <a:pt x="13" y="3"/>
                    <a:pt x="11" y="4"/>
                    <a:pt x="8" y="4"/>
                  </a:cubicBezTo>
                  <a:cubicBezTo>
                    <a:pt x="7" y="4"/>
                    <a:pt x="6" y="4"/>
                    <a:pt x="6"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171;p29">
              <a:extLst>
                <a:ext uri="{FF2B5EF4-FFF2-40B4-BE49-F238E27FC236}">
                  <a16:creationId xmlns:a16="http://schemas.microsoft.com/office/drawing/2014/main" id="{D5435DF1-6FEE-3D25-A694-7EB94B371698}"/>
                </a:ext>
              </a:extLst>
            </p:cNvPr>
            <p:cNvSpPr/>
            <p:nvPr/>
          </p:nvSpPr>
          <p:spPr>
            <a:xfrm>
              <a:off x="2014565" y="-831095"/>
              <a:ext cx="10800" cy="41760"/>
            </a:xfrm>
            <a:custGeom>
              <a:avLst/>
              <a:gdLst/>
              <a:ahLst/>
              <a:cxnLst/>
              <a:rect l="l" t="t" r="r" b="b"/>
              <a:pathLst>
                <a:path w="30" h="116" extrusionOk="0">
                  <a:moveTo>
                    <a:pt x="3" y="37"/>
                  </a:moveTo>
                  <a:cubicBezTo>
                    <a:pt x="4" y="60"/>
                    <a:pt x="6" y="83"/>
                    <a:pt x="7" y="107"/>
                  </a:cubicBezTo>
                  <a:cubicBezTo>
                    <a:pt x="7" y="114"/>
                    <a:pt x="20" y="115"/>
                    <a:pt x="21" y="107"/>
                  </a:cubicBezTo>
                  <a:cubicBezTo>
                    <a:pt x="23" y="80"/>
                    <a:pt x="25" y="54"/>
                    <a:pt x="27" y="28"/>
                  </a:cubicBezTo>
                  <a:cubicBezTo>
                    <a:pt x="27" y="19"/>
                    <a:pt x="29" y="11"/>
                    <a:pt x="29" y="2"/>
                  </a:cubicBezTo>
                  <a:lnTo>
                    <a:pt x="0" y="0"/>
                  </a:lnTo>
                  <a:cubicBezTo>
                    <a:pt x="0" y="13"/>
                    <a:pt x="2" y="26"/>
                    <a:pt x="3"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172;p29">
              <a:extLst>
                <a:ext uri="{FF2B5EF4-FFF2-40B4-BE49-F238E27FC236}">
                  <a16:creationId xmlns:a16="http://schemas.microsoft.com/office/drawing/2014/main" id="{49DE545A-38B3-8B66-E367-5D91C090B7F6}"/>
                </a:ext>
              </a:extLst>
            </p:cNvPr>
            <p:cNvSpPr/>
            <p:nvPr/>
          </p:nvSpPr>
          <p:spPr>
            <a:xfrm>
              <a:off x="1993325" y="-831455"/>
              <a:ext cx="3600" cy="2160"/>
            </a:xfrm>
            <a:custGeom>
              <a:avLst/>
              <a:gdLst/>
              <a:ahLst/>
              <a:cxnLst/>
              <a:rect l="l" t="t" r="r" b="b"/>
              <a:pathLst>
                <a:path w="10" h="6" extrusionOk="0">
                  <a:moveTo>
                    <a:pt x="0" y="0"/>
                  </a:moveTo>
                  <a:cubicBezTo>
                    <a:pt x="1" y="1"/>
                    <a:pt x="3" y="3"/>
                    <a:pt x="5" y="4"/>
                  </a:cubicBezTo>
                  <a:cubicBezTo>
                    <a:pt x="5" y="4"/>
                    <a:pt x="6" y="4"/>
                    <a:pt x="7" y="5"/>
                  </a:cubicBezTo>
                  <a:cubicBezTo>
                    <a:pt x="7" y="3"/>
                    <a:pt x="8" y="1"/>
                    <a:pt x="9" y="0"/>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173;p29">
              <a:extLst>
                <a:ext uri="{FF2B5EF4-FFF2-40B4-BE49-F238E27FC236}">
                  <a16:creationId xmlns:a16="http://schemas.microsoft.com/office/drawing/2014/main" id="{356BFFE7-FD50-9D43-BCA7-F2228973586C}"/>
                </a:ext>
              </a:extLst>
            </p:cNvPr>
            <p:cNvSpPr/>
            <p:nvPr/>
          </p:nvSpPr>
          <p:spPr>
            <a:xfrm>
              <a:off x="1995845" y="-831095"/>
              <a:ext cx="6120" cy="2160"/>
            </a:xfrm>
            <a:custGeom>
              <a:avLst/>
              <a:gdLst/>
              <a:ahLst/>
              <a:cxnLst/>
              <a:rect l="l" t="t" r="r" b="b"/>
              <a:pathLst>
                <a:path w="17" h="6" extrusionOk="0">
                  <a:moveTo>
                    <a:pt x="16" y="0"/>
                  </a:moveTo>
                  <a:lnTo>
                    <a:pt x="2" y="0"/>
                  </a:lnTo>
                  <a:cubicBezTo>
                    <a:pt x="1" y="1"/>
                    <a:pt x="0" y="3"/>
                    <a:pt x="0" y="4"/>
                  </a:cubicBezTo>
                  <a:cubicBezTo>
                    <a:pt x="1" y="5"/>
                    <a:pt x="3" y="5"/>
                    <a:pt x="5" y="5"/>
                  </a:cubicBezTo>
                  <a:cubicBezTo>
                    <a:pt x="7" y="5"/>
                    <a:pt x="10" y="5"/>
                    <a:pt x="12" y="3"/>
                  </a:cubicBezTo>
                  <a:cubicBezTo>
                    <a:pt x="14" y="2"/>
                    <a:pt x="15" y="1"/>
                    <a:pt x="1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174;p29">
              <a:extLst>
                <a:ext uri="{FF2B5EF4-FFF2-40B4-BE49-F238E27FC236}">
                  <a16:creationId xmlns:a16="http://schemas.microsoft.com/office/drawing/2014/main" id="{E26FA703-B02F-39F3-0AF0-632DA3AAF612}"/>
                </a:ext>
              </a:extLst>
            </p:cNvPr>
            <p:cNvSpPr/>
            <p:nvPr/>
          </p:nvSpPr>
          <p:spPr>
            <a:xfrm>
              <a:off x="2039045" y="-829295"/>
              <a:ext cx="10080" cy="29520"/>
            </a:xfrm>
            <a:custGeom>
              <a:avLst/>
              <a:gdLst/>
              <a:ahLst/>
              <a:cxnLst/>
              <a:rect l="l" t="t" r="r" b="b"/>
              <a:pathLst>
                <a:path w="28" h="82" extrusionOk="0">
                  <a:moveTo>
                    <a:pt x="0" y="24"/>
                  </a:moveTo>
                  <a:cubicBezTo>
                    <a:pt x="2" y="42"/>
                    <a:pt x="4" y="60"/>
                    <a:pt x="7" y="78"/>
                  </a:cubicBezTo>
                  <a:lnTo>
                    <a:pt x="7" y="79"/>
                  </a:lnTo>
                  <a:lnTo>
                    <a:pt x="8" y="80"/>
                  </a:lnTo>
                  <a:cubicBezTo>
                    <a:pt x="9" y="80"/>
                    <a:pt x="10" y="81"/>
                    <a:pt x="10" y="81"/>
                  </a:cubicBezTo>
                  <a:cubicBezTo>
                    <a:pt x="11" y="81"/>
                    <a:pt x="12" y="80"/>
                    <a:pt x="12" y="80"/>
                  </a:cubicBezTo>
                  <a:cubicBezTo>
                    <a:pt x="13" y="80"/>
                    <a:pt x="13" y="80"/>
                    <a:pt x="14" y="79"/>
                  </a:cubicBezTo>
                  <a:cubicBezTo>
                    <a:pt x="15" y="78"/>
                    <a:pt x="14" y="78"/>
                    <a:pt x="14" y="78"/>
                  </a:cubicBezTo>
                  <a:cubicBezTo>
                    <a:pt x="17" y="62"/>
                    <a:pt x="19" y="47"/>
                    <a:pt x="20" y="31"/>
                  </a:cubicBezTo>
                  <a:cubicBezTo>
                    <a:pt x="20" y="20"/>
                    <a:pt x="23" y="10"/>
                    <a:pt x="27" y="0"/>
                  </a:cubicBezTo>
                  <a:lnTo>
                    <a:pt x="4" y="0"/>
                  </a:lnTo>
                  <a:cubicBezTo>
                    <a:pt x="2" y="7"/>
                    <a:pt x="0" y="14"/>
                    <a:pt x="0" y="21"/>
                  </a:cubicBezTo>
                  <a:cubicBezTo>
                    <a:pt x="0" y="22"/>
                    <a:pt x="0" y="23"/>
                    <a:pt x="0" y="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29">
              <a:extLst>
                <a:ext uri="{FF2B5EF4-FFF2-40B4-BE49-F238E27FC236}">
                  <a16:creationId xmlns:a16="http://schemas.microsoft.com/office/drawing/2014/main" id="{1A818D8F-8694-5857-7B43-53A9E9EC6559}"/>
                </a:ext>
              </a:extLst>
            </p:cNvPr>
            <p:cNvSpPr/>
            <p:nvPr/>
          </p:nvSpPr>
          <p:spPr>
            <a:xfrm>
              <a:off x="2056325" y="-828935"/>
              <a:ext cx="8280" cy="19080"/>
            </a:xfrm>
            <a:custGeom>
              <a:avLst/>
              <a:gdLst/>
              <a:ahLst/>
              <a:cxnLst/>
              <a:rect l="l" t="t" r="r" b="b"/>
              <a:pathLst>
                <a:path w="23" h="53" extrusionOk="0">
                  <a:moveTo>
                    <a:pt x="0" y="0"/>
                  </a:moveTo>
                  <a:cubicBezTo>
                    <a:pt x="0" y="4"/>
                    <a:pt x="0" y="9"/>
                    <a:pt x="0" y="13"/>
                  </a:cubicBezTo>
                  <a:cubicBezTo>
                    <a:pt x="0" y="25"/>
                    <a:pt x="1" y="36"/>
                    <a:pt x="4" y="47"/>
                  </a:cubicBezTo>
                  <a:lnTo>
                    <a:pt x="5" y="48"/>
                  </a:lnTo>
                  <a:cubicBezTo>
                    <a:pt x="6" y="49"/>
                    <a:pt x="6" y="50"/>
                    <a:pt x="7" y="51"/>
                  </a:cubicBezTo>
                  <a:cubicBezTo>
                    <a:pt x="8" y="52"/>
                    <a:pt x="9" y="52"/>
                    <a:pt x="11" y="52"/>
                  </a:cubicBezTo>
                  <a:cubicBezTo>
                    <a:pt x="12" y="52"/>
                    <a:pt x="13" y="52"/>
                    <a:pt x="14" y="51"/>
                  </a:cubicBezTo>
                  <a:cubicBezTo>
                    <a:pt x="15" y="50"/>
                    <a:pt x="16" y="49"/>
                    <a:pt x="17" y="48"/>
                  </a:cubicBezTo>
                  <a:lnTo>
                    <a:pt x="17" y="47"/>
                  </a:lnTo>
                  <a:cubicBezTo>
                    <a:pt x="20" y="36"/>
                    <a:pt x="22" y="24"/>
                    <a:pt x="22" y="13"/>
                  </a:cubicBezTo>
                  <a:cubicBezTo>
                    <a:pt x="22" y="9"/>
                    <a:pt x="22" y="5"/>
                    <a:pt x="21" y="1"/>
                  </a:cubicBezTo>
                  <a:lnTo>
                    <a:pt x="21" y="0"/>
                  </a:lnTo>
                  <a:lnTo>
                    <a:pt x="2" y="0"/>
                  </a:ln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29">
              <a:extLst>
                <a:ext uri="{FF2B5EF4-FFF2-40B4-BE49-F238E27FC236}">
                  <a16:creationId xmlns:a16="http://schemas.microsoft.com/office/drawing/2014/main" id="{6A4CE478-DFCD-5FC2-4950-A3097CBCA034}"/>
                </a:ext>
              </a:extLst>
            </p:cNvPr>
            <p:cNvSpPr/>
            <p:nvPr/>
          </p:nvSpPr>
          <p:spPr>
            <a:xfrm>
              <a:off x="2072525" y="-829295"/>
              <a:ext cx="7560" cy="41040"/>
            </a:xfrm>
            <a:custGeom>
              <a:avLst/>
              <a:gdLst/>
              <a:ahLst/>
              <a:cxnLst/>
              <a:rect l="l" t="t" r="r" b="b"/>
              <a:pathLst>
                <a:path w="21" h="114" extrusionOk="0">
                  <a:moveTo>
                    <a:pt x="1" y="0"/>
                  </a:moveTo>
                  <a:cubicBezTo>
                    <a:pt x="0" y="14"/>
                    <a:pt x="0" y="27"/>
                    <a:pt x="0" y="41"/>
                  </a:cubicBezTo>
                  <a:cubicBezTo>
                    <a:pt x="0" y="63"/>
                    <a:pt x="1" y="85"/>
                    <a:pt x="4" y="106"/>
                  </a:cubicBezTo>
                  <a:cubicBezTo>
                    <a:pt x="4" y="113"/>
                    <a:pt x="14" y="112"/>
                    <a:pt x="15" y="106"/>
                  </a:cubicBezTo>
                  <a:cubicBezTo>
                    <a:pt x="18" y="83"/>
                    <a:pt x="20" y="60"/>
                    <a:pt x="20" y="37"/>
                  </a:cubicBezTo>
                  <a:cubicBezTo>
                    <a:pt x="20" y="25"/>
                    <a:pt x="20" y="13"/>
                    <a:pt x="19" y="1"/>
                  </a:cubicBezTo>
                  <a:lnTo>
                    <a:pt x="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29">
              <a:extLst>
                <a:ext uri="{FF2B5EF4-FFF2-40B4-BE49-F238E27FC236}">
                  <a16:creationId xmlns:a16="http://schemas.microsoft.com/office/drawing/2014/main" id="{68883191-9936-F036-9DE0-F6A1CF549E78}"/>
                </a:ext>
              </a:extLst>
            </p:cNvPr>
            <p:cNvSpPr/>
            <p:nvPr/>
          </p:nvSpPr>
          <p:spPr>
            <a:xfrm>
              <a:off x="2091245" y="-828935"/>
              <a:ext cx="7200" cy="21240"/>
            </a:xfrm>
            <a:custGeom>
              <a:avLst/>
              <a:gdLst/>
              <a:ahLst/>
              <a:cxnLst/>
              <a:rect l="l" t="t" r="r" b="b"/>
              <a:pathLst>
                <a:path w="20" h="59" extrusionOk="0">
                  <a:moveTo>
                    <a:pt x="0" y="0"/>
                  </a:moveTo>
                  <a:cubicBezTo>
                    <a:pt x="0" y="3"/>
                    <a:pt x="0" y="6"/>
                    <a:pt x="0" y="9"/>
                  </a:cubicBezTo>
                  <a:cubicBezTo>
                    <a:pt x="1" y="23"/>
                    <a:pt x="2" y="37"/>
                    <a:pt x="4" y="51"/>
                  </a:cubicBezTo>
                  <a:cubicBezTo>
                    <a:pt x="4" y="58"/>
                    <a:pt x="14" y="55"/>
                    <a:pt x="15" y="49"/>
                  </a:cubicBezTo>
                  <a:cubicBezTo>
                    <a:pt x="17" y="33"/>
                    <a:pt x="18" y="17"/>
                    <a:pt x="19" y="2"/>
                  </a:cubicBezTo>
                  <a:lnTo>
                    <a:pt x="2" y="0"/>
                  </a:ln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29">
              <a:extLst>
                <a:ext uri="{FF2B5EF4-FFF2-40B4-BE49-F238E27FC236}">
                  <a16:creationId xmlns:a16="http://schemas.microsoft.com/office/drawing/2014/main" id="{C1B3F0E1-212F-69E7-0809-7965EE301EB4}"/>
                </a:ext>
              </a:extLst>
            </p:cNvPr>
            <p:cNvSpPr/>
            <p:nvPr/>
          </p:nvSpPr>
          <p:spPr>
            <a:xfrm>
              <a:off x="2105645" y="-827495"/>
              <a:ext cx="10440" cy="39600"/>
            </a:xfrm>
            <a:custGeom>
              <a:avLst/>
              <a:gdLst/>
              <a:ahLst/>
              <a:cxnLst/>
              <a:rect l="l" t="t" r="r" b="b"/>
              <a:pathLst>
                <a:path w="29" h="110" extrusionOk="0">
                  <a:moveTo>
                    <a:pt x="4" y="13"/>
                  </a:moveTo>
                  <a:cubicBezTo>
                    <a:pt x="2" y="25"/>
                    <a:pt x="0" y="37"/>
                    <a:pt x="0" y="49"/>
                  </a:cubicBezTo>
                  <a:cubicBezTo>
                    <a:pt x="1" y="67"/>
                    <a:pt x="2" y="84"/>
                    <a:pt x="3" y="102"/>
                  </a:cubicBezTo>
                  <a:cubicBezTo>
                    <a:pt x="3" y="103"/>
                    <a:pt x="3" y="104"/>
                    <a:pt x="4" y="105"/>
                  </a:cubicBezTo>
                  <a:cubicBezTo>
                    <a:pt x="5" y="106"/>
                    <a:pt x="5" y="107"/>
                    <a:pt x="6" y="108"/>
                  </a:cubicBezTo>
                  <a:cubicBezTo>
                    <a:pt x="7" y="109"/>
                    <a:pt x="9" y="109"/>
                    <a:pt x="10" y="109"/>
                  </a:cubicBezTo>
                  <a:cubicBezTo>
                    <a:pt x="11" y="109"/>
                    <a:pt x="12" y="109"/>
                    <a:pt x="13" y="108"/>
                  </a:cubicBezTo>
                  <a:cubicBezTo>
                    <a:pt x="14" y="107"/>
                    <a:pt x="15" y="106"/>
                    <a:pt x="16" y="105"/>
                  </a:cubicBezTo>
                  <a:cubicBezTo>
                    <a:pt x="17" y="104"/>
                    <a:pt x="17" y="103"/>
                    <a:pt x="17" y="102"/>
                  </a:cubicBezTo>
                  <a:cubicBezTo>
                    <a:pt x="19" y="69"/>
                    <a:pt x="24" y="36"/>
                    <a:pt x="28" y="3"/>
                  </a:cubicBezTo>
                  <a:lnTo>
                    <a:pt x="4" y="0"/>
                  </a:lnTo>
                  <a:cubicBezTo>
                    <a:pt x="4" y="4"/>
                    <a:pt x="4" y="9"/>
                    <a:pt x="4"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29">
              <a:extLst>
                <a:ext uri="{FF2B5EF4-FFF2-40B4-BE49-F238E27FC236}">
                  <a16:creationId xmlns:a16="http://schemas.microsoft.com/office/drawing/2014/main" id="{3CB80941-3146-8574-EAD2-6816052A6482}"/>
                </a:ext>
              </a:extLst>
            </p:cNvPr>
            <p:cNvSpPr/>
            <p:nvPr/>
          </p:nvSpPr>
          <p:spPr>
            <a:xfrm>
              <a:off x="2124005" y="-825335"/>
              <a:ext cx="9000" cy="25200"/>
            </a:xfrm>
            <a:custGeom>
              <a:avLst/>
              <a:gdLst/>
              <a:ahLst/>
              <a:cxnLst/>
              <a:rect l="l" t="t" r="r" b="b"/>
              <a:pathLst>
                <a:path w="25" h="70" extrusionOk="0">
                  <a:moveTo>
                    <a:pt x="4" y="60"/>
                  </a:moveTo>
                  <a:cubicBezTo>
                    <a:pt x="4" y="68"/>
                    <a:pt x="17" y="69"/>
                    <a:pt x="18" y="60"/>
                  </a:cubicBezTo>
                  <a:cubicBezTo>
                    <a:pt x="20" y="41"/>
                    <a:pt x="20" y="21"/>
                    <a:pt x="24" y="2"/>
                  </a:cubicBezTo>
                  <a:lnTo>
                    <a:pt x="0" y="0"/>
                  </a:lnTo>
                  <a:cubicBezTo>
                    <a:pt x="0" y="1"/>
                    <a:pt x="0" y="3"/>
                    <a:pt x="0" y="4"/>
                  </a:cubicBezTo>
                  <a:cubicBezTo>
                    <a:pt x="0" y="23"/>
                    <a:pt x="1" y="42"/>
                    <a:pt x="4" y="6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 name="Google Shape;1180;p29">
              <a:extLst>
                <a:ext uri="{FF2B5EF4-FFF2-40B4-BE49-F238E27FC236}">
                  <a16:creationId xmlns:a16="http://schemas.microsoft.com/office/drawing/2014/main" id="{4A29088B-8640-685A-0E7E-B65D1945D23B}"/>
                </a:ext>
              </a:extLst>
            </p:cNvPr>
            <p:cNvSpPr/>
            <p:nvPr/>
          </p:nvSpPr>
          <p:spPr>
            <a:xfrm>
              <a:off x="2145965" y="-822815"/>
              <a:ext cx="9360" cy="45360"/>
            </a:xfrm>
            <a:custGeom>
              <a:avLst/>
              <a:gdLst/>
              <a:ahLst/>
              <a:cxnLst/>
              <a:rect l="l" t="t" r="r" b="b"/>
              <a:pathLst>
                <a:path w="26" h="126" extrusionOk="0">
                  <a:moveTo>
                    <a:pt x="4" y="118"/>
                  </a:moveTo>
                  <a:cubicBezTo>
                    <a:pt x="4" y="119"/>
                    <a:pt x="4" y="120"/>
                    <a:pt x="5" y="121"/>
                  </a:cubicBezTo>
                  <a:cubicBezTo>
                    <a:pt x="5" y="122"/>
                    <a:pt x="6" y="123"/>
                    <a:pt x="7" y="124"/>
                  </a:cubicBezTo>
                  <a:cubicBezTo>
                    <a:pt x="8" y="125"/>
                    <a:pt x="9" y="124"/>
                    <a:pt x="10" y="124"/>
                  </a:cubicBezTo>
                  <a:cubicBezTo>
                    <a:pt x="11" y="124"/>
                    <a:pt x="12" y="125"/>
                    <a:pt x="13" y="124"/>
                  </a:cubicBezTo>
                  <a:cubicBezTo>
                    <a:pt x="14" y="123"/>
                    <a:pt x="15" y="122"/>
                    <a:pt x="16" y="121"/>
                  </a:cubicBezTo>
                  <a:cubicBezTo>
                    <a:pt x="16" y="120"/>
                    <a:pt x="16" y="119"/>
                    <a:pt x="16" y="118"/>
                  </a:cubicBezTo>
                  <a:cubicBezTo>
                    <a:pt x="22" y="79"/>
                    <a:pt x="18" y="39"/>
                    <a:pt x="25" y="0"/>
                  </a:cubicBezTo>
                  <a:lnTo>
                    <a:pt x="6" y="0"/>
                  </a:lnTo>
                  <a:cubicBezTo>
                    <a:pt x="2" y="21"/>
                    <a:pt x="0" y="43"/>
                    <a:pt x="0" y="64"/>
                  </a:cubicBezTo>
                  <a:cubicBezTo>
                    <a:pt x="0" y="82"/>
                    <a:pt x="1" y="100"/>
                    <a:pt x="4" y="1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 name="Google Shape;1181;p29">
              <a:extLst>
                <a:ext uri="{FF2B5EF4-FFF2-40B4-BE49-F238E27FC236}">
                  <a16:creationId xmlns:a16="http://schemas.microsoft.com/office/drawing/2014/main" id="{76A0F14C-FF85-D5B0-6421-F06722DA4632}"/>
                </a:ext>
              </a:extLst>
            </p:cNvPr>
            <p:cNvSpPr/>
            <p:nvPr/>
          </p:nvSpPr>
          <p:spPr>
            <a:xfrm>
              <a:off x="2164685" y="-822455"/>
              <a:ext cx="7560" cy="21240"/>
            </a:xfrm>
            <a:custGeom>
              <a:avLst/>
              <a:gdLst/>
              <a:ahLst/>
              <a:cxnLst/>
              <a:rect l="l" t="t" r="r" b="b"/>
              <a:pathLst>
                <a:path w="21" h="59" extrusionOk="0">
                  <a:moveTo>
                    <a:pt x="0" y="2"/>
                  </a:moveTo>
                  <a:cubicBezTo>
                    <a:pt x="1" y="19"/>
                    <a:pt x="1" y="36"/>
                    <a:pt x="4" y="53"/>
                  </a:cubicBezTo>
                  <a:cubicBezTo>
                    <a:pt x="4" y="54"/>
                    <a:pt x="5" y="54"/>
                    <a:pt x="5" y="55"/>
                  </a:cubicBezTo>
                  <a:cubicBezTo>
                    <a:pt x="5" y="56"/>
                    <a:pt x="6" y="56"/>
                    <a:pt x="7" y="57"/>
                  </a:cubicBezTo>
                  <a:cubicBezTo>
                    <a:pt x="8" y="58"/>
                    <a:pt x="9" y="58"/>
                    <a:pt x="11" y="58"/>
                  </a:cubicBezTo>
                  <a:cubicBezTo>
                    <a:pt x="12" y="58"/>
                    <a:pt x="13" y="58"/>
                    <a:pt x="14" y="57"/>
                  </a:cubicBezTo>
                  <a:cubicBezTo>
                    <a:pt x="15" y="56"/>
                    <a:pt x="16" y="56"/>
                    <a:pt x="16" y="55"/>
                  </a:cubicBezTo>
                  <a:cubicBezTo>
                    <a:pt x="17" y="54"/>
                    <a:pt x="17" y="54"/>
                    <a:pt x="17" y="53"/>
                  </a:cubicBezTo>
                  <a:cubicBezTo>
                    <a:pt x="19" y="38"/>
                    <a:pt x="20" y="22"/>
                    <a:pt x="20" y="6"/>
                  </a:cubicBezTo>
                  <a:cubicBezTo>
                    <a:pt x="20" y="4"/>
                    <a:pt x="20" y="2"/>
                    <a:pt x="20" y="0"/>
                  </a:cubicBezTo>
                  <a:lnTo>
                    <a:pt x="0" y="0"/>
                  </a:lnTo>
                  <a:cubicBezTo>
                    <a:pt x="0" y="0"/>
                    <a:pt x="0" y="1"/>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 name="Google Shape;1182;p29">
              <a:extLst>
                <a:ext uri="{FF2B5EF4-FFF2-40B4-BE49-F238E27FC236}">
                  <a16:creationId xmlns:a16="http://schemas.microsoft.com/office/drawing/2014/main" id="{AF4A07F0-03B3-8A7D-FED9-4FBE96793BC1}"/>
                </a:ext>
              </a:extLst>
            </p:cNvPr>
            <p:cNvSpPr/>
            <p:nvPr/>
          </p:nvSpPr>
          <p:spPr>
            <a:xfrm>
              <a:off x="2184485" y="-822455"/>
              <a:ext cx="8640" cy="45000"/>
            </a:xfrm>
            <a:custGeom>
              <a:avLst/>
              <a:gdLst/>
              <a:ahLst/>
              <a:cxnLst/>
              <a:rect l="l" t="t" r="r" b="b"/>
              <a:pathLst>
                <a:path w="24" h="125" extrusionOk="0">
                  <a:moveTo>
                    <a:pt x="1" y="0"/>
                  </a:moveTo>
                  <a:cubicBezTo>
                    <a:pt x="0" y="9"/>
                    <a:pt x="0" y="17"/>
                    <a:pt x="0" y="26"/>
                  </a:cubicBezTo>
                  <a:cubicBezTo>
                    <a:pt x="0" y="34"/>
                    <a:pt x="0" y="43"/>
                    <a:pt x="1" y="51"/>
                  </a:cubicBezTo>
                  <a:cubicBezTo>
                    <a:pt x="1" y="73"/>
                    <a:pt x="3" y="95"/>
                    <a:pt x="5" y="118"/>
                  </a:cubicBezTo>
                  <a:cubicBezTo>
                    <a:pt x="5" y="119"/>
                    <a:pt x="6" y="120"/>
                    <a:pt x="6" y="121"/>
                  </a:cubicBezTo>
                  <a:cubicBezTo>
                    <a:pt x="7" y="122"/>
                    <a:pt x="8" y="122"/>
                    <a:pt x="9" y="123"/>
                  </a:cubicBezTo>
                  <a:cubicBezTo>
                    <a:pt x="10" y="124"/>
                    <a:pt x="11" y="124"/>
                    <a:pt x="12" y="124"/>
                  </a:cubicBezTo>
                  <a:cubicBezTo>
                    <a:pt x="13" y="124"/>
                    <a:pt x="14" y="124"/>
                    <a:pt x="15" y="123"/>
                  </a:cubicBezTo>
                  <a:cubicBezTo>
                    <a:pt x="16" y="122"/>
                    <a:pt x="17" y="122"/>
                    <a:pt x="17" y="121"/>
                  </a:cubicBezTo>
                  <a:cubicBezTo>
                    <a:pt x="18" y="120"/>
                    <a:pt x="18" y="119"/>
                    <a:pt x="18" y="118"/>
                  </a:cubicBezTo>
                  <a:cubicBezTo>
                    <a:pt x="22" y="78"/>
                    <a:pt x="19" y="39"/>
                    <a:pt x="23" y="0"/>
                  </a:cubicBezTo>
                  <a:lnTo>
                    <a:pt x="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 name="Google Shape;1183;p29">
              <a:extLst>
                <a:ext uri="{FF2B5EF4-FFF2-40B4-BE49-F238E27FC236}">
                  <a16:creationId xmlns:a16="http://schemas.microsoft.com/office/drawing/2014/main" id="{FB4EF605-5D75-CC46-BB44-A782953E37BF}"/>
                </a:ext>
              </a:extLst>
            </p:cNvPr>
            <p:cNvSpPr/>
            <p:nvPr/>
          </p:nvSpPr>
          <p:spPr>
            <a:xfrm>
              <a:off x="2203565" y="-822815"/>
              <a:ext cx="10080" cy="32040"/>
            </a:xfrm>
            <a:custGeom>
              <a:avLst/>
              <a:gdLst/>
              <a:ahLst/>
              <a:cxnLst/>
              <a:rect l="l" t="t" r="r" b="b"/>
              <a:pathLst>
                <a:path w="28" h="89" extrusionOk="0">
                  <a:moveTo>
                    <a:pt x="2" y="1"/>
                  </a:moveTo>
                  <a:cubicBezTo>
                    <a:pt x="0" y="13"/>
                    <a:pt x="0" y="25"/>
                    <a:pt x="0" y="38"/>
                  </a:cubicBezTo>
                  <a:cubicBezTo>
                    <a:pt x="0" y="53"/>
                    <a:pt x="1" y="67"/>
                    <a:pt x="3" y="82"/>
                  </a:cubicBezTo>
                  <a:cubicBezTo>
                    <a:pt x="4" y="83"/>
                    <a:pt x="4" y="84"/>
                    <a:pt x="4" y="84"/>
                  </a:cubicBezTo>
                  <a:cubicBezTo>
                    <a:pt x="5" y="85"/>
                    <a:pt x="6" y="86"/>
                    <a:pt x="7" y="87"/>
                  </a:cubicBezTo>
                  <a:cubicBezTo>
                    <a:pt x="8" y="88"/>
                    <a:pt x="9" y="88"/>
                    <a:pt x="11" y="88"/>
                  </a:cubicBezTo>
                  <a:cubicBezTo>
                    <a:pt x="12" y="88"/>
                    <a:pt x="13" y="88"/>
                    <a:pt x="14" y="87"/>
                  </a:cubicBezTo>
                  <a:cubicBezTo>
                    <a:pt x="15" y="86"/>
                    <a:pt x="16" y="85"/>
                    <a:pt x="17" y="84"/>
                  </a:cubicBezTo>
                  <a:cubicBezTo>
                    <a:pt x="17" y="84"/>
                    <a:pt x="18" y="83"/>
                    <a:pt x="18" y="82"/>
                  </a:cubicBezTo>
                  <a:cubicBezTo>
                    <a:pt x="20" y="61"/>
                    <a:pt x="22" y="40"/>
                    <a:pt x="23" y="20"/>
                  </a:cubicBezTo>
                  <a:cubicBezTo>
                    <a:pt x="23" y="13"/>
                    <a:pt x="25" y="6"/>
                    <a:pt x="27" y="0"/>
                  </a:cubicBezTo>
                  <a:lnTo>
                    <a:pt x="2"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29">
              <a:extLst>
                <a:ext uri="{FF2B5EF4-FFF2-40B4-BE49-F238E27FC236}">
                  <a16:creationId xmlns:a16="http://schemas.microsoft.com/office/drawing/2014/main" id="{90D16690-F19A-89E2-6CC0-3703C62DA8B6}"/>
                </a:ext>
              </a:extLst>
            </p:cNvPr>
            <p:cNvSpPr/>
            <p:nvPr/>
          </p:nvSpPr>
          <p:spPr>
            <a:xfrm>
              <a:off x="2221565" y="-822455"/>
              <a:ext cx="9360" cy="41040"/>
            </a:xfrm>
            <a:custGeom>
              <a:avLst/>
              <a:gdLst/>
              <a:ahLst/>
              <a:cxnLst/>
              <a:rect l="l" t="t" r="r" b="b"/>
              <a:pathLst>
                <a:path w="26" h="114" extrusionOk="0">
                  <a:moveTo>
                    <a:pt x="4" y="0"/>
                  </a:moveTo>
                  <a:cubicBezTo>
                    <a:pt x="1" y="21"/>
                    <a:pt x="0" y="42"/>
                    <a:pt x="0" y="63"/>
                  </a:cubicBezTo>
                  <a:cubicBezTo>
                    <a:pt x="0" y="77"/>
                    <a:pt x="1" y="91"/>
                    <a:pt x="2" y="105"/>
                  </a:cubicBezTo>
                  <a:cubicBezTo>
                    <a:pt x="2" y="107"/>
                    <a:pt x="2" y="108"/>
                    <a:pt x="3" y="109"/>
                  </a:cubicBezTo>
                  <a:cubicBezTo>
                    <a:pt x="4" y="110"/>
                    <a:pt x="4" y="111"/>
                    <a:pt x="5" y="112"/>
                  </a:cubicBezTo>
                  <a:cubicBezTo>
                    <a:pt x="6" y="113"/>
                    <a:pt x="8" y="113"/>
                    <a:pt x="9" y="113"/>
                  </a:cubicBezTo>
                  <a:cubicBezTo>
                    <a:pt x="10" y="113"/>
                    <a:pt x="10" y="113"/>
                    <a:pt x="12" y="112"/>
                  </a:cubicBezTo>
                  <a:cubicBezTo>
                    <a:pt x="14" y="111"/>
                    <a:pt x="14" y="110"/>
                    <a:pt x="15" y="109"/>
                  </a:cubicBezTo>
                  <a:cubicBezTo>
                    <a:pt x="16" y="108"/>
                    <a:pt x="16" y="107"/>
                    <a:pt x="16" y="105"/>
                  </a:cubicBezTo>
                  <a:cubicBezTo>
                    <a:pt x="18" y="71"/>
                    <a:pt x="23" y="36"/>
                    <a:pt x="25" y="2"/>
                  </a:cubicBezTo>
                  <a:lnTo>
                    <a:pt x="17" y="1"/>
                  </a:lnTo>
                  <a:lnTo>
                    <a:pt x="4"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29">
              <a:extLst>
                <a:ext uri="{FF2B5EF4-FFF2-40B4-BE49-F238E27FC236}">
                  <a16:creationId xmlns:a16="http://schemas.microsoft.com/office/drawing/2014/main" id="{4ADB5E30-B046-21EC-1C55-D96D1A82E918}"/>
                </a:ext>
              </a:extLst>
            </p:cNvPr>
            <p:cNvSpPr/>
            <p:nvPr/>
          </p:nvSpPr>
          <p:spPr>
            <a:xfrm>
              <a:off x="2227685" y="-822455"/>
              <a:ext cx="3240" cy="720"/>
            </a:xfrm>
            <a:custGeom>
              <a:avLst/>
              <a:gdLst/>
              <a:ahLst/>
              <a:cxnLst/>
              <a:rect l="l" t="t" r="r" b="b"/>
              <a:pathLst>
                <a:path w="9" h="2" extrusionOk="0">
                  <a:moveTo>
                    <a:pt x="8" y="1"/>
                  </a:moveTo>
                  <a:lnTo>
                    <a:pt x="8" y="0"/>
                  </a:lnTo>
                  <a:lnTo>
                    <a:pt x="0" y="0"/>
                  </a:lnTo>
                  <a:lnTo>
                    <a:pt x="8" y="1"/>
                  </a:lnTo>
                </a:path>
              </a:pathLst>
            </a:custGeom>
            <a:solidFill>
              <a:schemeClr val="dk1"/>
            </a:solidFill>
            <a:ln>
              <a:noFill/>
            </a:ln>
          </p:spPr>
        </p:sp>
        <p:sp>
          <p:nvSpPr>
            <p:cNvPr id="1186" name="Google Shape;1186;p29">
              <a:extLst>
                <a:ext uri="{FF2B5EF4-FFF2-40B4-BE49-F238E27FC236}">
                  <a16:creationId xmlns:a16="http://schemas.microsoft.com/office/drawing/2014/main" id="{A026DF53-6A42-FAAA-28F7-6496966DE5C9}"/>
                </a:ext>
              </a:extLst>
            </p:cNvPr>
            <p:cNvSpPr/>
            <p:nvPr/>
          </p:nvSpPr>
          <p:spPr>
            <a:xfrm>
              <a:off x="2240645" y="-820655"/>
              <a:ext cx="10080" cy="23040"/>
            </a:xfrm>
            <a:custGeom>
              <a:avLst/>
              <a:gdLst/>
              <a:ahLst/>
              <a:cxnLst/>
              <a:rect l="l" t="t" r="r" b="b"/>
              <a:pathLst>
                <a:path w="28" h="64" extrusionOk="0">
                  <a:moveTo>
                    <a:pt x="1" y="54"/>
                  </a:moveTo>
                  <a:cubicBezTo>
                    <a:pt x="2" y="63"/>
                    <a:pt x="15" y="61"/>
                    <a:pt x="16" y="53"/>
                  </a:cubicBezTo>
                  <a:cubicBezTo>
                    <a:pt x="17" y="42"/>
                    <a:pt x="20" y="32"/>
                    <a:pt x="22" y="22"/>
                  </a:cubicBezTo>
                  <a:cubicBezTo>
                    <a:pt x="23" y="14"/>
                    <a:pt x="25" y="7"/>
                    <a:pt x="27" y="0"/>
                  </a:cubicBezTo>
                  <a:lnTo>
                    <a:pt x="3" y="0"/>
                  </a:lnTo>
                  <a:cubicBezTo>
                    <a:pt x="3" y="5"/>
                    <a:pt x="3" y="11"/>
                    <a:pt x="1" y="17"/>
                  </a:cubicBezTo>
                  <a:cubicBezTo>
                    <a:pt x="0" y="23"/>
                    <a:pt x="0" y="29"/>
                    <a:pt x="0" y="36"/>
                  </a:cubicBezTo>
                  <a:cubicBezTo>
                    <a:pt x="0" y="42"/>
                    <a:pt x="0" y="48"/>
                    <a:pt x="1" y="5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 name="Google Shape;1187;p29">
              <a:extLst>
                <a:ext uri="{FF2B5EF4-FFF2-40B4-BE49-F238E27FC236}">
                  <a16:creationId xmlns:a16="http://schemas.microsoft.com/office/drawing/2014/main" id="{621D119B-778F-344F-E137-0407E052B25B}"/>
                </a:ext>
              </a:extLst>
            </p:cNvPr>
            <p:cNvSpPr/>
            <p:nvPr/>
          </p:nvSpPr>
          <p:spPr>
            <a:xfrm>
              <a:off x="2241725" y="-826775"/>
              <a:ext cx="10440" cy="6120"/>
            </a:xfrm>
            <a:custGeom>
              <a:avLst/>
              <a:gdLst/>
              <a:ahLst/>
              <a:cxnLst/>
              <a:rect l="l" t="t" r="r" b="b"/>
              <a:pathLst>
                <a:path w="29" h="17" extrusionOk="0">
                  <a:moveTo>
                    <a:pt x="26" y="14"/>
                  </a:moveTo>
                  <a:lnTo>
                    <a:pt x="26" y="13"/>
                  </a:lnTo>
                  <a:cubicBezTo>
                    <a:pt x="27" y="12"/>
                    <a:pt x="28" y="10"/>
                    <a:pt x="28" y="8"/>
                  </a:cubicBezTo>
                  <a:cubicBezTo>
                    <a:pt x="21" y="7"/>
                    <a:pt x="14" y="5"/>
                    <a:pt x="8" y="3"/>
                  </a:cubicBezTo>
                  <a:cubicBezTo>
                    <a:pt x="8" y="3"/>
                    <a:pt x="8" y="2"/>
                    <a:pt x="7" y="2"/>
                  </a:cubicBezTo>
                  <a:cubicBezTo>
                    <a:pt x="7" y="2"/>
                    <a:pt x="6" y="1"/>
                    <a:pt x="5" y="0"/>
                  </a:cubicBezTo>
                  <a:cubicBezTo>
                    <a:pt x="5" y="1"/>
                    <a:pt x="5" y="2"/>
                    <a:pt x="4" y="3"/>
                  </a:cubicBezTo>
                  <a:cubicBezTo>
                    <a:pt x="2" y="7"/>
                    <a:pt x="0" y="12"/>
                    <a:pt x="0" y="16"/>
                  </a:cubicBezTo>
                  <a:lnTo>
                    <a:pt x="24" y="16"/>
                  </a:lnTo>
                  <a:cubicBezTo>
                    <a:pt x="25" y="15"/>
                    <a:pt x="25" y="15"/>
                    <a:pt x="26"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29">
              <a:extLst>
                <a:ext uri="{FF2B5EF4-FFF2-40B4-BE49-F238E27FC236}">
                  <a16:creationId xmlns:a16="http://schemas.microsoft.com/office/drawing/2014/main" id="{BE4CC4B4-E856-F8A0-D731-FAAA1096C26D}"/>
                </a:ext>
              </a:extLst>
            </p:cNvPr>
            <p:cNvSpPr/>
            <p:nvPr/>
          </p:nvSpPr>
          <p:spPr>
            <a:xfrm>
              <a:off x="2259365" y="-820295"/>
              <a:ext cx="9360" cy="30240"/>
            </a:xfrm>
            <a:custGeom>
              <a:avLst/>
              <a:gdLst/>
              <a:ahLst/>
              <a:cxnLst/>
              <a:rect l="l" t="t" r="r" b="b"/>
              <a:pathLst>
                <a:path w="26" h="84" extrusionOk="0">
                  <a:moveTo>
                    <a:pt x="1" y="31"/>
                  </a:moveTo>
                  <a:cubicBezTo>
                    <a:pt x="1" y="33"/>
                    <a:pt x="1" y="35"/>
                    <a:pt x="1" y="37"/>
                  </a:cubicBezTo>
                  <a:cubicBezTo>
                    <a:pt x="1" y="49"/>
                    <a:pt x="2" y="61"/>
                    <a:pt x="5" y="73"/>
                  </a:cubicBezTo>
                  <a:cubicBezTo>
                    <a:pt x="6" y="80"/>
                    <a:pt x="17" y="83"/>
                    <a:pt x="20" y="75"/>
                  </a:cubicBezTo>
                  <a:cubicBezTo>
                    <a:pt x="23" y="59"/>
                    <a:pt x="25" y="44"/>
                    <a:pt x="25" y="28"/>
                  </a:cubicBezTo>
                  <a:cubicBezTo>
                    <a:pt x="25" y="25"/>
                    <a:pt x="25" y="22"/>
                    <a:pt x="24" y="19"/>
                  </a:cubicBezTo>
                  <a:cubicBezTo>
                    <a:pt x="25" y="18"/>
                    <a:pt x="25" y="16"/>
                    <a:pt x="25" y="14"/>
                  </a:cubicBezTo>
                  <a:cubicBezTo>
                    <a:pt x="25" y="9"/>
                    <a:pt x="24" y="4"/>
                    <a:pt x="23" y="0"/>
                  </a:cubicBezTo>
                  <a:lnTo>
                    <a:pt x="3" y="0"/>
                  </a:lnTo>
                  <a:cubicBezTo>
                    <a:pt x="1" y="7"/>
                    <a:pt x="0" y="14"/>
                    <a:pt x="0" y="21"/>
                  </a:cubicBezTo>
                  <a:cubicBezTo>
                    <a:pt x="0" y="25"/>
                    <a:pt x="1" y="28"/>
                    <a:pt x="1" y="3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29">
              <a:extLst>
                <a:ext uri="{FF2B5EF4-FFF2-40B4-BE49-F238E27FC236}">
                  <a16:creationId xmlns:a16="http://schemas.microsoft.com/office/drawing/2014/main" id="{DD74F657-11C2-1D19-51A3-669DB15448CD}"/>
                </a:ext>
              </a:extLst>
            </p:cNvPr>
            <p:cNvSpPr/>
            <p:nvPr/>
          </p:nvSpPr>
          <p:spPr>
            <a:xfrm>
              <a:off x="2260085" y="-822815"/>
              <a:ext cx="7920" cy="2880"/>
            </a:xfrm>
            <a:custGeom>
              <a:avLst/>
              <a:gdLst/>
              <a:ahLst/>
              <a:cxnLst/>
              <a:rect l="l" t="t" r="r" b="b"/>
              <a:pathLst>
                <a:path w="22" h="8" extrusionOk="0">
                  <a:moveTo>
                    <a:pt x="21" y="6"/>
                  </a:moveTo>
                  <a:cubicBezTo>
                    <a:pt x="20" y="5"/>
                    <a:pt x="20" y="4"/>
                    <a:pt x="19" y="3"/>
                  </a:cubicBezTo>
                  <a:cubicBezTo>
                    <a:pt x="19" y="2"/>
                    <a:pt x="18" y="1"/>
                    <a:pt x="18" y="0"/>
                  </a:cubicBezTo>
                  <a:lnTo>
                    <a:pt x="4" y="0"/>
                  </a:lnTo>
                  <a:cubicBezTo>
                    <a:pt x="3" y="1"/>
                    <a:pt x="3" y="2"/>
                    <a:pt x="2" y="3"/>
                  </a:cubicBezTo>
                  <a:cubicBezTo>
                    <a:pt x="1" y="4"/>
                    <a:pt x="1" y="5"/>
                    <a:pt x="0" y="7"/>
                  </a:cubicBezTo>
                  <a:lnTo>
                    <a:pt x="21"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29">
              <a:extLst>
                <a:ext uri="{FF2B5EF4-FFF2-40B4-BE49-F238E27FC236}">
                  <a16:creationId xmlns:a16="http://schemas.microsoft.com/office/drawing/2014/main" id="{1562D474-4EEA-F504-15E4-6E0CAEE5369B}"/>
                </a:ext>
              </a:extLst>
            </p:cNvPr>
            <p:cNvSpPr/>
            <p:nvPr/>
          </p:nvSpPr>
          <p:spPr>
            <a:xfrm>
              <a:off x="2277005" y="-821375"/>
              <a:ext cx="8640" cy="42120"/>
            </a:xfrm>
            <a:custGeom>
              <a:avLst/>
              <a:gdLst/>
              <a:ahLst/>
              <a:cxnLst/>
              <a:rect l="l" t="t" r="r" b="b"/>
              <a:pathLst>
                <a:path w="24" h="117" extrusionOk="0">
                  <a:moveTo>
                    <a:pt x="4" y="2"/>
                  </a:moveTo>
                  <a:cubicBezTo>
                    <a:pt x="1" y="11"/>
                    <a:pt x="0" y="20"/>
                    <a:pt x="0" y="29"/>
                  </a:cubicBezTo>
                  <a:cubicBezTo>
                    <a:pt x="0" y="35"/>
                    <a:pt x="0" y="41"/>
                    <a:pt x="2" y="47"/>
                  </a:cubicBezTo>
                  <a:cubicBezTo>
                    <a:pt x="4" y="68"/>
                    <a:pt x="7" y="90"/>
                    <a:pt x="8" y="112"/>
                  </a:cubicBezTo>
                  <a:cubicBezTo>
                    <a:pt x="8" y="115"/>
                    <a:pt x="15" y="116"/>
                    <a:pt x="15" y="112"/>
                  </a:cubicBezTo>
                  <a:cubicBezTo>
                    <a:pt x="16" y="92"/>
                    <a:pt x="19" y="74"/>
                    <a:pt x="21" y="56"/>
                  </a:cubicBezTo>
                  <a:cubicBezTo>
                    <a:pt x="23" y="41"/>
                    <a:pt x="20" y="25"/>
                    <a:pt x="23" y="10"/>
                  </a:cubicBezTo>
                  <a:cubicBezTo>
                    <a:pt x="23" y="9"/>
                    <a:pt x="23" y="9"/>
                    <a:pt x="23" y="8"/>
                  </a:cubicBezTo>
                  <a:cubicBezTo>
                    <a:pt x="23" y="6"/>
                    <a:pt x="22" y="4"/>
                    <a:pt x="21" y="3"/>
                  </a:cubicBezTo>
                  <a:cubicBezTo>
                    <a:pt x="21" y="2"/>
                    <a:pt x="20" y="1"/>
                    <a:pt x="19" y="0"/>
                  </a:cubicBezTo>
                  <a:lnTo>
                    <a:pt x="5" y="0"/>
                  </a:lnTo>
                  <a:cubicBezTo>
                    <a:pt x="4" y="1"/>
                    <a:pt x="4" y="2"/>
                    <a:pt x="4"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 name="Google Shape;1191;p29">
              <a:extLst>
                <a:ext uri="{FF2B5EF4-FFF2-40B4-BE49-F238E27FC236}">
                  <a16:creationId xmlns:a16="http://schemas.microsoft.com/office/drawing/2014/main" id="{975D317A-FCAD-F494-847F-6634901E4EA9}"/>
                </a:ext>
              </a:extLst>
            </p:cNvPr>
            <p:cNvSpPr/>
            <p:nvPr/>
          </p:nvSpPr>
          <p:spPr>
            <a:xfrm>
              <a:off x="2278805" y="-822455"/>
              <a:ext cx="5400" cy="1800"/>
            </a:xfrm>
            <a:custGeom>
              <a:avLst/>
              <a:gdLst/>
              <a:ahLst/>
              <a:cxnLst/>
              <a:rect l="l" t="t" r="r" b="b"/>
              <a:pathLst>
                <a:path w="15" h="5" extrusionOk="0">
                  <a:moveTo>
                    <a:pt x="0" y="4"/>
                  </a:moveTo>
                  <a:lnTo>
                    <a:pt x="14" y="4"/>
                  </a:lnTo>
                  <a:cubicBezTo>
                    <a:pt x="13" y="3"/>
                    <a:pt x="12" y="2"/>
                    <a:pt x="11" y="1"/>
                  </a:cubicBezTo>
                  <a:cubicBezTo>
                    <a:pt x="10" y="1"/>
                    <a:pt x="8" y="0"/>
                    <a:pt x="7" y="0"/>
                  </a:cubicBezTo>
                  <a:cubicBezTo>
                    <a:pt x="5" y="0"/>
                    <a:pt x="4" y="0"/>
                    <a:pt x="2" y="1"/>
                  </a:cubicBezTo>
                  <a:cubicBezTo>
                    <a:pt x="1" y="1"/>
                    <a:pt x="0" y="3"/>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 name="Google Shape;1192;p29">
              <a:extLst>
                <a:ext uri="{FF2B5EF4-FFF2-40B4-BE49-F238E27FC236}">
                  <a16:creationId xmlns:a16="http://schemas.microsoft.com/office/drawing/2014/main" id="{4D2C4B5A-8116-DE82-689D-C850711CF318}"/>
                </a:ext>
              </a:extLst>
            </p:cNvPr>
            <p:cNvSpPr/>
            <p:nvPr/>
          </p:nvSpPr>
          <p:spPr>
            <a:xfrm>
              <a:off x="2292485" y="-822095"/>
              <a:ext cx="9360" cy="25560"/>
            </a:xfrm>
            <a:custGeom>
              <a:avLst/>
              <a:gdLst/>
              <a:ahLst/>
              <a:cxnLst/>
              <a:rect l="l" t="t" r="r" b="b"/>
              <a:pathLst>
                <a:path w="26" h="71" extrusionOk="0">
                  <a:moveTo>
                    <a:pt x="1" y="19"/>
                  </a:moveTo>
                  <a:cubicBezTo>
                    <a:pt x="1" y="34"/>
                    <a:pt x="2" y="49"/>
                    <a:pt x="4" y="64"/>
                  </a:cubicBezTo>
                  <a:cubicBezTo>
                    <a:pt x="5" y="64"/>
                    <a:pt x="5" y="65"/>
                    <a:pt x="5" y="66"/>
                  </a:cubicBezTo>
                  <a:cubicBezTo>
                    <a:pt x="6" y="67"/>
                    <a:pt x="6" y="68"/>
                    <a:pt x="8" y="69"/>
                  </a:cubicBezTo>
                  <a:cubicBezTo>
                    <a:pt x="10" y="70"/>
                    <a:pt x="11" y="70"/>
                    <a:pt x="13" y="70"/>
                  </a:cubicBezTo>
                  <a:cubicBezTo>
                    <a:pt x="14" y="70"/>
                    <a:pt x="16" y="70"/>
                    <a:pt x="17" y="69"/>
                  </a:cubicBezTo>
                  <a:cubicBezTo>
                    <a:pt x="18" y="68"/>
                    <a:pt x="20" y="67"/>
                    <a:pt x="20" y="66"/>
                  </a:cubicBezTo>
                  <a:cubicBezTo>
                    <a:pt x="21" y="65"/>
                    <a:pt x="21" y="64"/>
                    <a:pt x="21" y="64"/>
                  </a:cubicBezTo>
                  <a:cubicBezTo>
                    <a:pt x="24" y="48"/>
                    <a:pt x="25" y="33"/>
                    <a:pt x="25" y="17"/>
                  </a:cubicBezTo>
                  <a:lnTo>
                    <a:pt x="25" y="16"/>
                  </a:lnTo>
                  <a:cubicBezTo>
                    <a:pt x="25" y="10"/>
                    <a:pt x="25" y="5"/>
                    <a:pt x="25" y="0"/>
                  </a:cubicBezTo>
                  <a:lnTo>
                    <a:pt x="0" y="0"/>
                  </a:lnTo>
                  <a:cubicBezTo>
                    <a:pt x="1" y="7"/>
                    <a:pt x="1" y="13"/>
                    <a:pt x="1"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 name="Google Shape;1193;p29">
              <a:extLst>
                <a:ext uri="{FF2B5EF4-FFF2-40B4-BE49-F238E27FC236}">
                  <a16:creationId xmlns:a16="http://schemas.microsoft.com/office/drawing/2014/main" id="{993857D2-8CF7-20B1-D6D3-CFD9D26AB4D2}"/>
                </a:ext>
              </a:extLst>
            </p:cNvPr>
            <p:cNvSpPr/>
            <p:nvPr/>
          </p:nvSpPr>
          <p:spPr>
            <a:xfrm>
              <a:off x="2292845" y="-822455"/>
              <a:ext cx="9000" cy="1080"/>
            </a:xfrm>
            <a:custGeom>
              <a:avLst/>
              <a:gdLst/>
              <a:ahLst/>
              <a:cxnLst/>
              <a:rect l="l" t="t" r="r" b="b"/>
              <a:pathLst>
                <a:path w="25" h="3" extrusionOk="0">
                  <a:moveTo>
                    <a:pt x="0" y="2"/>
                  </a:moveTo>
                  <a:lnTo>
                    <a:pt x="24" y="2"/>
                  </a:lnTo>
                  <a:lnTo>
                    <a:pt x="24" y="0"/>
                  </a:lnTo>
                  <a:lnTo>
                    <a:pt x="0" y="0"/>
                  </a:lnTo>
                  <a:cubicBezTo>
                    <a:pt x="0" y="0"/>
                    <a:pt x="0" y="1"/>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1194;p29">
              <a:extLst>
                <a:ext uri="{FF2B5EF4-FFF2-40B4-BE49-F238E27FC236}">
                  <a16:creationId xmlns:a16="http://schemas.microsoft.com/office/drawing/2014/main" id="{E3033C87-FD24-B748-0775-D781FD697F72}"/>
                </a:ext>
              </a:extLst>
            </p:cNvPr>
            <p:cNvSpPr/>
            <p:nvPr/>
          </p:nvSpPr>
          <p:spPr>
            <a:xfrm>
              <a:off x="2304365" y="-822455"/>
              <a:ext cx="10080" cy="47880"/>
            </a:xfrm>
            <a:custGeom>
              <a:avLst/>
              <a:gdLst/>
              <a:ahLst/>
              <a:cxnLst/>
              <a:rect l="l" t="t" r="r" b="b"/>
              <a:pathLst>
                <a:path w="28" h="133" extrusionOk="0">
                  <a:moveTo>
                    <a:pt x="2" y="1"/>
                  </a:moveTo>
                  <a:cubicBezTo>
                    <a:pt x="1" y="11"/>
                    <a:pt x="0" y="21"/>
                    <a:pt x="0" y="32"/>
                  </a:cubicBezTo>
                  <a:cubicBezTo>
                    <a:pt x="0" y="36"/>
                    <a:pt x="0" y="40"/>
                    <a:pt x="1" y="44"/>
                  </a:cubicBezTo>
                  <a:cubicBezTo>
                    <a:pt x="1" y="70"/>
                    <a:pt x="2" y="97"/>
                    <a:pt x="5" y="123"/>
                  </a:cubicBezTo>
                  <a:cubicBezTo>
                    <a:pt x="5" y="130"/>
                    <a:pt x="17" y="132"/>
                    <a:pt x="18" y="124"/>
                  </a:cubicBezTo>
                  <a:cubicBezTo>
                    <a:pt x="21" y="97"/>
                    <a:pt x="23" y="70"/>
                    <a:pt x="23" y="43"/>
                  </a:cubicBezTo>
                  <a:cubicBezTo>
                    <a:pt x="23" y="40"/>
                    <a:pt x="23" y="37"/>
                    <a:pt x="23" y="34"/>
                  </a:cubicBezTo>
                  <a:cubicBezTo>
                    <a:pt x="23" y="23"/>
                    <a:pt x="24" y="11"/>
                    <a:pt x="27" y="0"/>
                  </a:cubicBezTo>
                  <a:lnTo>
                    <a:pt x="2" y="0"/>
                  </a:lnTo>
                  <a:lnTo>
                    <a:pt x="2"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 name="Google Shape;1195;p29">
              <a:extLst>
                <a:ext uri="{FF2B5EF4-FFF2-40B4-BE49-F238E27FC236}">
                  <a16:creationId xmlns:a16="http://schemas.microsoft.com/office/drawing/2014/main" id="{90562AB1-4331-7B1B-C807-EC18B49D4C83}"/>
                </a:ext>
              </a:extLst>
            </p:cNvPr>
            <p:cNvSpPr/>
            <p:nvPr/>
          </p:nvSpPr>
          <p:spPr>
            <a:xfrm>
              <a:off x="2305085" y="-822095"/>
              <a:ext cx="9360" cy="720"/>
            </a:xfrm>
            <a:custGeom>
              <a:avLst/>
              <a:gdLst/>
              <a:ahLst/>
              <a:cxnLst/>
              <a:rect l="l" t="t" r="r" b="b"/>
              <a:pathLst>
                <a:path w="26" h="2" extrusionOk="0">
                  <a:moveTo>
                    <a:pt x="16" y="0"/>
                  </a:moveTo>
                  <a:lnTo>
                    <a:pt x="25" y="0"/>
                  </a:lnTo>
                  <a:lnTo>
                    <a:pt x="25" y="0"/>
                  </a:lnTo>
                  <a:lnTo>
                    <a:pt x="0" y="0"/>
                  </a:lnTo>
                  <a:lnTo>
                    <a:pt x="0" y="1"/>
                  </a:lnTo>
                  <a:lnTo>
                    <a:pt x="16" y="0"/>
                  </a:lnTo>
                </a:path>
              </a:pathLst>
            </a:custGeom>
            <a:solidFill>
              <a:schemeClr val="dk1"/>
            </a:solidFill>
            <a:ln>
              <a:noFill/>
            </a:ln>
          </p:spPr>
        </p:sp>
        <p:sp>
          <p:nvSpPr>
            <p:cNvPr id="1196" name="Google Shape;1196;p29">
              <a:extLst>
                <a:ext uri="{FF2B5EF4-FFF2-40B4-BE49-F238E27FC236}">
                  <a16:creationId xmlns:a16="http://schemas.microsoft.com/office/drawing/2014/main" id="{F3B47569-DDC3-7623-4CFA-23D0131197E3}"/>
                </a:ext>
              </a:extLst>
            </p:cNvPr>
            <p:cNvSpPr/>
            <p:nvPr/>
          </p:nvSpPr>
          <p:spPr>
            <a:xfrm>
              <a:off x="2324165" y="-822455"/>
              <a:ext cx="10080" cy="25560"/>
            </a:xfrm>
            <a:custGeom>
              <a:avLst/>
              <a:gdLst/>
              <a:ahLst/>
              <a:cxnLst/>
              <a:rect l="l" t="t" r="r" b="b"/>
              <a:pathLst>
                <a:path w="28" h="71" extrusionOk="0">
                  <a:moveTo>
                    <a:pt x="1" y="0"/>
                  </a:moveTo>
                  <a:cubicBezTo>
                    <a:pt x="0" y="7"/>
                    <a:pt x="0" y="13"/>
                    <a:pt x="0" y="19"/>
                  </a:cubicBezTo>
                  <a:cubicBezTo>
                    <a:pt x="0" y="33"/>
                    <a:pt x="1" y="46"/>
                    <a:pt x="2" y="59"/>
                  </a:cubicBezTo>
                  <a:cubicBezTo>
                    <a:pt x="2" y="61"/>
                    <a:pt x="3" y="63"/>
                    <a:pt x="4" y="65"/>
                  </a:cubicBezTo>
                  <a:cubicBezTo>
                    <a:pt x="5" y="67"/>
                    <a:pt x="6" y="68"/>
                    <a:pt x="8" y="69"/>
                  </a:cubicBezTo>
                  <a:cubicBezTo>
                    <a:pt x="10" y="70"/>
                    <a:pt x="11" y="70"/>
                    <a:pt x="13" y="70"/>
                  </a:cubicBezTo>
                  <a:cubicBezTo>
                    <a:pt x="15" y="70"/>
                    <a:pt x="17" y="70"/>
                    <a:pt x="19" y="69"/>
                  </a:cubicBezTo>
                  <a:cubicBezTo>
                    <a:pt x="21" y="68"/>
                    <a:pt x="22" y="67"/>
                    <a:pt x="23" y="65"/>
                  </a:cubicBezTo>
                  <a:cubicBezTo>
                    <a:pt x="24" y="63"/>
                    <a:pt x="24" y="61"/>
                    <a:pt x="24" y="59"/>
                  </a:cubicBezTo>
                  <a:cubicBezTo>
                    <a:pt x="24" y="44"/>
                    <a:pt x="27" y="29"/>
                    <a:pt x="27" y="14"/>
                  </a:cubicBezTo>
                  <a:cubicBezTo>
                    <a:pt x="27" y="11"/>
                    <a:pt x="27" y="9"/>
                    <a:pt x="27" y="7"/>
                  </a:cubicBezTo>
                  <a:cubicBezTo>
                    <a:pt x="27" y="5"/>
                    <a:pt x="27" y="2"/>
                    <a:pt x="27" y="0"/>
                  </a:cubicBezTo>
                  <a:lnTo>
                    <a:pt x="21" y="0"/>
                  </a:lnTo>
                  <a:lnTo>
                    <a:pt x="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 name="Google Shape;1197;p29">
              <a:extLst>
                <a:ext uri="{FF2B5EF4-FFF2-40B4-BE49-F238E27FC236}">
                  <a16:creationId xmlns:a16="http://schemas.microsoft.com/office/drawing/2014/main" id="{5170D1C1-BDD2-77A8-AB69-4F202C249130}"/>
                </a:ext>
              </a:extLst>
            </p:cNvPr>
            <p:cNvSpPr/>
            <p:nvPr/>
          </p:nvSpPr>
          <p:spPr>
            <a:xfrm>
              <a:off x="1453325" y="-857375"/>
              <a:ext cx="7560" cy="2160"/>
            </a:xfrm>
            <a:custGeom>
              <a:avLst/>
              <a:gdLst/>
              <a:ahLst/>
              <a:cxnLst/>
              <a:rect l="l" t="t" r="r" b="b"/>
              <a:pathLst>
                <a:path w="21" h="6" extrusionOk="0">
                  <a:moveTo>
                    <a:pt x="2" y="5"/>
                  </a:moveTo>
                  <a:lnTo>
                    <a:pt x="8" y="5"/>
                  </a:lnTo>
                  <a:cubicBezTo>
                    <a:pt x="11" y="5"/>
                    <a:pt x="14" y="4"/>
                    <a:pt x="16" y="3"/>
                  </a:cubicBezTo>
                  <a:cubicBezTo>
                    <a:pt x="18" y="2"/>
                    <a:pt x="19" y="1"/>
                    <a:pt x="20" y="0"/>
                  </a:cubicBezTo>
                  <a:cubicBezTo>
                    <a:pt x="13" y="0"/>
                    <a:pt x="7" y="2"/>
                    <a:pt x="0" y="5"/>
                  </a:cubicBezTo>
                  <a:lnTo>
                    <a:pt x="2"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 name="Google Shape;1198;p29">
              <a:extLst>
                <a:ext uri="{FF2B5EF4-FFF2-40B4-BE49-F238E27FC236}">
                  <a16:creationId xmlns:a16="http://schemas.microsoft.com/office/drawing/2014/main" id="{08846C84-5BEB-27D6-FF19-3949C31D3993}"/>
                </a:ext>
              </a:extLst>
            </p:cNvPr>
            <p:cNvSpPr/>
            <p:nvPr/>
          </p:nvSpPr>
          <p:spPr>
            <a:xfrm>
              <a:off x="1433525" y="-864575"/>
              <a:ext cx="10800" cy="10080"/>
            </a:xfrm>
            <a:custGeom>
              <a:avLst/>
              <a:gdLst/>
              <a:ahLst/>
              <a:cxnLst/>
              <a:rect l="l" t="t" r="r" b="b"/>
              <a:pathLst>
                <a:path w="30" h="28" extrusionOk="0">
                  <a:moveTo>
                    <a:pt x="29" y="8"/>
                  </a:moveTo>
                  <a:lnTo>
                    <a:pt x="29" y="6"/>
                  </a:lnTo>
                  <a:cubicBezTo>
                    <a:pt x="28" y="6"/>
                    <a:pt x="27" y="6"/>
                    <a:pt x="26" y="5"/>
                  </a:cubicBezTo>
                  <a:cubicBezTo>
                    <a:pt x="25" y="5"/>
                    <a:pt x="24" y="4"/>
                    <a:pt x="24" y="3"/>
                  </a:cubicBezTo>
                  <a:lnTo>
                    <a:pt x="0" y="0"/>
                  </a:lnTo>
                  <a:cubicBezTo>
                    <a:pt x="4" y="9"/>
                    <a:pt x="7" y="18"/>
                    <a:pt x="9" y="27"/>
                  </a:cubicBezTo>
                  <a:cubicBezTo>
                    <a:pt x="15" y="20"/>
                    <a:pt x="22" y="13"/>
                    <a:pt x="29"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 name="Google Shape;1199;p29">
              <a:extLst>
                <a:ext uri="{FF2B5EF4-FFF2-40B4-BE49-F238E27FC236}">
                  <a16:creationId xmlns:a16="http://schemas.microsoft.com/office/drawing/2014/main" id="{E0B9CC4F-F2D3-2072-3312-305845F4EA96}"/>
                </a:ext>
              </a:extLst>
            </p:cNvPr>
            <p:cNvSpPr/>
            <p:nvPr/>
          </p:nvSpPr>
          <p:spPr>
            <a:xfrm>
              <a:off x="1433525" y="-868535"/>
              <a:ext cx="9000" cy="5400"/>
            </a:xfrm>
            <a:custGeom>
              <a:avLst/>
              <a:gdLst/>
              <a:ahLst/>
              <a:cxnLst/>
              <a:rect l="l" t="t" r="r" b="b"/>
              <a:pathLst>
                <a:path w="25" h="15" extrusionOk="0">
                  <a:moveTo>
                    <a:pt x="24" y="14"/>
                  </a:moveTo>
                  <a:cubicBezTo>
                    <a:pt x="23" y="13"/>
                    <a:pt x="22" y="12"/>
                    <a:pt x="21" y="11"/>
                  </a:cubicBezTo>
                  <a:cubicBezTo>
                    <a:pt x="20" y="9"/>
                    <a:pt x="19" y="7"/>
                    <a:pt x="19" y="4"/>
                  </a:cubicBezTo>
                  <a:cubicBezTo>
                    <a:pt x="19" y="3"/>
                    <a:pt x="20" y="1"/>
                    <a:pt x="20" y="0"/>
                  </a:cubicBezTo>
                  <a:cubicBezTo>
                    <a:pt x="18" y="0"/>
                    <a:pt x="15" y="1"/>
                    <a:pt x="13" y="2"/>
                  </a:cubicBezTo>
                  <a:cubicBezTo>
                    <a:pt x="12" y="3"/>
                    <a:pt x="11" y="3"/>
                    <a:pt x="10" y="4"/>
                  </a:cubicBezTo>
                  <a:cubicBezTo>
                    <a:pt x="7" y="6"/>
                    <a:pt x="3" y="8"/>
                    <a:pt x="0" y="11"/>
                  </a:cubicBezTo>
                  <a:lnTo>
                    <a:pt x="24"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 name="Google Shape;1200;p29">
              <a:extLst>
                <a:ext uri="{FF2B5EF4-FFF2-40B4-BE49-F238E27FC236}">
                  <a16:creationId xmlns:a16="http://schemas.microsoft.com/office/drawing/2014/main" id="{C87CF3C3-A265-6BC4-AA31-C149D9EC147D}"/>
                </a:ext>
              </a:extLst>
            </p:cNvPr>
            <p:cNvSpPr/>
            <p:nvPr/>
          </p:nvSpPr>
          <p:spPr>
            <a:xfrm>
              <a:off x="1449725" y="-869615"/>
              <a:ext cx="9720" cy="3960"/>
            </a:xfrm>
            <a:custGeom>
              <a:avLst/>
              <a:gdLst/>
              <a:ahLst/>
              <a:cxnLst/>
              <a:rect l="l" t="t" r="r" b="b"/>
              <a:pathLst>
                <a:path w="27" h="11" extrusionOk="0">
                  <a:moveTo>
                    <a:pt x="3" y="10"/>
                  </a:moveTo>
                  <a:lnTo>
                    <a:pt x="8" y="8"/>
                  </a:lnTo>
                  <a:cubicBezTo>
                    <a:pt x="14" y="6"/>
                    <a:pt x="20" y="4"/>
                    <a:pt x="26" y="2"/>
                  </a:cubicBezTo>
                  <a:cubicBezTo>
                    <a:pt x="24" y="2"/>
                    <a:pt x="23" y="1"/>
                    <a:pt x="21" y="1"/>
                  </a:cubicBezTo>
                  <a:cubicBezTo>
                    <a:pt x="14" y="1"/>
                    <a:pt x="7" y="0"/>
                    <a:pt x="0" y="0"/>
                  </a:cubicBezTo>
                  <a:cubicBezTo>
                    <a:pt x="0" y="1"/>
                    <a:pt x="1" y="1"/>
                    <a:pt x="1" y="2"/>
                  </a:cubicBezTo>
                  <a:cubicBezTo>
                    <a:pt x="2" y="3"/>
                    <a:pt x="2" y="3"/>
                    <a:pt x="2" y="4"/>
                  </a:cubicBezTo>
                  <a:lnTo>
                    <a:pt x="3"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 name="Google Shape;1201;p29">
              <a:extLst>
                <a:ext uri="{FF2B5EF4-FFF2-40B4-BE49-F238E27FC236}">
                  <a16:creationId xmlns:a16="http://schemas.microsoft.com/office/drawing/2014/main" id="{240B7BF3-472F-D02E-9709-43D5E9745B1F}"/>
                </a:ext>
              </a:extLst>
            </p:cNvPr>
            <p:cNvSpPr/>
            <p:nvPr/>
          </p:nvSpPr>
          <p:spPr>
            <a:xfrm>
              <a:off x="1428845" y="-864575"/>
              <a:ext cx="8280" cy="15840"/>
            </a:xfrm>
            <a:custGeom>
              <a:avLst/>
              <a:gdLst/>
              <a:ahLst/>
              <a:cxnLst/>
              <a:rect l="l" t="t" r="r" b="b"/>
              <a:pathLst>
                <a:path w="23" h="44" extrusionOk="0">
                  <a:moveTo>
                    <a:pt x="3" y="26"/>
                  </a:moveTo>
                  <a:cubicBezTo>
                    <a:pt x="4" y="32"/>
                    <a:pt x="5" y="37"/>
                    <a:pt x="6" y="43"/>
                  </a:cubicBezTo>
                  <a:cubicBezTo>
                    <a:pt x="12" y="37"/>
                    <a:pt x="17" y="32"/>
                    <a:pt x="22" y="27"/>
                  </a:cubicBezTo>
                  <a:cubicBezTo>
                    <a:pt x="20" y="18"/>
                    <a:pt x="17" y="9"/>
                    <a:pt x="14" y="0"/>
                  </a:cubicBezTo>
                  <a:cubicBezTo>
                    <a:pt x="9" y="4"/>
                    <a:pt x="5" y="8"/>
                    <a:pt x="0" y="11"/>
                  </a:cubicBezTo>
                  <a:cubicBezTo>
                    <a:pt x="1" y="16"/>
                    <a:pt x="2" y="21"/>
                    <a:pt x="3"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 name="Google Shape;1202;p29">
              <a:extLst>
                <a:ext uri="{FF2B5EF4-FFF2-40B4-BE49-F238E27FC236}">
                  <a16:creationId xmlns:a16="http://schemas.microsoft.com/office/drawing/2014/main" id="{1B6CA13E-390F-7F87-9D96-5FC75FEC4D61}"/>
                </a:ext>
              </a:extLst>
            </p:cNvPr>
            <p:cNvSpPr/>
            <p:nvPr/>
          </p:nvSpPr>
          <p:spPr>
            <a:xfrm>
              <a:off x="1442165" y="-863495"/>
              <a:ext cx="3600" cy="2160"/>
            </a:xfrm>
            <a:custGeom>
              <a:avLst/>
              <a:gdLst/>
              <a:ahLst/>
              <a:cxnLst/>
              <a:rect l="l" t="t" r="r" b="b"/>
              <a:pathLst>
                <a:path w="10" h="6" extrusionOk="0">
                  <a:moveTo>
                    <a:pt x="5" y="3"/>
                  </a:moveTo>
                  <a:lnTo>
                    <a:pt x="5" y="5"/>
                  </a:lnTo>
                  <a:lnTo>
                    <a:pt x="9" y="2"/>
                  </a:lnTo>
                  <a:lnTo>
                    <a:pt x="0" y="0"/>
                  </a:lnTo>
                  <a:cubicBezTo>
                    <a:pt x="1" y="1"/>
                    <a:pt x="2" y="1"/>
                    <a:pt x="3" y="2"/>
                  </a:cubicBezTo>
                  <a:cubicBezTo>
                    <a:pt x="4" y="3"/>
                    <a:pt x="4" y="3"/>
                    <a:pt x="5"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 name="Google Shape;1203;p29">
              <a:extLst>
                <a:ext uri="{FF2B5EF4-FFF2-40B4-BE49-F238E27FC236}">
                  <a16:creationId xmlns:a16="http://schemas.microsoft.com/office/drawing/2014/main" id="{80405D8B-2893-D798-74C1-438E1BCF419A}"/>
                </a:ext>
              </a:extLst>
            </p:cNvPr>
            <p:cNvSpPr/>
            <p:nvPr/>
          </p:nvSpPr>
          <p:spPr>
            <a:xfrm>
              <a:off x="1440725" y="-869615"/>
              <a:ext cx="10440" cy="7200"/>
            </a:xfrm>
            <a:custGeom>
              <a:avLst/>
              <a:gdLst/>
              <a:ahLst/>
              <a:cxnLst/>
              <a:rect l="l" t="t" r="r" b="b"/>
              <a:pathLst>
                <a:path w="29" h="20" extrusionOk="0">
                  <a:moveTo>
                    <a:pt x="4" y="17"/>
                  </a:moveTo>
                  <a:lnTo>
                    <a:pt x="13" y="19"/>
                  </a:lnTo>
                  <a:cubicBezTo>
                    <a:pt x="15" y="17"/>
                    <a:pt x="17" y="16"/>
                    <a:pt x="18" y="15"/>
                  </a:cubicBezTo>
                  <a:cubicBezTo>
                    <a:pt x="22" y="14"/>
                    <a:pt x="25" y="12"/>
                    <a:pt x="28" y="10"/>
                  </a:cubicBezTo>
                  <a:lnTo>
                    <a:pt x="27" y="5"/>
                  </a:lnTo>
                  <a:cubicBezTo>
                    <a:pt x="27" y="4"/>
                    <a:pt x="27" y="3"/>
                    <a:pt x="26" y="2"/>
                  </a:cubicBezTo>
                  <a:cubicBezTo>
                    <a:pt x="26" y="2"/>
                    <a:pt x="25" y="1"/>
                    <a:pt x="25" y="0"/>
                  </a:cubicBezTo>
                  <a:cubicBezTo>
                    <a:pt x="24" y="0"/>
                    <a:pt x="23" y="0"/>
                    <a:pt x="22" y="0"/>
                  </a:cubicBezTo>
                  <a:cubicBezTo>
                    <a:pt x="15" y="0"/>
                    <a:pt x="7" y="1"/>
                    <a:pt x="0" y="3"/>
                  </a:cubicBezTo>
                  <a:cubicBezTo>
                    <a:pt x="0" y="5"/>
                    <a:pt x="0" y="6"/>
                    <a:pt x="0" y="8"/>
                  </a:cubicBezTo>
                  <a:cubicBezTo>
                    <a:pt x="0" y="10"/>
                    <a:pt x="0" y="12"/>
                    <a:pt x="1" y="14"/>
                  </a:cubicBezTo>
                  <a:cubicBezTo>
                    <a:pt x="2" y="15"/>
                    <a:pt x="3" y="17"/>
                    <a:pt x="4"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 name="Google Shape;1204;p29">
              <a:extLst>
                <a:ext uri="{FF2B5EF4-FFF2-40B4-BE49-F238E27FC236}">
                  <a16:creationId xmlns:a16="http://schemas.microsoft.com/office/drawing/2014/main" id="{2A744087-7569-0161-0D0A-AA2FC22AB8A4}"/>
                </a:ext>
              </a:extLst>
            </p:cNvPr>
            <p:cNvSpPr/>
            <p:nvPr/>
          </p:nvSpPr>
          <p:spPr>
            <a:xfrm>
              <a:off x="1422365" y="-858455"/>
              <a:ext cx="7200" cy="10080"/>
            </a:xfrm>
            <a:custGeom>
              <a:avLst/>
              <a:gdLst/>
              <a:ahLst/>
              <a:cxnLst/>
              <a:rect l="l" t="t" r="r" b="b"/>
              <a:pathLst>
                <a:path w="20" h="28" extrusionOk="0">
                  <a:moveTo>
                    <a:pt x="0" y="6"/>
                  </a:moveTo>
                  <a:cubicBezTo>
                    <a:pt x="2" y="12"/>
                    <a:pt x="5" y="18"/>
                    <a:pt x="7" y="25"/>
                  </a:cubicBezTo>
                  <a:cubicBezTo>
                    <a:pt x="10" y="26"/>
                    <a:pt x="14" y="27"/>
                    <a:pt x="17" y="27"/>
                  </a:cubicBezTo>
                  <a:cubicBezTo>
                    <a:pt x="18" y="27"/>
                    <a:pt x="18" y="27"/>
                    <a:pt x="19" y="27"/>
                  </a:cubicBezTo>
                  <a:cubicBezTo>
                    <a:pt x="15" y="18"/>
                    <a:pt x="12" y="8"/>
                    <a:pt x="8" y="0"/>
                  </a:cubicBezTo>
                  <a:cubicBezTo>
                    <a:pt x="7" y="0"/>
                    <a:pt x="6" y="0"/>
                    <a:pt x="6" y="0"/>
                  </a:cubicBezTo>
                  <a:cubicBezTo>
                    <a:pt x="4" y="2"/>
                    <a:pt x="2" y="4"/>
                    <a:pt x="0"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 name="Google Shape;1205;p29">
              <a:extLst>
                <a:ext uri="{FF2B5EF4-FFF2-40B4-BE49-F238E27FC236}">
                  <a16:creationId xmlns:a16="http://schemas.microsoft.com/office/drawing/2014/main" id="{45BB9D01-14E8-DFD6-F8A8-9C5C9D113D99}"/>
                </a:ext>
              </a:extLst>
            </p:cNvPr>
            <p:cNvSpPr/>
            <p:nvPr/>
          </p:nvSpPr>
          <p:spPr>
            <a:xfrm>
              <a:off x="1422005" y="-856295"/>
              <a:ext cx="3240" cy="7200"/>
            </a:xfrm>
            <a:custGeom>
              <a:avLst/>
              <a:gdLst/>
              <a:ahLst/>
              <a:cxnLst/>
              <a:rect l="l" t="t" r="r" b="b"/>
              <a:pathLst>
                <a:path w="9" h="20" extrusionOk="0">
                  <a:moveTo>
                    <a:pt x="6" y="18"/>
                  </a:moveTo>
                  <a:lnTo>
                    <a:pt x="8" y="19"/>
                  </a:lnTo>
                  <a:cubicBezTo>
                    <a:pt x="6" y="12"/>
                    <a:pt x="4" y="7"/>
                    <a:pt x="1" y="0"/>
                  </a:cubicBezTo>
                  <a:cubicBezTo>
                    <a:pt x="0" y="2"/>
                    <a:pt x="0" y="4"/>
                    <a:pt x="0" y="7"/>
                  </a:cubicBezTo>
                  <a:cubicBezTo>
                    <a:pt x="0" y="9"/>
                    <a:pt x="0" y="11"/>
                    <a:pt x="2" y="13"/>
                  </a:cubicBezTo>
                  <a:cubicBezTo>
                    <a:pt x="3" y="15"/>
                    <a:pt x="4" y="16"/>
                    <a:pt x="6"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 name="Google Shape;1206;p29">
              <a:extLst>
                <a:ext uri="{FF2B5EF4-FFF2-40B4-BE49-F238E27FC236}">
                  <a16:creationId xmlns:a16="http://schemas.microsoft.com/office/drawing/2014/main" id="{3E95AD99-687F-8567-B7CA-72A2E21B3FD9}"/>
                </a:ext>
              </a:extLst>
            </p:cNvPr>
            <p:cNvSpPr/>
            <p:nvPr/>
          </p:nvSpPr>
          <p:spPr>
            <a:xfrm>
              <a:off x="1425245" y="-860255"/>
              <a:ext cx="6120" cy="11880"/>
            </a:xfrm>
            <a:custGeom>
              <a:avLst/>
              <a:gdLst/>
              <a:ahLst/>
              <a:cxnLst/>
              <a:rect l="l" t="t" r="r" b="b"/>
              <a:pathLst>
                <a:path w="17" h="33" extrusionOk="0">
                  <a:moveTo>
                    <a:pt x="16" y="31"/>
                  </a:moveTo>
                  <a:cubicBezTo>
                    <a:pt x="15" y="26"/>
                    <a:pt x="15" y="20"/>
                    <a:pt x="13" y="14"/>
                  </a:cubicBezTo>
                  <a:cubicBezTo>
                    <a:pt x="11" y="8"/>
                    <a:pt x="10" y="5"/>
                    <a:pt x="9" y="0"/>
                  </a:cubicBezTo>
                  <a:cubicBezTo>
                    <a:pt x="8" y="0"/>
                    <a:pt x="7" y="1"/>
                    <a:pt x="6" y="2"/>
                  </a:cubicBezTo>
                  <a:cubicBezTo>
                    <a:pt x="4" y="3"/>
                    <a:pt x="2" y="4"/>
                    <a:pt x="0" y="4"/>
                  </a:cubicBezTo>
                  <a:cubicBezTo>
                    <a:pt x="4" y="13"/>
                    <a:pt x="8" y="22"/>
                    <a:pt x="11" y="32"/>
                  </a:cubicBezTo>
                  <a:lnTo>
                    <a:pt x="16" y="3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 name="Google Shape;1207;p29">
              <a:extLst>
                <a:ext uri="{FF2B5EF4-FFF2-40B4-BE49-F238E27FC236}">
                  <a16:creationId xmlns:a16="http://schemas.microsoft.com/office/drawing/2014/main" id="{4395F930-2696-7E4C-12FF-819FA841F18F}"/>
                </a:ext>
              </a:extLst>
            </p:cNvPr>
            <p:cNvSpPr/>
            <p:nvPr/>
          </p:nvSpPr>
          <p:spPr>
            <a:xfrm>
              <a:off x="2192045" y="-826055"/>
              <a:ext cx="13680" cy="3960"/>
            </a:xfrm>
            <a:custGeom>
              <a:avLst/>
              <a:gdLst/>
              <a:ahLst/>
              <a:cxnLst/>
              <a:rect l="l" t="t" r="r" b="b"/>
              <a:pathLst>
                <a:path w="38" h="11" extrusionOk="0">
                  <a:moveTo>
                    <a:pt x="2" y="10"/>
                  </a:moveTo>
                  <a:lnTo>
                    <a:pt x="35" y="10"/>
                  </a:lnTo>
                  <a:cubicBezTo>
                    <a:pt x="35" y="7"/>
                    <a:pt x="36" y="4"/>
                    <a:pt x="37" y="0"/>
                  </a:cubicBezTo>
                  <a:cubicBezTo>
                    <a:pt x="25" y="0"/>
                    <a:pt x="13" y="0"/>
                    <a:pt x="0" y="0"/>
                  </a:cubicBezTo>
                  <a:cubicBezTo>
                    <a:pt x="1" y="1"/>
                    <a:pt x="1" y="1"/>
                    <a:pt x="1" y="1"/>
                  </a:cubicBezTo>
                  <a:cubicBezTo>
                    <a:pt x="2" y="3"/>
                    <a:pt x="2" y="4"/>
                    <a:pt x="2" y="6"/>
                  </a:cubicBezTo>
                  <a:lnTo>
                    <a:pt x="2" y="7"/>
                  </a:lnTo>
                  <a:cubicBezTo>
                    <a:pt x="2" y="8"/>
                    <a:pt x="2" y="9"/>
                    <a:pt x="2"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 name="Google Shape;1208;p29">
              <a:extLst>
                <a:ext uri="{FF2B5EF4-FFF2-40B4-BE49-F238E27FC236}">
                  <a16:creationId xmlns:a16="http://schemas.microsoft.com/office/drawing/2014/main" id="{6AD27BC3-796D-6C6E-DC38-A59A40CCCAE0}"/>
                </a:ext>
              </a:extLst>
            </p:cNvPr>
            <p:cNvSpPr/>
            <p:nvPr/>
          </p:nvSpPr>
          <p:spPr>
            <a:xfrm>
              <a:off x="2172245" y="-825695"/>
              <a:ext cx="14400" cy="3600"/>
            </a:xfrm>
            <a:custGeom>
              <a:avLst/>
              <a:gdLst/>
              <a:ahLst/>
              <a:cxnLst/>
              <a:rect l="l" t="t" r="r" b="b"/>
              <a:pathLst>
                <a:path w="40" h="10" extrusionOk="0">
                  <a:moveTo>
                    <a:pt x="35" y="9"/>
                  </a:moveTo>
                  <a:cubicBezTo>
                    <a:pt x="36" y="7"/>
                    <a:pt x="36" y="5"/>
                    <a:pt x="37" y="3"/>
                  </a:cubicBezTo>
                  <a:lnTo>
                    <a:pt x="37" y="2"/>
                  </a:lnTo>
                  <a:cubicBezTo>
                    <a:pt x="38" y="1"/>
                    <a:pt x="38" y="0"/>
                    <a:pt x="39" y="0"/>
                  </a:cubicBezTo>
                  <a:cubicBezTo>
                    <a:pt x="26" y="0"/>
                    <a:pt x="12" y="1"/>
                    <a:pt x="0" y="1"/>
                  </a:cubicBezTo>
                  <a:cubicBezTo>
                    <a:pt x="0" y="4"/>
                    <a:pt x="0" y="6"/>
                    <a:pt x="0" y="9"/>
                  </a:cubicBezTo>
                  <a:lnTo>
                    <a:pt x="35"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 name="Google Shape;1209;p29">
              <a:extLst>
                <a:ext uri="{FF2B5EF4-FFF2-40B4-BE49-F238E27FC236}">
                  <a16:creationId xmlns:a16="http://schemas.microsoft.com/office/drawing/2014/main" id="{F3746610-61EF-D3DC-24A7-C67D34FE3A21}"/>
                </a:ext>
              </a:extLst>
            </p:cNvPr>
            <p:cNvSpPr/>
            <p:nvPr/>
          </p:nvSpPr>
          <p:spPr>
            <a:xfrm>
              <a:off x="2213285" y="-824975"/>
              <a:ext cx="10080" cy="2880"/>
            </a:xfrm>
            <a:custGeom>
              <a:avLst/>
              <a:gdLst/>
              <a:ahLst/>
              <a:cxnLst/>
              <a:rect l="l" t="t" r="r" b="b"/>
              <a:pathLst>
                <a:path w="28" h="8" extrusionOk="0">
                  <a:moveTo>
                    <a:pt x="27" y="7"/>
                  </a:moveTo>
                  <a:lnTo>
                    <a:pt x="27" y="5"/>
                  </a:lnTo>
                  <a:cubicBezTo>
                    <a:pt x="23" y="5"/>
                    <a:pt x="19" y="3"/>
                    <a:pt x="14" y="2"/>
                  </a:cubicBezTo>
                  <a:cubicBezTo>
                    <a:pt x="9" y="1"/>
                    <a:pt x="6" y="1"/>
                    <a:pt x="1" y="0"/>
                  </a:cubicBezTo>
                  <a:cubicBezTo>
                    <a:pt x="1" y="2"/>
                    <a:pt x="0" y="5"/>
                    <a:pt x="0" y="7"/>
                  </a:cubicBezTo>
                  <a:lnTo>
                    <a:pt x="27"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 name="Google Shape;1210;p29">
              <a:extLst>
                <a:ext uri="{FF2B5EF4-FFF2-40B4-BE49-F238E27FC236}">
                  <a16:creationId xmlns:a16="http://schemas.microsoft.com/office/drawing/2014/main" id="{78A5A16A-2466-0010-9F6C-18676B31E007}"/>
                </a:ext>
              </a:extLst>
            </p:cNvPr>
            <p:cNvSpPr/>
            <p:nvPr/>
          </p:nvSpPr>
          <p:spPr>
            <a:xfrm>
              <a:off x="1838885" y="-839735"/>
              <a:ext cx="13320" cy="1800"/>
            </a:xfrm>
            <a:custGeom>
              <a:avLst/>
              <a:gdLst/>
              <a:ahLst/>
              <a:cxnLst/>
              <a:rect l="l" t="t" r="r" b="b"/>
              <a:pathLst>
                <a:path w="37" h="5" extrusionOk="0">
                  <a:moveTo>
                    <a:pt x="28" y="0"/>
                  </a:moveTo>
                  <a:cubicBezTo>
                    <a:pt x="19" y="0"/>
                    <a:pt x="9" y="0"/>
                    <a:pt x="0" y="0"/>
                  </a:cubicBezTo>
                  <a:cubicBezTo>
                    <a:pt x="9" y="1"/>
                    <a:pt x="18" y="2"/>
                    <a:pt x="27" y="3"/>
                  </a:cubicBezTo>
                  <a:cubicBezTo>
                    <a:pt x="36" y="4"/>
                    <a:pt x="28" y="1"/>
                    <a:pt x="2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 name="Google Shape;1211;p29">
              <a:extLst>
                <a:ext uri="{FF2B5EF4-FFF2-40B4-BE49-F238E27FC236}">
                  <a16:creationId xmlns:a16="http://schemas.microsoft.com/office/drawing/2014/main" id="{51A4CC7E-78FC-C5CA-6428-342D91B33A11}"/>
                </a:ext>
              </a:extLst>
            </p:cNvPr>
            <p:cNvSpPr/>
            <p:nvPr/>
          </p:nvSpPr>
          <p:spPr>
            <a:xfrm>
              <a:off x="2153885" y="-826415"/>
              <a:ext cx="10800" cy="4320"/>
            </a:xfrm>
            <a:custGeom>
              <a:avLst/>
              <a:gdLst/>
              <a:ahLst/>
              <a:cxnLst/>
              <a:rect l="l" t="t" r="r" b="b"/>
              <a:pathLst>
                <a:path w="30" h="12" extrusionOk="0">
                  <a:moveTo>
                    <a:pt x="3" y="10"/>
                  </a:moveTo>
                  <a:lnTo>
                    <a:pt x="29" y="11"/>
                  </a:lnTo>
                  <a:cubicBezTo>
                    <a:pt x="29" y="9"/>
                    <a:pt x="29" y="7"/>
                    <a:pt x="29" y="6"/>
                  </a:cubicBezTo>
                  <a:cubicBezTo>
                    <a:pt x="29" y="4"/>
                    <a:pt x="29" y="4"/>
                    <a:pt x="29" y="2"/>
                  </a:cubicBezTo>
                  <a:cubicBezTo>
                    <a:pt x="19" y="2"/>
                    <a:pt x="10" y="1"/>
                    <a:pt x="0" y="0"/>
                  </a:cubicBezTo>
                  <a:cubicBezTo>
                    <a:pt x="1" y="0"/>
                    <a:pt x="1" y="1"/>
                    <a:pt x="2" y="3"/>
                  </a:cubicBezTo>
                  <a:cubicBezTo>
                    <a:pt x="2" y="4"/>
                    <a:pt x="4" y="6"/>
                    <a:pt x="4" y="8"/>
                  </a:cubicBezTo>
                  <a:cubicBezTo>
                    <a:pt x="4" y="8"/>
                    <a:pt x="3" y="9"/>
                    <a:pt x="3"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 name="Google Shape;1212;p29">
              <a:extLst>
                <a:ext uri="{FF2B5EF4-FFF2-40B4-BE49-F238E27FC236}">
                  <a16:creationId xmlns:a16="http://schemas.microsoft.com/office/drawing/2014/main" id="{CF74F7FA-E57A-E1A7-783B-4E9EC3AC739F}"/>
                </a:ext>
              </a:extLst>
            </p:cNvPr>
            <p:cNvSpPr/>
            <p:nvPr/>
          </p:nvSpPr>
          <p:spPr>
            <a:xfrm>
              <a:off x="1895405" y="-836855"/>
              <a:ext cx="9360" cy="3600"/>
            </a:xfrm>
            <a:custGeom>
              <a:avLst/>
              <a:gdLst/>
              <a:ahLst/>
              <a:cxnLst/>
              <a:rect l="l" t="t" r="r" b="b"/>
              <a:pathLst>
                <a:path w="26" h="10" extrusionOk="0">
                  <a:moveTo>
                    <a:pt x="21" y="9"/>
                  </a:moveTo>
                  <a:cubicBezTo>
                    <a:pt x="22" y="6"/>
                    <a:pt x="23" y="3"/>
                    <a:pt x="24" y="1"/>
                  </a:cubicBezTo>
                  <a:lnTo>
                    <a:pt x="25" y="0"/>
                  </a:lnTo>
                  <a:lnTo>
                    <a:pt x="1" y="0"/>
                  </a:lnTo>
                  <a:cubicBezTo>
                    <a:pt x="1" y="3"/>
                    <a:pt x="1" y="5"/>
                    <a:pt x="0" y="7"/>
                  </a:cubicBezTo>
                  <a:lnTo>
                    <a:pt x="21"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 name="Google Shape;1213;p29">
              <a:extLst>
                <a:ext uri="{FF2B5EF4-FFF2-40B4-BE49-F238E27FC236}">
                  <a16:creationId xmlns:a16="http://schemas.microsoft.com/office/drawing/2014/main" id="{4E92E29D-E3FD-F336-2EFC-D42ED754EDFA}"/>
                </a:ext>
              </a:extLst>
            </p:cNvPr>
            <p:cNvSpPr/>
            <p:nvPr/>
          </p:nvSpPr>
          <p:spPr>
            <a:xfrm>
              <a:off x="1929245" y="-837575"/>
              <a:ext cx="12600" cy="5040"/>
            </a:xfrm>
            <a:custGeom>
              <a:avLst/>
              <a:gdLst/>
              <a:ahLst/>
              <a:cxnLst/>
              <a:rect l="l" t="t" r="r" b="b"/>
              <a:pathLst>
                <a:path w="35" h="14" extrusionOk="0">
                  <a:moveTo>
                    <a:pt x="0" y="13"/>
                  </a:moveTo>
                  <a:lnTo>
                    <a:pt x="34" y="13"/>
                  </a:lnTo>
                  <a:cubicBezTo>
                    <a:pt x="34" y="8"/>
                    <a:pt x="34" y="4"/>
                    <a:pt x="34" y="0"/>
                  </a:cubicBezTo>
                  <a:lnTo>
                    <a:pt x="1" y="0"/>
                  </a:lnTo>
                  <a:cubicBezTo>
                    <a:pt x="1" y="1"/>
                    <a:pt x="1" y="1"/>
                    <a:pt x="1" y="2"/>
                  </a:cubicBezTo>
                  <a:cubicBezTo>
                    <a:pt x="1" y="2"/>
                    <a:pt x="1" y="3"/>
                    <a:pt x="1" y="4"/>
                  </a:cubicBezTo>
                  <a:cubicBezTo>
                    <a:pt x="1" y="7"/>
                    <a:pt x="1" y="10"/>
                    <a:pt x="0"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 name="Google Shape;1214;p29">
              <a:extLst>
                <a:ext uri="{FF2B5EF4-FFF2-40B4-BE49-F238E27FC236}">
                  <a16:creationId xmlns:a16="http://schemas.microsoft.com/office/drawing/2014/main" id="{E0A3904A-5565-2774-D077-5584F0DAF0AA}"/>
                </a:ext>
              </a:extLst>
            </p:cNvPr>
            <p:cNvSpPr/>
            <p:nvPr/>
          </p:nvSpPr>
          <p:spPr>
            <a:xfrm>
              <a:off x="2163605" y="-836855"/>
              <a:ext cx="48600" cy="2520"/>
            </a:xfrm>
            <a:custGeom>
              <a:avLst/>
              <a:gdLst/>
              <a:ahLst/>
              <a:cxnLst/>
              <a:rect l="l" t="t" r="r" b="b"/>
              <a:pathLst>
                <a:path w="135" h="7" extrusionOk="0">
                  <a:moveTo>
                    <a:pt x="134" y="4"/>
                  </a:moveTo>
                  <a:cubicBezTo>
                    <a:pt x="90" y="0"/>
                    <a:pt x="45" y="4"/>
                    <a:pt x="0" y="4"/>
                  </a:cubicBezTo>
                  <a:lnTo>
                    <a:pt x="6" y="4"/>
                  </a:lnTo>
                  <a:cubicBezTo>
                    <a:pt x="49" y="6"/>
                    <a:pt x="91" y="2"/>
                    <a:pt x="134"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 name="Google Shape;1215;p29">
              <a:extLst>
                <a:ext uri="{FF2B5EF4-FFF2-40B4-BE49-F238E27FC236}">
                  <a16:creationId xmlns:a16="http://schemas.microsoft.com/office/drawing/2014/main" id="{EAC82099-6C2B-4E2F-D62A-886CB56F39C0}"/>
                </a:ext>
              </a:extLst>
            </p:cNvPr>
            <p:cNvSpPr/>
            <p:nvPr/>
          </p:nvSpPr>
          <p:spPr>
            <a:xfrm>
              <a:off x="1909805" y="-837215"/>
              <a:ext cx="15120" cy="4680"/>
            </a:xfrm>
            <a:custGeom>
              <a:avLst/>
              <a:gdLst/>
              <a:ahLst/>
              <a:cxnLst/>
              <a:rect l="l" t="t" r="r" b="b"/>
              <a:pathLst>
                <a:path w="42" h="13" extrusionOk="0">
                  <a:moveTo>
                    <a:pt x="2" y="12"/>
                  </a:moveTo>
                  <a:lnTo>
                    <a:pt x="35" y="12"/>
                  </a:lnTo>
                  <a:cubicBezTo>
                    <a:pt x="36" y="9"/>
                    <a:pt x="37" y="6"/>
                    <a:pt x="39" y="4"/>
                  </a:cubicBezTo>
                  <a:cubicBezTo>
                    <a:pt x="39" y="2"/>
                    <a:pt x="40" y="1"/>
                    <a:pt x="41" y="0"/>
                  </a:cubicBezTo>
                  <a:lnTo>
                    <a:pt x="0" y="0"/>
                  </a:lnTo>
                  <a:cubicBezTo>
                    <a:pt x="1" y="2"/>
                    <a:pt x="2" y="5"/>
                    <a:pt x="2" y="8"/>
                  </a:cubicBezTo>
                  <a:cubicBezTo>
                    <a:pt x="2" y="9"/>
                    <a:pt x="2" y="10"/>
                    <a:pt x="2"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 name="Google Shape;1216;p29">
              <a:extLst>
                <a:ext uri="{FF2B5EF4-FFF2-40B4-BE49-F238E27FC236}">
                  <a16:creationId xmlns:a16="http://schemas.microsoft.com/office/drawing/2014/main" id="{D256F8CC-F139-A900-E57D-AC2C5C5296BA}"/>
                </a:ext>
              </a:extLst>
            </p:cNvPr>
            <p:cNvSpPr/>
            <p:nvPr/>
          </p:nvSpPr>
          <p:spPr>
            <a:xfrm>
              <a:off x="1470245" y="-859175"/>
              <a:ext cx="3600" cy="1800"/>
            </a:xfrm>
            <a:custGeom>
              <a:avLst/>
              <a:gdLst/>
              <a:ahLst/>
              <a:cxnLst/>
              <a:rect l="l" t="t" r="r" b="b"/>
              <a:pathLst>
                <a:path w="10" h="5" extrusionOk="0">
                  <a:moveTo>
                    <a:pt x="9" y="3"/>
                  </a:moveTo>
                  <a:cubicBezTo>
                    <a:pt x="8" y="2"/>
                    <a:pt x="8" y="2"/>
                    <a:pt x="8" y="1"/>
                  </a:cubicBezTo>
                  <a:lnTo>
                    <a:pt x="7" y="0"/>
                  </a:lnTo>
                  <a:lnTo>
                    <a:pt x="0" y="0"/>
                  </a:lnTo>
                  <a:cubicBezTo>
                    <a:pt x="0" y="1"/>
                    <a:pt x="0" y="3"/>
                    <a:pt x="0" y="4"/>
                  </a:cubicBezTo>
                  <a:lnTo>
                    <a:pt x="9"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 name="Google Shape;1217;p29">
              <a:extLst>
                <a:ext uri="{FF2B5EF4-FFF2-40B4-BE49-F238E27FC236}">
                  <a16:creationId xmlns:a16="http://schemas.microsoft.com/office/drawing/2014/main" id="{86C8EFD8-68C9-1427-C228-C5A88D51ADBF}"/>
                </a:ext>
              </a:extLst>
            </p:cNvPr>
            <p:cNvSpPr/>
            <p:nvPr/>
          </p:nvSpPr>
          <p:spPr>
            <a:xfrm>
              <a:off x="1985045" y="-836135"/>
              <a:ext cx="8640" cy="5040"/>
            </a:xfrm>
            <a:custGeom>
              <a:avLst/>
              <a:gdLst/>
              <a:ahLst/>
              <a:cxnLst/>
              <a:rect l="l" t="t" r="r" b="b"/>
              <a:pathLst>
                <a:path w="24" h="14" extrusionOk="0">
                  <a:moveTo>
                    <a:pt x="0" y="12"/>
                  </a:moveTo>
                  <a:lnTo>
                    <a:pt x="23" y="13"/>
                  </a:lnTo>
                  <a:cubicBezTo>
                    <a:pt x="22" y="10"/>
                    <a:pt x="22" y="8"/>
                    <a:pt x="22" y="5"/>
                  </a:cubicBezTo>
                  <a:cubicBezTo>
                    <a:pt x="22" y="4"/>
                    <a:pt x="22" y="3"/>
                    <a:pt x="22" y="2"/>
                  </a:cubicBezTo>
                  <a:lnTo>
                    <a:pt x="0" y="0"/>
                  </a:lnTo>
                  <a:cubicBezTo>
                    <a:pt x="0" y="2"/>
                    <a:pt x="0" y="4"/>
                    <a:pt x="0" y="6"/>
                  </a:cubicBezTo>
                  <a:cubicBezTo>
                    <a:pt x="0" y="8"/>
                    <a:pt x="0" y="10"/>
                    <a:pt x="0"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 name="Google Shape;1218;p29">
              <a:extLst>
                <a:ext uri="{FF2B5EF4-FFF2-40B4-BE49-F238E27FC236}">
                  <a16:creationId xmlns:a16="http://schemas.microsoft.com/office/drawing/2014/main" id="{5B7BFE45-92C0-D51B-7A68-E15AB34B5CC7}"/>
                </a:ext>
              </a:extLst>
            </p:cNvPr>
            <p:cNvSpPr/>
            <p:nvPr/>
          </p:nvSpPr>
          <p:spPr>
            <a:xfrm>
              <a:off x="1947605" y="-837215"/>
              <a:ext cx="12240" cy="5040"/>
            </a:xfrm>
            <a:custGeom>
              <a:avLst/>
              <a:gdLst/>
              <a:ahLst/>
              <a:cxnLst/>
              <a:rect l="l" t="t" r="r" b="b"/>
              <a:pathLst>
                <a:path w="34" h="14" extrusionOk="0">
                  <a:moveTo>
                    <a:pt x="33" y="13"/>
                  </a:moveTo>
                  <a:cubicBezTo>
                    <a:pt x="33" y="9"/>
                    <a:pt x="33" y="5"/>
                    <a:pt x="33" y="0"/>
                  </a:cubicBezTo>
                  <a:lnTo>
                    <a:pt x="0" y="0"/>
                  </a:lnTo>
                  <a:cubicBezTo>
                    <a:pt x="0" y="5"/>
                    <a:pt x="0" y="9"/>
                    <a:pt x="0" y="13"/>
                  </a:cubicBezTo>
                  <a:lnTo>
                    <a:pt x="33"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 name="Google Shape;1219;p29">
              <a:extLst>
                <a:ext uri="{FF2B5EF4-FFF2-40B4-BE49-F238E27FC236}">
                  <a16:creationId xmlns:a16="http://schemas.microsoft.com/office/drawing/2014/main" id="{039AA85C-0B43-CB3F-2197-A0CE11EFA03F}"/>
                </a:ext>
              </a:extLst>
            </p:cNvPr>
            <p:cNvSpPr/>
            <p:nvPr/>
          </p:nvSpPr>
          <p:spPr>
            <a:xfrm>
              <a:off x="1734485" y="-846935"/>
              <a:ext cx="8640" cy="720"/>
            </a:xfrm>
            <a:custGeom>
              <a:avLst/>
              <a:gdLst/>
              <a:ahLst/>
              <a:cxnLst/>
              <a:rect l="l" t="t" r="r" b="b"/>
              <a:pathLst>
                <a:path w="24" h="2" extrusionOk="0">
                  <a:moveTo>
                    <a:pt x="23" y="1"/>
                  </a:moveTo>
                  <a:cubicBezTo>
                    <a:pt x="15" y="1"/>
                    <a:pt x="8" y="1"/>
                    <a:pt x="0" y="0"/>
                  </a:cubicBezTo>
                  <a:lnTo>
                    <a:pt x="0" y="1"/>
                  </a:lnTo>
                  <a:cubicBezTo>
                    <a:pt x="8" y="1"/>
                    <a:pt x="16" y="1"/>
                    <a:pt x="23"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 name="Google Shape;1220;p29">
              <a:extLst>
                <a:ext uri="{FF2B5EF4-FFF2-40B4-BE49-F238E27FC236}">
                  <a16:creationId xmlns:a16="http://schemas.microsoft.com/office/drawing/2014/main" id="{AB2115D3-4FA9-CD5B-A784-D6EE74A52FE6}"/>
                </a:ext>
              </a:extLst>
            </p:cNvPr>
            <p:cNvSpPr/>
            <p:nvPr/>
          </p:nvSpPr>
          <p:spPr>
            <a:xfrm>
              <a:off x="2048765" y="-831455"/>
              <a:ext cx="8640" cy="2520"/>
            </a:xfrm>
            <a:custGeom>
              <a:avLst/>
              <a:gdLst/>
              <a:ahLst/>
              <a:cxnLst/>
              <a:rect l="l" t="t" r="r" b="b"/>
              <a:pathLst>
                <a:path w="24" h="7" extrusionOk="0">
                  <a:moveTo>
                    <a:pt x="22" y="6"/>
                  </a:moveTo>
                  <a:cubicBezTo>
                    <a:pt x="22" y="5"/>
                    <a:pt x="22" y="3"/>
                    <a:pt x="23" y="2"/>
                  </a:cubicBezTo>
                  <a:lnTo>
                    <a:pt x="23" y="1"/>
                  </a:lnTo>
                  <a:lnTo>
                    <a:pt x="1" y="0"/>
                  </a:lnTo>
                  <a:lnTo>
                    <a:pt x="0" y="6"/>
                  </a:lnTo>
                  <a:lnTo>
                    <a:pt x="22"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 name="Google Shape;1221;p29">
              <a:extLst>
                <a:ext uri="{FF2B5EF4-FFF2-40B4-BE49-F238E27FC236}">
                  <a16:creationId xmlns:a16="http://schemas.microsoft.com/office/drawing/2014/main" id="{1F4FEF5D-2B1A-D886-F920-19CF325B26DC}"/>
                </a:ext>
              </a:extLst>
            </p:cNvPr>
            <p:cNvSpPr/>
            <p:nvPr/>
          </p:nvSpPr>
          <p:spPr>
            <a:xfrm>
              <a:off x="2063525" y="-830375"/>
              <a:ext cx="10440" cy="1800"/>
            </a:xfrm>
            <a:custGeom>
              <a:avLst/>
              <a:gdLst/>
              <a:ahLst/>
              <a:cxnLst/>
              <a:rect l="l" t="t" r="r" b="b"/>
              <a:pathLst>
                <a:path w="29" h="5" extrusionOk="0">
                  <a:moveTo>
                    <a:pt x="26" y="3"/>
                  </a:moveTo>
                  <a:lnTo>
                    <a:pt x="26" y="2"/>
                  </a:lnTo>
                  <a:cubicBezTo>
                    <a:pt x="26" y="2"/>
                    <a:pt x="26" y="1"/>
                    <a:pt x="28" y="0"/>
                  </a:cubicBezTo>
                  <a:lnTo>
                    <a:pt x="0" y="0"/>
                  </a:lnTo>
                  <a:cubicBezTo>
                    <a:pt x="0" y="1"/>
                    <a:pt x="1" y="3"/>
                    <a:pt x="1" y="4"/>
                  </a:cubicBezTo>
                  <a:lnTo>
                    <a:pt x="26"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1222;p29">
              <a:extLst>
                <a:ext uri="{FF2B5EF4-FFF2-40B4-BE49-F238E27FC236}">
                  <a16:creationId xmlns:a16="http://schemas.microsoft.com/office/drawing/2014/main" id="{0BBC091F-18AC-FD8B-7D1B-6616B7C8819E}"/>
                </a:ext>
              </a:extLst>
            </p:cNvPr>
            <p:cNvSpPr/>
            <p:nvPr/>
          </p:nvSpPr>
          <p:spPr>
            <a:xfrm>
              <a:off x="1467365" y="-872495"/>
              <a:ext cx="652320" cy="33120"/>
            </a:xfrm>
            <a:custGeom>
              <a:avLst/>
              <a:gdLst/>
              <a:ahLst/>
              <a:cxnLst/>
              <a:rect l="l" t="t" r="r" b="b"/>
              <a:pathLst>
                <a:path w="1812" h="92" extrusionOk="0">
                  <a:moveTo>
                    <a:pt x="135" y="24"/>
                  </a:moveTo>
                  <a:cubicBezTo>
                    <a:pt x="160" y="27"/>
                    <a:pt x="186" y="30"/>
                    <a:pt x="211" y="32"/>
                  </a:cubicBezTo>
                  <a:lnTo>
                    <a:pt x="212" y="31"/>
                  </a:lnTo>
                  <a:cubicBezTo>
                    <a:pt x="214" y="30"/>
                    <a:pt x="216" y="29"/>
                    <a:pt x="219" y="29"/>
                  </a:cubicBezTo>
                  <a:cubicBezTo>
                    <a:pt x="221" y="29"/>
                    <a:pt x="223" y="29"/>
                    <a:pt x="225" y="31"/>
                  </a:cubicBezTo>
                  <a:cubicBezTo>
                    <a:pt x="226" y="31"/>
                    <a:pt x="227" y="32"/>
                    <a:pt x="227" y="33"/>
                  </a:cubicBezTo>
                  <a:lnTo>
                    <a:pt x="253" y="35"/>
                  </a:lnTo>
                  <a:cubicBezTo>
                    <a:pt x="254" y="33"/>
                    <a:pt x="255" y="32"/>
                    <a:pt x="256" y="32"/>
                  </a:cubicBezTo>
                  <a:cubicBezTo>
                    <a:pt x="258" y="31"/>
                    <a:pt x="260" y="30"/>
                    <a:pt x="262" y="30"/>
                  </a:cubicBezTo>
                  <a:cubicBezTo>
                    <a:pt x="264" y="30"/>
                    <a:pt x="265" y="31"/>
                    <a:pt x="267" y="32"/>
                  </a:cubicBezTo>
                  <a:cubicBezTo>
                    <a:pt x="268" y="32"/>
                    <a:pt x="268" y="32"/>
                    <a:pt x="269" y="33"/>
                  </a:cubicBezTo>
                  <a:cubicBezTo>
                    <a:pt x="270" y="33"/>
                    <a:pt x="271" y="34"/>
                    <a:pt x="271" y="35"/>
                  </a:cubicBezTo>
                  <a:cubicBezTo>
                    <a:pt x="285" y="35"/>
                    <a:pt x="299" y="35"/>
                    <a:pt x="313" y="35"/>
                  </a:cubicBezTo>
                  <a:cubicBezTo>
                    <a:pt x="400" y="33"/>
                    <a:pt x="487" y="44"/>
                    <a:pt x="573" y="43"/>
                  </a:cubicBezTo>
                  <a:cubicBezTo>
                    <a:pt x="621" y="43"/>
                    <a:pt x="670" y="40"/>
                    <a:pt x="719" y="40"/>
                  </a:cubicBezTo>
                  <a:cubicBezTo>
                    <a:pt x="721" y="39"/>
                    <a:pt x="722" y="39"/>
                    <a:pt x="724" y="39"/>
                  </a:cubicBezTo>
                  <a:cubicBezTo>
                    <a:pt x="725" y="39"/>
                    <a:pt x="727" y="39"/>
                    <a:pt x="728" y="40"/>
                  </a:cubicBezTo>
                  <a:cubicBezTo>
                    <a:pt x="741" y="40"/>
                    <a:pt x="753" y="40"/>
                    <a:pt x="766" y="41"/>
                  </a:cubicBezTo>
                  <a:cubicBezTo>
                    <a:pt x="766" y="41"/>
                    <a:pt x="766" y="40"/>
                    <a:pt x="766" y="39"/>
                  </a:cubicBezTo>
                  <a:cubicBezTo>
                    <a:pt x="767" y="28"/>
                    <a:pt x="784" y="29"/>
                    <a:pt x="786" y="39"/>
                  </a:cubicBezTo>
                  <a:lnTo>
                    <a:pt x="786" y="41"/>
                  </a:lnTo>
                  <a:cubicBezTo>
                    <a:pt x="797" y="42"/>
                    <a:pt x="809" y="44"/>
                    <a:pt x="820" y="46"/>
                  </a:cubicBezTo>
                  <a:cubicBezTo>
                    <a:pt x="887" y="54"/>
                    <a:pt x="954" y="59"/>
                    <a:pt x="1021" y="59"/>
                  </a:cubicBezTo>
                  <a:cubicBezTo>
                    <a:pt x="1026" y="59"/>
                    <a:pt x="1031" y="59"/>
                    <a:pt x="1037" y="59"/>
                  </a:cubicBezTo>
                  <a:cubicBezTo>
                    <a:pt x="1077" y="60"/>
                    <a:pt x="1118" y="68"/>
                    <a:pt x="1159" y="70"/>
                  </a:cubicBezTo>
                  <a:cubicBezTo>
                    <a:pt x="1213" y="73"/>
                    <a:pt x="1268" y="69"/>
                    <a:pt x="1322" y="69"/>
                  </a:cubicBezTo>
                  <a:cubicBezTo>
                    <a:pt x="1486" y="69"/>
                    <a:pt x="1647" y="91"/>
                    <a:pt x="1811" y="91"/>
                  </a:cubicBezTo>
                  <a:cubicBezTo>
                    <a:pt x="1705" y="79"/>
                    <a:pt x="1598" y="84"/>
                    <a:pt x="1491" y="73"/>
                  </a:cubicBezTo>
                  <a:cubicBezTo>
                    <a:pt x="1396" y="63"/>
                    <a:pt x="1300" y="69"/>
                    <a:pt x="1204" y="62"/>
                  </a:cubicBezTo>
                  <a:cubicBezTo>
                    <a:pt x="1148" y="58"/>
                    <a:pt x="1094" y="46"/>
                    <a:pt x="1038" y="43"/>
                  </a:cubicBezTo>
                  <a:cubicBezTo>
                    <a:pt x="996" y="40"/>
                    <a:pt x="940" y="45"/>
                    <a:pt x="899" y="35"/>
                  </a:cubicBezTo>
                  <a:cubicBezTo>
                    <a:pt x="823" y="17"/>
                    <a:pt x="735" y="21"/>
                    <a:pt x="657" y="21"/>
                  </a:cubicBezTo>
                  <a:cubicBezTo>
                    <a:pt x="556" y="21"/>
                    <a:pt x="458" y="18"/>
                    <a:pt x="358" y="8"/>
                  </a:cubicBezTo>
                  <a:cubicBezTo>
                    <a:pt x="269" y="0"/>
                    <a:pt x="186" y="5"/>
                    <a:pt x="98" y="5"/>
                  </a:cubicBezTo>
                  <a:cubicBezTo>
                    <a:pt x="67" y="5"/>
                    <a:pt x="33" y="2"/>
                    <a:pt x="0" y="5"/>
                  </a:cubicBezTo>
                  <a:cubicBezTo>
                    <a:pt x="43" y="10"/>
                    <a:pt x="85" y="16"/>
                    <a:pt x="128" y="21"/>
                  </a:cubicBezTo>
                  <a:cubicBezTo>
                    <a:pt x="130" y="21"/>
                    <a:pt x="132" y="22"/>
                    <a:pt x="133" y="23"/>
                  </a:cubicBezTo>
                  <a:cubicBezTo>
                    <a:pt x="134" y="23"/>
                    <a:pt x="134" y="24"/>
                    <a:pt x="135" y="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 name="Google Shape;1223;p29">
              <a:extLst>
                <a:ext uri="{FF2B5EF4-FFF2-40B4-BE49-F238E27FC236}">
                  <a16:creationId xmlns:a16="http://schemas.microsoft.com/office/drawing/2014/main" id="{08A96FA9-79ED-518D-F86E-DFA0FA6AA738}"/>
                </a:ext>
              </a:extLst>
            </p:cNvPr>
            <p:cNvSpPr/>
            <p:nvPr/>
          </p:nvSpPr>
          <p:spPr>
            <a:xfrm>
              <a:off x="1437485" y="-855575"/>
              <a:ext cx="9000" cy="9720"/>
            </a:xfrm>
            <a:custGeom>
              <a:avLst/>
              <a:gdLst/>
              <a:ahLst/>
              <a:cxnLst/>
              <a:rect l="l" t="t" r="r" b="b"/>
              <a:pathLst>
                <a:path w="25" h="27" extrusionOk="0">
                  <a:moveTo>
                    <a:pt x="4" y="7"/>
                  </a:moveTo>
                  <a:lnTo>
                    <a:pt x="0" y="9"/>
                  </a:lnTo>
                  <a:cubicBezTo>
                    <a:pt x="2" y="15"/>
                    <a:pt x="3" y="20"/>
                    <a:pt x="4" y="26"/>
                  </a:cubicBezTo>
                  <a:cubicBezTo>
                    <a:pt x="11" y="21"/>
                    <a:pt x="17" y="17"/>
                    <a:pt x="24" y="12"/>
                  </a:cubicBezTo>
                  <a:lnTo>
                    <a:pt x="22" y="0"/>
                  </a:lnTo>
                  <a:cubicBezTo>
                    <a:pt x="17" y="1"/>
                    <a:pt x="12" y="2"/>
                    <a:pt x="7" y="5"/>
                  </a:cubicBezTo>
                  <a:cubicBezTo>
                    <a:pt x="6" y="5"/>
                    <a:pt x="5" y="6"/>
                    <a:pt x="4"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 name="Google Shape;1224;p29">
              <a:extLst>
                <a:ext uri="{FF2B5EF4-FFF2-40B4-BE49-F238E27FC236}">
                  <a16:creationId xmlns:a16="http://schemas.microsoft.com/office/drawing/2014/main" id="{6C0AF42E-2DDC-6365-A84F-F6167E5C1106}"/>
                </a:ext>
              </a:extLst>
            </p:cNvPr>
            <p:cNvSpPr/>
            <p:nvPr/>
          </p:nvSpPr>
          <p:spPr>
            <a:xfrm>
              <a:off x="2001965" y="-835055"/>
              <a:ext cx="12960" cy="4680"/>
            </a:xfrm>
            <a:custGeom>
              <a:avLst/>
              <a:gdLst/>
              <a:ahLst/>
              <a:cxnLst/>
              <a:rect l="l" t="t" r="r" b="b"/>
              <a:pathLst>
                <a:path w="36" h="13" extrusionOk="0">
                  <a:moveTo>
                    <a:pt x="2" y="11"/>
                  </a:moveTo>
                  <a:lnTo>
                    <a:pt x="35" y="12"/>
                  </a:lnTo>
                  <a:cubicBezTo>
                    <a:pt x="35" y="11"/>
                    <a:pt x="35" y="9"/>
                    <a:pt x="35" y="8"/>
                  </a:cubicBezTo>
                  <a:cubicBezTo>
                    <a:pt x="35" y="6"/>
                    <a:pt x="35" y="4"/>
                    <a:pt x="35" y="3"/>
                  </a:cubicBezTo>
                  <a:lnTo>
                    <a:pt x="3" y="0"/>
                  </a:lnTo>
                  <a:cubicBezTo>
                    <a:pt x="3" y="3"/>
                    <a:pt x="2" y="5"/>
                    <a:pt x="1" y="7"/>
                  </a:cubicBezTo>
                  <a:cubicBezTo>
                    <a:pt x="1" y="7"/>
                    <a:pt x="1" y="8"/>
                    <a:pt x="0" y="8"/>
                  </a:cubicBezTo>
                  <a:lnTo>
                    <a:pt x="2"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 name="Google Shape;1225;p29">
              <a:extLst>
                <a:ext uri="{FF2B5EF4-FFF2-40B4-BE49-F238E27FC236}">
                  <a16:creationId xmlns:a16="http://schemas.microsoft.com/office/drawing/2014/main" id="{4D4C2262-2BD7-3128-4B25-C04CDC141A6A}"/>
                </a:ext>
              </a:extLst>
            </p:cNvPr>
            <p:cNvSpPr/>
            <p:nvPr/>
          </p:nvSpPr>
          <p:spPr>
            <a:xfrm>
              <a:off x="1460885" y="-858455"/>
              <a:ext cx="1080" cy="1080"/>
            </a:xfrm>
            <a:custGeom>
              <a:avLst/>
              <a:gdLst/>
              <a:ahLst/>
              <a:cxnLst/>
              <a:rect l="l" t="t" r="r" b="b"/>
              <a:pathLst>
                <a:path w="3" h="3" extrusionOk="0">
                  <a:moveTo>
                    <a:pt x="0" y="2"/>
                  </a:moveTo>
                  <a:lnTo>
                    <a:pt x="2" y="2"/>
                  </a:lnTo>
                  <a:lnTo>
                    <a:pt x="2" y="0"/>
                  </a:lnTo>
                  <a:cubicBezTo>
                    <a:pt x="2" y="0"/>
                    <a:pt x="0" y="1"/>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 name="Google Shape;1226;p29">
              <a:extLst>
                <a:ext uri="{FF2B5EF4-FFF2-40B4-BE49-F238E27FC236}">
                  <a16:creationId xmlns:a16="http://schemas.microsoft.com/office/drawing/2014/main" id="{48FFE3B9-78DC-E388-6A65-4B4C8BFD2232}"/>
                </a:ext>
              </a:extLst>
            </p:cNvPr>
            <p:cNvSpPr/>
            <p:nvPr/>
          </p:nvSpPr>
          <p:spPr>
            <a:xfrm>
              <a:off x="2079005" y="-830375"/>
              <a:ext cx="12600" cy="1440"/>
            </a:xfrm>
            <a:custGeom>
              <a:avLst/>
              <a:gdLst/>
              <a:ahLst/>
              <a:cxnLst/>
              <a:rect l="l" t="t" r="r" b="b"/>
              <a:pathLst>
                <a:path w="35" h="4" extrusionOk="0">
                  <a:moveTo>
                    <a:pt x="1" y="3"/>
                  </a:moveTo>
                  <a:cubicBezTo>
                    <a:pt x="12" y="3"/>
                    <a:pt x="23" y="3"/>
                    <a:pt x="34" y="3"/>
                  </a:cubicBezTo>
                  <a:cubicBezTo>
                    <a:pt x="34" y="3"/>
                    <a:pt x="34" y="1"/>
                    <a:pt x="34" y="0"/>
                  </a:cubicBezTo>
                  <a:lnTo>
                    <a:pt x="0" y="0"/>
                  </a:lnTo>
                  <a:cubicBezTo>
                    <a:pt x="0" y="0"/>
                    <a:pt x="1" y="1"/>
                    <a:pt x="1" y="2"/>
                  </a:cubicBezTo>
                  <a:lnTo>
                    <a:pt x="1"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1227;p29">
              <a:extLst>
                <a:ext uri="{FF2B5EF4-FFF2-40B4-BE49-F238E27FC236}">
                  <a16:creationId xmlns:a16="http://schemas.microsoft.com/office/drawing/2014/main" id="{A3141B77-7C66-7E19-AE62-FCEBFD7A1EF0}"/>
                </a:ext>
              </a:extLst>
            </p:cNvPr>
            <p:cNvSpPr/>
            <p:nvPr/>
          </p:nvSpPr>
          <p:spPr>
            <a:xfrm>
              <a:off x="2024645" y="-832895"/>
              <a:ext cx="16920" cy="3600"/>
            </a:xfrm>
            <a:custGeom>
              <a:avLst/>
              <a:gdLst/>
              <a:ahLst/>
              <a:cxnLst/>
              <a:rect l="l" t="t" r="r" b="b"/>
              <a:pathLst>
                <a:path w="47" h="10" extrusionOk="0">
                  <a:moveTo>
                    <a:pt x="1" y="8"/>
                  </a:moveTo>
                  <a:lnTo>
                    <a:pt x="28" y="9"/>
                  </a:lnTo>
                  <a:lnTo>
                    <a:pt x="44" y="9"/>
                  </a:lnTo>
                  <a:lnTo>
                    <a:pt x="46" y="2"/>
                  </a:lnTo>
                  <a:lnTo>
                    <a:pt x="0" y="0"/>
                  </a:lnTo>
                  <a:cubicBezTo>
                    <a:pt x="1" y="2"/>
                    <a:pt x="1" y="5"/>
                    <a:pt x="1" y="7"/>
                  </a:cubicBezTo>
                  <a:lnTo>
                    <a:pt x="1" y="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1228;p29">
              <a:extLst>
                <a:ext uri="{FF2B5EF4-FFF2-40B4-BE49-F238E27FC236}">
                  <a16:creationId xmlns:a16="http://schemas.microsoft.com/office/drawing/2014/main" id="{BA971D36-11DB-E45A-21EA-425C56DEF270}"/>
                </a:ext>
              </a:extLst>
            </p:cNvPr>
            <p:cNvSpPr/>
            <p:nvPr/>
          </p:nvSpPr>
          <p:spPr>
            <a:xfrm>
              <a:off x="1967045" y="-836855"/>
              <a:ext cx="9720" cy="5040"/>
            </a:xfrm>
            <a:custGeom>
              <a:avLst/>
              <a:gdLst/>
              <a:ahLst/>
              <a:cxnLst/>
              <a:rect l="l" t="t" r="r" b="b"/>
              <a:pathLst>
                <a:path w="27" h="14" extrusionOk="0">
                  <a:moveTo>
                    <a:pt x="26" y="13"/>
                  </a:moveTo>
                  <a:cubicBezTo>
                    <a:pt x="26" y="11"/>
                    <a:pt x="26" y="9"/>
                    <a:pt x="26" y="7"/>
                  </a:cubicBezTo>
                  <a:cubicBezTo>
                    <a:pt x="26" y="5"/>
                    <a:pt x="26" y="3"/>
                    <a:pt x="26" y="1"/>
                  </a:cubicBezTo>
                  <a:lnTo>
                    <a:pt x="0" y="0"/>
                  </a:lnTo>
                  <a:cubicBezTo>
                    <a:pt x="0" y="4"/>
                    <a:pt x="0" y="8"/>
                    <a:pt x="0" y="12"/>
                  </a:cubicBezTo>
                  <a:lnTo>
                    <a:pt x="26"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1229;p29">
              <a:extLst>
                <a:ext uri="{FF2B5EF4-FFF2-40B4-BE49-F238E27FC236}">
                  <a16:creationId xmlns:a16="http://schemas.microsoft.com/office/drawing/2014/main" id="{251AD28F-1CBE-1BC4-0214-09172F1B1EC6}"/>
                </a:ext>
              </a:extLst>
            </p:cNvPr>
            <p:cNvSpPr/>
            <p:nvPr/>
          </p:nvSpPr>
          <p:spPr>
            <a:xfrm>
              <a:off x="2098085" y="-829655"/>
              <a:ext cx="9360" cy="2520"/>
            </a:xfrm>
            <a:custGeom>
              <a:avLst/>
              <a:gdLst/>
              <a:ahLst/>
              <a:cxnLst/>
              <a:rect l="l" t="t" r="r" b="b"/>
              <a:pathLst>
                <a:path w="26" h="7" extrusionOk="0">
                  <a:moveTo>
                    <a:pt x="25" y="6"/>
                  </a:moveTo>
                  <a:cubicBezTo>
                    <a:pt x="25" y="4"/>
                    <a:pt x="25" y="2"/>
                    <a:pt x="25" y="0"/>
                  </a:cubicBezTo>
                  <a:lnTo>
                    <a:pt x="0" y="0"/>
                  </a:lnTo>
                  <a:lnTo>
                    <a:pt x="0" y="4"/>
                  </a:lnTo>
                  <a:lnTo>
                    <a:pt x="25"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1230;p29">
              <a:extLst>
                <a:ext uri="{FF2B5EF4-FFF2-40B4-BE49-F238E27FC236}">
                  <a16:creationId xmlns:a16="http://schemas.microsoft.com/office/drawing/2014/main" id="{1A6618D9-542D-C3A7-FB16-65B5FBF47CF7}"/>
                </a:ext>
              </a:extLst>
            </p:cNvPr>
            <p:cNvSpPr/>
            <p:nvPr/>
          </p:nvSpPr>
          <p:spPr>
            <a:xfrm>
              <a:off x="2115365" y="-829295"/>
              <a:ext cx="9720" cy="4320"/>
            </a:xfrm>
            <a:custGeom>
              <a:avLst/>
              <a:gdLst/>
              <a:ahLst/>
              <a:cxnLst/>
              <a:rect l="l" t="t" r="r" b="b"/>
              <a:pathLst>
                <a:path w="27" h="12" extrusionOk="0">
                  <a:moveTo>
                    <a:pt x="24" y="11"/>
                  </a:moveTo>
                  <a:cubicBezTo>
                    <a:pt x="24" y="7"/>
                    <a:pt x="25" y="4"/>
                    <a:pt x="26" y="0"/>
                  </a:cubicBezTo>
                  <a:lnTo>
                    <a:pt x="21" y="0"/>
                  </a:lnTo>
                  <a:lnTo>
                    <a:pt x="1" y="0"/>
                  </a:lnTo>
                  <a:lnTo>
                    <a:pt x="0" y="9"/>
                  </a:lnTo>
                  <a:lnTo>
                    <a:pt x="24"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1231;p29">
              <a:extLst>
                <a:ext uri="{FF2B5EF4-FFF2-40B4-BE49-F238E27FC236}">
                  <a16:creationId xmlns:a16="http://schemas.microsoft.com/office/drawing/2014/main" id="{6A958ACC-8BC3-7C23-7F97-8AE23607DD57}"/>
                </a:ext>
              </a:extLst>
            </p:cNvPr>
            <p:cNvSpPr/>
            <p:nvPr/>
          </p:nvSpPr>
          <p:spPr>
            <a:xfrm>
              <a:off x="1876325" y="-837215"/>
              <a:ext cx="10800" cy="2520"/>
            </a:xfrm>
            <a:custGeom>
              <a:avLst/>
              <a:gdLst/>
              <a:ahLst/>
              <a:cxnLst/>
              <a:rect l="l" t="t" r="r" b="b"/>
              <a:pathLst>
                <a:path w="30" h="7" extrusionOk="0">
                  <a:moveTo>
                    <a:pt x="4" y="4"/>
                  </a:moveTo>
                  <a:cubicBezTo>
                    <a:pt x="12" y="5"/>
                    <a:pt x="21" y="6"/>
                    <a:pt x="29" y="6"/>
                  </a:cubicBezTo>
                  <a:cubicBezTo>
                    <a:pt x="29" y="5"/>
                    <a:pt x="29" y="3"/>
                    <a:pt x="29" y="1"/>
                  </a:cubicBezTo>
                  <a:lnTo>
                    <a:pt x="0" y="0"/>
                  </a:lnTo>
                  <a:cubicBezTo>
                    <a:pt x="0" y="1"/>
                    <a:pt x="0" y="2"/>
                    <a:pt x="0" y="3"/>
                  </a:cubicBezTo>
                  <a:lnTo>
                    <a:pt x="4"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 name="Google Shape;1232;p29">
              <a:extLst>
                <a:ext uri="{FF2B5EF4-FFF2-40B4-BE49-F238E27FC236}">
                  <a16:creationId xmlns:a16="http://schemas.microsoft.com/office/drawing/2014/main" id="{77BF4BA7-C54A-AA24-DEB5-A40B415B388F}"/>
                </a:ext>
              </a:extLst>
            </p:cNvPr>
            <p:cNvSpPr/>
            <p:nvPr/>
          </p:nvSpPr>
          <p:spPr>
            <a:xfrm>
              <a:off x="2131925" y="-828575"/>
              <a:ext cx="17640" cy="5760"/>
            </a:xfrm>
            <a:custGeom>
              <a:avLst/>
              <a:gdLst/>
              <a:ahLst/>
              <a:cxnLst/>
              <a:rect l="l" t="t" r="r" b="b"/>
              <a:pathLst>
                <a:path w="49" h="16" extrusionOk="0">
                  <a:moveTo>
                    <a:pt x="19" y="14"/>
                  </a:moveTo>
                  <a:cubicBezTo>
                    <a:pt x="27" y="14"/>
                    <a:pt x="35" y="14"/>
                    <a:pt x="43" y="15"/>
                  </a:cubicBezTo>
                  <a:cubicBezTo>
                    <a:pt x="43" y="14"/>
                    <a:pt x="43" y="12"/>
                    <a:pt x="43" y="11"/>
                  </a:cubicBezTo>
                  <a:cubicBezTo>
                    <a:pt x="44" y="10"/>
                    <a:pt x="45" y="9"/>
                    <a:pt x="45" y="8"/>
                  </a:cubicBezTo>
                  <a:cubicBezTo>
                    <a:pt x="46" y="6"/>
                    <a:pt x="47" y="5"/>
                    <a:pt x="48" y="4"/>
                  </a:cubicBezTo>
                  <a:cubicBezTo>
                    <a:pt x="33" y="3"/>
                    <a:pt x="19" y="1"/>
                    <a:pt x="4" y="0"/>
                  </a:cubicBezTo>
                  <a:cubicBezTo>
                    <a:pt x="2" y="4"/>
                    <a:pt x="1" y="8"/>
                    <a:pt x="0" y="12"/>
                  </a:cubicBezTo>
                  <a:lnTo>
                    <a:pt x="19"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 name="Google Shape;1233;p29">
              <a:extLst>
                <a:ext uri="{FF2B5EF4-FFF2-40B4-BE49-F238E27FC236}">
                  <a16:creationId xmlns:a16="http://schemas.microsoft.com/office/drawing/2014/main" id="{34E860FE-B859-0A0C-90B1-A17AE7C70E4C}"/>
                </a:ext>
              </a:extLst>
            </p:cNvPr>
            <p:cNvSpPr/>
            <p:nvPr/>
          </p:nvSpPr>
          <p:spPr>
            <a:xfrm>
              <a:off x="1855445" y="-839015"/>
              <a:ext cx="10800" cy="2160"/>
            </a:xfrm>
            <a:custGeom>
              <a:avLst/>
              <a:gdLst/>
              <a:ahLst/>
              <a:cxnLst/>
              <a:rect l="l" t="t" r="r" b="b"/>
              <a:pathLst>
                <a:path w="30" h="6" extrusionOk="0">
                  <a:moveTo>
                    <a:pt x="29" y="5"/>
                  </a:moveTo>
                  <a:cubicBezTo>
                    <a:pt x="29" y="5"/>
                    <a:pt x="29" y="3"/>
                    <a:pt x="29" y="2"/>
                  </a:cubicBezTo>
                  <a:lnTo>
                    <a:pt x="15" y="1"/>
                  </a:lnTo>
                  <a:lnTo>
                    <a:pt x="0" y="0"/>
                  </a:lnTo>
                  <a:cubicBezTo>
                    <a:pt x="0" y="0"/>
                    <a:pt x="0" y="2"/>
                    <a:pt x="0" y="3"/>
                  </a:cubicBezTo>
                  <a:lnTo>
                    <a:pt x="29"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 name="Google Shape;1234;p29">
              <a:extLst>
                <a:ext uri="{FF2B5EF4-FFF2-40B4-BE49-F238E27FC236}">
                  <a16:creationId xmlns:a16="http://schemas.microsoft.com/office/drawing/2014/main" id="{234923A8-D815-34AF-A986-3A85E0ACA611}"/>
                </a:ext>
              </a:extLst>
            </p:cNvPr>
            <p:cNvSpPr/>
            <p:nvPr/>
          </p:nvSpPr>
          <p:spPr>
            <a:xfrm>
              <a:off x="1465925" y="-870695"/>
              <a:ext cx="48240" cy="13320"/>
            </a:xfrm>
            <a:custGeom>
              <a:avLst/>
              <a:gdLst/>
              <a:ahLst/>
              <a:cxnLst/>
              <a:rect l="l" t="t" r="r" b="b"/>
              <a:pathLst>
                <a:path w="134" h="37" extrusionOk="0">
                  <a:moveTo>
                    <a:pt x="2" y="4"/>
                  </a:moveTo>
                  <a:cubicBezTo>
                    <a:pt x="4" y="6"/>
                    <a:pt x="5" y="7"/>
                    <a:pt x="6" y="9"/>
                  </a:cubicBezTo>
                  <a:cubicBezTo>
                    <a:pt x="9" y="15"/>
                    <a:pt x="11" y="22"/>
                    <a:pt x="12" y="29"/>
                  </a:cubicBezTo>
                  <a:cubicBezTo>
                    <a:pt x="13" y="36"/>
                    <a:pt x="12" y="30"/>
                    <a:pt x="12" y="31"/>
                  </a:cubicBezTo>
                  <a:lnTo>
                    <a:pt x="19" y="31"/>
                  </a:lnTo>
                  <a:cubicBezTo>
                    <a:pt x="18" y="29"/>
                    <a:pt x="18" y="28"/>
                    <a:pt x="18" y="26"/>
                  </a:cubicBezTo>
                  <a:cubicBezTo>
                    <a:pt x="18" y="24"/>
                    <a:pt x="19" y="22"/>
                    <a:pt x="20" y="20"/>
                  </a:cubicBezTo>
                  <a:cubicBezTo>
                    <a:pt x="21" y="19"/>
                    <a:pt x="22" y="18"/>
                    <a:pt x="23" y="17"/>
                  </a:cubicBezTo>
                  <a:cubicBezTo>
                    <a:pt x="36" y="7"/>
                    <a:pt x="43" y="21"/>
                    <a:pt x="46" y="34"/>
                  </a:cubicBezTo>
                  <a:lnTo>
                    <a:pt x="60" y="34"/>
                  </a:lnTo>
                  <a:cubicBezTo>
                    <a:pt x="80" y="34"/>
                    <a:pt x="100" y="34"/>
                    <a:pt x="120" y="34"/>
                  </a:cubicBezTo>
                  <a:cubicBezTo>
                    <a:pt x="120" y="33"/>
                    <a:pt x="120" y="32"/>
                    <a:pt x="120" y="30"/>
                  </a:cubicBezTo>
                  <a:lnTo>
                    <a:pt x="120" y="29"/>
                  </a:lnTo>
                  <a:cubicBezTo>
                    <a:pt x="120" y="27"/>
                    <a:pt x="121" y="24"/>
                    <a:pt x="122" y="22"/>
                  </a:cubicBezTo>
                  <a:cubicBezTo>
                    <a:pt x="123" y="20"/>
                    <a:pt x="125" y="19"/>
                    <a:pt x="127" y="17"/>
                  </a:cubicBezTo>
                  <a:cubicBezTo>
                    <a:pt x="129" y="16"/>
                    <a:pt x="131" y="16"/>
                    <a:pt x="133" y="16"/>
                  </a:cubicBezTo>
                  <a:cubicBezTo>
                    <a:pt x="90" y="10"/>
                    <a:pt x="48" y="4"/>
                    <a:pt x="5" y="0"/>
                  </a:cubicBezTo>
                  <a:lnTo>
                    <a:pt x="0" y="0"/>
                  </a:lnTo>
                  <a:cubicBezTo>
                    <a:pt x="1" y="0"/>
                    <a:pt x="1" y="0"/>
                    <a:pt x="1" y="1"/>
                  </a:cubicBezTo>
                  <a:cubicBezTo>
                    <a:pt x="2" y="2"/>
                    <a:pt x="2" y="3"/>
                    <a:pt x="2"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 name="Google Shape;1235;p29">
              <a:extLst>
                <a:ext uri="{FF2B5EF4-FFF2-40B4-BE49-F238E27FC236}">
                  <a16:creationId xmlns:a16="http://schemas.microsoft.com/office/drawing/2014/main" id="{9623B31A-0EA3-BEF0-D787-4AB6985B185C}"/>
                </a:ext>
              </a:extLst>
            </p:cNvPr>
            <p:cNvSpPr/>
            <p:nvPr/>
          </p:nvSpPr>
          <p:spPr>
            <a:xfrm>
              <a:off x="1459085" y="-868895"/>
              <a:ext cx="1800" cy="720"/>
            </a:xfrm>
            <a:custGeom>
              <a:avLst/>
              <a:gdLst/>
              <a:ahLst/>
              <a:cxnLst/>
              <a:rect l="l" t="t" r="r" b="b"/>
              <a:pathLst>
                <a:path w="5" h="2" extrusionOk="0">
                  <a:moveTo>
                    <a:pt x="4" y="0"/>
                  </a:moveTo>
                  <a:lnTo>
                    <a:pt x="0" y="0"/>
                  </a:lnTo>
                  <a:lnTo>
                    <a:pt x="3" y="1"/>
                  </a:lnTo>
                  <a:lnTo>
                    <a:pt x="3" y="1"/>
                  </a:lnTo>
                  <a:lnTo>
                    <a:pt x="4" y="0"/>
                  </a:lnTo>
                </a:path>
              </a:pathLst>
            </a:custGeom>
            <a:solidFill>
              <a:schemeClr val="dk1"/>
            </a:solidFill>
            <a:ln>
              <a:noFill/>
            </a:ln>
          </p:spPr>
        </p:sp>
        <p:sp>
          <p:nvSpPr>
            <p:cNvPr id="1236" name="Google Shape;1236;p29">
              <a:extLst>
                <a:ext uri="{FF2B5EF4-FFF2-40B4-BE49-F238E27FC236}">
                  <a16:creationId xmlns:a16="http://schemas.microsoft.com/office/drawing/2014/main" id="{64D1EFDC-9C85-A08B-FFD2-DB663BBEE375}"/>
                </a:ext>
              </a:extLst>
            </p:cNvPr>
            <p:cNvSpPr/>
            <p:nvPr/>
          </p:nvSpPr>
          <p:spPr>
            <a:xfrm>
              <a:off x="1515965" y="-864215"/>
              <a:ext cx="28080" cy="6840"/>
            </a:xfrm>
            <a:custGeom>
              <a:avLst/>
              <a:gdLst/>
              <a:ahLst/>
              <a:cxnLst/>
              <a:rect l="l" t="t" r="r" b="b"/>
              <a:pathLst>
                <a:path w="78" h="19" extrusionOk="0">
                  <a:moveTo>
                    <a:pt x="9" y="15"/>
                  </a:moveTo>
                  <a:cubicBezTo>
                    <a:pt x="9" y="15"/>
                    <a:pt x="9" y="17"/>
                    <a:pt x="9" y="18"/>
                  </a:cubicBezTo>
                  <a:lnTo>
                    <a:pt x="59" y="18"/>
                  </a:lnTo>
                  <a:lnTo>
                    <a:pt x="71" y="18"/>
                  </a:lnTo>
                  <a:cubicBezTo>
                    <a:pt x="71" y="16"/>
                    <a:pt x="72" y="14"/>
                    <a:pt x="73" y="13"/>
                  </a:cubicBezTo>
                  <a:cubicBezTo>
                    <a:pt x="74" y="11"/>
                    <a:pt x="75" y="9"/>
                    <a:pt x="77" y="8"/>
                  </a:cubicBezTo>
                  <a:cubicBezTo>
                    <a:pt x="51" y="6"/>
                    <a:pt x="26" y="3"/>
                    <a:pt x="0" y="0"/>
                  </a:cubicBezTo>
                  <a:cubicBezTo>
                    <a:pt x="1" y="1"/>
                    <a:pt x="2" y="1"/>
                    <a:pt x="2" y="1"/>
                  </a:cubicBezTo>
                  <a:cubicBezTo>
                    <a:pt x="4" y="2"/>
                    <a:pt x="6" y="4"/>
                    <a:pt x="7" y="6"/>
                  </a:cubicBezTo>
                  <a:cubicBezTo>
                    <a:pt x="8" y="8"/>
                    <a:pt x="9" y="11"/>
                    <a:pt x="9" y="13"/>
                  </a:cubicBezTo>
                  <a:cubicBezTo>
                    <a:pt x="9" y="14"/>
                    <a:pt x="9" y="14"/>
                    <a:pt x="9"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 name="Google Shape;1237;p29">
              <a:extLst>
                <a:ext uri="{FF2B5EF4-FFF2-40B4-BE49-F238E27FC236}">
                  <a16:creationId xmlns:a16="http://schemas.microsoft.com/office/drawing/2014/main" id="{4632A190-6BE2-5931-3CB6-E6E52462591B}"/>
                </a:ext>
              </a:extLst>
            </p:cNvPr>
            <p:cNvSpPr/>
            <p:nvPr/>
          </p:nvSpPr>
          <p:spPr>
            <a:xfrm>
              <a:off x="1750325" y="-857375"/>
              <a:ext cx="492480" cy="34560"/>
            </a:xfrm>
            <a:custGeom>
              <a:avLst/>
              <a:gdLst/>
              <a:ahLst/>
              <a:cxnLst/>
              <a:rect l="l" t="t" r="r" b="b"/>
              <a:pathLst>
                <a:path w="1368" h="96" extrusionOk="0">
                  <a:moveTo>
                    <a:pt x="373" y="29"/>
                  </a:moveTo>
                  <a:cubicBezTo>
                    <a:pt x="332" y="27"/>
                    <a:pt x="292" y="19"/>
                    <a:pt x="251" y="17"/>
                  </a:cubicBezTo>
                  <a:cubicBezTo>
                    <a:pt x="246" y="17"/>
                    <a:pt x="240" y="18"/>
                    <a:pt x="235" y="18"/>
                  </a:cubicBezTo>
                  <a:cubicBezTo>
                    <a:pt x="168" y="18"/>
                    <a:pt x="101" y="13"/>
                    <a:pt x="34" y="4"/>
                  </a:cubicBezTo>
                  <a:cubicBezTo>
                    <a:pt x="23" y="2"/>
                    <a:pt x="11" y="1"/>
                    <a:pt x="0" y="0"/>
                  </a:cubicBezTo>
                  <a:cubicBezTo>
                    <a:pt x="0" y="11"/>
                    <a:pt x="1" y="21"/>
                    <a:pt x="1" y="32"/>
                  </a:cubicBezTo>
                  <a:lnTo>
                    <a:pt x="4" y="32"/>
                  </a:lnTo>
                  <a:lnTo>
                    <a:pt x="25" y="33"/>
                  </a:lnTo>
                  <a:cubicBezTo>
                    <a:pt x="26" y="29"/>
                    <a:pt x="28" y="25"/>
                    <a:pt x="30" y="21"/>
                  </a:cubicBezTo>
                  <a:cubicBezTo>
                    <a:pt x="31" y="20"/>
                    <a:pt x="32" y="18"/>
                    <a:pt x="34" y="17"/>
                  </a:cubicBezTo>
                  <a:cubicBezTo>
                    <a:pt x="35" y="16"/>
                    <a:pt x="37" y="16"/>
                    <a:pt x="39" y="16"/>
                  </a:cubicBezTo>
                  <a:cubicBezTo>
                    <a:pt x="41" y="16"/>
                    <a:pt x="42" y="16"/>
                    <a:pt x="44" y="17"/>
                  </a:cubicBezTo>
                  <a:cubicBezTo>
                    <a:pt x="46" y="18"/>
                    <a:pt x="47" y="20"/>
                    <a:pt x="48" y="21"/>
                  </a:cubicBezTo>
                  <a:cubicBezTo>
                    <a:pt x="49" y="22"/>
                    <a:pt x="49" y="24"/>
                    <a:pt x="49" y="25"/>
                  </a:cubicBezTo>
                  <a:cubicBezTo>
                    <a:pt x="49" y="29"/>
                    <a:pt x="49" y="32"/>
                    <a:pt x="49" y="35"/>
                  </a:cubicBezTo>
                  <a:cubicBezTo>
                    <a:pt x="60" y="35"/>
                    <a:pt x="69" y="37"/>
                    <a:pt x="80" y="37"/>
                  </a:cubicBezTo>
                  <a:cubicBezTo>
                    <a:pt x="91" y="36"/>
                    <a:pt x="103" y="36"/>
                    <a:pt x="114" y="36"/>
                  </a:cubicBezTo>
                  <a:cubicBezTo>
                    <a:pt x="149" y="36"/>
                    <a:pt x="183" y="39"/>
                    <a:pt x="218" y="43"/>
                  </a:cubicBezTo>
                  <a:lnTo>
                    <a:pt x="223" y="43"/>
                  </a:lnTo>
                  <a:cubicBezTo>
                    <a:pt x="223" y="42"/>
                    <a:pt x="223" y="41"/>
                    <a:pt x="225" y="40"/>
                  </a:cubicBezTo>
                  <a:cubicBezTo>
                    <a:pt x="225" y="39"/>
                    <a:pt x="226" y="39"/>
                    <a:pt x="227" y="38"/>
                  </a:cubicBezTo>
                  <a:cubicBezTo>
                    <a:pt x="228" y="38"/>
                    <a:pt x="229" y="38"/>
                    <a:pt x="230" y="38"/>
                  </a:cubicBezTo>
                  <a:cubicBezTo>
                    <a:pt x="231" y="38"/>
                    <a:pt x="231" y="38"/>
                    <a:pt x="232" y="38"/>
                  </a:cubicBezTo>
                  <a:cubicBezTo>
                    <a:pt x="233" y="39"/>
                    <a:pt x="234" y="39"/>
                    <a:pt x="234" y="40"/>
                  </a:cubicBezTo>
                  <a:cubicBezTo>
                    <a:pt x="235" y="42"/>
                    <a:pt x="236" y="44"/>
                    <a:pt x="237" y="46"/>
                  </a:cubicBezTo>
                  <a:lnTo>
                    <a:pt x="245" y="47"/>
                  </a:lnTo>
                  <a:cubicBezTo>
                    <a:pt x="254" y="47"/>
                    <a:pt x="264" y="47"/>
                    <a:pt x="273" y="47"/>
                  </a:cubicBezTo>
                  <a:cubicBezTo>
                    <a:pt x="273" y="46"/>
                    <a:pt x="274" y="44"/>
                    <a:pt x="274" y="43"/>
                  </a:cubicBezTo>
                  <a:lnTo>
                    <a:pt x="274" y="42"/>
                  </a:lnTo>
                  <a:cubicBezTo>
                    <a:pt x="275" y="41"/>
                    <a:pt x="276" y="40"/>
                    <a:pt x="278" y="39"/>
                  </a:cubicBezTo>
                  <a:cubicBezTo>
                    <a:pt x="280" y="38"/>
                    <a:pt x="280" y="38"/>
                    <a:pt x="282" y="38"/>
                  </a:cubicBezTo>
                  <a:cubicBezTo>
                    <a:pt x="283" y="38"/>
                    <a:pt x="285" y="38"/>
                    <a:pt x="286" y="39"/>
                  </a:cubicBezTo>
                  <a:cubicBezTo>
                    <a:pt x="287" y="40"/>
                    <a:pt x="288" y="41"/>
                    <a:pt x="289" y="42"/>
                  </a:cubicBezTo>
                  <a:cubicBezTo>
                    <a:pt x="289" y="43"/>
                    <a:pt x="289" y="43"/>
                    <a:pt x="290" y="44"/>
                  </a:cubicBezTo>
                  <a:cubicBezTo>
                    <a:pt x="290" y="45"/>
                    <a:pt x="291" y="47"/>
                    <a:pt x="291" y="49"/>
                  </a:cubicBezTo>
                  <a:lnTo>
                    <a:pt x="306" y="50"/>
                  </a:lnTo>
                  <a:lnTo>
                    <a:pt x="320" y="51"/>
                  </a:lnTo>
                  <a:cubicBezTo>
                    <a:pt x="321" y="45"/>
                    <a:pt x="323" y="39"/>
                    <a:pt x="326" y="34"/>
                  </a:cubicBezTo>
                  <a:cubicBezTo>
                    <a:pt x="326" y="33"/>
                    <a:pt x="327" y="32"/>
                    <a:pt x="328" y="31"/>
                  </a:cubicBezTo>
                  <a:cubicBezTo>
                    <a:pt x="330" y="27"/>
                    <a:pt x="336" y="25"/>
                    <a:pt x="339" y="29"/>
                  </a:cubicBezTo>
                  <a:cubicBezTo>
                    <a:pt x="340" y="31"/>
                    <a:pt x="341" y="32"/>
                    <a:pt x="342" y="33"/>
                  </a:cubicBezTo>
                  <a:cubicBezTo>
                    <a:pt x="345" y="39"/>
                    <a:pt x="347" y="46"/>
                    <a:pt x="348" y="54"/>
                  </a:cubicBezTo>
                  <a:lnTo>
                    <a:pt x="378" y="55"/>
                  </a:lnTo>
                  <a:cubicBezTo>
                    <a:pt x="378" y="53"/>
                    <a:pt x="378" y="51"/>
                    <a:pt x="378" y="49"/>
                  </a:cubicBezTo>
                  <a:cubicBezTo>
                    <a:pt x="376" y="32"/>
                    <a:pt x="406" y="32"/>
                    <a:pt x="404" y="49"/>
                  </a:cubicBezTo>
                  <a:cubicBezTo>
                    <a:pt x="404" y="51"/>
                    <a:pt x="404" y="53"/>
                    <a:pt x="404" y="55"/>
                  </a:cubicBezTo>
                  <a:lnTo>
                    <a:pt x="428" y="55"/>
                  </a:lnTo>
                  <a:cubicBezTo>
                    <a:pt x="429" y="53"/>
                    <a:pt x="431" y="51"/>
                    <a:pt x="433" y="49"/>
                  </a:cubicBezTo>
                  <a:cubicBezTo>
                    <a:pt x="434" y="49"/>
                    <a:pt x="435" y="49"/>
                    <a:pt x="436" y="49"/>
                  </a:cubicBezTo>
                  <a:cubicBezTo>
                    <a:pt x="437" y="49"/>
                    <a:pt x="438" y="49"/>
                    <a:pt x="439" y="49"/>
                  </a:cubicBezTo>
                  <a:cubicBezTo>
                    <a:pt x="440" y="51"/>
                    <a:pt x="442" y="52"/>
                    <a:pt x="443" y="54"/>
                  </a:cubicBezTo>
                  <a:lnTo>
                    <a:pt x="484" y="54"/>
                  </a:lnTo>
                  <a:cubicBezTo>
                    <a:pt x="485" y="53"/>
                    <a:pt x="486" y="52"/>
                    <a:pt x="487" y="50"/>
                  </a:cubicBezTo>
                  <a:lnTo>
                    <a:pt x="488" y="49"/>
                  </a:lnTo>
                  <a:cubicBezTo>
                    <a:pt x="489" y="48"/>
                    <a:pt x="490" y="48"/>
                    <a:pt x="492" y="48"/>
                  </a:cubicBezTo>
                  <a:cubicBezTo>
                    <a:pt x="493" y="48"/>
                    <a:pt x="494" y="48"/>
                    <a:pt x="495" y="49"/>
                  </a:cubicBezTo>
                  <a:cubicBezTo>
                    <a:pt x="496" y="50"/>
                    <a:pt x="497" y="51"/>
                    <a:pt x="498" y="52"/>
                  </a:cubicBezTo>
                  <a:cubicBezTo>
                    <a:pt x="498" y="52"/>
                    <a:pt x="498" y="53"/>
                    <a:pt x="498" y="54"/>
                  </a:cubicBezTo>
                  <a:lnTo>
                    <a:pt x="531" y="54"/>
                  </a:lnTo>
                  <a:cubicBezTo>
                    <a:pt x="531" y="54"/>
                    <a:pt x="531" y="53"/>
                    <a:pt x="531" y="52"/>
                  </a:cubicBezTo>
                  <a:cubicBezTo>
                    <a:pt x="531" y="51"/>
                    <a:pt x="532" y="49"/>
                    <a:pt x="532" y="48"/>
                  </a:cubicBezTo>
                  <a:cubicBezTo>
                    <a:pt x="533" y="47"/>
                    <a:pt x="534" y="46"/>
                    <a:pt x="536" y="45"/>
                  </a:cubicBezTo>
                  <a:cubicBezTo>
                    <a:pt x="537" y="44"/>
                    <a:pt x="538" y="44"/>
                    <a:pt x="540" y="44"/>
                  </a:cubicBezTo>
                  <a:cubicBezTo>
                    <a:pt x="541" y="44"/>
                    <a:pt x="542" y="44"/>
                    <a:pt x="544" y="45"/>
                  </a:cubicBezTo>
                  <a:cubicBezTo>
                    <a:pt x="545" y="46"/>
                    <a:pt x="547" y="47"/>
                    <a:pt x="547" y="48"/>
                  </a:cubicBezTo>
                  <a:cubicBezTo>
                    <a:pt x="548" y="49"/>
                    <a:pt x="549" y="51"/>
                    <a:pt x="549" y="52"/>
                  </a:cubicBezTo>
                  <a:cubicBezTo>
                    <a:pt x="549" y="54"/>
                    <a:pt x="549" y="54"/>
                    <a:pt x="549" y="54"/>
                  </a:cubicBezTo>
                  <a:lnTo>
                    <a:pt x="582" y="54"/>
                  </a:lnTo>
                  <a:cubicBezTo>
                    <a:pt x="582" y="50"/>
                    <a:pt x="582" y="46"/>
                    <a:pt x="582" y="42"/>
                  </a:cubicBezTo>
                  <a:cubicBezTo>
                    <a:pt x="583" y="31"/>
                    <a:pt x="600" y="32"/>
                    <a:pt x="601" y="42"/>
                  </a:cubicBezTo>
                  <a:cubicBezTo>
                    <a:pt x="601" y="46"/>
                    <a:pt x="601" y="50"/>
                    <a:pt x="601" y="54"/>
                  </a:cubicBezTo>
                  <a:lnTo>
                    <a:pt x="627" y="55"/>
                  </a:lnTo>
                  <a:cubicBezTo>
                    <a:pt x="628" y="49"/>
                    <a:pt x="629" y="44"/>
                    <a:pt x="632" y="39"/>
                  </a:cubicBezTo>
                  <a:cubicBezTo>
                    <a:pt x="633" y="38"/>
                    <a:pt x="634" y="37"/>
                    <a:pt x="634" y="36"/>
                  </a:cubicBezTo>
                  <a:cubicBezTo>
                    <a:pt x="635" y="35"/>
                    <a:pt x="635" y="34"/>
                    <a:pt x="636" y="34"/>
                  </a:cubicBezTo>
                  <a:cubicBezTo>
                    <a:pt x="637" y="33"/>
                    <a:pt x="638" y="33"/>
                    <a:pt x="639" y="33"/>
                  </a:cubicBezTo>
                  <a:cubicBezTo>
                    <a:pt x="640" y="33"/>
                    <a:pt x="641" y="33"/>
                    <a:pt x="642" y="34"/>
                  </a:cubicBezTo>
                  <a:cubicBezTo>
                    <a:pt x="643" y="34"/>
                    <a:pt x="643" y="35"/>
                    <a:pt x="644" y="36"/>
                  </a:cubicBezTo>
                  <a:cubicBezTo>
                    <a:pt x="645" y="37"/>
                    <a:pt x="645" y="38"/>
                    <a:pt x="646" y="39"/>
                  </a:cubicBezTo>
                  <a:cubicBezTo>
                    <a:pt x="649" y="44"/>
                    <a:pt x="651" y="50"/>
                    <a:pt x="651" y="57"/>
                  </a:cubicBezTo>
                  <a:lnTo>
                    <a:pt x="673" y="58"/>
                  </a:lnTo>
                  <a:cubicBezTo>
                    <a:pt x="673" y="56"/>
                    <a:pt x="674" y="54"/>
                    <a:pt x="675" y="53"/>
                  </a:cubicBezTo>
                  <a:cubicBezTo>
                    <a:pt x="676" y="50"/>
                    <a:pt x="678" y="49"/>
                    <a:pt x="681" y="47"/>
                  </a:cubicBezTo>
                  <a:cubicBezTo>
                    <a:pt x="684" y="45"/>
                    <a:pt x="686" y="45"/>
                    <a:pt x="689" y="45"/>
                  </a:cubicBezTo>
                  <a:lnTo>
                    <a:pt x="690" y="45"/>
                  </a:lnTo>
                  <a:cubicBezTo>
                    <a:pt x="692" y="45"/>
                    <a:pt x="694" y="45"/>
                    <a:pt x="696" y="46"/>
                  </a:cubicBezTo>
                  <a:cubicBezTo>
                    <a:pt x="698" y="47"/>
                    <a:pt x="700" y="49"/>
                    <a:pt x="701" y="51"/>
                  </a:cubicBezTo>
                  <a:cubicBezTo>
                    <a:pt x="702" y="53"/>
                    <a:pt x="702" y="55"/>
                    <a:pt x="702" y="57"/>
                  </a:cubicBezTo>
                  <a:cubicBezTo>
                    <a:pt x="702" y="58"/>
                    <a:pt x="702" y="59"/>
                    <a:pt x="702" y="60"/>
                  </a:cubicBezTo>
                  <a:lnTo>
                    <a:pt x="734" y="62"/>
                  </a:lnTo>
                  <a:cubicBezTo>
                    <a:pt x="735" y="57"/>
                    <a:pt x="736" y="52"/>
                    <a:pt x="739" y="48"/>
                  </a:cubicBezTo>
                  <a:cubicBezTo>
                    <a:pt x="740" y="46"/>
                    <a:pt x="741" y="45"/>
                    <a:pt x="741" y="44"/>
                  </a:cubicBezTo>
                  <a:cubicBezTo>
                    <a:pt x="742" y="43"/>
                    <a:pt x="743" y="42"/>
                    <a:pt x="744" y="42"/>
                  </a:cubicBezTo>
                  <a:cubicBezTo>
                    <a:pt x="745" y="41"/>
                    <a:pt x="745" y="41"/>
                    <a:pt x="747" y="41"/>
                  </a:cubicBezTo>
                  <a:cubicBezTo>
                    <a:pt x="748" y="41"/>
                    <a:pt x="750" y="41"/>
                    <a:pt x="751" y="42"/>
                  </a:cubicBezTo>
                  <a:cubicBezTo>
                    <a:pt x="752" y="42"/>
                    <a:pt x="753" y="43"/>
                    <a:pt x="753" y="44"/>
                  </a:cubicBezTo>
                  <a:cubicBezTo>
                    <a:pt x="754" y="45"/>
                    <a:pt x="755" y="46"/>
                    <a:pt x="756" y="47"/>
                  </a:cubicBezTo>
                  <a:cubicBezTo>
                    <a:pt x="759" y="53"/>
                    <a:pt x="761" y="59"/>
                    <a:pt x="761" y="65"/>
                  </a:cubicBezTo>
                  <a:lnTo>
                    <a:pt x="807" y="69"/>
                  </a:lnTo>
                  <a:cubicBezTo>
                    <a:pt x="808" y="65"/>
                    <a:pt x="810" y="61"/>
                    <a:pt x="811" y="58"/>
                  </a:cubicBezTo>
                  <a:cubicBezTo>
                    <a:pt x="815" y="44"/>
                    <a:pt x="834" y="52"/>
                    <a:pt x="830" y="65"/>
                  </a:cubicBezTo>
                  <a:lnTo>
                    <a:pt x="829" y="70"/>
                  </a:lnTo>
                  <a:lnTo>
                    <a:pt x="851" y="72"/>
                  </a:lnTo>
                  <a:cubicBezTo>
                    <a:pt x="851" y="70"/>
                    <a:pt x="853" y="68"/>
                    <a:pt x="854" y="68"/>
                  </a:cubicBezTo>
                  <a:cubicBezTo>
                    <a:pt x="856" y="67"/>
                    <a:pt x="857" y="67"/>
                    <a:pt x="859" y="67"/>
                  </a:cubicBezTo>
                  <a:cubicBezTo>
                    <a:pt x="861" y="67"/>
                    <a:pt x="862" y="67"/>
                    <a:pt x="864" y="68"/>
                  </a:cubicBezTo>
                  <a:cubicBezTo>
                    <a:pt x="865" y="69"/>
                    <a:pt x="867" y="71"/>
                    <a:pt x="868" y="72"/>
                  </a:cubicBezTo>
                  <a:lnTo>
                    <a:pt x="896" y="72"/>
                  </a:lnTo>
                  <a:cubicBezTo>
                    <a:pt x="897" y="71"/>
                    <a:pt x="898" y="70"/>
                    <a:pt x="899" y="69"/>
                  </a:cubicBezTo>
                  <a:cubicBezTo>
                    <a:pt x="900" y="69"/>
                    <a:pt x="901" y="68"/>
                    <a:pt x="903" y="68"/>
                  </a:cubicBezTo>
                  <a:cubicBezTo>
                    <a:pt x="904" y="68"/>
                    <a:pt x="906" y="68"/>
                    <a:pt x="908" y="69"/>
                  </a:cubicBezTo>
                  <a:cubicBezTo>
                    <a:pt x="909" y="69"/>
                    <a:pt x="910" y="71"/>
                    <a:pt x="911" y="72"/>
                  </a:cubicBezTo>
                  <a:lnTo>
                    <a:pt x="945" y="72"/>
                  </a:lnTo>
                  <a:cubicBezTo>
                    <a:pt x="945" y="71"/>
                    <a:pt x="945" y="70"/>
                    <a:pt x="945" y="69"/>
                  </a:cubicBezTo>
                  <a:cubicBezTo>
                    <a:pt x="945" y="64"/>
                    <a:pt x="946" y="59"/>
                    <a:pt x="948" y="54"/>
                  </a:cubicBezTo>
                  <a:cubicBezTo>
                    <a:pt x="952" y="45"/>
                    <a:pt x="966" y="46"/>
                    <a:pt x="965" y="57"/>
                  </a:cubicBezTo>
                  <a:cubicBezTo>
                    <a:pt x="965" y="62"/>
                    <a:pt x="965" y="67"/>
                    <a:pt x="965" y="73"/>
                  </a:cubicBezTo>
                  <a:lnTo>
                    <a:pt x="991" y="73"/>
                  </a:lnTo>
                  <a:cubicBezTo>
                    <a:pt x="991" y="69"/>
                    <a:pt x="992" y="66"/>
                    <a:pt x="994" y="63"/>
                  </a:cubicBezTo>
                  <a:cubicBezTo>
                    <a:pt x="996" y="59"/>
                    <a:pt x="998" y="57"/>
                    <a:pt x="1002" y="55"/>
                  </a:cubicBezTo>
                  <a:cubicBezTo>
                    <a:pt x="1003" y="54"/>
                    <a:pt x="1004" y="53"/>
                    <a:pt x="1006" y="53"/>
                  </a:cubicBezTo>
                  <a:cubicBezTo>
                    <a:pt x="1007" y="53"/>
                    <a:pt x="1008" y="53"/>
                    <a:pt x="1008" y="53"/>
                  </a:cubicBezTo>
                  <a:cubicBezTo>
                    <a:pt x="1010" y="53"/>
                    <a:pt x="1011" y="53"/>
                    <a:pt x="1013" y="54"/>
                  </a:cubicBezTo>
                  <a:cubicBezTo>
                    <a:pt x="1014" y="55"/>
                    <a:pt x="1015" y="56"/>
                    <a:pt x="1016" y="57"/>
                  </a:cubicBezTo>
                  <a:cubicBezTo>
                    <a:pt x="1016" y="58"/>
                    <a:pt x="1017" y="60"/>
                    <a:pt x="1017" y="61"/>
                  </a:cubicBezTo>
                  <a:cubicBezTo>
                    <a:pt x="1017" y="62"/>
                    <a:pt x="1017" y="62"/>
                    <a:pt x="1017" y="62"/>
                  </a:cubicBezTo>
                  <a:lnTo>
                    <a:pt x="1015" y="74"/>
                  </a:lnTo>
                  <a:lnTo>
                    <a:pt x="1035" y="74"/>
                  </a:lnTo>
                  <a:lnTo>
                    <a:pt x="1040" y="74"/>
                  </a:lnTo>
                  <a:cubicBezTo>
                    <a:pt x="1040" y="71"/>
                    <a:pt x="1041" y="68"/>
                    <a:pt x="1043" y="66"/>
                  </a:cubicBezTo>
                  <a:cubicBezTo>
                    <a:pt x="1045" y="62"/>
                    <a:pt x="1049" y="58"/>
                    <a:pt x="1053" y="56"/>
                  </a:cubicBezTo>
                  <a:cubicBezTo>
                    <a:pt x="1054" y="55"/>
                    <a:pt x="1055" y="55"/>
                    <a:pt x="1056" y="54"/>
                  </a:cubicBezTo>
                  <a:cubicBezTo>
                    <a:pt x="1056" y="54"/>
                    <a:pt x="1057" y="54"/>
                    <a:pt x="1058" y="54"/>
                  </a:cubicBezTo>
                  <a:cubicBezTo>
                    <a:pt x="1059" y="54"/>
                    <a:pt x="1060" y="54"/>
                    <a:pt x="1061" y="55"/>
                  </a:cubicBezTo>
                  <a:cubicBezTo>
                    <a:pt x="1062" y="55"/>
                    <a:pt x="1062" y="56"/>
                    <a:pt x="1063" y="56"/>
                  </a:cubicBezTo>
                  <a:lnTo>
                    <a:pt x="1065" y="60"/>
                  </a:lnTo>
                  <a:cubicBezTo>
                    <a:pt x="1066" y="60"/>
                    <a:pt x="1066" y="60"/>
                    <a:pt x="1066" y="60"/>
                  </a:cubicBezTo>
                  <a:cubicBezTo>
                    <a:pt x="1067" y="62"/>
                    <a:pt x="1067" y="64"/>
                    <a:pt x="1067" y="66"/>
                  </a:cubicBezTo>
                  <a:cubicBezTo>
                    <a:pt x="1067" y="68"/>
                    <a:pt x="1067" y="69"/>
                    <a:pt x="1066" y="71"/>
                  </a:cubicBezTo>
                  <a:cubicBezTo>
                    <a:pt x="1066" y="72"/>
                    <a:pt x="1065" y="74"/>
                    <a:pt x="1065" y="76"/>
                  </a:cubicBezTo>
                  <a:cubicBezTo>
                    <a:pt x="1080" y="78"/>
                    <a:pt x="1095" y="80"/>
                    <a:pt x="1109" y="81"/>
                  </a:cubicBezTo>
                  <a:cubicBezTo>
                    <a:pt x="1111" y="81"/>
                    <a:pt x="1112" y="80"/>
                    <a:pt x="1114" y="80"/>
                  </a:cubicBezTo>
                  <a:cubicBezTo>
                    <a:pt x="1116" y="80"/>
                    <a:pt x="1117" y="81"/>
                    <a:pt x="1119" y="82"/>
                  </a:cubicBezTo>
                  <a:lnTo>
                    <a:pt x="1120" y="82"/>
                  </a:lnTo>
                  <a:cubicBezTo>
                    <a:pt x="1130" y="83"/>
                    <a:pt x="1140" y="84"/>
                    <a:pt x="1150" y="85"/>
                  </a:cubicBezTo>
                  <a:cubicBezTo>
                    <a:pt x="1150" y="84"/>
                    <a:pt x="1150" y="83"/>
                    <a:pt x="1150" y="82"/>
                  </a:cubicBezTo>
                  <a:cubicBezTo>
                    <a:pt x="1150" y="78"/>
                    <a:pt x="1151" y="74"/>
                    <a:pt x="1153" y="70"/>
                  </a:cubicBezTo>
                  <a:cubicBezTo>
                    <a:pt x="1155" y="67"/>
                    <a:pt x="1157" y="65"/>
                    <a:pt x="1159" y="63"/>
                  </a:cubicBezTo>
                  <a:cubicBezTo>
                    <a:pt x="1160" y="63"/>
                    <a:pt x="1160" y="62"/>
                    <a:pt x="1161" y="62"/>
                  </a:cubicBezTo>
                  <a:cubicBezTo>
                    <a:pt x="1162" y="61"/>
                    <a:pt x="1163" y="61"/>
                    <a:pt x="1165" y="61"/>
                  </a:cubicBezTo>
                  <a:cubicBezTo>
                    <a:pt x="1167" y="61"/>
                    <a:pt x="1168" y="61"/>
                    <a:pt x="1170" y="62"/>
                  </a:cubicBezTo>
                  <a:cubicBezTo>
                    <a:pt x="1171" y="63"/>
                    <a:pt x="1172" y="63"/>
                    <a:pt x="1173" y="65"/>
                  </a:cubicBezTo>
                  <a:cubicBezTo>
                    <a:pt x="1174" y="67"/>
                    <a:pt x="1174" y="68"/>
                    <a:pt x="1174" y="70"/>
                  </a:cubicBezTo>
                  <a:cubicBezTo>
                    <a:pt x="1174" y="71"/>
                    <a:pt x="1174" y="72"/>
                    <a:pt x="1174" y="73"/>
                  </a:cubicBezTo>
                  <a:cubicBezTo>
                    <a:pt x="1173" y="77"/>
                    <a:pt x="1172" y="81"/>
                    <a:pt x="1172" y="86"/>
                  </a:cubicBezTo>
                  <a:cubicBezTo>
                    <a:pt x="1184" y="86"/>
                    <a:pt x="1198" y="86"/>
                    <a:pt x="1211" y="84"/>
                  </a:cubicBezTo>
                  <a:cubicBezTo>
                    <a:pt x="1212" y="84"/>
                    <a:pt x="1213" y="83"/>
                    <a:pt x="1214" y="83"/>
                  </a:cubicBezTo>
                  <a:cubicBezTo>
                    <a:pt x="1215" y="82"/>
                    <a:pt x="1217" y="81"/>
                    <a:pt x="1219" y="81"/>
                  </a:cubicBezTo>
                  <a:cubicBezTo>
                    <a:pt x="1221" y="81"/>
                    <a:pt x="1223" y="82"/>
                    <a:pt x="1225" y="83"/>
                  </a:cubicBezTo>
                  <a:cubicBezTo>
                    <a:pt x="1226" y="83"/>
                    <a:pt x="1227" y="84"/>
                    <a:pt x="1227" y="84"/>
                  </a:cubicBezTo>
                  <a:cubicBezTo>
                    <a:pt x="1240" y="84"/>
                    <a:pt x="1252" y="84"/>
                    <a:pt x="1264" y="84"/>
                  </a:cubicBezTo>
                  <a:cubicBezTo>
                    <a:pt x="1266" y="81"/>
                    <a:pt x="1268" y="77"/>
                    <a:pt x="1270" y="73"/>
                  </a:cubicBezTo>
                  <a:cubicBezTo>
                    <a:pt x="1274" y="66"/>
                    <a:pt x="1288" y="67"/>
                    <a:pt x="1289" y="77"/>
                  </a:cubicBezTo>
                  <a:cubicBezTo>
                    <a:pt x="1290" y="78"/>
                    <a:pt x="1290" y="80"/>
                    <a:pt x="1290" y="82"/>
                  </a:cubicBezTo>
                  <a:cubicBezTo>
                    <a:pt x="1290" y="84"/>
                    <a:pt x="1290" y="85"/>
                    <a:pt x="1289" y="87"/>
                  </a:cubicBezTo>
                  <a:cubicBezTo>
                    <a:pt x="1294" y="87"/>
                    <a:pt x="1298" y="89"/>
                    <a:pt x="1302" y="90"/>
                  </a:cubicBezTo>
                  <a:cubicBezTo>
                    <a:pt x="1306" y="91"/>
                    <a:pt x="1311" y="91"/>
                    <a:pt x="1315" y="92"/>
                  </a:cubicBezTo>
                  <a:cubicBezTo>
                    <a:pt x="1317" y="85"/>
                    <a:pt x="1319" y="79"/>
                    <a:pt x="1321" y="72"/>
                  </a:cubicBezTo>
                  <a:cubicBezTo>
                    <a:pt x="1322" y="71"/>
                    <a:pt x="1322" y="70"/>
                    <a:pt x="1324" y="69"/>
                  </a:cubicBezTo>
                  <a:cubicBezTo>
                    <a:pt x="1326" y="68"/>
                    <a:pt x="1327" y="68"/>
                    <a:pt x="1329" y="68"/>
                  </a:cubicBezTo>
                  <a:cubicBezTo>
                    <a:pt x="1330" y="68"/>
                    <a:pt x="1332" y="68"/>
                    <a:pt x="1333" y="69"/>
                  </a:cubicBezTo>
                  <a:cubicBezTo>
                    <a:pt x="1334" y="70"/>
                    <a:pt x="1335" y="71"/>
                    <a:pt x="1336" y="72"/>
                  </a:cubicBezTo>
                  <a:cubicBezTo>
                    <a:pt x="1337" y="73"/>
                    <a:pt x="1337" y="75"/>
                    <a:pt x="1337" y="76"/>
                  </a:cubicBezTo>
                  <a:cubicBezTo>
                    <a:pt x="1337" y="82"/>
                    <a:pt x="1337" y="89"/>
                    <a:pt x="1336" y="95"/>
                  </a:cubicBezTo>
                  <a:lnTo>
                    <a:pt x="1353" y="95"/>
                  </a:lnTo>
                  <a:cubicBezTo>
                    <a:pt x="1367" y="95"/>
                    <a:pt x="1366" y="76"/>
                    <a:pt x="1355" y="73"/>
                  </a:cubicBezTo>
                  <a:cubicBezTo>
                    <a:pt x="1331" y="65"/>
                    <a:pt x="1308" y="61"/>
                    <a:pt x="1283" y="59"/>
                  </a:cubicBezTo>
                  <a:cubicBezTo>
                    <a:pt x="1241" y="57"/>
                    <a:pt x="1198" y="61"/>
                    <a:pt x="1155" y="59"/>
                  </a:cubicBezTo>
                  <a:lnTo>
                    <a:pt x="1149" y="59"/>
                  </a:lnTo>
                  <a:cubicBezTo>
                    <a:pt x="1146" y="59"/>
                    <a:pt x="1142" y="59"/>
                    <a:pt x="1139" y="59"/>
                  </a:cubicBezTo>
                  <a:cubicBezTo>
                    <a:pt x="1114" y="59"/>
                    <a:pt x="1090" y="57"/>
                    <a:pt x="1065" y="54"/>
                  </a:cubicBezTo>
                  <a:cubicBezTo>
                    <a:pt x="1053" y="51"/>
                    <a:pt x="1040" y="50"/>
                    <a:pt x="1026" y="48"/>
                  </a:cubicBezTo>
                  <a:cubicBezTo>
                    <a:pt x="863" y="48"/>
                    <a:pt x="701" y="25"/>
                    <a:pt x="537" y="26"/>
                  </a:cubicBezTo>
                  <a:cubicBezTo>
                    <a:pt x="482" y="28"/>
                    <a:pt x="427" y="32"/>
                    <a:pt x="373"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 name="Google Shape;1238;p29">
              <a:extLst>
                <a:ext uri="{FF2B5EF4-FFF2-40B4-BE49-F238E27FC236}">
                  <a16:creationId xmlns:a16="http://schemas.microsoft.com/office/drawing/2014/main" id="{C85C18EA-0733-69D1-DE55-02F9D1B1EE28}"/>
                </a:ext>
              </a:extLst>
            </p:cNvPr>
            <p:cNvSpPr/>
            <p:nvPr/>
          </p:nvSpPr>
          <p:spPr>
            <a:xfrm>
              <a:off x="1729445" y="-858455"/>
              <a:ext cx="14040" cy="11880"/>
            </a:xfrm>
            <a:custGeom>
              <a:avLst/>
              <a:gdLst/>
              <a:ahLst/>
              <a:cxnLst/>
              <a:rect l="l" t="t" r="r" b="b"/>
              <a:pathLst>
                <a:path w="39" h="33" extrusionOk="0">
                  <a:moveTo>
                    <a:pt x="14" y="31"/>
                  </a:moveTo>
                  <a:cubicBezTo>
                    <a:pt x="22" y="31"/>
                    <a:pt x="29" y="31"/>
                    <a:pt x="37" y="32"/>
                  </a:cubicBezTo>
                  <a:cubicBezTo>
                    <a:pt x="37" y="22"/>
                    <a:pt x="37" y="13"/>
                    <a:pt x="38" y="2"/>
                  </a:cubicBezTo>
                  <a:cubicBezTo>
                    <a:pt x="26" y="2"/>
                    <a:pt x="13" y="1"/>
                    <a:pt x="0" y="0"/>
                  </a:cubicBezTo>
                  <a:cubicBezTo>
                    <a:pt x="1" y="1"/>
                    <a:pt x="1" y="1"/>
                    <a:pt x="1" y="1"/>
                  </a:cubicBezTo>
                  <a:cubicBezTo>
                    <a:pt x="2" y="2"/>
                    <a:pt x="4" y="3"/>
                    <a:pt x="4" y="4"/>
                  </a:cubicBezTo>
                  <a:lnTo>
                    <a:pt x="5" y="4"/>
                  </a:lnTo>
                  <a:cubicBezTo>
                    <a:pt x="9" y="13"/>
                    <a:pt x="13" y="22"/>
                    <a:pt x="14" y="3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 name="Google Shape;1239;p29">
              <a:extLst>
                <a:ext uri="{FF2B5EF4-FFF2-40B4-BE49-F238E27FC236}">
                  <a16:creationId xmlns:a16="http://schemas.microsoft.com/office/drawing/2014/main" id="{7EB7CE5F-58B8-DDDA-E4B7-93ED58D4F6B8}"/>
                </a:ext>
              </a:extLst>
            </p:cNvPr>
            <p:cNvSpPr/>
            <p:nvPr/>
          </p:nvSpPr>
          <p:spPr>
            <a:xfrm>
              <a:off x="1549805" y="-860615"/>
              <a:ext cx="9720" cy="4320"/>
            </a:xfrm>
            <a:custGeom>
              <a:avLst/>
              <a:gdLst/>
              <a:ahLst/>
              <a:cxnLst/>
              <a:rect l="l" t="t" r="r" b="b"/>
              <a:pathLst>
                <a:path w="27" h="12" extrusionOk="0">
                  <a:moveTo>
                    <a:pt x="2" y="9"/>
                  </a:moveTo>
                  <a:lnTo>
                    <a:pt x="21" y="11"/>
                  </a:lnTo>
                  <a:cubicBezTo>
                    <a:pt x="22" y="8"/>
                    <a:pt x="22" y="6"/>
                    <a:pt x="24" y="3"/>
                  </a:cubicBezTo>
                  <a:cubicBezTo>
                    <a:pt x="25" y="2"/>
                    <a:pt x="25" y="2"/>
                    <a:pt x="26" y="1"/>
                  </a:cubicBezTo>
                  <a:lnTo>
                    <a:pt x="0" y="0"/>
                  </a:lnTo>
                  <a:cubicBezTo>
                    <a:pt x="0" y="0"/>
                    <a:pt x="1" y="1"/>
                    <a:pt x="1" y="2"/>
                  </a:cubicBezTo>
                  <a:cubicBezTo>
                    <a:pt x="2" y="3"/>
                    <a:pt x="3" y="5"/>
                    <a:pt x="3" y="7"/>
                  </a:cubicBezTo>
                  <a:lnTo>
                    <a:pt x="2"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 name="Google Shape;1240;p29">
              <a:extLst>
                <a:ext uri="{FF2B5EF4-FFF2-40B4-BE49-F238E27FC236}">
                  <a16:creationId xmlns:a16="http://schemas.microsoft.com/office/drawing/2014/main" id="{EC15470B-6506-0076-B322-C68577E06010}"/>
                </a:ext>
              </a:extLst>
            </p:cNvPr>
            <p:cNvSpPr/>
            <p:nvPr/>
          </p:nvSpPr>
          <p:spPr>
            <a:xfrm>
              <a:off x="1564925" y="-860975"/>
              <a:ext cx="161280" cy="13320"/>
            </a:xfrm>
            <a:custGeom>
              <a:avLst/>
              <a:gdLst/>
              <a:ahLst/>
              <a:cxnLst/>
              <a:rect l="l" t="t" r="r" b="b"/>
              <a:pathLst>
                <a:path w="448" h="37" extrusionOk="0">
                  <a:moveTo>
                    <a:pt x="4" y="14"/>
                  </a:moveTo>
                  <a:lnTo>
                    <a:pt x="34" y="18"/>
                  </a:lnTo>
                  <a:cubicBezTo>
                    <a:pt x="34" y="17"/>
                    <a:pt x="35" y="16"/>
                    <a:pt x="35" y="15"/>
                  </a:cubicBezTo>
                  <a:cubicBezTo>
                    <a:pt x="36" y="14"/>
                    <a:pt x="37" y="12"/>
                    <a:pt x="38" y="11"/>
                  </a:cubicBezTo>
                  <a:cubicBezTo>
                    <a:pt x="38" y="11"/>
                    <a:pt x="39" y="11"/>
                    <a:pt x="40" y="10"/>
                  </a:cubicBezTo>
                  <a:cubicBezTo>
                    <a:pt x="41" y="9"/>
                    <a:pt x="42" y="8"/>
                    <a:pt x="44" y="8"/>
                  </a:cubicBezTo>
                  <a:cubicBezTo>
                    <a:pt x="46" y="8"/>
                    <a:pt x="47" y="9"/>
                    <a:pt x="49" y="10"/>
                  </a:cubicBezTo>
                  <a:lnTo>
                    <a:pt x="50" y="11"/>
                  </a:lnTo>
                  <a:cubicBezTo>
                    <a:pt x="51" y="12"/>
                    <a:pt x="51" y="12"/>
                    <a:pt x="52" y="13"/>
                  </a:cubicBezTo>
                  <a:cubicBezTo>
                    <a:pt x="53" y="15"/>
                    <a:pt x="54" y="17"/>
                    <a:pt x="54" y="19"/>
                  </a:cubicBezTo>
                  <a:lnTo>
                    <a:pt x="71" y="21"/>
                  </a:lnTo>
                  <a:cubicBezTo>
                    <a:pt x="71" y="19"/>
                    <a:pt x="71" y="17"/>
                    <a:pt x="71" y="14"/>
                  </a:cubicBezTo>
                  <a:cubicBezTo>
                    <a:pt x="71" y="13"/>
                    <a:pt x="71" y="12"/>
                    <a:pt x="72" y="11"/>
                  </a:cubicBezTo>
                  <a:cubicBezTo>
                    <a:pt x="73" y="10"/>
                    <a:pt x="73" y="9"/>
                    <a:pt x="75" y="8"/>
                  </a:cubicBezTo>
                  <a:cubicBezTo>
                    <a:pt x="77" y="7"/>
                    <a:pt x="78" y="7"/>
                    <a:pt x="80" y="7"/>
                  </a:cubicBezTo>
                  <a:cubicBezTo>
                    <a:pt x="81" y="7"/>
                    <a:pt x="83" y="7"/>
                    <a:pt x="84" y="8"/>
                  </a:cubicBezTo>
                  <a:cubicBezTo>
                    <a:pt x="85" y="9"/>
                    <a:pt x="87" y="10"/>
                    <a:pt x="87" y="11"/>
                  </a:cubicBezTo>
                  <a:cubicBezTo>
                    <a:pt x="88" y="12"/>
                    <a:pt x="88" y="13"/>
                    <a:pt x="88" y="14"/>
                  </a:cubicBezTo>
                  <a:cubicBezTo>
                    <a:pt x="88" y="17"/>
                    <a:pt x="88" y="20"/>
                    <a:pt x="88" y="23"/>
                  </a:cubicBezTo>
                  <a:lnTo>
                    <a:pt x="106" y="25"/>
                  </a:lnTo>
                  <a:cubicBezTo>
                    <a:pt x="106" y="24"/>
                    <a:pt x="106" y="22"/>
                    <a:pt x="106" y="20"/>
                  </a:cubicBezTo>
                  <a:cubicBezTo>
                    <a:pt x="106" y="18"/>
                    <a:pt x="106" y="17"/>
                    <a:pt x="107" y="15"/>
                  </a:cubicBezTo>
                  <a:cubicBezTo>
                    <a:pt x="108" y="14"/>
                    <a:pt x="109" y="12"/>
                    <a:pt x="111" y="11"/>
                  </a:cubicBezTo>
                  <a:cubicBezTo>
                    <a:pt x="113" y="10"/>
                    <a:pt x="114" y="10"/>
                    <a:pt x="116" y="10"/>
                  </a:cubicBezTo>
                  <a:cubicBezTo>
                    <a:pt x="117" y="10"/>
                    <a:pt x="119" y="10"/>
                    <a:pt x="121" y="11"/>
                  </a:cubicBezTo>
                  <a:cubicBezTo>
                    <a:pt x="123" y="12"/>
                    <a:pt x="123" y="14"/>
                    <a:pt x="124" y="15"/>
                  </a:cubicBezTo>
                  <a:cubicBezTo>
                    <a:pt x="125" y="17"/>
                    <a:pt x="126" y="18"/>
                    <a:pt x="126" y="20"/>
                  </a:cubicBezTo>
                  <a:cubicBezTo>
                    <a:pt x="126" y="22"/>
                    <a:pt x="126" y="24"/>
                    <a:pt x="126" y="27"/>
                  </a:cubicBezTo>
                  <a:cubicBezTo>
                    <a:pt x="141" y="28"/>
                    <a:pt x="158" y="29"/>
                    <a:pt x="174" y="29"/>
                  </a:cubicBezTo>
                  <a:cubicBezTo>
                    <a:pt x="174" y="28"/>
                    <a:pt x="174" y="26"/>
                    <a:pt x="174" y="25"/>
                  </a:cubicBezTo>
                  <a:cubicBezTo>
                    <a:pt x="174" y="24"/>
                    <a:pt x="174" y="24"/>
                    <a:pt x="174" y="23"/>
                  </a:cubicBezTo>
                  <a:cubicBezTo>
                    <a:pt x="175" y="21"/>
                    <a:pt x="176" y="20"/>
                    <a:pt x="178" y="19"/>
                  </a:cubicBezTo>
                  <a:cubicBezTo>
                    <a:pt x="180" y="18"/>
                    <a:pt x="181" y="18"/>
                    <a:pt x="183" y="18"/>
                  </a:cubicBezTo>
                  <a:cubicBezTo>
                    <a:pt x="184" y="18"/>
                    <a:pt x="186" y="18"/>
                    <a:pt x="188" y="19"/>
                  </a:cubicBezTo>
                  <a:cubicBezTo>
                    <a:pt x="190" y="20"/>
                    <a:pt x="191" y="21"/>
                    <a:pt x="192" y="23"/>
                  </a:cubicBezTo>
                  <a:cubicBezTo>
                    <a:pt x="193" y="24"/>
                    <a:pt x="193" y="24"/>
                    <a:pt x="193" y="25"/>
                  </a:cubicBezTo>
                  <a:cubicBezTo>
                    <a:pt x="193" y="27"/>
                    <a:pt x="193" y="28"/>
                    <a:pt x="193" y="30"/>
                  </a:cubicBezTo>
                  <a:lnTo>
                    <a:pt x="295" y="30"/>
                  </a:lnTo>
                  <a:cubicBezTo>
                    <a:pt x="297" y="29"/>
                    <a:pt x="298" y="29"/>
                    <a:pt x="300" y="29"/>
                  </a:cubicBezTo>
                  <a:cubicBezTo>
                    <a:pt x="301" y="29"/>
                    <a:pt x="303" y="29"/>
                    <a:pt x="304" y="30"/>
                  </a:cubicBezTo>
                  <a:lnTo>
                    <a:pt x="340" y="30"/>
                  </a:lnTo>
                  <a:cubicBezTo>
                    <a:pt x="341" y="29"/>
                    <a:pt x="341" y="28"/>
                    <a:pt x="342" y="27"/>
                  </a:cubicBezTo>
                  <a:cubicBezTo>
                    <a:pt x="342" y="27"/>
                    <a:pt x="342" y="26"/>
                    <a:pt x="343" y="26"/>
                  </a:cubicBezTo>
                  <a:cubicBezTo>
                    <a:pt x="343" y="25"/>
                    <a:pt x="344" y="25"/>
                    <a:pt x="345" y="24"/>
                  </a:cubicBezTo>
                  <a:cubicBezTo>
                    <a:pt x="346" y="23"/>
                    <a:pt x="347" y="23"/>
                    <a:pt x="348" y="23"/>
                  </a:cubicBezTo>
                  <a:cubicBezTo>
                    <a:pt x="349" y="23"/>
                    <a:pt x="350" y="23"/>
                    <a:pt x="351" y="24"/>
                  </a:cubicBezTo>
                  <a:cubicBezTo>
                    <a:pt x="352" y="25"/>
                    <a:pt x="352" y="25"/>
                    <a:pt x="353" y="26"/>
                  </a:cubicBezTo>
                  <a:cubicBezTo>
                    <a:pt x="354" y="27"/>
                    <a:pt x="354" y="29"/>
                    <a:pt x="355" y="30"/>
                  </a:cubicBezTo>
                  <a:cubicBezTo>
                    <a:pt x="365" y="30"/>
                    <a:pt x="374" y="31"/>
                    <a:pt x="385" y="32"/>
                  </a:cubicBezTo>
                  <a:cubicBezTo>
                    <a:pt x="385" y="29"/>
                    <a:pt x="385" y="27"/>
                    <a:pt x="387" y="24"/>
                  </a:cubicBezTo>
                  <a:cubicBezTo>
                    <a:pt x="387" y="23"/>
                    <a:pt x="387" y="22"/>
                    <a:pt x="388" y="21"/>
                  </a:cubicBezTo>
                  <a:cubicBezTo>
                    <a:pt x="388" y="20"/>
                    <a:pt x="390" y="19"/>
                    <a:pt x="391" y="18"/>
                  </a:cubicBezTo>
                  <a:cubicBezTo>
                    <a:pt x="392" y="17"/>
                    <a:pt x="394" y="17"/>
                    <a:pt x="396" y="17"/>
                  </a:cubicBezTo>
                  <a:cubicBezTo>
                    <a:pt x="397" y="17"/>
                    <a:pt x="398" y="17"/>
                    <a:pt x="400" y="18"/>
                  </a:cubicBezTo>
                  <a:cubicBezTo>
                    <a:pt x="401" y="19"/>
                    <a:pt x="403" y="20"/>
                    <a:pt x="404" y="21"/>
                  </a:cubicBezTo>
                  <a:cubicBezTo>
                    <a:pt x="404" y="22"/>
                    <a:pt x="405" y="23"/>
                    <a:pt x="405" y="24"/>
                  </a:cubicBezTo>
                  <a:cubicBezTo>
                    <a:pt x="405" y="28"/>
                    <a:pt x="406" y="31"/>
                    <a:pt x="406" y="35"/>
                  </a:cubicBezTo>
                  <a:lnTo>
                    <a:pt x="427" y="36"/>
                  </a:lnTo>
                  <a:lnTo>
                    <a:pt x="442" y="36"/>
                  </a:lnTo>
                  <a:cubicBezTo>
                    <a:pt x="441" y="32"/>
                    <a:pt x="441" y="28"/>
                    <a:pt x="441" y="24"/>
                  </a:cubicBezTo>
                  <a:cubicBezTo>
                    <a:pt x="441" y="20"/>
                    <a:pt x="441" y="16"/>
                    <a:pt x="442" y="12"/>
                  </a:cubicBezTo>
                  <a:cubicBezTo>
                    <a:pt x="442" y="11"/>
                    <a:pt x="442" y="11"/>
                    <a:pt x="443" y="10"/>
                  </a:cubicBezTo>
                  <a:cubicBezTo>
                    <a:pt x="445" y="8"/>
                    <a:pt x="445" y="7"/>
                    <a:pt x="446" y="6"/>
                  </a:cubicBezTo>
                  <a:lnTo>
                    <a:pt x="447" y="6"/>
                  </a:lnTo>
                  <a:cubicBezTo>
                    <a:pt x="399" y="6"/>
                    <a:pt x="349" y="9"/>
                    <a:pt x="302" y="10"/>
                  </a:cubicBezTo>
                  <a:cubicBezTo>
                    <a:pt x="215" y="10"/>
                    <a:pt x="129" y="0"/>
                    <a:pt x="41" y="1"/>
                  </a:cubicBezTo>
                  <a:cubicBezTo>
                    <a:pt x="27" y="1"/>
                    <a:pt x="13" y="1"/>
                    <a:pt x="0" y="1"/>
                  </a:cubicBezTo>
                  <a:cubicBezTo>
                    <a:pt x="0" y="2"/>
                    <a:pt x="1" y="3"/>
                    <a:pt x="2" y="4"/>
                  </a:cubicBezTo>
                  <a:cubicBezTo>
                    <a:pt x="3" y="6"/>
                    <a:pt x="3" y="8"/>
                    <a:pt x="3" y="10"/>
                  </a:cubicBezTo>
                  <a:lnTo>
                    <a:pt x="3" y="11"/>
                  </a:lnTo>
                  <a:lnTo>
                    <a:pt x="4"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 name="Google Shape;1241;p29">
              <a:extLst>
                <a:ext uri="{FF2B5EF4-FFF2-40B4-BE49-F238E27FC236}">
                  <a16:creationId xmlns:a16="http://schemas.microsoft.com/office/drawing/2014/main" id="{D2EC8C41-C440-E5CC-92DD-5807D864BF38}"/>
                </a:ext>
              </a:extLst>
            </p:cNvPr>
            <p:cNvSpPr/>
            <p:nvPr/>
          </p:nvSpPr>
          <p:spPr>
            <a:xfrm>
              <a:off x="1431365" y="-852335"/>
              <a:ext cx="7920" cy="9000"/>
            </a:xfrm>
            <a:custGeom>
              <a:avLst/>
              <a:gdLst/>
              <a:ahLst/>
              <a:cxnLst/>
              <a:rect l="l" t="t" r="r" b="b"/>
              <a:pathLst>
                <a:path w="22" h="25" extrusionOk="0">
                  <a:moveTo>
                    <a:pt x="2" y="23"/>
                  </a:moveTo>
                  <a:cubicBezTo>
                    <a:pt x="3" y="24"/>
                    <a:pt x="4" y="24"/>
                    <a:pt x="6" y="24"/>
                  </a:cubicBezTo>
                  <a:cubicBezTo>
                    <a:pt x="7" y="24"/>
                    <a:pt x="8" y="24"/>
                    <a:pt x="9" y="23"/>
                  </a:cubicBezTo>
                  <a:cubicBezTo>
                    <a:pt x="12" y="22"/>
                    <a:pt x="14" y="21"/>
                    <a:pt x="17" y="20"/>
                  </a:cubicBezTo>
                  <a:cubicBezTo>
                    <a:pt x="18" y="19"/>
                    <a:pt x="20" y="18"/>
                    <a:pt x="21" y="17"/>
                  </a:cubicBezTo>
                  <a:cubicBezTo>
                    <a:pt x="20" y="11"/>
                    <a:pt x="19" y="6"/>
                    <a:pt x="18" y="0"/>
                  </a:cubicBezTo>
                  <a:cubicBezTo>
                    <a:pt x="16" y="1"/>
                    <a:pt x="15" y="2"/>
                    <a:pt x="14" y="3"/>
                  </a:cubicBezTo>
                  <a:cubicBezTo>
                    <a:pt x="9" y="6"/>
                    <a:pt x="5" y="8"/>
                    <a:pt x="0" y="9"/>
                  </a:cubicBezTo>
                  <a:cubicBezTo>
                    <a:pt x="0" y="14"/>
                    <a:pt x="1" y="19"/>
                    <a:pt x="2"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 name="Google Shape;1242;p29">
              <a:extLst>
                <a:ext uri="{FF2B5EF4-FFF2-40B4-BE49-F238E27FC236}">
                  <a16:creationId xmlns:a16="http://schemas.microsoft.com/office/drawing/2014/main" id="{8C746D47-D8B7-61D2-63FA-1BB26B5F33AB}"/>
                </a:ext>
              </a:extLst>
            </p:cNvPr>
            <p:cNvSpPr/>
            <p:nvPr/>
          </p:nvSpPr>
          <p:spPr>
            <a:xfrm>
              <a:off x="1445045" y="-855575"/>
              <a:ext cx="8280" cy="4680"/>
            </a:xfrm>
            <a:custGeom>
              <a:avLst/>
              <a:gdLst/>
              <a:ahLst/>
              <a:cxnLst/>
              <a:rect l="l" t="t" r="r" b="b"/>
              <a:pathLst>
                <a:path w="23" h="13" extrusionOk="0">
                  <a:moveTo>
                    <a:pt x="0" y="0"/>
                  </a:moveTo>
                  <a:lnTo>
                    <a:pt x="2" y="12"/>
                  </a:lnTo>
                  <a:cubicBezTo>
                    <a:pt x="6" y="9"/>
                    <a:pt x="11" y="6"/>
                    <a:pt x="15" y="4"/>
                  </a:cubicBezTo>
                  <a:cubicBezTo>
                    <a:pt x="17" y="2"/>
                    <a:pt x="20" y="1"/>
                    <a:pt x="22" y="0"/>
                  </a:cubicBezTo>
                  <a:cubicBezTo>
                    <a:pt x="18" y="0"/>
                    <a:pt x="15" y="0"/>
                    <a:pt x="11" y="0"/>
                  </a:cubicBezTo>
                  <a:cubicBezTo>
                    <a:pt x="7" y="0"/>
                    <a:pt x="4"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 name="Google Shape;1243;p29">
              <a:extLst>
                <a:ext uri="{FF2B5EF4-FFF2-40B4-BE49-F238E27FC236}">
                  <a16:creationId xmlns:a16="http://schemas.microsoft.com/office/drawing/2014/main" id="{9141F36B-4DE9-36B3-ACFF-121766E20867}"/>
                </a:ext>
              </a:extLst>
            </p:cNvPr>
            <p:cNvSpPr/>
            <p:nvPr/>
          </p:nvSpPr>
          <p:spPr>
            <a:xfrm>
              <a:off x="1461245" y="-860615"/>
              <a:ext cx="9720" cy="3240"/>
            </a:xfrm>
            <a:custGeom>
              <a:avLst/>
              <a:gdLst/>
              <a:ahLst/>
              <a:cxnLst/>
              <a:rect l="l" t="t" r="r" b="b"/>
              <a:pathLst>
                <a:path w="27" h="9" extrusionOk="0">
                  <a:moveTo>
                    <a:pt x="0" y="6"/>
                  </a:moveTo>
                  <a:lnTo>
                    <a:pt x="0" y="8"/>
                  </a:lnTo>
                  <a:cubicBezTo>
                    <a:pt x="9" y="8"/>
                    <a:pt x="17" y="8"/>
                    <a:pt x="26" y="7"/>
                  </a:cubicBezTo>
                  <a:cubicBezTo>
                    <a:pt x="26" y="6"/>
                    <a:pt x="26" y="4"/>
                    <a:pt x="26" y="3"/>
                  </a:cubicBezTo>
                  <a:lnTo>
                    <a:pt x="3" y="0"/>
                  </a:lnTo>
                  <a:cubicBezTo>
                    <a:pt x="3" y="2"/>
                    <a:pt x="2" y="3"/>
                    <a:pt x="1" y="5"/>
                  </a:cubicBezTo>
                  <a:lnTo>
                    <a:pt x="0"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 name="Google Shape;1244;p29">
              <a:extLst>
                <a:ext uri="{FF2B5EF4-FFF2-40B4-BE49-F238E27FC236}">
                  <a16:creationId xmlns:a16="http://schemas.microsoft.com/office/drawing/2014/main" id="{674112B7-8CA2-2522-6E38-6C8B5E893160}"/>
                </a:ext>
              </a:extLst>
            </p:cNvPr>
            <p:cNvSpPr/>
            <p:nvPr/>
          </p:nvSpPr>
          <p:spPr>
            <a:xfrm>
              <a:off x="1459805" y="-869975"/>
              <a:ext cx="10800" cy="10800"/>
            </a:xfrm>
            <a:custGeom>
              <a:avLst/>
              <a:gdLst/>
              <a:ahLst/>
              <a:cxnLst/>
              <a:rect l="l" t="t" r="r" b="b"/>
              <a:pathLst>
                <a:path w="30" h="30" extrusionOk="0">
                  <a:moveTo>
                    <a:pt x="6" y="26"/>
                  </a:moveTo>
                  <a:lnTo>
                    <a:pt x="29" y="29"/>
                  </a:lnTo>
                  <a:lnTo>
                    <a:pt x="29" y="27"/>
                  </a:lnTo>
                  <a:cubicBezTo>
                    <a:pt x="28" y="20"/>
                    <a:pt x="25" y="13"/>
                    <a:pt x="22" y="7"/>
                  </a:cubicBezTo>
                  <a:cubicBezTo>
                    <a:pt x="21" y="5"/>
                    <a:pt x="20" y="4"/>
                    <a:pt x="19" y="2"/>
                  </a:cubicBezTo>
                  <a:cubicBezTo>
                    <a:pt x="18" y="1"/>
                    <a:pt x="17" y="1"/>
                    <a:pt x="16" y="0"/>
                  </a:cubicBezTo>
                  <a:cubicBezTo>
                    <a:pt x="11" y="0"/>
                    <a:pt x="6" y="2"/>
                    <a:pt x="1" y="3"/>
                  </a:cubicBezTo>
                  <a:lnTo>
                    <a:pt x="0" y="4"/>
                  </a:lnTo>
                  <a:cubicBezTo>
                    <a:pt x="0" y="5"/>
                    <a:pt x="0" y="5"/>
                    <a:pt x="0" y="5"/>
                  </a:cubicBezTo>
                  <a:cubicBezTo>
                    <a:pt x="2" y="7"/>
                    <a:pt x="3" y="8"/>
                    <a:pt x="4" y="10"/>
                  </a:cubicBezTo>
                  <a:cubicBezTo>
                    <a:pt x="6" y="13"/>
                    <a:pt x="7" y="17"/>
                    <a:pt x="7" y="20"/>
                  </a:cubicBezTo>
                  <a:cubicBezTo>
                    <a:pt x="7" y="22"/>
                    <a:pt x="7" y="24"/>
                    <a:pt x="6"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 name="Google Shape;1245;p29">
              <a:extLst>
                <a:ext uri="{FF2B5EF4-FFF2-40B4-BE49-F238E27FC236}">
                  <a16:creationId xmlns:a16="http://schemas.microsoft.com/office/drawing/2014/main" id="{70FB394B-C5DE-548E-A761-04ECF0A83DEE}"/>
                </a:ext>
              </a:extLst>
            </p:cNvPr>
            <p:cNvSpPr/>
            <p:nvPr/>
          </p:nvSpPr>
          <p:spPr>
            <a:xfrm>
              <a:off x="1472765" y="-859175"/>
              <a:ext cx="7920" cy="1440"/>
            </a:xfrm>
            <a:custGeom>
              <a:avLst/>
              <a:gdLst/>
              <a:ahLst/>
              <a:cxnLst/>
              <a:rect l="l" t="t" r="r" b="b"/>
              <a:pathLst>
                <a:path w="22" h="4" extrusionOk="0">
                  <a:moveTo>
                    <a:pt x="21" y="3"/>
                  </a:moveTo>
                  <a:lnTo>
                    <a:pt x="0" y="0"/>
                  </a:lnTo>
                  <a:cubicBezTo>
                    <a:pt x="1" y="0"/>
                    <a:pt x="1" y="1"/>
                    <a:pt x="1" y="1"/>
                  </a:cubicBezTo>
                  <a:cubicBezTo>
                    <a:pt x="1" y="2"/>
                    <a:pt x="2" y="2"/>
                    <a:pt x="2" y="3"/>
                  </a:cubicBezTo>
                  <a:lnTo>
                    <a:pt x="21"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 name="Google Shape;1246;p29">
              <a:extLst>
                <a:ext uri="{FF2B5EF4-FFF2-40B4-BE49-F238E27FC236}">
                  <a16:creationId xmlns:a16="http://schemas.microsoft.com/office/drawing/2014/main" id="{97E8EF28-353F-9DB9-4FEA-CC4AE6DD0F91}"/>
                </a:ext>
              </a:extLst>
            </p:cNvPr>
            <p:cNvSpPr/>
            <p:nvPr/>
          </p:nvSpPr>
          <p:spPr>
            <a:xfrm>
              <a:off x="1472405" y="-868175"/>
              <a:ext cx="10440" cy="10080"/>
            </a:xfrm>
            <a:custGeom>
              <a:avLst/>
              <a:gdLst/>
              <a:ahLst/>
              <a:cxnLst/>
              <a:rect l="l" t="t" r="r" b="b"/>
              <a:pathLst>
                <a:path w="29" h="28" extrusionOk="0">
                  <a:moveTo>
                    <a:pt x="28" y="27"/>
                  </a:moveTo>
                  <a:cubicBezTo>
                    <a:pt x="25" y="14"/>
                    <a:pt x="18" y="0"/>
                    <a:pt x="5" y="10"/>
                  </a:cubicBezTo>
                  <a:cubicBezTo>
                    <a:pt x="4" y="11"/>
                    <a:pt x="3" y="12"/>
                    <a:pt x="2" y="13"/>
                  </a:cubicBezTo>
                  <a:cubicBezTo>
                    <a:pt x="1" y="15"/>
                    <a:pt x="0" y="17"/>
                    <a:pt x="0" y="19"/>
                  </a:cubicBezTo>
                  <a:cubicBezTo>
                    <a:pt x="0" y="21"/>
                    <a:pt x="0" y="22"/>
                    <a:pt x="1" y="24"/>
                  </a:cubicBezTo>
                  <a:lnTo>
                    <a:pt x="22" y="27"/>
                  </a:lnTo>
                  <a:lnTo>
                    <a:pt x="28" y="2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 name="Google Shape;1247;p29">
              <a:extLst>
                <a:ext uri="{FF2B5EF4-FFF2-40B4-BE49-F238E27FC236}">
                  <a16:creationId xmlns:a16="http://schemas.microsoft.com/office/drawing/2014/main" id="{F3631195-ED2F-C1D8-0FA3-0823A70CEB4B}"/>
                </a:ext>
              </a:extLst>
            </p:cNvPr>
            <p:cNvSpPr/>
            <p:nvPr/>
          </p:nvSpPr>
          <p:spPr>
            <a:xfrm>
              <a:off x="1513445" y="-864575"/>
              <a:ext cx="3240" cy="720"/>
            </a:xfrm>
            <a:custGeom>
              <a:avLst/>
              <a:gdLst/>
              <a:ahLst/>
              <a:cxnLst/>
              <a:rect l="l" t="t" r="r" b="b"/>
              <a:pathLst>
                <a:path w="9" h="2" extrusionOk="0">
                  <a:moveTo>
                    <a:pt x="0" y="1"/>
                  </a:moveTo>
                  <a:lnTo>
                    <a:pt x="8" y="1"/>
                  </a:lnTo>
                  <a:cubicBezTo>
                    <a:pt x="6" y="1"/>
                    <a:pt x="5" y="0"/>
                    <a:pt x="4" y="0"/>
                  </a:cubicBezTo>
                  <a:cubicBezTo>
                    <a:pt x="3" y="0"/>
                    <a:pt x="1" y="1"/>
                    <a:pt x="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 name="Google Shape;1248;p29">
              <a:extLst>
                <a:ext uri="{FF2B5EF4-FFF2-40B4-BE49-F238E27FC236}">
                  <a16:creationId xmlns:a16="http://schemas.microsoft.com/office/drawing/2014/main" id="{597EED0C-B429-4881-1297-BE3559E2C916}"/>
                </a:ext>
              </a:extLst>
            </p:cNvPr>
            <p:cNvSpPr/>
            <p:nvPr/>
          </p:nvSpPr>
          <p:spPr>
            <a:xfrm>
              <a:off x="1509125" y="-863855"/>
              <a:ext cx="10440" cy="6840"/>
            </a:xfrm>
            <a:custGeom>
              <a:avLst/>
              <a:gdLst/>
              <a:ahLst/>
              <a:cxnLst/>
              <a:rect l="l" t="t" r="r" b="b"/>
              <a:pathLst>
                <a:path w="29" h="19" extrusionOk="0">
                  <a:moveTo>
                    <a:pt x="28" y="14"/>
                  </a:moveTo>
                  <a:cubicBezTo>
                    <a:pt x="28" y="13"/>
                    <a:pt x="28" y="13"/>
                    <a:pt x="28" y="12"/>
                  </a:cubicBezTo>
                  <a:cubicBezTo>
                    <a:pt x="28" y="10"/>
                    <a:pt x="27" y="8"/>
                    <a:pt x="26" y="5"/>
                  </a:cubicBezTo>
                  <a:cubicBezTo>
                    <a:pt x="25" y="3"/>
                    <a:pt x="23" y="2"/>
                    <a:pt x="21" y="0"/>
                  </a:cubicBezTo>
                  <a:lnTo>
                    <a:pt x="20" y="0"/>
                  </a:lnTo>
                  <a:lnTo>
                    <a:pt x="12" y="0"/>
                  </a:lnTo>
                  <a:cubicBezTo>
                    <a:pt x="10" y="0"/>
                    <a:pt x="8" y="0"/>
                    <a:pt x="6" y="1"/>
                  </a:cubicBezTo>
                  <a:cubicBezTo>
                    <a:pt x="4" y="3"/>
                    <a:pt x="4" y="4"/>
                    <a:pt x="2" y="6"/>
                  </a:cubicBezTo>
                  <a:cubicBezTo>
                    <a:pt x="0" y="8"/>
                    <a:pt x="0" y="10"/>
                    <a:pt x="0" y="13"/>
                  </a:cubicBezTo>
                  <a:lnTo>
                    <a:pt x="0" y="14"/>
                  </a:lnTo>
                  <a:cubicBezTo>
                    <a:pt x="0" y="16"/>
                    <a:pt x="0" y="17"/>
                    <a:pt x="0" y="18"/>
                  </a:cubicBezTo>
                  <a:lnTo>
                    <a:pt x="27" y="18"/>
                  </a:lnTo>
                  <a:cubicBezTo>
                    <a:pt x="27" y="18"/>
                    <a:pt x="28" y="15"/>
                    <a:pt x="28"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 name="Google Shape;1249;p29">
              <a:extLst>
                <a:ext uri="{FF2B5EF4-FFF2-40B4-BE49-F238E27FC236}">
                  <a16:creationId xmlns:a16="http://schemas.microsoft.com/office/drawing/2014/main" id="{5E78B293-4B09-238B-7004-5A760BBCB3F9}"/>
                </a:ext>
              </a:extLst>
            </p:cNvPr>
            <p:cNvSpPr/>
            <p:nvPr/>
          </p:nvSpPr>
          <p:spPr>
            <a:xfrm>
              <a:off x="1543685" y="-862415"/>
              <a:ext cx="6120" cy="1800"/>
            </a:xfrm>
            <a:custGeom>
              <a:avLst/>
              <a:gdLst/>
              <a:ahLst/>
              <a:cxnLst/>
              <a:rect l="l" t="t" r="r" b="b"/>
              <a:pathLst>
                <a:path w="17" h="5" extrusionOk="0">
                  <a:moveTo>
                    <a:pt x="0" y="3"/>
                  </a:moveTo>
                  <a:lnTo>
                    <a:pt x="16" y="4"/>
                  </a:lnTo>
                  <a:cubicBezTo>
                    <a:pt x="16" y="3"/>
                    <a:pt x="15" y="3"/>
                    <a:pt x="14" y="2"/>
                  </a:cubicBezTo>
                  <a:cubicBezTo>
                    <a:pt x="12" y="1"/>
                    <a:pt x="10" y="0"/>
                    <a:pt x="8" y="0"/>
                  </a:cubicBezTo>
                  <a:cubicBezTo>
                    <a:pt x="5" y="0"/>
                    <a:pt x="3" y="1"/>
                    <a:pt x="1" y="2"/>
                  </a:cubicBezTo>
                  <a:lnTo>
                    <a:pt x="0"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 name="Google Shape;1250;p29">
              <a:extLst>
                <a:ext uri="{FF2B5EF4-FFF2-40B4-BE49-F238E27FC236}">
                  <a16:creationId xmlns:a16="http://schemas.microsoft.com/office/drawing/2014/main" id="{7A506CA6-C39A-D547-5E88-7441927709BE}"/>
                </a:ext>
              </a:extLst>
            </p:cNvPr>
            <p:cNvSpPr/>
            <p:nvPr/>
          </p:nvSpPr>
          <p:spPr>
            <a:xfrm>
              <a:off x="1541525" y="-860975"/>
              <a:ext cx="9360" cy="3960"/>
            </a:xfrm>
            <a:custGeom>
              <a:avLst/>
              <a:gdLst/>
              <a:ahLst/>
              <a:cxnLst/>
              <a:rect l="l" t="t" r="r" b="b"/>
              <a:pathLst>
                <a:path w="26" h="11" extrusionOk="0">
                  <a:moveTo>
                    <a:pt x="0" y="9"/>
                  </a:moveTo>
                  <a:lnTo>
                    <a:pt x="25" y="10"/>
                  </a:lnTo>
                  <a:cubicBezTo>
                    <a:pt x="25" y="10"/>
                    <a:pt x="25" y="9"/>
                    <a:pt x="25" y="8"/>
                  </a:cubicBezTo>
                  <a:cubicBezTo>
                    <a:pt x="25" y="6"/>
                    <a:pt x="24" y="4"/>
                    <a:pt x="23" y="3"/>
                  </a:cubicBezTo>
                  <a:cubicBezTo>
                    <a:pt x="23" y="2"/>
                    <a:pt x="22" y="1"/>
                    <a:pt x="22" y="1"/>
                  </a:cubicBezTo>
                  <a:lnTo>
                    <a:pt x="6" y="0"/>
                  </a:lnTo>
                  <a:cubicBezTo>
                    <a:pt x="4" y="1"/>
                    <a:pt x="3" y="2"/>
                    <a:pt x="2" y="4"/>
                  </a:cubicBezTo>
                  <a:cubicBezTo>
                    <a:pt x="1" y="6"/>
                    <a:pt x="0" y="7"/>
                    <a:pt x="0"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 name="Google Shape;1251;p29">
              <a:extLst>
                <a:ext uri="{FF2B5EF4-FFF2-40B4-BE49-F238E27FC236}">
                  <a16:creationId xmlns:a16="http://schemas.microsoft.com/office/drawing/2014/main" id="{DCD7AA85-43C2-C1F8-D1F1-D0AD7BE58F76}"/>
                </a:ext>
              </a:extLst>
            </p:cNvPr>
            <p:cNvSpPr/>
            <p:nvPr/>
          </p:nvSpPr>
          <p:spPr>
            <a:xfrm>
              <a:off x="1558805" y="-861695"/>
              <a:ext cx="6840" cy="1800"/>
            </a:xfrm>
            <a:custGeom>
              <a:avLst/>
              <a:gdLst/>
              <a:ahLst/>
              <a:cxnLst/>
              <a:rect l="l" t="t" r="r" b="b"/>
              <a:pathLst>
                <a:path w="19" h="5" extrusionOk="0">
                  <a:moveTo>
                    <a:pt x="15" y="3"/>
                  </a:moveTo>
                  <a:cubicBezTo>
                    <a:pt x="15" y="2"/>
                    <a:pt x="15" y="2"/>
                    <a:pt x="14" y="1"/>
                  </a:cubicBezTo>
                  <a:cubicBezTo>
                    <a:pt x="12" y="0"/>
                    <a:pt x="10" y="0"/>
                    <a:pt x="8" y="0"/>
                  </a:cubicBezTo>
                  <a:cubicBezTo>
                    <a:pt x="6" y="0"/>
                    <a:pt x="5" y="0"/>
                    <a:pt x="3" y="1"/>
                  </a:cubicBezTo>
                  <a:cubicBezTo>
                    <a:pt x="2" y="2"/>
                    <a:pt x="0" y="3"/>
                    <a:pt x="0" y="4"/>
                  </a:cubicBezTo>
                  <a:lnTo>
                    <a:pt x="18" y="4"/>
                  </a:lnTo>
                  <a:cubicBezTo>
                    <a:pt x="17" y="4"/>
                    <a:pt x="16" y="3"/>
                    <a:pt x="15"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 name="Google Shape;1252;p29">
              <a:extLst>
                <a:ext uri="{FF2B5EF4-FFF2-40B4-BE49-F238E27FC236}">
                  <a16:creationId xmlns:a16="http://schemas.microsoft.com/office/drawing/2014/main" id="{1B110F29-F6E0-6CF2-7EF8-FFA3628093CA}"/>
                </a:ext>
              </a:extLst>
            </p:cNvPr>
            <p:cNvSpPr/>
            <p:nvPr/>
          </p:nvSpPr>
          <p:spPr>
            <a:xfrm>
              <a:off x="1557005" y="-859895"/>
              <a:ext cx="9720" cy="4320"/>
            </a:xfrm>
            <a:custGeom>
              <a:avLst/>
              <a:gdLst/>
              <a:ahLst/>
              <a:cxnLst/>
              <a:rect l="l" t="t" r="r" b="b"/>
              <a:pathLst>
                <a:path w="27" h="12" extrusionOk="0">
                  <a:moveTo>
                    <a:pt x="26" y="11"/>
                  </a:moveTo>
                  <a:lnTo>
                    <a:pt x="26" y="9"/>
                  </a:lnTo>
                  <a:cubicBezTo>
                    <a:pt x="26" y="7"/>
                    <a:pt x="26" y="4"/>
                    <a:pt x="25" y="3"/>
                  </a:cubicBezTo>
                  <a:cubicBezTo>
                    <a:pt x="24" y="2"/>
                    <a:pt x="24" y="1"/>
                    <a:pt x="23" y="0"/>
                  </a:cubicBezTo>
                  <a:lnTo>
                    <a:pt x="5" y="0"/>
                  </a:lnTo>
                  <a:cubicBezTo>
                    <a:pt x="4" y="1"/>
                    <a:pt x="4" y="1"/>
                    <a:pt x="3" y="2"/>
                  </a:cubicBezTo>
                  <a:cubicBezTo>
                    <a:pt x="2" y="4"/>
                    <a:pt x="1" y="7"/>
                    <a:pt x="0" y="9"/>
                  </a:cubicBezTo>
                  <a:lnTo>
                    <a:pt x="26"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 name="Google Shape;1253;p29">
              <a:extLst>
                <a:ext uri="{FF2B5EF4-FFF2-40B4-BE49-F238E27FC236}">
                  <a16:creationId xmlns:a16="http://schemas.microsoft.com/office/drawing/2014/main" id="{00E7CCC5-3D18-7AC7-8FE1-F9ADCA57771B}"/>
                </a:ext>
              </a:extLst>
            </p:cNvPr>
            <p:cNvSpPr/>
            <p:nvPr/>
          </p:nvSpPr>
          <p:spPr>
            <a:xfrm>
              <a:off x="1577165" y="-857735"/>
              <a:ext cx="7200" cy="4680"/>
            </a:xfrm>
            <a:custGeom>
              <a:avLst/>
              <a:gdLst/>
              <a:ahLst/>
              <a:cxnLst/>
              <a:rect l="l" t="t" r="r" b="b"/>
              <a:pathLst>
                <a:path w="20" h="13" extrusionOk="0">
                  <a:moveTo>
                    <a:pt x="16" y="3"/>
                  </a:moveTo>
                  <a:cubicBezTo>
                    <a:pt x="16" y="2"/>
                    <a:pt x="16" y="1"/>
                    <a:pt x="15" y="1"/>
                  </a:cubicBezTo>
                  <a:cubicBezTo>
                    <a:pt x="13" y="0"/>
                    <a:pt x="12" y="0"/>
                    <a:pt x="10" y="0"/>
                  </a:cubicBezTo>
                  <a:cubicBezTo>
                    <a:pt x="8" y="0"/>
                    <a:pt x="7" y="1"/>
                    <a:pt x="6" y="1"/>
                  </a:cubicBezTo>
                  <a:cubicBezTo>
                    <a:pt x="5" y="2"/>
                    <a:pt x="4" y="2"/>
                    <a:pt x="4" y="3"/>
                  </a:cubicBezTo>
                  <a:cubicBezTo>
                    <a:pt x="3" y="4"/>
                    <a:pt x="2" y="5"/>
                    <a:pt x="1" y="7"/>
                  </a:cubicBezTo>
                  <a:cubicBezTo>
                    <a:pt x="1" y="8"/>
                    <a:pt x="0" y="8"/>
                    <a:pt x="0" y="9"/>
                  </a:cubicBezTo>
                  <a:lnTo>
                    <a:pt x="19" y="12"/>
                  </a:lnTo>
                  <a:cubicBezTo>
                    <a:pt x="19" y="9"/>
                    <a:pt x="18" y="6"/>
                    <a:pt x="16"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 name="Google Shape;1254;p29">
              <a:extLst>
                <a:ext uri="{FF2B5EF4-FFF2-40B4-BE49-F238E27FC236}">
                  <a16:creationId xmlns:a16="http://schemas.microsoft.com/office/drawing/2014/main" id="{6C23E54B-E9DE-3538-060E-17A4D4E98F52}"/>
                </a:ext>
              </a:extLst>
            </p:cNvPr>
            <p:cNvSpPr/>
            <p:nvPr/>
          </p:nvSpPr>
          <p:spPr>
            <a:xfrm>
              <a:off x="1429925" y="-849095"/>
              <a:ext cx="2520" cy="5400"/>
            </a:xfrm>
            <a:custGeom>
              <a:avLst/>
              <a:gdLst/>
              <a:ahLst/>
              <a:cxnLst/>
              <a:rect l="l" t="t" r="r" b="b"/>
              <a:pathLst>
                <a:path w="7" h="15" extrusionOk="0">
                  <a:moveTo>
                    <a:pt x="3" y="1"/>
                  </a:moveTo>
                  <a:cubicBezTo>
                    <a:pt x="2" y="1"/>
                    <a:pt x="2" y="2"/>
                    <a:pt x="1" y="3"/>
                  </a:cubicBezTo>
                  <a:cubicBezTo>
                    <a:pt x="0" y="4"/>
                    <a:pt x="0" y="5"/>
                    <a:pt x="0" y="7"/>
                  </a:cubicBezTo>
                  <a:cubicBezTo>
                    <a:pt x="0" y="8"/>
                    <a:pt x="0" y="10"/>
                    <a:pt x="1" y="11"/>
                  </a:cubicBezTo>
                  <a:cubicBezTo>
                    <a:pt x="2" y="12"/>
                    <a:pt x="3" y="13"/>
                    <a:pt x="4" y="14"/>
                  </a:cubicBezTo>
                  <a:cubicBezTo>
                    <a:pt x="5" y="14"/>
                    <a:pt x="5" y="14"/>
                    <a:pt x="6" y="14"/>
                  </a:cubicBezTo>
                  <a:cubicBezTo>
                    <a:pt x="6" y="10"/>
                    <a:pt x="4" y="5"/>
                    <a:pt x="3" y="0"/>
                  </a:cubicBezTo>
                  <a:lnTo>
                    <a:pt x="3"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 name="Google Shape;1255;p29">
              <a:extLst>
                <a:ext uri="{FF2B5EF4-FFF2-40B4-BE49-F238E27FC236}">
                  <a16:creationId xmlns:a16="http://schemas.microsoft.com/office/drawing/2014/main" id="{0CF38BDE-4D9E-96A1-F1F6-CBBAFD513CF7}"/>
                </a:ext>
              </a:extLst>
            </p:cNvPr>
            <p:cNvSpPr/>
            <p:nvPr/>
          </p:nvSpPr>
          <p:spPr>
            <a:xfrm>
              <a:off x="1590485" y="-858095"/>
              <a:ext cx="6840" cy="6480"/>
            </a:xfrm>
            <a:custGeom>
              <a:avLst/>
              <a:gdLst/>
              <a:ahLst/>
              <a:cxnLst/>
              <a:rect l="l" t="t" r="r" b="b"/>
              <a:pathLst>
                <a:path w="19" h="18" extrusionOk="0">
                  <a:moveTo>
                    <a:pt x="18" y="8"/>
                  </a:moveTo>
                  <a:cubicBezTo>
                    <a:pt x="17" y="7"/>
                    <a:pt x="16" y="6"/>
                    <a:pt x="16" y="5"/>
                  </a:cubicBezTo>
                  <a:cubicBezTo>
                    <a:pt x="15" y="3"/>
                    <a:pt x="15" y="2"/>
                    <a:pt x="13" y="1"/>
                  </a:cubicBezTo>
                  <a:cubicBezTo>
                    <a:pt x="11" y="0"/>
                    <a:pt x="10" y="0"/>
                    <a:pt x="9" y="0"/>
                  </a:cubicBezTo>
                  <a:cubicBezTo>
                    <a:pt x="7" y="0"/>
                    <a:pt x="6" y="0"/>
                    <a:pt x="4" y="1"/>
                  </a:cubicBezTo>
                  <a:cubicBezTo>
                    <a:pt x="2" y="2"/>
                    <a:pt x="2" y="3"/>
                    <a:pt x="1" y="5"/>
                  </a:cubicBezTo>
                  <a:cubicBezTo>
                    <a:pt x="1" y="5"/>
                    <a:pt x="0" y="7"/>
                    <a:pt x="0" y="8"/>
                  </a:cubicBezTo>
                  <a:cubicBezTo>
                    <a:pt x="0" y="10"/>
                    <a:pt x="0" y="12"/>
                    <a:pt x="0" y="15"/>
                  </a:cubicBezTo>
                  <a:lnTo>
                    <a:pt x="18" y="17"/>
                  </a:lnTo>
                  <a:cubicBezTo>
                    <a:pt x="17" y="14"/>
                    <a:pt x="18" y="11"/>
                    <a:pt x="18"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 name="Google Shape;1256;p29">
              <a:extLst>
                <a:ext uri="{FF2B5EF4-FFF2-40B4-BE49-F238E27FC236}">
                  <a16:creationId xmlns:a16="http://schemas.microsoft.com/office/drawing/2014/main" id="{A578F1C9-FB10-2168-F1EC-A491B601FDED}"/>
                </a:ext>
              </a:extLst>
            </p:cNvPr>
            <p:cNvSpPr/>
            <p:nvPr/>
          </p:nvSpPr>
          <p:spPr>
            <a:xfrm>
              <a:off x="1603085" y="-856655"/>
              <a:ext cx="7560" cy="6480"/>
            </a:xfrm>
            <a:custGeom>
              <a:avLst/>
              <a:gdLst/>
              <a:ahLst/>
              <a:cxnLst/>
              <a:rect l="l" t="t" r="r" b="b"/>
              <a:pathLst>
                <a:path w="21" h="18" extrusionOk="0">
                  <a:moveTo>
                    <a:pt x="19" y="9"/>
                  </a:moveTo>
                  <a:cubicBezTo>
                    <a:pt x="19" y="8"/>
                    <a:pt x="19" y="6"/>
                    <a:pt x="18" y="4"/>
                  </a:cubicBezTo>
                  <a:cubicBezTo>
                    <a:pt x="17" y="2"/>
                    <a:pt x="16" y="2"/>
                    <a:pt x="14" y="1"/>
                  </a:cubicBezTo>
                  <a:cubicBezTo>
                    <a:pt x="12" y="0"/>
                    <a:pt x="10" y="0"/>
                    <a:pt x="9" y="0"/>
                  </a:cubicBezTo>
                  <a:cubicBezTo>
                    <a:pt x="7" y="0"/>
                    <a:pt x="7" y="0"/>
                    <a:pt x="5" y="1"/>
                  </a:cubicBezTo>
                  <a:cubicBezTo>
                    <a:pt x="3" y="2"/>
                    <a:pt x="2" y="2"/>
                    <a:pt x="1" y="4"/>
                  </a:cubicBezTo>
                  <a:cubicBezTo>
                    <a:pt x="0" y="6"/>
                    <a:pt x="0" y="8"/>
                    <a:pt x="0" y="9"/>
                  </a:cubicBezTo>
                  <a:cubicBezTo>
                    <a:pt x="0" y="11"/>
                    <a:pt x="0" y="13"/>
                    <a:pt x="0" y="15"/>
                  </a:cubicBezTo>
                  <a:lnTo>
                    <a:pt x="19" y="17"/>
                  </a:lnTo>
                  <a:cubicBezTo>
                    <a:pt x="20" y="14"/>
                    <a:pt x="20" y="12"/>
                    <a:pt x="19"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 name="Google Shape;1257;p29">
              <a:extLst>
                <a:ext uri="{FF2B5EF4-FFF2-40B4-BE49-F238E27FC236}">
                  <a16:creationId xmlns:a16="http://schemas.microsoft.com/office/drawing/2014/main" id="{A619C382-BB0B-D08B-D749-93AE8159C8A3}"/>
                </a:ext>
              </a:extLst>
            </p:cNvPr>
            <p:cNvSpPr/>
            <p:nvPr/>
          </p:nvSpPr>
          <p:spPr>
            <a:xfrm>
              <a:off x="1627925" y="-854135"/>
              <a:ext cx="7200" cy="5040"/>
            </a:xfrm>
            <a:custGeom>
              <a:avLst/>
              <a:gdLst/>
              <a:ahLst/>
              <a:cxnLst/>
              <a:rect l="l" t="t" r="r" b="b"/>
              <a:pathLst>
                <a:path w="20" h="14" extrusionOk="0">
                  <a:moveTo>
                    <a:pt x="19" y="13"/>
                  </a:moveTo>
                  <a:cubicBezTo>
                    <a:pt x="19" y="11"/>
                    <a:pt x="19" y="9"/>
                    <a:pt x="19" y="8"/>
                  </a:cubicBezTo>
                  <a:cubicBezTo>
                    <a:pt x="19" y="7"/>
                    <a:pt x="19" y="6"/>
                    <a:pt x="18" y="5"/>
                  </a:cubicBezTo>
                  <a:cubicBezTo>
                    <a:pt x="17" y="4"/>
                    <a:pt x="17" y="3"/>
                    <a:pt x="15" y="2"/>
                  </a:cubicBezTo>
                  <a:cubicBezTo>
                    <a:pt x="13" y="1"/>
                    <a:pt x="11" y="0"/>
                    <a:pt x="10" y="0"/>
                  </a:cubicBezTo>
                  <a:cubicBezTo>
                    <a:pt x="8" y="0"/>
                    <a:pt x="6" y="1"/>
                    <a:pt x="4" y="2"/>
                  </a:cubicBezTo>
                  <a:cubicBezTo>
                    <a:pt x="2" y="3"/>
                    <a:pt x="2" y="4"/>
                    <a:pt x="1" y="5"/>
                  </a:cubicBezTo>
                  <a:cubicBezTo>
                    <a:pt x="0" y="6"/>
                    <a:pt x="0" y="7"/>
                    <a:pt x="0" y="8"/>
                  </a:cubicBezTo>
                  <a:cubicBezTo>
                    <a:pt x="0" y="9"/>
                    <a:pt x="0" y="10"/>
                    <a:pt x="0" y="12"/>
                  </a:cubicBezTo>
                  <a:lnTo>
                    <a:pt x="9" y="12"/>
                  </a:lnTo>
                  <a:lnTo>
                    <a:pt x="19"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 name="Google Shape;1258;p29">
              <a:extLst>
                <a:ext uri="{FF2B5EF4-FFF2-40B4-BE49-F238E27FC236}">
                  <a16:creationId xmlns:a16="http://schemas.microsoft.com/office/drawing/2014/main" id="{E54B9B85-BCC6-FF07-F54E-594FD06E6B5E}"/>
                </a:ext>
              </a:extLst>
            </p:cNvPr>
            <p:cNvSpPr/>
            <p:nvPr/>
          </p:nvSpPr>
          <p:spPr>
            <a:xfrm>
              <a:off x="1671485" y="-849815"/>
              <a:ext cx="3600" cy="720"/>
            </a:xfrm>
            <a:custGeom>
              <a:avLst/>
              <a:gdLst/>
              <a:ahLst/>
              <a:cxnLst/>
              <a:rect l="l" t="t" r="r" b="b"/>
              <a:pathLst>
                <a:path w="10" h="2" extrusionOk="0">
                  <a:moveTo>
                    <a:pt x="0" y="1"/>
                  </a:moveTo>
                  <a:lnTo>
                    <a:pt x="9" y="1"/>
                  </a:lnTo>
                  <a:cubicBezTo>
                    <a:pt x="8" y="1"/>
                    <a:pt x="6" y="0"/>
                    <a:pt x="5" y="0"/>
                  </a:cubicBezTo>
                  <a:cubicBezTo>
                    <a:pt x="3" y="0"/>
                    <a:pt x="2" y="1"/>
                    <a:pt x="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 name="Google Shape;1259;p29">
              <a:extLst>
                <a:ext uri="{FF2B5EF4-FFF2-40B4-BE49-F238E27FC236}">
                  <a16:creationId xmlns:a16="http://schemas.microsoft.com/office/drawing/2014/main" id="{971F9D51-5574-8C7C-A481-9CC167B56E5F}"/>
                </a:ext>
              </a:extLst>
            </p:cNvPr>
            <p:cNvSpPr/>
            <p:nvPr/>
          </p:nvSpPr>
          <p:spPr>
            <a:xfrm>
              <a:off x="1687685" y="-851615"/>
              <a:ext cx="5400" cy="2880"/>
            </a:xfrm>
            <a:custGeom>
              <a:avLst/>
              <a:gdLst/>
              <a:ahLst/>
              <a:cxnLst/>
              <a:rect l="l" t="t" r="r" b="b"/>
              <a:pathLst>
                <a:path w="15" h="8" extrusionOk="0">
                  <a:moveTo>
                    <a:pt x="14" y="7"/>
                  </a:moveTo>
                  <a:cubicBezTo>
                    <a:pt x="14" y="6"/>
                    <a:pt x="13" y="4"/>
                    <a:pt x="12" y="3"/>
                  </a:cubicBezTo>
                  <a:cubicBezTo>
                    <a:pt x="12" y="2"/>
                    <a:pt x="11" y="1"/>
                    <a:pt x="10" y="1"/>
                  </a:cubicBezTo>
                  <a:cubicBezTo>
                    <a:pt x="9" y="0"/>
                    <a:pt x="8" y="0"/>
                    <a:pt x="7" y="0"/>
                  </a:cubicBezTo>
                  <a:cubicBezTo>
                    <a:pt x="6" y="0"/>
                    <a:pt x="5" y="0"/>
                    <a:pt x="4" y="1"/>
                  </a:cubicBezTo>
                  <a:cubicBezTo>
                    <a:pt x="3" y="1"/>
                    <a:pt x="3" y="2"/>
                    <a:pt x="2" y="3"/>
                  </a:cubicBezTo>
                  <a:lnTo>
                    <a:pt x="1" y="4"/>
                  </a:lnTo>
                  <a:cubicBezTo>
                    <a:pt x="1" y="5"/>
                    <a:pt x="0" y="6"/>
                    <a:pt x="0" y="7"/>
                  </a:cubicBezTo>
                  <a:lnTo>
                    <a:pt x="2" y="7"/>
                  </a:lnTo>
                  <a:lnTo>
                    <a:pt x="14"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 name="Google Shape;1260;p29">
              <a:extLst>
                <a:ext uri="{FF2B5EF4-FFF2-40B4-BE49-F238E27FC236}">
                  <a16:creationId xmlns:a16="http://schemas.microsoft.com/office/drawing/2014/main" id="{16464D5D-551E-B7DF-A180-8369411C115C}"/>
                </a:ext>
              </a:extLst>
            </p:cNvPr>
            <p:cNvSpPr/>
            <p:nvPr/>
          </p:nvSpPr>
          <p:spPr>
            <a:xfrm>
              <a:off x="1703885" y="-854135"/>
              <a:ext cx="7920" cy="6480"/>
            </a:xfrm>
            <a:custGeom>
              <a:avLst/>
              <a:gdLst/>
              <a:ahLst/>
              <a:cxnLst/>
              <a:rect l="l" t="t" r="r" b="b"/>
              <a:pathLst>
                <a:path w="22" h="18" extrusionOk="0">
                  <a:moveTo>
                    <a:pt x="20" y="7"/>
                  </a:moveTo>
                  <a:cubicBezTo>
                    <a:pt x="20" y="6"/>
                    <a:pt x="19" y="5"/>
                    <a:pt x="19" y="5"/>
                  </a:cubicBezTo>
                  <a:cubicBezTo>
                    <a:pt x="18" y="3"/>
                    <a:pt x="17" y="2"/>
                    <a:pt x="15" y="1"/>
                  </a:cubicBezTo>
                  <a:cubicBezTo>
                    <a:pt x="13" y="0"/>
                    <a:pt x="12" y="0"/>
                    <a:pt x="11" y="0"/>
                  </a:cubicBezTo>
                  <a:cubicBezTo>
                    <a:pt x="9" y="0"/>
                    <a:pt x="7" y="0"/>
                    <a:pt x="6" y="1"/>
                  </a:cubicBezTo>
                  <a:cubicBezTo>
                    <a:pt x="5" y="2"/>
                    <a:pt x="4" y="3"/>
                    <a:pt x="3" y="5"/>
                  </a:cubicBezTo>
                  <a:cubicBezTo>
                    <a:pt x="3" y="6"/>
                    <a:pt x="2" y="6"/>
                    <a:pt x="2" y="7"/>
                  </a:cubicBezTo>
                  <a:cubicBezTo>
                    <a:pt x="2" y="10"/>
                    <a:pt x="2" y="13"/>
                    <a:pt x="0" y="15"/>
                  </a:cubicBezTo>
                  <a:lnTo>
                    <a:pt x="21" y="17"/>
                  </a:lnTo>
                  <a:cubicBezTo>
                    <a:pt x="21" y="14"/>
                    <a:pt x="20" y="11"/>
                    <a:pt x="2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 name="Google Shape;1261;p29">
              <a:extLst>
                <a:ext uri="{FF2B5EF4-FFF2-40B4-BE49-F238E27FC236}">
                  <a16:creationId xmlns:a16="http://schemas.microsoft.com/office/drawing/2014/main" id="{7744D9E7-A439-6308-5726-6C9533F2C057}"/>
                </a:ext>
              </a:extLst>
            </p:cNvPr>
            <p:cNvSpPr/>
            <p:nvPr/>
          </p:nvSpPr>
          <p:spPr>
            <a:xfrm>
              <a:off x="1726565" y="-858455"/>
              <a:ext cx="3600" cy="720"/>
            </a:xfrm>
            <a:custGeom>
              <a:avLst/>
              <a:gdLst/>
              <a:ahLst/>
              <a:cxnLst/>
              <a:rect l="l" t="t" r="r" b="b"/>
              <a:pathLst>
                <a:path w="10" h="2" extrusionOk="0">
                  <a:moveTo>
                    <a:pt x="0" y="1"/>
                  </a:moveTo>
                  <a:lnTo>
                    <a:pt x="9" y="1"/>
                  </a:lnTo>
                  <a:cubicBezTo>
                    <a:pt x="7" y="0"/>
                    <a:pt x="5" y="0"/>
                    <a:pt x="4" y="0"/>
                  </a:cubicBezTo>
                  <a:cubicBezTo>
                    <a:pt x="2" y="0"/>
                    <a:pt x="1" y="0"/>
                    <a:pt x="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 name="Google Shape;1262;p29">
              <a:extLst>
                <a:ext uri="{FF2B5EF4-FFF2-40B4-BE49-F238E27FC236}">
                  <a16:creationId xmlns:a16="http://schemas.microsoft.com/office/drawing/2014/main" id="{2C7CBBF5-57BE-C397-72FC-B19C6BB6EBB3}"/>
                </a:ext>
              </a:extLst>
            </p:cNvPr>
            <p:cNvSpPr/>
            <p:nvPr/>
          </p:nvSpPr>
          <p:spPr>
            <a:xfrm>
              <a:off x="1724405" y="-847295"/>
              <a:ext cx="10440" cy="1080"/>
            </a:xfrm>
            <a:custGeom>
              <a:avLst/>
              <a:gdLst/>
              <a:ahLst/>
              <a:cxnLst/>
              <a:rect l="l" t="t" r="r" b="b"/>
              <a:pathLst>
                <a:path w="29" h="3" extrusionOk="0">
                  <a:moveTo>
                    <a:pt x="18" y="1"/>
                  </a:moveTo>
                  <a:lnTo>
                    <a:pt x="28" y="1"/>
                  </a:lnTo>
                  <a:lnTo>
                    <a:pt x="28" y="0"/>
                  </a:lnTo>
                  <a:cubicBezTo>
                    <a:pt x="22" y="0"/>
                    <a:pt x="17" y="0"/>
                    <a:pt x="11" y="0"/>
                  </a:cubicBezTo>
                  <a:lnTo>
                    <a:pt x="0" y="0"/>
                  </a:lnTo>
                  <a:cubicBezTo>
                    <a:pt x="6" y="1"/>
                    <a:pt x="12" y="2"/>
                    <a:pt x="18"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 name="Google Shape;1263;p29">
              <a:extLst>
                <a:ext uri="{FF2B5EF4-FFF2-40B4-BE49-F238E27FC236}">
                  <a16:creationId xmlns:a16="http://schemas.microsoft.com/office/drawing/2014/main" id="{E2222EF1-9DEA-D2FC-7515-515684925D5D}"/>
                </a:ext>
              </a:extLst>
            </p:cNvPr>
            <p:cNvSpPr/>
            <p:nvPr/>
          </p:nvSpPr>
          <p:spPr>
            <a:xfrm>
              <a:off x="1724045" y="-858095"/>
              <a:ext cx="10800" cy="11160"/>
            </a:xfrm>
            <a:custGeom>
              <a:avLst/>
              <a:gdLst/>
              <a:ahLst/>
              <a:cxnLst/>
              <a:rect l="l" t="t" r="r" b="b"/>
              <a:pathLst>
                <a:path w="30" h="31" extrusionOk="0">
                  <a:moveTo>
                    <a:pt x="1" y="6"/>
                  </a:moveTo>
                  <a:cubicBezTo>
                    <a:pt x="1" y="10"/>
                    <a:pt x="0" y="14"/>
                    <a:pt x="0" y="18"/>
                  </a:cubicBezTo>
                  <a:cubicBezTo>
                    <a:pt x="0" y="22"/>
                    <a:pt x="1" y="26"/>
                    <a:pt x="1" y="30"/>
                  </a:cubicBezTo>
                  <a:lnTo>
                    <a:pt x="11" y="30"/>
                  </a:lnTo>
                  <a:cubicBezTo>
                    <a:pt x="18" y="30"/>
                    <a:pt x="23" y="30"/>
                    <a:pt x="29" y="30"/>
                  </a:cubicBezTo>
                  <a:cubicBezTo>
                    <a:pt x="28" y="21"/>
                    <a:pt x="24" y="11"/>
                    <a:pt x="20" y="3"/>
                  </a:cubicBezTo>
                  <a:cubicBezTo>
                    <a:pt x="19" y="2"/>
                    <a:pt x="18" y="1"/>
                    <a:pt x="16" y="0"/>
                  </a:cubicBezTo>
                  <a:lnTo>
                    <a:pt x="7" y="0"/>
                  </a:lnTo>
                  <a:cubicBezTo>
                    <a:pt x="6" y="0"/>
                    <a:pt x="6" y="0"/>
                    <a:pt x="5" y="0"/>
                  </a:cubicBezTo>
                  <a:cubicBezTo>
                    <a:pt x="4" y="1"/>
                    <a:pt x="3" y="2"/>
                    <a:pt x="2" y="3"/>
                  </a:cubicBezTo>
                  <a:cubicBezTo>
                    <a:pt x="2" y="4"/>
                    <a:pt x="1" y="5"/>
                    <a:pt x="1"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 name="Google Shape;1264;p29">
              <a:extLst>
                <a:ext uri="{FF2B5EF4-FFF2-40B4-BE49-F238E27FC236}">
                  <a16:creationId xmlns:a16="http://schemas.microsoft.com/office/drawing/2014/main" id="{8A0FBDAB-905D-E365-6345-2CF949D85F6A}"/>
                </a:ext>
              </a:extLst>
            </p:cNvPr>
            <p:cNvSpPr/>
            <p:nvPr/>
          </p:nvSpPr>
          <p:spPr>
            <a:xfrm>
              <a:off x="1743125" y="-862775"/>
              <a:ext cx="7560" cy="6120"/>
            </a:xfrm>
            <a:custGeom>
              <a:avLst/>
              <a:gdLst/>
              <a:ahLst/>
              <a:cxnLst/>
              <a:rect l="l" t="t" r="r" b="b"/>
              <a:pathLst>
                <a:path w="21" h="17" extrusionOk="0">
                  <a:moveTo>
                    <a:pt x="20" y="13"/>
                  </a:moveTo>
                  <a:cubicBezTo>
                    <a:pt x="19" y="2"/>
                    <a:pt x="2" y="0"/>
                    <a:pt x="0" y="13"/>
                  </a:cubicBezTo>
                  <a:cubicBezTo>
                    <a:pt x="0" y="13"/>
                    <a:pt x="0" y="14"/>
                    <a:pt x="0" y="15"/>
                  </a:cubicBezTo>
                  <a:lnTo>
                    <a:pt x="20" y="16"/>
                  </a:lnTo>
                  <a:lnTo>
                    <a:pt x="20"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 name="Google Shape;1265;p29">
              <a:extLst>
                <a:ext uri="{FF2B5EF4-FFF2-40B4-BE49-F238E27FC236}">
                  <a16:creationId xmlns:a16="http://schemas.microsoft.com/office/drawing/2014/main" id="{861CE40C-D372-777A-9DA8-C3C662586ED6}"/>
                </a:ext>
              </a:extLst>
            </p:cNvPr>
            <p:cNvSpPr/>
            <p:nvPr/>
          </p:nvSpPr>
          <p:spPr>
            <a:xfrm>
              <a:off x="1742765" y="-846575"/>
              <a:ext cx="8280" cy="1080"/>
            </a:xfrm>
            <a:custGeom>
              <a:avLst/>
              <a:gdLst/>
              <a:ahLst/>
              <a:cxnLst/>
              <a:rect l="l" t="t" r="r" b="b"/>
              <a:pathLst>
                <a:path w="23" h="3" extrusionOk="0">
                  <a:moveTo>
                    <a:pt x="0" y="0"/>
                  </a:moveTo>
                  <a:lnTo>
                    <a:pt x="22" y="2"/>
                  </a:lnTo>
                  <a:lnTo>
                    <a:pt x="22" y="2"/>
                  </a:lnTo>
                  <a:lnTo>
                    <a:pt x="0" y="0"/>
                  </a:lnTo>
                </a:path>
              </a:pathLst>
            </a:custGeom>
            <a:solidFill>
              <a:schemeClr val="dk1"/>
            </a:solidFill>
            <a:ln>
              <a:noFill/>
            </a:ln>
          </p:spPr>
        </p:sp>
        <p:sp>
          <p:nvSpPr>
            <p:cNvPr id="1266" name="Google Shape;1266;p29">
              <a:extLst>
                <a:ext uri="{FF2B5EF4-FFF2-40B4-BE49-F238E27FC236}">
                  <a16:creationId xmlns:a16="http://schemas.microsoft.com/office/drawing/2014/main" id="{0B798105-5D17-DEE0-3F6C-FB8FCBF0FA68}"/>
                </a:ext>
              </a:extLst>
            </p:cNvPr>
            <p:cNvSpPr/>
            <p:nvPr/>
          </p:nvSpPr>
          <p:spPr>
            <a:xfrm>
              <a:off x="1742765" y="-857735"/>
              <a:ext cx="8640" cy="12240"/>
            </a:xfrm>
            <a:custGeom>
              <a:avLst/>
              <a:gdLst/>
              <a:ahLst/>
              <a:cxnLst/>
              <a:rect l="l" t="t" r="r" b="b"/>
              <a:pathLst>
                <a:path w="24" h="34" extrusionOk="0">
                  <a:moveTo>
                    <a:pt x="23" y="33"/>
                  </a:moveTo>
                  <a:cubicBezTo>
                    <a:pt x="23" y="22"/>
                    <a:pt x="23" y="12"/>
                    <a:pt x="21" y="1"/>
                  </a:cubicBezTo>
                  <a:lnTo>
                    <a:pt x="2" y="0"/>
                  </a:lnTo>
                  <a:cubicBezTo>
                    <a:pt x="1" y="10"/>
                    <a:pt x="0" y="19"/>
                    <a:pt x="0" y="30"/>
                  </a:cubicBezTo>
                  <a:lnTo>
                    <a:pt x="23" y="3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 name="Google Shape;1267;p29">
              <a:extLst>
                <a:ext uri="{FF2B5EF4-FFF2-40B4-BE49-F238E27FC236}">
                  <a16:creationId xmlns:a16="http://schemas.microsoft.com/office/drawing/2014/main" id="{6B9A8930-609C-1C7B-E216-82A56360B928}"/>
                </a:ext>
              </a:extLst>
            </p:cNvPr>
            <p:cNvSpPr/>
            <p:nvPr/>
          </p:nvSpPr>
          <p:spPr>
            <a:xfrm>
              <a:off x="1759325" y="-851615"/>
              <a:ext cx="9360" cy="7560"/>
            </a:xfrm>
            <a:custGeom>
              <a:avLst/>
              <a:gdLst/>
              <a:ahLst/>
              <a:cxnLst/>
              <a:rect l="l" t="t" r="r" b="b"/>
              <a:pathLst>
                <a:path w="26" h="21" extrusionOk="0">
                  <a:moveTo>
                    <a:pt x="24" y="10"/>
                  </a:moveTo>
                  <a:cubicBezTo>
                    <a:pt x="24" y="8"/>
                    <a:pt x="24" y="7"/>
                    <a:pt x="23" y="6"/>
                  </a:cubicBezTo>
                  <a:cubicBezTo>
                    <a:pt x="22" y="4"/>
                    <a:pt x="21" y="3"/>
                    <a:pt x="19" y="2"/>
                  </a:cubicBezTo>
                  <a:cubicBezTo>
                    <a:pt x="17" y="1"/>
                    <a:pt x="16" y="0"/>
                    <a:pt x="14" y="0"/>
                  </a:cubicBezTo>
                  <a:cubicBezTo>
                    <a:pt x="12" y="0"/>
                    <a:pt x="10" y="1"/>
                    <a:pt x="9" y="2"/>
                  </a:cubicBezTo>
                  <a:cubicBezTo>
                    <a:pt x="7" y="3"/>
                    <a:pt x="6" y="4"/>
                    <a:pt x="5" y="6"/>
                  </a:cubicBezTo>
                  <a:cubicBezTo>
                    <a:pt x="3" y="9"/>
                    <a:pt x="1" y="13"/>
                    <a:pt x="0" y="18"/>
                  </a:cubicBezTo>
                  <a:lnTo>
                    <a:pt x="24" y="20"/>
                  </a:lnTo>
                  <a:cubicBezTo>
                    <a:pt x="25" y="16"/>
                    <a:pt x="25" y="12"/>
                    <a:pt x="24"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 name="Google Shape;1268;p29">
              <a:extLst>
                <a:ext uri="{FF2B5EF4-FFF2-40B4-BE49-F238E27FC236}">
                  <a16:creationId xmlns:a16="http://schemas.microsoft.com/office/drawing/2014/main" id="{B89900EB-0077-58D1-CDC7-254DB4888644}"/>
                </a:ext>
              </a:extLst>
            </p:cNvPr>
            <p:cNvSpPr/>
            <p:nvPr/>
          </p:nvSpPr>
          <p:spPr>
            <a:xfrm>
              <a:off x="1831325" y="-843695"/>
              <a:ext cx="5040" cy="3240"/>
            </a:xfrm>
            <a:custGeom>
              <a:avLst/>
              <a:gdLst/>
              <a:ahLst/>
              <a:cxnLst/>
              <a:rect l="l" t="t" r="r" b="b"/>
              <a:pathLst>
                <a:path w="14" h="9" extrusionOk="0">
                  <a:moveTo>
                    <a:pt x="10" y="3"/>
                  </a:moveTo>
                  <a:cubicBezTo>
                    <a:pt x="10" y="2"/>
                    <a:pt x="9" y="1"/>
                    <a:pt x="9" y="1"/>
                  </a:cubicBezTo>
                  <a:cubicBezTo>
                    <a:pt x="8" y="1"/>
                    <a:pt x="7" y="0"/>
                    <a:pt x="6" y="0"/>
                  </a:cubicBezTo>
                  <a:cubicBezTo>
                    <a:pt x="5" y="0"/>
                    <a:pt x="4" y="1"/>
                    <a:pt x="3" y="1"/>
                  </a:cubicBezTo>
                  <a:cubicBezTo>
                    <a:pt x="2" y="1"/>
                    <a:pt x="2" y="2"/>
                    <a:pt x="1" y="3"/>
                  </a:cubicBezTo>
                  <a:cubicBezTo>
                    <a:pt x="1" y="4"/>
                    <a:pt x="0" y="5"/>
                    <a:pt x="0" y="6"/>
                  </a:cubicBezTo>
                  <a:lnTo>
                    <a:pt x="13" y="8"/>
                  </a:lnTo>
                  <a:cubicBezTo>
                    <a:pt x="12" y="6"/>
                    <a:pt x="11" y="5"/>
                    <a:pt x="10"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 name="Google Shape;1269;p29">
              <a:extLst>
                <a:ext uri="{FF2B5EF4-FFF2-40B4-BE49-F238E27FC236}">
                  <a16:creationId xmlns:a16="http://schemas.microsoft.com/office/drawing/2014/main" id="{487502A6-FD51-DB12-2E62-88F7351D7C82}"/>
                </a:ext>
              </a:extLst>
            </p:cNvPr>
            <p:cNvSpPr/>
            <p:nvPr/>
          </p:nvSpPr>
          <p:spPr>
            <a:xfrm>
              <a:off x="1848965" y="-839735"/>
              <a:ext cx="6840" cy="1800"/>
            </a:xfrm>
            <a:custGeom>
              <a:avLst/>
              <a:gdLst/>
              <a:ahLst/>
              <a:cxnLst/>
              <a:rect l="l" t="t" r="r" b="b"/>
              <a:pathLst>
                <a:path w="19" h="5" extrusionOk="0">
                  <a:moveTo>
                    <a:pt x="18" y="4"/>
                  </a:moveTo>
                  <a:cubicBezTo>
                    <a:pt x="18" y="4"/>
                    <a:pt x="18" y="3"/>
                    <a:pt x="18" y="2"/>
                  </a:cubicBezTo>
                  <a:lnTo>
                    <a:pt x="0" y="0"/>
                  </a:lnTo>
                  <a:lnTo>
                    <a:pt x="0" y="2"/>
                  </a:lnTo>
                  <a:lnTo>
                    <a:pt x="18"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 name="Google Shape;1270;p29">
              <a:extLst>
                <a:ext uri="{FF2B5EF4-FFF2-40B4-BE49-F238E27FC236}">
                  <a16:creationId xmlns:a16="http://schemas.microsoft.com/office/drawing/2014/main" id="{B211848B-14AD-45B5-1AE6-3BFCB6239BEB}"/>
                </a:ext>
              </a:extLst>
            </p:cNvPr>
            <p:cNvSpPr/>
            <p:nvPr/>
          </p:nvSpPr>
          <p:spPr>
            <a:xfrm>
              <a:off x="1848965" y="-842975"/>
              <a:ext cx="6840" cy="4320"/>
            </a:xfrm>
            <a:custGeom>
              <a:avLst/>
              <a:gdLst/>
              <a:ahLst/>
              <a:cxnLst/>
              <a:rect l="l" t="t" r="r" b="b"/>
              <a:pathLst>
                <a:path w="19" h="12" extrusionOk="0">
                  <a:moveTo>
                    <a:pt x="17" y="5"/>
                  </a:moveTo>
                  <a:cubicBezTo>
                    <a:pt x="17" y="5"/>
                    <a:pt x="16" y="5"/>
                    <a:pt x="16" y="4"/>
                  </a:cubicBezTo>
                  <a:cubicBezTo>
                    <a:pt x="16" y="3"/>
                    <a:pt x="14" y="2"/>
                    <a:pt x="13" y="1"/>
                  </a:cubicBezTo>
                  <a:cubicBezTo>
                    <a:pt x="12" y="0"/>
                    <a:pt x="10" y="0"/>
                    <a:pt x="9" y="0"/>
                  </a:cubicBezTo>
                  <a:cubicBezTo>
                    <a:pt x="7" y="0"/>
                    <a:pt x="7" y="0"/>
                    <a:pt x="5" y="1"/>
                  </a:cubicBezTo>
                  <a:cubicBezTo>
                    <a:pt x="3" y="2"/>
                    <a:pt x="2" y="3"/>
                    <a:pt x="2" y="4"/>
                  </a:cubicBezTo>
                  <a:lnTo>
                    <a:pt x="1" y="4"/>
                  </a:lnTo>
                  <a:cubicBezTo>
                    <a:pt x="1" y="6"/>
                    <a:pt x="0" y="7"/>
                    <a:pt x="0" y="9"/>
                  </a:cubicBezTo>
                  <a:lnTo>
                    <a:pt x="18" y="11"/>
                  </a:lnTo>
                  <a:cubicBezTo>
                    <a:pt x="18" y="9"/>
                    <a:pt x="17" y="7"/>
                    <a:pt x="17"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 name="Google Shape;1271;p29">
              <a:extLst>
                <a:ext uri="{FF2B5EF4-FFF2-40B4-BE49-F238E27FC236}">
                  <a16:creationId xmlns:a16="http://schemas.microsoft.com/office/drawing/2014/main" id="{E8E3D986-AE17-10B8-2BD7-4E2B91D9310E}"/>
                </a:ext>
              </a:extLst>
            </p:cNvPr>
            <p:cNvSpPr/>
            <p:nvPr/>
          </p:nvSpPr>
          <p:spPr>
            <a:xfrm>
              <a:off x="1865885" y="-838295"/>
              <a:ext cx="10440" cy="2520"/>
            </a:xfrm>
            <a:custGeom>
              <a:avLst/>
              <a:gdLst/>
              <a:ahLst/>
              <a:cxnLst/>
              <a:rect l="l" t="t" r="r" b="b"/>
              <a:pathLst>
                <a:path w="29" h="7" extrusionOk="0">
                  <a:moveTo>
                    <a:pt x="28" y="6"/>
                  </a:moveTo>
                  <a:cubicBezTo>
                    <a:pt x="28" y="5"/>
                    <a:pt x="28" y="4"/>
                    <a:pt x="28" y="3"/>
                  </a:cubicBezTo>
                  <a:lnTo>
                    <a:pt x="0" y="0"/>
                  </a:lnTo>
                  <a:cubicBezTo>
                    <a:pt x="0" y="0"/>
                    <a:pt x="0" y="2"/>
                    <a:pt x="0" y="3"/>
                  </a:cubicBezTo>
                  <a:lnTo>
                    <a:pt x="28"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 name="Google Shape;1272;p29">
              <a:extLst>
                <a:ext uri="{FF2B5EF4-FFF2-40B4-BE49-F238E27FC236}">
                  <a16:creationId xmlns:a16="http://schemas.microsoft.com/office/drawing/2014/main" id="{B8DE0024-C77D-066C-6CAF-D8F7A494D8B9}"/>
                </a:ext>
              </a:extLst>
            </p:cNvPr>
            <p:cNvSpPr/>
            <p:nvPr/>
          </p:nvSpPr>
          <p:spPr>
            <a:xfrm>
              <a:off x="1865885" y="-847655"/>
              <a:ext cx="10440" cy="10800"/>
            </a:xfrm>
            <a:custGeom>
              <a:avLst/>
              <a:gdLst/>
              <a:ahLst/>
              <a:cxnLst/>
              <a:rect l="l" t="t" r="r" b="b"/>
              <a:pathLst>
                <a:path w="29" h="30" extrusionOk="0">
                  <a:moveTo>
                    <a:pt x="20" y="4"/>
                  </a:moveTo>
                  <a:cubicBezTo>
                    <a:pt x="17" y="0"/>
                    <a:pt x="11" y="2"/>
                    <a:pt x="8" y="6"/>
                  </a:cubicBezTo>
                  <a:cubicBezTo>
                    <a:pt x="7" y="7"/>
                    <a:pt x="7" y="8"/>
                    <a:pt x="6" y="9"/>
                  </a:cubicBezTo>
                  <a:cubicBezTo>
                    <a:pt x="3" y="14"/>
                    <a:pt x="1" y="20"/>
                    <a:pt x="0" y="26"/>
                  </a:cubicBezTo>
                  <a:lnTo>
                    <a:pt x="28" y="29"/>
                  </a:lnTo>
                  <a:cubicBezTo>
                    <a:pt x="28" y="21"/>
                    <a:pt x="26" y="14"/>
                    <a:pt x="22" y="8"/>
                  </a:cubicBezTo>
                  <a:cubicBezTo>
                    <a:pt x="21" y="7"/>
                    <a:pt x="20" y="6"/>
                    <a:pt x="2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 name="Google Shape;1273;p29">
              <a:extLst>
                <a:ext uri="{FF2B5EF4-FFF2-40B4-BE49-F238E27FC236}">
                  <a16:creationId xmlns:a16="http://schemas.microsoft.com/office/drawing/2014/main" id="{8CE2531D-7482-DCF7-4699-DB0C31F83826}"/>
                </a:ext>
              </a:extLst>
            </p:cNvPr>
            <p:cNvSpPr/>
            <p:nvPr/>
          </p:nvSpPr>
          <p:spPr>
            <a:xfrm>
              <a:off x="1902965" y="-836495"/>
              <a:ext cx="7920" cy="3960"/>
            </a:xfrm>
            <a:custGeom>
              <a:avLst/>
              <a:gdLst/>
              <a:ahLst/>
              <a:cxnLst/>
              <a:rect l="l" t="t" r="r" b="b"/>
              <a:pathLst>
                <a:path w="22" h="11" extrusionOk="0">
                  <a:moveTo>
                    <a:pt x="21" y="10"/>
                  </a:moveTo>
                  <a:cubicBezTo>
                    <a:pt x="21" y="9"/>
                    <a:pt x="21" y="8"/>
                    <a:pt x="21" y="8"/>
                  </a:cubicBezTo>
                  <a:cubicBezTo>
                    <a:pt x="21" y="5"/>
                    <a:pt x="20" y="2"/>
                    <a:pt x="19" y="0"/>
                  </a:cubicBezTo>
                  <a:lnTo>
                    <a:pt x="4" y="0"/>
                  </a:lnTo>
                  <a:cubicBezTo>
                    <a:pt x="3" y="0"/>
                    <a:pt x="3" y="0"/>
                    <a:pt x="3" y="1"/>
                  </a:cubicBezTo>
                  <a:cubicBezTo>
                    <a:pt x="2" y="3"/>
                    <a:pt x="1" y="6"/>
                    <a:pt x="0" y="9"/>
                  </a:cubicBezTo>
                  <a:lnTo>
                    <a:pt x="21"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 name="Google Shape;1274;p29">
              <a:extLst>
                <a:ext uri="{FF2B5EF4-FFF2-40B4-BE49-F238E27FC236}">
                  <a16:creationId xmlns:a16="http://schemas.microsoft.com/office/drawing/2014/main" id="{0CC5490B-1471-BEAA-8945-EB4F2E8A94FE}"/>
                </a:ext>
              </a:extLst>
            </p:cNvPr>
            <p:cNvSpPr/>
            <p:nvPr/>
          </p:nvSpPr>
          <p:spPr>
            <a:xfrm>
              <a:off x="1904405" y="-839015"/>
              <a:ext cx="5760" cy="2520"/>
            </a:xfrm>
            <a:custGeom>
              <a:avLst/>
              <a:gdLst/>
              <a:ahLst/>
              <a:cxnLst/>
              <a:rect l="l" t="t" r="r" b="b"/>
              <a:pathLst>
                <a:path w="16" h="7" extrusionOk="0">
                  <a:moveTo>
                    <a:pt x="11" y="1"/>
                  </a:moveTo>
                  <a:cubicBezTo>
                    <a:pt x="10" y="0"/>
                    <a:pt x="9" y="0"/>
                    <a:pt x="8" y="0"/>
                  </a:cubicBezTo>
                  <a:cubicBezTo>
                    <a:pt x="7" y="0"/>
                    <a:pt x="6" y="0"/>
                    <a:pt x="5" y="1"/>
                  </a:cubicBezTo>
                  <a:cubicBezTo>
                    <a:pt x="3" y="2"/>
                    <a:pt x="1" y="4"/>
                    <a:pt x="0" y="6"/>
                  </a:cubicBezTo>
                  <a:lnTo>
                    <a:pt x="15" y="6"/>
                  </a:lnTo>
                  <a:lnTo>
                    <a:pt x="15" y="5"/>
                  </a:lnTo>
                  <a:cubicBezTo>
                    <a:pt x="14" y="4"/>
                    <a:pt x="12" y="2"/>
                    <a:pt x="11"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 name="Google Shape;1275;p29">
              <a:extLst>
                <a:ext uri="{FF2B5EF4-FFF2-40B4-BE49-F238E27FC236}">
                  <a16:creationId xmlns:a16="http://schemas.microsoft.com/office/drawing/2014/main" id="{2C227031-EC14-D119-19E3-F9CF200BF94B}"/>
                </a:ext>
              </a:extLst>
            </p:cNvPr>
            <p:cNvSpPr/>
            <p:nvPr/>
          </p:nvSpPr>
          <p:spPr>
            <a:xfrm>
              <a:off x="1886765" y="-837215"/>
              <a:ext cx="9360" cy="3240"/>
            </a:xfrm>
            <a:custGeom>
              <a:avLst/>
              <a:gdLst/>
              <a:ahLst/>
              <a:cxnLst/>
              <a:rect l="l" t="t" r="r" b="b"/>
              <a:pathLst>
                <a:path w="26" h="9" extrusionOk="0">
                  <a:moveTo>
                    <a:pt x="13" y="8"/>
                  </a:moveTo>
                  <a:lnTo>
                    <a:pt x="15" y="8"/>
                  </a:lnTo>
                  <a:cubicBezTo>
                    <a:pt x="16" y="8"/>
                    <a:pt x="17" y="8"/>
                    <a:pt x="17" y="8"/>
                  </a:cubicBezTo>
                  <a:cubicBezTo>
                    <a:pt x="18" y="8"/>
                    <a:pt x="18" y="8"/>
                    <a:pt x="19" y="8"/>
                  </a:cubicBezTo>
                  <a:lnTo>
                    <a:pt x="24" y="8"/>
                  </a:lnTo>
                  <a:cubicBezTo>
                    <a:pt x="24" y="5"/>
                    <a:pt x="24" y="3"/>
                    <a:pt x="25" y="0"/>
                  </a:cubicBezTo>
                  <a:lnTo>
                    <a:pt x="0" y="0"/>
                  </a:lnTo>
                  <a:cubicBezTo>
                    <a:pt x="0" y="2"/>
                    <a:pt x="0" y="4"/>
                    <a:pt x="0" y="6"/>
                  </a:cubicBezTo>
                  <a:lnTo>
                    <a:pt x="13" y="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 name="Google Shape;1276;p29">
              <a:extLst>
                <a:ext uri="{FF2B5EF4-FFF2-40B4-BE49-F238E27FC236}">
                  <a16:creationId xmlns:a16="http://schemas.microsoft.com/office/drawing/2014/main" id="{959F8F81-4A3C-892D-DA10-05C87DD5A04D}"/>
                </a:ext>
              </a:extLst>
            </p:cNvPr>
            <p:cNvSpPr/>
            <p:nvPr/>
          </p:nvSpPr>
          <p:spPr>
            <a:xfrm>
              <a:off x="1885685" y="-845135"/>
              <a:ext cx="11160" cy="8640"/>
            </a:xfrm>
            <a:custGeom>
              <a:avLst/>
              <a:gdLst/>
              <a:ahLst/>
              <a:cxnLst/>
              <a:rect l="l" t="t" r="r" b="b"/>
              <a:pathLst>
                <a:path w="31" h="24" extrusionOk="0">
                  <a:moveTo>
                    <a:pt x="28" y="23"/>
                  </a:moveTo>
                  <a:cubicBezTo>
                    <a:pt x="28" y="21"/>
                    <a:pt x="28" y="19"/>
                    <a:pt x="28" y="17"/>
                  </a:cubicBezTo>
                  <a:cubicBezTo>
                    <a:pt x="30" y="0"/>
                    <a:pt x="0" y="0"/>
                    <a:pt x="1" y="17"/>
                  </a:cubicBezTo>
                  <a:cubicBezTo>
                    <a:pt x="1" y="19"/>
                    <a:pt x="1" y="21"/>
                    <a:pt x="1" y="23"/>
                  </a:cubicBezTo>
                  <a:lnTo>
                    <a:pt x="28" y="2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 name="Google Shape;1277;p29">
              <a:extLst>
                <a:ext uri="{FF2B5EF4-FFF2-40B4-BE49-F238E27FC236}">
                  <a16:creationId xmlns:a16="http://schemas.microsoft.com/office/drawing/2014/main" id="{C68404C8-AA45-8C82-E60C-FC7EC7059957}"/>
                </a:ext>
              </a:extLst>
            </p:cNvPr>
            <p:cNvSpPr/>
            <p:nvPr/>
          </p:nvSpPr>
          <p:spPr>
            <a:xfrm>
              <a:off x="1891445" y="-834695"/>
              <a:ext cx="2520" cy="360"/>
            </a:xfrm>
            <a:custGeom>
              <a:avLst/>
              <a:gdLst/>
              <a:ahLst/>
              <a:cxnLst/>
              <a:rect l="l" t="t" r="r" b="b"/>
              <a:pathLst>
                <a:path w="7" h="1" extrusionOk="0">
                  <a:moveTo>
                    <a:pt x="2" y="0"/>
                  </a:moveTo>
                  <a:lnTo>
                    <a:pt x="0" y="0"/>
                  </a:lnTo>
                  <a:lnTo>
                    <a:pt x="6" y="0"/>
                  </a:lnTo>
                  <a:cubicBezTo>
                    <a:pt x="5" y="0"/>
                    <a:pt x="5" y="0"/>
                    <a:pt x="4" y="0"/>
                  </a:cubicBezTo>
                  <a:cubicBezTo>
                    <a:pt x="4" y="0"/>
                    <a:pt x="3" y="0"/>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 name="Google Shape;1278;p29">
              <a:extLst>
                <a:ext uri="{FF2B5EF4-FFF2-40B4-BE49-F238E27FC236}">
                  <a16:creationId xmlns:a16="http://schemas.microsoft.com/office/drawing/2014/main" id="{9920FF9B-C3BB-C294-C804-47B5B9906B2D}"/>
                </a:ext>
              </a:extLst>
            </p:cNvPr>
            <p:cNvSpPr/>
            <p:nvPr/>
          </p:nvSpPr>
          <p:spPr>
            <a:xfrm>
              <a:off x="1922405" y="-837215"/>
              <a:ext cx="7920" cy="4680"/>
            </a:xfrm>
            <a:custGeom>
              <a:avLst/>
              <a:gdLst/>
              <a:ahLst/>
              <a:cxnLst/>
              <a:rect l="l" t="t" r="r" b="b"/>
              <a:pathLst>
                <a:path w="22" h="13" extrusionOk="0">
                  <a:moveTo>
                    <a:pt x="19" y="12"/>
                  </a:moveTo>
                  <a:cubicBezTo>
                    <a:pt x="19" y="9"/>
                    <a:pt x="19" y="6"/>
                    <a:pt x="21" y="3"/>
                  </a:cubicBezTo>
                  <a:lnTo>
                    <a:pt x="21" y="2"/>
                  </a:lnTo>
                  <a:cubicBezTo>
                    <a:pt x="21" y="1"/>
                    <a:pt x="21" y="0"/>
                    <a:pt x="21" y="0"/>
                  </a:cubicBezTo>
                  <a:lnTo>
                    <a:pt x="6" y="0"/>
                  </a:lnTo>
                  <a:cubicBezTo>
                    <a:pt x="5" y="1"/>
                    <a:pt x="5" y="2"/>
                    <a:pt x="4" y="3"/>
                  </a:cubicBezTo>
                  <a:cubicBezTo>
                    <a:pt x="3" y="6"/>
                    <a:pt x="1" y="9"/>
                    <a:pt x="0" y="11"/>
                  </a:cubicBezTo>
                  <a:lnTo>
                    <a:pt x="19"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 name="Google Shape;1279;p29">
              <a:extLst>
                <a:ext uri="{FF2B5EF4-FFF2-40B4-BE49-F238E27FC236}">
                  <a16:creationId xmlns:a16="http://schemas.microsoft.com/office/drawing/2014/main" id="{9F61E70A-F6C8-000D-BAB2-34ADE354FF40}"/>
                </a:ext>
              </a:extLst>
            </p:cNvPr>
            <p:cNvSpPr/>
            <p:nvPr/>
          </p:nvSpPr>
          <p:spPr>
            <a:xfrm>
              <a:off x="1924565" y="-839375"/>
              <a:ext cx="5400" cy="2520"/>
            </a:xfrm>
            <a:custGeom>
              <a:avLst/>
              <a:gdLst/>
              <a:ahLst/>
              <a:cxnLst/>
              <a:rect l="l" t="t" r="r" b="b"/>
              <a:pathLst>
                <a:path w="15" h="7" extrusionOk="0">
                  <a:moveTo>
                    <a:pt x="3" y="2"/>
                  </a:moveTo>
                  <a:cubicBezTo>
                    <a:pt x="2" y="3"/>
                    <a:pt x="1" y="5"/>
                    <a:pt x="0" y="6"/>
                  </a:cubicBezTo>
                  <a:lnTo>
                    <a:pt x="14" y="6"/>
                  </a:lnTo>
                  <a:cubicBezTo>
                    <a:pt x="14" y="5"/>
                    <a:pt x="14" y="4"/>
                    <a:pt x="14" y="3"/>
                  </a:cubicBezTo>
                  <a:cubicBezTo>
                    <a:pt x="13" y="2"/>
                    <a:pt x="12" y="2"/>
                    <a:pt x="11" y="1"/>
                  </a:cubicBezTo>
                  <a:cubicBezTo>
                    <a:pt x="10" y="0"/>
                    <a:pt x="9" y="0"/>
                    <a:pt x="8" y="0"/>
                  </a:cubicBezTo>
                  <a:cubicBezTo>
                    <a:pt x="6" y="0"/>
                    <a:pt x="5" y="0"/>
                    <a:pt x="4" y="1"/>
                  </a:cubicBezTo>
                  <a:lnTo>
                    <a:pt x="3"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 name="Google Shape;1280;p29">
              <a:extLst>
                <a:ext uri="{FF2B5EF4-FFF2-40B4-BE49-F238E27FC236}">
                  <a16:creationId xmlns:a16="http://schemas.microsoft.com/office/drawing/2014/main" id="{DCC375DF-CD30-620E-75FC-7753A42CA632}"/>
                </a:ext>
              </a:extLst>
            </p:cNvPr>
            <p:cNvSpPr/>
            <p:nvPr/>
          </p:nvSpPr>
          <p:spPr>
            <a:xfrm>
              <a:off x="1941845" y="-837575"/>
              <a:ext cx="6480" cy="5040"/>
            </a:xfrm>
            <a:custGeom>
              <a:avLst/>
              <a:gdLst/>
              <a:ahLst/>
              <a:cxnLst/>
              <a:rect l="l" t="t" r="r" b="b"/>
              <a:pathLst>
                <a:path w="18" h="14" extrusionOk="0">
                  <a:moveTo>
                    <a:pt x="17" y="13"/>
                  </a:moveTo>
                  <a:cubicBezTo>
                    <a:pt x="17" y="8"/>
                    <a:pt x="17" y="4"/>
                    <a:pt x="17" y="0"/>
                  </a:cubicBezTo>
                  <a:lnTo>
                    <a:pt x="0" y="0"/>
                  </a:lnTo>
                  <a:cubicBezTo>
                    <a:pt x="0" y="4"/>
                    <a:pt x="0" y="8"/>
                    <a:pt x="0" y="12"/>
                  </a:cubicBezTo>
                  <a:lnTo>
                    <a:pt x="17"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 name="Google Shape;1281;p29">
              <a:extLst>
                <a:ext uri="{FF2B5EF4-FFF2-40B4-BE49-F238E27FC236}">
                  <a16:creationId xmlns:a16="http://schemas.microsoft.com/office/drawing/2014/main" id="{902210B2-6870-EE42-E4EC-35CF0C153305}"/>
                </a:ext>
              </a:extLst>
            </p:cNvPr>
            <p:cNvSpPr/>
            <p:nvPr/>
          </p:nvSpPr>
          <p:spPr>
            <a:xfrm>
              <a:off x="1941485" y="-841175"/>
              <a:ext cx="6480" cy="4320"/>
            </a:xfrm>
            <a:custGeom>
              <a:avLst/>
              <a:gdLst/>
              <a:ahLst/>
              <a:cxnLst/>
              <a:rect l="l" t="t" r="r" b="b"/>
              <a:pathLst>
                <a:path w="18" h="12" extrusionOk="0">
                  <a:moveTo>
                    <a:pt x="17" y="11"/>
                  </a:moveTo>
                  <a:cubicBezTo>
                    <a:pt x="17" y="11"/>
                    <a:pt x="17" y="9"/>
                    <a:pt x="17" y="8"/>
                  </a:cubicBezTo>
                  <a:cubicBezTo>
                    <a:pt x="17" y="7"/>
                    <a:pt x="17" y="5"/>
                    <a:pt x="16" y="4"/>
                  </a:cubicBezTo>
                  <a:cubicBezTo>
                    <a:pt x="15" y="3"/>
                    <a:pt x="15" y="2"/>
                    <a:pt x="13" y="1"/>
                  </a:cubicBezTo>
                  <a:cubicBezTo>
                    <a:pt x="11" y="0"/>
                    <a:pt x="9" y="0"/>
                    <a:pt x="8" y="0"/>
                  </a:cubicBezTo>
                  <a:cubicBezTo>
                    <a:pt x="6" y="0"/>
                    <a:pt x="5" y="0"/>
                    <a:pt x="4" y="1"/>
                  </a:cubicBezTo>
                  <a:cubicBezTo>
                    <a:pt x="3" y="2"/>
                    <a:pt x="2" y="3"/>
                    <a:pt x="1" y="4"/>
                  </a:cubicBezTo>
                  <a:cubicBezTo>
                    <a:pt x="0" y="5"/>
                    <a:pt x="0" y="7"/>
                    <a:pt x="0" y="8"/>
                  </a:cubicBezTo>
                  <a:cubicBezTo>
                    <a:pt x="0" y="10"/>
                    <a:pt x="0" y="10"/>
                    <a:pt x="0" y="10"/>
                  </a:cubicBezTo>
                  <a:lnTo>
                    <a:pt x="17" y="10"/>
                  </a:lnTo>
                  <a:lnTo>
                    <a:pt x="17"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 name="Google Shape;1282;p29">
              <a:extLst>
                <a:ext uri="{FF2B5EF4-FFF2-40B4-BE49-F238E27FC236}">
                  <a16:creationId xmlns:a16="http://schemas.microsoft.com/office/drawing/2014/main" id="{B94B343E-0FAB-FE68-5CD4-517C78BC28EF}"/>
                </a:ext>
              </a:extLst>
            </p:cNvPr>
            <p:cNvSpPr/>
            <p:nvPr/>
          </p:nvSpPr>
          <p:spPr>
            <a:xfrm>
              <a:off x="1960205" y="-836855"/>
              <a:ext cx="7560" cy="5040"/>
            </a:xfrm>
            <a:custGeom>
              <a:avLst/>
              <a:gdLst/>
              <a:ahLst/>
              <a:cxnLst/>
              <a:rect l="l" t="t" r="r" b="b"/>
              <a:pathLst>
                <a:path w="21" h="14" extrusionOk="0">
                  <a:moveTo>
                    <a:pt x="20" y="13"/>
                  </a:moveTo>
                  <a:cubicBezTo>
                    <a:pt x="20" y="8"/>
                    <a:pt x="20" y="4"/>
                    <a:pt x="20" y="0"/>
                  </a:cubicBezTo>
                  <a:lnTo>
                    <a:pt x="0" y="0"/>
                  </a:lnTo>
                  <a:cubicBezTo>
                    <a:pt x="0" y="4"/>
                    <a:pt x="0" y="8"/>
                    <a:pt x="0" y="13"/>
                  </a:cubicBezTo>
                  <a:lnTo>
                    <a:pt x="20"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 name="Google Shape;1283;p29">
              <a:extLst>
                <a:ext uri="{FF2B5EF4-FFF2-40B4-BE49-F238E27FC236}">
                  <a16:creationId xmlns:a16="http://schemas.microsoft.com/office/drawing/2014/main" id="{31F25A88-871F-71D0-5425-EC38117760A6}"/>
                </a:ext>
              </a:extLst>
            </p:cNvPr>
            <p:cNvSpPr/>
            <p:nvPr/>
          </p:nvSpPr>
          <p:spPr>
            <a:xfrm>
              <a:off x="1959845" y="-845495"/>
              <a:ext cx="7560" cy="9000"/>
            </a:xfrm>
            <a:custGeom>
              <a:avLst/>
              <a:gdLst/>
              <a:ahLst/>
              <a:cxnLst/>
              <a:rect l="l" t="t" r="r" b="b"/>
              <a:pathLst>
                <a:path w="21" h="25" extrusionOk="0">
                  <a:moveTo>
                    <a:pt x="20" y="12"/>
                  </a:moveTo>
                  <a:cubicBezTo>
                    <a:pt x="19" y="1"/>
                    <a:pt x="2" y="0"/>
                    <a:pt x="0" y="12"/>
                  </a:cubicBezTo>
                  <a:cubicBezTo>
                    <a:pt x="0" y="16"/>
                    <a:pt x="0" y="20"/>
                    <a:pt x="0" y="24"/>
                  </a:cubicBezTo>
                  <a:lnTo>
                    <a:pt x="20" y="24"/>
                  </a:lnTo>
                  <a:cubicBezTo>
                    <a:pt x="20" y="20"/>
                    <a:pt x="20" y="16"/>
                    <a:pt x="20"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 name="Google Shape;1284;p29">
              <a:extLst>
                <a:ext uri="{FF2B5EF4-FFF2-40B4-BE49-F238E27FC236}">
                  <a16:creationId xmlns:a16="http://schemas.microsoft.com/office/drawing/2014/main" id="{775E8F7F-FAB2-4E90-2F6E-787BE0C96809}"/>
                </a:ext>
              </a:extLst>
            </p:cNvPr>
            <p:cNvSpPr/>
            <p:nvPr/>
          </p:nvSpPr>
          <p:spPr>
            <a:xfrm>
              <a:off x="1976405" y="-836855"/>
              <a:ext cx="9360" cy="5040"/>
            </a:xfrm>
            <a:custGeom>
              <a:avLst/>
              <a:gdLst/>
              <a:ahLst/>
              <a:cxnLst/>
              <a:rect l="l" t="t" r="r" b="b"/>
              <a:pathLst>
                <a:path w="26" h="14" extrusionOk="0">
                  <a:moveTo>
                    <a:pt x="0" y="13"/>
                  </a:moveTo>
                  <a:lnTo>
                    <a:pt x="24" y="13"/>
                  </a:lnTo>
                  <a:cubicBezTo>
                    <a:pt x="25" y="11"/>
                    <a:pt x="25" y="9"/>
                    <a:pt x="25" y="7"/>
                  </a:cubicBezTo>
                  <a:cubicBezTo>
                    <a:pt x="25" y="5"/>
                    <a:pt x="25" y="4"/>
                    <a:pt x="24" y="2"/>
                  </a:cubicBezTo>
                  <a:lnTo>
                    <a:pt x="0" y="0"/>
                  </a:lnTo>
                  <a:cubicBezTo>
                    <a:pt x="0" y="4"/>
                    <a:pt x="0" y="7"/>
                    <a:pt x="0" y="11"/>
                  </a:cubicBezTo>
                  <a:cubicBezTo>
                    <a:pt x="0" y="12"/>
                    <a:pt x="0" y="12"/>
                    <a:pt x="0"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 name="Google Shape;1285;p29">
              <a:extLst>
                <a:ext uri="{FF2B5EF4-FFF2-40B4-BE49-F238E27FC236}">
                  <a16:creationId xmlns:a16="http://schemas.microsoft.com/office/drawing/2014/main" id="{B92B5314-CE6A-BCD0-6965-D80BF85B5F2F}"/>
                </a:ext>
              </a:extLst>
            </p:cNvPr>
            <p:cNvSpPr/>
            <p:nvPr/>
          </p:nvSpPr>
          <p:spPr>
            <a:xfrm>
              <a:off x="1976405" y="-844415"/>
              <a:ext cx="9000" cy="8640"/>
            </a:xfrm>
            <a:custGeom>
              <a:avLst/>
              <a:gdLst/>
              <a:ahLst/>
              <a:cxnLst/>
              <a:rect l="l" t="t" r="r" b="b"/>
              <a:pathLst>
                <a:path w="25" h="24" extrusionOk="0">
                  <a:moveTo>
                    <a:pt x="17" y="2"/>
                  </a:moveTo>
                  <a:cubicBezTo>
                    <a:pt x="16" y="1"/>
                    <a:pt x="16" y="1"/>
                    <a:pt x="15" y="1"/>
                  </a:cubicBezTo>
                  <a:cubicBezTo>
                    <a:pt x="14" y="0"/>
                    <a:pt x="13" y="0"/>
                    <a:pt x="12" y="0"/>
                  </a:cubicBezTo>
                  <a:cubicBezTo>
                    <a:pt x="11" y="0"/>
                    <a:pt x="10" y="0"/>
                    <a:pt x="9" y="1"/>
                  </a:cubicBezTo>
                  <a:cubicBezTo>
                    <a:pt x="8" y="1"/>
                    <a:pt x="8" y="1"/>
                    <a:pt x="7" y="2"/>
                  </a:cubicBezTo>
                  <a:cubicBezTo>
                    <a:pt x="6" y="3"/>
                    <a:pt x="6" y="4"/>
                    <a:pt x="5" y="6"/>
                  </a:cubicBezTo>
                  <a:cubicBezTo>
                    <a:pt x="2" y="10"/>
                    <a:pt x="1" y="16"/>
                    <a:pt x="0" y="22"/>
                  </a:cubicBezTo>
                  <a:lnTo>
                    <a:pt x="24" y="23"/>
                  </a:lnTo>
                  <a:cubicBezTo>
                    <a:pt x="24" y="17"/>
                    <a:pt x="22" y="11"/>
                    <a:pt x="19" y="5"/>
                  </a:cubicBezTo>
                  <a:cubicBezTo>
                    <a:pt x="18" y="4"/>
                    <a:pt x="18" y="3"/>
                    <a:pt x="17"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 name="Google Shape;1286;p29">
              <a:extLst>
                <a:ext uri="{FF2B5EF4-FFF2-40B4-BE49-F238E27FC236}">
                  <a16:creationId xmlns:a16="http://schemas.microsoft.com/office/drawing/2014/main" id="{094134F0-C3E7-AE67-60E3-7CADF48C0DA1}"/>
                </a:ext>
              </a:extLst>
            </p:cNvPr>
            <p:cNvSpPr/>
            <p:nvPr/>
          </p:nvSpPr>
          <p:spPr>
            <a:xfrm>
              <a:off x="2001605" y="-832175"/>
              <a:ext cx="1440" cy="1440"/>
            </a:xfrm>
            <a:custGeom>
              <a:avLst/>
              <a:gdLst/>
              <a:ahLst/>
              <a:cxnLst/>
              <a:rect l="l" t="t" r="r" b="b"/>
              <a:pathLst>
                <a:path w="4" h="4" extrusionOk="0">
                  <a:moveTo>
                    <a:pt x="0" y="3"/>
                  </a:moveTo>
                  <a:lnTo>
                    <a:pt x="3" y="3"/>
                  </a:lnTo>
                  <a:lnTo>
                    <a:pt x="2" y="0"/>
                  </a:lnTo>
                  <a:lnTo>
                    <a:pt x="2" y="1"/>
                  </a:lnTo>
                  <a:cubicBezTo>
                    <a:pt x="1" y="1"/>
                    <a:pt x="1" y="2"/>
                    <a:pt x="0"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 name="Google Shape;1287;p29">
              <a:extLst>
                <a:ext uri="{FF2B5EF4-FFF2-40B4-BE49-F238E27FC236}">
                  <a16:creationId xmlns:a16="http://schemas.microsoft.com/office/drawing/2014/main" id="{AC45A6FF-87F5-1026-0E0C-4D42D3E1A18F}"/>
                </a:ext>
              </a:extLst>
            </p:cNvPr>
            <p:cNvSpPr/>
            <p:nvPr/>
          </p:nvSpPr>
          <p:spPr>
            <a:xfrm>
              <a:off x="2014925" y="-833975"/>
              <a:ext cx="10440" cy="4320"/>
            </a:xfrm>
            <a:custGeom>
              <a:avLst/>
              <a:gdLst/>
              <a:ahLst/>
              <a:cxnLst/>
              <a:rect l="l" t="t" r="r" b="b"/>
              <a:pathLst>
                <a:path w="29" h="12" extrusionOk="0">
                  <a:moveTo>
                    <a:pt x="28" y="11"/>
                  </a:moveTo>
                  <a:cubicBezTo>
                    <a:pt x="28" y="9"/>
                    <a:pt x="28" y="7"/>
                    <a:pt x="28" y="6"/>
                  </a:cubicBezTo>
                  <a:cubicBezTo>
                    <a:pt x="28" y="4"/>
                    <a:pt x="28" y="3"/>
                    <a:pt x="28" y="2"/>
                  </a:cubicBezTo>
                  <a:lnTo>
                    <a:pt x="0" y="0"/>
                  </a:lnTo>
                  <a:cubicBezTo>
                    <a:pt x="0" y="1"/>
                    <a:pt x="0" y="3"/>
                    <a:pt x="0" y="5"/>
                  </a:cubicBezTo>
                  <a:cubicBezTo>
                    <a:pt x="0" y="6"/>
                    <a:pt x="0" y="8"/>
                    <a:pt x="0" y="9"/>
                  </a:cubicBezTo>
                  <a:lnTo>
                    <a:pt x="28"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 name="Google Shape;1288;p29">
              <a:extLst>
                <a:ext uri="{FF2B5EF4-FFF2-40B4-BE49-F238E27FC236}">
                  <a16:creationId xmlns:a16="http://schemas.microsoft.com/office/drawing/2014/main" id="{1207540C-8B9B-0A26-EBDB-CA95F5DF5D68}"/>
                </a:ext>
              </a:extLst>
            </p:cNvPr>
            <p:cNvSpPr/>
            <p:nvPr/>
          </p:nvSpPr>
          <p:spPr>
            <a:xfrm>
              <a:off x="2014925" y="-841895"/>
              <a:ext cx="10080" cy="9000"/>
            </a:xfrm>
            <a:custGeom>
              <a:avLst/>
              <a:gdLst/>
              <a:ahLst/>
              <a:cxnLst/>
              <a:rect l="l" t="t" r="r" b="b"/>
              <a:pathLst>
                <a:path w="28" h="25" extrusionOk="0">
                  <a:moveTo>
                    <a:pt x="19" y="3"/>
                  </a:moveTo>
                  <a:cubicBezTo>
                    <a:pt x="19" y="2"/>
                    <a:pt x="18" y="1"/>
                    <a:pt x="17" y="1"/>
                  </a:cubicBezTo>
                  <a:cubicBezTo>
                    <a:pt x="16" y="0"/>
                    <a:pt x="14" y="0"/>
                    <a:pt x="13" y="0"/>
                  </a:cubicBezTo>
                  <a:cubicBezTo>
                    <a:pt x="11" y="0"/>
                    <a:pt x="11" y="0"/>
                    <a:pt x="10" y="1"/>
                  </a:cubicBezTo>
                  <a:cubicBezTo>
                    <a:pt x="9" y="1"/>
                    <a:pt x="8" y="2"/>
                    <a:pt x="7" y="3"/>
                  </a:cubicBezTo>
                  <a:cubicBezTo>
                    <a:pt x="7" y="4"/>
                    <a:pt x="6" y="5"/>
                    <a:pt x="5" y="7"/>
                  </a:cubicBezTo>
                  <a:cubicBezTo>
                    <a:pt x="2" y="11"/>
                    <a:pt x="1" y="16"/>
                    <a:pt x="0" y="21"/>
                  </a:cubicBezTo>
                  <a:lnTo>
                    <a:pt x="27" y="24"/>
                  </a:lnTo>
                  <a:cubicBezTo>
                    <a:pt x="27" y="18"/>
                    <a:pt x="25" y="12"/>
                    <a:pt x="22" y="7"/>
                  </a:cubicBezTo>
                  <a:cubicBezTo>
                    <a:pt x="21" y="5"/>
                    <a:pt x="20" y="4"/>
                    <a:pt x="19"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 name="Google Shape;1289;p29">
              <a:extLst>
                <a:ext uri="{FF2B5EF4-FFF2-40B4-BE49-F238E27FC236}">
                  <a16:creationId xmlns:a16="http://schemas.microsoft.com/office/drawing/2014/main" id="{3676B70B-CA97-3786-5F39-2B41E56884D4}"/>
                </a:ext>
              </a:extLst>
            </p:cNvPr>
            <p:cNvSpPr/>
            <p:nvPr/>
          </p:nvSpPr>
          <p:spPr>
            <a:xfrm>
              <a:off x="1992605" y="-835775"/>
              <a:ext cx="11160" cy="4680"/>
            </a:xfrm>
            <a:custGeom>
              <a:avLst/>
              <a:gdLst/>
              <a:ahLst/>
              <a:cxnLst/>
              <a:rect l="l" t="t" r="r" b="b"/>
              <a:pathLst>
                <a:path w="31" h="13" extrusionOk="0">
                  <a:moveTo>
                    <a:pt x="2" y="12"/>
                  </a:moveTo>
                  <a:lnTo>
                    <a:pt x="11" y="12"/>
                  </a:lnTo>
                  <a:cubicBezTo>
                    <a:pt x="11" y="10"/>
                    <a:pt x="12" y="10"/>
                    <a:pt x="12" y="9"/>
                  </a:cubicBezTo>
                  <a:cubicBezTo>
                    <a:pt x="13" y="8"/>
                    <a:pt x="14" y="7"/>
                    <a:pt x="14" y="6"/>
                  </a:cubicBezTo>
                  <a:cubicBezTo>
                    <a:pt x="15" y="5"/>
                    <a:pt x="15" y="5"/>
                    <a:pt x="16" y="5"/>
                  </a:cubicBezTo>
                  <a:cubicBezTo>
                    <a:pt x="17" y="4"/>
                    <a:pt x="18" y="4"/>
                    <a:pt x="19" y="4"/>
                  </a:cubicBezTo>
                  <a:cubicBezTo>
                    <a:pt x="20" y="4"/>
                    <a:pt x="22" y="4"/>
                    <a:pt x="23" y="5"/>
                  </a:cubicBezTo>
                  <a:cubicBezTo>
                    <a:pt x="23" y="5"/>
                    <a:pt x="24" y="5"/>
                    <a:pt x="24" y="6"/>
                  </a:cubicBezTo>
                  <a:cubicBezTo>
                    <a:pt x="25" y="7"/>
                    <a:pt x="26" y="8"/>
                    <a:pt x="27" y="9"/>
                  </a:cubicBezTo>
                  <a:lnTo>
                    <a:pt x="27" y="10"/>
                  </a:lnTo>
                  <a:cubicBezTo>
                    <a:pt x="27" y="9"/>
                    <a:pt x="28" y="9"/>
                    <a:pt x="28" y="8"/>
                  </a:cubicBezTo>
                  <a:cubicBezTo>
                    <a:pt x="29" y="6"/>
                    <a:pt x="30" y="4"/>
                    <a:pt x="30" y="2"/>
                  </a:cubicBezTo>
                  <a:lnTo>
                    <a:pt x="1" y="0"/>
                  </a:lnTo>
                  <a:cubicBezTo>
                    <a:pt x="1" y="1"/>
                    <a:pt x="0" y="3"/>
                    <a:pt x="0" y="4"/>
                  </a:cubicBezTo>
                  <a:cubicBezTo>
                    <a:pt x="0" y="7"/>
                    <a:pt x="1" y="9"/>
                    <a:pt x="2"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 name="Google Shape;1290;p29">
              <a:extLst>
                <a:ext uri="{FF2B5EF4-FFF2-40B4-BE49-F238E27FC236}">
                  <a16:creationId xmlns:a16="http://schemas.microsoft.com/office/drawing/2014/main" id="{C64E2F67-1101-581C-DBEA-D3B9398D93E5}"/>
                </a:ext>
              </a:extLst>
            </p:cNvPr>
            <p:cNvSpPr/>
            <p:nvPr/>
          </p:nvSpPr>
          <p:spPr>
            <a:xfrm>
              <a:off x="1992965" y="-840095"/>
              <a:ext cx="10800" cy="5760"/>
            </a:xfrm>
            <a:custGeom>
              <a:avLst/>
              <a:gdLst/>
              <a:ahLst/>
              <a:cxnLst/>
              <a:rect l="l" t="t" r="r" b="b"/>
              <a:pathLst>
                <a:path w="30" h="16" extrusionOk="0">
                  <a:moveTo>
                    <a:pt x="16" y="0"/>
                  </a:moveTo>
                  <a:cubicBezTo>
                    <a:pt x="13" y="0"/>
                    <a:pt x="11" y="1"/>
                    <a:pt x="8" y="2"/>
                  </a:cubicBezTo>
                  <a:cubicBezTo>
                    <a:pt x="5" y="3"/>
                    <a:pt x="3" y="6"/>
                    <a:pt x="2" y="8"/>
                  </a:cubicBezTo>
                  <a:cubicBezTo>
                    <a:pt x="1" y="10"/>
                    <a:pt x="0" y="11"/>
                    <a:pt x="0" y="13"/>
                  </a:cubicBezTo>
                  <a:lnTo>
                    <a:pt x="29" y="15"/>
                  </a:lnTo>
                  <a:cubicBezTo>
                    <a:pt x="29" y="14"/>
                    <a:pt x="29" y="14"/>
                    <a:pt x="29" y="13"/>
                  </a:cubicBezTo>
                  <a:cubicBezTo>
                    <a:pt x="29" y="10"/>
                    <a:pt x="29" y="8"/>
                    <a:pt x="28" y="6"/>
                  </a:cubicBezTo>
                  <a:cubicBezTo>
                    <a:pt x="27" y="4"/>
                    <a:pt x="25" y="4"/>
                    <a:pt x="23" y="2"/>
                  </a:cubicBezTo>
                  <a:cubicBezTo>
                    <a:pt x="21" y="0"/>
                    <a:pt x="19" y="0"/>
                    <a:pt x="17" y="0"/>
                  </a:cubicBezTo>
                  <a:cubicBezTo>
                    <a:pt x="16" y="0"/>
                    <a:pt x="16" y="0"/>
                    <a:pt x="1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1291;p29">
              <a:extLst>
                <a:ext uri="{FF2B5EF4-FFF2-40B4-BE49-F238E27FC236}">
                  <a16:creationId xmlns:a16="http://schemas.microsoft.com/office/drawing/2014/main" id="{14A9496B-8FBC-7211-E22E-D720467AC2E2}"/>
                </a:ext>
              </a:extLst>
            </p:cNvPr>
            <p:cNvSpPr/>
            <p:nvPr/>
          </p:nvSpPr>
          <p:spPr>
            <a:xfrm>
              <a:off x="1996565" y="-834335"/>
              <a:ext cx="6120" cy="3240"/>
            </a:xfrm>
            <a:custGeom>
              <a:avLst/>
              <a:gdLst/>
              <a:ahLst/>
              <a:cxnLst/>
              <a:rect l="l" t="t" r="r" b="b"/>
              <a:pathLst>
                <a:path w="17" h="9" extrusionOk="0">
                  <a:moveTo>
                    <a:pt x="16" y="6"/>
                  </a:moveTo>
                  <a:cubicBezTo>
                    <a:pt x="15" y="5"/>
                    <a:pt x="14" y="4"/>
                    <a:pt x="13" y="3"/>
                  </a:cubicBezTo>
                  <a:cubicBezTo>
                    <a:pt x="13" y="2"/>
                    <a:pt x="13" y="2"/>
                    <a:pt x="12" y="1"/>
                  </a:cubicBezTo>
                  <a:cubicBezTo>
                    <a:pt x="11" y="0"/>
                    <a:pt x="9" y="0"/>
                    <a:pt x="8" y="0"/>
                  </a:cubicBezTo>
                  <a:cubicBezTo>
                    <a:pt x="7" y="0"/>
                    <a:pt x="6" y="1"/>
                    <a:pt x="5" y="1"/>
                  </a:cubicBezTo>
                  <a:cubicBezTo>
                    <a:pt x="4" y="2"/>
                    <a:pt x="4" y="2"/>
                    <a:pt x="3" y="3"/>
                  </a:cubicBezTo>
                  <a:cubicBezTo>
                    <a:pt x="3" y="3"/>
                    <a:pt x="2" y="4"/>
                    <a:pt x="1" y="5"/>
                  </a:cubicBezTo>
                  <a:cubicBezTo>
                    <a:pt x="1" y="6"/>
                    <a:pt x="0" y="7"/>
                    <a:pt x="0" y="8"/>
                  </a:cubicBezTo>
                  <a:lnTo>
                    <a:pt x="14" y="8"/>
                  </a:lnTo>
                  <a:cubicBezTo>
                    <a:pt x="15" y="8"/>
                    <a:pt x="15" y="7"/>
                    <a:pt x="16"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1292;p29">
              <a:extLst>
                <a:ext uri="{FF2B5EF4-FFF2-40B4-BE49-F238E27FC236}">
                  <a16:creationId xmlns:a16="http://schemas.microsoft.com/office/drawing/2014/main" id="{540F53AD-EB99-5960-A60D-AC0D8861DEAF}"/>
                </a:ext>
              </a:extLst>
            </p:cNvPr>
            <p:cNvSpPr/>
            <p:nvPr/>
          </p:nvSpPr>
          <p:spPr>
            <a:xfrm>
              <a:off x="2040485" y="-831815"/>
              <a:ext cx="9000" cy="2880"/>
            </a:xfrm>
            <a:custGeom>
              <a:avLst/>
              <a:gdLst/>
              <a:ahLst/>
              <a:cxnLst/>
              <a:rect l="l" t="t" r="r" b="b"/>
              <a:pathLst>
                <a:path w="25" h="8" extrusionOk="0">
                  <a:moveTo>
                    <a:pt x="23" y="7"/>
                  </a:moveTo>
                  <a:lnTo>
                    <a:pt x="24" y="1"/>
                  </a:lnTo>
                  <a:lnTo>
                    <a:pt x="17" y="1"/>
                  </a:lnTo>
                  <a:lnTo>
                    <a:pt x="2" y="0"/>
                  </a:lnTo>
                  <a:lnTo>
                    <a:pt x="0" y="7"/>
                  </a:lnTo>
                  <a:lnTo>
                    <a:pt x="23" y="7"/>
                  </a:lnTo>
                </a:path>
              </a:pathLst>
            </a:custGeom>
            <a:solidFill>
              <a:schemeClr val="dk1"/>
            </a:solidFill>
            <a:ln>
              <a:noFill/>
            </a:ln>
          </p:spPr>
        </p:sp>
        <p:sp>
          <p:nvSpPr>
            <p:cNvPr id="1293" name="Google Shape;1293;p29">
              <a:extLst>
                <a:ext uri="{FF2B5EF4-FFF2-40B4-BE49-F238E27FC236}">
                  <a16:creationId xmlns:a16="http://schemas.microsoft.com/office/drawing/2014/main" id="{1DC12D61-363D-35EE-9AF6-FB56E96E67DD}"/>
                </a:ext>
              </a:extLst>
            </p:cNvPr>
            <p:cNvSpPr/>
            <p:nvPr/>
          </p:nvSpPr>
          <p:spPr>
            <a:xfrm>
              <a:off x="2041565" y="-841175"/>
              <a:ext cx="10080" cy="9720"/>
            </a:xfrm>
            <a:custGeom>
              <a:avLst/>
              <a:gdLst/>
              <a:ahLst/>
              <a:cxnLst/>
              <a:rect l="l" t="t" r="r" b="b"/>
              <a:pathLst>
                <a:path w="28" h="27" extrusionOk="0">
                  <a:moveTo>
                    <a:pt x="21" y="26"/>
                  </a:moveTo>
                  <a:lnTo>
                    <a:pt x="23" y="21"/>
                  </a:lnTo>
                  <a:cubicBezTo>
                    <a:pt x="27" y="8"/>
                    <a:pt x="7" y="0"/>
                    <a:pt x="3" y="14"/>
                  </a:cubicBezTo>
                  <a:cubicBezTo>
                    <a:pt x="2" y="17"/>
                    <a:pt x="1" y="21"/>
                    <a:pt x="0" y="25"/>
                  </a:cubicBezTo>
                  <a:lnTo>
                    <a:pt x="15" y="26"/>
                  </a:lnTo>
                  <a:lnTo>
                    <a:pt x="21" y="2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1294;p29">
              <a:extLst>
                <a:ext uri="{FF2B5EF4-FFF2-40B4-BE49-F238E27FC236}">
                  <a16:creationId xmlns:a16="http://schemas.microsoft.com/office/drawing/2014/main" id="{4F2C9846-FF85-EC8F-B2C2-98965A1FB66C}"/>
                </a:ext>
              </a:extLst>
            </p:cNvPr>
            <p:cNvSpPr/>
            <p:nvPr/>
          </p:nvSpPr>
          <p:spPr>
            <a:xfrm>
              <a:off x="2056685" y="-831095"/>
              <a:ext cx="7560" cy="2160"/>
            </a:xfrm>
            <a:custGeom>
              <a:avLst/>
              <a:gdLst/>
              <a:ahLst/>
              <a:cxnLst/>
              <a:rect l="l" t="t" r="r" b="b"/>
              <a:pathLst>
                <a:path w="21" h="6" extrusionOk="0">
                  <a:moveTo>
                    <a:pt x="20" y="5"/>
                  </a:moveTo>
                  <a:cubicBezTo>
                    <a:pt x="20" y="4"/>
                    <a:pt x="19" y="3"/>
                    <a:pt x="19" y="1"/>
                  </a:cubicBezTo>
                  <a:lnTo>
                    <a:pt x="1" y="0"/>
                  </a:lnTo>
                  <a:cubicBezTo>
                    <a:pt x="1" y="1"/>
                    <a:pt x="1" y="1"/>
                    <a:pt x="1" y="1"/>
                  </a:cubicBezTo>
                  <a:cubicBezTo>
                    <a:pt x="0" y="2"/>
                    <a:pt x="0" y="4"/>
                    <a:pt x="0" y="5"/>
                  </a:cubicBezTo>
                  <a:lnTo>
                    <a:pt x="20"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1295;p29">
              <a:extLst>
                <a:ext uri="{FF2B5EF4-FFF2-40B4-BE49-F238E27FC236}">
                  <a16:creationId xmlns:a16="http://schemas.microsoft.com/office/drawing/2014/main" id="{73058380-A006-9A7A-EEA9-A4BEC6B0F05B}"/>
                </a:ext>
              </a:extLst>
            </p:cNvPr>
            <p:cNvSpPr/>
            <p:nvPr/>
          </p:nvSpPr>
          <p:spPr>
            <a:xfrm>
              <a:off x="2057045" y="-832535"/>
              <a:ext cx="6840" cy="2160"/>
            </a:xfrm>
            <a:custGeom>
              <a:avLst/>
              <a:gdLst/>
              <a:ahLst/>
              <a:cxnLst/>
              <a:rect l="l" t="t" r="r" b="b"/>
              <a:pathLst>
                <a:path w="19" h="6" extrusionOk="0">
                  <a:moveTo>
                    <a:pt x="0" y="4"/>
                  </a:moveTo>
                  <a:lnTo>
                    <a:pt x="18" y="5"/>
                  </a:lnTo>
                  <a:cubicBezTo>
                    <a:pt x="17" y="4"/>
                    <a:pt x="16" y="2"/>
                    <a:pt x="14" y="1"/>
                  </a:cubicBezTo>
                  <a:cubicBezTo>
                    <a:pt x="12" y="0"/>
                    <a:pt x="11" y="0"/>
                    <a:pt x="9" y="0"/>
                  </a:cubicBezTo>
                  <a:cubicBezTo>
                    <a:pt x="7" y="0"/>
                    <a:pt x="5" y="0"/>
                    <a:pt x="3" y="1"/>
                  </a:cubicBezTo>
                  <a:cubicBezTo>
                    <a:pt x="2" y="1"/>
                    <a:pt x="1" y="3"/>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 name="Google Shape;1296;p29">
              <a:extLst>
                <a:ext uri="{FF2B5EF4-FFF2-40B4-BE49-F238E27FC236}">
                  <a16:creationId xmlns:a16="http://schemas.microsoft.com/office/drawing/2014/main" id="{7F948891-A052-8AD6-1FE5-7371FEC5DF9B}"/>
                </a:ext>
              </a:extLst>
            </p:cNvPr>
            <p:cNvSpPr/>
            <p:nvPr/>
          </p:nvSpPr>
          <p:spPr>
            <a:xfrm>
              <a:off x="2072885" y="-830015"/>
              <a:ext cx="6840" cy="1080"/>
            </a:xfrm>
            <a:custGeom>
              <a:avLst/>
              <a:gdLst/>
              <a:ahLst/>
              <a:cxnLst/>
              <a:rect l="l" t="t" r="r" b="b"/>
              <a:pathLst>
                <a:path w="19" h="3" extrusionOk="0">
                  <a:moveTo>
                    <a:pt x="0" y="2"/>
                  </a:moveTo>
                  <a:lnTo>
                    <a:pt x="18" y="2"/>
                  </a:lnTo>
                  <a:cubicBezTo>
                    <a:pt x="18" y="2"/>
                    <a:pt x="18" y="1"/>
                    <a:pt x="17" y="0"/>
                  </a:cubicBezTo>
                  <a:lnTo>
                    <a:pt x="2" y="0"/>
                  </a:lnTo>
                  <a:lnTo>
                    <a:pt x="1" y="2"/>
                  </a:ln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1297;p29">
              <a:extLst>
                <a:ext uri="{FF2B5EF4-FFF2-40B4-BE49-F238E27FC236}">
                  <a16:creationId xmlns:a16="http://schemas.microsoft.com/office/drawing/2014/main" id="{67544EB4-A6D5-5C32-3E97-671B2B4F0F44}"/>
                </a:ext>
              </a:extLst>
            </p:cNvPr>
            <p:cNvSpPr/>
            <p:nvPr/>
          </p:nvSpPr>
          <p:spPr>
            <a:xfrm>
              <a:off x="2073605" y="-831815"/>
              <a:ext cx="5760" cy="1800"/>
            </a:xfrm>
            <a:custGeom>
              <a:avLst/>
              <a:gdLst/>
              <a:ahLst/>
              <a:cxnLst/>
              <a:rect l="l" t="t" r="r" b="b"/>
              <a:pathLst>
                <a:path w="16" h="5" extrusionOk="0">
                  <a:moveTo>
                    <a:pt x="0" y="4"/>
                  </a:moveTo>
                  <a:lnTo>
                    <a:pt x="15" y="4"/>
                  </a:lnTo>
                  <a:cubicBezTo>
                    <a:pt x="14" y="3"/>
                    <a:pt x="13" y="2"/>
                    <a:pt x="11" y="1"/>
                  </a:cubicBezTo>
                  <a:cubicBezTo>
                    <a:pt x="10" y="1"/>
                    <a:pt x="8" y="0"/>
                    <a:pt x="7" y="0"/>
                  </a:cubicBezTo>
                  <a:cubicBezTo>
                    <a:pt x="5" y="0"/>
                    <a:pt x="4" y="1"/>
                    <a:pt x="3" y="1"/>
                  </a:cubicBezTo>
                  <a:cubicBezTo>
                    <a:pt x="1" y="2"/>
                    <a:pt x="0" y="3"/>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 name="Google Shape;1298;p29">
              <a:extLst>
                <a:ext uri="{FF2B5EF4-FFF2-40B4-BE49-F238E27FC236}">
                  <a16:creationId xmlns:a16="http://schemas.microsoft.com/office/drawing/2014/main" id="{1610CF95-791F-92BF-8D0F-7D48E0E2E57C}"/>
                </a:ext>
              </a:extLst>
            </p:cNvPr>
            <p:cNvSpPr/>
            <p:nvPr/>
          </p:nvSpPr>
          <p:spPr>
            <a:xfrm>
              <a:off x="2090885" y="-829655"/>
              <a:ext cx="7560" cy="1800"/>
            </a:xfrm>
            <a:custGeom>
              <a:avLst/>
              <a:gdLst/>
              <a:ahLst/>
              <a:cxnLst/>
              <a:rect l="l" t="t" r="r" b="b"/>
              <a:pathLst>
                <a:path w="21" h="5" extrusionOk="0">
                  <a:moveTo>
                    <a:pt x="3" y="2"/>
                  </a:moveTo>
                  <a:lnTo>
                    <a:pt x="20" y="4"/>
                  </a:lnTo>
                  <a:lnTo>
                    <a:pt x="20" y="0"/>
                  </a:lnTo>
                  <a:lnTo>
                    <a:pt x="0" y="0"/>
                  </a:lnTo>
                  <a:cubicBezTo>
                    <a:pt x="0" y="0"/>
                    <a:pt x="0" y="1"/>
                    <a:pt x="0" y="2"/>
                  </a:cubicBezTo>
                  <a:lnTo>
                    <a:pt x="3"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 name="Google Shape;1299;p29">
              <a:extLst>
                <a:ext uri="{FF2B5EF4-FFF2-40B4-BE49-F238E27FC236}">
                  <a16:creationId xmlns:a16="http://schemas.microsoft.com/office/drawing/2014/main" id="{AE5861CF-EAD4-9613-B05E-43D964B5BF49}"/>
                </a:ext>
              </a:extLst>
            </p:cNvPr>
            <p:cNvSpPr/>
            <p:nvPr/>
          </p:nvSpPr>
          <p:spPr>
            <a:xfrm>
              <a:off x="2090885" y="-839735"/>
              <a:ext cx="7920" cy="10080"/>
            </a:xfrm>
            <a:custGeom>
              <a:avLst/>
              <a:gdLst/>
              <a:ahLst/>
              <a:cxnLst/>
              <a:rect l="l" t="t" r="r" b="b"/>
              <a:pathLst>
                <a:path w="22" h="28" extrusionOk="0">
                  <a:moveTo>
                    <a:pt x="21" y="12"/>
                  </a:moveTo>
                  <a:cubicBezTo>
                    <a:pt x="21" y="1"/>
                    <a:pt x="7" y="0"/>
                    <a:pt x="3" y="9"/>
                  </a:cubicBezTo>
                  <a:cubicBezTo>
                    <a:pt x="1" y="14"/>
                    <a:pt x="0" y="19"/>
                    <a:pt x="0" y="24"/>
                  </a:cubicBezTo>
                  <a:cubicBezTo>
                    <a:pt x="0" y="25"/>
                    <a:pt x="0" y="26"/>
                    <a:pt x="1" y="27"/>
                  </a:cubicBezTo>
                  <a:lnTo>
                    <a:pt x="20" y="27"/>
                  </a:lnTo>
                  <a:cubicBezTo>
                    <a:pt x="20" y="22"/>
                    <a:pt x="21" y="17"/>
                    <a:pt x="21"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 name="Google Shape;1300;p29">
              <a:extLst>
                <a:ext uri="{FF2B5EF4-FFF2-40B4-BE49-F238E27FC236}">
                  <a16:creationId xmlns:a16="http://schemas.microsoft.com/office/drawing/2014/main" id="{1D1269F4-7F41-89FB-FB1B-1F01A071F63C}"/>
                </a:ext>
              </a:extLst>
            </p:cNvPr>
            <p:cNvSpPr/>
            <p:nvPr/>
          </p:nvSpPr>
          <p:spPr>
            <a:xfrm>
              <a:off x="2107445" y="-829295"/>
              <a:ext cx="9000" cy="3600"/>
            </a:xfrm>
            <a:custGeom>
              <a:avLst/>
              <a:gdLst/>
              <a:ahLst/>
              <a:cxnLst/>
              <a:rect l="l" t="t" r="r" b="b"/>
              <a:pathLst>
                <a:path w="25" h="10" extrusionOk="0">
                  <a:moveTo>
                    <a:pt x="23" y="9"/>
                  </a:moveTo>
                  <a:lnTo>
                    <a:pt x="24" y="0"/>
                  </a:lnTo>
                  <a:lnTo>
                    <a:pt x="0" y="0"/>
                  </a:lnTo>
                  <a:cubicBezTo>
                    <a:pt x="0" y="2"/>
                    <a:pt x="0" y="5"/>
                    <a:pt x="0" y="6"/>
                  </a:cubicBezTo>
                  <a:lnTo>
                    <a:pt x="23"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 name="Google Shape;1301;p29">
              <a:extLst>
                <a:ext uri="{FF2B5EF4-FFF2-40B4-BE49-F238E27FC236}">
                  <a16:creationId xmlns:a16="http://schemas.microsoft.com/office/drawing/2014/main" id="{84A2A730-BA43-3B59-CFC0-17C7ED4DA9A0}"/>
                </a:ext>
              </a:extLst>
            </p:cNvPr>
            <p:cNvSpPr/>
            <p:nvPr/>
          </p:nvSpPr>
          <p:spPr>
            <a:xfrm>
              <a:off x="2107445" y="-837215"/>
              <a:ext cx="9720" cy="7560"/>
            </a:xfrm>
            <a:custGeom>
              <a:avLst/>
              <a:gdLst/>
              <a:ahLst/>
              <a:cxnLst/>
              <a:rect l="l" t="t" r="r" b="b"/>
              <a:pathLst>
                <a:path w="27" h="21" extrusionOk="0">
                  <a:moveTo>
                    <a:pt x="26" y="10"/>
                  </a:moveTo>
                  <a:cubicBezTo>
                    <a:pt x="26" y="9"/>
                    <a:pt x="26" y="9"/>
                    <a:pt x="26" y="8"/>
                  </a:cubicBezTo>
                  <a:cubicBezTo>
                    <a:pt x="26" y="7"/>
                    <a:pt x="26" y="5"/>
                    <a:pt x="25" y="4"/>
                  </a:cubicBezTo>
                  <a:cubicBezTo>
                    <a:pt x="24" y="3"/>
                    <a:pt x="24" y="2"/>
                    <a:pt x="22" y="1"/>
                  </a:cubicBezTo>
                  <a:cubicBezTo>
                    <a:pt x="20" y="0"/>
                    <a:pt x="19" y="0"/>
                    <a:pt x="17" y="0"/>
                  </a:cubicBezTo>
                  <a:cubicBezTo>
                    <a:pt x="17" y="0"/>
                    <a:pt x="16" y="0"/>
                    <a:pt x="15" y="0"/>
                  </a:cubicBezTo>
                  <a:cubicBezTo>
                    <a:pt x="13" y="1"/>
                    <a:pt x="12" y="1"/>
                    <a:pt x="11" y="2"/>
                  </a:cubicBezTo>
                  <a:cubicBezTo>
                    <a:pt x="7" y="4"/>
                    <a:pt x="5" y="7"/>
                    <a:pt x="3" y="10"/>
                  </a:cubicBezTo>
                  <a:cubicBezTo>
                    <a:pt x="1" y="13"/>
                    <a:pt x="0" y="16"/>
                    <a:pt x="0" y="20"/>
                  </a:cubicBezTo>
                  <a:lnTo>
                    <a:pt x="24" y="20"/>
                  </a:lnTo>
                  <a:lnTo>
                    <a:pt x="26"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 name="Google Shape;1302;p29">
              <a:extLst>
                <a:ext uri="{FF2B5EF4-FFF2-40B4-BE49-F238E27FC236}">
                  <a16:creationId xmlns:a16="http://schemas.microsoft.com/office/drawing/2014/main" id="{3F69D92B-3AA5-6E4D-75C3-CECA757899B2}"/>
                </a:ext>
              </a:extLst>
            </p:cNvPr>
            <p:cNvSpPr/>
            <p:nvPr/>
          </p:nvSpPr>
          <p:spPr>
            <a:xfrm>
              <a:off x="2124005" y="-829295"/>
              <a:ext cx="10080" cy="5400"/>
            </a:xfrm>
            <a:custGeom>
              <a:avLst/>
              <a:gdLst/>
              <a:ahLst/>
              <a:cxnLst/>
              <a:rect l="l" t="t" r="r" b="b"/>
              <a:pathLst>
                <a:path w="28" h="15" extrusionOk="0">
                  <a:moveTo>
                    <a:pt x="23" y="14"/>
                  </a:moveTo>
                  <a:cubicBezTo>
                    <a:pt x="24" y="10"/>
                    <a:pt x="25" y="6"/>
                    <a:pt x="27" y="2"/>
                  </a:cubicBezTo>
                  <a:cubicBezTo>
                    <a:pt x="19" y="1"/>
                    <a:pt x="10" y="0"/>
                    <a:pt x="2" y="0"/>
                  </a:cubicBezTo>
                  <a:cubicBezTo>
                    <a:pt x="1" y="4"/>
                    <a:pt x="0" y="7"/>
                    <a:pt x="0" y="11"/>
                  </a:cubicBezTo>
                  <a:lnTo>
                    <a:pt x="23"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 name="Google Shape;1303;p29">
              <a:extLst>
                <a:ext uri="{FF2B5EF4-FFF2-40B4-BE49-F238E27FC236}">
                  <a16:creationId xmlns:a16="http://schemas.microsoft.com/office/drawing/2014/main" id="{6687809C-F72B-A6BF-4B65-552FC874B93F}"/>
                </a:ext>
              </a:extLst>
            </p:cNvPr>
            <p:cNvSpPr/>
            <p:nvPr/>
          </p:nvSpPr>
          <p:spPr>
            <a:xfrm>
              <a:off x="2124725" y="-836855"/>
              <a:ext cx="10080" cy="8280"/>
            </a:xfrm>
            <a:custGeom>
              <a:avLst/>
              <a:gdLst/>
              <a:ahLst/>
              <a:cxnLst/>
              <a:rect l="l" t="t" r="r" b="b"/>
              <a:pathLst>
                <a:path w="28" h="23" extrusionOk="0">
                  <a:moveTo>
                    <a:pt x="26" y="17"/>
                  </a:moveTo>
                  <a:cubicBezTo>
                    <a:pt x="27" y="15"/>
                    <a:pt x="27" y="14"/>
                    <a:pt x="27" y="12"/>
                  </a:cubicBezTo>
                  <a:cubicBezTo>
                    <a:pt x="27" y="10"/>
                    <a:pt x="27" y="8"/>
                    <a:pt x="26" y="7"/>
                  </a:cubicBezTo>
                  <a:cubicBezTo>
                    <a:pt x="26" y="6"/>
                    <a:pt x="26" y="6"/>
                    <a:pt x="25" y="6"/>
                  </a:cubicBezTo>
                  <a:lnTo>
                    <a:pt x="23" y="2"/>
                  </a:lnTo>
                  <a:cubicBezTo>
                    <a:pt x="22" y="2"/>
                    <a:pt x="22" y="1"/>
                    <a:pt x="21" y="1"/>
                  </a:cubicBezTo>
                  <a:cubicBezTo>
                    <a:pt x="20" y="1"/>
                    <a:pt x="19" y="0"/>
                    <a:pt x="18" y="0"/>
                  </a:cubicBezTo>
                  <a:cubicBezTo>
                    <a:pt x="17" y="0"/>
                    <a:pt x="16" y="0"/>
                    <a:pt x="16" y="1"/>
                  </a:cubicBezTo>
                  <a:cubicBezTo>
                    <a:pt x="15" y="1"/>
                    <a:pt x="14" y="1"/>
                    <a:pt x="13" y="2"/>
                  </a:cubicBezTo>
                  <a:cubicBezTo>
                    <a:pt x="9" y="4"/>
                    <a:pt x="5" y="8"/>
                    <a:pt x="3" y="12"/>
                  </a:cubicBezTo>
                  <a:cubicBezTo>
                    <a:pt x="1" y="15"/>
                    <a:pt x="0" y="17"/>
                    <a:pt x="0" y="20"/>
                  </a:cubicBezTo>
                  <a:cubicBezTo>
                    <a:pt x="8" y="20"/>
                    <a:pt x="17" y="21"/>
                    <a:pt x="25" y="22"/>
                  </a:cubicBezTo>
                  <a:cubicBezTo>
                    <a:pt x="25" y="21"/>
                    <a:pt x="26" y="19"/>
                    <a:pt x="26"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 name="Google Shape;1304;p29">
              <a:extLst>
                <a:ext uri="{FF2B5EF4-FFF2-40B4-BE49-F238E27FC236}">
                  <a16:creationId xmlns:a16="http://schemas.microsoft.com/office/drawing/2014/main" id="{67A00055-C5B7-5D22-E568-0F1E01A700BD}"/>
                </a:ext>
              </a:extLst>
            </p:cNvPr>
            <p:cNvSpPr/>
            <p:nvPr/>
          </p:nvSpPr>
          <p:spPr>
            <a:xfrm>
              <a:off x="2148125" y="-827135"/>
              <a:ext cx="7200" cy="4320"/>
            </a:xfrm>
            <a:custGeom>
              <a:avLst/>
              <a:gdLst/>
              <a:ahLst/>
              <a:cxnLst/>
              <a:rect l="l" t="t" r="r" b="b"/>
              <a:pathLst>
                <a:path w="20" h="12" extrusionOk="0">
                  <a:moveTo>
                    <a:pt x="0" y="7"/>
                  </a:moveTo>
                  <a:cubicBezTo>
                    <a:pt x="0" y="8"/>
                    <a:pt x="0" y="10"/>
                    <a:pt x="0" y="11"/>
                  </a:cubicBezTo>
                  <a:lnTo>
                    <a:pt x="19" y="11"/>
                  </a:lnTo>
                  <a:cubicBezTo>
                    <a:pt x="19" y="10"/>
                    <a:pt x="19" y="10"/>
                    <a:pt x="19" y="9"/>
                  </a:cubicBezTo>
                  <a:cubicBezTo>
                    <a:pt x="19" y="7"/>
                    <a:pt x="19" y="5"/>
                    <a:pt x="18" y="4"/>
                  </a:cubicBezTo>
                  <a:cubicBezTo>
                    <a:pt x="17" y="3"/>
                    <a:pt x="16" y="2"/>
                    <a:pt x="15" y="1"/>
                  </a:cubicBezTo>
                  <a:lnTo>
                    <a:pt x="4" y="0"/>
                  </a:lnTo>
                  <a:cubicBezTo>
                    <a:pt x="3" y="0"/>
                    <a:pt x="2" y="2"/>
                    <a:pt x="1" y="3"/>
                  </a:cubicBezTo>
                  <a:cubicBezTo>
                    <a:pt x="0" y="4"/>
                    <a:pt x="0" y="5"/>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 name="Google Shape;1305;p29">
              <a:extLst>
                <a:ext uri="{FF2B5EF4-FFF2-40B4-BE49-F238E27FC236}">
                  <a16:creationId xmlns:a16="http://schemas.microsoft.com/office/drawing/2014/main" id="{4C029820-1AE3-5B74-349F-CE285E1DBE67}"/>
                </a:ext>
              </a:extLst>
            </p:cNvPr>
            <p:cNvSpPr/>
            <p:nvPr/>
          </p:nvSpPr>
          <p:spPr>
            <a:xfrm>
              <a:off x="2149565" y="-827135"/>
              <a:ext cx="4320" cy="1080"/>
            </a:xfrm>
            <a:custGeom>
              <a:avLst/>
              <a:gdLst/>
              <a:ahLst/>
              <a:cxnLst/>
              <a:rect l="l" t="t" r="r" b="b"/>
              <a:pathLst>
                <a:path w="12" h="3" extrusionOk="0">
                  <a:moveTo>
                    <a:pt x="0" y="0"/>
                  </a:moveTo>
                  <a:lnTo>
                    <a:pt x="11" y="2"/>
                  </a:lnTo>
                  <a:cubicBezTo>
                    <a:pt x="11" y="1"/>
                    <a:pt x="10" y="1"/>
                    <a:pt x="10" y="1"/>
                  </a:cubicBezTo>
                  <a:cubicBezTo>
                    <a:pt x="8" y="0"/>
                    <a:pt x="7" y="0"/>
                    <a:pt x="5" y="0"/>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 name="Google Shape;1306;p29">
              <a:extLst>
                <a:ext uri="{FF2B5EF4-FFF2-40B4-BE49-F238E27FC236}">
                  <a16:creationId xmlns:a16="http://schemas.microsoft.com/office/drawing/2014/main" id="{CB62D54F-5646-28DD-1ECC-A55E53524525}"/>
                </a:ext>
              </a:extLst>
            </p:cNvPr>
            <p:cNvSpPr/>
            <p:nvPr/>
          </p:nvSpPr>
          <p:spPr>
            <a:xfrm>
              <a:off x="2163965" y="-825695"/>
              <a:ext cx="7920" cy="3600"/>
            </a:xfrm>
            <a:custGeom>
              <a:avLst/>
              <a:gdLst/>
              <a:ahLst/>
              <a:cxnLst/>
              <a:rect l="l" t="t" r="r" b="b"/>
              <a:pathLst>
                <a:path w="22" h="10" extrusionOk="0">
                  <a:moveTo>
                    <a:pt x="1" y="9"/>
                  </a:moveTo>
                  <a:lnTo>
                    <a:pt x="21" y="9"/>
                  </a:lnTo>
                  <a:cubicBezTo>
                    <a:pt x="21" y="6"/>
                    <a:pt x="21" y="4"/>
                    <a:pt x="21" y="1"/>
                  </a:cubicBezTo>
                  <a:cubicBezTo>
                    <a:pt x="14" y="1"/>
                    <a:pt x="7" y="1"/>
                    <a:pt x="0" y="0"/>
                  </a:cubicBezTo>
                  <a:cubicBezTo>
                    <a:pt x="0" y="3"/>
                    <a:pt x="1" y="6"/>
                    <a:pt x="1"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 name="Google Shape;1307;p29">
              <a:extLst>
                <a:ext uri="{FF2B5EF4-FFF2-40B4-BE49-F238E27FC236}">
                  <a16:creationId xmlns:a16="http://schemas.microsoft.com/office/drawing/2014/main" id="{02CB9040-9A58-375C-CDDC-324F668517EB}"/>
                </a:ext>
              </a:extLst>
            </p:cNvPr>
            <p:cNvSpPr/>
            <p:nvPr/>
          </p:nvSpPr>
          <p:spPr>
            <a:xfrm>
              <a:off x="2164325" y="-834335"/>
              <a:ext cx="9000" cy="9360"/>
            </a:xfrm>
            <a:custGeom>
              <a:avLst/>
              <a:gdLst/>
              <a:ahLst/>
              <a:cxnLst/>
              <a:rect l="l" t="t" r="r" b="b"/>
              <a:pathLst>
                <a:path w="25" h="26" extrusionOk="0">
                  <a:moveTo>
                    <a:pt x="22" y="25"/>
                  </a:moveTo>
                  <a:cubicBezTo>
                    <a:pt x="22" y="21"/>
                    <a:pt x="23" y="16"/>
                    <a:pt x="24" y="12"/>
                  </a:cubicBezTo>
                  <a:cubicBezTo>
                    <a:pt x="24" y="11"/>
                    <a:pt x="24" y="10"/>
                    <a:pt x="24" y="9"/>
                  </a:cubicBezTo>
                  <a:cubicBezTo>
                    <a:pt x="24" y="8"/>
                    <a:pt x="24" y="7"/>
                    <a:pt x="23" y="5"/>
                  </a:cubicBezTo>
                  <a:cubicBezTo>
                    <a:pt x="22" y="3"/>
                    <a:pt x="22" y="2"/>
                    <a:pt x="20" y="1"/>
                  </a:cubicBezTo>
                  <a:cubicBezTo>
                    <a:pt x="18" y="0"/>
                    <a:pt x="17" y="0"/>
                    <a:pt x="15" y="0"/>
                  </a:cubicBezTo>
                  <a:cubicBezTo>
                    <a:pt x="13" y="0"/>
                    <a:pt x="12" y="1"/>
                    <a:pt x="11" y="1"/>
                  </a:cubicBezTo>
                  <a:cubicBezTo>
                    <a:pt x="10" y="2"/>
                    <a:pt x="10" y="2"/>
                    <a:pt x="9" y="2"/>
                  </a:cubicBezTo>
                  <a:cubicBezTo>
                    <a:pt x="7" y="4"/>
                    <a:pt x="5" y="7"/>
                    <a:pt x="3" y="9"/>
                  </a:cubicBezTo>
                  <a:cubicBezTo>
                    <a:pt x="1" y="13"/>
                    <a:pt x="0" y="17"/>
                    <a:pt x="0" y="22"/>
                  </a:cubicBezTo>
                  <a:cubicBezTo>
                    <a:pt x="0" y="22"/>
                    <a:pt x="0" y="23"/>
                    <a:pt x="0" y="24"/>
                  </a:cubicBezTo>
                  <a:cubicBezTo>
                    <a:pt x="7" y="24"/>
                    <a:pt x="14" y="25"/>
                    <a:pt x="21" y="25"/>
                  </a:cubicBezTo>
                  <a:lnTo>
                    <a:pt x="22" y="2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 name="Google Shape;1308;p29">
              <a:extLst>
                <a:ext uri="{FF2B5EF4-FFF2-40B4-BE49-F238E27FC236}">
                  <a16:creationId xmlns:a16="http://schemas.microsoft.com/office/drawing/2014/main" id="{BD5055A3-C6D0-0375-C6FC-884ACBDC0613}"/>
                </a:ext>
              </a:extLst>
            </p:cNvPr>
            <p:cNvSpPr/>
            <p:nvPr/>
          </p:nvSpPr>
          <p:spPr>
            <a:xfrm>
              <a:off x="2184845" y="-826055"/>
              <a:ext cx="8280" cy="3960"/>
            </a:xfrm>
            <a:custGeom>
              <a:avLst/>
              <a:gdLst/>
              <a:ahLst/>
              <a:cxnLst/>
              <a:rect l="l" t="t" r="r" b="b"/>
              <a:pathLst>
                <a:path w="23" h="11" extrusionOk="0">
                  <a:moveTo>
                    <a:pt x="2" y="4"/>
                  </a:moveTo>
                  <a:cubicBezTo>
                    <a:pt x="1" y="6"/>
                    <a:pt x="1" y="8"/>
                    <a:pt x="0" y="10"/>
                  </a:cubicBezTo>
                  <a:lnTo>
                    <a:pt x="22" y="10"/>
                  </a:lnTo>
                  <a:cubicBezTo>
                    <a:pt x="22" y="9"/>
                    <a:pt x="22" y="8"/>
                    <a:pt x="22" y="7"/>
                  </a:cubicBezTo>
                  <a:lnTo>
                    <a:pt x="22" y="6"/>
                  </a:lnTo>
                  <a:cubicBezTo>
                    <a:pt x="22" y="4"/>
                    <a:pt x="22" y="3"/>
                    <a:pt x="21" y="1"/>
                  </a:cubicBezTo>
                  <a:cubicBezTo>
                    <a:pt x="21" y="0"/>
                    <a:pt x="20" y="1"/>
                    <a:pt x="20" y="0"/>
                  </a:cubicBezTo>
                  <a:lnTo>
                    <a:pt x="4" y="0"/>
                  </a:lnTo>
                  <a:cubicBezTo>
                    <a:pt x="3" y="1"/>
                    <a:pt x="3" y="1"/>
                    <a:pt x="3" y="2"/>
                  </a:cubicBezTo>
                  <a:cubicBezTo>
                    <a:pt x="2" y="3"/>
                    <a:pt x="2" y="3"/>
                    <a:pt x="2"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 name="Google Shape;1309;p29">
              <a:extLst>
                <a:ext uri="{FF2B5EF4-FFF2-40B4-BE49-F238E27FC236}">
                  <a16:creationId xmlns:a16="http://schemas.microsoft.com/office/drawing/2014/main" id="{9430B903-4076-467B-8B9C-25F441C23799}"/>
                </a:ext>
              </a:extLst>
            </p:cNvPr>
            <p:cNvSpPr/>
            <p:nvPr/>
          </p:nvSpPr>
          <p:spPr>
            <a:xfrm>
              <a:off x="2186285" y="-827135"/>
              <a:ext cx="6120" cy="1440"/>
            </a:xfrm>
            <a:custGeom>
              <a:avLst/>
              <a:gdLst/>
              <a:ahLst/>
              <a:cxnLst/>
              <a:rect l="l" t="t" r="r" b="b"/>
              <a:pathLst>
                <a:path w="17" h="4" extrusionOk="0">
                  <a:moveTo>
                    <a:pt x="0" y="3"/>
                  </a:moveTo>
                  <a:lnTo>
                    <a:pt x="16" y="3"/>
                  </a:lnTo>
                  <a:cubicBezTo>
                    <a:pt x="15" y="3"/>
                    <a:pt x="15" y="2"/>
                    <a:pt x="14" y="1"/>
                  </a:cubicBezTo>
                  <a:cubicBezTo>
                    <a:pt x="12" y="0"/>
                    <a:pt x="10" y="0"/>
                    <a:pt x="8" y="0"/>
                  </a:cubicBezTo>
                  <a:cubicBezTo>
                    <a:pt x="6" y="0"/>
                    <a:pt x="4" y="0"/>
                    <a:pt x="2" y="1"/>
                  </a:cubicBezTo>
                  <a:cubicBezTo>
                    <a:pt x="1" y="2"/>
                    <a:pt x="1" y="3"/>
                    <a:pt x="0"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29">
              <a:extLst>
                <a:ext uri="{FF2B5EF4-FFF2-40B4-BE49-F238E27FC236}">
                  <a16:creationId xmlns:a16="http://schemas.microsoft.com/office/drawing/2014/main" id="{FF8C7F3B-F6E0-1427-9DC0-85377B24B834}"/>
                </a:ext>
              </a:extLst>
            </p:cNvPr>
            <p:cNvSpPr/>
            <p:nvPr/>
          </p:nvSpPr>
          <p:spPr>
            <a:xfrm>
              <a:off x="2204285" y="-826055"/>
              <a:ext cx="10080" cy="3960"/>
            </a:xfrm>
            <a:custGeom>
              <a:avLst/>
              <a:gdLst/>
              <a:ahLst/>
              <a:cxnLst/>
              <a:rect l="l" t="t" r="r" b="b"/>
              <a:pathLst>
                <a:path w="28" h="11" extrusionOk="0">
                  <a:moveTo>
                    <a:pt x="25" y="10"/>
                  </a:moveTo>
                  <a:cubicBezTo>
                    <a:pt x="25" y="8"/>
                    <a:pt x="26" y="5"/>
                    <a:pt x="27" y="3"/>
                  </a:cubicBezTo>
                  <a:cubicBezTo>
                    <a:pt x="19" y="2"/>
                    <a:pt x="11" y="1"/>
                    <a:pt x="3" y="0"/>
                  </a:cubicBezTo>
                  <a:cubicBezTo>
                    <a:pt x="2" y="4"/>
                    <a:pt x="1" y="7"/>
                    <a:pt x="0" y="10"/>
                  </a:cubicBezTo>
                  <a:lnTo>
                    <a:pt x="25"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1311;p29">
              <a:extLst>
                <a:ext uri="{FF2B5EF4-FFF2-40B4-BE49-F238E27FC236}">
                  <a16:creationId xmlns:a16="http://schemas.microsoft.com/office/drawing/2014/main" id="{43D561CE-667E-55AC-3A7C-0228B656A5C8}"/>
                </a:ext>
              </a:extLst>
            </p:cNvPr>
            <p:cNvSpPr/>
            <p:nvPr/>
          </p:nvSpPr>
          <p:spPr>
            <a:xfrm>
              <a:off x="2205365" y="-832535"/>
              <a:ext cx="9360" cy="7920"/>
            </a:xfrm>
            <a:custGeom>
              <a:avLst/>
              <a:gdLst/>
              <a:ahLst/>
              <a:cxnLst/>
              <a:rect l="l" t="t" r="r" b="b"/>
              <a:pathLst>
                <a:path w="26" h="22" extrusionOk="0">
                  <a:moveTo>
                    <a:pt x="25" y="10"/>
                  </a:moveTo>
                  <a:cubicBezTo>
                    <a:pt x="25" y="1"/>
                    <a:pt x="10" y="0"/>
                    <a:pt x="5" y="7"/>
                  </a:cubicBezTo>
                  <a:cubicBezTo>
                    <a:pt x="3" y="11"/>
                    <a:pt x="1" y="14"/>
                    <a:pt x="0" y="18"/>
                  </a:cubicBezTo>
                  <a:cubicBezTo>
                    <a:pt x="8" y="19"/>
                    <a:pt x="15" y="20"/>
                    <a:pt x="23" y="21"/>
                  </a:cubicBezTo>
                  <a:cubicBezTo>
                    <a:pt x="24" y="18"/>
                    <a:pt x="25" y="14"/>
                    <a:pt x="25" y="11"/>
                  </a:cubicBezTo>
                  <a:lnTo>
                    <a:pt x="25"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1312;p29">
              <a:extLst>
                <a:ext uri="{FF2B5EF4-FFF2-40B4-BE49-F238E27FC236}">
                  <a16:creationId xmlns:a16="http://schemas.microsoft.com/office/drawing/2014/main" id="{39F22DB3-92AD-457D-9CC5-88FA87F5811C}"/>
                </a:ext>
              </a:extLst>
            </p:cNvPr>
            <p:cNvSpPr/>
            <p:nvPr/>
          </p:nvSpPr>
          <p:spPr>
            <a:xfrm>
              <a:off x="2223365" y="-823175"/>
              <a:ext cx="4680" cy="1080"/>
            </a:xfrm>
            <a:custGeom>
              <a:avLst/>
              <a:gdLst/>
              <a:ahLst/>
              <a:cxnLst/>
              <a:rect l="l" t="t" r="r" b="b"/>
              <a:pathLst>
                <a:path w="13" h="3" extrusionOk="0">
                  <a:moveTo>
                    <a:pt x="12" y="2"/>
                  </a:moveTo>
                  <a:lnTo>
                    <a:pt x="0" y="0"/>
                  </a:lnTo>
                  <a:lnTo>
                    <a:pt x="0" y="2"/>
                  </a:lnTo>
                  <a:lnTo>
                    <a:pt x="12" y="2"/>
                  </a:lnTo>
                </a:path>
              </a:pathLst>
            </a:custGeom>
            <a:solidFill>
              <a:schemeClr val="dk1"/>
            </a:solidFill>
            <a:ln>
              <a:noFill/>
            </a:ln>
          </p:spPr>
        </p:sp>
        <p:sp>
          <p:nvSpPr>
            <p:cNvPr id="1313" name="Google Shape;1313;p29">
              <a:extLst>
                <a:ext uri="{FF2B5EF4-FFF2-40B4-BE49-F238E27FC236}">
                  <a16:creationId xmlns:a16="http://schemas.microsoft.com/office/drawing/2014/main" id="{C8A59B13-05D8-B805-8450-4E5CAC12EE11}"/>
                </a:ext>
              </a:extLst>
            </p:cNvPr>
            <p:cNvSpPr/>
            <p:nvPr/>
          </p:nvSpPr>
          <p:spPr>
            <a:xfrm>
              <a:off x="2223365" y="-832175"/>
              <a:ext cx="8280" cy="10080"/>
            </a:xfrm>
            <a:custGeom>
              <a:avLst/>
              <a:gdLst/>
              <a:ahLst/>
              <a:cxnLst/>
              <a:rect l="l" t="t" r="r" b="b"/>
              <a:pathLst>
                <a:path w="23" h="28" extrusionOk="0">
                  <a:moveTo>
                    <a:pt x="20" y="27"/>
                  </a:moveTo>
                  <a:cubicBezTo>
                    <a:pt x="20" y="21"/>
                    <a:pt x="21" y="14"/>
                    <a:pt x="22" y="8"/>
                  </a:cubicBezTo>
                  <a:cubicBezTo>
                    <a:pt x="22" y="6"/>
                    <a:pt x="21" y="5"/>
                    <a:pt x="21" y="4"/>
                  </a:cubicBezTo>
                  <a:cubicBezTo>
                    <a:pt x="20" y="3"/>
                    <a:pt x="19" y="2"/>
                    <a:pt x="17" y="1"/>
                  </a:cubicBezTo>
                  <a:cubicBezTo>
                    <a:pt x="15" y="0"/>
                    <a:pt x="14" y="0"/>
                    <a:pt x="13" y="0"/>
                  </a:cubicBezTo>
                  <a:cubicBezTo>
                    <a:pt x="11" y="0"/>
                    <a:pt x="10" y="0"/>
                    <a:pt x="9" y="1"/>
                  </a:cubicBezTo>
                  <a:cubicBezTo>
                    <a:pt x="8" y="2"/>
                    <a:pt x="7" y="3"/>
                    <a:pt x="6" y="4"/>
                  </a:cubicBezTo>
                  <a:cubicBezTo>
                    <a:pt x="3" y="11"/>
                    <a:pt x="1" y="17"/>
                    <a:pt x="0" y="24"/>
                  </a:cubicBezTo>
                  <a:lnTo>
                    <a:pt x="12" y="26"/>
                  </a:lnTo>
                  <a:lnTo>
                    <a:pt x="20" y="2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 name="Google Shape;1314;p29">
              <a:extLst>
                <a:ext uri="{FF2B5EF4-FFF2-40B4-BE49-F238E27FC236}">
                  <a16:creationId xmlns:a16="http://schemas.microsoft.com/office/drawing/2014/main" id="{04AC6B2F-F36F-2172-75BD-6954D7B07DB3}"/>
                </a:ext>
              </a:extLst>
            </p:cNvPr>
            <p:cNvSpPr/>
            <p:nvPr/>
          </p:nvSpPr>
          <p:spPr>
            <a:xfrm>
              <a:off x="1450805" y="-861335"/>
              <a:ext cx="10080" cy="6840"/>
            </a:xfrm>
            <a:custGeom>
              <a:avLst/>
              <a:gdLst/>
              <a:ahLst/>
              <a:cxnLst/>
              <a:rect l="l" t="t" r="r" b="b"/>
              <a:pathLst>
                <a:path w="28" h="19" extrusionOk="0">
                  <a:moveTo>
                    <a:pt x="7" y="16"/>
                  </a:moveTo>
                  <a:cubicBezTo>
                    <a:pt x="13" y="13"/>
                    <a:pt x="20" y="11"/>
                    <a:pt x="27" y="11"/>
                  </a:cubicBezTo>
                  <a:cubicBezTo>
                    <a:pt x="27" y="8"/>
                    <a:pt x="27" y="6"/>
                    <a:pt x="25" y="4"/>
                  </a:cubicBezTo>
                  <a:lnTo>
                    <a:pt x="0" y="0"/>
                  </a:lnTo>
                  <a:lnTo>
                    <a:pt x="4" y="18"/>
                  </a:lnTo>
                  <a:lnTo>
                    <a:pt x="7" y="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315;p29">
              <a:extLst>
                <a:ext uri="{FF2B5EF4-FFF2-40B4-BE49-F238E27FC236}">
                  <a16:creationId xmlns:a16="http://schemas.microsoft.com/office/drawing/2014/main" id="{E936414A-CA09-CACC-990D-65DAF91ECBC0}"/>
                </a:ext>
              </a:extLst>
            </p:cNvPr>
            <p:cNvSpPr/>
            <p:nvPr/>
          </p:nvSpPr>
          <p:spPr>
            <a:xfrm>
              <a:off x="1436765" y="-862055"/>
              <a:ext cx="8640" cy="10440"/>
            </a:xfrm>
            <a:custGeom>
              <a:avLst/>
              <a:gdLst/>
              <a:ahLst/>
              <a:cxnLst/>
              <a:rect l="l" t="t" r="r" b="b"/>
              <a:pathLst>
                <a:path w="24" h="29" extrusionOk="0">
                  <a:moveTo>
                    <a:pt x="6" y="25"/>
                  </a:moveTo>
                  <a:cubicBezTo>
                    <a:pt x="7" y="24"/>
                    <a:pt x="9" y="23"/>
                    <a:pt x="10" y="22"/>
                  </a:cubicBezTo>
                  <a:cubicBezTo>
                    <a:pt x="14" y="20"/>
                    <a:pt x="18" y="19"/>
                    <a:pt x="23" y="18"/>
                  </a:cubicBezTo>
                  <a:cubicBezTo>
                    <a:pt x="21" y="10"/>
                    <a:pt x="20" y="3"/>
                    <a:pt x="20" y="0"/>
                  </a:cubicBezTo>
                  <a:cubicBezTo>
                    <a:pt x="13" y="6"/>
                    <a:pt x="6" y="13"/>
                    <a:pt x="0" y="20"/>
                  </a:cubicBezTo>
                  <a:lnTo>
                    <a:pt x="3" y="28"/>
                  </a:lnTo>
                  <a:lnTo>
                    <a:pt x="6" y="2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316;p29">
              <a:extLst>
                <a:ext uri="{FF2B5EF4-FFF2-40B4-BE49-F238E27FC236}">
                  <a16:creationId xmlns:a16="http://schemas.microsoft.com/office/drawing/2014/main" id="{07297493-6102-D7C6-A514-6F3D248C4A70}"/>
                </a:ext>
              </a:extLst>
            </p:cNvPr>
            <p:cNvSpPr/>
            <p:nvPr/>
          </p:nvSpPr>
          <p:spPr>
            <a:xfrm>
              <a:off x="1450805" y="-868535"/>
              <a:ext cx="10440" cy="7920"/>
            </a:xfrm>
            <a:custGeom>
              <a:avLst/>
              <a:gdLst/>
              <a:ahLst/>
              <a:cxnLst/>
              <a:rect l="l" t="t" r="r" b="b"/>
              <a:pathLst>
                <a:path w="29" h="22" extrusionOk="0">
                  <a:moveTo>
                    <a:pt x="0" y="7"/>
                  </a:moveTo>
                  <a:lnTo>
                    <a:pt x="2" y="18"/>
                  </a:lnTo>
                  <a:lnTo>
                    <a:pt x="28" y="21"/>
                  </a:lnTo>
                  <a:cubicBezTo>
                    <a:pt x="28" y="18"/>
                    <a:pt x="26" y="15"/>
                    <a:pt x="25" y="12"/>
                  </a:cubicBezTo>
                  <a:cubicBezTo>
                    <a:pt x="24" y="10"/>
                    <a:pt x="24" y="7"/>
                    <a:pt x="24" y="6"/>
                  </a:cubicBezTo>
                  <a:cubicBezTo>
                    <a:pt x="24" y="4"/>
                    <a:pt x="24" y="3"/>
                    <a:pt x="25" y="1"/>
                  </a:cubicBezTo>
                  <a:lnTo>
                    <a:pt x="23" y="0"/>
                  </a:lnTo>
                  <a:cubicBezTo>
                    <a:pt x="17" y="2"/>
                    <a:pt x="11" y="4"/>
                    <a:pt x="6" y="6"/>
                  </a:cubicBezTo>
                  <a:lnTo>
                    <a:pt x="0"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1317;p29">
              <a:extLst>
                <a:ext uri="{FF2B5EF4-FFF2-40B4-BE49-F238E27FC236}">
                  <a16:creationId xmlns:a16="http://schemas.microsoft.com/office/drawing/2014/main" id="{53053C5C-2BD7-ABB4-966D-11132AC674C1}"/>
                </a:ext>
              </a:extLst>
            </p:cNvPr>
            <p:cNvSpPr/>
            <p:nvPr/>
          </p:nvSpPr>
          <p:spPr>
            <a:xfrm>
              <a:off x="1431005" y="-854855"/>
              <a:ext cx="6840" cy="6120"/>
            </a:xfrm>
            <a:custGeom>
              <a:avLst/>
              <a:gdLst/>
              <a:ahLst/>
              <a:cxnLst/>
              <a:rect l="l" t="t" r="r" b="b"/>
              <a:pathLst>
                <a:path w="19" h="17" extrusionOk="0">
                  <a:moveTo>
                    <a:pt x="16" y="0"/>
                  </a:moveTo>
                  <a:cubicBezTo>
                    <a:pt x="11" y="5"/>
                    <a:pt x="7" y="10"/>
                    <a:pt x="0" y="16"/>
                  </a:cubicBezTo>
                  <a:cubicBezTo>
                    <a:pt x="5" y="15"/>
                    <a:pt x="10" y="13"/>
                    <a:pt x="14" y="10"/>
                  </a:cubicBezTo>
                  <a:cubicBezTo>
                    <a:pt x="16" y="9"/>
                    <a:pt x="17" y="8"/>
                    <a:pt x="18" y="7"/>
                  </a:cubicBezTo>
                  <a:lnTo>
                    <a:pt x="16"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1318;p29">
              <a:extLst>
                <a:ext uri="{FF2B5EF4-FFF2-40B4-BE49-F238E27FC236}">
                  <a16:creationId xmlns:a16="http://schemas.microsoft.com/office/drawing/2014/main" id="{5B365B30-D37E-DE88-4A45-F06FBF5EF3AE}"/>
                </a:ext>
              </a:extLst>
            </p:cNvPr>
            <p:cNvSpPr/>
            <p:nvPr/>
          </p:nvSpPr>
          <p:spPr>
            <a:xfrm>
              <a:off x="1443965" y="-862775"/>
              <a:ext cx="9720" cy="7560"/>
            </a:xfrm>
            <a:custGeom>
              <a:avLst/>
              <a:gdLst/>
              <a:ahLst/>
              <a:cxnLst/>
              <a:rect l="l" t="t" r="r" b="b"/>
              <a:pathLst>
                <a:path w="27" h="21" extrusionOk="0">
                  <a:moveTo>
                    <a:pt x="3" y="20"/>
                  </a:moveTo>
                  <a:cubicBezTo>
                    <a:pt x="7" y="20"/>
                    <a:pt x="10" y="20"/>
                    <a:pt x="14" y="20"/>
                  </a:cubicBezTo>
                  <a:cubicBezTo>
                    <a:pt x="17" y="20"/>
                    <a:pt x="22" y="20"/>
                    <a:pt x="26" y="20"/>
                  </a:cubicBezTo>
                  <a:lnTo>
                    <a:pt x="22" y="2"/>
                  </a:lnTo>
                  <a:lnTo>
                    <a:pt x="4" y="0"/>
                  </a:lnTo>
                  <a:lnTo>
                    <a:pt x="0" y="3"/>
                  </a:lnTo>
                  <a:cubicBezTo>
                    <a:pt x="0" y="5"/>
                    <a:pt x="1" y="12"/>
                    <a:pt x="3"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29">
              <a:extLst>
                <a:ext uri="{FF2B5EF4-FFF2-40B4-BE49-F238E27FC236}">
                  <a16:creationId xmlns:a16="http://schemas.microsoft.com/office/drawing/2014/main" id="{849ACF14-2289-4E41-F9C5-5B677C14FFD6}"/>
                </a:ext>
              </a:extLst>
            </p:cNvPr>
            <p:cNvSpPr/>
            <p:nvPr/>
          </p:nvSpPr>
          <p:spPr>
            <a:xfrm>
              <a:off x="1445405" y="-866015"/>
              <a:ext cx="6480" cy="4320"/>
            </a:xfrm>
            <a:custGeom>
              <a:avLst/>
              <a:gdLst/>
              <a:ahLst/>
              <a:cxnLst/>
              <a:rect l="l" t="t" r="r" b="b"/>
              <a:pathLst>
                <a:path w="18" h="12" extrusionOk="0">
                  <a:moveTo>
                    <a:pt x="15" y="0"/>
                  </a:moveTo>
                  <a:cubicBezTo>
                    <a:pt x="12" y="2"/>
                    <a:pt x="9" y="3"/>
                    <a:pt x="5" y="5"/>
                  </a:cubicBezTo>
                  <a:cubicBezTo>
                    <a:pt x="4" y="6"/>
                    <a:pt x="2" y="7"/>
                    <a:pt x="0" y="8"/>
                  </a:cubicBezTo>
                  <a:lnTo>
                    <a:pt x="17" y="11"/>
                  </a:lnTo>
                  <a:lnTo>
                    <a:pt x="1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29">
              <a:extLst>
                <a:ext uri="{FF2B5EF4-FFF2-40B4-BE49-F238E27FC236}">
                  <a16:creationId xmlns:a16="http://schemas.microsoft.com/office/drawing/2014/main" id="{F89CC26B-81A5-29E9-8EB7-B52658C6C3BF}"/>
                </a:ext>
              </a:extLst>
            </p:cNvPr>
            <p:cNvSpPr/>
            <p:nvPr/>
          </p:nvSpPr>
          <p:spPr>
            <a:xfrm>
              <a:off x="1460885" y="-860615"/>
              <a:ext cx="1800" cy="2880"/>
            </a:xfrm>
            <a:custGeom>
              <a:avLst/>
              <a:gdLst/>
              <a:ahLst/>
              <a:cxnLst/>
              <a:rect l="l" t="t" r="r" b="b"/>
              <a:pathLst>
                <a:path w="5" h="8" extrusionOk="0">
                  <a:moveTo>
                    <a:pt x="4" y="0"/>
                  </a:moveTo>
                  <a:lnTo>
                    <a:pt x="0" y="0"/>
                  </a:lnTo>
                  <a:cubicBezTo>
                    <a:pt x="0" y="2"/>
                    <a:pt x="1" y="4"/>
                    <a:pt x="1" y="7"/>
                  </a:cubicBezTo>
                  <a:cubicBezTo>
                    <a:pt x="1" y="6"/>
                    <a:pt x="1" y="6"/>
                    <a:pt x="2" y="6"/>
                  </a:cubicBezTo>
                  <a:cubicBezTo>
                    <a:pt x="3" y="4"/>
                    <a:pt x="4" y="2"/>
                    <a:pt x="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1321;p29">
              <a:extLst>
                <a:ext uri="{FF2B5EF4-FFF2-40B4-BE49-F238E27FC236}">
                  <a16:creationId xmlns:a16="http://schemas.microsoft.com/office/drawing/2014/main" id="{63CDED2B-56AA-2B8E-A244-55165DB456EC}"/>
                </a:ext>
              </a:extLst>
            </p:cNvPr>
            <p:cNvSpPr/>
            <p:nvPr/>
          </p:nvSpPr>
          <p:spPr>
            <a:xfrm>
              <a:off x="1459445" y="-868535"/>
              <a:ext cx="3600" cy="7560"/>
            </a:xfrm>
            <a:custGeom>
              <a:avLst/>
              <a:gdLst/>
              <a:ahLst/>
              <a:cxnLst/>
              <a:rect l="l" t="t" r="r" b="b"/>
              <a:pathLst>
                <a:path w="10" h="21" extrusionOk="0">
                  <a:moveTo>
                    <a:pt x="2" y="0"/>
                  </a:moveTo>
                  <a:cubicBezTo>
                    <a:pt x="1" y="2"/>
                    <a:pt x="0" y="4"/>
                    <a:pt x="0" y="6"/>
                  </a:cubicBezTo>
                  <a:cubicBezTo>
                    <a:pt x="0" y="7"/>
                    <a:pt x="1" y="9"/>
                    <a:pt x="2" y="11"/>
                  </a:cubicBezTo>
                  <a:cubicBezTo>
                    <a:pt x="3" y="14"/>
                    <a:pt x="4" y="17"/>
                    <a:pt x="4" y="20"/>
                  </a:cubicBezTo>
                  <a:lnTo>
                    <a:pt x="9" y="20"/>
                  </a:lnTo>
                  <a:cubicBezTo>
                    <a:pt x="9" y="19"/>
                    <a:pt x="9" y="17"/>
                    <a:pt x="9" y="16"/>
                  </a:cubicBezTo>
                  <a:cubicBezTo>
                    <a:pt x="9" y="12"/>
                    <a:pt x="9" y="9"/>
                    <a:pt x="7" y="6"/>
                  </a:cubicBezTo>
                  <a:cubicBezTo>
                    <a:pt x="6" y="4"/>
                    <a:pt x="4" y="2"/>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29">
              <a:extLst>
                <a:ext uri="{FF2B5EF4-FFF2-40B4-BE49-F238E27FC236}">
                  <a16:creationId xmlns:a16="http://schemas.microsoft.com/office/drawing/2014/main" id="{44E35924-4A00-B404-9DFA-1267BE8C7165}"/>
                </a:ext>
              </a:extLst>
            </p:cNvPr>
            <p:cNvSpPr/>
            <p:nvPr/>
          </p:nvSpPr>
          <p:spPr>
            <a:xfrm>
              <a:off x="2410925" y="-822095"/>
              <a:ext cx="16200" cy="4320"/>
            </a:xfrm>
            <a:custGeom>
              <a:avLst/>
              <a:gdLst/>
              <a:ahLst/>
              <a:cxnLst/>
              <a:rect l="l" t="t" r="r" b="b"/>
              <a:pathLst>
                <a:path w="45" h="12" extrusionOk="0">
                  <a:moveTo>
                    <a:pt x="9" y="0"/>
                  </a:moveTo>
                  <a:lnTo>
                    <a:pt x="0" y="0"/>
                  </a:lnTo>
                  <a:cubicBezTo>
                    <a:pt x="1" y="1"/>
                    <a:pt x="1" y="2"/>
                    <a:pt x="2" y="3"/>
                  </a:cubicBezTo>
                  <a:cubicBezTo>
                    <a:pt x="3" y="4"/>
                    <a:pt x="3" y="5"/>
                    <a:pt x="3" y="6"/>
                  </a:cubicBezTo>
                  <a:cubicBezTo>
                    <a:pt x="3" y="7"/>
                    <a:pt x="3" y="8"/>
                    <a:pt x="3" y="9"/>
                  </a:cubicBezTo>
                  <a:cubicBezTo>
                    <a:pt x="16" y="9"/>
                    <a:pt x="30" y="10"/>
                    <a:pt x="42" y="11"/>
                  </a:cubicBezTo>
                  <a:cubicBezTo>
                    <a:pt x="42" y="7"/>
                    <a:pt x="43" y="4"/>
                    <a:pt x="44" y="0"/>
                  </a:cubicBezTo>
                  <a:cubicBezTo>
                    <a:pt x="33" y="1"/>
                    <a:pt x="21" y="1"/>
                    <a:pt x="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29">
              <a:extLst>
                <a:ext uri="{FF2B5EF4-FFF2-40B4-BE49-F238E27FC236}">
                  <a16:creationId xmlns:a16="http://schemas.microsoft.com/office/drawing/2014/main" id="{C8041266-D95F-E12A-94A8-7AFC5FC4A965}"/>
                </a:ext>
              </a:extLst>
            </p:cNvPr>
            <p:cNvSpPr/>
            <p:nvPr/>
          </p:nvSpPr>
          <p:spPr>
            <a:xfrm>
              <a:off x="2453045" y="-824255"/>
              <a:ext cx="11520" cy="5400"/>
            </a:xfrm>
            <a:custGeom>
              <a:avLst/>
              <a:gdLst/>
              <a:ahLst/>
              <a:cxnLst/>
              <a:rect l="l" t="t" r="r" b="b"/>
              <a:pathLst>
                <a:path w="32" h="15" extrusionOk="0">
                  <a:moveTo>
                    <a:pt x="0" y="2"/>
                  </a:moveTo>
                  <a:cubicBezTo>
                    <a:pt x="0" y="6"/>
                    <a:pt x="0" y="10"/>
                    <a:pt x="0" y="14"/>
                  </a:cubicBezTo>
                  <a:cubicBezTo>
                    <a:pt x="10" y="12"/>
                    <a:pt x="20" y="11"/>
                    <a:pt x="30" y="9"/>
                  </a:cubicBezTo>
                  <a:cubicBezTo>
                    <a:pt x="30" y="6"/>
                    <a:pt x="30" y="3"/>
                    <a:pt x="31" y="0"/>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29">
              <a:extLst>
                <a:ext uri="{FF2B5EF4-FFF2-40B4-BE49-F238E27FC236}">
                  <a16:creationId xmlns:a16="http://schemas.microsoft.com/office/drawing/2014/main" id="{9B6E1A50-ACA2-1BE0-804F-19C7B5B6DBE5}"/>
                </a:ext>
              </a:extLst>
            </p:cNvPr>
            <p:cNvSpPr/>
            <p:nvPr/>
          </p:nvSpPr>
          <p:spPr>
            <a:xfrm>
              <a:off x="2432885" y="-822815"/>
              <a:ext cx="11520" cy="5040"/>
            </a:xfrm>
            <a:custGeom>
              <a:avLst/>
              <a:gdLst/>
              <a:ahLst/>
              <a:cxnLst/>
              <a:rect l="l" t="t" r="r" b="b"/>
              <a:pathLst>
                <a:path w="32" h="14" extrusionOk="0">
                  <a:moveTo>
                    <a:pt x="31" y="0"/>
                  </a:moveTo>
                  <a:lnTo>
                    <a:pt x="1" y="2"/>
                  </a:lnTo>
                  <a:cubicBezTo>
                    <a:pt x="1" y="6"/>
                    <a:pt x="1" y="10"/>
                    <a:pt x="0" y="13"/>
                  </a:cubicBezTo>
                  <a:cubicBezTo>
                    <a:pt x="11" y="13"/>
                    <a:pt x="21" y="13"/>
                    <a:pt x="31" y="13"/>
                  </a:cubicBezTo>
                  <a:cubicBezTo>
                    <a:pt x="31" y="8"/>
                    <a:pt x="31" y="4"/>
                    <a:pt x="3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29">
              <a:extLst>
                <a:ext uri="{FF2B5EF4-FFF2-40B4-BE49-F238E27FC236}">
                  <a16:creationId xmlns:a16="http://schemas.microsoft.com/office/drawing/2014/main" id="{81DA5891-A165-C32B-8FDB-4AF07433A373}"/>
                </a:ext>
              </a:extLst>
            </p:cNvPr>
            <p:cNvSpPr/>
            <p:nvPr/>
          </p:nvSpPr>
          <p:spPr>
            <a:xfrm>
              <a:off x="2371325" y="-822455"/>
              <a:ext cx="11160" cy="2520"/>
            </a:xfrm>
            <a:custGeom>
              <a:avLst/>
              <a:gdLst/>
              <a:ahLst/>
              <a:cxnLst/>
              <a:rect l="l" t="t" r="r" b="b"/>
              <a:pathLst>
                <a:path w="31" h="7" extrusionOk="0">
                  <a:moveTo>
                    <a:pt x="0" y="0"/>
                  </a:moveTo>
                  <a:cubicBezTo>
                    <a:pt x="0" y="2"/>
                    <a:pt x="0" y="4"/>
                    <a:pt x="0" y="6"/>
                  </a:cubicBezTo>
                  <a:lnTo>
                    <a:pt x="29" y="6"/>
                  </a:lnTo>
                  <a:cubicBezTo>
                    <a:pt x="29" y="4"/>
                    <a:pt x="29" y="2"/>
                    <a:pt x="30" y="0"/>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 name="Google Shape;1326;p29">
              <a:extLst>
                <a:ext uri="{FF2B5EF4-FFF2-40B4-BE49-F238E27FC236}">
                  <a16:creationId xmlns:a16="http://schemas.microsoft.com/office/drawing/2014/main" id="{AAA41544-A2E9-FAA7-52BE-4CEF08A5DBA8}"/>
                </a:ext>
              </a:extLst>
            </p:cNvPr>
            <p:cNvSpPr/>
            <p:nvPr/>
          </p:nvSpPr>
          <p:spPr>
            <a:xfrm>
              <a:off x="2390765" y="-822455"/>
              <a:ext cx="16560" cy="3240"/>
            </a:xfrm>
            <a:custGeom>
              <a:avLst/>
              <a:gdLst/>
              <a:ahLst/>
              <a:cxnLst/>
              <a:rect l="l" t="t" r="r" b="b"/>
              <a:pathLst>
                <a:path w="46" h="9" extrusionOk="0">
                  <a:moveTo>
                    <a:pt x="45" y="1"/>
                  </a:moveTo>
                  <a:lnTo>
                    <a:pt x="0" y="0"/>
                  </a:lnTo>
                  <a:lnTo>
                    <a:pt x="0" y="3"/>
                  </a:lnTo>
                  <a:cubicBezTo>
                    <a:pt x="0" y="4"/>
                    <a:pt x="0" y="5"/>
                    <a:pt x="0" y="6"/>
                  </a:cubicBezTo>
                  <a:lnTo>
                    <a:pt x="4" y="6"/>
                  </a:lnTo>
                  <a:cubicBezTo>
                    <a:pt x="16" y="6"/>
                    <a:pt x="28" y="7"/>
                    <a:pt x="41" y="8"/>
                  </a:cubicBezTo>
                  <a:cubicBezTo>
                    <a:pt x="41" y="8"/>
                    <a:pt x="41" y="6"/>
                    <a:pt x="41" y="5"/>
                  </a:cubicBezTo>
                  <a:lnTo>
                    <a:pt x="42" y="4"/>
                  </a:lnTo>
                  <a:cubicBezTo>
                    <a:pt x="43" y="3"/>
                    <a:pt x="43" y="2"/>
                    <a:pt x="45"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 name="Google Shape;1327;p29">
              <a:extLst>
                <a:ext uri="{FF2B5EF4-FFF2-40B4-BE49-F238E27FC236}">
                  <a16:creationId xmlns:a16="http://schemas.microsoft.com/office/drawing/2014/main" id="{F1C803D5-12FC-BC35-C0DF-B34262FC4A95}"/>
                </a:ext>
              </a:extLst>
            </p:cNvPr>
            <p:cNvSpPr/>
            <p:nvPr/>
          </p:nvSpPr>
          <p:spPr>
            <a:xfrm>
              <a:off x="2473565" y="-825335"/>
              <a:ext cx="12600" cy="3960"/>
            </a:xfrm>
            <a:custGeom>
              <a:avLst/>
              <a:gdLst/>
              <a:ahLst/>
              <a:cxnLst/>
              <a:rect l="l" t="t" r="r" b="b"/>
              <a:pathLst>
                <a:path w="35" h="11" extrusionOk="0">
                  <a:moveTo>
                    <a:pt x="2" y="1"/>
                  </a:moveTo>
                  <a:lnTo>
                    <a:pt x="0" y="10"/>
                  </a:lnTo>
                  <a:cubicBezTo>
                    <a:pt x="11" y="10"/>
                    <a:pt x="21" y="9"/>
                    <a:pt x="32" y="8"/>
                  </a:cubicBezTo>
                  <a:lnTo>
                    <a:pt x="34" y="0"/>
                  </a:lnTo>
                  <a:cubicBezTo>
                    <a:pt x="23" y="0"/>
                    <a:pt x="12" y="0"/>
                    <a:pt x="2"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29">
              <a:extLst>
                <a:ext uri="{FF2B5EF4-FFF2-40B4-BE49-F238E27FC236}">
                  <a16:creationId xmlns:a16="http://schemas.microsoft.com/office/drawing/2014/main" id="{4200C9C6-E156-E55B-DA48-A0D53ACADDEA}"/>
                </a:ext>
              </a:extLst>
            </p:cNvPr>
            <p:cNvSpPr/>
            <p:nvPr/>
          </p:nvSpPr>
          <p:spPr>
            <a:xfrm>
              <a:off x="3027605" y="-851975"/>
              <a:ext cx="6840" cy="3240"/>
            </a:xfrm>
            <a:custGeom>
              <a:avLst/>
              <a:gdLst/>
              <a:ahLst/>
              <a:cxnLst/>
              <a:rect l="l" t="t" r="r" b="b"/>
              <a:pathLst>
                <a:path w="19" h="9" extrusionOk="0">
                  <a:moveTo>
                    <a:pt x="4" y="0"/>
                  </a:moveTo>
                  <a:cubicBezTo>
                    <a:pt x="4" y="1"/>
                    <a:pt x="3" y="1"/>
                    <a:pt x="3" y="2"/>
                  </a:cubicBezTo>
                  <a:cubicBezTo>
                    <a:pt x="2" y="3"/>
                    <a:pt x="1" y="4"/>
                    <a:pt x="0" y="5"/>
                  </a:cubicBezTo>
                  <a:lnTo>
                    <a:pt x="1" y="5"/>
                  </a:lnTo>
                  <a:cubicBezTo>
                    <a:pt x="7" y="5"/>
                    <a:pt x="12" y="6"/>
                    <a:pt x="18" y="8"/>
                  </a:cubicBezTo>
                  <a:lnTo>
                    <a:pt x="18" y="3"/>
                  </a:lnTo>
                  <a:cubicBezTo>
                    <a:pt x="13" y="2"/>
                    <a:pt x="9" y="1"/>
                    <a:pt x="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29">
              <a:extLst>
                <a:ext uri="{FF2B5EF4-FFF2-40B4-BE49-F238E27FC236}">
                  <a16:creationId xmlns:a16="http://schemas.microsoft.com/office/drawing/2014/main" id="{7E40B1FD-880B-6513-9D18-2D6B1B022FC0}"/>
                </a:ext>
              </a:extLst>
            </p:cNvPr>
            <p:cNvSpPr/>
            <p:nvPr/>
          </p:nvSpPr>
          <p:spPr>
            <a:xfrm>
              <a:off x="2296445" y="-840815"/>
              <a:ext cx="234000" cy="11520"/>
            </a:xfrm>
            <a:custGeom>
              <a:avLst/>
              <a:gdLst/>
              <a:ahLst/>
              <a:cxnLst/>
              <a:rect l="l" t="t" r="r" b="b"/>
              <a:pathLst>
                <a:path w="650" h="32" extrusionOk="0">
                  <a:moveTo>
                    <a:pt x="49" y="25"/>
                  </a:moveTo>
                  <a:lnTo>
                    <a:pt x="66" y="25"/>
                  </a:lnTo>
                  <a:cubicBezTo>
                    <a:pt x="147" y="25"/>
                    <a:pt x="229" y="23"/>
                    <a:pt x="310" y="26"/>
                  </a:cubicBezTo>
                  <a:cubicBezTo>
                    <a:pt x="322" y="27"/>
                    <a:pt x="335" y="27"/>
                    <a:pt x="347" y="27"/>
                  </a:cubicBezTo>
                  <a:cubicBezTo>
                    <a:pt x="369" y="27"/>
                    <a:pt x="391" y="26"/>
                    <a:pt x="413" y="25"/>
                  </a:cubicBezTo>
                  <a:cubicBezTo>
                    <a:pt x="435" y="23"/>
                    <a:pt x="413" y="24"/>
                    <a:pt x="413" y="23"/>
                  </a:cubicBezTo>
                  <a:cubicBezTo>
                    <a:pt x="413" y="23"/>
                    <a:pt x="413" y="22"/>
                    <a:pt x="414" y="22"/>
                  </a:cubicBezTo>
                  <a:cubicBezTo>
                    <a:pt x="416" y="20"/>
                    <a:pt x="416" y="18"/>
                    <a:pt x="418" y="17"/>
                  </a:cubicBezTo>
                  <a:cubicBezTo>
                    <a:pt x="420" y="16"/>
                    <a:pt x="421" y="15"/>
                    <a:pt x="424" y="15"/>
                  </a:cubicBezTo>
                  <a:cubicBezTo>
                    <a:pt x="426" y="15"/>
                    <a:pt x="429" y="16"/>
                    <a:pt x="431" y="17"/>
                  </a:cubicBezTo>
                  <a:lnTo>
                    <a:pt x="433" y="19"/>
                  </a:lnTo>
                  <a:cubicBezTo>
                    <a:pt x="434" y="20"/>
                    <a:pt x="435" y="21"/>
                    <a:pt x="436" y="22"/>
                  </a:cubicBezTo>
                  <a:lnTo>
                    <a:pt x="436" y="23"/>
                  </a:lnTo>
                  <a:lnTo>
                    <a:pt x="461" y="20"/>
                  </a:lnTo>
                  <a:lnTo>
                    <a:pt x="472" y="20"/>
                  </a:lnTo>
                  <a:cubicBezTo>
                    <a:pt x="472" y="19"/>
                    <a:pt x="474" y="17"/>
                    <a:pt x="474" y="15"/>
                  </a:cubicBezTo>
                  <a:cubicBezTo>
                    <a:pt x="475" y="14"/>
                    <a:pt x="476" y="12"/>
                    <a:pt x="478" y="11"/>
                  </a:cubicBezTo>
                  <a:cubicBezTo>
                    <a:pt x="479" y="10"/>
                    <a:pt x="482" y="10"/>
                    <a:pt x="484" y="10"/>
                  </a:cubicBezTo>
                  <a:cubicBezTo>
                    <a:pt x="486" y="10"/>
                    <a:pt x="488" y="10"/>
                    <a:pt x="490" y="11"/>
                  </a:cubicBezTo>
                  <a:cubicBezTo>
                    <a:pt x="492" y="12"/>
                    <a:pt x="493" y="13"/>
                    <a:pt x="494" y="15"/>
                  </a:cubicBezTo>
                  <a:cubicBezTo>
                    <a:pt x="495" y="16"/>
                    <a:pt x="496" y="19"/>
                    <a:pt x="496" y="20"/>
                  </a:cubicBezTo>
                  <a:lnTo>
                    <a:pt x="532" y="22"/>
                  </a:lnTo>
                  <a:cubicBezTo>
                    <a:pt x="533" y="21"/>
                    <a:pt x="534" y="20"/>
                    <a:pt x="535" y="20"/>
                  </a:cubicBezTo>
                  <a:cubicBezTo>
                    <a:pt x="536" y="19"/>
                    <a:pt x="538" y="18"/>
                    <a:pt x="540" y="18"/>
                  </a:cubicBezTo>
                  <a:cubicBezTo>
                    <a:pt x="542" y="18"/>
                    <a:pt x="544" y="19"/>
                    <a:pt x="545" y="20"/>
                  </a:cubicBezTo>
                  <a:cubicBezTo>
                    <a:pt x="546" y="20"/>
                    <a:pt x="547" y="21"/>
                    <a:pt x="547" y="22"/>
                  </a:cubicBezTo>
                  <a:cubicBezTo>
                    <a:pt x="560" y="22"/>
                    <a:pt x="572" y="20"/>
                    <a:pt x="585" y="17"/>
                  </a:cubicBezTo>
                  <a:cubicBezTo>
                    <a:pt x="606" y="11"/>
                    <a:pt x="627" y="8"/>
                    <a:pt x="649" y="8"/>
                  </a:cubicBezTo>
                  <a:lnTo>
                    <a:pt x="567" y="8"/>
                  </a:lnTo>
                  <a:cubicBezTo>
                    <a:pt x="531" y="8"/>
                    <a:pt x="484" y="0"/>
                    <a:pt x="449" y="8"/>
                  </a:cubicBezTo>
                  <a:cubicBezTo>
                    <a:pt x="347" y="31"/>
                    <a:pt x="236" y="6"/>
                    <a:pt x="133" y="14"/>
                  </a:cubicBezTo>
                  <a:cubicBezTo>
                    <a:pt x="89" y="17"/>
                    <a:pt x="45" y="22"/>
                    <a:pt x="0" y="26"/>
                  </a:cubicBezTo>
                  <a:lnTo>
                    <a:pt x="35" y="26"/>
                  </a:lnTo>
                  <a:lnTo>
                    <a:pt x="35" y="25"/>
                  </a:lnTo>
                  <a:cubicBezTo>
                    <a:pt x="36" y="24"/>
                    <a:pt x="37" y="23"/>
                    <a:pt x="38" y="22"/>
                  </a:cubicBezTo>
                  <a:cubicBezTo>
                    <a:pt x="39" y="21"/>
                    <a:pt x="40" y="21"/>
                    <a:pt x="42" y="21"/>
                  </a:cubicBezTo>
                  <a:cubicBezTo>
                    <a:pt x="43" y="21"/>
                    <a:pt x="45" y="21"/>
                    <a:pt x="46" y="22"/>
                  </a:cubicBezTo>
                  <a:cubicBezTo>
                    <a:pt x="47" y="23"/>
                    <a:pt x="48" y="24"/>
                    <a:pt x="49" y="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29">
              <a:extLst>
                <a:ext uri="{FF2B5EF4-FFF2-40B4-BE49-F238E27FC236}">
                  <a16:creationId xmlns:a16="http://schemas.microsoft.com/office/drawing/2014/main" id="{158C0862-BE24-EA7C-C957-E0CABF12E14B}"/>
                </a:ext>
              </a:extLst>
            </p:cNvPr>
            <p:cNvSpPr/>
            <p:nvPr/>
          </p:nvSpPr>
          <p:spPr>
            <a:xfrm>
              <a:off x="2539445" y="-837935"/>
              <a:ext cx="129240" cy="2160"/>
            </a:xfrm>
            <a:custGeom>
              <a:avLst/>
              <a:gdLst/>
              <a:ahLst/>
              <a:cxnLst/>
              <a:rect l="l" t="t" r="r" b="b"/>
              <a:pathLst>
                <a:path w="359" h="6" extrusionOk="0">
                  <a:moveTo>
                    <a:pt x="358" y="4"/>
                  </a:moveTo>
                  <a:cubicBezTo>
                    <a:pt x="263" y="3"/>
                    <a:pt x="167" y="0"/>
                    <a:pt x="72" y="0"/>
                  </a:cubicBezTo>
                  <a:lnTo>
                    <a:pt x="0" y="0"/>
                  </a:lnTo>
                  <a:cubicBezTo>
                    <a:pt x="38" y="1"/>
                    <a:pt x="76" y="5"/>
                    <a:pt x="110" y="5"/>
                  </a:cubicBezTo>
                  <a:cubicBezTo>
                    <a:pt x="192" y="5"/>
                    <a:pt x="275" y="4"/>
                    <a:pt x="358"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29">
              <a:extLst>
                <a:ext uri="{FF2B5EF4-FFF2-40B4-BE49-F238E27FC236}">
                  <a16:creationId xmlns:a16="http://schemas.microsoft.com/office/drawing/2014/main" id="{A650F23D-DC29-3EA7-690D-2AB469047555}"/>
                </a:ext>
              </a:extLst>
            </p:cNvPr>
            <p:cNvSpPr/>
            <p:nvPr/>
          </p:nvSpPr>
          <p:spPr>
            <a:xfrm>
              <a:off x="2962445" y="-845855"/>
              <a:ext cx="32040" cy="10080"/>
            </a:xfrm>
            <a:custGeom>
              <a:avLst/>
              <a:gdLst/>
              <a:ahLst/>
              <a:cxnLst/>
              <a:rect l="l" t="t" r="r" b="b"/>
              <a:pathLst>
                <a:path w="89" h="28" extrusionOk="0">
                  <a:moveTo>
                    <a:pt x="32" y="22"/>
                  </a:moveTo>
                  <a:cubicBezTo>
                    <a:pt x="33" y="21"/>
                    <a:pt x="34" y="20"/>
                    <a:pt x="36" y="19"/>
                  </a:cubicBezTo>
                  <a:cubicBezTo>
                    <a:pt x="38" y="18"/>
                    <a:pt x="40" y="17"/>
                    <a:pt x="42" y="17"/>
                  </a:cubicBezTo>
                  <a:cubicBezTo>
                    <a:pt x="44" y="17"/>
                    <a:pt x="47" y="18"/>
                    <a:pt x="48" y="19"/>
                  </a:cubicBezTo>
                  <a:lnTo>
                    <a:pt x="69" y="14"/>
                  </a:lnTo>
                  <a:cubicBezTo>
                    <a:pt x="74" y="13"/>
                    <a:pt x="80" y="11"/>
                    <a:pt x="86" y="10"/>
                  </a:cubicBezTo>
                  <a:cubicBezTo>
                    <a:pt x="86" y="6"/>
                    <a:pt x="87" y="3"/>
                    <a:pt x="88" y="0"/>
                  </a:cubicBezTo>
                  <a:cubicBezTo>
                    <a:pt x="59" y="4"/>
                    <a:pt x="29" y="8"/>
                    <a:pt x="0" y="12"/>
                  </a:cubicBezTo>
                  <a:cubicBezTo>
                    <a:pt x="2" y="17"/>
                    <a:pt x="3" y="22"/>
                    <a:pt x="4" y="27"/>
                  </a:cubicBezTo>
                  <a:lnTo>
                    <a:pt x="32" y="2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332;p29">
              <a:extLst>
                <a:ext uri="{FF2B5EF4-FFF2-40B4-BE49-F238E27FC236}">
                  <a16:creationId xmlns:a16="http://schemas.microsoft.com/office/drawing/2014/main" id="{5422F098-C0F9-56FE-8B0C-6AB25BD7ABA4}"/>
                </a:ext>
              </a:extLst>
            </p:cNvPr>
            <p:cNvSpPr/>
            <p:nvPr/>
          </p:nvSpPr>
          <p:spPr>
            <a:xfrm>
              <a:off x="2764805" y="-847295"/>
              <a:ext cx="142920" cy="11160"/>
            </a:xfrm>
            <a:custGeom>
              <a:avLst/>
              <a:gdLst/>
              <a:ahLst/>
              <a:cxnLst/>
              <a:rect l="l" t="t" r="r" b="b"/>
              <a:pathLst>
                <a:path w="397" h="31" extrusionOk="0">
                  <a:moveTo>
                    <a:pt x="159" y="21"/>
                  </a:moveTo>
                  <a:cubicBezTo>
                    <a:pt x="206" y="23"/>
                    <a:pt x="249" y="14"/>
                    <a:pt x="295" y="13"/>
                  </a:cubicBezTo>
                  <a:cubicBezTo>
                    <a:pt x="329" y="11"/>
                    <a:pt x="363" y="7"/>
                    <a:pt x="396" y="0"/>
                  </a:cubicBezTo>
                  <a:cubicBezTo>
                    <a:pt x="383" y="0"/>
                    <a:pt x="370" y="1"/>
                    <a:pt x="357" y="1"/>
                  </a:cubicBezTo>
                  <a:cubicBezTo>
                    <a:pt x="260" y="3"/>
                    <a:pt x="159" y="17"/>
                    <a:pt x="62" y="26"/>
                  </a:cubicBezTo>
                  <a:cubicBezTo>
                    <a:pt x="41" y="28"/>
                    <a:pt x="21" y="29"/>
                    <a:pt x="0" y="30"/>
                  </a:cubicBezTo>
                  <a:lnTo>
                    <a:pt x="29" y="30"/>
                  </a:lnTo>
                  <a:cubicBezTo>
                    <a:pt x="73" y="30"/>
                    <a:pt x="116" y="20"/>
                    <a:pt x="159"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333;p29">
              <a:extLst>
                <a:ext uri="{FF2B5EF4-FFF2-40B4-BE49-F238E27FC236}">
                  <a16:creationId xmlns:a16="http://schemas.microsoft.com/office/drawing/2014/main" id="{67FC058D-0A41-5631-CE12-9401AD28B914}"/>
                </a:ext>
              </a:extLst>
            </p:cNvPr>
            <p:cNvSpPr/>
            <p:nvPr/>
          </p:nvSpPr>
          <p:spPr>
            <a:xfrm>
              <a:off x="2943005" y="-867815"/>
              <a:ext cx="82440" cy="17640"/>
            </a:xfrm>
            <a:custGeom>
              <a:avLst/>
              <a:gdLst/>
              <a:ahLst/>
              <a:cxnLst/>
              <a:rect l="l" t="t" r="r" b="b"/>
              <a:pathLst>
                <a:path w="229" h="49" extrusionOk="0">
                  <a:moveTo>
                    <a:pt x="214" y="22"/>
                  </a:moveTo>
                  <a:cubicBezTo>
                    <a:pt x="214" y="22"/>
                    <a:pt x="215" y="22"/>
                    <a:pt x="216" y="22"/>
                  </a:cubicBezTo>
                  <a:cubicBezTo>
                    <a:pt x="217" y="22"/>
                    <a:pt x="217" y="22"/>
                    <a:pt x="218" y="22"/>
                  </a:cubicBezTo>
                  <a:cubicBezTo>
                    <a:pt x="219" y="20"/>
                    <a:pt x="219" y="19"/>
                    <a:pt x="220" y="18"/>
                  </a:cubicBezTo>
                  <a:lnTo>
                    <a:pt x="215" y="19"/>
                  </a:lnTo>
                  <a:cubicBezTo>
                    <a:pt x="209" y="19"/>
                    <a:pt x="208" y="11"/>
                    <a:pt x="213" y="9"/>
                  </a:cubicBezTo>
                  <a:cubicBezTo>
                    <a:pt x="216" y="8"/>
                    <a:pt x="218" y="8"/>
                    <a:pt x="221" y="6"/>
                  </a:cubicBezTo>
                  <a:cubicBezTo>
                    <a:pt x="223" y="5"/>
                    <a:pt x="226" y="2"/>
                    <a:pt x="228" y="0"/>
                  </a:cubicBezTo>
                  <a:cubicBezTo>
                    <a:pt x="192" y="4"/>
                    <a:pt x="157" y="11"/>
                    <a:pt x="123" y="22"/>
                  </a:cubicBezTo>
                  <a:cubicBezTo>
                    <a:pt x="82" y="31"/>
                    <a:pt x="41" y="39"/>
                    <a:pt x="0" y="46"/>
                  </a:cubicBezTo>
                  <a:lnTo>
                    <a:pt x="10" y="46"/>
                  </a:lnTo>
                  <a:cubicBezTo>
                    <a:pt x="79" y="48"/>
                    <a:pt x="146" y="25"/>
                    <a:pt x="214"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29">
              <a:extLst>
                <a:ext uri="{FF2B5EF4-FFF2-40B4-BE49-F238E27FC236}">
                  <a16:creationId xmlns:a16="http://schemas.microsoft.com/office/drawing/2014/main" id="{B698E9A0-225F-0744-A403-33E556EA6AE1}"/>
                </a:ext>
              </a:extLst>
            </p:cNvPr>
            <p:cNvSpPr/>
            <p:nvPr/>
          </p:nvSpPr>
          <p:spPr>
            <a:xfrm>
              <a:off x="2846165" y="-833255"/>
              <a:ext cx="39600" cy="9360"/>
            </a:xfrm>
            <a:custGeom>
              <a:avLst/>
              <a:gdLst/>
              <a:ahLst/>
              <a:cxnLst/>
              <a:rect l="l" t="t" r="r" b="b"/>
              <a:pathLst>
                <a:path w="110" h="26" extrusionOk="0">
                  <a:moveTo>
                    <a:pt x="0" y="25"/>
                  </a:moveTo>
                  <a:cubicBezTo>
                    <a:pt x="11" y="25"/>
                    <a:pt x="22" y="24"/>
                    <a:pt x="32" y="23"/>
                  </a:cubicBezTo>
                  <a:cubicBezTo>
                    <a:pt x="33" y="21"/>
                    <a:pt x="34" y="19"/>
                    <a:pt x="35" y="17"/>
                  </a:cubicBezTo>
                  <a:cubicBezTo>
                    <a:pt x="36" y="16"/>
                    <a:pt x="37" y="14"/>
                    <a:pt x="39" y="13"/>
                  </a:cubicBezTo>
                  <a:cubicBezTo>
                    <a:pt x="46" y="3"/>
                    <a:pt x="62" y="13"/>
                    <a:pt x="58" y="22"/>
                  </a:cubicBezTo>
                  <a:cubicBezTo>
                    <a:pt x="74" y="22"/>
                    <a:pt x="90" y="20"/>
                    <a:pt x="106" y="19"/>
                  </a:cubicBezTo>
                  <a:cubicBezTo>
                    <a:pt x="106" y="13"/>
                    <a:pt x="108" y="6"/>
                    <a:pt x="109" y="0"/>
                  </a:cubicBezTo>
                  <a:cubicBezTo>
                    <a:pt x="91" y="2"/>
                    <a:pt x="73" y="3"/>
                    <a:pt x="55" y="3"/>
                  </a:cubicBezTo>
                  <a:cubicBezTo>
                    <a:pt x="37" y="5"/>
                    <a:pt x="18" y="8"/>
                    <a:pt x="0" y="11"/>
                  </a:cubicBezTo>
                  <a:cubicBezTo>
                    <a:pt x="1" y="14"/>
                    <a:pt x="1" y="16"/>
                    <a:pt x="1" y="19"/>
                  </a:cubicBezTo>
                  <a:cubicBezTo>
                    <a:pt x="1" y="21"/>
                    <a:pt x="1" y="23"/>
                    <a:pt x="0" y="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1335;p29">
              <a:extLst>
                <a:ext uri="{FF2B5EF4-FFF2-40B4-BE49-F238E27FC236}">
                  <a16:creationId xmlns:a16="http://schemas.microsoft.com/office/drawing/2014/main" id="{E983BA88-9993-B3B4-CA20-2FA063A6E40B}"/>
                </a:ext>
              </a:extLst>
            </p:cNvPr>
            <p:cNvSpPr/>
            <p:nvPr/>
          </p:nvSpPr>
          <p:spPr>
            <a:xfrm>
              <a:off x="2819165" y="-829295"/>
              <a:ext cx="21240" cy="7200"/>
            </a:xfrm>
            <a:custGeom>
              <a:avLst/>
              <a:gdLst/>
              <a:ahLst/>
              <a:cxnLst/>
              <a:rect l="l" t="t" r="r" b="b"/>
              <a:pathLst>
                <a:path w="59" h="20" extrusionOk="0">
                  <a:moveTo>
                    <a:pt x="53" y="16"/>
                  </a:moveTo>
                  <a:cubicBezTo>
                    <a:pt x="54" y="11"/>
                    <a:pt x="56" y="6"/>
                    <a:pt x="58" y="1"/>
                  </a:cubicBezTo>
                  <a:cubicBezTo>
                    <a:pt x="38" y="1"/>
                    <a:pt x="19" y="0"/>
                    <a:pt x="0" y="0"/>
                  </a:cubicBezTo>
                  <a:cubicBezTo>
                    <a:pt x="1" y="1"/>
                    <a:pt x="1" y="1"/>
                    <a:pt x="2" y="2"/>
                  </a:cubicBezTo>
                  <a:cubicBezTo>
                    <a:pt x="5" y="8"/>
                    <a:pt x="7" y="13"/>
                    <a:pt x="8" y="19"/>
                  </a:cubicBezTo>
                  <a:lnTo>
                    <a:pt x="53" y="1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1336;p29">
              <a:extLst>
                <a:ext uri="{FF2B5EF4-FFF2-40B4-BE49-F238E27FC236}">
                  <a16:creationId xmlns:a16="http://schemas.microsoft.com/office/drawing/2014/main" id="{7B527DF1-C586-CC81-DD02-5C7EC6074128}"/>
                </a:ext>
              </a:extLst>
            </p:cNvPr>
            <p:cNvSpPr/>
            <p:nvPr/>
          </p:nvSpPr>
          <p:spPr>
            <a:xfrm>
              <a:off x="2640245" y="-828215"/>
              <a:ext cx="41040" cy="10440"/>
            </a:xfrm>
            <a:custGeom>
              <a:avLst/>
              <a:gdLst/>
              <a:ahLst/>
              <a:cxnLst/>
              <a:rect l="l" t="t" r="r" b="b"/>
              <a:pathLst>
                <a:path w="114" h="29" extrusionOk="0">
                  <a:moveTo>
                    <a:pt x="1" y="28"/>
                  </a:moveTo>
                  <a:lnTo>
                    <a:pt x="49" y="28"/>
                  </a:lnTo>
                  <a:cubicBezTo>
                    <a:pt x="50" y="24"/>
                    <a:pt x="51" y="21"/>
                    <a:pt x="53" y="17"/>
                  </a:cubicBezTo>
                  <a:cubicBezTo>
                    <a:pt x="54" y="16"/>
                    <a:pt x="54" y="16"/>
                    <a:pt x="55" y="15"/>
                  </a:cubicBezTo>
                  <a:cubicBezTo>
                    <a:pt x="57" y="12"/>
                    <a:pt x="62" y="13"/>
                    <a:pt x="64" y="16"/>
                  </a:cubicBezTo>
                  <a:cubicBezTo>
                    <a:pt x="64" y="16"/>
                    <a:pt x="65" y="17"/>
                    <a:pt x="65" y="18"/>
                  </a:cubicBezTo>
                  <a:cubicBezTo>
                    <a:pt x="67" y="21"/>
                    <a:pt x="68" y="24"/>
                    <a:pt x="68" y="28"/>
                  </a:cubicBezTo>
                  <a:lnTo>
                    <a:pt x="101" y="28"/>
                  </a:lnTo>
                  <a:lnTo>
                    <a:pt x="107" y="28"/>
                  </a:lnTo>
                  <a:cubicBezTo>
                    <a:pt x="108" y="19"/>
                    <a:pt x="109" y="11"/>
                    <a:pt x="112" y="2"/>
                  </a:cubicBezTo>
                  <a:cubicBezTo>
                    <a:pt x="112" y="2"/>
                    <a:pt x="111" y="2"/>
                    <a:pt x="112" y="1"/>
                  </a:cubicBezTo>
                  <a:cubicBezTo>
                    <a:pt x="113" y="0"/>
                    <a:pt x="113" y="0"/>
                    <a:pt x="113" y="0"/>
                  </a:cubicBezTo>
                  <a:lnTo>
                    <a:pt x="93" y="0"/>
                  </a:lnTo>
                  <a:lnTo>
                    <a:pt x="0" y="0"/>
                  </a:lnTo>
                  <a:cubicBezTo>
                    <a:pt x="1" y="5"/>
                    <a:pt x="2" y="11"/>
                    <a:pt x="2" y="16"/>
                  </a:cubicBezTo>
                  <a:cubicBezTo>
                    <a:pt x="2" y="20"/>
                    <a:pt x="1" y="24"/>
                    <a:pt x="1"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29">
              <a:extLst>
                <a:ext uri="{FF2B5EF4-FFF2-40B4-BE49-F238E27FC236}">
                  <a16:creationId xmlns:a16="http://schemas.microsoft.com/office/drawing/2014/main" id="{CFC7D0AD-7F0B-FFE5-2B73-C30DFE1A2857}"/>
                </a:ext>
              </a:extLst>
            </p:cNvPr>
            <p:cNvSpPr/>
            <p:nvPr/>
          </p:nvSpPr>
          <p:spPr>
            <a:xfrm>
              <a:off x="2577605" y="-828575"/>
              <a:ext cx="38520" cy="9360"/>
            </a:xfrm>
            <a:custGeom>
              <a:avLst/>
              <a:gdLst/>
              <a:ahLst/>
              <a:cxnLst/>
              <a:rect l="l" t="t" r="r" b="b"/>
              <a:pathLst>
                <a:path w="107" h="26" extrusionOk="0">
                  <a:moveTo>
                    <a:pt x="3" y="12"/>
                  </a:moveTo>
                  <a:cubicBezTo>
                    <a:pt x="2" y="16"/>
                    <a:pt x="1" y="20"/>
                    <a:pt x="0" y="25"/>
                  </a:cubicBezTo>
                  <a:lnTo>
                    <a:pt x="34" y="25"/>
                  </a:lnTo>
                  <a:cubicBezTo>
                    <a:pt x="35" y="21"/>
                    <a:pt x="36" y="17"/>
                    <a:pt x="38" y="14"/>
                  </a:cubicBezTo>
                  <a:cubicBezTo>
                    <a:pt x="39" y="12"/>
                    <a:pt x="41" y="10"/>
                    <a:pt x="43" y="8"/>
                  </a:cubicBezTo>
                  <a:lnTo>
                    <a:pt x="44" y="7"/>
                  </a:lnTo>
                  <a:cubicBezTo>
                    <a:pt x="45" y="6"/>
                    <a:pt x="47" y="6"/>
                    <a:pt x="49" y="6"/>
                  </a:cubicBezTo>
                  <a:cubicBezTo>
                    <a:pt x="50" y="6"/>
                    <a:pt x="51" y="6"/>
                    <a:pt x="53" y="7"/>
                  </a:cubicBezTo>
                  <a:cubicBezTo>
                    <a:pt x="55" y="8"/>
                    <a:pt x="56" y="9"/>
                    <a:pt x="57" y="10"/>
                  </a:cubicBezTo>
                  <a:cubicBezTo>
                    <a:pt x="57" y="11"/>
                    <a:pt x="57" y="11"/>
                    <a:pt x="57" y="11"/>
                  </a:cubicBezTo>
                  <a:cubicBezTo>
                    <a:pt x="58" y="16"/>
                    <a:pt x="59" y="21"/>
                    <a:pt x="59" y="25"/>
                  </a:cubicBezTo>
                  <a:lnTo>
                    <a:pt x="91" y="25"/>
                  </a:lnTo>
                  <a:cubicBezTo>
                    <a:pt x="91" y="14"/>
                    <a:pt x="93" y="3"/>
                    <a:pt x="106" y="0"/>
                  </a:cubicBezTo>
                  <a:lnTo>
                    <a:pt x="5" y="0"/>
                  </a:lnTo>
                  <a:lnTo>
                    <a:pt x="3" y="0"/>
                  </a:lnTo>
                  <a:cubicBezTo>
                    <a:pt x="4" y="2"/>
                    <a:pt x="4" y="4"/>
                    <a:pt x="4" y="6"/>
                  </a:cubicBezTo>
                  <a:cubicBezTo>
                    <a:pt x="4" y="8"/>
                    <a:pt x="4" y="10"/>
                    <a:pt x="3"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29">
              <a:extLst>
                <a:ext uri="{FF2B5EF4-FFF2-40B4-BE49-F238E27FC236}">
                  <a16:creationId xmlns:a16="http://schemas.microsoft.com/office/drawing/2014/main" id="{D8410D9B-AFBF-4D02-844D-FE2E754471D2}"/>
                </a:ext>
              </a:extLst>
            </p:cNvPr>
            <p:cNvSpPr/>
            <p:nvPr/>
          </p:nvSpPr>
          <p:spPr>
            <a:xfrm>
              <a:off x="2617565" y="-828575"/>
              <a:ext cx="16560" cy="10080"/>
            </a:xfrm>
            <a:custGeom>
              <a:avLst/>
              <a:gdLst/>
              <a:ahLst/>
              <a:cxnLst/>
              <a:rect l="l" t="t" r="r" b="b"/>
              <a:pathLst>
                <a:path w="46" h="28" extrusionOk="0">
                  <a:moveTo>
                    <a:pt x="4" y="7"/>
                  </a:moveTo>
                  <a:cubicBezTo>
                    <a:pt x="4" y="14"/>
                    <a:pt x="4" y="21"/>
                    <a:pt x="5" y="27"/>
                  </a:cubicBezTo>
                  <a:lnTo>
                    <a:pt x="41" y="27"/>
                  </a:lnTo>
                  <a:cubicBezTo>
                    <a:pt x="41" y="26"/>
                    <a:pt x="41" y="25"/>
                    <a:pt x="41" y="23"/>
                  </a:cubicBezTo>
                  <a:cubicBezTo>
                    <a:pt x="41" y="16"/>
                    <a:pt x="42" y="8"/>
                    <a:pt x="45" y="0"/>
                  </a:cubicBezTo>
                  <a:lnTo>
                    <a:pt x="0" y="0"/>
                  </a:lnTo>
                  <a:cubicBezTo>
                    <a:pt x="0" y="0"/>
                    <a:pt x="0" y="1"/>
                    <a:pt x="1" y="1"/>
                  </a:cubicBezTo>
                  <a:cubicBezTo>
                    <a:pt x="2" y="1"/>
                    <a:pt x="2" y="2"/>
                    <a:pt x="3" y="3"/>
                  </a:cubicBezTo>
                  <a:cubicBezTo>
                    <a:pt x="4" y="4"/>
                    <a:pt x="4" y="5"/>
                    <a:pt x="4"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29">
              <a:extLst>
                <a:ext uri="{FF2B5EF4-FFF2-40B4-BE49-F238E27FC236}">
                  <a16:creationId xmlns:a16="http://schemas.microsoft.com/office/drawing/2014/main" id="{43338637-C5D7-8820-C462-FE0B430FDC65}"/>
                </a:ext>
              </a:extLst>
            </p:cNvPr>
            <p:cNvSpPr/>
            <p:nvPr/>
          </p:nvSpPr>
          <p:spPr>
            <a:xfrm>
              <a:off x="2949125" y="-841175"/>
              <a:ext cx="9000" cy="8640"/>
            </a:xfrm>
            <a:custGeom>
              <a:avLst/>
              <a:gdLst/>
              <a:ahLst/>
              <a:cxnLst/>
              <a:rect l="l" t="t" r="r" b="b"/>
              <a:pathLst>
                <a:path w="25" h="24" extrusionOk="0">
                  <a:moveTo>
                    <a:pt x="0" y="23"/>
                  </a:moveTo>
                  <a:lnTo>
                    <a:pt x="19" y="18"/>
                  </a:lnTo>
                  <a:cubicBezTo>
                    <a:pt x="20" y="12"/>
                    <a:pt x="22" y="6"/>
                    <a:pt x="24" y="0"/>
                  </a:cubicBezTo>
                  <a:lnTo>
                    <a:pt x="1" y="2"/>
                  </a:lnTo>
                  <a:cubicBezTo>
                    <a:pt x="1" y="9"/>
                    <a:pt x="1" y="16"/>
                    <a:pt x="0"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29">
              <a:extLst>
                <a:ext uri="{FF2B5EF4-FFF2-40B4-BE49-F238E27FC236}">
                  <a16:creationId xmlns:a16="http://schemas.microsoft.com/office/drawing/2014/main" id="{1542B9C8-7519-4657-AF30-E3ABB948B3C6}"/>
                </a:ext>
              </a:extLst>
            </p:cNvPr>
            <p:cNvSpPr/>
            <p:nvPr/>
          </p:nvSpPr>
          <p:spPr>
            <a:xfrm>
              <a:off x="2917805" y="-839375"/>
              <a:ext cx="23760" cy="10440"/>
            </a:xfrm>
            <a:custGeom>
              <a:avLst/>
              <a:gdLst/>
              <a:ahLst/>
              <a:cxnLst/>
              <a:rect l="l" t="t" r="r" b="b"/>
              <a:pathLst>
                <a:path w="66" h="29" extrusionOk="0">
                  <a:moveTo>
                    <a:pt x="1" y="28"/>
                  </a:moveTo>
                  <a:cubicBezTo>
                    <a:pt x="21" y="27"/>
                    <a:pt x="42" y="26"/>
                    <a:pt x="62" y="23"/>
                  </a:cubicBezTo>
                  <a:cubicBezTo>
                    <a:pt x="63" y="15"/>
                    <a:pt x="64" y="8"/>
                    <a:pt x="65" y="0"/>
                  </a:cubicBezTo>
                  <a:cubicBezTo>
                    <a:pt x="43" y="2"/>
                    <a:pt x="21" y="5"/>
                    <a:pt x="0" y="8"/>
                  </a:cubicBezTo>
                  <a:lnTo>
                    <a:pt x="1" y="9"/>
                  </a:lnTo>
                  <a:cubicBezTo>
                    <a:pt x="3" y="11"/>
                    <a:pt x="3" y="14"/>
                    <a:pt x="3" y="16"/>
                  </a:cubicBezTo>
                  <a:lnTo>
                    <a:pt x="3" y="17"/>
                  </a:lnTo>
                  <a:cubicBezTo>
                    <a:pt x="2" y="21"/>
                    <a:pt x="2" y="24"/>
                    <a:pt x="1"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29">
              <a:extLst>
                <a:ext uri="{FF2B5EF4-FFF2-40B4-BE49-F238E27FC236}">
                  <a16:creationId xmlns:a16="http://schemas.microsoft.com/office/drawing/2014/main" id="{7743414F-6495-98BA-EF9B-F04515173D91}"/>
                </a:ext>
              </a:extLst>
            </p:cNvPr>
            <p:cNvSpPr/>
            <p:nvPr/>
          </p:nvSpPr>
          <p:spPr>
            <a:xfrm>
              <a:off x="2893325" y="-835775"/>
              <a:ext cx="17280" cy="9000"/>
            </a:xfrm>
            <a:custGeom>
              <a:avLst/>
              <a:gdLst/>
              <a:ahLst/>
              <a:cxnLst/>
              <a:rect l="l" t="t" r="r" b="b"/>
              <a:pathLst>
                <a:path w="48" h="25" extrusionOk="0">
                  <a:moveTo>
                    <a:pt x="0" y="24"/>
                  </a:moveTo>
                  <a:lnTo>
                    <a:pt x="41" y="20"/>
                  </a:lnTo>
                  <a:lnTo>
                    <a:pt x="43" y="20"/>
                  </a:lnTo>
                  <a:cubicBezTo>
                    <a:pt x="44" y="14"/>
                    <a:pt x="44" y="8"/>
                    <a:pt x="46" y="3"/>
                  </a:cubicBezTo>
                  <a:cubicBezTo>
                    <a:pt x="46" y="2"/>
                    <a:pt x="46" y="1"/>
                    <a:pt x="47" y="0"/>
                  </a:cubicBezTo>
                  <a:cubicBezTo>
                    <a:pt x="31" y="2"/>
                    <a:pt x="16" y="4"/>
                    <a:pt x="1" y="5"/>
                  </a:cubicBezTo>
                  <a:cubicBezTo>
                    <a:pt x="1" y="6"/>
                    <a:pt x="1" y="6"/>
                    <a:pt x="1" y="7"/>
                  </a:cubicBezTo>
                  <a:lnTo>
                    <a:pt x="1" y="8"/>
                  </a:lnTo>
                  <a:cubicBezTo>
                    <a:pt x="1" y="13"/>
                    <a:pt x="0" y="18"/>
                    <a:pt x="0" y="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29">
              <a:extLst>
                <a:ext uri="{FF2B5EF4-FFF2-40B4-BE49-F238E27FC236}">
                  <a16:creationId xmlns:a16="http://schemas.microsoft.com/office/drawing/2014/main" id="{194DD057-0D57-ADEF-C2EF-9BE08F112599}"/>
                </a:ext>
              </a:extLst>
            </p:cNvPr>
            <p:cNvSpPr/>
            <p:nvPr/>
          </p:nvSpPr>
          <p:spPr>
            <a:xfrm>
              <a:off x="2687045" y="-829295"/>
              <a:ext cx="128880" cy="12600"/>
            </a:xfrm>
            <a:custGeom>
              <a:avLst/>
              <a:gdLst/>
              <a:ahLst/>
              <a:cxnLst/>
              <a:rect l="l" t="t" r="r" b="b"/>
              <a:pathLst>
                <a:path w="358" h="35" extrusionOk="0">
                  <a:moveTo>
                    <a:pt x="2" y="20"/>
                  </a:moveTo>
                  <a:cubicBezTo>
                    <a:pt x="1" y="24"/>
                    <a:pt x="0" y="28"/>
                    <a:pt x="0" y="32"/>
                  </a:cubicBezTo>
                  <a:lnTo>
                    <a:pt x="0" y="33"/>
                  </a:lnTo>
                  <a:lnTo>
                    <a:pt x="29" y="33"/>
                  </a:lnTo>
                  <a:cubicBezTo>
                    <a:pt x="30" y="29"/>
                    <a:pt x="32" y="25"/>
                    <a:pt x="34" y="21"/>
                  </a:cubicBezTo>
                  <a:cubicBezTo>
                    <a:pt x="36" y="18"/>
                    <a:pt x="37" y="15"/>
                    <a:pt x="39" y="13"/>
                  </a:cubicBezTo>
                  <a:cubicBezTo>
                    <a:pt x="40" y="13"/>
                    <a:pt x="40" y="13"/>
                    <a:pt x="40" y="13"/>
                  </a:cubicBezTo>
                  <a:cubicBezTo>
                    <a:pt x="41" y="12"/>
                    <a:pt x="42" y="12"/>
                    <a:pt x="44" y="12"/>
                  </a:cubicBezTo>
                  <a:cubicBezTo>
                    <a:pt x="45" y="12"/>
                    <a:pt x="47" y="12"/>
                    <a:pt x="48" y="13"/>
                  </a:cubicBezTo>
                  <a:lnTo>
                    <a:pt x="49" y="13"/>
                  </a:lnTo>
                  <a:cubicBezTo>
                    <a:pt x="51" y="15"/>
                    <a:pt x="53" y="17"/>
                    <a:pt x="54" y="19"/>
                  </a:cubicBezTo>
                  <a:cubicBezTo>
                    <a:pt x="56" y="22"/>
                    <a:pt x="57" y="25"/>
                    <a:pt x="57" y="29"/>
                  </a:cubicBezTo>
                  <a:cubicBezTo>
                    <a:pt x="57" y="31"/>
                    <a:pt x="56" y="33"/>
                    <a:pt x="56" y="34"/>
                  </a:cubicBezTo>
                  <a:lnTo>
                    <a:pt x="97" y="34"/>
                  </a:lnTo>
                  <a:cubicBezTo>
                    <a:pt x="98" y="30"/>
                    <a:pt x="100" y="25"/>
                    <a:pt x="102" y="21"/>
                  </a:cubicBezTo>
                  <a:cubicBezTo>
                    <a:pt x="104" y="18"/>
                    <a:pt x="105" y="16"/>
                    <a:pt x="107" y="13"/>
                  </a:cubicBezTo>
                  <a:cubicBezTo>
                    <a:pt x="108" y="13"/>
                    <a:pt x="108" y="12"/>
                    <a:pt x="109" y="12"/>
                  </a:cubicBezTo>
                  <a:cubicBezTo>
                    <a:pt x="110" y="12"/>
                    <a:pt x="110" y="11"/>
                    <a:pt x="112" y="11"/>
                  </a:cubicBezTo>
                  <a:cubicBezTo>
                    <a:pt x="113" y="11"/>
                    <a:pt x="115" y="12"/>
                    <a:pt x="116" y="12"/>
                  </a:cubicBezTo>
                  <a:cubicBezTo>
                    <a:pt x="117" y="12"/>
                    <a:pt x="117" y="13"/>
                    <a:pt x="118" y="13"/>
                  </a:cubicBezTo>
                  <a:cubicBezTo>
                    <a:pt x="119" y="15"/>
                    <a:pt x="119" y="16"/>
                    <a:pt x="120" y="17"/>
                  </a:cubicBezTo>
                  <a:cubicBezTo>
                    <a:pt x="122" y="21"/>
                    <a:pt x="124" y="25"/>
                    <a:pt x="124" y="30"/>
                  </a:cubicBezTo>
                  <a:cubicBezTo>
                    <a:pt x="124" y="31"/>
                    <a:pt x="124" y="33"/>
                    <a:pt x="123" y="34"/>
                  </a:cubicBezTo>
                  <a:lnTo>
                    <a:pt x="163" y="34"/>
                  </a:lnTo>
                  <a:cubicBezTo>
                    <a:pt x="164" y="31"/>
                    <a:pt x="167" y="28"/>
                    <a:pt x="169" y="24"/>
                  </a:cubicBezTo>
                  <a:cubicBezTo>
                    <a:pt x="170" y="23"/>
                    <a:pt x="171" y="22"/>
                    <a:pt x="173" y="21"/>
                  </a:cubicBezTo>
                  <a:cubicBezTo>
                    <a:pt x="174" y="20"/>
                    <a:pt x="176" y="19"/>
                    <a:pt x="178" y="19"/>
                  </a:cubicBezTo>
                  <a:cubicBezTo>
                    <a:pt x="180" y="19"/>
                    <a:pt x="181" y="20"/>
                    <a:pt x="183" y="21"/>
                  </a:cubicBezTo>
                  <a:cubicBezTo>
                    <a:pt x="185" y="22"/>
                    <a:pt x="186" y="23"/>
                    <a:pt x="187" y="25"/>
                  </a:cubicBezTo>
                  <a:cubicBezTo>
                    <a:pt x="188" y="27"/>
                    <a:pt x="188" y="28"/>
                    <a:pt x="188" y="30"/>
                  </a:cubicBezTo>
                  <a:lnTo>
                    <a:pt x="188" y="31"/>
                  </a:lnTo>
                  <a:lnTo>
                    <a:pt x="188" y="33"/>
                  </a:lnTo>
                  <a:cubicBezTo>
                    <a:pt x="199" y="33"/>
                    <a:pt x="209" y="33"/>
                    <a:pt x="220" y="33"/>
                  </a:cubicBezTo>
                  <a:lnTo>
                    <a:pt x="228" y="33"/>
                  </a:lnTo>
                  <a:cubicBezTo>
                    <a:pt x="229" y="32"/>
                    <a:pt x="229" y="32"/>
                    <a:pt x="230" y="31"/>
                  </a:cubicBezTo>
                  <a:cubicBezTo>
                    <a:pt x="231" y="28"/>
                    <a:pt x="234" y="25"/>
                    <a:pt x="237" y="23"/>
                  </a:cubicBezTo>
                  <a:cubicBezTo>
                    <a:pt x="237" y="23"/>
                    <a:pt x="238" y="23"/>
                    <a:pt x="239" y="22"/>
                  </a:cubicBezTo>
                  <a:cubicBezTo>
                    <a:pt x="240" y="22"/>
                    <a:pt x="241" y="21"/>
                    <a:pt x="242" y="21"/>
                  </a:cubicBezTo>
                  <a:cubicBezTo>
                    <a:pt x="244" y="21"/>
                    <a:pt x="245" y="21"/>
                    <a:pt x="246" y="22"/>
                  </a:cubicBezTo>
                  <a:cubicBezTo>
                    <a:pt x="247" y="23"/>
                    <a:pt x="248" y="24"/>
                    <a:pt x="249" y="25"/>
                  </a:cubicBezTo>
                  <a:cubicBezTo>
                    <a:pt x="249" y="26"/>
                    <a:pt x="249" y="26"/>
                    <a:pt x="249" y="26"/>
                  </a:cubicBezTo>
                  <a:cubicBezTo>
                    <a:pt x="250" y="28"/>
                    <a:pt x="250" y="30"/>
                    <a:pt x="251" y="32"/>
                  </a:cubicBezTo>
                  <a:lnTo>
                    <a:pt x="290" y="29"/>
                  </a:lnTo>
                  <a:cubicBezTo>
                    <a:pt x="291" y="25"/>
                    <a:pt x="292" y="21"/>
                    <a:pt x="294" y="17"/>
                  </a:cubicBezTo>
                  <a:cubicBezTo>
                    <a:pt x="300" y="7"/>
                    <a:pt x="318" y="15"/>
                    <a:pt x="316" y="26"/>
                  </a:cubicBezTo>
                  <a:lnTo>
                    <a:pt x="351" y="22"/>
                  </a:lnTo>
                  <a:lnTo>
                    <a:pt x="351" y="21"/>
                  </a:lnTo>
                  <a:cubicBezTo>
                    <a:pt x="351" y="14"/>
                    <a:pt x="353" y="8"/>
                    <a:pt x="356" y="2"/>
                  </a:cubicBezTo>
                  <a:cubicBezTo>
                    <a:pt x="357" y="1"/>
                    <a:pt x="357" y="1"/>
                    <a:pt x="357" y="0"/>
                  </a:cubicBezTo>
                  <a:cubicBezTo>
                    <a:pt x="320" y="2"/>
                    <a:pt x="285" y="7"/>
                    <a:pt x="247" y="7"/>
                  </a:cubicBezTo>
                  <a:cubicBezTo>
                    <a:pt x="168" y="5"/>
                    <a:pt x="88" y="5"/>
                    <a:pt x="8" y="5"/>
                  </a:cubicBezTo>
                  <a:cubicBezTo>
                    <a:pt x="9" y="6"/>
                    <a:pt x="10" y="8"/>
                    <a:pt x="10" y="10"/>
                  </a:cubicBezTo>
                  <a:cubicBezTo>
                    <a:pt x="10" y="12"/>
                    <a:pt x="9" y="13"/>
                    <a:pt x="8" y="15"/>
                  </a:cubicBezTo>
                  <a:cubicBezTo>
                    <a:pt x="7" y="17"/>
                    <a:pt x="6" y="17"/>
                    <a:pt x="4" y="19"/>
                  </a:cubicBezTo>
                  <a:cubicBezTo>
                    <a:pt x="3" y="20"/>
                    <a:pt x="3" y="20"/>
                    <a:pt x="2"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29">
              <a:extLst>
                <a:ext uri="{FF2B5EF4-FFF2-40B4-BE49-F238E27FC236}">
                  <a16:creationId xmlns:a16="http://schemas.microsoft.com/office/drawing/2014/main" id="{86937C31-3DAC-BA55-7D22-C0D2B10F6790}"/>
                </a:ext>
              </a:extLst>
            </p:cNvPr>
            <p:cNvSpPr/>
            <p:nvPr/>
          </p:nvSpPr>
          <p:spPr>
            <a:xfrm>
              <a:off x="2333525" y="-822815"/>
              <a:ext cx="14760" cy="1440"/>
            </a:xfrm>
            <a:custGeom>
              <a:avLst/>
              <a:gdLst/>
              <a:ahLst/>
              <a:cxnLst/>
              <a:rect l="l" t="t" r="r" b="b"/>
              <a:pathLst>
                <a:path w="41" h="4" extrusionOk="0">
                  <a:moveTo>
                    <a:pt x="0" y="1"/>
                  </a:moveTo>
                  <a:cubicBezTo>
                    <a:pt x="10" y="1"/>
                    <a:pt x="20" y="1"/>
                    <a:pt x="29" y="3"/>
                  </a:cubicBezTo>
                  <a:lnTo>
                    <a:pt x="38" y="3"/>
                  </a:lnTo>
                  <a:lnTo>
                    <a:pt x="38" y="2"/>
                  </a:lnTo>
                  <a:cubicBezTo>
                    <a:pt x="39" y="1"/>
                    <a:pt x="39" y="1"/>
                    <a:pt x="40"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29">
              <a:extLst>
                <a:ext uri="{FF2B5EF4-FFF2-40B4-BE49-F238E27FC236}">
                  <a16:creationId xmlns:a16="http://schemas.microsoft.com/office/drawing/2014/main" id="{1D1D4CF4-F5CE-2FDB-0030-6E0E393CE989}"/>
                </a:ext>
              </a:extLst>
            </p:cNvPr>
            <p:cNvSpPr/>
            <p:nvPr/>
          </p:nvSpPr>
          <p:spPr>
            <a:xfrm>
              <a:off x="3029045" y="-867455"/>
              <a:ext cx="20880" cy="11880"/>
            </a:xfrm>
            <a:custGeom>
              <a:avLst/>
              <a:gdLst/>
              <a:ahLst/>
              <a:cxnLst/>
              <a:rect l="l" t="t" r="r" b="b"/>
              <a:pathLst>
                <a:path w="58" h="33" extrusionOk="0">
                  <a:moveTo>
                    <a:pt x="39" y="21"/>
                  </a:moveTo>
                  <a:cubicBezTo>
                    <a:pt x="41" y="22"/>
                    <a:pt x="43" y="23"/>
                    <a:pt x="45" y="25"/>
                  </a:cubicBezTo>
                  <a:cubicBezTo>
                    <a:pt x="49" y="27"/>
                    <a:pt x="53" y="29"/>
                    <a:pt x="57" y="32"/>
                  </a:cubicBezTo>
                  <a:cubicBezTo>
                    <a:pt x="51" y="23"/>
                    <a:pt x="42" y="14"/>
                    <a:pt x="32" y="9"/>
                  </a:cubicBezTo>
                  <a:cubicBezTo>
                    <a:pt x="25" y="5"/>
                    <a:pt x="18" y="2"/>
                    <a:pt x="10" y="0"/>
                  </a:cubicBezTo>
                  <a:cubicBezTo>
                    <a:pt x="7" y="3"/>
                    <a:pt x="3" y="6"/>
                    <a:pt x="0" y="8"/>
                  </a:cubicBezTo>
                  <a:cubicBezTo>
                    <a:pt x="6" y="9"/>
                    <a:pt x="12" y="11"/>
                    <a:pt x="18" y="12"/>
                  </a:cubicBezTo>
                  <a:cubicBezTo>
                    <a:pt x="20" y="11"/>
                    <a:pt x="22" y="10"/>
                    <a:pt x="25" y="10"/>
                  </a:cubicBezTo>
                  <a:cubicBezTo>
                    <a:pt x="27" y="10"/>
                    <a:pt x="29" y="11"/>
                    <a:pt x="32" y="12"/>
                  </a:cubicBezTo>
                  <a:cubicBezTo>
                    <a:pt x="35" y="13"/>
                    <a:pt x="37" y="14"/>
                    <a:pt x="38" y="17"/>
                  </a:cubicBezTo>
                  <a:cubicBezTo>
                    <a:pt x="39" y="19"/>
                    <a:pt x="39" y="20"/>
                    <a:pt x="39"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29">
              <a:extLst>
                <a:ext uri="{FF2B5EF4-FFF2-40B4-BE49-F238E27FC236}">
                  <a16:creationId xmlns:a16="http://schemas.microsoft.com/office/drawing/2014/main" id="{34F33631-F098-F2D0-9741-D64855AA8A14}"/>
                </a:ext>
              </a:extLst>
            </p:cNvPr>
            <p:cNvSpPr/>
            <p:nvPr/>
          </p:nvSpPr>
          <p:spPr>
            <a:xfrm>
              <a:off x="3002045" y="-848015"/>
              <a:ext cx="11160" cy="3240"/>
            </a:xfrm>
            <a:custGeom>
              <a:avLst/>
              <a:gdLst/>
              <a:ahLst/>
              <a:cxnLst/>
              <a:rect l="l" t="t" r="r" b="b"/>
              <a:pathLst>
                <a:path w="31" h="9" extrusionOk="0">
                  <a:moveTo>
                    <a:pt x="0" y="8"/>
                  </a:moveTo>
                  <a:cubicBezTo>
                    <a:pt x="9" y="5"/>
                    <a:pt x="19" y="2"/>
                    <a:pt x="30" y="0"/>
                  </a:cubicBezTo>
                  <a:lnTo>
                    <a:pt x="1" y="3"/>
                  </a:lnTo>
                  <a:lnTo>
                    <a:pt x="1" y="4"/>
                  </a:lnTo>
                  <a:cubicBezTo>
                    <a:pt x="1" y="5"/>
                    <a:pt x="0" y="7"/>
                    <a:pt x="0"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29">
              <a:extLst>
                <a:ext uri="{FF2B5EF4-FFF2-40B4-BE49-F238E27FC236}">
                  <a16:creationId xmlns:a16="http://schemas.microsoft.com/office/drawing/2014/main" id="{BFBA62BF-7B93-8D5F-71D8-ECDA91D2DB60}"/>
                </a:ext>
              </a:extLst>
            </p:cNvPr>
            <p:cNvSpPr/>
            <p:nvPr/>
          </p:nvSpPr>
          <p:spPr>
            <a:xfrm>
              <a:off x="2352605" y="-822815"/>
              <a:ext cx="12240" cy="2520"/>
            </a:xfrm>
            <a:custGeom>
              <a:avLst/>
              <a:gdLst/>
              <a:ahLst/>
              <a:cxnLst/>
              <a:rect l="l" t="t" r="r" b="b"/>
              <a:pathLst>
                <a:path w="34" h="7" extrusionOk="0">
                  <a:moveTo>
                    <a:pt x="0" y="1"/>
                  </a:moveTo>
                  <a:cubicBezTo>
                    <a:pt x="2" y="2"/>
                    <a:pt x="3" y="3"/>
                    <a:pt x="4" y="5"/>
                  </a:cubicBezTo>
                  <a:lnTo>
                    <a:pt x="4" y="6"/>
                  </a:lnTo>
                  <a:lnTo>
                    <a:pt x="32" y="6"/>
                  </a:lnTo>
                  <a:cubicBezTo>
                    <a:pt x="32" y="4"/>
                    <a:pt x="32" y="2"/>
                    <a:pt x="33" y="0"/>
                  </a:cubicBez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29">
              <a:extLst>
                <a:ext uri="{FF2B5EF4-FFF2-40B4-BE49-F238E27FC236}">
                  <a16:creationId xmlns:a16="http://schemas.microsoft.com/office/drawing/2014/main" id="{EAD4A071-E70A-C5EF-5984-F9E7EF3E7992}"/>
                </a:ext>
              </a:extLst>
            </p:cNvPr>
            <p:cNvSpPr/>
            <p:nvPr/>
          </p:nvSpPr>
          <p:spPr>
            <a:xfrm>
              <a:off x="2506685" y="-827855"/>
              <a:ext cx="14040" cy="6480"/>
            </a:xfrm>
            <a:custGeom>
              <a:avLst/>
              <a:gdLst/>
              <a:ahLst/>
              <a:cxnLst/>
              <a:rect l="l" t="t" r="r" b="b"/>
              <a:pathLst>
                <a:path w="39" h="18" extrusionOk="0">
                  <a:moveTo>
                    <a:pt x="36" y="17"/>
                  </a:moveTo>
                  <a:cubicBezTo>
                    <a:pt x="36" y="11"/>
                    <a:pt x="36" y="6"/>
                    <a:pt x="38" y="0"/>
                  </a:cubicBezTo>
                  <a:lnTo>
                    <a:pt x="0" y="4"/>
                  </a:lnTo>
                  <a:cubicBezTo>
                    <a:pt x="1" y="8"/>
                    <a:pt x="1" y="12"/>
                    <a:pt x="2" y="16"/>
                  </a:cubicBezTo>
                  <a:lnTo>
                    <a:pt x="36" y="1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29">
              <a:extLst>
                <a:ext uri="{FF2B5EF4-FFF2-40B4-BE49-F238E27FC236}">
                  <a16:creationId xmlns:a16="http://schemas.microsoft.com/office/drawing/2014/main" id="{5AA3F9EC-D25F-902C-FE04-BF54A0ECE521}"/>
                </a:ext>
              </a:extLst>
            </p:cNvPr>
            <p:cNvSpPr/>
            <p:nvPr/>
          </p:nvSpPr>
          <p:spPr>
            <a:xfrm>
              <a:off x="2526845" y="-828575"/>
              <a:ext cx="44640" cy="8640"/>
            </a:xfrm>
            <a:custGeom>
              <a:avLst/>
              <a:gdLst/>
              <a:ahLst/>
              <a:cxnLst/>
              <a:rect l="l" t="t" r="r" b="b"/>
              <a:pathLst>
                <a:path w="124" h="24" extrusionOk="0">
                  <a:moveTo>
                    <a:pt x="0" y="20"/>
                  </a:moveTo>
                  <a:lnTo>
                    <a:pt x="47" y="22"/>
                  </a:lnTo>
                  <a:cubicBezTo>
                    <a:pt x="47" y="19"/>
                    <a:pt x="48" y="15"/>
                    <a:pt x="50" y="12"/>
                  </a:cubicBezTo>
                  <a:cubicBezTo>
                    <a:pt x="51" y="9"/>
                    <a:pt x="54" y="6"/>
                    <a:pt x="57" y="4"/>
                  </a:cubicBezTo>
                  <a:cubicBezTo>
                    <a:pt x="58" y="4"/>
                    <a:pt x="59" y="4"/>
                    <a:pt x="60" y="4"/>
                  </a:cubicBezTo>
                  <a:cubicBezTo>
                    <a:pt x="62" y="4"/>
                    <a:pt x="63" y="4"/>
                    <a:pt x="64" y="5"/>
                  </a:cubicBezTo>
                  <a:cubicBezTo>
                    <a:pt x="65" y="5"/>
                    <a:pt x="65" y="5"/>
                    <a:pt x="66" y="6"/>
                  </a:cubicBezTo>
                  <a:cubicBezTo>
                    <a:pt x="66" y="7"/>
                    <a:pt x="67" y="8"/>
                    <a:pt x="68" y="9"/>
                  </a:cubicBezTo>
                  <a:cubicBezTo>
                    <a:pt x="69" y="12"/>
                    <a:pt x="70" y="15"/>
                    <a:pt x="70" y="18"/>
                  </a:cubicBezTo>
                  <a:cubicBezTo>
                    <a:pt x="70" y="20"/>
                    <a:pt x="70" y="22"/>
                    <a:pt x="70" y="23"/>
                  </a:cubicBezTo>
                  <a:lnTo>
                    <a:pt x="106" y="23"/>
                  </a:lnTo>
                  <a:lnTo>
                    <a:pt x="115" y="23"/>
                  </a:lnTo>
                  <a:cubicBezTo>
                    <a:pt x="115" y="17"/>
                    <a:pt x="117" y="10"/>
                    <a:pt x="120" y="4"/>
                  </a:cubicBezTo>
                  <a:cubicBezTo>
                    <a:pt x="121" y="3"/>
                    <a:pt x="122" y="1"/>
                    <a:pt x="123" y="0"/>
                  </a:cubicBezTo>
                  <a:lnTo>
                    <a:pt x="12" y="0"/>
                  </a:lnTo>
                  <a:lnTo>
                    <a:pt x="2" y="0"/>
                  </a:lnTo>
                  <a:cubicBezTo>
                    <a:pt x="2" y="7"/>
                    <a:pt x="1" y="14"/>
                    <a:pt x="0"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29">
              <a:extLst>
                <a:ext uri="{FF2B5EF4-FFF2-40B4-BE49-F238E27FC236}">
                  <a16:creationId xmlns:a16="http://schemas.microsoft.com/office/drawing/2014/main" id="{25859776-9AEA-8B81-7EC0-E1C58FFBE0BB}"/>
                </a:ext>
              </a:extLst>
            </p:cNvPr>
            <p:cNvSpPr/>
            <p:nvPr/>
          </p:nvSpPr>
          <p:spPr>
            <a:xfrm>
              <a:off x="2494805" y="-825695"/>
              <a:ext cx="3600" cy="3600"/>
            </a:xfrm>
            <a:custGeom>
              <a:avLst/>
              <a:gdLst/>
              <a:ahLst/>
              <a:cxnLst/>
              <a:rect l="l" t="t" r="r" b="b"/>
              <a:pathLst>
                <a:path w="10" h="10" extrusionOk="0">
                  <a:moveTo>
                    <a:pt x="8" y="9"/>
                  </a:moveTo>
                  <a:cubicBezTo>
                    <a:pt x="8" y="6"/>
                    <a:pt x="9" y="3"/>
                    <a:pt x="9" y="0"/>
                  </a:cubicBezTo>
                  <a:lnTo>
                    <a:pt x="2" y="0"/>
                  </a:lnTo>
                  <a:cubicBezTo>
                    <a:pt x="2" y="3"/>
                    <a:pt x="1" y="6"/>
                    <a:pt x="0" y="9"/>
                  </a:cubicBezTo>
                  <a:lnTo>
                    <a:pt x="8"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1350;p29">
              <a:extLst>
                <a:ext uri="{FF2B5EF4-FFF2-40B4-BE49-F238E27FC236}">
                  <a16:creationId xmlns:a16="http://schemas.microsoft.com/office/drawing/2014/main" id="{A2DC2CB1-A48F-480D-E381-C1AB23E1864F}"/>
                </a:ext>
              </a:extLst>
            </p:cNvPr>
            <p:cNvSpPr/>
            <p:nvPr/>
          </p:nvSpPr>
          <p:spPr>
            <a:xfrm>
              <a:off x="3017885" y="-868175"/>
              <a:ext cx="15120" cy="7560"/>
            </a:xfrm>
            <a:custGeom>
              <a:avLst/>
              <a:gdLst/>
              <a:ahLst/>
              <a:cxnLst/>
              <a:rect l="l" t="t" r="r" b="b"/>
              <a:pathLst>
                <a:path w="42" h="21" extrusionOk="0">
                  <a:moveTo>
                    <a:pt x="8" y="19"/>
                  </a:moveTo>
                  <a:lnTo>
                    <a:pt x="12" y="18"/>
                  </a:lnTo>
                  <a:cubicBezTo>
                    <a:pt x="13" y="17"/>
                    <a:pt x="13" y="17"/>
                    <a:pt x="13" y="16"/>
                  </a:cubicBezTo>
                  <a:cubicBezTo>
                    <a:pt x="14" y="14"/>
                    <a:pt x="16" y="12"/>
                    <a:pt x="19" y="11"/>
                  </a:cubicBezTo>
                  <a:cubicBezTo>
                    <a:pt x="21" y="10"/>
                    <a:pt x="24" y="9"/>
                    <a:pt x="26" y="9"/>
                  </a:cubicBezTo>
                  <a:cubicBezTo>
                    <a:pt x="27" y="9"/>
                    <a:pt x="29" y="9"/>
                    <a:pt x="30" y="9"/>
                  </a:cubicBezTo>
                  <a:lnTo>
                    <a:pt x="31" y="9"/>
                  </a:lnTo>
                  <a:cubicBezTo>
                    <a:pt x="34" y="7"/>
                    <a:pt x="38" y="5"/>
                    <a:pt x="41" y="2"/>
                  </a:cubicBezTo>
                  <a:cubicBezTo>
                    <a:pt x="35" y="1"/>
                    <a:pt x="28" y="0"/>
                    <a:pt x="22" y="0"/>
                  </a:cubicBezTo>
                  <a:lnTo>
                    <a:pt x="21" y="0"/>
                  </a:lnTo>
                  <a:cubicBezTo>
                    <a:pt x="19" y="2"/>
                    <a:pt x="16" y="5"/>
                    <a:pt x="14" y="6"/>
                  </a:cubicBezTo>
                  <a:cubicBezTo>
                    <a:pt x="11" y="8"/>
                    <a:pt x="9" y="8"/>
                    <a:pt x="6" y="9"/>
                  </a:cubicBezTo>
                  <a:cubicBezTo>
                    <a:pt x="0" y="11"/>
                    <a:pt x="1" y="20"/>
                    <a:pt x="8"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1351;p29">
              <a:extLst>
                <a:ext uri="{FF2B5EF4-FFF2-40B4-BE49-F238E27FC236}">
                  <a16:creationId xmlns:a16="http://schemas.microsoft.com/office/drawing/2014/main" id="{AEAA424F-A2C2-609A-EFFC-CE2BE4405836}"/>
                </a:ext>
              </a:extLst>
            </p:cNvPr>
            <p:cNvSpPr/>
            <p:nvPr/>
          </p:nvSpPr>
          <p:spPr>
            <a:xfrm>
              <a:off x="3043085" y="-859535"/>
              <a:ext cx="7560" cy="11520"/>
            </a:xfrm>
            <a:custGeom>
              <a:avLst/>
              <a:gdLst/>
              <a:ahLst/>
              <a:cxnLst/>
              <a:rect l="l" t="t" r="r" b="b"/>
              <a:pathLst>
                <a:path w="21" h="32" extrusionOk="0">
                  <a:moveTo>
                    <a:pt x="1" y="28"/>
                  </a:moveTo>
                  <a:cubicBezTo>
                    <a:pt x="3" y="27"/>
                    <a:pt x="5" y="27"/>
                    <a:pt x="7" y="27"/>
                  </a:cubicBezTo>
                  <a:cubicBezTo>
                    <a:pt x="9" y="27"/>
                    <a:pt x="12" y="28"/>
                    <a:pt x="15" y="29"/>
                  </a:cubicBezTo>
                  <a:cubicBezTo>
                    <a:pt x="16" y="30"/>
                    <a:pt x="16" y="30"/>
                    <a:pt x="17" y="31"/>
                  </a:cubicBezTo>
                  <a:cubicBezTo>
                    <a:pt x="17" y="30"/>
                    <a:pt x="18" y="30"/>
                    <a:pt x="18" y="30"/>
                  </a:cubicBezTo>
                  <a:cubicBezTo>
                    <a:pt x="19" y="27"/>
                    <a:pt x="20" y="24"/>
                    <a:pt x="20" y="21"/>
                  </a:cubicBezTo>
                  <a:cubicBezTo>
                    <a:pt x="20" y="18"/>
                    <a:pt x="19" y="15"/>
                    <a:pt x="18" y="13"/>
                  </a:cubicBezTo>
                  <a:cubicBezTo>
                    <a:pt x="18" y="12"/>
                    <a:pt x="17" y="12"/>
                    <a:pt x="17" y="11"/>
                  </a:cubicBezTo>
                  <a:cubicBezTo>
                    <a:pt x="13" y="8"/>
                    <a:pt x="9" y="6"/>
                    <a:pt x="5" y="4"/>
                  </a:cubicBezTo>
                  <a:cubicBezTo>
                    <a:pt x="3" y="2"/>
                    <a:pt x="2" y="1"/>
                    <a:pt x="0" y="0"/>
                  </a:cubicBezTo>
                  <a:cubicBezTo>
                    <a:pt x="0" y="1"/>
                    <a:pt x="0" y="1"/>
                    <a:pt x="0" y="2"/>
                  </a:cubicBezTo>
                  <a:lnTo>
                    <a:pt x="0" y="3"/>
                  </a:lnTo>
                  <a:cubicBezTo>
                    <a:pt x="0" y="11"/>
                    <a:pt x="1" y="19"/>
                    <a:pt x="1"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1352;p29">
              <a:extLst>
                <a:ext uri="{FF2B5EF4-FFF2-40B4-BE49-F238E27FC236}">
                  <a16:creationId xmlns:a16="http://schemas.microsoft.com/office/drawing/2014/main" id="{BD83EF9B-CA11-06A8-809E-87A9F63095BE}"/>
                </a:ext>
              </a:extLst>
            </p:cNvPr>
            <p:cNvSpPr/>
            <p:nvPr/>
          </p:nvSpPr>
          <p:spPr>
            <a:xfrm>
              <a:off x="3022205" y="-864575"/>
              <a:ext cx="13680" cy="14040"/>
            </a:xfrm>
            <a:custGeom>
              <a:avLst/>
              <a:gdLst/>
              <a:ahLst/>
              <a:cxnLst/>
              <a:rect l="l" t="t" r="r" b="b"/>
              <a:pathLst>
                <a:path w="38" h="39" extrusionOk="0">
                  <a:moveTo>
                    <a:pt x="19" y="35"/>
                  </a:moveTo>
                  <a:cubicBezTo>
                    <a:pt x="23" y="36"/>
                    <a:pt x="28" y="37"/>
                    <a:pt x="32" y="38"/>
                  </a:cubicBezTo>
                  <a:cubicBezTo>
                    <a:pt x="32" y="32"/>
                    <a:pt x="32" y="26"/>
                    <a:pt x="32" y="20"/>
                  </a:cubicBezTo>
                  <a:cubicBezTo>
                    <a:pt x="32" y="19"/>
                    <a:pt x="32" y="18"/>
                    <a:pt x="32" y="17"/>
                  </a:cubicBezTo>
                  <a:cubicBezTo>
                    <a:pt x="32" y="16"/>
                    <a:pt x="32" y="15"/>
                    <a:pt x="32" y="14"/>
                  </a:cubicBezTo>
                  <a:cubicBezTo>
                    <a:pt x="32" y="12"/>
                    <a:pt x="33" y="10"/>
                    <a:pt x="34" y="8"/>
                  </a:cubicBezTo>
                  <a:cubicBezTo>
                    <a:pt x="35" y="7"/>
                    <a:pt x="36" y="5"/>
                    <a:pt x="37" y="4"/>
                  </a:cubicBezTo>
                  <a:cubicBezTo>
                    <a:pt x="32" y="3"/>
                    <a:pt x="26" y="1"/>
                    <a:pt x="20" y="0"/>
                  </a:cubicBezTo>
                  <a:cubicBezTo>
                    <a:pt x="19" y="1"/>
                    <a:pt x="18" y="1"/>
                    <a:pt x="17" y="2"/>
                  </a:cubicBezTo>
                  <a:cubicBezTo>
                    <a:pt x="12" y="5"/>
                    <a:pt x="7" y="7"/>
                    <a:pt x="1" y="8"/>
                  </a:cubicBezTo>
                  <a:cubicBezTo>
                    <a:pt x="1" y="10"/>
                    <a:pt x="0" y="11"/>
                    <a:pt x="0" y="12"/>
                  </a:cubicBezTo>
                  <a:lnTo>
                    <a:pt x="5" y="12"/>
                  </a:lnTo>
                  <a:cubicBezTo>
                    <a:pt x="7" y="13"/>
                    <a:pt x="10" y="13"/>
                    <a:pt x="12" y="15"/>
                  </a:cubicBezTo>
                  <a:cubicBezTo>
                    <a:pt x="14" y="16"/>
                    <a:pt x="16" y="18"/>
                    <a:pt x="18" y="21"/>
                  </a:cubicBezTo>
                  <a:cubicBezTo>
                    <a:pt x="20" y="24"/>
                    <a:pt x="20" y="26"/>
                    <a:pt x="20" y="29"/>
                  </a:cubicBezTo>
                  <a:cubicBezTo>
                    <a:pt x="20" y="31"/>
                    <a:pt x="20" y="33"/>
                    <a:pt x="19" y="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1353;p29">
              <a:extLst>
                <a:ext uri="{FF2B5EF4-FFF2-40B4-BE49-F238E27FC236}">
                  <a16:creationId xmlns:a16="http://schemas.microsoft.com/office/drawing/2014/main" id="{13DD6563-6958-2BA2-151F-9E5A5564566F}"/>
                </a:ext>
              </a:extLst>
            </p:cNvPr>
            <p:cNvSpPr/>
            <p:nvPr/>
          </p:nvSpPr>
          <p:spPr>
            <a:xfrm>
              <a:off x="3022205" y="-864935"/>
              <a:ext cx="7200" cy="3600"/>
            </a:xfrm>
            <a:custGeom>
              <a:avLst/>
              <a:gdLst/>
              <a:ahLst/>
              <a:cxnLst/>
              <a:rect l="l" t="t" r="r" b="b"/>
              <a:pathLst>
                <a:path w="20" h="10" extrusionOk="0">
                  <a:moveTo>
                    <a:pt x="18" y="0"/>
                  </a:moveTo>
                  <a:cubicBezTo>
                    <a:pt x="17" y="0"/>
                    <a:pt x="15" y="0"/>
                    <a:pt x="14" y="0"/>
                  </a:cubicBezTo>
                  <a:cubicBezTo>
                    <a:pt x="12" y="0"/>
                    <a:pt x="10" y="1"/>
                    <a:pt x="7" y="2"/>
                  </a:cubicBezTo>
                  <a:cubicBezTo>
                    <a:pt x="4" y="3"/>
                    <a:pt x="2" y="5"/>
                    <a:pt x="1" y="7"/>
                  </a:cubicBezTo>
                  <a:cubicBezTo>
                    <a:pt x="1" y="8"/>
                    <a:pt x="1" y="8"/>
                    <a:pt x="0" y="9"/>
                  </a:cubicBezTo>
                  <a:cubicBezTo>
                    <a:pt x="6" y="7"/>
                    <a:pt x="11" y="5"/>
                    <a:pt x="16" y="2"/>
                  </a:cubicBezTo>
                  <a:cubicBezTo>
                    <a:pt x="17" y="2"/>
                    <a:pt x="18" y="1"/>
                    <a:pt x="19" y="0"/>
                  </a:cubicBezTo>
                  <a:lnTo>
                    <a:pt x="18"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1354;p29">
              <a:extLst>
                <a:ext uri="{FF2B5EF4-FFF2-40B4-BE49-F238E27FC236}">
                  <a16:creationId xmlns:a16="http://schemas.microsoft.com/office/drawing/2014/main" id="{7D2D1B88-2E6B-8E4E-1441-AE262B33EAC8}"/>
                </a:ext>
              </a:extLst>
            </p:cNvPr>
            <p:cNvSpPr/>
            <p:nvPr/>
          </p:nvSpPr>
          <p:spPr>
            <a:xfrm>
              <a:off x="2474285" y="-833975"/>
              <a:ext cx="14400" cy="9360"/>
            </a:xfrm>
            <a:custGeom>
              <a:avLst/>
              <a:gdLst/>
              <a:ahLst/>
              <a:cxnLst/>
              <a:rect l="l" t="t" r="r" b="b"/>
              <a:pathLst>
                <a:path w="40" h="26" extrusionOk="0">
                  <a:moveTo>
                    <a:pt x="0" y="25"/>
                  </a:moveTo>
                  <a:cubicBezTo>
                    <a:pt x="10" y="25"/>
                    <a:pt x="21" y="25"/>
                    <a:pt x="32" y="24"/>
                  </a:cubicBezTo>
                  <a:cubicBezTo>
                    <a:pt x="33" y="18"/>
                    <a:pt x="34" y="13"/>
                    <a:pt x="35" y="7"/>
                  </a:cubicBezTo>
                  <a:cubicBezTo>
                    <a:pt x="35" y="7"/>
                    <a:pt x="36" y="6"/>
                    <a:pt x="36" y="5"/>
                  </a:cubicBezTo>
                  <a:cubicBezTo>
                    <a:pt x="37" y="4"/>
                    <a:pt x="38" y="2"/>
                    <a:pt x="39" y="2"/>
                  </a:cubicBezTo>
                  <a:lnTo>
                    <a:pt x="2" y="0"/>
                  </a:lnTo>
                  <a:cubicBezTo>
                    <a:pt x="2" y="9"/>
                    <a:pt x="1" y="17"/>
                    <a:pt x="0" y="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1355;p29">
              <a:extLst>
                <a:ext uri="{FF2B5EF4-FFF2-40B4-BE49-F238E27FC236}">
                  <a16:creationId xmlns:a16="http://schemas.microsoft.com/office/drawing/2014/main" id="{B02ABFCE-4966-B86C-453B-5C6B7023CBD2}"/>
                </a:ext>
              </a:extLst>
            </p:cNvPr>
            <p:cNvSpPr/>
            <p:nvPr/>
          </p:nvSpPr>
          <p:spPr>
            <a:xfrm>
              <a:off x="2313365" y="-832895"/>
              <a:ext cx="131400" cy="10800"/>
            </a:xfrm>
            <a:custGeom>
              <a:avLst/>
              <a:gdLst/>
              <a:ahLst/>
              <a:cxnLst/>
              <a:rect l="l" t="t" r="r" b="b"/>
              <a:pathLst>
                <a:path w="365" h="30" extrusionOk="0">
                  <a:moveTo>
                    <a:pt x="2" y="27"/>
                  </a:moveTo>
                  <a:lnTo>
                    <a:pt x="31" y="27"/>
                  </a:lnTo>
                  <a:lnTo>
                    <a:pt x="31" y="25"/>
                  </a:lnTo>
                  <a:cubicBezTo>
                    <a:pt x="31" y="23"/>
                    <a:pt x="32" y="22"/>
                    <a:pt x="33" y="20"/>
                  </a:cubicBezTo>
                  <a:cubicBezTo>
                    <a:pt x="34" y="19"/>
                    <a:pt x="35" y="18"/>
                    <a:pt x="37" y="16"/>
                  </a:cubicBezTo>
                  <a:cubicBezTo>
                    <a:pt x="39" y="15"/>
                    <a:pt x="41" y="14"/>
                    <a:pt x="43" y="14"/>
                  </a:cubicBezTo>
                  <a:cubicBezTo>
                    <a:pt x="45" y="14"/>
                    <a:pt x="46" y="14"/>
                    <a:pt x="48" y="15"/>
                  </a:cubicBezTo>
                  <a:cubicBezTo>
                    <a:pt x="49" y="16"/>
                    <a:pt x="49" y="15"/>
                    <a:pt x="51" y="16"/>
                  </a:cubicBezTo>
                  <a:cubicBezTo>
                    <a:pt x="53" y="17"/>
                    <a:pt x="53" y="18"/>
                    <a:pt x="54" y="20"/>
                  </a:cubicBezTo>
                  <a:lnTo>
                    <a:pt x="54" y="21"/>
                  </a:lnTo>
                  <a:cubicBezTo>
                    <a:pt x="55" y="23"/>
                    <a:pt x="55" y="25"/>
                    <a:pt x="55" y="26"/>
                  </a:cubicBezTo>
                  <a:lnTo>
                    <a:pt x="95" y="26"/>
                  </a:lnTo>
                  <a:cubicBezTo>
                    <a:pt x="95" y="26"/>
                    <a:pt x="95" y="27"/>
                    <a:pt x="96" y="26"/>
                  </a:cubicBezTo>
                  <a:cubicBezTo>
                    <a:pt x="97" y="26"/>
                    <a:pt x="99" y="24"/>
                    <a:pt x="101" y="24"/>
                  </a:cubicBezTo>
                  <a:cubicBezTo>
                    <a:pt x="103" y="24"/>
                    <a:pt x="105" y="25"/>
                    <a:pt x="107" y="26"/>
                  </a:cubicBezTo>
                  <a:lnTo>
                    <a:pt x="108" y="26"/>
                  </a:lnTo>
                  <a:lnTo>
                    <a:pt x="141" y="26"/>
                  </a:lnTo>
                  <a:cubicBezTo>
                    <a:pt x="141" y="25"/>
                    <a:pt x="141" y="24"/>
                    <a:pt x="141" y="23"/>
                  </a:cubicBezTo>
                  <a:cubicBezTo>
                    <a:pt x="143" y="13"/>
                    <a:pt x="156" y="16"/>
                    <a:pt x="159" y="24"/>
                  </a:cubicBezTo>
                  <a:lnTo>
                    <a:pt x="159" y="26"/>
                  </a:lnTo>
                  <a:lnTo>
                    <a:pt x="190" y="26"/>
                  </a:lnTo>
                  <a:cubicBezTo>
                    <a:pt x="193" y="13"/>
                    <a:pt x="198" y="4"/>
                    <a:pt x="207" y="7"/>
                  </a:cubicBezTo>
                  <a:cubicBezTo>
                    <a:pt x="208" y="7"/>
                    <a:pt x="208" y="8"/>
                    <a:pt x="209" y="8"/>
                  </a:cubicBezTo>
                  <a:cubicBezTo>
                    <a:pt x="210" y="9"/>
                    <a:pt x="211" y="10"/>
                    <a:pt x="212" y="11"/>
                  </a:cubicBezTo>
                  <a:cubicBezTo>
                    <a:pt x="213" y="12"/>
                    <a:pt x="213" y="14"/>
                    <a:pt x="213" y="15"/>
                  </a:cubicBezTo>
                  <a:cubicBezTo>
                    <a:pt x="213" y="17"/>
                    <a:pt x="213" y="19"/>
                    <a:pt x="212" y="20"/>
                  </a:cubicBezTo>
                  <a:cubicBezTo>
                    <a:pt x="213" y="18"/>
                    <a:pt x="212" y="24"/>
                    <a:pt x="212" y="28"/>
                  </a:cubicBezTo>
                  <a:lnTo>
                    <a:pt x="257" y="29"/>
                  </a:lnTo>
                  <a:lnTo>
                    <a:pt x="258" y="28"/>
                  </a:lnTo>
                  <a:cubicBezTo>
                    <a:pt x="259" y="28"/>
                    <a:pt x="261" y="27"/>
                    <a:pt x="263" y="27"/>
                  </a:cubicBezTo>
                  <a:cubicBezTo>
                    <a:pt x="264" y="27"/>
                    <a:pt x="266" y="28"/>
                    <a:pt x="268" y="28"/>
                  </a:cubicBezTo>
                  <a:lnTo>
                    <a:pt x="268" y="29"/>
                  </a:lnTo>
                  <a:lnTo>
                    <a:pt x="277" y="29"/>
                  </a:lnTo>
                  <a:cubicBezTo>
                    <a:pt x="289" y="29"/>
                    <a:pt x="301" y="29"/>
                    <a:pt x="313" y="29"/>
                  </a:cubicBezTo>
                  <a:cubicBezTo>
                    <a:pt x="313" y="26"/>
                    <a:pt x="313" y="24"/>
                    <a:pt x="314" y="22"/>
                  </a:cubicBezTo>
                  <a:cubicBezTo>
                    <a:pt x="316" y="13"/>
                    <a:pt x="331" y="13"/>
                    <a:pt x="331" y="23"/>
                  </a:cubicBezTo>
                  <a:cubicBezTo>
                    <a:pt x="331" y="25"/>
                    <a:pt x="331" y="26"/>
                    <a:pt x="331" y="28"/>
                  </a:cubicBezTo>
                  <a:lnTo>
                    <a:pt x="361" y="26"/>
                  </a:lnTo>
                  <a:lnTo>
                    <a:pt x="361" y="25"/>
                  </a:lnTo>
                  <a:cubicBezTo>
                    <a:pt x="361" y="17"/>
                    <a:pt x="362" y="9"/>
                    <a:pt x="364" y="1"/>
                  </a:cubicBezTo>
                  <a:cubicBezTo>
                    <a:pt x="342" y="3"/>
                    <a:pt x="320" y="3"/>
                    <a:pt x="298" y="3"/>
                  </a:cubicBezTo>
                  <a:cubicBezTo>
                    <a:pt x="286" y="3"/>
                    <a:pt x="274" y="3"/>
                    <a:pt x="261" y="3"/>
                  </a:cubicBezTo>
                  <a:cubicBezTo>
                    <a:pt x="180" y="0"/>
                    <a:pt x="98" y="1"/>
                    <a:pt x="17" y="1"/>
                  </a:cubicBezTo>
                  <a:lnTo>
                    <a:pt x="0" y="1"/>
                  </a:lnTo>
                  <a:cubicBezTo>
                    <a:pt x="0" y="1"/>
                    <a:pt x="1" y="1"/>
                    <a:pt x="1" y="2"/>
                  </a:cubicBezTo>
                  <a:cubicBezTo>
                    <a:pt x="1" y="3"/>
                    <a:pt x="2" y="4"/>
                    <a:pt x="2" y="5"/>
                  </a:cubicBezTo>
                  <a:cubicBezTo>
                    <a:pt x="3" y="9"/>
                    <a:pt x="4" y="13"/>
                    <a:pt x="4" y="16"/>
                  </a:cubicBezTo>
                  <a:cubicBezTo>
                    <a:pt x="4" y="20"/>
                    <a:pt x="3" y="24"/>
                    <a:pt x="2"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1356;p29">
              <a:extLst>
                <a:ext uri="{FF2B5EF4-FFF2-40B4-BE49-F238E27FC236}">
                  <a16:creationId xmlns:a16="http://schemas.microsoft.com/office/drawing/2014/main" id="{1E2D110C-7B2F-2B7B-0CA3-B2475CEC9ADB}"/>
                </a:ext>
              </a:extLst>
            </p:cNvPr>
            <p:cNvSpPr/>
            <p:nvPr/>
          </p:nvSpPr>
          <p:spPr>
            <a:xfrm>
              <a:off x="2453405" y="-833615"/>
              <a:ext cx="14040" cy="10440"/>
            </a:xfrm>
            <a:custGeom>
              <a:avLst/>
              <a:gdLst/>
              <a:ahLst/>
              <a:cxnLst/>
              <a:rect l="l" t="t" r="r" b="b"/>
              <a:pathLst>
                <a:path w="39" h="29" extrusionOk="0">
                  <a:moveTo>
                    <a:pt x="0" y="15"/>
                  </a:moveTo>
                  <a:cubicBezTo>
                    <a:pt x="0" y="19"/>
                    <a:pt x="0" y="24"/>
                    <a:pt x="0" y="28"/>
                  </a:cubicBezTo>
                  <a:lnTo>
                    <a:pt x="31" y="26"/>
                  </a:lnTo>
                  <a:cubicBezTo>
                    <a:pt x="32" y="17"/>
                    <a:pt x="34" y="8"/>
                    <a:pt x="38" y="0"/>
                  </a:cubicBezTo>
                  <a:lnTo>
                    <a:pt x="26" y="0"/>
                  </a:lnTo>
                  <a:lnTo>
                    <a:pt x="1" y="2"/>
                  </a:lnTo>
                  <a:cubicBezTo>
                    <a:pt x="2" y="4"/>
                    <a:pt x="3" y="6"/>
                    <a:pt x="3" y="7"/>
                  </a:cubicBezTo>
                  <a:cubicBezTo>
                    <a:pt x="3" y="9"/>
                    <a:pt x="2" y="12"/>
                    <a:pt x="1" y="13"/>
                  </a:cubicBezTo>
                  <a:cubicBezTo>
                    <a:pt x="1" y="14"/>
                    <a:pt x="0" y="14"/>
                    <a:pt x="0"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1357;p29">
              <a:extLst>
                <a:ext uri="{FF2B5EF4-FFF2-40B4-BE49-F238E27FC236}">
                  <a16:creationId xmlns:a16="http://schemas.microsoft.com/office/drawing/2014/main" id="{5C274875-17E8-DB15-F5CB-3832CD44F648}"/>
                </a:ext>
              </a:extLst>
            </p:cNvPr>
            <p:cNvSpPr/>
            <p:nvPr/>
          </p:nvSpPr>
          <p:spPr>
            <a:xfrm>
              <a:off x="2493725" y="-860615"/>
              <a:ext cx="527040" cy="35640"/>
            </a:xfrm>
            <a:custGeom>
              <a:avLst/>
              <a:gdLst/>
              <a:ahLst/>
              <a:cxnLst/>
              <a:rect l="l" t="t" r="r" b="b"/>
              <a:pathLst>
                <a:path w="1464" h="99" extrusionOk="0">
                  <a:moveTo>
                    <a:pt x="0" y="77"/>
                  </a:moveTo>
                  <a:cubicBezTo>
                    <a:pt x="1" y="78"/>
                    <a:pt x="1" y="79"/>
                    <a:pt x="2" y="80"/>
                  </a:cubicBezTo>
                  <a:cubicBezTo>
                    <a:pt x="4" y="83"/>
                    <a:pt x="5" y="88"/>
                    <a:pt x="5" y="93"/>
                  </a:cubicBezTo>
                  <a:cubicBezTo>
                    <a:pt x="5" y="94"/>
                    <a:pt x="5" y="96"/>
                    <a:pt x="5" y="98"/>
                  </a:cubicBezTo>
                  <a:lnTo>
                    <a:pt x="12" y="98"/>
                  </a:lnTo>
                  <a:cubicBezTo>
                    <a:pt x="13" y="94"/>
                    <a:pt x="15" y="90"/>
                    <a:pt x="17" y="86"/>
                  </a:cubicBezTo>
                  <a:cubicBezTo>
                    <a:pt x="21" y="80"/>
                    <a:pt x="30" y="83"/>
                    <a:pt x="33" y="89"/>
                  </a:cubicBezTo>
                  <a:cubicBezTo>
                    <a:pt x="34" y="91"/>
                    <a:pt x="35" y="93"/>
                    <a:pt x="36" y="96"/>
                  </a:cubicBezTo>
                  <a:lnTo>
                    <a:pt x="74" y="92"/>
                  </a:lnTo>
                  <a:cubicBezTo>
                    <a:pt x="74" y="89"/>
                    <a:pt x="75" y="85"/>
                    <a:pt x="76" y="81"/>
                  </a:cubicBezTo>
                  <a:cubicBezTo>
                    <a:pt x="78" y="72"/>
                    <a:pt x="93" y="74"/>
                    <a:pt x="94" y="83"/>
                  </a:cubicBezTo>
                  <a:cubicBezTo>
                    <a:pt x="94" y="84"/>
                    <a:pt x="94" y="85"/>
                    <a:pt x="94" y="87"/>
                  </a:cubicBezTo>
                  <a:cubicBezTo>
                    <a:pt x="94" y="88"/>
                    <a:pt x="94" y="90"/>
                    <a:pt x="94" y="91"/>
                  </a:cubicBezTo>
                  <a:lnTo>
                    <a:pt x="104" y="91"/>
                  </a:lnTo>
                  <a:lnTo>
                    <a:pt x="215" y="91"/>
                  </a:lnTo>
                  <a:cubicBezTo>
                    <a:pt x="217" y="88"/>
                    <a:pt x="220" y="86"/>
                    <a:pt x="223" y="84"/>
                  </a:cubicBezTo>
                  <a:cubicBezTo>
                    <a:pt x="224" y="84"/>
                    <a:pt x="226" y="83"/>
                    <a:pt x="227" y="82"/>
                  </a:cubicBezTo>
                  <a:cubicBezTo>
                    <a:pt x="228" y="82"/>
                    <a:pt x="228" y="82"/>
                    <a:pt x="229" y="82"/>
                  </a:cubicBezTo>
                  <a:cubicBezTo>
                    <a:pt x="230" y="82"/>
                    <a:pt x="232" y="82"/>
                    <a:pt x="233" y="83"/>
                  </a:cubicBezTo>
                  <a:cubicBezTo>
                    <a:pt x="234" y="84"/>
                    <a:pt x="235" y="85"/>
                    <a:pt x="235" y="86"/>
                  </a:cubicBezTo>
                  <a:lnTo>
                    <a:pt x="236" y="87"/>
                  </a:lnTo>
                  <a:lnTo>
                    <a:pt x="236" y="91"/>
                  </a:lnTo>
                  <a:lnTo>
                    <a:pt x="237" y="91"/>
                  </a:lnTo>
                  <a:lnTo>
                    <a:pt x="338" y="91"/>
                  </a:lnTo>
                  <a:lnTo>
                    <a:pt x="340" y="91"/>
                  </a:lnTo>
                  <a:lnTo>
                    <a:pt x="341" y="91"/>
                  </a:lnTo>
                  <a:cubicBezTo>
                    <a:pt x="342" y="91"/>
                    <a:pt x="342" y="91"/>
                    <a:pt x="343" y="91"/>
                  </a:cubicBezTo>
                  <a:lnTo>
                    <a:pt x="388" y="91"/>
                  </a:lnTo>
                  <a:cubicBezTo>
                    <a:pt x="389" y="89"/>
                    <a:pt x="390" y="87"/>
                    <a:pt x="391" y="85"/>
                  </a:cubicBezTo>
                  <a:cubicBezTo>
                    <a:pt x="392" y="84"/>
                    <a:pt x="392" y="83"/>
                    <a:pt x="393" y="82"/>
                  </a:cubicBezTo>
                  <a:cubicBezTo>
                    <a:pt x="393" y="81"/>
                    <a:pt x="394" y="81"/>
                    <a:pt x="395" y="80"/>
                  </a:cubicBezTo>
                  <a:cubicBezTo>
                    <a:pt x="395" y="80"/>
                    <a:pt x="396" y="80"/>
                    <a:pt x="397" y="80"/>
                  </a:cubicBezTo>
                  <a:cubicBezTo>
                    <a:pt x="398" y="80"/>
                    <a:pt x="399" y="79"/>
                    <a:pt x="400" y="80"/>
                  </a:cubicBezTo>
                  <a:cubicBezTo>
                    <a:pt x="401" y="81"/>
                    <a:pt x="401" y="81"/>
                    <a:pt x="401" y="82"/>
                  </a:cubicBezTo>
                  <a:cubicBezTo>
                    <a:pt x="402" y="82"/>
                    <a:pt x="402" y="83"/>
                    <a:pt x="403" y="84"/>
                  </a:cubicBezTo>
                  <a:cubicBezTo>
                    <a:pt x="404" y="86"/>
                    <a:pt x="405" y="88"/>
                    <a:pt x="406" y="91"/>
                  </a:cubicBezTo>
                  <a:lnTo>
                    <a:pt x="499" y="91"/>
                  </a:lnTo>
                  <a:lnTo>
                    <a:pt x="519" y="91"/>
                  </a:lnTo>
                  <a:cubicBezTo>
                    <a:pt x="520" y="89"/>
                    <a:pt x="521" y="88"/>
                    <a:pt x="523" y="87"/>
                  </a:cubicBezTo>
                  <a:cubicBezTo>
                    <a:pt x="525" y="86"/>
                    <a:pt x="527" y="85"/>
                    <a:pt x="529" y="85"/>
                  </a:cubicBezTo>
                  <a:cubicBezTo>
                    <a:pt x="530" y="85"/>
                    <a:pt x="530" y="85"/>
                    <a:pt x="531" y="85"/>
                  </a:cubicBezTo>
                  <a:lnTo>
                    <a:pt x="535" y="85"/>
                  </a:lnTo>
                  <a:cubicBezTo>
                    <a:pt x="536" y="85"/>
                    <a:pt x="537" y="86"/>
                    <a:pt x="538" y="86"/>
                  </a:cubicBezTo>
                  <a:cubicBezTo>
                    <a:pt x="540" y="87"/>
                    <a:pt x="541" y="88"/>
                    <a:pt x="542" y="90"/>
                  </a:cubicBezTo>
                  <a:cubicBezTo>
                    <a:pt x="621" y="90"/>
                    <a:pt x="701" y="90"/>
                    <a:pt x="781" y="92"/>
                  </a:cubicBezTo>
                  <a:cubicBezTo>
                    <a:pt x="818" y="92"/>
                    <a:pt x="854" y="87"/>
                    <a:pt x="891" y="85"/>
                  </a:cubicBezTo>
                  <a:cubicBezTo>
                    <a:pt x="892" y="85"/>
                    <a:pt x="892" y="84"/>
                    <a:pt x="893" y="84"/>
                  </a:cubicBezTo>
                  <a:cubicBezTo>
                    <a:pt x="894" y="83"/>
                    <a:pt x="896" y="83"/>
                    <a:pt x="897" y="83"/>
                  </a:cubicBezTo>
                  <a:cubicBezTo>
                    <a:pt x="898" y="83"/>
                    <a:pt x="900" y="83"/>
                    <a:pt x="901" y="84"/>
                  </a:cubicBezTo>
                  <a:cubicBezTo>
                    <a:pt x="902" y="84"/>
                    <a:pt x="903" y="85"/>
                    <a:pt x="903" y="85"/>
                  </a:cubicBezTo>
                  <a:cubicBezTo>
                    <a:pt x="923" y="85"/>
                    <a:pt x="941" y="87"/>
                    <a:pt x="961" y="87"/>
                  </a:cubicBezTo>
                  <a:lnTo>
                    <a:pt x="962" y="83"/>
                  </a:lnTo>
                  <a:cubicBezTo>
                    <a:pt x="962" y="83"/>
                    <a:pt x="961" y="83"/>
                    <a:pt x="962" y="82"/>
                  </a:cubicBezTo>
                  <a:cubicBezTo>
                    <a:pt x="963" y="81"/>
                    <a:pt x="963" y="80"/>
                    <a:pt x="965" y="79"/>
                  </a:cubicBezTo>
                  <a:cubicBezTo>
                    <a:pt x="967" y="78"/>
                    <a:pt x="968" y="78"/>
                    <a:pt x="970" y="78"/>
                  </a:cubicBezTo>
                  <a:cubicBezTo>
                    <a:pt x="971" y="78"/>
                    <a:pt x="972" y="78"/>
                    <a:pt x="974" y="79"/>
                  </a:cubicBezTo>
                  <a:cubicBezTo>
                    <a:pt x="976" y="80"/>
                    <a:pt x="976" y="81"/>
                    <a:pt x="977" y="82"/>
                  </a:cubicBezTo>
                  <a:cubicBezTo>
                    <a:pt x="977" y="83"/>
                    <a:pt x="977" y="83"/>
                    <a:pt x="977" y="83"/>
                  </a:cubicBezTo>
                  <a:cubicBezTo>
                    <a:pt x="977" y="84"/>
                    <a:pt x="977" y="84"/>
                    <a:pt x="977" y="84"/>
                  </a:cubicBezTo>
                  <a:cubicBezTo>
                    <a:pt x="977" y="85"/>
                    <a:pt x="977" y="85"/>
                    <a:pt x="977" y="85"/>
                  </a:cubicBezTo>
                  <a:cubicBezTo>
                    <a:pt x="995" y="82"/>
                    <a:pt x="1014" y="79"/>
                    <a:pt x="1033" y="77"/>
                  </a:cubicBezTo>
                  <a:cubicBezTo>
                    <a:pt x="1051" y="77"/>
                    <a:pt x="1069" y="77"/>
                    <a:pt x="1087" y="74"/>
                  </a:cubicBezTo>
                  <a:lnTo>
                    <a:pt x="1087" y="73"/>
                  </a:lnTo>
                  <a:cubicBezTo>
                    <a:pt x="1087" y="72"/>
                    <a:pt x="1087" y="72"/>
                    <a:pt x="1088" y="71"/>
                  </a:cubicBezTo>
                  <a:cubicBezTo>
                    <a:pt x="1089" y="69"/>
                    <a:pt x="1090" y="68"/>
                    <a:pt x="1092" y="67"/>
                  </a:cubicBezTo>
                  <a:cubicBezTo>
                    <a:pt x="1094" y="66"/>
                    <a:pt x="1096" y="65"/>
                    <a:pt x="1098" y="65"/>
                  </a:cubicBezTo>
                  <a:cubicBezTo>
                    <a:pt x="1100" y="65"/>
                    <a:pt x="1102" y="66"/>
                    <a:pt x="1104" y="67"/>
                  </a:cubicBezTo>
                  <a:cubicBezTo>
                    <a:pt x="1105" y="68"/>
                    <a:pt x="1107" y="69"/>
                    <a:pt x="1108" y="71"/>
                  </a:cubicBezTo>
                  <a:cubicBezTo>
                    <a:pt x="1108" y="72"/>
                    <a:pt x="1109" y="72"/>
                    <a:pt x="1109" y="73"/>
                  </a:cubicBezTo>
                  <a:cubicBezTo>
                    <a:pt x="1124" y="72"/>
                    <a:pt x="1139" y="70"/>
                    <a:pt x="1155" y="68"/>
                  </a:cubicBezTo>
                  <a:lnTo>
                    <a:pt x="1155" y="67"/>
                  </a:lnTo>
                  <a:cubicBezTo>
                    <a:pt x="1156" y="65"/>
                    <a:pt x="1158" y="63"/>
                    <a:pt x="1160" y="62"/>
                  </a:cubicBezTo>
                  <a:cubicBezTo>
                    <a:pt x="1162" y="61"/>
                    <a:pt x="1164" y="61"/>
                    <a:pt x="1166" y="61"/>
                  </a:cubicBezTo>
                  <a:cubicBezTo>
                    <a:pt x="1168" y="61"/>
                    <a:pt x="1170" y="61"/>
                    <a:pt x="1172" y="62"/>
                  </a:cubicBezTo>
                  <a:cubicBezTo>
                    <a:pt x="1173" y="63"/>
                    <a:pt x="1175" y="64"/>
                    <a:pt x="1176" y="66"/>
                  </a:cubicBezTo>
                  <a:cubicBezTo>
                    <a:pt x="1197" y="63"/>
                    <a:pt x="1219" y="60"/>
                    <a:pt x="1241" y="58"/>
                  </a:cubicBezTo>
                  <a:cubicBezTo>
                    <a:pt x="1241" y="53"/>
                    <a:pt x="1242" y="48"/>
                    <a:pt x="1242" y="43"/>
                  </a:cubicBezTo>
                  <a:cubicBezTo>
                    <a:pt x="1242" y="42"/>
                    <a:pt x="1242" y="42"/>
                    <a:pt x="1242" y="42"/>
                  </a:cubicBezTo>
                  <a:cubicBezTo>
                    <a:pt x="1242" y="40"/>
                    <a:pt x="1243" y="38"/>
                    <a:pt x="1244" y="36"/>
                  </a:cubicBezTo>
                  <a:cubicBezTo>
                    <a:pt x="1245" y="34"/>
                    <a:pt x="1246" y="33"/>
                    <a:pt x="1248" y="32"/>
                  </a:cubicBezTo>
                  <a:cubicBezTo>
                    <a:pt x="1250" y="31"/>
                    <a:pt x="1252" y="31"/>
                    <a:pt x="1254" y="31"/>
                  </a:cubicBezTo>
                  <a:cubicBezTo>
                    <a:pt x="1255" y="31"/>
                    <a:pt x="1257" y="31"/>
                    <a:pt x="1259" y="32"/>
                  </a:cubicBezTo>
                  <a:cubicBezTo>
                    <a:pt x="1261" y="33"/>
                    <a:pt x="1262" y="35"/>
                    <a:pt x="1263" y="36"/>
                  </a:cubicBezTo>
                  <a:cubicBezTo>
                    <a:pt x="1264" y="38"/>
                    <a:pt x="1265" y="39"/>
                    <a:pt x="1265" y="41"/>
                  </a:cubicBezTo>
                  <a:cubicBezTo>
                    <a:pt x="1265" y="44"/>
                    <a:pt x="1265" y="45"/>
                    <a:pt x="1265" y="48"/>
                  </a:cubicBezTo>
                  <a:cubicBezTo>
                    <a:pt x="1265" y="50"/>
                    <a:pt x="1265" y="53"/>
                    <a:pt x="1265" y="56"/>
                  </a:cubicBezTo>
                  <a:lnTo>
                    <a:pt x="1288" y="53"/>
                  </a:lnTo>
                  <a:cubicBezTo>
                    <a:pt x="1288" y="52"/>
                    <a:pt x="1288" y="51"/>
                    <a:pt x="1289" y="50"/>
                  </a:cubicBezTo>
                  <a:cubicBezTo>
                    <a:pt x="1289" y="49"/>
                    <a:pt x="1290" y="48"/>
                    <a:pt x="1291" y="48"/>
                  </a:cubicBezTo>
                  <a:cubicBezTo>
                    <a:pt x="1292" y="47"/>
                    <a:pt x="1293" y="47"/>
                    <a:pt x="1294" y="47"/>
                  </a:cubicBezTo>
                  <a:cubicBezTo>
                    <a:pt x="1295" y="47"/>
                    <a:pt x="1296" y="47"/>
                    <a:pt x="1297" y="48"/>
                  </a:cubicBezTo>
                  <a:cubicBezTo>
                    <a:pt x="1298" y="48"/>
                    <a:pt x="1298" y="49"/>
                    <a:pt x="1299" y="50"/>
                  </a:cubicBezTo>
                  <a:lnTo>
                    <a:pt x="1299" y="52"/>
                  </a:lnTo>
                  <a:cubicBezTo>
                    <a:pt x="1328" y="48"/>
                    <a:pt x="1358" y="43"/>
                    <a:pt x="1387" y="40"/>
                  </a:cubicBezTo>
                  <a:cubicBezTo>
                    <a:pt x="1388" y="38"/>
                    <a:pt x="1388" y="37"/>
                    <a:pt x="1389" y="35"/>
                  </a:cubicBezTo>
                  <a:cubicBezTo>
                    <a:pt x="1391" y="33"/>
                    <a:pt x="1393" y="31"/>
                    <a:pt x="1395" y="29"/>
                  </a:cubicBezTo>
                  <a:cubicBezTo>
                    <a:pt x="1396" y="28"/>
                    <a:pt x="1397" y="28"/>
                    <a:pt x="1398" y="28"/>
                  </a:cubicBezTo>
                  <a:cubicBezTo>
                    <a:pt x="1399" y="28"/>
                    <a:pt x="1400" y="28"/>
                    <a:pt x="1401" y="28"/>
                  </a:cubicBezTo>
                  <a:cubicBezTo>
                    <a:pt x="1402" y="28"/>
                    <a:pt x="1404" y="28"/>
                    <a:pt x="1406" y="29"/>
                  </a:cubicBezTo>
                  <a:cubicBezTo>
                    <a:pt x="1407" y="30"/>
                    <a:pt x="1408" y="31"/>
                    <a:pt x="1409" y="33"/>
                  </a:cubicBezTo>
                  <a:cubicBezTo>
                    <a:pt x="1410" y="34"/>
                    <a:pt x="1411" y="35"/>
                    <a:pt x="1411" y="37"/>
                  </a:cubicBezTo>
                  <a:lnTo>
                    <a:pt x="1440" y="34"/>
                  </a:lnTo>
                  <a:lnTo>
                    <a:pt x="1447" y="33"/>
                  </a:lnTo>
                  <a:cubicBezTo>
                    <a:pt x="1447" y="27"/>
                    <a:pt x="1447" y="21"/>
                    <a:pt x="1447" y="15"/>
                  </a:cubicBezTo>
                  <a:cubicBezTo>
                    <a:pt x="1447" y="9"/>
                    <a:pt x="1457" y="2"/>
                    <a:pt x="1463" y="6"/>
                  </a:cubicBezTo>
                  <a:cubicBezTo>
                    <a:pt x="1463" y="5"/>
                    <a:pt x="1463" y="4"/>
                    <a:pt x="1463" y="3"/>
                  </a:cubicBezTo>
                  <a:cubicBezTo>
                    <a:pt x="1463" y="2"/>
                    <a:pt x="1463" y="1"/>
                    <a:pt x="1463" y="0"/>
                  </a:cubicBezTo>
                  <a:cubicBezTo>
                    <a:pt x="1462" y="0"/>
                    <a:pt x="1461" y="0"/>
                    <a:pt x="1461" y="0"/>
                  </a:cubicBezTo>
                  <a:cubicBezTo>
                    <a:pt x="1460" y="0"/>
                    <a:pt x="1459" y="0"/>
                    <a:pt x="1458" y="0"/>
                  </a:cubicBezTo>
                  <a:cubicBezTo>
                    <a:pt x="1391" y="4"/>
                    <a:pt x="1324" y="27"/>
                    <a:pt x="1256" y="24"/>
                  </a:cubicBezTo>
                  <a:lnTo>
                    <a:pt x="1246" y="24"/>
                  </a:lnTo>
                  <a:cubicBezTo>
                    <a:pt x="1213" y="29"/>
                    <a:pt x="1180" y="33"/>
                    <a:pt x="1146" y="35"/>
                  </a:cubicBezTo>
                  <a:cubicBezTo>
                    <a:pt x="1113" y="42"/>
                    <a:pt x="1079" y="47"/>
                    <a:pt x="1045" y="48"/>
                  </a:cubicBezTo>
                  <a:cubicBezTo>
                    <a:pt x="999" y="48"/>
                    <a:pt x="956" y="58"/>
                    <a:pt x="909" y="57"/>
                  </a:cubicBezTo>
                  <a:cubicBezTo>
                    <a:pt x="866" y="56"/>
                    <a:pt x="823" y="66"/>
                    <a:pt x="780" y="65"/>
                  </a:cubicBezTo>
                  <a:lnTo>
                    <a:pt x="754" y="65"/>
                  </a:lnTo>
                  <a:cubicBezTo>
                    <a:pt x="681" y="69"/>
                    <a:pt x="609" y="67"/>
                    <a:pt x="534" y="67"/>
                  </a:cubicBezTo>
                  <a:lnTo>
                    <a:pt x="486" y="67"/>
                  </a:lnTo>
                  <a:cubicBezTo>
                    <a:pt x="403" y="67"/>
                    <a:pt x="320" y="67"/>
                    <a:pt x="237" y="67"/>
                  </a:cubicBezTo>
                  <a:cubicBezTo>
                    <a:pt x="203" y="67"/>
                    <a:pt x="165" y="63"/>
                    <a:pt x="128" y="62"/>
                  </a:cubicBezTo>
                  <a:lnTo>
                    <a:pt x="102" y="62"/>
                  </a:lnTo>
                  <a:cubicBezTo>
                    <a:pt x="80" y="62"/>
                    <a:pt x="58" y="64"/>
                    <a:pt x="37" y="70"/>
                  </a:cubicBezTo>
                  <a:cubicBezTo>
                    <a:pt x="25" y="74"/>
                    <a:pt x="13" y="76"/>
                    <a:pt x="0" y="7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1358;p29">
              <a:extLst>
                <a:ext uri="{FF2B5EF4-FFF2-40B4-BE49-F238E27FC236}">
                  <a16:creationId xmlns:a16="http://schemas.microsoft.com/office/drawing/2014/main" id="{99789254-AE5D-78E8-EFE9-630634A5C300}"/>
                </a:ext>
              </a:extLst>
            </p:cNvPr>
            <p:cNvSpPr/>
            <p:nvPr/>
          </p:nvSpPr>
          <p:spPr>
            <a:xfrm>
              <a:off x="2243165" y="-831815"/>
              <a:ext cx="66240" cy="10080"/>
            </a:xfrm>
            <a:custGeom>
              <a:avLst/>
              <a:gdLst/>
              <a:ahLst/>
              <a:cxnLst/>
              <a:rect l="l" t="t" r="r" b="b"/>
              <a:pathLst>
                <a:path w="184" h="28" extrusionOk="0">
                  <a:moveTo>
                    <a:pt x="6" y="5"/>
                  </a:moveTo>
                  <a:lnTo>
                    <a:pt x="5" y="5"/>
                  </a:lnTo>
                  <a:cubicBezTo>
                    <a:pt x="5" y="5"/>
                    <a:pt x="4" y="5"/>
                    <a:pt x="3" y="6"/>
                  </a:cubicBezTo>
                  <a:cubicBezTo>
                    <a:pt x="2" y="7"/>
                    <a:pt x="2" y="7"/>
                    <a:pt x="1" y="8"/>
                  </a:cubicBezTo>
                  <a:cubicBezTo>
                    <a:pt x="0" y="9"/>
                    <a:pt x="0" y="10"/>
                    <a:pt x="0" y="11"/>
                  </a:cubicBezTo>
                  <a:cubicBezTo>
                    <a:pt x="0" y="12"/>
                    <a:pt x="0" y="13"/>
                    <a:pt x="1" y="14"/>
                  </a:cubicBezTo>
                  <a:lnTo>
                    <a:pt x="1" y="15"/>
                  </a:lnTo>
                  <a:cubicBezTo>
                    <a:pt x="2" y="13"/>
                    <a:pt x="4" y="12"/>
                    <a:pt x="5" y="11"/>
                  </a:cubicBezTo>
                  <a:cubicBezTo>
                    <a:pt x="7" y="10"/>
                    <a:pt x="9" y="10"/>
                    <a:pt x="11" y="10"/>
                  </a:cubicBezTo>
                  <a:cubicBezTo>
                    <a:pt x="13" y="10"/>
                    <a:pt x="15" y="10"/>
                    <a:pt x="17" y="11"/>
                  </a:cubicBezTo>
                  <a:cubicBezTo>
                    <a:pt x="19" y="12"/>
                    <a:pt x="21" y="14"/>
                    <a:pt x="22" y="16"/>
                  </a:cubicBezTo>
                  <a:cubicBezTo>
                    <a:pt x="23" y="18"/>
                    <a:pt x="23" y="20"/>
                    <a:pt x="23" y="22"/>
                  </a:cubicBezTo>
                  <a:cubicBezTo>
                    <a:pt x="32" y="24"/>
                    <a:pt x="41" y="25"/>
                    <a:pt x="51" y="25"/>
                  </a:cubicBezTo>
                  <a:cubicBezTo>
                    <a:pt x="51" y="25"/>
                    <a:pt x="52" y="24"/>
                    <a:pt x="53" y="23"/>
                  </a:cubicBezTo>
                  <a:cubicBezTo>
                    <a:pt x="53" y="23"/>
                    <a:pt x="53" y="22"/>
                    <a:pt x="54" y="22"/>
                  </a:cubicBezTo>
                  <a:cubicBezTo>
                    <a:pt x="55" y="21"/>
                    <a:pt x="55" y="21"/>
                    <a:pt x="57" y="21"/>
                  </a:cubicBezTo>
                  <a:cubicBezTo>
                    <a:pt x="58" y="21"/>
                    <a:pt x="60" y="21"/>
                    <a:pt x="61" y="22"/>
                  </a:cubicBezTo>
                  <a:lnTo>
                    <a:pt x="62" y="23"/>
                  </a:lnTo>
                  <a:cubicBezTo>
                    <a:pt x="63" y="24"/>
                    <a:pt x="64" y="25"/>
                    <a:pt x="65" y="26"/>
                  </a:cubicBezTo>
                  <a:cubicBezTo>
                    <a:pt x="87" y="26"/>
                    <a:pt x="109" y="25"/>
                    <a:pt x="131" y="26"/>
                  </a:cubicBezTo>
                  <a:lnTo>
                    <a:pt x="138" y="26"/>
                  </a:lnTo>
                  <a:cubicBezTo>
                    <a:pt x="138" y="20"/>
                    <a:pt x="139" y="14"/>
                    <a:pt x="141" y="8"/>
                  </a:cubicBezTo>
                  <a:cubicBezTo>
                    <a:pt x="145" y="0"/>
                    <a:pt x="157" y="3"/>
                    <a:pt x="160" y="10"/>
                  </a:cubicBezTo>
                  <a:cubicBezTo>
                    <a:pt x="162" y="15"/>
                    <a:pt x="163" y="21"/>
                    <a:pt x="163" y="26"/>
                  </a:cubicBezTo>
                  <a:cubicBezTo>
                    <a:pt x="163" y="27"/>
                    <a:pt x="163" y="27"/>
                    <a:pt x="163" y="27"/>
                  </a:cubicBezTo>
                  <a:lnTo>
                    <a:pt x="173" y="27"/>
                  </a:lnTo>
                  <a:cubicBezTo>
                    <a:pt x="174" y="18"/>
                    <a:pt x="178" y="10"/>
                    <a:pt x="182" y="3"/>
                  </a:cubicBezTo>
                  <a:cubicBezTo>
                    <a:pt x="182" y="2"/>
                    <a:pt x="183" y="1"/>
                    <a:pt x="183" y="1"/>
                  </a:cubicBezTo>
                  <a:lnTo>
                    <a:pt x="149" y="1"/>
                  </a:lnTo>
                  <a:cubicBezTo>
                    <a:pt x="113" y="4"/>
                    <a:pt x="77" y="6"/>
                    <a:pt x="40" y="6"/>
                  </a:cubicBezTo>
                  <a:cubicBezTo>
                    <a:pt x="29" y="6"/>
                    <a:pt x="17" y="6"/>
                    <a:pt x="6"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1359;p29">
              <a:extLst>
                <a:ext uri="{FF2B5EF4-FFF2-40B4-BE49-F238E27FC236}">
                  <a16:creationId xmlns:a16="http://schemas.microsoft.com/office/drawing/2014/main" id="{46382011-258E-63B8-B1B3-664FC36DF0E9}"/>
                </a:ext>
              </a:extLst>
            </p:cNvPr>
            <p:cNvSpPr/>
            <p:nvPr/>
          </p:nvSpPr>
          <p:spPr>
            <a:xfrm>
              <a:off x="3023285" y="-854135"/>
              <a:ext cx="6120" cy="4680"/>
            </a:xfrm>
            <a:custGeom>
              <a:avLst/>
              <a:gdLst/>
              <a:ahLst/>
              <a:cxnLst/>
              <a:rect l="l" t="t" r="r" b="b"/>
              <a:pathLst>
                <a:path w="17" h="13" extrusionOk="0">
                  <a:moveTo>
                    <a:pt x="16" y="6"/>
                  </a:moveTo>
                  <a:lnTo>
                    <a:pt x="9" y="5"/>
                  </a:lnTo>
                  <a:cubicBezTo>
                    <a:pt x="7" y="4"/>
                    <a:pt x="5" y="4"/>
                    <a:pt x="3" y="3"/>
                  </a:cubicBezTo>
                  <a:cubicBezTo>
                    <a:pt x="2" y="2"/>
                    <a:pt x="1" y="1"/>
                    <a:pt x="0" y="0"/>
                  </a:cubicBezTo>
                  <a:cubicBezTo>
                    <a:pt x="0" y="4"/>
                    <a:pt x="0" y="8"/>
                    <a:pt x="0" y="12"/>
                  </a:cubicBezTo>
                  <a:cubicBezTo>
                    <a:pt x="2" y="12"/>
                    <a:pt x="3" y="12"/>
                    <a:pt x="5" y="12"/>
                  </a:cubicBezTo>
                  <a:cubicBezTo>
                    <a:pt x="7" y="12"/>
                    <a:pt x="9" y="12"/>
                    <a:pt x="11" y="12"/>
                  </a:cubicBezTo>
                  <a:cubicBezTo>
                    <a:pt x="13" y="11"/>
                    <a:pt x="14" y="9"/>
                    <a:pt x="15" y="7"/>
                  </a:cubicBezTo>
                  <a:lnTo>
                    <a:pt x="16"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1360;p29">
              <a:extLst>
                <a:ext uri="{FF2B5EF4-FFF2-40B4-BE49-F238E27FC236}">
                  <a16:creationId xmlns:a16="http://schemas.microsoft.com/office/drawing/2014/main" id="{2FFB3F56-9CBB-7E90-FBD6-E8659503D385}"/>
                </a:ext>
              </a:extLst>
            </p:cNvPr>
            <p:cNvSpPr/>
            <p:nvPr/>
          </p:nvSpPr>
          <p:spPr>
            <a:xfrm>
              <a:off x="3021485" y="-860255"/>
              <a:ext cx="8280" cy="8640"/>
            </a:xfrm>
            <a:custGeom>
              <a:avLst/>
              <a:gdLst/>
              <a:ahLst/>
              <a:cxnLst/>
              <a:rect l="l" t="t" r="r" b="b"/>
              <a:pathLst>
                <a:path w="23" h="24" extrusionOk="0">
                  <a:moveTo>
                    <a:pt x="5" y="12"/>
                  </a:moveTo>
                  <a:cubicBezTo>
                    <a:pt x="5" y="14"/>
                    <a:pt x="5" y="15"/>
                    <a:pt x="5" y="17"/>
                  </a:cubicBezTo>
                  <a:cubicBezTo>
                    <a:pt x="6" y="18"/>
                    <a:pt x="7" y="19"/>
                    <a:pt x="8" y="20"/>
                  </a:cubicBezTo>
                  <a:cubicBezTo>
                    <a:pt x="10" y="21"/>
                    <a:pt x="12" y="21"/>
                    <a:pt x="14" y="22"/>
                  </a:cubicBezTo>
                  <a:lnTo>
                    <a:pt x="20" y="23"/>
                  </a:lnTo>
                  <a:cubicBezTo>
                    <a:pt x="21" y="21"/>
                    <a:pt x="22" y="19"/>
                    <a:pt x="22" y="17"/>
                  </a:cubicBezTo>
                  <a:cubicBezTo>
                    <a:pt x="22" y="14"/>
                    <a:pt x="21" y="12"/>
                    <a:pt x="19" y="9"/>
                  </a:cubicBezTo>
                  <a:cubicBezTo>
                    <a:pt x="17" y="6"/>
                    <a:pt x="16" y="4"/>
                    <a:pt x="14" y="3"/>
                  </a:cubicBezTo>
                  <a:cubicBezTo>
                    <a:pt x="11" y="1"/>
                    <a:pt x="8" y="1"/>
                    <a:pt x="6" y="0"/>
                  </a:cubicBezTo>
                  <a:lnTo>
                    <a:pt x="0" y="0"/>
                  </a:lnTo>
                  <a:cubicBezTo>
                    <a:pt x="0" y="1"/>
                    <a:pt x="0" y="2"/>
                    <a:pt x="0" y="3"/>
                  </a:cubicBezTo>
                  <a:cubicBezTo>
                    <a:pt x="0" y="4"/>
                    <a:pt x="0" y="5"/>
                    <a:pt x="0" y="6"/>
                  </a:cubicBezTo>
                  <a:lnTo>
                    <a:pt x="1" y="6"/>
                  </a:lnTo>
                  <a:cubicBezTo>
                    <a:pt x="2" y="6"/>
                    <a:pt x="2" y="7"/>
                    <a:pt x="3" y="9"/>
                  </a:cubicBezTo>
                  <a:cubicBezTo>
                    <a:pt x="3" y="10"/>
                    <a:pt x="5" y="11"/>
                    <a:pt x="5"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1361;p29">
              <a:extLst>
                <a:ext uri="{FF2B5EF4-FFF2-40B4-BE49-F238E27FC236}">
                  <a16:creationId xmlns:a16="http://schemas.microsoft.com/office/drawing/2014/main" id="{3690E061-2BE4-D5BD-78A7-285308E15991}"/>
                </a:ext>
              </a:extLst>
            </p:cNvPr>
            <p:cNvSpPr/>
            <p:nvPr/>
          </p:nvSpPr>
          <p:spPr>
            <a:xfrm>
              <a:off x="2243885" y="-828575"/>
              <a:ext cx="8280" cy="5040"/>
            </a:xfrm>
            <a:custGeom>
              <a:avLst/>
              <a:gdLst/>
              <a:ahLst/>
              <a:cxnLst/>
              <a:rect l="l" t="t" r="r" b="b"/>
              <a:pathLst>
                <a:path w="23" h="14" extrusionOk="0">
                  <a:moveTo>
                    <a:pt x="22" y="13"/>
                  </a:moveTo>
                  <a:lnTo>
                    <a:pt x="22" y="12"/>
                  </a:lnTo>
                  <a:cubicBezTo>
                    <a:pt x="22" y="10"/>
                    <a:pt x="22" y="8"/>
                    <a:pt x="21" y="6"/>
                  </a:cubicBezTo>
                  <a:cubicBezTo>
                    <a:pt x="20" y="4"/>
                    <a:pt x="18" y="3"/>
                    <a:pt x="16" y="2"/>
                  </a:cubicBezTo>
                  <a:cubicBezTo>
                    <a:pt x="14" y="1"/>
                    <a:pt x="12" y="0"/>
                    <a:pt x="10" y="0"/>
                  </a:cubicBezTo>
                  <a:cubicBezTo>
                    <a:pt x="8" y="0"/>
                    <a:pt x="6" y="1"/>
                    <a:pt x="4" y="2"/>
                  </a:cubicBezTo>
                  <a:cubicBezTo>
                    <a:pt x="3" y="3"/>
                    <a:pt x="1" y="4"/>
                    <a:pt x="0" y="5"/>
                  </a:cubicBezTo>
                  <a:cubicBezTo>
                    <a:pt x="1" y="6"/>
                    <a:pt x="2" y="7"/>
                    <a:pt x="2" y="7"/>
                  </a:cubicBezTo>
                  <a:cubicBezTo>
                    <a:pt x="3" y="7"/>
                    <a:pt x="3" y="7"/>
                    <a:pt x="3" y="7"/>
                  </a:cubicBezTo>
                  <a:cubicBezTo>
                    <a:pt x="9" y="10"/>
                    <a:pt x="16" y="11"/>
                    <a:pt x="22"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1362;p29">
              <a:extLst>
                <a:ext uri="{FF2B5EF4-FFF2-40B4-BE49-F238E27FC236}">
                  <a16:creationId xmlns:a16="http://schemas.microsoft.com/office/drawing/2014/main" id="{2F940742-A78C-52C2-D302-71C96F739420}"/>
                </a:ext>
              </a:extLst>
            </p:cNvPr>
            <p:cNvSpPr/>
            <p:nvPr/>
          </p:nvSpPr>
          <p:spPr>
            <a:xfrm>
              <a:off x="2261525" y="-824615"/>
              <a:ext cx="5400" cy="2160"/>
            </a:xfrm>
            <a:custGeom>
              <a:avLst/>
              <a:gdLst/>
              <a:ahLst/>
              <a:cxnLst/>
              <a:rect l="l" t="t" r="r" b="b"/>
              <a:pathLst>
                <a:path w="15" h="6" extrusionOk="0">
                  <a:moveTo>
                    <a:pt x="11" y="2"/>
                  </a:moveTo>
                  <a:lnTo>
                    <a:pt x="10" y="1"/>
                  </a:lnTo>
                  <a:cubicBezTo>
                    <a:pt x="9" y="0"/>
                    <a:pt x="7" y="0"/>
                    <a:pt x="6" y="0"/>
                  </a:cubicBezTo>
                  <a:cubicBezTo>
                    <a:pt x="4" y="0"/>
                    <a:pt x="4" y="1"/>
                    <a:pt x="3" y="1"/>
                  </a:cubicBezTo>
                  <a:cubicBezTo>
                    <a:pt x="2" y="2"/>
                    <a:pt x="2" y="2"/>
                    <a:pt x="2" y="2"/>
                  </a:cubicBezTo>
                  <a:cubicBezTo>
                    <a:pt x="1" y="3"/>
                    <a:pt x="0" y="4"/>
                    <a:pt x="0" y="5"/>
                  </a:cubicBezTo>
                  <a:lnTo>
                    <a:pt x="14" y="5"/>
                  </a:lnTo>
                  <a:cubicBezTo>
                    <a:pt x="13" y="4"/>
                    <a:pt x="12" y="3"/>
                    <a:pt x="11"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1363;p29">
              <a:extLst>
                <a:ext uri="{FF2B5EF4-FFF2-40B4-BE49-F238E27FC236}">
                  <a16:creationId xmlns:a16="http://schemas.microsoft.com/office/drawing/2014/main" id="{FD6A0BA2-927A-2FC1-AA4B-EB3E0ADC4729}"/>
                </a:ext>
              </a:extLst>
            </p:cNvPr>
            <p:cNvSpPr/>
            <p:nvPr/>
          </p:nvSpPr>
          <p:spPr>
            <a:xfrm>
              <a:off x="2292845" y="-832535"/>
              <a:ext cx="9000" cy="10080"/>
            </a:xfrm>
            <a:custGeom>
              <a:avLst/>
              <a:gdLst/>
              <a:ahLst/>
              <a:cxnLst/>
              <a:rect l="l" t="t" r="r" b="b"/>
              <a:pathLst>
                <a:path w="25" h="28" extrusionOk="0">
                  <a:moveTo>
                    <a:pt x="22" y="11"/>
                  </a:moveTo>
                  <a:cubicBezTo>
                    <a:pt x="19" y="4"/>
                    <a:pt x="7" y="0"/>
                    <a:pt x="3" y="9"/>
                  </a:cubicBezTo>
                  <a:cubicBezTo>
                    <a:pt x="1" y="15"/>
                    <a:pt x="0" y="21"/>
                    <a:pt x="0" y="27"/>
                  </a:cubicBezTo>
                  <a:lnTo>
                    <a:pt x="24" y="27"/>
                  </a:lnTo>
                  <a:cubicBezTo>
                    <a:pt x="24" y="22"/>
                    <a:pt x="24" y="16"/>
                    <a:pt x="22"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1364;p29">
              <a:extLst>
                <a:ext uri="{FF2B5EF4-FFF2-40B4-BE49-F238E27FC236}">
                  <a16:creationId xmlns:a16="http://schemas.microsoft.com/office/drawing/2014/main" id="{A04798BF-1B10-57CA-68E1-247E5A433487}"/>
                </a:ext>
              </a:extLst>
            </p:cNvPr>
            <p:cNvSpPr/>
            <p:nvPr/>
          </p:nvSpPr>
          <p:spPr>
            <a:xfrm>
              <a:off x="2309045" y="-833255"/>
              <a:ext cx="5400" cy="1800"/>
            </a:xfrm>
            <a:custGeom>
              <a:avLst/>
              <a:gdLst/>
              <a:ahLst/>
              <a:cxnLst/>
              <a:rect l="l" t="t" r="r" b="b"/>
              <a:pathLst>
                <a:path w="15" h="5" extrusionOk="0">
                  <a:moveTo>
                    <a:pt x="0" y="4"/>
                  </a:moveTo>
                  <a:lnTo>
                    <a:pt x="14" y="4"/>
                  </a:lnTo>
                  <a:cubicBezTo>
                    <a:pt x="13" y="2"/>
                    <a:pt x="12" y="1"/>
                    <a:pt x="11" y="1"/>
                  </a:cubicBezTo>
                  <a:cubicBezTo>
                    <a:pt x="10" y="0"/>
                    <a:pt x="8" y="0"/>
                    <a:pt x="7" y="0"/>
                  </a:cubicBezTo>
                  <a:cubicBezTo>
                    <a:pt x="5" y="0"/>
                    <a:pt x="4" y="0"/>
                    <a:pt x="3" y="1"/>
                  </a:cubicBezTo>
                  <a:cubicBezTo>
                    <a:pt x="2" y="1"/>
                    <a:pt x="1" y="2"/>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 name="Google Shape;1365;p29">
              <a:extLst>
                <a:ext uri="{FF2B5EF4-FFF2-40B4-BE49-F238E27FC236}">
                  <a16:creationId xmlns:a16="http://schemas.microsoft.com/office/drawing/2014/main" id="{55917FBF-558E-AC3A-0F07-74282D965F19}"/>
                </a:ext>
              </a:extLst>
            </p:cNvPr>
            <p:cNvSpPr/>
            <p:nvPr/>
          </p:nvSpPr>
          <p:spPr>
            <a:xfrm>
              <a:off x="2305445" y="-831815"/>
              <a:ext cx="10080" cy="9720"/>
            </a:xfrm>
            <a:custGeom>
              <a:avLst/>
              <a:gdLst/>
              <a:ahLst/>
              <a:cxnLst/>
              <a:rect l="l" t="t" r="r" b="b"/>
              <a:pathLst>
                <a:path w="28" h="27" extrusionOk="0">
                  <a:moveTo>
                    <a:pt x="24" y="25"/>
                  </a:moveTo>
                  <a:cubicBezTo>
                    <a:pt x="26" y="21"/>
                    <a:pt x="27" y="16"/>
                    <a:pt x="27" y="11"/>
                  </a:cubicBezTo>
                  <a:cubicBezTo>
                    <a:pt x="27" y="9"/>
                    <a:pt x="27" y="6"/>
                    <a:pt x="26" y="4"/>
                  </a:cubicBezTo>
                  <a:cubicBezTo>
                    <a:pt x="26" y="3"/>
                    <a:pt x="26" y="2"/>
                    <a:pt x="25" y="1"/>
                  </a:cubicBezTo>
                  <a:cubicBezTo>
                    <a:pt x="25" y="0"/>
                    <a:pt x="25" y="0"/>
                    <a:pt x="24" y="0"/>
                  </a:cubicBezTo>
                  <a:lnTo>
                    <a:pt x="10" y="0"/>
                  </a:lnTo>
                  <a:cubicBezTo>
                    <a:pt x="9" y="0"/>
                    <a:pt x="9" y="1"/>
                    <a:pt x="9" y="2"/>
                  </a:cubicBezTo>
                  <a:cubicBezTo>
                    <a:pt x="4" y="9"/>
                    <a:pt x="1" y="17"/>
                    <a:pt x="0" y="26"/>
                  </a:cubicBezTo>
                  <a:lnTo>
                    <a:pt x="24" y="26"/>
                  </a:lnTo>
                  <a:lnTo>
                    <a:pt x="24" y="2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 name="Google Shape;1366;p29">
              <a:extLst>
                <a:ext uri="{FF2B5EF4-FFF2-40B4-BE49-F238E27FC236}">
                  <a16:creationId xmlns:a16="http://schemas.microsoft.com/office/drawing/2014/main" id="{46B2F6C4-A257-9FE3-2A76-8BA433D51607}"/>
                </a:ext>
              </a:extLst>
            </p:cNvPr>
            <p:cNvSpPr/>
            <p:nvPr/>
          </p:nvSpPr>
          <p:spPr>
            <a:xfrm>
              <a:off x="2324885" y="-826775"/>
              <a:ext cx="9000" cy="5040"/>
            </a:xfrm>
            <a:custGeom>
              <a:avLst/>
              <a:gdLst/>
              <a:ahLst/>
              <a:cxnLst/>
              <a:rect l="l" t="t" r="r" b="b"/>
              <a:pathLst>
                <a:path w="25" h="14" extrusionOk="0">
                  <a:moveTo>
                    <a:pt x="24" y="12"/>
                  </a:moveTo>
                  <a:cubicBezTo>
                    <a:pt x="24" y="10"/>
                    <a:pt x="24" y="9"/>
                    <a:pt x="23" y="7"/>
                  </a:cubicBezTo>
                  <a:lnTo>
                    <a:pt x="23" y="6"/>
                  </a:lnTo>
                  <a:lnTo>
                    <a:pt x="23" y="5"/>
                  </a:lnTo>
                  <a:cubicBezTo>
                    <a:pt x="22" y="4"/>
                    <a:pt x="21" y="3"/>
                    <a:pt x="20" y="2"/>
                  </a:cubicBezTo>
                  <a:cubicBezTo>
                    <a:pt x="18" y="1"/>
                    <a:pt x="17" y="0"/>
                    <a:pt x="17" y="1"/>
                  </a:cubicBezTo>
                  <a:cubicBezTo>
                    <a:pt x="15" y="0"/>
                    <a:pt x="14" y="0"/>
                    <a:pt x="12" y="0"/>
                  </a:cubicBezTo>
                  <a:cubicBezTo>
                    <a:pt x="10" y="0"/>
                    <a:pt x="8" y="0"/>
                    <a:pt x="6" y="1"/>
                  </a:cubicBezTo>
                  <a:cubicBezTo>
                    <a:pt x="4" y="2"/>
                    <a:pt x="3" y="4"/>
                    <a:pt x="2" y="6"/>
                  </a:cubicBezTo>
                  <a:cubicBezTo>
                    <a:pt x="1" y="7"/>
                    <a:pt x="0" y="9"/>
                    <a:pt x="0" y="10"/>
                  </a:cubicBezTo>
                  <a:cubicBezTo>
                    <a:pt x="0" y="12"/>
                    <a:pt x="0" y="12"/>
                    <a:pt x="0" y="13"/>
                  </a:cubicBezTo>
                  <a:lnTo>
                    <a:pt x="20" y="13"/>
                  </a:lnTo>
                  <a:lnTo>
                    <a:pt x="24"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 name="Google Shape;1367;p29">
              <a:extLst>
                <a:ext uri="{FF2B5EF4-FFF2-40B4-BE49-F238E27FC236}">
                  <a16:creationId xmlns:a16="http://schemas.microsoft.com/office/drawing/2014/main" id="{1BA42E6F-2EFF-4580-46D4-9B666D13A317}"/>
                </a:ext>
              </a:extLst>
            </p:cNvPr>
            <p:cNvSpPr/>
            <p:nvPr/>
          </p:nvSpPr>
          <p:spPr>
            <a:xfrm>
              <a:off x="2345405" y="-773855"/>
              <a:ext cx="10440" cy="19440"/>
            </a:xfrm>
            <a:custGeom>
              <a:avLst/>
              <a:gdLst/>
              <a:ahLst/>
              <a:cxnLst/>
              <a:rect l="l" t="t" r="r" b="b"/>
              <a:pathLst>
                <a:path w="29" h="54" extrusionOk="0">
                  <a:moveTo>
                    <a:pt x="1" y="38"/>
                  </a:moveTo>
                  <a:cubicBezTo>
                    <a:pt x="1" y="40"/>
                    <a:pt x="2" y="42"/>
                    <a:pt x="3" y="44"/>
                  </a:cubicBezTo>
                  <a:cubicBezTo>
                    <a:pt x="4" y="47"/>
                    <a:pt x="7" y="48"/>
                    <a:pt x="9" y="50"/>
                  </a:cubicBezTo>
                  <a:cubicBezTo>
                    <a:pt x="10" y="50"/>
                    <a:pt x="10" y="51"/>
                    <a:pt x="10" y="51"/>
                  </a:cubicBezTo>
                  <a:cubicBezTo>
                    <a:pt x="10" y="53"/>
                    <a:pt x="19" y="51"/>
                    <a:pt x="20" y="51"/>
                  </a:cubicBezTo>
                  <a:cubicBezTo>
                    <a:pt x="21" y="51"/>
                    <a:pt x="21" y="50"/>
                    <a:pt x="22" y="50"/>
                  </a:cubicBezTo>
                  <a:cubicBezTo>
                    <a:pt x="23" y="49"/>
                    <a:pt x="24" y="48"/>
                    <a:pt x="25" y="47"/>
                  </a:cubicBezTo>
                  <a:cubicBezTo>
                    <a:pt x="26" y="47"/>
                    <a:pt x="26" y="46"/>
                    <a:pt x="27" y="45"/>
                  </a:cubicBezTo>
                  <a:cubicBezTo>
                    <a:pt x="28" y="43"/>
                    <a:pt x="28" y="41"/>
                    <a:pt x="28" y="39"/>
                  </a:cubicBezTo>
                  <a:cubicBezTo>
                    <a:pt x="28" y="37"/>
                    <a:pt x="28" y="36"/>
                    <a:pt x="28" y="35"/>
                  </a:cubicBezTo>
                  <a:cubicBezTo>
                    <a:pt x="26" y="30"/>
                    <a:pt x="26" y="26"/>
                    <a:pt x="25" y="21"/>
                  </a:cubicBezTo>
                  <a:cubicBezTo>
                    <a:pt x="23" y="13"/>
                    <a:pt x="15" y="0"/>
                    <a:pt x="7" y="10"/>
                  </a:cubicBezTo>
                  <a:cubicBezTo>
                    <a:pt x="6" y="11"/>
                    <a:pt x="5" y="12"/>
                    <a:pt x="4" y="14"/>
                  </a:cubicBezTo>
                  <a:cubicBezTo>
                    <a:pt x="2" y="18"/>
                    <a:pt x="0" y="24"/>
                    <a:pt x="0" y="29"/>
                  </a:cubicBezTo>
                  <a:cubicBezTo>
                    <a:pt x="0" y="30"/>
                    <a:pt x="0" y="31"/>
                    <a:pt x="0" y="31"/>
                  </a:cubicBezTo>
                  <a:cubicBezTo>
                    <a:pt x="0" y="32"/>
                    <a:pt x="0" y="33"/>
                    <a:pt x="0" y="33"/>
                  </a:cubicBezTo>
                  <a:cubicBezTo>
                    <a:pt x="0" y="35"/>
                    <a:pt x="0" y="37"/>
                    <a:pt x="1" y="3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 name="Google Shape;1368;p29">
              <a:extLst>
                <a:ext uri="{FF2B5EF4-FFF2-40B4-BE49-F238E27FC236}">
                  <a16:creationId xmlns:a16="http://schemas.microsoft.com/office/drawing/2014/main" id="{8027CD30-42C0-5E83-7F5A-35A59E51C131}"/>
                </a:ext>
              </a:extLst>
            </p:cNvPr>
            <p:cNvSpPr/>
            <p:nvPr/>
          </p:nvSpPr>
          <p:spPr>
            <a:xfrm>
              <a:off x="2346845" y="-821375"/>
              <a:ext cx="7920" cy="34920"/>
            </a:xfrm>
            <a:custGeom>
              <a:avLst/>
              <a:gdLst/>
              <a:ahLst/>
              <a:cxnLst/>
              <a:rect l="l" t="t" r="r" b="b"/>
              <a:pathLst>
                <a:path w="22" h="97" extrusionOk="0">
                  <a:moveTo>
                    <a:pt x="0" y="4"/>
                  </a:moveTo>
                  <a:cubicBezTo>
                    <a:pt x="0" y="9"/>
                    <a:pt x="0" y="14"/>
                    <a:pt x="0" y="18"/>
                  </a:cubicBezTo>
                  <a:cubicBezTo>
                    <a:pt x="0" y="43"/>
                    <a:pt x="2" y="68"/>
                    <a:pt x="7" y="93"/>
                  </a:cubicBezTo>
                  <a:cubicBezTo>
                    <a:pt x="7" y="94"/>
                    <a:pt x="7" y="94"/>
                    <a:pt x="8" y="95"/>
                  </a:cubicBezTo>
                  <a:cubicBezTo>
                    <a:pt x="9" y="96"/>
                    <a:pt x="9" y="95"/>
                    <a:pt x="10" y="95"/>
                  </a:cubicBezTo>
                  <a:cubicBezTo>
                    <a:pt x="11" y="95"/>
                    <a:pt x="11" y="96"/>
                    <a:pt x="12" y="95"/>
                  </a:cubicBezTo>
                  <a:cubicBezTo>
                    <a:pt x="13" y="94"/>
                    <a:pt x="13" y="94"/>
                    <a:pt x="13" y="93"/>
                  </a:cubicBezTo>
                  <a:cubicBezTo>
                    <a:pt x="19" y="67"/>
                    <a:pt x="21" y="41"/>
                    <a:pt x="21" y="14"/>
                  </a:cubicBezTo>
                  <a:cubicBezTo>
                    <a:pt x="21" y="12"/>
                    <a:pt x="21" y="9"/>
                    <a:pt x="21" y="6"/>
                  </a:cubicBezTo>
                  <a:cubicBezTo>
                    <a:pt x="21" y="5"/>
                    <a:pt x="21" y="5"/>
                    <a:pt x="21" y="4"/>
                  </a:cubicBezTo>
                  <a:cubicBezTo>
                    <a:pt x="21" y="3"/>
                    <a:pt x="21" y="3"/>
                    <a:pt x="21" y="2"/>
                  </a:cubicBezTo>
                  <a:lnTo>
                    <a:pt x="1" y="0"/>
                  </a:lnTo>
                  <a:cubicBezTo>
                    <a:pt x="1" y="1"/>
                    <a:pt x="1" y="1"/>
                    <a:pt x="1" y="1"/>
                  </a:cubicBezTo>
                  <a:cubicBezTo>
                    <a:pt x="1" y="2"/>
                    <a:pt x="0" y="3"/>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 name="Google Shape;1369;p29">
              <a:extLst>
                <a:ext uri="{FF2B5EF4-FFF2-40B4-BE49-F238E27FC236}">
                  <a16:creationId xmlns:a16="http://schemas.microsoft.com/office/drawing/2014/main" id="{05D94383-9E8D-4243-877D-05D4C4F7B098}"/>
                </a:ext>
              </a:extLst>
            </p:cNvPr>
            <p:cNvSpPr/>
            <p:nvPr/>
          </p:nvSpPr>
          <p:spPr>
            <a:xfrm>
              <a:off x="2347205" y="-822455"/>
              <a:ext cx="7200" cy="2160"/>
            </a:xfrm>
            <a:custGeom>
              <a:avLst/>
              <a:gdLst/>
              <a:ahLst/>
              <a:cxnLst/>
              <a:rect l="l" t="t" r="r" b="b"/>
              <a:pathLst>
                <a:path w="20" h="6" extrusionOk="0">
                  <a:moveTo>
                    <a:pt x="15" y="0"/>
                  </a:moveTo>
                  <a:lnTo>
                    <a:pt x="2" y="0"/>
                  </a:lnTo>
                  <a:cubicBezTo>
                    <a:pt x="1" y="0"/>
                    <a:pt x="1" y="1"/>
                    <a:pt x="0" y="2"/>
                  </a:cubicBezTo>
                  <a:lnTo>
                    <a:pt x="0" y="3"/>
                  </a:lnTo>
                  <a:lnTo>
                    <a:pt x="19" y="5"/>
                  </a:lnTo>
                  <a:cubicBezTo>
                    <a:pt x="19" y="4"/>
                    <a:pt x="19" y="4"/>
                    <a:pt x="19" y="4"/>
                  </a:cubicBezTo>
                  <a:cubicBezTo>
                    <a:pt x="18" y="2"/>
                    <a:pt x="17" y="1"/>
                    <a:pt x="1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 name="Google Shape;1370;p29">
              <a:extLst>
                <a:ext uri="{FF2B5EF4-FFF2-40B4-BE49-F238E27FC236}">
                  <a16:creationId xmlns:a16="http://schemas.microsoft.com/office/drawing/2014/main" id="{915C42D0-4D2B-1A5E-1B78-AF3856B26055}"/>
                </a:ext>
              </a:extLst>
            </p:cNvPr>
            <p:cNvSpPr/>
            <p:nvPr/>
          </p:nvSpPr>
          <p:spPr>
            <a:xfrm>
              <a:off x="2347925" y="-823175"/>
              <a:ext cx="5040" cy="1080"/>
            </a:xfrm>
            <a:custGeom>
              <a:avLst/>
              <a:gdLst/>
              <a:ahLst/>
              <a:cxnLst/>
              <a:rect l="l" t="t" r="r" b="b"/>
              <a:pathLst>
                <a:path w="14" h="3" extrusionOk="0">
                  <a:moveTo>
                    <a:pt x="0" y="2"/>
                  </a:moveTo>
                  <a:lnTo>
                    <a:pt x="13" y="2"/>
                  </a:lnTo>
                  <a:lnTo>
                    <a:pt x="12" y="2"/>
                  </a:lnTo>
                  <a:cubicBezTo>
                    <a:pt x="11" y="1"/>
                    <a:pt x="9" y="0"/>
                    <a:pt x="7" y="0"/>
                  </a:cubicBezTo>
                  <a:cubicBezTo>
                    <a:pt x="5" y="0"/>
                    <a:pt x="3" y="1"/>
                    <a:pt x="1" y="2"/>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 name="Google Shape;1371;p29">
              <a:extLst>
                <a:ext uri="{FF2B5EF4-FFF2-40B4-BE49-F238E27FC236}">
                  <a16:creationId xmlns:a16="http://schemas.microsoft.com/office/drawing/2014/main" id="{85ED3FD7-97A6-91CA-2BFA-2C8047FCDBBC}"/>
                </a:ext>
              </a:extLst>
            </p:cNvPr>
            <p:cNvSpPr/>
            <p:nvPr/>
          </p:nvSpPr>
          <p:spPr>
            <a:xfrm>
              <a:off x="2363765" y="-820655"/>
              <a:ext cx="8640" cy="42840"/>
            </a:xfrm>
            <a:custGeom>
              <a:avLst/>
              <a:gdLst/>
              <a:ahLst/>
              <a:cxnLst/>
              <a:rect l="l" t="t" r="r" b="b"/>
              <a:pathLst>
                <a:path w="24" h="119" extrusionOk="0">
                  <a:moveTo>
                    <a:pt x="1" y="1"/>
                  </a:moveTo>
                  <a:cubicBezTo>
                    <a:pt x="0" y="11"/>
                    <a:pt x="0" y="21"/>
                    <a:pt x="0" y="32"/>
                  </a:cubicBezTo>
                  <a:cubicBezTo>
                    <a:pt x="0" y="58"/>
                    <a:pt x="3" y="85"/>
                    <a:pt x="10" y="111"/>
                  </a:cubicBezTo>
                  <a:cubicBezTo>
                    <a:pt x="11" y="116"/>
                    <a:pt x="20" y="118"/>
                    <a:pt x="21" y="111"/>
                  </a:cubicBezTo>
                  <a:cubicBezTo>
                    <a:pt x="22" y="95"/>
                    <a:pt x="23" y="80"/>
                    <a:pt x="23" y="64"/>
                  </a:cubicBezTo>
                  <a:cubicBezTo>
                    <a:pt x="23" y="58"/>
                    <a:pt x="23" y="52"/>
                    <a:pt x="23" y="46"/>
                  </a:cubicBezTo>
                  <a:cubicBezTo>
                    <a:pt x="23" y="39"/>
                    <a:pt x="23" y="30"/>
                    <a:pt x="23" y="23"/>
                  </a:cubicBezTo>
                  <a:cubicBezTo>
                    <a:pt x="23" y="15"/>
                    <a:pt x="23" y="8"/>
                    <a:pt x="23" y="0"/>
                  </a:cubicBezTo>
                  <a:lnTo>
                    <a:pt x="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 name="Google Shape;1372;p29">
              <a:extLst>
                <a:ext uri="{FF2B5EF4-FFF2-40B4-BE49-F238E27FC236}">
                  <a16:creationId xmlns:a16="http://schemas.microsoft.com/office/drawing/2014/main" id="{C8D008C7-78A3-33C7-AF97-83863D11411C}"/>
                </a:ext>
              </a:extLst>
            </p:cNvPr>
            <p:cNvSpPr/>
            <p:nvPr/>
          </p:nvSpPr>
          <p:spPr>
            <a:xfrm>
              <a:off x="2364125" y="-822815"/>
              <a:ext cx="7920" cy="2880"/>
            </a:xfrm>
            <a:custGeom>
              <a:avLst/>
              <a:gdLst/>
              <a:ahLst/>
              <a:cxnLst/>
              <a:rect l="l" t="t" r="r" b="b"/>
              <a:pathLst>
                <a:path w="22" h="8" extrusionOk="0">
                  <a:moveTo>
                    <a:pt x="1" y="1"/>
                  </a:moveTo>
                  <a:cubicBezTo>
                    <a:pt x="1" y="3"/>
                    <a:pt x="1" y="5"/>
                    <a:pt x="0" y="7"/>
                  </a:cubicBezTo>
                  <a:lnTo>
                    <a:pt x="21" y="7"/>
                  </a:lnTo>
                  <a:cubicBezTo>
                    <a:pt x="21" y="5"/>
                    <a:pt x="21" y="2"/>
                    <a:pt x="21" y="0"/>
                  </a:cubicBezTo>
                  <a:lnTo>
                    <a:pt x="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 name="Google Shape;1373;p29">
              <a:extLst>
                <a:ext uri="{FF2B5EF4-FFF2-40B4-BE49-F238E27FC236}">
                  <a16:creationId xmlns:a16="http://schemas.microsoft.com/office/drawing/2014/main" id="{FEA41ED2-2493-DC9E-89B8-BB1F980B308A}"/>
                </a:ext>
              </a:extLst>
            </p:cNvPr>
            <p:cNvSpPr/>
            <p:nvPr/>
          </p:nvSpPr>
          <p:spPr>
            <a:xfrm>
              <a:off x="2364845" y="-827855"/>
              <a:ext cx="7560" cy="5400"/>
            </a:xfrm>
            <a:custGeom>
              <a:avLst/>
              <a:gdLst/>
              <a:ahLst/>
              <a:cxnLst/>
              <a:rect l="l" t="t" r="r" b="b"/>
              <a:pathLst>
                <a:path w="21" h="15" extrusionOk="0">
                  <a:moveTo>
                    <a:pt x="18" y="11"/>
                  </a:moveTo>
                  <a:cubicBezTo>
                    <a:pt x="16" y="3"/>
                    <a:pt x="3" y="0"/>
                    <a:pt x="0" y="10"/>
                  </a:cubicBezTo>
                  <a:cubicBezTo>
                    <a:pt x="0" y="11"/>
                    <a:pt x="0" y="12"/>
                    <a:pt x="0" y="14"/>
                  </a:cubicBezTo>
                  <a:lnTo>
                    <a:pt x="20" y="14"/>
                  </a:lnTo>
                  <a:cubicBezTo>
                    <a:pt x="20" y="14"/>
                    <a:pt x="18" y="12"/>
                    <a:pt x="18"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 name="Google Shape;1374;p29">
              <a:extLst>
                <a:ext uri="{FF2B5EF4-FFF2-40B4-BE49-F238E27FC236}">
                  <a16:creationId xmlns:a16="http://schemas.microsoft.com/office/drawing/2014/main" id="{6200C94E-9929-AFA5-6310-C7F066454104}"/>
                </a:ext>
              </a:extLst>
            </p:cNvPr>
            <p:cNvSpPr/>
            <p:nvPr/>
          </p:nvSpPr>
          <p:spPr>
            <a:xfrm>
              <a:off x="2381405" y="-820295"/>
              <a:ext cx="9360" cy="41400"/>
            </a:xfrm>
            <a:custGeom>
              <a:avLst/>
              <a:gdLst/>
              <a:ahLst/>
              <a:cxnLst/>
              <a:rect l="l" t="t" r="r" b="b"/>
              <a:pathLst>
                <a:path w="26" h="115" extrusionOk="0">
                  <a:moveTo>
                    <a:pt x="5" y="105"/>
                  </a:moveTo>
                  <a:cubicBezTo>
                    <a:pt x="5" y="106"/>
                    <a:pt x="6" y="108"/>
                    <a:pt x="6" y="109"/>
                  </a:cubicBezTo>
                  <a:cubicBezTo>
                    <a:pt x="7" y="111"/>
                    <a:pt x="8" y="112"/>
                    <a:pt x="10" y="113"/>
                  </a:cubicBezTo>
                  <a:cubicBezTo>
                    <a:pt x="12" y="114"/>
                    <a:pt x="13" y="114"/>
                    <a:pt x="15" y="114"/>
                  </a:cubicBezTo>
                  <a:cubicBezTo>
                    <a:pt x="16" y="114"/>
                    <a:pt x="17" y="114"/>
                    <a:pt x="19" y="113"/>
                  </a:cubicBezTo>
                  <a:cubicBezTo>
                    <a:pt x="21" y="112"/>
                    <a:pt x="22" y="111"/>
                    <a:pt x="23" y="109"/>
                  </a:cubicBezTo>
                  <a:cubicBezTo>
                    <a:pt x="24" y="102"/>
                    <a:pt x="25" y="95"/>
                    <a:pt x="25" y="89"/>
                  </a:cubicBezTo>
                  <a:cubicBezTo>
                    <a:pt x="25" y="82"/>
                    <a:pt x="24" y="76"/>
                    <a:pt x="23" y="70"/>
                  </a:cubicBezTo>
                  <a:cubicBezTo>
                    <a:pt x="23" y="52"/>
                    <a:pt x="23" y="35"/>
                    <a:pt x="23" y="18"/>
                  </a:cubicBezTo>
                  <a:cubicBezTo>
                    <a:pt x="23" y="12"/>
                    <a:pt x="23" y="6"/>
                    <a:pt x="23" y="0"/>
                  </a:cubicBezTo>
                  <a:lnTo>
                    <a:pt x="0" y="0"/>
                  </a:lnTo>
                  <a:cubicBezTo>
                    <a:pt x="0" y="6"/>
                    <a:pt x="0" y="13"/>
                    <a:pt x="0" y="19"/>
                  </a:cubicBezTo>
                  <a:cubicBezTo>
                    <a:pt x="0" y="48"/>
                    <a:pt x="2" y="76"/>
                    <a:pt x="5" y="10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 name="Google Shape;1375;p29">
              <a:extLst>
                <a:ext uri="{FF2B5EF4-FFF2-40B4-BE49-F238E27FC236}">
                  <a16:creationId xmlns:a16="http://schemas.microsoft.com/office/drawing/2014/main" id="{B0377AC6-6B20-BCF3-DCAD-FB063E4EBBF7}"/>
                </a:ext>
              </a:extLst>
            </p:cNvPr>
            <p:cNvSpPr/>
            <p:nvPr/>
          </p:nvSpPr>
          <p:spPr>
            <a:xfrm>
              <a:off x="2382125" y="-822455"/>
              <a:ext cx="9000" cy="2520"/>
            </a:xfrm>
            <a:custGeom>
              <a:avLst/>
              <a:gdLst/>
              <a:ahLst/>
              <a:cxnLst/>
              <a:rect l="l" t="t" r="r" b="b"/>
              <a:pathLst>
                <a:path w="25" h="7" extrusionOk="0">
                  <a:moveTo>
                    <a:pt x="24" y="0"/>
                  </a:moveTo>
                  <a:lnTo>
                    <a:pt x="1" y="0"/>
                  </a:lnTo>
                  <a:cubicBezTo>
                    <a:pt x="1" y="2"/>
                    <a:pt x="1" y="4"/>
                    <a:pt x="0" y="6"/>
                  </a:cubicBezTo>
                  <a:lnTo>
                    <a:pt x="23" y="6"/>
                  </a:lnTo>
                  <a:cubicBezTo>
                    <a:pt x="23" y="5"/>
                    <a:pt x="23" y="4"/>
                    <a:pt x="23" y="3"/>
                  </a:cubicBezTo>
                  <a:lnTo>
                    <a:pt x="24"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 name="Google Shape;1376;p29">
              <a:extLst>
                <a:ext uri="{FF2B5EF4-FFF2-40B4-BE49-F238E27FC236}">
                  <a16:creationId xmlns:a16="http://schemas.microsoft.com/office/drawing/2014/main" id="{3C4243D4-EF12-43BD-2754-2B3EE1FC776A}"/>
                </a:ext>
              </a:extLst>
            </p:cNvPr>
            <p:cNvSpPr/>
            <p:nvPr/>
          </p:nvSpPr>
          <p:spPr>
            <a:xfrm>
              <a:off x="2382485" y="-831095"/>
              <a:ext cx="9000" cy="8640"/>
            </a:xfrm>
            <a:custGeom>
              <a:avLst/>
              <a:gdLst/>
              <a:ahLst/>
              <a:cxnLst/>
              <a:rect l="l" t="t" r="r" b="b"/>
              <a:pathLst>
                <a:path w="25" h="24" extrusionOk="0">
                  <a:moveTo>
                    <a:pt x="23" y="23"/>
                  </a:moveTo>
                  <a:cubicBezTo>
                    <a:pt x="23" y="19"/>
                    <a:pt x="24" y="13"/>
                    <a:pt x="23" y="15"/>
                  </a:cubicBezTo>
                  <a:cubicBezTo>
                    <a:pt x="24" y="14"/>
                    <a:pt x="24" y="13"/>
                    <a:pt x="24" y="11"/>
                  </a:cubicBezTo>
                  <a:cubicBezTo>
                    <a:pt x="24" y="10"/>
                    <a:pt x="24" y="7"/>
                    <a:pt x="23" y="6"/>
                  </a:cubicBezTo>
                  <a:cubicBezTo>
                    <a:pt x="22" y="5"/>
                    <a:pt x="21" y="5"/>
                    <a:pt x="19" y="3"/>
                  </a:cubicBezTo>
                  <a:cubicBezTo>
                    <a:pt x="18" y="3"/>
                    <a:pt x="18" y="2"/>
                    <a:pt x="18" y="2"/>
                  </a:cubicBezTo>
                  <a:cubicBezTo>
                    <a:pt x="8" y="0"/>
                    <a:pt x="3" y="9"/>
                    <a:pt x="0" y="22"/>
                  </a:cubicBezTo>
                  <a:lnTo>
                    <a:pt x="23" y="2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 name="Google Shape;1377;p29">
              <a:extLst>
                <a:ext uri="{FF2B5EF4-FFF2-40B4-BE49-F238E27FC236}">
                  <a16:creationId xmlns:a16="http://schemas.microsoft.com/office/drawing/2014/main" id="{B45CC2ED-C8F7-5317-C373-6A8C3305093F}"/>
                </a:ext>
              </a:extLst>
            </p:cNvPr>
            <p:cNvSpPr/>
            <p:nvPr/>
          </p:nvSpPr>
          <p:spPr>
            <a:xfrm>
              <a:off x="2403365" y="-819215"/>
              <a:ext cx="9360" cy="37440"/>
            </a:xfrm>
            <a:custGeom>
              <a:avLst/>
              <a:gdLst/>
              <a:ahLst/>
              <a:cxnLst/>
              <a:rect l="l" t="t" r="r" b="b"/>
              <a:pathLst>
                <a:path w="26" h="104" extrusionOk="0">
                  <a:moveTo>
                    <a:pt x="4" y="96"/>
                  </a:moveTo>
                  <a:cubicBezTo>
                    <a:pt x="4" y="103"/>
                    <a:pt x="15" y="102"/>
                    <a:pt x="16" y="96"/>
                  </a:cubicBezTo>
                  <a:cubicBezTo>
                    <a:pt x="18" y="76"/>
                    <a:pt x="19" y="58"/>
                    <a:pt x="19" y="39"/>
                  </a:cubicBezTo>
                  <a:cubicBezTo>
                    <a:pt x="19" y="25"/>
                    <a:pt x="25" y="15"/>
                    <a:pt x="24" y="1"/>
                  </a:cubicBezTo>
                  <a:lnTo>
                    <a:pt x="6" y="0"/>
                  </a:lnTo>
                  <a:cubicBezTo>
                    <a:pt x="2" y="17"/>
                    <a:pt x="0" y="35"/>
                    <a:pt x="0" y="53"/>
                  </a:cubicBezTo>
                  <a:cubicBezTo>
                    <a:pt x="0" y="68"/>
                    <a:pt x="1" y="82"/>
                    <a:pt x="4" y="9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 name="Google Shape;1378;p29">
              <a:extLst>
                <a:ext uri="{FF2B5EF4-FFF2-40B4-BE49-F238E27FC236}">
                  <a16:creationId xmlns:a16="http://schemas.microsoft.com/office/drawing/2014/main" id="{ABCD9E4E-4D75-E360-3A4B-3B58A9DCE539}"/>
                </a:ext>
              </a:extLst>
            </p:cNvPr>
            <p:cNvSpPr/>
            <p:nvPr/>
          </p:nvSpPr>
          <p:spPr>
            <a:xfrm>
              <a:off x="2405525" y="-822095"/>
              <a:ext cx="7200" cy="3600"/>
            </a:xfrm>
            <a:custGeom>
              <a:avLst/>
              <a:gdLst/>
              <a:ahLst/>
              <a:cxnLst/>
              <a:rect l="l" t="t" r="r" b="b"/>
              <a:pathLst>
                <a:path w="20" h="10" extrusionOk="0">
                  <a:moveTo>
                    <a:pt x="15" y="0"/>
                  </a:moveTo>
                  <a:lnTo>
                    <a:pt x="4" y="0"/>
                  </a:lnTo>
                  <a:cubicBezTo>
                    <a:pt x="3" y="1"/>
                    <a:pt x="2" y="2"/>
                    <a:pt x="1" y="3"/>
                  </a:cubicBezTo>
                  <a:cubicBezTo>
                    <a:pt x="1" y="3"/>
                    <a:pt x="0" y="4"/>
                    <a:pt x="0" y="5"/>
                  </a:cubicBezTo>
                  <a:lnTo>
                    <a:pt x="0" y="7"/>
                  </a:lnTo>
                  <a:lnTo>
                    <a:pt x="19" y="9"/>
                  </a:lnTo>
                  <a:cubicBezTo>
                    <a:pt x="19" y="9"/>
                    <a:pt x="19" y="7"/>
                    <a:pt x="19" y="6"/>
                  </a:cubicBezTo>
                  <a:cubicBezTo>
                    <a:pt x="19" y="5"/>
                    <a:pt x="18" y="4"/>
                    <a:pt x="18" y="3"/>
                  </a:cubicBezTo>
                  <a:cubicBezTo>
                    <a:pt x="17" y="2"/>
                    <a:pt x="16" y="1"/>
                    <a:pt x="1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 name="Google Shape;1379;p29">
              <a:extLst>
                <a:ext uri="{FF2B5EF4-FFF2-40B4-BE49-F238E27FC236}">
                  <a16:creationId xmlns:a16="http://schemas.microsoft.com/office/drawing/2014/main" id="{5A366EE0-A367-6C9A-439B-142AB80A3DAC}"/>
                </a:ext>
              </a:extLst>
            </p:cNvPr>
            <p:cNvSpPr/>
            <p:nvPr/>
          </p:nvSpPr>
          <p:spPr>
            <a:xfrm>
              <a:off x="2406965" y="-822815"/>
              <a:ext cx="4320" cy="1080"/>
            </a:xfrm>
            <a:custGeom>
              <a:avLst/>
              <a:gdLst/>
              <a:ahLst/>
              <a:cxnLst/>
              <a:rect l="l" t="t" r="r" b="b"/>
              <a:pathLst>
                <a:path w="12" h="3" extrusionOk="0">
                  <a:moveTo>
                    <a:pt x="0" y="2"/>
                  </a:moveTo>
                  <a:lnTo>
                    <a:pt x="11" y="2"/>
                  </a:lnTo>
                  <a:lnTo>
                    <a:pt x="10" y="2"/>
                  </a:lnTo>
                  <a:cubicBezTo>
                    <a:pt x="9" y="1"/>
                    <a:pt x="7" y="0"/>
                    <a:pt x="5" y="0"/>
                  </a:cubicBezTo>
                  <a:cubicBezTo>
                    <a:pt x="3" y="0"/>
                    <a:pt x="2" y="1"/>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 name="Google Shape;1380;p29">
              <a:extLst>
                <a:ext uri="{FF2B5EF4-FFF2-40B4-BE49-F238E27FC236}">
                  <a16:creationId xmlns:a16="http://schemas.microsoft.com/office/drawing/2014/main" id="{D02595C0-3F67-5287-9F3E-F44EEDFA47A6}"/>
                </a:ext>
              </a:extLst>
            </p:cNvPr>
            <p:cNvSpPr/>
            <p:nvPr/>
          </p:nvSpPr>
          <p:spPr>
            <a:xfrm>
              <a:off x="2422805" y="-818135"/>
              <a:ext cx="10080" cy="26280"/>
            </a:xfrm>
            <a:custGeom>
              <a:avLst/>
              <a:gdLst/>
              <a:ahLst/>
              <a:cxnLst/>
              <a:rect l="l" t="t" r="r" b="b"/>
              <a:pathLst>
                <a:path w="28" h="73" extrusionOk="0">
                  <a:moveTo>
                    <a:pt x="9" y="0"/>
                  </a:moveTo>
                  <a:cubicBezTo>
                    <a:pt x="9" y="21"/>
                    <a:pt x="6" y="42"/>
                    <a:pt x="2" y="63"/>
                  </a:cubicBezTo>
                  <a:cubicBezTo>
                    <a:pt x="0" y="69"/>
                    <a:pt x="9" y="72"/>
                    <a:pt x="12" y="67"/>
                  </a:cubicBezTo>
                  <a:cubicBezTo>
                    <a:pt x="18" y="54"/>
                    <a:pt x="22" y="41"/>
                    <a:pt x="24" y="27"/>
                  </a:cubicBezTo>
                  <a:cubicBezTo>
                    <a:pt x="24" y="18"/>
                    <a:pt x="26" y="9"/>
                    <a:pt x="27" y="0"/>
                  </a:cubicBezTo>
                  <a:lnTo>
                    <a:pt x="9"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 name="Google Shape;1381;p29">
              <a:extLst>
                <a:ext uri="{FF2B5EF4-FFF2-40B4-BE49-F238E27FC236}">
                  <a16:creationId xmlns:a16="http://schemas.microsoft.com/office/drawing/2014/main" id="{1F1B67A7-580D-7FF5-1322-44FA8A3E6BB8}"/>
                </a:ext>
              </a:extLst>
            </p:cNvPr>
            <p:cNvSpPr/>
            <p:nvPr/>
          </p:nvSpPr>
          <p:spPr>
            <a:xfrm>
              <a:off x="2426405" y="-822455"/>
              <a:ext cx="7200" cy="4680"/>
            </a:xfrm>
            <a:custGeom>
              <a:avLst/>
              <a:gdLst/>
              <a:ahLst/>
              <a:cxnLst/>
              <a:rect l="l" t="t" r="r" b="b"/>
              <a:pathLst>
                <a:path w="20" h="13" extrusionOk="0">
                  <a:moveTo>
                    <a:pt x="1" y="1"/>
                  </a:moveTo>
                  <a:cubicBezTo>
                    <a:pt x="1" y="5"/>
                    <a:pt x="1" y="8"/>
                    <a:pt x="0" y="12"/>
                  </a:cubicBezTo>
                  <a:lnTo>
                    <a:pt x="18" y="12"/>
                  </a:lnTo>
                  <a:cubicBezTo>
                    <a:pt x="18" y="8"/>
                    <a:pt x="18" y="4"/>
                    <a:pt x="19" y="0"/>
                  </a:cubicBezTo>
                  <a:lnTo>
                    <a:pt x="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 name="Google Shape;1382;p29">
              <a:extLst>
                <a:ext uri="{FF2B5EF4-FFF2-40B4-BE49-F238E27FC236}">
                  <a16:creationId xmlns:a16="http://schemas.microsoft.com/office/drawing/2014/main" id="{63210816-1D1B-1D85-B27F-9F7748ABA931}"/>
                </a:ext>
              </a:extLst>
            </p:cNvPr>
            <p:cNvSpPr/>
            <p:nvPr/>
          </p:nvSpPr>
          <p:spPr>
            <a:xfrm>
              <a:off x="2426765" y="-827495"/>
              <a:ext cx="7200" cy="6120"/>
            </a:xfrm>
            <a:custGeom>
              <a:avLst/>
              <a:gdLst/>
              <a:ahLst/>
              <a:cxnLst/>
              <a:rect l="l" t="t" r="r" b="b"/>
              <a:pathLst>
                <a:path w="20" h="17" extrusionOk="0">
                  <a:moveTo>
                    <a:pt x="19" y="10"/>
                  </a:moveTo>
                  <a:cubicBezTo>
                    <a:pt x="19" y="0"/>
                    <a:pt x="4" y="0"/>
                    <a:pt x="2" y="9"/>
                  </a:cubicBezTo>
                  <a:cubicBezTo>
                    <a:pt x="2" y="11"/>
                    <a:pt x="1" y="13"/>
                    <a:pt x="0" y="16"/>
                  </a:cubicBezTo>
                  <a:lnTo>
                    <a:pt x="18" y="16"/>
                  </a:lnTo>
                  <a:cubicBezTo>
                    <a:pt x="18" y="13"/>
                    <a:pt x="19" y="12"/>
                    <a:pt x="19"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 name="Google Shape;1383;p29">
              <a:extLst>
                <a:ext uri="{FF2B5EF4-FFF2-40B4-BE49-F238E27FC236}">
                  <a16:creationId xmlns:a16="http://schemas.microsoft.com/office/drawing/2014/main" id="{04462DEE-4130-3DF6-5B5B-C4732A92501F}"/>
                </a:ext>
              </a:extLst>
            </p:cNvPr>
            <p:cNvSpPr/>
            <p:nvPr/>
          </p:nvSpPr>
          <p:spPr>
            <a:xfrm>
              <a:off x="2444045" y="-819215"/>
              <a:ext cx="9360" cy="40680"/>
            </a:xfrm>
            <a:custGeom>
              <a:avLst/>
              <a:gdLst/>
              <a:ahLst/>
              <a:cxnLst/>
              <a:rect l="l" t="t" r="r" b="b"/>
              <a:pathLst>
                <a:path w="26" h="113" extrusionOk="0">
                  <a:moveTo>
                    <a:pt x="1" y="23"/>
                  </a:moveTo>
                  <a:cubicBezTo>
                    <a:pt x="1" y="50"/>
                    <a:pt x="4" y="77"/>
                    <a:pt x="7" y="105"/>
                  </a:cubicBezTo>
                  <a:cubicBezTo>
                    <a:pt x="7" y="112"/>
                    <a:pt x="19" y="111"/>
                    <a:pt x="19" y="105"/>
                  </a:cubicBezTo>
                  <a:cubicBezTo>
                    <a:pt x="21" y="81"/>
                    <a:pt x="24" y="57"/>
                    <a:pt x="25" y="33"/>
                  </a:cubicBezTo>
                  <a:cubicBezTo>
                    <a:pt x="25" y="22"/>
                    <a:pt x="25" y="11"/>
                    <a:pt x="25" y="0"/>
                  </a:cubicBezTo>
                  <a:cubicBezTo>
                    <a:pt x="17" y="1"/>
                    <a:pt x="9" y="2"/>
                    <a:pt x="0" y="3"/>
                  </a:cubicBezTo>
                  <a:cubicBezTo>
                    <a:pt x="1" y="9"/>
                    <a:pt x="1" y="16"/>
                    <a:pt x="1" y="2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 name="Google Shape;1384;p29">
              <a:extLst>
                <a:ext uri="{FF2B5EF4-FFF2-40B4-BE49-F238E27FC236}">
                  <a16:creationId xmlns:a16="http://schemas.microsoft.com/office/drawing/2014/main" id="{10A48CEF-E2B1-5BDE-51D6-B626CE88B560}"/>
                </a:ext>
              </a:extLst>
            </p:cNvPr>
            <p:cNvSpPr/>
            <p:nvPr/>
          </p:nvSpPr>
          <p:spPr>
            <a:xfrm>
              <a:off x="2445125" y="-835415"/>
              <a:ext cx="9000" cy="3960"/>
            </a:xfrm>
            <a:custGeom>
              <a:avLst/>
              <a:gdLst/>
              <a:ahLst/>
              <a:cxnLst/>
              <a:rect l="l" t="t" r="r" b="b"/>
              <a:pathLst>
                <a:path w="25" h="11" extrusionOk="0">
                  <a:moveTo>
                    <a:pt x="21" y="4"/>
                  </a:moveTo>
                  <a:lnTo>
                    <a:pt x="19" y="2"/>
                  </a:lnTo>
                  <a:cubicBezTo>
                    <a:pt x="18" y="2"/>
                    <a:pt x="18" y="2"/>
                    <a:pt x="18" y="2"/>
                  </a:cubicBezTo>
                  <a:cubicBezTo>
                    <a:pt x="16" y="1"/>
                    <a:pt x="14" y="0"/>
                    <a:pt x="12" y="0"/>
                  </a:cubicBezTo>
                  <a:cubicBezTo>
                    <a:pt x="10" y="0"/>
                    <a:pt x="8" y="1"/>
                    <a:pt x="6" y="2"/>
                  </a:cubicBezTo>
                  <a:cubicBezTo>
                    <a:pt x="4" y="3"/>
                    <a:pt x="2" y="5"/>
                    <a:pt x="1" y="7"/>
                  </a:cubicBezTo>
                  <a:lnTo>
                    <a:pt x="0" y="8"/>
                  </a:lnTo>
                  <a:cubicBezTo>
                    <a:pt x="0" y="9"/>
                    <a:pt x="0" y="9"/>
                    <a:pt x="0" y="10"/>
                  </a:cubicBezTo>
                  <a:lnTo>
                    <a:pt x="24" y="8"/>
                  </a:lnTo>
                  <a:cubicBezTo>
                    <a:pt x="23" y="6"/>
                    <a:pt x="22" y="5"/>
                    <a:pt x="21"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1385;p29">
              <a:extLst>
                <a:ext uri="{FF2B5EF4-FFF2-40B4-BE49-F238E27FC236}">
                  <a16:creationId xmlns:a16="http://schemas.microsoft.com/office/drawing/2014/main" id="{EE31BC1E-F11D-499F-B3DA-A8D9D109A639}"/>
                </a:ext>
              </a:extLst>
            </p:cNvPr>
            <p:cNvSpPr/>
            <p:nvPr/>
          </p:nvSpPr>
          <p:spPr>
            <a:xfrm>
              <a:off x="2444045" y="-823535"/>
              <a:ext cx="9360" cy="5400"/>
            </a:xfrm>
            <a:custGeom>
              <a:avLst/>
              <a:gdLst/>
              <a:ahLst/>
              <a:cxnLst/>
              <a:rect l="l" t="t" r="r" b="b"/>
              <a:pathLst>
                <a:path w="26" h="15" extrusionOk="0">
                  <a:moveTo>
                    <a:pt x="0" y="2"/>
                  </a:moveTo>
                  <a:cubicBezTo>
                    <a:pt x="0" y="6"/>
                    <a:pt x="0" y="10"/>
                    <a:pt x="0" y="14"/>
                  </a:cubicBezTo>
                  <a:cubicBezTo>
                    <a:pt x="9" y="14"/>
                    <a:pt x="17" y="13"/>
                    <a:pt x="25" y="12"/>
                  </a:cubicBezTo>
                  <a:cubicBezTo>
                    <a:pt x="25" y="8"/>
                    <a:pt x="25" y="4"/>
                    <a:pt x="25" y="0"/>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1386;p29">
              <a:extLst>
                <a:ext uri="{FF2B5EF4-FFF2-40B4-BE49-F238E27FC236}">
                  <a16:creationId xmlns:a16="http://schemas.microsoft.com/office/drawing/2014/main" id="{B8A4D756-5BFB-FE31-2A30-43D21A887410}"/>
                </a:ext>
              </a:extLst>
            </p:cNvPr>
            <p:cNvSpPr/>
            <p:nvPr/>
          </p:nvSpPr>
          <p:spPr>
            <a:xfrm>
              <a:off x="2443685" y="-832535"/>
              <a:ext cx="10440" cy="10080"/>
            </a:xfrm>
            <a:custGeom>
              <a:avLst/>
              <a:gdLst/>
              <a:ahLst/>
              <a:cxnLst/>
              <a:rect l="l" t="t" r="r" b="b"/>
              <a:pathLst>
                <a:path w="29" h="28" extrusionOk="0">
                  <a:moveTo>
                    <a:pt x="26" y="25"/>
                  </a:moveTo>
                  <a:cubicBezTo>
                    <a:pt x="26" y="21"/>
                    <a:pt x="26" y="16"/>
                    <a:pt x="26" y="12"/>
                  </a:cubicBezTo>
                  <a:cubicBezTo>
                    <a:pt x="27" y="10"/>
                    <a:pt x="28" y="8"/>
                    <a:pt x="28" y="6"/>
                  </a:cubicBezTo>
                  <a:cubicBezTo>
                    <a:pt x="28" y="4"/>
                    <a:pt x="27" y="2"/>
                    <a:pt x="26" y="0"/>
                  </a:cubicBezTo>
                  <a:lnTo>
                    <a:pt x="3" y="2"/>
                  </a:lnTo>
                  <a:cubicBezTo>
                    <a:pt x="1" y="9"/>
                    <a:pt x="0" y="17"/>
                    <a:pt x="0" y="25"/>
                  </a:cubicBezTo>
                  <a:cubicBezTo>
                    <a:pt x="0" y="26"/>
                    <a:pt x="0" y="27"/>
                    <a:pt x="0" y="27"/>
                  </a:cubicBezTo>
                  <a:lnTo>
                    <a:pt x="26" y="2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1387;p29">
              <a:extLst>
                <a:ext uri="{FF2B5EF4-FFF2-40B4-BE49-F238E27FC236}">
                  <a16:creationId xmlns:a16="http://schemas.microsoft.com/office/drawing/2014/main" id="{2B598B89-A64D-8F1B-9777-3A5BEA3F9ADE}"/>
                </a:ext>
              </a:extLst>
            </p:cNvPr>
            <p:cNvSpPr/>
            <p:nvPr/>
          </p:nvSpPr>
          <p:spPr>
            <a:xfrm>
              <a:off x="2463485" y="-821735"/>
              <a:ext cx="10440" cy="24120"/>
            </a:xfrm>
            <a:custGeom>
              <a:avLst/>
              <a:gdLst/>
              <a:ahLst/>
              <a:cxnLst/>
              <a:rect l="l" t="t" r="r" b="b"/>
              <a:pathLst>
                <a:path w="29" h="67" extrusionOk="0">
                  <a:moveTo>
                    <a:pt x="1" y="56"/>
                  </a:moveTo>
                  <a:cubicBezTo>
                    <a:pt x="1" y="57"/>
                    <a:pt x="1" y="59"/>
                    <a:pt x="2" y="60"/>
                  </a:cubicBezTo>
                  <a:cubicBezTo>
                    <a:pt x="3" y="62"/>
                    <a:pt x="4" y="63"/>
                    <a:pt x="6" y="64"/>
                  </a:cubicBezTo>
                  <a:cubicBezTo>
                    <a:pt x="8" y="65"/>
                    <a:pt x="9" y="66"/>
                    <a:pt x="11" y="66"/>
                  </a:cubicBezTo>
                  <a:cubicBezTo>
                    <a:pt x="12" y="66"/>
                    <a:pt x="15" y="65"/>
                    <a:pt x="17" y="64"/>
                  </a:cubicBezTo>
                  <a:cubicBezTo>
                    <a:pt x="19" y="63"/>
                    <a:pt x="20" y="62"/>
                    <a:pt x="21" y="60"/>
                  </a:cubicBezTo>
                  <a:cubicBezTo>
                    <a:pt x="22" y="59"/>
                    <a:pt x="22" y="57"/>
                    <a:pt x="22" y="56"/>
                  </a:cubicBezTo>
                  <a:cubicBezTo>
                    <a:pt x="22" y="40"/>
                    <a:pt x="25" y="23"/>
                    <a:pt x="27" y="7"/>
                  </a:cubicBezTo>
                  <a:cubicBezTo>
                    <a:pt x="27" y="4"/>
                    <a:pt x="27" y="2"/>
                    <a:pt x="28" y="0"/>
                  </a:cubicBezTo>
                  <a:cubicBezTo>
                    <a:pt x="19" y="0"/>
                    <a:pt x="10" y="1"/>
                    <a:pt x="1" y="2"/>
                  </a:cubicBezTo>
                  <a:cubicBezTo>
                    <a:pt x="0" y="13"/>
                    <a:pt x="0" y="23"/>
                    <a:pt x="0" y="34"/>
                  </a:cubicBezTo>
                  <a:cubicBezTo>
                    <a:pt x="0" y="41"/>
                    <a:pt x="0" y="49"/>
                    <a:pt x="1" y="5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 name="Google Shape;1388;p29">
              <a:extLst>
                <a:ext uri="{FF2B5EF4-FFF2-40B4-BE49-F238E27FC236}">
                  <a16:creationId xmlns:a16="http://schemas.microsoft.com/office/drawing/2014/main" id="{4519EB7B-53C2-1A77-11CC-00313424C9EB}"/>
                </a:ext>
              </a:extLst>
            </p:cNvPr>
            <p:cNvSpPr/>
            <p:nvPr/>
          </p:nvSpPr>
          <p:spPr>
            <a:xfrm>
              <a:off x="2466725" y="-837575"/>
              <a:ext cx="8640" cy="3960"/>
            </a:xfrm>
            <a:custGeom>
              <a:avLst/>
              <a:gdLst/>
              <a:ahLst/>
              <a:cxnLst/>
              <a:rect l="l" t="t" r="r" b="b"/>
              <a:pathLst>
                <a:path w="24" h="11" extrusionOk="0">
                  <a:moveTo>
                    <a:pt x="23" y="10"/>
                  </a:moveTo>
                  <a:cubicBezTo>
                    <a:pt x="23" y="9"/>
                    <a:pt x="23" y="7"/>
                    <a:pt x="22" y="5"/>
                  </a:cubicBezTo>
                  <a:cubicBezTo>
                    <a:pt x="21" y="4"/>
                    <a:pt x="19" y="2"/>
                    <a:pt x="17" y="1"/>
                  </a:cubicBezTo>
                  <a:cubicBezTo>
                    <a:pt x="15" y="0"/>
                    <a:pt x="14" y="0"/>
                    <a:pt x="12" y="0"/>
                  </a:cubicBezTo>
                  <a:cubicBezTo>
                    <a:pt x="10" y="0"/>
                    <a:pt x="8" y="0"/>
                    <a:pt x="6" y="1"/>
                  </a:cubicBezTo>
                  <a:cubicBezTo>
                    <a:pt x="4" y="2"/>
                    <a:pt x="3" y="4"/>
                    <a:pt x="2" y="5"/>
                  </a:cubicBezTo>
                  <a:lnTo>
                    <a:pt x="2" y="6"/>
                  </a:lnTo>
                  <a:cubicBezTo>
                    <a:pt x="2" y="7"/>
                    <a:pt x="0" y="9"/>
                    <a:pt x="0" y="10"/>
                  </a:cubicBezTo>
                  <a:cubicBezTo>
                    <a:pt x="7" y="10"/>
                    <a:pt x="15" y="10"/>
                    <a:pt x="23"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 name="Google Shape;1389;p29">
              <a:extLst>
                <a:ext uri="{FF2B5EF4-FFF2-40B4-BE49-F238E27FC236}">
                  <a16:creationId xmlns:a16="http://schemas.microsoft.com/office/drawing/2014/main" id="{01E73B95-83DF-6E39-6AA0-CB56DC1880CE}"/>
                </a:ext>
              </a:extLst>
            </p:cNvPr>
            <p:cNvSpPr/>
            <p:nvPr/>
          </p:nvSpPr>
          <p:spPr>
            <a:xfrm>
              <a:off x="2463845" y="-824975"/>
              <a:ext cx="10800" cy="4320"/>
            </a:xfrm>
            <a:custGeom>
              <a:avLst/>
              <a:gdLst/>
              <a:ahLst/>
              <a:cxnLst/>
              <a:rect l="l" t="t" r="r" b="b"/>
              <a:pathLst>
                <a:path w="30" h="12" extrusionOk="0">
                  <a:moveTo>
                    <a:pt x="1" y="2"/>
                  </a:moveTo>
                  <a:cubicBezTo>
                    <a:pt x="1" y="5"/>
                    <a:pt x="1" y="8"/>
                    <a:pt x="0" y="11"/>
                  </a:cubicBezTo>
                  <a:cubicBezTo>
                    <a:pt x="9" y="10"/>
                    <a:pt x="18" y="10"/>
                    <a:pt x="27" y="9"/>
                  </a:cubicBezTo>
                  <a:lnTo>
                    <a:pt x="29" y="0"/>
                  </a:lnTo>
                  <a:lnTo>
                    <a:pt x="1"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1390;p29">
              <a:extLst>
                <a:ext uri="{FF2B5EF4-FFF2-40B4-BE49-F238E27FC236}">
                  <a16:creationId xmlns:a16="http://schemas.microsoft.com/office/drawing/2014/main" id="{48DE9FE7-DA60-7ADD-548C-BD37FE1BA604}"/>
                </a:ext>
              </a:extLst>
            </p:cNvPr>
            <p:cNvSpPr/>
            <p:nvPr/>
          </p:nvSpPr>
          <p:spPr>
            <a:xfrm>
              <a:off x="2464205" y="-836495"/>
              <a:ext cx="11160" cy="12600"/>
            </a:xfrm>
            <a:custGeom>
              <a:avLst/>
              <a:gdLst/>
              <a:ahLst/>
              <a:cxnLst/>
              <a:rect l="l" t="t" r="r" b="b"/>
              <a:pathLst>
                <a:path w="31" h="35" extrusionOk="0">
                  <a:moveTo>
                    <a:pt x="28" y="32"/>
                  </a:moveTo>
                  <a:cubicBezTo>
                    <a:pt x="29" y="24"/>
                    <a:pt x="30" y="16"/>
                    <a:pt x="30" y="8"/>
                  </a:cubicBezTo>
                  <a:cubicBezTo>
                    <a:pt x="30" y="0"/>
                    <a:pt x="30" y="8"/>
                    <a:pt x="30" y="8"/>
                  </a:cubicBezTo>
                  <a:cubicBezTo>
                    <a:pt x="23" y="8"/>
                    <a:pt x="15" y="8"/>
                    <a:pt x="7" y="8"/>
                  </a:cubicBezTo>
                  <a:cubicBezTo>
                    <a:pt x="4" y="16"/>
                    <a:pt x="2" y="25"/>
                    <a:pt x="0" y="34"/>
                  </a:cubicBezTo>
                  <a:lnTo>
                    <a:pt x="28" y="3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1391;p29">
              <a:extLst>
                <a:ext uri="{FF2B5EF4-FFF2-40B4-BE49-F238E27FC236}">
                  <a16:creationId xmlns:a16="http://schemas.microsoft.com/office/drawing/2014/main" id="{6DEF0D57-EED0-310E-C51E-5CF2C4E60B68}"/>
                </a:ext>
              </a:extLst>
            </p:cNvPr>
            <p:cNvSpPr/>
            <p:nvPr/>
          </p:nvSpPr>
          <p:spPr>
            <a:xfrm>
              <a:off x="2482565" y="-822455"/>
              <a:ext cx="12600" cy="31320"/>
            </a:xfrm>
            <a:custGeom>
              <a:avLst/>
              <a:gdLst/>
              <a:ahLst/>
              <a:cxnLst/>
              <a:rect l="l" t="t" r="r" b="b"/>
              <a:pathLst>
                <a:path w="35" h="87" extrusionOk="0">
                  <a:moveTo>
                    <a:pt x="7" y="0"/>
                  </a:moveTo>
                  <a:cubicBezTo>
                    <a:pt x="7" y="5"/>
                    <a:pt x="5" y="9"/>
                    <a:pt x="4" y="13"/>
                  </a:cubicBezTo>
                  <a:cubicBezTo>
                    <a:pt x="2" y="25"/>
                    <a:pt x="0" y="38"/>
                    <a:pt x="0" y="51"/>
                  </a:cubicBezTo>
                  <a:cubicBezTo>
                    <a:pt x="0" y="59"/>
                    <a:pt x="1" y="67"/>
                    <a:pt x="2" y="75"/>
                  </a:cubicBezTo>
                  <a:cubicBezTo>
                    <a:pt x="3" y="86"/>
                    <a:pt x="18" y="82"/>
                    <a:pt x="19" y="73"/>
                  </a:cubicBezTo>
                  <a:cubicBezTo>
                    <a:pt x="23" y="50"/>
                    <a:pt x="27" y="28"/>
                    <a:pt x="33" y="5"/>
                  </a:cubicBezTo>
                  <a:lnTo>
                    <a:pt x="34" y="0"/>
                  </a:lnTo>
                  <a:lnTo>
                    <a:pt x="7"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1392;p29">
              <a:extLst>
                <a:ext uri="{FF2B5EF4-FFF2-40B4-BE49-F238E27FC236}">
                  <a16:creationId xmlns:a16="http://schemas.microsoft.com/office/drawing/2014/main" id="{436EC8ED-58BF-6372-DD7B-75990FAB9442}"/>
                </a:ext>
              </a:extLst>
            </p:cNvPr>
            <p:cNvSpPr/>
            <p:nvPr/>
          </p:nvSpPr>
          <p:spPr>
            <a:xfrm>
              <a:off x="2485085" y="-825695"/>
              <a:ext cx="10440" cy="3600"/>
            </a:xfrm>
            <a:custGeom>
              <a:avLst/>
              <a:gdLst/>
              <a:ahLst/>
              <a:cxnLst/>
              <a:rect l="l" t="t" r="r" b="b"/>
              <a:pathLst>
                <a:path w="29" h="10" extrusionOk="0">
                  <a:moveTo>
                    <a:pt x="1" y="1"/>
                  </a:moveTo>
                  <a:lnTo>
                    <a:pt x="0" y="9"/>
                  </a:lnTo>
                  <a:lnTo>
                    <a:pt x="27" y="9"/>
                  </a:lnTo>
                  <a:cubicBezTo>
                    <a:pt x="28" y="6"/>
                    <a:pt x="28" y="3"/>
                    <a:pt x="28" y="0"/>
                  </a:cubicBezTo>
                  <a:lnTo>
                    <a:pt x="19" y="0"/>
                  </a:lnTo>
                  <a:lnTo>
                    <a:pt x="1"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 name="Google Shape;1393;p29">
              <a:extLst>
                <a:ext uri="{FF2B5EF4-FFF2-40B4-BE49-F238E27FC236}">
                  <a16:creationId xmlns:a16="http://schemas.microsoft.com/office/drawing/2014/main" id="{1F64FC4A-05E8-A48F-97A5-FD76B0D7278D}"/>
                </a:ext>
              </a:extLst>
            </p:cNvPr>
            <p:cNvSpPr/>
            <p:nvPr/>
          </p:nvSpPr>
          <p:spPr>
            <a:xfrm>
              <a:off x="2488325" y="-834335"/>
              <a:ext cx="5760" cy="1800"/>
            </a:xfrm>
            <a:custGeom>
              <a:avLst/>
              <a:gdLst/>
              <a:ahLst/>
              <a:cxnLst/>
              <a:rect l="l" t="t" r="r" b="b"/>
              <a:pathLst>
                <a:path w="16" h="5" extrusionOk="0">
                  <a:moveTo>
                    <a:pt x="15" y="4"/>
                  </a:moveTo>
                  <a:cubicBezTo>
                    <a:pt x="14" y="3"/>
                    <a:pt x="13" y="2"/>
                    <a:pt x="12" y="2"/>
                  </a:cubicBezTo>
                  <a:cubicBezTo>
                    <a:pt x="11" y="1"/>
                    <a:pt x="10" y="0"/>
                    <a:pt x="8" y="0"/>
                  </a:cubicBezTo>
                  <a:cubicBezTo>
                    <a:pt x="6" y="0"/>
                    <a:pt x="4" y="1"/>
                    <a:pt x="2" y="2"/>
                  </a:cubicBezTo>
                  <a:cubicBezTo>
                    <a:pt x="1" y="2"/>
                    <a:pt x="1" y="3"/>
                    <a:pt x="0" y="4"/>
                  </a:cubicBezTo>
                  <a:lnTo>
                    <a:pt x="15"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 name="Google Shape;1394;p29">
              <a:extLst>
                <a:ext uri="{FF2B5EF4-FFF2-40B4-BE49-F238E27FC236}">
                  <a16:creationId xmlns:a16="http://schemas.microsoft.com/office/drawing/2014/main" id="{CCCE738E-71E4-026D-1F07-FC2322D0D5AC}"/>
                </a:ext>
              </a:extLst>
            </p:cNvPr>
            <p:cNvSpPr/>
            <p:nvPr/>
          </p:nvSpPr>
          <p:spPr>
            <a:xfrm>
              <a:off x="2485445" y="-833255"/>
              <a:ext cx="10440" cy="8280"/>
            </a:xfrm>
            <a:custGeom>
              <a:avLst/>
              <a:gdLst/>
              <a:ahLst/>
              <a:cxnLst/>
              <a:rect l="l" t="t" r="r" b="b"/>
              <a:pathLst>
                <a:path w="29" h="23" extrusionOk="0">
                  <a:moveTo>
                    <a:pt x="0" y="22"/>
                  </a:moveTo>
                  <a:lnTo>
                    <a:pt x="18" y="22"/>
                  </a:lnTo>
                  <a:lnTo>
                    <a:pt x="27" y="22"/>
                  </a:lnTo>
                  <a:cubicBezTo>
                    <a:pt x="28" y="20"/>
                    <a:pt x="28" y="18"/>
                    <a:pt x="28" y="16"/>
                  </a:cubicBezTo>
                  <a:cubicBezTo>
                    <a:pt x="28" y="12"/>
                    <a:pt x="27" y="7"/>
                    <a:pt x="24" y="3"/>
                  </a:cubicBezTo>
                  <a:cubicBezTo>
                    <a:pt x="23" y="2"/>
                    <a:pt x="23" y="1"/>
                    <a:pt x="22" y="0"/>
                  </a:cubicBezTo>
                  <a:lnTo>
                    <a:pt x="7" y="0"/>
                  </a:lnTo>
                  <a:cubicBezTo>
                    <a:pt x="6" y="1"/>
                    <a:pt x="6" y="2"/>
                    <a:pt x="5" y="4"/>
                  </a:cubicBezTo>
                  <a:cubicBezTo>
                    <a:pt x="5" y="5"/>
                    <a:pt x="4" y="5"/>
                    <a:pt x="3" y="6"/>
                  </a:cubicBezTo>
                  <a:cubicBezTo>
                    <a:pt x="3" y="11"/>
                    <a:pt x="2" y="16"/>
                    <a:pt x="0"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1395;p29">
              <a:extLst>
                <a:ext uri="{FF2B5EF4-FFF2-40B4-BE49-F238E27FC236}">
                  <a16:creationId xmlns:a16="http://schemas.microsoft.com/office/drawing/2014/main" id="{69C4B748-E4AA-F22B-8BD5-AC92406299A4}"/>
                </a:ext>
              </a:extLst>
            </p:cNvPr>
            <p:cNvSpPr/>
            <p:nvPr/>
          </p:nvSpPr>
          <p:spPr>
            <a:xfrm>
              <a:off x="2497325" y="-822095"/>
              <a:ext cx="10440" cy="32760"/>
            </a:xfrm>
            <a:custGeom>
              <a:avLst/>
              <a:gdLst/>
              <a:ahLst/>
              <a:cxnLst/>
              <a:rect l="l" t="t" r="r" b="b"/>
              <a:pathLst>
                <a:path w="29" h="91" extrusionOk="0">
                  <a:moveTo>
                    <a:pt x="1" y="35"/>
                  </a:moveTo>
                  <a:cubicBezTo>
                    <a:pt x="1" y="51"/>
                    <a:pt x="4" y="68"/>
                    <a:pt x="10" y="83"/>
                  </a:cubicBezTo>
                  <a:cubicBezTo>
                    <a:pt x="10" y="84"/>
                    <a:pt x="10" y="85"/>
                    <a:pt x="11" y="86"/>
                  </a:cubicBezTo>
                  <a:cubicBezTo>
                    <a:pt x="12" y="87"/>
                    <a:pt x="13" y="88"/>
                    <a:pt x="14" y="89"/>
                  </a:cubicBezTo>
                  <a:cubicBezTo>
                    <a:pt x="15" y="90"/>
                    <a:pt x="16" y="90"/>
                    <a:pt x="18" y="90"/>
                  </a:cubicBezTo>
                  <a:cubicBezTo>
                    <a:pt x="19" y="90"/>
                    <a:pt x="20" y="90"/>
                    <a:pt x="22" y="89"/>
                  </a:cubicBezTo>
                  <a:cubicBezTo>
                    <a:pt x="24" y="88"/>
                    <a:pt x="24" y="87"/>
                    <a:pt x="25" y="86"/>
                  </a:cubicBezTo>
                  <a:lnTo>
                    <a:pt x="25" y="85"/>
                  </a:lnTo>
                  <a:cubicBezTo>
                    <a:pt x="27" y="77"/>
                    <a:pt x="28" y="69"/>
                    <a:pt x="28" y="60"/>
                  </a:cubicBezTo>
                  <a:cubicBezTo>
                    <a:pt x="28" y="53"/>
                    <a:pt x="27" y="46"/>
                    <a:pt x="26" y="39"/>
                  </a:cubicBezTo>
                  <a:cubicBezTo>
                    <a:pt x="26" y="27"/>
                    <a:pt x="28" y="13"/>
                    <a:pt x="27" y="0"/>
                  </a:cubicBezTo>
                  <a:lnTo>
                    <a:pt x="1" y="0"/>
                  </a:lnTo>
                  <a:cubicBezTo>
                    <a:pt x="0" y="6"/>
                    <a:pt x="0" y="11"/>
                    <a:pt x="0" y="17"/>
                  </a:cubicBezTo>
                  <a:cubicBezTo>
                    <a:pt x="0" y="23"/>
                    <a:pt x="0" y="29"/>
                    <a:pt x="1" y="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1396;p29">
              <a:extLst>
                <a:ext uri="{FF2B5EF4-FFF2-40B4-BE49-F238E27FC236}">
                  <a16:creationId xmlns:a16="http://schemas.microsoft.com/office/drawing/2014/main" id="{2ED8C324-E14E-F054-1505-3711336F5180}"/>
                </a:ext>
              </a:extLst>
            </p:cNvPr>
            <p:cNvSpPr/>
            <p:nvPr/>
          </p:nvSpPr>
          <p:spPr>
            <a:xfrm>
              <a:off x="2497685" y="-826415"/>
              <a:ext cx="9720" cy="4680"/>
            </a:xfrm>
            <a:custGeom>
              <a:avLst/>
              <a:gdLst/>
              <a:ahLst/>
              <a:cxnLst/>
              <a:rect l="l" t="t" r="r" b="b"/>
              <a:pathLst>
                <a:path w="27" h="13" extrusionOk="0">
                  <a:moveTo>
                    <a:pt x="26" y="12"/>
                  </a:moveTo>
                  <a:cubicBezTo>
                    <a:pt x="26" y="8"/>
                    <a:pt x="26" y="4"/>
                    <a:pt x="25" y="0"/>
                  </a:cubicBezTo>
                  <a:cubicBezTo>
                    <a:pt x="17" y="0"/>
                    <a:pt x="9" y="1"/>
                    <a:pt x="1" y="2"/>
                  </a:cubicBezTo>
                  <a:cubicBezTo>
                    <a:pt x="1" y="5"/>
                    <a:pt x="0" y="8"/>
                    <a:pt x="0" y="11"/>
                  </a:cubicBezTo>
                  <a:lnTo>
                    <a:pt x="26" y="1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 name="Google Shape;1397;p29">
              <a:extLst>
                <a:ext uri="{FF2B5EF4-FFF2-40B4-BE49-F238E27FC236}">
                  <a16:creationId xmlns:a16="http://schemas.microsoft.com/office/drawing/2014/main" id="{A7C5BDA3-45C1-6750-C0C3-52FB8735DDA5}"/>
                </a:ext>
              </a:extLst>
            </p:cNvPr>
            <p:cNvSpPr/>
            <p:nvPr/>
          </p:nvSpPr>
          <p:spPr>
            <a:xfrm>
              <a:off x="2498045" y="-832535"/>
              <a:ext cx="9000" cy="7200"/>
            </a:xfrm>
            <a:custGeom>
              <a:avLst/>
              <a:gdLst/>
              <a:ahLst/>
              <a:cxnLst/>
              <a:rect l="l" t="t" r="r" b="b"/>
              <a:pathLst>
                <a:path w="25" h="20" extrusionOk="0">
                  <a:moveTo>
                    <a:pt x="21" y="9"/>
                  </a:moveTo>
                  <a:cubicBezTo>
                    <a:pt x="18" y="4"/>
                    <a:pt x="9" y="0"/>
                    <a:pt x="5" y="7"/>
                  </a:cubicBezTo>
                  <a:cubicBezTo>
                    <a:pt x="3" y="11"/>
                    <a:pt x="1" y="15"/>
                    <a:pt x="0" y="19"/>
                  </a:cubicBezTo>
                  <a:cubicBezTo>
                    <a:pt x="8" y="19"/>
                    <a:pt x="16" y="19"/>
                    <a:pt x="24" y="17"/>
                  </a:cubicBezTo>
                  <a:cubicBezTo>
                    <a:pt x="23" y="14"/>
                    <a:pt x="22" y="12"/>
                    <a:pt x="21"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 name="Google Shape;1398;p29">
              <a:extLst>
                <a:ext uri="{FF2B5EF4-FFF2-40B4-BE49-F238E27FC236}">
                  <a16:creationId xmlns:a16="http://schemas.microsoft.com/office/drawing/2014/main" id="{35939244-E8C4-331D-B77A-6DDA06124702}"/>
                </a:ext>
              </a:extLst>
            </p:cNvPr>
            <p:cNvSpPr/>
            <p:nvPr/>
          </p:nvSpPr>
          <p:spPr>
            <a:xfrm>
              <a:off x="2519285" y="-821015"/>
              <a:ext cx="8280" cy="40680"/>
            </a:xfrm>
            <a:custGeom>
              <a:avLst/>
              <a:gdLst/>
              <a:ahLst/>
              <a:cxnLst/>
              <a:rect l="l" t="t" r="r" b="b"/>
              <a:pathLst>
                <a:path w="23" h="113" extrusionOk="0">
                  <a:moveTo>
                    <a:pt x="5" y="107"/>
                  </a:moveTo>
                  <a:cubicBezTo>
                    <a:pt x="5" y="112"/>
                    <a:pt x="13" y="111"/>
                    <a:pt x="13" y="107"/>
                  </a:cubicBezTo>
                  <a:cubicBezTo>
                    <a:pt x="16" y="78"/>
                    <a:pt x="18" y="51"/>
                    <a:pt x="19" y="22"/>
                  </a:cubicBezTo>
                  <a:cubicBezTo>
                    <a:pt x="19" y="15"/>
                    <a:pt x="21" y="7"/>
                    <a:pt x="22" y="0"/>
                  </a:cubicBezTo>
                  <a:lnTo>
                    <a:pt x="1" y="0"/>
                  </a:lnTo>
                  <a:cubicBezTo>
                    <a:pt x="0" y="10"/>
                    <a:pt x="0" y="21"/>
                    <a:pt x="0" y="31"/>
                  </a:cubicBezTo>
                  <a:cubicBezTo>
                    <a:pt x="0" y="56"/>
                    <a:pt x="2" y="82"/>
                    <a:pt x="5" y="10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1399;p29">
              <a:extLst>
                <a:ext uri="{FF2B5EF4-FFF2-40B4-BE49-F238E27FC236}">
                  <a16:creationId xmlns:a16="http://schemas.microsoft.com/office/drawing/2014/main" id="{1085A0C1-E4AD-C0A5-AC15-54EB0C4E8258}"/>
                </a:ext>
              </a:extLst>
            </p:cNvPr>
            <p:cNvSpPr/>
            <p:nvPr/>
          </p:nvSpPr>
          <p:spPr>
            <a:xfrm>
              <a:off x="2519645" y="-828215"/>
              <a:ext cx="8280" cy="7200"/>
            </a:xfrm>
            <a:custGeom>
              <a:avLst/>
              <a:gdLst/>
              <a:ahLst/>
              <a:cxnLst/>
              <a:rect l="l" t="t" r="r" b="b"/>
              <a:pathLst>
                <a:path w="23" h="20" extrusionOk="0">
                  <a:moveTo>
                    <a:pt x="20" y="19"/>
                  </a:moveTo>
                  <a:cubicBezTo>
                    <a:pt x="21" y="13"/>
                    <a:pt x="22" y="6"/>
                    <a:pt x="22" y="0"/>
                  </a:cubicBezTo>
                  <a:cubicBezTo>
                    <a:pt x="15" y="0"/>
                    <a:pt x="8" y="0"/>
                    <a:pt x="2" y="1"/>
                  </a:cubicBezTo>
                  <a:cubicBezTo>
                    <a:pt x="1" y="6"/>
                    <a:pt x="0" y="12"/>
                    <a:pt x="0" y="18"/>
                  </a:cubicBezTo>
                  <a:lnTo>
                    <a:pt x="20" y="1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1400;p29">
              <a:extLst>
                <a:ext uri="{FF2B5EF4-FFF2-40B4-BE49-F238E27FC236}">
                  <a16:creationId xmlns:a16="http://schemas.microsoft.com/office/drawing/2014/main" id="{8938F4CA-4610-91A1-5E27-7E832FD07423}"/>
                </a:ext>
              </a:extLst>
            </p:cNvPr>
            <p:cNvSpPr/>
            <p:nvPr/>
          </p:nvSpPr>
          <p:spPr>
            <a:xfrm>
              <a:off x="2520365" y="-835055"/>
              <a:ext cx="7560" cy="7560"/>
            </a:xfrm>
            <a:custGeom>
              <a:avLst/>
              <a:gdLst/>
              <a:ahLst/>
              <a:cxnLst/>
              <a:rect l="l" t="t" r="r" b="b"/>
              <a:pathLst>
                <a:path w="21" h="21" extrusionOk="0">
                  <a:moveTo>
                    <a:pt x="19" y="11"/>
                  </a:moveTo>
                  <a:cubicBezTo>
                    <a:pt x="18" y="2"/>
                    <a:pt x="4" y="0"/>
                    <a:pt x="2" y="9"/>
                  </a:cubicBezTo>
                  <a:cubicBezTo>
                    <a:pt x="2" y="13"/>
                    <a:pt x="0" y="16"/>
                    <a:pt x="0" y="20"/>
                  </a:cubicBezTo>
                  <a:cubicBezTo>
                    <a:pt x="6" y="20"/>
                    <a:pt x="13" y="20"/>
                    <a:pt x="19" y="19"/>
                  </a:cubicBezTo>
                  <a:cubicBezTo>
                    <a:pt x="20" y="18"/>
                    <a:pt x="20" y="16"/>
                    <a:pt x="20" y="15"/>
                  </a:cubicBezTo>
                  <a:cubicBezTo>
                    <a:pt x="20" y="14"/>
                    <a:pt x="20" y="12"/>
                    <a:pt x="19"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1401;p29">
              <a:extLst>
                <a:ext uri="{FF2B5EF4-FFF2-40B4-BE49-F238E27FC236}">
                  <a16:creationId xmlns:a16="http://schemas.microsoft.com/office/drawing/2014/main" id="{EA865300-5CA6-327B-65D5-F6379F6A86D0}"/>
                </a:ext>
              </a:extLst>
            </p:cNvPr>
            <p:cNvSpPr/>
            <p:nvPr/>
          </p:nvSpPr>
          <p:spPr>
            <a:xfrm>
              <a:off x="2543405" y="-820655"/>
              <a:ext cx="9000" cy="27360"/>
            </a:xfrm>
            <a:custGeom>
              <a:avLst/>
              <a:gdLst/>
              <a:ahLst/>
              <a:cxnLst/>
              <a:rect l="l" t="t" r="r" b="b"/>
              <a:pathLst>
                <a:path w="25" h="76" extrusionOk="0">
                  <a:moveTo>
                    <a:pt x="0" y="17"/>
                  </a:moveTo>
                  <a:cubicBezTo>
                    <a:pt x="0" y="35"/>
                    <a:pt x="0" y="52"/>
                    <a:pt x="0" y="70"/>
                  </a:cubicBezTo>
                  <a:cubicBezTo>
                    <a:pt x="0" y="70"/>
                    <a:pt x="0" y="71"/>
                    <a:pt x="1" y="72"/>
                  </a:cubicBezTo>
                  <a:cubicBezTo>
                    <a:pt x="1" y="73"/>
                    <a:pt x="2" y="73"/>
                    <a:pt x="3" y="74"/>
                  </a:cubicBezTo>
                  <a:cubicBezTo>
                    <a:pt x="4" y="75"/>
                    <a:pt x="5" y="75"/>
                    <a:pt x="6" y="75"/>
                  </a:cubicBezTo>
                  <a:cubicBezTo>
                    <a:pt x="7" y="75"/>
                    <a:pt x="9" y="75"/>
                    <a:pt x="10" y="74"/>
                  </a:cubicBezTo>
                  <a:cubicBezTo>
                    <a:pt x="11" y="73"/>
                    <a:pt x="12" y="73"/>
                    <a:pt x="12" y="72"/>
                  </a:cubicBezTo>
                  <a:cubicBezTo>
                    <a:pt x="12" y="71"/>
                    <a:pt x="13" y="70"/>
                    <a:pt x="13" y="70"/>
                  </a:cubicBezTo>
                  <a:cubicBezTo>
                    <a:pt x="15" y="52"/>
                    <a:pt x="20" y="36"/>
                    <a:pt x="21" y="18"/>
                  </a:cubicBezTo>
                  <a:cubicBezTo>
                    <a:pt x="21" y="12"/>
                    <a:pt x="23" y="7"/>
                    <a:pt x="24" y="1"/>
                  </a:cubicBezTo>
                  <a:lnTo>
                    <a:pt x="1" y="0"/>
                  </a:lnTo>
                  <a:cubicBezTo>
                    <a:pt x="0" y="5"/>
                    <a:pt x="0" y="9"/>
                    <a:pt x="0" y="14"/>
                  </a:cubicBezTo>
                  <a:cubicBezTo>
                    <a:pt x="0" y="15"/>
                    <a:pt x="0" y="16"/>
                    <a:pt x="0"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1402;p29">
              <a:extLst>
                <a:ext uri="{FF2B5EF4-FFF2-40B4-BE49-F238E27FC236}">
                  <a16:creationId xmlns:a16="http://schemas.microsoft.com/office/drawing/2014/main" id="{CA521734-5839-ECA6-0CDE-2D33A78A9314}"/>
                </a:ext>
              </a:extLst>
            </p:cNvPr>
            <p:cNvSpPr/>
            <p:nvPr/>
          </p:nvSpPr>
          <p:spPr>
            <a:xfrm>
              <a:off x="2543765" y="-827135"/>
              <a:ext cx="9000" cy="7200"/>
            </a:xfrm>
            <a:custGeom>
              <a:avLst/>
              <a:gdLst/>
              <a:ahLst/>
              <a:cxnLst/>
              <a:rect l="l" t="t" r="r" b="b"/>
              <a:pathLst>
                <a:path w="25" h="20" extrusionOk="0">
                  <a:moveTo>
                    <a:pt x="19" y="2"/>
                  </a:moveTo>
                  <a:cubicBezTo>
                    <a:pt x="18" y="1"/>
                    <a:pt x="18" y="1"/>
                    <a:pt x="17" y="1"/>
                  </a:cubicBezTo>
                  <a:cubicBezTo>
                    <a:pt x="16" y="0"/>
                    <a:pt x="15" y="0"/>
                    <a:pt x="14" y="0"/>
                  </a:cubicBezTo>
                  <a:cubicBezTo>
                    <a:pt x="12" y="0"/>
                    <a:pt x="11" y="0"/>
                    <a:pt x="10" y="0"/>
                  </a:cubicBezTo>
                  <a:cubicBezTo>
                    <a:pt x="7" y="2"/>
                    <a:pt x="5" y="5"/>
                    <a:pt x="3" y="8"/>
                  </a:cubicBezTo>
                  <a:cubicBezTo>
                    <a:pt x="1" y="11"/>
                    <a:pt x="0" y="15"/>
                    <a:pt x="0" y="18"/>
                  </a:cubicBezTo>
                  <a:lnTo>
                    <a:pt x="23" y="19"/>
                  </a:lnTo>
                  <a:cubicBezTo>
                    <a:pt x="23" y="18"/>
                    <a:pt x="24" y="16"/>
                    <a:pt x="24" y="15"/>
                  </a:cubicBezTo>
                  <a:cubicBezTo>
                    <a:pt x="24" y="11"/>
                    <a:pt x="23" y="8"/>
                    <a:pt x="21" y="5"/>
                  </a:cubicBezTo>
                  <a:cubicBezTo>
                    <a:pt x="20" y="4"/>
                    <a:pt x="20" y="3"/>
                    <a:pt x="19"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1403;p29">
              <a:extLst>
                <a:ext uri="{FF2B5EF4-FFF2-40B4-BE49-F238E27FC236}">
                  <a16:creationId xmlns:a16="http://schemas.microsoft.com/office/drawing/2014/main" id="{C05C9939-5D34-3247-4502-767AF71BDC4E}"/>
                </a:ext>
              </a:extLst>
            </p:cNvPr>
            <p:cNvSpPr/>
            <p:nvPr/>
          </p:nvSpPr>
          <p:spPr>
            <a:xfrm>
              <a:off x="2568245" y="-819575"/>
              <a:ext cx="12240" cy="48600"/>
            </a:xfrm>
            <a:custGeom>
              <a:avLst/>
              <a:gdLst/>
              <a:ahLst/>
              <a:cxnLst/>
              <a:rect l="l" t="t" r="r" b="b"/>
              <a:pathLst>
                <a:path w="34" h="135" extrusionOk="0">
                  <a:moveTo>
                    <a:pt x="2" y="50"/>
                  </a:moveTo>
                  <a:cubicBezTo>
                    <a:pt x="2" y="68"/>
                    <a:pt x="7" y="83"/>
                    <a:pt x="7" y="100"/>
                  </a:cubicBezTo>
                  <a:cubicBezTo>
                    <a:pt x="7" y="101"/>
                    <a:pt x="7" y="103"/>
                    <a:pt x="7" y="104"/>
                  </a:cubicBezTo>
                  <a:cubicBezTo>
                    <a:pt x="7" y="110"/>
                    <a:pt x="9" y="117"/>
                    <a:pt x="12" y="122"/>
                  </a:cubicBezTo>
                  <a:cubicBezTo>
                    <a:pt x="13" y="124"/>
                    <a:pt x="14" y="126"/>
                    <a:pt x="16" y="128"/>
                  </a:cubicBezTo>
                  <a:cubicBezTo>
                    <a:pt x="21" y="134"/>
                    <a:pt x="33" y="128"/>
                    <a:pt x="28" y="119"/>
                  </a:cubicBezTo>
                  <a:cubicBezTo>
                    <a:pt x="23" y="110"/>
                    <a:pt x="28" y="93"/>
                    <a:pt x="28" y="84"/>
                  </a:cubicBezTo>
                  <a:cubicBezTo>
                    <a:pt x="27" y="76"/>
                    <a:pt x="26" y="66"/>
                    <a:pt x="26" y="57"/>
                  </a:cubicBezTo>
                  <a:cubicBezTo>
                    <a:pt x="26" y="56"/>
                    <a:pt x="26" y="54"/>
                    <a:pt x="26" y="52"/>
                  </a:cubicBezTo>
                  <a:cubicBezTo>
                    <a:pt x="26" y="43"/>
                    <a:pt x="25" y="35"/>
                    <a:pt x="25" y="26"/>
                  </a:cubicBezTo>
                  <a:cubicBezTo>
                    <a:pt x="25" y="17"/>
                    <a:pt x="26" y="8"/>
                    <a:pt x="26" y="0"/>
                  </a:cubicBezTo>
                  <a:lnTo>
                    <a:pt x="0" y="0"/>
                  </a:lnTo>
                  <a:cubicBezTo>
                    <a:pt x="0" y="3"/>
                    <a:pt x="0" y="6"/>
                    <a:pt x="0" y="10"/>
                  </a:cubicBezTo>
                  <a:cubicBezTo>
                    <a:pt x="0" y="23"/>
                    <a:pt x="0" y="37"/>
                    <a:pt x="2" y="5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1404;p29">
              <a:extLst>
                <a:ext uri="{FF2B5EF4-FFF2-40B4-BE49-F238E27FC236}">
                  <a16:creationId xmlns:a16="http://schemas.microsoft.com/office/drawing/2014/main" id="{6815ED4E-24B0-0606-A7A6-FE3CAC2A174C}"/>
                </a:ext>
              </a:extLst>
            </p:cNvPr>
            <p:cNvSpPr/>
            <p:nvPr/>
          </p:nvSpPr>
          <p:spPr>
            <a:xfrm>
              <a:off x="2568245" y="-828215"/>
              <a:ext cx="11160" cy="9000"/>
            </a:xfrm>
            <a:custGeom>
              <a:avLst/>
              <a:gdLst/>
              <a:ahLst/>
              <a:cxnLst/>
              <a:rect l="l" t="t" r="r" b="b"/>
              <a:pathLst>
                <a:path w="31" h="25" extrusionOk="0">
                  <a:moveTo>
                    <a:pt x="26" y="24"/>
                  </a:moveTo>
                  <a:cubicBezTo>
                    <a:pt x="26" y="19"/>
                    <a:pt x="28" y="15"/>
                    <a:pt x="29" y="11"/>
                  </a:cubicBezTo>
                  <a:cubicBezTo>
                    <a:pt x="30" y="9"/>
                    <a:pt x="30" y="6"/>
                    <a:pt x="30" y="5"/>
                  </a:cubicBezTo>
                  <a:cubicBezTo>
                    <a:pt x="30" y="3"/>
                    <a:pt x="30" y="2"/>
                    <a:pt x="29" y="0"/>
                  </a:cubicBezTo>
                  <a:lnTo>
                    <a:pt x="8" y="0"/>
                  </a:lnTo>
                  <a:cubicBezTo>
                    <a:pt x="7" y="1"/>
                    <a:pt x="6" y="3"/>
                    <a:pt x="5" y="4"/>
                  </a:cubicBezTo>
                  <a:cubicBezTo>
                    <a:pt x="2" y="10"/>
                    <a:pt x="0" y="17"/>
                    <a:pt x="0" y="23"/>
                  </a:cubicBezTo>
                  <a:lnTo>
                    <a:pt x="26" y="2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1405;p29">
              <a:extLst>
                <a:ext uri="{FF2B5EF4-FFF2-40B4-BE49-F238E27FC236}">
                  <a16:creationId xmlns:a16="http://schemas.microsoft.com/office/drawing/2014/main" id="{E6532441-EA65-DA40-FA78-8FB05275752B}"/>
                </a:ext>
              </a:extLst>
            </p:cNvPr>
            <p:cNvSpPr/>
            <p:nvPr/>
          </p:nvSpPr>
          <p:spPr>
            <a:xfrm>
              <a:off x="2571125" y="-831455"/>
              <a:ext cx="7920" cy="3600"/>
            </a:xfrm>
            <a:custGeom>
              <a:avLst/>
              <a:gdLst/>
              <a:ahLst/>
              <a:cxnLst/>
              <a:rect l="l" t="t" r="r" b="b"/>
              <a:pathLst>
                <a:path w="22" h="10" extrusionOk="0">
                  <a:moveTo>
                    <a:pt x="21" y="5"/>
                  </a:moveTo>
                  <a:cubicBezTo>
                    <a:pt x="20" y="4"/>
                    <a:pt x="20" y="4"/>
                    <a:pt x="20" y="4"/>
                  </a:cubicBezTo>
                  <a:cubicBezTo>
                    <a:pt x="19" y="2"/>
                    <a:pt x="18" y="2"/>
                    <a:pt x="17" y="1"/>
                  </a:cubicBezTo>
                  <a:cubicBezTo>
                    <a:pt x="16" y="0"/>
                    <a:pt x="15" y="0"/>
                    <a:pt x="14" y="0"/>
                  </a:cubicBezTo>
                  <a:cubicBezTo>
                    <a:pt x="13" y="0"/>
                    <a:pt x="12" y="0"/>
                    <a:pt x="12" y="0"/>
                  </a:cubicBezTo>
                  <a:cubicBezTo>
                    <a:pt x="10" y="1"/>
                    <a:pt x="9" y="1"/>
                    <a:pt x="8" y="2"/>
                  </a:cubicBezTo>
                  <a:cubicBezTo>
                    <a:pt x="5" y="4"/>
                    <a:pt x="2" y="6"/>
                    <a:pt x="0" y="9"/>
                  </a:cubicBezTo>
                  <a:lnTo>
                    <a:pt x="21" y="9"/>
                  </a:lnTo>
                  <a:lnTo>
                    <a:pt x="21"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1406;p29">
              <a:extLst>
                <a:ext uri="{FF2B5EF4-FFF2-40B4-BE49-F238E27FC236}">
                  <a16:creationId xmlns:a16="http://schemas.microsoft.com/office/drawing/2014/main" id="{C8D704D3-70A4-189E-3EB3-364FB18A177B}"/>
                </a:ext>
              </a:extLst>
            </p:cNvPr>
            <p:cNvSpPr/>
            <p:nvPr/>
          </p:nvSpPr>
          <p:spPr>
            <a:xfrm>
              <a:off x="2590205" y="-818855"/>
              <a:ext cx="9360" cy="38880"/>
            </a:xfrm>
            <a:custGeom>
              <a:avLst/>
              <a:gdLst/>
              <a:ahLst/>
              <a:cxnLst/>
              <a:rect l="l" t="t" r="r" b="b"/>
              <a:pathLst>
                <a:path w="26" h="108" extrusionOk="0">
                  <a:moveTo>
                    <a:pt x="1" y="28"/>
                  </a:moveTo>
                  <a:cubicBezTo>
                    <a:pt x="2" y="52"/>
                    <a:pt x="3" y="75"/>
                    <a:pt x="5" y="98"/>
                  </a:cubicBezTo>
                  <a:cubicBezTo>
                    <a:pt x="5" y="107"/>
                    <a:pt x="19" y="106"/>
                    <a:pt x="20" y="98"/>
                  </a:cubicBezTo>
                  <a:cubicBezTo>
                    <a:pt x="23" y="75"/>
                    <a:pt x="25" y="52"/>
                    <a:pt x="25" y="29"/>
                  </a:cubicBezTo>
                  <a:lnTo>
                    <a:pt x="25" y="28"/>
                  </a:lnTo>
                  <a:cubicBezTo>
                    <a:pt x="25" y="19"/>
                    <a:pt x="25" y="8"/>
                    <a:pt x="25" y="0"/>
                  </a:cubicBezTo>
                  <a:lnTo>
                    <a:pt x="0" y="0"/>
                  </a:lnTo>
                  <a:cubicBezTo>
                    <a:pt x="0" y="3"/>
                    <a:pt x="0" y="6"/>
                    <a:pt x="0" y="10"/>
                  </a:cubicBezTo>
                  <a:cubicBezTo>
                    <a:pt x="0" y="16"/>
                    <a:pt x="0" y="22"/>
                    <a:pt x="1"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1407;p29">
              <a:extLst>
                <a:ext uri="{FF2B5EF4-FFF2-40B4-BE49-F238E27FC236}">
                  <a16:creationId xmlns:a16="http://schemas.microsoft.com/office/drawing/2014/main" id="{3DF18461-214F-B269-C137-03F40FD11BC7}"/>
                </a:ext>
              </a:extLst>
            </p:cNvPr>
            <p:cNvSpPr/>
            <p:nvPr/>
          </p:nvSpPr>
          <p:spPr>
            <a:xfrm>
              <a:off x="2590205" y="-826415"/>
              <a:ext cx="9000" cy="7200"/>
            </a:xfrm>
            <a:custGeom>
              <a:avLst/>
              <a:gdLst/>
              <a:ahLst/>
              <a:cxnLst/>
              <a:rect l="l" t="t" r="r" b="b"/>
              <a:pathLst>
                <a:path w="25" h="20" extrusionOk="0">
                  <a:moveTo>
                    <a:pt x="8" y="2"/>
                  </a:moveTo>
                  <a:cubicBezTo>
                    <a:pt x="6" y="4"/>
                    <a:pt x="5" y="6"/>
                    <a:pt x="3" y="8"/>
                  </a:cubicBezTo>
                  <a:cubicBezTo>
                    <a:pt x="1" y="12"/>
                    <a:pt x="0" y="15"/>
                    <a:pt x="0" y="19"/>
                  </a:cubicBezTo>
                  <a:lnTo>
                    <a:pt x="24" y="19"/>
                  </a:lnTo>
                  <a:cubicBezTo>
                    <a:pt x="24" y="15"/>
                    <a:pt x="24" y="10"/>
                    <a:pt x="22" y="5"/>
                  </a:cubicBezTo>
                  <a:cubicBezTo>
                    <a:pt x="21" y="3"/>
                    <a:pt x="21" y="2"/>
                    <a:pt x="19" y="1"/>
                  </a:cubicBezTo>
                  <a:cubicBezTo>
                    <a:pt x="17" y="0"/>
                    <a:pt x="16" y="0"/>
                    <a:pt x="14" y="0"/>
                  </a:cubicBezTo>
                  <a:cubicBezTo>
                    <a:pt x="12" y="0"/>
                    <a:pt x="11" y="0"/>
                    <a:pt x="9" y="1"/>
                  </a:cubicBezTo>
                  <a:cubicBezTo>
                    <a:pt x="8" y="1"/>
                    <a:pt x="8" y="2"/>
                    <a:pt x="8"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 name="Google Shape;1408;p29">
              <a:extLst>
                <a:ext uri="{FF2B5EF4-FFF2-40B4-BE49-F238E27FC236}">
                  <a16:creationId xmlns:a16="http://schemas.microsoft.com/office/drawing/2014/main" id="{43BC63D3-0025-BE13-509F-2B6A8BFA1778}"/>
                </a:ext>
              </a:extLst>
            </p:cNvPr>
            <p:cNvSpPr/>
            <p:nvPr/>
          </p:nvSpPr>
          <p:spPr>
            <a:xfrm>
              <a:off x="2609645" y="-818855"/>
              <a:ext cx="10440" cy="42840"/>
            </a:xfrm>
            <a:custGeom>
              <a:avLst/>
              <a:gdLst/>
              <a:ahLst/>
              <a:cxnLst/>
              <a:rect l="l" t="t" r="r" b="b"/>
              <a:pathLst>
                <a:path w="29" h="119" extrusionOk="0">
                  <a:moveTo>
                    <a:pt x="3" y="20"/>
                  </a:moveTo>
                  <a:cubicBezTo>
                    <a:pt x="3" y="50"/>
                    <a:pt x="0" y="80"/>
                    <a:pt x="0" y="110"/>
                  </a:cubicBezTo>
                  <a:cubicBezTo>
                    <a:pt x="0" y="118"/>
                    <a:pt x="12" y="117"/>
                    <a:pt x="13" y="110"/>
                  </a:cubicBezTo>
                  <a:cubicBezTo>
                    <a:pt x="21" y="87"/>
                    <a:pt x="26" y="62"/>
                    <a:pt x="28" y="38"/>
                  </a:cubicBezTo>
                  <a:cubicBezTo>
                    <a:pt x="28" y="25"/>
                    <a:pt x="28" y="13"/>
                    <a:pt x="27" y="0"/>
                  </a:cubicBezTo>
                  <a:lnTo>
                    <a:pt x="2" y="0"/>
                  </a:lnTo>
                  <a:cubicBezTo>
                    <a:pt x="2" y="6"/>
                    <a:pt x="3" y="13"/>
                    <a:pt x="3"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 name="Google Shape;1409;p29">
              <a:extLst>
                <a:ext uri="{FF2B5EF4-FFF2-40B4-BE49-F238E27FC236}">
                  <a16:creationId xmlns:a16="http://schemas.microsoft.com/office/drawing/2014/main" id="{C395A3D1-4714-5536-445D-EDB606F512C8}"/>
                </a:ext>
              </a:extLst>
            </p:cNvPr>
            <p:cNvSpPr/>
            <p:nvPr/>
          </p:nvSpPr>
          <p:spPr>
            <a:xfrm>
              <a:off x="2610365" y="-827855"/>
              <a:ext cx="9360" cy="9360"/>
            </a:xfrm>
            <a:custGeom>
              <a:avLst/>
              <a:gdLst/>
              <a:ahLst/>
              <a:cxnLst/>
              <a:rect l="l" t="t" r="r" b="b"/>
              <a:pathLst>
                <a:path w="26" h="26" extrusionOk="0">
                  <a:moveTo>
                    <a:pt x="0" y="25"/>
                  </a:moveTo>
                  <a:lnTo>
                    <a:pt x="25" y="25"/>
                  </a:lnTo>
                  <a:cubicBezTo>
                    <a:pt x="25" y="18"/>
                    <a:pt x="25" y="11"/>
                    <a:pt x="24" y="5"/>
                  </a:cubicBezTo>
                  <a:cubicBezTo>
                    <a:pt x="24" y="4"/>
                    <a:pt x="23" y="3"/>
                    <a:pt x="23" y="3"/>
                  </a:cubicBezTo>
                  <a:cubicBezTo>
                    <a:pt x="22" y="2"/>
                    <a:pt x="21" y="1"/>
                    <a:pt x="20" y="0"/>
                  </a:cubicBezTo>
                  <a:lnTo>
                    <a:pt x="19" y="0"/>
                  </a:lnTo>
                  <a:lnTo>
                    <a:pt x="15" y="0"/>
                  </a:lnTo>
                  <a:cubicBezTo>
                    <a:pt x="2" y="2"/>
                    <a:pt x="0" y="13"/>
                    <a:pt x="0" y="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1410;p29">
              <a:extLst>
                <a:ext uri="{FF2B5EF4-FFF2-40B4-BE49-F238E27FC236}">
                  <a16:creationId xmlns:a16="http://schemas.microsoft.com/office/drawing/2014/main" id="{A5F1B486-41E1-FF03-A303-8389DDBCC013}"/>
                </a:ext>
              </a:extLst>
            </p:cNvPr>
            <p:cNvSpPr/>
            <p:nvPr/>
          </p:nvSpPr>
          <p:spPr>
            <a:xfrm>
              <a:off x="2615765" y="-828215"/>
              <a:ext cx="2160" cy="360"/>
            </a:xfrm>
            <a:custGeom>
              <a:avLst/>
              <a:gdLst/>
              <a:ahLst/>
              <a:cxnLst/>
              <a:rect l="l" t="t" r="r" b="b"/>
              <a:pathLst>
                <a:path w="6" h="1" extrusionOk="0">
                  <a:moveTo>
                    <a:pt x="2" y="0"/>
                  </a:moveTo>
                  <a:lnTo>
                    <a:pt x="0" y="0"/>
                  </a:lnTo>
                  <a:lnTo>
                    <a:pt x="5" y="0"/>
                  </a:lnTo>
                  <a:cubicBezTo>
                    <a:pt x="4" y="0"/>
                    <a:pt x="4" y="0"/>
                    <a:pt x="3" y="0"/>
                  </a:cubicBezTo>
                  <a:lnTo>
                    <a:pt x="2"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29">
              <a:extLst>
                <a:ext uri="{FF2B5EF4-FFF2-40B4-BE49-F238E27FC236}">
                  <a16:creationId xmlns:a16="http://schemas.microsoft.com/office/drawing/2014/main" id="{32366B02-B640-521F-4953-F72E9D12DD72}"/>
                </a:ext>
              </a:extLst>
            </p:cNvPr>
            <p:cNvSpPr/>
            <p:nvPr/>
          </p:nvSpPr>
          <p:spPr>
            <a:xfrm>
              <a:off x="2631605" y="-817775"/>
              <a:ext cx="8640" cy="30960"/>
            </a:xfrm>
            <a:custGeom>
              <a:avLst/>
              <a:gdLst/>
              <a:ahLst/>
              <a:cxnLst/>
              <a:rect l="l" t="t" r="r" b="b"/>
              <a:pathLst>
                <a:path w="24" h="86" extrusionOk="0">
                  <a:moveTo>
                    <a:pt x="2" y="15"/>
                  </a:moveTo>
                  <a:cubicBezTo>
                    <a:pt x="1" y="25"/>
                    <a:pt x="1" y="35"/>
                    <a:pt x="1" y="45"/>
                  </a:cubicBezTo>
                  <a:cubicBezTo>
                    <a:pt x="1" y="56"/>
                    <a:pt x="1" y="66"/>
                    <a:pt x="2" y="76"/>
                  </a:cubicBezTo>
                  <a:cubicBezTo>
                    <a:pt x="2" y="85"/>
                    <a:pt x="16" y="83"/>
                    <a:pt x="17" y="76"/>
                  </a:cubicBezTo>
                  <a:cubicBezTo>
                    <a:pt x="19" y="54"/>
                    <a:pt x="22" y="32"/>
                    <a:pt x="23" y="9"/>
                  </a:cubicBezTo>
                  <a:cubicBezTo>
                    <a:pt x="23" y="6"/>
                    <a:pt x="23" y="3"/>
                    <a:pt x="23" y="0"/>
                  </a:cubicBezTo>
                  <a:lnTo>
                    <a:pt x="0" y="0"/>
                  </a:lnTo>
                  <a:cubicBezTo>
                    <a:pt x="2" y="4"/>
                    <a:pt x="2" y="10"/>
                    <a:pt x="2"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29">
              <a:extLst>
                <a:ext uri="{FF2B5EF4-FFF2-40B4-BE49-F238E27FC236}">
                  <a16:creationId xmlns:a16="http://schemas.microsoft.com/office/drawing/2014/main" id="{91D6A335-76E1-EF9D-366B-E6ABC197C983}"/>
                </a:ext>
              </a:extLst>
            </p:cNvPr>
            <p:cNvSpPr/>
            <p:nvPr/>
          </p:nvSpPr>
          <p:spPr>
            <a:xfrm>
              <a:off x="2632325" y="-828215"/>
              <a:ext cx="9000" cy="10080"/>
            </a:xfrm>
            <a:custGeom>
              <a:avLst/>
              <a:gdLst/>
              <a:ahLst/>
              <a:cxnLst/>
              <a:rect l="l" t="t" r="r" b="b"/>
              <a:pathLst>
                <a:path w="25" h="28" extrusionOk="0">
                  <a:moveTo>
                    <a:pt x="0" y="27"/>
                  </a:moveTo>
                  <a:lnTo>
                    <a:pt x="23" y="27"/>
                  </a:lnTo>
                  <a:cubicBezTo>
                    <a:pt x="23" y="24"/>
                    <a:pt x="24" y="20"/>
                    <a:pt x="24" y="17"/>
                  </a:cubicBezTo>
                  <a:cubicBezTo>
                    <a:pt x="24" y="11"/>
                    <a:pt x="23" y="6"/>
                    <a:pt x="21" y="0"/>
                  </a:cubicBezTo>
                  <a:lnTo>
                    <a:pt x="4" y="0"/>
                  </a:lnTo>
                  <a:cubicBezTo>
                    <a:pt x="1" y="8"/>
                    <a:pt x="0" y="16"/>
                    <a:pt x="0" y="24"/>
                  </a:cubicBezTo>
                  <a:cubicBezTo>
                    <a:pt x="0" y="25"/>
                    <a:pt x="0" y="26"/>
                    <a:pt x="0"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29">
              <a:extLst>
                <a:ext uri="{FF2B5EF4-FFF2-40B4-BE49-F238E27FC236}">
                  <a16:creationId xmlns:a16="http://schemas.microsoft.com/office/drawing/2014/main" id="{2F03A1EE-3B5C-23A8-1C02-A8A35687FB52}"/>
                </a:ext>
              </a:extLst>
            </p:cNvPr>
            <p:cNvSpPr/>
            <p:nvPr/>
          </p:nvSpPr>
          <p:spPr>
            <a:xfrm>
              <a:off x="2633765" y="-831815"/>
              <a:ext cx="6480" cy="4320"/>
            </a:xfrm>
            <a:custGeom>
              <a:avLst/>
              <a:gdLst/>
              <a:ahLst/>
              <a:cxnLst/>
              <a:rect l="l" t="t" r="r" b="b"/>
              <a:pathLst>
                <a:path w="18" h="12" extrusionOk="0">
                  <a:moveTo>
                    <a:pt x="13" y="2"/>
                  </a:moveTo>
                  <a:cubicBezTo>
                    <a:pt x="13" y="1"/>
                    <a:pt x="12" y="2"/>
                    <a:pt x="11" y="1"/>
                  </a:cubicBezTo>
                  <a:cubicBezTo>
                    <a:pt x="10" y="0"/>
                    <a:pt x="10" y="0"/>
                    <a:pt x="9" y="0"/>
                  </a:cubicBezTo>
                  <a:cubicBezTo>
                    <a:pt x="8" y="0"/>
                    <a:pt x="7" y="0"/>
                    <a:pt x="6" y="1"/>
                  </a:cubicBezTo>
                  <a:cubicBezTo>
                    <a:pt x="5" y="1"/>
                    <a:pt x="5" y="1"/>
                    <a:pt x="5" y="2"/>
                  </a:cubicBezTo>
                  <a:cubicBezTo>
                    <a:pt x="4" y="3"/>
                    <a:pt x="3" y="4"/>
                    <a:pt x="2" y="5"/>
                  </a:cubicBezTo>
                  <a:cubicBezTo>
                    <a:pt x="1" y="7"/>
                    <a:pt x="0" y="9"/>
                    <a:pt x="0" y="11"/>
                  </a:cubicBezTo>
                  <a:lnTo>
                    <a:pt x="17" y="11"/>
                  </a:lnTo>
                  <a:cubicBezTo>
                    <a:pt x="17" y="9"/>
                    <a:pt x="16" y="6"/>
                    <a:pt x="14" y="4"/>
                  </a:cubicBezTo>
                  <a:cubicBezTo>
                    <a:pt x="13" y="3"/>
                    <a:pt x="13" y="2"/>
                    <a:pt x="13"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1414;p29">
              <a:extLst>
                <a:ext uri="{FF2B5EF4-FFF2-40B4-BE49-F238E27FC236}">
                  <a16:creationId xmlns:a16="http://schemas.microsoft.com/office/drawing/2014/main" id="{06F08C3B-547B-EE3D-5CF5-9DE834A2015E}"/>
                </a:ext>
              </a:extLst>
            </p:cNvPr>
            <p:cNvSpPr/>
            <p:nvPr/>
          </p:nvSpPr>
          <p:spPr>
            <a:xfrm>
              <a:off x="2657525" y="-817775"/>
              <a:ext cx="7200" cy="23760"/>
            </a:xfrm>
            <a:custGeom>
              <a:avLst/>
              <a:gdLst/>
              <a:ahLst/>
              <a:cxnLst/>
              <a:rect l="l" t="t" r="r" b="b"/>
              <a:pathLst>
                <a:path w="20" h="66" extrusionOk="0">
                  <a:moveTo>
                    <a:pt x="0" y="21"/>
                  </a:moveTo>
                  <a:cubicBezTo>
                    <a:pt x="0" y="32"/>
                    <a:pt x="1" y="43"/>
                    <a:pt x="2" y="54"/>
                  </a:cubicBezTo>
                  <a:cubicBezTo>
                    <a:pt x="3" y="65"/>
                    <a:pt x="16" y="65"/>
                    <a:pt x="17" y="55"/>
                  </a:cubicBezTo>
                  <a:cubicBezTo>
                    <a:pt x="17" y="42"/>
                    <a:pt x="19" y="28"/>
                    <a:pt x="19" y="14"/>
                  </a:cubicBezTo>
                  <a:cubicBezTo>
                    <a:pt x="19" y="9"/>
                    <a:pt x="19" y="5"/>
                    <a:pt x="19" y="0"/>
                  </a:cubicBezTo>
                  <a:lnTo>
                    <a:pt x="1" y="0"/>
                  </a:lnTo>
                  <a:cubicBezTo>
                    <a:pt x="0" y="4"/>
                    <a:pt x="0" y="9"/>
                    <a:pt x="0" y="13"/>
                  </a:cubicBezTo>
                  <a:cubicBezTo>
                    <a:pt x="0" y="16"/>
                    <a:pt x="0" y="18"/>
                    <a:pt x="0" y="2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1415;p29">
              <a:extLst>
                <a:ext uri="{FF2B5EF4-FFF2-40B4-BE49-F238E27FC236}">
                  <a16:creationId xmlns:a16="http://schemas.microsoft.com/office/drawing/2014/main" id="{85717BCD-6B4E-1C9C-2789-A0A19C767DF6}"/>
                </a:ext>
              </a:extLst>
            </p:cNvPr>
            <p:cNvSpPr/>
            <p:nvPr/>
          </p:nvSpPr>
          <p:spPr>
            <a:xfrm>
              <a:off x="2657525" y="-823895"/>
              <a:ext cx="7200" cy="6480"/>
            </a:xfrm>
            <a:custGeom>
              <a:avLst/>
              <a:gdLst/>
              <a:ahLst/>
              <a:cxnLst/>
              <a:rect l="l" t="t" r="r" b="b"/>
              <a:pathLst>
                <a:path w="20" h="18" extrusionOk="0">
                  <a:moveTo>
                    <a:pt x="6" y="3"/>
                  </a:moveTo>
                  <a:cubicBezTo>
                    <a:pt x="5" y="4"/>
                    <a:pt x="5" y="4"/>
                    <a:pt x="4" y="6"/>
                  </a:cubicBezTo>
                  <a:cubicBezTo>
                    <a:pt x="2" y="8"/>
                    <a:pt x="1" y="13"/>
                    <a:pt x="0" y="17"/>
                  </a:cubicBezTo>
                  <a:lnTo>
                    <a:pt x="19" y="17"/>
                  </a:lnTo>
                  <a:cubicBezTo>
                    <a:pt x="19" y="13"/>
                    <a:pt x="18" y="10"/>
                    <a:pt x="16" y="6"/>
                  </a:cubicBezTo>
                  <a:cubicBezTo>
                    <a:pt x="16" y="6"/>
                    <a:pt x="15" y="5"/>
                    <a:pt x="15" y="4"/>
                  </a:cubicBezTo>
                  <a:cubicBezTo>
                    <a:pt x="13" y="2"/>
                    <a:pt x="8" y="0"/>
                    <a:pt x="6"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1416;p29">
              <a:extLst>
                <a:ext uri="{FF2B5EF4-FFF2-40B4-BE49-F238E27FC236}">
                  <a16:creationId xmlns:a16="http://schemas.microsoft.com/office/drawing/2014/main" id="{55E85041-02BE-B6D8-FC43-170A050F2E21}"/>
                </a:ext>
              </a:extLst>
            </p:cNvPr>
            <p:cNvSpPr/>
            <p:nvPr/>
          </p:nvSpPr>
          <p:spPr>
            <a:xfrm>
              <a:off x="2675525" y="-817415"/>
              <a:ext cx="11880" cy="56880"/>
            </a:xfrm>
            <a:custGeom>
              <a:avLst/>
              <a:gdLst/>
              <a:ahLst/>
              <a:cxnLst/>
              <a:rect l="l" t="t" r="r" b="b"/>
              <a:pathLst>
                <a:path w="33" h="158" extrusionOk="0">
                  <a:moveTo>
                    <a:pt x="2" y="42"/>
                  </a:moveTo>
                  <a:cubicBezTo>
                    <a:pt x="1" y="56"/>
                    <a:pt x="0" y="71"/>
                    <a:pt x="0" y="85"/>
                  </a:cubicBezTo>
                  <a:cubicBezTo>
                    <a:pt x="0" y="104"/>
                    <a:pt x="1" y="122"/>
                    <a:pt x="4" y="140"/>
                  </a:cubicBezTo>
                  <a:cubicBezTo>
                    <a:pt x="2" y="151"/>
                    <a:pt x="24" y="157"/>
                    <a:pt x="26" y="142"/>
                  </a:cubicBezTo>
                  <a:cubicBezTo>
                    <a:pt x="28" y="109"/>
                    <a:pt x="22" y="72"/>
                    <a:pt x="29" y="39"/>
                  </a:cubicBezTo>
                  <a:cubicBezTo>
                    <a:pt x="31" y="34"/>
                    <a:pt x="31" y="13"/>
                    <a:pt x="32" y="0"/>
                  </a:cubicBezTo>
                  <a:lnTo>
                    <a:pt x="7" y="0"/>
                  </a:lnTo>
                  <a:cubicBezTo>
                    <a:pt x="6" y="14"/>
                    <a:pt x="5" y="28"/>
                    <a:pt x="2" y="4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1417;p29">
              <a:extLst>
                <a:ext uri="{FF2B5EF4-FFF2-40B4-BE49-F238E27FC236}">
                  <a16:creationId xmlns:a16="http://schemas.microsoft.com/office/drawing/2014/main" id="{F4F3534D-C18B-1548-B65C-8021C5761A06}"/>
                </a:ext>
              </a:extLst>
            </p:cNvPr>
            <p:cNvSpPr/>
            <p:nvPr/>
          </p:nvSpPr>
          <p:spPr>
            <a:xfrm>
              <a:off x="2678405" y="-827855"/>
              <a:ext cx="11520" cy="10440"/>
            </a:xfrm>
            <a:custGeom>
              <a:avLst/>
              <a:gdLst/>
              <a:ahLst/>
              <a:cxnLst/>
              <a:rect l="l" t="t" r="r" b="b"/>
              <a:pathLst>
                <a:path w="32" h="29" extrusionOk="0">
                  <a:moveTo>
                    <a:pt x="0" y="28"/>
                  </a:moveTo>
                  <a:lnTo>
                    <a:pt x="24" y="28"/>
                  </a:lnTo>
                  <a:lnTo>
                    <a:pt x="24" y="27"/>
                  </a:lnTo>
                  <a:cubicBezTo>
                    <a:pt x="24" y="23"/>
                    <a:pt x="25" y="19"/>
                    <a:pt x="26" y="16"/>
                  </a:cubicBezTo>
                  <a:cubicBezTo>
                    <a:pt x="28" y="15"/>
                    <a:pt x="29" y="13"/>
                    <a:pt x="30" y="12"/>
                  </a:cubicBezTo>
                  <a:cubicBezTo>
                    <a:pt x="31" y="10"/>
                    <a:pt x="31" y="9"/>
                    <a:pt x="31" y="7"/>
                  </a:cubicBezTo>
                  <a:cubicBezTo>
                    <a:pt x="31" y="5"/>
                    <a:pt x="31" y="3"/>
                    <a:pt x="30" y="1"/>
                  </a:cubicBezTo>
                  <a:cubicBezTo>
                    <a:pt x="30" y="1"/>
                    <a:pt x="29" y="1"/>
                    <a:pt x="29" y="0"/>
                  </a:cubicBezTo>
                  <a:lnTo>
                    <a:pt x="6" y="0"/>
                  </a:lnTo>
                  <a:lnTo>
                    <a:pt x="6" y="1"/>
                  </a:lnTo>
                  <a:cubicBezTo>
                    <a:pt x="5" y="1"/>
                    <a:pt x="5" y="2"/>
                    <a:pt x="5" y="2"/>
                  </a:cubicBezTo>
                  <a:cubicBezTo>
                    <a:pt x="2" y="11"/>
                    <a:pt x="1" y="19"/>
                    <a:pt x="0" y="2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29">
              <a:extLst>
                <a:ext uri="{FF2B5EF4-FFF2-40B4-BE49-F238E27FC236}">
                  <a16:creationId xmlns:a16="http://schemas.microsoft.com/office/drawing/2014/main" id="{737EC0B4-9C1B-EE8F-6306-12C4422D3D40}"/>
                </a:ext>
              </a:extLst>
            </p:cNvPr>
            <p:cNvSpPr/>
            <p:nvPr/>
          </p:nvSpPr>
          <p:spPr>
            <a:xfrm>
              <a:off x="2680565" y="-829295"/>
              <a:ext cx="8640" cy="2160"/>
            </a:xfrm>
            <a:custGeom>
              <a:avLst/>
              <a:gdLst/>
              <a:ahLst/>
              <a:cxnLst/>
              <a:rect l="l" t="t" r="r" b="b"/>
              <a:pathLst>
                <a:path w="24" h="6" extrusionOk="0">
                  <a:moveTo>
                    <a:pt x="16" y="0"/>
                  </a:moveTo>
                  <a:lnTo>
                    <a:pt x="12" y="0"/>
                  </a:lnTo>
                  <a:lnTo>
                    <a:pt x="11" y="0"/>
                  </a:lnTo>
                  <a:cubicBezTo>
                    <a:pt x="9" y="0"/>
                    <a:pt x="6" y="0"/>
                    <a:pt x="5" y="1"/>
                  </a:cubicBezTo>
                  <a:cubicBezTo>
                    <a:pt x="3" y="2"/>
                    <a:pt x="1" y="4"/>
                    <a:pt x="0" y="5"/>
                  </a:cubicBezTo>
                  <a:lnTo>
                    <a:pt x="23" y="5"/>
                  </a:lnTo>
                  <a:cubicBezTo>
                    <a:pt x="22" y="3"/>
                    <a:pt x="21" y="2"/>
                    <a:pt x="19" y="1"/>
                  </a:cubicBezTo>
                  <a:cubicBezTo>
                    <a:pt x="18" y="0"/>
                    <a:pt x="17" y="0"/>
                    <a:pt x="1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29">
              <a:extLst>
                <a:ext uri="{FF2B5EF4-FFF2-40B4-BE49-F238E27FC236}">
                  <a16:creationId xmlns:a16="http://schemas.microsoft.com/office/drawing/2014/main" id="{61361C34-4F9B-4EF8-B91A-7C65351B9D23}"/>
                </a:ext>
              </a:extLst>
            </p:cNvPr>
            <p:cNvSpPr/>
            <p:nvPr/>
          </p:nvSpPr>
          <p:spPr>
            <a:xfrm>
              <a:off x="2697125" y="-816695"/>
              <a:ext cx="10440" cy="36000"/>
            </a:xfrm>
            <a:custGeom>
              <a:avLst/>
              <a:gdLst/>
              <a:ahLst/>
              <a:cxnLst/>
              <a:rect l="l" t="t" r="r" b="b"/>
              <a:pathLst>
                <a:path w="29" h="100" extrusionOk="0">
                  <a:moveTo>
                    <a:pt x="0" y="20"/>
                  </a:moveTo>
                  <a:cubicBezTo>
                    <a:pt x="0" y="44"/>
                    <a:pt x="1" y="67"/>
                    <a:pt x="4" y="90"/>
                  </a:cubicBezTo>
                  <a:cubicBezTo>
                    <a:pt x="5" y="99"/>
                    <a:pt x="18" y="97"/>
                    <a:pt x="19" y="90"/>
                  </a:cubicBezTo>
                  <a:cubicBezTo>
                    <a:pt x="22" y="67"/>
                    <a:pt x="23" y="45"/>
                    <a:pt x="24" y="23"/>
                  </a:cubicBezTo>
                  <a:cubicBezTo>
                    <a:pt x="25" y="15"/>
                    <a:pt x="26" y="7"/>
                    <a:pt x="28" y="0"/>
                  </a:cubicBezTo>
                  <a:lnTo>
                    <a:pt x="1" y="0"/>
                  </a:lnTo>
                  <a:cubicBezTo>
                    <a:pt x="0" y="6"/>
                    <a:pt x="0" y="12"/>
                    <a:pt x="0" y="19"/>
                  </a:cubicBezTo>
                  <a:lnTo>
                    <a:pt x="0" y="2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1420;p29">
              <a:extLst>
                <a:ext uri="{FF2B5EF4-FFF2-40B4-BE49-F238E27FC236}">
                  <a16:creationId xmlns:a16="http://schemas.microsoft.com/office/drawing/2014/main" id="{7C77B9BC-1E5F-5D27-1353-E7D3DC5EE6CB}"/>
                </a:ext>
              </a:extLst>
            </p:cNvPr>
            <p:cNvSpPr/>
            <p:nvPr/>
          </p:nvSpPr>
          <p:spPr>
            <a:xfrm>
              <a:off x="2697485" y="-825335"/>
              <a:ext cx="10080" cy="7920"/>
            </a:xfrm>
            <a:custGeom>
              <a:avLst/>
              <a:gdLst/>
              <a:ahLst/>
              <a:cxnLst/>
              <a:rect l="l" t="t" r="r" b="b"/>
              <a:pathLst>
                <a:path w="28" h="22" extrusionOk="0">
                  <a:moveTo>
                    <a:pt x="20" y="2"/>
                  </a:moveTo>
                  <a:lnTo>
                    <a:pt x="19" y="1"/>
                  </a:lnTo>
                  <a:cubicBezTo>
                    <a:pt x="18" y="0"/>
                    <a:pt x="16" y="0"/>
                    <a:pt x="15" y="0"/>
                  </a:cubicBezTo>
                  <a:cubicBezTo>
                    <a:pt x="14" y="0"/>
                    <a:pt x="12" y="0"/>
                    <a:pt x="11" y="1"/>
                  </a:cubicBezTo>
                  <a:lnTo>
                    <a:pt x="10" y="2"/>
                  </a:lnTo>
                  <a:cubicBezTo>
                    <a:pt x="8" y="4"/>
                    <a:pt x="6" y="6"/>
                    <a:pt x="4" y="9"/>
                  </a:cubicBezTo>
                  <a:cubicBezTo>
                    <a:pt x="2" y="13"/>
                    <a:pt x="1" y="17"/>
                    <a:pt x="0" y="21"/>
                  </a:cubicBezTo>
                  <a:lnTo>
                    <a:pt x="26" y="21"/>
                  </a:lnTo>
                  <a:cubicBezTo>
                    <a:pt x="27" y="20"/>
                    <a:pt x="27" y="18"/>
                    <a:pt x="27" y="17"/>
                  </a:cubicBezTo>
                  <a:cubicBezTo>
                    <a:pt x="27" y="14"/>
                    <a:pt x="26" y="10"/>
                    <a:pt x="24" y="7"/>
                  </a:cubicBezTo>
                  <a:cubicBezTo>
                    <a:pt x="23" y="5"/>
                    <a:pt x="22" y="3"/>
                    <a:pt x="2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1421;p29">
              <a:extLst>
                <a:ext uri="{FF2B5EF4-FFF2-40B4-BE49-F238E27FC236}">
                  <a16:creationId xmlns:a16="http://schemas.microsoft.com/office/drawing/2014/main" id="{17448C53-606E-AFF7-74C3-1396564AA739}"/>
                </a:ext>
              </a:extLst>
            </p:cNvPr>
            <p:cNvSpPr/>
            <p:nvPr/>
          </p:nvSpPr>
          <p:spPr>
            <a:xfrm>
              <a:off x="2720165" y="-816695"/>
              <a:ext cx="11160" cy="32040"/>
            </a:xfrm>
            <a:custGeom>
              <a:avLst/>
              <a:gdLst/>
              <a:ahLst/>
              <a:cxnLst/>
              <a:rect l="l" t="t" r="r" b="b"/>
              <a:pathLst>
                <a:path w="31" h="89" extrusionOk="0">
                  <a:moveTo>
                    <a:pt x="0" y="27"/>
                  </a:moveTo>
                  <a:cubicBezTo>
                    <a:pt x="0" y="34"/>
                    <a:pt x="0" y="41"/>
                    <a:pt x="0" y="48"/>
                  </a:cubicBezTo>
                  <a:cubicBezTo>
                    <a:pt x="0" y="59"/>
                    <a:pt x="0" y="70"/>
                    <a:pt x="1" y="80"/>
                  </a:cubicBezTo>
                  <a:cubicBezTo>
                    <a:pt x="2" y="81"/>
                    <a:pt x="2" y="82"/>
                    <a:pt x="2" y="83"/>
                  </a:cubicBezTo>
                  <a:cubicBezTo>
                    <a:pt x="3" y="84"/>
                    <a:pt x="4" y="85"/>
                    <a:pt x="6" y="86"/>
                  </a:cubicBezTo>
                  <a:cubicBezTo>
                    <a:pt x="8" y="87"/>
                    <a:pt x="9" y="88"/>
                    <a:pt x="11" y="88"/>
                  </a:cubicBezTo>
                  <a:cubicBezTo>
                    <a:pt x="13" y="88"/>
                    <a:pt x="14" y="87"/>
                    <a:pt x="16" y="86"/>
                  </a:cubicBezTo>
                  <a:cubicBezTo>
                    <a:pt x="18" y="85"/>
                    <a:pt x="19" y="84"/>
                    <a:pt x="20" y="83"/>
                  </a:cubicBezTo>
                  <a:cubicBezTo>
                    <a:pt x="21" y="82"/>
                    <a:pt x="21" y="81"/>
                    <a:pt x="21" y="80"/>
                  </a:cubicBezTo>
                  <a:cubicBezTo>
                    <a:pt x="21" y="61"/>
                    <a:pt x="23" y="42"/>
                    <a:pt x="26" y="24"/>
                  </a:cubicBezTo>
                  <a:cubicBezTo>
                    <a:pt x="27" y="16"/>
                    <a:pt x="30" y="8"/>
                    <a:pt x="30" y="0"/>
                  </a:cubicBezTo>
                  <a:lnTo>
                    <a:pt x="4" y="0"/>
                  </a:lnTo>
                  <a:cubicBezTo>
                    <a:pt x="2" y="9"/>
                    <a:pt x="1" y="18"/>
                    <a:pt x="0"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1422;p29">
              <a:extLst>
                <a:ext uri="{FF2B5EF4-FFF2-40B4-BE49-F238E27FC236}">
                  <a16:creationId xmlns:a16="http://schemas.microsoft.com/office/drawing/2014/main" id="{5041E4A4-2427-EBC9-CF6C-AF8934D2ED99}"/>
                </a:ext>
              </a:extLst>
            </p:cNvPr>
            <p:cNvSpPr/>
            <p:nvPr/>
          </p:nvSpPr>
          <p:spPr>
            <a:xfrm>
              <a:off x="2721965" y="-824975"/>
              <a:ext cx="10080" cy="8640"/>
            </a:xfrm>
            <a:custGeom>
              <a:avLst/>
              <a:gdLst/>
              <a:ahLst/>
              <a:cxnLst/>
              <a:rect l="l" t="t" r="r" b="b"/>
              <a:pathLst>
                <a:path w="28" h="24" extrusionOk="0">
                  <a:moveTo>
                    <a:pt x="21" y="2"/>
                  </a:moveTo>
                  <a:cubicBezTo>
                    <a:pt x="20" y="2"/>
                    <a:pt x="20" y="1"/>
                    <a:pt x="19" y="1"/>
                  </a:cubicBezTo>
                  <a:cubicBezTo>
                    <a:pt x="18" y="0"/>
                    <a:pt x="16" y="0"/>
                    <a:pt x="15" y="0"/>
                  </a:cubicBezTo>
                  <a:cubicBezTo>
                    <a:pt x="13" y="0"/>
                    <a:pt x="13" y="0"/>
                    <a:pt x="12" y="1"/>
                  </a:cubicBezTo>
                  <a:cubicBezTo>
                    <a:pt x="11" y="1"/>
                    <a:pt x="11" y="2"/>
                    <a:pt x="10" y="2"/>
                  </a:cubicBezTo>
                  <a:cubicBezTo>
                    <a:pt x="8" y="5"/>
                    <a:pt x="7" y="7"/>
                    <a:pt x="5" y="10"/>
                  </a:cubicBezTo>
                  <a:cubicBezTo>
                    <a:pt x="3" y="14"/>
                    <a:pt x="1" y="19"/>
                    <a:pt x="0" y="23"/>
                  </a:cubicBezTo>
                  <a:lnTo>
                    <a:pt x="26" y="23"/>
                  </a:lnTo>
                  <a:cubicBezTo>
                    <a:pt x="27" y="22"/>
                    <a:pt x="27" y="20"/>
                    <a:pt x="27" y="19"/>
                  </a:cubicBezTo>
                  <a:cubicBezTo>
                    <a:pt x="27" y="14"/>
                    <a:pt x="25" y="10"/>
                    <a:pt x="23" y="6"/>
                  </a:cubicBezTo>
                  <a:cubicBezTo>
                    <a:pt x="22" y="5"/>
                    <a:pt x="22" y="4"/>
                    <a:pt x="21"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1423;p29">
              <a:extLst>
                <a:ext uri="{FF2B5EF4-FFF2-40B4-BE49-F238E27FC236}">
                  <a16:creationId xmlns:a16="http://schemas.microsoft.com/office/drawing/2014/main" id="{5AF0BE29-BC89-DCBC-0945-9AE14060DDE6}"/>
                </a:ext>
              </a:extLst>
            </p:cNvPr>
            <p:cNvSpPr/>
            <p:nvPr/>
          </p:nvSpPr>
          <p:spPr>
            <a:xfrm>
              <a:off x="2742125" y="-816695"/>
              <a:ext cx="12240" cy="25200"/>
            </a:xfrm>
            <a:custGeom>
              <a:avLst/>
              <a:gdLst/>
              <a:ahLst/>
              <a:cxnLst/>
              <a:rect l="l" t="t" r="r" b="b"/>
              <a:pathLst>
                <a:path w="34" h="70" extrusionOk="0">
                  <a:moveTo>
                    <a:pt x="7" y="5"/>
                  </a:moveTo>
                  <a:cubicBezTo>
                    <a:pt x="5" y="11"/>
                    <a:pt x="4" y="16"/>
                    <a:pt x="3" y="22"/>
                  </a:cubicBezTo>
                  <a:cubicBezTo>
                    <a:pt x="1" y="31"/>
                    <a:pt x="0" y="40"/>
                    <a:pt x="0" y="49"/>
                  </a:cubicBezTo>
                  <a:cubicBezTo>
                    <a:pt x="0" y="53"/>
                    <a:pt x="0" y="57"/>
                    <a:pt x="1" y="61"/>
                  </a:cubicBezTo>
                  <a:cubicBezTo>
                    <a:pt x="1" y="62"/>
                    <a:pt x="1" y="63"/>
                    <a:pt x="2" y="64"/>
                  </a:cubicBezTo>
                  <a:cubicBezTo>
                    <a:pt x="3" y="65"/>
                    <a:pt x="4" y="66"/>
                    <a:pt x="6" y="67"/>
                  </a:cubicBezTo>
                  <a:cubicBezTo>
                    <a:pt x="8" y="68"/>
                    <a:pt x="9" y="69"/>
                    <a:pt x="11" y="69"/>
                  </a:cubicBezTo>
                  <a:cubicBezTo>
                    <a:pt x="12" y="69"/>
                    <a:pt x="14" y="68"/>
                    <a:pt x="16" y="67"/>
                  </a:cubicBezTo>
                  <a:cubicBezTo>
                    <a:pt x="18" y="66"/>
                    <a:pt x="19" y="65"/>
                    <a:pt x="19" y="64"/>
                  </a:cubicBezTo>
                  <a:cubicBezTo>
                    <a:pt x="20" y="63"/>
                    <a:pt x="20" y="62"/>
                    <a:pt x="20" y="61"/>
                  </a:cubicBezTo>
                  <a:cubicBezTo>
                    <a:pt x="21" y="50"/>
                    <a:pt x="22" y="39"/>
                    <a:pt x="25" y="28"/>
                  </a:cubicBezTo>
                  <a:cubicBezTo>
                    <a:pt x="27" y="19"/>
                    <a:pt x="31" y="9"/>
                    <a:pt x="33" y="0"/>
                  </a:cubicBezTo>
                  <a:lnTo>
                    <a:pt x="8" y="0"/>
                  </a:lnTo>
                  <a:cubicBezTo>
                    <a:pt x="7" y="1"/>
                    <a:pt x="7" y="3"/>
                    <a:pt x="7"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1424;p29">
              <a:extLst>
                <a:ext uri="{FF2B5EF4-FFF2-40B4-BE49-F238E27FC236}">
                  <a16:creationId xmlns:a16="http://schemas.microsoft.com/office/drawing/2014/main" id="{C2DC1CEA-AAE8-2075-3874-29C73A8FFA17}"/>
                </a:ext>
              </a:extLst>
            </p:cNvPr>
            <p:cNvSpPr/>
            <p:nvPr/>
          </p:nvSpPr>
          <p:spPr>
            <a:xfrm>
              <a:off x="2745365" y="-821375"/>
              <a:ext cx="9360" cy="5040"/>
            </a:xfrm>
            <a:custGeom>
              <a:avLst/>
              <a:gdLst/>
              <a:ahLst/>
              <a:cxnLst/>
              <a:rect l="l" t="t" r="r" b="b"/>
              <a:pathLst>
                <a:path w="26" h="14" extrusionOk="0">
                  <a:moveTo>
                    <a:pt x="6" y="4"/>
                  </a:moveTo>
                  <a:cubicBezTo>
                    <a:pt x="4" y="7"/>
                    <a:pt x="2" y="10"/>
                    <a:pt x="0" y="13"/>
                  </a:cubicBezTo>
                  <a:lnTo>
                    <a:pt x="25" y="13"/>
                  </a:lnTo>
                  <a:cubicBezTo>
                    <a:pt x="25" y="13"/>
                    <a:pt x="25" y="12"/>
                    <a:pt x="25" y="11"/>
                  </a:cubicBezTo>
                  <a:lnTo>
                    <a:pt x="25" y="10"/>
                  </a:lnTo>
                  <a:cubicBezTo>
                    <a:pt x="25" y="9"/>
                    <a:pt x="24" y="7"/>
                    <a:pt x="23" y="5"/>
                  </a:cubicBezTo>
                  <a:cubicBezTo>
                    <a:pt x="22" y="3"/>
                    <a:pt x="21" y="2"/>
                    <a:pt x="19" y="1"/>
                  </a:cubicBezTo>
                  <a:cubicBezTo>
                    <a:pt x="17" y="0"/>
                    <a:pt x="16" y="0"/>
                    <a:pt x="14" y="0"/>
                  </a:cubicBezTo>
                  <a:cubicBezTo>
                    <a:pt x="12" y="0"/>
                    <a:pt x="10" y="0"/>
                    <a:pt x="9" y="1"/>
                  </a:cubicBezTo>
                  <a:cubicBezTo>
                    <a:pt x="8" y="2"/>
                    <a:pt x="7" y="3"/>
                    <a:pt x="6"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1425;p29">
              <a:extLst>
                <a:ext uri="{FF2B5EF4-FFF2-40B4-BE49-F238E27FC236}">
                  <a16:creationId xmlns:a16="http://schemas.microsoft.com/office/drawing/2014/main" id="{5CDFDFD6-6396-DED5-D76D-CE326C15B248}"/>
                </a:ext>
              </a:extLst>
            </p:cNvPr>
            <p:cNvSpPr/>
            <p:nvPr/>
          </p:nvSpPr>
          <p:spPr>
            <a:xfrm>
              <a:off x="2765885" y="-817775"/>
              <a:ext cx="11520" cy="52200"/>
            </a:xfrm>
            <a:custGeom>
              <a:avLst/>
              <a:gdLst/>
              <a:ahLst/>
              <a:cxnLst/>
              <a:rect l="l" t="t" r="r" b="b"/>
              <a:pathLst>
                <a:path w="32" h="145" extrusionOk="0">
                  <a:moveTo>
                    <a:pt x="4" y="41"/>
                  </a:moveTo>
                  <a:cubicBezTo>
                    <a:pt x="3" y="52"/>
                    <a:pt x="2" y="63"/>
                    <a:pt x="2" y="74"/>
                  </a:cubicBezTo>
                  <a:cubicBezTo>
                    <a:pt x="2" y="79"/>
                    <a:pt x="2" y="83"/>
                    <a:pt x="2" y="87"/>
                  </a:cubicBezTo>
                  <a:cubicBezTo>
                    <a:pt x="2" y="103"/>
                    <a:pt x="0" y="118"/>
                    <a:pt x="1" y="133"/>
                  </a:cubicBezTo>
                  <a:cubicBezTo>
                    <a:pt x="1" y="142"/>
                    <a:pt x="17" y="144"/>
                    <a:pt x="17" y="134"/>
                  </a:cubicBezTo>
                  <a:cubicBezTo>
                    <a:pt x="19" y="121"/>
                    <a:pt x="24" y="108"/>
                    <a:pt x="25" y="95"/>
                  </a:cubicBezTo>
                  <a:cubicBezTo>
                    <a:pt x="25" y="93"/>
                    <a:pt x="25" y="92"/>
                    <a:pt x="25" y="90"/>
                  </a:cubicBezTo>
                  <a:cubicBezTo>
                    <a:pt x="25" y="78"/>
                    <a:pt x="25" y="65"/>
                    <a:pt x="27" y="53"/>
                  </a:cubicBezTo>
                  <a:cubicBezTo>
                    <a:pt x="30" y="42"/>
                    <a:pt x="31" y="31"/>
                    <a:pt x="31" y="20"/>
                  </a:cubicBezTo>
                  <a:cubicBezTo>
                    <a:pt x="31" y="13"/>
                    <a:pt x="31" y="6"/>
                    <a:pt x="30" y="0"/>
                  </a:cubicBezTo>
                  <a:lnTo>
                    <a:pt x="8" y="1"/>
                  </a:lnTo>
                  <a:cubicBezTo>
                    <a:pt x="5" y="13"/>
                    <a:pt x="4" y="24"/>
                    <a:pt x="4" y="36"/>
                  </a:cubicBezTo>
                  <a:cubicBezTo>
                    <a:pt x="4" y="37"/>
                    <a:pt x="4" y="39"/>
                    <a:pt x="4" y="4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1426;p29">
              <a:extLst>
                <a:ext uri="{FF2B5EF4-FFF2-40B4-BE49-F238E27FC236}">
                  <a16:creationId xmlns:a16="http://schemas.microsoft.com/office/drawing/2014/main" id="{961DBA07-2E03-58A3-D882-2AFA26607B27}"/>
                </a:ext>
              </a:extLst>
            </p:cNvPr>
            <p:cNvSpPr/>
            <p:nvPr/>
          </p:nvSpPr>
          <p:spPr>
            <a:xfrm>
              <a:off x="2768765" y="-821735"/>
              <a:ext cx="8280" cy="4680"/>
            </a:xfrm>
            <a:custGeom>
              <a:avLst/>
              <a:gdLst/>
              <a:ahLst/>
              <a:cxnLst/>
              <a:rect l="l" t="t" r="r" b="b"/>
              <a:pathLst>
                <a:path w="23" h="13" extrusionOk="0">
                  <a:moveTo>
                    <a:pt x="10" y="1"/>
                  </a:moveTo>
                  <a:cubicBezTo>
                    <a:pt x="9" y="1"/>
                    <a:pt x="9" y="2"/>
                    <a:pt x="8" y="2"/>
                  </a:cubicBezTo>
                  <a:cubicBezTo>
                    <a:pt x="5" y="4"/>
                    <a:pt x="3" y="6"/>
                    <a:pt x="1" y="9"/>
                  </a:cubicBezTo>
                  <a:cubicBezTo>
                    <a:pt x="0" y="10"/>
                    <a:pt x="0" y="11"/>
                    <a:pt x="0" y="12"/>
                  </a:cubicBezTo>
                  <a:lnTo>
                    <a:pt x="22" y="10"/>
                  </a:lnTo>
                  <a:cubicBezTo>
                    <a:pt x="21" y="8"/>
                    <a:pt x="21" y="7"/>
                    <a:pt x="20" y="5"/>
                  </a:cubicBezTo>
                  <a:lnTo>
                    <a:pt x="20" y="4"/>
                  </a:lnTo>
                  <a:cubicBezTo>
                    <a:pt x="19" y="3"/>
                    <a:pt x="18" y="2"/>
                    <a:pt x="17" y="1"/>
                  </a:cubicBezTo>
                  <a:cubicBezTo>
                    <a:pt x="16" y="0"/>
                    <a:pt x="15" y="0"/>
                    <a:pt x="14" y="0"/>
                  </a:cubicBezTo>
                  <a:cubicBezTo>
                    <a:pt x="12" y="0"/>
                    <a:pt x="11" y="0"/>
                    <a:pt x="1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1427;p29">
              <a:extLst>
                <a:ext uri="{FF2B5EF4-FFF2-40B4-BE49-F238E27FC236}">
                  <a16:creationId xmlns:a16="http://schemas.microsoft.com/office/drawing/2014/main" id="{0A40BF25-C4C2-53C0-7161-6E3A74243AA4}"/>
                </a:ext>
              </a:extLst>
            </p:cNvPr>
            <p:cNvSpPr/>
            <p:nvPr/>
          </p:nvSpPr>
          <p:spPr>
            <a:xfrm>
              <a:off x="2790005" y="-819575"/>
              <a:ext cx="10080" cy="33840"/>
            </a:xfrm>
            <a:custGeom>
              <a:avLst/>
              <a:gdLst/>
              <a:ahLst/>
              <a:cxnLst/>
              <a:rect l="l" t="t" r="r" b="b"/>
              <a:pathLst>
                <a:path w="28" h="94" extrusionOk="0">
                  <a:moveTo>
                    <a:pt x="1" y="29"/>
                  </a:moveTo>
                  <a:cubicBezTo>
                    <a:pt x="3" y="45"/>
                    <a:pt x="3" y="61"/>
                    <a:pt x="4" y="77"/>
                  </a:cubicBezTo>
                  <a:cubicBezTo>
                    <a:pt x="5" y="93"/>
                    <a:pt x="24" y="92"/>
                    <a:pt x="25" y="78"/>
                  </a:cubicBezTo>
                  <a:cubicBezTo>
                    <a:pt x="26" y="65"/>
                    <a:pt x="27" y="51"/>
                    <a:pt x="27" y="38"/>
                  </a:cubicBezTo>
                  <a:cubicBezTo>
                    <a:pt x="27" y="36"/>
                    <a:pt x="27" y="34"/>
                    <a:pt x="27" y="31"/>
                  </a:cubicBezTo>
                  <a:cubicBezTo>
                    <a:pt x="26" y="26"/>
                    <a:pt x="26" y="21"/>
                    <a:pt x="26" y="16"/>
                  </a:cubicBezTo>
                  <a:cubicBezTo>
                    <a:pt x="26" y="10"/>
                    <a:pt x="26" y="5"/>
                    <a:pt x="27" y="0"/>
                  </a:cubicBezTo>
                  <a:lnTo>
                    <a:pt x="1" y="2"/>
                  </a:lnTo>
                  <a:cubicBezTo>
                    <a:pt x="0" y="6"/>
                    <a:pt x="0" y="10"/>
                    <a:pt x="0" y="14"/>
                  </a:cubicBezTo>
                  <a:cubicBezTo>
                    <a:pt x="0" y="19"/>
                    <a:pt x="0" y="24"/>
                    <a:pt x="1"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 name="Google Shape;1428;p29">
              <a:extLst>
                <a:ext uri="{FF2B5EF4-FFF2-40B4-BE49-F238E27FC236}">
                  <a16:creationId xmlns:a16="http://schemas.microsoft.com/office/drawing/2014/main" id="{C066898A-41CE-EED3-0C82-4C909345761C}"/>
                </a:ext>
              </a:extLst>
            </p:cNvPr>
            <p:cNvSpPr/>
            <p:nvPr/>
          </p:nvSpPr>
          <p:spPr>
            <a:xfrm>
              <a:off x="2790365" y="-827135"/>
              <a:ext cx="10440" cy="8280"/>
            </a:xfrm>
            <a:custGeom>
              <a:avLst/>
              <a:gdLst/>
              <a:ahLst/>
              <a:cxnLst/>
              <a:rect l="l" t="t" r="r" b="b"/>
              <a:pathLst>
                <a:path w="29" h="23" extrusionOk="0">
                  <a:moveTo>
                    <a:pt x="5" y="11"/>
                  </a:moveTo>
                  <a:cubicBezTo>
                    <a:pt x="3" y="15"/>
                    <a:pt x="1" y="18"/>
                    <a:pt x="0" y="22"/>
                  </a:cubicBezTo>
                  <a:lnTo>
                    <a:pt x="27" y="20"/>
                  </a:lnTo>
                  <a:cubicBezTo>
                    <a:pt x="28" y="8"/>
                    <a:pt x="11" y="0"/>
                    <a:pt x="5"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 name="Google Shape;1429;p29">
              <a:extLst>
                <a:ext uri="{FF2B5EF4-FFF2-40B4-BE49-F238E27FC236}">
                  <a16:creationId xmlns:a16="http://schemas.microsoft.com/office/drawing/2014/main" id="{332B95C7-5C8F-4533-BC10-09A092D9D842}"/>
                </a:ext>
              </a:extLst>
            </p:cNvPr>
            <p:cNvSpPr/>
            <p:nvPr/>
          </p:nvSpPr>
          <p:spPr>
            <a:xfrm>
              <a:off x="2811245" y="-822455"/>
              <a:ext cx="13320" cy="37800"/>
            </a:xfrm>
            <a:custGeom>
              <a:avLst/>
              <a:gdLst/>
              <a:ahLst/>
              <a:cxnLst/>
              <a:rect l="l" t="t" r="r" b="b"/>
              <a:pathLst>
                <a:path w="37" h="105" extrusionOk="0">
                  <a:moveTo>
                    <a:pt x="4" y="30"/>
                  </a:moveTo>
                  <a:cubicBezTo>
                    <a:pt x="4" y="51"/>
                    <a:pt x="0" y="70"/>
                    <a:pt x="1" y="91"/>
                  </a:cubicBezTo>
                  <a:cubicBezTo>
                    <a:pt x="1" y="104"/>
                    <a:pt x="22" y="104"/>
                    <a:pt x="23" y="91"/>
                  </a:cubicBezTo>
                  <a:cubicBezTo>
                    <a:pt x="24" y="66"/>
                    <a:pt x="36" y="29"/>
                    <a:pt x="30" y="0"/>
                  </a:cubicBezTo>
                  <a:lnTo>
                    <a:pt x="4" y="3"/>
                  </a:lnTo>
                  <a:cubicBezTo>
                    <a:pt x="4" y="12"/>
                    <a:pt x="5" y="21"/>
                    <a:pt x="4" y="3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1430;p29">
              <a:extLst>
                <a:ext uri="{FF2B5EF4-FFF2-40B4-BE49-F238E27FC236}">
                  <a16:creationId xmlns:a16="http://schemas.microsoft.com/office/drawing/2014/main" id="{0B04CEFC-8C4C-4043-72A8-AFE38F208562}"/>
                </a:ext>
              </a:extLst>
            </p:cNvPr>
            <p:cNvSpPr/>
            <p:nvPr/>
          </p:nvSpPr>
          <p:spPr>
            <a:xfrm>
              <a:off x="2812685" y="-829295"/>
              <a:ext cx="9720" cy="8280"/>
            </a:xfrm>
            <a:custGeom>
              <a:avLst/>
              <a:gdLst/>
              <a:ahLst/>
              <a:cxnLst/>
              <a:rect l="l" t="t" r="r" b="b"/>
              <a:pathLst>
                <a:path w="27" h="23" extrusionOk="0">
                  <a:moveTo>
                    <a:pt x="0" y="22"/>
                  </a:moveTo>
                  <a:lnTo>
                    <a:pt x="26" y="20"/>
                  </a:lnTo>
                  <a:cubicBezTo>
                    <a:pt x="25" y="14"/>
                    <a:pt x="23" y="8"/>
                    <a:pt x="20" y="2"/>
                  </a:cubicBezTo>
                  <a:cubicBezTo>
                    <a:pt x="20" y="2"/>
                    <a:pt x="19" y="1"/>
                    <a:pt x="19" y="0"/>
                  </a:cubicBezTo>
                  <a:lnTo>
                    <a:pt x="6" y="0"/>
                  </a:lnTo>
                  <a:cubicBezTo>
                    <a:pt x="6" y="1"/>
                    <a:pt x="5" y="1"/>
                    <a:pt x="5" y="2"/>
                  </a:cubicBezTo>
                  <a:cubicBezTo>
                    <a:pt x="2" y="8"/>
                    <a:pt x="0" y="14"/>
                    <a:pt x="0" y="21"/>
                  </a:cubicBezTo>
                  <a:cubicBezTo>
                    <a:pt x="0" y="22"/>
                    <a:pt x="0" y="22"/>
                    <a:pt x="0"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1431;p29">
              <a:extLst>
                <a:ext uri="{FF2B5EF4-FFF2-40B4-BE49-F238E27FC236}">
                  <a16:creationId xmlns:a16="http://schemas.microsoft.com/office/drawing/2014/main" id="{0E43D78B-10AC-370A-CCD3-613012B50D27}"/>
                </a:ext>
              </a:extLst>
            </p:cNvPr>
            <p:cNvSpPr/>
            <p:nvPr/>
          </p:nvSpPr>
          <p:spPr>
            <a:xfrm>
              <a:off x="2814845" y="-830375"/>
              <a:ext cx="4680" cy="1440"/>
            </a:xfrm>
            <a:custGeom>
              <a:avLst/>
              <a:gdLst/>
              <a:ahLst/>
              <a:cxnLst/>
              <a:rect l="l" t="t" r="r" b="b"/>
              <a:pathLst>
                <a:path w="13" h="4" extrusionOk="0">
                  <a:moveTo>
                    <a:pt x="12" y="3"/>
                  </a:moveTo>
                  <a:cubicBezTo>
                    <a:pt x="12" y="2"/>
                    <a:pt x="11" y="1"/>
                    <a:pt x="10" y="1"/>
                  </a:cubicBezTo>
                  <a:cubicBezTo>
                    <a:pt x="9" y="0"/>
                    <a:pt x="7" y="0"/>
                    <a:pt x="6" y="0"/>
                  </a:cubicBezTo>
                  <a:cubicBezTo>
                    <a:pt x="4" y="0"/>
                    <a:pt x="3" y="0"/>
                    <a:pt x="2" y="1"/>
                  </a:cubicBezTo>
                  <a:cubicBezTo>
                    <a:pt x="1" y="1"/>
                    <a:pt x="1" y="2"/>
                    <a:pt x="0" y="3"/>
                  </a:cubicBezTo>
                  <a:lnTo>
                    <a:pt x="12"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1432;p29">
              <a:extLst>
                <a:ext uri="{FF2B5EF4-FFF2-40B4-BE49-F238E27FC236}">
                  <a16:creationId xmlns:a16="http://schemas.microsoft.com/office/drawing/2014/main" id="{81C9DC5C-9877-1B94-7100-D9F036733A05}"/>
                </a:ext>
              </a:extLst>
            </p:cNvPr>
            <p:cNvSpPr/>
            <p:nvPr/>
          </p:nvSpPr>
          <p:spPr>
            <a:xfrm>
              <a:off x="2835005" y="-824615"/>
              <a:ext cx="11880" cy="39600"/>
            </a:xfrm>
            <a:custGeom>
              <a:avLst/>
              <a:gdLst/>
              <a:ahLst/>
              <a:cxnLst/>
              <a:rect l="l" t="t" r="r" b="b"/>
              <a:pathLst>
                <a:path w="33" h="110" extrusionOk="0">
                  <a:moveTo>
                    <a:pt x="1" y="95"/>
                  </a:moveTo>
                  <a:cubicBezTo>
                    <a:pt x="1" y="106"/>
                    <a:pt x="19" y="109"/>
                    <a:pt x="19" y="96"/>
                  </a:cubicBezTo>
                  <a:cubicBezTo>
                    <a:pt x="19" y="70"/>
                    <a:pt x="22" y="45"/>
                    <a:pt x="27" y="19"/>
                  </a:cubicBezTo>
                  <a:cubicBezTo>
                    <a:pt x="28" y="12"/>
                    <a:pt x="31" y="6"/>
                    <a:pt x="32" y="0"/>
                  </a:cubicBezTo>
                  <a:lnTo>
                    <a:pt x="9" y="1"/>
                  </a:lnTo>
                  <a:cubicBezTo>
                    <a:pt x="3" y="25"/>
                    <a:pt x="0" y="50"/>
                    <a:pt x="0" y="75"/>
                  </a:cubicBezTo>
                  <a:cubicBezTo>
                    <a:pt x="0" y="82"/>
                    <a:pt x="0" y="88"/>
                    <a:pt x="1" y="9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29">
              <a:extLst>
                <a:ext uri="{FF2B5EF4-FFF2-40B4-BE49-F238E27FC236}">
                  <a16:creationId xmlns:a16="http://schemas.microsoft.com/office/drawing/2014/main" id="{3335F6E8-0865-2F5F-5C86-1DF15AC20DF9}"/>
                </a:ext>
              </a:extLst>
            </p:cNvPr>
            <p:cNvSpPr/>
            <p:nvPr/>
          </p:nvSpPr>
          <p:spPr>
            <a:xfrm>
              <a:off x="2838245" y="-829295"/>
              <a:ext cx="8640" cy="5760"/>
            </a:xfrm>
            <a:custGeom>
              <a:avLst/>
              <a:gdLst/>
              <a:ahLst/>
              <a:cxnLst/>
              <a:rect l="l" t="t" r="r" b="b"/>
              <a:pathLst>
                <a:path w="24" h="16" extrusionOk="0">
                  <a:moveTo>
                    <a:pt x="22" y="14"/>
                  </a:moveTo>
                  <a:cubicBezTo>
                    <a:pt x="23" y="12"/>
                    <a:pt x="23" y="9"/>
                    <a:pt x="23" y="7"/>
                  </a:cubicBezTo>
                  <a:cubicBezTo>
                    <a:pt x="23" y="4"/>
                    <a:pt x="23" y="3"/>
                    <a:pt x="22" y="0"/>
                  </a:cubicBezTo>
                  <a:lnTo>
                    <a:pt x="17" y="0"/>
                  </a:lnTo>
                  <a:lnTo>
                    <a:pt x="5" y="0"/>
                  </a:lnTo>
                  <a:cubicBezTo>
                    <a:pt x="3" y="5"/>
                    <a:pt x="1" y="10"/>
                    <a:pt x="0" y="15"/>
                  </a:cubicBezTo>
                  <a:lnTo>
                    <a:pt x="22"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29">
              <a:extLst>
                <a:ext uri="{FF2B5EF4-FFF2-40B4-BE49-F238E27FC236}">
                  <a16:creationId xmlns:a16="http://schemas.microsoft.com/office/drawing/2014/main" id="{94091EB2-A5DB-D9DC-CAA4-C9D99FFCF2D9}"/>
                </a:ext>
              </a:extLst>
            </p:cNvPr>
            <p:cNvSpPr/>
            <p:nvPr/>
          </p:nvSpPr>
          <p:spPr>
            <a:xfrm>
              <a:off x="2840405" y="-831815"/>
              <a:ext cx="6120" cy="3600"/>
            </a:xfrm>
            <a:custGeom>
              <a:avLst/>
              <a:gdLst/>
              <a:ahLst/>
              <a:cxnLst/>
              <a:rect l="l" t="t" r="r" b="b"/>
              <a:pathLst>
                <a:path w="17" h="10" extrusionOk="0">
                  <a:moveTo>
                    <a:pt x="16" y="7"/>
                  </a:moveTo>
                  <a:lnTo>
                    <a:pt x="16" y="6"/>
                  </a:lnTo>
                  <a:lnTo>
                    <a:pt x="16" y="5"/>
                  </a:lnTo>
                  <a:lnTo>
                    <a:pt x="16" y="4"/>
                  </a:lnTo>
                  <a:cubicBezTo>
                    <a:pt x="15" y="3"/>
                    <a:pt x="15" y="2"/>
                    <a:pt x="13" y="1"/>
                  </a:cubicBezTo>
                  <a:cubicBezTo>
                    <a:pt x="11" y="0"/>
                    <a:pt x="9" y="0"/>
                    <a:pt x="8" y="0"/>
                  </a:cubicBezTo>
                  <a:cubicBezTo>
                    <a:pt x="6" y="0"/>
                    <a:pt x="6" y="0"/>
                    <a:pt x="4" y="1"/>
                  </a:cubicBezTo>
                  <a:cubicBezTo>
                    <a:pt x="2" y="2"/>
                    <a:pt x="2" y="3"/>
                    <a:pt x="1" y="4"/>
                  </a:cubicBezTo>
                  <a:cubicBezTo>
                    <a:pt x="1" y="5"/>
                    <a:pt x="1" y="5"/>
                    <a:pt x="1" y="5"/>
                  </a:cubicBezTo>
                  <a:lnTo>
                    <a:pt x="0" y="9"/>
                  </a:lnTo>
                  <a:lnTo>
                    <a:pt x="12" y="9"/>
                  </a:lnTo>
                  <a:lnTo>
                    <a:pt x="16"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29">
              <a:extLst>
                <a:ext uri="{FF2B5EF4-FFF2-40B4-BE49-F238E27FC236}">
                  <a16:creationId xmlns:a16="http://schemas.microsoft.com/office/drawing/2014/main" id="{4C3677C5-1103-6A84-460F-134AB2A6966C}"/>
                </a:ext>
              </a:extLst>
            </p:cNvPr>
            <p:cNvSpPr/>
            <p:nvPr/>
          </p:nvSpPr>
          <p:spPr>
            <a:xfrm>
              <a:off x="2856605" y="-824975"/>
              <a:ext cx="11160" cy="24840"/>
            </a:xfrm>
            <a:custGeom>
              <a:avLst/>
              <a:gdLst/>
              <a:ahLst/>
              <a:cxnLst/>
              <a:rect l="l" t="t" r="r" b="b"/>
              <a:pathLst>
                <a:path w="31" h="69" extrusionOk="0">
                  <a:moveTo>
                    <a:pt x="4" y="0"/>
                  </a:moveTo>
                  <a:cubicBezTo>
                    <a:pt x="2" y="11"/>
                    <a:pt x="0" y="22"/>
                    <a:pt x="0" y="33"/>
                  </a:cubicBezTo>
                  <a:cubicBezTo>
                    <a:pt x="0" y="43"/>
                    <a:pt x="1" y="52"/>
                    <a:pt x="3" y="62"/>
                  </a:cubicBezTo>
                  <a:cubicBezTo>
                    <a:pt x="3" y="63"/>
                    <a:pt x="4" y="63"/>
                    <a:pt x="4" y="64"/>
                  </a:cubicBezTo>
                  <a:cubicBezTo>
                    <a:pt x="5" y="65"/>
                    <a:pt x="6" y="66"/>
                    <a:pt x="7" y="67"/>
                  </a:cubicBezTo>
                  <a:cubicBezTo>
                    <a:pt x="8" y="68"/>
                    <a:pt x="8" y="68"/>
                    <a:pt x="10" y="68"/>
                  </a:cubicBezTo>
                  <a:cubicBezTo>
                    <a:pt x="11" y="68"/>
                    <a:pt x="13" y="68"/>
                    <a:pt x="14" y="67"/>
                  </a:cubicBezTo>
                  <a:cubicBezTo>
                    <a:pt x="15" y="66"/>
                    <a:pt x="16" y="65"/>
                    <a:pt x="17" y="64"/>
                  </a:cubicBezTo>
                  <a:cubicBezTo>
                    <a:pt x="17" y="63"/>
                    <a:pt x="17" y="63"/>
                    <a:pt x="18" y="62"/>
                  </a:cubicBezTo>
                  <a:cubicBezTo>
                    <a:pt x="18" y="60"/>
                    <a:pt x="18" y="59"/>
                    <a:pt x="18" y="57"/>
                  </a:cubicBezTo>
                  <a:cubicBezTo>
                    <a:pt x="18" y="46"/>
                    <a:pt x="19" y="34"/>
                    <a:pt x="21" y="22"/>
                  </a:cubicBezTo>
                  <a:cubicBezTo>
                    <a:pt x="22" y="18"/>
                    <a:pt x="23" y="14"/>
                    <a:pt x="24" y="10"/>
                  </a:cubicBezTo>
                  <a:cubicBezTo>
                    <a:pt x="25" y="8"/>
                    <a:pt x="25" y="7"/>
                    <a:pt x="26" y="5"/>
                  </a:cubicBezTo>
                  <a:cubicBezTo>
                    <a:pt x="26" y="4"/>
                    <a:pt x="27" y="3"/>
                    <a:pt x="28" y="3"/>
                  </a:cubicBezTo>
                  <a:cubicBezTo>
                    <a:pt x="28" y="2"/>
                    <a:pt x="28" y="3"/>
                    <a:pt x="29" y="2"/>
                  </a:cubicBezTo>
                  <a:cubicBezTo>
                    <a:pt x="30" y="1"/>
                    <a:pt x="29" y="0"/>
                    <a:pt x="29" y="0"/>
                  </a:cubicBezTo>
                  <a:lnTo>
                    <a:pt x="10" y="1"/>
                  </a:lnTo>
                  <a:lnTo>
                    <a:pt x="4"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1436;p29">
              <a:extLst>
                <a:ext uri="{FF2B5EF4-FFF2-40B4-BE49-F238E27FC236}">
                  <a16:creationId xmlns:a16="http://schemas.microsoft.com/office/drawing/2014/main" id="{46F0A36C-1FEB-F993-018A-B6D5CECF51B2}"/>
                </a:ext>
              </a:extLst>
            </p:cNvPr>
            <p:cNvSpPr/>
            <p:nvPr/>
          </p:nvSpPr>
          <p:spPr>
            <a:xfrm>
              <a:off x="2858045" y="-832535"/>
              <a:ext cx="10800" cy="7560"/>
            </a:xfrm>
            <a:custGeom>
              <a:avLst/>
              <a:gdLst/>
              <a:ahLst/>
              <a:cxnLst/>
              <a:rect l="l" t="t" r="r" b="b"/>
              <a:pathLst>
                <a:path w="30" h="21" extrusionOk="0">
                  <a:moveTo>
                    <a:pt x="6" y="10"/>
                  </a:moveTo>
                  <a:cubicBezTo>
                    <a:pt x="5" y="11"/>
                    <a:pt x="4" y="13"/>
                    <a:pt x="3" y="14"/>
                  </a:cubicBezTo>
                  <a:cubicBezTo>
                    <a:pt x="2" y="16"/>
                    <a:pt x="1" y="18"/>
                    <a:pt x="0" y="20"/>
                  </a:cubicBezTo>
                  <a:lnTo>
                    <a:pt x="7" y="20"/>
                  </a:lnTo>
                  <a:lnTo>
                    <a:pt x="26" y="19"/>
                  </a:lnTo>
                  <a:cubicBezTo>
                    <a:pt x="29" y="9"/>
                    <a:pt x="14" y="0"/>
                    <a:pt x="6"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1437;p29">
              <a:extLst>
                <a:ext uri="{FF2B5EF4-FFF2-40B4-BE49-F238E27FC236}">
                  <a16:creationId xmlns:a16="http://schemas.microsoft.com/office/drawing/2014/main" id="{EF5A94AC-A2C4-0CF3-9815-A9323272FB99}"/>
                </a:ext>
              </a:extLst>
            </p:cNvPr>
            <p:cNvSpPr/>
            <p:nvPr/>
          </p:nvSpPr>
          <p:spPr>
            <a:xfrm>
              <a:off x="2882165" y="-827495"/>
              <a:ext cx="11160" cy="45720"/>
            </a:xfrm>
            <a:custGeom>
              <a:avLst/>
              <a:gdLst/>
              <a:ahLst/>
              <a:cxnLst/>
              <a:rect l="l" t="t" r="r" b="b"/>
              <a:pathLst>
                <a:path w="31" h="127" extrusionOk="0">
                  <a:moveTo>
                    <a:pt x="0" y="118"/>
                  </a:moveTo>
                  <a:cubicBezTo>
                    <a:pt x="0" y="125"/>
                    <a:pt x="13" y="126"/>
                    <a:pt x="14" y="118"/>
                  </a:cubicBezTo>
                  <a:cubicBezTo>
                    <a:pt x="18" y="78"/>
                    <a:pt x="26" y="39"/>
                    <a:pt x="30" y="0"/>
                  </a:cubicBezTo>
                  <a:lnTo>
                    <a:pt x="6" y="2"/>
                  </a:lnTo>
                  <a:cubicBezTo>
                    <a:pt x="2" y="31"/>
                    <a:pt x="0" y="60"/>
                    <a:pt x="0" y="89"/>
                  </a:cubicBezTo>
                  <a:cubicBezTo>
                    <a:pt x="0" y="99"/>
                    <a:pt x="0" y="108"/>
                    <a:pt x="0" y="1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1438;p29">
              <a:extLst>
                <a:ext uri="{FF2B5EF4-FFF2-40B4-BE49-F238E27FC236}">
                  <a16:creationId xmlns:a16="http://schemas.microsoft.com/office/drawing/2014/main" id="{A1654997-7154-BBA3-CE7A-BC4A5A982552}"/>
                </a:ext>
              </a:extLst>
            </p:cNvPr>
            <p:cNvSpPr/>
            <p:nvPr/>
          </p:nvSpPr>
          <p:spPr>
            <a:xfrm>
              <a:off x="2884685" y="-833975"/>
              <a:ext cx="9360" cy="7920"/>
            </a:xfrm>
            <a:custGeom>
              <a:avLst/>
              <a:gdLst/>
              <a:ahLst/>
              <a:cxnLst/>
              <a:rect l="l" t="t" r="r" b="b"/>
              <a:pathLst>
                <a:path w="26" h="22" extrusionOk="0">
                  <a:moveTo>
                    <a:pt x="24" y="19"/>
                  </a:moveTo>
                  <a:cubicBezTo>
                    <a:pt x="24" y="13"/>
                    <a:pt x="25" y="8"/>
                    <a:pt x="25" y="3"/>
                  </a:cubicBezTo>
                  <a:cubicBezTo>
                    <a:pt x="25" y="2"/>
                    <a:pt x="25" y="2"/>
                    <a:pt x="25" y="1"/>
                  </a:cubicBezTo>
                  <a:lnTo>
                    <a:pt x="25" y="0"/>
                  </a:lnTo>
                  <a:lnTo>
                    <a:pt x="3" y="2"/>
                  </a:lnTo>
                  <a:cubicBezTo>
                    <a:pt x="2" y="8"/>
                    <a:pt x="1" y="15"/>
                    <a:pt x="0" y="21"/>
                  </a:cubicBezTo>
                  <a:lnTo>
                    <a:pt x="24" y="1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1439;p29">
              <a:extLst>
                <a:ext uri="{FF2B5EF4-FFF2-40B4-BE49-F238E27FC236}">
                  <a16:creationId xmlns:a16="http://schemas.microsoft.com/office/drawing/2014/main" id="{0919139D-8D39-7831-1310-B99761A89997}"/>
                </a:ext>
              </a:extLst>
            </p:cNvPr>
            <p:cNvSpPr/>
            <p:nvPr/>
          </p:nvSpPr>
          <p:spPr>
            <a:xfrm>
              <a:off x="2885765" y="-836855"/>
              <a:ext cx="8280" cy="4320"/>
            </a:xfrm>
            <a:custGeom>
              <a:avLst/>
              <a:gdLst/>
              <a:ahLst/>
              <a:cxnLst/>
              <a:rect l="l" t="t" r="r" b="b"/>
              <a:pathLst>
                <a:path w="23" h="12" extrusionOk="0">
                  <a:moveTo>
                    <a:pt x="0" y="9"/>
                  </a:moveTo>
                  <a:lnTo>
                    <a:pt x="0" y="11"/>
                  </a:lnTo>
                  <a:lnTo>
                    <a:pt x="22" y="9"/>
                  </a:lnTo>
                  <a:cubicBezTo>
                    <a:pt x="22" y="8"/>
                    <a:pt x="21" y="7"/>
                    <a:pt x="21" y="6"/>
                  </a:cubicBezTo>
                  <a:cubicBezTo>
                    <a:pt x="20" y="4"/>
                    <a:pt x="19" y="3"/>
                    <a:pt x="17" y="2"/>
                  </a:cubicBezTo>
                  <a:cubicBezTo>
                    <a:pt x="15" y="1"/>
                    <a:pt x="13" y="0"/>
                    <a:pt x="11" y="0"/>
                  </a:cubicBezTo>
                  <a:cubicBezTo>
                    <a:pt x="9" y="0"/>
                    <a:pt x="7" y="1"/>
                    <a:pt x="5" y="2"/>
                  </a:cubicBezTo>
                  <a:cubicBezTo>
                    <a:pt x="3" y="3"/>
                    <a:pt x="2" y="4"/>
                    <a:pt x="1" y="6"/>
                  </a:cubicBezTo>
                  <a:cubicBezTo>
                    <a:pt x="0" y="7"/>
                    <a:pt x="0" y="8"/>
                    <a:pt x="0"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1440;p29">
              <a:extLst>
                <a:ext uri="{FF2B5EF4-FFF2-40B4-BE49-F238E27FC236}">
                  <a16:creationId xmlns:a16="http://schemas.microsoft.com/office/drawing/2014/main" id="{F438B345-9ABB-9BBA-FFE9-13819143385D}"/>
                </a:ext>
              </a:extLst>
            </p:cNvPr>
            <p:cNvSpPr/>
            <p:nvPr/>
          </p:nvSpPr>
          <p:spPr>
            <a:xfrm>
              <a:off x="2907365" y="-829295"/>
              <a:ext cx="11520" cy="33120"/>
            </a:xfrm>
            <a:custGeom>
              <a:avLst/>
              <a:gdLst/>
              <a:ahLst/>
              <a:cxnLst/>
              <a:rect l="l" t="t" r="r" b="b"/>
              <a:pathLst>
                <a:path w="32" h="92" extrusionOk="0">
                  <a:moveTo>
                    <a:pt x="2" y="40"/>
                  </a:moveTo>
                  <a:cubicBezTo>
                    <a:pt x="1" y="47"/>
                    <a:pt x="0" y="53"/>
                    <a:pt x="0" y="60"/>
                  </a:cubicBezTo>
                  <a:cubicBezTo>
                    <a:pt x="0" y="67"/>
                    <a:pt x="1" y="73"/>
                    <a:pt x="2" y="80"/>
                  </a:cubicBezTo>
                  <a:cubicBezTo>
                    <a:pt x="3" y="88"/>
                    <a:pt x="17" y="91"/>
                    <a:pt x="18" y="80"/>
                  </a:cubicBezTo>
                  <a:cubicBezTo>
                    <a:pt x="21" y="53"/>
                    <a:pt x="28" y="27"/>
                    <a:pt x="31" y="0"/>
                  </a:cubicBezTo>
                  <a:lnTo>
                    <a:pt x="4" y="1"/>
                  </a:lnTo>
                  <a:cubicBezTo>
                    <a:pt x="3" y="15"/>
                    <a:pt x="4" y="28"/>
                    <a:pt x="2" y="4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1441;p29">
              <a:extLst>
                <a:ext uri="{FF2B5EF4-FFF2-40B4-BE49-F238E27FC236}">
                  <a16:creationId xmlns:a16="http://schemas.microsoft.com/office/drawing/2014/main" id="{C8CBD77D-C77C-326D-40FB-3A22520DC8EF}"/>
                </a:ext>
              </a:extLst>
            </p:cNvPr>
            <p:cNvSpPr/>
            <p:nvPr/>
          </p:nvSpPr>
          <p:spPr>
            <a:xfrm>
              <a:off x="2908805" y="-836495"/>
              <a:ext cx="10440" cy="8280"/>
            </a:xfrm>
            <a:custGeom>
              <a:avLst/>
              <a:gdLst/>
              <a:ahLst/>
              <a:cxnLst/>
              <a:rect l="l" t="t" r="r" b="b"/>
              <a:pathLst>
                <a:path w="29" h="23" extrusionOk="0">
                  <a:moveTo>
                    <a:pt x="0" y="22"/>
                  </a:moveTo>
                  <a:lnTo>
                    <a:pt x="26" y="20"/>
                  </a:lnTo>
                  <a:cubicBezTo>
                    <a:pt x="26" y="16"/>
                    <a:pt x="26" y="13"/>
                    <a:pt x="27" y="9"/>
                  </a:cubicBezTo>
                  <a:lnTo>
                    <a:pt x="27" y="8"/>
                  </a:lnTo>
                  <a:cubicBezTo>
                    <a:pt x="27" y="6"/>
                    <a:pt x="28" y="3"/>
                    <a:pt x="26" y="1"/>
                  </a:cubicBezTo>
                  <a:cubicBezTo>
                    <a:pt x="25" y="0"/>
                    <a:pt x="25" y="0"/>
                    <a:pt x="24" y="0"/>
                  </a:cubicBezTo>
                  <a:lnTo>
                    <a:pt x="3" y="2"/>
                  </a:lnTo>
                  <a:cubicBezTo>
                    <a:pt x="3" y="3"/>
                    <a:pt x="2" y="4"/>
                    <a:pt x="2" y="5"/>
                  </a:cubicBezTo>
                  <a:cubicBezTo>
                    <a:pt x="1" y="10"/>
                    <a:pt x="0" y="16"/>
                    <a:pt x="0"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1442;p29">
              <a:extLst>
                <a:ext uri="{FF2B5EF4-FFF2-40B4-BE49-F238E27FC236}">
                  <a16:creationId xmlns:a16="http://schemas.microsoft.com/office/drawing/2014/main" id="{25E1F3B9-5F63-32ED-DFD2-D955E9A81B65}"/>
                </a:ext>
              </a:extLst>
            </p:cNvPr>
            <p:cNvSpPr/>
            <p:nvPr/>
          </p:nvSpPr>
          <p:spPr>
            <a:xfrm>
              <a:off x="2909885" y="-838295"/>
              <a:ext cx="7920" cy="2880"/>
            </a:xfrm>
            <a:custGeom>
              <a:avLst/>
              <a:gdLst/>
              <a:ahLst/>
              <a:cxnLst/>
              <a:rect l="l" t="t" r="r" b="b"/>
              <a:pathLst>
                <a:path w="22" h="8" extrusionOk="0">
                  <a:moveTo>
                    <a:pt x="0" y="7"/>
                  </a:moveTo>
                  <a:lnTo>
                    <a:pt x="21" y="5"/>
                  </a:lnTo>
                  <a:cubicBezTo>
                    <a:pt x="20" y="3"/>
                    <a:pt x="19" y="2"/>
                    <a:pt x="17" y="1"/>
                  </a:cubicBezTo>
                  <a:cubicBezTo>
                    <a:pt x="15" y="0"/>
                    <a:pt x="13" y="0"/>
                    <a:pt x="11" y="0"/>
                  </a:cubicBezTo>
                  <a:cubicBezTo>
                    <a:pt x="9" y="0"/>
                    <a:pt x="7" y="0"/>
                    <a:pt x="5" y="1"/>
                  </a:cubicBezTo>
                  <a:cubicBezTo>
                    <a:pt x="3" y="2"/>
                    <a:pt x="3" y="4"/>
                    <a:pt x="1" y="6"/>
                  </a:cubicBezTo>
                  <a:cubicBezTo>
                    <a:pt x="0" y="7"/>
                    <a:pt x="0" y="7"/>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1443;p29">
              <a:extLst>
                <a:ext uri="{FF2B5EF4-FFF2-40B4-BE49-F238E27FC236}">
                  <a16:creationId xmlns:a16="http://schemas.microsoft.com/office/drawing/2014/main" id="{A93EB16B-FE37-424E-4C1C-D54497E5960E}"/>
                </a:ext>
              </a:extLst>
            </p:cNvPr>
            <p:cNvSpPr/>
            <p:nvPr/>
          </p:nvSpPr>
          <p:spPr>
            <a:xfrm>
              <a:off x="2935085" y="-832895"/>
              <a:ext cx="14400" cy="37800"/>
            </a:xfrm>
            <a:custGeom>
              <a:avLst/>
              <a:gdLst/>
              <a:ahLst/>
              <a:cxnLst/>
              <a:rect l="l" t="t" r="r" b="b"/>
              <a:pathLst>
                <a:path w="40" h="105" extrusionOk="0">
                  <a:moveTo>
                    <a:pt x="14" y="5"/>
                  </a:moveTo>
                  <a:cubicBezTo>
                    <a:pt x="6" y="35"/>
                    <a:pt x="1" y="66"/>
                    <a:pt x="0" y="97"/>
                  </a:cubicBezTo>
                  <a:cubicBezTo>
                    <a:pt x="1" y="98"/>
                    <a:pt x="1" y="99"/>
                    <a:pt x="1" y="100"/>
                  </a:cubicBezTo>
                  <a:cubicBezTo>
                    <a:pt x="2" y="101"/>
                    <a:pt x="3" y="102"/>
                    <a:pt x="5" y="103"/>
                  </a:cubicBezTo>
                  <a:cubicBezTo>
                    <a:pt x="7" y="104"/>
                    <a:pt x="7" y="104"/>
                    <a:pt x="9" y="104"/>
                  </a:cubicBezTo>
                  <a:cubicBezTo>
                    <a:pt x="10" y="104"/>
                    <a:pt x="12" y="104"/>
                    <a:pt x="14" y="103"/>
                  </a:cubicBezTo>
                  <a:cubicBezTo>
                    <a:pt x="16" y="102"/>
                    <a:pt x="16" y="101"/>
                    <a:pt x="17" y="100"/>
                  </a:cubicBezTo>
                  <a:cubicBezTo>
                    <a:pt x="17" y="99"/>
                    <a:pt x="18" y="98"/>
                    <a:pt x="18" y="97"/>
                  </a:cubicBezTo>
                  <a:cubicBezTo>
                    <a:pt x="19" y="64"/>
                    <a:pt x="33" y="32"/>
                    <a:pt x="39" y="0"/>
                  </a:cubicBezTo>
                  <a:lnTo>
                    <a:pt x="34" y="1"/>
                  </a:lnTo>
                  <a:cubicBezTo>
                    <a:pt x="28" y="3"/>
                    <a:pt x="21" y="4"/>
                    <a:pt x="14"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1444;p29">
              <a:extLst>
                <a:ext uri="{FF2B5EF4-FFF2-40B4-BE49-F238E27FC236}">
                  <a16:creationId xmlns:a16="http://schemas.microsoft.com/office/drawing/2014/main" id="{C77B899A-D36D-0689-DD2B-2058BA42C1D1}"/>
                </a:ext>
              </a:extLst>
            </p:cNvPr>
            <p:cNvSpPr/>
            <p:nvPr/>
          </p:nvSpPr>
          <p:spPr>
            <a:xfrm>
              <a:off x="2940125" y="-839735"/>
              <a:ext cx="10080" cy="9000"/>
            </a:xfrm>
            <a:custGeom>
              <a:avLst/>
              <a:gdLst/>
              <a:ahLst/>
              <a:cxnLst/>
              <a:rect l="l" t="t" r="r" b="b"/>
              <a:pathLst>
                <a:path w="28" h="25" extrusionOk="0">
                  <a:moveTo>
                    <a:pt x="20" y="20"/>
                  </a:moveTo>
                  <a:lnTo>
                    <a:pt x="25" y="19"/>
                  </a:lnTo>
                  <a:cubicBezTo>
                    <a:pt x="26" y="13"/>
                    <a:pt x="27" y="6"/>
                    <a:pt x="27" y="0"/>
                  </a:cubicBezTo>
                  <a:lnTo>
                    <a:pt x="20" y="0"/>
                  </a:lnTo>
                  <a:lnTo>
                    <a:pt x="3" y="1"/>
                  </a:lnTo>
                  <a:cubicBezTo>
                    <a:pt x="3" y="9"/>
                    <a:pt x="1" y="16"/>
                    <a:pt x="0" y="24"/>
                  </a:cubicBezTo>
                  <a:cubicBezTo>
                    <a:pt x="6" y="23"/>
                    <a:pt x="13" y="22"/>
                    <a:pt x="20"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1445;p29">
              <a:extLst>
                <a:ext uri="{FF2B5EF4-FFF2-40B4-BE49-F238E27FC236}">
                  <a16:creationId xmlns:a16="http://schemas.microsoft.com/office/drawing/2014/main" id="{F602CFB1-E510-50AC-0876-C5D7BE52E8F2}"/>
                </a:ext>
              </a:extLst>
            </p:cNvPr>
            <p:cNvSpPr/>
            <p:nvPr/>
          </p:nvSpPr>
          <p:spPr>
            <a:xfrm>
              <a:off x="2941205" y="-849095"/>
              <a:ext cx="9000" cy="10080"/>
            </a:xfrm>
            <a:custGeom>
              <a:avLst/>
              <a:gdLst/>
              <a:ahLst/>
              <a:cxnLst/>
              <a:rect l="l" t="t" r="r" b="b"/>
              <a:pathLst>
                <a:path w="25" h="28" extrusionOk="0">
                  <a:moveTo>
                    <a:pt x="24" y="25"/>
                  </a:moveTo>
                  <a:cubicBezTo>
                    <a:pt x="24" y="22"/>
                    <a:pt x="24" y="20"/>
                    <a:pt x="24" y="18"/>
                  </a:cubicBezTo>
                  <a:cubicBezTo>
                    <a:pt x="24" y="15"/>
                    <a:pt x="24" y="13"/>
                    <a:pt x="24" y="10"/>
                  </a:cubicBezTo>
                  <a:cubicBezTo>
                    <a:pt x="24" y="9"/>
                    <a:pt x="23" y="7"/>
                    <a:pt x="22" y="6"/>
                  </a:cubicBezTo>
                  <a:cubicBezTo>
                    <a:pt x="21" y="4"/>
                    <a:pt x="20" y="2"/>
                    <a:pt x="18" y="1"/>
                  </a:cubicBezTo>
                  <a:cubicBezTo>
                    <a:pt x="16" y="0"/>
                    <a:pt x="15" y="0"/>
                    <a:pt x="13" y="0"/>
                  </a:cubicBezTo>
                  <a:cubicBezTo>
                    <a:pt x="11" y="0"/>
                    <a:pt x="9" y="0"/>
                    <a:pt x="7" y="1"/>
                  </a:cubicBezTo>
                  <a:cubicBezTo>
                    <a:pt x="5" y="2"/>
                    <a:pt x="4" y="4"/>
                    <a:pt x="3" y="6"/>
                  </a:cubicBezTo>
                  <a:cubicBezTo>
                    <a:pt x="2" y="8"/>
                    <a:pt x="1" y="9"/>
                    <a:pt x="1" y="11"/>
                  </a:cubicBezTo>
                  <a:lnTo>
                    <a:pt x="1" y="12"/>
                  </a:lnTo>
                  <a:cubicBezTo>
                    <a:pt x="1" y="17"/>
                    <a:pt x="1" y="22"/>
                    <a:pt x="0" y="27"/>
                  </a:cubicBezTo>
                  <a:lnTo>
                    <a:pt x="18" y="26"/>
                  </a:lnTo>
                  <a:lnTo>
                    <a:pt x="24" y="2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1446;p29">
              <a:extLst>
                <a:ext uri="{FF2B5EF4-FFF2-40B4-BE49-F238E27FC236}">
                  <a16:creationId xmlns:a16="http://schemas.microsoft.com/office/drawing/2014/main" id="{D31CDA7D-6D4D-0176-3BCE-16B1ACB70B68}"/>
                </a:ext>
              </a:extLst>
            </p:cNvPr>
            <p:cNvSpPr/>
            <p:nvPr/>
          </p:nvSpPr>
          <p:spPr>
            <a:xfrm>
              <a:off x="2955965" y="-836135"/>
              <a:ext cx="9360" cy="34200"/>
            </a:xfrm>
            <a:custGeom>
              <a:avLst/>
              <a:gdLst/>
              <a:ahLst/>
              <a:cxnLst/>
              <a:rect l="l" t="t" r="r" b="b"/>
              <a:pathLst>
                <a:path w="26" h="95" extrusionOk="0">
                  <a:moveTo>
                    <a:pt x="2" y="83"/>
                  </a:moveTo>
                  <a:cubicBezTo>
                    <a:pt x="2" y="94"/>
                    <a:pt x="21" y="94"/>
                    <a:pt x="22" y="83"/>
                  </a:cubicBezTo>
                  <a:cubicBezTo>
                    <a:pt x="24" y="67"/>
                    <a:pt x="25" y="51"/>
                    <a:pt x="25" y="36"/>
                  </a:cubicBezTo>
                  <a:cubicBezTo>
                    <a:pt x="25" y="24"/>
                    <a:pt x="24" y="12"/>
                    <a:pt x="23" y="0"/>
                  </a:cubicBezTo>
                  <a:lnTo>
                    <a:pt x="1" y="4"/>
                  </a:lnTo>
                  <a:cubicBezTo>
                    <a:pt x="0" y="16"/>
                    <a:pt x="0" y="28"/>
                    <a:pt x="0" y="39"/>
                  </a:cubicBezTo>
                  <a:cubicBezTo>
                    <a:pt x="0" y="54"/>
                    <a:pt x="0" y="69"/>
                    <a:pt x="2" y="8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1447;p29">
              <a:extLst>
                <a:ext uri="{FF2B5EF4-FFF2-40B4-BE49-F238E27FC236}">
                  <a16:creationId xmlns:a16="http://schemas.microsoft.com/office/drawing/2014/main" id="{40C2098D-F49B-F1ED-179B-55324297689D}"/>
                </a:ext>
              </a:extLst>
            </p:cNvPr>
            <p:cNvSpPr/>
            <p:nvPr/>
          </p:nvSpPr>
          <p:spPr>
            <a:xfrm>
              <a:off x="2956325" y="-841535"/>
              <a:ext cx="7920" cy="7560"/>
            </a:xfrm>
            <a:custGeom>
              <a:avLst/>
              <a:gdLst/>
              <a:ahLst/>
              <a:cxnLst/>
              <a:rect l="l" t="t" r="r" b="b"/>
              <a:pathLst>
                <a:path w="22" h="21" extrusionOk="0">
                  <a:moveTo>
                    <a:pt x="21" y="15"/>
                  </a:moveTo>
                  <a:cubicBezTo>
                    <a:pt x="20" y="10"/>
                    <a:pt x="19" y="5"/>
                    <a:pt x="17" y="0"/>
                  </a:cubicBezTo>
                  <a:lnTo>
                    <a:pt x="5" y="1"/>
                  </a:lnTo>
                  <a:cubicBezTo>
                    <a:pt x="2" y="7"/>
                    <a:pt x="1" y="13"/>
                    <a:pt x="0" y="20"/>
                  </a:cubicBezTo>
                  <a:lnTo>
                    <a:pt x="21" y="1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1448;p29">
              <a:extLst>
                <a:ext uri="{FF2B5EF4-FFF2-40B4-BE49-F238E27FC236}">
                  <a16:creationId xmlns:a16="http://schemas.microsoft.com/office/drawing/2014/main" id="{74BDBD17-ED64-FFBE-E529-EEAB17FF9A91}"/>
                </a:ext>
              </a:extLst>
            </p:cNvPr>
            <p:cNvSpPr/>
            <p:nvPr/>
          </p:nvSpPr>
          <p:spPr>
            <a:xfrm>
              <a:off x="2957765" y="-843335"/>
              <a:ext cx="4680" cy="2520"/>
            </a:xfrm>
            <a:custGeom>
              <a:avLst/>
              <a:gdLst/>
              <a:ahLst/>
              <a:cxnLst/>
              <a:rect l="l" t="t" r="r" b="b"/>
              <a:pathLst>
                <a:path w="13" h="7" extrusionOk="0">
                  <a:moveTo>
                    <a:pt x="12" y="3"/>
                  </a:moveTo>
                  <a:cubicBezTo>
                    <a:pt x="11" y="2"/>
                    <a:pt x="11" y="1"/>
                    <a:pt x="10" y="1"/>
                  </a:cubicBezTo>
                  <a:cubicBezTo>
                    <a:pt x="9" y="0"/>
                    <a:pt x="8" y="0"/>
                    <a:pt x="7" y="0"/>
                  </a:cubicBezTo>
                  <a:cubicBezTo>
                    <a:pt x="6" y="0"/>
                    <a:pt x="5" y="0"/>
                    <a:pt x="4" y="1"/>
                  </a:cubicBezTo>
                  <a:cubicBezTo>
                    <a:pt x="3" y="1"/>
                    <a:pt x="2" y="2"/>
                    <a:pt x="2" y="3"/>
                  </a:cubicBezTo>
                  <a:cubicBezTo>
                    <a:pt x="2" y="4"/>
                    <a:pt x="2" y="5"/>
                    <a:pt x="0" y="6"/>
                  </a:cubicBezTo>
                  <a:lnTo>
                    <a:pt x="12" y="5"/>
                  </a:lnTo>
                  <a:lnTo>
                    <a:pt x="12"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29">
              <a:extLst>
                <a:ext uri="{FF2B5EF4-FFF2-40B4-BE49-F238E27FC236}">
                  <a16:creationId xmlns:a16="http://schemas.microsoft.com/office/drawing/2014/main" id="{4857ABEF-A058-87FD-029E-09AC4C44F288}"/>
                </a:ext>
              </a:extLst>
            </p:cNvPr>
            <p:cNvSpPr/>
            <p:nvPr/>
          </p:nvSpPr>
          <p:spPr>
            <a:xfrm>
              <a:off x="2963885" y="-839015"/>
              <a:ext cx="19080" cy="64440"/>
            </a:xfrm>
            <a:custGeom>
              <a:avLst/>
              <a:gdLst/>
              <a:ahLst/>
              <a:cxnLst/>
              <a:rect l="l" t="t" r="r" b="b"/>
              <a:pathLst>
                <a:path w="53" h="179" extrusionOk="0">
                  <a:moveTo>
                    <a:pt x="25" y="9"/>
                  </a:moveTo>
                  <a:lnTo>
                    <a:pt x="25" y="11"/>
                  </a:lnTo>
                  <a:cubicBezTo>
                    <a:pt x="24" y="12"/>
                    <a:pt x="24" y="13"/>
                    <a:pt x="24" y="14"/>
                  </a:cubicBezTo>
                  <a:cubicBezTo>
                    <a:pt x="24" y="15"/>
                    <a:pt x="24" y="17"/>
                    <a:pt x="25" y="18"/>
                  </a:cubicBezTo>
                  <a:cubicBezTo>
                    <a:pt x="27" y="48"/>
                    <a:pt x="11" y="77"/>
                    <a:pt x="5" y="106"/>
                  </a:cubicBezTo>
                  <a:cubicBezTo>
                    <a:pt x="2" y="122"/>
                    <a:pt x="0" y="140"/>
                    <a:pt x="0" y="157"/>
                  </a:cubicBezTo>
                  <a:cubicBezTo>
                    <a:pt x="0" y="160"/>
                    <a:pt x="0" y="164"/>
                    <a:pt x="0" y="168"/>
                  </a:cubicBezTo>
                  <a:cubicBezTo>
                    <a:pt x="0" y="176"/>
                    <a:pt x="13" y="178"/>
                    <a:pt x="17" y="172"/>
                  </a:cubicBezTo>
                  <a:cubicBezTo>
                    <a:pt x="19" y="170"/>
                    <a:pt x="21" y="168"/>
                    <a:pt x="22" y="166"/>
                  </a:cubicBezTo>
                  <a:cubicBezTo>
                    <a:pt x="25" y="160"/>
                    <a:pt x="27" y="153"/>
                    <a:pt x="27" y="146"/>
                  </a:cubicBezTo>
                  <a:cubicBezTo>
                    <a:pt x="28" y="125"/>
                    <a:pt x="33" y="104"/>
                    <a:pt x="41" y="84"/>
                  </a:cubicBezTo>
                  <a:cubicBezTo>
                    <a:pt x="48" y="68"/>
                    <a:pt x="52" y="51"/>
                    <a:pt x="52" y="33"/>
                  </a:cubicBezTo>
                  <a:cubicBezTo>
                    <a:pt x="52" y="24"/>
                    <a:pt x="51" y="15"/>
                    <a:pt x="49" y="6"/>
                  </a:cubicBezTo>
                  <a:cubicBezTo>
                    <a:pt x="49" y="5"/>
                    <a:pt x="48" y="4"/>
                    <a:pt x="48" y="3"/>
                  </a:cubicBezTo>
                  <a:cubicBezTo>
                    <a:pt x="47" y="2"/>
                    <a:pt x="46" y="1"/>
                    <a:pt x="45" y="0"/>
                  </a:cubicBezTo>
                  <a:lnTo>
                    <a:pt x="29" y="3"/>
                  </a:lnTo>
                  <a:cubicBezTo>
                    <a:pt x="28" y="4"/>
                    <a:pt x="27" y="5"/>
                    <a:pt x="26" y="6"/>
                  </a:cubicBezTo>
                  <a:cubicBezTo>
                    <a:pt x="25" y="7"/>
                    <a:pt x="25" y="8"/>
                    <a:pt x="25"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1450;p29">
              <a:extLst>
                <a:ext uri="{FF2B5EF4-FFF2-40B4-BE49-F238E27FC236}">
                  <a16:creationId xmlns:a16="http://schemas.microsoft.com/office/drawing/2014/main" id="{3F04C4E0-2A5E-5423-0FB4-6A052856A876}"/>
                </a:ext>
              </a:extLst>
            </p:cNvPr>
            <p:cNvSpPr/>
            <p:nvPr/>
          </p:nvSpPr>
          <p:spPr>
            <a:xfrm>
              <a:off x="2973965" y="-839735"/>
              <a:ext cx="6120" cy="2160"/>
            </a:xfrm>
            <a:custGeom>
              <a:avLst/>
              <a:gdLst/>
              <a:ahLst/>
              <a:cxnLst/>
              <a:rect l="l" t="t" r="r" b="b"/>
              <a:pathLst>
                <a:path w="17" h="6" extrusionOk="0">
                  <a:moveTo>
                    <a:pt x="0" y="5"/>
                  </a:moveTo>
                  <a:lnTo>
                    <a:pt x="16" y="2"/>
                  </a:lnTo>
                  <a:cubicBezTo>
                    <a:pt x="15" y="1"/>
                    <a:pt x="12" y="0"/>
                    <a:pt x="10" y="0"/>
                  </a:cubicBezTo>
                  <a:cubicBezTo>
                    <a:pt x="8" y="0"/>
                    <a:pt x="6" y="1"/>
                    <a:pt x="4" y="2"/>
                  </a:cubicBezTo>
                  <a:cubicBezTo>
                    <a:pt x="2" y="3"/>
                    <a:pt x="1" y="4"/>
                    <a:pt x="0"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 name="Google Shape;1451;p29">
              <a:extLst>
                <a:ext uri="{FF2B5EF4-FFF2-40B4-BE49-F238E27FC236}">
                  <a16:creationId xmlns:a16="http://schemas.microsoft.com/office/drawing/2014/main" id="{4A820E83-929D-A265-DB61-56F380D41628}"/>
                </a:ext>
              </a:extLst>
            </p:cNvPr>
            <p:cNvSpPr/>
            <p:nvPr/>
          </p:nvSpPr>
          <p:spPr>
            <a:xfrm>
              <a:off x="2993045" y="-845135"/>
              <a:ext cx="9720" cy="63000"/>
            </a:xfrm>
            <a:custGeom>
              <a:avLst/>
              <a:gdLst/>
              <a:ahLst/>
              <a:cxnLst/>
              <a:rect l="l" t="t" r="r" b="b"/>
              <a:pathLst>
                <a:path w="27" h="175" extrusionOk="0">
                  <a:moveTo>
                    <a:pt x="2" y="45"/>
                  </a:moveTo>
                  <a:cubicBezTo>
                    <a:pt x="3" y="86"/>
                    <a:pt x="2" y="127"/>
                    <a:pt x="3" y="168"/>
                  </a:cubicBezTo>
                  <a:cubicBezTo>
                    <a:pt x="3" y="169"/>
                    <a:pt x="3" y="170"/>
                    <a:pt x="4" y="171"/>
                  </a:cubicBezTo>
                  <a:cubicBezTo>
                    <a:pt x="4" y="171"/>
                    <a:pt x="5" y="172"/>
                    <a:pt x="6" y="173"/>
                  </a:cubicBezTo>
                  <a:cubicBezTo>
                    <a:pt x="7" y="174"/>
                    <a:pt x="8" y="173"/>
                    <a:pt x="9" y="173"/>
                  </a:cubicBezTo>
                  <a:cubicBezTo>
                    <a:pt x="10" y="173"/>
                    <a:pt x="11" y="173"/>
                    <a:pt x="11" y="173"/>
                  </a:cubicBezTo>
                  <a:cubicBezTo>
                    <a:pt x="12" y="172"/>
                    <a:pt x="13" y="172"/>
                    <a:pt x="14" y="171"/>
                  </a:cubicBezTo>
                  <a:cubicBezTo>
                    <a:pt x="15" y="170"/>
                    <a:pt x="14" y="169"/>
                    <a:pt x="14" y="168"/>
                  </a:cubicBezTo>
                  <a:cubicBezTo>
                    <a:pt x="16" y="135"/>
                    <a:pt x="22" y="104"/>
                    <a:pt x="22" y="71"/>
                  </a:cubicBezTo>
                  <a:cubicBezTo>
                    <a:pt x="22" y="53"/>
                    <a:pt x="22" y="36"/>
                    <a:pt x="22" y="18"/>
                  </a:cubicBezTo>
                  <a:cubicBezTo>
                    <a:pt x="22" y="14"/>
                    <a:pt x="26" y="2"/>
                    <a:pt x="21" y="4"/>
                  </a:cubicBezTo>
                  <a:lnTo>
                    <a:pt x="22" y="4"/>
                  </a:lnTo>
                  <a:cubicBezTo>
                    <a:pt x="23" y="3"/>
                    <a:pt x="24" y="2"/>
                    <a:pt x="25" y="1"/>
                  </a:cubicBezTo>
                  <a:lnTo>
                    <a:pt x="25" y="0"/>
                  </a:lnTo>
                  <a:lnTo>
                    <a:pt x="1" y="7"/>
                  </a:lnTo>
                  <a:cubicBezTo>
                    <a:pt x="0" y="12"/>
                    <a:pt x="0" y="16"/>
                    <a:pt x="0" y="20"/>
                  </a:cubicBezTo>
                  <a:cubicBezTo>
                    <a:pt x="0" y="28"/>
                    <a:pt x="1" y="36"/>
                    <a:pt x="2" y="4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2" name="Google Shape;1452;p29">
              <a:extLst>
                <a:ext uri="{FF2B5EF4-FFF2-40B4-BE49-F238E27FC236}">
                  <a16:creationId xmlns:a16="http://schemas.microsoft.com/office/drawing/2014/main" id="{34EA1E57-80A4-9FA6-5D26-271039F1DB94}"/>
                </a:ext>
              </a:extLst>
            </p:cNvPr>
            <p:cNvSpPr/>
            <p:nvPr/>
          </p:nvSpPr>
          <p:spPr>
            <a:xfrm>
              <a:off x="2993045" y="-846935"/>
              <a:ext cx="9720" cy="5040"/>
            </a:xfrm>
            <a:custGeom>
              <a:avLst/>
              <a:gdLst/>
              <a:ahLst/>
              <a:cxnLst/>
              <a:rect l="l" t="t" r="r" b="b"/>
              <a:pathLst>
                <a:path w="27" h="14" extrusionOk="0">
                  <a:moveTo>
                    <a:pt x="25" y="5"/>
                  </a:moveTo>
                  <a:cubicBezTo>
                    <a:pt x="25" y="4"/>
                    <a:pt x="26" y="2"/>
                    <a:pt x="26" y="0"/>
                  </a:cubicBezTo>
                  <a:lnTo>
                    <a:pt x="3" y="3"/>
                  </a:lnTo>
                  <a:cubicBezTo>
                    <a:pt x="1" y="6"/>
                    <a:pt x="1" y="10"/>
                    <a:pt x="0" y="13"/>
                  </a:cubicBezTo>
                  <a:lnTo>
                    <a:pt x="25"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1453;p29">
              <a:extLst>
                <a:ext uri="{FF2B5EF4-FFF2-40B4-BE49-F238E27FC236}">
                  <a16:creationId xmlns:a16="http://schemas.microsoft.com/office/drawing/2014/main" id="{CE3CBF74-15A0-7045-9C8B-EADA229EE535}"/>
                </a:ext>
              </a:extLst>
            </p:cNvPr>
            <p:cNvSpPr/>
            <p:nvPr/>
          </p:nvSpPr>
          <p:spPr>
            <a:xfrm>
              <a:off x="2994125" y="-850175"/>
              <a:ext cx="8640" cy="4680"/>
            </a:xfrm>
            <a:custGeom>
              <a:avLst/>
              <a:gdLst/>
              <a:ahLst/>
              <a:cxnLst/>
              <a:rect l="l" t="t" r="r" b="b"/>
              <a:pathLst>
                <a:path w="24" h="13" extrusionOk="0">
                  <a:moveTo>
                    <a:pt x="11" y="0"/>
                  </a:moveTo>
                  <a:cubicBezTo>
                    <a:pt x="10" y="0"/>
                    <a:pt x="9" y="1"/>
                    <a:pt x="8" y="1"/>
                  </a:cubicBezTo>
                  <a:cubicBezTo>
                    <a:pt x="5" y="3"/>
                    <a:pt x="3" y="5"/>
                    <a:pt x="2" y="7"/>
                  </a:cubicBezTo>
                  <a:cubicBezTo>
                    <a:pt x="1" y="9"/>
                    <a:pt x="1" y="10"/>
                    <a:pt x="0" y="12"/>
                  </a:cubicBezTo>
                  <a:lnTo>
                    <a:pt x="23" y="9"/>
                  </a:lnTo>
                  <a:cubicBezTo>
                    <a:pt x="23" y="7"/>
                    <a:pt x="23" y="6"/>
                    <a:pt x="22" y="5"/>
                  </a:cubicBezTo>
                  <a:cubicBezTo>
                    <a:pt x="21" y="3"/>
                    <a:pt x="20" y="2"/>
                    <a:pt x="18" y="1"/>
                  </a:cubicBezTo>
                  <a:cubicBezTo>
                    <a:pt x="16" y="0"/>
                    <a:pt x="15" y="0"/>
                    <a:pt x="13" y="0"/>
                  </a:cubicBezTo>
                  <a:cubicBezTo>
                    <a:pt x="12" y="0"/>
                    <a:pt x="11" y="0"/>
                    <a:pt x="11"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1454;p29">
              <a:extLst>
                <a:ext uri="{FF2B5EF4-FFF2-40B4-BE49-F238E27FC236}">
                  <a16:creationId xmlns:a16="http://schemas.microsoft.com/office/drawing/2014/main" id="{82F41C39-1294-5313-27D3-7E06A2C01D51}"/>
                </a:ext>
              </a:extLst>
            </p:cNvPr>
            <p:cNvSpPr/>
            <p:nvPr/>
          </p:nvSpPr>
          <p:spPr>
            <a:xfrm>
              <a:off x="3014285" y="-848375"/>
              <a:ext cx="10080" cy="63000"/>
            </a:xfrm>
            <a:custGeom>
              <a:avLst/>
              <a:gdLst/>
              <a:ahLst/>
              <a:cxnLst/>
              <a:rect l="l" t="t" r="r" b="b"/>
              <a:pathLst>
                <a:path w="28" h="175" extrusionOk="0">
                  <a:moveTo>
                    <a:pt x="0" y="165"/>
                  </a:moveTo>
                  <a:cubicBezTo>
                    <a:pt x="0" y="171"/>
                    <a:pt x="10" y="174"/>
                    <a:pt x="11" y="167"/>
                  </a:cubicBezTo>
                  <a:cubicBezTo>
                    <a:pt x="22" y="122"/>
                    <a:pt x="27" y="77"/>
                    <a:pt x="27" y="31"/>
                  </a:cubicBezTo>
                  <a:cubicBezTo>
                    <a:pt x="27" y="20"/>
                    <a:pt x="26" y="10"/>
                    <a:pt x="26" y="0"/>
                  </a:cubicBezTo>
                  <a:lnTo>
                    <a:pt x="3" y="1"/>
                  </a:lnTo>
                  <a:cubicBezTo>
                    <a:pt x="1" y="55"/>
                    <a:pt x="7" y="110"/>
                    <a:pt x="0" y="16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1455;p29">
              <a:extLst>
                <a:ext uri="{FF2B5EF4-FFF2-40B4-BE49-F238E27FC236}">
                  <a16:creationId xmlns:a16="http://schemas.microsoft.com/office/drawing/2014/main" id="{2850AB41-1FBB-8108-3BA6-7425E1A6C440}"/>
                </a:ext>
              </a:extLst>
            </p:cNvPr>
            <p:cNvSpPr/>
            <p:nvPr/>
          </p:nvSpPr>
          <p:spPr>
            <a:xfrm>
              <a:off x="3015725" y="-849815"/>
              <a:ext cx="8280" cy="1800"/>
            </a:xfrm>
            <a:custGeom>
              <a:avLst/>
              <a:gdLst/>
              <a:ahLst/>
              <a:cxnLst/>
              <a:rect l="l" t="t" r="r" b="b"/>
              <a:pathLst>
                <a:path w="23" h="5" extrusionOk="0">
                  <a:moveTo>
                    <a:pt x="22" y="4"/>
                  </a:moveTo>
                  <a:cubicBezTo>
                    <a:pt x="22" y="2"/>
                    <a:pt x="22" y="1"/>
                    <a:pt x="22" y="0"/>
                  </a:cubicBezTo>
                  <a:cubicBezTo>
                    <a:pt x="14" y="1"/>
                    <a:pt x="7" y="2"/>
                    <a:pt x="0" y="4"/>
                  </a:cubicBezTo>
                  <a:lnTo>
                    <a:pt x="22" y="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1456;p29">
              <a:extLst>
                <a:ext uri="{FF2B5EF4-FFF2-40B4-BE49-F238E27FC236}">
                  <a16:creationId xmlns:a16="http://schemas.microsoft.com/office/drawing/2014/main" id="{F99A5114-F57F-75E6-578D-B2E771B65688}"/>
                </a:ext>
              </a:extLst>
            </p:cNvPr>
            <p:cNvSpPr/>
            <p:nvPr/>
          </p:nvSpPr>
          <p:spPr>
            <a:xfrm>
              <a:off x="3015725" y="-859535"/>
              <a:ext cx="8280" cy="11520"/>
            </a:xfrm>
            <a:custGeom>
              <a:avLst/>
              <a:gdLst/>
              <a:ahLst/>
              <a:cxnLst/>
              <a:rect l="l" t="t" r="r" b="b"/>
              <a:pathLst>
                <a:path w="23" h="32" extrusionOk="0">
                  <a:moveTo>
                    <a:pt x="21" y="15"/>
                  </a:moveTo>
                  <a:cubicBezTo>
                    <a:pt x="20" y="14"/>
                    <a:pt x="19" y="12"/>
                    <a:pt x="18" y="11"/>
                  </a:cubicBezTo>
                  <a:cubicBezTo>
                    <a:pt x="17" y="9"/>
                    <a:pt x="16" y="6"/>
                    <a:pt x="16" y="3"/>
                  </a:cubicBezTo>
                  <a:cubicBezTo>
                    <a:pt x="10" y="0"/>
                    <a:pt x="0" y="5"/>
                    <a:pt x="0" y="13"/>
                  </a:cubicBezTo>
                  <a:cubicBezTo>
                    <a:pt x="1" y="21"/>
                    <a:pt x="0" y="25"/>
                    <a:pt x="0" y="31"/>
                  </a:cubicBezTo>
                  <a:cubicBezTo>
                    <a:pt x="7" y="29"/>
                    <a:pt x="14" y="28"/>
                    <a:pt x="22" y="27"/>
                  </a:cubicBezTo>
                  <a:cubicBezTo>
                    <a:pt x="21" y="23"/>
                    <a:pt x="21" y="19"/>
                    <a:pt x="21"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1457;p29">
              <a:extLst>
                <a:ext uri="{FF2B5EF4-FFF2-40B4-BE49-F238E27FC236}">
                  <a16:creationId xmlns:a16="http://schemas.microsoft.com/office/drawing/2014/main" id="{894B89A3-F772-5081-EA73-D84EDB0D49D2}"/>
                </a:ext>
              </a:extLst>
            </p:cNvPr>
            <p:cNvSpPr/>
            <p:nvPr/>
          </p:nvSpPr>
          <p:spPr>
            <a:xfrm>
              <a:off x="3021485" y="-858095"/>
              <a:ext cx="2160" cy="4320"/>
            </a:xfrm>
            <a:custGeom>
              <a:avLst/>
              <a:gdLst/>
              <a:ahLst/>
              <a:cxnLst/>
              <a:rect l="l" t="t" r="r" b="b"/>
              <a:pathLst>
                <a:path w="6" h="12" extrusionOk="0">
                  <a:moveTo>
                    <a:pt x="5" y="6"/>
                  </a:moveTo>
                  <a:cubicBezTo>
                    <a:pt x="5" y="5"/>
                    <a:pt x="4" y="4"/>
                    <a:pt x="3" y="3"/>
                  </a:cubicBezTo>
                  <a:cubicBezTo>
                    <a:pt x="3" y="2"/>
                    <a:pt x="2" y="1"/>
                    <a:pt x="1" y="0"/>
                  </a:cubicBezTo>
                  <a:cubicBezTo>
                    <a:pt x="0" y="0"/>
                    <a:pt x="0" y="0"/>
                    <a:pt x="0" y="0"/>
                  </a:cubicBezTo>
                  <a:cubicBezTo>
                    <a:pt x="0" y="2"/>
                    <a:pt x="1" y="5"/>
                    <a:pt x="2" y="7"/>
                  </a:cubicBezTo>
                  <a:cubicBezTo>
                    <a:pt x="3" y="9"/>
                    <a:pt x="4" y="10"/>
                    <a:pt x="5" y="11"/>
                  </a:cubicBezTo>
                  <a:cubicBezTo>
                    <a:pt x="5" y="9"/>
                    <a:pt x="5" y="8"/>
                    <a:pt x="5"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1458;p29">
              <a:extLst>
                <a:ext uri="{FF2B5EF4-FFF2-40B4-BE49-F238E27FC236}">
                  <a16:creationId xmlns:a16="http://schemas.microsoft.com/office/drawing/2014/main" id="{873D6A52-19CC-48CE-2AA1-7269DC9B427D}"/>
                </a:ext>
              </a:extLst>
            </p:cNvPr>
            <p:cNvSpPr/>
            <p:nvPr/>
          </p:nvSpPr>
          <p:spPr>
            <a:xfrm>
              <a:off x="3034085" y="-849095"/>
              <a:ext cx="10440" cy="64440"/>
            </a:xfrm>
            <a:custGeom>
              <a:avLst/>
              <a:gdLst/>
              <a:ahLst/>
              <a:cxnLst/>
              <a:rect l="l" t="t" r="r" b="b"/>
              <a:pathLst>
                <a:path w="29" h="179" extrusionOk="0">
                  <a:moveTo>
                    <a:pt x="19" y="10"/>
                  </a:moveTo>
                  <a:cubicBezTo>
                    <a:pt x="16" y="10"/>
                    <a:pt x="14" y="9"/>
                    <a:pt x="12" y="8"/>
                  </a:cubicBezTo>
                  <a:cubicBezTo>
                    <a:pt x="11" y="7"/>
                    <a:pt x="10" y="6"/>
                    <a:pt x="9" y="5"/>
                  </a:cubicBezTo>
                  <a:cubicBezTo>
                    <a:pt x="8" y="4"/>
                    <a:pt x="6" y="3"/>
                    <a:pt x="5" y="2"/>
                  </a:cubicBezTo>
                  <a:cubicBezTo>
                    <a:pt x="3" y="1"/>
                    <a:pt x="2" y="1"/>
                    <a:pt x="0" y="0"/>
                  </a:cubicBezTo>
                  <a:cubicBezTo>
                    <a:pt x="3" y="57"/>
                    <a:pt x="10" y="113"/>
                    <a:pt x="8" y="171"/>
                  </a:cubicBezTo>
                  <a:cubicBezTo>
                    <a:pt x="8" y="172"/>
                    <a:pt x="9" y="173"/>
                    <a:pt x="9" y="174"/>
                  </a:cubicBezTo>
                  <a:cubicBezTo>
                    <a:pt x="10" y="176"/>
                    <a:pt x="10" y="176"/>
                    <a:pt x="12" y="177"/>
                  </a:cubicBezTo>
                  <a:cubicBezTo>
                    <a:pt x="14" y="178"/>
                    <a:pt x="14" y="178"/>
                    <a:pt x="16" y="178"/>
                  </a:cubicBezTo>
                  <a:cubicBezTo>
                    <a:pt x="17" y="178"/>
                    <a:pt x="18" y="178"/>
                    <a:pt x="20" y="177"/>
                  </a:cubicBezTo>
                  <a:cubicBezTo>
                    <a:pt x="22" y="176"/>
                    <a:pt x="21" y="176"/>
                    <a:pt x="22" y="174"/>
                  </a:cubicBezTo>
                  <a:cubicBezTo>
                    <a:pt x="22" y="173"/>
                    <a:pt x="23" y="173"/>
                    <a:pt x="23" y="172"/>
                  </a:cubicBezTo>
                  <a:cubicBezTo>
                    <a:pt x="27" y="138"/>
                    <a:pt x="28" y="104"/>
                    <a:pt x="28" y="70"/>
                  </a:cubicBezTo>
                  <a:cubicBezTo>
                    <a:pt x="28" y="54"/>
                    <a:pt x="28" y="39"/>
                    <a:pt x="27" y="23"/>
                  </a:cubicBezTo>
                  <a:lnTo>
                    <a:pt x="20" y="11"/>
                  </a:lnTo>
                  <a:lnTo>
                    <a:pt x="19"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1459;p29">
              <a:extLst>
                <a:ext uri="{FF2B5EF4-FFF2-40B4-BE49-F238E27FC236}">
                  <a16:creationId xmlns:a16="http://schemas.microsoft.com/office/drawing/2014/main" id="{BBBAF393-64A9-502F-5CF5-87CA97570856}"/>
                </a:ext>
              </a:extLst>
            </p:cNvPr>
            <p:cNvSpPr/>
            <p:nvPr/>
          </p:nvSpPr>
          <p:spPr>
            <a:xfrm>
              <a:off x="3033725" y="-850895"/>
              <a:ext cx="7560" cy="5760"/>
            </a:xfrm>
            <a:custGeom>
              <a:avLst/>
              <a:gdLst/>
              <a:ahLst/>
              <a:cxnLst/>
              <a:rect l="l" t="t" r="r" b="b"/>
              <a:pathLst>
                <a:path w="21" h="16" extrusionOk="0">
                  <a:moveTo>
                    <a:pt x="20" y="15"/>
                  </a:moveTo>
                  <a:cubicBezTo>
                    <a:pt x="19" y="15"/>
                    <a:pt x="19" y="15"/>
                    <a:pt x="19" y="15"/>
                  </a:cubicBezTo>
                  <a:cubicBezTo>
                    <a:pt x="19" y="14"/>
                    <a:pt x="18" y="13"/>
                    <a:pt x="18" y="12"/>
                  </a:cubicBezTo>
                  <a:cubicBezTo>
                    <a:pt x="18" y="10"/>
                    <a:pt x="19" y="9"/>
                    <a:pt x="19" y="8"/>
                  </a:cubicBezTo>
                  <a:lnTo>
                    <a:pt x="20" y="8"/>
                  </a:lnTo>
                  <a:cubicBezTo>
                    <a:pt x="13" y="5"/>
                    <a:pt x="7" y="2"/>
                    <a:pt x="0" y="0"/>
                  </a:cubicBezTo>
                  <a:lnTo>
                    <a:pt x="0" y="5"/>
                  </a:lnTo>
                  <a:cubicBezTo>
                    <a:pt x="1" y="6"/>
                    <a:pt x="3" y="6"/>
                    <a:pt x="4" y="7"/>
                  </a:cubicBezTo>
                  <a:cubicBezTo>
                    <a:pt x="6" y="8"/>
                    <a:pt x="7" y="9"/>
                    <a:pt x="9" y="10"/>
                  </a:cubicBezTo>
                  <a:cubicBezTo>
                    <a:pt x="10" y="11"/>
                    <a:pt x="11" y="12"/>
                    <a:pt x="12" y="13"/>
                  </a:cubicBezTo>
                  <a:cubicBezTo>
                    <a:pt x="14" y="14"/>
                    <a:pt x="17" y="15"/>
                    <a:pt x="20"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1460;p29">
              <a:extLst>
                <a:ext uri="{FF2B5EF4-FFF2-40B4-BE49-F238E27FC236}">
                  <a16:creationId xmlns:a16="http://schemas.microsoft.com/office/drawing/2014/main" id="{F5109CDF-79FF-BE1C-D49B-D7BD5D36DF7E}"/>
                </a:ext>
              </a:extLst>
            </p:cNvPr>
            <p:cNvSpPr/>
            <p:nvPr/>
          </p:nvSpPr>
          <p:spPr>
            <a:xfrm>
              <a:off x="3035165" y="-863855"/>
              <a:ext cx="8280" cy="4320"/>
            </a:xfrm>
            <a:custGeom>
              <a:avLst/>
              <a:gdLst/>
              <a:ahLst/>
              <a:cxnLst/>
              <a:rect l="l" t="t" r="r" b="b"/>
              <a:pathLst>
                <a:path w="23" h="12" extrusionOk="0">
                  <a:moveTo>
                    <a:pt x="0" y="2"/>
                  </a:moveTo>
                  <a:cubicBezTo>
                    <a:pt x="8" y="5"/>
                    <a:pt x="15" y="8"/>
                    <a:pt x="22" y="11"/>
                  </a:cubicBezTo>
                  <a:cubicBezTo>
                    <a:pt x="22" y="10"/>
                    <a:pt x="21" y="9"/>
                    <a:pt x="20" y="7"/>
                  </a:cubicBezTo>
                  <a:cubicBezTo>
                    <a:pt x="19" y="5"/>
                    <a:pt x="17" y="3"/>
                    <a:pt x="15" y="2"/>
                  </a:cubicBezTo>
                  <a:cubicBezTo>
                    <a:pt x="13" y="1"/>
                    <a:pt x="10" y="0"/>
                    <a:pt x="8" y="0"/>
                  </a:cubicBezTo>
                  <a:cubicBezTo>
                    <a:pt x="5" y="0"/>
                    <a:pt x="3" y="1"/>
                    <a:pt x="1" y="2"/>
                  </a:cubicBezTo>
                  <a:lnTo>
                    <a:pt x="0"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1461;p29">
              <a:extLst>
                <a:ext uri="{FF2B5EF4-FFF2-40B4-BE49-F238E27FC236}">
                  <a16:creationId xmlns:a16="http://schemas.microsoft.com/office/drawing/2014/main" id="{3360DB16-C370-401F-145A-8C5AC9906EC7}"/>
                </a:ext>
              </a:extLst>
            </p:cNvPr>
            <p:cNvSpPr/>
            <p:nvPr/>
          </p:nvSpPr>
          <p:spPr>
            <a:xfrm>
              <a:off x="3034085" y="-863135"/>
              <a:ext cx="9720" cy="15480"/>
            </a:xfrm>
            <a:custGeom>
              <a:avLst/>
              <a:gdLst/>
              <a:ahLst/>
              <a:cxnLst/>
              <a:rect l="l" t="t" r="r" b="b"/>
              <a:pathLst>
                <a:path w="27" h="43" extrusionOk="0">
                  <a:moveTo>
                    <a:pt x="20" y="41"/>
                  </a:moveTo>
                  <a:lnTo>
                    <a:pt x="21" y="40"/>
                  </a:lnTo>
                  <a:cubicBezTo>
                    <a:pt x="23" y="39"/>
                    <a:pt x="24" y="39"/>
                    <a:pt x="26" y="38"/>
                  </a:cubicBezTo>
                  <a:cubicBezTo>
                    <a:pt x="26" y="29"/>
                    <a:pt x="26" y="21"/>
                    <a:pt x="26" y="12"/>
                  </a:cubicBezTo>
                  <a:lnTo>
                    <a:pt x="26" y="11"/>
                  </a:lnTo>
                  <a:cubicBezTo>
                    <a:pt x="26" y="10"/>
                    <a:pt x="26" y="10"/>
                    <a:pt x="26" y="9"/>
                  </a:cubicBezTo>
                  <a:cubicBezTo>
                    <a:pt x="19" y="6"/>
                    <a:pt x="12" y="3"/>
                    <a:pt x="5" y="0"/>
                  </a:cubicBezTo>
                  <a:cubicBezTo>
                    <a:pt x="3" y="1"/>
                    <a:pt x="2" y="2"/>
                    <a:pt x="1" y="4"/>
                  </a:cubicBezTo>
                  <a:cubicBezTo>
                    <a:pt x="0" y="6"/>
                    <a:pt x="0" y="8"/>
                    <a:pt x="0" y="10"/>
                  </a:cubicBezTo>
                  <a:cubicBezTo>
                    <a:pt x="0" y="11"/>
                    <a:pt x="0" y="12"/>
                    <a:pt x="0" y="13"/>
                  </a:cubicBezTo>
                  <a:cubicBezTo>
                    <a:pt x="0" y="14"/>
                    <a:pt x="0" y="15"/>
                    <a:pt x="0" y="16"/>
                  </a:cubicBezTo>
                  <a:cubicBezTo>
                    <a:pt x="0" y="22"/>
                    <a:pt x="0" y="28"/>
                    <a:pt x="0" y="34"/>
                  </a:cubicBezTo>
                  <a:cubicBezTo>
                    <a:pt x="6" y="36"/>
                    <a:pt x="13" y="39"/>
                    <a:pt x="19" y="42"/>
                  </a:cubicBezTo>
                  <a:lnTo>
                    <a:pt x="20" y="4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1462;p29">
              <a:extLst>
                <a:ext uri="{FF2B5EF4-FFF2-40B4-BE49-F238E27FC236}">
                  <a16:creationId xmlns:a16="http://schemas.microsoft.com/office/drawing/2014/main" id="{CBA0DA8D-54F7-87A3-89FB-CA28B58FBB53}"/>
                </a:ext>
              </a:extLst>
            </p:cNvPr>
            <p:cNvSpPr/>
            <p:nvPr/>
          </p:nvSpPr>
          <p:spPr>
            <a:xfrm>
              <a:off x="3043445" y="-845495"/>
              <a:ext cx="17640" cy="37440"/>
            </a:xfrm>
            <a:custGeom>
              <a:avLst/>
              <a:gdLst/>
              <a:ahLst/>
              <a:cxnLst/>
              <a:rect l="l" t="t" r="r" b="b"/>
              <a:pathLst>
                <a:path w="49" h="104" extrusionOk="0">
                  <a:moveTo>
                    <a:pt x="4" y="0"/>
                  </a:moveTo>
                  <a:lnTo>
                    <a:pt x="0" y="0"/>
                  </a:lnTo>
                  <a:lnTo>
                    <a:pt x="0" y="13"/>
                  </a:lnTo>
                  <a:cubicBezTo>
                    <a:pt x="4" y="18"/>
                    <a:pt x="8" y="24"/>
                    <a:pt x="11" y="30"/>
                  </a:cubicBezTo>
                  <a:cubicBezTo>
                    <a:pt x="23" y="50"/>
                    <a:pt x="31" y="72"/>
                    <a:pt x="34" y="94"/>
                  </a:cubicBezTo>
                  <a:cubicBezTo>
                    <a:pt x="35" y="96"/>
                    <a:pt x="35" y="97"/>
                    <a:pt x="36" y="99"/>
                  </a:cubicBezTo>
                  <a:cubicBezTo>
                    <a:pt x="37" y="100"/>
                    <a:pt x="37" y="101"/>
                    <a:pt x="39" y="102"/>
                  </a:cubicBezTo>
                  <a:cubicBezTo>
                    <a:pt x="41" y="103"/>
                    <a:pt x="42" y="103"/>
                    <a:pt x="44" y="103"/>
                  </a:cubicBezTo>
                  <a:cubicBezTo>
                    <a:pt x="45" y="103"/>
                    <a:pt x="47" y="103"/>
                    <a:pt x="48" y="102"/>
                  </a:cubicBezTo>
                  <a:cubicBezTo>
                    <a:pt x="48" y="60"/>
                    <a:pt x="35" y="22"/>
                    <a:pt x="4"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1463;p29">
              <a:extLst>
                <a:ext uri="{FF2B5EF4-FFF2-40B4-BE49-F238E27FC236}">
                  <a16:creationId xmlns:a16="http://schemas.microsoft.com/office/drawing/2014/main" id="{6B057B5B-C834-B931-0626-00009DC19F92}"/>
                </a:ext>
              </a:extLst>
            </p:cNvPr>
            <p:cNvSpPr/>
            <p:nvPr/>
          </p:nvSpPr>
          <p:spPr>
            <a:xfrm>
              <a:off x="3044885" y="-848375"/>
              <a:ext cx="19080" cy="40320"/>
            </a:xfrm>
            <a:custGeom>
              <a:avLst/>
              <a:gdLst/>
              <a:ahLst/>
              <a:cxnLst/>
              <a:rect l="l" t="t" r="r" b="b"/>
              <a:pathLst>
                <a:path w="53" h="112" extrusionOk="0">
                  <a:moveTo>
                    <a:pt x="52" y="100"/>
                  </a:moveTo>
                  <a:cubicBezTo>
                    <a:pt x="52" y="75"/>
                    <a:pt x="45" y="50"/>
                    <a:pt x="33" y="28"/>
                  </a:cubicBezTo>
                  <a:cubicBezTo>
                    <a:pt x="31" y="26"/>
                    <a:pt x="30" y="23"/>
                    <a:pt x="29" y="21"/>
                  </a:cubicBezTo>
                  <a:cubicBezTo>
                    <a:pt x="28" y="21"/>
                    <a:pt x="28" y="20"/>
                    <a:pt x="28" y="20"/>
                  </a:cubicBezTo>
                  <a:cubicBezTo>
                    <a:pt x="24" y="12"/>
                    <a:pt x="18" y="6"/>
                    <a:pt x="12" y="0"/>
                  </a:cubicBezTo>
                  <a:cubicBezTo>
                    <a:pt x="10" y="2"/>
                    <a:pt x="8" y="4"/>
                    <a:pt x="5" y="6"/>
                  </a:cubicBezTo>
                  <a:cubicBezTo>
                    <a:pt x="4" y="7"/>
                    <a:pt x="2" y="7"/>
                    <a:pt x="0" y="8"/>
                  </a:cubicBezTo>
                  <a:cubicBezTo>
                    <a:pt x="31" y="30"/>
                    <a:pt x="44" y="67"/>
                    <a:pt x="44" y="111"/>
                  </a:cubicBezTo>
                  <a:cubicBezTo>
                    <a:pt x="45" y="111"/>
                    <a:pt x="46" y="111"/>
                    <a:pt x="47" y="110"/>
                  </a:cubicBezTo>
                  <a:cubicBezTo>
                    <a:pt x="48" y="109"/>
                    <a:pt x="50" y="108"/>
                    <a:pt x="51" y="106"/>
                  </a:cubicBezTo>
                  <a:cubicBezTo>
                    <a:pt x="52" y="104"/>
                    <a:pt x="52" y="102"/>
                    <a:pt x="52" y="10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 name="Google Shape;1464;p29">
              <a:extLst>
                <a:ext uri="{FF2B5EF4-FFF2-40B4-BE49-F238E27FC236}">
                  <a16:creationId xmlns:a16="http://schemas.microsoft.com/office/drawing/2014/main" id="{E140A8E8-2091-6971-E4B8-FFAAFD163C33}"/>
                </a:ext>
              </a:extLst>
            </p:cNvPr>
            <p:cNvSpPr/>
            <p:nvPr/>
          </p:nvSpPr>
          <p:spPr>
            <a:xfrm>
              <a:off x="3043445" y="-846215"/>
              <a:ext cx="1800" cy="1080"/>
            </a:xfrm>
            <a:custGeom>
              <a:avLst/>
              <a:gdLst/>
              <a:ahLst/>
              <a:cxnLst/>
              <a:rect l="l" t="t" r="r" b="b"/>
              <a:pathLst>
                <a:path w="5" h="3" extrusionOk="0">
                  <a:moveTo>
                    <a:pt x="0" y="2"/>
                  </a:moveTo>
                  <a:lnTo>
                    <a:pt x="4" y="2"/>
                  </a:lnTo>
                  <a:lnTo>
                    <a:pt x="0" y="0"/>
                  </a:lnTo>
                  <a:lnTo>
                    <a:pt x="0" y="2"/>
                  </a:lnTo>
                </a:path>
              </a:pathLst>
            </a:custGeom>
            <a:solidFill>
              <a:schemeClr val="dk1"/>
            </a:solidFill>
            <a:ln>
              <a:noFill/>
            </a:ln>
          </p:spPr>
        </p:sp>
        <p:sp>
          <p:nvSpPr>
            <p:cNvPr id="1465" name="Google Shape;1465;p29">
              <a:extLst>
                <a:ext uri="{FF2B5EF4-FFF2-40B4-BE49-F238E27FC236}">
                  <a16:creationId xmlns:a16="http://schemas.microsoft.com/office/drawing/2014/main" id="{21F8CD0C-2F79-551D-86A5-8B340B68F0A4}"/>
                </a:ext>
              </a:extLst>
            </p:cNvPr>
            <p:cNvSpPr/>
            <p:nvPr/>
          </p:nvSpPr>
          <p:spPr>
            <a:xfrm>
              <a:off x="3043445" y="-849815"/>
              <a:ext cx="6120" cy="4680"/>
            </a:xfrm>
            <a:custGeom>
              <a:avLst/>
              <a:gdLst/>
              <a:ahLst/>
              <a:cxnLst/>
              <a:rect l="l" t="t" r="r" b="b"/>
              <a:pathLst>
                <a:path w="17" h="13" extrusionOk="0">
                  <a:moveTo>
                    <a:pt x="0" y="1"/>
                  </a:moveTo>
                  <a:cubicBezTo>
                    <a:pt x="0" y="4"/>
                    <a:pt x="0" y="7"/>
                    <a:pt x="0" y="9"/>
                  </a:cubicBezTo>
                  <a:lnTo>
                    <a:pt x="4" y="12"/>
                  </a:lnTo>
                  <a:cubicBezTo>
                    <a:pt x="6" y="11"/>
                    <a:pt x="8" y="11"/>
                    <a:pt x="9" y="10"/>
                  </a:cubicBezTo>
                  <a:cubicBezTo>
                    <a:pt x="12" y="8"/>
                    <a:pt x="14" y="6"/>
                    <a:pt x="16" y="4"/>
                  </a:cubicBezTo>
                  <a:cubicBezTo>
                    <a:pt x="15" y="3"/>
                    <a:pt x="15" y="3"/>
                    <a:pt x="14" y="2"/>
                  </a:cubicBezTo>
                  <a:cubicBezTo>
                    <a:pt x="11" y="0"/>
                    <a:pt x="8" y="0"/>
                    <a:pt x="5" y="0"/>
                  </a:cubicBezTo>
                  <a:cubicBezTo>
                    <a:pt x="4" y="0"/>
                    <a:pt x="2" y="0"/>
                    <a:pt x="0"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1466;p29">
              <a:extLst>
                <a:ext uri="{FF2B5EF4-FFF2-40B4-BE49-F238E27FC236}">
                  <a16:creationId xmlns:a16="http://schemas.microsoft.com/office/drawing/2014/main" id="{C801BE72-E360-21AA-3546-C95E0943DD15}"/>
                </a:ext>
              </a:extLst>
            </p:cNvPr>
            <p:cNvSpPr/>
            <p:nvPr/>
          </p:nvSpPr>
          <p:spPr>
            <a:xfrm>
              <a:off x="3040925" y="-845495"/>
              <a:ext cx="2880" cy="5040"/>
            </a:xfrm>
            <a:custGeom>
              <a:avLst/>
              <a:gdLst/>
              <a:ahLst/>
              <a:cxnLst/>
              <a:rect l="l" t="t" r="r" b="b"/>
              <a:pathLst>
                <a:path w="8" h="14" extrusionOk="0">
                  <a:moveTo>
                    <a:pt x="0" y="0"/>
                  </a:moveTo>
                  <a:lnTo>
                    <a:pt x="7" y="13"/>
                  </a:lnTo>
                  <a:lnTo>
                    <a:pt x="7" y="0"/>
                  </a:lnTo>
                  <a:cubicBezTo>
                    <a:pt x="6" y="0"/>
                    <a:pt x="4" y="0"/>
                    <a:pt x="2" y="0"/>
                  </a:cubicBezTo>
                  <a:cubicBezTo>
                    <a:pt x="1" y="0"/>
                    <a:pt x="0"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1467;p29">
              <a:extLst>
                <a:ext uri="{FF2B5EF4-FFF2-40B4-BE49-F238E27FC236}">
                  <a16:creationId xmlns:a16="http://schemas.microsoft.com/office/drawing/2014/main" id="{4C0E4E32-EFA7-9091-F9B8-A4F0D5C52CFE}"/>
                </a:ext>
              </a:extLst>
            </p:cNvPr>
            <p:cNvSpPr/>
            <p:nvPr/>
          </p:nvSpPr>
          <p:spPr>
            <a:xfrm>
              <a:off x="3040565" y="-848015"/>
              <a:ext cx="3600" cy="2880"/>
            </a:xfrm>
            <a:custGeom>
              <a:avLst/>
              <a:gdLst/>
              <a:ahLst/>
              <a:cxnLst/>
              <a:rect l="l" t="t" r="r" b="b"/>
              <a:pathLst>
                <a:path w="10" h="8" extrusionOk="0">
                  <a:moveTo>
                    <a:pt x="1" y="0"/>
                  </a:moveTo>
                  <a:cubicBezTo>
                    <a:pt x="0" y="1"/>
                    <a:pt x="0" y="1"/>
                    <a:pt x="0" y="3"/>
                  </a:cubicBezTo>
                  <a:cubicBezTo>
                    <a:pt x="0" y="4"/>
                    <a:pt x="0" y="6"/>
                    <a:pt x="1" y="7"/>
                  </a:cubicBezTo>
                  <a:cubicBezTo>
                    <a:pt x="2" y="7"/>
                    <a:pt x="4" y="7"/>
                    <a:pt x="5" y="7"/>
                  </a:cubicBezTo>
                  <a:cubicBezTo>
                    <a:pt x="6" y="7"/>
                    <a:pt x="7" y="7"/>
                    <a:pt x="9" y="7"/>
                  </a:cubicBezTo>
                  <a:lnTo>
                    <a:pt x="9" y="4"/>
                  </a:lnTo>
                  <a:lnTo>
                    <a:pt x="1"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1468;p29">
              <a:extLst>
                <a:ext uri="{FF2B5EF4-FFF2-40B4-BE49-F238E27FC236}">
                  <a16:creationId xmlns:a16="http://schemas.microsoft.com/office/drawing/2014/main" id="{C0A41D7B-3D4D-DC03-370F-D03C41E472AB}"/>
                </a:ext>
              </a:extLst>
            </p:cNvPr>
            <p:cNvSpPr/>
            <p:nvPr/>
          </p:nvSpPr>
          <p:spPr>
            <a:xfrm>
              <a:off x="3040925" y="-849455"/>
              <a:ext cx="2880" cy="3600"/>
            </a:xfrm>
            <a:custGeom>
              <a:avLst/>
              <a:gdLst/>
              <a:ahLst/>
              <a:cxnLst/>
              <a:rect l="l" t="t" r="r" b="b"/>
              <a:pathLst>
                <a:path w="8" h="10" extrusionOk="0">
                  <a:moveTo>
                    <a:pt x="7" y="0"/>
                  </a:moveTo>
                  <a:cubicBezTo>
                    <a:pt x="5" y="1"/>
                    <a:pt x="4" y="1"/>
                    <a:pt x="2" y="2"/>
                  </a:cubicBezTo>
                  <a:lnTo>
                    <a:pt x="1" y="3"/>
                  </a:lnTo>
                  <a:lnTo>
                    <a:pt x="0" y="4"/>
                  </a:lnTo>
                  <a:lnTo>
                    <a:pt x="7" y="9"/>
                  </a:lnTo>
                  <a:cubicBezTo>
                    <a:pt x="7" y="6"/>
                    <a:pt x="7" y="3"/>
                    <a:pt x="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1469;p29">
              <a:extLst>
                <a:ext uri="{FF2B5EF4-FFF2-40B4-BE49-F238E27FC236}">
                  <a16:creationId xmlns:a16="http://schemas.microsoft.com/office/drawing/2014/main" id="{19BDA971-7480-7DD8-B600-752D08403FD9}"/>
                </a:ext>
              </a:extLst>
            </p:cNvPr>
            <p:cNvSpPr/>
            <p:nvPr/>
          </p:nvSpPr>
          <p:spPr>
            <a:xfrm>
              <a:off x="3326045" y="-625175"/>
              <a:ext cx="10440" cy="21240"/>
            </a:xfrm>
            <a:custGeom>
              <a:avLst/>
              <a:gdLst/>
              <a:ahLst/>
              <a:cxnLst/>
              <a:rect l="l" t="t" r="r" b="b"/>
              <a:pathLst>
                <a:path w="29" h="59" extrusionOk="0">
                  <a:moveTo>
                    <a:pt x="24" y="27"/>
                  </a:moveTo>
                  <a:cubicBezTo>
                    <a:pt x="24" y="18"/>
                    <a:pt x="28" y="10"/>
                    <a:pt x="21" y="2"/>
                  </a:cubicBezTo>
                  <a:lnTo>
                    <a:pt x="20" y="1"/>
                  </a:lnTo>
                  <a:cubicBezTo>
                    <a:pt x="19" y="0"/>
                    <a:pt x="17" y="0"/>
                    <a:pt x="16" y="0"/>
                  </a:cubicBezTo>
                  <a:cubicBezTo>
                    <a:pt x="15" y="0"/>
                    <a:pt x="14" y="1"/>
                    <a:pt x="13" y="1"/>
                  </a:cubicBezTo>
                  <a:cubicBezTo>
                    <a:pt x="12" y="2"/>
                    <a:pt x="12" y="2"/>
                    <a:pt x="11" y="2"/>
                  </a:cubicBezTo>
                  <a:cubicBezTo>
                    <a:pt x="9" y="5"/>
                    <a:pt x="7" y="7"/>
                    <a:pt x="5" y="10"/>
                  </a:cubicBezTo>
                  <a:cubicBezTo>
                    <a:pt x="2" y="15"/>
                    <a:pt x="1" y="21"/>
                    <a:pt x="0" y="27"/>
                  </a:cubicBezTo>
                  <a:cubicBezTo>
                    <a:pt x="0" y="33"/>
                    <a:pt x="0" y="38"/>
                    <a:pt x="0" y="44"/>
                  </a:cubicBezTo>
                  <a:cubicBezTo>
                    <a:pt x="5" y="47"/>
                    <a:pt x="9" y="50"/>
                    <a:pt x="14" y="53"/>
                  </a:cubicBezTo>
                  <a:cubicBezTo>
                    <a:pt x="17" y="55"/>
                    <a:pt x="20" y="56"/>
                    <a:pt x="23" y="58"/>
                  </a:cubicBezTo>
                  <a:cubicBezTo>
                    <a:pt x="24" y="48"/>
                    <a:pt x="24" y="38"/>
                    <a:pt x="24" y="2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1470;p29">
              <a:extLst>
                <a:ext uri="{FF2B5EF4-FFF2-40B4-BE49-F238E27FC236}">
                  <a16:creationId xmlns:a16="http://schemas.microsoft.com/office/drawing/2014/main" id="{4EFF9FF2-C462-FDA5-24E9-EA3B8DC621CC}"/>
                </a:ext>
              </a:extLst>
            </p:cNvPr>
            <p:cNvSpPr/>
            <p:nvPr/>
          </p:nvSpPr>
          <p:spPr>
            <a:xfrm>
              <a:off x="3339365" y="-590975"/>
              <a:ext cx="1800" cy="1080"/>
            </a:xfrm>
            <a:custGeom>
              <a:avLst/>
              <a:gdLst/>
              <a:ahLst/>
              <a:cxnLst/>
              <a:rect l="l" t="t" r="r" b="b"/>
              <a:pathLst>
                <a:path w="5" h="3" extrusionOk="0">
                  <a:moveTo>
                    <a:pt x="4" y="2"/>
                  </a:moveTo>
                  <a:lnTo>
                    <a:pt x="0" y="0"/>
                  </a:lnTo>
                  <a:cubicBezTo>
                    <a:pt x="0" y="0"/>
                    <a:pt x="1" y="0"/>
                    <a:pt x="2" y="1"/>
                  </a:cubicBezTo>
                  <a:cubicBezTo>
                    <a:pt x="3" y="2"/>
                    <a:pt x="3" y="2"/>
                    <a:pt x="4"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1471;p29">
              <a:extLst>
                <a:ext uri="{FF2B5EF4-FFF2-40B4-BE49-F238E27FC236}">
                  <a16:creationId xmlns:a16="http://schemas.microsoft.com/office/drawing/2014/main" id="{DCF7F4A5-B173-C71A-D88A-FCAD98B7C094}"/>
                </a:ext>
              </a:extLst>
            </p:cNvPr>
            <p:cNvSpPr/>
            <p:nvPr/>
          </p:nvSpPr>
          <p:spPr>
            <a:xfrm>
              <a:off x="3337205" y="-623015"/>
              <a:ext cx="9360" cy="25200"/>
            </a:xfrm>
            <a:custGeom>
              <a:avLst/>
              <a:gdLst/>
              <a:ahLst/>
              <a:cxnLst/>
              <a:rect l="l" t="t" r="r" b="b"/>
              <a:pathLst>
                <a:path w="26" h="70" extrusionOk="0">
                  <a:moveTo>
                    <a:pt x="24" y="35"/>
                  </a:moveTo>
                  <a:cubicBezTo>
                    <a:pt x="24" y="31"/>
                    <a:pt x="22" y="16"/>
                    <a:pt x="22" y="10"/>
                  </a:cubicBezTo>
                  <a:cubicBezTo>
                    <a:pt x="16" y="6"/>
                    <a:pt x="11" y="3"/>
                    <a:pt x="5" y="0"/>
                  </a:cubicBezTo>
                  <a:cubicBezTo>
                    <a:pt x="2" y="8"/>
                    <a:pt x="0" y="16"/>
                    <a:pt x="0" y="24"/>
                  </a:cubicBezTo>
                  <a:cubicBezTo>
                    <a:pt x="0" y="28"/>
                    <a:pt x="0" y="31"/>
                    <a:pt x="1" y="35"/>
                  </a:cubicBezTo>
                  <a:cubicBezTo>
                    <a:pt x="1" y="42"/>
                    <a:pt x="2" y="49"/>
                    <a:pt x="2" y="57"/>
                  </a:cubicBezTo>
                  <a:cubicBezTo>
                    <a:pt x="7" y="59"/>
                    <a:pt x="12" y="61"/>
                    <a:pt x="16" y="64"/>
                  </a:cubicBezTo>
                  <a:cubicBezTo>
                    <a:pt x="20" y="67"/>
                    <a:pt x="21" y="67"/>
                    <a:pt x="24" y="69"/>
                  </a:cubicBezTo>
                  <a:cubicBezTo>
                    <a:pt x="24" y="62"/>
                    <a:pt x="25" y="55"/>
                    <a:pt x="25" y="49"/>
                  </a:cubicBezTo>
                  <a:cubicBezTo>
                    <a:pt x="25" y="44"/>
                    <a:pt x="25" y="40"/>
                    <a:pt x="24" y="3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1472;p29">
              <a:extLst>
                <a:ext uri="{FF2B5EF4-FFF2-40B4-BE49-F238E27FC236}">
                  <a16:creationId xmlns:a16="http://schemas.microsoft.com/office/drawing/2014/main" id="{C1866885-7D95-97F9-17DF-891B7AEE9331}"/>
                </a:ext>
              </a:extLst>
            </p:cNvPr>
            <p:cNvSpPr/>
            <p:nvPr/>
          </p:nvSpPr>
          <p:spPr>
            <a:xfrm>
              <a:off x="3339365" y="-625535"/>
              <a:ext cx="7200" cy="6120"/>
            </a:xfrm>
            <a:custGeom>
              <a:avLst/>
              <a:gdLst/>
              <a:ahLst/>
              <a:cxnLst/>
              <a:rect l="l" t="t" r="r" b="b"/>
              <a:pathLst>
                <a:path w="20" h="17" extrusionOk="0">
                  <a:moveTo>
                    <a:pt x="17" y="13"/>
                  </a:moveTo>
                  <a:lnTo>
                    <a:pt x="18" y="12"/>
                  </a:lnTo>
                  <a:cubicBezTo>
                    <a:pt x="18" y="11"/>
                    <a:pt x="18" y="10"/>
                    <a:pt x="18" y="9"/>
                  </a:cubicBezTo>
                  <a:cubicBezTo>
                    <a:pt x="18" y="8"/>
                    <a:pt x="19" y="6"/>
                    <a:pt x="18" y="5"/>
                  </a:cubicBezTo>
                  <a:cubicBezTo>
                    <a:pt x="17" y="4"/>
                    <a:pt x="17" y="5"/>
                    <a:pt x="17" y="4"/>
                  </a:cubicBezTo>
                  <a:lnTo>
                    <a:pt x="14" y="2"/>
                  </a:lnTo>
                  <a:lnTo>
                    <a:pt x="13" y="2"/>
                  </a:lnTo>
                  <a:cubicBezTo>
                    <a:pt x="11" y="1"/>
                    <a:pt x="9" y="0"/>
                    <a:pt x="8" y="0"/>
                  </a:cubicBezTo>
                  <a:cubicBezTo>
                    <a:pt x="6" y="0"/>
                    <a:pt x="5" y="1"/>
                    <a:pt x="4" y="2"/>
                  </a:cubicBezTo>
                  <a:lnTo>
                    <a:pt x="3" y="2"/>
                  </a:lnTo>
                  <a:cubicBezTo>
                    <a:pt x="2" y="3"/>
                    <a:pt x="2" y="4"/>
                    <a:pt x="1" y="5"/>
                  </a:cubicBezTo>
                  <a:cubicBezTo>
                    <a:pt x="1" y="6"/>
                    <a:pt x="0" y="6"/>
                    <a:pt x="0" y="7"/>
                  </a:cubicBezTo>
                  <a:cubicBezTo>
                    <a:pt x="6" y="10"/>
                    <a:pt x="11" y="13"/>
                    <a:pt x="17" y="16"/>
                  </a:cubicBezTo>
                  <a:cubicBezTo>
                    <a:pt x="17" y="16"/>
                    <a:pt x="17" y="15"/>
                    <a:pt x="17" y="14"/>
                  </a:cubicBezTo>
                  <a:lnTo>
                    <a:pt x="17" y="1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1473;p29">
              <a:extLst>
                <a:ext uri="{FF2B5EF4-FFF2-40B4-BE49-F238E27FC236}">
                  <a16:creationId xmlns:a16="http://schemas.microsoft.com/office/drawing/2014/main" id="{B7342A0B-3FAB-60F3-112A-8B4E857B343A}"/>
                </a:ext>
              </a:extLst>
            </p:cNvPr>
            <p:cNvSpPr/>
            <p:nvPr/>
          </p:nvSpPr>
          <p:spPr>
            <a:xfrm>
              <a:off x="3357725" y="-581615"/>
              <a:ext cx="1800" cy="720"/>
            </a:xfrm>
            <a:custGeom>
              <a:avLst/>
              <a:gdLst/>
              <a:ahLst/>
              <a:cxnLst/>
              <a:rect l="l" t="t" r="r" b="b"/>
              <a:pathLst>
                <a:path w="5" h="2" extrusionOk="0">
                  <a:moveTo>
                    <a:pt x="4" y="1"/>
                  </a:moveTo>
                  <a:lnTo>
                    <a:pt x="0" y="0"/>
                  </a:lnTo>
                  <a:cubicBezTo>
                    <a:pt x="1" y="1"/>
                    <a:pt x="2" y="1"/>
                    <a:pt x="4"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1474;p29">
              <a:extLst>
                <a:ext uri="{FF2B5EF4-FFF2-40B4-BE49-F238E27FC236}">
                  <a16:creationId xmlns:a16="http://schemas.microsoft.com/office/drawing/2014/main" id="{F529FFF0-6646-9629-FF5A-738256541535}"/>
                </a:ext>
              </a:extLst>
            </p:cNvPr>
            <p:cNvSpPr/>
            <p:nvPr/>
          </p:nvSpPr>
          <p:spPr>
            <a:xfrm>
              <a:off x="3355565" y="-612575"/>
              <a:ext cx="10800" cy="20880"/>
            </a:xfrm>
            <a:custGeom>
              <a:avLst/>
              <a:gdLst/>
              <a:ahLst/>
              <a:cxnLst/>
              <a:rect l="l" t="t" r="r" b="b"/>
              <a:pathLst>
                <a:path w="30" h="58" extrusionOk="0">
                  <a:moveTo>
                    <a:pt x="17" y="53"/>
                  </a:moveTo>
                  <a:cubicBezTo>
                    <a:pt x="18" y="53"/>
                    <a:pt x="19" y="52"/>
                    <a:pt x="20" y="52"/>
                  </a:cubicBezTo>
                  <a:cubicBezTo>
                    <a:pt x="21" y="52"/>
                    <a:pt x="22" y="53"/>
                    <a:pt x="23" y="53"/>
                  </a:cubicBezTo>
                  <a:cubicBezTo>
                    <a:pt x="24" y="44"/>
                    <a:pt x="25" y="36"/>
                    <a:pt x="26" y="27"/>
                  </a:cubicBezTo>
                  <a:cubicBezTo>
                    <a:pt x="26" y="18"/>
                    <a:pt x="29" y="13"/>
                    <a:pt x="29" y="7"/>
                  </a:cubicBezTo>
                  <a:cubicBezTo>
                    <a:pt x="22" y="5"/>
                    <a:pt x="16" y="3"/>
                    <a:pt x="10" y="0"/>
                  </a:cubicBezTo>
                  <a:cubicBezTo>
                    <a:pt x="9" y="2"/>
                    <a:pt x="8" y="3"/>
                    <a:pt x="7" y="4"/>
                  </a:cubicBezTo>
                  <a:cubicBezTo>
                    <a:pt x="4" y="11"/>
                    <a:pt x="2" y="18"/>
                    <a:pt x="2" y="25"/>
                  </a:cubicBezTo>
                  <a:lnTo>
                    <a:pt x="2" y="26"/>
                  </a:lnTo>
                  <a:cubicBezTo>
                    <a:pt x="2" y="27"/>
                    <a:pt x="2" y="28"/>
                    <a:pt x="2" y="29"/>
                  </a:cubicBezTo>
                  <a:cubicBezTo>
                    <a:pt x="2" y="37"/>
                    <a:pt x="1" y="45"/>
                    <a:pt x="0" y="53"/>
                  </a:cubicBezTo>
                  <a:lnTo>
                    <a:pt x="14" y="57"/>
                  </a:lnTo>
                  <a:cubicBezTo>
                    <a:pt x="14" y="56"/>
                    <a:pt x="14" y="56"/>
                    <a:pt x="14" y="56"/>
                  </a:cubicBezTo>
                  <a:cubicBezTo>
                    <a:pt x="15" y="54"/>
                    <a:pt x="16" y="54"/>
                    <a:pt x="17" y="5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1475;p29">
              <a:extLst>
                <a:ext uri="{FF2B5EF4-FFF2-40B4-BE49-F238E27FC236}">
                  <a16:creationId xmlns:a16="http://schemas.microsoft.com/office/drawing/2014/main" id="{6E3016E5-DE7D-BE0A-CB48-ED9514D962D3}"/>
                </a:ext>
              </a:extLst>
            </p:cNvPr>
            <p:cNvSpPr/>
            <p:nvPr/>
          </p:nvSpPr>
          <p:spPr>
            <a:xfrm>
              <a:off x="3360605" y="-593855"/>
              <a:ext cx="3600" cy="1800"/>
            </a:xfrm>
            <a:custGeom>
              <a:avLst/>
              <a:gdLst/>
              <a:ahLst/>
              <a:cxnLst/>
              <a:rect l="l" t="t" r="r" b="b"/>
              <a:pathLst>
                <a:path w="10" h="5" extrusionOk="0">
                  <a:moveTo>
                    <a:pt x="9" y="0"/>
                  </a:moveTo>
                  <a:cubicBezTo>
                    <a:pt x="8" y="0"/>
                    <a:pt x="7" y="0"/>
                    <a:pt x="6" y="0"/>
                  </a:cubicBezTo>
                  <a:cubicBezTo>
                    <a:pt x="5" y="0"/>
                    <a:pt x="4" y="0"/>
                    <a:pt x="3" y="0"/>
                  </a:cubicBezTo>
                  <a:lnTo>
                    <a:pt x="2" y="1"/>
                  </a:lnTo>
                  <a:cubicBezTo>
                    <a:pt x="1" y="2"/>
                    <a:pt x="0" y="2"/>
                    <a:pt x="0" y="2"/>
                  </a:cubicBezTo>
                  <a:lnTo>
                    <a:pt x="9" y="4"/>
                  </a:lnTo>
                  <a:cubicBezTo>
                    <a:pt x="9" y="4"/>
                    <a:pt x="9" y="2"/>
                    <a:pt x="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1476;p29">
              <a:extLst>
                <a:ext uri="{FF2B5EF4-FFF2-40B4-BE49-F238E27FC236}">
                  <a16:creationId xmlns:a16="http://schemas.microsoft.com/office/drawing/2014/main" id="{D5FFE5EC-4B18-AE93-B12A-8A240978F67E}"/>
                </a:ext>
              </a:extLst>
            </p:cNvPr>
            <p:cNvSpPr/>
            <p:nvPr/>
          </p:nvSpPr>
          <p:spPr>
            <a:xfrm>
              <a:off x="3359165" y="-614735"/>
              <a:ext cx="7200" cy="4680"/>
            </a:xfrm>
            <a:custGeom>
              <a:avLst/>
              <a:gdLst/>
              <a:ahLst/>
              <a:cxnLst/>
              <a:rect l="l" t="t" r="r" b="b"/>
              <a:pathLst>
                <a:path w="20" h="13" extrusionOk="0">
                  <a:moveTo>
                    <a:pt x="14" y="2"/>
                  </a:moveTo>
                  <a:cubicBezTo>
                    <a:pt x="14" y="1"/>
                    <a:pt x="13" y="1"/>
                    <a:pt x="13" y="1"/>
                  </a:cubicBezTo>
                  <a:cubicBezTo>
                    <a:pt x="11" y="0"/>
                    <a:pt x="10" y="0"/>
                    <a:pt x="9" y="0"/>
                  </a:cubicBezTo>
                  <a:cubicBezTo>
                    <a:pt x="7" y="0"/>
                    <a:pt x="6" y="0"/>
                    <a:pt x="5" y="1"/>
                  </a:cubicBezTo>
                  <a:cubicBezTo>
                    <a:pt x="4" y="1"/>
                    <a:pt x="4" y="1"/>
                    <a:pt x="3" y="2"/>
                  </a:cubicBezTo>
                  <a:cubicBezTo>
                    <a:pt x="2" y="3"/>
                    <a:pt x="1" y="4"/>
                    <a:pt x="0" y="5"/>
                  </a:cubicBezTo>
                  <a:cubicBezTo>
                    <a:pt x="6" y="8"/>
                    <a:pt x="12" y="10"/>
                    <a:pt x="19" y="12"/>
                  </a:cubicBezTo>
                  <a:cubicBezTo>
                    <a:pt x="19" y="10"/>
                    <a:pt x="18" y="7"/>
                    <a:pt x="17" y="5"/>
                  </a:cubicBezTo>
                  <a:cubicBezTo>
                    <a:pt x="16" y="4"/>
                    <a:pt x="15" y="3"/>
                    <a:pt x="14"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1477;p29">
              <a:extLst>
                <a:ext uri="{FF2B5EF4-FFF2-40B4-BE49-F238E27FC236}">
                  <a16:creationId xmlns:a16="http://schemas.microsoft.com/office/drawing/2014/main" id="{96CB51E3-EA11-41C4-AF2E-C424F186F754}"/>
                </a:ext>
              </a:extLst>
            </p:cNvPr>
            <p:cNvSpPr/>
            <p:nvPr/>
          </p:nvSpPr>
          <p:spPr>
            <a:xfrm>
              <a:off x="3370685" y="-608255"/>
              <a:ext cx="10440" cy="19080"/>
            </a:xfrm>
            <a:custGeom>
              <a:avLst/>
              <a:gdLst/>
              <a:ahLst/>
              <a:cxnLst/>
              <a:rect l="l" t="t" r="r" b="b"/>
              <a:pathLst>
                <a:path w="29" h="53" extrusionOk="0">
                  <a:moveTo>
                    <a:pt x="28" y="5"/>
                  </a:moveTo>
                  <a:lnTo>
                    <a:pt x="26" y="5"/>
                  </a:lnTo>
                  <a:cubicBezTo>
                    <a:pt x="19" y="4"/>
                    <a:pt x="12" y="2"/>
                    <a:pt x="6" y="0"/>
                  </a:cubicBezTo>
                  <a:cubicBezTo>
                    <a:pt x="2" y="11"/>
                    <a:pt x="0" y="22"/>
                    <a:pt x="0" y="34"/>
                  </a:cubicBezTo>
                  <a:cubicBezTo>
                    <a:pt x="0" y="39"/>
                    <a:pt x="0" y="43"/>
                    <a:pt x="1" y="48"/>
                  </a:cubicBezTo>
                  <a:lnTo>
                    <a:pt x="5" y="50"/>
                  </a:lnTo>
                  <a:lnTo>
                    <a:pt x="25" y="52"/>
                  </a:lnTo>
                  <a:cubicBezTo>
                    <a:pt x="25" y="45"/>
                    <a:pt x="26" y="38"/>
                    <a:pt x="27" y="31"/>
                  </a:cubicBezTo>
                  <a:cubicBezTo>
                    <a:pt x="28" y="25"/>
                    <a:pt x="28" y="20"/>
                    <a:pt x="28" y="14"/>
                  </a:cubicBezTo>
                  <a:cubicBezTo>
                    <a:pt x="28" y="11"/>
                    <a:pt x="28" y="8"/>
                    <a:pt x="28"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29">
              <a:extLst>
                <a:ext uri="{FF2B5EF4-FFF2-40B4-BE49-F238E27FC236}">
                  <a16:creationId xmlns:a16="http://schemas.microsoft.com/office/drawing/2014/main" id="{AF8E3E1B-1047-D17E-9135-001A6CF2665E}"/>
                </a:ext>
              </a:extLst>
            </p:cNvPr>
            <p:cNvSpPr/>
            <p:nvPr/>
          </p:nvSpPr>
          <p:spPr>
            <a:xfrm>
              <a:off x="3370685" y="-590975"/>
              <a:ext cx="1800" cy="720"/>
            </a:xfrm>
            <a:custGeom>
              <a:avLst/>
              <a:gdLst/>
              <a:ahLst/>
              <a:cxnLst/>
              <a:rect l="l" t="t" r="r" b="b"/>
              <a:pathLst>
                <a:path w="5" h="2" extrusionOk="0">
                  <a:moveTo>
                    <a:pt x="4" y="1"/>
                  </a:moveTo>
                  <a:lnTo>
                    <a:pt x="0" y="0"/>
                  </a:lnTo>
                  <a:lnTo>
                    <a:pt x="0" y="0"/>
                  </a:lnTo>
                  <a:lnTo>
                    <a:pt x="4" y="1"/>
                  </a:lnTo>
                </a:path>
              </a:pathLst>
            </a:custGeom>
            <a:solidFill>
              <a:schemeClr val="dk1"/>
            </a:solidFill>
            <a:ln>
              <a:noFill/>
            </a:ln>
          </p:spPr>
        </p:sp>
        <p:sp>
          <p:nvSpPr>
            <p:cNvPr id="1479" name="Google Shape;1479;p29">
              <a:extLst>
                <a:ext uri="{FF2B5EF4-FFF2-40B4-BE49-F238E27FC236}">
                  <a16:creationId xmlns:a16="http://schemas.microsoft.com/office/drawing/2014/main" id="{27E244AE-D00B-616C-3816-FCA042740579}"/>
                </a:ext>
              </a:extLst>
            </p:cNvPr>
            <p:cNvSpPr/>
            <p:nvPr/>
          </p:nvSpPr>
          <p:spPr>
            <a:xfrm>
              <a:off x="3372485" y="-611855"/>
              <a:ext cx="8640" cy="5760"/>
            </a:xfrm>
            <a:custGeom>
              <a:avLst/>
              <a:gdLst/>
              <a:ahLst/>
              <a:cxnLst/>
              <a:rect l="l" t="t" r="r" b="b"/>
              <a:pathLst>
                <a:path w="24" h="16" extrusionOk="0">
                  <a:moveTo>
                    <a:pt x="23" y="15"/>
                  </a:moveTo>
                  <a:cubicBezTo>
                    <a:pt x="22" y="12"/>
                    <a:pt x="22" y="9"/>
                    <a:pt x="20" y="6"/>
                  </a:cubicBezTo>
                  <a:cubicBezTo>
                    <a:pt x="19" y="5"/>
                    <a:pt x="18" y="4"/>
                    <a:pt x="18" y="3"/>
                  </a:cubicBezTo>
                  <a:cubicBezTo>
                    <a:pt x="17" y="2"/>
                    <a:pt x="16" y="1"/>
                    <a:pt x="15" y="1"/>
                  </a:cubicBezTo>
                  <a:cubicBezTo>
                    <a:pt x="14" y="0"/>
                    <a:pt x="12" y="0"/>
                    <a:pt x="11" y="0"/>
                  </a:cubicBezTo>
                  <a:cubicBezTo>
                    <a:pt x="9" y="0"/>
                    <a:pt x="9" y="0"/>
                    <a:pt x="8" y="1"/>
                  </a:cubicBezTo>
                  <a:cubicBezTo>
                    <a:pt x="7" y="1"/>
                    <a:pt x="7" y="1"/>
                    <a:pt x="7" y="2"/>
                  </a:cubicBezTo>
                  <a:cubicBezTo>
                    <a:pt x="4" y="4"/>
                    <a:pt x="3" y="6"/>
                    <a:pt x="1" y="9"/>
                  </a:cubicBezTo>
                  <a:lnTo>
                    <a:pt x="0" y="10"/>
                  </a:lnTo>
                  <a:cubicBezTo>
                    <a:pt x="7" y="11"/>
                    <a:pt x="14" y="13"/>
                    <a:pt x="20" y="14"/>
                  </a:cubicBezTo>
                  <a:lnTo>
                    <a:pt x="23" y="1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29">
              <a:extLst>
                <a:ext uri="{FF2B5EF4-FFF2-40B4-BE49-F238E27FC236}">
                  <a16:creationId xmlns:a16="http://schemas.microsoft.com/office/drawing/2014/main" id="{989FB505-AF8C-85A3-308A-B9478AD9BA60}"/>
                </a:ext>
              </a:extLst>
            </p:cNvPr>
            <p:cNvSpPr/>
            <p:nvPr/>
          </p:nvSpPr>
          <p:spPr>
            <a:xfrm>
              <a:off x="3387245" y="-605375"/>
              <a:ext cx="10800" cy="16560"/>
            </a:xfrm>
            <a:custGeom>
              <a:avLst/>
              <a:gdLst/>
              <a:ahLst/>
              <a:cxnLst/>
              <a:rect l="l" t="t" r="r" b="b"/>
              <a:pathLst>
                <a:path w="30" h="46" extrusionOk="0">
                  <a:moveTo>
                    <a:pt x="29" y="2"/>
                  </a:moveTo>
                  <a:cubicBezTo>
                    <a:pt x="21" y="2"/>
                    <a:pt x="13" y="0"/>
                    <a:pt x="5" y="0"/>
                  </a:cubicBezTo>
                  <a:cubicBezTo>
                    <a:pt x="2" y="6"/>
                    <a:pt x="0" y="14"/>
                    <a:pt x="0" y="21"/>
                  </a:cubicBezTo>
                  <a:cubicBezTo>
                    <a:pt x="0" y="22"/>
                    <a:pt x="0" y="23"/>
                    <a:pt x="0" y="24"/>
                  </a:cubicBezTo>
                  <a:cubicBezTo>
                    <a:pt x="0" y="31"/>
                    <a:pt x="0" y="38"/>
                    <a:pt x="0" y="44"/>
                  </a:cubicBezTo>
                  <a:lnTo>
                    <a:pt x="16" y="45"/>
                  </a:lnTo>
                  <a:lnTo>
                    <a:pt x="27" y="45"/>
                  </a:lnTo>
                  <a:cubicBezTo>
                    <a:pt x="27" y="42"/>
                    <a:pt x="27" y="38"/>
                    <a:pt x="27" y="35"/>
                  </a:cubicBezTo>
                  <a:cubicBezTo>
                    <a:pt x="28" y="27"/>
                    <a:pt x="29" y="19"/>
                    <a:pt x="29" y="11"/>
                  </a:cubicBezTo>
                  <a:cubicBezTo>
                    <a:pt x="29" y="8"/>
                    <a:pt x="29" y="5"/>
                    <a:pt x="29"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1481;p29">
              <a:extLst>
                <a:ext uri="{FF2B5EF4-FFF2-40B4-BE49-F238E27FC236}">
                  <a16:creationId xmlns:a16="http://schemas.microsoft.com/office/drawing/2014/main" id="{BC65F4C3-ECA5-3733-092F-50722F29F264}"/>
                </a:ext>
              </a:extLst>
            </p:cNvPr>
            <p:cNvSpPr/>
            <p:nvPr/>
          </p:nvSpPr>
          <p:spPr>
            <a:xfrm>
              <a:off x="3389045" y="-609335"/>
              <a:ext cx="8640" cy="5040"/>
            </a:xfrm>
            <a:custGeom>
              <a:avLst/>
              <a:gdLst/>
              <a:ahLst/>
              <a:cxnLst/>
              <a:rect l="l" t="t" r="r" b="b"/>
              <a:pathLst>
                <a:path w="24" h="14" extrusionOk="0">
                  <a:moveTo>
                    <a:pt x="21" y="5"/>
                  </a:moveTo>
                  <a:cubicBezTo>
                    <a:pt x="19" y="3"/>
                    <a:pt x="16" y="0"/>
                    <a:pt x="12" y="1"/>
                  </a:cubicBezTo>
                  <a:cubicBezTo>
                    <a:pt x="10" y="1"/>
                    <a:pt x="9" y="2"/>
                    <a:pt x="7" y="3"/>
                  </a:cubicBezTo>
                  <a:cubicBezTo>
                    <a:pt x="4" y="4"/>
                    <a:pt x="2" y="7"/>
                    <a:pt x="0" y="10"/>
                  </a:cubicBezTo>
                  <a:lnTo>
                    <a:pt x="0" y="11"/>
                  </a:lnTo>
                  <a:cubicBezTo>
                    <a:pt x="8" y="11"/>
                    <a:pt x="16" y="12"/>
                    <a:pt x="23" y="13"/>
                  </a:cubicBezTo>
                  <a:cubicBezTo>
                    <a:pt x="23" y="10"/>
                    <a:pt x="22" y="8"/>
                    <a:pt x="21" y="6"/>
                  </a:cubicBezTo>
                  <a:lnTo>
                    <a:pt x="21" y="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2" name="Google Shape;1482;p29">
              <a:extLst>
                <a:ext uri="{FF2B5EF4-FFF2-40B4-BE49-F238E27FC236}">
                  <a16:creationId xmlns:a16="http://schemas.microsoft.com/office/drawing/2014/main" id="{9AB6C72D-632F-CF13-79AF-C8B61346231F}"/>
                </a:ext>
              </a:extLst>
            </p:cNvPr>
            <p:cNvSpPr/>
            <p:nvPr/>
          </p:nvSpPr>
          <p:spPr>
            <a:xfrm>
              <a:off x="3405965" y="-602855"/>
              <a:ext cx="11520" cy="15120"/>
            </a:xfrm>
            <a:custGeom>
              <a:avLst/>
              <a:gdLst/>
              <a:ahLst/>
              <a:cxnLst/>
              <a:rect l="l" t="t" r="r" b="b"/>
              <a:pathLst>
                <a:path w="32" h="42" extrusionOk="0">
                  <a:moveTo>
                    <a:pt x="28" y="3"/>
                  </a:moveTo>
                  <a:cubicBezTo>
                    <a:pt x="28" y="2"/>
                    <a:pt x="27" y="1"/>
                    <a:pt x="26" y="0"/>
                  </a:cubicBezTo>
                  <a:cubicBezTo>
                    <a:pt x="25" y="0"/>
                    <a:pt x="24" y="0"/>
                    <a:pt x="23" y="0"/>
                  </a:cubicBezTo>
                  <a:cubicBezTo>
                    <a:pt x="22" y="0"/>
                    <a:pt x="21" y="0"/>
                    <a:pt x="20" y="0"/>
                  </a:cubicBezTo>
                  <a:cubicBezTo>
                    <a:pt x="6" y="5"/>
                    <a:pt x="0" y="23"/>
                    <a:pt x="0" y="39"/>
                  </a:cubicBezTo>
                  <a:lnTo>
                    <a:pt x="27" y="41"/>
                  </a:lnTo>
                  <a:cubicBezTo>
                    <a:pt x="27" y="37"/>
                    <a:pt x="28" y="32"/>
                    <a:pt x="29" y="27"/>
                  </a:cubicBezTo>
                  <a:cubicBezTo>
                    <a:pt x="30" y="24"/>
                    <a:pt x="31" y="20"/>
                    <a:pt x="31" y="16"/>
                  </a:cubicBezTo>
                  <a:cubicBezTo>
                    <a:pt x="31" y="12"/>
                    <a:pt x="30" y="7"/>
                    <a:pt x="28"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3" name="Google Shape;1483;p29">
              <a:extLst>
                <a:ext uri="{FF2B5EF4-FFF2-40B4-BE49-F238E27FC236}">
                  <a16:creationId xmlns:a16="http://schemas.microsoft.com/office/drawing/2014/main" id="{24C44EAF-7469-B575-602B-019867E2079B}"/>
                </a:ext>
              </a:extLst>
            </p:cNvPr>
            <p:cNvSpPr/>
            <p:nvPr/>
          </p:nvSpPr>
          <p:spPr>
            <a:xfrm>
              <a:off x="3424685" y="-603215"/>
              <a:ext cx="6840" cy="16920"/>
            </a:xfrm>
            <a:custGeom>
              <a:avLst/>
              <a:gdLst/>
              <a:ahLst/>
              <a:cxnLst/>
              <a:rect l="l" t="t" r="r" b="b"/>
              <a:pathLst>
                <a:path w="19" h="47" extrusionOk="0">
                  <a:moveTo>
                    <a:pt x="15" y="2"/>
                  </a:moveTo>
                  <a:cubicBezTo>
                    <a:pt x="15" y="1"/>
                    <a:pt x="14" y="1"/>
                    <a:pt x="13" y="0"/>
                  </a:cubicBezTo>
                  <a:cubicBezTo>
                    <a:pt x="13" y="0"/>
                    <a:pt x="12" y="0"/>
                    <a:pt x="11" y="0"/>
                  </a:cubicBezTo>
                  <a:cubicBezTo>
                    <a:pt x="10" y="0"/>
                    <a:pt x="9" y="0"/>
                    <a:pt x="9" y="0"/>
                  </a:cubicBezTo>
                  <a:cubicBezTo>
                    <a:pt x="8" y="1"/>
                    <a:pt x="7" y="1"/>
                    <a:pt x="7" y="2"/>
                  </a:cubicBezTo>
                  <a:cubicBezTo>
                    <a:pt x="3" y="10"/>
                    <a:pt x="1" y="19"/>
                    <a:pt x="0" y="28"/>
                  </a:cubicBezTo>
                  <a:cubicBezTo>
                    <a:pt x="0" y="31"/>
                    <a:pt x="0" y="34"/>
                    <a:pt x="0" y="37"/>
                  </a:cubicBezTo>
                  <a:cubicBezTo>
                    <a:pt x="0" y="40"/>
                    <a:pt x="0" y="43"/>
                    <a:pt x="0" y="46"/>
                  </a:cubicBezTo>
                  <a:lnTo>
                    <a:pt x="14" y="46"/>
                  </a:lnTo>
                  <a:cubicBezTo>
                    <a:pt x="14" y="37"/>
                    <a:pt x="15" y="28"/>
                    <a:pt x="16" y="20"/>
                  </a:cubicBezTo>
                  <a:cubicBezTo>
                    <a:pt x="17" y="18"/>
                    <a:pt x="18" y="15"/>
                    <a:pt x="18" y="13"/>
                  </a:cubicBezTo>
                  <a:cubicBezTo>
                    <a:pt x="18" y="9"/>
                    <a:pt x="17" y="5"/>
                    <a:pt x="15"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1484;p29">
              <a:extLst>
                <a:ext uri="{FF2B5EF4-FFF2-40B4-BE49-F238E27FC236}">
                  <a16:creationId xmlns:a16="http://schemas.microsoft.com/office/drawing/2014/main" id="{95DB37DF-D67B-C71C-B718-F6A45067A399}"/>
                </a:ext>
              </a:extLst>
            </p:cNvPr>
            <p:cNvSpPr/>
            <p:nvPr/>
          </p:nvSpPr>
          <p:spPr>
            <a:xfrm>
              <a:off x="3437645" y="-606095"/>
              <a:ext cx="10080" cy="19800"/>
            </a:xfrm>
            <a:custGeom>
              <a:avLst/>
              <a:gdLst/>
              <a:ahLst/>
              <a:cxnLst/>
              <a:rect l="l" t="t" r="r" b="b"/>
              <a:pathLst>
                <a:path w="28" h="55" extrusionOk="0">
                  <a:moveTo>
                    <a:pt x="25" y="26"/>
                  </a:moveTo>
                  <a:cubicBezTo>
                    <a:pt x="23" y="17"/>
                    <a:pt x="23" y="8"/>
                    <a:pt x="20" y="0"/>
                  </a:cubicBezTo>
                  <a:lnTo>
                    <a:pt x="1" y="1"/>
                  </a:lnTo>
                  <a:cubicBezTo>
                    <a:pt x="0" y="6"/>
                    <a:pt x="0" y="10"/>
                    <a:pt x="0" y="14"/>
                  </a:cubicBezTo>
                  <a:cubicBezTo>
                    <a:pt x="0" y="20"/>
                    <a:pt x="1" y="27"/>
                    <a:pt x="3" y="33"/>
                  </a:cubicBezTo>
                  <a:cubicBezTo>
                    <a:pt x="4" y="40"/>
                    <a:pt x="4" y="47"/>
                    <a:pt x="4" y="54"/>
                  </a:cubicBezTo>
                  <a:lnTo>
                    <a:pt x="27" y="54"/>
                  </a:lnTo>
                  <a:cubicBezTo>
                    <a:pt x="27" y="52"/>
                    <a:pt x="27" y="49"/>
                    <a:pt x="27" y="46"/>
                  </a:cubicBezTo>
                  <a:cubicBezTo>
                    <a:pt x="27" y="39"/>
                    <a:pt x="26" y="33"/>
                    <a:pt x="25"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1485;p29">
              <a:extLst>
                <a:ext uri="{FF2B5EF4-FFF2-40B4-BE49-F238E27FC236}">
                  <a16:creationId xmlns:a16="http://schemas.microsoft.com/office/drawing/2014/main" id="{5E03C941-C6ED-D50D-0AF3-3F28A442A418}"/>
                </a:ext>
              </a:extLst>
            </p:cNvPr>
            <p:cNvSpPr/>
            <p:nvPr/>
          </p:nvSpPr>
          <p:spPr>
            <a:xfrm>
              <a:off x="3438005" y="-609695"/>
              <a:ext cx="7200" cy="4680"/>
            </a:xfrm>
            <a:custGeom>
              <a:avLst/>
              <a:gdLst/>
              <a:ahLst/>
              <a:cxnLst/>
              <a:rect l="l" t="t" r="r" b="b"/>
              <a:pathLst>
                <a:path w="20" h="13" extrusionOk="0">
                  <a:moveTo>
                    <a:pt x="15" y="2"/>
                  </a:moveTo>
                  <a:cubicBezTo>
                    <a:pt x="14" y="2"/>
                    <a:pt x="14" y="1"/>
                    <a:pt x="13" y="1"/>
                  </a:cubicBezTo>
                  <a:cubicBezTo>
                    <a:pt x="12" y="1"/>
                    <a:pt x="11" y="0"/>
                    <a:pt x="10" y="0"/>
                  </a:cubicBezTo>
                  <a:cubicBezTo>
                    <a:pt x="9" y="0"/>
                    <a:pt x="8" y="1"/>
                    <a:pt x="7" y="1"/>
                  </a:cubicBezTo>
                  <a:lnTo>
                    <a:pt x="6" y="2"/>
                  </a:lnTo>
                  <a:cubicBezTo>
                    <a:pt x="5" y="4"/>
                    <a:pt x="4" y="5"/>
                    <a:pt x="3" y="7"/>
                  </a:cubicBezTo>
                  <a:cubicBezTo>
                    <a:pt x="2" y="8"/>
                    <a:pt x="1" y="10"/>
                    <a:pt x="0" y="12"/>
                  </a:cubicBezTo>
                  <a:lnTo>
                    <a:pt x="19" y="10"/>
                  </a:lnTo>
                  <a:cubicBezTo>
                    <a:pt x="18" y="8"/>
                    <a:pt x="17" y="6"/>
                    <a:pt x="16" y="5"/>
                  </a:cubicBezTo>
                  <a:cubicBezTo>
                    <a:pt x="16" y="4"/>
                    <a:pt x="15" y="3"/>
                    <a:pt x="15"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1486;p29">
              <a:extLst>
                <a:ext uri="{FF2B5EF4-FFF2-40B4-BE49-F238E27FC236}">
                  <a16:creationId xmlns:a16="http://schemas.microsoft.com/office/drawing/2014/main" id="{57E05AA4-179D-DB84-5108-B79AB79A8915}"/>
                </a:ext>
              </a:extLst>
            </p:cNvPr>
            <p:cNvSpPr/>
            <p:nvPr/>
          </p:nvSpPr>
          <p:spPr>
            <a:xfrm>
              <a:off x="3451685" y="-607535"/>
              <a:ext cx="9000" cy="20880"/>
            </a:xfrm>
            <a:custGeom>
              <a:avLst/>
              <a:gdLst/>
              <a:ahLst/>
              <a:cxnLst/>
              <a:rect l="l" t="t" r="r" b="b"/>
              <a:pathLst>
                <a:path w="25" h="58" extrusionOk="0">
                  <a:moveTo>
                    <a:pt x="24" y="24"/>
                  </a:moveTo>
                  <a:cubicBezTo>
                    <a:pt x="24" y="22"/>
                    <a:pt x="24" y="20"/>
                    <a:pt x="24" y="18"/>
                  </a:cubicBezTo>
                  <a:cubicBezTo>
                    <a:pt x="24" y="12"/>
                    <a:pt x="23" y="6"/>
                    <a:pt x="22" y="0"/>
                  </a:cubicBezTo>
                  <a:lnTo>
                    <a:pt x="2" y="2"/>
                  </a:lnTo>
                  <a:cubicBezTo>
                    <a:pt x="1" y="8"/>
                    <a:pt x="0" y="15"/>
                    <a:pt x="0" y="21"/>
                  </a:cubicBezTo>
                  <a:cubicBezTo>
                    <a:pt x="0" y="24"/>
                    <a:pt x="0" y="27"/>
                    <a:pt x="1" y="30"/>
                  </a:cubicBezTo>
                  <a:cubicBezTo>
                    <a:pt x="1" y="39"/>
                    <a:pt x="1" y="48"/>
                    <a:pt x="2" y="57"/>
                  </a:cubicBezTo>
                  <a:cubicBezTo>
                    <a:pt x="9" y="57"/>
                    <a:pt x="16" y="56"/>
                    <a:pt x="22" y="55"/>
                  </a:cubicBezTo>
                  <a:cubicBezTo>
                    <a:pt x="23" y="45"/>
                    <a:pt x="24" y="34"/>
                    <a:pt x="24" y="2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1487;p29">
              <a:extLst>
                <a:ext uri="{FF2B5EF4-FFF2-40B4-BE49-F238E27FC236}">
                  <a16:creationId xmlns:a16="http://schemas.microsoft.com/office/drawing/2014/main" id="{2A004D4D-8B2E-F0B7-2E5E-60A4C27A0F07}"/>
                </a:ext>
              </a:extLst>
            </p:cNvPr>
            <p:cNvSpPr/>
            <p:nvPr/>
          </p:nvSpPr>
          <p:spPr>
            <a:xfrm>
              <a:off x="3452405" y="-611495"/>
              <a:ext cx="7560" cy="5040"/>
            </a:xfrm>
            <a:custGeom>
              <a:avLst/>
              <a:gdLst/>
              <a:ahLst/>
              <a:cxnLst/>
              <a:rect l="l" t="t" r="r" b="b"/>
              <a:pathLst>
                <a:path w="21" h="14" extrusionOk="0">
                  <a:moveTo>
                    <a:pt x="15" y="2"/>
                  </a:moveTo>
                  <a:cubicBezTo>
                    <a:pt x="15" y="2"/>
                    <a:pt x="15" y="1"/>
                    <a:pt x="14" y="1"/>
                  </a:cubicBezTo>
                  <a:cubicBezTo>
                    <a:pt x="12" y="0"/>
                    <a:pt x="11" y="0"/>
                    <a:pt x="10" y="0"/>
                  </a:cubicBezTo>
                  <a:cubicBezTo>
                    <a:pt x="9" y="0"/>
                    <a:pt x="8" y="1"/>
                    <a:pt x="7" y="1"/>
                  </a:cubicBezTo>
                  <a:cubicBezTo>
                    <a:pt x="6" y="2"/>
                    <a:pt x="6" y="2"/>
                    <a:pt x="5" y="2"/>
                  </a:cubicBezTo>
                  <a:cubicBezTo>
                    <a:pt x="4" y="3"/>
                    <a:pt x="4" y="4"/>
                    <a:pt x="3" y="6"/>
                  </a:cubicBezTo>
                  <a:cubicBezTo>
                    <a:pt x="2" y="8"/>
                    <a:pt x="1" y="10"/>
                    <a:pt x="0" y="13"/>
                  </a:cubicBezTo>
                  <a:lnTo>
                    <a:pt x="20" y="11"/>
                  </a:lnTo>
                  <a:cubicBezTo>
                    <a:pt x="19" y="9"/>
                    <a:pt x="18" y="7"/>
                    <a:pt x="17" y="6"/>
                  </a:cubicBezTo>
                  <a:cubicBezTo>
                    <a:pt x="17" y="5"/>
                    <a:pt x="16" y="3"/>
                    <a:pt x="15"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1488;p29">
              <a:extLst>
                <a:ext uri="{FF2B5EF4-FFF2-40B4-BE49-F238E27FC236}">
                  <a16:creationId xmlns:a16="http://schemas.microsoft.com/office/drawing/2014/main" id="{33E2FBFE-7CB8-EC49-5D07-64C1FD2B447E}"/>
                </a:ext>
              </a:extLst>
            </p:cNvPr>
            <p:cNvSpPr/>
            <p:nvPr/>
          </p:nvSpPr>
          <p:spPr>
            <a:xfrm>
              <a:off x="3467885" y="-606455"/>
              <a:ext cx="7560" cy="15840"/>
            </a:xfrm>
            <a:custGeom>
              <a:avLst/>
              <a:gdLst/>
              <a:ahLst/>
              <a:cxnLst/>
              <a:rect l="l" t="t" r="r" b="b"/>
              <a:pathLst>
                <a:path w="21" h="44" extrusionOk="0">
                  <a:moveTo>
                    <a:pt x="1" y="13"/>
                  </a:moveTo>
                  <a:cubicBezTo>
                    <a:pt x="2" y="15"/>
                    <a:pt x="2" y="18"/>
                    <a:pt x="2" y="21"/>
                  </a:cubicBezTo>
                  <a:cubicBezTo>
                    <a:pt x="2" y="23"/>
                    <a:pt x="2" y="26"/>
                    <a:pt x="1" y="29"/>
                  </a:cubicBezTo>
                  <a:cubicBezTo>
                    <a:pt x="1" y="41"/>
                    <a:pt x="20" y="43"/>
                    <a:pt x="20" y="31"/>
                  </a:cubicBezTo>
                  <a:cubicBezTo>
                    <a:pt x="20" y="26"/>
                    <a:pt x="20" y="22"/>
                    <a:pt x="20" y="17"/>
                  </a:cubicBezTo>
                  <a:cubicBezTo>
                    <a:pt x="13" y="11"/>
                    <a:pt x="6" y="6"/>
                    <a:pt x="0" y="0"/>
                  </a:cubicBezTo>
                  <a:cubicBezTo>
                    <a:pt x="0" y="1"/>
                    <a:pt x="0" y="3"/>
                    <a:pt x="0" y="4"/>
                  </a:cubicBezTo>
                  <a:cubicBezTo>
                    <a:pt x="0" y="7"/>
                    <a:pt x="0" y="10"/>
                    <a:pt x="1"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1489;p29">
              <a:extLst>
                <a:ext uri="{FF2B5EF4-FFF2-40B4-BE49-F238E27FC236}">
                  <a16:creationId xmlns:a16="http://schemas.microsoft.com/office/drawing/2014/main" id="{1BBC0B29-D7FB-8A7A-FF01-96D7B5BE7207}"/>
                </a:ext>
              </a:extLst>
            </p:cNvPr>
            <p:cNvSpPr/>
            <p:nvPr/>
          </p:nvSpPr>
          <p:spPr>
            <a:xfrm>
              <a:off x="3468245" y="-608975"/>
              <a:ext cx="7200" cy="9000"/>
            </a:xfrm>
            <a:custGeom>
              <a:avLst/>
              <a:gdLst/>
              <a:ahLst/>
              <a:cxnLst/>
              <a:rect l="l" t="t" r="r" b="b"/>
              <a:pathLst>
                <a:path w="20" h="25" extrusionOk="0">
                  <a:moveTo>
                    <a:pt x="0" y="7"/>
                  </a:moveTo>
                  <a:cubicBezTo>
                    <a:pt x="6" y="13"/>
                    <a:pt x="13" y="19"/>
                    <a:pt x="19" y="24"/>
                  </a:cubicBezTo>
                  <a:cubicBezTo>
                    <a:pt x="19" y="24"/>
                    <a:pt x="19" y="23"/>
                    <a:pt x="19" y="22"/>
                  </a:cubicBezTo>
                  <a:lnTo>
                    <a:pt x="19" y="21"/>
                  </a:lnTo>
                  <a:cubicBezTo>
                    <a:pt x="18" y="16"/>
                    <a:pt x="17" y="11"/>
                    <a:pt x="14" y="7"/>
                  </a:cubicBezTo>
                  <a:cubicBezTo>
                    <a:pt x="13" y="5"/>
                    <a:pt x="11" y="3"/>
                    <a:pt x="10" y="1"/>
                  </a:cubicBezTo>
                  <a:cubicBezTo>
                    <a:pt x="9" y="1"/>
                    <a:pt x="9" y="0"/>
                    <a:pt x="9" y="0"/>
                  </a:cubicBezTo>
                  <a:cubicBezTo>
                    <a:pt x="8" y="0"/>
                    <a:pt x="7" y="0"/>
                    <a:pt x="6" y="0"/>
                  </a:cubicBezTo>
                  <a:cubicBezTo>
                    <a:pt x="6" y="0"/>
                    <a:pt x="5" y="0"/>
                    <a:pt x="4" y="0"/>
                  </a:cubicBezTo>
                  <a:lnTo>
                    <a:pt x="3" y="1"/>
                  </a:lnTo>
                  <a:cubicBezTo>
                    <a:pt x="2" y="2"/>
                    <a:pt x="2" y="2"/>
                    <a:pt x="1" y="3"/>
                  </a:cubicBezTo>
                  <a:cubicBezTo>
                    <a:pt x="0" y="5"/>
                    <a:pt x="0" y="6"/>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1490;p29">
              <a:extLst>
                <a:ext uri="{FF2B5EF4-FFF2-40B4-BE49-F238E27FC236}">
                  <a16:creationId xmlns:a16="http://schemas.microsoft.com/office/drawing/2014/main" id="{29C8171E-95AC-152A-83FA-0CEE2CD2EA0D}"/>
                </a:ext>
              </a:extLst>
            </p:cNvPr>
            <p:cNvSpPr/>
            <p:nvPr/>
          </p:nvSpPr>
          <p:spPr>
            <a:xfrm>
              <a:off x="3340805" y="-598535"/>
              <a:ext cx="17640" cy="17280"/>
            </a:xfrm>
            <a:custGeom>
              <a:avLst/>
              <a:gdLst/>
              <a:ahLst/>
              <a:cxnLst/>
              <a:rect l="l" t="t" r="r" b="b"/>
              <a:pathLst>
                <a:path w="49" h="48" extrusionOk="0">
                  <a:moveTo>
                    <a:pt x="40" y="37"/>
                  </a:moveTo>
                  <a:cubicBezTo>
                    <a:pt x="40" y="36"/>
                    <a:pt x="40" y="34"/>
                    <a:pt x="40" y="33"/>
                  </a:cubicBezTo>
                  <a:cubicBezTo>
                    <a:pt x="40" y="26"/>
                    <a:pt x="41" y="19"/>
                    <a:pt x="42" y="12"/>
                  </a:cubicBezTo>
                  <a:cubicBezTo>
                    <a:pt x="32" y="9"/>
                    <a:pt x="23" y="5"/>
                    <a:pt x="14" y="0"/>
                  </a:cubicBezTo>
                  <a:cubicBezTo>
                    <a:pt x="14" y="5"/>
                    <a:pt x="14" y="9"/>
                    <a:pt x="14" y="14"/>
                  </a:cubicBezTo>
                  <a:cubicBezTo>
                    <a:pt x="14" y="16"/>
                    <a:pt x="14" y="17"/>
                    <a:pt x="13" y="19"/>
                  </a:cubicBezTo>
                  <a:cubicBezTo>
                    <a:pt x="12" y="21"/>
                    <a:pt x="11" y="21"/>
                    <a:pt x="9" y="22"/>
                  </a:cubicBezTo>
                  <a:cubicBezTo>
                    <a:pt x="7" y="23"/>
                    <a:pt x="6" y="24"/>
                    <a:pt x="5" y="24"/>
                  </a:cubicBezTo>
                  <a:cubicBezTo>
                    <a:pt x="3" y="24"/>
                    <a:pt x="2" y="23"/>
                    <a:pt x="0" y="23"/>
                  </a:cubicBezTo>
                  <a:lnTo>
                    <a:pt x="8" y="28"/>
                  </a:lnTo>
                  <a:cubicBezTo>
                    <a:pt x="12" y="30"/>
                    <a:pt x="16" y="33"/>
                    <a:pt x="20" y="35"/>
                  </a:cubicBezTo>
                  <a:cubicBezTo>
                    <a:pt x="29" y="40"/>
                    <a:pt x="38" y="44"/>
                    <a:pt x="48" y="47"/>
                  </a:cubicBezTo>
                  <a:cubicBezTo>
                    <a:pt x="47" y="47"/>
                    <a:pt x="46" y="47"/>
                    <a:pt x="46" y="47"/>
                  </a:cubicBezTo>
                  <a:cubicBezTo>
                    <a:pt x="44" y="46"/>
                    <a:pt x="43" y="45"/>
                    <a:pt x="42" y="43"/>
                  </a:cubicBezTo>
                  <a:cubicBezTo>
                    <a:pt x="41" y="41"/>
                    <a:pt x="40" y="39"/>
                    <a:pt x="40"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1" name="Google Shape;1491;p29">
              <a:extLst>
                <a:ext uri="{FF2B5EF4-FFF2-40B4-BE49-F238E27FC236}">
                  <a16:creationId xmlns:a16="http://schemas.microsoft.com/office/drawing/2014/main" id="{0F931744-3AB7-A3AC-82A9-C5F1EA0AFCEE}"/>
                </a:ext>
              </a:extLst>
            </p:cNvPr>
            <p:cNvSpPr/>
            <p:nvPr/>
          </p:nvSpPr>
          <p:spPr>
            <a:xfrm>
              <a:off x="3360605" y="-590255"/>
              <a:ext cx="130680" cy="22320"/>
            </a:xfrm>
            <a:custGeom>
              <a:avLst/>
              <a:gdLst/>
              <a:ahLst/>
              <a:cxnLst/>
              <a:rect l="l" t="t" r="r" b="b"/>
              <a:pathLst>
                <a:path w="363" h="62" extrusionOk="0">
                  <a:moveTo>
                    <a:pt x="262" y="29"/>
                  </a:moveTo>
                  <a:cubicBezTo>
                    <a:pt x="261" y="29"/>
                    <a:pt x="260" y="29"/>
                    <a:pt x="259" y="28"/>
                  </a:cubicBezTo>
                  <a:lnTo>
                    <a:pt x="258" y="28"/>
                  </a:lnTo>
                  <a:lnTo>
                    <a:pt x="257" y="27"/>
                  </a:lnTo>
                  <a:cubicBezTo>
                    <a:pt x="257" y="26"/>
                    <a:pt x="257" y="26"/>
                    <a:pt x="257" y="26"/>
                  </a:cubicBezTo>
                  <a:cubicBezTo>
                    <a:pt x="257" y="25"/>
                    <a:pt x="256" y="25"/>
                    <a:pt x="256" y="24"/>
                  </a:cubicBezTo>
                  <a:cubicBezTo>
                    <a:pt x="256" y="23"/>
                    <a:pt x="257" y="23"/>
                    <a:pt x="257" y="22"/>
                  </a:cubicBezTo>
                  <a:lnTo>
                    <a:pt x="257" y="9"/>
                  </a:lnTo>
                  <a:lnTo>
                    <a:pt x="243" y="9"/>
                  </a:lnTo>
                  <a:cubicBezTo>
                    <a:pt x="242" y="18"/>
                    <a:pt x="241" y="26"/>
                    <a:pt x="239" y="34"/>
                  </a:cubicBezTo>
                  <a:cubicBezTo>
                    <a:pt x="239" y="35"/>
                    <a:pt x="239" y="35"/>
                    <a:pt x="238" y="36"/>
                  </a:cubicBezTo>
                  <a:cubicBezTo>
                    <a:pt x="238" y="37"/>
                    <a:pt x="236" y="38"/>
                    <a:pt x="235" y="39"/>
                  </a:cubicBezTo>
                  <a:cubicBezTo>
                    <a:pt x="234" y="40"/>
                    <a:pt x="232" y="40"/>
                    <a:pt x="231" y="40"/>
                  </a:cubicBezTo>
                  <a:cubicBezTo>
                    <a:pt x="229" y="40"/>
                    <a:pt x="228" y="40"/>
                    <a:pt x="226" y="39"/>
                  </a:cubicBezTo>
                  <a:cubicBezTo>
                    <a:pt x="224" y="38"/>
                    <a:pt x="224" y="37"/>
                    <a:pt x="223" y="36"/>
                  </a:cubicBezTo>
                  <a:cubicBezTo>
                    <a:pt x="223" y="35"/>
                    <a:pt x="222" y="35"/>
                    <a:pt x="222" y="34"/>
                  </a:cubicBezTo>
                  <a:cubicBezTo>
                    <a:pt x="221" y="26"/>
                    <a:pt x="220" y="18"/>
                    <a:pt x="220" y="10"/>
                  </a:cubicBezTo>
                  <a:lnTo>
                    <a:pt x="193" y="10"/>
                  </a:lnTo>
                  <a:cubicBezTo>
                    <a:pt x="193" y="15"/>
                    <a:pt x="193" y="19"/>
                    <a:pt x="193" y="25"/>
                  </a:cubicBezTo>
                  <a:cubicBezTo>
                    <a:pt x="193" y="33"/>
                    <a:pt x="181" y="31"/>
                    <a:pt x="181" y="23"/>
                  </a:cubicBezTo>
                  <a:cubicBezTo>
                    <a:pt x="181" y="19"/>
                    <a:pt x="181" y="14"/>
                    <a:pt x="181" y="9"/>
                  </a:cubicBezTo>
                  <a:lnTo>
                    <a:pt x="157" y="8"/>
                  </a:lnTo>
                  <a:cubicBezTo>
                    <a:pt x="157" y="12"/>
                    <a:pt x="157" y="17"/>
                    <a:pt x="156" y="21"/>
                  </a:cubicBezTo>
                  <a:lnTo>
                    <a:pt x="180" y="26"/>
                  </a:lnTo>
                  <a:cubicBezTo>
                    <a:pt x="181" y="26"/>
                    <a:pt x="181" y="26"/>
                    <a:pt x="181" y="27"/>
                  </a:cubicBezTo>
                  <a:cubicBezTo>
                    <a:pt x="181" y="28"/>
                    <a:pt x="181" y="28"/>
                    <a:pt x="181" y="28"/>
                  </a:cubicBezTo>
                  <a:cubicBezTo>
                    <a:pt x="181" y="29"/>
                    <a:pt x="181" y="29"/>
                    <a:pt x="180" y="29"/>
                  </a:cubicBezTo>
                  <a:cubicBezTo>
                    <a:pt x="173" y="30"/>
                    <a:pt x="163" y="33"/>
                    <a:pt x="153" y="34"/>
                  </a:cubicBezTo>
                  <a:lnTo>
                    <a:pt x="153" y="35"/>
                  </a:lnTo>
                  <a:cubicBezTo>
                    <a:pt x="151" y="46"/>
                    <a:pt x="138" y="43"/>
                    <a:pt x="134" y="35"/>
                  </a:cubicBezTo>
                  <a:cubicBezTo>
                    <a:pt x="133" y="35"/>
                    <a:pt x="133" y="35"/>
                    <a:pt x="132" y="35"/>
                  </a:cubicBezTo>
                  <a:cubicBezTo>
                    <a:pt x="126" y="35"/>
                    <a:pt x="121" y="34"/>
                    <a:pt x="116" y="31"/>
                  </a:cubicBezTo>
                  <a:cubicBezTo>
                    <a:pt x="113" y="29"/>
                    <a:pt x="110" y="27"/>
                    <a:pt x="108" y="25"/>
                  </a:cubicBezTo>
                  <a:cubicBezTo>
                    <a:pt x="108" y="24"/>
                    <a:pt x="107" y="23"/>
                    <a:pt x="107" y="22"/>
                  </a:cubicBezTo>
                  <a:cubicBezTo>
                    <a:pt x="107" y="22"/>
                    <a:pt x="108" y="21"/>
                    <a:pt x="108" y="20"/>
                  </a:cubicBezTo>
                  <a:cubicBezTo>
                    <a:pt x="109" y="19"/>
                    <a:pt x="110" y="18"/>
                    <a:pt x="112" y="17"/>
                  </a:cubicBezTo>
                  <a:cubicBezTo>
                    <a:pt x="115" y="15"/>
                    <a:pt x="119" y="14"/>
                    <a:pt x="123" y="14"/>
                  </a:cubicBezTo>
                  <a:cubicBezTo>
                    <a:pt x="125" y="14"/>
                    <a:pt x="128" y="15"/>
                    <a:pt x="130" y="16"/>
                  </a:cubicBezTo>
                  <a:cubicBezTo>
                    <a:pt x="130" y="12"/>
                    <a:pt x="130" y="9"/>
                    <a:pt x="130" y="6"/>
                  </a:cubicBezTo>
                  <a:lnTo>
                    <a:pt x="104" y="4"/>
                  </a:lnTo>
                  <a:cubicBezTo>
                    <a:pt x="104" y="11"/>
                    <a:pt x="103" y="19"/>
                    <a:pt x="101" y="27"/>
                  </a:cubicBezTo>
                  <a:cubicBezTo>
                    <a:pt x="99" y="38"/>
                    <a:pt x="82" y="35"/>
                    <a:pt x="81" y="25"/>
                  </a:cubicBezTo>
                  <a:cubicBezTo>
                    <a:pt x="79" y="17"/>
                    <a:pt x="78" y="10"/>
                    <a:pt x="78" y="2"/>
                  </a:cubicBezTo>
                  <a:lnTo>
                    <a:pt x="54" y="0"/>
                  </a:lnTo>
                  <a:cubicBezTo>
                    <a:pt x="54" y="3"/>
                    <a:pt x="54" y="4"/>
                    <a:pt x="54" y="7"/>
                  </a:cubicBezTo>
                  <a:lnTo>
                    <a:pt x="57" y="7"/>
                  </a:lnTo>
                  <a:lnTo>
                    <a:pt x="58" y="7"/>
                  </a:lnTo>
                  <a:cubicBezTo>
                    <a:pt x="59" y="7"/>
                    <a:pt x="59" y="7"/>
                    <a:pt x="60" y="8"/>
                  </a:cubicBezTo>
                  <a:cubicBezTo>
                    <a:pt x="61" y="9"/>
                    <a:pt x="60" y="10"/>
                    <a:pt x="60" y="10"/>
                  </a:cubicBezTo>
                  <a:cubicBezTo>
                    <a:pt x="60" y="11"/>
                    <a:pt x="61" y="11"/>
                    <a:pt x="60" y="12"/>
                  </a:cubicBezTo>
                  <a:cubicBezTo>
                    <a:pt x="59" y="13"/>
                    <a:pt x="59" y="12"/>
                    <a:pt x="58" y="13"/>
                  </a:cubicBezTo>
                  <a:cubicBezTo>
                    <a:pt x="57" y="14"/>
                    <a:pt x="57" y="14"/>
                    <a:pt x="57" y="14"/>
                  </a:cubicBezTo>
                  <a:lnTo>
                    <a:pt x="54" y="14"/>
                  </a:lnTo>
                  <a:cubicBezTo>
                    <a:pt x="54" y="16"/>
                    <a:pt x="54" y="17"/>
                    <a:pt x="54" y="19"/>
                  </a:cubicBezTo>
                  <a:cubicBezTo>
                    <a:pt x="54" y="21"/>
                    <a:pt x="53" y="22"/>
                    <a:pt x="52" y="24"/>
                  </a:cubicBezTo>
                  <a:cubicBezTo>
                    <a:pt x="51" y="26"/>
                    <a:pt x="51" y="27"/>
                    <a:pt x="49" y="28"/>
                  </a:cubicBezTo>
                  <a:cubicBezTo>
                    <a:pt x="47" y="29"/>
                    <a:pt x="46" y="29"/>
                    <a:pt x="44" y="29"/>
                  </a:cubicBezTo>
                  <a:cubicBezTo>
                    <a:pt x="42" y="29"/>
                    <a:pt x="41" y="29"/>
                    <a:pt x="39" y="28"/>
                  </a:cubicBezTo>
                  <a:cubicBezTo>
                    <a:pt x="37" y="27"/>
                    <a:pt x="36" y="26"/>
                    <a:pt x="35" y="24"/>
                  </a:cubicBezTo>
                  <a:cubicBezTo>
                    <a:pt x="34" y="22"/>
                    <a:pt x="34" y="21"/>
                    <a:pt x="34" y="19"/>
                  </a:cubicBezTo>
                  <a:lnTo>
                    <a:pt x="34" y="16"/>
                  </a:lnTo>
                  <a:lnTo>
                    <a:pt x="24" y="17"/>
                  </a:lnTo>
                  <a:cubicBezTo>
                    <a:pt x="23" y="17"/>
                    <a:pt x="23" y="17"/>
                    <a:pt x="22" y="17"/>
                  </a:cubicBezTo>
                  <a:cubicBezTo>
                    <a:pt x="19" y="17"/>
                    <a:pt x="16" y="16"/>
                    <a:pt x="13" y="15"/>
                  </a:cubicBezTo>
                  <a:cubicBezTo>
                    <a:pt x="12" y="14"/>
                    <a:pt x="11" y="14"/>
                    <a:pt x="10" y="13"/>
                  </a:cubicBezTo>
                  <a:cubicBezTo>
                    <a:pt x="10" y="12"/>
                    <a:pt x="10" y="14"/>
                    <a:pt x="10" y="15"/>
                  </a:cubicBezTo>
                  <a:cubicBezTo>
                    <a:pt x="10" y="16"/>
                    <a:pt x="10" y="18"/>
                    <a:pt x="9" y="20"/>
                  </a:cubicBezTo>
                  <a:cubicBezTo>
                    <a:pt x="8" y="22"/>
                    <a:pt x="8" y="22"/>
                    <a:pt x="6" y="23"/>
                  </a:cubicBezTo>
                  <a:cubicBezTo>
                    <a:pt x="4" y="24"/>
                    <a:pt x="3" y="24"/>
                    <a:pt x="1" y="24"/>
                  </a:cubicBezTo>
                  <a:lnTo>
                    <a:pt x="0" y="24"/>
                  </a:lnTo>
                  <a:cubicBezTo>
                    <a:pt x="36" y="32"/>
                    <a:pt x="73" y="37"/>
                    <a:pt x="111" y="41"/>
                  </a:cubicBezTo>
                  <a:cubicBezTo>
                    <a:pt x="153" y="48"/>
                    <a:pt x="318" y="61"/>
                    <a:pt x="362" y="12"/>
                  </a:cubicBezTo>
                  <a:cubicBezTo>
                    <a:pt x="352" y="17"/>
                    <a:pt x="342" y="21"/>
                    <a:pt x="332" y="24"/>
                  </a:cubicBezTo>
                  <a:cubicBezTo>
                    <a:pt x="308" y="30"/>
                    <a:pt x="282" y="38"/>
                    <a:pt x="262"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1492;p29">
              <a:extLst>
                <a:ext uri="{FF2B5EF4-FFF2-40B4-BE49-F238E27FC236}">
                  <a16:creationId xmlns:a16="http://schemas.microsoft.com/office/drawing/2014/main" id="{6B7627EF-091C-C4D4-A02F-D131B867E62D}"/>
                </a:ext>
              </a:extLst>
            </p:cNvPr>
            <p:cNvSpPr/>
            <p:nvPr/>
          </p:nvSpPr>
          <p:spPr>
            <a:xfrm>
              <a:off x="3318125" y="-615095"/>
              <a:ext cx="8280" cy="7560"/>
            </a:xfrm>
            <a:custGeom>
              <a:avLst/>
              <a:gdLst/>
              <a:ahLst/>
              <a:cxnLst/>
              <a:rect l="l" t="t" r="r" b="b"/>
              <a:pathLst>
                <a:path w="23" h="21" extrusionOk="0">
                  <a:moveTo>
                    <a:pt x="22" y="16"/>
                  </a:moveTo>
                  <a:cubicBezTo>
                    <a:pt x="19" y="13"/>
                    <a:pt x="16" y="10"/>
                    <a:pt x="14" y="7"/>
                  </a:cubicBezTo>
                  <a:cubicBezTo>
                    <a:pt x="14" y="6"/>
                    <a:pt x="13" y="5"/>
                    <a:pt x="13" y="4"/>
                  </a:cubicBezTo>
                  <a:cubicBezTo>
                    <a:pt x="13" y="4"/>
                    <a:pt x="12" y="4"/>
                    <a:pt x="12" y="3"/>
                  </a:cubicBezTo>
                  <a:cubicBezTo>
                    <a:pt x="12" y="2"/>
                    <a:pt x="11" y="2"/>
                    <a:pt x="10" y="1"/>
                  </a:cubicBezTo>
                  <a:cubicBezTo>
                    <a:pt x="9" y="0"/>
                    <a:pt x="8" y="0"/>
                    <a:pt x="6" y="0"/>
                  </a:cubicBezTo>
                  <a:cubicBezTo>
                    <a:pt x="5" y="0"/>
                    <a:pt x="4" y="0"/>
                    <a:pt x="3" y="1"/>
                  </a:cubicBezTo>
                  <a:cubicBezTo>
                    <a:pt x="2" y="2"/>
                    <a:pt x="1" y="2"/>
                    <a:pt x="0" y="3"/>
                  </a:cubicBezTo>
                  <a:cubicBezTo>
                    <a:pt x="0" y="4"/>
                    <a:pt x="0" y="4"/>
                    <a:pt x="0" y="4"/>
                  </a:cubicBezTo>
                  <a:cubicBezTo>
                    <a:pt x="7" y="10"/>
                    <a:pt x="15" y="15"/>
                    <a:pt x="22" y="20"/>
                  </a:cubicBezTo>
                  <a:cubicBezTo>
                    <a:pt x="22" y="19"/>
                    <a:pt x="22" y="17"/>
                    <a:pt x="22"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3" name="Google Shape;1493;p29">
              <a:extLst>
                <a:ext uri="{FF2B5EF4-FFF2-40B4-BE49-F238E27FC236}">
                  <a16:creationId xmlns:a16="http://schemas.microsoft.com/office/drawing/2014/main" id="{D5219566-5970-D9DB-C5D5-20A137CF9C9C}"/>
                </a:ext>
              </a:extLst>
            </p:cNvPr>
            <p:cNvSpPr/>
            <p:nvPr/>
          </p:nvSpPr>
          <p:spPr>
            <a:xfrm>
              <a:off x="3459605" y="-595655"/>
              <a:ext cx="25920" cy="10440"/>
            </a:xfrm>
            <a:custGeom>
              <a:avLst/>
              <a:gdLst/>
              <a:ahLst/>
              <a:cxnLst/>
              <a:rect l="l" t="t" r="r" b="b"/>
              <a:pathLst>
                <a:path w="72" h="29" extrusionOk="0">
                  <a:moveTo>
                    <a:pt x="58" y="0"/>
                  </a:moveTo>
                  <a:cubicBezTo>
                    <a:pt x="54" y="3"/>
                    <a:pt x="50" y="6"/>
                    <a:pt x="45" y="9"/>
                  </a:cubicBezTo>
                  <a:cubicBezTo>
                    <a:pt x="32" y="17"/>
                    <a:pt x="16" y="21"/>
                    <a:pt x="0" y="22"/>
                  </a:cubicBezTo>
                  <a:lnTo>
                    <a:pt x="0" y="28"/>
                  </a:lnTo>
                  <a:cubicBezTo>
                    <a:pt x="14" y="25"/>
                    <a:pt x="29" y="23"/>
                    <a:pt x="43" y="23"/>
                  </a:cubicBezTo>
                  <a:cubicBezTo>
                    <a:pt x="53" y="22"/>
                    <a:pt x="62" y="20"/>
                    <a:pt x="71" y="17"/>
                  </a:cubicBezTo>
                  <a:cubicBezTo>
                    <a:pt x="70" y="16"/>
                    <a:pt x="69" y="16"/>
                    <a:pt x="69" y="15"/>
                  </a:cubicBezTo>
                  <a:lnTo>
                    <a:pt x="69" y="14"/>
                  </a:lnTo>
                  <a:cubicBezTo>
                    <a:pt x="68" y="14"/>
                    <a:pt x="68" y="13"/>
                    <a:pt x="68" y="13"/>
                  </a:cubicBezTo>
                  <a:cubicBezTo>
                    <a:pt x="65" y="8"/>
                    <a:pt x="62" y="4"/>
                    <a:pt x="5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1494;p29">
              <a:extLst>
                <a:ext uri="{FF2B5EF4-FFF2-40B4-BE49-F238E27FC236}">
                  <a16:creationId xmlns:a16="http://schemas.microsoft.com/office/drawing/2014/main" id="{399D9599-0A16-FD97-531D-E55C8D79FF30}"/>
                </a:ext>
              </a:extLst>
            </p:cNvPr>
            <p:cNvSpPr/>
            <p:nvPr/>
          </p:nvSpPr>
          <p:spPr>
            <a:xfrm>
              <a:off x="3485525" y="-603575"/>
              <a:ext cx="6840" cy="8640"/>
            </a:xfrm>
            <a:custGeom>
              <a:avLst/>
              <a:gdLst/>
              <a:ahLst/>
              <a:cxnLst/>
              <a:rect l="l" t="t" r="r" b="b"/>
              <a:pathLst>
                <a:path w="19" h="24" extrusionOk="0">
                  <a:moveTo>
                    <a:pt x="0" y="2"/>
                  </a:moveTo>
                  <a:cubicBezTo>
                    <a:pt x="1" y="3"/>
                    <a:pt x="2" y="4"/>
                    <a:pt x="2" y="5"/>
                  </a:cubicBezTo>
                  <a:cubicBezTo>
                    <a:pt x="6" y="11"/>
                    <a:pt x="8" y="17"/>
                    <a:pt x="9" y="23"/>
                  </a:cubicBezTo>
                  <a:cubicBezTo>
                    <a:pt x="11" y="22"/>
                    <a:pt x="12" y="20"/>
                    <a:pt x="13" y="18"/>
                  </a:cubicBezTo>
                  <a:cubicBezTo>
                    <a:pt x="15" y="14"/>
                    <a:pt x="17" y="10"/>
                    <a:pt x="18" y="6"/>
                  </a:cubicBezTo>
                  <a:cubicBezTo>
                    <a:pt x="17" y="5"/>
                    <a:pt x="15" y="3"/>
                    <a:pt x="13" y="2"/>
                  </a:cubicBezTo>
                  <a:cubicBezTo>
                    <a:pt x="11" y="1"/>
                    <a:pt x="9" y="0"/>
                    <a:pt x="6" y="0"/>
                  </a:cubicBezTo>
                  <a:cubicBezTo>
                    <a:pt x="4" y="0"/>
                    <a:pt x="2" y="1"/>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1495;p29">
              <a:extLst>
                <a:ext uri="{FF2B5EF4-FFF2-40B4-BE49-F238E27FC236}">
                  <a16:creationId xmlns:a16="http://schemas.microsoft.com/office/drawing/2014/main" id="{2DDA87B0-E10E-2518-B89A-7B897AEB03CD}"/>
                </a:ext>
              </a:extLst>
            </p:cNvPr>
            <p:cNvSpPr/>
            <p:nvPr/>
          </p:nvSpPr>
          <p:spPr>
            <a:xfrm>
              <a:off x="3318845" y="-606815"/>
              <a:ext cx="20880" cy="16200"/>
            </a:xfrm>
            <a:custGeom>
              <a:avLst/>
              <a:gdLst/>
              <a:ahLst/>
              <a:cxnLst/>
              <a:rect l="l" t="t" r="r" b="b"/>
              <a:pathLst>
                <a:path w="58" h="45" extrusionOk="0">
                  <a:moveTo>
                    <a:pt x="53" y="22"/>
                  </a:moveTo>
                  <a:cubicBezTo>
                    <a:pt x="49" y="21"/>
                    <a:pt x="44" y="19"/>
                    <a:pt x="39" y="18"/>
                  </a:cubicBezTo>
                  <a:cubicBezTo>
                    <a:pt x="39" y="19"/>
                    <a:pt x="38" y="20"/>
                    <a:pt x="36" y="21"/>
                  </a:cubicBezTo>
                  <a:cubicBezTo>
                    <a:pt x="35" y="21"/>
                    <a:pt x="33" y="22"/>
                    <a:pt x="32" y="22"/>
                  </a:cubicBezTo>
                  <a:cubicBezTo>
                    <a:pt x="30" y="22"/>
                    <a:pt x="29" y="22"/>
                    <a:pt x="27" y="21"/>
                  </a:cubicBezTo>
                  <a:cubicBezTo>
                    <a:pt x="25" y="20"/>
                    <a:pt x="25" y="19"/>
                    <a:pt x="24" y="17"/>
                  </a:cubicBezTo>
                  <a:lnTo>
                    <a:pt x="23" y="16"/>
                  </a:lnTo>
                  <a:cubicBezTo>
                    <a:pt x="23" y="15"/>
                    <a:pt x="23" y="13"/>
                    <a:pt x="22" y="11"/>
                  </a:cubicBezTo>
                  <a:cubicBezTo>
                    <a:pt x="15" y="8"/>
                    <a:pt x="7" y="4"/>
                    <a:pt x="0" y="0"/>
                  </a:cubicBezTo>
                  <a:cubicBezTo>
                    <a:pt x="10" y="18"/>
                    <a:pt x="37" y="33"/>
                    <a:pt x="57" y="44"/>
                  </a:cubicBezTo>
                  <a:cubicBezTo>
                    <a:pt x="56" y="43"/>
                    <a:pt x="55" y="42"/>
                    <a:pt x="55" y="41"/>
                  </a:cubicBezTo>
                  <a:cubicBezTo>
                    <a:pt x="54" y="40"/>
                    <a:pt x="53" y="38"/>
                    <a:pt x="53" y="36"/>
                  </a:cubicBezTo>
                  <a:cubicBezTo>
                    <a:pt x="53" y="31"/>
                    <a:pt x="53" y="27"/>
                    <a:pt x="53" y="2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1496;p29">
              <a:extLst>
                <a:ext uri="{FF2B5EF4-FFF2-40B4-BE49-F238E27FC236}">
                  <a16:creationId xmlns:a16="http://schemas.microsoft.com/office/drawing/2014/main" id="{0381DFB2-33A6-AEEB-7EA2-BB9D894ED8CF}"/>
                </a:ext>
              </a:extLst>
            </p:cNvPr>
            <p:cNvSpPr/>
            <p:nvPr/>
          </p:nvSpPr>
          <p:spPr>
            <a:xfrm>
              <a:off x="3333965" y="-604295"/>
              <a:ext cx="4320" cy="3240"/>
            </a:xfrm>
            <a:custGeom>
              <a:avLst/>
              <a:gdLst/>
              <a:ahLst/>
              <a:cxnLst/>
              <a:rect l="l" t="t" r="r" b="b"/>
              <a:pathLst>
                <a:path w="12" h="9" extrusionOk="0">
                  <a:moveTo>
                    <a:pt x="0" y="3"/>
                  </a:moveTo>
                  <a:lnTo>
                    <a:pt x="11" y="8"/>
                  </a:lnTo>
                  <a:cubicBezTo>
                    <a:pt x="11" y="7"/>
                    <a:pt x="11" y="6"/>
                    <a:pt x="11" y="5"/>
                  </a:cubicBezTo>
                  <a:lnTo>
                    <a:pt x="1" y="0"/>
                  </a:lnTo>
                  <a:cubicBezTo>
                    <a:pt x="1" y="0"/>
                    <a:pt x="0" y="2"/>
                    <a:pt x="0"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1497;p29">
              <a:extLst>
                <a:ext uri="{FF2B5EF4-FFF2-40B4-BE49-F238E27FC236}">
                  <a16:creationId xmlns:a16="http://schemas.microsoft.com/office/drawing/2014/main" id="{A7B68E89-9FE2-FA59-6F53-BE4240FBA78D}"/>
                </a:ext>
              </a:extLst>
            </p:cNvPr>
            <p:cNvSpPr/>
            <p:nvPr/>
          </p:nvSpPr>
          <p:spPr>
            <a:xfrm>
              <a:off x="3452765" y="-581255"/>
              <a:ext cx="1440" cy="1440"/>
            </a:xfrm>
            <a:custGeom>
              <a:avLst/>
              <a:gdLst/>
              <a:ahLst/>
              <a:cxnLst/>
              <a:rect l="l" t="t" r="r" b="b"/>
              <a:pathLst>
                <a:path w="4" h="4" extrusionOk="0">
                  <a:moveTo>
                    <a:pt x="2" y="3"/>
                  </a:moveTo>
                  <a:cubicBezTo>
                    <a:pt x="2" y="2"/>
                    <a:pt x="1" y="1"/>
                    <a:pt x="0" y="0"/>
                  </a:cubicBezTo>
                  <a:cubicBezTo>
                    <a:pt x="0" y="1"/>
                    <a:pt x="0" y="0"/>
                    <a:pt x="1" y="1"/>
                  </a:cubicBezTo>
                  <a:cubicBezTo>
                    <a:pt x="2" y="2"/>
                    <a:pt x="1" y="1"/>
                    <a:pt x="2" y="2"/>
                  </a:cubicBezTo>
                  <a:cubicBezTo>
                    <a:pt x="3" y="3"/>
                    <a:pt x="2" y="3"/>
                    <a:pt x="2"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1498;p29">
              <a:extLst>
                <a:ext uri="{FF2B5EF4-FFF2-40B4-BE49-F238E27FC236}">
                  <a16:creationId xmlns:a16="http://schemas.microsoft.com/office/drawing/2014/main" id="{594277DD-7C3D-4E17-E569-1029F698EB06}"/>
                </a:ext>
              </a:extLst>
            </p:cNvPr>
            <p:cNvSpPr/>
            <p:nvPr/>
          </p:nvSpPr>
          <p:spPr>
            <a:xfrm>
              <a:off x="3455285" y="-589535"/>
              <a:ext cx="36720" cy="12960"/>
            </a:xfrm>
            <a:custGeom>
              <a:avLst/>
              <a:gdLst/>
              <a:ahLst/>
              <a:cxnLst/>
              <a:rect l="l" t="t" r="r" b="b"/>
              <a:pathLst>
                <a:path w="102" h="36" extrusionOk="0">
                  <a:moveTo>
                    <a:pt x="90" y="0"/>
                  </a:moveTo>
                  <a:cubicBezTo>
                    <a:pt x="89" y="0"/>
                    <a:pt x="88" y="1"/>
                    <a:pt x="87" y="1"/>
                  </a:cubicBezTo>
                  <a:cubicBezTo>
                    <a:pt x="85" y="1"/>
                    <a:pt x="84" y="0"/>
                    <a:pt x="83" y="0"/>
                  </a:cubicBezTo>
                  <a:cubicBezTo>
                    <a:pt x="74" y="2"/>
                    <a:pt x="64" y="4"/>
                    <a:pt x="55" y="5"/>
                  </a:cubicBezTo>
                  <a:cubicBezTo>
                    <a:pt x="40" y="6"/>
                    <a:pt x="26" y="7"/>
                    <a:pt x="12" y="11"/>
                  </a:cubicBezTo>
                  <a:cubicBezTo>
                    <a:pt x="12" y="13"/>
                    <a:pt x="12" y="16"/>
                    <a:pt x="12" y="19"/>
                  </a:cubicBezTo>
                  <a:cubicBezTo>
                    <a:pt x="12" y="20"/>
                    <a:pt x="11" y="21"/>
                    <a:pt x="11" y="22"/>
                  </a:cubicBezTo>
                  <a:cubicBezTo>
                    <a:pt x="10" y="24"/>
                    <a:pt x="9" y="25"/>
                    <a:pt x="7" y="26"/>
                  </a:cubicBezTo>
                  <a:cubicBezTo>
                    <a:pt x="5" y="27"/>
                    <a:pt x="4" y="27"/>
                    <a:pt x="2" y="27"/>
                  </a:cubicBezTo>
                  <a:cubicBezTo>
                    <a:pt x="2" y="27"/>
                    <a:pt x="1" y="27"/>
                    <a:pt x="0" y="27"/>
                  </a:cubicBezTo>
                  <a:cubicBezTo>
                    <a:pt x="20" y="35"/>
                    <a:pt x="46" y="27"/>
                    <a:pt x="65" y="23"/>
                  </a:cubicBezTo>
                  <a:cubicBezTo>
                    <a:pt x="76" y="19"/>
                    <a:pt x="86" y="15"/>
                    <a:pt x="95" y="10"/>
                  </a:cubicBezTo>
                  <a:cubicBezTo>
                    <a:pt x="97" y="8"/>
                    <a:pt x="99" y="6"/>
                    <a:pt x="101" y="3"/>
                  </a:cubicBezTo>
                  <a:cubicBezTo>
                    <a:pt x="100" y="3"/>
                    <a:pt x="99" y="3"/>
                    <a:pt x="98" y="3"/>
                  </a:cubicBezTo>
                  <a:cubicBezTo>
                    <a:pt x="97" y="3"/>
                    <a:pt x="95" y="3"/>
                    <a:pt x="93" y="2"/>
                  </a:cubicBezTo>
                  <a:cubicBezTo>
                    <a:pt x="92" y="1"/>
                    <a:pt x="91" y="0"/>
                    <a:pt x="9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1499;p29">
              <a:extLst>
                <a:ext uri="{FF2B5EF4-FFF2-40B4-BE49-F238E27FC236}">
                  <a16:creationId xmlns:a16="http://schemas.microsoft.com/office/drawing/2014/main" id="{A19DBFDE-F0B7-274B-6670-985F502D3CA9}"/>
                </a:ext>
              </a:extLst>
            </p:cNvPr>
            <p:cNvSpPr/>
            <p:nvPr/>
          </p:nvSpPr>
          <p:spPr>
            <a:xfrm>
              <a:off x="3414965" y="-582695"/>
              <a:ext cx="10080" cy="5400"/>
            </a:xfrm>
            <a:custGeom>
              <a:avLst/>
              <a:gdLst/>
              <a:ahLst/>
              <a:cxnLst/>
              <a:rect l="l" t="t" r="r" b="b"/>
              <a:pathLst>
                <a:path w="28" h="15" extrusionOk="0">
                  <a:moveTo>
                    <a:pt x="26" y="8"/>
                  </a:moveTo>
                  <a:cubicBezTo>
                    <a:pt x="27" y="8"/>
                    <a:pt x="27" y="8"/>
                    <a:pt x="27" y="8"/>
                  </a:cubicBezTo>
                  <a:cubicBezTo>
                    <a:pt x="27" y="7"/>
                    <a:pt x="27" y="7"/>
                    <a:pt x="27" y="7"/>
                  </a:cubicBezTo>
                  <a:cubicBezTo>
                    <a:pt x="27" y="6"/>
                    <a:pt x="27" y="6"/>
                    <a:pt x="27" y="6"/>
                  </a:cubicBezTo>
                  <a:cubicBezTo>
                    <a:pt x="27" y="6"/>
                    <a:pt x="27" y="5"/>
                    <a:pt x="26" y="5"/>
                  </a:cubicBezTo>
                  <a:lnTo>
                    <a:pt x="2" y="0"/>
                  </a:lnTo>
                  <a:cubicBezTo>
                    <a:pt x="1" y="5"/>
                    <a:pt x="1" y="9"/>
                    <a:pt x="0" y="14"/>
                  </a:cubicBezTo>
                  <a:cubicBezTo>
                    <a:pt x="9" y="12"/>
                    <a:pt x="19" y="10"/>
                    <a:pt x="26" y="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0" name="Google Shape;1500;p29">
              <a:extLst>
                <a:ext uri="{FF2B5EF4-FFF2-40B4-BE49-F238E27FC236}">
                  <a16:creationId xmlns:a16="http://schemas.microsoft.com/office/drawing/2014/main" id="{DCE063B0-9E39-6EF2-0A66-23084229B6A3}"/>
                </a:ext>
              </a:extLst>
            </p:cNvPr>
            <p:cNvSpPr/>
            <p:nvPr/>
          </p:nvSpPr>
          <p:spPr>
            <a:xfrm>
              <a:off x="3398405" y="-584855"/>
              <a:ext cx="9720" cy="7920"/>
            </a:xfrm>
            <a:custGeom>
              <a:avLst/>
              <a:gdLst/>
              <a:ahLst/>
              <a:cxnLst/>
              <a:rect l="l" t="t" r="r" b="b"/>
              <a:pathLst>
                <a:path w="27" h="22" extrusionOk="0">
                  <a:moveTo>
                    <a:pt x="22" y="1"/>
                  </a:moveTo>
                  <a:cubicBezTo>
                    <a:pt x="20" y="1"/>
                    <a:pt x="18" y="0"/>
                    <a:pt x="15" y="0"/>
                  </a:cubicBezTo>
                  <a:cubicBezTo>
                    <a:pt x="11" y="0"/>
                    <a:pt x="8" y="1"/>
                    <a:pt x="4" y="3"/>
                  </a:cubicBezTo>
                  <a:cubicBezTo>
                    <a:pt x="3" y="4"/>
                    <a:pt x="2" y="5"/>
                    <a:pt x="1" y="6"/>
                  </a:cubicBezTo>
                  <a:lnTo>
                    <a:pt x="0" y="6"/>
                  </a:lnTo>
                  <a:cubicBezTo>
                    <a:pt x="0" y="7"/>
                    <a:pt x="0" y="8"/>
                    <a:pt x="0" y="8"/>
                  </a:cubicBezTo>
                  <a:cubicBezTo>
                    <a:pt x="0" y="9"/>
                    <a:pt x="0" y="10"/>
                    <a:pt x="0" y="10"/>
                  </a:cubicBezTo>
                  <a:lnTo>
                    <a:pt x="1" y="11"/>
                  </a:lnTo>
                  <a:cubicBezTo>
                    <a:pt x="3" y="13"/>
                    <a:pt x="5" y="15"/>
                    <a:pt x="8" y="17"/>
                  </a:cubicBezTo>
                  <a:cubicBezTo>
                    <a:pt x="13" y="20"/>
                    <a:pt x="19" y="21"/>
                    <a:pt x="25" y="21"/>
                  </a:cubicBezTo>
                  <a:lnTo>
                    <a:pt x="26" y="21"/>
                  </a:lnTo>
                  <a:cubicBezTo>
                    <a:pt x="26" y="20"/>
                    <a:pt x="25" y="20"/>
                    <a:pt x="25" y="19"/>
                  </a:cubicBezTo>
                  <a:cubicBezTo>
                    <a:pt x="24" y="13"/>
                    <a:pt x="23" y="7"/>
                    <a:pt x="22"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1" name="Google Shape;1501;p29">
              <a:extLst>
                <a:ext uri="{FF2B5EF4-FFF2-40B4-BE49-F238E27FC236}">
                  <a16:creationId xmlns:a16="http://schemas.microsoft.com/office/drawing/2014/main" id="{2EF38839-9A77-C2F4-C7A5-108331AF5AD5}"/>
                </a:ext>
              </a:extLst>
            </p:cNvPr>
            <p:cNvSpPr/>
            <p:nvPr/>
          </p:nvSpPr>
          <p:spPr>
            <a:xfrm>
              <a:off x="3378965" y="-587735"/>
              <a:ext cx="2160" cy="3240"/>
            </a:xfrm>
            <a:custGeom>
              <a:avLst/>
              <a:gdLst/>
              <a:ahLst/>
              <a:cxnLst/>
              <a:rect l="l" t="t" r="r" b="b"/>
              <a:pathLst>
                <a:path w="6" h="9" extrusionOk="0">
                  <a:moveTo>
                    <a:pt x="2" y="7"/>
                  </a:moveTo>
                  <a:cubicBezTo>
                    <a:pt x="3" y="7"/>
                    <a:pt x="3" y="7"/>
                    <a:pt x="4" y="6"/>
                  </a:cubicBezTo>
                  <a:cubicBezTo>
                    <a:pt x="4" y="6"/>
                    <a:pt x="5" y="6"/>
                    <a:pt x="5" y="5"/>
                  </a:cubicBezTo>
                  <a:cubicBezTo>
                    <a:pt x="5" y="5"/>
                    <a:pt x="5" y="4"/>
                    <a:pt x="5" y="3"/>
                  </a:cubicBezTo>
                  <a:lnTo>
                    <a:pt x="5" y="2"/>
                  </a:lnTo>
                  <a:cubicBezTo>
                    <a:pt x="5" y="1"/>
                    <a:pt x="5" y="1"/>
                    <a:pt x="4" y="0"/>
                  </a:cubicBezTo>
                  <a:cubicBezTo>
                    <a:pt x="3" y="0"/>
                    <a:pt x="3" y="0"/>
                    <a:pt x="2" y="0"/>
                  </a:cubicBezTo>
                  <a:lnTo>
                    <a:pt x="0" y="0"/>
                  </a:lnTo>
                  <a:cubicBezTo>
                    <a:pt x="0" y="2"/>
                    <a:pt x="0" y="5"/>
                    <a:pt x="0" y="8"/>
                  </a:cubicBezTo>
                  <a:lnTo>
                    <a:pt x="2"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2" name="Google Shape;1502;p29">
              <a:extLst>
                <a:ext uri="{FF2B5EF4-FFF2-40B4-BE49-F238E27FC236}">
                  <a16:creationId xmlns:a16="http://schemas.microsoft.com/office/drawing/2014/main" id="{D7870041-D708-51B6-16F3-A9055B21B456}"/>
                </a:ext>
              </a:extLst>
            </p:cNvPr>
            <p:cNvSpPr/>
            <p:nvPr/>
          </p:nvSpPr>
          <p:spPr>
            <a:xfrm>
              <a:off x="3363125" y="-592055"/>
              <a:ext cx="8640" cy="9000"/>
            </a:xfrm>
            <a:custGeom>
              <a:avLst/>
              <a:gdLst/>
              <a:ahLst/>
              <a:cxnLst/>
              <a:rect l="l" t="t" r="r" b="b"/>
              <a:pathLst>
                <a:path w="24" h="25" extrusionOk="0">
                  <a:moveTo>
                    <a:pt x="2" y="0"/>
                  </a:moveTo>
                  <a:cubicBezTo>
                    <a:pt x="2" y="6"/>
                    <a:pt x="0" y="13"/>
                    <a:pt x="0" y="20"/>
                  </a:cubicBezTo>
                  <a:cubicBezTo>
                    <a:pt x="1" y="20"/>
                    <a:pt x="2" y="21"/>
                    <a:pt x="3" y="22"/>
                  </a:cubicBezTo>
                  <a:cubicBezTo>
                    <a:pt x="5" y="23"/>
                    <a:pt x="8" y="24"/>
                    <a:pt x="11" y="24"/>
                  </a:cubicBezTo>
                  <a:cubicBezTo>
                    <a:pt x="12" y="24"/>
                    <a:pt x="13" y="24"/>
                    <a:pt x="13" y="24"/>
                  </a:cubicBezTo>
                  <a:lnTo>
                    <a:pt x="23" y="22"/>
                  </a:lnTo>
                  <a:cubicBezTo>
                    <a:pt x="23" y="17"/>
                    <a:pt x="22" y="10"/>
                    <a:pt x="21" y="3"/>
                  </a:cubicBezTo>
                  <a:cubicBezTo>
                    <a:pt x="15" y="2"/>
                    <a:pt x="8" y="1"/>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3" name="Google Shape;1503;p29">
              <a:extLst>
                <a:ext uri="{FF2B5EF4-FFF2-40B4-BE49-F238E27FC236}">
                  <a16:creationId xmlns:a16="http://schemas.microsoft.com/office/drawing/2014/main" id="{4004B5C8-7C3C-35E0-20E5-D66A74BB470A}"/>
                </a:ext>
              </a:extLst>
            </p:cNvPr>
            <p:cNvSpPr/>
            <p:nvPr/>
          </p:nvSpPr>
          <p:spPr>
            <a:xfrm>
              <a:off x="3317765" y="-613655"/>
              <a:ext cx="9360" cy="11160"/>
            </a:xfrm>
            <a:custGeom>
              <a:avLst/>
              <a:gdLst/>
              <a:ahLst/>
              <a:cxnLst/>
              <a:rect l="l" t="t" r="r" b="b"/>
              <a:pathLst>
                <a:path w="26" h="31" extrusionOk="0">
                  <a:moveTo>
                    <a:pt x="23" y="16"/>
                  </a:moveTo>
                  <a:cubicBezTo>
                    <a:pt x="16" y="11"/>
                    <a:pt x="8" y="6"/>
                    <a:pt x="1" y="0"/>
                  </a:cubicBezTo>
                  <a:cubicBezTo>
                    <a:pt x="1" y="0"/>
                    <a:pt x="2" y="0"/>
                    <a:pt x="1" y="1"/>
                  </a:cubicBezTo>
                  <a:cubicBezTo>
                    <a:pt x="0" y="2"/>
                    <a:pt x="0" y="2"/>
                    <a:pt x="0" y="3"/>
                  </a:cubicBezTo>
                  <a:cubicBezTo>
                    <a:pt x="0" y="4"/>
                    <a:pt x="0" y="4"/>
                    <a:pt x="0" y="5"/>
                  </a:cubicBezTo>
                  <a:cubicBezTo>
                    <a:pt x="0" y="10"/>
                    <a:pt x="1" y="15"/>
                    <a:pt x="3" y="19"/>
                  </a:cubicBezTo>
                  <a:cubicBezTo>
                    <a:pt x="10" y="23"/>
                    <a:pt x="18" y="27"/>
                    <a:pt x="25" y="30"/>
                  </a:cubicBezTo>
                  <a:cubicBezTo>
                    <a:pt x="24" y="25"/>
                    <a:pt x="24" y="21"/>
                    <a:pt x="23" y="1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4" name="Google Shape;1504;p29">
              <a:extLst>
                <a:ext uri="{FF2B5EF4-FFF2-40B4-BE49-F238E27FC236}">
                  <a16:creationId xmlns:a16="http://schemas.microsoft.com/office/drawing/2014/main" id="{EADF8F78-00CC-83BD-27A7-A7AD305C3CFE}"/>
                </a:ext>
              </a:extLst>
            </p:cNvPr>
            <p:cNvSpPr/>
            <p:nvPr/>
          </p:nvSpPr>
          <p:spPr>
            <a:xfrm>
              <a:off x="3332885" y="-603215"/>
              <a:ext cx="5400" cy="4680"/>
            </a:xfrm>
            <a:custGeom>
              <a:avLst/>
              <a:gdLst/>
              <a:ahLst/>
              <a:cxnLst/>
              <a:rect l="l" t="t" r="r" b="b"/>
              <a:pathLst>
                <a:path w="15" h="13" extrusionOk="0">
                  <a:moveTo>
                    <a:pt x="2" y="6"/>
                  </a:moveTo>
                  <a:cubicBezTo>
                    <a:pt x="2" y="6"/>
                    <a:pt x="2" y="7"/>
                    <a:pt x="0" y="8"/>
                  </a:cubicBezTo>
                  <a:cubicBezTo>
                    <a:pt x="5" y="9"/>
                    <a:pt x="10" y="11"/>
                    <a:pt x="14" y="12"/>
                  </a:cubicBezTo>
                  <a:cubicBezTo>
                    <a:pt x="14" y="9"/>
                    <a:pt x="14" y="7"/>
                    <a:pt x="14" y="5"/>
                  </a:cubicBezTo>
                  <a:lnTo>
                    <a:pt x="3" y="0"/>
                  </a:lnTo>
                  <a:cubicBezTo>
                    <a:pt x="3" y="2"/>
                    <a:pt x="2" y="4"/>
                    <a:pt x="2"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5" name="Google Shape;1505;p29">
              <a:extLst>
                <a:ext uri="{FF2B5EF4-FFF2-40B4-BE49-F238E27FC236}">
                  <a16:creationId xmlns:a16="http://schemas.microsoft.com/office/drawing/2014/main" id="{C84F408D-ADD9-4867-77E1-8E4D5570CC2E}"/>
                </a:ext>
              </a:extLst>
            </p:cNvPr>
            <p:cNvSpPr/>
            <p:nvPr/>
          </p:nvSpPr>
          <p:spPr>
            <a:xfrm>
              <a:off x="3488405" y="-601055"/>
              <a:ext cx="5400" cy="11160"/>
            </a:xfrm>
            <a:custGeom>
              <a:avLst/>
              <a:gdLst/>
              <a:ahLst/>
              <a:cxnLst/>
              <a:rect l="l" t="t" r="r" b="b"/>
              <a:pathLst>
                <a:path w="15" h="31" extrusionOk="0">
                  <a:moveTo>
                    <a:pt x="2" y="26"/>
                  </a:moveTo>
                  <a:cubicBezTo>
                    <a:pt x="2" y="27"/>
                    <a:pt x="1" y="28"/>
                    <a:pt x="1" y="29"/>
                  </a:cubicBezTo>
                  <a:lnTo>
                    <a:pt x="0" y="30"/>
                  </a:lnTo>
                  <a:cubicBezTo>
                    <a:pt x="2" y="30"/>
                    <a:pt x="4" y="30"/>
                    <a:pt x="6" y="30"/>
                  </a:cubicBezTo>
                  <a:cubicBezTo>
                    <a:pt x="7" y="30"/>
                    <a:pt x="9" y="30"/>
                    <a:pt x="11" y="30"/>
                  </a:cubicBezTo>
                  <a:cubicBezTo>
                    <a:pt x="13" y="25"/>
                    <a:pt x="14" y="21"/>
                    <a:pt x="14" y="16"/>
                  </a:cubicBezTo>
                  <a:cubicBezTo>
                    <a:pt x="14" y="13"/>
                    <a:pt x="13" y="10"/>
                    <a:pt x="13" y="7"/>
                  </a:cubicBezTo>
                  <a:cubicBezTo>
                    <a:pt x="12" y="5"/>
                    <a:pt x="12" y="3"/>
                    <a:pt x="11" y="2"/>
                  </a:cubicBezTo>
                  <a:cubicBezTo>
                    <a:pt x="11" y="1"/>
                    <a:pt x="10" y="1"/>
                    <a:pt x="10" y="0"/>
                  </a:cubicBezTo>
                  <a:cubicBezTo>
                    <a:pt x="9" y="4"/>
                    <a:pt x="7" y="8"/>
                    <a:pt x="5" y="12"/>
                  </a:cubicBezTo>
                  <a:cubicBezTo>
                    <a:pt x="4" y="14"/>
                    <a:pt x="3" y="15"/>
                    <a:pt x="1" y="17"/>
                  </a:cubicBezTo>
                  <a:cubicBezTo>
                    <a:pt x="2" y="19"/>
                    <a:pt x="2" y="22"/>
                    <a:pt x="2" y="24"/>
                  </a:cubicBezTo>
                  <a:cubicBezTo>
                    <a:pt x="2" y="25"/>
                    <a:pt x="2" y="25"/>
                    <a:pt x="2"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6" name="Google Shape;1506;p29">
              <a:extLst>
                <a:ext uri="{FF2B5EF4-FFF2-40B4-BE49-F238E27FC236}">
                  <a16:creationId xmlns:a16="http://schemas.microsoft.com/office/drawing/2014/main" id="{6E634543-F592-D82F-76FA-ADADE22BD5B4}"/>
                </a:ext>
              </a:extLst>
            </p:cNvPr>
            <p:cNvSpPr/>
            <p:nvPr/>
          </p:nvSpPr>
          <p:spPr>
            <a:xfrm>
              <a:off x="3487685" y="-590615"/>
              <a:ext cx="5040" cy="2880"/>
            </a:xfrm>
            <a:custGeom>
              <a:avLst/>
              <a:gdLst/>
              <a:ahLst/>
              <a:cxnLst/>
              <a:rect l="l" t="t" r="r" b="b"/>
              <a:pathLst>
                <a:path w="14" h="8" extrusionOk="0">
                  <a:moveTo>
                    <a:pt x="0" y="3"/>
                  </a:moveTo>
                  <a:cubicBezTo>
                    <a:pt x="1" y="4"/>
                    <a:pt x="2" y="4"/>
                    <a:pt x="3" y="5"/>
                  </a:cubicBezTo>
                  <a:cubicBezTo>
                    <a:pt x="5" y="6"/>
                    <a:pt x="7" y="7"/>
                    <a:pt x="9" y="7"/>
                  </a:cubicBezTo>
                  <a:cubicBezTo>
                    <a:pt x="9" y="7"/>
                    <a:pt x="10" y="7"/>
                    <a:pt x="10" y="6"/>
                  </a:cubicBezTo>
                  <a:cubicBezTo>
                    <a:pt x="11" y="4"/>
                    <a:pt x="12" y="2"/>
                    <a:pt x="13" y="0"/>
                  </a:cubicBezTo>
                  <a:cubicBezTo>
                    <a:pt x="11" y="0"/>
                    <a:pt x="9" y="0"/>
                    <a:pt x="8" y="0"/>
                  </a:cubicBezTo>
                  <a:cubicBezTo>
                    <a:pt x="6" y="0"/>
                    <a:pt x="4" y="0"/>
                    <a:pt x="2" y="0"/>
                  </a:cubicBezTo>
                  <a:cubicBezTo>
                    <a:pt x="2" y="0"/>
                    <a:pt x="3" y="0"/>
                    <a:pt x="2" y="1"/>
                  </a:cubicBezTo>
                  <a:cubicBezTo>
                    <a:pt x="1" y="2"/>
                    <a:pt x="1" y="2"/>
                    <a:pt x="0"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7" name="Google Shape;1507;p29">
              <a:extLst>
                <a:ext uri="{FF2B5EF4-FFF2-40B4-BE49-F238E27FC236}">
                  <a16:creationId xmlns:a16="http://schemas.microsoft.com/office/drawing/2014/main" id="{4BB82F10-49B5-EEA5-E00D-D51C8F284213}"/>
                </a:ext>
              </a:extLst>
            </p:cNvPr>
            <p:cNvSpPr/>
            <p:nvPr/>
          </p:nvSpPr>
          <p:spPr>
            <a:xfrm>
              <a:off x="3480485" y="-602855"/>
              <a:ext cx="8640" cy="13680"/>
            </a:xfrm>
            <a:custGeom>
              <a:avLst/>
              <a:gdLst/>
              <a:ahLst/>
              <a:cxnLst/>
              <a:rect l="l" t="t" r="r" b="b"/>
              <a:pathLst>
                <a:path w="24" h="38" extrusionOk="0">
                  <a:moveTo>
                    <a:pt x="19" y="34"/>
                  </a:moveTo>
                  <a:cubicBezTo>
                    <a:pt x="18" y="34"/>
                    <a:pt x="18" y="34"/>
                    <a:pt x="17" y="34"/>
                  </a:cubicBezTo>
                  <a:cubicBezTo>
                    <a:pt x="16" y="34"/>
                    <a:pt x="16" y="35"/>
                    <a:pt x="15" y="34"/>
                  </a:cubicBezTo>
                  <a:cubicBezTo>
                    <a:pt x="14" y="33"/>
                    <a:pt x="14" y="33"/>
                    <a:pt x="14" y="32"/>
                  </a:cubicBezTo>
                  <a:lnTo>
                    <a:pt x="13" y="31"/>
                  </a:lnTo>
                  <a:cubicBezTo>
                    <a:pt x="13" y="28"/>
                    <a:pt x="17" y="27"/>
                    <a:pt x="19" y="29"/>
                  </a:cubicBezTo>
                  <a:cubicBezTo>
                    <a:pt x="19" y="28"/>
                    <a:pt x="19" y="27"/>
                    <a:pt x="20" y="26"/>
                  </a:cubicBezTo>
                  <a:cubicBezTo>
                    <a:pt x="20" y="25"/>
                    <a:pt x="21" y="24"/>
                    <a:pt x="22" y="24"/>
                  </a:cubicBezTo>
                  <a:lnTo>
                    <a:pt x="23" y="21"/>
                  </a:lnTo>
                  <a:cubicBezTo>
                    <a:pt x="22" y="15"/>
                    <a:pt x="20" y="9"/>
                    <a:pt x="16" y="3"/>
                  </a:cubicBezTo>
                  <a:cubicBezTo>
                    <a:pt x="16" y="2"/>
                    <a:pt x="15" y="1"/>
                    <a:pt x="14" y="0"/>
                  </a:cubicBezTo>
                  <a:lnTo>
                    <a:pt x="13" y="0"/>
                  </a:lnTo>
                  <a:cubicBezTo>
                    <a:pt x="11" y="1"/>
                    <a:pt x="9" y="3"/>
                    <a:pt x="8" y="5"/>
                  </a:cubicBezTo>
                  <a:cubicBezTo>
                    <a:pt x="7" y="6"/>
                    <a:pt x="7" y="8"/>
                    <a:pt x="6" y="9"/>
                  </a:cubicBezTo>
                  <a:cubicBezTo>
                    <a:pt x="6" y="11"/>
                    <a:pt x="5" y="13"/>
                    <a:pt x="4" y="15"/>
                  </a:cubicBezTo>
                  <a:cubicBezTo>
                    <a:pt x="3" y="17"/>
                    <a:pt x="2" y="19"/>
                    <a:pt x="0" y="20"/>
                  </a:cubicBezTo>
                  <a:cubicBezTo>
                    <a:pt x="3" y="24"/>
                    <a:pt x="6" y="27"/>
                    <a:pt x="8" y="31"/>
                  </a:cubicBezTo>
                  <a:cubicBezTo>
                    <a:pt x="9" y="32"/>
                    <a:pt x="10" y="34"/>
                    <a:pt x="10" y="35"/>
                  </a:cubicBezTo>
                  <a:cubicBezTo>
                    <a:pt x="11" y="36"/>
                    <a:pt x="12" y="37"/>
                    <a:pt x="13" y="37"/>
                  </a:cubicBezTo>
                  <a:lnTo>
                    <a:pt x="20" y="36"/>
                  </a:lnTo>
                  <a:cubicBezTo>
                    <a:pt x="19" y="35"/>
                    <a:pt x="19" y="34"/>
                    <a:pt x="19" y="3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8" name="Google Shape;1508;p29">
              <a:extLst>
                <a:ext uri="{FF2B5EF4-FFF2-40B4-BE49-F238E27FC236}">
                  <a16:creationId xmlns:a16="http://schemas.microsoft.com/office/drawing/2014/main" id="{E7D05420-05BC-8A11-1FF1-7A9ABE6B8806}"/>
                </a:ext>
              </a:extLst>
            </p:cNvPr>
            <p:cNvSpPr/>
            <p:nvPr/>
          </p:nvSpPr>
          <p:spPr>
            <a:xfrm>
              <a:off x="3485165" y="-589535"/>
              <a:ext cx="2880" cy="720"/>
            </a:xfrm>
            <a:custGeom>
              <a:avLst/>
              <a:gdLst/>
              <a:ahLst/>
              <a:cxnLst/>
              <a:rect l="l" t="t" r="r" b="b"/>
              <a:pathLst>
                <a:path w="8" h="2" extrusionOk="0">
                  <a:moveTo>
                    <a:pt x="0" y="0"/>
                  </a:moveTo>
                  <a:cubicBezTo>
                    <a:pt x="1" y="1"/>
                    <a:pt x="2" y="1"/>
                    <a:pt x="4" y="1"/>
                  </a:cubicBezTo>
                  <a:cubicBezTo>
                    <a:pt x="5" y="1"/>
                    <a:pt x="6" y="1"/>
                    <a:pt x="7" y="0"/>
                  </a:cubicBez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9" name="Google Shape;1509;p29">
              <a:extLst>
                <a:ext uri="{FF2B5EF4-FFF2-40B4-BE49-F238E27FC236}">
                  <a16:creationId xmlns:a16="http://schemas.microsoft.com/office/drawing/2014/main" id="{E124CF8D-82DD-42C5-2A1E-DBC6ECC4D8A9}"/>
                </a:ext>
              </a:extLst>
            </p:cNvPr>
            <p:cNvSpPr/>
            <p:nvPr/>
          </p:nvSpPr>
          <p:spPr>
            <a:xfrm>
              <a:off x="3487325" y="-594935"/>
              <a:ext cx="2160" cy="5400"/>
            </a:xfrm>
            <a:custGeom>
              <a:avLst/>
              <a:gdLst/>
              <a:ahLst/>
              <a:cxnLst/>
              <a:rect l="l" t="t" r="r" b="b"/>
              <a:pathLst>
                <a:path w="6" h="15" extrusionOk="0">
                  <a:moveTo>
                    <a:pt x="0" y="7"/>
                  </a:moveTo>
                  <a:lnTo>
                    <a:pt x="0" y="8"/>
                  </a:lnTo>
                  <a:cubicBezTo>
                    <a:pt x="1" y="8"/>
                    <a:pt x="1" y="9"/>
                    <a:pt x="1" y="10"/>
                  </a:cubicBezTo>
                  <a:cubicBezTo>
                    <a:pt x="1" y="10"/>
                    <a:pt x="1" y="11"/>
                    <a:pt x="0" y="11"/>
                  </a:cubicBezTo>
                  <a:lnTo>
                    <a:pt x="0" y="12"/>
                  </a:lnTo>
                  <a:cubicBezTo>
                    <a:pt x="0" y="13"/>
                    <a:pt x="0" y="13"/>
                    <a:pt x="0" y="14"/>
                  </a:cubicBezTo>
                  <a:lnTo>
                    <a:pt x="1" y="14"/>
                  </a:lnTo>
                  <a:lnTo>
                    <a:pt x="3" y="14"/>
                  </a:lnTo>
                  <a:lnTo>
                    <a:pt x="4" y="13"/>
                  </a:lnTo>
                  <a:cubicBezTo>
                    <a:pt x="4" y="12"/>
                    <a:pt x="5" y="11"/>
                    <a:pt x="5" y="10"/>
                  </a:cubicBezTo>
                  <a:cubicBezTo>
                    <a:pt x="5" y="8"/>
                    <a:pt x="5" y="6"/>
                    <a:pt x="5" y="5"/>
                  </a:cubicBezTo>
                  <a:cubicBezTo>
                    <a:pt x="5" y="3"/>
                    <a:pt x="5" y="2"/>
                    <a:pt x="5" y="0"/>
                  </a:cubicBezTo>
                  <a:lnTo>
                    <a:pt x="3" y="3"/>
                  </a:lnTo>
                  <a:cubicBezTo>
                    <a:pt x="2" y="3"/>
                    <a:pt x="1" y="4"/>
                    <a:pt x="0" y="6"/>
                  </a:cubicBezTo>
                  <a:lnTo>
                    <a:pt x="0"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0" name="Google Shape;1510;p29">
              <a:extLst>
                <a:ext uri="{FF2B5EF4-FFF2-40B4-BE49-F238E27FC236}">
                  <a16:creationId xmlns:a16="http://schemas.microsoft.com/office/drawing/2014/main" id="{A58F2436-B17D-75D4-4200-81AFF0536549}"/>
                </a:ext>
              </a:extLst>
            </p:cNvPr>
            <p:cNvSpPr/>
            <p:nvPr/>
          </p:nvSpPr>
          <p:spPr>
            <a:xfrm>
              <a:off x="3487685" y="-590255"/>
              <a:ext cx="1080" cy="360"/>
            </a:xfrm>
            <a:custGeom>
              <a:avLst/>
              <a:gdLst/>
              <a:ahLst/>
              <a:cxnLst/>
              <a:rect l="l" t="t" r="r" b="b"/>
              <a:pathLst>
                <a:path w="3" h="1" extrusionOk="0">
                  <a:moveTo>
                    <a:pt x="2" y="0"/>
                  </a:moveTo>
                  <a:lnTo>
                    <a:pt x="0" y="0"/>
                  </a:lnTo>
                  <a:lnTo>
                    <a:pt x="0" y="0"/>
                  </a:lnTo>
                  <a:lnTo>
                    <a:pt x="0" y="0"/>
                  </a:lnTo>
                  <a:lnTo>
                    <a:pt x="1" y="0"/>
                  </a:lnTo>
                  <a:lnTo>
                    <a:pt x="2" y="0"/>
                  </a:lnTo>
                </a:path>
              </a:pathLst>
            </a:custGeom>
            <a:solidFill>
              <a:schemeClr val="dk1"/>
            </a:solidFill>
            <a:ln>
              <a:noFill/>
            </a:ln>
          </p:spPr>
        </p:sp>
        <p:sp>
          <p:nvSpPr>
            <p:cNvPr id="1511" name="Google Shape;1511;p29">
              <a:extLst>
                <a:ext uri="{FF2B5EF4-FFF2-40B4-BE49-F238E27FC236}">
                  <a16:creationId xmlns:a16="http://schemas.microsoft.com/office/drawing/2014/main" id="{A47516E9-CDF6-FD7F-BC37-7A0E540545B8}"/>
                </a:ext>
              </a:extLst>
            </p:cNvPr>
            <p:cNvSpPr/>
            <p:nvPr/>
          </p:nvSpPr>
          <p:spPr>
            <a:xfrm>
              <a:off x="3485165" y="-592775"/>
              <a:ext cx="2520" cy="2520"/>
            </a:xfrm>
            <a:custGeom>
              <a:avLst/>
              <a:gdLst/>
              <a:ahLst/>
              <a:cxnLst/>
              <a:rect l="l" t="t" r="r" b="b"/>
              <a:pathLst>
                <a:path w="7" h="7" extrusionOk="0">
                  <a:moveTo>
                    <a:pt x="6" y="1"/>
                  </a:moveTo>
                  <a:cubicBezTo>
                    <a:pt x="4" y="0"/>
                    <a:pt x="0" y="0"/>
                    <a:pt x="0" y="3"/>
                  </a:cubicBezTo>
                  <a:cubicBezTo>
                    <a:pt x="0" y="4"/>
                    <a:pt x="1" y="4"/>
                    <a:pt x="1" y="5"/>
                  </a:cubicBezTo>
                  <a:lnTo>
                    <a:pt x="2" y="6"/>
                  </a:lnTo>
                  <a:cubicBezTo>
                    <a:pt x="3" y="6"/>
                    <a:pt x="3" y="6"/>
                    <a:pt x="4" y="6"/>
                  </a:cubicBezTo>
                  <a:cubicBezTo>
                    <a:pt x="5" y="6"/>
                    <a:pt x="5" y="6"/>
                    <a:pt x="6" y="6"/>
                  </a:cubicBezTo>
                  <a:cubicBezTo>
                    <a:pt x="5" y="5"/>
                    <a:pt x="5" y="4"/>
                    <a:pt x="5" y="3"/>
                  </a:cubicBezTo>
                  <a:cubicBezTo>
                    <a:pt x="5" y="2"/>
                    <a:pt x="5" y="2"/>
                    <a:pt x="6"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2" name="Google Shape;1512;p29">
              <a:extLst>
                <a:ext uri="{FF2B5EF4-FFF2-40B4-BE49-F238E27FC236}">
                  <a16:creationId xmlns:a16="http://schemas.microsoft.com/office/drawing/2014/main" id="{F8B972C6-BA6D-FF70-0D32-3C322EC74D5D}"/>
                </a:ext>
              </a:extLst>
            </p:cNvPr>
            <p:cNvSpPr/>
            <p:nvPr/>
          </p:nvSpPr>
          <p:spPr>
            <a:xfrm>
              <a:off x="3486965" y="-592415"/>
              <a:ext cx="1080" cy="2160"/>
            </a:xfrm>
            <a:custGeom>
              <a:avLst/>
              <a:gdLst/>
              <a:ahLst/>
              <a:cxnLst/>
              <a:rect l="l" t="t" r="r" b="b"/>
              <a:pathLst>
                <a:path w="3" h="6" extrusionOk="0">
                  <a:moveTo>
                    <a:pt x="2" y="2"/>
                  </a:moveTo>
                  <a:lnTo>
                    <a:pt x="1" y="1"/>
                  </a:lnTo>
                  <a:cubicBezTo>
                    <a:pt x="0" y="0"/>
                    <a:pt x="1" y="0"/>
                    <a:pt x="1" y="0"/>
                  </a:cubicBezTo>
                  <a:cubicBezTo>
                    <a:pt x="0" y="0"/>
                    <a:pt x="0" y="1"/>
                    <a:pt x="0" y="2"/>
                  </a:cubicBezTo>
                  <a:cubicBezTo>
                    <a:pt x="0" y="3"/>
                    <a:pt x="0" y="4"/>
                    <a:pt x="1" y="5"/>
                  </a:cubicBezTo>
                  <a:cubicBezTo>
                    <a:pt x="1" y="4"/>
                    <a:pt x="1" y="4"/>
                    <a:pt x="1" y="4"/>
                  </a:cubicBezTo>
                  <a:cubicBezTo>
                    <a:pt x="2" y="3"/>
                    <a:pt x="2" y="3"/>
                    <a:pt x="2"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3" name="Google Shape;1513;p29">
              <a:extLst>
                <a:ext uri="{FF2B5EF4-FFF2-40B4-BE49-F238E27FC236}">
                  <a16:creationId xmlns:a16="http://schemas.microsoft.com/office/drawing/2014/main" id="{7EE0F68C-A48E-30A9-358E-A991BB42D2DF}"/>
                </a:ext>
              </a:extLst>
            </p:cNvPr>
            <p:cNvSpPr/>
            <p:nvPr/>
          </p:nvSpPr>
          <p:spPr>
            <a:xfrm>
              <a:off x="3327125" y="-602855"/>
              <a:ext cx="6480" cy="4320"/>
            </a:xfrm>
            <a:custGeom>
              <a:avLst/>
              <a:gdLst/>
              <a:ahLst/>
              <a:cxnLst/>
              <a:rect l="l" t="t" r="r" b="b"/>
              <a:pathLst>
                <a:path w="18" h="12" extrusionOk="0">
                  <a:moveTo>
                    <a:pt x="1" y="5"/>
                  </a:moveTo>
                  <a:cubicBezTo>
                    <a:pt x="1" y="5"/>
                    <a:pt x="2" y="5"/>
                    <a:pt x="2" y="6"/>
                  </a:cubicBezTo>
                  <a:cubicBezTo>
                    <a:pt x="3" y="8"/>
                    <a:pt x="4" y="9"/>
                    <a:pt x="5" y="10"/>
                  </a:cubicBezTo>
                  <a:cubicBezTo>
                    <a:pt x="6" y="11"/>
                    <a:pt x="8" y="11"/>
                    <a:pt x="10" y="11"/>
                  </a:cubicBezTo>
                  <a:cubicBezTo>
                    <a:pt x="11" y="11"/>
                    <a:pt x="13" y="10"/>
                    <a:pt x="14" y="10"/>
                  </a:cubicBezTo>
                  <a:cubicBezTo>
                    <a:pt x="15" y="9"/>
                    <a:pt x="16" y="8"/>
                    <a:pt x="17" y="7"/>
                  </a:cubicBezTo>
                  <a:cubicBezTo>
                    <a:pt x="12" y="5"/>
                    <a:pt x="6" y="3"/>
                    <a:pt x="0" y="0"/>
                  </a:cubicBezTo>
                  <a:cubicBezTo>
                    <a:pt x="0" y="2"/>
                    <a:pt x="0" y="4"/>
                    <a:pt x="1"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4" name="Google Shape;1514;p29">
              <a:extLst>
                <a:ext uri="{FF2B5EF4-FFF2-40B4-BE49-F238E27FC236}">
                  <a16:creationId xmlns:a16="http://schemas.microsoft.com/office/drawing/2014/main" id="{CD5A9AD3-D178-CEE7-1D99-02F38157478D}"/>
                </a:ext>
              </a:extLst>
            </p:cNvPr>
            <p:cNvSpPr/>
            <p:nvPr/>
          </p:nvSpPr>
          <p:spPr>
            <a:xfrm>
              <a:off x="3326045" y="-609335"/>
              <a:ext cx="8640" cy="6120"/>
            </a:xfrm>
            <a:custGeom>
              <a:avLst/>
              <a:gdLst/>
              <a:ahLst/>
              <a:cxnLst/>
              <a:rect l="l" t="t" r="r" b="b"/>
              <a:pathLst>
                <a:path w="24" h="17" extrusionOk="0">
                  <a:moveTo>
                    <a:pt x="23" y="14"/>
                  </a:moveTo>
                  <a:cubicBezTo>
                    <a:pt x="20" y="12"/>
                    <a:pt x="17" y="11"/>
                    <a:pt x="14" y="9"/>
                  </a:cubicBezTo>
                  <a:cubicBezTo>
                    <a:pt x="9" y="6"/>
                    <a:pt x="5" y="3"/>
                    <a:pt x="0" y="0"/>
                  </a:cubicBezTo>
                  <a:cubicBezTo>
                    <a:pt x="0" y="1"/>
                    <a:pt x="0" y="2"/>
                    <a:pt x="0" y="4"/>
                  </a:cubicBezTo>
                  <a:cubicBezTo>
                    <a:pt x="7" y="8"/>
                    <a:pt x="15" y="13"/>
                    <a:pt x="22" y="16"/>
                  </a:cubicBezTo>
                  <a:cubicBezTo>
                    <a:pt x="22" y="16"/>
                    <a:pt x="23" y="15"/>
                    <a:pt x="23"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5" name="Google Shape;1515;p29">
              <a:extLst>
                <a:ext uri="{FF2B5EF4-FFF2-40B4-BE49-F238E27FC236}">
                  <a16:creationId xmlns:a16="http://schemas.microsoft.com/office/drawing/2014/main" id="{AA6025E1-66E6-AC98-167E-667FBE784D72}"/>
                </a:ext>
              </a:extLst>
            </p:cNvPr>
            <p:cNvSpPr/>
            <p:nvPr/>
          </p:nvSpPr>
          <p:spPr>
            <a:xfrm>
              <a:off x="3326045" y="-607895"/>
              <a:ext cx="9360" cy="8640"/>
            </a:xfrm>
            <a:custGeom>
              <a:avLst/>
              <a:gdLst/>
              <a:ahLst/>
              <a:cxnLst/>
              <a:rect l="l" t="t" r="r" b="b"/>
              <a:pathLst>
                <a:path w="26" h="24" extrusionOk="0">
                  <a:moveTo>
                    <a:pt x="22" y="13"/>
                  </a:moveTo>
                  <a:cubicBezTo>
                    <a:pt x="15" y="9"/>
                    <a:pt x="8" y="5"/>
                    <a:pt x="0" y="0"/>
                  </a:cubicBezTo>
                  <a:cubicBezTo>
                    <a:pt x="1" y="5"/>
                    <a:pt x="1" y="10"/>
                    <a:pt x="2" y="14"/>
                  </a:cubicBezTo>
                  <a:cubicBezTo>
                    <a:pt x="8" y="17"/>
                    <a:pt x="13" y="19"/>
                    <a:pt x="19" y="21"/>
                  </a:cubicBezTo>
                  <a:cubicBezTo>
                    <a:pt x="25" y="23"/>
                    <a:pt x="21" y="20"/>
                    <a:pt x="21" y="19"/>
                  </a:cubicBezTo>
                  <a:cubicBezTo>
                    <a:pt x="21" y="17"/>
                    <a:pt x="22" y="15"/>
                    <a:pt x="22" y="1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6" name="Google Shape;1516;p29">
              <a:extLst>
                <a:ext uri="{FF2B5EF4-FFF2-40B4-BE49-F238E27FC236}">
                  <a16:creationId xmlns:a16="http://schemas.microsoft.com/office/drawing/2014/main" id="{80DDF236-F25E-EC67-DCC3-F51305D95743}"/>
                </a:ext>
              </a:extLst>
            </p:cNvPr>
            <p:cNvSpPr/>
            <p:nvPr/>
          </p:nvSpPr>
          <p:spPr>
            <a:xfrm>
              <a:off x="3337925" y="-602495"/>
              <a:ext cx="8280" cy="13320"/>
            </a:xfrm>
            <a:custGeom>
              <a:avLst/>
              <a:gdLst/>
              <a:ahLst/>
              <a:cxnLst/>
              <a:rect l="l" t="t" r="r" b="b"/>
              <a:pathLst>
                <a:path w="23" h="37" extrusionOk="0">
                  <a:moveTo>
                    <a:pt x="22" y="26"/>
                  </a:moveTo>
                  <a:cubicBezTo>
                    <a:pt x="22" y="21"/>
                    <a:pt x="22" y="16"/>
                    <a:pt x="22" y="12"/>
                  </a:cubicBezTo>
                  <a:cubicBezTo>
                    <a:pt x="19" y="10"/>
                    <a:pt x="16" y="10"/>
                    <a:pt x="14" y="8"/>
                  </a:cubicBezTo>
                  <a:cubicBezTo>
                    <a:pt x="12" y="6"/>
                    <a:pt x="5" y="3"/>
                    <a:pt x="0" y="0"/>
                  </a:cubicBezTo>
                  <a:cubicBezTo>
                    <a:pt x="0" y="1"/>
                    <a:pt x="0" y="2"/>
                    <a:pt x="0" y="3"/>
                  </a:cubicBezTo>
                  <a:lnTo>
                    <a:pt x="8" y="7"/>
                  </a:lnTo>
                  <a:lnTo>
                    <a:pt x="8" y="8"/>
                  </a:lnTo>
                  <a:cubicBezTo>
                    <a:pt x="9" y="8"/>
                    <a:pt x="9" y="9"/>
                    <a:pt x="9" y="9"/>
                  </a:cubicBezTo>
                  <a:lnTo>
                    <a:pt x="8" y="10"/>
                  </a:lnTo>
                  <a:cubicBezTo>
                    <a:pt x="7" y="11"/>
                    <a:pt x="8" y="11"/>
                    <a:pt x="7" y="11"/>
                  </a:cubicBezTo>
                  <a:lnTo>
                    <a:pt x="6" y="11"/>
                  </a:lnTo>
                  <a:lnTo>
                    <a:pt x="0" y="10"/>
                  </a:lnTo>
                  <a:cubicBezTo>
                    <a:pt x="0" y="15"/>
                    <a:pt x="0" y="20"/>
                    <a:pt x="0" y="24"/>
                  </a:cubicBezTo>
                  <a:cubicBezTo>
                    <a:pt x="0" y="26"/>
                    <a:pt x="0" y="28"/>
                    <a:pt x="1" y="30"/>
                  </a:cubicBezTo>
                  <a:cubicBezTo>
                    <a:pt x="1" y="31"/>
                    <a:pt x="2" y="31"/>
                    <a:pt x="3" y="32"/>
                  </a:cubicBezTo>
                  <a:lnTo>
                    <a:pt x="7" y="35"/>
                  </a:lnTo>
                  <a:cubicBezTo>
                    <a:pt x="9" y="36"/>
                    <a:pt x="10" y="36"/>
                    <a:pt x="12" y="36"/>
                  </a:cubicBezTo>
                  <a:cubicBezTo>
                    <a:pt x="14" y="36"/>
                    <a:pt x="15" y="36"/>
                    <a:pt x="17" y="35"/>
                  </a:cubicBezTo>
                  <a:cubicBezTo>
                    <a:pt x="19" y="34"/>
                    <a:pt x="19" y="33"/>
                    <a:pt x="20" y="31"/>
                  </a:cubicBezTo>
                  <a:cubicBezTo>
                    <a:pt x="21" y="29"/>
                    <a:pt x="22" y="28"/>
                    <a:pt x="22"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7" name="Google Shape;1517;p29">
              <a:extLst>
                <a:ext uri="{FF2B5EF4-FFF2-40B4-BE49-F238E27FC236}">
                  <a16:creationId xmlns:a16="http://schemas.microsoft.com/office/drawing/2014/main" id="{04625CAF-51C1-92B6-8429-DBC06FDDD6FD}"/>
                </a:ext>
              </a:extLst>
            </p:cNvPr>
            <p:cNvSpPr/>
            <p:nvPr/>
          </p:nvSpPr>
          <p:spPr>
            <a:xfrm>
              <a:off x="3337925" y="-601415"/>
              <a:ext cx="3600" cy="3240"/>
            </a:xfrm>
            <a:custGeom>
              <a:avLst/>
              <a:gdLst/>
              <a:ahLst/>
              <a:cxnLst/>
              <a:rect l="l" t="t" r="r" b="b"/>
              <a:pathLst>
                <a:path w="10" h="9" extrusionOk="0">
                  <a:moveTo>
                    <a:pt x="7" y="8"/>
                  </a:moveTo>
                  <a:lnTo>
                    <a:pt x="8" y="8"/>
                  </a:lnTo>
                  <a:lnTo>
                    <a:pt x="9" y="7"/>
                  </a:lnTo>
                  <a:lnTo>
                    <a:pt x="9" y="6"/>
                  </a:lnTo>
                  <a:cubicBezTo>
                    <a:pt x="9" y="5"/>
                    <a:pt x="9" y="5"/>
                    <a:pt x="9" y="5"/>
                  </a:cubicBezTo>
                  <a:cubicBezTo>
                    <a:pt x="9" y="4"/>
                    <a:pt x="8" y="4"/>
                    <a:pt x="8" y="4"/>
                  </a:cubicBezTo>
                  <a:lnTo>
                    <a:pt x="0" y="0"/>
                  </a:lnTo>
                  <a:cubicBezTo>
                    <a:pt x="0" y="2"/>
                    <a:pt x="0" y="4"/>
                    <a:pt x="0" y="7"/>
                  </a:cubicBezTo>
                  <a:lnTo>
                    <a:pt x="7" y="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8" name="Google Shape;1518;p29">
              <a:extLst>
                <a:ext uri="{FF2B5EF4-FFF2-40B4-BE49-F238E27FC236}">
                  <a16:creationId xmlns:a16="http://schemas.microsoft.com/office/drawing/2014/main" id="{830C4C2F-4958-7DDE-86BE-E02C2F2F4DAA}"/>
                </a:ext>
              </a:extLst>
            </p:cNvPr>
            <p:cNvSpPr/>
            <p:nvPr/>
          </p:nvSpPr>
          <p:spPr>
            <a:xfrm>
              <a:off x="3355205" y="-593855"/>
              <a:ext cx="7920" cy="12960"/>
            </a:xfrm>
            <a:custGeom>
              <a:avLst/>
              <a:gdLst/>
              <a:ahLst/>
              <a:cxnLst/>
              <a:rect l="l" t="t" r="r" b="b"/>
              <a:pathLst>
                <a:path w="22" h="36" extrusionOk="0">
                  <a:moveTo>
                    <a:pt x="21" y="26"/>
                  </a:moveTo>
                  <a:cubicBezTo>
                    <a:pt x="21" y="26"/>
                    <a:pt x="21" y="25"/>
                    <a:pt x="21" y="24"/>
                  </a:cubicBezTo>
                  <a:cubicBezTo>
                    <a:pt x="18" y="22"/>
                    <a:pt x="16" y="19"/>
                    <a:pt x="14" y="16"/>
                  </a:cubicBezTo>
                  <a:cubicBezTo>
                    <a:pt x="13" y="15"/>
                    <a:pt x="13" y="14"/>
                    <a:pt x="13" y="13"/>
                  </a:cubicBezTo>
                  <a:cubicBezTo>
                    <a:pt x="12" y="12"/>
                    <a:pt x="12" y="11"/>
                    <a:pt x="12" y="10"/>
                  </a:cubicBezTo>
                  <a:cubicBezTo>
                    <a:pt x="12" y="8"/>
                    <a:pt x="12" y="6"/>
                    <a:pt x="13" y="5"/>
                  </a:cubicBezTo>
                  <a:cubicBezTo>
                    <a:pt x="14" y="4"/>
                    <a:pt x="14" y="4"/>
                    <a:pt x="14" y="3"/>
                  </a:cubicBezTo>
                  <a:lnTo>
                    <a:pt x="1" y="0"/>
                  </a:lnTo>
                  <a:cubicBezTo>
                    <a:pt x="0" y="7"/>
                    <a:pt x="0" y="14"/>
                    <a:pt x="0" y="21"/>
                  </a:cubicBezTo>
                  <a:cubicBezTo>
                    <a:pt x="0" y="22"/>
                    <a:pt x="0" y="23"/>
                    <a:pt x="0" y="25"/>
                  </a:cubicBezTo>
                  <a:cubicBezTo>
                    <a:pt x="0" y="26"/>
                    <a:pt x="1" y="28"/>
                    <a:pt x="2" y="30"/>
                  </a:cubicBezTo>
                  <a:cubicBezTo>
                    <a:pt x="3" y="31"/>
                    <a:pt x="4" y="33"/>
                    <a:pt x="6" y="34"/>
                  </a:cubicBezTo>
                  <a:lnTo>
                    <a:pt x="11" y="35"/>
                  </a:lnTo>
                  <a:lnTo>
                    <a:pt x="12" y="35"/>
                  </a:lnTo>
                  <a:cubicBezTo>
                    <a:pt x="14" y="35"/>
                    <a:pt x="15" y="35"/>
                    <a:pt x="17" y="34"/>
                  </a:cubicBezTo>
                  <a:cubicBezTo>
                    <a:pt x="19" y="33"/>
                    <a:pt x="19" y="33"/>
                    <a:pt x="20" y="31"/>
                  </a:cubicBezTo>
                  <a:cubicBezTo>
                    <a:pt x="21" y="29"/>
                    <a:pt x="21" y="28"/>
                    <a:pt x="21"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9" name="Google Shape;1519;p29">
              <a:extLst>
                <a:ext uri="{FF2B5EF4-FFF2-40B4-BE49-F238E27FC236}">
                  <a16:creationId xmlns:a16="http://schemas.microsoft.com/office/drawing/2014/main" id="{FE5B5C50-1D7B-0767-79EA-BDB4E5B7D375}"/>
                </a:ext>
              </a:extLst>
            </p:cNvPr>
            <p:cNvSpPr/>
            <p:nvPr/>
          </p:nvSpPr>
          <p:spPr>
            <a:xfrm>
              <a:off x="3359525" y="-592415"/>
              <a:ext cx="4320" cy="7920"/>
            </a:xfrm>
            <a:custGeom>
              <a:avLst/>
              <a:gdLst/>
              <a:ahLst/>
              <a:cxnLst/>
              <a:rect l="l" t="t" r="r" b="b"/>
              <a:pathLst>
                <a:path w="12" h="22" extrusionOk="0">
                  <a:moveTo>
                    <a:pt x="3" y="0"/>
                  </a:moveTo>
                  <a:cubicBezTo>
                    <a:pt x="2" y="1"/>
                    <a:pt x="2" y="1"/>
                    <a:pt x="2" y="2"/>
                  </a:cubicBezTo>
                  <a:cubicBezTo>
                    <a:pt x="1" y="3"/>
                    <a:pt x="0" y="5"/>
                    <a:pt x="0" y="7"/>
                  </a:cubicBezTo>
                  <a:cubicBezTo>
                    <a:pt x="0" y="8"/>
                    <a:pt x="0" y="9"/>
                    <a:pt x="1" y="10"/>
                  </a:cubicBezTo>
                  <a:cubicBezTo>
                    <a:pt x="1" y="11"/>
                    <a:pt x="2" y="12"/>
                    <a:pt x="2" y="12"/>
                  </a:cubicBezTo>
                  <a:cubicBezTo>
                    <a:pt x="4" y="16"/>
                    <a:pt x="7" y="19"/>
                    <a:pt x="10" y="21"/>
                  </a:cubicBezTo>
                  <a:cubicBezTo>
                    <a:pt x="10" y="15"/>
                    <a:pt x="11" y="8"/>
                    <a:pt x="11" y="1"/>
                  </a:cubicBezTo>
                  <a:lnTo>
                    <a:pt x="3"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0" name="Google Shape;1520;p29">
              <a:extLst>
                <a:ext uri="{FF2B5EF4-FFF2-40B4-BE49-F238E27FC236}">
                  <a16:creationId xmlns:a16="http://schemas.microsoft.com/office/drawing/2014/main" id="{00112C1C-108B-114E-2333-17663F902BC9}"/>
                </a:ext>
              </a:extLst>
            </p:cNvPr>
            <p:cNvSpPr/>
            <p:nvPr/>
          </p:nvSpPr>
          <p:spPr>
            <a:xfrm>
              <a:off x="3371765" y="-590615"/>
              <a:ext cx="7560" cy="3240"/>
            </a:xfrm>
            <a:custGeom>
              <a:avLst/>
              <a:gdLst/>
              <a:ahLst/>
              <a:cxnLst/>
              <a:rect l="l" t="t" r="r" b="b"/>
              <a:pathLst>
                <a:path w="21" h="9" extrusionOk="0">
                  <a:moveTo>
                    <a:pt x="6" y="2"/>
                  </a:moveTo>
                  <a:cubicBezTo>
                    <a:pt x="7" y="2"/>
                    <a:pt x="6" y="2"/>
                    <a:pt x="7" y="3"/>
                  </a:cubicBezTo>
                  <a:cubicBezTo>
                    <a:pt x="11" y="6"/>
                    <a:pt x="15" y="7"/>
                    <a:pt x="20" y="8"/>
                  </a:cubicBezTo>
                  <a:cubicBezTo>
                    <a:pt x="20" y="6"/>
                    <a:pt x="20" y="4"/>
                    <a:pt x="20" y="2"/>
                  </a:cubicBezTo>
                  <a:lnTo>
                    <a:pt x="0" y="0"/>
                  </a:lnTo>
                  <a:lnTo>
                    <a:pt x="6"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1" name="Google Shape;1521;p29">
              <a:extLst>
                <a:ext uri="{FF2B5EF4-FFF2-40B4-BE49-F238E27FC236}">
                  <a16:creationId xmlns:a16="http://schemas.microsoft.com/office/drawing/2014/main" id="{C8BFD214-3FC1-0A92-5234-518CB10A355B}"/>
                </a:ext>
              </a:extLst>
            </p:cNvPr>
            <p:cNvSpPr/>
            <p:nvPr/>
          </p:nvSpPr>
          <p:spPr>
            <a:xfrm>
              <a:off x="3371765" y="-584855"/>
              <a:ext cx="7200" cy="5760"/>
            </a:xfrm>
            <a:custGeom>
              <a:avLst/>
              <a:gdLst/>
              <a:ahLst/>
              <a:cxnLst/>
              <a:rect l="l" t="t" r="r" b="b"/>
              <a:pathLst>
                <a:path w="20" h="16" extrusionOk="0">
                  <a:moveTo>
                    <a:pt x="0" y="6"/>
                  </a:moveTo>
                  <a:cubicBezTo>
                    <a:pt x="0" y="7"/>
                    <a:pt x="0" y="9"/>
                    <a:pt x="1" y="11"/>
                  </a:cubicBezTo>
                  <a:cubicBezTo>
                    <a:pt x="2" y="13"/>
                    <a:pt x="3" y="13"/>
                    <a:pt x="5" y="14"/>
                  </a:cubicBezTo>
                  <a:cubicBezTo>
                    <a:pt x="7" y="15"/>
                    <a:pt x="8" y="15"/>
                    <a:pt x="10" y="15"/>
                  </a:cubicBezTo>
                  <a:cubicBezTo>
                    <a:pt x="11" y="15"/>
                    <a:pt x="12" y="15"/>
                    <a:pt x="14" y="14"/>
                  </a:cubicBezTo>
                  <a:cubicBezTo>
                    <a:pt x="16" y="13"/>
                    <a:pt x="17" y="13"/>
                    <a:pt x="18" y="11"/>
                  </a:cubicBezTo>
                  <a:cubicBezTo>
                    <a:pt x="19" y="9"/>
                    <a:pt x="19" y="7"/>
                    <a:pt x="19" y="6"/>
                  </a:cubicBezTo>
                  <a:cubicBezTo>
                    <a:pt x="19" y="4"/>
                    <a:pt x="19" y="2"/>
                    <a:pt x="19" y="0"/>
                  </a:cubicBezTo>
                  <a:lnTo>
                    <a:pt x="0" y="2"/>
                  </a:lnTo>
                  <a:lnTo>
                    <a:pt x="0"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2" name="Google Shape;1522;p29">
              <a:extLst>
                <a:ext uri="{FF2B5EF4-FFF2-40B4-BE49-F238E27FC236}">
                  <a16:creationId xmlns:a16="http://schemas.microsoft.com/office/drawing/2014/main" id="{884B68E5-9C0B-7C91-7D4C-F3A17B9CCAFB}"/>
                </a:ext>
              </a:extLst>
            </p:cNvPr>
            <p:cNvSpPr/>
            <p:nvPr/>
          </p:nvSpPr>
          <p:spPr>
            <a:xfrm>
              <a:off x="3370685" y="-590615"/>
              <a:ext cx="8280" cy="7560"/>
            </a:xfrm>
            <a:custGeom>
              <a:avLst/>
              <a:gdLst/>
              <a:ahLst/>
              <a:cxnLst/>
              <a:rect l="l" t="t" r="r" b="b"/>
              <a:pathLst>
                <a:path w="23" h="21" extrusionOk="0">
                  <a:moveTo>
                    <a:pt x="4" y="0"/>
                  </a:moveTo>
                  <a:lnTo>
                    <a:pt x="0" y="0"/>
                  </a:lnTo>
                  <a:cubicBezTo>
                    <a:pt x="0" y="7"/>
                    <a:pt x="2" y="13"/>
                    <a:pt x="2" y="20"/>
                  </a:cubicBezTo>
                  <a:lnTo>
                    <a:pt x="22" y="18"/>
                  </a:lnTo>
                  <a:cubicBezTo>
                    <a:pt x="22" y="15"/>
                    <a:pt x="22" y="12"/>
                    <a:pt x="22" y="10"/>
                  </a:cubicBezTo>
                  <a:cubicBezTo>
                    <a:pt x="18" y="8"/>
                    <a:pt x="14" y="6"/>
                    <a:pt x="10" y="4"/>
                  </a:cubicBezTo>
                  <a:cubicBezTo>
                    <a:pt x="9" y="4"/>
                    <a:pt x="9" y="4"/>
                    <a:pt x="8" y="3"/>
                  </a:cubicBezTo>
                  <a:lnTo>
                    <a:pt x="4"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3" name="Google Shape;1523;p29">
              <a:extLst>
                <a:ext uri="{FF2B5EF4-FFF2-40B4-BE49-F238E27FC236}">
                  <a16:creationId xmlns:a16="http://schemas.microsoft.com/office/drawing/2014/main" id="{B209660C-8322-95A9-C707-8CA3E37B20A3}"/>
                </a:ext>
              </a:extLst>
            </p:cNvPr>
            <p:cNvSpPr/>
            <p:nvPr/>
          </p:nvSpPr>
          <p:spPr>
            <a:xfrm>
              <a:off x="3387605" y="-589175"/>
              <a:ext cx="9720" cy="13320"/>
            </a:xfrm>
            <a:custGeom>
              <a:avLst/>
              <a:gdLst/>
              <a:ahLst/>
              <a:cxnLst/>
              <a:rect l="l" t="t" r="r" b="b"/>
              <a:pathLst>
                <a:path w="27" h="37" extrusionOk="0">
                  <a:moveTo>
                    <a:pt x="0" y="0"/>
                  </a:moveTo>
                  <a:cubicBezTo>
                    <a:pt x="0" y="7"/>
                    <a:pt x="1" y="15"/>
                    <a:pt x="3" y="23"/>
                  </a:cubicBezTo>
                  <a:cubicBezTo>
                    <a:pt x="5" y="32"/>
                    <a:pt x="21" y="36"/>
                    <a:pt x="23" y="24"/>
                  </a:cubicBezTo>
                  <a:cubicBezTo>
                    <a:pt x="25" y="17"/>
                    <a:pt x="26" y="9"/>
                    <a:pt x="26" y="1"/>
                  </a:cubicBezTo>
                  <a:lnTo>
                    <a:pt x="16" y="1"/>
                  </a:ln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4" name="Google Shape;1524;p29">
              <a:extLst>
                <a:ext uri="{FF2B5EF4-FFF2-40B4-BE49-F238E27FC236}">
                  <a16:creationId xmlns:a16="http://schemas.microsoft.com/office/drawing/2014/main" id="{2B91380C-9450-04F5-AA20-80FEF073789D}"/>
                </a:ext>
              </a:extLst>
            </p:cNvPr>
            <p:cNvSpPr/>
            <p:nvPr/>
          </p:nvSpPr>
          <p:spPr>
            <a:xfrm>
              <a:off x="3407765" y="-577655"/>
              <a:ext cx="7200" cy="4320"/>
            </a:xfrm>
            <a:custGeom>
              <a:avLst/>
              <a:gdLst/>
              <a:ahLst/>
              <a:cxnLst/>
              <a:rect l="l" t="t" r="r" b="b"/>
              <a:pathLst>
                <a:path w="20" h="12" extrusionOk="0">
                  <a:moveTo>
                    <a:pt x="19" y="1"/>
                  </a:moveTo>
                  <a:lnTo>
                    <a:pt x="19" y="0"/>
                  </a:lnTo>
                  <a:cubicBezTo>
                    <a:pt x="13" y="1"/>
                    <a:pt x="7" y="1"/>
                    <a:pt x="1" y="1"/>
                  </a:cubicBezTo>
                  <a:lnTo>
                    <a:pt x="0" y="1"/>
                  </a:lnTo>
                  <a:cubicBezTo>
                    <a:pt x="4" y="9"/>
                    <a:pt x="17" y="11"/>
                    <a:pt x="19"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5" name="Google Shape;1525;p29">
              <a:extLst>
                <a:ext uri="{FF2B5EF4-FFF2-40B4-BE49-F238E27FC236}">
                  <a16:creationId xmlns:a16="http://schemas.microsoft.com/office/drawing/2014/main" id="{1FE6ACBB-5FBD-9174-4652-D9EC606EEA8E}"/>
                </a:ext>
              </a:extLst>
            </p:cNvPr>
            <p:cNvSpPr/>
            <p:nvPr/>
          </p:nvSpPr>
          <p:spPr>
            <a:xfrm>
              <a:off x="3406325" y="-588095"/>
              <a:ext cx="10080" cy="6120"/>
            </a:xfrm>
            <a:custGeom>
              <a:avLst/>
              <a:gdLst/>
              <a:ahLst/>
              <a:cxnLst/>
              <a:rect l="l" t="t" r="r" b="b"/>
              <a:pathLst>
                <a:path w="28" h="17" extrusionOk="0">
                  <a:moveTo>
                    <a:pt x="0" y="10"/>
                  </a:moveTo>
                  <a:lnTo>
                    <a:pt x="11" y="13"/>
                  </a:lnTo>
                  <a:lnTo>
                    <a:pt x="26" y="16"/>
                  </a:lnTo>
                  <a:cubicBezTo>
                    <a:pt x="26" y="11"/>
                    <a:pt x="26" y="7"/>
                    <a:pt x="27" y="2"/>
                  </a:cubicBezTo>
                  <a:lnTo>
                    <a:pt x="0" y="0"/>
                  </a:lnTo>
                  <a:cubicBezTo>
                    <a:pt x="0" y="4"/>
                    <a:pt x="0" y="8"/>
                    <a:pt x="0"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6" name="Google Shape;1526;p29">
              <a:extLst>
                <a:ext uri="{FF2B5EF4-FFF2-40B4-BE49-F238E27FC236}">
                  <a16:creationId xmlns:a16="http://schemas.microsoft.com/office/drawing/2014/main" id="{D0113612-8F69-83A5-8884-1A1F798AD326}"/>
                </a:ext>
              </a:extLst>
            </p:cNvPr>
            <p:cNvSpPr/>
            <p:nvPr/>
          </p:nvSpPr>
          <p:spPr>
            <a:xfrm>
              <a:off x="3406325" y="-584495"/>
              <a:ext cx="9360" cy="7560"/>
            </a:xfrm>
            <a:custGeom>
              <a:avLst/>
              <a:gdLst/>
              <a:ahLst/>
              <a:cxnLst/>
              <a:rect l="l" t="t" r="r" b="b"/>
              <a:pathLst>
                <a:path w="26" h="21" extrusionOk="0">
                  <a:moveTo>
                    <a:pt x="0" y="0"/>
                  </a:moveTo>
                  <a:cubicBezTo>
                    <a:pt x="1" y="6"/>
                    <a:pt x="1" y="12"/>
                    <a:pt x="3" y="18"/>
                  </a:cubicBezTo>
                  <a:cubicBezTo>
                    <a:pt x="3" y="19"/>
                    <a:pt x="3" y="19"/>
                    <a:pt x="4" y="20"/>
                  </a:cubicBezTo>
                  <a:lnTo>
                    <a:pt x="5" y="20"/>
                  </a:lnTo>
                  <a:cubicBezTo>
                    <a:pt x="11" y="20"/>
                    <a:pt x="17" y="20"/>
                    <a:pt x="23" y="19"/>
                  </a:cubicBezTo>
                  <a:cubicBezTo>
                    <a:pt x="24" y="14"/>
                    <a:pt x="25" y="10"/>
                    <a:pt x="25" y="5"/>
                  </a:cubicBezTo>
                  <a:lnTo>
                    <a:pt x="10" y="2"/>
                  </a:lnTo>
                  <a:lnTo>
                    <a:pt x="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7" name="Google Shape;1527;p29">
              <a:extLst>
                <a:ext uri="{FF2B5EF4-FFF2-40B4-BE49-F238E27FC236}">
                  <a16:creationId xmlns:a16="http://schemas.microsoft.com/office/drawing/2014/main" id="{3BA0B833-E2E5-9252-0830-8FBCF2EC6289}"/>
                </a:ext>
              </a:extLst>
            </p:cNvPr>
            <p:cNvSpPr/>
            <p:nvPr/>
          </p:nvSpPr>
          <p:spPr>
            <a:xfrm>
              <a:off x="3424325" y="-586655"/>
              <a:ext cx="5400" cy="8640"/>
            </a:xfrm>
            <a:custGeom>
              <a:avLst/>
              <a:gdLst/>
              <a:ahLst/>
              <a:cxnLst/>
              <a:rect l="l" t="t" r="r" b="b"/>
              <a:pathLst>
                <a:path w="15" h="24" extrusionOk="0">
                  <a:moveTo>
                    <a:pt x="1" y="14"/>
                  </a:moveTo>
                  <a:cubicBezTo>
                    <a:pt x="1" y="21"/>
                    <a:pt x="14" y="23"/>
                    <a:pt x="14" y="15"/>
                  </a:cubicBezTo>
                  <a:cubicBezTo>
                    <a:pt x="14" y="10"/>
                    <a:pt x="14" y="5"/>
                    <a:pt x="14" y="0"/>
                  </a:cubicBezTo>
                  <a:lnTo>
                    <a:pt x="0" y="0"/>
                  </a:lnTo>
                  <a:cubicBezTo>
                    <a:pt x="1" y="4"/>
                    <a:pt x="1" y="9"/>
                    <a:pt x="1" y="1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8" name="Google Shape;1528;p29">
              <a:extLst>
                <a:ext uri="{FF2B5EF4-FFF2-40B4-BE49-F238E27FC236}">
                  <a16:creationId xmlns:a16="http://schemas.microsoft.com/office/drawing/2014/main" id="{9A21D02C-C2B9-DD86-9D46-8D8B9C189627}"/>
                </a:ext>
              </a:extLst>
            </p:cNvPr>
            <p:cNvSpPr/>
            <p:nvPr/>
          </p:nvSpPr>
          <p:spPr>
            <a:xfrm>
              <a:off x="3439085" y="-586655"/>
              <a:ext cx="8640" cy="11520"/>
            </a:xfrm>
            <a:custGeom>
              <a:avLst/>
              <a:gdLst/>
              <a:ahLst/>
              <a:cxnLst/>
              <a:rect l="l" t="t" r="r" b="b"/>
              <a:pathLst>
                <a:path w="24" h="32" extrusionOk="0">
                  <a:moveTo>
                    <a:pt x="2" y="25"/>
                  </a:moveTo>
                  <a:lnTo>
                    <a:pt x="3" y="26"/>
                  </a:lnTo>
                  <a:cubicBezTo>
                    <a:pt x="4" y="28"/>
                    <a:pt x="4" y="29"/>
                    <a:pt x="6" y="30"/>
                  </a:cubicBezTo>
                  <a:cubicBezTo>
                    <a:pt x="8" y="31"/>
                    <a:pt x="9" y="31"/>
                    <a:pt x="11" y="31"/>
                  </a:cubicBezTo>
                  <a:cubicBezTo>
                    <a:pt x="12" y="31"/>
                    <a:pt x="14" y="31"/>
                    <a:pt x="15" y="30"/>
                  </a:cubicBezTo>
                  <a:cubicBezTo>
                    <a:pt x="16" y="29"/>
                    <a:pt x="17" y="28"/>
                    <a:pt x="18" y="26"/>
                  </a:cubicBezTo>
                  <a:cubicBezTo>
                    <a:pt x="18" y="25"/>
                    <a:pt x="19" y="25"/>
                    <a:pt x="19" y="25"/>
                  </a:cubicBezTo>
                  <a:cubicBezTo>
                    <a:pt x="21" y="16"/>
                    <a:pt x="22" y="8"/>
                    <a:pt x="23" y="0"/>
                  </a:cubicBezTo>
                  <a:lnTo>
                    <a:pt x="0" y="0"/>
                  </a:lnTo>
                  <a:cubicBezTo>
                    <a:pt x="0" y="9"/>
                    <a:pt x="1" y="17"/>
                    <a:pt x="2" y="2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9" name="Google Shape;1529;p29">
              <a:extLst>
                <a:ext uri="{FF2B5EF4-FFF2-40B4-BE49-F238E27FC236}">
                  <a16:creationId xmlns:a16="http://schemas.microsoft.com/office/drawing/2014/main" id="{83B1DD19-4FF0-B101-2F70-21FE7F2B62DD}"/>
                </a:ext>
              </a:extLst>
            </p:cNvPr>
            <p:cNvSpPr/>
            <p:nvPr/>
          </p:nvSpPr>
          <p:spPr>
            <a:xfrm>
              <a:off x="3453485" y="-580175"/>
              <a:ext cx="1800" cy="720"/>
            </a:xfrm>
            <a:custGeom>
              <a:avLst/>
              <a:gdLst/>
              <a:ahLst/>
              <a:cxnLst/>
              <a:rect l="l" t="t" r="r" b="b"/>
              <a:pathLst>
                <a:path w="5" h="2" extrusionOk="0">
                  <a:moveTo>
                    <a:pt x="4" y="1"/>
                  </a:moveTo>
                  <a:lnTo>
                    <a:pt x="0" y="0"/>
                  </a:lnTo>
                  <a:cubicBezTo>
                    <a:pt x="1" y="0"/>
                    <a:pt x="1" y="0"/>
                    <a:pt x="1" y="0"/>
                  </a:cubicBezTo>
                  <a:cubicBezTo>
                    <a:pt x="2" y="1"/>
                    <a:pt x="3" y="1"/>
                    <a:pt x="4"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0" name="Google Shape;1530;p29">
              <a:extLst>
                <a:ext uri="{FF2B5EF4-FFF2-40B4-BE49-F238E27FC236}">
                  <a16:creationId xmlns:a16="http://schemas.microsoft.com/office/drawing/2014/main" id="{A3F942E4-5F82-940C-1B44-717E9B8D147F}"/>
                </a:ext>
              </a:extLst>
            </p:cNvPr>
            <p:cNvSpPr/>
            <p:nvPr/>
          </p:nvSpPr>
          <p:spPr>
            <a:xfrm>
              <a:off x="3452045" y="-587735"/>
              <a:ext cx="7200" cy="6840"/>
            </a:xfrm>
            <a:custGeom>
              <a:avLst/>
              <a:gdLst/>
              <a:ahLst/>
              <a:cxnLst/>
              <a:rect l="l" t="t" r="r" b="b"/>
              <a:pathLst>
                <a:path w="20" h="19" extrusionOk="0">
                  <a:moveTo>
                    <a:pt x="1" y="2"/>
                  </a:moveTo>
                  <a:lnTo>
                    <a:pt x="1" y="15"/>
                  </a:lnTo>
                  <a:cubicBezTo>
                    <a:pt x="1" y="16"/>
                    <a:pt x="0" y="16"/>
                    <a:pt x="0" y="17"/>
                  </a:cubicBezTo>
                  <a:lnTo>
                    <a:pt x="1" y="18"/>
                  </a:lnTo>
                  <a:lnTo>
                    <a:pt x="1" y="17"/>
                  </a:lnTo>
                  <a:cubicBezTo>
                    <a:pt x="1" y="16"/>
                    <a:pt x="0" y="15"/>
                    <a:pt x="1" y="14"/>
                  </a:cubicBezTo>
                  <a:cubicBezTo>
                    <a:pt x="2" y="13"/>
                    <a:pt x="2" y="13"/>
                    <a:pt x="3" y="12"/>
                  </a:cubicBezTo>
                  <a:lnTo>
                    <a:pt x="4" y="12"/>
                  </a:lnTo>
                  <a:cubicBezTo>
                    <a:pt x="9" y="9"/>
                    <a:pt x="14" y="7"/>
                    <a:pt x="19" y="6"/>
                  </a:cubicBezTo>
                  <a:lnTo>
                    <a:pt x="19" y="0"/>
                  </a:lnTo>
                  <a:cubicBezTo>
                    <a:pt x="14" y="1"/>
                    <a:pt x="8" y="1"/>
                    <a:pt x="1"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1" name="Google Shape;1531;p29">
              <a:extLst>
                <a:ext uri="{FF2B5EF4-FFF2-40B4-BE49-F238E27FC236}">
                  <a16:creationId xmlns:a16="http://schemas.microsoft.com/office/drawing/2014/main" id="{4CFEE01C-0046-1BD0-352E-C5FE6897AA35}"/>
                </a:ext>
              </a:extLst>
            </p:cNvPr>
            <p:cNvSpPr/>
            <p:nvPr/>
          </p:nvSpPr>
          <p:spPr>
            <a:xfrm>
              <a:off x="3452765" y="-585575"/>
              <a:ext cx="6840" cy="6480"/>
            </a:xfrm>
            <a:custGeom>
              <a:avLst/>
              <a:gdLst/>
              <a:ahLst/>
              <a:cxnLst/>
              <a:rect l="l" t="t" r="r" b="b"/>
              <a:pathLst>
                <a:path w="19" h="18" extrusionOk="0">
                  <a:moveTo>
                    <a:pt x="1" y="12"/>
                  </a:moveTo>
                  <a:lnTo>
                    <a:pt x="1" y="13"/>
                  </a:lnTo>
                  <a:cubicBezTo>
                    <a:pt x="1" y="14"/>
                    <a:pt x="2" y="14"/>
                    <a:pt x="3" y="15"/>
                  </a:cubicBezTo>
                  <a:lnTo>
                    <a:pt x="6" y="16"/>
                  </a:lnTo>
                  <a:cubicBezTo>
                    <a:pt x="7" y="16"/>
                    <a:pt x="8" y="17"/>
                    <a:pt x="9" y="17"/>
                  </a:cubicBezTo>
                  <a:cubicBezTo>
                    <a:pt x="10" y="17"/>
                    <a:pt x="11" y="16"/>
                    <a:pt x="13" y="15"/>
                  </a:cubicBezTo>
                  <a:cubicBezTo>
                    <a:pt x="15" y="14"/>
                    <a:pt x="16" y="13"/>
                    <a:pt x="17" y="12"/>
                  </a:cubicBezTo>
                  <a:cubicBezTo>
                    <a:pt x="18" y="11"/>
                    <a:pt x="18" y="10"/>
                    <a:pt x="18" y="8"/>
                  </a:cubicBezTo>
                  <a:cubicBezTo>
                    <a:pt x="18" y="6"/>
                    <a:pt x="18" y="3"/>
                    <a:pt x="18" y="0"/>
                  </a:cubicBezTo>
                  <a:cubicBezTo>
                    <a:pt x="13" y="1"/>
                    <a:pt x="8" y="3"/>
                    <a:pt x="3" y="6"/>
                  </a:cubicBezTo>
                  <a:cubicBezTo>
                    <a:pt x="2" y="7"/>
                    <a:pt x="2" y="7"/>
                    <a:pt x="1" y="8"/>
                  </a:cubicBezTo>
                  <a:cubicBezTo>
                    <a:pt x="1" y="9"/>
                    <a:pt x="0" y="10"/>
                    <a:pt x="0" y="11"/>
                  </a:cubicBezTo>
                  <a:cubicBezTo>
                    <a:pt x="0" y="11"/>
                    <a:pt x="0" y="12"/>
                    <a:pt x="1"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2" name="Google Shape;1532;p29">
              <a:extLst>
                <a:ext uri="{FF2B5EF4-FFF2-40B4-BE49-F238E27FC236}">
                  <a16:creationId xmlns:a16="http://schemas.microsoft.com/office/drawing/2014/main" id="{0C329765-A422-F64F-A344-B93EC8DD8C75}"/>
                </a:ext>
              </a:extLst>
            </p:cNvPr>
            <p:cNvSpPr/>
            <p:nvPr/>
          </p:nvSpPr>
          <p:spPr>
            <a:xfrm>
              <a:off x="3031205" y="-878255"/>
              <a:ext cx="2880" cy="4320"/>
            </a:xfrm>
            <a:custGeom>
              <a:avLst/>
              <a:gdLst/>
              <a:ahLst/>
              <a:cxnLst/>
              <a:rect l="l" t="t" r="r" b="b"/>
              <a:pathLst>
                <a:path w="8" h="12" extrusionOk="0">
                  <a:moveTo>
                    <a:pt x="0" y="11"/>
                  </a:moveTo>
                  <a:cubicBezTo>
                    <a:pt x="2" y="7"/>
                    <a:pt x="5" y="3"/>
                    <a:pt x="7" y="0"/>
                  </a:cubicBezTo>
                  <a:cubicBezTo>
                    <a:pt x="6" y="0"/>
                    <a:pt x="6" y="0"/>
                    <a:pt x="5" y="0"/>
                  </a:cubicBezTo>
                  <a:cubicBezTo>
                    <a:pt x="4" y="1"/>
                    <a:pt x="2" y="4"/>
                    <a:pt x="1" y="5"/>
                  </a:cubicBezTo>
                  <a:cubicBezTo>
                    <a:pt x="0" y="7"/>
                    <a:pt x="0" y="8"/>
                    <a:pt x="0" y="10"/>
                  </a:cubicBezTo>
                  <a:lnTo>
                    <a:pt x="0" y="1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3" name="Google Shape;1533;p29">
              <a:extLst>
                <a:ext uri="{FF2B5EF4-FFF2-40B4-BE49-F238E27FC236}">
                  <a16:creationId xmlns:a16="http://schemas.microsoft.com/office/drawing/2014/main" id="{555AD171-9ED7-469F-BD24-53CEE78DECCE}"/>
                </a:ext>
              </a:extLst>
            </p:cNvPr>
            <p:cNvSpPr/>
            <p:nvPr/>
          </p:nvSpPr>
          <p:spPr>
            <a:xfrm>
              <a:off x="3035165" y="-878615"/>
              <a:ext cx="32400" cy="17640"/>
            </a:xfrm>
            <a:custGeom>
              <a:avLst/>
              <a:gdLst/>
              <a:ahLst/>
              <a:cxnLst/>
              <a:rect l="l" t="t" r="r" b="b"/>
              <a:pathLst>
                <a:path w="90" h="49" extrusionOk="0">
                  <a:moveTo>
                    <a:pt x="87" y="38"/>
                  </a:moveTo>
                  <a:cubicBezTo>
                    <a:pt x="87" y="37"/>
                    <a:pt x="87" y="37"/>
                    <a:pt x="88" y="36"/>
                  </a:cubicBezTo>
                  <a:cubicBezTo>
                    <a:pt x="88" y="35"/>
                    <a:pt x="89" y="34"/>
                    <a:pt x="89" y="33"/>
                  </a:cubicBezTo>
                  <a:cubicBezTo>
                    <a:pt x="89" y="32"/>
                    <a:pt x="89" y="30"/>
                    <a:pt x="88" y="29"/>
                  </a:cubicBezTo>
                  <a:cubicBezTo>
                    <a:pt x="87" y="28"/>
                    <a:pt x="87" y="28"/>
                    <a:pt x="87" y="28"/>
                  </a:cubicBezTo>
                  <a:cubicBezTo>
                    <a:pt x="82" y="24"/>
                    <a:pt x="77" y="21"/>
                    <a:pt x="72" y="18"/>
                  </a:cubicBezTo>
                  <a:cubicBezTo>
                    <a:pt x="62" y="12"/>
                    <a:pt x="51" y="8"/>
                    <a:pt x="40" y="5"/>
                  </a:cubicBezTo>
                  <a:cubicBezTo>
                    <a:pt x="34" y="3"/>
                    <a:pt x="28" y="2"/>
                    <a:pt x="23" y="0"/>
                  </a:cubicBezTo>
                  <a:cubicBezTo>
                    <a:pt x="16" y="9"/>
                    <a:pt x="8" y="17"/>
                    <a:pt x="0" y="25"/>
                  </a:cubicBezTo>
                  <a:cubicBezTo>
                    <a:pt x="17" y="27"/>
                    <a:pt x="33" y="37"/>
                    <a:pt x="50" y="39"/>
                  </a:cubicBezTo>
                  <a:cubicBezTo>
                    <a:pt x="62" y="40"/>
                    <a:pt x="76" y="48"/>
                    <a:pt x="87" y="3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4" name="Google Shape;1534;p29">
              <a:extLst>
                <a:ext uri="{FF2B5EF4-FFF2-40B4-BE49-F238E27FC236}">
                  <a16:creationId xmlns:a16="http://schemas.microsoft.com/office/drawing/2014/main" id="{C14BCB3B-16BF-DAE5-2481-C6C80033E69E}"/>
                </a:ext>
              </a:extLst>
            </p:cNvPr>
            <p:cNvSpPr/>
            <p:nvPr/>
          </p:nvSpPr>
          <p:spPr>
            <a:xfrm>
              <a:off x="3031205" y="-878975"/>
              <a:ext cx="12240" cy="9720"/>
            </a:xfrm>
            <a:custGeom>
              <a:avLst/>
              <a:gdLst/>
              <a:ahLst/>
              <a:cxnLst/>
              <a:rect l="l" t="t" r="r" b="b"/>
              <a:pathLst>
                <a:path w="34" h="27" extrusionOk="0">
                  <a:moveTo>
                    <a:pt x="10" y="26"/>
                  </a:moveTo>
                  <a:lnTo>
                    <a:pt x="11" y="26"/>
                  </a:lnTo>
                  <a:cubicBezTo>
                    <a:pt x="19" y="18"/>
                    <a:pt x="26" y="10"/>
                    <a:pt x="33" y="1"/>
                  </a:cubicBezTo>
                  <a:cubicBezTo>
                    <a:pt x="29" y="0"/>
                    <a:pt x="25" y="0"/>
                    <a:pt x="21" y="0"/>
                  </a:cubicBezTo>
                  <a:cubicBezTo>
                    <a:pt x="16" y="0"/>
                    <a:pt x="12" y="0"/>
                    <a:pt x="8" y="1"/>
                  </a:cubicBezTo>
                  <a:lnTo>
                    <a:pt x="7" y="1"/>
                  </a:lnTo>
                  <a:cubicBezTo>
                    <a:pt x="5" y="5"/>
                    <a:pt x="2" y="9"/>
                    <a:pt x="0" y="12"/>
                  </a:cubicBezTo>
                  <a:cubicBezTo>
                    <a:pt x="0" y="13"/>
                    <a:pt x="0" y="14"/>
                    <a:pt x="0" y="14"/>
                  </a:cubicBezTo>
                  <a:cubicBezTo>
                    <a:pt x="0" y="16"/>
                    <a:pt x="0" y="18"/>
                    <a:pt x="1" y="20"/>
                  </a:cubicBezTo>
                  <a:cubicBezTo>
                    <a:pt x="2" y="22"/>
                    <a:pt x="4" y="24"/>
                    <a:pt x="6" y="25"/>
                  </a:cubicBezTo>
                  <a:cubicBezTo>
                    <a:pt x="7" y="25"/>
                    <a:pt x="8" y="26"/>
                    <a:pt x="10" y="2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5" name="Google Shape;1535;p29">
              <a:extLst>
                <a:ext uri="{FF2B5EF4-FFF2-40B4-BE49-F238E27FC236}">
                  <a16:creationId xmlns:a16="http://schemas.microsoft.com/office/drawing/2014/main" id="{66FBDFF0-F289-3F62-2854-12F5CF649DAF}"/>
                </a:ext>
              </a:extLst>
            </p:cNvPr>
            <p:cNvSpPr/>
            <p:nvPr/>
          </p:nvSpPr>
          <p:spPr>
            <a:xfrm>
              <a:off x="3093125" y="-843695"/>
              <a:ext cx="12960" cy="12960"/>
            </a:xfrm>
            <a:custGeom>
              <a:avLst/>
              <a:gdLst/>
              <a:ahLst/>
              <a:cxnLst/>
              <a:rect l="l" t="t" r="r" b="b"/>
              <a:pathLst>
                <a:path w="36" h="36" extrusionOk="0">
                  <a:moveTo>
                    <a:pt x="26" y="33"/>
                  </a:moveTo>
                  <a:cubicBezTo>
                    <a:pt x="29" y="35"/>
                    <a:pt x="35" y="31"/>
                    <a:pt x="32" y="27"/>
                  </a:cubicBezTo>
                  <a:cubicBezTo>
                    <a:pt x="28" y="20"/>
                    <a:pt x="21" y="14"/>
                    <a:pt x="14" y="9"/>
                  </a:cubicBezTo>
                  <a:cubicBezTo>
                    <a:pt x="13" y="9"/>
                    <a:pt x="13" y="9"/>
                    <a:pt x="13" y="9"/>
                  </a:cubicBezTo>
                  <a:cubicBezTo>
                    <a:pt x="9" y="6"/>
                    <a:pt x="5" y="3"/>
                    <a:pt x="2" y="0"/>
                  </a:cubicBezTo>
                  <a:cubicBezTo>
                    <a:pt x="2" y="5"/>
                    <a:pt x="1" y="11"/>
                    <a:pt x="0" y="16"/>
                  </a:cubicBezTo>
                  <a:cubicBezTo>
                    <a:pt x="7" y="21"/>
                    <a:pt x="13" y="26"/>
                    <a:pt x="20" y="30"/>
                  </a:cubicBezTo>
                  <a:cubicBezTo>
                    <a:pt x="22" y="31"/>
                    <a:pt x="24" y="32"/>
                    <a:pt x="26" y="3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6" name="Google Shape;1536;p29">
              <a:extLst>
                <a:ext uri="{FF2B5EF4-FFF2-40B4-BE49-F238E27FC236}">
                  <a16:creationId xmlns:a16="http://schemas.microsoft.com/office/drawing/2014/main" id="{104C5603-4250-5DED-2AAE-93A9F575B236}"/>
                </a:ext>
              </a:extLst>
            </p:cNvPr>
            <p:cNvSpPr/>
            <p:nvPr/>
          </p:nvSpPr>
          <p:spPr>
            <a:xfrm>
              <a:off x="3073685" y="-858455"/>
              <a:ext cx="10080" cy="8640"/>
            </a:xfrm>
            <a:custGeom>
              <a:avLst/>
              <a:gdLst/>
              <a:ahLst/>
              <a:cxnLst/>
              <a:rect l="l" t="t" r="r" b="b"/>
              <a:pathLst>
                <a:path w="28" h="24" extrusionOk="0">
                  <a:moveTo>
                    <a:pt x="27" y="11"/>
                  </a:moveTo>
                  <a:cubicBezTo>
                    <a:pt x="23" y="7"/>
                    <a:pt x="19" y="5"/>
                    <a:pt x="13" y="2"/>
                  </a:cubicBezTo>
                  <a:cubicBezTo>
                    <a:pt x="8" y="0"/>
                    <a:pt x="0" y="9"/>
                    <a:pt x="8" y="14"/>
                  </a:cubicBezTo>
                  <a:cubicBezTo>
                    <a:pt x="9" y="14"/>
                    <a:pt x="10" y="15"/>
                    <a:pt x="11" y="16"/>
                  </a:cubicBezTo>
                  <a:cubicBezTo>
                    <a:pt x="15" y="18"/>
                    <a:pt x="19" y="20"/>
                    <a:pt x="22" y="23"/>
                  </a:cubicBezTo>
                  <a:cubicBezTo>
                    <a:pt x="22" y="22"/>
                    <a:pt x="22" y="22"/>
                    <a:pt x="22" y="22"/>
                  </a:cubicBezTo>
                  <a:cubicBezTo>
                    <a:pt x="22" y="19"/>
                    <a:pt x="23" y="17"/>
                    <a:pt x="24" y="14"/>
                  </a:cubicBezTo>
                  <a:cubicBezTo>
                    <a:pt x="25" y="13"/>
                    <a:pt x="26" y="12"/>
                    <a:pt x="27" y="1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7" name="Google Shape;1537;p29">
              <a:extLst>
                <a:ext uri="{FF2B5EF4-FFF2-40B4-BE49-F238E27FC236}">
                  <a16:creationId xmlns:a16="http://schemas.microsoft.com/office/drawing/2014/main" id="{D37E4BA5-7E0F-F05C-8471-D0252A32EB05}"/>
                </a:ext>
              </a:extLst>
            </p:cNvPr>
            <p:cNvSpPr/>
            <p:nvPr/>
          </p:nvSpPr>
          <p:spPr>
            <a:xfrm>
              <a:off x="3081605" y="-854135"/>
              <a:ext cx="7200" cy="9720"/>
            </a:xfrm>
            <a:custGeom>
              <a:avLst/>
              <a:gdLst/>
              <a:ahLst/>
              <a:cxnLst/>
              <a:rect l="l" t="t" r="r" b="b"/>
              <a:pathLst>
                <a:path w="20" h="27" extrusionOk="0">
                  <a:moveTo>
                    <a:pt x="9" y="20"/>
                  </a:moveTo>
                  <a:lnTo>
                    <a:pt x="14" y="26"/>
                  </a:lnTo>
                  <a:cubicBezTo>
                    <a:pt x="13" y="26"/>
                    <a:pt x="13" y="25"/>
                    <a:pt x="13" y="24"/>
                  </a:cubicBezTo>
                  <a:cubicBezTo>
                    <a:pt x="13" y="21"/>
                    <a:pt x="14" y="18"/>
                    <a:pt x="16" y="16"/>
                  </a:cubicBezTo>
                  <a:cubicBezTo>
                    <a:pt x="17" y="15"/>
                    <a:pt x="18" y="13"/>
                    <a:pt x="19" y="12"/>
                  </a:cubicBezTo>
                  <a:cubicBezTo>
                    <a:pt x="15" y="8"/>
                    <a:pt x="10" y="4"/>
                    <a:pt x="5" y="0"/>
                  </a:cubicBezTo>
                  <a:cubicBezTo>
                    <a:pt x="4" y="1"/>
                    <a:pt x="3" y="3"/>
                    <a:pt x="2" y="4"/>
                  </a:cubicBezTo>
                  <a:cubicBezTo>
                    <a:pt x="1" y="6"/>
                    <a:pt x="0" y="9"/>
                    <a:pt x="0" y="11"/>
                  </a:cubicBezTo>
                  <a:cubicBezTo>
                    <a:pt x="0" y="12"/>
                    <a:pt x="0" y="12"/>
                    <a:pt x="0" y="12"/>
                  </a:cubicBezTo>
                  <a:cubicBezTo>
                    <a:pt x="4" y="14"/>
                    <a:pt x="7" y="17"/>
                    <a:pt x="9"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8" name="Google Shape;1538;p29">
              <a:extLst>
                <a:ext uri="{FF2B5EF4-FFF2-40B4-BE49-F238E27FC236}">
                  <a16:creationId xmlns:a16="http://schemas.microsoft.com/office/drawing/2014/main" id="{1BDBDA3B-3B37-0B5F-5E68-220D92F2D8FA}"/>
                </a:ext>
              </a:extLst>
            </p:cNvPr>
            <p:cNvSpPr/>
            <p:nvPr/>
          </p:nvSpPr>
          <p:spPr>
            <a:xfrm>
              <a:off x="3088085" y="-846215"/>
              <a:ext cx="6120" cy="8640"/>
            </a:xfrm>
            <a:custGeom>
              <a:avLst/>
              <a:gdLst/>
              <a:ahLst/>
              <a:cxnLst/>
              <a:rect l="l" t="t" r="r" b="b"/>
              <a:pathLst>
                <a:path w="17" h="24" extrusionOk="0">
                  <a:moveTo>
                    <a:pt x="10" y="0"/>
                  </a:moveTo>
                  <a:cubicBezTo>
                    <a:pt x="8" y="3"/>
                    <a:pt x="5" y="6"/>
                    <a:pt x="2" y="9"/>
                  </a:cubicBezTo>
                  <a:lnTo>
                    <a:pt x="1" y="9"/>
                  </a:lnTo>
                  <a:lnTo>
                    <a:pt x="0" y="9"/>
                  </a:lnTo>
                  <a:cubicBezTo>
                    <a:pt x="1" y="10"/>
                    <a:pt x="2" y="12"/>
                    <a:pt x="4" y="13"/>
                  </a:cubicBezTo>
                  <a:cubicBezTo>
                    <a:pt x="7" y="17"/>
                    <a:pt x="11" y="20"/>
                    <a:pt x="15" y="23"/>
                  </a:cubicBezTo>
                  <a:cubicBezTo>
                    <a:pt x="16" y="17"/>
                    <a:pt x="16" y="11"/>
                    <a:pt x="16" y="6"/>
                  </a:cubicBezTo>
                  <a:cubicBezTo>
                    <a:pt x="14" y="5"/>
                    <a:pt x="12" y="2"/>
                    <a:pt x="1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9" name="Google Shape;1539;p29">
              <a:extLst>
                <a:ext uri="{FF2B5EF4-FFF2-40B4-BE49-F238E27FC236}">
                  <a16:creationId xmlns:a16="http://schemas.microsoft.com/office/drawing/2014/main" id="{385AB050-C549-02A0-DED4-9D472A19E02C}"/>
                </a:ext>
              </a:extLst>
            </p:cNvPr>
            <p:cNvSpPr/>
            <p:nvPr/>
          </p:nvSpPr>
          <p:spPr>
            <a:xfrm>
              <a:off x="3086645" y="-849815"/>
              <a:ext cx="5400" cy="7560"/>
            </a:xfrm>
            <a:custGeom>
              <a:avLst/>
              <a:gdLst/>
              <a:ahLst/>
              <a:cxnLst/>
              <a:rect l="l" t="t" r="r" b="b"/>
              <a:pathLst>
                <a:path w="15" h="21" extrusionOk="0">
                  <a:moveTo>
                    <a:pt x="7" y="19"/>
                  </a:moveTo>
                  <a:cubicBezTo>
                    <a:pt x="10" y="16"/>
                    <a:pt x="12" y="13"/>
                    <a:pt x="14" y="10"/>
                  </a:cubicBezTo>
                  <a:cubicBezTo>
                    <a:pt x="13" y="8"/>
                    <a:pt x="11" y="6"/>
                    <a:pt x="9" y="4"/>
                  </a:cubicBezTo>
                  <a:cubicBezTo>
                    <a:pt x="7" y="2"/>
                    <a:pt x="6" y="2"/>
                    <a:pt x="5" y="0"/>
                  </a:cubicBezTo>
                  <a:cubicBezTo>
                    <a:pt x="4" y="1"/>
                    <a:pt x="3" y="3"/>
                    <a:pt x="2" y="4"/>
                  </a:cubicBezTo>
                  <a:cubicBezTo>
                    <a:pt x="0" y="7"/>
                    <a:pt x="0" y="9"/>
                    <a:pt x="0" y="12"/>
                  </a:cubicBezTo>
                  <a:cubicBezTo>
                    <a:pt x="0" y="13"/>
                    <a:pt x="0" y="14"/>
                    <a:pt x="0" y="15"/>
                  </a:cubicBezTo>
                  <a:lnTo>
                    <a:pt x="4" y="20"/>
                  </a:lnTo>
                  <a:cubicBezTo>
                    <a:pt x="5" y="20"/>
                    <a:pt x="6" y="20"/>
                    <a:pt x="6" y="19"/>
                  </a:cubicBezTo>
                  <a:lnTo>
                    <a:pt x="7" y="1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0" name="Google Shape;1540;p29">
              <a:extLst>
                <a:ext uri="{FF2B5EF4-FFF2-40B4-BE49-F238E27FC236}">
                  <a16:creationId xmlns:a16="http://schemas.microsoft.com/office/drawing/2014/main" id="{A21F73C1-6E07-4E50-7B57-6C1BCC110BF5}"/>
                </a:ext>
              </a:extLst>
            </p:cNvPr>
            <p:cNvSpPr/>
            <p:nvPr/>
          </p:nvSpPr>
          <p:spPr>
            <a:xfrm>
              <a:off x="3049565" y="-890495"/>
              <a:ext cx="57600" cy="34920"/>
            </a:xfrm>
            <a:custGeom>
              <a:avLst/>
              <a:gdLst/>
              <a:ahLst/>
              <a:cxnLst/>
              <a:rect l="l" t="t" r="r" b="b"/>
              <a:pathLst>
                <a:path w="160" h="97" extrusionOk="0">
                  <a:moveTo>
                    <a:pt x="158" y="88"/>
                  </a:moveTo>
                  <a:cubicBezTo>
                    <a:pt x="139" y="63"/>
                    <a:pt x="116" y="43"/>
                    <a:pt x="90" y="27"/>
                  </a:cubicBezTo>
                  <a:cubicBezTo>
                    <a:pt x="86" y="24"/>
                    <a:pt x="81" y="21"/>
                    <a:pt x="77" y="19"/>
                  </a:cubicBezTo>
                  <a:cubicBezTo>
                    <a:pt x="57" y="7"/>
                    <a:pt x="33" y="0"/>
                    <a:pt x="9" y="0"/>
                  </a:cubicBezTo>
                  <a:lnTo>
                    <a:pt x="0" y="12"/>
                  </a:lnTo>
                  <a:cubicBezTo>
                    <a:pt x="61" y="20"/>
                    <a:pt x="99" y="68"/>
                    <a:pt x="151" y="95"/>
                  </a:cubicBezTo>
                  <a:cubicBezTo>
                    <a:pt x="152" y="96"/>
                    <a:pt x="153" y="96"/>
                    <a:pt x="153" y="96"/>
                  </a:cubicBezTo>
                  <a:cubicBezTo>
                    <a:pt x="154" y="96"/>
                    <a:pt x="155" y="96"/>
                    <a:pt x="156" y="95"/>
                  </a:cubicBezTo>
                  <a:cubicBezTo>
                    <a:pt x="157" y="94"/>
                    <a:pt x="157" y="94"/>
                    <a:pt x="158" y="93"/>
                  </a:cubicBezTo>
                  <a:cubicBezTo>
                    <a:pt x="159" y="92"/>
                    <a:pt x="159" y="91"/>
                    <a:pt x="159" y="90"/>
                  </a:cubicBezTo>
                  <a:cubicBezTo>
                    <a:pt x="159" y="90"/>
                    <a:pt x="158" y="89"/>
                    <a:pt x="158" y="8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1" name="Google Shape;1541;p29">
              <a:extLst>
                <a:ext uri="{FF2B5EF4-FFF2-40B4-BE49-F238E27FC236}">
                  <a16:creationId xmlns:a16="http://schemas.microsoft.com/office/drawing/2014/main" id="{838966E9-EA8E-72DD-24C8-C9309DEE5368}"/>
                </a:ext>
              </a:extLst>
            </p:cNvPr>
            <p:cNvSpPr/>
            <p:nvPr/>
          </p:nvSpPr>
          <p:spPr>
            <a:xfrm>
              <a:off x="3046685" y="-890495"/>
              <a:ext cx="6840" cy="4680"/>
            </a:xfrm>
            <a:custGeom>
              <a:avLst/>
              <a:gdLst/>
              <a:ahLst/>
              <a:cxnLst/>
              <a:rect l="l" t="t" r="r" b="b"/>
              <a:pathLst>
                <a:path w="19" h="13" extrusionOk="0">
                  <a:moveTo>
                    <a:pt x="6" y="0"/>
                  </a:moveTo>
                  <a:cubicBezTo>
                    <a:pt x="5" y="0"/>
                    <a:pt x="4" y="0"/>
                    <a:pt x="3" y="1"/>
                  </a:cubicBezTo>
                  <a:cubicBezTo>
                    <a:pt x="2" y="2"/>
                    <a:pt x="2" y="2"/>
                    <a:pt x="1" y="3"/>
                  </a:cubicBezTo>
                  <a:cubicBezTo>
                    <a:pt x="0" y="4"/>
                    <a:pt x="0" y="5"/>
                    <a:pt x="0" y="6"/>
                  </a:cubicBezTo>
                  <a:cubicBezTo>
                    <a:pt x="0" y="7"/>
                    <a:pt x="0" y="7"/>
                    <a:pt x="1" y="8"/>
                  </a:cubicBezTo>
                  <a:cubicBezTo>
                    <a:pt x="2" y="9"/>
                    <a:pt x="2" y="10"/>
                    <a:pt x="3" y="11"/>
                  </a:cubicBezTo>
                  <a:cubicBezTo>
                    <a:pt x="4" y="12"/>
                    <a:pt x="5" y="11"/>
                    <a:pt x="6" y="11"/>
                  </a:cubicBezTo>
                  <a:lnTo>
                    <a:pt x="8" y="11"/>
                  </a:lnTo>
                  <a:lnTo>
                    <a:pt x="18" y="0"/>
                  </a:lnTo>
                  <a:cubicBezTo>
                    <a:pt x="13" y="0"/>
                    <a:pt x="9" y="0"/>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2" name="Google Shape;1542;p29">
              <a:extLst>
                <a:ext uri="{FF2B5EF4-FFF2-40B4-BE49-F238E27FC236}">
                  <a16:creationId xmlns:a16="http://schemas.microsoft.com/office/drawing/2014/main" id="{A7D01195-1557-35D4-181E-CF4421D9E5BC}"/>
                </a:ext>
              </a:extLst>
            </p:cNvPr>
            <p:cNvSpPr/>
            <p:nvPr/>
          </p:nvSpPr>
          <p:spPr>
            <a:xfrm>
              <a:off x="3115085" y="-872135"/>
              <a:ext cx="6120" cy="6480"/>
            </a:xfrm>
            <a:custGeom>
              <a:avLst/>
              <a:gdLst/>
              <a:ahLst/>
              <a:cxnLst/>
              <a:rect l="l" t="t" r="r" b="b"/>
              <a:pathLst>
                <a:path w="17" h="18" extrusionOk="0">
                  <a:moveTo>
                    <a:pt x="5" y="14"/>
                  </a:moveTo>
                  <a:cubicBezTo>
                    <a:pt x="10" y="17"/>
                    <a:pt x="16" y="10"/>
                    <a:pt x="14" y="5"/>
                  </a:cubicBezTo>
                  <a:cubicBezTo>
                    <a:pt x="14" y="4"/>
                    <a:pt x="12" y="2"/>
                    <a:pt x="11" y="0"/>
                  </a:cubicBezTo>
                  <a:lnTo>
                    <a:pt x="0" y="10"/>
                  </a:lnTo>
                  <a:lnTo>
                    <a:pt x="5"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3" name="Google Shape;1543;p29">
              <a:extLst>
                <a:ext uri="{FF2B5EF4-FFF2-40B4-BE49-F238E27FC236}">
                  <a16:creationId xmlns:a16="http://schemas.microsoft.com/office/drawing/2014/main" id="{7D151885-CAEC-A462-689A-69C43DAB2A2C}"/>
                </a:ext>
              </a:extLst>
            </p:cNvPr>
            <p:cNvSpPr/>
            <p:nvPr/>
          </p:nvSpPr>
          <p:spPr>
            <a:xfrm>
              <a:off x="3062165" y="-903455"/>
              <a:ext cx="52200" cy="30960"/>
            </a:xfrm>
            <a:custGeom>
              <a:avLst/>
              <a:gdLst/>
              <a:ahLst/>
              <a:cxnLst/>
              <a:rect l="l" t="t" r="r" b="b"/>
              <a:pathLst>
                <a:path w="145" h="86" extrusionOk="0">
                  <a:moveTo>
                    <a:pt x="10" y="20"/>
                  </a:moveTo>
                  <a:cubicBezTo>
                    <a:pt x="33" y="24"/>
                    <a:pt x="55" y="33"/>
                    <a:pt x="75" y="44"/>
                  </a:cubicBezTo>
                  <a:cubicBezTo>
                    <a:pt x="81" y="48"/>
                    <a:pt x="87" y="51"/>
                    <a:pt x="92" y="55"/>
                  </a:cubicBezTo>
                  <a:cubicBezTo>
                    <a:pt x="105" y="64"/>
                    <a:pt x="118" y="74"/>
                    <a:pt x="130" y="85"/>
                  </a:cubicBezTo>
                  <a:cubicBezTo>
                    <a:pt x="132" y="81"/>
                    <a:pt x="135" y="78"/>
                    <a:pt x="139" y="75"/>
                  </a:cubicBezTo>
                  <a:lnTo>
                    <a:pt x="144" y="69"/>
                  </a:lnTo>
                  <a:cubicBezTo>
                    <a:pt x="130" y="52"/>
                    <a:pt x="112" y="37"/>
                    <a:pt x="92" y="25"/>
                  </a:cubicBezTo>
                  <a:cubicBezTo>
                    <a:pt x="68" y="11"/>
                    <a:pt x="42" y="3"/>
                    <a:pt x="14" y="0"/>
                  </a:cubicBezTo>
                  <a:lnTo>
                    <a:pt x="0" y="11"/>
                  </a:lnTo>
                  <a:cubicBezTo>
                    <a:pt x="0" y="12"/>
                    <a:pt x="1" y="14"/>
                    <a:pt x="1" y="15"/>
                  </a:cubicBezTo>
                  <a:cubicBezTo>
                    <a:pt x="2" y="17"/>
                    <a:pt x="4" y="18"/>
                    <a:pt x="5" y="19"/>
                  </a:cubicBezTo>
                  <a:cubicBezTo>
                    <a:pt x="7" y="20"/>
                    <a:pt x="8" y="20"/>
                    <a:pt x="10"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4" name="Google Shape;1544;p29">
              <a:extLst>
                <a:ext uri="{FF2B5EF4-FFF2-40B4-BE49-F238E27FC236}">
                  <a16:creationId xmlns:a16="http://schemas.microsoft.com/office/drawing/2014/main" id="{B984A9D6-7E71-DAE3-CE54-116F105CD0F6}"/>
                </a:ext>
              </a:extLst>
            </p:cNvPr>
            <p:cNvSpPr/>
            <p:nvPr/>
          </p:nvSpPr>
          <p:spPr>
            <a:xfrm>
              <a:off x="3062525" y="-903815"/>
              <a:ext cx="5400" cy="4680"/>
            </a:xfrm>
            <a:custGeom>
              <a:avLst/>
              <a:gdLst/>
              <a:ahLst/>
              <a:cxnLst/>
              <a:rect l="l" t="t" r="r" b="b"/>
              <a:pathLst>
                <a:path w="15" h="13" extrusionOk="0">
                  <a:moveTo>
                    <a:pt x="10" y="0"/>
                  </a:moveTo>
                  <a:lnTo>
                    <a:pt x="9" y="0"/>
                  </a:lnTo>
                  <a:cubicBezTo>
                    <a:pt x="8" y="0"/>
                    <a:pt x="7" y="0"/>
                    <a:pt x="5" y="1"/>
                  </a:cubicBezTo>
                  <a:cubicBezTo>
                    <a:pt x="3" y="2"/>
                    <a:pt x="2" y="3"/>
                    <a:pt x="1" y="5"/>
                  </a:cubicBezTo>
                  <a:cubicBezTo>
                    <a:pt x="0" y="7"/>
                    <a:pt x="0" y="8"/>
                    <a:pt x="0" y="9"/>
                  </a:cubicBezTo>
                  <a:cubicBezTo>
                    <a:pt x="0" y="10"/>
                    <a:pt x="0" y="11"/>
                    <a:pt x="0" y="12"/>
                  </a:cubicBezTo>
                  <a:lnTo>
                    <a:pt x="14" y="1"/>
                  </a:lnTo>
                  <a:lnTo>
                    <a:pt x="10"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5" name="Google Shape;1545;p29">
              <a:extLst>
                <a:ext uri="{FF2B5EF4-FFF2-40B4-BE49-F238E27FC236}">
                  <a16:creationId xmlns:a16="http://schemas.microsoft.com/office/drawing/2014/main" id="{65A1F676-6530-A961-0700-C414584580DF}"/>
                </a:ext>
              </a:extLst>
            </p:cNvPr>
            <p:cNvSpPr/>
            <p:nvPr/>
          </p:nvSpPr>
          <p:spPr>
            <a:xfrm>
              <a:off x="3109325" y="-878615"/>
              <a:ext cx="10080" cy="10440"/>
            </a:xfrm>
            <a:custGeom>
              <a:avLst/>
              <a:gdLst/>
              <a:ahLst/>
              <a:cxnLst/>
              <a:rect l="l" t="t" r="r" b="b"/>
              <a:pathLst>
                <a:path w="28" h="29" extrusionOk="0">
                  <a:moveTo>
                    <a:pt x="9" y="6"/>
                  </a:moveTo>
                  <a:cubicBezTo>
                    <a:pt x="5" y="9"/>
                    <a:pt x="2" y="12"/>
                    <a:pt x="0" y="16"/>
                  </a:cubicBezTo>
                  <a:cubicBezTo>
                    <a:pt x="5" y="20"/>
                    <a:pt x="11" y="25"/>
                    <a:pt x="17" y="28"/>
                  </a:cubicBezTo>
                  <a:lnTo>
                    <a:pt x="27" y="18"/>
                  </a:lnTo>
                  <a:cubicBezTo>
                    <a:pt x="27" y="18"/>
                    <a:pt x="26" y="18"/>
                    <a:pt x="26" y="17"/>
                  </a:cubicBezTo>
                  <a:cubicBezTo>
                    <a:pt x="23" y="11"/>
                    <a:pt x="19" y="6"/>
                    <a:pt x="15" y="0"/>
                  </a:cubicBezTo>
                  <a:lnTo>
                    <a:pt x="9"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6" name="Google Shape;1546;p29">
              <a:extLst>
                <a:ext uri="{FF2B5EF4-FFF2-40B4-BE49-F238E27FC236}">
                  <a16:creationId xmlns:a16="http://schemas.microsoft.com/office/drawing/2014/main" id="{656D281E-0A57-21B8-B131-631E707F8F1E}"/>
                </a:ext>
              </a:extLst>
            </p:cNvPr>
            <p:cNvSpPr/>
            <p:nvPr/>
          </p:nvSpPr>
          <p:spPr>
            <a:xfrm>
              <a:off x="3078365" y="-916055"/>
              <a:ext cx="53280" cy="30960"/>
            </a:xfrm>
            <a:custGeom>
              <a:avLst/>
              <a:gdLst/>
              <a:ahLst/>
              <a:cxnLst/>
              <a:rect l="l" t="t" r="r" b="b"/>
              <a:pathLst>
                <a:path w="148" h="86" extrusionOk="0">
                  <a:moveTo>
                    <a:pt x="6" y="19"/>
                  </a:moveTo>
                  <a:cubicBezTo>
                    <a:pt x="34" y="23"/>
                    <a:pt x="61" y="32"/>
                    <a:pt x="86" y="46"/>
                  </a:cubicBezTo>
                  <a:cubicBezTo>
                    <a:pt x="86" y="46"/>
                    <a:pt x="87" y="46"/>
                    <a:pt x="87" y="47"/>
                  </a:cubicBezTo>
                  <a:cubicBezTo>
                    <a:pt x="105" y="59"/>
                    <a:pt x="122" y="72"/>
                    <a:pt x="140" y="85"/>
                  </a:cubicBezTo>
                  <a:cubicBezTo>
                    <a:pt x="140" y="85"/>
                    <a:pt x="141" y="85"/>
                    <a:pt x="142" y="85"/>
                  </a:cubicBezTo>
                  <a:cubicBezTo>
                    <a:pt x="143" y="85"/>
                    <a:pt x="144" y="85"/>
                    <a:pt x="144" y="85"/>
                  </a:cubicBezTo>
                  <a:cubicBezTo>
                    <a:pt x="145" y="84"/>
                    <a:pt x="146" y="84"/>
                    <a:pt x="146" y="83"/>
                  </a:cubicBezTo>
                  <a:cubicBezTo>
                    <a:pt x="146" y="82"/>
                    <a:pt x="147" y="81"/>
                    <a:pt x="147" y="80"/>
                  </a:cubicBezTo>
                  <a:cubicBezTo>
                    <a:pt x="147" y="79"/>
                    <a:pt x="146" y="79"/>
                    <a:pt x="146" y="78"/>
                  </a:cubicBezTo>
                  <a:cubicBezTo>
                    <a:pt x="114" y="31"/>
                    <a:pt x="72" y="0"/>
                    <a:pt x="14" y="4"/>
                  </a:cubicBezTo>
                  <a:lnTo>
                    <a:pt x="0" y="13"/>
                  </a:lnTo>
                  <a:cubicBezTo>
                    <a:pt x="0" y="14"/>
                    <a:pt x="0" y="15"/>
                    <a:pt x="0" y="15"/>
                  </a:cubicBezTo>
                  <a:cubicBezTo>
                    <a:pt x="1" y="17"/>
                    <a:pt x="2" y="19"/>
                    <a:pt x="3" y="19"/>
                  </a:cubicBezTo>
                  <a:cubicBezTo>
                    <a:pt x="4" y="20"/>
                    <a:pt x="5" y="19"/>
                    <a:pt x="6"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7" name="Google Shape;1547;p29">
              <a:extLst>
                <a:ext uri="{FF2B5EF4-FFF2-40B4-BE49-F238E27FC236}">
                  <a16:creationId xmlns:a16="http://schemas.microsoft.com/office/drawing/2014/main" id="{C062D4FB-C691-598F-1529-4145D17AC67B}"/>
                </a:ext>
              </a:extLst>
            </p:cNvPr>
            <p:cNvSpPr/>
            <p:nvPr/>
          </p:nvSpPr>
          <p:spPr>
            <a:xfrm>
              <a:off x="3077645" y="-914255"/>
              <a:ext cx="5760" cy="3600"/>
            </a:xfrm>
            <a:custGeom>
              <a:avLst/>
              <a:gdLst/>
              <a:ahLst/>
              <a:cxnLst/>
              <a:rect l="l" t="t" r="r" b="b"/>
              <a:pathLst>
                <a:path w="16" h="10" extrusionOk="0">
                  <a:moveTo>
                    <a:pt x="6" y="0"/>
                  </a:moveTo>
                  <a:cubicBezTo>
                    <a:pt x="5" y="0"/>
                    <a:pt x="4" y="1"/>
                    <a:pt x="3" y="1"/>
                  </a:cubicBezTo>
                  <a:cubicBezTo>
                    <a:pt x="2" y="2"/>
                    <a:pt x="2" y="2"/>
                    <a:pt x="1" y="3"/>
                  </a:cubicBezTo>
                  <a:cubicBezTo>
                    <a:pt x="0" y="4"/>
                    <a:pt x="0" y="5"/>
                    <a:pt x="0" y="7"/>
                  </a:cubicBezTo>
                  <a:cubicBezTo>
                    <a:pt x="0" y="7"/>
                    <a:pt x="0" y="8"/>
                    <a:pt x="1" y="9"/>
                  </a:cubicBezTo>
                  <a:lnTo>
                    <a:pt x="15" y="0"/>
                  </a:lnTo>
                  <a:cubicBezTo>
                    <a:pt x="13" y="0"/>
                    <a:pt x="10" y="0"/>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8" name="Google Shape;1548;p29">
              <a:extLst>
                <a:ext uri="{FF2B5EF4-FFF2-40B4-BE49-F238E27FC236}">
                  <a16:creationId xmlns:a16="http://schemas.microsoft.com/office/drawing/2014/main" id="{A7648748-7639-E084-E3AB-7AAC7B2E036F}"/>
                </a:ext>
              </a:extLst>
            </p:cNvPr>
            <p:cNvSpPr/>
            <p:nvPr/>
          </p:nvSpPr>
          <p:spPr>
            <a:xfrm>
              <a:off x="3092765" y="-930095"/>
              <a:ext cx="3960" cy="2160"/>
            </a:xfrm>
            <a:custGeom>
              <a:avLst/>
              <a:gdLst/>
              <a:ahLst/>
              <a:cxnLst/>
              <a:rect l="l" t="t" r="r" b="b"/>
              <a:pathLst>
                <a:path w="11" h="6" extrusionOk="0">
                  <a:moveTo>
                    <a:pt x="4" y="1"/>
                  </a:moveTo>
                  <a:lnTo>
                    <a:pt x="3" y="2"/>
                  </a:lnTo>
                  <a:cubicBezTo>
                    <a:pt x="2" y="2"/>
                    <a:pt x="1" y="3"/>
                    <a:pt x="1" y="4"/>
                  </a:cubicBezTo>
                  <a:cubicBezTo>
                    <a:pt x="1" y="4"/>
                    <a:pt x="1" y="5"/>
                    <a:pt x="0" y="5"/>
                  </a:cubicBezTo>
                  <a:lnTo>
                    <a:pt x="10" y="0"/>
                  </a:lnTo>
                  <a:lnTo>
                    <a:pt x="4"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9" name="Google Shape;1549;p29">
              <a:extLst>
                <a:ext uri="{FF2B5EF4-FFF2-40B4-BE49-F238E27FC236}">
                  <a16:creationId xmlns:a16="http://schemas.microsoft.com/office/drawing/2014/main" id="{BC5E7229-837D-72F9-6009-5F3CA42FCFF7}"/>
                </a:ext>
              </a:extLst>
            </p:cNvPr>
            <p:cNvSpPr/>
            <p:nvPr/>
          </p:nvSpPr>
          <p:spPr>
            <a:xfrm>
              <a:off x="3099245" y="-929735"/>
              <a:ext cx="52560" cy="30960"/>
            </a:xfrm>
            <a:custGeom>
              <a:avLst/>
              <a:gdLst/>
              <a:ahLst/>
              <a:cxnLst/>
              <a:rect l="l" t="t" r="r" b="b"/>
              <a:pathLst>
                <a:path w="146" h="86" extrusionOk="0">
                  <a:moveTo>
                    <a:pt x="82" y="59"/>
                  </a:moveTo>
                  <a:cubicBezTo>
                    <a:pt x="90" y="63"/>
                    <a:pt x="97" y="66"/>
                    <a:pt x="104" y="70"/>
                  </a:cubicBezTo>
                  <a:cubicBezTo>
                    <a:pt x="108" y="73"/>
                    <a:pt x="112" y="75"/>
                    <a:pt x="116" y="77"/>
                  </a:cubicBezTo>
                  <a:cubicBezTo>
                    <a:pt x="118" y="80"/>
                    <a:pt x="121" y="82"/>
                    <a:pt x="125" y="85"/>
                  </a:cubicBezTo>
                  <a:cubicBezTo>
                    <a:pt x="128" y="82"/>
                    <a:pt x="131" y="79"/>
                    <a:pt x="135" y="77"/>
                  </a:cubicBezTo>
                  <a:cubicBezTo>
                    <a:pt x="138" y="75"/>
                    <a:pt x="142" y="74"/>
                    <a:pt x="145" y="72"/>
                  </a:cubicBezTo>
                  <a:cubicBezTo>
                    <a:pt x="135" y="63"/>
                    <a:pt x="131" y="53"/>
                    <a:pt x="118" y="46"/>
                  </a:cubicBezTo>
                  <a:cubicBezTo>
                    <a:pt x="98" y="36"/>
                    <a:pt x="78" y="22"/>
                    <a:pt x="59" y="11"/>
                  </a:cubicBezTo>
                  <a:lnTo>
                    <a:pt x="58" y="11"/>
                  </a:lnTo>
                  <a:cubicBezTo>
                    <a:pt x="51" y="7"/>
                    <a:pt x="43" y="3"/>
                    <a:pt x="35" y="0"/>
                  </a:cubicBezTo>
                  <a:cubicBezTo>
                    <a:pt x="24" y="6"/>
                    <a:pt x="12" y="12"/>
                    <a:pt x="0" y="18"/>
                  </a:cubicBezTo>
                  <a:cubicBezTo>
                    <a:pt x="16" y="21"/>
                    <a:pt x="30" y="27"/>
                    <a:pt x="44" y="35"/>
                  </a:cubicBezTo>
                  <a:cubicBezTo>
                    <a:pt x="57" y="43"/>
                    <a:pt x="69" y="52"/>
                    <a:pt x="82" y="5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0" name="Google Shape;1550;p29">
              <a:extLst>
                <a:ext uri="{FF2B5EF4-FFF2-40B4-BE49-F238E27FC236}">
                  <a16:creationId xmlns:a16="http://schemas.microsoft.com/office/drawing/2014/main" id="{94E4E18B-09E0-8B88-3575-7D90AD9C07D7}"/>
                </a:ext>
              </a:extLst>
            </p:cNvPr>
            <p:cNvSpPr/>
            <p:nvPr/>
          </p:nvSpPr>
          <p:spPr>
            <a:xfrm>
              <a:off x="3092765" y="-931535"/>
              <a:ext cx="19440" cy="8280"/>
            </a:xfrm>
            <a:custGeom>
              <a:avLst/>
              <a:gdLst/>
              <a:ahLst/>
              <a:cxnLst/>
              <a:rect l="l" t="t" r="r" b="b"/>
              <a:pathLst>
                <a:path w="54" h="23" extrusionOk="0">
                  <a:moveTo>
                    <a:pt x="5" y="18"/>
                  </a:moveTo>
                  <a:lnTo>
                    <a:pt x="19" y="22"/>
                  </a:lnTo>
                  <a:cubicBezTo>
                    <a:pt x="30" y="16"/>
                    <a:pt x="42" y="10"/>
                    <a:pt x="53" y="5"/>
                  </a:cubicBezTo>
                  <a:cubicBezTo>
                    <a:pt x="46" y="2"/>
                    <a:pt x="38" y="0"/>
                    <a:pt x="29" y="0"/>
                  </a:cubicBezTo>
                  <a:cubicBezTo>
                    <a:pt x="23" y="0"/>
                    <a:pt x="16" y="1"/>
                    <a:pt x="10" y="3"/>
                  </a:cubicBezTo>
                  <a:lnTo>
                    <a:pt x="0" y="8"/>
                  </a:lnTo>
                  <a:cubicBezTo>
                    <a:pt x="0" y="9"/>
                    <a:pt x="0" y="10"/>
                    <a:pt x="0" y="11"/>
                  </a:cubicBezTo>
                  <a:cubicBezTo>
                    <a:pt x="0" y="12"/>
                    <a:pt x="0" y="13"/>
                    <a:pt x="1" y="15"/>
                  </a:cubicBezTo>
                  <a:cubicBezTo>
                    <a:pt x="2" y="17"/>
                    <a:pt x="3" y="16"/>
                    <a:pt x="4" y="17"/>
                  </a:cubicBezTo>
                  <a:cubicBezTo>
                    <a:pt x="5" y="18"/>
                    <a:pt x="5" y="18"/>
                    <a:pt x="5"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1" name="Google Shape;1551;p29">
              <a:extLst>
                <a:ext uri="{FF2B5EF4-FFF2-40B4-BE49-F238E27FC236}">
                  <a16:creationId xmlns:a16="http://schemas.microsoft.com/office/drawing/2014/main" id="{0B3013A7-0E00-6B5F-42BD-F240CBA29F90}"/>
                </a:ext>
              </a:extLst>
            </p:cNvPr>
            <p:cNvSpPr/>
            <p:nvPr/>
          </p:nvSpPr>
          <p:spPr>
            <a:xfrm>
              <a:off x="3143885" y="-903455"/>
              <a:ext cx="9360" cy="6120"/>
            </a:xfrm>
            <a:custGeom>
              <a:avLst/>
              <a:gdLst/>
              <a:ahLst/>
              <a:cxnLst/>
              <a:rect l="l" t="t" r="r" b="b"/>
              <a:pathLst>
                <a:path w="26" h="17" extrusionOk="0">
                  <a:moveTo>
                    <a:pt x="17" y="15"/>
                  </a:moveTo>
                  <a:cubicBezTo>
                    <a:pt x="18" y="15"/>
                    <a:pt x="20" y="15"/>
                    <a:pt x="21" y="14"/>
                  </a:cubicBezTo>
                  <a:cubicBezTo>
                    <a:pt x="22" y="14"/>
                    <a:pt x="23" y="13"/>
                    <a:pt x="24" y="11"/>
                  </a:cubicBezTo>
                  <a:cubicBezTo>
                    <a:pt x="25" y="9"/>
                    <a:pt x="25" y="8"/>
                    <a:pt x="25" y="7"/>
                  </a:cubicBezTo>
                  <a:cubicBezTo>
                    <a:pt x="25" y="5"/>
                    <a:pt x="25" y="4"/>
                    <a:pt x="24" y="3"/>
                  </a:cubicBezTo>
                  <a:cubicBezTo>
                    <a:pt x="23" y="2"/>
                    <a:pt x="23" y="1"/>
                    <a:pt x="22" y="1"/>
                  </a:cubicBezTo>
                  <a:lnTo>
                    <a:pt x="21" y="0"/>
                  </a:lnTo>
                  <a:cubicBezTo>
                    <a:pt x="18" y="1"/>
                    <a:pt x="14" y="3"/>
                    <a:pt x="11" y="5"/>
                  </a:cubicBezTo>
                  <a:cubicBezTo>
                    <a:pt x="7" y="7"/>
                    <a:pt x="4" y="9"/>
                    <a:pt x="0" y="12"/>
                  </a:cubicBezTo>
                  <a:cubicBezTo>
                    <a:pt x="1" y="12"/>
                    <a:pt x="2" y="13"/>
                    <a:pt x="2" y="13"/>
                  </a:cubicBezTo>
                  <a:cubicBezTo>
                    <a:pt x="6" y="15"/>
                    <a:pt x="9" y="16"/>
                    <a:pt x="13" y="16"/>
                  </a:cubicBezTo>
                  <a:cubicBezTo>
                    <a:pt x="14" y="16"/>
                    <a:pt x="16" y="16"/>
                    <a:pt x="17"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2" name="Google Shape;1552;p29">
              <a:extLst>
                <a:ext uri="{FF2B5EF4-FFF2-40B4-BE49-F238E27FC236}">
                  <a16:creationId xmlns:a16="http://schemas.microsoft.com/office/drawing/2014/main" id="{F68D6BD7-5F7A-C123-657A-374502BE97CB}"/>
                </a:ext>
              </a:extLst>
            </p:cNvPr>
            <p:cNvSpPr/>
            <p:nvPr/>
          </p:nvSpPr>
          <p:spPr>
            <a:xfrm>
              <a:off x="3166925" y="-900575"/>
              <a:ext cx="1080" cy="720"/>
            </a:xfrm>
            <a:custGeom>
              <a:avLst/>
              <a:gdLst/>
              <a:ahLst/>
              <a:cxnLst/>
              <a:rect l="l" t="t" r="r" b="b"/>
              <a:pathLst>
                <a:path w="3" h="2" extrusionOk="0">
                  <a:moveTo>
                    <a:pt x="2" y="0"/>
                  </a:moveTo>
                  <a:lnTo>
                    <a:pt x="0" y="1"/>
                  </a:lnTo>
                  <a:lnTo>
                    <a:pt x="1" y="1"/>
                  </a:lnTo>
                  <a:cubicBezTo>
                    <a:pt x="1" y="1"/>
                    <a:pt x="1" y="0"/>
                    <a:pt x="2"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3" name="Google Shape;1553;p29">
              <a:extLst>
                <a:ext uri="{FF2B5EF4-FFF2-40B4-BE49-F238E27FC236}">
                  <a16:creationId xmlns:a16="http://schemas.microsoft.com/office/drawing/2014/main" id="{DF329F63-CB42-0E74-7E42-2A62BB2E32D3}"/>
                </a:ext>
              </a:extLst>
            </p:cNvPr>
            <p:cNvSpPr/>
            <p:nvPr/>
          </p:nvSpPr>
          <p:spPr>
            <a:xfrm>
              <a:off x="3121925" y="-939455"/>
              <a:ext cx="42840" cy="33840"/>
            </a:xfrm>
            <a:custGeom>
              <a:avLst/>
              <a:gdLst/>
              <a:ahLst/>
              <a:cxnLst/>
              <a:rect l="l" t="t" r="r" b="b"/>
              <a:pathLst>
                <a:path w="119" h="94" extrusionOk="0">
                  <a:moveTo>
                    <a:pt x="97" y="93"/>
                  </a:moveTo>
                  <a:cubicBezTo>
                    <a:pt x="101" y="91"/>
                    <a:pt x="104" y="90"/>
                    <a:pt x="108" y="88"/>
                  </a:cubicBezTo>
                  <a:lnTo>
                    <a:pt x="118" y="82"/>
                  </a:lnTo>
                  <a:cubicBezTo>
                    <a:pt x="98" y="49"/>
                    <a:pt x="68" y="10"/>
                    <a:pt x="32" y="0"/>
                  </a:cubicBezTo>
                  <a:lnTo>
                    <a:pt x="26" y="2"/>
                  </a:lnTo>
                  <a:lnTo>
                    <a:pt x="0" y="14"/>
                  </a:lnTo>
                  <a:cubicBezTo>
                    <a:pt x="9" y="16"/>
                    <a:pt x="18" y="20"/>
                    <a:pt x="26" y="25"/>
                  </a:cubicBezTo>
                  <a:cubicBezTo>
                    <a:pt x="38" y="32"/>
                    <a:pt x="49" y="41"/>
                    <a:pt x="57" y="51"/>
                  </a:cubicBezTo>
                  <a:cubicBezTo>
                    <a:pt x="70" y="65"/>
                    <a:pt x="83" y="79"/>
                    <a:pt x="97" y="9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4" name="Google Shape;1554;p29">
              <a:extLst>
                <a:ext uri="{FF2B5EF4-FFF2-40B4-BE49-F238E27FC236}">
                  <a16:creationId xmlns:a16="http://schemas.microsoft.com/office/drawing/2014/main" id="{9518AF08-B22E-70D1-31AD-9FB2257400CA}"/>
                </a:ext>
              </a:extLst>
            </p:cNvPr>
            <p:cNvSpPr/>
            <p:nvPr/>
          </p:nvSpPr>
          <p:spPr>
            <a:xfrm>
              <a:off x="3117965" y="-940175"/>
              <a:ext cx="15840" cy="6480"/>
            </a:xfrm>
            <a:custGeom>
              <a:avLst/>
              <a:gdLst/>
              <a:ahLst/>
              <a:cxnLst/>
              <a:rect l="l" t="t" r="r" b="b"/>
              <a:pathLst>
                <a:path w="44" h="18" extrusionOk="0">
                  <a:moveTo>
                    <a:pt x="43" y="3"/>
                  </a:moveTo>
                  <a:cubicBezTo>
                    <a:pt x="37" y="1"/>
                    <a:pt x="31" y="0"/>
                    <a:pt x="25" y="0"/>
                  </a:cubicBezTo>
                  <a:cubicBezTo>
                    <a:pt x="19" y="0"/>
                    <a:pt x="12" y="1"/>
                    <a:pt x="7" y="3"/>
                  </a:cubicBezTo>
                  <a:cubicBezTo>
                    <a:pt x="0" y="5"/>
                    <a:pt x="2" y="14"/>
                    <a:pt x="8" y="15"/>
                  </a:cubicBezTo>
                  <a:lnTo>
                    <a:pt x="12" y="17"/>
                  </a:lnTo>
                  <a:lnTo>
                    <a:pt x="37" y="5"/>
                  </a:lnTo>
                  <a:lnTo>
                    <a:pt x="43"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5" name="Google Shape;1555;p29">
              <a:extLst>
                <a:ext uri="{FF2B5EF4-FFF2-40B4-BE49-F238E27FC236}">
                  <a16:creationId xmlns:a16="http://schemas.microsoft.com/office/drawing/2014/main" id="{1992E534-4402-2FBB-E726-2E37DC41EAC2}"/>
                </a:ext>
              </a:extLst>
            </p:cNvPr>
            <p:cNvSpPr/>
            <p:nvPr/>
          </p:nvSpPr>
          <p:spPr>
            <a:xfrm>
              <a:off x="3156845" y="-909935"/>
              <a:ext cx="11880" cy="10440"/>
            </a:xfrm>
            <a:custGeom>
              <a:avLst/>
              <a:gdLst/>
              <a:ahLst/>
              <a:cxnLst/>
              <a:rect l="l" t="t" r="r" b="b"/>
              <a:pathLst>
                <a:path w="33" h="29" extrusionOk="0">
                  <a:moveTo>
                    <a:pt x="31" y="17"/>
                  </a:moveTo>
                  <a:cubicBezTo>
                    <a:pt x="28" y="12"/>
                    <a:pt x="25" y="6"/>
                    <a:pt x="21" y="0"/>
                  </a:cubicBezTo>
                  <a:lnTo>
                    <a:pt x="11" y="5"/>
                  </a:lnTo>
                  <a:cubicBezTo>
                    <a:pt x="7" y="7"/>
                    <a:pt x="4" y="9"/>
                    <a:pt x="0" y="10"/>
                  </a:cubicBezTo>
                  <a:cubicBezTo>
                    <a:pt x="7" y="17"/>
                    <a:pt x="14" y="22"/>
                    <a:pt x="21" y="27"/>
                  </a:cubicBezTo>
                  <a:cubicBezTo>
                    <a:pt x="22" y="27"/>
                    <a:pt x="22" y="28"/>
                    <a:pt x="24" y="28"/>
                  </a:cubicBezTo>
                  <a:cubicBezTo>
                    <a:pt x="25" y="28"/>
                    <a:pt x="27" y="27"/>
                    <a:pt x="28" y="27"/>
                  </a:cubicBezTo>
                  <a:lnTo>
                    <a:pt x="30" y="25"/>
                  </a:lnTo>
                  <a:lnTo>
                    <a:pt x="31" y="24"/>
                  </a:lnTo>
                  <a:cubicBezTo>
                    <a:pt x="32" y="23"/>
                    <a:pt x="32" y="22"/>
                    <a:pt x="32" y="20"/>
                  </a:cubicBezTo>
                  <a:cubicBezTo>
                    <a:pt x="32" y="19"/>
                    <a:pt x="32" y="18"/>
                    <a:pt x="31"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6" name="Google Shape;1556;p29">
              <a:extLst>
                <a:ext uri="{FF2B5EF4-FFF2-40B4-BE49-F238E27FC236}">
                  <a16:creationId xmlns:a16="http://schemas.microsoft.com/office/drawing/2014/main" id="{DBB65552-EE5F-38BE-B55D-5F2637A7B766}"/>
                </a:ext>
              </a:extLst>
            </p:cNvPr>
            <p:cNvSpPr/>
            <p:nvPr/>
          </p:nvSpPr>
          <p:spPr>
            <a:xfrm>
              <a:off x="3186005" y="-913535"/>
              <a:ext cx="11520" cy="8640"/>
            </a:xfrm>
            <a:custGeom>
              <a:avLst/>
              <a:gdLst/>
              <a:ahLst/>
              <a:cxnLst/>
              <a:rect l="l" t="t" r="r" b="b"/>
              <a:pathLst>
                <a:path w="32" h="24" extrusionOk="0">
                  <a:moveTo>
                    <a:pt x="18" y="20"/>
                  </a:moveTo>
                  <a:cubicBezTo>
                    <a:pt x="25" y="23"/>
                    <a:pt x="31" y="14"/>
                    <a:pt x="28" y="7"/>
                  </a:cubicBezTo>
                  <a:lnTo>
                    <a:pt x="24" y="0"/>
                  </a:lnTo>
                  <a:lnTo>
                    <a:pt x="0" y="9"/>
                  </a:lnTo>
                  <a:cubicBezTo>
                    <a:pt x="3" y="12"/>
                    <a:pt x="6" y="14"/>
                    <a:pt x="9" y="16"/>
                  </a:cubicBezTo>
                  <a:cubicBezTo>
                    <a:pt x="12" y="17"/>
                    <a:pt x="15" y="19"/>
                    <a:pt x="18"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7" name="Google Shape;1557;p29">
              <a:extLst>
                <a:ext uri="{FF2B5EF4-FFF2-40B4-BE49-F238E27FC236}">
                  <a16:creationId xmlns:a16="http://schemas.microsoft.com/office/drawing/2014/main" id="{DE94D482-F497-97CA-0215-0029127CCFA6}"/>
                </a:ext>
              </a:extLst>
            </p:cNvPr>
            <p:cNvSpPr/>
            <p:nvPr/>
          </p:nvSpPr>
          <p:spPr>
            <a:xfrm>
              <a:off x="3140645" y="-948095"/>
              <a:ext cx="49320" cy="31680"/>
            </a:xfrm>
            <a:custGeom>
              <a:avLst/>
              <a:gdLst/>
              <a:ahLst/>
              <a:cxnLst/>
              <a:rect l="l" t="t" r="r" b="b"/>
              <a:pathLst>
                <a:path w="137" h="88" extrusionOk="0">
                  <a:moveTo>
                    <a:pt x="72" y="61"/>
                  </a:moveTo>
                  <a:cubicBezTo>
                    <a:pt x="84" y="69"/>
                    <a:pt x="95" y="77"/>
                    <a:pt x="105" y="87"/>
                  </a:cubicBezTo>
                  <a:lnTo>
                    <a:pt x="136" y="73"/>
                  </a:lnTo>
                  <a:cubicBezTo>
                    <a:pt x="133" y="68"/>
                    <a:pt x="130" y="64"/>
                    <a:pt x="126" y="59"/>
                  </a:cubicBezTo>
                  <a:cubicBezTo>
                    <a:pt x="114" y="47"/>
                    <a:pt x="96" y="42"/>
                    <a:pt x="84" y="30"/>
                  </a:cubicBezTo>
                  <a:cubicBezTo>
                    <a:pt x="77" y="22"/>
                    <a:pt x="69" y="15"/>
                    <a:pt x="60" y="10"/>
                  </a:cubicBezTo>
                  <a:cubicBezTo>
                    <a:pt x="52" y="6"/>
                    <a:pt x="44" y="2"/>
                    <a:pt x="36" y="0"/>
                  </a:cubicBezTo>
                  <a:cubicBezTo>
                    <a:pt x="24" y="5"/>
                    <a:pt x="12" y="10"/>
                    <a:pt x="0" y="15"/>
                  </a:cubicBezTo>
                  <a:cubicBezTo>
                    <a:pt x="11" y="19"/>
                    <a:pt x="23" y="23"/>
                    <a:pt x="33" y="30"/>
                  </a:cubicBezTo>
                  <a:cubicBezTo>
                    <a:pt x="37" y="32"/>
                    <a:pt x="41" y="35"/>
                    <a:pt x="45" y="37"/>
                  </a:cubicBezTo>
                  <a:cubicBezTo>
                    <a:pt x="54" y="46"/>
                    <a:pt x="63" y="54"/>
                    <a:pt x="72" y="6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8" name="Google Shape;1558;p29">
              <a:extLst>
                <a:ext uri="{FF2B5EF4-FFF2-40B4-BE49-F238E27FC236}">
                  <a16:creationId xmlns:a16="http://schemas.microsoft.com/office/drawing/2014/main" id="{D4FBDD44-2669-4E0F-B371-5D02A93EDBB2}"/>
                </a:ext>
              </a:extLst>
            </p:cNvPr>
            <p:cNvSpPr/>
            <p:nvPr/>
          </p:nvSpPr>
          <p:spPr>
            <a:xfrm>
              <a:off x="3138485" y="-949175"/>
              <a:ext cx="15840" cy="6840"/>
            </a:xfrm>
            <a:custGeom>
              <a:avLst/>
              <a:gdLst/>
              <a:ahLst/>
              <a:cxnLst/>
              <a:rect l="l" t="t" r="r" b="b"/>
              <a:pathLst>
                <a:path w="44" h="19" extrusionOk="0">
                  <a:moveTo>
                    <a:pt x="6" y="1"/>
                  </a:moveTo>
                  <a:cubicBezTo>
                    <a:pt x="6" y="1"/>
                    <a:pt x="5" y="1"/>
                    <a:pt x="4" y="1"/>
                  </a:cubicBezTo>
                  <a:cubicBezTo>
                    <a:pt x="3" y="2"/>
                    <a:pt x="2" y="3"/>
                    <a:pt x="1" y="5"/>
                  </a:cubicBezTo>
                  <a:cubicBezTo>
                    <a:pt x="0" y="7"/>
                    <a:pt x="0" y="7"/>
                    <a:pt x="0" y="9"/>
                  </a:cubicBezTo>
                  <a:cubicBezTo>
                    <a:pt x="0" y="10"/>
                    <a:pt x="0" y="12"/>
                    <a:pt x="1" y="14"/>
                  </a:cubicBezTo>
                  <a:cubicBezTo>
                    <a:pt x="2" y="16"/>
                    <a:pt x="3" y="16"/>
                    <a:pt x="4" y="17"/>
                  </a:cubicBezTo>
                  <a:cubicBezTo>
                    <a:pt x="5" y="18"/>
                    <a:pt x="6" y="18"/>
                    <a:pt x="6" y="18"/>
                  </a:cubicBezTo>
                  <a:cubicBezTo>
                    <a:pt x="18" y="13"/>
                    <a:pt x="30" y="8"/>
                    <a:pt x="43" y="3"/>
                  </a:cubicBezTo>
                  <a:cubicBezTo>
                    <a:pt x="35" y="1"/>
                    <a:pt x="27" y="0"/>
                    <a:pt x="19" y="0"/>
                  </a:cubicBezTo>
                  <a:cubicBezTo>
                    <a:pt x="15" y="0"/>
                    <a:pt x="10" y="0"/>
                    <a:pt x="6"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9" name="Google Shape;1559;p29">
              <a:extLst>
                <a:ext uri="{FF2B5EF4-FFF2-40B4-BE49-F238E27FC236}">
                  <a16:creationId xmlns:a16="http://schemas.microsoft.com/office/drawing/2014/main" id="{67A884B7-3EE1-E559-E839-2CA0CD9851B4}"/>
                </a:ext>
              </a:extLst>
            </p:cNvPr>
            <p:cNvSpPr/>
            <p:nvPr/>
          </p:nvSpPr>
          <p:spPr>
            <a:xfrm>
              <a:off x="3178445" y="-921815"/>
              <a:ext cx="16560" cy="11880"/>
            </a:xfrm>
            <a:custGeom>
              <a:avLst/>
              <a:gdLst/>
              <a:ahLst/>
              <a:cxnLst/>
              <a:rect l="l" t="t" r="r" b="b"/>
              <a:pathLst>
                <a:path w="46" h="33" extrusionOk="0">
                  <a:moveTo>
                    <a:pt x="0" y="14"/>
                  </a:moveTo>
                  <a:cubicBezTo>
                    <a:pt x="7" y="21"/>
                    <a:pt x="14" y="27"/>
                    <a:pt x="21" y="32"/>
                  </a:cubicBezTo>
                  <a:lnTo>
                    <a:pt x="45" y="22"/>
                  </a:lnTo>
                  <a:cubicBezTo>
                    <a:pt x="44" y="20"/>
                    <a:pt x="42" y="17"/>
                    <a:pt x="40" y="14"/>
                  </a:cubicBezTo>
                  <a:cubicBezTo>
                    <a:pt x="38" y="9"/>
                    <a:pt x="35" y="4"/>
                    <a:pt x="32" y="0"/>
                  </a:cubicBezTo>
                  <a:lnTo>
                    <a:pt x="0" y="14"/>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0" name="Google Shape;1560;p29">
              <a:extLst>
                <a:ext uri="{FF2B5EF4-FFF2-40B4-BE49-F238E27FC236}">
                  <a16:creationId xmlns:a16="http://schemas.microsoft.com/office/drawing/2014/main" id="{699DF7FD-95EA-391A-CBE2-7EEF91B04317}"/>
                </a:ext>
              </a:extLst>
            </p:cNvPr>
            <p:cNvSpPr/>
            <p:nvPr/>
          </p:nvSpPr>
          <p:spPr>
            <a:xfrm>
              <a:off x="3164045" y="-955295"/>
              <a:ext cx="45000" cy="29160"/>
            </a:xfrm>
            <a:custGeom>
              <a:avLst/>
              <a:gdLst/>
              <a:ahLst/>
              <a:cxnLst/>
              <a:rect l="l" t="t" r="r" b="b"/>
              <a:pathLst>
                <a:path w="125" h="81" extrusionOk="0">
                  <a:moveTo>
                    <a:pt x="61" y="51"/>
                  </a:moveTo>
                  <a:cubicBezTo>
                    <a:pt x="74" y="60"/>
                    <a:pt x="86" y="70"/>
                    <a:pt x="99" y="80"/>
                  </a:cubicBezTo>
                  <a:lnTo>
                    <a:pt x="116" y="72"/>
                  </a:lnTo>
                  <a:lnTo>
                    <a:pt x="124" y="69"/>
                  </a:lnTo>
                  <a:cubicBezTo>
                    <a:pt x="111" y="54"/>
                    <a:pt x="97" y="42"/>
                    <a:pt x="80" y="32"/>
                  </a:cubicBezTo>
                  <a:cubicBezTo>
                    <a:pt x="66" y="21"/>
                    <a:pt x="51" y="12"/>
                    <a:pt x="36" y="3"/>
                  </a:cubicBezTo>
                  <a:cubicBezTo>
                    <a:pt x="34" y="2"/>
                    <a:pt x="32" y="1"/>
                    <a:pt x="30" y="0"/>
                  </a:cubicBezTo>
                  <a:cubicBezTo>
                    <a:pt x="20" y="3"/>
                    <a:pt x="11" y="7"/>
                    <a:pt x="0" y="10"/>
                  </a:cubicBezTo>
                  <a:cubicBezTo>
                    <a:pt x="6" y="13"/>
                    <a:pt x="12" y="16"/>
                    <a:pt x="17" y="19"/>
                  </a:cubicBezTo>
                  <a:cubicBezTo>
                    <a:pt x="33" y="28"/>
                    <a:pt x="47" y="39"/>
                    <a:pt x="61" y="5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1" name="Google Shape;1561;p29">
              <a:extLst>
                <a:ext uri="{FF2B5EF4-FFF2-40B4-BE49-F238E27FC236}">
                  <a16:creationId xmlns:a16="http://schemas.microsoft.com/office/drawing/2014/main" id="{A351D560-D16D-E6F2-6293-278CBA983138}"/>
                </a:ext>
              </a:extLst>
            </p:cNvPr>
            <p:cNvSpPr/>
            <p:nvPr/>
          </p:nvSpPr>
          <p:spPr>
            <a:xfrm>
              <a:off x="3208685" y="-922895"/>
              <a:ext cx="4680" cy="3600"/>
            </a:xfrm>
            <a:custGeom>
              <a:avLst/>
              <a:gdLst/>
              <a:ahLst/>
              <a:cxnLst/>
              <a:rect l="l" t="t" r="r" b="b"/>
              <a:pathLst>
                <a:path w="13" h="10" extrusionOk="0">
                  <a:moveTo>
                    <a:pt x="2" y="8"/>
                  </a:moveTo>
                  <a:cubicBezTo>
                    <a:pt x="3" y="8"/>
                    <a:pt x="4" y="9"/>
                    <a:pt x="5" y="9"/>
                  </a:cubicBezTo>
                  <a:cubicBezTo>
                    <a:pt x="6" y="9"/>
                    <a:pt x="8" y="9"/>
                    <a:pt x="9" y="8"/>
                  </a:cubicBezTo>
                  <a:cubicBezTo>
                    <a:pt x="10" y="7"/>
                    <a:pt x="10" y="6"/>
                    <a:pt x="11" y="5"/>
                  </a:cubicBezTo>
                  <a:cubicBezTo>
                    <a:pt x="12" y="4"/>
                    <a:pt x="12" y="3"/>
                    <a:pt x="12" y="2"/>
                  </a:cubicBezTo>
                  <a:cubicBezTo>
                    <a:pt x="12" y="1"/>
                    <a:pt x="12" y="0"/>
                    <a:pt x="12" y="0"/>
                  </a:cubicBezTo>
                  <a:lnTo>
                    <a:pt x="0" y="6"/>
                  </a:lnTo>
                  <a:lnTo>
                    <a:pt x="2" y="8"/>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2" name="Google Shape;1562;p29">
              <a:extLst>
                <a:ext uri="{FF2B5EF4-FFF2-40B4-BE49-F238E27FC236}">
                  <a16:creationId xmlns:a16="http://schemas.microsoft.com/office/drawing/2014/main" id="{BF97B732-6963-CD31-645A-FF05C20F68FF}"/>
                </a:ext>
              </a:extLst>
            </p:cNvPr>
            <p:cNvSpPr/>
            <p:nvPr/>
          </p:nvSpPr>
          <p:spPr>
            <a:xfrm>
              <a:off x="3162245" y="-957455"/>
              <a:ext cx="13320" cy="6120"/>
            </a:xfrm>
            <a:custGeom>
              <a:avLst/>
              <a:gdLst/>
              <a:ahLst/>
              <a:cxnLst/>
              <a:rect l="l" t="t" r="r" b="b"/>
              <a:pathLst>
                <a:path w="37" h="17" extrusionOk="0">
                  <a:moveTo>
                    <a:pt x="7" y="0"/>
                  </a:moveTo>
                  <a:cubicBezTo>
                    <a:pt x="6" y="0"/>
                    <a:pt x="5" y="1"/>
                    <a:pt x="4" y="1"/>
                  </a:cubicBezTo>
                  <a:cubicBezTo>
                    <a:pt x="3" y="2"/>
                    <a:pt x="2" y="2"/>
                    <a:pt x="1" y="4"/>
                  </a:cubicBezTo>
                  <a:cubicBezTo>
                    <a:pt x="0" y="6"/>
                    <a:pt x="0" y="7"/>
                    <a:pt x="0" y="9"/>
                  </a:cubicBezTo>
                  <a:cubicBezTo>
                    <a:pt x="0" y="10"/>
                    <a:pt x="0" y="11"/>
                    <a:pt x="1" y="13"/>
                  </a:cubicBezTo>
                  <a:cubicBezTo>
                    <a:pt x="2" y="15"/>
                    <a:pt x="3" y="15"/>
                    <a:pt x="4" y="16"/>
                  </a:cubicBezTo>
                  <a:lnTo>
                    <a:pt x="5" y="16"/>
                  </a:lnTo>
                  <a:cubicBezTo>
                    <a:pt x="15" y="13"/>
                    <a:pt x="25" y="9"/>
                    <a:pt x="36" y="6"/>
                  </a:cubicBezTo>
                  <a:cubicBezTo>
                    <a:pt x="28" y="2"/>
                    <a:pt x="21" y="0"/>
                    <a:pt x="13" y="0"/>
                  </a:cubicBezTo>
                  <a:cubicBezTo>
                    <a:pt x="11" y="0"/>
                    <a:pt x="9" y="0"/>
                    <a:pt x="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3" name="Google Shape;1563;p29">
              <a:extLst>
                <a:ext uri="{FF2B5EF4-FFF2-40B4-BE49-F238E27FC236}">
                  <a16:creationId xmlns:a16="http://schemas.microsoft.com/office/drawing/2014/main" id="{026C013E-77C5-74BE-B7B9-CCBB20E3561B}"/>
                </a:ext>
              </a:extLst>
            </p:cNvPr>
            <p:cNvSpPr/>
            <p:nvPr/>
          </p:nvSpPr>
          <p:spPr>
            <a:xfrm>
              <a:off x="3199325" y="-930455"/>
              <a:ext cx="14040" cy="10440"/>
            </a:xfrm>
            <a:custGeom>
              <a:avLst/>
              <a:gdLst/>
              <a:ahLst/>
              <a:cxnLst/>
              <a:rect l="l" t="t" r="r" b="b"/>
              <a:pathLst>
                <a:path w="39" h="29" extrusionOk="0">
                  <a:moveTo>
                    <a:pt x="25" y="0"/>
                  </a:moveTo>
                  <a:lnTo>
                    <a:pt x="18" y="3"/>
                  </a:lnTo>
                  <a:lnTo>
                    <a:pt x="0" y="12"/>
                  </a:lnTo>
                  <a:cubicBezTo>
                    <a:pt x="5" y="16"/>
                    <a:pt x="10" y="20"/>
                    <a:pt x="16" y="23"/>
                  </a:cubicBezTo>
                  <a:cubicBezTo>
                    <a:pt x="20" y="25"/>
                    <a:pt x="23" y="26"/>
                    <a:pt x="26" y="28"/>
                  </a:cubicBezTo>
                  <a:lnTo>
                    <a:pt x="38" y="21"/>
                  </a:lnTo>
                  <a:lnTo>
                    <a:pt x="38" y="20"/>
                  </a:lnTo>
                  <a:lnTo>
                    <a:pt x="38" y="19"/>
                  </a:lnTo>
                  <a:cubicBezTo>
                    <a:pt x="37" y="17"/>
                    <a:pt x="36" y="15"/>
                    <a:pt x="35" y="13"/>
                  </a:cubicBezTo>
                  <a:cubicBezTo>
                    <a:pt x="32" y="9"/>
                    <a:pt x="29" y="4"/>
                    <a:pt x="2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4" name="Google Shape;1564;p29">
              <a:extLst>
                <a:ext uri="{FF2B5EF4-FFF2-40B4-BE49-F238E27FC236}">
                  <a16:creationId xmlns:a16="http://schemas.microsoft.com/office/drawing/2014/main" id="{E231F205-5C9D-142A-AEB6-6111F98831D8}"/>
                </a:ext>
              </a:extLst>
            </p:cNvPr>
            <p:cNvSpPr/>
            <p:nvPr/>
          </p:nvSpPr>
          <p:spPr>
            <a:xfrm>
              <a:off x="3184565" y="-962495"/>
              <a:ext cx="42120" cy="27360"/>
            </a:xfrm>
            <a:custGeom>
              <a:avLst/>
              <a:gdLst/>
              <a:ahLst/>
              <a:cxnLst/>
              <a:rect l="l" t="t" r="r" b="b"/>
              <a:pathLst>
                <a:path w="117" h="76" extrusionOk="0">
                  <a:moveTo>
                    <a:pt x="63" y="47"/>
                  </a:moveTo>
                  <a:cubicBezTo>
                    <a:pt x="75" y="55"/>
                    <a:pt x="87" y="64"/>
                    <a:pt x="98" y="75"/>
                  </a:cubicBezTo>
                  <a:lnTo>
                    <a:pt x="116" y="67"/>
                  </a:lnTo>
                  <a:cubicBezTo>
                    <a:pt x="115" y="65"/>
                    <a:pt x="114" y="62"/>
                    <a:pt x="112" y="59"/>
                  </a:cubicBezTo>
                  <a:cubicBezTo>
                    <a:pt x="109" y="53"/>
                    <a:pt x="105" y="48"/>
                    <a:pt x="100" y="43"/>
                  </a:cubicBezTo>
                  <a:cubicBezTo>
                    <a:pt x="87" y="32"/>
                    <a:pt x="72" y="24"/>
                    <a:pt x="60" y="13"/>
                  </a:cubicBezTo>
                  <a:cubicBezTo>
                    <a:pt x="55" y="8"/>
                    <a:pt x="49" y="4"/>
                    <a:pt x="43" y="0"/>
                  </a:cubicBezTo>
                  <a:cubicBezTo>
                    <a:pt x="28" y="4"/>
                    <a:pt x="14" y="7"/>
                    <a:pt x="0" y="12"/>
                  </a:cubicBezTo>
                  <a:cubicBezTo>
                    <a:pt x="11" y="14"/>
                    <a:pt x="21" y="17"/>
                    <a:pt x="31" y="23"/>
                  </a:cubicBezTo>
                  <a:cubicBezTo>
                    <a:pt x="34" y="25"/>
                    <a:pt x="37" y="27"/>
                    <a:pt x="40" y="29"/>
                  </a:cubicBezTo>
                  <a:cubicBezTo>
                    <a:pt x="48" y="35"/>
                    <a:pt x="55" y="41"/>
                    <a:pt x="63" y="4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5" name="Google Shape;1565;p29">
              <a:extLst>
                <a:ext uri="{FF2B5EF4-FFF2-40B4-BE49-F238E27FC236}">
                  <a16:creationId xmlns:a16="http://schemas.microsoft.com/office/drawing/2014/main" id="{615CCBAB-31CD-DDC5-8D71-ECF25438D843}"/>
                </a:ext>
              </a:extLst>
            </p:cNvPr>
            <p:cNvSpPr/>
            <p:nvPr/>
          </p:nvSpPr>
          <p:spPr>
            <a:xfrm>
              <a:off x="3183125" y="-965375"/>
              <a:ext cx="7200" cy="2160"/>
            </a:xfrm>
            <a:custGeom>
              <a:avLst/>
              <a:gdLst/>
              <a:ahLst/>
              <a:cxnLst/>
              <a:rect l="l" t="t" r="r" b="b"/>
              <a:pathLst>
                <a:path w="20" h="6" extrusionOk="0">
                  <a:moveTo>
                    <a:pt x="2" y="3"/>
                  </a:moveTo>
                  <a:cubicBezTo>
                    <a:pt x="1" y="4"/>
                    <a:pt x="0" y="4"/>
                    <a:pt x="0" y="5"/>
                  </a:cubicBezTo>
                  <a:lnTo>
                    <a:pt x="19" y="0"/>
                  </a:lnTo>
                  <a:cubicBezTo>
                    <a:pt x="14" y="0"/>
                    <a:pt x="8" y="1"/>
                    <a:pt x="2"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6" name="Google Shape;1566;p29">
              <a:extLst>
                <a:ext uri="{FF2B5EF4-FFF2-40B4-BE49-F238E27FC236}">
                  <a16:creationId xmlns:a16="http://schemas.microsoft.com/office/drawing/2014/main" id="{514034ED-C8A5-59CF-5804-A216F98B6FBE}"/>
                </a:ext>
              </a:extLst>
            </p:cNvPr>
            <p:cNvSpPr/>
            <p:nvPr/>
          </p:nvSpPr>
          <p:spPr>
            <a:xfrm>
              <a:off x="3226325" y="-931175"/>
              <a:ext cx="4320" cy="2880"/>
            </a:xfrm>
            <a:custGeom>
              <a:avLst/>
              <a:gdLst/>
              <a:ahLst/>
              <a:cxnLst/>
              <a:rect l="l" t="t" r="r" b="b"/>
              <a:pathLst>
                <a:path w="12" h="8" extrusionOk="0">
                  <a:moveTo>
                    <a:pt x="2" y="6"/>
                  </a:moveTo>
                  <a:cubicBezTo>
                    <a:pt x="3" y="6"/>
                    <a:pt x="4" y="7"/>
                    <a:pt x="5" y="7"/>
                  </a:cubicBezTo>
                  <a:cubicBezTo>
                    <a:pt x="6" y="7"/>
                    <a:pt x="7" y="7"/>
                    <a:pt x="8" y="6"/>
                  </a:cubicBezTo>
                  <a:cubicBezTo>
                    <a:pt x="9" y="5"/>
                    <a:pt x="9" y="5"/>
                    <a:pt x="10" y="4"/>
                  </a:cubicBezTo>
                  <a:cubicBezTo>
                    <a:pt x="11" y="3"/>
                    <a:pt x="11" y="2"/>
                    <a:pt x="11" y="1"/>
                  </a:cubicBezTo>
                  <a:cubicBezTo>
                    <a:pt x="11" y="0"/>
                    <a:pt x="10" y="0"/>
                    <a:pt x="10" y="0"/>
                  </a:cubicBezTo>
                  <a:lnTo>
                    <a:pt x="0" y="5"/>
                  </a:lnTo>
                  <a:lnTo>
                    <a:pt x="2"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7" name="Google Shape;1567;p29">
              <a:extLst>
                <a:ext uri="{FF2B5EF4-FFF2-40B4-BE49-F238E27FC236}">
                  <a16:creationId xmlns:a16="http://schemas.microsoft.com/office/drawing/2014/main" id="{EA945D6D-B8C8-9177-7D41-CEABCDEF960E}"/>
                </a:ext>
              </a:extLst>
            </p:cNvPr>
            <p:cNvSpPr/>
            <p:nvPr/>
          </p:nvSpPr>
          <p:spPr>
            <a:xfrm>
              <a:off x="3182045" y="-965735"/>
              <a:ext cx="18000" cy="7560"/>
            </a:xfrm>
            <a:custGeom>
              <a:avLst/>
              <a:gdLst/>
              <a:ahLst/>
              <a:cxnLst/>
              <a:rect l="l" t="t" r="r" b="b"/>
              <a:pathLst>
                <a:path w="50" h="21" extrusionOk="0">
                  <a:moveTo>
                    <a:pt x="6" y="20"/>
                  </a:moveTo>
                  <a:lnTo>
                    <a:pt x="7" y="20"/>
                  </a:lnTo>
                  <a:cubicBezTo>
                    <a:pt x="21" y="16"/>
                    <a:pt x="35" y="12"/>
                    <a:pt x="49" y="8"/>
                  </a:cubicBezTo>
                  <a:cubicBezTo>
                    <a:pt x="49" y="8"/>
                    <a:pt x="48" y="8"/>
                    <a:pt x="47" y="7"/>
                  </a:cubicBezTo>
                  <a:cubicBezTo>
                    <a:pt x="40" y="3"/>
                    <a:pt x="32" y="1"/>
                    <a:pt x="23" y="0"/>
                  </a:cubicBezTo>
                  <a:lnTo>
                    <a:pt x="3" y="5"/>
                  </a:lnTo>
                  <a:cubicBezTo>
                    <a:pt x="2" y="6"/>
                    <a:pt x="2" y="7"/>
                    <a:pt x="1" y="8"/>
                  </a:cubicBezTo>
                  <a:cubicBezTo>
                    <a:pt x="0" y="9"/>
                    <a:pt x="0" y="10"/>
                    <a:pt x="0" y="12"/>
                  </a:cubicBezTo>
                  <a:cubicBezTo>
                    <a:pt x="0" y="13"/>
                    <a:pt x="0" y="14"/>
                    <a:pt x="1" y="16"/>
                  </a:cubicBezTo>
                  <a:cubicBezTo>
                    <a:pt x="2" y="18"/>
                    <a:pt x="3" y="19"/>
                    <a:pt x="4" y="19"/>
                  </a:cubicBezTo>
                  <a:cubicBezTo>
                    <a:pt x="5" y="20"/>
                    <a:pt x="5" y="20"/>
                    <a:pt x="6"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8" name="Google Shape;1568;p29">
              <a:extLst>
                <a:ext uri="{FF2B5EF4-FFF2-40B4-BE49-F238E27FC236}">
                  <a16:creationId xmlns:a16="http://schemas.microsoft.com/office/drawing/2014/main" id="{A0CC2B2D-3CE2-EE79-1149-702ED5929DDB}"/>
                </a:ext>
              </a:extLst>
            </p:cNvPr>
            <p:cNvSpPr/>
            <p:nvPr/>
          </p:nvSpPr>
          <p:spPr>
            <a:xfrm>
              <a:off x="3219845" y="-938375"/>
              <a:ext cx="10800" cy="9360"/>
            </a:xfrm>
            <a:custGeom>
              <a:avLst/>
              <a:gdLst/>
              <a:ahLst/>
              <a:cxnLst/>
              <a:rect l="l" t="t" r="r" b="b"/>
              <a:pathLst>
                <a:path w="30" h="26" extrusionOk="0">
                  <a:moveTo>
                    <a:pt x="19" y="0"/>
                  </a:moveTo>
                  <a:lnTo>
                    <a:pt x="0" y="7"/>
                  </a:lnTo>
                  <a:lnTo>
                    <a:pt x="3" y="10"/>
                  </a:lnTo>
                  <a:cubicBezTo>
                    <a:pt x="7" y="16"/>
                    <a:pt x="12" y="21"/>
                    <a:pt x="18" y="25"/>
                  </a:cubicBezTo>
                  <a:lnTo>
                    <a:pt x="28" y="20"/>
                  </a:lnTo>
                  <a:cubicBezTo>
                    <a:pt x="29" y="20"/>
                    <a:pt x="29" y="19"/>
                    <a:pt x="29" y="19"/>
                  </a:cubicBezTo>
                  <a:cubicBezTo>
                    <a:pt x="29" y="18"/>
                    <a:pt x="29" y="18"/>
                    <a:pt x="28" y="18"/>
                  </a:cubicBezTo>
                  <a:cubicBezTo>
                    <a:pt x="27" y="16"/>
                    <a:pt x="26" y="14"/>
                    <a:pt x="25" y="13"/>
                  </a:cubicBezTo>
                  <a:cubicBezTo>
                    <a:pt x="23" y="9"/>
                    <a:pt x="21" y="4"/>
                    <a:pt x="1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9" name="Google Shape;1569;p29">
              <a:extLst>
                <a:ext uri="{FF2B5EF4-FFF2-40B4-BE49-F238E27FC236}">
                  <a16:creationId xmlns:a16="http://schemas.microsoft.com/office/drawing/2014/main" id="{E4A27105-F148-6391-81A7-67AA564DBEA2}"/>
                </a:ext>
              </a:extLst>
            </p:cNvPr>
            <p:cNvSpPr/>
            <p:nvPr/>
          </p:nvSpPr>
          <p:spPr>
            <a:xfrm>
              <a:off x="3242525" y="-937655"/>
              <a:ext cx="6120" cy="2880"/>
            </a:xfrm>
            <a:custGeom>
              <a:avLst/>
              <a:gdLst/>
              <a:ahLst/>
              <a:cxnLst/>
              <a:rect l="l" t="t" r="r" b="b"/>
              <a:pathLst>
                <a:path w="17" h="8" extrusionOk="0">
                  <a:moveTo>
                    <a:pt x="7" y="7"/>
                  </a:moveTo>
                  <a:lnTo>
                    <a:pt x="8" y="7"/>
                  </a:lnTo>
                  <a:cubicBezTo>
                    <a:pt x="9" y="7"/>
                    <a:pt x="11" y="7"/>
                    <a:pt x="12" y="6"/>
                  </a:cubicBezTo>
                  <a:cubicBezTo>
                    <a:pt x="13" y="5"/>
                    <a:pt x="14" y="4"/>
                    <a:pt x="15" y="3"/>
                  </a:cubicBezTo>
                  <a:cubicBezTo>
                    <a:pt x="16" y="2"/>
                    <a:pt x="16" y="1"/>
                    <a:pt x="16" y="0"/>
                  </a:cubicBezTo>
                  <a:lnTo>
                    <a:pt x="0" y="5"/>
                  </a:lnTo>
                  <a:cubicBezTo>
                    <a:pt x="2" y="6"/>
                    <a:pt x="4" y="7"/>
                    <a:pt x="7"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0" name="Google Shape;1570;p29">
              <a:extLst>
                <a:ext uri="{FF2B5EF4-FFF2-40B4-BE49-F238E27FC236}">
                  <a16:creationId xmlns:a16="http://schemas.microsoft.com/office/drawing/2014/main" id="{68D0CE60-029A-10D6-2DF4-1864FC3115CA}"/>
                </a:ext>
              </a:extLst>
            </p:cNvPr>
            <p:cNvSpPr/>
            <p:nvPr/>
          </p:nvSpPr>
          <p:spPr>
            <a:xfrm>
              <a:off x="3211205" y="-968255"/>
              <a:ext cx="35640" cy="26640"/>
            </a:xfrm>
            <a:custGeom>
              <a:avLst/>
              <a:gdLst/>
              <a:ahLst/>
              <a:cxnLst/>
              <a:rect l="l" t="t" r="r" b="b"/>
              <a:pathLst>
                <a:path w="99" h="74" extrusionOk="0">
                  <a:moveTo>
                    <a:pt x="5" y="12"/>
                  </a:moveTo>
                  <a:cubicBezTo>
                    <a:pt x="28" y="18"/>
                    <a:pt x="41" y="44"/>
                    <a:pt x="60" y="58"/>
                  </a:cubicBezTo>
                  <a:cubicBezTo>
                    <a:pt x="64" y="62"/>
                    <a:pt x="68" y="67"/>
                    <a:pt x="71" y="72"/>
                  </a:cubicBezTo>
                  <a:lnTo>
                    <a:pt x="71" y="73"/>
                  </a:lnTo>
                  <a:lnTo>
                    <a:pt x="86" y="68"/>
                  </a:lnTo>
                  <a:cubicBezTo>
                    <a:pt x="90" y="66"/>
                    <a:pt x="94" y="65"/>
                    <a:pt x="98" y="64"/>
                  </a:cubicBezTo>
                  <a:cubicBezTo>
                    <a:pt x="96" y="60"/>
                    <a:pt x="94" y="56"/>
                    <a:pt x="93" y="53"/>
                  </a:cubicBezTo>
                  <a:cubicBezTo>
                    <a:pt x="86" y="39"/>
                    <a:pt x="73" y="36"/>
                    <a:pt x="64" y="24"/>
                  </a:cubicBezTo>
                  <a:cubicBezTo>
                    <a:pt x="58" y="15"/>
                    <a:pt x="50" y="7"/>
                    <a:pt x="40" y="1"/>
                  </a:cubicBezTo>
                  <a:cubicBezTo>
                    <a:pt x="39" y="1"/>
                    <a:pt x="38" y="0"/>
                    <a:pt x="37" y="0"/>
                  </a:cubicBezTo>
                  <a:cubicBezTo>
                    <a:pt x="25" y="2"/>
                    <a:pt x="12" y="5"/>
                    <a:pt x="0" y="8"/>
                  </a:cubicBezTo>
                  <a:cubicBezTo>
                    <a:pt x="0" y="9"/>
                    <a:pt x="1" y="10"/>
                    <a:pt x="3" y="11"/>
                  </a:cubicBezTo>
                  <a:cubicBezTo>
                    <a:pt x="3" y="11"/>
                    <a:pt x="4" y="12"/>
                    <a:pt x="5"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1" name="Google Shape;1571;p29">
              <a:extLst>
                <a:ext uri="{FF2B5EF4-FFF2-40B4-BE49-F238E27FC236}">
                  <a16:creationId xmlns:a16="http://schemas.microsoft.com/office/drawing/2014/main" id="{EFFD666F-C8C7-AF6A-0586-DB1A6C45FEBB}"/>
                </a:ext>
              </a:extLst>
            </p:cNvPr>
            <p:cNvSpPr/>
            <p:nvPr/>
          </p:nvSpPr>
          <p:spPr>
            <a:xfrm>
              <a:off x="3210485" y="-970415"/>
              <a:ext cx="14400" cy="5400"/>
            </a:xfrm>
            <a:custGeom>
              <a:avLst/>
              <a:gdLst/>
              <a:ahLst/>
              <a:cxnLst/>
              <a:rect l="l" t="t" r="r" b="b"/>
              <a:pathLst>
                <a:path w="40" h="15" extrusionOk="0">
                  <a:moveTo>
                    <a:pt x="7" y="0"/>
                  </a:moveTo>
                  <a:cubicBezTo>
                    <a:pt x="7" y="1"/>
                    <a:pt x="6" y="1"/>
                    <a:pt x="5" y="1"/>
                  </a:cubicBezTo>
                  <a:cubicBezTo>
                    <a:pt x="4" y="2"/>
                    <a:pt x="3" y="3"/>
                    <a:pt x="2" y="5"/>
                  </a:cubicBezTo>
                  <a:cubicBezTo>
                    <a:pt x="1" y="7"/>
                    <a:pt x="0" y="8"/>
                    <a:pt x="0" y="9"/>
                  </a:cubicBezTo>
                  <a:cubicBezTo>
                    <a:pt x="0" y="11"/>
                    <a:pt x="1" y="12"/>
                    <a:pt x="2" y="14"/>
                  </a:cubicBezTo>
                  <a:cubicBezTo>
                    <a:pt x="14" y="11"/>
                    <a:pt x="27" y="8"/>
                    <a:pt x="39" y="6"/>
                  </a:cubicBezTo>
                  <a:cubicBezTo>
                    <a:pt x="32" y="2"/>
                    <a:pt x="24" y="0"/>
                    <a:pt x="16" y="0"/>
                  </a:cubicBezTo>
                  <a:cubicBezTo>
                    <a:pt x="13" y="0"/>
                    <a:pt x="10" y="0"/>
                    <a:pt x="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2" name="Google Shape;1572;p29">
              <a:extLst>
                <a:ext uri="{FF2B5EF4-FFF2-40B4-BE49-F238E27FC236}">
                  <a16:creationId xmlns:a16="http://schemas.microsoft.com/office/drawing/2014/main" id="{47FAA4AF-EB78-FE33-CFE1-FD1441DF5974}"/>
                </a:ext>
              </a:extLst>
            </p:cNvPr>
            <p:cNvSpPr/>
            <p:nvPr/>
          </p:nvSpPr>
          <p:spPr>
            <a:xfrm>
              <a:off x="3236765" y="-945215"/>
              <a:ext cx="11880" cy="9720"/>
            </a:xfrm>
            <a:custGeom>
              <a:avLst/>
              <a:gdLst/>
              <a:ahLst/>
              <a:cxnLst/>
              <a:rect l="l" t="t" r="r" b="b"/>
              <a:pathLst>
                <a:path w="33" h="27" extrusionOk="0">
                  <a:moveTo>
                    <a:pt x="27" y="0"/>
                  </a:moveTo>
                  <a:cubicBezTo>
                    <a:pt x="23" y="2"/>
                    <a:pt x="19" y="2"/>
                    <a:pt x="15" y="4"/>
                  </a:cubicBezTo>
                  <a:lnTo>
                    <a:pt x="0" y="9"/>
                  </a:lnTo>
                  <a:cubicBezTo>
                    <a:pt x="1" y="10"/>
                    <a:pt x="1" y="10"/>
                    <a:pt x="2" y="11"/>
                  </a:cubicBezTo>
                  <a:cubicBezTo>
                    <a:pt x="5" y="17"/>
                    <a:pt x="10" y="22"/>
                    <a:pt x="16" y="26"/>
                  </a:cubicBezTo>
                  <a:lnTo>
                    <a:pt x="32" y="21"/>
                  </a:lnTo>
                  <a:cubicBezTo>
                    <a:pt x="32" y="20"/>
                    <a:pt x="32" y="20"/>
                    <a:pt x="32" y="20"/>
                  </a:cubicBezTo>
                  <a:lnTo>
                    <a:pt x="32" y="19"/>
                  </a:lnTo>
                  <a:cubicBezTo>
                    <a:pt x="31" y="13"/>
                    <a:pt x="29" y="6"/>
                    <a:pt x="2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3" name="Google Shape;1573;p29">
              <a:extLst>
                <a:ext uri="{FF2B5EF4-FFF2-40B4-BE49-F238E27FC236}">
                  <a16:creationId xmlns:a16="http://schemas.microsoft.com/office/drawing/2014/main" id="{2694DFB4-6A45-57DD-1A88-4C0CD33E8DF7}"/>
                </a:ext>
              </a:extLst>
            </p:cNvPr>
            <p:cNvSpPr/>
            <p:nvPr/>
          </p:nvSpPr>
          <p:spPr>
            <a:xfrm>
              <a:off x="3233885" y="-972215"/>
              <a:ext cx="36000" cy="24480"/>
            </a:xfrm>
            <a:custGeom>
              <a:avLst/>
              <a:gdLst/>
              <a:ahLst/>
              <a:cxnLst/>
              <a:rect l="l" t="t" r="r" b="b"/>
              <a:pathLst>
                <a:path w="100" h="68" extrusionOk="0">
                  <a:moveTo>
                    <a:pt x="55" y="57"/>
                  </a:moveTo>
                  <a:lnTo>
                    <a:pt x="65" y="67"/>
                  </a:lnTo>
                  <a:lnTo>
                    <a:pt x="76" y="65"/>
                  </a:lnTo>
                  <a:cubicBezTo>
                    <a:pt x="81" y="64"/>
                    <a:pt x="86" y="63"/>
                    <a:pt x="91" y="63"/>
                  </a:cubicBezTo>
                  <a:cubicBezTo>
                    <a:pt x="94" y="63"/>
                    <a:pt x="97" y="63"/>
                    <a:pt x="99" y="64"/>
                  </a:cubicBezTo>
                  <a:cubicBezTo>
                    <a:pt x="91" y="52"/>
                    <a:pt x="82" y="41"/>
                    <a:pt x="72" y="31"/>
                  </a:cubicBezTo>
                  <a:cubicBezTo>
                    <a:pt x="62" y="18"/>
                    <a:pt x="50" y="8"/>
                    <a:pt x="36" y="0"/>
                  </a:cubicBezTo>
                  <a:cubicBezTo>
                    <a:pt x="24" y="1"/>
                    <a:pt x="12" y="3"/>
                    <a:pt x="0" y="6"/>
                  </a:cubicBezTo>
                  <a:cubicBezTo>
                    <a:pt x="0" y="6"/>
                    <a:pt x="1" y="7"/>
                    <a:pt x="2" y="7"/>
                  </a:cubicBezTo>
                  <a:cubicBezTo>
                    <a:pt x="23" y="20"/>
                    <a:pt x="41" y="37"/>
                    <a:pt x="55" y="5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4" name="Google Shape;1574;p29">
              <a:extLst>
                <a:ext uri="{FF2B5EF4-FFF2-40B4-BE49-F238E27FC236}">
                  <a16:creationId xmlns:a16="http://schemas.microsoft.com/office/drawing/2014/main" id="{EAD4ECED-31E9-FD7E-4F07-33DBE36E2CDF}"/>
                </a:ext>
              </a:extLst>
            </p:cNvPr>
            <p:cNvSpPr/>
            <p:nvPr/>
          </p:nvSpPr>
          <p:spPr>
            <a:xfrm>
              <a:off x="3262325" y="-944495"/>
              <a:ext cx="14040" cy="11520"/>
            </a:xfrm>
            <a:custGeom>
              <a:avLst/>
              <a:gdLst/>
              <a:ahLst/>
              <a:cxnLst/>
              <a:rect l="l" t="t" r="r" b="b"/>
              <a:pathLst>
                <a:path w="39" h="32" extrusionOk="0">
                  <a:moveTo>
                    <a:pt x="2" y="10"/>
                  </a:moveTo>
                  <a:cubicBezTo>
                    <a:pt x="8" y="18"/>
                    <a:pt x="17" y="21"/>
                    <a:pt x="23" y="29"/>
                  </a:cubicBezTo>
                  <a:cubicBezTo>
                    <a:pt x="24" y="29"/>
                    <a:pt x="24" y="30"/>
                    <a:pt x="25" y="30"/>
                  </a:cubicBezTo>
                  <a:cubicBezTo>
                    <a:pt x="26" y="31"/>
                    <a:pt x="27" y="31"/>
                    <a:pt x="29" y="31"/>
                  </a:cubicBezTo>
                  <a:cubicBezTo>
                    <a:pt x="30" y="31"/>
                    <a:pt x="32" y="31"/>
                    <a:pt x="34" y="30"/>
                  </a:cubicBezTo>
                  <a:cubicBezTo>
                    <a:pt x="36" y="29"/>
                    <a:pt x="36" y="28"/>
                    <a:pt x="37" y="27"/>
                  </a:cubicBezTo>
                  <a:cubicBezTo>
                    <a:pt x="37" y="26"/>
                    <a:pt x="38" y="25"/>
                    <a:pt x="38" y="25"/>
                  </a:cubicBezTo>
                  <a:cubicBezTo>
                    <a:pt x="38" y="23"/>
                    <a:pt x="38" y="21"/>
                    <a:pt x="38" y="19"/>
                  </a:cubicBezTo>
                  <a:cubicBezTo>
                    <a:pt x="38" y="15"/>
                    <a:pt x="37" y="10"/>
                    <a:pt x="35" y="6"/>
                  </a:cubicBezTo>
                  <a:cubicBezTo>
                    <a:pt x="34" y="4"/>
                    <a:pt x="32" y="2"/>
                    <a:pt x="30" y="0"/>
                  </a:cubicBezTo>
                  <a:cubicBezTo>
                    <a:pt x="21" y="3"/>
                    <a:pt x="11" y="5"/>
                    <a:pt x="0" y="7"/>
                  </a:cubicBezTo>
                  <a:lnTo>
                    <a:pt x="2" y="1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5" name="Google Shape;1575;p29">
              <a:extLst>
                <a:ext uri="{FF2B5EF4-FFF2-40B4-BE49-F238E27FC236}">
                  <a16:creationId xmlns:a16="http://schemas.microsoft.com/office/drawing/2014/main" id="{31511FF4-467F-5C33-4077-A943469D4732}"/>
                </a:ext>
              </a:extLst>
            </p:cNvPr>
            <p:cNvSpPr/>
            <p:nvPr/>
          </p:nvSpPr>
          <p:spPr>
            <a:xfrm>
              <a:off x="3233525" y="-974015"/>
              <a:ext cx="13680" cy="4320"/>
            </a:xfrm>
            <a:custGeom>
              <a:avLst/>
              <a:gdLst/>
              <a:ahLst/>
              <a:cxnLst/>
              <a:rect l="l" t="t" r="r" b="b"/>
              <a:pathLst>
                <a:path w="38" h="12" extrusionOk="0">
                  <a:moveTo>
                    <a:pt x="4" y="2"/>
                  </a:moveTo>
                  <a:lnTo>
                    <a:pt x="3" y="3"/>
                  </a:lnTo>
                  <a:cubicBezTo>
                    <a:pt x="2" y="4"/>
                    <a:pt x="2" y="4"/>
                    <a:pt x="1" y="5"/>
                  </a:cubicBezTo>
                  <a:cubicBezTo>
                    <a:pt x="0" y="6"/>
                    <a:pt x="0" y="7"/>
                    <a:pt x="0" y="8"/>
                  </a:cubicBezTo>
                  <a:cubicBezTo>
                    <a:pt x="0" y="9"/>
                    <a:pt x="0" y="10"/>
                    <a:pt x="1" y="11"/>
                  </a:cubicBezTo>
                  <a:cubicBezTo>
                    <a:pt x="13" y="8"/>
                    <a:pt x="25" y="6"/>
                    <a:pt x="37" y="5"/>
                  </a:cubicBezTo>
                  <a:cubicBezTo>
                    <a:pt x="32" y="1"/>
                    <a:pt x="25" y="0"/>
                    <a:pt x="18" y="0"/>
                  </a:cubicBezTo>
                  <a:cubicBezTo>
                    <a:pt x="13" y="0"/>
                    <a:pt x="9" y="0"/>
                    <a:pt x="4"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6" name="Google Shape;1576;p29">
              <a:extLst>
                <a:ext uri="{FF2B5EF4-FFF2-40B4-BE49-F238E27FC236}">
                  <a16:creationId xmlns:a16="http://schemas.microsoft.com/office/drawing/2014/main" id="{F362E48E-F8E9-5D87-709F-8D7AB75DE8F5}"/>
                </a:ext>
              </a:extLst>
            </p:cNvPr>
            <p:cNvSpPr/>
            <p:nvPr/>
          </p:nvSpPr>
          <p:spPr>
            <a:xfrm>
              <a:off x="3257285" y="-949535"/>
              <a:ext cx="16200" cy="7920"/>
            </a:xfrm>
            <a:custGeom>
              <a:avLst/>
              <a:gdLst/>
              <a:ahLst/>
              <a:cxnLst/>
              <a:rect l="l" t="t" r="r" b="b"/>
              <a:pathLst>
                <a:path w="45" h="22" extrusionOk="0">
                  <a:moveTo>
                    <a:pt x="11" y="2"/>
                  </a:moveTo>
                  <a:lnTo>
                    <a:pt x="0" y="4"/>
                  </a:lnTo>
                  <a:lnTo>
                    <a:pt x="14" y="21"/>
                  </a:lnTo>
                  <a:cubicBezTo>
                    <a:pt x="25" y="19"/>
                    <a:pt x="35" y="17"/>
                    <a:pt x="44" y="14"/>
                  </a:cubicBezTo>
                  <a:lnTo>
                    <a:pt x="39" y="8"/>
                  </a:lnTo>
                  <a:lnTo>
                    <a:pt x="34" y="1"/>
                  </a:lnTo>
                  <a:cubicBezTo>
                    <a:pt x="32" y="0"/>
                    <a:pt x="29" y="0"/>
                    <a:pt x="26" y="0"/>
                  </a:cubicBezTo>
                  <a:cubicBezTo>
                    <a:pt x="21" y="0"/>
                    <a:pt x="16" y="1"/>
                    <a:pt x="11"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7" name="Google Shape;1577;p29">
              <a:extLst>
                <a:ext uri="{FF2B5EF4-FFF2-40B4-BE49-F238E27FC236}">
                  <a16:creationId xmlns:a16="http://schemas.microsoft.com/office/drawing/2014/main" id="{B8FF4CFF-EBBC-6C5B-1D76-20F19182BBA0}"/>
                </a:ext>
              </a:extLst>
            </p:cNvPr>
            <p:cNvSpPr/>
            <p:nvPr/>
          </p:nvSpPr>
          <p:spPr>
            <a:xfrm>
              <a:off x="3263045" y="-975095"/>
              <a:ext cx="36360" cy="37440"/>
            </a:xfrm>
            <a:custGeom>
              <a:avLst/>
              <a:gdLst/>
              <a:ahLst/>
              <a:cxnLst/>
              <a:rect l="l" t="t" r="r" b="b"/>
              <a:pathLst>
                <a:path w="101" h="104" extrusionOk="0">
                  <a:moveTo>
                    <a:pt x="6" y="18"/>
                  </a:moveTo>
                  <a:cubicBezTo>
                    <a:pt x="10" y="20"/>
                    <a:pt x="14" y="21"/>
                    <a:pt x="19" y="22"/>
                  </a:cubicBezTo>
                  <a:cubicBezTo>
                    <a:pt x="21" y="25"/>
                    <a:pt x="24" y="28"/>
                    <a:pt x="27" y="31"/>
                  </a:cubicBezTo>
                  <a:cubicBezTo>
                    <a:pt x="35" y="38"/>
                    <a:pt x="43" y="45"/>
                    <a:pt x="50" y="53"/>
                  </a:cubicBezTo>
                  <a:cubicBezTo>
                    <a:pt x="56" y="60"/>
                    <a:pt x="60" y="69"/>
                    <a:pt x="66" y="76"/>
                  </a:cubicBezTo>
                  <a:cubicBezTo>
                    <a:pt x="74" y="83"/>
                    <a:pt x="80" y="90"/>
                    <a:pt x="85" y="99"/>
                  </a:cubicBezTo>
                  <a:lnTo>
                    <a:pt x="86" y="99"/>
                  </a:lnTo>
                  <a:cubicBezTo>
                    <a:pt x="86" y="100"/>
                    <a:pt x="86" y="100"/>
                    <a:pt x="86" y="100"/>
                  </a:cubicBezTo>
                  <a:cubicBezTo>
                    <a:pt x="86" y="101"/>
                    <a:pt x="87" y="101"/>
                    <a:pt x="89" y="102"/>
                  </a:cubicBezTo>
                  <a:cubicBezTo>
                    <a:pt x="91" y="103"/>
                    <a:pt x="90" y="103"/>
                    <a:pt x="92" y="103"/>
                  </a:cubicBezTo>
                  <a:cubicBezTo>
                    <a:pt x="93" y="103"/>
                    <a:pt x="95" y="103"/>
                    <a:pt x="96" y="102"/>
                  </a:cubicBezTo>
                  <a:cubicBezTo>
                    <a:pt x="97" y="101"/>
                    <a:pt x="98" y="101"/>
                    <a:pt x="99" y="100"/>
                  </a:cubicBezTo>
                  <a:cubicBezTo>
                    <a:pt x="99" y="99"/>
                    <a:pt x="99" y="99"/>
                    <a:pt x="99" y="98"/>
                  </a:cubicBezTo>
                  <a:cubicBezTo>
                    <a:pt x="100" y="96"/>
                    <a:pt x="100" y="94"/>
                    <a:pt x="100" y="92"/>
                  </a:cubicBezTo>
                  <a:cubicBezTo>
                    <a:pt x="100" y="85"/>
                    <a:pt x="98" y="78"/>
                    <a:pt x="95" y="73"/>
                  </a:cubicBezTo>
                  <a:cubicBezTo>
                    <a:pt x="94" y="71"/>
                    <a:pt x="92" y="69"/>
                    <a:pt x="91" y="67"/>
                  </a:cubicBezTo>
                  <a:cubicBezTo>
                    <a:pt x="91" y="67"/>
                    <a:pt x="90" y="66"/>
                    <a:pt x="90" y="65"/>
                  </a:cubicBezTo>
                  <a:cubicBezTo>
                    <a:pt x="83" y="53"/>
                    <a:pt x="74" y="41"/>
                    <a:pt x="65" y="30"/>
                  </a:cubicBezTo>
                  <a:cubicBezTo>
                    <a:pt x="59" y="24"/>
                    <a:pt x="53" y="18"/>
                    <a:pt x="46" y="13"/>
                  </a:cubicBezTo>
                  <a:cubicBezTo>
                    <a:pt x="42" y="10"/>
                    <a:pt x="38" y="5"/>
                    <a:pt x="34" y="2"/>
                  </a:cubicBezTo>
                  <a:cubicBezTo>
                    <a:pt x="31" y="1"/>
                    <a:pt x="29" y="0"/>
                    <a:pt x="26" y="0"/>
                  </a:cubicBezTo>
                  <a:lnTo>
                    <a:pt x="17" y="0"/>
                  </a:lnTo>
                  <a:cubicBezTo>
                    <a:pt x="13" y="1"/>
                    <a:pt x="9" y="2"/>
                    <a:pt x="5" y="4"/>
                  </a:cubicBezTo>
                  <a:lnTo>
                    <a:pt x="4" y="4"/>
                  </a:lnTo>
                  <a:cubicBezTo>
                    <a:pt x="3" y="5"/>
                    <a:pt x="2" y="6"/>
                    <a:pt x="1" y="7"/>
                  </a:cubicBezTo>
                  <a:cubicBezTo>
                    <a:pt x="0" y="8"/>
                    <a:pt x="0" y="10"/>
                    <a:pt x="0" y="11"/>
                  </a:cubicBezTo>
                  <a:cubicBezTo>
                    <a:pt x="0" y="12"/>
                    <a:pt x="0" y="13"/>
                    <a:pt x="1" y="15"/>
                  </a:cubicBezTo>
                  <a:cubicBezTo>
                    <a:pt x="2" y="17"/>
                    <a:pt x="3" y="17"/>
                    <a:pt x="4" y="17"/>
                  </a:cubicBezTo>
                  <a:cubicBezTo>
                    <a:pt x="5" y="18"/>
                    <a:pt x="5" y="18"/>
                    <a:pt x="6" y="1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8" name="Google Shape;1578;p29">
              <a:extLst>
                <a:ext uri="{FF2B5EF4-FFF2-40B4-BE49-F238E27FC236}">
                  <a16:creationId xmlns:a16="http://schemas.microsoft.com/office/drawing/2014/main" id="{C3830340-6BC5-28CA-35E2-CA50BD398A09}"/>
                </a:ext>
              </a:extLst>
            </p:cNvPr>
            <p:cNvSpPr/>
            <p:nvPr/>
          </p:nvSpPr>
          <p:spPr>
            <a:xfrm>
              <a:off x="3268805" y="-975095"/>
              <a:ext cx="3600" cy="360"/>
            </a:xfrm>
            <a:custGeom>
              <a:avLst/>
              <a:gdLst/>
              <a:ahLst/>
              <a:cxnLst/>
              <a:rect l="l" t="t" r="r" b="b"/>
              <a:pathLst>
                <a:path w="10" h="1" extrusionOk="0">
                  <a:moveTo>
                    <a:pt x="0" y="0"/>
                  </a:moveTo>
                  <a:lnTo>
                    <a:pt x="9" y="0"/>
                  </a:lnTo>
                  <a:cubicBezTo>
                    <a:pt x="8" y="0"/>
                    <a:pt x="6" y="0"/>
                    <a:pt x="5" y="0"/>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9" name="Google Shape;1579;p29">
              <a:extLst>
                <a:ext uri="{FF2B5EF4-FFF2-40B4-BE49-F238E27FC236}">
                  <a16:creationId xmlns:a16="http://schemas.microsoft.com/office/drawing/2014/main" id="{CFB75E76-DCC8-3504-A167-4B48B6FCA3C9}"/>
                </a:ext>
              </a:extLst>
            </p:cNvPr>
            <p:cNvSpPr/>
            <p:nvPr/>
          </p:nvSpPr>
          <p:spPr>
            <a:xfrm>
              <a:off x="3294365" y="-976895"/>
              <a:ext cx="25200" cy="20880"/>
            </a:xfrm>
            <a:custGeom>
              <a:avLst/>
              <a:gdLst/>
              <a:ahLst/>
              <a:cxnLst/>
              <a:rect l="l" t="t" r="r" b="b"/>
              <a:pathLst>
                <a:path w="70" h="58" extrusionOk="0">
                  <a:moveTo>
                    <a:pt x="18" y="19"/>
                  </a:moveTo>
                  <a:cubicBezTo>
                    <a:pt x="22" y="24"/>
                    <a:pt x="27" y="29"/>
                    <a:pt x="32" y="34"/>
                  </a:cubicBezTo>
                  <a:cubicBezTo>
                    <a:pt x="38" y="43"/>
                    <a:pt x="45" y="50"/>
                    <a:pt x="53" y="57"/>
                  </a:cubicBezTo>
                  <a:lnTo>
                    <a:pt x="68" y="55"/>
                  </a:lnTo>
                  <a:cubicBezTo>
                    <a:pt x="69" y="54"/>
                    <a:pt x="69" y="53"/>
                    <a:pt x="69" y="52"/>
                  </a:cubicBezTo>
                  <a:cubicBezTo>
                    <a:pt x="69" y="51"/>
                    <a:pt x="69" y="50"/>
                    <a:pt x="68" y="50"/>
                  </a:cubicBezTo>
                  <a:cubicBezTo>
                    <a:pt x="67" y="42"/>
                    <a:pt x="64" y="34"/>
                    <a:pt x="60" y="27"/>
                  </a:cubicBezTo>
                  <a:cubicBezTo>
                    <a:pt x="59" y="24"/>
                    <a:pt x="57" y="22"/>
                    <a:pt x="55" y="19"/>
                  </a:cubicBezTo>
                  <a:cubicBezTo>
                    <a:pt x="49" y="12"/>
                    <a:pt x="42" y="6"/>
                    <a:pt x="36" y="0"/>
                  </a:cubicBezTo>
                  <a:lnTo>
                    <a:pt x="24" y="0"/>
                  </a:lnTo>
                  <a:cubicBezTo>
                    <a:pt x="16" y="0"/>
                    <a:pt x="8" y="0"/>
                    <a:pt x="0" y="0"/>
                  </a:cubicBezTo>
                  <a:cubicBezTo>
                    <a:pt x="7" y="5"/>
                    <a:pt x="12" y="12"/>
                    <a:pt x="18"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0" name="Google Shape;1580;p29">
              <a:extLst>
                <a:ext uri="{FF2B5EF4-FFF2-40B4-BE49-F238E27FC236}">
                  <a16:creationId xmlns:a16="http://schemas.microsoft.com/office/drawing/2014/main" id="{E8E2DE01-755F-7E69-9E71-9AE13F208AF8}"/>
                </a:ext>
              </a:extLst>
            </p:cNvPr>
            <p:cNvSpPr/>
            <p:nvPr/>
          </p:nvSpPr>
          <p:spPr>
            <a:xfrm>
              <a:off x="3288605" y="-984095"/>
              <a:ext cx="18360" cy="7920"/>
            </a:xfrm>
            <a:custGeom>
              <a:avLst/>
              <a:gdLst/>
              <a:ahLst/>
              <a:cxnLst/>
              <a:rect l="l" t="t" r="r" b="b"/>
              <a:pathLst>
                <a:path w="51" h="22" extrusionOk="0">
                  <a:moveTo>
                    <a:pt x="50" y="19"/>
                  </a:moveTo>
                  <a:cubicBezTo>
                    <a:pt x="46" y="14"/>
                    <a:pt x="41" y="10"/>
                    <a:pt x="36" y="7"/>
                  </a:cubicBezTo>
                  <a:cubicBezTo>
                    <a:pt x="27" y="2"/>
                    <a:pt x="18" y="0"/>
                    <a:pt x="8" y="0"/>
                  </a:cubicBezTo>
                  <a:cubicBezTo>
                    <a:pt x="7" y="0"/>
                    <a:pt x="6" y="0"/>
                    <a:pt x="5" y="1"/>
                  </a:cubicBezTo>
                  <a:cubicBezTo>
                    <a:pt x="4" y="2"/>
                    <a:pt x="2" y="2"/>
                    <a:pt x="1" y="4"/>
                  </a:cubicBezTo>
                  <a:cubicBezTo>
                    <a:pt x="0" y="6"/>
                    <a:pt x="0" y="7"/>
                    <a:pt x="0" y="9"/>
                  </a:cubicBezTo>
                  <a:cubicBezTo>
                    <a:pt x="0" y="11"/>
                    <a:pt x="0" y="12"/>
                    <a:pt x="1" y="14"/>
                  </a:cubicBezTo>
                  <a:cubicBezTo>
                    <a:pt x="2" y="16"/>
                    <a:pt x="4" y="16"/>
                    <a:pt x="5" y="17"/>
                  </a:cubicBezTo>
                  <a:cubicBezTo>
                    <a:pt x="6" y="18"/>
                    <a:pt x="7" y="18"/>
                    <a:pt x="8" y="18"/>
                  </a:cubicBezTo>
                  <a:cubicBezTo>
                    <a:pt x="9" y="18"/>
                    <a:pt x="11" y="19"/>
                    <a:pt x="12" y="20"/>
                  </a:cubicBezTo>
                  <a:cubicBezTo>
                    <a:pt x="13" y="20"/>
                    <a:pt x="14" y="21"/>
                    <a:pt x="14" y="21"/>
                  </a:cubicBezTo>
                  <a:cubicBezTo>
                    <a:pt x="22" y="21"/>
                    <a:pt x="30" y="21"/>
                    <a:pt x="38" y="21"/>
                  </a:cubicBezTo>
                  <a:lnTo>
                    <a:pt x="50" y="1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1" name="Google Shape;1581;p29">
              <a:extLst>
                <a:ext uri="{FF2B5EF4-FFF2-40B4-BE49-F238E27FC236}">
                  <a16:creationId xmlns:a16="http://schemas.microsoft.com/office/drawing/2014/main" id="{9333F8CD-20AB-EFA2-DB41-A675F25DB5D3}"/>
                </a:ext>
              </a:extLst>
            </p:cNvPr>
            <p:cNvSpPr/>
            <p:nvPr/>
          </p:nvSpPr>
          <p:spPr>
            <a:xfrm>
              <a:off x="3313445" y="-957095"/>
              <a:ext cx="5760" cy="2520"/>
            </a:xfrm>
            <a:custGeom>
              <a:avLst/>
              <a:gdLst/>
              <a:ahLst/>
              <a:cxnLst/>
              <a:rect l="l" t="t" r="r" b="b"/>
              <a:pathLst>
                <a:path w="16" h="7" extrusionOk="0">
                  <a:moveTo>
                    <a:pt x="15" y="0"/>
                  </a:moveTo>
                  <a:lnTo>
                    <a:pt x="0" y="2"/>
                  </a:lnTo>
                  <a:cubicBezTo>
                    <a:pt x="1" y="3"/>
                    <a:pt x="2" y="4"/>
                    <a:pt x="3" y="4"/>
                  </a:cubicBezTo>
                  <a:cubicBezTo>
                    <a:pt x="4" y="5"/>
                    <a:pt x="5" y="5"/>
                    <a:pt x="5" y="5"/>
                  </a:cubicBezTo>
                  <a:cubicBezTo>
                    <a:pt x="6" y="6"/>
                    <a:pt x="7" y="6"/>
                    <a:pt x="8" y="6"/>
                  </a:cubicBezTo>
                  <a:cubicBezTo>
                    <a:pt x="9" y="6"/>
                    <a:pt x="11" y="6"/>
                    <a:pt x="12" y="5"/>
                  </a:cubicBezTo>
                  <a:cubicBezTo>
                    <a:pt x="13" y="4"/>
                    <a:pt x="14" y="4"/>
                    <a:pt x="15" y="2"/>
                  </a:cubicBezTo>
                  <a:cubicBezTo>
                    <a:pt x="15" y="2"/>
                    <a:pt x="15" y="1"/>
                    <a:pt x="15"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2" name="Google Shape;1582;p29">
              <a:extLst>
                <a:ext uri="{FF2B5EF4-FFF2-40B4-BE49-F238E27FC236}">
                  <a16:creationId xmlns:a16="http://schemas.microsoft.com/office/drawing/2014/main" id="{A6B728E0-836F-C0D0-21C7-56A4C8EA4B46}"/>
                </a:ext>
              </a:extLst>
            </p:cNvPr>
            <p:cNvSpPr/>
            <p:nvPr/>
          </p:nvSpPr>
          <p:spPr>
            <a:xfrm>
              <a:off x="3310925" y="-979415"/>
              <a:ext cx="29160" cy="21240"/>
            </a:xfrm>
            <a:custGeom>
              <a:avLst/>
              <a:gdLst/>
              <a:ahLst/>
              <a:cxnLst/>
              <a:rect l="l" t="t" r="r" b="b"/>
              <a:pathLst>
                <a:path w="81" h="59" extrusionOk="0">
                  <a:moveTo>
                    <a:pt x="45" y="49"/>
                  </a:moveTo>
                  <a:cubicBezTo>
                    <a:pt x="47" y="52"/>
                    <a:pt x="49" y="55"/>
                    <a:pt x="51" y="58"/>
                  </a:cubicBezTo>
                  <a:cubicBezTo>
                    <a:pt x="60" y="57"/>
                    <a:pt x="68" y="55"/>
                    <a:pt x="76" y="53"/>
                  </a:cubicBezTo>
                  <a:lnTo>
                    <a:pt x="80" y="53"/>
                  </a:lnTo>
                  <a:cubicBezTo>
                    <a:pt x="73" y="43"/>
                    <a:pt x="66" y="33"/>
                    <a:pt x="59" y="22"/>
                  </a:cubicBezTo>
                  <a:cubicBezTo>
                    <a:pt x="54" y="14"/>
                    <a:pt x="48" y="7"/>
                    <a:pt x="41" y="0"/>
                  </a:cubicBezTo>
                  <a:cubicBezTo>
                    <a:pt x="30" y="2"/>
                    <a:pt x="14" y="4"/>
                    <a:pt x="0" y="6"/>
                  </a:cubicBezTo>
                  <a:cubicBezTo>
                    <a:pt x="4" y="7"/>
                    <a:pt x="8" y="9"/>
                    <a:pt x="12" y="11"/>
                  </a:cubicBezTo>
                  <a:cubicBezTo>
                    <a:pt x="16" y="14"/>
                    <a:pt x="21" y="17"/>
                    <a:pt x="24" y="21"/>
                  </a:cubicBezTo>
                  <a:cubicBezTo>
                    <a:pt x="32" y="29"/>
                    <a:pt x="37" y="40"/>
                    <a:pt x="45" y="4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3" name="Google Shape;1583;p29">
              <a:extLst>
                <a:ext uri="{FF2B5EF4-FFF2-40B4-BE49-F238E27FC236}">
                  <a16:creationId xmlns:a16="http://schemas.microsoft.com/office/drawing/2014/main" id="{D3367F9F-9F14-FB3B-C1F2-CCFF72623A97}"/>
                </a:ext>
              </a:extLst>
            </p:cNvPr>
            <p:cNvSpPr/>
            <p:nvPr/>
          </p:nvSpPr>
          <p:spPr>
            <a:xfrm>
              <a:off x="3335405" y="-953495"/>
              <a:ext cx="13320" cy="13320"/>
            </a:xfrm>
            <a:custGeom>
              <a:avLst/>
              <a:gdLst/>
              <a:ahLst/>
              <a:cxnLst/>
              <a:rect l="l" t="t" r="r" b="b"/>
              <a:pathLst>
                <a:path w="37" h="37" extrusionOk="0">
                  <a:moveTo>
                    <a:pt x="0" y="7"/>
                  </a:moveTo>
                  <a:cubicBezTo>
                    <a:pt x="8" y="14"/>
                    <a:pt x="15" y="21"/>
                    <a:pt x="21" y="29"/>
                  </a:cubicBezTo>
                  <a:cubicBezTo>
                    <a:pt x="25" y="36"/>
                    <a:pt x="34" y="31"/>
                    <a:pt x="35" y="25"/>
                  </a:cubicBezTo>
                  <a:cubicBezTo>
                    <a:pt x="35" y="24"/>
                    <a:pt x="36" y="22"/>
                    <a:pt x="36" y="20"/>
                  </a:cubicBezTo>
                  <a:cubicBezTo>
                    <a:pt x="36" y="15"/>
                    <a:pt x="35" y="10"/>
                    <a:pt x="32" y="5"/>
                  </a:cubicBezTo>
                  <a:cubicBezTo>
                    <a:pt x="31" y="3"/>
                    <a:pt x="29" y="1"/>
                    <a:pt x="28" y="0"/>
                  </a:cubicBezTo>
                  <a:cubicBezTo>
                    <a:pt x="19" y="2"/>
                    <a:pt x="11" y="4"/>
                    <a:pt x="3" y="7"/>
                  </a:cubicBezTo>
                  <a:lnTo>
                    <a:pt x="0" y="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4" name="Google Shape;1584;p29">
              <a:extLst>
                <a:ext uri="{FF2B5EF4-FFF2-40B4-BE49-F238E27FC236}">
                  <a16:creationId xmlns:a16="http://schemas.microsoft.com/office/drawing/2014/main" id="{9AB2274E-CAC2-43D7-AB81-78993FD7593C}"/>
                </a:ext>
              </a:extLst>
            </p:cNvPr>
            <p:cNvSpPr/>
            <p:nvPr/>
          </p:nvSpPr>
          <p:spPr>
            <a:xfrm>
              <a:off x="3306245" y="-984815"/>
              <a:ext cx="19800" cy="7560"/>
            </a:xfrm>
            <a:custGeom>
              <a:avLst/>
              <a:gdLst/>
              <a:ahLst/>
              <a:cxnLst/>
              <a:rect l="l" t="t" r="r" b="b"/>
              <a:pathLst>
                <a:path w="55" h="21" extrusionOk="0">
                  <a:moveTo>
                    <a:pt x="10" y="2"/>
                  </a:moveTo>
                  <a:cubicBezTo>
                    <a:pt x="4" y="4"/>
                    <a:pt x="0" y="14"/>
                    <a:pt x="8" y="18"/>
                  </a:cubicBezTo>
                  <a:lnTo>
                    <a:pt x="13" y="20"/>
                  </a:lnTo>
                  <a:cubicBezTo>
                    <a:pt x="27" y="19"/>
                    <a:pt x="42" y="16"/>
                    <a:pt x="54" y="14"/>
                  </a:cubicBezTo>
                  <a:cubicBezTo>
                    <a:pt x="51" y="11"/>
                    <a:pt x="49" y="7"/>
                    <a:pt x="44" y="5"/>
                  </a:cubicBezTo>
                  <a:cubicBezTo>
                    <a:pt x="38" y="1"/>
                    <a:pt x="30" y="0"/>
                    <a:pt x="23" y="0"/>
                  </a:cubicBezTo>
                  <a:cubicBezTo>
                    <a:pt x="19" y="0"/>
                    <a:pt x="14" y="1"/>
                    <a:pt x="1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5" name="Google Shape;1585;p29">
              <a:extLst>
                <a:ext uri="{FF2B5EF4-FFF2-40B4-BE49-F238E27FC236}">
                  <a16:creationId xmlns:a16="http://schemas.microsoft.com/office/drawing/2014/main" id="{F0E9159B-7C7C-B7B5-0BB5-88A4C0868209}"/>
                </a:ext>
              </a:extLst>
            </p:cNvPr>
            <p:cNvSpPr/>
            <p:nvPr/>
          </p:nvSpPr>
          <p:spPr>
            <a:xfrm>
              <a:off x="3329285" y="-960335"/>
              <a:ext cx="16560" cy="9720"/>
            </a:xfrm>
            <a:custGeom>
              <a:avLst/>
              <a:gdLst/>
              <a:ahLst/>
              <a:cxnLst/>
              <a:rect l="l" t="t" r="r" b="b"/>
              <a:pathLst>
                <a:path w="46" h="27" extrusionOk="0">
                  <a:moveTo>
                    <a:pt x="29" y="0"/>
                  </a:moveTo>
                  <a:lnTo>
                    <a:pt x="25" y="0"/>
                  </a:lnTo>
                  <a:cubicBezTo>
                    <a:pt x="17" y="2"/>
                    <a:pt x="9" y="4"/>
                    <a:pt x="0" y="5"/>
                  </a:cubicBezTo>
                  <a:cubicBezTo>
                    <a:pt x="4" y="11"/>
                    <a:pt x="8" y="16"/>
                    <a:pt x="13" y="22"/>
                  </a:cubicBezTo>
                  <a:lnTo>
                    <a:pt x="17" y="26"/>
                  </a:lnTo>
                  <a:lnTo>
                    <a:pt x="20" y="26"/>
                  </a:lnTo>
                  <a:cubicBezTo>
                    <a:pt x="28" y="23"/>
                    <a:pt x="36" y="21"/>
                    <a:pt x="45" y="19"/>
                  </a:cubicBezTo>
                  <a:cubicBezTo>
                    <a:pt x="42" y="15"/>
                    <a:pt x="38" y="11"/>
                    <a:pt x="35" y="8"/>
                  </a:cubicBezTo>
                  <a:lnTo>
                    <a:pt x="29"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6" name="Google Shape;1586;p29">
              <a:extLst>
                <a:ext uri="{FF2B5EF4-FFF2-40B4-BE49-F238E27FC236}">
                  <a16:creationId xmlns:a16="http://schemas.microsoft.com/office/drawing/2014/main" id="{49F6F782-C1FF-3484-40C1-05D69FB3C09A}"/>
                </a:ext>
              </a:extLst>
            </p:cNvPr>
            <p:cNvSpPr/>
            <p:nvPr/>
          </p:nvSpPr>
          <p:spPr>
            <a:xfrm>
              <a:off x="3332525" y="-980855"/>
              <a:ext cx="27720" cy="19080"/>
            </a:xfrm>
            <a:custGeom>
              <a:avLst/>
              <a:gdLst/>
              <a:ahLst/>
              <a:cxnLst/>
              <a:rect l="l" t="t" r="r" b="b"/>
              <a:pathLst>
                <a:path w="77" h="53" extrusionOk="0">
                  <a:moveTo>
                    <a:pt x="6" y="12"/>
                  </a:moveTo>
                  <a:cubicBezTo>
                    <a:pt x="6" y="13"/>
                    <a:pt x="7" y="13"/>
                    <a:pt x="7" y="13"/>
                  </a:cubicBezTo>
                  <a:cubicBezTo>
                    <a:pt x="22" y="21"/>
                    <a:pt x="34" y="32"/>
                    <a:pt x="42" y="47"/>
                  </a:cubicBezTo>
                  <a:cubicBezTo>
                    <a:pt x="43" y="49"/>
                    <a:pt x="43" y="50"/>
                    <a:pt x="44" y="52"/>
                  </a:cubicBezTo>
                  <a:cubicBezTo>
                    <a:pt x="54" y="50"/>
                    <a:pt x="65" y="49"/>
                    <a:pt x="76" y="48"/>
                  </a:cubicBezTo>
                  <a:cubicBezTo>
                    <a:pt x="73" y="43"/>
                    <a:pt x="70" y="38"/>
                    <a:pt x="66" y="34"/>
                  </a:cubicBezTo>
                  <a:cubicBezTo>
                    <a:pt x="56" y="20"/>
                    <a:pt x="43" y="9"/>
                    <a:pt x="29" y="0"/>
                  </a:cubicBezTo>
                  <a:cubicBezTo>
                    <a:pt x="19" y="0"/>
                    <a:pt x="9" y="0"/>
                    <a:pt x="0" y="1"/>
                  </a:cubicBezTo>
                  <a:cubicBezTo>
                    <a:pt x="0" y="2"/>
                    <a:pt x="0" y="3"/>
                    <a:pt x="0" y="3"/>
                  </a:cubicBezTo>
                  <a:cubicBezTo>
                    <a:pt x="0" y="5"/>
                    <a:pt x="0" y="6"/>
                    <a:pt x="1" y="8"/>
                  </a:cubicBezTo>
                  <a:cubicBezTo>
                    <a:pt x="2" y="10"/>
                    <a:pt x="3" y="11"/>
                    <a:pt x="4" y="12"/>
                  </a:cubicBezTo>
                  <a:cubicBezTo>
                    <a:pt x="5" y="12"/>
                    <a:pt x="5" y="12"/>
                    <a:pt x="6" y="1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7" name="Google Shape;1587;p29">
              <a:extLst>
                <a:ext uri="{FF2B5EF4-FFF2-40B4-BE49-F238E27FC236}">
                  <a16:creationId xmlns:a16="http://schemas.microsoft.com/office/drawing/2014/main" id="{031302B5-1925-ABAC-7F26-7CB65316FA2D}"/>
                </a:ext>
              </a:extLst>
            </p:cNvPr>
            <p:cNvSpPr/>
            <p:nvPr/>
          </p:nvSpPr>
          <p:spPr>
            <a:xfrm>
              <a:off x="3352685" y="-957815"/>
              <a:ext cx="18360" cy="21600"/>
            </a:xfrm>
            <a:custGeom>
              <a:avLst/>
              <a:gdLst/>
              <a:ahLst/>
              <a:cxnLst/>
              <a:rect l="l" t="t" r="r" b="b"/>
              <a:pathLst>
                <a:path w="51" h="60" extrusionOk="0">
                  <a:moveTo>
                    <a:pt x="21" y="37"/>
                  </a:moveTo>
                  <a:cubicBezTo>
                    <a:pt x="27" y="42"/>
                    <a:pt x="33" y="48"/>
                    <a:pt x="37" y="55"/>
                  </a:cubicBezTo>
                  <a:lnTo>
                    <a:pt x="38" y="56"/>
                  </a:lnTo>
                  <a:cubicBezTo>
                    <a:pt x="38" y="57"/>
                    <a:pt x="39" y="57"/>
                    <a:pt x="40" y="58"/>
                  </a:cubicBezTo>
                  <a:cubicBezTo>
                    <a:pt x="41" y="59"/>
                    <a:pt x="42" y="59"/>
                    <a:pt x="43" y="59"/>
                  </a:cubicBezTo>
                  <a:cubicBezTo>
                    <a:pt x="44" y="59"/>
                    <a:pt x="46" y="59"/>
                    <a:pt x="47" y="58"/>
                  </a:cubicBezTo>
                  <a:cubicBezTo>
                    <a:pt x="48" y="57"/>
                    <a:pt x="48" y="57"/>
                    <a:pt x="49" y="56"/>
                  </a:cubicBezTo>
                  <a:cubicBezTo>
                    <a:pt x="49" y="55"/>
                    <a:pt x="50" y="54"/>
                    <a:pt x="50" y="54"/>
                  </a:cubicBezTo>
                  <a:lnTo>
                    <a:pt x="50" y="53"/>
                  </a:lnTo>
                  <a:cubicBezTo>
                    <a:pt x="50" y="42"/>
                    <a:pt x="47" y="31"/>
                    <a:pt x="41" y="22"/>
                  </a:cubicBezTo>
                  <a:cubicBezTo>
                    <a:pt x="40" y="20"/>
                    <a:pt x="39" y="19"/>
                    <a:pt x="38" y="17"/>
                  </a:cubicBezTo>
                  <a:lnTo>
                    <a:pt x="30" y="0"/>
                  </a:lnTo>
                  <a:lnTo>
                    <a:pt x="0" y="6"/>
                  </a:lnTo>
                  <a:cubicBezTo>
                    <a:pt x="1" y="9"/>
                    <a:pt x="2" y="12"/>
                    <a:pt x="4" y="14"/>
                  </a:cubicBezTo>
                  <a:cubicBezTo>
                    <a:pt x="9" y="22"/>
                    <a:pt x="14" y="30"/>
                    <a:pt x="21"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8" name="Google Shape;1588;p29">
              <a:extLst>
                <a:ext uri="{FF2B5EF4-FFF2-40B4-BE49-F238E27FC236}">
                  <a16:creationId xmlns:a16="http://schemas.microsoft.com/office/drawing/2014/main" id="{D6682AEE-FFEF-990A-4403-8349227FA54D}"/>
                </a:ext>
              </a:extLst>
            </p:cNvPr>
            <p:cNvSpPr/>
            <p:nvPr/>
          </p:nvSpPr>
          <p:spPr>
            <a:xfrm>
              <a:off x="3332885" y="-982655"/>
              <a:ext cx="10800" cy="2520"/>
            </a:xfrm>
            <a:custGeom>
              <a:avLst/>
              <a:gdLst/>
              <a:ahLst/>
              <a:cxnLst/>
              <a:rect l="l" t="t" r="r" b="b"/>
              <a:pathLst>
                <a:path w="30" h="7" extrusionOk="0">
                  <a:moveTo>
                    <a:pt x="5" y="1"/>
                  </a:moveTo>
                  <a:cubicBezTo>
                    <a:pt x="4" y="1"/>
                    <a:pt x="4" y="1"/>
                    <a:pt x="3" y="2"/>
                  </a:cubicBezTo>
                  <a:cubicBezTo>
                    <a:pt x="2" y="3"/>
                    <a:pt x="1" y="3"/>
                    <a:pt x="0" y="4"/>
                  </a:cubicBezTo>
                  <a:cubicBezTo>
                    <a:pt x="0" y="5"/>
                    <a:pt x="0" y="5"/>
                    <a:pt x="0" y="6"/>
                  </a:cubicBezTo>
                  <a:cubicBezTo>
                    <a:pt x="9" y="5"/>
                    <a:pt x="19" y="5"/>
                    <a:pt x="29" y="4"/>
                  </a:cubicBezTo>
                  <a:cubicBezTo>
                    <a:pt x="24" y="2"/>
                    <a:pt x="18" y="0"/>
                    <a:pt x="12" y="0"/>
                  </a:cubicBezTo>
                  <a:cubicBezTo>
                    <a:pt x="10" y="0"/>
                    <a:pt x="7" y="0"/>
                    <a:pt x="5"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9" name="Google Shape;1589;p29">
              <a:extLst>
                <a:ext uri="{FF2B5EF4-FFF2-40B4-BE49-F238E27FC236}">
                  <a16:creationId xmlns:a16="http://schemas.microsoft.com/office/drawing/2014/main" id="{0007A962-5F9B-C6EF-22F5-668B43CE68EC}"/>
                </a:ext>
              </a:extLst>
            </p:cNvPr>
            <p:cNvSpPr/>
            <p:nvPr/>
          </p:nvSpPr>
          <p:spPr>
            <a:xfrm>
              <a:off x="3348365" y="-963935"/>
              <a:ext cx="15480" cy="9000"/>
            </a:xfrm>
            <a:custGeom>
              <a:avLst/>
              <a:gdLst/>
              <a:ahLst/>
              <a:cxnLst/>
              <a:rect l="l" t="t" r="r" b="b"/>
              <a:pathLst>
                <a:path w="43" h="25" extrusionOk="0">
                  <a:moveTo>
                    <a:pt x="0" y="4"/>
                  </a:moveTo>
                  <a:cubicBezTo>
                    <a:pt x="5" y="11"/>
                    <a:pt x="9" y="18"/>
                    <a:pt x="12" y="24"/>
                  </a:cubicBezTo>
                  <a:lnTo>
                    <a:pt x="42" y="17"/>
                  </a:lnTo>
                  <a:cubicBezTo>
                    <a:pt x="39" y="11"/>
                    <a:pt x="35" y="6"/>
                    <a:pt x="32" y="0"/>
                  </a:cubicBezTo>
                  <a:cubicBezTo>
                    <a:pt x="21" y="1"/>
                    <a:pt x="10" y="2"/>
                    <a:pt x="0" y="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0" name="Google Shape;1590;p29">
              <a:extLst>
                <a:ext uri="{FF2B5EF4-FFF2-40B4-BE49-F238E27FC236}">
                  <a16:creationId xmlns:a16="http://schemas.microsoft.com/office/drawing/2014/main" id="{0E9914B3-C1AD-6FA5-4C1A-2D42857A4CC0}"/>
                </a:ext>
              </a:extLst>
            </p:cNvPr>
            <p:cNvSpPr/>
            <p:nvPr/>
          </p:nvSpPr>
          <p:spPr>
            <a:xfrm>
              <a:off x="3363485" y="-984455"/>
              <a:ext cx="31320" cy="31320"/>
            </a:xfrm>
            <a:custGeom>
              <a:avLst/>
              <a:gdLst/>
              <a:ahLst/>
              <a:cxnLst/>
              <a:rect l="l" t="t" r="r" b="b"/>
              <a:pathLst>
                <a:path w="87" h="87" extrusionOk="0">
                  <a:moveTo>
                    <a:pt x="27" y="29"/>
                  </a:moveTo>
                  <a:cubicBezTo>
                    <a:pt x="34" y="38"/>
                    <a:pt x="41" y="46"/>
                    <a:pt x="47" y="55"/>
                  </a:cubicBezTo>
                  <a:lnTo>
                    <a:pt x="55" y="55"/>
                  </a:lnTo>
                  <a:cubicBezTo>
                    <a:pt x="59" y="55"/>
                    <a:pt x="59" y="61"/>
                    <a:pt x="55" y="62"/>
                  </a:cubicBezTo>
                  <a:lnTo>
                    <a:pt x="52" y="62"/>
                  </a:lnTo>
                  <a:cubicBezTo>
                    <a:pt x="52" y="64"/>
                    <a:pt x="53" y="66"/>
                    <a:pt x="54" y="68"/>
                  </a:cubicBezTo>
                  <a:cubicBezTo>
                    <a:pt x="58" y="74"/>
                    <a:pt x="64" y="80"/>
                    <a:pt x="71" y="84"/>
                  </a:cubicBezTo>
                  <a:cubicBezTo>
                    <a:pt x="72" y="84"/>
                    <a:pt x="73" y="85"/>
                    <a:pt x="74" y="86"/>
                  </a:cubicBezTo>
                  <a:cubicBezTo>
                    <a:pt x="75" y="86"/>
                    <a:pt x="76" y="86"/>
                    <a:pt x="78" y="86"/>
                  </a:cubicBezTo>
                  <a:cubicBezTo>
                    <a:pt x="79" y="86"/>
                    <a:pt x="81" y="86"/>
                    <a:pt x="82" y="85"/>
                  </a:cubicBezTo>
                  <a:cubicBezTo>
                    <a:pt x="83" y="84"/>
                    <a:pt x="84" y="84"/>
                    <a:pt x="85" y="82"/>
                  </a:cubicBezTo>
                  <a:cubicBezTo>
                    <a:pt x="86" y="80"/>
                    <a:pt x="86" y="79"/>
                    <a:pt x="86" y="78"/>
                  </a:cubicBezTo>
                  <a:cubicBezTo>
                    <a:pt x="86" y="77"/>
                    <a:pt x="86" y="75"/>
                    <a:pt x="85" y="74"/>
                  </a:cubicBezTo>
                  <a:cubicBezTo>
                    <a:pt x="80" y="64"/>
                    <a:pt x="78" y="53"/>
                    <a:pt x="72" y="44"/>
                  </a:cubicBezTo>
                  <a:cubicBezTo>
                    <a:pt x="64" y="32"/>
                    <a:pt x="55" y="21"/>
                    <a:pt x="46" y="12"/>
                  </a:cubicBezTo>
                  <a:cubicBezTo>
                    <a:pt x="42" y="7"/>
                    <a:pt x="38" y="4"/>
                    <a:pt x="33" y="0"/>
                  </a:cubicBezTo>
                  <a:cubicBezTo>
                    <a:pt x="22" y="0"/>
                    <a:pt x="11" y="1"/>
                    <a:pt x="0" y="3"/>
                  </a:cubicBezTo>
                  <a:cubicBezTo>
                    <a:pt x="11" y="9"/>
                    <a:pt x="20" y="18"/>
                    <a:pt x="27" y="2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1" name="Google Shape;1591;p29">
              <a:extLst>
                <a:ext uri="{FF2B5EF4-FFF2-40B4-BE49-F238E27FC236}">
                  <a16:creationId xmlns:a16="http://schemas.microsoft.com/office/drawing/2014/main" id="{BE97B500-0906-1882-6291-8B505F6EAEED}"/>
                </a:ext>
              </a:extLst>
            </p:cNvPr>
            <p:cNvSpPr/>
            <p:nvPr/>
          </p:nvSpPr>
          <p:spPr>
            <a:xfrm>
              <a:off x="3362045" y="-987695"/>
              <a:ext cx="14040" cy="5040"/>
            </a:xfrm>
            <a:custGeom>
              <a:avLst/>
              <a:gdLst/>
              <a:ahLst/>
              <a:cxnLst/>
              <a:rect l="l" t="t" r="r" b="b"/>
              <a:pathLst>
                <a:path w="39" h="14" extrusionOk="0">
                  <a:moveTo>
                    <a:pt x="5" y="1"/>
                  </a:moveTo>
                  <a:cubicBezTo>
                    <a:pt x="4" y="1"/>
                    <a:pt x="4" y="2"/>
                    <a:pt x="4" y="2"/>
                  </a:cubicBezTo>
                  <a:cubicBezTo>
                    <a:pt x="3" y="2"/>
                    <a:pt x="2" y="3"/>
                    <a:pt x="1" y="4"/>
                  </a:cubicBezTo>
                  <a:cubicBezTo>
                    <a:pt x="0" y="5"/>
                    <a:pt x="0" y="6"/>
                    <a:pt x="0" y="7"/>
                  </a:cubicBezTo>
                  <a:cubicBezTo>
                    <a:pt x="0" y="8"/>
                    <a:pt x="0" y="9"/>
                    <a:pt x="1" y="10"/>
                  </a:cubicBezTo>
                  <a:cubicBezTo>
                    <a:pt x="2" y="11"/>
                    <a:pt x="3" y="11"/>
                    <a:pt x="4" y="12"/>
                  </a:cubicBezTo>
                  <a:cubicBezTo>
                    <a:pt x="5" y="13"/>
                    <a:pt x="4" y="13"/>
                    <a:pt x="5" y="13"/>
                  </a:cubicBezTo>
                  <a:cubicBezTo>
                    <a:pt x="16" y="11"/>
                    <a:pt x="27" y="10"/>
                    <a:pt x="38" y="10"/>
                  </a:cubicBezTo>
                  <a:cubicBezTo>
                    <a:pt x="36" y="8"/>
                    <a:pt x="34" y="6"/>
                    <a:pt x="31" y="5"/>
                  </a:cubicBezTo>
                  <a:cubicBezTo>
                    <a:pt x="26" y="2"/>
                    <a:pt x="20" y="0"/>
                    <a:pt x="14" y="0"/>
                  </a:cubicBezTo>
                  <a:cubicBezTo>
                    <a:pt x="11" y="0"/>
                    <a:pt x="8" y="1"/>
                    <a:pt x="5" y="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2" name="Google Shape;1592;p29">
              <a:extLst>
                <a:ext uri="{FF2B5EF4-FFF2-40B4-BE49-F238E27FC236}">
                  <a16:creationId xmlns:a16="http://schemas.microsoft.com/office/drawing/2014/main" id="{BA6B3EFB-A942-C629-C291-92C20C4C69AD}"/>
                </a:ext>
              </a:extLst>
            </p:cNvPr>
            <p:cNvSpPr/>
            <p:nvPr/>
          </p:nvSpPr>
          <p:spPr>
            <a:xfrm>
              <a:off x="3380405" y="-964655"/>
              <a:ext cx="4680" cy="3240"/>
            </a:xfrm>
            <a:custGeom>
              <a:avLst/>
              <a:gdLst/>
              <a:ahLst/>
              <a:cxnLst/>
              <a:rect l="l" t="t" r="r" b="b"/>
              <a:pathLst>
                <a:path w="13" h="9" extrusionOk="0">
                  <a:moveTo>
                    <a:pt x="9" y="0"/>
                  </a:moveTo>
                  <a:lnTo>
                    <a:pt x="0" y="0"/>
                  </a:lnTo>
                  <a:lnTo>
                    <a:pt x="2" y="3"/>
                  </a:lnTo>
                  <a:lnTo>
                    <a:pt x="5" y="8"/>
                  </a:lnTo>
                  <a:lnTo>
                    <a:pt x="9" y="8"/>
                  </a:lnTo>
                  <a:cubicBezTo>
                    <a:pt x="12" y="6"/>
                    <a:pt x="12" y="0"/>
                    <a:pt x="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3" name="Google Shape;1593;p29">
              <a:extLst>
                <a:ext uri="{FF2B5EF4-FFF2-40B4-BE49-F238E27FC236}">
                  <a16:creationId xmlns:a16="http://schemas.microsoft.com/office/drawing/2014/main" id="{2D6EB907-30C6-20F6-5027-EEE70E10FD58}"/>
                </a:ext>
              </a:extLst>
            </p:cNvPr>
            <p:cNvSpPr/>
            <p:nvPr/>
          </p:nvSpPr>
          <p:spPr>
            <a:xfrm>
              <a:off x="3388325" y="-985175"/>
              <a:ext cx="42480" cy="42120"/>
            </a:xfrm>
            <a:custGeom>
              <a:avLst/>
              <a:gdLst/>
              <a:ahLst/>
              <a:cxnLst/>
              <a:rect l="l" t="t" r="r" b="b"/>
              <a:pathLst>
                <a:path w="118" h="117" extrusionOk="0">
                  <a:moveTo>
                    <a:pt x="64" y="72"/>
                  </a:moveTo>
                  <a:cubicBezTo>
                    <a:pt x="73" y="82"/>
                    <a:pt x="80" y="92"/>
                    <a:pt x="89" y="103"/>
                  </a:cubicBezTo>
                  <a:cubicBezTo>
                    <a:pt x="91" y="107"/>
                    <a:pt x="94" y="110"/>
                    <a:pt x="98" y="113"/>
                  </a:cubicBezTo>
                  <a:cubicBezTo>
                    <a:pt x="102" y="115"/>
                    <a:pt x="106" y="116"/>
                    <a:pt x="109" y="116"/>
                  </a:cubicBezTo>
                  <a:cubicBezTo>
                    <a:pt x="115" y="116"/>
                    <a:pt x="117" y="110"/>
                    <a:pt x="115" y="106"/>
                  </a:cubicBezTo>
                  <a:cubicBezTo>
                    <a:pt x="109" y="97"/>
                    <a:pt x="107" y="87"/>
                    <a:pt x="102" y="78"/>
                  </a:cubicBezTo>
                  <a:cubicBezTo>
                    <a:pt x="94" y="68"/>
                    <a:pt x="86" y="58"/>
                    <a:pt x="76" y="50"/>
                  </a:cubicBezTo>
                  <a:cubicBezTo>
                    <a:pt x="59" y="32"/>
                    <a:pt x="41" y="16"/>
                    <a:pt x="22" y="0"/>
                  </a:cubicBezTo>
                  <a:cubicBezTo>
                    <a:pt x="15" y="1"/>
                    <a:pt x="7" y="2"/>
                    <a:pt x="0" y="2"/>
                  </a:cubicBezTo>
                  <a:cubicBezTo>
                    <a:pt x="0" y="3"/>
                    <a:pt x="0" y="4"/>
                    <a:pt x="1" y="5"/>
                  </a:cubicBezTo>
                  <a:lnTo>
                    <a:pt x="2" y="6"/>
                  </a:lnTo>
                  <a:cubicBezTo>
                    <a:pt x="22" y="29"/>
                    <a:pt x="44" y="50"/>
                    <a:pt x="64" y="7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4" name="Google Shape;1594;p29">
              <a:extLst>
                <a:ext uri="{FF2B5EF4-FFF2-40B4-BE49-F238E27FC236}">
                  <a16:creationId xmlns:a16="http://schemas.microsoft.com/office/drawing/2014/main" id="{1392B15F-A620-69AE-329A-3532BE35034A}"/>
                </a:ext>
              </a:extLst>
            </p:cNvPr>
            <p:cNvSpPr/>
            <p:nvPr/>
          </p:nvSpPr>
          <p:spPr>
            <a:xfrm>
              <a:off x="3388325" y="-989855"/>
              <a:ext cx="8640" cy="5760"/>
            </a:xfrm>
            <a:custGeom>
              <a:avLst/>
              <a:gdLst/>
              <a:ahLst/>
              <a:cxnLst/>
              <a:rect l="l" t="t" r="r" b="b"/>
              <a:pathLst>
                <a:path w="24" h="16" extrusionOk="0">
                  <a:moveTo>
                    <a:pt x="15" y="6"/>
                  </a:moveTo>
                  <a:cubicBezTo>
                    <a:pt x="9" y="0"/>
                    <a:pt x="0" y="8"/>
                    <a:pt x="0" y="15"/>
                  </a:cubicBezTo>
                  <a:cubicBezTo>
                    <a:pt x="8" y="15"/>
                    <a:pt x="15" y="14"/>
                    <a:pt x="23" y="13"/>
                  </a:cubicBezTo>
                  <a:lnTo>
                    <a:pt x="15"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5" name="Google Shape;1595;p29">
              <a:extLst>
                <a:ext uri="{FF2B5EF4-FFF2-40B4-BE49-F238E27FC236}">
                  <a16:creationId xmlns:a16="http://schemas.microsoft.com/office/drawing/2014/main" id="{532CB4AA-4519-0E1B-CB73-59603996E763}"/>
                </a:ext>
              </a:extLst>
            </p:cNvPr>
            <p:cNvSpPr/>
            <p:nvPr/>
          </p:nvSpPr>
          <p:spPr>
            <a:xfrm>
              <a:off x="3413525" y="-989495"/>
              <a:ext cx="28800" cy="35280"/>
            </a:xfrm>
            <a:custGeom>
              <a:avLst/>
              <a:gdLst/>
              <a:ahLst/>
              <a:cxnLst/>
              <a:rect l="l" t="t" r="r" b="b"/>
              <a:pathLst>
                <a:path w="80" h="98" extrusionOk="0">
                  <a:moveTo>
                    <a:pt x="9" y="20"/>
                  </a:moveTo>
                  <a:cubicBezTo>
                    <a:pt x="20" y="22"/>
                    <a:pt x="22" y="25"/>
                    <a:pt x="27" y="35"/>
                  </a:cubicBezTo>
                  <a:cubicBezTo>
                    <a:pt x="32" y="44"/>
                    <a:pt x="34" y="49"/>
                    <a:pt x="37" y="55"/>
                  </a:cubicBezTo>
                  <a:cubicBezTo>
                    <a:pt x="45" y="56"/>
                    <a:pt x="51" y="58"/>
                    <a:pt x="58" y="60"/>
                  </a:cubicBezTo>
                  <a:cubicBezTo>
                    <a:pt x="63" y="62"/>
                    <a:pt x="61" y="68"/>
                    <a:pt x="58" y="69"/>
                  </a:cubicBezTo>
                  <a:lnTo>
                    <a:pt x="47" y="73"/>
                  </a:lnTo>
                  <a:cubicBezTo>
                    <a:pt x="48" y="74"/>
                    <a:pt x="49" y="76"/>
                    <a:pt x="50" y="77"/>
                  </a:cubicBezTo>
                  <a:cubicBezTo>
                    <a:pt x="54" y="85"/>
                    <a:pt x="60" y="91"/>
                    <a:pt x="67" y="96"/>
                  </a:cubicBezTo>
                  <a:lnTo>
                    <a:pt x="68" y="96"/>
                  </a:lnTo>
                  <a:cubicBezTo>
                    <a:pt x="69" y="97"/>
                    <a:pt x="69" y="97"/>
                    <a:pt x="71" y="97"/>
                  </a:cubicBezTo>
                  <a:cubicBezTo>
                    <a:pt x="72" y="97"/>
                    <a:pt x="74" y="97"/>
                    <a:pt x="75" y="96"/>
                  </a:cubicBezTo>
                  <a:cubicBezTo>
                    <a:pt x="76" y="95"/>
                    <a:pt x="77" y="94"/>
                    <a:pt x="78" y="93"/>
                  </a:cubicBezTo>
                  <a:cubicBezTo>
                    <a:pt x="79" y="92"/>
                    <a:pt x="79" y="91"/>
                    <a:pt x="79" y="89"/>
                  </a:cubicBezTo>
                  <a:cubicBezTo>
                    <a:pt x="79" y="88"/>
                    <a:pt x="79" y="87"/>
                    <a:pt x="78" y="86"/>
                  </a:cubicBezTo>
                  <a:cubicBezTo>
                    <a:pt x="75" y="76"/>
                    <a:pt x="74" y="65"/>
                    <a:pt x="70" y="56"/>
                  </a:cubicBezTo>
                  <a:cubicBezTo>
                    <a:pt x="65" y="44"/>
                    <a:pt x="59" y="32"/>
                    <a:pt x="52" y="21"/>
                  </a:cubicBezTo>
                  <a:cubicBezTo>
                    <a:pt x="52" y="20"/>
                    <a:pt x="52" y="20"/>
                    <a:pt x="52" y="20"/>
                  </a:cubicBezTo>
                  <a:cubicBezTo>
                    <a:pt x="52" y="20"/>
                    <a:pt x="52" y="19"/>
                    <a:pt x="51" y="19"/>
                  </a:cubicBezTo>
                  <a:cubicBezTo>
                    <a:pt x="47" y="12"/>
                    <a:pt x="42" y="6"/>
                    <a:pt x="36" y="0"/>
                  </a:cubicBezTo>
                  <a:lnTo>
                    <a:pt x="2" y="4"/>
                  </a:lnTo>
                  <a:cubicBezTo>
                    <a:pt x="1" y="6"/>
                    <a:pt x="0" y="8"/>
                    <a:pt x="0" y="9"/>
                  </a:cubicBezTo>
                  <a:cubicBezTo>
                    <a:pt x="0" y="11"/>
                    <a:pt x="1" y="13"/>
                    <a:pt x="2" y="15"/>
                  </a:cubicBezTo>
                  <a:cubicBezTo>
                    <a:pt x="3" y="17"/>
                    <a:pt x="4" y="18"/>
                    <a:pt x="6" y="19"/>
                  </a:cubicBezTo>
                  <a:cubicBezTo>
                    <a:pt x="7" y="20"/>
                    <a:pt x="8" y="20"/>
                    <a:pt x="9" y="2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6" name="Google Shape;1596;p29">
              <a:extLst>
                <a:ext uri="{FF2B5EF4-FFF2-40B4-BE49-F238E27FC236}">
                  <a16:creationId xmlns:a16="http://schemas.microsoft.com/office/drawing/2014/main" id="{AB0461C1-FA8E-A81C-2EA4-F094EA3BE3F8}"/>
                </a:ext>
              </a:extLst>
            </p:cNvPr>
            <p:cNvSpPr/>
            <p:nvPr/>
          </p:nvSpPr>
          <p:spPr>
            <a:xfrm>
              <a:off x="3413885" y="-992375"/>
              <a:ext cx="12960" cy="4320"/>
            </a:xfrm>
            <a:custGeom>
              <a:avLst/>
              <a:gdLst/>
              <a:ahLst/>
              <a:cxnLst/>
              <a:rect l="l" t="t" r="r" b="b"/>
              <a:pathLst>
                <a:path w="36" h="12" extrusionOk="0">
                  <a:moveTo>
                    <a:pt x="34" y="6"/>
                  </a:moveTo>
                  <a:cubicBezTo>
                    <a:pt x="26" y="0"/>
                    <a:pt x="16" y="3"/>
                    <a:pt x="7" y="6"/>
                  </a:cubicBezTo>
                  <a:cubicBezTo>
                    <a:pt x="6" y="6"/>
                    <a:pt x="6" y="7"/>
                    <a:pt x="5" y="7"/>
                  </a:cubicBezTo>
                  <a:cubicBezTo>
                    <a:pt x="3" y="9"/>
                    <a:pt x="2" y="9"/>
                    <a:pt x="1" y="10"/>
                  </a:cubicBezTo>
                  <a:cubicBezTo>
                    <a:pt x="1" y="11"/>
                    <a:pt x="1" y="11"/>
                    <a:pt x="0" y="11"/>
                  </a:cubicBezTo>
                  <a:lnTo>
                    <a:pt x="35" y="8"/>
                  </a:lnTo>
                  <a:lnTo>
                    <a:pt x="34" y="6"/>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7" name="Google Shape;1597;p29">
              <a:extLst>
                <a:ext uri="{FF2B5EF4-FFF2-40B4-BE49-F238E27FC236}">
                  <a16:creationId xmlns:a16="http://schemas.microsoft.com/office/drawing/2014/main" id="{8E863FA5-4C80-D8B9-3CC1-9D63BD164417}"/>
                </a:ext>
              </a:extLst>
            </p:cNvPr>
            <p:cNvSpPr/>
            <p:nvPr/>
          </p:nvSpPr>
          <p:spPr>
            <a:xfrm>
              <a:off x="3426845" y="-969335"/>
              <a:ext cx="9720" cy="6480"/>
            </a:xfrm>
            <a:custGeom>
              <a:avLst/>
              <a:gdLst/>
              <a:ahLst/>
              <a:cxnLst/>
              <a:rect l="l" t="t" r="r" b="b"/>
              <a:pathLst>
                <a:path w="27" h="18" extrusionOk="0">
                  <a:moveTo>
                    <a:pt x="21" y="5"/>
                  </a:moveTo>
                  <a:cubicBezTo>
                    <a:pt x="14" y="2"/>
                    <a:pt x="8" y="1"/>
                    <a:pt x="0" y="0"/>
                  </a:cubicBezTo>
                  <a:lnTo>
                    <a:pt x="0" y="1"/>
                  </a:lnTo>
                  <a:lnTo>
                    <a:pt x="9" y="17"/>
                  </a:lnTo>
                  <a:lnTo>
                    <a:pt x="20" y="14"/>
                  </a:lnTo>
                  <a:cubicBezTo>
                    <a:pt x="24" y="12"/>
                    <a:pt x="26" y="6"/>
                    <a:pt x="21"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8" name="Google Shape;1598;p29">
              <a:extLst>
                <a:ext uri="{FF2B5EF4-FFF2-40B4-BE49-F238E27FC236}">
                  <a16:creationId xmlns:a16="http://schemas.microsoft.com/office/drawing/2014/main" id="{2AACC79F-17E5-15E3-6563-388C2B71FAA5}"/>
                </a:ext>
              </a:extLst>
            </p:cNvPr>
            <p:cNvSpPr/>
            <p:nvPr/>
          </p:nvSpPr>
          <p:spPr>
            <a:xfrm>
              <a:off x="3439445" y="-992015"/>
              <a:ext cx="24480" cy="38520"/>
            </a:xfrm>
            <a:custGeom>
              <a:avLst/>
              <a:gdLst/>
              <a:ahLst/>
              <a:cxnLst/>
              <a:rect l="l" t="t" r="r" b="b"/>
              <a:pathLst>
                <a:path w="68" h="107" extrusionOk="0">
                  <a:moveTo>
                    <a:pt x="22" y="38"/>
                  </a:moveTo>
                  <a:cubicBezTo>
                    <a:pt x="23" y="40"/>
                    <a:pt x="24" y="42"/>
                    <a:pt x="25" y="44"/>
                  </a:cubicBezTo>
                  <a:cubicBezTo>
                    <a:pt x="29" y="50"/>
                    <a:pt x="32" y="57"/>
                    <a:pt x="34" y="64"/>
                  </a:cubicBezTo>
                  <a:cubicBezTo>
                    <a:pt x="36" y="71"/>
                    <a:pt x="39" y="78"/>
                    <a:pt x="42" y="84"/>
                  </a:cubicBezTo>
                  <a:cubicBezTo>
                    <a:pt x="46" y="91"/>
                    <a:pt x="51" y="97"/>
                    <a:pt x="56" y="102"/>
                  </a:cubicBezTo>
                  <a:cubicBezTo>
                    <a:pt x="62" y="106"/>
                    <a:pt x="67" y="99"/>
                    <a:pt x="65" y="94"/>
                  </a:cubicBezTo>
                  <a:cubicBezTo>
                    <a:pt x="60" y="82"/>
                    <a:pt x="63" y="68"/>
                    <a:pt x="59" y="56"/>
                  </a:cubicBezTo>
                  <a:cubicBezTo>
                    <a:pt x="57" y="49"/>
                    <a:pt x="54" y="42"/>
                    <a:pt x="50" y="36"/>
                  </a:cubicBezTo>
                  <a:lnTo>
                    <a:pt x="50" y="35"/>
                  </a:lnTo>
                  <a:cubicBezTo>
                    <a:pt x="42" y="23"/>
                    <a:pt x="34" y="11"/>
                    <a:pt x="26" y="0"/>
                  </a:cubicBezTo>
                  <a:lnTo>
                    <a:pt x="0" y="3"/>
                  </a:lnTo>
                  <a:cubicBezTo>
                    <a:pt x="5" y="10"/>
                    <a:pt x="10" y="17"/>
                    <a:pt x="15" y="25"/>
                  </a:cubicBezTo>
                  <a:cubicBezTo>
                    <a:pt x="17" y="29"/>
                    <a:pt x="20" y="34"/>
                    <a:pt x="22" y="3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9" name="Google Shape;1599;p29">
              <a:extLst>
                <a:ext uri="{FF2B5EF4-FFF2-40B4-BE49-F238E27FC236}">
                  <a16:creationId xmlns:a16="http://schemas.microsoft.com/office/drawing/2014/main" id="{CB687830-6C67-2EA5-1A17-1A13F63C1055}"/>
                </a:ext>
              </a:extLst>
            </p:cNvPr>
            <p:cNvSpPr/>
            <p:nvPr/>
          </p:nvSpPr>
          <p:spPr>
            <a:xfrm>
              <a:off x="3438365" y="-997055"/>
              <a:ext cx="10440" cy="6480"/>
            </a:xfrm>
            <a:custGeom>
              <a:avLst/>
              <a:gdLst/>
              <a:ahLst/>
              <a:cxnLst/>
              <a:rect l="l" t="t" r="r" b="b"/>
              <a:pathLst>
                <a:path w="29" h="18" extrusionOk="0">
                  <a:moveTo>
                    <a:pt x="18" y="3"/>
                  </a:moveTo>
                  <a:cubicBezTo>
                    <a:pt x="17" y="3"/>
                    <a:pt x="17" y="2"/>
                    <a:pt x="16" y="1"/>
                  </a:cubicBezTo>
                  <a:cubicBezTo>
                    <a:pt x="14" y="0"/>
                    <a:pt x="12" y="0"/>
                    <a:pt x="11" y="0"/>
                  </a:cubicBezTo>
                  <a:cubicBezTo>
                    <a:pt x="9" y="0"/>
                    <a:pt x="7" y="0"/>
                    <a:pt x="5" y="1"/>
                  </a:cubicBezTo>
                  <a:cubicBezTo>
                    <a:pt x="3" y="2"/>
                    <a:pt x="3" y="3"/>
                    <a:pt x="2" y="5"/>
                  </a:cubicBezTo>
                  <a:cubicBezTo>
                    <a:pt x="1" y="7"/>
                    <a:pt x="0" y="8"/>
                    <a:pt x="0" y="10"/>
                  </a:cubicBezTo>
                  <a:cubicBezTo>
                    <a:pt x="0" y="12"/>
                    <a:pt x="1" y="14"/>
                    <a:pt x="2" y="15"/>
                  </a:cubicBezTo>
                  <a:cubicBezTo>
                    <a:pt x="2" y="16"/>
                    <a:pt x="2" y="16"/>
                    <a:pt x="3" y="17"/>
                  </a:cubicBezTo>
                  <a:lnTo>
                    <a:pt x="28" y="14"/>
                  </a:lnTo>
                  <a:cubicBezTo>
                    <a:pt x="25" y="10"/>
                    <a:pt x="22" y="7"/>
                    <a:pt x="18" y="3"/>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0" name="Google Shape;1600;p29">
              <a:extLst>
                <a:ext uri="{FF2B5EF4-FFF2-40B4-BE49-F238E27FC236}">
                  <a16:creationId xmlns:a16="http://schemas.microsoft.com/office/drawing/2014/main" id="{E2B16277-529A-B0A5-0253-2407FEF25F8C}"/>
                </a:ext>
              </a:extLst>
            </p:cNvPr>
            <p:cNvSpPr/>
            <p:nvPr/>
          </p:nvSpPr>
          <p:spPr>
            <a:xfrm>
              <a:off x="3461045" y="-1002095"/>
              <a:ext cx="7920" cy="2160"/>
            </a:xfrm>
            <a:custGeom>
              <a:avLst/>
              <a:gdLst/>
              <a:ahLst/>
              <a:cxnLst/>
              <a:rect l="l" t="t" r="r" b="b"/>
              <a:pathLst>
                <a:path w="22" h="6" extrusionOk="0">
                  <a:moveTo>
                    <a:pt x="9" y="0"/>
                  </a:moveTo>
                  <a:lnTo>
                    <a:pt x="8" y="0"/>
                  </a:lnTo>
                  <a:cubicBezTo>
                    <a:pt x="7" y="0"/>
                    <a:pt x="6" y="0"/>
                    <a:pt x="4" y="1"/>
                  </a:cubicBezTo>
                  <a:cubicBezTo>
                    <a:pt x="2" y="2"/>
                    <a:pt x="1" y="3"/>
                    <a:pt x="0" y="4"/>
                  </a:cubicBezTo>
                  <a:cubicBezTo>
                    <a:pt x="0" y="5"/>
                    <a:pt x="0" y="5"/>
                    <a:pt x="0" y="5"/>
                  </a:cubicBezTo>
                  <a:lnTo>
                    <a:pt x="21" y="5"/>
                  </a:lnTo>
                  <a:cubicBezTo>
                    <a:pt x="20" y="4"/>
                    <a:pt x="19" y="3"/>
                    <a:pt x="18" y="3"/>
                  </a:cubicBezTo>
                  <a:cubicBezTo>
                    <a:pt x="15" y="1"/>
                    <a:pt x="12" y="0"/>
                    <a:pt x="9"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1" name="Google Shape;1601;p29">
              <a:extLst>
                <a:ext uri="{FF2B5EF4-FFF2-40B4-BE49-F238E27FC236}">
                  <a16:creationId xmlns:a16="http://schemas.microsoft.com/office/drawing/2014/main" id="{7BE30DEF-8782-263C-D53D-E123DA635425}"/>
                </a:ext>
              </a:extLst>
            </p:cNvPr>
            <p:cNvSpPr/>
            <p:nvPr/>
          </p:nvSpPr>
          <p:spPr>
            <a:xfrm>
              <a:off x="3463925" y="-993455"/>
              <a:ext cx="15840" cy="24840"/>
            </a:xfrm>
            <a:custGeom>
              <a:avLst/>
              <a:gdLst/>
              <a:ahLst/>
              <a:cxnLst/>
              <a:rect l="l" t="t" r="r" b="b"/>
              <a:pathLst>
                <a:path w="44" h="69" extrusionOk="0">
                  <a:moveTo>
                    <a:pt x="23" y="64"/>
                  </a:moveTo>
                  <a:cubicBezTo>
                    <a:pt x="30" y="65"/>
                    <a:pt x="37" y="66"/>
                    <a:pt x="43" y="68"/>
                  </a:cubicBezTo>
                  <a:cubicBezTo>
                    <a:pt x="43" y="67"/>
                    <a:pt x="43" y="67"/>
                    <a:pt x="43" y="66"/>
                  </a:cubicBezTo>
                  <a:cubicBezTo>
                    <a:pt x="43" y="65"/>
                    <a:pt x="43" y="64"/>
                    <a:pt x="43" y="63"/>
                  </a:cubicBezTo>
                  <a:cubicBezTo>
                    <a:pt x="40" y="54"/>
                    <a:pt x="43" y="44"/>
                    <a:pt x="41" y="35"/>
                  </a:cubicBezTo>
                  <a:cubicBezTo>
                    <a:pt x="39" y="26"/>
                    <a:pt x="35" y="17"/>
                    <a:pt x="31" y="8"/>
                  </a:cubicBezTo>
                  <a:lnTo>
                    <a:pt x="27" y="0"/>
                  </a:lnTo>
                  <a:lnTo>
                    <a:pt x="0" y="0"/>
                  </a:lnTo>
                  <a:cubicBezTo>
                    <a:pt x="6" y="12"/>
                    <a:pt x="10" y="24"/>
                    <a:pt x="13" y="37"/>
                  </a:cubicBezTo>
                  <a:cubicBezTo>
                    <a:pt x="16" y="46"/>
                    <a:pt x="19" y="55"/>
                    <a:pt x="23" y="6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602;p29">
              <a:extLst>
                <a:ext uri="{FF2B5EF4-FFF2-40B4-BE49-F238E27FC236}">
                  <a16:creationId xmlns:a16="http://schemas.microsoft.com/office/drawing/2014/main" id="{D60A80C3-48CB-8E28-531A-5BD0794A35AE}"/>
                </a:ext>
              </a:extLst>
            </p:cNvPr>
            <p:cNvSpPr/>
            <p:nvPr/>
          </p:nvSpPr>
          <p:spPr>
            <a:xfrm>
              <a:off x="3460685" y="-1000295"/>
              <a:ext cx="13320" cy="7560"/>
            </a:xfrm>
            <a:custGeom>
              <a:avLst/>
              <a:gdLst/>
              <a:ahLst/>
              <a:cxnLst/>
              <a:rect l="l" t="t" r="r" b="b"/>
              <a:pathLst>
                <a:path w="37" h="21" extrusionOk="0">
                  <a:moveTo>
                    <a:pt x="2" y="10"/>
                  </a:moveTo>
                  <a:cubicBezTo>
                    <a:pt x="5" y="12"/>
                    <a:pt x="7" y="14"/>
                    <a:pt x="8" y="17"/>
                  </a:cubicBezTo>
                  <a:cubicBezTo>
                    <a:pt x="9" y="18"/>
                    <a:pt x="9" y="19"/>
                    <a:pt x="10" y="20"/>
                  </a:cubicBezTo>
                  <a:lnTo>
                    <a:pt x="36" y="20"/>
                  </a:lnTo>
                  <a:cubicBezTo>
                    <a:pt x="36" y="18"/>
                    <a:pt x="35" y="16"/>
                    <a:pt x="34" y="14"/>
                  </a:cubicBezTo>
                  <a:cubicBezTo>
                    <a:pt x="31" y="9"/>
                    <a:pt x="27" y="4"/>
                    <a:pt x="22" y="0"/>
                  </a:cubicBezTo>
                  <a:lnTo>
                    <a:pt x="1" y="0"/>
                  </a:lnTo>
                  <a:cubicBezTo>
                    <a:pt x="0" y="1"/>
                    <a:pt x="0" y="3"/>
                    <a:pt x="0" y="4"/>
                  </a:cubicBezTo>
                  <a:cubicBezTo>
                    <a:pt x="0" y="5"/>
                    <a:pt x="0" y="7"/>
                    <a:pt x="1" y="8"/>
                  </a:cubicBezTo>
                  <a:cubicBezTo>
                    <a:pt x="1" y="9"/>
                    <a:pt x="2" y="9"/>
                    <a:pt x="2"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603;p29">
              <a:extLst>
                <a:ext uri="{FF2B5EF4-FFF2-40B4-BE49-F238E27FC236}">
                  <a16:creationId xmlns:a16="http://schemas.microsoft.com/office/drawing/2014/main" id="{F1AE2B13-5565-4EA3-1F52-80560FFB758C}"/>
                </a:ext>
              </a:extLst>
            </p:cNvPr>
            <p:cNvSpPr/>
            <p:nvPr/>
          </p:nvSpPr>
          <p:spPr>
            <a:xfrm>
              <a:off x="3472205" y="-970415"/>
              <a:ext cx="7560" cy="3600"/>
            </a:xfrm>
            <a:custGeom>
              <a:avLst/>
              <a:gdLst/>
              <a:ahLst/>
              <a:cxnLst/>
              <a:rect l="l" t="t" r="r" b="b"/>
              <a:pathLst>
                <a:path w="21" h="10" extrusionOk="0">
                  <a:moveTo>
                    <a:pt x="0" y="0"/>
                  </a:moveTo>
                  <a:cubicBezTo>
                    <a:pt x="2" y="3"/>
                    <a:pt x="5" y="5"/>
                    <a:pt x="7" y="7"/>
                  </a:cubicBezTo>
                  <a:cubicBezTo>
                    <a:pt x="8" y="8"/>
                    <a:pt x="10" y="8"/>
                    <a:pt x="11" y="8"/>
                  </a:cubicBezTo>
                  <a:cubicBezTo>
                    <a:pt x="11" y="8"/>
                    <a:pt x="12" y="9"/>
                    <a:pt x="13" y="9"/>
                  </a:cubicBezTo>
                  <a:cubicBezTo>
                    <a:pt x="14" y="9"/>
                    <a:pt x="15" y="9"/>
                    <a:pt x="17" y="8"/>
                  </a:cubicBezTo>
                  <a:cubicBezTo>
                    <a:pt x="19" y="7"/>
                    <a:pt x="19" y="6"/>
                    <a:pt x="19" y="5"/>
                  </a:cubicBezTo>
                  <a:cubicBezTo>
                    <a:pt x="19" y="5"/>
                    <a:pt x="19" y="4"/>
                    <a:pt x="20" y="4"/>
                  </a:cubicBezTo>
                  <a:cubicBezTo>
                    <a:pt x="13" y="2"/>
                    <a:pt x="7" y="1"/>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604;p29">
              <a:extLst>
                <a:ext uri="{FF2B5EF4-FFF2-40B4-BE49-F238E27FC236}">
                  <a16:creationId xmlns:a16="http://schemas.microsoft.com/office/drawing/2014/main" id="{A0D2FCE1-1874-2033-40CB-5A08ED198650}"/>
                </a:ext>
              </a:extLst>
            </p:cNvPr>
            <p:cNvSpPr/>
            <p:nvPr/>
          </p:nvSpPr>
          <p:spPr>
            <a:xfrm>
              <a:off x="3483365" y="-993455"/>
              <a:ext cx="24480" cy="37800"/>
            </a:xfrm>
            <a:custGeom>
              <a:avLst/>
              <a:gdLst/>
              <a:ahLst/>
              <a:cxnLst/>
              <a:rect l="l" t="t" r="r" b="b"/>
              <a:pathLst>
                <a:path w="68" h="105" extrusionOk="0">
                  <a:moveTo>
                    <a:pt x="38" y="71"/>
                  </a:moveTo>
                  <a:cubicBezTo>
                    <a:pt x="41" y="83"/>
                    <a:pt x="43" y="93"/>
                    <a:pt x="54" y="100"/>
                  </a:cubicBezTo>
                  <a:cubicBezTo>
                    <a:pt x="61" y="104"/>
                    <a:pt x="67" y="96"/>
                    <a:pt x="64" y="90"/>
                  </a:cubicBezTo>
                  <a:cubicBezTo>
                    <a:pt x="63" y="85"/>
                    <a:pt x="62" y="81"/>
                    <a:pt x="61" y="76"/>
                  </a:cubicBezTo>
                  <a:cubicBezTo>
                    <a:pt x="60" y="75"/>
                    <a:pt x="59" y="75"/>
                    <a:pt x="58" y="74"/>
                  </a:cubicBezTo>
                  <a:cubicBezTo>
                    <a:pt x="56" y="73"/>
                    <a:pt x="55" y="72"/>
                    <a:pt x="54" y="70"/>
                  </a:cubicBezTo>
                  <a:cubicBezTo>
                    <a:pt x="53" y="68"/>
                    <a:pt x="52" y="66"/>
                    <a:pt x="52" y="64"/>
                  </a:cubicBezTo>
                  <a:cubicBezTo>
                    <a:pt x="52" y="62"/>
                    <a:pt x="53" y="60"/>
                    <a:pt x="54" y="58"/>
                  </a:cubicBezTo>
                  <a:cubicBezTo>
                    <a:pt x="54" y="57"/>
                    <a:pt x="54" y="57"/>
                    <a:pt x="55" y="56"/>
                  </a:cubicBezTo>
                  <a:cubicBezTo>
                    <a:pt x="54" y="53"/>
                    <a:pt x="52" y="50"/>
                    <a:pt x="51" y="48"/>
                  </a:cubicBezTo>
                  <a:cubicBezTo>
                    <a:pt x="49" y="46"/>
                    <a:pt x="48" y="44"/>
                    <a:pt x="47" y="42"/>
                  </a:cubicBezTo>
                  <a:cubicBezTo>
                    <a:pt x="38" y="28"/>
                    <a:pt x="30" y="13"/>
                    <a:pt x="21" y="0"/>
                  </a:cubicBezTo>
                  <a:lnTo>
                    <a:pt x="0" y="0"/>
                  </a:lnTo>
                  <a:cubicBezTo>
                    <a:pt x="1" y="1"/>
                    <a:pt x="2" y="3"/>
                    <a:pt x="3" y="5"/>
                  </a:cubicBezTo>
                  <a:cubicBezTo>
                    <a:pt x="7" y="12"/>
                    <a:pt x="11" y="20"/>
                    <a:pt x="15" y="28"/>
                  </a:cubicBezTo>
                  <a:cubicBezTo>
                    <a:pt x="18" y="33"/>
                    <a:pt x="20" y="37"/>
                    <a:pt x="23" y="42"/>
                  </a:cubicBezTo>
                  <a:cubicBezTo>
                    <a:pt x="28" y="51"/>
                    <a:pt x="34" y="61"/>
                    <a:pt x="38" y="71"/>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1605;p29">
              <a:extLst>
                <a:ext uri="{FF2B5EF4-FFF2-40B4-BE49-F238E27FC236}">
                  <a16:creationId xmlns:a16="http://schemas.microsoft.com/office/drawing/2014/main" id="{6DE17334-E595-1679-D111-BE2AA7F4645A}"/>
                </a:ext>
              </a:extLst>
            </p:cNvPr>
            <p:cNvSpPr/>
            <p:nvPr/>
          </p:nvSpPr>
          <p:spPr>
            <a:xfrm>
              <a:off x="3483365" y="-1000655"/>
              <a:ext cx="2160" cy="360"/>
            </a:xfrm>
            <a:custGeom>
              <a:avLst/>
              <a:gdLst/>
              <a:ahLst/>
              <a:cxnLst/>
              <a:rect l="l" t="t" r="r" b="b"/>
              <a:pathLst>
                <a:path w="6" h="1" extrusionOk="0">
                  <a:moveTo>
                    <a:pt x="0" y="0"/>
                  </a:moveTo>
                  <a:lnTo>
                    <a:pt x="5" y="0"/>
                  </a:lnTo>
                  <a:cubicBezTo>
                    <a:pt x="4" y="0"/>
                    <a:pt x="3" y="0"/>
                    <a:pt x="2" y="0"/>
                  </a:cubicBezTo>
                  <a:cubicBezTo>
                    <a:pt x="1" y="0"/>
                    <a:pt x="0" y="0"/>
                    <a:pt x="0"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6" name="Google Shape;1606;p29">
              <a:extLst>
                <a:ext uri="{FF2B5EF4-FFF2-40B4-BE49-F238E27FC236}">
                  <a16:creationId xmlns:a16="http://schemas.microsoft.com/office/drawing/2014/main" id="{422AD698-4984-001B-6832-2047704F1F5E}"/>
                </a:ext>
              </a:extLst>
            </p:cNvPr>
            <p:cNvSpPr/>
            <p:nvPr/>
          </p:nvSpPr>
          <p:spPr>
            <a:xfrm>
              <a:off x="3502085" y="-973295"/>
              <a:ext cx="3600" cy="7560"/>
            </a:xfrm>
            <a:custGeom>
              <a:avLst/>
              <a:gdLst/>
              <a:ahLst/>
              <a:cxnLst/>
              <a:rect l="l" t="t" r="r" b="b"/>
              <a:pathLst>
                <a:path w="10" h="21" extrusionOk="0">
                  <a:moveTo>
                    <a:pt x="3" y="0"/>
                  </a:moveTo>
                  <a:cubicBezTo>
                    <a:pt x="2" y="1"/>
                    <a:pt x="2" y="1"/>
                    <a:pt x="2" y="2"/>
                  </a:cubicBezTo>
                  <a:cubicBezTo>
                    <a:pt x="1" y="4"/>
                    <a:pt x="0" y="6"/>
                    <a:pt x="0" y="8"/>
                  </a:cubicBezTo>
                  <a:cubicBezTo>
                    <a:pt x="0" y="10"/>
                    <a:pt x="1" y="12"/>
                    <a:pt x="2" y="14"/>
                  </a:cubicBezTo>
                  <a:cubicBezTo>
                    <a:pt x="3" y="16"/>
                    <a:pt x="4" y="17"/>
                    <a:pt x="6" y="18"/>
                  </a:cubicBezTo>
                  <a:cubicBezTo>
                    <a:pt x="7" y="19"/>
                    <a:pt x="8" y="19"/>
                    <a:pt x="9" y="20"/>
                  </a:cubicBezTo>
                  <a:cubicBezTo>
                    <a:pt x="9" y="17"/>
                    <a:pt x="8" y="14"/>
                    <a:pt x="8" y="12"/>
                  </a:cubicBezTo>
                  <a:cubicBezTo>
                    <a:pt x="7" y="8"/>
                    <a:pt x="5" y="4"/>
                    <a:pt x="3"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7" name="Google Shape;1607;p29">
              <a:extLst>
                <a:ext uri="{FF2B5EF4-FFF2-40B4-BE49-F238E27FC236}">
                  <a16:creationId xmlns:a16="http://schemas.microsoft.com/office/drawing/2014/main" id="{DBE823BA-9503-9E18-FE38-235E04BAD872}"/>
                </a:ext>
              </a:extLst>
            </p:cNvPr>
            <p:cNvSpPr/>
            <p:nvPr/>
          </p:nvSpPr>
          <p:spPr>
            <a:xfrm>
              <a:off x="3481205" y="-1000655"/>
              <a:ext cx="10080" cy="7560"/>
            </a:xfrm>
            <a:custGeom>
              <a:avLst/>
              <a:gdLst/>
              <a:ahLst/>
              <a:cxnLst/>
              <a:rect l="l" t="t" r="r" b="b"/>
              <a:pathLst>
                <a:path w="28" h="21" extrusionOk="0">
                  <a:moveTo>
                    <a:pt x="2" y="15"/>
                  </a:moveTo>
                  <a:cubicBezTo>
                    <a:pt x="3" y="17"/>
                    <a:pt x="4" y="18"/>
                    <a:pt x="5" y="20"/>
                  </a:cubicBezTo>
                  <a:lnTo>
                    <a:pt x="27" y="20"/>
                  </a:lnTo>
                  <a:cubicBezTo>
                    <a:pt x="23" y="14"/>
                    <a:pt x="19" y="8"/>
                    <a:pt x="15" y="3"/>
                  </a:cubicBezTo>
                  <a:cubicBezTo>
                    <a:pt x="14" y="2"/>
                    <a:pt x="13" y="1"/>
                    <a:pt x="12" y="1"/>
                  </a:cubicBezTo>
                  <a:lnTo>
                    <a:pt x="11" y="0"/>
                  </a:lnTo>
                  <a:lnTo>
                    <a:pt x="6" y="0"/>
                  </a:lnTo>
                  <a:cubicBezTo>
                    <a:pt x="5" y="0"/>
                    <a:pt x="5" y="1"/>
                    <a:pt x="5" y="1"/>
                  </a:cubicBezTo>
                  <a:cubicBezTo>
                    <a:pt x="3" y="2"/>
                    <a:pt x="2" y="2"/>
                    <a:pt x="1" y="4"/>
                  </a:cubicBezTo>
                  <a:cubicBezTo>
                    <a:pt x="0" y="6"/>
                    <a:pt x="0" y="7"/>
                    <a:pt x="0" y="9"/>
                  </a:cubicBezTo>
                  <a:cubicBezTo>
                    <a:pt x="0" y="10"/>
                    <a:pt x="0" y="13"/>
                    <a:pt x="1" y="14"/>
                  </a:cubicBezTo>
                  <a:lnTo>
                    <a:pt x="2" y="1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8" name="Google Shape;1608;p29">
              <a:extLst>
                <a:ext uri="{FF2B5EF4-FFF2-40B4-BE49-F238E27FC236}">
                  <a16:creationId xmlns:a16="http://schemas.microsoft.com/office/drawing/2014/main" id="{E503E488-4EBF-E963-3B0E-B10A0B7DB16E}"/>
                </a:ext>
              </a:extLst>
            </p:cNvPr>
            <p:cNvSpPr/>
            <p:nvPr/>
          </p:nvSpPr>
          <p:spPr>
            <a:xfrm>
              <a:off x="3514685" y="-966815"/>
              <a:ext cx="10080" cy="6120"/>
            </a:xfrm>
            <a:custGeom>
              <a:avLst/>
              <a:gdLst/>
              <a:ahLst/>
              <a:cxnLst/>
              <a:rect l="l" t="t" r="r" b="b"/>
              <a:pathLst>
                <a:path w="28" h="17" extrusionOk="0">
                  <a:moveTo>
                    <a:pt x="16" y="15"/>
                  </a:moveTo>
                  <a:cubicBezTo>
                    <a:pt x="17" y="16"/>
                    <a:pt x="18" y="16"/>
                    <a:pt x="19" y="16"/>
                  </a:cubicBezTo>
                  <a:cubicBezTo>
                    <a:pt x="21" y="16"/>
                    <a:pt x="22" y="16"/>
                    <a:pt x="23" y="15"/>
                  </a:cubicBezTo>
                  <a:cubicBezTo>
                    <a:pt x="24" y="14"/>
                    <a:pt x="25" y="13"/>
                    <a:pt x="26" y="12"/>
                  </a:cubicBezTo>
                  <a:cubicBezTo>
                    <a:pt x="27" y="11"/>
                    <a:pt x="27" y="9"/>
                    <a:pt x="27" y="8"/>
                  </a:cubicBezTo>
                  <a:cubicBezTo>
                    <a:pt x="27" y="7"/>
                    <a:pt x="27" y="6"/>
                    <a:pt x="27" y="5"/>
                  </a:cubicBezTo>
                  <a:lnTo>
                    <a:pt x="25" y="0"/>
                  </a:lnTo>
                  <a:lnTo>
                    <a:pt x="0" y="1"/>
                  </a:lnTo>
                  <a:cubicBezTo>
                    <a:pt x="3" y="6"/>
                    <a:pt x="8" y="11"/>
                    <a:pt x="13" y="14"/>
                  </a:cubicBezTo>
                  <a:cubicBezTo>
                    <a:pt x="14" y="14"/>
                    <a:pt x="15" y="15"/>
                    <a:pt x="16"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9" name="Google Shape;1609;p29">
              <a:extLst>
                <a:ext uri="{FF2B5EF4-FFF2-40B4-BE49-F238E27FC236}">
                  <a16:creationId xmlns:a16="http://schemas.microsoft.com/office/drawing/2014/main" id="{9DB07837-880C-70C9-7DD3-8CFB1E67C14B}"/>
                </a:ext>
              </a:extLst>
            </p:cNvPr>
            <p:cNvSpPr/>
            <p:nvPr/>
          </p:nvSpPr>
          <p:spPr>
            <a:xfrm>
              <a:off x="3501725" y="-993455"/>
              <a:ext cx="19440" cy="19440"/>
            </a:xfrm>
            <a:custGeom>
              <a:avLst/>
              <a:gdLst/>
              <a:ahLst/>
              <a:cxnLst/>
              <a:rect l="l" t="t" r="r" b="b"/>
              <a:pathLst>
                <a:path w="54" h="54" extrusionOk="0">
                  <a:moveTo>
                    <a:pt x="8" y="9"/>
                  </a:moveTo>
                  <a:cubicBezTo>
                    <a:pt x="10" y="14"/>
                    <a:pt x="11" y="18"/>
                    <a:pt x="13" y="22"/>
                  </a:cubicBezTo>
                  <a:cubicBezTo>
                    <a:pt x="17" y="33"/>
                    <a:pt x="21" y="42"/>
                    <a:pt x="25" y="53"/>
                  </a:cubicBezTo>
                  <a:cubicBezTo>
                    <a:pt x="34" y="53"/>
                    <a:pt x="44" y="51"/>
                    <a:pt x="53" y="51"/>
                  </a:cubicBezTo>
                  <a:cubicBezTo>
                    <a:pt x="50" y="42"/>
                    <a:pt x="47" y="33"/>
                    <a:pt x="43" y="25"/>
                  </a:cubicBezTo>
                  <a:cubicBezTo>
                    <a:pt x="39" y="17"/>
                    <a:pt x="35" y="9"/>
                    <a:pt x="30" y="1"/>
                  </a:cubicBezTo>
                  <a:lnTo>
                    <a:pt x="30" y="0"/>
                  </a:lnTo>
                  <a:lnTo>
                    <a:pt x="0" y="0"/>
                  </a:lnTo>
                  <a:cubicBezTo>
                    <a:pt x="2" y="3"/>
                    <a:pt x="5" y="3"/>
                    <a:pt x="8"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0" name="Google Shape;1610;p29">
              <a:extLst>
                <a:ext uri="{FF2B5EF4-FFF2-40B4-BE49-F238E27FC236}">
                  <a16:creationId xmlns:a16="http://schemas.microsoft.com/office/drawing/2014/main" id="{722E5E1F-8234-39D3-1CD5-B3B196E6431A}"/>
                </a:ext>
              </a:extLst>
            </p:cNvPr>
            <p:cNvSpPr/>
            <p:nvPr/>
          </p:nvSpPr>
          <p:spPr>
            <a:xfrm>
              <a:off x="3499565" y="-1000655"/>
              <a:ext cx="13320" cy="7560"/>
            </a:xfrm>
            <a:custGeom>
              <a:avLst/>
              <a:gdLst/>
              <a:ahLst/>
              <a:cxnLst/>
              <a:rect l="l" t="t" r="r" b="b"/>
              <a:pathLst>
                <a:path w="37" h="21" extrusionOk="0">
                  <a:moveTo>
                    <a:pt x="29" y="10"/>
                  </a:moveTo>
                  <a:cubicBezTo>
                    <a:pt x="27" y="9"/>
                    <a:pt x="16" y="2"/>
                    <a:pt x="16" y="4"/>
                  </a:cubicBezTo>
                  <a:cubicBezTo>
                    <a:pt x="15" y="0"/>
                    <a:pt x="0" y="10"/>
                    <a:pt x="5" y="18"/>
                  </a:cubicBezTo>
                  <a:lnTo>
                    <a:pt x="6" y="20"/>
                  </a:lnTo>
                  <a:lnTo>
                    <a:pt x="36" y="20"/>
                  </a:lnTo>
                  <a:cubicBezTo>
                    <a:pt x="33" y="17"/>
                    <a:pt x="31" y="13"/>
                    <a:pt x="29" y="1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1611;p29">
              <a:extLst>
                <a:ext uri="{FF2B5EF4-FFF2-40B4-BE49-F238E27FC236}">
                  <a16:creationId xmlns:a16="http://schemas.microsoft.com/office/drawing/2014/main" id="{0F4B88A6-A1FB-7CB3-94DC-B4EC871C4939}"/>
                </a:ext>
              </a:extLst>
            </p:cNvPr>
            <p:cNvSpPr/>
            <p:nvPr/>
          </p:nvSpPr>
          <p:spPr>
            <a:xfrm>
              <a:off x="3511085" y="-975455"/>
              <a:ext cx="12960" cy="9360"/>
            </a:xfrm>
            <a:custGeom>
              <a:avLst/>
              <a:gdLst/>
              <a:ahLst/>
              <a:cxnLst/>
              <a:rect l="l" t="t" r="r" b="b"/>
              <a:pathLst>
                <a:path w="36" h="26" extrusionOk="0">
                  <a:moveTo>
                    <a:pt x="0" y="2"/>
                  </a:moveTo>
                  <a:lnTo>
                    <a:pt x="3" y="11"/>
                  </a:lnTo>
                  <a:cubicBezTo>
                    <a:pt x="5" y="15"/>
                    <a:pt x="7" y="19"/>
                    <a:pt x="9" y="23"/>
                  </a:cubicBezTo>
                  <a:cubicBezTo>
                    <a:pt x="9" y="24"/>
                    <a:pt x="10" y="24"/>
                    <a:pt x="10" y="25"/>
                  </a:cubicBezTo>
                  <a:lnTo>
                    <a:pt x="35" y="24"/>
                  </a:lnTo>
                  <a:cubicBezTo>
                    <a:pt x="32" y="16"/>
                    <a:pt x="30" y="8"/>
                    <a:pt x="27" y="0"/>
                  </a:cubicBezTo>
                  <a:cubicBezTo>
                    <a:pt x="18" y="2"/>
                    <a:pt x="9" y="2"/>
                    <a:pt x="0"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2" name="Google Shape;1612;p29">
              <a:extLst>
                <a:ext uri="{FF2B5EF4-FFF2-40B4-BE49-F238E27FC236}">
                  <a16:creationId xmlns:a16="http://schemas.microsoft.com/office/drawing/2014/main" id="{B113559B-C2EB-C2A2-1DE0-7241A88A7C10}"/>
                </a:ext>
              </a:extLst>
            </p:cNvPr>
            <p:cNvSpPr/>
            <p:nvPr/>
          </p:nvSpPr>
          <p:spPr>
            <a:xfrm>
              <a:off x="3532685" y="-968615"/>
              <a:ext cx="16560" cy="24480"/>
            </a:xfrm>
            <a:custGeom>
              <a:avLst/>
              <a:gdLst/>
              <a:ahLst/>
              <a:cxnLst/>
              <a:rect l="l" t="t" r="r" b="b"/>
              <a:pathLst>
                <a:path w="46" h="68" extrusionOk="0">
                  <a:moveTo>
                    <a:pt x="7" y="17"/>
                  </a:moveTo>
                  <a:cubicBezTo>
                    <a:pt x="13" y="32"/>
                    <a:pt x="20" y="54"/>
                    <a:pt x="34" y="63"/>
                  </a:cubicBezTo>
                  <a:cubicBezTo>
                    <a:pt x="40" y="67"/>
                    <a:pt x="45" y="60"/>
                    <a:pt x="43" y="55"/>
                  </a:cubicBezTo>
                  <a:cubicBezTo>
                    <a:pt x="42" y="44"/>
                    <a:pt x="39" y="32"/>
                    <a:pt x="36" y="21"/>
                  </a:cubicBezTo>
                  <a:lnTo>
                    <a:pt x="27" y="0"/>
                  </a:lnTo>
                  <a:lnTo>
                    <a:pt x="0" y="3"/>
                  </a:lnTo>
                  <a:lnTo>
                    <a:pt x="7" y="17"/>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613;p29">
              <a:extLst>
                <a:ext uri="{FF2B5EF4-FFF2-40B4-BE49-F238E27FC236}">
                  <a16:creationId xmlns:a16="http://schemas.microsoft.com/office/drawing/2014/main" id="{6F9F8F58-671E-D799-53D7-CD82DBFD38EB}"/>
                </a:ext>
              </a:extLst>
            </p:cNvPr>
            <p:cNvSpPr/>
            <p:nvPr/>
          </p:nvSpPr>
          <p:spPr>
            <a:xfrm>
              <a:off x="3523325" y="-993095"/>
              <a:ext cx="15840" cy="17280"/>
            </a:xfrm>
            <a:custGeom>
              <a:avLst/>
              <a:gdLst/>
              <a:ahLst/>
              <a:cxnLst/>
              <a:rect l="l" t="t" r="r" b="b"/>
              <a:pathLst>
                <a:path w="44" h="48" extrusionOk="0">
                  <a:moveTo>
                    <a:pt x="1" y="9"/>
                  </a:moveTo>
                  <a:cubicBezTo>
                    <a:pt x="7" y="19"/>
                    <a:pt x="11" y="29"/>
                    <a:pt x="13" y="40"/>
                  </a:cubicBezTo>
                  <a:cubicBezTo>
                    <a:pt x="13" y="42"/>
                    <a:pt x="15" y="45"/>
                    <a:pt x="16" y="47"/>
                  </a:cubicBezTo>
                  <a:cubicBezTo>
                    <a:pt x="25" y="47"/>
                    <a:pt x="34" y="46"/>
                    <a:pt x="43" y="46"/>
                  </a:cubicBezTo>
                  <a:cubicBezTo>
                    <a:pt x="40" y="39"/>
                    <a:pt x="37" y="33"/>
                    <a:pt x="34" y="27"/>
                  </a:cubicBezTo>
                  <a:cubicBezTo>
                    <a:pt x="28" y="18"/>
                    <a:pt x="22" y="9"/>
                    <a:pt x="15" y="1"/>
                  </a:cubicBezTo>
                  <a:cubicBezTo>
                    <a:pt x="11" y="1"/>
                    <a:pt x="7" y="1"/>
                    <a:pt x="2" y="0"/>
                  </a:cubicBezTo>
                  <a:lnTo>
                    <a:pt x="1" y="1"/>
                  </a:lnTo>
                  <a:cubicBezTo>
                    <a:pt x="0" y="2"/>
                    <a:pt x="0" y="4"/>
                    <a:pt x="0" y="5"/>
                  </a:cubicBezTo>
                  <a:cubicBezTo>
                    <a:pt x="0" y="6"/>
                    <a:pt x="0" y="8"/>
                    <a:pt x="1"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614;p29">
              <a:extLst>
                <a:ext uri="{FF2B5EF4-FFF2-40B4-BE49-F238E27FC236}">
                  <a16:creationId xmlns:a16="http://schemas.microsoft.com/office/drawing/2014/main" id="{C5C454A5-FB0B-CAA2-65B0-0EA0F306F519}"/>
                </a:ext>
              </a:extLst>
            </p:cNvPr>
            <p:cNvSpPr/>
            <p:nvPr/>
          </p:nvSpPr>
          <p:spPr>
            <a:xfrm>
              <a:off x="3529085" y="-976895"/>
              <a:ext cx="13680" cy="9720"/>
            </a:xfrm>
            <a:custGeom>
              <a:avLst/>
              <a:gdLst/>
              <a:ahLst/>
              <a:cxnLst/>
              <a:rect l="l" t="t" r="r" b="b"/>
              <a:pathLst>
                <a:path w="38" h="27" extrusionOk="0">
                  <a:moveTo>
                    <a:pt x="27" y="0"/>
                  </a:moveTo>
                  <a:cubicBezTo>
                    <a:pt x="18" y="0"/>
                    <a:pt x="9" y="1"/>
                    <a:pt x="0" y="2"/>
                  </a:cubicBezTo>
                  <a:cubicBezTo>
                    <a:pt x="3" y="10"/>
                    <a:pt x="6" y="18"/>
                    <a:pt x="10" y="26"/>
                  </a:cubicBezTo>
                  <a:lnTo>
                    <a:pt x="37" y="23"/>
                  </a:lnTo>
                  <a:cubicBezTo>
                    <a:pt x="34" y="18"/>
                    <a:pt x="32" y="13"/>
                    <a:pt x="30" y="7"/>
                  </a:cubicBezTo>
                  <a:lnTo>
                    <a:pt x="27"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615;p29">
              <a:extLst>
                <a:ext uri="{FF2B5EF4-FFF2-40B4-BE49-F238E27FC236}">
                  <a16:creationId xmlns:a16="http://schemas.microsoft.com/office/drawing/2014/main" id="{52AA702B-8A2C-780A-99B7-41E5EB64B246}"/>
                </a:ext>
              </a:extLst>
            </p:cNvPr>
            <p:cNvSpPr/>
            <p:nvPr/>
          </p:nvSpPr>
          <p:spPr>
            <a:xfrm>
              <a:off x="3524045" y="-994175"/>
              <a:ext cx="5040" cy="1800"/>
            </a:xfrm>
            <a:custGeom>
              <a:avLst/>
              <a:gdLst/>
              <a:ahLst/>
              <a:cxnLst/>
              <a:rect l="l" t="t" r="r" b="b"/>
              <a:pathLst>
                <a:path w="14" h="5" extrusionOk="0">
                  <a:moveTo>
                    <a:pt x="12" y="3"/>
                  </a:moveTo>
                  <a:cubicBezTo>
                    <a:pt x="11" y="2"/>
                    <a:pt x="11" y="2"/>
                    <a:pt x="10" y="1"/>
                  </a:cubicBezTo>
                  <a:cubicBezTo>
                    <a:pt x="9" y="1"/>
                    <a:pt x="7" y="0"/>
                    <a:pt x="6" y="0"/>
                  </a:cubicBezTo>
                  <a:cubicBezTo>
                    <a:pt x="4" y="0"/>
                    <a:pt x="3" y="1"/>
                    <a:pt x="2" y="1"/>
                  </a:cubicBezTo>
                  <a:cubicBezTo>
                    <a:pt x="1" y="2"/>
                    <a:pt x="1" y="2"/>
                    <a:pt x="0" y="3"/>
                  </a:cubicBezTo>
                  <a:cubicBezTo>
                    <a:pt x="4" y="3"/>
                    <a:pt x="8" y="3"/>
                    <a:pt x="13" y="4"/>
                  </a:cubicBezTo>
                  <a:lnTo>
                    <a:pt x="12"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616;p29">
              <a:extLst>
                <a:ext uri="{FF2B5EF4-FFF2-40B4-BE49-F238E27FC236}">
                  <a16:creationId xmlns:a16="http://schemas.microsoft.com/office/drawing/2014/main" id="{4B85EE51-0818-9CEC-F1AC-7595BFA47E24}"/>
                </a:ext>
              </a:extLst>
            </p:cNvPr>
            <p:cNvSpPr/>
            <p:nvPr/>
          </p:nvSpPr>
          <p:spPr>
            <a:xfrm>
              <a:off x="3540245" y="-988775"/>
              <a:ext cx="13320" cy="12960"/>
            </a:xfrm>
            <a:custGeom>
              <a:avLst/>
              <a:gdLst/>
              <a:ahLst/>
              <a:cxnLst/>
              <a:rect l="l" t="t" r="r" b="b"/>
              <a:pathLst>
                <a:path w="37" h="36" extrusionOk="0">
                  <a:moveTo>
                    <a:pt x="0" y="7"/>
                  </a:moveTo>
                  <a:cubicBezTo>
                    <a:pt x="3" y="16"/>
                    <a:pt x="5" y="24"/>
                    <a:pt x="7" y="33"/>
                  </a:cubicBezTo>
                  <a:cubicBezTo>
                    <a:pt x="12" y="33"/>
                    <a:pt x="18" y="33"/>
                    <a:pt x="23" y="33"/>
                  </a:cubicBezTo>
                  <a:cubicBezTo>
                    <a:pt x="36" y="35"/>
                    <a:pt x="9" y="6"/>
                    <a:pt x="15" y="14"/>
                  </a:cubicBezTo>
                  <a:cubicBezTo>
                    <a:pt x="11" y="8"/>
                    <a:pt x="6" y="4"/>
                    <a:pt x="1" y="0"/>
                  </a:cubicBezTo>
                  <a:lnTo>
                    <a:pt x="1" y="1"/>
                  </a:lnTo>
                  <a:cubicBezTo>
                    <a:pt x="0" y="2"/>
                    <a:pt x="0" y="3"/>
                    <a:pt x="0" y="4"/>
                  </a:cubicBezTo>
                  <a:cubicBezTo>
                    <a:pt x="0" y="5"/>
                    <a:pt x="0" y="6"/>
                    <a:pt x="0"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617;p29">
              <a:extLst>
                <a:ext uri="{FF2B5EF4-FFF2-40B4-BE49-F238E27FC236}">
                  <a16:creationId xmlns:a16="http://schemas.microsoft.com/office/drawing/2014/main" id="{1FE2EDA5-FA8F-D47F-F9CB-F377CEE08ADF}"/>
                </a:ext>
              </a:extLst>
            </p:cNvPr>
            <p:cNvSpPr/>
            <p:nvPr/>
          </p:nvSpPr>
          <p:spPr>
            <a:xfrm>
              <a:off x="3546725" y="-969695"/>
              <a:ext cx="11520" cy="15480"/>
            </a:xfrm>
            <a:custGeom>
              <a:avLst/>
              <a:gdLst/>
              <a:ahLst/>
              <a:cxnLst/>
              <a:rect l="l" t="t" r="r" b="b"/>
              <a:pathLst>
                <a:path w="32" h="43" extrusionOk="0">
                  <a:moveTo>
                    <a:pt x="1" y="6"/>
                  </a:moveTo>
                  <a:cubicBezTo>
                    <a:pt x="1" y="13"/>
                    <a:pt x="3" y="19"/>
                    <a:pt x="6" y="24"/>
                  </a:cubicBezTo>
                  <a:cubicBezTo>
                    <a:pt x="10" y="30"/>
                    <a:pt x="15" y="35"/>
                    <a:pt x="20" y="39"/>
                  </a:cubicBezTo>
                  <a:cubicBezTo>
                    <a:pt x="25" y="42"/>
                    <a:pt x="31" y="36"/>
                    <a:pt x="29" y="31"/>
                  </a:cubicBezTo>
                  <a:cubicBezTo>
                    <a:pt x="25" y="21"/>
                    <a:pt x="23" y="10"/>
                    <a:pt x="23" y="0"/>
                  </a:cubicBezTo>
                  <a:lnTo>
                    <a:pt x="0" y="3"/>
                  </a:lnTo>
                  <a:cubicBezTo>
                    <a:pt x="0" y="4"/>
                    <a:pt x="0" y="5"/>
                    <a:pt x="1" y="6"/>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8" name="Google Shape;1618;p29">
              <a:extLst>
                <a:ext uri="{FF2B5EF4-FFF2-40B4-BE49-F238E27FC236}">
                  <a16:creationId xmlns:a16="http://schemas.microsoft.com/office/drawing/2014/main" id="{4567A206-F771-11FF-E496-6C376720B938}"/>
                </a:ext>
              </a:extLst>
            </p:cNvPr>
            <p:cNvSpPr/>
            <p:nvPr/>
          </p:nvSpPr>
          <p:spPr>
            <a:xfrm>
              <a:off x="3540245" y="-989135"/>
              <a:ext cx="14760" cy="20880"/>
            </a:xfrm>
            <a:custGeom>
              <a:avLst/>
              <a:gdLst/>
              <a:ahLst/>
              <a:cxnLst/>
              <a:rect l="l" t="t" r="r" b="b"/>
              <a:pathLst>
                <a:path w="41" h="58" extrusionOk="0">
                  <a:moveTo>
                    <a:pt x="15" y="15"/>
                  </a:moveTo>
                  <a:cubicBezTo>
                    <a:pt x="9" y="8"/>
                    <a:pt x="36" y="37"/>
                    <a:pt x="23" y="35"/>
                  </a:cubicBezTo>
                  <a:cubicBezTo>
                    <a:pt x="18" y="35"/>
                    <a:pt x="12" y="35"/>
                    <a:pt x="7" y="35"/>
                  </a:cubicBezTo>
                  <a:lnTo>
                    <a:pt x="7" y="37"/>
                  </a:lnTo>
                  <a:cubicBezTo>
                    <a:pt x="9" y="44"/>
                    <a:pt x="14" y="49"/>
                    <a:pt x="17" y="57"/>
                  </a:cubicBezTo>
                  <a:lnTo>
                    <a:pt x="40" y="54"/>
                  </a:lnTo>
                  <a:cubicBezTo>
                    <a:pt x="39" y="50"/>
                    <a:pt x="38" y="47"/>
                    <a:pt x="36" y="43"/>
                  </a:cubicBezTo>
                  <a:cubicBezTo>
                    <a:pt x="32" y="36"/>
                    <a:pt x="26" y="31"/>
                    <a:pt x="25" y="23"/>
                  </a:cubicBezTo>
                  <a:cubicBezTo>
                    <a:pt x="23" y="18"/>
                    <a:pt x="21" y="12"/>
                    <a:pt x="18" y="7"/>
                  </a:cubicBezTo>
                  <a:cubicBezTo>
                    <a:pt x="17" y="6"/>
                    <a:pt x="17" y="5"/>
                    <a:pt x="16" y="4"/>
                  </a:cubicBezTo>
                  <a:cubicBezTo>
                    <a:pt x="15" y="3"/>
                    <a:pt x="14" y="2"/>
                    <a:pt x="13" y="1"/>
                  </a:cubicBezTo>
                  <a:cubicBezTo>
                    <a:pt x="11" y="0"/>
                    <a:pt x="9" y="0"/>
                    <a:pt x="8" y="0"/>
                  </a:cubicBezTo>
                  <a:cubicBezTo>
                    <a:pt x="6" y="0"/>
                    <a:pt x="5" y="0"/>
                    <a:pt x="4" y="1"/>
                  </a:cubicBezTo>
                  <a:cubicBezTo>
                    <a:pt x="2" y="2"/>
                    <a:pt x="1" y="3"/>
                    <a:pt x="0" y="4"/>
                  </a:cubicBezTo>
                  <a:cubicBezTo>
                    <a:pt x="1" y="4"/>
                    <a:pt x="1" y="4"/>
                    <a:pt x="1" y="4"/>
                  </a:cubicBezTo>
                  <a:cubicBezTo>
                    <a:pt x="6" y="7"/>
                    <a:pt x="11" y="11"/>
                    <a:pt x="15" y="1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9" name="Google Shape;1619;p29">
              <a:extLst>
                <a:ext uri="{FF2B5EF4-FFF2-40B4-BE49-F238E27FC236}">
                  <a16:creationId xmlns:a16="http://schemas.microsoft.com/office/drawing/2014/main" id="{9221B650-897B-A79C-B6BC-7F512855D8F5}"/>
                </a:ext>
              </a:extLst>
            </p:cNvPr>
            <p:cNvSpPr/>
            <p:nvPr/>
          </p:nvSpPr>
          <p:spPr>
            <a:xfrm>
              <a:off x="2405885" y="-715535"/>
              <a:ext cx="71640" cy="14400"/>
            </a:xfrm>
            <a:custGeom>
              <a:avLst/>
              <a:gdLst/>
              <a:ahLst/>
              <a:cxnLst/>
              <a:rect l="l" t="t" r="r" b="b"/>
              <a:pathLst>
                <a:path w="199" h="40" extrusionOk="0">
                  <a:moveTo>
                    <a:pt x="4" y="25"/>
                  </a:moveTo>
                  <a:cubicBezTo>
                    <a:pt x="64" y="30"/>
                    <a:pt x="135" y="39"/>
                    <a:pt x="194" y="25"/>
                  </a:cubicBezTo>
                  <a:cubicBezTo>
                    <a:pt x="194" y="24"/>
                    <a:pt x="195" y="24"/>
                    <a:pt x="195" y="24"/>
                  </a:cubicBezTo>
                  <a:cubicBezTo>
                    <a:pt x="196" y="24"/>
                    <a:pt x="196" y="23"/>
                    <a:pt x="197" y="22"/>
                  </a:cubicBezTo>
                  <a:cubicBezTo>
                    <a:pt x="197" y="22"/>
                    <a:pt x="197" y="21"/>
                    <a:pt x="197" y="20"/>
                  </a:cubicBezTo>
                  <a:cubicBezTo>
                    <a:pt x="197" y="20"/>
                    <a:pt x="198" y="19"/>
                    <a:pt x="197" y="18"/>
                  </a:cubicBezTo>
                  <a:cubicBezTo>
                    <a:pt x="197" y="17"/>
                    <a:pt x="196" y="18"/>
                    <a:pt x="195" y="17"/>
                  </a:cubicBezTo>
                  <a:lnTo>
                    <a:pt x="194" y="16"/>
                  </a:lnTo>
                  <a:cubicBezTo>
                    <a:pt x="136" y="0"/>
                    <a:pt x="63" y="8"/>
                    <a:pt x="4" y="14"/>
                  </a:cubicBezTo>
                  <a:cubicBezTo>
                    <a:pt x="3" y="14"/>
                    <a:pt x="3" y="14"/>
                    <a:pt x="3" y="14"/>
                  </a:cubicBezTo>
                  <a:cubicBezTo>
                    <a:pt x="2" y="15"/>
                    <a:pt x="1" y="15"/>
                    <a:pt x="0" y="16"/>
                  </a:cubicBezTo>
                  <a:cubicBezTo>
                    <a:pt x="0" y="17"/>
                    <a:pt x="0" y="18"/>
                    <a:pt x="0" y="19"/>
                  </a:cubicBezTo>
                  <a:cubicBezTo>
                    <a:pt x="0" y="20"/>
                    <a:pt x="0" y="21"/>
                    <a:pt x="0" y="22"/>
                  </a:cubicBezTo>
                  <a:cubicBezTo>
                    <a:pt x="1" y="23"/>
                    <a:pt x="2" y="23"/>
                    <a:pt x="3" y="24"/>
                  </a:cubicBezTo>
                  <a:lnTo>
                    <a:pt x="4" y="25"/>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0" name="Google Shape;1620;p29">
              <a:extLst>
                <a:ext uri="{FF2B5EF4-FFF2-40B4-BE49-F238E27FC236}">
                  <a16:creationId xmlns:a16="http://schemas.microsoft.com/office/drawing/2014/main" id="{4F735E31-3FED-49B2-51E0-80A2FCABC47B}"/>
                </a:ext>
              </a:extLst>
            </p:cNvPr>
            <p:cNvSpPr/>
            <p:nvPr/>
          </p:nvSpPr>
          <p:spPr>
            <a:xfrm>
              <a:off x="2526485" y="-728495"/>
              <a:ext cx="510120" cy="21600"/>
            </a:xfrm>
            <a:custGeom>
              <a:avLst/>
              <a:gdLst/>
              <a:ahLst/>
              <a:cxnLst/>
              <a:rect l="l" t="t" r="r" b="b"/>
              <a:pathLst>
                <a:path w="1417" h="60" extrusionOk="0">
                  <a:moveTo>
                    <a:pt x="1044" y="37"/>
                  </a:moveTo>
                  <a:cubicBezTo>
                    <a:pt x="1095" y="39"/>
                    <a:pt x="1147" y="37"/>
                    <a:pt x="1199" y="38"/>
                  </a:cubicBezTo>
                  <a:cubicBezTo>
                    <a:pt x="1234" y="40"/>
                    <a:pt x="1269" y="45"/>
                    <a:pt x="1303" y="53"/>
                  </a:cubicBezTo>
                  <a:cubicBezTo>
                    <a:pt x="1309" y="55"/>
                    <a:pt x="1326" y="56"/>
                    <a:pt x="1342" y="58"/>
                  </a:cubicBezTo>
                  <a:cubicBezTo>
                    <a:pt x="1342" y="57"/>
                    <a:pt x="1342" y="57"/>
                    <a:pt x="1342" y="56"/>
                  </a:cubicBezTo>
                  <a:cubicBezTo>
                    <a:pt x="1342" y="54"/>
                    <a:pt x="1343" y="52"/>
                    <a:pt x="1344" y="50"/>
                  </a:cubicBezTo>
                  <a:cubicBezTo>
                    <a:pt x="1345" y="48"/>
                    <a:pt x="1346" y="46"/>
                    <a:pt x="1348" y="45"/>
                  </a:cubicBezTo>
                  <a:cubicBezTo>
                    <a:pt x="1355" y="42"/>
                    <a:pt x="1361" y="39"/>
                    <a:pt x="1367" y="35"/>
                  </a:cubicBezTo>
                  <a:cubicBezTo>
                    <a:pt x="1384" y="25"/>
                    <a:pt x="1401" y="14"/>
                    <a:pt x="1416" y="0"/>
                  </a:cubicBezTo>
                  <a:cubicBezTo>
                    <a:pt x="1414" y="0"/>
                    <a:pt x="1412" y="0"/>
                    <a:pt x="1410" y="0"/>
                  </a:cubicBezTo>
                  <a:cubicBezTo>
                    <a:pt x="1407" y="0"/>
                    <a:pt x="1404" y="0"/>
                    <a:pt x="1401" y="2"/>
                  </a:cubicBezTo>
                  <a:lnTo>
                    <a:pt x="1400" y="3"/>
                  </a:lnTo>
                  <a:cubicBezTo>
                    <a:pt x="1347" y="39"/>
                    <a:pt x="1262" y="12"/>
                    <a:pt x="1203" y="14"/>
                  </a:cubicBezTo>
                  <a:cubicBezTo>
                    <a:pt x="1151" y="16"/>
                    <a:pt x="1099" y="11"/>
                    <a:pt x="1046" y="12"/>
                  </a:cubicBezTo>
                  <a:cubicBezTo>
                    <a:pt x="925" y="13"/>
                    <a:pt x="801" y="5"/>
                    <a:pt x="680" y="13"/>
                  </a:cubicBezTo>
                  <a:cubicBezTo>
                    <a:pt x="454" y="27"/>
                    <a:pt x="228" y="38"/>
                    <a:pt x="1" y="48"/>
                  </a:cubicBezTo>
                  <a:cubicBezTo>
                    <a:pt x="0" y="48"/>
                    <a:pt x="0" y="51"/>
                    <a:pt x="1" y="51"/>
                  </a:cubicBezTo>
                  <a:cubicBezTo>
                    <a:pt x="72" y="56"/>
                    <a:pt x="143" y="59"/>
                    <a:pt x="214" y="59"/>
                  </a:cubicBezTo>
                  <a:cubicBezTo>
                    <a:pt x="263" y="59"/>
                    <a:pt x="311" y="58"/>
                    <a:pt x="359" y="55"/>
                  </a:cubicBezTo>
                  <a:cubicBezTo>
                    <a:pt x="494" y="46"/>
                    <a:pt x="628" y="37"/>
                    <a:pt x="763" y="38"/>
                  </a:cubicBezTo>
                  <a:cubicBezTo>
                    <a:pt x="815" y="38"/>
                    <a:pt x="867" y="40"/>
                    <a:pt x="919" y="42"/>
                  </a:cubicBezTo>
                  <a:cubicBezTo>
                    <a:pt x="925" y="42"/>
                    <a:pt x="931" y="40"/>
                    <a:pt x="938" y="39"/>
                  </a:cubicBezTo>
                  <a:cubicBezTo>
                    <a:pt x="958" y="36"/>
                    <a:pt x="979" y="34"/>
                    <a:pt x="999" y="34"/>
                  </a:cubicBezTo>
                  <a:cubicBezTo>
                    <a:pt x="1014" y="34"/>
                    <a:pt x="1029" y="35"/>
                    <a:pt x="1044" y="3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1" name="Google Shape;1621;p29">
              <a:extLst>
                <a:ext uri="{FF2B5EF4-FFF2-40B4-BE49-F238E27FC236}">
                  <a16:creationId xmlns:a16="http://schemas.microsoft.com/office/drawing/2014/main" id="{9AE43137-CB29-703E-0041-C9704C6DA92C}"/>
                </a:ext>
              </a:extLst>
            </p:cNvPr>
            <p:cNvSpPr/>
            <p:nvPr/>
          </p:nvSpPr>
          <p:spPr>
            <a:xfrm>
              <a:off x="2857325" y="-715895"/>
              <a:ext cx="153000" cy="10800"/>
            </a:xfrm>
            <a:custGeom>
              <a:avLst/>
              <a:gdLst/>
              <a:ahLst/>
              <a:cxnLst/>
              <a:rect l="l" t="t" r="r" b="b"/>
              <a:pathLst>
                <a:path w="425" h="30" extrusionOk="0">
                  <a:moveTo>
                    <a:pt x="384" y="19"/>
                  </a:moveTo>
                  <a:cubicBezTo>
                    <a:pt x="350" y="10"/>
                    <a:pt x="315" y="5"/>
                    <a:pt x="280" y="3"/>
                  </a:cubicBezTo>
                  <a:cubicBezTo>
                    <a:pt x="228" y="2"/>
                    <a:pt x="176" y="3"/>
                    <a:pt x="125" y="2"/>
                  </a:cubicBezTo>
                  <a:cubicBezTo>
                    <a:pt x="110" y="0"/>
                    <a:pt x="96" y="0"/>
                    <a:pt x="81" y="0"/>
                  </a:cubicBezTo>
                  <a:cubicBezTo>
                    <a:pt x="61" y="0"/>
                    <a:pt x="40" y="1"/>
                    <a:pt x="20" y="4"/>
                  </a:cubicBezTo>
                  <a:cubicBezTo>
                    <a:pt x="14" y="5"/>
                    <a:pt x="7" y="6"/>
                    <a:pt x="0" y="7"/>
                  </a:cubicBezTo>
                  <a:cubicBezTo>
                    <a:pt x="79" y="10"/>
                    <a:pt x="158" y="13"/>
                    <a:pt x="236" y="14"/>
                  </a:cubicBezTo>
                  <a:cubicBezTo>
                    <a:pt x="292" y="14"/>
                    <a:pt x="362" y="29"/>
                    <a:pt x="424" y="23"/>
                  </a:cubicBezTo>
                  <a:cubicBezTo>
                    <a:pt x="407" y="21"/>
                    <a:pt x="390" y="20"/>
                    <a:pt x="384" y="1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2" name="Google Shape;1622;p29">
              <a:extLst>
                <a:ext uri="{FF2B5EF4-FFF2-40B4-BE49-F238E27FC236}">
                  <a16:creationId xmlns:a16="http://schemas.microsoft.com/office/drawing/2014/main" id="{80423C6F-4FFA-039D-B15B-7B16A98AEDB4}"/>
                </a:ext>
              </a:extLst>
            </p:cNvPr>
            <p:cNvSpPr/>
            <p:nvPr/>
          </p:nvSpPr>
          <p:spPr>
            <a:xfrm>
              <a:off x="2779925" y="-738215"/>
              <a:ext cx="263160" cy="13680"/>
            </a:xfrm>
            <a:custGeom>
              <a:avLst/>
              <a:gdLst/>
              <a:ahLst/>
              <a:cxnLst/>
              <a:rect l="l" t="t" r="r" b="b"/>
              <a:pathLst>
                <a:path w="731" h="38" extrusionOk="0">
                  <a:moveTo>
                    <a:pt x="722" y="17"/>
                  </a:moveTo>
                  <a:cubicBezTo>
                    <a:pt x="725" y="11"/>
                    <a:pt x="728" y="6"/>
                    <a:pt x="730" y="0"/>
                  </a:cubicBezTo>
                  <a:cubicBezTo>
                    <a:pt x="720" y="0"/>
                    <a:pt x="709" y="0"/>
                    <a:pt x="698" y="0"/>
                  </a:cubicBezTo>
                  <a:cubicBezTo>
                    <a:pt x="687" y="0"/>
                    <a:pt x="677" y="0"/>
                    <a:pt x="666" y="0"/>
                  </a:cubicBezTo>
                  <a:cubicBezTo>
                    <a:pt x="631" y="6"/>
                    <a:pt x="595" y="10"/>
                    <a:pt x="560" y="10"/>
                  </a:cubicBezTo>
                  <a:cubicBezTo>
                    <a:pt x="504" y="9"/>
                    <a:pt x="447" y="10"/>
                    <a:pt x="391" y="11"/>
                  </a:cubicBezTo>
                  <a:cubicBezTo>
                    <a:pt x="263" y="15"/>
                    <a:pt x="133" y="5"/>
                    <a:pt x="5" y="14"/>
                  </a:cubicBezTo>
                  <a:cubicBezTo>
                    <a:pt x="4" y="14"/>
                    <a:pt x="4" y="14"/>
                    <a:pt x="3" y="15"/>
                  </a:cubicBezTo>
                  <a:cubicBezTo>
                    <a:pt x="2" y="16"/>
                    <a:pt x="2" y="16"/>
                    <a:pt x="1" y="17"/>
                  </a:cubicBezTo>
                  <a:cubicBezTo>
                    <a:pt x="0" y="18"/>
                    <a:pt x="0" y="18"/>
                    <a:pt x="0" y="19"/>
                  </a:cubicBezTo>
                  <a:cubicBezTo>
                    <a:pt x="0" y="20"/>
                    <a:pt x="0" y="21"/>
                    <a:pt x="1" y="22"/>
                  </a:cubicBezTo>
                  <a:cubicBezTo>
                    <a:pt x="2" y="23"/>
                    <a:pt x="2" y="23"/>
                    <a:pt x="3" y="24"/>
                  </a:cubicBezTo>
                  <a:cubicBezTo>
                    <a:pt x="4" y="25"/>
                    <a:pt x="4" y="25"/>
                    <a:pt x="5" y="25"/>
                  </a:cubicBezTo>
                  <a:cubicBezTo>
                    <a:pt x="139" y="36"/>
                    <a:pt x="275" y="29"/>
                    <a:pt x="409" y="32"/>
                  </a:cubicBezTo>
                  <a:cubicBezTo>
                    <a:pt x="450" y="35"/>
                    <a:pt x="490" y="37"/>
                    <a:pt x="531" y="37"/>
                  </a:cubicBezTo>
                  <a:cubicBezTo>
                    <a:pt x="554" y="37"/>
                    <a:pt x="578" y="36"/>
                    <a:pt x="602" y="35"/>
                  </a:cubicBezTo>
                  <a:cubicBezTo>
                    <a:pt x="640" y="32"/>
                    <a:pt x="678" y="27"/>
                    <a:pt x="716" y="23"/>
                  </a:cubicBezTo>
                  <a:cubicBezTo>
                    <a:pt x="718" y="21"/>
                    <a:pt x="720" y="19"/>
                    <a:pt x="722" y="1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3" name="Google Shape;1623;p29">
              <a:extLst>
                <a:ext uri="{FF2B5EF4-FFF2-40B4-BE49-F238E27FC236}">
                  <a16:creationId xmlns:a16="http://schemas.microsoft.com/office/drawing/2014/main" id="{29541C66-3A5D-7150-23EE-6D10230227E6}"/>
                </a:ext>
              </a:extLst>
            </p:cNvPr>
            <p:cNvSpPr/>
            <p:nvPr/>
          </p:nvSpPr>
          <p:spPr>
            <a:xfrm>
              <a:off x="3039845" y="-738215"/>
              <a:ext cx="4320" cy="6480"/>
            </a:xfrm>
            <a:custGeom>
              <a:avLst/>
              <a:gdLst/>
              <a:ahLst/>
              <a:cxnLst/>
              <a:rect l="l" t="t" r="r" b="b"/>
              <a:pathLst>
                <a:path w="12" h="18" extrusionOk="0">
                  <a:moveTo>
                    <a:pt x="8" y="0"/>
                  </a:moveTo>
                  <a:cubicBezTo>
                    <a:pt x="6" y="6"/>
                    <a:pt x="3" y="11"/>
                    <a:pt x="0" y="17"/>
                  </a:cubicBezTo>
                  <a:cubicBezTo>
                    <a:pt x="3" y="13"/>
                    <a:pt x="6" y="9"/>
                    <a:pt x="8" y="5"/>
                  </a:cubicBezTo>
                  <a:cubicBezTo>
                    <a:pt x="9" y="3"/>
                    <a:pt x="10" y="2"/>
                    <a:pt x="11" y="0"/>
                  </a:cubicBezTo>
                  <a:lnTo>
                    <a:pt x="8"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4" name="Google Shape;1624;p29">
              <a:extLst>
                <a:ext uri="{FF2B5EF4-FFF2-40B4-BE49-F238E27FC236}">
                  <a16:creationId xmlns:a16="http://schemas.microsoft.com/office/drawing/2014/main" id="{EFE42214-FFBF-001E-D75D-6BD967BAB16E}"/>
                </a:ext>
              </a:extLst>
            </p:cNvPr>
            <p:cNvSpPr/>
            <p:nvPr/>
          </p:nvSpPr>
          <p:spPr>
            <a:xfrm>
              <a:off x="2935085" y="-752615"/>
              <a:ext cx="114480" cy="14760"/>
            </a:xfrm>
            <a:custGeom>
              <a:avLst/>
              <a:gdLst/>
              <a:ahLst/>
              <a:cxnLst/>
              <a:rect l="l" t="t" r="r" b="b"/>
              <a:pathLst>
                <a:path w="318" h="41" extrusionOk="0">
                  <a:moveTo>
                    <a:pt x="317" y="0"/>
                  </a:moveTo>
                  <a:cubicBezTo>
                    <a:pt x="222" y="30"/>
                    <a:pt x="105" y="15"/>
                    <a:pt x="7" y="16"/>
                  </a:cubicBezTo>
                  <a:cubicBezTo>
                    <a:pt x="0" y="16"/>
                    <a:pt x="0" y="28"/>
                    <a:pt x="7" y="29"/>
                  </a:cubicBezTo>
                  <a:cubicBezTo>
                    <a:pt x="66" y="36"/>
                    <a:pt x="125" y="40"/>
                    <a:pt x="185" y="40"/>
                  </a:cubicBezTo>
                  <a:cubicBezTo>
                    <a:pt x="189" y="40"/>
                    <a:pt x="193" y="40"/>
                    <a:pt x="197" y="40"/>
                  </a:cubicBezTo>
                  <a:cubicBezTo>
                    <a:pt x="209" y="40"/>
                    <a:pt x="222" y="40"/>
                    <a:pt x="235" y="40"/>
                  </a:cubicBezTo>
                  <a:cubicBezTo>
                    <a:pt x="258" y="37"/>
                    <a:pt x="281" y="33"/>
                    <a:pt x="304" y="31"/>
                  </a:cubicBezTo>
                  <a:cubicBezTo>
                    <a:pt x="308" y="21"/>
                    <a:pt x="312" y="11"/>
                    <a:pt x="317"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625;p29">
              <a:extLst>
                <a:ext uri="{FF2B5EF4-FFF2-40B4-BE49-F238E27FC236}">
                  <a16:creationId xmlns:a16="http://schemas.microsoft.com/office/drawing/2014/main" id="{E9976944-1577-2B2E-2EFF-B9786A7A47DA}"/>
                </a:ext>
              </a:extLst>
            </p:cNvPr>
            <p:cNvSpPr/>
            <p:nvPr/>
          </p:nvSpPr>
          <p:spPr>
            <a:xfrm>
              <a:off x="3036245" y="-729935"/>
              <a:ext cx="2520" cy="2520"/>
            </a:xfrm>
            <a:custGeom>
              <a:avLst/>
              <a:gdLst/>
              <a:ahLst/>
              <a:cxnLst/>
              <a:rect l="l" t="t" r="r" b="b"/>
              <a:pathLst>
                <a:path w="7" h="7" extrusionOk="0">
                  <a:moveTo>
                    <a:pt x="6" y="0"/>
                  </a:moveTo>
                  <a:lnTo>
                    <a:pt x="4" y="0"/>
                  </a:lnTo>
                  <a:lnTo>
                    <a:pt x="0" y="4"/>
                  </a:lnTo>
                  <a:lnTo>
                    <a:pt x="3" y="6"/>
                  </a:lnTo>
                  <a:lnTo>
                    <a:pt x="6" y="0"/>
                  </a:lnTo>
                </a:path>
              </a:pathLst>
            </a:custGeom>
            <a:solidFill>
              <a:schemeClr val="dk1"/>
            </a:solidFill>
            <a:ln>
              <a:noFill/>
            </a:ln>
          </p:spPr>
        </p:sp>
        <p:sp>
          <p:nvSpPr>
            <p:cNvPr id="1626" name="Google Shape;1626;p29">
              <a:extLst>
                <a:ext uri="{FF2B5EF4-FFF2-40B4-BE49-F238E27FC236}">
                  <a16:creationId xmlns:a16="http://schemas.microsoft.com/office/drawing/2014/main" id="{8AC290CE-5586-618E-C0CA-130029AC58C9}"/>
                </a:ext>
              </a:extLst>
            </p:cNvPr>
            <p:cNvSpPr/>
            <p:nvPr/>
          </p:nvSpPr>
          <p:spPr>
            <a:xfrm>
              <a:off x="3009965" y="-710135"/>
              <a:ext cx="14040" cy="5400"/>
            </a:xfrm>
            <a:custGeom>
              <a:avLst/>
              <a:gdLst/>
              <a:ahLst/>
              <a:cxnLst/>
              <a:rect l="l" t="t" r="r" b="b"/>
              <a:pathLst>
                <a:path w="39" h="15" extrusionOk="0">
                  <a:moveTo>
                    <a:pt x="38" y="0"/>
                  </a:moveTo>
                  <a:cubicBezTo>
                    <a:pt x="26" y="3"/>
                    <a:pt x="13" y="6"/>
                    <a:pt x="0" y="7"/>
                  </a:cubicBezTo>
                  <a:cubicBezTo>
                    <a:pt x="11" y="8"/>
                    <a:pt x="22" y="10"/>
                    <a:pt x="32" y="14"/>
                  </a:cubicBezTo>
                  <a:cubicBezTo>
                    <a:pt x="33" y="13"/>
                    <a:pt x="33" y="12"/>
                    <a:pt x="34" y="11"/>
                  </a:cubicBezTo>
                  <a:lnTo>
                    <a:pt x="34" y="10"/>
                  </a:lnTo>
                  <a:lnTo>
                    <a:pt x="34" y="9"/>
                  </a:lnTo>
                  <a:cubicBezTo>
                    <a:pt x="34" y="7"/>
                    <a:pt x="35" y="5"/>
                    <a:pt x="36" y="3"/>
                  </a:cubicBezTo>
                  <a:cubicBezTo>
                    <a:pt x="36" y="2"/>
                    <a:pt x="37" y="1"/>
                    <a:pt x="38"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7" name="Google Shape;1627;p29">
              <a:extLst>
                <a:ext uri="{FF2B5EF4-FFF2-40B4-BE49-F238E27FC236}">
                  <a16:creationId xmlns:a16="http://schemas.microsoft.com/office/drawing/2014/main" id="{2CE17310-C2C1-47D3-A1F3-110C08B46987}"/>
                </a:ext>
              </a:extLst>
            </p:cNvPr>
            <p:cNvSpPr/>
            <p:nvPr/>
          </p:nvSpPr>
          <p:spPr>
            <a:xfrm>
              <a:off x="3032285" y="-743975"/>
              <a:ext cx="26640" cy="38160"/>
            </a:xfrm>
            <a:custGeom>
              <a:avLst/>
              <a:gdLst/>
              <a:ahLst/>
              <a:cxnLst/>
              <a:rect l="l" t="t" r="r" b="b"/>
              <a:pathLst>
                <a:path w="74" h="106" extrusionOk="0">
                  <a:moveTo>
                    <a:pt x="73" y="0"/>
                  </a:moveTo>
                  <a:cubicBezTo>
                    <a:pt x="71" y="4"/>
                    <a:pt x="69" y="8"/>
                    <a:pt x="67" y="12"/>
                  </a:cubicBezTo>
                  <a:cubicBezTo>
                    <a:pt x="72" y="20"/>
                    <a:pt x="69" y="34"/>
                    <a:pt x="58" y="35"/>
                  </a:cubicBezTo>
                  <a:lnTo>
                    <a:pt x="50" y="35"/>
                  </a:lnTo>
                  <a:cubicBezTo>
                    <a:pt x="36" y="55"/>
                    <a:pt x="26" y="74"/>
                    <a:pt x="11" y="93"/>
                  </a:cubicBezTo>
                  <a:cubicBezTo>
                    <a:pt x="10" y="94"/>
                    <a:pt x="9" y="94"/>
                    <a:pt x="7" y="95"/>
                  </a:cubicBezTo>
                  <a:cubicBezTo>
                    <a:pt x="4" y="96"/>
                    <a:pt x="3" y="97"/>
                    <a:pt x="0" y="98"/>
                  </a:cubicBezTo>
                  <a:lnTo>
                    <a:pt x="4" y="102"/>
                  </a:lnTo>
                  <a:lnTo>
                    <a:pt x="13" y="105"/>
                  </a:lnTo>
                  <a:cubicBezTo>
                    <a:pt x="30" y="93"/>
                    <a:pt x="44" y="78"/>
                    <a:pt x="55" y="60"/>
                  </a:cubicBezTo>
                  <a:cubicBezTo>
                    <a:pt x="65" y="42"/>
                    <a:pt x="71" y="21"/>
                    <a:pt x="73"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8" name="Google Shape;1628;p29">
              <a:extLst>
                <a:ext uri="{FF2B5EF4-FFF2-40B4-BE49-F238E27FC236}">
                  <a16:creationId xmlns:a16="http://schemas.microsoft.com/office/drawing/2014/main" id="{E84895D1-3A40-B905-E864-6F2B26407CBD}"/>
                </a:ext>
              </a:extLst>
            </p:cNvPr>
            <p:cNvSpPr/>
            <p:nvPr/>
          </p:nvSpPr>
          <p:spPr>
            <a:xfrm>
              <a:off x="3021485" y="-706535"/>
              <a:ext cx="2160" cy="2880"/>
            </a:xfrm>
            <a:custGeom>
              <a:avLst/>
              <a:gdLst/>
              <a:ahLst/>
              <a:cxnLst/>
              <a:rect l="l" t="t" r="r" b="b"/>
              <a:pathLst>
                <a:path w="6" h="8" extrusionOk="0">
                  <a:moveTo>
                    <a:pt x="5" y="7"/>
                  </a:moveTo>
                  <a:cubicBezTo>
                    <a:pt x="4" y="7"/>
                    <a:pt x="4" y="6"/>
                    <a:pt x="4" y="6"/>
                  </a:cubicBezTo>
                  <a:cubicBezTo>
                    <a:pt x="3" y="4"/>
                    <a:pt x="2" y="2"/>
                    <a:pt x="2" y="0"/>
                  </a:cubicBezTo>
                  <a:cubicBezTo>
                    <a:pt x="1" y="2"/>
                    <a:pt x="0" y="3"/>
                    <a:pt x="0" y="4"/>
                  </a:cubicBezTo>
                  <a:cubicBezTo>
                    <a:pt x="1" y="4"/>
                    <a:pt x="1" y="5"/>
                    <a:pt x="1" y="5"/>
                  </a:cubicBezTo>
                  <a:cubicBezTo>
                    <a:pt x="3" y="6"/>
                    <a:pt x="4" y="6"/>
                    <a:pt x="5"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9" name="Google Shape;1629;p29">
              <a:extLst>
                <a:ext uri="{FF2B5EF4-FFF2-40B4-BE49-F238E27FC236}">
                  <a16:creationId xmlns:a16="http://schemas.microsoft.com/office/drawing/2014/main" id="{959E5606-A412-1347-FF25-C07D1716A2FB}"/>
                </a:ext>
              </a:extLst>
            </p:cNvPr>
            <p:cNvSpPr/>
            <p:nvPr/>
          </p:nvSpPr>
          <p:spPr>
            <a:xfrm>
              <a:off x="3033365" y="-706895"/>
              <a:ext cx="3960" cy="2520"/>
            </a:xfrm>
            <a:custGeom>
              <a:avLst/>
              <a:gdLst/>
              <a:ahLst/>
              <a:cxnLst/>
              <a:rect l="l" t="t" r="r" b="b"/>
              <a:pathLst>
                <a:path w="11" h="7" extrusionOk="0">
                  <a:moveTo>
                    <a:pt x="2" y="2"/>
                  </a:moveTo>
                  <a:cubicBezTo>
                    <a:pt x="2" y="2"/>
                    <a:pt x="3" y="2"/>
                    <a:pt x="3" y="3"/>
                  </a:cubicBezTo>
                  <a:cubicBezTo>
                    <a:pt x="4" y="4"/>
                    <a:pt x="4" y="5"/>
                    <a:pt x="4" y="6"/>
                  </a:cubicBezTo>
                  <a:lnTo>
                    <a:pt x="10" y="3"/>
                  </a:lnTo>
                  <a:lnTo>
                    <a:pt x="0" y="0"/>
                  </a:lnTo>
                  <a:lnTo>
                    <a:pt x="2" y="2"/>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0" name="Google Shape;1630;p29">
              <a:extLst>
                <a:ext uri="{FF2B5EF4-FFF2-40B4-BE49-F238E27FC236}">
                  <a16:creationId xmlns:a16="http://schemas.microsoft.com/office/drawing/2014/main" id="{3D86B674-C54E-297B-1F70-4902A8627971}"/>
                </a:ext>
              </a:extLst>
            </p:cNvPr>
            <p:cNvSpPr/>
            <p:nvPr/>
          </p:nvSpPr>
          <p:spPr>
            <a:xfrm>
              <a:off x="3044525" y="-752975"/>
              <a:ext cx="14760" cy="13680"/>
            </a:xfrm>
            <a:custGeom>
              <a:avLst/>
              <a:gdLst/>
              <a:ahLst/>
              <a:cxnLst/>
              <a:rect l="l" t="t" r="r" b="b"/>
              <a:pathLst>
                <a:path w="41" h="38" extrusionOk="0">
                  <a:moveTo>
                    <a:pt x="22" y="30"/>
                  </a:moveTo>
                  <a:lnTo>
                    <a:pt x="23" y="30"/>
                  </a:lnTo>
                  <a:cubicBezTo>
                    <a:pt x="25" y="30"/>
                    <a:pt x="27" y="31"/>
                    <a:pt x="29" y="32"/>
                  </a:cubicBezTo>
                  <a:cubicBezTo>
                    <a:pt x="31" y="33"/>
                    <a:pt x="32" y="34"/>
                    <a:pt x="33" y="36"/>
                  </a:cubicBezTo>
                  <a:lnTo>
                    <a:pt x="34" y="37"/>
                  </a:lnTo>
                  <a:cubicBezTo>
                    <a:pt x="36" y="33"/>
                    <a:pt x="38" y="29"/>
                    <a:pt x="40" y="25"/>
                  </a:cubicBezTo>
                  <a:cubicBezTo>
                    <a:pt x="40" y="24"/>
                    <a:pt x="40" y="22"/>
                    <a:pt x="40" y="21"/>
                  </a:cubicBezTo>
                  <a:cubicBezTo>
                    <a:pt x="40" y="19"/>
                    <a:pt x="40" y="18"/>
                    <a:pt x="40" y="16"/>
                  </a:cubicBezTo>
                  <a:cubicBezTo>
                    <a:pt x="39" y="14"/>
                    <a:pt x="38" y="12"/>
                    <a:pt x="37" y="10"/>
                  </a:cubicBezTo>
                  <a:cubicBezTo>
                    <a:pt x="36" y="7"/>
                    <a:pt x="33" y="4"/>
                    <a:pt x="30" y="2"/>
                  </a:cubicBezTo>
                  <a:cubicBezTo>
                    <a:pt x="27" y="0"/>
                    <a:pt x="24" y="0"/>
                    <a:pt x="20" y="0"/>
                  </a:cubicBezTo>
                  <a:cubicBezTo>
                    <a:pt x="18" y="0"/>
                    <a:pt x="16" y="0"/>
                    <a:pt x="15" y="1"/>
                  </a:cubicBezTo>
                  <a:lnTo>
                    <a:pt x="13" y="1"/>
                  </a:lnTo>
                  <a:cubicBezTo>
                    <a:pt x="9" y="11"/>
                    <a:pt x="4" y="21"/>
                    <a:pt x="0" y="31"/>
                  </a:cubicBezTo>
                  <a:cubicBezTo>
                    <a:pt x="7" y="31"/>
                    <a:pt x="15" y="30"/>
                    <a:pt x="22" y="3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1" name="Google Shape;1631;p29">
              <a:extLst>
                <a:ext uri="{FF2B5EF4-FFF2-40B4-BE49-F238E27FC236}">
                  <a16:creationId xmlns:a16="http://schemas.microsoft.com/office/drawing/2014/main" id="{E4738240-AC57-0E4E-9015-DB3388ECA270}"/>
                </a:ext>
              </a:extLst>
            </p:cNvPr>
            <p:cNvSpPr/>
            <p:nvPr/>
          </p:nvSpPr>
          <p:spPr>
            <a:xfrm>
              <a:off x="3028325" y="-731015"/>
              <a:ext cx="22320" cy="22680"/>
            </a:xfrm>
            <a:custGeom>
              <a:avLst/>
              <a:gdLst/>
              <a:ahLst/>
              <a:cxnLst/>
              <a:rect l="l" t="t" r="r" b="b"/>
              <a:pathLst>
                <a:path w="62" h="63" extrusionOk="0">
                  <a:moveTo>
                    <a:pt x="25" y="9"/>
                  </a:moveTo>
                  <a:cubicBezTo>
                    <a:pt x="26" y="9"/>
                    <a:pt x="27" y="9"/>
                    <a:pt x="28" y="10"/>
                  </a:cubicBezTo>
                  <a:cubicBezTo>
                    <a:pt x="30" y="12"/>
                    <a:pt x="32" y="13"/>
                    <a:pt x="34" y="16"/>
                  </a:cubicBezTo>
                  <a:cubicBezTo>
                    <a:pt x="36" y="19"/>
                    <a:pt x="36" y="21"/>
                    <a:pt x="36" y="24"/>
                  </a:cubicBezTo>
                  <a:cubicBezTo>
                    <a:pt x="36" y="26"/>
                    <a:pt x="35" y="30"/>
                    <a:pt x="34" y="33"/>
                  </a:cubicBezTo>
                  <a:cubicBezTo>
                    <a:pt x="33" y="35"/>
                    <a:pt x="31" y="36"/>
                    <a:pt x="29" y="38"/>
                  </a:cubicBezTo>
                  <a:cubicBezTo>
                    <a:pt x="26" y="40"/>
                    <a:pt x="23" y="42"/>
                    <a:pt x="20" y="44"/>
                  </a:cubicBezTo>
                  <a:cubicBezTo>
                    <a:pt x="13" y="48"/>
                    <a:pt x="7" y="51"/>
                    <a:pt x="0" y="53"/>
                  </a:cubicBezTo>
                  <a:cubicBezTo>
                    <a:pt x="1" y="54"/>
                    <a:pt x="3" y="54"/>
                    <a:pt x="4" y="55"/>
                  </a:cubicBezTo>
                  <a:cubicBezTo>
                    <a:pt x="5" y="56"/>
                    <a:pt x="7" y="57"/>
                    <a:pt x="8" y="58"/>
                  </a:cubicBezTo>
                  <a:lnTo>
                    <a:pt x="11" y="62"/>
                  </a:lnTo>
                  <a:cubicBezTo>
                    <a:pt x="13" y="62"/>
                    <a:pt x="16" y="61"/>
                    <a:pt x="18" y="60"/>
                  </a:cubicBezTo>
                  <a:cubicBezTo>
                    <a:pt x="19" y="59"/>
                    <a:pt x="20" y="58"/>
                    <a:pt x="21" y="57"/>
                  </a:cubicBezTo>
                  <a:cubicBezTo>
                    <a:pt x="37" y="40"/>
                    <a:pt x="48" y="18"/>
                    <a:pt x="61" y="0"/>
                  </a:cubicBezTo>
                  <a:lnTo>
                    <a:pt x="27" y="3"/>
                  </a:lnTo>
                  <a:lnTo>
                    <a:pt x="25" y="9"/>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2" name="Google Shape;1632;p29">
              <a:extLst>
                <a:ext uri="{FF2B5EF4-FFF2-40B4-BE49-F238E27FC236}">
                  <a16:creationId xmlns:a16="http://schemas.microsoft.com/office/drawing/2014/main" id="{A1B0D7DD-68E6-2326-8C9C-208000651F10}"/>
                </a:ext>
              </a:extLst>
            </p:cNvPr>
            <p:cNvSpPr/>
            <p:nvPr/>
          </p:nvSpPr>
          <p:spPr>
            <a:xfrm>
              <a:off x="3021845" y="-711215"/>
              <a:ext cx="4680" cy="5400"/>
            </a:xfrm>
            <a:custGeom>
              <a:avLst/>
              <a:gdLst/>
              <a:ahLst/>
              <a:cxnLst/>
              <a:rect l="l" t="t" r="r" b="b"/>
              <a:pathLst>
                <a:path w="13" h="15" extrusionOk="0">
                  <a:moveTo>
                    <a:pt x="12" y="2"/>
                  </a:moveTo>
                  <a:lnTo>
                    <a:pt x="12" y="0"/>
                  </a:lnTo>
                  <a:lnTo>
                    <a:pt x="4" y="3"/>
                  </a:lnTo>
                  <a:cubicBezTo>
                    <a:pt x="3" y="4"/>
                    <a:pt x="3" y="5"/>
                    <a:pt x="2" y="6"/>
                  </a:cubicBezTo>
                  <a:cubicBezTo>
                    <a:pt x="1" y="8"/>
                    <a:pt x="0" y="10"/>
                    <a:pt x="0" y="12"/>
                  </a:cubicBezTo>
                  <a:cubicBezTo>
                    <a:pt x="0" y="13"/>
                    <a:pt x="0" y="13"/>
                    <a:pt x="0" y="14"/>
                  </a:cubicBezTo>
                  <a:lnTo>
                    <a:pt x="0" y="13"/>
                  </a:lnTo>
                  <a:cubicBezTo>
                    <a:pt x="1" y="12"/>
                    <a:pt x="2" y="11"/>
                    <a:pt x="4" y="10"/>
                  </a:cubicBezTo>
                  <a:cubicBezTo>
                    <a:pt x="6" y="9"/>
                    <a:pt x="8" y="8"/>
                    <a:pt x="9" y="8"/>
                  </a:cubicBezTo>
                  <a:cubicBezTo>
                    <a:pt x="10" y="8"/>
                    <a:pt x="10" y="8"/>
                    <a:pt x="10" y="8"/>
                  </a:cubicBezTo>
                  <a:lnTo>
                    <a:pt x="10" y="7"/>
                  </a:lnTo>
                  <a:cubicBezTo>
                    <a:pt x="10" y="6"/>
                    <a:pt x="10" y="6"/>
                    <a:pt x="10" y="5"/>
                  </a:cubicBezTo>
                  <a:cubicBezTo>
                    <a:pt x="10" y="4"/>
                    <a:pt x="10" y="4"/>
                    <a:pt x="11" y="3"/>
                  </a:cubicBezTo>
                  <a:cubicBezTo>
                    <a:pt x="12" y="2"/>
                    <a:pt x="11" y="2"/>
                    <a:pt x="12" y="2"/>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3" name="Google Shape;1633;p29">
              <a:extLst>
                <a:ext uri="{FF2B5EF4-FFF2-40B4-BE49-F238E27FC236}">
                  <a16:creationId xmlns:a16="http://schemas.microsoft.com/office/drawing/2014/main" id="{43FE2C01-DA84-E287-2538-BA488F29B877}"/>
                </a:ext>
              </a:extLst>
            </p:cNvPr>
            <p:cNvSpPr/>
            <p:nvPr/>
          </p:nvSpPr>
          <p:spPr>
            <a:xfrm>
              <a:off x="3009965" y="-707615"/>
              <a:ext cx="13320" cy="6480"/>
            </a:xfrm>
            <a:custGeom>
              <a:avLst/>
              <a:gdLst/>
              <a:ahLst/>
              <a:cxnLst/>
              <a:rect l="l" t="t" r="r" b="b"/>
              <a:pathLst>
                <a:path w="37" h="18" extrusionOk="0">
                  <a:moveTo>
                    <a:pt x="33" y="7"/>
                  </a:moveTo>
                  <a:cubicBezTo>
                    <a:pt x="22" y="3"/>
                    <a:pt x="11" y="1"/>
                    <a:pt x="0" y="0"/>
                  </a:cubicBezTo>
                  <a:cubicBezTo>
                    <a:pt x="0" y="2"/>
                    <a:pt x="1" y="4"/>
                    <a:pt x="2" y="6"/>
                  </a:cubicBezTo>
                  <a:cubicBezTo>
                    <a:pt x="3" y="7"/>
                    <a:pt x="5" y="9"/>
                    <a:pt x="6" y="10"/>
                  </a:cubicBezTo>
                  <a:cubicBezTo>
                    <a:pt x="15" y="15"/>
                    <a:pt x="25" y="17"/>
                    <a:pt x="34" y="17"/>
                  </a:cubicBezTo>
                  <a:cubicBezTo>
                    <a:pt x="35" y="17"/>
                    <a:pt x="35" y="17"/>
                    <a:pt x="36" y="17"/>
                  </a:cubicBezTo>
                  <a:cubicBezTo>
                    <a:pt x="35" y="16"/>
                    <a:pt x="35" y="16"/>
                    <a:pt x="34" y="15"/>
                  </a:cubicBezTo>
                  <a:cubicBezTo>
                    <a:pt x="33" y="13"/>
                    <a:pt x="33" y="11"/>
                    <a:pt x="33" y="9"/>
                  </a:cubicBezTo>
                  <a:cubicBezTo>
                    <a:pt x="33" y="8"/>
                    <a:pt x="33" y="8"/>
                    <a:pt x="33" y="7"/>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4" name="Google Shape;1634;p29">
              <a:extLst>
                <a:ext uri="{FF2B5EF4-FFF2-40B4-BE49-F238E27FC236}">
                  <a16:creationId xmlns:a16="http://schemas.microsoft.com/office/drawing/2014/main" id="{E3202D5F-9A4B-2A32-3E62-3AE061F7BFBF}"/>
                </a:ext>
              </a:extLst>
            </p:cNvPr>
            <p:cNvSpPr/>
            <p:nvPr/>
          </p:nvSpPr>
          <p:spPr>
            <a:xfrm>
              <a:off x="3029045" y="-708695"/>
              <a:ext cx="4680" cy="2160"/>
            </a:xfrm>
            <a:custGeom>
              <a:avLst/>
              <a:gdLst/>
              <a:ahLst/>
              <a:cxnLst/>
              <a:rect l="l" t="t" r="r" b="b"/>
              <a:pathLst>
                <a:path w="13" h="6" extrusionOk="0">
                  <a:moveTo>
                    <a:pt x="12" y="5"/>
                  </a:moveTo>
                  <a:lnTo>
                    <a:pt x="9" y="0"/>
                  </a:lnTo>
                  <a:cubicBezTo>
                    <a:pt x="6" y="1"/>
                    <a:pt x="3" y="1"/>
                    <a:pt x="0" y="2"/>
                  </a:cubicBezTo>
                  <a:cubicBezTo>
                    <a:pt x="4" y="3"/>
                    <a:pt x="8" y="3"/>
                    <a:pt x="12" y="5"/>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5" name="Google Shape;1635;p29">
              <a:extLst>
                <a:ext uri="{FF2B5EF4-FFF2-40B4-BE49-F238E27FC236}">
                  <a16:creationId xmlns:a16="http://schemas.microsoft.com/office/drawing/2014/main" id="{C30A554E-D028-1B26-7AB6-F762BA6048A5}"/>
                </a:ext>
              </a:extLst>
            </p:cNvPr>
            <p:cNvSpPr/>
            <p:nvPr/>
          </p:nvSpPr>
          <p:spPr>
            <a:xfrm>
              <a:off x="3021845" y="-707975"/>
              <a:ext cx="13680" cy="7200"/>
            </a:xfrm>
            <a:custGeom>
              <a:avLst/>
              <a:gdLst/>
              <a:ahLst/>
              <a:cxnLst/>
              <a:rect l="l" t="t" r="r" b="b"/>
              <a:pathLst>
                <a:path w="38" h="20" extrusionOk="0">
                  <a:moveTo>
                    <a:pt x="32" y="3"/>
                  </a:moveTo>
                  <a:cubicBezTo>
                    <a:pt x="28" y="1"/>
                    <a:pt x="24" y="1"/>
                    <a:pt x="20" y="0"/>
                  </a:cubicBezTo>
                  <a:cubicBezTo>
                    <a:pt x="19" y="0"/>
                    <a:pt x="18" y="1"/>
                    <a:pt x="17" y="1"/>
                  </a:cubicBezTo>
                  <a:lnTo>
                    <a:pt x="16" y="2"/>
                  </a:lnTo>
                  <a:cubicBezTo>
                    <a:pt x="16" y="2"/>
                    <a:pt x="15" y="2"/>
                    <a:pt x="14" y="2"/>
                  </a:cubicBezTo>
                  <a:lnTo>
                    <a:pt x="13" y="2"/>
                  </a:lnTo>
                  <a:lnTo>
                    <a:pt x="12" y="1"/>
                  </a:lnTo>
                  <a:lnTo>
                    <a:pt x="12" y="0"/>
                  </a:lnTo>
                  <a:lnTo>
                    <a:pt x="11" y="0"/>
                  </a:lnTo>
                  <a:cubicBezTo>
                    <a:pt x="9" y="0"/>
                    <a:pt x="8" y="0"/>
                    <a:pt x="6" y="1"/>
                  </a:cubicBezTo>
                  <a:cubicBezTo>
                    <a:pt x="4" y="2"/>
                    <a:pt x="3" y="4"/>
                    <a:pt x="2" y="5"/>
                  </a:cubicBezTo>
                  <a:cubicBezTo>
                    <a:pt x="2" y="7"/>
                    <a:pt x="3" y="9"/>
                    <a:pt x="4" y="11"/>
                  </a:cubicBezTo>
                  <a:cubicBezTo>
                    <a:pt x="4" y="12"/>
                    <a:pt x="4" y="12"/>
                    <a:pt x="5" y="13"/>
                  </a:cubicBezTo>
                  <a:cubicBezTo>
                    <a:pt x="4" y="12"/>
                    <a:pt x="3" y="11"/>
                    <a:pt x="2" y="10"/>
                  </a:cubicBezTo>
                  <a:cubicBezTo>
                    <a:pt x="1" y="10"/>
                    <a:pt x="1" y="10"/>
                    <a:pt x="0" y="10"/>
                  </a:cubicBezTo>
                  <a:lnTo>
                    <a:pt x="0" y="11"/>
                  </a:lnTo>
                  <a:cubicBezTo>
                    <a:pt x="0" y="14"/>
                    <a:pt x="1" y="16"/>
                    <a:pt x="2" y="18"/>
                  </a:cubicBezTo>
                  <a:lnTo>
                    <a:pt x="3" y="19"/>
                  </a:lnTo>
                  <a:cubicBezTo>
                    <a:pt x="15" y="19"/>
                    <a:pt x="27" y="16"/>
                    <a:pt x="37" y="10"/>
                  </a:cubicBezTo>
                  <a:cubicBezTo>
                    <a:pt x="37" y="9"/>
                    <a:pt x="36" y="8"/>
                    <a:pt x="36" y="7"/>
                  </a:cubicBezTo>
                  <a:lnTo>
                    <a:pt x="35" y="6"/>
                  </a:lnTo>
                  <a:lnTo>
                    <a:pt x="32" y="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1636;p29">
              <a:extLst>
                <a:ext uri="{FF2B5EF4-FFF2-40B4-BE49-F238E27FC236}">
                  <a16:creationId xmlns:a16="http://schemas.microsoft.com/office/drawing/2014/main" id="{430F014F-E775-E463-C72F-B54988B638D3}"/>
                </a:ext>
              </a:extLst>
            </p:cNvPr>
            <p:cNvSpPr/>
            <p:nvPr/>
          </p:nvSpPr>
          <p:spPr>
            <a:xfrm>
              <a:off x="3026165" y="-711935"/>
              <a:ext cx="6840" cy="3960"/>
            </a:xfrm>
            <a:custGeom>
              <a:avLst/>
              <a:gdLst/>
              <a:ahLst/>
              <a:cxnLst/>
              <a:rect l="l" t="t" r="r" b="b"/>
              <a:pathLst>
                <a:path w="19" h="11" extrusionOk="0">
                  <a:moveTo>
                    <a:pt x="6" y="0"/>
                  </a:moveTo>
                  <a:lnTo>
                    <a:pt x="1" y="2"/>
                  </a:lnTo>
                  <a:lnTo>
                    <a:pt x="1" y="3"/>
                  </a:lnTo>
                  <a:cubicBezTo>
                    <a:pt x="0" y="4"/>
                    <a:pt x="0" y="5"/>
                    <a:pt x="0" y="6"/>
                  </a:cubicBezTo>
                  <a:cubicBezTo>
                    <a:pt x="0" y="7"/>
                    <a:pt x="0" y="8"/>
                    <a:pt x="1" y="8"/>
                  </a:cubicBezTo>
                  <a:lnTo>
                    <a:pt x="1" y="10"/>
                  </a:lnTo>
                  <a:lnTo>
                    <a:pt x="9" y="10"/>
                  </a:lnTo>
                  <a:cubicBezTo>
                    <a:pt x="12" y="9"/>
                    <a:pt x="15" y="9"/>
                    <a:pt x="18" y="8"/>
                  </a:cubicBezTo>
                  <a:lnTo>
                    <a:pt x="15" y="4"/>
                  </a:lnTo>
                  <a:cubicBezTo>
                    <a:pt x="14" y="3"/>
                    <a:pt x="13" y="3"/>
                    <a:pt x="12" y="2"/>
                  </a:cubicBezTo>
                  <a:cubicBezTo>
                    <a:pt x="10" y="1"/>
                    <a:pt x="8" y="0"/>
                    <a:pt x="6" y="0"/>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1637;p29">
              <a:extLst>
                <a:ext uri="{FF2B5EF4-FFF2-40B4-BE49-F238E27FC236}">
                  <a16:creationId xmlns:a16="http://schemas.microsoft.com/office/drawing/2014/main" id="{86D046DA-5C9D-F5D9-E803-1157977F5EB8}"/>
                </a:ext>
              </a:extLst>
            </p:cNvPr>
            <p:cNvSpPr/>
            <p:nvPr/>
          </p:nvSpPr>
          <p:spPr>
            <a:xfrm>
              <a:off x="3026165" y="-708335"/>
              <a:ext cx="3240" cy="1080"/>
            </a:xfrm>
            <a:custGeom>
              <a:avLst/>
              <a:gdLst/>
              <a:ahLst/>
              <a:cxnLst/>
              <a:rect l="l" t="t" r="r" b="b"/>
              <a:pathLst>
                <a:path w="9" h="3" extrusionOk="0">
                  <a:moveTo>
                    <a:pt x="0" y="1"/>
                  </a:moveTo>
                  <a:cubicBezTo>
                    <a:pt x="0" y="2"/>
                    <a:pt x="1" y="2"/>
                    <a:pt x="1" y="2"/>
                  </a:cubicBezTo>
                  <a:lnTo>
                    <a:pt x="2" y="2"/>
                  </a:lnTo>
                  <a:cubicBezTo>
                    <a:pt x="3" y="2"/>
                    <a:pt x="4" y="2"/>
                    <a:pt x="4" y="2"/>
                  </a:cubicBezTo>
                  <a:cubicBezTo>
                    <a:pt x="4" y="2"/>
                    <a:pt x="5" y="2"/>
                    <a:pt x="5" y="1"/>
                  </a:cubicBezTo>
                  <a:cubicBezTo>
                    <a:pt x="6" y="1"/>
                    <a:pt x="7" y="0"/>
                    <a:pt x="8" y="0"/>
                  </a:cubicBezTo>
                  <a:lnTo>
                    <a:pt x="0" y="0"/>
                  </a:lnTo>
                  <a:lnTo>
                    <a:pt x="0" y="1"/>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8" name="Google Shape;1638;p29">
              <a:extLst>
                <a:ext uri="{FF2B5EF4-FFF2-40B4-BE49-F238E27FC236}">
                  <a16:creationId xmlns:a16="http://schemas.microsoft.com/office/drawing/2014/main" id="{0B982664-CB58-BC67-7130-54FA7AEA5534}"/>
                </a:ext>
              </a:extLst>
            </p:cNvPr>
            <p:cNvSpPr/>
            <p:nvPr/>
          </p:nvSpPr>
          <p:spPr>
            <a:xfrm>
              <a:off x="3009605" y="-728495"/>
              <a:ext cx="28080" cy="21240"/>
            </a:xfrm>
            <a:custGeom>
              <a:avLst/>
              <a:gdLst/>
              <a:ahLst/>
              <a:cxnLst/>
              <a:rect l="l" t="t" r="r" b="b"/>
              <a:pathLst>
                <a:path w="78" h="59" extrusionOk="0">
                  <a:moveTo>
                    <a:pt x="1" y="58"/>
                  </a:moveTo>
                  <a:cubicBezTo>
                    <a:pt x="13" y="57"/>
                    <a:pt x="26" y="54"/>
                    <a:pt x="39" y="51"/>
                  </a:cubicBezTo>
                  <a:cubicBezTo>
                    <a:pt x="40" y="50"/>
                    <a:pt x="41" y="49"/>
                    <a:pt x="42" y="48"/>
                  </a:cubicBezTo>
                  <a:cubicBezTo>
                    <a:pt x="44" y="47"/>
                    <a:pt x="46" y="46"/>
                    <a:pt x="48" y="46"/>
                  </a:cubicBezTo>
                  <a:cubicBezTo>
                    <a:pt x="57" y="34"/>
                    <a:pt x="65" y="22"/>
                    <a:pt x="73" y="9"/>
                  </a:cubicBezTo>
                  <a:cubicBezTo>
                    <a:pt x="74" y="6"/>
                    <a:pt x="75" y="4"/>
                    <a:pt x="77" y="2"/>
                  </a:cubicBezTo>
                  <a:lnTo>
                    <a:pt x="73" y="0"/>
                  </a:lnTo>
                  <a:cubicBezTo>
                    <a:pt x="58" y="14"/>
                    <a:pt x="42" y="25"/>
                    <a:pt x="25" y="35"/>
                  </a:cubicBezTo>
                  <a:cubicBezTo>
                    <a:pt x="19" y="39"/>
                    <a:pt x="13" y="42"/>
                    <a:pt x="6" y="45"/>
                  </a:cubicBezTo>
                  <a:cubicBezTo>
                    <a:pt x="4" y="46"/>
                    <a:pt x="3" y="48"/>
                    <a:pt x="2" y="49"/>
                  </a:cubicBezTo>
                  <a:cubicBezTo>
                    <a:pt x="1" y="51"/>
                    <a:pt x="0" y="54"/>
                    <a:pt x="0" y="56"/>
                  </a:cubicBezTo>
                  <a:cubicBezTo>
                    <a:pt x="0" y="56"/>
                    <a:pt x="0" y="57"/>
                    <a:pt x="1" y="58"/>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9" name="Google Shape;1639;p29">
              <a:extLst>
                <a:ext uri="{FF2B5EF4-FFF2-40B4-BE49-F238E27FC236}">
                  <a16:creationId xmlns:a16="http://schemas.microsoft.com/office/drawing/2014/main" id="{276A618F-F8E6-FE8F-EDBB-E0BF153A481A}"/>
                </a:ext>
              </a:extLst>
            </p:cNvPr>
            <p:cNvSpPr/>
            <p:nvPr/>
          </p:nvSpPr>
          <p:spPr>
            <a:xfrm>
              <a:off x="3026885" y="-727775"/>
              <a:ext cx="15120" cy="16200"/>
            </a:xfrm>
            <a:custGeom>
              <a:avLst/>
              <a:gdLst/>
              <a:ahLst/>
              <a:cxnLst/>
              <a:rect l="l" t="t" r="r" b="b"/>
              <a:pathLst>
                <a:path w="42" h="45" extrusionOk="0">
                  <a:moveTo>
                    <a:pt x="4" y="44"/>
                  </a:moveTo>
                  <a:cubicBezTo>
                    <a:pt x="11" y="42"/>
                    <a:pt x="18" y="39"/>
                    <a:pt x="24" y="35"/>
                  </a:cubicBezTo>
                  <a:cubicBezTo>
                    <a:pt x="27" y="33"/>
                    <a:pt x="30" y="31"/>
                    <a:pt x="34" y="29"/>
                  </a:cubicBezTo>
                  <a:cubicBezTo>
                    <a:pt x="36" y="27"/>
                    <a:pt x="37" y="26"/>
                    <a:pt x="38" y="24"/>
                  </a:cubicBezTo>
                  <a:cubicBezTo>
                    <a:pt x="40" y="21"/>
                    <a:pt x="41" y="17"/>
                    <a:pt x="41" y="15"/>
                  </a:cubicBezTo>
                  <a:cubicBezTo>
                    <a:pt x="41" y="12"/>
                    <a:pt x="40" y="10"/>
                    <a:pt x="38" y="7"/>
                  </a:cubicBezTo>
                  <a:cubicBezTo>
                    <a:pt x="36" y="4"/>
                    <a:pt x="35" y="3"/>
                    <a:pt x="32" y="1"/>
                  </a:cubicBezTo>
                  <a:cubicBezTo>
                    <a:pt x="31" y="1"/>
                    <a:pt x="30" y="0"/>
                    <a:pt x="29" y="0"/>
                  </a:cubicBezTo>
                  <a:cubicBezTo>
                    <a:pt x="28" y="2"/>
                    <a:pt x="27" y="4"/>
                    <a:pt x="25" y="7"/>
                  </a:cubicBezTo>
                  <a:cubicBezTo>
                    <a:pt x="18" y="20"/>
                    <a:pt x="9" y="32"/>
                    <a:pt x="0" y="44"/>
                  </a:cubicBezTo>
                  <a:cubicBezTo>
                    <a:pt x="1" y="44"/>
                    <a:pt x="1" y="44"/>
                    <a:pt x="2" y="44"/>
                  </a:cubicBezTo>
                  <a:cubicBezTo>
                    <a:pt x="2" y="44"/>
                    <a:pt x="3" y="44"/>
                    <a:pt x="4" y="44"/>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0" name="Google Shape;1640;p29">
              <a:extLst>
                <a:ext uri="{FF2B5EF4-FFF2-40B4-BE49-F238E27FC236}">
                  <a16:creationId xmlns:a16="http://schemas.microsoft.com/office/drawing/2014/main" id="{B40DD470-6CD4-209B-5100-8107E9A4425A}"/>
                </a:ext>
              </a:extLst>
            </p:cNvPr>
            <p:cNvSpPr/>
            <p:nvPr/>
          </p:nvSpPr>
          <p:spPr>
            <a:xfrm>
              <a:off x="3023645" y="-711935"/>
              <a:ext cx="3600" cy="2160"/>
            </a:xfrm>
            <a:custGeom>
              <a:avLst/>
              <a:gdLst/>
              <a:ahLst/>
              <a:cxnLst/>
              <a:rect l="l" t="t" r="r" b="b"/>
              <a:pathLst>
                <a:path w="10" h="6" extrusionOk="0">
                  <a:moveTo>
                    <a:pt x="9" y="0"/>
                  </a:moveTo>
                  <a:cubicBezTo>
                    <a:pt x="7" y="0"/>
                    <a:pt x="5" y="1"/>
                    <a:pt x="3" y="2"/>
                  </a:cubicBezTo>
                  <a:cubicBezTo>
                    <a:pt x="2" y="3"/>
                    <a:pt x="1" y="4"/>
                    <a:pt x="0" y="5"/>
                  </a:cubicBezTo>
                  <a:lnTo>
                    <a:pt x="8" y="2"/>
                  </a:lnTo>
                  <a:lnTo>
                    <a:pt x="9"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1" name="Google Shape;1641;p29">
              <a:extLst>
                <a:ext uri="{FF2B5EF4-FFF2-40B4-BE49-F238E27FC236}">
                  <a16:creationId xmlns:a16="http://schemas.microsoft.com/office/drawing/2014/main" id="{F87E28C7-63C1-7503-E259-DFF944FFA8ED}"/>
                </a:ext>
              </a:extLst>
            </p:cNvPr>
            <p:cNvSpPr/>
            <p:nvPr/>
          </p:nvSpPr>
          <p:spPr>
            <a:xfrm>
              <a:off x="3026525" y="-711935"/>
              <a:ext cx="2160" cy="1080"/>
            </a:xfrm>
            <a:custGeom>
              <a:avLst/>
              <a:gdLst/>
              <a:ahLst/>
              <a:cxnLst/>
              <a:rect l="l" t="t" r="r" b="b"/>
              <a:pathLst>
                <a:path w="6" h="3" extrusionOk="0">
                  <a:moveTo>
                    <a:pt x="5" y="0"/>
                  </a:moveTo>
                  <a:cubicBezTo>
                    <a:pt x="5" y="0"/>
                    <a:pt x="4" y="0"/>
                    <a:pt x="3" y="0"/>
                  </a:cubicBezTo>
                  <a:cubicBezTo>
                    <a:pt x="3" y="0"/>
                    <a:pt x="2" y="0"/>
                    <a:pt x="1" y="0"/>
                  </a:cubicBezTo>
                  <a:lnTo>
                    <a:pt x="0" y="2"/>
                  </a:lnTo>
                  <a:lnTo>
                    <a:pt x="5"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2" name="Google Shape;1642;p29">
              <a:extLst>
                <a:ext uri="{FF2B5EF4-FFF2-40B4-BE49-F238E27FC236}">
                  <a16:creationId xmlns:a16="http://schemas.microsoft.com/office/drawing/2014/main" id="{BA931426-CFFA-0D85-9C15-3AA1B25F88A3}"/>
                </a:ext>
              </a:extLst>
            </p:cNvPr>
            <p:cNvSpPr/>
            <p:nvPr/>
          </p:nvSpPr>
          <p:spPr>
            <a:xfrm>
              <a:off x="3019685" y="-741455"/>
              <a:ext cx="25200" cy="3960"/>
            </a:xfrm>
            <a:custGeom>
              <a:avLst/>
              <a:gdLst/>
              <a:ahLst/>
              <a:cxnLst/>
              <a:rect l="l" t="t" r="r" b="b"/>
              <a:pathLst>
                <a:path w="70" h="11" extrusionOk="0">
                  <a:moveTo>
                    <a:pt x="64" y="9"/>
                  </a:moveTo>
                  <a:lnTo>
                    <a:pt x="69" y="0"/>
                  </a:lnTo>
                  <a:cubicBezTo>
                    <a:pt x="46" y="2"/>
                    <a:pt x="23" y="6"/>
                    <a:pt x="0" y="9"/>
                  </a:cubicBezTo>
                  <a:cubicBezTo>
                    <a:pt x="9" y="10"/>
                    <a:pt x="18" y="10"/>
                    <a:pt x="26" y="10"/>
                  </a:cubicBezTo>
                  <a:cubicBezTo>
                    <a:pt x="39" y="10"/>
                    <a:pt x="52" y="9"/>
                    <a:pt x="64" y="9"/>
                  </a:cubicBez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3" name="Google Shape;1643;p29">
              <a:extLst>
                <a:ext uri="{FF2B5EF4-FFF2-40B4-BE49-F238E27FC236}">
                  <a16:creationId xmlns:a16="http://schemas.microsoft.com/office/drawing/2014/main" id="{E52E0A6E-4F2A-7BB4-5BE2-2783462384CB}"/>
                </a:ext>
              </a:extLst>
            </p:cNvPr>
            <p:cNvSpPr/>
            <p:nvPr/>
          </p:nvSpPr>
          <p:spPr>
            <a:xfrm>
              <a:off x="3050645" y="-739295"/>
              <a:ext cx="7920" cy="8640"/>
            </a:xfrm>
            <a:custGeom>
              <a:avLst/>
              <a:gdLst/>
              <a:ahLst/>
              <a:cxnLst/>
              <a:rect l="l" t="t" r="r" b="b"/>
              <a:pathLst>
                <a:path w="22" h="24" extrusionOk="0">
                  <a:moveTo>
                    <a:pt x="0" y="23"/>
                  </a:moveTo>
                  <a:lnTo>
                    <a:pt x="7" y="23"/>
                  </a:lnTo>
                  <a:cubicBezTo>
                    <a:pt x="19" y="22"/>
                    <a:pt x="21" y="8"/>
                    <a:pt x="16" y="0"/>
                  </a:cubicBezTo>
                  <a:lnTo>
                    <a:pt x="16" y="1"/>
                  </a:lnTo>
                  <a:cubicBezTo>
                    <a:pt x="12" y="7"/>
                    <a:pt x="8" y="13"/>
                    <a:pt x="3" y="19"/>
                  </a:cubicBezTo>
                  <a:lnTo>
                    <a:pt x="0" y="23"/>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4" name="Google Shape;1644;p29">
              <a:extLst>
                <a:ext uri="{FF2B5EF4-FFF2-40B4-BE49-F238E27FC236}">
                  <a16:creationId xmlns:a16="http://schemas.microsoft.com/office/drawing/2014/main" id="{2F40B620-C181-1ED8-E3C7-AE2BCEEB89B5}"/>
                </a:ext>
              </a:extLst>
            </p:cNvPr>
            <p:cNvSpPr/>
            <p:nvPr/>
          </p:nvSpPr>
          <p:spPr>
            <a:xfrm>
              <a:off x="3037685" y="-732095"/>
              <a:ext cx="2520" cy="2880"/>
            </a:xfrm>
            <a:custGeom>
              <a:avLst/>
              <a:gdLst/>
              <a:ahLst/>
              <a:cxnLst/>
              <a:rect l="l" t="t" r="r" b="b"/>
              <a:pathLst>
                <a:path w="7" h="8" extrusionOk="0">
                  <a:moveTo>
                    <a:pt x="6" y="0"/>
                  </a:moveTo>
                  <a:cubicBezTo>
                    <a:pt x="4" y="2"/>
                    <a:pt x="2" y="4"/>
                    <a:pt x="0" y="7"/>
                  </a:cubicBezTo>
                  <a:lnTo>
                    <a:pt x="2" y="7"/>
                  </a:lnTo>
                  <a:lnTo>
                    <a:pt x="6"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5" name="Google Shape;1645;p29">
              <a:extLst>
                <a:ext uri="{FF2B5EF4-FFF2-40B4-BE49-F238E27FC236}">
                  <a16:creationId xmlns:a16="http://schemas.microsoft.com/office/drawing/2014/main" id="{14ABD5E4-0BA8-710D-264C-00620554BFC7}"/>
                </a:ext>
              </a:extLst>
            </p:cNvPr>
            <p:cNvSpPr/>
            <p:nvPr/>
          </p:nvSpPr>
          <p:spPr>
            <a:xfrm>
              <a:off x="3038405" y="-742175"/>
              <a:ext cx="18720" cy="12960"/>
            </a:xfrm>
            <a:custGeom>
              <a:avLst/>
              <a:gdLst/>
              <a:ahLst/>
              <a:cxnLst/>
              <a:rect l="l" t="t" r="r" b="b"/>
              <a:pathLst>
                <a:path w="52" h="36" extrusionOk="0">
                  <a:moveTo>
                    <a:pt x="39" y="0"/>
                  </a:moveTo>
                  <a:cubicBezTo>
                    <a:pt x="31" y="0"/>
                    <a:pt x="24" y="0"/>
                    <a:pt x="17" y="2"/>
                  </a:cubicBezTo>
                  <a:lnTo>
                    <a:pt x="12" y="11"/>
                  </a:lnTo>
                  <a:lnTo>
                    <a:pt x="15" y="11"/>
                  </a:lnTo>
                  <a:cubicBezTo>
                    <a:pt x="14" y="13"/>
                    <a:pt x="13" y="15"/>
                    <a:pt x="12" y="17"/>
                  </a:cubicBezTo>
                  <a:cubicBezTo>
                    <a:pt x="10" y="21"/>
                    <a:pt x="7" y="25"/>
                    <a:pt x="4" y="28"/>
                  </a:cubicBezTo>
                  <a:lnTo>
                    <a:pt x="0" y="35"/>
                  </a:lnTo>
                  <a:lnTo>
                    <a:pt x="34" y="31"/>
                  </a:lnTo>
                  <a:lnTo>
                    <a:pt x="38" y="26"/>
                  </a:lnTo>
                  <a:cubicBezTo>
                    <a:pt x="42" y="20"/>
                    <a:pt x="46" y="14"/>
                    <a:pt x="50" y="7"/>
                  </a:cubicBezTo>
                  <a:cubicBezTo>
                    <a:pt x="50" y="7"/>
                    <a:pt x="51" y="7"/>
                    <a:pt x="51" y="6"/>
                  </a:cubicBezTo>
                  <a:cubicBezTo>
                    <a:pt x="50" y="4"/>
                    <a:pt x="48" y="3"/>
                    <a:pt x="46" y="2"/>
                  </a:cubicBezTo>
                  <a:cubicBezTo>
                    <a:pt x="44" y="1"/>
                    <a:pt x="42" y="0"/>
                    <a:pt x="40" y="0"/>
                  </a:cubicBezTo>
                  <a:lnTo>
                    <a:pt x="39" y="0"/>
                  </a:lnTo>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 name="Title 2">
            <a:extLst>
              <a:ext uri="{FF2B5EF4-FFF2-40B4-BE49-F238E27FC236}">
                <a16:creationId xmlns:a16="http://schemas.microsoft.com/office/drawing/2014/main" id="{105A7CE0-907C-70D0-7DE2-BB12D6476BB5}"/>
              </a:ext>
            </a:extLst>
          </p:cNvPr>
          <p:cNvSpPr>
            <a:spLocks noGrp="1"/>
          </p:cNvSpPr>
          <p:nvPr>
            <p:ph type="title"/>
          </p:nvPr>
        </p:nvSpPr>
        <p:spPr/>
        <p:txBody>
          <a:bodyPr/>
          <a:lstStyle/>
          <a:p>
            <a:r>
              <a:rPr lang="en-US" sz="6000" b="1" dirty="0">
                <a:latin typeface="Times New Roman" panose="02020603050405020304" pitchFamily="18" charset="0"/>
                <a:cs typeface="Times New Roman" panose="02020603050405020304" pitchFamily="18" charset="0"/>
              </a:rPr>
              <a:t>VẬN DỤNG</a:t>
            </a:r>
          </a:p>
        </p:txBody>
      </p:sp>
      <p:sp>
        <p:nvSpPr>
          <p:cNvPr id="5" name="TextBox 4">
            <a:extLst>
              <a:ext uri="{FF2B5EF4-FFF2-40B4-BE49-F238E27FC236}">
                <a16:creationId xmlns:a16="http://schemas.microsoft.com/office/drawing/2014/main" id="{DD0C16E3-BD0D-78C8-9B59-DD0FEA461A93}"/>
              </a:ext>
            </a:extLst>
          </p:cNvPr>
          <p:cNvSpPr txBox="1"/>
          <p:nvPr/>
        </p:nvSpPr>
        <p:spPr>
          <a:xfrm>
            <a:off x="325966" y="1955740"/>
            <a:ext cx="8492067" cy="2349361"/>
          </a:xfrm>
          <a:prstGeom prst="rect">
            <a:avLst/>
          </a:prstGeom>
          <a:noFill/>
        </p:spPr>
        <p:txBody>
          <a:bodyPr wrap="square">
            <a:spAutoFit/>
          </a:bodyPr>
          <a:lstStyle/>
          <a:p>
            <a:pPr algn="just">
              <a:spcAft>
                <a:spcPts val="800"/>
              </a:spcAft>
            </a:pPr>
            <a:r>
              <a:rPr lang="en-US" sz="2800" dirty="0" err="1">
                <a:effectLst/>
                <a:latin typeface="Times New Roman" panose="02020603050405020304" pitchFamily="18" charset="0"/>
                <a:ea typeface="Times New Roman" panose="02020603050405020304" pitchFamily="18" charset="0"/>
              </a:rPr>
              <a:t>Viết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khoảng</a:t>
            </a:r>
            <a:r>
              <a:rPr lang="en-US" sz="2800" dirty="0">
                <a:effectLst/>
                <a:latin typeface="Times New Roman" panose="02020603050405020304" pitchFamily="18" charset="0"/>
                <a:ea typeface="Times New Roman" panose="02020603050405020304" pitchFamily="18" charset="0"/>
              </a:rPr>
              <a:t> 150 </a:t>
            </a:r>
            <a:r>
              <a:rPr lang="en-US" sz="2800" dirty="0" err="1">
                <a:effectLst/>
                <a:latin typeface="Times New Roman" panose="02020603050405020304" pitchFamily="18" charset="0"/>
                <a:ea typeface="Times New Roman" panose="02020603050405020304" pitchFamily="18" charset="0"/>
              </a:rPr>
              <a:t>chữ</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hoặc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thiết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kế</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dưới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dạng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rPr>
              <a:t> tin, Pallet….</a:t>
            </a:r>
            <a:endParaRPr lang="en-US" sz="2800" dirty="0">
              <a:effectLst/>
              <a:latin typeface="Calibri" panose="020F0502020204030204" pitchFamily="34" charset="0"/>
              <a:ea typeface="Calibri" panose="020F0502020204030204" pitchFamily="34" charset="0"/>
            </a:endParaRPr>
          </a:p>
          <a:p>
            <a:pPr algn="just">
              <a:spcAft>
                <a:spcPts val="800"/>
              </a:spcAft>
            </a:pPr>
            <a:r>
              <a:rPr lang="en-US" sz="2800" b="1" dirty="0" err="1">
                <a:effectLst/>
                <a:latin typeface="Times New Roman" panose="02020603050405020304" pitchFamily="18" charset="0"/>
                <a:ea typeface="Times New Roman" panose="02020603050405020304" pitchFamily="18" charset="0"/>
              </a:rPr>
              <a:t>Yêu</a:t>
            </a:r>
            <a:r>
              <a:rPr lang="en-US" sz="2800" b="1" dirty="0">
                <a:effectLst/>
                <a:latin typeface="Times New Roman" panose="02020603050405020304" pitchFamily="18" charset="0"/>
                <a:ea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rPr>
              <a:t>cầu</a:t>
            </a:r>
            <a:r>
              <a:rPr lang="en-US" sz="2800" b="1"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Chỉ</a:t>
            </a:r>
            <a:r>
              <a:rPr lang="vi-VN" sz="2800" dirty="0">
                <a:effectLst/>
                <a:latin typeface="Times New Roman" panose="02020603050405020304" pitchFamily="18" charset="0"/>
                <a:ea typeface="Times New Roman" panose="02020603050405020304" pitchFamily="18" charset="0"/>
              </a:rPr>
              <a:t> ra một số hủ tục tồn tại trong đời sống, đặc biệt là ở nông thôn Việt Nam hiện nay và nêu phương hướng, giải pháp hạn chế, xoá bỏ các hủ tục đó.</a:t>
            </a:r>
            <a:endParaRPr lang="en-US" sz="28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2448851987"/>
      </p:ext>
    </p:extLst>
  </p:cSld>
  <p:clrMapOvr>
    <a:masterClrMapping/>
  </p:clrMapOvr>
  <p:transition spd="slow">
    <p:randomBar dir="vert"/>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84">
          <a:extLst>
            <a:ext uri="{FF2B5EF4-FFF2-40B4-BE49-F238E27FC236}">
              <a16:creationId xmlns:a16="http://schemas.microsoft.com/office/drawing/2014/main" id="{00C59B31-E4FD-08BD-0D80-6BE09D26D4CE}"/>
            </a:ext>
          </a:extLst>
        </p:cNvPr>
        <p:cNvGrpSpPr/>
        <p:nvPr/>
      </p:nvGrpSpPr>
      <p:grpSpPr>
        <a:xfrm>
          <a:off x="0" y="0"/>
          <a:ext cx="0" cy="0"/>
          <a:chOff x="0" y="0"/>
          <a:chExt cx="0" cy="0"/>
        </a:xfrm>
      </p:grpSpPr>
      <p:grpSp>
        <p:nvGrpSpPr>
          <p:cNvPr id="390" name="Google Shape;390;p29">
            <a:extLst>
              <a:ext uri="{FF2B5EF4-FFF2-40B4-BE49-F238E27FC236}">
                <a16:creationId xmlns:a16="http://schemas.microsoft.com/office/drawing/2014/main" id="{A0977BDD-F19C-3FD7-AC57-324147C2CC71}"/>
              </a:ext>
            </a:extLst>
          </p:cNvPr>
          <p:cNvGrpSpPr/>
          <p:nvPr/>
        </p:nvGrpSpPr>
        <p:grpSpPr>
          <a:xfrm>
            <a:off x="-912282" y="4065536"/>
            <a:ext cx="1632282" cy="1193093"/>
            <a:chOff x="2784600" y="3349080"/>
            <a:chExt cx="1331280" cy="973080"/>
          </a:xfrm>
        </p:grpSpPr>
        <p:sp>
          <p:nvSpPr>
            <p:cNvPr id="391" name="Google Shape;391;p29">
              <a:extLst>
                <a:ext uri="{FF2B5EF4-FFF2-40B4-BE49-F238E27FC236}">
                  <a16:creationId xmlns:a16="http://schemas.microsoft.com/office/drawing/2014/main" id="{6A184181-97BA-93FC-65F7-FE2ABCDE51D2}"/>
                </a:ext>
              </a:extLst>
            </p:cNvPr>
            <p:cNvSpPr/>
            <p:nvPr/>
          </p:nvSpPr>
          <p:spPr>
            <a:xfrm>
              <a:off x="2950920" y="4102200"/>
              <a:ext cx="764280" cy="219960"/>
            </a:xfrm>
            <a:custGeom>
              <a:avLst/>
              <a:gdLst/>
              <a:ahLst/>
              <a:cxnLst/>
              <a:rect l="l" t="t" r="r" b="b"/>
              <a:pathLst>
                <a:path w="2123" h="611" extrusionOk="0">
                  <a:moveTo>
                    <a:pt x="1212" y="172"/>
                  </a:moveTo>
                  <a:cubicBezTo>
                    <a:pt x="1213" y="177"/>
                    <a:pt x="1215" y="182"/>
                    <a:pt x="1218" y="187"/>
                  </a:cubicBezTo>
                  <a:cubicBezTo>
                    <a:pt x="1222" y="195"/>
                    <a:pt x="1228" y="201"/>
                    <a:pt x="1236" y="206"/>
                  </a:cubicBezTo>
                  <a:cubicBezTo>
                    <a:pt x="1241" y="209"/>
                    <a:pt x="1246" y="211"/>
                    <a:pt x="1252" y="212"/>
                  </a:cubicBezTo>
                  <a:cubicBezTo>
                    <a:pt x="1351" y="238"/>
                    <a:pt x="1448" y="271"/>
                    <a:pt x="1547" y="297"/>
                  </a:cubicBezTo>
                  <a:cubicBezTo>
                    <a:pt x="1618" y="314"/>
                    <a:pt x="1690" y="323"/>
                    <a:pt x="1763" y="323"/>
                  </a:cubicBezTo>
                  <a:cubicBezTo>
                    <a:pt x="1821" y="324"/>
                    <a:pt x="1878" y="332"/>
                    <a:pt x="1934" y="345"/>
                  </a:cubicBezTo>
                  <a:cubicBezTo>
                    <a:pt x="1966" y="352"/>
                    <a:pt x="1996" y="363"/>
                    <a:pt x="2023" y="379"/>
                  </a:cubicBezTo>
                  <a:cubicBezTo>
                    <a:pt x="2049" y="394"/>
                    <a:pt x="2073" y="413"/>
                    <a:pt x="2093" y="435"/>
                  </a:cubicBezTo>
                  <a:cubicBezTo>
                    <a:pt x="2104" y="446"/>
                    <a:pt x="2122" y="457"/>
                    <a:pt x="2113" y="476"/>
                  </a:cubicBezTo>
                  <a:cubicBezTo>
                    <a:pt x="2104" y="494"/>
                    <a:pt x="2087" y="483"/>
                    <a:pt x="2073" y="483"/>
                  </a:cubicBezTo>
                  <a:cubicBezTo>
                    <a:pt x="2007" y="483"/>
                    <a:pt x="1953" y="445"/>
                    <a:pt x="1891" y="434"/>
                  </a:cubicBezTo>
                  <a:cubicBezTo>
                    <a:pt x="1866" y="427"/>
                    <a:pt x="1840" y="424"/>
                    <a:pt x="1814" y="424"/>
                  </a:cubicBezTo>
                  <a:cubicBezTo>
                    <a:pt x="1803" y="424"/>
                    <a:pt x="1792" y="424"/>
                    <a:pt x="1781" y="426"/>
                  </a:cubicBezTo>
                  <a:cubicBezTo>
                    <a:pt x="1822" y="445"/>
                    <a:pt x="1864" y="460"/>
                    <a:pt x="1908" y="469"/>
                  </a:cubicBezTo>
                  <a:cubicBezTo>
                    <a:pt x="1919" y="472"/>
                    <a:pt x="1929" y="476"/>
                    <a:pt x="1939" y="482"/>
                  </a:cubicBezTo>
                  <a:cubicBezTo>
                    <a:pt x="1957" y="492"/>
                    <a:pt x="1972" y="506"/>
                    <a:pt x="1982" y="524"/>
                  </a:cubicBezTo>
                  <a:cubicBezTo>
                    <a:pt x="1987" y="532"/>
                    <a:pt x="1990" y="541"/>
                    <a:pt x="1993" y="550"/>
                  </a:cubicBezTo>
                  <a:cubicBezTo>
                    <a:pt x="1996" y="559"/>
                    <a:pt x="2000" y="568"/>
                    <a:pt x="1991" y="577"/>
                  </a:cubicBezTo>
                  <a:cubicBezTo>
                    <a:pt x="1990" y="578"/>
                    <a:pt x="1988" y="580"/>
                    <a:pt x="1986" y="581"/>
                  </a:cubicBezTo>
                  <a:cubicBezTo>
                    <a:pt x="1983" y="582"/>
                    <a:pt x="1979" y="583"/>
                    <a:pt x="1976" y="583"/>
                  </a:cubicBezTo>
                  <a:cubicBezTo>
                    <a:pt x="1972" y="583"/>
                    <a:pt x="1969" y="582"/>
                    <a:pt x="1966" y="581"/>
                  </a:cubicBezTo>
                  <a:cubicBezTo>
                    <a:pt x="1965" y="580"/>
                    <a:pt x="1965" y="580"/>
                    <a:pt x="1964" y="580"/>
                  </a:cubicBezTo>
                  <a:cubicBezTo>
                    <a:pt x="1921" y="542"/>
                    <a:pt x="1863" y="544"/>
                    <a:pt x="1813" y="531"/>
                  </a:cubicBezTo>
                  <a:cubicBezTo>
                    <a:pt x="1707" y="505"/>
                    <a:pt x="1601" y="467"/>
                    <a:pt x="1489" y="482"/>
                  </a:cubicBezTo>
                  <a:cubicBezTo>
                    <a:pt x="1464" y="487"/>
                    <a:pt x="1438" y="490"/>
                    <a:pt x="1412" y="490"/>
                  </a:cubicBezTo>
                  <a:cubicBezTo>
                    <a:pt x="1404" y="490"/>
                    <a:pt x="1397" y="490"/>
                    <a:pt x="1389" y="489"/>
                  </a:cubicBezTo>
                  <a:cubicBezTo>
                    <a:pt x="1366" y="487"/>
                    <a:pt x="1342" y="486"/>
                    <a:pt x="1319" y="486"/>
                  </a:cubicBezTo>
                  <a:cubicBezTo>
                    <a:pt x="1295" y="486"/>
                    <a:pt x="1271" y="487"/>
                    <a:pt x="1248" y="489"/>
                  </a:cubicBezTo>
                  <a:cubicBezTo>
                    <a:pt x="1244" y="490"/>
                    <a:pt x="1240" y="490"/>
                    <a:pt x="1235" y="490"/>
                  </a:cubicBezTo>
                  <a:cubicBezTo>
                    <a:pt x="1215" y="490"/>
                    <a:pt x="1195" y="485"/>
                    <a:pt x="1178" y="475"/>
                  </a:cubicBezTo>
                  <a:cubicBezTo>
                    <a:pt x="1162" y="465"/>
                    <a:pt x="1148" y="452"/>
                    <a:pt x="1138" y="436"/>
                  </a:cubicBezTo>
                  <a:cubicBezTo>
                    <a:pt x="1088" y="357"/>
                    <a:pt x="1014" y="331"/>
                    <a:pt x="924" y="335"/>
                  </a:cubicBezTo>
                  <a:cubicBezTo>
                    <a:pt x="915" y="335"/>
                    <a:pt x="906" y="335"/>
                    <a:pt x="897" y="335"/>
                  </a:cubicBezTo>
                  <a:cubicBezTo>
                    <a:pt x="876" y="335"/>
                    <a:pt x="856" y="334"/>
                    <a:pt x="835" y="331"/>
                  </a:cubicBezTo>
                  <a:cubicBezTo>
                    <a:pt x="797" y="327"/>
                    <a:pt x="762" y="325"/>
                    <a:pt x="729" y="293"/>
                  </a:cubicBezTo>
                  <a:cubicBezTo>
                    <a:pt x="724" y="289"/>
                    <a:pt x="718" y="285"/>
                    <a:pt x="712" y="281"/>
                  </a:cubicBezTo>
                  <a:cubicBezTo>
                    <a:pt x="692" y="270"/>
                    <a:pt x="670" y="264"/>
                    <a:pt x="648" y="264"/>
                  </a:cubicBezTo>
                  <a:cubicBezTo>
                    <a:pt x="636" y="264"/>
                    <a:pt x="624" y="266"/>
                    <a:pt x="613" y="269"/>
                  </a:cubicBezTo>
                  <a:cubicBezTo>
                    <a:pt x="605" y="271"/>
                    <a:pt x="597" y="272"/>
                    <a:pt x="589" y="272"/>
                  </a:cubicBezTo>
                  <a:cubicBezTo>
                    <a:pt x="576" y="272"/>
                    <a:pt x="563" y="269"/>
                    <a:pt x="551" y="264"/>
                  </a:cubicBezTo>
                  <a:cubicBezTo>
                    <a:pt x="550" y="263"/>
                    <a:pt x="549" y="263"/>
                    <a:pt x="548" y="262"/>
                  </a:cubicBezTo>
                  <a:cubicBezTo>
                    <a:pt x="537" y="256"/>
                    <a:pt x="525" y="252"/>
                    <a:pt x="512" y="252"/>
                  </a:cubicBezTo>
                  <a:cubicBezTo>
                    <a:pt x="504" y="252"/>
                    <a:pt x="495" y="254"/>
                    <a:pt x="487" y="257"/>
                  </a:cubicBezTo>
                  <a:cubicBezTo>
                    <a:pt x="506" y="318"/>
                    <a:pt x="543" y="346"/>
                    <a:pt x="603" y="343"/>
                  </a:cubicBezTo>
                  <a:cubicBezTo>
                    <a:pt x="610" y="342"/>
                    <a:pt x="617" y="342"/>
                    <a:pt x="624" y="342"/>
                  </a:cubicBezTo>
                  <a:cubicBezTo>
                    <a:pt x="654" y="342"/>
                    <a:pt x="684" y="348"/>
                    <a:pt x="712" y="360"/>
                  </a:cubicBezTo>
                  <a:cubicBezTo>
                    <a:pt x="732" y="369"/>
                    <a:pt x="753" y="374"/>
                    <a:pt x="775" y="374"/>
                  </a:cubicBezTo>
                  <a:cubicBezTo>
                    <a:pt x="783" y="374"/>
                    <a:pt x="791" y="373"/>
                    <a:pt x="799" y="372"/>
                  </a:cubicBezTo>
                  <a:cubicBezTo>
                    <a:pt x="809" y="371"/>
                    <a:pt x="818" y="371"/>
                    <a:pt x="828" y="371"/>
                  </a:cubicBezTo>
                  <a:cubicBezTo>
                    <a:pt x="874" y="371"/>
                    <a:pt x="920" y="381"/>
                    <a:pt x="962" y="400"/>
                  </a:cubicBezTo>
                  <a:cubicBezTo>
                    <a:pt x="982" y="409"/>
                    <a:pt x="1006" y="417"/>
                    <a:pt x="1002" y="446"/>
                  </a:cubicBezTo>
                  <a:cubicBezTo>
                    <a:pt x="1000" y="466"/>
                    <a:pt x="966" y="487"/>
                    <a:pt x="941" y="487"/>
                  </a:cubicBezTo>
                  <a:cubicBezTo>
                    <a:pt x="935" y="487"/>
                    <a:pt x="930" y="486"/>
                    <a:pt x="924" y="484"/>
                  </a:cubicBezTo>
                  <a:cubicBezTo>
                    <a:pt x="900" y="480"/>
                    <a:pt x="875" y="478"/>
                    <a:pt x="850" y="478"/>
                  </a:cubicBezTo>
                  <a:cubicBezTo>
                    <a:pt x="827" y="478"/>
                    <a:pt x="805" y="479"/>
                    <a:pt x="782" y="483"/>
                  </a:cubicBezTo>
                  <a:cubicBezTo>
                    <a:pt x="792" y="506"/>
                    <a:pt x="815" y="504"/>
                    <a:pt x="832" y="509"/>
                  </a:cubicBezTo>
                  <a:cubicBezTo>
                    <a:pt x="852" y="514"/>
                    <a:pt x="871" y="522"/>
                    <a:pt x="889" y="532"/>
                  </a:cubicBezTo>
                  <a:cubicBezTo>
                    <a:pt x="900" y="539"/>
                    <a:pt x="911" y="546"/>
                    <a:pt x="921" y="555"/>
                  </a:cubicBezTo>
                  <a:cubicBezTo>
                    <a:pt x="944" y="578"/>
                    <a:pt x="938" y="596"/>
                    <a:pt x="905" y="606"/>
                  </a:cubicBezTo>
                  <a:cubicBezTo>
                    <a:pt x="901" y="607"/>
                    <a:pt x="896" y="608"/>
                    <a:pt x="891" y="608"/>
                  </a:cubicBezTo>
                  <a:cubicBezTo>
                    <a:pt x="883" y="608"/>
                    <a:pt x="875" y="606"/>
                    <a:pt x="867" y="604"/>
                  </a:cubicBezTo>
                  <a:cubicBezTo>
                    <a:pt x="799" y="586"/>
                    <a:pt x="728" y="577"/>
                    <a:pt x="658" y="577"/>
                  </a:cubicBezTo>
                  <a:cubicBezTo>
                    <a:pt x="637" y="577"/>
                    <a:pt x="616" y="578"/>
                    <a:pt x="595" y="579"/>
                  </a:cubicBezTo>
                  <a:cubicBezTo>
                    <a:pt x="592" y="580"/>
                    <a:pt x="589" y="580"/>
                    <a:pt x="586" y="580"/>
                  </a:cubicBezTo>
                  <a:cubicBezTo>
                    <a:pt x="569" y="580"/>
                    <a:pt x="552" y="575"/>
                    <a:pt x="537" y="567"/>
                  </a:cubicBezTo>
                  <a:cubicBezTo>
                    <a:pt x="530" y="563"/>
                    <a:pt x="524" y="558"/>
                    <a:pt x="519" y="553"/>
                  </a:cubicBezTo>
                  <a:cubicBezTo>
                    <a:pt x="504" y="539"/>
                    <a:pt x="485" y="530"/>
                    <a:pt x="469" y="516"/>
                  </a:cubicBezTo>
                  <a:cubicBezTo>
                    <a:pt x="410" y="463"/>
                    <a:pt x="341" y="467"/>
                    <a:pt x="269" y="481"/>
                  </a:cubicBezTo>
                  <a:cubicBezTo>
                    <a:pt x="259" y="483"/>
                    <a:pt x="250" y="487"/>
                    <a:pt x="241" y="492"/>
                  </a:cubicBezTo>
                  <a:cubicBezTo>
                    <a:pt x="227" y="500"/>
                    <a:pt x="216" y="511"/>
                    <a:pt x="208" y="524"/>
                  </a:cubicBezTo>
                  <a:cubicBezTo>
                    <a:pt x="204" y="531"/>
                    <a:pt x="201" y="538"/>
                    <a:pt x="199" y="546"/>
                  </a:cubicBezTo>
                  <a:cubicBezTo>
                    <a:pt x="195" y="558"/>
                    <a:pt x="194" y="572"/>
                    <a:pt x="191" y="584"/>
                  </a:cubicBezTo>
                  <a:cubicBezTo>
                    <a:pt x="187" y="595"/>
                    <a:pt x="182" y="610"/>
                    <a:pt x="167" y="610"/>
                  </a:cubicBezTo>
                  <a:cubicBezTo>
                    <a:pt x="151" y="610"/>
                    <a:pt x="142" y="597"/>
                    <a:pt x="136" y="584"/>
                  </a:cubicBezTo>
                  <a:cubicBezTo>
                    <a:pt x="134" y="578"/>
                    <a:pt x="133" y="573"/>
                    <a:pt x="133" y="567"/>
                  </a:cubicBezTo>
                  <a:cubicBezTo>
                    <a:pt x="133" y="559"/>
                    <a:pt x="135" y="552"/>
                    <a:pt x="138" y="546"/>
                  </a:cubicBezTo>
                  <a:cubicBezTo>
                    <a:pt x="163" y="478"/>
                    <a:pt x="197" y="422"/>
                    <a:pt x="278" y="412"/>
                  </a:cubicBezTo>
                  <a:cubicBezTo>
                    <a:pt x="301" y="409"/>
                    <a:pt x="335" y="406"/>
                    <a:pt x="341" y="383"/>
                  </a:cubicBezTo>
                  <a:cubicBezTo>
                    <a:pt x="347" y="359"/>
                    <a:pt x="319" y="342"/>
                    <a:pt x="303" y="326"/>
                  </a:cubicBezTo>
                  <a:cubicBezTo>
                    <a:pt x="282" y="307"/>
                    <a:pt x="262" y="287"/>
                    <a:pt x="244" y="266"/>
                  </a:cubicBezTo>
                  <a:cubicBezTo>
                    <a:pt x="229" y="247"/>
                    <a:pt x="227" y="233"/>
                    <a:pt x="254" y="225"/>
                  </a:cubicBezTo>
                  <a:cubicBezTo>
                    <a:pt x="262" y="224"/>
                    <a:pt x="270" y="221"/>
                    <a:pt x="277" y="217"/>
                  </a:cubicBezTo>
                  <a:cubicBezTo>
                    <a:pt x="284" y="213"/>
                    <a:pt x="291" y="207"/>
                    <a:pt x="296" y="201"/>
                  </a:cubicBezTo>
                  <a:cubicBezTo>
                    <a:pt x="199" y="148"/>
                    <a:pt x="81" y="132"/>
                    <a:pt x="0" y="42"/>
                  </a:cubicBezTo>
                  <a:cubicBezTo>
                    <a:pt x="10" y="37"/>
                    <a:pt x="15" y="34"/>
                    <a:pt x="16" y="35"/>
                  </a:cubicBezTo>
                  <a:cubicBezTo>
                    <a:pt x="70" y="87"/>
                    <a:pt x="146" y="103"/>
                    <a:pt x="210" y="140"/>
                  </a:cubicBezTo>
                  <a:cubicBezTo>
                    <a:pt x="220" y="146"/>
                    <a:pt x="233" y="154"/>
                    <a:pt x="242" y="135"/>
                  </a:cubicBezTo>
                  <a:cubicBezTo>
                    <a:pt x="247" y="125"/>
                    <a:pt x="254" y="131"/>
                    <a:pt x="259" y="137"/>
                  </a:cubicBezTo>
                  <a:cubicBezTo>
                    <a:pt x="302" y="188"/>
                    <a:pt x="365" y="203"/>
                    <a:pt x="429" y="230"/>
                  </a:cubicBezTo>
                  <a:cubicBezTo>
                    <a:pt x="422" y="210"/>
                    <a:pt x="409" y="206"/>
                    <a:pt x="401" y="199"/>
                  </a:cubicBezTo>
                  <a:cubicBezTo>
                    <a:pt x="393" y="191"/>
                    <a:pt x="385" y="188"/>
                    <a:pt x="386" y="184"/>
                  </a:cubicBezTo>
                  <a:cubicBezTo>
                    <a:pt x="396" y="131"/>
                    <a:pt x="350" y="140"/>
                    <a:pt x="324" y="129"/>
                  </a:cubicBezTo>
                  <a:cubicBezTo>
                    <a:pt x="285" y="116"/>
                    <a:pt x="248" y="98"/>
                    <a:pt x="213" y="78"/>
                  </a:cubicBezTo>
                  <a:cubicBezTo>
                    <a:pt x="201" y="71"/>
                    <a:pt x="190" y="65"/>
                    <a:pt x="179" y="58"/>
                  </a:cubicBezTo>
                  <a:cubicBezTo>
                    <a:pt x="175" y="53"/>
                    <a:pt x="170" y="50"/>
                    <a:pt x="164" y="47"/>
                  </a:cubicBezTo>
                  <a:cubicBezTo>
                    <a:pt x="150" y="38"/>
                    <a:pt x="133" y="34"/>
                    <a:pt x="116" y="34"/>
                  </a:cubicBezTo>
                  <a:cubicBezTo>
                    <a:pt x="115" y="34"/>
                    <a:pt x="114" y="34"/>
                    <a:pt x="113" y="34"/>
                  </a:cubicBezTo>
                  <a:lnTo>
                    <a:pt x="137" y="0"/>
                  </a:lnTo>
                  <a:cubicBezTo>
                    <a:pt x="159" y="23"/>
                    <a:pt x="183" y="43"/>
                    <a:pt x="209" y="60"/>
                  </a:cubicBezTo>
                  <a:cubicBezTo>
                    <a:pt x="258" y="96"/>
                    <a:pt x="318" y="106"/>
                    <a:pt x="373" y="123"/>
                  </a:cubicBezTo>
                  <a:cubicBezTo>
                    <a:pt x="400" y="133"/>
                    <a:pt x="427" y="144"/>
                    <a:pt x="453" y="158"/>
                  </a:cubicBezTo>
                  <a:cubicBezTo>
                    <a:pt x="445" y="174"/>
                    <a:pt x="433" y="159"/>
                    <a:pt x="424" y="164"/>
                  </a:cubicBezTo>
                  <a:cubicBezTo>
                    <a:pt x="450" y="202"/>
                    <a:pt x="468" y="212"/>
                    <a:pt x="508" y="209"/>
                  </a:cubicBezTo>
                  <a:cubicBezTo>
                    <a:pt x="510" y="208"/>
                    <a:pt x="511" y="208"/>
                    <a:pt x="513" y="208"/>
                  </a:cubicBezTo>
                  <a:cubicBezTo>
                    <a:pt x="518" y="208"/>
                    <a:pt x="523" y="210"/>
                    <a:pt x="527" y="212"/>
                  </a:cubicBezTo>
                  <a:cubicBezTo>
                    <a:pt x="528" y="212"/>
                    <a:pt x="528" y="213"/>
                    <a:pt x="528" y="213"/>
                  </a:cubicBezTo>
                  <a:cubicBezTo>
                    <a:pt x="620" y="272"/>
                    <a:pt x="726" y="266"/>
                    <a:pt x="832" y="282"/>
                  </a:cubicBezTo>
                  <a:cubicBezTo>
                    <a:pt x="823" y="259"/>
                    <a:pt x="801" y="271"/>
                    <a:pt x="792" y="249"/>
                  </a:cubicBezTo>
                  <a:cubicBezTo>
                    <a:pt x="872" y="249"/>
                    <a:pt x="951" y="269"/>
                    <a:pt x="1029" y="253"/>
                  </a:cubicBezTo>
                  <a:lnTo>
                    <a:pt x="1029" y="240"/>
                  </a:lnTo>
                  <a:lnTo>
                    <a:pt x="847" y="219"/>
                  </a:lnTo>
                  <a:cubicBezTo>
                    <a:pt x="860" y="213"/>
                    <a:pt x="875" y="210"/>
                    <a:pt x="889" y="210"/>
                  </a:cubicBezTo>
                  <a:cubicBezTo>
                    <a:pt x="898" y="210"/>
                    <a:pt x="908" y="211"/>
                    <a:pt x="917" y="214"/>
                  </a:cubicBezTo>
                  <a:cubicBezTo>
                    <a:pt x="952" y="220"/>
                    <a:pt x="987" y="224"/>
                    <a:pt x="1023" y="226"/>
                  </a:cubicBezTo>
                  <a:cubicBezTo>
                    <a:pt x="1031" y="227"/>
                    <a:pt x="1039" y="227"/>
                    <a:pt x="1048" y="227"/>
                  </a:cubicBezTo>
                  <a:cubicBezTo>
                    <a:pt x="1078" y="227"/>
                    <a:pt x="1109" y="220"/>
                    <a:pt x="1136" y="206"/>
                  </a:cubicBezTo>
                  <a:cubicBezTo>
                    <a:pt x="1160" y="192"/>
                    <a:pt x="1192" y="198"/>
                    <a:pt x="1212" y="174"/>
                  </a:cubicBezTo>
                  <a:lnTo>
                    <a:pt x="1212" y="172"/>
                  </a:lnTo>
                  <a:moveTo>
                    <a:pt x="1283" y="366"/>
                  </a:moveTo>
                  <a:cubicBezTo>
                    <a:pt x="1279" y="366"/>
                    <a:pt x="1276" y="366"/>
                    <a:pt x="1273" y="366"/>
                  </a:cubicBezTo>
                  <a:cubicBezTo>
                    <a:pt x="1256" y="366"/>
                    <a:pt x="1239" y="368"/>
                    <a:pt x="1223" y="371"/>
                  </a:cubicBezTo>
                  <a:cubicBezTo>
                    <a:pt x="1205" y="377"/>
                    <a:pt x="1213" y="386"/>
                    <a:pt x="1227" y="388"/>
                  </a:cubicBezTo>
                  <a:cubicBezTo>
                    <a:pt x="1282" y="446"/>
                    <a:pt x="1297" y="450"/>
                    <a:pt x="1361" y="422"/>
                  </a:cubicBezTo>
                  <a:cubicBezTo>
                    <a:pt x="1367" y="422"/>
                    <a:pt x="1372" y="423"/>
                    <a:pt x="1378" y="423"/>
                  </a:cubicBezTo>
                  <a:cubicBezTo>
                    <a:pt x="1383" y="423"/>
                    <a:pt x="1389" y="422"/>
                    <a:pt x="1394" y="422"/>
                  </a:cubicBezTo>
                  <a:cubicBezTo>
                    <a:pt x="1429" y="410"/>
                    <a:pt x="1466" y="405"/>
                    <a:pt x="1503" y="405"/>
                  </a:cubicBezTo>
                  <a:cubicBezTo>
                    <a:pt x="1521" y="405"/>
                    <a:pt x="1538" y="406"/>
                    <a:pt x="1556" y="409"/>
                  </a:cubicBezTo>
                  <a:cubicBezTo>
                    <a:pt x="1560" y="409"/>
                    <a:pt x="1562" y="406"/>
                    <a:pt x="1560" y="402"/>
                  </a:cubicBezTo>
                  <a:cubicBezTo>
                    <a:pt x="1500" y="376"/>
                    <a:pt x="1496" y="376"/>
                    <a:pt x="1458" y="384"/>
                  </a:cubicBezTo>
                  <a:cubicBezTo>
                    <a:pt x="1448" y="350"/>
                    <a:pt x="1424" y="355"/>
                    <a:pt x="1397" y="361"/>
                  </a:cubicBezTo>
                  <a:cubicBezTo>
                    <a:pt x="1341" y="376"/>
                    <a:pt x="1285" y="394"/>
                    <a:pt x="1226" y="390"/>
                  </a:cubicBezTo>
                  <a:cubicBezTo>
                    <a:pt x="1231" y="375"/>
                    <a:pt x="1244" y="377"/>
                    <a:pt x="1256" y="376"/>
                  </a:cubicBezTo>
                  <a:cubicBezTo>
                    <a:pt x="1267" y="374"/>
                    <a:pt x="1278" y="378"/>
                    <a:pt x="1283" y="365"/>
                  </a:cubicBezTo>
                  <a:cubicBezTo>
                    <a:pt x="1296" y="365"/>
                    <a:pt x="1311" y="371"/>
                    <a:pt x="1322" y="357"/>
                  </a:cubicBezTo>
                  <a:cubicBezTo>
                    <a:pt x="1308" y="362"/>
                    <a:pt x="1292" y="350"/>
                    <a:pt x="1283" y="367"/>
                  </a:cubicBezTo>
                  <a:lnTo>
                    <a:pt x="1283" y="366"/>
                  </a:lnTo>
                  <a:moveTo>
                    <a:pt x="746" y="401"/>
                  </a:moveTo>
                  <a:cubicBezTo>
                    <a:pt x="780" y="418"/>
                    <a:pt x="789" y="418"/>
                    <a:pt x="838" y="399"/>
                  </a:cubicBezTo>
                  <a:cubicBezTo>
                    <a:pt x="825" y="397"/>
                    <a:pt x="812" y="396"/>
                    <a:pt x="799" y="396"/>
                  </a:cubicBezTo>
                  <a:cubicBezTo>
                    <a:pt x="781" y="396"/>
                    <a:pt x="763" y="398"/>
                    <a:pt x="745" y="403"/>
                  </a:cubicBezTo>
                  <a:cubicBezTo>
                    <a:pt x="742" y="399"/>
                    <a:pt x="740" y="397"/>
                    <a:pt x="736" y="395"/>
                  </a:cubicBezTo>
                  <a:cubicBezTo>
                    <a:pt x="732" y="392"/>
                    <a:pt x="727" y="391"/>
                    <a:pt x="722" y="391"/>
                  </a:cubicBezTo>
                  <a:cubicBezTo>
                    <a:pt x="717" y="391"/>
                    <a:pt x="713" y="392"/>
                    <a:pt x="709" y="394"/>
                  </a:cubicBezTo>
                  <a:cubicBezTo>
                    <a:pt x="679" y="407"/>
                    <a:pt x="647" y="399"/>
                    <a:pt x="617" y="406"/>
                  </a:cubicBezTo>
                  <a:cubicBezTo>
                    <a:pt x="557" y="416"/>
                    <a:pt x="496" y="422"/>
                    <a:pt x="435" y="425"/>
                  </a:cubicBezTo>
                  <a:cubicBezTo>
                    <a:pt x="408" y="426"/>
                    <a:pt x="381" y="431"/>
                    <a:pt x="356" y="440"/>
                  </a:cubicBezTo>
                  <a:cubicBezTo>
                    <a:pt x="388" y="440"/>
                    <a:pt x="417" y="463"/>
                    <a:pt x="448" y="459"/>
                  </a:cubicBezTo>
                  <a:cubicBezTo>
                    <a:pt x="473" y="456"/>
                    <a:pt x="498" y="454"/>
                    <a:pt x="524" y="454"/>
                  </a:cubicBezTo>
                  <a:cubicBezTo>
                    <a:pt x="541" y="454"/>
                    <a:pt x="558" y="455"/>
                    <a:pt x="575" y="457"/>
                  </a:cubicBezTo>
                  <a:cubicBezTo>
                    <a:pt x="592" y="457"/>
                    <a:pt x="624" y="443"/>
                    <a:pt x="624" y="472"/>
                  </a:cubicBezTo>
                  <a:cubicBezTo>
                    <a:pt x="624" y="497"/>
                    <a:pt x="592" y="490"/>
                    <a:pt x="573" y="494"/>
                  </a:cubicBezTo>
                  <a:cubicBezTo>
                    <a:pt x="571" y="495"/>
                    <a:pt x="569" y="495"/>
                    <a:pt x="567" y="495"/>
                  </a:cubicBezTo>
                  <a:cubicBezTo>
                    <a:pt x="563" y="495"/>
                    <a:pt x="560" y="495"/>
                    <a:pt x="556" y="493"/>
                  </a:cubicBezTo>
                  <a:cubicBezTo>
                    <a:pt x="553" y="492"/>
                    <a:pt x="551" y="488"/>
                    <a:pt x="549" y="485"/>
                  </a:cubicBezTo>
                  <a:cubicBezTo>
                    <a:pt x="560" y="465"/>
                    <a:pt x="585" y="485"/>
                    <a:pt x="599" y="470"/>
                  </a:cubicBezTo>
                  <a:cubicBezTo>
                    <a:pt x="576" y="468"/>
                    <a:pt x="553" y="466"/>
                    <a:pt x="531" y="466"/>
                  </a:cubicBezTo>
                  <a:cubicBezTo>
                    <a:pt x="524" y="465"/>
                    <a:pt x="517" y="465"/>
                    <a:pt x="510" y="465"/>
                  </a:cubicBezTo>
                  <a:cubicBezTo>
                    <a:pt x="493" y="465"/>
                    <a:pt x="476" y="467"/>
                    <a:pt x="460" y="471"/>
                  </a:cubicBezTo>
                  <a:cubicBezTo>
                    <a:pt x="552" y="563"/>
                    <a:pt x="587" y="573"/>
                    <a:pt x="698" y="538"/>
                  </a:cubicBezTo>
                  <a:cubicBezTo>
                    <a:pt x="668" y="524"/>
                    <a:pt x="636" y="541"/>
                    <a:pt x="607" y="521"/>
                  </a:cubicBezTo>
                  <a:lnTo>
                    <a:pt x="751" y="521"/>
                  </a:lnTo>
                  <a:cubicBezTo>
                    <a:pt x="745" y="513"/>
                    <a:pt x="737" y="507"/>
                    <a:pt x="729" y="502"/>
                  </a:cubicBezTo>
                  <a:cubicBezTo>
                    <a:pt x="717" y="495"/>
                    <a:pt x="703" y="491"/>
                    <a:pt x="689" y="491"/>
                  </a:cubicBezTo>
                  <a:cubicBezTo>
                    <a:pt x="675" y="491"/>
                    <a:pt x="661" y="495"/>
                    <a:pt x="649" y="502"/>
                  </a:cubicBezTo>
                  <a:cubicBezTo>
                    <a:pt x="626" y="510"/>
                    <a:pt x="602" y="515"/>
                    <a:pt x="578" y="515"/>
                  </a:cubicBezTo>
                  <a:cubicBezTo>
                    <a:pt x="561" y="515"/>
                    <a:pt x="544" y="513"/>
                    <a:pt x="527" y="508"/>
                  </a:cubicBezTo>
                  <a:cubicBezTo>
                    <a:pt x="554" y="490"/>
                    <a:pt x="578" y="498"/>
                    <a:pt x="601" y="500"/>
                  </a:cubicBezTo>
                  <a:cubicBezTo>
                    <a:pt x="618" y="501"/>
                    <a:pt x="638" y="503"/>
                    <a:pt x="644" y="483"/>
                  </a:cubicBezTo>
                  <a:cubicBezTo>
                    <a:pt x="653" y="452"/>
                    <a:pt x="675" y="453"/>
                    <a:pt x="697" y="459"/>
                  </a:cubicBezTo>
                  <a:cubicBezTo>
                    <a:pt x="711" y="463"/>
                    <a:pt x="725" y="465"/>
                    <a:pt x="740" y="465"/>
                  </a:cubicBezTo>
                  <a:cubicBezTo>
                    <a:pt x="748" y="465"/>
                    <a:pt x="755" y="465"/>
                    <a:pt x="763" y="464"/>
                  </a:cubicBezTo>
                  <a:cubicBezTo>
                    <a:pt x="797" y="458"/>
                    <a:pt x="831" y="456"/>
                    <a:pt x="866" y="456"/>
                  </a:cubicBezTo>
                  <a:cubicBezTo>
                    <a:pt x="885" y="456"/>
                    <a:pt x="905" y="457"/>
                    <a:pt x="924" y="458"/>
                  </a:cubicBezTo>
                  <a:cubicBezTo>
                    <a:pt x="941" y="460"/>
                    <a:pt x="958" y="461"/>
                    <a:pt x="969" y="439"/>
                  </a:cubicBezTo>
                  <a:cubicBezTo>
                    <a:pt x="963" y="433"/>
                    <a:pt x="956" y="428"/>
                    <a:pt x="949" y="424"/>
                  </a:cubicBezTo>
                  <a:cubicBezTo>
                    <a:pt x="932" y="414"/>
                    <a:pt x="912" y="409"/>
                    <a:pt x="893" y="409"/>
                  </a:cubicBezTo>
                  <a:cubicBezTo>
                    <a:pt x="883" y="409"/>
                    <a:pt x="873" y="410"/>
                    <a:pt x="864" y="413"/>
                  </a:cubicBezTo>
                  <a:cubicBezTo>
                    <a:pt x="831" y="425"/>
                    <a:pt x="797" y="431"/>
                    <a:pt x="762" y="431"/>
                  </a:cubicBezTo>
                  <a:cubicBezTo>
                    <a:pt x="749" y="431"/>
                    <a:pt x="735" y="430"/>
                    <a:pt x="722" y="428"/>
                  </a:cubicBezTo>
                  <a:cubicBezTo>
                    <a:pt x="708" y="425"/>
                    <a:pt x="695" y="424"/>
                    <a:pt x="681" y="424"/>
                  </a:cubicBezTo>
                  <a:cubicBezTo>
                    <a:pt x="667" y="424"/>
                    <a:pt x="654" y="425"/>
                    <a:pt x="640" y="428"/>
                  </a:cubicBezTo>
                  <a:cubicBezTo>
                    <a:pt x="612" y="432"/>
                    <a:pt x="583" y="438"/>
                    <a:pt x="549" y="444"/>
                  </a:cubicBezTo>
                  <a:cubicBezTo>
                    <a:pt x="564" y="419"/>
                    <a:pt x="582" y="424"/>
                    <a:pt x="598" y="422"/>
                  </a:cubicBezTo>
                  <a:cubicBezTo>
                    <a:pt x="609" y="421"/>
                    <a:pt x="615" y="417"/>
                    <a:pt x="617" y="407"/>
                  </a:cubicBezTo>
                  <a:cubicBezTo>
                    <a:pt x="661" y="419"/>
                    <a:pt x="703" y="402"/>
                    <a:pt x="746" y="402"/>
                  </a:cubicBezTo>
                  <a:lnTo>
                    <a:pt x="746" y="401"/>
                  </a:lnTo>
                  <a:moveTo>
                    <a:pt x="328" y="313"/>
                  </a:moveTo>
                  <a:cubicBezTo>
                    <a:pt x="328" y="314"/>
                    <a:pt x="328" y="316"/>
                    <a:pt x="328" y="317"/>
                  </a:cubicBezTo>
                  <a:cubicBezTo>
                    <a:pt x="328" y="320"/>
                    <a:pt x="328" y="323"/>
                    <a:pt x="330" y="325"/>
                  </a:cubicBezTo>
                  <a:cubicBezTo>
                    <a:pt x="331" y="327"/>
                    <a:pt x="333" y="329"/>
                    <a:pt x="335" y="331"/>
                  </a:cubicBezTo>
                  <a:cubicBezTo>
                    <a:pt x="336" y="332"/>
                    <a:pt x="336" y="331"/>
                    <a:pt x="336" y="331"/>
                  </a:cubicBezTo>
                  <a:cubicBezTo>
                    <a:pt x="375" y="348"/>
                    <a:pt x="410" y="320"/>
                    <a:pt x="453" y="319"/>
                  </a:cubicBezTo>
                  <a:cubicBezTo>
                    <a:pt x="445" y="327"/>
                    <a:pt x="437" y="334"/>
                    <a:pt x="427" y="340"/>
                  </a:cubicBezTo>
                  <a:cubicBezTo>
                    <a:pt x="414" y="347"/>
                    <a:pt x="400" y="352"/>
                    <a:pt x="385" y="354"/>
                  </a:cubicBezTo>
                  <a:cubicBezTo>
                    <a:pt x="368" y="360"/>
                    <a:pt x="368" y="369"/>
                    <a:pt x="369" y="384"/>
                  </a:cubicBezTo>
                  <a:cubicBezTo>
                    <a:pt x="370" y="398"/>
                    <a:pt x="374" y="407"/>
                    <a:pt x="391" y="410"/>
                  </a:cubicBezTo>
                  <a:cubicBezTo>
                    <a:pt x="396" y="410"/>
                    <a:pt x="400" y="410"/>
                    <a:pt x="404" y="410"/>
                  </a:cubicBezTo>
                  <a:cubicBezTo>
                    <a:pt x="463" y="410"/>
                    <a:pt x="521" y="401"/>
                    <a:pt x="576" y="382"/>
                  </a:cubicBezTo>
                  <a:cubicBezTo>
                    <a:pt x="538" y="359"/>
                    <a:pt x="495" y="339"/>
                    <a:pt x="478" y="300"/>
                  </a:cubicBezTo>
                  <a:cubicBezTo>
                    <a:pt x="476" y="296"/>
                    <a:pt x="474" y="293"/>
                    <a:pt x="472" y="289"/>
                  </a:cubicBezTo>
                  <a:cubicBezTo>
                    <a:pt x="462" y="271"/>
                    <a:pt x="447" y="256"/>
                    <a:pt x="429" y="246"/>
                  </a:cubicBezTo>
                  <a:cubicBezTo>
                    <a:pt x="414" y="237"/>
                    <a:pt x="398" y="232"/>
                    <a:pt x="381" y="230"/>
                  </a:cubicBezTo>
                  <a:cubicBezTo>
                    <a:pt x="372" y="229"/>
                    <a:pt x="363" y="225"/>
                    <a:pt x="355" y="221"/>
                  </a:cubicBezTo>
                  <a:cubicBezTo>
                    <a:pt x="354" y="220"/>
                    <a:pt x="353" y="219"/>
                    <a:pt x="352" y="219"/>
                  </a:cubicBezTo>
                  <a:cubicBezTo>
                    <a:pt x="345" y="215"/>
                    <a:pt x="338" y="213"/>
                    <a:pt x="331" y="213"/>
                  </a:cubicBezTo>
                  <a:cubicBezTo>
                    <a:pt x="323" y="213"/>
                    <a:pt x="316" y="215"/>
                    <a:pt x="310" y="219"/>
                  </a:cubicBezTo>
                  <a:cubicBezTo>
                    <a:pt x="306" y="221"/>
                    <a:pt x="302" y="224"/>
                    <a:pt x="299" y="227"/>
                  </a:cubicBezTo>
                  <a:cubicBezTo>
                    <a:pt x="290" y="236"/>
                    <a:pt x="275" y="237"/>
                    <a:pt x="267" y="249"/>
                  </a:cubicBezTo>
                  <a:cubicBezTo>
                    <a:pt x="291" y="316"/>
                    <a:pt x="342" y="286"/>
                    <a:pt x="387" y="281"/>
                  </a:cubicBezTo>
                  <a:cubicBezTo>
                    <a:pt x="389" y="335"/>
                    <a:pt x="345" y="298"/>
                    <a:pt x="328" y="313"/>
                  </a:cubicBezTo>
                  <a:moveTo>
                    <a:pt x="963" y="305"/>
                  </a:moveTo>
                  <a:cubicBezTo>
                    <a:pt x="1015" y="315"/>
                    <a:pt x="1066" y="328"/>
                    <a:pt x="1116" y="344"/>
                  </a:cubicBezTo>
                  <a:cubicBezTo>
                    <a:pt x="1143" y="353"/>
                    <a:pt x="1172" y="357"/>
                    <a:pt x="1200" y="357"/>
                  </a:cubicBezTo>
                  <a:cubicBezTo>
                    <a:pt x="1222" y="357"/>
                    <a:pt x="1244" y="355"/>
                    <a:pt x="1265" y="350"/>
                  </a:cubicBezTo>
                  <a:cubicBezTo>
                    <a:pt x="1305" y="342"/>
                    <a:pt x="1352" y="348"/>
                    <a:pt x="1383" y="323"/>
                  </a:cubicBezTo>
                  <a:cubicBezTo>
                    <a:pt x="1426" y="288"/>
                    <a:pt x="1462" y="334"/>
                    <a:pt x="1501" y="321"/>
                  </a:cubicBezTo>
                  <a:cubicBezTo>
                    <a:pt x="1503" y="321"/>
                    <a:pt x="1504" y="318"/>
                    <a:pt x="1508" y="315"/>
                  </a:cubicBezTo>
                  <a:cubicBezTo>
                    <a:pt x="1506" y="314"/>
                    <a:pt x="1505" y="313"/>
                    <a:pt x="1503" y="313"/>
                  </a:cubicBezTo>
                  <a:cubicBezTo>
                    <a:pt x="1475" y="297"/>
                    <a:pt x="1444" y="288"/>
                    <a:pt x="1412" y="288"/>
                  </a:cubicBezTo>
                  <a:cubicBezTo>
                    <a:pt x="1395" y="288"/>
                    <a:pt x="1379" y="291"/>
                    <a:pt x="1363" y="295"/>
                  </a:cubicBezTo>
                  <a:cubicBezTo>
                    <a:pt x="1320" y="309"/>
                    <a:pt x="1274" y="310"/>
                    <a:pt x="1233" y="326"/>
                  </a:cubicBezTo>
                  <a:cubicBezTo>
                    <a:pt x="1177" y="349"/>
                    <a:pt x="1138" y="311"/>
                    <a:pt x="1091" y="295"/>
                  </a:cubicBezTo>
                  <a:lnTo>
                    <a:pt x="1200" y="263"/>
                  </a:lnTo>
                  <a:cubicBezTo>
                    <a:pt x="1114" y="249"/>
                    <a:pt x="1040" y="285"/>
                    <a:pt x="962" y="305"/>
                  </a:cubicBezTo>
                  <a:lnTo>
                    <a:pt x="963" y="305"/>
                  </a:lnTo>
                  <a:moveTo>
                    <a:pt x="1133" y="371"/>
                  </a:moveTo>
                  <a:cubicBezTo>
                    <a:pt x="1135" y="383"/>
                    <a:pt x="1140" y="395"/>
                    <a:pt x="1147" y="407"/>
                  </a:cubicBezTo>
                  <a:cubicBezTo>
                    <a:pt x="1157" y="425"/>
                    <a:pt x="1172" y="439"/>
                    <a:pt x="1190" y="450"/>
                  </a:cubicBezTo>
                  <a:cubicBezTo>
                    <a:pt x="1207" y="460"/>
                    <a:pt x="1228" y="466"/>
                    <a:pt x="1248" y="466"/>
                  </a:cubicBezTo>
                  <a:cubicBezTo>
                    <a:pt x="1260" y="466"/>
                    <a:pt x="1271" y="464"/>
                    <a:pt x="1282" y="461"/>
                  </a:cubicBezTo>
                  <a:cubicBezTo>
                    <a:pt x="1213" y="401"/>
                    <a:pt x="1194" y="390"/>
                    <a:pt x="1132" y="371"/>
                  </a:cubicBezTo>
                  <a:lnTo>
                    <a:pt x="1133" y="371"/>
                  </a:lnTo>
                  <a:moveTo>
                    <a:pt x="1338" y="448"/>
                  </a:moveTo>
                  <a:cubicBezTo>
                    <a:pt x="1383" y="485"/>
                    <a:pt x="1424" y="463"/>
                    <a:pt x="1465" y="460"/>
                  </a:cubicBezTo>
                  <a:cubicBezTo>
                    <a:pt x="1505" y="457"/>
                    <a:pt x="1546" y="455"/>
                    <a:pt x="1587" y="453"/>
                  </a:cubicBezTo>
                  <a:cubicBezTo>
                    <a:pt x="1585" y="452"/>
                    <a:pt x="1583" y="451"/>
                    <a:pt x="1581" y="450"/>
                  </a:cubicBezTo>
                  <a:cubicBezTo>
                    <a:pt x="1562" y="439"/>
                    <a:pt x="1540" y="433"/>
                    <a:pt x="1517" y="433"/>
                  </a:cubicBezTo>
                  <a:cubicBezTo>
                    <a:pt x="1505" y="433"/>
                    <a:pt x="1493" y="435"/>
                    <a:pt x="1481" y="438"/>
                  </a:cubicBezTo>
                  <a:cubicBezTo>
                    <a:pt x="1465" y="445"/>
                    <a:pt x="1448" y="448"/>
                    <a:pt x="1430" y="448"/>
                  </a:cubicBezTo>
                  <a:cubicBezTo>
                    <a:pt x="1422" y="448"/>
                    <a:pt x="1413" y="448"/>
                    <a:pt x="1405" y="446"/>
                  </a:cubicBezTo>
                  <a:cubicBezTo>
                    <a:pt x="1382" y="438"/>
                    <a:pt x="1365" y="446"/>
                    <a:pt x="1336" y="448"/>
                  </a:cubicBezTo>
                  <a:lnTo>
                    <a:pt x="1338" y="448"/>
                  </a:lnTo>
                  <a:moveTo>
                    <a:pt x="1750" y="455"/>
                  </a:moveTo>
                  <a:cubicBezTo>
                    <a:pt x="1687" y="423"/>
                    <a:pt x="1629" y="409"/>
                    <a:pt x="1594" y="417"/>
                  </a:cubicBezTo>
                  <a:cubicBezTo>
                    <a:pt x="1634" y="466"/>
                    <a:pt x="1689" y="455"/>
                    <a:pt x="1749" y="456"/>
                  </a:cubicBezTo>
                  <a:lnTo>
                    <a:pt x="1750" y="455"/>
                  </a:lnTo>
                  <a:moveTo>
                    <a:pt x="773" y="555"/>
                  </a:moveTo>
                  <a:lnTo>
                    <a:pt x="891" y="584"/>
                  </a:lnTo>
                  <a:cubicBezTo>
                    <a:pt x="896" y="585"/>
                    <a:pt x="901" y="582"/>
                    <a:pt x="906" y="572"/>
                  </a:cubicBezTo>
                  <a:cubicBezTo>
                    <a:pt x="867" y="540"/>
                    <a:pt x="822" y="542"/>
                    <a:pt x="773" y="555"/>
                  </a:cubicBezTo>
                  <a:moveTo>
                    <a:pt x="1759" y="387"/>
                  </a:moveTo>
                  <a:cubicBezTo>
                    <a:pt x="1814" y="406"/>
                    <a:pt x="1872" y="394"/>
                    <a:pt x="1928" y="398"/>
                  </a:cubicBezTo>
                  <a:cubicBezTo>
                    <a:pt x="1903" y="389"/>
                    <a:pt x="1876" y="383"/>
                    <a:pt x="1849" y="381"/>
                  </a:cubicBezTo>
                  <a:cubicBezTo>
                    <a:pt x="1838" y="378"/>
                    <a:pt x="1826" y="377"/>
                    <a:pt x="1814" y="377"/>
                  </a:cubicBezTo>
                  <a:cubicBezTo>
                    <a:pt x="1796" y="377"/>
                    <a:pt x="1777" y="380"/>
                    <a:pt x="1759" y="387"/>
                  </a:cubicBezTo>
                  <a:moveTo>
                    <a:pt x="1197" y="295"/>
                  </a:moveTo>
                  <a:cubicBezTo>
                    <a:pt x="1254" y="294"/>
                    <a:pt x="1307" y="274"/>
                    <a:pt x="1372" y="278"/>
                  </a:cubicBezTo>
                  <a:cubicBezTo>
                    <a:pt x="1302" y="231"/>
                    <a:pt x="1253" y="286"/>
                    <a:pt x="1198" y="295"/>
                  </a:cubicBezTo>
                  <a:lnTo>
                    <a:pt x="1197" y="295"/>
                  </a:lnTo>
                  <a:moveTo>
                    <a:pt x="1481" y="348"/>
                  </a:moveTo>
                  <a:cubicBezTo>
                    <a:pt x="1535" y="372"/>
                    <a:pt x="1537" y="372"/>
                    <a:pt x="1586" y="359"/>
                  </a:cubicBezTo>
                  <a:cubicBezTo>
                    <a:pt x="1564" y="350"/>
                    <a:pt x="1541" y="345"/>
                    <a:pt x="1517" y="345"/>
                  </a:cubicBezTo>
                  <a:cubicBezTo>
                    <a:pt x="1505" y="345"/>
                    <a:pt x="1493" y="346"/>
                    <a:pt x="1481" y="348"/>
                  </a:cubicBezTo>
                  <a:moveTo>
                    <a:pt x="1628" y="382"/>
                  </a:moveTo>
                  <a:cubicBezTo>
                    <a:pt x="1630" y="384"/>
                    <a:pt x="1632" y="386"/>
                    <a:pt x="1635" y="387"/>
                  </a:cubicBezTo>
                  <a:cubicBezTo>
                    <a:pt x="1651" y="397"/>
                    <a:pt x="1672" y="402"/>
                    <a:pt x="1692" y="402"/>
                  </a:cubicBezTo>
                  <a:cubicBezTo>
                    <a:pt x="1704" y="402"/>
                    <a:pt x="1716" y="400"/>
                    <a:pt x="1727" y="396"/>
                  </a:cubicBezTo>
                  <a:cubicBezTo>
                    <a:pt x="1705" y="385"/>
                    <a:pt x="1681" y="379"/>
                    <a:pt x="1657" y="379"/>
                  </a:cubicBezTo>
                  <a:cubicBezTo>
                    <a:pt x="1647" y="379"/>
                    <a:pt x="1638" y="380"/>
                    <a:pt x="1629" y="382"/>
                  </a:cubicBezTo>
                  <a:lnTo>
                    <a:pt x="1628" y="382"/>
                  </a:lnTo>
                  <a:moveTo>
                    <a:pt x="869" y="308"/>
                  </a:moveTo>
                  <a:cubicBezTo>
                    <a:pt x="868" y="307"/>
                    <a:pt x="868" y="307"/>
                    <a:pt x="867" y="306"/>
                  </a:cubicBezTo>
                  <a:cubicBezTo>
                    <a:pt x="848" y="295"/>
                    <a:pt x="826" y="289"/>
                    <a:pt x="804" y="289"/>
                  </a:cubicBezTo>
                  <a:cubicBezTo>
                    <a:pt x="793" y="289"/>
                    <a:pt x="783" y="291"/>
                    <a:pt x="772" y="294"/>
                  </a:cubicBezTo>
                  <a:cubicBezTo>
                    <a:pt x="794" y="304"/>
                    <a:pt x="818" y="310"/>
                    <a:pt x="842" y="310"/>
                  </a:cubicBezTo>
                  <a:cubicBezTo>
                    <a:pt x="852" y="310"/>
                    <a:pt x="861" y="309"/>
                    <a:pt x="870" y="308"/>
                  </a:cubicBezTo>
                  <a:lnTo>
                    <a:pt x="869" y="308"/>
                  </a:lnTo>
                  <a:moveTo>
                    <a:pt x="1226" y="230"/>
                  </a:moveTo>
                  <a:cubicBezTo>
                    <a:pt x="1173" y="207"/>
                    <a:pt x="1173" y="207"/>
                    <a:pt x="1144" y="247"/>
                  </a:cubicBezTo>
                  <a:cubicBezTo>
                    <a:pt x="1175" y="228"/>
                    <a:pt x="1201" y="240"/>
                    <a:pt x="1227" y="230"/>
                  </a:cubicBezTo>
                  <a:lnTo>
                    <a:pt x="1226" y="230"/>
                  </a:lnTo>
                  <a:moveTo>
                    <a:pt x="1955" y="427"/>
                  </a:moveTo>
                  <a:cubicBezTo>
                    <a:pt x="1959" y="429"/>
                    <a:pt x="1962" y="432"/>
                    <a:pt x="1966" y="434"/>
                  </a:cubicBezTo>
                  <a:cubicBezTo>
                    <a:pt x="1984" y="445"/>
                    <a:pt x="2006" y="451"/>
                    <a:pt x="2027" y="453"/>
                  </a:cubicBezTo>
                  <a:cubicBezTo>
                    <a:pt x="2021" y="446"/>
                    <a:pt x="2014" y="440"/>
                    <a:pt x="2007" y="436"/>
                  </a:cubicBezTo>
                  <a:cubicBezTo>
                    <a:pt x="1995" y="429"/>
                    <a:pt x="1982" y="426"/>
                    <a:pt x="1969" y="426"/>
                  </a:cubicBezTo>
                  <a:cubicBezTo>
                    <a:pt x="1965" y="426"/>
                    <a:pt x="1961" y="426"/>
                    <a:pt x="1956" y="427"/>
                  </a:cubicBezTo>
                  <a:lnTo>
                    <a:pt x="1955" y="427"/>
                  </a:lnTo>
                  <a:moveTo>
                    <a:pt x="664" y="374"/>
                  </a:moveTo>
                  <a:cubicBezTo>
                    <a:pt x="634" y="360"/>
                    <a:pt x="634" y="360"/>
                    <a:pt x="612" y="369"/>
                  </a:cubicBezTo>
                  <a:cubicBezTo>
                    <a:pt x="623" y="374"/>
                    <a:pt x="634" y="377"/>
                    <a:pt x="647" y="377"/>
                  </a:cubicBezTo>
                  <a:cubicBezTo>
                    <a:pt x="653" y="377"/>
                    <a:pt x="659" y="376"/>
                    <a:pt x="665" y="375"/>
                  </a:cubicBezTo>
                  <a:lnTo>
                    <a:pt x="664" y="374"/>
                  </a:lnTo>
                  <a:moveTo>
                    <a:pt x="1982" y="393"/>
                  </a:moveTo>
                  <a:cubicBezTo>
                    <a:pt x="1999" y="419"/>
                    <a:pt x="2024" y="415"/>
                    <a:pt x="2041" y="425"/>
                  </a:cubicBezTo>
                  <a:cubicBezTo>
                    <a:pt x="2035" y="417"/>
                    <a:pt x="2027" y="411"/>
                    <a:pt x="2018" y="406"/>
                  </a:cubicBezTo>
                  <a:cubicBezTo>
                    <a:pt x="2007" y="400"/>
                    <a:pt x="1996" y="396"/>
                    <a:pt x="1983" y="394"/>
                  </a:cubicBezTo>
                  <a:lnTo>
                    <a:pt x="1982" y="393"/>
                  </a:lnTo>
                  <a:moveTo>
                    <a:pt x="1627" y="350"/>
                  </a:moveTo>
                  <a:cubicBezTo>
                    <a:pt x="1654" y="369"/>
                    <a:pt x="1670" y="353"/>
                    <a:pt x="1688" y="350"/>
                  </a:cubicBezTo>
                  <a:cubicBezTo>
                    <a:pt x="1678" y="347"/>
                    <a:pt x="1667" y="346"/>
                    <a:pt x="1657" y="346"/>
                  </a:cubicBezTo>
                  <a:cubicBezTo>
                    <a:pt x="1646" y="346"/>
                    <a:pt x="1637" y="347"/>
                    <a:pt x="1627" y="350"/>
                  </a:cubicBezTo>
                  <a:moveTo>
                    <a:pt x="165" y="595"/>
                  </a:moveTo>
                  <a:cubicBezTo>
                    <a:pt x="166" y="594"/>
                    <a:pt x="166" y="593"/>
                    <a:pt x="167" y="592"/>
                  </a:cubicBezTo>
                  <a:cubicBezTo>
                    <a:pt x="173" y="583"/>
                    <a:pt x="175" y="573"/>
                    <a:pt x="175" y="562"/>
                  </a:cubicBezTo>
                  <a:cubicBezTo>
                    <a:pt x="175" y="555"/>
                    <a:pt x="174" y="549"/>
                    <a:pt x="172" y="542"/>
                  </a:cubicBezTo>
                  <a:cubicBezTo>
                    <a:pt x="156" y="557"/>
                    <a:pt x="151" y="571"/>
                    <a:pt x="165" y="595"/>
                  </a:cubicBezTo>
                  <a:moveTo>
                    <a:pt x="1946" y="542"/>
                  </a:moveTo>
                  <a:cubicBezTo>
                    <a:pt x="1935" y="518"/>
                    <a:pt x="1918" y="525"/>
                    <a:pt x="1901" y="531"/>
                  </a:cubicBezTo>
                  <a:lnTo>
                    <a:pt x="1946" y="542"/>
                  </a:lnTo>
                  <a:moveTo>
                    <a:pt x="915" y="267"/>
                  </a:moveTo>
                  <a:cubicBezTo>
                    <a:pt x="897" y="267"/>
                    <a:pt x="882" y="260"/>
                    <a:pt x="874" y="279"/>
                  </a:cubicBezTo>
                  <a:cubicBezTo>
                    <a:pt x="876" y="279"/>
                    <a:pt x="879" y="280"/>
                    <a:pt x="882" y="280"/>
                  </a:cubicBezTo>
                  <a:cubicBezTo>
                    <a:pt x="891" y="280"/>
                    <a:pt x="901" y="277"/>
                    <a:pt x="910" y="272"/>
                  </a:cubicBezTo>
                  <a:cubicBezTo>
                    <a:pt x="912" y="271"/>
                    <a:pt x="914" y="270"/>
                    <a:pt x="915" y="268"/>
                  </a:cubicBezTo>
                  <a:lnTo>
                    <a:pt x="915" y="267"/>
                  </a:lnTo>
                  <a:moveTo>
                    <a:pt x="1841" y="360"/>
                  </a:moveTo>
                  <a:cubicBezTo>
                    <a:pt x="1841" y="367"/>
                    <a:pt x="1838" y="358"/>
                    <a:pt x="1845" y="360"/>
                  </a:cubicBezTo>
                  <a:cubicBezTo>
                    <a:pt x="1847" y="361"/>
                    <a:pt x="1848" y="361"/>
                    <a:pt x="1850" y="361"/>
                  </a:cubicBezTo>
                  <a:cubicBezTo>
                    <a:pt x="1851" y="361"/>
                    <a:pt x="1854" y="361"/>
                    <a:pt x="1855" y="360"/>
                  </a:cubicBezTo>
                  <a:cubicBezTo>
                    <a:pt x="1858" y="353"/>
                    <a:pt x="1858" y="362"/>
                    <a:pt x="1851" y="360"/>
                  </a:cubicBezTo>
                  <a:cubicBezTo>
                    <a:pt x="1851" y="360"/>
                    <a:pt x="1850" y="360"/>
                    <a:pt x="1849" y="360"/>
                  </a:cubicBezTo>
                  <a:cubicBezTo>
                    <a:pt x="1847" y="360"/>
                    <a:pt x="1844" y="361"/>
                    <a:pt x="1841" y="361"/>
                  </a:cubicBezTo>
                  <a:lnTo>
                    <a:pt x="1841" y="36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9">
              <a:extLst>
                <a:ext uri="{FF2B5EF4-FFF2-40B4-BE49-F238E27FC236}">
                  <a16:creationId xmlns:a16="http://schemas.microsoft.com/office/drawing/2014/main" id="{30675404-A38A-9F0F-F66E-F4F59C9918D1}"/>
                </a:ext>
              </a:extLst>
            </p:cNvPr>
            <p:cNvSpPr/>
            <p:nvPr/>
          </p:nvSpPr>
          <p:spPr>
            <a:xfrm>
              <a:off x="3464640" y="3349080"/>
              <a:ext cx="651240" cy="560520"/>
            </a:xfrm>
            <a:custGeom>
              <a:avLst/>
              <a:gdLst/>
              <a:ahLst/>
              <a:cxnLst/>
              <a:rect l="l" t="t" r="r" b="b"/>
              <a:pathLst>
                <a:path w="1809" h="1557" extrusionOk="0">
                  <a:moveTo>
                    <a:pt x="1686" y="965"/>
                  </a:moveTo>
                  <a:cubicBezTo>
                    <a:pt x="1706" y="963"/>
                    <a:pt x="1694" y="988"/>
                    <a:pt x="1709" y="992"/>
                  </a:cubicBezTo>
                  <a:cubicBezTo>
                    <a:pt x="1715" y="971"/>
                    <a:pt x="1717" y="949"/>
                    <a:pt x="1717" y="928"/>
                  </a:cubicBezTo>
                  <a:cubicBezTo>
                    <a:pt x="1717" y="914"/>
                    <a:pt x="1716" y="901"/>
                    <a:pt x="1714" y="888"/>
                  </a:cubicBezTo>
                  <a:cubicBezTo>
                    <a:pt x="1708" y="820"/>
                    <a:pt x="1707" y="751"/>
                    <a:pt x="1697" y="683"/>
                  </a:cubicBezTo>
                  <a:cubicBezTo>
                    <a:pt x="1682" y="590"/>
                    <a:pt x="1637" y="507"/>
                    <a:pt x="1591" y="427"/>
                  </a:cubicBezTo>
                  <a:cubicBezTo>
                    <a:pt x="1575" y="400"/>
                    <a:pt x="1571" y="368"/>
                    <a:pt x="1554" y="342"/>
                  </a:cubicBezTo>
                  <a:cubicBezTo>
                    <a:pt x="1524" y="298"/>
                    <a:pt x="1492" y="248"/>
                    <a:pt x="1448" y="229"/>
                  </a:cubicBezTo>
                  <a:cubicBezTo>
                    <a:pt x="1380" y="201"/>
                    <a:pt x="1331" y="140"/>
                    <a:pt x="1256" y="128"/>
                  </a:cubicBezTo>
                  <a:cubicBezTo>
                    <a:pt x="1173" y="113"/>
                    <a:pt x="1101" y="67"/>
                    <a:pt x="1021" y="42"/>
                  </a:cubicBezTo>
                  <a:cubicBezTo>
                    <a:pt x="982" y="31"/>
                    <a:pt x="941" y="25"/>
                    <a:pt x="901" y="25"/>
                  </a:cubicBezTo>
                  <a:cubicBezTo>
                    <a:pt x="875" y="25"/>
                    <a:pt x="849" y="27"/>
                    <a:pt x="823" y="32"/>
                  </a:cubicBezTo>
                  <a:cubicBezTo>
                    <a:pt x="807" y="34"/>
                    <a:pt x="799" y="48"/>
                    <a:pt x="786" y="55"/>
                  </a:cubicBezTo>
                  <a:cubicBezTo>
                    <a:pt x="769" y="65"/>
                    <a:pt x="755" y="84"/>
                    <a:pt x="731" y="72"/>
                  </a:cubicBezTo>
                  <a:lnTo>
                    <a:pt x="732" y="72"/>
                  </a:lnTo>
                  <a:cubicBezTo>
                    <a:pt x="736" y="68"/>
                    <a:pt x="742" y="65"/>
                    <a:pt x="744" y="61"/>
                  </a:cubicBezTo>
                  <a:cubicBezTo>
                    <a:pt x="746" y="52"/>
                    <a:pt x="737" y="54"/>
                    <a:pt x="733" y="55"/>
                  </a:cubicBezTo>
                  <a:cubicBezTo>
                    <a:pt x="685" y="65"/>
                    <a:pt x="638" y="82"/>
                    <a:pt x="596" y="107"/>
                  </a:cubicBezTo>
                  <a:cubicBezTo>
                    <a:pt x="593" y="108"/>
                    <a:pt x="591" y="110"/>
                    <a:pt x="588" y="111"/>
                  </a:cubicBezTo>
                  <a:cubicBezTo>
                    <a:pt x="566" y="126"/>
                    <a:pt x="547" y="147"/>
                    <a:pt x="514" y="136"/>
                  </a:cubicBezTo>
                  <a:lnTo>
                    <a:pt x="513" y="136"/>
                  </a:lnTo>
                  <a:cubicBezTo>
                    <a:pt x="504" y="136"/>
                    <a:pt x="494" y="139"/>
                    <a:pt x="486" y="143"/>
                  </a:cubicBezTo>
                  <a:cubicBezTo>
                    <a:pt x="480" y="147"/>
                    <a:pt x="475" y="152"/>
                    <a:pt x="470" y="157"/>
                  </a:cubicBezTo>
                  <a:cubicBezTo>
                    <a:pt x="437" y="207"/>
                    <a:pt x="386" y="223"/>
                    <a:pt x="332" y="232"/>
                  </a:cubicBezTo>
                  <a:cubicBezTo>
                    <a:pt x="328" y="232"/>
                    <a:pt x="324" y="233"/>
                    <a:pt x="321" y="234"/>
                  </a:cubicBezTo>
                  <a:cubicBezTo>
                    <a:pt x="244" y="275"/>
                    <a:pt x="162" y="249"/>
                    <a:pt x="81" y="253"/>
                  </a:cubicBezTo>
                  <a:lnTo>
                    <a:pt x="80" y="253"/>
                  </a:lnTo>
                  <a:cubicBezTo>
                    <a:pt x="56" y="253"/>
                    <a:pt x="32" y="247"/>
                    <a:pt x="11" y="236"/>
                  </a:cubicBezTo>
                  <a:cubicBezTo>
                    <a:pt x="4" y="233"/>
                    <a:pt x="0" y="227"/>
                    <a:pt x="6" y="215"/>
                  </a:cubicBezTo>
                  <a:cubicBezTo>
                    <a:pt x="79" y="246"/>
                    <a:pt x="157" y="225"/>
                    <a:pt x="234" y="233"/>
                  </a:cubicBezTo>
                  <a:cubicBezTo>
                    <a:pt x="260" y="236"/>
                    <a:pt x="291" y="220"/>
                    <a:pt x="320" y="212"/>
                  </a:cubicBezTo>
                  <a:cubicBezTo>
                    <a:pt x="343" y="205"/>
                    <a:pt x="366" y="196"/>
                    <a:pt x="390" y="191"/>
                  </a:cubicBezTo>
                  <a:cubicBezTo>
                    <a:pt x="413" y="186"/>
                    <a:pt x="435" y="183"/>
                    <a:pt x="442" y="152"/>
                  </a:cubicBezTo>
                  <a:cubicBezTo>
                    <a:pt x="446" y="136"/>
                    <a:pt x="469" y="131"/>
                    <a:pt x="482" y="123"/>
                  </a:cubicBezTo>
                  <a:cubicBezTo>
                    <a:pt x="599" y="62"/>
                    <a:pt x="727" y="22"/>
                    <a:pt x="859" y="7"/>
                  </a:cubicBezTo>
                  <a:cubicBezTo>
                    <a:pt x="884" y="2"/>
                    <a:pt x="910" y="0"/>
                    <a:pt x="935" y="0"/>
                  </a:cubicBezTo>
                  <a:cubicBezTo>
                    <a:pt x="997" y="0"/>
                    <a:pt x="1058" y="14"/>
                    <a:pt x="1113" y="41"/>
                  </a:cubicBezTo>
                  <a:cubicBezTo>
                    <a:pt x="1162" y="68"/>
                    <a:pt x="1214" y="88"/>
                    <a:pt x="1263" y="113"/>
                  </a:cubicBezTo>
                  <a:cubicBezTo>
                    <a:pt x="1297" y="130"/>
                    <a:pt x="1341" y="127"/>
                    <a:pt x="1367" y="160"/>
                  </a:cubicBezTo>
                  <a:cubicBezTo>
                    <a:pt x="1367" y="161"/>
                    <a:pt x="1371" y="163"/>
                    <a:pt x="1372" y="163"/>
                  </a:cubicBezTo>
                  <a:cubicBezTo>
                    <a:pt x="1415" y="134"/>
                    <a:pt x="1425" y="180"/>
                    <a:pt x="1448" y="197"/>
                  </a:cubicBezTo>
                  <a:cubicBezTo>
                    <a:pt x="1450" y="197"/>
                    <a:pt x="1451" y="200"/>
                    <a:pt x="1452" y="201"/>
                  </a:cubicBezTo>
                  <a:cubicBezTo>
                    <a:pt x="1466" y="213"/>
                    <a:pt x="1492" y="188"/>
                    <a:pt x="1501" y="220"/>
                  </a:cubicBezTo>
                  <a:cubicBezTo>
                    <a:pt x="1503" y="229"/>
                    <a:pt x="1506" y="239"/>
                    <a:pt x="1511" y="247"/>
                  </a:cubicBezTo>
                  <a:cubicBezTo>
                    <a:pt x="1516" y="255"/>
                    <a:pt x="1521" y="262"/>
                    <a:pt x="1528" y="268"/>
                  </a:cubicBezTo>
                  <a:cubicBezTo>
                    <a:pt x="1581" y="304"/>
                    <a:pt x="1597" y="363"/>
                    <a:pt x="1618" y="416"/>
                  </a:cubicBezTo>
                  <a:cubicBezTo>
                    <a:pt x="1657" y="511"/>
                    <a:pt x="1710" y="601"/>
                    <a:pt x="1716" y="709"/>
                  </a:cubicBezTo>
                  <a:cubicBezTo>
                    <a:pt x="1722" y="816"/>
                    <a:pt x="1743" y="923"/>
                    <a:pt x="1728" y="1031"/>
                  </a:cubicBezTo>
                  <a:cubicBezTo>
                    <a:pt x="1728" y="1040"/>
                    <a:pt x="1723" y="1051"/>
                    <a:pt x="1728" y="1057"/>
                  </a:cubicBezTo>
                  <a:cubicBezTo>
                    <a:pt x="1755" y="1085"/>
                    <a:pt x="1746" y="1120"/>
                    <a:pt x="1747" y="1153"/>
                  </a:cubicBezTo>
                  <a:cubicBezTo>
                    <a:pt x="1747" y="1183"/>
                    <a:pt x="1752" y="1214"/>
                    <a:pt x="1763" y="1243"/>
                  </a:cubicBezTo>
                  <a:cubicBezTo>
                    <a:pt x="1788" y="1317"/>
                    <a:pt x="1802" y="1395"/>
                    <a:pt x="1803" y="1473"/>
                  </a:cubicBezTo>
                  <a:cubicBezTo>
                    <a:pt x="1803" y="1485"/>
                    <a:pt x="1808" y="1503"/>
                    <a:pt x="1789" y="1504"/>
                  </a:cubicBezTo>
                  <a:cubicBezTo>
                    <a:pt x="1776" y="1504"/>
                    <a:pt x="1768" y="1491"/>
                    <a:pt x="1768" y="1477"/>
                  </a:cubicBezTo>
                  <a:cubicBezTo>
                    <a:pt x="1773" y="1472"/>
                    <a:pt x="1794" y="1482"/>
                    <a:pt x="1785" y="1467"/>
                  </a:cubicBezTo>
                  <a:cubicBezTo>
                    <a:pt x="1779" y="1453"/>
                    <a:pt x="1775" y="1438"/>
                    <a:pt x="1775" y="1423"/>
                  </a:cubicBezTo>
                  <a:cubicBezTo>
                    <a:pt x="1774" y="1376"/>
                    <a:pt x="1764" y="1331"/>
                    <a:pt x="1744" y="1289"/>
                  </a:cubicBezTo>
                  <a:cubicBezTo>
                    <a:pt x="1743" y="1287"/>
                    <a:pt x="1742" y="1285"/>
                    <a:pt x="1741" y="1283"/>
                  </a:cubicBezTo>
                  <a:cubicBezTo>
                    <a:pt x="1730" y="1265"/>
                    <a:pt x="1724" y="1244"/>
                    <a:pt x="1723" y="1222"/>
                  </a:cubicBezTo>
                  <a:cubicBezTo>
                    <a:pt x="1723" y="1201"/>
                    <a:pt x="1721" y="1179"/>
                    <a:pt x="1720" y="1158"/>
                  </a:cubicBezTo>
                  <a:cubicBezTo>
                    <a:pt x="1705" y="1179"/>
                    <a:pt x="1680" y="1197"/>
                    <a:pt x="1693" y="1225"/>
                  </a:cubicBezTo>
                  <a:cubicBezTo>
                    <a:pt x="1698" y="1235"/>
                    <a:pt x="1700" y="1245"/>
                    <a:pt x="1700" y="1257"/>
                  </a:cubicBezTo>
                  <a:cubicBezTo>
                    <a:pt x="1700" y="1268"/>
                    <a:pt x="1698" y="1280"/>
                    <a:pt x="1693" y="1290"/>
                  </a:cubicBezTo>
                  <a:cubicBezTo>
                    <a:pt x="1669" y="1286"/>
                    <a:pt x="1663" y="1231"/>
                    <a:pt x="1624" y="1270"/>
                  </a:cubicBezTo>
                  <a:cubicBezTo>
                    <a:pt x="1667" y="1313"/>
                    <a:pt x="1704" y="1361"/>
                    <a:pt x="1734" y="1414"/>
                  </a:cubicBezTo>
                  <a:cubicBezTo>
                    <a:pt x="1746" y="1435"/>
                    <a:pt x="1758" y="1457"/>
                    <a:pt x="1768" y="1479"/>
                  </a:cubicBezTo>
                  <a:cubicBezTo>
                    <a:pt x="1759" y="1479"/>
                    <a:pt x="1748" y="1476"/>
                    <a:pt x="1746" y="1490"/>
                  </a:cubicBezTo>
                  <a:cubicBezTo>
                    <a:pt x="1746" y="1496"/>
                    <a:pt x="1746" y="1503"/>
                    <a:pt x="1746" y="1509"/>
                  </a:cubicBezTo>
                  <a:cubicBezTo>
                    <a:pt x="1746" y="1515"/>
                    <a:pt x="1746" y="1522"/>
                    <a:pt x="1746" y="1528"/>
                  </a:cubicBezTo>
                  <a:cubicBezTo>
                    <a:pt x="1746" y="1537"/>
                    <a:pt x="1749" y="1547"/>
                    <a:pt x="1738" y="1552"/>
                  </a:cubicBezTo>
                  <a:cubicBezTo>
                    <a:pt x="1726" y="1556"/>
                    <a:pt x="1722" y="1547"/>
                    <a:pt x="1715" y="1542"/>
                  </a:cubicBezTo>
                  <a:cubicBezTo>
                    <a:pt x="1698" y="1528"/>
                    <a:pt x="1683" y="1511"/>
                    <a:pt x="1671" y="1492"/>
                  </a:cubicBezTo>
                  <a:cubicBezTo>
                    <a:pt x="1658" y="1472"/>
                    <a:pt x="1641" y="1456"/>
                    <a:pt x="1620" y="1444"/>
                  </a:cubicBezTo>
                  <a:cubicBezTo>
                    <a:pt x="1604" y="1435"/>
                    <a:pt x="1588" y="1429"/>
                    <a:pt x="1570" y="1426"/>
                  </a:cubicBezTo>
                  <a:cubicBezTo>
                    <a:pt x="1561" y="1416"/>
                    <a:pt x="1551" y="1407"/>
                    <a:pt x="1540" y="1401"/>
                  </a:cubicBezTo>
                  <a:cubicBezTo>
                    <a:pt x="1527" y="1393"/>
                    <a:pt x="1513" y="1388"/>
                    <a:pt x="1498" y="1386"/>
                  </a:cubicBezTo>
                  <a:cubicBezTo>
                    <a:pt x="1452" y="1373"/>
                    <a:pt x="1404" y="1365"/>
                    <a:pt x="1356" y="1362"/>
                  </a:cubicBezTo>
                  <a:cubicBezTo>
                    <a:pt x="1344" y="1362"/>
                    <a:pt x="1329" y="1366"/>
                    <a:pt x="1321" y="1350"/>
                  </a:cubicBezTo>
                  <a:cubicBezTo>
                    <a:pt x="1331" y="1330"/>
                    <a:pt x="1351" y="1332"/>
                    <a:pt x="1368" y="1330"/>
                  </a:cubicBezTo>
                  <a:cubicBezTo>
                    <a:pt x="1381" y="1330"/>
                    <a:pt x="1394" y="1326"/>
                    <a:pt x="1405" y="1320"/>
                  </a:cubicBezTo>
                  <a:cubicBezTo>
                    <a:pt x="1410" y="1317"/>
                    <a:pt x="1413" y="1314"/>
                    <a:pt x="1417" y="1311"/>
                  </a:cubicBezTo>
                  <a:cubicBezTo>
                    <a:pt x="1429" y="1301"/>
                    <a:pt x="1438" y="1281"/>
                    <a:pt x="1423" y="1273"/>
                  </a:cubicBezTo>
                  <a:cubicBezTo>
                    <a:pt x="1394" y="1258"/>
                    <a:pt x="1387" y="1209"/>
                    <a:pt x="1335" y="1228"/>
                  </a:cubicBezTo>
                  <a:cubicBezTo>
                    <a:pt x="1347" y="1202"/>
                    <a:pt x="1365" y="1202"/>
                    <a:pt x="1375" y="1207"/>
                  </a:cubicBezTo>
                  <a:cubicBezTo>
                    <a:pt x="1453" y="1237"/>
                    <a:pt x="1537" y="1212"/>
                    <a:pt x="1613" y="1236"/>
                  </a:cubicBezTo>
                  <a:cubicBezTo>
                    <a:pt x="1634" y="1242"/>
                    <a:pt x="1649" y="1228"/>
                    <a:pt x="1660" y="1213"/>
                  </a:cubicBezTo>
                  <a:cubicBezTo>
                    <a:pt x="1665" y="1206"/>
                    <a:pt x="1669" y="1199"/>
                    <a:pt x="1674" y="1191"/>
                  </a:cubicBezTo>
                  <a:cubicBezTo>
                    <a:pt x="1695" y="1154"/>
                    <a:pt x="1709" y="1113"/>
                    <a:pt x="1715" y="1071"/>
                  </a:cubicBezTo>
                  <a:cubicBezTo>
                    <a:pt x="1688" y="1071"/>
                    <a:pt x="1695" y="1097"/>
                    <a:pt x="1678" y="1105"/>
                  </a:cubicBezTo>
                  <a:cubicBezTo>
                    <a:pt x="1663" y="1065"/>
                    <a:pt x="1670" y="1021"/>
                    <a:pt x="1649" y="970"/>
                  </a:cubicBezTo>
                  <a:cubicBezTo>
                    <a:pt x="1683" y="999"/>
                    <a:pt x="1676" y="1030"/>
                    <a:pt x="1683" y="1055"/>
                  </a:cubicBezTo>
                  <a:cubicBezTo>
                    <a:pt x="1687" y="1038"/>
                    <a:pt x="1690" y="1021"/>
                    <a:pt x="1690" y="1004"/>
                  </a:cubicBezTo>
                  <a:cubicBezTo>
                    <a:pt x="1690" y="991"/>
                    <a:pt x="1688" y="977"/>
                    <a:pt x="1685" y="964"/>
                  </a:cubicBezTo>
                  <a:lnTo>
                    <a:pt x="1686" y="965"/>
                  </a:lnTo>
                  <a:moveTo>
                    <a:pt x="1549" y="1256"/>
                  </a:moveTo>
                  <a:cubicBezTo>
                    <a:pt x="1583" y="1270"/>
                    <a:pt x="1608" y="1299"/>
                    <a:pt x="1642" y="1312"/>
                  </a:cubicBezTo>
                  <a:cubicBezTo>
                    <a:pt x="1618" y="1280"/>
                    <a:pt x="1591" y="1254"/>
                    <a:pt x="1549" y="1256"/>
                  </a:cubicBezTo>
                  <a:moveTo>
                    <a:pt x="1486" y="1349"/>
                  </a:moveTo>
                  <a:cubicBezTo>
                    <a:pt x="1464" y="1334"/>
                    <a:pt x="1448" y="1322"/>
                    <a:pt x="1425" y="1333"/>
                  </a:cubicBezTo>
                  <a:cubicBezTo>
                    <a:pt x="1441" y="1350"/>
                    <a:pt x="1458" y="1351"/>
                    <a:pt x="1486" y="13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9">
              <a:extLst>
                <a:ext uri="{FF2B5EF4-FFF2-40B4-BE49-F238E27FC236}">
                  <a16:creationId xmlns:a16="http://schemas.microsoft.com/office/drawing/2014/main" id="{8B4346BD-86EB-3C78-9917-B63ED4F79B63}"/>
                </a:ext>
              </a:extLst>
            </p:cNvPr>
            <p:cNvSpPr/>
            <p:nvPr/>
          </p:nvSpPr>
          <p:spPr>
            <a:xfrm>
              <a:off x="2784600" y="3408840"/>
              <a:ext cx="149760" cy="682560"/>
            </a:xfrm>
            <a:custGeom>
              <a:avLst/>
              <a:gdLst/>
              <a:ahLst/>
              <a:cxnLst/>
              <a:rect l="l" t="t" r="r" b="b"/>
              <a:pathLst>
                <a:path w="416" h="1896" extrusionOk="0">
                  <a:moveTo>
                    <a:pt x="413" y="44"/>
                  </a:moveTo>
                  <a:cubicBezTo>
                    <a:pt x="413" y="53"/>
                    <a:pt x="415" y="65"/>
                    <a:pt x="400" y="62"/>
                  </a:cubicBezTo>
                  <a:cubicBezTo>
                    <a:pt x="385" y="59"/>
                    <a:pt x="364" y="54"/>
                    <a:pt x="347" y="50"/>
                  </a:cubicBezTo>
                  <a:cubicBezTo>
                    <a:pt x="344" y="48"/>
                    <a:pt x="341" y="47"/>
                    <a:pt x="337" y="47"/>
                  </a:cubicBezTo>
                  <a:cubicBezTo>
                    <a:pt x="332" y="47"/>
                    <a:pt x="328" y="49"/>
                    <a:pt x="324" y="51"/>
                  </a:cubicBezTo>
                  <a:cubicBezTo>
                    <a:pt x="323" y="52"/>
                    <a:pt x="322" y="52"/>
                    <a:pt x="321" y="53"/>
                  </a:cubicBezTo>
                  <a:cubicBezTo>
                    <a:pt x="314" y="57"/>
                    <a:pt x="307" y="62"/>
                    <a:pt x="301" y="65"/>
                  </a:cubicBezTo>
                  <a:cubicBezTo>
                    <a:pt x="263" y="87"/>
                    <a:pt x="221" y="100"/>
                    <a:pt x="178" y="102"/>
                  </a:cubicBezTo>
                  <a:cubicBezTo>
                    <a:pt x="143" y="106"/>
                    <a:pt x="109" y="117"/>
                    <a:pt x="80" y="134"/>
                  </a:cubicBezTo>
                  <a:cubicBezTo>
                    <a:pt x="77" y="136"/>
                    <a:pt x="76" y="137"/>
                    <a:pt x="74" y="138"/>
                  </a:cubicBezTo>
                  <a:cubicBezTo>
                    <a:pt x="39" y="158"/>
                    <a:pt x="34" y="173"/>
                    <a:pt x="42" y="212"/>
                  </a:cubicBezTo>
                  <a:cubicBezTo>
                    <a:pt x="42" y="218"/>
                    <a:pt x="44" y="223"/>
                    <a:pt x="46" y="228"/>
                  </a:cubicBezTo>
                  <a:cubicBezTo>
                    <a:pt x="77" y="281"/>
                    <a:pt x="69" y="339"/>
                    <a:pt x="69" y="395"/>
                  </a:cubicBezTo>
                  <a:cubicBezTo>
                    <a:pt x="69" y="471"/>
                    <a:pt x="80" y="543"/>
                    <a:pt x="130" y="605"/>
                  </a:cubicBezTo>
                  <a:cubicBezTo>
                    <a:pt x="136" y="612"/>
                    <a:pt x="141" y="621"/>
                    <a:pt x="146" y="629"/>
                  </a:cubicBezTo>
                  <a:cubicBezTo>
                    <a:pt x="168" y="667"/>
                    <a:pt x="180" y="711"/>
                    <a:pt x="180" y="756"/>
                  </a:cubicBezTo>
                  <a:cubicBezTo>
                    <a:pt x="182" y="793"/>
                    <a:pt x="187" y="830"/>
                    <a:pt x="197" y="866"/>
                  </a:cubicBezTo>
                  <a:cubicBezTo>
                    <a:pt x="210" y="917"/>
                    <a:pt x="216" y="969"/>
                    <a:pt x="216" y="1021"/>
                  </a:cubicBezTo>
                  <a:cubicBezTo>
                    <a:pt x="216" y="1047"/>
                    <a:pt x="214" y="1073"/>
                    <a:pt x="211" y="1099"/>
                  </a:cubicBezTo>
                  <a:cubicBezTo>
                    <a:pt x="204" y="1184"/>
                    <a:pt x="203" y="1270"/>
                    <a:pt x="203" y="1355"/>
                  </a:cubicBezTo>
                  <a:cubicBezTo>
                    <a:pt x="203" y="1404"/>
                    <a:pt x="216" y="1452"/>
                    <a:pt x="240" y="1494"/>
                  </a:cubicBezTo>
                  <a:cubicBezTo>
                    <a:pt x="247" y="1508"/>
                    <a:pt x="255" y="1521"/>
                    <a:pt x="263" y="1535"/>
                  </a:cubicBezTo>
                  <a:cubicBezTo>
                    <a:pt x="296" y="1592"/>
                    <a:pt x="334" y="1646"/>
                    <a:pt x="377" y="1697"/>
                  </a:cubicBezTo>
                  <a:cubicBezTo>
                    <a:pt x="384" y="1705"/>
                    <a:pt x="412" y="1715"/>
                    <a:pt x="377" y="1731"/>
                  </a:cubicBezTo>
                  <a:cubicBezTo>
                    <a:pt x="364" y="1737"/>
                    <a:pt x="397" y="1758"/>
                    <a:pt x="394" y="1779"/>
                  </a:cubicBezTo>
                  <a:cubicBezTo>
                    <a:pt x="363" y="1765"/>
                    <a:pt x="352" y="1734"/>
                    <a:pt x="338" y="1708"/>
                  </a:cubicBezTo>
                  <a:cubicBezTo>
                    <a:pt x="335" y="1701"/>
                    <a:pt x="331" y="1695"/>
                    <a:pt x="328" y="1689"/>
                  </a:cubicBezTo>
                  <a:cubicBezTo>
                    <a:pt x="314" y="1665"/>
                    <a:pt x="297" y="1642"/>
                    <a:pt x="278" y="1621"/>
                  </a:cubicBezTo>
                  <a:cubicBezTo>
                    <a:pt x="243" y="1582"/>
                    <a:pt x="211" y="1540"/>
                    <a:pt x="185" y="1494"/>
                  </a:cubicBezTo>
                  <a:cubicBezTo>
                    <a:pt x="181" y="1488"/>
                    <a:pt x="178" y="1482"/>
                    <a:pt x="175" y="1476"/>
                  </a:cubicBezTo>
                  <a:cubicBezTo>
                    <a:pt x="177" y="1532"/>
                    <a:pt x="193" y="1587"/>
                    <a:pt x="221" y="1635"/>
                  </a:cubicBezTo>
                  <a:cubicBezTo>
                    <a:pt x="225" y="1643"/>
                    <a:pt x="229" y="1650"/>
                    <a:pt x="234" y="1657"/>
                  </a:cubicBezTo>
                  <a:cubicBezTo>
                    <a:pt x="284" y="1728"/>
                    <a:pt x="330" y="1802"/>
                    <a:pt x="386" y="1868"/>
                  </a:cubicBezTo>
                  <a:cubicBezTo>
                    <a:pt x="408" y="1895"/>
                    <a:pt x="392" y="1895"/>
                    <a:pt x="371" y="1892"/>
                  </a:cubicBezTo>
                  <a:lnTo>
                    <a:pt x="373" y="1894"/>
                  </a:lnTo>
                  <a:cubicBezTo>
                    <a:pt x="320" y="1835"/>
                    <a:pt x="262" y="1784"/>
                    <a:pt x="221" y="1716"/>
                  </a:cubicBezTo>
                  <a:cubicBezTo>
                    <a:pt x="204" y="1690"/>
                    <a:pt x="189" y="1662"/>
                    <a:pt x="174" y="1634"/>
                  </a:cubicBezTo>
                  <a:cubicBezTo>
                    <a:pt x="168" y="1622"/>
                    <a:pt x="159" y="1607"/>
                    <a:pt x="162" y="1597"/>
                  </a:cubicBezTo>
                  <a:cubicBezTo>
                    <a:pt x="183" y="1536"/>
                    <a:pt x="146" y="1482"/>
                    <a:pt x="142" y="1424"/>
                  </a:cubicBezTo>
                  <a:cubicBezTo>
                    <a:pt x="140" y="1389"/>
                    <a:pt x="137" y="1353"/>
                    <a:pt x="137" y="1318"/>
                  </a:cubicBezTo>
                  <a:cubicBezTo>
                    <a:pt x="137" y="1298"/>
                    <a:pt x="137" y="1276"/>
                    <a:pt x="157" y="1263"/>
                  </a:cubicBezTo>
                  <a:cubicBezTo>
                    <a:pt x="172" y="1253"/>
                    <a:pt x="168" y="1236"/>
                    <a:pt x="169" y="1222"/>
                  </a:cubicBezTo>
                  <a:cubicBezTo>
                    <a:pt x="173" y="1174"/>
                    <a:pt x="175" y="1126"/>
                    <a:pt x="179" y="1078"/>
                  </a:cubicBezTo>
                  <a:cubicBezTo>
                    <a:pt x="181" y="1058"/>
                    <a:pt x="182" y="1038"/>
                    <a:pt x="182" y="1018"/>
                  </a:cubicBezTo>
                  <a:cubicBezTo>
                    <a:pt x="182" y="967"/>
                    <a:pt x="175" y="917"/>
                    <a:pt x="161" y="868"/>
                  </a:cubicBezTo>
                  <a:cubicBezTo>
                    <a:pt x="151" y="833"/>
                    <a:pt x="146" y="797"/>
                    <a:pt x="146" y="761"/>
                  </a:cubicBezTo>
                  <a:cubicBezTo>
                    <a:pt x="146" y="756"/>
                    <a:pt x="146" y="751"/>
                    <a:pt x="146" y="746"/>
                  </a:cubicBezTo>
                  <a:cubicBezTo>
                    <a:pt x="146" y="743"/>
                    <a:pt x="146" y="740"/>
                    <a:pt x="146" y="736"/>
                  </a:cubicBezTo>
                  <a:cubicBezTo>
                    <a:pt x="146" y="707"/>
                    <a:pt x="139" y="677"/>
                    <a:pt x="124" y="651"/>
                  </a:cubicBezTo>
                  <a:cubicBezTo>
                    <a:pt x="114" y="635"/>
                    <a:pt x="102" y="620"/>
                    <a:pt x="87" y="607"/>
                  </a:cubicBezTo>
                  <a:cubicBezTo>
                    <a:pt x="70" y="593"/>
                    <a:pt x="56" y="576"/>
                    <a:pt x="45" y="557"/>
                  </a:cubicBezTo>
                  <a:cubicBezTo>
                    <a:pt x="28" y="527"/>
                    <a:pt x="19" y="494"/>
                    <a:pt x="19" y="460"/>
                  </a:cubicBezTo>
                  <a:cubicBezTo>
                    <a:pt x="19" y="449"/>
                    <a:pt x="20" y="438"/>
                    <a:pt x="22" y="427"/>
                  </a:cubicBezTo>
                  <a:cubicBezTo>
                    <a:pt x="26" y="386"/>
                    <a:pt x="27" y="345"/>
                    <a:pt x="32" y="305"/>
                  </a:cubicBezTo>
                  <a:cubicBezTo>
                    <a:pt x="33" y="301"/>
                    <a:pt x="33" y="298"/>
                    <a:pt x="33" y="295"/>
                  </a:cubicBezTo>
                  <a:cubicBezTo>
                    <a:pt x="33" y="272"/>
                    <a:pt x="28" y="250"/>
                    <a:pt x="20" y="228"/>
                  </a:cubicBezTo>
                  <a:cubicBezTo>
                    <a:pt x="0" y="158"/>
                    <a:pt x="12" y="137"/>
                    <a:pt x="78" y="106"/>
                  </a:cubicBezTo>
                  <a:cubicBezTo>
                    <a:pt x="119" y="87"/>
                    <a:pt x="164" y="78"/>
                    <a:pt x="202" y="50"/>
                  </a:cubicBezTo>
                  <a:cubicBezTo>
                    <a:pt x="215" y="40"/>
                    <a:pt x="235" y="48"/>
                    <a:pt x="251" y="51"/>
                  </a:cubicBezTo>
                  <a:cubicBezTo>
                    <a:pt x="267" y="54"/>
                    <a:pt x="283" y="61"/>
                    <a:pt x="288" y="50"/>
                  </a:cubicBezTo>
                  <a:cubicBezTo>
                    <a:pt x="309" y="0"/>
                    <a:pt x="342" y="30"/>
                    <a:pt x="372" y="35"/>
                  </a:cubicBezTo>
                  <a:cubicBezTo>
                    <a:pt x="386" y="38"/>
                    <a:pt x="400" y="43"/>
                    <a:pt x="415" y="47"/>
                  </a:cubicBezTo>
                  <a:lnTo>
                    <a:pt x="413" y="4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9">
              <a:extLst>
                <a:ext uri="{FF2B5EF4-FFF2-40B4-BE49-F238E27FC236}">
                  <a16:creationId xmlns:a16="http://schemas.microsoft.com/office/drawing/2014/main" id="{B554F0B8-49E3-C297-A7C6-836ED338CFB9}"/>
                </a:ext>
              </a:extLst>
            </p:cNvPr>
            <p:cNvSpPr/>
            <p:nvPr/>
          </p:nvSpPr>
          <p:spPr>
            <a:xfrm>
              <a:off x="3332520" y="3857400"/>
              <a:ext cx="698760" cy="310680"/>
            </a:xfrm>
            <a:custGeom>
              <a:avLst/>
              <a:gdLst/>
              <a:ahLst/>
              <a:cxnLst/>
              <a:rect l="l" t="t" r="r" b="b"/>
              <a:pathLst>
                <a:path w="1941" h="863" extrusionOk="0">
                  <a:moveTo>
                    <a:pt x="1457" y="191"/>
                  </a:moveTo>
                  <a:cubicBezTo>
                    <a:pt x="1476" y="203"/>
                    <a:pt x="1493" y="190"/>
                    <a:pt x="1510" y="183"/>
                  </a:cubicBezTo>
                  <a:cubicBezTo>
                    <a:pt x="1579" y="153"/>
                    <a:pt x="1650" y="125"/>
                    <a:pt x="1721" y="102"/>
                  </a:cubicBezTo>
                  <a:cubicBezTo>
                    <a:pt x="1767" y="84"/>
                    <a:pt x="1811" y="62"/>
                    <a:pt x="1853" y="38"/>
                  </a:cubicBezTo>
                  <a:cubicBezTo>
                    <a:pt x="1858" y="35"/>
                    <a:pt x="1863" y="32"/>
                    <a:pt x="1868" y="29"/>
                  </a:cubicBezTo>
                  <a:cubicBezTo>
                    <a:pt x="1891" y="17"/>
                    <a:pt x="1912" y="0"/>
                    <a:pt x="1940" y="13"/>
                  </a:cubicBezTo>
                  <a:cubicBezTo>
                    <a:pt x="1912" y="44"/>
                    <a:pt x="1872" y="58"/>
                    <a:pt x="1837" y="78"/>
                  </a:cubicBezTo>
                  <a:cubicBezTo>
                    <a:pt x="1807" y="96"/>
                    <a:pt x="1775" y="112"/>
                    <a:pt x="1743" y="126"/>
                  </a:cubicBezTo>
                  <a:cubicBezTo>
                    <a:pt x="1728" y="134"/>
                    <a:pt x="1712" y="140"/>
                    <a:pt x="1696" y="142"/>
                  </a:cubicBezTo>
                  <a:cubicBezTo>
                    <a:pt x="1586" y="151"/>
                    <a:pt x="1509" y="219"/>
                    <a:pt x="1437" y="291"/>
                  </a:cubicBezTo>
                  <a:cubicBezTo>
                    <a:pt x="1367" y="362"/>
                    <a:pt x="1289" y="426"/>
                    <a:pt x="1204" y="480"/>
                  </a:cubicBezTo>
                  <a:cubicBezTo>
                    <a:pt x="1132" y="523"/>
                    <a:pt x="1065" y="574"/>
                    <a:pt x="990" y="612"/>
                  </a:cubicBezTo>
                  <a:cubicBezTo>
                    <a:pt x="970" y="623"/>
                    <a:pt x="954" y="645"/>
                    <a:pt x="926" y="625"/>
                  </a:cubicBezTo>
                  <a:cubicBezTo>
                    <a:pt x="915" y="617"/>
                    <a:pt x="903" y="633"/>
                    <a:pt x="891" y="639"/>
                  </a:cubicBezTo>
                  <a:cubicBezTo>
                    <a:pt x="744" y="708"/>
                    <a:pt x="597" y="779"/>
                    <a:pt x="438" y="821"/>
                  </a:cubicBezTo>
                  <a:cubicBezTo>
                    <a:pt x="368" y="837"/>
                    <a:pt x="297" y="850"/>
                    <a:pt x="225" y="859"/>
                  </a:cubicBezTo>
                  <a:cubicBezTo>
                    <a:pt x="216" y="861"/>
                    <a:pt x="207" y="862"/>
                    <a:pt x="198" y="862"/>
                  </a:cubicBezTo>
                  <a:cubicBezTo>
                    <a:pt x="182" y="862"/>
                    <a:pt x="167" y="859"/>
                    <a:pt x="153" y="854"/>
                  </a:cubicBezTo>
                  <a:lnTo>
                    <a:pt x="154" y="854"/>
                  </a:lnTo>
                  <a:cubicBezTo>
                    <a:pt x="162" y="834"/>
                    <a:pt x="149" y="817"/>
                    <a:pt x="142" y="801"/>
                  </a:cubicBezTo>
                  <a:cubicBezTo>
                    <a:pt x="126" y="763"/>
                    <a:pt x="115" y="724"/>
                    <a:pt x="108" y="683"/>
                  </a:cubicBezTo>
                  <a:cubicBezTo>
                    <a:pt x="105" y="664"/>
                    <a:pt x="99" y="646"/>
                    <a:pt x="89" y="629"/>
                  </a:cubicBezTo>
                  <a:cubicBezTo>
                    <a:pt x="88" y="628"/>
                    <a:pt x="88" y="627"/>
                    <a:pt x="87" y="626"/>
                  </a:cubicBezTo>
                  <a:cubicBezTo>
                    <a:pt x="71" y="599"/>
                    <a:pt x="56" y="574"/>
                    <a:pt x="20" y="576"/>
                  </a:cubicBezTo>
                  <a:cubicBezTo>
                    <a:pt x="10" y="576"/>
                    <a:pt x="0" y="572"/>
                    <a:pt x="3" y="560"/>
                  </a:cubicBezTo>
                  <a:cubicBezTo>
                    <a:pt x="6" y="547"/>
                    <a:pt x="17" y="551"/>
                    <a:pt x="26" y="553"/>
                  </a:cubicBezTo>
                  <a:cubicBezTo>
                    <a:pt x="27" y="553"/>
                    <a:pt x="28" y="553"/>
                    <a:pt x="30" y="553"/>
                  </a:cubicBezTo>
                  <a:cubicBezTo>
                    <a:pt x="32" y="553"/>
                    <a:pt x="34" y="553"/>
                    <a:pt x="36" y="552"/>
                  </a:cubicBezTo>
                  <a:cubicBezTo>
                    <a:pt x="38" y="551"/>
                    <a:pt x="38" y="548"/>
                    <a:pt x="40" y="547"/>
                  </a:cubicBezTo>
                  <a:cubicBezTo>
                    <a:pt x="40" y="546"/>
                    <a:pt x="41" y="546"/>
                    <a:pt x="41" y="545"/>
                  </a:cubicBezTo>
                  <a:lnTo>
                    <a:pt x="5" y="443"/>
                  </a:lnTo>
                  <a:cubicBezTo>
                    <a:pt x="0" y="431"/>
                    <a:pt x="1" y="420"/>
                    <a:pt x="15" y="417"/>
                  </a:cubicBezTo>
                  <a:cubicBezTo>
                    <a:pt x="28" y="413"/>
                    <a:pt x="35" y="423"/>
                    <a:pt x="36" y="435"/>
                  </a:cubicBezTo>
                  <a:cubicBezTo>
                    <a:pt x="46" y="482"/>
                    <a:pt x="63" y="527"/>
                    <a:pt x="86" y="568"/>
                  </a:cubicBezTo>
                  <a:cubicBezTo>
                    <a:pt x="93" y="580"/>
                    <a:pt x="101" y="592"/>
                    <a:pt x="109" y="603"/>
                  </a:cubicBezTo>
                  <a:cubicBezTo>
                    <a:pt x="110" y="605"/>
                    <a:pt x="112" y="608"/>
                    <a:pt x="113" y="611"/>
                  </a:cubicBezTo>
                  <a:cubicBezTo>
                    <a:pt x="131" y="642"/>
                    <a:pt x="142" y="677"/>
                    <a:pt x="145" y="713"/>
                  </a:cubicBezTo>
                  <a:cubicBezTo>
                    <a:pt x="145" y="722"/>
                    <a:pt x="145" y="732"/>
                    <a:pt x="145" y="741"/>
                  </a:cubicBezTo>
                  <a:cubicBezTo>
                    <a:pt x="153" y="812"/>
                    <a:pt x="180" y="830"/>
                    <a:pt x="247" y="808"/>
                  </a:cubicBezTo>
                  <a:cubicBezTo>
                    <a:pt x="286" y="795"/>
                    <a:pt x="324" y="781"/>
                    <a:pt x="372" y="766"/>
                  </a:cubicBezTo>
                  <a:cubicBezTo>
                    <a:pt x="349" y="801"/>
                    <a:pt x="312" y="796"/>
                    <a:pt x="291" y="818"/>
                  </a:cubicBezTo>
                  <a:cubicBezTo>
                    <a:pt x="306" y="826"/>
                    <a:pt x="318" y="818"/>
                    <a:pt x="332" y="816"/>
                  </a:cubicBezTo>
                  <a:cubicBezTo>
                    <a:pt x="395" y="806"/>
                    <a:pt x="455" y="787"/>
                    <a:pt x="518" y="773"/>
                  </a:cubicBezTo>
                  <a:cubicBezTo>
                    <a:pt x="568" y="762"/>
                    <a:pt x="615" y="743"/>
                    <a:pt x="660" y="718"/>
                  </a:cubicBezTo>
                  <a:cubicBezTo>
                    <a:pt x="667" y="714"/>
                    <a:pt x="674" y="709"/>
                    <a:pt x="681" y="705"/>
                  </a:cubicBezTo>
                  <a:cubicBezTo>
                    <a:pt x="692" y="697"/>
                    <a:pt x="704" y="690"/>
                    <a:pt x="716" y="683"/>
                  </a:cubicBezTo>
                  <a:cubicBezTo>
                    <a:pt x="765" y="655"/>
                    <a:pt x="818" y="633"/>
                    <a:pt x="873" y="618"/>
                  </a:cubicBezTo>
                  <a:cubicBezTo>
                    <a:pt x="901" y="607"/>
                    <a:pt x="928" y="595"/>
                    <a:pt x="954" y="581"/>
                  </a:cubicBezTo>
                  <a:cubicBezTo>
                    <a:pt x="968" y="575"/>
                    <a:pt x="983" y="559"/>
                    <a:pt x="1000" y="577"/>
                  </a:cubicBezTo>
                  <a:cubicBezTo>
                    <a:pt x="1006" y="585"/>
                    <a:pt x="1014" y="577"/>
                    <a:pt x="1019" y="574"/>
                  </a:cubicBezTo>
                  <a:cubicBezTo>
                    <a:pt x="1063" y="536"/>
                    <a:pt x="1118" y="516"/>
                    <a:pt x="1165" y="484"/>
                  </a:cubicBezTo>
                  <a:cubicBezTo>
                    <a:pt x="1228" y="447"/>
                    <a:pt x="1284" y="401"/>
                    <a:pt x="1333" y="348"/>
                  </a:cubicBezTo>
                  <a:cubicBezTo>
                    <a:pt x="1343" y="337"/>
                    <a:pt x="1355" y="328"/>
                    <a:pt x="1368" y="320"/>
                  </a:cubicBezTo>
                  <a:cubicBezTo>
                    <a:pt x="1405" y="297"/>
                    <a:pt x="1414" y="250"/>
                    <a:pt x="1451" y="226"/>
                  </a:cubicBezTo>
                  <a:cubicBezTo>
                    <a:pt x="1458" y="220"/>
                    <a:pt x="1451" y="199"/>
                    <a:pt x="1459" y="189"/>
                  </a:cubicBezTo>
                  <a:lnTo>
                    <a:pt x="1457" y="19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9">
              <a:extLst>
                <a:ext uri="{FF2B5EF4-FFF2-40B4-BE49-F238E27FC236}">
                  <a16:creationId xmlns:a16="http://schemas.microsoft.com/office/drawing/2014/main" id="{708EB7FE-0AF1-52F5-90E4-3FDE65C90CC4}"/>
                </a:ext>
              </a:extLst>
            </p:cNvPr>
            <p:cNvSpPr/>
            <p:nvPr/>
          </p:nvSpPr>
          <p:spPr>
            <a:xfrm>
              <a:off x="3070080" y="3465000"/>
              <a:ext cx="527400" cy="497160"/>
            </a:xfrm>
            <a:custGeom>
              <a:avLst/>
              <a:gdLst/>
              <a:ahLst/>
              <a:cxnLst/>
              <a:rect l="l" t="t" r="r" b="b"/>
              <a:pathLst>
                <a:path w="1465" h="1381" extrusionOk="0">
                  <a:moveTo>
                    <a:pt x="1" y="852"/>
                  </a:moveTo>
                  <a:cubicBezTo>
                    <a:pt x="142" y="978"/>
                    <a:pt x="314" y="1058"/>
                    <a:pt x="460" y="1177"/>
                  </a:cubicBezTo>
                  <a:cubicBezTo>
                    <a:pt x="482" y="1195"/>
                    <a:pt x="506" y="1213"/>
                    <a:pt x="531" y="1227"/>
                  </a:cubicBezTo>
                  <a:cubicBezTo>
                    <a:pt x="600" y="1267"/>
                    <a:pt x="677" y="1290"/>
                    <a:pt x="756" y="1297"/>
                  </a:cubicBezTo>
                  <a:cubicBezTo>
                    <a:pt x="784" y="1300"/>
                    <a:pt x="812" y="1309"/>
                    <a:pt x="837" y="1323"/>
                  </a:cubicBezTo>
                  <a:cubicBezTo>
                    <a:pt x="844" y="1327"/>
                    <a:pt x="852" y="1332"/>
                    <a:pt x="859" y="1337"/>
                  </a:cubicBezTo>
                  <a:cubicBezTo>
                    <a:pt x="863" y="1341"/>
                    <a:pt x="867" y="1344"/>
                    <a:pt x="872" y="1346"/>
                  </a:cubicBezTo>
                  <a:cubicBezTo>
                    <a:pt x="891" y="1357"/>
                    <a:pt x="913" y="1363"/>
                    <a:pt x="935" y="1363"/>
                  </a:cubicBezTo>
                  <a:cubicBezTo>
                    <a:pt x="950" y="1363"/>
                    <a:pt x="966" y="1360"/>
                    <a:pt x="980" y="1355"/>
                  </a:cubicBezTo>
                  <a:cubicBezTo>
                    <a:pt x="1026" y="1341"/>
                    <a:pt x="1071" y="1321"/>
                    <a:pt x="1113" y="1297"/>
                  </a:cubicBezTo>
                  <a:cubicBezTo>
                    <a:pt x="1209" y="1241"/>
                    <a:pt x="1290" y="1161"/>
                    <a:pt x="1345" y="1065"/>
                  </a:cubicBezTo>
                  <a:cubicBezTo>
                    <a:pt x="1346" y="1064"/>
                    <a:pt x="1346" y="1063"/>
                    <a:pt x="1347" y="1062"/>
                  </a:cubicBezTo>
                  <a:cubicBezTo>
                    <a:pt x="1348" y="1060"/>
                    <a:pt x="1349" y="1058"/>
                    <a:pt x="1351" y="1055"/>
                  </a:cubicBezTo>
                  <a:cubicBezTo>
                    <a:pt x="1360" y="1037"/>
                    <a:pt x="1367" y="1017"/>
                    <a:pt x="1367" y="997"/>
                  </a:cubicBezTo>
                  <a:cubicBezTo>
                    <a:pt x="1367" y="996"/>
                    <a:pt x="1367" y="995"/>
                    <a:pt x="1367" y="994"/>
                  </a:cubicBezTo>
                  <a:cubicBezTo>
                    <a:pt x="1366" y="988"/>
                    <a:pt x="1366" y="982"/>
                    <a:pt x="1366" y="977"/>
                  </a:cubicBezTo>
                  <a:cubicBezTo>
                    <a:pt x="1366" y="933"/>
                    <a:pt x="1378" y="889"/>
                    <a:pt x="1400" y="851"/>
                  </a:cubicBezTo>
                  <a:cubicBezTo>
                    <a:pt x="1401" y="849"/>
                    <a:pt x="1402" y="847"/>
                    <a:pt x="1404" y="844"/>
                  </a:cubicBezTo>
                  <a:cubicBezTo>
                    <a:pt x="1405" y="843"/>
                    <a:pt x="1406" y="841"/>
                    <a:pt x="1407" y="839"/>
                  </a:cubicBezTo>
                  <a:cubicBezTo>
                    <a:pt x="1421" y="816"/>
                    <a:pt x="1428" y="789"/>
                    <a:pt x="1428" y="762"/>
                  </a:cubicBezTo>
                  <a:cubicBezTo>
                    <a:pt x="1428" y="747"/>
                    <a:pt x="1425" y="731"/>
                    <a:pt x="1421" y="717"/>
                  </a:cubicBezTo>
                  <a:cubicBezTo>
                    <a:pt x="1410" y="666"/>
                    <a:pt x="1403" y="614"/>
                    <a:pt x="1401" y="562"/>
                  </a:cubicBezTo>
                  <a:lnTo>
                    <a:pt x="1401" y="561"/>
                  </a:lnTo>
                  <a:cubicBezTo>
                    <a:pt x="1401" y="533"/>
                    <a:pt x="1397" y="506"/>
                    <a:pt x="1389" y="480"/>
                  </a:cubicBezTo>
                  <a:cubicBezTo>
                    <a:pt x="1332" y="350"/>
                    <a:pt x="1303" y="204"/>
                    <a:pt x="1180" y="112"/>
                  </a:cubicBezTo>
                  <a:cubicBezTo>
                    <a:pt x="1151" y="88"/>
                    <a:pt x="1123" y="63"/>
                    <a:pt x="1097" y="37"/>
                  </a:cubicBezTo>
                  <a:cubicBezTo>
                    <a:pt x="1089" y="30"/>
                    <a:pt x="1078" y="24"/>
                    <a:pt x="1083" y="10"/>
                  </a:cubicBezTo>
                  <a:cubicBezTo>
                    <a:pt x="1093" y="0"/>
                    <a:pt x="1098" y="10"/>
                    <a:pt x="1105" y="17"/>
                  </a:cubicBezTo>
                  <a:cubicBezTo>
                    <a:pt x="1145" y="53"/>
                    <a:pt x="1184" y="90"/>
                    <a:pt x="1225" y="125"/>
                  </a:cubicBezTo>
                  <a:cubicBezTo>
                    <a:pt x="1258" y="151"/>
                    <a:pt x="1284" y="183"/>
                    <a:pt x="1305" y="218"/>
                  </a:cubicBezTo>
                  <a:cubicBezTo>
                    <a:pt x="1314" y="234"/>
                    <a:pt x="1322" y="251"/>
                    <a:pt x="1329" y="268"/>
                  </a:cubicBezTo>
                  <a:cubicBezTo>
                    <a:pt x="1362" y="361"/>
                    <a:pt x="1414" y="447"/>
                    <a:pt x="1428" y="546"/>
                  </a:cubicBezTo>
                  <a:cubicBezTo>
                    <a:pt x="1435" y="598"/>
                    <a:pt x="1431" y="652"/>
                    <a:pt x="1444" y="702"/>
                  </a:cubicBezTo>
                  <a:cubicBezTo>
                    <a:pt x="1464" y="780"/>
                    <a:pt x="1444" y="848"/>
                    <a:pt x="1412" y="916"/>
                  </a:cubicBezTo>
                  <a:cubicBezTo>
                    <a:pt x="1405" y="931"/>
                    <a:pt x="1400" y="948"/>
                    <a:pt x="1398" y="964"/>
                  </a:cubicBezTo>
                  <a:cubicBezTo>
                    <a:pt x="1379" y="1084"/>
                    <a:pt x="1307" y="1172"/>
                    <a:pt x="1219" y="1246"/>
                  </a:cubicBezTo>
                  <a:cubicBezTo>
                    <a:pt x="1192" y="1268"/>
                    <a:pt x="1163" y="1289"/>
                    <a:pt x="1132" y="1307"/>
                  </a:cubicBezTo>
                  <a:cubicBezTo>
                    <a:pt x="1080" y="1336"/>
                    <a:pt x="1025" y="1359"/>
                    <a:pt x="967" y="1373"/>
                  </a:cubicBezTo>
                  <a:cubicBezTo>
                    <a:pt x="953" y="1377"/>
                    <a:pt x="939" y="1380"/>
                    <a:pt x="925" y="1380"/>
                  </a:cubicBezTo>
                  <a:cubicBezTo>
                    <a:pt x="902" y="1380"/>
                    <a:pt x="879" y="1374"/>
                    <a:pt x="859" y="1363"/>
                  </a:cubicBezTo>
                  <a:cubicBezTo>
                    <a:pt x="826" y="1345"/>
                    <a:pt x="790" y="1334"/>
                    <a:pt x="753" y="1332"/>
                  </a:cubicBezTo>
                  <a:cubicBezTo>
                    <a:pt x="673" y="1328"/>
                    <a:pt x="595" y="1304"/>
                    <a:pt x="526" y="1264"/>
                  </a:cubicBezTo>
                  <a:cubicBezTo>
                    <a:pt x="506" y="1253"/>
                    <a:pt x="487" y="1240"/>
                    <a:pt x="469" y="1226"/>
                  </a:cubicBezTo>
                  <a:cubicBezTo>
                    <a:pt x="425" y="1195"/>
                    <a:pt x="384" y="1161"/>
                    <a:pt x="342" y="1126"/>
                  </a:cubicBezTo>
                  <a:cubicBezTo>
                    <a:pt x="278" y="1075"/>
                    <a:pt x="212" y="1027"/>
                    <a:pt x="142" y="983"/>
                  </a:cubicBezTo>
                  <a:cubicBezTo>
                    <a:pt x="96" y="955"/>
                    <a:pt x="54" y="921"/>
                    <a:pt x="17" y="881"/>
                  </a:cubicBezTo>
                  <a:cubicBezTo>
                    <a:pt x="10" y="873"/>
                    <a:pt x="0" y="866"/>
                    <a:pt x="3" y="853"/>
                  </a:cubicBezTo>
                  <a:lnTo>
                    <a:pt x="1" y="85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9">
              <a:extLst>
                <a:ext uri="{FF2B5EF4-FFF2-40B4-BE49-F238E27FC236}">
                  <a16:creationId xmlns:a16="http://schemas.microsoft.com/office/drawing/2014/main" id="{075E4A10-86B3-91B8-03D0-EA10EBF0270C}"/>
                </a:ext>
              </a:extLst>
            </p:cNvPr>
            <p:cNvSpPr/>
            <p:nvPr/>
          </p:nvSpPr>
          <p:spPr>
            <a:xfrm>
              <a:off x="2933280" y="3372480"/>
              <a:ext cx="536400" cy="173160"/>
            </a:xfrm>
            <a:custGeom>
              <a:avLst/>
              <a:gdLst/>
              <a:ahLst/>
              <a:cxnLst/>
              <a:rect l="l" t="t" r="r" b="b"/>
              <a:pathLst>
                <a:path w="1490" h="481" extrusionOk="0">
                  <a:moveTo>
                    <a:pt x="1" y="147"/>
                  </a:moveTo>
                  <a:cubicBezTo>
                    <a:pt x="2" y="127"/>
                    <a:pt x="6" y="109"/>
                    <a:pt x="33" y="114"/>
                  </a:cubicBezTo>
                  <a:cubicBezTo>
                    <a:pt x="73" y="122"/>
                    <a:pt x="118" y="97"/>
                    <a:pt x="154" y="135"/>
                  </a:cubicBezTo>
                  <a:cubicBezTo>
                    <a:pt x="158" y="139"/>
                    <a:pt x="180" y="125"/>
                    <a:pt x="193" y="122"/>
                  </a:cubicBezTo>
                  <a:cubicBezTo>
                    <a:pt x="225" y="116"/>
                    <a:pt x="255" y="112"/>
                    <a:pt x="273" y="79"/>
                  </a:cubicBezTo>
                  <a:cubicBezTo>
                    <a:pt x="280" y="64"/>
                    <a:pt x="299" y="65"/>
                    <a:pt x="313" y="62"/>
                  </a:cubicBezTo>
                  <a:cubicBezTo>
                    <a:pt x="382" y="49"/>
                    <a:pt x="452" y="37"/>
                    <a:pt x="521" y="26"/>
                  </a:cubicBezTo>
                  <a:cubicBezTo>
                    <a:pt x="523" y="26"/>
                    <a:pt x="524" y="26"/>
                    <a:pt x="525" y="26"/>
                  </a:cubicBezTo>
                  <a:cubicBezTo>
                    <a:pt x="535" y="26"/>
                    <a:pt x="545" y="28"/>
                    <a:pt x="554" y="30"/>
                  </a:cubicBezTo>
                  <a:cubicBezTo>
                    <a:pt x="569" y="34"/>
                    <a:pt x="583" y="35"/>
                    <a:pt x="598" y="35"/>
                  </a:cubicBezTo>
                  <a:cubicBezTo>
                    <a:pt x="620" y="35"/>
                    <a:pt x="642" y="32"/>
                    <a:pt x="663" y="25"/>
                  </a:cubicBezTo>
                  <a:cubicBezTo>
                    <a:pt x="704" y="11"/>
                    <a:pt x="745" y="0"/>
                    <a:pt x="791" y="28"/>
                  </a:cubicBezTo>
                  <a:cubicBezTo>
                    <a:pt x="816" y="43"/>
                    <a:pt x="856" y="33"/>
                    <a:pt x="889" y="32"/>
                  </a:cubicBezTo>
                  <a:cubicBezTo>
                    <a:pt x="894" y="31"/>
                    <a:pt x="900" y="31"/>
                    <a:pt x="905" y="31"/>
                  </a:cubicBezTo>
                  <a:cubicBezTo>
                    <a:pt x="926" y="31"/>
                    <a:pt x="948" y="38"/>
                    <a:pt x="967" y="48"/>
                  </a:cubicBezTo>
                  <a:cubicBezTo>
                    <a:pt x="971" y="51"/>
                    <a:pt x="974" y="52"/>
                    <a:pt x="978" y="55"/>
                  </a:cubicBezTo>
                  <a:cubicBezTo>
                    <a:pt x="981" y="57"/>
                    <a:pt x="984" y="59"/>
                    <a:pt x="987" y="60"/>
                  </a:cubicBezTo>
                  <a:cubicBezTo>
                    <a:pt x="1012" y="75"/>
                    <a:pt x="1041" y="83"/>
                    <a:pt x="1070" y="83"/>
                  </a:cubicBezTo>
                  <a:cubicBezTo>
                    <a:pt x="1072" y="83"/>
                    <a:pt x="1074" y="83"/>
                    <a:pt x="1076" y="83"/>
                  </a:cubicBezTo>
                  <a:cubicBezTo>
                    <a:pt x="1080" y="82"/>
                    <a:pt x="1084" y="82"/>
                    <a:pt x="1087" y="82"/>
                  </a:cubicBezTo>
                  <a:cubicBezTo>
                    <a:pt x="1143" y="82"/>
                    <a:pt x="1198" y="97"/>
                    <a:pt x="1246" y="125"/>
                  </a:cubicBezTo>
                  <a:cubicBezTo>
                    <a:pt x="1249" y="127"/>
                    <a:pt x="1253" y="129"/>
                    <a:pt x="1256" y="131"/>
                  </a:cubicBezTo>
                  <a:cubicBezTo>
                    <a:pt x="1258" y="132"/>
                    <a:pt x="1260" y="134"/>
                    <a:pt x="1261" y="134"/>
                  </a:cubicBezTo>
                  <a:cubicBezTo>
                    <a:pt x="1274" y="143"/>
                    <a:pt x="1288" y="146"/>
                    <a:pt x="1303" y="148"/>
                  </a:cubicBezTo>
                  <a:cubicBezTo>
                    <a:pt x="1362" y="158"/>
                    <a:pt x="1416" y="186"/>
                    <a:pt x="1476" y="189"/>
                  </a:cubicBezTo>
                  <a:lnTo>
                    <a:pt x="1477" y="189"/>
                  </a:lnTo>
                  <a:cubicBezTo>
                    <a:pt x="1479" y="189"/>
                    <a:pt x="1481" y="190"/>
                    <a:pt x="1483" y="191"/>
                  </a:cubicBezTo>
                  <a:cubicBezTo>
                    <a:pt x="1485" y="192"/>
                    <a:pt x="1486" y="193"/>
                    <a:pt x="1487" y="195"/>
                  </a:cubicBezTo>
                  <a:cubicBezTo>
                    <a:pt x="1488" y="197"/>
                    <a:pt x="1489" y="199"/>
                    <a:pt x="1489" y="201"/>
                  </a:cubicBezTo>
                  <a:cubicBezTo>
                    <a:pt x="1489" y="202"/>
                    <a:pt x="1489" y="203"/>
                    <a:pt x="1489" y="203"/>
                  </a:cubicBezTo>
                  <a:cubicBezTo>
                    <a:pt x="1489" y="213"/>
                    <a:pt x="1479" y="214"/>
                    <a:pt x="1472" y="214"/>
                  </a:cubicBezTo>
                  <a:cubicBezTo>
                    <a:pt x="1469" y="214"/>
                    <a:pt x="1467" y="214"/>
                    <a:pt x="1464" y="214"/>
                  </a:cubicBezTo>
                  <a:cubicBezTo>
                    <a:pt x="1431" y="214"/>
                    <a:pt x="1399" y="207"/>
                    <a:pt x="1369" y="194"/>
                  </a:cubicBezTo>
                  <a:cubicBezTo>
                    <a:pt x="1339" y="180"/>
                    <a:pt x="1307" y="169"/>
                    <a:pt x="1275" y="163"/>
                  </a:cubicBezTo>
                  <a:cubicBezTo>
                    <a:pt x="1250" y="157"/>
                    <a:pt x="1226" y="147"/>
                    <a:pt x="1204" y="135"/>
                  </a:cubicBezTo>
                  <a:cubicBezTo>
                    <a:pt x="1199" y="132"/>
                    <a:pt x="1195" y="129"/>
                    <a:pt x="1191" y="127"/>
                  </a:cubicBezTo>
                  <a:cubicBezTo>
                    <a:pt x="1156" y="104"/>
                    <a:pt x="1109" y="110"/>
                    <a:pt x="1066" y="110"/>
                  </a:cubicBezTo>
                  <a:cubicBezTo>
                    <a:pt x="1060" y="111"/>
                    <a:pt x="1055" y="111"/>
                    <a:pt x="1050" y="111"/>
                  </a:cubicBezTo>
                  <a:cubicBezTo>
                    <a:pt x="1020" y="111"/>
                    <a:pt x="991" y="104"/>
                    <a:pt x="965" y="88"/>
                  </a:cubicBezTo>
                  <a:cubicBezTo>
                    <a:pt x="955" y="83"/>
                    <a:pt x="946" y="76"/>
                    <a:pt x="937" y="68"/>
                  </a:cubicBezTo>
                  <a:cubicBezTo>
                    <a:pt x="934" y="66"/>
                    <a:pt x="932" y="64"/>
                    <a:pt x="929" y="62"/>
                  </a:cubicBezTo>
                  <a:cubicBezTo>
                    <a:pt x="921" y="58"/>
                    <a:pt x="912" y="55"/>
                    <a:pt x="903" y="55"/>
                  </a:cubicBezTo>
                  <a:cubicBezTo>
                    <a:pt x="899" y="55"/>
                    <a:pt x="895" y="56"/>
                    <a:pt x="891" y="57"/>
                  </a:cubicBezTo>
                  <a:cubicBezTo>
                    <a:pt x="845" y="60"/>
                    <a:pt x="799" y="61"/>
                    <a:pt x="754" y="61"/>
                  </a:cubicBezTo>
                  <a:cubicBezTo>
                    <a:pt x="697" y="61"/>
                    <a:pt x="641" y="59"/>
                    <a:pt x="584" y="55"/>
                  </a:cubicBezTo>
                  <a:cubicBezTo>
                    <a:pt x="498" y="48"/>
                    <a:pt x="420" y="68"/>
                    <a:pt x="339" y="79"/>
                  </a:cubicBezTo>
                  <a:cubicBezTo>
                    <a:pt x="329" y="79"/>
                    <a:pt x="320" y="83"/>
                    <a:pt x="312" y="87"/>
                  </a:cubicBezTo>
                  <a:cubicBezTo>
                    <a:pt x="304" y="92"/>
                    <a:pt x="298" y="98"/>
                    <a:pt x="293" y="106"/>
                  </a:cubicBezTo>
                  <a:cubicBezTo>
                    <a:pt x="359" y="91"/>
                    <a:pt x="418" y="112"/>
                    <a:pt x="480" y="94"/>
                  </a:cubicBezTo>
                  <a:cubicBezTo>
                    <a:pt x="474" y="103"/>
                    <a:pt x="466" y="111"/>
                    <a:pt x="456" y="116"/>
                  </a:cubicBezTo>
                  <a:cubicBezTo>
                    <a:pt x="448" y="121"/>
                    <a:pt x="439" y="123"/>
                    <a:pt x="430" y="125"/>
                  </a:cubicBezTo>
                  <a:cubicBezTo>
                    <a:pt x="394" y="137"/>
                    <a:pt x="359" y="147"/>
                    <a:pt x="324" y="160"/>
                  </a:cubicBezTo>
                  <a:cubicBezTo>
                    <a:pt x="297" y="170"/>
                    <a:pt x="297" y="180"/>
                    <a:pt x="316" y="200"/>
                  </a:cubicBezTo>
                  <a:cubicBezTo>
                    <a:pt x="332" y="216"/>
                    <a:pt x="350" y="229"/>
                    <a:pt x="367" y="244"/>
                  </a:cubicBezTo>
                  <a:cubicBezTo>
                    <a:pt x="443" y="307"/>
                    <a:pt x="518" y="371"/>
                    <a:pt x="593" y="435"/>
                  </a:cubicBezTo>
                  <a:cubicBezTo>
                    <a:pt x="607" y="447"/>
                    <a:pt x="620" y="461"/>
                    <a:pt x="640" y="480"/>
                  </a:cubicBezTo>
                  <a:cubicBezTo>
                    <a:pt x="630" y="479"/>
                    <a:pt x="620" y="476"/>
                    <a:pt x="612" y="471"/>
                  </a:cubicBezTo>
                  <a:cubicBezTo>
                    <a:pt x="605" y="467"/>
                    <a:pt x="600" y="462"/>
                    <a:pt x="595" y="457"/>
                  </a:cubicBezTo>
                  <a:cubicBezTo>
                    <a:pt x="559" y="427"/>
                    <a:pt x="523" y="397"/>
                    <a:pt x="489" y="367"/>
                  </a:cubicBezTo>
                  <a:cubicBezTo>
                    <a:pt x="458" y="337"/>
                    <a:pt x="424" y="313"/>
                    <a:pt x="387" y="291"/>
                  </a:cubicBezTo>
                  <a:cubicBezTo>
                    <a:pt x="375" y="284"/>
                    <a:pt x="362" y="277"/>
                    <a:pt x="349" y="271"/>
                  </a:cubicBezTo>
                  <a:lnTo>
                    <a:pt x="349" y="261"/>
                  </a:lnTo>
                  <a:cubicBezTo>
                    <a:pt x="328" y="231"/>
                    <a:pt x="301" y="205"/>
                    <a:pt x="272" y="183"/>
                  </a:cubicBezTo>
                  <a:cubicBezTo>
                    <a:pt x="235" y="152"/>
                    <a:pt x="185" y="162"/>
                    <a:pt x="139" y="172"/>
                  </a:cubicBezTo>
                  <a:cubicBezTo>
                    <a:pt x="126" y="175"/>
                    <a:pt x="105" y="193"/>
                    <a:pt x="109" y="157"/>
                  </a:cubicBezTo>
                  <a:cubicBezTo>
                    <a:pt x="111" y="144"/>
                    <a:pt x="98" y="146"/>
                    <a:pt x="89" y="146"/>
                  </a:cubicBezTo>
                  <a:lnTo>
                    <a:pt x="0" y="146"/>
                  </a:lnTo>
                  <a:lnTo>
                    <a:pt x="1" y="147"/>
                  </a:lnTo>
                  <a:moveTo>
                    <a:pt x="333" y="126"/>
                  </a:moveTo>
                  <a:cubicBezTo>
                    <a:pt x="324" y="124"/>
                    <a:pt x="314" y="123"/>
                    <a:pt x="305" y="123"/>
                  </a:cubicBezTo>
                  <a:cubicBezTo>
                    <a:pt x="282" y="123"/>
                    <a:pt x="261" y="129"/>
                    <a:pt x="242" y="140"/>
                  </a:cubicBezTo>
                  <a:cubicBezTo>
                    <a:pt x="240" y="141"/>
                    <a:pt x="239" y="142"/>
                    <a:pt x="238" y="142"/>
                  </a:cubicBezTo>
                  <a:cubicBezTo>
                    <a:pt x="247" y="145"/>
                    <a:pt x="257" y="146"/>
                    <a:pt x="267" y="146"/>
                  </a:cubicBezTo>
                  <a:cubicBezTo>
                    <a:pt x="289" y="146"/>
                    <a:pt x="310" y="140"/>
                    <a:pt x="328" y="130"/>
                  </a:cubicBezTo>
                  <a:cubicBezTo>
                    <a:pt x="330" y="129"/>
                    <a:pt x="332" y="128"/>
                    <a:pt x="334" y="126"/>
                  </a:cubicBezTo>
                  <a:lnTo>
                    <a:pt x="333" y="12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9">
              <a:extLst>
                <a:ext uri="{FF2B5EF4-FFF2-40B4-BE49-F238E27FC236}">
                  <a16:creationId xmlns:a16="http://schemas.microsoft.com/office/drawing/2014/main" id="{D994955E-BA92-419C-044A-DF836F2873CB}"/>
                </a:ext>
              </a:extLst>
            </p:cNvPr>
            <p:cNvSpPr/>
            <p:nvPr/>
          </p:nvSpPr>
          <p:spPr>
            <a:xfrm>
              <a:off x="2991240" y="3610440"/>
              <a:ext cx="288720" cy="245160"/>
            </a:xfrm>
            <a:custGeom>
              <a:avLst/>
              <a:gdLst/>
              <a:ahLst/>
              <a:cxnLst/>
              <a:rect l="l" t="t" r="r" b="b"/>
              <a:pathLst>
                <a:path w="802" h="681" extrusionOk="0">
                  <a:moveTo>
                    <a:pt x="20" y="0"/>
                  </a:moveTo>
                  <a:cubicBezTo>
                    <a:pt x="47" y="12"/>
                    <a:pt x="47" y="40"/>
                    <a:pt x="67" y="57"/>
                  </a:cubicBezTo>
                  <a:cubicBezTo>
                    <a:pt x="47" y="63"/>
                    <a:pt x="46" y="43"/>
                    <a:pt x="30" y="49"/>
                  </a:cubicBezTo>
                  <a:cubicBezTo>
                    <a:pt x="40" y="71"/>
                    <a:pt x="38" y="99"/>
                    <a:pt x="72" y="105"/>
                  </a:cubicBezTo>
                  <a:cubicBezTo>
                    <a:pt x="75" y="105"/>
                    <a:pt x="76" y="118"/>
                    <a:pt x="78" y="125"/>
                  </a:cubicBezTo>
                  <a:cubicBezTo>
                    <a:pt x="81" y="130"/>
                    <a:pt x="84" y="136"/>
                    <a:pt x="87" y="141"/>
                  </a:cubicBezTo>
                  <a:cubicBezTo>
                    <a:pt x="112" y="184"/>
                    <a:pt x="145" y="221"/>
                    <a:pt x="185" y="250"/>
                  </a:cubicBezTo>
                  <a:cubicBezTo>
                    <a:pt x="221" y="280"/>
                    <a:pt x="258" y="307"/>
                    <a:pt x="298" y="331"/>
                  </a:cubicBezTo>
                  <a:cubicBezTo>
                    <a:pt x="299" y="331"/>
                    <a:pt x="300" y="332"/>
                    <a:pt x="301" y="333"/>
                  </a:cubicBezTo>
                  <a:cubicBezTo>
                    <a:pt x="311" y="338"/>
                    <a:pt x="319" y="346"/>
                    <a:pt x="325" y="356"/>
                  </a:cubicBezTo>
                  <a:cubicBezTo>
                    <a:pt x="330" y="365"/>
                    <a:pt x="333" y="378"/>
                    <a:pt x="333" y="389"/>
                  </a:cubicBezTo>
                  <a:cubicBezTo>
                    <a:pt x="333" y="390"/>
                    <a:pt x="333" y="391"/>
                    <a:pt x="333" y="391"/>
                  </a:cubicBezTo>
                  <a:cubicBezTo>
                    <a:pt x="299" y="391"/>
                    <a:pt x="280" y="360"/>
                    <a:pt x="249" y="353"/>
                  </a:cubicBezTo>
                  <a:cubicBezTo>
                    <a:pt x="247" y="356"/>
                    <a:pt x="246" y="360"/>
                    <a:pt x="245" y="363"/>
                  </a:cubicBezTo>
                  <a:cubicBezTo>
                    <a:pt x="306" y="407"/>
                    <a:pt x="355" y="467"/>
                    <a:pt x="423" y="502"/>
                  </a:cubicBezTo>
                  <a:cubicBezTo>
                    <a:pt x="440" y="510"/>
                    <a:pt x="456" y="528"/>
                    <a:pt x="478" y="510"/>
                  </a:cubicBezTo>
                  <a:cubicBezTo>
                    <a:pt x="479" y="509"/>
                    <a:pt x="479" y="509"/>
                    <a:pt x="480" y="509"/>
                  </a:cubicBezTo>
                  <a:cubicBezTo>
                    <a:pt x="481" y="508"/>
                    <a:pt x="483" y="507"/>
                    <a:pt x="485" y="507"/>
                  </a:cubicBezTo>
                  <a:cubicBezTo>
                    <a:pt x="487" y="507"/>
                    <a:pt x="489" y="508"/>
                    <a:pt x="491" y="509"/>
                  </a:cubicBezTo>
                  <a:cubicBezTo>
                    <a:pt x="492" y="509"/>
                    <a:pt x="493" y="510"/>
                    <a:pt x="493" y="511"/>
                  </a:cubicBezTo>
                  <a:cubicBezTo>
                    <a:pt x="549" y="567"/>
                    <a:pt x="623" y="570"/>
                    <a:pt x="694" y="584"/>
                  </a:cubicBezTo>
                  <a:cubicBezTo>
                    <a:pt x="687" y="601"/>
                    <a:pt x="671" y="591"/>
                    <a:pt x="661" y="598"/>
                  </a:cubicBezTo>
                  <a:cubicBezTo>
                    <a:pt x="691" y="604"/>
                    <a:pt x="722" y="606"/>
                    <a:pt x="752" y="606"/>
                  </a:cubicBezTo>
                  <a:cubicBezTo>
                    <a:pt x="768" y="606"/>
                    <a:pt x="785" y="605"/>
                    <a:pt x="801" y="604"/>
                  </a:cubicBezTo>
                  <a:cubicBezTo>
                    <a:pt x="777" y="626"/>
                    <a:pt x="776" y="627"/>
                    <a:pt x="718" y="624"/>
                  </a:cubicBezTo>
                  <a:cubicBezTo>
                    <a:pt x="687" y="624"/>
                    <a:pt x="657" y="611"/>
                    <a:pt x="622" y="624"/>
                  </a:cubicBezTo>
                  <a:lnTo>
                    <a:pt x="774" y="680"/>
                  </a:lnTo>
                  <a:cubicBezTo>
                    <a:pt x="692" y="677"/>
                    <a:pt x="483" y="604"/>
                    <a:pt x="448" y="568"/>
                  </a:cubicBezTo>
                  <a:cubicBezTo>
                    <a:pt x="472" y="566"/>
                    <a:pt x="488" y="583"/>
                    <a:pt x="507" y="586"/>
                  </a:cubicBezTo>
                  <a:cubicBezTo>
                    <a:pt x="514" y="586"/>
                    <a:pt x="521" y="592"/>
                    <a:pt x="524" y="580"/>
                  </a:cubicBezTo>
                  <a:cubicBezTo>
                    <a:pt x="527" y="568"/>
                    <a:pt x="532" y="563"/>
                    <a:pt x="519" y="558"/>
                  </a:cubicBezTo>
                  <a:cubicBezTo>
                    <a:pt x="508" y="552"/>
                    <a:pt x="496" y="546"/>
                    <a:pt x="484" y="542"/>
                  </a:cubicBezTo>
                  <a:cubicBezTo>
                    <a:pt x="397" y="523"/>
                    <a:pt x="330" y="468"/>
                    <a:pt x="258" y="423"/>
                  </a:cubicBezTo>
                  <a:cubicBezTo>
                    <a:pt x="238" y="378"/>
                    <a:pt x="181" y="362"/>
                    <a:pt x="166" y="312"/>
                  </a:cubicBezTo>
                  <a:cubicBezTo>
                    <a:pt x="165" y="310"/>
                    <a:pt x="165" y="309"/>
                    <a:pt x="164" y="307"/>
                  </a:cubicBezTo>
                  <a:cubicBezTo>
                    <a:pt x="160" y="300"/>
                    <a:pt x="154" y="294"/>
                    <a:pt x="147" y="290"/>
                  </a:cubicBezTo>
                  <a:cubicBezTo>
                    <a:pt x="143" y="288"/>
                    <a:pt x="139" y="286"/>
                    <a:pt x="135" y="285"/>
                  </a:cubicBezTo>
                  <a:cubicBezTo>
                    <a:pt x="133" y="315"/>
                    <a:pt x="159" y="334"/>
                    <a:pt x="161" y="361"/>
                  </a:cubicBezTo>
                  <a:cubicBezTo>
                    <a:pt x="144" y="359"/>
                    <a:pt x="143" y="342"/>
                    <a:pt x="137" y="331"/>
                  </a:cubicBezTo>
                  <a:cubicBezTo>
                    <a:pt x="135" y="329"/>
                    <a:pt x="134" y="327"/>
                    <a:pt x="133" y="325"/>
                  </a:cubicBezTo>
                  <a:cubicBezTo>
                    <a:pt x="127" y="316"/>
                    <a:pt x="124" y="306"/>
                    <a:pt x="121" y="296"/>
                  </a:cubicBezTo>
                  <a:cubicBezTo>
                    <a:pt x="114" y="257"/>
                    <a:pt x="84" y="226"/>
                    <a:pt x="82" y="183"/>
                  </a:cubicBezTo>
                  <a:cubicBezTo>
                    <a:pt x="80" y="156"/>
                    <a:pt x="55" y="130"/>
                    <a:pt x="37" y="107"/>
                  </a:cubicBezTo>
                  <a:cubicBezTo>
                    <a:pt x="13" y="74"/>
                    <a:pt x="0" y="40"/>
                    <a:pt x="20" y="1"/>
                  </a:cubicBez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9">
              <a:extLst>
                <a:ext uri="{FF2B5EF4-FFF2-40B4-BE49-F238E27FC236}">
                  <a16:creationId xmlns:a16="http://schemas.microsoft.com/office/drawing/2014/main" id="{268B0C0E-0C52-ED14-6D5F-856EF662072E}"/>
                </a:ext>
              </a:extLst>
            </p:cNvPr>
            <p:cNvSpPr/>
            <p:nvPr/>
          </p:nvSpPr>
          <p:spPr>
            <a:xfrm>
              <a:off x="3895920" y="3645720"/>
              <a:ext cx="109440" cy="82440"/>
            </a:xfrm>
            <a:custGeom>
              <a:avLst/>
              <a:gdLst/>
              <a:ahLst/>
              <a:cxnLst/>
              <a:rect l="l" t="t" r="r" b="b"/>
              <a:pathLst>
                <a:path w="304" h="229" extrusionOk="0">
                  <a:moveTo>
                    <a:pt x="2" y="0"/>
                  </a:moveTo>
                  <a:cubicBezTo>
                    <a:pt x="58" y="24"/>
                    <a:pt x="116" y="26"/>
                    <a:pt x="172" y="36"/>
                  </a:cubicBezTo>
                  <a:cubicBezTo>
                    <a:pt x="228" y="45"/>
                    <a:pt x="294" y="120"/>
                    <a:pt x="302" y="180"/>
                  </a:cubicBezTo>
                  <a:cubicBezTo>
                    <a:pt x="303" y="183"/>
                    <a:pt x="303" y="186"/>
                    <a:pt x="303" y="189"/>
                  </a:cubicBezTo>
                  <a:cubicBezTo>
                    <a:pt x="303" y="194"/>
                    <a:pt x="302" y="197"/>
                    <a:pt x="300" y="202"/>
                  </a:cubicBezTo>
                  <a:cubicBezTo>
                    <a:pt x="297" y="206"/>
                    <a:pt x="294" y="210"/>
                    <a:pt x="290" y="212"/>
                  </a:cubicBezTo>
                  <a:cubicBezTo>
                    <a:pt x="286" y="214"/>
                    <a:pt x="282" y="216"/>
                    <a:pt x="277" y="216"/>
                  </a:cubicBezTo>
                  <a:cubicBezTo>
                    <a:pt x="276" y="216"/>
                    <a:pt x="276" y="216"/>
                    <a:pt x="275" y="216"/>
                  </a:cubicBezTo>
                  <a:cubicBezTo>
                    <a:pt x="210" y="228"/>
                    <a:pt x="110" y="189"/>
                    <a:pt x="82" y="132"/>
                  </a:cubicBezTo>
                  <a:cubicBezTo>
                    <a:pt x="78" y="122"/>
                    <a:pt x="74" y="111"/>
                    <a:pt x="69" y="101"/>
                  </a:cubicBezTo>
                  <a:cubicBezTo>
                    <a:pt x="54" y="73"/>
                    <a:pt x="44" y="40"/>
                    <a:pt x="8" y="28"/>
                  </a:cubicBezTo>
                  <a:cubicBezTo>
                    <a:pt x="3" y="26"/>
                    <a:pt x="0" y="18"/>
                    <a:pt x="2" y="0"/>
                  </a:cubicBezTo>
                  <a:moveTo>
                    <a:pt x="216" y="160"/>
                  </a:moveTo>
                  <a:cubicBezTo>
                    <a:pt x="225" y="152"/>
                    <a:pt x="229" y="149"/>
                    <a:pt x="233" y="145"/>
                  </a:cubicBezTo>
                  <a:cubicBezTo>
                    <a:pt x="237" y="141"/>
                    <a:pt x="251" y="133"/>
                    <a:pt x="242" y="124"/>
                  </a:cubicBezTo>
                  <a:cubicBezTo>
                    <a:pt x="232" y="115"/>
                    <a:pt x="221" y="124"/>
                    <a:pt x="216" y="133"/>
                  </a:cubicBezTo>
                  <a:cubicBezTo>
                    <a:pt x="216" y="138"/>
                    <a:pt x="215" y="143"/>
                    <a:pt x="215" y="148"/>
                  </a:cubicBezTo>
                  <a:cubicBezTo>
                    <a:pt x="215" y="152"/>
                    <a:pt x="215" y="156"/>
                    <a:pt x="216" y="1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9">
              <a:extLst>
                <a:ext uri="{FF2B5EF4-FFF2-40B4-BE49-F238E27FC236}">
                  <a16:creationId xmlns:a16="http://schemas.microsoft.com/office/drawing/2014/main" id="{4E0F68EA-AA67-B565-9E13-004B0E4F2F56}"/>
                </a:ext>
              </a:extLst>
            </p:cNvPr>
            <p:cNvSpPr/>
            <p:nvPr/>
          </p:nvSpPr>
          <p:spPr>
            <a:xfrm>
              <a:off x="3299040" y="3427200"/>
              <a:ext cx="165240" cy="85680"/>
            </a:xfrm>
            <a:custGeom>
              <a:avLst/>
              <a:gdLst/>
              <a:ahLst/>
              <a:cxnLst/>
              <a:rect l="l" t="t" r="r" b="b"/>
              <a:pathLst>
                <a:path w="459" h="238" extrusionOk="0">
                  <a:moveTo>
                    <a:pt x="68" y="47"/>
                  </a:moveTo>
                  <a:cubicBezTo>
                    <a:pt x="50" y="26"/>
                    <a:pt x="20" y="28"/>
                    <a:pt x="0" y="10"/>
                  </a:cubicBezTo>
                  <a:cubicBezTo>
                    <a:pt x="13" y="0"/>
                    <a:pt x="23" y="10"/>
                    <a:pt x="34" y="14"/>
                  </a:cubicBezTo>
                  <a:cubicBezTo>
                    <a:pt x="47" y="20"/>
                    <a:pt x="61" y="23"/>
                    <a:pt x="75" y="23"/>
                  </a:cubicBezTo>
                  <a:cubicBezTo>
                    <a:pt x="83" y="23"/>
                    <a:pt x="90" y="22"/>
                    <a:pt x="98" y="20"/>
                  </a:cubicBezTo>
                  <a:cubicBezTo>
                    <a:pt x="123" y="18"/>
                    <a:pt x="146" y="35"/>
                    <a:pt x="171" y="39"/>
                  </a:cubicBezTo>
                  <a:cubicBezTo>
                    <a:pt x="241" y="51"/>
                    <a:pt x="308" y="75"/>
                    <a:pt x="370" y="110"/>
                  </a:cubicBezTo>
                  <a:cubicBezTo>
                    <a:pt x="379" y="116"/>
                    <a:pt x="388" y="122"/>
                    <a:pt x="398" y="128"/>
                  </a:cubicBezTo>
                  <a:cubicBezTo>
                    <a:pt x="404" y="132"/>
                    <a:pt x="410" y="136"/>
                    <a:pt x="415" y="142"/>
                  </a:cubicBezTo>
                  <a:cubicBezTo>
                    <a:pt x="417" y="144"/>
                    <a:pt x="417" y="148"/>
                    <a:pt x="420" y="158"/>
                  </a:cubicBezTo>
                  <a:cubicBezTo>
                    <a:pt x="367" y="134"/>
                    <a:pt x="323" y="95"/>
                    <a:pt x="256" y="83"/>
                  </a:cubicBezTo>
                  <a:cubicBezTo>
                    <a:pt x="331" y="137"/>
                    <a:pt x="402" y="177"/>
                    <a:pt x="458" y="237"/>
                  </a:cubicBezTo>
                  <a:cubicBezTo>
                    <a:pt x="410" y="215"/>
                    <a:pt x="373" y="177"/>
                    <a:pt x="323" y="151"/>
                  </a:cubicBezTo>
                  <a:cubicBezTo>
                    <a:pt x="319" y="165"/>
                    <a:pt x="334" y="169"/>
                    <a:pt x="334" y="180"/>
                  </a:cubicBezTo>
                  <a:cubicBezTo>
                    <a:pt x="324" y="189"/>
                    <a:pt x="320" y="178"/>
                    <a:pt x="314" y="173"/>
                  </a:cubicBezTo>
                  <a:cubicBezTo>
                    <a:pt x="241" y="112"/>
                    <a:pt x="153" y="81"/>
                    <a:pt x="66" y="46"/>
                  </a:cubicBezTo>
                  <a:lnTo>
                    <a:pt x="68" y="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9">
              <a:extLst>
                <a:ext uri="{FF2B5EF4-FFF2-40B4-BE49-F238E27FC236}">
                  <a16:creationId xmlns:a16="http://schemas.microsoft.com/office/drawing/2014/main" id="{5F153DD5-73D0-C450-3DD7-2ECCD87C0503}"/>
                </a:ext>
              </a:extLst>
            </p:cNvPr>
            <p:cNvSpPr/>
            <p:nvPr/>
          </p:nvSpPr>
          <p:spPr>
            <a:xfrm>
              <a:off x="2990520" y="3515760"/>
              <a:ext cx="114840" cy="187920"/>
            </a:xfrm>
            <a:custGeom>
              <a:avLst/>
              <a:gdLst/>
              <a:ahLst/>
              <a:cxnLst/>
              <a:rect l="l" t="t" r="r" b="b"/>
              <a:pathLst>
                <a:path w="319" h="522" extrusionOk="0">
                  <a:moveTo>
                    <a:pt x="207" y="488"/>
                  </a:moveTo>
                  <a:cubicBezTo>
                    <a:pt x="159" y="461"/>
                    <a:pt x="124" y="419"/>
                    <a:pt x="79" y="388"/>
                  </a:cubicBezTo>
                  <a:cubicBezTo>
                    <a:pt x="96" y="390"/>
                    <a:pt x="114" y="384"/>
                    <a:pt x="126" y="403"/>
                  </a:cubicBezTo>
                  <a:cubicBezTo>
                    <a:pt x="130" y="410"/>
                    <a:pt x="139" y="409"/>
                    <a:pt x="145" y="403"/>
                  </a:cubicBezTo>
                  <a:cubicBezTo>
                    <a:pt x="150" y="396"/>
                    <a:pt x="156" y="392"/>
                    <a:pt x="150" y="384"/>
                  </a:cubicBezTo>
                  <a:cubicBezTo>
                    <a:pt x="144" y="375"/>
                    <a:pt x="133" y="360"/>
                    <a:pt x="124" y="348"/>
                  </a:cubicBezTo>
                  <a:cubicBezTo>
                    <a:pt x="108" y="328"/>
                    <a:pt x="94" y="306"/>
                    <a:pt x="81" y="283"/>
                  </a:cubicBezTo>
                  <a:cubicBezTo>
                    <a:pt x="43" y="217"/>
                    <a:pt x="17" y="145"/>
                    <a:pt x="3" y="71"/>
                  </a:cubicBezTo>
                  <a:cubicBezTo>
                    <a:pt x="1" y="64"/>
                    <a:pt x="0" y="57"/>
                    <a:pt x="0" y="49"/>
                  </a:cubicBezTo>
                  <a:cubicBezTo>
                    <a:pt x="0" y="38"/>
                    <a:pt x="4" y="27"/>
                    <a:pt x="9" y="17"/>
                  </a:cubicBezTo>
                  <a:cubicBezTo>
                    <a:pt x="12" y="12"/>
                    <a:pt x="15" y="7"/>
                    <a:pt x="18" y="4"/>
                  </a:cubicBezTo>
                  <a:cubicBezTo>
                    <a:pt x="19" y="3"/>
                    <a:pt x="19" y="3"/>
                    <a:pt x="20" y="2"/>
                  </a:cubicBezTo>
                  <a:cubicBezTo>
                    <a:pt x="23" y="0"/>
                    <a:pt x="26" y="0"/>
                    <a:pt x="28" y="0"/>
                  </a:cubicBezTo>
                  <a:cubicBezTo>
                    <a:pt x="30" y="0"/>
                    <a:pt x="32" y="0"/>
                    <a:pt x="33" y="1"/>
                  </a:cubicBezTo>
                  <a:cubicBezTo>
                    <a:pt x="40" y="5"/>
                    <a:pt x="43" y="12"/>
                    <a:pt x="33" y="17"/>
                  </a:cubicBezTo>
                  <a:cubicBezTo>
                    <a:pt x="15" y="29"/>
                    <a:pt x="19" y="47"/>
                    <a:pt x="22" y="63"/>
                  </a:cubicBezTo>
                  <a:cubicBezTo>
                    <a:pt x="31" y="103"/>
                    <a:pt x="27" y="148"/>
                    <a:pt x="64" y="178"/>
                  </a:cubicBezTo>
                  <a:cubicBezTo>
                    <a:pt x="67" y="181"/>
                    <a:pt x="67" y="188"/>
                    <a:pt x="69" y="193"/>
                  </a:cubicBezTo>
                  <a:cubicBezTo>
                    <a:pt x="70" y="198"/>
                    <a:pt x="73" y="208"/>
                    <a:pt x="75" y="215"/>
                  </a:cubicBezTo>
                  <a:cubicBezTo>
                    <a:pt x="91" y="286"/>
                    <a:pt x="130" y="335"/>
                    <a:pt x="207" y="345"/>
                  </a:cubicBezTo>
                  <a:lnTo>
                    <a:pt x="222" y="363"/>
                  </a:lnTo>
                  <a:cubicBezTo>
                    <a:pt x="195" y="372"/>
                    <a:pt x="178" y="346"/>
                    <a:pt x="143" y="342"/>
                  </a:cubicBezTo>
                  <a:cubicBezTo>
                    <a:pt x="172" y="380"/>
                    <a:pt x="195" y="412"/>
                    <a:pt x="219" y="443"/>
                  </a:cubicBezTo>
                  <a:cubicBezTo>
                    <a:pt x="242" y="473"/>
                    <a:pt x="284" y="488"/>
                    <a:pt x="318" y="519"/>
                  </a:cubicBezTo>
                  <a:cubicBezTo>
                    <a:pt x="288" y="521"/>
                    <a:pt x="272" y="493"/>
                    <a:pt x="246" y="499"/>
                  </a:cubicBezTo>
                  <a:lnTo>
                    <a:pt x="207" y="48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9">
              <a:extLst>
                <a:ext uri="{FF2B5EF4-FFF2-40B4-BE49-F238E27FC236}">
                  <a16:creationId xmlns:a16="http://schemas.microsoft.com/office/drawing/2014/main" id="{98EFB7B8-4776-D444-1F94-BD39417D56CD}"/>
                </a:ext>
              </a:extLst>
            </p:cNvPr>
            <p:cNvSpPr/>
            <p:nvPr/>
          </p:nvSpPr>
          <p:spPr>
            <a:xfrm>
              <a:off x="3152520" y="3400560"/>
              <a:ext cx="148680" cy="42120"/>
            </a:xfrm>
            <a:custGeom>
              <a:avLst/>
              <a:gdLst/>
              <a:ahLst/>
              <a:cxnLst/>
              <a:rect l="l" t="t" r="r" b="b"/>
              <a:pathLst>
                <a:path w="413" h="117" extrusionOk="0">
                  <a:moveTo>
                    <a:pt x="95" y="57"/>
                  </a:moveTo>
                  <a:cubicBezTo>
                    <a:pt x="121" y="38"/>
                    <a:pt x="145" y="57"/>
                    <a:pt x="167" y="35"/>
                  </a:cubicBezTo>
                  <a:cubicBezTo>
                    <a:pt x="108" y="35"/>
                    <a:pt x="53" y="37"/>
                    <a:pt x="0" y="7"/>
                  </a:cubicBezTo>
                  <a:cubicBezTo>
                    <a:pt x="37" y="2"/>
                    <a:pt x="75" y="0"/>
                    <a:pt x="113" y="0"/>
                  </a:cubicBezTo>
                  <a:cubicBezTo>
                    <a:pt x="183" y="0"/>
                    <a:pt x="253" y="8"/>
                    <a:pt x="322" y="24"/>
                  </a:cubicBezTo>
                  <a:cubicBezTo>
                    <a:pt x="328" y="44"/>
                    <a:pt x="302" y="50"/>
                    <a:pt x="311" y="67"/>
                  </a:cubicBezTo>
                  <a:cubicBezTo>
                    <a:pt x="320" y="83"/>
                    <a:pt x="333" y="79"/>
                    <a:pt x="345" y="84"/>
                  </a:cubicBezTo>
                  <a:cubicBezTo>
                    <a:pt x="356" y="88"/>
                    <a:pt x="377" y="95"/>
                    <a:pt x="392" y="101"/>
                  </a:cubicBezTo>
                  <a:cubicBezTo>
                    <a:pt x="399" y="106"/>
                    <a:pt x="406" y="111"/>
                    <a:pt x="412" y="116"/>
                  </a:cubicBezTo>
                  <a:cubicBezTo>
                    <a:pt x="300" y="93"/>
                    <a:pt x="205" y="56"/>
                    <a:pt x="95" y="57"/>
                  </a:cubicBezTo>
                  <a:moveTo>
                    <a:pt x="269" y="27"/>
                  </a:moveTo>
                  <a:lnTo>
                    <a:pt x="241" y="29"/>
                  </a:lnTo>
                  <a:cubicBezTo>
                    <a:pt x="247" y="31"/>
                    <a:pt x="254" y="33"/>
                    <a:pt x="269" y="26"/>
                  </a:cubicBezTo>
                  <a:lnTo>
                    <a:pt x="269" y="2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9">
              <a:extLst>
                <a:ext uri="{FF2B5EF4-FFF2-40B4-BE49-F238E27FC236}">
                  <a16:creationId xmlns:a16="http://schemas.microsoft.com/office/drawing/2014/main" id="{29AB0935-0FFB-C590-E090-0A6026A289CD}"/>
                </a:ext>
              </a:extLst>
            </p:cNvPr>
            <p:cNvSpPr/>
            <p:nvPr/>
          </p:nvSpPr>
          <p:spPr>
            <a:xfrm>
              <a:off x="2938320" y="3431520"/>
              <a:ext cx="213480" cy="152280"/>
            </a:xfrm>
            <a:custGeom>
              <a:avLst/>
              <a:gdLst/>
              <a:ahLst/>
              <a:cxnLst/>
              <a:rect l="l" t="t" r="r" b="b"/>
              <a:pathLst>
                <a:path w="593" h="423" extrusionOk="0">
                  <a:moveTo>
                    <a:pt x="592" y="419"/>
                  </a:moveTo>
                  <a:cubicBezTo>
                    <a:pt x="576" y="422"/>
                    <a:pt x="569" y="410"/>
                    <a:pt x="560" y="401"/>
                  </a:cubicBezTo>
                  <a:cubicBezTo>
                    <a:pt x="452" y="307"/>
                    <a:pt x="345" y="213"/>
                    <a:pt x="238" y="118"/>
                  </a:cubicBezTo>
                  <a:cubicBezTo>
                    <a:pt x="233" y="113"/>
                    <a:pt x="227" y="109"/>
                    <a:pt x="221" y="105"/>
                  </a:cubicBezTo>
                  <a:cubicBezTo>
                    <a:pt x="213" y="100"/>
                    <a:pt x="204" y="97"/>
                    <a:pt x="195" y="95"/>
                  </a:cubicBezTo>
                  <a:cubicBezTo>
                    <a:pt x="129" y="84"/>
                    <a:pt x="70" y="50"/>
                    <a:pt x="8" y="26"/>
                  </a:cubicBezTo>
                  <a:cubicBezTo>
                    <a:pt x="4" y="25"/>
                    <a:pt x="3" y="17"/>
                    <a:pt x="0" y="13"/>
                  </a:cubicBezTo>
                  <a:cubicBezTo>
                    <a:pt x="15" y="0"/>
                    <a:pt x="27" y="13"/>
                    <a:pt x="37" y="16"/>
                  </a:cubicBezTo>
                  <a:cubicBezTo>
                    <a:pt x="73" y="35"/>
                    <a:pt x="110" y="51"/>
                    <a:pt x="149" y="64"/>
                  </a:cubicBezTo>
                  <a:cubicBezTo>
                    <a:pt x="164" y="68"/>
                    <a:pt x="179" y="90"/>
                    <a:pt x="192" y="57"/>
                  </a:cubicBezTo>
                  <a:cubicBezTo>
                    <a:pt x="196" y="47"/>
                    <a:pt x="209" y="76"/>
                    <a:pt x="224" y="77"/>
                  </a:cubicBezTo>
                  <a:cubicBezTo>
                    <a:pt x="316" y="169"/>
                    <a:pt x="416" y="250"/>
                    <a:pt x="511" y="338"/>
                  </a:cubicBezTo>
                  <a:cubicBezTo>
                    <a:pt x="539" y="365"/>
                    <a:pt x="575" y="382"/>
                    <a:pt x="590" y="419"/>
                  </a:cubicBezTo>
                  <a:lnTo>
                    <a:pt x="592" y="41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9">
              <a:extLst>
                <a:ext uri="{FF2B5EF4-FFF2-40B4-BE49-F238E27FC236}">
                  <a16:creationId xmlns:a16="http://schemas.microsoft.com/office/drawing/2014/main" id="{5C985B4E-DB8A-2C0C-002B-C5F145ABC6ED}"/>
                </a:ext>
              </a:extLst>
            </p:cNvPr>
            <p:cNvSpPr/>
            <p:nvPr/>
          </p:nvSpPr>
          <p:spPr>
            <a:xfrm>
              <a:off x="3998520" y="3528720"/>
              <a:ext cx="75600" cy="168120"/>
            </a:xfrm>
            <a:custGeom>
              <a:avLst/>
              <a:gdLst/>
              <a:ahLst/>
              <a:cxnLst/>
              <a:rect l="l" t="t" r="r" b="b"/>
              <a:pathLst>
                <a:path w="210" h="467" extrusionOk="0">
                  <a:moveTo>
                    <a:pt x="204" y="465"/>
                  </a:moveTo>
                  <a:cubicBezTo>
                    <a:pt x="187" y="288"/>
                    <a:pt x="74" y="153"/>
                    <a:pt x="0" y="0"/>
                  </a:cubicBezTo>
                  <a:cubicBezTo>
                    <a:pt x="64" y="57"/>
                    <a:pt x="74" y="154"/>
                    <a:pt x="150" y="202"/>
                  </a:cubicBezTo>
                  <a:cubicBezTo>
                    <a:pt x="151" y="196"/>
                    <a:pt x="151" y="190"/>
                    <a:pt x="151" y="184"/>
                  </a:cubicBezTo>
                  <a:cubicBezTo>
                    <a:pt x="151" y="164"/>
                    <a:pt x="146" y="145"/>
                    <a:pt x="137" y="127"/>
                  </a:cubicBezTo>
                  <a:cubicBezTo>
                    <a:pt x="136" y="126"/>
                    <a:pt x="135" y="125"/>
                    <a:pt x="134" y="124"/>
                  </a:cubicBezTo>
                  <a:cubicBezTo>
                    <a:pt x="125" y="108"/>
                    <a:pt x="120" y="90"/>
                    <a:pt x="119" y="72"/>
                  </a:cubicBezTo>
                  <a:cubicBezTo>
                    <a:pt x="133" y="79"/>
                    <a:pt x="144" y="91"/>
                    <a:pt x="152" y="104"/>
                  </a:cubicBezTo>
                  <a:cubicBezTo>
                    <a:pt x="160" y="117"/>
                    <a:pt x="164" y="132"/>
                    <a:pt x="164" y="148"/>
                  </a:cubicBezTo>
                  <a:cubicBezTo>
                    <a:pt x="169" y="223"/>
                    <a:pt x="198" y="293"/>
                    <a:pt x="205" y="368"/>
                  </a:cubicBezTo>
                  <a:cubicBezTo>
                    <a:pt x="208" y="384"/>
                    <a:pt x="209" y="400"/>
                    <a:pt x="209" y="417"/>
                  </a:cubicBezTo>
                  <a:cubicBezTo>
                    <a:pt x="209" y="434"/>
                    <a:pt x="208" y="450"/>
                    <a:pt x="205" y="466"/>
                  </a:cubicBezTo>
                  <a:lnTo>
                    <a:pt x="204" y="46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9">
              <a:extLst>
                <a:ext uri="{FF2B5EF4-FFF2-40B4-BE49-F238E27FC236}">
                  <a16:creationId xmlns:a16="http://schemas.microsoft.com/office/drawing/2014/main" id="{BE1B8B9A-5436-1D54-9BA0-F8D6D4B2B028}"/>
                </a:ext>
              </a:extLst>
            </p:cNvPr>
            <p:cNvSpPr/>
            <p:nvPr/>
          </p:nvSpPr>
          <p:spPr>
            <a:xfrm>
              <a:off x="2865240" y="3779640"/>
              <a:ext cx="22680" cy="146520"/>
            </a:xfrm>
            <a:custGeom>
              <a:avLst/>
              <a:gdLst/>
              <a:ahLst/>
              <a:cxnLst/>
              <a:rect l="l" t="t" r="r" b="b"/>
              <a:pathLst>
                <a:path w="63" h="407" extrusionOk="0">
                  <a:moveTo>
                    <a:pt x="54" y="406"/>
                  </a:moveTo>
                  <a:cubicBezTo>
                    <a:pt x="28" y="389"/>
                    <a:pt x="41" y="343"/>
                    <a:pt x="1" y="338"/>
                  </a:cubicBezTo>
                  <a:cubicBezTo>
                    <a:pt x="0" y="323"/>
                    <a:pt x="0" y="307"/>
                    <a:pt x="0" y="291"/>
                  </a:cubicBezTo>
                  <a:cubicBezTo>
                    <a:pt x="0" y="275"/>
                    <a:pt x="0" y="260"/>
                    <a:pt x="1" y="244"/>
                  </a:cubicBezTo>
                  <a:cubicBezTo>
                    <a:pt x="1" y="243"/>
                    <a:pt x="1" y="242"/>
                    <a:pt x="1" y="241"/>
                  </a:cubicBezTo>
                  <a:cubicBezTo>
                    <a:pt x="1" y="179"/>
                    <a:pt x="5" y="117"/>
                    <a:pt x="11" y="55"/>
                  </a:cubicBezTo>
                  <a:cubicBezTo>
                    <a:pt x="11" y="53"/>
                    <a:pt x="11" y="51"/>
                    <a:pt x="11" y="48"/>
                  </a:cubicBezTo>
                  <a:cubicBezTo>
                    <a:pt x="11" y="35"/>
                    <a:pt x="14" y="22"/>
                    <a:pt x="21" y="10"/>
                  </a:cubicBezTo>
                  <a:cubicBezTo>
                    <a:pt x="23" y="7"/>
                    <a:pt x="25" y="3"/>
                    <a:pt x="28" y="0"/>
                  </a:cubicBezTo>
                  <a:cubicBezTo>
                    <a:pt x="40" y="33"/>
                    <a:pt x="12" y="64"/>
                    <a:pt x="33" y="96"/>
                  </a:cubicBezTo>
                  <a:cubicBezTo>
                    <a:pt x="53" y="127"/>
                    <a:pt x="40" y="161"/>
                    <a:pt x="62" y="196"/>
                  </a:cubicBezTo>
                  <a:cubicBezTo>
                    <a:pt x="32" y="186"/>
                    <a:pt x="39" y="162"/>
                    <a:pt x="23" y="144"/>
                  </a:cubicBezTo>
                  <a:cubicBezTo>
                    <a:pt x="1" y="238"/>
                    <a:pt x="38" y="321"/>
                    <a:pt x="54" y="40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9">
              <a:extLst>
                <a:ext uri="{FF2B5EF4-FFF2-40B4-BE49-F238E27FC236}">
                  <a16:creationId xmlns:a16="http://schemas.microsoft.com/office/drawing/2014/main" id="{903C5504-D265-E38A-B510-0F3500DDB991}"/>
                </a:ext>
              </a:extLst>
            </p:cNvPr>
            <p:cNvSpPr/>
            <p:nvPr/>
          </p:nvSpPr>
          <p:spPr>
            <a:xfrm>
              <a:off x="3006720" y="3480120"/>
              <a:ext cx="83160" cy="136440"/>
            </a:xfrm>
            <a:custGeom>
              <a:avLst/>
              <a:gdLst/>
              <a:ahLst/>
              <a:cxnLst/>
              <a:rect l="l" t="t" r="r" b="b"/>
              <a:pathLst>
                <a:path w="231" h="379" extrusionOk="0">
                  <a:moveTo>
                    <a:pt x="227" y="378"/>
                  </a:moveTo>
                  <a:cubicBezTo>
                    <a:pt x="119" y="304"/>
                    <a:pt x="71" y="193"/>
                    <a:pt x="22" y="82"/>
                  </a:cubicBezTo>
                  <a:cubicBezTo>
                    <a:pt x="10" y="56"/>
                    <a:pt x="0" y="29"/>
                    <a:pt x="23" y="0"/>
                  </a:cubicBezTo>
                  <a:cubicBezTo>
                    <a:pt x="27" y="56"/>
                    <a:pt x="44" y="110"/>
                    <a:pt x="71" y="158"/>
                  </a:cubicBezTo>
                  <a:cubicBezTo>
                    <a:pt x="78" y="170"/>
                    <a:pt x="86" y="182"/>
                    <a:pt x="94" y="193"/>
                  </a:cubicBezTo>
                  <a:cubicBezTo>
                    <a:pt x="129" y="249"/>
                    <a:pt x="170" y="303"/>
                    <a:pt x="215" y="352"/>
                  </a:cubicBezTo>
                  <a:cubicBezTo>
                    <a:pt x="221" y="357"/>
                    <a:pt x="230" y="361"/>
                    <a:pt x="227" y="3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9">
              <a:extLst>
                <a:ext uri="{FF2B5EF4-FFF2-40B4-BE49-F238E27FC236}">
                  <a16:creationId xmlns:a16="http://schemas.microsoft.com/office/drawing/2014/main" id="{6C55DBA4-7C5E-0B8D-D8D8-7B5287DBA16D}"/>
                </a:ext>
              </a:extLst>
            </p:cNvPr>
            <p:cNvSpPr/>
            <p:nvPr/>
          </p:nvSpPr>
          <p:spPr>
            <a:xfrm>
              <a:off x="2952720" y="3772440"/>
              <a:ext cx="74880" cy="156960"/>
            </a:xfrm>
            <a:custGeom>
              <a:avLst/>
              <a:gdLst/>
              <a:ahLst/>
              <a:cxnLst/>
              <a:rect l="l" t="t" r="r" b="b"/>
              <a:pathLst>
                <a:path w="208" h="436" extrusionOk="0">
                  <a:moveTo>
                    <a:pt x="203" y="435"/>
                  </a:moveTo>
                  <a:cubicBezTo>
                    <a:pt x="167" y="391"/>
                    <a:pt x="134" y="344"/>
                    <a:pt x="106" y="294"/>
                  </a:cubicBezTo>
                  <a:cubicBezTo>
                    <a:pt x="63" y="220"/>
                    <a:pt x="29" y="141"/>
                    <a:pt x="6" y="58"/>
                  </a:cubicBezTo>
                  <a:cubicBezTo>
                    <a:pt x="2" y="49"/>
                    <a:pt x="0" y="39"/>
                    <a:pt x="0" y="29"/>
                  </a:cubicBezTo>
                  <a:cubicBezTo>
                    <a:pt x="0" y="19"/>
                    <a:pt x="2" y="9"/>
                    <a:pt x="6" y="0"/>
                  </a:cubicBezTo>
                  <a:cubicBezTo>
                    <a:pt x="16" y="0"/>
                    <a:pt x="22" y="4"/>
                    <a:pt x="22" y="13"/>
                  </a:cubicBezTo>
                  <a:cubicBezTo>
                    <a:pt x="22" y="86"/>
                    <a:pt x="51" y="150"/>
                    <a:pt x="83" y="213"/>
                  </a:cubicBezTo>
                  <a:cubicBezTo>
                    <a:pt x="99" y="245"/>
                    <a:pt x="115" y="277"/>
                    <a:pt x="133" y="308"/>
                  </a:cubicBezTo>
                  <a:cubicBezTo>
                    <a:pt x="151" y="338"/>
                    <a:pt x="169" y="368"/>
                    <a:pt x="189" y="397"/>
                  </a:cubicBezTo>
                  <a:cubicBezTo>
                    <a:pt x="193" y="401"/>
                    <a:pt x="196" y="406"/>
                    <a:pt x="199" y="411"/>
                  </a:cubicBezTo>
                  <a:cubicBezTo>
                    <a:pt x="203" y="417"/>
                    <a:pt x="205" y="424"/>
                    <a:pt x="207" y="431"/>
                  </a:cubicBezTo>
                  <a:lnTo>
                    <a:pt x="203" y="43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9">
              <a:extLst>
                <a:ext uri="{FF2B5EF4-FFF2-40B4-BE49-F238E27FC236}">
                  <a16:creationId xmlns:a16="http://schemas.microsoft.com/office/drawing/2014/main" id="{A30774B6-418F-B521-9684-47DA828EB0EF}"/>
                </a:ext>
              </a:extLst>
            </p:cNvPr>
            <p:cNvSpPr/>
            <p:nvPr/>
          </p:nvSpPr>
          <p:spPr>
            <a:xfrm>
              <a:off x="2892600" y="3778200"/>
              <a:ext cx="50760" cy="167040"/>
            </a:xfrm>
            <a:custGeom>
              <a:avLst/>
              <a:gdLst/>
              <a:ahLst/>
              <a:cxnLst/>
              <a:rect l="l" t="t" r="r" b="b"/>
              <a:pathLst>
                <a:path w="141" h="464" extrusionOk="0">
                  <a:moveTo>
                    <a:pt x="6" y="0"/>
                  </a:moveTo>
                  <a:cubicBezTo>
                    <a:pt x="34" y="159"/>
                    <a:pt x="79" y="314"/>
                    <a:pt x="140" y="463"/>
                  </a:cubicBezTo>
                  <a:cubicBezTo>
                    <a:pt x="85" y="405"/>
                    <a:pt x="0" y="115"/>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9">
              <a:extLst>
                <a:ext uri="{FF2B5EF4-FFF2-40B4-BE49-F238E27FC236}">
                  <a16:creationId xmlns:a16="http://schemas.microsoft.com/office/drawing/2014/main" id="{E5F4CC38-DB57-BC76-32BC-3DD08EDBC43B}"/>
                </a:ext>
              </a:extLst>
            </p:cNvPr>
            <p:cNvSpPr/>
            <p:nvPr/>
          </p:nvSpPr>
          <p:spPr>
            <a:xfrm>
              <a:off x="3295800" y="3672720"/>
              <a:ext cx="167400" cy="31320"/>
            </a:xfrm>
            <a:custGeom>
              <a:avLst/>
              <a:gdLst/>
              <a:ahLst/>
              <a:cxnLst/>
              <a:rect l="l" t="t" r="r" b="b"/>
              <a:pathLst>
                <a:path w="465" h="87" extrusionOk="0">
                  <a:moveTo>
                    <a:pt x="464" y="12"/>
                  </a:moveTo>
                  <a:cubicBezTo>
                    <a:pt x="461" y="13"/>
                    <a:pt x="459" y="14"/>
                    <a:pt x="457" y="16"/>
                  </a:cubicBezTo>
                  <a:cubicBezTo>
                    <a:pt x="429" y="32"/>
                    <a:pt x="399" y="42"/>
                    <a:pt x="368" y="48"/>
                  </a:cubicBezTo>
                  <a:cubicBezTo>
                    <a:pt x="310" y="62"/>
                    <a:pt x="252" y="74"/>
                    <a:pt x="194" y="85"/>
                  </a:cubicBezTo>
                  <a:cubicBezTo>
                    <a:pt x="191" y="85"/>
                    <a:pt x="188" y="86"/>
                    <a:pt x="184" y="86"/>
                  </a:cubicBezTo>
                  <a:cubicBezTo>
                    <a:pt x="179" y="86"/>
                    <a:pt x="173" y="85"/>
                    <a:pt x="168" y="84"/>
                  </a:cubicBezTo>
                  <a:cubicBezTo>
                    <a:pt x="110" y="71"/>
                    <a:pt x="54" y="53"/>
                    <a:pt x="0" y="31"/>
                  </a:cubicBezTo>
                  <a:cubicBezTo>
                    <a:pt x="3" y="30"/>
                    <a:pt x="6" y="30"/>
                    <a:pt x="10" y="30"/>
                  </a:cubicBezTo>
                  <a:cubicBezTo>
                    <a:pt x="35" y="30"/>
                    <a:pt x="61" y="36"/>
                    <a:pt x="84" y="47"/>
                  </a:cubicBezTo>
                  <a:cubicBezTo>
                    <a:pt x="118" y="59"/>
                    <a:pt x="154" y="65"/>
                    <a:pt x="190" y="65"/>
                  </a:cubicBezTo>
                  <a:cubicBezTo>
                    <a:pt x="219" y="65"/>
                    <a:pt x="247" y="61"/>
                    <a:pt x="275" y="53"/>
                  </a:cubicBezTo>
                  <a:cubicBezTo>
                    <a:pt x="328" y="42"/>
                    <a:pt x="379" y="27"/>
                    <a:pt x="430" y="9"/>
                  </a:cubicBezTo>
                  <a:cubicBezTo>
                    <a:pt x="440" y="5"/>
                    <a:pt x="450" y="3"/>
                    <a:pt x="460" y="0"/>
                  </a:cubicBezTo>
                  <a:lnTo>
                    <a:pt x="464"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9">
              <a:extLst>
                <a:ext uri="{FF2B5EF4-FFF2-40B4-BE49-F238E27FC236}">
                  <a16:creationId xmlns:a16="http://schemas.microsoft.com/office/drawing/2014/main" id="{9737A045-2F17-1EF7-2AD8-C2D85D3D5EAB}"/>
                </a:ext>
              </a:extLst>
            </p:cNvPr>
            <p:cNvSpPr/>
            <p:nvPr/>
          </p:nvSpPr>
          <p:spPr>
            <a:xfrm>
              <a:off x="3360600" y="3678480"/>
              <a:ext cx="142200" cy="50400"/>
            </a:xfrm>
            <a:custGeom>
              <a:avLst/>
              <a:gdLst/>
              <a:ahLst/>
              <a:cxnLst/>
              <a:rect l="l" t="t" r="r" b="b"/>
              <a:pathLst>
                <a:path w="395" h="140" extrusionOk="0">
                  <a:moveTo>
                    <a:pt x="394" y="0"/>
                  </a:moveTo>
                  <a:cubicBezTo>
                    <a:pt x="344" y="64"/>
                    <a:pt x="117" y="139"/>
                    <a:pt x="0" y="129"/>
                  </a:cubicBezTo>
                  <a:cubicBezTo>
                    <a:pt x="68" y="115"/>
                    <a:pt x="136" y="101"/>
                    <a:pt x="202" y="81"/>
                  </a:cubicBezTo>
                  <a:cubicBezTo>
                    <a:pt x="268" y="62"/>
                    <a:pt x="331" y="35"/>
                    <a:pt x="391" y="1"/>
                  </a:cubicBezTo>
                  <a:cubicBezTo>
                    <a:pt x="392" y="1"/>
                    <a:pt x="393" y="0"/>
                    <a:pt x="39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9">
              <a:extLst>
                <a:ext uri="{FF2B5EF4-FFF2-40B4-BE49-F238E27FC236}">
                  <a16:creationId xmlns:a16="http://schemas.microsoft.com/office/drawing/2014/main" id="{E1976C68-C38B-E52C-E44D-C0E6EAFCDF21}"/>
                </a:ext>
              </a:extLst>
            </p:cNvPr>
            <p:cNvSpPr/>
            <p:nvPr/>
          </p:nvSpPr>
          <p:spPr>
            <a:xfrm>
              <a:off x="2936160" y="4036320"/>
              <a:ext cx="118800" cy="77760"/>
            </a:xfrm>
            <a:custGeom>
              <a:avLst/>
              <a:gdLst/>
              <a:ahLst/>
              <a:cxnLst/>
              <a:rect l="l" t="t" r="r" b="b"/>
              <a:pathLst>
                <a:path w="330" h="216" extrusionOk="0">
                  <a:moveTo>
                    <a:pt x="329" y="214"/>
                  </a:moveTo>
                  <a:cubicBezTo>
                    <a:pt x="242" y="177"/>
                    <a:pt x="144" y="159"/>
                    <a:pt x="79" y="82"/>
                  </a:cubicBezTo>
                  <a:cubicBezTo>
                    <a:pt x="57" y="55"/>
                    <a:pt x="22" y="42"/>
                    <a:pt x="0" y="0"/>
                  </a:cubicBezTo>
                  <a:cubicBezTo>
                    <a:pt x="50" y="26"/>
                    <a:pt x="74" y="73"/>
                    <a:pt x="122" y="83"/>
                  </a:cubicBezTo>
                  <a:lnTo>
                    <a:pt x="148" y="102"/>
                  </a:lnTo>
                  <a:cubicBezTo>
                    <a:pt x="150" y="134"/>
                    <a:pt x="179" y="135"/>
                    <a:pt x="199" y="145"/>
                  </a:cubicBezTo>
                  <a:cubicBezTo>
                    <a:pt x="244" y="165"/>
                    <a:pt x="291" y="180"/>
                    <a:pt x="327" y="215"/>
                  </a:cubicBezTo>
                  <a:lnTo>
                    <a:pt x="329" y="2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9">
              <a:extLst>
                <a:ext uri="{FF2B5EF4-FFF2-40B4-BE49-F238E27FC236}">
                  <a16:creationId xmlns:a16="http://schemas.microsoft.com/office/drawing/2014/main" id="{978B3034-3BC4-D7A4-F98C-9C0B4EF293CB}"/>
                </a:ext>
              </a:extLst>
            </p:cNvPr>
            <p:cNvSpPr/>
            <p:nvPr/>
          </p:nvSpPr>
          <p:spPr>
            <a:xfrm>
              <a:off x="3829680" y="3620520"/>
              <a:ext cx="68400" cy="50760"/>
            </a:xfrm>
            <a:custGeom>
              <a:avLst/>
              <a:gdLst/>
              <a:ahLst/>
              <a:cxnLst/>
              <a:rect l="l" t="t" r="r" b="b"/>
              <a:pathLst>
                <a:path w="190" h="141" extrusionOk="0">
                  <a:moveTo>
                    <a:pt x="38" y="49"/>
                  </a:moveTo>
                  <a:cubicBezTo>
                    <a:pt x="30" y="35"/>
                    <a:pt x="9" y="44"/>
                    <a:pt x="0" y="29"/>
                  </a:cubicBezTo>
                  <a:cubicBezTo>
                    <a:pt x="4" y="12"/>
                    <a:pt x="16" y="18"/>
                    <a:pt x="27" y="20"/>
                  </a:cubicBezTo>
                  <a:cubicBezTo>
                    <a:pt x="42" y="23"/>
                    <a:pt x="55" y="30"/>
                    <a:pt x="72" y="15"/>
                  </a:cubicBezTo>
                  <a:cubicBezTo>
                    <a:pt x="89" y="0"/>
                    <a:pt x="111" y="15"/>
                    <a:pt x="126" y="28"/>
                  </a:cubicBezTo>
                  <a:cubicBezTo>
                    <a:pt x="129" y="30"/>
                    <a:pt x="131" y="32"/>
                    <a:pt x="133" y="35"/>
                  </a:cubicBezTo>
                  <a:cubicBezTo>
                    <a:pt x="135" y="38"/>
                    <a:pt x="136" y="42"/>
                    <a:pt x="136" y="46"/>
                  </a:cubicBezTo>
                  <a:cubicBezTo>
                    <a:pt x="136" y="50"/>
                    <a:pt x="135" y="53"/>
                    <a:pt x="133" y="57"/>
                  </a:cubicBezTo>
                  <a:cubicBezTo>
                    <a:pt x="131" y="60"/>
                    <a:pt x="129" y="62"/>
                    <a:pt x="126" y="64"/>
                  </a:cubicBezTo>
                  <a:cubicBezTo>
                    <a:pt x="115" y="72"/>
                    <a:pt x="124" y="79"/>
                    <a:pt x="131" y="86"/>
                  </a:cubicBezTo>
                  <a:cubicBezTo>
                    <a:pt x="153" y="101"/>
                    <a:pt x="172" y="119"/>
                    <a:pt x="189" y="140"/>
                  </a:cubicBezTo>
                  <a:cubicBezTo>
                    <a:pt x="174" y="136"/>
                    <a:pt x="159" y="130"/>
                    <a:pt x="146" y="122"/>
                  </a:cubicBezTo>
                  <a:cubicBezTo>
                    <a:pt x="125" y="110"/>
                    <a:pt x="107" y="94"/>
                    <a:pt x="92" y="75"/>
                  </a:cubicBezTo>
                  <a:cubicBezTo>
                    <a:pt x="87" y="67"/>
                    <a:pt x="80" y="62"/>
                    <a:pt x="72" y="57"/>
                  </a:cubicBezTo>
                  <a:cubicBezTo>
                    <a:pt x="63" y="52"/>
                    <a:pt x="52" y="48"/>
                    <a:pt x="40" y="48"/>
                  </a:cubicBezTo>
                  <a:cubicBezTo>
                    <a:pt x="39" y="48"/>
                    <a:pt x="38" y="48"/>
                    <a:pt x="37" y="48"/>
                  </a:cubicBezTo>
                  <a:lnTo>
                    <a:pt x="38" y="4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9">
              <a:extLst>
                <a:ext uri="{FF2B5EF4-FFF2-40B4-BE49-F238E27FC236}">
                  <a16:creationId xmlns:a16="http://schemas.microsoft.com/office/drawing/2014/main" id="{64E2A239-B89F-49AB-C78C-D7680C2B1732}"/>
                </a:ext>
              </a:extLst>
            </p:cNvPr>
            <p:cNvSpPr/>
            <p:nvPr/>
          </p:nvSpPr>
          <p:spPr>
            <a:xfrm>
              <a:off x="3366720" y="3703320"/>
              <a:ext cx="134640" cy="56520"/>
            </a:xfrm>
            <a:custGeom>
              <a:avLst/>
              <a:gdLst/>
              <a:ahLst/>
              <a:cxnLst/>
              <a:rect l="l" t="t" r="r" b="b"/>
              <a:pathLst>
                <a:path w="374" h="157" extrusionOk="0">
                  <a:moveTo>
                    <a:pt x="373" y="0"/>
                  </a:moveTo>
                  <a:cubicBezTo>
                    <a:pt x="327" y="73"/>
                    <a:pt x="100" y="156"/>
                    <a:pt x="0" y="138"/>
                  </a:cubicBezTo>
                  <a:cubicBezTo>
                    <a:pt x="134" y="113"/>
                    <a:pt x="263" y="82"/>
                    <a:pt x="37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9">
              <a:extLst>
                <a:ext uri="{FF2B5EF4-FFF2-40B4-BE49-F238E27FC236}">
                  <a16:creationId xmlns:a16="http://schemas.microsoft.com/office/drawing/2014/main" id="{53CD3F75-7ADF-133F-473C-EF26F88A9C01}"/>
                </a:ext>
              </a:extLst>
            </p:cNvPr>
            <p:cNvSpPr/>
            <p:nvPr/>
          </p:nvSpPr>
          <p:spPr>
            <a:xfrm>
              <a:off x="3116880" y="3974400"/>
              <a:ext cx="82440" cy="71280"/>
            </a:xfrm>
            <a:custGeom>
              <a:avLst/>
              <a:gdLst/>
              <a:ahLst/>
              <a:cxnLst/>
              <a:rect l="l" t="t" r="r" b="b"/>
              <a:pathLst>
                <a:path w="229" h="198" extrusionOk="0">
                  <a:moveTo>
                    <a:pt x="0" y="1"/>
                  </a:moveTo>
                  <a:cubicBezTo>
                    <a:pt x="2" y="0"/>
                    <a:pt x="4" y="0"/>
                    <a:pt x="7" y="0"/>
                  </a:cubicBezTo>
                  <a:cubicBezTo>
                    <a:pt x="11" y="0"/>
                    <a:pt x="16" y="1"/>
                    <a:pt x="20" y="4"/>
                  </a:cubicBezTo>
                  <a:cubicBezTo>
                    <a:pt x="22" y="5"/>
                    <a:pt x="25" y="7"/>
                    <a:pt x="27" y="9"/>
                  </a:cubicBezTo>
                  <a:cubicBezTo>
                    <a:pt x="56" y="52"/>
                    <a:pt x="100" y="83"/>
                    <a:pt x="124" y="130"/>
                  </a:cubicBezTo>
                  <a:cubicBezTo>
                    <a:pt x="132" y="142"/>
                    <a:pt x="142" y="152"/>
                    <a:pt x="155" y="159"/>
                  </a:cubicBezTo>
                  <a:cubicBezTo>
                    <a:pt x="160" y="162"/>
                    <a:pt x="165" y="165"/>
                    <a:pt x="171" y="166"/>
                  </a:cubicBezTo>
                  <a:cubicBezTo>
                    <a:pt x="189" y="176"/>
                    <a:pt x="208" y="183"/>
                    <a:pt x="228" y="191"/>
                  </a:cubicBezTo>
                  <a:cubicBezTo>
                    <a:pt x="228" y="192"/>
                    <a:pt x="227" y="192"/>
                    <a:pt x="226" y="193"/>
                  </a:cubicBezTo>
                  <a:cubicBezTo>
                    <a:pt x="222" y="195"/>
                    <a:pt x="216" y="197"/>
                    <a:pt x="211" y="197"/>
                  </a:cubicBezTo>
                  <a:cubicBezTo>
                    <a:pt x="205" y="197"/>
                    <a:pt x="200" y="196"/>
                    <a:pt x="195" y="193"/>
                  </a:cubicBezTo>
                  <a:cubicBezTo>
                    <a:pt x="194" y="192"/>
                    <a:pt x="194" y="192"/>
                    <a:pt x="193" y="191"/>
                  </a:cubicBezTo>
                  <a:cubicBezTo>
                    <a:pt x="176" y="185"/>
                    <a:pt x="160" y="177"/>
                    <a:pt x="144" y="168"/>
                  </a:cubicBezTo>
                  <a:cubicBezTo>
                    <a:pt x="117" y="152"/>
                    <a:pt x="91" y="132"/>
                    <a:pt x="68" y="109"/>
                  </a:cubicBezTo>
                  <a:cubicBezTo>
                    <a:pt x="63" y="104"/>
                    <a:pt x="54" y="99"/>
                    <a:pt x="54" y="93"/>
                  </a:cubicBezTo>
                  <a:cubicBezTo>
                    <a:pt x="51" y="54"/>
                    <a:pt x="19" y="32"/>
                    <a:pt x="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9">
              <a:extLst>
                <a:ext uri="{FF2B5EF4-FFF2-40B4-BE49-F238E27FC236}">
                  <a16:creationId xmlns:a16="http://schemas.microsoft.com/office/drawing/2014/main" id="{9140C6B0-FE57-006C-0D75-E87FD261A747}"/>
                </a:ext>
              </a:extLst>
            </p:cNvPr>
            <p:cNvSpPr/>
            <p:nvPr/>
          </p:nvSpPr>
          <p:spPr>
            <a:xfrm>
              <a:off x="2881080" y="3867480"/>
              <a:ext cx="33840" cy="81000"/>
            </a:xfrm>
            <a:custGeom>
              <a:avLst/>
              <a:gdLst/>
              <a:ahLst/>
              <a:cxnLst/>
              <a:rect l="l" t="t" r="r" b="b"/>
              <a:pathLst>
                <a:path w="94" h="225" extrusionOk="0">
                  <a:moveTo>
                    <a:pt x="93" y="223"/>
                  </a:moveTo>
                  <a:cubicBezTo>
                    <a:pt x="75" y="204"/>
                    <a:pt x="45" y="199"/>
                    <a:pt x="36" y="170"/>
                  </a:cubicBezTo>
                  <a:cubicBezTo>
                    <a:pt x="14" y="116"/>
                    <a:pt x="2" y="58"/>
                    <a:pt x="0" y="0"/>
                  </a:cubicBezTo>
                  <a:cubicBezTo>
                    <a:pt x="6" y="44"/>
                    <a:pt x="61" y="67"/>
                    <a:pt x="48" y="120"/>
                  </a:cubicBezTo>
                  <a:cubicBezTo>
                    <a:pt x="48" y="122"/>
                    <a:pt x="48" y="123"/>
                    <a:pt x="48" y="124"/>
                  </a:cubicBezTo>
                  <a:cubicBezTo>
                    <a:pt x="48" y="134"/>
                    <a:pt x="50" y="143"/>
                    <a:pt x="55" y="151"/>
                  </a:cubicBezTo>
                  <a:cubicBezTo>
                    <a:pt x="58" y="156"/>
                    <a:pt x="62" y="161"/>
                    <a:pt x="66" y="165"/>
                  </a:cubicBezTo>
                  <a:cubicBezTo>
                    <a:pt x="71" y="170"/>
                    <a:pt x="76" y="176"/>
                    <a:pt x="79" y="182"/>
                  </a:cubicBezTo>
                  <a:cubicBezTo>
                    <a:pt x="87" y="195"/>
                    <a:pt x="91" y="209"/>
                    <a:pt x="91" y="224"/>
                  </a:cubicBezTo>
                  <a:lnTo>
                    <a:pt x="93" y="2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9">
              <a:extLst>
                <a:ext uri="{FF2B5EF4-FFF2-40B4-BE49-F238E27FC236}">
                  <a16:creationId xmlns:a16="http://schemas.microsoft.com/office/drawing/2014/main" id="{9FED3D19-FFA7-0D25-7F6F-1E18793CF9E7}"/>
                </a:ext>
              </a:extLst>
            </p:cNvPr>
            <p:cNvSpPr/>
            <p:nvPr/>
          </p:nvSpPr>
          <p:spPr>
            <a:xfrm>
              <a:off x="3182760" y="3529440"/>
              <a:ext cx="119520" cy="67680"/>
            </a:xfrm>
            <a:custGeom>
              <a:avLst/>
              <a:gdLst/>
              <a:ahLst/>
              <a:cxnLst/>
              <a:rect l="l" t="t" r="r" b="b"/>
              <a:pathLst>
                <a:path w="332" h="188" extrusionOk="0">
                  <a:moveTo>
                    <a:pt x="331" y="187"/>
                  </a:moveTo>
                  <a:cubicBezTo>
                    <a:pt x="217" y="131"/>
                    <a:pt x="98" y="84"/>
                    <a:pt x="0" y="0"/>
                  </a:cubicBezTo>
                  <a:cubicBezTo>
                    <a:pt x="107" y="70"/>
                    <a:pt x="223" y="120"/>
                    <a:pt x="331" y="18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9">
              <a:extLst>
                <a:ext uri="{FF2B5EF4-FFF2-40B4-BE49-F238E27FC236}">
                  <a16:creationId xmlns:a16="http://schemas.microsoft.com/office/drawing/2014/main" id="{6A4E8BA0-EF42-9598-73AF-318495F25585}"/>
                </a:ext>
              </a:extLst>
            </p:cNvPr>
            <p:cNvSpPr/>
            <p:nvPr/>
          </p:nvSpPr>
          <p:spPr>
            <a:xfrm>
              <a:off x="3038760" y="3497400"/>
              <a:ext cx="91440" cy="98640"/>
            </a:xfrm>
            <a:custGeom>
              <a:avLst/>
              <a:gdLst/>
              <a:ahLst/>
              <a:cxnLst/>
              <a:rect l="l" t="t" r="r" b="b"/>
              <a:pathLst>
                <a:path w="254" h="274" extrusionOk="0">
                  <a:moveTo>
                    <a:pt x="253" y="273"/>
                  </a:moveTo>
                  <a:cubicBezTo>
                    <a:pt x="191" y="242"/>
                    <a:pt x="20" y="61"/>
                    <a:pt x="0" y="0"/>
                  </a:cubicBezTo>
                  <a:cubicBezTo>
                    <a:pt x="85" y="99"/>
                    <a:pt x="166" y="189"/>
                    <a:pt x="253" y="27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9">
              <a:extLst>
                <a:ext uri="{FF2B5EF4-FFF2-40B4-BE49-F238E27FC236}">
                  <a16:creationId xmlns:a16="http://schemas.microsoft.com/office/drawing/2014/main" id="{8707E8A6-423B-C3DC-6675-1760A16E523C}"/>
                </a:ext>
              </a:extLst>
            </p:cNvPr>
            <p:cNvSpPr/>
            <p:nvPr/>
          </p:nvSpPr>
          <p:spPr>
            <a:xfrm>
              <a:off x="3100320" y="3430440"/>
              <a:ext cx="132840" cy="25200"/>
            </a:xfrm>
            <a:custGeom>
              <a:avLst/>
              <a:gdLst/>
              <a:ahLst/>
              <a:cxnLst/>
              <a:rect l="l" t="t" r="r" b="b"/>
              <a:pathLst>
                <a:path w="369" h="70" extrusionOk="0">
                  <a:moveTo>
                    <a:pt x="334" y="48"/>
                  </a:moveTo>
                  <a:lnTo>
                    <a:pt x="368" y="69"/>
                  </a:lnTo>
                  <a:cubicBezTo>
                    <a:pt x="245" y="44"/>
                    <a:pt x="122" y="23"/>
                    <a:pt x="0" y="0"/>
                  </a:cubicBezTo>
                  <a:cubicBezTo>
                    <a:pt x="90" y="0"/>
                    <a:pt x="176" y="26"/>
                    <a:pt x="264" y="35"/>
                  </a:cubicBezTo>
                  <a:lnTo>
                    <a:pt x="334" y="4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9">
              <a:extLst>
                <a:ext uri="{FF2B5EF4-FFF2-40B4-BE49-F238E27FC236}">
                  <a16:creationId xmlns:a16="http://schemas.microsoft.com/office/drawing/2014/main" id="{01A6520F-35C1-D76D-E2D2-5ABD508184B2}"/>
                </a:ext>
              </a:extLst>
            </p:cNvPr>
            <p:cNvSpPr/>
            <p:nvPr/>
          </p:nvSpPr>
          <p:spPr>
            <a:xfrm>
              <a:off x="2863440" y="3656160"/>
              <a:ext cx="27000" cy="78120"/>
            </a:xfrm>
            <a:custGeom>
              <a:avLst/>
              <a:gdLst/>
              <a:ahLst/>
              <a:cxnLst/>
              <a:rect l="l" t="t" r="r" b="b"/>
              <a:pathLst>
                <a:path w="75" h="217" extrusionOk="0">
                  <a:moveTo>
                    <a:pt x="0" y="0"/>
                  </a:moveTo>
                  <a:cubicBezTo>
                    <a:pt x="29" y="67"/>
                    <a:pt x="70" y="130"/>
                    <a:pt x="74" y="216"/>
                  </a:cubicBezTo>
                  <a:cubicBezTo>
                    <a:pt x="50" y="180"/>
                    <a:pt x="49" y="146"/>
                    <a:pt x="33" y="114"/>
                  </a:cubicBezTo>
                  <a:cubicBezTo>
                    <a:pt x="21" y="146"/>
                    <a:pt x="45" y="175"/>
                    <a:pt x="33" y="213"/>
                  </a:cubicBezTo>
                  <a:cubicBezTo>
                    <a:pt x="17" y="143"/>
                    <a:pt x="6" y="7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9">
              <a:extLst>
                <a:ext uri="{FF2B5EF4-FFF2-40B4-BE49-F238E27FC236}">
                  <a16:creationId xmlns:a16="http://schemas.microsoft.com/office/drawing/2014/main" id="{2DC9EA45-3C97-770D-D769-4A556B53A1D1}"/>
                </a:ext>
              </a:extLst>
            </p:cNvPr>
            <p:cNvSpPr/>
            <p:nvPr/>
          </p:nvSpPr>
          <p:spPr>
            <a:xfrm>
              <a:off x="3504960" y="3867480"/>
              <a:ext cx="69480" cy="74160"/>
            </a:xfrm>
            <a:custGeom>
              <a:avLst/>
              <a:gdLst/>
              <a:ahLst/>
              <a:cxnLst/>
              <a:rect l="l" t="t" r="r" b="b"/>
              <a:pathLst>
                <a:path w="193" h="206" extrusionOk="0">
                  <a:moveTo>
                    <a:pt x="5" y="205"/>
                  </a:moveTo>
                  <a:cubicBezTo>
                    <a:pt x="0" y="185"/>
                    <a:pt x="18" y="181"/>
                    <a:pt x="28" y="172"/>
                  </a:cubicBezTo>
                  <a:cubicBezTo>
                    <a:pt x="64" y="143"/>
                    <a:pt x="95" y="108"/>
                    <a:pt x="119" y="68"/>
                  </a:cubicBezTo>
                  <a:cubicBezTo>
                    <a:pt x="136" y="41"/>
                    <a:pt x="159" y="19"/>
                    <a:pt x="186" y="3"/>
                  </a:cubicBezTo>
                  <a:cubicBezTo>
                    <a:pt x="188" y="2"/>
                    <a:pt x="190" y="1"/>
                    <a:pt x="192" y="0"/>
                  </a:cubicBezTo>
                  <a:cubicBezTo>
                    <a:pt x="189" y="6"/>
                    <a:pt x="186" y="12"/>
                    <a:pt x="183" y="18"/>
                  </a:cubicBezTo>
                  <a:cubicBezTo>
                    <a:pt x="176" y="30"/>
                    <a:pt x="167" y="41"/>
                    <a:pt x="157" y="49"/>
                  </a:cubicBezTo>
                  <a:cubicBezTo>
                    <a:pt x="144" y="65"/>
                    <a:pt x="125" y="76"/>
                    <a:pt x="125" y="99"/>
                  </a:cubicBezTo>
                  <a:cubicBezTo>
                    <a:pt x="125" y="110"/>
                    <a:pt x="116" y="115"/>
                    <a:pt x="109" y="121"/>
                  </a:cubicBezTo>
                  <a:cubicBezTo>
                    <a:pt x="81" y="142"/>
                    <a:pt x="56" y="166"/>
                    <a:pt x="33" y="194"/>
                  </a:cubicBezTo>
                  <a:cubicBezTo>
                    <a:pt x="26" y="204"/>
                    <a:pt x="14" y="203"/>
                    <a:pt x="3" y="204"/>
                  </a:cubicBezTo>
                  <a:lnTo>
                    <a:pt x="5" y="20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9">
              <a:extLst>
                <a:ext uri="{FF2B5EF4-FFF2-40B4-BE49-F238E27FC236}">
                  <a16:creationId xmlns:a16="http://schemas.microsoft.com/office/drawing/2014/main" id="{4A9D075D-9B0F-705B-5BB4-23841B114AE7}"/>
                </a:ext>
              </a:extLst>
            </p:cNvPr>
            <p:cNvSpPr/>
            <p:nvPr/>
          </p:nvSpPr>
          <p:spPr>
            <a:xfrm>
              <a:off x="3031200" y="4052880"/>
              <a:ext cx="93960" cy="65520"/>
            </a:xfrm>
            <a:custGeom>
              <a:avLst/>
              <a:gdLst/>
              <a:ahLst/>
              <a:cxnLst/>
              <a:rect l="l" t="t" r="r" b="b"/>
              <a:pathLst>
                <a:path w="261" h="182" extrusionOk="0">
                  <a:moveTo>
                    <a:pt x="55" y="79"/>
                  </a:moveTo>
                  <a:cubicBezTo>
                    <a:pt x="40" y="55"/>
                    <a:pt x="10" y="41"/>
                    <a:pt x="0" y="0"/>
                  </a:cubicBezTo>
                  <a:cubicBezTo>
                    <a:pt x="38" y="20"/>
                    <a:pt x="53" y="52"/>
                    <a:pt x="80" y="71"/>
                  </a:cubicBezTo>
                  <a:cubicBezTo>
                    <a:pt x="92" y="81"/>
                    <a:pt x="105" y="90"/>
                    <a:pt x="119" y="98"/>
                  </a:cubicBezTo>
                  <a:cubicBezTo>
                    <a:pt x="137" y="109"/>
                    <a:pt x="157" y="117"/>
                    <a:pt x="177" y="124"/>
                  </a:cubicBezTo>
                  <a:cubicBezTo>
                    <a:pt x="190" y="127"/>
                    <a:pt x="202" y="132"/>
                    <a:pt x="214" y="139"/>
                  </a:cubicBezTo>
                  <a:cubicBezTo>
                    <a:pt x="232" y="149"/>
                    <a:pt x="248" y="163"/>
                    <a:pt x="260" y="181"/>
                  </a:cubicBezTo>
                  <a:lnTo>
                    <a:pt x="66" y="92"/>
                  </a:lnTo>
                  <a:lnTo>
                    <a:pt x="55" y="7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9">
              <a:extLst>
                <a:ext uri="{FF2B5EF4-FFF2-40B4-BE49-F238E27FC236}">
                  <a16:creationId xmlns:a16="http://schemas.microsoft.com/office/drawing/2014/main" id="{D5507712-1701-D285-2F15-EA429F7BAE82}"/>
                </a:ext>
              </a:extLst>
            </p:cNvPr>
            <p:cNvSpPr/>
            <p:nvPr/>
          </p:nvSpPr>
          <p:spPr>
            <a:xfrm>
              <a:off x="3219120" y="3764160"/>
              <a:ext cx="99000" cy="19080"/>
            </a:xfrm>
            <a:custGeom>
              <a:avLst/>
              <a:gdLst/>
              <a:ahLst/>
              <a:cxnLst/>
              <a:rect l="l" t="t" r="r" b="b"/>
              <a:pathLst>
                <a:path w="275" h="53" extrusionOk="0">
                  <a:moveTo>
                    <a:pt x="274" y="22"/>
                  </a:moveTo>
                  <a:cubicBezTo>
                    <a:pt x="207" y="52"/>
                    <a:pt x="79" y="41"/>
                    <a:pt x="0" y="0"/>
                  </a:cubicBezTo>
                  <a:cubicBezTo>
                    <a:pt x="68" y="16"/>
                    <a:pt x="137" y="25"/>
                    <a:pt x="207" y="25"/>
                  </a:cubicBezTo>
                  <a:cubicBezTo>
                    <a:pt x="229" y="25"/>
                    <a:pt x="252" y="24"/>
                    <a:pt x="274"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9">
              <a:extLst>
                <a:ext uri="{FF2B5EF4-FFF2-40B4-BE49-F238E27FC236}">
                  <a16:creationId xmlns:a16="http://schemas.microsoft.com/office/drawing/2014/main" id="{F892701C-4C13-F650-B4B3-7931ADD263A8}"/>
                </a:ext>
              </a:extLst>
            </p:cNvPr>
            <p:cNvSpPr/>
            <p:nvPr/>
          </p:nvSpPr>
          <p:spPr>
            <a:xfrm>
              <a:off x="3395880" y="3635280"/>
              <a:ext cx="114480" cy="10080"/>
            </a:xfrm>
            <a:custGeom>
              <a:avLst/>
              <a:gdLst/>
              <a:ahLst/>
              <a:cxnLst/>
              <a:rect l="l" t="t" r="r" b="b"/>
              <a:pathLst>
                <a:path w="318" h="28" extrusionOk="0">
                  <a:moveTo>
                    <a:pt x="317" y="27"/>
                  </a:moveTo>
                  <a:cubicBezTo>
                    <a:pt x="263" y="17"/>
                    <a:pt x="209" y="11"/>
                    <a:pt x="154" y="11"/>
                  </a:cubicBezTo>
                  <a:cubicBezTo>
                    <a:pt x="102" y="11"/>
                    <a:pt x="51" y="16"/>
                    <a:pt x="0" y="26"/>
                  </a:cubicBezTo>
                  <a:cubicBezTo>
                    <a:pt x="50" y="9"/>
                    <a:pt x="103" y="0"/>
                    <a:pt x="156" y="0"/>
                  </a:cubicBezTo>
                  <a:cubicBezTo>
                    <a:pt x="211" y="0"/>
                    <a:pt x="265" y="9"/>
                    <a:pt x="317"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9">
              <a:extLst>
                <a:ext uri="{FF2B5EF4-FFF2-40B4-BE49-F238E27FC236}">
                  <a16:creationId xmlns:a16="http://schemas.microsoft.com/office/drawing/2014/main" id="{C2624129-698A-124D-B92D-0FD8ACA3F32C}"/>
                </a:ext>
              </a:extLst>
            </p:cNvPr>
            <p:cNvSpPr/>
            <p:nvPr/>
          </p:nvSpPr>
          <p:spPr>
            <a:xfrm>
              <a:off x="3176280" y="3432240"/>
              <a:ext cx="109800" cy="31320"/>
            </a:xfrm>
            <a:custGeom>
              <a:avLst/>
              <a:gdLst/>
              <a:ahLst/>
              <a:cxnLst/>
              <a:rect l="l" t="t" r="r" b="b"/>
              <a:pathLst>
                <a:path w="305" h="87" extrusionOk="0">
                  <a:moveTo>
                    <a:pt x="123" y="43"/>
                  </a:moveTo>
                  <a:lnTo>
                    <a:pt x="54" y="30"/>
                  </a:lnTo>
                  <a:cubicBezTo>
                    <a:pt x="42" y="9"/>
                    <a:pt x="12" y="22"/>
                    <a:pt x="0" y="0"/>
                  </a:cubicBezTo>
                  <a:cubicBezTo>
                    <a:pt x="105" y="14"/>
                    <a:pt x="207" y="42"/>
                    <a:pt x="304" y="86"/>
                  </a:cubicBezTo>
                  <a:cubicBezTo>
                    <a:pt x="242" y="77"/>
                    <a:pt x="185" y="49"/>
                    <a:pt x="123"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9">
              <a:extLst>
                <a:ext uri="{FF2B5EF4-FFF2-40B4-BE49-F238E27FC236}">
                  <a16:creationId xmlns:a16="http://schemas.microsoft.com/office/drawing/2014/main" id="{A215C238-F627-D9CD-2091-7F8478379EC6}"/>
                </a:ext>
              </a:extLst>
            </p:cNvPr>
            <p:cNvSpPr/>
            <p:nvPr/>
          </p:nvSpPr>
          <p:spPr>
            <a:xfrm>
              <a:off x="3064680" y="3430800"/>
              <a:ext cx="91440" cy="40680"/>
            </a:xfrm>
            <a:custGeom>
              <a:avLst/>
              <a:gdLst/>
              <a:ahLst/>
              <a:cxnLst/>
              <a:rect l="l" t="t" r="r" b="b"/>
              <a:pathLst>
                <a:path w="254" h="113" extrusionOk="0">
                  <a:moveTo>
                    <a:pt x="253" y="112"/>
                  </a:moveTo>
                  <a:cubicBezTo>
                    <a:pt x="177" y="64"/>
                    <a:pt x="92" y="40"/>
                    <a:pt x="0" y="6"/>
                  </a:cubicBezTo>
                  <a:cubicBezTo>
                    <a:pt x="62" y="0"/>
                    <a:pt x="206" y="60"/>
                    <a:pt x="253" y="1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9">
              <a:extLst>
                <a:ext uri="{FF2B5EF4-FFF2-40B4-BE49-F238E27FC236}">
                  <a16:creationId xmlns:a16="http://schemas.microsoft.com/office/drawing/2014/main" id="{F7372108-E313-51FA-82E1-DBDCC044CD58}"/>
                </a:ext>
              </a:extLst>
            </p:cNvPr>
            <p:cNvSpPr/>
            <p:nvPr/>
          </p:nvSpPr>
          <p:spPr>
            <a:xfrm>
              <a:off x="3329640" y="3882960"/>
              <a:ext cx="54360" cy="21240"/>
            </a:xfrm>
            <a:custGeom>
              <a:avLst/>
              <a:gdLst/>
              <a:ahLst/>
              <a:cxnLst/>
              <a:rect l="l" t="t" r="r" b="b"/>
              <a:pathLst>
                <a:path w="151" h="59" extrusionOk="0">
                  <a:moveTo>
                    <a:pt x="0" y="29"/>
                  </a:moveTo>
                  <a:cubicBezTo>
                    <a:pt x="19" y="23"/>
                    <a:pt x="38" y="19"/>
                    <a:pt x="58" y="18"/>
                  </a:cubicBezTo>
                  <a:cubicBezTo>
                    <a:pt x="76" y="18"/>
                    <a:pt x="107" y="0"/>
                    <a:pt x="112" y="25"/>
                  </a:cubicBezTo>
                  <a:cubicBezTo>
                    <a:pt x="118" y="58"/>
                    <a:pt x="150" y="19"/>
                    <a:pt x="149" y="53"/>
                  </a:cubicBezTo>
                  <a:lnTo>
                    <a:pt x="6" y="53"/>
                  </a:lnTo>
                  <a:cubicBezTo>
                    <a:pt x="16" y="41"/>
                    <a:pt x="32" y="50"/>
                    <a:pt x="46" y="45"/>
                  </a:cubicBezTo>
                  <a:cubicBezTo>
                    <a:pt x="44" y="32"/>
                    <a:pt x="33" y="38"/>
                    <a:pt x="27" y="37"/>
                  </a:cubicBezTo>
                  <a:cubicBezTo>
                    <a:pt x="21" y="36"/>
                    <a:pt x="9" y="40"/>
                    <a:pt x="0"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9">
              <a:extLst>
                <a:ext uri="{FF2B5EF4-FFF2-40B4-BE49-F238E27FC236}">
                  <a16:creationId xmlns:a16="http://schemas.microsoft.com/office/drawing/2014/main" id="{6D38D4E0-B9AE-5817-CA75-D09030596EB0}"/>
                </a:ext>
              </a:extLst>
            </p:cNvPr>
            <p:cNvSpPr/>
            <p:nvPr/>
          </p:nvSpPr>
          <p:spPr>
            <a:xfrm>
              <a:off x="3272760" y="4152600"/>
              <a:ext cx="91080" cy="21240"/>
            </a:xfrm>
            <a:custGeom>
              <a:avLst/>
              <a:gdLst/>
              <a:ahLst/>
              <a:cxnLst/>
              <a:rect l="l" t="t" r="r" b="b"/>
              <a:pathLst>
                <a:path w="253" h="59" extrusionOk="0">
                  <a:moveTo>
                    <a:pt x="252" y="21"/>
                  </a:moveTo>
                  <a:cubicBezTo>
                    <a:pt x="168" y="24"/>
                    <a:pt x="82" y="58"/>
                    <a:pt x="0" y="5"/>
                  </a:cubicBezTo>
                  <a:cubicBezTo>
                    <a:pt x="28" y="9"/>
                    <a:pt x="56" y="12"/>
                    <a:pt x="84" y="18"/>
                  </a:cubicBezTo>
                  <a:cubicBezTo>
                    <a:pt x="95" y="21"/>
                    <a:pt x="107" y="22"/>
                    <a:pt x="119" y="22"/>
                  </a:cubicBezTo>
                  <a:cubicBezTo>
                    <a:pt x="135" y="22"/>
                    <a:pt x="151" y="20"/>
                    <a:pt x="166" y="14"/>
                  </a:cubicBezTo>
                  <a:cubicBezTo>
                    <a:pt x="199" y="0"/>
                    <a:pt x="224" y="16"/>
                    <a:pt x="252"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9">
              <a:extLst>
                <a:ext uri="{FF2B5EF4-FFF2-40B4-BE49-F238E27FC236}">
                  <a16:creationId xmlns:a16="http://schemas.microsoft.com/office/drawing/2014/main" id="{73D8B97A-4111-12AF-D86D-314BA5133C48}"/>
                </a:ext>
              </a:extLst>
            </p:cNvPr>
            <p:cNvSpPr/>
            <p:nvPr/>
          </p:nvSpPr>
          <p:spPr>
            <a:xfrm>
              <a:off x="3080520" y="4051440"/>
              <a:ext cx="79560" cy="61200"/>
            </a:xfrm>
            <a:custGeom>
              <a:avLst/>
              <a:gdLst/>
              <a:ahLst/>
              <a:cxnLst/>
              <a:rect l="l" t="t" r="r" b="b"/>
              <a:pathLst>
                <a:path w="221" h="170" extrusionOk="0">
                  <a:moveTo>
                    <a:pt x="0" y="0"/>
                  </a:moveTo>
                  <a:cubicBezTo>
                    <a:pt x="63" y="65"/>
                    <a:pt x="135" y="120"/>
                    <a:pt x="213" y="165"/>
                  </a:cubicBezTo>
                  <a:cubicBezTo>
                    <a:pt x="216" y="166"/>
                    <a:pt x="218" y="168"/>
                    <a:pt x="220" y="169"/>
                  </a:cubicBezTo>
                  <a:cubicBezTo>
                    <a:pt x="192" y="160"/>
                    <a:pt x="164" y="147"/>
                    <a:pt x="139" y="133"/>
                  </a:cubicBezTo>
                  <a:cubicBezTo>
                    <a:pt x="82" y="100"/>
                    <a:pt x="35" y="55"/>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9">
              <a:extLst>
                <a:ext uri="{FF2B5EF4-FFF2-40B4-BE49-F238E27FC236}">
                  <a16:creationId xmlns:a16="http://schemas.microsoft.com/office/drawing/2014/main" id="{31D2539D-C9EF-29AF-42FF-1E41F4E0944E}"/>
                </a:ext>
              </a:extLst>
            </p:cNvPr>
            <p:cNvSpPr/>
            <p:nvPr/>
          </p:nvSpPr>
          <p:spPr>
            <a:xfrm>
              <a:off x="3110760" y="3750840"/>
              <a:ext cx="90000" cy="50760"/>
            </a:xfrm>
            <a:custGeom>
              <a:avLst/>
              <a:gdLst/>
              <a:ahLst/>
              <a:cxnLst/>
              <a:rect l="l" t="t" r="r" b="b"/>
              <a:pathLst>
                <a:path w="250" h="141" extrusionOk="0">
                  <a:moveTo>
                    <a:pt x="0" y="2"/>
                  </a:moveTo>
                  <a:cubicBezTo>
                    <a:pt x="33" y="0"/>
                    <a:pt x="61" y="22"/>
                    <a:pt x="86" y="35"/>
                  </a:cubicBezTo>
                  <a:cubicBezTo>
                    <a:pt x="140" y="64"/>
                    <a:pt x="193" y="98"/>
                    <a:pt x="249" y="129"/>
                  </a:cubicBezTo>
                  <a:cubicBezTo>
                    <a:pt x="234" y="140"/>
                    <a:pt x="225" y="129"/>
                    <a:pt x="216" y="125"/>
                  </a:cubicBezTo>
                  <a:cubicBezTo>
                    <a:pt x="147" y="88"/>
                    <a:pt x="78" y="51"/>
                    <a:pt x="10" y="13"/>
                  </a:cubicBezTo>
                  <a:cubicBezTo>
                    <a:pt x="6" y="11"/>
                    <a:pt x="4" y="5"/>
                    <a:pt x="1" y="1"/>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9">
              <a:extLst>
                <a:ext uri="{FF2B5EF4-FFF2-40B4-BE49-F238E27FC236}">
                  <a16:creationId xmlns:a16="http://schemas.microsoft.com/office/drawing/2014/main" id="{FDA8B5AF-D8BF-4C5A-B873-19ABBB84A56D}"/>
                </a:ext>
              </a:extLst>
            </p:cNvPr>
            <p:cNvSpPr/>
            <p:nvPr/>
          </p:nvSpPr>
          <p:spPr>
            <a:xfrm>
              <a:off x="2828520" y="3506040"/>
              <a:ext cx="45720" cy="76680"/>
            </a:xfrm>
            <a:custGeom>
              <a:avLst/>
              <a:gdLst/>
              <a:ahLst/>
              <a:cxnLst/>
              <a:rect l="l" t="t" r="r" b="b"/>
              <a:pathLst>
                <a:path w="127" h="213" extrusionOk="0">
                  <a:moveTo>
                    <a:pt x="2" y="0"/>
                  </a:moveTo>
                  <a:cubicBezTo>
                    <a:pt x="16" y="37"/>
                    <a:pt x="34" y="72"/>
                    <a:pt x="53" y="106"/>
                  </a:cubicBezTo>
                  <a:cubicBezTo>
                    <a:pt x="75" y="143"/>
                    <a:pt x="99" y="179"/>
                    <a:pt x="126" y="212"/>
                  </a:cubicBezTo>
                  <a:cubicBezTo>
                    <a:pt x="65" y="176"/>
                    <a:pt x="0" y="62"/>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9">
              <a:extLst>
                <a:ext uri="{FF2B5EF4-FFF2-40B4-BE49-F238E27FC236}">
                  <a16:creationId xmlns:a16="http://schemas.microsoft.com/office/drawing/2014/main" id="{82E1AFD0-935A-19AF-59A3-7838E61FA778}"/>
                </a:ext>
              </a:extLst>
            </p:cNvPr>
            <p:cNvSpPr/>
            <p:nvPr/>
          </p:nvSpPr>
          <p:spPr>
            <a:xfrm>
              <a:off x="3396960" y="3801240"/>
              <a:ext cx="80280" cy="47160"/>
            </a:xfrm>
            <a:custGeom>
              <a:avLst/>
              <a:gdLst/>
              <a:ahLst/>
              <a:cxnLst/>
              <a:rect l="l" t="t" r="r" b="b"/>
              <a:pathLst>
                <a:path w="223" h="131" extrusionOk="0">
                  <a:moveTo>
                    <a:pt x="222" y="0"/>
                  </a:moveTo>
                  <a:cubicBezTo>
                    <a:pt x="182" y="27"/>
                    <a:pt x="142" y="52"/>
                    <a:pt x="100" y="76"/>
                  </a:cubicBezTo>
                  <a:cubicBezTo>
                    <a:pt x="67" y="95"/>
                    <a:pt x="34" y="113"/>
                    <a:pt x="0" y="130"/>
                  </a:cubicBezTo>
                  <a:cubicBezTo>
                    <a:pt x="41" y="86"/>
                    <a:pt x="186" y="1"/>
                    <a:pt x="22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9">
              <a:extLst>
                <a:ext uri="{FF2B5EF4-FFF2-40B4-BE49-F238E27FC236}">
                  <a16:creationId xmlns:a16="http://schemas.microsoft.com/office/drawing/2014/main" id="{E5AE1C50-A90E-2743-5163-C426F0A72936}"/>
                </a:ext>
              </a:extLst>
            </p:cNvPr>
            <p:cNvSpPr/>
            <p:nvPr/>
          </p:nvSpPr>
          <p:spPr>
            <a:xfrm>
              <a:off x="3124440" y="4140360"/>
              <a:ext cx="89280" cy="38160"/>
            </a:xfrm>
            <a:custGeom>
              <a:avLst/>
              <a:gdLst/>
              <a:ahLst/>
              <a:cxnLst/>
              <a:rect l="l" t="t" r="r" b="b"/>
              <a:pathLst>
                <a:path w="248" h="106" extrusionOk="0">
                  <a:moveTo>
                    <a:pt x="246" y="96"/>
                  </a:moveTo>
                  <a:cubicBezTo>
                    <a:pt x="245" y="96"/>
                    <a:pt x="245" y="96"/>
                    <a:pt x="245" y="96"/>
                  </a:cubicBezTo>
                  <a:cubicBezTo>
                    <a:pt x="236" y="102"/>
                    <a:pt x="225" y="105"/>
                    <a:pt x="214" y="105"/>
                  </a:cubicBezTo>
                  <a:cubicBezTo>
                    <a:pt x="210" y="105"/>
                    <a:pt x="207" y="104"/>
                    <a:pt x="203" y="104"/>
                  </a:cubicBezTo>
                  <a:cubicBezTo>
                    <a:pt x="146" y="95"/>
                    <a:pt x="91" y="79"/>
                    <a:pt x="38" y="55"/>
                  </a:cubicBezTo>
                  <a:cubicBezTo>
                    <a:pt x="35" y="54"/>
                    <a:pt x="31" y="52"/>
                    <a:pt x="28" y="51"/>
                  </a:cubicBezTo>
                  <a:cubicBezTo>
                    <a:pt x="19" y="46"/>
                    <a:pt x="13" y="39"/>
                    <a:pt x="8" y="30"/>
                  </a:cubicBezTo>
                  <a:cubicBezTo>
                    <a:pt x="3" y="21"/>
                    <a:pt x="0" y="13"/>
                    <a:pt x="0" y="3"/>
                  </a:cubicBezTo>
                  <a:cubicBezTo>
                    <a:pt x="0" y="2"/>
                    <a:pt x="0" y="1"/>
                    <a:pt x="0" y="0"/>
                  </a:cubicBezTo>
                  <a:cubicBezTo>
                    <a:pt x="74" y="69"/>
                    <a:pt x="162" y="80"/>
                    <a:pt x="247" y="97"/>
                  </a:cubicBezTo>
                  <a:lnTo>
                    <a:pt x="246" y="9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9">
              <a:extLst>
                <a:ext uri="{FF2B5EF4-FFF2-40B4-BE49-F238E27FC236}">
                  <a16:creationId xmlns:a16="http://schemas.microsoft.com/office/drawing/2014/main" id="{5542A654-C203-63F3-0DC6-81A1F8C223EB}"/>
                </a:ext>
              </a:extLst>
            </p:cNvPr>
            <p:cNvSpPr/>
            <p:nvPr/>
          </p:nvSpPr>
          <p:spPr>
            <a:xfrm>
              <a:off x="2817000" y="3537000"/>
              <a:ext cx="37440" cy="81360"/>
            </a:xfrm>
            <a:custGeom>
              <a:avLst/>
              <a:gdLst/>
              <a:ahLst/>
              <a:cxnLst/>
              <a:rect l="l" t="t" r="r" b="b"/>
              <a:pathLst>
                <a:path w="104" h="226" extrusionOk="0">
                  <a:moveTo>
                    <a:pt x="103" y="225"/>
                  </a:moveTo>
                  <a:cubicBezTo>
                    <a:pt x="18" y="168"/>
                    <a:pt x="0" y="88"/>
                    <a:pt x="5" y="0"/>
                  </a:cubicBezTo>
                  <a:cubicBezTo>
                    <a:pt x="23" y="37"/>
                    <a:pt x="13" y="83"/>
                    <a:pt x="34" y="117"/>
                  </a:cubicBezTo>
                  <a:cubicBezTo>
                    <a:pt x="54" y="151"/>
                    <a:pt x="86" y="179"/>
                    <a:pt x="103" y="2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9">
              <a:extLst>
                <a:ext uri="{FF2B5EF4-FFF2-40B4-BE49-F238E27FC236}">
                  <a16:creationId xmlns:a16="http://schemas.microsoft.com/office/drawing/2014/main" id="{30EEDF0D-7D63-E729-06FC-C1E2B62C2014}"/>
                </a:ext>
              </a:extLst>
            </p:cNvPr>
            <p:cNvSpPr/>
            <p:nvPr/>
          </p:nvSpPr>
          <p:spPr>
            <a:xfrm>
              <a:off x="2882880" y="3512160"/>
              <a:ext cx="63000" cy="65880"/>
            </a:xfrm>
            <a:custGeom>
              <a:avLst/>
              <a:gdLst/>
              <a:ahLst/>
              <a:cxnLst/>
              <a:rect l="l" t="t" r="r" b="b"/>
              <a:pathLst>
                <a:path w="175" h="183" extrusionOk="0">
                  <a:moveTo>
                    <a:pt x="174" y="168"/>
                  </a:moveTo>
                  <a:cubicBezTo>
                    <a:pt x="171" y="176"/>
                    <a:pt x="164" y="182"/>
                    <a:pt x="157" y="178"/>
                  </a:cubicBezTo>
                  <a:cubicBezTo>
                    <a:pt x="131" y="165"/>
                    <a:pt x="18" y="39"/>
                    <a:pt x="0" y="0"/>
                  </a:cubicBezTo>
                  <a:cubicBezTo>
                    <a:pt x="53" y="41"/>
                    <a:pt x="83" y="94"/>
                    <a:pt x="128" y="129"/>
                  </a:cubicBezTo>
                  <a:lnTo>
                    <a:pt x="174" y="16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9">
              <a:extLst>
                <a:ext uri="{FF2B5EF4-FFF2-40B4-BE49-F238E27FC236}">
                  <a16:creationId xmlns:a16="http://schemas.microsoft.com/office/drawing/2014/main" id="{AFC0FE1B-B0E2-6417-A0F6-4FF464B9806C}"/>
                </a:ext>
              </a:extLst>
            </p:cNvPr>
            <p:cNvSpPr/>
            <p:nvPr/>
          </p:nvSpPr>
          <p:spPr>
            <a:xfrm>
              <a:off x="3051360" y="3966480"/>
              <a:ext cx="66600" cy="73080"/>
            </a:xfrm>
            <a:custGeom>
              <a:avLst/>
              <a:gdLst/>
              <a:ahLst/>
              <a:cxnLst/>
              <a:rect l="l" t="t" r="r" b="b"/>
              <a:pathLst>
                <a:path w="185" h="203" extrusionOk="0">
                  <a:moveTo>
                    <a:pt x="97" y="94"/>
                  </a:moveTo>
                  <a:cubicBezTo>
                    <a:pt x="103" y="120"/>
                    <a:pt x="127" y="134"/>
                    <a:pt x="144" y="153"/>
                  </a:cubicBezTo>
                  <a:cubicBezTo>
                    <a:pt x="158" y="169"/>
                    <a:pt x="172" y="185"/>
                    <a:pt x="184" y="202"/>
                  </a:cubicBezTo>
                  <a:cubicBezTo>
                    <a:pt x="143" y="188"/>
                    <a:pt x="126" y="144"/>
                    <a:pt x="87" y="128"/>
                  </a:cubicBezTo>
                  <a:lnTo>
                    <a:pt x="89" y="129"/>
                  </a:lnTo>
                  <a:cubicBezTo>
                    <a:pt x="83" y="104"/>
                    <a:pt x="61" y="92"/>
                    <a:pt x="45" y="74"/>
                  </a:cubicBezTo>
                  <a:cubicBezTo>
                    <a:pt x="33" y="63"/>
                    <a:pt x="23" y="50"/>
                    <a:pt x="15" y="36"/>
                  </a:cubicBezTo>
                  <a:cubicBezTo>
                    <a:pt x="9" y="25"/>
                    <a:pt x="4" y="13"/>
                    <a:pt x="0" y="0"/>
                  </a:cubicBezTo>
                  <a:cubicBezTo>
                    <a:pt x="42" y="33"/>
                    <a:pt x="57" y="80"/>
                    <a:pt x="98" y="96"/>
                  </a:cubicBezTo>
                  <a:lnTo>
                    <a:pt x="97" y="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9">
              <a:extLst>
                <a:ext uri="{FF2B5EF4-FFF2-40B4-BE49-F238E27FC236}">
                  <a16:creationId xmlns:a16="http://schemas.microsoft.com/office/drawing/2014/main" id="{BEB189A9-89C1-FD9C-1F1C-332FA743327D}"/>
                </a:ext>
              </a:extLst>
            </p:cNvPr>
            <p:cNvSpPr/>
            <p:nvPr/>
          </p:nvSpPr>
          <p:spPr>
            <a:xfrm>
              <a:off x="3248280" y="3693960"/>
              <a:ext cx="89280" cy="39960"/>
            </a:xfrm>
            <a:custGeom>
              <a:avLst/>
              <a:gdLst/>
              <a:ahLst/>
              <a:cxnLst/>
              <a:rect l="l" t="t" r="r" b="b"/>
              <a:pathLst>
                <a:path w="248" h="111" extrusionOk="0">
                  <a:moveTo>
                    <a:pt x="0" y="0"/>
                  </a:moveTo>
                  <a:cubicBezTo>
                    <a:pt x="79" y="19"/>
                    <a:pt x="156" y="45"/>
                    <a:pt x="229" y="79"/>
                  </a:cubicBezTo>
                  <a:cubicBezTo>
                    <a:pt x="238" y="83"/>
                    <a:pt x="247" y="87"/>
                    <a:pt x="241" y="99"/>
                  </a:cubicBezTo>
                  <a:cubicBezTo>
                    <a:pt x="234" y="110"/>
                    <a:pt x="228" y="103"/>
                    <a:pt x="222" y="99"/>
                  </a:cubicBezTo>
                  <a:cubicBezTo>
                    <a:pt x="162" y="60"/>
                    <a:pt x="93" y="41"/>
                    <a:pt x="29" y="13"/>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9">
              <a:extLst>
                <a:ext uri="{FF2B5EF4-FFF2-40B4-BE49-F238E27FC236}">
                  <a16:creationId xmlns:a16="http://schemas.microsoft.com/office/drawing/2014/main" id="{68A09FF8-D0BB-83C8-6434-C9B359C44FCE}"/>
                </a:ext>
              </a:extLst>
            </p:cNvPr>
            <p:cNvSpPr/>
            <p:nvPr/>
          </p:nvSpPr>
          <p:spPr>
            <a:xfrm>
              <a:off x="3082680" y="3988080"/>
              <a:ext cx="70560" cy="61560"/>
            </a:xfrm>
            <a:custGeom>
              <a:avLst/>
              <a:gdLst/>
              <a:ahLst/>
              <a:cxnLst/>
              <a:rect l="l" t="t" r="r" b="b"/>
              <a:pathLst>
                <a:path w="196" h="171" extrusionOk="0">
                  <a:moveTo>
                    <a:pt x="13" y="36"/>
                  </a:moveTo>
                  <a:cubicBezTo>
                    <a:pt x="18" y="24"/>
                    <a:pt x="0" y="17"/>
                    <a:pt x="9" y="0"/>
                  </a:cubicBezTo>
                  <a:cubicBezTo>
                    <a:pt x="69" y="55"/>
                    <a:pt x="112" y="127"/>
                    <a:pt x="195" y="169"/>
                  </a:cubicBezTo>
                  <a:cubicBezTo>
                    <a:pt x="192" y="169"/>
                    <a:pt x="189" y="170"/>
                    <a:pt x="186" y="170"/>
                  </a:cubicBezTo>
                  <a:cubicBezTo>
                    <a:pt x="173" y="170"/>
                    <a:pt x="160" y="166"/>
                    <a:pt x="150" y="160"/>
                  </a:cubicBezTo>
                  <a:cubicBezTo>
                    <a:pt x="144" y="157"/>
                    <a:pt x="140" y="153"/>
                    <a:pt x="136" y="149"/>
                  </a:cubicBezTo>
                  <a:cubicBezTo>
                    <a:pt x="104" y="126"/>
                    <a:pt x="76" y="100"/>
                    <a:pt x="51" y="70"/>
                  </a:cubicBezTo>
                  <a:cubicBezTo>
                    <a:pt x="39" y="56"/>
                    <a:pt x="31" y="38"/>
                    <a:pt x="10" y="34"/>
                  </a:cubicBezTo>
                  <a:lnTo>
                    <a:pt x="13" y="3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9">
              <a:extLst>
                <a:ext uri="{FF2B5EF4-FFF2-40B4-BE49-F238E27FC236}">
                  <a16:creationId xmlns:a16="http://schemas.microsoft.com/office/drawing/2014/main" id="{8E3D80EB-B9E3-0933-B30B-3F450A74E84D}"/>
                </a:ext>
              </a:extLst>
            </p:cNvPr>
            <p:cNvSpPr/>
            <p:nvPr/>
          </p:nvSpPr>
          <p:spPr>
            <a:xfrm>
              <a:off x="3162600" y="4089240"/>
              <a:ext cx="74880" cy="47880"/>
            </a:xfrm>
            <a:custGeom>
              <a:avLst/>
              <a:gdLst/>
              <a:ahLst/>
              <a:cxnLst/>
              <a:rect l="l" t="t" r="r" b="b"/>
              <a:pathLst>
                <a:path w="208" h="133" extrusionOk="0">
                  <a:moveTo>
                    <a:pt x="207" y="132"/>
                  </a:moveTo>
                  <a:cubicBezTo>
                    <a:pt x="120" y="124"/>
                    <a:pt x="20" y="58"/>
                    <a:pt x="0" y="0"/>
                  </a:cubicBezTo>
                  <a:cubicBezTo>
                    <a:pt x="35" y="35"/>
                    <a:pt x="75" y="65"/>
                    <a:pt x="118" y="90"/>
                  </a:cubicBezTo>
                  <a:cubicBezTo>
                    <a:pt x="146" y="107"/>
                    <a:pt x="176" y="121"/>
                    <a:pt x="207" y="1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9">
              <a:extLst>
                <a:ext uri="{FF2B5EF4-FFF2-40B4-BE49-F238E27FC236}">
                  <a16:creationId xmlns:a16="http://schemas.microsoft.com/office/drawing/2014/main" id="{07396111-AD4B-D161-1997-BDA787020647}"/>
                </a:ext>
              </a:extLst>
            </p:cNvPr>
            <p:cNvSpPr/>
            <p:nvPr/>
          </p:nvSpPr>
          <p:spPr>
            <a:xfrm>
              <a:off x="3336840" y="3916440"/>
              <a:ext cx="69840" cy="9720"/>
            </a:xfrm>
            <a:custGeom>
              <a:avLst/>
              <a:gdLst/>
              <a:ahLst/>
              <a:cxnLst/>
              <a:rect l="l" t="t" r="r" b="b"/>
              <a:pathLst>
                <a:path w="194" h="27" extrusionOk="0">
                  <a:moveTo>
                    <a:pt x="0" y="0"/>
                  </a:moveTo>
                  <a:lnTo>
                    <a:pt x="193" y="0"/>
                  </a:lnTo>
                  <a:cubicBezTo>
                    <a:pt x="150" y="26"/>
                    <a:pt x="39" y="26"/>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9">
              <a:extLst>
                <a:ext uri="{FF2B5EF4-FFF2-40B4-BE49-F238E27FC236}">
                  <a16:creationId xmlns:a16="http://schemas.microsoft.com/office/drawing/2014/main" id="{4F7312FB-81A6-6983-122D-F5FCE63DE294}"/>
                </a:ext>
              </a:extLst>
            </p:cNvPr>
            <p:cNvSpPr/>
            <p:nvPr/>
          </p:nvSpPr>
          <p:spPr>
            <a:xfrm>
              <a:off x="3297960" y="3835080"/>
              <a:ext cx="70920" cy="11880"/>
            </a:xfrm>
            <a:custGeom>
              <a:avLst/>
              <a:gdLst/>
              <a:ahLst/>
              <a:cxnLst/>
              <a:rect l="l" t="t" r="r" b="b"/>
              <a:pathLst>
                <a:path w="197" h="33" extrusionOk="0">
                  <a:moveTo>
                    <a:pt x="0" y="8"/>
                  </a:moveTo>
                  <a:cubicBezTo>
                    <a:pt x="65" y="1"/>
                    <a:pt x="132" y="10"/>
                    <a:pt x="196" y="0"/>
                  </a:cubicBezTo>
                  <a:cubicBezTo>
                    <a:pt x="131" y="20"/>
                    <a:pt x="66" y="32"/>
                    <a:pt x="0"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9">
              <a:extLst>
                <a:ext uri="{FF2B5EF4-FFF2-40B4-BE49-F238E27FC236}">
                  <a16:creationId xmlns:a16="http://schemas.microsoft.com/office/drawing/2014/main" id="{AD5FC167-1AF4-5401-D654-FED63A5C5C59}"/>
                </a:ext>
              </a:extLst>
            </p:cNvPr>
            <p:cNvSpPr/>
            <p:nvPr/>
          </p:nvSpPr>
          <p:spPr>
            <a:xfrm>
              <a:off x="3209400" y="3950280"/>
              <a:ext cx="66240" cy="35640"/>
            </a:xfrm>
            <a:custGeom>
              <a:avLst/>
              <a:gdLst/>
              <a:ahLst/>
              <a:cxnLst/>
              <a:rect l="l" t="t" r="r" b="b"/>
              <a:pathLst>
                <a:path w="184" h="99" extrusionOk="0">
                  <a:moveTo>
                    <a:pt x="0" y="0"/>
                  </a:moveTo>
                  <a:cubicBezTo>
                    <a:pt x="47" y="51"/>
                    <a:pt x="111" y="71"/>
                    <a:pt x="183" y="98"/>
                  </a:cubicBezTo>
                  <a:cubicBezTo>
                    <a:pt x="92" y="93"/>
                    <a:pt x="16" y="5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9">
              <a:extLst>
                <a:ext uri="{FF2B5EF4-FFF2-40B4-BE49-F238E27FC236}">
                  <a16:creationId xmlns:a16="http://schemas.microsoft.com/office/drawing/2014/main" id="{C2186F90-AA50-EED2-F2B3-AA8957D2681E}"/>
                </a:ext>
              </a:extLst>
            </p:cNvPr>
            <p:cNvSpPr/>
            <p:nvPr/>
          </p:nvSpPr>
          <p:spPr>
            <a:xfrm>
              <a:off x="3150720" y="3963960"/>
              <a:ext cx="64440" cy="54000"/>
            </a:xfrm>
            <a:custGeom>
              <a:avLst/>
              <a:gdLst/>
              <a:ahLst/>
              <a:cxnLst/>
              <a:rect l="l" t="t" r="r" b="b"/>
              <a:pathLst>
                <a:path w="179" h="150" extrusionOk="0">
                  <a:moveTo>
                    <a:pt x="3" y="0"/>
                  </a:moveTo>
                  <a:cubicBezTo>
                    <a:pt x="5" y="1"/>
                    <a:pt x="6" y="2"/>
                    <a:pt x="8" y="3"/>
                  </a:cubicBezTo>
                  <a:cubicBezTo>
                    <a:pt x="17" y="8"/>
                    <a:pt x="26" y="15"/>
                    <a:pt x="34" y="23"/>
                  </a:cubicBezTo>
                  <a:cubicBezTo>
                    <a:pt x="77" y="71"/>
                    <a:pt x="125" y="113"/>
                    <a:pt x="178" y="149"/>
                  </a:cubicBezTo>
                  <a:cubicBezTo>
                    <a:pt x="161" y="142"/>
                    <a:pt x="145" y="134"/>
                    <a:pt x="129" y="125"/>
                  </a:cubicBezTo>
                  <a:cubicBezTo>
                    <a:pt x="77" y="95"/>
                    <a:pt x="33" y="54"/>
                    <a:pt x="0" y="4"/>
                  </a:cubicBezTo>
                  <a:lnTo>
                    <a:pt x="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9">
              <a:extLst>
                <a:ext uri="{FF2B5EF4-FFF2-40B4-BE49-F238E27FC236}">
                  <a16:creationId xmlns:a16="http://schemas.microsoft.com/office/drawing/2014/main" id="{82EB5FCF-3808-DB62-87EC-A6EE46563F88}"/>
                </a:ext>
              </a:extLst>
            </p:cNvPr>
            <p:cNvSpPr/>
            <p:nvPr/>
          </p:nvSpPr>
          <p:spPr>
            <a:xfrm>
              <a:off x="3417120" y="3819600"/>
              <a:ext cx="71280" cy="45360"/>
            </a:xfrm>
            <a:custGeom>
              <a:avLst/>
              <a:gdLst/>
              <a:ahLst/>
              <a:cxnLst/>
              <a:rect l="l" t="t" r="r" b="b"/>
              <a:pathLst>
                <a:path w="198" h="126" extrusionOk="0">
                  <a:moveTo>
                    <a:pt x="0" y="125"/>
                  </a:moveTo>
                  <a:cubicBezTo>
                    <a:pt x="6" y="122"/>
                    <a:pt x="12" y="119"/>
                    <a:pt x="19" y="115"/>
                  </a:cubicBezTo>
                  <a:cubicBezTo>
                    <a:pt x="80" y="80"/>
                    <a:pt x="139" y="41"/>
                    <a:pt x="197" y="0"/>
                  </a:cubicBezTo>
                  <a:cubicBezTo>
                    <a:pt x="166" y="34"/>
                    <a:pt x="130" y="63"/>
                    <a:pt x="90" y="85"/>
                  </a:cubicBezTo>
                  <a:cubicBezTo>
                    <a:pt x="61" y="102"/>
                    <a:pt x="31" y="115"/>
                    <a:pt x="0" y="1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9">
              <a:extLst>
                <a:ext uri="{FF2B5EF4-FFF2-40B4-BE49-F238E27FC236}">
                  <a16:creationId xmlns:a16="http://schemas.microsoft.com/office/drawing/2014/main" id="{3C148875-9841-6A91-4B46-E4BA54BF57F7}"/>
                </a:ext>
              </a:extLst>
            </p:cNvPr>
            <p:cNvSpPr/>
            <p:nvPr/>
          </p:nvSpPr>
          <p:spPr>
            <a:xfrm>
              <a:off x="3238920" y="3881160"/>
              <a:ext cx="66240" cy="6840"/>
            </a:xfrm>
            <a:custGeom>
              <a:avLst/>
              <a:gdLst/>
              <a:ahLst/>
              <a:cxnLst/>
              <a:rect l="l" t="t" r="r" b="b"/>
              <a:pathLst>
                <a:path w="184" h="19" extrusionOk="0">
                  <a:moveTo>
                    <a:pt x="0" y="0"/>
                  </a:moveTo>
                  <a:lnTo>
                    <a:pt x="183" y="0"/>
                  </a:lnTo>
                  <a:cubicBezTo>
                    <a:pt x="154" y="12"/>
                    <a:pt x="123" y="18"/>
                    <a:pt x="92" y="18"/>
                  </a:cubicBezTo>
                  <a:cubicBezTo>
                    <a:pt x="60" y="18"/>
                    <a:pt x="29" y="1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9">
              <a:extLst>
                <a:ext uri="{FF2B5EF4-FFF2-40B4-BE49-F238E27FC236}">
                  <a16:creationId xmlns:a16="http://schemas.microsoft.com/office/drawing/2014/main" id="{D6FE59F5-0CE2-F11B-F00E-EF2232343DFD}"/>
                </a:ext>
              </a:extLst>
            </p:cNvPr>
            <p:cNvSpPr/>
            <p:nvPr/>
          </p:nvSpPr>
          <p:spPr>
            <a:xfrm>
              <a:off x="3040920" y="3612960"/>
              <a:ext cx="42840" cy="34560"/>
            </a:xfrm>
            <a:custGeom>
              <a:avLst/>
              <a:gdLst/>
              <a:ahLst/>
              <a:cxnLst/>
              <a:rect l="l" t="t" r="r" b="b"/>
              <a:pathLst>
                <a:path w="119" h="96" extrusionOk="0">
                  <a:moveTo>
                    <a:pt x="83" y="92"/>
                  </a:moveTo>
                  <a:lnTo>
                    <a:pt x="68" y="74"/>
                  </a:lnTo>
                  <a:cubicBezTo>
                    <a:pt x="48" y="57"/>
                    <a:pt x="30" y="40"/>
                    <a:pt x="13" y="21"/>
                  </a:cubicBezTo>
                  <a:cubicBezTo>
                    <a:pt x="0" y="5"/>
                    <a:pt x="19" y="6"/>
                    <a:pt x="27" y="3"/>
                  </a:cubicBezTo>
                  <a:lnTo>
                    <a:pt x="40" y="0"/>
                  </a:lnTo>
                  <a:lnTo>
                    <a:pt x="118" y="90"/>
                  </a:lnTo>
                  <a:cubicBezTo>
                    <a:pt x="112" y="93"/>
                    <a:pt x="106" y="95"/>
                    <a:pt x="99" y="95"/>
                  </a:cubicBezTo>
                  <a:cubicBezTo>
                    <a:pt x="95" y="95"/>
                    <a:pt x="92" y="94"/>
                    <a:pt x="89" y="93"/>
                  </a:cubicBezTo>
                  <a:lnTo>
                    <a:pt x="85" y="93"/>
                  </a:lnTo>
                  <a:lnTo>
                    <a:pt x="83" y="9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9">
              <a:extLst>
                <a:ext uri="{FF2B5EF4-FFF2-40B4-BE49-F238E27FC236}">
                  <a16:creationId xmlns:a16="http://schemas.microsoft.com/office/drawing/2014/main" id="{ABE2D7F6-0646-F576-4842-027AEC7332D1}"/>
                </a:ext>
              </a:extLst>
            </p:cNvPr>
            <p:cNvSpPr/>
            <p:nvPr/>
          </p:nvSpPr>
          <p:spPr>
            <a:xfrm>
              <a:off x="3372840" y="4013640"/>
              <a:ext cx="20880" cy="61920"/>
            </a:xfrm>
            <a:custGeom>
              <a:avLst/>
              <a:gdLst/>
              <a:ahLst/>
              <a:cxnLst/>
              <a:rect l="l" t="t" r="r" b="b"/>
              <a:pathLst>
                <a:path w="58" h="172" extrusionOk="0">
                  <a:moveTo>
                    <a:pt x="47" y="171"/>
                  </a:moveTo>
                  <a:cubicBezTo>
                    <a:pt x="44" y="167"/>
                    <a:pt x="42" y="163"/>
                    <a:pt x="39" y="159"/>
                  </a:cubicBezTo>
                  <a:cubicBezTo>
                    <a:pt x="13" y="114"/>
                    <a:pt x="0" y="63"/>
                    <a:pt x="0" y="11"/>
                  </a:cubicBezTo>
                  <a:cubicBezTo>
                    <a:pt x="0" y="7"/>
                    <a:pt x="0" y="4"/>
                    <a:pt x="0" y="0"/>
                  </a:cubicBezTo>
                  <a:cubicBezTo>
                    <a:pt x="29" y="40"/>
                    <a:pt x="10" y="85"/>
                    <a:pt x="37" y="118"/>
                  </a:cubicBezTo>
                  <a:cubicBezTo>
                    <a:pt x="50" y="104"/>
                    <a:pt x="34" y="84"/>
                    <a:pt x="55" y="68"/>
                  </a:cubicBezTo>
                  <a:cubicBezTo>
                    <a:pt x="56" y="79"/>
                    <a:pt x="57" y="91"/>
                    <a:pt x="57" y="103"/>
                  </a:cubicBezTo>
                  <a:cubicBezTo>
                    <a:pt x="57" y="126"/>
                    <a:pt x="54" y="149"/>
                    <a:pt x="47" y="1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9">
              <a:extLst>
                <a:ext uri="{FF2B5EF4-FFF2-40B4-BE49-F238E27FC236}">
                  <a16:creationId xmlns:a16="http://schemas.microsoft.com/office/drawing/2014/main" id="{3D365FBF-625B-63F7-2526-F21F14E875EB}"/>
                </a:ext>
              </a:extLst>
            </p:cNvPr>
            <p:cNvSpPr/>
            <p:nvPr/>
          </p:nvSpPr>
          <p:spPr>
            <a:xfrm>
              <a:off x="3519720" y="3809160"/>
              <a:ext cx="27360" cy="66240"/>
            </a:xfrm>
            <a:custGeom>
              <a:avLst/>
              <a:gdLst/>
              <a:ahLst/>
              <a:cxnLst/>
              <a:rect l="l" t="t" r="r" b="b"/>
              <a:pathLst>
                <a:path w="76" h="184" extrusionOk="0">
                  <a:moveTo>
                    <a:pt x="0" y="183"/>
                  </a:moveTo>
                  <a:cubicBezTo>
                    <a:pt x="26" y="125"/>
                    <a:pt x="46" y="69"/>
                    <a:pt x="71" y="0"/>
                  </a:cubicBezTo>
                  <a:cubicBezTo>
                    <a:pt x="74" y="9"/>
                    <a:pt x="75" y="17"/>
                    <a:pt x="75" y="26"/>
                  </a:cubicBezTo>
                  <a:cubicBezTo>
                    <a:pt x="75" y="39"/>
                    <a:pt x="72" y="51"/>
                    <a:pt x="66" y="62"/>
                  </a:cubicBezTo>
                  <a:cubicBezTo>
                    <a:pt x="64" y="65"/>
                    <a:pt x="62" y="68"/>
                    <a:pt x="60" y="71"/>
                  </a:cubicBezTo>
                  <a:cubicBezTo>
                    <a:pt x="48" y="91"/>
                    <a:pt x="56" y="116"/>
                    <a:pt x="44" y="134"/>
                  </a:cubicBezTo>
                  <a:cubicBezTo>
                    <a:pt x="30" y="151"/>
                    <a:pt x="15" y="167"/>
                    <a:pt x="0" y="18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9">
              <a:extLst>
                <a:ext uri="{FF2B5EF4-FFF2-40B4-BE49-F238E27FC236}">
                  <a16:creationId xmlns:a16="http://schemas.microsoft.com/office/drawing/2014/main" id="{A6733893-8CC1-F702-727F-6C5B2E6B43B9}"/>
                </a:ext>
              </a:extLst>
            </p:cNvPr>
            <p:cNvSpPr/>
            <p:nvPr/>
          </p:nvSpPr>
          <p:spPr>
            <a:xfrm>
              <a:off x="3429360" y="3563280"/>
              <a:ext cx="76320" cy="27720"/>
            </a:xfrm>
            <a:custGeom>
              <a:avLst/>
              <a:gdLst/>
              <a:ahLst/>
              <a:cxnLst/>
              <a:rect l="l" t="t" r="r" b="b"/>
              <a:pathLst>
                <a:path w="212" h="77" extrusionOk="0">
                  <a:moveTo>
                    <a:pt x="0" y="0"/>
                  </a:moveTo>
                  <a:cubicBezTo>
                    <a:pt x="68" y="8"/>
                    <a:pt x="134" y="30"/>
                    <a:pt x="193" y="65"/>
                  </a:cubicBezTo>
                  <a:cubicBezTo>
                    <a:pt x="199" y="68"/>
                    <a:pt x="205" y="72"/>
                    <a:pt x="211" y="76"/>
                  </a:cubicBezTo>
                  <a:cubicBezTo>
                    <a:pt x="142" y="49"/>
                    <a:pt x="70" y="25"/>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9">
              <a:extLst>
                <a:ext uri="{FF2B5EF4-FFF2-40B4-BE49-F238E27FC236}">
                  <a16:creationId xmlns:a16="http://schemas.microsoft.com/office/drawing/2014/main" id="{502C7C22-6989-1EAE-AC36-B35833BD6FD5}"/>
                </a:ext>
              </a:extLst>
            </p:cNvPr>
            <p:cNvSpPr/>
            <p:nvPr/>
          </p:nvSpPr>
          <p:spPr>
            <a:xfrm>
              <a:off x="3280320" y="4131360"/>
              <a:ext cx="51120" cy="24120"/>
            </a:xfrm>
            <a:custGeom>
              <a:avLst/>
              <a:gdLst/>
              <a:ahLst/>
              <a:cxnLst/>
              <a:rect l="l" t="t" r="r" b="b"/>
              <a:pathLst>
                <a:path w="142" h="67" extrusionOk="0">
                  <a:moveTo>
                    <a:pt x="88" y="0"/>
                  </a:moveTo>
                  <a:cubicBezTo>
                    <a:pt x="104" y="15"/>
                    <a:pt x="141" y="15"/>
                    <a:pt x="136" y="36"/>
                  </a:cubicBezTo>
                  <a:cubicBezTo>
                    <a:pt x="131" y="66"/>
                    <a:pt x="97" y="51"/>
                    <a:pt x="75" y="52"/>
                  </a:cubicBezTo>
                  <a:cubicBezTo>
                    <a:pt x="72" y="53"/>
                    <a:pt x="68" y="53"/>
                    <a:pt x="64" y="53"/>
                  </a:cubicBezTo>
                  <a:cubicBezTo>
                    <a:pt x="52" y="53"/>
                    <a:pt x="39" y="49"/>
                    <a:pt x="28" y="43"/>
                  </a:cubicBezTo>
                  <a:cubicBezTo>
                    <a:pt x="17" y="37"/>
                    <a:pt x="8" y="28"/>
                    <a:pt x="2" y="17"/>
                  </a:cubicBezTo>
                  <a:cubicBezTo>
                    <a:pt x="1" y="15"/>
                    <a:pt x="1" y="14"/>
                    <a:pt x="0" y="13"/>
                  </a:cubicBezTo>
                  <a:cubicBezTo>
                    <a:pt x="31" y="23"/>
                    <a:pt x="53" y="31"/>
                    <a:pt x="77" y="38"/>
                  </a:cubicBezTo>
                  <a:cubicBezTo>
                    <a:pt x="83" y="40"/>
                    <a:pt x="95" y="38"/>
                    <a:pt x="97" y="36"/>
                  </a:cubicBezTo>
                  <a:cubicBezTo>
                    <a:pt x="102" y="25"/>
                    <a:pt x="88" y="22"/>
                    <a:pt x="85" y="14"/>
                  </a:cubicBezTo>
                  <a:cubicBezTo>
                    <a:pt x="84" y="11"/>
                    <a:pt x="86" y="8"/>
                    <a:pt x="8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9">
              <a:extLst>
                <a:ext uri="{FF2B5EF4-FFF2-40B4-BE49-F238E27FC236}">
                  <a16:creationId xmlns:a16="http://schemas.microsoft.com/office/drawing/2014/main" id="{CEBE8820-A07C-634D-679D-58E9A8CF6EB6}"/>
                </a:ext>
              </a:extLst>
            </p:cNvPr>
            <p:cNvSpPr/>
            <p:nvPr/>
          </p:nvSpPr>
          <p:spPr>
            <a:xfrm>
              <a:off x="3391560" y="3780360"/>
              <a:ext cx="68400" cy="42480"/>
            </a:xfrm>
            <a:custGeom>
              <a:avLst/>
              <a:gdLst/>
              <a:ahLst/>
              <a:cxnLst/>
              <a:rect l="l" t="t" r="r" b="b"/>
              <a:pathLst>
                <a:path w="190" h="118" extrusionOk="0">
                  <a:moveTo>
                    <a:pt x="0" y="117"/>
                  </a:moveTo>
                  <a:cubicBezTo>
                    <a:pt x="59" y="77"/>
                    <a:pt x="122" y="48"/>
                    <a:pt x="189" y="0"/>
                  </a:cubicBezTo>
                  <a:cubicBezTo>
                    <a:pt x="165" y="43"/>
                    <a:pt x="81" y="93"/>
                    <a:pt x="0" y="1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9">
              <a:extLst>
                <a:ext uri="{FF2B5EF4-FFF2-40B4-BE49-F238E27FC236}">
                  <a16:creationId xmlns:a16="http://schemas.microsoft.com/office/drawing/2014/main" id="{383E7B9B-1E11-386D-F93C-D2CEFE26E5E1}"/>
                </a:ext>
              </a:extLst>
            </p:cNvPr>
            <p:cNvSpPr/>
            <p:nvPr/>
          </p:nvSpPr>
          <p:spPr>
            <a:xfrm>
              <a:off x="3169800" y="4073040"/>
              <a:ext cx="70560" cy="45360"/>
            </a:xfrm>
            <a:custGeom>
              <a:avLst/>
              <a:gdLst/>
              <a:ahLst/>
              <a:cxnLst/>
              <a:rect l="l" t="t" r="r" b="b"/>
              <a:pathLst>
                <a:path w="196" h="126" extrusionOk="0">
                  <a:moveTo>
                    <a:pt x="195" y="123"/>
                  </a:moveTo>
                  <a:cubicBezTo>
                    <a:pt x="118" y="105"/>
                    <a:pt x="58" y="59"/>
                    <a:pt x="0" y="11"/>
                  </a:cubicBezTo>
                  <a:lnTo>
                    <a:pt x="6" y="0"/>
                  </a:lnTo>
                  <a:cubicBezTo>
                    <a:pt x="37" y="21"/>
                    <a:pt x="67" y="41"/>
                    <a:pt x="98" y="63"/>
                  </a:cubicBezTo>
                  <a:cubicBezTo>
                    <a:pt x="128" y="85"/>
                    <a:pt x="168" y="94"/>
                    <a:pt x="194" y="125"/>
                  </a:cubicBezTo>
                  <a:lnTo>
                    <a:pt x="195" y="1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9">
              <a:extLst>
                <a:ext uri="{FF2B5EF4-FFF2-40B4-BE49-F238E27FC236}">
                  <a16:creationId xmlns:a16="http://schemas.microsoft.com/office/drawing/2014/main" id="{316EE344-B61C-CB7B-09CE-DBFD30E3A3C7}"/>
                </a:ext>
              </a:extLst>
            </p:cNvPr>
            <p:cNvSpPr/>
            <p:nvPr/>
          </p:nvSpPr>
          <p:spPr>
            <a:xfrm>
              <a:off x="3072600" y="3645720"/>
              <a:ext cx="43560" cy="26640"/>
            </a:xfrm>
            <a:custGeom>
              <a:avLst/>
              <a:gdLst/>
              <a:ahLst/>
              <a:cxnLst/>
              <a:rect l="l" t="t" r="r" b="b"/>
              <a:pathLst>
                <a:path w="121" h="74" extrusionOk="0">
                  <a:moveTo>
                    <a:pt x="0" y="3"/>
                  </a:moveTo>
                  <a:cubicBezTo>
                    <a:pt x="4" y="4"/>
                    <a:pt x="7" y="5"/>
                    <a:pt x="11" y="5"/>
                  </a:cubicBezTo>
                  <a:cubicBezTo>
                    <a:pt x="17" y="5"/>
                    <a:pt x="24" y="3"/>
                    <a:pt x="30" y="0"/>
                  </a:cubicBezTo>
                  <a:lnTo>
                    <a:pt x="120" y="51"/>
                  </a:lnTo>
                  <a:cubicBezTo>
                    <a:pt x="113" y="66"/>
                    <a:pt x="103" y="73"/>
                    <a:pt x="93" y="66"/>
                  </a:cubicBezTo>
                  <a:cubicBezTo>
                    <a:pt x="61" y="46"/>
                    <a:pt x="17" y="44"/>
                    <a:pt x="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9">
              <a:extLst>
                <a:ext uri="{FF2B5EF4-FFF2-40B4-BE49-F238E27FC236}">
                  <a16:creationId xmlns:a16="http://schemas.microsoft.com/office/drawing/2014/main" id="{F94F4F35-3DC6-0912-42DB-784E79AB2A5D}"/>
                </a:ext>
              </a:extLst>
            </p:cNvPr>
            <p:cNvSpPr/>
            <p:nvPr/>
          </p:nvSpPr>
          <p:spPr>
            <a:xfrm>
              <a:off x="3012480" y="3546000"/>
              <a:ext cx="43200" cy="68400"/>
            </a:xfrm>
            <a:custGeom>
              <a:avLst/>
              <a:gdLst/>
              <a:ahLst/>
              <a:cxnLst/>
              <a:rect l="l" t="t" r="r" b="b"/>
              <a:pathLst>
                <a:path w="120" h="190" extrusionOk="0">
                  <a:moveTo>
                    <a:pt x="119" y="187"/>
                  </a:moveTo>
                  <a:lnTo>
                    <a:pt x="106" y="189"/>
                  </a:lnTo>
                  <a:cubicBezTo>
                    <a:pt x="79" y="146"/>
                    <a:pt x="46" y="110"/>
                    <a:pt x="24" y="64"/>
                  </a:cubicBezTo>
                  <a:cubicBezTo>
                    <a:pt x="16" y="46"/>
                    <a:pt x="0" y="30"/>
                    <a:pt x="16" y="0"/>
                  </a:cubicBezTo>
                  <a:cubicBezTo>
                    <a:pt x="38" y="74"/>
                    <a:pt x="86" y="125"/>
                    <a:pt x="119" y="18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9">
              <a:extLst>
                <a:ext uri="{FF2B5EF4-FFF2-40B4-BE49-F238E27FC236}">
                  <a16:creationId xmlns:a16="http://schemas.microsoft.com/office/drawing/2014/main" id="{12120D96-14FB-7901-6058-290A220518D8}"/>
                </a:ext>
              </a:extLst>
            </p:cNvPr>
            <p:cNvSpPr/>
            <p:nvPr/>
          </p:nvSpPr>
          <p:spPr>
            <a:xfrm>
              <a:off x="3184920" y="3969000"/>
              <a:ext cx="54720" cy="43920"/>
            </a:xfrm>
            <a:custGeom>
              <a:avLst/>
              <a:gdLst/>
              <a:ahLst/>
              <a:cxnLst/>
              <a:rect l="l" t="t" r="r" b="b"/>
              <a:pathLst>
                <a:path w="152" h="122" extrusionOk="0">
                  <a:moveTo>
                    <a:pt x="151" y="121"/>
                  </a:moveTo>
                  <a:cubicBezTo>
                    <a:pt x="133" y="115"/>
                    <a:pt x="115" y="108"/>
                    <a:pt x="98" y="98"/>
                  </a:cubicBezTo>
                  <a:cubicBezTo>
                    <a:pt x="57" y="74"/>
                    <a:pt x="24" y="41"/>
                    <a:pt x="0" y="0"/>
                  </a:cubicBezTo>
                  <a:cubicBezTo>
                    <a:pt x="27" y="17"/>
                    <a:pt x="51" y="37"/>
                    <a:pt x="73" y="60"/>
                  </a:cubicBezTo>
                  <a:cubicBezTo>
                    <a:pt x="96" y="79"/>
                    <a:pt x="120" y="97"/>
                    <a:pt x="151" y="1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9">
              <a:extLst>
                <a:ext uri="{FF2B5EF4-FFF2-40B4-BE49-F238E27FC236}">
                  <a16:creationId xmlns:a16="http://schemas.microsoft.com/office/drawing/2014/main" id="{81035C15-6228-5BB5-F5DF-CF7AE4A109F0}"/>
                </a:ext>
              </a:extLst>
            </p:cNvPr>
            <p:cNvSpPr/>
            <p:nvPr/>
          </p:nvSpPr>
          <p:spPr>
            <a:xfrm>
              <a:off x="3312720" y="3586320"/>
              <a:ext cx="77400" cy="28800"/>
            </a:xfrm>
            <a:custGeom>
              <a:avLst/>
              <a:gdLst/>
              <a:ahLst/>
              <a:cxnLst/>
              <a:rect l="l" t="t" r="r" b="b"/>
              <a:pathLst>
                <a:path w="215" h="80" extrusionOk="0">
                  <a:moveTo>
                    <a:pt x="5" y="0"/>
                  </a:moveTo>
                  <a:lnTo>
                    <a:pt x="214" y="79"/>
                  </a:lnTo>
                  <a:cubicBezTo>
                    <a:pt x="139" y="68"/>
                    <a:pt x="71" y="38"/>
                    <a:pt x="0" y="14"/>
                  </a:cubicBezTo>
                  <a:lnTo>
                    <a:pt x="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9">
              <a:extLst>
                <a:ext uri="{FF2B5EF4-FFF2-40B4-BE49-F238E27FC236}">
                  <a16:creationId xmlns:a16="http://schemas.microsoft.com/office/drawing/2014/main" id="{AA1EEC38-469E-205A-A4A8-281CDE921BC2}"/>
                </a:ext>
              </a:extLst>
            </p:cNvPr>
            <p:cNvSpPr/>
            <p:nvPr/>
          </p:nvSpPr>
          <p:spPr>
            <a:xfrm>
              <a:off x="3307320" y="3849840"/>
              <a:ext cx="70200" cy="9720"/>
            </a:xfrm>
            <a:custGeom>
              <a:avLst/>
              <a:gdLst/>
              <a:ahLst/>
              <a:cxnLst/>
              <a:rect l="l" t="t" r="r" b="b"/>
              <a:pathLst>
                <a:path w="195" h="27" extrusionOk="0">
                  <a:moveTo>
                    <a:pt x="0" y="18"/>
                  </a:moveTo>
                  <a:lnTo>
                    <a:pt x="194" y="0"/>
                  </a:lnTo>
                  <a:lnTo>
                    <a:pt x="194" y="12"/>
                  </a:lnTo>
                  <a:cubicBezTo>
                    <a:pt x="158" y="21"/>
                    <a:pt x="121" y="26"/>
                    <a:pt x="84" y="26"/>
                  </a:cubicBezTo>
                  <a:cubicBezTo>
                    <a:pt x="56" y="26"/>
                    <a:pt x="28" y="23"/>
                    <a:pt x="0"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9">
              <a:extLst>
                <a:ext uri="{FF2B5EF4-FFF2-40B4-BE49-F238E27FC236}">
                  <a16:creationId xmlns:a16="http://schemas.microsoft.com/office/drawing/2014/main" id="{65B14BB4-E480-BD91-BA3F-299850347FA6}"/>
                </a:ext>
              </a:extLst>
            </p:cNvPr>
            <p:cNvSpPr/>
            <p:nvPr/>
          </p:nvSpPr>
          <p:spPr>
            <a:xfrm>
              <a:off x="3301200" y="3625920"/>
              <a:ext cx="81360" cy="28800"/>
            </a:xfrm>
            <a:custGeom>
              <a:avLst/>
              <a:gdLst/>
              <a:ahLst/>
              <a:cxnLst/>
              <a:rect l="l" t="t" r="r" b="b"/>
              <a:pathLst>
                <a:path w="226" h="80" extrusionOk="0">
                  <a:moveTo>
                    <a:pt x="219" y="79"/>
                  </a:moveTo>
                  <a:cubicBezTo>
                    <a:pt x="144" y="60"/>
                    <a:pt x="70" y="34"/>
                    <a:pt x="0" y="0"/>
                  </a:cubicBezTo>
                  <a:lnTo>
                    <a:pt x="225" y="69"/>
                  </a:lnTo>
                  <a:lnTo>
                    <a:pt x="219" y="7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9">
              <a:extLst>
                <a:ext uri="{FF2B5EF4-FFF2-40B4-BE49-F238E27FC236}">
                  <a16:creationId xmlns:a16="http://schemas.microsoft.com/office/drawing/2014/main" id="{2EBEED10-51F1-163A-72D1-4B42F0AD5F76}"/>
                </a:ext>
              </a:extLst>
            </p:cNvPr>
            <p:cNvSpPr/>
            <p:nvPr/>
          </p:nvSpPr>
          <p:spPr>
            <a:xfrm>
              <a:off x="3222720" y="3744000"/>
              <a:ext cx="77400" cy="16920"/>
            </a:xfrm>
            <a:custGeom>
              <a:avLst/>
              <a:gdLst/>
              <a:ahLst/>
              <a:cxnLst/>
              <a:rect l="l" t="t" r="r" b="b"/>
              <a:pathLst>
                <a:path w="215" h="47" extrusionOk="0">
                  <a:moveTo>
                    <a:pt x="214" y="46"/>
                  </a:moveTo>
                  <a:cubicBezTo>
                    <a:pt x="141" y="45"/>
                    <a:pt x="70" y="35"/>
                    <a:pt x="0" y="15"/>
                  </a:cubicBezTo>
                  <a:lnTo>
                    <a:pt x="3" y="0"/>
                  </a:lnTo>
                  <a:lnTo>
                    <a:pt x="214" y="4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9">
              <a:extLst>
                <a:ext uri="{FF2B5EF4-FFF2-40B4-BE49-F238E27FC236}">
                  <a16:creationId xmlns:a16="http://schemas.microsoft.com/office/drawing/2014/main" id="{DEF25458-5DCF-EDCD-2E7B-6A649294FEC2}"/>
                </a:ext>
              </a:extLst>
            </p:cNvPr>
            <p:cNvSpPr/>
            <p:nvPr/>
          </p:nvSpPr>
          <p:spPr>
            <a:xfrm>
              <a:off x="3404520" y="3618720"/>
              <a:ext cx="82080" cy="12600"/>
            </a:xfrm>
            <a:custGeom>
              <a:avLst/>
              <a:gdLst/>
              <a:ahLst/>
              <a:cxnLst/>
              <a:rect l="l" t="t" r="r" b="b"/>
              <a:pathLst>
                <a:path w="228" h="35" extrusionOk="0">
                  <a:moveTo>
                    <a:pt x="0" y="7"/>
                  </a:moveTo>
                  <a:cubicBezTo>
                    <a:pt x="25" y="2"/>
                    <a:pt x="51" y="0"/>
                    <a:pt x="76" y="0"/>
                  </a:cubicBezTo>
                  <a:cubicBezTo>
                    <a:pt x="128" y="0"/>
                    <a:pt x="179" y="9"/>
                    <a:pt x="227" y="27"/>
                  </a:cubicBezTo>
                  <a:cubicBezTo>
                    <a:pt x="198" y="34"/>
                    <a:pt x="171" y="21"/>
                    <a:pt x="143" y="17"/>
                  </a:cubicBezTo>
                  <a:cubicBezTo>
                    <a:pt x="107" y="13"/>
                    <a:pt x="72" y="0"/>
                    <a:pt x="37" y="21"/>
                  </a:cubicBezTo>
                  <a:cubicBezTo>
                    <a:pt x="28" y="26"/>
                    <a:pt x="15" y="21"/>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9">
              <a:extLst>
                <a:ext uri="{FF2B5EF4-FFF2-40B4-BE49-F238E27FC236}">
                  <a16:creationId xmlns:a16="http://schemas.microsoft.com/office/drawing/2014/main" id="{18985C2A-B642-8432-EC5B-8429806B68E7}"/>
                </a:ext>
              </a:extLst>
            </p:cNvPr>
            <p:cNvSpPr/>
            <p:nvPr/>
          </p:nvSpPr>
          <p:spPr>
            <a:xfrm>
              <a:off x="3315960" y="3616560"/>
              <a:ext cx="78480" cy="22320"/>
            </a:xfrm>
            <a:custGeom>
              <a:avLst/>
              <a:gdLst/>
              <a:ahLst/>
              <a:cxnLst/>
              <a:rect l="l" t="t" r="r" b="b"/>
              <a:pathLst>
                <a:path w="218" h="62" extrusionOk="0">
                  <a:moveTo>
                    <a:pt x="214" y="61"/>
                  </a:moveTo>
                  <a:lnTo>
                    <a:pt x="0" y="0"/>
                  </a:lnTo>
                  <a:cubicBezTo>
                    <a:pt x="75" y="5"/>
                    <a:pt x="148" y="21"/>
                    <a:pt x="217" y="50"/>
                  </a:cubicBezTo>
                  <a:lnTo>
                    <a:pt x="214" y="6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9">
              <a:extLst>
                <a:ext uri="{FF2B5EF4-FFF2-40B4-BE49-F238E27FC236}">
                  <a16:creationId xmlns:a16="http://schemas.microsoft.com/office/drawing/2014/main" id="{076267F0-0C85-EE28-07ED-77CE9160C030}"/>
                </a:ext>
              </a:extLst>
            </p:cNvPr>
            <p:cNvSpPr/>
            <p:nvPr/>
          </p:nvSpPr>
          <p:spPr>
            <a:xfrm>
              <a:off x="3223800" y="3722760"/>
              <a:ext cx="74880" cy="26640"/>
            </a:xfrm>
            <a:custGeom>
              <a:avLst/>
              <a:gdLst/>
              <a:ahLst/>
              <a:cxnLst/>
              <a:rect l="l" t="t" r="r" b="b"/>
              <a:pathLst>
                <a:path w="208" h="74" extrusionOk="0">
                  <a:moveTo>
                    <a:pt x="3" y="0"/>
                  </a:moveTo>
                  <a:cubicBezTo>
                    <a:pt x="51" y="13"/>
                    <a:pt x="98" y="26"/>
                    <a:pt x="146" y="41"/>
                  </a:cubicBezTo>
                  <a:cubicBezTo>
                    <a:pt x="167" y="47"/>
                    <a:pt x="187" y="54"/>
                    <a:pt x="207" y="61"/>
                  </a:cubicBezTo>
                  <a:lnTo>
                    <a:pt x="204" y="73"/>
                  </a:lnTo>
                  <a:lnTo>
                    <a:pt x="0" y="10"/>
                  </a:lnTo>
                  <a:lnTo>
                    <a:pt x="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9">
              <a:extLst>
                <a:ext uri="{FF2B5EF4-FFF2-40B4-BE49-F238E27FC236}">
                  <a16:creationId xmlns:a16="http://schemas.microsoft.com/office/drawing/2014/main" id="{FBD08545-C977-3BB4-3EE7-6CEB2612AFB0}"/>
                </a:ext>
              </a:extLst>
            </p:cNvPr>
            <p:cNvSpPr/>
            <p:nvPr/>
          </p:nvSpPr>
          <p:spPr>
            <a:xfrm>
              <a:off x="3034080" y="3519360"/>
              <a:ext cx="49680" cy="60120"/>
            </a:xfrm>
            <a:custGeom>
              <a:avLst/>
              <a:gdLst/>
              <a:ahLst/>
              <a:cxnLst/>
              <a:rect l="l" t="t" r="r" b="b"/>
              <a:pathLst>
                <a:path w="138" h="167" extrusionOk="0">
                  <a:moveTo>
                    <a:pt x="0" y="0"/>
                  </a:moveTo>
                  <a:lnTo>
                    <a:pt x="137" y="166"/>
                  </a:lnTo>
                  <a:cubicBezTo>
                    <a:pt x="100" y="153"/>
                    <a:pt x="19" y="57"/>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9">
              <a:extLst>
                <a:ext uri="{FF2B5EF4-FFF2-40B4-BE49-F238E27FC236}">
                  <a16:creationId xmlns:a16="http://schemas.microsoft.com/office/drawing/2014/main" id="{3A8C8FB0-9039-58C8-6668-E0CFD5CE08D1}"/>
                </a:ext>
              </a:extLst>
            </p:cNvPr>
            <p:cNvSpPr/>
            <p:nvPr/>
          </p:nvSpPr>
          <p:spPr>
            <a:xfrm>
              <a:off x="3216600" y="3493440"/>
              <a:ext cx="65160" cy="28440"/>
            </a:xfrm>
            <a:custGeom>
              <a:avLst/>
              <a:gdLst/>
              <a:ahLst/>
              <a:cxnLst/>
              <a:rect l="l" t="t" r="r" b="b"/>
              <a:pathLst>
                <a:path w="181" h="79" extrusionOk="0">
                  <a:moveTo>
                    <a:pt x="6" y="0"/>
                  </a:moveTo>
                  <a:cubicBezTo>
                    <a:pt x="54" y="11"/>
                    <a:pt x="100" y="30"/>
                    <a:pt x="143" y="55"/>
                  </a:cubicBezTo>
                  <a:cubicBezTo>
                    <a:pt x="156" y="62"/>
                    <a:pt x="168" y="70"/>
                    <a:pt x="180" y="78"/>
                  </a:cubicBezTo>
                  <a:lnTo>
                    <a:pt x="0" y="11"/>
                  </a:lnTo>
                  <a:lnTo>
                    <a:pt x="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9">
              <a:extLst>
                <a:ext uri="{FF2B5EF4-FFF2-40B4-BE49-F238E27FC236}">
                  <a16:creationId xmlns:a16="http://schemas.microsoft.com/office/drawing/2014/main" id="{266D3CD8-E784-2982-4A2E-89E63F0F89E1}"/>
                </a:ext>
              </a:extLst>
            </p:cNvPr>
            <p:cNvSpPr/>
            <p:nvPr/>
          </p:nvSpPr>
          <p:spPr>
            <a:xfrm>
              <a:off x="3045960" y="3888360"/>
              <a:ext cx="47880" cy="50760"/>
            </a:xfrm>
            <a:custGeom>
              <a:avLst/>
              <a:gdLst/>
              <a:ahLst/>
              <a:cxnLst/>
              <a:rect l="l" t="t" r="r" b="b"/>
              <a:pathLst>
                <a:path w="133" h="141" extrusionOk="0">
                  <a:moveTo>
                    <a:pt x="0" y="0"/>
                  </a:moveTo>
                  <a:cubicBezTo>
                    <a:pt x="43" y="47"/>
                    <a:pt x="85" y="96"/>
                    <a:pt x="132" y="140"/>
                  </a:cubicBezTo>
                  <a:cubicBezTo>
                    <a:pt x="130" y="139"/>
                    <a:pt x="129" y="138"/>
                    <a:pt x="128" y="137"/>
                  </a:cubicBezTo>
                  <a:cubicBezTo>
                    <a:pt x="79" y="109"/>
                    <a:pt x="38" y="68"/>
                    <a:pt x="10" y="19"/>
                  </a:cubicBezTo>
                  <a:cubicBezTo>
                    <a:pt x="6" y="13"/>
                    <a:pt x="3" y="7"/>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9">
              <a:extLst>
                <a:ext uri="{FF2B5EF4-FFF2-40B4-BE49-F238E27FC236}">
                  <a16:creationId xmlns:a16="http://schemas.microsoft.com/office/drawing/2014/main" id="{B94D4BA1-3B7F-0D5F-DA6F-92326A416DC6}"/>
                </a:ext>
              </a:extLst>
            </p:cNvPr>
            <p:cNvSpPr/>
            <p:nvPr/>
          </p:nvSpPr>
          <p:spPr>
            <a:xfrm>
              <a:off x="3129840" y="3606840"/>
              <a:ext cx="58320" cy="39960"/>
            </a:xfrm>
            <a:custGeom>
              <a:avLst/>
              <a:gdLst/>
              <a:ahLst/>
              <a:cxnLst/>
              <a:rect l="l" t="t" r="r" b="b"/>
              <a:pathLst>
                <a:path w="162" h="111" extrusionOk="0">
                  <a:moveTo>
                    <a:pt x="161" y="110"/>
                  </a:moveTo>
                  <a:cubicBezTo>
                    <a:pt x="106" y="93"/>
                    <a:pt x="26" y="42"/>
                    <a:pt x="0" y="0"/>
                  </a:cubicBezTo>
                  <a:cubicBezTo>
                    <a:pt x="27" y="18"/>
                    <a:pt x="53" y="34"/>
                    <a:pt x="80" y="53"/>
                  </a:cubicBezTo>
                  <a:cubicBezTo>
                    <a:pt x="106" y="71"/>
                    <a:pt x="141" y="80"/>
                    <a:pt x="159" y="110"/>
                  </a:cubicBezTo>
                  <a:lnTo>
                    <a:pt x="161" y="1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9">
              <a:extLst>
                <a:ext uri="{FF2B5EF4-FFF2-40B4-BE49-F238E27FC236}">
                  <a16:creationId xmlns:a16="http://schemas.microsoft.com/office/drawing/2014/main" id="{B692DA63-CF10-7B6A-F9D0-FBF55FCED83B}"/>
                </a:ext>
              </a:extLst>
            </p:cNvPr>
            <p:cNvSpPr/>
            <p:nvPr/>
          </p:nvSpPr>
          <p:spPr>
            <a:xfrm>
              <a:off x="3085200" y="3889800"/>
              <a:ext cx="42480" cy="42840"/>
            </a:xfrm>
            <a:custGeom>
              <a:avLst/>
              <a:gdLst/>
              <a:ahLst/>
              <a:cxnLst/>
              <a:rect l="l" t="t" r="r" b="b"/>
              <a:pathLst>
                <a:path w="118" h="119" extrusionOk="0">
                  <a:moveTo>
                    <a:pt x="117" y="118"/>
                  </a:moveTo>
                  <a:cubicBezTo>
                    <a:pt x="105" y="114"/>
                    <a:pt x="94" y="109"/>
                    <a:pt x="84" y="103"/>
                  </a:cubicBezTo>
                  <a:cubicBezTo>
                    <a:pt x="56" y="87"/>
                    <a:pt x="32" y="63"/>
                    <a:pt x="16" y="35"/>
                  </a:cubicBezTo>
                  <a:cubicBezTo>
                    <a:pt x="9" y="24"/>
                    <a:pt x="4" y="12"/>
                    <a:pt x="0" y="0"/>
                  </a:cubicBezTo>
                  <a:cubicBezTo>
                    <a:pt x="39" y="38"/>
                    <a:pt x="70" y="85"/>
                    <a:pt x="117" y="1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9">
              <a:extLst>
                <a:ext uri="{FF2B5EF4-FFF2-40B4-BE49-F238E27FC236}">
                  <a16:creationId xmlns:a16="http://schemas.microsoft.com/office/drawing/2014/main" id="{25973578-0817-7B0E-0DD4-B794198B4DBA}"/>
                </a:ext>
              </a:extLst>
            </p:cNvPr>
            <p:cNvSpPr/>
            <p:nvPr/>
          </p:nvSpPr>
          <p:spPr>
            <a:xfrm>
              <a:off x="3179160" y="3498840"/>
              <a:ext cx="56520" cy="37080"/>
            </a:xfrm>
            <a:custGeom>
              <a:avLst/>
              <a:gdLst/>
              <a:ahLst/>
              <a:cxnLst/>
              <a:rect l="l" t="t" r="r" b="b"/>
              <a:pathLst>
                <a:path w="157" h="103" extrusionOk="0">
                  <a:moveTo>
                    <a:pt x="0" y="0"/>
                  </a:moveTo>
                  <a:cubicBezTo>
                    <a:pt x="49" y="36"/>
                    <a:pt x="100" y="69"/>
                    <a:pt x="153" y="100"/>
                  </a:cubicBezTo>
                  <a:cubicBezTo>
                    <a:pt x="154" y="100"/>
                    <a:pt x="155" y="101"/>
                    <a:pt x="156" y="102"/>
                  </a:cubicBezTo>
                  <a:cubicBezTo>
                    <a:pt x="130" y="96"/>
                    <a:pt x="104" y="86"/>
                    <a:pt x="81" y="73"/>
                  </a:cubicBezTo>
                  <a:cubicBezTo>
                    <a:pt x="49" y="54"/>
                    <a:pt x="21" y="3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9">
              <a:extLst>
                <a:ext uri="{FF2B5EF4-FFF2-40B4-BE49-F238E27FC236}">
                  <a16:creationId xmlns:a16="http://schemas.microsoft.com/office/drawing/2014/main" id="{33873FE4-11FF-A561-A63E-0AD924A580F0}"/>
                </a:ext>
              </a:extLst>
            </p:cNvPr>
            <p:cNvSpPr/>
            <p:nvPr/>
          </p:nvSpPr>
          <p:spPr>
            <a:xfrm>
              <a:off x="2963160" y="3662640"/>
              <a:ext cx="30240" cy="54000"/>
            </a:xfrm>
            <a:custGeom>
              <a:avLst/>
              <a:gdLst/>
              <a:ahLst/>
              <a:cxnLst/>
              <a:rect l="l" t="t" r="r" b="b"/>
              <a:pathLst>
                <a:path w="84" h="150" extrusionOk="0">
                  <a:moveTo>
                    <a:pt x="83" y="149"/>
                  </a:moveTo>
                  <a:cubicBezTo>
                    <a:pt x="61" y="131"/>
                    <a:pt x="43" y="110"/>
                    <a:pt x="29" y="86"/>
                  </a:cubicBezTo>
                  <a:cubicBezTo>
                    <a:pt x="14" y="59"/>
                    <a:pt x="4" y="30"/>
                    <a:pt x="0" y="0"/>
                  </a:cubicBezTo>
                  <a:cubicBezTo>
                    <a:pt x="29" y="50"/>
                    <a:pt x="49" y="103"/>
                    <a:pt x="83" y="1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9">
              <a:extLst>
                <a:ext uri="{FF2B5EF4-FFF2-40B4-BE49-F238E27FC236}">
                  <a16:creationId xmlns:a16="http://schemas.microsoft.com/office/drawing/2014/main" id="{4236391D-5384-51EC-9592-26869A730C79}"/>
                </a:ext>
              </a:extLst>
            </p:cNvPr>
            <p:cNvSpPr/>
            <p:nvPr/>
          </p:nvSpPr>
          <p:spPr>
            <a:xfrm>
              <a:off x="3394800" y="3662280"/>
              <a:ext cx="65880" cy="13680"/>
            </a:xfrm>
            <a:custGeom>
              <a:avLst/>
              <a:gdLst/>
              <a:ahLst/>
              <a:cxnLst/>
              <a:rect l="l" t="t" r="r" b="b"/>
              <a:pathLst>
                <a:path w="183" h="38" extrusionOk="0">
                  <a:moveTo>
                    <a:pt x="182" y="1"/>
                  </a:moveTo>
                  <a:lnTo>
                    <a:pt x="0" y="37"/>
                  </a:lnTo>
                  <a:cubicBezTo>
                    <a:pt x="49" y="13"/>
                    <a:pt x="103" y="0"/>
                    <a:pt x="157" y="0"/>
                  </a:cubicBezTo>
                  <a:cubicBezTo>
                    <a:pt x="166" y="0"/>
                    <a:pt x="174" y="1"/>
                    <a:pt x="182"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9">
              <a:extLst>
                <a:ext uri="{FF2B5EF4-FFF2-40B4-BE49-F238E27FC236}">
                  <a16:creationId xmlns:a16="http://schemas.microsoft.com/office/drawing/2014/main" id="{F37B96CB-5504-35B4-F02D-7AD38C719EFE}"/>
                </a:ext>
              </a:extLst>
            </p:cNvPr>
            <p:cNvSpPr/>
            <p:nvPr/>
          </p:nvSpPr>
          <p:spPr>
            <a:xfrm>
              <a:off x="2916000" y="3530160"/>
              <a:ext cx="38520" cy="45720"/>
            </a:xfrm>
            <a:custGeom>
              <a:avLst/>
              <a:gdLst/>
              <a:ahLst/>
              <a:cxnLst/>
              <a:rect l="l" t="t" r="r" b="b"/>
              <a:pathLst>
                <a:path w="107" h="127" extrusionOk="0">
                  <a:moveTo>
                    <a:pt x="82" y="118"/>
                  </a:moveTo>
                  <a:lnTo>
                    <a:pt x="35" y="79"/>
                  </a:lnTo>
                  <a:cubicBezTo>
                    <a:pt x="32" y="49"/>
                    <a:pt x="0" y="34"/>
                    <a:pt x="2" y="0"/>
                  </a:cubicBezTo>
                  <a:cubicBezTo>
                    <a:pt x="34" y="38"/>
                    <a:pt x="67" y="76"/>
                    <a:pt x="100" y="115"/>
                  </a:cubicBezTo>
                  <a:cubicBezTo>
                    <a:pt x="102" y="118"/>
                    <a:pt x="106" y="126"/>
                    <a:pt x="97" y="126"/>
                  </a:cubicBezTo>
                  <a:cubicBezTo>
                    <a:pt x="89" y="126"/>
                    <a:pt x="87" y="121"/>
                    <a:pt x="82" y="1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9">
              <a:extLst>
                <a:ext uri="{FF2B5EF4-FFF2-40B4-BE49-F238E27FC236}">
                  <a16:creationId xmlns:a16="http://schemas.microsoft.com/office/drawing/2014/main" id="{11663212-10D6-2FE0-A274-560A45B86D6A}"/>
                </a:ext>
              </a:extLst>
            </p:cNvPr>
            <p:cNvSpPr/>
            <p:nvPr/>
          </p:nvSpPr>
          <p:spPr>
            <a:xfrm>
              <a:off x="2897640" y="3672720"/>
              <a:ext cx="18360" cy="60480"/>
            </a:xfrm>
            <a:custGeom>
              <a:avLst/>
              <a:gdLst/>
              <a:ahLst/>
              <a:cxnLst/>
              <a:rect l="l" t="t" r="r" b="b"/>
              <a:pathLst>
                <a:path w="51" h="168" extrusionOk="0">
                  <a:moveTo>
                    <a:pt x="0" y="0"/>
                  </a:moveTo>
                  <a:cubicBezTo>
                    <a:pt x="23" y="53"/>
                    <a:pt x="28" y="113"/>
                    <a:pt x="50" y="167"/>
                  </a:cubicBezTo>
                  <a:cubicBezTo>
                    <a:pt x="47" y="162"/>
                    <a:pt x="44" y="157"/>
                    <a:pt x="41" y="151"/>
                  </a:cubicBezTo>
                  <a:cubicBezTo>
                    <a:pt x="14" y="105"/>
                    <a:pt x="0" y="53"/>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9">
              <a:extLst>
                <a:ext uri="{FF2B5EF4-FFF2-40B4-BE49-F238E27FC236}">
                  <a16:creationId xmlns:a16="http://schemas.microsoft.com/office/drawing/2014/main" id="{B0560E49-FE28-57B1-22C1-9F7CD0C9D68B}"/>
                </a:ext>
              </a:extLst>
            </p:cNvPr>
            <p:cNvSpPr/>
            <p:nvPr/>
          </p:nvSpPr>
          <p:spPr>
            <a:xfrm>
              <a:off x="3479400" y="3524400"/>
              <a:ext cx="41040" cy="44280"/>
            </a:xfrm>
            <a:custGeom>
              <a:avLst/>
              <a:gdLst/>
              <a:ahLst/>
              <a:cxnLst/>
              <a:rect l="l" t="t" r="r" b="b"/>
              <a:pathLst>
                <a:path w="114" h="123" extrusionOk="0">
                  <a:moveTo>
                    <a:pt x="0" y="0"/>
                  </a:moveTo>
                  <a:cubicBezTo>
                    <a:pt x="50" y="30"/>
                    <a:pt x="95" y="64"/>
                    <a:pt x="113" y="122"/>
                  </a:cubicBezTo>
                  <a:cubicBezTo>
                    <a:pt x="77" y="81"/>
                    <a:pt x="38" y="4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9">
              <a:extLst>
                <a:ext uri="{FF2B5EF4-FFF2-40B4-BE49-F238E27FC236}">
                  <a16:creationId xmlns:a16="http://schemas.microsoft.com/office/drawing/2014/main" id="{A942E2FE-28F1-7D48-1EF8-62FD886C6CC2}"/>
                </a:ext>
              </a:extLst>
            </p:cNvPr>
            <p:cNvSpPr/>
            <p:nvPr/>
          </p:nvSpPr>
          <p:spPr>
            <a:xfrm>
              <a:off x="3025800" y="3872880"/>
              <a:ext cx="38160" cy="55440"/>
            </a:xfrm>
            <a:custGeom>
              <a:avLst/>
              <a:gdLst/>
              <a:ahLst/>
              <a:cxnLst/>
              <a:rect l="l" t="t" r="r" b="b"/>
              <a:pathLst>
                <a:path w="106" h="154" extrusionOk="0">
                  <a:moveTo>
                    <a:pt x="0" y="0"/>
                  </a:moveTo>
                  <a:cubicBezTo>
                    <a:pt x="6" y="13"/>
                    <a:pt x="13" y="25"/>
                    <a:pt x="20" y="38"/>
                  </a:cubicBezTo>
                  <a:cubicBezTo>
                    <a:pt x="44" y="79"/>
                    <a:pt x="73" y="118"/>
                    <a:pt x="105" y="153"/>
                  </a:cubicBezTo>
                  <a:cubicBezTo>
                    <a:pt x="104" y="152"/>
                    <a:pt x="102" y="151"/>
                    <a:pt x="101" y="150"/>
                  </a:cubicBezTo>
                  <a:cubicBezTo>
                    <a:pt x="69" y="132"/>
                    <a:pt x="43" y="106"/>
                    <a:pt x="25" y="75"/>
                  </a:cubicBezTo>
                  <a:cubicBezTo>
                    <a:pt x="12" y="52"/>
                    <a:pt x="3" y="26"/>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9">
              <a:extLst>
                <a:ext uri="{FF2B5EF4-FFF2-40B4-BE49-F238E27FC236}">
                  <a16:creationId xmlns:a16="http://schemas.microsoft.com/office/drawing/2014/main" id="{7AF0D22C-3331-EA59-32E0-D1D9AF1F2FC5}"/>
                </a:ext>
              </a:extLst>
            </p:cNvPr>
            <p:cNvSpPr/>
            <p:nvPr/>
          </p:nvSpPr>
          <p:spPr>
            <a:xfrm>
              <a:off x="3123000" y="3873240"/>
              <a:ext cx="43920" cy="45720"/>
            </a:xfrm>
            <a:custGeom>
              <a:avLst/>
              <a:gdLst/>
              <a:ahLst/>
              <a:cxnLst/>
              <a:rect l="l" t="t" r="r" b="b"/>
              <a:pathLst>
                <a:path w="122" h="127" extrusionOk="0">
                  <a:moveTo>
                    <a:pt x="5" y="38"/>
                  </a:moveTo>
                  <a:lnTo>
                    <a:pt x="0" y="0"/>
                  </a:lnTo>
                  <a:cubicBezTo>
                    <a:pt x="38" y="45"/>
                    <a:pt x="78" y="87"/>
                    <a:pt x="121" y="126"/>
                  </a:cubicBezTo>
                  <a:cubicBezTo>
                    <a:pt x="112" y="123"/>
                    <a:pt x="104" y="119"/>
                    <a:pt x="95" y="114"/>
                  </a:cubicBezTo>
                  <a:cubicBezTo>
                    <a:pt x="77" y="104"/>
                    <a:pt x="61" y="90"/>
                    <a:pt x="48" y="75"/>
                  </a:cubicBezTo>
                  <a:cubicBezTo>
                    <a:pt x="33" y="62"/>
                    <a:pt x="28" y="38"/>
                    <a:pt x="4" y="36"/>
                  </a:cubicBezTo>
                  <a:lnTo>
                    <a:pt x="5" y="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9">
              <a:extLst>
                <a:ext uri="{FF2B5EF4-FFF2-40B4-BE49-F238E27FC236}">
                  <a16:creationId xmlns:a16="http://schemas.microsoft.com/office/drawing/2014/main" id="{14F0640F-16B0-2C88-5165-29328DE5A259}"/>
                </a:ext>
              </a:extLst>
            </p:cNvPr>
            <p:cNvSpPr/>
            <p:nvPr/>
          </p:nvSpPr>
          <p:spPr>
            <a:xfrm>
              <a:off x="3381480" y="3778920"/>
              <a:ext cx="56160" cy="21960"/>
            </a:xfrm>
            <a:custGeom>
              <a:avLst/>
              <a:gdLst/>
              <a:ahLst/>
              <a:cxnLst/>
              <a:rect l="l" t="t" r="r" b="b"/>
              <a:pathLst>
                <a:path w="156" h="61" extrusionOk="0">
                  <a:moveTo>
                    <a:pt x="155" y="13"/>
                  </a:moveTo>
                  <a:cubicBezTo>
                    <a:pt x="106" y="38"/>
                    <a:pt x="54" y="54"/>
                    <a:pt x="0" y="60"/>
                  </a:cubicBezTo>
                  <a:lnTo>
                    <a:pt x="148" y="0"/>
                  </a:lnTo>
                  <a:lnTo>
                    <a:pt x="155"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9">
              <a:extLst>
                <a:ext uri="{FF2B5EF4-FFF2-40B4-BE49-F238E27FC236}">
                  <a16:creationId xmlns:a16="http://schemas.microsoft.com/office/drawing/2014/main" id="{E471EC3E-7CEF-3826-8A59-0EA51A283BF1}"/>
                </a:ext>
              </a:extLst>
            </p:cNvPr>
            <p:cNvSpPr/>
            <p:nvPr/>
          </p:nvSpPr>
          <p:spPr>
            <a:xfrm>
              <a:off x="3660480" y="3703320"/>
              <a:ext cx="42840" cy="42120"/>
            </a:xfrm>
            <a:custGeom>
              <a:avLst/>
              <a:gdLst/>
              <a:ahLst/>
              <a:cxnLst/>
              <a:rect l="l" t="t" r="r" b="b"/>
              <a:pathLst>
                <a:path w="119" h="117" extrusionOk="0">
                  <a:moveTo>
                    <a:pt x="0" y="116"/>
                  </a:moveTo>
                  <a:lnTo>
                    <a:pt x="109" y="0"/>
                  </a:lnTo>
                  <a:lnTo>
                    <a:pt x="118" y="9"/>
                  </a:lnTo>
                  <a:cubicBezTo>
                    <a:pt x="84" y="50"/>
                    <a:pt x="44" y="86"/>
                    <a:pt x="0" y="1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9">
              <a:extLst>
                <a:ext uri="{FF2B5EF4-FFF2-40B4-BE49-F238E27FC236}">
                  <a16:creationId xmlns:a16="http://schemas.microsoft.com/office/drawing/2014/main" id="{1B9CEB3C-ABB1-FFB3-5195-0A3F6A240529}"/>
                </a:ext>
              </a:extLst>
            </p:cNvPr>
            <p:cNvSpPr/>
            <p:nvPr/>
          </p:nvSpPr>
          <p:spPr>
            <a:xfrm>
              <a:off x="3265560" y="3941640"/>
              <a:ext cx="42840" cy="25200"/>
            </a:xfrm>
            <a:custGeom>
              <a:avLst/>
              <a:gdLst/>
              <a:ahLst/>
              <a:cxnLst/>
              <a:rect l="l" t="t" r="r" b="b"/>
              <a:pathLst>
                <a:path w="119" h="70" extrusionOk="0">
                  <a:moveTo>
                    <a:pt x="0" y="0"/>
                  </a:moveTo>
                  <a:cubicBezTo>
                    <a:pt x="19" y="9"/>
                    <a:pt x="38" y="18"/>
                    <a:pt x="56" y="29"/>
                  </a:cubicBezTo>
                  <a:cubicBezTo>
                    <a:pt x="77" y="41"/>
                    <a:pt x="98" y="54"/>
                    <a:pt x="118" y="69"/>
                  </a:cubicBezTo>
                  <a:cubicBezTo>
                    <a:pt x="95" y="65"/>
                    <a:pt x="74" y="58"/>
                    <a:pt x="54" y="46"/>
                  </a:cubicBezTo>
                  <a:cubicBezTo>
                    <a:pt x="33" y="34"/>
                    <a:pt x="15" y="18"/>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9">
              <a:extLst>
                <a:ext uri="{FF2B5EF4-FFF2-40B4-BE49-F238E27FC236}">
                  <a16:creationId xmlns:a16="http://schemas.microsoft.com/office/drawing/2014/main" id="{C16A212A-5041-A26D-D294-E9C85F3F903B}"/>
                </a:ext>
              </a:extLst>
            </p:cNvPr>
            <p:cNvSpPr/>
            <p:nvPr/>
          </p:nvSpPr>
          <p:spPr>
            <a:xfrm>
              <a:off x="3567240" y="3498120"/>
              <a:ext cx="55440" cy="12600"/>
            </a:xfrm>
            <a:custGeom>
              <a:avLst/>
              <a:gdLst/>
              <a:ahLst/>
              <a:cxnLst/>
              <a:rect l="l" t="t" r="r" b="b"/>
              <a:pathLst>
                <a:path w="154" h="35" extrusionOk="0">
                  <a:moveTo>
                    <a:pt x="153" y="0"/>
                  </a:moveTo>
                  <a:cubicBezTo>
                    <a:pt x="153" y="0"/>
                    <a:pt x="152" y="0"/>
                    <a:pt x="152" y="1"/>
                  </a:cubicBezTo>
                  <a:cubicBezTo>
                    <a:pt x="115" y="22"/>
                    <a:pt x="72" y="34"/>
                    <a:pt x="29" y="34"/>
                  </a:cubicBezTo>
                  <a:cubicBezTo>
                    <a:pt x="19" y="34"/>
                    <a:pt x="9" y="33"/>
                    <a:pt x="0" y="32"/>
                  </a:cubicBezTo>
                  <a:cubicBezTo>
                    <a:pt x="51" y="15"/>
                    <a:pt x="104" y="15"/>
                    <a:pt x="15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9">
              <a:extLst>
                <a:ext uri="{FF2B5EF4-FFF2-40B4-BE49-F238E27FC236}">
                  <a16:creationId xmlns:a16="http://schemas.microsoft.com/office/drawing/2014/main" id="{B3C5B415-4051-EC20-3670-50ED5D5F4B1E}"/>
                </a:ext>
              </a:extLst>
            </p:cNvPr>
            <p:cNvSpPr/>
            <p:nvPr/>
          </p:nvSpPr>
          <p:spPr>
            <a:xfrm>
              <a:off x="3631320" y="3596760"/>
              <a:ext cx="34560" cy="21600"/>
            </a:xfrm>
            <a:custGeom>
              <a:avLst/>
              <a:gdLst/>
              <a:ahLst/>
              <a:cxnLst/>
              <a:rect l="l" t="t" r="r" b="b"/>
              <a:pathLst>
                <a:path w="96" h="60" extrusionOk="0">
                  <a:moveTo>
                    <a:pt x="95" y="0"/>
                  </a:moveTo>
                  <a:cubicBezTo>
                    <a:pt x="66" y="26"/>
                    <a:pt x="30" y="38"/>
                    <a:pt x="0" y="59"/>
                  </a:cubicBezTo>
                  <a:cubicBezTo>
                    <a:pt x="10" y="5"/>
                    <a:pt x="60" y="13"/>
                    <a:pt x="9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9">
              <a:extLst>
                <a:ext uri="{FF2B5EF4-FFF2-40B4-BE49-F238E27FC236}">
                  <a16:creationId xmlns:a16="http://schemas.microsoft.com/office/drawing/2014/main" id="{EC65D3F5-C031-C821-EB3E-4577F62C0C47}"/>
                </a:ext>
              </a:extLst>
            </p:cNvPr>
            <p:cNvSpPr/>
            <p:nvPr/>
          </p:nvSpPr>
          <p:spPr>
            <a:xfrm>
              <a:off x="2992680" y="3801960"/>
              <a:ext cx="29520" cy="43560"/>
            </a:xfrm>
            <a:custGeom>
              <a:avLst/>
              <a:gdLst/>
              <a:ahLst/>
              <a:cxnLst/>
              <a:rect l="l" t="t" r="r" b="b"/>
              <a:pathLst>
                <a:path w="82" h="121" extrusionOk="0">
                  <a:moveTo>
                    <a:pt x="20" y="0"/>
                  </a:moveTo>
                  <a:cubicBezTo>
                    <a:pt x="24" y="27"/>
                    <a:pt x="33" y="52"/>
                    <a:pt x="46" y="75"/>
                  </a:cubicBezTo>
                  <a:cubicBezTo>
                    <a:pt x="56" y="91"/>
                    <a:pt x="67" y="106"/>
                    <a:pt x="81" y="120"/>
                  </a:cubicBezTo>
                  <a:cubicBezTo>
                    <a:pt x="21" y="85"/>
                    <a:pt x="0" y="46"/>
                    <a:pt x="2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9">
              <a:extLst>
                <a:ext uri="{FF2B5EF4-FFF2-40B4-BE49-F238E27FC236}">
                  <a16:creationId xmlns:a16="http://schemas.microsoft.com/office/drawing/2014/main" id="{60AD3EF6-C2BE-E970-06C0-188F73863308}"/>
                </a:ext>
              </a:extLst>
            </p:cNvPr>
            <p:cNvSpPr/>
            <p:nvPr/>
          </p:nvSpPr>
          <p:spPr>
            <a:xfrm>
              <a:off x="3395160" y="4113720"/>
              <a:ext cx="50400" cy="26280"/>
            </a:xfrm>
            <a:custGeom>
              <a:avLst/>
              <a:gdLst/>
              <a:ahLst/>
              <a:cxnLst/>
              <a:rect l="l" t="t" r="r" b="b"/>
              <a:pathLst>
                <a:path w="140" h="73" extrusionOk="0">
                  <a:moveTo>
                    <a:pt x="17" y="12"/>
                  </a:moveTo>
                  <a:lnTo>
                    <a:pt x="17" y="46"/>
                  </a:lnTo>
                  <a:cubicBezTo>
                    <a:pt x="61" y="31"/>
                    <a:pt x="96" y="1"/>
                    <a:pt x="139" y="0"/>
                  </a:cubicBezTo>
                  <a:cubicBezTo>
                    <a:pt x="139" y="1"/>
                    <a:pt x="139" y="1"/>
                    <a:pt x="139" y="1"/>
                  </a:cubicBezTo>
                  <a:cubicBezTo>
                    <a:pt x="139" y="5"/>
                    <a:pt x="139" y="8"/>
                    <a:pt x="137" y="11"/>
                  </a:cubicBezTo>
                  <a:cubicBezTo>
                    <a:pt x="135" y="14"/>
                    <a:pt x="133" y="16"/>
                    <a:pt x="130" y="18"/>
                  </a:cubicBezTo>
                  <a:cubicBezTo>
                    <a:pt x="128" y="19"/>
                    <a:pt x="126" y="20"/>
                    <a:pt x="124" y="20"/>
                  </a:cubicBezTo>
                  <a:cubicBezTo>
                    <a:pt x="102" y="24"/>
                    <a:pt x="82" y="33"/>
                    <a:pt x="62" y="44"/>
                  </a:cubicBezTo>
                  <a:cubicBezTo>
                    <a:pt x="55" y="49"/>
                    <a:pt x="47" y="53"/>
                    <a:pt x="40" y="58"/>
                  </a:cubicBezTo>
                  <a:cubicBezTo>
                    <a:pt x="31" y="63"/>
                    <a:pt x="22" y="72"/>
                    <a:pt x="11" y="63"/>
                  </a:cubicBezTo>
                  <a:cubicBezTo>
                    <a:pt x="0" y="54"/>
                    <a:pt x="7" y="46"/>
                    <a:pt x="7" y="36"/>
                  </a:cubicBezTo>
                  <a:cubicBezTo>
                    <a:pt x="8" y="26"/>
                    <a:pt x="7" y="18"/>
                    <a:pt x="19" y="14"/>
                  </a:cubicBezTo>
                  <a:lnTo>
                    <a:pt x="17"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9">
              <a:extLst>
                <a:ext uri="{FF2B5EF4-FFF2-40B4-BE49-F238E27FC236}">
                  <a16:creationId xmlns:a16="http://schemas.microsoft.com/office/drawing/2014/main" id="{9AB4E4B5-2C3A-A1C0-ECC3-2C07801C1A3A}"/>
                </a:ext>
              </a:extLst>
            </p:cNvPr>
            <p:cNvSpPr/>
            <p:nvPr/>
          </p:nvSpPr>
          <p:spPr>
            <a:xfrm>
              <a:off x="2934360" y="3868200"/>
              <a:ext cx="29160" cy="60120"/>
            </a:xfrm>
            <a:custGeom>
              <a:avLst/>
              <a:gdLst/>
              <a:ahLst/>
              <a:cxnLst/>
              <a:rect l="l" t="t" r="r" b="b"/>
              <a:pathLst>
                <a:path w="81" h="167" extrusionOk="0">
                  <a:moveTo>
                    <a:pt x="80" y="164"/>
                  </a:moveTo>
                  <a:cubicBezTo>
                    <a:pt x="78" y="164"/>
                    <a:pt x="75" y="166"/>
                    <a:pt x="74" y="164"/>
                  </a:cubicBezTo>
                  <a:cubicBezTo>
                    <a:pt x="30" y="118"/>
                    <a:pt x="15" y="59"/>
                    <a:pt x="0" y="0"/>
                  </a:cubicBezTo>
                  <a:cubicBezTo>
                    <a:pt x="25" y="55"/>
                    <a:pt x="52" y="110"/>
                    <a:pt x="79" y="164"/>
                  </a:cubicBezTo>
                  <a:lnTo>
                    <a:pt x="80" y="1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9">
              <a:extLst>
                <a:ext uri="{FF2B5EF4-FFF2-40B4-BE49-F238E27FC236}">
                  <a16:creationId xmlns:a16="http://schemas.microsoft.com/office/drawing/2014/main" id="{39E3D8FD-95C8-0A8D-8FF8-543F693C7623}"/>
                </a:ext>
              </a:extLst>
            </p:cNvPr>
            <p:cNvSpPr/>
            <p:nvPr/>
          </p:nvSpPr>
          <p:spPr>
            <a:xfrm>
              <a:off x="3320280" y="3872160"/>
              <a:ext cx="60840" cy="7560"/>
            </a:xfrm>
            <a:custGeom>
              <a:avLst/>
              <a:gdLst/>
              <a:ahLst/>
              <a:cxnLst/>
              <a:rect l="l" t="t" r="r" b="b"/>
              <a:pathLst>
                <a:path w="169" h="21" extrusionOk="0">
                  <a:moveTo>
                    <a:pt x="0" y="17"/>
                  </a:moveTo>
                  <a:cubicBezTo>
                    <a:pt x="46" y="6"/>
                    <a:pt x="93" y="0"/>
                    <a:pt x="140" y="0"/>
                  </a:cubicBezTo>
                  <a:cubicBezTo>
                    <a:pt x="149" y="0"/>
                    <a:pt x="159" y="0"/>
                    <a:pt x="168" y="0"/>
                  </a:cubicBezTo>
                  <a:cubicBezTo>
                    <a:pt x="128" y="13"/>
                    <a:pt x="87" y="20"/>
                    <a:pt x="44" y="20"/>
                  </a:cubicBezTo>
                  <a:cubicBezTo>
                    <a:pt x="30" y="20"/>
                    <a:pt x="15" y="19"/>
                    <a:pt x="0"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9">
              <a:extLst>
                <a:ext uri="{FF2B5EF4-FFF2-40B4-BE49-F238E27FC236}">
                  <a16:creationId xmlns:a16="http://schemas.microsoft.com/office/drawing/2014/main" id="{2E863621-CABF-15B1-4856-E2E7055A02DD}"/>
                </a:ext>
              </a:extLst>
            </p:cNvPr>
            <p:cNvSpPr/>
            <p:nvPr/>
          </p:nvSpPr>
          <p:spPr>
            <a:xfrm>
              <a:off x="3008880" y="4052520"/>
              <a:ext cx="46800" cy="37800"/>
            </a:xfrm>
            <a:custGeom>
              <a:avLst/>
              <a:gdLst/>
              <a:ahLst/>
              <a:cxnLst/>
              <a:rect l="l" t="t" r="r" b="b"/>
              <a:pathLst>
                <a:path w="130" h="105" extrusionOk="0">
                  <a:moveTo>
                    <a:pt x="117" y="80"/>
                  </a:moveTo>
                  <a:lnTo>
                    <a:pt x="129" y="93"/>
                  </a:lnTo>
                  <a:cubicBezTo>
                    <a:pt x="128" y="99"/>
                    <a:pt x="122" y="104"/>
                    <a:pt x="118" y="102"/>
                  </a:cubicBezTo>
                  <a:cubicBezTo>
                    <a:pt x="109" y="98"/>
                    <a:pt x="101" y="94"/>
                    <a:pt x="92" y="89"/>
                  </a:cubicBezTo>
                  <a:cubicBezTo>
                    <a:pt x="55" y="68"/>
                    <a:pt x="23" y="37"/>
                    <a:pt x="0" y="0"/>
                  </a:cubicBezTo>
                  <a:cubicBezTo>
                    <a:pt x="42" y="21"/>
                    <a:pt x="67" y="68"/>
                    <a:pt x="117" y="8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9">
              <a:extLst>
                <a:ext uri="{FF2B5EF4-FFF2-40B4-BE49-F238E27FC236}">
                  <a16:creationId xmlns:a16="http://schemas.microsoft.com/office/drawing/2014/main" id="{BE10C20B-7CCE-FB5F-FF2F-09083BAAFF22}"/>
                </a:ext>
              </a:extLst>
            </p:cNvPr>
            <p:cNvSpPr/>
            <p:nvPr/>
          </p:nvSpPr>
          <p:spPr>
            <a:xfrm>
              <a:off x="3830040" y="3637800"/>
              <a:ext cx="24480" cy="31320"/>
            </a:xfrm>
            <a:custGeom>
              <a:avLst/>
              <a:gdLst/>
              <a:ahLst/>
              <a:cxnLst/>
              <a:rect l="l" t="t" r="r" b="b"/>
              <a:pathLst>
                <a:path w="68" h="87" extrusionOk="0">
                  <a:moveTo>
                    <a:pt x="35" y="0"/>
                  </a:moveTo>
                  <a:cubicBezTo>
                    <a:pt x="43" y="6"/>
                    <a:pt x="50" y="14"/>
                    <a:pt x="55" y="23"/>
                  </a:cubicBezTo>
                  <a:cubicBezTo>
                    <a:pt x="62" y="37"/>
                    <a:pt x="67" y="52"/>
                    <a:pt x="67" y="68"/>
                  </a:cubicBezTo>
                  <a:cubicBezTo>
                    <a:pt x="67" y="74"/>
                    <a:pt x="66" y="80"/>
                    <a:pt x="65" y="86"/>
                  </a:cubicBezTo>
                  <a:cubicBezTo>
                    <a:pt x="52" y="69"/>
                    <a:pt x="39" y="52"/>
                    <a:pt x="24" y="36"/>
                  </a:cubicBezTo>
                  <a:cubicBezTo>
                    <a:pt x="0" y="13"/>
                    <a:pt x="15" y="6"/>
                    <a:pt x="37" y="1"/>
                  </a:cubicBezTo>
                  <a:lnTo>
                    <a:pt x="3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9">
              <a:extLst>
                <a:ext uri="{FF2B5EF4-FFF2-40B4-BE49-F238E27FC236}">
                  <a16:creationId xmlns:a16="http://schemas.microsoft.com/office/drawing/2014/main" id="{2DD30F2F-0CDB-2A6D-92CA-66B25531C40C}"/>
                </a:ext>
              </a:extLst>
            </p:cNvPr>
            <p:cNvSpPr/>
            <p:nvPr/>
          </p:nvSpPr>
          <p:spPr>
            <a:xfrm>
              <a:off x="3621600" y="3643920"/>
              <a:ext cx="49680" cy="27000"/>
            </a:xfrm>
            <a:custGeom>
              <a:avLst/>
              <a:gdLst/>
              <a:ahLst/>
              <a:cxnLst/>
              <a:rect l="l" t="t" r="r" b="b"/>
              <a:pathLst>
                <a:path w="138" h="75" extrusionOk="0">
                  <a:moveTo>
                    <a:pt x="137" y="9"/>
                  </a:moveTo>
                  <a:cubicBezTo>
                    <a:pt x="95" y="31"/>
                    <a:pt x="54" y="53"/>
                    <a:pt x="12" y="74"/>
                  </a:cubicBezTo>
                  <a:cubicBezTo>
                    <a:pt x="11" y="74"/>
                    <a:pt x="10" y="74"/>
                    <a:pt x="10" y="74"/>
                  </a:cubicBezTo>
                  <a:cubicBezTo>
                    <a:pt x="8" y="74"/>
                    <a:pt x="6" y="74"/>
                    <a:pt x="5" y="73"/>
                  </a:cubicBezTo>
                  <a:cubicBezTo>
                    <a:pt x="4" y="72"/>
                    <a:pt x="2" y="71"/>
                    <a:pt x="2" y="70"/>
                  </a:cubicBezTo>
                  <a:cubicBezTo>
                    <a:pt x="1" y="69"/>
                    <a:pt x="1" y="67"/>
                    <a:pt x="0" y="66"/>
                  </a:cubicBezTo>
                  <a:lnTo>
                    <a:pt x="0" y="65"/>
                  </a:lnTo>
                  <a:cubicBezTo>
                    <a:pt x="0" y="63"/>
                    <a:pt x="2" y="61"/>
                    <a:pt x="2" y="60"/>
                  </a:cubicBezTo>
                  <a:cubicBezTo>
                    <a:pt x="3" y="58"/>
                    <a:pt x="3" y="57"/>
                    <a:pt x="4" y="57"/>
                  </a:cubicBezTo>
                  <a:cubicBezTo>
                    <a:pt x="47" y="37"/>
                    <a:pt x="90" y="19"/>
                    <a:pt x="132" y="0"/>
                  </a:cubicBezTo>
                  <a:lnTo>
                    <a:pt x="137"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9">
              <a:extLst>
                <a:ext uri="{FF2B5EF4-FFF2-40B4-BE49-F238E27FC236}">
                  <a16:creationId xmlns:a16="http://schemas.microsoft.com/office/drawing/2014/main" id="{407FFC5C-AB2F-078C-765B-F798678EE172}"/>
                </a:ext>
              </a:extLst>
            </p:cNvPr>
            <p:cNvSpPr/>
            <p:nvPr/>
          </p:nvSpPr>
          <p:spPr>
            <a:xfrm>
              <a:off x="3353760" y="3976200"/>
              <a:ext cx="15120" cy="53280"/>
            </a:xfrm>
            <a:custGeom>
              <a:avLst/>
              <a:gdLst/>
              <a:ahLst/>
              <a:cxnLst/>
              <a:rect l="l" t="t" r="r" b="b"/>
              <a:pathLst>
                <a:path w="42" h="148" extrusionOk="0">
                  <a:moveTo>
                    <a:pt x="41" y="147"/>
                  </a:moveTo>
                  <a:cubicBezTo>
                    <a:pt x="33" y="139"/>
                    <a:pt x="26" y="129"/>
                    <a:pt x="20" y="118"/>
                  </a:cubicBezTo>
                  <a:cubicBezTo>
                    <a:pt x="7" y="96"/>
                    <a:pt x="0" y="70"/>
                    <a:pt x="0" y="44"/>
                  </a:cubicBezTo>
                  <a:cubicBezTo>
                    <a:pt x="0" y="29"/>
                    <a:pt x="2" y="14"/>
                    <a:pt x="7" y="0"/>
                  </a:cubicBezTo>
                  <a:cubicBezTo>
                    <a:pt x="23" y="32"/>
                    <a:pt x="14" y="57"/>
                    <a:pt x="22" y="79"/>
                  </a:cubicBezTo>
                  <a:cubicBezTo>
                    <a:pt x="30" y="100"/>
                    <a:pt x="35" y="125"/>
                    <a:pt x="41" y="1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9">
              <a:extLst>
                <a:ext uri="{FF2B5EF4-FFF2-40B4-BE49-F238E27FC236}">
                  <a16:creationId xmlns:a16="http://schemas.microsoft.com/office/drawing/2014/main" id="{545BD5AB-C867-D054-15FA-5A401CE1532A}"/>
                </a:ext>
              </a:extLst>
            </p:cNvPr>
            <p:cNvSpPr/>
            <p:nvPr/>
          </p:nvSpPr>
          <p:spPr>
            <a:xfrm>
              <a:off x="3362400" y="3485160"/>
              <a:ext cx="42480" cy="22320"/>
            </a:xfrm>
            <a:custGeom>
              <a:avLst/>
              <a:gdLst/>
              <a:ahLst/>
              <a:cxnLst/>
              <a:rect l="l" t="t" r="r" b="b"/>
              <a:pathLst>
                <a:path w="118" h="62" extrusionOk="0">
                  <a:moveTo>
                    <a:pt x="43" y="39"/>
                  </a:moveTo>
                  <a:cubicBezTo>
                    <a:pt x="35" y="22"/>
                    <a:pt x="13" y="21"/>
                    <a:pt x="0" y="0"/>
                  </a:cubicBezTo>
                  <a:cubicBezTo>
                    <a:pt x="26" y="7"/>
                    <a:pt x="50" y="17"/>
                    <a:pt x="73" y="30"/>
                  </a:cubicBezTo>
                  <a:cubicBezTo>
                    <a:pt x="89" y="39"/>
                    <a:pt x="103" y="50"/>
                    <a:pt x="117" y="61"/>
                  </a:cubicBezTo>
                  <a:lnTo>
                    <a:pt x="71" y="54"/>
                  </a:lnTo>
                  <a:lnTo>
                    <a:pt x="43" y="3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9">
              <a:extLst>
                <a:ext uri="{FF2B5EF4-FFF2-40B4-BE49-F238E27FC236}">
                  <a16:creationId xmlns:a16="http://schemas.microsoft.com/office/drawing/2014/main" id="{036709C0-9696-ED2F-47B4-39D283A835A3}"/>
                </a:ext>
              </a:extLst>
            </p:cNvPr>
            <p:cNvSpPr/>
            <p:nvPr/>
          </p:nvSpPr>
          <p:spPr>
            <a:xfrm>
              <a:off x="3400560" y="4057560"/>
              <a:ext cx="16200" cy="61200"/>
            </a:xfrm>
            <a:custGeom>
              <a:avLst/>
              <a:gdLst/>
              <a:ahLst/>
              <a:cxnLst/>
              <a:rect l="l" t="t" r="r" b="b"/>
              <a:pathLst>
                <a:path w="45" h="170" extrusionOk="0">
                  <a:moveTo>
                    <a:pt x="3" y="169"/>
                  </a:moveTo>
                  <a:cubicBezTo>
                    <a:pt x="0" y="112"/>
                    <a:pt x="20" y="59"/>
                    <a:pt x="27" y="0"/>
                  </a:cubicBezTo>
                  <a:cubicBezTo>
                    <a:pt x="44" y="26"/>
                    <a:pt x="34" y="82"/>
                    <a:pt x="1" y="168"/>
                  </a:cubicBezTo>
                  <a:lnTo>
                    <a:pt x="3" y="16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9">
              <a:extLst>
                <a:ext uri="{FF2B5EF4-FFF2-40B4-BE49-F238E27FC236}">
                  <a16:creationId xmlns:a16="http://schemas.microsoft.com/office/drawing/2014/main" id="{5B18A49B-CD98-456C-2AC2-A11A96CE9025}"/>
                </a:ext>
              </a:extLst>
            </p:cNvPr>
            <p:cNvSpPr/>
            <p:nvPr/>
          </p:nvSpPr>
          <p:spPr>
            <a:xfrm>
              <a:off x="3185280" y="4145040"/>
              <a:ext cx="51480" cy="14400"/>
            </a:xfrm>
            <a:custGeom>
              <a:avLst/>
              <a:gdLst/>
              <a:ahLst/>
              <a:cxnLst/>
              <a:rect l="l" t="t" r="r" b="b"/>
              <a:pathLst>
                <a:path w="143" h="40" extrusionOk="0">
                  <a:moveTo>
                    <a:pt x="142" y="39"/>
                  </a:moveTo>
                  <a:cubicBezTo>
                    <a:pt x="93" y="35"/>
                    <a:pt x="45" y="25"/>
                    <a:pt x="0" y="8"/>
                  </a:cubicBezTo>
                  <a:cubicBezTo>
                    <a:pt x="44" y="0"/>
                    <a:pt x="82" y="9"/>
                    <a:pt x="142" y="3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9">
              <a:extLst>
                <a:ext uri="{FF2B5EF4-FFF2-40B4-BE49-F238E27FC236}">
                  <a16:creationId xmlns:a16="http://schemas.microsoft.com/office/drawing/2014/main" id="{1CA905A0-9AF8-F207-5EF7-9A7DFE3F32CC}"/>
                </a:ext>
              </a:extLst>
            </p:cNvPr>
            <p:cNvSpPr/>
            <p:nvPr/>
          </p:nvSpPr>
          <p:spPr>
            <a:xfrm>
              <a:off x="3070800" y="4006800"/>
              <a:ext cx="34920" cy="48960"/>
            </a:xfrm>
            <a:custGeom>
              <a:avLst/>
              <a:gdLst/>
              <a:ahLst/>
              <a:cxnLst/>
              <a:rect l="l" t="t" r="r" b="b"/>
              <a:pathLst>
                <a:path w="97" h="136" extrusionOk="0">
                  <a:moveTo>
                    <a:pt x="34" y="16"/>
                  </a:moveTo>
                  <a:cubicBezTo>
                    <a:pt x="31" y="42"/>
                    <a:pt x="53" y="59"/>
                    <a:pt x="64" y="79"/>
                  </a:cubicBezTo>
                  <a:cubicBezTo>
                    <a:pt x="70" y="87"/>
                    <a:pt x="75" y="96"/>
                    <a:pt x="80" y="104"/>
                  </a:cubicBezTo>
                  <a:cubicBezTo>
                    <a:pt x="86" y="115"/>
                    <a:pt x="92" y="125"/>
                    <a:pt x="96" y="135"/>
                  </a:cubicBezTo>
                  <a:cubicBezTo>
                    <a:pt x="69" y="112"/>
                    <a:pt x="45" y="85"/>
                    <a:pt x="27" y="53"/>
                  </a:cubicBezTo>
                  <a:cubicBezTo>
                    <a:pt x="23" y="46"/>
                    <a:pt x="18" y="37"/>
                    <a:pt x="15" y="29"/>
                  </a:cubicBezTo>
                  <a:cubicBezTo>
                    <a:pt x="0" y="0"/>
                    <a:pt x="30" y="25"/>
                    <a:pt x="35" y="17"/>
                  </a:cubicBezTo>
                  <a:lnTo>
                    <a:pt x="34" y="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9">
              <a:extLst>
                <a:ext uri="{FF2B5EF4-FFF2-40B4-BE49-F238E27FC236}">
                  <a16:creationId xmlns:a16="http://schemas.microsoft.com/office/drawing/2014/main" id="{5F82A044-549E-F8F5-70C0-D087948AED9A}"/>
                </a:ext>
              </a:extLst>
            </p:cNvPr>
            <p:cNvSpPr/>
            <p:nvPr/>
          </p:nvSpPr>
          <p:spPr>
            <a:xfrm>
              <a:off x="3315600" y="4084560"/>
              <a:ext cx="43560" cy="18360"/>
            </a:xfrm>
            <a:custGeom>
              <a:avLst/>
              <a:gdLst/>
              <a:ahLst/>
              <a:cxnLst/>
              <a:rect l="l" t="t" r="r" b="b"/>
              <a:pathLst>
                <a:path w="121" h="51" extrusionOk="0">
                  <a:moveTo>
                    <a:pt x="0" y="0"/>
                  </a:moveTo>
                  <a:cubicBezTo>
                    <a:pt x="32" y="3"/>
                    <a:pt x="62" y="12"/>
                    <a:pt x="90" y="28"/>
                  </a:cubicBezTo>
                  <a:cubicBezTo>
                    <a:pt x="101" y="35"/>
                    <a:pt x="111" y="42"/>
                    <a:pt x="120" y="50"/>
                  </a:cubicBezTo>
                  <a:cubicBezTo>
                    <a:pt x="83" y="36"/>
                    <a:pt x="38" y="43"/>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9">
              <a:extLst>
                <a:ext uri="{FF2B5EF4-FFF2-40B4-BE49-F238E27FC236}">
                  <a16:creationId xmlns:a16="http://schemas.microsoft.com/office/drawing/2014/main" id="{2F13326E-977B-3897-38AA-FF2F40FFE2F9}"/>
                </a:ext>
              </a:extLst>
            </p:cNvPr>
            <p:cNvSpPr/>
            <p:nvPr/>
          </p:nvSpPr>
          <p:spPr>
            <a:xfrm>
              <a:off x="3153600" y="3877920"/>
              <a:ext cx="34200" cy="38160"/>
            </a:xfrm>
            <a:custGeom>
              <a:avLst/>
              <a:gdLst/>
              <a:ahLst/>
              <a:cxnLst/>
              <a:rect l="l" t="t" r="r" b="b"/>
              <a:pathLst>
                <a:path w="95" h="106" extrusionOk="0">
                  <a:moveTo>
                    <a:pt x="94" y="105"/>
                  </a:moveTo>
                  <a:cubicBezTo>
                    <a:pt x="41" y="88"/>
                    <a:pt x="26" y="39"/>
                    <a:pt x="0" y="0"/>
                  </a:cubicBezTo>
                  <a:cubicBezTo>
                    <a:pt x="36" y="18"/>
                    <a:pt x="47" y="61"/>
                    <a:pt x="79" y="83"/>
                  </a:cubicBezTo>
                  <a:lnTo>
                    <a:pt x="94" y="10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9">
              <a:extLst>
                <a:ext uri="{FF2B5EF4-FFF2-40B4-BE49-F238E27FC236}">
                  <a16:creationId xmlns:a16="http://schemas.microsoft.com/office/drawing/2014/main" id="{9803470B-7B34-2FA7-2738-5AEC88C7F223}"/>
                </a:ext>
              </a:extLst>
            </p:cNvPr>
            <p:cNvSpPr/>
            <p:nvPr/>
          </p:nvSpPr>
          <p:spPr>
            <a:xfrm>
              <a:off x="3283200" y="4003920"/>
              <a:ext cx="46800" cy="29160"/>
            </a:xfrm>
            <a:custGeom>
              <a:avLst/>
              <a:gdLst/>
              <a:ahLst/>
              <a:cxnLst/>
              <a:rect l="l" t="t" r="r" b="b"/>
              <a:pathLst>
                <a:path w="130" h="81" extrusionOk="0">
                  <a:moveTo>
                    <a:pt x="122" y="80"/>
                  </a:moveTo>
                  <a:lnTo>
                    <a:pt x="0" y="0"/>
                  </a:lnTo>
                  <a:cubicBezTo>
                    <a:pt x="53" y="9"/>
                    <a:pt x="87" y="45"/>
                    <a:pt x="129" y="70"/>
                  </a:cubicBezTo>
                  <a:lnTo>
                    <a:pt x="122" y="8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9">
              <a:extLst>
                <a:ext uri="{FF2B5EF4-FFF2-40B4-BE49-F238E27FC236}">
                  <a16:creationId xmlns:a16="http://schemas.microsoft.com/office/drawing/2014/main" id="{0FE54FA2-1ED4-85D1-E127-ABF3303C70DA}"/>
                </a:ext>
              </a:extLst>
            </p:cNvPr>
            <p:cNvSpPr/>
            <p:nvPr/>
          </p:nvSpPr>
          <p:spPr>
            <a:xfrm>
              <a:off x="3270600" y="4105080"/>
              <a:ext cx="51480" cy="18000"/>
            </a:xfrm>
            <a:custGeom>
              <a:avLst/>
              <a:gdLst/>
              <a:ahLst/>
              <a:cxnLst/>
              <a:rect l="l" t="t" r="r" b="b"/>
              <a:pathLst>
                <a:path w="143" h="50" extrusionOk="0">
                  <a:moveTo>
                    <a:pt x="142" y="48"/>
                  </a:moveTo>
                  <a:cubicBezTo>
                    <a:pt x="138" y="48"/>
                    <a:pt x="134" y="49"/>
                    <a:pt x="130" y="49"/>
                  </a:cubicBezTo>
                  <a:cubicBezTo>
                    <a:pt x="95" y="49"/>
                    <a:pt x="61" y="39"/>
                    <a:pt x="31" y="22"/>
                  </a:cubicBezTo>
                  <a:cubicBezTo>
                    <a:pt x="20" y="16"/>
                    <a:pt x="9" y="8"/>
                    <a:pt x="0" y="0"/>
                  </a:cubicBezTo>
                  <a:lnTo>
                    <a:pt x="142" y="4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9">
              <a:extLst>
                <a:ext uri="{FF2B5EF4-FFF2-40B4-BE49-F238E27FC236}">
                  <a16:creationId xmlns:a16="http://schemas.microsoft.com/office/drawing/2014/main" id="{21B5FC89-B7BB-34BF-8448-CC860255A181}"/>
                </a:ext>
              </a:extLst>
            </p:cNvPr>
            <p:cNvSpPr/>
            <p:nvPr/>
          </p:nvSpPr>
          <p:spPr>
            <a:xfrm>
              <a:off x="3494880" y="4094280"/>
              <a:ext cx="47880" cy="28080"/>
            </a:xfrm>
            <a:custGeom>
              <a:avLst/>
              <a:gdLst/>
              <a:ahLst/>
              <a:cxnLst/>
              <a:rect l="l" t="t" r="r" b="b"/>
              <a:pathLst>
                <a:path w="133" h="78" extrusionOk="0">
                  <a:moveTo>
                    <a:pt x="132" y="0"/>
                  </a:moveTo>
                  <a:cubicBezTo>
                    <a:pt x="115" y="20"/>
                    <a:pt x="94" y="37"/>
                    <a:pt x="71" y="50"/>
                  </a:cubicBezTo>
                  <a:cubicBezTo>
                    <a:pt x="49" y="63"/>
                    <a:pt x="25" y="72"/>
                    <a:pt x="0" y="77"/>
                  </a:cubicBezTo>
                  <a:cubicBezTo>
                    <a:pt x="17" y="56"/>
                    <a:pt x="44" y="52"/>
                    <a:pt x="66" y="39"/>
                  </a:cubicBezTo>
                  <a:cubicBezTo>
                    <a:pt x="88" y="26"/>
                    <a:pt x="110" y="13"/>
                    <a:pt x="13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9">
              <a:extLst>
                <a:ext uri="{FF2B5EF4-FFF2-40B4-BE49-F238E27FC236}">
                  <a16:creationId xmlns:a16="http://schemas.microsoft.com/office/drawing/2014/main" id="{3C38ED27-D7DE-DCBC-4673-4ECCC7A05A42}"/>
                </a:ext>
              </a:extLst>
            </p:cNvPr>
            <p:cNvSpPr/>
            <p:nvPr/>
          </p:nvSpPr>
          <p:spPr>
            <a:xfrm>
              <a:off x="2921400" y="3521160"/>
              <a:ext cx="32400" cy="37800"/>
            </a:xfrm>
            <a:custGeom>
              <a:avLst/>
              <a:gdLst/>
              <a:ahLst/>
              <a:cxnLst/>
              <a:rect l="l" t="t" r="r" b="b"/>
              <a:pathLst>
                <a:path w="90" h="105" extrusionOk="0">
                  <a:moveTo>
                    <a:pt x="55" y="29"/>
                  </a:moveTo>
                  <a:cubicBezTo>
                    <a:pt x="60" y="55"/>
                    <a:pt x="86" y="73"/>
                    <a:pt x="89" y="104"/>
                  </a:cubicBezTo>
                  <a:cubicBezTo>
                    <a:pt x="62" y="74"/>
                    <a:pt x="34" y="45"/>
                    <a:pt x="9" y="13"/>
                  </a:cubicBezTo>
                  <a:cubicBezTo>
                    <a:pt x="0" y="1"/>
                    <a:pt x="15" y="1"/>
                    <a:pt x="24" y="0"/>
                  </a:cubicBezTo>
                  <a:cubicBezTo>
                    <a:pt x="31" y="12"/>
                    <a:pt x="41" y="21"/>
                    <a:pt x="53" y="28"/>
                  </a:cubicBezTo>
                  <a:cubicBezTo>
                    <a:pt x="54" y="28"/>
                    <a:pt x="54" y="28"/>
                    <a:pt x="55"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9">
              <a:extLst>
                <a:ext uri="{FF2B5EF4-FFF2-40B4-BE49-F238E27FC236}">
                  <a16:creationId xmlns:a16="http://schemas.microsoft.com/office/drawing/2014/main" id="{0196EC15-4D09-DECA-66F8-58E4615A0851}"/>
                </a:ext>
              </a:extLst>
            </p:cNvPr>
            <p:cNvSpPr/>
            <p:nvPr/>
          </p:nvSpPr>
          <p:spPr>
            <a:xfrm>
              <a:off x="3327120" y="3493080"/>
              <a:ext cx="33480" cy="20160"/>
            </a:xfrm>
            <a:custGeom>
              <a:avLst/>
              <a:gdLst/>
              <a:ahLst/>
              <a:cxnLst/>
              <a:rect l="l" t="t" r="r" b="b"/>
              <a:pathLst>
                <a:path w="93" h="56" extrusionOk="0">
                  <a:moveTo>
                    <a:pt x="92" y="37"/>
                  </a:moveTo>
                  <a:cubicBezTo>
                    <a:pt x="78" y="33"/>
                    <a:pt x="64" y="28"/>
                    <a:pt x="50" y="25"/>
                  </a:cubicBezTo>
                  <a:cubicBezTo>
                    <a:pt x="42" y="23"/>
                    <a:pt x="31" y="18"/>
                    <a:pt x="29" y="32"/>
                  </a:cubicBezTo>
                  <a:cubicBezTo>
                    <a:pt x="29" y="37"/>
                    <a:pt x="36" y="44"/>
                    <a:pt x="43" y="55"/>
                  </a:cubicBezTo>
                  <a:cubicBezTo>
                    <a:pt x="38" y="54"/>
                    <a:pt x="34" y="52"/>
                    <a:pt x="29" y="49"/>
                  </a:cubicBezTo>
                  <a:cubicBezTo>
                    <a:pt x="20" y="44"/>
                    <a:pt x="11" y="34"/>
                    <a:pt x="6" y="26"/>
                  </a:cubicBezTo>
                  <a:cubicBezTo>
                    <a:pt x="3" y="21"/>
                    <a:pt x="2" y="17"/>
                    <a:pt x="0" y="13"/>
                  </a:cubicBezTo>
                  <a:cubicBezTo>
                    <a:pt x="37" y="0"/>
                    <a:pt x="53" y="5"/>
                    <a:pt x="91" y="38"/>
                  </a:cubicBezTo>
                  <a:lnTo>
                    <a:pt x="92" y="3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9">
              <a:extLst>
                <a:ext uri="{FF2B5EF4-FFF2-40B4-BE49-F238E27FC236}">
                  <a16:creationId xmlns:a16="http://schemas.microsoft.com/office/drawing/2014/main" id="{6940B8FB-0042-05D7-A564-1599818E6408}"/>
                </a:ext>
              </a:extLst>
            </p:cNvPr>
            <p:cNvSpPr/>
            <p:nvPr/>
          </p:nvSpPr>
          <p:spPr>
            <a:xfrm>
              <a:off x="3220560" y="3780720"/>
              <a:ext cx="55440" cy="8640"/>
            </a:xfrm>
            <a:custGeom>
              <a:avLst/>
              <a:gdLst/>
              <a:ahLst/>
              <a:cxnLst/>
              <a:rect l="l" t="t" r="r" b="b"/>
              <a:pathLst>
                <a:path w="154" h="24" extrusionOk="0">
                  <a:moveTo>
                    <a:pt x="153" y="23"/>
                  </a:moveTo>
                  <a:cubicBezTo>
                    <a:pt x="102" y="23"/>
                    <a:pt x="50" y="20"/>
                    <a:pt x="0" y="13"/>
                  </a:cubicBezTo>
                  <a:cubicBezTo>
                    <a:pt x="52" y="8"/>
                    <a:pt x="104" y="0"/>
                    <a:pt x="153"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9">
              <a:extLst>
                <a:ext uri="{FF2B5EF4-FFF2-40B4-BE49-F238E27FC236}">
                  <a16:creationId xmlns:a16="http://schemas.microsoft.com/office/drawing/2014/main" id="{9A41799E-7A2E-87F3-FB17-B3F0774FF4EE}"/>
                </a:ext>
              </a:extLst>
            </p:cNvPr>
            <p:cNvSpPr/>
            <p:nvPr/>
          </p:nvSpPr>
          <p:spPr>
            <a:xfrm>
              <a:off x="2923560" y="3484800"/>
              <a:ext cx="42120" cy="32040"/>
            </a:xfrm>
            <a:custGeom>
              <a:avLst/>
              <a:gdLst/>
              <a:ahLst/>
              <a:cxnLst/>
              <a:rect l="l" t="t" r="r" b="b"/>
              <a:pathLst>
                <a:path w="117" h="89" extrusionOk="0">
                  <a:moveTo>
                    <a:pt x="0" y="0"/>
                  </a:moveTo>
                  <a:cubicBezTo>
                    <a:pt x="6" y="3"/>
                    <a:pt x="12" y="6"/>
                    <a:pt x="17" y="9"/>
                  </a:cubicBezTo>
                  <a:cubicBezTo>
                    <a:pt x="54" y="30"/>
                    <a:pt x="87" y="57"/>
                    <a:pt x="116" y="88"/>
                  </a:cubicBezTo>
                  <a:cubicBezTo>
                    <a:pt x="106" y="83"/>
                    <a:pt x="97" y="78"/>
                    <a:pt x="88" y="73"/>
                  </a:cubicBezTo>
                  <a:cubicBezTo>
                    <a:pt x="54" y="53"/>
                    <a:pt x="25" y="29"/>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9">
              <a:extLst>
                <a:ext uri="{FF2B5EF4-FFF2-40B4-BE49-F238E27FC236}">
                  <a16:creationId xmlns:a16="http://schemas.microsoft.com/office/drawing/2014/main" id="{17DBA37F-D557-705B-DC1F-347481D64340}"/>
                </a:ext>
              </a:extLst>
            </p:cNvPr>
            <p:cNvSpPr/>
            <p:nvPr/>
          </p:nvSpPr>
          <p:spPr>
            <a:xfrm>
              <a:off x="3128760" y="4125960"/>
              <a:ext cx="39240" cy="18720"/>
            </a:xfrm>
            <a:custGeom>
              <a:avLst/>
              <a:gdLst/>
              <a:ahLst/>
              <a:cxnLst/>
              <a:rect l="l" t="t" r="r" b="b"/>
              <a:pathLst>
                <a:path w="109" h="52" extrusionOk="0">
                  <a:moveTo>
                    <a:pt x="108" y="51"/>
                  </a:moveTo>
                  <a:cubicBezTo>
                    <a:pt x="74" y="49"/>
                    <a:pt x="42" y="40"/>
                    <a:pt x="12" y="24"/>
                  </a:cubicBezTo>
                  <a:cubicBezTo>
                    <a:pt x="5" y="21"/>
                    <a:pt x="0" y="15"/>
                    <a:pt x="3" y="7"/>
                  </a:cubicBezTo>
                  <a:lnTo>
                    <a:pt x="4" y="6"/>
                  </a:lnTo>
                  <a:cubicBezTo>
                    <a:pt x="5" y="4"/>
                    <a:pt x="6" y="3"/>
                    <a:pt x="8" y="2"/>
                  </a:cubicBezTo>
                  <a:cubicBezTo>
                    <a:pt x="10" y="1"/>
                    <a:pt x="12" y="0"/>
                    <a:pt x="14" y="0"/>
                  </a:cubicBezTo>
                  <a:cubicBezTo>
                    <a:pt x="16" y="0"/>
                    <a:pt x="18" y="1"/>
                    <a:pt x="20" y="2"/>
                  </a:cubicBezTo>
                  <a:cubicBezTo>
                    <a:pt x="20" y="2"/>
                    <a:pt x="21" y="3"/>
                    <a:pt x="22" y="4"/>
                  </a:cubicBezTo>
                  <a:cubicBezTo>
                    <a:pt x="46" y="29"/>
                    <a:pt x="84" y="26"/>
                    <a:pt x="108"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9">
              <a:extLst>
                <a:ext uri="{FF2B5EF4-FFF2-40B4-BE49-F238E27FC236}">
                  <a16:creationId xmlns:a16="http://schemas.microsoft.com/office/drawing/2014/main" id="{EC6B12A9-033B-5AD7-6A35-35610B0A30C4}"/>
                </a:ext>
              </a:extLst>
            </p:cNvPr>
            <p:cNvSpPr/>
            <p:nvPr/>
          </p:nvSpPr>
          <p:spPr>
            <a:xfrm>
              <a:off x="3036960" y="4008960"/>
              <a:ext cx="29880" cy="42120"/>
            </a:xfrm>
            <a:custGeom>
              <a:avLst/>
              <a:gdLst/>
              <a:ahLst/>
              <a:cxnLst/>
              <a:rect l="l" t="t" r="r" b="b"/>
              <a:pathLst>
                <a:path w="83" h="117" extrusionOk="0">
                  <a:moveTo>
                    <a:pt x="82" y="116"/>
                  </a:moveTo>
                  <a:cubicBezTo>
                    <a:pt x="56" y="96"/>
                    <a:pt x="34" y="71"/>
                    <a:pt x="17" y="42"/>
                  </a:cubicBezTo>
                  <a:cubicBezTo>
                    <a:pt x="10" y="31"/>
                    <a:pt x="5" y="19"/>
                    <a:pt x="0" y="6"/>
                  </a:cubicBezTo>
                  <a:lnTo>
                    <a:pt x="10" y="0"/>
                  </a:lnTo>
                  <a:lnTo>
                    <a:pt x="82" y="1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9">
              <a:extLst>
                <a:ext uri="{FF2B5EF4-FFF2-40B4-BE49-F238E27FC236}">
                  <a16:creationId xmlns:a16="http://schemas.microsoft.com/office/drawing/2014/main" id="{E2C1CF59-ED7D-FBDB-ADCE-F4F2BFE6D3D2}"/>
                </a:ext>
              </a:extLst>
            </p:cNvPr>
            <p:cNvSpPr/>
            <p:nvPr/>
          </p:nvSpPr>
          <p:spPr>
            <a:xfrm>
              <a:off x="3327120" y="3546000"/>
              <a:ext cx="48600" cy="28080"/>
            </a:xfrm>
            <a:custGeom>
              <a:avLst/>
              <a:gdLst/>
              <a:ahLst/>
              <a:cxnLst/>
              <a:rect l="l" t="t" r="r" b="b"/>
              <a:pathLst>
                <a:path w="135" h="78" extrusionOk="0">
                  <a:moveTo>
                    <a:pt x="9" y="0"/>
                  </a:moveTo>
                  <a:lnTo>
                    <a:pt x="134" y="68"/>
                  </a:lnTo>
                  <a:lnTo>
                    <a:pt x="129" y="77"/>
                  </a:lnTo>
                  <a:lnTo>
                    <a:pt x="0" y="12"/>
                  </a:lnTo>
                  <a:lnTo>
                    <a:pt x="9" y="0"/>
                  </a:lnTo>
                </a:path>
              </a:pathLst>
            </a:custGeom>
            <a:solidFill>
              <a:schemeClr val="dk1"/>
            </a:solidFill>
            <a:ln>
              <a:noFill/>
            </a:ln>
          </p:spPr>
        </p:sp>
        <p:sp>
          <p:nvSpPr>
            <p:cNvPr id="503" name="Google Shape;503;p29">
              <a:extLst>
                <a:ext uri="{FF2B5EF4-FFF2-40B4-BE49-F238E27FC236}">
                  <a16:creationId xmlns:a16="http://schemas.microsoft.com/office/drawing/2014/main" id="{B8AAB731-7FA4-D383-E854-32471BE4A8F6}"/>
                </a:ext>
              </a:extLst>
            </p:cNvPr>
            <p:cNvSpPr/>
            <p:nvPr/>
          </p:nvSpPr>
          <p:spPr>
            <a:xfrm>
              <a:off x="3021840" y="3814560"/>
              <a:ext cx="28800" cy="37800"/>
            </a:xfrm>
            <a:custGeom>
              <a:avLst/>
              <a:gdLst/>
              <a:ahLst/>
              <a:cxnLst/>
              <a:rect l="l" t="t" r="r" b="b"/>
              <a:pathLst>
                <a:path w="80" h="105" extrusionOk="0">
                  <a:moveTo>
                    <a:pt x="79" y="104"/>
                  </a:moveTo>
                  <a:cubicBezTo>
                    <a:pt x="39" y="90"/>
                    <a:pt x="24" y="56"/>
                    <a:pt x="5" y="25"/>
                  </a:cubicBezTo>
                  <a:cubicBezTo>
                    <a:pt x="1" y="18"/>
                    <a:pt x="0" y="9"/>
                    <a:pt x="8" y="5"/>
                  </a:cubicBezTo>
                  <a:cubicBezTo>
                    <a:pt x="16" y="0"/>
                    <a:pt x="22" y="5"/>
                    <a:pt x="25" y="14"/>
                  </a:cubicBezTo>
                  <a:cubicBezTo>
                    <a:pt x="31" y="28"/>
                    <a:pt x="38" y="42"/>
                    <a:pt x="46" y="56"/>
                  </a:cubicBezTo>
                  <a:cubicBezTo>
                    <a:pt x="56" y="73"/>
                    <a:pt x="67" y="89"/>
                    <a:pt x="79" y="10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9">
              <a:extLst>
                <a:ext uri="{FF2B5EF4-FFF2-40B4-BE49-F238E27FC236}">
                  <a16:creationId xmlns:a16="http://schemas.microsoft.com/office/drawing/2014/main" id="{61C680E4-BEB0-7E1A-171B-9F4CE0B36469}"/>
                </a:ext>
              </a:extLst>
            </p:cNvPr>
            <p:cNvSpPr/>
            <p:nvPr/>
          </p:nvSpPr>
          <p:spPr>
            <a:xfrm>
              <a:off x="3426840" y="3847320"/>
              <a:ext cx="41040" cy="24840"/>
            </a:xfrm>
            <a:custGeom>
              <a:avLst/>
              <a:gdLst/>
              <a:ahLst/>
              <a:cxnLst/>
              <a:rect l="l" t="t" r="r" b="b"/>
              <a:pathLst>
                <a:path w="114" h="69" extrusionOk="0">
                  <a:moveTo>
                    <a:pt x="0" y="68"/>
                  </a:moveTo>
                  <a:lnTo>
                    <a:pt x="113" y="0"/>
                  </a:lnTo>
                  <a:cubicBezTo>
                    <a:pt x="99" y="35"/>
                    <a:pt x="67" y="55"/>
                    <a:pt x="0" y="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9">
              <a:extLst>
                <a:ext uri="{FF2B5EF4-FFF2-40B4-BE49-F238E27FC236}">
                  <a16:creationId xmlns:a16="http://schemas.microsoft.com/office/drawing/2014/main" id="{46F45050-837B-368B-12F4-2CF36B520923}"/>
                </a:ext>
              </a:extLst>
            </p:cNvPr>
            <p:cNvSpPr/>
            <p:nvPr/>
          </p:nvSpPr>
          <p:spPr>
            <a:xfrm>
              <a:off x="2991960" y="3914280"/>
              <a:ext cx="31320" cy="47520"/>
            </a:xfrm>
            <a:custGeom>
              <a:avLst/>
              <a:gdLst/>
              <a:ahLst/>
              <a:cxnLst/>
              <a:rect l="l" t="t" r="r" b="b"/>
              <a:pathLst>
                <a:path w="87" h="132" extrusionOk="0">
                  <a:moveTo>
                    <a:pt x="58" y="114"/>
                  </a:moveTo>
                  <a:cubicBezTo>
                    <a:pt x="35" y="78"/>
                    <a:pt x="7" y="44"/>
                    <a:pt x="0" y="0"/>
                  </a:cubicBezTo>
                  <a:cubicBezTo>
                    <a:pt x="33" y="37"/>
                    <a:pt x="47" y="85"/>
                    <a:pt x="86" y="118"/>
                  </a:cubicBezTo>
                  <a:cubicBezTo>
                    <a:pt x="69" y="131"/>
                    <a:pt x="63" y="118"/>
                    <a:pt x="56" y="113"/>
                  </a:cubicBezTo>
                  <a:lnTo>
                    <a:pt x="58" y="1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9">
              <a:extLst>
                <a:ext uri="{FF2B5EF4-FFF2-40B4-BE49-F238E27FC236}">
                  <a16:creationId xmlns:a16="http://schemas.microsoft.com/office/drawing/2014/main" id="{E98E7270-30C5-F8F2-E66B-45F87D3432DB}"/>
                </a:ext>
              </a:extLst>
            </p:cNvPr>
            <p:cNvSpPr/>
            <p:nvPr/>
          </p:nvSpPr>
          <p:spPr>
            <a:xfrm>
              <a:off x="3247920" y="4043160"/>
              <a:ext cx="37800" cy="23400"/>
            </a:xfrm>
            <a:custGeom>
              <a:avLst/>
              <a:gdLst/>
              <a:ahLst/>
              <a:cxnLst/>
              <a:rect l="l" t="t" r="r" b="b"/>
              <a:pathLst>
                <a:path w="105" h="65" extrusionOk="0">
                  <a:moveTo>
                    <a:pt x="104" y="64"/>
                  </a:moveTo>
                  <a:cubicBezTo>
                    <a:pt x="61" y="57"/>
                    <a:pt x="17" y="49"/>
                    <a:pt x="0" y="0"/>
                  </a:cubicBezTo>
                  <a:cubicBezTo>
                    <a:pt x="20" y="16"/>
                    <a:pt x="41" y="30"/>
                    <a:pt x="62" y="43"/>
                  </a:cubicBezTo>
                  <a:cubicBezTo>
                    <a:pt x="76" y="51"/>
                    <a:pt x="90" y="58"/>
                    <a:pt x="104" y="6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9">
              <a:extLst>
                <a:ext uri="{FF2B5EF4-FFF2-40B4-BE49-F238E27FC236}">
                  <a16:creationId xmlns:a16="http://schemas.microsoft.com/office/drawing/2014/main" id="{443EB68D-3FB9-CAAA-BDA9-FB71D6F365A4}"/>
                </a:ext>
              </a:extLst>
            </p:cNvPr>
            <p:cNvSpPr/>
            <p:nvPr/>
          </p:nvSpPr>
          <p:spPr>
            <a:xfrm>
              <a:off x="3443760" y="3860640"/>
              <a:ext cx="43920" cy="32760"/>
            </a:xfrm>
            <a:custGeom>
              <a:avLst/>
              <a:gdLst/>
              <a:ahLst/>
              <a:cxnLst/>
              <a:rect l="l" t="t" r="r" b="b"/>
              <a:pathLst>
                <a:path w="122" h="91" extrusionOk="0">
                  <a:moveTo>
                    <a:pt x="121" y="0"/>
                  </a:moveTo>
                  <a:lnTo>
                    <a:pt x="0" y="90"/>
                  </a:lnTo>
                  <a:cubicBezTo>
                    <a:pt x="1" y="88"/>
                    <a:pt x="2" y="87"/>
                    <a:pt x="3" y="85"/>
                  </a:cubicBezTo>
                  <a:cubicBezTo>
                    <a:pt x="19" y="58"/>
                    <a:pt x="41" y="35"/>
                    <a:pt x="68" y="20"/>
                  </a:cubicBezTo>
                  <a:cubicBezTo>
                    <a:pt x="85" y="10"/>
                    <a:pt x="102" y="4"/>
                    <a:pt x="12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9">
              <a:extLst>
                <a:ext uri="{FF2B5EF4-FFF2-40B4-BE49-F238E27FC236}">
                  <a16:creationId xmlns:a16="http://schemas.microsoft.com/office/drawing/2014/main" id="{C5ED0AD7-ED0D-4133-D4A4-37C20944C78B}"/>
                </a:ext>
              </a:extLst>
            </p:cNvPr>
            <p:cNvSpPr/>
            <p:nvPr/>
          </p:nvSpPr>
          <p:spPr>
            <a:xfrm>
              <a:off x="3201480" y="3471120"/>
              <a:ext cx="54720" cy="14760"/>
            </a:xfrm>
            <a:custGeom>
              <a:avLst/>
              <a:gdLst/>
              <a:ahLst/>
              <a:cxnLst/>
              <a:rect l="l" t="t" r="r" b="b"/>
              <a:pathLst>
                <a:path w="152" h="41" extrusionOk="0">
                  <a:moveTo>
                    <a:pt x="151" y="40"/>
                  </a:moveTo>
                  <a:lnTo>
                    <a:pt x="0" y="0"/>
                  </a:lnTo>
                  <a:cubicBezTo>
                    <a:pt x="1" y="0"/>
                    <a:pt x="1" y="0"/>
                    <a:pt x="2" y="0"/>
                  </a:cubicBezTo>
                  <a:cubicBezTo>
                    <a:pt x="54" y="0"/>
                    <a:pt x="106" y="14"/>
                    <a:pt x="151" y="4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9">
              <a:extLst>
                <a:ext uri="{FF2B5EF4-FFF2-40B4-BE49-F238E27FC236}">
                  <a16:creationId xmlns:a16="http://schemas.microsoft.com/office/drawing/2014/main" id="{E188592D-F014-F950-BDBE-5D23317487AA}"/>
                </a:ext>
              </a:extLst>
            </p:cNvPr>
            <p:cNvSpPr/>
            <p:nvPr/>
          </p:nvSpPr>
          <p:spPr>
            <a:xfrm>
              <a:off x="2971080" y="4052880"/>
              <a:ext cx="44280" cy="28800"/>
            </a:xfrm>
            <a:custGeom>
              <a:avLst/>
              <a:gdLst/>
              <a:ahLst/>
              <a:cxnLst/>
              <a:rect l="l" t="t" r="r" b="b"/>
              <a:pathLst>
                <a:path w="123" h="80" extrusionOk="0">
                  <a:moveTo>
                    <a:pt x="53" y="56"/>
                  </a:moveTo>
                  <a:lnTo>
                    <a:pt x="26" y="37"/>
                  </a:lnTo>
                  <a:lnTo>
                    <a:pt x="0" y="5"/>
                  </a:lnTo>
                  <a:lnTo>
                    <a:pt x="5" y="0"/>
                  </a:lnTo>
                  <a:lnTo>
                    <a:pt x="122" y="74"/>
                  </a:lnTo>
                  <a:cubicBezTo>
                    <a:pt x="91" y="79"/>
                    <a:pt x="76" y="54"/>
                    <a:pt x="53" y="5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9">
              <a:extLst>
                <a:ext uri="{FF2B5EF4-FFF2-40B4-BE49-F238E27FC236}">
                  <a16:creationId xmlns:a16="http://schemas.microsoft.com/office/drawing/2014/main" id="{CE3D236B-CC3D-EF24-7682-827B7C60EDA0}"/>
                </a:ext>
              </a:extLst>
            </p:cNvPr>
            <p:cNvSpPr/>
            <p:nvPr/>
          </p:nvSpPr>
          <p:spPr>
            <a:xfrm>
              <a:off x="3193560" y="4156200"/>
              <a:ext cx="42840" cy="23400"/>
            </a:xfrm>
            <a:custGeom>
              <a:avLst/>
              <a:gdLst/>
              <a:ahLst/>
              <a:cxnLst/>
              <a:rect l="l" t="t" r="r" b="b"/>
              <a:pathLst>
                <a:path w="119" h="65" extrusionOk="0">
                  <a:moveTo>
                    <a:pt x="55" y="53"/>
                  </a:moveTo>
                  <a:cubicBezTo>
                    <a:pt x="43" y="32"/>
                    <a:pt x="11" y="35"/>
                    <a:pt x="0" y="0"/>
                  </a:cubicBezTo>
                  <a:lnTo>
                    <a:pt x="118" y="51"/>
                  </a:lnTo>
                  <a:cubicBezTo>
                    <a:pt x="91" y="64"/>
                    <a:pt x="74" y="41"/>
                    <a:pt x="54" y="51"/>
                  </a:cubicBezTo>
                  <a:lnTo>
                    <a:pt x="55" y="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9">
              <a:extLst>
                <a:ext uri="{FF2B5EF4-FFF2-40B4-BE49-F238E27FC236}">
                  <a16:creationId xmlns:a16="http://schemas.microsoft.com/office/drawing/2014/main" id="{713B9C98-180A-734D-4F58-A43AE9F90D41}"/>
                </a:ext>
              </a:extLst>
            </p:cNvPr>
            <p:cNvSpPr/>
            <p:nvPr/>
          </p:nvSpPr>
          <p:spPr>
            <a:xfrm>
              <a:off x="3144600" y="3699720"/>
              <a:ext cx="48600" cy="25200"/>
            </a:xfrm>
            <a:custGeom>
              <a:avLst/>
              <a:gdLst/>
              <a:ahLst/>
              <a:cxnLst/>
              <a:rect l="l" t="t" r="r" b="b"/>
              <a:pathLst>
                <a:path w="135" h="70" extrusionOk="0">
                  <a:moveTo>
                    <a:pt x="134" y="69"/>
                  </a:moveTo>
                  <a:cubicBezTo>
                    <a:pt x="105" y="65"/>
                    <a:pt x="77" y="55"/>
                    <a:pt x="52" y="41"/>
                  </a:cubicBezTo>
                  <a:cubicBezTo>
                    <a:pt x="33" y="30"/>
                    <a:pt x="16" y="16"/>
                    <a:pt x="0" y="0"/>
                  </a:cubicBezTo>
                  <a:lnTo>
                    <a:pt x="134" y="6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9">
              <a:extLst>
                <a:ext uri="{FF2B5EF4-FFF2-40B4-BE49-F238E27FC236}">
                  <a16:creationId xmlns:a16="http://schemas.microsoft.com/office/drawing/2014/main" id="{BD903458-CC0D-B799-2D66-6B87EC52DA89}"/>
                </a:ext>
              </a:extLst>
            </p:cNvPr>
            <p:cNvSpPr/>
            <p:nvPr/>
          </p:nvSpPr>
          <p:spPr>
            <a:xfrm>
              <a:off x="3001320" y="3676680"/>
              <a:ext cx="25920" cy="43920"/>
            </a:xfrm>
            <a:custGeom>
              <a:avLst/>
              <a:gdLst/>
              <a:ahLst/>
              <a:cxnLst/>
              <a:rect l="l" t="t" r="r" b="b"/>
              <a:pathLst>
                <a:path w="72" h="122" extrusionOk="0">
                  <a:moveTo>
                    <a:pt x="33" y="91"/>
                  </a:moveTo>
                  <a:cubicBezTo>
                    <a:pt x="28" y="65"/>
                    <a:pt x="0" y="43"/>
                    <a:pt x="7" y="0"/>
                  </a:cubicBezTo>
                  <a:lnTo>
                    <a:pt x="71" y="121"/>
                  </a:lnTo>
                  <a:cubicBezTo>
                    <a:pt x="46" y="121"/>
                    <a:pt x="48" y="95"/>
                    <a:pt x="33" y="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9">
              <a:extLst>
                <a:ext uri="{FF2B5EF4-FFF2-40B4-BE49-F238E27FC236}">
                  <a16:creationId xmlns:a16="http://schemas.microsoft.com/office/drawing/2014/main" id="{ED8626E9-1EB2-6533-C6BA-F1082A5AFDB3}"/>
                </a:ext>
              </a:extLst>
            </p:cNvPr>
            <p:cNvSpPr/>
            <p:nvPr/>
          </p:nvSpPr>
          <p:spPr>
            <a:xfrm>
              <a:off x="3221640" y="4062240"/>
              <a:ext cx="40320" cy="23760"/>
            </a:xfrm>
            <a:custGeom>
              <a:avLst/>
              <a:gdLst/>
              <a:ahLst/>
              <a:cxnLst/>
              <a:rect l="l" t="t" r="r" b="b"/>
              <a:pathLst>
                <a:path w="112" h="66" extrusionOk="0">
                  <a:moveTo>
                    <a:pt x="111" y="65"/>
                  </a:moveTo>
                  <a:cubicBezTo>
                    <a:pt x="107" y="65"/>
                    <a:pt x="104" y="65"/>
                    <a:pt x="101" y="65"/>
                  </a:cubicBezTo>
                  <a:cubicBezTo>
                    <a:pt x="81" y="65"/>
                    <a:pt x="63" y="60"/>
                    <a:pt x="46" y="50"/>
                  </a:cubicBezTo>
                  <a:cubicBezTo>
                    <a:pt x="29" y="40"/>
                    <a:pt x="15" y="27"/>
                    <a:pt x="5" y="10"/>
                  </a:cubicBezTo>
                  <a:cubicBezTo>
                    <a:pt x="3" y="7"/>
                    <a:pt x="2" y="4"/>
                    <a:pt x="0" y="0"/>
                  </a:cubicBezTo>
                  <a:cubicBezTo>
                    <a:pt x="17" y="13"/>
                    <a:pt x="34" y="26"/>
                    <a:pt x="51" y="37"/>
                  </a:cubicBezTo>
                  <a:cubicBezTo>
                    <a:pt x="70" y="48"/>
                    <a:pt x="91" y="56"/>
                    <a:pt x="111" y="6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9">
              <a:extLst>
                <a:ext uri="{FF2B5EF4-FFF2-40B4-BE49-F238E27FC236}">
                  <a16:creationId xmlns:a16="http://schemas.microsoft.com/office/drawing/2014/main" id="{E5C1ACE6-4AB4-CE80-66B2-C745A7CC6758}"/>
                </a:ext>
              </a:extLst>
            </p:cNvPr>
            <p:cNvSpPr/>
            <p:nvPr/>
          </p:nvSpPr>
          <p:spPr>
            <a:xfrm>
              <a:off x="2910960" y="3665520"/>
              <a:ext cx="15120" cy="46080"/>
            </a:xfrm>
            <a:custGeom>
              <a:avLst/>
              <a:gdLst/>
              <a:ahLst/>
              <a:cxnLst/>
              <a:rect l="l" t="t" r="r" b="b"/>
              <a:pathLst>
                <a:path w="42" h="128" extrusionOk="0">
                  <a:moveTo>
                    <a:pt x="0" y="0"/>
                  </a:moveTo>
                  <a:lnTo>
                    <a:pt x="41" y="127"/>
                  </a:lnTo>
                  <a:cubicBezTo>
                    <a:pt x="35" y="120"/>
                    <a:pt x="29" y="111"/>
                    <a:pt x="24" y="103"/>
                  </a:cubicBezTo>
                  <a:cubicBezTo>
                    <a:pt x="8" y="75"/>
                    <a:pt x="0" y="44"/>
                    <a:pt x="0" y="12"/>
                  </a:cubicBezTo>
                  <a:cubicBezTo>
                    <a:pt x="0" y="8"/>
                    <a:pt x="0" y="4"/>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9">
              <a:extLst>
                <a:ext uri="{FF2B5EF4-FFF2-40B4-BE49-F238E27FC236}">
                  <a16:creationId xmlns:a16="http://schemas.microsoft.com/office/drawing/2014/main" id="{4EAA21EA-D18E-C2F8-819F-A5B0EA3950FE}"/>
                </a:ext>
              </a:extLst>
            </p:cNvPr>
            <p:cNvSpPr/>
            <p:nvPr/>
          </p:nvSpPr>
          <p:spPr>
            <a:xfrm>
              <a:off x="3231000" y="3855960"/>
              <a:ext cx="41400" cy="17280"/>
            </a:xfrm>
            <a:custGeom>
              <a:avLst/>
              <a:gdLst/>
              <a:ahLst/>
              <a:cxnLst/>
              <a:rect l="l" t="t" r="r" b="b"/>
              <a:pathLst>
                <a:path w="115" h="48" extrusionOk="0">
                  <a:moveTo>
                    <a:pt x="0" y="0"/>
                  </a:moveTo>
                  <a:lnTo>
                    <a:pt x="114" y="47"/>
                  </a:lnTo>
                  <a:cubicBezTo>
                    <a:pt x="71" y="44"/>
                    <a:pt x="29" y="4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9">
              <a:extLst>
                <a:ext uri="{FF2B5EF4-FFF2-40B4-BE49-F238E27FC236}">
                  <a16:creationId xmlns:a16="http://schemas.microsoft.com/office/drawing/2014/main" id="{268768E2-4A86-D375-881B-1CF55831DD4B}"/>
                </a:ext>
              </a:extLst>
            </p:cNvPr>
            <p:cNvSpPr/>
            <p:nvPr/>
          </p:nvSpPr>
          <p:spPr>
            <a:xfrm>
              <a:off x="3585600" y="3927600"/>
              <a:ext cx="33480" cy="33480"/>
            </a:xfrm>
            <a:custGeom>
              <a:avLst/>
              <a:gdLst/>
              <a:ahLst/>
              <a:cxnLst/>
              <a:rect l="l" t="t" r="r" b="b"/>
              <a:pathLst>
                <a:path w="93" h="93" extrusionOk="0">
                  <a:moveTo>
                    <a:pt x="92" y="9"/>
                  </a:moveTo>
                  <a:lnTo>
                    <a:pt x="0" y="92"/>
                  </a:lnTo>
                  <a:cubicBezTo>
                    <a:pt x="22" y="57"/>
                    <a:pt x="51" y="26"/>
                    <a:pt x="84" y="0"/>
                  </a:cubicBezTo>
                  <a:lnTo>
                    <a:pt x="92"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9">
              <a:extLst>
                <a:ext uri="{FF2B5EF4-FFF2-40B4-BE49-F238E27FC236}">
                  <a16:creationId xmlns:a16="http://schemas.microsoft.com/office/drawing/2014/main" id="{A266914D-3E43-942C-BCB3-F81CA983DB3A}"/>
                </a:ext>
              </a:extLst>
            </p:cNvPr>
            <p:cNvSpPr/>
            <p:nvPr/>
          </p:nvSpPr>
          <p:spPr>
            <a:xfrm>
              <a:off x="2929680" y="3513600"/>
              <a:ext cx="28440" cy="29160"/>
            </a:xfrm>
            <a:custGeom>
              <a:avLst/>
              <a:gdLst/>
              <a:ahLst/>
              <a:cxnLst/>
              <a:rect l="l" t="t" r="r" b="b"/>
              <a:pathLst>
                <a:path w="79" h="81" extrusionOk="0">
                  <a:moveTo>
                    <a:pt x="31" y="50"/>
                  </a:moveTo>
                  <a:cubicBezTo>
                    <a:pt x="30" y="49"/>
                    <a:pt x="29" y="50"/>
                    <a:pt x="28" y="49"/>
                  </a:cubicBezTo>
                  <a:cubicBezTo>
                    <a:pt x="17" y="43"/>
                    <a:pt x="7" y="32"/>
                    <a:pt x="0" y="21"/>
                  </a:cubicBezTo>
                  <a:cubicBezTo>
                    <a:pt x="2" y="8"/>
                    <a:pt x="9" y="0"/>
                    <a:pt x="21" y="10"/>
                  </a:cubicBezTo>
                  <a:cubicBezTo>
                    <a:pt x="41" y="24"/>
                    <a:pt x="58" y="43"/>
                    <a:pt x="70" y="63"/>
                  </a:cubicBezTo>
                  <a:cubicBezTo>
                    <a:pt x="73" y="69"/>
                    <a:pt x="76" y="73"/>
                    <a:pt x="78" y="78"/>
                  </a:cubicBezTo>
                  <a:cubicBezTo>
                    <a:pt x="57" y="80"/>
                    <a:pt x="51" y="53"/>
                    <a:pt x="31"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9">
              <a:extLst>
                <a:ext uri="{FF2B5EF4-FFF2-40B4-BE49-F238E27FC236}">
                  <a16:creationId xmlns:a16="http://schemas.microsoft.com/office/drawing/2014/main" id="{681075E0-90DF-3A6E-2B7B-E92080CC6794}"/>
                </a:ext>
              </a:extLst>
            </p:cNvPr>
            <p:cNvSpPr/>
            <p:nvPr/>
          </p:nvSpPr>
          <p:spPr>
            <a:xfrm>
              <a:off x="3440520" y="4062960"/>
              <a:ext cx="34560" cy="34560"/>
            </a:xfrm>
            <a:custGeom>
              <a:avLst/>
              <a:gdLst/>
              <a:ahLst/>
              <a:cxnLst/>
              <a:rect l="l" t="t" r="r" b="b"/>
              <a:pathLst>
                <a:path w="96" h="96" extrusionOk="0">
                  <a:moveTo>
                    <a:pt x="93" y="0"/>
                  </a:moveTo>
                  <a:lnTo>
                    <a:pt x="0" y="89"/>
                  </a:lnTo>
                  <a:lnTo>
                    <a:pt x="5" y="95"/>
                  </a:lnTo>
                  <a:lnTo>
                    <a:pt x="95" y="4"/>
                  </a:lnTo>
                  <a:lnTo>
                    <a:pt x="93" y="0"/>
                  </a:lnTo>
                </a:path>
              </a:pathLst>
            </a:custGeom>
            <a:solidFill>
              <a:schemeClr val="dk1"/>
            </a:solidFill>
            <a:ln>
              <a:noFill/>
            </a:ln>
          </p:spPr>
        </p:sp>
        <p:sp>
          <p:nvSpPr>
            <p:cNvPr id="519" name="Google Shape;519;p29">
              <a:extLst>
                <a:ext uri="{FF2B5EF4-FFF2-40B4-BE49-F238E27FC236}">
                  <a16:creationId xmlns:a16="http://schemas.microsoft.com/office/drawing/2014/main" id="{2AB0491E-924A-0EEA-6472-6C4925D2D3F9}"/>
                </a:ext>
              </a:extLst>
            </p:cNvPr>
            <p:cNvSpPr/>
            <p:nvPr/>
          </p:nvSpPr>
          <p:spPr>
            <a:xfrm>
              <a:off x="3464280" y="3873960"/>
              <a:ext cx="32400" cy="25920"/>
            </a:xfrm>
            <a:custGeom>
              <a:avLst/>
              <a:gdLst/>
              <a:ahLst/>
              <a:cxnLst/>
              <a:rect l="l" t="t" r="r" b="b"/>
              <a:pathLst>
                <a:path w="90" h="72" extrusionOk="0">
                  <a:moveTo>
                    <a:pt x="89" y="0"/>
                  </a:moveTo>
                  <a:cubicBezTo>
                    <a:pt x="68" y="33"/>
                    <a:pt x="31" y="46"/>
                    <a:pt x="0" y="71"/>
                  </a:cubicBezTo>
                  <a:cubicBezTo>
                    <a:pt x="16" y="37"/>
                    <a:pt x="33" y="22"/>
                    <a:pt x="8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9">
              <a:extLst>
                <a:ext uri="{FF2B5EF4-FFF2-40B4-BE49-F238E27FC236}">
                  <a16:creationId xmlns:a16="http://schemas.microsoft.com/office/drawing/2014/main" id="{C92AE91E-3DA9-51EA-1B0C-AD948DAF89D5}"/>
                </a:ext>
              </a:extLst>
            </p:cNvPr>
            <p:cNvSpPr/>
            <p:nvPr/>
          </p:nvSpPr>
          <p:spPr>
            <a:xfrm>
              <a:off x="3573360" y="3878280"/>
              <a:ext cx="30240" cy="32400"/>
            </a:xfrm>
            <a:custGeom>
              <a:avLst/>
              <a:gdLst/>
              <a:ahLst/>
              <a:cxnLst/>
              <a:rect l="l" t="t" r="r" b="b"/>
              <a:pathLst>
                <a:path w="84" h="90" extrusionOk="0">
                  <a:moveTo>
                    <a:pt x="0" y="89"/>
                  </a:moveTo>
                  <a:cubicBezTo>
                    <a:pt x="22" y="55"/>
                    <a:pt x="50" y="25"/>
                    <a:pt x="83" y="0"/>
                  </a:cubicBezTo>
                  <a:lnTo>
                    <a:pt x="0" y="8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9">
              <a:extLst>
                <a:ext uri="{FF2B5EF4-FFF2-40B4-BE49-F238E27FC236}">
                  <a16:creationId xmlns:a16="http://schemas.microsoft.com/office/drawing/2014/main" id="{B6AD3656-F6D4-A0BE-E404-A0E5FBA9BC44}"/>
                </a:ext>
              </a:extLst>
            </p:cNvPr>
            <p:cNvSpPr/>
            <p:nvPr/>
          </p:nvSpPr>
          <p:spPr>
            <a:xfrm>
              <a:off x="3051000" y="3439440"/>
              <a:ext cx="47880" cy="26280"/>
            </a:xfrm>
            <a:custGeom>
              <a:avLst/>
              <a:gdLst/>
              <a:ahLst/>
              <a:cxnLst/>
              <a:rect l="l" t="t" r="r" b="b"/>
              <a:pathLst>
                <a:path w="133" h="73" extrusionOk="0">
                  <a:moveTo>
                    <a:pt x="132" y="71"/>
                  </a:moveTo>
                  <a:cubicBezTo>
                    <a:pt x="104" y="63"/>
                    <a:pt x="78" y="51"/>
                    <a:pt x="53" y="37"/>
                  </a:cubicBezTo>
                  <a:cubicBezTo>
                    <a:pt x="34" y="26"/>
                    <a:pt x="16" y="14"/>
                    <a:pt x="0" y="0"/>
                  </a:cubicBezTo>
                  <a:cubicBezTo>
                    <a:pt x="26" y="7"/>
                    <a:pt x="51" y="18"/>
                    <a:pt x="75" y="32"/>
                  </a:cubicBezTo>
                  <a:cubicBezTo>
                    <a:pt x="95" y="43"/>
                    <a:pt x="114" y="57"/>
                    <a:pt x="131" y="72"/>
                  </a:cubicBezTo>
                  <a:lnTo>
                    <a:pt x="132" y="7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9">
              <a:extLst>
                <a:ext uri="{FF2B5EF4-FFF2-40B4-BE49-F238E27FC236}">
                  <a16:creationId xmlns:a16="http://schemas.microsoft.com/office/drawing/2014/main" id="{7AFD87DA-7CD6-CE7C-B0D3-DB14EE9353C9}"/>
                </a:ext>
              </a:extLst>
            </p:cNvPr>
            <p:cNvSpPr/>
            <p:nvPr/>
          </p:nvSpPr>
          <p:spPr>
            <a:xfrm>
              <a:off x="2885400" y="3446280"/>
              <a:ext cx="41400" cy="16560"/>
            </a:xfrm>
            <a:custGeom>
              <a:avLst/>
              <a:gdLst/>
              <a:ahLst/>
              <a:cxnLst/>
              <a:rect l="l" t="t" r="r" b="b"/>
              <a:pathLst>
                <a:path w="115" h="46" extrusionOk="0">
                  <a:moveTo>
                    <a:pt x="114" y="1"/>
                  </a:moveTo>
                  <a:cubicBezTo>
                    <a:pt x="77" y="21"/>
                    <a:pt x="35" y="15"/>
                    <a:pt x="7" y="45"/>
                  </a:cubicBezTo>
                  <a:cubicBezTo>
                    <a:pt x="0" y="38"/>
                    <a:pt x="1" y="28"/>
                    <a:pt x="7" y="25"/>
                  </a:cubicBezTo>
                  <a:cubicBezTo>
                    <a:pt x="8" y="24"/>
                    <a:pt x="10" y="23"/>
                    <a:pt x="12" y="22"/>
                  </a:cubicBezTo>
                  <a:cubicBezTo>
                    <a:pt x="37" y="8"/>
                    <a:pt x="65" y="0"/>
                    <a:pt x="94" y="0"/>
                  </a:cubicBezTo>
                  <a:cubicBezTo>
                    <a:pt x="101" y="0"/>
                    <a:pt x="107" y="1"/>
                    <a:pt x="114"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9">
              <a:extLst>
                <a:ext uri="{FF2B5EF4-FFF2-40B4-BE49-F238E27FC236}">
                  <a16:creationId xmlns:a16="http://schemas.microsoft.com/office/drawing/2014/main" id="{B3A9AE11-1C5A-5850-F441-2305387DD424}"/>
                </a:ext>
              </a:extLst>
            </p:cNvPr>
            <p:cNvSpPr/>
            <p:nvPr/>
          </p:nvSpPr>
          <p:spPr>
            <a:xfrm>
              <a:off x="2913840" y="3947760"/>
              <a:ext cx="15120" cy="39960"/>
            </a:xfrm>
            <a:custGeom>
              <a:avLst/>
              <a:gdLst/>
              <a:ahLst/>
              <a:cxnLst/>
              <a:rect l="l" t="t" r="r" b="b"/>
              <a:pathLst>
                <a:path w="42" h="111" extrusionOk="0">
                  <a:moveTo>
                    <a:pt x="0" y="1"/>
                  </a:moveTo>
                  <a:cubicBezTo>
                    <a:pt x="30" y="29"/>
                    <a:pt x="33" y="68"/>
                    <a:pt x="41" y="110"/>
                  </a:cubicBezTo>
                  <a:cubicBezTo>
                    <a:pt x="31" y="101"/>
                    <a:pt x="23" y="91"/>
                    <a:pt x="16" y="79"/>
                  </a:cubicBezTo>
                  <a:cubicBezTo>
                    <a:pt x="6" y="61"/>
                    <a:pt x="0" y="41"/>
                    <a:pt x="0" y="20"/>
                  </a:cubicBezTo>
                  <a:cubicBezTo>
                    <a:pt x="0" y="14"/>
                    <a:pt x="1" y="7"/>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9">
              <a:extLst>
                <a:ext uri="{FF2B5EF4-FFF2-40B4-BE49-F238E27FC236}">
                  <a16:creationId xmlns:a16="http://schemas.microsoft.com/office/drawing/2014/main" id="{B01F517F-F736-0E43-B8C6-75A8EC103ACF}"/>
                </a:ext>
              </a:extLst>
            </p:cNvPr>
            <p:cNvSpPr/>
            <p:nvPr/>
          </p:nvSpPr>
          <p:spPr>
            <a:xfrm>
              <a:off x="2930040" y="3601080"/>
              <a:ext cx="35280" cy="27000"/>
            </a:xfrm>
            <a:custGeom>
              <a:avLst/>
              <a:gdLst/>
              <a:ahLst/>
              <a:cxnLst/>
              <a:rect l="l" t="t" r="r" b="b"/>
              <a:pathLst>
                <a:path w="98" h="75" extrusionOk="0">
                  <a:moveTo>
                    <a:pt x="0" y="0"/>
                  </a:moveTo>
                  <a:cubicBezTo>
                    <a:pt x="35" y="25"/>
                    <a:pt x="58" y="56"/>
                    <a:pt x="97" y="74"/>
                  </a:cubicBezTo>
                  <a:cubicBezTo>
                    <a:pt x="96" y="74"/>
                    <a:pt x="95" y="74"/>
                    <a:pt x="94" y="74"/>
                  </a:cubicBezTo>
                  <a:cubicBezTo>
                    <a:pt x="77" y="74"/>
                    <a:pt x="60" y="70"/>
                    <a:pt x="45" y="61"/>
                  </a:cubicBezTo>
                  <a:cubicBezTo>
                    <a:pt x="30" y="52"/>
                    <a:pt x="18" y="40"/>
                    <a:pt x="10" y="25"/>
                  </a:cubicBezTo>
                  <a:cubicBezTo>
                    <a:pt x="5" y="17"/>
                    <a:pt x="2" y="9"/>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9">
              <a:extLst>
                <a:ext uri="{FF2B5EF4-FFF2-40B4-BE49-F238E27FC236}">
                  <a16:creationId xmlns:a16="http://schemas.microsoft.com/office/drawing/2014/main" id="{9B5BB576-859E-71E7-FD52-96A4A1884998}"/>
                </a:ext>
              </a:extLst>
            </p:cNvPr>
            <p:cNvSpPr/>
            <p:nvPr/>
          </p:nvSpPr>
          <p:spPr>
            <a:xfrm>
              <a:off x="3250800" y="3951000"/>
              <a:ext cx="37080" cy="23760"/>
            </a:xfrm>
            <a:custGeom>
              <a:avLst/>
              <a:gdLst/>
              <a:ahLst/>
              <a:cxnLst/>
              <a:rect l="l" t="t" r="r" b="b"/>
              <a:pathLst>
                <a:path w="103" h="66" extrusionOk="0">
                  <a:moveTo>
                    <a:pt x="0" y="0"/>
                  </a:moveTo>
                  <a:cubicBezTo>
                    <a:pt x="18" y="16"/>
                    <a:pt x="37" y="30"/>
                    <a:pt x="57" y="42"/>
                  </a:cubicBezTo>
                  <a:cubicBezTo>
                    <a:pt x="72" y="50"/>
                    <a:pt x="86" y="57"/>
                    <a:pt x="102" y="63"/>
                  </a:cubicBezTo>
                  <a:cubicBezTo>
                    <a:pt x="47" y="65"/>
                    <a:pt x="21" y="49"/>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9">
              <a:extLst>
                <a:ext uri="{FF2B5EF4-FFF2-40B4-BE49-F238E27FC236}">
                  <a16:creationId xmlns:a16="http://schemas.microsoft.com/office/drawing/2014/main" id="{7D247FDC-1EFE-D4E3-6F56-230E3092AB26}"/>
                </a:ext>
              </a:extLst>
            </p:cNvPr>
            <p:cNvSpPr/>
            <p:nvPr/>
          </p:nvSpPr>
          <p:spPr>
            <a:xfrm>
              <a:off x="3096720" y="3825360"/>
              <a:ext cx="32760" cy="25920"/>
            </a:xfrm>
            <a:custGeom>
              <a:avLst/>
              <a:gdLst/>
              <a:ahLst/>
              <a:cxnLst/>
              <a:rect l="l" t="t" r="r" b="b"/>
              <a:pathLst>
                <a:path w="91" h="72" extrusionOk="0">
                  <a:moveTo>
                    <a:pt x="90" y="71"/>
                  </a:moveTo>
                  <a:cubicBezTo>
                    <a:pt x="88" y="70"/>
                    <a:pt x="86" y="69"/>
                    <a:pt x="83" y="67"/>
                  </a:cubicBezTo>
                  <a:cubicBezTo>
                    <a:pt x="52" y="49"/>
                    <a:pt x="24" y="26"/>
                    <a:pt x="0" y="0"/>
                  </a:cubicBezTo>
                  <a:cubicBezTo>
                    <a:pt x="33" y="5"/>
                    <a:pt x="45" y="15"/>
                    <a:pt x="90" y="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9">
              <a:extLst>
                <a:ext uri="{FF2B5EF4-FFF2-40B4-BE49-F238E27FC236}">
                  <a16:creationId xmlns:a16="http://schemas.microsoft.com/office/drawing/2014/main" id="{E07A3073-DCAD-07E2-B56A-F4F7D6C826F4}"/>
                </a:ext>
              </a:extLst>
            </p:cNvPr>
            <p:cNvSpPr/>
            <p:nvPr/>
          </p:nvSpPr>
          <p:spPr>
            <a:xfrm>
              <a:off x="2986920" y="3673440"/>
              <a:ext cx="26640" cy="37080"/>
            </a:xfrm>
            <a:custGeom>
              <a:avLst/>
              <a:gdLst/>
              <a:ahLst/>
              <a:cxnLst/>
              <a:rect l="l" t="t" r="r" b="b"/>
              <a:pathLst>
                <a:path w="74" h="103" extrusionOk="0">
                  <a:moveTo>
                    <a:pt x="72" y="99"/>
                  </a:moveTo>
                  <a:cubicBezTo>
                    <a:pt x="68" y="101"/>
                    <a:pt x="63" y="102"/>
                    <a:pt x="58" y="102"/>
                  </a:cubicBezTo>
                  <a:cubicBezTo>
                    <a:pt x="52" y="102"/>
                    <a:pt x="47" y="101"/>
                    <a:pt x="42" y="98"/>
                  </a:cubicBezTo>
                  <a:cubicBezTo>
                    <a:pt x="37" y="95"/>
                    <a:pt x="33" y="91"/>
                    <a:pt x="30" y="86"/>
                  </a:cubicBezTo>
                  <a:lnTo>
                    <a:pt x="30" y="85"/>
                  </a:lnTo>
                  <a:lnTo>
                    <a:pt x="29" y="85"/>
                  </a:lnTo>
                  <a:cubicBezTo>
                    <a:pt x="14" y="59"/>
                    <a:pt x="4" y="30"/>
                    <a:pt x="0" y="0"/>
                  </a:cubicBezTo>
                  <a:cubicBezTo>
                    <a:pt x="26" y="7"/>
                    <a:pt x="19" y="26"/>
                    <a:pt x="24" y="37"/>
                  </a:cubicBezTo>
                  <a:cubicBezTo>
                    <a:pt x="34" y="64"/>
                    <a:pt x="41" y="90"/>
                    <a:pt x="73" y="100"/>
                  </a:cubicBezTo>
                  <a:lnTo>
                    <a:pt x="72" y="9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9">
              <a:extLst>
                <a:ext uri="{FF2B5EF4-FFF2-40B4-BE49-F238E27FC236}">
                  <a16:creationId xmlns:a16="http://schemas.microsoft.com/office/drawing/2014/main" id="{51EB7CA2-F7CF-C6E4-DC90-A830D30E9623}"/>
                </a:ext>
              </a:extLst>
            </p:cNvPr>
            <p:cNvSpPr/>
            <p:nvPr/>
          </p:nvSpPr>
          <p:spPr>
            <a:xfrm>
              <a:off x="3013920" y="3452760"/>
              <a:ext cx="45720" cy="23400"/>
            </a:xfrm>
            <a:custGeom>
              <a:avLst/>
              <a:gdLst/>
              <a:ahLst/>
              <a:cxnLst/>
              <a:rect l="l" t="t" r="r" b="b"/>
              <a:pathLst>
                <a:path w="127" h="65" extrusionOk="0">
                  <a:moveTo>
                    <a:pt x="126" y="37"/>
                  </a:moveTo>
                  <a:lnTo>
                    <a:pt x="126" y="46"/>
                  </a:lnTo>
                  <a:cubicBezTo>
                    <a:pt x="98" y="62"/>
                    <a:pt x="95" y="64"/>
                    <a:pt x="79" y="46"/>
                  </a:cubicBezTo>
                  <a:cubicBezTo>
                    <a:pt x="73" y="41"/>
                    <a:pt x="66" y="36"/>
                    <a:pt x="59" y="32"/>
                  </a:cubicBezTo>
                  <a:cubicBezTo>
                    <a:pt x="46" y="24"/>
                    <a:pt x="31" y="19"/>
                    <a:pt x="15" y="18"/>
                  </a:cubicBezTo>
                  <a:cubicBezTo>
                    <a:pt x="0" y="17"/>
                    <a:pt x="15" y="18"/>
                    <a:pt x="15" y="18"/>
                  </a:cubicBezTo>
                  <a:cubicBezTo>
                    <a:pt x="56" y="0"/>
                    <a:pt x="88" y="33"/>
                    <a:pt x="126"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9">
              <a:extLst>
                <a:ext uri="{FF2B5EF4-FFF2-40B4-BE49-F238E27FC236}">
                  <a16:creationId xmlns:a16="http://schemas.microsoft.com/office/drawing/2014/main" id="{BDB64E57-FF63-F780-3227-C532063757F0}"/>
                </a:ext>
              </a:extLst>
            </p:cNvPr>
            <p:cNvSpPr/>
            <p:nvPr/>
          </p:nvSpPr>
          <p:spPr>
            <a:xfrm>
              <a:off x="3597840" y="3513960"/>
              <a:ext cx="43560" cy="10080"/>
            </a:xfrm>
            <a:custGeom>
              <a:avLst/>
              <a:gdLst/>
              <a:ahLst/>
              <a:cxnLst/>
              <a:rect l="l" t="t" r="r" b="b"/>
              <a:pathLst>
                <a:path w="121" h="28" extrusionOk="0">
                  <a:moveTo>
                    <a:pt x="120" y="4"/>
                  </a:moveTo>
                  <a:cubicBezTo>
                    <a:pt x="82" y="7"/>
                    <a:pt x="47" y="27"/>
                    <a:pt x="0" y="14"/>
                  </a:cubicBezTo>
                  <a:cubicBezTo>
                    <a:pt x="25" y="5"/>
                    <a:pt x="52" y="0"/>
                    <a:pt x="78" y="0"/>
                  </a:cubicBezTo>
                  <a:cubicBezTo>
                    <a:pt x="92" y="0"/>
                    <a:pt x="106" y="2"/>
                    <a:pt x="12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9">
              <a:extLst>
                <a:ext uri="{FF2B5EF4-FFF2-40B4-BE49-F238E27FC236}">
                  <a16:creationId xmlns:a16="http://schemas.microsoft.com/office/drawing/2014/main" id="{2B26C691-44E3-2776-3EDD-A70358073D76}"/>
                </a:ext>
              </a:extLst>
            </p:cNvPr>
            <p:cNvSpPr/>
            <p:nvPr/>
          </p:nvSpPr>
          <p:spPr>
            <a:xfrm>
              <a:off x="2885400" y="3541680"/>
              <a:ext cx="30240" cy="32040"/>
            </a:xfrm>
            <a:custGeom>
              <a:avLst/>
              <a:gdLst/>
              <a:ahLst/>
              <a:cxnLst/>
              <a:rect l="l" t="t" r="r" b="b"/>
              <a:pathLst>
                <a:path w="84" h="89" extrusionOk="0">
                  <a:moveTo>
                    <a:pt x="0" y="1"/>
                  </a:moveTo>
                  <a:cubicBezTo>
                    <a:pt x="38" y="20"/>
                    <a:pt x="55" y="60"/>
                    <a:pt x="83" y="88"/>
                  </a:cubicBezTo>
                  <a:cubicBezTo>
                    <a:pt x="82" y="87"/>
                    <a:pt x="81" y="86"/>
                    <a:pt x="79" y="86"/>
                  </a:cubicBezTo>
                  <a:cubicBezTo>
                    <a:pt x="50" y="69"/>
                    <a:pt x="26" y="44"/>
                    <a:pt x="9" y="15"/>
                  </a:cubicBezTo>
                  <a:cubicBezTo>
                    <a:pt x="6" y="10"/>
                    <a:pt x="3" y="5"/>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9">
              <a:extLst>
                <a:ext uri="{FF2B5EF4-FFF2-40B4-BE49-F238E27FC236}">
                  <a16:creationId xmlns:a16="http://schemas.microsoft.com/office/drawing/2014/main" id="{E14AD03A-42DD-4A5E-3882-8EBC2F5EA97B}"/>
                </a:ext>
              </a:extLst>
            </p:cNvPr>
            <p:cNvSpPr/>
            <p:nvPr/>
          </p:nvSpPr>
          <p:spPr>
            <a:xfrm>
              <a:off x="2857320" y="3600360"/>
              <a:ext cx="26280" cy="30600"/>
            </a:xfrm>
            <a:custGeom>
              <a:avLst/>
              <a:gdLst/>
              <a:ahLst/>
              <a:cxnLst/>
              <a:rect l="l" t="t" r="r" b="b"/>
              <a:pathLst>
                <a:path w="73" h="85" extrusionOk="0">
                  <a:moveTo>
                    <a:pt x="72" y="84"/>
                  </a:moveTo>
                  <a:cubicBezTo>
                    <a:pt x="66" y="82"/>
                    <a:pt x="60" y="79"/>
                    <a:pt x="54" y="76"/>
                  </a:cubicBezTo>
                  <a:cubicBezTo>
                    <a:pt x="37" y="66"/>
                    <a:pt x="23" y="52"/>
                    <a:pt x="13" y="35"/>
                  </a:cubicBezTo>
                  <a:cubicBezTo>
                    <a:pt x="7" y="24"/>
                    <a:pt x="3" y="12"/>
                    <a:pt x="0" y="0"/>
                  </a:cubicBezTo>
                  <a:cubicBezTo>
                    <a:pt x="28" y="25"/>
                    <a:pt x="42" y="63"/>
                    <a:pt x="72"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9">
              <a:extLst>
                <a:ext uri="{FF2B5EF4-FFF2-40B4-BE49-F238E27FC236}">
                  <a16:creationId xmlns:a16="http://schemas.microsoft.com/office/drawing/2014/main" id="{CCAE6634-6130-316A-254A-30543D82A222}"/>
                </a:ext>
              </a:extLst>
            </p:cNvPr>
            <p:cNvSpPr/>
            <p:nvPr/>
          </p:nvSpPr>
          <p:spPr>
            <a:xfrm>
              <a:off x="2957760" y="3894120"/>
              <a:ext cx="25200" cy="39240"/>
            </a:xfrm>
            <a:custGeom>
              <a:avLst/>
              <a:gdLst/>
              <a:ahLst/>
              <a:cxnLst/>
              <a:rect l="l" t="t" r="r" b="b"/>
              <a:pathLst>
                <a:path w="70" h="109" extrusionOk="0">
                  <a:moveTo>
                    <a:pt x="69" y="106"/>
                  </a:moveTo>
                  <a:cubicBezTo>
                    <a:pt x="27" y="82"/>
                    <a:pt x="16" y="39"/>
                    <a:pt x="0" y="0"/>
                  </a:cubicBezTo>
                  <a:cubicBezTo>
                    <a:pt x="24" y="35"/>
                    <a:pt x="53" y="66"/>
                    <a:pt x="67" y="108"/>
                  </a:cubicBezTo>
                  <a:lnTo>
                    <a:pt x="69" y="10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9">
              <a:extLst>
                <a:ext uri="{FF2B5EF4-FFF2-40B4-BE49-F238E27FC236}">
                  <a16:creationId xmlns:a16="http://schemas.microsoft.com/office/drawing/2014/main" id="{B76C262A-5020-2830-F164-D1DD9A517A67}"/>
                </a:ext>
              </a:extLst>
            </p:cNvPr>
            <p:cNvSpPr/>
            <p:nvPr/>
          </p:nvSpPr>
          <p:spPr>
            <a:xfrm>
              <a:off x="3315960" y="3563640"/>
              <a:ext cx="45000" cy="19440"/>
            </a:xfrm>
            <a:custGeom>
              <a:avLst/>
              <a:gdLst/>
              <a:ahLst/>
              <a:cxnLst/>
              <a:rect l="l" t="t" r="r" b="b"/>
              <a:pathLst>
                <a:path w="125" h="54" extrusionOk="0">
                  <a:moveTo>
                    <a:pt x="124" y="51"/>
                  </a:moveTo>
                  <a:cubicBezTo>
                    <a:pt x="88" y="45"/>
                    <a:pt x="54" y="32"/>
                    <a:pt x="23" y="14"/>
                  </a:cubicBezTo>
                  <a:cubicBezTo>
                    <a:pt x="15" y="10"/>
                    <a:pt x="8" y="5"/>
                    <a:pt x="0" y="0"/>
                  </a:cubicBezTo>
                  <a:cubicBezTo>
                    <a:pt x="33" y="5"/>
                    <a:pt x="65" y="16"/>
                    <a:pt x="93" y="33"/>
                  </a:cubicBezTo>
                  <a:cubicBezTo>
                    <a:pt x="104" y="39"/>
                    <a:pt x="114" y="46"/>
                    <a:pt x="123" y="53"/>
                  </a:cubicBezTo>
                  <a:lnTo>
                    <a:pt x="124" y="5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9">
              <a:extLst>
                <a:ext uri="{FF2B5EF4-FFF2-40B4-BE49-F238E27FC236}">
                  <a16:creationId xmlns:a16="http://schemas.microsoft.com/office/drawing/2014/main" id="{489CBC18-E171-42BD-5B69-CB94232AD94E}"/>
                </a:ext>
              </a:extLst>
            </p:cNvPr>
            <p:cNvSpPr/>
            <p:nvPr/>
          </p:nvSpPr>
          <p:spPr>
            <a:xfrm>
              <a:off x="3231000" y="4059360"/>
              <a:ext cx="38520" cy="16920"/>
            </a:xfrm>
            <a:custGeom>
              <a:avLst/>
              <a:gdLst/>
              <a:ahLst/>
              <a:cxnLst/>
              <a:rect l="l" t="t" r="r" b="b"/>
              <a:pathLst>
                <a:path w="107" h="47" extrusionOk="0">
                  <a:moveTo>
                    <a:pt x="0" y="0"/>
                  </a:moveTo>
                  <a:cubicBezTo>
                    <a:pt x="38" y="11"/>
                    <a:pt x="69" y="34"/>
                    <a:pt x="106" y="46"/>
                  </a:cubicBezTo>
                  <a:cubicBezTo>
                    <a:pt x="105" y="46"/>
                    <a:pt x="104" y="46"/>
                    <a:pt x="102" y="46"/>
                  </a:cubicBezTo>
                  <a:cubicBezTo>
                    <a:pt x="79" y="46"/>
                    <a:pt x="55" y="40"/>
                    <a:pt x="35" y="28"/>
                  </a:cubicBezTo>
                  <a:cubicBezTo>
                    <a:pt x="22" y="21"/>
                    <a:pt x="10" y="1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9">
              <a:extLst>
                <a:ext uri="{FF2B5EF4-FFF2-40B4-BE49-F238E27FC236}">
                  <a16:creationId xmlns:a16="http://schemas.microsoft.com/office/drawing/2014/main" id="{2F4F1D47-C70E-22C3-1CA8-4019A21AF367}"/>
                </a:ext>
              </a:extLst>
            </p:cNvPr>
            <p:cNvSpPr/>
            <p:nvPr/>
          </p:nvSpPr>
          <p:spPr>
            <a:xfrm>
              <a:off x="3318840" y="3523680"/>
              <a:ext cx="38160" cy="22680"/>
            </a:xfrm>
            <a:custGeom>
              <a:avLst/>
              <a:gdLst/>
              <a:ahLst/>
              <a:cxnLst/>
              <a:rect l="l" t="t" r="r" b="b"/>
              <a:pathLst>
                <a:path w="106" h="63" extrusionOk="0">
                  <a:moveTo>
                    <a:pt x="105" y="61"/>
                  </a:moveTo>
                  <a:cubicBezTo>
                    <a:pt x="85" y="56"/>
                    <a:pt x="66" y="48"/>
                    <a:pt x="48" y="37"/>
                  </a:cubicBezTo>
                  <a:cubicBezTo>
                    <a:pt x="30" y="27"/>
                    <a:pt x="14" y="15"/>
                    <a:pt x="0" y="0"/>
                  </a:cubicBezTo>
                  <a:cubicBezTo>
                    <a:pt x="19" y="5"/>
                    <a:pt x="38" y="12"/>
                    <a:pt x="56" y="22"/>
                  </a:cubicBezTo>
                  <a:cubicBezTo>
                    <a:pt x="74" y="33"/>
                    <a:pt x="91" y="46"/>
                    <a:pt x="105" y="62"/>
                  </a:cubicBezTo>
                  <a:lnTo>
                    <a:pt x="105" y="6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9">
              <a:extLst>
                <a:ext uri="{FF2B5EF4-FFF2-40B4-BE49-F238E27FC236}">
                  <a16:creationId xmlns:a16="http://schemas.microsoft.com/office/drawing/2014/main" id="{F47D3FB5-19E8-CE86-CF34-34BEA97F8F3E}"/>
                </a:ext>
              </a:extLst>
            </p:cNvPr>
            <p:cNvSpPr/>
            <p:nvPr/>
          </p:nvSpPr>
          <p:spPr>
            <a:xfrm>
              <a:off x="3526920" y="3728520"/>
              <a:ext cx="19800" cy="38520"/>
            </a:xfrm>
            <a:custGeom>
              <a:avLst/>
              <a:gdLst/>
              <a:ahLst/>
              <a:cxnLst/>
              <a:rect l="l" t="t" r="r" b="b"/>
              <a:pathLst>
                <a:path w="55" h="107" extrusionOk="0">
                  <a:moveTo>
                    <a:pt x="40" y="0"/>
                  </a:moveTo>
                  <a:cubicBezTo>
                    <a:pt x="54" y="5"/>
                    <a:pt x="53" y="15"/>
                    <a:pt x="47" y="26"/>
                  </a:cubicBezTo>
                  <a:cubicBezTo>
                    <a:pt x="34" y="50"/>
                    <a:pt x="21" y="73"/>
                    <a:pt x="1" y="106"/>
                  </a:cubicBezTo>
                  <a:cubicBezTo>
                    <a:pt x="0" y="60"/>
                    <a:pt x="32" y="38"/>
                    <a:pt x="32" y="6"/>
                  </a:cubicBezTo>
                  <a:cubicBezTo>
                    <a:pt x="35" y="4"/>
                    <a:pt x="38" y="2"/>
                    <a:pt x="4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9">
              <a:extLst>
                <a:ext uri="{FF2B5EF4-FFF2-40B4-BE49-F238E27FC236}">
                  <a16:creationId xmlns:a16="http://schemas.microsoft.com/office/drawing/2014/main" id="{A400FD11-F709-CCFB-9AE7-C9D660A54256}"/>
                </a:ext>
              </a:extLst>
            </p:cNvPr>
            <p:cNvSpPr/>
            <p:nvPr/>
          </p:nvSpPr>
          <p:spPr>
            <a:xfrm>
              <a:off x="3577320" y="3915360"/>
              <a:ext cx="28080" cy="26280"/>
            </a:xfrm>
            <a:custGeom>
              <a:avLst/>
              <a:gdLst/>
              <a:ahLst/>
              <a:cxnLst/>
              <a:rect l="l" t="t" r="r" b="b"/>
              <a:pathLst>
                <a:path w="78" h="73" extrusionOk="0">
                  <a:moveTo>
                    <a:pt x="77" y="0"/>
                  </a:moveTo>
                  <a:lnTo>
                    <a:pt x="0" y="72"/>
                  </a:lnTo>
                  <a:cubicBezTo>
                    <a:pt x="1" y="69"/>
                    <a:pt x="2" y="66"/>
                    <a:pt x="4" y="63"/>
                  </a:cubicBezTo>
                  <a:cubicBezTo>
                    <a:pt x="17" y="40"/>
                    <a:pt x="36" y="21"/>
                    <a:pt x="59" y="8"/>
                  </a:cubicBezTo>
                  <a:cubicBezTo>
                    <a:pt x="65" y="5"/>
                    <a:pt x="71" y="2"/>
                    <a:pt x="7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9">
              <a:extLst>
                <a:ext uri="{FF2B5EF4-FFF2-40B4-BE49-F238E27FC236}">
                  <a16:creationId xmlns:a16="http://schemas.microsoft.com/office/drawing/2014/main" id="{6F38D3AB-3013-F1D5-B8E5-4B81BAD37656}"/>
                </a:ext>
              </a:extLst>
            </p:cNvPr>
            <p:cNvSpPr/>
            <p:nvPr/>
          </p:nvSpPr>
          <p:spPr>
            <a:xfrm>
              <a:off x="3419280" y="3745080"/>
              <a:ext cx="38520" cy="18000"/>
            </a:xfrm>
            <a:custGeom>
              <a:avLst/>
              <a:gdLst/>
              <a:ahLst/>
              <a:cxnLst/>
              <a:rect l="l" t="t" r="r" b="b"/>
              <a:pathLst>
                <a:path w="107" h="50" extrusionOk="0">
                  <a:moveTo>
                    <a:pt x="106" y="11"/>
                  </a:moveTo>
                  <a:lnTo>
                    <a:pt x="16" y="47"/>
                  </a:lnTo>
                  <a:cubicBezTo>
                    <a:pt x="14" y="48"/>
                    <a:pt x="12" y="49"/>
                    <a:pt x="10" y="49"/>
                  </a:cubicBezTo>
                  <a:cubicBezTo>
                    <a:pt x="8" y="49"/>
                    <a:pt x="5" y="48"/>
                    <a:pt x="3" y="47"/>
                  </a:cubicBezTo>
                  <a:cubicBezTo>
                    <a:pt x="2" y="46"/>
                    <a:pt x="1" y="45"/>
                    <a:pt x="0" y="44"/>
                  </a:cubicBezTo>
                  <a:cubicBezTo>
                    <a:pt x="2" y="43"/>
                    <a:pt x="3" y="42"/>
                    <a:pt x="5" y="41"/>
                  </a:cubicBezTo>
                  <a:cubicBezTo>
                    <a:pt x="36" y="23"/>
                    <a:pt x="68" y="9"/>
                    <a:pt x="102" y="0"/>
                  </a:cubicBezTo>
                  <a:lnTo>
                    <a:pt x="106"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9">
              <a:extLst>
                <a:ext uri="{FF2B5EF4-FFF2-40B4-BE49-F238E27FC236}">
                  <a16:creationId xmlns:a16="http://schemas.microsoft.com/office/drawing/2014/main" id="{EBC829A7-E247-74AF-D0E8-0769E177E879}"/>
                </a:ext>
              </a:extLst>
            </p:cNvPr>
            <p:cNvSpPr/>
            <p:nvPr/>
          </p:nvSpPr>
          <p:spPr>
            <a:xfrm>
              <a:off x="3652920" y="3670920"/>
              <a:ext cx="28080" cy="17280"/>
            </a:xfrm>
            <a:custGeom>
              <a:avLst/>
              <a:gdLst/>
              <a:ahLst/>
              <a:cxnLst/>
              <a:rect l="l" t="t" r="r" b="b"/>
              <a:pathLst>
                <a:path w="78" h="48" extrusionOk="0">
                  <a:moveTo>
                    <a:pt x="29" y="47"/>
                  </a:moveTo>
                  <a:cubicBezTo>
                    <a:pt x="25" y="42"/>
                    <a:pt x="20" y="37"/>
                    <a:pt x="14" y="34"/>
                  </a:cubicBezTo>
                  <a:cubicBezTo>
                    <a:pt x="9" y="31"/>
                    <a:pt x="5" y="30"/>
                    <a:pt x="0" y="28"/>
                  </a:cubicBezTo>
                  <a:cubicBezTo>
                    <a:pt x="4" y="25"/>
                    <a:pt x="9" y="22"/>
                    <a:pt x="13" y="20"/>
                  </a:cubicBezTo>
                  <a:cubicBezTo>
                    <a:pt x="33" y="8"/>
                    <a:pt x="54" y="2"/>
                    <a:pt x="77" y="0"/>
                  </a:cubicBezTo>
                  <a:cubicBezTo>
                    <a:pt x="76" y="2"/>
                    <a:pt x="75" y="4"/>
                    <a:pt x="74" y="6"/>
                  </a:cubicBezTo>
                  <a:cubicBezTo>
                    <a:pt x="65" y="20"/>
                    <a:pt x="54" y="32"/>
                    <a:pt x="39" y="40"/>
                  </a:cubicBezTo>
                  <a:cubicBezTo>
                    <a:pt x="36" y="42"/>
                    <a:pt x="32" y="44"/>
                    <a:pt x="28" y="46"/>
                  </a:cubicBezTo>
                  <a:lnTo>
                    <a:pt x="29" y="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9">
              <a:extLst>
                <a:ext uri="{FF2B5EF4-FFF2-40B4-BE49-F238E27FC236}">
                  <a16:creationId xmlns:a16="http://schemas.microsoft.com/office/drawing/2014/main" id="{9040683B-FB1E-86F0-AA19-80D8AC2AFFC4}"/>
                </a:ext>
              </a:extLst>
            </p:cNvPr>
            <p:cNvSpPr/>
            <p:nvPr/>
          </p:nvSpPr>
          <p:spPr>
            <a:xfrm>
              <a:off x="3227400" y="3618360"/>
              <a:ext cx="36360" cy="16920"/>
            </a:xfrm>
            <a:custGeom>
              <a:avLst/>
              <a:gdLst/>
              <a:ahLst/>
              <a:cxnLst/>
              <a:rect l="l" t="t" r="r" b="b"/>
              <a:pathLst>
                <a:path w="101" h="47" extrusionOk="0">
                  <a:moveTo>
                    <a:pt x="0" y="0"/>
                  </a:moveTo>
                  <a:cubicBezTo>
                    <a:pt x="34" y="9"/>
                    <a:pt x="68" y="21"/>
                    <a:pt x="100" y="36"/>
                  </a:cubicBezTo>
                  <a:cubicBezTo>
                    <a:pt x="57" y="46"/>
                    <a:pt x="57" y="46"/>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9">
              <a:extLst>
                <a:ext uri="{FF2B5EF4-FFF2-40B4-BE49-F238E27FC236}">
                  <a16:creationId xmlns:a16="http://schemas.microsoft.com/office/drawing/2014/main" id="{9579323E-9486-1859-A32E-BFD41509D4F8}"/>
                </a:ext>
              </a:extLst>
            </p:cNvPr>
            <p:cNvSpPr/>
            <p:nvPr/>
          </p:nvSpPr>
          <p:spPr>
            <a:xfrm>
              <a:off x="2977560" y="3591720"/>
              <a:ext cx="21240" cy="19440"/>
            </a:xfrm>
            <a:custGeom>
              <a:avLst/>
              <a:gdLst/>
              <a:ahLst/>
              <a:cxnLst/>
              <a:rect l="l" t="t" r="r" b="b"/>
              <a:pathLst>
                <a:path w="59" h="54" extrusionOk="0">
                  <a:moveTo>
                    <a:pt x="58" y="51"/>
                  </a:moveTo>
                  <a:cubicBezTo>
                    <a:pt x="54" y="52"/>
                    <a:pt x="49" y="53"/>
                    <a:pt x="45" y="53"/>
                  </a:cubicBezTo>
                  <a:cubicBezTo>
                    <a:pt x="36" y="53"/>
                    <a:pt x="27" y="51"/>
                    <a:pt x="20" y="47"/>
                  </a:cubicBezTo>
                  <a:cubicBezTo>
                    <a:pt x="20" y="29"/>
                    <a:pt x="5" y="18"/>
                    <a:pt x="0" y="0"/>
                  </a:cubicBezTo>
                  <a:cubicBezTo>
                    <a:pt x="48" y="19"/>
                    <a:pt x="48" y="19"/>
                    <a:pt x="57" y="51"/>
                  </a:cubicBezTo>
                  <a:lnTo>
                    <a:pt x="58" y="5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9">
              <a:extLst>
                <a:ext uri="{FF2B5EF4-FFF2-40B4-BE49-F238E27FC236}">
                  <a16:creationId xmlns:a16="http://schemas.microsoft.com/office/drawing/2014/main" id="{79EA49C8-EA05-DAA4-B602-3F077CE23F15}"/>
                </a:ext>
              </a:extLst>
            </p:cNvPr>
            <p:cNvSpPr/>
            <p:nvPr/>
          </p:nvSpPr>
          <p:spPr>
            <a:xfrm>
              <a:off x="3275280" y="3492720"/>
              <a:ext cx="35280" cy="14040"/>
            </a:xfrm>
            <a:custGeom>
              <a:avLst/>
              <a:gdLst/>
              <a:ahLst/>
              <a:cxnLst/>
              <a:rect l="l" t="t" r="r" b="b"/>
              <a:pathLst>
                <a:path w="98" h="39" extrusionOk="0">
                  <a:moveTo>
                    <a:pt x="0" y="0"/>
                  </a:moveTo>
                  <a:cubicBezTo>
                    <a:pt x="1" y="0"/>
                    <a:pt x="3" y="0"/>
                    <a:pt x="4" y="0"/>
                  </a:cubicBezTo>
                  <a:cubicBezTo>
                    <a:pt x="27" y="0"/>
                    <a:pt x="50" y="6"/>
                    <a:pt x="70" y="17"/>
                  </a:cubicBezTo>
                  <a:cubicBezTo>
                    <a:pt x="80" y="23"/>
                    <a:pt x="89" y="30"/>
                    <a:pt x="97" y="38"/>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9">
              <a:extLst>
                <a:ext uri="{FF2B5EF4-FFF2-40B4-BE49-F238E27FC236}">
                  <a16:creationId xmlns:a16="http://schemas.microsoft.com/office/drawing/2014/main" id="{42FBB2EC-BCAF-9CEA-70A6-AAD2F7D4EBEB}"/>
                </a:ext>
              </a:extLst>
            </p:cNvPr>
            <p:cNvSpPr/>
            <p:nvPr/>
          </p:nvSpPr>
          <p:spPr>
            <a:xfrm>
              <a:off x="3417480" y="3647880"/>
              <a:ext cx="41760" cy="6480"/>
            </a:xfrm>
            <a:custGeom>
              <a:avLst/>
              <a:gdLst/>
              <a:ahLst/>
              <a:cxnLst/>
              <a:rect l="l" t="t" r="r" b="b"/>
              <a:pathLst>
                <a:path w="116" h="18" extrusionOk="0">
                  <a:moveTo>
                    <a:pt x="115" y="2"/>
                  </a:moveTo>
                  <a:cubicBezTo>
                    <a:pt x="84" y="12"/>
                    <a:pt x="52" y="17"/>
                    <a:pt x="20" y="17"/>
                  </a:cubicBezTo>
                  <a:cubicBezTo>
                    <a:pt x="13" y="17"/>
                    <a:pt x="6" y="17"/>
                    <a:pt x="0" y="16"/>
                  </a:cubicBezTo>
                  <a:cubicBezTo>
                    <a:pt x="26" y="5"/>
                    <a:pt x="53" y="0"/>
                    <a:pt x="81" y="0"/>
                  </a:cubicBezTo>
                  <a:cubicBezTo>
                    <a:pt x="93" y="0"/>
                    <a:pt x="104" y="0"/>
                    <a:pt x="11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9">
              <a:extLst>
                <a:ext uri="{FF2B5EF4-FFF2-40B4-BE49-F238E27FC236}">
                  <a16:creationId xmlns:a16="http://schemas.microsoft.com/office/drawing/2014/main" id="{5D353B3F-CAF6-5E78-8A96-D1B6BFADED8A}"/>
                </a:ext>
              </a:extLst>
            </p:cNvPr>
            <p:cNvSpPr/>
            <p:nvPr/>
          </p:nvSpPr>
          <p:spPr>
            <a:xfrm>
              <a:off x="3138840" y="3716280"/>
              <a:ext cx="26640" cy="20520"/>
            </a:xfrm>
            <a:custGeom>
              <a:avLst/>
              <a:gdLst/>
              <a:ahLst/>
              <a:cxnLst/>
              <a:rect l="l" t="t" r="r" b="b"/>
              <a:pathLst>
                <a:path w="74" h="57" extrusionOk="0">
                  <a:moveTo>
                    <a:pt x="0" y="0"/>
                  </a:moveTo>
                  <a:lnTo>
                    <a:pt x="73" y="56"/>
                  </a:lnTo>
                  <a:cubicBezTo>
                    <a:pt x="37" y="50"/>
                    <a:pt x="23" y="4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9">
              <a:extLst>
                <a:ext uri="{FF2B5EF4-FFF2-40B4-BE49-F238E27FC236}">
                  <a16:creationId xmlns:a16="http://schemas.microsoft.com/office/drawing/2014/main" id="{0D4981E7-9B36-42A0-2C12-68B2813A2B53}"/>
                </a:ext>
              </a:extLst>
            </p:cNvPr>
            <p:cNvSpPr/>
            <p:nvPr/>
          </p:nvSpPr>
          <p:spPr>
            <a:xfrm>
              <a:off x="3687480" y="3732480"/>
              <a:ext cx="20880" cy="17640"/>
            </a:xfrm>
            <a:custGeom>
              <a:avLst/>
              <a:gdLst/>
              <a:ahLst/>
              <a:cxnLst/>
              <a:rect l="l" t="t" r="r" b="b"/>
              <a:pathLst>
                <a:path w="58" h="49" extrusionOk="0">
                  <a:moveTo>
                    <a:pt x="57" y="0"/>
                  </a:moveTo>
                  <a:lnTo>
                    <a:pt x="0" y="48"/>
                  </a:lnTo>
                  <a:cubicBezTo>
                    <a:pt x="16" y="29"/>
                    <a:pt x="36" y="12"/>
                    <a:pt x="5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9">
              <a:extLst>
                <a:ext uri="{FF2B5EF4-FFF2-40B4-BE49-F238E27FC236}">
                  <a16:creationId xmlns:a16="http://schemas.microsoft.com/office/drawing/2014/main" id="{2E4CC1EC-8D35-68F2-DC7E-A81AA062049E}"/>
                </a:ext>
              </a:extLst>
            </p:cNvPr>
            <p:cNvSpPr/>
            <p:nvPr/>
          </p:nvSpPr>
          <p:spPr>
            <a:xfrm>
              <a:off x="3537720" y="3750120"/>
              <a:ext cx="14040" cy="30960"/>
            </a:xfrm>
            <a:custGeom>
              <a:avLst/>
              <a:gdLst/>
              <a:ahLst/>
              <a:cxnLst/>
              <a:rect l="l" t="t" r="r" b="b"/>
              <a:pathLst>
                <a:path w="39" h="86" extrusionOk="0">
                  <a:moveTo>
                    <a:pt x="0" y="85"/>
                  </a:moveTo>
                  <a:cubicBezTo>
                    <a:pt x="6" y="57"/>
                    <a:pt x="16" y="30"/>
                    <a:pt x="30" y="6"/>
                  </a:cubicBezTo>
                  <a:cubicBezTo>
                    <a:pt x="31" y="4"/>
                    <a:pt x="32" y="2"/>
                    <a:pt x="33" y="0"/>
                  </a:cubicBezTo>
                  <a:cubicBezTo>
                    <a:pt x="38" y="39"/>
                    <a:pt x="36" y="42"/>
                    <a:pt x="0" y="8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9">
              <a:extLst>
                <a:ext uri="{FF2B5EF4-FFF2-40B4-BE49-F238E27FC236}">
                  <a16:creationId xmlns:a16="http://schemas.microsoft.com/office/drawing/2014/main" id="{CE9344ED-D935-BD04-7A46-8D68E6A00F1C}"/>
                </a:ext>
              </a:extLst>
            </p:cNvPr>
            <p:cNvSpPr/>
            <p:nvPr/>
          </p:nvSpPr>
          <p:spPr>
            <a:xfrm>
              <a:off x="3385080" y="3771000"/>
              <a:ext cx="41760" cy="17280"/>
            </a:xfrm>
            <a:custGeom>
              <a:avLst/>
              <a:gdLst/>
              <a:ahLst/>
              <a:cxnLst/>
              <a:rect l="l" t="t" r="r" b="b"/>
              <a:pathLst>
                <a:path w="116" h="48" extrusionOk="0">
                  <a:moveTo>
                    <a:pt x="1" y="47"/>
                  </a:moveTo>
                  <a:cubicBezTo>
                    <a:pt x="31" y="21"/>
                    <a:pt x="73" y="21"/>
                    <a:pt x="115" y="0"/>
                  </a:cubicBezTo>
                  <a:cubicBezTo>
                    <a:pt x="86" y="32"/>
                    <a:pt x="62" y="41"/>
                    <a:pt x="0" y="46"/>
                  </a:cubicBezTo>
                  <a:lnTo>
                    <a:pt x="1" y="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9">
              <a:extLst>
                <a:ext uri="{FF2B5EF4-FFF2-40B4-BE49-F238E27FC236}">
                  <a16:creationId xmlns:a16="http://schemas.microsoft.com/office/drawing/2014/main" id="{569F54C1-A5D9-A71F-55C5-CE0B700679E9}"/>
                </a:ext>
              </a:extLst>
            </p:cNvPr>
            <p:cNvSpPr/>
            <p:nvPr/>
          </p:nvSpPr>
          <p:spPr>
            <a:xfrm>
              <a:off x="3330000" y="3782160"/>
              <a:ext cx="25920" cy="9000"/>
            </a:xfrm>
            <a:custGeom>
              <a:avLst/>
              <a:gdLst/>
              <a:ahLst/>
              <a:cxnLst/>
              <a:rect l="l" t="t" r="r" b="b"/>
              <a:pathLst>
                <a:path w="72" h="25" extrusionOk="0">
                  <a:moveTo>
                    <a:pt x="71" y="24"/>
                  </a:moveTo>
                  <a:lnTo>
                    <a:pt x="0" y="24"/>
                  </a:lnTo>
                  <a:cubicBezTo>
                    <a:pt x="27" y="0"/>
                    <a:pt x="27" y="0"/>
                    <a:pt x="71" y="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9">
              <a:extLst>
                <a:ext uri="{FF2B5EF4-FFF2-40B4-BE49-F238E27FC236}">
                  <a16:creationId xmlns:a16="http://schemas.microsoft.com/office/drawing/2014/main" id="{A9866D6F-9982-AA2C-AF54-E7DC7D3A04D7}"/>
                </a:ext>
              </a:extLst>
            </p:cNvPr>
            <p:cNvSpPr/>
            <p:nvPr/>
          </p:nvSpPr>
          <p:spPr>
            <a:xfrm>
              <a:off x="3233520" y="3799800"/>
              <a:ext cx="46800" cy="6840"/>
            </a:xfrm>
            <a:custGeom>
              <a:avLst/>
              <a:gdLst/>
              <a:ahLst/>
              <a:cxnLst/>
              <a:rect l="l" t="t" r="r" b="b"/>
              <a:pathLst>
                <a:path w="130" h="19" extrusionOk="0">
                  <a:moveTo>
                    <a:pt x="0" y="6"/>
                  </a:moveTo>
                  <a:cubicBezTo>
                    <a:pt x="24" y="2"/>
                    <a:pt x="48" y="0"/>
                    <a:pt x="72" y="0"/>
                  </a:cubicBezTo>
                  <a:cubicBezTo>
                    <a:pt x="91" y="0"/>
                    <a:pt x="110" y="1"/>
                    <a:pt x="129" y="4"/>
                  </a:cubicBezTo>
                  <a:cubicBezTo>
                    <a:pt x="86" y="18"/>
                    <a:pt x="43" y="8"/>
                    <a:pt x="0"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9">
              <a:extLst>
                <a:ext uri="{FF2B5EF4-FFF2-40B4-BE49-F238E27FC236}">
                  <a16:creationId xmlns:a16="http://schemas.microsoft.com/office/drawing/2014/main" id="{B9CA15E5-B1C9-584E-47B7-079015919F11}"/>
                </a:ext>
              </a:extLst>
            </p:cNvPr>
            <p:cNvSpPr/>
            <p:nvPr/>
          </p:nvSpPr>
          <p:spPr>
            <a:xfrm>
              <a:off x="3455280" y="3987720"/>
              <a:ext cx="21960" cy="21240"/>
            </a:xfrm>
            <a:custGeom>
              <a:avLst/>
              <a:gdLst/>
              <a:ahLst/>
              <a:cxnLst/>
              <a:rect l="l" t="t" r="r" b="b"/>
              <a:pathLst>
                <a:path w="61" h="59" extrusionOk="0">
                  <a:moveTo>
                    <a:pt x="31" y="47"/>
                  </a:moveTo>
                  <a:cubicBezTo>
                    <a:pt x="24" y="54"/>
                    <a:pt x="15" y="58"/>
                    <a:pt x="8" y="51"/>
                  </a:cubicBezTo>
                  <a:cubicBezTo>
                    <a:pt x="0" y="44"/>
                    <a:pt x="9" y="39"/>
                    <a:pt x="14" y="35"/>
                  </a:cubicBezTo>
                  <a:cubicBezTo>
                    <a:pt x="25" y="23"/>
                    <a:pt x="38" y="13"/>
                    <a:pt x="52" y="4"/>
                  </a:cubicBezTo>
                  <a:cubicBezTo>
                    <a:pt x="60" y="0"/>
                    <a:pt x="60" y="12"/>
                    <a:pt x="60" y="18"/>
                  </a:cubicBezTo>
                  <a:lnTo>
                    <a:pt x="31" y="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9">
              <a:extLst>
                <a:ext uri="{FF2B5EF4-FFF2-40B4-BE49-F238E27FC236}">
                  <a16:creationId xmlns:a16="http://schemas.microsoft.com/office/drawing/2014/main" id="{ED8E8931-CEE1-A79F-2DD7-8D88A90F3E0D}"/>
                </a:ext>
              </a:extLst>
            </p:cNvPr>
            <p:cNvSpPr/>
            <p:nvPr/>
          </p:nvSpPr>
          <p:spPr>
            <a:xfrm>
              <a:off x="3603600" y="3525480"/>
              <a:ext cx="32760" cy="6480"/>
            </a:xfrm>
            <a:custGeom>
              <a:avLst/>
              <a:gdLst/>
              <a:ahLst/>
              <a:cxnLst/>
              <a:rect l="l" t="t" r="r" b="b"/>
              <a:pathLst>
                <a:path w="91" h="18" extrusionOk="0">
                  <a:moveTo>
                    <a:pt x="90" y="5"/>
                  </a:moveTo>
                  <a:cubicBezTo>
                    <a:pt x="73" y="13"/>
                    <a:pt x="54" y="17"/>
                    <a:pt x="35" y="17"/>
                  </a:cubicBezTo>
                  <a:cubicBezTo>
                    <a:pt x="23" y="17"/>
                    <a:pt x="11" y="16"/>
                    <a:pt x="0" y="13"/>
                  </a:cubicBezTo>
                  <a:cubicBezTo>
                    <a:pt x="18" y="5"/>
                    <a:pt x="37" y="0"/>
                    <a:pt x="56" y="0"/>
                  </a:cubicBezTo>
                  <a:cubicBezTo>
                    <a:pt x="68" y="0"/>
                    <a:pt x="79" y="2"/>
                    <a:pt x="90"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9">
              <a:extLst>
                <a:ext uri="{FF2B5EF4-FFF2-40B4-BE49-F238E27FC236}">
                  <a16:creationId xmlns:a16="http://schemas.microsoft.com/office/drawing/2014/main" id="{79AA3C49-E6AE-13F6-17B3-C579E7333BF2}"/>
                </a:ext>
              </a:extLst>
            </p:cNvPr>
            <p:cNvSpPr/>
            <p:nvPr/>
          </p:nvSpPr>
          <p:spPr>
            <a:xfrm>
              <a:off x="2914920" y="3462120"/>
              <a:ext cx="28080" cy="12600"/>
            </a:xfrm>
            <a:custGeom>
              <a:avLst/>
              <a:gdLst/>
              <a:ahLst/>
              <a:cxnLst/>
              <a:rect l="l" t="t" r="r" b="b"/>
              <a:pathLst>
                <a:path w="78" h="35" extrusionOk="0">
                  <a:moveTo>
                    <a:pt x="77" y="29"/>
                  </a:moveTo>
                  <a:cubicBezTo>
                    <a:pt x="64" y="32"/>
                    <a:pt x="51" y="34"/>
                    <a:pt x="38" y="34"/>
                  </a:cubicBezTo>
                  <a:cubicBezTo>
                    <a:pt x="25" y="34"/>
                    <a:pt x="12" y="32"/>
                    <a:pt x="0" y="29"/>
                  </a:cubicBezTo>
                  <a:cubicBezTo>
                    <a:pt x="38" y="0"/>
                    <a:pt x="44" y="0"/>
                    <a:pt x="77"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9">
              <a:extLst>
                <a:ext uri="{FF2B5EF4-FFF2-40B4-BE49-F238E27FC236}">
                  <a16:creationId xmlns:a16="http://schemas.microsoft.com/office/drawing/2014/main" id="{47B92E71-9A7B-CA82-8F5E-93CE42E3DA4E}"/>
                </a:ext>
              </a:extLst>
            </p:cNvPr>
            <p:cNvSpPr/>
            <p:nvPr/>
          </p:nvSpPr>
          <p:spPr>
            <a:xfrm>
              <a:off x="3678840" y="3752280"/>
              <a:ext cx="26640" cy="26640"/>
            </a:xfrm>
            <a:custGeom>
              <a:avLst/>
              <a:gdLst/>
              <a:ahLst/>
              <a:cxnLst/>
              <a:rect l="l" t="t" r="r" b="b"/>
              <a:pathLst>
                <a:path w="74" h="74" extrusionOk="0">
                  <a:moveTo>
                    <a:pt x="0" y="64"/>
                  </a:moveTo>
                  <a:cubicBezTo>
                    <a:pt x="15" y="41"/>
                    <a:pt x="35" y="22"/>
                    <a:pt x="58" y="8"/>
                  </a:cubicBezTo>
                  <a:cubicBezTo>
                    <a:pt x="63" y="5"/>
                    <a:pt x="68" y="3"/>
                    <a:pt x="73" y="0"/>
                  </a:cubicBezTo>
                  <a:lnTo>
                    <a:pt x="8" y="70"/>
                  </a:lnTo>
                  <a:cubicBezTo>
                    <a:pt x="6" y="73"/>
                    <a:pt x="2" y="71"/>
                    <a:pt x="0" y="6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9">
              <a:extLst>
                <a:ext uri="{FF2B5EF4-FFF2-40B4-BE49-F238E27FC236}">
                  <a16:creationId xmlns:a16="http://schemas.microsoft.com/office/drawing/2014/main" id="{9B5E397A-0B18-FCB7-7361-46E9D11AEE8C}"/>
                </a:ext>
              </a:extLst>
            </p:cNvPr>
            <p:cNvSpPr/>
            <p:nvPr/>
          </p:nvSpPr>
          <p:spPr>
            <a:xfrm>
              <a:off x="3974040" y="3762720"/>
              <a:ext cx="26640" cy="14760"/>
            </a:xfrm>
            <a:custGeom>
              <a:avLst/>
              <a:gdLst/>
              <a:ahLst/>
              <a:cxnLst/>
              <a:rect l="l" t="t" r="r" b="b"/>
              <a:pathLst>
                <a:path w="74" h="41" extrusionOk="0">
                  <a:moveTo>
                    <a:pt x="0" y="2"/>
                  </a:moveTo>
                  <a:cubicBezTo>
                    <a:pt x="9" y="0"/>
                    <a:pt x="18" y="0"/>
                    <a:pt x="26" y="0"/>
                  </a:cubicBezTo>
                  <a:cubicBezTo>
                    <a:pt x="42" y="0"/>
                    <a:pt x="58" y="2"/>
                    <a:pt x="73" y="6"/>
                  </a:cubicBezTo>
                  <a:cubicBezTo>
                    <a:pt x="61" y="8"/>
                    <a:pt x="49" y="13"/>
                    <a:pt x="38" y="19"/>
                  </a:cubicBezTo>
                  <a:cubicBezTo>
                    <a:pt x="28" y="25"/>
                    <a:pt x="19" y="32"/>
                    <a:pt x="12" y="40"/>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9">
              <a:extLst>
                <a:ext uri="{FF2B5EF4-FFF2-40B4-BE49-F238E27FC236}">
                  <a16:creationId xmlns:a16="http://schemas.microsoft.com/office/drawing/2014/main" id="{D3ADEEC7-06FA-A766-5DED-9381CF2527E4}"/>
                </a:ext>
              </a:extLst>
            </p:cNvPr>
            <p:cNvSpPr/>
            <p:nvPr/>
          </p:nvSpPr>
          <p:spPr>
            <a:xfrm>
              <a:off x="3521520" y="3672000"/>
              <a:ext cx="18360" cy="35280"/>
            </a:xfrm>
            <a:custGeom>
              <a:avLst/>
              <a:gdLst/>
              <a:ahLst/>
              <a:cxnLst/>
              <a:rect l="l" t="t" r="r" b="b"/>
              <a:pathLst>
                <a:path w="51" h="98" extrusionOk="0">
                  <a:moveTo>
                    <a:pt x="1" y="97"/>
                  </a:moveTo>
                  <a:cubicBezTo>
                    <a:pt x="3" y="58"/>
                    <a:pt x="37" y="35"/>
                    <a:pt x="47" y="0"/>
                  </a:cubicBezTo>
                  <a:cubicBezTo>
                    <a:pt x="50" y="35"/>
                    <a:pt x="40" y="55"/>
                    <a:pt x="0" y="96"/>
                  </a:cubicBezTo>
                  <a:lnTo>
                    <a:pt x="1" y="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9">
              <a:extLst>
                <a:ext uri="{FF2B5EF4-FFF2-40B4-BE49-F238E27FC236}">
                  <a16:creationId xmlns:a16="http://schemas.microsoft.com/office/drawing/2014/main" id="{34167379-5872-BB55-7171-4E1236935E40}"/>
                </a:ext>
              </a:extLst>
            </p:cNvPr>
            <p:cNvSpPr/>
            <p:nvPr/>
          </p:nvSpPr>
          <p:spPr>
            <a:xfrm>
              <a:off x="3309120" y="4100040"/>
              <a:ext cx="36720" cy="18360"/>
            </a:xfrm>
            <a:custGeom>
              <a:avLst/>
              <a:gdLst/>
              <a:ahLst/>
              <a:cxnLst/>
              <a:rect l="l" t="t" r="r" b="b"/>
              <a:pathLst>
                <a:path w="102" h="51" extrusionOk="0">
                  <a:moveTo>
                    <a:pt x="0" y="0"/>
                  </a:moveTo>
                  <a:cubicBezTo>
                    <a:pt x="38" y="16"/>
                    <a:pt x="64" y="33"/>
                    <a:pt x="101" y="27"/>
                  </a:cubicBezTo>
                  <a:cubicBezTo>
                    <a:pt x="65" y="50"/>
                    <a:pt x="41" y="44"/>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9">
              <a:extLst>
                <a:ext uri="{FF2B5EF4-FFF2-40B4-BE49-F238E27FC236}">
                  <a16:creationId xmlns:a16="http://schemas.microsoft.com/office/drawing/2014/main" id="{8CFA4D27-A38E-B07C-2B65-A647DDE81901}"/>
                </a:ext>
              </a:extLst>
            </p:cNvPr>
            <p:cNvSpPr/>
            <p:nvPr/>
          </p:nvSpPr>
          <p:spPr>
            <a:xfrm>
              <a:off x="3025800" y="3927600"/>
              <a:ext cx="26280" cy="29160"/>
            </a:xfrm>
            <a:custGeom>
              <a:avLst/>
              <a:gdLst/>
              <a:ahLst/>
              <a:cxnLst/>
              <a:rect l="l" t="t" r="r" b="b"/>
              <a:pathLst>
                <a:path w="73" h="81" extrusionOk="0">
                  <a:moveTo>
                    <a:pt x="4" y="0"/>
                  </a:moveTo>
                  <a:lnTo>
                    <a:pt x="72" y="72"/>
                  </a:lnTo>
                  <a:lnTo>
                    <a:pt x="63" y="80"/>
                  </a:lnTo>
                  <a:cubicBezTo>
                    <a:pt x="40" y="63"/>
                    <a:pt x="21" y="42"/>
                    <a:pt x="7" y="18"/>
                  </a:cubicBezTo>
                  <a:cubicBezTo>
                    <a:pt x="5" y="13"/>
                    <a:pt x="2" y="9"/>
                    <a:pt x="0" y="4"/>
                  </a:cubicBezTo>
                  <a:lnTo>
                    <a:pt x="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9">
              <a:extLst>
                <a:ext uri="{FF2B5EF4-FFF2-40B4-BE49-F238E27FC236}">
                  <a16:creationId xmlns:a16="http://schemas.microsoft.com/office/drawing/2014/main" id="{FF36EAA5-7D1B-51C9-00F4-7FDD2D6EA3D7}"/>
                </a:ext>
              </a:extLst>
            </p:cNvPr>
            <p:cNvSpPr/>
            <p:nvPr/>
          </p:nvSpPr>
          <p:spPr>
            <a:xfrm>
              <a:off x="3562200" y="3724560"/>
              <a:ext cx="10800" cy="33840"/>
            </a:xfrm>
            <a:custGeom>
              <a:avLst/>
              <a:gdLst/>
              <a:ahLst/>
              <a:cxnLst/>
              <a:rect l="l" t="t" r="r" b="b"/>
              <a:pathLst>
                <a:path w="30" h="94" extrusionOk="0">
                  <a:moveTo>
                    <a:pt x="5" y="93"/>
                  </a:moveTo>
                  <a:cubicBezTo>
                    <a:pt x="2" y="84"/>
                    <a:pt x="0" y="74"/>
                    <a:pt x="0" y="65"/>
                  </a:cubicBezTo>
                  <a:cubicBezTo>
                    <a:pt x="0" y="50"/>
                    <a:pt x="5" y="35"/>
                    <a:pt x="12" y="22"/>
                  </a:cubicBezTo>
                  <a:cubicBezTo>
                    <a:pt x="17" y="13"/>
                    <a:pt x="22" y="6"/>
                    <a:pt x="29" y="0"/>
                  </a:cubicBezTo>
                  <a:cubicBezTo>
                    <a:pt x="25" y="39"/>
                    <a:pt x="3" y="63"/>
                    <a:pt x="5" y="9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9">
              <a:extLst>
                <a:ext uri="{FF2B5EF4-FFF2-40B4-BE49-F238E27FC236}">
                  <a16:creationId xmlns:a16="http://schemas.microsoft.com/office/drawing/2014/main" id="{2566F0E1-CE50-A591-4347-456E4CB444A2}"/>
                </a:ext>
              </a:extLst>
            </p:cNvPr>
            <p:cNvSpPr/>
            <p:nvPr/>
          </p:nvSpPr>
          <p:spPr>
            <a:xfrm>
              <a:off x="2953800" y="3486600"/>
              <a:ext cx="22320" cy="17280"/>
            </a:xfrm>
            <a:custGeom>
              <a:avLst/>
              <a:gdLst/>
              <a:ahLst/>
              <a:cxnLst/>
              <a:rect l="l" t="t" r="r" b="b"/>
              <a:pathLst>
                <a:path w="62" h="48" extrusionOk="0">
                  <a:moveTo>
                    <a:pt x="0" y="0"/>
                  </a:moveTo>
                  <a:cubicBezTo>
                    <a:pt x="9" y="2"/>
                    <a:pt x="18" y="6"/>
                    <a:pt x="26" y="10"/>
                  </a:cubicBezTo>
                  <a:cubicBezTo>
                    <a:pt x="40" y="18"/>
                    <a:pt x="51" y="30"/>
                    <a:pt x="59" y="43"/>
                  </a:cubicBezTo>
                  <a:cubicBezTo>
                    <a:pt x="60" y="45"/>
                    <a:pt x="61" y="46"/>
                    <a:pt x="61" y="47"/>
                  </a:cubicBezTo>
                  <a:cubicBezTo>
                    <a:pt x="54" y="44"/>
                    <a:pt x="47" y="41"/>
                    <a:pt x="41" y="38"/>
                  </a:cubicBezTo>
                  <a:cubicBezTo>
                    <a:pt x="25" y="28"/>
                    <a:pt x="11" y="15"/>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9">
              <a:extLst>
                <a:ext uri="{FF2B5EF4-FFF2-40B4-BE49-F238E27FC236}">
                  <a16:creationId xmlns:a16="http://schemas.microsoft.com/office/drawing/2014/main" id="{31BB4467-C994-D78B-7E21-75B3B0339BD3}"/>
                </a:ext>
              </a:extLst>
            </p:cNvPr>
            <p:cNvSpPr/>
            <p:nvPr/>
          </p:nvSpPr>
          <p:spPr>
            <a:xfrm>
              <a:off x="3254400" y="4032000"/>
              <a:ext cx="22680" cy="18000"/>
            </a:xfrm>
            <a:custGeom>
              <a:avLst/>
              <a:gdLst/>
              <a:ahLst/>
              <a:cxnLst/>
              <a:rect l="l" t="t" r="r" b="b"/>
              <a:pathLst>
                <a:path w="63" h="50" extrusionOk="0">
                  <a:moveTo>
                    <a:pt x="58" y="49"/>
                  </a:moveTo>
                  <a:cubicBezTo>
                    <a:pt x="51" y="47"/>
                    <a:pt x="44" y="44"/>
                    <a:pt x="38" y="41"/>
                  </a:cubicBezTo>
                  <a:cubicBezTo>
                    <a:pt x="23" y="32"/>
                    <a:pt x="11" y="20"/>
                    <a:pt x="2" y="5"/>
                  </a:cubicBezTo>
                  <a:cubicBezTo>
                    <a:pt x="1" y="4"/>
                    <a:pt x="1" y="2"/>
                    <a:pt x="0" y="0"/>
                  </a:cubicBezTo>
                  <a:cubicBezTo>
                    <a:pt x="8" y="3"/>
                    <a:pt x="16" y="7"/>
                    <a:pt x="23" y="11"/>
                  </a:cubicBezTo>
                  <a:cubicBezTo>
                    <a:pt x="38" y="20"/>
                    <a:pt x="51" y="31"/>
                    <a:pt x="62" y="44"/>
                  </a:cubicBezTo>
                  <a:lnTo>
                    <a:pt x="58" y="4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9">
              <a:extLst>
                <a:ext uri="{FF2B5EF4-FFF2-40B4-BE49-F238E27FC236}">
                  <a16:creationId xmlns:a16="http://schemas.microsoft.com/office/drawing/2014/main" id="{B5E338E0-BE36-123E-380D-D4E20F8B030E}"/>
                </a:ext>
              </a:extLst>
            </p:cNvPr>
            <p:cNvSpPr/>
            <p:nvPr/>
          </p:nvSpPr>
          <p:spPr>
            <a:xfrm>
              <a:off x="3436920" y="4060440"/>
              <a:ext cx="21240" cy="25200"/>
            </a:xfrm>
            <a:custGeom>
              <a:avLst/>
              <a:gdLst/>
              <a:ahLst/>
              <a:cxnLst/>
              <a:rect l="l" t="t" r="r" b="b"/>
              <a:pathLst>
                <a:path w="59" h="70" extrusionOk="0">
                  <a:moveTo>
                    <a:pt x="58" y="0"/>
                  </a:moveTo>
                  <a:lnTo>
                    <a:pt x="0" y="69"/>
                  </a:lnTo>
                  <a:cubicBezTo>
                    <a:pt x="3" y="37"/>
                    <a:pt x="8" y="31"/>
                    <a:pt x="5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9">
              <a:extLst>
                <a:ext uri="{FF2B5EF4-FFF2-40B4-BE49-F238E27FC236}">
                  <a16:creationId xmlns:a16="http://schemas.microsoft.com/office/drawing/2014/main" id="{EF4F5D2A-FD49-0C37-5E22-3F7586743ED4}"/>
                </a:ext>
              </a:extLst>
            </p:cNvPr>
            <p:cNvSpPr/>
            <p:nvPr/>
          </p:nvSpPr>
          <p:spPr>
            <a:xfrm>
              <a:off x="3462120" y="3993120"/>
              <a:ext cx="21600" cy="19440"/>
            </a:xfrm>
            <a:custGeom>
              <a:avLst/>
              <a:gdLst/>
              <a:ahLst/>
              <a:cxnLst/>
              <a:rect l="l" t="t" r="r" b="b"/>
              <a:pathLst>
                <a:path w="60" h="54" extrusionOk="0">
                  <a:moveTo>
                    <a:pt x="13" y="32"/>
                  </a:moveTo>
                  <a:lnTo>
                    <a:pt x="41" y="3"/>
                  </a:lnTo>
                  <a:cubicBezTo>
                    <a:pt x="51" y="0"/>
                    <a:pt x="59" y="3"/>
                    <a:pt x="52" y="12"/>
                  </a:cubicBezTo>
                  <a:cubicBezTo>
                    <a:pt x="37" y="27"/>
                    <a:pt x="22" y="40"/>
                    <a:pt x="5" y="53"/>
                  </a:cubicBezTo>
                  <a:cubicBezTo>
                    <a:pt x="0" y="44"/>
                    <a:pt x="7" y="38"/>
                    <a:pt x="13" y="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9">
              <a:extLst>
                <a:ext uri="{FF2B5EF4-FFF2-40B4-BE49-F238E27FC236}">
                  <a16:creationId xmlns:a16="http://schemas.microsoft.com/office/drawing/2014/main" id="{F7888A4C-4827-C24E-3279-D28BC9EC100B}"/>
                </a:ext>
              </a:extLst>
            </p:cNvPr>
            <p:cNvSpPr/>
            <p:nvPr/>
          </p:nvSpPr>
          <p:spPr>
            <a:xfrm>
              <a:off x="2971800" y="3992760"/>
              <a:ext cx="18360" cy="25200"/>
            </a:xfrm>
            <a:custGeom>
              <a:avLst/>
              <a:gdLst/>
              <a:ahLst/>
              <a:cxnLst/>
              <a:rect l="l" t="t" r="r" b="b"/>
              <a:pathLst>
                <a:path w="51" h="70" extrusionOk="0">
                  <a:moveTo>
                    <a:pt x="50" y="69"/>
                  </a:moveTo>
                  <a:cubicBezTo>
                    <a:pt x="46" y="68"/>
                    <a:pt x="43" y="66"/>
                    <a:pt x="40" y="64"/>
                  </a:cubicBezTo>
                  <a:cubicBezTo>
                    <a:pt x="28" y="57"/>
                    <a:pt x="18" y="47"/>
                    <a:pt x="11" y="35"/>
                  </a:cubicBezTo>
                  <a:cubicBezTo>
                    <a:pt x="5" y="24"/>
                    <a:pt x="1" y="13"/>
                    <a:pt x="0" y="0"/>
                  </a:cubicBezTo>
                  <a:lnTo>
                    <a:pt x="50" y="6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9">
              <a:extLst>
                <a:ext uri="{FF2B5EF4-FFF2-40B4-BE49-F238E27FC236}">
                  <a16:creationId xmlns:a16="http://schemas.microsoft.com/office/drawing/2014/main" id="{775BD677-57C6-7775-D865-522FBA7CFF1F}"/>
                </a:ext>
              </a:extLst>
            </p:cNvPr>
            <p:cNvSpPr/>
            <p:nvPr/>
          </p:nvSpPr>
          <p:spPr>
            <a:xfrm>
              <a:off x="3151080" y="3582000"/>
              <a:ext cx="27360" cy="22680"/>
            </a:xfrm>
            <a:custGeom>
              <a:avLst/>
              <a:gdLst/>
              <a:ahLst/>
              <a:cxnLst/>
              <a:rect l="l" t="t" r="r" b="b"/>
              <a:pathLst>
                <a:path w="76" h="63" extrusionOk="0">
                  <a:moveTo>
                    <a:pt x="0" y="1"/>
                  </a:moveTo>
                  <a:cubicBezTo>
                    <a:pt x="6" y="2"/>
                    <a:pt x="12" y="1"/>
                    <a:pt x="16" y="5"/>
                  </a:cubicBezTo>
                  <a:cubicBezTo>
                    <a:pt x="37" y="22"/>
                    <a:pt x="57" y="41"/>
                    <a:pt x="75" y="62"/>
                  </a:cubicBezTo>
                  <a:cubicBezTo>
                    <a:pt x="66" y="60"/>
                    <a:pt x="58" y="56"/>
                    <a:pt x="50" y="51"/>
                  </a:cubicBezTo>
                  <a:cubicBezTo>
                    <a:pt x="31" y="40"/>
                    <a:pt x="16" y="25"/>
                    <a:pt x="5" y="6"/>
                  </a:cubicBezTo>
                  <a:cubicBezTo>
                    <a:pt x="4" y="4"/>
                    <a:pt x="2" y="2"/>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9">
              <a:extLst>
                <a:ext uri="{FF2B5EF4-FFF2-40B4-BE49-F238E27FC236}">
                  <a16:creationId xmlns:a16="http://schemas.microsoft.com/office/drawing/2014/main" id="{A14C2DE5-9B74-FED9-41C8-D663432A6D3F}"/>
                </a:ext>
              </a:extLst>
            </p:cNvPr>
            <p:cNvSpPr/>
            <p:nvPr/>
          </p:nvSpPr>
          <p:spPr>
            <a:xfrm>
              <a:off x="3333960" y="3967560"/>
              <a:ext cx="13680" cy="30600"/>
            </a:xfrm>
            <a:custGeom>
              <a:avLst/>
              <a:gdLst/>
              <a:ahLst/>
              <a:cxnLst/>
              <a:rect l="l" t="t" r="r" b="b"/>
              <a:pathLst>
                <a:path w="38" h="85" extrusionOk="0">
                  <a:moveTo>
                    <a:pt x="0" y="0"/>
                  </a:moveTo>
                  <a:cubicBezTo>
                    <a:pt x="14" y="27"/>
                    <a:pt x="27" y="55"/>
                    <a:pt x="37" y="84"/>
                  </a:cubicBezTo>
                  <a:cubicBezTo>
                    <a:pt x="28" y="76"/>
                    <a:pt x="21" y="67"/>
                    <a:pt x="16" y="58"/>
                  </a:cubicBezTo>
                  <a:cubicBezTo>
                    <a:pt x="5" y="40"/>
                    <a:pt x="0" y="2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9">
              <a:extLst>
                <a:ext uri="{FF2B5EF4-FFF2-40B4-BE49-F238E27FC236}">
                  <a16:creationId xmlns:a16="http://schemas.microsoft.com/office/drawing/2014/main" id="{AD3959BB-5DB2-2EB9-2927-6997B71B4683}"/>
                </a:ext>
              </a:extLst>
            </p:cNvPr>
            <p:cNvSpPr/>
            <p:nvPr/>
          </p:nvSpPr>
          <p:spPr>
            <a:xfrm>
              <a:off x="3848040" y="3903480"/>
              <a:ext cx="18000" cy="27720"/>
            </a:xfrm>
            <a:custGeom>
              <a:avLst/>
              <a:gdLst/>
              <a:ahLst/>
              <a:cxnLst/>
              <a:rect l="l" t="t" r="r" b="b"/>
              <a:pathLst>
                <a:path w="50" h="77" extrusionOk="0">
                  <a:moveTo>
                    <a:pt x="26" y="61"/>
                  </a:moveTo>
                  <a:lnTo>
                    <a:pt x="26" y="62"/>
                  </a:lnTo>
                  <a:cubicBezTo>
                    <a:pt x="23" y="66"/>
                    <a:pt x="20" y="69"/>
                    <a:pt x="15" y="72"/>
                  </a:cubicBezTo>
                  <a:cubicBezTo>
                    <a:pt x="10" y="75"/>
                    <a:pt x="6" y="76"/>
                    <a:pt x="1" y="76"/>
                  </a:cubicBezTo>
                  <a:lnTo>
                    <a:pt x="0" y="76"/>
                  </a:lnTo>
                  <a:cubicBezTo>
                    <a:pt x="3" y="62"/>
                    <a:pt x="8" y="49"/>
                    <a:pt x="15" y="37"/>
                  </a:cubicBezTo>
                  <a:cubicBezTo>
                    <a:pt x="23" y="23"/>
                    <a:pt x="34" y="10"/>
                    <a:pt x="47" y="0"/>
                  </a:cubicBezTo>
                  <a:cubicBezTo>
                    <a:pt x="49" y="29"/>
                    <a:pt x="22" y="41"/>
                    <a:pt x="24" y="63"/>
                  </a:cubicBezTo>
                  <a:lnTo>
                    <a:pt x="26" y="6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9">
              <a:extLst>
                <a:ext uri="{FF2B5EF4-FFF2-40B4-BE49-F238E27FC236}">
                  <a16:creationId xmlns:a16="http://schemas.microsoft.com/office/drawing/2014/main" id="{DD965500-02A0-CF40-1BD2-D532546E1870}"/>
                </a:ext>
              </a:extLst>
            </p:cNvPr>
            <p:cNvSpPr/>
            <p:nvPr/>
          </p:nvSpPr>
          <p:spPr>
            <a:xfrm>
              <a:off x="3548520" y="3633480"/>
              <a:ext cx="11160" cy="29520"/>
            </a:xfrm>
            <a:custGeom>
              <a:avLst/>
              <a:gdLst/>
              <a:ahLst/>
              <a:cxnLst/>
              <a:rect l="l" t="t" r="r" b="b"/>
              <a:pathLst>
                <a:path w="31" h="82" extrusionOk="0">
                  <a:moveTo>
                    <a:pt x="10" y="0"/>
                  </a:moveTo>
                  <a:cubicBezTo>
                    <a:pt x="29" y="21"/>
                    <a:pt x="30" y="45"/>
                    <a:pt x="22" y="81"/>
                  </a:cubicBezTo>
                  <a:cubicBezTo>
                    <a:pt x="9" y="48"/>
                    <a:pt x="0" y="26"/>
                    <a:pt x="1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9">
              <a:extLst>
                <a:ext uri="{FF2B5EF4-FFF2-40B4-BE49-F238E27FC236}">
                  <a16:creationId xmlns:a16="http://schemas.microsoft.com/office/drawing/2014/main" id="{27855C02-BAC5-1592-78D0-EBC36F1B8E05}"/>
                </a:ext>
              </a:extLst>
            </p:cNvPr>
            <p:cNvSpPr/>
            <p:nvPr/>
          </p:nvSpPr>
          <p:spPr>
            <a:xfrm>
              <a:off x="3613320" y="3642120"/>
              <a:ext cx="33480" cy="15480"/>
            </a:xfrm>
            <a:custGeom>
              <a:avLst/>
              <a:gdLst/>
              <a:ahLst/>
              <a:cxnLst/>
              <a:rect l="l" t="t" r="r" b="b"/>
              <a:pathLst>
                <a:path w="93" h="43" extrusionOk="0">
                  <a:moveTo>
                    <a:pt x="91" y="0"/>
                  </a:moveTo>
                  <a:cubicBezTo>
                    <a:pt x="68" y="29"/>
                    <a:pt x="32" y="31"/>
                    <a:pt x="0" y="42"/>
                  </a:cubicBezTo>
                  <a:cubicBezTo>
                    <a:pt x="8" y="35"/>
                    <a:pt x="17" y="29"/>
                    <a:pt x="26" y="24"/>
                  </a:cubicBezTo>
                  <a:cubicBezTo>
                    <a:pt x="46" y="12"/>
                    <a:pt x="69" y="4"/>
                    <a:pt x="92" y="1"/>
                  </a:cubicBezTo>
                  <a:lnTo>
                    <a:pt x="9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9">
              <a:extLst>
                <a:ext uri="{FF2B5EF4-FFF2-40B4-BE49-F238E27FC236}">
                  <a16:creationId xmlns:a16="http://schemas.microsoft.com/office/drawing/2014/main" id="{3E213A85-6BF0-D19A-EE6F-E1E81A59295E}"/>
                </a:ext>
              </a:extLst>
            </p:cNvPr>
            <p:cNvSpPr/>
            <p:nvPr/>
          </p:nvSpPr>
          <p:spPr>
            <a:xfrm>
              <a:off x="3313080" y="3647880"/>
              <a:ext cx="31320" cy="9720"/>
            </a:xfrm>
            <a:custGeom>
              <a:avLst/>
              <a:gdLst/>
              <a:ahLst/>
              <a:cxnLst/>
              <a:rect l="l" t="t" r="r" b="b"/>
              <a:pathLst>
                <a:path w="87" h="27" extrusionOk="0">
                  <a:moveTo>
                    <a:pt x="86" y="26"/>
                  </a:moveTo>
                  <a:cubicBezTo>
                    <a:pt x="56" y="24"/>
                    <a:pt x="27" y="16"/>
                    <a:pt x="1" y="1"/>
                  </a:cubicBezTo>
                  <a:cubicBezTo>
                    <a:pt x="1" y="0"/>
                    <a:pt x="0" y="0"/>
                    <a:pt x="0" y="0"/>
                  </a:cubicBezTo>
                  <a:cubicBezTo>
                    <a:pt x="29" y="1"/>
                    <a:pt x="58" y="10"/>
                    <a:pt x="83" y="24"/>
                  </a:cubicBezTo>
                  <a:cubicBezTo>
                    <a:pt x="84" y="25"/>
                    <a:pt x="85" y="25"/>
                    <a:pt x="86"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9">
              <a:extLst>
                <a:ext uri="{FF2B5EF4-FFF2-40B4-BE49-F238E27FC236}">
                  <a16:creationId xmlns:a16="http://schemas.microsoft.com/office/drawing/2014/main" id="{D480CBAA-D21F-C374-53C5-940310A7B7A9}"/>
                </a:ext>
              </a:extLst>
            </p:cNvPr>
            <p:cNvSpPr/>
            <p:nvPr/>
          </p:nvSpPr>
          <p:spPr>
            <a:xfrm>
              <a:off x="3885120" y="3881880"/>
              <a:ext cx="30240" cy="10800"/>
            </a:xfrm>
            <a:custGeom>
              <a:avLst/>
              <a:gdLst/>
              <a:ahLst/>
              <a:cxnLst/>
              <a:rect l="l" t="t" r="r" b="b"/>
              <a:pathLst>
                <a:path w="84" h="30" extrusionOk="0">
                  <a:moveTo>
                    <a:pt x="83" y="0"/>
                  </a:moveTo>
                  <a:cubicBezTo>
                    <a:pt x="60" y="16"/>
                    <a:pt x="32" y="16"/>
                    <a:pt x="0" y="29"/>
                  </a:cubicBezTo>
                  <a:cubicBezTo>
                    <a:pt x="33" y="2"/>
                    <a:pt x="37" y="1"/>
                    <a:pt x="8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9">
              <a:extLst>
                <a:ext uri="{FF2B5EF4-FFF2-40B4-BE49-F238E27FC236}">
                  <a16:creationId xmlns:a16="http://schemas.microsoft.com/office/drawing/2014/main" id="{71B62C88-F003-44FA-5303-882179F4A57A}"/>
                </a:ext>
              </a:extLst>
            </p:cNvPr>
            <p:cNvSpPr/>
            <p:nvPr/>
          </p:nvSpPr>
          <p:spPr>
            <a:xfrm>
              <a:off x="3279600" y="3659400"/>
              <a:ext cx="31320" cy="10800"/>
            </a:xfrm>
            <a:custGeom>
              <a:avLst/>
              <a:gdLst/>
              <a:ahLst/>
              <a:cxnLst/>
              <a:rect l="l" t="t" r="r" b="b"/>
              <a:pathLst>
                <a:path w="87" h="30" extrusionOk="0">
                  <a:moveTo>
                    <a:pt x="86" y="29"/>
                  </a:moveTo>
                  <a:cubicBezTo>
                    <a:pt x="86" y="29"/>
                    <a:pt x="85" y="29"/>
                    <a:pt x="84" y="29"/>
                  </a:cubicBezTo>
                  <a:cubicBezTo>
                    <a:pt x="60" y="29"/>
                    <a:pt x="37" y="24"/>
                    <a:pt x="16" y="11"/>
                  </a:cubicBezTo>
                  <a:cubicBezTo>
                    <a:pt x="11" y="8"/>
                    <a:pt x="5" y="4"/>
                    <a:pt x="0" y="0"/>
                  </a:cubicBezTo>
                  <a:cubicBezTo>
                    <a:pt x="38" y="0"/>
                    <a:pt x="60" y="21"/>
                    <a:pt x="86"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9">
              <a:extLst>
                <a:ext uri="{FF2B5EF4-FFF2-40B4-BE49-F238E27FC236}">
                  <a16:creationId xmlns:a16="http://schemas.microsoft.com/office/drawing/2014/main" id="{EADF8CC3-0372-556F-33F8-4DAC4185EA34}"/>
                </a:ext>
              </a:extLst>
            </p:cNvPr>
            <p:cNvSpPr/>
            <p:nvPr/>
          </p:nvSpPr>
          <p:spPr>
            <a:xfrm>
              <a:off x="3637080" y="4025520"/>
              <a:ext cx="22320" cy="13320"/>
            </a:xfrm>
            <a:custGeom>
              <a:avLst/>
              <a:gdLst/>
              <a:ahLst/>
              <a:cxnLst/>
              <a:rect l="l" t="t" r="r" b="b"/>
              <a:pathLst>
                <a:path w="62" h="37" extrusionOk="0">
                  <a:moveTo>
                    <a:pt x="61" y="0"/>
                  </a:moveTo>
                  <a:lnTo>
                    <a:pt x="0" y="36"/>
                  </a:lnTo>
                  <a:cubicBezTo>
                    <a:pt x="11" y="8"/>
                    <a:pt x="34" y="2"/>
                    <a:pt x="6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9">
              <a:extLst>
                <a:ext uri="{FF2B5EF4-FFF2-40B4-BE49-F238E27FC236}">
                  <a16:creationId xmlns:a16="http://schemas.microsoft.com/office/drawing/2014/main" id="{75BB73EF-D6A4-99A1-CB9E-F796FE2E0D22}"/>
                </a:ext>
              </a:extLst>
            </p:cNvPr>
            <p:cNvSpPr/>
            <p:nvPr/>
          </p:nvSpPr>
          <p:spPr>
            <a:xfrm>
              <a:off x="3436200" y="4021920"/>
              <a:ext cx="18360" cy="23400"/>
            </a:xfrm>
            <a:custGeom>
              <a:avLst/>
              <a:gdLst/>
              <a:ahLst/>
              <a:cxnLst/>
              <a:rect l="l" t="t" r="r" b="b"/>
              <a:pathLst>
                <a:path w="51" h="65" extrusionOk="0">
                  <a:moveTo>
                    <a:pt x="0" y="56"/>
                  </a:moveTo>
                  <a:lnTo>
                    <a:pt x="50" y="0"/>
                  </a:lnTo>
                  <a:cubicBezTo>
                    <a:pt x="47" y="30"/>
                    <a:pt x="25" y="45"/>
                    <a:pt x="9" y="64"/>
                  </a:cubicBezTo>
                  <a:lnTo>
                    <a:pt x="0" y="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9">
              <a:extLst>
                <a:ext uri="{FF2B5EF4-FFF2-40B4-BE49-F238E27FC236}">
                  <a16:creationId xmlns:a16="http://schemas.microsoft.com/office/drawing/2014/main" id="{00C4C6ED-C386-4775-AC9A-AE36C218F06C}"/>
                </a:ext>
              </a:extLst>
            </p:cNvPr>
            <p:cNvSpPr/>
            <p:nvPr/>
          </p:nvSpPr>
          <p:spPr>
            <a:xfrm>
              <a:off x="3422520" y="3965040"/>
              <a:ext cx="28080" cy="11160"/>
            </a:xfrm>
            <a:custGeom>
              <a:avLst/>
              <a:gdLst/>
              <a:ahLst/>
              <a:cxnLst/>
              <a:rect l="l" t="t" r="r" b="b"/>
              <a:pathLst>
                <a:path w="78" h="31" extrusionOk="0">
                  <a:moveTo>
                    <a:pt x="77" y="0"/>
                  </a:moveTo>
                  <a:cubicBezTo>
                    <a:pt x="72" y="3"/>
                    <a:pt x="66" y="7"/>
                    <a:pt x="61" y="10"/>
                  </a:cubicBezTo>
                  <a:cubicBezTo>
                    <a:pt x="42" y="21"/>
                    <a:pt x="22" y="28"/>
                    <a:pt x="0" y="30"/>
                  </a:cubicBezTo>
                  <a:cubicBezTo>
                    <a:pt x="6" y="25"/>
                    <a:pt x="13" y="20"/>
                    <a:pt x="20" y="16"/>
                  </a:cubicBezTo>
                  <a:cubicBezTo>
                    <a:pt x="37" y="6"/>
                    <a:pt x="57" y="1"/>
                    <a:pt x="7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9">
              <a:extLst>
                <a:ext uri="{FF2B5EF4-FFF2-40B4-BE49-F238E27FC236}">
                  <a16:creationId xmlns:a16="http://schemas.microsoft.com/office/drawing/2014/main" id="{9FD2937B-1AA0-0F77-6741-85B4AAFBCB9A}"/>
                </a:ext>
              </a:extLst>
            </p:cNvPr>
            <p:cNvSpPr/>
            <p:nvPr/>
          </p:nvSpPr>
          <p:spPr>
            <a:xfrm>
              <a:off x="3054600" y="4112280"/>
              <a:ext cx="32040" cy="12240"/>
            </a:xfrm>
            <a:custGeom>
              <a:avLst/>
              <a:gdLst/>
              <a:ahLst/>
              <a:cxnLst/>
              <a:rect l="l" t="t" r="r" b="b"/>
              <a:pathLst>
                <a:path w="89" h="34" extrusionOk="0">
                  <a:moveTo>
                    <a:pt x="0" y="4"/>
                  </a:moveTo>
                  <a:cubicBezTo>
                    <a:pt x="33" y="0"/>
                    <a:pt x="58" y="24"/>
                    <a:pt x="88" y="32"/>
                  </a:cubicBezTo>
                  <a:cubicBezTo>
                    <a:pt x="84" y="33"/>
                    <a:pt x="81" y="33"/>
                    <a:pt x="77" y="33"/>
                  </a:cubicBezTo>
                  <a:cubicBezTo>
                    <a:pt x="57" y="33"/>
                    <a:pt x="38" y="28"/>
                    <a:pt x="20" y="18"/>
                  </a:cubicBezTo>
                  <a:cubicBezTo>
                    <a:pt x="12" y="14"/>
                    <a:pt x="7" y="9"/>
                    <a:pt x="1" y="3"/>
                  </a:cubicBezTo>
                  <a:lnTo>
                    <a:pt x="0"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9">
              <a:extLst>
                <a:ext uri="{FF2B5EF4-FFF2-40B4-BE49-F238E27FC236}">
                  <a16:creationId xmlns:a16="http://schemas.microsoft.com/office/drawing/2014/main" id="{BA639F31-669E-DB18-755A-D96C7845AA5A}"/>
                </a:ext>
              </a:extLst>
            </p:cNvPr>
            <p:cNvSpPr/>
            <p:nvPr/>
          </p:nvSpPr>
          <p:spPr>
            <a:xfrm>
              <a:off x="3465720" y="3750840"/>
              <a:ext cx="20880" cy="20160"/>
            </a:xfrm>
            <a:custGeom>
              <a:avLst/>
              <a:gdLst/>
              <a:ahLst/>
              <a:cxnLst/>
              <a:rect l="l" t="t" r="r" b="b"/>
              <a:pathLst>
                <a:path w="58" h="56" extrusionOk="0">
                  <a:moveTo>
                    <a:pt x="16" y="55"/>
                  </a:moveTo>
                  <a:cubicBezTo>
                    <a:pt x="8" y="55"/>
                    <a:pt x="0" y="47"/>
                    <a:pt x="5" y="41"/>
                  </a:cubicBezTo>
                  <a:cubicBezTo>
                    <a:pt x="16" y="26"/>
                    <a:pt x="28" y="13"/>
                    <a:pt x="41" y="0"/>
                  </a:cubicBezTo>
                  <a:cubicBezTo>
                    <a:pt x="57" y="14"/>
                    <a:pt x="42" y="17"/>
                    <a:pt x="41" y="23"/>
                  </a:cubicBezTo>
                  <a:cubicBezTo>
                    <a:pt x="39" y="29"/>
                    <a:pt x="35" y="35"/>
                    <a:pt x="31" y="42"/>
                  </a:cubicBezTo>
                  <a:lnTo>
                    <a:pt x="16" y="5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9">
              <a:extLst>
                <a:ext uri="{FF2B5EF4-FFF2-40B4-BE49-F238E27FC236}">
                  <a16:creationId xmlns:a16="http://schemas.microsoft.com/office/drawing/2014/main" id="{834AD142-FDAC-DFAA-DB4B-720E756767E9}"/>
                </a:ext>
              </a:extLst>
            </p:cNvPr>
            <p:cNvSpPr/>
            <p:nvPr/>
          </p:nvSpPr>
          <p:spPr>
            <a:xfrm>
              <a:off x="3511800" y="3719160"/>
              <a:ext cx="18360" cy="15480"/>
            </a:xfrm>
            <a:custGeom>
              <a:avLst/>
              <a:gdLst/>
              <a:ahLst/>
              <a:cxnLst/>
              <a:rect l="l" t="t" r="r" b="b"/>
              <a:pathLst>
                <a:path w="51" h="43" extrusionOk="0">
                  <a:moveTo>
                    <a:pt x="50" y="0"/>
                  </a:moveTo>
                  <a:cubicBezTo>
                    <a:pt x="39" y="15"/>
                    <a:pt x="25" y="28"/>
                    <a:pt x="9" y="37"/>
                  </a:cubicBezTo>
                  <a:cubicBezTo>
                    <a:pt x="6" y="39"/>
                    <a:pt x="3" y="40"/>
                    <a:pt x="0" y="42"/>
                  </a:cubicBezTo>
                  <a:lnTo>
                    <a:pt x="5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9">
              <a:extLst>
                <a:ext uri="{FF2B5EF4-FFF2-40B4-BE49-F238E27FC236}">
                  <a16:creationId xmlns:a16="http://schemas.microsoft.com/office/drawing/2014/main" id="{171CEC7D-1735-9F60-FF04-1A6596B3BBB8}"/>
                </a:ext>
              </a:extLst>
            </p:cNvPr>
            <p:cNvSpPr/>
            <p:nvPr/>
          </p:nvSpPr>
          <p:spPr>
            <a:xfrm>
              <a:off x="3186720" y="3671640"/>
              <a:ext cx="30600" cy="12240"/>
            </a:xfrm>
            <a:custGeom>
              <a:avLst/>
              <a:gdLst/>
              <a:ahLst/>
              <a:cxnLst/>
              <a:rect l="l" t="t" r="r" b="b"/>
              <a:pathLst>
                <a:path w="85" h="34" extrusionOk="0">
                  <a:moveTo>
                    <a:pt x="84" y="33"/>
                  </a:moveTo>
                  <a:cubicBezTo>
                    <a:pt x="59" y="29"/>
                    <a:pt x="35" y="20"/>
                    <a:pt x="13" y="8"/>
                  </a:cubicBezTo>
                  <a:cubicBezTo>
                    <a:pt x="8" y="5"/>
                    <a:pt x="4" y="3"/>
                    <a:pt x="0" y="0"/>
                  </a:cubicBezTo>
                  <a:cubicBezTo>
                    <a:pt x="23" y="2"/>
                    <a:pt x="46" y="9"/>
                    <a:pt x="66" y="21"/>
                  </a:cubicBezTo>
                  <a:cubicBezTo>
                    <a:pt x="72" y="24"/>
                    <a:pt x="78" y="28"/>
                    <a:pt x="84" y="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9">
              <a:extLst>
                <a:ext uri="{FF2B5EF4-FFF2-40B4-BE49-F238E27FC236}">
                  <a16:creationId xmlns:a16="http://schemas.microsoft.com/office/drawing/2014/main" id="{BE930987-01B7-6E94-3979-749889664DEB}"/>
                </a:ext>
              </a:extLst>
            </p:cNvPr>
            <p:cNvSpPr/>
            <p:nvPr/>
          </p:nvSpPr>
          <p:spPr>
            <a:xfrm>
              <a:off x="2873520" y="3549240"/>
              <a:ext cx="22680" cy="21600"/>
            </a:xfrm>
            <a:custGeom>
              <a:avLst/>
              <a:gdLst/>
              <a:ahLst/>
              <a:cxnLst/>
              <a:rect l="l" t="t" r="r" b="b"/>
              <a:pathLst>
                <a:path w="63" h="60" extrusionOk="0">
                  <a:moveTo>
                    <a:pt x="2" y="0"/>
                  </a:moveTo>
                  <a:lnTo>
                    <a:pt x="62" y="55"/>
                  </a:lnTo>
                  <a:cubicBezTo>
                    <a:pt x="33" y="59"/>
                    <a:pt x="25" y="30"/>
                    <a:pt x="3" y="26"/>
                  </a:cubicBezTo>
                  <a:lnTo>
                    <a:pt x="5" y="26"/>
                  </a:lnTo>
                  <a:lnTo>
                    <a:pt x="0" y="1"/>
                  </a:lnTo>
                  <a:lnTo>
                    <a:pt x="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9">
              <a:extLst>
                <a:ext uri="{FF2B5EF4-FFF2-40B4-BE49-F238E27FC236}">
                  <a16:creationId xmlns:a16="http://schemas.microsoft.com/office/drawing/2014/main" id="{5E328522-37DB-9139-9C04-C9EA8C4B9F55}"/>
                </a:ext>
              </a:extLst>
            </p:cNvPr>
            <p:cNvSpPr/>
            <p:nvPr/>
          </p:nvSpPr>
          <p:spPr>
            <a:xfrm>
              <a:off x="3369960" y="3497400"/>
              <a:ext cx="27000" cy="18720"/>
            </a:xfrm>
            <a:custGeom>
              <a:avLst/>
              <a:gdLst/>
              <a:ahLst/>
              <a:cxnLst/>
              <a:rect l="l" t="t" r="r" b="b"/>
              <a:pathLst>
                <a:path w="75" h="52" extrusionOk="0">
                  <a:moveTo>
                    <a:pt x="22" y="5"/>
                  </a:moveTo>
                  <a:lnTo>
                    <a:pt x="50" y="20"/>
                  </a:lnTo>
                  <a:cubicBezTo>
                    <a:pt x="61" y="26"/>
                    <a:pt x="72" y="32"/>
                    <a:pt x="74" y="46"/>
                  </a:cubicBezTo>
                  <a:cubicBezTo>
                    <a:pt x="56" y="51"/>
                    <a:pt x="44" y="32"/>
                    <a:pt x="27" y="35"/>
                  </a:cubicBezTo>
                  <a:lnTo>
                    <a:pt x="15" y="28"/>
                  </a:lnTo>
                  <a:cubicBezTo>
                    <a:pt x="9" y="22"/>
                    <a:pt x="0" y="16"/>
                    <a:pt x="6" y="6"/>
                  </a:cubicBezTo>
                  <a:cubicBezTo>
                    <a:pt x="10" y="0"/>
                    <a:pt x="17" y="2"/>
                    <a:pt x="22"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9">
              <a:extLst>
                <a:ext uri="{FF2B5EF4-FFF2-40B4-BE49-F238E27FC236}">
                  <a16:creationId xmlns:a16="http://schemas.microsoft.com/office/drawing/2014/main" id="{D3AFEF06-D44B-D8FC-7F8D-C901325FA026}"/>
                </a:ext>
              </a:extLst>
            </p:cNvPr>
            <p:cNvSpPr/>
            <p:nvPr/>
          </p:nvSpPr>
          <p:spPr>
            <a:xfrm>
              <a:off x="3985200" y="3450600"/>
              <a:ext cx="16560" cy="19440"/>
            </a:xfrm>
            <a:custGeom>
              <a:avLst/>
              <a:gdLst/>
              <a:ahLst/>
              <a:cxnLst/>
              <a:rect l="l" t="t" r="r" b="b"/>
              <a:pathLst>
                <a:path w="46" h="54" extrusionOk="0">
                  <a:moveTo>
                    <a:pt x="45" y="53"/>
                  </a:moveTo>
                  <a:cubicBezTo>
                    <a:pt x="40" y="51"/>
                    <a:pt x="35" y="49"/>
                    <a:pt x="31" y="47"/>
                  </a:cubicBezTo>
                  <a:cubicBezTo>
                    <a:pt x="21" y="42"/>
                    <a:pt x="14" y="34"/>
                    <a:pt x="8" y="24"/>
                  </a:cubicBezTo>
                  <a:cubicBezTo>
                    <a:pt x="4" y="17"/>
                    <a:pt x="1" y="9"/>
                    <a:pt x="0" y="0"/>
                  </a:cubicBezTo>
                  <a:lnTo>
                    <a:pt x="45" y="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9">
              <a:extLst>
                <a:ext uri="{FF2B5EF4-FFF2-40B4-BE49-F238E27FC236}">
                  <a16:creationId xmlns:a16="http://schemas.microsoft.com/office/drawing/2014/main" id="{C25BC7C8-79C7-C0CD-E2BD-B99F827E0AAD}"/>
                </a:ext>
              </a:extLst>
            </p:cNvPr>
            <p:cNvSpPr/>
            <p:nvPr/>
          </p:nvSpPr>
          <p:spPr>
            <a:xfrm>
              <a:off x="3264120" y="3716280"/>
              <a:ext cx="29160" cy="10080"/>
            </a:xfrm>
            <a:custGeom>
              <a:avLst/>
              <a:gdLst/>
              <a:ahLst/>
              <a:cxnLst/>
              <a:rect l="l" t="t" r="r" b="b"/>
              <a:pathLst>
                <a:path w="81" h="28" extrusionOk="0">
                  <a:moveTo>
                    <a:pt x="80" y="27"/>
                  </a:moveTo>
                  <a:cubicBezTo>
                    <a:pt x="54" y="25"/>
                    <a:pt x="28" y="17"/>
                    <a:pt x="6" y="4"/>
                  </a:cubicBezTo>
                  <a:cubicBezTo>
                    <a:pt x="4" y="3"/>
                    <a:pt x="2" y="1"/>
                    <a:pt x="0" y="0"/>
                  </a:cubicBezTo>
                  <a:cubicBezTo>
                    <a:pt x="24" y="1"/>
                    <a:pt x="47" y="7"/>
                    <a:pt x="68" y="19"/>
                  </a:cubicBezTo>
                  <a:cubicBezTo>
                    <a:pt x="72" y="21"/>
                    <a:pt x="76" y="24"/>
                    <a:pt x="80"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9">
              <a:extLst>
                <a:ext uri="{FF2B5EF4-FFF2-40B4-BE49-F238E27FC236}">
                  <a16:creationId xmlns:a16="http://schemas.microsoft.com/office/drawing/2014/main" id="{A9EE0C71-50EA-66D3-A89C-44BA5FE7E5CC}"/>
                </a:ext>
              </a:extLst>
            </p:cNvPr>
            <p:cNvSpPr/>
            <p:nvPr/>
          </p:nvSpPr>
          <p:spPr>
            <a:xfrm>
              <a:off x="3316320" y="3795120"/>
              <a:ext cx="30960" cy="7200"/>
            </a:xfrm>
            <a:custGeom>
              <a:avLst/>
              <a:gdLst/>
              <a:ahLst/>
              <a:cxnLst/>
              <a:rect l="l" t="t" r="r" b="b"/>
              <a:pathLst>
                <a:path w="86" h="20" extrusionOk="0">
                  <a:moveTo>
                    <a:pt x="0" y="9"/>
                  </a:moveTo>
                  <a:cubicBezTo>
                    <a:pt x="15" y="3"/>
                    <a:pt x="30" y="0"/>
                    <a:pt x="45" y="0"/>
                  </a:cubicBezTo>
                  <a:cubicBezTo>
                    <a:pt x="59" y="0"/>
                    <a:pt x="72" y="2"/>
                    <a:pt x="85" y="7"/>
                  </a:cubicBezTo>
                  <a:cubicBezTo>
                    <a:pt x="57" y="19"/>
                    <a:pt x="29" y="5"/>
                    <a:pt x="0"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9">
              <a:extLst>
                <a:ext uri="{FF2B5EF4-FFF2-40B4-BE49-F238E27FC236}">
                  <a16:creationId xmlns:a16="http://schemas.microsoft.com/office/drawing/2014/main" id="{8C6CE53B-2214-333B-AE6E-F431A535FCC5}"/>
                </a:ext>
              </a:extLst>
            </p:cNvPr>
            <p:cNvSpPr/>
            <p:nvPr/>
          </p:nvSpPr>
          <p:spPr>
            <a:xfrm>
              <a:off x="3646080" y="3631320"/>
              <a:ext cx="25560" cy="11520"/>
            </a:xfrm>
            <a:custGeom>
              <a:avLst/>
              <a:gdLst/>
              <a:ahLst/>
              <a:cxnLst/>
              <a:rect l="l" t="t" r="r" b="b"/>
              <a:pathLst>
                <a:path w="71" h="32" extrusionOk="0">
                  <a:moveTo>
                    <a:pt x="1" y="31"/>
                  </a:moveTo>
                  <a:cubicBezTo>
                    <a:pt x="8" y="25"/>
                    <a:pt x="15" y="20"/>
                    <a:pt x="22" y="16"/>
                  </a:cubicBezTo>
                  <a:cubicBezTo>
                    <a:pt x="37" y="7"/>
                    <a:pt x="53" y="2"/>
                    <a:pt x="70" y="0"/>
                  </a:cubicBezTo>
                  <a:cubicBezTo>
                    <a:pt x="64" y="6"/>
                    <a:pt x="57" y="12"/>
                    <a:pt x="49" y="16"/>
                  </a:cubicBezTo>
                  <a:cubicBezTo>
                    <a:pt x="34" y="25"/>
                    <a:pt x="17" y="30"/>
                    <a:pt x="0" y="30"/>
                  </a:cubicBezTo>
                  <a:lnTo>
                    <a:pt x="1" y="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9">
              <a:extLst>
                <a:ext uri="{FF2B5EF4-FFF2-40B4-BE49-F238E27FC236}">
                  <a16:creationId xmlns:a16="http://schemas.microsoft.com/office/drawing/2014/main" id="{4F9BFFC6-8269-1309-5E1F-0744FA1BB589}"/>
                </a:ext>
              </a:extLst>
            </p:cNvPr>
            <p:cNvSpPr/>
            <p:nvPr/>
          </p:nvSpPr>
          <p:spPr>
            <a:xfrm>
              <a:off x="3519720" y="3809880"/>
              <a:ext cx="12600" cy="24840"/>
            </a:xfrm>
            <a:custGeom>
              <a:avLst/>
              <a:gdLst/>
              <a:ahLst/>
              <a:cxnLst/>
              <a:rect l="l" t="t" r="r" b="b"/>
              <a:pathLst>
                <a:path w="35" h="69" extrusionOk="0">
                  <a:moveTo>
                    <a:pt x="34" y="0"/>
                  </a:moveTo>
                  <a:cubicBezTo>
                    <a:pt x="31" y="16"/>
                    <a:pt x="26" y="31"/>
                    <a:pt x="18" y="44"/>
                  </a:cubicBezTo>
                  <a:cubicBezTo>
                    <a:pt x="13" y="53"/>
                    <a:pt x="7" y="61"/>
                    <a:pt x="0" y="68"/>
                  </a:cubicBezTo>
                  <a:cubicBezTo>
                    <a:pt x="1" y="53"/>
                    <a:pt x="5" y="39"/>
                    <a:pt x="13" y="25"/>
                  </a:cubicBezTo>
                  <a:cubicBezTo>
                    <a:pt x="18" y="16"/>
                    <a:pt x="25" y="7"/>
                    <a:pt x="3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9">
              <a:extLst>
                <a:ext uri="{FF2B5EF4-FFF2-40B4-BE49-F238E27FC236}">
                  <a16:creationId xmlns:a16="http://schemas.microsoft.com/office/drawing/2014/main" id="{3A5B3EEC-CE0E-39E3-C9D4-28161B94355D}"/>
                </a:ext>
              </a:extLst>
            </p:cNvPr>
            <p:cNvSpPr/>
            <p:nvPr/>
          </p:nvSpPr>
          <p:spPr>
            <a:xfrm>
              <a:off x="3415680" y="3603600"/>
              <a:ext cx="30600" cy="10800"/>
            </a:xfrm>
            <a:custGeom>
              <a:avLst/>
              <a:gdLst/>
              <a:ahLst/>
              <a:cxnLst/>
              <a:rect l="l" t="t" r="r" b="b"/>
              <a:pathLst>
                <a:path w="85" h="30" extrusionOk="0">
                  <a:moveTo>
                    <a:pt x="84" y="28"/>
                  </a:moveTo>
                  <a:cubicBezTo>
                    <a:pt x="82" y="26"/>
                    <a:pt x="79" y="24"/>
                    <a:pt x="77" y="23"/>
                  </a:cubicBezTo>
                  <a:cubicBezTo>
                    <a:pt x="70" y="19"/>
                    <a:pt x="62" y="17"/>
                    <a:pt x="54" y="17"/>
                  </a:cubicBezTo>
                  <a:cubicBezTo>
                    <a:pt x="47" y="17"/>
                    <a:pt x="40" y="19"/>
                    <a:pt x="33" y="22"/>
                  </a:cubicBezTo>
                  <a:cubicBezTo>
                    <a:pt x="30" y="24"/>
                    <a:pt x="25" y="25"/>
                    <a:pt x="21" y="25"/>
                  </a:cubicBezTo>
                  <a:cubicBezTo>
                    <a:pt x="16" y="25"/>
                    <a:pt x="11" y="23"/>
                    <a:pt x="6" y="21"/>
                  </a:cubicBezTo>
                  <a:cubicBezTo>
                    <a:pt x="4" y="19"/>
                    <a:pt x="2" y="17"/>
                    <a:pt x="0" y="15"/>
                  </a:cubicBezTo>
                  <a:cubicBezTo>
                    <a:pt x="36" y="0"/>
                    <a:pt x="63" y="4"/>
                    <a:pt x="84" y="29"/>
                  </a:cubicBezTo>
                  <a:lnTo>
                    <a:pt x="84" y="2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9">
              <a:extLst>
                <a:ext uri="{FF2B5EF4-FFF2-40B4-BE49-F238E27FC236}">
                  <a16:creationId xmlns:a16="http://schemas.microsoft.com/office/drawing/2014/main" id="{B164627E-F506-9C07-B32E-308AA47F2F8E}"/>
                </a:ext>
              </a:extLst>
            </p:cNvPr>
            <p:cNvSpPr/>
            <p:nvPr/>
          </p:nvSpPr>
          <p:spPr>
            <a:xfrm>
              <a:off x="2958120" y="3595320"/>
              <a:ext cx="26640" cy="15120"/>
            </a:xfrm>
            <a:custGeom>
              <a:avLst/>
              <a:gdLst/>
              <a:ahLst/>
              <a:cxnLst/>
              <a:rect l="l" t="t" r="r" b="b"/>
              <a:pathLst>
                <a:path w="74" h="42" extrusionOk="0">
                  <a:moveTo>
                    <a:pt x="73" y="37"/>
                  </a:moveTo>
                  <a:cubicBezTo>
                    <a:pt x="33" y="41"/>
                    <a:pt x="33" y="41"/>
                    <a:pt x="0" y="0"/>
                  </a:cubicBezTo>
                  <a:cubicBezTo>
                    <a:pt x="33" y="5"/>
                    <a:pt x="48" y="31"/>
                    <a:pt x="73"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9">
              <a:extLst>
                <a:ext uri="{FF2B5EF4-FFF2-40B4-BE49-F238E27FC236}">
                  <a16:creationId xmlns:a16="http://schemas.microsoft.com/office/drawing/2014/main" id="{10029D3B-EE63-390E-1188-FF255856FF38}"/>
                </a:ext>
              </a:extLst>
            </p:cNvPr>
            <p:cNvSpPr/>
            <p:nvPr/>
          </p:nvSpPr>
          <p:spPr>
            <a:xfrm>
              <a:off x="3321720" y="3811320"/>
              <a:ext cx="31680" cy="3600"/>
            </a:xfrm>
            <a:custGeom>
              <a:avLst/>
              <a:gdLst/>
              <a:ahLst/>
              <a:cxnLst/>
              <a:rect l="l" t="t" r="r" b="b"/>
              <a:pathLst>
                <a:path w="88" h="10" extrusionOk="0">
                  <a:moveTo>
                    <a:pt x="87" y="9"/>
                  </a:moveTo>
                  <a:lnTo>
                    <a:pt x="0" y="9"/>
                  </a:lnTo>
                  <a:cubicBezTo>
                    <a:pt x="14" y="3"/>
                    <a:pt x="29" y="0"/>
                    <a:pt x="44" y="0"/>
                  </a:cubicBezTo>
                  <a:cubicBezTo>
                    <a:pt x="58" y="0"/>
                    <a:pt x="73" y="3"/>
                    <a:pt x="87"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9">
              <a:extLst>
                <a:ext uri="{FF2B5EF4-FFF2-40B4-BE49-F238E27FC236}">
                  <a16:creationId xmlns:a16="http://schemas.microsoft.com/office/drawing/2014/main" id="{DAD93210-8D84-68FF-5E75-B25D53DB8E5B}"/>
                </a:ext>
              </a:extLst>
            </p:cNvPr>
            <p:cNvSpPr/>
            <p:nvPr/>
          </p:nvSpPr>
          <p:spPr>
            <a:xfrm>
              <a:off x="3205440" y="4075560"/>
              <a:ext cx="18360" cy="15840"/>
            </a:xfrm>
            <a:custGeom>
              <a:avLst/>
              <a:gdLst/>
              <a:ahLst/>
              <a:cxnLst/>
              <a:rect l="l" t="t" r="r" b="b"/>
              <a:pathLst>
                <a:path w="51" h="44" extrusionOk="0">
                  <a:moveTo>
                    <a:pt x="0" y="0"/>
                  </a:moveTo>
                  <a:lnTo>
                    <a:pt x="50" y="43"/>
                  </a:lnTo>
                  <a:cubicBezTo>
                    <a:pt x="21" y="38"/>
                    <a:pt x="21" y="38"/>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9">
              <a:extLst>
                <a:ext uri="{FF2B5EF4-FFF2-40B4-BE49-F238E27FC236}">
                  <a16:creationId xmlns:a16="http://schemas.microsoft.com/office/drawing/2014/main" id="{18FB1563-F7AD-EDB3-A6F1-D3B5A6D2E615}"/>
                </a:ext>
              </a:extLst>
            </p:cNvPr>
            <p:cNvSpPr/>
            <p:nvPr/>
          </p:nvSpPr>
          <p:spPr>
            <a:xfrm>
              <a:off x="3605040" y="4017240"/>
              <a:ext cx="18720" cy="15120"/>
            </a:xfrm>
            <a:custGeom>
              <a:avLst/>
              <a:gdLst/>
              <a:ahLst/>
              <a:cxnLst/>
              <a:rect l="l" t="t" r="r" b="b"/>
              <a:pathLst>
                <a:path w="52" h="42" extrusionOk="0">
                  <a:moveTo>
                    <a:pt x="0" y="41"/>
                  </a:moveTo>
                  <a:cubicBezTo>
                    <a:pt x="11" y="27"/>
                    <a:pt x="25" y="15"/>
                    <a:pt x="41" y="6"/>
                  </a:cubicBezTo>
                  <a:cubicBezTo>
                    <a:pt x="44" y="4"/>
                    <a:pt x="48" y="2"/>
                    <a:pt x="51" y="0"/>
                  </a:cubicBezTo>
                  <a:cubicBezTo>
                    <a:pt x="51" y="2"/>
                    <a:pt x="50" y="4"/>
                    <a:pt x="49" y="6"/>
                  </a:cubicBezTo>
                  <a:cubicBezTo>
                    <a:pt x="42" y="17"/>
                    <a:pt x="32" y="27"/>
                    <a:pt x="21" y="33"/>
                  </a:cubicBezTo>
                  <a:cubicBezTo>
                    <a:pt x="14" y="37"/>
                    <a:pt x="7" y="40"/>
                    <a:pt x="0" y="4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9">
              <a:extLst>
                <a:ext uri="{FF2B5EF4-FFF2-40B4-BE49-F238E27FC236}">
                  <a16:creationId xmlns:a16="http://schemas.microsoft.com/office/drawing/2014/main" id="{A05E72AA-2B07-E81E-7C14-C8A54CE69B52}"/>
                </a:ext>
              </a:extLst>
            </p:cNvPr>
            <p:cNvSpPr/>
            <p:nvPr/>
          </p:nvSpPr>
          <p:spPr>
            <a:xfrm>
              <a:off x="2946960" y="3684240"/>
              <a:ext cx="15840" cy="27000"/>
            </a:xfrm>
            <a:custGeom>
              <a:avLst/>
              <a:gdLst/>
              <a:ahLst/>
              <a:cxnLst/>
              <a:rect l="l" t="t" r="r" b="b"/>
              <a:pathLst>
                <a:path w="44" h="75" extrusionOk="0">
                  <a:moveTo>
                    <a:pt x="43" y="73"/>
                  </a:moveTo>
                  <a:cubicBezTo>
                    <a:pt x="14" y="57"/>
                    <a:pt x="10" y="27"/>
                    <a:pt x="0" y="0"/>
                  </a:cubicBezTo>
                  <a:cubicBezTo>
                    <a:pt x="10" y="9"/>
                    <a:pt x="18" y="20"/>
                    <a:pt x="25" y="32"/>
                  </a:cubicBezTo>
                  <a:cubicBezTo>
                    <a:pt x="33" y="45"/>
                    <a:pt x="38" y="59"/>
                    <a:pt x="42" y="74"/>
                  </a:cubicBezTo>
                  <a:lnTo>
                    <a:pt x="43" y="7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9">
              <a:extLst>
                <a:ext uri="{FF2B5EF4-FFF2-40B4-BE49-F238E27FC236}">
                  <a16:creationId xmlns:a16="http://schemas.microsoft.com/office/drawing/2014/main" id="{01063891-7DCA-833A-8CF9-97C6F34B1554}"/>
                </a:ext>
              </a:extLst>
            </p:cNvPr>
            <p:cNvSpPr/>
            <p:nvPr/>
          </p:nvSpPr>
          <p:spPr>
            <a:xfrm>
              <a:off x="3634920" y="3445560"/>
              <a:ext cx="26640" cy="7920"/>
            </a:xfrm>
            <a:custGeom>
              <a:avLst/>
              <a:gdLst/>
              <a:ahLst/>
              <a:cxnLst/>
              <a:rect l="l" t="t" r="r" b="b"/>
              <a:pathLst>
                <a:path w="74" h="22" extrusionOk="0">
                  <a:moveTo>
                    <a:pt x="0" y="21"/>
                  </a:moveTo>
                  <a:cubicBezTo>
                    <a:pt x="4" y="16"/>
                    <a:pt x="9" y="12"/>
                    <a:pt x="15" y="9"/>
                  </a:cubicBezTo>
                  <a:cubicBezTo>
                    <a:pt x="26" y="3"/>
                    <a:pt x="38" y="0"/>
                    <a:pt x="50" y="0"/>
                  </a:cubicBezTo>
                  <a:cubicBezTo>
                    <a:pt x="58" y="0"/>
                    <a:pt x="66" y="1"/>
                    <a:pt x="73" y="4"/>
                  </a:cubicBezTo>
                  <a:cubicBezTo>
                    <a:pt x="50" y="14"/>
                    <a:pt x="25" y="20"/>
                    <a:pt x="0"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9">
              <a:extLst>
                <a:ext uri="{FF2B5EF4-FFF2-40B4-BE49-F238E27FC236}">
                  <a16:creationId xmlns:a16="http://schemas.microsoft.com/office/drawing/2014/main" id="{070CECBD-65CA-F500-F859-E368AE4C3377}"/>
                </a:ext>
              </a:extLst>
            </p:cNvPr>
            <p:cNvSpPr/>
            <p:nvPr/>
          </p:nvSpPr>
          <p:spPr>
            <a:xfrm>
              <a:off x="3550320" y="3673080"/>
              <a:ext cx="11520" cy="33120"/>
            </a:xfrm>
            <a:custGeom>
              <a:avLst/>
              <a:gdLst/>
              <a:ahLst/>
              <a:cxnLst/>
              <a:rect l="l" t="t" r="r" b="b"/>
              <a:pathLst>
                <a:path w="32" h="92" extrusionOk="0">
                  <a:moveTo>
                    <a:pt x="9" y="91"/>
                  </a:moveTo>
                  <a:cubicBezTo>
                    <a:pt x="3" y="75"/>
                    <a:pt x="0" y="71"/>
                    <a:pt x="1" y="69"/>
                  </a:cubicBezTo>
                  <a:cubicBezTo>
                    <a:pt x="4" y="47"/>
                    <a:pt x="8" y="26"/>
                    <a:pt x="13" y="0"/>
                  </a:cubicBezTo>
                  <a:cubicBezTo>
                    <a:pt x="31" y="32"/>
                    <a:pt x="6" y="53"/>
                    <a:pt x="9" y="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9">
              <a:extLst>
                <a:ext uri="{FF2B5EF4-FFF2-40B4-BE49-F238E27FC236}">
                  <a16:creationId xmlns:a16="http://schemas.microsoft.com/office/drawing/2014/main" id="{A2FD8131-A803-2EFF-E69A-D4350AC48D81}"/>
                </a:ext>
              </a:extLst>
            </p:cNvPr>
            <p:cNvSpPr/>
            <p:nvPr/>
          </p:nvSpPr>
          <p:spPr>
            <a:xfrm>
              <a:off x="2934360" y="3817800"/>
              <a:ext cx="16560" cy="20160"/>
            </a:xfrm>
            <a:custGeom>
              <a:avLst/>
              <a:gdLst/>
              <a:ahLst/>
              <a:cxnLst/>
              <a:rect l="l" t="t" r="r" b="b"/>
              <a:pathLst>
                <a:path w="46" h="56" extrusionOk="0">
                  <a:moveTo>
                    <a:pt x="45" y="55"/>
                  </a:moveTo>
                  <a:lnTo>
                    <a:pt x="0" y="0"/>
                  </a:lnTo>
                  <a:cubicBezTo>
                    <a:pt x="28" y="5"/>
                    <a:pt x="28" y="5"/>
                    <a:pt x="45" y="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9">
              <a:extLst>
                <a:ext uri="{FF2B5EF4-FFF2-40B4-BE49-F238E27FC236}">
                  <a16:creationId xmlns:a16="http://schemas.microsoft.com/office/drawing/2014/main" id="{41B32958-B389-6ABF-195C-ED3063951796}"/>
                </a:ext>
              </a:extLst>
            </p:cNvPr>
            <p:cNvSpPr/>
            <p:nvPr/>
          </p:nvSpPr>
          <p:spPr>
            <a:xfrm>
              <a:off x="3740760" y="3853440"/>
              <a:ext cx="15120" cy="26640"/>
            </a:xfrm>
            <a:custGeom>
              <a:avLst/>
              <a:gdLst/>
              <a:ahLst/>
              <a:cxnLst/>
              <a:rect l="l" t="t" r="r" b="b"/>
              <a:pathLst>
                <a:path w="42" h="74" extrusionOk="0">
                  <a:moveTo>
                    <a:pt x="0" y="73"/>
                  </a:moveTo>
                  <a:cubicBezTo>
                    <a:pt x="2" y="58"/>
                    <a:pt x="7" y="44"/>
                    <a:pt x="15" y="32"/>
                  </a:cubicBezTo>
                  <a:cubicBezTo>
                    <a:pt x="22" y="20"/>
                    <a:pt x="31" y="9"/>
                    <a:pt x="41" y="0"/>
                  </a:cubicBezTo>
                  <a:cubicBezTo>
                    <a:pt x="37" y="14"/>
                    <a:pt x="31" y="27"/>
                    <a:pt x="24" y="40"/>
                  </a:cubicBezTo>
                  <a:cubicBezTo>
                    <a:pt x="17" y="51"/>
                    <a:pt x="9" y="62"/>
                    <a:pt x="0" y="7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9">
              <a:extLst>
                <a:ext uri="{FF2B5EF4-FFF2-40B4-BE49-F238E27FC236}">
                  <a16:creationId xmlns:a16="http://schemas.microsoft.com/office/drawing/2014/main" id="{E393EB65-2EB9-50C3-E8E4-BACFFFB259A5}"/>
                </a:ext>
              </a:extLst>
            </p:cNvPr>
            <p:cNvSpPr/>
            <p:nvPr/>
          </p:nvSpPr>
          <p:spPr>
            <a:xfrm>
              <a:off x="3124080" y="3952800"/>
              <a:ext cx="11520" cy="12960"/>
            </a:xfrm>
            <a:custGeom>
              <a:avLst/>
              <a:gdLst/>
              <a:ahLst/>
              <a:cxnLst/>
              <a:rect l="l" t="t" r="r" b="b"/>
              <a:pathLst>
                <a:path w="32" h="36" extrusionOk="0">
                  <a:moveTo>
                    <a:pt x="31" y="35"/>
                  </a:moveTo>
                  <a:cubicBezTo>
                    <a:pt x="18" y="26"/>
                    <a:pt x="7" y="14"/>
                    <a:pt x="0" y="0"/>
                  </a:cubicBezTo>
                  <a:lnTo>
                    <a:pt x="31" y="3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9">
              <a:extLst>
                <a:ext uri="{FF2B5EF4-FFF2-40B4-BE49-F238E27FC236}">
                  <a16:creationId xmlns:a16="http://schemas.microsoft.com/office/drawing/2014/main" id="{D226FBCA-D440-FFC2-B485-4A67768A910D}"/>
                </a:ext>
              </a:extLst>
            </p:cNvPr>
            <p:cNvSpPr/>
            <p:nvPr/>
          </p:nvSpPr>
          <p:spPr>
            <a:xfrm>
              <a:off x="2960280" y="4007160"/>
              <a:ext cx="14760" cy="22320"/>
            </a:xfrm>
            <a:custGeom>
              <a:avLst/>
              <a:gdLst/>
              <a:ahLst/>
              <a:cxnLst/>
              <a:rect l="l" t="t" r="r" b="b"/>
              <a:pathLst>
                <a:path w="41" h="62" extrusionOk="0">
                  <a:moveTo>
                    <a:pt x="40" y="60"/>
                  </a:moveTo>
                  <a:cubicBezTo>
                    <a:pt x="11" y="52"/>
                    <a:pt x="9" y="23"/>
                    <a:pt x="0" y="0"/>
                  </a:cubicBezTo>
                  <a:cubicBezTo>
                    <a:pt x="11" y="9"/>
                    <a:pt x="21" y="19"/>
                    <a:pt x="28" y="31"/>
                  </a:cubicBezTo>
                  <a:cubicBezTo>
                    <a:pt x="33" y="41"/>
                    <a:pt x="37" y="51"/>
                    <a:pt x="39" y="61"/>
                  </a:cubicBezTo>
                  <a:lnTo>
                    <a:pt x="40" y="6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9">
              <a:extLst>
                <a:ext uri="{FF2B5EF4-FFF2-40B4-BE49-F238E27FC236}">
                  <a16:creationId xmlns:a16="http://schemas.microsoft.com/office/drawing/2014/main" id="{746FB9AD-5B94-BF06-FDA5-44A25926E458}"/>
                </a:ext>
              </a:extLst>
            </p:cNvPr>
            <p:cNvSpPr/>
            <p:nvPr/>
          </p:nvSpPr>
          <p:spPr>
            <a:xfrm>
              <a:off x="3261600" y="4012920"/>
              <a:ext cx="17280" cy="15480"/>
            </a:xfrm>
            <a:custGeom>
              <a:avLst/>
              <a:gdLst/>
              <a:ahLst/>
              <a:cxnLst/>
              <a:rect l="l" t="t" r="r" b="b"/>
              <a:pathLst>
                <a:path w="48" h="43" extrusionOk="0">
                  <a:moveTo>
                    <a:pt x="0" y="0"/>
                  </a:moveTo>
                  <a:cubicBezTo>
                    <a:pt x="5" y="2"/>
                    <a:pt x="9" y="5"/>
                    <a:pt x="13" y="7"/>
                  </a:cubicBezTo>
                  <a:cubicBezTo>
                    <a:pt x="27" y="15"/>
                    <a:pt x="38" y="25"/>
                    <a:pt x="46" y="39"/>
                  </a:cubicBezTo>
                  <a:cubicBezTo>
                    <a:pt x="46" y="40"/>
                    <a:pt x="47" y="41"/>
                    <a:pt x="47" y="42"/>
                  </a:cubicBezTo>
                  <a:cubicBezTo>
                    <a:pt x="41" y="40"/>
                    <a:pt x="34" y="38"/>
                    <a:pt x="28" y="34"/>
                  </a:cubicBezTo>
                  <a:cubicBezTo>
                    <a:pt x="19" y="29"/>
                    <a:pt x="11" y="21"/>
                    <a:pt x="5" y="11"/>
                  </a:cubicBezTo>
                  <a:cubicBezTo>
                    <a:pt x="3" y="8"/>
                    <a:pt x="1" y="4"/>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9">
              <a:extLst>
                <a:ext uri="{FF2B5EF4-FFF2-40B4-BE49-F238E27FC236}">
                  <a16:creationId xmlns:a16="http://schemas.microsoft.com/office/drawing/2014/main" id="{C73A3B3A-BF7F-19DF-0930-D2CCF4EF9700}"/>
                </a:ext>
              </a:extLst>
            </p:cNvPr>
            <p:cNvSpPr/>
            <p:nvPr/>
          </p:nvSpPr>
          <p:spPr>
            <a:xfrm>
              <a:off x="2973960" y="4028760"/>
              <a:ext cx="21960" cy="16200"/>
            </a:xfrm>
            <a:custGeom>
              <a:avLst/>
              <a:gdLst/>
              <a:ahLst/>
              <a:cxnLst/>
              <a:rect l="l" t="t" r="r" b="b"/>
              <a:pathLst>
                <a:path w="61" h="45" extrusionOk="0">
                  <a:moveTo>
                    <a:pt x="0" y="1"/>
                  </a:moveTo>
                  <a:cubicBezTo>
                    <a:pt x="23" y="6"/>
                    <a:pt x="31" y="29"/>
                    <a:pt x="60" y="44"/>
                  </a:cubicBezTo>
                  <a:cubicBezTo>
                    <a:pt x="16" y="33"/>
                    <a:pt x="16" y="33"/>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9">
              <a:extLst>
                <a:ext uri="{FF2B5EF4-FFF2-40B4-BE49-F238E27FC236}">
                  <a16:creationId xmlns:a16="http://schemas.microsoft.com/office/drawing/2014/main" id="{254B7F2A-538D-B6BB-1570-2919E2910042}"/>
                </a:ext>
              </a:extLst>
            </p:cNvPr>
            <p:cNvSpPr/>
            <p:nvPr/>
          </p:nvSpPr>
          <p:spPr>
            <a:xfrm>
              <a:off x="3438000" y="4043520"/>
              <a:ext cx="14040" cy="16200"/>
            </a:xfrm>
            <a:custGeom>
              <a:avLst/>
              <a:gdLst/>
              <a:ahLst/>
              <a:cxnLst/>
              <a:rect l="l" t="t" r="r" b="b"/>
              <a:pathLst>
                <a:path w="39" h="45" extrusionOk="0">
                  <a:moveTo>
                    <a:pt x="0" y="44"/>
                  </a:moveTo>
                  <a:cubicBezTo>
                    <a:pt x="2" y="40"/>
                    <a:pt x="4" y="35"/>
                    <a:pt x="6" y="32"/>
                  </a:cubicBezTo>
                  <a:cubicBezTo>
                    <a:pt x="13" y="19"/>
                    <a:pt x="24" y="8"/>
                    <a:pt x="37" y="0"/>
                  </a:cubicBezTo>
                  <a:lnTo>
                    <a:pt x="38" y="0"/>
                  </a:lnTo>
                  <a:cubicBezTo>
                    <a:pt x="37" y="5"/>
                    <a:pt x="35" y="10"/>
                    <a:pt x="32" y="15"/>
                  </a:cubicBezTo>
                  <a:cubicBezTo>
                    <a:pt x="26" y="26"/>
                    <a:pt x="17" y="34"/>
                    <a:pt x="7" y="40"/>
                  </a:cubicBezTo>
                  <a:cubicBezTo>
                    <a:pt x="5" y="42"/>
                    <a:pt x="2" y="43"/>
                    <a:pt x="0"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9">
              <a:extLst>
                <a:ext uri="{FF2B5EF4-FFF2-40B4-BE49-F238E27FC236}">
                  <a16:creationId xmlns:a16="http://schemas.microsoft.com/office/drawing/2014/main" id="{560A3C81-1D9E-BDFE-22AD-A86A30FD59D0}"/>
                </a:ext>
              </a:extLst>
            </p:cNvPr>
            <p:cNvSpPr/>
            <p:nvPr/>
          </p:nvSpPr>
          <p:spPr>
            <a:xfrm>
              <a:off x="2925720" y="4099680"/>
              <a:ext cx="25920" cy="19080"/>
            </a:xfrm>
            <a:custGeom>
              <a:avLst/>
              <a:gdLst/>
              <a:ahLst/>
              <a:cxnLst/>
              <a:rect l="l" t="t" r="r" b="b"/>
              <a:pathLst>
                <a:path w="72" h="53" extrusionOk="0">
                  <a:moveTo>
                    <a:pt x="0" y="5"/>
                  </a:moveTo>
                  <a:cubicBezTo>
                    <a:pt x="19" y="0"/>
                    <a:pt x="35" y="14"/>
                    <a:pt x="53" y="16"/>
                  </a:cubicBezTo>
                  <a:cubicBezTo>
                    <a:pt x="71" y="19"/>
                    <a:pt x="58" y="31"/>
                    <a:pt x="55" y="38"/>
                  </a:cubicBezTo>
                  <a:cubicBezTo>
                    <a:pt x="50" y="52"/>
                    <a:pt x="47" y="40"/>
                    <a:pt x="43" y="35"/>
                  </a:cubicBezTo>
                  <a:cubicBezTo>
                    <a:pt x="33" y="20"/>
                    <a:pt x="8" y="25"/>
                    <a:pt x="1" y="5"/>
                  </a:cubicBezTo>
                  <a:lnTo>
                    <a:pt x="0"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9">
              <a:extLst>
                <a:ext uri="{FF2B5EF4-FFF2-40B4-BE49-F238E27FC236}">
                  <a16:creationId xmlns:a16="http://schemas.microsoft.com/office/drawing/2014/main" id="{C3190178-A9CA-66FF-6279-B9510C713390}"/>
                </a:ext>
              </a:extLst>
            </p:cNvPr>
            <p:cNvSpPr/>
            <p:nvPr/>
          </p:nvSpPr>
          <p:spPr>
            <a:xfrm>
              <a:off x="3059280" y="3484080"/>
              <a:ext cx="17280" cy="14760"/>
            </a:xfrm>
            <a:custGeom>
              <a:avLst/>
              <a:gdLst/>
              <a:ahLst/>
              <a:cxnLst/>
              <a:rect l="l" t="t" r="r" b="b"/>
              <a:pathLst>
                <a:path w="48" h="41" extrusionOk="0">
                  <a:moveTo>
                    <a:pt x="47" y="40"/>
                  </a:moveTo>
                  <a:lnTo>
                    <a:pt x="0" y="0"/>
                  </a:lnTo>
                  <a:cubicBezTo>
                    <a:pt x="30" y="8"/>
                    <a:pt x="30" y="8"/>
                    <a:pt x="47" y="4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9">
              <a:extLst>
                <a:ext uri="{FF2B5EF4-FFF2-40B4-BE49-F238E27FC236}">
                  <a16:creationId xmlns:a16="http://schemas.microsoft.com/office/drawing/2014/main" id="{B70D553E-4B67-7571-C9EB-B8297793A7B3}"/>
                </a:ext>
              </a:extLst>
            </p:cNvPr>
            <p:cNvSpPr/>
            <p:nvPr/>
          </p:nvSpPr>
          <p:spPr>
            <a:xfrm>
              <a:off x="3360240" y="3581280"/>
              <a:ext cx="25560" cy="11160"/>
            </a:xfrm>
            <a:custGeom>
              <a:avLst/>
              <a:gdLst/>
              <a:ahLst/>
              <a:cxnLst/>
              <a:rect l="l" t="t" r="r" b="b"/>
              <a:pathLst>
                <a:path w="71" h="31" extrusionOk="0">
                  <a:moveTo>
                    <a:pt x="0" y="3"/>
                  </a:moveTo>
                  <a:cubicBezTo>
                    <a:pt x="28" y="0"/>
                    <a:pt x="48" y="18"/>
                    <a:pt x="70" y="30"/>
                  </a:cubicBezTo>
                  <a:lnTo>
                    <a:pt x="69" y="30"/>
                  </a:lnTo>
                  <a:cubicBezTo>
                    <a:pt x="52" y="30"/>
                    <a:pt x="36" y="25"/>
                    <a:pt x="21" y="17"/>
                  </a:cubicBezTo>
                  <a:cubicBezTo>
                    <a:pt x="14" y="13"/>
                    <a:pt x="7" y="7"/>
                    <a:pt x="1" y="1"/>
                  </a:cubicBezTo>
                  <a:lnTo>
                    <a:pt x="0"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9">
              <a:extLst>
                <a:ext uri="{FF2B5EF4-FFF2-40B4-BE49-F238E27FC236}">
                  <a16:creationId xmlns:a16="http://schemas.microsoft.com/office/drawing/2014/main" id="{CFB64D01-7DC3-534D-722A-97A610D09A0E}"/>
                </a:ext>
              </a:extLst>
            </p:cNvPr>
            <p:cNvSpPr/>
            <p:nvPr/>
          </p:nvSpPr>
          <p:spPr>
            <a:xfrm>
              <a:off x="2878920" y="3610800"/>
              <a:ext cx="17280" cy="14400"/>
            </a:xfrm>
            <a:custGeom>
              <a:avLst/>
              <a:gdLst/>
              <a:ahLst/>
              <a:cxnLst/>
              <a:rect l="l" t="t" r="r" b="b"/>
              <a:pathLst>
                <a:path w="48" h="40" extrusionOk="0">
                  <a:moveTo>
                    <a:pt x="47" y="39"/>
                  </a:moveTo>
                  <a:cubicBezTo>
                    <a:pt x="41" y="37"/>
                    <a:pt x="36" y="35"/>
                    <a:pt x="30" y="32"/>
                  </a:cubicBezTo>
                  <a:cubicBezTo>
                    <a:pt x="18" y="24"/>
                    <a:pt x="8" y="14"/>
                    <a:pt x="1" y="2"/>
                  </a:cubicBezTo>
                  <a:cubicBezTo>
                    <a:pt x="0" y="1"/>
                    <a:pt x="0" y="1"/>
                    <a:pt x="0" y="0"/>
                  </a:cubicBezTo>
                  <a:cubicBezTo>
                    <a:pt x="22" y="4"/>
                    <a:pt x="34" y="22"/>
                    <a:pt x="47" y="3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9">
              <a:extLst>
                <a:ext uri="{FF2B5EF4-FFF2-40B4-BE49-F238E27FC236}">
                  <a16:creationId xmlns:a16="http://schemas.microsoft.com/office/drawing/2014/main" id="{DF855FA5-2DA9-C641-6DD6-161F8AEAE503}"/>
                </a:ext>
              </a:extLst>
            </p:cNvPr>
            <p:cNvSpPr/>
            <p:nvPr/>
          </p:nvSpPr>
          <p:spPr>
            <a:xfrm>
              <a:off x="3445920" y="3606480"/>
              <a:ext cx="35280" cy="12600"/>
            </a:xfrm>
            <a:custGeom>
              <a:avLst/>
              <a:gdLst/>
              <a:ahLst/>
              <a:cxnLst/>
              <a:rect l="l" t="t" r="r" b="b"/>
              <a:pathLst>
                <a:path w="98" h="35" extrusionOk="0">
                  <a:moveTo>
                    <a:pt x="0" y="20"/>
                  </a:moveTo>
                  <a:cubicBezTo>
                    <a:pt x="31" y="0"/>
                    <a:pt x="60" y="16"/>
                    <a:pt x="97" y="28"/>
                  </a:cubicBezTo>
                  <a:cubicBezTo>
                    <a:pt x="58" y="34"/>
                    <a:pt x="30" y="13"/>
                    <a:pt x="0" y="19"/>
                  </a:cubicBezTo>
                  <a:lnTo>
                    <a:pt x="0" y="2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9">
              <a:extLst>
                <a:ext uri="{FF2B5EF4-FFF2-40B4-BE49-F238E27FC236}">
                  <a16:creationId xmlns:a16="http://schemas.microsoft.com/office/drawing/2014/main" id="{9C4BE280-4218-856C-0339-691A7E28F454}"/>
                </a:ext>
              </a:extLst>
            </p:cNvPr>
            <p:cNvSpPr/>
            <p:nvPr/>
          </p:nvSpPr>
          <p:spPr>
            <a:xfrm>
              <a:off x="3630600" y="3671640"/>
              <a:ext cx="18000" cy="9720"/>
            </a:xfrm>
            <a:custGeom>
              <a:avLst/>
              <a:gdLst/>
              <a:ahLst/>
              <a:cxnLst/>
              <a:rect l="l" t="t" r="r" b="b"/>
              <a:pathLst>
                <a:path w="50" h="27" extrusionOk="0">
                  <a:moveTo>
                    <a:pt x="0" y="26"/>
                  </a:moveTo>
                  <a:cubicBezTo>
                    <a:pt x="11" y="5"/>
                    <a:pt x="31" y="7"/>
                    <a:pt x="49" y="0"/>
                  </a:cubicBezTo>
                  <a:cubicBezTo>
                    <a:pt x="44" y="8"/>
                    <a:pt x="37" y="14"/>
                    <a:pt x="29" y="19"/>
                  </a:cubicBezTo>
                  <a:cubicBezTo>
                    <a:pt x="21" y="24"/>
                    <a:pt x="11" y="26"/>
                    <a:pt x="1" y="26"/>
                  </a:cubicBezTo>
                  <a:lnTo>
                    <a:pt x="0" y="2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9">
              <a:extLst>
                <a:ext uri="{FF2B5EF4-FFF2-40B4-BE49-F238E27FC236}">
                  <a16:creationId xmlns:a16="http://schemas.microsoft.com/office/drawing/2014/main" id="{5F06400B-4555-5B81-47AB-256BC1465EFC}"/>
                </a:ext>
              </a:extLst>
            </p:cNvPr>
            <p:cNvSpPr/>
            <p:nvPr/>
          </p:nvSpPr>
          <p:spPr>
            <a:xfrm>
              <a:off x="3895200" y="3730320"/>
              <a:ext cx="13320" cy="11520"/>
            </a:xfrm>
            <a:custGeom>
              <a:avLst/>
              <a:gdLst/>
              <a:ahLst/>
              <a:cxnLst/>
              <a:rect l="l" t="t" r="r" b="b"/>
              <a:pathLst>
                <a:path w="37" h="32" extrusionOk="0">
                  <a:moveTo>
                    <a:pt x="36" y="31"/>
                  </a:moveTo>
                  <a:cubicBezTo>
                    <a:pt x="14" y="31"/>
                    <a:pt x="2" y="25"/>
                    <a:pt x="0" y="7"/>
                  </a:cubicBezTo>
                  <a:cubicBezTo>
                    <a:pt x="0" y="5"/>
                    <a:pt x="4" y="0"/>
                    <a:pt x="6" y="1"/>
                  </a:cubicBezTo>
                  <a:cubicBezTo>
                    <a:pt x="11" y="1"/>
                    <a:pt x="16" y="2"/>
                    <a:pt x="20" y="5"/>
                  </a:cubicBezTo>
                  <a:cubicBezTo>
                    <a:pt x="25" y="8"/>
                    <a:pt x="30" y="12"/>
                    <a:pt x="32" y="16"/>
                  </a:cubicBezTo>
                  <a:cubicBezTo>
                    <a:pt x="35" y="21"/>
                    <a:pt x="36" y="26"/>
                    <a:pt x="36" y="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9">
              <a:extLst>
                <a:ext uri="{FF2B5EF4-FFF2-40B4-BE49-F238E27FC236}">
                  <a16:creationId xmlns:a16="http://schemas.microsoft.com/office/drawing/2014/main" id="{6E593D37-642D-66DD-26D5-B5672922337A}"/>
                </a:ext>
              </a:extLst>
            </p:cNvPr>
            <p:cNvSpPr/>
            <p:nvPr/>
          </p:nvSpPr>
          <p:spPr>
            <a:xfrm>
              <a:off x="3334320" y="3763800"/>
              <a:ext cx="25560" cy="2880"/>
            </a:xfrm>
            <a:custGeom>
              <a:avLst/>
              <a:gdLst/>
              <a:ahLst/>
              <a:cxnLst/>
              <a:rect l="l" t="t" r="r" b="b"/>
              <a:pathLst>
                <a:path w="71" h="8" extrusionOk="0">
                  <a:moveTo>
                    <a:pt x="70" y="7"/>
                  </a:moveTo>
                  <a:lnTo>
                    <a:pt x="0" y="7"/>
                  </a:lnTo>
                  <a:cubicBezTo>
                    <a:pt x="11" y="2"/>
                    <a:pt x="23" y="0"/>
                    <a:pt x="35" y="0"/>
                  </a:cubicBezTo>
                  <a:cubicBezTo>
                    <a:pt x="47" y="0"/>
                    <a:pt x="59" y="2"/>
                    <a:pt x="7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9">
              <a:extLst>
                <a:ext uri="{FF2B5EF4-FFF2-40B4-BE49-F238E27FC236}">
                  <a16:creationId xmlns:a16="http://schemas.microsoft.com/office/drawing/2014/main" id="{194F98BD-5FFC-4F46-236F-03A7CE2FCAF3}"/>
                </a:ext>
              </a:extLst>
            </p:cNvPr>
            <p:cNvSpPr/>
            <p:nvPr/>
          </p:nvSpPr>
          <p:spPr>
            <a:xfrm>
              <a:off x="3484800" y="3767400"/>
              <a:ext cx="15120" cy="16560"/>
            </a:xfrm>
            <a:custGeom>
              <a:avLst/>
              <a:gdLst/>
              <a:ahLst/>
              <a:cxnLst/>
              <a:rect l="l" t="t" r="r" b="b"/>
              <a:pathLst>
                <a:path w="42" h="46" extrusionOk="0">
                  <a:moveTo>
                    <a:pt x="0" y="45"/>
                  </a:moveTo>
                  <a:lnTo>
                    <a:pt x="41" y="0"/>
                  </a:lnTo>
                  <a:cubicBezTo>
                    <a:pt x="38" y="28"/>
                    <a:pt x="38" y="28"/>
                    <a:pt x="0" y="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9">
              <a:extLst>
                <a:ext uri="{FF2B5EF4-FFF2-40B4-BE49-F238E27FC236}">
                  <a16:creationId xmlns:a16="http://schemas.microsoft.com/office/drawing/2014/main" id="{9575E5DD-B716-66A9-4F92-781B639E166F}"/>
                </a:ext>
              </a:extLst>
            </p:cNvPr>
            <p:cNvSpPr/>
            <p:nvPr/>
          </p:nvSpPr>
          <p:spPr>
            <a:xfrm>
              <a:off x="3713040" y="3827520"/>
              <a:ext cx="15120" cy="23040"/>
            </a:xfrm>
            <a:custGeom>
              <a:avLst/>
              <a:gdLst/>
              <a:ahLst/>
              <a:cxnLst/>
              <a:rect l="l" t="t" r="r" b="b"/>
              <a:pathLst>
                <a:path w="42" h="64" extrusionOk="0">
                  <a:moveTo>
                    <a:pt x="39" y="0"/>
                  </a:moveTo>
                  <a:cubicBezTo>
                    <a:pt x="36" y="27"/>
                    <a:pt x="14" y="43"/>
                    <a:pt x="0" y="63"/>
                  </a:cubicBezTo>
                  <a:cubicBezTo>
                    <a:pt x="1" y="51"/>
                    <a:pt x="4" y="41"/>
                    <a:pt x="10" y="31"/>
                  </a:cubicBezTo>
                  <a:cubicBezTo>
                    <a:pt x="17" y="19"/>
                    <a:pt x="26" y="9"/>
                    <a:pt x="38" y="2"/>
                  </a:cubicBezTo>
                  <a:cubicBezTo>
                    <a:pt x="39" y="2"/>
                    <a:pt x="40" y="2"/>
                    <a:pt x="41" y="1"/>
                  </a:cubicBezTo>
                  <a:lnTo>
                    <a:pt x="3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9">
              <a:extLst>
                <a:ext uri="{FF2B5EF4-FFF2-40B4-BE49-F238E27FC236}">
                  <a16:creationId xmlns:a16="http://schemas.microsoft.com/office/drawing/2014/main" id="{3A7F9297-6DF5-3218-9F53-01DFCAC14DA1}"/>
                </a:ext>
              </a:extLst>
            </p:cNvPr>
            <p:cNvSpPr/>
            <p:nvPr/>
          </p:nvSpPr>
          <p:spPr>
            <a:xfrm>
              <a:off x="3455280" y="3907440"/>
              <a:ext cx="23040" cy="15480"/>
            </a:xfrm>
            <a:custGeom>
              <a:avLst/>
              <a:gdLst/>
              <a:ahLst/>
              <a:cxnLst/>
              <a:rect l="l" t="t" r="r" b="b"/>
              <a:pathLst>
                <a:path w="64" h="43" extrusionOk="0">
                  <a:moveTo>
                    <a:pt x="63" y="4"/>
                  </a:moveTo>
                  <a:cubicBezTo>
                    <a:pt x="54" y="14"/>
                    <a:pt x="44" y="22"/>
                    <a:pt x="33" y="29"/>
                  </a:cubicBezTo>
                  <a:cubicBezTo>
                    <a:pt x="23" y="35"/>
                    <a:pt x="12" y="39"/>
                    <a:pt x="0" y="42"/>
                  </a:cubicBezTo>
                  <a:cubicBezTo>
                    <a:pt x="10" y="29"/>
                    <a:pt x="22" y="19"/>
                    <a:pt x="35" y="11"/>
                  </a:cubicBezTo>
                  <a:cubicBezTo>
                    <a:pt x="43" y="6"/>
                    <a:pt x="51" y="3"/>
                    <a:pt x="60" y="0"/>
                  </a:cubicBezTo>
                  <a:lnTo>
                    <a:pt x="63"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9">
              <a:extLst>
                <a:ext uri="{FF2B5EF4-FFF2-40B4-BE49-F238E27FC236}">
                  <a16:creationId xmlns:a16="http://schemas.microsoft.com/office/drawing/2014/main" id="{0FE04A73-CECC-C061-AC91-DD7A4F502E70}"/>
                </a:ext>
              </a:extLst>
            </p:cNvPr>
            <p:cNvSpPr/>
            <p:nvPr/>
          </p:nvSpPr>
          <p:spPr>
            <a:xfrm>
              <a:off x="3817440" y="3926520"/>
              <a:ext cx="11520" cy="19440"/>
            </a:xfrm>
            <a:custGeom>
              <a:avLst/>
              <a:gdLst/>
              <a:ahLst/>
              <a:cxnLst/>
              <a:rect l="l" t="t" r="r" b="b"/>
              <a:pathLst>
                <a:path w="32" h="54" extrusionOk="0">
                  <a:moveTo>
                    <a:pt x="31" y="0"/>
                  </a:moveTo>
                  <a:cubicBezTo>
                    <a:pt x="30" y="10"/>
                    <a:pt x="26" y="20"/>
                    <a:pt x="21" y="29"/>
                  </a:cubicBezTo>
                  <a:cubicBezTo>
                    <a:pt x="16" y="38"/>
                    <a:pt x="9" y="47"/>
                    <a:pt x="0" y="53"/>
                  </a:cubicBezTo>
                  <a:cubicBezTo>
                    <a:pt x="1" y="43"/>
                    <a:pt x="5" y="33"/>
                    <a:pt x="10" y="24"/>
                  </a:cubicBezTo>
                  <a:cubicBezTo>
                    <a:pt x="15" y="15"/>
                    <a:pt x="22" y="7"/>
                    <a:pt x="3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9">
              <a:extLst>
                <a:ext uri="{FF2B5EF4-FFF2-40B4-BE49-F238E27FC236}">
                  <a16:creationId xmlns:a16="http://schemas.microsoft.com/office/drawing/2014/main" id="{30092C5E-D1C9-1FA0-8E4E-A45CE35093FF}"/>
                </a:ext>
              </a:extLst>
            </p:cNvPr>
            <p:cNvSpPr/>
            <p:nvPr/>
          </p:nvSpPr>
          <p:spPr>
            <a:xfrm>
              <a:off x="3394080" y="3928680"/>
              <a:ext cx="23760" cy="7920"/>
            </a:xfrm>
            <a:custGeom>
              <a:avLst/>
              <a:gdLst/>
              <a:ahLst/>
              <a:cxnLst/>
              <a:rect l="l" t="t" r="r" b="b"/>
              <a:pathLst>
                <a:path w="66" h="22" extrusionOk="0">
                  <a:moveTo>
                    <a:pt x="65" y="2"/>
                  </a:moveTo>
                  <a:cubicBezTo>
                    <a:pt x="62" y="4"/>
                    <a:pt x="60" y="5"/>
                    <a:pt x="57" y="7"/>
                  </a:cubicBezTo>
                  <a:cubicBezTo>
                    <a:pt x="42" y="15"/>
                    <a:pt x="25" y="21"/>
                    <a:pt x="8" y="21"/>
                  </a:cubicBezTo>
                  <a:cubicBezTo>
                    <a:pt x="5" y="21"/>
                    <a:pt x="3" y="21"/>
                    <a:pt x="0" y="20"/>
                  </a:cubicBezTo>
                  <a:cubicBezTo>
                    <a:pt x="4" y="16"/>
                    <a:pt x="9" y="13"/>
                    <a:pt x="14" y="10"/>
                  </a:cubicBezTo>
                  <a:cubicBezTo>
                    <a:pt x="25" y="4"/>
                    <a:pt x="36" y="0"/>
                    <a:pt x="48" y="0"/>
                  </a:cubicBezTo>
                  <a:cubicBezTo>
                    <a:pt x="54" y="0"/>
                    <a:pt x="60" y="1"/>
                    <a:pt x="6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9">
              <a:extLst>
                <a:ext uri="{FF2B5EF4-FFF2-40B4-BE49-F238E27FC236}">
                  <a16:creationId xmlns:a16="http://schemas.microsoft.com/office/drawing/2014/main" id="{6FB09180-05AC-5950-B988-D05461D4B14F}"/>
                </a:ext>
              </a:extLst>
            </p:cNvPr>
            <p:cNvSpPr/>
            <p:nvPr/>
          </p:nvSpPr>
          <p:spPr>
            <a:xfrm>
              <a:off x="2981880" y="3932280"/>
              <a:ext cx="16560" cy="18000"/>
            </a:xfrm>
            <a:custGeom>
              <a:avLst/>
              <a:gdLst/>
              <a:ahLst/>
              <a:cxnLst/>
              <a:rect l="l" t="t" r="r" b="b"/>
              <a:pathLst>
                <a:path w="46" h="50" extrusionOk="0">
                  <a:moveTo>
                    <a:pt x="0" y="1"/>
                  </a:moveTo>
                  <a:cubicBezTo>
                    <a:pt x="26" y="8"/>
                    <a:pt x="30" y="33"/>
                    <a:pt x="45" y="49"/>
                  </a:cubicBezTo>
                  <a:cubicBezTo>
                    <a:pt x="26" y="37"/>
                    <a:pt x="2" y="28"/>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9">
              <a:extLst>
                <a:ext uri="{FF2B5EF4-FFF2-40B4-BE49-F238E27FC236}">
                  <a16:creationId xmlns:a16="http://schemas.microsoft.com/office/drawing/2014/main" id="{C2A60F06-D8C4-B7B7-5E05-3C6FED3894A3}"/>
                </a:ext>
              </a:extLst>
            </p:cNvPr>
            <p:cNvSpPr/>
            <p:nvPr/>
          </p:nvSpPr>
          <p:spPr>
            <a:xfrm>
              <a:off x="3138480" y="3942360"/>
              <a:ext cx="13680" cy="23400"/>
            </a:xfrm>
            <a:custGeom>
              <a:avLst/>
              <a:gdLst/>
              <a:ahLst/>
              <a:cxnLst/>
              <a:rect l="l" t="t" r="r" b="b"/>
              <a:pathLst>
                <a:path w="38" h="65" extrusionOk="0">
                  <a:moveTo>
                    <a:pt x="34" y="64"/>
                  </a:moveTo>
                  <a:cubicBezTo>
                    <a:pt x="25" y="57"/>
                    <a:pt x="16" y="48"/>
                    <a:pt x="11" y="39"/>
                  </a:cubicBezTo>
                  <a:cubicBezTo>
                    <a:pt x="4" y="27"/>
                    <a:pt x="1" y="14"/>
                    <a:pt x="0" y="0"/>
                  </a:cubicBezTo>
                  <a:cubicBezTo>
                    <a:pt x="10" y="9"/>
                    <a:pt x="19" y="19"/>
                    <a:pt x="25" y="30"/>
                  </a:cubicBezTo>
                  <a:cubicBezTo>
                    <a:pt x="31" y="39"/>
                    <a:pt x="35" y="50"/>
                    <a:pt x="37" y="60"/>
                  </a:cubicBezTo>
                  <a:lnTo>
                    <a:pt x="34" y="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9">
              <a:extLst>
                <a:ext uri="{FF2B5EF4-FFF2-40B4-BE49-F238E27FC236}">
                  <a16:creationId xmlns:a16="http://schemas.microsoft.com/office/drawing/2014/main" id="{B9A72236-AC26-01C8-13E3-660B5D9BB504}"/>
                </a:ext>
              </a:extLst>
            </p:cNvPr>
            <p:cNvSpPr/>
            <p:nvPr/>
          </p:nvSpPr>
          <p:spPr>
            <a:xfrm>
              <a:off x="3512520" y="3794040"/>
              <a:ext cx="11520" cy="23040"/>
            </a:xfrm>
            <a:custGeom>
              <a:avLst/>
              <a:gdLst/>
              <a:ahLst/>
              <a:cxnLst/>
              <a:rect l="l" t="t" r="r" b="b"/>
              <a:pathLst>
                <a:path w="32" h="64" extrusionOk="0">
                  <a:moveTo>
                    <a:pt x="9" y="63"/>
                  </a:moveTo>
                  <a:cubicBezTo>
                    <a:pt x="0" y="41"/>
                    <a:pt x="9" y="24"/>
                    <a:pt x="20" y="0"/>
                  </a:cubicBezTo>
                  <a:cubicBezTo>
                    <a:pt x="31" y="29"/>
                    <a:pt x="12" y="44"/>
                    <a:pt x="9" y="6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9">
              <a:extLst>
                <a:ext uri="{FF2B5EF4-FFF2-40B4-BE49-F238E27FC236}">
                  <a16:creationId xmlns:a16="http://schemas.microsoft.com/office/drawing/2014/main" id="{78437F36-8DCC-F9E4-8FB6-B266BD8419EC}"/>
                </a:ext>
              </a:extLst>
            </p:cNvPr>
            <p:cNvSpPr/>
            <p:nvPr/>
          </p:nvSpPr>
          <p:spPr>
            <a:xfrm>
              <a:off x="3737160" y="3829680"/>
              <a:ext cx="12240" cy="15480"/>
            </a:xfrm>
            <a:custGeom>
              <a:avLst/>
              <a:gdLst/>
              <a:ahLst/>
              <a:cxnLst/>
              <a:rect l="l" t="t" r="r" b="b"/>
              <a:pathLst>
                <a:path w="34" h="43" extrusionOk="0">
                  <a:moveTo>
                    <a:pt x="33" y="0"/>
                  </a:moveTo>
                  <a:cubicBezTo>
                    <a:pt x="32" y="6"/>
                    <a:pt x="30" y="11"/>
                    <a:pt x="27" y="16"/>
                  </a:cubicBezTo>
                  <a:cubicBezTo>
                    <a:pt x="21" y="26"/>
                    <a:pt x="12" y="35"/>
                    <a:pt x="1" y="41"/>
                  </a:cubicBezTo>
                  <a:lnTo>
                    <a:pt x="0" y="42"/>
                  </a:lnTo>
                  <a:cubicBezTo>
                    <a:pt x="1" y="37"/>
                    <a:pt x="3" y="32"/>
                    <a:pt x="6" y="28"/>
                  </a:cubicBezTo>
                  <a:cubicBezTo>
                    <a:pt x="13" y="16"/>
                    <a:pt x="22" y="7"/>
                    <a:pt x="33" y="1"/>
                  </a:cubicBezTo>
                  <a:lnTo>
                    <a:pt x="3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9">
              <a:extLst>
                <a:ext uri="{FF2B5EF4-FFF2-40B4-BE49-F238E27FC236}">
                  <a16:creationId xmlns:a16="http://schemas.microsoft.com/office/drawing/2014/main" id="{CFA93AAC-ED21-AE78-46EC-634C34F00DB0}"/>
                </a:ext>
              </a:extLst>
            </p:cNvPr>
            <p:cNvSpPr/>
            <p:nvPr/>
          </p:nvSpPr>
          <p:spPr>
            <a:xfrm>
              <a:off x="3471120" y="3758040"/>
              <a:ext cx="20880" cy="15840"/>
            </a:xfrm>
            <a:custGeom>
              <a:avLst/>
              <a:gdLst/>
              <a:ahLst/>
              <a:cxnLst/>
              <a:rect l="l" t="t" r="r" b="b"/>
              <a:pathLst>
                <a:path w="58" h="44" extrusionOk="0">
                  <a:moveTo>
                    <a:pt x="0" y="35"/>
                  </a:moveTo>
                  <a:lnTo>
                    <a:pt x="14" y="22"/>
                  </a:lnTo>
                  <a:lnTo>
                    <a:pt x="57" y="0"/>
                  </a:lnTo>
                  <a:cubicBezTo>
                    <a:pt x="38" y="27"/>
                    <a:pt x="26" y="40"/>
                    <a:pt x="4" y="43"/>
                  </a:cubicBezTo>
                  <a:cubicBezTo>
                    <a:pt x="4" y="43"/>
                    <a:pt x="1" y="42"/>
                    <a:pt x="0" y="40"/>
                  </a:cubicBezTo>
                  <a:cubicBezTo>
                    <a:pt x="0" y="39"/>
                    <a:pt x="0" y="39"/>
                    <a:pt x="0" y="38"/>
                  </a:cubicBezTo>
                  <a:cubicBezTo>
                    <a:pt x="0" y="37"/>
                    <a:pt x="0" y="36"/>
                    <a:pt x="0"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9">
              <a:extLst>
                <a:ext uri="{FF2B5EF4-FFF2-40B4-BE49-F238E27FC236}">
                  <a16:creationId xmlns:a16="http://schemas.microsoft.com/office/drawing/2014/main" id="{BC13DAD3-2635-CA1B-8C19-3F4FD83A104E}"/>
                </a:ext>
              </a:extLst>
            </p:cNvPr>
            <p:cNvSpPr/>
            <p:nvPr/>
          </p:nvSpPr>
          <p:spPr>
            <a:xfrm>
              <a:off x="3065040" y="3691440"/>
              <a:ext cx="22320" cy="13680"/>
            </a:xfrm>
            <a:custGeom>
              <a:avLst/>
              <a:gdLst/>
              <a:ahLst/>
              <a:cxnLst/>
              <a:rect l="l" t="t" r="r" b="b"/>
              <a:pathLst>
                <a:path w="62" h="38" extrusionOk="0">
                  <a:moveTo>
                    <a:pt x="0" y="0"/>
                  </a:moveTo>
                  <a:lnTo>
                    <a:pt x="41" y="11"/>
                  </a:lnTo>
                  <a:lnTo>
                    <a:pt x="61" y="37"/>
                  </a:lnTo>
                  <a:cubicBezTo>
                    <a:pt x="50" y="35"/>
                    <a:pt x="39" y="30"/>
                    <a:pt x="30" y="25"/>
                  </a:cubicBezTo>
                  <a:cubicBezTo>
                    <a:pt x="18" y="18"/>
                    <a:pt x="8" y="1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9">
              <a:extLst>
                <a:ext uri="{FF2B5EF4-FFF2-40B4-BE49-F238E27FC236}">
                  <a16:creationId xmlns:a16="http://schemas.microsoft.com/office/drawing/2014/main" id="{8825767B-1C2F-5538-4C9D-4FAD392966FF}"/>
                </a:ext>
              </a:extLst>
            </p:cNvPr>
            <p:cNvSpPr/>
            <p:nvPr/>
          </p:nvSpPr>
          <p:spPr>
            <a:xfrm>
              <a:off x="3177720" y="3680640"/>
              <a:ext cx="21600" cy="9720"/>
            </a:xfrm>
            <a:custGeom>
              <a:avLst/>
              <a:gdLst/>
              <a:ahLst/>
              <a:cxnLst/>
              <a:rect l="l" t="t" r="r" b="b"/>
              <a:pathLst>
                <a:path w="60" h="27" extrusionOk="0">
                  <a:moveTo>
                    <a:pt x="0" y="0"/>
                  </a:moveTo>
                  <a:cubicBezTo>
                    <a:pt x="14" y="1"/>
                    <a:pt x="28" y="6"/>
                    <a:pt x="40" y="13"/>
                  </a:cubicBezTo>
                  <a:cubicBezTo>
                    <a:pt x="47" y="17"/>
                    <a:pt x="53" y="21"/>
                    <a:pt x="59" y="26"/>
                  </a:cubicBezTo>
                  <a:cubicBezTo>
                    <a:pt x="45" y="25"/>
                    <a:pt x="31" y="21"/>
                    <a:pt x="19" y="14"/>
                  </a:cubicBezTo>
                  <a:cubicBezTo>
                    <a:pt x="12" y="10"/>
                    <a:pt x="6" y="5"/>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9">
              <a:extLst>
                <a:ext uri="{FF2B5EF4-FFF2-40B4-BE49-F238E27FC236}">
                  <a16:creationId xmlns:a16="http://schemas.microsoft.com/office/drawing/2014/main" id="{59E70AA3-68A9-D0F1-0E01-E767AC0E7A78}"/>
                </a:ext>
              </a:extLst>
            </p:cNvPr>
            <p:cNvSpPr/>
            <p:nvPr/>
          </p:nvSpPr>
          <p:spPr>
            <a:xfrm>
              <a:off x="3851280" y="3674160"/>
              <a:ext cx="13680" cy="17640"/>
            </a:xfrm>
            <a:custGeom>
              <a:avLst/>
              <a:gdLst/>
              <a:ahLst/>
              <a:cxnLst/>
              <a:rect l="l" t="t" r="r" b="b"/>
              <a:pathLst>
                <a:path w="38" h="49" extrusionOk="0">
                  <a:moveTo>
                    <a:pt x="36" y="44"/>
                  </a:moveTo>
                  <a:cubicBezTo>
                    <a:pt x="29" y="47"/>
                    <a:pt x="17" y="48"/>
                    <a:pt x="17" y="42"/>
                  </a:cubicBezTo>
                  <a:cubicBezTo>
                    <a:pt x="17" y="26"/>
                    <a:pt x="4" y="16"/>
                    <a:pt x="0" y="0"/>
                  </a:cubicBezTo>
                  <a:cubicBezTo>
                    <a:pt x="37" y="0"/>
                    <a:pt x="18" y="35"/>
                    <a:pt x="35" y="45"/>
                  </a:cubicBezTo>
                  <a:lnTo>
                    <a:pt x="36" y="4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9">
              <a:extLst>
                <a:ext uri="{FF2B5EF4-FFF2-40B4-BE49-F238E27FC236}">
                  <a16:creationId xmlns:a16="http://schemas.microsoft.com/office/drawing/2014/main" id="{5EE5AB36-0475-9FD7-0E20-6324AD35610C}"/>
                </a:ext>
              </a:extLst>
            </p:cNvPr>
            <p:cNvSpPr/>
            <p:nvPr/>
          </p:nvSpPr>
          <p:spPr>
            <a:xfrm>
              <a:off x="3141360" y="3659400"/>
              <a:ext cx="19440" cy="11520"/>
            </a:xfrm>
            <a:custGeom>
              <a:avLst/>
              <a:gdLst/>
              <a:ahLst/>
              <a:cxnLst/>
              <a:rect l="l" t="t" r="r" b="b"/>
              <a:pathLst>
                <a:path w="54" h="32" extrusionOk="0">
                  <a:moveTo>
                    <a:pt x="0" y="0"/>
                  </a:moveTo>
                  <a:cubicBezTo>
                    <a:pt x="9" y="2"/>
                    <a:pt x="18" y="6"/>
                    <a:pt x="27" y="11"/>
                  </a:cubicBezTo>
                  <a:cubicBezTo>
                    <a:pt x="37" y="16"/>
                    <a:pt x="45" y="23"/>
                    <a:pt x="53" y="31"/>
                  </a:cubicBezTo>
                  <a:cubicBezTo>
                    <a:pt x="52" y="31"/>
                    <a:pt x="51" y="31"/>
                    <a:pt x="50" y="31"/>
                  </a:cubicBezTo>
                  <a:cubicBezTo>
                    <a:pt x="40" y="31"/>
                    <a:pt x="31" y="29"/>
                    <a:pt x="22" y="24"/>
                  </a:cubicBezTo>
                  <a:cubicBezTo>
                    <a:pt x="13" y="19"/>
                    <a:pt x="7" y="12"/>
                    <a:pt x="2" y="4"/>
                  </a:cubicBezTo>
                  <a:cubicBezTo>
                    <a:pt x="1" y="2"/>
                    <a:pt x="0" y="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9">
              <a:extLst>
                <a:ext uri="{FF2B5EF4-FFF2-40B4-BE49-F238E27FC236}">
                  <a16:creationId xmlns:a16="http://schemas.microsoft.com/office/drawing/2014/main" id="{4EE8906F-BC01-607D-F946-DC26719F66AF}"/>
                </a:ext>
              </a:extLst>
            </p:cNvPr>
            <p:cNvSpPr/>
            <p:nvPr/>
          </p:nvSpPr>
          <p:spPr>
            <a:xfrm>
              <a:off x="3144600" y="3644280"/>
              <a:ext cx="18000" cy="12240"/>
            </a:xfrm>
            <a:custGeom>
              <a:avLst/>
              <a:gdLst/>
              <a:ahLst/>
              <a:cxnLst/>
              <a:rect l="l" t="t" r="r" b="b"/>
              <a:pathLst>
                <a:path w="50" h="34" extrusionOk="0">
                  <a:moveTo>
                    <a:pt x="49" y="32"/>
                  </a:moveTo>
                  <a:cubicBezTo>
                    <a:pt x="46" y="33"/>
                    <a:pt x="43" y="33"/>
                    <a:pt x="40" y="33"/>
                  </a:cubicBezTo>
                  <a:cubicBezTo>
                    <a:pt x="33" y="33"/>
                    <a:pt x="26" y="32"/>
                    <a:pt x="20" y="28"/>
                  </a:cubicBezTo>
                  <a:cubicBezTo>
                    <a:pt x="14" y="24"/>
                    <a:pt x="9" y="19"/>
                    <a:pt x="5" y="13"/>
                  </a:cubicBezTo>
                  <a:cubicBezTo>
                    <a:pt x="3" y="9"/>
                    <a:pt x="1" y="5"/>
                    <a:pt x="0" y="0"/>
                  </a:cubicBezTo>
                  <a:lnTo>
                    <a:pt x="49" y="3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9">
              <a:extLst>
                <a:ext uri="{FF2B5EF4-FFF2-40B4-BE49-F238E27FC236}">
                  <a16:creationId xmlns:a16="http://schemas.microsoft.com/office/drawing/2014/main" id="{4C0B7C28-09D8-72E6-6F3B-ACA2965BE6B0}"/>
                </a:ext>
              </a:extLst>
            </p:cNvPr>
            <p:cNvSpPr/>
            <p:nvPr/>
          </p:nvSpPr>
          <p:spPr>
            <a:xfrm>
              <a:off x="3359880" y="3506040"/>
              <a:ext cx="20520" cy="9360"/>
            </a:xfrm>
            <a:custGeom>
              <a:avLst/>
              <a:gdLst/>
              <a:ahLst/>
              <a:cxnLst/>
              <a:rect l="l" t="t" r="r" b="b"/>
              <a:pathLst>
                <a:path w="57" h="26" extrusionOk="0">
                  <a:moveTo>
                    <a:pt x="45" y="2"/>
                  </a:moveTo>
                  <a:lnTo>
                    <a:pt x="56" y="9"/>
                  </a:lnTo>
                  <a:cubicBezTo>
                    <a:pt x="54" y="19"/>
                    <a:pt x="47" y="25"/>
                    <a:pt x="37" y="20"/>
                  </a:cubicBezTo>
                  <a:cubicBezTo>
                    <a:pt x="26" y="15"/>
                    <a:pt x="11" y="12"/>
                    <a:pt x="1" y="0"/>
                  </a:cubicBezTo>
                  <a:lnTo>
                    <a:pt x="0" y="1"/>
                  </a:lnTo>
                  <a:cubicBezTo>
                    <a:pt x="6" y="0"/>
                    <a:pt x="13" y="0"/>
                    <a:pt x="19" y="0"/>
                  </a:cubicBezTo>
                  <a:cubicBezTo>
                    <a:pt x="28" y="0"/>
                    <a:pt x="36" y="1"/>
                    <a:pt x="4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9">
              <a:extLst>
                <a:ext uri="{FF2B5EF4-FFF2-40B4-BE49-F238E27FC236}">
                  <a16:creationId xmlns:a16="http://schemas.microsoft.com/office/drawing/2014/main" id="{39C2830A-DECE-2C0C-DEF3-B7BA5A4EC095}"/>
                </a:ext>
              </a:extLst>
            </p:cNvPr>
            <p:cNvSpPr/>
            <p:nvPr/>
          </p:nvSpPr>
          <p:spPr>
            <a:xfrm>
              <a:off x="3637080" y="3460680"/>
              <a:ext cx="21240" cy="12600"/>
            </a:xfrm>
            <a:custGeom>
              <a:avLst/>
              <a:gdLst/>
              <a:ahLst/>
              <a:cxnLst/>
              <a:rect l="l" t="t" r="r" b="b"/>
              <a:pathLst>
                <a:path w="59" h="35" extrusionOk="0">
                  <a:moveTo>
                    <a:pt x="0" y="19"/>
                  </a:moveTo>
                  <a:cubicBezTo>
                    <a:pt x="20" y="10"/>
                    <a:pt x="37" y="0"/>
                    <a:pt x="58" y="7"/>
                  </a:cubicBezTo>
                  <a:cubicBezTo>
                    <a:pt x="39" y="11"/>
                    <a:pt x="26" y="34"/>
                    <a:pt x="0"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9">
              <a:extLst>
                <a:ext uri="{FF2B5EF4-FFF2-40B4-BE49-F238E27FC236}">
                  <a16:creationId xmlns:a16="http://schemas.microsoft.com/office/drawing/2014/main" id="{7D648868-C7BF-E8C8-02C1-A2EB14E5E347}"/>
                </a:ext>
              </a:extLst>
            </p:cNvPr>
            <p:cNvSpPr/>
            <p:nvPr/>
          </p:nvSpPr>
          <p:spPr>
            <a:xfrm>
              <a:off x="3110400" y="3866040"/>
              <a:ext cx="14760" cy="26640"/>
            </a:xfrm>
            <a:custGeom>
              <a:avLst/>
              <a:gdLst/>
              <a:ahLst/>
              <a:cxnLst/>
              <a:rect l="l" t="t" r="r" b="b"/>
              <a:pathLst>
                <a:path w="41" h="74" extrusionOk="0">
                  <a:moveTo>
                    <a:pt x="36" y="72"/>
                  </a:moveTo>
                  <a:cubicBezTo>
                    <a:pt x="12" y="58"/>
                    <a:pt x="6" y="36"/>
                    <a:pt x="0" y="0"/>
                  </a:cubicBezTo>
                  <a:lnTo>
                    <a:pt x="40" y="58"/>
                  </a:lnTo>
                  <a:lnTo>
                    <a:pt x="40" y="57"/>
                  </a:lnTo>
                  <a:cubicBezTo>
                    <a:pt x="39" y="62"/>
                    <a:pt x="37" y="68"/>
                    <a:pt x="35" y="73"/>
                  </a:cubicBezTo>
                  <a:lnTo>
                    <a:pt x="36" y="7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9">
              <a:extLst>
                <a:ext uri="{FF2B5EF4-FFF2-40B4-BE49-F238E27FC236}">
                  <a16:creationId xmlns:a16="http://schemas.microsoft.com/office/drawing/2014/main" id="{F99EB575-EEA0-B72D-7FA3-A7A1AFD522DF}"/>
                </a:ext>
              </a:extLst>
            </p:cNvPr>
            <p:cNvSpPr/>
            <p:nvPr/>
          </p:nvSpPr>
          <p:spPr>
            <a:xfrm>
              <a:off x="3917520" y="3882960"/>
              <a:ext cx="22680" cy="10080"/>
            </a:xfrm>
            <a:custGeom>
              <a:avLst/>
              <a:gdLst/>
              <a:ahLst/>
              <a:cxnLst/>
              <a:rect l="l" t="t" r="r" b="b"/>
              <a:pathLst>
                <a:path w="63" h="28" extrusionOk="0">
                  <a:moveTo>
                    <a:pt x="61" y="0"/>
                  </a:moveTo>
                  <a:cubicBezTo>
                    <a:pt x="49" y="27"/>
                    <a:pt x="23" y="23"/>
                    <a:pt x="0" y="27"/>
                  </a:cubicBezTo>
                  <a:cubicBezTo>
                    <a:pt x="6" y="21"/>
                    <a:pt x="12" y="17"/>
                    <a:pt x="18" y="13"/>
                  </a:cubicBezTo>
                  <a:cubicBezTo>
                    <a:pt x="32" y="5"/>
                    <a:pt x="47" y="1"/>
                    <a:pt x="62" y="0"/>
                  </a:cubicBezTo>
                  <a:lnTo>
                    <a:pt x="6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9">
              <a:extLst>
                <a:ext uri="{FF2B5EF4-FFF2-40B4-BE49-F238E27FC236}">
                  <a16:creationId xmlns:a16="http://schemas.microsoft.com/office/drawing/2014/main" id="{7B53B2E1-643E-E9EC-9FB2-30D4A3E80286}"/>
                </a:ext>
              </a:extLst>
            </p:cNvPr>
            <p:cNvSpPr/>
            <p:nvPr/>
          </p:nvSpPr>
          <p:spPr>
            <a:xfrm>
              <a:off x="2949480" y="4081320"/>
              <a:ext cx="14760" cy="17640"/>
            </a:xfrm>
            <a:custGeom>
              <a:avLst/>
              <a:gdLst/>
              <a:ahLst/>
              <a:cxnLst/>
              <a:rect l="l" t="t" r="r" b="b"/>
              <a:pathLst>
                <a:path w="41" h="49" extrusionOk="0">
                  <a:moveTo>
                    <a:pt x="0" y="1"/>
                  </a:moveTo>
                  <a:cubicBezTo>
                    <a:pt x="24" y="8"/>
                    <a:pt x="31" y="29"/>
                    <a:pt x="40" y="48"/>
                  </a:cubicBezTo>
                  <a:cubicBezTo>
                    <a:pt x="27" y="40"/>
                    <a:pt x="16" y="29"/>
                    <a:pt x="9" y="16"/>
                  </a:cubicBezTo>
                  <a:cubicBezTo>
                    <a:pt x="6" y="11"/>
                    <a:pt x="3" y="6"/>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9">
              <a:extLst>
                <a:ext uri="{FF2B5EF4-FFF2-40B4-BE49-F238E27FC236}">
                  <a16:creationId xmlns:a16="http://schemas.microsoft.com/office/drawing/2014/main" id="{7AE3C689-BDB3-ED1E-3840-FA7527C277A7}"/>
                </a:ext>
              </a:extLst>
            </p:cNvPr>
            <p:cNvSpPr/>
            <p:nvPr/>
          </p:nvSpPr>
          <p:spPr>
            <a:xfrm>
              <a:off x="3007080" y="3954960"/>
              <a:ext cx="15840" cy="26280"/>
            </a:xfrm>
            <a:custGeom>
              <a:avLst/>
              <a:gdLst/>
              <a:ahLst/>
              <a:cxnLst/>
              <a:rect l="l" t="t" r="r" b="b"/>
              <a:pathLst>
                <a:path w="44" h="73" extrusionOk="0">
                  <a:moveTo>
                    <a:pt x="43" y="71"/>
                  </a:moveTo>
                  <a:cubicBezTo>
                    <a:pt x="16" y="55"/>
                    <a:pt x="0" y="34"/>
                    <a:pt x="16" y="1"/>
                  </a:cubicBezTo>
                  <a:lnTo>
                    <a:pt x="14" y="0"/>
                  </a:lnTo>
                  <a:cubicBezTo>
                    <a:pt x="26" y="23"/>
                    <a:pt x="34" y="47"/>
                    <a:pt x="41" y="72"/>
                  </a:cubicBezTo>
                  <a:lnTo>
                    <a:pt x="43" y="7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9">
              <a:extLst>
                <a:ext uri="{FF2B5EF4-FFF2-40B4-BE49-F238E27FC236}">
                  <a16:creationId xmlns:a16="http://schemas.microsoft.com/office/drawing/2014/main" id="{FDEFD1BE-F5D1-1F50-B74A-0F0E56FD5E79}"/>
                </a:ext>
              </a:extLst>
            </p:cNvPr>
            <p:cNvSpPr/>
            <p:nvPr/>
          </p:nvSpPr>
          <p:spPr>
            <a:xfrm>
              <a:off x="3476880" y="3895200"/>
              <a:ext cx="20520" cy="14040"/>
            </a:xfrm>
            <a:custGeom>
              <a:avLst/>
              <a:gdLst/>
              <a:ahLst/>
              <a:cxnLst/>
              <a:rect l="l" t="t" r="r" b="b"/>
              <a:pathLst>
                <a:path w="57" h="39" extrusionOk="0">
                  <a:moveTo>
                    <a:pt x="0" y="34"/>
                  </a:moveTo>
                  <a:cubicBezTo>
                    <a:pt x="7" y="25"/>
                    <a:pt x="16" y="17"/>
                    <a:pt x="26" y="11"/>
                  </a:cubicBezTo>
                  <a:cubicBezTo>
                    <a:pt x="35" y="5"/>
                    <a:pt x="45" y="2"/>
                    <a:pt x="56" y="0"/>
                  </a:cubicBezTo>
                  <a:cubicBezTo>
                    <a:pt x="48" y="12"/>
                    <a:pt x="38" y="22"/>
                    <a:pt x="26" y="29"/>
                  </a:cubicBezTo>
                  <a:cubicBezTo>
                    <a:pt x="19" y="33"/>
                    <a:pt x="11" y="36"/>
                    <a:pt x="3" y="38"/>
                  </a:cubicBezTo>
                  <a:lnTo>
                    <a:pt x="0" y="3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9">
              <a:extLst>
                <a:ext uri="{FF2B5EF4-FFF2-40B4-BE49-F238E27FC236}">
                  <a16:creationId xmlns:a16="http://schemas.microsoft.com/office/drawing/2014/main" id="{1D33B357-2756-9033-6442-A19BFB52B264}"/>
                </a:ext>
              </a:extLst>
            </p:cNvPr>
            <p:cNvSpPr/>
            <p:nvPr/>
          </p:nvSpPr>
          <p:spPr>
            <a:xfrm>
              <a:off x="3313800" y="3443400"/>
              <a:ext cx="21960" cy="16200"/>
            </a:xfrm>
            <a:custGeom>
              <a:avLst/>
              <a:gdLst/>
              <a:ahLst/>
              <a:cxnLst/>
              <a:rect l="l" t="t" r="r" b="b"/>
              <a:pathLst>
                <a:path w="61" h="45" extrusionOk="0">
                  <a:moveTo>
                    <a:pt x="25" y="0"/>
                  </a:moveTo>
                  <a:cubicBezTo>
                    <a:pt x="29" y="20"/>
                    <a:pt x="52" y="18"/>
                    <a:pt x="60" y="33"/>
                  </a:cubicBezTo>
                  <a:cubicBezTo>
                    <a:pt x="48" y="44"/>
                    <a:pt x="40" y="31"/>
                    <a:pt x="31" y="27"/>
                  </a:cubicBezTo>
                  <a:cubicBezTo>
                    <a:pt x="21" y="23"/>
                    <a:pt x="12" y="18"/>
                    <a:pt x="2" y="13"/>
                  </a:cubicBezTo>
                  <a:cubicBezTo>
                    <a:pt x="1" y="12"/>
                    <a:pt x="0" y="12"/>
                    <a:pt x="0" y="11"/>
                  </a:cubicBezTo>
                  <a:lnTo>
                    <a:pt x="26" y="2"/>
                  </a:lnTo>
                  <a:lnTo>
                    <a:pt x="2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9">
              <a:extLst>
                <a:ext uri="{FF2B5EF4-FFF2-40B4-BE49-F238E27FC236}">
                  <a16:creationId xmlns:a16="http://schemas.microsoft.com/office/drawing/2014/main" id="{7B61B014-8956-681A-70E3-1D2660635818}"/>
                </a:ext>
              </a:extLst>
            </p:cNvPr>
            <p:cNvSpPr/>
            <p:nvPr/>
          </p:nvSpPr>
          <p:spPr>
            <a:xfrm>
              <a:off x="3444840" y="4098600"/>
              <a:ext cx="18360" cy="15480"/>
            </a:xfrm>
            <a:custGeom>
              <a:avLst/>
              <a:gdLst/>
              <a:ahLst/>
              <a:cxnLst/>
              <a:rect l="l" t="t" r="r" b="b"/>
              <a:pathLst>
                <a:path w="51" h="43" extrusionOk="0">
                  <a:moveTo>
                    <a:pt x="1" y="42"/>
                  </a:moveTo>
                  <a:cubicBezTo>
                    <a:pt x="8" y="16"/>
                    <a:pt x="33" y="13"/>
                    <a:pt x="50" y="0"/>
                  </a:cubicBezTo>
                  <a:cubicBezTo>
                    <a:pt x="49" y="2"/>
                    <a:pt x="48" y="5"/>
                    <a:pt x="47" y="7"/>
                  </a:cubicBezTo>
                  <a:cubicBezTo>
                    <a:pt x="40" y="18"/>
                    <a:pt x="31" y="27"/>
                    <a:pt x="20" y="33"/>
                  </a:cubicBezTo>
                  <a:cubicBezTo>
                    <a:pt x="14" y="37"/>
                    <a:pt x="7" y="40"/>
                    <a:pt x="0" y="41"/>
                  </a:cubicBezTo>
                  <a:lnTo>
                    <a:pt x="1" y="4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9">
              <a:extLst>
                <a:ext uri="{FF2B5EF4-FFF2-40B4-BE49-F238E27FC236}">
                  <a16:creationId xmlns:a16="http://schemas.microsoft.com/office/drawing/2014/main" id="{B66493AA-D18B-20D2-9583-361FF971D4C6}"/>
                </a:ext>
              </a:extLst>
            </p:cNvPr>
            <p:cNvSpPr/>
            <p:nvPr/>
          </p:nvSpPr>
          <p:spPr>
            <a:xfrm>
              <a:off x="3275280" y="4048200"/>
              <a:ext cx="26640" cy="12240"/>
            </a:xfrm>
            <a:custGeom>
              <a:avLst/>
              <a:gdLst/>
              <a:ahLst/>
              <a:cxnLst/>
              <a:rect l="l" t="t" r="r" b="b"/>
              <a:pathLst>
                <a:path w="74" h="34" extrusionOk="0">
                  <a:moveTo>
                    <a:pt x="4" y="0"/>
                  </a:moveTo>
                  <a:lnTo>
                    <a:pt x="73" y="32"/>
                  </a:lnTo>
                  <a:cubicBezTo>
                    <a:pt x="69" y="33"/>
                    <a:pt x="64" y="33"/>
                    <a:pt x="60" y="33"/>
                  </a:cubicBezTo>
                  <a:cubicBezTo>
                    <a:pt x="46" y="33"/>
                    <a:pt x="32" y="30"/>
                    <a:pt x="20" y="23"/>
                  </a:cubicBezTo>
                  <a:cubicBezTo>
                    <a:pt x="12" y="18"/>
                    <a:pt x="5" y="12"/>
                    <a:pt x="0" y="6"/>
                  </a:cubicBezTo>
                  <a:lnTo>
                    <a:pt x="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9">
              <a:extLst>
                <a:ext uri="{FF2B5EF4-FFF2-40B4-BE49-F238E27FC236}">
                  <a16:creationId xmlns:a16="http://schemas.microsoft.com/office/drawing/2014/main" id="{F135B2E6-1912-A44B-F1D9-FDCB4D6034C4}"/>
                </a:ext>
              </a:extLst>
            </p:cNvPr>
            <p:cNvSpPr/>
            <p:nvPr/>
          </p:nvSpPr>
          <p:spPr>
            <a:xfrm>
              <a:off x="3182400" y="3899520"/>
              <a:ext cx="18000" cy="17640"/>
            </a:xfrm>
            <a:custGeom>
              <a:avLst/>
              <a:gdLst/>
              <a:ahLst/>
              <a:cxnLst/>
              <a:rect l="l" t="t" r="r" b="b"/>
              <a:pathLst>
                <a:path w="50" h="49" extrusionOk="0">
                  <a:moveTo>
                    <a:pt x="14" y="46"/>
                  </a:moveTo>
                  <a:lnTo>
                    <a:pt x="0" y="24"/>
                  </a:lnTo>
                  <a:cubicBezTo>
                    <a:pt x="30" y="0"/>
                    <a:pt x="36" y="33"/>
                    <a:pt x="49" y="46"/>
                  </a:cubicBezTo>
                  <a:lnTo>
                    <a:pt x="47" y="48"/>
                  </a:lnTo>
                  <a:lnTo>
                    <a:pt x="14" y="4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9">
              <a:extLst>
                <a:ext uri="{FF2B5EF4-FFF2-40B4-BE49-F238E27FC236}">
                  <a16:creationId xmlns:a16="http://schemas.microsoft.com/office/drawing/2014/main" id="{FF9D4E41-7D14-ED4A-F919-CFEC7E871E7F}"/>
                </a:ext>
              </a:extLst>
            </p:cNvPr>
            <p:cNvSpPr/>
            <p:nvPr/>
          </p:nvSpPr>
          <p:spPr>
            <a:xfrm>
              <a:off x="3491280" y="4095720"/>
              <a:ext cx="17640" cy="13320"/>
            </a:xfrm>
            <a:custGeom>
              <a:avLst/>
              <a:gdLst/>
              <a:ahLst/>
              <a:cxnLst/>
              <a:rect l="l" t="t" r="r" b="b"/>
              <a:pathLst>
                <a:path w="49" h="37" extrusionOk="0">
                  <a:moveTo>
                    <a:pt x="47" y="0"/>
                  </a:moveTo>
                  <a:cubicBezTo>
                    <a:pt x="35" y="21"/>
                    <a:pt x="35" y="21"/>
                    <a:pt x="3" y="36"/>
                  </a:cubicBezTo>
                  <a:cubicBezTo>
                    <a:pt x="0" y="22"/>
                    <a:pt x="13" y="22"/>
                    <a:pt x="20" y="17"/>
                  </a:cubicBezTo>
                  <a:cubicBezTo>
                    <a:pt x="28" y="12"/>
                    <a:pt x="39" y="6"/>
                    <a:pt x="48" y="1"/>
                  </a:cubicBezTo>
                  <a:lnTo>
                    <a:pt x="4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9">
              <a:extLst>
                <a:ext uri="{FF2B5EF4-FFF2-40B4-BE49-F238E27FC236}">
                  <a16:creationId xmlns:a16="http://schemas.microsoft.com/office/drawing/2014/main" id="{CF0A475C-6A2B-89BE-7F24-0AC0845F0A66}"/>
                </a:ext>
              </a:extLst>
            </p:cNvPr>
            <p:cNvSpPr/>
            <p:nvPr/>
          </p:nvSpPr>
          <p:spPr>
            <a:xfrm>
              <a:off x="3754800" y="3888360"/>
              <a:ext cx="9720" cy="19440"/>
            </a:xfrm>
            <a:custGeom>
              <a:avLst/>
              <a:gdLst/>
              <a:ahLst/>
              <a:cxnLst/>
              <a:rect l="l" t="t" r="r" b="b"/>
              <a:pathLst>
                <a:path w="27" h="54" extrusionOk="0">
                  <a:moveTo>
                    <a:pt x="20" y="0"/>
                  </a:moveTo>
                  <a:cubicBezTo>
                    <a:pt x="26" y="27"/>
                    <a:pt x="15" y="36"/>
                    <a:pt x="4" y="53"/>
                  </a:cubicBezTo>
                  <a:cubicBezTo>
                    <a:pt x="0" y="31"/>
                    <a:pt x="11" y="20"/>
                    <a:pt x="2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9">
              <a:extLst>
                <a:ext uri="{FF2B5EF4-FFF2-40B4-BE49-F238E27FC236}">
                  <a16:creationId xmlns:a16="http://schemas.microsoft.com/office/drawing/2014/main" id="{0BCA5B8B-6B5B-B64C-6988-32A108DC1699}"/>
                </a:ext>
              </a:extLst>
            </p:cNvPr>
            <p:cNvSpPr/>
            <p:nvPr/>
          </p:nvSpPr>
          <p:spPr>
            <a:xfrm>
              <a:off x="3187800" y="3646440"/>
              <a:ext cx="20160" cy="12600"/>
            </a:xfrm>
            <a:custGeom>
              <a:avLst/>
              <a:gdLst/>
              <a:ahLst/>
              <a:cxnLst/>
              <a:rect l="l" t="t" r="r" b="b"/>
              <a:pathLst>
                <a:path w="56" h="35" extrusionOk="0">
                  <a:moveTo>
                    <a:pt x="55" y="34"/>
                  </a:moveTo>
                  <a:cubicBezTo>
                    <a:pt x="44" y="33"/>
                    <a:pt x="34" y="30"/>
                    <a:pt x="25" y="24"/>
                  </a:cubicBezTo>
                  <a:cubicBezTo>
                    <a:pt x="14" y="18"/>
                    <a:pt x="6" y="10"/>
                    <a:pt x="0" y="0"/>
                  </a:cubicBezTo>
                  <a:cubicBezTo>
                    <a:pt x="10" y="0"/>
                    <a:pt x="21" y="2"/>
                    <a:pt x="31" y="8"/>
                  </a:cubicBezTo>
                  <a:cubicBezTo>
                    <a:pt x="40" y="13"/>
                    <a:pt x="48" y="22"/>
                    <a:pt x="54" y="31"/>
                  </a:cubicBezTo>
                  <a:cubicBezTo>
                    <a:pt x="55" y="32"/>
                    <a:pt x="55" y="33"/>
                    <a:pt x="55" y="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9">
              <a:extLst>
                <a:ext uri="{FF2B5EF4-FFF2-40B4-BE49-F238E27FC236}">
                  <a16:creationId xmlns:a16="http://schemas.microsoft.com/office/drawing/2014/main" id="{B6F6A6BE-EE3C-DCE4-7119-28DD0C9A5B40}"/>
                </a:ext>
              </a:extLst>
            </p:cNvPr>
            <p:cNvSpPr/>
            <p:nvPr/>
          </p:nvSpPr>
          <p:spPr>
            <a:xfrm>
              <a:off x="3726720" y="3813120"/>
              <a:ext cx="13320" cy="15120"/>
            </a:xfrm>
            <a:custGeom>
              <a:avLst/>
              <a:gdLst/>
              <a:ahLst/>
              <a:cxnLst/>
              <a:rect l="l" t="t" r="r" b="b"/>
              <a:pathLst>
                <a:path w="37" h="42" extrusionOk="0">
                  <a:moveTo>
                    <a:pt x="1" y="41"/>
                  </a:moveTo>
                  <a:cubicBezTo>
                    <a:pt x="1" y="17"/>
                    <a:pt x="17" y="8"/>
                    <a:pt x="36" y="0"/>
                  </a:cubicBezTo>
                  <a:cubicBezTo>
                    <a:pt x="27" y="16"/>
                    <a:pt x="22" y="35"/>
                    <a:pt x="0" y="40"/>
                  </a:cubicBezTo>
                  <a:lnTo>
                    <a:pt x="1" y="4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9">
              <a:extLst>
                <a:ext uri="{FF2B5EF4-FFF2-40B4-BE49-F238E27FC236}">
                  <a16:creationId xmlns:a16="http://schemas.microsoft.com/office/drawing/2014/main" id="{D07284E4-9BAC-156A-63AE-7CC1B0B3F38B}"/>
                </a:ext>
              </a:extLst>
            </p:cNvPr>
            <p:cNvSpPr/>
            <p:nvPr/>
          </p:nvSpPr>
          <p:spPr>
            <a:xfrm>
              <a:off x="3195360" y="3598200"/>
              <a:ext cx="18360" cy="11160"/>
            </a:xfrm>
            <a:custGeom>
              <a:avLst/>
              <a:gdLst/>
              <a:ahLst/>
              <a:cxnLst/>
              <a:rect l="l" t="t" r="r" b="b"/>
              <a:pathLst>
                <a:path w="51" h="31" extrusionOk="0">
                  <a:moveTo>
                    <a:pt x="0" y="1"/>
                  </a:moveTo>
                  <a:cubicBezTo>
                    <a:pt x="10" y="1"/>
                    <a:pt x="20" y="4"/>
                    <a:pt x="29" y="9"/>
                  </a:cubicBezTo>
                  <a:cubicBezTo>
                    <a:pt x="38" y="14"/>
                    <a:pt x="45" y="21"/>
                    <a:pt x="50" y="30"/>
                  </a:cubicBezTo>
                  <a:cubicBezTo>
                    <a:pt x="41" y="30"/>
                    <a:pt x="32" y="27"/>
                    <a:pt x="23" y="22"/>
                  </a:cubicBezTo>
                  <a:cubicBezTo>
                    <a:pt x="14" y="17"/>
                    <a:pt x="7" y="9"/>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9">
              <a:extLst>
                <a:ext uri="{FF2B5EF4-FFF2-40B4-BE49-F238E27FC236}">
                  <a16:creationId xmlns:a16="http://schemas.microsoft.com/office/drawing/2014/main" id="{221EE4C3-BC4D-A787-0F2C-15A3B43DC805}"/>
                </a:ext>
              </a:extLst>
            </p:cNvPr>
            <p:cNvSpPr/>
            <p:nvPr/>
          </p:nvSpPr>
          <p:spPr>
            <a:xfrm>
              <a:off x="3356280" y="3544560"/>
              <a:ext cx="19440" cy="11520"/>
            </a:xfrm>
            <a:custGeom>
              <a:avLst/>
              <a:gdLst/>
              <a:ahLst/>
              <a:cxnLst/>
              <a:rect l="l" t="t" r="r" b="b"/>
              <a:pathLst>
                <a:path w="54" h="32" extrusionOk="0">
                  <a:moveTo>
                    <a:pt x="0" y="4"/>
                  </a:moveTo>
                  <a:cubicBezTo>
                    <a:pt x="24" y="0"/>
                    <a:pt x="36" y="21"/>
                    <a:pt x="53" y="31"/>
                  </a:cubicBezTo>
                  <a:cubicBezTo>
                    <a:pt x="52" y="31"/>
                    <a:pt x="51" y="31"/>
                    <a:pt x="50" y="31"/>
                  </a:cubicBezTo>
                  <a:cubicBezTo>
                    <a:pt x="41" y="31"/>
                    <a:pt x="32" y="28"/>
                    <a:pt x="23" y="23"/>
                  </a:cubicBezTo>
                  <a:cubicBezTo>
                    <a:pt x="14" y="18"/>
                    <a:pt x="7" y="12"/>
                    <a:pt x="3" y="3"/>
                  </a:cubicBezTo>
                  <a:cubicBezTo>
                    <a:pt x="2" y="3"/>
                    <a:pt x="2" y="3"/>
                    <a:pt x="2" y="3"/>
                  </a:cubicBezTo>
                  <a:lnTo>
                    <a:pt x="0"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9">
              <a:extLst>
                <a:ext uri="{FF2B5EF4-FFF2-40B4-BE49-F238E27FC236}">
                  <a16:creationId xmlns:a16="http://schemas.microsoft.com/office/drawing/2014/main" id="{9DA6FA53-2EBE-A3E0-4EF3-ED84EBEF8AFA}"/>
                </a:ext>
              </a:extLst>
            </p:cNvPr>
            <p:cNvSpPr/>
            <p:nvPr/>
          </p:nvSpPr>
          <p:spPr>
            <a:xfrm>
              <a:off x="2861640" y="3534480"/>
              <a:ext cx="12960" cy="15840"/>
            </a:xfrm>
            <a:custGeom>
              <a:avLst/>
              <a:gdLst/>
              <a:ahLst/>
              <a:cxnLst/>
              <a:rect l="l" t="t" r="r" b="b"/>
              <a:pathLst>
                <a:path w="36" h="44" extrusionOk="0">
                  <a:moveTo>
                    <a:pt x="32" y="43"/>
                  </a:moveTo>
                  <a:cubicBezTo>
                    <a:pt x="31" y="43"/>
                    <a:pt x="30" y="43"/>
                    <a:pt x="29" y="42"/>
                  </a:cubicBezTo>
                  <a:cubicBezTo>
                    <a:pt x="20" y="36"/>
                    <a:pt x="12" y="29"/>
                    <a:pt x="7" y="20"/>
                  </a:cubicBezTo>
                  <a:cubicBezTo>
                    <a:pt x="4" y="14"/>
                    <a:pt x="1" y="7"/>
                    <a:pt x="0" y="0"/>
                  </a:cubicBezTo>
                  <a:cubicBezTo>
                    <a:pt x="26" y="5"/>
                    <a:pt x="29" y="24"/>
                    <a:pt x="35" y="41"/>
                  </a:cubicBezTo>
                  <a:lnTo>
                    <a:pt x="32" y="4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9">
              <a:extLst>
                <a:ext uri="{FF2B5EF4-FFF2-40B4-BE49-F238E27FC236}">
                  <a16:creationId xmlns:a16="http://schemas.microsoft.com/office/drawing/2014/main" id="{E76EB19C-B083-DAE6-3241-1409DC544AC1}"/>
                </a:ext>
              </a:extLst>
            </p:cNvPr>
            <p:cNvSpPr/>
            <p:nvPr/>
          </p:nvSpPr>
          <p:spPr>
            <a:xfrm>
              <a:off x="3396600" y="3512880"/>
              <a:ext cx="19440" cy="11520"/>
            </a:xfrm>
            <a:custGeom>
              <a:avLst/>
              <a:gdLst/>
              <a:ahLst/>
              <a:cxnLst/>
              <a:rect l="l" t="t" r="r" b="b"/>
              <a:pathLst>
                <a:path w="54" h="32" extrusionOk="0">
                  <a:moveTo>
                    <a:pt x="0" y="3"/>
                  </a:moveTo>
                  <a:cubicBezTo>
                    <a:pt x="24" y="0"/>
                    <a:pt x="38" y="16"/>
                    <a:pt x="53" y="31"/>
                  </a:cubicBezTo>
                  <a:cubicBezTo>
                    <a:pt x="43" y="31"/>
                    <a:pt x="33" y="28"/>
                    <a:pt x="24" y="23"/>
                  </a:cubicBezTo>
                  <a:cubicBezTo>
                    <a:pt x="15" y="18"/>
                    <a:pt x="8" y="10"/>
                    <a:pt x="2" y="2"/>
                  </a:cubicBezTo>
                  <a:lnTo>
                    <a:pt x="0"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9">
              <a:extLst>
                <a:ext uri="{FF2B5EF4-FFF2-40B4-BE49-F238E27FC236}">
                  <a16:creationId xmlns:a16="http://schemas.microsoft.com/office/drawing/2014/main" id="{EF07C35F-2E81-56CE-00BE-AEF73ED58E40}"/>
                </a:ext>
              </a:extLst>
            </p:cNvPr>
            <p:cNvSpPr/>
            <p:nvPr/>
          </p:nvSpPr>
          <p:spPr>
            <a:xfrm>
              <a:off x="2964600" y="3468600"/>
              <a:ext cx="21240" cy="13680"/>
            </a:xfrm>
            <a:custGeom>
              <a:avLst/>
              <a:gdLst/>
              <a:ahLst/>
              <a:cxnLst/>
              <a:rect l="l" t="t" r="r" b="b"/>
              <a:pathLst>
                <a:path w="59" h="38" extrusionOk="0">
                  <a:moveTo>
                    <a:pt x="0" y="0"/>
                  </a:moveTo>
                  <a:cubicBezTo>
                    <a:pt x="12" y="3"/>
                    <a:pt x="23" y="8"/>
                    <a:pt x="33" y="14"/>
                  </a:cubicBezTo>
                  <a:cubicBezTo>
                    <a:pt x="43" y="19"/>
                    <a:pt x="51" y="25"/>
                    <a:pt x="58" y="33"/>
                  </a:cubicBezTo>
                  <a:cubicBezTo>
                    <a:pt x="31" y="37"/>
                    <a:pt x="21" y="2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9">
              <a:extLst>
                <a:ext uri="{FF2B5EF4-FFF2-40B4-BE49-F238E27FC236}">
                  <a16:creationId xmlns:a16="http://schemas.microsoft.com/office/drawing/2014/main" id="{C7484BC5-6490-84B9-8548-4DED78DB818F}"/>
                </a:ext>
              </a:extLst>
            </p:cNvPr>
            <p:cNvSpPr/>
            <p:nvPr/>
          </p:nvSpPr>
          <p:spPr>
            <a:xfrm>
              <a:off x="3098520" y="3464640"/>
              <a:ext cx="22680" cy="12600"/>
            </a:xfrm>
            <a:custGeom>
              <a:avLst/>
              <a:gdLst/>
              <a:ahLst/>
              <a:cxnLst/>
              <a:rect l="l" t="t" r="r" b="b"/>
              <a:pathLst>
                <a:path w="63" h="35" extrusionOk="0">
                  <a:moveTo>
                    <a:pt x="0" y="2"/>
                  </a:moveTo>
                  <a:cubicBezTo>
                    <a:pt x="23" y="0"/>
                    <a:pt x="37" y="17"/>
                    <a:pt x="62" y="34"/>
                  </a:cubicBezTo>
                  <a:cubicBezTo>
                    <a:pt x="49" y="34"/>
                    <a:pt x="37" y="31"/>
                    <a:pt x="26" y="25"/>
                  </a:cubicBezTo>
                  <a:cubicBezTo>
                    <a:pt x="16" y="19"/>
                    <a:pt x="8" y="11"/>
                    <a:pt x="1" y="1"/>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9">
              <a:extLst>
                <a:ext uri="{FF2B5EF4-FFF2-40B4-BE49-F238E27FC236}">
                  <a16:creationId xmlns:a16="http://schemas.microsoft.com/office/drawing/2014/main" id="{87DE27E0-41C2-0FFB-7287-92A9C560C09D}"/>
                </a:ext>
              </a:extLst>
            </p:cNvPr>
            <p:cNvSpPr/>
            <p:nvPr/>
          </p:nvSpPr>
          <p:spPr>
            <a:xfrm>
              <a:off x="3669120" y="3418560"/>
              <a:ext cx="15120" cy="11880"/>
            </a:xfrm>
            <a:custGeom>
              <a:avLst/>
              <a:gdLst/>
              <a:ahLst/>
              <a:cxnLst/>
              <a:rect l="l" t="t" r="r" b="b"/>
              <a:pathLst>
                <a:path w="42" h="33" extrusionOk="0">
                  <a:moveTo>
                    <a:pt x="41" y="11"/>
                  </a:moveTo>
                  <a:cubicBezTo>
                    <a:pt x="29" y="24"/>
                    <a:pt x="18" y="32"/>
                    <a:pt x="0" y="23"/>
                  </a:cubicBezTo>
                  <a:cubicBezTo>
                    <a:pt x="10" y="0"/>
                    <a:pt x="29" y="13"/>
                    <a:pt x="41"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9">
              <a:extLst>
                <a:ext uri="{FF2B5EF4-FFF2-40B4-BE49-F238E27FC236}">
                  <a16:creationId xmlns:a16="http://schemas.microsoft.com/office/drawing/2014/main" id="{0042FD9F-787E-4309-64F4-BDD8EA1AF9C4}"/>
                </a:ext>
              </a:extLst>
            </p:cNvPr>
            <p:cNvSpPr/>
            <p:nvPr/>
          </p:nvSpPr>
          <p:spPr>
            <a:xfrm>
              <a:off x="3529080" y="3718440"/>
              <a:ext cx="15120" cy="16200"/>
            </a:xfrm>
            <a:custGeom>
              <a:avLst/>
              <a:gdLst/>
              <a:ahLst/>
              <a:cxnLst/>
              <a:rect l="l" t="t" r="r" b="b"/>
              <a:pathLst>
                <a:path w="42" h="45" extrusionOk="0">
                  <a:moveTo>
                    <a:pt x="34" y="28"/>
                  </a:moveTo>
                  <a:cubicBezTo>
                    <a:pt x="31" y="30"/>
                    <a:pt x="29" y="32"/>
                    <a:pt x="26" y="34"/>
                  </a:cubicBezTo>
                  <a:lnTo>
                    <a:pt x="7" y="44"/>
                  </a:lnTo>
                  <a:cubicBezTo>
                    <a:pt x="0" y="29"/>
                    <a:pt x="12" y="19"/>
                    <a:pt x="21" y="14"/>
                  </a:cubicBezTo>
                  <a:cubicBezTo>
                    <a:pt x="41" y="0"/>
                    <a:pt x="30" y="23"/>
                    <a:pt x="34"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9">
              <a:extLst>
                <a:ext uri="{FF2B5EF4-FFF2-40B4-BE49-F238E27FC236}">
                  <a16:creationId xmlns:a16="http://schemas.microsoft.com/office/drawing/2014/main" id="{9B32AC11-66F8-9547-51A1-76B083B2561E}"/>
                </a:ext>
              </a:extLst>
            </p:cNvPr>
            <p:cNvSpPr/>
            <p:nvPr/>
          </p:nvSpPr>
          <p:spPr>
            <a:xfrm>
              <a:off x="3727800" y="3375360"/>
              <a:ext cx="18000" cy="12960"/>
            </a:xfrm>
            <a:custGeom>
              <a:avLst/>
              <a:gdLst/>
              <a:ahLst/>
              <a:cxnLst/>
              <a:rect l="l" t="t" r="r" b="b"/>
              <a:pathLst>
                <a:path w="50" h="36" extrusionOk="0">
                  <a:moveTo>
                    <a:pt x="0" y="0"/>
                  </a:moveTo>
                  <a:cubicBezTo>
                    <a:pt x="18" y="6"/>
                    <a:pt x="26" y="29"/>
                    <a:pt x="49" y="30"/>
                  </a:cubicBezTo>
                  <a:cubicBezTo>
                    <a:pt x="8" y="35"/>
                    <a:pt x="8" y="35"/>
                    <a:pt x="1" y="0"/>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9">
              <a:extLst>
                <a:ext uri="{FF2B5EF4-FFF2-40B4-BE49-F238E27FC236}">
                  <a16:creationId xmlns:a16="http://schemas.microsoft.com/office/drawing/2014/main" id="{ADE03EB2-098E-2312-7862-9E025BCDB594}"/>
                </a:ext>
              </a:extLst>
            </p:cNvPr>
            <p:cNvSpPr/>
            <p:nvPr/>
          </p:nvSpPr>
          <p:spPr>
            <a:xfrm>
              <a:off x="3137760" y="3679560"/>
              <a:ext cx="19440" cy="11160"/>
            </a:xfrm>
            <a:custGeom>
              <a:avLst/>
              <a:gdLst/>
              <a:ahLst/>
              <a:cxnLst/>
              <a:rect l="l" t="t" r="r" b="b"/>
              <a:pathLst>
                <a:path w="54" h="31" extrusionOk="0">
                  <a:moveTo>
                    <a:pt x="53" y="30"/>
                  </a:moveTo>
                  <a:cubicBezTo>
                    <a:pt x="42" y="29"/>
                    <a:pt x="32" y="26"/>
                    <a:pt x="22" y="21"/>
                  </a:cubicBezTo>
                  <a:cubicBezTo>
                    <a:pt x="13" y="16"/>
                    <a:pt x="6" y="9"/>
                    <a:pt x="0" y="0"/>
                  </a:cubicBezTo>
                  <a:cubicBezTo>
                    <a:pt x="10" y="2"/>
                    <a:pt x="20" y="5"/>
                    <a:pt x="29" y="11"/>
                  </a:cubicBezTo>
                  <a:cubicBezTo>
                    <a:pt x="38" y="16"/>
                    <a:pt x="46" y="22"/>
                    <a:pt x="53"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9">
              <a:extLst>
                <a:ext uri="{FF2B5EF4-FFF2-40B4-BE49-F238E27FC236}">
                  <a16:creationId xmlns:a16="http://schemas.microsoft.com/office/drawing/2014/main" id="{498DE58C-0D44-20BA-42CF-A3094103832A}"/>
                </a:ext>
              </a:extLst>
            </p:cNvPr>
            <p:cNvSpPr/>
            <p:nvPr/>
          </p:nvSpPr>
          <p:spPr>
            <a:xfrm>
              <a:off x="3237480" y="3675600"/>
              <a:ext cx="18000" cy="9720"/>
            </a:xfrm>
            <a:custGeom>
              <a:avLst/>
              <a:gdLst/>
              <a:ahLst/>
              <a:cxnLst/>
              <a:rect l="l" t="t" r="r" b="b"/>
              <a:pathLst>
                <a:path w="50" h="27" extrusionOk="0">
                  <a:moveTo>
                    <a:pt x="7" y="0"/>
                  </a:moveTo>
                  <a:cubicBezTo>
                    <a:pt x="14" y="2"/>
                    <a:pt x="20" y="6"/>
                    <a:pt x="26" y="9"/>
                  </a:cubicBezTo>
                  <a:cubicBezTo>
                    <a:pt x="35" y="14"/>
                    <a:pt x="42" y="19"/>
                    <a:pt x="49" y="26"/>
                  </a:cubicBezTo>
                  <a:cubicBezTo>
                    <a:pt x="38" y="25"/>
                    <a:pt x="27" y="22"/>
                    <a:pt x="17" y="16"/>
                  </a:cubicBezTo>
                  <a:cubicBezTo>
                    <a:pt x="12" y="13"/>
                    <a:pt x="8" y="10"/>
                    <a:pt x="4" y="7"/>
                  </a:cubicBezTo>
                  <a:cubicBezTo>
                    <a:pt x="0" y="4"/>
                    <a:pt x="1" y="1"/>
                    <a:pt x="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9">
              <a:extLst>
                <a:ext uri="{FF2B5EF4-FFF2-40B4-BE49-F238E27FC236}">
                  <a16:creationId xmlns:a16="http://schemas.microsoft.com/office/drawing/2014/main" id="{501BFD96-40C5-E1A1-AC9F-1869A64F5EB8}"/>
                </a:ext>
              </a:extLst>
            </p:cNvPr>
            <p:cNvSpPr/>
            <p:nvPr/>
          </p:nvSpPr>
          <p:spPr>
            <a:xfrm>
              <a:off x="3207240" y="3658320"/>
              <a:ext cx="19440" cy="11160"/>
            </a:xfrm>
            <a:custGeom>
              <a:avLst/>
              <a:gdLst/>
              <a:ahLst/>
              <a:cxnLst/>
              <a:rect l="l" t="t" r="r" b="b"/>
              <a:pathLst>
                <a:path w="54" h="31" extrusionOk="0">
                  <a:moveTo>
                    <a:pt x="0" y="4"/>
                  </a:moveTo>
                  <a:cubicBezTo>
                    <a:pt x="24" y="0"/>
                    <a:pt x="36" y="19"/>
                    <a:pt x="53" y="30"/>
                  </a:cubicBezTo>
                  <a:lnTo>
                    <a:pt x="52" y="30"/>
                  </a:lnTo>
                  <a:cubicBezTo>
                    <a:pt x="41" y="30"/>
                    <a:pt x="31" y="26"/>
                    <a:pt x="22" y="22"/>
                  </a:cubicBezTo>
                  <a:cubicBezTo>
                    <a:pt x="14" y="17"/>
                    <a:pt x="7" y="11"/>
                    <a:pt x="2" y="4"/>
                  </a:cubicBezTo>
                  <a:lnTo>
                    <a:pt x="0"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9">
              <a:extLst>
                <a:ext uri="{FF2B5EF4-FFF2-40B4-BE49-F238E27FC236}">
                  <a16:creationId xmlns:a16="http://schemas.microsoft.com/office/drawing/2014/main" id="{FE28C1EB-CD86-BB3F-7DEC-07F49C8098FE}"/>
                </a:ext>
              </a:extLst>
            </p:cNvPr>
            <p:cNvSpPr/>
            <p:nvPr/>
          </p:nvSpPr>
          <p:spPr>
            <a:xfrm>
              <a:off x="3492720" y="3780360"/>
              <a:ext cx="16200" cy="11520"/>
            </a:xfrm>
            <a:custGeom>
              <a:avLst/>
              <a:gdLst/>
              <a:ahLst/>
              <a:cxnLst/>
              <a:rect l="l" t="t" r="r" b="b"/>
              <a:pathLst>
                <a:path w="45" h="32" extrusionOk="0">
                  <a:moveTo>
                    <a:pt x="44" y="0"/>
                  </a:moveTo>
                  <a:cubicBezTo>
                    <a:pt x="36" y="22"/>
                    <a:pt x="22" y="25"/>
                    <a:pt x="0" y="31"/>
                  </a:cubicBezTo>
                  <a:cubicBezTo>
                    <a:pt x="1" y="31"/>
                    <a:pt x="1" y="31"/>
                    <a:pt x="1" y="31"/>
                  </a:cubicBezTo>
                  <a:cubicBezTo>
                    <a:pt x="6" y="21"/>
                    <a:pt x="14" y="13"/>
                    <a:pt x="24" y="8"/>
                  </a:cubicBezTo>
                  <a:cubicBezTo>
                    <a:pt x="30" y="4"/>
                    <a:pt x="37" y="1"/>
                    <a:pt x="4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9">
              <a:extLst>
                <a:ext uri="{FF2B5EF4-FFF2-40B4-BE49-F238E27FC236}">
                  <a16:creationId xmlns:a16="http://schemas.microsoft.com/office/drawing/2014/main" id="{A5C502A0-ED2E-0EF4-0208-291B50232E74}"/>
                </a:ext>
              </a:extLst>
            </p:cNvPr>
            <p:cNvSpPr/>
            <p:nvPr/>
          </p:nvSpPr>
          <p:spPr>
            <a:xfrm>
              <a:off x="3471840" y="4097880"/>
              <a:ext cx="13320" cy="11520"/>
            </a:xfrm>
            <a:custGeom>
              <a:avLst/>
              <a:gdLst/>
              <a:ahLst/>
              <a:cxnLst/>
              <a:rect l="l" t="t" r="r" b="b"/>
              <a:pathLst>
                <a:path w="37" h="32" extrusionOk="0">
                  <a:moveTo>
                    <a:pt x="0" y="31"/>
                  </a:moveTo>
                  <a:lnTo>
                    <a:pt x="36" y="0"/>
                  </a:lnTo>
                  <a:cubicBezTo>
                    <a:pt x="35" y="17"/>
                    <a:pt x="27" y="25"/>
                    <a:pt x="0" y="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9">
              <a:extLst>
                <a:ext uri="{FF2B5EF4-FFF2-40B4-BE49-F238E27FC236}">
                  <a16:creationId xmlns:a16="http://schemas.microsoft.com/office/drawing/2014/main" id="{D0F78C32-3AE9-B485-7BCC-6A6DE0148253}"/>
                </a:ext>
              </a:extLst>
            </p:cNvPr>
            <p:cNvSpPr/>
            <p:nvPr/>
          </p:nvSpPr>
          <p:spPr>
            <a:xfrm>
              <a:off x="2912040" y="4089600"/>
              <a:ext cx="14040" cy="12600"/>
            </a:xfrm>
            <a:custGeom>
              <a:avLst/>
              <a:gdLst/>
              <a:ahLst/>
              <a:cxnLst/>
              <a:rect l="l" t="t" r="r" b="b"/>
              <a:pathLst>
                <a:path w="39" h="35" extrusionOk="0">
                  <a:moveTo>
                    <a:pt x="16" y="0"/>
                  </a:moveTo>
                  <a:cubicBezTo>
                    <a:pt x="16" y="15"/>
                    <a:pt x="38" y="17"/>
                    <a:pt x="37" y="33"/>
                  </a:cubicBezTo>
                  <a:cubicBezTo>
                    <a:pt x="36" y="33"/>
                    <a:pt x="35" y="34"/>
                    <a:pt x="33" y="34"/>
                  </a:cubicBezTo>
                  <a:cubicBezTo>
                    <a:pt x="28" y="34"/>
                    <a:pt x="23" y="33"/>
                    <a:pt x="18" y="30"/>
                  </a:cubicBezTo>
                  <a:cubicBezTo>
                    <a:pt x="13" y="27"/>
                    <a:pt x="9" y="23"/>
                    <a:pt x="7" y="19"/>
                  </a:cubicBezTo>
                  <a:cubicBezTo>
                    <a:pt x="5" y="16"/>
                    <a:pt x="5" y="14"/>
                    <a:pt x="4" y="11"/>
                  </a:cubicBezTo>
                  <a:cubicBezTo>
                    <a:pt x="0" y="2"/>
                    <a:pt x="9" y="0"/>
                    <a:pt x="17" y="2"/>
                  </a:cubicBezTo>
                  <a:lnTo>
                    <a:pt x="1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9">
              <a:extLst>
                <a:ext uri="{FF2B5EF4-FFF2-40B4-BE49-F238E27FC236}">
                  <a16:creationId xmlns:a16="http://schemas.microsoft.com/office/drawing/2014/main" id="{00F905E0-2B9C-3469-8D26-8D288A26A294}"/>
                </a:ext>
              </a:extLst>
            </p:cNvPr>
            <p:cNvSpPr/>
            <p:nvPr/>
          </p:nvSpPr>
          <p:spPr>
            <a:xfrm>
              <a:off x="3471840" y="4080960"/>
              <a:ext cx="14040" cy="11520"/>
            </a:xfrm>
            <a:custGeom>
              <a:avLst/>
              <a:gdLst/>
              <a:ahLst/>
              <a:cxnLst/>
              <a:rect l="l" t="t" r="r" b="b"/>
              <a:pathLst>
                <a:path w="39" h="32" extrusionOk="0">
                  <a:moveTo>
                    <a:pt x="37" y="0"/>
                  </a:moveTo>
                  <a:cubicBezTo>
                    <a:pt x="33" y="21"/>
                    <a:pt x="16" y="27"/>
                    <a:pt x="0" y="31"/>
                  </a:cubicBezTo>
                  <a:cubicBezTo>
                    <a:pt x="9" y="17"/>
                    <a:pt x="18" y="3"/>
                    <a:pt x="38" y="1"/>
                  </a:cubicBezTo>
                  <a:lnTo>
                    <a:pt x="3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9">
              <a:extLst>
                <a:ext uri="{FF2B5EF4-FFF2-40B4-BE49-F238E27FC236}">
                  <a16:creationId xmlns:a16="http://schemas.microsoft.com/office/drawing/2014/main" id="{ABA9827D-A064-D9A4-F5AB-0547286A7552}"/>
                </a:ext>
              </a:extLst>
            </p:cNvPr>
            <p:cNvSpPr/>
            <p:nvPr/>
          </p:nvSpPr>
          <p:spPr>
            <a:xfrm>
              <a:off x="3485160" y="4071240"/>
              <a:ext cx="14400" cy="10800"/>
            </a:xfrm>
            <a:custGeom>
              <a:avLst/>
              <a:gdLst/>
              <a:ahLst/>
              <a:cxnLst/>
              <a:rect l="l" t="t" r="r" b="b"/>
              <a:pathLst>
                <a:path w="40" h="30" extrusionOk="0">
                  <a:moveTo>
                    <a:pt x="1" y="28"/>
                  </a:moveTo>
                  <a:cubicBezTo>
                    <a:pt x="7" y="9"/>
                    <a:pt x="24" y="7"/>
                    <a:pt x="39" y="0"/>
                  </a:cubicBezTo>
                  <a:cubicBezTo>
                    <a:pt x="29" y="13"/>
                    <a:pt x="20" y="29"/>
                    <a:pt x="0" y="27"/>
                  </a:cubicBezTo>
                  <a:lnTo>
                    <a:pt x="1" y="2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9">
              <a:extLst>
                <a:ext uri="{FF2B5EF4-FFF2-40B4-BE49-F238E27FC236}">
                  <a16:creationId xmlns:a16="http://schemas.microsoft.com/office/drawing/2014/main" id="{4654F2E5-76E1-3DEE-571A-111E333AA5F9}"/>
                </a:ext>
              </a:extLst>
            </p:cNvPr>
            <p:cNvSpPr/>
            <p:nvPr/>
          </p:nvSpPr>
          <p:spPr>
            <a:xfrm>
              <a:off x="2937960" y="4065120"/>
              <a:ext cx="12240" cy="16560"/>
            </a:xfrm>
            <a:custGeom>
              <a:avLst/>
              <a:gdLst/>
              <a:ahLst/>
              <a:cxnLst/>
              <a:rect l="l" t="t" r="r" b="b"/>
              <a:pathLst>
                <a:path w="34" h="46" extrusionOk="0">
                  <a:moveTo>
                    <a:pt x="33" y="45"/>
                  </a:moveTo>
                  <a:cubicBezTo>
                    <a:pt x="31" y="44"/>
                    <a:pt x="29" y="43"/>
                    <a:pt x="27" y="42"/>
                  </a:cubicBezTo>
                  <a:cubicBezTo>
                    <a:pt x="19" y="37"/>
                    <a:pt x="12" y="31"/>
                    <a:pt x="7" y="22"/>
                  </a:cubicBezTo>
                  <a:cubicBezTo>
                    <a:pt x="4" y="15"/>
                    <a:pt x="1" y="8"/>
                    <a:pt x="0" y="0"/>
                  </a:cubicBezTo>
                  <a:cubicBezTo>
                    <a:pt x="3" y="1"/>
                    <a:pt x="5" y="2"/>
                    <a:pt x="7" y="3"/>
                  </a:cubicBezTo>
                  <a:cubicBezTo>
                    <a:pt x="15" y="8"/>
                    <a:pt x="22" y="15"/>
                    <a:pt x="27" y="23"/>
                  </a:cubicBezTo>
                  <a:cubicBezTo>
                    <a:pt x="31" y="30"/>
                    <a:pt x="33" y="37"/>
                    <a:pt x="33" y="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9">
              <a:extLst>
                <a:ext uri="{FF2B5EF4-FFF2-40B4-BE49-F238E27FC236}">
                  <a16:creationId xmlns:a16="http://schemas.microsoft.com/office/drawing/2014/main" id="{4446F89F-4F90-B190-5ED0-3F54AF875700}"/>
                </a:ext>
              </a:extLst>
            </p:cNvPr>
            <p:cNvSpPr/>
            <p:nvPr/>
          </p:nvSpPr>
          <p:spPr>
            <a:xfrm>
              <a:off x="3132360" y="4053600"/>
              <a:ext cx="12240" cy="12600"/>
            </a:xfrm>
            <a:custGeom>
              <a:avLst/>
              <a:gdLst/>
              <a:ahLst/>
              <a:cxnLst/>
              <a:rect l="l" t="t" r="r" b="b"/>
              <a:pathLst>
                <a:path w="34" h="35" extrusionOk="0">
                  <a:moveTo>
                    <a:pt x="3" y="0"/>
                  </a:moveTo>
                  <a:cubicBezTo>
                    <a:pt x="6" y="1"/>
                    <a:pt x="9" y="2"/>
                    <a:pt x="11" y="3"/>
                  </a:cubicBezTo>
                  <a:cubicBezTo>
                    <a:pt x="18" y="7"/>
                    <a:pt x="24" y="13"/>
                    <a:pt x="28" y="20"/>
                  </a:cubicBezTo>
                  <a:cubicBezTo>
                    <a:pt x="30" y="24"/>
                    <a:pt x="32" y="29"/>
                    <a:pt x="33" y="34"/>
                  </a:cubicBezTo>
                  <a:cubicBezTo>
                    <a:pt x="17" y="21"/>
                    <a:pt x="0" y="22"/>
                    <a:pt x="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9">
              <a:extLst>
                <a:ext uri="{FF2B5EF4-FFF2-40B4-BE49-F238E27FC236}">
                  <a16:creationId xmlns:a16="http://schemas.microsoft.com/office/drawing/2014/main" id="{15E4E5EC-77B5-2A9A-637B-FED234D33DC8}"/>
                </a:ext>
              </a:extLst>
            </p:cNvPr>
            <p:cNvSpPr/>
            <p:nvPr/>
          </p:nvSpPr>
          <p:spPr>
            <a:xfrm>
              <a:off x="2926080" y="4048560"/>
              <a:ext cx="12240" cy="16920"/>
            </a:xfrm>
            <a:custGeom>
              <a:avLst/>
              <a:gdLst/>
              <a:ahLst/>
              <a:cxnLst/>
              <a:rect l="l" t="t" r="r" b="b"/>
              <a:pathLst>
                <a:path w="34" h="47" extrusionOk="0">
                  <a:moveTo>
                    <a:pt x="33" y="46"/>
                  </a:moveTo>
                  <a:cubicBezTo>
                    <a:pt x="30" y="45"/>
                    <a:pt x="27" y="44"/>
                    <a:pt x="24" y="42"/>
                  </a:cubicBezTo>
                  <a:cubicBezTo>
                    <a:pt x="17" y="38"/>
                    <a:pt x="12" y="32"/>
                    <a:pt x="7" y="24"/>
                  </a:cubicBezTo>
                  <a:cubicBezTo>
                    <a:pt x="3" y="17"/>
                    <a:pt x="0" y="9"/>
                    <a:pt x="0" y="0"/>
                  </a:cubicBezTo>
                  <a:cubicBezTo>
                    <a:pt x="1" y="1"/>
                    <a:pt x="2" y="1"/>
                    <a:pt x="4" y="2"/>
                  </a:cubicBezTo>
                  <a:cubicBezTo>
                    <a:pt x="13" y="7"/>
                    <a:pt x="21" y="15"/>
                    <a:pt x="26" y="25"/>
                  </a:cubicBezTo>
                  <a:cubicBezTo>
                    <a:pt x="30" y="31"/>
                    <a:pt x="32" y="38"/>
                    <a:pt x="33" y="4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9">
              <a:extLst>
                <a:ext uri="{FF2B5EF4-FFF2-40B4-BE49-F238E27FC236}">
                  <a16:creationId xmlns:a16="http://schemas.microsoft.com/office/drawing/2014/main" id="{5CEFDE8D-035D-9781-D020-EA956C8ED772}"/>
                </a:ext>
              </a:extLst>
            </p:cNvPr>
            <p:cNvSpPr/>
            <p:nvPr/>
          </p:nvSpPr>
          <p:spPr>
            <a:xfrm>
              <a:off x="3063240" y="4029120"/>
              <a:ext cx="11160" cy="16200"/>
            </a:xfrm>
            <a:custGeom>
              <a:avLst/>
              <a:gdLst/>
              <a:ahLst/>
              <a:cxnLst/>
              <a:rect l="l" t="t" r="r" b="b"/>
              <a:pathLst>
                <a:path w="31" h="45" extrusionOk="0">
                  <a:moveTo>
                    <a:pt x="2" y="0"/>
                  </a:moveTo>
                  <a:cubicBezTo>
                    <a:pt x="12" y="7"/>
                    <a:pt x="19" y="15"/>
                    <a:pt x="25" y="25"/>
                  </a:cubicBezTo>
                  <a:cubicBezTo>
                    <a:pt x="27" y="29"/>
                    <a:pt x="29" y="32"/>
                    <a:pt x="30" y="36"/>
                  </a:cubicBezTo>
                  <a:cubicBezTo>
                    <a:pt x="26" y="44"/>
                    <a:pt x="21" y="40"/>
                    <a:pt x="19" y="36"/>
                  </a:cubicBezTo>
                  <a:cubicBezTo>
                    <a:pt x="12" y="26"/>
                    <a:pt x="0" y="20"/>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9">
              <a:extLst>
                <a:ext uri="{FF2B5EF4-FFF2-40B4-BE49-F238E27FC236}">
                  <a16:creationId xmlns:a16="http://schemas.microsoft.com/office/drawing/2014/main" id="{67CAEF98-2355-20C6-15DE-3D2A34FF1C88}"/>
                </a:ext>
              </a:extLst>
            </p:cNvPr>
            <p:cNvSpPr/>
            <p:nvPr/>
          </p:nvSpPr>
          <p:spPr>
            <a:xfrm>
              <a:off x="2939040" y="4003200"/>
              <a:ext cx="10080" cy="11160"/>
            </a:xfrm>
            <a:custGeom>
              <a:avLst/>
              <a:gdLst/>
              <a:ahLst/>
              <a:cxnLst/>
              <a:rect l="l" t="t" r="r" b="b"/>
              <a:pathLst>
                <a:path w="28" h="31" extrusionOk="0">
                  <a:moveTo>
                    <a:pt x="27" y="30"/>
                  </a:moveTo>
                  <a:cubicBezTo>
                    <a:pt x="25" y="29"/>
                    <a:pt x="23" y="28"/>
                    <a:pt x="21" y="27"/>
                  </a:cubicBezTo>
                  <a:cubicBezTo>
                    <a:pt x="14" y="23"/>
                    <a:pt x="8" y="18"/>
                    <a:pt x="4" y="11"/>
                  </a:cubicBezTo>
                  <a:cubicBezTo>
                    <a:pt x="3" y="8"/>
                    <a:pt x="1" y="4"/>
                    <a:pt x="0" y="1"/>
                  </a:cubicBezTo>
                  <a:cubicBezTo>
                    <a:pt x="20" y="0"/>
                    <a:pt x="20" y="19"/>
                    <a:pt x="27"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9">
              <a:extLst>
                <a:ext uri="{FF2B5EF4-FFF2-40B4-BE49-F238E27FC236}">
                  <a16:creationId xmlns:a16="http://schemas.microsoft.com/office/drawing/2014/main" id="{5DB147D5-1E54-EF00-D0FA-9984D979F42F}"/>
                </a:ext>
              </a:extLst>
            </p:cNvPr>
            <p:cNvSpPr/>
            <p:nvPr/>
          </p:nvSpPr>
          <p:spPr>
            <a:xfrm>
              <a:off x="3440160" y="3989520"/>
              <a:ext cx="17280" cy="12240"/>
            </a:xfrm>
            <a:custGeom>
              <a:avLst/>
              <a:gdLst/>
              <a:ahLst/>
              <a:cxnLst/>
              <a:rect l="l" t="t" r="r" b="b"/>
              <a:pathLst>
                <a:path w="48" h="34" extrusionOk="0">
                  <a:moveTo>
                    <a:pt x="47" y="0"/>
                  </a:moveTo>
                  <a:cubicBezTo>
                    <a:pt x="40" y="10"/>
                    <a:pt x="31" y="18"/>
                    <a:pt x="20" y="24"/>
                  </a:cubicBezTo>
                  <a:cubicBezTo>
                    <a:pt x="14" y="28"/>
                    <a:pt x="7" y="31"/>
                    <a:pt x="0" y="33"/>
                  </a:cubicBezTo>
                  <a:cubicBezTo>
                    <a:pt x="6" y="22"/>
                    <a:pt x="14" y="14"/>
                    <a:pt x="24" y="8"/>
                  </a:cubicBezTo>
                  <a:cubicBezTo>
                    <a:pt x="31" y="4"/>
                    <a:pt x="39" y="1"/>
                    <a:pt x="4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9">
              <a:extLst>
                <a:ext uri="{FF2B5EF4-FFF2-40B4-BE49-F238E27FC236}">
                  <a16:creationId xmlns:a16="http://schemas.microsoft.com/office/drawing/2014/main" id="{B5D2122A-5B17-A789-C65E-4AEFC4BC7E31}"/>
                </a:ext>
              </a:extLst>
            </p:cNvPr>
            <p:cNvSpPr/>
            <p:nvPr/>
          </p:nvSpPr>
          <p:spPr>
            <a:xfrm>
              <a:off x="2984400" y="3992400"/>
              <a:ext cx="10800" cy="11880"/>
            </a:xfrm>
            <a:custGeom>
              <a:avLst/>
              <a:gdLst/>
              <a:ahLst/>
              <a:cxnLst/>
              <a:rect l="l" t="t" r="r" b="b"/>
              <a:pathLst>
                <a:path w="30" h="33" extrusionOk="0">
                  <a:moveTo>
                    <a:pt x="26" y="32"/>
                  </a:moveTo>
                  <a:cubicBezTo>
                    <a:pt x="23" y="31"/>
                    <a:pt x="19" y="29"/>
                    <a:pt x="16" y="28"/>
                  </a:cubicBezTo>
                  <a:cubicBezTo>
                    <a:pt x="11" y="24"/>
                    <a:pt x="7" y="21"/>
                    <a:pt x="4" y="16"/>
                  </a:cubicBezTo>
                  <a:cubicBezTo>
                    <a:pt x="2" y="12"/>
                    <a:pt x="0" y="8"/>
                    <a:pt x="0" y="4"/>
                  </a:cubicBezTo>
                  <a:cubicBezTo>
                    <a:pt x="29" y="0"/>
                    <a:pt x="22" y="20"/>
                    <a:pt x="26" y="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9">
              <a:extLst>
                <a:ext uri="{FF2B5EF4-FFF2-40B4-BE49-F238E27FC236}">
                  <a16:creationId xmlns:a16="http://schemas.microsoft.com/office/drawing/2014/main" id="{B4E6954F-492E-C3D6-48DA-BD8482D60D91}"/>
                </a:ext>
              </a:extLst>
            </p:cNvPr>
            <p:cNvSpPr/>
            <p:nvPr/>
          </p:nvSpPr>
          <p:spPr>
            <a:xfrm>
              <a:off x="3430440" y="3982320"/>
              <a:ext cx="14040" cy="9000"/>
            </a:xfrm>
            <a:custGeom>
              <a:avLst/>
              <a:gdLst/>
              <a:ahLst/>
              <a:cxnLst/>
              <a:rect l="l" t="t" r="r" b="b"/>
              <a:pathLst>
                <a:path w="39" h="25" extrusionOk="0">
                  <a:moveTo>
                    <a:pt x="38" y="0"/>
                  </a:moveTo>
                  <a:cubicBezTo>
                    <a:pt x="25" y="14"/>
                    <a:pt x="18" y="24"/>
                    <a:pt x="0" y="24"/>
                  </a:cubicBezTo>
                  <a:cubicBezTo>
                    <a:pt x="4" y="17"/>
                    <a:pt x="11" y="11"/>
                    <a:pt x="18" y="7"/>
                  </a:cubicBezTo>
                  <a:cubicBezTo>
                    <a:pt x="24" y="3"/>
                    <a:pt x="31" y="1"/>
                    <a:pt x="3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9">
              <a:extLst>
                <a:ext uri="{FF2B5EF4-FFF2-40B4-BE49-F238E27FC236}">
                  <a16:creationId xmlns:a16="http://schemas.microsoft.com/office/drawing/2014/main" id="{C6E8ABD3-1AB1-2AAB-B2C2-B871D2537F73}"/>
                </a:ext>
              </a:extLst>
            </p:cNvPr>
            <p:cNvSpPr/>
            <p:nvPr/>
          </p:nvSpPr>
          <p:spPr>
            <a:xfrm>
              <a:off x="3471480" y="3958200"/>
              <a:ext cx="12600" cy="9720"/>
            </a:xfrm>
            <a:custGeom>
              <a:avLst/>
              <a:gdLst/>
              <a:ahLst/>
              <a:cxnLst/>
              <a:rect l="l" t="t" r="r" b="b"/>
              <a:pathLst>
                <a:path w="35" h="27" extrusionOk="0">
                  <a:moveTo>
                    <a:pt x="0" y="26"/>
                  </a:moveTo>
                  <a:cubicBezTo>
                    <a:pt x="0" y="25"/>
                    <a:pt x="1" y="23"/>
                    <a:pt x="2" y="22"/>
                  </a:cubicBezTo>
                  <a:cubicBezTo>
                    <a:pt x="6" y="15"/>
                    <a:pt x="12" y="9"/>
                    <a:pt x="19" y="5"/>
                  </a:cubicBezTo>
                  <a:cubicBezTo>
                    <a:pt x="23" y="2"/>
                    <a:pt x="29" y="0"/>
                    <a:pt x="34" y="0"/>
                  </a:cubicBezTo>
                  <a:lnTo>
                    <a:pt x="34" y="1"/>
                  </a:lnTo>
                  <a:cubicBezTo>
                    <a:pt x="29" y="9"/>
                    <a:pt x="22" y="15"/>
                    <a:pt x="14" y="20"/>
                  </a:cubicBezTo>
                  <a:cubicBezTo>
                    <a:pt x="10" y="23"/>
                    <a:pt x="5" y="25"/>
                    <a:pt x="0"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9">
              <a:extLst>
                <a:ext uri="{FF2B5EF4-FFF2-40B4-BE49-F238E27FC236}">
                  <a16:creationId xmlns:a16="http://schemas.microsoft.com/office/drawing/2014/main" id="{0A944F03-F538-4070-5F4E-F6BCCC41D351}"/>
                </a:ext>
              </a:extLst>
            </p:cNvPr>
            <p:cNvSpPr/>
            <p:nvPr/>
          </p:nvSpPr>
          <p:spPr>
            <a:xfrm>
              <a:off x="3492360" y="3939120"/>
              <a:ext cx="14760" cy="11520"/>
            </a:xfrm>
            <a:custGeom>
              <a:avLst/>
              <a:gdLst/>
              <a:ahLst/>
              <a:cxnLst/>
              <a:rect l="l" t="t" r="r" b="b"/>
              <a:pathLst>
                <a:path w="41" h="32" extrusionOk="0">
                  <a:moveTo>
                    <a:pt x="38" y="5"/>
                  </a:moveTo>
                  <a:cubicBezTo>
                    <a:pt x="32" y="13"/>
                    <a:pt x="25" y="19"/>
                    <a:pt x="16" y="24"/>
                  </a:cubicBezTo>
                  <a:cubicBezTo>
                    <a:pt x="11" y="27"/>
                    <a:pt x="6" y="30"/>
                    <a:pt x="0" y="31"/>
                  </a:cubicBezTo>
                  <a:cubicBezTo>
                    <a:pt x="11" y="19"/>
                    <a:pt x="17" y="0"/>
                    <a:pt x="40" y="5"/>
                  </a:cubicBezTo>
                  <a:lnTo>
                    <a:pt x="38"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9">
              <a:extLst>
                <a:ext uri="{FF2B5EF4-FFF2-40B4-BE49-F238E27FC236}">
                  <a16:creationId xmlns:a16="http://schemas.microsoft.com/office/drawing/2014/main" id="{DE456E00-E508-9541-4549-035FE68C81A5}"/>
                </a:ext>
              </a:extLst>
            </p:cNvPr>
            <p:cNvSpPr/>
            <p:nvPr/>
          </p:nvSpPr>
          <p:spPr>
            <a:xfrm>
              <a:off x="3199320" y="3915720"/>
              <a:ext cx="14760" cy="11520"/>
            </a:xfrm>
            <a:custGeom>
              <a:avLst/>
              <a:gdLst/>
              <a:ahLst/>
              <a:cxnLst/>
              <a:rect l="l" t="t" r="r" b="b"/>
              <a:pathLst>
                <a:path w="41" h="32" extrusionOk="0">
                  <a:moveTo>
                    <a:pt x="2" y="0"/>
                  </a:moveTo>
                  <a:cubicBezTo>
                    <a:pt x="21" y="3"/>
                    <a:pt x="31" y="17"/>
                    <a:pt x="40" y="31"/>
                  </a:cubicBezTo>
                  <a:cubicBezTo>
                    <a:pt x="33" y="31"/>
                    <a:pt x="27" y="29"/>
                    <a:pt x="20" y="25"/>
                  </a:cubicBezTo>
                  <a:cubicBezTo>
                    <a:pt x="13" y="21"/>
                    <a:pt x="7" y="15"/>
                    <a:pt x="3" y="8"/>
                  </a:cubicBezTo>
                  <a:cubicBezTo>
                    <a:pt x="2" y="6"/>
                    <a:pt x="1" y="4"/>
                    <a:pt x="0" y="2"/>
                  </a:cubicBezTo>
                  <a:lnTo>
                    <a:pt x="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9">
              <a:extLst>
                <a:ext uri="{FF2B5EF4-FFF2-40B4-BE49-F238E27FC236}">
                  <a16:creationId xmlns:a16="http://schemas.microsoft.com/office/drawing/2014/main" id="{8862F541-7A24-EBF1-1EF1-DC54D7B65972}"/>
                </a:ext>
              </a:extLst>
            </p:cNvPr>
            <p:cNvSpPr/>
            <p:nvPr/>
          </p:nvSpPr>
          <p:spPr>
            <a:xfrm>
              <a:off x="3122640" y="3891960"/>
              <a:ext cx="10800" cy="14040"/>
            </a:xfrm>
            <a:custGeom>
              <a:avLst/>
              <a:gdLst/>
              <a:ahLst/>
              <a:cxnLst/>
              <a:rect l="l" t="t" r="r" b="b"/>
              <a:pathLst>
                <a:path w="30" h="39" extrusionOk="0">
                  <a:moveTo>
                    <a:pt x="1" y="1"/>
                  </a:moveTo>
                  <a:cubicBezTo>
                    <a:pt x="21" y="6"/>
                    <a:pt x="22" y="24"/>
                    <a:pt x="29" y="38"/>
                  </a:cubicBezTo>
                  <a:cubicBezTo>
                    <a:pt x="14" y="30"/>
                    <a:pt x="0" y="20"/>
                    <a:pt x="3" y="0"/>
                  </a:cubicBez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9">
              <a:extLst>
                <a:ext uri="{FF2B5EF4-FFF2-40B4-BE49-F238E27FC236}">
                  <a16:creationId xmlns:a16="http://schemas.microsoft.com/office/drawing/2014/main" id="{364F86FA-ABFD-02B2-18F5-58ADD92EBEB4}"/>
                </a:ext>
              </a:extLst>
            </p:cNvPr>
            <p:cNvSpPr/>
            <p:nvPr/>
          </p:nvSpPr>
          <p:spPr>
            <a:xfrm>
              <a:off x="3939480" y="3877560"/>
              <a:ext cx="15840" cy="6840"/>
            </a:xfrm>
            <a:custGeom>
              <a:avLst/>
              <a:gdLst/>
              <a:ahLst/>
              <a:cxnLst/>
              <a:rect l="l" t="t" r="r" b="b"/>
              <a:pathLst>
                <a:path w="44" h="19" extrusionOk="0">
                  <a:moveTo>
                    <a:pt x="1" y="16"/>
                  </a:moveTo>
                  <a:cubicBezTo>
                    <a:pt x="12" y="3"/>
                    <a:pt x="28" y="5"/>
                    <a:pt x="43" y="0"/>
                  </a:cubicBezTo>
                  <a:cubicBezTo>
                    <a:pt x="42" y="1"/>
                    <a:pt x="42" y="1"/>
                    <a:pt x="42" y="2"/>
                  </a:cubicBezTo>
                  <a:cubicBezTo>
                    <a:pt x="39" y="7"/>
                    <a:pt x="35" y="11"/>
                    <a:pt x="30" y="14"/>
                  </a:cubicBezTo>
                  <a:cubicBezTo>
                    <a:pt x="25" y="17"/>
                    <a:pt x="20" y="18"/>
                    <a:pt x="14" y="18"/>
                  </a:cubicBezTo>
                  <a:cubicBezTo>
                    <a:pt x="9" y="18"/>
                    <a:pt x="4" y="17"/>
                    <a:pt x="0" y="15"/>
                  </a:cubicBezTo>
                  <a:lnTo>
                    <a:pt x="1" y="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9">
              <a:extLst>
                <a:ext uri="{FF2B5EF4-FFF2-40B4-BE49-F238E27FC236}">
                  <a16:creationId xmlns:a16="http://schemas.microsoft.com/office/drawing/2014/main" id="{BE16182B-04FB-CA7C-BF0A-65C6CA01EB2C}"/>
                </a:ext>
              </a:extLst>
            </p:cNvPr>
            <p:cNvSpPr/>
            <p:nvPr/>
          </p:nvSpPr>
          <p:spPr>
            <a:xfrm>
              <a:off x="2926800" y="3821760"/>
              <a:ext cx="6840" cy="12600"/>
            </a:xfrm>
            <a:custGeom>
              <a:avLst/>
              <a:gdLst/>
              <a:ahLst/>
              <a:cxnLst/>
              <a:rect l="l" t="t" r="r" b="b"/>
              <a:pathLst>
                <a:path w="19" h="35" extrusionOk="0">
                  <a:moveTo>
                    <a:pt x="18" y="22"/>
                  </a:moveTo>
                  <a:cubicBezTo>
                    <a:pt x="18" y="26"/>
                    <a:pt x="16" y="32"/>
                    <a:pt x="15" y="32"/>
                  </a:cubicBezTo>
                  <a:cubicBezTo>
                    <a:pt x="2" y="34"/>
                    <a:pt x="0" y="24"/>
                    <a:pt x="0" y="15"/>
                  </a:cubicBezTo>
                  <a:cubicBezTo>
                    <a:pt x="0" y="10"/>
                    <a:pt x="2" y="5"/>
                    <a:pt x="4" y="0"/>
                  </a:cubicBezTo>
                  <a:lnTo>
                    <a:pt x="18" y="2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9">
              <a:extLst>
                <a:ext uri="{FF2B5EF4-FFF2-40B4-BE49-F238E27FC236}">
                  <a16:creationId xmlns:a16="http://schemas.microsoft.com/office/drawing/2014/main" id="{224E15E4-5119-7E44-F81A-01D868B1A719}"/>
                </a:ext>
              </a:extLst>
            </p:cNvPr>
            <p:cNvSpPr/>
            <p:nvPr/>
          </p:nvSpPr>
          <p:spPr>
            <a:xfrm>
              <a:off x="3366000" y="3787200"/>
              <a:ext cx="20160" cy="7560"/>
            </a:xfrm>
            <a:custGeom>
              <a:avLst/>
              <a:gdLst/>
              <a:ahLst/>
              <a:cxnLst/>
              <a:rect l="l" t="t" r="r" b="b"/>
              <a:pathLst>
                <a:path w="56" h="21" extrusionOk="0">
                  <a:moveTo>
                    <a:pt x="53" y="1"/>
                  </a:moveTo>
                  <a:cubicBezTo>
                    <a:pt x="37" y="20"/>
                    <a:pt x="18" y="9"/>
                    <a:pt x="0" y="8"/>
                  </a:cubicBezTo>
                  <a:cubicBezTo>
                    <a:pt x="12" y="3"/>
                    <a:pt x="24" y="0"/>
                    <a:pt x="37" y="0"/>
                  </a:cubicBezTo>
                  <a:cubicBezTo>
                    <a:pt x="43" y="0"/>
                    <a:pt x="49" y="1"/>
                    <a:pt x="55" y="2"/>
                  </a:cubicBezTo>
                  <a:lnTo>
                    <a:pt x="5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9">
              <a:extLst>
                <a:ext uri="{FF2B5EF4-FFF2-40B4-BE49-F238E27FC236}">
                  <a16:creationId xmlns:a16="http://schemas.microsoft.com/office/drawing/2014/main" id="{3BA71130-A317-ED10-1301-90D118E103D0}"/>
                </a:ext>
              </a:extLst>
            </p:cNvPr>
            <p:cNvSpPr/>
            <p:nvPr/>
          </p:nvSpPr>
          <p:spPr>
            <a:xfrm>
              <a:off x="3041280" y="3790080"/>
              <a:ext cx="10440" cy="15120"/>
            </a:xfrm>
            <a:custGeom>
              <a:avLst/>
              <a:gdLst/>
              <a:ahLst/>
              <a:cxnLst/>
              <a:rect l="l" t="t" r="r" b="b"/>
              <a:pathLst>
                <a:path w="29" h="42" extrusionOk="0">
                  <a:moveTo>
                    <a:pt x="8" y="0"/>
                  </a:moveTo>
                  <a:cubicBezTo>
                    <a:pt x="16" y="13"/>
                    <a:pt x="28" y="22"/>
                    <a:pt x="21" y="41"/>
                  </a:cubicBezTo>
                  <a:cubicBezTo>
                    <a:pt x="14" y="28"/>
                    <a:pt x="0" y="19"/>
                    <a:pt x="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9">
              <a:extLst>
                <a:ext uri="{FF2B5EF4-FFF2-40B4-BE49-F238E27FC236}">
                  <a16:creationId xmlns:a16="http://schemas.microsoft.com/office/drawing/2014/main" id="{4C58C007-FF6F-A239-A573-A476C645463E}"/>
                </a:ext>
              </a:extLst>
            </p:cNvPr>
            <p:cNvSpPr/>
            <p:nvPr/>
          </p:nvSpPr>
          <p:spPr>
            <a:xfrm>
              <a:off x="3697200" y="3769200"/>
              <a:ext cx="11520" cy="10080"/>
            </a:xfrm>
            <a:custGeom>
              <a:avLst/>
              <a:gdLst/>
              <a:ahLst/>
              <a:cxnLst/>
              <a:rect l="l" t="t" r="r" b="b"/>
              <a:pathLst>
                <a:path w="32" h="28" extrusionOk="0">
                  <a:moveTo>
                    <a:pt x="0" y="27"/>
                  </a:moveTo>
                  <a:cubicBezTo>
                    <a:pt x="3" y="16"/>
                    <a:pt x="12" y="0"/>
                    <a:pt x="18" y="5"/>
                  </a:cubicBezTo>
                  <a:cubicBezTo>
                    <a:pt x="31" y="13"/>
                    <a:pt x="13" y="17"/>
                    <a:pt x="10" y="24"/>
                  </a:cubicBezTo>
                  <a:cubicBezTo>
                    <a:pt x="9" y="26"/>
                    <a:pt x="4" y="26"/>
                    <a:pt x="0"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9">
              <a:extLst>
                <a:ext uri="{FF2B5EF4-FFF2-40B4-BE49-F238E27FC236}">
                  <a16:creationId xmlns:a16="http://schemas.microsoft.com/office/drawing/2014/main" id="{26F8F651-3509-AC1A-0D9A-FB58C8C2DA8F}"/>
                </a:ext>
              </a:extLst>
            </p:cNvPr>
            <p:cNvSpPr/>
            <p:nvPr/>
          </p:nvSpPr>
          <p:spPr>
            <a:xfrm>
              <a:off x="3058200" y="3755880"/>
              <a:ext cx="12960" cy="16200"/>
            </a:xfrm>
            <a:custGeom>
              <a:avLst/>
              <a:gdLst/>
              <a:ahLst/>
              <a:cxnLst/>
              <a:rect l="l" t="t" r="r" b="b"/>
              <a:pathLst>
                <a:path w="36" h="45" extrusionOk="0">
                  <a:moveTo>
                    <a:pt x="35" y="42"/>
                  </a:moveTo>
                  <a:cubicBezTo>
                    <a:pt x="15" y="39"/>
                    <a:pt x="9" y="22"/>
                    <a:pt x="0" y="0"/>
                  </a:cubicBezTo>
                  <a:cubicBezTo>
                    <a:pt x="3" y="2"/>
                    <a:pt x="7" y="3"/>
                    <a:pt x="10" y="5"/>
                  </a:cubicBezTo>
                  <a:cubicBezTo>
                    <a:pt x="18" y="9"/>
                    <a:pt x="24" y="15"/>
                    <a:pt x="28" y="23"/>
                  </a:cubicBezTo>
                  <a:cubicBezTo>
                    <a:pt x="32" y="29"/>
                    <a:pt x="34" y="36"/>
                    <a:pt x="34" y="44"/>
                  </a:cubicBezTo>
                  <a:lnTo>
                    <a:pt x="35" y="4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9">
              <a:extLst>
                <a:ext uri="{FF2B5EF4-FFF2-40B4-BE49-F238E27FC236}">
                  <a16:creationId xmlns:a16="http://schemas.microsoft.com/office/drawing/2014/main" id="{B0768B18-351C-6C87-B42C-A70817A6A842}"/>
                </a:ext>
              </a:extLst>
            </p:cNvPr>
            <p:cNvSpPr/>
            <p:nvPr/>
          </p:nvSpPr>
          <p:spPr>
            <a:xfrm>
              <a:off x="2961360" y="3710520"/>
              <a:ext cx="11880" cy="12600"/>
            </a:xfrm>
            <a:custGeom>
              <a:avLst/>
              <a:gdLst/>
              <a:ahLst/>
              <a:cxnLst/>
              <a:rect l="l" t="t" r="r" b="b"/>
              <a:pathLst>
                <a:path w="33" h="35" extrusionOk="0">
                  <a:moveTo>
                    <a:pt x="2" y="1"/>
                  </a:moveTo>
                  <a:cubicBezTo>
                    <a:pt x="16" y="6"/>
                    <a:pt x="22" y="20"/>
                    <a:pt x="32" y="34"/>
                  </a:cubicBezTo>
                  <a:cubicBezTo>
                    <a:pt x="9" y="30"/>
                    <a:pt x="0" y="20"/>
                    <a:pt x="3" y="0"/>
                  </a:cubicBezTo>
                  <a:lnTo>
                    <a:pt x="2"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9">
              <a:extLst>
                <a:ext uri="{FF2B5EF4-FFF2-40B4-BE49-F238E27FC236}">
                  <a16:creationId xmlns:a16="http://schemas.microsoft.com/office/drawing/2014/main" id="{66B33446-7035-E631-4E02-107A0A24E780}"/>
                </a:ext>
              </a:extLst>
            </p:cNvPr>
            <p:cNvSpPr/>
            <p:nvPr/>
          </p:nvSpPr>
          <p:spPr>
            <a:xfrm>
              <a:off x="3511440" y="3706920"/>
              <a:ext cx="10800" cy="14760"/>
            </a:xfrm>
            <a:custGeom>
              <a:avLst/>
              <a:gdLst/>
              <a:ahLst/>
              <a:cxnLst/>
              <a:rect l="l" t="t" r="r" b="b"/>
              <a:pathLst>
                <a:path w="30" h="41" extrusionOk="0">
                  <a:moveTo>
                    <a:pt x="28" y="0"/>
                  </a:moveTo>
                  <a:cubicBezTo>
                    <a:pt x="28" y="21"/>
                    <a:pt x="15" y="30"/>
                    <a:pt x="0" y="40"/>
                  </a:cubicBezTo>
                  <a:cubicBezTo>
                    <a:pt x="6" y="23"/>
                    <a:pt x="8" y="5"/>
                    <a:pt x="29" y="1"/>
                  </a:cubicBezTo>
                  <a:lnTo>
                    <a:pt x="2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9">
              <a:extLst>
                <a:ext uri="{FF2B5EF4-FFF2-40B4-BE49-F238E27FC236}">
                  <a16:creationId xmlns:a16="http://schemas.microsoft.com/office/drawing/2014/main" id="{51C50373-B950-325C-E551-69894BBABE98}"/>
                </a:ext>
              </a:extLst>
            </p:cNvPr>
            <p:cNvSpPr/>
            <p:nvPr/>
          </p:nvSpPr>
          <p:spPr>
            <a:xfrm>
              <a:off x="3179880" y="3702240"/>
              <a:ext cx="18000" cy="10440"/>
            </a:xfrm>
            <a:custGeom>
              <a:avLst/>
              <a:gdLst/>
              <a:ahLst/>
              <a:cxnLst/>
              <a:rect l="l" t="t" r="r" b="b"/>
              <a:pathLst>
                <a:path w="50" h="29" extrusionOk="0">
                  <a:moveTo>
                    <a:pt x="49" y="19"/>
                  </a:moveTo>
                  <a:cubicBezTo>
                    <a:pt x="28" y="28"/>
                    <a:pt x="20" y="12"/>
                    <a:pt x="0" y="10"/>
                  </a:cubicBezTo>
                  <a:cubicBezTo>
                    <a:pt x="23" y="0"/>
                    <a:pt x="33" y="14"/>
                    <a:pt x="49"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9">
              <a:extLst>
                <a:ext uri="{FF2B5EF4-FFF2-40B4-BE49-F238E27FC236}">
                  <a16:creationId xmlns:a16="http://schemas.microsoft.com/office/drawing/2014/main" id="{ADB42015-0F0D-1191-470A-6613D1BD0AF3}"/>
                </a:ext>
              </a:extLst>
            </p:cNvPr>
            <p:cNvSpPr/>
            <p:nvPr/>
          </p:nvSpPr>
          <p:spPr>
            <a:xfrm>
              <a:off x="2930400" y="3691440"/>
              <a:ext cx="7920" cy="16920"/>
            </a:xfrm>
            <a:custGeom>
              <a:avLst/>
              <a:gdLst/>
              <a:ahLst/>
              <a:cxnLst/>
              <a:rect l="l" t="t" r="r" b="b"/>
              <a:pathLst>
                <a:path w="22" h="47" extrusionOk="0">
                  <a:moveTo>
                    <a:pt x="21" y="46"/>
                  </a:moveTo>
                  <a:cubicBezTo>
                    <a:pt x="8" y="24"/>
                    <a:pt x="0" y="14"/>
                    <a:pt x="2" y="0"/>
                  </a:cubicBezTo>
                  <a:cubicBezTo>
                    <a:pt x="17" y="6"/>
                    <a:pt x="20" y="18"/>
                    <a:pt x="21" y="4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9">
              <a:extLst>
                <a:ext uri="{FF2B5EF4-FFF2-40B4-BE49-F238E27FC236}">
                  <a16:creationId xmlns:a16="http://schemas.microsoft.com/office/drawing/2014/main" id="{6DFEE52F-2F40-D97A-97BC-D65B526825A6}"/>
                </a:ext>
              </a:extLst>
            </p:cNvPr>
            <p:cNvSpPr/>
            <p:nvPr/>
          </p:nvSpPr>
          <p:spPr>
            <a:xfrm>
              <a:off x="3672720" y="3682080"/>
              <a:ext cx="15120" cy="12240"/>
            </a:xfrm>
            <a:custGeom>
              <a:avLst/>
              <a:gdLst/>
              <a:ahLst/>
              <a:cxnLst/>
              <a:rect l="l" t="t" r="r" b="b"/>
              <a:pathLst>
                <a:path w="42" h="34" extrusionOk="0">
                  <a:moveTo>
                    <a:pt x="0" y="33"/>
                  </a:moveTo>
                  <a:cubicBezTo>
                    <a:pt x="5" y="15"/>
                    <a:pt x="17" y="6"/>
                    <a:pt x="41" y="0"/>
                  </a:cubicBezTo>
                  <a:lnTo>
                    <a:pt x="41" y="1"/>
                  </a:lnTo>
                  <a:cubicBezTo>
                    <a:pt x="35" y="11"/>
                    <a:pt x="26" y="20"/>
                    <a:pt x="16" y="26"/>
                  </a:cubicBezTo>
                  <a:cubicBezTo>
                    <a:pt x="11" y="29"/>
                    <a:pt x="5" y="31"/>
                    <a:pt x="0" y="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9">
              <a:extLst>
                <a:ext uri="{FF2B5EF4-FFF2-40B4-BE49-F238E27FC236}">
                  <a16:creationId xmlns:a16="http://schemas.microsoft.com/office/drawing/2014/main" id="{6FDC2CFE-6173-2C51-EAD4-9C63A7EFA251}"/>
                </a:ext>
              </a:extLst>
            </p:cNvPr>
            <p:cNvSpPr/>
            <p:nvPr/>
          </p:nvSpPr>
          <p:spPr>
            <a:xfrm>
              <a:off x="3266280" y="3667680"/>
              <a:ext cx="16560" cy="11520"/>
            </a:xfrm>
            <a:custGeom>
              <a:avLst/>
              <a:gdLst/>
              <a:ahLst/>
              <a:cxnLst/>
              <a:rect l="l" t="t" r="r" b="b"/>
              <a:pathLst>
                <a:path w="46" h="32" extrusionOk="0">
                  <a:moveTo>
                    <a:pt x="0" y="1"/>
                  </a:moveTo>
                  <a:cubicBezTo>
                    <a:pt x="11" y="14"/>
                    <a:pt x="32" y="12"/>
                    <a:pt x="45" y="31"/>
                  </a:cubicBezTo>
                  <a:cubicBezTo>
                    <a:pt x="23" y="26"/>
                    <a:pt x="1" y="31"/>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9">
              <a:extLst>
                <a:ext uri="{FF2B5EF4-FFF2-40B4-BE49-F238E27FC236}">
                  <a16:creationId xmlns:a16="http://schemas.microsoft.com/office/drawing/2014/main" id="{539C3A5B-C4E8-E69B-AAE3-DD7274B1CA3F}"/>
                </a:ext>
              </a:extLst>
            </p:cNvPr>
            <p:cNvSpPr/>
            <p:nvPr/>
          </p:nvSpPr>
          <p:spPr>
            <a:xfrm>
              <a:off x="3495960" y="3620520"/>
              <a:ext cx="15120" cy="10080"/>
            </a:xfrm>
            <a:custGeom>
              <a:avLst/>
              <a:gdLst/>
              <a:ahLst/>
              <a:cxnLst/>
              <a:rect l="l" t="t" r="r" b="b"/>
              <a:pathLst>
                <a:path w="42" h="28" extrusionOk="0">
                  <a:moveTo>
                    <a:pt x="41" y="22"/>
                  </a:moveTo>
                  <a:cubicBezTo>
                    <a:pt x="22" y="27"/>
                    <a:pt x="12" y="17"/>
                    <a:pt x="0" y="11"/>
                  </a:cubicBezTo>
                  <a:cubicBezTo>
                    <a:pt x="16" y="0"/>
                    <a:pt x="26" y="12"/>
                    <a:pt x="41"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9">
              <a:extLst>
                <a:ext uri="{FF2B5EF4-FFF2-40B4-BE49-F238E27FC236}">
                  <a16:creationId xmlns:a16="http://schemas.microsoft.com/office/drawing/2014/main" id="{C3C7900D-01FC-495A-43D9-AEC1C9F08993}"/>
                </a:ext>
              </a:extLst>
            </p:cNvPr>
            <p:cNvSpPr/>
            <p:nvPr/>
          </p:nvSpPr>
          <p:spPr>
            <a:xfrm>
              <a:off x="3486240" y="3600720"/>
              <a:ext cx="18720" cy="8640"/>
            </a:xfrm>
            <a:custGeom>
              <a:avLst/>
              <a:gdLst/>
              <a:ahLst/>
              <a:cxnLst/>
              <a:rect l="l" t="t" r="r" b="b"/>
              <a:pathLst>
                <a:path w="52" h="24" extrusionOk="0">
                  <a:moveTo>
                    <a:pt x="0" y="1"/>
                  </a:moveTo>
                  <a:cubicBezTo>
                    <a:pt x="15" y="4"/>
                    <a:pt x="28" y="10"/>
                    <a:pt x="41" y="17"/>
                  </a:cubicBezTo>
                  <a:cubicBezTo>
                    <a:pt x="44" y="19"/>
                    <a:pt x="48" y="21"/>
                    <a:pt x="51" y="23"/>
                  </a:cubicBezTo>
                  <a:cubicBezTo>
                    <a:pt x="25" y="23"/>
                    <a:pt x="9" y="21"/>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9">
              <a:extLst>
                <a:ext uri="{FF2B5EF4-FFF2-40B4-BE49-F238E27FC236}">
                  <a16:creationId xmlns:a16="http://schemas.microsoft.com/office/drawing/2014/main" id="{E3D7EA98-67BD-BAB5-D5DE-7F36FF093A08}"/>
                </a:ext>
              </a:extLst>
            </p:cNvPr>
            <p:cNvSpPr/>
            <p:nvPr/>
          </p:nvSpPr>
          <p:spPr>
            <a:xfrm>
              <a:off x="3466080" y="3594600"/>
              <a:ext cx="21240" cy="10080"/>
            </a:xfrm>
            <a:custGeom>
              <a:avLst/>
              <a:gdLst/>
              <a:ahLst/>
              <a:cxnLst/>
              <a:rect l="l" t="t" r="r" b="b"/>
              <a:pathLst>
                <a:path w="59" h="28" extrusionOk="0">
                  <a:moveTo>
                    <a:pt x="58" y="17"/>
                  </a:moveTo>
                  <a:cubicBezTo>
                    <a:pt x="37" y="27"/>
                    <a:pt x="23" y="16"/>
                    <a:pt x="0" y="0"/>
                  </a:cubicBezTo>
                  <a:cubicBezTo>
                    <a:pt x="17" y="1"/>
                    <a:pt x="35" y="6"/>
                    <a:pt x="50" y="15"/>
                  </a:cubicBezTo>
                  <a:cubicBezTo>
                    <a:pt x="52" y="16"/>
                    <a:pt x="54" y="17"/>
                    <a:pt x="56" y="18"/>
                  </a:cubicBezTo>
                  <a:lnTo>
                    <a:pt x="58" y="1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9">
              <a:extLst>
                <a:ext uri="{FF2B5EF4-FFF2-40B4-BE49-F238E27FC236}">
                  <a16:creationId xmlns:a16="http://schemas.microsoft.com/office/drawing/2014/main" id="{89A199CD-5A43-088F-FECD-20A4C3A4F64F}"/>
                </a:ext>
              </a:extLst>
            </p:cNvPr>
            <p:cNvSpPr/>
            <p:nvPr/>
          </p:nvSpPr>
          <p:spPr>
            <a:xfrm>
              <a:off x="2859480" y="3551040"/>
              <a:ext cx="15840" cy="15840"/>
            </a:xfrm>
            <a:custGeom>
              <a:avLst/>
              <a:gdLst/>
              <a:ahLst/>
              <a:cxnLst/>
              <a:rect l="l" t="t" r="r" b="b"/>
              <a:pathLst>
                <a:path w="44" h="44" extrusionOk="0">
                  <a:moveTo>
                    <a:pt x="42" y="21"/>
                  </a:moveTo>
                  <a:cubicBezTo>
                    <a:pt x="33" y="21"/>
                    <a:pt x="42" y="43"/>
                    <a:pt x="28" y="34"/>
                  </a:cubicBezTo>
                  <a:cubicBezTo>
                    <a:pt x="17" y="24"/>
                    <a:pt x="8" y="13"/>
                    <a:pt x="0" y="0"/>
                  </a:cubicBezTo>
                  <a:cubicBezTo>
                    <a:pt x="23" y="0"/>
                    <a:pt x="26" y="27"/>
                    <a:pt x="43" y="22"/>
                  </a:cubicBezTo>
                  <a:lnTo>
                    <a:pt x="42" y="2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9">
              <a:extLst>
                <a:ext uri="{FF2B5EF4-FFF2-40B4-BE49-F238E27FC236}">
                  <a16:creationId xmlns:a16="http://schemas.microsoft.com/office/drawing/2014/main" id="{43B6BE01-C779-4CC0-78F6-A2297ED74EC9}"/>
                </a:ext>
              </a:extLst>
            </p:cNvPr>
            <p:cNvSpPr/>
            <p:nvPr/>
          </p:nvSpPr>
          <p:spPr>
            <a:xfrm>
              <a:off x="4033800" y="3535560"/>
              <a:ext cx="10080" cy="19440"/>
            </a:xfrm>
            <a:custGeom>
              <a:avLst/>
              <a:gdLst/>
              <a:ahLst/>
              <a:cxnLst/>
              <a:rect l="l" t="t" r="r" b="b"/>
              <a:pathLst>
                <a:path w="28" h="54" extrusionOk="0">
                  <a:moveTo>
                    <a:pt x="21" y="53"/>
                  </a:moveTo>
                  <a:cubicBezTo>
                    <a:pt x="16" y="48"/>
                    <a:pt x="11" y="43"/>
                    <a:pt x="8" y="37"/>
                  </a:cubicBezTo>
                  <a:cubicBezTo>
                    <a:pt x="3" y="27"/>
                    <a:pt x="0" y="17"/>
                    <a:pt x="0" y="6"/>
                  </a:cubicBezTo>
                  <a:cubicBezTo>
                    <a:pt x="0" y="4"/>
                    <a:pt x="0" y="2"/>
                    <a:pt x="0" y="0"/>
                  </a:cubicBezTo>
                  <a:cubicBezTo>
                    <a:pt x="17" y="18"/>
                    <a:pt x="27" y="32"/>
                    <a:pt x="20" y="53"/>
                  </a:cubicBezTo>
                  <a:lnTo>
                    <a:pt x="21" y="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9">
              <a:extLst>
                <a:ext uri="{FF2B5EF4-FFF2-40B4-BE49-F238E27FC236}">
                  <a16:creationId xmlns:a16="http://schemas.microsoft.com/office/drawing/2014/main" id="{10E79511-D14E-CAB2-3C13-88B984BF4F66}"/>
                </a:ext>
              </a:extLst>
            </p:cNvPr>
            <p:cNvSpPr/>
            <p:nvPr/>
          </p:nvSpPr>
          <p:spPr>
            <a:xfrm>
              <a:off x="3625560" y="3532680"/>
              <a:ext cx="13320" cy="11880"/>
            </a:xfrm>
            <a:custGeom>
              <a:avLst/>
              <a:gdLst/>
              <a:ahLst/>
              <a:cxnLst/>
              <a:rect l="l" t="t" r="r" b="b"/>
              <a:pathLst>
                <a:path w="37" h="33" extrusionOk="0">
                  <a:moveTo>
                    <a:pt x="36" y="8"/>
                  </a:moveTo>
                  <a:cubicBezTo>
                    <a:pt x="29" y="18"/>
                    <a:pt x="17" y="32"/>
                    <a:pt x="8" y="16"/>
                  </a:cubicBezTo>
                  <a:cubicBezTo>
                    <a:pt x="0" y="0"/>
                    <a:pt x="18" y="5"/>
                    <a:pt x="27" y="3"/>
                  </a:cubicBezTo>
                  <a:cubicBezTo>
                    <a:pt x="30" y="3"/>
                    <a:pt x="33" y="6"/>
                    <a:pt x="36"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9">
              <a:extLst>
                <a:ext uri="{FF2B5EF4-FFF2-40B4-BE49-F238E27FC236}">
                  <a16:creationId xmlns:a16="http://schemas.microsoft.com/office/drawing/2014/main" id="{2DCBD98D-6C64-E51C-DA69-E5C7E1501626}"/>
                </a:ext>
              </a:extLst>
            </p:cNvPr>
            <p:cNvSpPr/>
            <p:nvPr/>
          </p:nvSpPr>
          <p:spPr>
            <a:xfrm>
              <a:off x="3244320" y="3516840"/>
              <a:ext cx="18000" cy="8280"/>
            </a:xfrm>
            <a:custGeom>
              <a:avLst/>
              <a:gdLst/>
              <a:ahLst/>
              <a:cxnLst/>
              <a:rect l="l" t="t" r="r" b="b"/>
              <a:pathLst>
                <a:path w="50" h="23" extrusionOk="0">
                  <a:moveTo>
                    <a:pt x="0" y="1"/>
                  </a:moveTo>
                  <a:cubicBezTo>
                    <a:pt x="13" y="2"/>
                    <a:pt x="26" y="6"/>
                    <a:pt x="37" y="12"/>
                  </a:cubicBezTo>
                  <a:cubicBezTo>
                    <a:pt x="41" y="15"/>
                    <a:pt x="45" y="18"/>
                    <a:pt x="49" y="21"/>
                  </a:cubicBezTo>
                  <a:cubicBezTo>
                    <a:pt x="26" y="22"/>
                    <a:pt x="10" y="21"/>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9">
              <a:extLst>
                <a:ext uri="{FF2B5EF4-FFF2-40B4-BE49-F238E27FC236}">
                  <a16:creationId xmlns:a16="http://schemas.microsoft.com/office/drawing/2014/main" id="{ED90C675-E0F7-3A2A-32A9-6B4E7FD94B23}"/>
                </a:ext>
              </a:extLst>
            </p:cNvPr>
            <p:cNvSpPr/>
            <p:nvPr/>
          </p:nvSpPr>
          <p:spPr>
            <a:xfrm>
              <a:off x="3224880" y="3510360"/>
              <a:ext cx="20520" cy="9360"/>
            </a:xfrm>
            <a:custGeom>
              <a:avLst/>
              <a:gdLst/>
              <a:ahLst/>
              <a:cxnLst/>
              <a:rect l="l" t="t" r="r" b="b"/>
              <a:pathLst>
                <a:path w="57" h="26" extrusionOk="0">
                  <a:moveTo>
                    <a:pt x="56" y="17"/>
                  </a:moveTo>
                  <a:cubicBezTo>
                    <a:pt x="36" y="25"/>
                    <a:pt x="21" y="12"/>
                    <a:pt x="0" y="2"/>
                  </a:cubicBezTo>
                  <a:cubicBezTo>
                    <a:pt x="5" y="1"/>
                    <a:pt x="9" y="0"/>
                    <a:pt x="14" y="0"/>
                  </a:cubicBezTo>
                  <a:cubicBezTo>
                    <a:pt x="23" y="0"/>
                    <a:pt x="32" y="4"/>
                    <a:pt x="40" y="8"/>
                  </a:cubicBezTo>
                  <a:cubicBezTo>
                    <a:pt x="45" y="11"/>
                    <a:pt x="49" y="14"/>
                    <a:pt x="53" y="18"/>
                  </a:cubicBezTo>
                  <a:lnTo>
                    <a:pt x="56" y="1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9">
              <a:extLst>
                <a:ext uri="{FF2B5EF4-FFF2-40B4-BE49-F238E27FC236}">
                  <a16:creationId xmlns:a16="http://schemas.microsoft.com/office/drawing/2014/main" id="{6F5663C5-BB86-9856-B1D4-1A84EAE50763}"/>
                </a:ext>
              </a:extLst>
            </p:cNvPr>
            <p:cNvSpPr/>
            <p:nvPr/>
          </p:nvSpPr>
          <p:spPr>
            <a:xfrm>
              <a:off x="3132360" y="3422520"/>
              <a:ext cx="23040" cy="7200"/>
            </a:xfrm>
            <a:custGeom>
              <a:avLst/>
              <a:gdLst/>
              <a:ahLst/>
              <a:cxnLst/>
              <a:rect l="l" t="t" r="r" b="b"/>
              <a:pathLst>
                <a:path w="64" h="20" extrusionOk="0">
                  <a:moveTo>
                    <a:pt x="63" y="18"/>
                  </a:moveTo>
                  <a:cubicBezTo>
                    <a:pt x="59" y="19"/>
                    <a:pt x="54" y="19"/>
                    <a:pt x="50" y="19"/>
                  </a:cubicBezTo>
                  <a:cubicBezTo>
                    <a:pt x="33" y="19"/>
                    <a:pt x="16" y="16"/>
                    <a:pt x="0" y="10"/>
                  </a:cubicBezTo>
                  <a:cubicBezTo>
                    <a:pt x="27" y="9"/>
                    <a:pt x="47" y="0"/>
                    <a:pt x="62" y="19"/>
                  </a:cubicBezTo>
                  <a:lnTo>
                    <a:pt x="63" y="1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9">
              <a:extLst>
                <a:ext uri="{FF2B5EF4-FFF2-40B4-BE49-F238E27FC236}">
                  <a16:creationId xmlns:a16="http://schemas.microsoft.com/office/drawing/2014/main" id="{3CEF4058-0668-332B-258E-8FEEC468B5EA}"/>
                </a:ext>
              </a:extLst>
            </p:cNvPr>
            <p:cNvSpPr/>
            <p:nvPr/>
          </p:nvSpPr>
          <p:spPr>
            <a:xfrm>
              <a:off x="3239640" y="4116240"/>
              <a:ext cx="17640" cy="9360"/>
            </a:xfrm>
            <a:custGeom>
              <a:avLst/>
              <a:gdLst/>
              <a:ahLst/>
              <a:cxnLst/>
              <a:rect l="l" t="t" r="r" b="b"/>
              <a:pathLst>
                <a:path w="49" h="26" extrusionOk="0">
                  <a:moveTo>
                    <a:pt x="0" y="5"/>
                  </a:moveTo>
                  <a:cubicBezTo>
                    <a:pt x="17" y="0"/>
                    <a:pt x="29" y="7"/>
                    <a:pt x="48" y="25"/>
                  </a:cubicBezTo>
                  <a:cubicBezTo>
                    <a:pt x="23" y="21"/>
                    <a:pt x="9" y="19"/>
                    <a:pt x="1" y="3"/>
                  </a:cubicBezTo>
                  <a:lnTo>
                    <a:pt x="0"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9">
              <a:extLst>
                <a:ext uri="{FF2B5EF4-FFF2-40B4-BE49-F238E27FC236}">
                  <a16:creationId xmlns:a16="http://schemas.microsoft.com/office/drawing/2014/main" id="{98AC354C-E7D6-D52D-8918-46DAB44CCB59}"/>
                </a:ext>
              </a:extLst>
            </p:cNvPr>
            <p:cNvSpPr/>
            <p:nvPr/>
          </p:nvSpPr>
          <p:spPr>
            <a:xfrm>
              <a:off x="3798720" y="3929400"/>
              <a:ext cx="10440" cy="10080"/>
            </a:xfrm>
            <a:custGeom>
              <a:avLst/>
              <a:gdLst/>
              <a:ahLst/>
              <a:cxnLst/>
              <a:rect l="l" t="t" r="r" b="b"/>
              <a:pathLst>
                <a:path w="29" h="28" extrusionOk="0">
                  <a:moveTo>
                    <a:pt x="19" y="0"/>
                  </a:moveTo>
                  <a:cubicBezTo>
                    <a:pt x="22" y="11"/>
                    <a:pt x="28" y="27"/>
                    <a:pt x="14" y="27"/>
                  </a:cubicBezTo>
                  <a:cubicBezTo>
                    <a:pt x="0" y="27"/>
                    <a:pt x="7" y="15"/>
                    <a:pt x="10" y="8"/>
                  </a:cubicBezTo>
                  <a:cubicBezTo>
                    <a:pt x="13" y="5"/>
                    <a:pt x="16" y="3"/>
                    <a:pt x="1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9">
              <a:extLst>
                <a:ext uri="{FF2B5EF4-FFF2-40B4-BE49-F238E27FC236}">
                  <a16:creationId xmlns:a16="http://schemas.microsoft.com/office/drawing/2014/main" id="{D018A484-AA74-1AF1-D434-238CE1C6615F}"/>
                </a:ext>
              </a:extLst>
            </p:cNvPr>
            <p:cNvSpPr/>
            <p:nvPr/>
          </p:nvSpPr>
          <p:spPr>
            <a:xfrm>
              <a:off x="2876040" y="3530160"/>
              <a:ext cx="10080" cy="12240"/>
            </a:xfrm>
            <a:custGeom>
              <a:avLst/>
              <a:gdLst/>
              <a:ahLst/>
              <a:cxnLst/>
              <a:rect l="l" t="t" r="r" b="b"/>
              <a:pathLst>
                <a:path w="28" h="34" extrusionOk="0">
                  <a:moveTo>
                    <a:pt x="27" y="32"/>
                  </a:moveTo>
                  <a:cubicBezTo>
                    <a:pt x="11" y="30"/>
                    <a:pt x="4" y="20"/>
                    <a:pt x="0" y="0"/>
                  </a:cubicBezTo>
                  <a:cubicBezTo>
                    <a:pt x="18" y="9"/>
                    <a:pt x="27" y="17"/>
                    <a:pt x="27" y="33"/>
                  </a:cubicBezTo>
                  <a:lnTo>
                    <a:pt x="27" y="3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9">
              <a:extLst>
                <a:ext uri="{FF2B5EF4-FFF2-40B4-BE49-F238E27FC236}">
                  <a16:creationId xmlns:a16="http://schemas.microsoft.com/office/drawing/2014/main" id="{EB37A164-127F-698A-0C37-43F2BED1A9C1}"/>
                </a:ext>
              </a:extLst>
            </p:cNvPr>
            <p:cNvSpPr/>
            <p:nvPr/>
          </p:nvSpPr>
          <p:spPr>
            <a:xfrm>
              <a:off x="2959920" y="3927600"/>
              <a:ext cx="9720" cy="12600"/>
            </a:xfrm>
            <a:custGeom>
              <a:avLst/>
              <a:gdLst/>
              <a:ahLst/>
              <a:cxnLst/>
              <a:rect l="l" t="t" r="r" b="b"/>
              <a:pathLst>
                <a:path w="27" h="35" extrusionOk="0">
                  <a:moveTo>
                    <a:pt x="7" y="1"/>
                  </a:moveTo>
                  <a:cubicBezTo>
                    <a:pt x="8" y="1"/>
                    <a:pt x="8" y="1"/>
                    <a:pt x="8" y="1"/>
                  </a:cubicBezTo>
                  <a:cubicBezTo>
                    <a:pt x="14" y="4"/>
                    <a:pt x="18" y="8"/>
                    <a:pt x="22" y="14"/>
                  </a:cubicBezTo>
                  <a:cubicBezTo>
                    <a:pt x="25" y="20"/>
                    <a:pt x="26" y="26"/>
                    <a:pt x="26" y="32"/>
                  </a:cubicBezTo>
                  <a:cubicBezTo>
                    <a:pt x="26" y="33"/>
                    <a:pt x="26" y="33"/>
                    <a:pt x="26" y="34"/>
                  </a:cubicBezTo>
                  <a:cubicBezTo>
                    <a:pt x="14" y="23"/>
                    <a:pt x="0" y="18"/>
                    <a:pt x="9" y="0"/>
                  </a:cubicBezTo>
                  <a:lnTo>
                    <a:pt x="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9">
              <a:extLst>
                <a:ext uri="{FF2B5EF4-FFF2-40B4-BE49-F238E27FC236}">
                  <a16:creationId xmlns:a16="http://schemas.microsoft.com/office/drawing/2014/main" id="{D01768A3-5DDD-6C93-5555-521BE3150BD3}"/>
                </a:ext>
              </a:extLst>
            </p:cNvPr>
            <p:cNvSpPr/>
            <p:nvPr/>
          </p:nvSpPr>
          <p:spPr>
            <a:xfrm>
              <a:off x="3987360" y="3502800"/>
              <a:ext cx="10080" cy="12600"/>
            </a:xfrm>
            <a:custGeom>
              <a:avLst/>
              <a:gdLst/>
              <a:ahLst/>
              <a:cxnLst/>
              <a:rect l="l" t="t" r="r" b="b"/>
              <a:pathLst>
                <a:path w="28" h="35" extrusionOk="0">
                  <a:moveTo>
                    <a:pt x="7" y="0"/>
                  </a:moveTo>
                  <a:cubicBezTo>
                    <a:pt x="19" y="3"/>
                    <a:pt x="22" y="14"/>
                    <a:pt x="27" y="23"/>
                  </a:cubicBezTo>
                  <a:cubicBezTo>
                    <a:pt x="16" y="34"/>
                    <a:pt x="14" y="23"/>
                    <a:pt x="10" y="18"/>
                  </a:cubicBezTo>
                  <a:cubicBezTo>
                    <a:pt x="7" y="13"/>
                    <a:pt x="0" y="7"/>
                    <a:pt x="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9">
              <a:extLst>
                <a:ext uri="{FF2B5EF4-FFF2-40B4-BE49-F238E27FC236}">
                  <a16:creationId xmlns:a16="http://schemas.microsoft.com/office/drawing/2014/main" id="{3DD37A06-8E14-CFEF-8C02-7C7BCB6ACBD3}"/>
                </a:ext>
              </a:extLst>
            </p:cNvPr>
            <p:cNvSpPr/>
            <p:nvPr/>
          </p:nvSpPr>
          <p:spPr>
            <a:xfrm>
              <a:off x="3863880" y="3690000"/>
              <a:ext cx="11160" cy="14040"/>
            </a:xfrm>
            <a:custGeom>
              <a:avLst/>
              <a:gdLst/>
              <a:ahLst/>
              <a:cxnLst/>
              <a:rect l="l" t="t" r="r" b="b"/>
              <a:pathLst>
                <a:path w="31" h="39" extrusionOk="0">
                  <a:moveTo>
                    <a:pt x="0" y="1"/>
                  </a:moveTo>
                  <a:cubicBezTo>
                    <a:pt x="12" y="9"/>
                    <a:pt x="22" y="20"/>
                    <a:pt x="29" y="32"/>
                  </a:cubicBezTo>
                  <a:cubicBezTo>
                    <a:pt x="29" y="33"/>
                    <a:pt x="30" y="33"/>
                    <a:pt x="30" y="34"/>
                  </a:cubicBezTo>
                  <a:cubicBezTo>
                    <a:pt x="1" y="38"/>
                    <a:pt x="6" y="15"/>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9">
              <a:extLst>
                <a:ext uri="{FF2B5EF4-FFF2-40B4-BE49-F238E27FC236}">
                  <a16:creationId xmlns:a16="http://schemas.microsoft.com/office/drawing/2014/main" id="{F5C4AD4E-C3F6-7631-41E1-438CA93BED07}"/>
                </a:ext>
              </a:extLst>
            </p:cNvPr>
            <p:cNvSpPr/>
            <p:nvPr/>
          </p:nvSpPr>
          <p:spPr>
            <a:xfrm>
              <a:off x="3653280" y="3685680"/>
              <a:ext cx="10800" cy="8640"/>
            </a:xfrm>
            <a:custGeom>
              <a:avLst/>
              <a:gdLst/>
              <a:ahLst/>
              <a:cxnLst/>
              <a:rect l="l" t="t" r="r" b="b"/>
              <a:pathLst>
                <a:path w="30" h="24" extrusionOk="0">
                  <a:moveTo>
                    <a:pt x="27" y="5"/>
                  </a:moveTo>
                  <a:cubicBezTo>
                    <a:pt x="26" y="7"/>
                    <a:pt x="26" y="8"/>
                    <a:pt x="25" y="10"/>
                  </a:cubicBezTo>
                  <a:cubicBezTo>
                    <a:pt x="22" y="14"/>
                    <a:pt x="19" y="18"/>
                    <a:pt x="15" y="20"/>
                  </a:cubicBezTo>
                  <a:cubicBezTo>
                    <a:pt x="11" y="22"/>
                    <a:pt x="6" y="23"/>
                    <a:pt x="2" y="23"/>
                  </a:cubicBezTo>
                  <a:cubicBezTo>
                    <a:pt x="1" y="23"/>
                    <a:pt x="1" y="23"/>
                    <a:pt x="0" y="23"/>
                  </a:cubicBezTo>
                  <a:cubicBezTo>
                    <a:pt x="9" y="12"/>
                    <a:pt x="12" y="0"/>
                    <a:pt x="29" y="6"/>
                  </a:cubicBezTo>
                  <a:lnTo>
                    <a:pt x="27"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9">
              <a:extLst>
                <a:ext uri="{FF2B5EF4-FFF2-40B4-BE49-F238E27FC236}">
                  <a16:creationId xmlns:a16="http://schemas.microsoft.com/office/drawing/2014/main" id="{C7F755D5-8446-FFA5-57E0-1AB410B8AC7A}"/>
                </a:ext>
              </a:extLst>
            </p:cNvPr>
            <p:cNvSpPr/>
            <p:nvPr/>
          </p:nvSpPr>
          <p:spPr>
            <a:xfrm>
              <a:off x="3155040" y="3426840"/>
              <a:ext cx="21600" cy="8640"/>
            </a:xfrm>
            <a:custGeom>
              <a:avLst/>
              <a:gdLst/>
              <a:ahLst/>
              <a:cxnLst/>
              <a:rect l="l" t="t" r="r" b="b"/>
              <a:pathLst>
                <a:path w="60" h="24" extrusionOk="0">
                  <a:moveTo>
                    <a:pt x="59" y="16"/>
                  </a:moveTo>
                  <a:cubicBezTo>
                    <a:pt x="38" y="18"/>
                    <a:pt x="18" y="23"/>
                    <a:pt x="0" y="6"/>
                  </a:cubicBezTo>
                  <a:cubicBezTo>
                    <a:pt x="20" y="6"/>
                    <a:pt x="41" y="0"/>
                    <a:pt x="59" y="15"/>
                  </a:cubicBezTo>
                  <a:lnTo>
                    <a:pt x="59" y="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9">
              <a:extLst>
                <a:ext uri="{FF2B5EF4-FFF2-40B4-BE49-F238E27FC236}">
                  <a16:creationId xmlns:a16="http://schemas.microsoft.com/office/drawing/2014/main" id="{3A3D9594-A097-F0FB-346C-38762F14FBFC}"/>
                </a:ext>
              </a:extLst>
            </p:cNvPr>
            <p:cNvSpPr/>
            <p:nvPr/>
          </p:nvSpPr>
          <p:spPr>
            <a:xfrm>
              <a:off x="3910320" y="3409920"/>
              <a:ext cx="13680" cy="8640"/>
            </a:xfrm>
            <a:custGeom>
              <a:avLst/>
              <a:gdLst/>
              <a:ahLst/>
              <a:cxnLst/>
              <a:rect l="l" t="t" r="r" b="b"/>
              <a:pathLst>
                <a:path w="38" h="24" extrusionOk="0">
                  <a:moveTo>
                    <a:pt x="0" y="2"/>
                  </a:moveTo>
                  <a:cubicBezTo>
                    <a:pt x="3" y="1"/>
                    <a:pt x="7" y="0"/>
                    <a:pt x="10" y="0"/>
                  </a:cubicBezTo>
                  <a:cubicBezTo>
                    <a:pt x="16" y="0"/>
                    <a:pt x="21" y="1"/>
                    <a:pt x="26" y="4"/>
                  </a:cubicBezTo>
                  <a:cubicBezTo>
                    <a:pt x="31" y="7"/>
                    <a:pt x="34" y="11"/>
                    <a:pt x="37" y="15"/>
                  </a:cubicBezTo>
                  <a:lnTo>
                    <a:pt x="37" y="16"/>
                  </a:lnTo>
                  <a:cubicBezTo>
                    <a:pt x="20" y="23"/>
                    <a:pt x="14" y="11"/>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9">
              <a:extLst>
                <a:ext uri="{FF2B5EF4-FFF2-40B4-BE49-F238E27FC236}">
                  <a16:creationId xmlns:a16="http://schemas.microsoft.com/office/drawing/2014/main" id="{01C7DD4B-3109-F9AC-4C1B-D3DD9F6F56A7}"/>
                </a:ext>
              </a:extLst>
            </p:cNvPr>
            <p:cNvSpPr/>
            <p:nvPr/>
          </p:nvSpPr>
          <p:spPr>
            <a:xfrm>
              <a:off x="3249000" y="3664080"/>
              <a:ext cx="18000" cy="9000"/>
            </a:xfrm>
            <a:custGeom>
              <a:avLst/>
              <a:gdLst/>
              <a:ahLst/>
              <a:cxnLst/>
              <a:rect l="l" t="t" r="r" b="b"/>
              <a:pathLst>
                <a:path w="50" h="25" extrusionOk="0">
                  <a:moveTo>
                    <a:pt x="49" y="10"/>
                  </a:moveTo>
                  <a:cubicBezTo>
                    <a:pt x="33" y="24"/>
                    <a:pt x="19" y="19"/>
                    <a:pt x="0" y="0"/>
                  </a:cubicBezTo>
                  <a:lnTo>
                    <a:pt x="48" y="12"/>
                  </a:lnTo>
                  <a:lnTo>
                    <a:pt x="49"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9">
              <a:extLst>
                <a:ext uri="{FF2B5EF4-FFF2-40B4-BE49-F238E27FC236}">
                  <a16:creationId xmlns:a16="http://schemas.microsoft.com/office/drawing/2014/main" id="{399D44A1-3768-6371-523D-28707DB83CCA}"/>
                </a:ext>
              </a:extLst>
            </p:cNvPr>
            <p:cNvSpPr/>
            <p:nvPr/>
          </p:nvSpPr>
          <p:spPr>
            <a:xfrm>
              <a:off x="3172680" y="4119480"/>
              <a:ext cx="11160" cy="6840"/>
            </a:xfrm>
            <a:custGeom>
              <a:avLst/>
              <a:gdLst/>
              <a:ahLst/>
              <a:cxnLst/>
              <a:rect l="l" t="t" r="r" b="b"/>
              <a:pathLst>
                <a:path w="31" h="19" extrusionOk="0">
                  <a:moveTo>
                    <a:pt x="0" y="0"/>
                  </a:moveTo>
                  <a:cubicBezTo>
                    <a:pt x="1" y="0"/>
                    <a:pt x="2" y="0"/>
                    <a:pt x="3" y="0"/>
                  </a:cubicBezTo>
                  <a:cubicBezTo>
                    <a:pt x="9" y="0"/>
                    <a:pt x="16" y="2"/>
                    <a:pt x="21" y="5"/>
                  </a:cubicBezTo>
                  <a:cubicBezTo>
                    <a:pt x="25" y="7"/>
                    <a:pt x="28" y="10"/>
                    <a:pt x="30" y="12"/>
                  </a:cubicBezTo>
                  <a:cubicBezTo>
                    <a:pt x="24" y="18"/>
                    <a:pt x="17" y="15"/>
                    <a:pt x="12" y="11"/>
                  </a:cubicBezTo>
                  <a:cubicBezTo>
                    <a:pt x="8" y="7"/>
                    <a:pt x="4" y="4"/>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9">
              <a:extLst>
                <a:ext uri="{FF2B5EF4-FFF2-40B4-BE49-F238E27FC236}">
                  <a16:creationId xmlns:a16="http://schemas.microsoft.com/office/drawing/2014/main" id="{05B6FC74-4A76-0D97-0FE2-AE5D57A9ACD6}"/>
                </a:ext>
              </a:extLst>
            </p:cNvPr>
            <p:cNvSpPr/>
            <p:nvPr/>
          </p:nvSpPr>
          <p:spPr>
            <a:xfrm>
              <a:off x="3705120" y="3395880"/>
              <a:ext cx="11520" cy="5760"/>
            </a:xfrm>
            <a:custGeom>
              <a:avLst/>
              <a:gdLst/>
              <a:ahLst/>
              <a:cxnLst/>
              <a:rect l="l" t="t" r="r" b="b"/>
              <a:pathLst>
                <a:path w="32" h="16" extrusionOk="0">
                  <a:moveTo>
                    <a:pt x="31" y="5"/>
                  </a:moveTo>
                  <a:cubicBezTo>
                    <a:pt x="25" y="15"/>
                    <a:pt x="17" y="14"/>
                    <a:pt x="8" y="12"/>
                  </a:cubicBezTo>
                  <a:cubicBezTo>
                    <a:pt x="0" y="10"/>
                    <a:pt x="2" y="7"/>
                    <a:pt x="8" y="4"/>
                  </a:cubicBezTo>
                  <a:lnTo>
                    <a:pt x="9" y="3"/>
                  </a:lnTo>
                  <a:cubicBezTo>
                    <a:pt x="13" y="1"/>
                    <a:pt x="16" y="0"/>
                    <a:pt x="19" y="0"/>
                  </a:cubicBezTo>
                  <a:cubicBezTo>
                    <a:pt x="23" y="0"/>
                    <a:pt x="27" y="1"/>
                    <a:pt x="29" y="3"/>
                  </a:cubicBezTo>
                  <a:cubicBezTo>
                    <a:pt x="31" y="4"/>
                    <a:pt x="30" y="4"/>
                    <a:pt x="3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9">
              <a:extLst>
                <a:ext uri="{FF2B5EF4-FFF2-40B4-BE49-F238E27FC236}">
                  <a16:creationId xmlns:a16="http://schemas.microsoft.com/office/drawing/2014/main" id="{55A45673-C31B-7EE5-7D69-39986C937602}"/>
                </a:ext>
              </a:extLst>
            </p:cNvPr>
            <p:cNvSpPr/>
            <p:nvPr/>
          </p:nvSpPr>
          <p:spPr>
            <a:xfrm>
              <a:off x="3218760" y="3626640"/>
              <a:ext cx="12600" cy="9000"/>
            </a:xfrm>
            <a:custGeom>
              <a:avLst/>
              <a:gdLst/>
              <a:ahLst/>
              <a:cxnLst/>
              <a:rect l="l" t="t" r="r" b="b"/>
              <a:pathLst>
                <a:path w="35" h="25" extrusionOk="0">
                  <a:moveTo>
                    <a:pt x="33" y="18"/>
                  </a:moveTo>
                  <a:cubicBezTo>
                    <a:pt x="29" y="24"/>
                    <a:pt x="23" y="22"/>
                    <a:pt x="18" y="20"/>
                  </a:cubicBezTo>
                  <a:cubicBezTo>
                    <a:pt x="13" y="18"/>
                    <a:pt x="1" y="14"/>
                    <a:pt x="0" y="3"/>
                  </a:cubicBezTo>
                  <a:cubicBezTo>
                    <a:pt x="0" y="3"/>
                    <a:pt x="3" y="0"/>
                    <a:pt x="4" y="0"/>
                  </a:cubicBezTo>
                  <a:cubicBezTo>
                    <a:pt x="10" y="0"/>
                    <a:pt x="15" y="1"/>
                    <a:pt x="20" y="4"/>
                  </a:cubicBezTo>
                  <a:cubicBezTo>
                    <a:pt x="24" y="6"/>
                    <a:pt x="28" y="10"/>
                    <a:pt x="31" y="14"/>
                  </a:cubicBezTo>
                  <a:cubicBezTo>
                    <a:pt x="34" y="18"/>
                    <a:pt x="33" y="17"/>
                    <a:pt x="33"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9">
              <a:extLst>
                <a:ext uri="{FF2B5EF4-FFF2-40B4-BE49-F238E27FC236}">
                  <a16:creationId xmlns:a16="http://schemas.microsoft.com/office/drawing/2014/main" id="{0E1A9244-2C80-AD6B-E8E2-6EC15790312F}"/>
                </a:ext>
              </a:extLst>
            </p:cNvPr>
            <p:cNvSpPr/>
            <p:nvPr/>
          </p:nvSpPr>
          <p:spPr>
            <a:xfrm>
              <a:off x="3507840" y="4089600"/>
              <a:ext cx="15480" cy="9720"/>
            </a:xfrm>
            <a:custGeom>
              <a:avLst/>
              <a:gdLst/>
              <a:ahLst/>
              <a:cxnLst/>
              <a:rect l="l" t="t" r="r" b="b"/>
              <a:pathLst>
                <a:path w="43" h="27" extrusionOk="0">
                  <a:moveTo>
                    <a:pt x="1" y="18"/>
                  </a:moveTo>
                  <a:lnTo>
                    <a:pt x="42" y="0"/>
                  </a:lnTo>
                  <a:cubicBezTo>
                    <a:pt x="26" y="22"/>
                    <a:pt x="15" y="26"/>
                    <a:pt x="0" y="17"/>
                  </a:cubicBezTo>
                  <a:lnTo>
                    <a:pt x="1" y="1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9">
              <a:extLst>
                <a:ext uri="{FF2B5EF4-FFF2-40B4-BE49-F238E27FC236}">
                  <a16:creationId xmlns:a16="http://schemas.microsoft.com/office/drawing/2014/main" id="{A9C8EB8F-7A52-9ED0-5B62-F790ED309A75}"/>
                </a:ext>
              </a:extLst>
            </p:cNvPr>
            <p:cNvSpPr/>
            <p:nvPr/>
          </p:nvSpPr>
          <p:spPr>
            <a:xfrm>
              <a:off x="3034440" y="3992040"/>
              <a:ext cx="14040" cy="14040"/>
            </a:xfrm>
            <a:custGeom>
              <a:avLst/>
              <a:gdLst/>
              <a:ahLst/>
              <a:cxnLst/>
              <a:rect l="l" t="t" r="r" b="b"/>
              <a:pathLst>
                <a:path w="39" h="39" extrusionOk="0">
                  <a:moveTo>
                    <a:pt x="0" y="2"/>
                  </a:moveTo>
                  <a:cubicBezTo>
                    <a:pt x="20" y="0"/>
                    <a:pt x="28" y="11"/>
                    <a:pt x="38" y="38"/>
                  </a:cubicBezTo>
                  <a:cubicBezTo>
                    <a:pt x="17" y="24"/>
                    <a:pt x="5" y="17"/>
                    <a:pt x="1" y="1"/>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9">
              <a:extLst>
                <a:ext uri="{FF2B5EF4-FFF2-40B4-BE49-F238E27FC236}">
                  <a16:creationId xmlns:a16="http://schemas.microsoft.com/office/drawing/2014/main" id="{1B77F2F4-DF7B-7CC1-CB8D-CD74EF2F4E1A}"/>
                </a:ext>
              </a:extLst>
            </p:cNvPr>
            <p:cNvSpPr/>
            <p:nvPr/>
          </p:nvSpPr>
          <p:spPr>
            <a:xfrm>
              <a:off x="3458520" y="4113360"/>
              <a:ext cx="10440" cy="10080"/>
            </a:xfrm>
            <a:custGeom>
              <a:avLst/>
              <a:gdLst/>
              <a:ahLst/>
              <a:cxnLst/>
              <a:rect l="l" t="t" r="r" b="b"/>
              <a:pathLst>
                <a:path w="29" h="28" extrusionOk="0">
                  <a:moveTo>
                    <a:pt x="0" y="22"/>
                  </a:moveTo>
                  <a:cubicBezTo>
                    <a:pt x="3" y="11"/>
                    <a:pt x="14" y="0"/>
                    <a:pt x="21" y="6"/>
                  </a:cubicBezTo>
                  <a:cubicBezTo>
                    <a:pt x="28" y="11"/>
                    <a:pt x="16" y="18"/>
                    <a:pt x="10" y="23"/>
                  </a:cubicBezTo>
                  <a:cubicBezTo>
                    <a:pt x="4" y="27"/>
                    <a:pt x="3" y="22"/>
                    <a:pt x="0"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9">
              <a:extLst>
                <a:ext uri="{FF2B5EF4-FFF2-40B4-BE49-F238E27FC236}">
                  <a16:creationId xmlns:a16="http://schemas.microsoft.com/office/drawing/2014/main" id="{556DA266-0569-D088-B62D-446C106866BC}"/>
                </a:ext>
              </a:extLst>
            </p:cNvPr>
            <p:cNvSpPr/>
            <p:nvPr/>
          </p:nvSpPr>
          <p:spPr>
            <a:xfrm>
              <a:off x="3184200" y="3590640"/>
              <a:ext cx="11880" cy="9000"/>
            </a:xfrm>
            <a:custGeom>
              <a:avLst/>
              <a:gdLst/>
              <a:ahLst/>
              <a:cxnLst/>
              <a:rect l="l" t="t" r="r" b="b"/>
              <a:pathLst>
                <a:path w="33" h="25" extrusionOk="0">
                  <a:moveTo>
                    <a:pt x="32" y="21"/>
                  </a:moveTo>
                  <a:cubicBezTo>
                    <a:pt x="15" y="24"/>
                    <a:pt x="8" y="13"/>
                    <a:pt x="0" y="0"/>
                  </a:cubicBezTo>
                  <a:cubicBezTo>
                    <a:pt x="2" y="0"/>
                    <a:pt x="4" y="0"/>
                    <a:pt x="5" y="0"/>
                  </a:cubicBezTo>
                  <a:cubicBezTo>
                    <a:pt x="10" y="0"/>
                    <a:pt x="14" y="0"/>
                    <a:pt x="18" y="3"/>
                  </a:cubicBezTo>
                  <a:cubicBezTo>
                    <a:pt x="22" y="6"/>
                    <a:pt x="26" y="9"/>
                    <a:pt x="28" y="13"/>
                  </a:cubicBezTo>
                  <a:cubicBezTo>
                    <a:pt x="30" y="16"/>
                    <a:pt x="31" y="19"/>
                    <a:pt x="31" y="22"/>
                  </a:cubicBezTo>
                  <a:lnTo>
                    <a:pt x="32" y="2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9">
              <a:extLst>
                <a:ext uri="{FF2B5EF4-FFF2-40B4-BE49-F238E27FC236}">
                  <a16:creationId xmlns:a16="http://schemas.microsoft.com/office/drawing/2014/main" id="{F61693DB-721A-E00E-FF3C-624B24E171C0}"/>
                </a:ext>
              </a:extLst>
            </p:cNvPr>
            <p:cNvSpPr/>
            <p:nvPr/>
          </p:nvSpPr>
          <p:spPr>
            <a:xfrm>
              <a:off x="3022560" y="3980880"/>
              <a:ext cx="12240" cy="12240"/>
            </a:xfrm>
            <a:custGeom>
              <a:avLst/>
              <a:gdLst/>
              <a:ahLst/>
              <a:cxnLst/>
              <a:rect l="l" t="t" r="r" b="b"/>
              <a:pathLst>
                <a:path w="34" h="34" extrusionOk="0">
                  <a:moveTo>
                    <a:pt x="0" y="0"/>
                  </a:moveTo>
                  <a:cubicBezTo>
                    <a:pt x="4" y="1"/>
                    <a:pt x="9" y="3"/>
                    <a:pt x="13" y="5"/>
                  </a:cubicBezTo>
                  <a:cubicBezTo>
                    <a:pt x="20" y="9"/>
                    <a:pt x="25" y="14"/>
                    <a:pt x="28" y="20"/>
                  </a:cubicBezTo>
                  <a:cubicBezTo>
                    <a:pt x="31" y="24"/>
                    <a:pt x="33" y="29"/>
                    <a:pt x="33" y="33"/>
                  </a:cubicBezTo>
                  <a:cubicBezTo>
                    <a:pt x="27" y="33"/>
                    <a:pt x="21" y="32"/>
                    <a:pt x="16" y="29"/>
                  </a:cubicBezTo>
                  <a:cubicBezTo>
                    <a:pt x="11" y="26"/>
                    <a:pt x="7" y="22"/>
                    <a:pt x="4" y="17"/>
                  </a:cubicBezTo>
                  <a:cubicBezTo>
                    <a:pt x="1" y="12"/>
                    <a:pt x="0" y="6"/>
                    <a:pt x="0" y="1"/>
                  </a:cubicBezTo>
                  <a:cubicBezTo>
                    <a:pt x="0" y="0"/>
                    <a:pt x="0"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9">
              <a:extLst>
                <a:ext uri="{FF2B5EF4-FFF2-40B4-BE49-F238E27FC236}">
                  <a16:creationId xmlns:a16="http://schemas.microsoft.com/office/drawing/2014/main" id="{04222295-25EB-1296-3A1A-A9A5C4404D60}"/>
                </a:ext>
              </a:extLst>
            </p:cNvPr>
            <p:cNvSpPr/>
            <p:nvPr/>
          </p:nvSpPr>
          <p:spPr>
            <a:xfrm>
              <a:off x="2957400" y="3541680"/>
              <a:ext cx="9720" cy="11160"/>
            </a:xfrm>
            <a:custGeom>
              <a:avLst/>
              <a:gdLst/>
              <a:ahLst/>
              <a:cxnLst/>
              <a:rect l="l" t="t" r="r" b="b"/>
              <a:pathLst>
                <a:path w="27" h="31" extrusionOk="0">
                  <a:moveTo>
                    <a:pt x="1" y="1"/>
                  </a:moveTo>
                  <a:cubicBezTo>
                    <a:pt x="16" y="1"/>
                    <a:pt x="23" y="10"/>
                    <a:pt x="26" y="30"/>
                  </a:cubicBezTo>
                  <a:cubicBezTo>
                    <a:pt x="11" y="22"/>
                    <a:pt x="0" y="18"/>
                    <a:pt x="2" y="0"/>
                  </a:cubicBez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9">
              <a:extLst>
                <a:ext uri="{FF2B5EF4-FFF2-40B4-BE49-F238E27FC236}">
                  <a16:creationId xmlns:a16="http://schemas.microsoft.com/office/drawing/2014/main" id="{C446F6B9-8780-7FC4-EDF7-067501CE0F84}"/>
                </a:ext>
              </a:extLst>
            </p:cNvPr>
            <p:cNvSpPr/>
            <p:nvPr/>
          </p:nvSpPr>
          <p:spPr>
            <a:xfrm>
              <a:off x="3089160" y="4235040"/>
              <a:ext cx="33480" cy="10080"/>
            </a:xfrm>
            <a:custGeom>
              <a:avLst/>
              <a:gdLst/>
              <a:ahLst/>
              <a:cxnLst/>
              <a:rect l="l" t="t" r="r" b="b"/>
              <a:pathLst>
                <a:path w="93" h="28" extrusionOk="0">
                  <a:moveTo>
                    <a:pt x="0" y="3"/>
                  </a:moveTo>
                  <a:cubicBezTo>
                    <a:pt x="8" y="1"/>
                    <a:pt x="17" y="0"/>
                    <a:pt x="26" y="0"/>
                  </a:cubicBezTo>
                  <a:cubicBezTo>
                    <a:pt x="49" y="0"/>
                    <a:pt x="71" y="6"/>
                    <a:pt x="92" y="16"/>
                  </a:cubicBezTo>
                  <a:cubicBezTo>
                    <a:pt x="63" y="14"/>
                    <a:pt x="31" y="27"/>
                    <a:pt x="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9">
              <a:extLst>
                <a:ext uri="{FF2B5EF4-FFF2-40B4-BE49-F238E27FC236}">
                  <a16:creationId xmlns:a16="http://schemas.microsoft.com/office/drawing/2014/main" id="{0BE0F011-5F1B-494D-4E41-D3007588C1A2}"/>
                </a:ext>
              </a:extLst>
            </p:cNvPr>
            <p:cNvSpPr/>
            <p:nvPr/>
          </p:nvSpPr>
          <p:spPr>
            <a:xfrm>
              <a:off x="3056400" y="4195080"/>
              <a:ext cx="31320" cy="7200"/>
            </a:xfrm>
            <a:custGeom>
              <a:avLst/>
              <a:gdLst/>
              <a:ahLst/>
              <a:cxnLst/>
              <a:rect l="l" t="t" r="r" b="b"/>
              <a:pathLst>
                <a:path w="87" h="20" extrusionOk="0">
                  <a:moveTo>
                    <a:pt x="0" y="17"/>
                  </a:moveTo>
                  <a:cubicBezTo>
                    <a:pt x="21" y="6"/>
                    <a:pt x="45" y="0"/>
                    <a:pt x="69" y="0"/>
                  </a:cubicBezTo>
                  <a:cubicBezTo>
                    <a:pt x="75" y="0"/>
                    <a:pt x="80" y="0"/>
                    <a:pt x="86" y="1"/>
                  </a:cubicBezTo>
                  <a:cubicBezTo>
                    <a:pt x="85" y="2"/>
                    <a:pt x="83" y="3"/>
                    <a:pt x="82" y="3"/>
                  </a:cubicBezTo>
                  <a:cubicBezTo>
                    <a:pt x="64" y="14"/>
                    <a:pt x="43" y="19"/>
                    <a:pt x="22" y="19"/>
                  </a:cubicBezTo>
                  <a:cubicBezTo>
                    <a:pt x="15" y="19"/>
                    <a:pt x="7" y="19"/>
                    <a:pt x="0"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9">
              <a:extLst>
                <a:ext uri="{FF2B5EF4-FFF2-40B4-BE49-F238E27FC236}">
                  <a16:creationId xmlns:a16="http://schemas.microsoft.com/office/drawing/2014/main" id="{AB4D9FB5-548D-D08C-78C1-61664E586149}"/>
                </a:ext>
              </a:extLst>
            </p:cNvPr>
            <p:cNvSpPr/>
            <p:nvPr/>
          </p:nvSpPr>
          <p:spPr>
            <a:xfrm>
              <a:off x="3425760" y="4250160"/>
              <a:ext cx="16200" cy="6120"/>
            </a:xfrm>
            <a:custGeom>
              <a:avLst/>
              <a:gdLst/>
              <a:ahLst/>
              <a:cxnLst/>
              <a:rect l="l" t="t" r="r" b="b"/>
              <a:pathLst>
                <a:path w="45" h="17" extrusionOk="0">
                  <a:moveTo>
                    <a:pt x="44" y="1"/>
                  </a:moveTo>
                  <a:lnTo>
                    <a:pt x="44" y="13"/>
                  </a:lnTo>
                  <a:cubicBezTo>
                    <a:pt x="30" y="8"/>
                    <a:pt x="14" y="16"/>
                    <a:pt x="0" y="7"/>
                  </a:cubicBezTo>
                  <a:cubicBezTo>
                    <a:pt x="10" y="3"/>
                    <a:pt x="21" y="0"/>
                    <a:pt x="32" y="0"/>
                  </a:cubicBezTo>
                  <a:cubicBezTo>
                    <a:pt x="36" y="0"/>
                    <a:pt x="40" y="0"/>
                    <a:pt x="44"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29">
            <a:extLst>
              <a:ext uri="{FF2B5EF4-FFF2-40B4-BE49-F238E27FC236}">
                <a16:creationId xmlns:a16="http://schemas.microsoft.com/office/drawing/2014/main" id="{55CBC711-508F-461D-DEE7-E5A2E82EEE78}"/>
              </a:ext>
            </a:extLst>
          </p:cNvPr>
          <p:cNvGrpSpPr/>
          <p:nvPr/>
        </p:nvGrpSpPr>
        <p:grpSpPr>
          <a:xfrm rot="-4993406">
            <a:off x="7468806" y="3487723"/>
            <a:ext cx="3131121" cy="857256"/>
            <a:chOff x="5" y="-1281455"/>
            <a:chExt cx="3587040" cy="982080"/>
          </a:xfrm>
        </p:grpSpPr>
        <p:sp>
          <p:nvSpPr>
            <p:cNvPr id="712" name="Google Shape;712;p29">
              <a:extLst>
                <a:ext uri="{FF2B5EF4-FFF2-40B4-BE49-F238E27FC236}">
                  <a16:creationId xmlns:a16="http://schemas.microsoft.com/office/drawing/2014/main" id="{6DC0F342-B8DB-2B60-7B9F-2B3C097636DE}"/>
                </a:ext>
              </a:extLst>
            </p:cNvPr>
            <p:cNvSpPr/>
            <p:nvPr/>
          </p:nvSpPr>
          <p:spPr>
            <a:xfrm>
              <a:off x="3030845" y="-706175"/>
              <a:ext cx="543240" cy="164520"/>
            </a:xfrm>
            <a:custGeom>
              <a:avLst/>
              <a:gdLst/>
              <a:ahLst/>
              <a:cxnLst/>
              <a:rect l="l" t="t" r="r" b="b"/>
              <a:pathLst>
                <a:path w="1509" h="457" extrusionOk="0">
                  <a:moveTo>
                    <a:pt x="1490" y="392"/>
                  </a:moveTo>
                  <a:cubicBezTo>
                    <a:pt x="1484" y="396"/>
                    <a:pt x="1475" y="388"/>
                    <a:pt x="1481" y="382"/>
                  </a:cubicBezTo>
                  <a:lnTo>
                    <a:pt x="1481" y="381"/>
                  </a:lnTo>
                  <a:cubicBezTo>
                    <a:pt x="1463" y="389"/>
                    <a:pt x="1444" y="396"/>
                    <a:pt x="1425" y="401"/>
                  </a:cubicBezTo>
                  <a:cubicBezTo>
                    <a:pt x="1397" y="406"/>
                    <a:pt x="1368" y="410"/>
                    <a:pt x="1339" y="416"/>
                  </a:cubicBezTo>
                  <a:cubicBezTo>
                    <a:pt x="1280" y="426"/>
                    <a:pt x="1219" y="431"/>
                    <a:pt x="1158" y="431"/>
                  </a:cubicBezTo>
                  <a:cubicBezTo>
                    <a:pt x="1144" y="431"/>
                    <a:pt x="1130" y="431"/>
                    <a:pt x="1116" y="431"/>
                  </a:cubicBezTo>
                  <a:cubicBezTo>
                    <a:pt x="973" y="428"/>
                    <a:pt x="825" y="439"/>
                    <a:pt x="686" y="398"/>
                  </a:cubicBezTo>
                  <a:cubicBezTo>
                    <a:pt x="537" y="355"/>
                    <a:pt x="364" y="287"/>
                    <a:pt x="246" y="184"/>
                  </a:cubicBezTo>
                  <a:cubicBezTo>
                    <a:pt x="205" y="149"/>
                    <a:pt x="161" y="112"/>
                    <a:pt x="117" y="80"/>
                  </a:cubicBezTo>
                  <a:cubicBezTo>
                    <a:pt x="83" y="55"/>
                    <a:pt x="54" y="16"/>
                    <a:pt x="15" y="0"/>
                  </a:cubicBezTo>
                  <a:lnTo>
                    <a:pt x="10" y="3"/>
                  </a:lnTo>
                  <a:cubicBezTo>
                    <a:pt x="11" y="5"/>
                    <a:pt x="11" y="6"/>
                    <a:pt x="11" y="8"/>
                  </a:cubicBezTo>
                  <a:cubicBezTo>
                    <a:pt x="11" y="10"/>
                    <a:pt x="11" y="12"/>
                    <a:pt x="10" y="13"/>
                  </a:cubicBezTo>
                  <a:cubicBezTo>
                    <a:pt x="10" y="14"/>
                    <a:pt x="9" y="15"/>
                    <a:pt x="9" y="15"/>
                  </a:cubicBezTo>
                  <a:cubicBezTo>
                    <a:pt x="7" y="19"/>
                    <a:pt x="4" y="23"/>
                    <a:pt x="0" y="25"/>
                  </a:cubicBezTo>
                  <a:cubicBezTo>
                    <a:pt x="24" y="42"/>
                    <a:pt x="46" y="61"/>
                    <a:pt x="65" y="83"/>
                  </a:cubicBezTo>
                  <a:cubicBezTo>
                    <a:pt x="86" y="102"/>
                    <a:pt x="110" y="117"/>
                    <a:pt x="131" y="136"/>
                  </a:cubicBezTo>
                  <a:cubicBezTo>
                    <a:pt x="183" y="186"/>
                    <a:pt x="241" y="230"/>
                    <a:pt x="304" y="266"/>
                  </a:cubicBezTo>
                  <a:cubicBezTo>
                    <a:pt x="306" y="267"/>
                    <a:pt x="308" y="269"/>
                    <a:pt x="311" y="270"/>
                  </a:cubicBezTo>
                  <a:cubicBezTo>
                    <a:pt x="438" y="341"/>
                    <a:pt x="575" y="394"/>
                    <a:pt x="717" y="426"/>
                  </a:cubicBezTo>
                  <a:cubicBezTo>
                    <a:pt x="863" y="456"/>
                    <a:pt x="1015" y="448"/>
                    <a:pt x="1163" y="448"/>
                  </a:cubicBezTo>
                  <a:cubicBezTo>
                    <a:pt x="1228" y="446"/>
                    <a:pt x="1294" y="440"/>
                    <a:pt x="1359" y="430"/>
                  </a:cubicBezTo>
                  <a:cubicBezTo>
                    <a:pt x="1412" y="423"/>
                    <a:pt x="1455" y="402"/>
                    <a:pt x="1504" y="388"/>
                  </a:cubicBezTo>
                  <a:lnTo>
                    <a:pt x="1505" y="388"/>
                  </a:lnTo>
                  <a:cubicBezTo>
                    <a:pt x="1506" y="387"/>
                    <a:pt x="1507" y="388"/>
                    <a:pt x="1508" y="386"/>
                  </a:cubicBezTo>
                  <a:cubicBezTo>
                    <a:pt x="1508" y="384"/>
                    <a:pt x="1508" y="383"/>
                    <a:pt x="1508" y="382"/>
                  </a:cubicBezTo>
                  <a:cubicBezTo>
                    <a:pt x="1508" y="381"/>
                    <a:pt x="1508" y="380"/>
                    <a:pt x="1508" y="379"/>
                  </a:cubicBezTo>
                  <a:cubicBezTo>
                    <a:pt x="1507" y="378"/>
                    <a:pt x="1507" y="378"/>
                    <a:pt x="1506" y="377"/>
                  </a:cubicBezTo>
                  <a:cubicBezTo>
                    <a:pt x="1502" y="383"/>
                    <a:pt x="1497" y="389"/>
                    <a:pt x="1490" y="39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9">
              <a:extLst>
                <a:ext uri="{FF2B5EF4-FFF2-40B4-BE49-F238E27FC236}">
                  <a16:creationId xmlns:a16="http://schemas.microsoft.com/office/drawing/2014/main" id="{524E3622-B4CD-41B9-BD42-567AF5A7D07B}"/>
                </a:ext>
              </a:extLst>
            </p:cNvPr>
            <p:cNvSpPr/>
            <p:nvPr/>
          </p:nvSpPr>
          <p:spPr>
            <a:xfrm>
              <a:off x="3489485" y="-590255"/>
              <a:ext cx="6480" cy="5040"/>
            </a:xfrm>
            <a:custGeom>
              <a:avLst/>
              <a:gdLst/>
              <a:ahLst/>
              <a:cxnLst/>
              <a:rect l="l" t="t" r="r" b="b"/>
              <a:pathLst>
                <a:path w="18" h="14" extrusionOk="0">
                  <a:moveTo>
                    <a:pt x="5" y="5"/>
                  </a:moveTo>
                  <a:cubicBezTo>
                    <a:pt x="4" y="8"/>
                    <a:pt x="2" y="11"/>
                    <a:pt x="0" y="13"/>
                  </a:cubicBezTo>
                  <a:cubicBezTo>
                    <a:pt x="4" y="11"/>
                    <a:pt x="8" y="10"/>
                    <a:pt x="12" y="9"/>
                  </a:cubicBezTo>
                  <a:cubicBezTo>
                    <a:pt x="13" y="9"/>
                    <a:pt x="13" y="9"/>
                    <a:pt x="14" y="8"/>
                  </a:cubicBezTo>
                  <a:cubicBezTo>
                    <a:pt x="15" y="8"/>
                    <a:pt x="15" y="8"/>
                    <a:pt x="16" y="7"/>
                  </a:cubicBezTo>
                  <a:cubicBezTo>
                    <a:pt x="17" y="6"/>
                    <a:pt x="16" y="5"/>
                    <a:pt x="16" y="4"/>
                  </a:cubicBezTo>
                  <a:cubicBezTo>
                    <a:pt x="16" y="3"/>
                    <a:pt x="17" y="2"/>
                    <a:pt x="16" y="1"/>
                  </a:cubicBezTo>
                  <a:cubicBezTo>
                    <a:pt x="15" y="0"/>
                    <a:pt x="15" y="0"/>
                    <a:pt x="14" y="0"/>
                  </a:cubicBezTo>
                  <a:cubicBezTo>
                    <a:pt x="13" y="1"/>
                    <a:pt x="12" y="2"/>
                    <a:pt x="11" y="3"/>
                  </a:cubicBezTo>
                  <a:cubicBezTo>
                    <a:pt x="11" y="4"/>
                    <a:pt x="10" y="4"/>
                    <a:pt x="10" y="4"/>
                  </a:cubicBezTo>
                  <a:cubicBezTo>
                    <a:pt x="8" y="5"/>
                    <a:pt x="7" y="5"/>
                    <a:pt x="5"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9">
              <a:extLst>
                <a:ext uri="{FF2B5EF4-FFF2-40B4-BE49-F238E27FC236}">
                  <a16:creationId xmlns:a16="http://schemas.microsoft.com/office/drawing/2014/main" id="{3B57CA8D-14EE-2A97-4F85-B3316DECB3D7}"/>
                </a:ext>
              </a:extLst>
            </p:cNvPr>
            <p:cNvSpPr/>
            <p:nvPr/>
          </p:nvSpPr>
          <p:spPr>
            <a:xfrm>
              <a:off x="3363845" y="-593855"/>
              <a:ext cx="7560" cy="3600"/>
            </a:xfrm>
            <a:custGeom>
              <a:avLst/>
              <a:gdLst/>
              <a:ahLst/>
              <a:cxnLst/>
              <a:rect l="l" t="t" r="r" b="b"/>
              <a:pathLst>
                <a:path w="21" h="10" extrusionOk="0">
                  <a:moveTo>
                    <a:pt x="6" y="1"/>
                  </a:moveTo>
                  <a:cubicBezTo>
                    <a:pt x="4" y="1"/>
                    <a:pt x="2" y="0"/>
                    <a:pt x="0" y="0"/>
                  </a:cubicBezTo>
                  <a:cubicBezTo>
                    <a:pt x="0" y="2"/>
                    <a:pt x="0" y="3"/>
                    <a:pt x="0" y="5"/>
                  </a:cubicBezTo>
                  <a:cubicBezTo>
                    <a:pt x="7" y="7"/>
                    <a:pt x="13" y="8"/>
                    <a:pt x="20" y="9"/>
                  </a:cubicBezTo>
                  <a:lnTo>
                    <a:pt x="15" y="7"/>
                  </a:lnTo>
                  <a:cubicBezTo>
                    <a:pt x="11" y="6"/>
                    <a:pt x="10" y="3"/>
                    <a:pt x="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9">
              <a:extLst>
                <a:ext uri="{FF2B5EF4-FFF2-40B4-BE49-F238E27FC236}">
                  <a16:creationId xmlns:a16="http://schemas.microsoft.com/office/drawing/2014/main" id="{7149BE5F-6D46-685F-DFAE-3694BE3CD9B6}"/>
                </a:ext>
              </a:extLst>
            </p:cNvPr>
            <p:cNvSpPr/>
            <p:nvPr/>
          </p:nvSpPr>
          <p:spPr>
            <a:xfrm>
              <a:off x="3312725" y="-869975"/>
              <a:ext cx="39600" cy="39960"/>
            </a:xfrm>
            <a:custGeom>
              <a:avLst/>
              <a:gdLst/>
              <a:ahLst/>
              <a:cxnLst/>
              <a:rect l="l" t="t" r="r" b="b"/>
              <a:pathLst>
                <a:path w="110" h="111" extrusionOk="0">
                  <a:moveTo>
                    <a:pt x="109" y="0"/>
                  </a:moveTo>
                  <a:cubicBezTo>
                    <a:pt x="73" y="23"/>
                    <a:pt x="42" y="51"/>
                    <a:pt x="16" y="85"/>
                  </a:cubicBezTo>
                  <a:cubicBezTo>
                    <a:pt x="11" y="92"/>
                    <a:pt x="6" y="100"/>
                    <a:pt x="2" y="107"/>
                  </a:cubicBezTo>
                  <a:cubicBezTo>
                    <a:pt x="1" y="108"/>
                    <a:pt x="0" y="109"/>
                    <a:pt x="0" y="110"/>
                  </a:cubicBezTo>
                  <a:cubicBezTo>
                    <a:pt x="32" y="70"/>
                    <a:pt x="69" y="33"/>
                    <a:pt x="10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9">
              <a:extLst>
                <a:ext uri="{FF2B5EF4-FFF2-40B4-BE49-F238E27FC236}">
                  <a16:creationId xmlns:a16="http://schemas.microsoft.com/office/drawing/2014/main" id="{33400472-AB0D-360B-FA49-0CACE249F7A8}"/>
                </a:ext>
              </a:extLst>
            </p:cNvPr>
            <p:cNvSpPr/>
            <p:nvPr/>
          </p:nvSpPr>
          <p:spPr>
            <a:xfrm>
              <a:off x="3260165" y="-809135"/>
              <a:ext cx="59040" cy="202680"/>
            </a:xfrm>
            <a:custGeom>
              <a:avLst/>
              <a:gdLst/>
              <a:ahLst/>
              <a:cxnLst/>
              <a:rect l="l" t="t" r="r" b="b"/>
              <a:pathLst>
                <a:path w="164" h="563" extrusionOk="0">
                  <a:moveTo>
                    <a:pt x="58" y="459"/>
                  </a:moveTo>
                  <a:cubicBezTo>
                    <a:pt x="83" y="502"/>
                    <a:pt x="119" y="537"/>
                    <a:pt x="162" y="561"/>
                  </a:cubicBezTo>
                  <a:cubicBezTo>
                    <a:pt x="162" y="562"/>
                    <a:pt x="163" y="562"/>
                    <a:pt x="163" y="562"/>
                  </a:cubicBezTo>
                  <a:cubicBezTo>
                    <a:pt x="161" y="558"/>
                    <a:pt x="159" y="553"/>
                    <a:pt x="159" y="548"/>
                  </a:cubicBezTo>
                  <a:cubicBezTo>
                    <a:pt x="159" y="547"/>
                    <a:pt x="159" y="547"/>
                    <a:pt x="159" y="546"/>
                  </a:cubicBezTo>
                  <a:cubicBezTo>
                    <a:pt x="160" y="545"/>
                    <a:pt x="160" y="544"/>
                    <a:pt x="160" y="544"/>
                  </a:cubicBezTo>
                  <a:cubicBezTo>
                    <a:pt x="160" y="543"/>
                    <a:pt x="161" y="543"/>
                    <a:pt x="161" y="543"/>
                  </a:cubicBezTo>
                  <a:cubicBezTo>
                    <a:pt x="57" y="461"/>
                    <a:pt x="0" y="309"/>
                    <a:pt x="41" y="184"/>
                  </a:cubicBezTo>
                  <a:cubicBezTo>
                    <a:pt x="46" y="169"/>
                    <a:pt x="51" y="154"/>
                    <a:pt x="56" y="139"/>
                  </a:cubicBezTo>
                  <a:cubicBezTo>
                    <a:pt x="58" y="104"/>
                    <a:pt x="63" y="69"/>
                    <a:pt x="72" y="35"/>
                  </a:cubicBezTo>
                  <a:cubicBezTo>
                    <a:pt x="72" y="34"/>
                    <a:pt x="72" y="33"/>
                    <a:pt x="72" y="33"/>
                  </a:cubicBezTo>
                  <a:cubicBezTo>
                    <a:pt x="73" y="31"/>
                    <a:pt x="74" y="31"/>
                    <a:pt x="76" y="30"/>
                  </a:cubicBezTo>
                  <a:cubicBezTo>
                    <a:pt x="78" y="29"/>
                    <a:pt x="78" y="28"/>
                    <a:pt x="80" y="28"/>
                  </a:cubicBezTo>
                  <a:cubicBezTo>
                    <a:pt x="81" y="28"/>
                    <a:pt x="82" y="29"/>
                    <a:pt x="84" y="30"/>
                  </a:cubicBezTo>
                  <a:cubicBezTo>
                    <a:pt x="86" y="31"/>
                    <a:pt x="87" y="31"/>
                    <a:pt x="88" y="33"/>
                  </a:cubicBezTo>
                  <a:cubicBezTo>
                    <a:pt x="88" y="34"/>
                    <a:pt x="89" y="35"/>
                    <a:pt x="89" y="37"/>
                  </a:cubicBezTo>
                  <a:cubicBezTo>
                    <a:pt x="89" y="44"/>
                    <a:pt x="88" y="51"/>
                    <a:pt x="87" y="59"/>
                  </a:cubicBezTo>
                  <a:cubicBezTo>
                    <a:pt x="95" y="40"/>
                    <a:pt x="102" y="22"/>
                    <a:pt x="111" y="4"/>
                  </a:cubicBezTo>
                  <a:cubicBezTo>
                    <a:pt x="106" y="12"/>
                    <a:pt x="100" y="19"/>
                    <a:pt x="95" y="26"/>
                  </a:cubicBezTo>
                  <a:cubicBezTo>
                    <a:pt x="90" y="31"/>
                    <a:pt x="78" y="28"/>
                    <a:pt x="80" y="20"/>
                  </a:cubicBezTo>
                  <a:cubicBezTo>
                    <a:pt x="82" y="12"/>
                    <a:pt x="84" y="6"/>
                    <a:pt x="86" y="0"/>
                  </a:cubicBezTo>
                  <a:cubicBezTo>
                    <a:pt x="70" y="32"/>
                    <a:pt x="57" y="65"/>
                    <a:pt x="46" y="99"/>
                  </a:cubicBezTo>
                  <a:cubicBezTo>
                    <a:pt x="32" y="136"/>
                    <a:pt x="8" y="177"/>
                    <a:pt x="7" y="219"/>
                  </a:cubicBezTo>
                  <a:cubicBezTo>
                    <a:pt x="7" y="266"/>
                    <a:pt x="10" y="313"/>
                    <a:pt x="11" y="360"/>
                  </a:cubicBezTo>
                  <a:cubicBezTo>
                    <a:pt x="10" y="394"/>
                    <a:pt x="42" y="430"/>
                    <a:pt x="58" y="45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9">
              <a:extLst>
                <a:ext uri="{FF2B5EF4-FFF2-40B4-BE49-F238E27FC236}">
                  <a16:creationId xmlns:a16="http://schemas.microsoft.com/office/drawing/2014/main" id="{635B3980-23F7-BC4D-803E-C62C33D06713}"/>
                </a:ext>
              </a:extLst>
            </p:cNvPr>
            <p:cNvSpPr/>
            <p:nvPr/>
          </p:nvSpPr>
          <p:spPr>
            <a:xfrm>
              <a:off x="3400565" y="-917495"/>
              <a:ext cx="63360" cy="16560"/>
            </a:xfrm>
            <a:custGeom>
              <a:avLst/>
              <a:gdLst/>
              <a:ahLst/>
              <a:cxnLst/>
              <a:rect l="l" t="t" r="r" b="b"/>
              <a:pathLst>
                <a:path w="176" h="46" extrusionOk="0">
                  <a:moveTo>
                    <a:pt x="171" y="7"/>
                  </a:moveTo>
                  <a:cubicBezTo>
                    <a:pt x="171" y="6"/>
                    <a:pt x="172" y="4"/>
                    <a:pt x="172" y="3"/>
                  </a:cubicBezTo>
                  <a:cubicBezTo>
                    <a:pt x="173" y="2"/>
                    <a:pt x="174" y="1"/>
                    <a:pt x="175" y="0"/>
                  </a:cubicBezTo>
                  <a:cubicBezTo>
                    <a:pt x="114" y="0"/>
                    <a:pt x="54" y="16"/>
                    <a:pt x="0" y="45"/>
                  </a:cubicBezTo>
                  <a:cubicBezTo>
                    <a:pt x="22" y="39"/>
                    <a:pt x="44" y="34"/>
                    <a:pt x="65" y="29"/>
                  </a:cubicBezTo>
                  <a:cubicBezTo>
                    <a:pt x="100" y="20"/>
                    <a:pt x="135" y="13"/>
                    <a:pt x="171"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9">
              <a:extLst>
                <a:ext uri="{FF2B5EF4-FFF2-40B4-BE49-F238E27FC236}">
                  <a16:creationId xmlns:a16="http://schemas.microsoft.com/office/drawing/2014/main" id="{EEDFB868-7866-B0B8-A957-71A316E028FF}"/>
                </a:ext>
              </a:extLst>
            </p:cNvPr>
            <p:cNvSpPr/>
            <p:nvPr/>
          </p:nvSpPr>
          <p:spPr>
            <a:xfrm>
              <a:off x="3299765" y="-830375"/>
              <a:ext cx="13320" cy="23040"/>
            </a:xfrm>
            <a:custGeom>
              <a:avLst/>
              <a:gdLst/>
              <a:ahLst/>
              <a:cxnLst/>
              <a:rect l="l" t="t" r="r" b="b"/>
              <a:pathLst>
                <a:path w="37" h="64" extrusionOk="0">
                  <a:moveTo>
                    <a:pt x="7" y="47"/>
                  </a:moveTo>
                  <a:cubicBezTo>
                    <a:pt x="5" y="52"/>
                    <a:pt x="3" y="58"/>
                    <a:pt x="0" y="63"/>
                  </a:cubicBezTo>
                  <a:cubicBezTo>
                    <a:pt x="13" y="43"/>
                    <a:pt x="24" y="21"/>
                    <a:pt x="36" y="0"/>
                  </a:cubicBezTo>
                  <a:cubicBezTo>
                    <a:pt x="29" y="9"/>
                    <a:pt x="23" y="18"/>
                    <a:pt x="18" y="28"/>
                  </a:cubicBezTo>
                  <a:cubicBezTo>
                    <a:pt x="14" y="34"/>
                    <a:pt x="11" y="41"/>
                    <a:pt x="7" y="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9">
              <a:extLst>
                <a:ext uri="{FF2B5EF4-FFF2-40B4-BE49-F238E27FC236}">
                  <a16:creationId xmlns:a16="http://schemas.microsoft.com/office/drawing/2014/main" id="{15245A3D-D8AD-8468-BDCA-CDA76C72E765}"/>
                </a:ext>
              </a:extLst>
            </p:cNvPr>
            <p:cNvSpPr/>
            <p:nvPr/>
          </p:nvSpPr>
          <p:spPr>
            <a:xfrm>
              <a:off x="3291125" y="-909215"/>
              <a:ext cx="170280" cy="100080"/>
            </a:xfrm>
            <a:custGeom>
              <a:avLst/>
              <a:gdLst/>
              <a:ahLst/>
              <a:cxnLst/>
              <a:rect l="l" t="t" r="r" b="b"/>
              <a:pathLst>
                <a:path w="473" h="278" extrusionOk="0">
                  <a:moveTo>
                    <a:pt x="71" y="176"/>
                  </a:moveTo>
                  <a:cubicBezTo>
                    <a:pt x="108" y="145"/>
                    <a:pt x="146" y="116"/>
                    <a:pt x="186" y="89"/>
                  </a:cubicBezTo>
                  <a:cubicBezTo>
                    <a:pt x="188" y="88"/>
                    <a:pt x="190" y="89"/>
                    <a:pt x="188" y="91"/>
                  </a:cubicBezTo>
                  <a:lnTo>
                    <a:pt x="169" y="110"/>
                  </a:lnTo>
                  <a:cubicBezTo>
                    <a:pt x="173" y="107"/>
                    <a:pt x="177" y="104"/>
                    <a:pt x="181" y="102"/>
                  </a:cubicBezTo>
                  <a:cubicBezTo>
                    <a:pt x="194" y="94"/>
                    <a:pt x="208" y="88"/>
                    <a:pt x="222" y="83"/>
                  </a:cubicBezTo>
                  <a:cubicBezTo>
                    <a:pt x="304" y="55"/>
                    <a:pt x="386" y="20"/>
                    <a:pt x="472" y="0"/>
                  </a:cubicBezTo>
                  <a:cubicBezTo>
                    <a:pt x="404" y="9"/>
                    <a:pt x="336" y="13"/>
                    <a:pt x="273" y="49"/>
                  </a:cubicBezTo>
                  <a:lnTo>
                    <a:pt x="272" y="49"/>
                  </a:lnTo>
                  <a:cubicBezTo>
                    <a:pt x="271" y="49"/>
                    <a:pt x="271" y="49"/>
                    <a:pt x="271" y="49"/>
                  </a:cubicBezTo>
                  <a:cubicBezTo>
                    <a:pt x="270" y="48"/>
                    <a:pt x="270" y="48"/>
                    <a:pt x="270" y="48"/>
                  </a:cubicBezTo>
                  <a:cubicBezTo>
                    <a:pt x="270" y="47"/>
                    <a:pt x="269" y="47"/>
                    <a:pt x="269" y="46"/>
                  </a:cubicBezTo>
                  <a:cubicBezTo>
                    <a:pt x="269" y="46"/>
                    <a:pt x="270" y="46"/>
                    <a:pt x="270" y="45"/>
                  </a:cubicBezTo>
                  <a:cubicBezTo>
                    <a:pt x="279" y="38"/>
                    <a:pt x="289" y="32"/>
                    <a:pt x="298" y="26"/>
                  </a:cubicBezTo>
                  <a:cubicBezTo>
                    <a:pt x="301" y="25"/>
                    <a:pt x="303" y="24"/>
                    <a:pt x="305" y="22"/>
                  </a:cubicBezTo>
                  <a:cubicBezTo>
                    <a:pt x="269" y="32"/>
                    <a:pt x="234" y="46"/>
                    <a:pt x="201" y="64"/>
                  </a:cubicBezTo>
                  <a:cubicBezTo>
                    <a:pt x="110" y="114"/>
                    <a:pt x="31" y="176"/>
                    <a:pt x="0" y="277"/>
                  </a:cubicBezTo>
                  <a:cubicBezTo>
                    <a:pt x="1" y="275"/>
                    <a:pt x="2" y="273"/>
                    <a:pt x="3" y="271"/>
                  </a:cubicBezTo>
                  <a:cubicBezTo>
                    <a:pt x="25" y="237"/>
                    <a:pt x="40" y="204"/>
                    <a:pt x="71" y="17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9">
              <a:extLst>
                <a:ext uri="{FF2B5EF4-FFF2-40B4-BE49-F238E27FC236}">
                  <a16:creationId xmlns:a16="http://schemas.microsoft.com/office/drawing/2014/main" id="{9A9E98F9-4215-C131-546C-A7F1FC994107}"/>
                </a:ext>
              </a:extLst>
            </p:cNvPr>
            <p:cNvSpPr/>
            <p:nvPr/>
          </p:nvSpPr>
          <p:spPr>
            <a:xfrm>
              <a:off x="3288245" y="-877535"/>
              <a:ext cx="71640" cy="80280"/>
            </a:xfrm>
            <a:custGeom>
              <a:avLst/>
              <a:gdLst/>
              <a:ahLst/>
              <a:cxnLst/>
              <a:rect l="l" t="t" r="r" b="b"/>
              <a:pathLst>
                <a:path w="199" h="223" extrusionOk="0">
                  <a:moveTo>
                    <a:pt x="16" y="216"/>
                  </a:moveTo>
                  <a:cubicBezTo>
                    <a:pt x="22" y="209"/>
                    <a:pt x="28" y="202"/>
                    <a:pt x="33" y="194"/>
                  </a:cubicBezTo>
                  <a:cubicBezTo>
                    <a:pt x="35" y="189"/>
                    <a:pt x="37" y="184"/>
                    <a:pt x="40" y="178"/>
                  </a:cubicBezTo>
                  <a:cubicBezTo>
                    <a:pt x="54" y="154"/>
                    <a:pt x="69" y="130"/>
                    <a:pt x="84" y="106"/>
                  </a:cubicBezTo>
                  <a:cubicBezTo>
                    <a:pt x="110" y="73"/>
                    <a:pt x="141" y="44"/>
                    <a:pt x="177" y="22"/>
                  </a:cubicBezTo>
                  <a:lnTo>
                    <a:pt x="197" y="3"/>
                  </a:lnTo>
                  <a:cubicBezTo>
                    <a:pt x="198" y="2"/>
                    <a:pt x="197" y="0"/>
                    <a:pt x="195" y="1"/>
                  </a:cubicBezTo>
                  <a:cubicBezTo>
                    <a:pt x="155" y="28"/>
                    <a:pt x="116" y="57"/>
                    <a:pt x="80" y="88"/>
                  </a:cubicBezTo>
                  <a:cubicBezTo>
                    <a:pt x="48" y="116"/>
                    <a:pt x="33" y="149"/>
                    <a:pt x="11" y="183"/>
                  </a:cubicBezTo>
                  <a:cubicBezTo>
                    <a:pt x="10" y="185"/>
                    <a:pt x="9" y="187"/>
                    <a:pt x="8" y="189"/>
                  </a:cubicBezTo>
                  <a:cubicBezTo>
                    <a:pt x="6" y="196"/>
                    <a:pt x="4" y="202"/>
                    <a:pt x="2" y="209"/>
                  </a:cubicBezTo>
                  <a:cubicBezTo>
                    <a:pt x="0" y="218"/>
                    <a:pt x="11" y="222"/>
                    <a:pt x="16" y="2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9">
              <a:extLst>
                <a:ext uri="{FF2B5EF4-FFF2-40B4-BE49-F238E27FC236}">
                  <a16:creationId xmlns:a16="http://schemas.microsoft.com/office/drawing/2014/main" id="{C4E1C496-31B2-9E59-C9EA-D3D9D751A17B}"/>
                </a:ext>
              </a:extLst>
            </p:cNvPr>
            <p:cNvSpPr/>
            <p:nvPr/>
          </p:nvSpPr>
          <p:spPr>
            <a:xfrm>
              <a:off x="3388325" y="-914615"/>
              <a:ext cx="74520" cy="23040"/>
            </a:xfrm>
            <a:custGeom>
              <a:avLst/>
              <a:gdLst/>
              <a:ahLst/>
              <a:cxnLst/>
              <a:rect l="l" t="t" r="r" b="b"/>
              <a:pathLst>
                <a:path w="207" h="64" extrusionOk="0">
                  <a:moveTo>
                    <a:pt x="3" y="63"/>
                  </a:moveTo>
                  <a:cubicBezTo>
                    <a:pt x="66" y="27"/>
                    <a:pt x="134" y="24"/>
                    <a:pt x="202" y="15"/>
                  </a:cubicBezTo>
                  <a:lnTo>
                    <a:pt x="206" y="15"/>
                  </a:lnTo>
                  <a:cubicBezTo>
                    <a:pt x="205" y="14"/>
                    <a:pt x="205" y="13"/>
                    <a:pt x="205" y="12"/>
                  </a:cubicBezTo>
                  <a:cubicBezTo>
                    <a:pt x="205" y="11"/>
                    <a:pt x="205" y="10"/>
                    <a:pt x="206" y="9"/>
                  </a:cubicBezTo>
                  <a:cubicBezTo>
                    <a:pt x="205" y="8"/>
                    <a:pt x="205" y="6"/>
                    <a:pt x="205" y="5"/>
                  </a:cubicBezTo>
                  <a:cubicBezTo>
                    <a:pt x="205" y="3"/>
                    <a:pt x="205" y="2"/>
                    <a:pt x="206" y="0"/>
                  </a:cubicBezTo>
                  <a:cubicBezTo>
                    <a:pt x="170" y="6"/>
                    <a:pt x="135" y="13"/>
                    <a:pt x="100" y="22"/>
                  </a:cubicBezTo>
                  <a:cubicBezTo>
                    <a:pt x="79" y="27"/>
                    <a:pt x="57" y="32"/>
                    <a:pt x="35" y="38"/>
                  </a:cubicBezTo>
                  <a:cubicBezTo>
                    <a:pt x="33" y="39"/>
                    <a:pt x="30" y="41"/>
                    <a:pt x="28" y="42"/>
                  </a:cubicBezTo>
                  <a:cubicBezTo>
                    <a:pt x="18" y="48"/>
                    <a:pt x="9" y="54"/>
                    <a:pt x="0" y="60"/>
                  </a:cubicBezTo>
                  <a:cubicBezTo>
                    <a:pt x="0" y="61"/>
                    <a:pt x="0" y="61"/>
                    <a:pt x="0" y="61"/>
                  </a:cubicBezTo>
                  <a:lnTo>
                    <a:pt x="0" y="62"/>
                  </a:lnTo>
                  <a:cubicBezTo>
                    <a:pt x="1" y="63"/>
                    <a:pt x="1" y="63"/>
                    <a:pt x="1" y="63"/>
                  </a:cubicBezTo>
                  <a:cubicBezTo>
                    <a:pt x="2" y="63"/>
                    <a:pt x="2" y="63"/>
                    <a:pt x="2" y="63"/>
                  </a:cubicBezTo>
                  <a:cubicBezTo>
                    <a:pt x="3" y="63"/>
                    <a:pt x="3" y="63"/>
                    <a:pt x="3" y="6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9">
              <a:extLst>
                <a:ext uri="{FF2B5EF4-FFF2-40B4-BE49-F238E27FC236}">
                  <a16:creationId xmlns:a16="http://schemas.microsoft.com/office/drawing/2014/main" id="{8BBC79E0-7895-2793-35E3-FFDA68F2418D}"/>
                </a:ext>
              </a:extLst>
            </p:cNvPr>
            <p:cNvSpPr/>
            <p:nvPr/>
          </p:nvSpPr>
          <p:spPr>
            <a:xfrm>
              <a:off x="3462845" y="-920375"/>
              <a:ext cx="54000" cy="330120"/>
            </a:xfrm>
            <a:custGeom>
              <a:avLst/>
              <a:gdLst/>
              <a:ahLst/>
              <a:cxnLst/>
              <a:rect l="l" t="t" r="r" b="b"/>
              <a:pathLst>
                <a:path w="150" h="917" extrusionOk="0">
                  <a:moveTo>
                    <a:pt x="51" y="15"/>
                  </a:moveTo>
                  <a:lnTo>
                    <a:pt x="52" y="15"/>
                  </a:lnTo>
                  <a:cubicBezTo>
                    <a:pt x="52" y="15"/>
                    <a:pt x="52" y="14"/>
                    <a:pt x="53" y="15"/>
                  </a:cubicBezTo>
                  <a:cubicBezTo>
                    <a:pt x="54" y="16"/>
                    <a:pt x="53" y="15"/>
                    <a:pt x="54" y="16"/>
                  </a:cubicBezTo>
                  <a:cubicBezTo>
                    <a:pt x="55" y="17"/>
                    <a:pt x="54" y="17"/>
                    <a:pt x="54" y="18"/>
                  </a:cubicBezTo>
                  <a:lnTo>
                    <a:pt x="54" y="19"/>
                  </a:lnTo>
                  <a:cubicBezTo>
                    <a:pt x="53" y="19"/>
                    <a:pt x="53" y="20"/>
                    <a:pt x="53" y="20"/>
                  </a:cubicBezTo>
                  <a:cubicBezTo>
                    <a:pt x="52" y="20"/>
                    <a:pt x="52" y="20"/>
                    <a:pt x="52" y="20"/>
                  </a:cubicBezTo>
                  <a:lnTo>
                    <a:pt x="51" y="20"/>
                  </a:lnTo>
                  <a:cubicBezTo>
                    <a:pt x="50" y="21"/>
                    <a:pt x="50" y="21"/>
                    <a:pt x="50" y="21"/>
                  </a:cubicBezTo>
                  <a:cubicBezTo>
                    <a:pt x="49" y="21"/>
                    <a:pt x="49" y="21"/>
                    <a:pt x="49" y="22"/>
                  </a:cubicBezTo>
                  <a:cubicBezTo>
                    <a:pt x="40" y="23"/>
                    <a:pt x="32" y="25"/>
                    <a:pt x="23" y="26"/>
                  </a:cubicBezTo>
                  <a:cubicBezTo>
                    <a:pt x="23" y="27"/>
                    <a:pt x="23" y="27"/>
                    <a:pt x="23" y="28"/>
                  </a:cubicBezTo>
                  <a:lnTo>
                    <a:pt x="23" y="29"/>
                  </a:lnTo>
                  <a:lnTo>
                    <a:pt x="23" y="34"/>
                  </a:lnTo>
                  <a:cubicBezTo>
                    <a:pt x="24" y="34"/>
                    <a:pt x="24" y="34"/>
                    <a:pt x="25" y="34"/>
                  </a:cubicBezTo>
                  <a:cubicBezTo>
                    <a:pt x="32" y="34"/>
                    <a:pt x="39" y="34"/>
                    <a:pt x="46" y="35"/>
                  </a:cubicBezTo>
                  <a:cubicBezTo>
                    <a:pt x="63" y="38"/>
                    <a:pt x="69" y="69"/>
                    <a:pt x="76" y="84"/>
                  </a:cubicBezTo>
                  <a:cubicBezTo>
                    <a:pt x="89" y="112"/>
                    <a:pt x="88" y="141"/>
                    <a:pt x="99" y="168"/>
                  </a:cubicBezTo>
                  <a:cubicBezTo>
                    <a:pt x="134" y="253"/>
                    <a:pt x="127" y="356"/>
                    <a:pt x="126" y="447"/>
                  </a:cubicBezTo>
                  <a:cubicBezTo>
                    <a:pt x="126" y="510"/>
                    <a:pt x="121" y="578"/>
                    <a:pt x="115" y="641"/>
                  </a:cubicBezTo>
                  <a:cubicBezTo>
                    <a:pt x="110" y="690"/>
                    <a:pt x="98" y="738"/>
                    <a:pt x="94" y="786"/>
                  </a:cubicBezTo>
                  <a:cubicBezTo>
                    <a:pt x="92" y="820"/>
                    <a:pt x="87" y="853"/>
                    <a:pt x="79" y="886"/>
                  </a:cubicBezTo>
                  <a:cubicBezTo>
                    <a:pt x="80" y="887"/>
                    <a:pt x="80" y="887"/>
                    <a:pt x="80" y="888"/>
                  </a:cubicBezTo>
                  <a:cubicBezTo>
                    <a:pt x="81" y="889"/>
                    <a:pt x="82" y="891"/>
                    <a:pt x="82" y="892"/>
                  </a:cubicBezTo>
                  <a:cubicBezTo>
                    <a:pt x="83" y="895"/>
                    <a:pt x="83" y="898"/>
                    <a:pt x="83" y="901"/>
                  </a:cubicBezTo>
                  <a:cubicBezTo>
                    <a:pt x="83" y="906"/>
                    <a:pt x="82" y="911"/>
                    <a:pt x="80" y="916"/>
                  </a:cubicBezTo>
                  <a:lnTo>
                    <a:pt x="85" y="916"/>
                  </a:lnTo>
                  <a:lnTo>
                    <a:pt x="86" y="916"/>
                  </a:lnTo>
                  <a:cubicBezTo>
                    <a:pt x="103" y="899"/>
                    <a:pt x="102" y="864"/>
                    <a:pt x="106" y="843"/>
                  </a:cubicBezTo>
                  <a:cubicBezTo>
                    <a:pt x="116" y="796"/>
                    <a:pt x="119" y="747"/>
                    <a:pt x="126" y="700"/>
                  </a:cubicBezTo>
                  <a:cubicBezTo>
                    <a:pt x="140" y="604"/>
                    <a:pt x="147" y="507"/>
                    <a:pt x="147" y="410"/>
                  </a:cubicBezTo>
                  <a:cubicBezTo>
                    <a:pt x="148" y="394"/>
                    <a:pt x="149" y="379"/>
                    <a:pt x="149" y="363"/>
                  </a:cubicBezTo>
                  <a:cubicBezTo>
                    <a:pt x="149" y="333"/>
                    <a:pt x="147" y="302"/>
                    <a:pt x="143" y="272"/>
                  </a:cubicBezTo>
                  <a:cubicBezTo>
                    <a:pt x="137" y="226"/>
                    <a:pt x="121" y="180"/>
                    <a:pt x="117" y="134"/>
                  </a:cubicBezTo>
                  <a:cubicBezTo>
                    <a:pt x="112" y="98"/>
                    <a:pt x="100" y="63"/>
                    <a:pt x="82" y="31"/>
                  </a:cubicBezTo>
                  <a:cubicBezTo>
                    <a:pt x="81" y="31"/>
                    <a:pt x="81" y="30"/>
                    <a:pt x="81" y="30"/>
                  </a:cubicBezTo>
                  <a:cubicBezTo>
                    <a:pt x="64" y="0"/>
                    <a:pt x="41" y="14"/>
                    <a:pt x="14" y="3"/>
                  </a:cubicBezTo>
                  <a:cubicBezTo>
                    <a:pt x="12" y="2"/>
                    <a:pt x="10" y="2"/>
                    <a:pt x="9" y="2"/>
                  </a:cubicBezTo>
                  <a:cubicBezTo>
                    <a:pt x="7" y="2"/>
                    <a:pt x="4" y="3"/>
                    <a:pt x="2" y="4"/>
                  </a:cubicBezTo>
                  <a:cubicBezTo>
                    <a:pt x="1" y="4"/>
                    <a:pt x="0" y="5"/>
                    <a:pt x="0" y="6"/>
                  </a:cubicBezTo>
                  <a:cubicBezTo>
                    <a:pt x="15" y="6"/>
                    <a:pt x="31" y="8"/>
                    <a:pt x="46" y="12"/>
                  </a:cubicBezTo>
                  <a:cubicBezTo>
                    <a:pt x="47" y="12"/>
                    <a:pt x="47" y="12"/>
                    <a:pt x="47" y="12"/>
                  </a:cubicBezTo>
                  <a:cubicBezTo>
                    <a:pt x="48" y="12"/>
                    <a:pt x="49" y="12"/>
                    <a:pt x="49" y="12"/>
                  </a:cubicBezTo>
                  <a:cubicBezTo>
                    <a:pt x="50" y="13"/>
                    <a:pt x="50" y="13"/>
                    <a:pt x="51" y="14"/>
                  </a:cubicBezTo>
                  <a:lnTo>
                    <a:pt x="51" y="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9">
              <a:extLst>
                <a:ext uri="{FF2B5EF4-FFF2-40B4-BE49-F238E27FC236}">
                  <a16:creationId xmlns:a16="http://schemas.microsoft.com/office/drawing/2014/main" id="{92658D2A-2BEE-234E-5BFA-2BD71B059FD2}"/>
                </a:ext>
              </a:extLst>
            </p:cNvPr>
            <p:cNvSpPr/>
            <p:nvPr/>
          </p:nvSpPr>
          <p:spPr>
            <a:xfrm>
              <a:off x="3491285" y="-590615"/>
              <a:ext cx="3960" cy="2520"/>
            </a:xfrm>
            <a:custGeom>
              <a:avLst/>
              <a:gdLst/>
              <a:ahLst/>
              <a:cxnLst/>
              <a:rect l="l" t="t" r="r" b="b"/>
              <a:pathLst>
                <a:path w="11" h="7" extrusionOk="0">
                  <a:moveTo>
                    <a:pt x="3" y="0"/>
                  </a:moveTo>
                  <a:cubicBezTo>
                    <a:pt x="2" y="2"/>
                    <a:pt x="1" y="4"/>
                    <a:pt x="0" y="6"/>
                  </a:cubicBezTo>
                  <a:cubicBezTo>
                    <a:pt x="2" y="6"/>
                    <a:pt x="3" y="6"/>
                    <a:pt x="5" y="5"/>
                  </a:cubicBezTo>
                  <a:lnTo>
                    <a:pt x="6" y="4"/>
                  </a:lnTo>
                  <a:cubicBezTo>
                    <a:pt x="7" y="3"/>
                    <a:pt x="8" y="2"/>
                    <a:pt x="9" y="1"/>
                  </a:cubicBezTo>
                  <a:cubicBezTo>
                    <a:pt x="10" y="0"/>
                    <a:pt x="9" y="1"/>
                    <a:pt x="7" y="1"/>
                  </a:cubicBezTo>
                  <a:lnTo>
                    <a:pt x="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9">
              <a:extLst>
                <a:ext uri="{FF2B5EF4-FFF2-40B4-BE49-F238E27FC236}">
                  <a16:creationId xmlns:a16="http://schemas.microsoft.com/office/drawing/2014/main" id="{ECB41687-FD4D-85A4-19C2-A9B27F8427DC}"/>
                </a:ext>
              </a:extLst>
            </p:cNvPr>
            <p:cNvSpPr/>
            <p:nvPr/>
          </p:nvSpPr>
          <p:spPr>
            <a:xfrm>
              <a:off x="3462125" y="-917495"/>
              <a:ext cx="19080" cy="2880"/>
            </a:xfrm>
            <a:custGeom>
              <a:avLst/>
              <a:gdLst/>
              <a:ahLst/>
              <a:cxnLst/>
              <a:rect l="l" t="t" r="r" b="b"/>
              <a:pathLst>
                <a:path w="53" h="8" extrusionOk="0">
                  <a:moveTo>
                    <a:pt x="0" y="7"/>
                  </a:moveTo>
                  <a:cubicBezTo>
                    <a:pt x="8" y="6"/>
                    <a:pt x="17" y="6"/>
                    <a:pt x="26" y="6"/>
                  </a:cubicBezTo>
                  <a:cubicBezTo>
                    <a:pt x="35" y="6"/>
                    <a:pt x="43" y="6"/>
                    <a:pt x="52" y="7"/>
                  </a:cubicBezTo>
                  <a:lnTo>
                    <a:pt x="51" y="6"/>
                  </a:lnTo>
                  <a:lnTo>
                    <a:pt x="50" y="6"/>
                  </a:lnTo>
                  <a:cubicBezTo>
                    <a:pt x="35" y="2"/>
                    <a:pt x="19" y="0"/>
                    <a:pt x="3" y="0"/>
                  </a:cubicBezTo>
                  <a:cubicBezTo>
                    <a:pt x="3" y="1"/>
                    <a:pt x="1" y="1"/>
                    <a:pt x="1" y="2"/>
                  </a:cubicBezTo>
                  <a:cubicBezTo>
                    <a:pt x="0" y="4"/>
                    <a:pt x="0" y="6"/>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9">
              <a:extLst>
                <a:ext uri="{FF2B5EF4-FFF2-40B4-BE49-F238E27FC236}">
                  <a16:creationId xmlns:a16="http://schemas.microsoft.com/office/drawing/2014/main" id="{C25F7194-C937-F198-4AF7-F4F848B7122E}"/>
                </a:ext>
              </a:extLst>
            </p:cNvPr>
            <p:cNvSpPr/>
            <p:nvPr/>
          </p:nvSpPr>
          <p:spPr>
            <a:xfrm>
              <a:off x="3471125" y="-913175"/>
              <a:ext cx="10440" cy="2520"/>
            </a:xfrm>
            <a:custGeom>
              <a:avLst/>
              <a:gdLst/>
              <a:ahLst/>
              <a:cxnLst/>
              <a:rect l="l" t="t" r="r" b="b"/>
              <a:pathLst>
                <a:path w="29" h="7" extrusionOk="0">
                  <a:moveTo>
                    <a:pt x="1" y="6"/>
                  </a:moveTo>
                  <a:cubicBezTo>
                    <a:pt x="9" y="5"/>
                    <a:pt x="17" y="3"/>
                    <a:pt x="26" y="1"/>
                  </a:cubicBezTo>
                  <a:lnTo>
                    <a:pt x="27" y="1"/>
                  </a:lnTo>
                  <a:lnTo>
                    <a:pt x="28" y="0"/>
                  </a:lnTo>
                  <a:cubicBezTo>
                    <a:pt x="18" y="1"/>
                    <a:pt x="9" y="3"/>
                    <a:pt x="0" y="5"/>
                  </a:cubicBezTo>
                  <a:lnTo>
                    <a:pt x="1"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9">
              <a:extLst>
                <a:ext uri="{FF2B5EF4-FFF2-40B4-BE49-F238E27FC236}">
                  <a16:creationId xmlns:a16="http://schemas.microsoft.com/office/drawing/2014/main" id="{40FD460E-BFF5-AC28-8B60-7BE7D3FA4E24}"/>
                </a:ext>
              </a:extLst>
            </p:cNvPr>
            <p:cNvSpPr/>
            <p:nvPr/>
          </p:nvSpPr>
          <p:spPr>
            <a:xfrm>
              <a:off x="3481205" y="-914975"/>
              <a:ext cx="1440" cy="2520"/>
            </a:xfrm>
            <a:custGeom>
              <a:avLst/>
              <a:gdLst/>
              <a:ahLst/>
              <a:cxnLst/>
              <a:rect l="l" t="t" r="r" b="b"/>
              <a:pathLst>
                <a:path w="4" h="7" extrusionOk="0">
                  <a:moveTo>
                    <a:pt x="0" y="6"/>
                  </a:moveTo>
                  <a:lnTo>
                    <a:pt x="1" y="6"/>
                  </a:lnTo>
                  <a:cubicBezTo>
                    <a:pt x="2" y="6"/>
                    <a:pt x="2" y="5"/>
                    <a:pt x="2" y="5"/>
                  </a:cubicBezTo>
                  <a:cubicBezTo>
                    <a:pt x="2" y="5"/>
                    <a:pt x="3" y="5"/>
                    <a:pt x="3" y="4"/>
                  </a:cubicBezTo>
                  <a:lnTo>
                    <a:pt x="3" y="3"/>
                  </a:lnTo>
                  <a:lnTo>
                    <a:pt x="3" y="2"/>
                  </a:lnTo>
                  <a:cubicBezTo>
                    <a:pt x="3" y="1"/>
                    <a:pt x="2" y="1"/>
                    <a:pt x="2" y="1"/>
                  </a:cubicBezTo>
                  <a:lnTo>
                    <a:pt x="1" y="0"/>
                  </a:lnTo>
                  <a:lnTo>
                    <a:pt x="0" y="0"/>
                  </a:lnTo>
                  <a:cubicBezTo>
                    <a:pt x="1" y="1"/>
                    <a:pt x="1" y="2"/>
                    <a:pt x="1" y="3"/>
                  </a:cubicBezTo>
                  <a:cubicBezTo>
                    <a:pt x="1" y="4"/>
                    <a:pt x="1" y="4"/>
                    <a:pt x="0" y="5"/>
                  </a:cubicBezTo>
                  <a:lnTo>
                    <a:pt x="0"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9">
              <a:extLst>
                <a:ext uri="{FF2B5EF4-FFF2-40B4-BE49-F238E27FC236}">
                  <a16:creationId xmlns:a16="http://schemas.microsoft.com/office/drawing/2014/main" id="{841DFB4E-C9AB-3192-FA41-8D4AAA38F5ED}"/>
                </a:ext>
              </a:extLst>
            </p:cNvPr>
            <p:cNvSpPr/>
            <p:nvPr/>
          </p:nvSpPr>
          <p:spPr>
            <a:xfrm>
              <a:off x="3462125" y="-915335"/>
              <a:ext cx="19800" cy="4680"/>
            </a:xfrm>
            <a:custGeom>
              <a:avLst/>
              <a:gdLst/>
              <a:ahLst/>
              <a:cxnLst/>
              <a:rect l="l" t="t" r="r" b="b"/>
              <a:pathLst>
                <a:path w="55" h="13" extrusionOk="0">
                  <a:moveTo>
                    <a:pt x="25" y="12"/>
                  </a:moveTo>
                  <a:cubicBezTo>
                    <a:pt x="34" y="11"/>
                    <a:pt x="43" y="9"/>
                    <a:pt x="53" y="8"/>
                  </a:cubicBezTo>
                  <a:cubicBezTo>
                    <a:pt x="53" y="7"/>
                    <a:pt x="53" y="7"/>
                    <a:pt x="53" y="7"/>
                  </a:cubicBezTo>
                  <a:cubicBezTo>
                    <a:pt x="54" y="6"/>
                    <a:pt x="54" y="6"/>
                    <a:pt x="54" y="5"/>
                  </a:cubicBezTo>
                  <a:cubicBezTo>
                    <a:pt x="54" y="4"/>
                    <a:pt x="54" y="4"/>
                    <a:pt x="53" y="3"/>
                  </a:cubicBezTo>
                  <a:cubicBezTo>
                    <a:pt x="52" y="2"/>
                    <a:pt x="53" y="2"/>
                    <a:pt x="53" y="2"/>
                  </a:cubicBezTo>
                  <a:cubicBezTo>
                    <a:pt x="44" y="1"/>
                    <a:pt x="35" y="0"/>
                    <a:pt x="27" y="0"/>
                  </a:cubicBezTo>
                  <a:cubicBezTo>
                    <a:pt x="18" y="0"/>
                    <a:pt x="9" y="1"/>
                    <a:pt x="0" y="2"/>
                  </a:cubicBezTo>
                  <a:cubicBezTo>
                    <a:pt x="0" y="3"/>
                    <a:pt x="0" y="5"/>
                    <a:pt x="0" y="7"/>
                  </a:cubicBezTo>
                  <a:cubicBezTo>
                    <a:pt x="0" y="8"/>
                    <a:pt x="0" y="10"/>
                    <a:pt x="0" y="11"/>
                  </a:cubicBezTo>
                  <a:cubicBezTo>
                    <a:pt x="1" y="11"/>
                    <a:pt x="1" y="10"/>
                    <a:pt x="1" y="10"/>
                  </a:cubicBezTo>
                  <a:cubicBezTo>
                    <a:pt x="2" y="8"/>
                    <a:pt x="4" y="6"/>
                    <a:pt x="6" y="5"/>
                  </a:cubicBezTo>
                  <a:cubicBezTo>
                    <a:pt x="8" y="4"/>
                    <a:pt x="9" y="3"/>
                    <a:pt x="12" y="3"/>
                  </a:cubicBezTo>
                  <a:cubicBezTo>
                    <a:pt x="14" y="3"/>
                    <a:pt x="17" y="4"/>
                    <a:pt x="19" y="5"/>
                  </a:cubicBezTo>
                  <a:cubicBezTo>
                    <a:pt x="21" y="6"/>
                    <a:pt x="23" y="8"/>
                    <a:pt x="24" y="10"/>
                  </a:cubicBezTo>
                  <a:cubicBezTo>
                    <a:pt x="24" y="11"/>
                    <a:pt x="25" y="12"/>
                    <a:pt x="25"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9">
              <a:extLst>
                <a:ext uri="{FF2B5EF4-FFF2-40B4-BE49-F238E27FC236}">
                  <a16:creationId xmlns:a16="http://schemas.microsoft.com/office/drawing/2014/main" id="{F0F2CA00-48C5-1B5F-444C-4239B40B2403}"/>
                </a:ext>
              </a:extLst>
            </p:cNvPr>
            <p:cNvSpPr/>
            <p:nvPr/>
          </p:nvSpPr>
          <p:spPr>
            <a:xfrm>
              <a:off x="3461405" y="-909575"/>
              <a:ext cx="25920" cy="313920"/>
            </a:xfrm>
            <a:custGeom>
              <a:avLst/>
              <a:gdLst/>
              <a:ahLst/>
              <a:cxnLst/>
              <a:rect l="l" t="t" r="r" b="b"/>
              <a:pathLst>
                <a:path w="72" h="872" extrusionOk="0">
                  <a:moveTo>
                    <a:pt x="9" y="0"/>
                  </a:moveTo>
                  <a:lnTo>
                    <a:pt x="3" y="0"/>
                  </a:lnTo>
                  <a:cubicBezTo>
                    <a:pt x="17" y="78"/>
                    <a:pt x="20" y="158"/>
                    <a:pt x="33" y="237"/>
                  </a:cubicBezTo>
                  <a:cubicBezTo>
                    <a:pt x="48" y="322"/>
                    <a:pt x="44" y="404"/>
                    <a:pt x="46" y="490"/>
                  </a:cubicBezTo>
                  <a:cubicBezTo>
                    <a:pt x="49" y="585"/>
                    <a:pt x="26" y="682"/>
                    <a:pt x="15" y="777"/>
                  </a:cubicBezTo>
                  <a:cubicBezTo>
                    <a:pt x="13" y="793"/>
                    <a:pt x="0" y="805"/>
                    <a:pt x="6" y="822"/>
                  </a:cubicBezTo>
                  <a:lnTo>
                    <a:pt x="18" y="822"/>
                  </a:lnTo>
                  <a:cubicBezTo>
                    <a:pt x="19" y="822"/>
                    <a:pt x="20" y="822"/>
                    <a:pt x="21" y="823"/>
                  </a:cubicBezTo>
                  <a:cubicBezTo>
                    <a:pt x="22" y="824"/>
                    <a:pt x="23" y="825"/>
                    <a:pt x="24" y="826"/>
                  </a:cubicBezTo>
                  <a:cubicBezTo>
                    <a:pt x="25" y="827"/>
                    <a:pt x="25" y="827"/>
                    <a:pt x="25" y="829"/>
                  </a:cubicBezTo>
                  <a:cubicBezTo>
                    <a:pt x="25" y="830"/>
                    <a:pt x="25" y="832"/>
                    <a:pt x="24" y="833"/>
                  </a:cubicBezTo>
                  <a:cubicBezTo>
                    <a:pt x="23" y="834"/>
                    <a:pt x="23" y="834"/>
                    <a:pt x="23" y="834"/>
                  </a:cubicBezTo>
                  <a:cubicBezTo>
                    <a:pt x="23" y="834"/>
                    <a:pt x="23" y="835"/>
                    <a:pt x="24" y="834"/>
                  </a:cubicBezTo>
                  <a:cubicBezTo>
                    <a:pt x="25" y="833"/>
                    <a:pt x="25" y="833"/>
                    <a:pt x="26" y="833"/>
                  </a:cubicBezTo>
                  <a:cubicBezTo>
                    <a:pt x="27" y="833"/>
                    <a:pt x="28" y="833"/>
                    <a:pt x="29" y="834"/>
                  </a:cubicBezTo>
                  <a:lnTo>
                    <a:pt x="30" y="834"/>
                  </a:lnTo>
                  <a:cubicBezTo>
                    <a:pt x="31" y="836"/>
                    <a:pt x="32" y="838"/>
                    <a:pt x="33" y="840"/>
                  </a:cubicBezTo>
                  <a:cubicBezTo>
                    <a:pt x="36" y="844"/>
                    <a:pt x="38" y="849"/>
                    <a:pt x="39" y="854"/>
                  </a:cubicBezTo>
                  <a:cubicBezTo>
                    <a:pt x="39" y="855"/>
                    <a:pt x="39" y="855"/>
                    <a:pt x="39" y="856"/>
                  </a:cubicBezTo>
                  <a:cubicBezTo>
                    <a:pt x="39" y="856"/>
                    <a:pt x="39" y="857"/>
                    <a:pt x="39" y="858"/>
                  </a:cubicBezTo>
                  <a:cubicBezTo>
                    <a:pt x="44" y="862"/>
                    <a:pt x="49" y="866"/>
                    <a:pt x="53" y="871"/>
                  </a:cubicBezTo>
                  <a:cubicBezTo>
                    <a:pt x="55" y="869"/>
                    <a:pt x="56" y="868"/>
                    <a:pt x="57" y="866"/>
                  </a:cubicBezTo>
                  <a:cubicBezTo>
                    <a:pt x="58" y="864"/>
                    <a:pt x="59" y="862"/>
                    <a:pt x="60" y="860"/>
                  </a:cubicBezTo>
                  <a:cubicBezTo>
                    <a:pt x="60" y="858"/>
                    <a:pt x="60" y="857"/>
                    <a:pt x="61" y="856"/>
                  </a:cubicBezTo>
                  <a:cubicBezTo>
                    <a:pt x="62" y="854"/>
                    <a:pt x="64" y="852"/>
                    <a:pt x="66" y="851"/>
                  </a:cubicBezTo>
                  <a:cubicBezTo>
                    <a:pt x="67" y="851"/>
                    <a:pt x="67" y="850"/>
                    <a:pt x="67" y="850"/>
                  </a:cubicBezTo>
                  <a:cubicBezTo>
                    <a:pt x="60" y="839"/>
                    <a:pt x="51" y="830"/>
                    <a:pt x="40" y="823"/>
                  </a:cubicBezTo>
                  <a:cubicBezTo>
                    <a:pt x="23" y="813"/>
                    <a:pt x="48" y="737"/>
                    <a:pt x="50" y="725"/>
                  </a:cubicBezTo>
                  <a:cubicBezTo>
                    <a:pt x="64" y="629"/>
                    <a:pt x="71" y="533"/>
                    <a:pt x="71" y="436"/>
                  </a:cubicBezTo>
                  <a:cubicBezTo>
                    <a:pt x="71" y="434"/>
                    <a:pt x="71" y="432"/>
                    <a:pt x="71" y="430"/>
                  </a:cubicBezTo>
                  <a:cubicBezTo>
                    <a:pt x="68" y="286"/>
                    <a:pt x="54" y="144"/>
                    <a:pt x="29" y="3"/>
                  </a:cubicBezTo>
                  <a:cubicBezTo>
                    <a:pt x="23" y="3"/>
                    <a:pt x="17" y="2"/>
                    <a:pt x="11" y="0"/>
                  </a:cubicBezTo>
                  <a:lnTo>
                    <a:pt x="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9">
              <a:extLst>
                <a:ext uri="{FF2B5EF4-FFF2-40B4-BE49-F238E27FC236}">
                  <a16:creationId xmlns:a16="http://schemas.microsoft.com/office/drawing/2014/main" id="{6A6D299D-49EC-3422-2569-E16BEECE4C11}"/>
                </a:ext>
              </a:extLst>
            </p:cNvPr>
            <p:cNvSpPr/>
            <p:nvPr/>
          </p:nvSpPr>
          <p:spPr>
            <a:xfrm>
              <a:off x="3467165" y="-608615"/>
              <a:ext cx="2520" cy="2520"/>
            </a:xfrm>
            <a:custGeom>
              <a:avLst/>
              <a:gdLst/>
              <a:ahLst/>
              <a:cxnLst/>
              <a:rect l="l" t="t" r="r" b="b"/>
              <a:pathLst>
                <a:path w="7" h="7" extrusionOk="0">
                  <a:moveTo>
                    <a:pt x="3" y="6"/>
                  </a:moveTo>
                  <a:cubicBezTo>
                    <a:pt x="3" y="5"/>
                    <a:pt x="3" y="4"/>
                    <a:pt x="4" y="3"/>
                  </a:cubicBezTo>
                  <a:cubicBezTo>
                    <a:pt x="4" y="2"/>
                    <a:pt x="5" y="1"/>
                    <a:pt x="6" y="0"/>
                  </a:cubicBezTo>
                  <a:cubicBezTo>
                    <a:pt x="6" y="1"/>
                    <a:pt x="5" y="1"/>
                    <a:pt x="5" y="1"/>
                  </a:cubicBezTo>
                  <a:cubicBezTo>
                    <a:pt x="4" y="2"/>
                    <a:pt x="3" y="2"/>
                    <a:pt x="2" y="2"/>
                  </a:cubicBezTo>
                  <a:lnTo>
                    <a:pt x="0" y="2"/>
                  </a:lnTo>
                  <a:lnTo>
                    <a:pt x="3"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9">
              <a:extLst>
                <a:ext uri="{FF2B5EF4-FFF2-40B4-BE49-F238E27FC236}">
                  <a16:creationId xmlns:a16="http://schemas.microsoft.com/office/drawing/2014/main" id="{FE749CAD-B2FD-D3A3-65F1-FBD92624263B}"/>
                </a:ext>
              </a:extLst>
            </p:cNvPr>
            <p:cNvSpPr/>
            <p:nvPr/>
          </p:nvSpPr>
          <p:spPr>
            <a:xfrm>
              <a:off x="3462485" y="-909215"/>
              <a:ext cx="2520" cy="720"/>
            </a:xfrm>
            <a:custGeom>
              <a:avLst/>
              <a:gdLst/>
              <a:ahLst/>
              <a:cxnLst/>
              <a:rect l="l" t="t" r="r" b="b"/>
              <a:pathLst>
                <a:path w="7" h="2" extrusionOk="0">
                  <a:moveTo>
                    <a:pt x="0" y="0"/>
                  </a:moveTo>
                  <a:lnTo>
                    <a:pt x="6" y="0"/>
                  </a:lnTo>
                  <a:lnTo>
                    <a:pt x="5" y="0"/>
                  </a:lnTo>
                  <a:lnTo>
                    <a:pt x="0" y="1"/>
                  </a:lnTo>
                  <a:lnTo>
                    <a:pt x="0" y="1"/>
                  </a:lnTo>
                  <a:lnTo>
                    <a:pt x="0" y="0"/>
                  </a:lnTo>
                </a:path>
              </a:pathLst>
            </a:custGeom>
            <a:solidFill>
              <a:schemeClr val="dk1"/>
            </a:solidFill>
            <a:ln>
              <a:noFill/>
            </a:ln>
          </p:spPr>
        </p:sp>
        <p:sp>
          <p:nvSpPr>
            <p:cNvPr id="731" name="Google Shape;731;p29">
              <a:extLst>
                <a:ext uri="{FF2B5EF4-FFF2-40B4-BE49-F238E27FC236}">
                  <a16:creationId xmlns:a16="http://schemas.microsoft.com/office/drawing/2014/main" id="{7FDCEABE-4ADE-AEA7-30CC-BC920AC1ED5B}"/>
                </a:ext>
              </a:extLst>
            </p:cNvPr>
            <p:cNvSpPr/>
            <p:nvPr/>
          </p:nvSpPr>
          <p:spPr>
            <a:xfrm>
              <a:off x="3462485" y="-911735"/>
              <a:ext cx="2520" cy="2520"/>
            </a:xfrm>
            <a:custGeom>
              <a:avLst/>
              <a:gdLst/>
              <a:ahLst/>
              <a:cxnLst/>
              <a:rect l="l" t="t" r="r" b="b"/>
              <a:pathLst>
                <a:path w="7" h="7" extrusionOk="0">
                  <a:moveTo>
                    <a:pt x="0" y="0"/>
                  </a:moveTo>
                  <a:cubicBezTo>
                    <a:pt x="0" y="1"/>
                    <a:pt x="0" y="2"/>
                    <a:pt x="0" y="3"/>
                  </a:cubicBezTo>
                  <a:cubicBezTo>
                    <a:pt x="0" y="4"/>
                    <a:pt x="0" y="5"/>
                    <a:pt x="0" y="6"/>
                  </a:cubicBezTo>
                  <a:lnTo>
                    <a:pt x="6" y="5"/>
                  </a:lnTo>
                  <a:cubicBezTo>
                    <a:pt x="5" y="5"/>
                    <a:pt x="5" y="5"/>
                    <a:pt x="5" y="5"/>
                  </a:cubicBezTo>
                  <a:cubicBezTo>
                    <a:pt x="3" y="4"/>
                    <a:pt x="1" y="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9">
              <a:extLst>
                <a:ext uri="{FF2B5EF4-FFF2-40B4-BE49-F238E27FC236}">
                  <a16:creationId xmlns:a16="http://schemas.microsoft.com/office/drawing/2014/main" id="{91F8C277-8AEA-91E6-190E-1B3639F18959}"/>
                </a:ext>
              </a:extLst>
            </p:cNvPr>
            <p:cNvSpPr/>
            <p:nvPr/>
          </p:nvSpPr>
          <p:spPr>
            <a:xfrm>
              <a:off x="3465365" y="-910655"/>
              <a:ext cx="6840" cy="2880"/>
            </a:xfrm>
            <a:custGeom>
              <a:avLst/>
              <a:gdLst/>
              <a:ahLst/>
              <a:cxnLst/>
              <a:rect l="l" t="t" r="r" b="b"/>
              <a:pathLst>
                <a:path w="19" h="8" extrusionOk="0">
                  <a:moveTo>
                    <a:pt x="0" y="4"/>
                  </a:moveTo>
                  <a:cubicBezTo>
                    <a:pt x="6" y="6"/>
                    <a:pt x="12" y="7"/>
                    <a:pt x="18" y="7"/>
                  </a:cubicBezTo>
                  <a:lnTo>
                    <a:pt x="18" y="2"/>
                  </a:lnTo>
                  <a:cubicBezTo>
                    <a:pt x="18" y="1"/>
                    <a:pt x="18" y="1"/>
                    <a:pt x="18" y="1"/>
                  </a:cubicBezTo>
                  <a:cubicBezTo>
                    <a:pt x="18" y="0"/>
                    <a:pt x="18" y="0"/>
                    <a:pt x="18" y="0"/>
                  </a:cubicBezTo>
                  <a:lnTo>
                    <a:pt x="0" y="3"/>
                  </a:lnTo>
                  <a:lnTo>
                    <a:pt x="0"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9">
              <a:extLst>
                <a:ext uri="{FF2B5EF4-FFF2-40B4-BE49-F238E27FC236}">
                  <a16:creationId xmlns:a16="http://schemas.microsoft.com/office/drawing/2014/main" id="{FAB134B9-0621-2D8A-186F-1961201D3A98}"/>
                </a:ext>
              </a:extLst>
            </p:cNvPr>
            <p:cNvSpPr/>
            <p:nvPr/>
          </p:nvSpPr>
          <p:spPr>
            <a:xfrm>
              <a:off x="3464285" y="-911375"/>
              <a:ext cx="7560" cy="1800"/>
            </a:xfrm>
            <a:custGeom>
              <a:avLst/>
              <a:gdLst/>
              <a:ahLst/>
              <a:cxnLst/>
              <a:rect l="l" t="t" r="r" b="b"/>
              <a:pathLst>
                <a:path w="21" h="5" extrusionOk="0">
                  <a:moveTo>
                    <a:pt x="0" y="4"/>
                  </a:moveTo>
                  <a:lnTo>
                    <a:pt x="1" y="4"/>
                  </a:lnTo>
                  <a:lnTo>
                    <a:pt x="20" y="1"/>
                  </a:lnTo>
                  <a:lnTo>
                    <a:pt x="20" y="0"/>
                  </a:lnTo>
                  <a:lnTo>
                    <a:pt x="0" y="4"/>
                  </a:lnTo>
                </a:path>
              </a:pathLst>
            </a:custGeom>
            <a:solidFill>
              <a:schemeClr val="dk1"/>
            </a:solidFill>
            <a:ln>
              <a:noFill/>
            </a:ln>
          </p:spPr>
        </p:sp>
        <p:sp>
          <p:nvSpPr>
            <p:cNvPr id="734" name="Google Shape;734;p29">
              <a:extLst>
                <a:ext uri="{FF2B5EF4-FFF2-40B4-BE49-F238E27FC236}">
                  <a16:creationId xmlns:a16="http://schemas.microsoft.com/office/drawing/2014/main" id="{BCFCE109-A570-43EC-ACFC-CE0099DD2114}"/>
                </a:ext>
              </a:extLst>
            </p:cNvPr>
            <p:cNvSpPr/>
            <p:nvPr/>
          </p:nvSpPr>
          <p:spPr>
            <a:xfrm>
              <a:off x="3462845" y="-913895"/>
              <a:ext cx="9000" cy="4320"/>
            </a:xfrm>
            <a:custGeom>
              <a:avLst/>
              <a:gdLst/>
              <a:ahLst/>
              <a:cxnLst/>
              <a:rect l="l" t="t" r="r" b="b"/>
              <a:pathLst>
                <a:path w="25" h="12" extrusionOk="0">
                  <a:moveTo>
                    <a:pt x="4" y="11"/>
                  </a:moveTo>
                  <a:lnTo>
                    <a:pt x="24" y="7"/>
                  </a:lnTo>
                  <a:cubicBezTo>
                    <a:pt x="24" y="7"/>
                    <a:pt x="23" y="7"/>
                    <a:pt x="23" y="6"/>
                  </a:cubicBezTo>
                  <a:cubicBezTo>
                    <a:pt x="22" y="4"/>
                    <a:pt x="20" y="3"/>
                    <a:pt x="18" y="1"/>
                  </a:cubicBezTo>
                  <a:cubicBezTo>
                    <a:pt x="16" y="0"/>
                    <a:pt x="14" y="0"/>
                    <a:pt x="12" y="0"/>
                  </a:cubicBezTo>
                  <a:cubicBezTo>
                    <a:pt x="9" y="0"/>
                    <a:pt x="7" y="0"/>
                    <a:pt x="5" y="1"/>
                  </a:cubicBezTo>
                  <a:cubicBezTo>
                    <a:pt x="3" y="3"/>
                    <a:pt x="1" y="4"/>
                    <a:pt x="0" y="6"/>
                  </a:cubicBezTo>
                  <a:cubicBezTo>
                    <a:pt x="0" y="7"/>
                    <a:pt x="1" y="7"/>
                    <a:pt x="1" y="7"/>
                  </a:cubicBezTo>
                  <a:cubicBezTo>
                    <a:pt x="2" y="9"/>
                    <a:pt x="3" y="10"/>
                    <a:pt x="4"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9">
              <a:extLst>
                <a:ext uri="{FF2B5EF4-FFF2-40B4-BE49-F238E27FC236}">
                  <a16:creationId xmlns:a16="http://schemas.microsoft.com/office/drawing/2014/main" id="{E38B5D94-3C5D-3EBA-7A5B-23BE06F29DA6}"/>
                </a:ext>
              </a:extLst>
            </p:cNvPr>
            <p:cNvSpPr/>
            <p:nvPr/>
          </p:nvSpPr>
          <p:spPr>
            <a:xfrm>
              <a:off x="3277445" y="-787895"/>
              <a:ext cx="189720" cy="183960"/>
            </a:xfrm>
            <a:custGeom>
              <a:avLst/>
              <a:gdLst/>
              <a:ahLst/>
              <a:cxnLst/>
              <a:rect l="l" t="t" r="r" b="b"/>
              <a:pathLst>
                <a:path w="527" h="511" extrusionOk="0">
                  <a:moveTo>
                    <a:pt x="111" y="417"/>
                  </a:moveTo>
                  <a:cubicBezTo>
                    <a:pt x="130" y="432"/>
                    <a:pt x="150" y="446"/>
                    <a:pt x="170" y="458"/>
                  </a:cubicBezTo>
                  <a:cubicBezTo>
                    <a:pt x="171" y="458"/>
                    <a:pt x="171" y="457"/>
                    <a:pt x="171" y="457"/>
                  </a:cubicBezTo>
                  <a:cubicBezTo>
                    <a:pt x="172" y="455"/>
                    <a:pt x="173" y="454"/>
                    <a:pt x="173" y="453"/>
                  </a:cubicBezTo>
                  <a:cubicBezTo>
                    <a:pt x="174" y="453"/>
                    <a:pt x="174" y="453"/>
                    <a:pt x="174" y="453"/>
                  </a:cubicBezTo>
                  <a:cubicBezTo>
                    <a:pt x="176" y="452"/>
                    <a:pt x="178" y="452"/>
                    <a:pt x="179" y="452"/>
                  </a:cubicBezTo>
                  <a:cubicBezTo>
                    <a:pt x="181" y="452"/>
                    <a:pt x="182" y="452"/>
                    <a:pt x="183" y="453"/>
                  </a:cubicBezTo>
                  <a:cubicBezTo>
                    <a:pt x="184" y="453"/>
                    <a:pt x="184" y="453"/>
                    <a:pt x="184" y="453"/>
                  </a:cubicBezTo>
                  <a:lnTo>
                    <a:pt x="187" y="455"/>
                  </a:lnTo>
                  <a:cubicBezTo>
                    <a:pt x="187" y="456"/>
                    <a:pt x="188" y="456"/>
                    <a:pt x="188" y="457"/>
                  </a:cubicBezTo>
                  <a:cubicBezTo>
                    <a:pt x="189" y="458"/>
                    <a:pt x="189" y="459"/>
                    <a:pt x="189" y="460"/>
                  </a:cubicBezTo>
                  <a:cubicBezTo>
                    <a:pt x="189" y="461"/>
                    <a:pt x="189" y="462"/>
                    <a:pt x="188" y="463"/>
                  </a:cubicBezTo>
                  <a:cubicBezTo>
                    <a:pt x="188" y="464"/>
                    <a:pt x="187" y="464"/>
                    <a:pt x="187" y="465"/>
                  </a:cubicBezTo>
                  <a:cubicBezTo>
                    <a:pt x="187" y="465"/>
                    <a:pt x="187" y="466"/>
                    <a:pt x="187" y="467"/>
                  </a:cubicBezTo>
                  <a:cubicBezTo>
                    <a:pt x="187" y="467"/>
                    <a:pt x="187" y="468"/>
                    <a:pt x="187" y="469"/>
                  </a:cubicBezTo>
                  <a:cubicBezTo>
                    <a:pt x="200" y="475"/>
                    <a:pt x="213" y="481"/>
                    <a:pt x="226" y="487"/>
                  </a:cubicBezTo>
                  <a:cubicBezTo>
                    <a:pt x="227" y="486"/>
                    <a:pt x="228" y="484"/>
                    <a:pt x="229" y="483"/>
                  </a:cubicBezTo>
                  <a:cubicBezTo>
                    <a:pt x="230" y="483"/>
                    <a:pt x="230" y="483"/>
                    <a:pt x="231" y="482"/>
                  </a:cubicBezTo>
                  <a:cubicBezTo>
                    <a:pt x="232" y="482"/>
                    <a:pt x="234" y="481"/>
                    <a:pt x="235" y="481"/>
                  </a:cubicBezTo>
                  <a:cubicBezTo>
                    <a:pt x="237" y="481"/>
                    <a:pt x="238" y="481"/>
                    <a:pt x="239" y="482"/>
                  </a:cubicBezTo>
                  <a:cubicBezTo>
                    <a:pt x="240" y="482"/>
                    <a:pt x="240" y="483"/>
                    <a:pt x="240" y="483"/>
                  </a:cubicBezTo>
                  <a:cubicBezTo>
                    <a:pt x="241" y="484"/>
                    <a:pt x="242" y="485"/>
                    <a:pt x="243" y="487"/>
                  </a:cubicBezTo>
                  <a:cubicBezTo>
                    <a:pt x="244" y="489"/>
                    <a:pt x="245" y="491"/>
                    <a:pt x="245" y="493"/>
                  </a:cubicBezTo>
                  <a:cubicBezTo>
                    <a:pt x="251" y="495"/>
                    <a:pt x="257" y="497"/>
                    <a:pt x="264" y="499"/>
                  </a:cubicBezTo>
                  <a:cubicBezTo>
                    <a:pt x="265" y="498"/>
                    <a:pt x="265" y="498"/>
                    <a:pt x="265" y="498"/>
                  </a:cubicBezTo>
                  <a:cubicBezTo>
                    <a:pt x="267" y="495"/>
                    <a:pt x="268" y="493"/>
                    <a:pt x="271" y="491"/>
                  </a:cubicBezTo>
                  <a:cubicBezTo>
                    <a:pt x="271" y="490"/>
                    <a:pt x="272" y="490"/>
                    <a:pt x="272" y="490"/>
                  </a:cubicBezTo>
                  <a:cubicBezTo>
                    <a:pt x="274" y="489"/>
                    <a:pt x="274" y="489"/>
                    <a:pt x="275" y="489"/>
                  </a:cubicBezTo>
                  <a:cubicBezTo>
                    <a:pt x="277" y="489"/>
                    <a:pt x="278" y="489"/>
                    <a:pt x="279" y="490"/>
                  </a:cubicBezTo>
                  <a:cubicBezTo>
                    <a:pt x="280" y="490"/>
                    <a:pt x="281" y="491"/>
                    <a:pt x="282" y="492"/>
                  </a:cubicBezTo>
                  <a:cubicBezTo>
                    <a:pt x="282" y="493"/>
                    <a:pt x="284" y="494"/>
                    <a:pt x="284" y="495"/>
                  </a:cubicBezTo>
                  <a:cubicBezTo>
                    <a:pt x="287" y="498"/>
                    <a:pt x="286" y="501"/>
                    <a:pt x="287" y="504"/>
                  </a:cubicBezTo>
                  <a:cubicBezTo>
                    <a:pt x="295" y="505"/>
                    <a:pt x="302" y="506"/>
                    <a:pt x="310" y="507"/>
                  </a:cubicBezTo>
                  <a:cubicBezTo>
                    <a:pt x="312" y="504"/>
                    <a:pt x="314" y="501"/>
                    <a:pt x="317" y="499"/>
                  </a:cubicBezTo>
                  <a:cubicBezTo>
                    <a:pt x="319" y="498"/>
                    <a:pt x="321" y="498"/>
                    <a:pt x="322" y="497"/>
                  </a:cubicBezTo>
                  <a:cubicBezTo>
                    <a:pt x="326" y="496"/>
                    <a:pt x="329" y="499"/>
                    <a:pt x="331" y="502"/>
                  </a:cubicBezTo>
                  <a:cubicBezTo>
                    <a:pt x="331" y="502"/>
                    <a:pt x="332" y="502"/>
                    <a:pt x="332" y="503"/>
                  </a:cubicBezTo>
                  <a:cubicBezTo>
                    <a:pt x="334" y="505"/>
                    <a:pt x="333" y="507"/>
                    <a:pt x="334" y="509"/>
                  </a:cubicBezTo>
                  <a:cubicBezTo>
                    <a:pt x="347" y="510"/>
                    <a:pt x="361" y="510"/>
                    <a:pt x="374" y="510"/>
                  </a:cubicBezTo>
                  <a:cubicBezTo>
                    <a:pt x="398" y="510"/>
                    <a:pt x="422" y="509"/>
                    <a:pt x="447" y="507"/>
                  </a:cubicBezTo>
                  <a:cubicBezTo>
                    <a:pt x="447" y="505"/>
                    <a:pt x="448" y="504"/>
                    <a:pt x="449" y="502"/>
                  </a:cubicBezTo>
                  <a:cubicBezTo>
                    <a:pt x="450" y="500"/>
                    <a:pt x="451" y="499"/>
                    <a:pt x="452" y="497"/>
                  </a:cubicBezTo>
                  <a:cubicBezTo>
                    <a:pt x="453" y="497"/>
                    <a:pt x="453" y="497"/>
                    <a:pt x="454" y="496"/>
                  </a:cubicBezTo>
                  <a:cubicBezTo>
                    <a:pt x="454" y="496"/>
                    <a:pt x="456" y="495"/>
                    <a:pt x="457" y="495"/>
                  </a:cubicBezTo>
                  <a:cubicBezTo>
                    <a:pt x="459" y="495"/>
                    <a:pt x="460" y="495"/>
                    <a:pt x="460" y="496"/>
                  </a:cubicBezTo>
                  <a:cubicBezTo>
                    <a:pt x="461" y="497"/>
                    <a:pt x="461" y="497"/>
                    <a:pt x="461" y="497"/>
                  </a:cubicBezTo>
                  <a:cubicBezTo>
                    <a:pt x="462" y="498"/>
                    <a:pt x="463" y="499"/>
                    <a:pt x="463" y="500"/>
                  </a:cubicBezTo>
                  <a:cubicBezTo>
                    <a:pt x="465" y="502"/>
                    <a:pt x="464" y="503"/>
                    <a:pt x="465" y="505"/>
                  </a:cubicBezTo>
                  <a:lnTo>
                    <a:pt x="486" y="503"/>
                  </a:lnTo>
                  <a:cubicBezTo>
                    <a:pt x="487" y="501"/>
                    <a:pt x="488" y="498"/>
                    <a:pt x="489" y="496"/>
                  </a:cubicBezTo>
                  <a:cubicBezTo>
                    <a:pt x="490" y="495"/>
                    <a:pt x="491" y="494"/>
                    <a:pt x="491" y="493"/>
                  </a:cubicBezTo>
                  <a:cubicBezTo>
                    <a:pt x="492" y="492"/>
                    <a:pt x="493" y="492"/>
                    <a:pt x="493" y="492"/>
                  </a:cubicBezTo>
                  <a:cubicBezTo>
                    <a:pt x="495" y="491"/>
                    <a:pt x="495" y="491"/>
                    <a:pt x="496" y="491"/>
                  </a:cubicBezTo>
                  <a:cubicBezTo>
                    <a:pt x="497" y="491"/>
                    <a:pt x="499" y="491"/>
                    <a:pt x="500" y="492"/>
                  </a:cubicBezTo>
                  <a:cubicBezTo>
                    <a:pt x="500" y="492"/>
                    <a:pt x="501" y="492"/>
                    <a:pt x="501" y="493"/>
                  </a:cubicBezTo>
                  <a:cubicBezTo>
                    <a:pt x="502" y="494"/>
                    <a:pt x="503" y="495"/>
                    <a:pt x="504" y="497"/>
                  </a:cubicBezTo>
                  <a:cubicBezTo>
                    <a:pt x="505" y="498"/>
                    <a:pt x="506" y="500"/>
                    <a:pt x="506" y="502"/>
                  </a:cubicBezTo>
                  <a:lnTo>
                    <a:pt x="526" y="501"/>
                  </a:lnTo>
                  <a:cubicBezTo>
                    <a:pt x="523" y="498"/>
                    <a:pt x="522" y="494"/>
                    <a:pt x="519" y="491"/>
                  </a:cubicBezTo>
                  <a:cubicBezTo>
                    <a:pt x="519" y="490"/>
                    <a:pt x="518" y="489"/>
                    <a:pt x="517" y="488"/>
                  </a:cubicBezTo>
                  <a:cubicBezTo>
                    <a:pt x="517" y="486"/>
                    <a:pt x="517" y="486"/>
                    <a:pt x="517" y="485"/>
                  </a:cubicBezTo>
                  <a:cubicBezTo>
                    <a:pt x="445" y="482"/>
                    <a:pt x="375" y="497"/>
                    <a:pt x="303" y="481"/>
                  </a:cubicBezTo>
                  <a:cubicBezTo>
                    <a:pt x="241" y="467"/>
                    <a:pt x="165" y="440"/>
                    <a:pt x="123" y="392"/>
                  </a:cubicBezTo>
                  <a:cubicBezTo>
                    <a:pt x="108" y="374"/>
                    <a:pt x="94" y="355"/>
                    <a:pt x="82" y="335"/>
                  </a:cubicBezTo>
                  <a:cubicBezTo>
                    <a:pt x="53" y="284"/>
                    <a:pt x="36" y="227"/>
                    <a:pt x="34" y="168"/>
                  </a:cubicBezTo>
                  <a:cubicBezTo>
                    <a:pt x="32" y="133"/>
                    <a:pt x="29" y="97"/>
                    <a:pt x="29" y="61"/>
                  </a:cubicBezTo>
                  <a:cubicBezTo>
                    <a:pt x="31" y="41"/>
                    <a:pt x="34" y="20"/>
                    <a:pt x="39" y="0"/>
                  </a:cubicBezTo>
                  <a:cubicBezTo>
                    <a:pt x="28" y="26"/>
                    <a:pt x="18" y="53"/>
                    <a:pt x="8" y="80"/>
                  </a:cubicBezTo>
                  <a:cubicBezTo>
                    <a:pt x="0" y="203"/>
                    <a:pt x="23" y="348"/>
                    <a:pt x="111" y="4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9">
              <a:extLst>
                <a:ext uri="{FF2B5EF4-FFF2-40B4-BE49-F238E27FC236}">
                  <a16:creationId xmlns:a16="http://schemas.microsoft.com/office/drawing/2014/main" id="{2B8D4285-4F1F-D5FD-FDE3-FAC0B1B45449}"/>
                </a:ext>
              </a:extLst>
            </p:cNvPr>
            <p:cNvSpPr/>
            <p:nvPr/>
          </p:nvSpPr>
          <p:spPr>
            <a:xfrm>
              <a:off x="3280325" y="-799055"/>
              <a:ext cx="12240" cy="40320"/>
            </a:xfrm>
            <a:custGeom>
              <a:avLst/>
              <a:gdLst/>
              <a:ahLst/>
              <a:cxnLst/>
              <a:rect l="l" t="t" r="r" b="b"/>
              <a:pathLst>
                <a:path w="34" h="112" extrusionOk="0">
                  <a:moveTo>
                    <a:pt x="33" y="9"/>
                  </a:moveTo>
                  <a:cubicBezTo>
                    <a:pt x="33" y="7"/>
                    <a:pt x="32" y="6"/>
                    <a:pt x="32" y="5"/>
                  </a:cubicBezTo>
                  <a:cubicBezTo>
                    <a:pt x="31" y="3"/>
                    <a:pt x="30" y="2"/>
                    <a:pt x="28" y="1"/>
                  </a:cubicBezTo>
                  <a:cubicBezTo>
                    <a:pt x="26" y="0"/>
                    <a:pt x="25" y="0"/>
                    <a:pt x="24" y="0"/>
                  </a:cubicBezTo>
                  <a:cubicBezTo>
                    <a:pt x="22" y="0"/>
                    <a:pt x="21" y="0"/>
                    <a:pt x="19" y="1"/>
                  </a:cubicBezTo>
                  <a:cubicBezTo>
                    <a:pt x="17" y="2"/>
                    <a:pt x="17" y="3"/>
                    <a:pt x="16" y="5"/>
                  </a:cubicBezTo>
                  <a:cubicBezTo>
                    <a:pt x="16" y="5"/>
                    <a:pt x="16" y="6"/>
                    <a:pt x="15" y="6"/>
                  </a:cubicBezTo>
                  <a:cubicBezTo>
                    <a:pt x="7" y="41"/>
                    <a:pt x="2" y="76"/>
                    <a:pt x="0" y="111"/>
                  </a:cubicBezTo>
                  <a:cubicBezTo>
                    <a:pt x="10" y="84"/>
                    <a:pt x="20" y="57"/>
                    <a:pt x="31" y="30"/>
                  </a:cubicBezTo>
                  <a:cubicBezTo>
                    <a:pt x="32" y="23"/>
                    <a:pt x="33" y="16"/>
                    <a:pt x="33"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9">
              <a:extLst>
                <a:ext uri="{FF2B5EF4-FFF2-40B4-BE49-F238E27FC236}">
                  <a16:creationId xmlns:a16="http://schemas.microsoft.com/office/drawing/2014/main" id="{82B91012-1FBF-ADA7-4877-12593DD1D788}"/>
                </a:ext>
              </a:extLst>
            </p:cNvPr>
            <p:cNvSpPr/>
            <p:nvPr/>
          </p:nvSpPr>
          <p:spPr>
            <a:xfrm>
              <a:off x="3463205" y="-612935"/>
              <a:ext cx="6840" cy="5760"/>
            </a:xfrm>
            <a:custGeom>
              <a:avLst/>
              <a:gdLst/>
              <a:ahLst/>
              <a:cxnLst/>
              <a:rect l="l" t="t" r="r" b="b"/>
              <a:pathLst>
                <a:path w="19" h="16" extrusionOk="0">
                  <a:moveTo>
                    <a:pt x="16" y="12"/>
                  </a:moveTo>
                  <a:cubicBezTo>
                    <a:pt x="17" y="12"/>
                    <a:pt x="17" y="11"/>
                    <a:pt x="17" y="11"/>
                  </a:cubicBezTo>
                  <a:cubicBezTo>
                    <a:pt x="18" y="10"/>
                    <a:pt x="18" y="8"/>
                    <a:pt x="18" y="7"/>
                  </a:cubicBezTo>
                  <a:cubicBezTo>
                    <a:pt x="18" y="6"/>
                    <a:pt x="18" y="5"/>
                    <a:pt x="17" y="3"/>
                  </a:cubicBezTo>
                  <a:cubicBezTo>
                    <a:pt x="16" y="1"/>
                    <a:pt x="16" y="1"/>
                    <a:pt x="15" y="1"/>
                  </a:cubicBezTo>
                  <a:cubicBezTo>
                    <a:pt x="13" y="0"/>
                    <a:pt x="12" y="0"/>
                    <a:pt x="11" y="0"/>
                  </a:cubicBezTo>
                  <a:lnTo>
                    <a:pt x="0" y="0"/>
                  </a:lnTo>
                  <a:cubicBezTo>
                    <a:pt x="0" y="0"/>
                    <a:pt x="0" y="1"/>
                    <a:pt x="0" y="2"/>
                  </a:cubicBezTo>
                  <a:cubicBezTo>
                    <a:pt x="0" y="3"/>
                    <a:pt x="1" y="4"/>
                    <a:pt x="1" y="5"/>
                  </a:cubicBezTo>
                  <a:cubicBezTo>
                    <a:pt x="3" y="9"/>
                    <a:pt x="6" y="12"/>
                    <a:pt x="8" y="15"/>
                  </a:cubicBezTo>
                  <a:lnTo>
                    <a:pt x="10" y="15"/>
                  </a:lnTo>
                  <a:cubicBezTo>
                    <a:pt x="12" y="15"/>
                    <a:pt x="13" y="15"/>
                    <a:pt x="14" y="14"/>
                  </a:cubicBezTo>
                  <a:cubicBezTo>
                    <a:pt x="15" y="14"/>
                    <a:pt x="16" y="13"/>
                    <a:pt x="16"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9">
              <a:extLst>
                <a:ext uri="{FF2B5EF4-FFF2-40B4-BE49-F238E27FC236}">
                  <a16:creationId xmlns:a16="http://schemas.microsoft.com/office/drawing/2014/main" id="{2E2E7FD6-0361-B53B-0E99-4C84481C650A}"/>
                </a:ext>
              </a:extLst>
            </p:cNvPr>
            <p:cNvSpPr/>
            <p:nvPr/>
          </p:nvSpPr>
          <p:spPr>
            <a:xfrm>
              <a:off x="3555365" y="-980855"/>
              <a:ext cx="31680" cy="412200"/>
            </a:xfrm>
            <a:custGeom>
              <a:avLst/>
              <a:gdLst/>
              <a:ahLst/>
              <a:cxnLst/>
              <a:rect l="l" t="t" r="r" b="b"/>
              <a:pathLst>
                <a:path w="88" h="1145" extrusionOk="0">
                  <a:moveTo>
                    <a:pt x="8" y="29"/>
                  </a:moveTo>
                  <a:lnTo>
                    <a:pt x="0" y="30"/>
                  </a:lnTo>
                  <a:cubicBezTo>
                    <a:pt x="9" y="67"/>
                    <a:pt x="16" y="106"/>
                    <a:pt x="21" y="144"/>
                  </a:cubicBezTo>
                  <a:cubicBezTo>
                    <a:pt x="21" y="169"/>
                    <a:pt x="24" y="194"/>
                    <a:pt x="29" y="218"/>
                  </a:cubicBezTo>
                  <a:cubicBezTo>
                    <a:pt x="40" y="275"/>
                    <a:pt x="46" y="333"/>
                    <a:pt x="46" y="391"/>
                  </a:cubicBezTo>
                  <a:cubicBezTo>
                    <a:pt x="46" y="397"/>
                    <a:pt x="46" y="402"/>
                    <a:pt x="46" y="408"/>
                  </a:cubicBezTo>
                  <a:cubicBezTo>
                    <a:pt x="46" y="461"/>
                    <a:pt x="46" y="512"/>
                    <a:pt x="46" y="564"/>
                  </a:cubicBezTo>
                  <a:cubicBezTo>
                    <a:pt x="46" y="671"/>
                    <a:pt x="42" y="777"/>
                    <a:pt x="41" y="883"/>
                  </a:cubicBezTo>
                  <a:cubicBezTo>
                    <a:pt x="41" y="933"/>
                    <a:pt x="41" y="983"/>
                    <a:pt x="41" y="1032"/>
                  </a:cubicBezTo>
                  <a:cubicBezTo>
                    <a:pt x="41" y="1061"/>
                    <a:pt x="47" y="1120"/>
                    <a:pt x="25" y="1144"/>
                  </a:cubicBezTo>
                  <a:cubicBezTo>
                    <a:pt x="32" y="1142"/>
                    <a:pt x="38" y="1140"/>
                    <a:pt x="45" y="1139"/>
                  </a:cubicBezTo>
                  <a:lnTo>
                    <a:pt x="46" y="1139"/>
                  </a:lnTo>
                  <a:cubicBezTo>
                    <a:pt x="47" y="1139"/>
                    <a:pt x="48" y="1139"/>
                    <a:pt x="49" y="1140"/>
                  </a:cubicBezTo>
                  <a:cubicBezTo>
                    <a:pt x="50" y="1140"/>
                    <a:pt x="50" y="1140"/>
                    <a:pt x="50" y="1141"/>
                  </a:cubicBezTo>
                  <a:cubicBezTo>
                    <a:pt x="87" y="1096"/>
                    <a:pt x="67" y="992"/>
                    <a:pt x="67" y="947"/>
                  </a:cubicBezTo>
                  <a:cubicBezTo>
                    <a:pt x="67" y="834"/>
                    <a:pt x="72" y="721"/>
                    <a:pt x="72" y="609"/>
                  </a:cubicBezTo>
                  <a:cubicBezTo>
                    <a:pt x="72" y="542"/>
                    <a:pt x="72" y="475"/>
                    <a:pt x="72" y="409"/>
                  </a:cubicBezTo>
                  <a:cubicBezTo>
                    <a:pt x="72" y="407"/>
                    <a:pt x="72" y="405"/>
                    <a:pt x="72" y="404"/>
                  </a:cubicBezTo>
                  <a:cubicBezTo>
                    <a:pt x="72" y="383"/>
                    <a:pt x="71" y="362"/>
                    <a:pt x="67" y="341"/>
                  </a:cubicBezTo>
                  <a:cubicBezTo>
                    <a:pt x="63" y="312"/>
                    <a:pt x="70" y="283"/>
                    <a:pt x="65" y="255"/>
                  </a:cubicBezTo>
                  <a:cubicBezTo>
                    <a:pt x="57" y="216"/>
                    <a:pt x="55" y="178"/>
                    <a:pt x="48" y="140"/>
                  </a:cubicBezTo>
                  <a:cubicBezTo>
                    <a:pt x="44" y="117"/>
                    <a:pt x="47" y="90"/>
                    <a:pt x="41" y="67"/>
                  </a:cubicBezTo>
                  <a:cubicBezTo>
                    <a:pt x="35" y="49"/>
                    <a:pt x="29" y="30"/>
                    <a:pt x="25" y="11"/>
                  </a:cubicBezTo>
                  <a:cubicBezTo>
                    <a:pt x="25" y="9"/>
                    <a:pt x="25" y="8"/>
                    <a:pt x="24" y="6"/>
                  </a:cubicBezTo>
                  <a:cubicBezTo>
                    <a:pt x="23" y="4"/>
                    <a:pt x="21" y="3"/>
                    <a:pt x="19" y="1"/>
                  </a:cubicBezTo>
                  <a:cubicBezTo>
                    <a:pt x="17" y="0"/>
                    <a:pt x="15" y="0"/>
                    <a:pt x="13" y="0"/>
                  </a:cubicBezTo>
                  <a:cubicBezTo>
                    <a:pt x="10" y="0"/>
                    <a:pt x="8" y="0"/>
                    <a:pt x="6" y="1"/>
                  </a:cubicBezTo>
                  <a:cubicBezTo>
                    <a:pt x="5" y="2"/>
                    <a:pt x="5" y="2"/>
                    <a:pt x="4" y="3"/>
                  </a:cubicBezTo>
                  <a:cubicBezTo>
                    <a:pt x="7" y="6"/>
                    <a:pt x="9" y="9"/>
                    <a:pt x="11" y="13"/>
                  </a:cubicBezTo>
                  <a:cubicBezTo>
                    <a:pt x="12" y="14"/>
                    <a:pt x="13" y="16"/>
                    <a:pt x="13" y="17"/>
                  </a:cubicBezTo>
                  <a:cubicBezTo>
                    <a:pt x="14" y="18"/>
                    <a:pt x="14" y="20"/>
                    <a:pt x="14" y="21"/>
                  </a:cubicBezTo>
                  <a:cubicBezTo>
                    <a:pt x="14" y="22"/>
                    <a:pt x="14" y="24"/>
                    <a:pt x="13" y="25"/>
                  </a:cubicBezTo>
                  <a:cubicBezTo>
                    <a:pt x="12" y="26"/>
                    <a:pt x="12" y="27"/>
                    <a:pt x="10" y="28"/>
                  </a:cubicBezTo>
                  <a:cubicBezTo>
                    <a:pt x="10" y="28"/>
                    <a:pt x="9" y="28"/>
                    <a:pt x="8"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9">
              <a:extLst>
                <a:ext uri="{FF2B5EF4-FFF2-40B4-BE49-F238E27FC236}">
                  <a16:creationId xmlns:a16="http://schemas.microsoft.com/office/drawing/2014/main" id="{E6BC280A-C8F5-F3AB-CD7C-BC6977FE1808}"/>
                </a:ext>
              </a:extLst>
            </p:cNvPr>
            <p:cNvSpPr/>
            <p:nvPr/>
          </p:nvSpPr>
          <p:spPr>
            <a:xfrm>
              <a:off x="3562205" y="-571175"/>
              <a:ext cx="11880" cy="7560"/>
            </a:xfrm>
            <a:custGeom>
              <a:avLst/>
              <a:gdLst/>
              <a:ahLst/>
              <a:cxnLst/>
              <a:rect l="l" t="t" r="r" b="b"/>
              <a:pathLst>
                <a:path w="33" h="21" extrusionOk="0">
                  <a:moveTo>
                    <a:pt x="26" y="0"/>
                  </a:moveTo>
                  <a:cubicBezTo>
                    <a:pt x="19" y="1"/>
                    <a:pt x="12" y="3"/>
                    <a:pt x="6" y="5"/>
                  </a:cubicBezTo>
                  <a:lnTo>
                    <a:pt x="6" y="6"/>
                  </a:lnTo>
                  <a:cubicBezTo>
                    <a:pt x="0" y="12"/>
                    <a:pt x="9" y="20"/>
                    <a:pt x="15" y="16"/>
                  </a:cubicBezTo>
                  <a:cubicBezTo>
                    <a:pt x="16" y="16"/>
                    <a:pt x="16" y="16"/>
                    <a:pt x="16" y="16"/>
                  </a:cubicBezTo>
                  <a:cubicBezTo>
                    <a:pt x="22" y="12"/>
                    <a:pt x="28" y="8"/>
                    <a:pt x="32" y="2"/>
                  </a:cubicBezTo>
                  <a:cubicBezTo>
                    <a:pt x="32" y="1"/>
                    <a:pt x="31" y="2"/>
                    <a:pt x="30" y="1"/>
                  </a:cubicBezTo>
                  <a:cubicBezTo>
                    <a:pt x="29" y="0"/>
                    <a:pt x="29" y="0"/>
                    <a:pt x="28" y="0"/>
                  </a:cubicBezTo>
                  <a:cubicBezTo>
                    <a:pt x="27" y="0"/>
                    <a:pt x="26" y="0"/>
                    <a:pt x="2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9">
              <a:extLst>
                <a:ext uri="{FF2B5EF4-FFF2-40B4-BE49-F238E27FC236}">
                  <a16:creationId xmlns:a16="http://schemas.microsoft.com/office/drawing/2014/main" id="{ECA50862-6ADE-1451-F212-7DBE77290371}"/>
                </a:ext>
              </a:extLst>
            </p:cNvPr>
            <p:cNvSpPr/>
            <p:nvPr/>
          </p:nvSpPr>
          <p:spPr>
            <a:xfrm>
              <a:off x="3468605" y="-1000295"/>
              <a:ext cx="15120" cy="7200"/>
            </a:xfrm>
            <a:custGeom>
              <a:avLst/>
              <a:gdLst/>
              <a:ahLst/>
              <a:cxnLst/>
              <a:rect l="l" t="t" r="r" b="b"/>
              <a:pathLst>
                <a:path w="42" h="20" extrusionOk="0">
                  <a:moveTo>
                    <a:pt x="14" y="19"/>
                  </a:moveTo>
                  <a:lnTo>
                    <a:pt x="40" y="19"/>
                  </a:lnTo>
                  <a:cubicBezTo>
                    <a:pt x="39" y="18"/>
                    <a:pt x="38" y="16"/>
                    <a:pt x="37" y="15"/>
                  </a:cubicBezTo>
                  <a:cubicBezTo>
                    <a:pt x="37" y="14"/>
                    <a:pt x="36" y="14"/>
                    <a:pt x="36" y="14"/>
                  </a:cubicBezTo>
                  <a:cubicBezTo>
                    <a:pt x="35" y="12"/>
                    <a:pt x="35" y="11"/>
                    <a:pt x="35" y="9"/>
                  </a:cubicBezTo>
                  <a:cubicBezTo>
                    <a:pt x="35" y="7"/>
                    <a:pt x="35" y="6"/>
                    <a:pt x="36" y="4"/>
                  </a:cubicBezTo>
                  <a:cubicBezTo>
                    <a:pt x="37" y="2"/>
                    <a:pt x="38" y="1"/>
                    <a:pt x="40" y="0"/>
                  </a:cubicBezTo>
                  <a:lnTo>
                    <a:pt x="41" y="0"/>
                  </a:lnTo>
                  <a:cubicBezTo>
                    <a:pt x="28" y="0"/>
                    <a:pt x="14" y="0"/>
                    <a:pt x="0" y="0"/>
                  </a:cubicBezTo>
                  <a:cubicBezTo>
                    <a:pt x="5" y="4"/>
                    <a:pt x="9" y="9"/>
                    <a:pt x="12" y="14"/>
                  </a:cubicBezTo>
                  <a:cubicBezTo>
                    <a:pt x="13" y="16"/>
                    <a:pt x="14" y="17"/>
                    <a:pt x="14"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9">
              <a:extLst>
                <a:ext uri="{FF2B5EF4-FFF2-40B4-BE49-F238E27FC236}">
                  <a16:creationId xmlns:a16="http://schemas.microsoft.com/office/drawing/2014/main" id="{3F99CA2D-C8A9-9A69-11E4-9EEAD4A5AE2C}"/>
                </a:ext>
              </a:extLst>
            </p:cNvPr>
            <p:cNvSpPr/>
            <p:nvPr/>
          </p:nvSpPr>
          <p:spPr>
            <a:xfrm>
              <a:off x="3190325" y="-999575"/>
              <a:ext cx="274320" cy="37440"/>
            </a:xfrm>
            <a:custGeom>
              <a:avLst/>
              <a:gdLst/>
              <a:ahLst/>
              <a:cxnLst/>
              <a:rect l="l" t="t" r="r" b="b"/>
              <a:pathLst>
                <a:path w="762" h="104" extrusionOk="0">
                  <a:moveTo>
                    <a:pt x="58" y="95"/>
                  </a:moveTo>
                  <a:cubicBezTo>
                    <a:pt x="57" y="93"/>
                    <a:pt x="56" y="92"/>
                    <a:pt x="56" y="90"/>
                  </a:cubicBezTo>
                  <a:cubicBezTo>
                    <a:pt x="56" y="89"/>
                    <a:pt x="57" y="88"/>
                    <a:pt x="58" y="86"/>
                  </a:cubicBezTo>
                  <a:cubicBezTo>
                    <a:pt x="59" y="84"/>
                    <a:pt x="60" y="83"/>
                    <a:pt x="61" y="82"/>
                  </a:cubicBezTo>
                  <a:cubicBezTo>
                    <a:pt x="62" y="82"/>
                    <a:pt x="63" y="82"/>
                    <a:pt x="63" y="81"/>
                  </a:cubicBezTo>
                  <a:cubicBezTo>
                    <a:pt x="66" y="81"/>
                    <a:pt x="69" y="81"/>
                    <a:pt x="72" y="81"/>
                  </a:cubicBezTo>
                  <a:cubicBezTo>
                    <a:pt x="80" y="81"/>
                    <a:pt x="88" y="83"/>
                    <a:pt x="95" y="87"/>
                  </a:cubicBezTo>
                  <a:lnTo>
                    <a:pt x="121" y="82"/>
                  </a:lnTo>
                  <a:cubicBezTo>
                    <a:pt x="121" y="81"/>
                    <a:pt x="120" y="80"/>
                    <a:pt x="120" y="79"/>
                  </a:cubicBezTo>
                  <a:cubicBezTo>
                    <a:pt x="120" y="78"/>
                    <a:pt x="120" y="77"/>
                    <a:pt x="121" y="76"/>
                  </a:cubicBezTo>
                  <a:cubicBezTo>
                    <a:pt x="122" y="75"/>
                    <a:pt x="122" y="74"/>
                    <a:pt x="123" y="74"/>
                  </a:cubicBezTo>
                  <a:cubicBezTo>
                    <a:pt x="124" y="73"/>
                    <a:pt x="124" y="73"/>
                    <a:pt x="124" y="73"/>
                  </a:cubicBezTo>
                  <a:cubicBezTo>
                    <a:pt x="129" y="71"/>
                    <a:pt x="133" y="71"/>
                    <a:pt x="138" y="71"/>
                  </a:cubicBezTo>
                  <a:cubicBezTo>
                    <a:pt x="145" y="71"/>
                    <a:pt x="152" y="72"/>
                    <a:pt x="158" y="76"/>
                  </a:cubicBezTo>
                  <a:cubicBezTo>
                    <a:pt x="178" y="72"/>
                    <a:pt x="198" y="70"/>
                    <a:pt x="219" y="68"/>
                  </a:cubicBezTo>
                  <a:cubicBezTo>
                    <a:pt x="220" y="68"/>
                    <a:pt x="221" y="68"/>
                    <a:pt x="223" y="68"/>
                  </a:cubicBezTo>
                  <a:cubicBezTo>
                    <a:pt x="224" y="68"/>
                    <a:pt x="226" y="68"/>
                    <a:pt x="227" y="68"/>
                  </a:cubicBezTo>
                  <a:cubicBezTo>
                    <a:pt x="248" y="66"/>
                    <a:pt x="268" y="65"/>
                    <a:pt x="288" y="64"/>
                  </a:cubicBezTo>
                  <a:cubicBezTo>
                    <a:pt x="288" y="64"/>
                    <a:pt x="287" y="64"/>
                    <a:pt x="286" y="63"/>
                  </a:cubicBezTo>
                  <a:cubicBezTo>
                    <a:pt x="285" y="62"/>
                    <a:pt x="283" y="62"/>
                    <a:pt x="282" y="61"/>
                  </a:cubicBezTo>
                  <a:cubicBezTo>
                    <a:pt x="281" y="61"/>
                    <a:pt x="280" y="61"/>
                    <a:pt x="279" y="60"/>
                  </a:cubicBezTo>
                  <a:cubicBezTo>
                    <a:pt x="277" y="59"/>
                    <a:pt x="276" y="59"/>
                    <a:pt x="275" y="57"/>
                  </a:cubicBezTo>
                  <a:cubicBezTo>
                    <a:pt x="274" y="55"/>
                    <a:pt x="274" y="54"/>
                    <a:pt x="274" y="52"/>
                  </a:cubicBezTo>
                  <a:cubicBezTo>
                    <a:pt x="274" y="50"/>
                    <a:pt x="274" y="49"/>
                    <a:pt x="275" y="47"/>
                  </a:cubicBezTo>
                  <a:cubicBezTo>
                    <a:pt x="276" y="45"/>
                    <a:pt x="277" y="45"/>
                    <a:pt x="279" y="44"/>
                  </a:cubicBezTo>
                  <a:cubicBezTo>
                    <a:pt x="280" y="43"/>
                    <a:pt x="281" y="43"/>
                    <a:pt x="282" y="43"/>
                  </a:cubicBezTo>
                  <a:cubicBezTo>
                    <a:pt x="291" y="43"/>
                    <a:pt x="301" y="46"/>
                    <a:pt x="309" y="50"/>
                  </a:cubicBezTo>
                  <a:cubicBezTo>
                    <a:pt x="315" y="54"/>
                    <a:pt x="320" y="58"/>
                    <a:pt x="324" y="62"/>
                  </a:cubicBezTo>
                  <a:lnTo>
                    <a:pt x="335" y="61"/>
                  </a:lnTo>
                  <a:lnTo>
                    <a:pt x="330" y="59"/>
                  </a:lnTo>
                  <a:cubicBezTo>
                    <a:pt x="323" y="56"/>
                    <a:pt x="327" y="45"/>
                    <a:pt x="333" y="43"/>
                  </a:cubicBezTo>
                  <a:cubicBezTo>
                    <a:pt x="337" y="42"/>
                    <a:pt x="341" y="41"/>
                    <a:pt x="345" y="41"/>
                  </a:cubicBezTo>
                  <a:cubicBezTo>
                    <a:pt x="353" y="41"/>
                    <a:pt x="360" y="43"/>
                    <a:pt x="366" y="47"/>
                  </a:cubicBezTo>
                  <a:cubicBezTo>
                    <a:pt x="370" y="49"/>
                    <a:pt x="374" y="52"/>
                    <a:pt x="377" y="56"/>
                  </a:cubicBezTo>
                  <a:lnTo>
                    <a:pt x="382" y="56"/>
                  </a:lnTo>
                  <a:cubicBezTo>
                    <a:pt x="386" y="56"/>
                    <a:pt x="391" y="55"/>
                    <a:pt x="396" y="54"/>
                  </a:cubicBezTo>
                  <a:cubicBezTo>
                    <a:pt x="396" y="53"/>
                    <a:pt x="396" y="53"/>
                    <a:pt x="397" y="52"/>
                  </a:cubicBezTo>
                  <a:cubicBezTo>
                    <a:pt x="397" y="51"/>
                    <a:pt x="398" y="51"/>
                    <a:pt x="399" y="50"/>
                  </a:cubicBezTo>
                  <a:cubicBezTo>
                    <a:pt x="400" y="49"/>
                    <a:pt x="400" y="49"/>
                    <a:pt x="401" y="49"/>
                  </a:cubicBezTo>
                  <a:cubicBezTo>
                    <a:pt x="403" y="49"/>
                    <a:pt x="406" y="48"/>
                    <a:pt x="408" y="48"/>
                  </a:cubicBezTo>
                  <a:cubicBezTo>
                    <a:pt x="414" y="48"/>
                    <a:pt x="420" y="50"/>
                    <a:pt x="425" y="52"/>
                  </a:cubicBezTo>
                  <a:cubicBezTo>
                    <a:pt x="426" y="52"/>
                    <a:pt x="426" y="52"/>
                    <a:pt x="427" y="52"/>
                  </a:cubicBezTo>
                  <a:cubicBezTo>
                    <a:pt x="444" y="52"/>
                    <a:pt x="461" y="51"/>
                    <a:pt x="478" y="48"/>
                  </a:cubicBezTo>
                  <a:lnTo>
                    <a:pt x="482" y="48"/>
                  </a:lnTo>
                  <a:cubicBezTo>
                    <a:pt x="481" y="48"/>
                    <a:pt x="482" y="48"/>
                    <a:pt x="481" y="47"/>
                  </a:cubicBezTo>
                  <a:cubicBezTo>
                    <a:pt x="480" y="46"/>
                    <a:pt x="479" y="46"/>
                    <a:pt x="478" y="45"/>
                  </a:cubicBezTo>
                  <a:cubicBezTo>
                    <a:pt x="477" y="44"/>
                    <a:pt x="478" y="43"/>
                    <a:pt x="478" y="42"/>
                  </a:cubicBezTo>
                  <a:cubicBezTo>
                    <a:pt x="478" y="41"/>
                    <a:pt x="477" y="40"/>
                    <a:pt x="478" y="39"/>
                  </a:cubicBezTo>
                  <a:cubicBezTo>
                    <a:pt x="479" y="38"/>
                    <a:pt x="480" y="37"/>
                    <a:pt x="481" y="37"/>
                  </a:cubicBezTo>
                  <a:cubicBezTo>
                    <a:pt x="481" y="37"/>
                    <a:pt x="481" y="36"/>
                    <a:pt x="482" y="36"/>
                  </a:cubicBezTo>
                  <a:cubicBezTo>
                    <a:pt x="485" y="36"/>
                    <a:pt x="488" y="35"/>
                    <a:pt x="490" y="35"/>
                  </a:cubicBezTo>
                  <a:cubicBezTo>
                    <a:pt x="497" y="35"/>
                    <a:pt x="503" y="37"/>
                    <a:pt x="508" y="40"/>
                  </a:cubicBezTo>
                  <a:cubicBezTo>
                    <a:pt x="510" y="41"/>
                    <a:pt x="513" y="43"/>
                    <a:pt x="515" y="45"/>
                  </a:cubicBezTo>
                  <a:cubicBezTo>
                    <a:pt x="527" y="45"/>
                    <a:pt x="538" y="45"/>
                    <a:pt x="550" y="45"/>
                  </a:cubicBezTo>
                  <a:cubicBezTo>
                    <a:pt x="550" y="38"/>
                    <a:pt x="559" y="30"/>
                    <a:pt x="565" y="36"/>
                  </a:cubicBezTo>
                  <a:lnTo>
                    <a:pt x="573" y="43"/>
                  </a:lnTo>
                  <a:lnTo>
                    <a:pt x="584" y="41"/>
                  </a:lnTo>
                  <a:cubicBezTo>
                    <a:pt x="597" y="38"/>
                    <a:pt x="609" y="36"/>
                    <a:pt x="621" y="35"/>
                  </a:cubicBezTo>
                  <a:cubicBezTo>
                    <a:pt x="622" y="34"/>
                    <a:pt x="622" y="34"/>
                    <a:pt x="622" y="34"/>
                  </a:cubicBezTo>
                  <a:cubicBezTo>
                    <a:pt x="623" y="32"/>
                    <a:pt x="624" y="32"/>
                    <a:pt x="626" y="30"/>
                  </a:cubicBezTo>
                  <a:cubicBezTo>
                    <a:pt x="627" y="29"/>
                    <a:pt x="627" y="29"/>
                    <a:pt x="628" y="29"/>
                  </a:cubicBezTo>
                  <a:cubicBezTo>
                    <a:pt x="637" y="27"/>
                    <a:pt x="648" y="24"/>
                    <a:pt x="655" y="29"/>
                  </a:cubicBezTo>
                  <a:lnTo>
                    <a:pt x="656" y="30"/>
                  </a:lnTo>
                  <a:lnTo>
                    <a:pt x="682" y="27"/>
                  </a:lnTo>
                  <a:lnTo>
                    <a:pt x="692" y="26"/>
                  </a:lnTo>
                  <a:cubicBezTo>
                    <a:pt x="692" y="26"/>
                    <a:pt x="691" y="25"/>
                    <a:pt x="691" y="24"/>
                  </a:cubicBezTo>
                  <a:cubicBezTo>
                    <a:pt x="690" y="23"/>
                    <a:pt x="689" y="20"/>
                    <a:pt x="689" y="19"/>
                  </a:cubicBezTo>
                  <a:cubicBezTo>
                    <a:pt x="689" y="17"/>
                    <a:pt x="690" y="16"/>
                    <a:pt x="691" y="14"/>
                  </a:cubicBezTo>
                  <a:cubicBezTo>
                    <a:pt x="692" y="12"/>
                    <a:pt x="693" y="11"/>
                    <a:pt x="695" y="10"/>
                  </a:cubicBezTo>
                  <a:cubicBezTo>
                    <a:pt x="696" y="9"/>
                    <a:pt x="698" y="9"/>
                    <a:pt x="700" y="9"/>
                  </a:cubicBezTo>
                  <a:cubicBezTo>
                    <a:pt x="702" y="9"/>
                    <a:pt x="703" y="9"/>
                    <a:pt x="705" y="10"/>
                  </a:cubicBezTo>
                  <a:cubicBezTo>
                    <a:pt x="706" y="10"/>
                    <a:pt x="707" y="12"/>
                    <a:pt x="707" y="13"/>
                  </a:cubicBezTo>
                  <a:cubicBezTo>
                    <a:pt x="711" y="16"/>
                    <a:pt x="714" y="19"/>
                    <a:pt x="718" y="23"/>
                  </a:cubicBezTo>
                  <a:cubicBezTo>
                    <a:pt x="732" y="22"/>
                    <a:pt x="746" y="21"/>
                    <a:pt x="761" y="20"/>
                  </a:cubicBezTo>
                  <a:cubicBezTo>
                    <a:pt x="760" y="19"/>
                    <a:pt x="760" y="18"/>
                    <a:pt x="759" y="18"/>
                  </a:cubicBezTo>
                  <a:cubicBezTo>
                    <a:pt x="758" y="15"/>
                    <a:pt x="756" y="12"/>
                    <a:pt x="754" y="10"/>
                  </a:cubicBezTo>
                  <a:cubicBezTo>
                    <a:pt x="753" y="9"/>
                    <a:pt x="753" y="9"/>
                    <a:pt x="752" y="8"/>
                  </a:cubicBezTo>
                  <a:cubicBezTo>
                    <a:pt x="752" y="7"/>
                    <a:pt x="751" y="5"/>
                    <a:pt x="751" y="4"/>
                  </a:cubicBezTo>
                  <a:cubicBezTo>
                    <a:pt x="751" y="2"/>
                    <a:pt x="752" y="2"/>
                    <a:pt x="752" y="0"/>
                  </a:cubicBezTo>
                  <a:cubicBezTo>
                    <a:pt x="734" y="0"/>
                    <a:pt x="715" y="2"/>
                    <a:pt x="698" y="5"/>
                  </a:cubicBezTo>
                  <a:cubicBezTo>
                    <a:pt x="556" y="25"/>
                    <a:pt x="412" y="31"/>
                    <a:pt x="270" y="43"/>
                  </a:cubicBezTo>
                  <a:cubicBezTo>
                    <a:pt x="194" y="50"/>
                    <a:pt x="120" y="63"/>
                    <a:pt x="47" y="83"/>
                  </a:cubicBezTo>
                  <a:lnTo>
                    <a:pt x="0" y="95"/>
                  </a:lnTo>
                  <a:cubicBezTo>
                    <a:pt x="9" y="95"/>
                    <a:pt x="17" y="97"/>
                    <a:pt x="24" y="101"/>
                  </a:cubicBezTo>
                  <a:cubicBezTo>
                    <a:pt x="25" y="102"/>
                    <a:pt x="26" y="102"/>
                    <a:pt x="26" y="103"/>
                  </a:cubicBezTo>
                  <a:lnTo>
                    <a:pt x="58" y="9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9">
              <a:extLst>
                <a:ext uri="{FF2B5EF4-FFF2-40B4-BE49-F238E27FC236}">
                  <a16:creationId xmlns:a16="http://schemas.microsoft.com/office/drawing/2014/main" id="{CC2F13D9-A6DB-6A27-1B2A-FCBC5DB15743}"/>
                </a:ext>
              </a:extLst>
            </p:cNvPr>
            <p:cNvSpPr/>
            <p:nvPr/>
          </p:nvSpPr>
          <p:spPr>
            <a:xfrm>
              <a:off x="3025445" y="-874295"/>
              <a:ext cx="10080" cy="7560"/>
            </a:xfrm>
            <a:custGeom>
              <a:avLst/>
              <a:gdLst/>
              <a:ahLst/>
              <a:cxnLst/>
              <a:rect l="l" t="t" r="r" b="b"/>
              <a:pathLst>
                <a:path w="28" h="21" extrusionOk="0">
                  <a:moveTo>
                    <a:pt x="27" y="13"/>
                  </a:moveTo>
                  <a:lnTo>
                    <a:pt x="26" y="13"/>
                  </a:lnTo>
                  <a:cubicBezTo>
                    <a:pt x="24" y="13"/>
                    <a:pt x="23" y="13"/>
                    <a:pt x="21" y="12"/>
                  </a:cubicBezTo>
                  <a:cubicBezTo>
                    <a:pt x="20" y="11"/>
                    <a:pt x="18" y="9"/>
                    <a:pt x="17" y="7"/>
                  </a:cubicBezTo>
                  <a:cubicBezTo>
                    <a:pt x="16" y="5"/>
                    <a:pt x="15" y="4"/>
                    <a:pt x="15" y="1"/>
                  </a:cubicBezTo>
                  <a:lnTo>
                    <a:pt x="16" y="0"/>
                  </a:lnTo>
                  <a:cubicBezTo>
                    <a:pt x="11" y="6"/>
                    <a:pt x="6" y="12"/>
                    <a:pt x="0" y="18"/>
                  </a:cubicBezTo>
                  <a:lnTo>
                    <a:pt x="1" y="18"/>
                  </a:lnTo>
                  <a:cubicBezTo>
                    <a:pt x="7" y="18"/>
                    <a:pt x="13" y="18"/>
                    <a:pt x="20" y="20"/>
                  </a:cubicBezTo>
                  <a:lnTo>
                    <a:pt x="27"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9">
              <a:extLst>
                <a:ext uri="{FF2B5EF4-FFF2-40B4-BE49-F238E27FC236}">
                  <a16:creationId xmlns:a16="http://schemas.microsoft.com/office/drawing/2014/main" id="{0B509FB5-8F5A-76CD-4FA8-D5D8CBD8937C}"/>
                </a:ext>
              </a:extLst>
            </p:cNvPr>
            <p:cNvSpPr/>
            <p:nvPr/>
          </p:nvSpPr>
          <p:spPr>
            <a:xfrm>
              <a:off x="3096005" y="-963575"/>
              <a:ext cx="88560" cy="34200"/>
            </a:xfrm>
            <a:custGeom>
              <a:avLst/>
              <a:gdLst/>
              <a:ahLst/>
              <a:cxnLst/>
              <a:rect l="l" t="t" r="r" b="b"/>
              <a:pathLst>
                <a:path w="246" h="95" extrusionOk="0">
                  <a:moveTo>
                    <a:pt x="44" y="94"/>
                  </a:moveTo>
                  <a:lnTo>
                    <a:pt x="73" y="81"/>
                  </a:lnTo>
                  <a:lnTo>
                    <a:pt x="69" y="80"/>
                  </a:lnTo>
                  <a:cubicBezTo>
                    <a:pt x="63" y="78"/>
                    <a:pt x="61" y="69"/>
                    <a:pt x="68" y="67"/>
                  </a:cubicBezTo>
                  <a:cubicBezTo>
                    <a:pt x="73" y="65"/>
                    <a:pt x="80" y="64"/>
                    <a:pt x="86" y="64"/>
                  </a:cubicBezTo>
                  <a:cubicBezTo>
                    <a:pt x="92" y="64"/>
                    <a:pt x="98" y="65"/>
                    <a:pt x="104" y="67"/>
                  </a:cubicBezTo>
                  <a:lnTo>
                    <a:pt x="124" y="58"/>
                  </a:lnTo>
                  <a:cubicBezTo>
                    <a:pt x="123" y="58"/>
                    <a:pt x="122" y="58"/>
                    <a:pt x="121" y="57"/>
                  </a:cubicBezTo>
                  <a:cubicBezTo>
                    <a:pt x="120" y="57"/>
                    <a:pt x="119" y="56"/>
                    <a:pt x="118" y="54"/>
                  </a:cubicBezTo>
                  <a:cubicBezTo>
                    <a:pt x="117" y="52"/>
                    <a:pt x="117" y="51"/>
                    <a:pt x="117" y="50"/>
                  </a:cubicBezTo>
                  <a:cubicBezTo>
                    <a:pt x="117" y="48"/>
                    <a:pt x="117" y="47"/>
                    <a:pt x="118" y="45"/>
                  </a:cubicBezTo>
                  <a:cubicBezTo>
                    <a:pt x="119" y="43"/>
                    <a:pt x="120" y="43"/>
                    <a:pt x="121" y="42"/>
                  </a:cubicBezTo>
                  <a:cubicBezTo>
                    <a:pt x="122" y="41"/>
                    <a:pt x="123" y="41"/>
                    <a:pt x="124" y="41"/>
                  </a:cubicBezTo>
                  <a:cubicBezTo>
                    <a:pt x="127" y="40"/>
                    <a:pt x="131" y="40"/>
                    <a:pt x="135" y="40"/>
                  </a:cubicBezTo>
                  <a:cubicBezTo>
                    <a:pt x="144" y="40"/>
                    <a:pt x="152" y="41"/>
                    <a:pt x="160" y="44"/>
                  </a:cubicBezTo>
                  <a:lnTo>
                    <a:pt x="187" y="34"/>
                  </a:lnTo>
                  <a:cubicBezTo>
                    <a:pt x="187" y="33"/>
                    <a:pt x="187" y="33"/>
                    <a:pt x="186" y="33"/>
                  </a:cubicBezTo>
                  <a:cubicBezTo>
                    <a:pt x="185" y="32"/>
                    <a:pt x="184" y="31"/>
                    <a:pt x="183" y="30"/>
                  </a:cubicBezTo>
                  <a:cubicBezTo>
                    <a:pt x="182" y="29"/>
                    <a:pt x="182" y="27"/>
                    <a:pt x="182" y="26"/>
                  </a:cubicBezTo>
                  <a:cubicBezTo>
                    <a:pt x="182" y="24"/>
                    <a:pt x="182" y="23"/>
                    <a:pt x="183" y="22"/>
                  </a:cubicBezTo>
                  <a:cubicBezTo>
                    <a:pt x="184" y="21"/>
                    <a:pt x="185" y="19"/>
                    <a:pt x="186" y="19"/>
                  </a:cubicBezTo>
                  <a:cubicBezTo>
                    <a:pt x="187" y="18"/>
                    <a:pt x="188" y="18"/>
                    <a:pt x="189" y="18"/>
                  </a:cubicBezTo>
                  <a:cubicBezTo>
                    <a:pt x="191" y="17"/>
                    <a:pt x="193" y="17"/>
                    <a:pt x="195" y="17"/>
                  </a:cubicBezTo>
                  <a:cubicBezTo>
                    <a:pt x="203" y="17"/>
                    <a:pt x="211" y="19"/>
                    <a:pt x="218" y="23"/>
                  </a:cubicBezTo>
                  <a:lnTo>
                    <a:pt x="245" y="15"/>
                  </a:lnTo>
                  <a:lnTo>
                    <a:pt x="244" y="15"/>
                  </a:lnTo>
                  <a:cubicBezTo>
                    <a:pt x="244" y="15"/>
                    <a:pt x="243" y="14"/>
                    <a:pt x="242" y="14"/>
                  </a:cubicBezTo>
                  <a:cubicBezTo>
                    <a:pt x="241" y="13"/>
                    <a:pt x="240" y="12"/>
                    <a:pt x="239" y="11"/>
                  </a:cubicBezTo>
                  <a:cubicBezTo>
                    <a:pt x="238" y="10"/>
                    <a:pt x="238" y="8"/>
                    <a:pt x="238" y="7"/>
                  </a:cubicBezTo>
                  <a:cubicBezTo>
                    <a:pt x="238" y="5"/>
                    <a:pt x="238" y="4"/>
                    <a:pt x="239" y="3"/>
                  </a:cubicBezTo>
                  <a:cubicBezTo>
                    <a:pt x="240" y="2"/>
                    <a:pt x="240" y="1"/>
                    <a:pt x="241" y="0"/>
                  </a:cubicBezTo>
                  <a:cubicBezTo>
                    <a:pt x="202" y="9"/>
                    <a:pt x="164" y="21"/>
                    <a:pt x="127" y="36"/>
                  </a:cubicBezTo>
                  <a:cubicBezTo>
                    <a:pt x="84" y="53"/>
                    <a:pt x="41" y="72"/>
                    <a:pt x="0" y="93"/>
                  </a:cubicBezTo>
                  <a:cubicBezTo>
                    <a:pt x="7" y="91"/>
                    <a:pt x="14" y="90"/>
                    <a:pt x="21" y="90"/>
                  </a:cubicBezTo>
                  <a:cubicBezTo>
                    <a:pt x="29" y="90"/>
                    <a:pt x="37" y="92"/>
                    <a:pt x="44" y="9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9">
              <a:extLst>
                <a:ext uri="{FF2B5EF4-FFF2-40B4-BE49-F238E27FC236}">
                  <a16:creationId xmlns:a16="http://schemas.microsoft.com/office/drawing/2014/main" id="{1A2B922D-4AB2-2CD4-B9F2-CB00F7E8BFC9}"/>
                </a:ext>
              </a:extLst>
            </p:cNvPr>
            <p:cNvSpPr/>
            <p:nvPr/>
          </p:nvSpPr>
          <p:spPr>
            <a:xfrm>
              <a:off x="3033725" y="-928295"/>
              <a:ext cx="66240" cy="50400"/>
            </a:xfrm>
            <a:custGeom>
              <a:avLst/>
              <a:gdLst/>
              <a:ahLst/>
              <a:cxnLst/>
              <a:rect l="l" t="t" r="r" b="b"/>
              <a:pathLst>
                <a:path w="184" h="140" extrusionOk="0">
                  <a:moveTo>
                    <a:pt x="26" y="138"/>
                  </a:moveTo>
                  <a:lnTo>
                    <a:pt x="44" y="117"/>
                  </a:lnTo>
                  <a:lnTo>
                    <a:pt x="42" y="117"/>
                  </a:lnTo>
                  <a:cubicBezTo>
                    <a:pt x="41" y="117"/>
                    <a:pt x="40" y="117"/>
                    <a:pt x="39" y="116"/>
                  </a:cubicBezTo>
                  <a:cubicBezTo>
                    <a:pt x="38" y="115"/>
                    <a:pt x="38" y="115"/>
                    <a:pt x="37" y="114"/>
                  </a:cubicBezTo>
                  <a:cubicBezTo>
                    <a:pt x="36" y="113"/>
                    <a:pt x="36" y="112"/>
                    <a:pt x="36" y="111"/>
                  </a:cubicBezTo>
                  <a:cubicBezTo>
                    <a:pt x="36" y="110"/>
                    <a:pt x="36" y="109"/>
                    <a:pt x="37" y="108"/>
                  </a:cubicBezTo>
                  <a:cubicBezTo>
                    <a:pt x="38" y="107"/>
                    <a:pt x="38" y="107"/>
                    <a:pt x="39" y="106"/>
                  </a:cubicBezTo>
                  <a:cubicBezTo>
                    <a:pt x="40" y="105"/>
                    <a:pt x="41" y="105"/>
                    <a:pt x="42" y="105"/>
                  </a:cubicBezTo>
                  <a:cubicBezTo>
                    <a:pt x="45" y="105"/>
                    <a:pt x="49" y="105"/>
                    <a:pt x="53" y="105"/>
                  </a:cubicBezTo>
                  <a:cubicBezTo>
                    <a:pt x="57" y="101"/>
                    <a:pt x="60" y="97"/>
                    <a:pt x="64" y="94"/>
                  </a:cubicBezTo>
                  <a:cubicBezTo>
                    <a:pt x="68" y="91"/>
                    <a:pt x="75" y="85"/>
                    <a:pt x="80" y="80"/>
                  </a:cubicBezTo>
                  <a:cubicBezTo>
                    <a:pt x="80" y="79"/>
                    <a:pt x="80" y="78"/>
                    <a:pt x="80" y="78"/>
                  </a:cubicBezTo>
                  <a:cubicBezTo>
                    <a:pt x="80" y="76"/>
                    <a:pt x="80" y="75"/>
                    <a:pt x="81" y="73"/>
                  </a:cubicBezTo>
                  <a:cubicBezTo>
                    <a:pt x="82" y="71"/>
                    <a:pt x="82" y="70"/>
                    <a:pt x="84" y="69"/>
                  </a:cubicBezTo>
                  <a:cubicBezTo>
                    <a:pt x="86" y="68"/>
                    <a:pt x="88" y="68"/>
                    <a:pt x="89" y="68"/>
                  </a:cubicBezTo>
                  <a:cubicBezTo>
                    <a:pt x="90" y="68"/>
                    <a:pt x="90" y="68"/>
                    <a:pt x="90" y="68"/>
                  </a:cubicBezTo>
                  <a:lnTo>
                    <a:pt x="94" y="68"/>
                  </a:lnTo>
                  <a:cubicBezTo>
                    <a:pt x="104" y="61"/>
                    <a:pt x="113" y="55"/>
                    <a:pt x="123" y="48"/>
                  </a:cubicBezTo>
                  <a:cubicBezTo>
                    <a:pt x="123" y="48"/>
                    <a:pt x="123" y="47"/>
                    <a:pt x="123" y="46"/>
                  </a:cubicBezTo>
                  <a:cubicBezTo>
                    <a:pt x="123" y="45"/>
                    <a:pt x="123" y="44"/>
                    <a:pt x="124" y="43"/>
                  </a:cubicBezTo>
                  <a:cubicBezTo>
                    <a:pt x="125" y="42"/>
                    <a:pt x="125" y="41"/>
                    <a:pt x="126" y="40"/>
                  </a:cubicBezTo>
                  <a:cubicBezTo>
                    <a:pt x="127" y="40"/>
                    <a:pt x="128" y="40"/>
                    <a:pt x="129" y="39"/>
                  </a:cubicBezTo>
                  <a:cubicBezTo>
                    <a:pt x="132" y="39"/>
                    <a:pt x="135" y="39"/>
                    <a:pt x="138" y="39"/>
                  </a:cubicBezTo>
                  <a:cubicBezTo>
                    <a:pt x="153" y="31"/>
                    <a:pt x="168" y="22"/>
                    <a:pt x="183" y="14"/>
                  </a:cubicBezTo>
                  <a:lnTo>
                    <a:pt x="169" y="10"/>
                  </a:lnTo>
                  <a:lnTo>
                    <a:pt x="168" y="10"/>
                  </a:lnTo>
                  <a:cubicBezTo>
                    <a:pt x="167" y="9"/>
                    <a:pt x="166" y="8"/>
                    <a:pt x="165" y="7"/>
                  </a:cubicBezTo>
                  <a:cubicBezTo>
                    <a:pt x="164" y="6"/>
                    <a:pt x="164" y="4"/>
                    <a:pt x="164" y="3"/>
                  </a:cubicBezTo>
                  <a:cubicBezTo>
                    <a:pt x="164" y="2"/>
                    <a:pt x="164" y="1"/>
                    <a:pt x="165" y="0"/>
                  </a:cubicBezTo>
                  <a:cubicBezTo>
                    <a:pt x="154" y="6"/>
                    <a:pt x="144" y="11"/>
                    <a:pt x="134" y="17"/>
                  </a:cubicBezTo>
                  <a:cubicBezTo>
                    <a:pt x="121" y="25"/>
                    <a:pt x="107" y="33"/>
                    <a:pt x="94" y="42"/>
                  </a:cubicBezTo>
                  <a:cubicBezTo>
                    <a:pt x="63" y="62"/>
                    <a:pt x="36" y="87"/>
                    <a:pt x="14" y="117"/>
                  </a:cubicBezTo>
                  <a:cubicBezTo>
                    <a:pt x="10" y="123"/>
                    <a:pt x="5" y="131"/>
                    <a:pt x="0" y="139"/>
                  </a:cubicBezTo>
                  <a:lnTo>
                    <a:pt x="1" y="139"/>
                  </a:lnTo>
                  <a:cubicBezTo>
                    <a:pt x="6" y="138"/>
                    <a:pt x="10" y="137"/>
                    <a:pt x="15" y="137"/>
                  </a:cubicBezTo>
                  <a:cubicBezTo>
                    <a:pt x="19" y="137"/>
                    <a:pt x="23" y="138"/>
                    <a:pt x="26" y="13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9">
              <a:extLst>
                <a:ext uri="{FF2B5EF4-FFF2-40B4-BE49-F238E27FC236}">
                  <a16:creationId xmlns:a16="http://schemas.microsoft.com/office/drawing/2014/main" id="{BDA8C375-7186-4ABC-B30C-8F112623F230}"/>
                </a:ext>
              </a:extLst>
            </p:cNvPr>
            <p:cNvSpPr/>
            <p:nvPr/>
          </p:nvSpPr>
          <p:spPr>
            <a:xfrm>
              <a:off x="3538805" y="-976895"/>
              <a:ext cx="8280" cy="8640"/>
            </a:xfrm>
            <a:custGeom>
              <a:avLst/>
              <a:gdLst/>
              <a:ahLst/>
              <a:cxnLst/>
              <a:rect l="l" t="t" r="r" b="b"/>
              <a:pathLst>
                <a:path w="23" h="24" extrusionOk="0">
                  <a:moveTo>
                    <a:pt x="11" y="0"/>
                  </a:moveTo>
                  <a:lnTo>
                    <a:pt x="0" y="0"/>
                  </a:lnTo>
                  <a:lnTo>
                    <a:pt x="3" y="8"/>
                  </a:lnTo>
                  <a:cubicBezTo>
                    <a:pt x="5" y="13"/>
                    <a:pt x="8" y="18"/>
                    <a:pt x="10" y="23"/>
                  </a:cubicBezTo>
                  <a:lnTo>
                    <a:pt x="22" y="22"/>
                  </a:lnTo>
                  <a:cubicBezTo>
                    <a:pt x="19" y="15"/>
                    <a:pt x="13" y="10"/>
                    <a:pt x="11" y="2"/>
                  </a:cubicBezTo>
                  <a:lnTo>
                    <a:pt x="1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9">
              <a:extLst>
                <a:ext uri="{FF2B5EF4-FFF2-40B4-BE49-F238E27FC236}">
                  <a16:creationId xmlns:a16="http://schemas.microsoft.com/office/drawing/2014/main" id="{674FA9B0-BAC1-3A91-045F-7D6C7108E96F}"/>
                </a:ext>
              </a:extLst>
            </p:cNvPr>
            <p:cNvSpPr/>
            <p:nvPr/>
          </p:nvSpPr>
          <p:spPr>
            <a:xfrm>
              <a:off x="3503165" y="-974735"/>
              <a:ext cx="11880" cy="8640"/>
            </a:xfrm>
            <a:custGeom>
              <a:avLst/>
              <a:gdLst/>
              <a:ahLst/>
              <a:cxnLst/>
              <a:rect l="l" t="t" r="r" b="b"/>
              <a:pathLst>
                <a:path w="33" h="24" extrusionOk="0">
                  <a:moveTo>
                    <a:pt x="22" y="0"/>
                  </a:moveTo>
                  <a:lnTo>
                    <a:pt x="8" y="0"/>
                  </a:lnTo>
                  <a:cubicBezTo>
                    <a:pt x="6" y="0"/>
                    <a:pt x="4" y="1"/>
                    <a:pt x="2" y="2"/>
                  </a:cubicBezTo>
                  <a:cubicBezTo>
                    <a:pt x="2" y="2"/>
                    <a:pt x="1" y="3"/>
                    <a:pt x="0" y="4"/>
                  </a:cubicBezTo>
                  <a:cubicBezTo>
                    <a:pt x="2" y="7"/>
                    <a:pt x="3" y="11"/>
                    <a:pt x="5" y="15"/>
                  </a:cubicBezTo>
                  <a:cubicBezTo>
                    <a:pt x="5" y="18"/>
                    <a:pt x="6" y="21"/>
                    <a:pt x="6" y="23"/>
                  </a:cubicBezTo>
                  <a:lnTo>
                    <a:pt x="8" y="23"/>
                  </a:lnTo>
                  <a:lnTo>
                    <a:pt x="32" y="23"/>
                  </a:lnTo>
                  <a:cubicBezTo>
                    <a:pt x="32" y="23"/>
                    <a:pt x="31" y="22"/>
                    <a:pt x="31" y="21"/>
                  </a:cubicBezTo>
                  <a:cubicBezTo>
                    <a:pt x="29" y="17"/>
                    <a:pt x="27" y="13"/>
                    <a:pt x="25" y="9"/>
                  </a:cubicBezTo>
                  <a:lnTo>
                    <a:pt x="2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9">
              <a:extLst>
                <a:ext uri="{FF2B5EF4-FFF2-40B4-BE49-F238E27FC236}">
                  <a16:creationId xmlns:a16="http://schemas.microsoft.com/office/drawing/2014/main" id="{6AD2E17B-68D2-7F20-FA8C-E1B9BDFE4183}"/>
                </a:ext>
              </a:extLst>
            </p:cNvPr>
            <p:cNvSpPr/>
            <p:nvPr/>
          </p:nvSpPr>
          <p:spPr>
            <a:xfrm>
              <a:off x="3485165" y="-1001375"/>
              <a:ext cx="72000" cy="30600"/>
            </a:xfrm>
            <a:custGeom>
              <a:avLst/>
              <a:gdLst/>
              <a:ahLst/>
              <a:cxnLst/>
              <a:rect l="l" t="t" r="r" b="b"/>
              <a:pathLst>
                <a:path w="200" h="85" extrusionOk="0">
                  <a:moveTo>
                    <a:pt x="16" y="22"/>
                  </a:moveTo>
                  <a:lnTo>
                    <a:pt x="46" y="22"/>
                  </a:lnTo>
                  <a:lnTo>
                    <a:pt x="45" y="20"/>
                  </a:lnTo>
                  <a:cubicBezTo>
                    <a:pt x="40" y="11"/>
                    <a:pt x="55" y="1"/>
                    <a:pt x="56" y="5"/>
                  </a:cubicBezTo>
                  <a:cubicBezTo>
                    <a:pt x="56" y="4"/>
                    <a:pt x="67" y="11"/>
                    <a:pt x="69" y="12"/>
                  </a:cubicBezTo>
                  <a:cubicBezTo>
                    <a:pt x="71" y="15"/>
                    <a:pt x="73" y="18"/>
                    <a:pt x="75" y="22"/>
                  </a:cubicBezTo>
                  <a:lnTo>
                    <a:pt x="108" y="22"/>
                  </a:lnTo>
                  <a:cubicBezTo>
                    <a:pt x="109" y="21"/>
                    <a:pt x="109" y="21"/>
                    <a:pt x="110" y="20"/>
                  </a:cubicBezTo>
                  <a:cubicBezTo>
                    <a:pt x="111" y="20"/>
                    <a:pt x="112" y="19"/>
                    <a:pt x="114" y="19"/>
                  </a:cubicBezTo>
                  <a:cubicBezTo>
                    <a:pt x="115" y="19"/>
                    <a:pt x="117" y="20"/>
                    <a:pt x="118" y="20"/>
                  </a:cubicBezTo>
                  <a:cubicBezTo>
                    <a:pt x="119" y="21"/>
                    <a:pt x="119" y="21"/>
                    <a:pt x="120" y="22"/>
                  </a:cubicBezTo>
                  <a:cubicBezTo>
                    <a:pt x="130" y="23"/>
                    <a:pt x="140" y="26"/>
                    <a:pt x="149" y="31"/>
                  </a:cubicBezTo>
                  <a:cubicBezTo>
                    <a:pt x="151" y="32"/>
                    <a:pt x="152" y="33"/>
                    <a:pt x="153" y="34"/>
                  </a:cubicBezTo>
                  <a:cubicBezTo>
                    <a:pt x="154" y="33"/>
                    <a:pt x="155" y="32"/>
                    <a:pt x="157" y="31"/>
                  </a:cubicBezTo>
                  <a:cubicBezTo>
                    <a:pt x="158" y="30"/>
                    <a:pt x="159" y="30"/>
                    <a:pt x="161" y="30"/>
                  </a:cubicBezTo>
                  <a:cubicBezTo>
                    <a:pt x="162" y="30"/>
                    <a:pt x="164" y="30"/>
                    <a:pt x="166" y="31"/>
                  </a:cubicBezTo>
                  <a:cubicBezTo>
                    <a:pt x="167" y="32"/>
                    <a:pt x="168" y="33"/>
                    <a:pt x="169" y="34"/>
                  </a:cubicBezTo>
                  <a:cubicBezTo>
                    <a:pt x="170" y="35"/>
                    <a:pt x="170" y="36"/>
                    <a:pt x="171" y="37"/>
                  </a:cubicBezTo>
                  <a:cubicBezTo>
                    <a:pt x="174" y="42"/>
                    <a:pt x="176" y="48"/>
                    <a:pt x="178" y="54"/>
                  </a:cubicBezTo>
                  <a:cubicBezTo>
                    <a:pt x="179" y="62"/>
                    <a:pt x="185" y="66"/>
                    <a:pt x="189" y="73"/>
                  </a:cubicBezTo>
                  <a:cubicBezTo>
                    <a:pt x="191" y="77"/>
                    <a:pt x="192" y="80"/>
                    <a:pt x="193" y="84"/>
                  </a:cubicBezTo>
                  <a:lnTo>
                    <a:pt x="195" y="84"/>
                  </a:lnTo>
                  <a:cubicBezTo>
                    <a:pt x="195" y="80"/>
                    <a:pt x="193" y="75"/>
                    <a:pt x="193" y="71"/>
                  </a:cubicBezTo>
                  <a:cubicBezTo>
                    <a:pt x="193" y="70"/>
                    <a:pt x="193" y="70"/>
                    <a:pt x="193" y="69"/>
                  </a:cubicBezTo>
                  <a:cubicBezTo>
                    <a:pt x="193" y="67"/>
                    <a:pt x="193" y="64"/>
                    <a:pt x="194" y="62"/>
                  </a:cubicBezTo>
                  <a:cubicBezTo>
                    <a:pt x="196" y="60"/>
                    <a:pt x="197" y="59"/>
                    <a:pt x="199" y="58"/>
                  </a:cubicBezTo>
                  <a:lnTo>
                    <a:pt x="199" y="57"/>
                  </a:lnTo>
                  <a:cubicBezTo>
                    <a:pt x="189" y="41"/>
                    <a:pt x="176" y="27"/>
                    <a:pt x="159" y="18"/>
                  </a:cubicBezTo>
                  <a:cubicBezTo>
                    <a:pt x="147" y="11"/>
                    <a:pt x="133" y="6"/>
                    <a:pt x="119" y="4"/>
                  </a:cubicBezTo>
                  <a:cubicBezTo>
                    <a:pt x="80" y="3"/>
                    <a:pt x="40" y="1"/>
                    <a:pt x="0" y="0"/>
                  </a:cubicBezTo>
                  <a:lnTo>
                    <a:pt x="1" y="0"/>
                  </a:lnTo>
                  <a:cubicBezTo>
                    <a:pt x="2" y="1"/>
                    <a:pt x="3" y="2"/>
                    <a:pt x="3" y="2"/>
                  </a:cubicBezTo>
                  <a:cubicBezTo>
                    <a:pt x="8" y="9"/>
                    <a:pt x="12" y="15"/>
                    <a:pt x="16"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9">
              <a:extLst>
                <a:ext uri="{FF2B5EF4-FFF2-40B4-BE49-F238E27FC236}">
                  <a16:creationId xmlns:a16="http://schemas.microsoft.com/office/drawing/2014/main" id="{8FDB3286-D3EA-281B-5E00-25AAE82CF24F}"/>
                </a:ext>
              </a:extLst>
            </p:cNvPr>
            <p:cNvSpPr/>
            <p:nvPr/>
          </p:nvSpPr>
          <p:spPr>
            <a:xfrm>
              <a:off x="3520805" y="-976175"/>
              <a:ext cx="12240" cy="9720"/>
            </a:xfrm>
            <a:custGeom>
              <a:avLst/>
              <a:gdLst/>
              <a:ahLst/>
              <a:cxnLst/>
              <a:rect l="l" t="t" r="r" b="b"/>
              <a:pathLst>
                <a:path w="34" h="27" extrusionOk="0">
                  <a:moveTo>
                    <a:pt x="0" y="3"/>
                  </a:moveTo>
                  <a:cubicBezTo>
                    <a:pt x="3" y="10"/>
                    <a:pt x="5" y="18"/>
                    <a:pt x="8" y="26"/>
                  </a:cubicBezTo>
                  <a:lnTo>
                    <a:pt x="33" y="24"/>
                  </a:lnTo>
                  <a:cubicBezTo>
                    <a:pt x="30" y="16"/>
                    <a:pt x="26" y="8"/>
                    <a:pt x="23" y="0"/>
                  </a:cubicBezTo>
                  <a:lnTo>
                    <a:pt x="0"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9">
              <a:extLst>
                <a:ext uri="{FF2B5EF4-FFF2-40B4-BE49-F238E27FC236}">
                  <a16:creationId xmlns:a16="http://schemas.microsoft.com/office/drawing/2014/main" id="{216F88D3-0EA4-9184-AF38-C81472199896}"/>
                </a:ext>
              </a:extLst>
            </p:cNvPr>
            <p:cNvSpPr/>
            <p:nvPr/>
          </p:nvSpPr>
          <p:spPr>
            <a:xfrm>
              <a:off x="3554645" y="-979775"/>
              <a:ext cx="6120" cy="10080"/>
            </a:xfrm>
            <a:custGeom>
              <a:avLst/>
              <a:gdLst/>
              <a:ahLst/>
              <a:cxnLst/>
              <a:rect l="l" t="t" r="r" b="b"/>
              <a:pathLst>
                <a:path w="17" h="28" extrusionOk="0">
                  <a:moveTo>
                    <a:pt x="0" y="13"/>
                  </a:moveTo>
                  <a:cubicBezTo>
                    <a:pt x="0" y="18"/>
                    <a:pt x="2" y="22"/>
                    <a:pt x="2" y="27"/>
                  </a:cubicBezTo>
                  <a:lnTo>
                    <a:pt x="10" y="26"/>
                  </a:lnTo>
                  <a:cubicBezTo>
                    <a:pt x="11" y="25"/>
                    <a:pt x="11" y="25"/>
                    <a:pt x="12" y="25"/>
                  </a:cubicBezTo>
                  <a:cubicBezTo>
                    <a:pt x="13" y="24"/>
                    <a:pt x="14" y="23"/>
                    <a:pt x="15" y="22"/>
                  </a:cubicBezTo>
                  <a:cubicBezTo>
                    <a:pt x="16" y="21"/>
                    <a:pt x="16" y="19"/>
                    <a:pt x="16" y="18"/>
                  </a:cubicBezTo>
                  <a:cubicBezTo>
                    <a:pt x="16" y="17"/>
                    <a:pt x="16" y="16"/>
                    <a:pt x="15" y="15"/>
                  </a:cubicBezTo>
                  <a:cubicBezTo>
                    <a:pt x="15" y="13"/>
                    <a:pt x="14" y="12"/>
                    <a:pt x="13" y="10"/>
                  </a:cubicBezTo>
                  <a:cubicBezTo>
                    <a:pt x="11" y="7"/>
                    <a:pt x="9" y="3"/>
                    <a:pt x="6" y="0"/>
                  </a:cubicBezTo>
                  <a:cubicBezTo>
                    <a:pt x="5" y="1"/>
                    <a:pt x="3" y="3"/>
                    <a:pt x="2" y="5"/>
                  </a:cubicBezTo>
                  <a:cubicBezTo>
                    <a:pt x="1" y="7"/>
                    <a:pt x="0" y="9"/>
                    <a:pt x="0" y="12"/>
                  </a:cubicBezTo>
                  <a:lnTo>
                    <a:pt x="0"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9">
              <a:extLst>
                <a:ext uri="{FF2B5EF4-FFF2-40B4-BE49-F238E27FC236}">
                  <a16:creationId xmlns:a16="http://schemas.microsoft.com/office/drawing/2014/main" id="{CBE25BD2-D087-64E6-4C9B-7817DB4653D5}"/>
                </a:ext>
              </a:extLst>
            </p:cNvPr>
            <p:cNvSpPr/>
            <p:nvPr/>
          </p:nvSpPr>
          <p:spPr>
            <a:xfrm>
              <a:off x="3462845" y="-970415"/>
              <a:ext cx="18000" cy="6840"/>
            </a:xfrm>
            <a:custGeom>
              <a:avLst/>
              <a:gdLst/>
              <a:ahLst/>
              <a:cxnLst/>
              <a:rect l="l" t="t" r="r" b="b"/>
              <a:pathLst>
                <a:path w="50" h="19" extrusionOk="0">
                  <a:moveTo>
                    <a:pt x="37" y="8"/>
                  </a:moveTo>
                  <a:cubicBezTo>
                    <a:pt x="36" y="8"/>
                    <a:pt x="35" y="7"/>
                    <a:pt x="34" y="6"/>
                  </a:cubicBezTo>
                  <a:cubicBezTo>
                    <a:pt x="31" y="5"/>
                    <a:pt x="28" y="3"/>
                    <a:pt x="26" y="0"/>
                  </a:cubicBezTo>
                  <a:cubicBezTo>
                    <a:pt x="25" y="0"/>
                    <a:pt x="24" y="0"/>
                    <a:pt x="23" y="0"/>
                  </a:cubicBezTo>
                  <a:cubicBezTo>
                    <a:pt x="22" y="0"/>
                    <a:pt x="21" y="0"/>
                    <a:pt x="20" y="0"/>
                  </a:cubicBezTo>
                  <a:cubicBezTo>
                    <a:pt x="19" y="0"/>
                    <a:pt x="18" y="0"/>
                    <a:pt x="18" y="0"/>
                  </a:cubicBezTo>
                  <a:cubicBezTo>
                    <a:pt x="13" y="0"/>
                    <a:pt x="9" y="1"/>
                    <a:pt x="5" y="3"/>
                  </a:cubicBezTo>
                  <a:cubicBezTo>
                    <a:pt x="4" y="4"/>
                    <a:pt x="3" y="4"/>
                    <a:pt x="2" y="5"/>
                  </a:cubicBezTo>
                  <a:cubicBezTo>
                    <a:pt x="2" y="6"/>
                    <a:pt x="1" y="6"/>
                    <a:pt x="1" y="6"/>
                  </a:cubicBezTo>
                  <a:cubicBezTo>
                    <a:pt x="1" y="7"/>
                    <a:pt x="0" y="8"/>
                    <a:pt x="0" y="8"/>
                  </a:cubicBezTo>
                  <a:cubicBezTo>
                    <a:pt x="0" y="9"/>
                    <a:pt x="1" y="10"/>
                    <a:pt x="1" y="11"/>
                  </a:cubicBezTo>
                  <a:cubicBezTo>
                    <a:pt x="1" y="11"/>
                    <a:pt x="2" y="11"/>
                    <a:pt x="2" y="12"/>
                  </a:cubicBezTo>
                  <a:cubicBezTo>
                    <a:pt x="6" y="15"/>
                    <a:pt x="7" y="16"/>
                    <a:pt x="12" y="17"/>
                  </a:cubicBezTo>
                  <a:cubicBezTo>
                    <a:pt x="14" y="17"/>
                    <a:pt x="17" y="18"/>
                    <a:pt x="19" y="18"/>
                  </a:cubicBezTo>
                  <a:cubicBezTo>
                    <a:pt x="21" y="18"/>
                    <a:pt x="24" y="17"/>
                    <a:pt x="26" y="17"/>
                  </a:cubicBezTo>
                  <a:cubicBezTo>
                    <a:pt x="33" y="16"/>
                    <a:pt x="40" y="15"/>
                    <a:pt x="46" y="13"/>
                  </a:cubicBezTo>
                  <a:cubicBezTo>
                    <a:pt x="46" y="13"/>
                    <a:pt x="47" y="13"/>
                    <a:pt x="47" y="12"/>
                  </a:cubicBezTo>
                  <a:lnTo>
                    <a:pt x="48" y="11"/>
                  </a:lnTo>
                  <a:cubicBezTo>
                    <a:pt x="49" y="10"/>
                    <a:pt x="49" y="9"/>
                    <a:pt x="49" y="9"/>
                  </a:cubicBezTo>
                  <a:cubicBezTo>
                    <a:pt x="49" y="8"/>
                    <a:pt x="49" y="7"/>
                    <a:pt x="48" y="6"/>
                  </a:cubicBezTo>
                  <a:lnTo>
                    <a:pt x="47" y="5"/>
                  </a:lnTo>
                  <a:cubicBezTo>
                    <a:pt x="47" y="5"/>
                    <a:pt x="46" y="5"/>
                    <a:pt x="46" y="4"/>
                  </a:cubicBezTo>
                  <a:cubicBezTo>
                    <a:pt x="46" y="5"/>
                    <a:pt x="46" y="5"/>
                    <a:pt x="46" y="5"/>
                  </a:cubicBezTo>
                  <a:cubicBezTo>
                    <a:pt x="45" y="6"/>
                    <a:pt x="44" y="6"/>
                    <a:pt x="43" y="7"/>
                  </a:cubicBezTo>
                  <a:cubicBezTo>
                    <a:pt x="42" y="8"/>
                    <a:pt x="41" y="8"/>
                    <a:pt x="39" y="8"/>
                  </a:cubicBezTo>
                  <a:cubicBezTo>
                    <a:pt x="39" y="8"/>
                    <a:pt x="38" y="8"/>
                    <a:pt x="37"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9">
              <a:extLst>
                <a:ext uri="{FF2B5EF4-FFF2-40B4-BE49-F238E27FC236}">
                  <a16:creationId xmlns:a16="http://schemas.microsoft.com/office/drawing/2014/main" id="{0E278313-F937-4D21-937C-20044CE9D067}"/>
                </a:ext>
              </a:extLst>
            </p:cNvPr>
            <p:cNvSpPr/>
            <p:nvPr/>
          </p:nvSpPr>
          <p:spPr>
            <a:xfrm>
              <a:off x="3419285" y="-969695"/>
              <a:ext cx="11520" cy="7560"/>
            </a:xfrm>
            <a:custGeom>
              <a:avLst/>
              <a:gdLst/>
              <a:ahLst/>
              <a:cxnLst/>
              <a:rect l="l" t="t" r="r" b="b"/>
              <a:pathLst>
                <a:path w="32" h="21" extrusionOk="0">
                  <a:moveTo>
                    <a:pt x="21" y="1"/>
                  </a:moveTo>
                  <a:lnTo>
                    <a:pt x="20" y="1"/>
                  </a:lnTo>
                  <a:cubicBezTo>
                    <a:pt x="19" y="0"/>
                    <a:pt x="18" y="0"/>
                    <a:pt x="17" y="0"/>
                  </a:cubicBezTo>
                  <a:cubicBezTo>
                    <a:pt x="13" y="0"/>
                    <a:pt x="9" y="1"/>
                    <a:pt x="6" y="3"/>
                  </a:cubicBezTo>
                  <a:cubicBezTo>
                    <a:pt x="4" y="5"/>
                    <a:pt x="2" y="6"/>
                    <a:pt x="1" y="7"/>
                  </a:cubicBezTo>
                  <a:cubicBezTo>
                    <a:pt x="0" y="8"/>
                    <a:pt x="0" y="8"/>
                    <a:pt x="0" y="8"/>
                  </a:cubicBezTo>
                  <a:cubicBezTo>
                    <a:pt x="0" y="9"/>
                    <a:pt x="0" y="9"/>
                    <a:pt x="0" y="10"/>
                  </a:cubicBezTo>
                  <a:cubicBezTo>
                    <a:pt x="0" y="11"/>
                    <a:pt x="0" y="12"/>
                    <a:pt x="0" y="12"/>
                  </a:cubicBezTo>
                  <a:cubicBezTo>
                    <a:pt x="0" y="13"/>
                    <a:pt x="0" y="13"/>
                    <a:pt x="1" y="13"/>
                  </a:cubicBezTo>
                  <a:cubicBezTo>
                    <a:pt x="2" y="15"/>
                    <a:pt x="4" y="16"/>
                    <a:pt x="5" y="17"/>
                  </a:cubicBezTo>
                  <a:cubicBezTo>
                    <a:pt x="9" y="19"/>
                    <a:pt x="13" y="20"/>
                    <a:pt x="17" y="20"/>
                  </a:cubicBezTo>
                  <a:cubicBezTo>
                    <a:pt x="18" y="20"/>
                    <a:pt x="18" y="20"/>
                    <a:pt x="19" y="20"/>
                  </a:cubicBezTo>
                  <a:lnTo>
                    <a:pt x="20" y="20"/>
                  </a:lnTo>
                  <a:cubicBezTo>
                    <a:pt x="23" y="20"/>
                    <a:pt x="27" y="19"/>
                    <a:pt x="31" y="18"/>
                  </a:cubicBezTo>
                  <a:lnTo>
                    <a:pt x="22" y="2"/>
                  </a:lnTo>
                  <a:lnTo>
                    <a:pt x="2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9">
              <a:extLst>
                <a:ext uri="{FF2B5EF4-FFF2-40B4-BE49-F238E27FC236}">
                  <a16:creationId xmlns:a16="http://schemas.microsoft.com/office/drawing/2014/main" id="{7B585200-0184-EAB6-FF7E-9561AC9300D8}"/>
                </a:ext>
              </a:extLst>
            </p:cNvPr>
            <p:cNvSpPr/>
            <p:nvPr/>
          </p:nvSpPr>
          <p:spPr>
            <a:xfrm>
              <a:off x="3359885" y="-964655"/>
              <a:ext cx="22680" cy="7200"/>
            </a:xfrm>
            <a:custGeom>
              <a:avLst/>
              <a:gdLst/>
              <a:ahLst/>
              <a:cxnLst/>
              <a:rect l="l" t="t" r="r" b="b"/>
              <a:pathLst>
                <a:path w="63" h="20" extrusionOk="0">
                  <a:moveTo>
                    <a:pt x="57" y="0"/>
                  </a:moveTo>
                  <a:cubicBezTo>
                    <a:pt x="39" y="0"/>
                    <a:pt x="19" y="0"/>
                    <a:pt x="0" y="2"/>
                  </a:cubicBezTo>
                  <a:cubicBezTo>
                    <a:pt x="3" y="7"/>
                    <a:pt x="7" y="13"/>
                    <a:pt x="10" y="19"/>
                  </a:cubicBezTo>
                  <a:lnTo>
                    <a:pt x="62" y="8"/>
                  </a:lnTo>
                  <a:lnTo>
                    <a:pt x="59" y="3"/>
                  </a:lnTo>
                  <a:lnTo>
                    <a:pt x="5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9">
              <a:extLst>
                <a:ext uri="{FF2B5EF4-FFF2-40B4-BE49-F238E27FC236}">
                  <a16:creationId xmlns:a16="http://schemas.microsoft.com/office/drawing/2014/main" id="{67E45ED9-D731-A0DC-D6E3-F23DD9D50399}"/>
                </a:ext>
              </a:extLst>
            </p:cNvPr>
            <p:cNvSpPr/>
            <p:nvPr/>
          </p:nvSpPr>
          <p:spPr>
            <a:xfrm>
              <a:off x="3299045" y="-958535"/>
              <a:ext cx="37080" cy="14400"/>
            </a:xfrm>
            <a:custGeom>
              <a:avLst/>
              <a:gdLst/>
              <a:ahLst/>
              <a:cxnLst/>
              <a:rect l="l" t="t" r="r" b="b"/>
              <a:pathLst>
                <a:path w="103" h="40" extrusionOk="0">
                  <a:moveTo>
                    <a:pt x="84" y="0"/>
                  </a:moveTo>
                  <a:lnTo>
                    <a:pt x="56" y="4"/>
                  </a:lnTo>
                  <a:cubicBezTo>
                    <a:pt x="55" y="4"/>
                    <a:pt x="55" y="5"/>
                    <a:pt x="55" y="6"/>
                  </a:cubicBezTo>
                  <a:cubicBezTo>
                    <a:pt x="54" y="7"/>
                    <a:pt x="53" y="8"/>
                    <a:pt x="52" y="9"/>
                  </a:cubicBezTo>
                  <a:cubicBezTo>
                    <a:pt x="51" y="10"/>
                    <a:pt x="50" y="10"/>
                    <a:pt x="48" y="10"/>
                  </a:cubicBezTo>
                  <a:cubicBezTo>
                    <a:pt x="47" y="10"/>
                    <a:pt x="46" y="9"/>
                    <a:pt x="45" y="9"/>
                  </a:cubicBezTo>
                  <a:lnTo>
                    <a:pt x="44" y="8"/>
                  </a:lnTo>
                  <a:cubicBezTo>
                    <a:pt x="42" y="7"/>
                    <a:pt x="41" y="7"/>
                    <a:pt x="40" y="6"/>
                  </a:cubicBezTo>
                  <a:cubicBezTo>
                    <a:pt x="27" y="8"/>
                    <a:pt x="15" y="12"/>
                    <a:pt x="3" y="17"/>
                  </a:cubicBezTo>
                  <a:cubicBezTo>
                    <a:pt x="3" y="18"/>
                    <a:pt x="3" y="18"/>
                    <a:pt x="3" y="18"/>
                  </a:cubicBezTo>
                  <a:cubicBezTo>
                    <a:pt x="2" y="18"/>
                    <a:pt x="1" y="19"/>
                    <a:pt x="1" y="20"/>
                  </a:cubicBezTo>
                  <a:cubicBezTo>
                    <a:pt x="1" y="20"/>
                    <a:pt x="0" y="21"/>
                    <a:pt x="0" y="22"/>
                  </a:cubicBezTo>
                  <a:cubicBezTo>
                    <a:pt x="0" y="23"/>
                    <a:pt x="1" y="24"/>
                    <a:pt x="1" y="24"/>
                  </a:cubicBezTo>
                  <a:cubicBezTo>
                    <a:pt x="1" y="25"/>
                    <a:pt x="2" y="26"/>
                    <a:pt x="3" y="26"/>
                  </a:cubicBezTo>
                  <a:lnTo>
                    <a:pt x="3" y="27"/>
                  </a:lnTo>
                  <a:cubicBezTo>
                    <a:pt x="31" y="39"/>
                    <a:pt x="72" y="30"/>
                    <a:pt x="102" y="21"/>
                  </a:cubicBezTo>
                  <a:lnTo>
                    <a:pt x="97" y="17"/>
                  </a:lnTo>
                  <a:cubicBezTo>
                    <a:pt x="93" y="11"/>
                    <a:pt x="88" y="6"/>
                    <a:pt x="8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9">
              <a:extLst>
                <a:ext uri="{FF2B5EF4-FFF2-40B4-BE49-F238E27FC236}">
                  <a16:creationId xmlns:a16="http://schemas.microsoft.com/office/drawing/2014/main" id="{8FA655E9-86E8-6223-510F-3364E26F9085}"/>
                </a:ext>
              </a:extLst>
            </p:cNvPr>
            <p:cNvSpPr/>
            <p:nvPr/>
          </p:nvSpPr>
          <p:spPr>
            <a:xfrm>
              <a:off x="3339725" y="-962495"/>
              <a:ext cx="12960" cy="9360"/>
            </a:xfrm>
            <a:custGeom>
              <a:avLst/>
              <a:gdLst/>
              <a:ahLst/>
              <a:cxnLst/>
              <a:rect l="l" t="t" r="r" b="b"/>
              <a:pathLst>
                <a:path w="36" h="26" extrusionOk="0">
                  <a:moveTo>
                    <a:pt x="24" y="0"/>
                  </a:moveTo>
                  <a:cubicBezTo>
                    <a:pt x="16" y="2"/>
                    <a:pt x="8" y="3"/>
                    <a:pt x="0" y="5"/>
                  </a:cubicBezTo>
                  <a:lnTo>
                    <a:pt x="6" y="13"/>
                  </a:lnTo>
                  <a:cubicBezTo>
                    <a:pt x="9" y="17"/>
                    <a:pt x="13" y="21"/>
                    <a:pt x="15" y="25"/>
                  </a:cubicBezTo>
                  <a:lnTo>
                    <a:pt x="35" y="20"/>
                  </a:lnTo>
                  <a:cubicBezTo>
                    <a:pt x="33" y="14"/>
                    <a:pt x="29" y="7"/>
                    <a:pt x="2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9">
              <a:extLst>
                <a:ext uri="{FF2B5EF4-FFF2-40B4-BE49-F238E27FC236}">
                  <a16:creationId xmlns:a16="http://schemas.microsoft.com/office/drawing/2014/main" id="{C7570744-CE5C-1751-87B2-ED1CC72706BD}"/>
                </a:ext>
              </a:extLst>
            </p:cNvPr>
            <p:cNvSpPr/>
            <p:nvPr/>
          </p:nvSpPr>
          <p:spPr>
            <a:xfrm>
              <a:off x="3189605" y="-926135"/>
              <a:ext cx="19440" cy="12960"/>
            </a:xfrm>
            <a:custGeom>
              <a:avLst/>
              <a:gdLst/>
              <a:ahLst/>
              <a:cxnLst/>
              <a:rect l="l" t="t" r="r" b="b"/>
              <a:pathLst>
                <a:path w="54" h="36" extrusionOk="0">
                  <a:moveTo>
                    <a:pt x="0" y="12"/>
                  </a:moveTo>
                  <a:cubicBezTo>
                    <a:pt x="4" y="17"/>
                    <a:pt x="7" y="21"/>
                    <a:pt x="9" y="26"/>
                  </a:cubicBezTo>
                  <a:cubicBezTo>
                    <a:pt x="11" y="29"/>
                    <a:pt x="12" y="32"/>
                    <a:pt x="14" y="35"/>
                  </a:cubicBezTo>
                  <a:cubicBezTo>
                    <a:pt x="24" y="31"/>
                    <a:pt x="33" y="27"/>
                    <a:pt x="42" y="21"/>
                  </a:cubicBezTo>
                  <a:lnTo>
                    <a:pt x="53" y="16"/>
                  </a:lnTo>
                  <a:cubicBezTo>
                    <a:pt x="49" y="14"/>
                    <a:pt x="46" y="13"/>
                    <a:pt x="43" y="11"/>
                  </a:cubicBezTo>
                  <a:cubicBezTo>
                    <a:pt x="38" y="8"/>
                    <a:pt x="32" y="4"/>
                    <a:pt x="27" y="0"/>
                  </a:cubicBezTo>
                  <a:lnTo>
                    <a:pt x="0"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9">
              <a:extLst>
                <a:ext uri="{FF2B5EF4-FFF2-40B4-BE49-F238E27FC236}">
                  <a16:creationId xmlns:a16="http://schemas.microsoft.com/office/drawing/2014/main" id="{44EFE574-18EC-AEA5-5B50-E5A27BBF396A}"/>
                </a:ext>
              </a:extLst>
            </p:cNvPr>
            <p:cNvSpPr/>
            <p:nvPr/>
          </p:nvSpPr>
          <p:spPr>
            <a:xfrm>
              <a:off x="3164765" y="-916775"/>
              <a:ext cx="21960" cy="16560"/>
            </a:xfrm>
            <a:custGeom>
              <a:avLst/>
              <a:gdLst/>
              <a:ahLst/>
              <a:cxnLst/>
              <a:rect l="l" t="t" r="r" b="b"/>
              <a:pathLst>
                <a:path w="61" h="46" extrusionOk="0">
                  <a:moveTo>
                    <a:pt x="0" y="19"/>
                  </a:moveTo>
                  <a:cubicBezTo>
                    <a:pt x="4" y="26"/>
                    <a:pt x="7" y="31"/>
                    <a:pt x="10" y="37"/>
                  </a:cubicBezTo>
                  <a:cubicBezTo>
                    <a:pt x="10" y="38"/>
                    <a:pt x="11" y="39"/>
                    <a:pt x="11" y="40"/>
                  </a:cubicBezTo>
                  <a:cubicBezTo>
                    <a:pt x="11" y="41"/>
                    <a:pt x="11" y="42"/>
                    <a:pt x="10" y="44"/>
                  </a:cubicBezTo>
                  <a:cubicBezTo>
                    <a:pt x="10" y="45"/>
                    <a:pt x="9" y="45"/>
                    <a:pt x="9" y="45"/>
                  </a:cubicBezTo>
                  <a:cubicBezTo>
                    <a:pt x="16" y="40"/>
                    <a:pt x="23" y="36"/>
                    <a:pt x="29" y="32"/>
                  </a:cubicBezTo>
                  <a:cubicBezTo>
                    <a:pt x="39" y="27"/>
                    <a:pt x="49" y="22"/>
                    <a:pt x="60" y="18"/>
                  </a:cubicBezTo>
                  <a:cubicBezTo>
                    <a:pt x="52" y="13"/>
                    <a:pt x="45" y="7"/>
                    <a:pt x="39" y="0"/>
                  </a:cubicBezTo>
                  <a:cubicBezTo>
                    <a:pt x="25" y="6"/>
                    <a:pt x="12" y="13"/>
                    <a:pt x="0"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9">
              <a:extLst>
                <a:ext uri="{FF2B5EF4-FFF2-40B4-BE49-F238E27FC236}">
                  <a16:creationId xmlns:a16="http://schemas.microsoft.com/office/drawing/2014/main" id="{980FB4F0-7FCA-C362-CFF9-45BA10C7910F}"/>
                </a:ext>
              </a:extLst>
            </p:cNvPr>
            <p:cNvSpPr/>
            <p:nvPr/>
          </p:nvSpPr>
          <p:spPr>
            <a:xfrm>
              <a:off x="3139925" y="-905975"/>
              <a:ext cx="27720" cy="15120"/>
            </a:xfrm>
            <a:custGeom>
              <a:avLst/>
              <a:gdLst/>
              <a:ahLst/>
              <a:cxnLst/>
              <a:rect l="l" t="t" r="r" b="b"/>
              <a:pathLst>
                <a:path w="77" h="42" extrusionOk="0">
                  <a:moveTo>
                    <a:pt x="69" y="16"/>
                  </a:moveTo>
                  <a:cubicBezTo>
                    <a:pt x="61" y="12"/>
                    <a:pt x="54" y="6"/>
                    <a:pt x="48" y="0"/>
                  </a:cubicBezTo>
                  <a:lnTo>
                    <a:pt x="33" y="7"/>
                  </a:lnTo>
                  <a:lnTo>
                    <a:pt x="34" y="8"/>
                  </a:lnTo>
                  <a:cubicBezTo>
                    <a:pt x="35" y="8"/>
                    <a:pt x="35" y="9"/>
                    <a:pt x="35" y="10"/>
                  </a:cubicBezTo>
                  <a:cubicBezTo>
                    <a:pt x="36" y="11"/>
                    <a:pt x="37" y="12"/>
                    <a:pt x="37" y="14"/>
                  </a:cubicBezTo>
                  <a:cubicBezTo>
                    <a:pt x="37" y="15"/>
                    <a:pt x="36" y="16"/>
                    <a:pt x="35" y="18"/>
                  </a:cubicBezTo>
                  <a:cubicBezTo>
                    <a:pt x="35" y="20"/>
                    <a:pt x="34" y="20"/>
                    <a:pt x="32" y="21"/>
                  </a:cubicBezTo>
                  <a:cubicBezTo>
                    <a:pt x="31" y="21"/>
                    <a:pt x="30" y="22"/>
                    <a:pt x="29" y="22"/>
                  </a:cubicBezTo>
                  <a:cubicBezTo>
                    <a:pt x="27" y="23"/>
                    <a:pt x="26" y="23"/>
                    <a:pt x="25" y="23"/>
                  </a:cubicBezTo>
                  <a:cubicBezTo>
                    <a:pt x="21" y="23"/>
                    <a:pt x="18" y="22"/>
                    <a:pt x="14" y="20"/>
                  </a:cubicBezTo>
                  <a:cubicBezTo>
                    <a:pt x="13" y="20"/>
                    <a:pt x="13" y="19"/>
                    <a:pt x="12" y="19"/>
                  </a:cubicBezTo>
                  <a:cubicBezTo>
                    <a:pt x="8" y="22"/>
                    <a:pt x="6" y="26"/>
                    <a:pt x="3" y="30"/>
                  </a:cubicBezTo>
                  <a:cubicBezTo>
                    <a:pt x="3" y="31"/>
                    <a:pt x="2" y="32"/>
                    <a:pt x="1" y="33"/>
                  </a:cubicBezTo>
                  <a:cubicBezTo>
                    <a:pt x="0" y="36"/>
                    <a:pt x="1" y="41"/>
                    <a:pt x="5" y="41"/>
                  </a:cubicBezTo>
                  <a:lnTo>
                    <a:pt x="6" y="41"/>
                  </a:lnTo>
                  <a:cubicBezTo>
                    <a:pt x="25" y="41"/>
                    <a:pt x="44" y="36"/>
                    <a:pt x="61" y="27"/>
                  </a:cubicBezTo>
                  <a:cubicBezTo>
                    <a:pt x="66" y="24"/>
                    <a:pt x="71" y="20"/>
                    <a:pt x="75" y="16"/>
                  </a:cubicBezTo>
                  <a:cubicBezTo>
                    <a:pt x="75" y="16"/>
                    <a:pt x="76" y="16"/>
                    <a:pt x="75" y="17"/>
                  </a:cubicBezTo>
                  <a:cubicBezTo>
                    <a:pt x="75" y="18"/>
                    <a:pt x="73" y="17"/>
                    <a:pt x="72" y="17"/>
                  </a:cubicBezTo>
                  <a:cubicBezTo>
                    <a:pt x="71" y="17"/>
                    <a:pt x="70" y="17"/>
                    <a:pt x="69" y="17"/>
                  </a:cubicBezTo>
                  <a:cubicBezTo>
                    <a:pt x="69" y="16"/>
                    <a:pt x="69" y="16"/>
                    <a:pt x="69"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9">
              <a:extLst>
                <a:ext uri="{FF2B5EF4-FFF2-40B4-BE49-F238E27FC236}">
                  <a16:creationId xmlns:a16="http://schemas.microsoft.com/office/drawing/2014/main" id="{4DBE6D68-7AC9-D6D8-3AB7-EEBB183958F5}"/>
                </a:ext>
              </a:extLst>
            </p:cNvPr>
            <p:cNvSpPr/>
            <p:nvPr/>
          </p:nvSpPr>
          <p:spPr>
            <a:xfrm>
              <a:off x="3208685" y="-935495"/>
              <a:ext cx="18000" cy="13320"/>
            </a:xfrm>
            <a:custGeom>
              <a:avLst/>
              <a:gdLst/>
              <a:ahLst/>
              <a:cxnLst/>
              <a:rect l="l" t="t" r="r" b="b"/>
              <a:pathLst>
                <a:path w="50" h="37" extrusionOk="0">
                  <a:moveTo>
                    <a:pt x="34" y="3"/>
                  </a:moveTo>
                  <a:lnTo>
                    <a:pt x="31" y="0"/>
                  </a:lnTo>
                  <a:cubicBezTo>
                    <a:pt x="21" y="4"/>
                    <a:pt x="10" y="9"/>
                    <a:pt x="0" y="14"/>
                  </a:cubicBezTo>
                  <a:cubicBezTo>
                    <a:pt x="3" y="18"/>
                    <a:pt x="6" y="22"/>
                    <a:pt x="8" y="26"/>
                  </a:cubicBezTo>
                  <a:cubicBezTo>
                    <a:pt x="9" y="29"/>
                    <a:pt x="11" y="31"/>
                    <a:pt x="12" y="33"/>
                  </a:cubicBezTo>
                  <a:cubicBezTo>
                    <a:pt x="12" y="34"/>
                    <a:pt x="12" y="34"/>
                    <a:pt x="12" y="35"/>
                  </a:cubicBezTo>
                  <a:lnTo>
                    <a:pt x="12" y="36"/>
                  </a:lnTo>
                  <a:cubicBezTo>
                    <a:pt x="24" y="29"/>
                    <a:pt x="37" y="23"/>
                    <a:pt x="49" y="17"/>
                  </a:cubicBezTo>
                  <a:cubicBezTo>
                    <a:pt x="43" y="13"/>
                    <a:pt x="38" y="8"/>
                    <a:pt x="3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9">
              <a:extLst>
                <a:ext uri="{FF2B5EF4-FFF2-40B4-BE49-F238E27FC236}">
                  <a16:creationId xmlns:a16="http://schemas.microsoft.com/office/drawing/2014/main" id="{83614429-FEA7-B27B-0740-9EF62C24E493}"/>
                </a:ext>
              </a:extLst>
            </p:cNvPr>
            <p:cNvSpPr/>
            <p:nvPr/>
          </p:nvSpPr>
          <p:spPr>
            <a:xfrm>
              <a:off x="3269525" y="-950615"/>
              <a:ext cx="13320" cy="6480"/>
            </a:xfrm>
            <a:custGeom>
              <a:avLst/>
              <a:gdLst/>
              <a:ahLst/>
              <a:cxnLst/>
              <a:rect l="l" t="t" r="r" b="b"/>
              <a:pathLst>
                <a:path w="37" h="18" extrusionOk="0">
                  <a:moveTo>
                    <a:pt x="10" y="17"/>
                  </a:moveTo>
                  <a:cubicBezTo>
                    <a:pt x="17" y="15"/>
                    <a:pt x="23" y="13"/>
                    <a:pt x="28" y="9"/>
                  </a:cubicBezTo>
                  <a:cubicBezTo>
                    <a:pt x="30" y="9"/>
                    <a:pt x="31" y="8"/>
                    <a:pt x="33" y="6"/>
                  </a:cubicBezTo>
                  <a:cubicBezTo>
                    <a:pt x="36" y="4"/>
                    <a:pt x="33" y="0"/>
                    <a:pt x="30" y="1"/>
                  </a:cubicBezTo>
                  <a:cubicBezTo>
                    <a:pt x="23" y="3"/>
                    <a:pt x="16" y="4"/>
                    <a:pt x="9" y="4"/>
                  </a:cubicBezTo>
                  <a:cubicBezTo>
                    <a:pt x="6" y="4"/>
                    <a:pt x="3" y="4"/>
                    <a:pt x="0" y="4"/>
                  </a:cubicBezTo>
                  <a:lnTo>
                    <a:pt x="5" y="11"/>
                  </a:lnTo>
                  <a:lnTo>
                    <a:pt x="10" y="1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9">
              <a:extLst>
                <a:ext uri="{FF2B5EF4-FFF2-40B4-BE49-F238E27FC236}">
                  <a16:creationId xmlns:a16="http://schemas.microsoft.com/office/drawing/2014/main" id="{42708026-CFDE-CF77-9966-EC4DC902AF54}"/>
                </a:ext>
              </a:extLst>
            </p:cNvPr>
            <p:cNvSpPr/>
            <p:nvPr/>
          </p:nvSpPr>
          <p:spPr>
            <a:xfrm>
              <a:off x="3226685" y="-941975"/>
              <a:ext cx="15840" cy="11160"/>
            </a:xfrm>
            <a:custGeom>
              <a:avLst/>
              <a:gdLst/>
              <a:ahLst/>
              <a:cxnLst/>
              <a:rect l="l" t="t" r="r" b="b"/>
              <a:pathLst>
                <a:path w="44" h="31" extrusionOk="0">
                  <a:moveTo>
                    <a:pt x="28" y="0"/>
                  </a:moveTo>
                  <a:lnTo>
                    <a:pt x="0" y="10"/>
                  </a:lnTo>
                  <a:cubicBezTo>
                    <a:pt x="2" y="16"/>
                    <a:pt x="5" y="21"/>
                    <a:pt x="8" y="26"/>
                  </a:cubicBezTo>
                  <a:cubicBezTo>
                    <a:pt x="8" y="27"/>
                    <a:pt x="9" y="27"/>
                    <a:pt x="9" y="28"/>
                  </a:cubicBezTo>
                  <a:lnTo>
                    <a:pt x="9" y="29"/>
                  </a:lnTo>
                  <a:lnTo>
                    <a:pt x="9" y="30"/>
                  </a:lnTo>
                  <a:cubicBezTo>
                    <a:pt x="20" y="25"/>
                    <a:pt x="32" y="21"/>
                    <a:pt x="43" y="17"/>
                  </a:cubicBezTo>
                  <a:cubicBezTo>
                    <a:pt x="38" y="13"/>
                    <a:pt x="33" y="8"/>
                    <a:pt x="30" y="2"/>
                  </a:cubicBezTo>
                  <a:cubicBezTo>
                    <a:pt x="29" y="1"/>
                    <a:pt x="29" y="1"/>
                    <a:pt x="2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9">
              <a:extLst>
                <a:ext uri="{FF2B5EF4-FFF2-40B4-BE49-F238E27FC236}">
                  <a16:creationId xmlns:a16="http://schemas.microsoft.com/office/drawing/2014/main" id="{C2792916-8ACC-E78E-53D7-E6ABAF5B218F}"/>
                </a:ext>
              </a:extLst>
            </p:cNvPr>
            <p:cNvSpPr/>
            <p:nvPr/>
          </p:nvSpPr>
          <p:spPr>
            <a:xfrm>
              <a:off x="3246485" y="-947735"/>
              <a:ext cx="16200" cy="10440"/>
            </a:xfrm>
            <a:custGeom>
              <a:avLst/>
              <a:gdLst/>
              <a:ahLst/>
              <a:cxnLst/>
              <a:rect l="l" t="t" r="r" b="b"/>
              <a:pathLst>
                <a:path w="45" h="29" extrusionOk="0">
                  <a:moveTo>
                    <a:pt x="0" y="7"/>
                  </a:moveTo>
                  <a:cubicBezTo>
                    <a:pt x="2" y="14"/>
                    <a:pt x="4" y="20"/>
                    <a:pt x="5" y="27"/>
                  </a:cubicBezTo>
                  <a:lnTo>
                    <a:pt x="5" y="28"/>
                  </a:lnTo>
                  <a:cubicBezTo>
                    <a:pt x="13" y="26"/>
                    <a:pt x="21" y="23"/>
                    <a:pt x="29" y="21"/>
                  </a:cubicBezTo>
                  <a:cubicBezTo>
                    <a:pt x="37" y="19"/>
                    <a:pt x="39" y="18"/>
                    <a:pt x="44" y="17"/>
                  </a:cubicBezTo>
                  <a:lnTo>
                    <a:pt x="30" y="0"/>
                  </a:lnTo>
                  <a:cubicBezTo>
                    <a:pt x="19" y="2"/>
                    <a:pt x="9" y="4"/>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9">
              <a:extLst>
                <a:ext uri="{FF2B5EF4-FFF2-40B4-BE49-F238E27FC236}">
                  <a16:creationId xmlns:a16="http://schemas.microsoft.com/office/drawing/2014/main" id="{1FA81191-C818-4B93-4567-C725F13CBE16}"/>
                </a:ext>
              </a:extLst>
            </p:cNvPr>
            <p:cNvSpPr/>
            <p:nvPr/>
          </p:nvSpPr>
          <p:spPr>
            <a:xfrm>
              <a:off x="3114725" y="-884735"/>
              <a:ext cx="11880" cy="12960"/>
            </a:xfrm>
            <a:custGeom>
              <a:avLst/>
              <a:gdLst/>
              <a:ahLst/>
              <a:cxnLst/>
              <a:rect l="l" t="t" r="r" b="b"/>
              <a:pathLst>
                <a:path w="33" h="36" extrusionOk="0">
                  <a:moveTo>
                    <a:pt x="14" y="33"/>
                  </a:moveTo>
                  <a:cubicBezTo>
                    <a:pt x="17" y="30"/>
                    <a:pt x="20" y="27"/>
                    <a:pt x="22" y="23"/>
                  </a:cubicBezTo>
                  <a:cubicBezTo>
                    <a:pt x="22" y="22"/>
                    <a:pt x="23" y="21"/>
                    <a:pt x="24" y="20"/>
                  </a:cubicBezTo>
                  <a:cubicBezTo>
                    <a:pt x="24" y="18"/>
                    <a:pt x="25" y="16"/>
                    <a:pt x="26" y="14"/>
                  </a:cubicBezTo>
                  <a:cubicBezTo>
                    <a:pt x="27" y="12"/>
                    <a:pt x="29" y="10"/>
                    <a:pt x="30" y="9"/>
                  </a:cubicBezTo>
                  <a:cubicBezTo>
                    <a:pt x="31" y="8"/>
                    <a:pt x="31" y="8"/>
                    <a:pt x="31" y="7"/>
                  </a:cubicBezTo>
                  <a:cubicBezTo>
                    <a:pt x="32" y="6"/>
                    <a:pt x="32" y="6"/>
                    <a:pt x="32" y="5"/>
                  </a:cubicBezTo>
                  <a:cubicBezTo>
                    <a:pt x="32" y="4"/>
                    <a:pt x="32" y="3"/>
                    <a:pt x="31" y="2"/>
                  </a:cubicBezTo>
                  <a:cubicBezTo>
                    <a:pt x="30" y="1"/>
                    <a:pt x="30" y="1"/>
                    <a:pt x="29" y="0"/>
                  </a:cubicBezTo>
                  <a:lnTo>
                    <a:pt x="28" y="0"/>
                  </a:lnTo>
                  <a:cubicBezTo>
                    <a:pt x="16" y="0"/>
                    <a:pt x="8" y="9"/>
                    <a:pt x="0" y="17"/>
                  </a:cubicBezTo>
                  <a:cubicBezTo>
                    <a:pt x="4" y="23"/>
                    <a:pt x="8" y="28"/>
                    <a:pt x="11" y="34"/>
                  </a:cubicBezTo>
                  <a:cubicBezTo>
                    <a:pt x="11" y="35"/>
                    <a:pt x="12" y="35"/>
                    <a:pt x="12" y="35"/>
                  </a:cubicBezTo>
                  <a:lnTo>
                    <a:pt x="14" y="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9">
              <a:extLst>
                <a:ext uri="{FF2B5EF4-FFF2-40B4-BE49-F238E27FC236}">
                  <a16:creationId xmlns:a16="http://schemas.microsoft.com/office/drawing/2014/main" id="{9979106A-4146-6FA2-D8A6-5FDA34EBAE75}"/>
                </a:ext>
              </a:extLst>
            </p:cNvPr>
            <p:cNvSpPr/>
            <p:nvPr/>
          </p:nvSpPr>
          <p:spPr>
            <a:xfrm>
              <a:off x="3106805" y="-872855"/>
              <a:ext cx="9000" cy="10080"/>
            </a:xfrm>
            <a:custGeom>
              <a:avLst/>
              <a:gdLst/>
              <a:ahLst/>
              <a:cxnLst/>
              <a:rect l="l" t="t" r="r" b="b"/>
              <a:pathLst>
                <a:path w="25" h="28" extrusionOk="0">
                  <a:moveTo>
                    <a:pt x="5" y="4"/>
                  </a:moveTo>
                  <a:cubicBezTo>
                    <a:pt x="3" y="7"/>
                    <a:pt x="0" y="14"/>
                    <a:pt x="2" y="18"/>
                  </a:cubicBezTo>
                  <a:cubicBezTo>
                    <a:pt x="6" y="27"/>
                    <a:pt x="19" y="18"/>
                    <a:pt x="23" y="14"/>
                  </a:cubicBezTo>
                  <a:lnTo>
                    <a:pt x="24" y="12"/>
                  </a:lnTo>
                  <a:cubicBezTo>
                    <a:pt x="18" y="8"/>
                    <a:pt x="13" y="4"/>
                    <a:pt x="7" y="0"/>
                  </a:cubicBezTo>
                  <a:cubicBezTo>
                    <a:pt x="7" y="1"/>
                    <a:pt x="5" y="1"/>
                    <a:pt x="5" y="2"/>
                  </a:cubicBezTo>
                  <a:cubicBezTo>
                    <a:pt x="4" y="3"/>
                    <a:pt x="5" y="4"/>
                    <a:pt x="5"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9">
              <a:extLst>
                <a:ext uri="{FF2B5EF4-FFF2-40B4-BE49-F238E27FC236}">
                  <a16:creationId xmlns:a16="http://schemas.microsoft.com/office/drawing/2014/main" id="{D141952D-4C26-7DD6-750C-F01950C2A2F5}"/>
                </a:ext>
              </a:extLst>
            </p:cNvPr>
            <p:cNvSpPr/>
            <p:nvPr/>
          </p:nvSpPr>
          <p:spPr>
            <a:xfrm>
              <a:off x="3092405" y="-855575"/>
              <a:ext cx="6480" cy="6840"/>
            </a:xfrm>
            <a:custGeom>
              <a:avLst/>
              <a:gdLst/>
              <a:ahLst/>
              <a:cxnLst/>
              <a:rect l="l" t="t" r="r" b="b"/>
              <a:pathLst>
                <a:path w="18" h="19" extrusionOk="0">
                  <a:moveTo>
                    <a:pt x="4" y="15"/>
                  </a:moveTo>
                  <a:cubicBezTo>
                    <a:pt x="4" y="15"/>
                    <a:pt x="4" y="17"/>
                    <a:pt x="4" y="18"/>
                  </a:cubicBezTo>
                  <a:cubicBezTo>
                    <a:pt x="4" y="17"/>
                    <a:pt x="5" y="16"/>
                    <a:pt x="5" y="15"/>
                  </a:cubicBezTo>
                  <a:cubicBezTo>
                    <a:pt x="7" y="12"/>
                    <a:pt x="10" y="10"/>
                    <a:pt x="13" y="8"/>
                  </a:cubicBezTo>
                  <a:cubicBezTo>
                    <a:pt x="14" y="7"/>
                    <a:pt x="14" y="7"/>
                    <a:pt x="14" y="7"/>
                  </a:cubicBezTo>
                  <a:cubicBezTo>
                    <a:pt x="15" y="7"/>
                    <a:pt x="15" y="7"/>
                    <a:pt x="15" y="7"/>
                  </a:cubicBezTo>
                  <a:cubicBezTo>
                    <a:pt x="16" y="6"/>
                    <a:pt x="15" y="6"/>
                    <a:pt x="16" y="5"/>
                  </a:cubicBezTo>
                  <a:cubicBezTo>
                    <a:pt x="17" y="4"/>
                    <a:pt x="17" y="4"/>
                    <a:pt x="17" y="4"/>
                  </a:cubicBezTo>
                  <a:cubicBezTo>
                    <a:pt x="17" y="3"/>
                    <a:pt x="17" y="3"/>
                    <a:pt x="16" y="2"/>
                  </a:cubicBezTo>
                  <a:cubicBezTo>
                    <a:pt x="15" y="1"/>
                    <a:pt x="16" y="2"/>
                    <a:pt x="15" y="1"/>
                  </a:cubicBezTo>
                  <a:cubicBezTo>
                    <a:pt x="14" y="0"/>
                    <a:pt x="14" y="0"/>
                    <a:pt x="14" y="0"/>
                  </a:cubicBezTo>
                  <a:cubicBezTo>
                    <a:pt x="13" y="0"/>
                    <a:pt x="13" y="0"/>
                    <a:pt x="13" y="0"/>
                  </a:cubicBezTo>
                  <a:cubicBezTo>
                    <a:pt x="10" y="1"/>
                    <a:pt x="8" y="2"/>
                    <a:pt x="6" y="3"/>
                  </a:cubicBezTo>
                  <a:cubicBezTo>
                    <a:pt x="5" y="4"/>
                    <a:pt x="3" y="5"/>
                    <a:pt x="2" y="6"/>
                  </a:cubicBezTo>
                  <a:lnTo>
                    <a:pt x="0" y="7"/>
                  </a:lnTo>
                  <a:cubicBezTo>
                    <a:pt x="1" y="8"/>
                    <a:pt x="2" y="9"/>
                    <a:pt x="2" y="10"/>
                  </a:cubicBezTo>
                  <a:cubicBezTo>
                    <a:pt x="3" y="11"/>
                    <a:pt x="4" y="13"/>
                    <a:pt x="4"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9">
              <a:extLst>
                <a:ext uri="{FF2B5EF4-FFF2-40B4-BE49-F238E27FC236}">
                  <a16:creationId xmlns:a16="http://schemas.microsoft.com/office/drawing/2014/main" id="{5F5B769B-C7D0-EFC1-3619-0B8706C9A2B4}"/>
                </a:ext>
              </a:extLst>
            </p:cNvPr>
            <p:cNvSpPr/>
            <p:nvPr/>
          </p:nvSpPr>
          <p:spPr>
            <a:xfrm>
              <a:off x="3154685" y="-640655"/>
              <a:ext cx="94320" cy="56520"/>
            </a:xfrm>
            <a:custGeom>
              <a:avLst/>
              <a:gdLst/>
              <a:ahLst/>
              <a:cxnLst/>
              <a:rect l="l" t="t" r="r" b="b"/>
              <a:pathLst>
                <a:path w="262" h="157" extrusionOk="0">
                  <a:moveTo>
                    <a:pt x="109" y="96"/>
                  </a:moveTo>
                  <a:cubicBezTo>
                    <a:pt x="122" y="111"/>
                    <a:pt x="162" y="117"/>
                    <a:pt x="181" y="124"/>
                  </a:cubicBezTo>
                  <a:cubicBezTo>
                    <a:pt x="206" y="133"/>
                    <a:pt x="233" y="155"/>
                    <a:pt x="260" y="156"/>
                  </a:cubicBezTo>
                  <a:cubicBezTo>
                    <a:pt x="261" y="155"/>
                    <a:pt x="261" y="155"/>
                    <a:pt x="261" y="155"/>
                  </a:cubicBezTo>
                  <a:lnTo>
                    <a:pt x="261" y="154"/>
                  </a:lnTo>
                  <a:cubicBezTo>
                    <a:pt x="261" y="154"/>
                    <a:pt x="261" y="153"/>
                    <a:pt x="260" y="153"/>
                  </a:cubicBezTo>
                  <a:cubicBezTo>
                    <a:pt x="239" y="148"/>
                    <a:pt x="222" y="125"/>
                    <a:pt x="202" y="117"/>
                  </a:cubicBezTo>
                  <a:cubicBezTo>
                    <a:pt x="176" y="107"/>
                    <a:pt x="132" y="94"/>
                    <a:pt x="115" y="72"/>
                  </a:cubicBezTo>
                  <a:cubicBezTo>
                    <a:pt x="98" y="50"/>
                    <a:pt x="67" y="42"/>
                    <a:pt x="50" y="22"/>
                  </a:cubicBezTo>
                  <a:cubicBezTo>
                    <a:pt x="45" y="16"/>
                    <a:pt x="39" y="12"/>
                    <a:pt x="32" y="8"/>
                  </a:cubicBezTo>
                  <a:cubicBezTo>
                    <a:pt x="26" y="4"/>
                    <a:pt x="19" y="2"/>
                    <a:pt x="12" y="0"/>
                  </a:cubicBezTo>
                  <a:lnTo>
                    <a:pt x="11" y="0"/>
                  </a:lnTo>
                  <a:cubicBezTo>
                    <a:pt x="10" y="0"/>
                    <a:pt x="9" y="0"/>
                    <a:pt x="8" y="1"/>
                  </a:cubicBezTo>
                  <a:cubicBezTo>
                    <a:pt x="8" y="1"/>
                    <a:pt x="7" y="2"/>
                    <a:pt x="6" y="3"/>
                  </a:cubicBezTo>
                  <a:lnTo>
                    <a:pt x="6" y="4"/>
                  </a:lnTo>
                  <a:cubicBezTo>
                    <a:pt x="0" y="44"/>
                    <a:pt x="87" y="74"/>
                    <a:pt x="109" y="9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9">
              <a:extLst>
                <a:ext uri="{FF2B5EF4-FFF2-40B4-BE49-F238E27FC236}">
                  <a16:creationId xmlns:a16="http://schemas.microsoft.com/office/drawing/2014/main" id="{DBC0119D-BF7C-E8DB-DA56-27BAF4869491}"/>
                </a:ext>
              </a:extLst>
            </p:cNvPr>
            <p:cNvSpPr/>
            <p:nvPr/>
          </p:nvSpPr>
          <p:spPr>
            <a:xfrm>
              <a:off x="3121565" y="-674855"/>
              <a:ext cx="21960" cy="21960"/>
            </a:xfrm>
            <a:custGeom>
              <a:avLst/>
              <a:gdLst/>
              <a:ahLst/>
              <a:cxnLst/>
              <a:rect l="l" t="t" r="r" b="b"/>
              <a:pathLst>
                <a:path w="61" h="61" extrusionOk="0">
                  <a:moveTo>
                    <a:pt x="17" y="31"/>
                  </a:moveTo>
                  <a:cubicBezTo>
                    <a:pt x="27" y="41"/>
                    <a:pt x="39" y="50"/>
                    <a:pt x="51" y="57"/>
                  </a:cubicBezTo>
                  <a:cubicBezTo>
                    <a:pt x="52" y="57"/>
                    <a:pt x="53" y="58"/>
                    <a:pt x="54" y="59"/>
                  </a:cubicBezTo>
                  <a:cubicBezTo>
                    <a:pt x="57" y="60"/>
                    <a:pt x="60" y="57"/>
                    <a:pt x="58" y="55"/>
                  </a:cubicBezTo>
                  <a:cubicBezTo>
                    <a:pt x="58" y="54"/>
                    <a:pt x="57" y="53"/>
                    <a:pt x="57" y="53"/>
                  </a:cubicBezTo>
                  <a:cubicBezTo>
                    <a:pt x="51" y="42"/>
                    <a:pt x="44" y="31"/>
                    <a:pt x="35" y="22"/>
                  </a:cubicBezTo>
                  <a:cubicBezTo>
                    <a:pt x="29" y="14"/>
                    <a:pt x="18" y="0"/>
                    <a:pt x="7" y="2"/>
                  </a:cubicBezTo>
                  <a:cubicBezTo>
                    <a:pt x="6" y="2"/>
                    <a:pt x="6" y="3"/>
                    <a:pt x="5" y="3"/>
                  </a:cubicBezTo>
                  <a:cubicBezTo>
                    <a:pt x="4" y="4"/>
                    <a:pt x="4" y="4"/>
                    <a:pt x="3" y="5"/>
                  </a:cubicBezTo>
                  <a:cubicBezTo>
                    <a:pt x="3" y="5"/>
                    <a:pt x="3" y="6"/>
                    <a:pt x="3" y="7"/>
                  </a:cubicBezTo>
                  <a:cubicBezTo>
                    <a:pt x="0" y="17"/>
                    <a:pt x="11" y="25"/>
                    <a:pt x="17" y="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9">
              <a:extLst>
                <a:ext uri="{FF2B5EF4-FFF2-40B4-BE49-F238E27FC236}">
                  <a16:creationId xmlns:a16="http://schemas.microsoft.com/office/drawing/2014/main" id="{F8A8B107-AD8D-A457-44E4-A8C73B7AAB5B}"/>
                </a:ext>
              </a:extLst>
            </p:cNvPr>
            <p:cNvSpPr/>
            <p:nvPr/>
          </p:nvSpPr>
          <p:spPr>
            <a:xfrm>
              <a:off x="3083765" y="-855215"/>
              <a:ext cx="9000" cy="5760"/>
            </a:xfrm>
            <a:custGeom>
              <a:avLst/>
              <a:gdLst/>
              <a:ahLst/>
              <a:cxnLst/>
              <a:rect l="l" t="t" r="r" b="b"/>
              <a:pathLst>
                <a:path w="25" h="16" extrusionOk="0">
                  <a:moveTo>
                    <a:pt x="13" y="15"/>
                  </a:moveTo>
                  <a:lnTo>
                    <a:pt x="16" y="12"/>
                  </a:lnTo>
                  <a:cubicBezTo>
                    <a:pt x="19" y="10"/>
                    <a:pt x="21" y="8"/>
                    <a:pt x="24" y="6"/>
                  </a:cubicBezTo>
                  <a:cubicBezTo>
                    <a:pt x="23" y="5"/>
                    <a:pt x="21" y="3"/>
                    <a:pt x="20" y="2"/>
                  </a:cubicBezTo>
                  <a:cubicBezTo>
                    <a:pt x="17" y="1"/>
                    <a:pt x="14" y="0"/>
                    <a:pt x="11" y="0"/>
                  </a:cubicBezTo>
                  <a:cubicBezTo>
                    <a:pt x="10" y="0"/>
                    <a:pt x="8" y="0"/>
                    <a:pt x="7" y="1"/>
                  </a:cubicBezTo>
                  <a:lnTo>
                    <a:pt x="4" y="1"/>
                  </a:lnTo>
                  <a:cubicBezTo>
                    <a:pt x="3" y="1"/>
                    <a:pt x="2" y="1"/>
                    <a:pt x="1" y="2"/>
                  </a:cubicBezTo>
                  <a:cubicBezTo>
                    <a:pt x="1" y="2"/>
                    <a:pt x="0" y="2"/>
                    <a:pt x="0" y="3"/>
                  </a:cubicBezTo>
                  <a:cubicBezTo>
                    <a:pt x="5" y="6"/>
                    <a:pt x="9" y="11"/>
                    <a:pt x="13"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9">
              <a:extLst>
                <a:ext uri="{FF2B5EF4-FFF2-40B4-BE49-F238E27FC236}">
                  <a16:creationId xmlns:a16="http://schemas.microsoft.com/office/drawing/2014/main" id="{3834B2A6-A359-FFC1-48D3-9DCB15DF67C7}"/>
                </a:ext>
              </a:extLst>
            </p:cNvPr>
            <p:cNvSpPr/>
            <p:nvPr/>
          </p:nvSpPr>
          <p:spPr>
            <a:xfrm>
              <a:off x="3066125" y="-849815"/>
              <a:ext cx="40680" cy="162000"/>
            </a:xfrm>
            <a:custGeom>
              <a:avLst/>
              <a:gdLst/>
              <a:ahLst/>
              <a:cxnLst/>
              <a:rect l="l" t="t" r="r" b="b"/>
              <a:pathLst>
                <a:path w="113" h="450" extrusionOk="0">
                  <a:moveTo>
                    <a:pt x="11" y="166"/>
                  </a:moveTo>
                  <a:cubicBezTo>
                    <a:pt x="8" y="189"/>
                    <a:pt x="5" y="212"/>
                    <a:pt x="0" y="235"/>
                  </a:cubicBezTo>
                  <a:cubicBezTo>
                    <a:pt x="1" y="244"/>
                    <a:pt x="4" y="253"/>
                    <a:pt x="7" y="261"/>
                  </a:cubicBezTo>
                  <a:cubicBezTo>
                    <a:pt x="26" y="318"/>
                    <a:pt x="48" y="414"/>
                    <a:pt x="107" y="448"/>
                  </a:cubicBezTo>
                  <a:cubicBezTo>
                    <a:pt x="110" y="449"/>
                    <a:pt x="112" y="446"/>
                    <a:pt x="110" y="444"/>
                  </a:cubicBezTo>
                  <a:cubicBezTo>
                    <a:pt x="85" y="421"/>
                    <a:pt x="67" y="363"/>
                    <a:pt x="54" y="331"/>
                  </a:cubicBezTo>
                  <a:cubicBezTo>
                    <a:pt x="40" y="293"/>
                    <a:pt x="33" y="253"/>
                    <a:pt x="33" y="212"/>
                  </a:cubicBezTo>
                  <a:cubicBezTo>
                    <a:pt x="33" y="202"/>
                    <a:pt x="33" y="193"/>
                    <a:pt x="34" y="183"/>
                  </a:cubicBezTo>
                  <a:cubicBezTo>
                    <a:pt x="38" y="133"/>
                    <a:pt x="69" y="85"/>
                    <a:pt x="76" y="33"/>
                  </a:cubicBezTo>
                  <a:cubicBezTo>
                    <a:pt x="72" y="30"/>
                    <a:pt x="68" y="27"/>
                    <a:pt x="64" y="24"/>
                  </a:cubicBezTo>
                  <a:cubicBezTo>
                    <a:pt x="63" y="23"/>
                    <a:pt x="62" y="21"/>
                    <a:pt x="60" y="20"/>
                  </a:cubicBezTo>
                  <a:cubicBezTo>
                    <a:pt x="60" y="20"/>
                    <a:pt x="60" y="19"/>
                    <a:pt x="59" y="19"/>
                  </a:cubicBezTo>
                  <a:cubicBezTo>
                    <a:pt x="59" y="19"/>
                    <a:pt x="58" y="19"/>
                    <a:pt x="58" y="18"/>
                  </a:cubicBezTo>
                  <a:lnTo>
                    <a:pt x="57" y="17"/>
                  </a:lnTo>
                  <a:cubicBezTo>
                    <a:pt x="57" y="16"/>
                    <a:pt x="57" y="15"/>
                    <a:pt x="56" y="15"/>
                  </a:cubicBezTo>
                  <a:lnTo>
                    <a:pt x="52" y="9"/>
                  </a:lnTo>
                  <a:cubicBezTo>
                    <a:pt x="49" y="5"/>
                    <a:pt x="47" y="3"/>
                    <a:pt x="43" y="0"/>
                  </a:cubicBezTo>
                  <a:cubicBezTo>
                    <a:pt x="43" y="3"/>
                    <a:pt x="44" y="5"/>
                    <a:pt x="45" y="7"/>
                  </a:cubicBezTo>
                  <a:cubicBezTo>
                    <a:pt x="46" y="9"/>
                    <a:pt x="47" y="10"/>
                    <a:pt x="48" y="11"/>
                  </a:cubicBezTo>
                  <a:cubicBezTo>
                    <a:pt x="34" y="44"/>
                    <a:pt x="22" y="77"/>
                    <a:pt x="12" y="111"/>
                  </a:cubicBezTo>
                  <a:cubicBezTo>
                    <a:pt x="12" y="117"/>
                    <a:pt x="12" y="124"/>
                    <a:pt x="12" y="131"/>
                  </a:cubicBezTo>
                  <a:cubicBezTo>
                    <a:pt x="12" y="143"/>
                    <a:pt x="12" y="154"/>
                    <a:pt x="11" y="16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9">
              <a:extLst>
                <a:ext uri="{FF2B5EF4-FFF2-40B4-BE49-F238E27FC236}">
                  <a16:creationId xmlns:a16="http://schemas.microsoft.com/office/drawing/2014/main" id="{87DA344B-B244-68D8-70F4-439776F35F28}"/>
                </a:ext>
              </a:extLst>
            </p:cNvPr>
            <p:cNvSpPr/>
            <p:nvPr/>
          </p:nvSpPr>
          <p:spPr>
            <a:xfrm>
              <a:off x="3091685" y="-849095"/>
              <a:ext cx="2520" cy="5760"/>
            </a:xfrm>
            <a:custGeom>
              <a:avLst/>
              <a:gdLst/>
              <a:ahLst/>
              <a:cxnLst/>
              <a:rect l="l" t="t" r="r" b="b"/>
              <a:pathLst>
                <a:path w="7" h="16" extrusionOk="0">
                  <a:moveTo>
                    <a:pt x="0" y="8"/>
                  </a:moveTo>
                  <a:cubicBezTo>
                    <a:pt x="2" y="10"/>
                    <a:pt x="4" y="13"/>
                    <a:pt x="6" y="15"/>
                  </a:cubicBezTo>
                  <a:cubicBezTo>
                    <a:pt x="6" y="12"/>
                    <a:pt x="6" y="9"/>
                    <a:pt x="6" y="7"/>
                  </a:cubicBezTo>
                  <a:cubicBezTo>
                    <a:pt x="6" y="4"/>
                    <a:pt x="6" y="2"/>
                    <a:pt x="6" y="0"/>
                  </a:cubicBezTo>
                  <a:lnTo>
                    <a:pt x="3" y="5"/>
                  </a:lnTo>
                  <a:lnTo>
                    <a:pt x="0"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9">
              <a:extLst>
                <a:ext uri="{FF2B5EF4-FFF2-40B4-BE49-F238E27FC236}">
                  <a16:creationId xmlns:a16="http://schemas.microsoft.com/office/drawing/2014/main" id="{3ACA4494-4599-876A-6A5E-E787D30E39DC}"/>
                </a:ext>
              </a:extLst>
            </p:cNvPr>
            <p:cNvSpPr/>
            <p:nvPr/>
          </p:nvSpPr>
          <p:spPr>
            <a:xfrm>
              <a:off x="3086285" y="-844775"/>
              <a:ext cx="1800" cy="2160"/>
            </a:xfrm>
            <a:custGeom>
              <a:avLst/>
              <a:gdLst/>
              <a:ahLst/>
              <a:cxnLst/>
              <a:rect l="l" t="t" r="r" b="b"/>
              <a:pathLst>
                <a:path w="5" h="6" extrusionOk="0">
                  <a:moveTo>
                    <a:pt x="2" y="4"/>
                  </a:moveTo>
                  <a:cubicBezTo>
                    <a:pt x="2" y="4"/>
                    <a:pt x="2" y="5"/>
                    <a:pt x="3" y="5"/>
                  </a:cubicBezTo>
                  <a:lnTo>
                    <a:pt x="4" y="5"/>
                  </a:lnTo>
                  <a:lnTo>
                    <a:pt x="0" y="0"/>
                  </a:lnTo>
                  <a:cubicBezTo>
                    <a:pt x="0" y="1"/>
                    <a:pt x="0" y="2"/>
                    <a:pt x="1" y="3"/>
                  </a:cubicBezTo>
                  <a:cubicBezTo>
                    <a:pt x="1" y="3"/>
                    <a:pt x="1" y="4"/>
                    <a:pt x="2"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9">
              <a:extLst>
                <a:ext uri="{FF2B5EF4-FFF2-40B4-BE49-F238E27FC236}">
                  <a16:creationId xmlns:a16="http://schemas.microsoft.com/office/drawing/2014/main" id="{D3F99856-F329-8A65-CC2B-660F3BDA68F3}"/>
                </a:ext>
              </a:extLst>
            </p:cNvPr>
            <p:cNvSpPr/>
            <p:nvPr/>
          </p:nvSpPr>
          <p:spPr>
            <a:xfrm>
              <a:off x="3088445" y="-853055"/>
              <a:ext cx="5760" cy="7200"/>
            </a:xfrm>
            <a:custGeom>
              <a:avLst/>
              <a:gdLst/>
              <a:ahLst/>
              <a:cxnLst/>
              <a:rect l="l" t="t" r="r" b="b"/>
              <a:pathLst>
                <a:path w="16" h="20" extrusionOk="0">
                  <a:moveTo>
                    <a:pt x="0" y="9"/>
                  </a:moveTo>
                  <a:cubicBezTo>
                    <a:pt x="1" y="11"/>
                    <a:pt x="3" y="11"/>
                    <a:pt x="4" y="13"/>
                  </a:cubicBezTo>
                  <a:cubicBezTo>
                    <a:pt x="5" y="15"/>
                    <a:pt x="7" y="17"/>
                    <a:pt x="9" y="19"/>
                  </a:cubicBezTo>
                  <a:lnTo>
                    <a:pt x="11" y="16"/>
                  </a:lnTo>
                  <a:lnTo>
                    <a:pt x="15" y="11"/>
                  </a:lnTo>
                  <a:cubicBezTo>
                    <a:pt x="15" y="11"/>
                    <a:pt x="15" y="9"/>
                    <a:pt x="15" y="8"/>
                  </a:cubicBezTo>
                  <a:cubicBezTo>
                    <a:pt x="14" y="6"/>
                    <a:pt x="14" y="4"/>
                    <a:pt x="13" y="2"/>
                  </a:cubicBezTo>
                  <a:cubicBezTo>
                    <a:pt x="12" y="1"/>
                    <a:pt x="12" y="1"/>
                    <a:pt x="11" y="0"/>
                  </a:cubicBezTo>
                  <a:cubicBezTo>
                    <a:pt x="8" y="2"/>
                    <a:pt x="6" y="3"/>
                    <a:pt x="3" y="6"/>
                  </a:cubicBezTo>
                  <a:lnTo>
                    <a:pt x="0"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9">
              <a:extLst>
                <a:ext uri="{FF2B5EF4-FFF2-40B4-BE49-F238E27FC236}">
                  <a16:creationId xmlns:a16="http://schemas.microsoft.com/office/drawing/2014/main" id="{7A67C9B5-64D8-7F5B-5416-202424880C0F}"/>
                </a:ext>
              </a:extLst>
            </p:cNvPr>
            <p:cNvSpPr/>
            <p:nvPr/>
          </p:nvSpPr>
          <p:spPr>
            <a:xfrm>
              <a:off x="3048125" y="-855935"/>
              <a:ext cx="21960" cy="112680"/>
            </a:xfrm>
            <a:custGeom>
              <a:avLst/>
              <a:gdLst/>
              <a:ahLst/>
              <a:cxnLst/>
              <a:rect l="l" t="t" r="r" b="b"/>
              <a:pathLst>
                <a:path w="61" h="313" extrusionOk="0">
                  <a:moveTo>
                    <a:pt x="29" y="303"/>
                  </a:moveTo>
                  <a:cubicBezTo>
                    <a:pt x="29" y="304"/>
                    <a:pt x="29" y="305"/>
                    <a:pt x="29" y="307"/>
                  </a:cubicBezTo>
                  <a:cubicBezTo>
                    <a:pt x="29" y="308"/>
                    <a:pt x="29" y="310"/>
                    <a:pt x="29" y="312"/>
                  </a:cubicBezTo>
                  <a:cubicBezTo>
                    <a:pt x="38" y="293"/>
                    <a:pt x="44" y="273"/>
                    <a:pt x="49" y="253"/>
                  </a:cubicBezTo>
                  <a:cubicBezTo>
                    <a:pt x="45" y="238"/>
                    <a:pt x="44" y="222"/>
                    <a:pt x="44" y="207"/>
                  </a:cubicBezTo>
                  <a:cubicBezTo>
                    <a:pt x="44" y="191"/>
                    <a:pt x="45" y="176"/>
                    <a:pt x="49" y="161"/>
                  </a:cubicBezTo>
                  <a:lnTo>
                    <a:pt x="60" y="128"/>
                  </a:lnTo>
                  <a:cubicBezTo>
                    <a:pt x="57" y="77"/>
                    <a:pt x="40" y="29"/>
                    <a:pt x="1" y="0"/>
                  </a:cubicBezTo>
                  <a:cubicBezTo>
                    <a:pt x="1" y="1"/>
                    <a:pt x="1" y="1"/>
                    <a:pt x="2" y="2"/>
                  </a:cubicBezTo>
                  <a:cubicBezTo>
                    <a:pt x="3" y="4"/>
                    <a:pt x="4" y="7"/>
                    <a:pt x="4" y="10"/>
                  </a:cubicBezTo>
                  <a:cubicBezTo>
                    <a:pt x="4" y="13"/>
                    <a:pt x="4" y="16"/>
                    <a:pt x="2" y="19"/>
                  </a:cubicBezTo>
                  <a:cubicBezTo>
                    <a:pt x="1" y="20"/>
                    <a:pt x="1" y="20"/>
                    <a:pt x="1" y="20"/>
                  </a:cubicBezTo>
                  <a:cubicBezTo>
                    <a:pt x="7" y="26"/>
                    <a:pt x="12" y="33"/>
                    <a:pt x="17" y="40"/>
                  </a:cubicBezTo>
                  <a:cubicBezTo>
                    <a:pt x="17" y="41"/>
                    <a:pt x="17" y="41"/>
                    <a:pt x="17" y="42"/>
                  </a:cubicBezTo>
                  <a:cubicBezTo>
                    <a:pt x="19" y="44"/>
                    <a:pt x="20" y="46"/>
                    <a:pt x="21" y="48"/>
                  </a:cubicBezTo>
                  <a:cubicBezTo>
                    <a:pt x="34" y="70"/>
                    <a:pt x="41" y="95"/>
                    <a:pt x="41" y="120"/>
                  </a:cubicBezTo>
                  <a:lnTo>
                    <a:pt x="41" y="121"/>
                  </a:lnTo>
                  <a:cubicBezTo>
                    <a:pt x="41" y="123"/>
                    <a:pt x="41" y="124"/>
                    <a:pt x="40" y="126"/>
                  </a:cubicBezTo>
                  <a:cubicBezTo>
                    <a:pt x="39" y="128"/>
                    <a:pt x="37" y="130"/>
                    <a:pt x="35" y="131"/>
                  </a:cubicBezTo>
                  <a:cubicBezTo>
                    <a:pt x="35" y="131"/>
                    <a:pt x="34" y="131"/>
                    <a:pt x="33" y="131"/>
                  </a:cubicBezTo>
                  <a:cubicBezTo>
                    <a:pt x="32" y="185"/>
                    <a:pt x="21" y="237"/>
                    <a:pt x="0" y="286"/>
                  </a:cubicBezTo>
                  <a:lnTo>
                    <a:pt x="2" y="286"/>
                  </a:lnTo>
                  <a:cubicBezTo>
                    <a:pt x="5" y="285"/>
                    <a:pt x="7" y="285"/>
                    <a:pt x="9" y="285"/>
                  </a:cubicBezTo>
                  <a:cubicBezTo>
                    <a:pt x="13" y="285"/>
                    <a:pt x="16" y="286"/>
                    <a:pt x="19" y="288"/>
                  </a:cubicBezTo>
                  <a:cubicBezTo>
                    <a:pt x="22" y="289"/>
                    <a:pt x="24" y="292"/>
                    <a:pt x="26" y="295"/>
                  </a:cubicBezTo>
                  <a:cubicBezTo>
                    <a:pt x="27" y="297"/>
                    <a:pt x="29" y="300"/>
                    <a:pt x="29" y="30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9">
              <a:extLst>
                <a:ext uri="{FF2B5EF4-FFF2-40B4-BE49-F238E27FC236}">
                  <a16:creationId xmlns:a16="http://schemas.microsoft.com/office/drawing/2014/main" id="{7D55B1A2-7FF1-E969-5C35-038C0F1FF677}"/>
                </a:ext>
              </a:extLst>
            </p:cNvPr>
            <p:cNvSpPr/>
            <p:nvPr/>
          </p:nvSpPr>
          <p:spPr>
            <a:xfrm>
              <a:off x="3064685" y="-809855"/>
              <a:ext cx="6480" cy="45000"/>
            </a:xfrm>
            <a:custGeom>
              <a:avLst/>
              <a:gdLst/>
              <a:ahLst/>
              <a:cxnLst/>
              <a:rect l="l" t="t" r="r" b="b"/>
              <a:pathLst>
                <a:path w="18" h="125" extrusionOk="0">
                  <a:moveTo>
                    <a:pt x="4" y="124"/>
                  </a:moveTo>
                  <a:cubicBezTo>
                    <a:pt x="9" y="101"/>
                    <a:pt x="13" y="78"/>
                    <a:pt x="15" y="55"/>
                  </a:cubicBezTo>
                  <a:cubicBezTo>
                    <a:pt x="16" y="43"/>
                    <a:pt x="17" y="31"/>
                    <a:pt x="17" y="19"/>
                  </a:cubicBezTo>
                  <a:cubicBezTo>
                    <a:pt x="17" y="12"/>
                    <a:pt x="16" y="6"/>
                    <a:pt x="16" y="0"/>
                  </a:cubicBezTo>
                  <a:lnTo>
                    <a:pt x="5" y="33"/>
                  </a:lnTo>
                  <a:cubicBezTo>
                    <a:pt x="1" y="49"/>
                    <a:pt x="0" y="65"/>
                    <a:pt x="0" y="80"/>
                  </a:cubicBezTo>
                  <a:cubicBezTo>
                    <a:pt x="0" y="95"/>
                    <a:pt x="1" y="110"/>
                    <a:pt x="4" y="1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9">
              <a:extLst>
                <a:ext uri="{FF2B5EF4-FFF2-40B4-BE49-F238E27FC236}">
                  <a16:creationId xmlns:a16="http://schemas.microsoft.com/office/drawing/2014/main" id="{D15F3645-86F6-C621-34F6-E8C1D2016154}"/>
                </a:ext>
              </a:extLst>
            </p:cNvPr>
            <p:cNvSpPr/>
            <p:nvPr/>
          </p:nvSpPr>
          <p:spPr>
            <a:xfrm>
              <a:off x="1511285" y="-713735"/>
              <a:ext cx="1520640" cy="31320"/>
            </a:xfrm>
            <a:custGeom>
              <a:avLst/>
              <a:gdLst/>
              <a:ahLst/>
              <a:cxnLst/>
              <a:rect l="l" t="t" r="r" b="b"/>
              <a:pathLst>
                <a:path w="4224" h="87" extrusionOk="0">
                  <a:moveTo>
                    <a:pt x="4199" y="34"/>
                  </a:moveTo>
                  <a:cubicBezTo>
                    <a:pt x="4198" y="34"/>
                    <a:pt x="4198" y="34"/>
                    <a:pt x="4197" y="34"/>
                  </a:cubicBezTo>
                  <a:cubicBezTo>
                    <a:pt x="4188" y="34"/>
                    <a:pt x="4178" y="32"/>
                    <a:pt x="4170" y="27"/>
                  </a:cubicBezTo>
                  <a:cubicBezTo>
                    <a:pt x="4168" y="26"/>
                    <a:pt x="4166" y="25"/>
                    <a:pt x="4165" y="23"/>
                  </a:cubicBezTo>
                  <a:cubicBezTo>
                    <a:pt x="4164" y="21"/>
                    <a:pt x="4164" y="19"/>
                    <a:pt x="4164" y="17"/>
                  </a:cubicBezTo>
                  <a:cubicBezTo>
                    <a:pt x="4102" y="23"/>
                    <a:pt x="4032" y="8"/>
                    <a:pt x="3976" y="8"/>
                  </a:cubicBezTo>
                  <a:cubicBezTo>
                    <a:pt x="3897" y="8"/>
                    <a:pt x="3819" y="4"/>
                    <a:pt x="3740" y="1"/>
                  </a:cubicBezTo>
                  <a:cubicBezTo>
                    <a:pt x="3672" y="11"/>
                    <a:pt x="3600" y="0"/>
                    <a:pt x="3533" y="15"/>
                  </a:cubicBezTo>
                  <a:cubicBezTo>
                    <a:pt x="3491" y="25"/>
                    <a:pt x="3447" y="15"/>
                    <a:pt x="3404" y="17"/>
                  </a:cubicBezTo>
                  <a:cubicBezTo>
                    <a:pt x="3370" y="19"/>
                    <a:pt x="3336" y="24"/>
                    <a:pt x="3301" y="26"/>
                  </a:cubicBezTo>
                  <a:cubicBezTo>
                    <a:pt x="3266" y="28"/>
                    <a:pt x="3227" y="35"/>
                    <a:pt x="3189" y="35"/>
                  </a:cubicBezTo>
                  <a:cubicBezTo>
                    <a:pt x="3168" y="34"/>
                    <a:pt x="3147" y="33"/>
                    <a:pt x="3126" y="33"/>
                  </a:cubicBezTo>
                  <a:cubicBezTo>
                    <a:pt x="3105" y="33"/>
                    <a:pt x="3084" y="34"/>
                    <a:pt x="3063" y="35"/>
                  </a:cubicBezTo>
                  <a:cubicBezTo>
                    <a:pt x="2985" y="45"/>
                    <a:pt x="2907" y="50"/>
                    <a:pt x="2828" y="50"/>
                  </a:cubicBezTo>
                  <a:cubicBezTo>
                    <a:pt x="2823" y="50"/>
                    <a:pt x="2819" y="50"/>
                    <a:pt x="2814" y="50"/>
                  </a:cubicBezTo>
                  <a:cubicBezTo>
                    <a:pt x="2724" y="52"/>
                    <a:pt x="2635" y="57"/>
                    <a:pt x="2544" y="57"/>
                  </a:cubicBezTo>
                  <a:lnTo>
                    <a:pt x="1949" y="56"/>
                  </a:lnTo>
                  <a:lnTo>
                    <a:pt x="1357" y="54"/>
                  </a:lnTo>
                  <a:cubicBezTo>
                    <a:pt x="1183" y="54"/>
                    <a:pt x="1014" y="45"/>
                    <a:pt x="840" y="45"/>
                  </a:cubicBezTo>
                  <a:cubicBezTo>
                    <a:pt x="648" y="45"/>
                    <a:pt x="456" y="42"/>
                    <a:pt x="264" y="45"/>
                  </a:cubicBezTo>
                  <a:cubicBezTo>
                    <a:pt x="183" y="45"/>
                    <a:pt x="94" y="35"/>
                    <a:pt x="16" y="53"/>
                  </a:cubicBezTo>
                  <a:lnTo>
                    <a:pt x="10" y="54"/>
                  </a:lnTo>
                  <a:lnTo>
                    <a:pt x="10" y="55"/>
                  </a:lnTo>
                  <a:cubicBezTo>
                    <a:pt x="10" y="60"/>
                    <a:pt x="9" y="64"/>
                    <a:pt x="9" y="69"/>
                  </a:cubicBezTo>
                  <a:cubicBezTo>
                    <a:pt x="8" y="70"/>
                    <a:pt x="8" y="71"/>
                    <a:pt x="7" y="73"/>
                  </a:cubicBezTo>
                  <a:cubicBezTo>
                    <a:pt x="6" y="74"/>
                    <a:pt x="5" y="76"/>
                    <a:pt x="3" y="77"/>
                  </a:cubicBezTo>
                  <a:cubicBezTo>
                    <a:pt x="2" y="77"/>
                    <a:pt x="1" y="78"/>
                    <a:pt x="0" y="78"/>
                  </a:cubicBezTo>
                  <a:cubicBezTo>
                    <a:pt x="24" y="73"/>
                    <a:pt x="48" y="70"/>
                    <a:pt x="72" y="70"/>
                  </a:cubicBezTo>
                  <a:cubicBezTo>
                    <a:pt x="259" y="76"/>
                    <a:pt x="446" y="74"/>
                    <a:pt x="632" y="74"/>
                  </a:cubicBezTo>
                  <a:lnTo>
                    <a:pt x="929" y="74"/>
                  </a:lnTo>
                  <a:cubicBezTo>
                    <a:pt x="969" y="74"/>
                    <a:pt x="1008" y="74"/>
                    <a:pt x="1047" y="73"/>
                  </a:cubicBezTo>
                  <a:cubicBezTo>
                    <a:pt x="1080" y="73"/>
                    <a:pt x="1111" y="83"/>
                    <a:pt x="1145" y="83"/>
                  </a:cubicBezTo>
                  <a:lnTo>
                    <a:pt x="2331" y="86"/>
                  </a:lnTo>
                  <a:lnTo>
                    <a:pt x="2641" y="86"/>
                  </a:lnTo>
                  <a:cubicBezTo>
                    <a:pt x="2685" y="86"/>
                    <a:pt x="2728" y="83"/>
                    <a:pt x="2772" y="80"/>
                  </a:cubicBezTo>
                  <a:cubicBezTo>
                    <a:pt x="2816" y="77"/>
                    <a:pt x="2858" y="82"/>
                    <a:pt x="2900" y="78"/>
                  </a:cubicBezTo>
                  <a:cubicBezTo>
                    <a:pt x="3056" y="60"/>
                    <a:pt x="3215" y="71"/>
                    <a:pt x="3370" y="49"/>
                  </a:cubicBezTo>
                  <a:cubicBezTo>
                    <a:pt x="3452" y="37"/>
                    <a:pt x="3539" y="44"/>
                    <a:pt x="3622" y="39"/>
                  </a:cubicBezTo>
                  <a:cubicBezTo>
                    <a:pt x="3704" y="33"/>
                    <a:pt x="3779" y="22"/>
                    <a:pt x="3861" y="23"/>
                  </a:cubicBezTo>
                  <a:cubicBezTo>
                    <a:pt x="3955" y="25"/>
                    <a:pt x="4050" y="18"/>
                    <a:pt x="4142" y="48"/>
                  </a:cubicBezTo>
                  <a:cubicBezTo>
                    <a:pt x="4167" y="56"/>
                    <a:pt x="4203" y="64"/>
                    <a:pt x="4223" y="47"/>
                  </a:cubicBezTo>
                  <a:lnTo>
                    <a:pt x="4222" y="46"/>
                  </a:lnTo>
                  <a:cubicBezTo>
                    <a:pt x="4217" y="43"/>
                    <a:pt x="4211" y="40"/>
                    <a:pt x="4204" y="38"/>
                  </a:cubicBezTo>
                  <a:cubicBezTo>
                    <a:pt x="4204" y="38"/>
                    <a:pt x="4203" y="38"/>
                    <a:pt x="4202" y="37"/>
                  </a:cubicBezTo>
                  <a:cubicBezTo>
                    <a:pt x="4201" y="36"/>
                    <a:pt x="4200" y="35"/>
                    <a:pt x="4199" y="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9">
              <a:extLst>
                <a:ext uri="{FF2B5EF4-FFF2-40B4-BE49-F238E27FC236}">
                  <a16:creationId xmlns:a16="http://schemas.microsoft.com/office/drawing/2014/main" id="{05698E14-D6A7-714C-8A82-DCFED19E6E29}"/>
                </a:ext>
              </a:extLst>
            </p:cNvPr>
            <p:cNvSpPr/>
            <p:nvPr/>
          </p:nvSpPr>
          <p:spPr>
            <a:xfrm>
              <a:off x="1420925" y="-688175"/>
              <a:ext cx="360" cy="720"/>
            </a:xfrm>
            <a:custGeom>
              <a:avLst/>
              <a:gdLst/>
              <a:ahLst/>
              <a:cxnLst/>
              <a:rect l="l" t="t" r="r" b="b"/>
              <a:pathLst>
                <a:path w="1" h="2" extrusionOk="0">
                  <a:moveTo>
                    <a:pt x="0" y="0"/>
                  </a:moveTo>
                  <a:lnTo>
                    <a:pt x="0" y="1"/>
                  </a:lnTo>
                  <a:lnTo>
                    <a:pt x="0" y="0"/>
                  </a:lnTo>
                </a:path>
              </a:pathLst>
            </a:custGeom>
            <a:solidFill>
              <a:schemeClr val="dk1"/>
            </a:solidFill>
            <a:ln>
              <a:noFill/>
            </a:ln>
          </p:spPr>
        </p:sp>
        <p:sp>
          <p:nvSpPr>
            <p:cNvPr id="776" name="Google Shape;776;p29">
              <a:extLst>
                <a:ext uri="{FF2B5EF4-FFF2-40B4-BE49-F238E27FC236}">
                  <a16:creationId xmlns:a16="http://schemas.microsoft.com/office/drawing/2014/main" id="{713E0113-8766-39C7-98B1-DA4BBF007447}"/>
                </a:ext>
              </a:extLst>
            </p:cNvPr>
            <p:cNvSpPr/>
            <p:nvPr/>
          </p:nvSpPr>
          <p:spPr>
            <a:xfrm>
              <a:off x="1428125" y="-693215"/>
              <a:ext cx="82440" cy="11520"/>
            </a:xfrm>
            <a:custGeom>
              <a:avLst/>
              <a:gdLst/>
              <a:ahLst/>
              <a:cxnLst/>
              <a:rect l="l" t="t" r="r" b="b"/>
              <a:pathLst>
                <a:path w="229" h="32" extrusionOk="0">
                  <a:moveTo>
                    <a:pt x="219" y="17"/>
                  </a:moveTo>
                  <a:lnTo>
                    <a:pt x="217" y="16"/>
                  </a:lnTo>
                  <a:cubicBezTo>
                    <a:pt x="217" y="15"/>
                    <a:pt x="216" y="14"/>
                    <a:pt x="216" y="14"/>
                  </a:cubicBezTo>
                  <a:cubicBezTo>
                    <a:pt x="215" y="12"/>
                    <a:pt x="214" y="10"/>
                    <a:pt x="214" y="8"/>
                  </a:cubicBezTo>
                  <a:cubicBezTo>
                    <a:pt x="214" y="7"/>
                    <a:pt x="215" y="5"/>
                    <a:pt x="216" y="3"/>
                  </a:cubicBezTo>
                  <a:cubicBezTo>
                    <a:pt x="216" y="2"/>
                    <a:pt x="216" y="1"/>
                    <a:pt x="216" y="0"/>
                  </a:cubicBezTo>
                  <a:cubicBezTo>
                    <a:pt x="206" y="2"/>
                    <a:pt x="197" y="3"/>
                    <a:pt x="188" y="3"/>
                  </a:cubicBezTo>
                  <a:cubicBezTo>
                    <a:pt x="188" y="6"/>
                    <a:pt x="188" y="9"/>
                    <a:pt x="188" y="12"/>
                  </a:cubicBezTo>
                  <a:cubicBezTo>
                    <a:pt x="188" y="29"/>
                    <a:pt x="160" y="29"/>
                    <a:pt x="162" y="12"/>
                  </a:cubicBezTo>
                  <a:cubicBezTo>
                    <a:pt x="162" y="10"/>
                    <a:pt x="162" y="8"/>
                    <a:pt x="162" y="6"/>
                  </a:cubicBezTo>
                  <a:cubicBezTo>
                    <a:pt x="151" y="6"/>
                    <a:pt x="140" y="6"/>
                    <a:pt x="129" y="7"/>
                  </a:cubicBezTo>
                  <a:cubicBezTo>
                    <a:pt x="128" y="8"/>
                    <a:pt x="126" y="9"/>
                    <a:pt x="125" y="10"/>
                  </a:cubicBezTo>
                  <a:cubicBezTo>
                    <a:pt x="123" y="11"/>
                    <a:pt x="120" y="12"/>
                    <a:pt x="118" y="12"/>
                  </a:cubicBezTo>
                  <a:cubicBezTo>
                    <a:pt x="116" y="12"/>
                    <a:pt x="113" y="11"/>
                    <a:pt x="111" y="10"/>
                  </a:cubicBezTo>
                  <a:cubicBezTo>
                    <a:pt x="109" y="9"/>
                    <a:pt x="108" y="8"/>
                    <a:pt x="107" y="7"/>
                  </a:cubicBezTo>
                  <a:lnTo>
                    <a:pt x="89" y="7"/>
                  </a:lnTo>
                  <a:cubicBezTo>
                    <a:pt x="88" y="8"/>
                    <a:pt x="86" y="10"/>
                    <a:pt x="84" y="11"/>
                  </a:cubicBezTo>
                  <a:cubicBezTo>
                    <a:pt x="82" y="12"/>
                    <a:pt x="79" y="13"/>
                    <a:pt x="77" y="13"/>
                  </a:cubicBezTo>
                  <a:cubicBezTo>
                    <a:pt x="74" y="13"/>
                    <a:pt x="73" y="12"/>
                    <a:pt x="71" y="11"/>
                  </a:cubicBezTo>
                  <a:cubicBezTo>
                    <a:pt x="69" y="10"/>
                    <a:pt x="67" y="8"/>
                    <a:pt x="66" y="7"/>
                  </a:cubicBezTo>
                  <a:lnTo>
                    <a:pt x="47" y="7"/>
                  </a:lnTo>
                  <a:cubicBezTo>
                    <a:pt x="47" y="7"/>
                    <a:pt x="47" y="8"/>
                    <a:pt x="47" y="9"/>
                  </a:cubicBezTo>
                  <a:cubicBezTo>
                    <a:pt x="47" y="28"/>
                    <a:pt x="16" y="23"/>
                    <a:pt x="21" y="6"/>
                  </a:cubicBezTo>
                  <a:lnTo>
                    <a:pt x="2" y="6"/>
                  </a:lnTo>
                  <a:cubicBezTo>
                    <a:pt x="2" y="12"/>
                    <a:pt x="1" y="18"/>
                    <a:pt x="0" y="24"/>
                  </a:cubicBezTo>
                  <a:cubicBezTo>
                    <a:pt x="0" y="25"/>
                    <a:pt x="0" y="26"/>
                    <a:pt x="0" y="26"/>
                  </a:cubicBezTo>
                  <a:cubicBezTo>
                    <a:pt x="0" y="27"/>
                    <a:pt x="0" y="27"/>
                    <a:pt x="0" y="28"/>
                  </a:cubicBezTo>
                  <a:cubicBezTo>
                    <a:pt x="50" y="28"/>
                    <a:pt x="100" y="31"/>
                    <a:pt x="151" y="31"/>
                  </a:cubicBezTo>
                  <a:cubicBezTo>
                    <a:pt x="177" y="30"/>
                    <a:pt x="202" y="27"/>
                    <a:pt x="228" y="21"/>
                  </a:cubicBezTo>
                  <a:cubicBezTo>
                    <a:pt x="226" y="21"/>
                    <a:pt x="224" y="21"/>
                    <a:pt x="222" y="20"/>
                  </a:cubicBezTo>
                  <a:cubicBezTo>
                    <a:pt x="221" y="19"/>
                    <a:pt x="220" y="18"/>
                    <a:pt x="219"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9">
              <a:extLst>
                <a:ext uri="{FF2B5EF4-FFF2-40B4-BE49-F238E27FC236}">
                  <a16:creationId xmlns:a16="http://schemas.microsoft.com/office/drawing/2014/main" id="{D27DD9B9-FF2C-954D-9A53-0DD6934975EA}"/>
                </a:ext>
              </a:extLst>
            </p:cNvPr>
            <p:cNvSpPr/>
            <p:nvPr/>
          </p:nvSpPr>
          <p:spPr>
            <a:xfrm>
              <a:off x="3022565" y="-704735"/>
              <a:ext cx="12960" cy="8280"/>
            </a:xfrm>
            <a:custGeom>
              <a:avLst/>
              <a:gdLst/>
              <a:ahLst/>
              <a:cxnLst/>
              <a:rect l="l" t="t" r="r" b="b"/>
              <a:pathLst>
                <a:path w="36" h="23" extrusionOk="0">
                  <a:moveTo>
                    <a:pt x="34" y="9"/>
                  </a:moveTo>
                  <a:cubicBezTo>
                    <a:pt x="34" y="8"/>
                    <a:pt x="35" y="6"/>
                    <a:pt x="35" y="5"/>
                  </a:cubicBezTo>
                  <a:cubicBezTo>
                    <a:pt x="35" y="3"/>
                    <a:pt x="34" y="1"/>
                    <a:pt x="34" y="0"/>
                  </a:cubicBezTo>
                  <a:cubicBezTo>
                    <a:pt x="23" y="6"/>
                    <a:pt x="12" y="9"/>
                    <a:pt x="0" y="9"/>
                  </a:cubicBezTo>
                  <a:cubicBezTo>
                    <a:pt x="1" y="10"/>
                    <a:pt x="2" y="12"/>
                    <a:pt x="3" y="12"/>
                  </a:cubicBezTo>
                  <a:cubicBezTo>
                    <a:pt x="4" y="13"/>
                    <a:pt x="5" y="13"/>
                    <a:pt x="5" y="13"/>
                  </a:cubicBezTo>
                  <a:cubicBezTo>
                    <a:pt x="12" y="16"/>
                    <a:pt x="18" y="18"/>
                    <a:pt x="23" y="22"/>
                  </a:cubicBezTo>
                  <a:cubicBezTo>
                    <a:pt x="24" y="22"/>
                    <a:pt x="24" y="22"/>
                    <a:pt x="24" y="22"/>
                  </a:cubicBezTo>
                  <a:cubicBezTo>
                    <a:pt x="27" y="19"/>
                    <a:pt x="30" y="15"/>
                    <a:pt x="33" y="11"/>
                  </a:cubicBezTo>
                  <a:cubicBezTo>
                    <a:pt x="33" y="11"/>
                    <a:pt x="33" y="10"/>
                    <a:pt x="34"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9">
              <a:extLst>
                <a:ext uri="{FF2B5EF4-FFF2-40B4-BE49-F238E27FC236}">
                  <a16:creationId xmlns:a16="http://schemas.microsoft.com/office/drawing/2014/main" id="{745E1EDE-6494-AF17-AC02-FD09283D5246}"/>
                </a:ext>
              </a:extLst>
            </p:cNvPr>
            <p:cNvSpPr/>
            <p:nvPr/>
          </p:nvSpPr>
          <p:spPr>
            <a:xfrm>
              <a:off x="2211845" y="-835415"/>
              <a:ext cx="85320" cy="15120"/>
            </a:xfrm>
            <a:custGeom>
              <a:avLst/>
              <a:gdLst/>
              <a:ahLst/>
              <a:cxnLst/>
              <a:rect l="l" t="t" r="r" b="b"/>
              <a:pathLst>
                <a:path w="237" h="42" extrusionOk="0">
                  <a:moveTo>
                    <a:pt x="69" y="36"/>
                  </a:moveTo>
                  <a:lnTo>
                    <a:pt x="52" y="36"/>
                  </a:lnTo>
                  <a:lnTo>
                    <a:pt x="52" y="38"/>
                  </a:lnTo>
                  <a:cubicBezTo>
                    <a:pt x="62" y="39"/>
                    <a:pt x="73" y="40"/>
                    <a:pt x="83" y="41"/>
                  </a:cubicBezTo>
                  <a:cubicBezTo>
                    <a:pt x="83" y="36"/>
                    <a:pt x="85" y="31"/>
                    <a:pt x="87" y="27"/>
                  </a:cubicBezTo>
                  <a:cubicBezTo>
                    <a:pt x="88" y="26"/>
                    <a:pt x="88" y="25"/>
                    <a:pt x="89" y="25"/>
                  </a:cubicBezTo>
                  <a:cubicBezTo>
                    <a:pt x="88" y="24"/>
                    <a:pt x="88" y="24"/>
                    <a:pt x="88" y="24"/>
                  </a:cubicBezTo>
                  <a:cubicBezTo>
                    <a:pt x="87" y="23"/>
                    <a:pt x="87" y="22"/>
                    <a:pt x="87" y="21"/>
                  </a:cubicBezTo>
                  <a:cubicBezTo>
                    <a:pt x="87" y="20"/>
                    <a:pt x="87" y="19"/>
                    <a:pt x="88" y="18"/>
                  </a:cubicBezTo>
                  <a:cubicBezTo>
                    <a:pt x="89" y="17"/>
                    <a:pt x="89" y="17"/>
                    <a:pt x="90" y="16"/>
                  </a:cubicBezTo>
                  <a:cubicBezTo>
                    <a:pt x="91" y="15"/>
                    <a:pt x="92" y="15"/>
                    <a:pt x="93" y="15"/>
                  </a:cubicBezTo>
                  <a:cubicBezTo>
                    <a:pt x="101" y="16"/>
                    <a:pt x="108" y="16"/>
                    <a:pt x="116" y="16"/>
                  </a:cubicBezTo>
                  <a:cubicBezTo>
                    <a:pt x="156" y="16"/>
                    <a:pt x="196" y="14"/>
                    <a:pt x="236" y="9"/>
                  </a:cubicBezTo>
                  <a:lnTo>
                    <a:pt x="132" y="9"/>
                  </a:lnTo>
                  <a:cubicBezTo>
                    <a:pt x="89" y="9"/>
                    <a:pt x="49" y="3"/>
                    <a:pt x="6" y="0"/>
                  </a:cubicBezTo>
                  <a:lnTo>
                    <a:pt x="0" y="0"/>
                  </a:lnTo>
                  <a:cubicBezTo>
                    <a:pt x="24" y="2"/>
                    <a:pt x="48" y="7"/>
                    <a:pt x="71" y="14"/>
                  </a:cubicBezTo>
                  <a:cubicBezTo>
                    <a:pt x="83" y="18"/>
                    <a:pt x="83" y="37"/>
                    <a:pt x="69"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9">
              <a:extLst>
                <a:ext uri="{FF2B5EF4-FFF2-40B4-BE49-F238E27FC236}">
                  <a16:creationId xmlns:a16="http://schemas.microsoft.com/office/drawing/2014/main" id="{9E949257-3F7A-361F-CDBB-C841CC6D1DA7}"/>
                </a:ext>
              </a:extLst>
            </p:cNvPr>
            <p:cNvSpPr/>
            <p:nvPr/>
          </p:nvSpPr>
          <p:spPr>
            <a:xfrm>
              <a:off x="1428485" y="-873215"/>
              <a:ext cx="35280" cy="9000"/>
            </a:xfrm>
            <a:custGeom>
              <a:avLst/>
              <a:gdLst/>
              <a:ahLst/>
              <a:cxnLst/>
              <a:rect l="l" t="t" r="r" b="b"/>
              <a:pathLst>
                <a:path w="98" h="25" extrusionOk="0">
                  <a:moveTo>
                    <a:pt x="7" y="6"/>
                  </a:moveTo>
                  <a:cubicBezTo>
                    <a:pt x="10" y="12"/>
                    <a:pt x="13" y="18"/>
                    <a:pt x="15" y="24"/>
                  </a:cubicBezTo>
                  <a:cubicBezTo>
                    <a:pt x="18" y="21"/>
                    <a:pt x="21" y="19"/>
                    <a:pt x="25" y="17"/>
                  </a:cubicBezTo>
                  <a:cubicBezTo>
                    <a:pt x="26" y="16"/>
                    <a:pt x="26" y="16"/>
                    <a:pt x="27" y="15"/>
                  </a:cubicBezTo>
                  <a:cubicBezTo>
                    <a:pt x="30" y="14"/>
                    <a:pt x="32" y="13"/>
                    <a:pt x="35" y="13"/>
                  </a:cubicBezTo>
                  <a:cubicBezTo>
                    <a:pt x="35" y="12"/>
                    <a:pt x="35" y="12"/>
                    <a:pt x="36" y="11"/>
                  </a:cubicBezTo>
                  <a:cubicBezTo>
                    <a:pt x="38" y="9"/>
                    <a:pt x="38" y="7"/>
                    <a:pt x="40" y="6"/>
                  </a:cubicBezTo>
                  <a:cubicBezTo>
                    <a:pt x="42" y="5"/>
                    <a:pt x="44" y="5"/>
                    <a:pt x="46" y="5"/>
                  </a:cubicBezTo>
                  <a:cubicBezTo>
                    <a:pt x="47" y="5"/>
                    <a:pt x="47" y="5"/>
                    <a:pt x="48" y="5"/>
                  </a:cubicBezTo>
                  <a:lnTo>
                    <a:pt x="52" y="5"/>
                  </a:lnTo>
                  <a:cubicBezTo>
                    <a:pt x="53" y="5"/>
                    <a:pt x="55" y="6"/>
                    <a:pt x="56" y="7"/>
                  </a:cubicBezTo>
                  <a:cubicBezTo>
                    <a:pt x="57" y="7"/>
                    <a:pt x="58" y="8"/>
                    <a:pt x="59" y="9"/>
                  </a:cubicBezTo>
                  <a:cubicBezTo>
                    <a:pt x="66" y="9"/>
                    <a:pt x="74" y="9"/>
                    <a:pt x="80" y="11"/>
                  </a:cubicBezTo>
                  <a:cubicBezTo>
                    <a:pt x="82" y="11"/>
                    <a:pt x="84" y="11"/>
                    <a:pt x="85" y="12"/>
                  </a:cubicBezTo>
                  <a:lnTo>
                    <a:pt x="90" y="12"/>
                  </a:lnTo>
                  <a:cubicBezTo>
                    <a:pt x="91" y="11"/>
                    <a:pt x="92" y="10"/>
                    <a:pt x="93" y="9"/>
                  </a:cubicBezTo>
                  <a:cubicBezTo>
                    <a:pt x="94" y="8"/>
                    <a:pt x="96" y="8"/>
                    <a:pt x="97" y="8"/>
                  </a:cubicBezTo>
                  <a:cubicBezTo>
                    <a:pt x="65" y="4"/>
                    <a:pt x="33" y="1"/>
                    <a:pt x="0" y="0"/>
                  </a:cubicBezTo>
                  <a:cubicBezTo>
                    <a:pt x="1" y="1"/>
                    <a:pt x="1" y="0"/>
                    <a:pt x="2" y="1"/>
                  </a:cubicBezTo>
                  <a:cubicBezTo>
                    <a:pt x="4" y="3"/>
                    <a:pt x="6" y="4"/>
                    <a:pt x="7"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9">
              <a:extLst>
                <a:ext uri="{FF2B5EF4-FFF2-40B4-BE49-F238E27FC236}">
                  <a16:creationId xmlns:a16="http://schemas.microsoft.com/office/drawing/2014/main" id="{BA5EABEC-8145-A908-9A68-35106B4C8B16}"/>
                </a:ext>
              </a:extLst>
            </p:cNvPr>
            <p:cNvSpPr/>
            <p:nvPr/>
          </p:nvSpPr>
          <p:spPr>
            <a:xfrm>
              <a:off x="2301485" y="-822455"/>
              <a:ext cx="3960" cy="720"/>
            </a:xfrm>
            <a:custGeom>
              <a:avLst/>
              <a:gdLst/>
              <a:ahLst/>
              <a:cxnLst/>
              <a:rect l="l" t="t" r="r" b="b"/>
              <a:pathLst>
                <a:path w="11" h="2" extrusionOk="0">
                  <a:moveTo>
                    <a:pt x="10" y="1"/>
                  </a:moveTo>
                  <a:lnTo>
                    <a:pt x="10" y="0"/>
                  </a:lnTo>
                  <a:lnTo>
                    <a:pt x="0" y="0"/>
                  </a:lnTo>
                  <a:lnTo>
                    <a:pt x="0" y="1"/>
                  </a:lnTo>
                  <a:lnTo>
                    <a:pt x="10" y="1"/>
                  </a:lnTo>
                </a:path>
              </a:pathLst>
            </a:custGeom>
            <a:solidFill>
              <a:schemeClr val="dk1"/>
            </a:solidFill>
            <a:ln>
              <a:noFill/>
            </a:ln>
          </p:spPr>
        </p:sp>
        <p:sp>
          <p:nvSpPr>
            <p:cNvPr id="781" name="Google Shape;781;p29">
              <a:extLst>
                <a:ext uri="{FF2B5EF4-FFF2-40B4-BE49-F238E27FC236}">
                  <a16:creationId xmlns:a16="http://schemas.microsoft.com/office/drawing/2014/main" id="{7E962D1A-1AEF-E0DB-3E1F-93957D2C159E}"/>
                </a:ext>
              </a:extLst>
            </p:cNvPr>
            <p:cNvSpPr/>
            <p:nvPr/>
          </p:nvSpPr>
          <p:spPr>
            <a:xfrm>
              <a:off x="2250365" y="-823895"/>
              <a:ext cx="11520" cy="3600"/>
            </a:xfrm>
            <a:custGeom>
              <a:avLst/>
              <a:gdLst/>
              <a:ahLst/>
              <a:cxnLst/>
              <a:rect l="l" t="t" r="r" b="b"/>
              <a:pathLst>
                <a:path w="32" h="10" extrusionOk="0">
                  <a:moveTo>
                    <a:pt x="2" y="6"/>
                  </a:moveTo>
                  <a:cubicBezTo>
                    <a:pt x="1" y="7"/>
                    <a:pt x="1" y="8"/>
                    <a:pt x="0" y="9"/>
                  </a:cubicBezTo>
                  <a:lnTo>
                    <a:pt x="27" y="9"/>
                  </a:lnTo>
                  <a:cubicBezTo>
                    <a:pt x="28" y="8"/>
                    <a:pt x="28" y="7"/>
                    <a:pt x="29" y="6"/>
                  </a:cubicBezTo>
                  <a:cubicBezTo>
                    <a:pt x="29" y="5"/>
                    <a:pt x="30" y="4"/>
                    <a:pt x="31" y="3"/>
                  </a:cubicBezTo>
                  <a:cubicBezTo>
                    <a:pt x="21" y="3"/>
                    <a:pt x="12" y="2"/>
                    <a:pt x="3" y="0"/>
                  </a:cubicBezTo>
                  <a:cubicBezTo>
                    <a:pt x="3" y="2"/>
                    <a:pt x="3" y="4"/>
                    <a:pt x="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9">
              <a:extLst>
                <a:ext uri="{FF2B5EF4-FFF2-40B4-BE49-F238E27FC236}">
                  <a16:creationId xmlns:a16="http://schemas.microsoft.com/office/drawing/2014/main" id="{8C9ABB07-9CC0-6579-90AD-1EC9CE2EAAA8}"/>
                </a:ext>
              </a:extLst>
            </p:cNvPr>
            <p:cNvSpPr/>
            <p:nvPr/>
          </p:nvSpPr>
          <p:spPr>
            <a:xfrm>
              <a:off x="1406525" y="-872135"/>
              <a:ext cx="4320" cy="6120"/>
            </a:xfrm>
            <a:custGeom>
              <a:avLst/>
              <a:gdLst/>
              <a:ahLst/>
              <a:cxnLst/>
              <a:rect l="l" t="t" r="r" b="b"/>
              <a:pathLst>
                <a:path w="12" h="17" extrusionOk="0">
                  <a:moveTo>
                    <a:pt x="6" y="0"/>
                  </a:moveTo>
                  <a:cubicBezTo>
                    <a:pt x="0" y="5"/>
                    <a:pt x="0" y="16"/>
                    <a:pt x="9" y="16"/>
                  </a:cubicBezTo>
                  <a:lnTo>
                    <a:pt x="11" y="16"/>
                  </a:lnTo>
                  <a:lnTo>
                    <a:pt x="11" y="15"/>
                  </a:lnTo>
                  <a:cubicBezTo>
                    <a:pt x="9" y="10"/>
                    <a:pt x="8" y="5"/>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9">
              <a:extLst>
                <a:ext uri="{FF2B5EF4-FFF2-40B4-BE49-F238E27FC236}">
                  <a16:creationId xmlns:a16="http://schemas.microsoft.com/office/drawing/2014/main" id="{749ADA42-7BC4-0040-7907-AF3A2B83A040}"/>
                </a:ext>
              </a:extLst>
            </p:cNvPr>
            <p:cNvSpPr/>
            <p:nvPr/>
          </p:nvSpPr>
          <p:spPr>
            <a:xfrm>
              <a:off x="1465205" y="-869975"/>
              <a:ext cx="2880" cy="720"/>
            </a:xfrm>
            <a:custGeom>
              <a:avLst/>
              <a:gdLst/>
              <a:ahLst/>
              <a:cxnLst/>
              <a:rect l="l" t="t" r="r" b="b"/>
              <a:pathLst>
                <a:path w="8" h="2" extrusionOk="0">
                  <a:moveTo>
                    <a:pt x="7" y="0"/>
                  </a:moveTo>
                  <a:lnTo>
                    <a:pt x="0" y="0"/>
                  </a:lnTo>
                  <a:lnTo>
                    <a:pt x="2" y="1"/>
                  </a:lnTo>
                  <a:lnTo>
                    <a:pt x="7" y="0"/>
                  </a:lnTo>
                </a:path>
              </a:pathLst>
            </a:custGeom>
            <a:solidFill>
              <a:schemeClr val="dk1"/>
            </a:solidFill>
            <a:ln>
              <a:noFill/>
            </a:ln>
          </p:spPr>
        </p:sp>
        <p:sp>
          <p:nvSpPr>
            <p:cNvPr id="784" name="Google Shape;784;p29">
              <a:extLst>
                <a:ext uri="{FF2B5EF4-FFF2-40B4-BE49-F238E27FC236}">
                  <a16:creationId xmlns:a16="http://schemas.microsoft.com/office/drawing/2014/main" id="{17270552-7362-3C58-86A6-5A699191F133}"/>
                </a:ext>
              </a:extLst>
            </p:cNvPr>
            <p:cNvSpPr/>
            <p:nvPr/>
          </p:nvSpPr>
          <p:spPr>
            <a:xfrm>
              <a:off x="2119325" y="-839375"/>
              <a:ext cx="44640" cy="4320"/>
            </a:xfrm>
            <a:custGeom>
              <a:avLst/>
              <a:gdLst/>
              <a:ahLst/>
              <a:cxnLst/>
              <a:rect l="l" t="t" r="r" b="b"/>
              <a:pathLst>
                <a:path w="124" h="12" extrusionOk="0">
                  <a:moveTo>
                    <a:pt x="123" y="11"/>
                  </a:moveTo>
                  <a:cubicBezTo>
                    <a:pt x="86" y="8"/>
                    <a:pt x="50" y="0"/>
                    <a:pt x="13" y="0"/>
                  </a:cubicBezTo>
                  <a:lnTo>
                    <a:pt x="0" y="0"/>
                  </a:lnTo>
                  <a:cubicBezTo>
                    <a:pt x="13" y="2"/>
                    <a:pt x="26" y="3"/>
                    <a:pt x="40" y="5"/>
                  </a:cubicBezTo>
                  <a:cubicBezTo>
                    <a:pt x="64" y="9"/>
                    <a:pt x="88" y="11"/>
                    <a:pt x="113" y="11"/>
                  </a:cubicBezTo>
                  <a:cubicBezTo>
                    <a:pt x="116" y="11"/>
                    <a:pt x="119" y="11"/>
                    <a:pt x="123"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9">
              <a:extLst>
                <a:ext uri="{FF2B5EF4-FFF2-40B4-BE49-F238E27FC236}">
                  <a16:creationId xmlns:a16="http://schemas.microsoft.com/office/drawing/2014/main" id="{5D262130-A233-E38E-6E3E-74689072FD89}"/>
                </a:ext>
              </a:extLst>
            </p:cNvPr>
            <p:cNvSpPr/>
            <p:nvPr/>
          </p:nvSpPr>
          <p:spPr>
            <a:xfrm>
              <a:off x="3013205" y="-848375"/>
              <a:ext cx="2520" cy="720"/>
            </a:xfrm>
            <a:custGeom>
              <a:avLst/>
              <a:gdLst/>
              <a:ahLst/>
              <a:cxnLst/>
              <a:rect l="l" t="t" r="r" b="b"/>
              <a:pathLst>
                <a:path w="7" h="2" extrusionOk="0">
                  <a:moveTo>
                    <a:pt x="6" y="0"/>
                  </a:moveTo>
                  <a:lnTo>
                    <a:pt x="0" y="1"/>
                  </a:lnTo>
                  <a:lnTo>
                    <a:pt x="6" y="1"/>
                  </a:lnTo>
                  <a:lnTo>
                    <a:pt x="6" y="0"/>
                  </a:lnTo>
                </a:path>
              </a:pathLst>
            </a:custGeom>
            <a:solidFill>
              <a:schemeClr val="dk1"/>
            </a:solidFill>
            <a:ln>
              <a:noFill/>
            </a:ln>
          </p:spPr>
        </p:sp>
        <p:sp>
          <p:nvSpPr>
            <p:cNvPr id="786" name="Google Shape;786;p29">
              <a:extLst>
                <a:ext uri="{FF2B5EF4-FFF2-40B4-BE49-F238E27FC236}">
                  <a16:creationId xmlns:a16="http://schemas.microsoft.com/office/drawing/2014/main" id="{BE38D682-6563-35B8-79CE-CB0C867DD187}"/>
                </a:ext>
              </a:extLst>
            </p:cNvPr>
            <p:cNvSpPr/>
            <p:nvPr/>
          </p:nvSpPr>
          <p:spPr>
            <a:xfrm>
              <a:off x="1566005" y="-855935"/>
              <a:ext cx="11520" cy="6120"/>
            </a:xfrm>
            <a:custGeom>
              <a:avLst/>
              <a:gdLst/>
              <a:ahLst/>
              <a:cxnLst/>
              <a:rect l="l" t="t" r="r" b="b"/>
              <a:pathLst>
                <a:path w="32" h="17" extrusionOk="0">
                  <a:moveTo>
                    <a:pt x="26" y="16"/>
                  </a:moveTo>
                  <a:cubicBezTo>
                    <a:pt x="27" y="12"/>
                    <a:pt x="29" y="8"/>
                    <a:pt x="31" y="4"/>
                  </a:cubicBezTo>
                  <a:lnTo>
                    <a:pt x="1" y="0"/>
                  </a:lnTo>
                  <a:cubicBezTo>
                    <a:pt x="1" y="6"/>
                    <a:pt x="0" y="11"/>
                    <a:pt x="0" y="16"/>
                  </a:cubicBezTo>
                  <a:lnTo>
                    <a:pt x="26" y="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9">
              <a:extLst>
                <a:ext uri="{FF2B5EF4-FFF2-40B4-BE49-F238E27FC236}">
                  <a16:creationId xmlns:a16="http://schemas.microsoft.com/office/drawing/2014/main" id="{FCAD1E57-49E5-14F7-2F27-5A8D805F7FC1}"/>
                </a:ext>
              </a:extLst>
            </p:cNvPr>
            <p:cNvSpPr/>
            <p:nvPr/>
          </p:nvSpPr>
          <p:spPr>
            <a:xfrm>
              <a:off x="1836005" y="-840455"/>
              <a:ext cx="3240" cy="720"/>
            </a:xfrm>
            <a:custGeom>
              <a:avLst/>
              <a:gdLst/>
              <a:ahLst/>
              <a:cxnLst/>
              <a:rect l="l" t="t" r="r" b="b"/>
              <a:pathLst>
                <a:path w="9" h="2" extrusionOk="0">
                  <a:moveTo>
                    <a:pt x="8" y="1"/>
                  </a:moveTo>
                  <a:lnTo>
                    <a:pt x="0" y="0"/>
                  </a:lnTo>
                  <a:lnTo>
                    <a:pt x="0" y="1"/>
                  </a:lnTo>
                  <a:lnTo>
                    <a:pt x="8" y="1"/>
                  </a:lnTo>
                </a:path>
              </a:pathLst>
            </a:custGeom>
            <a:solidFill>
              <a:schemeClr val="dk1"/>
            </a:solidFill>
            <a:ln>
              <a:noFill/>
            </a:ln>
          </p:spPr>
        </p:sp>
        <p:sp>
          <p:nvSpPr>
            <p:cNvPr id="788" name="Google Shape;788;p29">
              <a:extLst>
                <a:ext uri="{FF2B5EF4-FFF2-40B4-BE49-F238E27FC236}">
                  <a16:creationId xmlns:a16="http://schemas.microsoft.com/office/drawing/2014/main" id="{CC1BFFEE-2141-F1C2-1B10-01227F912FCF}"/>
                </a:ext>
              </a:extLst>
            </p:cNvPr>
            <p:cNvSpPr/>
            <p:nvPr/>
          </p:nvSpPr>
          <p:spPr>
            <a:xfrm>
              <a:off x="1768325" y="-844055"/>
              <a:ext cx="63000" cy="4680"/>
            </a:xfrm>
            <a:custGeom>
              <a:avLst/>
              <a:gdLst/>
              <a:ahLst/>
              <a:cxnLst/>
              <a:rect l="l" t="t" r="r" b="b"/>
              <a:pathLst>
                <a:path w="175" h="13" extrusionOk="0">
                  <a:moveTo>
                    <a:pt x="11" y="0"/>
                  </a:moveTo>
                  <a:cubicBezTo>
                    <a:pt x="27" y="0"/>
                    <a:pt x="44" y="4"/>
                    <a:pt x="60" y="6"/>
                  </a:cubicBezTo>
                  <a:cubicBezTo>
                    <a:pt x="73" y="8"/>
                    <a:pt x="87" y="10"/>
                    <a:pt x="101" y="11"/>
                  </a:cubicBezTo>
                  <a:cubicBezTo>
                    <a:pt x="101" y="8"/>
                    <a:pt x="102" y="6"/>
                    <a:pt x="103" y="4"/>
                  </a:cubicBezTo>
                  <a:cubicBezTo>
                    <a:pt x="104" y="3"/>
                    <a:pt x="105" y="2"/>
                    <a:pt x="105" y="2"/>
                  </a:cubicBezTo>
                  <a:cubicBezTo>
                    <a:pt x="106" y="1"/>
                    <a:pt x="107" y="1"/>
                    <a:pt x="108" y="1"/>
                  </a:cubicBezTo>
                  <a:cubicBezTo>
                    <a:pt x="109" y="1"/>
                    <a:pt x="110" y="1"/>
                    <a:pt x="111" y="2"/>
                  </a:cubicBezTo>
                  <a:cubicBezTo>
                    <a:pt x="112" y="2"/>
                    <a:pt x="113" y="3"/>
                    <a:pt x="113" y="4"/>
                  </a:cubicBezTo>
                  <a:cubicBezTo>
                    <a:pt x="114" y="6"/>
                    <a:pt x="115" y="9"/>
                    <a:pt x="116" y="12"/>
                  </a:cubicBezTo>
                  <a:lnTo>
                    <a:pt x="172" y="12"/>
                  </a:lnTo>
                  <a:cubicBezTo>
                    <a:pt x="172" y="11"/>
                    <a:pt x="173" y="10"/>
                    <a:pt x="174" y="8"/>
                  </a:cubicBezTo>
                  <a:lnTo>
                    <a:pt x="168" y="8"/>
                  </a:lnTo>
                  <a:cubicBezTo>
                    <a:pt x="134" y="4"/>
                    <a:pt x="99" y="1"/>
                    <a:pt x="64" y="1"/>
                  </a:cubicBezTo>
                  <a:cubicBezTo>
                    <a:pt x="53" y="1"/>
                    <a:pt x="42" y="2"/>
                    <a:pt x="31" y="2"/>
                  </a:cubicBezTo>
                  <a:cubicBezTo>
                    <a:pt x="20" y="2"/>
                    <a:pt x="11" y="2"/>
                    <a:pt x="0" y="0"/>
                  </a:cubicBezTo>
                  <a:lnTo>
                    <a:pt x="1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9">
              <a:extLst>
                <a:ext uri="{FF2B5EF4-FFF2-40B4-BE49-F238E27FC236}">
                  <a16:creationId xmlns:a16="http://schemas.microsoft.com/office/drawing/2014/main" id="{2D578BEA-1F8B-698E-735A-1A7E08517305}"/>
                </a:ext>
              </a:extLst>
            </p:cNvPr>
            <p:cNvSpPr/>
            <p:nvPr/>
          </p:nvSpPr>
          <p:spPr>
            <a:xfrm>
              <a:off x="2907365" y="-851255"/>
              <a:ext cx="36360" cy="4320"/>
            </a:xfrm>
            <a:custGeom>
              <a:avLst/>
              <a:gdLst/>
              <a:ahLst/>
              <a:cxnLst/>
              <a:rect l="l" t="t" r="r" b="b"/>
              <a:pathLst>
                <a:path w="101" h="12" extrusionOk="0">
                  <a:moveTo>
                    <a:pt x="0" y="11"/>
                  </a:moveTo>
                  <a:cubicBezTo>
                    <a:pt x="34" y="9"/>
                    <a:pt x="67" y="5"/>
                    <a:pt x="100" y="0"/>
                  </a:cubicBezTo>
                  <a:cubicBezTo>
                    <a:pt x="67" y="0"/>
                    <a:pt x="33" y="4"/>
                    <a:pt x="0"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9">
              <a:extLst>
                <a:ext uri="{FF2B5EF4-FFF2-40B4-BE49-F238E27FC236}">
                  <a16:creationId xmlns:a16="http://schemas.microsoft.com/office/drawing/2014/main" id="{9CBE0241-F9C4-644F-DE12-47DE8DBB3454}"/>
                </a:ext>
              </a:extLst>
            </p:cNvPr>
            <p:cNvSpPr/>
            <p:nvPr/>
          </p:nvSpPr>
          <p:spPr>
            <a:xfrm>
              <a:off x="1584005" y="-853775"/>
              <a:ext cx="6480" cy="4320"/>
            </a:xfrm>
            <a:custGeom>
              <a:avLst/>
              <a:gdLst/>
              <a:ahLst/>
              <a:cxnLst/>
              <a:rect l="l" t="t" r="r" b="b"/>
              <a:pathLst>
                <a:path w="18" h="12" extrusionOk="0">
                  <a:moveTo>
                    <a:pt x="7" y="11"/>
                  </a:moveTo>
                  <a:lnTo>
                    <a:pt x="17" y="11"/>
                  </a:lnTo>
                  <a:cubicBezTo>
                    <a:pt x="17" y="8"/>
                    <a:pt x="17" y="5"/>
                    <a:pt x="17" y="2"/>
                  </a:cubicBezTo>
                  <a:lnTo>
                    <a:pt x="0" y="0"/>
                  </a:lnTo>
                  <a:cubicBezTo>
                    <a:pt x="1" y="3"/>
                    <a:pt x="2" y="7"/>
                    <a:pt x="2" y="10"/>
                  </a:cubicBezTo>
                  <a:lnTo>
                    <a:pt x="2" y="11"/>
                  </a:lnTo>
                  <a:lnTo>
                    <a:pt x="7"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9">
              <a:extLst>
                <a:ext uri="{FF2B5EF4-FFF2-40B4-BE49-F238E27FC236}">
                  <a16:creationId xmlns:a16="http://schemas.microsoft.com/office/drawing/2014/main" id="{688DB3B7-91BC-85F3-1594-D41D48AF5C77}"/>
                </a:ext>
              </a:extLst>
            </p:cNvPr>
            <p:cNvSpPr/>
            <p:nvPr/>
          </p:nvSpPr>
          <p:spPr>
            <a:xfrm>
              <a:off x="1519205" y="-857735"/>
              <a:ext cx="23040" cy="6480"/>
            </a:xfrm>
            <a:custGeom>
              <a:avLst/>
              <a:gdLst/>
              <a:ahLst/>
              <a:cxnLst/>
              <a:rect l="l" t="t" r="r" b="b"/>
              <a:pathLst>
                <a:path w="64" h="18" extrusionOk="0">
                  <a:moveTo>
                    <a:pt x="44" y="16"/>
                  </a:moveTo>
                  <a:lnTo>
                    <a:pt x="63" y="17"/>
                  </a:lnTo>
                  <a:cubicBezTo>
                    <a:pt x="63" y="12"/>
                    <a:pt x="63" y="7"/>
                    <a:pt x="63" y="2"/>
                  </a:cubicBezTo>
                  <a:cubicBezTo>
                    <a:pt x="63" y="1"/>
                    <a:pt x="63" y="1"/>
                    <a:pt x="63" y="1"/>
                  </a:cubicBezTo>
                  <a:lnTo>
                    <a:pt x="63" y="0"/>
                  </a:lnTo>
                  <a:lnTo>
                    <a:pt x="50" y="0"/>
                  </a:lnTo>
                  <a:lnTo>
                    <a:pt x="0" y="0"/>
                  </a:lnTo>
                  <a:cubicBezTo>
                    <a:pt x="0" y="4"/>
                    <a:pt x="0" y="8"/>
                    <a:pt x="0" y="12"/>
                  </a:cubicBezTo>
                  <a:lnTo>
                    <a:pt x="25" y="15"/>
                  </a:lnTo>
                  <a:cubicBezTo>
                    <a:pt x="26" y="14"/>
                    <a:pt x="26" y="14"/>
                    <a:pt x="26" y="14"/>
                  </a:cubicBezTo>
                  <a:cubicBezTo>
                    <a:pt x="27" y="12"/>
                    <a:pt x="27" y="11"/>
                    <a:pt x="29" y="10"/>
                  </a:cubicBezTo>
                  <a:cubicBezTo>
                    <a:pt x="31" y="9"/>
                    <a:pt x="33" y="9"/>
                    <a:pt x="35" y="9"/>
                  </a:cubicBezTo>
                  <a:cubicBezTo>
                    <a:pt x="36" y="9"/>
                    <a:pt x="38" y="9"/>
                    <a:pt x="40" y="10"/>
                  </a:cubicBezTo>
                  <a:cubicBezTo>
                    <a:pt x="42" y="11"/>
                    <a:pt x="42" y="12"/>
                    <a:pt x="43" y="14"/>
                  </a:cubicBezTo>
                  <a:cubicBezTo>
                    <a:pt x="43" y="15"/>
                    <a:pt x="44" y="15"/>
                    <a:pt x="44"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9">
              <a:extLst>
                <a:ext uri="{FF2B5EF4-FFF2-40B4-BE49-F238E27FC236}">
                  <a16:creationId xmlns:a16="http://schemas.microsoft.com/office/drawing/2014/main" id="{1001EACA-75D3-5C58-6774-D468BFBF58F3}"/>
                </a:ext>
              </a:extLst>
            </p:cNvPr>
            <p:cNvSpPr/>
            <p:nvPr/>
          </p:nvSpPr>
          <p:spPr>
            <a:xfrm>
              <a:off x="1482845" y="-857735"/>
              <a:ext cx="27000" cy="3600"/>
            </a:xfrm>
            <a:custGeom>
              <a:avLst/>
              <a:gdLst/>
              <a:ahLst/>
              <a:cxnLst/>
              <a:rect l="l" t="t" r="r" b="b"/>
              <a:pathLst>
                <a:path w="75" h="10" extrusionOk="0">
                  <a:moveTo>
                    <a:pt x="39" y="5"/>
                  </a:moveTo>
                  <a:cubicBezTo>
                    <a:pt x="40" y="4"/>
                    <a:pt x="41" y="4"/>
                    <a:pt x="42" y="3"/>
                  </a:cubicBezTo>
                  <a:cubicBezTo>
                    <a:pt x="43" y="2"/>
                    <a:pt x="45" y="2"/>
                    <a:pt x="47" y="2"/>
                  </a:cubicBezTo>
                  <a:cubicBezTo>
                    <a:pt x="49" y="2"/>
                    <a:pt x="50" y="2"/>
                    <a:pt x="52" y="3"/>
                  </a:cubicBezTo>
                  <a:cubicBezTo>
                    <a:pt x="54" y="4"/>
                    <a:pt x="55" y="5"/>
                    <a:pt x="56" y="7"/>
                  </a:cubicBezTo>
                  <a:lnTo>
                    <a:pt x="74" y="9"/>
                  </a:lnTo>
                  <a:cubicBezTo>
                    <a:pt x="74" y="6"/>
                    <a:pt x="74" y="3"/>
                    <a:pt x="74" y="0"/>
                  </a:cubicBezTo>
                  <a:cubicBezTo>
                    <a:pt x="54" y="0"/>
                    <a:pt x="35" y="0"/>
                    <a:pt x="14" y="0"/>
                  </a:cubicBezTo>
                  <a:lnTo>
                    <a:pt x="0" y="0"/>
                  </a:lnTo>
                  <a:lnTo>
                    <a:pt x="39"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9">
              <a:extLst>
                <a:ext uri="{FF2B5EF4-FFF2-40B4-BE49-F238E27FC236}">
                  <a16:creationId xmlns:a16="http://schemas.microsoft.com/office/drawing/2014/main" id="{7FFB8149-5FCC-DCE4-CA28-4F00399BD2A5}"/>
                </a:ext>
              </a:extLst>
            </p:cNvPr>
            <p:cNvSpPr/>
            <p:nvPr/>
          </p:nvSpPr>
          <p:spPr>
            <a:xfrm>
              <a:off x="3023645" y="-850175"/>
              <a:ext cx="4320" cy="2160"/>
            </a:xfrm>
            <a:custGeom>
              <a:avLst/>
              <a:gdLst/>
              <a:ahLst/>
              <a:cxnLst/>
              <a:rect l="l" t="t" r="r" b="b"/>
              <a:pathLst>
                <a:path w="12" h="6" extrusionOk="0">
                  <a:moveTo>
                    <a:pt x="0" y="1"/>
                  </a:moveTo>
                  <a:cubicBezTo>
                    <a:pt x="0" y="2"/>
                    <a:pt x="0" y="3"/>
                    <a:pt x="0" y="5"/>
                  </a:cubicBezTo>
                  <a:lnTo>
                    <a:pt x="1" y="5"/>
                  </a:lnTo>
                  <a:cubicBezTo>
                    <a:pt x="4" y="5"/>
                    <a:pt x="6" y="4"/>
                    <a:pt x="8" y="3"/>
                  </a:cubicBezTo>
                  <a:cubicBezTo>
                    <a:pt x="9" y="2"/>
                    <a:pt x="10" y="1"/>
                    <a:pt x="11" y="0"/>
                  </a:cubicBezTo>
                  <a:cubicBezTo>
                    <a:pt x="7" y="0"/>
                    <a:pt x="4" y="1"/>
                    <a:pt x="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9">
              <a:extLst>
                <a:ext uri="{FF2B5EF4-FFF2-40B4-BE49-F238E27FC236}">
                  <a16:creationId xmlns:a16="http://schemas.microsoft.com/office/drawing/2014/main" id="{E6B674B3-422B-C86C-5817-E8BBEB7C41DD}"/>
                </a:ext>
              </a:extLst>
            </p:cNvPr>
            <p:cNvSpPr/>
            <p:nvPr/>
          </p:nvSpPr>
          <p:spPr>
            <a:xfrm>
              <a:off x="2266565" y="-822455"/>
              <a:ext cx="26640" cy="2160"/>
            </a:xfrm>
            <a:custGeom>
              <a:avLst/>
              <a:gdLst/>
              <a:ahLst/>
              <a:cxnLst/>
              <a:rect l="l" t="t" r="r" b="b"/>
              <a:pathLst>
                <a:path w="74" h="6" extrusionOk="0">
                  <a:moveTo>
                    <a:pt x="34" y="4"/>
                  </a:moveTo>
                  <a:cubicBezTo>
                    <a:pt x="34" y="3"/>
                    <a:pt x="35" y="1"/>
                    <a:pt x="36" y="1"/>
                  </a:cubicBezTo>
                  <a:cubicBezTo>
                    <a:pt x="38" y="0"/>
                    <a:pt x="39" y="0"/>
                    <a:pt x="41" y="0"/>
                  </a:cubicBezTo>
                  <a:cubicBezTo>
                    <a:pt x="42" y="0"/>
                    <a:pt x="44" y="1"/>
                    <a:pt x="45" y="1"/>
                  </a:cubicBezTo>
                  <a:cubicBezTo>
                    <a:pt x="46" y="2"/>
                    <a:pt x="47" y="3"/>
                    <a:pt x="48" y="4"/>
                  </a:cubicBezTo>
                  <a:lnTo>
                    <a:pt x="73" y="2"/>
                  </a:lnTo>
                  <a:cubicBezTo>
                    <a:pt x="73" y="2"/>
                    <a:pt x="73" y="1"/>
                    <a:pt x="73" y="0"/>
                  </a:cubicBezTo>
                  <a:lnTo>
                    <a:pt x="65" y="0"/>
                  </a:lnTo>
                  <a:cubicBezTo>
                    <a:pt x="44" y="0"/>
                    <a:pt x="22" y="0"/>
                    <a:pt x="0" y="0"/>
                  </a:cubicBezTo>
                  <a:cubicBezTo>
                    <a:pt x="0" y="1"/>
                    <a:pt x="1" y="1"/>
                    <a:pt x="1" y="2"/>
                  </a:cubicBezTo>
                  <a:cubicBezTo>
                    <a:pt x="2" y="3"/>
                    <a:pt x="2" y="4"/>
                    <a:pt x="3" y="5"/>
                  </a:cubicBezTo>
                  <a:lnTo>
                    <a:pt x="34"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9">
              <a:extLst>
                <a:ext uri="{FF2B5EF4-FFF2-40B4-BE49-F238E27FC236}">
                  <a16:creationId xmlns:a16="http://schemas.microsoft.com/office/drawing/2014/main" id="{469BABC6-9CCC-7340-5779-4D098DD40865}"/>
                </a:ext>
              </a:extLst>
            </p:cNvPr>
            <p:cNvSpPr/>
            <p:nvPr/>
          </p:nvSpPr>
          <p:spPr>
            <a:xfrm>
              <a:off x="1752125" y="-845855"/>
              <a:ext cx="7920" cy="1080"/>
            </a:xfrm>
            <a:custGeom>
              <a:avLst/>
              <a:gdLst/>
              <a:ahLst/>
              <a:cxnLst/>
              <a:rect l="l" t="t" r="r" b="b"/>
              <a:pathLst>
                <a:path w="22" h="3" extrusionOk="0">
                  <a:moveTo>
                    <a:pt x="21" y="2"/>
                  </a:moveTo>
                  <a:lnTo>
                    <a:pt x="0" y="0"/>
                  </a:lnTo>
                  <a:lnTo>
                    <a:pt x="21" y="2"/>
                  </a:lnTo>
                </a:path>
              </a:pathLst>
            </a:custGeom>
            <a:solidFill>
              <a:schemeClr val="dk1"/>
            </a:solidFill>
            <a:ln>
              <a:noFill/>
            </a:ln>
          </p:spPr>
        </p:sp>
        <p:sp>
          <p:nvSpPr>
            <p:cNvPr id="796" name="Google Shape;796;p29">
              <a:extLst>
                <a:ext uri="{FF2B5EF4-FFF2-40B4-BE49-F238E27FC236}">
                  <a16:creationId xmlns:a16="http://schemas.microsoft.com/office/drawing/2014/main" id="{25B862CC-CBD8-4C8A-9C03-18BFC512EF73}"/>
                </a:ext>
              </a:extLst>
            </p:cNvPr>
            <p:cNvSpPr/>
            <p:nvPr/>
          </p:nvSpPr>
          <p:spPr>
            <a:xfrm>
              <a:off x="1596605" y="-852335"/>
              <a:ext cx="6840" cy="3240"/>
            </a:xfrm>
            <a:custGeom>
              <a:avLst/>
              <a:gdLst/>
              <a:ahLst/>
              <a:cxnLst/>
              <a:rect l="l" t="t" r="r" b="b"/>
              <a:pathLst>
                <a:path w="19" h="9" extrusionOk="0">
                  <a:moveTo>
                    <a:pt x="18" y="8"/>
                  </a:moveTo>
                  <a:cubicBezTo>
                    <a:pt x="18" y="6"/>
                    <a:pt x="18" y="4"/>
                    <a:pt x="18" y="2"/>
                  </a:cubicBezTo>
                  <a:lnTo>
                    <a:pt x="0" y="0"/>
                  </a:lnTo>
                  <a:cubicBezTo>
                    <a:pt x="0" y="3"/>
                    <a:pt x="0" y="5"/>
                    <a:pt x="0" y="7"/>
                  </a:cubicBezTo>
                  <a:lnTo>
                    <a:pt x="18"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9">
              <a:extLst>
                <a:ext uri="{FF2B5EF4-FFF2-40B4-BE49-F238E27FC236}">
                  <a16:creationId xmlns:a16="http://schemas.microsoft.com/office/drawing/2014/main" id="{22D2C0EF-BB03-FC06-63C9-84B8FB9AE795}"/>
                </a:ext>
              </a:extLst>
            </p:cNvPr>
            <p:cNvSpPr/>
            <p:nvPr/>
          </p:nvSpPr>
          <p:spPr>
            <a:xfrm>
              <a:off x="1711445" y="-847655"/>
              <a:ext cx="7920" cy="720"/>
            </a:xfrm>
            <a:custGeom>
              <a:avLst/>
              <a:gdLst/>
              <a:ahLst/>
              <a:cxnLst/>
              <a:rect l="l" t="t" r="r" b="b"/>
              <a:pathLst>
                <a:path w="22" h="2" extrusionOk="0">
                  <a:moveTo>
                    <a:pt x="21" y="1"/>
                  </a:moveTo>
                  <a:lnTo>
                    <a:pt x="0" y="0"/>
                  </a:lnTo>
                  <a:lnTo>
                    <a:pt x="0" y="1"/>
                  </a:lnTo>
                  <a:lnTo>
                    <a:pt x="21" y="1"/>
                  </a:lnTo>
                </a:path>
              </a:pathLst>
            </a:custGeom>
            <a:solidFill>
              <a:schemeClr val="dk1"/>
            </a:solidFill>
            <a:ln>
              <a:noFill/>
            </a:ln>
          </p:spPr>
        </p:sp>
        <p:sp>
          <p:nvSpPr>
            <p:cNvPr id="798" name="Google Shape;798;p29">
              <a:extLst>
                <a:ext uri="{FF2B5EF4-FFF2-40B4-BE49-F238E27FC236}">
                  <a16:creationId xmlns:a16="http://schemas.microsoft.com/office/drawing/2014/main" id="{8B4E59AC-35C8-7F19-D468-02384DC7177E}"/>
                </a:ext>
              </a:extLst>
            </p:cNvPr>
            <p:cNvSpPr/>
            <p:nvPr/>
          </p:nvSpPr>
          <p:spPr>
            <a:xfrm>
              <a:off x="1550165" y="-857375"/>
              <a:ext cx="7200" cy="6840"/>
            </a:xfrm>
            <a:custGeom>
              <a:avLst/>
              <a:gdLst/>
              <a:ahLst/>
              <a:cxnLst/>
              <a:rect l="l" t="t" r="r" b="b"/>
              <a:pathLst>
                <a:path w="20" h="19" extrusionOk="0">
                  <a:moveTo>
                    <a:pt x="17" y="18"/>
                  </a:moveTo>
                  <a:cubicBezTo>
                    <a:pt x="17" y="15"/>
                    <a:pt x="17" y="11"/>
                    <a:pt x="18" y="8"/>
                  </a:cubicBezTo>
                  <a:cubicBezTo>
                    <a:pt x="19" y="6"/>
                    <a:pt x="19" y="4"/>
                    <a:pt x="19" y="2"/>
                  </a:cubicBezTo>
                  <a:lnTo>
                    <a:pt x="0" y="0"/>
                  </a:lnTo>
                  <a:cubicBezTo>
                    <a:pt x="0" y="6"/>
                    <a:pt x="0" y="12"/>
                    <a:pt x="0" y="17"/>
                  </a:cubicBezTo>
                  <a:lnTo>
                    <a:pt x="17" y="1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9">
              <a:extLst>
                <a:ext uri="{FF2B5EF4-FFF2-40B4-BE49-F238E27FC236}">
                  <a16:creationId xmlns:a16="http://schemas.microsoft.com/office/drawing/2014/main" id="{32E96C93-DE34-519E-C914-0206CC9DBF76}"/>
                </a:ext>
              </a:extLst>
            </p:cNvPr>
            <p:cNvSpPr/>
            <p:nvPr/>
          </p:nvSpPr>
          <p:spPr>
            <a:xfrm>
              <a:off x="1675085" y="-849815"/>
              <a:ext cx="13320" cy="2880"/>
            </a:xfrm>
            <a:custGeom>
              <a:avLst/>
              <a:gdLst/>
              <a:ahLst/>
              <a:cxnLst/>
              <a:rect l="l" t="t" r="r" b="b"/>
              <a:pathLst>
                <a:path w="37" h="8" extrusionOk="0">
                  <a:moveTo>
                    <a:pt x="3" y="7"/>
                  </a:moveTo>
                  <a:lnTo>
                    <a:pt x="22" y="7"/>
                  </a:lnTo>
                  <a:lnTo>
                    <a:pt x="33" y="7"/>
                  </a:lnTo>
                  <a:cubicBezTo>
                    <a:pt x="34" y="5"/>
                    <a:pt x="35" y="3"/>
                    <a:pt x="36" y="0"/>
                  </a:cubicBezTo>
                  <a:lnTo>
                    <a:pt x="0" y="0"/>
                  </a:lnTo>
                  <a:cubicBezTo>
                    <a:pt x="1" y="1"/>
                    <a:pt x="1" y="2"/>
                    <a:pt x="2" y="3"/>
                  </a:cubicBezTo>
                  <a:cubicBezTo>
                    <a:pt x="3" y="4"/>
                    <a:pt x="3" y="5"/>
                    <a:pt x="3" y="6"/>
                  </a:cubicBezTo>
                  <a:cubicBezTo>
                    <a:pt x="3" y="7"/>
                    <a:pt x="3" y="7"/>
                    <a:pt x="3"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9">
              <a:extLst>
                <a:ext uri="{FF2B5EF4-FFF2-40B4-BE49-F238E27FC236}">
                  <a16:creationId xmlns:a16="http://schemas.microsoft.com/office/drawing/2014/main" id="{4B919826-D81B-F7AF-B5A4-EE27A8D889EF}"/>
                </a:ext>
              </a:extLst>
            </p:cNvPr>
            <p:cNvSpPr/>
            <p:nvPr/>
          </p:nvSpPr>
          <p:spPr>
            <a:xfrm>
              <a:off x="1692725" y="-849095"/>
              <a:ext cx="11520" cy="2880"/>
            </a:xfrm>
            <a:custGeom>
              <a:avLst/>
              <a:gdLst/>
              <a:ahLst/>
              <a:cxnLst/>
              <a:rect l="l" t="t" r="r" b="b"/>
              <a:pathLst>
                <a:path w="32" h="8" extrusionOk="0">
                  <a:moveTo>
                    <a:pt x="31" y="6"/>
                  </a:moveTo>
                  <a:cubicBezTo>
                    <a:pt x="31" y="5"/>
                    <a:pt x="31" y="4"/>
                    <a:pt x="31" y="2"/>
                  </a:cubicBezTo>
                  <a:cubicBezTo>
                    <a:pt x="20" y="2"/>
                    <a:pt x="11" y="1"/>
                    <a:pt x="0" y="0"/>
                  </a:cubicBezTo>
                  <a:cubicBezTo>
                    <a:pt x="1" y="2"/>
                    <a:pt x="2" y="4"/>
                    <a:pt x="3" y="7"/>
                  </a:cubicBezTo>
                  <a:lnTo>
                    <a:pt x="31"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9">
              <a:extLst>
                <a:ext uri="{FF2B5EF4-FFF2-40B4-BE49-F238E27FC236}">
                  <a16:creationId xmlns:a16="http://schemas.microsoft.com/office/drawing/2014/main" id="{B980804F-95D5-FD4A-3BE2-5718784E6F72}"/>
                </a:ext>
              </a:extLst>
            </p:cNvPr>
            <p:cNvSpPr/>
            <p:nvPr/>
          </p:nvSpPr>
          <p:spPr>
            <a:xfrm>
              <a:off x="2667965" y="-836495"/>
              <a:ext cx="97200" cy="1440"/>
            </a:xfrm>
            <a:custGeom>
              <a:avLst/>
              <a:gdLst/>
              <a:ahLst/>
              <a:cxnLst/>
              <a:rect l="l" t="t" r="r" b="b"/>
              <a:pathLst>
                <a:path w="270" h="4" extrusionOk="0">
                  <a:moveTo>
                    <a:pt x="269" y="0"/>
                  </a:moveTo>
                  <a:cubicBezTo>
                    <a:pt x="192" y="0"/>
                    <a:pt x="116" y="0"/>
                    <a:pt x="39" y="0"/>
                  </a:cubicBezTo>
                  <a:lnTo>
                    <a:pt x="0" y="0"/>
                  </a:lnTo>
                  <a:lnTo>
                    <a:pt x="48" y="0"/>
                  </a:lnTo>
                  <a:cubicBezTo>
                    <a:pt x="124" y="1"/>
                    <a:pt x="196" y="3"/>
                    <a:pt x="26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9">
              <a:extLst>
                <a:ext uri="{FF2B5EF4-FFF2-40B4-BE49-F238E27FC236}">
                  <a16:creationId xmlns:a16="http://schemas.microsoft.com/office/drawing/2014/main" id="{0FDCB14B-A798-9DA1-B47E-70A36DD5F1E7}"/>
                </a:ext>
              </a:extLst>
            </p:cNvPr>
            <p:cNvSpPr/>
            <p:nvPr/>
          </p:nvSpPr>
          <p:spPr>
            <a:xfrm>
              <a:off x="1610285" y="-850895"/>
              <a:ext cx="17640" cy="2520"/>
            </a:xfrm>
            <a:custGeom>
              <a:avLst/>
              <a:gdLst/>
              <a:ahLst/>
              <a:cxnLst/>
              <a:rect l="l" t="t" r="r" b="b"/>
              <a:pathLst>
                <a:path w="49" h="7" extrusionOk="0">
                  <a:moveTo>
                    <a:pt x="48" y="6"/>
                  </a:moveTo>
                  <a:cubicBezTo>
                    <a:pt x="48" y="5"/>
                    <a:pt x="48" y="4"/>
                    <a:pt x="48" y="3"/>
                  </a:cubicBezTo>
                  <a:cubicBezTo>
                    <a:pt x="32" y="3"/>
                    <a:pt x="15" y="2"/>
                    <a:pt x="0" y="0"/>
                  </a:cubicBezTo>
                  <a:cubicBezTo>
                    <a:pt x="0" y="2"/>
                    <a:pt x="0" y="3"/>
                    <a:pt x="0" y="4"/>
                  </a:cubicBezTo>
                  <a:lnTo>
                    <a:pt x="48"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9">
              <a:extLst>
                <a:ext uri="{FF2B5EF4-FFF2-40B4-BE49-F238E27FC236}">
                  <a16:creationId xmlns:a16="http://schemas.microsoft.com/office/drawing/2014/main" id="{BC176C33-C315-6E7C-E6C3-7FB9D0567AFE}"/>
                </a:ext>
              </a:extLst>
            </p:cNvPr>
            <p:cNvSpPr/>
            <p:nvPr/>
          </p:nvSpPr>
          <p:spPr>
            <a:xfrm>
              <a:off x="2530445" y="-838295"/>
              <a:ext cx="9360" cy="360"/>
            </a:xfrm>
            <a:custGeom>
              <a:avLst/>
              <a:gdLst/>
              <a:ahLst/>
              <a:cxnLst/>
              <a:rect l="l" t="t" r="r" b="b"/>
              <a:pathLst>
                <a:path w="26" h="1" extrusionOk="0">
                  <a:moveTo>
                    <a:pt x="0" y="0"/>
                  </a:moveTo>
                  <a:lnTo>
                    <a:pt x="25" y="0"/>
                  </a:lnTo>
                  <a:cubicBezTo>
                    <a:pt x="17" y="0"/>
                    <a:pt x="9"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9">
              <a:extLst>
                <a:ext uri="{FF2B5EF4-FFF2-40B4-BE49-F238E27FC236}">
                  <a16:creationId xmlns:a16="http://schemas.microsoft.com/office/drawing/2014/main" id="{8CE6BCF6-F761-BF08-6E00-A388D811EAD2}"/>
                </a:ext>
              </a:extLst>
            </p:cNvPr>
            <p:cNvSpPr/>
            <p:nvPr/>
          </p:nvSpPr>
          <p:spPr>
            <a:xfrm>
              <a:off x="1635125" y="-849455"/>
              <a:ext cx="37080" cy="2520"/>
            </a:xfrm>
            <a:custGeom>
              <a:avLst/>
              <a:gdLst/>
              <a:ahLst/>
              <a:cxnLst/>
              <a:rect l="l" t="t" r="r" b="b"/>
              <a:pathLst>
                <a:path w="103" h="7" extrusionOk="0">
                  <a:moveTo>
                    <a:pt x="34" y="5"/>
                  </a:moveTo>
                  <a:cubicBezTo>
                    <a:pt x="34" y="4"/>
                    <a:pt x="35" y="3"/>
                    <a:pt x="37" y="2"/>
                  </a:cubicBezTo>
                  <a:cubicBezTo>
                    <a:pt x="38" y="1"/>
                    <a:pt x="40" y="1"/>
                    <a:pt x="42" y="1"/>
                  </a:cubicBezTo>
                  <a:cubicBezTo>
                    <a:pt x="44" y="1"/>
                    <a:pt x="46" y="1"/>
                    <a:pt x="47" y="2"/>
                  </a:cubicBezTo>
                  <a:cubicBezTo>
                    <a:pt x="48" y="3"/>
                    <a:pt x="49" y="4"/>
                    <a:pt x="50" y="5"/>
                  </a:cubicBezTo>
                  <a:lnTo>
                    <a:pt x="97" y="6"/>
                  </a:lnTo>
                  <a:cubicBezTo>
                    <a:pt x="97" y="5"/>
                    <a:pt x="98" y="4"/>
                    <a:pt x="98" y="3"/>
                  </a:cubicBezTo>
                  <a:cubicBezTo>
                    <a:pt x="99" y="2"/>
                    <a:pt x="100" y="1"/>
                    <a:pt x="101" y="0"/>
                  </a:cubicBezTo>
                  <a:cubicBezTo>
                    <a:pt x="102" y="0"/>
                    <a:pt x="102" y="0"/>
                    <a:pt x="102" y="0"/>
                  </a:cubicBezTo>
                  <a:lnTo>
                    <a:pt x="0" y="0"/>
                  </a:lnTo>
                  <a:cubicBezTo>
                    <a:pt x="0" y="1"/>
                    <a:pt x="0" y="2"/>
                    <a:pt x="0" y="3"/>
                  </a:cubicBezTo>
                  <a:lnTo>
                    <a:pt x="34"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9">
              <a:extLst>
                <a:ext uri="{FF2B5EF4-FFF2-40B4-BE49-F238E27FC236}">
                  <a16:creationId xmlns:a16="http://schemas.microsoft.com/office/drawing/2014/main" id="{028BA2BC-C699-603A-3400-BA7BF09A1856}"/>
                </a:ext>
              </a:extLst>
            </p:cNvPr>
            <p:cNvSpPr/>
            <p:nvPr/>
          </p:nvSpPr>
          <p:spPr>
            <a:xfrm>
              <a:off x="1421645" y="-709775"/>
              <a:ext cx="2520" cy="5760"/>
            </a:xfrm>
            <a:custGeom>
              <a:avLst/>
              <a:gdLst/>
              <a:ahLst/>
              <a:cxnLst/>
              <a:rect l="l" t="t" r="r" b="b"/>
              <a:pathLst>
                <a:path w="7" h="16" extrusionOk="0">
                  <a:moveTo>
                    <a:pt x="6" y="15"/>
                  </a:moveTo>
                  <a:cubicBezTo>
                    <a:pt x="6" y="10"/>
                    <a:pt x="6" y="5"/>
                    <a:pt x="5" y="0"/>
                  </a:cubicBezTo>
                  <a:lnTo>
                    <a:pt x="0" y="0"/>
                  </a:lnTo>
                  <a:lnTo>
                    <a:pt x="0" y="15"/>
                  </a:lnTo>
                  <a:lnTo>
                    <a:pt x="6" y="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9">
              <a:extLst>
                <a:ext uri="{FF2B5EF4-FFF2-40B4-BE49-F238E27FC236}">
                  <a16:creationId xmlns:a16="http://schemas.microsoft.com/office/drawing/2014/main" id="{C7F99957-54D9-3D93-58F6-1A3154561DCF}"/>
                </a:ext>
              </a:extLst>
            </p:cNvPr>
            <p:cNvSpPr/>
            <p:nvPr/>
          </p:nvSpPr>
          <p:spPr>
            <a:xfrm>
              <a:off x="1422005" y="-721295"/>
              <a:ext cx="1440" cy="3600"/>
            </a:xfrm>
            <a:custGeom>
              <a:avLst/>
              <a:gdLst/>
              <a:ahLst/>
              <a:cxnLst/>
              <a:rect l="l" t="t" r="r" b="b"/>
              <a:pathLst>
                <a:path w="4" h="10" extrusionOk="0">
                  <a:moveTo>
                    <a:pt x="2" y="0"/>
                  </a:moveTo>
                  <a:lnTo>
                    <a:pt x="0" y="0"/>
                  </a:lnTo>
                  <a:lnTo>
                    <a:pt x="0" y="9"/>
                  </a:lnTo>
                  <a:lnTo>
                    <a:pt x="3" y="9"/>
                  </a:lnTo>
                  <a:cubicBezTo>
                    <a:pt x="2" y="7"/>
                    <a:pt x="2" y="4"/>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9">
              <a:extLst>
                <a:ext uri="{FF2B5EF4-FFF2-40B4-BE49-F238E27FC236}">
                  <a16:creationId xmlns:a16="http://schemas.microsoft.com/office/drawing/2014/main" id="{FE83A39C-FE60-5EF4-B75B-51AD6CB2061A}"/>
                </a:ext>
              </a:extLst>
            </p:cNvPr>
            <p:cNvSpPr/>
            <p:nvPr/>
          </p:nvSpPr>
          <p:spPr>
            <a:xfrm>
              <a:off x="1422365" y="-752975"/>
              <a:ext cx="720" cy="24120"/>
            </a:xfrm>
            <a:custGeom>
              <a:avLst/>
              <a:gdLst/>
              <a:ahLst/>
              <a:cxnLst/>
              <a:rect l="l" t="t" r="r" b="b"/>
              <a:pathLst>
                <a:path w="2" h="67" extrusionOk="0">
                  <a:moveTo>
                    <a:pt x="1" y="0"/>
                  </a:moveTo>
                  <a:cubicBezTo>
                    <a:pt x="1" y="22"/>
                    <a:pt x="1" y="44"/>
                    <a:pt x="0" y="66"/>
                  </a:cubicBezTo>
                  <a:lnTo>
                    <a:pt x="1" y="66"/>
                  </a:lnTo>
                  <a:cubicBezTo>
                    <a:pt x="1" y="44"/>
                    <a:pt x="1" y="22"/>
                    <a:pt x="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9">
              <a:extLst>
                <a:ext uri="{FF2B5EF4-FFF2-40B4-BE49-F238E27FC236}">
                  <a16:creationId xmlns:a16="http://schemas.microsoft.com/office/drawing/2014/main" id="{F6A603E7-3A22-36DF-0F06-A07BDC5F31DD}"/>
                </a:ext>
              </a:extLst>
            </p:cNvPr>
            <p:cNvSpPr/>
            <p:nvPr/>
          </p:nvSpPr>
          <p:spPr>
            <a:xfrm>
              <a:off x="1414085" y="-681335"/>
              <a:ext cx="14400" cy="50760"/>
            </a:xfrm>
            <a:custGeom>
              <a:avLst/>
              <a:gdLst/>
              <a:ahLst/>
              <a:cxnLst/>
              <a:rect l="l" t="t" r="r" b="b"/>
              <a:pathLst>
                <a:path w="40" h="141" extrusionOk="0">
                  <a:moveTo>
                    <a:pt x="28" y="4"/>
                  </a:moveTo>
                  <a:cubicBezTo>
                    <a:pt x="25" y="3"/>
                    <a:pt x="21" y="2"/>
                    <a:pt x="17" y="1"/>
                  </a:cubicBezTo>
                  <a:cubicBezTo>
                    <a:pt x="17" y="10"/>
                    <a:pt x="16" y="20"/>
                    <a:pt x="14" y="29"/>
                  </a:cubicBezTo>
                  <a:cubicBezTo>
                    <a:pt x="15" y="30"/>
                    <a:pt x="16" y="31"/>
                    <a:pt x="17" y="32"/>
                  </a:cubicBezTo>
                  <a:cubicBezTo>
                    <a:pt x="18" y="34"/>
                    <a:pt x="19" y="37"/>
                    <a:pt x="19" y="39"/>
                  </a:cubicBezTo>
                  <a:cubicBezTo>
                    <a:pt x="19" y="41"/>
                    <a:pt x="18" y="43"/>
                    <a:pt x="17" y="45"/>
                  </a:cubicBezTo>
                  <a:cubicBezTo>
                    <a:pt x="16" y="47"/>
                    <a:pt x="14" y="49"/>
                    <a:pt x="12" y="50"/>
                  </a:cubicBezTo>
                  <a:cubicBezTo>
                    <a:pt x="9" y="70"/>
                    <a:pt x="5" y="90"/>
                    <a:pt x="0" y="109"/>
                  </a:cubicBezTo>
                  <a:lnTo>
                    <a:pt x="3" y="109"/>
                  </a:lnTo>
                  <a:cubicBezTo>
                    <a:pt x="4" y="109"/>
                    <a:pt x="4" y="109"/>
                    <a:pt x="5" y="110"/>
                  </a:cubicBezTo>
                  <a:cubicBezTo>
                    <a:pt x="6" y="110"/>
                    <a:pt x="6" y="111"/>
                    <a:pt x="7" y="112"/>
                  </a:cubicBezTo>
                  <a:cubicBezTo>
                    <a:pt x="8" y="113"/>
                    <a:pt x="8" y="114"/>
                    <a:pt x="8" y="115"/>
                  </a:cubicBezTo>
                  <a:cubicBezTo>
                    <a:pt x="8" y="116"/>
                    <a:pt x="8" y="117"/>
                    <a:pt x="7" y="118"/>
                  </a:cubicBezTo>
                  <a:cubicBezTo>
                    <a:pt x="6" y="119"/>
                    <a:pt x="6" y="119"/>
                    <a:pt x="5" y="120"/>
                  </a:cubicBezTo>
                  <a:cubicBezTo>
                    <a:pt x="4" y="120"/>
                    <a:pt x="4" y="120"/>
                    <a:pt x="3" y="120"/>
                  </a:cubicBezTo>
                  <a:lnTo>
                    <a:pt x="1" y="120"/>
                  </a:lnTo>
                  <a:cubicBezTo>
                    <a:pt x="2" y="122"/>
                    <a:pt x="3" y="123"/>
                    <a:pt x="4" y="124"/>
                  </a:cubicBezTo>
                  <a:cubicBezTo>
                    <a:pt x="7" y="129"/>
                    <a:pt x="8" y="134"/>
                    <a:pt x="8" y="140"/>
                  </a:cubicBezTo>
                  <a:cubicBezTo>
                    <a:pt x="22" y="94"/>
                    <a:pt x="32" y="47"/>
                    <a:pt x="39" y="0"/>
                  </a:cubicBezTo>
                  <a:cubicBezTo>
                    <a:pt x="38" y="1"/>
                    <a:pt x="37" y="2"/>
                    <a:pt x="35" y="3"/>
                  </a:cubicBezTo>
                  <a:cubicBezTo>
                    <a:pt x="34" y="4"/>
                    <a:pt x="32" y="4"/>
                    <a:pt x="30" y="4"/>
                  </a:cubicBezTo>
                  <a:cubicBezTo>
                    <a:pt x="30" y="4"/>
                    <a:pt x="29" y="4"/>
                    <a:pt x="28"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9">
              <a:extLst>
                <a:ext uri="{FF2B5EF4-FFF2-40B4-BE49-F238E27FC236}">
                  <a16:creationId xmlns:a16="http://schemas.microsoft.com/office/drawing/2014/main" id="{48395957-2F1A-4A3D-DBFB-BD16486C2BAB}"/>
                </a:ext>
              </a:extLst>
            </p:cNvPr>
            <p:cNvSpPr/>
            <p:nvPr/>
          </p:nvSpPr>
          <p:spPr>
            <a:xfrm>
              <a:off x="1159925" y="-623735"/>
              <a:ext cx="255240" cy="276480"/>
            </a:xfrm>
            <a:custGeom>
              <a:avLst/>
              <a:gdLst/>
              <a:ahLst/>
              <a:cxnLst/>
              <a:rect l="l" t="t" r="r" b="b"/>
              <a:pathLst>
                <a:path w="709" h="768" extrusionOk="0">
                  <a:moveTo>
                    <a:pt x="681" y="17"/>
                  </a:moveTo>
                  <a:lnTo>
                    <a:pt x="680" y="20"/>
                  </a:lnTo>
                  <a:cubicBezTo>
                    <a:pt x="645" y="92"/>
                    <a:pt x="625" y="178"/>
                    <a:pt x="575" y="241"/>
                  </a:cubicBezTo>
                  <a:cubicBezTo>
                    <a:pt x="529" y="298"/>
                    <a:pt x="480" y="353"/>
                    <a:pt x="428" y="405"/>
                  </a:cubicBezTo>
                  <a:cubicBezTo>
                    <a:pt x="385" y="450"/>
                    <a:pt x="345" y="505"/>
                    <a:pt x="297" y="545"/>
                  </a:cubicBezTo>
                  <a:cubicBezTo>
                    <a:pt x="236" y="596"/>
                    <a:pt x="179" y="656"/>
                    <a:pt x="115" y="701"/>
                  </a:cubicBezTo>
                  <a:cubicBezTo>
                    <a:pt x="97" y="713"/>
                    <a:pt x="78" y="725"/>
                    <a:pt x="60" y="736"/>
                  </a:cubicBezTo>
                  <a:cubicBezTo>
                    <a:pt x="40" y="747"/>
                    <a:pt x="20" y="757"/>
                    <a:pt x="0" y="767"/>
                  </a:cubicBezTo>
                  <a:cubicBezTo>
                    <a:pt x="56" y="749"/>
                    <a:pt x="105" y="708"/>
                    <a:pt x="153" y="676"/>
                  </a:cubicBezTo>
                  <a:cubicBezTo>
                    <a:pt x="168" y="667"/>
                    <a:pt x="186" y="656"/>
                    <a:pt x="205" y="646"/>
                  </a:cubicBezTo>
                  <a:lnTo>
                    <a:pt x="256" y="605"/>
                  </a:lnTo>
                  <a:lnTo>
                    <a:pt x="257" y="604"/>
                  </a:lnTo>
                  <a:cubicBezTo>
                    <a:pt x="259" y="602"/>
                    <a:pt x="261" y="599"/>
                    <a:pt x="263" y="596"/>
                  </a:cubicBezTo>
                  <a:cubicBezTo>
                    <a:pt x="264" y="594"/>
                    <a:pt x="265" y="593"/>
                    <a:pt x="265" y="591"/>
                  </a:cubicBezTo>
                  <a:cubicBezTo>
                    <a:pt x="267" y="587"/>
                    <a:pt x="273" y="589"/>
                    <a:pt x="272" y="593"/>
                  </a:cubicBezTo>
                  <a:cubicBezTo>
                    <a:pt x="292" y="580"/>
                    <a:pt x="310" y="564"/>
                    <a:pt x="326" y="546"/>
                  </a:cubicBezTo>
                  <a:cubicBezTo>
                    <a:pt x="412" y="428"/>
                    <a:pt x="549" y="349"/>
                    <a:pt x="616" y="216"/>
                  </a:cubicBezTo>
                  <a:cubicBezTo>
                    <a:pt x="652" y="146"/>
                    <a:pt x="682" y="74"/>
                    <a:pt x="708" y="0"/>
                  </a:cubicBezTo>
                  <a:cubicBezTo>
                    <a:pt x="704" y="5"/>
                    <a:pt x="699" y="9"/>
                    <a:pt x="694" y="13"/>
                  </a:cubicBezTo>
                  <a:cubicBezTo>
                    <a:pt x="690" y="15"/>
                    <a:pt x="685" y="17"/>
                    <a:pt x="681"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9">
              <a:extLst>
                <a:ext uri="{FF2B5EF4-FFF2-40B4-BE49-F238E27FC236}">
                  <a16:creationId xmlns:a16="http://schemas.microsoft.com/office/drawing/2014/main" id="{9BCA8573-1C06-79A4-E9EC-689614F6416D}"/>
                </a:ext>
              </a:extLst>
            </p:cNvPr>
            <p:cNvSpPr/>
            <p:nvPr/>
          </p:nvSpPr>
          <p:spPr>
            <a:xfrm>
              <a:off x="1421285" y="-697535"/>
              <a:ext cx="7920" cy="9720"/>
            </a:xfrm>
            <a:custGeom>
              <a:avLst/>
              <a:gdLst/>
              <a:ahLst/>
              <a:cxnLst/>
              <a:rect l="l" t="t" r="r" b="b"/>
              <a:pathLst>
                <a:path w="22" h="27" extrusionOk="0">
                  <a:moveTo>
                    <a:pt x="12" y="9"/>
                  </a:moveTo>
                  <a:cubicBezTo>
                    <a:pt x="12" y="6"/>
                    <a:pt x="12" y="3"/>
                    <a:pt x="10" y="0"/>
                  </a:cubicBezTo>
                  <a:cubicBezTo>
                    <a:pt x="10" y="1"/>
                    <a:pt x="9" y="1"/>
                    <a:pt x="9" y="1"/>
                  </a:cubicBezTo>
                  <a:cubicBezTo>
                    <a:pt x="8" y="1"/>
                    <a:pt x="7" y="1"/>
                    <a:pt x="7" y="0"/>
                  </a:cubicBezTo>
                  <a:lnTo>
                    <a:pt x="0" y="0"/>
                  </a:lnTo>
                  <a:lnTo>
                    <a:pt x="0" y="6"/>
                  </a:lnTo>
                  <a:cubicBezTo>
                    <a:pt x="0" y="12"/>
                    <a:pt x="0" y="19"/>
                    <a:pt x="0" y="26"/>
                  </a:cubicBezTo>
                  <a:cubicBezTo>
                    <a:pt x="0" y="24"/>
                    <a:pt x="1" y="23"/>
                    <a:pt x="1" y="22"/>
                  </a:cubicBezTo>
                  <a:cubicBezTo>
                    <a:pt x="2" y="20"/>
                    <a:pt x="4" y="19"/>
                    <a:pt x="6" y="17"/>
                  </a:cubicBezTo>
                  <a:lnTo>
                    <a:pt x="7" y="17"/>
                  </a:lnTo>
                  <a:lnTo>
                    <a:pt x="21" y="17"/>
                  </a:lnTo>
                  <a:lnTo>
                    <a:pt x="21" y="13"/>
                  </a:lnTo>
                  <a:cubicBezTo>
                    <a:pt x="20" y="14"/>
                    <a:pt x="19" y="14"/>
                    <a:pt x="18" y="14"/>
                  </a:cubicBezTo>
                  <a:cubicBezTo>
                    <a:pt x="17" y="14"/>
                    <a:pt x="16" y="14"/>
                    <a:pt x="15" y="13"/>
                  </a:cubicBezTo>
                  <a:cubicBezTo>
                    <a:pt x="14" y="12"/>
                    <a:pt x="13" y="12"/>
                    <a:pt x="12" y="10"/>
                  </a:cubicBezTo>
                  <a:lnTo>
                    <a:pt x="12"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9">
              <a:extLst>
                <a:ext uri="{FF2B5EF4-FFF2-40B4-BE49-F238E27FC236}">
                  <a16:creationId xmlns:a16="http://schemas.microsoft.com/office/drawing/2014/main" id="{36B87732-EABA-8D80-E4F7-B24243E1BFF2}"/>
                </a:ext>
              </a:extLst>
            </p:cNvPr>
            <p:cNvSpPr/>
            <p:nvPr/>
          </p:nvSpPr>
          <p:spPr>
            <a:xfrm>
              <a:off x="1420925" y="-691775"/>
              <a:ext cx="8280" cy="7200"/>
            </a:xfrm>
            <a:custGeom>
              <a:avLst/>
              <a:gdLst/>
              <a:ahLst/>
              <a:cxnLst/>
              <a:rect l="l" t="t" r="r" b="b"/>
              <a:pathLst>
                <a:path w="23" h="20" extrusionOk="0">
                  <a:moveTo>
                    <a:pt x="11" y="1"/>
                  </a:moveTo>
                  <a:lnTo>
                    <a:pt x="8" y="1"/>
                  </a:lnTo>
                  <a:cubicBezTo>
                    <a:pt x="7" y="1"/>
                    <a:pt x="6" y="1"/>
                    <a:pt x="5" y="2"/>
                  </a:cubicBezTo>
                  <a:cubicBezTo>
                    <a:pt x="3" y="3"/>
                    <a:pt x="2" y="5"/>
                    <a:pt x="1" y="6"/>
                  </a:cubicBezTo>
                  <a:cubicBezTo>
                    <a:pt x="0" y="7"/>
                    <a:pt x="0" y="8"/>
                    <a:pt x="0" y="9"/>
                  </a:cubicBezTo>
                  <a:lnTo>
                    <a:pt x="0" y="11"/>
                  </a:lnTo>
                  <a:cubicBezTo>
                    <a:pt x="4" y="11"/>
                    <a:pt x="9" y="12"/>
                    <a:pt x="14" y="13"/>
                  </a:cubicBezTo>
                  <a:cubicBezTo>
                    <a:pt x="15" y="13"/>
                    <a:pt x="16" y="14"/>
                    <a:pt x="16" y="14"/>
                  </a:cubicBezTo>
                  <a:cubicBezTo>
                    <a:pt x="18" y="15"/>
                    <a:pt x="19" y="16"/>
                    <a:pt x="20" y="18"/>
                  </a:cubicBezTo>
                  <a:lnTo>
                    <a:pt x="20" y="19"/>
                  </a:lnTo>
                  <a:cubicBezTo>
                    <a:pt x="21" y="13"/>
                    <a:pt x="22" y="7"/>
                    <a:pt x="22" y="0"/>
                  </a:cubicBezTo>
                  <a:lnTo>
                    <a:pt x="11" y="0"/>
                  </a:lnTo>
                  <a:lnTo>
                    <a:pt x="1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9">
              <a:extLst>
                <a:ext uri="{FF2B5EF4-FFF2-40B4-BE49-F238E27FC236}">
                  <a16:creationId xmlns:a16="http://schemas.microsoft.com/office/drawing/2014/main" id="{020843D9-C9AB-9F3F-7E3F-C3D9DEAC4EA7}"/>
                </a:ext>
              </a:extLst>
            </p:cNvPr>
            <p:cNvSpPr/>
            <p:nvPr/>
          </p:nvSpPr>
          <p:spPr>
            <a:xfrm>
              <a:off x="109445" y="-409895"/>
              <a:ext cx="1148040" cy="110520"/>
            </a:xfrm>
            <a:custGeom>
              <a:avLst/>
              <a:gdLst/>
              <a:ahLst/>
              <a:cxnLst/>
              <a:rect l="l" t="t" r="r" b="b"/>
              <a:pathLst>
                <a:path w="3189" h="307" extrusionOk="0">
                  <a:moveTo>
                    <a:pt x="3123" y="52"/>
                  </a:moveTo>
                  <a:cubicBezTo>
                    <a:pt x="3100" y="71"/>
                    <a:pt x="3077" y="89"/>
                    <a:pt x="3054" y="106"/>
                  </a:cubicBezTo>
                  <a:cubicBezTo>
                    <a:pt x="3028" y="126"/>
                    <a:pt x="3000" y="144"/>
                    <a:pt x="2971" y="161"/>
                  </a:cubicBezTo>
                  <a:cubicBezTo>
                    <a:pt x="2932" y="184"/>
                    <a:pt x="2890" y="203"/>
                    <a:pt x="2847" y="219"/>
                  </a:cubicBezTo>
                  <a:cubicBezTo>
                    <a:pt x="2846" y="219"/>
                    <a:pt x="2846" y="219"/>
                    <a:pt x="2845" y="219"/>
                  </a:cubicBezTo>
                  <a:cubicBezTo>
                    <a:pt x="2844" y="219"/>
                    <a:pt x="2844" y="219"/>
                    <a:pt x="2843" y="218"/>
                  </a:cubicBezTo>
                  <a:cubicBezTo>
                    <a:pt x="2842" y="217"/>
                    <a:pt x="2842" y="217"/>
                    <a:pt x="2841" y="216"/>
                  </a:cubicBezTo>
                  <a:cubicBezTo>
                    <a:pt x="2840" y="215"/>
                    <a:pt x="2840" y="215"/>
                    <a:pt x="2840" y="214"/>
                  </a:cubicBezTo>
                  <a:cubicBezTo>
                    <a:pt x="2840" y="213"/>
                    <a:pt x="2840" y="212"/>
                    <a:pt x="2841" y="211"/>
                  </a:cubicBezTo>
                  <a:cubicBezTo>
                    <a:pt x="2841" y="211"/>
                    <a:pt x="2842" y="210"/>
                    <a:pt x="2843" y="209"/>
                  </a:cubicBezTo>
                  <a:cubicBezTo>
                    <a:pt x="2868" y="197"/>
                    <a:pt x="2893" y="185"/>
                    <a:pt x="2918" y="173"/>
                  </a:cubicBezTo>
                  <a:cubicBezTo>
                    <a:pt x="2912" y="175"/>
                    <a:pt x="2906" y="177"/>
                    <a:pt x="2900" y="178"/>
                  </a:cubicBezTo>
                  <a:cubicBezTo>
                    <a:pt x="2836" y="192"/>
                    <a:pt x="2775" y="219"/>
                    <a:pt x="2709" y="223"/>
                  </a:cubicBezTo>
                  <a:cubicBezTo>
                    <a:pt x="2643" y="226"/>
                    <a:pt x="2579" y="234"/>
                    <a:pt x="2513" y="237"/>
                  </a:cubicBezTo>
                  <a:cubicBezTo>
                    <a:pt x="2446" y="239"/>
                    <a:pt x="2383" y="253"/>
                    <a:pt x="2319" y="253"/>
                  </a:cubicBezTo>
                  <a:cubicBezTo>
                    <a:pt x="2192" y="253"/>
                    <a:pt x="2065" y="280"/>
                    <a:pt x="1939" y="280"/>
                  </a:cubicBezTo>
                  <a:cubicBezTo>
                    <a:pt x="1770" y="280"/>
                    <a:pt x="1601" y="266"/>
                    <a:pt x="1432" y="266"/>
                  </a:cubicBezTo>
                  <a:cubicBezTo>
                    <a:pt x="1340" y="266"/>
                    <a:pt x="1247" y="270"/>
                    <a:pt x="1155" y="262"/>
                  </a:cubicBezTo>
                  <a:cubicBezTo>
                    <a:pt x="1086" y="257"/>
                    <a:pt x="1015" y="251"/>
                    <a:pt x="945" y="249"/>
                  </a:cubicBezTo>
                  <a:cubicBezTo>
                    <a:pt x="869" y="248"/>
                    <a:pt x="793" y="243"/>
                    <a:pt x="717" y="233"/>
                  </a:cubicBezTo>
                  <a:cubicBezTo>
                    <a:pt x="688" y="227"/>
                    <a:pt x="659" y="223"/>
                    <a:pt x="630" y="222"/>
                  </a:cubicBezTo>
                  <a:cubicBezTo>
                    <a:pt x="621" y="222"/>
                    <a:pt x="613" y="221"/>
                    <a:pt x="605" y="220"/>
                  </a:cubicBezTo>
                  <a:cubicBezTo>
                    <a:pt x="527" y="217"/>
                    <a:pt x="450" y="217"/>
                    <a:pt x="372" y="207"/>
                  </a:cubicBezTo>
                  <a:cubicBezTo>
                    <a:pt x="372" y="206"/>
                    <a:pt x="371" y="206"/>
                    <a:pt x="370" y="206"/>
                  </a:cubicBezTo>
                  <a:cubicBezTo>
                    <a:pt x="370" y="206"/>
                    <a:pt x="370" y="205"/>
                    <a:pt x="369" y="204"/>
                  </a:cubicBezTo>
                  <a:cubicBezTo>
                    <a:pt x="368" y="203"/>
                    <a:pt x="368" y="202"/>
                    <a:pt x="368" y="202"/>
                  </a:cubicBezTo>
                  <a:cubicBezTo>
                    <a:pt x="368" y="201"/>
                    <a:pt x="368" y="200"/>
                    <a:pt x="369" y="199"/>
                  </a:cubicBezTo>
                  <a:cubicBezTo>
                    <a:pt x="370" y="198"/>
                    <a:pt x="369" y="198"/>
                    <a:pt x="370" y="197"/>
                  </a:cubicBezTo>
                  <a:cubicBezTo>
                    <a:pt x="371" y="196"/>
                    <a:pt x="372" y="197"/>
                    <a:pt x="372" y="197"/>
                  </a:cubicBezTo>
                  <a:cubicBezTo>
                    <a:pt x="384" y="195"/>
                    <a:pt x="396" y="194"/>
                    <a:pt x="408" y="193"/>
                  </a:cubicBezTo>
                  <a:lnTo>
                    <a:pt x="399" y="191"/>
                  </a:lnTo>
                  <a:cubicBezTo>
                    <a:pt x="358" y="180"/>
                    <a:pt x="315" y="179"/>
                    <a:pt x="274" y="168"/>
                  </a:cubicBezTo>
                  <a:cubicBezTo>
                    <a:pt x="246" y="162"/>
                    <a:pt x="218" y="159"/>
                    <a:pt x="189" y="158"/>
                  </a:cubicBezTo>
                  <a:cubicBezTo>
                    <a:pt x="146" y="154"/>
                    <a:pt x="104" y="141"/>
                    <a:pt x="65" y="122"/>
                  </a:cubicBezTo>
                  <a:cubicBezTo>
                    <a:pt x="58" y="123"/>
                    <a:pt x="52" y="123"/>
                    <a:pt x="45" y="123"/>
                  </a:cubicBezTo>
                  <a:cubicBezTo>
                    <a:pt x="30" y="123"/>
                    <a:pt x="15" y="122"/>
                    <a:pt x="0" y="120"/>
                  </a:cubicBezTo>
                  <a:lnTo>
                    <a:pt x="9" y="125"/>
                  </a:lnTo>
                  <a:cubicBezTo>
                    <a:pt x="14" y="128"/>
                    <a:pt x="19" y="131"/>
                    <a:pt x="24" y="134"/>
                  </a:cubicBezTo>
                  <a:cubicBezTo>
                    <a:pt x="39" y="143"/>
                    <a:pt x="56" y="151"/>
                    <a:pt x="73" y="157"/>
                  </a:cubicBezTo>
                  <a:cubicBezTo>
                    <a:pt x="105" y="166"/>
                    <a:pt x="137" y="184"/>
                    <a:pt x="171" y="185"/>
                  </a:cubicBezTo>
                  <a:cubicBezTo>
                    <a:pt x="172" y="185"/>
                    <a:pt x="172" y="185"/>
                    <a:pt x="173" y="185"/>
                  </a:cubicBezTo>
                  <a:cubicBezTo>
                    <a:pt x="217" y="185"/>
                    <a:pt x="260" y="191"/>
                    <a:pt x="303" y="202"/>
                  </a:cubicBezTo>
                  <a:cubicBezTo>
                    <a:pt x="326" y="209"/>
                    <a:pt x="353" y="202"/>
                    <a:pt x="377" y="208"/>
                  </a:cubicBezTo>
                  <a:lnTo>
                    <a:pt x="440" y="225"/>
                  </a:lnTo>
                  <a:cubicBezTo>
                    <a:pt x="476" y="234"/>
                    <a:pt x="514" y="227"/>
                    <a:pt x="550" y="234"/>
                  </a:cubicBezTo>
                  <a:cubicBezTo>
                    <a:pt x="582" y="241"/>
                    <a:pt x="617" y="237"/>
                    <a:pt x="648" y="244"/>
                  </a:cubicBezTo>
                  <a:cubicBezTo>
                    <a:pt x="686" y="253"/>
                    <a:pt x="725" y="260"/>
                    <a:pt x="764" y="265"/>
                  </a:cubicBezTo>
                  <a:cubicBezTo>
                    <a:pt x="835" y="274"/>
                    <a:pt x="907" y="279"/>
                    <a:pt x="980" y="280"/>
                  </a:cubicBezTo>
                  <a:cubicBezTo>
                    <a:pt x="1050" y="277"/>
                    <a:pt x="1121" y="294"/>
                    <a:pt x="1191" y="293"/>
                  </a:cubicBezTo>
                  <a:cubicBezTo>
                    <a:pt x="1361" y="291"/>
                    <a:pt x="1532" y="303"/>
                    <a:pt x="1702" y="301"/>
                  </a:cubicBezTo>
                  <a:cubicBezTo>
                    <a:pt x="1850" y="300"/>
                    <a:pt x="1995" y="306"/>
                    <a:pt x="2143" y="289"/>
                  </a:cubicBezTo>
                  <a:cubicBezTo>
                    <a:pt x="2281" y="273"/>
                    <a:pt x="2424" y="267"/>
                    <a:pt x="2563" y="262"/>
                  </a:cubicBezTo>
                  <a:cubicBezTo>
                    <a:pt x="2681" y="258"/>
                    <a:pt x="2819" y="243"/>
                    <a:pt x="2927" y="193"/>
                  </a:cubicBezTo>
                  <a:cubicBezTo>
                    <a:pt x="2941" y="186"/>
                    <a:pt x="2954" y="178"/>
                    <a:pt x="2968" y="170"/>
                  </a:cubicBezTo>
                  <a:cubicBezTo>
                    <a:pt x="3007" y="148"/>
                    <a:pt x="3043" y="123"/>
                    <a:pt x="3078" y="94"/>
                  </a:cubicBezTo>
                  <a:cubicBezTo>
                    <a:pt x="3111" y="70"/>
                    <a:pt x="3171" y="40"/>
                    <a:pt x="3188" y="0"/>
                  </a:cubicBezTo>
                  <a:lnTo>
                    <a:pt x="3174" y="10"/>
                  </a:lnTo>
                  <a:cubicBezTo>
                    <a:pt x="3161" y="26"/>
                    <a:pt x="3144" y="40"/>
                    <a:pt x="3126" y="50"/>
                  </a:cubicBezTo>
                  <a:cubicBezTo>
                    <a:pt x="3125" y="51"/>
                    <a:pt x="3124" y="52"/>
                    <a:pt x="3123" y="5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9">
              <a:extLst>
                <a:ext uri="{FF2B5EF4-FFF2-40B4-BE49-F238E27FC236}">
                  <a16:creationId xmlns:a16="http://schemas.microsoft.com/office/drawing/2014/main" id="{2C9CD87E-D1D7-AAE6-BD2C-0076A83E6AF4}"/>
                </a:ext>
              </a:extLst>
            </p:cNvPr>
            <p:cNvSpPr/>
            <p:nvPr/>
          </p:nvSpPr>
          <p:spPr>
            <a:xfrm>
              <a:off x="33845" y="-468215"/>
              <a:ext cx="360" cy="1440"/>
            </a:xfrm>
            <a:custGeom>
              <a:avLst/>
              <a:gdLst/>
              <a:ahLst/>
              <a:cxnLst/>
              <a:rect l="l" t="t" r="r" b="b"/>
              <a:pathLst>
                <a:path w="1" h="4" extrusionOk="0">
                  <a:moveTo>
                    <a:pt x="0" y="0"/>
                  </a:moveTo>
                  <a:cubicBezTo>
                    <a:pt x="0" y="1"/>
                    <a:pt x="0" y="1"/>
                    <a:pt x="0" y="2"/>
                  </a:cubicBezTo>
                  <a:lnTo>
                    <a:pt x="0" y="3"/>
                  </a:lnTo>
                  <a:lnTo>
                    <a:pt x="0" y="2"/>
                  </a:lnTo>
                  <a:cubicBezTo>
                    <a:pt x="0" y="1"/>
                    <a:pt x="0" y="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9">
              <a:extLst>
                <a:ext uri="{FF2B5EF4-FFF2-40B4-BE49-F238E27FC236}">
                  <a16:creationId xmlns:a16="http://schemas.microsoft.com/office/drawing/2014/main" id="{30BACFA8-166F-4243-9A15-776663F5BACB}"/>
                </a:ext>
              </a:extLst>
            </p:cNvPr>
            <p:cNvSpPr/>
            <p:nvPr/>
          </p:nvSpPr>
          <p:spPr>
            <a:xfrm>
              <a:off x="34205" y="-463895"/>
              <a:ext cx="68760" cy="89280"/>
            </a:xfrm>
            <a:custGeom>
              <a:avLst/>
              <a:gdLst/>
              <a:ahLst/>
              <a:cxnLst/>
              <a:rect l="l" t="t" r="r" b="b"/>
              <a:pathLst>
                <a:path w="191" h="248" extrusionOk="0">
                  <a:moveTo>
                    <a:pt x="159" y="233"/>
                  </a:moveTo>
                  <a:cubicBezTo>
                    <a:pt x="169" y="229"/>
                    <a:pt x="179" y="227"/>
                    <a:pt x="190" y="226"/>
                  </a:cubicBezTo>
                  <a:lnTo>
                    <a:pt x="184" y="223"/>
                  </a:lnTo>
                  <a:cubicBezTo>
                    <a:pt x="157" y="211"/>
                    <a:pt x="130" y="210"/>
                    <a:pt x="109" y="194"/>
                  </a:cubicBezTo>
                  <a:cubicBezTo>
                    <a:pt x="100" y="193"/>
                    <a:pt x="91" y="192"/>
                    <a:pt x="82" y="190"/>
                  </a:cubicBezTo>
                  <a:cubicBezTo>
                    <a:pt x="67" y="188"/>
                    <a:pt x="63" y="186"/>
                    <a:pt x="56" y="172"/>
                  </a:cubicBezTo>
                  <a:cubicBezTo>
                    <a:pt x="49" y="158"/>
                    <a:pt x="67" y="142"/>
                    <a:pt x="79" y="152"/>
                  </a:cubicBezTo>
                  <a:lnTo>
                    <a:pt x="80" y="152"/>
                  </a:lnTo>
                  <a:lnTo>
                    <a:pt x="67" y="125"/>
                  </a:lnTo>
                  <a:lnTo>
                    <a:pt x="50" y="124"/>
                  </a:lnTo>
                  <a:cubicBezTo>
                    <a:pt x="37" y="124"/>
                    <a:pt x="34" y="102"/>
                    <a:pt x="48" y="100"/>
                  </a:cubicBezTo>
                  <a:lnTo>
                    <a:pt x="56" y="100"/>
                  </a:lnTo>
                  <a:cubicBezTo>
                    <a:pt x="52" y="90"/>
                    <a:pt x="48" y="81"/>
                    <a:pt x="44" y="69"/>
                  </a:cubicBezTo>
                  <a:lnTo>
                    <a:pt x="29" y="67"/>
                  </a:lnTo>
                  <a:cubicBezTo>
                    <a:pt x="5" y="63"/>
                    <a:pt x="20" y="33"/>
                    <a:pt x="35" y="36"/>
                  </a:cubicBezTo>
                  <a:cubicBezTo>
                    <a:pt x="33" y="27"/>
                    <a:pt x="32" y="16"/>
                    <a:pt x="30" y="8"/>
                  </a:cubicBezTo>
                  <a:lnTo>
                    <a:pt x="20" y="9"/>
                  </a:lnTo>
                  <a:cubicBezTo>
                    <a:pt x="19" y="9"/>
                    <a:pt x="17" y="10"/>
                    <a:pt x="15" y="10"/>
                  </a:cubicBezTo>
                  <a:cubicBezTo>
                    <a:pt x="13" y="10"/>
                    <a:pt x="10" y="10"/>
                    <a:pt x="7" y="8"/>
                  </a:cubicBezTo>
                  <a:cubicBezTo>
                    <a:pt x="4" y="6"/>
                    <a:pt x="3" y="4"/>
                    <a:pt x="1" y="2"/>
                  </a:cubicBezTo>
                  <a:cubicBezTo>
                    <a:pt x="0" y="1"/>
                    <a:pt x="1" y="0"/>
                    <a:pt x="0" y="0"/>
                  </a:cubicBezTo>
                  <a:cubicBezTo>
                    <a:pt x="13" y="44"/>
                    <a:pt x="6" y="91"/>
                    <a:pt x="34" y="132"/>
                  </a:cubicBezTo>
                  <a:cubicBezTo>
                    <a:pt x="57" y="166"/>
                    <a:pt x="68" y="213"/>
                    <a:pt x="109" y="231"/>
                  </a:cubicBezTo>
                  <a:cubicBezTo>
                    <a:pt x="124" y="237"/>
                    <a:pt x="140" y="242"/>
                    <a:pt x="155" y="247"/>
                  </a:cubicBezTo>
                  <a:lnTo>
                    <a:pt x="155" y="246"/>
                  </a:lnTo>
                  <a:cubicBezTo>
                    <a:pt x="154" y="245"/>
                    <a:pt x="153" y="242"/>
                    <a:pt x="153" y="241"/>
                  </a:cubicBezTo>
                  <a:cubicBezTo>
                    <a:pt x="153" y="239"/>
                    <a:pt x="154" y="239"/>
                    <a:pt x="155" y="237"/>
                  </a:cubicBezTo>
                  <a:cubicBezTo>
                    <a:pt x="156" y="235"/>
                    <a:pt x="157" y="234"/>
                    <a:pt x="158" y="233"/>
                  </a:cubicBezTo>
                  <a:lnTo>
                    <a:pt x="159" y="2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9">
              <a:extLst>
                <a:ext uri="{FF2B5EF4-FFF2-40B4-BE49-F238E27FC236}">
                  <a16:creationId xmlns:a16="http://schemas.microsoft.com/office/drawing/2014/main" id="{C8917E07-C203-EDDA-2047-560556F6ACB4}"/>
                </a:ext>
              </a:extLst>
            </p:cNvPr>
            <p:cNvSpPr/>
            <p:nvPr/>
          </p:nvSpPr>
          <p:spPr>
            <a:xfrm>
              <a:off x="1252805" y="-412415"/>
              <a:ext cx="5760" cy="6480"/>
            </a:xfrm>
            <a:custGeom>
              <a:avLst/>
              <a:gdLst/>
              <a:ahLst/>
              <a:cxnLst/>
              <a:rect l="l" t="t" r="r" b="b"/>
              <a:pathLst>
                <a:path w="16" h="18" extrusionOk="0">
                  <a:moveTo>
                    <a:pt x="8" y="4"/>
                  </a:moveTo>
                  <a:cubicBezTo>
                    <a:pt x="7" y="6"/>
                    <a:pt x="6" y="7"/>
                    <a:pt x="5" y="9"/>
                  </a:cubicBezTo>
                  <a:cubicBezTo>
                    <a:pt x="3" y="12"/>
                    <a:pt x="2" y="15"/>
                    <a:pt x="0" y="17"/>
                  </a:cubicBezTo>
                  <a:lnTo>
                    <a:pt x="14" y="7"/>
                  </a:lnTo>
                  <a:cubicBezTo>
                    <a:pt x="15" y="2"/>
                    <a:pt x="9" y="0"/>
                    <a:pt x="8"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9">
              <a:extLst>
                <a:ext uri="{FF2B5EF4-FFF2-40B4-BE49-F238E27FC236}">
                  <a16:creationId xmlns:a16="http://schemas.microsoft.com/office/drawing/2014/main" id="{075D0AE2-D56B-7929-9774-9D9B1BBEB892}"/>
                </a:ext>
              </a:extLst>
            </p:cNvPr>
            <p:cNvSpPr/>
            <p:nvPr/>
          </p:nvSpPr>
          <p:spPr>
            <a:xfrm>
              <a:off x="1131845" y="-391175"/>
              <a:ext cx="102240" cy="60480"/>
            </a:xfrm>
            <a:custGeom>
              <a:avLst/>
              <a:gdLst/>
              <a:ahLst/>
              <a:cxnLst/>
              <a:rect l="l" t="t" r="r" b="b"/>
              <a:pathLst>
                <a:path w="284" h="168" extrusionOk="0">
                  <a:moveTo>
                    <a:pt x="7" y="167"/>
                  </a:moveTo>
                  <a:cubicBezTo>
                    <a:pt x="50" y="151"/>
                    <a:pt x="92" y="132"/>
                    <a:pt x="132" y="109"/>
                  </a:cubicBezTo>
                  <a:cubicBezTo>
                    <a:pt x="160" y="92"/>
                    <a:pt x="188" y="74"/>
                    <a:pt x="214" y="54"/>
                  </a:cubicBezTo>
                  <a:cubicBezTo>
                    <a:pt x="237" y="37"/>
                    <a:pt x="260" y="19"/>
                    <a:pt x="283" y="0"/>
                  </a:cubicBezTo>
                  <a:cubicBezTo>
                    <a:pt x="265" y="11"/>
                    <a:pt x="246" y="20"/>
                    <a:pt x="231" y="30"/>
                  </a:cubicBezTo>
                  <a:cubicBezTo>
                    <a:pt x="183" y="62"/>
                    <a:pt x="134" y="103"/>
                    <a:pt x="78" y="121"/>
                  </a:cubicBezTo>
                  <a:cubicBezTo>
                    <a:pt x="54" y="133"/>
                    <a:pt x="28" y="145"/>
                    <a:pt x="3" y="157"/>
                  </a:cubicBezTo>
                  <a:cubicBezTo>
                    <a:pt x="2" y="158"/>
                    <a:pt x="2" y="158"/>
                    <a:pt x="1" y="159"/>
                  </a:cubicBezTo>
                  <a:cubicBezTo>
                    <a:pt x="0" y="160"/>
                    <a:pt x="0" y="161"/>
                    <a:pt x="0" y="162"/>
                  </a:cubicBezTo>
                  <a:cubicBezTo>
                    <a:pt x="0" y="163"/>
                    <a:pt x="1" y="164"/>
                    <a:pt x="1" y="164"/>
                  </a:cubicBezTo>
                  <a:cubicBezTo>
                    <a:pt x="2" y="165"/>
                    <a:pt x="2" y="165"/>
                    <a:pt x="3" y="166"/>
                  </a:cubicBezTo>
                  <a:cubicBezTo>
                    <a:pt x="4" y="167"/>
                    <a:pt x="5" y="167"/>
                    <a:pt x="6" y="167"/>
                  </a:cubicBezTo>
                  <a:lnTo>
                    <a:pt x="7" y="16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9">
              <a:extLst>
                <a:ext uri="{FF2B5EF4-FFF2-40B4-BE49-F238E27FC236}">
                  <a16:creationId xmlns:a16="http://schemas.microsoft.com/office/drawing/2014/main" id="{C6466064-8AED-B2BB-BBB7-E9372924EF3B}"/>
                </a:ext>
              </a:extLst>
            </p:cNvPr>
            <p:cNvSpPr/>
            <p:nvPr/>
          </p:nvSpPr>
          <p:spPr>
            <a:xfrm>
              <a:off x="670325" y="-336455"/>
              <a:ext cx="121680" cy="12960"/>
            </a:xfrm>
            <a:custGeom>
              <a:avLst/>
              <a:gdLst/>
              <a:ahLst/>
              <a:cxnLst/>
              <a:rect l="l" t="t" r="r" b="b"/>
              <a:pathLst>
                <a:path w="338" h="36" extrusionOk="0">
                  <a:moveTo>
                    <a:pt x="335" y="13"/>
                  </a:moveTo>
                  <a:cubicBezTo>
                    <a:pt x="283" y="0"/>
                    <a:pt x="229" y="17"/>
                    <a:pt x="177" y="24"/>
                  </a:cubicBezTo>
                  <a:cubicBezTo>
                    <a:pt x="119" y="32"/>
                    <a:pt x="59" y="27"/>
                    <a:pt x="1" y="29"/>
                  </a:cubicBezTo>
                  <a:cubicBezTo>
                    <a:pt x="0" y="29"/>
                    <a:pt x="0" y="33"/>
                    <a:pt x="1" y="33"/>
                  </a:cubicBezTo>
                  <a:cubicBezTo>
                    <a:pt x="24" y="34"/>
                    <a:pt x="47" y="35"/>
                    <a:pt x="70" y="35"/>
                  </a:cubicBezTo>
                  <a:cubicBezTo>
                    <a:pt x="106" y="35"/>
                    <a:pt x="142" y="34"/>
                    <a:pt x="178" y="31"/>
                  </a:cubicBezTo>
                  <a:cubicBezTo>
                    <a:pt x="231" y="27"/>
                    <a:pt x="285" y="31"/>
                    <a:pt x="335" y="18"/>
                  </a:cubicBezTo>
                  <a:lnTo>
                    <a:pt x="336" y="18"/>
                  </a:lnTo>
                  <a:lnTo>
                    <a:pt x="337" y="17"/>
                  </a:lnTo>
                  <a:lnTo>
                    <a:pt x="337" y="16"/>
                  </a:lnTo>
                  <a:cubicBezTo>
                    <a:pt x="337" y="15"/>
                    <a:pt x="337" y="15"/>
                    <a:pt x="337" y="15"/>
                  </a:cubicBezTo>
                  <a:cubicBezTo>
                    <a:pt x="336" y="14"/>
                    <a:pt x="336" y="14"/>
                    <a:pt x="336" y="14"/>
                  </a:cubicBezTo>
                  <a:cubicBezTo>
                    <a:pt x="335" y="13"/>
                    <a:pt x="335" y="13"/>
                    <a:pt x="335"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9">
              <a:extLst>
                <a:ext uri="{FF2B5EF4-FFF2-40B4-BE49-F238E27FC236}">
                  <a16:creationId xmlns:a16="http://schemas.microsoft.com/office/drawing/2014/main" id="{3D6A8ACC-5AAC-3277-BC38-EAABAE0A4EEE}"/>
                </a:ext>
              </a:extLst>
            </p:cNvPr>
            <p:cNvSpPr/>
            <p:nvPr/>
          </p:nvSpPr>
          <p:spPr>
            <a:xfrm>
              <a:off x="822965" y="-333935"/>
              <a:ext cx="37440" cy="4680"/>
            </a:xfrm>
            <a:custGeom>
              <a:avLst/>
              <a:gdLst/>
              <a:ahLst/>
              <a:cxnLst/>
              <a:rect l="l" t="t" r="r" b="b"/>
              <a:pathLst>
                <a:path w="104" h="13" extrusionOk="0">
                  <a:moveTo>
                    <a:pt x="52" y="0"/>
                  </a:moveTo>
                  <a:cubicBezTo>
                    <a:pt x="35" y="0"/>
                    <a:pt x="20" y="6"/>
                    <a:pt x="4" y="6"/>
                  </a:cubicBezTo>
                  <a:cubicBezTo>
                    <a:pt x="0" y="6"/>
                    <a:pt x="0" y="12"/>
                    <a:pt x="4" y="12"/>
                  </a:cubicBezTo>
                  <a:cubicBezTo>
                    <a:pt x="16" y="12"/>
                    <a:pt x="27" y="10"/>
                    <a:pt x="39" y="11"/>
                  </a:cubicBezTo>
                  <a:cubicBezTo>
                    <a:pt x="44" y="11"/>
                    <a:pt x="50" y="11"/>
                    <a:pt x="55" y="11"/>
                  </a:cubicBezTo>
                  <a:cubicBezTo>
                    <a:pt x="70" y="11"/>
                    <a:pt x="86" y="10"/>
                    <a:pt x="101" y="7"/>
                  </a:cubicBezTo>
                  <a:lnTo>
                    <a:pt x="102" y="7"/>
                  </a:lnTo>
                  <a:cubicBezTo>
                    <a:pt x="102" y="7"/>
                    <a:pt x="101" y="7"/>
                    <a:pt x="102" y="6"/>
                  </a:cubicBezTo>
                  <a:cubicBezTo>
                    <a:pt x="103" y="5"/>
                    <a:pt x="103" y="6"/>
                    <a:pt x="103" y="5"/>
                  </a:cubicBezTo>
                  <a:lnTo>
                    <a:pt x="102" y="4"/>
                  </a:lnTo>
                  <a:cubicBezTo>
                    <a:pt x="101" y="4"/>
                    <a:pt x="101" y="3"/>
                    <a:pt x="101" y="3"/>
                  </a:cubicBezTo>
                  <a:cubicBezTo>
                    <a:pt x="87" y="1"/>
                    <a:pt x="73" y="0"/>
                    <a:pt x="58" y="0"/>
                  </a:cubicBezTo>
                  <a:cubicBezTo>
                    <a:pt x="56" y="0"/>
                    <a:pt x="54" y="0"/>
                    <a:pt x="5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9">
              <a:extLst>
                <a:ext uri="{FF2B5EF4-FFF2-40B4-BE49-F238E27FC236}">
                  <a16:creationId xmlns:a16="http://schemas.microsoft.com/office/drawing/2014/main" id="{970E5A56-2A6A-F088-69C1-680CA8E298F3}"/>
                </a:ext>
              </a:extLst>
            </p:cNvPr>
            <p:cNvSpPr/>
            <p:nvPr/>
          </p:nvSpPr>
          <p:spPr>
            <a:xfrm>
              <a:off x="893165" y="-596735"/>
              <a:ext cx="418320" cy="263880"/>
            </a:xfrm>
            <a:custGeom>
              <a:avLst/>
              <a:gdLst/>
              <a:ahLst/>
              <a:cxnLst/>
              <a:rect l="l" t="t" r="r" b="b"/>
              <a:pathLst>
                <a:path w="1162" h="733" extrusionOk="0">
                  <a:moveTo>
                    <a:pt x="1146" y="12"/>
                  </a:moveTo>
                  <a:cubicBezTo>
                    <a:pt x="1146" y="12"/>
                    <a:pt x="1147" y="12"/>
                    <a:pt x="1146" y="13"/>
                  </a:cubicBezTo>
                  <a:cubicBezTo>
                    <a:pt x="1145" y="14"/>
                    <a:pt x="1144" y="13"/>
                    <a:pt x="1143" y="13"/>
                  </a:cubicBezTo>
                  <a:cubicBezTo>
                    <a:pt x="1142" y="13"/>
                    <a:pt x="1142" y="14"/>
                    <a:pt x="1141" y="13"/>
                  </a:cubicBezTo>
                  <a:cubicBezTo>
                    <a:pt x="1140" y="12"/>
                    <a:pt x="1140" y="12"/>
                    <a:pt x="1139" y="11"/>
                  </a:cubicBezTo>
                  <a:cubicBezTo>
                    <a:pt x="1138" y="10"/>
                    <a:pt x="1139" y="10"/>
                    <a:pt x="1139" y="9"/>
                  </a:cubicBezTo>
                  <a:cubicBezTo>
                    <a:pt x="1139" y="7"/>
                    <a:pt x="1139" y="5"/>
                    <a:pt x="1139" y="3"/>
                  </a:cubicBezTo>
                  <a:cubicBezTo>
                    <a:pt x="1136" y="12"/>
                    <a:pt x="1133" y="20"/>
                    <a:pt x="1129" y="27"/>
                  </a:cubicBezTo>
                  <a:cubicBezTo>
                    <a:pt x="1092" y="89"/>
                    <a:pt x="1079" y="157"/>
                    <a:pt x="1041" y="218"/>
                  </a:cubicBezTo>
                  <a:cubicBezTo>
                    <a:pt x="1002" y="279"/>
                    <a:pt x="945" y="337"/>
                    <a:pt x="896" y="395"/>
                  </a:cubicBezTo>
                  <a:cubicBezTo>
                    <a:pt x="848" y="446"/>
                    <a:pt x="797" y="492"/>
                    <a:pt x="742" y="534"/>
                  </a:cubicBezTo>
                  <a:cubicBezTo>
                    <a:pt x="624" y="633"/>
                    <a:pt x="479" y="652"/>
                    <a:pt x="336" y="684"/>
                  </a:cubicBezTo>
                  <a:cubicBezTo>
                    <a:pt x="227" y="708"/>
                    <a:pt x="106" y="686"/>
                    <a:pt x="1" y="727"/>
                  </a:cubicBezTo>
                  <a:lnTo>
                    <a:pt x="0" y="728"/>
                  </a:lnTo>
                  <a:lnTo>
                    <a:pt x="0" y="729"/>
                  </a:lnTo>
                  <a:cubicBezTo>
                    <a:pt x="0" y="730"/>
                    <a:pt x="0" y="730"/>
                    <a:pt x="0" y="730"/>
                  </a:cubicBezTo>
                  <a:cubicBezTo>
                    <a:pt x="0" y="731"/>
                    <a:pt x="1" y="731"/>
                    <a:pt x="1" y="731"/>
                  </a:cubicBezTo>
                  <a:lnTo>
                    <a:pt x="2" y="732"/>
                  </a:lnTo>
                  <a:cubicBezTo>
                    <a:pt x="2" y="732"/>
                    <a:pt x="3" y="732"/>
                    <a:pt x="3" y="731"/>
                  </a:cubicBezTo>
                  <a:cubicBezTo>
                    <a:pt x="123" y="695"/>
                    <a:pt x="258" y="729"/>
                    <a:pt x="381" y="702"/>
                  </a:cubicBezTo>
                  <a:cubicBezTo>
                    <a:pt x="459" y="685"/>
                    <a:pt x="534" y="674"/>
                    <a:pt x="608" y="643"/>
                  </a:cubicBezTo>
                  <a:cubicBezTo>
                    <a:pt x="637" y="631"/>
                    <a:pt x="665" y="616"/>
                    <a:pt x="693" y="600"/>
                  </a:cubicBezTo>
                  <a:cubicBezTo>
                    <a:pt x="726" y="581"/>
                    <a:pt x="758" y="560"/>
                    <a:pt x="788" y="536"/>
                  </a:cubicBezTo>
                  <a:cubicBezTo>
                    <a:pt x="883" y="462"/>
                    <a:pt x="962" y="363"/>
                    <a:pt x="1030" y="265"/>
                  </a:cubicBezTo>
                  <a:cubicBezTo>
                    <a:pt x="1058" y="224"/>
                    <a:pt x="1095" y="174"/>
                    <a:pt x="1109" y="126"/>
                  </a:cubicBezTo>
                  <a:cubicBezTo>
                    <a:pt x="1120" y="93"/>
                    <a:pt x="1134" y="62"/>
                    <a:pt x="1151" y="32"/>
                  </a:cubicBezTo>
                  <a:cubicBezTo>
                    <a:pt x="1153" y="30"/>
                    <a:pt x="1154" y="27"/>
                    <a:pt x="1156" y="25"/>
                  </a:cubicBezTo>
                  <a:cubicBezTo>
                    <a:pt x="1159" y="17"/>
                    <a:pt x="1161" y="8"/>
                    <a:pt x="1161" y="0"/>
                  </a:cubicBezTo>
                  <a:cubicBezTo>
                    <a:pt x="1157" y="4"/>
                    <a:pt x="1152" y="8"/>
                    <a:pt x="1146"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9">
              <a:extLst>
                <a:ext uri="{FF2B5EF4-FFF2-40B4-BE49-F238E27FC236}">
                  <a16:creationId xmlns:a16="http://schemas.microsoft.com/office/drawing/2014/main" id="{95334D68-CDD2-E5AF-435B-2A73430FAB67}"/>
                </a:ext>
              </a:extLst>
            </p:cNvPr>
            <p:cNvSpPr/>
            <p:nvPr/>
          </p:nvSpPr>
          <p:spPr>
            <a:xfrm>
              <a:off x="1303205" y="-625895"/>
              <a:ext cx="99360" cy="30240"/>
            </a:xfrm>
            <a:custGeom>
              <a:avLst/>
              <a:gdLst/>
              <a:ahLst/>
              <a:cxnLst/>
              <a:rect l="l" t="t" r="r" b="b"/>
              <a:pathLst>
                <a:path w="276" h="84" extrusionOk="0">
                  <a:moveTo>
                    <a:pt x="267" y="23"/>
                  </a:moveTo>
                  <a:cubicBezTo>
                    <a:pt x="264" y="24"/>
                    <a:pt x="261" y="25"/>
                    <a:pt x="258" y="25"/>
                  </a:cubicBezTo>
                  <a:cubicBezTo>
                    <a:pt x="242" y="25"/>
                    <a:pt x="226" y="26"/>
                    <a:pt x="211" y="26"/>
                  </a:cubicBezTo>
                  <a:cubicBezTo>
                    <a:pt x="195" y="26"/>
                    <a:pt x="180" y="25"/>
                    <a:pt x="165" y="25"/>
                  </a:cubicBezTo>
                  <a:cubicBezTo>
                    <a:pt x="138" y="18"/>
                    <a:pt x="112" y="10"/>
                    <a:pt x="86" y="0"/>
                  </a:cubicBezTo>
                  <a:lnTo>
                    <a:pt x="81" y="0"/>
                  </a:lnTo>
                  <a:cubicBezTo>
                    <a:pt x="80" y="2"/>
                    <a:pt x="78" y="4"/>
                    <a:pt x="75" y="5"/>
                  </a:cubicBezTo>
                  <a:lnTo>
                    <a:pt x="74" y="6"/>
                  </a:lnTo>
                  <a:cubicBezTo>
                    <a:pt x="66" y="9"/>
                    <a:pt x="58" y="11"/>
                    <a:pt x="50" y="11"/>
                  </a:cubicBezTo>
                  <a:cubicBezTo>
                    <a:pt x="50" y="14"/>
                    <a:pt x="49" y="17"/>
                    <a:pt x="49" y="19"/>
                  </a:cubicBezTo>
                  <a:cubicBezTo>
                    <a:pt x="47" y="25"/>
                    <a:pt x="40" y="26"/>
                    <a:pt x="40" y="31"/>
                  </a:cubicBezTo>
                  <a:cubicBezTo>
                    <a:pt x="40" y="32"/>
                    <a:pt x="40" y="32"/>
                    <a:pt x="40" y="33"/>
                  </a:cubicBezTo>
                  <a:lnTo>
                    <a:pt x="39" y="34"/>
                  </a:lnTo>
                  <a:cubicBezTo>
                    <a:pt x="38" y="34"/>
                    <a:pt x="38" y="35"/>
                    <a:pt x="37" y="35"/>
                  </a:cubicBezTo>
                  <a:cubicBezTo>
                    <a:pt x="37" y="35"/>
                    <a:pt x="36" y="34"/>
                    <a:pt x="35" y="34"/>
                  </a:cubicBezTo>
                  <a:cubicBezTo>
                    <a:pt x="35" y="34"/>
                    <a:pt x="35" y="33"/>
                    <a:pt x="34" y="33"/>
                  </a:cubicBezTo>
                  <a:lnTo>
                    <a:pt x="34" y="32"/>
                  </a:lnTo>
                  <a:lnTo>
                    <a:pt x="28" y="38"/>
                  </a:lnTo>
                  <a:lnTo>
                    <a:pt x="27" y="39"/>
                  </a:lnTo>
                  <a:cubicBezTo>
                    <a:pt x="26" y="40"/>
                    <a:pt x="26" y="39"/>
                    <a:pt x="25" y="39"/>
                  </a:cubicBezTo>
                  <a:cubicBezTo>
                    <a:pt x="24" y="39"/>
                    <a:pt x="24" y="40"/>
                    <a:pt x="23" y="39"/>
                  </a:cubicBezTo>
                  <a:cubicBezTo>
                    <a:pt x="22" y="38"/>
                    <a:pt x="22" y="38"/>
                    <a:pt x="21" y="37"/>
                  </a:cubicBezTo>
                  <a:cubicBezTo>
                    <a:pt x="21" y="36"/>
                    <a:pt x="21" y="36"/>
                    <a:pt x="21" y="35"/>
                  </a:cubicBezTo>
                  <a:cubicBezTo>
                    <a:pt x="21" y="33"/>
                    <a:pt x="21" y="30"/>
                    <a:pt x="21" y="27"/>
                  </a:cubicBezTo>
                  <a:cubicBezTo>
                    <a:pt x="16" y="31"/>
                    <a:pt x="12" y="36"/>
                    <a:pt x="9" y="42"/>
                  </a:cubicBezTo>
                  <a:cubicBezTo>
                    <a:pt x="3" y="53"/>
                    <a:pt x="0" y="65"/>
                    <a:pt x="0" y="77"/>
                  </a:cubicBezTo>
                  <a:cubicBezTo>
                    <a:pt x="0" y="79"/>
                    <a:pt x="0" y="81"/>
                    <a:pt x="0" y="83"/>
                  </a:cubicBezTo>
                  <a:cubicBezTo>
                    <a:pt x="7" y="60"/>
                    <a:pt x="10" y="40"/>
                    <a:pt x="41" y="37"/>
                  </a:cubicBezTo>
                  <a:cubicBezTo>
                    <a:pt x="46" y="37"/>
                    <a:pt x="46" y="43"/>
                    <a:pt x="41" y="44"/>
                  </a:cubicBezTo>
                  <a:cubicBezTo>
                    <a:pt x="28" y="46"/>
                    <a:pt x="24" y="63"/>
                    <a:pt x="21" y="78"/>
                  </a:cubicBezTo>
                  <a:cubicBezTo>
                    <a:pt x="41" y="56"/>
                    <a:pt x="54" y="30"/>
                    <a:pt x="93" y="29"/>
                  </a:cubicBezTo>
                  <a:cubicBezTo>
                    <a:pt x="97" y="29"/>
                    <a:pt x="101" y="29"/>
                    <a:pt x="105" y="29"/>
                  </a:cubicBezTo>
                  <a:cubicBezTo>
                    <a:pt x="131" y="29"/>
                    <a:pt x="158" y="31"/>
                    <a:pt x="184" y="35"/>
                  </a:cubicBezTo>
                  <a:cubicBezTo>
                    <a:pt x="194" y="38"/>
                    <a:pt x="205" y="39"/>
                    <a:pt x="215" y="39"/>
                  </a:cubicBezTo>
                  <a:cubicBezTo>
                    <a:pt x="236" y="39"/>
                    <a:pt x="257" y="34"/>
                    <a:pt x="275" y="24"/>
                  </a:cubicBezTo>
                  <a:lnTo>
                    <a:pt x="274" y="24"/>
                  </a:lnTo>
                  <a:cubicBezTo>
                    <a:pt x="271" y="24"/>
                    <a:pt x="269" y="24"/>
                    <a:pt x="267"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9">
              <a:extLst>
                <a:ext uri="{FF2B5EF4-FFF2-40B4-BE49-F238E27FC236}">
                  <a16:creationId xmlns:a16="http://schemas.microsoft.com/office/drawing/2014/main" id="{5C116CDD-E68C-90D2-AE27-0B3093608B45}"/>
                </a:ext>
              </a:extLst>
            </p:cNvPr>
            <p:cNvSpPr/>
            <p:nvPr/>
          </p:nvSpPr>
          <p:spPr>
            <a:xfrm>
              <a:off x="1302845" y="-612935"/>
              <a:ext cx="16920" cy="21240"/>
            </a:xfrm>
            <a:custGeom>
              <a:avLst/>
              <a:gdLst/>
              <a:ahLst/>
              <a:cxnLst/>
              <a:rect l="l" t="t" r="r" b="b"/>
              <a:pathLst>
                <a:path w="47" h="59" extrusionOk="0">
                  <a:moveTo>
                    <a:pt x="41" y="8"/>
                  </a:moveTo>
                  <a:cubicBezTo>
                    <a:pt x="46" y="8"/>
                    <a:pt x="45" y="0"/>
                    <a:pt x="41" y="1"/>
                  </a:cubicBezTo>
                  <a:cubicBezTo>
                    <a:pt x="10" y="4"/>
                    <a:pt x="7" y="24"/>
                    <a:pt x="0" y="48"/>
                  </a:cubicBezTo>
                  <a:cubicBezTo>
                    <a:pt x="0" y="50"/>
                    <a:pt x="0" y="52"/>
                    <a:pt x="0" y="54"/>
                  </a:cubicBezTo>
                  <a:lnTo>
                    <a:pt x="1" y="55"/>
                  </a:lnTo>
                  <a:cubicBezTo>
                    <a:pt x="2" y="56"/>
                    <a:pt x="2" y="57"/>
                    <a:pt x="2" y="57"/>
                  </a:cubicBezTo>
                  <a:cubicBezTo>
                    <a:pt x="3" y="57"/>
                    <a:pt x="4" y="58"/>
                    <a:pt x="5" y="58"/>
                  </a:cubicBezTo>
                  <a:cubicBezTo>
                    <a:pt x="6" y="58"/>
                    <a:pt x="6" y="57"/>
                    <a:pt x="7" y="57"/>
                  </a:cubicBezTo>
                  <a:cubicBezTo>
                    <a:pt x="7" y="57"/>
                    <a:pt x="8" y="57"/>
                    <a:pt x="8" y="56"/>
                  </a:cubicBezTo>
                  <a:cubicBezTo>
                    <a:pt x="13" y="52"/>
                    <a:pt x="18" y="48"/>
                    <a:pt x="22" y="43"/>
                  </a:cubicBezTo>
                  <a:cubicBezTo>
                    <a:pt x="25" y="27"/>
                    <a:pt x="28" y="11"/>
                    <a:pt x="41"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9">
              <a:extLst>
                <a:ext uri="{FF2B5EF4-FFF2-40B4-BE49-F238E27FC236}">
                  <a16:creationId xmlns:a16="http://schemas.microsoft.com/office/drawing/2014/main" id="{6B6BA2F4-873E-01E0-2CDE-E6B63EC463F7}"/>
                </a:ext>
              </a:extLst>
            </p:cNvPr>
            <p:cNvSpPr/>
            <p:nvPr/>
          </p:nvSpPr>
          <p:spPr>
            <a:xfrm>
              <a:off x="1315085" y="-621575"/>
              <a:ext cx="6480" cy="8640"/>
            </a:xfrm>
            <a:custGeom>
              <a:avLst/>
              <a:gdLst/>
              <a:ahLst/>
              <a:cxnLst/>
              <a:rect l="l" t="t" r="r" b="b"/>
              <a:pathLst>
                <a:path w="18" h="24" extrusionOk="0">
                  <a:moveTo>
                    <a:pt x="9" y="10"/>
                  </a:moveTo>
                  <a:cubicBezTo>
                    <a:pt x="7" y="14"/>
                    <a:pt x="4" y="18"/>
                    <a:pt x="0" y="21"/>
                  </a:cubicBezTo>
                  <a:cubicBezTo>
                    <a:pt x="1" y="22"/>
                    <a:pt x="1" y="21"/>
                    <a:pt x="2" y="22"/>
                  </a:cubicBezTo>
                  <a:cubicBezTo>
                    <a:pt x="3" y="23"/>
                    <a:pt x="3" y="23"/>
                    <a:pt x="3" y="23"/>
                  </a:cubicBezTo>
                  <a:cubicBezTo>
                    <a:pt x="4" y="23"/>
                    <a:pt x="4" y="23"/>
                    <a:pt x="5" y="22"/>
                  </a:cubicBezTo>
                  <a:cubicBezTo>
                    <a:pt x="6" y="21"/>
                    <a:pt x="5" y="22"/>
                    <a:pt x="6" y="21"/>
                  </a:cubicBezTo>
                  <a:cubicBezTo>
                    <a:pt x="7" y="20"/>
                    <a:pt x="7" y="20"/>
                    <a:pt x="7" y="20"/>
                  </a:cubicBezTo>
                  <a:cubicBezTo>
                    <a:pt x="7" y="15"/>
                    <a:pt x="13" y="13"/>
                    <a:pt x="15" y="8"/>
                  </a:cubicBezTo>
                  <a:cubicBezTo>
                    <a:pt x="16" y="5"/>
                    <a:pt x="16" y="2"/>
                    <a:pt x="17" y="0"/>
                  </a:cubicBezTo>
                  <a:lnTo>
                    <a:pt x="15" y="0"/>
                  </a:lnTo>
                  <a:cubicBezTo>
                    <a:pt x="14" y="0"/>
                    <a:pt x="10" y="9"/>
                    <a:pt x="9"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9">
              <a:extLst>
                <a:ext uri="{FF2B5EF4-FFF2-40B4-BE49-F238E27FC236}">
                  <a16:creationId xmlns:a16="http://schemas.microsoft.com/office/drawing/2014/main" id="{CDBAB1A7-BDE7-897F-20F5-04B65D973765}"/>
                </a:ext>
              </a:extLst>
            </p:cNvPr>
            <p:cNvSpPr/>
            <p:nvPr/>
          </p:nvSpPr>
          <p:spPr>
            <a:xfrm>
              <a:off x="1306445" y="-639575"/>
              <a:ext cx="5760" cy="3960"/>
            </a:xfrm>
            <a:custGeom>
              <a:avLst/>
              <a:gdLst/>
              <a:ahLst/>
              <a:cxnLst/>
              <a:rect l="l" t="t" r="r" b="b"/>
              <a:pathLst>
                <a:path w="16" h="11" extrusionOk="0">
                  <a:moveTo>
                    <a:pt x="11" y="10"/>
                  </a:moveTo>
                  <a:cubicBezTo>
                    <a:pt x="12" y="10"/>
                    <a:pt x="13" y="10"/>
                    <a:pt x="13" y="10"/>
                  </a:cubicBezTo>
                  <a:cubicBezTo>
                    <a:pt x="14" y="9"/>
                    <a:pt x="14" y="9"/>
                    <a:pt x="15" y="8"/>
                  </a:cubicBezTo>
                  <a:cubicBezTo>
                    <a:pt x="15" y="8"/>
                    <a:pt x="15" y="7"/>
                    <a:pt x="15" y="6"/>
                  </a:cubicBezTo>
                  <a:lnTo>
                    <a:pt x="15" y="5"/>
                  </a:lnTo>
                  <a:cubicBezTo>
                    <a:pt x="14" y="4"/>
                    <a:pt x="14" y="4"/>
                    <a:pt x="13" y="3"/>
                  </a:cubicBezTo>
                  <a:cubicBezTo>
                    <a:pt x="13" y="3"/>
                    <a:pt x="12" y="3"/>
                    <a:pt x="11" y="3"/>
                  </a:cubicBezTo>
                  <a:cubicBezTo>
                    <a:pt x="8" y="3"/>
                    <a:pt x="7" y="0"/>
                    <a:pt x="4" y="0"/>
                  </a:cubicBezTo>
                  <a:cubicBezTo>
                    <a:pt x="0" y="0"/>
                    <a:pt x="4" y="0"/>
                    <a:pt x="3" y="0"/>
                  </a:cubicBezTo>
                  <a:lnTo>
                    <a:pt x="3" y="3"/>
                  </a:lnTo>
                  <a:cubicBezTo>
                    <a:pt x="2" y="8"/>
                    <a:pt x="7" y="10"/>
                    <a:pt x="11"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9">
              <a:extLst>
                <a:ext uri="{FF2B5EF4-FFF2-40B4-BE49-F238E27FC236}">
                  <a16:creationId xmlns:a16="http://schemas.microsoft.com/office/drawing/2014/main" id="{86C2DC62-B32D-4B22-0350-9A42AF045907}"/>
                </a:ext>
              </a:extLst>
            </p:cNvPr>
            <p:cNvSpPr/>
            <p:nvPr/>
          </p:nvSpPr>
          <p:spPr>
            <a:xfrm>
              <a:off x="1405445" y="-643175"/>
              <a:ext cx="9000" cy="4320"/>
            </a:xfrm>
            <a:custGeom>
              <a:avLst/>
              <a:gdLst/>
              <a:ahLst/>
              <a:cxnLst/>
              <a:rect l="l" t="t" r="r" b="b"/>
              <a:pathLst>
                <a:path w="25" h="12" extrusionOk="0">
                  <a:moveTo>
                    <a:pt x="13" y="5"/>
                  </a:moveTo>
                  <a:cubicBezTo>
                    <a:pt x="16" y="7"/>
                    <a:pt x="19" y="9"/>
                    <a:pt x="21" y="11"/>
                  </a:cubicBezTo>
                  <a:lnTo>
                    <a:pt x="24" y="3"/>
                  </a:lnTo>
                  <a:cubicBezTo>
                    <a:pt x="16" y="2"/>
                    <a:pt x="8" y="1"/>
                    <a:pt x="0" y="0"/>
                  </a:cubicBezTo>
                  <a:cubicBezTo>
                    <a:pt x="5" y="1"/>
                    <a:pt x="9" y="3"/>
                    <a:pt x="13"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9">
              <a:extLst>
                <a:ext uri="{FF2B5EF4-FFF2-40B4-BE49-F238E27FC236}">
                  <a16:creationId xmlns:a16="http://schemas.microsoft.com/office/drawing/2014/main" id="{6A8ABAC5-5418-684E-67C9-73244C163188}"/>
                </a:ext>
              </a:extLst>
            </p:cNvPr>
            <p:cNvSpPr/>
            <p:nvPr/>
          </p:nvSpPr>
          <p:spPr>
            <a:xfrm>
              <a:off x="1321925" y="-696455"/>
              <a:ext cx="56520" cy="61560"/>
            </a:xfrm>
            <a:custGeom>
              <a:avLst/>
              <a:gdLst/>
              <a:ahLst/>
              <a:cxnLst/>
              <a:rect l="l" t="t" r="r" b="b"/>
              <a:pathLst>
                <a:path w="157" h="171" extrusionOk="0">
                  <a:moveTo>
                    <a:pt x="21" y="139"/>
                  </a:moveTo>
                  <a:cubicBezTo>
                    <a:pt x="22" y="148"/>
                    <a:pt x="17" y="156"/>
                    <a:pt x="23" y="163"/>
                  </a:cubicBezTo>
                  <a:cubicBezTo>
                    <a:pt x="30" y="161"/>
                    <a:pt x="37" y="160"/>
                    <a:pt x="44" y="160"/>
                  </a:cubicBezTo>
                  <a:cubicBezTo>
                    <a:pt x="51" y="160"/>
                    <a:pt x="58" y="161"/>
                    <a:pt x="65" y="163"/>
                  </a:cubicBezTo>
                  <a:cubicBezTo>
                    <a:pt x="81" y="166"/>
                    <a:pt x="96" y="169"/>
                    <a:pt x="112" y="170"/>
                  </a:cubicBezTo>
                  <a:cubicBezTo>
                    <a:pt x="116" y="167"/>
                    <a:pt x="120" y="163"/>
                    <a:pt x="124" y="161"/>
                  </a:cubicBezTo>
                  <a:cubicBezTo>
                    <a:pt x="134" y="155"/>
                    <a:pt x="145" y="152"/>
                    <a:pt x="156" y="152"/>
                  </a:cubicBezTo>
                  <a:lnTo>
                    <a:pt x="143" y="152"/>
                  </a:lnTo>
                  <a:cubicBezTo>
                    <a:pt x="115" y="152"/>
                    <a:pt x="4" y="169"/>
                    <a:pt x="30" y="109"/>
                  </a:cubicBezTo>
                  <a:cubicBezTo>
                    <a:pt x="42" y="79"/>
                    <a:pt x="48" y="46"/>
                    <a:pt x="48" y="13"/>
                  </a:cubicBezTo>
                  <a:cubicBezTo>
                    <a:pt x="48" y="9"/>
                    <a:pt x="48" y="6"/>
                    <a:pt x="48" y="2"/>
                  </a:cubicBezTo>
                  <a:cubicBezTo>
                    <a:pt x="47" y="3"/>
                    <a:pt x="47" y="4"/>
                    <a:pt x="46" y="4"/>
                  </a:cubicBezTo>
                  <a:cubicBezTo>
                    <a:pt x="44" y="5"/>
                    <a:pt x="42" y="5"/>
                    <a:pt x="41" y="5"/>
                  </a:cubicBezTo>
                  <a:cubicBezTo>
                    <a:pt x="39" y="5"/>
                    <a:pt x="38" y="5"/>
                    <a:pt x="37" y="4"/>
                  </a:cubicBezTo>
                  <a:cubicBezTo>
                    <a:pt x="36" y="3"/>
                    <a:pt x="35" y="2"/>
                    <a:pt x="34" y="1"/>
                  </a:cubicBezTo>
                  <a:cubicBezTo>
                    <a:pt x="34" y="0"/>
                    <a:pt x="34" y="0"/>
                    <a:pt x="34" y="0"/>
                  </a:cubicBezTo>
                  <a:cubicBezTo>
                    <a:pt x="30" y="25"/>
                    <a:pt x="24" y="50"/>
                    <a:pt x="20" y="71"/>
                  </a:cubicBezTo>
                  <a:cubicBezTo>
                    <a:pt x="17" y="83"/>
                    <a:pt x="5" y="104"/>
                    <a:pt x="0" y="123"/>
                  </a:cubicBezTo>
                  <a:cubicBezTo>
                    <a:pt x="1" y="123"/>
                    <a:pt x="1" y="123"/>
                    <a:pt x="2" y="123"/>
                  </a:cubicBezTo>
                  <a:cubicBezTo>
                    <a:pt x="5" y="123"/>
                    <a:pt x="9" y="124"/>
                    <a:pt x="12" y="126"/>
                  </a:cubicBezTo>
                  <a:cubicBezTo>
                    <a:pt x="15" y="128"/>
                    <a:pt x="17" y="130"/>
                    <a:pt x="19" y="133"/>
                  </a:cubicBezTo>
                  <a:cubicBezTo>
                    <a:pt x="20" y="135"/>
                    <a:pt x="21" y="137"/>
                    <a:pt x="21" y="13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9">
              <a:extLst>
                <a:ext uri="{FF2B5EF4-FFF2-40B4-BE49-F238E27FC236}">
                  <a16:creationId xmlns:a16="http://schemas.microsoft.com/office/drawing/2014/main" id="{158F0565-9D71-485F-C22A-B6540238B3A1}"/>
                </a:ext>
              </a:extLst>
            </p:cNvPr>
            <p:cNvSpPr/>
            <p:nvPr/>
          </p:nvSpPr>
          <p:spPr>
            <a:xfrm>
              <a:off x="1413005" y="-642095"/>
              <a:ext cx="4320" cy="4680"/>
            </a:xfrm>
            <a:custGeom>
              <a:avLst/>
              <a:gdLst/>
              <a:ahLst/>
              <a:cxnLst/>
              <a:rect l="l" t="t" r="r" b="b"/>
              <a:pathLst>
                <a:path w="12" h="13" extrusionOk="0">
                  <a:moveTo>
                    <a:pt x="4" y="12"/>
                  </a:moveTo>
                  <a:lnTo>
                    <a:pt x="6" y="12"/>
                  </a:lnTo>
                  <a:cubicBezTo>
                    <a:pt x="7" y="12"/>
                    <a:pt x="6" y="12"/>
                    <a:pt x="7" y="11"/>
                  </a:cubicBezTo>
                  <a:cubicBezTo>
                    <a:pt x="8" y="10"/>
                    <a:pt x="9" y="10"/>
                    <a:pt x="10" y="9"/>
                  </a:cubicBezTo>
                  <a:cubicBezTo>
                    <a:pt x="11" y="8"/>
                    <a:pt x="10" y="7"/>
                    <a:pt x="10" y="6"/>
                  </a:cubicBezTo>
                  <a:cubicBezTo>
                    <a:pt x="10" y="5"/>
                    <a:pt x="11" y="4"/>
                    <a:pt x="10" y="3"/>
                  </a:cubicBezTo>
                  <a:cubicBezTo>
                    <a:pt x="9" y="2"/>
                    <a:pt x="8" y="2"/>
                    <a:pt x="7" y="1"/>
                  </a:cubicBezTo>
                  <a:lnTo>
                    <a:pt x="6" y="0"/>
                  </a:lnTo>
                  <a:lnTo>
                    <a:pt x="2" y="0"/>
                  </a:lnTo>
                  <a:lnTo>
                    <a:pt x="0" y="9"/>
                  </a:lnTo>
                  <a:cubicBezTo>
                    <a:pt x="1" y="10"/>
                    <a:pt x="3" y="11"/>
                    <a:pt x="4"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9">
              <a:extLst>
                <a:ext uri="{FF2B5EF4-FFF2-40B4-BE49-F238E27FC236}">
                  <a16:creationId xmlns:a16="http://schemas.microsoft.com/office/drawing/2014/main" id="{B8F75218-1F3A-9268-4983-EF941B2EEDF5}"/>
                </a:ext>
              </a:extLst>
            </p:cNvPr>
            <p:cNvSpPr/>
            <p:nvPr/>
          </p:nvSpPr>
          <p:spPr>
            <a:xfrm>
              <a:off x="1081805" y="-1188935"/>
              <a:ext cx="7200" cy="2880"/>
            </a:xfrm>
            <a:custGeom>
              <a:avLst/>
              <a:gdLst/>
              <a:ahLst/>
              <a:cxnLst/>
              <a:rect l="l" t="t" r="r" b="b"/>
              <a:pathLst>
                <a:path w="20" h="8" extrusionOk="0">
                  <a:moveTo>
                    <a:pt x="0" y="0"/>
                  </a:moveTo>
                  <a:cubicBezTo>
                    <a:pt x="6" y="3"/>
                    <a:pt x="13" y="5"/>
                    <a:pt x="19" y="7"/>
                  </a:cubicBezTo>
                  <a:cubicBezTo>
                    <a:pt x="13" y="5"/>
                    <a:pt x="6" y="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9">
              <a:extLst>
                <a:ext uri="{FF2B5EF4-FFF2-40B4-BE49-F238E27FC236}">
                  <a16:creationId xmlns:a16="http://schemas.microsoft.com/office/drawing/2014/main" id="{F01EE353-A54F-0DF6-6DF0-9BFE025266C4}"/>
                </a:ext>
              </a:extLst>
            </p:cNvPr>
            <p:cNvSpPr/>
            <p:nvPr/>
          </p:nvSpPr>
          <p:spPr>
            <a:xfrm>
              <a:off x="1089365" y="-1182095"/>
              <a:ext cx="256320" cy="486360"/>
            </a:xfrm>
            <a:custGeom>
              <a:avLst/>
              <a:gdLst/>
              <a:ahLst/>
              <a:cxnLst/>
              <a:rect l="l" t="t" r="r" b="b"/>
              <a:pathLst>
                <a:path w="712" h="1351" extrusionOk="0">
                  <a:moveTo>
                    <a:pt x="689" y="1280"/>
                  </a:moveTo>
                  <a:cubicBezTo>
                    <a:pt x="692" y="1302"/>
                    <a:pt x="693" y="1326"/>
                    <a:pt x="693" y="1350"/>
                  </a:cubicBezTo>
                  <a:cubicBezTo>
                    <a:pt x="694" y="1350"/>
                    <a:pt x="695" y="1350"/>
                    <a:pt x="695" y="1349"/>
                  </a:cubicBezTo>
                  <a:cubicBezTo>
                    <a:pt x="696" y="1347"/>
                    <a:pt x="696" y="1346"/>
                    <a:pt x="696" y="1345"/>
                  </a:cubicBezTo>
                  <a:cubicBezTo>
                    <a:pt x="700" y="1310"/>
                    <a:pt x="711" y="1275"/>
                    <a:pt x="711" y="1241"/>
                  </a:cubicBezTo>
                  <a:cubicBezTo>
                    <a:pt x="711" y="1190"/>
                    <a:pt x="711" y="1140"/>
                    <a:pt x="711" y="1089"/>
                  </a:cubicBezTo>
                  <a:cubicBezTo>
                    <a:pt x="711" y="1008"/>
                    <a:pt x="698" y="928"/>
                    <a:pt x="676" y="850"/>
                  </a:cubicBezTo>
                  <a:cubicBezTo>
                    <a:pt x="663" y="806"/>
                    <a:pt x="643" y="765"/>
                    <a:pt x="630" y="722"/>
                  </a:cubicBezTo>
                  <a:cubicBezTo>
                    <a:pt x="616" y="674"/>
                    <a:pt x="611" y="621"/>
                    <a:pt x="591" y="575"/>
                  </a:cubicBezTo>
                  <a:cubicBezTo>
                    <a:pt x="569" y="528"/>
                    <a:pt x="545" y="482"/>
                    <a:pt x="519" y="437"/>
                  </a:cubicBezTo>
                  <a:cubicBezTo>
                    <a:pt x="512" y="425"/>
                    <a:pt x="505" y="412"/>
                    <a:pt x="498" y="400"/>
                  </a:cubicBezTo>
                  <a:cubicBezTo>
                    <a:pt x="466" y="343"/>
                    <a:pt x="414" y="293"/>
                    <a:pt x="367" y="249"/>
                  </a:cubicBezTo>
                  <a:cubicBezTo>
                    <a:pt x="342" y="226"/>
                    <a:pt x="315" y="190"/>
                    <a:pt x="289" y="171"/>
                  </a:cubicBezTo>
                  <a:cubicBezTo>
                    <a:pt x="254" y="147"/>
                    <a:pt x="234" y="107"/>
                    <a:pt x="197" y="84"/>
                  </a:cubicBezTo>
                  <a:cubicBezTo>
                    <a:pt x="187" y="78"/>
                    <a:pt x="176" y="72"/>
                    <a:pt x="165" y="65"/>
                  </a:cubicBezTo>
                  <a:cubicBezTo>
                    <a:pt x="122" y="40"/>
                    <a:pt x="77" y="18"/>
                    <a:pt x="31" y="0"/>
                  </a:cubicBezTo>
                  <a:lnTo>
                    <a:pt x="31" y="1"/>
                  </a:lnTo>
                  <a:cubicBezTo>
                    <a:pt x="31" y="2"/>
                    <a:pt x="31" y="2"/>
                    <a:pt x="31" y="2"/>
                  </a:cubicBezTo>
                  <a:lnTo>
                    <a:pt x="31" y="6"/>
                  </a:lnTo>
                  <a:cubicBezTo>
                    <a:pt x="33" y="18"/>
                    <a:pt x="11" y="22"/>
                    <a:pt x="9" y="10"/>
                  </a:cubicBezTo>
                  <a:cubicBezTo>
                    <a:pt x="9" y="13"/>
                    <a:pt x="6" y="14"/>
                    <a:pt x="0" y="14"/>
                  </a:cubicBezTo>
                  <a:lnTo>
                    <a:pt x="24" y="25"/>
                  </a:lnTo>
                  <a:cubicBezTo>
                    <a:pt x="89" y="51"/>
                    <a:pt x="177" y="80"/>
                    <a:pt x="224" y="134"/>
                  </a:cubicBezTo>
                  <a:cubicBezTo>
                    <a:pt x="312" y="235"/>
                    <a:pt x="432" y="320"/>
                    <a:pt x="495" y="440"/>
                  </a:cubicBezTo>
                  <a:cubicBezTo>
                    <a:pt x="512" y="474"/>
                    <a:pt x="534" y="503"/>
                    <a:pt x="550" y="537"/>
                  </a:cubicBezTo>
                  <a:cubicBezTo>
                    <a:pt x="568" y="577"/>
                    <a:pt x="583" y="619"/>
                    <a:pt x="593" y="662"/>
                  </a:cubicBezTo>
                  <a:cubicBezTo>
                    <a:pt x="615" y="748"/>
                    <a:pt x="649" y="829"/>
                    <a:pt x="666" y="916"/>
                  </a:cubicBezTo>
                  <a:cubicBezTo>
                    <a:pt x="673" y="950"/>
                    <a:pt x="691" y="995"/>
                    <a:pt x="690" y="1029"/>
                  </a:cubicBezTo>
                  <a:cubicBezTo>
                    <a:pt x="688" y="1069"/>
                    <a:pt x="688" y="1107"/>
                    <a:pt x="688" y="1147"/>
                  </a:cubicBezTo>
                  <a:cubicBezTo>
                    <a:pt x="688" y="1186"/>
                    <a:pt x="695" y="1239"/>
                    <a:pt x="679" y="1279"/>
                  </a:cubicBezTo>
                  <a:cubicBezTo>
                    <a:pt x="677" y="1290"/>
                    <a:pt x="675" y="1301"/>
                    <a:pt x="675" y="1312"/>
                  </a:cubicBezTo>
                  <a:cubicBezTo>
                    <a:pt x="675" y="1323"/>
                    <a:pt x="677" y="1334"/>
                    <a:pt x="679" y="1345"/>
                  </a:cubicBezTo>
                  <a:cubicBezTo>
                    <a:pt x="679" y="1346"/>
                    <a:pt x="679" y="1346"/>
                    <a:pt x="679" y="1347"/>
                  </a:cubicBezTo>
                  <a:lnTo>
                    <a:pt x="679" y="1348"/>
                  </a:lnTo>
                  <a:cubicBezTo>
                    <a:pt x="683" y="1326"/>
                    <a:pt x="685" y="1304"/>
                    <a:pt x="685" y="1281"/>
                  </a:cubicBezTo>
                  <a:cubicBezTo>
                    <a:pt x="685" y="1278"/>
                    <a:pt x="689" y="1278"/>
                    <a:pt x="689" y="128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9">
              <a:extLst>
                <a:ext uri="{FF2B5EF4-FFF2-40B4-BE49-F238E27FC236}">
                  <a16:creationId xmlns:a16="http://schemas.microsoft.com/office/drawing/2014/main" id="{D7ECACB1-D981-3B91-C229-8F2473E8BACF}"/>
                </a:ext>
              </a:extLst>
            </p:cNvPr>
            <p:cNvSpPr/>
            <p:nvPr/>
          </p:nvSpPr>
          <p:spPr>
            <a:xfrm>
              <a:off x="1040045" y="-1196855"/>
              <a:ext cx="18720" cy="6840"/>
            </a:xfrm>
            <a:custGeom>
              <a:avLst/>
              <a:gdLst/>
              <a:ahLst/>
              <a:cxnLst/>
              <a:rect l="l" t="t" r="r" b="b"/>
              <a:pathLst>
                <a:path w="52" h="19" extrusionOk="0">
                  <a:moveTo>
                    <a:pt x="0" y="0"/>
                  </a:moveTo>
                  <a:cubicBezTo>
                    <a:pt x="17" y="5"/>
                    <a:pt x="34" y="12"/>
                    <a:pt x="51" y="18"/>
                  </a:cubicBezTo>
                  <a:cubicBezTo>
                    <a:pt x="41" y="14"/>
                    <a:pt x="31" y="10"/>
                    <a:pt x="22" y="6"/>
                  </a:cubicBezTo>
                  <a:cubicBezTo>
                    <a:pt x="13" y="2"/>
                    <a:pt x="7" y="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9">
              <a:extLst>
                <a:ext uri="{FF2B5EF4-FFF2-40B4-BE49-F238E27FC236}">
                  <a16:creationId xmlns:a16="http://schemas.microsoft.com/office/drawing/2014/main" id="{226B80B0-51AB-ED39-1AA2-37B7082D6C5C}"/>
                </a:ext>
              </a:extLst>
            </p:cNvPr>
            <p:cNvSpPr/>
            <p:nvPr/>
          </p:nvSpPr>
          <p:spPr>
            <a:xfrm>
              <a:off x="1333805" y="-722015"/>
              <a:ext cx="5400" cy="27360"/>
            </a:xfrm>
            <a:custGeom>
              <a:avLst/>
              <a:gdLst/>
              <a:ahLst/>
              <a:cxnLst/>
              <a:rect l="l" t="t" r="r" b="b"/>
              <a:pathLst>
                <a:path w="15" h="76" extrusionOk="0">
                  <a:moveTo>
                    <a:pt x="14" y="71"/>
                  </a:moveTo>
                  <a:cubicBezTo>
                    <a:pt x="14" y="47"/>
                    <a:pt x="12" y="23"/>
                    <a:pt x="10" y="1"/>
                  </a:cubicBezTo>
                  <a:cubicBezTo>
                    <a:pt x="10" y="0"/>
                    <a:pt x="6" y="0"/>
                    <a:pt x="6" y="1"/>
                  </a:cubicBezTo>
                  <a:cubicBezTo>
                    <a:pt x="6" y="24"/>
                    <a:pt x="4" y="47"/>
                    <a:pt x="0" y="69"/>
                  </a:cubicBezTo>
                  <a:lnTo>
                    <a:pt x="0" y="70"/>
                  </a:lnTo>
                  <a:cubicBezTo>
                    <a:pt x="1" y="71"/>
                    <a:pt x="2" y="72"/>
                    <a:pt x="4" y="73"/>
                  </a:cubicBezTo>
                  <a:cubicBezTo>
                    <a:pt x="6" y="75"/>
                    <a:pt x="6" y="74"/>
                    <a:pt x="8" y="74"/>
                  </a:cubicBezTo>
                  <a:cubicBezTo>
                    <a:pt x="9" y="74"/>
                    <a:pt x="11" y="74"/>
                    <a:pt x="12" y="73"/>
                  </a:cubicBezTo>
                  <a:cubicBezTo>
                    <a:pt x="13" y="73"/>
                    <a:pt x="13" y="72"/>
                    <a:pt x="14" y="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9">
              <a:extLst>
                <a:ext uri="{FF2B5EF4-FFF2-40B4-BE49-F238E27FC236}">
                  <a16:creationId xmlns:a16="http://schemas.microsoft.com/office/drawing/2014/main" id="{15E73EB7-BC2E-E912-8EB1-1D9084ADB0A4}"/>
                </a:ext>
              </a:extLst>
            </p:cNvPr>
            <p:cNvSpPr/>
            <p:nvPr/>
          </p:nvSpPr>
          <p:spPr>
            <a:xfrm>
              <a:off x="1382045" y="-950975"/>
              <a:ext cx="8280" cy="24840"/>
            </a:xfrm>
            <a:custGeom>
              <a:avLst/>
              <a:gdLst/>
              <a:ahLst/>
              <a:cxnLst/>
              <a:rect l="l" t="t" r="r" b="b"/>
              <a:pathLst>
                <a:path w="23" h="69" extrusionOk="0">
                  <a:moveTo>
                    <a:pt x="6" y="0"/>
                  </a:moveTo>
                  <a:cubicBezTo>
                    <a:pt x="5" y="0"/>
                    <a:pt x="4" y="0"/>
                    <a:pt x="3" y="0"/>
                  </a:cubicBezTo>
                  <a:cubicBezTo>
                    <a:pt x="2" y="0"/>
                    <a:pt x="1" y="0"/>
                    <a:pt x="0" y="0"/>
                  </a:cubicBezTo>
                  <a:cubicBezTo>
                    <a:pt x="6" y="22"/>
                    <a:pt x="14" y="45"/>
                    <a:pt x="22" y="68"/>
                  </a:cubicBezTo>
                  <a:cubicBezTo>
                    <a:pt x="16" y="45"/>
                    <a:pt x="10" y="22"/>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9">
              <a:extLst>
                <a:ext uri="{FF2B5EF4-FFF2-40B4-BE49-F238E27FC236}">
                  <a16:creationId xmlns:a16="http://schemas.microsoft.com/office/drawing/2014/main" id="{AFC507A0-B35A-E97C-2E30-1B1FF9C7E13B}"/>
                </a:ext>
              </a:extLst>
            </p:cNvPr>
            <p:cNvSpPr/>
            <p:nvPr/>
          </p:nvSpPr>
          <p:spPr>
            <a:xfrm>
              <a:off x="1274765" y="-1126295"/>
              <a:ext cx="63000" cy="70560"/>
            </a:xfrm>
            <a:custGeom>
              <a:avLst/>
              <a:gdLst/>
              <a:ahLst/>
              <a:cxnLst/>
              <a:rect l="l" t="t" r="r" b="b"/>
              <a:pathLst>
                <a:path w="175" h="196" extrusionOk="0">
                  <a:moveTo>
                    <a:pt x="174" y="195"/>
                  </a:moveTo>
                  <a:cubicBezTo>
                    <a:pt x="158" y="171"/>
                    <a:pt x="142" y="147"/>
                    <a:pt x="125" y="124"/>
                  </a:cubicBezTo>
                  <a:cubicBezTo>
                    <a:pt x="106" y="101"/>
                    <a:pt x="85" y="80"/>
                    <a:pt x="61" y="61"/>
                  </a:cubicBezTo>
                  <a:cubicBezTo>
                    <a:pt x="42" y="46"/>
                    <a:pt x="27" y="22"/>
                    <a:pt x="7" y="6"/>
                  </a:cubicBezTo>
                  <a:lnTo>
                    <a:pt x="0" y="0"/>
                  </a:lnTo>
                  <a:cubicBezTo>
                    <a:pt x="44" y="43"/>
                    <a:pt x="80" y="94"/>
                    <a:pt x="123" y="138"/>
                  </a:cubicBezTo>
                  <a:cubicBezTo>
                    <a:pt x="139" y="157"/>
                    <a:pt x="157" y="176"/>
                    <a:pt x="174" y="19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9">
              <a:extLst>
                <a:ext uri="{FF2B5EF4-FFF2-40B4-BE49-F238E27FC236}">
                  <a16:creationId xmlns:a16="http://schemas.microsoft.com/office/drawing/2014/main" id="{FB81235F-6919-D167-E61E-7705E597C954}"/>
                </a:ext>
              </a:extLst>
            </p:cNvPr>
            <p:cNvSpPr/>
            <p:nvPr/>
          </p:nvSpPr>
          <p:spPr>
            <a:xfrm>
              <a:off x="1110965" y="-1238615"/>
              <a:ext cx="153360" cy="102600"/>
            </a:xfrm>
            <a:custGeom>
              <a:avLst/>
              <a:gdLst/>
              <a:ahLst/>
              <a:cxnLst/>
              <a:rect l="l" t="t" r="r" b="b"/>
              <a:pathLst>
                <a:path w="426" h="285" extrusionOk="0">
                  <a:moveTo>
                    <a:pt x="51" y="21"/>
                  </a:moveTo>
                  <a:lnTo>
                    <a:pt x="51" y="24"/>
                  </a:lnTo>
                  <a:cubicBezTo>
                    <a:pt x="51" y="25"/>
                    <a:pt x="51" y="26"/>
                    <a:pt x="51" y="26"/>
                  </a:cubicBezTo>
                  <a:cubicBezTo>
                    <a:pt x="51" y="28"/>
                    <a:pt x="51" y="31"/>
                    <a:pt x="50" y="33"/>
                  </a:cubicBezTo>
                  <a:cubicBezTo>
                    <a:pt x="49" y="35"/>
                    <a:pt x="47" y="36"/>
                    <a:pt x="45" y="37"/>
                  </a:cubicBezTo>
                  <a:cubicBezTo>
                    <a:pt x="43" y="38"/>
                    <a:pt x="41" y="39"/>
                    <a:pt x="39" y="39"/>
                  </a:cubicBezTo>
                  <a:cubicBezTo>
                    <a:pt x="80" y="52"/>
                    <a:pt x="119" y="69"/>
                    <a:pt x="156" y="91"/>
                  </a:cubicBezTo>
                  <a:cubicBezTo>
                    <a:pt x="171" y="99"/>
                    <a:pt x="185" y="108"/>
                    <a:pt x="199" y="117"/>
                  </a:cubicBezTo>
                  <a:cubicBezTo>
                    <a:pt x="234" y="140"/>
                    <a:pt x="268" y="166"/>
                    <a:pt x="299" y="193"/>
                  </a:cubicBezTo>
                  <a:lnTo>
                    <a:pt x="332" y="226"/>
                  </a:lnTo>
                  <a:cubicBezTo>
                    <a:pt x="328" y="221"/>
                    <a:pt x="324" y="216"/>
                    <a:pt x="321" y="211"/>
                  </a:cubicBezTo>
                  <a:cubicBezTo>
                    <a:pt x="315" y="200"/>
                    <a:pt x="311" y="189"/>
                    <a:pt x="309" y="178"/>
                  </a:cubicBezTo>
                  <a:cubicBezTo>
                    <a:pt x="309" y="174"/>
                    <a:pt x="313" y="173"/>
                    <a:pt x="316" y="175"/>
                  </a:cubicBezTo>
                  <a:cubicBezTo>
                    <a:pt x="355" y="203"/>
                    <a:pt x="388" y="249"/>
                    <a:pt x="425" y="284"/>
                  </a:cubicBezTo>
                  <a:cubicBezTo>
                    <a:pt x="379" y="237"/>
                    <a:pt x="338" y="182"/>
                    <a:pt x="285" y="146"/>
                  </a:cubicBezTo>
                  <a:cubicBezTo>
                    <a:pt x="205" y="91"/>
                    <a:pt x="103" y="18"/>
                    <a:pt x="0" y="0"/>
                  </a:cubicBezTo>
                  <a:cubicBezTo>
                    <a:pt x="14" y="4"/>
                    <a:pt x="28" y="8"/>
                    <a:pt x="42" y="13"/>
                  </a:cubicBezTo>
                  <a:cubicBezTo>
                    <a:pt x="44" y="13"/>
                    <a:pt x="45" y="13"/>
                    <a:pt x="46" y="14"/>
                  </a:cubicBezTo>
                  <a:cubicBezTo>
                    <a:pt x="48" y="15"/>
                    <a:pt x="49" y="17"/>
                    <a:pt x="50" y="18"/>
                  </a:cubicBezTo>
                  <a:cubicBezTo>
                    <a:pt x="51" y="19"/>
                    <a:pt x="51" y="20"/>
                    <a:pt x="51"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9">
              <a:extLst>
                <a:ext uri="{FF2B5EF4-FFF2-40B4-BE49-F238E27FC236}">
                  <a16:creationId xmlns:a16="http://schemas.microsoft.com/office/drawing/2014/main" id="{4A2B8A00-C794-354F-E82E-66401FA72C2C}"/>
                </a:ext>
              </a:extLst>
            </p:cNvPr>
            <p:cNvSpPr/>
            <p:nvPr/>
          </p:nvSpPr>
          <p:spPr>
            <a:xfrm>
              <a:off x="1410485" y="-866375"/>
              <a:ext cx="5400" cy="28440"/>
            </a:xfrm>
            <a:custGeom>
              <a:avLst/>
              <a:gdLst/>
              <a:ahLst/>
              <a:cxnLst/>
              <a:rect l="l" t="t" r="r" b="b"/>
              <a:pathLst>
                <a:path w="15" h="79" extrusionOk="0">
                  <a:moveTo>
                    <a:pt x="0" y="0"/>
                  </a:moveTo>
                  <a:cubicBezTo>
                    <a:pt x="4" y="24"/>
                    <a:pt x="9" y="52"/>
                    <a:pt x="14" y="78"/>
                  </a:cubicBezTo>
                  <a:cubicBezTo>
                    <a:pt x="14" y="70"/>
                    <a:pt x="13" y="62"/>
                    <a:pt x="12" y="54"/>
                  </a:cubicBezTo>
                  <a:cubicBezTo>
                    <a:pt x="10" y="36"/>
                    <a:pt x="6" y="18"/>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9">
              <a:extLst>
                <a:ext uri="{FF2B5EF4-FFF2-40B4-BE49-F238E27FC236}">
                  <a16:creationId xmlns:a16="http://schemas.microsoft.com/office/drawing/2014/main" id="{0EC38770-849A-5A78-2047-912CD1D40F19}"/>
                </a:ext>
              </a:extLst>
            </p:cNvPr>
            <p:cNvSpPr/>
            <p:nvPr/>
          </p:nvSpPr>
          <p:spPr>
            <a:xfrm>
              <a:off x="1103405" y="-1232495"/>
              <a:ext cx="19800" cy="7560"/>
            </a:xfrm>
            <a:custGeom>
              <a:avLst/>
              <a:gdLst/>
              <a:ahLst/>
              <a:cxnLst/>
              <a:rect l="l" t="t" r="r" b="b"/>
              <a:pathLst>
                <a:path w="55" h="21" extrusionOk="0">
                  <a:moveTo>
                    <a:pt x="51" y="14"/>
                  </a:moveTo>
                  <a:cubicBezTo>
                    <a:pt x="35" y="6"/>
                    <a:pt x="17" y="2"/>
                    <a:pt x="0" y="0"/>
                  </a:cubicBezTo>
                  <a:lnTo>
                    <a:pt x="54" y="20"/>
                  </a:lnTo>
                  <a:cubicBezTo>
                    <a:pt x="53" y="19"/>
                    <a:pt x="53" y="18"/>
                    <a:pt x="52" y="17"/>
                  </a:cubicBezTo>
                  <a:cubicBezTo>
                    <a:pt x="51" y="16"/>
                    <a:pt x="51" y="15"/>
                    <a:pt x="51"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9">
              <a:extLst>
                <a:ext uri="{FF2B5EF4-FFF2-40B4-BE49-F238E27FC236}">
                  <a16:creationId xmlns:a16="http://schemas.microsoft.com/office/drawing/2014/main" id="{8069506B-C54B-3670-8455-77B7FD534430}"/>
                </a:ext>
              </a:extLst>
            </p:cNvPr>
            <p:cNvSpPr/>
            <p:nvPr/>
          </p:nvSpPr>
          <p:spPr>
            <a:xfrm>
              <a:off x="1354325" y="-1010375"/>
              <a:ext cx="10800" cy="21240"/>
            </a:xfrm>
            <a:custGeom>
              <a:avLst/>
              <a:gdLst/>
              <a:ahLst/>
              <a:cxnLst/>
              <a:rect l="l" t="t" r="r" b="b"/>
              <a:pathLst>
                <a:path w="30" h="59" extrusionOk="0">
                  <a:moveTo>
                    <a:pt x="29" y="58"/>
                  </a:moveTo>
                  <a:cubicBezTo>
                    <a:pt x="22" y="41"/>
                    <a:pt x="14" y="25"/>
                    <a:pt x="5" y="9"/>
                  </a:cubicBezTo>
                  <a:cubicBezTo>
                    <a:pt x="4" y="7"/>
                    <a:pt x="3" y="6"/>
                    <a:pt x="2" y="4"/>
                  </a:cubicBezTo>
                  <a:lnTo>
                    <a:pt x="0" y="0"/>
                  </a:lnTo>
                  <a:cubicBezTo>
                    <a:pt x="4" y="9"/>
                    <a:pt x="9" y="18"/>
                    <a:pt x="13" y="27"/>
                  </a:cubicBezTo>
                  <a:cubicBezTo>
                    <a:pt x="17" y="36"/>
                    <a:pt x="24" y="48"/>
                    <a:pt x="29" y="5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9">
              <a:extLst>
                <a:ext uri="{FF2B5EF4-FFF2-40B4-BE49-F238E27FC236}">
                  <a16:creationId xmlns:a16="http://schemas.microsoft.com/office/drawing/2014/main" id="{B62FBEC1-BA7E-06A3-4839-E1004D971A68}"/>
                </a:ext>
              </a:extLst>
            </p:cNvPr>
            <p:cNvSpPr/>
            <p:nvPr/>
          </p:nvSpPr>
          <p:spPr>
            <a:xfrm>
              <a:off x="1058405" y="-1190375"/>
              <a:ext cx="31680" cy="14040"/>
            </a:xfrm>
            <a:custGeom>
              <a:avLst/>
              <a:gdLst/>
              <a:ahLst/>
              <a:cxnLst/>
              <a:rect l="l" t="t" r="r" b="b"/>
              <a:pathLst>
                <a:path w="88" h="39" extrusionOk="0">
                  <a:moveTo>
                    <a:pt x="68" y="35"/>
                  </a:moveTo>
                  <a:cubicBezTo>
                    <a:pt x="73" y="37"/>
                    <a:pt x="79" y="38"/>
                    <a:pt x="84" y="38"/>
                  </a:cubicBezTo>
                  <a:cubicBezTo>
                    <a:pt x="85" y="38"/>
                    <a:pt x="86" y="38"/>
                    <a:pt x="87" y="38"/>
                  </a:cubicBezTo>
                  <a:cubicBezTo>
                    <a:pt x="58" y="25"/>
                    <a:pt x="30" y="12"/>
                    <a:pt x="0" y="0"/>
                  </a:cubicBezTo>
                  <a:cubicBezTo>
                    <a:pt x="23" y="11"/>
                    <a:pt x="44" y="23"/>
                    <a:pt x="68"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9">
              <a:extLst>
                <a:ext uri="{FF2B5EF4-FFF2-40B4-BE49-F238E27FC236}">
                  <a16:creationId xmlns:a16="http://schemas.microsoft.com/office/drawing/2014/main" id="{13A26CCA-9A85-78BF-903F-214665FED649}"/>
                </a:ext>
              </a:extLst>
            </p:cNvPr>
            <p:cNvSpPr/>
            <p:nvPr/>
          </p:nvSpPr>
          <p:spPr>
            <a:xfrm>
              <a:off x="68045" y="-1244375"/>
              <a:ext cx="1014120" cy="55440"/>
            </a:xfrm>
            <a:custGeom>
              <a:avLst/>
              <a:gdLst/>
              <a:ahLst/>
              <a:cxnLst/>
              <a:rect l="l" t="t" r="r" b="b"/>
              <a:pathLst>
                <a:path w="2817" h="154" extrusionOk="0">
                  <a:moveTo>
                    <a:pt x="13" y="51"/>
                  </a:moveTo>
                  <a:cubicBezTo>
                    <a:pt x="65" y="29"/>
                    <a:pt x="127" y="38"/>
                    <a:pt x="182" y="29"/>
                  </a:cubicBezTo>
                  <a:cubicBezTo>
                    <a:pt x="217" y="24"/>
                    <a:pt x="253" y="22"/>
                    <a:pt x="289" y="22"/>
                  </a:cubicBezTo>
                  <a:cubicBezTo>
                    <a:pt x="299" y="22"/>
                    <a:pt x="310" y="22"/>
                    <a:pt x="321" y="23"/>
                  </a:cubicBezTo>
                  <a:cubicBezTo>
                    <a:pt x="479" y="20"/>
                    <a:pt x="638" y="23"/>
                    <a:pt x="796" y="23"/>
                  </a:cubicBezTo>
                  <a:cubicBezTo>
                    <a:pt x="943" y="24"/>
                    <a:pt x="1089" y="23"/>
                    <a:pt x="1235" y="22"/>
                  </a:cubicBezTo>
                  <a:cubicBezTo>
                    <a:pt x="1290" y="22"/>
                    <a:pt x="1342" y="32"/>
                    <a:pt x="1396" y="35"/>
                  </a:cubicBezTo>
                  <a:cubicBezTo>
                    <a:pt x="1465" y="39"/>
                    <a:pt x="1536" y="33"/>
                    <a:pt x="1604" y="42"/>
                  </a:cubicBezTo>
                  <a:cubicBezTo>
                    <a:pt x="1727" y="58"/>
                    <a:pt x="1854" y="45"/>
                    <a:pt x="1978" y="53"/>
                  </a:cubicBezTo>
                  <a:cubicBezTo>
                    <a:pt x="2082" y="60"/>
                    <a:pt x="2187" y="69"/>
                    <a:pt x="2291" y="71"/>
                  </a:cubicBezTo>
                  <a:cubicBezTo>
                    <a:pt x="2338" y="71"/>
                    <a:pt x="2384" y="89"/>
                    <a:pt x="2431" y="88"/>
                  </a:cubicBezTo>
                  <a:cubicBezTo>
                    <a:pt x="2480" y="89"/>
                    <a:pt x="2528" y="96"/>
                    <a:pt x="2576" y="110"/>
                  </a:cubicBezTo>
                  <a:cubicBezTo>
                    <a:pt x="2615" y="119"/>
                    <a:pt x="2660" y="121"/>
                    <a:pt x="2700" y="131"/>
                  </a:cubicBezTo>
                  <a:cubicBezTo>
                    <a:pt x="2693" y="129"/>
                    <a:pt x="2685" y="127"/>
                    <a:pt x="2677" y="125"/>
                  </a:cubicBezTo>
                  <a:lnTo>
                    <a:pt x="2676" y="125"/>
                  </a:lnTo>
                  <a:cubicBezTo>
                    <a:pt x="2676" y="124"/>
                    <a:pt x="2676" y="124"/>
                    <a:pt x="2676" y="124"/>
                  </a:cubicBezTo>
                  <a:cubicBezTo>
                    <a:pt x="2675" y="123"/>
                    <a:pt x="2675" y="123"/>
                    <a:pt x="2675" y="123"/>
                  </a:cubicBezTo>
                  <a:cubicBezTo>
                    <a:pt x="2675" y="122"/>
                    <a:pt x="2675" y="123"/>
                    <a:pt x="2676" y="122"/>
                  </a:cubicBezTo>
                  <a:cubicBezTo>
                    <a:pt x="2677" y="121"/>
                    <a:pt x="2676" y="121"/>
                    <a:pt x="2676" y="121"/>
                  </a:cubicBezTo>
                  <a:lnTo>
                    <a:pt x="2677" y="121"/>
                  </a:lnTo>
                  <a:cubicBezTo>
                    <a:pt x="2724" y="127"/>
                    <a:pt x="2771" y="138"/>
                    <a:pt x="2816" y="153"/>
                  </a:cubicBezTo>
                  <a:cubicBezTo>
                    <a:pt x="2800" y="147"/>
                    <a:pt x="2786" y="138"/>
                    <a:pt x="2768" y="131"/>
                  </a:cubicBezTo>
                  <a:cubicBezTo>
                    <a:pt x="2735" y="118"/>
                    <a:pt x="2701" y="109"/>
                    <a:pt x="2666" y="102"/>
                  </a:cubicBezTo>
                  <a:cubicBezTo>
                    <a:pt x="2617" y="91"/>
                    <a:pt x="2565" y="84"/>
                    <a:pt x="2517" y="70"/>
                  </a:cubicBezTo>
                  <a:cubicBezTo>
                    <a:pt x="2476" y="59"/>
                    <a:pt x="2430" y="62"/>
                    <a:pt x="2389" y="56"/>
                  </a:cubicBezTo>
                  <a:cubicBezTo>
                    <a:pt x="2343" y="48"/>
                    <a:pt x="2297" y="43"/>
                    <a:pt x="2251" y="40"/>
                  </a:cubicBezTo>
                  <a:cubicBezTo>
                    <a:pt x="2204" y="40"/>
                    <a:pt x="2159" y="34"/>
                    <a:pt x="2113" y="33"/>
                  </a:cubicBezTo>
                  <a:cubicBezTo>
                    <a:pt x="2044" y="30"/>
                    <a:pt x="1973" y="33"/>
                    <a:pt x="1904" y="25"/>
                  </a:cubicBezTo>
                  <a:cubicBezTo>
                    <a:pt x="1781" y="11"/>
                    <a:pt x="1653" y="41"/>
                    <a:pt x="1530" y="23"/>
                  </a:cubicBezTo>
                  <a:cubicBezTo>
                    <a:pt x="1492" y="18"/>
                    <a:pt x="1453" y="15"/>
                    <a:pt x="1415" y="15"/>
                  </a:cubicBezTo>
                  <a:cubicBezTo>
                    <a:pt x="1405" y="15"/>
                    <a:pt x="1395" y="16"/>
                    <a:pt x="1385" y="16"/>
                  </a:cubicBezTo>
                  <a:cubicBezTo>
                    <a:pt x="1321" y="18"/>
                    <a:pt x="1255" y="9"/>
                    <a:pt x="1192" y="7"/>
                  </a:cubicBezTo>
                  <a:cubicBezTo>
                    <a:pt x="1044" y="0"/>
                    <a:pt x="897" y="5"/>
                    <a:pt x="749" y="5"/>
                  </a:cubicBezTo>
                  <a:cubicBezTo>
                    <a:pt x="590" y="5"/>
                    <a:pt x="431" y="5"/>
                    <a:pt x="272" y="3"/>
                  </a:cubicBezTo>
                  <a:cubicBezTo>
                    <a:pt x="219" y="4"/>
                    <a:pt x="166" y="8"/>
                    <a:pt x="114" y="17"/>
                  </a:cubicBezTo>
                  <a:cubicBezTo>
                    <a:pt x="72" y="23"/>
                    <a:pt x="38" y="20"/>
                    <a:pt x="0" y="40"/>
                  </a:cubicBezTo>
                  <a:cubicBezTo>
                    <a:pt x="2" y="41"/>
                    <a:pt x="5" y="41"/>
                    <a:pt x="7" y="41"/>
                  </a:cubicBezTo>
                  <a:cubicBezTo>
                    <a:pt x="8" y="41"/>
                    <a:pt x="8" y="41"/>
                    <a:pt x="8" y="41"/>
                  </a:cubicBezTo>
                  <a:cubicBezTo>
                    <a:pt x="9" y="41"/>
                    <a:pt x="10" y="42"/>
                    <a:pt x="11" y="42"/>
                  </a:cubicBezTo>
                  <a:cubicBezTo>
                    <a:pt x="12" y="43"/>
                    <a:pt x="12" y="44"/>
                    <a:pt x="13" y="45"/>
                  </a:cubicBezTo>
                  <a:cubicBezTo>
                    <a:pt x="14" y="46"/>
                    <a:pt x="14" y="47"/>
                    <a:pt x="14" y="48"/>
                  </a:cubicBezTo>
                  <a:cubicBezTo>
                    <a:pt x="14" y="49"/>
                    <a:pt x="14" y="50"/>
                    <a:pt x="13"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9">
              <a:extLst>
                <a:ext uri="{FF2B5EF4-FFF2-40B4-BE49-F238E27FC236}">
                  <a16:creationId xmlns:a16="http://schemas.microsoft.com/office/drawing/2014/main" id="{38EBD079-3522-91EA-F98C-F9ACBAC44FCC}"/>
                </a:ext>
              </a:extLst>
            </p:cNvPr>
            <p:cNvSpPr/>
            <p:nvPr/>
          </p:nvSpPr>
          <p:spPr>
            <a:xfrm>
              <a:off x="1088645" y="-1186415"/>
              <a:ext cx="11880" cy="4680"/>
            </a:xfrm>
            <a:custGeom>
              <a:avLst/>
              <a:gdLst/>
              <a:ahLst/>
              <a:cxnLst/>
              <a:rect l="l" t="t" r="r" b="b"/>
              <a:pathLst>
                <a:path w="33" h="13" extrusionOk="0">
                  <a:moveTo>
                    <a:pt x="24" y="4"/>
                  </a:moveTo>
                  <a:cubicBezTo>
                    <a:pt x="16" y="4"/>
                    <a:pt x="8" y="2"/>
                    <a:pt x="0" y="0"/>
                  </a:cubicBezTo>
                  <a:cubicBezTo>
                    <a:pt x="11" y="4"/>
                    <a:pt x="21" y="8"/>
                    <a:pt x="32" y="12"/>
                  </a:cubicBezTo>
                  <a:cubicBezTo>
                    <a:pt x="32" y="11"/>
                    <a:pt x="31" y="10"/>
                    <a:pt x="31" y="9"/>
                  </a:cubicBezTo>
                  <a:cubicBezTo>
                    <a:pt x="30" y="8"/>
                    <a:pt x="29" y="6"/>
                    <a:pt x="27" y="5"/>
                  </a:cubicBezTo>
                  <a:cubicBezTo>
                    <a:pt x="26" y="5"/>
                    <a:pt x="25" y="4"/>
                    <a:pt x="24"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9">
              <a:extLst>
                <a:ext uri="{FF2B5EF4-FFF2-40B4-BE49-F238E27FC236}">
                  <a16:creationId xmlns:a16="http://schemas.microsoft.com/office/drawing/2014/main" id="{65F03D8E-FD3E-1129-33ED-14862E9AAC40}"/>
                </a:ext>
              </a:extLst>
            </p:cNvPr>
            <p:cNvSpPr/>
            <p:nvPr/>
          </p:nvSpPr>
          <p:spPr>
            <a:xfrm>
              <a:off x="1031765" y="-1200815"/>
              <a:ext cx="70200" cy="27360"/>
            </a:xfrm>
            <a:custGeom>
              <a:avLst/>
              <a:gdLst/>
              <a:ahLst/>
              <a:cxnLst/>
              <a:rect l="l" t="t" r="r" b="b"/>
              <a:pathLst>
                <a:path w="195" h="76" extrusionOk="0">
                  <a:moveTo>
                    <a:pt x="169" y="62"/>
                  </a:moveTo>
                  <a:cubicBezTo>
                    <a:pt x="172" y="75"/>
                    <a:pt x="194" y="70"/>
                    <a:pt x="191" y="58"/>
                  </a:cubicBezTo>
                  <a:lnTo>
                    <a:pt x="191" y="55"/>
                  </a:lnTo>
                  <a:cubicBezTo>
                    <a:pt x="192" y="54"/>
                    <a:pt x="192" y="54"/>
                    <a:pt x="192" y="53"/>
                  </a:cubicBezTo>
                  <a:cubicBezTo>
                    <a:pt x="192" y="53"/>
                    <a:pt x="192" y="52"/>
                    <a:pt x="191" y="52"/>
                  </a:cubicBezTo>
                  <a:cubicBezTo>
                    <a:pt x="181" y="48"/>
                    <a:pt x="170" y="44"/>
                    <a:pt x="160" y="40"/>
                  </a:cubicBezTo>
                  <a:cubicBezTo>
                    <a:pt x="153" y="38"/>
                    <a:pt x="147" y="36"/>
                    <a:pt x="140" y="33"/>
                  </a:cubicBezTo>
                  <a:cubicBezTo>
                    <a:pt x="95" y="17"/>
                    <a:pt x="49" y="6"/>
                    <a:pt x="2" y="0"/>
                  </a:cubicBezTo>
                  <a:cubicBezTo>
                    <a:pt x="1" y="0"/>
                    <a:pt x="1" y="0"/>
                    <a:pt x="1" y="0"/>
                  </a:cubicBezTo>
                  <a:cubicBezTo>
                    <a:pt x="1" y="0"/>
                    <a:pt x="1" y="1"/>
                    <a:pt x="0" y="1"/>
                  </a:cubicBezTo>
                  <a:lnTo>
                    <a:pt x="0" y="2"/>
                  </a:lnTo>
                  <a:lnTo>
                    <a:pt x="0" y="3"/>
                  </a:lnTo>
                  <a:cubicBezTo>
                    <a:pt x="1" y="3"/>
                    <a:pt x="1" y="4"/>
                    <a:pt x="1" y="4"/>
                  </a:cubicBezTo>
                  <a:lnTo>
                    <a:pt x="2" y="4"/>
                  </a:lnTo>
                  <a:cubicBezTo>
                    <a:pt x="9" y="6"/>
                    <a:pt x="17" y="8"/>
                    <a:pt x="25" y="11"/>
                  </a:cubicBezTo>
                  <a:cubicBezTo>
                    <a:pt x="33" y="13"/>
                    <a:pt x="40" y="14"/>
                    <a:pt x="47" y="17"/>
                  </a:cubicBezTo>
                  <a:cubicBezTo>
                    <a:pt x="54" y="20"/>
                    <a:pt x="67" y="25"/>
                    <a:pt x="76" y="29"/>
                  </a:cubicBezTo>
                  <a:cubicBezTo>
                    <a:pt x="105" y="41"/>
                    <a:pt x="135" y="54"/>
                    <a:pt x="163" y="66"/>
                  </a:cubicBezTo>
                  <a:cubicBezTo>
                    <a:pt x="166" y="66"/>
                    <a:pt x="170" y="65"/>
                    <a:pt x="169" y="6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9">
              <a:extLst>
                <a:ext uri="{FF2B5EF4-FFF2-40B4-BE49-F238E27FC236}">
                  <a16:creationId xmlns:a16="http://schemas.microsoft.com/office/drawing/2014/main" id="{22661F20-B47C-3A61-91AA-4F0A004BC267}"/>
                </a:ext>
              </a:extLst>
            </p:cNvPr>
            <p:cNvSpPr/>
            <p:nvPr/>
          </p:nvSpPr>
          <p:spPr>
            <a:xfrm>
              <a:off x="70565" y="-1226015"/>
              <a:ext cx="2520" cy="2160"/>
            </a:xfrm>
            <a:custGeom>
              <a:avLst/>
              <a:gdLst/>
              <a:ahLst/>
              <a:cxnLst/>
              <a:rect l="l" t="t" r="r" b="b"/>
              <a:pathLst>
                <a:path w="7" h="6" extrusionOk="0">
                  <a:moveTo>
                    <a:pt x="6" y="0"/>
                  </a:moveTo>
                  <a:lnTo>
                    <a:pt x="0" y="3"/>
                  </a:lnTo>
                  <a:lnTo>
                    <a:pt x="0" y="4"/>
                  </a:lnTo>
                  <a:lnTo>
                    <a:pt x="0" y="5"/>
                  </a:lnTo>
                  <a:cubicBezTo>
                    <a:pt x="1" y="5"/>
                    <a:pt x="2" y="4"/>
                    <a:pt x="3" y="4"/>
                  </a:cubicBezTo>
                  <a:cubicBezTo>
                    <a:pt x="4" y="3"/>
                    <a:pt x="5" y="2"/>
                    <a:pt x="6" y="1"/>
                  </a:cubicBezTo>
                  <a:lnTo>
                    <a:pt x="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9">
              <a:extLst>
                <a:ext uri="{FF2B5EF4-FFF2-40B4-BE49-F238E27FC236}">
                  <a16:creationId xmlns:a16="http://schemas.microsoft.com/office/drawing/2014/main" id="{E1C1F944-5FF3-ED4D-D1EE-10D746564B75}"/>
                </a:ext>
              </a:extLst>
            </p:cNvPr>
            <p:cNvSpPr/>
            <p:nvPr/>
          </p:nvSpPr>
          <p:spPr>
            <a:xfrm>
              <a:off x="56885" y="-1281455"/>
              <a:ext cx="1054440" cy="56160"/>
            </a:xfrm>
            <a:custGeom>
              <a:avLst/>
              <a:gdLst/>
              <a:ahLst/>
              <a:cxnLst/>
              <a:rect l="l" t="t" r="r" b="b"/>
              <a:pathLst>
                <a:path w="2929" h="156" extrusionOk="0">
                  <a:moveTo>
                    <a:pt x="22" y="150"/>
                  </a:moveTo>
                  <a:cubicBezTo>
                    <a:pt x="22" y="149"/>
                    <a:pt x="22" y="148"/>
                    <a:pt x="23" y="147"/>
                  </a:cubicBezTo>
                  <a:cubicBezTo>
                    <a:pt x="23" y="146"/>
                    <a:pt x="24" y="146"/>
                    <a:pt x="25" y="145"/>
                  </a:cubicBezTo>
                  <a:lnTo>
                    <a:pt x="26" y="145"/>
                  </a:lnTo>
                  <a:lnTo>
                    <a:pt x="30" y="143"/>
                  </a:lnTo>
                  <a:cubicBezTo>
                    <a:pt x="10" y="134"/>
                    <a:pt x="28" y="94"/>
                    <a:pt x="43" y="86"/>
                  </a:cubicBezTo>
                  <a:lnTo>
                    <a:pt x="74" y="68"/>
                  </a:lnTo>
                  <a:cubicBezTo>
                    <a:pt x="95" y="55"/>
                    <a:pt x="119" y="37"/>
                    <a:pt x="145" y="33"/>
                  </a:cubicBezTo>
                  <a:cubicBezTo>
                    <a:pt x="194" y="27"/>
                    <a:pt x="245" y="24"/>
                    <a:pt x="295" y="24"/>
                  </a:cubicBezTo>
                  <a:cubicBezTo>
                    <a:pt x="305" y="24"/>
                    <a:pt x="316" y="24"/>
                    <a:pt x="327" y="25"/>
                  </a:cubicBezTo>
                  <a:cubicBezTo>
                    <a:pt x="471" y="26"/>
                    <a:pt x="615" y="27"/>
                    <a:pt x="759" y="27"/>
                  </a:cubicBezTo>
                  <a:cubicBezTo>
                    <a:pt x="895" y="27"/>
                    <a:pt x="1030" y="36"/>
                    <a:pt x="1165" y="37"/>
                  </a:cubicBezTo>
                  <a:cubicBezTo>
                    <a:pt x="1294" y="37"/>
                    <a:pt x="1424" y="37"/>
                    <a:pt x="1553" y="50"/>
                  </a:cubicBezTo>
                  <a:cubicBezTo>
                    <a:pt x="1612" y="56"/>
                    <a:pt x="1671" y="50"/>
                    <a:pt x="1728" y="50"/>
                  </a:cubicBezTo>
                  <a:cubicBezTo>
                    <a:pt x="1771" y="50"/>
                    <a:pt x="1814" y="64"/>
                    <a:pt x="1856" y="64"/>
                  </a:cubicBezTo>
                  <a:cubicBezTo>
                    <a:pt x="1959" y="64"/>
                    <a:pt x="2062" y="72"/>
                    <a:pt x="2166" y="71"/>
                  </a:cubicBezTo>
                  <a:cubicBezTo>
                    <a:pt x="2295" y="71"/>
                    <a:pt x="2424" y="77"/>
                    <a:pt x="2553" y="78"/>
                  </a:cubicBezTo>
                  <a:cubicBezTo>
                    <a:pt x="2644" y="78"/>
                    <a:pt x="2727" y="106"/>
                    <a:pt x="2816" y="121"/>
                  </a:cubicBezTo>
                  <a:cubicBezTo>
                    <a:pt x="2824" y="122"/>
                    <a:pt x="2869" y="129"/>
                    <a:pt x="2907" y="136"/>
                  </a:cubicBezTo>
                  <a:cubicBezTo>
                    <a:pt x="2893" y="131"/>
                    <a:pt x="2880" y="126"/>
                    <a:pt x="2867" y="121"/>
                  </a:cubicBezTo>
                  <a:lnTo>
                    <a:pt x="2866" y="121"/>
                  </a:lnTo>
                  <a:lnTo>
                    <a:pt x="2865" y="120"/>
                  </a:lnTo>
                  <a:cubicBezTo>
                    <a:pt x="2865" y="119"/>
                    <a:pt x="2865" y="119"/>
                    <a:pt x="2865" y="118"/>
                  </a:cubicBezTo>
                  <a:cubicBezTo>
                    <a:pt x="2865" y="117"/>
                    <a:pt x="2865" y="117"/>
                    <a:pt x="2865" y="116"/>
                  </a:cubicBezTo>
                  <a:lnTo>
                    <a:pt x="2866" y="115"/>
                  </a:lnTo>
                  <a:cubicBezTo>
                    <a:pt x="2867" y="115"/>
                    <a:pt x="2867" y="115"/>
                    <a:pt x="2867" y="115"/>
                  </a:cubicBezTo>
                  <a:cubicBezTo>
                    <a:pt x="2872" y="115"/>
                    <a:pt x="2876" y="114"/>
                    <a:pt x="2881" y="114"/>
                  </a:cubicBezTo>
                  <a:cubicBezTo>
                    <a:pt x="2897" y="114"/>
                    <a:pt x="2912" y="116"/>
                    <a:pt x="2928" y="119"/>
                  </a:cubicBezTo>
                  <a:cubicBezTo>
                    <a:pt x="2843" y="93"/>
                    <a:pt x="2756" y="74"/>
                    <a:pt x="2667" y="63"/>
                  </a:cubicBezTo>
                  <a:cubicBezTo>
                    <a:pt x="2530" y="44"/>
                    <a:pt x="2386" y="49"/>
                    <a:pt x="2247" y="49"/>
                  </a:cubicBezTo>
                  <a:cubicBezTo>
                    <a:pt x="2122" y="49"/>
                    <a:pt x="1997" y="38"/>
                    <a:pt x="1874" y="40"/>
                  </a:cubicBezTo>
                  <a:cubicBezTo>
                    <a:pt x="1815" y="40"/>
                    <a:pt x="1756" y="27"/>
                    <a:pt x="1695" y="26"/>
                  </a:cubicBezTo>
                  <a:cubicBezTo>
                    <a:pt x="1622" y="26"/>
                    <a:pt x="1547" y="26"/>
                    <a:pt x="1474" y="23"/>
                  </a:cubicBezTo>
                  <a:cubicBezTo>
                    <a:pt x="1386" y="18"/>
                    <a:pt x="1299" y="14"/>
                    <a:pt x="1211" y="14"/>
                  </a:cubicBezTo>
                  <a:cubicBezTo>
                    <a:pt x="1136" y="14"/>
                    <a:pt x="1063" y="6"/>
                    <a:pt x="989" y="6"/>
                  </a:cubicBezTo>
                  <a:cubicBezTo>
                    <a:pt x="812" y="6"/>
                    <a:pt x="632" y="13"/>
                    <a:pt x="454" y="7"/>
                  </a:cubicBezTo>
                  <a:cubicBezTo>
                    <a:pt x="383" y="5"/>
                    <a:pt x="311" y="7"/>
                    <a:pt x="240" y="6"/>
                  </a:cubicBezTo>
                  <a:cubicBezTo>
                    <a:pt x="189" y="6"/>
                    <a:pt x="132" y="0"/>
                    <a:pt x="88" y="29"/>
                  </a:cubicBezTo>
                  <a:cubicBezTo>
                    <a:pt x="54" y="51"/>
                    <a:pt x="2" y="65"/>
                    <a:pt x="0" y="113"/>
                  </a:cubicBezTo>
                  <a:cubicBezTo>
                    <a:pt x="0" y="135"/>
                    <a:pt x="0" y="149"/>
                    <a:pt x="11" y="155"/>
                  </a:cubicBezTo>
                  <a:cubicBezTo>
                    <a:pt x="12" y="154"/>
                    <a:pt x="13" y="153"/>
                    <a:pt x="14" y="153"/>
                  </a:cubicBezTo>
                  <a:cubicBezTo>
                    <a:pt x="17" y="151"/>
                    <a:pt x="19" y="150"/>
                    <a:pt x="22" y="1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9">
              <a:extLst>
                <a:ext uri="{FF2B5EF4-FFF2-40B4-BE49-F238E27FC236}">
                  <a16:creationId xmlns:a16="http://schemas.microsoft.com/office/drawing/2014/main" id="{1C3F3C84-BED9-F3BE-2B04-9E65940A3E84}"/>
                </a:ext>
              </a:extLst>
            </p:cNvPr>
            <p:cNvSpPr/>
            <p:nvPr/>
          </p:nvSpPr>
          <p:spPr>
            <a:xfrm>
              <a:off x="1122845" y="-1225295"/>
              <a:ext cx="2880" cy="1080"/>
            </a:xfrm>
            <a:custGeom>
              <a:avLst/>
              <a:gdLst/>
              <a:ahLst/>
              <a:cxnLst/>
              <a:rect l="l" t="t" r="r" b="b"/>
              <a:pathLst>
                <a:path w="8" h="3" extrusionOk="0">
                  <a:moveTo>
                    <a:pt x="7" y="2"/>
                  </a:moveTo>
                  <a:lnTo>
                    <a:pt x="0" y="0"/>
                  </a:lnTo>
                  <a:cubicBezTo>
                    <a:pt x="1" y="0"/>
                    <a:pt x="1" y="0"/>
                    <a:pt x="2" y="0"/>
                  </a:cubicBezTo>
                  <a:cubicBezTo>
                    <a:pt x="3" y="1"/>
                    <a:pt x="5" y="2"/>
                    <a:pt x="6" y="2"/>
                  </a:cubicBezTo>
                  <a:lnTo>
                    <a:pt x="7"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9">
              <a:extLst>
                <a:ext uri="{FF2B5EF4-FFF2-40B4-BE49-F238E27FC236}">
                  <a16:creationId xmlns:a16="http://schemas.microsoft.com/office/drawing/2014/main" id="{31A5FF63-3326-957F-4690-E7DDC4BB2978}"/>
                </a:ext>
              </a:extLst>
            </p:cNvPr>
            <p:cNvSpPr/>
            <p:nvPr/>
          </p:nvSpPr>
          <p:spPr>
            <a:xfrm>
              <a:off x="1088285" y="-1240415"/>
              <a:ext cx="42120" cy="16200"/>
            </a:xfrm>
            <a:custGeom>
              <a:avLst/>
              <a:gdLst/>
              <a:ahLst/>
              <a:cxnLst/>
              <a:rect l="l" t="t" r="r" b="b"/>
              <a:pathLst>
                <a:path w="117" h="45" extrusionOk="0">
                  <a:moveTo>
                    <a:pt x="3" y="1"/>
                  </a:moveTo>
                  <a:lnTo>
                    <a:pt x="2" y="1"/>
                  </a:lnTo>
                  <a:lnTo>
                    <a:pt x="1" y="2"/>
                  </a:lnTo>
                  <a:cubicBezTo>
                    <a:pt x="1" y="3"/>
                    <a:pt x="0" y="3"/>
                    <a:pt x="0" y="4"/>
                  </a:cubicBezTo>
                  <a:cubicBezTo>
                    <a:pt x="0" y="4"/>
                    <a:pt x="1" y="5"/>
                    <a:pt x="1" y="6"/>
                  </a:cubicBezTo>
                  <a:cubicBezTo>
                    <a:pt x="1" y="6"/>
                    <a:pt x="2" y="6"/>
                    <a:pt x="2" y="7"/>
                  </a:cubicBezTo>
                  <a:lnTo>
                    <a:pt x="3" y="7"/>
                  </a:lnTo>
                  <a:cubicBezTo>
                    <a:pt x="16" y="12"/>
                    <a:pt x="29" y="17"/>
                    <a:pt x="42" y="22"/>
                  </a:cubicBezTo>
                  <a:cubicBezTo>
                    <a:pt x="60" y="24"/>
                    <a:pt x="77" y="28"/>
                    <a:pt x="93" y="35"/>
                  </a:cubicBezTo>
                  <a:cubicBezTo>
                    <a:pt x="93" y="36"/>
                    <a:pt x="94" y="37"/>
                    <a:pt x="94" y="38"/>
                  </a:cubicBezTo>
                  <a:cubicBezTo>
                    <a:pt x="95" y="40"/>
                    <a:pt x="96" y="41"/>
                    <a:pt x="97" y="41"/>
                  </a:cubicBezTo>
                  <a:lnTo>
                    <a:pt x="103" y="44"/>
                  </a:lnTo>
                  <a:cubicBezTo>
                    <a:pt x="105" y="44"/>
                    <a:pt x="107" y="43"/>
                    <a:pt x="109" y="42"/>
                  </a:cubicBezTo>
                  <a:cubicBezTo>
                    <a:pt x="111" y="41"/>
                    <a:pt x="113" y="39"/>
                    <a:pt x="114" y="37"/>
                  </a:cubicBezTo>
                  <a:cubicBezTo>
                    <a:pt x="115" y="35"/>
                    <a:pt x="116" y="33"/>
                    <a:pt x="116" y="31"/>
                  </a:cubicBezTo>
                  <a:cubicBezTo>
                    <a:pt x="116" y="30"/>
                    <a:pt x="116" y="30"/>
                    <a:pt x="115" y="29"/>
                  </a:cubicBezTo>
                  <a:lnTo>
                    <a:pt x="115" y="26"/>
                  </a:lnTo>
                  <a:cubicBezTo>
                    <a:pt x="115" y="25"/>
                    <a:pt x="115" y="24"/>
                    <a:pt x="114" y="23"/>
                  </a:cubicBezTo>
                  <a:cubicBezTo>
                    <a:pt x="113" y="22"/>
                    <a:pt x="112" y="20"/>
                    <a:pt x="110" y="19"/>
                  </a:cubicBezTo>
                  <a:cubicBezTo>
                    <a:pt x="109" y="18"/>
                    <a:pt x="108" y="18"/>
                    <a:pt x="107" y="18"/>
                  </a:cubicBezTo>
                  <a:cubicBezTo>
                    <a:pt x="93" y="13"/>
                    <a:pt x="79" y="9"/>
                    <a:pt x="65" y="5"/>
                  </a:cubicBezTo>
                  <a:cubicBezTo>
                    <a:pt x="49" y="2"/>
                    <a:pt x="33" y="0"/>
                    <a:pt x="18" y="0"/>
                  </a:cubicBezTo>
                  <a:cubicBezTo>
                    <a:pt x="13" y="0"/>
                    <a:pt x="8" y="0"/>
                    <a:pt x="3"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9">
              <a:extLst>
                <a:ext uri="{FF2B5EF4-FFF2-40B4-BE49-F238E27FC236}">
                  <a16:creationId xmlns:a16="http://schemas.microsoft.com/office/drawing/2014/main" id="{F76F08B6-E04F-CE21-C9EC-4192C06FF216}"/>
                </a:ext>
              </a:extLst>
            </p:cNvPr>
            <p:cNvSpPr/>
            <p:nvPr/>
          </p:nvSpPr>
          <p:spPr>
            <a:xfrm>
              <a:off x="64805" y="-1229975"/>
              <a:ext cx="8640" cy="5400"/>
            </a:xfrm>
            <a:custGeom>
              <a:avLst/>
              <a:gdLst/>
              <a:ahLst/>
              <a:cxnLst/>
              <a:rect l="l" t="t" r="r" b="b"/>
              <a:pathLst>
                <a:path w="24" h="15" extrusionOk="0">
                  <a:moveTo>
                    <a:pt x="16" y="14"/>
                  </a:moveTo>
                  <a:lnTo>
                    <a:pt x="22" y="11"/>
                  </a:lnTo>
                  <a:cubicBezTo>
                    <a:pt x="23" y="10"/>
                    <a:pt x="23" y="9"/>
                    <a:pt x="23" y="8"/>
                  </a:cubicBezTo>
                  <a:cubicBezTo>
                    <a:pt x="23" y="7"/>
                    <a:pt x="23" y="6"/>
                    <a:pt x="22" y="5"/>
                  </a:cubicBezTo>
                  <a:cubicBezTo>
                    <a:pt x="21" y="4"/>
                    <a:pt x="21" y="3"/>
                    <a:pt x="20" y="2"/>
                  </a:cubicBezTo>
                  <a:cubicBezTo>
                    <a:pt x="19" y="1"/>
                    <a:pt x="18" y="1"/>
                    <a:pt x="16" y="1"/>
                  </a:cubicBezTo>
                  <a:lnTo>
                    <a:pt x="15" y="1"/>
                  </a:lnTo>
                  <a:cubicBezTo>
                    <a:pt x="13" y="1"/>
                    <a:pt x="10" y="1"/>
                    <a:pt x="8" y="0"/>
                  </a:cubicBezTo>
                  <a:lnTo>
                    <a:pt x="4" y="2"/>
                  </a:lnTo>
                  <a:cubicBezTo>
                    <a:pt x="3" y="2"/>
                    <a:pt x="3" y="2"/>
                    <a:pt x="3" y="2"/>
                  </a:cubicBezTo>
                  <a:cubicBezTo>
                    <a:pt x="2" y="3"/>
                    <a:pt x="1" y="3"/>
                    <a:pt x="1" y="4"/>
                  </a:cubicBezTo>
                  <a:cubicBezTo>
                    <a:pt x="0" y="5"/>
                    <a:pt x="0" y="6"/>
                    <a:pt x="0" y="7"/>
                  </a:cubicBezTo>
                  <a:cubicBezTo>
                    <a:pt x="1" y="6"/>
                    <a:pt x="3" y="6"/>
                    <a:pt x="4" y="6"/>
                  </a:cubicBezTo>
                  <a:cubicBezTo>
                    <a:pt x="6" y="6"/>
                    <a:pt x="9" y="7"/>
                    <a:pt x="11" y="8"/>
                  </a:cubicBezTo>
                  <a:cubicBezTo>
                    <a:pt x="13" y="9"/>
                    <a:pt x="15" y="11"/>
                    <a:pt x="16" y="13"/>
                  </a:cubicBezTo>
                  <a:lnTo>
                    <a:pt x="16"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9">
              <a:extLst>
                <a:ext uri="{FF2B5EF4-FFF2-40B4-BE49-F238E27FC236}">
                  <a16:creationId xmlns:a16="http://schemas.microsoft.com/office/drawing/2014/main" id="{5A07073C-3533-9C4C-6DD5-6FF1F6C5682F}"/>
                </a:ext>
              </a:extLst>
            </p:cNvPr>
            <p:cNvSpPr/>
            <p:nvPr/>
          </p:nvSpPr>
          <p:spPr>
            <a:xfrm>
              <a:off x="43205" y="-472175"/>
              <a:ext cx="72000" cy="11520"/>
            </a:xfrm>
            <a:custGeom>
              <a:avLst/>
              <a:gdLst/>
              <a:ahLst/>
              <a:cxnLst/>
              <a:rect l="l" t="t" r="r" b="b"/>
              <a:pathLst>
                <a:path w="200" h="32" extrusionOk="0">
                  <a:moveTo>
                    <a:pt x="196" y="16"/>
                  </a:moveTo>
                  <a:cubicBezTo>
                    <a:pt x="133" y="11"/>
                    <a:pt x="69" y="16"/>
                    <a:pt x="7" y="0"/>
                  </a:cubicBezTo>
                  <a:cubicBezTo>
                    <a:pt x="7" y="2"/>
                    <a:pt x="6" y="5"/>
                    <a:pt x="5" y="7"/>
                  </a:cubicBezTo>
                  <a:cubicBezTo>
                    <a:pt x="3" y="9"/>
                    <a:pt x="2" y="11"/>
                    <a:pt x="0" y="13"/>
                  </a:cubicBezTo>
                  <a:cubicBezTo>
                    <a:pt x="2" y="19"/>
                    <a:pt x="3" y="25"/>
                    <a:pt x="5" y="31"/>
                  </a:cubicBezTo>
                  <a:cubicBezTo>
                    <a:pt x="67" y="22"/>
                    <a:pt x="133" y="27"/>
                    <a:pt x="196" y="22"/>
                  </a:cubicBezTo>
                  <a:lnTo>
                    <a:pt x="197" y="22"/>
                  </a:lnTo>
                  <a:cubicBezTo>
                    <a:pt x="198" y="21"/>
                    <a:pt x="198" y="21"/>
                    <a:pt x="198" y="21"/>
                  </a:cubicBezTo>
                  <a:cubicBezTo>
                    <a:pt x="198" y="20"/>
                    <a:pt x="199" y="20"/>
                    <a:pt x="199" y="19"/>
                  </a:cubicBezTo>
                  <a:lnTo>
                    <a:pt x="198" y="18"/>
                  </a:lnTo>
                  <a:cubicBezTo>
                    <a:pt x="198" y="17"/>
                    <a:pt x="198" y="17"/>
                    <a:pt x="197" y="17"/>
                  </a:cubicBezTo>
                  <a:lnTo>
                    <a:pt x="196" y="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9">
              <a:extLst>
                <a:ext uri="{FF2B5EF4-FFF2-40B4-BE49-F238E27FC236}">
                  <a16:creationId xmlns:a16="http://schemas.microsoft.com/office/drawing/2014/main" id="{D420EA22-6200-F65F-11EC-C6E1098BE5AF}"/>
                </a:ext>
              </a:extLst>
            </p:cNvPr>
            <p:cNvSpPr/>
            <p:nvPr/>
          </p:nvSpPr>
          <p:spPr>
            <a:xfrm>
              <a:off x="33845" y="-472895"/>
              <a:ext cx="4320" cy="5040"/>
            </a:xfrm>
            <a:custGeom>
              <a:avLst/>
              <a:gdLst/>
              <a:ahLst/>
              <a:cxnLst/>
              <a:rect l="l" t="t" r="r" b="b"/>
              <a:pathLst>
                <a:path w="12" h="14" extrusionOk="0">
                  <a:moveTo>
                    <a:pt x="11" y="4"/>
                  </a:moveTo>
                  <a:cubicBezTo>
                    <a:pt x="11" y="3"/>
                    <a:pt x="10" y="1"/>
                    <a:pt x="10" y="0"/>
                  </a:cubicBezTo>
                  <a:lnTo>
                    <a:pt x="9" y="0"/>
                  </a:lnTo>
                  <a:cubicBezTo>
                    <a:pt x="6" y="2"/>
                    <a:pt x="4" y="4"/>
                    <a:pt x="2" y="7"/>
                  </a:cubicBezTo>
                  <a:cubicBezTo>
                    <a:pt x="1" y="9"/>
                    <a:pt x="1" y="11"/>
                    <a:pt x="0" y="13"/>
                  </a:cubicBezTo>
                  <a:cubicBezTo>
                    <a:pt x="1" y="12"/>
                    <a:pt x="1" y="11"/>
                    <a:pt x="1" y="11"/>
                  </a:cubicBezTo>
                  <a:cubicBezTo>
                    <a:pt x="3" y="9"/>
                    <a:pt x="4" y="7"/>
                    <a:pt x="6" y="6"/>
                  </a:cubicBezTo>
                  <a:cubicBezTo>
                    <a:pt x="8" y="5"/>
                    <a:pt x="9" y="4"/>
                    <a:pt x="1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9">
              <a:extLst>
                <a:ext uri="{FF2B5EF4-FFF2-40B4-BE49-F238E27FC236}">
                  <a16:creationId xmlns:a16="http://schemas.microsoft.com/office/drawing/2014/main" id="{CCE6FB5A-9F8B-F3A4-A502-4DE42018C534}"/>
                </a:ext>
              </a:extLst>
            </p:cNvPr>
            <p:cNvSpPr/>
            <p:nvPr/>
          </p:nvSpPr>
          <p:spPr>
            <a:xfrm>
              <a:off x="33845" y="-467135"/>
              <a:ext cx="1080" cy="3600"/>
            </a:xfrm>
            <a:custGeom>
              <a:avLst/>
              <a:gdLst/>
              <a:ahLst/>
              <a:cxnLst/>
              <a:rect l="l" t="t" r="r" b="b"/>
              <a:pathLst>
                <a:path w="3" h="10" extrusionOk="0">
                  <a:moveTo>
                    <a:pt x="0" y="0"/>
                  </a:moveTo>
                  <a:cubicBezTo>
                    <a:pt x="0" y="1"/>
                    <a:pt x="0" y="1"/>
                    <a:pt x="0" y="1"/>
                  </a:cubicBezTo>
                  <a:cubicBezTo>
                    <a:pt x="0" y="4"/>
                    <a:pt x="1" y="6"/>
                    <a:pt x="2" y="9"/>
                  </a:cubicBezTo>
                  <a:cubicBezTo>
                    <a:pt x="2" y="7"/>
                    <a:pt x="2" y="6"/>
                    <a:pt x="0" y="4"/>
                  </a:cubicBezTo>
                  <a:cubicBezTo>
                    <a:pt x="0" y="3"/>
                    <a:pt x="0" y="2"/>
                    <a:pt x="0" y="1"/>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9">
              <a:extLst>
                <a:ext uri="{FF2B5EF4-FFF2-40B4-BE49-F238E27FC236}">
                  <a16:creationId xmlns:a16="http://schemas.microsoft.com/office/drawing/2014/main" id="{B3A9A064-5070-913B-9895-8A278686592F}"/>
                </a:ext>
              </a:extLst>
            </p:cNvPr>
            <p:cNvSpPr/>
            <p:nvPr/>
          </p:nvSpPr>
          <p:spPr>
            <a:xfrm>
              <a:off x="33845" y="-471455"/>
              <a:ext cx="11520" cy="11520"/>
            </a:xfrm>
            <a:custGeom>
              <a:avLst/>
              <a:gdLst/>
              <a:ahLst/>
              <a:cxnLst/>
              <a:rect l="l" t="t" r="r" b="b"/>
              <a:pathLst>
                <a:path w="32" h="32" extrusionOk="0">
                  <a:moveTo>
                    <a:pt x="21" y="30"/>
                  </a:moveTo>
                  <a:lnTo>
                    <a:pt x="31" y="29"/>
                  </a:lnTo>
                  <a:cubicBezTo>
                    <a:pt x="29" y="23"/>
                    <a:pt x="28" y="17"/>
                    <a:pt x="26" y="11"/>
                  </a:cubicBezTo>
                  <a:lnTo>
                    <a:pt x="25" y="11"/>
                  </a:lnTo>
                  <a:cubicBezTo>
                    <a:pt x="23" y="12"/>
                    <a:pt x="21" y="13"/>
                    <a:pt x="20" y="13"/>
                  </a:cubicBezTo>
                  <a:cubicBezTo>
                    <a:pt x="18" y="13"/>
                    <a:pt x="17" y="12"/>
                    <a:pt x="16" y="12"/>
                  </a:cubicBezTo>
                  <a:cubicBezTo>
                    <a:pt x="15" y="12"/>
                    <a:pt x="15" y="12"/>
                    <a:pt x="15" y="12"/>
                  </a:cubicBezTo>
                  <a:cubicBezTo>
                    <a:pt x="15" y="11"/>
                    <a:pt x="14" y="11"/>
                    <a:pt x="14" y="10"/>
                  </a:cubicBezTo>
                  <a:lnTo>
                    <a:pt x="14" y="9"/>
                  </a:lnTo>
                  <a:cubicBezTo>
                    <a:pt x="14" y="8"/>
                    <a:pt x="14" y="8"/>
                    <a:pt x="14" y="7"/>
                  </a:cubicBezTo>
                  <a:cubicBezTo>
                    <a:pt x="13" y="5"/>
                    <a:pt x="12" y="3"/>
                    <a:pt x="11" y="0"/>
                  </a:cubicBezTo>
                  <a:cubicBezTo>
                    <a:pt x="9" y="0"/>
                    <a:pt x="8" y="1"/>
                    <a:pt x="6" y="2"/>
                  </a:cubicBezTo>
                  <a:cubicBezTo>
                    <a:pt x="4" y="3"/>
                    <a:pt x="3" y="5"/>
                    <a:pt x="1" y="7"/>
                  </a:cubicBezTo>
                  <a:cubicBezTo>
                    <a:pt x="1" y="7"/>
                    <a:pt x="1" y="8"/>
                    <a:pt x="0" y="9"/>
                  </a:cubicBezTo>
                  <a:cubicBezTo>
                    <a:pt x="0" y="10"/>
                    <a:pt x="0" y="10"/>
                    <a:pt x="0" y="11"/>
                  </a:cubicBezTo>
                  <a:lnTo>
                    <a:pt x="0" y="12"/>
                  </a:lnTo>
                  <a:cubicBezTo>
                    <a:pt x="0" y="13"/>
                    <a:pt x="0" y="14"/>
                    <a:pt x="0" y="14"/>
                  </a:cubicBezTo>
                  <a:cubicBezTo>
                    <a:pt x="0" y="15"/>
                    <a:pt x="0" y="16"/>
                    <a:pt x="0" y="16"/>
                  </a:cubicBezTo>
                  <a:cubicBezTo>
                    <a:pt x="0" y="18"/>
                    <a:pt x="0" y="20"/>
                    <a:pt x="1" y="21"/>
                  </a:cubicBezTo>
                  <a:cubicBezTo>
                    <a:pt x="2" y="22"/>
                    <a:pt x="1" y="22"/>
                    <a:pt x="2" y="23"/>
                  </a:cubicBezTo>
                  <a:cubicBezTo>
                    <a:pt x="4" y="25"/>
                    <a:pt x="5" y="27"/>
                    <a:pt x="8" y="29"/>
                  </a:cubicBezTo>
                  <a:cubicBezTo>
                    <a:pt x="11" y="31"/>
                    <a:pt x="14" y="31"/>
                    <a:pt x="16" y="31"/>
                  </a:cubicBezTo>
                  <a:cubicBezTo>
                    <a:pt x="18" y="31"/>
                    <a:pt x="19" y="31"/>
                    <a:pt x="21"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9">
              <a:extLst>
                <a:ext uri="{FF2B5EF4-FFF2-40B4-BE49-F238E27FC236}">
                  <a16:creationId xmlns:a16="http://schemas.microsoft.com/office/drawing/2014/main" id="{D7BF562C-CC7E-5EE7-4DC5-40F25AF106E5}"/>
                </a:ext>
              </a:extLst>
            </p:cNvPr>
            <p:cNvSpPr/>
            <p:nvPr/>
          </p:nvSpPr>
          <p:spPr>
            <a:xfrm>
              <a:off x="32405" y="-505295"/>
              <a:ext cx="14760" cy="33480"/>
            </a:xfrm>
            <a:custGeom>
              <a:avLst/>
              <a:gdLst/>
              <a:ahLst/>
              <a:cxnLst/>
              <a:rect l="l" t="t" r="r" b="b"/>
              <a:pathLst>
                <a:path w="41" h="93" extrusionOk="0">
                  <a:moveTo>
                    <a:pt x="27" y="89"/>
                  </a:moveTo>
                  <a:lnTo>
                    <a:pt x="37" y="92"/>
                  </a:lnTo>
                  <a:cubicBezTo>
                    <a:pt x="39" y="85"/>
                    <a:pt x="40" y="79"/>
                    <a:pt x="40" y="72"/>
                  </a:cubicBezTo>
                  <a:lnTo>
                    <a:pt x="40" y="71"/>
                  </a:lnTo>
                  <a:cubicBezTo>
                    <a:pt x="39" y="61"/>
                    <a:pt x="36" y="52"/>
                    <a:pt x="33" y="43"/>
                  </a:cubicBezTo>
                  <a:cubicBezTo>
                    <a:pt x="32" y="36"/>
                    <a:pt x="27" y="22"/>
                    <a:pt x="32" y="16"/>
                  </a:cubicBezTo>
                  <a:cubicBezTo>
                    <a:pt x="32" y="15"/>
                    <a:pt x="32" y="15"/>
                    <a:pt x="33" y="14"/>
                  </a:cubicBezTo>
                  <a:cubicBezTo>
                    <a:pt x="33" y="13"/>
                    <a:pt x="34" y="11"/>
                    <a:pt x="35" y="9"/>
                  </a:cubicBezTo>
                  <a:cubicBezTo>
                    <a:pt x="28" y="8"/>
                    <a:pt x="21" y="5"/>
                    <a:pt x="15" y="2"/>
                  </a:cubicBezTo>
                  <a:cubicBezTo>
                    <a:pt x="13" y="1"/>
                    <a:pt x="12" y="0"/>
                    <a:pt x="11" y="0"/>
                  </a:cubicBezTo>
                  <a:cubicBezTo>
                    <a:pt x="0" y="12"/>
                    <a:pt x="3" y="28"/>
                    <a:pt x="7" y="44"/>
                  </a:cubicBezTo>
                  <a:cubicBezTo>
                    <a:pt x="11" y="56"/>
                    <a:pt x="14" y="68"/>
                    <a:pt x="14" y="81"/>
                  </a:cubicBezTo>
                  <a:cubicBezTo>
                    <a:pt x="13" y="82"/>
                    <a:pt x="13" y="83"/>
                    <a:pt x="13" y="85"/>
                  </a:cubicBezTo>
                  <a:cubicBezTo>
                    <a:pt x="13" y="86"/>
                    <a:pt x="13" y="88"/>
                    <a:pt x="14" y="89"/>
                  </a:cubicBezTo>
                  <a:cubicBezTo>
                    <a:pt x="16" y="89"/>
                    <a:pt x="18" y="88"/>
                    <a:pt x="20" y="88"/>
                  </a:cubicBezTo>
                  <a:cubicBezTo>
                    <a:pt x="22" y="88"/>
                    <a:pt x="25" y="89"/>
                    <a:pt x="27" y="8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9">
              <a:extLst>
                <a:ext uri="{FF2B5EF4-FFF2-40B4-BE49-F238E27FC236}">
                  <a16:creationId xmlns:a16="http://schemas.microsoft.com/office/drawing/2014/main" id="{DDE16AAC-347D-CCE5-98F6-551C05D61A3F}"/>
                </a:ext>
              </a:extLst>
            </p:cNvPr>
            <p:cNvSpPr/>
            <p:nvPr/>
          </p:nvSpPr>
          <p:spPr>
            <a:xfrm>
              <a:off x="37445" y="-473615"/>
              <a:ext cx="8640" cy="6480"/>
            </a:xfrm>
            <a:custGeom>
              <a:avLst/>
              <a:gdLst/>
              <a:ahLst/>
              <a:cxnLst/>
              <a:rect l="l" t="t" r="r" b="b"/>
              <a:pathLst>
                <a:path w="24" h="18" extrusionOk="0">
                  <a:moveTo>
                    <a:pt x="16" y="15"/>
                  </a:moveTo>
                  <a:lnTo>
                    <a:pt x="16" y="17"/>
                  </a:lnTo>
                  <a:cubicBezTo>
                    <a:pt x="17" y="15"/>
                    <a:pt x="19" y="13"/>
                    <a:pt x="20" y="11"/>
                  </a:cubicBezTo>
                  <a:cubicBezTo>
                    <a:pt x="21" y="9"/>
                    <a:pt x="22" y="6"/>
                    <a:pt x="23" y="4"/>
                  </a:cubicBezTo>
                  <a:lnTo>
                    <a:pt x="12" y="2"/>
                  </a:lnTo>
                  <a:cubicBezTo>
                    <a:pt x="10" y="1"/>
                    <a:pt x="8" y="0"/>
                    <a:pt x="6" y="0"/>
                  </a:cubicBezTo>
                  <a:cubicBezTo>
                    <a:pt x="4" y="0"/>
                    <a:pt x="2" y="1"/>
                    <a:pt x="0" y="2"/>
                  </a:cubicBezTo>
                  <a:cubicBezTo>
                    <a:pt x="0" y="3"/>
                    <a:pt x="0" y="5"/>
                    <a:pt x="1" y="6"/>
                  </a:cubicBezTo>
                  <a:cubicBezTo>
                    <a:pt x="2" y="6"/>
                    <a:pt x="3" y="6"/>
                    <a:pt x="4" y="6"/>
                  </a:cubicBezTo>
                  <a:cubicBezTo>
                    <a:pt x="6" y="6"/>
                    <a:pt x="8" y="5"/>
                    <a:pt x="10" y="7"/>
                  </a:cubicBezTo>
                  <a:cubicBezTo>
                    <a:pt x="12" y="9"/>
                    <a:pt x="13" y="10"/>
                    <a:pt x="14" y="12"/>
                  </a:cubicBezTo>
                  <a:cubicBezTo>
                    <a:pt x="15" y="13"/>
                    <a:pt x="15" y="14"/>
                    <a:pt x="16"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9">
              <a:extLst>
                <a:ext uri="{FF2B5EF4-FFF2-40B4-BE49-F238E27FC236}">
                  <a16:creationId xmlns:a16="http://schemas.microsoft.com/office/drawing/2014/main" id="{8C5B4C39-EF6D-F405-3DB0-E1F36670F982}"/>
                </a:ext>
              </a:extLst>
            </p:cNvPr>
            <p:cNvSpPr/>
            <p:nvPr/>
          </p:nvSpPr>
          <p:spPr>
            <a:xfrm>
              <a:off x="37805" y="-471455"/>
              <a:ext cx="5760" cy="5040"/>
            </a:xfrm>
            <a:custGeom>
              <a:avLst/>
              <a:gdLst/>
              <a:ahLst/>
              <a:cxnLst/>
              <a:rect l="l" t="t" r="r" b="b"/>
              <a:pathLst>
                <a:path w="16" h="14" extrusionOk="0">
                  <a:moveTo>
                    <a:pt x="0" y="0"/>
                  </a:moveTo>
                  <a:cubicBezTo>
                    <a:pt x="1" y="3"/>
                    <a:pt x="2" y="5"/>
                    <a:pt x="3" y="7"/>
                  </a:cubicBezTo>
                  <a:cubicBezTo>
                    <a:pt x="3" y="8"/>
                    <a:pt x="3" y="8"/>
                    <a:pt x="3" y="9"/>
                  </a:cubicBezTo>
                  <a:lnTo>
                    <a:pt x="3" y="10"/>
                  </a:lnTo>
                  <a:cubicBezTo>
                    <a:pt x="3" y="11"/>
                    <a:pt x="3" y="11"/>
                    <a:pt x="4" y="12"/>
                  </a:cubicBezTo>
                  <a:cubicBezTo>
                    <a:pt x="5" y="13"/>
                    <a:pt x="5" y="12"/>
                    <a:pt x="5" y="12"/>
                  </a:cubicBezTo>
                  <a:cubicBezTo>
                    <a:pt x="6" y="12"/>
                    <a:pt x="7" y="13"/>
                    <a:pt x="9" y="13"/>
                  </a:cubicBezTo>
                  <a:cubicBezTo>
                    <a:pt x="11" y="13"/>
                    <a:pt x="12" y="12"/>
                    <a:pt x="14" y="11"/>
                  </a:cubicBezTo>
                  <a:lnTo>
                    <a:pt x="15" y="11"/>
                  </a:lnTo>
                  <a:lnTo>
                    <a:pt x="15" y="9"/>
                  </a:lnTo>
                  <a:cubicBezTo>
                    <a:pt x="15" y="8"/>
                    <a:pt x="15" y="7"/>
                    <a:pt x="14" y="6"/>
                  </a:cubicBezTo>
                  <a:cubicBezTo>
                    <a:pt x="13" y="4"/>
                    <a:pt x="11" y="4"/>
                    <a:pt x="9" y="2"/>
                  </a:cubicBezTo>
                  <a:cubicBezTo>
                    <a:pt x="7" y="0"/>
                    <a:pt x="5" y="0"/>
                    <a:pt x="3" y="0"/>
                  </a:cubicBezTo>
                  <a:cubicBezTo>
                    <a:pt x="2" y="0"/>
                    <a:pt x="1"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9">
              <a:extLst>
                <a:ext uri="{FF2B5EF4-FFF2-40B4-BE49-F238E27FC236}">
                  <a16:creationId xmlns:a16="http://schemas.microsoft.com/office/drawing/2014/main" id="{0F0C31F6-2BDF-25A8-5239-5ECFF4858EA2}"/>
                </a:ext>
              </a:extLst>
            </p:cNvPr>
            <p:cNvSpPr/>
            <p:nvPr/>
          </p:nvSpPr>
          <p:spPr>
            <a:xfrm>
              <a:off x="34925" y="-582335"/>
              <a:ext cx="3600" cy="10800"/>
            </a:xfrm>
            <a:custGeom>
              <a:avLst/>
              <a:gdLst/>
              <a:ahLst/>
              <a:cxnLst/>
              <a:rect l="l" t="t" r="r" b="b"/>
              <a:pathLst>
                <a:path w="10" h="30" extrusionOk="0">
                  <a:moveTo>
                    <a:pt x="8" y="0"/>
                  </a:moveTo>
                  <a:lnTo>
                    <a:pt x="0" y="0"/>
                  </a:lnTo>
                  <a:cubicBezTo>
                    <a:pt x="0" y="7"/>
                    <a:pt x="2" y="13"/>
                    <a:pt x="3" y="20"/>
                  </a:cubicBezTo>
                  <a:cubicBezTo>
                    <a:pt x="3" y="23"/>
                    <a:pt x="4" y="26"/>
                    <a:pt x="5" y="29"/>
                  </a:cubicBezTo>
                  <a:lnTo>
                    <a:pt x="8" y="29"/>
                  </a:lnTo>
                  <a:cubicBezTo>
                    <a:pt x="9" y="26"/>
                    <a:pt x="9" y="23"/>
                    <a:pt x="9" y="20"/>
                  </a:cubicBezTo>
                  <a:cubicBezTo>
                    <a:pt x="9" y="13"/>
                    <a:pt x="8" y="7"/>
                    <a:pt x="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9">
              <a:extLst>
                <a:ext uri="{FF2B5EF4-FFF2-40B4-BE49-F238E27FC236}">
                  <a16:creationId xmlns:a16="http://schemas.microsoft.com/office/drawing/2014/main" id="{B3534B2C-5A39-5BF3-360D-17C3CF6DC176}"/>
                </a:ext>
              </a:extLst>
            </p:cNvPr>
            <p:cNvSpPr/>
            <p:nvPr/>
          </p:nvSpPr>
          <p:spPr>
            <a:xfrm>
              <a:off x="37445" y="-680975"/>
              <a:ext cx="25560" cy="18720"/>
            </a:xfrm>
            <a:custGeom>
              <a:avLst/>
              <a:gdLst/>
              <a:ahLst/>
              <a:cxnLst/>
              <a:rect l="l" t="t" r="r" b="b"/>
              <a:pathLst>
                <a:path w="71" h="52" extrusionOk="0">
                  <a:moveTo>
                    <a:pt x="38" y="8"/>
                  </a:moveTo>
                  <a:cubicBezTo>
                    <a:pt x="43" y="5"/>
                    <a:pt x="49" y="11"/>
                    <a:pt x="46" y="16"/>
                  </a:cubicBezTo>
                  <a:cubicBezTo>
                    <a:pt x="41" y="25"/>
                    <a:pt x="38" y="34"/>
                    <a:pt x="36" y="44"/>
                  </a:cubicBezTo>
                  <a:cubicBezTo>
                    <a:pt x="43" y="32"/>
                    <a:pt x="52" y="22"/>
                    <a:pt x="63" y="14"/>
                  </a:cubicBezTo>
                  <a:cubicBezTo>
                    <a:pt x="65" y="13"/>
                    <a:pt x="67" y="11"/>
                    <a:pt x="68" y="9"/>
                  </a:cubicBezTo>
                  <a:cubicBezTo>
                    <a:pt x="69" y="8"/>
                    <a:pt x="69" y="6"/>
                    <a:pt x="70" y="5"/>
                  </a:cubicBezTo>
                  <a:cubicBezTo>
                    <a:pt x="66" y="7"/>
                    <a:pt x="62" y="8"/>
                    <a:pt x="58" y="10"/>
                  </a:cubicBezTo>
                  <a:cubicBezTo>
                    <a:pt x="56" y="10"/>
                    <a:pt x="55" y="11"/>
                    <a:pt x="53" y="11"/>
                  </a:cubicBezTo>
                  <a:cubicBezTo>
                    <a:pt x="51" y="11"/>
                    <a:pt x="48" y="11"/>
                    <a:pt x="46" y="9"/>
                  </a:cubicBezTo>
                  <a:cubicBezTo>
                    <a:pt x="44" y="7"/>
                    <a:pt x="42" y="6"/>
                    <a:pt x="41" y="4"/>
                  </a:cubicBezTo>
                  <a:cubicBezTo>
                    <a:pt x="40" y="2"/>
                    <a:pt x="40" y="1"/>
                    <a:pt x="39" y="0"/>
                  </a:cubicBezTo>
                  <a:cubicBezTo>
                    <a:pt x="27" y="12"/>
                    <a:pt x="0" y="14"/>
                    <a:pt x="0" y="41"/>
                  </a:cubicBezTo>
                  <a:cubicBezTo>
                    <a:pt x="0" y="43"/>
                    <a:pt x="0" y="44"/>
                    <a:pt x="0" y="46"/>
                  </a:cubicBezTo>
                  <a:cubicBezTo>
                    <a:pt x="0" y="48"/>
                    <a:pt x="0" y="49"/>
                    <a:pt x="0" y="51"/>
                  </a:cubicBezTo>
                  <a:cubicBezTo>
                    <a:pt x="0" y="50"/>
                    <a:pt x="1" y="49"/>
                    <a:pt x="2" y="48"/>
                  </a:cubicBezTo>
                  <a:cubicBezTo>
                    <a:pt x="11" y="32"/>
                    <a:pt x="23" y="18"/>
                    <a:pt x="38"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9">
              <a:extLst>
                <a:ext uri="{FF2B5EF4-FFF2-40B4-BE49-F238E27FC236}">
                  <a16:creationId xmlns:a16="http://schemas.microsoft.com/office/drawing/2014/main" id="{9C455BD2-2C60-9DAD-413E-60B460843998}"/>
                </a:ext>
              </a:extLst>
            </p:cNvPr>
            <p:cNvSpPr/>
            <p:nvPr/>
          </p:nvSpPr>
          <p:spPr>
            <a:xfrm>
              <a:off x="22685" y="-551375"/>
              <a:ext cx="102240" cy="52200"/>
            </a:xfrm>
            <a:custGeom>
              <a:avLst/>
              <a:gdLst/>
              <a:ahLst/>
              <a:cxnLst/>
              <a:rect l="l" t="t" r="r" b="b"/>
              <a:pathLst>
                <a:path w="284" h="145" extrusionOk="0">
                  <a:moveTo>
                    <a:pt x="62" y="138"/>
                  </a:moveTo>
                  <a:cubicBezTo>
                    <a:pt x="87" y="143"/>
                    <a:pt x="119" y="139"/>
                    <a:pt x="140" y="142"/>
                  </a:cubicBezTo>
                  <a:cubicBezTo>
                    <a:pt x="159" y="144"/>
                    <a:pt x="179" y="144"/>
                    <a:pt x="198" y="144"/>
                  </a:cubicBezTo>
                  <a:cubicBezTo>
                    <a:pt x="225" y="144"/>
                    <a:pt x="251" y="143"/>
                    <a:pt x="278" y="140"/>
                  </a:cubicBezTo>
                  <a:cubicBezTo>
                    <a:pt x="283" y="140"/>
                    <a:pt x="283" y="130"/>
                    <a:pt x="278" y="130"/>
                  </a:cubicBezTo>
                  <a:cubicBezTo>
                    <a:pt x="240" y="128"/>
                    <a:pt x="203" y="123"/>
                    <a:pt x="166" y="119"/>
                  </a:cubicBezTo>
                  <a:cubicBezTo>
                    <a:pt x="134" y="115"/>
                    <a:pt x="105" y="94"/>
                    <a:pt x="74" y="93"/>
                  </a:cubicBezTo>
                  <a:cubicBezTo>
                    <a:pt x="72" y="93"/>
                    <a:pt x="71" y="92"/>
                    <a:pt x="70" y="92"/>
                  </a:cubicBezTo>
                  <a:cubicBezTo>
                    <a:pt x="68" y="91"/>
                    <a:pt x="67" y="89"/>
                    <a:pt x="66" y="88"/>
                  </a:cubicBezTo>
                  <a:cubicBezTo>
                    <a:pt x="59" y="89"/>
                    <a:pt x="52" y="90"/>
                    <a:pt x="46" y="91"/>
                  </a:cubicBezTo>
                  <a:cubicBezTo>
                    <a:pt x="45" y="92"/>
                    <a:pt x="43" y="92"/>
                    <a:pt x="42" y="92"/>
                  </a:cubicBezTo>
                  <a:cubicBezTo>
                    <a:pt x="38" y="92"/>
                    <a:pt x="34" y="91"/>
                    <a:pt x="31" y="89"/>
                  </a:cubicBezTo>
                  <a:cubicBezTo>
                    <a:pt x="28" y="87"/>
                    <a:pt x="25" y="85"/>
                    <a:pt x="23" y="81"/>
                  </a:cubicBezTo>
                  <a:cubicBezTo>
                    <a:pt x="22" y="80"/>
                    <a:pt x="22" y="78"/>
                    <a:pt x="21" y="76"/>
                  </a:cubicBezTo>
                  <a:lnTo>
                    <a:pt x="19" y="67"/>
                  </a:lnTo>
                  <a:lnTo>
                    <a:pt x="19" y="66"/>
                  </a:lnTo>
                  <a:cubicBezTo>
                    <a:pt x="19" y="63"/>
                    <a:pt x="19" y="60"/>
                    <a:pt x="21" y="58"/>
                  </a:cubicBezTo>
                  <a:cubicBezTo>
                    <a:pt x="23" y="56"/>
                    <a:pt x="24" y="54"/>
                    <a:pt x="27" y="52"/>
                  </a:cubicBezTo>
                  <a:cubicBezTo>
                    <a:pt x="29" y="51"/>
                    <a:pt x="31" y="50"/>
                    <a:pt x="34" y="50"/>
                  </a:cubicBezTo>
                  <a:lnTo>
                    <a:pt x="45" y="50"/>
                  </a:lnTo>
                  <a:cubicBezTo>
                    <a:pt x="43" y="45"/>
                    <a:pt x="41" y="41"/>
                    <a:pt x="40" y="37"/>
                  </a:cubicBezTo>
                  <a:cubicBezTo>
                    <a:pt x="34" y="36"/>
                    <a:pt x="29" y="35"/>
                    <a:pt x="24" y="34"/>
                  </a:cubicBezTo>
                  <a:cubicBezTo>
                    <a:pt x="22" y="33"/>
                    <a:pt x="20" y="33"/>
                    <a:pt x="19" y="32"/>
                  </a:cubicBezTo>
                  <a:cubicBezTo>
                    <a:pt x="15" y="30"/>
                    <a:pt x="13" y="27"/>
                    <a:pt x="11" y="24"/>
                  </a:cubicBezTo>
                  <a:cubicBezTo>
                    <a:pt x="9" y="21"/>
                    <a:pt x="8" y="17"/>
                    <a:pt x="8" y="13"/>
                  </a:cubicBezTo>
                  <a:cubicBezTo>
                    <a:pt x="8" y="11"/>
                    <a:pt x="8" y="9"/>
                    <a:pt x="9" y="8"/>
                  </a:cubicBezTo>
                  <a:cubicBezTo>
                    <a:pt x="7" y="5"/>
                    <a:pt x="5" y="2"/>
                    <a:pt x="4" y="0"/>
                  </a:cubicBezTo>
                  <a:cubicBezTo>
                    <a:pt x="2" y="14"/>
                    <a:pt x="1" y="29"/>
                    <a:pt x="0" y="43"/>
                  </a:cubicBezTo>
                  <a:cubicBezTo>
                    <a:pt x="1" y="64"/>
                    <a:pt x="7" y="85"/>
                    <a:pt x="18" y="104"/>
                  </a:cubicBezTo>
                  <a:cubicBezTo>
                    <a:pt x="22" y="112"/>
                    <a:pt x="28" y="119"/>
                    <a:pt x="34" y="126"/>
                  </a:cubicBezTo>
                  <a:cubicBezTo>
                    <a:pt x="35" y="126"/>
                    <a:pt x="36" y="128"/>
                    <a:pt x="37" y="128"/>
                  </a:cubicBezTo>
                  <a:cubicBezTo>
                    <a:pt x="38" y="127"/>
                    <a:pt x="40" y="126"/>
                    <a:pt x="41" y="125"/>
                  </a:cubicBezTo>
                  <a:cubicBezTo>
                    <a:pt x="52" y="117"/>
                    <a:pt x="63" y="128"/>
                    <a:pt x="62" y="13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9">
              <a:extLst>
                <a:ext uri="{FF2B5EF4-FFF2-40B4-BE49-F238E27FC236}">
                  <a16:creationId xmlns:a16="http://schemas.microsoft.com/office/drawing/2014/main" id="{BF5FAC24-7BD9-18F3-F479-1D46EA8898ED}"/>
                </a:ext>
              </a:extLst>
            </p:cNvPr>
            <p:cNvSpPr/>
            <p:nvPr/>
          </p:nvSpPr>
          <p:spPr>
            <a:xfrm>
              <a:off x="33485" y="-621575"/>
              <a:ext cx="3600" cy="28800"/>
            </a:xfrm>
            <a:custGeom>
              <a:avLst/>
              <a:gdLst/>
              <a:ahLst/>
              <a:cxnLst/>
              <a:rect l="l" t="t" r="r" b="b"/>
              <a:pathLst>
                <a:path w="10" h="80" extrusionOk="0">
                  <a:moveTo>
                    <a:pt x="4" y="22"/>
                  </a:moveTo>
                  <a:cubicBezTo>
                    <a:pt x="4" y="15"/>
                    <a:pt x="4" y="9"/>
                    <a:pt x="5" y="2"/>
                  </a:cubicBezTo>
                  <a:lnTo>
                    <a:pt x="2" y="0"/>
                  </a:lnTo>
                  <a:cubicBezTo>
                    <a:pt x="1" y="8"/>
                    <a:pt x="0" y="16"/>
                    <a:pt x="0" y="24"/>
                  </a:cubicBezTo>
                  <a:cubicBezTo>
                    <a:pt x="0" y="26"/>
                    <a:pt x="0" y="28"/>
                    <a:pt x="0" y="29"/>
                  </a:cubicBezTo>
                  <a:cubicBezTo>
                    <a:pt x="0" y="46"/>
                    <a:pt x="0" y="63"/>
                    <a:pt x="2" y="79"/>
                  </a:cubicBezTo>
                  <a:lnTo>
                    <a:pt x="9" y="79"/>
                  </a:lnTo>
                  <a:cubicBezTo>
                    <a:pt x="7" y="60"/>
                    <a:pt x="4" y="40"/>
                    <a:pt x="4"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9">
              <a:extLst>
                <a:ext uri="{FF2B5EF4-FFF2-40B4-BE49-F238E27FC236}">
                  <a16:creationId xmlns:a16="http://schemas.microsoft.com/office/drawing/2014/main" id="{9F32B150-DDEA-BC0F-169F-84321909A447}"/>
                </a:ext>
              </a:extLst>
            </p:cNvPr>
            <p:cNvSpPr/>
            <p:nvPr/>
          </p:nvSpPr>
          <p:spPr>
            <a:xfrm>
              <a:off x="37085" y="-639935"/>
              <a:ext cx="2520" cy="5760"/>
            </a:xfrm>
            <a:custGeom>
              <a:avLst/>
              <a:gdLst/>
              <a:ahLst/>
              <a:cxnLst/>
              <a:rect l="l" t="t" r="r" b="b"/>
              <a:pathLst>
                <a:path w="7" h="16" extrusionOk="0">
                  <a:moveTo>
                    <a:pt x="6" y="0"/>
                  </a:moveTo>
                  <a:cubicBezTo>
                    <a:pt x="4" y="5"/>
                    <a:pt x="2" y="10"/>
                    <a:pt x="0" y="15"/>
                  </a:cubicBezTo>
                  <a:lnTo>
                    <a:pt x="1" y="15"/>
                  </a:lnTo>
                  <a:cubicBezTo>
                    <a:pt x="3" y="11"/>
                    <a:pt x="4" y="5"/>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9">
              <a:extLst>
                <a:ext uri="{FF2B5EF4-FFF2-40B4-BE49-F238E27FC236}">
                  <a16:creationId xmlns:a16="http://schemas.microsoft.com/office/drawing/2014/main" id="{EFD28823-511E-B86A-047B-4FC7293560D7}"/>
                </a:ext>
              </a:extLst>
            </p:cNvPr>
            <p:cNvSpPr/>
            <p:nvPr/>
          </p:nvSpPr>
          <p:spPr>
            <a:xfrm>
              <a:off x="36365" y="-509255"/>
              <a:ext cx="9360" cy="7920"/>
            </a:xfrm>
            <a:custGeom>
              <a:avLst/>
              <a:gdLst/>
              <a:ahLst/>
              <a:cxnLst/>
              <a:rect l="l" t="t" r="r" b="b"/>
              <a:pathLst>
                <a:path w="26" h="22" extrusionOk="0">
                  <a:moveTo>
                    <a:pt x="4" y="8"/>
                  </a:moveTo>
                  <a:cubicBezTo>
                    <a:pt x="3" y="9"/>
                    <a:pt x="1" y="10"/>
                    <a:pt x="0" y="11"/>
                  </a:cubicBezTo>
                  <a:cubicBezTo>
                    <a:pt x="2" y="12"/>
                    <a:pt x="3" y="12"/>
                    <a:pt x="4" y="13"/>
                  </a:cubicBezTo>
                  <a:cubicBezTo>
                    <a:pt x="10" y="16"/>
                    <a:pt x="17" y="19"/>
                    <a:pt x="24" y="21"/>
                  </a:cubicBezTo>
                  <a:cubicBezTo>
                    <a:pt x="25" y="11"/>
                    <a:pt x="14" y="0"/>
                    <a:pt x="4"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9">
              <a:extLst>
                <a:ext uri="{FF2B5EF4-FFF2-40B4-BE49-F238E27FC236}">
                  <a16:creationId xmlns:a16="http://schemas.microsoft.com/office/drawing/2014/main" id="{AF471FFA-6BDC-523A-CEC4-8951746B9A5F}"/>
                </a:ext>
              </a:extLst>
            </p:cNvPr>
            <p:cNvSpPr/>
            <p:nvPr/>
          </p:nvSpPr>
          <p:spPr>
            <a:xfrm>
              <a:off x="51845" y="-721655"/>
              <a:ext cx="300600" cy="42480"/>
            </a:xfrm>
            <a:custGeom>
              <a:avLst/>
              <a:gdLst/>
              <a:ahLst/>
              <a:cxnLst/>
              <a:rect l="l" t="t" r="r" b="b"/>
              <a:pathLst>
                <a:path w="835" h="118" extrusionOk="0">
                  <a:moveTo>
                    <a:pt x="349" y="49"/>
                  </a:moveTo>
                  <a:cubicBezTo>
                    <a:pt x="508" y="46"/>
                    <a:pt x="674" y="49"/>
                    <a:pt x="832" y="22"/>
                  </a:cubicBezTo>
                  <a:cubicBezTo>
                    <a:pt x="832" y="22"/>
                    <a:pt x="833" y="22"/>
                    <a:pt x="833" y="21"/>
                  </a:cubicBezTo>
                  <a:lnTo>
                    <a:pt x="834" y="21"/>
                  </a:lnTo>
                  <a:cubicBezTo>
                    <a:pt x="834" y="20"/>
                    <a:pt x="834" y="20"/>
                    <a:pt x="834" y="19"/>
                  </a:cubicBezTo>
                  <a:lnTo>
                    <a:pt x="834" y="18"/>
                  </a:lnTo>
                  <a:cubicBezTo>
                    <a:pt x="834" y="18"/>
                    <a:pt x="833" y="18"/>
                    <a:pt x="833" y="17"/>
                  </a:cubicBezTo>
                  <a:lnTo>
                    <a:pt x="832" y="17"/>
                  </a:lnTo>
                  <a:cubicBezTo>
                    <a:pt x="641" y="23"/>
                    <a:pt x="448" y="4"/>
                    <a:pt x="257" y="1"/>
                  </a:cubicBezTo>
                  <a:cubicBezTo>
                    <a:pt x="187" y="0"/>
                    <a:pt x="115" y="1"/>
                    <a:pt x="56" y="40"/>
                  </a:cubicBezTo>
                  <a:cubicBezTo>
                    <a:pt x="42" y="50"/>
                    <a:pt x="29" y="57"/>
                    <a:pt x="18" y="65"/>
                  </a:cubicBezTo>
                  <a:cubicBezTo>
                    <a:pt x="18" y="66"/>
                    <a:pt x="18" y="68"/>
                    <a:pt x="18" y="70"/>
                  </a:cubicBezTo>
                  <a:cubicBezTo>
                    <a:pt x="18" y="69"/>
                    <a:pt x="19" y="69"/>
                    <a:pt x="19" y="69"/>
                  </a:cubicBezTo>
                  <a:cubicBezTo>
                    <a:pt x="28" y="64"/>
                    <a:pt x="37" y="61"/>
                    <a:pt x="47" y="61"/>
                  </a:cubicBezTo>
                  <a:cubicBezTo>
                    <a:pt x="52" y="61"/>
                    <a:pt x="57" y="62"/>
                    <a:pt x="61" y="63"/>
                  </a:cubicBezTo>
                  <a:cubicBezTo>
                    <a:pt x="62" y="63"/>
                    <a:pt x="62" y="64"/>
                    <a:pt x="62" y="64"/>
                  </a:cubicBezTo>
                  <a:lnTo>
                    <a:pt x="62" y="65"/>
                  </a:lnTo>
                  <a:lnTo>
                    <a:pt x="62" y="66"/>
                  </a:lnTo>
                  <a:lnTo>
                    <a:pt x="61" y="66"/>
                  </a:lnTo>
                  <a:lnTo>
                    <a:pt x="61" y="67"/>
                  </a:lnTo>
                  <a:cubicBezTo>
                    <a:pt x="0" y="75"/>
                    <a:pt x="34" y="99"/>
                    <a:pt x="29" y="117"/>
                  </a:cubicBezTo>
                  <a:cubicBezTo>
                    <a:pt x="55" y="104"/>
                    <a:pt x="81" y="81"/>
                    <a:pt x="109" y="68"/>
                  </a:cubicBezTo>
                  <a:cubicBezTo>
                    <a:pt x="179" y="36"/>
                    <a:pt x="274" y="50"/>
                    <a:pt x="349"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9">
              <a:extLst>
                <a:ext uri="{FF2B5EF4-FFF2-40B4-BE49-F238E27FC236}">
                  <a16:creationId xmlns:a16="http://schemas.microsoft.com/office/drawing/2014/main" id="{41019144-0159-E12D-346E-CE52CE04415C}"/>
                </a:ext>
              </a:extLst>
            </p:cNvPr>
            <p:cNvSpPr/>
            <p:nvPr/>
          </p:nvSpPr>
          <p:spPr>
            <a:xfrm>
              <a:off x="51125" y="-694295"/>
              <a:ext cx="4320" cy="13680"/>
            </a:xfrm>
            <a:custGeom>
              <a:avLst/>
              <a:gdLst/>
              <a:ahLst/>
              <a:cxnLst/>
              <a:rect l="l" t="t" r="r" b="b"/>
              <a:pathLst>
                <a:path w="12" h="38" extrusionOk="0">
                  <a:moveTo>
                    <a:pt x="11" y="8"/>
                  </a:moveTo>
                  <a:lnTo>
                    <a:pt x="11" y="7"/>
                  </a:lnTo>
                  <a:cubicBezTo>
                    <a:pt x="11" y="4"/>
                    <a:pt x="10" y="2"/>
                    <a:pt x="9" y="0"/>
                  </a:cubicBezTo>
                  <a:cubicBezTo>
                    <a:pt x="8" y="1"/>
                    <a:pt x="7" y="3"/>
                    <a:pt x="6" y="4"/>
                  </a:cubicBezTo>
                  <a:cubicBezTo>
                    <a:pt x="3" y="11"/>
                    <a:pt x="0" y="18"/>
                    <a:pt x="0" y="26"/>
                  </a:cubicBezTo>
                  <a:cubicBezTo>
                    <a:pt x="0" y="29"/>
                    <a:pt x="1" y="32"/>
                    <a:pt x="1" y="35"/>
                  </a:cubicBezTo>
                  <a:lnTo>
                    <a:pt x="1" y="36"/>
                  </a:lnTo>
                  <a:lnTo>
                    <a:pt x="1" y="37"/>
                  </a:lnTo>
                  <a:cubicBezTo>
                    <a:pt x="3" y="35"/>
                    <a:pt x="4" y="34"/>
                    <a:pt x="5" y="32"/>
                  </a:cubicBezTo>
                  <a:cubicBezTo>
                    <a:pt x="7" y="30"/>
                    <a:pt x="7" y="27"/>
                    <a:pt x="8" y="25"/>
                  </a:cubicBezTo>
                  <a:cubicBezTo>
                    <a:pt x="8" y="19"/>
                    <a:pt x="9" y="13"/>
                    <a:pt x="11"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9">
              <a:extLst>
                <a:ext uri="{FF2B5EF4-FFF2-40B4-BE49-F238E27FC236}">
                  <a16:creationId xmlns:a16="http://schemas.microsoft.com/office/drawing/2014/main" id="{85C6D6AC-2149-B01D-3641-65409944F215}"/>
                </a:ext>
              </a:extLst>
            </p:cNvPr>
            <p:cNvSpPr/>
            <p:nvPr/>
          </p:nvSpPr>
          <p:spPr>
            <a:xfrm>
              <a:off x="51845" y="-698975"/>
              <a:ext cx="23040" cy="22320"/>
            </a:xfrm>
            <a:custGeom>
              <a:avLst/>
              <a:gdLst/>
              <a:ahLst/>
              <a:cxnLst/>
              <a:rect l="l" t="t" r="r" b="b"/>
              <a:pathLst>
                <a:path w="64" h="62" extrusionOk="0">
                  <a:moveTo>
                    <a:pt x="18" y="60"/>
                  </a:moveTo>
                  <a:cubicBezTo>
                    <a:pt x="22" y="59"/>
                    <a:pt x="26" y="57"/>
                    <a:pt x="30" y="55"/>
                  </a:cubicBezTo>
                  <a:cubicBezTo>
                    <a:pt x="34" y="37"/>
                    <a:pt x="0" y="13"/>
                    <a:pt x="61" y="5"/>
                  </a:cubicBezTo>
                  <a:lnTo>
                    <a:pt x="62" y="5"/>
                  </a:lnTo>
                  <a:cubicBezTo>
                    <a:pt x="62" y="4"/>
                    <a:pt x="62" y="4"/>
                    <a:pt x="62" y="4"/>
                  </a:cubicBezTo>
                  <a:lnTo>
                    <a:pt x="63" y="3"/>
                  </a:lnTo>
                  <a:lnTo>
                    <a:pt x="62" y="2"/>
                  </a:lnTo>
                  <a:lnTo>
                    <a:pt x="62" y="1"/>
                  </a:lnTo>
                  <a:lnTo>
                    <a:pt x="61" y="1"/>
                  </a:lnTo>
                  <a:cubicBezTo>
                    <a:pt x="57" y="0"/>
                    <a:pt x="52" y="0"/>
                    <a:pt x="48" y="0"/>
                  </a:cubicBezTo>
                  <a:cubicBezTo>
                    <a:pt x="38" y="0"/>
                    <a:pt x="28" y="2"/>
                    <a:pt x="19" y="7"/>
                  </a:cubicBezTo>
                  <a:cubicBezTo>
                    <a:pt x="19" y="7"/>
                    <a:pt x="19" y="8"/>
                    <a:pt x="18" y="8"/>
                  </a:cubicBezTo>
                  <a:cubicBezTo>
                    <a:pt x="18" y="10"/>
                    <a:pt x="18" y="11"/>
                    <a:pt x="18" y="13"/>
                  </a:cubicBezTo>
                  <a:cubicBezTo>
                    <a:pt x="18" y="14"/>
                    <a:pt x="18" y="17"/>
                    <a:pt x="18" y="19"/>
                  </a:cubicBezTo>
                  <a:cubicBezTo>
                    <a:pt x="18" y="20"/>
                    <a:pt x="18" y="20"/>
                    <a:pt x="18" y="21"/>
                  </a:cubicBezTo>
                  <a:cubicBezTo>
                    <a:pt x="17" y="22"/>
                    <a:pt x="17" y="21"/>
                    <a:pt x="16" y="22"/>
                  </a:cubicBezTo>
                  <a:cubicBezTo>
                    <a:pt x="15" y="23"/>
                    <a:pt x="15" y="23"/>
                    <a:pt x="14" y="23"/>
                  </a:cubicBezTo>
                  <a:cubicBezTo>
                    <a:pt x="13" y="23"/>
                    <a:pt x="13" y="23"/>
                    <a:pt x="12" y="22"/>
                  </a:cubicBezTo>
                  <a:cubicBezTo>
                    <a:pt x="11" y="21"/>
                    <a:pt x="11" y="22"/>
                    <a:pt x="10" y="21"/>
                  </a:cubicBezTo>
                  <a:cubicBezTo>
                    <a:pt x="8" y="27"/>
                    <a:pt x="7" y="32"/>
                    <a:pt x="7" y="38"/>
                  </a:cubicBezTo>
                  <a:cubicBezTo>
                    <a:pt x="6" y="41"/>
                    <a:pt x="6" y="43"/>
                    <a:pt x="4" y="45"/>
                  </a:cubicBezTo>
                  <a:cubicBezTo>
                    <a:pt x="3" y="47"/>
                    <a:pt x="2" y="49"/>
                    <a:pt x="0" y="50"/>
                  </a:cubicBezTo>
                  <a:cubicBezTo>
                    <a:pt x="1" y="51"/>
                    <a:pt x="1" y="52"/>
                    <a:pt x="2" y="54"/>
                  </a:cubicBezTo>
                  <a:cubicBezTo>
                    <a:pt x="3" y="56"/>
                    <a:pt x="5" y="58"/>
                    <a:pt x="7" y="59"/>
                  </a:cubicBezTo>
                  <a:cubicBezTo>
                    <a:pt x="9" y="60"/>
                    <a:pt x="12" y="61"/>
                    <a:pt x="14" y="61"/>
                  </a:cubicBezTo>
                  <a:cubicBezTo>
                    <a:pt x="15" y="61"/>
                    <a:pt x="17" y="60"/>
                    <a:pt x="18" y="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9">
              <a:extLst>
                <a:ext uri="{FF2B5EF4-FFF2-40B4-BE49-F238E27FC236}">
                  <a16:creationId xmlns:a16="http://schemas.microsoft.com/office/drawing/2014/main" id="{20189FC5-3007-7B8B-C8C7-B0EAFA5286FB}"/>
                </a:ext>
              </a:extLst>
            </p:cNvPr>
            <p:cNvSpPr/>
            <p:nvPr/>
          </p:nvSpPr>
          <p:spPr>
            <a:xfrm>
              <a:off x="28805" y="-723455"/>
              <a:ext cx="29880" cy="29520"/>
            </a:xfrm>
            <a:custGeom>
              <a:avLst/>
              <a:gdLst/>
              <a:ahLst/>
              <a:cxnLst/>
              <a:rect l="l" t="t" r="r" b="b"/>
              <a:pathLst>
                <a:path w="83" h="82" extrusionOk="0">
                  <a:moveTo>
                    <a:pt x="82" y="71"/>
                  </a:moveTo>
                  <a:cubicBezTo>
                    <a:pt x="82" y="64"/>
                    <a:pt x="80" y="58"/>
                    <a:pt x="77" y="53"/>
                  </a:cubicBezTo>
                  <a:cubicBezTo>
                    <a:pt x="76" y="51"/>
                    <a:pt x="75" y="50"/>
                    <a:pt x="74" y="48"/>
                  </a:cubicBezTo>
                  <a:cubicBezTo>
                    <a:pt x="70" y="45"/>
                    <a:pt x="65" y="41"/>
                    <a:pt x="61" y="38"/>
                  </a:cubicBezTo>
                  <a:cubicBezTo>
                    <a:pt x="53" y="33"/>
                    <a:pt x="45" y="31"/>
                    <a:pt x="36" y="30"/>
                  </a:cubicBezTo>
                  <a:cubicBezTo>
                    <a:pt x="36" y="28"/>
                    <a:pt x="36" y="27"/>
                    <a:pt x="36" y="25"/>
                  </a:cubicBezTo>
                  <a:cubicBezTo>
                    <a:pt x="36" y="21"/>
                    <a:pt x="35" y="16"/>
                    <a:pt x="34" y="12"/>
                  </a:cubicBezTo>
                  <a:cubicBezTo>
                    <a:pt x="32" y="10"/>
                    <a:pt x="31" y="7"/>
                    <a:pt x="29" y="4"/>
                  </a:cubicBezTo>
                  <a:lnTo>
                    <a:pt x="28" y="4"/>
                  </a:lnTo>
                  <a:cubicBezTo>
                    <a:pt x="19" y="4"/>
                    <a:pt x="9" y="3"/>
                    <a:pt x="0" y="0"/>
                  </a:cubicBezTo>
                  <a:cubicBezTo>
                    <a:pt x="1" y="5"/>
                    <a:pt x="3" y="9"/>
                    <a:pt x="5" y="14"/>
                  </a:cubicBezTo>
                  <a:lnTo>
                    <a:pt x="6" y="15"/>
                  </a:lnTo>
                  <a:cubicBezTo>
                    <a:pt x="7" y="16"/>
                    <a:pt x="7" y="17"/>
                    <a:pt x="8" y="19"/>
                  </a:cubicBezTo>
                  <a:cubicBezTo>
                    <a:pt x="12" y="25"/>
                    <a:pt x="14" y="32"/>
                    <a:pt x="15" y="40"/>
                  </a:cubicBezTo>
                  <a:cubicBezTo>
                    <a:pt x="15" y="41"/>
                    <a:pt x="15" y="42"/>
                    <a:pt x="16" y="43"/>
                  </a:cubicBezTo>
                  <a:cubicBezTo>
                    <a:pt x="17" y="45"/>
                    <a:pt x="18" y="46"/>
                    <a:pt x="20" y="47"/>
                  </a:cubicBezTo>
                  <a:cubicBezTo>
                    <a:pt x="20" y="47"/>
                    <a:pt x="21" y="48"/>
                    <a:pt x="22" y="48"/>
                  </a:cubicBezTo>
                  <a:cubicBezTo>
                    <a:pt x="34" y="51"/>
                    <a:pt x="57" y="50"/>
                    <a:pt x="63" y="63"/>
                  </a:cubicBezTo>
                  <a:cubicBezTo>
                    <a:pt x="66" y="69"/>
                    <a:pt x="69" y="75"/>
                    <a:pt x="70" y="81"/>
                  </a:cubicBezTo>
                  <a:cubicBezTo>
                    <a:pt x="74" y="77"/>
                    <a:pt x="78" y="74"/>
                    <a:pt x="82" y="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9">
              <a:extLst>
                <a:ext uri="{FF2B5EF4-FFF2-40B4-BE49-F238E27FC236}">
                  <a16:creationId xmlns:a16="http://schemas.microsoft.com/office/drawing/2014/main" id="{42D06B23-9284-B5B5-43C7-B4EF2B69A124}"/>
                </a:ext>
              </a:extLst>
            </p:cNvPr>
            <p:cNvSpPr/>
            <p:nvPr/>
          </p:nvSpPr>
          <p:spPr>
            <a:xfrm>
              <a:off x="54365" y="-698255"/>
              <a:ext cx="4320" cy="7560"/>
            </a:xfrm>
            <a:custGeom>
              <a:avLst/>
              <a:gdLst/>
              <a:ahLst/>
              <a:cxnLst/>
              <a:rect l="l" t="t" r="r" b="b"/>
              <a:pathLst>
                <a:path w="12" h="21" extrusionOk="0">
                  <a:moveTo>
                    <a:pt x="2" y="19"/>
                  </a:moveTo>
                  <a:cubicBezTo>
                    <a:pt x="3" y="17"/>
                    <a:pt x="4" y="15"/>
                    <a:pt x="5" y="13"/>
                  </a:cubicBezTo>
                  <a:cubicBezTo>
                    <a:pt x="6" y="10"/>
                    <a:pt x="9" y="8"/>
                    <a:pt x="11" y="5"/>
                  </a:cubicBezTo>
                  <a:cubicBezTo>
                    <a:pt x="11" y="4"/>
                    <a:pt x="11" y="2"/>
                    <a:pt x="11" y="0"/>
                  </a:cubicBezTo>
                  <a:cubicBezTo>
                    <a:pt x="7" y="3"/>
                    <a:pt x="3" y="7"/>
                    <a:pt x="0" y="11"/>
                  </a:cubicBezTo>
                  <a:cubicBezTo>
                    <a:pt x="0" y="13"/>
                    <a:pt x="1" y="15"/>
                    <a:pt x="2" y="18"/>
                  </a:cubicBezTo>
                  <a:cubicBezTo>
                    <a:pt x="2" y="20"/>
                    <a:pt x="2" y="19"/>
                    <a:pt x="2"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9">
              <a:extLst>
                <a:ext uri="{FF2B5EF4-FFF2-40B4-BE49-F238E27FC236}">
                  <a16:creationId xmlns:a16="http://schemas.microsoft.com/office/drawing/2014/main" id="{7E73884D-5546-6DCE-84FA-3213FD94CBE2}"/>
                </a:ext>
              </a:extLst>
            </p:cNvPr>
            <p:cNvSpPr/>
            <p:nvPr/>
          </p:nvSpPr>
          <p:spPr>
            <a:xfrm>
              <a:off x="55085" y="-696455"/>
              <a:ext cx="3600" cy="6120"/>
            </a:xfrm>
            <a:custGeom>
              <a:avLst/>
              <a:gdLst/>
              <a:ahLst/>
              <a:cxnLst/>
              <a:rect l="l" t="t" r="r" b="b"/>
              <a:pathLst>
                <a:path w="10" h="17" extrusionOk="0">
                  <a:moveTo>
                    <a:pt x="0" y="14"/>
                  </a:moveTo>
                  <a:cubicBezTo>
                    <a:pt x="1" y="14"/>
                    <a:pt x="1" y="15"/>
                    <a:pt x="2" y="15"/>
                  </a:cubicBezTo>
                  <a:cubicBezTo>
                    <a:pt x="2" y="15"/>
                    <a:pt x="3" y="16"/>
                    <a:pt x="4" y="16"/>
                  </a:cubicBezTo>
                  <a:cubicBezTo>
                    <a:pt x="5" y="16"/>
                    <a:pt x="5" y="15"/>
                    <a:pt x="6" y="15"/>
                  </a:cubicBezTo>
                  <a:cubicBezTo>
                    <a:pt x="7" y="15"/>
                    <a:pt x="7" y="15"/>
                    <a:pt x="8" y="14"/>
                  </a:cubicBezTo>
                  <a:cubicBezTo>
                    <a:pt x="9" y="13"/>
                    <a:pt x="8" y="12"/>
                    <a:pt x="8" y="12"/>
                  </a:cubicBezTo>
                  <a:cubicBezTo>
                    <a:pt x="8" y="10"/>
                    <a:pt x="8" y="8"/>
                    <a:pt x="8" y="6"/>
                  </a:cubicBezTo>
                  <a:cubicBezTo>
                    <a:pt x="8" y="4"/>
                    <a:pt x="8" y="2"/>
                    <a:pt x="8" y="0"/>
                  </a:cubicBezTo>
                  <a:cubicBezTo>
                    <a:pt x="6" y="2"/>
                    <a:pt x="5" y="4"/>
                    <a:pt x="3" y="7"/>
                  </a:cubicBezTo>
                  <a:cubicBezTo>
                    <a:pt x="2" y="9"/>
                    <a:pt x="1" y="11"/>
                    <a:pt x="0"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9">
              <a:extLst>
                <a:ext uri="{FF2B5EF4-FFF2-40B4-BE49-F238E27FC236}">
                  <a16:creationId xmlns:a16="http://schemas.microsoft.com/office/drawing/2014/main" id="{626A1940-2DD5-668D-CFD2-DB176279461C}"/>
                </a:ext>
              </a:extLst>
            </p:cNvPr>
            <p:cNvSpPr/>
            <p:nvPr/>
          </p:nvSpPr>
          <p:spPr>
            <a:xfrm>
              <a:off x="18365" y="-781055"/>
              <a:ext cx="130680" cy="59400"/>
            </a:xfrm>
            <a:custGeom>
              <a:avLst/>
              <a:gdLst/>
              <a:ahLst/>
              <a:cxnLst/>
              <a:rect l="l" t="t" r="r" b="b"/>
              <a:pathLst>
                <a:path w="363" h="165" extrusionOk="0">
                  <a:moveTo>
                    <a:pt x="50" y="151"/>
                  </a:moveTo>
                  <a:cubicBezTo>
                    <a:pt x="52" y="153"/>
                    <a:pt x="54" y="155"/>
                    <a:pt x="55" y="157"/>
                  </a:cubicBezTo>
                  <a:cubicBezTo>
                    <a:pt x="57" y="160"/>
                    <a:pt x="57" y="162"/>
                    <a:pt x="58" y="164"/>
                  </a:cubicBezTo>
                  <a:cubicBezTo>
                    <a:pt x="107" y="164"/>
                    <a:pt x="159" y="136"/>
                    <a:pt x="208" y="146"/>
                  </a:cubicBezTo>
                  <a:cubicBezTo>
                    <a:pt x="251" y="155"/>
                    <a:pt x="311" y="150"/>
                    <a:pt x="355" y="148"/>
                  </a:cubicBezTo>
                  <a:cubicBezTo>
                    <a:pt x="361" y="148"/>
                    <a:pt x="362" y="139"/>
                    <a:pt x="355" y="139"/>
                  </a:cubicBezTo>
                  <a:cubicBezTo>
                    <a:pt x="301" y="136"/>
                    <a:pt x="249" y="121"/>
                    <a:pt x="196" y="119"/>
                  </a:cubicBezTo>
                  <a:cubicBezTo>
                    <a:pt x="174" y="116"/>
                    <a:pt x="152" y="114"/>
                    <a:pt x="130" y="114"/>
                  </a:cubicBezTo>
                  <a:cubicBezTo>
                    <a:pt x="102" y="116"/>
                    <a:pt x="75" y="123"/>
                    <a:pt x="46" y="123"/>
                  </a:cubicBezTo>
                  <a:cubicBezTo>
                    <a:pt x="46" y="120"/>
                    <a:pt x="46" y="116"/>
                    <a:pt x="46" y="112"/>
                  </a:cubicBezTo>
                  <a:cubicBezTo>
                    <a:pt x="46" y="109"/>
                    <a:pt x="46" y="105"/>
                    <a:pt x="46" y="101"/>
                  </a:cubicBezTo>
                  <a:lnTo>
                    <a:pt x="32" y="100"/>
                  </a:lnTo>
                  <a:cubicBezTo>
                    <a:pt x="10" y="99"/>
                    <a:pt x="14" y="64"/>
                    <a:pt x="36" y="66"/>
                  </a:cubicBezTo>
                  <a:lnTo>
                    <a:pt x="42" y="68"/>
                  </a:lnTo>
                  <a:cubicBezTo>
                    <a:pt x="42" y="67"/>
                    <a:pt x="41" y="66"/>
                    <a:pt x="41" y="65"/>
                  </a:cubicBezTo>
                  <a:cubicBezTo>
                    <a:pt x="40" y="64"/>
                    <a:pt x="40" y="63"/>
                    <a:pt x="40" y="63"/>
                  </a:cubicBezTo>
                  <a:cubicBezTo>
                    <a:pt x="39" y="62"/>
                    <a:pt x="39" y="61"/>
                    <a:pt x="39" y="61"/>
                  </a:cubicBezTo>
                  <a:cubicBezTo>
                    <a:pt x="34" y="53"/>
                    <a:pt x="31" y="44"/>
                    <a:pt x="31" y="34"/>
                  </a:cubicBezTo>
                  <a:cubicBezTo>
                    <a:pt x="31" y="27"/>
                    <a:pt x="33" y="21"/>
                    <a:pt x="35" y="14"/>
                  </a:cubicBezTo>
                  <a:cubicBezTo>
                    <a:pt x="34" y="14"/>
                    <a:pt x="33" y="14"/>
                    <a:pt x="32" y="14"/>
                  </a:cubicBezTo>
                  <a:cubicBezTo>
                    <a:pt x="26" y="14"/>
                    <a:pt x="20" y="13"/>
                    <a:pt x="15" y="10"/>
                  </a:cubicBezTo>
                  <a:cubicBezTo>
                    <a:pt x="13" y="8"/>
                    <a:pt x="10" y="7"/>
                    <a:pt x="8" y="5"/>
                  </a:cubicBezTo>
                  <a:cubicBezTo>
                    <a:pt x="8" y="4"/>
                    <a:pt x="8" y="4"/>
                    <a:pt x="8" y="4"/>
                  </a:cubicBezTo>
                  <a:cubicBezTo>
                    <a:pt x="7" y="3"/>
                    <a:pt x="7" y="1"/>
                    <a:pt x="6" y="0"/>
                  </a:cubicBezTo>
                  <a:cubicBezTo>
                    <a:pt x="2" y="10"/>
                    <a:pt x="0" y="21"/>
                    <a:pt x="0" y="32"/>
                  </a:cubicBezTo>
                  <a:cubicBezTo>
                    <a:pt x="0" y="37"/>
                    <a:pt x="0" y="42"/>
                    <a:pt x="1" y="46"/>
                  </a:cubicBezTo>
                  <a:cubicBezTo>
                    <a:pt x="1" y="47"/>
                    <a:pt x="1" y="47"/>
                    <a:pt x="1" y="48"/>
                  </a:cubicBezTo>
                  <a:cubicBezTo>
                    <a:pt x="1" y="55"/>
                    <a:pt x="3" y="63"/>
                    <a:pt x="7" y="70"/>
                  </a:cubicBezTo>
                  <a:cubicBezTo>
                    <a:pt x="7" y="71"/>
                    <a:pt x="8" y="71"/>
                    <a:pt x="8" y="72"/>
                  </a:cubicBezTo>
                  <a:cubicBezTo>
                    <a:pt x="18" y="90"/>
                    <a:pt x="10" y="122"/>
                    <a:pt x="11" y="142"/>
                  </a:cubicBezTo>
                  <a:cubicBezTo>
                    <a:pt x="11" y="146"/>
                    <a:pt x="13" y="149"/>
                    <a:pt x="14" y="151"/>
                  </a:cubicBezTo>
                  <a:cubicBezTo>
                    <a:pt x="16" y="154"/>
                    <a:pt x="18" y="157"/>
                    <a:pt x="21" y="159"/>
                  </a:cubicBezTo>
                  <a:lnTo>
                    <a:pt x="28" y="161"/>
                  </a:lnTo>
                  <a:lnTo>
                    <a:pt x="28" y="159"/>
                  </a:lnTo>
                  <a:cubicBezTo>
                    <a:pt x="25" y="141"/>
                    <a:pt x="42" y="140"/>
                    <a:pt x="50" y="1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9">
              <a:extLst>
                <a:ext uri="{FF2B5EF4-FFF2-40B4-BE49-F238E27FC236}">
                  <a16:creationId xmlns:a16="http://schemas.microsoft.com/office/drawing/2014/main" id="{EFE4E3D8-4606-7498-B418-6E56E82FB4D1}"/>
                </a:ext>
              </a:extLst>
            </p:cNvPr>
            <p:cNvSpPr/>
            <p:nvPr/>
          </p:nvSpPr>
          <p:spPr>
            <a:xfrm>
              <a:off x="27725" y="-730655"/>
              <a:ext cx="11880" cy="9000"/>
            </a:xfrm>
            <a:custGeom>
              <a:avLst/>
              <a:gdLst/>
              <a:ahLst/>
              <a:cxnLst/>
              <a:rect l="l" t="t" r="r" b="b"/>
              <a:pathLst>
                <a:path w="33" h="25" extrusionOk="0">
                  <a:moveTo>
                    <a:pt x="32" y="23"/>
                  </a:moveTo>
                  <a:cubicBezTo>
                    <a:pt x="31" y="22"/>
                    <a:pt x="30" y="20"/>
                    <a:pt x="29" y="18"/>
                  </a:cubicBezTo>
                  <a:cubicBezTo>
                    <a:pt x="28" y="15"/>
                    <a:pt x="26" y="13"/>
                    <a:pt x="24" y="11"/>
                  </a:cubicBezTo>
                  <a:cubicBezTo>
                    <a:pt x="16" y="0"/>
                    <a:pt x="0" y="2"/>
                    <a:pt x="3" y="18"/>
                  </a:cubicBezTo>
                  <a:lnTo>
                    <a:pt x="3" y="20"/>
                  </a:lnTo>
                  <a:cubicBezTo>
                    <a:pt x="11" y="22"/>
                    <a:pt x="20" y="24"/>
                    <a:pt x="29" y="24"/>
                  </a:cubicBezTo>
                  <a:cubicBezTo>
                    <a:pt x="30" y="24"/>
                    <a:pt x="31" y="24"/>
                    <a:pt x="32"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9">
              <a:extLst>
                <a:ext uri="{FF2B5EF4-FFF2-40B4-BE49-F238E27FC236}">
                  <a16:creationId xmlns:a16="http://schemas.microsoft.com/office/drawing/2014/main" id="{C6DAEFCB-10A2-2207-3844-776E1F33D78F}"/>
                </a:ext>
              </a:extLst>
            </p:cNvPr>
            <p:cNvSpPr/>
            <p:nvPr/>
          </p:nvSpPr>
          <p:spPr>
            <a:xfrm>
              <a:off x="9005" y="-814535"/>
              <a:ext cx="70920" cy="38520"/>
            </a:xfrm>
            <a:custGeom>
              <a:avLst/>
              <a:gdLst/>
              <a:ahLst/>
              <a:cxnLst/>
              <a:rect l="l" t="t" r="r" b="b"/>
              <a:pathLst>
                <a:path w="197" h="107" extrusionOk="0">
                  <a:moveTo>
                    <a:pt x="59" y="77"/>
                  </a:moveTo>
                  <a:cubicBezTo>
                    <a:pt x="61" y="78"/>
                    <a:pt x="63" y="79"/>
                    <a:pt x="64" y="80"/>
                  </a:cubicBezTo>
                  <a:cubicBezTo>
                    <a:pt x="67" y="81"/>
                    <a:pt x="69" y="83"/>
                    <a:pt x="72" y="85"/>
                  </a:cubicBezTo>
                  <a:cubicBezTo>
                    <a:pt x="72" y="86"/>
                    <a:pt x="73" y="87"/>
                    <a:pt x="74" y="88"/>
                  </a:cubicBezTo>
                  <a:cubicBezTo>
                    <a:pt x="74" y="89"/>
                    <a:pt x="75" y="90"/>
                    <a:pt x="75" y="91"/>
                  </a:cubicBezTo>
                  <a:cubicBezTo>
                    <a:pt x="75" y="92"/>
                    <a:pt x="74" y="93"/>
                    <a:pt x="74" y="94"/>
                  </a:cubicBezTo>
                  <a:cubicBezTo>
                    <a:pt x="73" y="95"/>
                    <a:pt x="72" y="95"/>
                    <a:pt x="72" y="96"/>
                  </a:cubicBezTo>
                  <a:cubicBezTo>
                    <a:pt x="69" y="98"/>
                    <a:pt x="66" y="101"/>
                    <a:pt x="64" y="104"/>
                  </a:cubicBezTo>
                  <a:cubicBezTo>
                    <a:pt x="64" y="104"/>
                    <a:pt x="63" y="105"/>
                    <a:pt x="63" y="106"/>
                  </a:cubicBezTo>
                  <a:cubicBezTo>
                    <a:pt x="76" y="106"/>
                    <a:pt x="90" y="104"/>
                    <a:pt x="98" y="106"/>
                  </a:cubicBezTo>
                  <a:cubicBezTo>
                    <a:pt x="128" y="106"/>
                    <a:pt x="159" y="104"/>
                    <a:pt x="189" y="100"/>
                  </a:cubicBezTo>
                  <a:cubicBezTo>
                    <a:pt x="195" y="100"/>
                    <a:pt x="196" y="91"/>
                    <a:pt x="189" y="91"/>
                  </a:cubicBezTo>
                  <a:cubicBezTo>
                    <a:pt x="150" y="89"/>
                    <a:pt x="108" y="78"/>
                    <a:pt x="69" y="78"/>
                  </a:cubicBezTo>
                  <a:cubicBezTo>
                    <a:pt x="52" y="78"/>
                    <a:pt x="61" y="67"/>
                    <a:pt x="54" y="56"/>
                  </a:cubicBezTo>
                  <a:cubicBezTo>
                    <a:pt x="49" y="50"/>
                    <a:pt x="43" y="45"/>
                    <a:pt x="39" y="38"/>
                  </a:cubicBezTo>
                  <a:cubicBezTo>
                    <a:pt x="38" y="37"/>
                    <a:pt x="38" y="36"/>
                    <a:pt x="37" y="34"/>
                  </a:cubicBezTo>
                  <a:cubicBezTo>
                    <a:pt x="35" y="35"/>
                    <a:pt x="32" y="36"/>
                    <a:pt x="30" y="36"/>
                  </a:cubicBezTo>
                  <a:cubicBezTo>
                    <a:pt x="26" y="36"/>
                    <a:pt x="22" y="36"/>
                    <a:pt x="20" y="34"/>
                  </a:cubicBezTo>
                  <a:cubicBezTo>
                    <a:pt x="17" y="32"/>
                    <a:pt x="15" y="30"/>
                    <a:pt x="14" y="27"/>
                  </a:cubicBezTo>
                  <a:cubicBezTo>
                    <a:pt x="12" y="24"/>
                    <a:pt x="11" y="21"/>
                    <a:pt x="11" y="18"/>
                  </a:cubicBezTo>
                  <a:cubicBezTo>
                    <a:pt x="11" y="15"/>
                    <a:pt x="12" y="12"/>
                    <a:pt x="13" y="9"/>
                  </a:cubicBezTo>
                  <a:cubicBezTo>
                    <a:pt x="15" y="6"/>
                    <a:pt x="18" y="3"/>
                    <a:pt x="20" y="0"/>
                  </a:cubicBezTo>
                  <a:cubicBezTo>
                    <a:pt x="0" y="11"/>
                    <a:pt x="2" y="28"/>
                    <a:pt x="9" y="47"/>
                  </a:cubicBezTo>
                  <a:cubicBezTo>
                    <a:pt x="12" y="56"/>
                    <a:pt x="21" y="60"/>
                    <a:pt x="26" y="67"/>
                  </a:cubicBezTo>
                  <a:cubicBezTo>
                    <a:pt x="31" y="74"/>
                    <a:pt x="31" y="84"/>
                    <a:pt x="35" y="92"/>
                  </a:cubicBezTo>
                  <a:cubicBezTo>
                    <a:pt x="35" y="91"/>
                    <a:pt x="35" y="91"/>
                    <a:pt x="36" y="90"/>
                  </a:cubicBezTo>
                  <a:cubicBezTo>
                    <a:pt x="38" y="86"/>
                    <a:pt x="40" y="83"/>
                    <a:pt x="43" y="80"/>
                  </a:cubicBezTo>
                  <a:cubicBezTo>
                    <a:pt x="44" y="79"/>
                    <a:pt x="44" y="79"/>
                    <a:pt x="45" y="78"/>
                  </a:cubicBezTo>
                  <a:cubicBezTo>
                    <a:pt x="48" y="77"/>
                    <a:pt x="50" y="76"/>
                    <a:pt x="53" y="76"/>
                  </a:cubicBezTo>
                  <a:cubicBezTo>
                    <a:pt x="55" y="76"/>
                    <a:pt x="57" y="77"/>
                    <a:pt x="59" y="7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9">
              <a:extLst>
                <a:ext uri="{FF2B5EF4-FFF2-40B4-BE49-F238E27FC236}">
                  <a16:creationId xmlns:a16="http://schemas.microsoft.com/office/drawing/2014/main" id="{FF686E41-8C4C-7096-A111-CDF4AD4C7FB8}"/>
                </a:ext>
              </a:extLst>
            </p:cNvPr>
            <p:cNvSpPr/>
            <p:nvPr/>
          </p:nvSpPr>
          <p:spPr>
            <a:xfrm>
              <a:off x="20525" y="-787175"/>
              <a:ext cx="15480" cy="11160"/>
            </a:xfrm>
            <a:custGeom>
              <a:avLst/>
              <a:gdLst/>
              <a:ahLst/>
              <a:cxnLst/>
              <a:rect l="l" t="t" r="r" b="b"/>
              <a:pathLst>
                <a:path w="43" h="31" extrusionOk="0">
                  <a:moveTo>
                    <a:pt x="30" y="30"/>
                  </a:moveTo>
                  <a:cubicBezTo>
                    <a:pt x="31" y="29"/>
                    <a:pt x="31" y="29"/>
                    <a:pt x="31" y="28"/>
                  </a:cubicBezTo>
                  <a:cubicBezTo>
                    <a:pt x="33" y="25"/>
                    <a:pt x="36" y="22"/>
                    <a:pt x="39" y="20"/>
                  </a:cubicBezTo>
                  <a:cubicBezTo>
                    <a:pt x="40" y="20"/>
                    <a:pt x="40" y="19"/>
                    <a:pt x="41" y="18"/>
                  </a:cubicBezTo>
                  <a:cubicBezTo>
                    <a:pt x="41" y="17"/>
                    <a:pt x="42" y="16"/>
                    <a:pt x="42" y="15"/>
                  </a:cubicBezTo>
                  <a:cubicBezTo>
                    <a:pt x="42" y="14"/>
                    <a:pt x="41" y="13"/>
                    <a:pt x="41" y="12"/>
                  </a:cubicBezTo>
                  <a:cubicBezTo>
                    <a:pt x="40" y="11"/>
                    <a:pt x="40" y="10"/>
                    <a:pt x="39" y="10"/>
                  </a:cubicBezTo>
                  <a:cubicBezTo>
                    <a:pt x="37" y="8"/>
                    <a:pt x="34" y="6"/>
                    <a:pt x="32" y="4"/>
                  </a:cubicBezTo>
                  <a:cubicBezTo>
                    <a:pt x="30" y="3"/>
                    <a:pt x="28" y="2"/>
                    <a:pt x="26" y="2"/>
                  </a:cubicBezTo>
                  <a:cubicBezTo>
                    <a:pt x="24" y="0"/>
                    <a:pt x="21" y="0"/>
                    <a:pt x="19" y="0"/>
                  </a:cubicBezTo>
                  <a:cubicBezTo>
                    <a:pt x="16" y="0"/>
                    <a:pt x="14" y="0"/>
                    <a:pt x="11" y="2"/>
                  </a:cubicBezTo>
                  <a:cubicBezTo>
                    <a:pt x="10" y="2"/>
                    <a:pt x="9" y="3"/>
                    <a:pt x="8" y="4"/>
                  </a:cubicBezTo>
                  <a:cubicBezTo>
                    <a:pt x="6" y="7"/>
                    <a:pt x="3" y="11"/>
                    <a:pt x="1" y="14"/>
                  </a:cubicBezTo>
                  <a:cubicBezTo>
                    <a:pt x="1" y="15"/>
                    <a:pt x="1" y="15"/>
                    <a:pt x="0" y="16"/>
                  </a:cubicBezTo>
                  <a:cubicBezTo>
                    <a:pt x="1" y="17"/>
                    <a:pt x="1" y="18"/>
                    <a:pt x="2" y="19"/>
                  </a:cubicBezTo>
                  <a:cubicBezTo>
                    <a:pt x="2" y="20"/>
                    <a:pt x="2" y="20"/>
                    <a:pt x="2" y="20"/>
                  </a:cubicBezTo>
                  <a:cubicBezTo>
                    <a:pt x="4" y="22"/>
                    <a:pt x="7" y="24"/>
                    <a:pt x="9" y="25"/>
                  </a:cubicBezTo>
                  <a:cubicBezTo>
                    <a:pt x="14" y="28"/>
                    <a:pt x="20" y="30"/>
                    <a:pt x="27" y="30"/>
                  </a:cubicBezTo>
                  <a:cubicBezTo>
                    <a:pt x="28" y="30"/>
                    <a:pt x="29" y="30"/>
                    <a:pt x="30"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9">
              <a:extLst>
                <a:ext uri="{FF2B5EF4-FFF2-40B4-BE49-F238E27FC236}">
                  <a16:creationId xmlns:a16="http://schemas.microsoft.com/office/drawing/2014/main" id="{EF6D26C9-44C5-F4DA-1182-DF5533838116}"/>
                </a:ext>
              </a:extLst>
            </p:cNvPr>
            <p:cNvSpPr/>
            <p:nvPr/>
          </p:nvSpPr>
          <p:spPr>
            <a:xfrm>
              <a:off x="21605" y="-824975"/>
              <a:ext cx="146880" cy="23040"/>
            </a:xfrm>
            <a:custGeom>
              <a:avLst/>
              <a:gdLst/>
              <a:ahLst/>
              <a:cxnLst/>
              <a:rect l="l" t="t" r="r" b="b"/>
              <a:pathLst>
                <a:path w="408" h="64" extrusionOk="0">
                  <a:moveTo>
                    <a:pt x="120" y="28"/>
                  </a:moveTo>
                  <a:cubicBezTo>
                    <a:pt x="215" y="26"/>
                    <a:pt x="309" y="23"/>
                    <a:pt x="404" y="20"/>
                  </a:cubicBezTo>
                  <a:lnTo>
                    <a:pt x="405" y="20"/>
                  </a:lnTo>
                  <a:cubicBezTo>
                    <a:pt x="406" y="19"/>
                    <a:pt x="407" y="19"/>
                    <a:pt x="407" y="18"/>
                  </a:cubicBezTo>
                  <a:cubicBezTo>
                    <a:pt x="407" y="17"/>
                    <a:pt x="407" y="17"/>
                    <a:pt x="407" y="16"/>
                  </a:cubicBezTo>
                  <a:cubicBezTo>
                    <a:pt x="407" y="15"/>
                    <a:pt x="407" y="15"/>
                    <a:pt x="407" y="14"/>
                  </a:cubicBezTo>
                  <a:cubicBezTo>
                    <a:pt x="407" y="14"/>
                    <a:pt x="406" y="14"/>
                    <a:pt x="405" y="13"/>
                  </a:cubicBezTo>
                  <a:cubicBezTo>
                    <a:pt x="404" y="12"/>
                    <a:pt x="404" y="12"/>
                    <a:pt x="404" y="12"/>
                  </a:cubicBezTo>
                  <a:cubicBezTo>
                    <a:pt x="340" y="10"/>
                    <a:pt x="276" y="7"/>
                    <a:pt x="212" y="4"/>
                  </a:cubicBezTo>
                  <a:cubicBezTo>
                    <a:pt x="189" y="2"/>
                    <a:pt x="166" y="0"/>
                    <a:pt x="143" y="0"/>
                  </a:cubicBezTo>
                  <a:cubicBezTo>
                    <a:pt x="125" y="0"/>
                    <a:pt x="106" y="1"/>
                    <a:pt x="88" y="3"/>
                  </a:cubicBezTo>
                  <a:cubicBezTo>
                    <a:pt x="53" y="9"/>
                    <a:pt x="29" y="0"/>
                    <a:pt x="8" y="10"/>
                  </a:cubicBezTo>
                  <a:cubicBezTo>
                    <a:pt x="8" y="12"/>
                    <a:pt x="8" y="14"/>
                    <a:pt x="8" y="16"/>
                  </a:cubicBezTo>
                  <a:cubicBezTo>
                    <a:pt x="8" y="20"/>
                    <a:pt x="7" y="23"/>
                    <a:pt x="6" y="27"/>
                  </a:cubicBezTo>
                  <a:cubicBezTo>
                    <a:pt x="5" y="28"/>
                    <a:pt x="4" y="29"/>
                    <a:pt x="3" y="30"/>
                  </a:cubicBezTo>
                  <a:cubicBezTo>
                    <a:pt x="2" y="30"/>
                    <a:pt x="1" y="31"/>
                    <a:pt x="0" y="31"/>
                  </a:cubicBezTo>
                  <a:cubicBezTo>
                    <a:pt x="1" y="32"/>
                    <a:pt x="2" y="33"/>
                    <a:pt x="3" y="34"/>
                  </a:cubicBezTo>
                  <a:cubicBezTo>
                    <a:pt x="5" y="37"/>
                    <a:pt x="5" y="40"/>
                    <a:pt x="5" y="43"/>
                  </a:cubicBezTo>
                  <a:cubicBezTo>
                    <a:pt x="5" y="46"/>
                    <a:pt x="5" y="49"/>
                    <a:pt x="3" y="52"/>
                  </a:cubicBezTo>
                  <a:cubicBezTo>
                    <a:pt x="3" y="52"/>
                    <a:pt x="2" y="53"/>
                    <a:pt x="2" y="54"/>
                  </a:cubicBezTo>
                  <a:cubicBezTo>
                    <a:pt x="2" y="57"/>
                    <a:pt x="2" y="60"/>
                    <a:pt x="3" y="63"/>
                  </a:cubicBezTo>
                  <a:lnTo>
                    <a:pt x="4" y="63"/>
                  </a:lnTo>
                  <a:cubicBezTo>
                    <a:pt x="5" y="62"/>
                    <a:pt x="6" y="61"/>
                    <a:pt x="7" y="60"/>
                  </a:cubicBezTo>
                  <a:cubicBezTo>
                    <a:pt x="32" y="29"/>
                    <a:pt x="79" y="29"/>
                    <a:pt x="120"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9">
              <a:extLst>
                <a:ext uri="{FF2B5EF4-FFF2-40B4-BE49-F238E27FC236}">
                  <a16:creationId xmlns:a16="http://schemas.microsoft.com/office/drawing/2014/main" id="{CB4A5088-70EB-1D7F-0244-AF409B6E3FE1}"/>
                </a:ext>
              </a:extLst>
            </p:cNvPr>
            <p:cNvSpPr/>
            <p:nvPr/>
          </p:nvSpPr>
          <p:spPr>
            <a:xfrm>
              <a:off x="16205" y="-816335"/>
              <a:ext cx="2160" cy="2160"/>
            </a:xfrm>
            <a:custGeom>
              <a:avLst/>
              <a:gdLst/>
              <a:ahLst/>
              <a:cxnLst/>
              <a:rect l="l" t="t" r="r" b="b"/>
              <a:pathLst>
                <a:path w="6" h="6" extrusionOk="0">
                  <a:moveTo>
                    <a:pt x="5" y="3"/>
                  </a:moveTo>
                  <a:lnTo>
                    <a:pt x="3" y="0"/>
                  </a:lnTo>
                  <a:lnTo>
                    <a:pt x="0" y="5"/>
                  </a:lnTo>
                  <a:cubicBezTo>
                    <a:pt x="1" y="4"/>
                    <a:pt x="3" y="3"/>
                    <a:pt x="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9">
              <a:extLst>
                <a:ext uri="{FF2B5EF4-FFF2-40B4-BE49-F238E27FC236}">
                  <a16:creationId xmlns:a16="http://schemas.microsoft.com/office/drawing/2014/main" id="{31B4FC94-80CC-1C51-FCFA-61CE0398006E}"/>
                </a:ext>
              </a:extLst>
            </p:cNvPr>
            <p:cNvSpPr/>
            <p:nvPr/>
          </p:nvSpPr>
          <p:spPr>
            <a:xfrm>
              <a:off x="13325" y="-814895"/>
              <a:ext cx="10080" cy="13320"/>
            </a:xfrm>
            <a:custGeom>
              <a:avLst/>
              <a:gdLst/>
              <a:ahLst/>
              <a:cxnLst/>
              <a:rect l="l" t="t" r="r" b="b"/>
              <a:pathLst>
                <a:path w="28" h="37" extrusionOk="0">
                  <a:moveTo>
                    <a:pt x="25" y="35"/>
                  </a:moveTo>
                  <a:cubicBezTo>
                    <a:pt x="24" y="32"/>
                    <a:pt x="24" y="29"/>
                    <a:pt x="24" y="26"/>
                  </a:cubicBezTo>
                  <a:cubicBezTo>
                    <a:pt x="24" y="25"/>
                    <a:pt x="25" y="24"/>
                    <a:pt x="25" y="24"/>
                  </a:cubicBezTo>
                  <a:cubicBezTo>
                    <a:pt x="27" y="21"/>
                    <a:pt x="27" y="18"/>
                    <a:pt x="27" y="15"/>
                  </a:cubicBezTo>
                  <a:cubicBezTo>
                    <a:pt x="27" y="12"/>
                    <a:pt x="27" y="9"/>
                    <a:pt x="25" y="6"/>
                  </a:cubicBezTo>
                  <a:cubicBezTo>
                    <a:pt x="24" y="5"/>
                    <a:pt x="24" y="4"/>
                    <a:pt x="22" y="3"/>
                  </a:cubicBezTo>
                  <a:cubicBezTo>
                    <a:pt x="22" y="3"/>
                    <a:pt x="21" y="3"/>
                    <a:pt x="20" y="3"/>
                  </a:cubicBezTo>
                  <a:cubicBezTo>
                    <a:pt x="19" y="3"/>
                    <a:pt x="17" y="3"/>
                    <a:pt x="16" y="2"/>
                  </a:cubicBezTo>
                  <a:cubicBezTo>
                    <a:pt x="15" y="1"/>
                    <a:pt x="14" y="1"/>
                    <a:pt x="13" y="0"/>
                  </a:cubicBezTo>
                  <a:cubicBezTo>
                    <a:pt x="12" y="0"/>
                    <a:pt x="10" y="0"/>
                    <a:pt x="8" y="1"/>
                  </a:cubicBezTo>
                  <a:cubicBezTo>
                    <a:pt x="6" y="4"/>
                    <a:pt x="3" y="7"/>
                    <a:pt x="1" y="11"/>
                  </a:cubicBezTo>
                  <a:cubicBezTo>
                    <a:pt x="0" y="13"/>
                    <a:pt x="0" y="15"/>
                    <a:pt x="0" y="18"/>
                  </a:cubicBezTo>
                  <a:cubicBezTo>
                    <a:pt x="0" y="21"/>
                    <a:pt x="0" y="24"/>
                    <a:pt x="2" y="27"/>
                  </a:cubicBezTo>
                  <a:cubicBezTo>
                    <a:pt x="4" y="30"/>
                    <a:pt x="6" y="32"/>
                    <a:pt x="9" y="34"/>
                  </a:cubicBezTo>
                  <a:cubicBezTo>
                    <a:pt x="12" y="36"/>
                    <a:pt x="15" y="36"/>
                    <a:pt x="18" y="36"/>
                  </a:cubicBezTo>
                  <a:cubicBezTo>
                    <a:pt x="20" y="36"/>
                    <a:pt x="23" y="36"/>
                    <a:pt x="25"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9">
              <a:extLst>
                <a:ext uri="{FF2B5EF4-FFF2-40B4-BE49-F238E27FC236}">
                  <a16:creationId xmlns:a16="http://schemas.microsoft.com/office/drawing/2014/main" id="{4F3107C1-D8A4-7EDB-B70F-5E75B678079F}"/>
                </a:ext>
              </a:extLst>
            </p:cNvPr>
            <p:cNvSpPr/>
            <p:nvPr/>
          </p:nvSpPr>
          <p:spPr>
            <a:xfrm>
              <a:off x="5405" y="-852695"/>
              <a:ext cx="19080" cy="36720"/>
            </a:xfrm>
            <a:custGeom>
              <a:avLst/>
              <a:gdLst/>
              <a:ahLst/>
              <a:cxnLst/>
              <a:rect l="l" t="t" r="r" b="b"/>
              <a:pathLst>
                <a:path w="53" h="102" extrusionOk="0">
                  <a:moveTo>
                    <a:pt x="52" y="87"/>
                  </a:moveTo>
                  <a:cubicBezTo>
                    <a:pt x="50" y="83"/>
                    <a:pt x="48" y="80"/>
                    <a:pt x="46" y="76"/>
                  </a:cubicBezTo>
                  <a:cubicBezTo>
                    <a:pt x="43" y="70"/>
                    <a:pt x="38" y="64"/>
                    <a:pt x="33" y="59"/>
                  </a:cubicBezTo>
                  <a:cubicBezTo>
                    <a:pt x="25" y="48"/>
                    <a:pt x="28" y="38"/>
                    <a:pt x="27" y="24"/>
                  </a:cubicBezTo>
                  <a:cubicBezTo>
                    <a:pt x="27" y="20"/>
                    <a:pt x="27" y="16"/>
                    <a:pt x="28" y="13"/>
                  </a:cubicBezTo>
                  <a:cubicBezTo>
                    <a:pt x="25" y="11"/>
                    <a:pt x="21" y="10"/>
                    <a:pt x="18" y="8"/>
                  </a:cubicBezTo>
                  <a:cubicBezTo>
                    <a:pt x="14" y="6"/>
                    <a:pt x="11" y="3"/>
                    <a:pt x="7" y="0"/>
                  </a:cubicBezTo>
                  <a:cubicBezTo>
                    <a:pt x="2" y="10"/>
                    <a:pt x="0" y="22"/>
                    <a:pt x="0" y="33"/>
                  </a:cubicBezTo>
                  <a:cubicBezTo>
                    <a:pt x="0" y="40"/>
                    <a:pt x="1" y="47"/>
                    <a:pt x="3" y="53"/>
                  </a:cubicBezTo>
                  <a:cubicBezTo>
                    <a:pt x="4" y="58"/>
                    <a:pt x="6" y="62"/>
                    <a:pt x="8" y="66"/>
                  </a:cubicBezTo>
                  <a:cubicBezTo>
                    <a:pt x="11" y="70"/>
                    <a:pt x="14" y="75"/>
                    <a:pt x="18" y="78"/>
                  </a:cubicBezTo>
                  <a:cubicBezTo>
                    <a:pt x="23" y="85"/>
                    <a:pt x="28" y="92"/>
                    <a:pt x="32" y="99"/>
                  </a:cubicBezTo>
                  <a:cubicBezTo>
                    <a:pt x="33" y="100"/>
                    <a:pt x="33" y="101"/>
                    <a:pt x="33" y="101"/>
                  </a:cubicBezTo>
                  <a:cubicBezTo>
                    <a:pt x="37" y="96"/>
                    <a:pt x="42" y="92"/>
                    <a:pt x="48" y="89"/>
                  </a:cubicBezTo>
                  <a:cubicBezTo>
                    <a:pt x="49" y="89"/>
                    <a:pt x="50" y="88"/>
                    <a:pt x="52" y="8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9">
              <a:extLst>
                <a:ext uri="{FF2B5EF4-FFF2-40B4-BE49-F238E27FC236}">
                  <a16:creationId xmlns:a16="http://schemas.microsoft.com/office/drawing/2014/main" id="{400736EA-5AFD-FFBA-BB37-5415A5028604}"/>
                </a:ext>
              </a:extLst>
            </p:cNvPr>
            <p:cNvSpPr/>
            <p:nvPr/>
          </p:nvSpPr>
          <p:spPr>
            <a:xfrm>
              <a:off x="17285" y="-821375"/>
              <a:ext cx="7200" cy="7920"/>
            </a:xfrm>
            <a:custGeom>
              <a:avLst/>
              <a:gdLst/>
              <a:ahLst/>
              <a:cxnLst/>
              <a:rect l="l" t="t" r="r" b="b"/>
              <a:pathLst>
                <a:path w="20" h="22" extrusionOk="0">
                  <a:moveTo>
                    <a:pt x="11" y="21"/>
                  </a:moveTo>
                  <a:cubicBezTo>
                    <a:pt x="12" y="21"/>
                    <a:pt x="13" y="20"/>
                    <a:pt x="13" y="20"/>
                  </a:cubicBezTo>
                  <a:cubicBezTo>
                    <a:pt x="15" y="19"/>
                    <a:pt x="16" y="18"/>
                    <a:pt x="16" y="17"/>
                  </a:cubicBezTo>
                  <a:lnTo>
                    <a:pt x="17" y="17"/>
                  </a:lnTo>
                  <a:cubicBezTo>
                    <a:pt x="18" y="13"/>
                    <a:pt x="19" y="10"/>
                    <a:pt x="19" y="6"/>
                  </a:cubicBezTo>
                  <a:cubicBezTo>
                    <a:pt x="19" y="4"/>
                    <a:pt x="19" y="2"/>
                    <a:pt x="18" y="0"/>
                  </a:cubicBezTo>
                  <a:cubicBezTo>
                    <a:pt x="17" y="1"/>
                    <a:pt x="16" y="2"/>
                    <a:pt x="14" y="2"/>
                  </a:cubicBezTo>
                  <a:cubicBezTo>
                    <a:pt x="9" y="5"/>
                    <a:pt x="4" y="10"/>
                    <a:pt x="0" y="14"/>
                  </a:cubicBezTo>
                  <a:lnTo>
                    <a:pt x="2" y="17"/>
                  </a:lnTo>
                  <a:cubicBezTo>
                    <a:pt x="4" y="17"/>
                    <a:pt x="6" y="17"/>
                    <a:pt x="8" y="19"/>
                  </a:cubicBezTo>
                  <a:cubicBezTo>
                    <a:pt x="9" y="20"/>
                    <a:pt x="10" y="20"/>
                    <a:pt x="11"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9">
              <a:extLst>
                <a:ext uri="{FF2B5EF4-FFF2-40B4-BE49-F238E27FC236}">
                  <a16:creationId xmlns:a16="http://schemas.microsoft.com/office/drawing/2014/main" id="{F0CDEAEE-C7C5-1D7B-0BD7-4D2D572BEBFB}"/>
                </a:ext>
              </a:extLst>
            </p:cNvPr>
            <p:cNvSpPr/>
            <p:nvPr/>
          </p:nvSpPr>
          <p:spPr>
            <a:xfrm>
              <a:off x="18005" y="-815255"/>
              <a:ext cx="3600" cy="1440"/>
            </a:xfrm>
            <a:custGeom>
              <a:avLst/>
              <a:gdLst/>
              <a:ahLst/>
              <a:cxnLst/>
              <a:rect l="l" t="t" r="r" b="b"/>
              <a:pathLst>
                <a:path w="10" h="4" extrusionOk="0">
                  <a:moveTo>
                    <a:pt x="0" y="0"/>
                  </a:moveTo>
                  <a:cubicBezTo>
                    <a:pt x="1" y="1"/>
                    <a:pt x="1" y="2"/>
                    <a:pt x="2" y="2"/>
                  </a:cubicBezTo>
                  <a:cubicBezTo>
                    <a:pt x="4" y="3"/>
                    <a:pt x="5" y="3"/>
                    <a:pt x="7" y="3"/>
                  </a:cubicBezTo>
                  <a:cubicBezTo>
                    <a:pt x="7" y="3"/>
                    <a:pt x="8" y="3"/>
                    <a:pt x="9" y="3"/>
                  </a:cubicBezTo>
                  <a:cubicBezTo>
                    <a:pt x="8" y="2"/>
                    <a:pt x="8" y="3"/>
                    <a:pt x="7" y="2"/>
                  </a:cubicBezTo>
                  <a:cubicBezTo>
                    <a:pt x="5" y="0"/>
                    <a:pt x="3" y="0"/>
                    <a:pt x="1" y="0"/>
                  </a:cubicBezTo>
                  <a:cubicBezTo>
                    <a:pt x="0" y="0"/>
                    <a:pt x="0"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9">
              <a:extLst>
                <a:ext uri="{FF2B5EF4-FFF2-40B4-BE49-F238E27FC236}">
                  <a16:creationId xmlns:a16="http://schemas.microsoft.com/office/drawing/2014/main" id="{AB52AB83-E46E-17E1-C205-31DF70E34E85}"/>
                </a:ext>
              </a:extLst>
            </p:cNvPr>
            <p:cNvSpPr/>
            <p:nvPr/>
          </p:nvSpPr>
          <p:spPr>
            <a:xfrm>
              <a:off x="49325" y="-837575"/>
              <a:ext cx="64440" cy="10440"/>
            </a:xfrm>
            <a:custGeom>
              <a:avLst/>
              <a:gdLst/>
              <a:ahLst/>
              <a:cxnLst/>
              <a:rect l="l" t="t" r="r" b="b"/>
              <a:pathLst>
                <a:path w="179" h="29" extrusionOk="0">
                  <a:moveTo>
                    <a:pt x="174" y="19"/>
                  </a:moveTo>
                  <a:cubicBezTo>
                    <a:pt x="141" y="17"/>
                    <a:pt x="109" y="13"/>
                    <a:pt x="77" y="8"/>
                  </a:cubicBezTo>
                  <a:cubicBezTo>
                    <a:pt x="61" y="3"/>
                    <a:pt x="44" y="0"/>
                    <a:pt x="27" y="0"/>
                  </a:cubicBezTo>
                  <a:cubicBezTo>
                    <a:pt x="19" y="0"/>
                    <a:pt x="11" y="1"/>
                    <a:pt x="4" y="2"/>
                  </a:cubicBezTo>
                  <a:cubicBezTo>
                    <a:pt x="3" y="2"/>
                    <a:pt x="3" y="1"/>
                    <a:pt x="2" y="2"/>
                  </a:cubicBezTo>
                  <a:cubicBezTo>
                    <a:pt x="1" y="3"/>
                    <a:pt x="2" y="3"/>
                    <a:pt x="1" y="4"/>
                  </a:cubicBezTo>
                  <a:cubicBezTo>
                    <a:pt x="0" y="5"/>
                    <a:pt x="0" y="5"/>
                    <a:pt x="0" y="6"/>
                  </a:cubicBezTo>
                  <a:cubicBezTo>
                    <a:pt x="0" y="7"/>
                    <a:pt x="0" y="7"/>
                    <a:pt x="1" y="8"/>
                  </a:cubicBezTo>
                  <a:cubicBezTo>
                    <a:pt x="2" y="9"/>
                    <a:pt x="1" y="9"/>
                    <a:pt x="2" y="10"/>
                  </a:cubicBezTo>
                  <a:cubicBezTo>
                    <a:pt x="3" y="11"/>
                    <a:pt x="3" y="10"/>
                    <a:pt x="4" y="10"/>
                  </a:cubicBezTo>
                  <a:cubicBezTo>
                    <a:pt x="45" y="22"/>
                    <a:pt x="87" y="28"/>
                    <a:pt x="130" y="28"/>
                  </a:cubicBezTo>
                  <a:cubicBezTo>
                    <a:pt x="145" y="28"/>
                    <a:pt x="159" y="28"/>
                    <a:pt x="174" y="26"/>
                  </a:cubicBezTo>
                  <a:cubicBezTo>
                    <a:pt x="178" y="26"/>
                    <a:pt x="178" y="19"/>
                    <a:pt x="174"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9">
              <a:extLst>
                <a:ext uri="{FF2B5EF4-FFF2-40B4-BE49-F238E27FC236}">
                  <a16:creationId xmlns:a16="http://schemas.microsoft.com/office/drawing/2014/main" id="{208C88BE-7E7C-430F-E40C-9E49EF454C01}"/>
                </a:ext>
              </a:extLst>
            </p:cNvPr>
            <p:cNvSpPr/>
            <p:nvPr/>
          </p:nvSpPr>
          <p:spPr>
            <a:xfrm>
              <a:off x="5" y="-932615"/>
              <a:ext cx="84240" cy="89640"/>
            </a:xfrm>
            <a:custGeom>
              <a:avLst/>
              <a:gdLst/>
              <a:ahLst/>
              <a:cxnLst/>
              <a:rect l="l" t="t" r="r" b="b"/>
              <a:pathLst>
                <a:path w="234" h="249" extrusionOk="0">
                  <a:moveTo>
                    <a:pt x="42" y="225"/>
                  </a:moveTo>
                  <a:cubicBezTo>
                    <a:pt x="43" y="227"/>
                    <a:pt x="43" y="228"/>
                    <a:pt x="43" y="230"/>
                  </a:cubicBezTo>
                  <a:cubicBezTo>
                    <a:pt x="43" y="232"/>
                    <a:pt x="43" y="233"/>
                    <a:pt x="42" y="235"/>
                  </a:cubicBezTo>
                  <a:cubicBezTo>
                    <a:pt x="57" y="240"/>
                    <a:pt x="72" y="243"/>
                    <a:pt x="88" y="244"/>
                  </a:cubicBezTo>
                  <a:cubicBezTo>
                    <a:pt x="111" y="247"/>
                    <a:pt x="135" y="248"/>
                    <a:pt x="158" y="248"/>
                  </a:cubicBezTo>
                  <a:cubicBezTo>
                    <a:pt x="182" y="248"/>
                    <a:pt x="206" y="247"/>
                    <a:pt x="229" y="244"/>
                  </a:cubicBezTo>
                  <a:cubicBezTo>
                    <a:pt x="230" y="244"/>
                    <a:pt x="230" y="244"/>
                    <a:pt x="231" y="244"/>
                  </a:cubicBezTo>
                  <a:lnTo>
                    <a:pt x="232" y="243"/>
                  </a:lnTo>
                  <a:cubicBezTo>
                    <a:pt x="233" y="242"/>
                    <a:pt x="232" y="242"/>
                    <a:pt x="232" y="241"/>
                  </a:cubicBezTo>
                  <a:lnTo>
                    <a:pt x="232" y="240"/>
                  </a:lnTo>
                  <a:cubicBezTo>
                    <a:pt x="231" y="240"/>
                    <a:pt x="231" y="239"/>
                    <a:pt x="231" y="239"/>
                  </a:cubicBezTo>
                  <a:cubicBezTo>
                    <a:pt x="230" y="239"/>
                    <a:pt x="230" y="239"/>
                    <a:pt x="229" y="239"/>
                  </a:cubicBezTo>
                  <a:cubicBezTo>
                    <a:pt x="195" y="235"/>
                    <a:pt x="162" y="228"/>
                    <a:pt x="128" y="223"/>
                  </a:cubicBezTo>
                  <a:cubicBezTo>
                    <a:pt x="88" y="217"/>
                    <a:pt x="39" y="217"/>
                    <a:pt x="43" y="168"/>
                  </a:cubicBezTo>
                  <a:lnTo>
                    <a:pt x="33" y="168"/>
                  </a:lnTo>
                  <a:cubicBezTo>
                    <a:pt x="8" y="168"/>
                    <a:pt x="11" y="129"/>
                    <a:pt x="36" y="129"/>
                  </a:cubicBezTo>
                  <a:lnTo>
                    <a:pt x="44" y="129"/>
                  </a:lnTo>
                  <a:cubicBezTo>
                    <a:pt x="44" y="93"/>
                    <a:pt x="40" y="58"/>
                    <a:pt x="42" y="23"/>
                  </a:cubicBezTo>
                  <a:cubicBezTo>
                    <a:pt x="40" y="24"/>
                    <a:pt x="38" y="24"/>
                    <a:pt x="36" y="24"/>
                  </a:cubicBezTo>
                  <a:cubicBezTo>
                    <a:pt x="34" y="24"/>
                    <a:pt x="32" y="24"/>
                    <a:pt x="31" y="23"/>
                  </a:cubicBezTo>
                  <a:cubicBezTo>
                    <a:pt x="29" y="22"/>
                    <a:pt x="28" y="21"/>
                    <a:pt x="27" y="20"/>
                  </a:cubicBezTo>
                  <a:cubicBezTo>
                    <a:pt x="26" y="18"/>
                    <a:pt x="25" y="17"/>
                    <a:pt x="24" y="15"/>
                  </a:cubicBezTo>
                  <a:cubicBezTo>
                    <a:pt x="22" y="11"/>
                    <a:pt x="20" y="5"/>
                    <a:pt x="19" y="0"/>
                  </a:cubicBezTo>
                  <a:cubicBezTo>
                    <a:pt x="16" y="13"/>
                    <a:pt x="15" y="27"/>
                    <a:pt x="15" y="40"/>
                  </a:cubicBezTo>
                  <a:cubicBezTo>
                    <a:pt x="15" y="45"/>
                    <a:pt x="15" y="50"/>
                    <a:pt x="15" y="54"/>
                  </a:cubicBezTo>
                  <a:cubicBezTo>
                    <a:pt x="15" y="81"/>
                    <a:pt x="14" y="108"/>
                    <a:pt x="13" y="135"/>
                  </a:cubicBezTo>
                  <a:cubicBezTo>
                    <a:pt x="13" y="154"/>
                    <a:pt x="0" y="179"/>
                    <a:pt x="5" y="197"/>
                  </a:cubicBezTo>
                  <a:cubicBezTo>
                    <a:pt x="7" y="201"/>
                    <a:pt x="8" y="205"/>
                    <a:pt x="10" y="208"/>
                  </a:cubicBezTo>
                  <a:cubicBezTo>
                    <a:pt x="13" y="213"/>
                    <a:pt x="17" y="218"/>
                    <a:pt x="21" y="221"/>
                  </a:cubicBezTo>
                  <a:cubicBezTo>
                    <a:pt x="22" y="221"/>
                    <a:pt x="22" y="220"/>
                    <a:pt x="23" y="219"/>
                  </a:cubicBezTo>
                  <a:lnTo>
                    <a:pt x="24" y="218"/>
                  </a:lnTo>
                  <a:cubicBezTo>
                    <a:pt x="26" y="216"/>
                    <a:pt x="28" y="217"/>
                    <a:pt x="30" y="217"/>
                  </a:cubicBezTo>
                  <a:cubicBezTo>
                    <a:pt x="33" y="217"/>
                    <a:pt x="35" y="217"/>
                    <a:pt x="37" y="218"/>
                  </a:cubicBezTo>
                  <a:cubicBezTo>
                    <a:pt x="39" y="219"/>
                    <a:pt x="40" y="221"/>
                    <a:pt x="41" y="223"/>
                  </a:cubicBezTo>
                  <a:cubicBezTo>
                    <a:pt x="42" y="224"/>
                    <a:pt x="42" y="224"/>
                    <a:pt x="42" y="2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9">
              <a:extLst>
                <a:ext uri="{FF2B5EF4-FFF2-40B4-BE49-F238E27FC236}">
                  <a16:creationId xmlns:a16="http://schemas.microsoft.com/office/drawing/2014/main" id="{0AC17585-9108-6317-0768-04EECE9EC13D}"/>
                </a:ext>
              </a:extLst>
            </p:cNvPr>
            <p:cNvSpPr/>
            <p:nvPr/>
          </p:nvSpPr>
          <p:spPr>
            <a:xfrm>
              <a:off x="7565" y="-854495"/>
              <a:ext cx="8280" cy="6840"/>
            </a:xfrm>
            <a:custGeom>
              <a:avLst/>
              <a:gdLst/>
              <a:ahLst/>
              <a:cxnLst/>
              <a:rect l="l" t="t" r="r" b="b"/>
              <a:pathLst>
                <a:path w="23" h="19" extrusionOk="0">
                  <a:moveTo>
                    <a:pt x="21" y="8"/>
                  </a:moveTo>
                  <a:lnTo>
                    <a:pt x="21" y="7"/>
                  </a:lnTo>
                  <a:cubicBezTo>
                    <a:pt x="20" y="5"/>
                    <a:pt x="18" y="3"/>
                    <a:pt x="16" y="2"/>
                  </a:cubicBezTo>
                  <a:cubicBezTo>
                    <a:pt x="14" y="1"/>
                    <a:pt x="12" y="0"/>
                    <a:pt x="10" y="0"/>
                  </a:cubicBezTo>
                  <a:cubicBezTo>
                    <a:pt x="8" y="0"/>
                    <a:pt x="5" y="1"/>
                    <a:pt x="3" y="2"/>
                  </a:cubicBezTo>
                  <a:lnTo>
                    <a:pt x="2" y="3"/>
                  </a:lnTo>
                  <a:cubicBezTo>
                    <a:pt x="1" y="4"/>
                    <a:pt x="1" y="4"/>
                    <a:pt x="0" y="5"/>
                  </a:cubicBezTo>
                  <a:cubicBezTo>
                    <a:pt x="3" y="8"/>
                    <a:pt x="7" y="11"/>
                    <a:pt x="11" y="13"/>
                  </a:cubicBezTo>
                  <a:cubicBezTo>
                    <a:pt x="14" y="15"/>
                    <a:pt x="18" y="16"/>
                    <a:pt x="21" y="18"/>
                  </a:cubicBezTo>
                  <a:cubicBezTo>
                    <a:pt x="22" y="16"/>
                    <a:pt x="22" y="14"/>
                    <a:pt x="22" y="13"/>
                  </a:cubicBezTo>
                  <a:cubicBezTo>
                    <a:pt x="22" y="11"/>
                    <a:pt x="22" y="10"/>
                    <a:pt x="21"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9">
              <a:extLst>
                <a:ext uri="{FF2B5EF4-FFF2-40B4-BE49-F238E27FC236}">
                  <a16:creationId xmlns:a16="http://schemas.microsoft.com/office/drawing/2014/main" id="{9B77438F-6893-ED69-D31B-DAC2B99AC9B9}"/>
                </a:ext>
              </a:extLst>
            </p:cNvPr>
            <p:cNvSpPr/>
            <p:nvPr/>
          </p:nvSpPr>
          <p:spPr>
            <a:xfrm>
              <a:off x="5765" y="-951695"/>
              <a:ext cx="128880" cy="27720"/>
            </a:xfrm>
            <a:custGeom>
              <a:avLst/>
              <a:gdLst/>
              <a:ahLst/>
              <a:cxnLst/>
              <a:rect l="l" t="t" r="r" b="b"/>
              <a:pathLst>
                <a:path w="358" h="77" extrusionOk="0">
                  <a:moveTo>
                    <a:pt x="25" y="27"/>
                  </a:moveTo>
                  <a:cubicBezTo>
                    <a:pt x="30" y="26"/>
                    <a:pt x="33" y="31"/>
                    <a:pt x="32" y="35"/>
                  </a:cubicBezTo>
                  <a:cubicBezTo>
                    <a:pt x="29" y="48"/>
                    <a:pt x="28" y="62"/>
                    <a:pt x="27" y="76"/>
                  </a:cubicBezTo>
                  <a:cubicBezTo>
                    <a:pt x="27" y="76"/>
                    <a:pt x="28" y="76"/>
                    <a:pt x="29" y="75"/>
                  </a:cubicBezTo>
                  <a:cubicBezTo>
                    <a:pt x="30" y="75"/>
                    <a:pt x="31" y="73"/>
                    <a:pt x="32" y="72"/>
                  </a:cubicBezTo>
                  <a:cubicBezTo>
                    <a:pt x="38" y="62"/>
                    <a:pt x="46" y="54"/>
                    <a:pt x="56" y="48"/>
                  </a:cubicBezTo>
                  <a:cubicBezTo>
                    <a:pt x="66" y="42"/>
                    <a:pt x="77" y="39"/>
                    <a:pt x="89" y="39"/>
                  </a:cubicBezTo>
                  <a:cubicBezTo>
                    <a:pt x="111" y="36"/>
                    <a:pt x="134" y="35"/>
                    <a:pt x="156" y="35"/>
                  </a:cubicBezTo>
                  <a:cubicBezTo>
                    <a:pt x="165" y="35"/>
                    <a:pt x="174" y="35"/>
                    <a:pt x="184" y="35"/>
                  </a:cubicBezTo>
                  <a:cubicBezTo>
                    <a:pt x="239" y="41"/>
                    <a:pt x="296" y="28"/>
                    <a:pt x="351" y="34"/>
                  </a:cubicBezTo>
                  <a:cubicBezTo>
                    <a:pt x="356" y="34"/>
                    <a:pt x="357" y="26"/>
                    <a:pt x="353" y="25"/>
                  </a:cubicBezTo>
                  <a:cubicBezTo>
                    <a:pt x="306" y="18"/>
                    <a:pt x="259" y="15"/>
                    <a:pt x="212" y="14"/>
                  </a:cubicBezTo>
                  <a:cubicBezTo>
                    <a:pt x="169" y="12"/>
                    <a:pt x="127" y="0"/>
                    <a:pt x="83" y="3"/>
                  </a:cubicBezTo>
                  <a:cubicBezTo>
                    <a:pt x="74" y="3"/>
                    <a:pt x="65" y="5"/>
                    <a:pt x="56" y="7"/>
                  </a:cubicBezTo>
                  <a:cubicBezTo>
                    <a:pt x="57" y="7"/>
                    <a:pt x="58" y="8"/>
                    <a:pt x="60" y="9"/>
                  </a:cubicBezTo>
                  <a:cubicBezTo>
                    <a:pt x="61" y="10"/>
                    <a:pt x="63" y="10"/>
                    <a:pt x="65" y="11"/>
                  </a:cubicBezTo>
                  <a:cubicBezTo>
                    <a:pt x="66" y="11"/>
                    <a:pt x="66" y="12"/>
                    <a:pt x="67" y="12"/>
                  </a:cubicBezTo>
                  <a:cubicBezTo>
                    <a:pt x="69" y="13"/>
                    <a:pt x="70" y="15"/>
                    <a:pt x="71" y="16"/>
                  </a:cubicBezTo>
                  <a:cubicBezTo>
                    <a:pt x="72" y="18"/>
                    <a:pt x="72" y="19"/>
                    <a:pt x="72" y="21"/>
                  </a:cubicBezTo>
                  <a:cubicBezTo>
                    <a:pt x="72" y="23"/>
                    <a:pt x="72" y="24"/>
                    <a:pt x="71" y="26"/>
                  </a:cubicBezTo>
                  <a:cubicBezTo>
                    <a:pt x="70" y="28"/>
                    <a:pt x="69" y="30"/>
                    <a:pt x="67" y="30"/>
                  </a:cubicBezTo>
                  <a:cubicBezTo>
                    <a:pt x="66" y="31"/>
                    <a:pt x="66" y="30"/>
                    <a:pt x="65" y="31"/>
                  </a:cubicBezTo>
                  <a:cubicBezTo>
                    <a:pt x="62" y="32"/>
                    <a:pt x="59" y="32"/>
                    <a:pt x="56" y="32"/>
                  </a:cubicBezTo>
                  <a:cubicBezTo>
                    <a:pt x="50" y="32"/>
                    <a:pt x="45" y="31"/>
                    <a:pt x="40" y="28"/>
                  </a:cubicBezTo>
                  <a:cubicBezTo>
                    <a:pt x="35" y="26"/>
                    <a:pt x="32" y="21"/>
                    <a:pt x="29" y="16"/>
                  </a:cubicBezTo>
                  <a:cubicBezTo>
                    <a:pt x="28" y="16"/>
                    <a:pt x="28" y="16"/>
                    <a:pt x="28" y="15"/>
                  </a:cubicBezTo>
                  <a:cubicBezTo>
                    <a:pt x="12" y="23"/>
                    <a:pt x="0" y="35"/>
                    <a:pt x="4" y="53"/>
                  </a:cubicBezTo>
                  <a:cubicBezTo>
                    <a:pt x="4" y="49"/>
                    <a:pt x="5" y="46"/>
                    <a:pt x="8" y="41"/>
                  </a:cubicBezTo>
                  <a:cubicBezTo>
                    <a:pt x="10" y="37"/>
                    <a:pt x="14" y="33"/>
                    <a:pt x="19" y="30"/>
                  </a:cubicBezTo>
                  <a:cubicBezTo>
                    <a:pt x="21" y="29"/>
                    <a:pt x="23" y="28"/>
                    <a:pt x="25"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9">
              <a:extLst>
                <a:ext uri="{FF2B5EF4-FFF2-40B4-BE49-F238E27FC236}">
                  <a16:creationId xmlns:a16="http://schemas.microsoft.com/office/drawing/2014/main" id="{AE1E6664-C20C-2B58-BA84-A5F046894C3B}"/>
                </a:ext>
              </a:extLst>
            </p:cNvPr>
            <p:cNvSpPr/>
            <p:nvPr/>
          </p:nvSpPr>
          <p:spPr>
            <a:xfrm>
              <a:off x="7205" y="-941975"/>
              <a:ext cx="10080" cy="18720"/>
            </a:xfrm>
            <a:custGeom>
              <a:avLst/>
              <a:gdLst/>
              <a:ahLst/>
              <a:cxnLst/>
              <a:rect l="l" t="t" r="r" b="b"/>
              <a:pathLst>
                <a:path w="28" h="52" extrusionOk="0">
                  <a:moveTo>
                    <a:pt x="22" y="50"/>
                  </a:moveTo>
                  <a:cubicBezTo>
                    <a:pt x="23" y="36"/>
                    <a:pt x="25" y="22"/>
                    <a:pt x="27" y="9"/>
                  </a:cubicBezTo>
                  <a:cubicBezTo>
                    <a:pt x="27" y="5"/>
                    <a:pt x="25" y="0"/>
                    <a:pt x="20" y="1"/>
                  </a:cubicBezTo>
                  <a:cubicBezTo>
                    <a:pt x="18" y="2"/>
                    <a:pt x="17" y="2"/>
                    <a:pt x="15" y="3"/>
                  </a:cubicBezTo>
                  <a:cubicBezTo>
                    <a:pt x="10" y="6"/>
                    <a:pt x="7" y="10"/>
                    <a:pt x="4" y="15"/>
                  </a:cubicBezTo>
                  <a:cubicBezTo>
                    <a:pt x="2" y="19"/>
                    <a:pt x="0" y="23"/>
                    <a:pt x="0" y="27"/>
                  </a:cubicBezTo>
                  <a:cubicBezTo>
                    <a:pt x="1" y="33"/>
                    <a:pt x="3" y="38"/>
                    <a:pt x="5" y="42"/>
                  </a:cubicBezTo>
                  <a:cubicBezTo>
                    <a:pt x="6" y="44"/>
                    <a:pt x="7" y="46"/>
                    <a:pt x="8" y="47"/>
                  </a:cubicBezTo>
                  <a:cubicBezTo>
                    <a:pt x="9" y="48"/>
                    <a:pt x="10" y="49"/>
                    <a:pt x="11" y="50"/>
                  </a:cubicBezTo>
                  <a:cubicBezTo>
                    <a:pt x="13" y="51"/>
                    <a:pt x="15" y="51"/>
                    <a:pt x="17" y="51"/>
                  </a:cubicBezTo>
                  <a:cubicBezTo>
                    <a:pt x="19" y="51"/>
                    <a:pt x="21" y="51"/>
                    <a:pt x="22"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9">
              <a:extLst>
                <a:ext uri="{FF2B5EF4-FFF2-40B4-BE49-F238E27FC236}">
                  <a16:creationId xmlns:a16="http://schemas.microsoft.com/office/drawing/2014/main" id="{4FF8DC5C-C46E-C333-0866-E6A938670DC7}"/>
                </a:ext>
              </a:extLst>
            </p:cNvPr>
            <p:cNvSpPr/>
            <p:nvPr/>
          </p:nvSpPr>
          <p:spPr>
            <a:xfrm>
              <a:off x="10085" y="-974375"/>
              <a:ext cx="16560" cy="28800"/>
            </a:xfrm>
            <a:custGeom>
              <a:avLst/>
              <a:gdLst/>
              <a:ahLst/>
              <a:cxnLst/>
              <a:rect l="l" t="t" r="r" b="b"/>
              <a:pathLst>
                <a:path w="46" h="80" extrusionOk="0">
                  <a:moveTo>
                    <a:pt x="28" y="47"/>
                  </a:moveTo>
                  <a:cubicBezTo>
                    <a:pt x="27" y="35"/>
                    <a:pt x="30" y="22"/>
                    <a:pt x="28" y="9"/>
                  </a:cubicBezTo>
                  <a:cubicBezTo>
                    <a:pt x="28" y="7"/>
                    <a:pt x="27" y="5"/>
                    <a:pt x="26" y="3"/>
                  </a:cubicBezTo>
                  <a:cubicBezTo>
                    <a:pt x="26" y="2"/>
                    <a:pt x="25" y="1"/>
                    <a:pt x="24" y="0"/>
                  </a:cubicBezTo>
                  <a:cubicBezTo>
                    <a:pt x="22" y="1"/>
                    <a:pt x="21" y="2"/>
                    <a:pt x="21" y="3"/>
                  </a:cubicBezTo>
                  <a:cubicBezTo>
                    <a:pt x="20" y="4"/>
                    <a:pt x="19" y="6"/>
                    <a:pt x="19" y="7"/>
                  </a:cubicBezTo>
                  <a:cubicBezTo>
                    <a:pt x="19" y="9"/>
                    <a:pt x="18" y="12"/>
                    <a:pt x="17" y="13"/>
                  </a:cubicBezTo>
                  <a:cubicBezTo>
                    <a:pt x="16" y="16"/>
                    <a:pt x="14" y="17"/>
                    <a:pt x="11" y="19"/>
                  </a:cubicBezTo>
                  <a:cubicBezTo>
                    <a:pt x="8" y="21"/>
                    <a:pt x="6" y="21"/>
                    <a:pt x="4" y="21"/>
                  </a:cubicBezTo>
                  <a:cubicBezTo>
                    <a:pt x="2" y="21"/>
                    <a:pt x="1" y="21"/>
                    <a:pt x="0" y="21"/>
                  </a:cubicBezTo>
                  <a:cubicBezTo>
                    <a:pt x="0" y="26"/>
                    <a:pt x="1" y="32"/>
                    <a:pt x="1" y="38"/>
                  </a:cubicBezTo>
                  <a:cubicBezTo>
                    <a:pt x="0" y="39"/>
                    <a:pt x="0" y="41"/>
                    <a:pt x="0" y="42"/>
                  </a:cubicBezTo>
                  <a:cubicBezTo>
                    <a:pt x="0" y="47"/>
                    <a:pt x="1" y="52"/>
                    <a:pt x="3" y="57"/>
                  </a:cubicBezTo>
                  <a:cubicBezTo>
                    <a:pt x="5" y="61"/>
                    <a:pt x="8" y="62"/>
                    <a:pt x="9" y="66"/>
                  </a:cubicBezTo>
                  <a:cubicBezTo>
                    <a:pt x="11" y="68"/>
                    <a:pt x="12" y="71"/>
                    <a:pt x="13" y="73"/>
                  </a:cubicBezTo>
                  <a:cubicBezTo>
                    <a:pt x="14" y="75"/>
                    <a:pt x="15" y="77"/>
                    <a:pt x="17" y="79"/>
                  </a:cubicBezTo>
                  <a:cubicBezTo>
                    <a:pt x="26" y="75"/>
                    <a:pt x="35" y="72"/>
                    <a:pt x="45" y="70"/>
                  </a:cubicBezTo>
                  <a:cubicBezTo>
                    <a:pt x="39" y="64"/>
                    <a:pt x="35" y="58"/>
                    <a:pt x="31" y="51"/>
                  </a:cubicBezTo>
                  <a:cubicBezTo>
                    <a:pt x="30" y="50"/>
                    <a:pt x="29" y="48"/>
                    <a:pt x="28" y="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9">
              <a:extLst>
                <a:ext uri="{FF2B5EF4-FFF2-40B4-BE49-F238E27FC236}">
                  <a16:creationId xmlns:a16="http://schemas.microsoft.com/office/drawing/2014/main" id="{DE9A3427-56BF-919D-1B0C-28F08D5CEAAF}"/>
                </a:ext>
              </a:extLst>
            </p:cNvPr>
            <p:cNvSpPr/>
            <p:nvPr/>
          </p:nvSpPr>
          <p:spPr>
            <a:xfrm>
              <a:off x="16205" y="-948815"/>
              <a:ext cx="16200" cy="9360"/>
            </a:xfrm>
            <a:custGeom>
              <a:avLst/>
              <a:gdLst/>
              <a:ahLst/>
              <a:cxnLst/>
              <a:rect l="l" t="t" r="r" b="b"/>
              <a:pathLst>
                <a:path w="45" h="26" extrusionOk="0">
                  <a:moveTo>
                    <a:pt x="37" y="24"/>
                  </a:moveTo>
                  <a:cubicBezTo>
                    <a:pt x="37" y="23"/>
                    <a:pt x="38" y="23"/>
                    <a:pt x="39" y="23"/>
                  </a:cubicBezTo>
                  <a:cubicBezTo>
                    <a:pt x="41" y="22"/>
                    <a:pt x="42" y="21"/>
                    <a:pt x="43" y="19"/>
                  </a:cubicBezTo>
                  <a:cubicBezTo>
                    <a:pt x="44" y="17"/>
                    <a:pt x="44" y="16"/>
                    <a:pt x="44" y="14"/>
                  </a:cubicBezTo>
                  <a:cubicBezTo>
                    <a:pt x="44" y="12"/>
                    <a:pt x="44" y="11"/>
                    <a:pt x="43" y="9"/>
                  </a:cubicBezTo>
                  <a:cubicBezTo>
                    <a:pt x="42" y="7"/>
                    <a:pt x="41" y="6"/>
                    <a:pt x="39" y="5"/>
                  </a:cubicBezTo>
                  <a:cubicBezTo>
                    <a:pt x="38" y="5"/>
                    <a:pt x="37" y="4"/>
                    <a:pt x="37" y="4"/>
                  </a:cubicBezTo>
                  <a:cubicBezTo>
                    <a:pt x="35" y="3"/>
                    <a:pt x="33" y="3"/>
                    <a:pt x="31" y="2"/>
                  </a:cubicBezTo>
                  <a:cubicBezTo>
                    <a:pt x="30" y="1"/>
                    <a:pt x="29" y="0"/>
                    <a:pt x="28" y="0"/>
                  </a:cubicBezTo>
                  <a:cubicBezTo>
                    <a:pt x="19" y="1"/>
                    <a:pt x="9" y="4"/>
                    <a:pt x="0" y="8"/>
                  </a:cubicBezTo>
                  <a:cubicBezTo>
                    <a:pt x="0" y="9"/>
                    <a:pt x="1" y="9"/>
                    <a:pt x="1" y="9"/>
                  </a:cubicBezTo>
                  <a:cubicBezTo>
                    <a:pt x="3" y="14"/>
                    <a:pt x="7" y="18"/>
                    <a:pt x="12" y="21"/>
                  </a:cubicBezTo>
                  <a:cubicBezTo>
                    <a:pt x="17" y="24"/>
                    <a:pt x="23" y="25"/>
                    <a:pt x="28" y="25"/>
                  </a:cubicBezTo>
                  <a:cubicBezTo>
                    <a:pt x="31" y="25"/>
                    <a:pt x="34" y="24"/>
                    <a:pt x="37" y="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9">
              <a:extLst>
                <a:ext uri="{FF2B5EF4-FFF2-40B4-BE49-F238E27FC236}">
                  <a16:creationId xmlns:a16="http://schemas.microsoft.com/office/drawing/2014/main" id="{860B714B-3344-716B-6479-A6C1975FFEDB}"/>
                </a:ext>
              </a:extLst>
            </p:cNvPr>
            <p:cNvSpPr/>
            <p:nvPr/>
          </p:nvSpPr>
          <p:spPr>
            <a:xfrm>
              <a:off x="4685" y="-989135"/>
              <a:ext cx="122040" cy="22680"/>
            </a:xfrm>
            <a:custGeom>
              <a:avLst/>
              <a:gdLst/>
              <a:ahLst/>
              <a:cxnLst/>
              <a:rect l="l" t="t" r="r" b="b"/>
              <a:pathLst>
                <a:path w="339" h="63" extrusionOk="0">
                  <a:moveTo>
                    <a:pt x="14" y="62"/>
                  </a:moveTo>
                  <a:cubicBezTo>
                    <a:pt x="14" y="61"/>
                    <a:pt x="14" y="60"/>
                    <a:pt x="14" y="59"/>
                  </a:cubicBezTo>
                  <a:cubicBezTo>
                    <a:pt x="14" y="54"/>
                    <a:pt x="15" y="49"/>
                    <a:pt x="18" y="44"/>
                  </a:cubicBezTo>
                  <a:lnTo>
                    <a:pt x="18" y="43"/>
                  </a:lnTo>
                  <a:cubicBezTo>
                    <a:pt x="19" y="41"/>
                    <a:pt x="21" y="40"/>
                    <a:pt x="23" y="39"/>
                  </a:cubicBezTo>
                  <a:cubicBezTo>
                    <a:pt x="25" y="38"/>
                    <a:pt x="27" y="37"/>
                    <a:pt x="29" y="37"/>
                  </a:cubicBezTo>
                  <a:cubicBezTo>
                    <a:pt x="31" y="37"/>
                    <a:pt x="34" y="38"/>
                    <a:pt x="36" y="39"/>
                  </a:cubicBezTo>
                  <a:cubicBezTo>
                    <a:pt x="36" y="39"/>
                    <a:pt x="37" y="40"/>
                    <a:pt x="38" y="41"/>
                  </a:cubicBezTo>
                  <a:cubicBezTo>
                    <a:pt x="59" y="24"/>
                    <a:pt x="151" y="36"/>
                    <a:pt x="166" y="35"/>
                  </a:cubicBezTo>
                  <a:cubicBezTo>
                    <a:pt x="197" y="34"/>
                    <a:pt x="226" y="42"/>
                    <a:pt x="258" y="40"/>
                  </a:cubicBezTo>
                  <a:cubicBezTo>
                    <a:pt x="283" y="38"/>
                    <a:pt x="309" y="36"/>
                    <a:pt x="335" y="33"/>
                  </a:cubicBezTo>
                  <a:cubicBezTo>
                    <a:pt x="338" y="33"/>
                    <a:pt x="338" y="27"/>
                    <a:pt x="335" y="27"/>
                  </a:cubicBezTo>
                  <a:cubicBezTo>
                    <a:pt x="254" y="19"/>
                    <a:pt x="174" y="7"/>
                    <a:pt x="93" y="2"/>
                  </a:cubicBezTo>
                  <a:cubicBezTo>
                    <a:pt x="85" y="1"/>
                    <a:pt x="76" y="0"/>
                    <a:pt x="67" y="0"/>
                  </a:cubicBezTo>
                  <a:cubicBezTo>
                    <a:pt x="61" y="0"/>
                    <a:pt x="55" y="1"/>
                    <a:pt x="49" y="1"/>
                  </a:cubicBezTo>
                  <a:cubicBezTo>
                    <a:pt x="49" y="7"/>
                    <a:pt x="47" y="13"/>
                    <a:pt x="46" y="19"/>
                  </a:cubicBezTo>
                  <a:cubicBezTo>
                    <a:pt x="45" y="25"/>
                    <a:pt x="31" y="28"/>
                    <a:pt x="30" y="19"/>
                  </a:cubicBezTo>
                  <a:cubicBezTo>
                    <a:pt x="30" y="14"/>
                    <a:pt x="28" y="9"/>
                    <a:pt x="28" y="5"/>
                  </a:cubicBezTo>
                  <a:cubicBezTo>
                    <a:pt x="25" y="6"/>
                    <a:pt x="22" y="7"/>
                    <a:pt x="20" y="8"/>
                  </a:cubicBezTo>
                  <a:cubicBezTo>
                    <a:pt x="14" y="12"/>
                    <a:pt x="10" y="17"/>
                    <a:pt x="6" y="23"/>
                  </a:cubicBezTo>
                  <a:cubicBezTo>
                    <a:pt x="2" y="29"/>
                    <a:pt x="0" y="35"/>
                    <a:pt x="0" y="42"/>
                  </a:cubicBezTo>
                  <a:cubicBezTo>
                    <a:pt x="0" y="44"/>
                    <a:pt x="0" y="45"/>
                    <a:pt x="0" y="46"/>
                  </a:cubicBezTo>
                  <a:lnTo>
                    <a:pt x="0" y="47"/>
                  </a:lnTo>
                  <a:cubicBezTo>
                    <a:pt x="0" y="49"/>
                    <a:pt x="0" y="51"/>
                    <a:pt x="2" y="54"/>
                  </a:cubicBezTo>
                  <a:cubicBezTo>
                    <a:pt x="4" y="57"/>
                    <a:pt x="6" y="58"/>
                    <a:pt x="8" y="60"/>
                  </a:cubicBezTo>
                  <a:cubicBezTo>
                    <a:pt x="10" y="61"/>
                    <a:pt x="12" y="62"/>
                    <a:pt x="14" y="6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9">
              <a:extLst>
                <a:ext uri="{FF2B5EF4-FFF2-40B4-BE49-F238E27FC236}">
                  <a16:creationId xmlns:a16="http://schemas.microsoft.com/office/drawing/2014/main" id="{BFCA0F33-3C0E-314B-02FE-25C4742CD559}"/>
                </a:ext>
              </a:extLst>
            </p:cNvPr>
            <p:cNvSpPr/>
            <p:nvPr/>
          </p:nvSpPr>
          <p:spPr>
            <a:xfrm>
              <a:off x="9725" y="-975815"/>
              <a:ext cx="9000" cy="9360"/>
            </a:xfrm>
            <a:custGeom>
              <a:avLst/>
              <a:gdLst/>
              <a:ahLst/>
              <a:cxnLst/>
              <a:rect l="l" t="t" r="r" b="b"/>
              <a:pathLst>
                <a:path w="25" h="26" extrusionOk="0">
                  <a:moveTo>
                    <a:pt x="20" y="11"/>
                  </a:moveTo>
                  <a:cubicBezTo>
                    <a:pt x="20" y="10"/>
                    <a:pt x="21" y="8"/>
                    <a:pt x="21" y="7"/>
                  </a:cubicBezTo>
                  <a:cubicBezTo>
                    <a:pt x="22" y="6"/>
                    <a:pt x="23" y="5"/>
                    <a:pt x="24" y="4"/>
                  </a:cubicBezTo>
                  <a:cubicBezTo>
                    <a:pt x="24" y="3"/>
                    <a:pt x="23" y="2"/>
                    <a:pt x="22" y="2"/>
                  </a:cubicBezTo>
                  <a:cubicBezTo>
                    <a:pt x="20" y="1"/>
                    <a:pt x="18" y="0"/>
                    <a:pt x="16" y="0"/>
                  </a:cubicBezTo>
                  <a:cubicBezTo>
                    <a:pt x="13" y="0"/>
                    <a:pt x="11" y="1"/>
                    <a:pt x="9" y="2"/>
                  </a:cubicBezTo>
                  <a:cubicBezTo>
                    <a:pt x="7" y="3"/>
                    <a:pt x="6" y="4"/>
                    <a:pt x="5" y="6"/>
                  </a:cubicBezTo>
                  <a:cubicBezTo>
                    <a:pt x="5" y="7"/>
                    <a:pt x="4" y="7"/>
                    <a:pt x="4" y="7"/>
                  </a:cubicBezTo>
                  <a:cubicBezTo>
                    <a:pt x="2" y="12"/>
                    <a:pt x="0" y="17"/>
                    <a:pt x="0" y="22"/>
                  </a:cubicBezTo>
                  <a:cubicBezTo>
                    <a:pt x="0" y="23"/>
                    <a:pt x="0" y="24"/>
                    <a:pt x="0" y="25"/>
                  </a:cubicBezTo>
                  <a:cubicBezTo>
                    <a:pt x="2" y="25"/>
                    <a:pt x="3" y="25"/>
                    <a:pt x="4" y="25"/>
                  </a:cubicBezTo>
                  <a:cubicBezTo>
                    <a:pt x="7" y="25"/>
                    <a:pt x="9" y="25"/>
                    <a:pt x="12" y="23"/>
                  </a:cubicBezTo>
                  <a:cubicBezTo>
                    <a:pt x="15" y="21"/>
                    <a:pt x="17" y="20"/>
                    <a:pt x="18" y="17"/>
                  </a:cubicBezTo>
                  <a:cubicBezTo>
                    <a:pt x="19" y="16"/>
                    <a:pt x="20" y="13"/>
                    <a:pt x="20"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9">
              <a:extLst>
                <a:ext uri="{FF2B5EF4-FFF2-40B4-BE49-F238E27FC236}">
                  <a16:creationId xmlns:a16="http://schemas.microsoft.com/office/drawing/2014/main" id="{457FFEA8-0615-3CC0-F465-76C1A1DE2015}"/>
                </a:ext>
              </a:extLst>
            </p:cNvPr>
            <p:cNvSpPr/>
            <p:nvPr/>
          </p:nvSpPr>
          <p:spPr>
            <a:xfrm>
              <a:off x="14045" y="-1108295"/>
              <a:ext cx="47160" cy="106200"/>
            </a:xfrm>
            <a:custGeom>
              <a:avLst/>
              <a:gdLst/>
              <a:ahLst/>
              <a:cxnLst/>
              <a:rect l="l" t="t" r="r" b="b"/>
              <a:pathLst>
                <a:path w="131" h="295" extrusionOk="0">
                  <a:moveTo>
                    <a:pt x="15" y="286"/>
                  </a:moveTo>
                  <a:lnTo>
                    <a:pt x="28" y="286"/>
                  </a:lnTo>
                  <a:cubicBezTo>
                    <a:pt x="28" y="277"/>
                    <a:pt x="30" y="268"/>
                    <a:pt x="31" y="258"/>
                  </a:cubicBezTo>
                  <a:cubicBezTo>
                    <a:pt x="30" y="258"/>
                    <a:pt x="29" y="258"/>
                    <a:pt x="28" y="257"/>
                  </a:cubicBezTo>
                  <a:cubicBezTo>
                    <a:pt x="26" y="256"/>
                    <a:pt x="24" y="253"/>
                    <a:pt x="22" y="251"/>
                  </a:cubicBezTo>
                  <a:cubicBezTo>
                    <a:pt x="20" y="248"/>
                    <a:pt x="20" y="246"/>
                    <a:pt x="20" y="243"/>
                  </a:cubicBezTo>
                  <a:cubicBezTo>
                    <a:pt x="20" y="240"/>
                    <a:pt x="20" y="238"/>
                    <a:pt x="22" y="235"/>
                  </a:cubicBezTo>
                  <a:cubicBezTo>
                    <a:pt x="24" y="232"/>
                    <a:pt x="26" y="231"/>
                    <a:pt x="28" y="229"/>
                  </a:cubicBezTo>
                  <a:lnTo>
                    <a:pt x="29" y="229"/>
                  </a:lnTo>
                  <a:cubicBezTo>
                    <a:pt x="31" y="228"/>
                    <a:pt x="33" y="227"/>
                    <a:pt x="35" y="227"/>
                  </a:cubicBezTo>
                  <a:cubicBezTo>
                    <a:pt x="35" y="222"/>
                    <a:pt x="36" y="216"/>
                    <a:pt x="37" y="211"/>
                  </a:cubicBezTo>
                  <a:cubicBezTo>
                    <a:pt x="37" y="211"/>
                    <a:pt x="37" y="209"/>
                    <a:pt x="37" y="208"/>
                  </a:cubicBezTo>
                  <a:lnTo>
                    <a:pt x="33" y="208"/>
                  </a:lnTo>
                  <a:cubicBezTo>
                    <a:pt x="12" y="206"/>
                    <a:pt x="14" y="173"/>
                    <a:pt x="36" y="175"/>
                  </a:cubicBezTo>
                  <a:lnTo>
                    <a:pt x="52" y="176"/>
                  </a:lnTo>
                  <a:lnTo>
                    <a:pt x="61" y="163"/>
                  </a:lnTo>
                  <a:cubicBezTo>
                    <a:pt x="69" y="152"/>
                    <a:pt x="58" y="148"/>
                    <a:pt x="69" y="132"/>
                  </a:cubicBezTo>
                  <a:cubicBezTo>
                    <a:pt x="68" y="132"/>
                    <a:pt x="66" y="131"/>
                    <a:pt x="65" y="131"/>
                  </a:cubicBezTo>
                  <a:cubicBezTo>
                    <a:pt x="62" y="129"/>
                    <a:pt x="59" y="126"/>
                    <a:pt x="58" y="124"/>
                  </a:cubicBezTo>
                  <a:cubicBezTo>
                    <a:pt x="56" y="121"/>
                    <a:pt x="56" y="119"/>
                    <a:pt x="56" y="116"/>
                  </a:cubicBezTo>
                  <a:cubicBezTo>
                    <a:pt x="56" y="113"/>
                    <a:pt x="56" y="110"/>
                    <a:pt x="58" y="107"/>
                  </a:cubicBezTo>
                  <a:cubicBezTo>
                    <a:pt x="60" y="104"/>
                    <a:pt x="62" y="103"/>
                    <a:pt x="65" y="101"/>
                  </a:cubicBezTo>
                  <a:cubicBezTo>
                    <a:pt x="67" y="100"/>
                    <a:pt x="69" y="99"/>
                    <a:pt x="71" y="98"/>
                  </a:cubicBezTo>
                  <a:lnTo>
                    <a:pt x="92" y="96"/>
                  </a:lnTo>
                  <a:cubicBezTo>
                    <a:pt x="96" y="89"/>
                    <a:pt x="100" y="82"/>
                    <a:pt x="103" y="75"/>
                  </a:cubicBezTo>
                  <a:cubicBezTo>
                    <a:pt x="83" y="75"/>
                    <a:pt x="86" y="45"/>
                    <a:pt x="105" y="45"/>
                  </a:cubicBezTo>
                  <a:lnTo>
                    <a:pt x="118" y="45"/>
                  </a:lnTo>
                  <a:lnTo>
                    <a:pt x="120" y="41"/>
                  </a:lnTo>
                  <a:cubicBezTo>
                    <a:pt x="124" y="29"/>
                    <a:pt x="128" y="16"/>
                    <a:pt x="130" y="4"/>
                  </a:cubicBezTo>
                  <a:cubicBezTo>
                    <a:pt x="124" y="9"/>
                    <a:pt x="118" y="15"/>
                    <a:pt x="111" y="21"/>
                  </a:cubicBezTo>
                  <a:cubicBezTo>
                    <a:pt x="110" y="21"/>
                    <a:pt x="110" y="21"/>
                    <a:pt x="110" y="21"/>
                  </a:cubicBezTo>
                  <a:cubicBezTo>
                    <a:pt x="108" y="22"/>
                    <a:pt x="106" y="23"/>
                    <a:pt x="104" y="23"/>
                  </a:cubicBezTo>
                  <a:cubicBezTo>
                    <a:pt x="102" y="23"/>
                    <a:pt x="100" y="22"/>
                    <a:pt x="98" y="21"/>
                  </a:cubicBezTo>
                  <a:cubicBezTo>
                    <a:pt x="96" y="20"/>
                    <a:pt x="95" y="19"/>
                    <a:pt x="94" y="17"/>
                  </a:cubicBezTo>
                  <a:cubicBezTo>
                    <a:pt x="93" y="15"/>
                    <a:pt x="93" y="14"/>
                    <a:pt x="93" y="12"/>
                  </a:cubicBezTo>
                  <a:cubicBezTo>
                    <a:pt x="93" y="8"/>
                    <a:pt x="93" y="4"/>
                    <a:pt x="94" y="0"/>
                  </a:cubicBezTo>
                  <a:cubicBezTo>
                    <a:pt x="93" y="4"/>
                    <a:pt x="92" y="8"/>
                    <a:pt x="92" y="12"/>
                  </a:cubicBezTo>
                  <a:cubicBezTo>
                    <a:pt x="92" y="16"/>
                    <a:pt x="93" y="20"/>
                    <a:pt x="94" y="24"/>
                  </a:cubicBezTo>
                  <a:cubicBezTo>
                    <a:pt x="97" y="32"/>
                    <a:pt x="76" y="41"/>
                    <a:pt x="72" y="48"/>
                  </a:cubicBezTo>
                  <a:cubicBezTo>
                    <a:pt x="58" y="72"/>
                    <a:pt x="62" y="100"/>
                    <a:pt x="42" y="123"/>
                  </a:cubicBezTo>
                  <a:cubicBezTo>
                    <a:pt x="41" y="124"/>
                    <a:pt x="39" y="126"/>
                    <a:pt x="38" y="128"/>
                  </a:cubicBezTo>
                  <a:cubicBezTo>
                    <a:pt x="35" y="133"/>
                    <a:pt x="34" y="138"/>
                    <a:pt x="34" y="144"/>
                  </a:cubicBezTo>
                  <a:cubicBezTo>
                    <a:pt x="34" y="145"/>
                    <a:pt x="34" y="146"/>
                    <a:pt x="34" y="148"/>
                  </a:cubicBezTo>
                  <a:cubicBezTo>
                    <a:pt x="37" y="156"/>
                    <a:pt x="13" y="181"/>
                    <a:pt x="12" y="193"/>
                  </a:cubicBezTo>
                  <a:cubicBezTo>
                    <a:pt x="9" y="226"/>
                    <a:pt x="2" y="260"/>
                    <a:pt x="0" y="294"/>
                  </a:cubicBezTo>
                  <a:cubicBezTo>
                    <a:pt x="2" y="292"/>
                    <a:pt x="4" y="289"/>
                    <a:pt x="6" y="288"/>
                  </a:cubicBezTo>
                  <a:cubicBezTo>
                    <a:pt x="9" y="286"/>
                    <a:pt x="11" y="286"/>
                    <a:pt x="14" y="286"/>
                  </a:cubicBezTo>
                  <a:cubicBezTo>
                    <a:pt x="15" y="286"/>
                    <a:pt x="15" y="286"/>
                    <a:pt x="15" y="28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9">
              <a:extLst>
                <a:ext uri="{FF2B5EF4-FFF2-40B4-BE49-F238E27FC236}">
                  <a16:creationId xmlns:a16="http://schemas.microsoft.com/office/drawing/2014/main" id="{10CBC05C-03AC-6E6F-9637-1E95F17AA28D}"/>
                </a:ext>
              </a:extLst>
            </p:cNvPr>
            <p:cNvSpPr/>
            <p:nvPr/>
          </p:nvSpPr>
          <p:spPr>
            <a:xfrm>
              <a:off x="14045" y="-995255"/>
              <a:ext cx="9000" cy="8640"/>
            </a:xfrm>
            <a:custGeom>
              <a:avLst/>
              <a:gdLst/>
              <a:ahLst/>
              <a:cxnLst/>
              <a:rect l="l" t="t" r="r" b="b"/>
              <a:pathLst>
                <a:path w="25" h="24" extrusionOk="0">
                  <a:moveTo>
                    <a:pt x="24" y="8"/>
                  </a:moveTo>
                  <a:lnTo>
                    <a:pt x="14" y="8"/>
                  </a:lnTo>
                  <a:cubicBezTo>
                    <a:pt x="11" y="8"/>
                    <a:pt x="9" y="7"/>
                    <a:pt x="6" y="6"/>
                  </a:cubicBezTo>
                  <a:cubicBezTo>
                    <a:pt x="3" y="5"/>
                    <a:pt x="1" y="3"/>
                    <a:pt x="0" y="0"/>
                  </a:cubicBezTo>
                  <a:cubicBezTo>
                    <a:pt x="0" y="8"/>
                    <a:pt x="1" y="15"/>
                    <a:pt x="1" y="23"/>
                  </a:cubicBezTo>
                  <a:cubicBezTo>
                    <a:pt x="8" y="20"/>
                    <a:pt x="16" y="19"/>
                    <a:pt x="23" y="18"/>
                  </a:cubicBezTo>
                  <a:cubicBezTo>
                    <a:pt x="23" y="15"/>
                    <a:pt x="23" y="12"/>
                    <a:pt x="24"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9">
              <a:extLst>
                <a:ext uri="{FF2B5EF4-FFF2-40B4-BE49-F238E27FC236}">
                  <a16:creationId xmlns:a16="http://schemas.microsoft.com/office/drawing/2014/main" id="{62C1F04F-D117-5A26-5796-2B9BC9912C70}"/>
                </a:ext>
              </a:extLst>
            </p:cNvPr>
            <p:cNvSpPr/>
            <p:nvPr/>
          </p:nvSpPr>
          <p:spPr>
            <a:xfrm>
              <a:off x="14405" y="-988775"/>
              <a:ext cx="7920" cy="10440"/>
            </a:xfrm>
            <a:custGeom>
              <a:avLst/>
              <a:gdLst/>
              <a:ahLst/>
              <a:cxnLst/>
              <a:rect l="l" t="t" r="r" b="b"/>
              <a:pathLst>
                <a:path w="22" h="29" extrusionOk="0">
                  <a:moveTo>
                    <a:pt x="18" y="18"/>
                  </a:moveTo>
                  <a:cubicBezTo>
                    <a:pt x="20" y="12"/>
                    <a:pt x="20" y="7"/>
                    <a:pt x="21" y="0"/>
                  </a:cubicBezTo>
                  <a:cubicBezTo>
                    <a:pt x="14" y="1"/>
                    <a:pt x="7" y="3"/>
                    <a:pt x="0" y="5"/>
                  </a:cubicBezTo>
                  <a:cubicBezTo>
                    <a:pt x="0" y="10"/>
                    <a:pt x="1" y="14"/>
                    <a:pt x="2" y="19"/>
                  </a:cubicBezTo>
                  <a:cubicBezTo>
                    <a:pt x="4" y="28"/>
                    <a:pt x="17" y="26"/>
                    <a:pt x="18"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9">
              <a:extLst>
                <a:ext uri="{FF2B5EF4-FFF2-40B4-BE49-F238E27FC236}">
                  <a16:creationId xmlns:a16="http://schemas.microsoft.com/office/drawing/2014/main" id="{A60E44E1-D142-9B44-8C2D-1DCBD98CC97A}"/>
                </a:ext>
              </a:extLst>
            </p:cNvPr>
            <p:cNvSpPr/>
            <p:nvPr/>
          </p:nvSpPr>
          <p:spPr>
            <a:xfrm>
              <a:off x="47525" y="-1129535"/>
              <a:ext cx="186120" cy="23040"/>
            </a:xfrm>
            <a:custGeom>
              <a:avLst/>
              <a:gdLst/>
              <a:ahLst/>
              <a:cxnLst/>
              <a:rect l="l" t="t" r="r" b="b"/>
              <a:pathLst>
                <a:path w="517" h="64" extrusionOk="0">
                  <a:moveTo>
                    <a:pt x="41" y="40"/>
                  </a:moveTo>
                  <a:cubicBezTo>
                    <a:pt x="41" y="40"/>
                    <a:pt x="42" y="40"/>
                    <a:pt x="43" y="41"/>
                  </a:cubicBezTo>
                  <a:cubicBezTo>
                    <a:pt x="44" y="41"/>
                    <a:pt x="44" y="42"/>
                    <a:pt x="45" y="43"/>
                  </a:cubicBezTo>
                  <a:cubicBezTo>
                    <a:pt x="46" y="44"/>
                    <a:pt x="46" y="45"/>
                    <a:pt x="46" y="47"/>
                  </a:cubicBezTo>
                  <a:cubicBezTo>
                    <a:pt x="46" y="48"/>
                    <a:pt x="46" y="49"/>
                    <a:pt x="45" y="50"/>
                  </a:cubicBezTo>
                  <a:cubicBezTo>
                    <a:pt x="43" y="53"/>
                    <a:pt x="42" y="55"/>
                    <a:pt x="40" y="57"/>
                  </a:cubicBezTo>
                  <a:cubicBezTo>
                    <a:pt x="39" y="59"/>
                    <a:pt x="38" y="61"/>
                    <a:pt x="37" y="63"/>
                  </a:cubicBezTo>
                  <a:cubicBezTo>
                    <a:pt x="44" y="55"/>
                    <a:pt x="52" y="49"/>
                    <a:pt x="61" y="44"/>
                  </a:cubicBezTo>
                  <a:cubicBezTo>
                    <a:pt x="75" y="36"/>
                    <a:pt x="92" y="31"/>
                    <a:pt x="108" y="31"/>
                  </a:cubicBezTo>
                  <a:cubicBezTo>
                    <a:pt x="145" y="29"/>
                    <a:pt x="182" y="31"/>
                    <a:pt x="217" y="31"/>
                  </a:cubicBezTo>
                  <a:cubicBezTo>
                    <a:pt x="316" y="28"/>
                    <a:pt x="414" y="39"/>
                    <a:pt x="512" y="35"/>
                  </a:cubicBezTo>
                  <a:cubicBezTo>
                    <a:pt x="513" y="35"/>
                    <a:pt x="513" y="35"/>
                    <a:pt x="514" y="35"/>
                  </a:cubicBezTo>
                  <a:lnTo>
                    <a:pt x="515" y="34"/>
                  </a:lnTo>
                  <a:cubicBezTo>
                    <a:pt x="516" y="33"/>
                    <a:pt x="515" y="33"/>
                    <a:pt x="515" y="33"/>
                  </a:cubicBezTo>
                  <a:cubicBezTo>
                    <a:pt x="515" y="32"/>
                    <a:pt x="516" y="32"/>
                    <a:pt x="515" y="31"/>
                  </a:cubicBezTo>
                  <a:cubicBezTo>
                    <a:pt x="514" y="30"/>
                    <a:pt x="515" y="31"/>
                    <a:pt x="514" y="30"/>
                  </a:cubicBezTo>
                  <a:cubicBezTo>
                    <a:pt x="513" y="29"/>
                    <a:pt x="513" y="30"/>
                    <a:pt x="512" y="30"/>
                  </a:cubicBezTo>
                  <a:cubicBezTo>
                    <a:pt x="397" y="25"/>
                    <a:pt x="283" y="9"/>
                    <a:pt x="168" y="2"/>
                  </a:cubicBezTo>
                  <a:cubicBezTo>
                    <a:pt x="151" y="1"/>
                    <a:pt x="134" y="0"/>
                    <a:pt x="118" y="0"/>
                  </a:cubicBezTo>
                  <a:cubicBezTo>
                    <a:pt x="101" y="0"/>
                    <a:pt x="84" y="1"/>
                    <a:pt x="67" y="2"/>
                  </a:cubicBezTo>
                  <a:cubicBezTo>
                    <a:pt x="68" y="5"/>
                    <a:pt x="68" y="6"/>
                    <a:pt x="68" y="9"/>
                  </a:cubicBezTo>
                  <a:cubicBezTo>
                    <a:pt x="68" y="11"/>
                    <a:pt x="68" y="14"/>
                    <a:pt x="67" y="16"/>
                  </a:cubicBezTo>
                  <a:cubicBezTo>
                    <a:pt x="67" y="17"/>
                    <a:pt x="67" y="19"/>
                    <a:pt x="66" y="20"/>
                  </a:cubicBezTo>
                  <a:cubicBezTo>
                    <a:pt x="65" y="21"/>
                    <a:pt x="65" y="22"/>
                    <a:pt x="63" y="23"/>
                  </a:cubicBezTo>
                  <a:cubicBezTo>
                    <a:pt x="61" y="24"/>
                    <a:pt x="60" y="24"/>
                    <a:pt x="58" y="24"/>
                  </a:cubicBezTo>
                  <a:cubicBezTo>
                    <a:pt x="56" y="24"/>
                    <a:pt x="55" y="24"/>
                    <a:pt x="53" y="23"/>
                  </a:cubicBezTo>
                  <a:cubicBezTo>
                    <a:pt x="51" y="22"/>
                    <a:pt x="51" y="21"/>
                    <a:pt x="50" y="20"/>
                  </a:cubicBezTo>
                  <a:cubicBezTo>
                    <a:pt x="50" y="19"/>
                    <a:pt x="50" y="19"/>
                    <a:pt x="50" y="19"/>
                  </a:cubicBezTo>
                  <a:cubicBezTo>
                    <a:pt x="48" y="15"/>
                    <a:pt x="46" y="12"/>
                    <a:pt x="44" y="8"/>
                  </a:cubicBezTo>
                  <a:cubicBezTo>
                    <a:pt x="40" y="10"/>
                    <a:pt x="36" y="12"/>
                    <a:pt x="32" y="14"/>
                  </a:cubicBezTo>
                  <a:cubicBezTo>
                    <a:pt x="22" y="20"/>
                    <a:pt x="13" y="28"/>
                    <a:pt x="8" y="37"/>
                  </a:cubicBezTo>
                  <a:cubicBezTo>
                    <a:pt x="3" y="45"/>
                    <a:pt x="1" y="52"/>
                    <a:pt x="0" y="61"/>
                  </a:cubicBezTo>
                  <a:cubicBezTo>
                    <a:pt x="1" y="59"/>
                    <a:pt x="1" y="58"/>
                    <a:pt x="2" y="57"/>
                  </a:cubicBezTo>
                  <a:cubicBezTo>
                    <a:pt x="5" y="52"/>
                    <a:pt x="9" y="47"/>
                    <a:pt x="15" y="44"/>
                  </a:cubicBezTo>
                  <a:cubicBezTo>
                    <a:pt x="21" y="41"/>
                    <a:pt x="27" y="39"/>
                    <a:pt x="33" y="39"/>
                  </a:cubicBezTo>
                  <a:cubicBezTo>
                    <a:pt x="36" y="39"/>
                    <a:pt x="38" y="40"/>
                    <a:pt x="41" y="4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9">
              <a:extLst>
                <a:ext uri="{FF2B5EF4-FFF2-40B4-BE49-F238E27FC236}">
                  <a16:creationId xmlns:a16="http://schemas.microsoft.com/office/drawing/2014/main" id="{C2FD1A3A-5BFE-3CC8-C3A9-B96933059268}"/>
                </a:ext>
              </a:extLst>
            </p:cNvPr>
            <p:cNvSpPr/>
            <p:nvPr/>
          </p:nvSpPr>
          <p:spPr>
            <a:xfrm>
              <a:off x="47525" y="-1115495"/>
              <a:ext cx="16920" cy="15840"/>
            </a:xfrm>
            <a:custGeom>
              <a:avLst/>
              <a:gdLst/>
              <a:ahLst/>
              <a:cxnLst/>
              <a:rect l="l" t="t" r="r" b="b"/>
              <a:pathLst>
                <a:path w="47" h="44" extrusionOk="0">
                  <a:moveTo>
                    <a:pt x="18" y="41"/>
                  </a:moveTo>
                  <a:cubicBezTo>
                    <a:pt x="25" y="35"/>
                    <a:pt x="31" y="29"/>
                    <a:pt x="37" y="24"/>
                  </a:cubicBezTo>
                  <a:cubicBezTo>
                    <a:pt x="38" y="22"/>
                    <a:pt x="39" y="20"/>
                    <a:pt x="40" y="18"/>
                  </a:cubicBezTo>
                  <a:cubicBezTo>
                    <a:pt x="42" y="16"/>
                    <a:pt x="43" y="14"/>
                    <a:pt x="45" y="11"/>
                  </a:cubicBezTo>
                  <a:cubicBezTo>
                    <a:pt x="46" y="10"/>
                    <a:pt x="46" y="9"/>
                    <a:pt x="46" y="8"/>
                  </a:cubicBezTo>
                  <a:cubicBezTo>
                    <a:pt x="46" y="6"/>
                    <a:pt x="46" y="5"/>
                    <a:pt x="45" y="4"/>
                  </a:cubicBezTo>
                  <a:cubicBezTo>
                    <a:pt x="44" y="3"/>
                    <a:pt x="44" y="2"/>
                    <a:pt x="43" y="2"/>
                  </a:cubicBezTo>
                  <a:cubicBezTo>
                    <a:pt x="42" y="1"/>
                    <a:pt x="41" y="1"/>
                    <a:pt x="41" y="1"/>
                  </a:cubicBezTo>
                  <a:cubicBezTo>
                    <a:pt x="38" y="1"/>
                    <a:pt x="36" y="0"/>
                    <a:pt x="34" y="0"/>
                  </a:cubicBezTo>
                  <a:cubicBezTo>
                    <a:pt x="27" y="0"/>
                    <a:pt x="22" y="2"/>
                    <a:pt x="16" y="5"/>
                  </a:cubicBezTo>
                  <a:cubicBezTo>
                    <a:pt x="10" y="8"/>
                    <a:pt x="6" y="13"/>
                    <a:pt x="2" y="19"/>
                  </a:cubicBezTo>
                  <a:cubicBezTo>
                    <a:pt x="2" y="19"/>
                    <a:pt x="2" y="20"/>
                    <a:pt x="1" y="21"/>
                  </a:cubicBezTo>
                  <a:cubicBezTo>
                    <a:pt x="0" y="25"/>
                    <a:pt x="0" y="29"/>
                    <a:pt x="0" y="33"/>
                  </a:cubicBezTo>
                  <a:cubicBezTo>
                    <a:pt x="0" y="34"/>
                    <a:pt x="0" y="36"/>
                    <a:pt x="1" y="37"/>
                  </a:cubicBezTo>
                  <a:cubicBezTo>
                    <a:pt x="2" y="39"/>
                    <a:pt x="3" y="40"/>
                    <a:pt x="5" y="41"/>
                  </a:cubicBezTo>
                  <a:cubicBezTo>
                    <a:pt x="7" y="42"/>
                    <a:pt x="9" y="43"/>
                    <a:pt x="11" y="43"/>
                  </a:cubicBezTo>
                  <a:cubicBezTo>
                    <a:pt x="13" y="43"/>
                    <a:pt x="15" y="42"/>
                    <a:pt x="17" y="41"/>
                  </a:cubicBezTo>
                  <a:lnTo>
                    <a:pt x="18" y="4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9">
              <a:extLst>
                <a:ext uri="{FF2B5EF4-FFF2-40B4-BE49-F238E27FC236}">
                  <a16:creationId xmlns:a16="http://schemas.microsoft.com/office/drawing/2014/main" id="{E197909B-E1A1-72E5-61D1-B7BB97B299ED}"/>
                </a:ext>
              </a:extLst>
            </p:cNvPr>
            <p:cNvSpPr/>
            <p:nvPr/>
          </p:nvSpPr>
          <p:spPr>
            <a:xfrm>
              <a:off x="61925" y="-1147895"/>
              <a:ext cx="12960" cy="21240"/>
            </a:xfrm>
            <a:custGeom>
              <a:avLst/>
              <a:gdLst/>
              <a:ahLst/>
              <a:cxnLst/>
              <a:rect l="l" t="t" r="r" b="b"/>
              <a:pathLst>
                <a:path w="36" h="59" extrusionOk="0">
                  <a:moveTo>
                    <a:pt x="28" y="27"/>
                  </a:moveTo>
                  <a:cubicBezTo>
                    <a:pt x="31" y="22"/>
                    <a:pt x="33" y="16"/>
                    <a:pt x="35" y="11"/>
                  </a:cubicBezTo>
                  <a:cubicBezTo>
                    <a:pt x="28" y="9"/>
                    <a:pt x="21" y="6"/>
                    <a:pt x="13" y="4"/>
                  </a:cubicBezTo>
                  <a:cubicBezTo>
                    <a:pt x="13" y="3"/>
                    <a:pt x="12" y="3"/>
                    <a:pt x="12" y="3"/>
                  </a:cubicBezTo>
                  <a:cubicBezTo>
                    <a:pt x="11" y="2"/>
                    <a:pt x="10" y="1"/>
                    <a:pt x="9" y="0"/>
                  </a:cubicBezTo>
                  <a:cubicBezTo>
                    <a:pt x="5" y="9"/>
                    <a:pt x="2" y="19"/>
                    <a:pt x="0" y="29"/>
                  </a:cubicBezTo>
                  <a:cubicBezTo>
                    <a:pt x="0" y="30"/>
                    <a:pt x="0" y="31"/>
                    <a:pt x="0" y="32"/>
                  </a:cubicBezTo>
                  <a:cubicBezTo>
                    <a:pt x="0" y="41"/>
                    <a:pt x="2" y="50"/>
                    <a:pt x="6" y="58"/>
                  </a:cubicBezTo>
                  <a:cubicBezTo>
                    <a:pt x="14" y="56"/>
                    <a:pt x="21" y="54"/>
                    <a:pt x="29" y="52"/>
                  </a:cubicBezTo>
                  <a:cubicBezTo>
                    <a:pt x="27" y="48"/>
                    <a:pt x="26" y="43"/>
                    <a:pt x="26" y="38"/>
                  </a:cubicBezTo>
                  <a:cubicBezTo>
                    <a:pt x="26" y="34"/>
                    <a:pt x="27" y="31"/>
                    <a:pt x="28"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9">
              <a:extLst>
                <a:ext uri="{FF2B5EF4-FFF2-40B4-BE49-F238E27FC236}">
                  <a16:creationId xmlns:a16="http://schemas.microsoft.com/office/drawing/2014/main" id="{C90EAFFC-E1E2-D439-0333-B062A4ECD0A2}"/>
                </a:ext>
              </a:extLst>
            </p:cNvPr>
            <p:cNvSpPr/>
            <p:nvPr/>
          </p:nvSpPr>
          <p:spPr>
            <a:xfrm>
              <a:off x="62285" y="-1182095"/>
              <a:ext cx="13680" cy="26640"/>
            </a:xfrm>
            <a:custGeom>
              <a:avLst/>
              <a:gdLst/>
              <a:ahLst/>
              <a:cxnLst/>
              <a:rect l="l" t="t" r="r" b="b"/>
              <a:pathLst>
                <a:path w="38" h="74" extrusionOk="0">
                  <a:moveTo>
                    <a:pt x="27" y="70"/>
                  </a:moveTo>
                  <a:lnTo>
                    <a:pt x="36" y="73"/>
                  </a:lnTo>
                  <a:cubicBezTo>
                    <a:pt x="37" y="71"/>
                    <a:pt x="37" y="70"/>
                    <a:pt x="37" y="68"/>
                  </a:cubicBezTo>
                  <a:cubicBezTo>
                    <a:pt x="37" y="60"/>
                    <a:pt x="35" y="53"/>
                    <a:pt x="32" y="46"/>
                  </a:cubicBezTo>
                  <a:cubicBezTo>
                    <a:pt x="24" y="34"/>
                    <a:pt x="32" y="24"/>
                    <a:pt x="33" y="12"/>
                  </a:cubicBezTo>
                  <a:cubicBezTo>
                    <a:pt x="33" y="12"/>
                    <a:pt x="34" y="12"/>
                    <a:pt x="34" y="11"/>
                  </a:cubicBezTo>
                  <a:lnTo>
                    <a:pt x="33" y="10"/>
                  </a:lnTo>
                  <a:cubicBezTo>
                    <a:pt x="31" y="9"/>
                    <a:pt x="29" y="8"/>
                    <a:pt x="28" y="7"/>
                  </a:cubicBezTo>
                  <a:cubicBezTo>
                    <a:pt x="27" y="7"/>
                    <a:pt x="26" y="6"/>
                    <a:pt x="25" y="5"/>
                  </a:cubicBezTo>
                  <a:lnTo>
                    <a:pt x="23" y="4"/>
                  </a:lnTo>
                  <a:cubicBezTo>
                    <a:pt x="1" y="0"/>
                    <a:pt x="0" y="43"/>
                    <a:pt x="10" y="57"/>
                  </a:cubicBezTo>
                  <a:lnTo>
                    <a:pt x="10" y="58"/>
                  </a:lnTo>
                  <a:cubicBezTo>
                    <a:pt x="12" y="62"/>
                    <a:pt x="13" y="66"/>
                    <a:pt x="13" y="71"/>
                  </a:cubicBezTo>
                  <a:cubicBezTo>
                    <a:pt x="16" y="70"/>
                    <a:pt x="18" y="69"/>
                    <a:pt x="21" y="69"/>
                  </a:cubicBezTo>
                  <a:cubicBezTo>
                    <a:pt x="23" y="69"/>
                    <a:pt x="25" y="70"/>
                    <a:pt x="27" y="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9">
              <a:extLst>
                <a:ext uri="{FF2B5EF4-FFF2-40B4-BE49-F238E27FC236}">
                  <a16:creationId xmlns:a16="http://schemas.microsoft.com/office/drawing/2014/main" id="{00D386C0-233B-3470-CC64-F8768EB2BDA5}"/>
                </a:ext>
              </a:extLst>
            </p:cNvPr>
            <p:cNvSpPr/>
            <p:nvPr/>
          </p:nvSpPr>
          <p:spPr>
            <a:xfrm>
              <a:off x="64445" y="-1129175"/>
              <a:ext cx="8640" cy="7920"/>
            </a:xfrm>
            <a:custGeom>
              <a:avLst/>
              <a:gdLst/>
              <a:ahLst/>
              <a:cxnLst/>
              <a:rect l="l" t="t" r="r" b="b"/>
              <a:pathLst>
                <a:path w="24" h="22" extrusionOk="0">
                  <a:moveTo>
                    <a:pt x="22" y="14"/>
                  </a:moveTo>
                  <a:cubicBezTo>
                    <a:pt x="22" y="12"/>
                    <a:pt x="23" y="9"/>
                    <a:pt x="23" y="7"/>
                  </a:cubicBezTo>
                  <a:cubicBezTo>
                    <a:pt x="23" y="4"/>
                    <a:pt x="22" y="3"/>
                    <a:pt x="22" y="0"/>
                  </a:cubicBezTo>
                  <a:cubicBezTo>
                    <a:pt x="14" y="2"/>
                    <a:pt x="7" y="4"/>
                    <a:pt x="0" y="6"/>
                  </a:cubicBezTo>
                  <a:cubicBezTo>
                    <a:pt x="1" y="10"/>
                    <a:pt x="3" y="13"/>
                    <a:pt x="5" y="17"/>
                  </a:cubicBezTo>
                  <a:cubicBezTo>
                    <a:pt x="6" y="18"/>
                    <a:pt x="7" y="19"/>
                    <a:pt x="8" y="20"/>
                  </a:cubicBezTo>
                  <a:cubicBezTo>
                    <a:pt x="10" y="21"/>
                    <a:pt x="11" y="21"/>
                    <a:pt x="13" y="21"/>
                  </a:cubicBezTo>
                  <a:cubicBezTo>
                    <a:pt x="15" y="21"/>
                    <a:pt x="16" y="21"/>
                    <a:pt x="18" y="20"/>
                  </a:cubicBezTo>
                  <a:cubicBezTo>
                    <a:pt x="20" y="19"/>
                    <a:pt x="20" y="18"/>
                    <a:pt x="21" y="17"/>
                  </a:cubicBezTo>
                  <a:cubicBezTo>
                    <a:pt x="21" y="16"/>
                    <a:pt x="22" y="15"/>
                    <a:pt x="22"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9">
              <a:extLst>
                <a:ext uri="{FF2B5EF4-FFF2-40B4-BE49-F238E27FC236}">
                  <a16:creationId xmlns:a16="http://schemas.microsoft.com/office/drawing/2014/main" id="{0D8C42B9-864D-8726-E8B9-C9BC6C7BB681}"/>
                </a:ext>
              </a:extLst>
            </p:cNvPr>
            <p:cNvSpPr/>
            <p:nvPr/>
          </p:nvSpPr>
          <p:spPr>
            <a:xfrm>
              <a:off x="56885" y="-1225655"/>
              <a:ext cx="76320" cy="48240"/>
            </a:xfrm>
            <a:custGeom>
              <a:avLst/>
              <a:gdLst/>
              <a:ahLst/>
              <a:cxnLst/>
              <a:rect l="l" t="t" r="r" b="b"/>
              <a:pathLst>
                <a:path w="212" h="134" extrusionOk="0">
                  <a:moveTo>
                    <a:pt x="48" y="131"/>
                  </a:moveTo>
                  <a:cubicBezTo>
                    <a:pt x="56" y="132"/>
                    <a:pt x="65" y="133"/>
                    <a:pt x="73" y="133"/>
                  </a:cubicBezTo>
                  <a:cubicBezTo>
                    <a:pt x="84" y="133"/>
                    <a:pt x="94" y="132"/>
                    <a:pt x="105" y="130"/>
                  </a:cubicBezTo>
                  <a:cubicBezTo>
                    <a:pt x="132" y="126"/>
                    <a:pt x="159" y="124"/>
                    <a:pt x="186" y="124"/>
                  </a:cubicBezTo>
                  <a:cubicBezTo>
                    <a:pt x="192" y="124"/>
                    <a:pt x="199" y="124"/>
                    <a:pt x="206" y="125"/>
                  </a:cubicBezTo>
                  <a:cubicBezTo>
                    <a:pt x="211" y="125"/>
                    <a:pt x="211" y="119"/>
                    <a:pt x="206" y="118"/>
                  </a:cubicBezTo>
                  <a:cubicBezTo>
                    <a:pt x="164" y="109"/>
                    <a:pt x="121" y="103"/>
                    <a:pt x="77" y="102"/>
                  </a:cubicBezTo>
                  <a:cubicBezTo>
                    <a:pt x="50" y="102"/>
                    <a:pt x="58" y="69"/>
                    <a:pt x="54" y="50"/>
                  </a:cubicBezTo>
                  <a:cubicBezTo>
                    <a:pt x="51" y="35"/>
                    <a:pt x="40" y="25"/>
                    <a:pt x="39" y="8"/>
                  </a:cubicBezTo>
                  <a:cubicBezTo>
                    <a:pt x="39" y="7"/>
                    <a:pt x="39" y="6"/>
                    <a:pt x="39" y="6"/>
                  </a:cubicBezTo>
                  <a:cubicBezTo>
                    <a:pt x="39" y="5"/>
                    <a:pt x="39" y="4"/>
                    <a:pt x="39" y="3"/>
                  </a:cubicBezTo>
                  <a:lnTo>
                    <a:pt x="32" y="3"/>
                  </a:lnTo>
                  <a:cubicBezTo>
                    <a:pt x="31" y="4"/>
                    <a:pt x="29" y="4"/>
                    <a:pt x="27" y="4"/>
                  </a:cubicBezTo>
                  <a:cubicBezTo>
                    <a:pt x="22" y="4"/>
                    <a:pt x="16" y="2"/>
                    <a:pt x="12" y="0"/>
                  </a:cubicBezTo>
                  <a:cubicBezTo>
                    <a:pt x="10" y="1"/>
                    <a:pt x="9" y="2"/>
                    <a:pt x="8" y="4"/>
                  </a:cubicBezTo>
                  <a:cubicBezTo>
                    <a:pt x="0" y="20"/>
                    <a:pt x="11" y="43"/>
                    <a:pt x="20" y="58"/>
                  </a:cubicBezTo>
                  <a:cubicBezTo>
                    <a:pt x="28" y="73"/>
                    <a:pt x="17" y="92"/>
                    <a:pt x="24" y="106"/>
                  </a:cubicBezTo>
                  <a:cubicBezTo>
                    <a:pt x="25" y="108"/>
                    <a:pt x="26" y="109"/>
                    <a:pt x="27" y="111"/>
                  </a:cubicBezTo>
                  <a:cubicBezTo>
                    <a:pt x="30" y="116"/>
                    <a:pt x="33" y="120"/>
                    <a:pt x="38" y="124"/>
                  </a:cubicBezTo>
                  <a:cubicBezTo>
                    <a:pt x="40" y="124"/>
                    <a:pt x="43" y="125"/>
                    <a:pt x="45" y="126"/>
                  </a:cubicBezTo>
                  <a:cubicBezTo>
                    <a:pt x="46" y="127"/>
                    <a:pt x="46" y="127"/>
                    <a:pt x="47" y="128"/>
                  </a:cubicBezTo>
                  <a:cubicBezTo>
                    <a:pt x="47" y="129"/>
                    <a:pt x="47" y="130"/>
                    <a:pt x="48" y="1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9">
              <a:extLst>
                <a:ext uri="{FF2B5EF4-FFF2-40B4-BE49-F238E27FC236}">
                  <a16:creationId xmlns:a16="http://schemas.microsoft.com/office/drawing/2014/main" id="{E13E95C6-F33E-301B-1DEB-1F876E7C464D}"/>
                </a:ext>
              </a:extLst>
            </p:cNvPr>
            <p:cNvSpPr/>
            <p:nvPr/>
          </p:nvSpPr>
          <p:spPr>
            <a:xfrm>
              <a:off x="60485" y="-1227455"/>
              <a:ext cx="7920" cy="3600"/>
            </a:xfrm>
            <a:custGeom>
              <a:avLst/>
              <a:gdLst/>
              <a:ahLst/>
              <a:cxnLst/>
              <a:rect l="l" t="t" r="r" b="b"/>
              <a:pathLst>
                <a:path w="22" h="10" extrusionOk="0">
                  <a:moveTo>
                    <a:pt x="21" y="9"/>
                  </a:moveTo>
                  <a:cubicBezTo>
                    <a:pt x="19" y="9"/>
                    <a:pt x="18" y="9"/>
                    <a:pt x="16" y="8"/>
                  </a:cubicBezTo>
                  <a:cubicBezTo>
                    <a:pt x="14" y="7"/>
                    <a:pt x="14" y="7"/>
                    <a:pt x="13" y="5"/>
                  </a:cubicBezTo>
                  <a:cubicBezTo>
                    <a:pt x="12" y="3"/>
                    <a:pt x="12" y="2"/>
                    <a:pt x="12" y="0"/>
                  </a:cubicBezTo>
                  <a:cubicBezTo>
                    <a:pt x="9" y="0"/>
                    <a:pt x="7" y="1"/>
                    <a:pt x="4" y="3"/>
                  </a:cubicBezTo>
                  <a:cubicBezTo>
                    <a:pt x="3" y="3"/>
                    <a:pt x="2" y="4"/>
                    <a:pt x="0" y="5"/>
                  </a:cubicBezTo>
                  <a:cubicBezTo>
                    <a:pt x="5" y="8"/>
                    <a:pt x="11" y="9"/>
                    <a:pt x="16" y="9"/>
                  </a:cubicBezTo>
                  <a:cubicBezTo>
                    <a:pt x="18" y="9"/>
                    <a:pt x="20" y="9"/>
                    <a:pt x="21"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9">
              <a:extLst>
                <a:ext uri="{FF2B5EF4-FFF2-40B4-BE49-F238E27FC236}">
                  <a16:creationId xmlns:a16="http://schemas.microsoft.com/office/drawing/2014/main" id="{7A9BF251-6D8B-C8B7-0F16-0EBC0427C5D5}"/>
                </a:ext>
              </a:extLst>
            </p:cNvPr>
            <p:cNvSpPr/>
            <p:nvPr/>
          </p:nvSpPr>
          <p:spPr>
            <a:xfrm>
              <a:off x="68405" y="-1225295"/>
              <a:ext cx="2880" cy="1080"/>
            </a:xfrm>
            <a:custGeom>
              <a:avLst/>
              <a:gdLst/>
              <a:ahLst/>
              <a:cxnLst/>
              <a:rect l="l" t="t" r="r" b="b"/>
              <a:pathLst>
                <a:path w="8" h="3" extrusionOk="0">
                  <a:moveTo>
                    <a:pt x="3" y="2"/>
                  </a:moveTo>
                  <a:lnTo>
                    <a:pt x="2" y="2"/>
                  </a:lnTo>
                  <a:cubicBezTo>
                    <a:pt x="1" y="2"/>
                    <a:pt x="1" y="2"/>
                    <a:pt x="0" y="2"/>
                  </a:cubicBezTo>
                  <a:lnTo>
                    <a:pt x="7" y="2"/>
                  </a:lnTo>
                  <a:lnTo>
                    <a:pt x="7" y="1"/>
                  </a:lnTo>
                  <a:lnTo>
                    <a:pt x="7" y="0"/>
                  </a:lnTo>
                  <a:lnTo>
                    <a:pt x="3"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9">
              <a:extLst>
                <a:ext uri="{FF2B5EF4-FFF2-40B4-BE49-F238E27FC236}">
                  <a16:creationId xmlns:a16="http://schemas.microsoft.com/office/drawing/2014/main" id="{A41ABB5A-D148-FF91-9DD3-01CD71732F8F}"/>
                </a:ext>
              </a:extLst>
            </p:cNvPr>
            <p:cNvSpPr/>
            <p:nvPr/>
          </p:nvSpPr>
          <p:spPr>
            <a:xfrm>
              <a:off x="64805" y="-1227815"/>
              <a:ext cx="6120" cy="3960"/>
            </a:xfrm>
            <a:custGeom>
              <a:avLst/>
              <a:gdLst/>
              <a:ahLst/>
              <a:cxnLst/>
              <a:rect l="l" t="t" r="r" b="b"/>
              <a:pathLst>
                <a:path w="17" h="11" extrusionOk="0">
                  <a:moveTo>
                    <a:pt x="16" y="8"/>
                  </a:moveTo>
                  <a:lnTo>
                    <a:pt x="16" y="7"/>
                  </a:lnTo>
                  <a:cubicBezTo>
                    <a:pt x="15" y="5"/>
                    <a:pt x="13" y="3"/>
                    <a:pt x="11" y="2"/>
                  </a:cubicBezTo>
                  <a:cubicBezTo>
                    <a:pt x="9" y="1"/>
                    <a:pt x="6" y="0"/>
                    <a:pt x="4" y="0"/>
                  </a:cubicBezTo>
                  <a:cubicBezTo>
                    <a:pt x="3" y="0"/>
                    <a:pt x="1" y="0"/>
                    <a:pt x="0" y="1"/>
                  </a:cubicBezTo>
                  <a:cubicBezTo>
                    <a:pt x="0" y="3"/>
                    <a:pt x="0" y="4"/>
                    <a:pt x="1" y="6"/>
                  </a:cubicBezTo>
                  <a:cubicBezTo>
                    <a:pt x="2" y="8"/>
                    <a:pt x="3" y="8"/>
                    <a:pt x="5" y="9"/>
                  </a:cubicBezTo>
                  <a:cubicBezTo>
                    <a:pt x="7" y="10"/>
                    <a:pt x="7" y="10"/>
                    <a:pt x="9" y="10"/>
                  </a:cubicBezTo>
                  <a:cubicBezTo>
                    <a:pt x="10" y="10"/>
                    <a:pt x="10" y="10"/>
                    <a:pt x="11" y="10"/>
                  </a:cubicBezTo>
                  <a:cubicBezTo>
                    <a:pt x="12" y="10"/>
                    <a:pt x="12" y="10"/>
                    <a:pt x="13" y="10"/>
                  </a:cubicBezTo>
                  <a:lnTo>
                    <a:pt x="16"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9">
              <a:extLst>
                <a:ext uri="{FF2B5EF4-FFF2-40B4-BE49-F238E27FC236}">
                  <a16:creationId xmlns:a16="http://schemas.microsoft.com/office/drawing/2014/main" id="{0C11A02C-17C2-E214-9932-F3F65CDFFBAE}"/>
                </a:ext>
              </a:extLst>
            </p:cNvPr>
            <p:cNvSpPr/>
            <p:nvPr/>
          </p:nvSpPr>
          <p:spPr>
            <a:xfrm>
              <a:off x="70205" y="-1180655"/>
              <a:ext cx="4320" cy="2520"/>
            </a:xfrm>
            <a:custGeom>
              <a:avLst/>
              <a:gdLst/>
              <a:ahLst/>
              <a:cxnLst/>
              <a:rect l="l" t="t" r="r" b="b"/>
              <a:pathLst>
                <a:path w="12" h="7" extrusionOk="0">
                  <a:moveTo>
                    <a:pt x="11" y="6"/>
                  </a:moveTo>
                  <a:cubicBezTo>
                    <a:pt x="10" y="6"/>
                    <a:pt x="10" y="5"/>
                    <a:pt x="10" y="5"/>
                  </a:cubicBezTo>
                  <a:cubicBezTo>
                    <a:pt x="9" y="4"/>
                    <a:pt x="8" y="3"/>
                    <a:pt x="7" y="2"/>
                  </a:cubicBezTo>
                  <a:cubicBezTo>
                    <a:pt x="5" y="1"/>
                    <a:pt x="2" y="0"/>
                    <a:pt x="0" y="0"/>
                  </a:cubicBezTo>
                  <a:lnTo>
                    <a:pt x="2" y="2"/>
                  </a:lnTo>
                  <a:cubicBezTo>
                    <a:pt x="3" y="2"/>
                    <a:pt x="4" y="3"/>
                    <a:pt x="5" y="3"/>
                  </a:cubicBezTo>
                  <a:cubicBezTo>
                    <a:pt x="7" y="4"/>
                    <a:pt x="9" y="5"/>
                    <a:pt x="11"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9">
              <a:extLst>
                <a:ext uri="{FF2B5EF4-FFF2-40B4-BE49-F238E27FC236}">
                  <a16:creationId xmlns:a16="http://schemas.microsoft.com/office/drawing/2014/main" id="{E0E920B8-6CB7-8652-4057-45A77C1AE8B5}"/>
                </a:ext>
              </a:extLst>
            </p:cNvPr>
            <p:cNvSpPr/>
            <p:nvPr/>
          </p:nvSpPr>
          <p:spPr>
            <a:xfrm>
              <a:off x="1220765" y="-620135"/>
              <a:ext cx="38160" cy="57960"/>
            </a:xfrm>
            <a:custGeom>
              <a:avLst/>
              <a:gdLst/>
              <a:ahLst/>
              <a:cxnLst/>
              <a:rect l="l" t="t" r="r" b="b"/>
              <a:pathLst>
                <a:path w="106" h="161" extrusionOk="0">
                  <a:moveTo>
                    <a:pt x="5" y="160"/>
                  </a:moveTo>
                  <a:cubicBezTo>
                    <a:pt x="34" y="151"/>
                    <a:pt x="50" y="119"/>
                    <a:pt x="67" y="97"/>
                  </a:cubicBezTo>
                  <a:cubicBezTo>
                    <a:pt x="84" y="75"/>
                    <a:pt x="105" y="36"/>
                    <a:pt x="100" y="4"/>
                  </a:cubicBezTo>
                  <a:cubicBezTo>
                    <a:pt x="100" y="3"/>
                    <a:pt x="100" y="3"/>
                    <a:pt x="100" y="2"/>
                  </a:cubicBezTo>
                  <a:cubicBezTo>
                    <a:pt x="100" y="1"/>
                    <a:pt x="99" y="1"/>
                    <a:pt x="99" y="1"/>
                  </a:cubicBezTo>
                  <a:cubicBezTo>
                    <a:pt x="98" y="0"/>
                    <a:pt x="97" y="0"/>
                    <a:pt x="97" y="0"/>
                  </a:cubicBezTo>
                  <a:cubicBezTo>
                    <a:pt x="96" y="0"/>
                    <a:pt x="96" y="0"/>
                    <a:pt x="95" y="1"/>
                  </a:cubicBezTo>
                  <a:lnTo>
                    <a:pt x="94" y="2"/>
                  </a:lnTo>
                  <a:cubicBezTo>
                    <a:pt x="93" y="3"/>
                    <a:pt x="93" y="3"/>
                    <a:pt x="93" y="4"/>
                  </a:cubicBezTo>
                  <a:cubicBezTo>
                    <a:pt x="84" y="38"/>
                    <a:pt x="60" y="68"/>
                    <a:pt x="41" y="97"/>
                  </a:cubicBezTo>
                  <a:cubicBezTo>
                    <a:pt x="29" y="116"/>
                    <a:pt x="15" y="136"/>
                    <a:pt x="1" y="154"/>
                  </a:cubicBezTo>
                  <a:lnTo>
                    <a:pt x="1" y="155"/>
                  </a:lnTo>
                  <a:lnTo>
                    <a:pt x="0" y="156"/>
                  </a:lnTo>
                  <a:cubicBezTo>
                    <a:pt x="0" y="157"/>
                    <a:pt x="1" y="158"/>
                    <a:pt x="1" y="158"/>
                  </a:cubicBezTo>
                  <a:cubicBezTo>
                    <a:pt x="1" y="159"/>
                    <a:pt x="2" y="160"/>
                    <a:pt x="2" y="160"/>
                  </a:cubicBezTo>
                  <a:cubicBezTo>
                    <a:pt x="3" y="160"/>
                    <a:pt x="4" y="160"/>
                    <a:pt x="4" y="160"/>
                  </a:cubicBezTo>
                  <a:cubicBezTo>
                    <a:pt x="5" y="160"/>
                    <a:pt x="5" y="160"/>
                    <a:pt x="5" y="1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9">
              <a:extLst>
                <a:ext uri="{FF2B5EF4-FFF2-40B4-BE49-F238E27FC236}">
                  <a16:creationId xmlns:a16="http://schemas.microsoft.com/office/drawing/2014/main" id="{A955BB67-B84C-84D8-395F-84B3B4EF4D0A}"/>
                </a:ext>
              </a:extLst>
            </p:cNvPr>
            <p:cNvSpPr/>
            <p:nvPr/>
          </p:nvSpPr>
          <p:spPr>
            <a:xfrm>
              <a:off x="1165325" y="-535535"/>
              <a:ext cx="29520" cy="24120"/>
            </a:xfrm>
            <a:custGeom>
              <a:avLst/>
              <a:gdLst/>
              <a:ahLst/>
              <a:cxnLst/>
              <a:rect l="l" t="t" r="r" b="b"/>
              <a:pathLst>
                <a:path w="82" h="67" extrusionOk="0">
                  <a:moveTo>
                    <a:pt x="0" y="60"/>
                  </a:moveTo>
                  <a:lnTo>
                    <a:pt x="0" y="61"/>
                  </a:lnTo>
                  <a:cubicBezTo>
                    <a:pt x="0" y="62"/>
                    <a:pt x="0" y="63"/>
                    <a:pt x="0" y="64"/>
                  </a:cubicBezTo>
                  <a:cubicBezTo>
                    <a:pt x="1" y="64"/>
                    <a:pt x="1" y="64"/>
                    <a:pt x="2" y="65"/>
                  </a:cubicBezTo>
                  <a:cubicBezTo>
                    <a:pt x="3" y="65"/>
                    <a:pt x="4" y="66"/>
                    <a:pt x="4" y="66"/>
                  </a:cubicBezTo>
                  <a:cubicBezTo>
                    <a:pt x="5" y="66"/>
                    <a:pt x="6" y="66"/>
                    <a:pt x="6" y="66"/>
                  </a:cubicBezTo>
                  <a:cubicBezTo>
                    <a:pt x="9" y="64"/>
                    <a:pt x="12" y="63"/>
                    <a:pt x="15" y="61"/>
                  </a:cubicBezTo>
                  <a:cubicBezTo>
                    <a:pt x="39" y="47"/>
                    <a:pt x="61" y="28"/>
                    <a:pt x="79" y="7"/>
                  </a:cubicBezTo>
                  <a:cubicBezTo>
                    <a:pt x="81" y="4"/>
                    <a:pt x="79" y="0"/>
                    <a:pt x="75" y="2"/>
                  </a:cubicBezTo>
                  <a:cubicBezTo>
                    <a:pt x="61" y="11"/>
                    <a:pt x="45" y="18"/>
                    <a:pt x="31" y="28"/>
                  </a:cubicBezTo>
                  <a:cubicBezTo>
                    <a:pt x="20" y="36"/>
                    <a:pt x="4" y="48"/>
                    <a:pt x="0" y="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9">
              <a:extLst>
                <a:ext uri="{FF2B5EF4-FFF2-40B4-BE49-F238E27FC236}">
                  <a16:creationId xmlns:a16="http://schemas.microsoft.com/office/drawing/2014/main" id="{E3171FB9-1052-1446-F10C-3240547E0E17}"/>
                </a:ext>
              </a:extLst>
            </p:cNvPr>
            <p:cNvSpPr/>
            <p:nvPr/>
          </p:nvSpPr>
          <p:spPr>
            <a:xfrm>
              <a:off x="752045" y="-497015"/>
              <a:ext cx="393480" cy="61920"/>
            </a:xfrm>
            <a:custGeom>
              <a:avLst/>
              <a:gdLst/>
              <a:ahLst/>
              <a:cxnLst/>
              <a:rect l="l" t="t" r="r" b="b"/>
              <a:pathLst>
                <a:path w="1093" h="172" extrusionOk="0">
                  <a:moveTo>
                    <a:pt x="745" y="124"/>
                  </a:moveTo>
                  <a:cubicBezTo>
                    <a:pt x="792" y="123"/>
                    <a:pt x="841" y="98"/>
                    <a:pt x="886" y="87"/>
                  </a:cubicBezTo>
                  <a:cubicBezTo>
                    <a:pt x="958" y="70"/>
                    <a:pt x="1021" y="28"/>
                    <a:pt x="1090" y="5"/>
                  </a:cubicBezTo>
                  <a:lnTo>
                    <a:pt x="1091" y="5"/>
                  </a:lnTo>
                  <a:cubicBezTo>
                    <a:pt x="1091" y="4"/>
                    <a:pt x="1091" y="4"/>
                    <a:pt x="1091" y="4"/>
                  </a:cubicBezTo>
                  <a:cubicBezTo>
                    <a:pt x="1092" y="3"/>
                    <a:pt x="1092" y="3"/>
                    <a:pt x="1092" y="2"/>
                  </a:cubicBezTo>
                  <a:lnTo>
                    <a:pt x="1091" y="1"/>
                  </a:lnTo>
                  <a:lnTo>
                    <a:pt x="1091" y="0"/>
                  </a:lnTo>
                  <a:lnTo>
                    <a:pt x="1090" y="0"/>
                  </a:lnTo>
                  <a:cubicBezTo>
                    <a:pt x="1048" y="5"/>
                    <a:pt x="1000" y="34"/>
                    <a:pt x="959" y="47"/>
                  </a:cubicBezTo>
                  <a:cubicBezTo>
                    <a:pt x="918" y="60"/>
                    <a:pt x="871" y="71"/>
                    <a:pt x="827" y="83"/>
                  </a:cubicBezTo>
                  <a:cubicBezTo>
                    <a:pt x="771" y="97"/>
                    <a:pt x="714" y="106"/>
                    <a:pt x="656" y="112"/>
                  </a:cubicBezTo>
                  <a:cubicBezTo>
                    <a:pt x="620" y="118"/>
                    <a:pt x="585" y="122"/>
                    <a:pt x="549" y="123"/>
                  </a:cubicBezTo>
                  <a:cubicBezTo>
                    <a:pt x="473" y="119"/>
                    <a:pt x="398" y="133"/>
                    <a:pt x="323" y="139"/>
                  </a:cubicBezTo>
                  <a:cubicBezTo>
                    <a:pt x="216" y="148"/>
                    <a:pt x="107" y="128"/>
                    <a:pt x="2" y="146"/>
                  </a:cubicBezTo>
                  <a:lnTo>
                    <a:pt x="1" y="146"/>
                  </a:lnTo>
                  <a:lnTo>
                    <a:pt x="0" y="147"/>
                  </a:lnTo>
                  <a:cubicBezTo>
                    <a:pt x="0" y="148"/>
                    <a:pt x="0" y="148"/>
                    <a:pt x="0" y="149"/>
                  </a:cubicBezTo>
                  <a:lnTo>
                    <a:pt x="0" y="150"/>
                  </a:lnTo>
                  <a:cubicBezTo>
                    <a:pt x="1" y="150"/>
                    <a:pt x="1" y="151"/>
                    <a:pt x="1" y="151"/>
                  </a:cubicBezTo>
                  <a:lnTo>
                    <a:pt x="2" y="151"/>
                  </a:lnTo>
                  <a:cubicBezTo>
                    <a:pt x="115" y="171"/>
                    <a:pt x="228" y="159"/>
                    <a:pt x="342" y="162"/>
                  </a:cubicBezTo>
                  <a:cubicBezTo>
                    <a:pt x="381" y="162"/>
                    <a:pt x="419" y="151"/>
                    <a:pt x="458" y="150"/>
                  </a:cubicBezTo>
                  <a:cubicBezTo>
                    <a:pt x="505" y="148"/>
                    <a:pt x="559" y="152"/>
                    <a:pt x="605" y="141"/>
                  </a:cubicBezTo>
                  <a:cubicBezTo>
                    <a:pt x="651" y="131"/>
                    <a:pt x="698" y="126"/>
                    <a:pt x="745" y="1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9">
              <a:extLst>
                <a:ext uri="{FF2B5EF4-FFF2-40B4-BE49-F238E27FC236}">
                  <a16:creationId xmlns:a16="http://schemas.microsoft.com/office/drawing/2014/main" id="{D43CBC61-9105-BAB2-2EB0-528B53B9A2AC}"/>
                </a:ext>
              </a:extLst>
            </p:cNvPr>
            <p:cNvSpPr/>
            <p:nvPr/>
          </p:nvSpPr>
          <p:spPr>
            <a:xfrm>
              <a:off x="1018805" y="-530855"/>
              <a:ext cx="192240" cy="92160"/>
            </a:xfrm>
            <a:custGeom>
              <a:avLst/>
              <a:gdLst/>
              <a:ahLst/>
              <a:cxnLst/>
              <a:rect l="l" t="t" r="r" b="b"/>
              <a:pathLst>
                <a:path w="534" h="256" extrusionOk="0">
                  <a:moveTo>
                    <a:pt x="531" y="0"/>
                  </a:moveTo>
                  <a:cubicBezTo>
                    <a:pt x="435" y="68"/>
                    <a:pt x="342" y="145"/>
                    <a:pt x="227" y="181"/>
                  </a:cubicBezTo>
                  <a:cubicBezTo>
                    <a:pt x="166" y="200"/>
                    <a:pt x="104" y="216"/>
                    <a:pt x="41" y="228"/>
                  </a:cubicBezTo>
                  <a:cubicBezTo>
                    <a:pt x="26" y="231"/>
                    <a:pt x="11" y="232"/>
                    <a:pt x="2" y="246"/>
                  </a:cubicBezTo>
                  <a:cubicBezTo>
                    <a:pt x="0" y="250"/>
                    <a:pt x="4" y="255"/>
                    <a:pt x="8" y="253"/>
                  </a:cubicBezTo>
                  <a:cubicBezTo>
                    <a:pt x="29" y="240"/>
                    <a:pt x="60" y="245"/>
                    <a:pt x="82" y="240"/>
                  </a:cubicBezTo>
                  <a:cubicBezTo>
                    <a:pt x="111" y="235"/>
                    <a:pt x="139" y="230"/>
                    <a:pt x="167" y="222"/>
                  </a:cubicBezTo>
                  <a:cubicBezTo>
                    <a:pt x="215" y="209"/>
                    <a:pt x="261" y="191"/>
                    <a:pt x="305" y="168"/>
                  </a:cubicBezTo>
                  <a:cubicBezTo>
                    <a:pt x="316" y="163"/>
                    <a:pt x="327" y="157"/>
                    <a:pt x="337" y="150"/>
                  </a:cubicBezTo>
                  <a:cubicBezTo>
                    <a:pt x="409" y="109"/>
                    <a:pt x="474" y="59"/>
                    <a:pt x="532" y="2"/>
                  </a:cubicBezTo>
                  <a:cubicBezTo>
                    <a:pt x="533" y="2"/>
                    <a:pt x="533" y="2"/>
                    <a:pt x="533" y="2"/>
                  </a:cubicBezTo>
                  <a:cubicBezTo>
                    <a:pt x="533" y="1"/>
                    <a:pt x="533" y="1"/>
                    <a:pt x="533" y="1"/>
                  </a:cubicBezTo>
                  <a:lnTo>
                    <a:pt x="533" y="0"/>
                  </a:lnTo>
                  <a:lnTo>
                    <a:pt x="532" y="0"/>
                  </a:lnTo>
                  <a:cubicBezTo>
                    <a:pt x="531" y="0"/>
                    <a:pt x="531" y="0"/>
                    <a:pt x="53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9">
              <a:extLst>
                <a:ext uri="{FF2B5EF4-FFF2-40B4-BE49-F238E27FC236}">
                  <a16:creationId xmlns:a16="http://schemas.microsoft.com/office/drawing/2014/main" id="{8A5A9F4D-0637-763B-56F2-2DC3DC13B53D}"/>
                </a:ext>
              </a:extLst>
            </p:cNvPr>
            <p:cNvSpPr/>
            <p:nvPr/>
          </p:nvSpPr>
          <p:spPr>
            <a:xfrm>
              <a:off x="978845" y="-459575"/>
              <a:ext cx="153720" cy="37080"/>
            </a:xfrm>
            <a:custGeom>
              <a:avLst/>
              <a:gdLst/>
              <a:ahLst/>
              <a:cxnLst/>
              <a:rect l="l" t="t" r="r" b="b"/>
              <a:pathLst>
                <a:path w="427" h="103" extrusionOk="0">
                  <a:moveTo>
                    <a:pt x="422" y="1"/>
                  </a:moveTo>
                  <a:cubicBezTo>
                    <a:pt x="388" y="23"/>
                    <a:pt x="343" y="27"/>
                    <a:pt x="305" y="40"/>
                  </a:cubicBezTo>
                  <a:cubicBezTo>
                    <a:pt x="272" y="52"/>
                    <a:pt x="238" y="60"/>
                    <a:pt x="203" y="63"/>
                  </a:cubicBezTo>
                  <a:cubicBezTo>
                    <a:pt x="136" y="65"/>
                    <a:pt x="70" y="74"/>
                    <a:pt x="4" y="90"/>
                  </a:cubicBezTo>
                  <a:cubicBezTo>
                    <a:pt x="1" y="90"/>
                    <a:pt x="0" y="96"/>
                    <a:pt x="4" y="96"/>
                  </a:cubicBezTo>
                  <a:cubicBezTo>
                    <a:pt x="83" y="102"/>
                    <a:pt x="172" y="85"/>
                    <a:pt x="249" y="69"/>
                  </a:cubicBezTo>
                  <a:cubicBezTo>
                    <a:pt x="290" y="61"/>
                    <a:pt x="329" y="42"/>
                    <a:pt x="369" y="30"/>
                  </a:cubicBezTo>
                  <a:cubicBezTo>
                    <a:pt x="381" y="27"/>
                    <a:pt x="394" y="22"/>
                    <a:pt x="405" y="16"/>
                  </a:cubicBezTo>
                  <a:cubicBezTo>
                    <a:pt x="412" y="12"/>
                    <a:pt x="418" y="8"/>
                    <a:pt x="424" y="3"/>
                  </a:cubicBezTo>
                  <a:cubicBezTo>
                    <a:pt x="426" y="2"/>
                    <a:pt x="423" y="0"/>
                    <a:pt x="422"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9">
              <a:extLst>
                <a:ext uri="{FF2B5EF4-FFF2-40B4-BE49-F238E27FC236}">
                  <a16:creationId xmlns:a16="http://schemas.microsoft.com/office/drawing/2014/main" id="{0A67ACB6-6336-3039-19AF-2C5AD0DC942B}"/>
                </a:ext>
              </a:extLst>
            </p:cNvPr>
            <p:cNvSpPr/>
            <p:nvPr/>
          </p:nvSpPr>
          <p:spPr>
            <a:xfrm>
              <a:off x="940325" y="-421775"/>
              <a:ext cx="132480" cy="15120"/>
            </a:xfrm>
            <a:custGeom>
              <a:avLst/>
              <a:gdLst/>
              <a:ahLst/>
              <a:cxnLst/>
              <a:rect l="l" t="t" r="r" b="b"/>
              <a:pathLst>
                <a:path w="368" h="42" extrusionOk="0">
                  <a:moveTo>
                    <a:pt x="364" y="0"/>
                  </a:moveTo>
                  <a:cubicBezTo>
                    <a:pt x="339" y="14"/>
                    <a:pt x="291" y="11"/>
                    <a:pt x="263" y="15"/>
                  </a:cubicBezTo>
                  <a:cubicBezTo>
                    <a:pt x="226" y="21"/>
                    <a:pt x="189" y="24"/>
                    <a:pt x="152" y="24"/>
                  </a:cubicBezTo>
                  <a:cubicBezTo>
                    <a:pt x="118" y="24"/>
                    <a:pt x="85" y="30"/>
                    <a:pt x="51" y="28"/>
                  </a:cubicBezTo>
                  <a:cubicBezTo>
                    <a:pt x="46" y="27"/>
                    <a:pt x="41" y="26"/>
                    <a:pt x="36" y="26"/>
                  </a:cubicBezTo>
                  <a:cubicBezTo>
                    <a:pt x="24" y="26"/>
                    <a:pt x="13" y="29"/>
                    <a:pt x="2" y="35"/>
                  </a:cubicBezTo>
                  <a:cubicBezTo>
                    <a:pt x="0" y="36"/>
                    <a:pt x="1" y="41"/>
                    <a:pt x="4" y="40"/>
                  </a:cubicBezTo>
                  <a:cubicBezTo>
                    <a:pt x="31" y="35"/>
                    <a:pt x="58" y="33"/>
                    <a:pt x="85" y="33"/>
                  </a:cubicBezTo>
                  <a:cubicBezTo>
                    <a:pt x="96" y="33"/>
                    <a:pt x="107" y="34"/>
                    <a:pt x="118" y="34"/>
                  </a:cubicBezTo>
                  <a:cubicBezTo>
                    <a:pt x="123" y="34"/>
                    <a:pt x="127" y="34"/>
                    <a:pt x="132" y="34"/>
                  </a:cubicBezTo>
                  <a:cubicBezTo>
                    <a:pt x="163" y="34"/>
                    <a:pt x="194" y="33"/>
                    <a:pt x="225" y="29"/>
                  </a:cubicBezTo>
                  <a:cubicBezTo>
                    <a:pt x="265" y="25"/>
                    <a:pt x="334" y="27"/>
                    <a:pt x="366" y="4"/>
                  </a:cubicBezTo>
                  <a:cubicBezTo>
                    <a:pt x="367" y="4"/>
                    <a:pt x="367" y="4"/>
                    <a:pt x="367" y="3"/>
                  </a:cubicBezTo>
                  <a:lnTo>
                    <a:pt x="367" y="2"/>
                  </a:lnTo>
                  <a:lnTo>
                    <a:pt x="367" y="1"/>
                  </a:lnTo>
                  <a:cubicBezTo>
                    <a:pt x="367" y="0"/>
                    <a:pt x="367" y="0"/>
                    <a:pt x="366" y="0"/>
                  </a:cubicBezTo>
                  <a:lnTo>
                    <a:pt x="365" y="0"/>
                  </a:lnTo>
                  <a:lnTo>
                    <a:pt x="36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9">
              <a:extLst>
                <a:ext uri="{FF2B5EF4-FFF2-40B4-BE49-F238E27FC236}">
                  <a16:creationId xmlns:a16="http://schemas.microsoft.com/office/drawing/2014/main" id="{0B78B6A0-417D-5492-DD0B-06D57DA9263F}"/>
                </a:ext>
              </a:extLst>
            </p:cNvPr>
            <p:cNvSpPr/>
            <p:nvPr/>
          </p:nvSpPr>
          <p:spPr>
            <a:xfrm>
              <a:off x="948245" y="-407375"/>
              <a:ext cx="78480" cy="10440"/>
            </a:xfrm>
            <a:custGeom>
              <a:avLst/>
              <a:gdLst/>
              <a:ahLst/>
              <a:cxnLst/>
              <a:rect l="l" t="t" r="r" b="b"/>
              <a:pathLst>
                <a:path w="218" h="29" extrusionOk="0">
                  <a:moveTo>
                    <a:pt x="211" y="9"/>
                  </a:moveTo>
                  <a:cubicBezTo>
                    <a:pt x="155" y="9"/>
                    <a:pt x="97" y="5"/>
                    <a:pt x="41" y="2"/>
                  </a:cubicBezTo>
                  <a:cubicBezTo>
                    <a:pt x="25" y="2"/>
                    <a:pt x="2" y="0"/>
                    <a:pt x="0" y="22"/>
                  </a:cubicBezTo>
                  <a:cubicBezTo>
                    <a:pt x="0" y="23"/>
                    <a:pt x="0" y="24"/>
                    <a:pt x="1" y="25"/>
                  </a:cubicBezTo>
                  <a:cubicBezTo>
                    <a:pt x="2" y="26"/>
                    <a:pt x="2" y="27"/>
                    <a:pt x="3" y="27"/>
                  </a:cubicBezTo>
                  <a:cubicBezTo>
                    <a:pt x="4" y="28"/>
                    <a:pt x="5" y="28"/>
                    <a:pt x="6" y="28"/>
                  </a:cubicBezTo>
                  <a:cubicBezTo>
                    <a:pt x="7" y="28"/>
                    <a:pt x="8" y="28"/>
                    <a:pt x="8" y="27"/>
                  </a:cubicBezTo>
                  <a:cubicBezTo>
                    <a:pt x="19" y="25"/>
                    <a:pt x="30" y="24"/>
                    <a:pt x="42" y="24"/>
                  </a:cubicBezTo>
                  <a:cubicBezTo>
                    <a:pt x="48" y="24"/>
                    <a:pt x="54" y="24"/>
                    <a:pt x="61" y="25"/>
                  </a:cubicBezTo>
                  <a:cubicBezTo>
                    <a:pt x="77" y="25"/>
                    <a:pt x="93" y="25"/>
                    <a:pt x="109" y="25"/>
                  </a:cubicBezTo>
                  <a:cubicBezTo>
                    <a:pt x="143" y="23"/>
                    <a:pt x="177" y="20"/>
                    <a:pt x="210" y="20"/>
                  </a:cubicBezTo>
                  <a:cubicBezTo>
                    <a:pt x="216" y="18"/>
                    <a:pt x="217" y="9"/>
                    <a:pt x="211"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9">
              <a:extLst>
                <a:ext uri="{FF2B5EF4-FFF2-40B4-BE49-F238E27FC236}">
                  <a16:creationId xmlns:a16="http://schemas.microsoft.com/office/drawing/2014/main" id="{9A169588-037E-E92B-8599-87AA90092466}"/>
                </a:ext>
              </a:extLst>
            </p:cNvPr>
            <p:cNvSpPr/>
            <p:nvPr/>
          </p:nvSpPr>
          <p:spPr>
            <a:xfrm>
              <a:off x="1198085" y="-645695"/>
              <a:ext cx="85320" cy="146880"/>
            </a:xfrm>
            <a:custGeom>
              <a:avLst/>
              <a:gdLst/>
              <a:ahLst/>
              <a:cxnLst/>
              <a:rect l="l" t="t" r="r" b="b"/>
              <a:pathLst>
                <a:path w="237" h="408" extrusionOk="0">
                  <a:moveTo>
                    <a:pt x="234" y="9"/>
                  </a:moveTo>
                  <a:cubicBezTo>
                    <a:pt x="236" y="5"/>
                    <a:pt x="230" y="0"/>
                    <a:pt x="226" y="3"/>
                  </a:cubicBezTo>
                  <a:cubicBezTo>
                    <a:pt x="205" y="26"/>
                    <a:pt x="202" y="54"/>
                    <a:pt x="192" y="82"/>
                  </a:cubicBezTo>
                  <a:cubicBezTo>
                    <a:pt x="176" y="124"/>
                    <a:pt x="157" y="164"/>
                    <a:pt x="135" y="202"/>
                  </a:cubicBezTo>
                  <a:cubicBezTo>
                    <a:pt x="134" y="203"/>
                    <a:pt x="134" y="204"/>
                    <a:pt x="133" y="205"/>
                  </a:cubicBezTo>
                  <a:cubicBezTo>
                    <a:pt x="98" y="271"/>
                    <a:pt x="54" y="349"/>
                    <a:pt x="1" y="401"/>
                  </a:cubicBezTo>
                  <a:cubicBezTo>
                    <a:pt x="0" y="402"/>
                    <a:pt x="0" y="403"/>
                    <a:pt x="0" y="403"/>
                  </a:cubicBezTo>
                  <a:cubicBezTo>
                    <a:pt x="0" y="404"/>
                    <a:pt x="0" y="404"/>
                    <a:pt x="1" y="405"/>
                  </a:cubicBezTo>
                  <a:cubicBezTo>
                    <a:pt x="1" y="405"/>
                    <a:pt x="1" y="406"/>
                    <a:pt x="2" y="406"/>
                  </a:cubicBezTo>
                  <a:cubicBezTo>
                    <a:pt x="2" y="406"/>
                    <a:pt x="3" y="407"/>
                    <a:pt x="4" y="407"/>
                  </a:cubicBezTo>
                  <a:lnTo>
                    <a:pt x="5" y="406"/>
                  </a:lnTo>
                  <a:lnTo>
                    <a:pt x="6" y="406"/>
                  </a:lnTo>
                  <a:cubicBezTo>
                    <a:pt x="30" y="388"/>
                    <a:pt x="45" y="357"/>
                    <a:pt x="65" y="334"/>
                  </a:cubicBezTo>
                  <a:cubicBezTo>
                    <a:pt x="96" y="300"/>
                    <a:pt x="123" y="262"/>
                    <a:pt x="146" y="221"/>
                  </a:cubicBezTo>
                  <a:cubicBezTo>
                    <a:pt x="148" y="219"/>
                    <a:pt x="149" y="217"/>
                    <a:pt x="150" y="215"/>
                  </a:cubicBezTo>
                  <a:cubicBezTo>
                    <a:pt x="170" y="181"/>
                    <a:pt x="187" y="147"/>
                    <a:pt x="203" y="111"/>
                  </a:cubicBezTo>
                  <a:cubicBezTo>
                    <a:pt x="217" y="78"/>
                    <a:pt x="219" y="42"/>
                    <a:pt x="234"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9">
              <a:extLst>
                <a:ext uri="{FF2B5EF4-FFF2-40B4-BE49-F238E27FC236}">
                  <a16:creationId xmlns:a16="http://schemas.microsoft.com/office/drawing/2014/main" id="{95B1E2E6-E5C5-37B7-F7B2-BF55F6D86C71}"/>
                </a:ext>
              </a:extLst>
            </p:cNvPr>
            <p:cNvSpPr/>
            <p:nvPr/>
          </p:nvSpPr>
          <p:spPr>
            <a:xfrm>
              <a:off x="1268645" y="-672695"/>
              <a:ext cx="32760" cy="93600"/>
            </a:xfrm>
            <a:custGeom>
              <a:avLst/>
              <a:gdLst/>
              <a:ahLst/>
              <a:cxnLst/>
              <a:rect l="l" t="t" r="r" b="b"/>
              <a:pathLst>
                <a:path w="91" h="260" extrusionOk="0">
                  <a:moveTo>
                    <a:pt x="89" y="7"/>
                  </a:moveTo>
                  <a:cubicBezTo>
                    <a:pt x="89" y="3"/>
                    <a:pt x="83" y="0"/>
                    <a:pt x="81" y="4"/>
                  </a:cubicBezTo>
                  <a:cubicBezTo>
                    <a:pt x="69" y="34"/>
                    <a:pt x="60" y="65"/>
                    <a:pt x="54" y="96"/>
                  </a:cubicBezTo>
                  <a:cubicBezTo>
                    <a:pt x="43" y="143"/>
                    <a:pt x="27" y="215"/>
                    <a:pt x="2" y="254"/>
                  </a:cubicBezTo>
                  <a:cubicBezTo>
                    <a:pt x="0" y="256"/>
                    <a:pt x="4" y="259"/>
                    <a:pt x="6" y="257"/>
                  </a:cubicBezTo>
                  <a:cubicBezTo>
                    <a:pt x="38" y="219"/>
                    <a:pt x="49" y="163"/>
                    <a:pt x="63" y="116"/>
                  </a:cubicBezTo>
                  <a:cubicBezTo>
                    <a:pt x="74" y="82"/>
                    <a:pt x="90" y="42"/>
                    <a:pt x="89"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9">
              <a:extLst>
                <a:ext uri="{FF2B5EF4-FFF2-40B4-BE49-F238E27FC236}">
                  <a16:creationId xmlns:a16="http://schemas.microsoft.com/office/drawing/2014/main" id="{BBD5BA0F-2A5E-6D0F-5893-6EF5A04312A0}"/>
                </a:ext>
              </a:extLst>
            </p:cNvPr>
            <p:cNvSpPr/>
            <p:nvPr/>
          </p:nvSpPr>
          <p:spPr>
            <a:xfrm>
              <a:off x="1276565" y="-695375"/>
              <a:ext cx="42480" cy="124200"/>
            </a:xfrm>
            <a:custGeom>
              <a:avLst/>
              <a:gdLst/>
              <a:ahLst/>
              <a:cxnLst/>
              <a:rect l="l" t="t" r="r" b="b"/>
              <a:pathLst>
                <a:path w="118" h="345" extrusionOk="0">
                  <a:moveTo>
                    <a:pt x="107" y="3"/>
                  </a:moveTo>
                  <a:cubicBezTo>
                    <a:pt x="87" y="51"/>
                    <a:pt x="84" y="101"/>
                    <a:pt x="69" y="151"/>
                  </a:cubicBezTo>
                  <a:cubicBezTo>
                    <a:pt x="52" y="209"/>
                    <a:pt x="35" y="293"/>
                    <a:pt x="0" y="340"/>
                  </a:cubicBezTo>
                  <a:lnTo>
                    <a:pt x="0" y="341"/>
                  </a:lnTo>
                  <a:lnTo>
                    <a:pt x="0" y="342"/>
                  </a:lnTo>
                  <a:lnTo>
                    <a:pt x="0" y="343"/>
                  </a:lnTo>
                  <a:lnTo>
                    <a:pt x="1" y="344"/>
                  </a:lnTo>
                  <a:lnTo>
                    <a:pt x="2" y="344"/>
                  </a:lnTo>
                  <a:lnTo>
                    <a:pt x="3" y="344"/>
                  </a:lnTo>
                  <a:lnTo>
                    <a:pt x="4" y="343"/>
                  </a:lnTo>
                  <a:cubicBezTo>
                    <a:pt x="35" y="308"/>
                    <a:pt x="42" y="262"/>
                    <a:pt x="59" y="219"/>
                  </a:cubicBezTo>
                  <a:cubicBezTo>
                    <a:pt x="68" y="200"/>
                    <a:pt x="78" y="180"/>
                    <a:pt x="85" y="159"/>
                  </a:cubicBezTo>
                  <a:lnTo>
                    <a:pt x="85" y="158"/>
                  </a:lnTo>
                  <a:lnTo>
                    <a:pt x="85" y="157"/>
                  </a:lnTo>
                  <a:lnTo>
                    <a:pt x="86" y="156"/>
                  </a:lnTo>
                  <a:cubicBezTo>
                    <a:pt x="88" y="149"/>
                    <a:pt x="90" y="143"/>
                    <a:pt x="91" y="136"/>
                  </a:cubicBezTo>
                  <a:cubicBezTo>
                    <a:pt x="99" y="93"/>
                    <a:pt x="117" y="50"/>
                    <a:pt x="116" y="6"/>
                  </a:cubicBezTo>
                  <a:cubicBezTo>
                    <a:pt x="116" y="5"/>
                    <a:pt x="116" y="5"/>
                    <a:pt x="116" y="5"/>
                  </a:cubicBezTo>
                  <a:cubicBezTo>
                    <a:pt x="116" y="4"/>
                    <a:pt x="117" y="3"/>
                    <a:pt x="116" y="2"/>
                  </a:cubicBezTo>
                  <a:cubicBezTo>
                    <a:pt x="115" y="1"/>
                    <a:pt x="115" y="1"/>
                    <a:pt x="114" y="0"/>
                  </a:cubicBezTo>
                  <a:cubicBezTo>
                    <a:pt x="113" y="0"/>
                    <a:pt x="112" y="0"/>
                    <a:pt x="111" y="0"/>
                  </a:cubicBezTo>
                  <a:cubicBezTo>
                    <a:pt x="111" y="0"/>
                    <a:pt x="110" y="0"/>
                    <a:pt x="109" y="0"/>
                  </a:cubicBezTo>
                  <a:cubicBezTo>
                    <a:pt x="108" y="1"/>
                    <a:pt x="108" y="1"/>
                    <a:pt x="107" y="2"/>
                  </a:cubicBezTo>
                  <a:lnTo>
                    <a:pt x="107"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9">
              <a:extLst>
                <a:ext uri="{FF2B5EF4-FFF2-40B4-BE49-F238E27FC236}">
                  <a16:creationId xmlns:a16="http://schemas.microsoft.com/office/drawing/2014/main" id="{3F3260A9-8497-E903-08CA-A423083C956E}"/>
                </a:ext>
              </a:extLst>
            </p:cNvPr>
            <p:cNvSpPr/>
            <p:nvPr/>
          </p:nvSpPr>
          <p:spPr>
            <a:xfrm>
              <a:off x="1306445" y="-639215"/>
              <a:ext cx="1080" cy="1440"/>
            </a:xfrm>
            <a:custGeom>
              <a:avLst/>
              <a:gdLst/>
              <a:ahLst/>
              <a:cxnLst/>
              <a:rect l="l" t="t" r="r" b="b"/>
              <a:pathLst>
                <a:path w="3" h="4" extrusionOk="0">
                  <a:moveTo>
                    <a:pt x="2" y="3"/>
                  </a:moveTo>
                  <a:lnTo>
                    <a:pt x="2" y="0"/>
                  </a:lnTo>
                  <a:cubicBezTo>
                    <a:pt x="2" y="0"/>
                    <a:pt x="1" y="0"/>
                    <a:pt x="0" y="1"/>
                  </a:cubicBezTo>
                  <a:cubicBezTo>
                    <a:pt x="1" y="1"/>
                    <a:pt x="1" y="2"/>
                    <a:pt x="1" y="2"/>
                  </a:cubicBezTo>
                  <a:cubicBezTo>
                    <a:pt x="1" y="2"/>
                    <a:pt x="1" y="3"/>
                    <a:pt x="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9">
              <a:extLst>
                <a:ext uri="{FF2B5EF4-FFF2-40B4-BE49-F238E27FC236}">
                  <a16:creationId xmlns:a16="http://schemas.microsoft.com/office/drawing/2014/main" id="{26957CDB-C1CD-022E-7767-37664F23E533}"/>
                </a:ext>
              </a:extLst>
            </p:cNvPr>
            <p:cNvSpPr/>
            <p:nvPr/>
          </p:nvSpPr>
          <p:spPr>
            <a:xfrm>
              <a:off x="1087205" y="-1154375"/>
              <a:ext cx="126720" cy="96480"/>
            </a:xfrm>
            <a:custGeom>
              <a:avLst/>
              <a:gdLst/>
              <a:ahLst/>
              <a:cxnLst/>
              <a:rect l="l" t="t" r="r" b="b"/>
              <a:pathLst>
                <a:path w="352" h="268" extrusionOk="0">
                  <a:moveTo>
                    <a:pt x="195" y="118"/>
                  </a:moveTo>
                  <a:cubicBezTo>
                    <a:pt x="222" y="144"/>
                    <a:pt x="248" y="172"/>
                    <a:pt x="276" y="197"/>
                  </a:cubicBezTo>
                  <a:cubicBezTo>
                    <a:pt x="301" y="220"/>
                    <a:pt x="335" y="236"/>
                    <a:pt x="350" y="267"/>
                  </a:cubicBezTo>
                  <a:lnTo>
                    <a:pt x="351" y="267"/>
                  </a:lnTo>
                  <a:cubicBezTo>
                    <a:pt x="349" y="259"/>
                    <a:pt x="346" y="251"/>
                    <a:pt x="342" y="244"/>
                  </a:cubicBezTo>
                  <a:cubicBezTo>
                    <a:pt x="334" y="231"/>
                    <a:pt x="323" y="219"/>
                    <a:pt x="309" y="211"/>
                  </a:cubicBezTo>
                  <a:cubicBezTo>
                    <a:pt x="270" y="183"/>
                    <a:pt x="240" y="142"/>
                    <a:pt x="205" y="107"/>
                  </a:cubicBezTo>
                  <a:cubicBezTo>
                    <a:pt x="175" y="77"/>
                    <a:pt x="135" y="63"/>
                    <a:pt x="100" y="39"/>
                  </a:cubicBezTo>
                  <a:cubicBezTo>
                    <a:pt x="95" y="36"/>
                    <a:pt x="91" y="33"/>
                    <a:pt x="86" y="30"/>
                  </a:cubicBezTo>
                  <a:cubicBezTo>
                    <a:pt x="61" y="16"/>
                    <a:pt x="35" y="6"/>
                    <a:pt x="8" y="0"/>
                  </a:cubicBezTo>
                  <a:cubicBezTo>
                    <a:pt x="7" y="0"/>
                    <a:pt x="6" y="0"/>
                    <a:pt x="6" y="0"/>
                  </a:cubicBezTo>
                  <a:cubicBezTo>
                    <a:pt x="5" y="0"/>
                    <a:pt x="4" y="0"/>
                    <a:pt x="3" y="0"/>
                  </a:cubicBezTo>
                  <a:cubicBezTo>
                    <a:pt x="2" y="1"/>
                    <a:pt x="2" y="2"/>
                    <a:pt x="1" y="3"/>
                  </a:cubicBezTo>
                  <a:cubicBezTo>
                    <a:pt x="0" y="4"/>
                    <a:pt x="0" y="5"/>
                    <a:pt x="0" y="6"/>
                  </a:cubicBezTo>
                  <a:cubicBezTo>
                    <a:pt x="0" y="7"/>
                    <a:pt x="0" y="8"/>
                    <a:pt x="1" y="9"/>
                  </a:cubicBezTo>
                  <a:cubicBezTo>
                    <a:pt x="1" y="9"/>
                    <a:pt x="2" y="10"/>
                    <a:pt x="3" y="11"/>
                  </a:cubicBezTo>
                  <a:cubicBezTo>
                    <a:pt x="62" y="51"/>
                    <a:pt x="141" y="68"/>
                    <a:pt x="195" y="1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9">
              <a:extLst>
                <a:ext uri="{FF2B5EF4-FFF2-40B4-BE49-F238E27FC236}">
                  <a16:creationId xmlns:a16="http://schemas.microsoft.com/office/drawing/2014/main" id="{0ACAA941-D539-99E1-B484-6CB41F148587}"/>
                </a:ext>
              </a:extLst>
            </p:cNvPr>
            <p:cNvSpPr/>
            <p:nvPr/>
          </p:nvSpPr>
          <p:spPr>
            <a:xfrm>
              <a:off x="1027445" y="-1180655"/>
              <a:ext cx="35640" cy="19440"/>
            </a:xfrm>
            <a:custGeom>
              <a:avLst/>
              <a:gdLst/>
              <a:ahLst/>
              <a:cxnLst/>
              <a:rect l="l" t="t" r="r" b="b"/>
              <a:pathLst>
                <a:path w="99" h="54" extrusionOk="0">
                  <a:moveTo>
                    <a:pt x="47" y="36"/>
                  </a:moveTo>
                  <a:cubicBezTo>
                    <a:pt x="60" y="42"/>
                    <a:pt x="79" y="42"/>
                    <a:pt x="89" y="50"/>
                  </a:cubicBezTo>
                  <a:cubicBezTo>
                    <a:pt x="93" y="53"/>
                    <a:pt x="98" y="47"/>
                    <a:pt x="95" y="44"/>
                  </a:cubicBezTo>
                  <a:cubicBezTo>
                    <a:pt x="93" y="42"/>
                    <a:pt x="91" y="40"/>
                    <a:pt x="89" y="39"/>
                  </a:cubicBezTo>
                  <a:cubicBezTo>
                    <a:pt x="86" y="37"/>
                    <a:pt x="84" y="37"/>
                    <a:pt x="81" y="36"/>
                  </a:cubicBezTo>
                  <a:cubicBezTo>
                    <a:pt x="73" y="33"/>
                    <a:pt x="66" y="30"/>
                    <a:pt x="59" y="26"/>
                  </a:cubicBezTo>
                  <a:cubicBezTo>
                    <a:pt x="56" y="24"/>
                    <a:pt x="53" y="22"/>
                    <a:pt x="50" y="20"/>
                  </a:cubicBezTo>
                  <a:cubicBezTo>
                    <a:pt x="36" y="11"/>
                    <a:pt x="19" y="0"/>
                    <a:pt x="2" y="6"/>
                  </a:cubicBezTo>
                  <a:cubicBezTo>
                    <a:pt x="2" y="7"/>
                    <a:pt x="2" y="7"/>
                    <a:pt x="2" y="7"/>
                  </a:cubicBezTo>
                  <a:cubicBezTo>
                    <a:pt x="1" y="7"/>
                    <a:pt x="1" y="8"/>
                    <a:pt x="1" y="8"/>
                  </a:cubicBezTo>
                  <a:cubicBezTo>
                    <a:pt x="0" y="9"/>
                    <a:pt x="0" y="9"/>
                    <a:pt x="0" y="10"/>
                  </a:cubicBezTo>
                  <a:cubicBezTo>
                    <a:pt x="0" y="11"/>
                    <a:pt x="0" y="11"/>
                    <a:pt x="1" y="12"/>
                  </a:cubicBezTo>
                  <a:cubicBezTo>
                    <a:pt x="2" y="12"/>
                    <a:pt x="1" y="13"/>
                    <a:pt x="2" y="14"/>
                  </a:cubicBezTo>
                  <a:cubicBezTo>
                    <a:pt x="16" y="22"/>
                    <a:pt x="32" y="29"/>
                    <a:pt x="47"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9">
              <a:extLst>
                <a:ext uri="{FF2B5EF4-FFF2-40B4-BE49-F238E27FC236}">
                  <a16:creationId xmlns:a16="http://schemas.microsoft.com/office/drawing/2014/main" id="{9750018B-3E3A-D058-1155-C43B4B8DB32B}"/>
                </a:ext>
              </a:extLst>
            </p:cNvPr>
            <p:cNvSpPr/>
            <p:nvPr/>
          </p:nvSpPr>
          <p:spPr>
            <a:xfrm>
              <a:off x="688685" y="-1218095"/>
              <a:ext cx="304920" cy="33480"/>
            </a:xfrm>
            <a:custGeom>
              <a:avLst/>
              <a:gdLst/>
              <a:ahLst/>
              <a:cxnLst/>
              <a:rect l="l" t="t" r="r" b="b"/>
              <a:pathLst>
                <a:path w="847" h="93" extrusionOk="0">
                  <a:moveTo>
                    <a:pt x="8" y="23"/>
                  </a:moveTo>
                  <a:cubicBezTo>
                    <a:pt x="78" y="32"/>
                    <a:pt x="150" y="32"/>
                    <a:pt x="220" y="36"/>
                  </a:cubicBezTo>
                  <a:cubicBezTo>
                    <a:pt x="281" y="38"/>
                    <a:pt x="341" y="52"/>
                    <a:pt x="402" y="52"/>
                  </a:cubicBezTo>
                  <a:cubicBezTo>
                    <a:pt x="420" y="51"/>
                    <a:pt x="438" y="51"/>
                    <a:pt x="456" y="51"/>
                  </a:cubicBezTo>
                  <a:cubicBezTo>
                    <a:pt x="517" y="51"/>
                    <a:pt x="579" y="54"/>
                    <a:pt x="640" y="61"/>
                  </a:cubicBezTo>
                  <a:cubicBezTo>
                    <a:pt x="681" y="67"/>
                    <a:pt x="723" y="67"/>
                    <a:pt x="764" y="77"/>
                  </a:cubicBezTo>
                  <a:cubicBezTo>
                    <a:pt x="775" y="79"/>
                    <a:pt x="840" y="83"/>
                    <a:pt x="843" y="90"/>
                  </a:cubicBezTo>
                  <a:cubicBezTo>
                    <a:pt x="843" y="91"/>
                    <a:pt x="843" y="91"/>
                    <a:pt x="843" y="91"/>
                  </a:cubicBezTo>
                  <a:lnTo>
                    <a:pt x="844" y="91"/>
                  </a:lnTo>
                  <a:cubicBezTo>
                    <a:pt x="844" y="92"/>
                    <a:pt x="844" y="92"/>
                    <a:pt x="845" y="92"/>
                  </a:cubicBezTo>
                  <a:lnTo>
                    <a:pt x="846" y="91"/>
                  </a:lnTo>
                  <a:lnTo>
                    <a:pt x="846" y="90"/>
                  </a:lnTo>
                  <a:lnTo>
                    <a:pt x="846" y="87"/>
                  </a:lnTo>
                  <a:lnTo>
                    <a:pt x="846" y="86"/>
                  </a:lnTo>
                  <a:lnTo>
                    <a:pt x="845" y="86"/>
                  </a:lnTo>
                  <a:cubicBezTo>
                    <a:pt x="773" y="59"/>
                    <a:pt x="699" y="57"/>
                    <a:pt x="624" y="44"/>
                  </a:cubicBezTo>
                  <a:cubicBezTo>
                    <a:pt x="549" y="30"/>
                    <a:pt x="468" y="43"/>
                    <a:pt x="392" y="29"/>
                  </a:cubicBezTo>
                  <a:cubicBezTo>
                    <a:pt x="333" y="18"/>
                    <a:pt x="272" y="18"/>
                    <a:pt x="213" y="11"/>
                  </a:cubicBezTo>
                  <a:cubicBezTo>
                    <a:pt x="187" y="9"/>
                    <a:pt x="161" y="8"/>
                    <a:pt x="135" y="8"/>
                  </a:cubicBezTo>
                  <a:cubicBezTo>
                    <a:pt x="128" y="8"/>
                    <a:pt x="122" y="8"/>
                    <a:pt x="115" y="8"/>
                  </a:cubicBezTo>
                  <a:cubicBezTo>
                    <a:pt x="76" y="8"/>
                    <a:pt x="44" y="0"/>
                    <a:pt x="7" y="8"/>
                  </a:cubicBezTo>
                  <a:cubicBezTo>
                    <a:pt x="6" y="8"/>
                    <a:pt x="5" y="8"/>
                    <a:pt x="4" y="9"/>
                  </a:cubicBezTo>
                  <a:cubicBezTo>
                    <a:pt x="2" y="9"/>
                    <a:pt x="2" y="10"/>
                    <a:pt x="1" y="12"/>
                  </a:cubicBezTo>
                  <a:cubicBezTo>
                    <a:pt x="0" y="13"/>
                    <a:pt x="0" y="13"/>
                    <a:pt x="0" y="15"/>
                  </a:cubicBezTo>
                  <a:cubicBezTo>
                    <a:pt x="0" y="16"/>
                    <a:pt x="0" y="17"/>
                    <a:pt x="1" y="19"/>
                  </a:cubicBezTo>
                  <a:cubicBezTo>
                    <a:pt x="2" y="20"/>
                    <a:pt x="2" y="21"/>
                    <a:pt x="4" y="22"/>
                  </a:cubicBezTo>
                  <a:cubicBezTo>
                    <a:pt x="6" y="22"/>
                    <a:pt x="6" y="23"/>
                    <a:pt x="7" y="23"/>
                  </a:cubicBezTo>
                  <a:lnTo>
                    <a:pt x="8" y="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9">
              <a:extLst>
                <a:ext uri="{FF2B5EF4-FFF2-40B4-BE49-F238E27FC236}">
                  <a16:creationId xmlns:a16="http://schemas.microsoft.com/office/drawing/2014/main" id="{95722578-A3DF-8414-5E56-A5240E5FA54C}"/>
                </a:ext>
              </a:extLst>
            </p:cNvPr>
            <p:cNvSpPr/>
            <p:nvPr/>
          </p:nvSpPr>
          <p:spPr>
            <a:xfrm>
              <a:off x="389885" y="-1219895"/>
              <a:ext cx="284040" cy="12600"/>
            </a:xfrm>
            <a:custGeom>
              <a:avLst/>
              <a:gdLst/>
              <a:ahLst/>
              <a:cxnLst/>
              <a:rect l="l" t="t" r="r" b="b"/>
              <a:pathLst>
                <a:path w="789" h="35" extrusionOk="0">
                  <a:moveTo>
                    <a:pt x="4" y="10"/>
                  </a:moveTo>
                  <a:cubicBezTo>
                    <a:pt x="85" y="26"/>
                    <a:pt x="172" y="19"/>
                    <a:pt x="255" y="20"/>
                  </a:cubicBezTo>
                  <a:cubicBezTo>
                    <a:pt x="311" y="20"/>
                    <a:pt x="366" y="27"/>
                    <a:pt x="421" y="26"/>
                  </a:cubicBezTo>
                  <a:cubicBezTo>
                    <a:pt x="543" y="23"/>
                    <a:pt x="662" y="34"/>
                    <a:pt x="783" y="29"/>
                  </a:cubicBezTo>
                  <a:cubicBezTo>
                    <a:pt x="788" y="29"/>
                    <a:pt x="788" y="20"/>
                    <a:pt x="783" y="20"/>
                  </a:cubicBezTo>
                  <a:cubicBezTo>
                    <a:pt x="722" y="17"/>
                    <a:pt x="644" y="31"/>
                    <a:pt x="584" y="14"/>
                  </a:cubicBezTo>
                  <a:cubicBezTo>
                    <a:pt x="535" y="0"/>
                    <a:pt x="473" y="8"/>
                    <a:pt x="421" y="7"/>
                  </a:cubicBezTo>
                  <a:cubicBezTo>
                    <a:pt x="284" y="5"/>
                    <a:pt x="144" y="7"/>
                    <a:pt x="5" y="4"/>
                  </a:cubicBezTo>
                  <a:cubicBezTo>
                    <a:pt x="1" y="4"/>
                    <a:pt x="0" y="9"/>
                    <a:pt x="4"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9">
              <a:extLst>
                <a:ext uri="{FF2B5EF4-FFF2-40B4-BE49-F238E27FC236}">
                  <a16:creationId xmlns:a16="http://schemas.microsoft.com/office/drawing/2014/main" id="{C5431B21-F125-C4F4-0592-49E01DEB0C1F}"/>
                </a:ext>
              </a:extLst>
            </p:cNvPr>
            <p:cNvSpPr/>
            <p:nvPr/>
          </p:nvSpPr>
          <p:spPr>
            <a:xfrm>
              <a:off x="877685" y="-1183895"/>
              <a:ext cx="216720" cy="55440"/>
            </a:xfrm>
            <a:custGeom>
              <a:avLst/>
              <a:gdLst/>
              <a:ahLst/>
              <a:cxnLst/>
              <a:rect l="l" t="t" r="r" b="b"/>
              <a:pathLst>
                <a:path w="602" h="154" extrusionOk="0">
                  <a:moveTo>
                    <a:pt x="6" y="0"/>
                  </a:moveTo>
                  <a:cubicBezTo>
                    <a:pt x="5" y="0"/>
                    <a:pt x="4" y="0"/>
                    <a:pt x="3" y="1"/>
                  </a:cubicBezTo>
                  <a:cubicBezTo>
                    <a:pt x="2" y="2"/>
                    <a:pt x="2" y="2"/>
                    <a:pt x="1" y="3"/>
                  </a:cubicBezTo>
                  <a:cubicBezTo>
                    <a:pt x="0" y="4"/>
                    <a:pt x="0" y="5"/>
                    <a:pt x="0" y="6"/>
                  </a:cubicBezTo>
                  <a:cubicBezTo>
                    <a:pt x="0" y="7"/>
                    <a:pt x="0" y="8"/>
                    <a:pt x="1" y="9"/>
                  </a:cubicBezTo>
                  <a:cubicBezTo>
                    <a:pt x="2" y="10"/>
                    <a:pt x="2" y="10"/>
                    <a:pt x="3" y="11"/>
                  </a:cubicBezTo>
                  <a:cubicBezTo>
                    <a:pt x="4" y="12"/>
                    <a:pt x="5" y="12"/>
                    <a:pt x="6" y="12"/>
                  </a:cubicBezTo>
                  <a:cubicBezTo>
                    <a:pt x="109" y="26"/>
                    <a:pt x="215" y="35"/>
                    <a:pt x="317" y="58"/>
                  </a:cubicBezTo>
                  <a:cubicBezTo>
                    <a:pt x="366" y="72"/>
                    <a:pt x="415" y="90"/>
                    <a:pt x="462" y="111"/>
                  </a:cubicBezTo>
                  <a:cubicBezTo>
                    <a:pt x="506" y="130"/>
                    <a:pt x="557" y="131"/>
                    <a:pt x="599" y="153"/>
                  </a:cubicBezTo>
                  <a:cubicBezTo>
                    <a:pt x="601" y="153"/>
                    <a:pt x="601" y="152"/>
                    <a:pt x="599" y="151"/>
                  </a:cubicBezTo>
                  <a:cubicBezTo>
                    <a:pt x="565" y="128"/>
                    <a:pt x="521" y="119"/>
                    <a:pt x="481" y="106"/>
                  </a:cubicBezTo>
                  <a:cubicBezTo>
                    <a:pt x="426" y="88"/>
                    <a:pt x="379" y="60"/>
                    <a:pt x="321" y="47"/>
                  </a:cubicBezTo>
                  <a:cubicBezTo>
                    <a:pt x="267" y="35"/>
                    <a:pt x="213" y="29"/>
                    <a:pt x="160" y="18"/>
                  </a:cubicBezTo>
                  <a:cubicBezTo>
                    <a:pt x="114" y="6"/>
                    <a:pt x="67" y="0"/>
                    <a:pt x="20" y="0"/>
                  </a:cubicBezTo>
                  <a:cubicBezTo>
                    <a:pt x="16" y="0"/>
                    <a:pt x="11" y="0"/>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9">
              <a:extLst>
                <a:ext uri="{FF2B5EF4-FFF2-40B4-BE49-F238E27FC236}">
                  <a16:creationId xmlns:a16="http://schemas.microsoft.com/office/drawing/2014/main" id="{C1F8CB59-C057-E4A6-0378-795988E42CE0}"/>
                </a:ext>
              </a:extLst>
            </p:cNvPr>
            <p:cNvSpPr/>
            <p:nvPr/>
          </p:nvSpPr>
          <p:spPr>
            <a:xfrm>
              <a:off x="810365" y="-1188935"/>
              <a:ext cx="33480" cy="6480"/>
            </a:xfrm>
            <a:custGeom>
              <a:avLst/>
              <a:gdLst/>
              <a:ahLst/>
              <a:cxnLst/>
              <a:rect l="l" t="t" r="r" b="b"/>
              <a:pathLst>
                <a:path w="93" h="18" extrusionOk="0">
                  <a:moveTo>
                    <a:pt x="89" y="7"/>
                  </a:moveTo>
                  <a:cubicBezTo>
                    <a:pt x="76" y="7"/>
                    <a:pt x="62" y="5"/>
                    <a:pt x="48" y="3"/>
                  </a:cubicBezTo>
                  <a:cubicBezTo>
                    <a:pt x="41" y="1"/>
                    <a:pt x="33" y="0"/>
                    <a:pt x="26" y="0"/>
                  </a:cubicBezTo>
                  <a:cubicBezTo>
                    <a:pt x="18" y="0"/>
                    <a:pt x="11" y="1"/>
                    <a:pt x="3" y="3"/>
                  </a:cubicBezTo>
                  <a:cubicBezTo>
                    <a:pt x="3" y="3"/>
                    <a:pt x="3" y="2"/>
                    <a:pt x="2" y="3"/>
                  </a:cubicBezTo>
                  <a:cubicBezTo>
                    <a:pt x="1" y="4"/>
                    <a:pt x="2" y="4"/>
                    <a:pt x="1" y="5"/>
                  </a:cubicBezTo>
                  <a:cubicBezTo>
                    <a:pt x="0" y="6"/>
                    <a:pt x="0" y="6"/>
                    <a:pt x="0" y="7"/>
                  </a:cubicBezTo>
                  <a:cubicBezTo>
                    <a:pt x="0" y="8"/>
                    <a:pt x="0" y="8"/>
                    <a:pt x="1" y="9"/>
                  </a:cubicBezTo>
                  <a:cubicBezTo>
                    <a:pt x="2" y="10"/>
                    <a:pt x="1" y="10"/>
                    <a:pt x="2" y="11"/>
                  </a:cubicBezTo>
                  <a:cubicBezTo>
                    <a:pt x="3" y="12"/>
                    <a:pt x="3" y="11"/>
                    <a:pt x="3" y="11"/>
                  </a:cubicBezTo>
                  <a:cubicBezTo>
                    <a:pt x="17" y="14"/>
                    <a:pt x="31" y="15"/>
                    <a:pt x="45" y="16"/>
                  </a:cubicBezTo>
                  <a:cubicBezTo>
                    <a:pt x="52" y="17"/>
                    <a:pt x="59" y="17"/>
                    <a:pt x="67" y="17"/>
                  </a:cubicBezTo>
                  <a:cubicBezTo>
                    <a:pt x="74" y="17"/>
                    <a:pt x="82" y="17"/>
                    <a:pt x="89" y="16"/>
                  </a:cubicBezTo>
                  <a:cubicBezTo>
                    <a:pt x="90" y="15"/>
                    <a:pt x="90" y="15"/>
                    <a:pt x="91" y="14"/>
                  </a:cubicBezTo>
                  <a:cubicBezTo>
                    <a:pt x="92" y="13"/>
                    <a:pt x="92" y="12"/>
                    <a:pt x="92" y="11"/>
                  </a:cubicBezTo>
                  <a:cubicBezTo>
                    <a:pt x="92" y="11"/>
                    <a:pt x="92" y="10"/>
                    <a:pt x="91" y="9"/>
                  </a:cubicBezTo>
                  <a:cubicBezTo>
                    <a:pt x="90" y="8"/>
                    <a:pt x="90" y="8"/>
                    <a:pt x="89"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9">
              <a:extLst>
                <a:ext uri="{FF2B5EF4-FFF2-40B4-BE49-F238E27FC236}">
                  <a16:creationId xmlns:a16="http://schemas.microsoft.com/office/drawing/2014/main" id="{55A48F97-F767-BB6E-56AD-5A8957ADC49A}"/>
                </a:ext>
              </a:extLst>
            </p:cNvPr>
            <p:cNvSpPr/>
            <p:nvPr/>
          </p:nvSpPr>
          <p:spPr>
            <a:xfrm>
              <a:off x="596885" y="-1197935"/>
              <a:ext cx="193320" cy="16920"/>
            </a:xfrm>
            <a:custGeom>
              <a:avLst/>
              <a:gdLst/>
              <a:ahLst/>
              <a:cxnLst/>
              <a:rect l="l" t="t" r="r" b="b"/>
              <a:pathLst>
                <a:path w="537" h="47" extrusionOk="0">
                  <a:moveTo>
                    <a:pt x="5" y="8"/>
                  </a:moveTo>
                  <a:cubicBezTo>
                    <a:pt x="5" y="8"/>
                    <a:pt x="5" y="9"/>
                    <a:pt x="4" y="9"/>
                  </a:cubicBezTo>
                  <a:cubicBezTo>
                    <a:pt x="3" y="10"/>
                    <a:pt x="2" y="10"/>
                    <a:pt x="1" y="11"/>
                  </a:cubicBezTo>
                  <a:cubicBezTo>
                    <a:pt x="0" y="13"/>
                    <a:pt x="0" y="14"/>
                    <a:pt x="0" y="15"/>
                  </a:cubicBezTo>
                  <a:cubicBezTo>
                    <a:pt x="0" y="16"/>
                    <a:pt x="0" y="18"/>
                    <a:pt x="1" y="19"/>
                  </a:cubicBezTo>
                  <a:cubicBezTo>
                    <a:pt x="2" y="20"/>
                    <a:pt x="3" y="22"/>
                    <a:pt x="4" y="22"/>
                  </a:cubicBezTo>
                  <a:cubicBezTo>
                    <a:pt x="5" y="23"/>
                    <a:pt x="5" y="22"/>
                    <a:pt x="5" y="22"/>
                  </a:cubicBezTo>
                  <a:cubicBezTo>
                    <a:pt x="91" y="38"/>
                    <a:pt x="184" y="31"/>
                    <a:pt x="271" y="30"/>
                  </a:cubicBezTo>
                  <a:cubicBezTo>
                    <a:pt x="358" y="29"/>
                    <a:pt x="448" y="46"/>
                    <a:pt x="534" y="32"/>
                  </a:cubicBezTo>
                  <a:cubicBezTo>
                    <a:pt x="534" y="32"/>
                    <a:pt x="534" y="31"/>
                    <a:pt x="535" y="31"/>
                  </a:cubicBezTo>
                  <a:cubicBezTo>
                    <a:pt x="535" y="31"/>
                    <a:pt x="536" y="31"/>
                    <a:pt x="536" y="30"/>
                  </a:cubicBezTo>
                  <a:cubicBezTo>
                    <a:pt x="536" y="30"/>
                    <a:pt x="536" y="29"/>
                    <a:pt x="536" y="28"/>
                  </a:cubicBezTo>
                  <a:lnTo>
                    <a:pt x="536" y="27"/>
                  </a:lnTo>
                  <a:cubicBezTo>
                    <a:pt x="536" y="26"/>
                    <a:pt x="535" y="26"/>
                    <a:pt x="535" y="26"/>
                  </a:cubicBezTo>
                  <a:cubicBezTo>
                    <a:pt x="534" y="25"/>
                    <a:pt x="534" y="25"/>
                    <a:pt x="534" y="25"/>
                  </a:cubicBezTo>
                  <a:cubicBezTo>
                    <a:pt x="462" y="16"/>
                    <a:pt x="389" y="11"/>
                    <a:pt x="316" y="11"/>
                  </a:cubicBezTo>
                  <a:cubicBezTo>
                    <a:pt x="308" y="11"/>
                    <a:pt x="300" y="11"/>
                    <a:pt x="292" y="11"/>
                  </a:cubicBezTo>
                  <a:cubicBezTo>
                    <a:pt x="240" y="11"/>
                    <a:pt x="189" y="8"/>
                    <a:pt x="138" y="9"/>
                  </a:cubicBezTo>
                  <a:cubicBezTo>
                    <a:pt x="93" y="9"/>
                    <a:pt x="50" y="0"/>
                    <a:pt x="5"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9">
              <a:extLst>
                <a:ext uri="{FF2B5EF4-FFF2-40B4-BE49-F238E27FC236}">
                  <a16:creationId xmlns:a16="http://schemas.microsoft.com/office/drawing/2014/main" id="{DDEEDFA5-6A7E-23E2-8517-947B6F8FC01D}"/>
                </a:ext>
              </a:extLst>
            </p:cNvPr>
            <p:cNvSpPr/>
            <p:nvPr/>
          </p:nvSpPr>
          <p:spPr>
            <a:xfrm>
              <a:off x="470885" y="-1196855"/>
              <a:ext cx="84240" cy="13320"/>
            </a:xfrm>
            <a:custGeom>
              <a:avLst/>
              <a:gdLst/>
              <a:ahLst/>
              <a:cxnLst/>
              <a:rect l="l" t="t" r="r" b="b"/>
              <a:pathLst>
                <a:path w="234" h="37" extrusionOk="0">
                  <a:moveTo>
                    <a:pt x="103" y="6"/>
                  </a:moveTo>
                  <a:cubicBezTo>
                    <a:pt x="99" y="6"/>
                    <a:pt x="94" y="6"/>
                    <a:pt x="90" y="6"/>
                  </a:cubicBezTo>
                  <a:cubicBezTo>
                    <a:pt x="60" y="6"/>
                    <a:pt x="31" y="9"/>
                    <a:pt x="3" y="16"/>
                  </a:cubicBezTo>
                  <a:lnTo>
                    <a:pt x="2" y="16"/>
                  </a:lnTo>
                  <a:cubicBezTo>
                    <a:pt x="1" y="16"/>
                    <a:pt x="1" y="17"/>
                    <a:pt x="1" y="17"/>
                  </a:cubicBezTo>
                  <a:cubicBezTo>
                    <a:pt x="0" y="18"/>
                    <a:pt x="0" y="19"/>
                    <a:pt x="0" y="19"/>
                  </a:cubicBezTo>
                  <a:cubicBezTo>
                    <a:pt x="0" y="20"/>
                    <a:pt x="0" y="20"/>
                    <a:pt x="1" y="21"/>
                  </a:cubicBezTo>
                  <a:cubicBezTo>
                    <a:pt x="2" y="21"/>
                    <a:pt x="1" y="23"/>
                    <a:pt x="2" y="23"/>
                  </a:cubicBezTo>
                  <a:lnTo>
                    <a:pt x="3" y="23"/>
                  </a:lnTo>
                  <a:cubicBezTo>
                    <a:pt x="39" y="32"/>
                    <a:pt x="75" y="36"/>
                    <a:pt x="112" y="36"/>
                  </a:cubicBezTo>
                  <a:cubicBezTo>
                    <a:pt x="151" y="36"/>
                    <a:pt x="191" y="31"/>
                    <a:pt x="229" y="22"/>
                  </a:cubicBezTo>
                  <a:cubicBezTo>
                    <a:pt x="229" y="21"/>
                    <a:pt x="229" y="21"/>
                    <a:pt x="230" y="21"/>
                  </a:cubicBezTo>
                  <a:cubicBezTo>
                    <a:pt x="231" y="21"/>
                    <a:pt x="231" y="20"/>
                    <a:pt x="232" y="19"/>
                  </a:cubicBezTo>
                  <a:cubicBezTo>
                    <a:pt x="233" y="18"/>
                    <a:pt x="233" y="17"/>
                    <a:pt x="233" y="16"/>
                  </a:cubicBezTo>
                  <a:cubicBezTo>
                    <a:pt x="233" y="15"/>
                    <a:pt x="233" y="14"/>
                    <a:pt x="232" y="13"/>
                  </a:cubicBezTo>
                  <a:cubicBezTo>
                    <a:pt x="231" y="12"/>
                    <a:pt x="231" y="11"/>
                    <a:pt x="230" y="11"/>
                  </a:cubicBezTo>
                  <a:cubicBezTo>
                    <a:pt x="229" y="10"/>
                    <a:pt x="229" y="11"/>
                    <a:pt x="229" y="11"/>
                  </a:cubicBezTo>
                  <a:cubicBezTo>
                    <a:pt x="189" y="0"/>
                    <a:pt x="145" y="6"/>
                    <a:pt x="103"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9">
              <a:extLst>
                <a:ext uri="{FF2B5EF4-FFF2-40B4-BE49-F238E27FC236}">
                  <a16:creationId xmlns:a16="http://schemas.microsoft.com/office/drawing/2014/main" id="{2DAEE055-42B5-F6FD-5E56-B45A48D31FB9}"/>
                </a:ext>
              </a:extLst>
            </p:cNvPr>
            <p:cNvSpPr/>
            <p:nvPr/>
          </p:nvSpPr>
          <p:spPr>
            <a:xfrm>
              <a:off x="173525" y="-1201175"/>
              <a:ext cx="264960" cy="12240"/>
            </a:xfrm>
            <a:custGeom>
              <a:avLst/>
              <a:gdLst/>
              <a:ahLst/>
              <a:cxnLst/>
              <a:rect l="l" t="t" r="r" b="b"/>
              <a:pathLst>
                <a:path w="736" h="34" extrusionOk="0">
                  <a:moveTo>
                    <a:pt x="579" y="30"/>
                  </a:moveTo>
                  <a:cubicBezTo>
                    <a:pt x="589" y="30"/>
                    <a:pt x="599" y="31"/>
                    <a:pt x="609" y="31"/>
                  </a:cubicBezTo>
                  <a:cubicBezTo>
                    <a:pt x="650" y="31"/>
                    <a:pt x="690" y="28"/>
                    <a:pt x="731" y="23"/>
                  </a:cubicBezTo>
                  <a:cubicBezTo>
                    <a:pt x="735" y="23"/>
                    <a:pt x="734" y="16"/>
                    <a:pt x="731" y="15"/>
                  </a:cubicBezTo>
                  <a:cubicBezTo>
                    <a:pt x="670" y="4"/>
                    <a:pt x="605" y="8"/>
                    <a:pt x="543" y="4"/>
                  </a:cubicBezTo>
                  <a:cubicBezTo>
                    <a:pt x="478" y="0"/>
                    <a:pt x="411" y="3"/>
                    <a:pt x="345" y="3"/>
                  </a:cubicBezTo>
                  <a:cubicBezTo>
                    <a:pt x="269" y="3"/>
                    <a:pt x="193" y="5"/>
                    <a:pt x="118" y="5"/>
                  </a:cubicBezTo>
                  <a:cubicBezTo>
                    <a:pt x="82" y="5"/>
                    <a:pt x="43" y="0"/>
                    <a:pt x="8" y="10"/>
                  </a:cubicBezTo>
                  <a:cubicBezTo>
                    <a:pt x="8" y="10"/>
                    <a:pt x="7" y="10"/>
                    <a:pt x="6" y="11"/>
                  </a:cubicBezTo>
                  <a:cubicBezTo>
                    <a:pt x="4" y="12"/>
                    <a:pt x="3" y="13"/>
                    <a:pt x="2" y="15"/>
                  </a:cubicBezTo>
                  <a:cubicBezTo>
                    <a:pt x="1" y="17"/>
                    <a:pt x="0" y="19"/>
                    <a:pt x="0" y="21"/>
                  </a:cubicBezTo>
                  <a:cubicBezTo>
                    <a:pt x="0" y="23"/>
                    <a:pt x="1" y="25"/>
                    <a:pt x="2" y="27"/>
                  </a:cubicBezTo>
                  <a:cubicBezTo>
                    <a:pt x="3" y="29"/>
                    <a:pt x="4" y="30"/>
                    <a:pt x="6" y="31"/>
                  </a:cubicBezTo>
                  <a:cubicBezTo>
                    <a:pt x="8" y="32"/>
                    <a:pt x="10" y="33"/>
                    <a:pt x="11" y="33"/>
                  </a:cubicBezTo>
                  <a:cubicBezTo>
                    <a:pt x="130" y="31"/>
                    <a:pt x="249" y="25"/>
                    <a:pt x="368" y="25"/>
                  </a:cubicBezTo>
                  <a:cubicBezTo>
                    <a:pt x="438" y="26"/>
                    <a:pt x="509" y="31"/>
                    <a:pt x="579"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9">
              <a:extLst>
                <a:ext uri="{FF2B5EF4-FFF2-40B4-BE49-F238E27FC236}">
                  <a16:creationId xmlns:a16="http://schemas.microsoft.com/office/drawing/2014/main" id="{4B027677-1372-9767-A4EC-006ECC07CA50}"/>
                </a:ext>
              </a:extLst>
            </p:cNvPr>
            <p:cNvSpPr/>
            <p:nvPr/>
          </p:nvSpPr>
          <p:spPr>
            <a:xfrm>
              <a:off x="93605" y="-1222415"/>
              <a:ext cx="263520" cy="18000"/>
            </a:xfrm>
            <a:custGeom>
              <a:avLst/>
              <a:gdLst/>
              <a:ahLst/>
              <a:cxnLst/>
              <a:rect l="l" t="t" r="r" b="b"/>
              <a:pathLst>
                <a:path w="732" h="50" extrusionOk="0">
                  <a:moveTo>
                    <a:pt x="728" y="17"/>
                  </a:moveTo>
                  <a:cubicBezTo>
                    <a:pt x="731" y="17"/>
                    <a:pt x="731" y="11"/>
                    <a:pt x="728" y="10"/>
                  </a:cubicBezTo>
                  <a:cubicBezTo>
                    <a:pt x="601" y="0"/>
                    <a:pt x="476" y="5"/>
                    <a:pt x="350" y="3"/>
                  </a:cubicBezTo>
                  <a:cubicBezTo>
                    <a:pt x="287" y="2"/>
                    <a:pt x="223" y="10"/>
                    <a:pt x="160" y="10"/>
                  </a:cubicBezTo>
                  <a:cubicBezTo>
                    <a:pt x="148" y="9"/>
                    <a:pt x="136" y="9"/>
                    <a:pt x="124" y="9"/>
                  </a:cubicBezTo>
                  <a:cubicBezTo>
                    <a:pt x="87" y="9"/>
                    <a:pt x="51" y="12"/>
                    <a:pt x="16" y="18"/>
                  </a:cubicBezTo>
                  <a:cubicBezTo>
                    <a:pt x="0" y="22"/>
                    <a:pt x="6" y="49"/>
                    <a:pt x="22" y="46"/>
                  </a:cubicBezTo>
                  <a:cubicBezTo>
                    <a:pt x="62" y="40"/>
                    <a:pt x="103" y="36"/>
                    <a:pt x="145" y="36"/>
                  </a:cubicBezTo>
                  <a:cubicBezTo>
                    <a:pt x="164" y="36"/>
                    <a:pt x="183" y="37"/>
                    <a:pt x="202" y="39"/>
                  </a:cubicBezTo>
                  <a:cubicBezTo>
                    <a:pt x="258" y="40"/>
                    <a:pt x="314" y="30"/>
                    <a:pt x="370" y="30"/>
                  </a:cubicBezTo>
                  <a:cubicBezTo>
                    <a:pt x="490" y="29"/>
                    <a:pt x="608" y="25"/>
                    <a:pt x="728"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9">
              <a:extLst>
                <a:ext uri="{FF2B5EF4-FFF2-40B4-BE49-F238E27FC236}">
                  <a16:creationId xmlns:a16="http://schemas.microsoft.com/office/drawing/2014/main" id="{2DDED5A3-4256-2F7B-AF34-831299FA3880}"/>
                </a:ext>
              </a:extLst>
            </p:cNvPr>
            <p:cNvSpPr/>
            <p:nvPr/>
          </p:nvSpPr>
          <p:spPr>
            <a:xfrm>
              <a:off x="451805" y="-451655"/>
              <a:ext cx="51840" cy="6480"/>
            </a:xfrm>
            <a:custGeom>
              <a:avLst/>
              <a:gdLst/>
              <a:ahLst/>
              <a:cxnLst/>
              <a:rect l="l" t="t" r="r" b="b"/>
              <a:pathLst>
                <a:path w="144" h="18" extrusionOk="0">
                  <a:moveTo>
                    <a:pt x="3" y="5"/>
                  </a:moveTo>
                  <a:cubicBezTo>
                    <a:pt x="2" y="5"/>
                    <a:pt x="2" y="5"/>
                    <a:pt x="2" y="5"/>
                  </a:cubicBezTo>
                  <a:cubicBezTo>
                    <a:pt x="1" y="6"/>
                    <a:pt x="1" y="6"/>
                    <a:pt x="0" y="7"/>
                  </a:cubicBezTo>
                  <a:cubicBezTo>
                    <a:pt x="0" y="7"/>
                    <a:pt x="0" y="8"/>
                    <a:pt x="0" y="9"/>
                  </a:cubicBezTo>
                  <a:cubicBezTo>
                    <a:pt x="0" y="9"/>
                    <a:pt x="0" y="10"/>
                    <a:pt x="0" y="11"/>
                  </a:cubicBezTo>
                  <a:cubicBezTo>
                    <a:pt x="1" y="12"/>
                    <a:pt x="1" y="12"/>
                    <a:pt x="2" y="12"/>
                  </a:cubicBezTo>
                  <a:lnTo>
                    <a:pt x="3" y="13"/>
                  </a:lnTo>
                  <a:cubicBezTo>
                    <a:pt x="16" y="16"/>
                    <a:pt x="30" y="17"/>
                    <a:pt x="44" y="17"/>
                  </a:cubicBezTo>
                  <a:cubicBezTo>
                    <a:pt x="51" y="17"/>
                    <a:pt x="59" y="17"/>
                    <a:pt x="67" y="16"/>
                  </a:cubicBezTo>
                  <a:cubicBezTo>
                    <a:pt x="92" y="15"/>
                    <a:pt x="116" y="13"/>
                    <a:pt x="140" y="12"/>
                  </a:cubicBezTo>
                  <a:cubicBezTo>
                    <a:pt x="141" y="12"/>
                    <a:pt x="141" y="11"/>
                    <a:pt x="142" y="11"/>
                  </a:cubicBezTo>
                  <a:lnTo>
                    <a:pt x="142" y="10"/>
                  </a:lnTo>
                  <a:cubicBezTo>
                    <a:pt x="143" y="9"/>
                    <a:pt x="143" y="9"/>
                    <a:pt x="143" y="9"/>
                  </a:cubicBezTo>
                  <a:lnTo>
                    <a:pt x="142" y="8"/>
                  </a:lnTo>
                  <a:cubicBezTo>
                    <a:pt x="142" y="7"/>
                    <a:pt x="142" y="7"/>
                    <a:pt x="142" y="7"/>
                  </a:cubicBezTo>
                  <a:cubicBezTo>
                    <a:pt x="141" y="7"/>
                    <a:pt x="141" y="6"/>
                    <a:pt x="140" y="6"/>
                  </a:cubicBezTo>
                  <a:cubicBezTo>
                    <a:pt x="113" y="4"/>
                    <a:pt x="85" y="2"/>
                    <a:pt x="57" y="1"/>
                  </a:cubicBezTo>
                  <a:cubicBezTo>
                    <a:pt x="51" y="1"/>
                    <a:pt x="46" y="0"/>
                    <a:pt x="40" y="0"/>
                  </a:cubicBezTo>
                  <a:cubicBezTo>
                    <a:pt x="28" y="0"/>
                    <a:pt x="15" y="2"/>
                    <a:pt x="3"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9">
              <a:extLst>
                <a:ext uri="{FF2B5EF4-FFF2-40B4-BE49-F238E27FC236}">
                  <a16:creationId xmlns:a16="http://schemas.microsoft.com/office/drawing/2014/main" id="{1E96300E-CC30-6B1A-A484-A2437F4E83D6}"/>
                </a:ext>
              </a:extLst>
            </p:cNvPr>
            <p:cNvSpPr/>
            <p:nvPr/>
          </p:nvSpPr>
          <p:spPr>
            <a:xfrm>
              <a:off x="164885" y="-470735"/>
              <a:ext cx="245880" cy="27720"/>
            </a:xfrm>
            <a:custGeom>
              <a:avLst/>
              <a:gdLst/>
              <a:ahLst/>
              <a:cxnLst/>
              <a:rect l="l" t="t" r="r" b="b"/>
              <a:pathLst>
                <a:path w="683" h="77" extrusionOk="0">
                  <a:moveTo>
                    <a:pt x="312" y="29"/>
                  </a:moveTo>
                  <a:cubicBezTo>
                    <a:pt x="267" y="22"/>
                    <a:pt x="220" y="18"/>
                    <a:pt x="174" y="16"/>
                  </a:cubicBezTo>
                  <a:cubicBezTo>
                    <a:pt x="140" y="14"/>
                    <a:pt x="105" y="14"/>
                    <a:pt x="70" y="11"/>
                  </a:cubicBezTo>
                  <a:cubicBezTo>
                    <a:pt x="66" y="12"/>
                    <a:pt x="62" y="12"/>
                    <a:pt x="58" y="12"/>
                  </a:cubicBezTo>
                  <a:cubicBezTo>
                    <a:pt x="47" y="12"/>
                    <a:pt x="36" y="11"/>
                    <a:pt x="25" y="9"/>
                  </a:cubicBezTo>
                  <a:cubicBezTo>
                    <a:pt x="15" y="0"/>
                    <a:pt x="0" y="14"/>
                    <a:pt x="10" y="23"/>
                  </a:cubicBezTo>
                  <a:cubicBezTo>
                    <a:pt x="36" y="44"/>
                    <a:pt x="99" y="34"/>
                    <a:pt x="131" y="35"/>
                  </a:cubicBezTo>
                  <a:cubicBezTo>
                    <a:pt x="190" y="38"/>
                    <a:pt x="250" y="44"/>
                    <a:pt x="309" y="50"/>
                  </a:cubicBezTo>
                  <a:cubicBezTo>
                    <a:pt x="432" y="63"/>
                    <a:pt x="557" y="76"/>
                    <a:pt x="680" y="63"/>
                  </a:cubicBezTo>
                  <a:cubicBezTo>
                    <a:pt x="682" y="63"/>
                    <a:pt x="681" y="60"/>
                    <a:pt x="680" y="60"/>
                  </a:cubicBezTo>
                  <a:cubicBezTo>
                    <a:pt x="558" y="49"/>
                    <a:pt x="435" y="47"/>
                    <a:pt x="312"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9">
              <a:extLst>
                <a:ext uri="{FF2B5EF4-FFF2-40B4-BE49-F238E27FC236}">
                  <a16:creationId xmlns:a16="http://schemas.microsoft.com/office/drawing/2014/main" id="{F35D70C2-5583-299F-7161-13FCBB11B1D9}"/>
                </a:ext>
              </a:extLst>
            </p:cNvPr>
            <p:cNvSpPr/>
            <p:nvPr/>
          </p:nvSpPr>
          <p:spPr>
            <a:xfrm>
              <a:off x="281165" y="-537335"/>
              <a:ext cx="26640" cy="8280"/>
            </a:xfrm>
            <a:custGeom>
              <a:avLst/>
              <a:gdLst/>
              <a:ahLst/>
              <a:cxnLst/>
              <a:rect l="l" t="t" r="r" b="b"/>
              <a:pathLst>
                <a:path w="74" h="23" extrusionOk="0">
                  <a:moveTo>
                    <a:pt x="2" y="11"/>
                  </a:moveTo>
                  <a:cubicBezTo>
                    <a:pt x="13" y="17"/>
                    <a:pt x="24" y="20"/>
                    <a:pt x="36" y="20"/>
                  </a:cubicBezTo>
                  <a:cubicBezTo>
                    <a:pt x="38" y="20"/>
                    <a:pt x="40" y="20"/>
                    <a:pt x="41" y="20"/>
                  </a:cubicBezTo>
                  <a:cubicBezTo>
                    <a:pt x="45" y="20"/>
                    <a:pt x="46" y="18"/>
                    <a:pt x="48" y="20"/>
                  </a:cubicBezTo>
                  <a:cubicBezTo>
                    <a:pt x="49" y="20"/>
                    <a:pt x="49" y="20"/>
                    <a:pt x="49" y="20"/>
                  </a:cubicBezTo>
                  <a:cubicBezTo>
                    <a:pt x="50" y="21"/>
                    <a:pt x="51" y="21"/>
                    <a:pt x="52" y="21"/>
                  </a:cubicBezTo>
                  <a:cubicBezTo>
                    <a:pt x="54" y="22"/>
                    <a:pt x="57" y="22"/>
                    <a:pt x="59" y="22"/>
                  </a:cubicBezTo>
                  <a:cubicBezTo>
                    <a:pt x="61" y="22"/>
                    <a:pt x="63" y="22"/>
                    <a:pt x="66" y="21"/>
                  </a:cubicBezTo>
                  <a:cubicBezTo>
                    <a:pt x="73" y="21"/>
                    <a:pt x="72" y="10"/>
                    <a:pt x="66" y="9"/>
                  </a:cubicBezTo>
                  <a:cubicBezTo>
                    <a:pt x="60" y="8"/>
                    <a:pt x="58" y="6"/>
                    <a:pt x="53" y="3"/>
                  </a:cubicBezTo>
                  <a:cubicBezTo>
                    <a:pt x="50" y="3"/>
                    <a:pt x="46" y="2"/>
                    <a:pt x="42" y="2"/>
                  </a:cubicBezTo>
                  <a:cubicBezTo>
                    <a:pt x="41" y="2"/>
                    <a:pt x="40" y="2"/>
                    <a:pt x="38" y="2"/>
                  </a:cubicBezTo>
                  <a:cubicBezTo>
                    <a:pt x="33" y="1"/>
                    <a:pt x="27" y="0"/>
                    <a:pt x="21" y="0"/>
                  </a:cubicBezTo>
                  <a:cubicBezTo>
                    <a:pt x="15" y="0"/>
                    <a:pt x="9" y="1"/>
                    <a:pt x="3" y="2"/>
                  </a:cubicBezTo>
                  <a:lnTo>
                    <a:pt x="3" y="3"/>
                  </a:lnTo>
                  <a:cubicBezTo>
                    <a:pt x="2" y="3"/>
                    <a:pt x="2" y="4"/>
                    <a:pt x="1" y="5"/>
                  </a:cubicBezTo>
                  <a:cubicBezTo>
                    <a:pt x="0" y="6"/>
                    <a:pt x="0" y="6"/>
                    <a:pt x="0" y="7"/>
                  </a:cubicBezTo>
                  <a:cubicBezTo>
                    <a:pt x="0" y="8"/>
                    <a:pt x="0" y="9"/>
                    <a:pt x="1" y="10"/>
                  </a:cubicBezTo>
                  <a:cubicBezTo>
                    <a:pt x="1" y="10"/>
                    <a:pt x="1" y="11"/>
                    <a:pt x="2"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9">
              <a:extLst>
                <a:ext uri="{FF2B5EF4-FFF2-40B4-BE49-F238E27FC236}">
                  <a16:creationId xmlns:a16="http://schemas.microsoft.com/office/drawing/2014/main" id="{BE7C5742-DB66-167A-B4D4-0AE8C5BD42C2}"/>
                </a:ext>
              </a:extLst>
            </p:cNvPr>
            <p:cNvSpPr/>
            <p:nvPr/>
          </p:nvSpPr>
          <p:spPr>
            <a:xfrm>
              <a:off x="37085" y="-552095"/>
              <a:ext cx="203400" cy="21240"/>
            </a:xfrm>
            <a:custGeom>
              <a:avLst/>
              <a:gdLst/>
              <a:ahLst/>
              <a:cxnLst/>
              <a:rect l="l" t="t" r="r" b="b"/>
              <a:pathLst>
                <a:path w="565" h="59" extrusionOk="0">
                  <a:moveTo>
                    <a:pt x="56" y="40"/>
                  </a:moveTo>
                  <a:cubicBezTo>
                    <a:pt x="84" y="38"/>
                    <a:pt x="112" y="43"/>
                    <a:pt x="140" y="42"/>
                  </a:cubicBezTo>
                  <a:cubicBezTo>
                    <a:pt x="198" y="41"/>
                    <a:pt x="255" y="42"/>
                    <a:pt x="312" y="42"/>
                  </a:cubicBezTo>
                  <a:cubicBezTo>
                    <a:pt x="395" y="41"/>
                    <a:pt x="479" y="58"/>
                    <a:pt x="562" y="45"/>
                  </a:cubicBezTo>
                  <a:cubicBezTo>
                    <a:pt x="564" y="45"/>
                    <a:pt x="563" y="42"/>
                    <a:pt x="562" y="42"/>
                  </a:cubicBezTo>
                  <a:cubicBezTo>
                    <a:pt x="472" y="28"/>
                    <a:pt x="382" y="19"/>
                    <a:pt x="291" y="17"/>
                  </a:cubicBezTo>
                  <a:cubicBezTo>
                    <a:pt x="246" y="16"/>
                    <a:pt x="203" y="9"/>
                    <a:pt x="159" y="8"/>
                  </a:cubicBezTo>
                  <a:cubicBezTo>
                    <a:pt x="135" y="8"/>
                    <a:pt x="113" y="0"/>
                    <a:pt x="89" y="0"/>
                  </a:cubicBezTo>
                  <a:cubicBezTo>
                    <a:pt x="77" y="1"/>
                    <a:pt x="65" y="1"/>
                    <a:pt x="53" y="1"/>
                  </a:cubicBezTo>
                  <a:cubicBezTo>
                    <a:pt x="41" y="1"/>
                    <a:pt x="29" y="1"/>
                    <a:pt x="17" y="0"/>
                  </a:cubicBezTo>
                  <a:cubicBezTo>
                    <a:pt x="20" y="7"/>
                    <a:pt x="21" y="15"/>
                    <a:pt x="22" y="22"/>
                  </a:cubicBezTo>
                  <a:cubicBezTo>
                    <a:pt x="22" y="23"/>
                    <a:pt x="22" y="23"/>
                    <a:pt x="22" y="24"/>
                  </a:cubicBezTo>
                  <a:cubicBezTo>
                    <a:pt x="22" y="26"/>
                    <a:pt x="22" y="29"/>
                    <a:pt x="20" y="31"/>
                  </a:cubicBezTo>
                  <a:cubicBezTo>
                    <a:pt x="18" y="33"/>
                    <a:pt x="17" y="35"/>
                    <a:pt x="15" y="36"/>
                  </a:cubicBezTo>
                  <a:cubicBezTo>
                    <a:pt x="13" y="37"/>
                    <a:pt x="11" y="38"/>
                    <a:pt x="8" y="38"/>
                  </a:cubicBezTo>
                  <a:cubicBezTo>
                    <a:pt x="6" y="38"/>
                    <a:pt x="4" y="37"/>
                    <a:pt x="3" y="37"/>
                  </a:cubicBezTo>
                  <a:lnTo>
                    <a:pt x="0" y="35"/>
                  </a:lnTo>
                  <a:lnTo>
                    <a:pt x="1" y="38"/>
                  </a:lnTo>
                  <a:cubicBezTo>
                    <a:pt x="13" y="40"/>
                    <a:pt x="24" y="41"/>
                    <a:pt x="36" y="41"/>
                  </a:cubicBezTo>
                  <a:cubicBezTo>
                    <a:pt x="42" y="41"/>
                    <a:pt x="49" y="40"/>
                    <a:pt x="56" y="4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9">
              <a:extLst>
                <a:ext uri="{FF2B5EF4-FFF2-40B4-BE49-F238E27FC236}">
                  <a16:creationId xmlns:a16="http://schemas.microsoft.com/office/drawing/2014/main" id="{38A13EC5-ABB5-BC93-84DE-BF1C8DCFE352}"/>
                </a:ext>
              </a:extLst>
            </p:cNvPr>
            <p:cNvSpPr/>
            <p:nvPr/>
          </p:nvSpPr>
          <p:spPr>
            <a:xfrm>
              <a:off x="25925" y="-548855"/>
              <a:ext cx="11880" cy="11160"/>
            </a:xfrm>
            <a:custGeom>
              <a:avLst/>
              <a:gdLst/>
              <a:ahLst/>
              <a:cxnLst/>
              <a:rect l="l" t="t" r="r" b="b"/>
              <a:pathLst>
                <a:path w="33" h="31" extrusionOk="0">
                  <a:moveTo>
                    <a:pt x="1" y="0"/>
                  </a:moveTo>
                  <a:cubicBezTo>
                    <a:pt x="0" y="2"/>
                    <a:pt x="0" y="4"/>
                    <a:pt x="0" y="6"/>
                  </a:cubicBezTo>
                  <a:cubicBezTo>
                    <a:pt x="0" y="10"/>
                    <a:pt x="1" y="13"/>
                    <a:pt x="3" y="17"/>
                  </a:cubicBezTo>
                  <a:cubicBezTo>
                    <a:pt x="5" y="21"/>
                    <a:pt x="7" y="23"/>
                    <a:pt x="11" y="25"/>
                  </a:cubicBezTo>
                  <a:cubicBezTo>
                    <a:pt x="12" y="26"/>
                    <a:pt x="14" y="26"/>
                    <a:pt x="16" y="27"/>
                  </a:cubicBezTo>
                  <a:cubicBezTo>
                    <a:pt x="21" y="28"/>
                    <a:pt x="26" y="29"/>
                    <a:pt x="32" y="30"/>
                  </a:cubicBezTo>
                  <a:lnTo>
                    <a:pt x="30" y="26"/>
                  </a:lnTo>
                  <a:cubicBezTo>
                    <a:pt x="29" y="26"/>
                    <a:pt x="28" y="25"/>
                    <a:pt x="26" y="24"/>
                  </a:cubicBezTo>
                  <a:cubicBezTo>
                    <a:pt x="16" y="18"/>
                    <a:pt x="7" y="10"/>
                    <a:pt x="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9">
              <a:extLst>
                <a:ext uri="{FF2B5EF4-FFF2-40B4-BE49-F238E27FC236}">
                  <a16:creationId xmlns:a16="http://schemas.microsoft.com/office/drawing/2014/main" id="{C0E4A860-6A88-E6F4-5E60-0F5EA21C67C1}"/>
                </a:ext>
              </a:extLst>
            </p:cNvPr>
            <p:cNvSpPr/>
            <p:nvPr/>
          </p:nvSpPr>
          <p:spPr>
            <a:xfrm>
              <a:off x="39245" y="-536255"/>
              <a:ext cx="121680" cy="19440"/>
            </a:xfrm>
            <a:custGeom>
              <a:avLst/>
              <a:gdLst/>
              <a:ahLst/>
              <a:cxnLst/>
              <a:rect l="l" t="t" r="r" b="b"/>
              <a:pathLst>
                <a:path w="338" h="54" extrusionOk="0">
                  <a:moveTo>
                    <a:pt x="332" y="51"/>
                  </a:moveTo>
                  <a:cubicBezTo>
                    <a:pt x="332" y="52"/>
                    <a:pt x="333" y="52"/>
                    <a:pt x="333" y="52"/>
                  </a:cubicBezTo>
                  <a:cubicBezTo>
                    <a:pt x="334" y="53"/>
                    <a:pt x="334" y="53"/>
                    <a:pt x="335" y="53"/>
                  </a:cubicBezTo>
                  <a:lnTo>
                    <a:pt x="336" y="52"/>
                  </a:lnTo>
                  <a:cubicBezTo>
                    <a:pt x="337" y="51"/>
                    <a:pt x="337" y="52"/>
                    <a:pt x="337" y="51"/>
                  </a:cubicBezTo>
                  <a:lnTo>
                    <a:pt x="337" y="50"/>
                  </a:lnTo>
                  <a:lnTo>
                    <a:pt x="337" y="49"/>
                  </a:lnTo>
                  <a:lnTo>
                    <a:pt x="337" y="46"/>
                  </a:lnTo>
                  <a:lnTo>
                    <a:pt x="337" y="45"/>
                  </a:lnTo>
                  <a:lnTo>
                    <a:pt x="336" y="44"/>
                  </a:lnTo>
                  <a:lnTo>
                    <a:pt x="335" y="43"/>
                  </a:lnTo>
                  <a:cubicBezTo>
                    <a:pt x="278" y="36"/>
                    <a:pt x="222" y="26"/>
                    <a:pt x="167" y="13"/>
                  </a:cubicBezTo>
                  <a:cubicBezTo>
                    <a:pt x="111" y="0"/>
                    <a:pt x="56" y="6"/>
                    <a:pt x="0" y="8"/>
                  </a:cubicBezTo>
                  <a:cubicBezTo>
                    <a:pt x="4" y="17"/>
                    <a:pt x="8" y="26"/>
                    <a:pt x="12" y="34"/>
                  </a:cubicBezTo>
                  <a:cubicBezTo>
                    <a:pt x="15" y="38"/>
                    <a:pt x="17" y="42"/>
                    <a:pt x="20" y="46"/>
                  </a:cubicBezTo>
                  <a:cubicBezTo>
                    <a:pt x="64" y="42"/>
                    <a:pt x="109" y="40"/>
                    <a:pt x="153" y="40"/>
                  </a:cubicBezTo>
                  <a:cubicBezTo>
                    <a:pt x="165" y="40"/>
                    <a:pt x="176" y="40"/>
                    <a:pt x="187" y="40"/>
                  </a:cubicBezTo>
                  <a:cubicBezTo>
                    <a:pt x="194" y="41"/>
                    <a:pt x="330" y="43"/>
                    <a:pt x="332"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9">
              <a:extLst>
                <a:ext uri="{FF2B5EF4-FFF2-40B4-BE49-F238E27FC236}">
                  <a16:creationId xmlns:a16="http://schemas.microsoft.com/office/drawing/2014/main" id="{6EBC6E67-2E98-4F0B-2FDF-058E5EE421C6}"/>
                </a:ext>
              </a:extLst>
            </p:cNvPr>
            <p:cNvSpPr/>
            <p:nvPr/>
          </p:nvSpPr>
          <p:spPr>
            <a:xfrm>
              <a:off x="29885" y="-533375"/>
              <a:ext cx="16920" cy="15480"/>
            </a:xfrm>
            <a:custGeom>
              <a:avLst/>
              <a:gdLst/>
              <a:ahLst/>
              <a:cxnLst/>
              <a:rect l="l" t="t" r="r" b="b"/>
              <a:pathLst>
                <a:path w="47" h="43" extrusionOk="0">
                  <a:moveTo>
                    <a:pt x="15" y="0"/>
                  </a:moveTo>
                  <a:cubicBezTo>
                    <a:pt x="12" y="0"/>
                    <a:pt x="10" y="1"/>
                    <a:pt x="8" y="2"/>
                  </a:cubicBezTo>
                  <a:cubicBezTo>
                    <a:pt x="5" y="4"/>
                    <a:pt x="4" y="6"/>
                    <a:pt x="2" y="8"/>
                  </a:cubicBezTo>
                  <a:cubicBezTo>
                    <a:pt x="0" y="10"/>
                    <a:pt x="0" y="13"/>
                    <a:pt x="0" y="16"/>
                  </a:cubicBezTo>
                  <a:lnTo>
                    <a:pt x="0" y="17"/>
                  </a:lnTo>
                  <a:lnTo>
                    <a:pt x="1" y="26"/>
                  </a:lnTo>
                  <a:cubicBezTo>
                    <a:pt x="1" y="28"/>
                    <a:pt x="2" y="30"/>
                    <a:pt x="3" y="31"/>
                  </a:cubicBezTo>
                  <a:cubicBezTo>
                    <a:pt x="5" y="35"/>
                    <a:pt x="8" y="37"/>
                    <a:pt x="11" y="39"/>
                  </a:cubicBezTo>
                  <a:cubicBezTo>
                    <a:pt x="14" y="41"/>
                    <a:pt x="18" y="42"/>
                    <a:pt x="21" y="42"/>
                  </a:cubicBezTo>
                  <a:cubicBezTo>
                    <a:pt x="23" y="42"/>
                    <a:pt x="24" y="42"/>
                    <a:pt x="26" y="41"/>
                  </a:cubicBezTo>
                  <a:cubicBezTo>
                    <a:pt x="33" y="40"/>
                    <a:pt x="39" y="39"/>
                    <a:pt x="46" y="38"/>
                  </a:cubicBezTo>
                  <a:cubicBezTo>
                    <a:pt x="43" y="34"/>
                    <a:pt x="41" y="30"/>
                    <a:pt x="38" y="26"/>
                  </a:cubicBezTo>
                  <a:cubicBezTo>
                    <a:pt x="33" y="18"/>
                    <a:pt x="29" y="9"/>
                    <a:pt x="26" y="0"/>
                  </a:cubicBezTo>
                  <a:lnTo>
                    <a:pt x="1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9">
              <a:extLst>
                <a:ext uri="{FF2B5EF4-FFF2-40B4-BE49-F238E27FC236}">
                  <a16:creationId xmlns:a16="http://schemas.microsoft.com/office/drawing/2014/main" id="{25D470A4-6D22-87CF-95AA-49F6C057F587}"/>
                </a:ext>
              </a:extLst>
            </p:cNvPr>
            <p:cNvSpPr/>
            <p:nvPr/>
          </p:nvSpPr>
          <p:spPr>
            <a:xfrm>
              <a:off x="28085" y="-572255"/>
              <a:ext cx="102600" cy="14760"/>
            </a:xfrm>
            <a:custGeom>
              <a:avLst/>
              <a:gdLst/>
              <a:ahLst/>
              <a:cxnLst/>
              <a:rect l="l" t="t" r="r" b="b"/>
              <a:pathLst>
                <a:path w="285" h="41" extrusionOk="0">
                  <a:moveTo>
                    <a:pt x="27" y="10"/>
                  </a:moveTo>
                  <a:cubicBezTo>
                    <a:pt x="30" y="20"/>
                    <a:pt x="33" y="29"/>
                    <a:pt x="36" y="39"/>
                  </a:cubicBezTo>
                  <a:cubicBezTo>
                    <a:pt x="41" y="39"/>
                    <a:pt x="46" y="40"/>
                    <a:pt x="51" y="40"/>
                  </a:cubicBezTo>
                  <a:cubicBezTo>
                    <a:pt x="78" y="40"/>
                    <a:pt x="104" y="37"/>
                    <a:pt x="130" y="32"/>
                  </a:cubicBezTo>
                  <a:cubicBezTo>
                    <a:pt x="160" y="27"/>
                    <a:pt x="189" y="30"/>
                    <a:pt x="219" y="25"/>
                  </a:cubicBezTo>
                  <a:cubicBezTo>
                    <a:pt x="239" y="22"/>
                    <a:pt x="258" y="16"/>
                    <a:pt x="279" y="13"/>
                  </a:cubicBezTo>
                  <a:cubicBezTo>
                    <a:pt x="284" y="13"/>
                    <a:pt x="283" y="5"/>
                    <a:pt x="279" y="4"/>
                  </a:cubicBezTo>
                  <a:cubicBezTo>
                    <a:pt x="224" y="2"/>
                    <a:pt x="168" y="8"/>
                    <a:pt x="113" y="6"/>
                  </a:cubicBezTo>
                  <a:cubicBezTo>
                    <a:pt x="85" y="2"/>
                    <a:pt x="57" y="0"/>
                    <a:pt x="28" y="0"/>
                  </a:cubicBezTo>
                  <a:cubicBezTo>
                    <a:pt x="0" y="0"/>
                    <a:pt x="28" y="0"/>
                    <a:pt x="28" y="1"/>
                  </a:cubicBezTo>
                  <a:cubicBezTo>
                    <a:pt x="28" y="2"/>
                    <a:pt x="27" y="7"/>
                    <a:pt x="27"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9">
              <a:extLst>
                <a:ext uri="{FF2B5EF4-FFF2-40B4-BE49-F238E27FC236}">
                  <a16:creationId xmlns:a16="http://schemas.microsoft.com/office/drawing/2014/main" id="{06523D33-A68B-491F-326F-FC123B75897C}"/>
                </a:ext>
              </a:extLst>
            </p:cNvPr>
            <p:cNvSpPr/>
            <p:nvPr/>
          </p:nvSpPr>
          <p:spPr>
            <a:xfrm>
              <a:off x="36365" y="-572255"/>
              <a:ext cx="1800" cy="3600"/>
            </a:xfrm>
            <a:custGeom>
              <a:avLst/>
              <a:gdLst/>
              <a:ahLst/>
              <a:cxnLst/>
              <a:rect l="l" t="t" r="r" b="b"/>
              <a:pathLst>
                <a:path w="5" h="10" extrusionOk="0">
                  <a:moveTo>
                    <a:pt x="4" y="1"/>
                  </a:moveTo>
                  <a:lnTo>
                    <a:pt x="4" y="0"/>
                  </a:lnTo>
                  <a:lnTo>
                    <a:pt x="0" y="0"/>
                  </a:lnTo>
                  <a:cubicBezTo>
                    <a:pt x="0" y="3"/>
                    <a:pt x="2" y="6"/>
                    <a:pt x="3" y="9"/>
                  </a:cubicBezTo>
                  <a:cubicBezTo>
                    <a:pt x="4" y="7"/>
                    <a:pt x="4" y="3"/>
                    <a:pt x="4"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9">
              <a:extLst>
                <a:ext uri="{FF2B5EF4-FFF2-40B4-BE49-F238E27FC236}">
                  <a16:creationId xmlns:a16="http://schemas.microsoft.com/office/drawing/2014/main" id="{978D1EB7-36BA-D73F-F07F-17C07CDEA7E0}"/>
                </a:ext>
              </a:extLst>
            </p:cNvPr>
            <p:cNvSpPr/>
            <p:nvPr/>
          </p:nvSpPr>
          <p:spPr>
            <a:xfrm>
              <a:off x="36725" y="-593135"/>
              <a:ext cx="61920" cy="11520"/>
            </a:xfrm>
            <a:custGeom>
              <a:avLst/>
              <a:gdLst/>
              <a:ahLst/>
              <a:cxnLst/>
              <a:rect l="l" t="t" r="r" b="b"/>
              <a:pathLst>
                <a:path w="172" h="32" extrusionOk="0">
                  <a:moveTo>
                    <a:pt x="166" y="18"/>
                  </a:moveTo>
                  <a:cubicBezTo>
                    <a:pt x="167" y="18"/>
                    <a:pt x="168" y="18"/>
                    <a:pt x="168" y="18"/>
                  </a:cubicBezTo>
                  <a:cubicBezTo>
                    <a:pt x="169" y="18"/>
                    <a:pt x="169" y="17"/>
                    <a:pt x="170" y="16"/>
                  </a:cubicBezTo>
                  <a:cubicBezTo>
                    <a:pt x="170" y="16"/>
                    <a:pt x="170" y="15"/>
                    <a:pt x="170" y="14"/>
                  </a:cubicBezTo>
                  <a:cubicBezTo>
                    <a:pt x="170" y="14"/>
                    <a:pt x="171" y="13"/>
                    <a:pt x="170" y="12"/>
                  </a:cubicBezTo>
                  <a:cubicBezTo>
                    <a:pt x="169" y="11"/>
                    <a:pt x="169" y="11"/>
                    <a:pt x="168" y="11"/>
                  </a:cubicBezTo>
                  <a:cubicBezTo>
                    <a:pt x="168" y="11"/>
                    <a:pt x="167" y="11"/>
                    <a:pt x="166" y="11"/>
                  </a:cubicBezTo>
                  <a:cubicBezTo>
                    <a:pt x="110" y="6"/>
                    <a:pt x="56" y="4"/>
                    <a:pt x="0" y="0"/>
                  </a:cubicBezTo>
                  <a:cubicBezTo>
                    <a:pt x="2" y="10"/>
                    <a:pt x="2" y="20"/>
                    <a:pt x="3" y="30"/>
                  </a:cubicBezTo>
                  <a:cubicBezTo>
                    <a:pt x="58" y="31"/>
                    <a:pt x="110" y="22"/>
                    <a:pt x="166"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9">
              <a:extLst>
                <a:ext uri="{FF2B5EF4-FFF2-40B4-BE49-F238E27FC236}">
                  <a16:creationId xmlns:a16="http://schemas.microsoft.com/office/drawing/2014/main" id="{8E7B2266-F0C7-5E8B-C8F2-F740EF9164F3}"/>
                </a:ext>
              </a:extLst>
            </p:cNvPr>
            <p:cNvSpPr/>
            <p:nvPr/>
          </p:nvSpPr>
          <p:spPr>
            <a:xfrm>
              <a:off x="33845" y="-593135"/>
              <a:ext cx="3960" cy="11520"/>
            </a:xfrm>
            <a:custGeom>
              <a:avLst/>
              <a:gdLst/>
              <a:ahLst/>
              <a:cxnLst/>
              <a:rect l="l" t="t" r="r" b="b"/>
              <a:pathLst>
                <a:path w="11" h="32" extrusionOk="0">
                  <a:moveTo>
                    <a:pt x="7" y="0"/>
                  </a:moveTo>
                  <a:lnTo>
                    <a:pt x="0" y="0"/>
                  </a:lnTo>
                  <a:cubicBezTo>
                    <a:pt x="0" y="10"/>
                    <a:pt x="1" y="20"/>
                    <a:pt x="3" y="31"/>
                  </a:cubicBezTo>
                  <a:lnTo>
                    <a:pt x="10" y="31"/>
                  </a:lnTo>
                  <a:cubicBezTo>
                    <a:pt x="10" y="20"/>
                    <a:pt x="9" y="10"/>
                    <a:pt x="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9">
              <a:extLst>
                <a:ext uri="{FF2B5EF4-FFF2-40B4-BE49-F238E27FC236}">
                  <a16:creationId xmlns:a16="http://schemas.microsoft.com/office/drawing/2014/main" id="{E37D26D8-6BCF-1125-8425-11427279EC8C}"/>
                </a:ext>
              </a:extLst>
            </p:cNvPr>
            <p:cNvSpPr/>
            <p:nvPr/>
          </p:nvSpPr>
          <p:spPr>
            <a:xfrm>
              <a:off x="195485" y="-628775"/>
              <a:ext cx="70560" cy="18000"/>
            </a:xfrm>
            <a:custGeom>
              <a:avLst/>
              <a:gdLst/>
              <a:ahLst/>
              <a:cxnLst/>
              <a:rect l="l" t="t" r="r" b="b"/>
              <a:pathLst>
                <a:path w="196" h="50" extrusionOk="0">
                  <a:moveTo>
                    <a:pt x="191" y="43"/>
                  </a:moveTo>
                  <a:lnTo>
                    <a:pt x="192" y="43"/>
                  </a:lnTo>
                  <a:cubicBezTo>
                    <a:pt x="193" y="42"/>
                    <a:pt x="194" y="42"/>
                    <a:pt x="194" y="41"/>
                  </a:cubicBezTo>
                  <a:cubicBezTo>
                    <a:pt x="195" y="40"/>
                    <a:pt x="194" y="39"/>
                    <a:pt x="194" y="39"/>
                  </a:cubicBezTo>
                  <a:cubicBezTo>
                    <a:pt x="194" y="38"/>
                    <a:pt x="195" y="37"/>
                    <a:pt x="194" y="36"/>
                  </a:cubicBezTo>
                  <a:cubicBezTo>
                    <a:pt x="194" y="36"/>
                    <a:pt x="193" y="36"/>
                    <a:pt x="192" y="35"/>
                  </a:cubicBezTo>
                  <a:lnTo>
                    <a:pt x="191" y="34"/>
                  </a:lnTo>
                  <a:cubicBezTo>
                    <a:pt x="135" y="24"/>
                    <a:pt x="64" y="0"/>
                    <a:pt x="8" y="14"/>
                  </a:cubicBezTo>
                  <a:cubicBezTo>
                    <a:pt x="0" y="16"/>
                    <a:pt x="2" y="26"/>
                    <a:pt x="8" y="28"/>
                  </a:cubicBezTo>
                  <a:cubicBezTo>
                    <a:pt x="66" y="49"/>
                    <a:pt x="132" y="41"/>
                    <a:pt x="191"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9">
              <a:extLst>
                <a:ext uri="{FF2B5EF4-FFF2-40B4-BE49-F238E27FC236}">
                  <a16:creationId xmlns:a16="http://schemas.microsoft.com/office/drawing/2014/main" id="{0A975F31-755D-F1C8-B063-02DCCCCAE13E}"/>
                </a:ext>
              </a:extLst>
            </p:cNvPr>
            <p:cNvSpPr/>
            <p:nvPr/>
          </p:nvSpPr>
          <p:spPr>
            <a:xfrm>
              <a:off x="34925" y="-634535"/>
              <a:ext cx="135360" cy="23040"/>
            </a:xfrm>
            <a:custGeom>
              <a:avLst/>
              <a:gdLst/>
              <a:ahLst/>
              <a:cxnLst/>
              <a:rect l="l" t="t" r="r" b="b"/>
              <a:pathLst>
                <a:path w="376" h="64" extrusionOk="0">
                  <a:moveTo>
                    <a:pt x="135" y="56"/>
                  </a:moveTo>
                  <a:cubicBezTo>
                    <a:pt x="213" y="53"/>
                    <a:pt x="289" y="40"/>
                    <a:pt x="366" y="36"/>
                  </a:cubicBezTo>
                  <a:cubicBezTo>
                    <a:pt x="367" y="36"/>
                    <a:pt x="368" y="36"/>
                    <a:pt x="370" y="35"/>
                  </a:cubicBezTo>
                  <a:cubicBezTo>
                    <a:pt x="372" y="34"/>
                    <a:pt x="373" y="33"/>
                    <a:pt x="374" y="31"/>
                  </a:cubicBezTo>
                  <a:cubicBezTo>
                    <a:pt x="375" y="29"/>
                    <a:pt x="375" y="28"/>
                    <a:pt x="375" y="26"/>
                  </a:cubicBezTo>
                  <a:cubicBezTo>
                    <a:pt x="375" y="24"/>
                    <a:pt x="375" y="23"/>
                    <a:pt x="374" y="21"/>
                  </a:cubicBezTo>
                  <a:cubicBezTo>
                    <a:pt x="373" y="19"/>
                    <a:pt x="372" y="19"/>
                    <a:pt x="370" y="18"/>
                  </a:cubicBezTo>
                  <a:cubicBezTo>
                    <a:pt x="368" y="17"/>
                    <a:pt x="367" y="16"/>
                    <a:pt x="366" y="16"/>
                  </a:cubicBezTo>
                  <a:cubicBezTo>
                    <a:pt x="342" y="13"/>
                    <a:pt x="319" y="12"/>
                    <a:pt x="296" y="12"/>
                  </a:cubicBezTo>
                  <a:cubicBezTo>
                    <a:pt x="272" y="12"/>
                    <a:pt x="249" y="13"/>
                    <a:pt x="226" y="16"/>
                  </a:cubicBezTo>
                  <a:cubicBezTo>
                    <a:pt x="182" y="25"/>
                    <a:pt x="133" y="16"/>
                    <a:pt x="88" y="16"/>
                  </a:cubicBezTo>
                  <a:cubicBezTo>
                    <a:pt x="85" y="16"/>
                    <a:pt x="81" y="17"/>
                    <a:pt x="78" y="17"/>
                  </a:cubicBezTo>
                  <a:cubicBezTo>
                    <a:pt x="53" y="17"/>
                    <a:pt x="29" y="11"/>
                    <a:pt x="7" y="0"/>
                  </a:cubicBezTo>
                  <a:cubicBezTo>
                    <a:pt x="4" y="12"/>
                    <a:pt x="2" y="25"/>
                    <a:pt x="0" y="37"/>
                  </a:cubicBezTo>
                  <a:cubicBezTo>
                    <a:pt x="35" y="63"/>
                    <a:pt x="103" y="56"/>
                    <a:pt x="135" y="5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9">
              <a:extLst>
                <a:ext uri="{FF2B5EF4-FFF2-40B4-BE49-F238E27FC236}">
                  <a16:creationId xmlns:a16="http://schemas.microsoft.com/office/drawing/2014/main" id="{E75B0A8D-0170-C14A-A745-0ACFA3126FDC}"/>
                </a:ext>
              </a:extLst>
            </p:cNvPr>
            <p:cNvSpPr/>
            <p:nvPr/>
          </p:nvSpPr>
          <p:spPr>
            <a:xfrm>
              <a:off x="34205" y="-634175"/>
              <a:ext cx="3600" cy="14040"/>
            </a:xfrm>
            <a:custGeom>
              <a:avLst/>
              <a:gdLst/>
              <a:ahLst/>
              <a:cxnLst/>
              <a:rect l="l" t="t" r="r" b="b"/>
              <a:pathLst>
                <a:path w="10" h="39" extrusionOk="0">
                  <a:moveTo>
                    <a:pt x="9" y="0"/>
                  </a:moveTo>
                  <a:lnTo>
                    <a:pt x="8" y="0"/>
                  </a:lnTo>
                  <a:cubicBezTo>
                    <a:pt x="4" y="12"/>
                    <a:pt x="2" y="24"/>
                    <a:pt x="0" y="35"/>
                  </a:cubicBezTo>
                  <a:lnTo>
                    <a:pt x="3" y="38"/>
                  </a:lnTo>
                  <a:cubicBezTo>
                    <a:pt x="5" y="25"/>
                    <a:pt x="7" y="13"/>
                    <a:pt x="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9">
              <a:extLst>
                <a:ext uri="{FF2B5EF4-FFF2-40B4-BE49-F238E27FC236}">
                  <a16:creationId xmlns:a16="http://schemas.microsoft.com/office/drawing/2014/main" id="{BCB25E1D-F8CA-9A03-A6B4-F4B013EC3D5D}"/>
                </a:ext>
              </a:extLst>
            </p:cNvPr>
            <p:cNvSpPr/>
            <p:nvPr/>
          </p:nvSpPr>
          <p:spPr>
            <a:xfrm>
              <a:off x="39245" y="-652175"/>
              <a:ext cx="5760" cy="12600"/>
            </a:xfrm>
            <a:custGeom>
              <a:avLst/>
              <a:gdLst/>
              <a:ahLst/>
              <a:cxnLst/>
              <a:rect l="l" t="t" r="r" b="b"/>
              <a:pathLst>
                <a:path w="16" h="35" extrusionOk="0">
                  <a:moveTo>
                    <a:pt x="12" y="0"/>
                  </a:moveTo>
                  <a:cubicBezTo>
                    <a:pt x="7" y="11"/>
                    <a:pt x="3" y="23"/>
                    <a:pt x="0" y="34"/>
                  </a:cubicBezTo>
                  <a:cubicBezTo>
                    <a:pt x="4" y="23"/>
                    <a:pt x="9" y="12"/>
                    <a:pt x="15" y="2"/>
                  </a:cubicBezTo>
                  <a:lnTo>
                    <a:pt x="1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9">
              <a:extLst>
                <a:ext uri="{FF2B5EF4-FFF2-40B4-BE49-F238E27FC236}">
                  <a16:creationId xmlns:a16="http://schemas.microsoft.com/office/drawing/2014/main" id="{A417410B-B61B-524F-ACA5-BF07E56D05F8}"/>
                </a:ext>
              </a:extLst>
            </p:cNvPr>
            <p:cNvSpPr/>
            <p:nvPr/>
          </p:nvSpPr>
          <p:spPr>
            <a:xfrm>
              <a:off x="50045" y="-665135"/>
              <a:ext cx="1080" cy="1440"/>
            </a:xfrm>
            <a:custGeom>
              <a:avLst/>
              <a:gdLst/>
              <a:ahLst/>
              <a:cxnLst/>
              <a:rect l="l" t="t" r="r" b="b"/>
              <a:pathLst>
                <a:path w="3" h="4" extrusionOk="0">
                  <a:moveTo>
                    <a:pt x="2" y="0"/>
                  </a:moveTo>
                  <a:lnTo>
                    <a:pt x="0" y="3"/>
                  </a:lnTo>
                  <a:lnTo>
                    <a:pt x="1" y="3"/>
                  </a:lnTo>
                  <a:lnTo>
                    <a:pt x="2" y="0"/>
                  </a:lnTo>
                </a:path>
              </a:pathLst>
            </a:custGeom>
            <a:solidFill>
              <a:schemeClr val="dk1"/>
            </a:solidFill>
            <a:ln>
              <a:noFill/>
            </a:ln>
          </p:spPr>
        </p:sp>
        <p:sp>
          <p:nvSpPr>
            <p:cNvPr id="934" name="Google Shape;934;p29">
              <a:extLst>
                <a:ext uri="{FF2B5EF4-FFF2-40B4-BE49-F238E27FC236}">
                  <a16:creationId xmlns:a16="http://schemas.microsoft.com/office/drawing/2014/main" id="{4B2282CF-EC1D-807B-71EB-E5AC7ABFA91E}"/>
                </a:ext>
              </a:extLst>
            </p:cNvPr>
            <p:cNvSpPr/>
            <p:nvPr/>
          </p:nvSpPr>
          <p:spPr>
            <a:xfrm>
              <a:off x="16205" y="-662615"/>
              <a:ext cx="21600" cy="111600"/>
            </a:xfrm>
            <a:custGeom>
              <a:avLst/>
              <a:gdLst/>
              <a:ahLst/>
              <a:cxnLst/>
              <a:rect l="l" t="t" r="r" b="b"/>
              <a:pathLst>
                <a:path w="60" h="310" extrusionOk="0">
                  <a:moveTo>
                    <a:pt x="26" y="228"/>
                  </a:moveTo>
                  <a:lnTo>
                    <a:pt x="26" y="222"/>
                  </a:lnTo>
                  <a:lnTo>
                    <a:pt x="25" y="222"/>
                  </a:lnTo>
                  <a:cubicBezTo>
                    <a:pt x="7" y="220"/>
                    <a:pt x="9" y="195"/>
                    <a:pt x="24" y="192"/>
                  </a:cubicBezTo>
                  <a:cubicBezTo>
                    <a:pt x="22" y="179"/>
                    <a:pt x="21" y="166"/>
                    <a:pt x="21" y="154"/>
                  </a:cubicBezTo>
                  <a:cubicBezTo>
                    <a:pt x="21" y="134"/>
                    <a:pt x="23" y="115"/>
                    <a:pt x="27" y="95"/>
                  </a:cubicBezTo>
                  <a:cubicBezTo>
                    <a:pt x="36" y="63"/>
                    <a:pt x="56" y="35"/>
                    <a:pt x="59" y="0"/>
                  </a:cubicBezTo>
                  <a:cubicBezTo>
                    <a:pt x="49" y="17"/>
                    <a:pt x="39" y="35"/>
                    <a:pt x="30" y="50"/>
                  </a:cubicBezTo>
                  <a:cubicBezTo>
                    <a:pt x="6" y="86"/>
                    <a:pt x="7" y="121"/>
                    <a:pt x="4" y="163"/>
                  </a:cubicBezTo>
                  <a:cubicBezTo>
                    <a:pt x="2" y="205"/>
                    <a:pt x="0" y="267"/>
                    <a:pt x="24" y="309"/>
                  </a:cubicBezTo>
                  <a:cubicBezTo>
                    <a:pt x="26" y="292"/>
                    <a:pt x="27" y="274"/>
                    <a:pt x="27" y="257"/>
                  </a:cubicBezTo>
                  <a:cubicBezTo>
                    <a:pt x="27" y="247"/>
                    <a:pt x="27" y="238"/>
                    <a:pt x="26" y="2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9">
              <a:extLst>
                <a:ext uri="{FF2B5EF4-FFF2-40B4-BE49-F238E27FC236}">
                  <a16:creationId xmlns:a16="http://schemas.microsoft.com/office/drawing/2014/main" id="{E2B7CBF2-C716-454C-400E-E54A3BA454D0}"/>
                </a:ext>
              </a:extLst>
            </p:cNvPr>
            <p:cNvSpPr/>
            <p:nvPr/>
          </p:nvSpPr>
          <p:spPr>
            <a:xfrm>
              <a:off x="34925" y="-558935"/>
              <a:ext cx="8640" cy="7200"/>
            </a:xfrm>
            <a:custGeom>
              <a:avLst/>
              <a:gdLst/>
              <a:ahLst/>
              <a:cxnLst/>
              <a:rect l="l" t="t" r="r" b="b"/>
              <a:pathLst>
                <a:path w="24" h="20" extrusionOk="0">
                  <a:moveTo>
                    <a:pt x="17" y="2"/>
                  </a:moveTo>
                  <a:cubicBezTo>
                    <a:pt x="12" y="2"/>
                    <a:pt x="7" y="1"/>
                    <a:pt x="3" y="0"/>
                  </a:cubicBezTo>
                  <a:cubicBezTo>
                    <a:pt x="2" y="5"/>
                    <a:pt x="1" y="10"/>
                    <a:pt x="0" y="16"/>
                  </a:cubicBezTo>
                  <a:cubicBezTo>
                    <a:pt x="8" y="17"/>
                    <a:pt x="15" y="19"/>
                    <a:pt x="23" y="19"/>
                  </a:cubicBezTo>
                  <a:cubicBezTo>
                    <a:pt x="21" y="13"/>
                    <a:pt x="19" y="8"/>
                    <a:pt x="17"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9">
              <a:extLst>
                <a:ext uri="{FF2B5EF4-FFF2-40B4-BE49-F238E27FC236}">
                  <a16:creationId xmlns:a16="http://schemas.microsoft.com/office/drawing/2014/main" id="{0B20EDF4-B25A-CDAC-01D0-DBE98D2F4F88}"/>
                </a:ext>
              </a:extLst>
            </p:cNvPr>
            <p:cNvSpPr/>
            <p:nvPr/>
          </p:nvSpPr>
          <p:spPr>
            <a:xfrm>
              <a:off x="24125" y="-583055"/>
              <a:ext cx="12960" cy="34200"/>
            </a:xfrm>
            <a:custGeom>
              <a:avLst/>
              <a:gdLst/>
              <a:ahLst/>
              <a:cxnLst/>
              <a:rect l="l" t="t" r="r" b="b"/>
              <a:pathLst>
                <a:path w="36" h="95" extrusionOk="0">
                  <a:moveTo>
                    <a:pt x="26" y="82"/>
                  </a:moveTo>
                  <a:lnTo>
                    <a:pt x="30" y="82"/>
                  </a:lnTo>
                  <a:cubicBezTo>
                    <a:pt x="30" y="77"/>
                    <a:pt x="31" y="72"/>
                    <a:pt x="32" y="66"/>
                  </a:cubicBezTo>
                  <a:cubicBezTo>
                    <a:pt x="26" y="65"/>
                    <a:pt x="20" y="64"/>
                    <a:pt x="14" y="61"/>
                  </a:cubicBezTo>
                  <a:cubicBezTo>
                    <a:pt x="11" y="59"/>
                    <a:pt x="10" y="58"/>
                    <a:pt x="8" y="55"/>
                  </a:cubicBezTo>
                  <a:cubicBezTo>
                    <a:pt x="6" y="52"/>
                    <a:pt x="6" y="50"/>
                    <a:pt x="6" y="48"/>
                  </a:cubicBezTo>
                  <a:cubicBezTo>
                    <a:pt x="6" y="45"/>
                    <a:pt x="7" y="43"/>
                    <a:pt x="8" y="41"/>
                  </a:cubicBezTo>
                  <a:cubicBezTo>
                    <a:pt x="9" y="39"/>
                    <a:pt x="11" y="38"/>
                    <a:pt x="13" y="37"/>
                  </a:cubicBezTo>
                  <a:cubicBezTo>
                    <a:pt x="13" y="36"/>
                    <a:pt x="13" y="36"/>
                    <a:pt x="13" y="36"/>
                  </a:cubicBezTo>
                  <a:cubicBezTo>
                    <a:pt x="20" y="32"/>
                    <a:pt x="28" y="30"/>
                    <a:pt x="35" y="30"/>
                  </a:cubicBezTo>
                  <a:cubicBezTo>
                    <a:pt x="35" y="27"/>
                    <a:pt x="33" y="24"/>
                    <a:pt x="33" y="21"/>
                  </a:cubicBezTo>
                  <a:cubicBezTo>
                    <a:pt x="32" y="14"/>
                    <a:pt x="31" y="8"/>
                    <a:pt x="30" y="1"/>
                  </a:cubicBezTo>
                  <a:cubicBezTo>
                    <a:pt x="21" y="1"/>
                    <a:pt x="13" y="1"/>
                    <a:pt x="3" y="0"/>
                  </a:cubicBezTo>
                  <a:lnTo>
                    <a:pt x="3" y="6"/>
                  </a:lnTo>
                  <a:cubicBezTo>
                    <a:pt x="4" y="13"/>
                    <a:pt x="4" y="19"/>
                    <a:pt x="4" y="25"/>
                  </a:cubicBezTo>
                  <a:cubicBezTo>
                    <a:pt x="4" y="46"/>
                    <a:pt x="3" y="66"/>
                    <a:pt x="0" y="86"/>
                  </a:cubicBezTo>
                  <a:cubicBezTo>
                    <a:pt x="2" y="89"/>
                    <a:pt x="3" y="92"/>
                    <a:pt x="5" y="94"/>
                  </a:cubicBezTo>
                  <a:cubicBezTo>
                    <a:pt x="5" y="93"/>
                    <a:pt x="6" y="91"/>
                    <a:pt x="7" y="89"/>
                  </a:cubicBezTo>
                  <a:cubicBezTo>
                    <a:pt x="8" y="87"/>
                    <a:pt x="10" y="84"/>
                    <a:pt x="13" y="83"/>
                  </a:cubicBezTo>
                  <a:cubicBezTo>
                    <a:pt x="16" y="81"/>
                    <a:pt x="18" y="81"/>
                    <a:pt x="21" y="81"/>
                  </a:cubicBezTo>
                  <a:cubicBezTo>
                    <a:pt x="23" y="81"/>
                    <a:pt x="25" y="81"/>
                    <a:pt x="26" y="8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9">
              <a:extLst>
                <a:ext uri="{FF2B5EF4-FFF2-40B4-BE49-F238E27FC236}">
                  <a16:creationId xmlns:a16="http://schemas.microsoft.com/office/drawing/2014/main" id="{758D8A13-7E45-9BF7-EE20-2C16E8C58E74}"/>
                </a:ext>
              </a:extLst>
            </p:cNvPr>
            <p:cNvSpPr/>
            <p:nvPr/>
          </p:nvSpPr>
          <p:spPr>
            <a:xfrm>
              <a:off x="23405" y="-679175"/>
              <a:ext cx="31680" cy="86040"/>
            </a:xfrm>
            <a:custGeom>
              <a:avLst/>
              <a:gdLst/>
              <a:ahLst/>
              <a:cxnLst/>
              <a:rect l="l" t="t" r="r" b="b"/>
              <a:pathLst>
                <a:path w="88" h="239" extrusionOk="0">
                  <a:moveTo>
                    <a:pt x="3" y="237"/>
                  </a:moveTo>
                  <a:cubicBezTo>
                    <a:pt x="4" y="236"/>
                    <a:pt x="5" y="236"/>
                    <a:pt x="6" y="236"/>
                  </a:cubicBezTo>
                  <a:cubicBezTo>
                    <a:pt x="7" y="236"/>
                    <a:pt x="8" y="236"/>
                    <a:pt x="8" y="237"/>
                  </a:cubicBezTo>
                  <a:lnTo>
                    <a:pt x="30" y="238"/>
                  </a:lnTo>
                  <a:cubicBezTo>
                    <a:pt x="30" y="222"/>
                    <a:pt x="30" y="205"/>
                    <a:pt x="28" y="188"/>
                  </a:cubicBezTo>
                  <a:cubicBezTo>
                    <a:pt x="28" y="186"/>
                    <a:pt x="28" y="184"/>
                    <a:pt x="28" y="183"/>
                  </a:cubicBezTo>
                  <a:cubicBezTo>
                    <a:pt x="28" y="175"/>
                    <a:pt x="29" y="167"/>
                    <a:pt x="30" y="159"/>
                  </a:cubicBezTo>
                  <a:cubicBezTo>
                    <a:pt x="26" y="156"/>
                    <a:pt x="22" y="151"/>
                    <a:pt x="20" y="147"/>
                  </a:cubicBezTo>
                  <a:cubicBezTo>
                    <a:pt x="17" y="143"/>
                    <a:pt x="15" y="138"/>
                    <a:pt x="15" y="133"/>
                  </a:cubicBezTo>
                  <a:lnTo>
                    <a:pt x="14" y="132"/>
                  </a:lnTo>
                  <a:cubicBezTo>
                    <a:pt x="14" y="130"/>
                    <a:pt x="15" y="128"/>
                    <a:pt x="16" y="126"/>
                  </a:cubicBezTo>
                  <a:cubicBezTo>
                    <a:pt x="17" y="124"/>
                    <a:pt x="19" y="122"/>
                    <a:pt x="21" y="121"/>
                  </a:cubicBezTo>
                  <a:cubicBezTo>
                    <a:pt x="23" y="120"/>
                    <a:pt x="25" y="120"/>
                    <a:pt x="27" y="120"/>
                  </a:cubicBezTo>
                  <a:cubicBezTo>
                    <a:pt x="29" y="120"/>
                    <a:pt x="31" y="121"/>
                    <a:pt x="33" y="121"/>
                  </a:cubicBezTo>
                  <a:cubicBezTo>
                    <a:pt x="34" y="122"/>
                    <a:pt x="34" y="122"/>
                    <a:pt x="34" y="122"/>
                  </a:cubicBezTo>
                  <a:lnTo>
                    <a:pt x="38" y="124"/>
                  </a:lnTo>
                  <a:cubicBezTo>
                    <a:pt x="39" y="119"/>
                    <a:pt x="41" y="114"/>
                    <a:pt x="43" y="109"/>
                  </a:cubicBezTo>
                  <a:cubicBezTo>
                    <a:pt x="46" y="97"/>
                    <a:pt x="50" y="86"/>
                    <a:pt x="55" y="75"/>
                  </a:cubicBezTo>
                  <a:cubicBezTo>
                    <a:pt x="41" y="67"/>
                    <a:pt x="43" y="41"/>
                    <a:pt x="62" y="42"/>
                  </a:cubicBezTo>
                  <a:lnTo>
                    <a:pt x="73" y="42"/>
                  </a:lnTo>
                  <a:lnTo>
                    <a:pt x="74" y="39"/>
                  </a:lnTo>
                  <a:cubicBezTo>
                    <a:pt x="76" y="29"/>
                    <a:pt x="79" y="19"/>
                    <a:pt x="84" y="10"/>
                  </a:cubicBezTo>
                  <a:cubicBezTo>
                    <a:pt x="87" y="5"/>
                    <a:pt x="81" y="0"/>
                    <a:pt x="76" y="2"/>
                  </a:cubicBezTo>
                  <a:cubicBezTo>
                    <a:pt x="61" y="13"/>
                    <a:pt x="48" y="27"/>
                    <a:pt x="38" y="43"/>
                  </a:cubicBezTo>
                  <a:cubicBezTo>
                    <a:pt x="38" y="44"/>
                    <a:pt x="37" y="45"/>
                    <a:pt x="37" y="45"/>
                  </a:cubicBezTo>
                  <a:cubicBezTo>
                    <a:pt x="34" y="80"/>
                    <a:pt x="14" y="108"/>
                    <a:pt x="5" y="140"/>
                  </a:cubicBezTo>
                  <a:cubicBezTo>
                    <a:pt x="1" y="158"/>
                    <a:pt x="0" y="176"/>
                    <a:pt x="0" y="194"/>
                  </a:cubicBezTo>
                  <a:cubicBezTo>
                    <a:pt x="0" y="208"/>
                    <a:pt x="1" y="222"/>
                    <a:pt x="3" y="2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9">
              <a:extLst>
                <a:ext uri="{FF2B5EF4-FFF2-40B4-BE49-F238E27FC236}">
                  <a16:creationId xmlns:a16="http://schemas.microsoft.com/office/drawing/2014/main" id="{27B24C2D-E3C8-DAC3-A5F7-E176FD6534A3}"/>
                </a:ext>
              </a:extLst>
            </p:cNvPr>
            <p:cNvSpPr/>
            <p:nvPr/>
          </p:nvSpPr>
          <p:spPr>
            <a:xfrm>
              <a:off x="34565" y="-553175"/>
              <a:ext cx="10800" cy="15120"/>
            </a:xfrm>
            <a:custGeom>
              <a:avLst/>
              <a:gdLst/>
              <a:ahLst/>
              <a:cxnLst/>
              <a:rect l="l" t="t" r="r" b="b"/>
              <a:pathLst>
                <a:path w="30" h="42" extrusionOk="0">
                  <a:moveTo>
                    <a:pt x="2" y="27"/>
                  </a:moveTo>
                  <a:cubicBezTo>
                    <a:pt x="2" y="29"/>
                    <a:pt x="4" y="33"/>
                    <a:pt x="6" y="38"/>
                  </a:cubicBezTo>
                  <a:lnTo>
                    <a:pt x="9" y="40"/>
                  </a:lnTo>
                  <a:cubicBezTo>
                    <a:pt x="11" y="41"/>
                    <a:pt x="13" y="41"/>
                    <a:pt x="15" y="41"/>
                  </a:cubicBezTo>
                  <a:cubicBezTo>
                    <a:pt x="17" y="41"/>
                    <a:pt x="20" y="40"/>
                    <a:pt x="22" y="39"/>
                  </a:cubicBezTo>
                  <a:cubicBezTo>
                    <a:pt x="24" y="38"/>
                    <a:pt x="26" y="36"/>
                    <a:pt x="27" y="34"/>
                  </a:cubicBezTo>
                  <a:cubicBezTo>
                    <a:pt x="28" y="32"/>
                    <a:pt x="29" y="29"/>
                    <a:pt x="29" y="27"/>
                  </a:cubicBezTo>
                  <a:cubicBezTo>
                    <a:pt x="29" y="26"/>
                    <a:pt x="29" y="26"/>
                    <a:pt x="29" y="26"/>
                  </a:cubicBezTo>
                  <a:cubicBezTo>
                    <a:pt x="28" y="18"/>
                    <a:pt x="26" y="11"/>
                    <a:pt x="24" y="3"/>
                  </a:cubicBezTo>
                  <a:cubicBezTo>
                    <a:pt x="16" y="3"/>
                    <a:pt x="9" y="2"/>
                    <a:pt x="1" y="0"/>
                  </a:cubicBezTo>
                  <a:cubicBezTo>
                    <a:pt x="1" y="3"/>
                    <a:pt x="0" y="6"/>
                    <a:pt x="0" y="9"/>
                  </a:cubicBezTo>
                  <a:cubicBezTo>
                    <a:pt x="0" y="15"/>
                    <a:pt x="1" y="21"/>
                    <a:pt x="2"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9">
              <a:extLst>
                <a:ext uri="{FF2B5EF4-FFF2-40B4-BE49-F238E27FC236}">
                  <a16:creationId xmlns:a16="http://schemas.microsoft.com/office/drawing/2014/main" id="{B3C9A216-F9E8-95DA-FF74-6E29C6873E27}"/>
                </a:ext>
              </a:extLst>
            </p:cNvPr>
            <p:cNvSpPr/>
            <p:nvPr/>
          </p:nvSpPr>
          <p:spPr>
            <a:xfrm>
              <a:off x="25925" y="-553535"/>
              <a:ext cx="10800" cy="14400"/>
            </a:xfrm>
            <a:custGeom>
              <a:avLst/>
              <a:gdLst/>
              <a:ahLst/>
              <a:cxnLst/>
              <a:rect l="l" t="t" r="r" b="b"/>
              <a:pathLst>
                <a:path w="30" h="40" extrusionOk="0">
                  <a:moveTo>
                    <a:pt x="29" y="39"/>
                  </a:moveTo>
                  <a:cubicBezTo>
                    <a:pt x="27" y="34"/>
                    <a:pt x="26" y="29"/>
                    <a:pt x="25" y="28"/>
                  </a:cubicBezTo>
                  <a:cubicBezTo>
                    <a:pt x="24" y="22"/>
                    <a:pt x="23" y="16"/>
                    <a:pt x="23" y="10"/>
                  </a:cubicBezTo>
                  <a:cubicBezTo>
                    <a:pt x="23" y="7"/>
                    <a:pt x="24" y="4"/>
                    <a:pt x="24" y="1"/>
                  </a:cubicBezTo>
                  <a:lnTo>
                    <a:pt x="20" y="1"/>
                  </a:lnTo>
                  <a:cubicBezTo>
                    <a:pt x="19" y="0"/>
                    <a:pt x="17" y="0"/>
                    <a:pt x="16" y="0"/>
                  </a:cubicBezTo>
                  <a:cubicBezTo>
                    <a:pt x="13" y="0"/>
                    <a:pt x="11" y="1"/>
                    <a:pt x="8" y="2"/>
                  </a:cubicBezTo>
                  <a:cubicBezTo>
                    <a:pt x="5" y="3"/>
                    <a:pt x="3" y="5"/>
                    <a:pt x="2" y="8"/>
                  </a:cubicBezTo>
                  <a:cubicBezTo>
                    <a:pt x="1" y="10"/>
                    <a:pt x="0" y="12"/>
                    <a:pt x="0" y="14"/>
                  </a:cubicBezTo>
                  <a:cubicBezTo>
                    <a:pt x="6" y="23"/>
                    <a:pt x="15" y="31"/>
                    <a:pt x="25" y="37"/>
                  </a:cubicBezTo>
                  <a:cubicBezTo>
                    <a:pt x="26" y="38"/>
                    <a:pt x="28" y="39"/>
                    <a:pt x="29" y="3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9">
              <a:extLst>
                <a:ext uri="{FF2B5EF4-FFF2-40B4-BE49-F238E27FC236}">
                  <a16:creationId xmlns:a16="http://schemas.microsoft.com/office/drawing/2014/main" id="{669F54A5-C50A-A74A-3C52-0090CE92E0C3}"/>
                </a:ext>
              </a:extLst>
            </p:cNvPr>
            <p:cNvSpPr/>
            <p:nvPr/>
          </p:nvSpPr>
          <p:spPr>
            <a:xfrm>
              <a:off x="36005" y="-568655"/>
              <a:ext cx="5400" cy="10800"/>
            </a:xfrm>
            <a:custGeom>
              <a:avLst/>
              <a:gdLst/>
              <a:ahLst/>
              <a:cxnLst/>
              <a:rect l="l" t="t" r="r" b="b"/>
              <a:pathLst>
                <a:path w="15" h="30" extrusionOk="0">
                  <a:moveTo>
                    <a:pt x="5" y="0"/>
                  </a:moveTo>
                  <a:cubicBezTo>
                    <a:pt x="4" y="9"/>
                    <a:pt x="1" y="18"/>
                    <a:pt x="0" y="27"/>
                  </a:cubicBezTo>
                  <a:cubicBezTo>
                    <a:pt x="4" y="28"/>
                    <a:pt x="9" y="29"/>
                    <a:pt x="14" y="29"/>
                  </a:cubicBezTo>
                  <a:cubicBezTo>
                    <a:pt x="11" y="20"/>
                    <a:pt x="8" y="10"/>
                    <a:pt x="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9">
              <a:extLst>
                <a:ext uri="{FF2B5EF4-FFF2-40B4-BE49-F238E27FC236}">
                  <a16:creationId xmlns:a16="http://schemas.microsoft.com/office/drawing/2014/main" id="{51F744CC-1243-F036-FBAC-C83363859E15}"/>
                </a:ext>
              </a:extLst>
            </p:cNvPr>
            <p:cNvSpPr/>
            <p:nvPr/>
          </p:nvSpPr>
          <p:spPr>
            <a:xfrm>
              <a:off x="26285" y="-572255"/>
              <a:ext cx="11520" cy="13680"/>
            </a:xfrm>
            <a:custGeom>
              <a:avLst/>
              <a:gdLst/>
              <a:ahLst/>
              <a:cxnLst/>
              <a:rect l="l" t="t" r="r" b="b"/>
              <a:pathLst>
                <a:path w="32" h="38" extrusionOk="0">
                  <a:moveTo>
                    <a:pt x="28" y="0"/>
                  </a:moveTo>
                  <a:cubicBezTo>
                    <a:pt x="21" y="1"/>
                    <a:pt x="13" y="3"/>
                    <a:pt x="7" y="7"/>
                  </a:cubicBezTo>
                  <a:cubicBezTo>
                    <a:pt x="6" y="7"/>
                    <a:pt x="6" y="7"/>
                    <a:pt x="6" y="7"/>
                  </a:cubicBezTo>
                  <a:cubicBezTo>
                    <a:pt x="4" y="8"/>
                    <a:pt x="3" y="10"/>
                    <a:pt x="2" y="12"/>
                  </a:cubicBezTo>
                  <a:cubicBezTo>
                    <a:pt x="0" y="14"/>
                    <a:pt x="0" y="16"/>
                    <a:pt x="0" y="19"/>
                  </a:cubicBezTo>
                  <a:cubicBezTo>
                    <a:pt x="0" y="21"/>
                    <a:pt x="0" y="24"/>
                    <a:pt x="2" y="26"/>
                  </a:cubicBezTo>
                  <a:cubicBezTo>
                    <a:pt x="4" y="28"/>
                    <a:pt x="5" y="30"/>
                    <a:pt x="7" y="31"/>
                  </a:cubicBezTo>
                  <a:cubicBezTo>
                    <a:pt x="7" y="31"/>
                    <a:pt x="7" y="32"/>
                    <a:pt x="8" y="32"/>
                  </a:cubicBezTo>
                  <a:cubicBezTo>
                    <a:pt x="13" y="34"/>
                    <a:pt x="19" y="36"/>
                    <a:pt x="26" y="37"/>
                  </a:cubicBezTo>
                  <a:cubicBezTo>
                    <a:pt x="27" y="28"/>
                    <a:pt x="30" y="19"/>
                    <a:pt x="31" y="10"/>
                  </a:cubicBezTo>
                  <a:cubicBezTo>
                    <a:pt x="31" y="7"/>
                    <a:pt x="30" y="3"/>
                    <a:pt x="2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9">
              <a:extLst>
                <a:ext uri="{FF2B5EF4-FFF2-40B4-BE49-F238E27FC236}">
                  <a16:creationId xmlns:a16="http://schemas.microsoft.com/office/drawing/2014/main" id="{E9C509F9-57EC-0564-D0F7-ECDE68CF5742}"/>
                </a:ext>
              </a:extLst>
            </p:cNvPr>
            <p:cNvSpPr/>
            <p:nvPr/>
          </p:nvSpPr>
          <p:spPr>
            <a:xfrm>
              <a:off x="18365" y="-593855"/>
              <a:ext cx="7560" cy="11520"/>
            </a:xfrm>
            <a:custGeom>
              <a:avLst/>
              <a:gdLst/>
              <a:ahLst/>
              <a:cxnLst/>
              <a:rect l="l" t="t" r="r" b="b"/>
              <a:pathLst>
                <a:path w="21" h="32" extrusionOk="0">
                  <a:moveTo>
                    <a:pt x="18" y="31"/>
                  </a:moveTo>
                  <a:lnTo>
                    <a:pt x="20" y="31"/>
                  </a:lnTo>
                  <a:cubicBezTo>
                    <a:pt x="20" y="21"/>
                    <a:pt x="18" y="11"/>
                    <a:pt x="17" y="0"/>
                  </a:cubicBezTo>
                  <a:cubicBezTo>
                    <a:pt x="2" y="4"/>
                    <a:pt x="0" y="29"/>
                    <a:pt x="18" y="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9">
              <a:extLst>
                <a:ext uri="{FF2B5EF4-FFF2-40B4-BE49-F238E27FC236}">
                  <a16:creationId xmlns:a16="http://schemas.microsoft.com/office/drawing/2014/main" id="{AACC82CE-A495-3548-8E3B-CEAFEACB36F8}"/>
                </a:ext>
              </a:extLst>
            </p:cNvPr>
            <p:cNvSpPr/>
            <p:nvPr/>
          </p:nvSpPr>
          <p:spPr>
            <a:xfrm>
              <a:off x="24485" y="-593855"/>
              <a:ext cx="10800" cy="11880"/>
            </a:xfrm>
            <a:custGeom>
              <a:avLst/>
              <a:gdLst/>
              <a:ahLst/>
              <a:cxnLst/>
              <a:rect l="l" t="t" r="r" b="b"/>
              <a:pathLst>
                <a:path w="30" h="33" extrusionOk="0">
                  <a:moveTo>
                    <a:pt x="5" y="0"/>
                  </a:moveTo>
                  <a:cubicBezTo>
                    <a:pt x="5" y="0"/>
                    <a:pt x="4" y="0"/>
                    <a:pt x="3" y="0"/>
                  </a:cubicBezTo>
                  <a:cubicBezTo>
                    <a:pt x="2" y="0"/>
                    <a:pt x="1" y="0"/>
                    <a:pt x="0" y="0"/>
                  </a:cubicBezTo>
                  <a:cubicBezTo>
                    <a:pt x="0" y="11"/>
                    <a:pt x="2" y="21"/>
                    <a:pt x="2" y="30"/>
                  </a:cubicBezTo>
                  <a:cubicBezTo>
                    <a:pt x="12" y="30"/>
                    <a:pt x="20" y="31"/>
                    <a:pt x="29" y="32"/>
                  </a:cubicBezTo>
                  <a:cubicBezTo>
                    <a:pt x="28" y="21"/>
                    <a:pt x="27" y="12"/>
                    <a:pt x="27" y="1"/>
                  </a:cubicBezTo>
                  <a:lnTo>
                    <a:pt x="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9">
              <a:extLst>
                <a:ext uri="{FF2B5EF4-FFF2-40B4-BE49-F238E27FC236}">
                  <a16:creationId xmlns:a16="http://schemas.microsoft.com/office/drawing/2014/main" id="{78071025-673C-315E-EB51-81466C759157}"/>
                </a:ext>
              </a:extLst>
            </p:cNvPr>
            <p:cNvSpPr/>
            <p:nvPr/>
          </p:nvSpPr>
          <p:spPr>
            <a:xfrm>
              <a:off x="28805" y="-635975"/>
              <a:ext cx="9000" cy="14400"/>
            </a:xfrm>
            <a:custGeom>
              <a:avLst/>
              <a:gdLst/>
              <a:ahLst/>
              <a:cxnLst/>
              <a:rect l="l" t="t" r="r" b="b"/>
              <a:pathLst>
                <a:path w="25" h="40" extrusionOk="0">
                  <a:moveTo>
                    <a:pt x="20" y="2"/>
                  </a:moveTo>
                  <a:lnTo>
                    <a:pt x="19" y="2"/>
                  </a:lnTo>
                  <a:cubicBezTo>
                    <a:pt x="17" y="1"/>
                    <a:pt x="15" y="0"/>
                    <a:pt x="13" y="0"/>
                  </a:cubicBezTo>
                  <a:cubicBezTo>
                    <a:pt x="10" y="0"/>
                    <a:pt x="8" y="1"/>
                    <a:pt x="6" y="2"/>
                  </a:cubicBezTo>
                  <a:cubicBezTo>
                    <a:pt x="4" y="3"/>
                    <a:pt x="3" y="4"/>
                    <a:pt x="2" y="6"/>
                  </a:cubicBezTo>
                  <a:cubicBezTo>
                    <a:pt x="1" y="8"/>
                    <a:pt x="0" y="10"/>
                    <a:pt x="0" y="13"/>
                  </a:cubicBezTo>
                  <a:cubicBezTo>
                    <a:pt x="1" y="18"/>
                    <a:pt x="3" y="23"/>
                    <a:pt x="5" y="27"/>
                  </a:cubicBezTo>
                  <a:cubicBezTo>
                    <a:pt x="8" y="32"/>
                    <a:pt x="12" y="36"/>
                    <a:pt x="16" y="39"/>
                  </a:cubicBezTo>
                  <a:cubicBezTo>
                    <a:pt x="17" y="28"/>
                    <a:pt x="20" y="16"/>
                    <a:pt x="24" y="4"/>
                  </a:cubicBezTo>
                  <a:lnTo>
                    <a:pt x="2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9">
              <a:extLst>
                <a:ext uri="{FF2B5EF4-FFF2-40B4-BE49-F238E27FC236}">
                  <a16:creationId xmlns:a16="http://schemas.microsoft.com/office/drawing/2014/main" id="{B4B8A951-990A-504B-26EF-0BE3890CD366}"/>
                </a:ext>
              </a:extLst>
            </p:cNvPr>
            <p:cNvSpPr/>
            <p:nvPr/>
          </p:nvSpPr>
          <p:spPr>
            <a:xfrm>
              <a:off x="44645" y="-672695"/>
              <a:ext cx="99000" cy="21600"/>
            </a:xfrm>
            <a:custGeom>
              <a:avLst/>
              <a:gdLst/>
              <a:ahLst/>
              <a:cxnLst/>
              <a:rect l="l" t="t" r="r" b="b"/>
              <a:pathLst>
                <a:path w="275" h="60" extrusionOk="0">
                  <a:moveTo>
                    <a:pt x="0" y="58"/>
                  </a:moveTo>
                  <a:cubicBezTo>
                    <a:pt x="2" y="59"/>
                    <a:pt x="4" y="59"/>
                    <a:pt x="5" y="59"/>
                  </a:cubicBezTo>
                  <a:cubicBezTo>
                    <a:pt x="6" y="59"/>
                    <a:pt x="7" y="59"/>
                    <a:pt x="8" y="59"/>
                  </a:cubicBezTo>
                  <a:cubicBezTo>
                    <a:pt x="38" y="59"/>
                    <a:pt x="68" y="54"/>
                    <a:pt x="95" y="43"/>
                  </a:cubicBezTo>
                  <a:cubicBezTo>
                    <a:pt x="144" y="19"/>
                    <a:pt x="217" y="30"/>
                    <a:pt x="270" y="26"/>
                  </a:cubicBezTo>
                  <a:cubicBezTo>
                    <a:pt x="274" y="26"/>
                    <a:pt x="273" y="20"/>
                    <a:pt x="270" y="20"/>
                  </a:cubicBezTo>
                  <a:cubicBezTo>
                    <a:pt x="217" y="15"/>
                    <a:pt x="149" y="0"/>
                    <a:pt x="97" y="14"/>
                  </a:cubicBezTo>
                  <a:cubicBezTo>
                    <a:pt x="70" y="21"/>
                    <a:pt x="43" y="24"/>
                    <a:pt x="16" y="24"/>
                  </a:cubicBezTo>
                  <a:cubicBezTo>
                    <a:pt x="14" y="31"/>
                    <a:pt x="12" y="37"/>
                    <a:pt x="9" y="42"/>
                  </a:cubicBezTo>
                  <a:cubicBezTo>
                    <a:pt x="6" y="48"/>
                    <a:pt x="3" y="53"/>
                    <a:pt x="0" y="5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9">
              <a:extLst>
                <a:ext uri="{FF2B5EF4-FFF2-40B4-BE49-F238E27FC236}">
                  <a16:creationId xmlns:a16="http://schemas.microsoft.com/office/drawing/2014/main" id="{60F5805B-134E-C9A8-1CAA-041B8AD335DC}"/>
                </a:ext>
              </a:extLst>
            </p:cNvPr>
            <p:cNvSpPr/>
            <p:nvPr/>
          </p:nvSpPr>
          <p:spPr>
            <a:xfrm>
              <a:off x="43565" y="-664055"/>
              <a:ext cx="7200" cy="12600"/>
            </a:xfrm>
            <a:custGeom>
              <a:avLst/>
              <a:gdLst/>
              <a:ahLst/>
              <a:cxnLst/>
              <a:rect l="l" t="t" r="r" b="b"/>
              <a:pathLst>
                <a:path w="20" h="35" extrusionOk="0">
                  <a:moveTo>
                    <a:pt x="12" y="18"/>
                  </a:moveTo>
                  <a:cubicBezTo>
                    <a:pt x="15" y="13"/>
                    <a:pt x="17" y="7"/>
                    <a:pt x="19" y="0"/>
                  </a:cubicBezTo>
                  <a:lnTo>
                    <a:pt x="18" y="0"/>
                  </a:lnTo>
                  <a:cubicBezTo>
                    <a:pt x="12" y="9"/>
                    <a:pt x="7" y="19"/>
                    <a:pt x="2" y="28"/>
                  </a:cubicBezTo>
                  <a:cubicBezTo>
                    <a:pt x="2" y="30"/>
                    <a:pt x="1" y="32"/>
                    <a:pt x="0" y="33"/>
                  </a:cubicBezTo>
                  <a:lnTo>
                    <a:pt x="3" y="34"/>
                  </a:lnTo>
                  <a:cubicBezTo>
                    <a:pt x="6" y="29"/>
                    <a:pt x="9" y="24"/>
                    <a:pt x="12"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9">
              <a:extLst>
                <a:ext uri="{FF2B5EF4-FFF2-40B4-BE49-F238E27FC236}">
                  <a16:creationId xmlns:a16="http://schemas.microsoft.com/office/drawing/2014/main" id="{948E8F7D-618B-5AF1-24AA-E48C1B88B73F}"/>
                </a:ext>
              </a:extLst>
            </p:cNvPr>
            <p:cNvSpPr/>
            <p:nvPr/>
          </p:nvSpPr>
          <p:spPr>
            <a:xfrm>
              <a:off x="38525" y="-664055"/>
              <a:ext cx="11880" cy="12240"/>
            </a:xfrm>
            <a:custGeom>
              <a:avLst/>
              <a:gdLst/>
              <a:ahLst/>
              <a:cxnLst/>
              <a:rect l="l" t="t" r="r" b="b"/>
              <a:pathLst>
                <a:path w="33" h="34" extrusionOk="0">
                  <a:moveTo>
                    <a:pt x="32" y="0"/>
                  </a:moveTo>
                  <a:lnTo>
                    <a:pt x="21" y="0"/>
                  </a:lnTo>
                  <a:cubicBezTo>
                    <a:pt x="1" y="0"/>
                    <a:pt x="0" y="25"/>
                    <a:pt x="14" y="33"/>
                  </a:cubicBezTo>
                  <a:cubicBezTo>
                    <a:pt x="14" y="32"/>
                    <a:pt x="15" y="30"/>
                    <a:pt x="16" y="28"/>
                  </a:cubicBezTo>
                  <a:cubicBezTo>
                    <a:pt x="21" y="19"/>
                    <a:pt x="26" y="9"/>
                    <a:pt x="3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9">
              <a:extLst>
                <a:ext uri="{FF2B5EF4-FFF2-40B4-BE49-F238E27FC236}">
                  <a16:creationId xmlns:a16="http://schemas.microsoft.com/office/drawing/2014/main" id="{CBF82FFC-9B7E-CEDC-860F-30AAC02171EE}"/>
                </a:ext>
              </a:extLst>
            </p:cNvPr>
            <p:cNvSpPr/>
            <p:nvPr/>
          </p:nvSpPr>
          <p:spPr>
            <a:xfrm>
              <a:off x="33845" y="-757295"/>
              <a:ext cx="110520" cy="18360"/>
            </a:xfrm>
            <a:custGeom>
              <a:avLst/>
              <a:gdLst/>
              <a:ahLst/>
              <a:cxnLst/>
              <a:rect l="l" t="t" r="r" b="b"/>
              <a:pathLst>
                <a:path w="307" h="51" extrusionOk="0">
                  <a:moveTo>
                    <a:pt x="151" y="38"/>
                  </a:moveTo>
                  <a:cubicBezTo>
                    <a:pt x="201" y="26"/>
                    <a:pt x="252" y="33"/>
                    <a:pt x="302" y="22"/>
                  </a:cubicBezTo>
                  <a:lnTo>
                    <a:pt x="303" y="22"/>
                  </a:lnTo>
                  <a:cubicBezTo>
                    <a:pt x="304" y="21"/>
                    <a:pt x="304" y="21"/>
                    <a:pt x="305" y="20"/>
                  </a:cubicBezTo>
                  <a:cubicBezTo>
                    <a:pt x="306" y="19"/>
                    <a:pt x="305" y="18"/>
                    <a:pt x="305" y="18"/>
                  </a:cubicBezTo>
                  <a:cubicBezTo>
                    <a:pt x="305" y="17"/>
                    <a:pt x="306" y="16"/>
                    <a:pt x="305" y="15"/>
                  </a:cubicBezTo>
                  <a:cubicBezTo>
                    <a:pt x="304" y="14"/>
                    <a:pt x="304" y="15"/>
                    <a:pt x="303" y="14"/>
                  </a:cubicBezTo>
                  <a:cubicBezTo>
                    <a:pt x="302" y="13"/>
                    <a:pt x="301" y="13"/>
                    <a:pt x="301" y="13"/>
                  </a:cubicBezTo>
                  <a:cubicBezTo>
                    <a:pt x="300" y="13"/>
                    <a:pt x="300" y="13"/>
                    <a:pt x="300" y="13"/>
                  </a:cubicBezTo>
                  <a:cubicBezTo>
                    <a:pt x="256" y="16"/>
                    <a:pt x="211" y="18"/>
                    <a:pt x="167" y="18"/>
                  </a:cubicBezTo>
                  <a:cubicBezTo>
                    <a:pt x="144" y="18"/>
                    <a:pt x="120" y="17"/>
                    <a:pt x="97" y="16"/>
                  </a:cubicBezTo>
                  <a:cubicBezTo>
                    <a:pt x="64" y="13"/>
                    <a:pt x="32" y="8"/>
                    <a:pt x="0" y="0"/>
                  </a:cubicBezTo>
                  <a:cubicBezTo>
                    <a:pt x="3" y="8"/>
                    <a:pt x="5" y="16"/>
                    <a:pt x="5" y="25"/>
                  </a:cubicBezTo>
                  <a:cubicBezTo>
                    <a:pt x="5" y="28"/>
                    <a:pt x="5" y="31"/>
                    <a:pt x="4" y="34"/>
                  </a:cubicBezTo>
                  <a:cubicBezTo>
                    <a:pt x="53" y="39"/>
                    <a:pt x="101" y="50"/>
                    <a:pt x="151" y="3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9">
              <a:extLst>
                <a:ext uri="{FF2B5EF4-FFF2-40B4-BE49-F238E27FC236}">
                  <a16:creationId xmlns:a16="http://schemas.microsoft.com/office/drawing/2014/main" id="{777E661D-95E1-9DAA-A5A4-346D8073BBAA}"/>
                </a:ext>
              </a:extLst>
            </p:cNvPr>
            <p:cNvSpPr/>
            <p:nvPr/>
          </p:nvSpPr>
          <p:spPr>
            <a:xfrm>
              <a:off x="22325" y="-758735"/>
              <a:ext cx="13680" cy="14040"/>
            </a:xfrm>
            <a:custGeom>
              <a:avLst/>
              <a:gdLst/>
              <a:ahLst/>
              <a:cxnLst/>
              <a:rect l="l" t="t" r="r" b="b"/>
              <a:pathLst>
                <a:path w="38" h="39" extrusionOk="0">
                  <a:moveTo>
                    <a:pt x="32" y="4"/>
                  </a:moveTo>
                  <a:lnTo>
                    <a:pt x="26" y="3"/>
                  </a:lnTo>
                  <a:cubicBezTo>
                    <a:pt x="4" y="0"/>
                    <a:pt x="0" y="35"/>
                    <a:pt x="22" y="37"/>
                  </a:cubicBezTo>
                  <a:lnTo>
                    <a:pt x="36" y="38"/>
                  </a:lnTo>
                  <a:cubicBezTo>
                    <a:pt x="37" y="35"/>
                    <a:pt x="37" y="32"/>
                    <a:pt x="37" y="29"/>
                  </a:cubicBezTo>
                  <a:cubicBezTo>
                    <a:pt x="37" y="20"/>
                    <a:pt x="35" y="12"/>
                    <a:pt x="32"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9">
              <a:extLst>
                <a:ext uri="{FF2B5EF4-FFF2-40B4-BE49-F238E27FC236}">
                  <a16:creationId xmlns:a16="http://schemas.microsoft.com/office/drawing/2014/main" id="{63DEE562-4E95-8414-50B8-4CF3489368C0}"/>
                </a:ext>
              </a:extLst>
            </p:cNvPr>
            <p:cNvSpPr/>
            <p:nvPr/>
          </p:nvSpPr>
          <p:spPr>
            <a:xfrm>
              <a:off x="192965" y="-878975"/>
              <a:ext cx="43560" cy="8280"/>
            </a:xfrm>
            <a:custGeom>
              <a:avLst/>
              <a:gdLst/>
              <a:ahLst/>
              <a:cxnLst/>
              <a:rect l="l" t="t" r="r" b="b"/>
              <a:pathLst>
                <a:path w="121" h="23" extrusionOk="0">
                  <a:moveTo>
                    <a:pt x="3" y="16"/>
                  </a:moveTo>
                  <a:cubicBezTo>
                    <a:pt x="16" y="20"/>
                    <a:pt x="30" y="22"/>
                    <a:pt x="43" y="22"/>
                  </a:cubicBezTo>
                  <a:cubicBezTo>
                    <a:pt x="48" y="22"/>
                    <a:pt x="52" y="22"/>
                    <a:pt x="57" y="21"/>
                  </a:cubicBezTo>
                  <a:cubicBezTo>
                    <a:pt x="68" y="20"/>
                    <a:pt x="80" y="19"/>
                    <a:pt x="92" y="19"/>
                  </a:cubicBezTo>
                  <a:cubicBezTo>
                    <a:pt x="93" y="19"/>
                    <a:pt x="94" y="19"/>
                    <a:pt x="95" y="19"/>
                  </a:cubicBezTo>
                  <a:cubicBezTo>
                    <a:pt x="101" y="19"/>
                    <a:pt x="107" y="20"/>
                    <a:pt x="114" y="20"/>
                  </a:cubicBezTo>
                  <a:cubicBezTo>
                    <a:pt x="120" y="20"/>
                    <a:pt x="120" y="11"/>
                    <a:pt x="114" y="10"/>
                  </a:cubicBezTo>
                  <a:cubicBezTo>
                    <a:pt x="108" y="9"/>
                    <a:pt x="100" y="6"/>
                    <a:pt x="91" y="4"/>
                  </a:cubicBezTo>
                  <a:cubicBezTo>
                    <a:pt x="80" y="2"/>
                    <a:pt x="68" y="1"/>
                    <a:pt x="57" y="1"/>
                  </a:cubicBezTo>
                  <a:cubicBezTo>
                    <a:pt x="52" y="0"/>
                    <a:pt x="47" y="0"/>
                    <a:pt x="42" y="0"/>
                  </a:cubicBezTo>
                  <a:cubicBezTo>
                    <a:pt x="29" y="0"/>
                    <a:pt x="16" y="2"/>
                    <a:pt x="3" y="6"/>
                  </a:cubicBezTo>
                  <a:cubicBezTo>
                    <a:pt x="2" y="7"/>
                    <a:pt x="1" y="8"/>
                    <a:pt x="1" y="8"/>
                  </a:cubicBezTo>
                  <a:cubicBezTo>
                    <a:pt x="0" y="9"/>
                    <a:pt x="0" y="10"/>
                    <a:pt x="0" y="11"/>
                  </a:cubicBezTo>
                  <a:cubicBezTo>
                    <a:pt x="0" y="12"/>
                    <a:pt x="0" y="13"/>
                    <a:pt x="1" y="14"/>
                  </a:cubicBezTo>
                  <a:cubicBezTo>
                    <a:pt x="1" y="14"/>
                    <a:pt x="2" y="15"/>
                    <a:pt x="3"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9">
              <a:extLst>
                <a:ext uri="{FF2B5EF4-FFF2-40B4-BE49-F238E27FC236}">
                  <a16:creationId xmlns:a16="http://schemas.microsoft.com/office/drawing/2014/main" id="{B8E27F27-995A-37CD-D29A-6E1372A01744}"/>
                </a:ext>
              </a:extLst>
            </p:cNvPr>
            <p:cNvSpPr/>
            <p:nvPr/>
          </p:nvSpPr>
          <p:spPr>
            <a:xfrm>
              <a:off x="115205" y="-881495"/>
              <a:ext cx="51840" cy="9720"/>
            </a:xfrm>
            <a:custGeom>
              <a:avLst/>
              <a:gdLst/>
              <a:ahLst/>
              <a:cxnLst/>
              <a:rect l="l" t="t" r="r" b="b"/>
              <a:pathLst>
                <a:path w="144" h="27" extrusionOk="0">
                  <a:moveTo>
                    <a:pt x="2" y="9"/>
                  </a:moveTo>
                  <a:cubicBezTo>
                    <a:pt x="1" y="9"/>
                    <a:pt x="1" y="9"/>
                    <a:pt x="0" y="10"/>
                  </a:cubicBezTo>
                  <a:cubicBezTo>
                    <a:pt x="0" y="11"/>
                    <a:pt x="0" y="12"/>
                    <a:pt x="0" y="13"/>
                  </a:cubicBezTo>
                  <a:cubicBezTo>
                    <a:pt x="0" y="14"/>
                    <a:pt x="0" y="15"/>
                    <a:pt x="0" y="15"/>
                  </a:cubicBezTo>
                  <a:cubicBezTo>
                    <a:pt x="1" y="16"/>
                    <a:pt x="1" y="16"/>
                    <a:pt x="2" y="17"/>
                  </a:cubicBezTo>
                  <a:cubicBezTo>
                    <a:pt x="16" y="23"/>
                    <a:pt x="32" y="26"/>
                    <a:pt x="48" y="26"/>
                  </a:cubicBezTo>
                  <a:cubicBezTo>
                    <a:pt x="54" y="26"/>
                    <a:pt x="59" y="26"/>
                    <a:pt x="65" y="25"/>
                  </a:cubicBezTo>
                  <a:cubicBezTo>
                    <a:pt x="89" y="25"/>
                    <a:pt x="112" y="22"/>
                    <a:pt x="137" y="20"/>
                  </a:cubicBezTo>
                  <a:cubicBezTo>
                    <a:pt x="138" y="20"/>
                    <a:pt x="139" y="19"/>
                    <a:pt x="140" y="19"/>
                  </a:cubicBezTo>
                  <a:cubicBezTo>
                    <a:pt x="142" y="18"/>
                    <a:pt x="142" y="18"/>
                    <a:pt x="142" y="17"/>
                  </a:cubicBezTo>
                  <a:cubicBezTo>
                    <a:pt x="143" y="16"/>
                    <a:pt x="143" y="15"/>
                    <a:pt x="143" y="14"/>
                  </a:cubicBezTo>
                  <a:cubicBezTo>
                    <a:pt x="143" y="13"/>
                    <a:pt x="143" y="12"/>
                    <a:pt x="142" y="11"/>
                  </a:cubicBezTo>
                  <a:cubicBezTo>
                    <a:pt x="142" y="10"/>
                    <a:pt x="141" y="9"/>
                    <a:pt x="140" y="9"/>
                  </a:cubicBezTo>
                  <a:cubicBezTo>
                    <a:pt x="139" y="8"/>
                    <a:pt x="138" y="8"/>
                    <a:pt x="137" y="8"/>
                  </a:cubicBezTo>
                  <a:cubicBezTo>
                    <a:pt x="113" y="6"/>
                    <a:pt x="90" y="1"/>
                    <a:pt x="66" y="1"/>
                  </a:cubicBezTo>
                  <a:cubicBezTo>
                    <a:pt x="60" y="0"/>
                    <a:pt x="54" y="0"/>
                    <a:pt x="47" y="0"/>
                  </a:cubicBezTo>
                  <a:cubicBezTo>
                    <a:pt x="32" y="0"/>
                    <a:pt x="16" y="3"/>
                    <a:pt x="2"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9">
              <a:extLst>
                <a:ext uri="{FF2B5EF4-FFF2-40B4-BE49-F238E27FC236}">
                  <a16:creationId xmlns:a16="http://schemas.microsoft.com/office/drawing/2014/main" id="{9E93F340-F1AC-BA5B-F6E9-AC131A6F3DBD}"/>
                </a:ext>
              </a:extLst>
            </p:cNvPr>
            <p:cNvSpPr/>
            <p:nvPr/>
          </p:nvSpPr>
          <p:spPr>
            <a:xfrm>
              <a:off x="16205" y="-886175"/>
              <a:ext cx="81000" cy="14400"/>
            </a:xfrm>
            <a:custGeom>
              <a:avLst/>
              <a:gdLst/>
              <a:ahLst/>
              <a:cxnLst/>
              <a:rect l="l" t="t" r="r" b="b"/>
              <a:pathLst>
                <a:path w="225" h="40" extrusionOk="0">
                  <a:moveTo>
                    <a:pt x="217" y="10"/>
                  </a:moveTo>
                  <a:cubicBezTo>
                    <a:pt x="184" y="5"/>
                    <a:pt x="151" y="3"/>
                    <a:pt x="118" y="3"/>
                  </a:cubicBezTo>
                  <a:cubicBezTo>
                    <a:pt x="112" y="3"/>
                    <a:pt x="106" y="3"/>
                    <a:pt x="99" y="3"/>
                  </a:cubicBezTo>
                  <a:cubicBezTo>
                    <a:pt x="66" y="2"/>
                    <a:pt x="33" y="1"/>
                    <a:pt x="0" y="0"/>
                  </a:cubicBezTo>
                  <a:cubicBezTo>
                    <a:pt x="0" y="13"/>
                    <a:pt x="0" y="26"/>
                    <a:pt x="0" y="39"/>
                  </a:cubicBezTo>
                  <a:cubicBezTo>
                    <a:pt x="2" y="39"/>
                    <a:pt x="4" y="39"/>
                    <a:pt x="7" y="39"/>
                  </a:cubicBezTo>
                  <a:cubicBezTo>
                    <a:pt x="77" y="39"/>
                    <a:pt x="148" y="34"/>
                    <a:pt x="218" y="24"/>
                  </a:cubicBezTo>
                  <a:cubicBezTo>
                    <a:pt x="224" y="23"/>
                    <a:pt x="224" y="12"/>
                    <a:pt x="217"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9">
              <a:extLst>
                <a:ext uri="{FF2B5EF4-FFF2-40B4-BE49-F238E27FC236}">
                  <a16:creationId xmlns:a16="http://schemas.microsoft.com/office/drawing/2014/main" id="{3F0D811C-9B14-6957-9005-3EA17E6377F7}"/>
                </a:ext>
              </a:extLst>
            </p:cNvPr>
            <p:cNvSpPr/>
            <p:nvPr/>
          </p:nvSpPr>
          <p:spPr>
            <a:xfrm>
              <a:off x="3245" y="-885815"/>
              <a:ext cx="13320" cy="14400"/>
            </a:xfrm>
            <a:custGeom>
              <a:avLst/>
              <a:gdLst/>
              <a:ahLst/>
              <a:cxnLst/>
              <a:rect l="l" t="t" r="r" b="b"/>
              <a:pathLst>
                <a:path w="37" h="40" extrusionOk="0">
                  <a:moveTo>
                    <a:pt x="36" y="0"/>
                  </a:moveTo>
                  <a:lnTo>
                    <a:pt x="28" y="0"/>
                  </a:lnTo>
                  <a:cubicBezTo>
                    <a:pt x="3" y="0"/>
                    <a:pt x="0" y="39"/>
                    <a:pt x="25" y="39"/>
                  </a:cubicBezTo>
                  <a:lnTo>
                    <a:pt x="35" y="39"/>
                  </a:lnTo>
                  <a:cubicBezTo>
                    <a:pt x="36" y="26"/>
                    <a:pt x="36" y="13"/>
                    <a:pt x="3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9">
              <a:extLst>
                <a:ext uri="{FF2B5EF4-FFF2-40B4-BE49-F238E27FC236}">
                  <a16:creationId xmlns:a16="http://schemas.microsoft.com/office/drawing/2014/main" id="{61789E4E-1E90-5C41-1732-8801178B0D43}"/>
                </a:ext>
              </a:extLst>
            </p:cNvPr>
            <p:cNvSpPr/>
            <p:nvPr/>
          </p:nvSpPr>
          <p:spPr>
            <a:xfrm>
              <a:off x="1221845" y="-1049975"/>
              <a:ext cx="21960" cy="28440"/>
            </a:xfrm>
            <a:custGeom>
              <a:avLst/>
              <a:gdLst/>
              <a:ahLst/>
              <a:cxnLst/>
              <a:rect l="l" t="t" r="r" b="b"/>
              <a:pathLst>
                <a:path w="61" h="79" extrusionOk="0">
                  <a:moveTo>
                    <a:pt x="45" y="72"/>
                  </a:moveTo>
                  <a:cubicBezTo>
                    <a:pt x="50" y="78"/>
                    <a:pt x="60" y="72"/>
                    <a:pt x="60" y="65"/>
                  </a:cubicBezTo>
                  <a:cubicBezTo>
                    <a:pt x="60" y="50"/>
                    <a:pt x="50" y="42"/>
                    <a:pt x="41" y="31"/>
                  </a:cubicBezTo>
                  <a:cubicBezTo>
                    <a:pt x="38" y="25"/>
                    <a:pt x="34" y="20"/>
                    <a:pt x="29" y="15"/>
                  </a:cubicBezTo>
                  <a:cubicBezTo>
                    <a:pt x="27" y="13"/>
                    <a:pt x="25" y="10"/>
                    <a:pt x="23" y="8"/>
                  </a:cubicBezTo>
                  <a:cubicBezTo>
                    <a:pt x="23" y="7"/>
                    <a:pt x="23" y="7"/>
                    <a:pt x="22" y="6"/>
                  </a:cubicBezTo>
                  <a:cubicBezTo>
                    <a:pt x="21" y="4"/>
                    <a:pt x="20" y="3"/>
                    <a:pt x="18" y="2"/>
                  </a:cubicBezTo>
                  <a:cubicBezTo>
                    <a:pt x="16" y="1"/>
                    <a:pt x="14" y="0"/>
                    <a:pt x="12" y="0"/>
                  </a:cubicBezTo>
                  <a:cubicBezTo>
                    <a:pt x="10" y="0"/>
                    <a:pt x="8" y="1"/>
                    <a:pt x="6" y="2"/>
                  </a:cubicBezTo>
                  <a:cubicBezTo>
                    <a:pt x="4" y="3"/>
                    <a:pt x="2" y="3"/>
                    <a:pt x="1" y="6"/>
                  </a:cubicBezTo>
                  <a:cubicBezTo>
                    <a:pt x="0" y="8"/>
                    <a:pt x="0" y="9"/>
                    <a:pt x="0" y="11"/>
                  </a:cubicBezTo>
                  <a:cubicBezTo>
                    <a:pt x="0" y="25"/>
                    <a:pt x="9" y="32"/>
                    <a:pt x="17" y="43"/>
                  </a:cubicBezTo>
                  <a:cubicBezTo>
                    <a:pt x="25" y="54"/>
                    <a:pt x="37" y="61"/>
                    <a:pt x="45" y="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9">
              <a:extLst>
                <a:ext uri="{FF2B5EF4-FFF2-40B4-BE49-F238E27FC236}">
                  <a16:creationId xmlns:a16="http://schemas.microsoft.com/office/drawing/2014/main" id="{A9BE7F88-6CDC-0BED-4089-64074D79FDC1}"/>
                </a:ext>
              </a:extLst>
            </p:cNvPr>
            <p:cNvSpPr/>
            <p:nvPr/>
          </p:nvSpPr>
          <p:spPr>
            <a:xfrm>
              <a:off x="1247405" y="-1012535"/>
              <a:ext cx="81720" cy="304200"/>
            </a:xfrm>
            <a:custGeom>
              <a:avLst/>
              <a:gdLst/>
              <a:ahLst/>
              <a:cxnLst/>
              <a:rect l="l" t="t" r="r" b="b"/>
              <a:pathLst>
                <a:path w="227" h="845" extrusionOk="0">
                  <a:moveTo>
                    <a:pt x="138" y="437"/>
                  </a:moveTo>
                  <a:cubicBezTo>
                    <a:pt x="155" y="501"/>
                    <a:pt x="165" y="566"/>
                    <a:pt x="169" y="632"/>
                  </a:cubicBezTo>
                  <a:cubicBezTo>
                    <a:pt x="173" y="698"/>
                    <a:pt x="167" y="773"/>
                    <a:pt x="181" y="838"/>
                  </a:cubicBezTo>
                  <a:cubicBezTo>
                    <a:pt x="181" y="839"/>
                    <a:pt x="182" y="839"/>
                    <a:pt x="182" y="840"/>
                  </a:cubicBezTo>
                  <a:cubicBezTo>
                    <a:pt x="183" y="841"/>
                    <a:pt x="183" y="842"/>
                    <a:pt x="184" y="843"/>
                  </a:cubicBezTo>
                  <a:cubicBezTo>
                    <a:pt x="185" y="843"/>
                    <a:pt x="187" y="844"/>
                    <a:pt x="188" y="844"/>
                  </a:cubicBezTo>
                  <a:cubicBezTo>
                    <a:pt x="189" y="844"/>
                    <a:pt x="191" y="843"/>
                    <a:pt x="192" y="843"/>
                  </a:cubicBezTo>
                  <a:cubicBezTo>
                    <a:pt x="194" y="842"/>
                    <a:pt x="194" y="841"/>
                    <a:pt x="194" y="840"/>
                  </a:cubicBezTo>
                  <a:cubicBezTo>
                    <a:pt x="195" y="839"/>
                    <a:pt x="195" y="839"/>
                    <a:pt x="195" y="838"/>
                  </a:cubicBezTo>
                  <a:cubicBezTo>
                    <a:pt x="226" y="700"/>
                    <a:pt x="180" y="555"/>
                    <a:pt x="162" y="419"/>
                  </a:cubicBezTo>
                  <a:cubicBezTo>
                    <a:pt x="142" y="281"/>
                    <a:pt x="96" y="149"/>
                    <a:pt x="26" y="29"/>
                  </a:cubicBezTo>
                  <a:cubicBezTo>
                    <a:pt x="22" y="21"/>
                    <a:pt x="17" y="13"/>
                    <a:pt x="13" y="6"/>
                  </a:cubicBezTo>
                  <a:cubicBezTo>
                    <a:pt x="9" y="0"/>
                    <a:pt x="0" y="4"/>
                    <a:pt x="2" y="10"/>
                  </a:cubicBezTo>
                  <a:cubicBezTo>
                    <a:pt x="34" y="91"/>
                    <a:pt x="81" y="167"/>
                    <a:pt x="101" y="252"/>
                  </a:cubicBezTo>
                  <a:cubicBezTo>
                    <a:pt x="115" y="313"/>
                    <a:pt x="121" y="377"/>
                    <a:pt x="138" y="4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9">
              <a:extLst>
                <a:ext uri="{FF2B5EF4-FFF2-40B4-BE49-F238E27FC236}">
                  <a16:creationId xmlns:a16="http://schemas.microsoft.com/office/drawing/2014/main" id="{BDAF7BEB-F18C-3A38-D34D-FEA8796A8A32}"/>
                </a:ext>
              </a:extLst>
            </p:cNvPr>
            <p:cNvSpPr/>
            <p:nvPr/>
          </p:nvSpPr>
          <p:spPr>
            <a:xfrm>
              <a:off x="1294565" y="-718775"/>
              <a:ext cx="6840" cy="25200"/>
            </a:xfrm>
            <a:custGeom>
              <a:avLst/>
              <a:gdLst/>
              <a:ahLst/>
              <a:cxnLst/>
              <a:rect l="l" t="t" r="r" b="b"/>
              <a:pathLst>
                <a:path w="19" h="70" extrusionOk="0">
                  <a:moveTo>
                    <a:pt x="5" y="3"/>
                  </a:moveTo>
                  <a:cubicBezTo>
                    <a:pt x="2" y="14"/>
                    <a:pt x="0" y="25"/>
                    <a:pt x="0" y="37"/>
                  </a:cubicBezTo>
                  <a:cubicBezTo>
                    <a:pt x="0" y="45"/>
                    <a:pt x="1" y="54"/>
                    <a:pt x="3" y="62"/>
                  </a:cubicBezTo>
                  <a:cubicBezTo>
                    <a:pt x="3" y="69"/>
                    <a:pt x="14" y="68"/>
                    <a:pt x="15" y="62"/>
                  </a:cubicBezTo>
                  <a:cubicBezTo>
                    <a:pt x="17" y="53"/>
                    <a:pt x="18" y="45"/>
                    <a:pt x="18" y="36"/>
                  </a:cubicBezTo>
                  <a:cubicBezTo>
                    <a:pt x="18" y="25"/>
                    <a:pt x="16" y="15"/>
                    <a:pt x="13" y="4"/>
                  </a:cubicBezTo>
                  <a:cubicBezTo>
                    <a:pt x="13" y="3"/>
                    <a:pt x="14" y="3"/>
                    <a:pt x="13" y="2"/>
                  </a:cubicBezTo>
                  <a:cubicBezTo>
                    <a:pt x="12" y="1"/>
                    <a:pt x="12" y="2"/>
                    <a:pt x="11" y="1"/>
                  </a:cubicBezTo>
                  <a:cubicBezTo>
                    <a:pt x="10" y="0"/>
                    <a:pt x="10" y="0"/>
                    <a:pt x="9" y="0"/>
                  </a:cubicBezTo>
                  <a:cubicBezTo>
                    <a:pt x="8" y="0"/>
                    <a:pt x="8" y="0"/>
                    <a:pt x="7" y="1"/>
                  </a:cubicBezTo>
                  <a:cubicBezTo>
                    <a:pt x="6" y="2"/>
                    <a:pt x="6" y="1"/>
                    <a:pt x="5" y="2"/>
                  </a:cubicBezTo>
                  <a:cubicBezTo>
                    <a:pt x="4" y="3"/>
                    <a:pt x="5" y="3"/>
                    <a:pt x="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9">
              <a:extLst>
                <a:ext uri="{FF2B5EF4-FFF2-40B4-BE49-F238E27FC236}">
                  <a16:creationId xmlns:a16="http://schemas.microsoft.com/office/drawing/2014/main" id="{5A69698C-4E29-596B-C36E-12871EC5A866}"/>
                </a:ext>
              </a:extLst>
            </p:cNvPr>
            <p:cNvSpPr/>
            <p:nvPr/>
          </p:nvSpPr>
          <p:spPr>
            <a:xfrm>
              <a:off x="1187285" y="-1062935"/>
              <a:ext cx="114120" cy="306360"/>
            </a:xfrm>
            <a:custGeom>
              <a:avLst/>
              <a:gdLst/>
              <a:ahLst/>
              <a:cxnLst/>
              <a:rect l="l" t="t" r="r" b="b"/>
              <a:pathLst>
                <a:path w="317" h="851" extrusionOk="0">
                  <a:moveTo>
                    <a:pt x="290" y="620"/>
                  </a:moveTo>
                  <a:cubicBezTo>
                    <a:pt x="266" y="539"/>
                    <a:pt x="257" y="452"/>
                    <a:pt x="231" y="371"/>
                  </a:cubicBezTo>
                  <a:cubicBezTo>
                    <a:pt x="207" y="303"/>
                    <a:pt x="177" y="237"/>
                    <a:pt x="141" y="175"/>
                  </a:cubicBezTo>
                  <a:cubicBezTo>
                    <a:pt x="135" y="165"/>
                    <a:pt x="129" y="155"/>
                    <a:pt x="123" y="145"/>
                  </a:cubicBezTo>
                  <a:cubicBezTo>
                    <a:pt x="94" y="95"/>
                    <a:pt x="64" y="29"/>
                    <a:pt x="11" y="1"/>
                  </a:cubicBezTo>
                  <a:cubicBezTo>
                    <a:pt x="10" y="0"/>
                    <a:pt x="9" y="0"/>
                    <a:pt x="8" y="0"/>
                  </a:cubicBezTo>
                  <a:cubicBezTo>
                    <a:pt x="6" y="0"/>
                    <a:pt x="5" y="0"/>
                    <a:pt x="4" y="1"/>
                  </a:cubicBezTo>
                  <a:cubicBezTo>
                    <a:pt x="3" y="2"/>
                    <a:pt x="2" y="3"/>
                    <a:pt x="1" y="4"/>
                  </a:cubicBezTo>
                  <a:cubicBezTo>
                    <a:pt x="0" y="5"/>
                    <a:pt x="0" y="6"/>
                    <a:pt x="0" y="7"/>
                  </a:cubicBezTo>
                  <a:cubicBezTo>
                    <a:pt x="0" y="8"/>
                    <a:pt x="0" y="8"/>
                    <a:pt x="1" y="9"/>
                  </a:cubicBezTo>
                  <a:cubicBezTo>
                    <a:pt x="11" y="58"/>
                    <a:pt x="65" y="90"/>
                    <a:pt x="85" y="135"/>
                  </a:cubicBezTo>
                  <a:cubicBezTo>
                    <a:pt x="101" y="172"/>
                    <a:pt x="132" y="202"/>
                    <a:pt x="148" y="240"/>
                  </a:cubicBezTo>
                  <a:cubicBezTo>
                    <a:pt x="162" y="274"/>
                    <a:pt x="179" y="308"/>
                    <a:pt x="192" y="343"/>
                  </a:cubicBezTo>
                  <a:cubicBezTo>
                    <a:pt x="225" y="430"/>
                    <a:pt x="236" y="524"/>
                    <a:pt x="263" y="613"/>
                  </a:cubicBezTo>
                  <a:cubicBezTo>
                    <a:pt x="285" y="687"/>
                    <a:pt x="277" y="770"/>
                    <a:pt x="296" y="844"/>
                  </a:cubicBezTo>
                  <a:cubicBezTo>
                    <a:pt x="297" y="849"/>
                    <a:pt x="303" y="850"/>
                    <a:pt x="304" y="844"/>
                  </a:cubicBezTo>
                  <a:cubicBezTo>
                    <a:pt x="316" y="800"/>
                    <a:pt x="302" y="758"/>
                    <a:pt x="301" y="713"/>
                  </a:cubicBezTo>
                  <a:cubicBezTo>
                    <a:pt x="301" y="712"/>
                    <a:pt x="301" y="712"/>
                    <a:pt x="301" y="712"/>
                  </a:cubicBezTo>
                  <a:cubicBezTo>
                    <a:pt x="301" y="681"/>
                    <a:pt x="297" y="650"/>
                    <a:pt x="290" y="6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9">
              <a:extLst>
                <a:ext uri="{FF2B5EF4-FFF2-40B4-BE49-F238E27FC236}">
                  <a16:creationId xmlns:a16="http://schemas.microsoft.com/office/drawing/2014/main" id="{41A1B079-233A-C2A3-A500-B73D628FBBAE}"/>
                </a:ext>
              </a:extLst>
            </p:cNvPr>
            <p:cNvSpPr/>
            <p:nvPr/>
          </p:nvSpPr>
          <p:spPr>
            <a:xfrm>
              <a:off x="1106645" y="-1119815"/>
              <a:ext cx="67680" cy="50760"/>
            </a:xfrm>
            <a:custGeom>
              <a:avLst/>
              <a:gdLst/>
              <a:ahLst/>
              <a:cxnLst/>
              <a:rect l="l" t="t" r="r" b="b"/>
              <a:pathLst>
                <a:path w="188" h="141" extrusionOk="0">
                  <a:moveTo>
                    <a:pt x="163" y="98"/>
                  </a:moveTo>
                  <a:cubicBezTo>
                    <a:pt x="146" y="87"/>
                    <a:pt x="132" y="73"/>
                    <a:pt x="115" y="61"/>
                  </a:cubicBezTo>
                  <a:cubicBezTo>
                    <a:pt x="100" y="48"/>
                    <a:pt x="83" y="37"/>
                    <a:pt x="66" y="27"/>
                  </a:cubicBezTo>
                  <a:cubicBezTo>
                    <a:pt x="48" y="17"/>
                    <a:pt x="30" y="8"/>
                    <a:pt x="10" y="0"/>
                  </a:cubicBezTo>
                  <a:cubicBezTo>
                    <a:pt x="10" y="0"/>
                    <a:pt x="9" y="0"/>
                    <a:pt x="8" y="0"/>
                  </a:cubicBezTo>
                  <a:cubicBezTo>
                    <a:pt x="7" y="0"/>
                    <a:pt x="5" y="0"/>
                    <a:pt x="4" y="1"/>
                  </a:cubicBezTo>
                  <a:cubicBezTo>
                    <a:pt x="3" y="2"/>
                    <a:pt x="2" y="3"/>
                    <a:pt x="1" y="4"/>
                  </a:cubicBezTo>
                  <a:cubicBezTo>
                    <a:pt x="0" y="5"/>
                    <a:pt x="0" y="6"/>
                    <a:pt x="0" y="8"/>
                  </a:cubicBezTo>
                  <a:cubicBezTo>
                    <a:pt x="0" y="9"/>
                    <a:pt x="1" y="10"/>
                    <a:pt x="1" y="11"/>
                  </a:cubicBezTo>
                  <a:cubicBezTo>
                    <a:pt x="2" y="12"/>
                    <a:pt x="2" y="12"/>
                    <a:pt x="2" y="12"/>
                  </a:cubicBezTo>
                  <a:cubicBezTo>
                    <a:pt x="10" y="23"/>
                    <a:pt x="21" y="32"/>
                    <a:pt x="32" y="39"/>
                  </a:cubicBezTo>
                  <a:cubicBezTo>
                    <a:pt x="36" y="41"/>
                    <a:pt x="40" y="43"/>
                    <a:pt x="44" y="45"/>
                  </a:cubicBezTo>
                  <a:cubicBezTo>
                    <a:pt x="47" y="46"/>
                    <a:pt x="50" y="48"/>
                    <a:pt x="53" y="49"/>
                  </a:cubicBezTo>
                  <a:cubicBezTo>
                    <a:pt x="67" y="57"/>
                    <a:pt x="80" y="67"/>
                    <a:pt x="93" y="78"/>
                  </a:cubicBezTo>
                  <a:cubicBezTo>
                    <a:pt x="119" y="97"/>
                    <a:pt x="146" y="133"/>
                    <a:pt x="178" y="140"/>
                  </a:cubicBezTo>
                  <a:cubicBezTo>
                    <a:pt x="179" y="140"/>
                    <a:pt x="179" y="140"/>
                    <a:pt x="180" y="140"/>
                  </a:cubicBezTo>
                  <a:cubicBezTo>
                    <a:pt x="181" y="140"/>
                    <a:pt x="182" y="140"/>
                    <a:pt x="183" y="139"/>
                  </a:cubicBezTo>
                  <a:cubicBezTo>
                    <a:pt x="184" y="138"/>
                    <a:pt x="185" y="138"/>
                    <a:pt x="186" y="136"/>
                  </a:cubicBezTo>
                  <a:cubicBezTo>
                    <a:pt x="187" y="134"/>
                    <a:pt x="187" y="134"/>
                    <a:pt x="187" y="133"/>
                  </a:cubicBezTo>
                  <a:cubicBezTo>
                    <a:pt x="187" y="132"/>
                    <a:pt x="187" y="132"/>
                    <a:pt x="187" y="131"/>
                  </a:cubicBezTo>
                  <a:cubicBezTo>
                    <a:pt x="186" y="126"/>
                    <a:pt x="184" y="121"/>
                    <a:pt x="181" y="116"/>
                  </a:cubicBezTo>
                  <a:cubicBezTo>
                    <a:pt x="177" y="109"/>
                    <a:pt x="171" y="103"/>
                    <a:pt x="164" y="98"/>
                  </a:cubicBezTo>
                  <a:lnTo>
                    <a:pt x="163" y="9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9">
              <a:extLst>
                <a:ext uri="{FF2B5EF4-FFF2-40B4-BE49-F238E27FC236}">
                  <a16:creationId xmlns:a16="http://schemas.microsoft.com/office/drawing/2014/main" id="{CC2680B3-6A46-E007-2CA7-F76AF22E10E6}"/>
                </a:ext>
              </a:extLst>
            </p:cNvPr>
            <p:cNvSpPr/>
            <p:nvPr/>
          </p:nvSpPr>
          <p:spPr>
            <a:xfrm>
              <a:off x="1257485" y="-717695"/>
              <a:ext cx="24480" cy="76680"/>
            </a:xfrm>
            <a:custGeom>
              <a:avLst/>
              <a:gdLst/>
              <a:ahLst/>
              <a:cxnLst/>
              <a:rect l="l" t="t" r="r" b="b"/>
              <a:pathLst>
                <a:path w="68" h="213" extrusionOk="0">
                  <a:moveTo>
                    <a:pt x="25" y="208"/>
                  </a:moveTo>
                  <a:cubicBezTo>
                    <a:pt x="39" y="173"/>
                    <a:pt x="48" y="137"/>
                    <a:pt x="51" y="100"/>
                  </a:cubicBezTo>
                  <a:cubicBezTo>
                    <a:pt x="53" y="68"/>
                    <a:pt x="67" y="33"/>
                    <a:pt x="53" y="3"/>
                  </a:cubicBezTo>
                  <a:lnTo>
                    <a:pt x="53" y="2"/>
                  </a:lnTo>
                  <a:cubicBezTo>
                    <a:pt x="53" y="2"/>
                    <a:pt x="52" y="1"/>
                    <a:pt x="51" y="0"/>
                  </a:cubicBezTo>
                  <a:cubicBezTo>
                    <a:pt x="50" y="0"/>
                    <a:pt x="49" y="0"/>
                    <a:pt x="48" y="0"/>
                  </a:cubicBezTo>
                  <a:cubicBezTo>
                    <a:pt x="48" y="0"/>
                    <a:pt x="47" y="0"/>
                    <a:pt x="46" y="0"/>
                  </a:cubicBezTo>
                  <a:cubicBezTo>
                    <a:pt x="45" y="1"/>
                    <a:pt x="44" y="2"/>
                    <a:pt x="44" y="2"/>
                  </a:cubicBezTo>
                  <a:cubicBezTo>
                    <a:pt x="44" y="3"/>
                    <a:pt x="44" y="3"/>
                    <a:pt x="44" y="3"/>
                  </a:cubicBezTo>
                  <a:cubicBezTo>
                    <a:pt x="27" y="38"/>
                    <a:pt x="28" y="81"/>
                    <a:pt x="22" y="119"/>
                  </a:cubicBezTo>
                  <a:cubicBezTo>
                    <a:pt x="17" y="149"/>
                    <a:pt x="0" y="179"/>
                    <a:pt x="13" y="208"/>
                  </a:cubicBezTo>
                  <a:lnTo>
                    <a:pt x="14" y="208"/>
                  </a:lnTo>
                  <a:cubicBezTo>
                    <a:pt x="14" y="209"/>
                    <a:pt x="15" y="211"/>
                    <a:pt x="16" y="211"/>
                  </a:cubicBezTo>
                  <a:cubicBezTo>
                    <a:pt x="17" y="212"/>
                    <a:pt x="18" y="212"/>
                    <a:pt x="19" y="212"/>
                  </a:cubicBezTo>
                  <a:cubicBezTo>
                    <a:pt x="20" y="212"/>
                    <a:pt x="21" y="212"/>
                    <a:pt x="22" y="211"/>
                  </a:cubicBezTo>
                  <a:cubicBezTo>
                    <a:pt x="23" y="211"/>
                    <a:pt x="24" y="209"/>
                    <a:pt x="25" y="20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9">
              <a:extLst>
                <a:ext uri="{FF2B5EF4-FFF2-40B4-BE49-F238E27FC236}">
                  <a16:creationId xmlns:a16="http://schemas.microsoft.com/office/drawing/2014/main" id="{BF2288DC-AB49-2C1A-7AF4-5C4E0BC9357B}"/>
                </a:ext>
              </a:extLst>
            </p:cNvPr>
            <p:cNvSpPr/>
            <p:nvPr/>
          </p:nvSpPr>
          <p:spPr>
            <a:xfrm>
              <a:off x="1270445" y="-762695"/>
              <a:ext cx="12600" cy="30240"/>
            </a:xfrm>
            <a:custGeom>
              <a:avLst/>
              <a:gdLst/>
              <a:ahLst/>
              <a:cxnLst/>
              <a:rect l="l" t="t" r="r" b="b"/>
              <a:pathLst>
                <a:path w="35" h="84" extrusionOk="0">
                  <a:moveTo>
                    <a:pt x="21" y="2"/>
                  </a:moveTo>
                  <a:cubicBezTo>
                    <a:pt x="21" y="1"/>
                    <a:pt x="21" y="1"/>
                    <a:pt x="20" y="0"/>
                  </a:cubicBezTo>
                  <a:cubicBezTo>
                    <a:pt x="19" y="0"/>
                    <a:pt x="18" y="0"/>
                    <a:pt x="17" y="0"/>
                  </a:cubicBezTo>
                  <a:cubicBezTo>
                    <a:pt x="16" y="0"/>
                    <a:pt x="16" y="0"/>
                    <a:pt x="15" y="0"/>
                  </a:cubicBezTo>
                  <a:cubicBezTo>
                    <a:pt x="14" y="1"/>
                    <a:pt x="14" y="1"/>
                    <a:pt x="13" y="2"/>
                  </a:cubicBezTo>
                  <a:cubicBezTo>
                    <a:pt x="0" y="23"/>
                    <a:pt x="8" y="56"/>
                    <a:pt x="11" y="78"/>
                  </a:cubicBezTo>
                  <a:cubicBezTo>
                    <a:pt x="11" y="79"/>
                    <a:pt x="12" y="79"/>
                    <a:pt x="12" y="79"/>
                  </a:cubicBezTo>
                  <a:cubicBezTo>
                    <a:pt x="12" y="80"/>
                    <a:pt x="13" y="82"/>
                    <a:pt x="14" y="82"/>
                  </a:cubicBezTo>
                  <a:cubicBezTo>
                    <a:pt x="15" y="83"/>
                    <a:pt x="16" y="82"/>
                    <a:pt x="17" y="82"/>
                  </a:cubicBezTo>
                  <a:cubicBezTo>
                    <a:pt x="18" y="82"/>
                    <a:pt x="19" y="83"/>
                    <a:pt x="20" y="82"/>
                  </a:cubicBezTo>
                  <a:cubicBezTo>
                    <a:pt x="21" y="82"/>
                    <a:pt x="21" y="80"/>
                    <a:pt x="22" y="79"/>
                  </a:cubicBezTo>
                  <a:lnTo>
                    <a:pt x="22" y="78"/>
                  </a:lnTo>
                  <a:cubicBezTo>
                    <a:pt x="26" y="56"/>
                    <a:pt x="34" y="23"/>
                    <a:pt x="21"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9">
              <a:extLst>
                <a:ext uri="{FF2B5EF4-FFF2-40B4-BE49-F238E27FC236}">
                  <a16:creationId xmlns:a16="http://schemas.microsoft.com/office/drawing/2014/main" id="{493CE6A2-C75D-441F-BFC1-20C14D2FD4EF}"/>
                </a:ext>
              </a:extLst>
            </p:cNvPr>
            <p:cNvSpPr/>
            <p:nvPr/>
          </p:nvSpPr>
          <p:spPr>
            <a:xfrm>
              <a:off x="1220045" y="-968615"/>
              <a:ext cx="60840" cy="177480"/>
            </a:xfrm>
            <a:custGeom>
              <a:avLst/>
              <a:gdLst/>
              <a:ahLst/>
              <a:cxnLst/>
              <a:rect l="l" t="t" r="r" b="b"/>
              <a:pathLst>
                <a:path w="169" h="493" extrusionOk="0">
                  <a:moveTo>
                    <a:pt x="164" y="489"/>
                  </a:moveTo>
                  <a:cubicBezTo>
                    <a:pt x="168" y="393"/>
                    <a:pt x="141" y="298"/>
                    <a:pt x="112" y="207"/>
                  </a:cubicBezTo>
                  <a:cubicBezTo>
                    <a:pt x="97" y="158"/>
                    <a:pt x="73" y="115"/>
                    <a:pt x="53" y="69"/>
                  </a:cubicBezTo>
                  <a:cubicBezTo>
                    <a:pt x="43" y="44"/>
                    <a:pt x="34" y="16"/>
                    <a:pt x="11" y="1"/>
                  </a:cubicBezTo>
                  <a:cubicBezTo>
                    <a:pt x="10" y="1"/>
                    <a:pt x="9" y="0"/>
                    <a:pt x="8" y="0"/>
                  </a:cubicBezTo>
                  <a:cubicBezTo>
                    <a:pt x="7" y="0"/>
                    <a:pt x="5" y="0"/>
                    <a:pt x="4" y="1"/>
                  </a:cubicBezTo>
                  <a:cubicBezTo>
                    <a:pt x="3" y="2"/>
                    <a:pt x="3" y="2"/>
                    <a:pt x="2" y="3"/>
                  </a:cubicBezTo>
                  <a:cubicBezTo>
                    <a:pt x="1" y="4"/>
                    <a:pt x="1" y="5"/>
                    <a:pt x="1" y="6"/>
                  </a:cubicBezTo>
                  <a:cubicBezTo>
                    <a:pt x="0" y="42"/>
                    <a:pt x="34" y="78"/>
                    <a:pt x="47" y="112"/>
                  </a:cubicBezTo>
                  <a:cubicBezTo>
                    <a:pt x="63" y="153"/>
                    <a:pt x="82" y="190"/>
                    <a:pt x="96" y="234"/>
                  </a:cubicBezTo>
                  <a:cubicBezTo>
                    <a:pt x="124" y="317"/>
                    <a:pt x="135" y="405"/>
                    <a:pt x="159" y="489"/>
                  </a:cubicBezTo>
                  <a:cubicBezTo>
                    <a:pt x="159" y="490"/>
                    <a:pt x="159" y="490"/>
                    <a:pt x="159" y="490"/>
                  </a:cubicBezTo>
                  <a:cubicBezTo>
                    <a:pt x="160" y="491"/>
                    <a:pt x="160" y="491"/>
                    <a:pt x="160" y="491"/>
                  </a:cubicBezTo>
                  <a:cubicBezTo>
                    <a:pt x="161" y="492"/>
                    <a:pt x="161" y="492"/>
                    <a:pt x="162" y="492"/>
                  </a:cubicBezTo>
                  <a:lnTo>
                    <a:pt x="163" y="491"/>
                  </a:lnTo>
                  <a:cubicBezTo>
                    <a:pt x="163" y="491"/>
                    <a:pt x="164" y="491"/>
                    <a:pt x="164" y="490"/>
                  </a:cubicBezTo>
                  <a:lnTo>
                    <a:pt x="164" y="48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9">
              <a:extLst>
                <a:ext uri="{FF2B5EF4-FFF2-40B4-BE49-F238E27FC236}">
                  <a16:creationId xmlns:a16="http://schemas.microsoft.com/office/drawing/2014/main" id="{1EF03A2D-9E53-8371-7606-16D3F13ED9F7}"/>
                </a:ext>
              </a:extLst>
            </p:cNvPr>
            <p:cNvSpPr/>
            <p:nvPr/>
          </p:nvSpPr>
          <p:spPr>
            <a:xfrm>
              <a:off x="1185845" y="-1023695"/>
              <a:ext cx="34200" cy="41400"/>
            </a:xfrm>
            <a:custGeom>
              <a:avLst/>
              <a:gdLst/>
              <a:ahLst/>
              <a:cxnLst/>
              <a:rect l="l" t="t" r="r" b="b"/>
              <a:pathLst>
                <a:path w="95" h="115" extrusionOk="0">
                  <a:moveTo>
                    <a:pt x="1" y="13"/>
                  </a:moveTo>
                  <a:cubicBezTo>
                    <a:pt x="11" y="29"/>
                    <a:pt x="24" y="45"/>
                    <a:pt x="38" y="59"/>
                  </a:cubicBezTo>
                  <a:cubicBezTo>
                    <a:pt x="50" y="76"/>
                    <a:pt x="64" y="93"/>
                    <a:pt x="78" y="108"/>
                  </a:cubicBezTo>
                  <a:cubicBezTo>
                    <a:pt x="84" y="114"/>
                    <a:pt x="94" y="106"/>
                    <a:pt x="89" y="99"/>
                  </a:cubicBezTo>
                  <a:cubicBezTo>
                    <a:pt x="79" y="87"/>
                    <a:pt x="76" y="73"/>
                    <a:pt x="67" y="60"/>
                  </a:cubicBezTo>
                  <a:cubicBezTo>
                    <a:pt x="61" y="51"/>
                    <a:pt x="55" y="43"/>
                    <a:pt x="47" y="35"/>
                  </a:cubicBezTo>
                  <a:cubicBezTo>
                    <a:pt x="38" y="22"/>
                    <a:pt x="24" y="0"/>
                    <a:pt x="5" y="3"/>
                  </a:cubicBezTo>
                  <a:cubicBezTo>
                    <a:pt x="5" y="3"/>
                    <a:pt x="4" y="4"/>
                    <a:pt x="3" y="4"/>
                  </a:cubicBezTo>
                  <a:cubicBezTo>
                    <a:pt x="2" y="5"/>
                    <a:pt x="2" y="5"/>
                    <a:pt x="1" y="6"/>
                  </a:cubicBezTo>
                  <a:cubicBezTo>
                    <a:pt x="0" y="7"/>
                    <a:pt x="0" y="8"/>
                    <a:pt x="0" y="10"/>
                  </a:cubicBezTo>
                  <a:cubicBezTo>
                    <a:pt x="0" y="11"/>
                    <a:pt x="0" y="12"/>
                    <a:pt x="1"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9">
              <a:extLst>
                <a:ext uri="{FF2B5EF4-FFF2-40B4-BE49-F238E27FC236}">
                  <a16:creationId xmlns:a16="http://schemas.microsoft.com/office/drawing/2014/main" id="{EBD20A24-5962-9759-18B1-97ABC77B0C93}"/>
                </a:ext>
              </a:extLst>
            </p:cNvPr>
            <p:cNvSpPr/>
            <p:nvPr/>
          </p:nvSpPr>
          <p:spPr>
            <a:xfrm>
              <a:off x="1189805" y="-612935"/>
              <a:ext cx="42120" cy="57960"/>
            </a:xfrm>
            <a:custGeom>
              <a:avLst/>
              <a:gdLst/>
              <a:ahLst/>
              <a:cxnLst/>
              <a:rect l="l" t="t" r="r" b="b"/>
              <a:pathLst>
                <a:path w="117" h="161" extrusionOk="0">
                  <a:moveTo>
                    <a:pt x="73" y="100"/>
                  </a:moveTo>
                  <a:cubicBezTo>
                    <a:pt x="74" y="97"/>
                    <a:pt x="76" y="94"/>
                    <a:pt x="77" y="92"/>
                  </a:cubicBezTo>
                  <a:cubicBezTo>
                    <a:pt x="84" y="80"/>
                    <a:pt x="89" y="69"/>
                    <a:pt x="94" y="56"/>
                  </a:cubicBezTo>
                  <a:cubicBezTo>
                    <a:pt x="95" y="55"/>
                    <a:pt x="95" y="54"/>
                    <a:pt x="96" y="53"/>
                  </a:cubicBezTo>
                  <a:cubicBezTo>
                    <a:pt x="105" y="38"/>
                    <a:pt x="111" y="23"/>
                    <a:pt x="116" y="7"/>
                  </a:cubicBezTo>
                  <a:lnTo>
                    <a:pt x="116" y="6"/>
                  </a:lnTo>
                  <a:cubicBezTo>
                    <a:pt x="116" y="5"/>
                    <a:pt x="116" y="4"/>
                    <a:pt x="115" y="3"/>
                  </a:cubicBezTo>
                  <a:cubicBezTo>
                    <a:pt x="114" y="2"/>
                    <a:pt x="114" y="2"/>
                    <a:pt x="113" y="1"/>
                  </a:cubicBezTo>
                  <a:cubicBezTo>
                    <a:pt x="112" y="0"/>
                    <a:pt x="110" y="0"/>
                    <a:pt x="109" y="0"/>
                  </a:cubicBezTo>
                  <a:cubicBezTo>
                    <a:pt x="109" y="0"/>
                    <a:pt x="108" y="0"/>
                    <a:pt x="107" y="0"/>
                  </a:cubicBezTo>
                  <a:cubicBezTo>
                    <a:pt x="79" y="11"/>
                    <a:pt x="76" y="53"/>
                    <a:pt x="64" y="77"/>
                  </a:cubicBezTo>
                  <a:cubicBezTo>
                    <a:pt x="64" y="78"/>
                    <a:pt x="64" y="78"/>
                    <a:pt x="63" y="79"/>
                  </a:cubicBezTo>
                  <a:cubicBezTo>
                    <a:pt x="59" y="86"/>
                    <a:pt x="54" y="93"/>
                    <a:pt x="48" y="99"/>
                  </a:cubicBezTo>
                  <a:cubicBezTo>
                    <a:pt x="44" y="103"/>
                    <a:pt x="45" y="108"/>
                    <a:pt x="41" y="113"/>
                  </a:cubicBezTo>
                  <a:cubicBezTo>
                    <a:pt x="31" y="128"/>
                    <a:pt x="17" y="140"/>
                    <a:pt x="2" y="149"/>
                  </a:cubicBezTo>
                  <a:cubicBezTo>
                    <a:pt x="1" y="150"/>
                    <a:pt x="1" y="150"/>
                    <a:pt x="0" y="151"/>
                  </a:cubicBezTo>
                  <a:cubicBezTo>
                    <a:pt x="0" y="152"/>
                    <a:pt x="0" y="153"/>
                    <a:pt x="0" y="154"/>
                  </a:cubicBezTo>
                  <a:cubicBezTo>
                    <a:pt x="0" y="155"/>
                    <a:pt x="0" y="156"/>
                    <a:pt x="0" y="157"/>
                  </a:cubicBezTo>
                  <a:cubicBezTo>
                    <a:pt x="1" y="158"/>
                    <a:pt x="2" y="158"/>
                    <a:pt x="2" y="159"/>
                  </a:cubicBezTo>
                  <a:cubicBezTo>
                    <a:pt x="3" y="160"/>
                    <a:pt x="4" y="159"/>
                    <a:pt x="5" y="159"/>
                  </a:cubicBezTo>
                  <a:cubicBezTo>
                    <a:pt x="6" y="159"/>
                    <a:pt x="6" y="159"/>
                    <a:pt x="6" y="159"/>
                  </a:cubicBezTo>
                  <a:cubicBezTo>
                    <a:pt x="11" y="157"/>
                    <a:pt x="15" y="155"/>
                    <a:pt x="19" y="153"/>
                  </a:cubicBezTo>
                  <a:cubicBezTo>
                    <a:pt x="41" y="140"/>
                    <a:pt x="60" y="122"/>
                    <a:pt x="73" y="10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9">
              <a:extLst>
                <a:ext uri="{FF2B5EF4-FFF2-40B4-BE49-F238E27FC236}">
                  <a16:creationId xmlns:a16="http://schemas.microsoft.com/office/drawing/2014/main" id="{D0BBDD40-4864-B93B-43ED-30B4BD0B3485}"/>
                </a:ext>
              </a:extLst>
            </p:cNvPr>
            <p:cNvSpPr/>
            <p:nvPr/>
          </p:nvSpPr>
          <p:spPr>
            <a:xfrm>
              <a:off x="1234805" y="-697175"/>
              <a:ext cx="20880" cy="71280"/>
            </a:xfrm>
            <a:custGeom>
              <a:avLst/>
              <a:gdLst/>
              <a:ahLst/>
              <a:cxnLst/>
              <a:rect l="l" t="t" r="r" b="b"/>
              <a:pathLst>
                <a:path w="58" h="198" extrusionOk="0">
                  <a:moveTo>
                    <a:pt x="0" y="193"/>
                  </a:moveTo>
                  <a:cubicBezTo>
                    <a:pt x="1" y="193"/>
                    <a:pt x="1" y="194"/>
                    <a:pt x="1" y="194"/>
                  </a:cubicBezTo>
                  <a:cubicBezTo>
                    <a:pt x="1" y="195"/>
                    <a:pt x="2" y="195"/>
                    <a:pt x="3" y="196"/>
                  </a:cubicBezTo>
                  <a:cubicBezTo>
                    <a:pt x="4" y="197"/>
                    <a:pt x="5" y="197"/>
                    <a:pt x="6" y="197"/>
                  </a:cubicBezTo>
                  <a:cubicBezTo>
                    <a:pt x="7" y="197"/>
                    <a:pt x="8" y="197"/>
                    <a:pt x="9" y="196"/>
                  </a:cubicBezTo>
                  <a:cubicBezTo>
                    <a:pt x="10" y="195"/>
                    <a:pt x="10" y="195"/>
                    <a:pt x="11" y="194"/>
                  </a:cubicBezTo>
                  <a:cubicBezTo>
                    <a:pt x="22" y="169"/>
                    <a:pt x="30" y="142"/>
                    <a:pt x="35" y="115"/>
                  </a:cubicBezTo>
                  <a:cubicBezTo>
                    <a:pt x="41" y="94"/>
                    <a:pt x="45" y="73"/>
                    <a:pt x="48" y="51"/>
                  </a:cubicBezTo>
                  <a:cubicBezTo>
                    <a:pt x="50" y="32"/>
                    <a:pt x="57" y="22"/>
                    <a:pt x="50" y="5"/>
                  </a:cubicBezTo>
                  <a:cubicBezTo>
                    <a:pt x="50" y="4"/>
                    <a:pt x="49" y="4"/>
                    <a:pt x="49" y="3"/>
                  </a:cubicBezTo>
                  <a:cubicBezTo>
                    <a:pt x="49" y="2"/>
                    <a:pt x="49" y="2"/>
                    <a:pt x="47" y="1"/>
                  </a:cubicBezTo>
                  <a:cubicBezTo>
                    <a:pt x="45" y="0"/>
                    <a:pt x="44" y="0"/>
                    <a:pt x="43" y="0"/>
                  </a:cubicBezTo>
                  <a:cubicBezTo>
                    <a:pt x="42" y="0"/>
                    <a:pt x="41" y="0"/>
                    <a:pt x="39" y="1"/>
                  </a:cubicBezTo>
                  <a:cubicBezTo>
                    <a:pt x="37" y="2"/>
                    <a:pt x="38" y="2"/>
                    <a:pt x="37" y="3"/>
                  </a:cubicBezTo>
                  <a:cubicBezTo>
                    <a:pt x="35" y="5"/>
                    <a:pt x="34" y="8"/>
                    <a:pt x="32" y="10"/>
                  </a:cubicBezTo>
                  <a:cubicBezTo>
                    <a:pt x="26" y="19"/>
                    <a:pt x="24" y="29"/>
                    <a:pt x="23" y="39"/>
                  </a:cubicBezTo>
                  <a:cubicBezTo>
                    <a:pt x="20" y="64"/>
                    <a:pt x="14" y="87"/>
                    <a:pt x="10" y="111"/>
                  </a:cubicBezTo>
                  <a:cubicBezTo>
                    <a:pt x="3" y="133"/>
                    <a:pt x="0" y="156"/>
                    <a:pt x="0" y="179"/>
                  </a:cubicBezTo>
                  <a:cubicBezTo>
                    <a:pt x="0" y="183"/>
                    <a:pt x="0" y="188"/>
                    <a:pt x="0" y="19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9">
              <a:extLst>
                <a:ext uri="{FF2B5EF4-FFF2-40B4-BE49-F238E27FC236}">
                  <a16:creationId xmlns:a16="http://schemas.microsoft.com/office/drawing/2014/main" id="{07B06D8C-5650-A228-78D4-0C77FA9F0A57}"/>
                </a:ext>
              </a:extLst>
            </p:cNvPr>
            <p:cNvSpPr/>
            <p:nvPr/>
          </p:nvSpPr>
          <p:spPr>
            <a:xfrm>
              <a:off x="1249925" y="-741455"/>
              <a:ext cx="13320" cy="31320"/>
            </a:xfrm>
            <a:custGeom>
              <a:avLst/>
              <a:gdLst/>
              <a:ahLst/>
              <a:cxnLst/>
              <a:rect l="l" t="t" r="r" b="b"/>
              <a:pathLst>
                <a:path w="37" h="87" extrusionOk="0">
                  <a:moveTo>
                    <a:pt x="18" y="2"/>
                  </a:moveTo>
                  <a:lnTo>
                    <a:pt x="17" y="1"/>
                  </a:lnTo>
                  <a:cubicBezTo>
                    <a:pt x="16" y="1"/>
                    <a:pt x="15" y="0"/>
                    <a:pt x="14" y="0"/>
                  </a:cubicBezTo>
                  <a:cubicBezTo>
                    <a:pt x="13" y="0"/>
                    <a:pt x="12" y="1"/>
                    <a:pt x="11" y="1"/>
                  </a:cubicBezTo>
                  <a:cubicBezTo>
                    <a:pt x="10" y="1"/>
                    <a:pt x="10" y="2"/>
                    <a:pt x="10" y="2"/>
                  </a:cubicBezTo>
                  <a:cubicBezTo>
                    <a:pt x="9" y="3"/>
                    <a:pt x="8" y="4"/>
                    <a:pt x="8" y="5"/>
                  </a:cubicBezTo>
                  <a:cubicBezTo>
                    <a:pt x="4" y="12"/>
                    <a:pt x="2" y="20"/>
                    <a:pt x="2" y="28"/>
                  </a:cubicBezTo>
                  <a:cubicBezTo>
                    <a:pt x="2" y="30"/>
                    <a:pt x="2" y="32"/>
                    <a:pt x="2" y="34"/>
                  </a:cubicBezTo>
                  <a:cubicBezTo>
                    <a:pt x="1" y="43"/>
                    <a:pt x="0" y="52"/>
                    <a:pt x="0" y="61"/>
                  </a:cubicBezTo>
                  <a:cubicBezTo>
                    <a:pt x="0" y="66"/>
                    <a:pt x="1" y="72"/>
                    <a:pt x="1" y="77"/>
                  </a:cubicBezTo>
                  <a:cubicBezTo>
                    <a:pt x="2" y="86"/>
                    <a:pt x="16" y="85"/>
                    <a:pt x="18" y="77"/>
                  </a:cubicBezTo>
                  <a:cubicBezTo>
                    <a:pt x="23" y="55"/>
                    <a:pt x="36" y="21"/>
                    <a:pt x="18"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9">
              <a:extLst>
                <a:ext uri="{FF2B5EF4-FFF2-40B4-BE49-F238E27FC236}">
                  <a16:creationId xmlns:a16="http://schemas.microsoft.com/office/drawing/2014/main" id="{77DCBCD2-F864-DE77-86B9-1C9DF4743D6C}"/>
                </a:ext>
              </a:extLst>
            </p:cNvPr>
            <p:cNvSpPr/>
            <p:nvPr/>
          </p:nvSpPr>
          <p:spPr>
            <a:xfrm>
              <a:off x="1217885" y="-926495"/>
              <a:ext cx="47880" cy="169920"/>
            </a:xfrm>
            <a:custGeom>
              <a:avLst/>
              <a:gdLst/>
              <a:ahLst/>
              <a:cxnLst/>
              <a:rect l="l" t="t" r="r" b="b"/>
              <a:pathLst>
                <a:path w="133" h="472" extrusionOk="0">
                  <a:moveTo>
                    <a:pt x="78" y="198"/>
                  </a:moveTo>
                  <a:cubicBezTo>
                    <a:pt x="60" y="145"/>
                    <a:pt x="44" y="92"/>
                    <a:pt x="32" y="37"/>
                  </a:cubicBezTo>
                  <a:cubicBezTo>
                    <a:pt x="28" y="21"/>
                    <a:pt x="24" y="4"/>
                    <a:pt x="7" y="0"/>
                  </a:cubicBezTo>
                  <a:cubicBezTo>
                    <a:pt x="6" y="0"/>
                    <a:pt x="6" y="0"/>
                    <a:pt x="5" y="0"/>
                  </a:cubicBezTo>
                  <a:cubicBezTo>
                    <a:pt x="4" y="0"/>
                    <a:pt x="3" y="0"/>
                    <a:pt x="2" y="1"/>
                  </a:cubicBezTo>
                  <a:cubicBezTo>
                    <a:pt x="2" y="2"/>
                    <a:pt x="1" y="2"/>
                    <a:pt x="0" y="3"/>
                  </a:cubicBezTo>
                  <a:cubicBezTo>
                    <a:pt x="0" y="4"/>
                    <a:pt x="0" y="5"/>
                    <a:pt x="0" y="6"/>
                  </a:cubicBezTo>
                  <a:cubicBezTo>
                    <a:pt x="0" y="7"/>
                    <a:pt x="0" y="8"/>
                    <a:pt x="0" y="9"/>
                  </a:cubicBezTo>
                  <a:cubicBezTo>
                    <a:pt x="13" y="30"/>
                    <a:pt x="14" y="80"/>
                    <a:pt x="22" y="105"/>
                  </a:cubicBezTo>
                  <a:cubicBezTo>
                    <a:pt x="30" y="134"/>
                    <a:pt x="40" y="164"/>
                    <a:pt x="49" y="192"/>
                  </a:cubicBezTo>
                  <a:cubicBezTo>
                    <a:pt x="61" y="224"/>
                    <a:pt x="69" y="257"/>
                    <a:pt x="80" y="290"/>
                  </a:cubicBezTo>
                  <a:cubicBezTo>
                    <a:pt x="99" y="349"/>
                    <a:pt x="91" y="406"/>
                    <a:pt x="102" y="465"/>
                  </a:cubicBezTo>
                  <a:cubicBezTo>
                    <a:pt x="102" y="466"/>
                    <a:pt x="102" y="467"/>
                    <a:pt x="102" y="468"/>
                  </a:cubicBezTo>
                  <a:cubicBezTo>
                    <a:pt x="103" y="469"/>
                    <a:pt x="103" y="469"/>
                    <a:pt x="104" y="470"/>
                  </a:cubicBezTo>
                  <a:cubicBezTo>
                    <a:pt x="105" y="471"/>
                    <a:pt x="106" y="470"/>
                    <a:pt x="107" y="470"/>
                  </a:cubicBezTo>
                  <a:cubicBezTo>
                    <a:pt x="108" y="470"/>
                    <a:pt x="109" y="470"/>
                    <a:pt x="109" y="470"/>
                  </a:cubicBezTo>
                  <a:cubicBezTo>
                    <a:pt x="110" y="469"/>
                    <a:pt x="111" y="469"/>
                    <a:pt x="111" y="468"/>
                  </a:cubicBezTo>
                  <a:cubicBezTo>
                    <a:pt x="112" y="467"/>
                    <a:pt x="112" y="466"/>
                    <a:pt x="112" y="465"/>
                  </a:cubicBezTo>
                  <a:cubicBezTo>
                    <a:pt x="132" y="371"/>
                    <a:pt x="108" y="287"/>
                    <a:pt x="78" y="19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9">
              <a:extLst>
                <a:ext uri="{FF2B5EF4-FFF2-40B4-BE49-F238E27FC236}">
                  <a16:creationId xmlns:a16="http://schemas.microsoft.com/office/drawing/2014/main" id="{CC569A16-A330-F8E5-7E5E-BC85B8181EDC}"/>
                </a:ext>
              </a:extLst>
            </p:cNvPr>
            <p:cNvSpPr/>
            <p:nvPr/>
          </p:nvSpPr>
          <p:spPr>
            <a:xfrm>
              <a:off x="1202405" y="-823895"/>
              <a:ext cx="38880" cy="210960"/>
            </a:xfrm>
            <a:custGeom>
              <a:avLst/>
              <a:gdLst/>
              <a:ahLst/>
              <a:cxnLst/>
              <a:rect l="l" t="t" r="r" b="b"/>
              <a:pathLst>
                <a:path w="108" h="586" extrusionOk="0">
                  <a:moveTo>
                    <a:pt x="31" y="455"/>
                  </a:moveTo>
                  <a:cubicBezTo>
                    <a:pt x="28" y="499"/>
                    <a:pt x="6" y="537"/>
                    <a:pt x="0" y="579"/>
                  </a:cubicBezTo>
                  <a:cubicBezTo>
                    <a:pt x="0" y="583"/>
                    <a:pt x="5" y="585"/>
                    <a:pt x="7" y="581"/>
                  </a:cubicBezTo>
                  <a:cubicBezTo>
                    <a:pt x="21" y="538"/>
                    <a:pt x="46" y="504"/>
                    <a:pt x="54" y="458"/>
                  </a:cubicBezTo>
                  <a:cubicBezTo>
                    <a:pt x="64" y="405"/>
                    <a:pt x="74" y="352"/>
                    <a:pt x="84" y="299"/>
                  </a:cubicBezTo>
                  <a:cubicBezTo>
                    <a:pt x="92" y="261"/>
                    <a:pt x="96" y="222"/>
                    <a:pt x="97" y="183"/>
                  </a:cubicBezTo>
                  <a:cubicBezTo>
                    <a:pt x="97" y="129"/>
                    <a:pt x="107" y="62"/>
                    <a:pt x="92" y="9"/>
                  </a:cubicBezTo>
                  <a:cubicBezTo>
                    <a:pt x="92" y="8"/>
                    <a:pt x="91" y="7"/>
                    <a:pt x="91" y="6"/>
                  </a:cubicBezTo>
                  <a:cubicBezTo>
                    <a:pt x="90" y="4"/>
                    <a:pt x="89" y="3"/>
                    <a:pt x="87" y="2"/>
                  </a:cubicBezTo>
                  <a:cubicBezTo>
                    <a:pt x="85" y="1"/>
                    <a:pt x="84" y="0"/>
                    <a:pt x="82" y="0"/>
                  </a:cubicBezTo>
                  <a:cubicBezTo>
                    <a:pt x="81" y="0"/>
                    <a:pt x="80" y="0"/>
                    <a:pt x="80" y="1"/>
                  </a:cubicBezTo>
                  <a:lnTo>
                    <a:pt x="76" y="2"/>
                  </a:lnTo>
                  <a:cubicBezTo>
                    <a:pt x="76" y="2"/>
                    <a:pt x="75" y="2"/>
                    <a:pt x="74" y="2"/>
                  </a:cubicBezTo>
                  <a:cubicBezTo>
                    <a:pt x="73" y="3"/>
                    <a:pt x="72" y="4"/>
                    <a:pt x="71" y="6"/>
                  </a:cubicBezTo>
                  <a:cubicBezTo>
                    <a:pt x="70" y="8"/>
                    <a:pt x="70" y="8"/>
                    <a:pt x="70" y="10"/>
                  </a:cubicBezTo>
                  <a:cubicBezTo>
                    <a:pt x="70" y="12"/>
                    <a:pt x="70" y="13"/>
                    <a:pt x="71" y="14"/>
                  </a:cubicBezTo>
                  <a:cubicBezTo>
                    <a:pt x="71" y="15"/>
                    <a:pt x="72" y="16"/>
                    <a:pt x="72" y="16"/>
                  </a:cubicBezTo>
                  <a:cubicBezTo>
                    <a:pt x="73" y="17"/>
                    <a:pt x="66" y="84"/>
                    <a:pt x="66" y="90"/>
                  </a:cubicBezTo>
                  <a:cubicBezTo>
                    <a:pt x="66" y="120"/>
                    <a:pt x="66" y="150"/>
                    <a:pt x="66" y="180"/>
                  </a:cubicBezTo>
                  <a:cubicBezTo>
                    <a:pt x="65" y="224"/>
                    <a:pt x="60" y="266"/>
                    <a:pt x="52" y="309"/>
                  </a:cubicBezTo>
                  <a:cubicBezTo>
                    <a:pt x="44" y="357"/>
                    <a:pt x="36" y="407"/>
                    <a:pt x="31" y="4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9">
              <a:extLst>
                <a:ext uri="{FF2B5EF4-FFF2-40B4-BE49-F238E27FC236}">
                  <a16:creationId xmlns:a16="http://schemas.microsoft.com/office/drawing/2014/main" id="{EEE5EA30-0DF1-D3CC-F485-595AEBD72FD2}"/>
                </a:ext>
              </a:extLst>
            </p:cNvPr>
            <p:cNvSpPr/>
            <p:nvPr/>
          </p:nvSpPr>
          <p:spPr>
            <a:xfrm>
              <a:off x="1201685" y="-766295"/>
              <a:ext cx="16200" cy="84240"/>
            </a:xfrm>
            <a:custGeom>
              <a:avLst/>
              <a:gdLst/>
              <a:ahLst/>
              <a:cxnLst/>
              <a:rect l="l" t="t" r="r" b="b"/>
              <a:pathLst>
                <a:path w="45" h="234" extrusionOk="0">
                  <a:moveTo>
                    <a:pt x="17" y="8"/>
                  </a:moveTo>
                  <a:cubicBezTo>
                    <a:pt x="7" y="32"/>
                    <a:pt x="10" y="57"/>
                    <a:pt x="7" y="82"/>
                  </a:cubicBezTo>
                  <a:cubicBezTo>
                    <a:pt x="3" y="97"/>
                    <a:pt x="2" y="113"/>
                    <a:pt x="2" y="128"/>
                  </a:cubicBezTo>
                  <a:cubicBezTo>
                    <a:pt x="2" y="131"/>
                    <a:pt x="2" y="134"/>
                    <a:pt x="2" y="137"/>
                  </a:cubicBezTo>
                  <a:cubicBezTo>
                    <a:pt x="5" y="166"/>
                    <a:pt x="0" y="194"/>
                    <a:pt x="3" y="223"/>
                  </a:cubicBezTo>
                  <a:cubicBezTo>
                    <a:pt x="3" y="231"/>
                    <a:pt x="16" y="233"/>
                    <a:pt x="17" y="225"/>
                  </a:cubicBezTo>
                  <a:cubicBezTo>
                    <a:pt x="22" y="188"/>
                    <a:pt x="23" y="148"/>
                    <a:pt x="30" y="112"/>
                  </a:cubicBezTo>
                  <a:cubicBezTo>
                    <a:pt x="36" y="76"/>
                    <a:pt x="44" y="41"/>
                    <a:pt x="30" y="7"/>
                  </a:cubicBezTo>
                  <a:cubicBezTo>
                    <a:pt x="27" y="0"/>
                    <a:pt x="19" y="3"/>
                    <a:pt x="17"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9">
              <a:extLst>
                <a:ext uri="{FF2B5EF4-FFF2-40B4-BE49-F238E27FC236}">
                  <a16:creationId xmlns:a16="http://schemas.microsoft.com/office/drawing/2014/main" id="{342D7C37-4812-5094-DFD2-C7723C2EECB1}"/>
                </a:ext>
              </a:extLst>
            </p:cNvPr>
            <p:cNvSpPr/>
            <p:nvPr/>
          </p:nvSpPr>
          <p:spPr>
            <a:xfrm>
              <a:off x="1187645" y="-746135"/>
              <a:ext cx="13320" cy="40320"/>
            </a:xfrm>
            <a:custGeom>
              <a:avLst/>
              <a:gdLst/>
              <a:ahLst/>
              <a:cxnLst/>
              <a:rect l="l" t="t" r="r" b="b"/>
              <a:pathLst>
                <a:path w="37" h="112" extrusionOk="0">
                  <a:moveTo>
                    <a:pt x="24" y="100"/>
                  </a:moveTo>
                  <a:cubicBezTo>
                    <a:pt x="27" y="71"/>
                    <a:pt x="36" y="37"/>
                    <a:pt x="24" y="8"/>
                  </a:cubicBezTo>
                  <a:cubicBezTo>
                    <a:pt x="23" y="4"/>
                    <a:pt x="14" y="0"/>
                    <a:pt x="11" y="7"/>
                  </a:cubicBezTo>
                  <a:cubicBezTo>
                    <a:pt x="4" y="28"/>
                    <a:pt x="0" y="51"/>
                    <a:pt x="0" y="73"/>
                  </a:cubicBezTo>
                  <a:cubicBezTo>
                    <a:pt x="0" y="82"/>
                    <a:pt x="1" y="91"/>
                    <a:pt x="2" y="100"/>
                  </a:cubicBezTo>
                  <a:cubicBezTo>
                    <a:pt x="2" y="102"/>
                    <a:pt x="3" y="104"/>
                    <a:pt x="4" y="106"/>
                  </a:cubicBezTo>
                  <a:cubicBezTo>
                    <a:pt x="5" y="107"/>
                    <a:pt x="6" y="109"/>
                    <a:pt x="8" y="110"/>
                  </a:cubicBezTo>
                  <a:cubicBezTo>
                    <a:pt x="10" y="111"/>
                    <a:pt x="11" y="111"/>
                    <a:pt x="13" y="111"/>
                  </a:cubicBezTo>
                  <a:cubicBezTo>
                    <a:pt x="15" y="111"/>
                    <a:pt x="17" y="111"/>
                    <a:pt x="19" y="110"/>
                  </a:cubicBezTo>
                  <a:cubicBezTo>
                    <a:pt x="21" y="109"/>
                    <a:pt x="22" y="107"/>
                    <a:pt x="23" y="106"/>
                  </a:cubicBezTo>
                  <a:cubicBezTo>
                    <a:pt x="24" y="104"/>
                    <a:pt x="24" y="102"/>
                    <a:pt x="24" y="10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9">
              <a:extLst>
                <a:ext uri="{FF2B5EF4-FFF2-40B4-BE49-F238E27FC236}">
                  <a16:creationId xmlns:a16="http://schemas.microsoft.com/office/drawing/2014/main" id="{513BA924-C4B6-FA44-0C62-D27C93749D68}"/>
                </a:ext>
              </a:extLst>
            </p:cNvPr>
            <p:cNvSpPr/>
            <p:nvPr/>
          </p:nvSpPr>
          <p:spPr>
            <a:xfrm>
              <a:off x="342005" y="-1025495"/>
              <a:ext cx="36360" cy="11520"/>
            </a:xfrm>
            <a:custGeom>
              <a:avLst/>
              <a:gdLst/>
              <a:ahLst/>
              <a:cxnLst/>
              <a:rect l="l" t="t" r="r" b="b"/>
              <a:pathLst>
                <a:path w="101" h="32" extrusionOk="0">
                  <a:moveTo>
                    <a:pt x="97" y="23"/>
                  </a:moveTo>
                  <a:lnTo>
                    <a:pt x="98" y="23"/>
                  </a:lnTo>
                  <a:cubicBezTo>
                    <a:pt x="98" y="23"/>
                    <a:pt x="98" y="22"/>
                    <a:pt x="99" y="21"/>
                  </a:cubicBezTo>
                  <a:cubicBezTo>
                    <a:pt x="100" y="20"/>
                    <a:pt x="100" y="20"/>
                    <a:pt x="100" y="19"/>
                  </a:cubicBezTo>
                  <a:cubicBezTo>
                    <a:pt x="100" y="18"/>
                    <a:pt x="100" y="17"/>
                    <a:pt x="99" y="16"/>
                  </a:cubicBezTo>
                  <a:lnTo>
                    <a:pt x="98" y="15"/>
                  </a:lnTo>
                  <a:cubicBezTo>
                    <a:pt x="97" y="14"/>
                    <a:pt x="97" y="14"/>
                    <a:pt x="97" y="14"/>
                  </a:cubicBezTo>
                  <a:cubicBezTo>
                    <a:pt x="81" y="8"/>
                    <a:pt x="63" y="4"/>
                    <a:pt x="46" y="2"/>
                  </a:cubicBezTo>
                  <a:cubicBezTo>
                    <a:pt x="40" y="1"/>
                    <a:pt x="34" y="0"/>
                    <a:pt x="29" y="0"/>
                  </a:cubicBezTo>
                  <a:cubicBezTo>
                    <a:pt x="20" y="0"/>
                    <a:pt x="12" y="1"/>
                    <a:pt x="4" y="4"/>
                  </a:cubicBezTo>
                  <a:cubicBezTo>
                    <a:pt x="4" y="5"/>
                    <a:pt x="4" y="5"/>
                    <a:pt x="4" y="5"/>
                  </a:cubicBezTo>
                  <a:cubicBezTo>
                    <a:pt x="3" y="5"/>
                    <a:pt x="2" y="6"/>
                    <a:pt x="1" y="7"/>
                  </a:cubicBezTo>
                  <a:cubicBezTo>
                    <a:pt x="0" y="8"/>
                    <a:pt x="0" y="8"/>
                    <a:pt x="0" y="10"/>
                  </a:cubicBezTo>
                  <a:cubicBezTo>
                    <a:pt x="0" y="11"/>
                    <a:pt x="0" y="13"/>
                    <a:pt x="1" y="14"/>
                  </a:cubicBezTo>
                  <a:cubicBezTo>
                    <a:pt x="2" y="15"/>
                    <a:pt x="3" y="16"/>
                    <a:pt x="4" y="16"/>
                  </a:cubicBezTo>
                  <a:cubicBezTo>
                    <a:pt x="20" y="23"/>
                    <a:pt x="37" y="28"/>
                    <a:pt x="54" y="29"/>
                  </a:cubicBezTo>
                  <a:cubicBezTo>
                    <a:pt x="59" y="30"/>
                    <a:pt x="63" y="31"/>
                    <a:pt x="68" y="31"/>
                  </a:cubicBezTo>
                  <a:cubicBezTo>
                    <a:pt x="78" y="31"/>
                    <a:pt x="88" y="28"/>
                    <a:pt x="97"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9">
              <a:extLst>
                <a:ext uri="{FF2B5EF4-FFF2-40B4-BE49-F238E27FC236}">
                  <a16:creationId xmlns:a16="http://schemas.microsoft.com/office/drawing/2014/main" id="{84237BB3-DFDA-0ED2-06ED-F9E54393673C}"/>
                </a:ext>
              </a:extLst>
            </p:cNvPr>
            <p:cNvSpPr/>
            <p:nvPr/>
          </p:nvSpPr>
          <p:spPr>
            <a:xfrm>
              <a:off x="270365" y="-1028375"/>
              <a:ext cx="24120" cy="9000"/>
            </a:xfrm>
            <a:custGeom>
              <a:avLst/>
              <a:gdLst/>
              <a:ahLst/>
              <a:cxnLst/>
              <a:rect l="l" t="t" r="r" b="b"/>
              <a:pathLst>
                <a:path w="67" h="25" extrusionOk="0">
                  <a:moveTo>
                    <a:pt x="55" y="6"/>
                  </a:moveTo>
                  <a:cubicBezTo>
                    <a:pt x="46" y="4"/>
                    <a:pt x="37" y="4"/>
                    <a:pt x="27" y="3"/>
                  </a:cubicBezTo>
                  <a:cubicBezTo>
                    <a:pt x="18" y="3"/>
                    <a:pt x="9" y="0"/>
                    <a:pt x="2" y="5"/>
                  </a:cubicBezTo>
                  <a:cubicBezTo>
                    <a:pt x="2" y="6"/>
                    <a:pt x="1" y="6"/>
                    <a:pt x="0" y="7"/>
                  </a:cubicBezTo>
                  <a:cubicBezTo>
                    <a:pt x="0" y="8"/>
                    <a:pt x="0" y="9"/>
                    <a:pt x="0" y="10"/>
                  </a:cubicBezTo>
                  <a:cubicBezTo>
                    <a:pt x="0" y="11"/>
                    <a:pt x="0" y="12"/>
                    <a:pt x="0" y="12"/>
                  </a:cubicBezTo>
                  <a:cubicBezTo>
                    <a:pt x="1" y="13"/>
                    <a:pt x="2" y="14"/>
                    <a:pt x="2" y="14"/>
                  </a:cubicBezTo>
                  <a:cubicBezTo>
                    <a:pt x="8" y="17"/>
                    <a:pt x="11" y="22"/>
                    <a:pt x="17" y="23"/>
                  </a:cubicBezTo>
                  <a:cubicBezTo>
                    <a:pt x="19" y="24"/>
                    <a:pt x="22" y="24"/>
                    <a:pt x="24" y="24"/>
                  </a:cubicBezTo>
                  <a:cubicBezTo>
                    <a:pt x="26" y="24"/>
                    <a:pt x="28" y="24"/>
                    <a:pt x="30" y="23"/>
                  </a:cubicBezTo>
                  <a:cubicBezTo>
                    <a:pt x="38" y="23"/>
                    <a:pt x="45" y="24"/>
                    <a:pt x="53" y="22"/>
                  </a:cubicBezTo>
                  <a:cubicBezTo>
                    <a:pt x="61" y="21"/>
                    <a:pt x="66" y="7"/>
                    <a:pt x="55"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9">
              <a:extLst>
                <a:ext uri="{FF2B5EF4-FFF2-40B4-BE49-F238E27FC236}">
                  <a16:creationId xmlns:a16="http://schemas.microsoft.com/office/drawing/2014/main" id="{F677506C-0D76-E1F4-AB20-82F915E14C3A}"/>
                </a:ext>
              </a:extLst>
            </p:cNvPr>
            <p:cNvSpPr/>
            <p:nvPr/>
          </p:nvSpPr>
          <p:spPr>
            <a:xfrm>
              <a:off x="27365" y="-1044575"/>
              <a:ext cx="192600" cy="18720"/>
            </a:xfrm>
            <a:custGeom>
              <a:avLst/>
              <a:gdLst/>
              <a:ahLst/>
              <a:cxnLst/>
              <a:rect l="l" t="t" r="r" b="b"/>
              <a:pathLst>
                <a:path w="535" h="52" extrusionOk="0">
                  <a:moveTo>
                    <a:pt x="141" y="34"/>
                  </a:moveTo>
                  <a:cubicBezTo>
                    <a:pt x="177" y="36"/>
                    <a:pt x="210" y="41"/>
                    <a:pt x="246" y="39"/>
                  </a:cubicBezTo>
                  <a:cubicBezTo>
                    <a:pt x="340" y="34"/>
                    <a:pt x="433" y="51"/>
                    <a:pt x="528" y="48"/>
                  </a:cubicBezTo>
                  <a:cubicBezTo>
                    <a:pt x="529" y="48"/>
                    <a:pt x="530" y="48"/>
                    <a:pt x="531" y="47"/>
                  </a:cubicBezTo>
                  <a:cubicBezTo>
                    <a:pt x="532" y="46"/>
                    <a:pt x="532" y="46"/>
                    <a:pt x="533" y="45"/>
                  </a:cubicBezTo>
                  <a:cubicBezTo>
                    <a:pt x="534" y="44"/>
                    <a:pt x="534" y="43"/>
                    <a:pt x="534" y="42"/>
                  </a:cubicBezTo>
                  <a:cubicBezTo>
                    <a:pt x="534" y="41"/>
                    <a:pt x="534" y="40"/>
                    <a:pt x="533" y="39"/>
                  </a:cubicBezTo>
                  <a:cubicBezTo>
                    <a:pt x="532" y="38"/>
                    <a:pt x="532" y="38"/>
                    <a:pt x="531" y="37"/>
                  </a:cubicBezTo>
                  <a:cubicBezTo>
                    <a:pt x="530" y="36"/>
                    <a:pt x="529" y="36"/>
                    <a:pt x="528" y="36"/>
                  </a:cubicBezTo>
                  <a:cubicBezTo>
                    <a:pt x="434" y="32"/>
                    <a:pt x="341" y="23"/>
                    <a:pt x="248" y="18"/>
                  </a:cubicBezTo>
                  <a:cubicBezTo>
                    <a:pt x="199" y="15"/>
                    <a:pt x="153" y="5"/>
                    <a:pt x="104" y="3"/>
                  </a:cubicBezTo>
                  <a:cubicBezTo>
                    <a:pt x="74" y="3"/>
                    <a:pt x="45" y="2"/>
                    <a:pt x="16" y="0"/>
                  </a:cubicBezTo>
                  <a:cubicBezTo>
                    <a:pt x="13" y="3"/>
                    <a:pt x="12" y="5"/>
                    <a:pt x="10" y="8"/>
                  </a:cubicBezTo>
                  <a:cubicBezTo>
                    <a:pt x="6" y="16"/>
                    <a:pt x="2" y="24"/>
                    <a:pt x="0" y="32"/>
                  </a:cubicBezTo>
                  <a:cubicBezTo>
                    <a:pt x="47" y="37"/>
                    <a:pt x="93" y="32"/>
                    <a:pt x="141" y="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9">
              <a:extLst>
                <a:ext uri="{FF2B5EF4-FFF2-40B4-BE49-F238E27FC236}">
                  <a16:creationId xmlns:a16="http://schemas.microsoft.com/office/drawing/2014/main" id="{9105B2A0-7105-237D-A687-B81B844833E1}"/>
                </a:ext>
              </a:extLst>
            </p:cNvPr>
            <p:cNvSpPr/>
            <p:nvPr/>
          </p:nvSpPr>
          <p:spPr>
            <a:xfrm>
              <a:off x="18725" y="-1046015"/>
              <a:ext cx="14760" cy="12960"/>
            </a:xfrm>
            <a:custGeom>
              <a:avLst/>
              <a:gdLst/>
              <a:ahLst/>
              <a:cxnLst/>
              <a:rect l="l" t="t" r="r" b="b"/>
              <a:pathLst>
                <a:path w="41" h="36" extrusionOk="0">
                  <a:moveTo>
                    <a:pt x="23" y="2"/>
                  </a:moveTo>
                  <a:cubicBezTo>
                    <a:pt x="2" y="0"/>
                    <a:pt x="0" y="32"/>
                    <a:pt x="21" y="35"/>
                  </a:cubicBezTo>
                  <a:lnTo>
                    <a:pt x="24" y="35"/>
                  </a:lnTo>
                  <a:cubicBezTo>
                    <a:pt x="27" y="27"/>
                    <a:pt x="30" y="19"/>
                    <a:pt x="34" y="12"/>
                  </a:cubicBezTo>
                  <a:cubicBezTo>
                    <a:pt x="36" y="9"/>
                    <a:pt x="38" y="6"/>
                    <a:pt x="40" y="3"/>
                  </a:cubicBezTo>
                  <a:lnTo>
                    <a:pt x="23"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9">
              <a:extLst>
                <a:ext uri="{FF2B5EF4-FFF2-40B4-BE49-F238E27FC236}">
                  <a16:creationId xmlns:a16="http://schemas.microsoft.com/office/drawing/2014/main" id="{4FA89B41-103C-E313-65A5-F2A6F29F65A4}"/>
                </a:ext>
              </a:extLst>
            </p:cNvPr>
            <p:cNvSpPr/>
            <p:nvPr/>
          </p:nvSpPr>
          <p:spPr>
            <a:xfrm>
              <a:off x="25205" y="-1028375"/>
              <a:ext cx="97920" cy="17280"/>
            </a:xfrm>
            <a:custGeom>
              <a:avLst/>
              <a:gdLst/>
              <a:ahLst/>
              <a:cxnLst/>
              <a:rect l="l" t="t" r="r" b="b"/>
              <a:pathLst>
                <a:path w="272" h="48" extrusionOk="0">
                  <a:moveTo>
                    <a:pt x="13" y="36"/>
                  </a:moveTo>
                  <a:cubicBezTo>
                    <a:pt x="47" y="19"/>
                    <a:pt x="121" y="33"/>
                    <a:pt x="155" y="36"/>
                  </a:cubicBezTo>
                  <a:cubicBezTo>
                    <a:pt x="191" y="42"/>
                    <a:pt x="228" y="46"/>
                    <a:pt x="265" y="47"/>
                  </a:cubicBezTo>
                  <a:cubicBezTo>
                    <a:pt x="266" y="46"/>
                    <a:pt x="266" y="46"/>
                    <a:pt x="267" y="46"/>
                  </a:cubicBezTo>
                  <a:cubicBezTo>
                    <a:pt x="268" y="45"/>
                    <a:pt x="269" y="44"/>
                    <a:pt x="270" y="43"/>
                  </a:cubicBezTo>
                  <a:cubicBezTo>
                    <a:pt x="271" y="42"/>
                    <a:pt x="271" y="40"/>
                    <a:pt x="271" y="39"/>
                  </a:cubicBezTo>
                  <a:cubicBezTo>
                    <a:pt x="271" y="37"/>
                    <a:pt x="271" y="37"/>
                    <a:pt x="270" y="36"/>
                  </a:cubicBezTo>
                  <a:cubicBezTo>
                    <a:pt x="269" y="35"/>
                    <a:pt x="268" y="34"/>
                    <a:pt x="267" y="33"/>
                  </a:cubicBezTo>
                  <a:cubicBezTo>
                    <a:pt x="266" y="33"/>
                    <a:pt x="266" y="32"/>
                    <a:pt x="265" y="32"/>
                  </a:cubicBezTo>
                  <a:cubicBezTo>
                    <a:pt x="208" y="30"/>
                    <a:pt x="151" y="21"/>
                    <a:pt x="96" y="7"/>
                  </a:cubicBezTo>
                  <a:cubicBezTo>
                    <a:pt x="80" y="2"/>
                    <a:pt x="63" y="0"/>
                    <a:pt x="46" y="0"/>
                  </a:cubicBezTo>
                  <a:cubicBezTo>
                    <a:pt x="32" y="0"/>
                    <a:pt x="17" y="1"/>
                    <a:pt x="3" y="5"/>
                  </a:cubicBezTo>
                  <a:cubicBezTo>
                    <a:pt x="2" y="15"/>
                    <a:pt x="1" y="26"/>
                    <a:pt x="0" y="37"/>
                  </a:cubicBezTo>
                  <a:cubicBezTo>
                    <a:pt x="2" y="38"/>
                    <a:pt x="4" y="38"/>
                    <a:pt x="6" y="38"/>
                  </a:cubicBezTo>
                  <a:cubicBezTo>
                    <a:pt x="9" y="38"/>
                    <a:pt x="11" y="37"/>
                    <a:pt x="13"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9">
              <a:extLst>
                <a:ext uri="{FF2B5EF4-FFF2-40B4-BE49-F238E27FC236}">
                  <a16:creationId xmlns:a16="http://schemas.microsoft.com/office/drawing/2014/main" id="{83C39717-575C-9F3F-8B8B-C1EEE730937A}"/>
                </a:ext>
              </a:extLst>
            </p:cNvPr>
            <p:cNvSpPr/>
            <p:nvPr/>
          </p:nvSpPr>
          <p:spPr>
            <a:xfrm>
              <a:off x="21245" y="-1026575"/>
              <a:ext cx="5400" cy="11880"/>
            </a:xfrm>
            <a:custGeom>
              <a:avLst/>
              <a:gdLst/>
              <a:ahLst/>
              <a:cxnLst/>
              <a:rect l="l" t="t" r="r" b="b"/>
              <a:pathLst>
                <a:path w="15" h="33" extrusionOk="0">
                  <a:moveTo>
                    <a:pt x="9" y="3"/>
                  </a:moveTo>
                  <a:cubicBezTo>
                    <a:pt x="8" y="3"/>
                    <a:pt x="8" y="3"/>
                    <a:pt x="8" y="3"/>
                  </a:cubicBezTo>
                  <a:cubicBezTo>
                    <a:pt x="6" y="4"/>
                    <a:pt x="4" y="6"/>
                    <a:pt x="2" y="9"/>
                  </a:cubicBezTo>
                  <a:cubicBezTo>
                    <a:pt x="0" y="12"/>
                    <a:pt x="0" y="14"/>
                    <a:pt x="0" y="17"/>
                  </a:cubicBezTo>
                  <a:cubicBezTo>
                    <a:pt x="0" y="20"/>
                    <a:pt x="0" y="22"/>
                    <a:pt x="2" y="25"/>
                  </a:cubicBezTo>
                  <a:cubicBezTo>
                    <a:pt x="4" y="28"/>
                    <a:pt x="6" y="29"/>
                    <a:pt x="8" y="31"/>
                  </a:cubicBezTo>
                  <a:cubicBezTo>
                    <a:pt x="9" y="32"/>
                    <a:pt x="10" y="32"/>
                    <a:pt x="11" y="32"/>
                  </a:cubicBezTo>
                  <a:cubicBezTo>
                    <a:pt x="11" y="21"/>
                    <a:pt x="13" y="11"/>
                    <a:pt x="14" y="0"/>
                  </a:cubicBezTo>
                  <a:cubicBezTo>
                    <a:pt x="12" y="1"/>
                    <a:pt x="10" y="2"/>
                    <a:pt x="9"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9">
              <a:extLst>
                <a:ext uri="{FF2B5EF4-FFF2-40B4-BE49-F238E27FC236}">
                  <a16:creationId xmlns:a16="http://schemas.microsoft.com/office/drawing/2014/main" id="{E20069F8-BB4D-4FAF-99C2-FD731F63F8D2}"/>
                </a:ext>
              </a:extLst>
            </p:cNvPr>
            <p:cNvSpPr/>
            <p:nvPr/>
          </p:nvSpPr>
          <p:spPr>
            <a:xfrm>
              <a:off x="22685" y="-1004975"/>
              <a:ext cx="119160" cy="18000"/>
            </a:xfrm>
            <a:custGeom>
              <a:avLst/>
              <a:gdLst/>
              <a:ahLst/>
              <a:cxnLst/>
              <a:rect l="l" t="t" r="r" b="b"/>
              <a:pathLst>
                <a:path w="331" h="50" extrusionOk="0">
                  <a:moveTo>
                    <a:pt x="170" y="43"/>
                  </a:moveTo>
                  <a:cubicBezTo>
                    <a:pt x="200" y="47"/>
                    <a:pt x="229" y="49"/>
                    <a:pt x="259" y="49"/>
                  </a:cubicBezTo>
                  <a:cubicBezTo>
                    <a:pt x="282" y="49"/>
                    <a:pt x="305" y="48"/>
                    <a:pt x="327" y="46"/>
                  </a:cubicBezTo>
                  <a:cubicBezTo>
                    <a:pt x="328" y="46"/>
                    <a:pt x="328" y="46"/>
                    <a:pt x="329" y="45"/>
                  </a:cubicBezTo>
                  <a:cubicBezTo>
                    <a:pt x="329" y="45"/>
                    <a:pt x="330" y="45"/>
                    <a:pt x="330" y="44"/>
                  </a:cubicBezTo>
                  <a:lnTo>
                    <a:pt x="330" y="43"/>
                  </a:lnTo>
                  <a:cubicBezTo>
                    <a:pt x="330" y="42"/>
                    <a:pt x="330" y="42"/>
                    <a:pt x="330" y="42"/>
                  </a:cubicBezTo>
                  <a:cubicBezTo>
                    <a:pt x="330" y="41"/>
                    <a:pt x="330" y="41"/>
                    <a:pt x="329" y="40"/>
                  </a:cubicBezTo>
                  <a:cubicBezTo>
                    <a:pt x="328" y="39"/>
                    <a:pt x="328" y="40"/>
                    <a:pt x="327" y="40"/>
                  </a:cubicBezTo>
                  <a:cubicBezTo>
                    <a:pt x="218" y="31"/>
                    <a:pt x="113" y="2"/>
                    <a:pt x="4" y="0"/>
                  </a:cubicBezTo>
                  <a:cubicBezTo>
                    <a:pt x="3" y="11"/>
                    <a:pt x="2" y="23"/>
                    <a:pt x="0" y="35"/>
                  </a:cubicBezTo>
                  <a:cubicBezTo>
                    <a:pt x="10" y="35"/>
                    <a:pt x="19" y="35"/>
                    <a:pt x="29" y="35"/>
                  </a:cubicBezTo>
                  <a:cubicBezTo>
                    <a:pt x="76" y="35"/>
                    <a:pt x="123" y="38"/>
                    <a:pt x="170"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9">
              <a:extLst>
                <a:ext uri="{FF2B5EF4-FFF2-40B4-BE49-F238E27FC236}">
                  <a16:creationId xmlns:a16="http://schemas.microsoft.com/office/drawing/2014/main" id="{E985ECAE-E4A0-A129-91C6-AA159F09EDCD}"/>
                </a:ext>
              </a:extLst>
            </p:cNvPr>
            <p:cNvSpPr/>
            <p:nvPr/>
          </p:nvSpPr>
          <p:spPr>
            <a:xfrm>
              <a:off x="13325" y="-1002455"/>
              <a:ext cx="1080" cy="7560"/>
            </a:xfrm>
            <a:custGeom>
              <a:avLst/>
              <a:gdLst/>
              <a:ahLst/>
              <a:cxnLst/>
              <a:rect l="l" t="t" r="r" b="b"/>
              <a:pathLst>
                <a:path w="3" h="21" extrusionOk="0">
                  <a:moveTo>
                    <a:pt x="2" y="0"/>
                  </a:moveTo>
                  <a:cubicBezTo>
                    <a:pt x="1" y="3"/>
                    <a:pt x="0" y="6"/>
                    <a:pt x="0" y="10"/>
                  </a:cubicBezTo>
                  <a:cubicBezTo>
                    <a:pt x="0" y="13"/>
                    <a:pt x="1" y="17"/>
                    <a:pt x="2" y="20"/>
                  </a:cubicBezTo>
                  <a:cubicBezTo>
                    <a:pt x="2" y="13"/>
                    <a:pt x="2" y="7"/>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9">
              <a:extLst>
                <a:ext uri="{FF2B5EF4-FFF2-40B4-BE49-F238E27FC236}">
                  <a16:creationId xmlns:a16="http://schemas.microsoft.com/office/drawing/2014/main" id="{F00B3D2C-AE59-C5CA-06E1-CB83F2CBAEEC}"/>
                </a:ext>
              </a:extLst>
            </p:cNvPr>
            <p:cNvSpPr/>
            <p:nvPr/>
          </p:nvSpPr>
          <p:spPr>
            <a:xfrm>
              <a:off x="14045" y="-1004975"/>
              <a:ext cx="10440" cy="12960"/>
            </a:xfrm>
            <a:custGeom>
              <a:avLst/>
              <a:gdLst/>
              <a:ahLst/>
              <a:cxnLst/>
              <a:rect l="l" t="t" r="r" b="b"/>
              <a:pathLst>
                <a:path w="29" h="36" extrusionOk="0">
                  <a:moveTo>
                    <a:pt x="14" y="35"/>
                  </a:moveTo>
                  <a:lnTo>
                    <a:pt x="24" y="35"/>
                  </a:lnTo>
                  <a:cubicBezTo>
                    <a:pt x="26" y="23"/>
                    <a:pt x="27" y="12"/>
                    <a:pt x="28" y="0"/>
                  </a:cubicBezTo>
                  <a:lnTo>
                    <a:pt x="15" y="0"/>
                  </a:lnTo>
                  <a:lnTo>
                    <a:pt x="14" y="0"/>
                  </a:lnTo>
                  <a:cubicBezTo>
                    <a:pt x="11" y="0"/>
                    <a:pt x="9" y="1"/>
                    <a:pt x="6" y="2"/>
                  </a:cubicBezTo>
                  <a:cubicBezTo>
                    <a:pt x="4" y="3"/>
                    <a:pt x="2" y="5"/>
                    <a:pt x="0" y="8"/>
                  </a:cubicBezTo>
                  <a:cubicBezTo>
                    <a:pt x="0" y="14"/>
                    <a:pt x="0" y="21"/>
                    <a:pt x="0" y="27"/>
                  </a:cubicBezTo>
                  <a:cubicBezTo>
                    <a:pt x="2" y="30"/>
                    <a:pt x="4" y="32"/>
                    <a:pt x="6" y="33"/>
                  </a:cubicBezTo>
                  <a:cubicBezTo>
                    <a:pt x="8" y="34"/>
                    <a:pt x="11" y="35"/>
                    <a:pt x="14"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9">
              <a:extLst>
                <a:ext uri="{FF2B5EF4-FFF2-40B4-BE49-F238E27FC236}">
                  <a16:creationId xmlns:a16="http://schemas.microsoft.com/office/drawing/2014/main" id="{511D7BB9-5AA3-BCD6-F263-F6EA4C934538}"/>
                </a:ext>
              </a:extLst>
            </p:cNvPr>
            <p:cNvSpPr/>
            <p:nvPr/>
          </p:nvSpPr>
          <p:spPr>
            <a:xfrm>
              <a:off x="230045" y="-1066175"/>
              <a:ext cx="31320" cy="10800"/>
            </a:xfrm>
            <a:custGeom>
              <a:avLst/>
              <a:gdLst/>
              <a:ahLst/>
              <a:cxnLst/>
              <a:rect l="l" t="t" r="r" b="b"/>
              <a:pathLst>
                <a:path w="87" h="30" extrusionOk="0">
                  <a:moveTo>
                    <a:pt x="79" y="20"/>
                  </a:moveTo>
                  <a:cubicBezTo>
                    <a:pt x="86" y="19"/>
                    <a:pt x="85" y="9"/>
                    <a:pt x="79" y="8"/>
                  </a:cubicBezTo>
                  <a:cubicBezTo>
                    <a:pt x="65" y="5"/>
                    <a:pt x="52" y="4"/>
                    <a:pt x="38" y="2"/>
                  </a:cubicBezTo>
                  <a:cubicBezTo>
                    <a:pt x="33" y="1"/>
                    <a:pt x="28" y="0"/>
                    <a:pt x="23" y="0"/>
                  </a:cubicBezTo>
                  <a:cubicBezTo>
                    <a:pt x="17" y="0"/>
                    <a:pt x="10" y="1"/>
                    <a:pt x="3" y="4"/>
                  </a:cubicBezTo>
                  <a:cubicBezTo>
                    <a:pt x="2" y="4"/>
                    <a:pt x="2" y="5"/>
                    <a:pt x="1" y="6"/>
                  </a:cubicBezTo>
                  <a:cubicBezTo>
                    <a:pt x="0" y="7"/>
                    <a:pt x="0" y="7"/>
                    <a:pt x="0" y="9"/>
                  </a:cubicBezTo>
                  <a:cubicBezTo>
                    <a:pt x="0" y="10"/>
                    <a:pt x="0" y="12"/>
                    <a:pt x="1" y="13"/>
                  </a:cubicBezTo>
                  <a:lnTo>
                    <a:pt x="2" y="14"/>
                  </a:lnTo>
                  <a:cubicBezTo>
                    <a:pt x="25" y="29"/>
                    <a:pt x="54" y="24"/>
                    <a:pt x="79"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9">
              <a:extLst>
                <a:ext uri="{FF2B5EF4-FFF2-40B4-BE49-F238E27FC236}">
                  <a16:creationId xmlns:a16="http://schemas.microsoft.com/office/drawing/2014/main" id="{2695C0B7-38DD-02BF-0BCA-116580359C29}"/>
                </a:ext>
              </a:extLst>
            </p:cNvPr>
            <p:cNvSpPr/>
            <p:nvPr/>
          </p:nvSpPr>
          <p:spPr>
            <a:xfrm>
              <a:off x="164885" y="-1072295"/>
              <a:ext cx="36360" cy="12960"/>
            </a:xfrm>
            <a:custGeom>
              <a:avLst/>
              <a:gdLst/>
              <a:ahLst/>
              <a:cxnLst/>
              <a:rect l="l" t="t" r="r" b="b"/>
              <a:pathLst>
                <a:path w="101" h="36" extrusionOk="0">
                  <a:moveTo>
                    <a:pt x="92" y="11"/>
                  </a:moveTo>
                  <a:cubicBezTo>
                    <a:pt x="64" y="8"/>
                    <a:pt x="29" y="0"/>
                    <a:pt x="3" y="11"/>
                  </a:cubicBezTo>
                  <a:cubicBezTo>
                    <a:pt x="2" y="12"/>
                    <a:pt x="2" y="12"/>
                    <a:pt x="1" y="14"/>
                  </a:cubicBezTo>
                  <a:cubicBezTo>
                    <a:pt x="1" y="15"/>
                    <a:pt x="0" y="16"/>
                    <a:pt x="0" y="17"/>
                  </a:cubicBezTo>
                  <a:cubicBezTo>
                    <a:pt x="0" y="18"/>
                    <a:pt x="1" y="19"/>
                    <a:pt x="1" y="20"/>
                  </a:cubicBezTo>
                  <a:cubicBezTo>
                    <a:pt x="2" y="21"/>
                    <a:pt x="2" y="21"/>
                    <a:pt x="3" y="22"/>
                  </a:cubicBezTo>
                  <a:cubicBezTo>
                    <a:pt x="29" y="35"/>
                    <a:pt x="63" y="27"/>
                    <a:pt x="91" y="24"/>
                  </a:cubicBezTo>
                  <a:cubicBezTo>
                    <a:pt x="98" y="24"/>
                    <a:pt x="100" y="12"/>
                    <a:pt x="92"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9">
              <a:extLst>
                <a:ext uri="{FF2B5EF4-FFF2-40B4-BE49-F238E27FC236}">
                  <a16:creationId xmlns:a16="http://schemas.microsoft.com/office/drawing/2014/main" id="{F103B914-94FE-7432-81E5-8DAEB17F1E7E}"/>
                </a:ext>
              </a:extLst>
            </p:cNvPr>
            <p:cNvSpPr/>
            <p:nvPr/>
          </p:nvSpPr>
          <p:spPr>
            <a:xfrm>
              <a:off x="39245" y="-1075895"/>
              <a:ext cx="99360" cy="15480"/>
            </a:xfrm>
            <a:custGeom>
              <a:avLst/>
              <a:gdLst/>
              <a:ahLst/>
              <a:cxnLst/>
              <a:rect l="l" t="t" r="r" b="b"/>
              <a:pathLst>
                <a:path w="276" h="43" extrusionOk="0">
                  <a:moveTo>
                    <a:pt x="268" y="21"/>
                  </a:moveTo>
                  <a:cubicBezTo>
                    <a:pt x="273" y="21"/>
                    <a:pt x="275" y="11"/>
                    <a:pt x="268" y="10"/>
                  </a:cubicBezTo>
                  <a:cubicBezTo>
                    <a:pt x="222" y="4"/>
                    <a:pt x="175" y="0"/>
                    <a:pt x="129" y="0"/>
                  </a:cubicBezTo>
                  <a:cubicBezTo>
                    <a:pt x="93" y="0"/>
                    <a:pt x="58" y="2"/>
                    <a:pt x="22" y="6"/>
                  </a:cubicBezTo>
                  <a:cubicBezTo>
                    <a:pt x="21" y="10"/>
                    <a:pt x="19" y="13"/>
                    <a:pt x="17" y="17"/>
                  </a:cubicBezTo>
                  <a:cubicBezTo>
                    <a:pt x="12" y="25"/>
                    <a:pt x="7" y="32"/>
                    <a:pt x="1" y="40"/>
                  </a:cubicBezTo>
                  <a:lnTo>
                    <a:pt x="0" y="42"/>
                  </a:lnTo>
                  <a:cubicBezTo>
                    <a:pt x="0" y="42"/>
                    <a:pt x="1" y="42"/>
                    <a:pt x="2" y="42"/>
                  </a:cubicBezTo>
                  <a:cubicBezTo>
                    <a:pt x="3" y="42"/>
                    <a:pt x="4" y="42"/>
                    <a:pt x="4" y="42"/>
                  </a:cubicBezTo>
                  <a:cubicBezTo>
                    <a:pt x="92" y="33"/>
                    <a:pt x="180" y="32"/>
                    <a:pt x="268"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9">
              <a:extLst>
                <a:ext uri="{FF2B5EF4-FFF2-40B4-BE49-F238E27FC236}">
                  <a16:creationId xmlns:a16="http://schemas.microsoft.com/office/drawing/2014/main" id="{3C9E8FE1-95D2-18A2-9EFC-71A6306754C7}"/>
                </a:ext>
              </a:extLst>
            </p:cNvPr>
            <p:cNvSpPr/>
            <p:nvPr/>
          </p:nvSpPr>
          <p:spPr>
            <a:xfrm>
              <a:off x="34205" y="-1073735"/>
              <a:ext cx="13320" cy="13320"/>
            </a:xfrm>
            <a:custGeom>
              <a:avLst/>
              <a:gdLst/>
              <a:ahLst/>
              <a:cxnLst/>
              <a:rect l="l" t="t" r="r" b="b"/>
              <a:pathLst>
                <a:path w="37" h="37" extrusionOk="0">
                  <a:moveTo>
                    <a:pt x="36" y="0"/>
                  </a:moveTo>
                  <a:lnTo>
                    <a:pt x="16" y="2"/>
                  </a:lnTo>
                  <a:cubicBezTo>
                    <a:pt x="13" y="3"/>
                    <a:pt x="11" y="3"/>
                    <a:pt x="9" y="4"/>
                  </a:cubicBezTo>
                  <a:cubicBezTo>
                    <a:pt x="6" y="6"/>
                    <a:pt x="5" y="8"/>
                    <a:pt x="3" y="11"/>
                  </a:cubicBezTo>
                  <a:cubicBezTo>
                    <a:pt x="1" y="14"/>
                    <a:pt x="0" y="16"/>
                    <a:pt x="0" y="19"/>
                  </a:cubicBezTo>
                  <a:cubicBezTo>
                    <a:pt x="0" y="22"/>
                    <a:pt x="1" y="25"/>
                    <a:pt x="3" y="28"/>
                  </a:cubicBezTo>
                  <a:cubicBezTo>
                    <a:pt x="5" y="31"/>
                    <a:pt x="6" y="33"/>
                    <a:pt x="9" y="34"/>
                  </a:cubicBezTo>
                  <a:cubicBezTo>
                    <a:pt x="10" y="35"/>
                    <a:pt x="12" y="36"/>
                    <a:pt x="14" y="36"/>
                  </a:cubicBezTo>
                  <a:lnTo>
                    <a:pt x="15" y="34"/>
                  </a:lnTo>
                  <a:cubicBezTo>
                    <a:pt x="21" y="26"/>
                    <a:pt x="26" y="19"/>
                    <a:pt x="31" y="11"/>
                  </a:cubicBezTo>
                  <a:cubicBezTo>
                    <a:pt x="33" y="7"/>
                    <a:pt x="35" y="4"/>
                    <a:pt x="3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9">
              <a:extLst>
                <a:ext uri="{FF2B5EF4-FFF2-40B4-BE49-F238E27FC236}">
                  <a16:creationId xmlns:a16="http://schemas.microsoft.com/office/drawing/2014/main" id="{FFAA2A89-95DB-D4F6-D882-63A72A74B3ED}"/>
                </a:ext>
              </a:extLst>
            </p:cNvPr>
            <p:cNvSpPr/>
            <p:nvPr/>
          </p:nvSpPr>
          <p:spPr>
            <a:xfrm>
              <a:off x="51485" y="-1092815"/>
              <a:ext cx="45000" cy="11880"/>
            </a:xfrm>
            <a:custGeom>
              <a:avLst/>
              <a:gdLst/>
              <a:ahLst/>
              <a:cxnLst/>
              <a:rect l="l" t="t" r="r" b="b"/>
              <a:pathLst>
                <a:path w="125" h="33" extrusionOk="0">
                  <a:moveTo>
                    <a:pt x="118" y="8"/>
                  </a:moveTo>
                  <a:cubicBezTo>
                    <a:pt x="102" y="3"/>
                    <a:pt x="85" y="0"/>
                    <a:pt x="68" y="0"/>
                  </a:cubicBezTo>
                  <a:cubicBezTo>
                    <a:pt x="67" y="0"/>
                    <a:pt x="65" y="0"/>
                    <a:pt x="64" y="0"/>
                  </a:cubicBezTo>
                  <a:cubicBezTo>
                    <a:pt x="52" y="2"/>
                    <a:pt x="41" y="2"/>
                    <a:pt x="29" y="2"/>
                  </a:cubicBezTo>
                  <a:cubicBezTo>
                    <a:pt x="24" y="2"/>
                    <a:pt x="19" y="2"/>
                    <a:pt x="14" y="2"/>
                  </a:cubicBezTo>
                  <a:cubicBezTo>
                    <a:pt x="9" y="11"/>
                    <a:pt x="5" y="22"/>
                    <a:pt x="0" y="32"/>
                  </a:cubicBezTo>
                  <a:cubicBezTo>
                    <a:pt x="39" y="31"/>
                    <a:pt x="79" y="27"/>
                    <a:pt x="118" y="19"/>
                  </a:cubicBezTo>
                  <a:cubicBezTo>
                    <a:pt x="124" y="18"/>
                    <a:pt x="124" y="9"/>
                    <a:pt x="118"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9">
              <a:extLst>
                <a:ext uri="{FF2B5EF4-FFF2-40B4-BE49-F238E27FC236}">
                  <a16:creationId xmlns:a16="http://schemas.microsoft.com/office/drawing/2014/main" id="{0C73F118-3CBB-06E6-483D-4B1F0C9B0E79}"/>
                </a:ext>
              </a:extLst>
            </p:cNvPr>
            <p:cNvSpPr/>
            <p:nvPr/>
          </p:nvSpPr>
          <p:spPr>
            <a:xfrm>
              <a:off x="43925" y="-1092095"/>
              <a:ext cx="12960" cy="11160"/>
            </a:xfrm>
            <a:custGeom>
              <a:avLst/>
              <a:gdLst/>
              <a:ahLst/>
              <a:cxnLst/>
              <a:rect l="l" t="t" r="r" b="b"/>
              <a:pathLst>
                <a:path w="36" h="31" extrusionOk="0">
                  <a:moveTo>
                    <a:pt x="22" y="0"/>
                  </a:moveTo>
                  <a:cubicBezTo>
                    <a:pt x="2" y="0"/>
                    <a:pt x="0" y="29"/>
                    <a:pt x="20" y="30"/>
                  </a:cubicBezTo>
                  <a:cubicBezTo>
                    <a:pt x="25" y="19"/>
                    <a:pt x="30" y="10"/>
                    <a:pt x="35" y="0"/>
                  </a:cubicBezTo>
                  <a:lnTo>
                    <a:pt x="2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9">
              <a:extLst>
                <a:ext uri="{FF2B5EF4-FFF2-40B4-BE49-F238E27FC236}">
                  <a16:creationId xmlns:a16="http://schemas.microsoft.com/office/drawing/2014/main" id="{8E28CC74-B56E-0DD8-F990-787CB7C59DF6}"/>
                </a:ext>
              </a:extLst>
            </p:cNvPr>
            <p:cNvSpPr/>
            <p:nvPr/>
          </p:nvSpPr>
          <p:spPr>
            <a:xfrm>
              <a:off x="74525" y="-1155815"/>
              <a:ext cx="159840" cy="17640"/>
            </a:xfrm>
            <a:custGeom>
              <a:avLst/>
              <a:gdLst/>
              <a:ahLst/>
              <a:cxnLst/>
              <a:rect l="l" t="t" r="r" b="b"/>
              <a:pathLst>
                <a:path w="444" h="49" extrusionOk="0">
                  <a:moveTo>
                    <a:pt x="152" y="47"/>
                  </a:moveTo>
                  <a:cubicBezTo>
                    <a:pt x="246" y="46"/>
                    <a:pt x="341" y="47"/>
                    <a:pt x="436" y="40"/>
                  </a:cubicBezTo>
                  <a:cubicBezTo>
                    <a:pt x="443" y="40"/>
                    <a:pt x="443" y="28"/>
                    <a:pt x="436" y="28"/>
                  </a:cubicBezTo>
                  <a:cubicBezTo>
                    <a:pt x="352" y="21"/>
                    <a:pt x="269" y="20"/>
                    <a:pt x="185" y="18"/>
                  </a:cubicBezTo>
                  <a:cubicBezTo>
                    <a:pt x="128" y="17"/>
                    <a:pt x="58" y="18"/>
                    <a:pt x="3" y="0"/>
                  </a:cubicBezTo>
                  <a:cubicBezTo>
                    <a:pt x="3" y="6"/>
                    <a:pt x="3" y="11"/>
                    <a:pt x="3" y="16"/>
                  </a:cubicBezTo>
                  <a:cubicBezTo>
                    <a:pt x="3" y="17"/>
                    <a:pt x="3" y="17"/>
                    <a:pt x="3" y="18"/>
                  </a:cubicBezTo>
                  <a:cubicBezTo>
                    <a:pt x="3" y="23"/>
                    <a:pt x="2" y="28"/>
                    <a:pt x="0" y="33"/>
                  </a:cubicBezTo>
                  <a:cubicBezTo>
                    <a:pt x="42" y="43"/>
                    <a:pt x="85" y="48"/>
                    <a:pt x="128" y="48"/>
                  </a:cubicBezTo>
                  <a:cubicBezTo>
                    <a:pt x="136" y="48"/>
                    <a:pt x="144" y="48"/>
                    <a:pt x="152" y="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9">
              <a:extLst>
                <a:ext uri="{FF2B5EF4-FFF2-40B4-BE49-F238E27FC236}">
                  <a16:creationId xmlns:a16="http://schemas.microsoft.com/office/drawing/2014/main" id="{DB5F14E2-8A21-64B1-009C-A477E05E7BCD}"/>
                </a:ext>
              </a:extLst>
            </p:cNvPr>
            <p:cNvSpPr/>
            <p:nvPr/>
          </p:nvSpPr>
          <p:spPr>
            <a:xfrm>
              <a:off x="63365" y="-1156535"/>
              <a:ext cx="3960" cy="9000"/>
            </a:xfrm>
            <a:custGeom>
              <a:avLst/>
              <a:gdLst/>
              <a:ahLst/>
              <a:cxnLst/>
              <a:rect l="l" t="t" r="r" b="b"/>
              <a:pathLst>
                <a:path w="11" h="25" extrusionOk="0">
                  <a:moveTo>
                    <a:pt x="10" y="0"/>
                  </a:moveTo>
                  <a:cubicBezTo>
                    <a:pt x="9" y="0"/>
                    <a:pt x="9" y="1"/>
                    <a:pt x="8" y="1"/>
                  </a:cubicBezTo>
                  <a:cubicBezTo>
                    <a:pt x="6" y="2"/>
                    <a:pt x="4" y="4"/>
                    <a:pt x="2" y="7"/>
                  </a:cubicBezTo>
                  <a:cubicBezTo>
                    <a:pt x="0" y="10"/>
                    <a:pt x="0" y="11"/>
                    <a:pt x="0" y="14"/>
                  </a:cubicBezTo>
                  <a:cubicBezTo>
                    <a:pt x="0" y="16"/>
                    <a:pt x="1" y="20"/>
                    <a:pt x="2" y="22"/>
                  </a:cubicBezTo>
                  <a:cubicBezTo>
                    <a:pt x="3" y="23"/>
                    <a:pt x="4" y="24"/>
                    <a:pt x="4" y="24"/>
                  </a:cubicBezTo>
                  <a:cubicBezTo>
                    <a:pt x="7" y="17"/>
                    <a:pt x="9" y="9"/>
                    <a:pt x="1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9">
              <a:extLst>
                <a:ext uri="{FF2B5EF4-FFF2-40B4-BE49-F238E27FC236}">
                  <a16:creationId xmlns:a16="http://schemas.microsoft.com/office/drawing/2014/main" id="{4532106C-0BCF-0ECA-37F6-C87BE36729BD}"/>
                </a:ext>
              </a:extLst>
            </p:cNvPr>
            <p:cNvSpPr/>
            <p:nvPr/>
          </p:nvSpPr>
          <p:spPr>
            <a:xfrm>
              <a:off x="64805" y="-1157255"/>
              <a:ext cx="10800" cy="13680"/>
            </a:xfrm>
            <a:custGeom>
              <a:avLst/>
              <a:gdLst/>
              <a:ahLst/>
              <a:cxnLst/>
              <a:rect l="l" t="t" r="r" b="b"/>
              <a:pathLst>
                <a:path w="30" h="38" extrusionOk="0">
                  <a:moveTo>
                    <a:pt x="27" y="37"/>
                  </a:moveTo>
                  <a:cubicBezTo>
                    <a:pt x="28" y="32"/>
                    <a:pt x="29" y="27"/>
                    <a:pt x="29" y="22"/>
                  </a:cubicBezTo>
                  <a:cubicBezTo>
                    <a:pt x="29" y="21"/>
                    <a:pt x="29" y="21"/>
                    <a:pt x="29" y="20"/>
                  </a:cubicBezTo>
                  <a:cubicBezTo>
                    <a:pt x="29" y="15"/>
                    <a:pt x="29" y="10"/>
                    <a:pt x="29" y="4"/>
                  </a:cubicBezTo>
                  <a:lnTo>
                    <a:pt x="19" y="1"/>
                  </a:lnTo>
                  <a:cubicBezTo>
                    <a:pt x="17" y="0"/>
                    <a:pt x="14" y="0"/>
                    <a:pt x="12" y="0"/>
                  </a:cubicBezTo>
                  <a:cubicBezTo>
                    <a:pt x="9" y="0"/>
                    <a:pt x="7" y="0"/>
                    <a:pt x="5" y="1"/>
                  </a:cubicBezTo>
                  <a:cubicBezTo>
                    <a:pt x="5" y="10"/>
                    <a:pt x="3" y="18"/>
                    <a:pt x="0" y="25"/>
                  </a:cubicBezTo>
                  <a:cubicBezTo>
                    <a:pt x="1" y="26"/>
                    <a:pt x="2" y="27"/>
                    <a:pt x="3" y="28"/>
                  </a:cubicBezTo>
                  <a:cubicBezTo>
                    <a:pt x="3" y="28"/>
                    <a:pt x="4" y="28"/>
                    <a:pt x="5" y="29"/>
                  </a:cubicBezTo>
                  <a:cubicBezTo>
                    <a:pt x="12" y="32"/>
                    <a:pt x="19" y="34"/>
                    <a:pt x="27"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9">
              <a:extLst>
                <a:ext uri="{FF2B5EF4-FFF2-40B4-BE49-F238E27FC236}">
                  <a16:creationId xmlns:a16="http://schemas.microsoft.com/office/drawing/2014/main" id="{6A4F263E-420E-489F-00DD-4AC16F3EB423}"/>
                </a:ext>
              </a:extLst>
            </p:cNvPr>
            <p:cNvSpPr/>
            <p:nvPr/>
          </p:nvSpPr>
          <p:spPr>
            <a:xfrm>
              <a:off x="266765" y="-1143935"/>
              <a:ext cx="24480" cy="8640"/>
            </a:xfrm>
            <a:custGeom>
              <a:avLst/>
              <a:gdLst/>
              <a:ahLst/>
              <a:cxnLst/>
              <a:rect l="l" t="t" r="r" b="b"/>
              <a:pathLst>
                <a:path w="68" h="24" extrusionOk="0">
                  <a:moveTo>
                    <a:pt x="62" y="23"/>
                  </a:moveTo>
                  <a:cubicBezTo>
                    <a:pt x="67" y="23"/>
                    <a:pt x="67" y="15"/>
                    <a:pt x="63" y="13"/>
                  </a:cubicBezTo>
                  <a:cubicBezTo>
                    <a:pt x="47" y="5"/>
                    <a:pt x="30" y="1"/>
                    <a:pt x="13" y="0"/>
                  </a:cubicBezTo>
                  <a:cubicBezTo>
                    <a:pt x="0" y="0"/>
                    <a:pt x="1" y="19"/>
                    <a:pt x="14" y="19"/>
                  </a:cubicBezTo>
                  <a:cubicBezTo>
                    <a:pt x="29" y="20"/>
                    <a:pt x="46" y="23"/>
                    <a:pt x="62"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9">
              <a:extLst>
                <a:ext uri="{FF2B5EF4-FFF2-40B4-BE49-F238E27FC236}">
                  <a16:creationId xmlns:a16="http://schemas.microsoft.com/office/drawing/2014/main" id="{50B6D8E0-9BC4-B393-4EB0-747686BF48E9}"/>
                </a:ext>
              </a:extLst>
            </p:cNvPr>
            <p:cNvSpPr/>
            <p:nvPr/>
          </p:nvSpPr>
          <p:spPr>
            <a:xfrm>
              <a:off x="811085" y="-1166615"/>
              <a:ext cx="75600" cy="11880"/>
            </a:xfrm>
            <a:custGeom>
              <a:avLst/>
              <a:gdLst/>
              <a:ahLst/>
              <a:cxnLst/>
              <a:rect l="l" t="t" r="r" b="b"/>
              <a:pathLst>
                <a:path w="210" h="33" extrusionOk="0">
                  <a:moveTo>
                    <a:pt x="6" y="4"/>
                  </a:moveTo>
                  <a:cubicBezTo>
                    <a:pt x="0" y="4"/>
                    <a:pt x="1" y="12"/>
                    <a:pt x="6" y="13"/>
                  </a:cubicBezTo>
                  <a:cubicBezTo>
                    <a:pt x="71" y="23"/>
                    <a:pt x="138" y="24"/>
                    <a:pt x="202" y="32"/>
                  </a:cubicBezTo>
                  <a:cubicBezTo>
                    <a:pt x="203" y="32"/>
                    <a:pt x="203" y="32"/>
                    <a:pt x="203" y="32"/>
                  </a:cubicBezTo>
                  <a:cubicBezTo>
                    <a:pt x="204" y="32"/>
                    <a:pt x="205" y="32"/>
                    <a:pt x="206" y="31"/>
                  </a:cubicBezTo>
                  <a:cubicBezTo>
                    <a:pt x="207" y="30"/>
                    <a:pt x="208" y="29"/>
                    <a:pt x="208" y="29"/>
                  </a:cubicBezTo>
                  <a:cubicBezTo>
                    <a:pt x="209" y="28"/>
                    <a:pt x="209" y="27"/>
                    <a:pt x="209" y="26"/>
                  </a:cubicBezTo>
                  <a:cubicBezTo>
                    <a:pt x="209" y="25"/>
                    <a:pt x="209" y="24"/>
                    <a:pt x="208" y="23"/>
                  </a:cubicBezTo>
                  <a:cubicBezTo>
                    <a:pt x="197" y="5"/>
                    <a:pt x="174" y="3"/>
                    <a:pt x="155" y="3"/>
                  </a:cubicBezTo>
                  <a:cubicBezTo>
                    <a:pt x="131" y="1"/>
                    <a:pt x="108" y="0"/>
                    <a:pt x="84" y="0"/>
                  </a:cubicBezTo>
                  <a:cubicBezTo>
                    <a:pt x="58" y="0"/>
                    <a:pt x="32" y="1"/>
                    <a:pt x="6"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9">
              <a:extLst>
                <a:ext uri="{FF2B5EF4-FFF2-40B4-BE49-F238E27FC236}">
                  <a16:creationId xmlns:a16="http://schemas.microsoft.com/office/drawing/2014/main" id="{6396EF35-FA29-3D2B-E5F5-E9BF7B28E041}"/>
                </a:ext>
              </a:extLst>
            </p:cNvPr>
            <p:cNvSpPr/>
            <p:nvPr/>
          </p:nvSpPr>
          <p:spPr>
            <a:xfrm>
              <a:off x="917645" y="-1152935"/>
              <a:ext cx="239400" cy="111240"/>
            </a:xfrm>
            <a:custGeom>
              <a:avLst/>
              <a:gdLst/>
              <a:ahLst/>
              <a:cxnLst/>
              <a:rect l="l" t="t" r="r" b="b"/>
              <a:pathLst>
                <a:path w="665" h="309" extrusionOk="0">
                  <a:moveTo>
                    <a:pt x="341" y="95"/>
                  </a:moveTo>
                  <a:cubicBezTo>
                    <a:pt x="284" y="68"/>
                    <a:pt x="224" y="48"/>
                    <a:pt x="162" y="34"/>
                  </a:cubicBezTo>
                  <a:cubicBezTo>
                    <a:pt x="135" y="28"/>
                    <a:pt x="106" y="25"/>
                    <a:pt x="80" y="17"/>
                  </a:cubicBezTo>
                  <a:cubicBezTo>
                    <a:pt x="55" y="13"/>
                    <a:pt x="30" y="8"/>
                    <a:pt x="6" y="0"/>
                  </a:cubicBezTo>
                  <a:cubicBezTo>
                    <a:pt x="5" y="0"/>
                    <a:pt x="4" y="0"/>
                    <a:pt x="4" y="0"/>
                  </a:cubicBezTo>
                  <a:cubicBezTo>
                    <a:pt x="3" y="0"/>
                    <a:pt x="3" y="0"/>
                    <a:pt x="2" y="1"/>
                  </a:cubicBezTo>
                  <a:cubicBezTo>
                    <a:pt x="2" y="2"/>
                    <a:pt x="1" y="1"/>
                    <a:pt x="0" y="2"/>
                  </a:cubicBezTo>
                  <a:cubicBezTo>
                    <a:pt x="0" y="3"/>
                    <a:pt x="0" y="3"/>
                    <a:pt x="0" y="4"/>
                  </a:cubicBezTo>
                  <a:cubicBezTo>
                    <a:pt x="0" y="5"/>
                    <a:pt x="0" y="5"/>
                    <a:pt x="0" y="6"/>
                  </a:cubicBezTo>
                  <a:cubicBezTo>
                    <a:pt x="1" y="7"/>
                    <a:pt x="1" y="7"/>
                    <a:pt x="2" y="7"/>
                  </a:cubicBezTo>
                  <a:lnTo>
                    <a:pt x="2" y="8"/>
                  </a:lnTo>
                  <a:cubicBezTo>
                    <a:pt x="45" y="34"/>
                    <a:pt x="108" y="41"/>
                    <a:pt x="157" y="54"/>
                  </a:cubicBezTo>
                  <a:cubicBezTo>
                    <a:pt x="223" y="73"/>
                    <a:pt x="288" y="98"/>
                    <a:pt x="350" y="128"/>
                  </a:cubicBezTo>
                  <a:cubicBezTo>
                    <a:pt x="413" y="158"/>
                    <a:pt x="471" y="199"/>
                    <a:pt x="533" y="232"/>
                  </a:cubicBezTo>
                  <a:cubicBezTo>
                    <a:pt x="572" y="253"/>
                    <a:pt x="600" y="298"/>
                    <a:pt x="646" y="307"/>
                  </a:cubicBezTo>
                  <a:cubicBezTo>
                    <a:pt x="655" y="308"/>
                    <a:pt x="664" y="296"/>
                    <a:pt x="655" y="289"/>
                  </a:cubicBezTo>
                  <a:cubicBezTo>
                    <a:pt x="609" y="254"/>
                    <a:pt x="567" y="221"/>
                    <a:pt x="518" y="191"/>
                  </a:cubicBezTo>
                  <a:cubicBezTo>
                    <a:pt x="460" y="155"/>
                    <a:pt x="402" y="125"/>
                    <a:pt x="341" y="9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9">
              <a:extLst>
                <a:ext uri="{FF2B5EF4-FFF2-40B4-BE49-F238E27FC236}">
                  <a16:creationId xmlns:a16="http://schemas.microsoft.com/office/drawing/2014/main" id="{9D923371-8081-954A-40E7-21F5E567855C}"/>
                </a:ext>
              </a:extLst>
            </p:cNvPr>
            <p:cNvSpPr/>
            <p:nvPr/>
          </p:nvSpPr>
          <p:spPr>
            <a:xfrm>
              <a:off x="1041125" y="-1084175"/>
              <a:ext cx="176040" cy="153000"/>
            </a:xfrm>
            <a:custGeom>
              <a:avLst/>
              <a:gdLst/>
              <a:ahLst/>
              <a:cxnLst/>
              <a:rect l="l" t="t" r="r" b="b"/>
              <a:pathLst>
                <a:path w="489" h="425" extrusionOk="0">
                  <a:moveTo>
                    <a:pt x="266" y="135"/>
                  </a:moveTo>
                  <a:cubicBezTo>
                    <a:pt x="246" y="120"/>
                    <a:pt x="224" y="106"/>
                    <a:pt x="202" y="93"/>
                  </a:cubicBezTo>
                  <a:cubicBezTo>
                    <a:pt x="188" y="85"/>
                    <a:pt x="174" y="77"/>
                    <a:pt x="160" y="70"/>
                  </a:cubicBezTo>
                  <a:cubicBezTo>
                    <a:pt x="132" y="57"/>
                    <a:pt x="106" y="40"/>
                    <a:pt x="78" y="27"/>
                  </a:cubicBezTo>
                  <a:cubicBezTo>
                    <a:pt x="57" y="16"/>
                    <a:pt x="32" y="14"/>
                    <a:pt x="11" y="3"/>
                  </a:cubicBezTo>
                  <a:cubicBezTo>
                    <a:pt x="6" y="0"/>
                    <a:pt x="0" y="8"/>
                    <a:pt x="5" y="12"/>
                  </a:cubicBezTo>
                  <a:cubicBezTo>
                    <a:pt x="15" y="17"/>
                    <a:pt x="24" y="23"/>
                    <a:pt x="34" y="29"/>
                  </a:cubicBezTo>
                  <a:cubicBezTo>
                    <a:pt x="60" y="44"/>
                    <a:pt x="86" y="58"/>
                    <a:pt x="113" y="71"/>
                  </a:cubicBezTo>
                  <a:cubicBezTo>
                    <a:pt x="123" y="76"/>
                    <a:pt x="134" y="82"/>
                    <a:pt x="144" y="88"/>
                  </a:cubicBezTo>
                  <a:cubicBezTo>
                    <a:pt x="185" y="112"/>
                    <a:pt x="225" y="138"/>
                    <a:pt x="263" y="167"/>
                  </a:cubicBezTo>
                  <a:cubicBezTo>
                    <a:pt x="330" y="223"/>
                    <a:pt x="387" y="290"/>
                    <a:pt x="430" y="365"/>
                  </a:cubicBezTo>
                  <a:cubicBezTo>
                    <a:pt x="439" y="380"/>
                    <a:pt x="447" y="395"/>
                    <a:pt x="454" y="410"/>
                  </a:cubicBezTo>
                  <a:cubicBezTo>
                    <a:pt x="462" y="424"/>
                    <a:pt x="488" y="419"/>
                    <a:pt x="483" y="401"/>
                  </a:cubicBezTo>
                  <a:cubicBezTo>
                    <a:pt x="478" y="388"/>
                    <a:pt x="472" y="375"/>
                    <a:pt x="465" y="362"/>
                  </a:cubicBezTo>
                  <a:cubicBezTo>
                    <a:pt x="459" y="351"/>
                    <a:pt x="452" y="341"/>
                    <a:pt x="444" y="331"/>
                  </a:cubicBezTo>
                  <a:cubicBezTo>
                    <a:pt x="443" y="328"/>
                    <a:pt x="441" y="325"/>
                    <a:pt x="439" y="323"/>
                  </a:cubicBezTo>
                  <a:cubicBezTo>
                    <a:pt x="429" y="305"/>
                    <a:pt x="418" y="288"/>
                    <a:pt x="405" y="272"/>
                  </a:cubicBezTo>
                  <a:cubicBezTo>
                    <a:pt x="365" y="221"/>
                    <a:pt x="318" y="175"/>
                    <a:pt x="266" y="1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9">
              <a:extLst>
                <a:ext uri="{FF2B5EF4-FFF2-40B4-BE49-F238E27FC236}">
                  <a16:creationId xmlns:a16="http://schemas.microsoft.com/office/drawing/2014/main" id="{825B39F1-058A-82E8-311E-4DBEA9B2E6DE}"/>
                </a:ext>
              </a:extLst>
            </p:cNvPr>
            <p:cNvSpPr/>
            <p:nvPr/>
          </p:nvSpPr>
          <p:spPr>
            <a:xfrm>
              <a:off x="47165" y="-450575"/>
              <a:ext cx="263520" cy="38520"/>
            </a:xfrm>
            <a:custGeom>
              <a:avLst/>
              <a:gdLst/>
              <a:ahLst/>
              <a:cxnLst/>
              <a:rect l="l" t="t" r="r" b="b"/>
              <a:pathLst>
                <a:path w="732" h="107" extrusionOk="0">
                  <a:moveTo>
                    <a:pt x="372" y="73"/>
                  </a:moveTo>
                  <a:cubicBezTo>
                    <a:pt x="443" y="84"/>
                    <a:pt x="516" y="86"/>
                    <a:pt x="586" y="98"/>
                  </a:cubicBezTo>
                  <a:cubicBezTo>
                    <a:pt x="633" y="106"/>
                    <a:pt x="682" y="98"/>
                    <a:pt x="728" y="102"/>
                  </a:cubicBezTo>
                  <a:cubicBezTo>
                    <a:pt x="729" y="102"/>
                    <a:pt x="729" y="101"/>
                    <a:pt x="729" y="101"/>
                  </a:cubicBezTo>
                  <a:cubicBezTo>
                    <a:pt x="730" y="101"/>
                    <a:pt x="730" y="101"/>
                    <a:pt x="730" y="100"/>
                  </a:cubicBezTo>
                  <a:cubicBezTo>
                    <a:pt x="730" y="100"/>
                    <a:pt x="731" y="100"/>
                    <a:pt x="731" y="99"/>
                  </a:cubicBezTo>
                  <a:cubicBezTo>
                    <a:pt x="731" y="99"/>
                    <a:pt x="730" y="99"/>
                    <a:pt x="730" y="98"/>
                  </a:cubicBezTo>
                  <a:lnTo>
                    <a:pt x="729" y="97"/>
                  </a:lnTo>
                  <a:lnTo>
                    <a:pt x="728" y="97"/>
                  </a:lnTo>
                  <a:cubicBezTo>
                    <a:pt x="606" y="70"/>
                    <a:pt x="478" y="61"/>
                    <a:pt x="355" y="44"/>
                  </a:cubicBezTo>
                  <a:cubicBezTo>
                    <a:pt x="309" y="38"/>
                    <a:pt x="264" y="26"/>
                    <a:pt x="219" y="19"/>
                  </a:cubicBezTo>
                  <a:cubicBezTo>
                    <a:pt x="193" y="14"/>
                    <a:pt x="166" y="18"/>
                    <a:pt x="140" y="13"/>
                  </a:cubicBezTo>
                  <a:cubicBezTo>
                    <a:pt x="95" y="6"/>
                    <a:pt x="49" y="2"/>
                    <a:pt x="3" y="0"/>
                  </a:cubicBezTo>
                  <a:cubicBezTo>
                    <a:pt x="2" y="0"/>
                    <a:pt x="2" y="0"/>
                    <a:pt x="1" y="0"/>
                  </a:cubicBezTo>
                  <a:lnTo>
                    <a:pt x="0" y="0"/>
                  </a:lnTo>
                  <a:lnTo>
                    <a:pt x="0" y="4"/>
                  </a:lnTo>
                  <a:cubicBezTo>
                    <a:pt x="2" y="14"/>
                    <a:pt x="5" y="23"/>
                    <a:pt x="8" y="33"/>
                  </a:cubicBezTo>
                  <a:cubicBezTo>
                    <a:pt x="57" y="40"/>
                    <a:pt x="106" y="42"/>
                    <a:pt x="155" y="45"/>
                  </a:cubicBezTo>
                  <a:cubicBezTo>
                    <a:pt x="228" y="51"/>
                    <a:pt x="300" y="60"/>
                    <a:pt x="372" y="7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9">
              <a:extLst>
                <a:ext uri="{FF2B5EF4-FFF2-40B4-BE49-F238E27FC236}">
                  <a16:creationId xmlns:a16="http://schemas.microsoft.com/office/drawing/2014/main" id="{2B44241F-55E9-162D-83BF-F9830AE612CE}"/>
                </a:ext>
              </a:extLst>
            </p:cNvPr>
            <p:cNvSpPr/>
            <p:nvPr/>
          </p:nvSpPr>
          <p:spPr>
            <a:xfrm>
              <a:off x="35645" y="-452375"/>
              <a:ext cx="14760" cy="13680"/>
            </a:xfrm>
            <a:custGeom>
              <a:avLst/>
              <a:gdLst/>
              <a:ahLst/>
              <a:cxnLst/>
              <a:rect l="l" t="t" r="r" b="b"/>
              <a:pathLst>
                <a:path w="41" h="38" extrusionOk="0">
                  <a:moveTo>
                    <a:pt x="31" y="3"/>
                  </a:moveTo>
                  <a:cubicBezTo>
                    <a:pt x="16" y="0"/>
                    <a:pt x="0" y="30"/>
                    <a:pt x="25" y="35"/>
                  </a:cubicBezTo>
                  <a:lnTo>
                    <a:pt x="40" y="37"/>
                  </a:lnTo>
                  <a:cubicBezTo>
                    <a:pt x="37" y="27"/>
                    <a:pt x="34" y="17"/>
                    <a:pt x="32" y="7"/>
                  </a:cubicBezTo>
                  <a:lnTo>
                    <a:pt x="31"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9">
              <a:extLst>
                <a:ext uri="{FF2B5EF4-FFF2-40B4-BE49-F238E27FC236}">
                  <a16:creationId xmlns:a16="http://schemas.microsoft.com/office/drawing/2014/main" id="{9BF0A0BE-5182-E1DB-E94C-3DDCA3420D25}"/>
                </a:ext>
              </a:extLst>
            </p:cNvPr>
            <p:cNvSpPr/>
            <p:nvPr/>
          </p:nvSpPr>
          <p:spPr>
            <a:xfrm>
              <a:off x="54005" y="-427895"/>
              <a:ext cx="80640" cy="11880"/>
            </a:xfrm>
            <a:custGeom>
              <a:avLst/>
              <a:gdLst/>
              <a:ahLst/>
              <a:cxnLst/>
              <a:rect l="l" t="t" r="r" b="b"/>
              <a:pathLst>
                <a:path w="224" h="33" extrusionOk="0">
                  <a:moveTo>
                    <a:pt x="216" y="27"/>
                  </a:moveTo>
                  <a:cubicBezTo>
                    <a:pt x="222" y="27"/>
                    <a:pt x="223" y="17"/>
                    <a:pt x="216" y="16"/>
                  </a:cubicBezTo>
                  <a:cubicBezTo>
                    <a:pt x="171" y="13"/>
                    <a:pt x="125" y="12"/>
                    <a:pt x="79" y="7"/>
                  </a:cubicBezTo>
                  <a:cubicBezTo>
                    <a:pt x="53" y="3"/>
                    <a:pt x="28" y="0"/>
                    <a:pt x="2" y="0"/>
                  </a:cubicBezTo>
                  <a:cubicBezTo>
                    <a:pt x="1" y="0"/>
                    <a:pt x="1" y="0"/>
                    <a:pt x="0" y="0"/>
                  </a:cubicBezTo>
                  <a:cubicBezTo>
                    <a:pt x="4" y="9"/>
                    <a:pt x="7" y="17"/>
                    <a:pt x="11" y="25"/>
                  </a:cubicBezTo>
                  <a:cubicBezTo>
                    <a:pt x="43" y="29"/>
                    <a:pt x="75" y="32"/>
                    <a:pt x="108" y="32"/>
                  </a:cubicBezTo>
                  <a:cubicBezTo>
                    <a:pt x="145" y="31"/>
                    <a:pt x="180" y="29"/>
                    <a:pt x="216"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9">
              <a:extLst>
                <a:ext uri="{FF2B5EF4-FFF2-40B4-BE49-F238E27FC236}">
                  <a16:creationId xmlns:a16="http://schemas.microsoft.com/office/drawing/2014/main" id="{3292FD0E-8245-96D6-B069-F466B1872D4B}"/>
                </a:ext>
              </a:extLst>
            </p:cNvPr>
            <p:cNvSpPr/>
            <p:nvPr/>
          </p:nvSpPr>
          <p:spPr>
            <a:xfrm>
              <a:off x="46445" y="-427895"/>
              <a:ext cx="12240" cy="9360"/>
            </a:xfrm>
            <a:custGeom>
              <a:avLst/>
              <a:gdLst/>
              <a:ahLst/>
              <a:cxnLst/>
              <a:rect l="l" t="t" r="r" b="b"/>
              <a:pathLst>
                <a:path w="34" h="26" extrusionOk="0">
                  <a:moveTo>
                    <a:pt x="13" y="1"/>
                  </a:moveTo>
                  <a:cubicBezTo>
                    <a:pt x="0" y="2"/>
                    <a:pt x="3" y="24"/>
                    <a:pt x="16" y="24"/>
                  </a:cubicBezTo>
                  <a:lnTo>
                    <a:pt x="33" y="25"/>
                  </a:lnTo>
                  <a:cubicBezTo>
                    <a:pt x="29" y="17"/>
                    <a:pt x="26" y="9"/>
                    <a:pt x="22" y="0"/>
                  </a:cubicBezTo>
                  <a:lnTo>
                    <a:pt x="1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9">
              <a:extLst>
                <a:ext uri="{FF2B5EF4-FFF2-40B4-BE49-F238E27FC236}">
                  <a16:creationId xmlns:a16="http://schemas.microsoft.com/office/drawing/2014/main" id="{665202C4-2DEA-8EA5-FF39-51A059A7EF88}"/>
                </a:ext>
              </a:extLst>
            </p:cNvPr>
            <p:cNvSpPr/>
            <p:nvPr/>
          </p:nvSpPr>
          <p:spPr>
            <a:xfrm>
              <a:off x="62645" y="-409175"/>
              <a:ext cx="252720" cy="33480"/>
            </a:xfrm>
            <a:custGeom>
              <a:avLst/>
              <a:gdLst/>
              <a:ahLst/>
              <a:cxnLst/>
              <a:rect l="l" t="t" r="r" b="b"/>
              <a:pathLst>
                <a:path w="702" h="93" extrusionOk="0">
                  <a:moveTo>
                    <a:pt x="313" y="73"/>
                  </a:moveTo>
                  <a:cubicBezTo>
                    <a:pt x="374" y="73"/>
                    <a:pt x="436" y="88"/>
                    <a:pt x="496" y="87"/>
                  </a:cubicBezTo>
                  <a:cubicBezTo>
                    <a:pt x="563" y="87"/>
                    <a:pt x="629" y="92"/>
                    <a:pt x="697" y="92"/>
                  </a:cubicBezTo>
                  <a:cubicBezTo>
                    <a:pt x="700" y="92"/>
                    <a:pt x="701" y="86"/>
                    <a:pt x="697" y="86"/>
                  </a:cubicBezTo>
                  <a:cubicBezTo>
                    <a:pt x="569" y="83"/>
                    <a:pt x="442" y="65"/>
                    <a:pt x="315" y="52"/>
                  </a:cubicBezTo>
                  <a:cubicBezTo>
                    <a:pt x="258" y="49"/>
                    <a:pt x="202" y="42"/>
                    <a:pt x="145" y="32"/>
                  </a:cubicBezTo>
                  <a:cubicBezTo>
                    <a:pt x="118" y="26"/>
                    <a:pt x="82" y="9"/>
                    <a:pt x="53" y="8"/>
                  </a:cubicBezTo>
                  <a:cubicBezTo>
                    <a:pt x="35" y="7"/>
                    <a:pt x="18" y="5"/>
                    <a:pt x="0" y="0"/>
                  </a:cubicBezTo>
                  <a:lnTo>
                    <a:pt x="5" y="10"/>
                  </a:lnTo>
                  <a:cubicBezTo>
                    <a:pt x="6" y="13"/>
                    <a:pt x="8" y="16"/>
                    <a:pt x="9" y="18"/>
                  </a:cubicBezTo>
                  <a:cubicBezTo>
                    <a:pt x="15" y="27"/>
                    <a:pt x="22" y="35"/>
                    <a:pt x="30" y="42"/>
                  </a:cubicBezTo>
                  <a:cubicBezTo>
                    <a:pt x="59" y="44"/>
                    <a:pt x="89" y="48"/>
                    <a:pt x="117" y="54"/>
                  </a:cubicBezTo>
                  <a:cubicBezTo>
                    <a:pt x="178" y="67"/>
                    <a:pt x="240" y="73"/>
                    <a:pt x="303" y="73"/>
                  </a:cubicBezTo>
                  <a:cubicBezTo>
                    <a:pt x="306" y="73"/>
                    <a:pt x="310" y="73"/>
                    <a:pt x="313" y="7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9">
              <a:extLst>
                <a:ext uri="{FF2B5EF4-FFF2-40B4-BE49-F238E27FC236}">
                  <a16:creationId xmlns:a16="http://schemas.microsoft.com/office/drawing/2014/main" id="{F70B21A4-4497-3E48-04B8-35F6B79D19AC}"/>
                </a:ext>
              </a:extLst>
            </p:cNvPr>
            <p:cNvSpPr/>
            <p:nvPr/>
          </p:nvSpPr>
          <p:spPr>
            <a:xfrm>
              <a:off x="52205" y="-413135"/>
              <a:ext cx="21600" cy="19440"/>
            </a:xfrm>
            <a:custGeom>
              <a:avLst/>
              <a:gdLst/>
              <a:ahLst/>
              <a:cxnLst/>
              <a:rect l="l" t="t" r="r" b="b"/>
              <a:pathLst>
                <a:path w="60" h="54" extrusionOk="0">
                  <a:moveTo>
                    <a:pt x="35" y="21"/>
                  </a:moveTo>
                  <a:lnTo>
                    <a:pt x="30" y="11"/>
                  </a:lnTo>
                  <a:lnTo>
                    <a:pt x="29" y="11"/>
                  </a:lnTo>
                  <a:cubicBezTo>
                    <a:pt x="17" y="0"/>
                    <a:pt x="0" y="18"/>
                    <a:pt x="6" y="31"/>
                  </a:cubicBezTo>
                  <a:cubicBezTo>
                    <a:pt x="12" y="45"/>
                    <a:pt x="17" y="46"/>
                    <a:pt x="32" y="49"/>
                  </a:cubicBezTo>
                  <a:cubicBezTo>
                    <a:pt x="41" y="51"/>
                    <a:pt x="50" y="52"/>
                    <a:pt x="59" y="53"/>
                  </a:cubicBezTo>
                  <a:cubicBezTo>
                    <a:pt x="51" y="47"/>
                    <a:pt x="45" y="40"/>
                    <a:pt x="40" y="31"/>
                  </a:cubicBezTo>
                  <a:cubicBezTo>
                    <a:pt x="38" y="28"/>
                    <a:pt x="36" y="24"/>
                    <a:pt x="35"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9">
              <a:extLst>
                <a:ext uri="{FF2B5EF4-FFF2-40B4-BE49-F238E27FC236}">
                  <a16:creationId xmlns:a16="http://schemas.microsoft.com/office/drawing/2014/main" id="{3D6D6D8F-47D5-9C37-B5B4-4590DC271A0C}"/>
                </a:ext>
              </a:extLst>
            </p:cNvPr>
            <p:cNvSpPr/>
            <p:nvPr/>
          </p:nvSpPr>
          <p:spPr>
            <a:xfrm>
              <a:off x="90005" y="-374615"/>
              <a:ext cx="19800" cy="8280"/>
            </a:xfrm>
            <a:custGeom>
              <a:avLst/>
              <a:gdLst/>
              <a:ahLst/>
              <a:cxnLst/>
              <a:rect l="l" t="t" r="r" b="b"/>
              <a:pathLst>
                <a:path w="55" h="23" extrusionOk="0">
                  <a:moveTo>
                    <a:pt x="1" y="1"/>
                  </a:moveTo>
                  <a:cubicBezTo>
                    <a:pt x="5" y="4"/>
                    <a:pt x="9" y="7"/>
                    <a:pt x="14" y="10"/>
                  </a:cubicBezTo>
                  <a:cubicBezTo>
                    <a:pt x="26" y="17"/>
                    <a:pt x="40" y="21"/>
                    <a:pt x="54" y="22"/>
                  </a:cubicBezTo>
                  <a:cubicBezTo>
                    <a:pt x="37" y="13"/>
                    <a:pt x="19" y="6"/>
                    <a:pt x="0" y="0"/>
                  </a:cubicBez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9">
              <a:extLst>
                <a:ext uri="{FF2B5EF4-FFF2-40B4-BE49-F238E27FC236}">
                  <a16:creationId xmlns:a16="http://schemas.microsoft.com/office/drawing/2014/main" id="{C2107358-4911-DD94-D0FE-6537B43B8093}"/>
                </a:ext>
              </a:extLst>
            </p:cNvPr>
            <p:cNvSpPr/>
            <p:nvPr/>
          </p:nvSpPr>
          <p:spPr>
            <a:xfrm>
              <a:off x="102965" y="-384335"/>
              <a:ext cx="318960" cy="38160"/>
            </a:xfrm>
            <a:custGeom>
              <a:avLst/>
              <a:gdLst/>
              <a:ahLst/>
              <a:cxnLst/>
              <a:rect l="l" t="t" r="r" b="b"/>
              <a:pathLst>
                <a:path w="886" h="106" extrusionOk="0">
                  <a:moveTo>
                    <a:pt x="136" y="50"/>
                  </a:moveTo>
                  <a:cubicBezTo>
                    <a:pt x="182" y="57"/>
                    <a:pt x="229" y="53"/>
                    <a:pt x="275" y="59"/>
                  </a:cubicBezTo>
                  <a:cubicBezTo>
                    <a:pt x="313" y="63"/>
                    <a:pt x="350" y="72"/>
                    <a:pt x="388" y="76"/>
                  </a:cubicBezTo>
                  <a:cubicBezTo>
                    <a:pt x="551" y="94"/>
                    <a:pt x="720" y="105"/>
                    <a:pt x="882" y="87"/>
                  </a:cubicBezTo>
                  <a:cubicBezTo>
                    <a:pt x="883" y="87"/>
                    <a:pt x="883" y="86"/>
                    <a:pt x="883" y="86"/>
                  </a:cubicBezTo>
                  <a:cubicBezTo>
                    <a:pt x="884" y="86"/>
                    <a:pt x="883" y="86"/>
                    <a:pt x="884" y="85"/>
                  </a:cubicBezTo>
                  <a:cubicBezTo>
                    <a:pt x="885" y="85"/>
                    <a:pt x="885" y="84"/>
                    <a:pt x="885" y="84"/>
                  </a:cubicBezTo>
                  <a:cubicBezTo>
                    <a:pt x="885" y="83"/>
                    <a:pt x="885" y="82"/>
                    <a:pt x="884" y="82"/>
                  </a:cubicBezTo>
                  <a:cubicBezTo>
                    <a:pt x="884" y="82"/>
                    <a:pt x="884" y="81"/>
                    <a:pt x="883" y="81"/>
                  </a:cubicBezTo>
                  <a:lnTo>
                    <a:pt x="882" y="81"/>
                  </a:lnTo>
                  <a:cubicBezTo>
                    <a:pt x="787" y="81"/>
                    <a:pt x="690" y="84"/>
                    <a:pt x="596" y="68"/>
                  </a:cubicBezTo>
                  <a:cubicBezTo>
                    <a:pt x="519" y="56"/>
                    <a:pt x="441" y="62"/>
                    <a:pt x="364" y="44"/>
                  </a:cubicBezTo>
                  <a:cubicBezTo>
                    <a:pt x="329" y="35"/>
                    <a:pt x="292" y="30"/>
                    <a:pt x="256" y="28"/>
                  </a:cubicBezTo>
                  <a:cubicBezTo>
                    <a:pt x="213" y="27"/>
                    <a:pt x="169" y="15"/>
                    <a:pt x="127" y="14"/>
                  </a:cubicBezTo>
                  <a:cubicBezTo>
                    <a:pt x="91" y="14"/>
                    <a:pt x="41" y="0"/>
                    <a:pt x="0" y="3"/>
                  </a:cubicBezTo>
                  <a:cubicBezTo>
                    <a:pt x="26" y="16"/>
                    <a:pt x="49" y="34"/>
                    <a:pt x="76" y="46"/>
                  </a:cubicBezTo>
                  <a:lnTo>
                    <a:pt x="84" y="49"/>
                  </a:lnTo>
                  <a:cubicBezTo>
                    <a:pt x="90" y="49"/>
                    <a:pt x="96" y="49"/>
                    <a:pt x="102" y="49"/>
                  </a:cubicBezTo>
                  <a:cubicBezTo>
                    <a:pt x="114" y="49"/>
                    <a:pt x="125" y="49"/>
                    <a:pt x="136"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9">
              <a:extLst>
                <a:ext uri="{FF2B5EF4-FFF2-40B4-BE49-F238E27FC236}">
                  <a16:creationId xmlns:a16="http://schemas.microsoft.com/office/drawing/2014/main" id="{12D59642-9662-452F-73D6-3DB1F55BD36B}"/>
                </a:ext>
              </a:extLst>
            </p:cNvPr>
            <p:cNvSpPr/>
            <p:nvPr/>
          </p:nvSpPr>
          <p:spPr>
            <a:xfrm>
              <a:off x="88925" y="-382535"/>
              <a:ext cx="44280" cy="17280"/>
            </a:xfrm>
            <a:custGeom>
              <a:avLst/>
              <a:gdLst/>
              <a:ahLst/>
              <a:cxnLst/>
              <a:rect l="l" t="t" r="r" b="b"/>
              <a:pathLst>
                <a:path w="123" h="48" extrusionOk="0">
                  <a:moveTo>
                    <a:pt x="122" y="46"/>
                  </a:moveTo>
                  <a:lnTo>
                    <a:pt x="114" y="43"/>
                  </a:lnTo>
                  <a:cubicBezTo>
                    <a:pt x="88" y="31"/>
                    <a:pt x="64" y="13"/>
                    <a:pt x="38" y="0"/>
                  </a:cubicBezTo>
                  <a:cubicBezTo>
                    <a:pt x="27" y="0"/>
                    <a:pt x="16" y="3"/>
                    <a:pt x="6" y="7"/>
                  </a:cubicBezTo>
                  <a:lnTo>
                    <a:pt x="5" y="7"/>
                  </a:lnTo>
                  <a:cubicBezTo>
                    <a:pt x="4" y="8"/>
                    <a:pt x="3" y="9"/>
                    <a:pt x="2" y="11"/>
                  </a:cubicBezTo>
                  <a:cubicBezTo>
                    <a:pt x="1" y="13"/>
                    <a:pt x="0" y="14"/>
                    <a:pt x="0" y="16"/>
                  </a:cubicBezTo>
                  <a:cubicBezTo>
                    <a:pt x="0" y="17"/>
                    <a:pt x="1" y="19"/>
                    <a:pt x="2" y="20"/>
                  </a:cubicBezTo>
                  <a:cubicBezTo>
                    <a:pt x="2" y="21"/>
                    <a:pt x="3" y="22"/>
                    <a:pt x="3" y="22"/>
                  </a:cubicBezTo>
                  <a:cubicBezTo>
                    <a:pt x="22" y="28"/>
                    <a:pt x="40" y="36"/>
                    <a:pt x="57" y="44"/>
                  </a:cubicBezTo>
                  <a:cubicBezTo>
                    <a:pt x="72" y="46"/>
                    <a:pt x="87" y="47"/>
                    <a:pt x="102" y="47"/>
                  </a:cubicBezTo>
                  <a:cubicBezTo>
                    <a:pt x="109" y="47"/>
                    <a:pt x="115" y="47"/>
                    <a:pt x="122" y="4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9">
              <a:extLst>
                <a:ext uri="{FF2B5EF4-FFF2-40B4-BE49-F238E27FC236}">
                  <a16:creationId xmlns:a16="http://schemas.microsoft.com/office/drawing/2014/main" id="{DDF9ED0E-71BD-F7D0-2EF5-4AEF8791ABC5}"/>
                </a:ext>
              </a:extLst>
            </p:cNvPr>
            <p:cNvSpPr/>
            <p:nvPr/>
          </p:nvSpPr>
          <p:spPr>
            <a:xfrm>
              <a:off x="451445" y="-352295"/>
              <a:ext cx="43200" cy="9720"/>
            </a:xfrm>
            <a:custGeom>
              <a:avLst/>
              <a:gdLst/>
              <a:ahLst/>
              <a:cxnLst/>
              <a:rect l="l" t="t" r="r" b="b"/>
              <a:pathLst>
                <a:path w="120" h="27" extrusionOk="0">
                  <a:moveTo>
                    <a:pt x="116" y="8"/>
                  </a:moveTo>
                  <a:cubicBezTo>
                    <a:pt x="98" y="3"/>
                    <a:pt x="79" y="0"/>
                    <a:pt x="60" y="0"/>
                  </a:cubicBezTo>
                  <a:cubicBezTo>
                    <a:pt x="41" y="0"/>
                    <a:pt x="22" y="3"/>
                    <a:pt x="4" y="8"/>
                  </a:cubicBezTo>
                  <a:lnTo>
                    <a:pt x="3" y="9"/>
                  </a:lnTo>
                  <a:cubicBezTo>
                    <a:pt x="2" y="10"/>
                    <a:pt x="2" y="10"/>
                    <a:pt x="1" y="11"/>
                  </a:cubicBezTo>
                  <a:cubicBezTo>
                    <a:pt x="0" y="12"/>
                    <a:pt x="0" y="12"/>
                    <a:pt x="0" y="13"/>
                  </a:cubicBezTo>
                  <a:cubicBezTo>
                    <a:pt x="0" y="14"/>
                    <a:pt x="0" y="15"/>
                    <a:pt x="1" y="16"/>
                  </a:cubicBezTo>
                  <a:cubicBezTo>
                    <a:pt x="2" y="17"/>
                    <a:pt x="2" y="18"/>
                    <a:pt x="3" y="18"/>
                  </a:cubicBezTo>
                  <a:lnTo>
                    <a:pt x="4" y="19"/>
                  </a:lnTo>
                  <a:cubicBezTo>
                    <a:pt x="22" y="24"/>
                    <a:pt x="41" y="26"/>
                    <a:pt x="60" y="26"/>
                  </a:cubicBezTo>
                  <a:cubicBezTo>
                    <a:pt x="79" y="26"/>
                    <a:pt x="97" y="24"/>
                    <a:pt x="115" y="19"/>
                  </a:cubicBezTo>
                  <a:cubicBezTo>
                    <a:pt x="116" y="19"/>
                    <a:pt x="116" y="18"/>
                    <a:pt x="116" y="18"/>
                  </a:cubicBezTo>
                  <a:cubicBezTo>
                    <a:pt x="117" y="18"/>
                    <a:pt x="117" y="17"/>
                    <a:pt x="118" y="16"/>
                  </a:cubicBezTo>
                  <a:cubicBezTo>
                    <a:pt x="119" y="15"/>
                    <a:pt x="119" y="14"/>
                    <a:pt x="119" y="13"/>
                  </a:cubicBezTo>
                  <a:cubicBezTo>
                    <a:pt x="119" y="12"/>
                    <a:pt x="119" y="11"/>
                    <a:pt x="118" y="10"/>
                  </a:cubicBezTo>
                  <a:cubicBezTo>
                    <a:pt x="117" y="9"/>
                    <a:pt x="117" y="9"/>
                    <a:pt x="116"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9">
              <a:extLst>
                <a:ext uri="{FF2B5EF4-FFF2-40B4-BE49-F238E27FC236}">
                  <a16:creationId xmlns:a16="http://schemas.microsoft.com/office/drawing/2014/main" id="{49C6D333-EEAE-E7D4-7550-886961EFB65B}"/>
                </a:ext>
              </a:extLst>
            </p:cNvPr>
            <p:cNvSpPr/>
            <p:nvPr/>
          </p:nvSpPr>
          <p:spPr>
            <a:xfrm>
              <a:off x="860765" y="-349775"/>
              <a:ext cx="51480" cy="7560"/>
            </a:xfrm>
            <a:custGeom>
              <a:avLst/>
              <a:gdLst/>
              <a:ahLst/>
              <a:cxnLst/>
              <a:rect l="l" t="t" r="r" b="b"/>
              <a:pathLst>
                <a:path w="143" h="21" extrusionOk="0">
                  <a:moveTo>
                    <a:pt x="32" y="14"/>
                  </a:moveTo>
                  <a:cubicBezTo>
                    <a:pt x="21" y="17"/>
                    <a:pt x="11" y="19"/>
                    <a:pt x="0" y="20"/>
                  </a:cubicBezTo>
                  <a:cubicBezTo>
                    <a:pt x="2" y="20"/>
                    <a:pt x="4" y="20"/>
                    <a:pt x="5" y="20"/>
                  </a:cubicBezTo>
                  <a:cubicBezTo>
                    <a:pt x="27" y="20"/>
                    <a:pt x="48" y="19"/>
                    <a:pt x="69" y="16"/>
                  </a:cubicBezTo>
                  <a:cubicBezTo>
                    <a:pt x="91" y="13"/>
                    <a:pt x="124" y="15"/>
                    <a:pt x="142" y="1"/>
                  </a:cubicBezTo>
                  <a:lnTo>
                    <a:pt x="142" y="0"/>
                  </a:lnTo>
                  <a:cubicBezTo>
                    <a:pt x="109" y="17"/>
                    <a:pt x="65" y="6"/>
                    <a:pt x="32"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9">
              <a:extLst>
                <a:ext uri="{FF2B5EF4-FFF2-40B4-BE49-F238E27FC236}">
                  <a16:creationId xmlns:a16="http://schemas.microsoft.com/office/drawing/2014/main" id="{8A618468-0FE2-BEAC-88C7-593EA60B2155}"/>
                </a:ext>
              </a:extLst>
            </p:cNvPr>
            <p:cNvSpPr/>
            <p:nvPr/>
          </p:nvSpPr>
          <p:spPr>
            <a:xfrm>
              <a:off x="537485" y="-350855"/>
              <a:ext cx="307800" cy="15840"/>
            </a:xfrm>
            <a:custGeom>
              <a:avLst/>
              <a:gdLst/>
              <a:ahLst/>
              <a:cxnLst/>
              <a:rect l="l" t="t" r="r" b="b"/>
              <a:pathLst>
                <a:path w="855" h="44" extrusionOk="0">
                  <a:moveTo>
                    <a:pt x="531" y="21"/>
                  </a:moveTo>
                  <a:cubicBezTo>
                    <a:pt x="447" y="21"/>
                    <a:pt x="364" y="14"/>
                    <a:pt x="279" y="13"/>
                  </a:cubicBezTo>
                  <a:cubicBezTo>
                    <a:pt x="188" y="12"/>
                    <a:pt x="95" y="0"/>
                    <a:pt x="4" y="10"/>
                  </a:cubicBezTo>
                  <a:cubicBezTo>
                    <a:pt x="3" y="10"/>
                    <a:pt x="3" y="10"/>
                    <a:pt x="2" y="11"/>
                  </a:cubicBezTo>
                  <a:lnTo>
                    <a:pt x="1" y="12"/>
                  </a:lnTo>
                  <a:cubicBezTo>
                    <a:pt x="1" y="13"/>
                    <a:pt x="0" y="14"/>
                    <a:pt x="0" y="14"/>
                  </a:cubicBezTo>
                  <a:cubicBezTo>
                    <a:pt x="0" y="15"/>
                    <a:pt x="1" y="16"/>
                    <a:pt x="1" y="17"/>
                  </a:cubicBezTo>
                  <a:lnTo>
                    <a:pt x="2" y="18"/>
                  </a:lnTo>
                  <a:cubicBezTo>
                    <a:pt x="3" y="18"/>
                    <a:pt x="3" y="19"/>
                    <a:pt x="4" y="19"/>
                  </a:cubicBezTo>
                  <a:cubicBezTo>
                    <a:pt x="109" y="31"/>
                    <a:pt x="219" y="27"/>
                    <a:pt x="324" y="27"/>
                  </a:cubicBezTo>
                  <a:cubicBezTo>
                    <a:pt x="368" y="28"/>
                    <a:pt x="412" y="31"/>
                    <a:pt x="456" y="37"/>
                  </a:cubicBezTo>
                  <a:cubicBezTo>
                    <a:pt x="507" y="43"/>
                    <a:pt x="561" y="33"/>
                    <a:pt x="612" y="39"/>
                  </a:cubicBezTo>
                  <a:cubicBezTo>
                    <a:pt x="640" y="42"/>
                    <a:pt x="669" y="43"/>
                    <a:pt x="697" y="43"/>
                  </a:cubicBezTo>
                  <a:cubicBezTo>
                    <a:pt x="713" y="43"/>
                    <a:pt x="730" y="43"/>
                    <a:pt x="746" y="42"/>
                  </a:cubicBezTo>
                  <a:cubicBezTo>
                    <a:pt x="751" y="42"/>
                    <a:pt x="755" y="42"/>
                    <a:pt x="759" y="42"/>
                  </a:cubicBezTo>
                  <a:cubicBezTo>
                    <a:pt x="778" y="42"/>
                    <a:pt x="798" y="40"/>
                    <a:pt x="817" y="36"/>
                  </a:cubicBezTo>
                  <a:cubicBezTo>
                    <a:pt x="829" y="31"/>
                    <a:pt x="841" y="28"/>
                    <a:pt x="854" y="27"/>
                  </a:cubicBezTo>
                  <a:cubicBezTo>
                    <a:pt x="830" y="27"/>
                    <a:pt x="805" y="27"/>
                    <a:pt x="784" y="25"/>
                  </a:cubicBezTo>
                  <a:cubicBezTo>
                    <a:pt x="700" y="21"/>
                    <a:pt x="614" y="21"/>
                    <a:pt x="531"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9">
              <a:extLst>
                <a:ext uri="{FF2B5EF4-FFF2-40B4-BE49-F238E27FC236}">
                  <a16:creationId xmlns:a16="http://schemas.microsoft.com/office/drawing/2014/main" id="{B3643C66-F64A-8E4D-D000-E0BF53667BF6}"/>
                </a:ext>
              </a:extLst>
            </p:cNvPr>
            <p:cNvSpPr/>
            <p:nvPr/>
          </p:nvSpPr>
          <p:spPr>
            <a:xfrm>
              <a:off x="844925" y="-342575"/>
              <a:ext cx="16560" cy="1440"/>
            </a:xfrm>
            <a:custGeom>
              <a:avLst/>
              <a:gdLst/>
              <a:ahLst/>
              <a:cxnLst/>
              <a:rect l="l" t="t" r="r" b="b"/>
              <a:pathLst>
                <a:path w="46" h="4" extrusionOk="0">
                  <a:moveTo>
                    <a:pt x="45" y="0"/>
                  </a:moveTo>
                  <a:cubicBezTo>
                    <a:pt x="30" y="0"/>
                    <a:pt x="15" y="1"/>
                    <a:pt x="0" y="3"/>
                  </a:cubicBezTo>
                  <a:cubicBezTo>
                    <a:pt x="15" y="3"/>
                    <a:pt x="30" y="2"/>
                    <a:pt x="4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9">
              <a:extLst>
                <a:ext uri="{FF2B5EF4-FFF2-40B4-BE49-F238E27FC236}">
                  <a16:creationId xmlns:a16="http://schemas.microsoft.com/office/drawing/2014/main" id="{EFCEB82A-7038-0747-8916-011D419A3540}"/>
                </a:ext>
              </a:extLst>
            </p:cNvPr>
            <p:cNvSpPr/>
            <p:nvPr/>
          </p:nvSpPr>
          <p:spPr>
            <a:xfrm>
              <a:off x="257045" y="-342215"/>
              <a:ext cx="200160" cy="25200"/>
            </a:xfrm>
            <a:custGeom>
              <a:avLst/>
              <a:gdLst/>
              <a:ahLst/>
              <a:cxnLst/>
              <a:rect l="l" t="t" r="r" b="b"/>
              <a:pathLst>
                <a:path w="556" h="70" extrusionOk="0">
                  <a:moveTo>
                    <a:pt x="547" y="55"/>
                  </a:moveTo>
                  <a:cubicBezTo>
                    <a:pt x="548" y="54"/>
                    <a:pt x="549" y="54"/>
                    <a:pt x="550" y="54"/>
                  </a:cubicBezTo>
                  <a:cubicBezTo>
                    <a:pt x="552" y="53"/>
                    <a:pt x="553" y="51"/>
                    <a:pt x="554" y="50"/>
                  </a:cubicBezTo>
                  <a:cubicBezTo>
                    <a:pt x="555" y="49"/>
                    <a:pt x="555" y="47"/>
                    <a:pt x="555" y="45"/>
                  </a:cubicBezTo>
                  <a:cubicBezTo>
                    <a:pt x="555" y="44"/>
                    <a:pt x="554" y="43"/>
                    <a:pt x="554" y="41"/>
                  </a:cubicBezTo>
                  <a:cubicBezTo>
                    <a:pt x="553" y="39"/>
                    <a:pt x="552" y="38"/>
                    <a:pt x="550" y="37"/>
                  </a:cubicBezTo>
                  <a:cubicBezTo>
                    <a:pt x="549" y="37"/>
                    <a:pt x="548" y="36"/>
                    <a:pt x="547" y="36"/>
                  </a:cubicBezTo>
                  <a:cubicBezTo>
                    <a:pt x="500" y="29"/>
                    <a:pt x="452" y="25"/>
                    <a:pt x="403" y="24"/>
                  </a:cubicBezTo>
                  <a:cubicBezTo>
                    <a:pt x="357" y="23"/>
                    <a:pt x="312" y="13"/>
                    <a:pt x="266" y="12"/>
                  </a:cubicBezTo>
                  <a:cubicBezTo>
                    <a:pt x="178" y="9"/>
                    <a:pt x="89" y="0"/>
                    <a:pt x="0" y="6"/>
                  </a:cubicBezTo>
                  <a:cubicBezTo>
                    <a:pt x="34" y="16"/>
                    <a:pt x="69" y="22"/>
                    <a:pt x="105" y="22"/>
                  </a:cubicBezTo>
                  <a:cubicBezTo>
                    <a:pt x="136" y="24"/>
                    <a:pt x="167" y="27"/>
                    <a:pt x="197" y="33"/>
                  </a:cubicBezTo>
                  <a:cubicBezTo>
                    <a:pt x="219" y="33"/>
                    <a:pt x="241" y="35"/>
                    <a:pt x="263" y="37"/>
                  </a:cubicBezTo>
                  <a:cubicBezTo>
                    <a:pt x="355" y="43"/>
                    <a:pt x="454" y="69"/>
                    <a:pt x="547" y="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9">
              <a:extLst>
                <a:ext uri="{FF2B5EF4-FFF2-40B4-BE49-F238E27FC236}">
                  <a16:creationId xmlns:a16="http://schemas.microsoft.com/office/drawing/2014/main" id="{28D8D4C6-4DEC-5D7D-DE53-F4C5F63660DF}"/>
                </a:ext>
              </a:extLst>
            </p:cNvPr>
            <p:cNvSpPr/>
            <p:nvPr/>
          </p:nvSpPr>
          <p:spPr>
            <a:xfrm>
              <a:off x="242285" y="-340055"/>
              <a:ext cx="85680" cy="10080"/>
            </a:xfrm>
            <a:custGeom>
              <a:avLst/>
              <a:gdLst/>
              <a:ahLst/>
              <a:cxnLst/>
              <a:rect l="l" t="t" r="r" b="b"/>
              <a:pathLst>
                <a:path w="238" h="28" extrusionOk="0">
                  <a:moveTo>
                    <a:pt x="40" y="0"/>
                  </a:moveTo>
                  <a:cubicBezTo>
                    <a:pt x="28" y="0"/>
                    <a:pt x="16" y="2"/>
                    <a:pt x="4" y="3"/>
                  </a:cubicBezTo>
                  <a:lnTo>
                    <a:pt x="3" y="4"/>
                  </a:lnTo>
                  <a:cubicBezTo>
                    <a:pt x="2" y="5"/>
                    <a:pt x="1" y="5"/>
                    <a:pt x="1" y="5"/>
                  </a:cubicBezTo>
                  <a:cubicBezTo>
                    <a:pt x="0" y="6"/>
                    <a:pt x="0" y="7"/>
                    <a:pt x="0" y="8"/>
                  </a:cubicBezTo>
                  <a:cubicBezTo>
                    <a:pt x="0" y="9"/>
                    <a:pt x="0" y="10"/>
                    <a:pt x="1" y="11"/>
                  </a:cubicBezTo>
                  <a:cubicBezTo>
                    <a:pt x="1" y="11"/>
                    <a:pt x="2" y="11"/>
                    <a:pt x="3" y="12"/>
                  </a:cubicBezTo>
                  <a:cubicBezTo>
                    <a:pt x="4" y="13"/>
                    <a:pt x="4" y="13"/>
                    <a:pt x="4" y="13"/>
                  </a:cubicBezTo>
                  <a:cubicBezTo>
                    <a:pt x="83" y="23"/>
                    <a:pt x="160" y="24"/>
                    <a:pt x="237" y="27"/>
                  </a:cubicBezTo>
                  <a:cubicBezTo>
                    <a:pt x="207" y="21"/>
                    <a:pt x="176" y="17"/>
                    <a:pt x="145" y="16"/>
                  </a:cubicBezTo>
                  <a:cubicBezTo>
                    <a:pt x="109" y="15"/>
                    <a:pt x="74" y="10"/>
                    <a:pt x="4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9">
              <a:extLst>
                <a:ext uri="{FF2B5EF4-FFF2-40B4-BE49-F238E27FC236}">
                  <a16:creationId xmlns:a16="http://schemas.microsoft.com/office/drawing/2014/main" id="{9C478B43-3050-709F-D9AC-AE0C4904CF78}"/>
                </a:ext>
              </a:extLst>
            </p:cNvPr>
            <p:cNvSpPr/>
            <p:nvPr/>
          </p:nvSpPr>
          <p:spPr>
            <a:xfrm>
              <a:off x="496445" y="-328895"/>
              <a:ext cx="60120" cy="7200"/>
            </a:xfrm>
            <a:custGeom>
              <a:avLst/>
              <a:gdLst/>
              <a:ahLst/>
              <a:cxnLst/>
              <a:rect l="l" t="t" r="r" b="b"/>
              <a:pathLst>
                <a:path w="167" h="20" extrusionOk="0">
                  <a:moveTo>
                    <a:pt x="163" y="6"/>
                  </a:moveTo>
                  <a:cubicBezTo>
                    <a:pt x="146" y="2"/>
                    <a:pt x="128" y="0"/>
                    <a:pt x="110" y="0"/>
                  </a:cubicBezTo>
                  <a:cubicBezTo>
                    <a:pt x="103" y="0"/>
                    <a:pt x="96" y="0"/>
                    <a:pt x="89" y="1"/>
                  </a:cubicBezTo>
                  <a:cubicBezTo>
                    <a:pt x="61" y="1"/>
                    <a:pt x="33" y="2"/>
                    <a:pt x="5" y="3"/>
                  </a:cubicBezTo>
                  <a:cubicBezTo>
                    <a:pt x="4" y="4"/>
                    <a:pt x="4" y="4"/>
                    <a:pt x="3" y="4"/>
                  </a:cubicBezTo>
                  <a:cubicBezTo>
                    <a:pt x="2" y="5"/>
                    <a:pt x="2" y="5"/>
                    <a:pt x="1" y="6"/>
                  </a:cubicBezTo>
                  <a:cubicBezTo>
                    <a:pt x="0" y="7"/>
                    <a:pt x="0" y="8"/>
                    <a:pt x="0" y="9"/>
                  </a:cubicBezTo>
                  <a:cubicBezTo>
                    <a:pt x="0" y="10"/>
                    <a:pt x="0" y="11"/>
                    <a:pt x="1" y="12"/>
                  </a:cubicBezTo>
                  <a:cubicBezTo>
                    <a:pt x="2" y="13"/>
                    <a:pt x="2" y="13"/>
                    <a:pt x="3" y="14"/>
                  </a:cubicBezTo>
                  <a:cubicBezTo>
                    <a:pt x="4" y="14"/>
                    <a:pt x="4" y="15"/>
                    <a:pt x="5" y="15"/>
                  </a:cubicBezTo>
                  <a:cubicBezTo>
                    <a:pt x="37" y="17"/>
                    <a:pt x="69" y="18"/>
                    <a:pt x="101" y="18"/>
                  </a:cubicBezTo>
                  <a:cubicBezTo>
                    <a:pt x="107" y="19"/>
                    <a:pt x="113" y="19"/>
                    <a:pt x="118" y="19"/>
                  </a:cubicBezTo>
                  <a:cubicBezTo>
                    <a:pt x="133" y="19"/>
                    <a:pt x="148" y="17"/>
                    <a:pt x="163" y="13"/>
                  </a:cubicBezTo>
                  <a:cubicBezTo>
                    <a:pt x="166" y="12"/>
                    <a:pt x="166" y="8"/>
                    <a:pt x="163"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9">
              <a:extLst>
                <a:ext uri="{FF2B5EF4-FFF2-40B4-BE49-F238E27FC236}">
                  <a16:creationId xmlns:a16="http://schemas.microsoft.com/office/drawing/2014/main" id="{6CBE7527-1724-5105-DAFB-645BE8DB6811}"/>
                </a:ext>
              </a:extLst>
            </p:cNvPr>
            <p:cNvSpPr/>
            <p:nvPr/>
          </p:nvSpPr>
          <p:spPr>
            <a:xfrm>
              <a:off x="585365" y="-330695"/>
              <a:ext cx="61560" cy="10440"/>
            </a:xfrm>
            <a:custGeom>
              <a:avLst/>
              <a:gdLst/>
              <a:ahLst/>
              <a:cxnLst/>
              <a:rect l="l" t="t" r="r" b="b"/>
              <a:pathLst>
                <a:path w="171" h="29" extrusionOk="0">
                  <a:moveTo>
                    <a:pt x="105" y="3"/>
                  </a:moveTo>
                  <a:cubicBezTo>
                    <a:pt x="72" y="3"/>
                    <a:pt x="39" y="7"/>
                    <a:pt x="7" y="9"/>
                  </a:cubicBezTo>
                  <a:cubicBezTo>
                    <a:pt x="1" y="9"/>
                    <a:pt x="0" y="19"/>
                    <a:pt x="7" y="20"/>
                  </a:cubicBezTo>
                  <a:cubicBezTo>
                    <a:pt x="41" y="22"/>
                    <a:pt x="74" y="26"/>
                    <a:pt x="108" y="26"/>
                  </a:cubicBezTo>
                  <a:cubicBezTo>
                    <a:pt x="120" y="28"/>
                    <a:pt x="133" y="28"/>
                    <a:pt x="146" y="28"/>
                  </a:cubicBezTo>
                  <a:cubicBezTo>
                    <a:pt x="148" y="28"/>
                    <a:pt x="151" y="28"/>
                    <a:pt x="154" y="28"/>
                  </a:cubicBezTo>
                  <a:cubicBezTo>
                    <a:pt x="158" y="28"/>
                    <a:pt x="162" y="28"/>
                    <a:pt x="166" y="25"/>
                  </a:cubicBezTo>
                  <a:cubicBezTo>
                    <a:pt x="167" y="25"/>
                    <a:pt x="167" y="24"/>
                    <a:pt x="167" y="24"/>
                  </a:cubicBezTo>
                  <a:cubicBezTo>
                    <a:pt x="168" y="23"/>
                    <a:pt x="168" y="24"/>
                    <a:pt x="169" y="22"/>
                  </a:cubicBezTo>
                  <a:cubicBezTo>
                    <a:pt x="169" y="21"/>
                    <a:pt x="170" y="20"/>
                    <a:pt x="170" y="19"/>
                  </a:cubicBezTo>
                  <a:cubicBezTo>
                    <a:pt x="170" y="18"/>
                    <a:pt x="169" y="17"/>
                    <a:pt x="169" y="17"/>
                  </a:cubicBezTo>
                  <a:cubicBezTo>
                    <a:pt x="168" y="16"/>
                    <a:pt x="168" y="16"/>
                    <a:pt x="167" y="15"/>
                  </a:cubicBezTo>
                  <a:cubicBezTo>
                    <a:pt x="147" y="0"/>
                    <a:pt x="130" y="3"/>
                    <a:pt x="10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9">
              <a:extLst>
                <a:ext uri="{FF2B5EF4-FFF2-40B4-BE49-F238E27FC236}">
                  <a16:creationId xmlns:a16="http://schemas.microsoft.com/office/drawing/2014/main" id="{DE4A2B2A-7B48-E070-6EF9-E5051CBAB5BA}"/>
                </a:ext>
              </a:extLst>
            </p:cNvPr>
            <p:cNvSpPr/>
            <p:nvPr/>
          </p:nvSpPr>
          <p:spPr>
            <a:xfrm>
              <a:off x="1378085" y="-643535"/>
              <a:ext cx="27720" cy="1800"/>
            </a:xfrm>
            <a:custGeom>
              <a:avLst/>
              <a:gdLst/>
              <a:ahLst/>
              <a:cxnLst/>
              <a:rect l="l" t="t" r="r" b="b"/>
              <a:pathLst>
                <a:path w="77" h="5" extrusionOk="0">
                  <a:moveTo>
                    <a:pt x="76" y="2"/>
                  </a:moveTo>
                  <a:cubicBezTo>
                    <a:pt x="67" y="1"/>
                    <a:pt x="59" y="0"/>
                    <a:pt x="50" y="0"/>
                  </a:cubicBezTo>
                  <a:cubicBezTo>
                    <a:pt x="37" y="0"/>
                    <a:pt x="25" y="1"/>
                    <a:pt x="13" y="3"/>
                  </a:cubicBezTo>
                  <a:lnTo>
                    <a:pt x="0" y="4"/>
                  </a:lnTo>
                  <a:cubicBezTo>
                    <a:pt x="26" y="4"/>
                    <a:pt x="51" y="1"/>
                    <a:pt x="76"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9">
              <a:extLst>
                <a:ext uri="{FF2B5EF4-FFF2-40B4-BE49-F238E27FC236}">
                  <a16:creationId xmlns:a16="http://schemas.microsoft.com/office/drawing/2014/main" id="{CF9F9315-9C31-27C3-263A-5CF6D9FE9AD9}"/>
                </a:ext>
              </a:extLst>
            </p:cNvPr>
            <p:cNvSpPr/>
            <p:nvPr/>
          </p:nvSpPr>
          <p:spPr>
            <a:xfrm>
              <a:off x="1332365" y="-637775"/>
              <a:ext cx="80640" cy="28800"/>
            </a:xfrm>
            <a:custGeom>
              <a:avLst/>
              <a:gdLst/>
              <a:ahLst/>
              <a:cxnLst/>
              <a:rect l="l" t="t" r="r" b="b"/>
              <a:pathLst>
                <a:path w="224" h="80" extrusionOk="0">
                  <a:moveTo>
                    <a:pt x="1" y="10"/>
                  </a:moveTo>
                  <a:cubicBezTo>
                    <a:pt x="2" y="13"/>
                    <a:pt x="3" y="17"/>
                    <a:pt x="3" y="21"/>
                  </a:cubicBezTo>
                  <a:cubicBezTo>
                    <a:pt x="3" y="22"/>
                    <a:pt x="3" y="24"/>
                    <a:pt x="3" y="26"/>
                  </a:cubicBezTo>
                  <a:cubicBezTo>
                    <a:pt x="2" y="28"/>
                    <a:pt x="3" y="30"/>
                    <a:pt x="1" y="32"/>
                  </a:cubicBezTo>
                  <a:cubicBezTo>
                    <a:pt x="0" y="33"/>
                    <a:pt x="0" y="33"/>
                    <a:pt x="0" y="33"/>
                  </a:cubicBezTo>
                  <a:lnTo>
                    <a:pt x="2" y="32"/>
                  </a:lnTo>
                  <a:lnTo>
                    <a:pt x="5" y="33"/>
                  </a:lnTo>
                  <a:cubicBezTo>
                    <a:pt x="71" y="31"/>
                    <a:pt x="156" y="79"/>
                    <a:pt x="212" y="34"/>
                  </a:cubicBezTo>
                  <a:cubicBezTo>
                    <a:pt x="216" y="23"/>
                    <a:pt x="219" y="12"/>
                    <a:pt x="223" y="0"/>
                  </a:cubicBezTo>
                  <a:cubicBezTo>
                    <a:pt x="186" y="4"/>
                    <a:pt x="150" y="7"/>
                    <a:pt x="113" y="7"/>
                  </a:cubicBezTo>
                  <a:cubicBezTo>
                    <a:pt x="91" y="8"/>
                    <a:pt x="36" y="17"/>
                    <a:pt x="1"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9">
              <a:extLst>
                <a:ext uri="{FF2B5EF4-FFF2-40B4-BE49-F238E27FC236}">
                  <a16:creationId xmlns:a16="http://schemas.microsoft.com/office/drawing/2014/main" id="{D54BAD56-8677-6E5A-4A2B-F151E155CF7F}"/>
                </a:ext>
              </a:extLst>
            </p:cNvPr>
            <p:cNvSpPr/>
            <p:nvPr/>
          </p:nvSpPr>
          <p:spPr>
            <a:xfrm>
              <a:off x="1414445" y="-630935"/>
              <a:ext cx="2520" cy="7560"/>
            </a:xfrm>
            <a:custGeom>
              <a:avLst/>
              <a:gdLst/>
              <a:ahLst/>
              <a:cxnLst/>
              <a:rect l="l" t="t" r="r" b="b"/>
              <a:pathLst>
                <a:path w="7" h="21" extrusionOk="0">
                  <a:moveTo>
                    <a:pt x="6" y="0"/>
                  </a:moveTo>
                  <a:cubicBezTo>
                    <a:pt x="4" y="6"/>
                    <a:pt x="2" y="13"/>
                    <a:pt x="0" y="20"/>
                  </a:cubicBezTo>
                  <a:cubicBezTo>
                    <a:pt x="1" y="19"/>
                    <a:pt x="1" y="19"/>
                    <a:pt x="2" y="18"/>
                  </a:cubicBezTo>
                  <a:cubicBezTo>
                    <a:pt x="5" y="13"/>
                    <a:pt x="6" y="6"/>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9">
              <a:extLst>
                <a:ext uri="{FF2B5EF4-FFF2-40B4-BE49-F238E27FC236}">
                  <a16:creationId xmlns:a16="http://schemas.microsoft.com/office/drawing/2014/main" id="{E80913B8-BEB0-1AF0-8222-16ACC19DF9A5}"/>
                </a:ext>
              </a:extLst>
            </p:cNvPr>
            <p:cNvSpPr/>
            <p:nvPr/>
          </p:nvSpPr>
          <p:spPr>
            <a:xfrm>
              <a:off x="1402565" y="-619775"/>
              <a:ext cx="3960" cy="2880"/>
            </a:xfrm>
            <a:custGeom>
              <a:avLst/>
              <a:gdLst/>
              <a:ahLst/>
              <a:cxnLst/>
              <a:rect l="l" t="t" r="r" b="b"/>
              <a:pathLst>
                <a:path w="11" h="8" extrusionOk="0">
                  <a:moveTo>
                    <a:pt x="7" y="6"/>
                  </a:moveTo>
                  <a:lnTo>
                    <a:pt x="10" y="0"/>
                  </a:lnTo>
                  <a:cubicBezTo>
                    <a:pt x="7" y="3"/>
                    <a:pt x="3" y="5"/>
                    <a:pt x="0" y="7"/>
                  </a:cubicBezTo>
                  <a:cubicBezTo>
                    <a:pt x="2" y="7"/>
                    <a:pt x="5" y="7"/>
                    <a:pt x="7"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9">
              <a:extLst>
                <a:ext uri="{FF2B5EF4-FFF2-40B4-BE49-F238E27FC236}">
                  <a16:creationId xmlns:a16="http://schemas.microsoft.com/office/drawing/2014/main" id="{A2D3C32C-7E6F-1438-43D4-EF0D0ED40112}"/>
                </a:ext>
              </a:extLst>
            </p:cNvPr>
            <p:cNvSpPr/>
            <p:nvPr/>
          </p:nvSpPr>
          <p:spPr>
            <a:xfrm>
              <a:off x="1405085" y="-637775"/>
              <a:ext cx="11880" cy="20520"/>
            </a:xfrm>
            <a:custGeom>
              <a:avLst/>
              <a:gdLst/>
              <a:ahLst/>
              <a:cxnLst/>
              <a:rect l="l" t="t" r="r" b="b"/>
              <a:pathLst>
                <a:path w="33" h="57" extrusionOk="0">
                  <a:moveTo>
                    <a:pt x="26" y="0"/>
                  </a:moveTo>
                  <a:lnTo>
                    <a:pt x="21" y="0"/>
                  </a:lnTo>
                  <a:cubicBezTo>
                    <a:pt x="18" y="11"/>
                    <a:pt x="14" y="23"/>
                    <a:pt x="10" y="33"/>
                  </a:cubicBezTo>
                  <a:cubicBezTo>
                    <a:pt x="14" y="30"/>
                    <a:pt x="17" y="27"/>
                    <a:pt x="21" y="23"/>
                  </a:cubicBezTo>
                  <a:cubicBezTo>
                    <a:pt x="23" y="21"/>
                    <a:pt x="27" y="25"/>
                    <a:pt x="25" y="27"/>
                  </a:cubicBezTo>
                  <a:cubicBezTo>
                    <a:pt x="19" y="35"/>
                    <a:pt x="11" y="43"/>
                    <a:pt x="3" y="49"/>
                  </a:cubicBezTo>
                  <a:lnTo>
                    <a:pt x="0" y="56"/>
                  </a:lnTo>
                  <a:cubicBezTo>
                    <a:pt x="4" y="55"/>
                    <a:pt x="8" y="53"/>
                    <a:pt x="12" y="51"/>
                  </a:cubicBezTo>
                  <a:cubicBezTo>
                    <a:pt x="18" y="48"/>
                    <a:pt x="23" y="43"/>
                    <a:pt x="26" y="38"/>
                  </a:cubicBezTo>
                  <a:cubicBezTo>
                    <a:pt x="28" y="31"/>
                    <a:pt x="30" y="25"/>
                    <a:pt x="32" y="18"/>
                  </a:cubicBezTo>
                  <a:cubicBezTo>
                    <a:pt x="32" y="13"/>
                    <a:pt x="31" y="8"/>
                    <a:pt x="28" y="3"/>
                  </a:cubicBezTo>
                  <a:cubicBezTo>
                    <a:pt x="28" y="2"/>
                    <a:pt x="27" y="1"/>
                    <a:pt x="2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9">
              <a:extLst>
                <a:ext uri="{FF2B5EF4-FFF2-40B4-BE49-F238E27FC236}">
                  <a16:creationId xmlns:a16="http://schemas.microsoft.com/office/drawing/2014/main" id="{3EC61086-3071-AD2D-3E99-7D57D3ADE421}"/>
                </a:ext>
              </a:extLst>
            </p:cNvPr>
            <p:cNvSpPr/>
            <p:nvPr/>
          </p:nvSpPr>
          <p:spPr>
            <a:xfrm>
              <a:off x="1334165" y="-626615"/>
              <a:ext cx="74880" cy="17640"/>
            </a:xfrm>
            <a:custGeom>
              <a:avLst/>
              <a:gdLst/>
              <a:ahLst/>
              <a:cxnLst/>
              <a:rect l="l" t="t" r="r" b="b"/>
              <a:pathLst>
                <a:path w="208" h="49" extrusionOk="0">
                  <a:moveTo>
                    <a:pt x="0" y="2"/>
                  </a:moveTo>
                  <a:cubicBezTo>
                    <a:pt x="26" y="12"/>
                    <a:pt x="52" y="20"/>
                    <a:pt x="79" y="27"/>
                  </a:cubicBezTo>
                  <a:cubicBezTo>
                    <a:pt x="94" y="27"/>
                    <a:pt x="109" y="28"/>
                    <a:pt x="125" y="28"/>
                  </a:cubicBezTo>
                  <a:cubicBezTo>
                    <a:pt x="140" y="28"/>
                    <a:pt x="156" y="27"/>
                    <a:pt x="172" y="27"/>
                  </a:cubicBezTo>
                  <a:cubicBezTo>
                    <a:pt x="175" y="27"/>
                    <a:pt x="178" y="26"/>
                    <a:pt x="181" y="25"/>
                  </a:cubicBezTo>
                  <a:cubicBezTo>
                    <a:pt x="182" y="25"/>
                    <a:pt x="184" y="26"/>
                    <a:pt x="185" y="26"/>
                  </a:cubicBezTo>
                  <a:cubicBezTo>
                    <a:pt x="187" y="26"/>
                    <a:pt x="188" y="25"/>
                    <a:pt x="189" y="25"/>
                  </a:cubicBezTo>
                  <a:cubicBezTo>
                    <a:pt x="193" y="23"/>
                    <a:pt x="196" y="21"/>
                    <a:pt x="200" y="18"/>
                  </a:cubicBezTo>
                  <a:cubicBezTo>
                    <a:pt x="202" y="13"/>
                    <a:pt x="205" y="8"/>
                    <a:pt x="207" y="2"/>
                  </a:cubicBezTo>
                  <a:cubicBezTo>
                    <a:pt x="151" y="48"/>
                    <a:pt x="66" y="0"/>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9">
              <a:extLst>
                <a:ext uri="{FF2B5EF4-FFF2-40B4-BE49-F238E27FC236}">
                  <a16:creationId xmlns:a16="http://schemas.microsoft.com/office/drawing/2014/main" id="{B573436D-789E-388B-ABE0-0DDE2A1B4D84}"/>
                </a:ext>
              </a:extLst>
            </p:cNvPr>
            <p:cNvSpPr/>
            <p:nvPr/>
          </p:nvSpPr>
          <p:spPr>
            <a:xfrm>
              <a:off x="1406165" y="-630215"/>
              <a:ext cx="9000" cy="10800"/>
            </a:xfrm>
            <a:custGeom>
              <a:avLst/>
              <a:gdLst/>
              <a:ahLst/>
              <a:cxnLst/>
              <a:rect l="l" t="t" r="r" b="b"/>
              <a:pathLst>
                <a:path w="25" h="30" extrusionOk="0">
                  <a:moveTo>
                    <a:pt x="22" y="7"/>
                  </a:moveTo>
                  <a:cubicBezTo>
                    <a:pt x="24" y="4"/>
                    <a:pt x="20" y="0"/>
                    <a:pt x="18" y="3"/>
                  </a:cubicBezTo>
                  <a:cubicBezTo>
                    <a:pt x="14" y="7"/>
                    <a:pt x="11" y="10"/>
                    <a:pt x="7" y="13"/>
                  </a:cubicBezTo>
                  <a:cubicBezTo>
                    <a:pt x="5" y="19"/>
                    <a:pt x="2" y="24"/>
                    <a:pt x="0" y="29"/>
                  </a:cubicBezTo>
                  <a:cubicBezTo>
                    <a:pt x="8" y="22"/>
                    <a:pt x="16" y="15"/>
                    <a:pt x="22"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9">
              <a:extLst>
                <a:ext uri="{FF2B5EF4-FFF2-40B4-BE49-F238E27FC236}">
                  <a16:creationId xmlns:a16="http://schemas.microsoft.com/office/drawing/2014/main" id="{EC1C3577-2E77-B107-9995-0D44731B92D2}"/>
                </a:ext>
              </a:extLst>
            </p:cNvPr>
            <p:cNvSpPr/>
            <p:nvPr/>
          </p:nvSpPr>
          <p:spPr>
            <a:xfrm>
              <a:off x="1330205" y="-643175"/>
              <a:ext cx="82800" cy="11520"/>
            </a:xfrm>
            <a:custGeom>
              <a:avLst/>
              <a:gdLst/>
              <a:ahLst/>
              <a:cxnLst/>
              <a:rect l="l" t="t" r="r" b="b"/>
              <a:pathLst>
                <a:path w="230" h="32" extrusionOk="0">
                  <a:moveTo>
                    <a:pt x="222" y="5"/>
                  </a:moveTo>
                  <a:cubicBezTo>
                    <a:pt x="218" y="3"/>
                    <a:pt x="214" y="1"/>
                    <a:pt x="209" y="0"/>
                  </a:cubicBezTo>
                  <a:cubicBezTo>
                    <a:pt x="184" y="0"/>
                    <a:pt x="159" y="2"/>
                    <a:pt x="133" y="3"/>
                  </a:cubicBezTo>
                  <a:cubicBezTo>
                    <a:pt x="122" y="4"/>
                    <a:pt x="111" y="7"/>
                    <a:pt x="101" y="13"/>
                  </a:cubicBezTo>
                  <a:cubicBezTo>
                    <a:pt x="97" y="15"/>
                    <a:pt x="93" y="18"/>
                    <a:pt x="89" y="21"/>
                  </a:cubicBezTo>
                  <a:cubicBezTo>
                    <a:pt x="73" y="20"/>
                    <a:pt x="57" y="18"/>
                    <a:pt x="42" y="14"/>
                  </a:cubicBezTo>
                  <a:cubicBezTo>
                    <a:pt x="35" y="12"/>
                    <a:pt x="28" y="11"/>
                    <a:pt x="21" y="11"/>
                  </a:cubicBezTo>
                  <a:cubicBezTo>
                    <a:pt x="14" y="11"/>
                    <a:pt x="7" y="12"/>
                    <a:pt x="0" y="14"/>
                  </a:cubicBezTo>
                  <a:lnTo>
                    <a:pt x="0" y="15"/>
                  </a:lnTo>
                  <a:cubicBezTo>
                    <a:pt x="2" y="17"/>
                    <a:pt x="3" y="19"/>
                    <a:pt x="5" y="21"/>
                  </a:cubicBezTo>
                  <a:cubicBezTo>
                    <a:pt x="6" y="22"/>
                    <a:pt x="6" y="23"/>
                    <a:pt x="6" y="24"/>
                  </a:cubicBezTo>
                  <a:cubicBezTo>
                    <a:pt x="41" y="31"/>
                    <a:pt x="96" y="22"/>
                    <a:pt x="118" y="22"/>
                  </a:cubicBezTo>
                  <a:cubicBezTo>
                    <a:pt x="155" y="22"/>
                    <a:pt x="192" y="19"/>
                    <a:pt x="228" y="15"/>
                  </a:cubicBezTo>
                  <a:lnTo>
                    <a:pt x="229" y="11"/>
                  </a:lnTo>
                  <a:cubicBezTo>
                    <a:pt x="227" y="9"/>
                    <a:pt x="225" y="7"/>
                    <a:pt x="222"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9">
              <a:extLst>
                <a:ext uri="{FF2B5EF4-FFF2-40B4-BE49-F238E27FC236}">
                  <a16:creationId xmlns:a16="http://schemas.microsoft.com/office/drawing/2014/main" id="{7D4C3005-FC66-BB22-3BCB-BB9DF86F062A}"/>
                </a:ext>
              </a:extLst>
            </p:cNvPr>
            <p:cNvSpPr/>
            <p:nvPr/>
          </p:nvSpPr>
          <p:spPr>
            <a:xfrm>
              <a:off x="1412645" y="-638855"/>
              <a:ext cx="2160" cy="1440"/>
            </a:xfrm>
            <a:custGeom>
              <a:avLst/>
              <a:gdLst/>
              <a:ahLst/>
              <a:cxnLst/>
              <a:rect l="l" t="t" r="r" b="b"/>
              <a:pathLst>
                <a:path w="6" h="4" extrusionOk="0">
                  <a:moveTo>
                    <a:pt x="0" y="3"/>
                  </a:moveTo>
                  <a:lnTo>
                    <a:pt x="5" y="3"/>
                  </a:lnTo>
                  <a:cubicBezTo>
                    <a:pt x="4" y="2"/>
                    <a:pt x="3" y="1"/>
                    <a:pt x="1" y="0"/>
                  </a:cubicBezTo>
                  <a:lnTo>
                    <a:pt x="0"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9">
              <a:extLst>
                <a:ext uri="{FF2B5EF4-FFF2-40B4-BE49-F238E27FC236}">
                  <a16:creationId xmlns:a16="http://schemas.microsoft.com/office/drawing/2014/main" id="{5A6FD885-E8EF-85C5-7866-196D5AB6D418}"/>
                </a:ext>
              </a:extLst>
            </p:cNvPr>
            <p:cNvSpPr/>
            <p:nvPr/>
          </p:nvSpPr>
          <p:spPr>
            <a:xfrm>
              <a:off x="1310405" y="-651815"/>
              <a:ext cx="18000" cy="36360"/>
            </a:xfrm>
            <a:custGeom>
              <a:avLst/>
              <a:gdLst/>
              <a:ahLst/>
              <a:cxnLst/>
              <a:rect l="l" t="t" r="r" b="b"/>
              <a:pathLst>
                <a:path w="50" h="101" extrusionOk="0">
                  <a:moveTo>
                    <a:pt x="12" y="89"/>
                  </a:moveTo>
                  <a:cubicBezTo>
                    <a:pt x="12" y="85"/>
                    <a:pt x="12" y="81"/>
                    <a:pt x="12" y="77"/>
                  </a:cubicBezTo>
                  <a:cubicBezTo>
                    <a:pt x="12" y="70"/>
                    <a:pt x="9" y="58"/>
                    <a:pt x="20" y="56"/>
                  </a:cubicBezTo>
                  <a:cubicBezTo>
                    <a:pt x="30" y="54"/>
                    <a:pt x="31" y="66"/>
                    <a:pt x="31" y="72"/>
                  </a:cubicBezTo>
                  <a:cubicBezTo>
                    <a:pt x="31" y="77"/>
                    <a:pt x="31" y="76"/>
                    <a:pt x="31" y="79"/>
                  </a:cubicBezTo>
                  <a:cubicBezTo>
                    <a:pt x="35" y="77"/>
                    <a:pt x="39" y="76"/>
                    <a:pt x="44" y="74"/>
                  </a:cubicBezTo>
                  <a:lnTo>
                    <a:pt x="49" y="74"/>
                  </a:lnTo>
                  <a:cubicBezTo>
                    <a:pt x="48" y="74"/>
                    <a:pt x="48" y="74"/>
                    <a:pt x="47" y="73"/>
                  </a:cubicBezTo>
                  <a:cubicBezTo>
                    <a:pt x="44" y="71"/>
                    <a:pt x="42" y="69"/>
                    <a:pt x="40" y="67"/>
                  </a:cubicBezTo>
                  <a:cubicBezTo>
                    <a:pt x="39" y="66"/>
                    <a:pt x="39" y="65"/>
                    <a:pt x="39" y="64"/>
                  </a:cubicBezTo>
                  <a:lnTo>
                    <a:pt x="38" y="60"/>
                  </a:lnTo>
                  <a:cubicBezTo>
                    <a:pt x="38" y="59"/>
                    <a:pt x="37" y="58"/>
                    <a:pt x="37" y="57"/>
                  </a:cubicBezTo>
                  <a:cubicBezTo>
                    <a:pt x="37" y="54"/>
                    <a:pt x="38" y="51"/>
                    <a:pt x="40" y="49"/>
                  </a:cubicBezTo>
                  <a:cubicBezTo>
                    <a:pt x="41" y="47"/>
                    <a:pt x="43" y="45"/>
                    <a:pt x="45" y="43"/>
                  </a:cubicBezTo>
                  <a:cubicBezTo>
                    <a:pt x="44" y="43"/>
                    <a:pt x="44" y="43"/>
                    <a:pt x="44" y="43"/>
                  </a:cubicBezTo>
                  <a:cubicBezTo>
                    <a:pt x="41" y="41"/>
                    <a:pt x="39" y="39"/>
                    <a:pt x="37" y="37"/>
                  </a:cubicBezTo>
                  <a:cubicBezTo>
                    <a:pt x="36" y="36"/>
                    <a:pt x="35" y="36"/>
                    <a:pt x="35" y="35"/>
                  </a:cubicBezTo>
                  <a:cubicBezTo>
                    <a:pt x="32" y="29"/>
                    <a:pt x="30" y="22"/>
                    <a:pt x="30" y="15"/>
                  </a:cubicBezTo>
                  <a:cubicBezTo>
                    <a:pt x="30" y="10"/>
                    <a:pt x="31" y="5"/>
                    <a:pt x="33" y="0"/>
                  </a:cubicBezTo>
                  <a:cubicBezTo>
                    <a:pt x="31" y="0"/>
                    <a:pt x="30" y="0"/>
                    <a:pt x="28" y="1"/>
                  </a:cubicBezTo>
                  <a:cubicBezTo>
                    <a:pt x="25" y="2"/>
                    <a:pt x="25" y="4"/>
                    <a:pt x="24" y="6"/>
                  </a:cubicBezTo>
                  <a:cubicBezTo>
                    <a:pt x="23" y="8"/>
                    <a:pt x="22" y="9"/>
                    <a:pt x="22" y="11"/>
                  </a:cubicBezTo>
                  <a:cubicBezTo>
                    <a:pt x="21" y="16"/>
                    <a:pt x="21" y="20"/>
                    <a:pt x="21" y="24"/>
                  </a:cubicBezTo>
                  <a:cubicBezTo>
                    <a:pt x="21" y="32"/>
                    <a:pt x="22" y="40"/>
                    <a:pt x="25" y="48"/>
                  </a:cubicBezTo>
                  <a:cubicBezTo>
                    <a:pt x="25" y="49"/>
                    <a:pt x="26" y="51"/>
                    <a:pt x="27" y="52"/>
                  </a:cubicBezTo>
                  <a:cubicBezTo>
                    <a:pt x="24" y="52"/>
                    <a:pt x="21" y="53"/>
                    <a:pt x="18" y="54"/>
                  </a:cubicBezTo>
                  <a:cubicBezTo>
                    <a:pt x="17" y="54"/>
                    <a:pt x="16" y="55"/>
                    <a:pt x="15" y="56"/>
                  </a:cubicBezTo>
                  <a:cubicBezTo>
                    <a:pt x="11" y="58"/>
                    <a:pt x="7" y="61"/>
                    <a:pt x="5" y="66"/>
                  </a:cubicBezTo>
                  <a:cubicBezTo>
                    <a:pt x="5" y="66"/>
                    <a:pt x="4" y="67"/>
                    <a:pt x="4" y="68"/>
                  </a:cubicBezTo>
                  <a:cubicBezTo>
                    <a:pt x="1" y="75"/>
                    <a:pt x="0" y="82"/>
                    <a:pt x="0" y="89"/>
                  </a:cubicBezTo>
                  <a:cubicBezTo>
                    <a:pt x="0" y="93"/>
                    <a:pt x="0" y="96"/>
                    <a:pt x="1" y="100"/>
                  </a:cubicBezTo>
                  <a:cubicBezTo>
                    <a:pt x="4" y="96"/>
                    <a:pt x="8" y="92"/>
                    <a:pt x="12" y="8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9">
              <a:extLst>
                <a:ext uri="{FF2B5EF4-FFF2-40B4-BE49-F238E27FC236}">
                  <a16:creationId xmlns:a16="http://schemas.microsoft.com/office/drawing/2014/main" id="{4937327B-E0E9-538B-0B90-AB9DD267E9BC}"/>
                </a:ext>
              </a:extLst>
            </p:cNvPr>
            <p:cNvSpPr/>
            <p:nvPr/>
          </p:nvSpPr>
          <p:spPr>
            <a:xfrm>
              <a:off x="1310405" y="-619775"/>
              <a:ext cx="5040" cy="8640"/>
            </a:xfrm>
            <a:custGeom>
              <a:avLst/>
              <a:gdLst/>
              <a:ahLst/>
              <a:cxnLst/>
              <a:rect l="l" t="t" r="r" b="b"/>
              <a:pathLst>
                <a:path w="14" h="24" extrusionOk="0">
                  <a:moveTo>
                    <a:pt x="7" y="21"/>
                  </a:moveTo>
                  <a:lnTo>
                    <a:pt x="13" y="16"/>
                  </a:lnTo>
                  <a:cubicBezTo>
                    <a:pt x="13" y="10"/>
                    <a:pt x="12" y="5"/>
                    <a:pt x="12" y="0"/>
                  </a:cubicBezTo>
                  <a:cubicBezTo>
                    <a:pt x="8" y="3"/>
                    <a:pt x="4" y="6"/>
                    <a:pt x="0" y="10"/>
                  </a:cubicBezTo>
                  <a:cubicBezTo>
                    <a:pt x="0" y="13"/>
                    <a:pt x="0" y="16"/>
                    <a:pt x="0" y="18"/>
                  </a:cubicBezTo>
                  <a:cubicBezTo>
                    <a:pt x="0" y="19"/>
                    <a:pt x="0" y="19"/>
                    <a:pt x="1" y="20"/>
                  </a:cubicBezTo>
                  <a:cubicBezTo>
                    <a:pt x="2" y="21"/>
                    <a:pt x="1" y="21"/>
                    <a:pt x="2" y="22"/>
                  </a:cubicBezTo>
                  <a:cubicBezTo>
                    <a:pt x="3" y="23"/>
                    <a:pt x="4" y="22"/>
                    <a:pt x="4" y="22"/>
                  </a:cubicBezTo>
                  <a:cubicBezTo>
                    <a:pt x="5" y="22"/>
                    <a:pt x="6" y="22"/>
                    <a:pt x="6" y="22"/>
                  </a:cubicBezTo>
                  <a:cubicBezTo>
                    <a:pt x="7" y="22"/>
                    <a:pt x="7" y="21"/>
                    <a:pt x="7"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9">
              <a:extLst>
                <a:ext uri="{FF2B5EF4-FFF2-40B4-BE49-F238E27FC236}">
                  <a16:creationId xmlns:a16="http://schemas.microsoft.com/office/drawing/2014/main" id="{3A7DBFDD-D426-8289-60C7-2ACC4451B1CD}"/>
                </a:ext>
              </a:extLst>
            </p:cNvPr>
            <p:cNvSpPr/>
            <p:nvPr/>
          </p:nvSpPr>
          <p:spPr>
            <a:xfrm>
              <a:off x="1321205" y="-626255"/>
              <a:ext cx="11520" cy="4680"/>
            </a:xfrm>
            <a:custGeom>
              <a:avLst/>
              <a:gdLst/>
              <a:ahLst/>
              <a:cxnLst/>
              <a:rect l="l" t="t" r="r" b="b"/>
              <a:pathLst>
                <a:path w="32" h="13" extrusionOk="0">
                  <a:moveTo>
                    <a:pt x="19" y="3"/>
                  </a:moveTo>
                  <a:lnTo>
                    <a:pt x="13" y="3"/>
                  </a:lnTo>
                  <a:cubicBezTo>
                    <a:pt x="9" y="4"/>
                    <a:pt x="4" y="5"/>
                    <a:pt x="0" y="7"/>
                  </a:cubicBezTo>
                  <a:cubicBezTo>
                    <a:pt x="0" y="9"/>
                    <a:pt x="0" y="11"/>
                    <a:pt x="0" y="12"/>
                  </a:cubicBezTo>
                  <a:cubicBezTo>
                    <a:pt x="8" y="11"/>
                    <a:pt x="16" y="10"/>
                    <a:pt x="24" y="7"/>
                  </a:cubicBezTo>
                  <a:cubicBezTo>
                    <a:pt x="24" y="6"/>
                    <a:pt x="25" y="6"/>
                    <a:pt x="25" y="6"/>
                  </a:cubicBezTo>
                  <a:cubicBezTo>
                    <a:pt x="28" y="4"/>
                    <a:pt x="30" y="3"/>
                    <a:pt x="31" y="0"/>
                  </a:cubicBezTo>
                  <a:cubicBezTo>
                    <a:pt x="31" y="1"/>
                    <a:pt x="30" y="1"/>
                    <a:pt x="29" y="2"/>
                  </a:cubicBezTo>
                  <a:cubicBezTo>
                    <a:pt x="27" y="3"/>
                    <a:pt x="25" y="3"/>
                    <a:pt x="23" y="3"/>
                  </a:cubicBezTo>
                  <a:cubicBezTo>
                    <a:pt x="22" y="3"/>
                    <a:pt x="20" y="3"/>
                    <a:pt x="19"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9">
              <a:extLst>
                <a:ext uri="{FF2B5EF4-FFF2-40B4-BE49-F238E27FC236}">
                  <a16:creationId xmlns:a16="http://schemas.microsoft.com/office/drawing/2014/main" id="{A610E42A-A99B-AFB3-2935-D1206DA1D6DD}"/>
                </a:ext>
              </a:extLst>
            </p:cNvPr>
            <p:cNvSpPr/>
            <p:nvPr/>
          </p:nvSpPr>
          <p:spPr>
            <a:xfrm>
              <a:off x="1314005" y="-632375"/>
              <a:ext cx="7560" cy="12960"/>
            </a:xfrm>
            <a:custGeom>
              <a:avLst/>
              <a:gdLst/>
              <a:ahLst/>
              <a:cxnLst/>
              <a:rect l="l" t="t" r="r" b="b"/>
              <a:pathLst>
                <a:path w="21" h="36" extrusionOk="0">
                  <a:moveTo>
                    <a:pt x="20" y="18"/>
                  </a:moveTo>
                  <a:cubicBezTo>
                    <a:pt x="20" y="12"/>
                    <a:pt x="18" y="0"/>
                    <a:pt x="9" y="2"/>
                  </a:cubicBezTo>
                  <a:cubicBezTo>
                    <a:pt x="1" y="4"/>
                    <a:pt x="0" y="16"/>
                    <a:pt x="1" y="24"/>
                  </a:cubicBezTo>
                  <a:cubicBezTo>
                    <a:pt x="1" y="27"/>
                    <a:pt x="1" y="31"/>
                    <a:pt x="1" y="35"/>
                  </a:cubicBezTo>
                  <a:cubicBezTo>
                    <a:pt x="3" y="33"/>
                    <a:pt x="6" y="32"/>
                    <a:pt x="8" y="30"/>
                  </a:cubicBezTo>
                  <a:cubicBezTo>
                    <a:pt x="12" y="28"/>
                    <a:pt x="15" y="26"/>
                    <a:pt x="19" y="25"/>
                  </a:cubicBezTo>
                  <a:cubicBezTo>
                    <a:pt x="20" y="23"/>
                    <a:pt x="20" y="20"/>
                    <a:pt x="20"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9">
              <a:extLst>
                <a:ext uri="{FF2B5EF4-FFF2-40B4-BE49-F238E27FC236}">
                  <a16:creationId xmlns:a16="http://schemas.microsoft.com/office/drawing/2014/main" id="{7CBD9209-8BD9-3A82-8BFC-226EE5DB6E13}"/>
                </a:ext>
              </a:extLst>
            </p:cNvPr>
            <p:cNvSpPr/>
            <p:nvPr/>
          </p:nvSpPr>
          <p:spPr>
            <a:xfrm>
              <a:off x="1314725" y="-623375"/>
              <a:ext cx="6840" cy="9720"/>
            </a:xfrm>
            <a:custGeom>
              <a:avLst/>
              <a:gdLst/>
              <a:ahLst/>
              <a:cxnLst/>
              <a:rect l="l" t="t" r="r" b="b"/>
              <a:pathLst>
                <a:path w="19" h="27" extrusionOk="0">
                  <a:moveTo>
                    <a:pt x="0" y="10"/>
                  </a:moveTo>
                  <a:cubicBezTo>
                    <a:pt x="0" y="15"/>
                    <a:pt x="1" y="20"/>
                    <a:pt x="1" y="26"/>
                  </a:cubicBezTo>
                  <a:cubicBezTo>
                    <a:pt x="5" y="23"/>
                    <a:pt x="8" y="19"/>
                    <a:pt x="11" y="15"/>
                  </a:cubicBezTo>
                  <a:cubicBezTo>
                    <a:pt x="11" y="14"/>
                    <a:pt x="15" y="5"/>
                    <a:pt x="16" y="5"/>
                  </a:cubicBezTo>
                  <a:lnTo>
                    <a:pt x="18" y="5"/>
                  </a:lnTo>
                  <a:cubicBezTo>
                    <a:pt x="18" y="3"/>
                    <a:pt x="18" y="2"/>
                    <a:pt x="18" y="0"/>
                  </a:cubicBezTo>
                  <a:cubicBezTo>
                    <a:pt x="14" y="1"/>
                    <a:pt x="11" y="3"/>
                    <a:pt x="8" y="5"/>
                  </a:cubicBezTo>
                  <a:cubicBezTo>
                    <a:pt x="5" y="6"/>
                    <a:pt x="3" y="8"/>
                    <a:pt x="0"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9">
              <a:extLst>
                <a:ext uri="{FF2B5EF4-FFF2-40B4-BE49-F238E27FC236}">
                  <a16:creationId xmlns:a16="http://schemas.microsoft.com/office/drawing/2014/main" id="{E3C425BB-0D16-A119-7339-6AC0E53EDCC9}"/>
                </a:ext>
              </a:extLst>
            </p:cNvPr>
            <p:cNvSpPr/>
            <p:nvPr/>
          </p:nvSpPr>
          <p:spPr>
            <a:xfrm>
              <a:off x="1320845" y="-652175"/>
              <a:ext cx="9720" cy="16200"/>
            </a:xfrm>
            <a:custGeom>
              <a:avLst/>
              <a:gdLst/>
              <a:ahLst/>
              <a:cxnLst/>
              <a:rect l="l" t="t" r="r" b="b"/>
              <a:pathLst>
                <a:path w="27" h="45" extrusionOk="0">
                  <a:moveTo>
                    <a:pt x="7" y="37"/>
                  </a:moveTo>
                  <a:cubicBezTo>
                    <a:pt x="9" y="40"/>
                    <a:pt x="11" y="42"/>
                    <a:pt x="14" y="43"/>
                  </a:cubicBezTo>
                  <a:cubicBezTo>
                    <a:pt x="14" y="43"/>
                    <a:pt x="15" y="43"/>
                    <a:pt x="15" y="44"/>
                  </a:cubicBezTo>
                  <a:cubicBezTo>
                    <a:pt x="16" y="43"/>
                    <a:pt x="16" y="44"/>
                    <a:pt x="17" y="43"/>
                  </a:cubicBezTo>
                  <a:cubicBezTo>
                    <a:pt x="18" y="42"/>
                    <a:pt x="17" y="42"/>
                    <a:pt x="17" y="42"/>
                  </a:cubicBezTo>
                  <a:cubicBezTo>
                    <a:pt x="20" y="41"/>
                    <a:pt x="23" y="40"/>
                    <a:pt x="26" y="40"/>
                  </a:cubicBezTo>
                  <a:cubicBezTo>
                    <a:pt x="20" y="33"/>
                    <a:pt x="26" y="25"/>
                    <a:pt x="24" y="16"/>
                  </a:cubicBezTo>
                  <a:cubicBezTo>
                    <a:pt x="24" y="14"/>
                    <a:pt x="23" y="12"/>
                    <a:pt x="22" y="10"/>
                  </a:cubicBezTo>
                  <a:cubicBezTo>
                    <a:pt x="20" y="7"/>
                    <a:pt x="18" y="5"/>
                    <a:pt x="15" y="3"/>
                  </a:cubicBezTo>
                  <a:cubicBezTo>
                    <a:pt x="12" y="1"/>
                    <a:pt x="8" y="0"/>
                    <a:pt x="5" y="0"/>
                  </a:cubicBezTo>
                  <a:cubicBezTo>
                    <a:pt x="4" y="0"/>
                    <a:pt x="4" y="0"/>
                    <a:pt x="3" y="0"/>
                  </a:cubicBezTo>
                  <a:cubicBezTo>
                    <a:pt x="1" y="5"/>
                    <a:pt x="0" y="10"/>
                    <a:pt x="0" y="15"/>
                  </a:cubicBezTo>
                  <a:cubicBezTo>
                    <a:pt x="0" y="22"/>
                    <a:pt x="2" y="29"/>
                    <a:pt x="5" y="35"/>
                  </a:cubicBezTo>
                  <a:cubicBezTo>
                    <a:pt x="6" y="36"/>
                    <a:pt x="6" y="37"/>
                    <a:pt x="7"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9">
              <a:extLst>
                <a:ext uri="{FF2B5EF4-FFF2-40B4-BE49-F238E27FC236}">
                  <a16:creationId xmlns:a16="http://schemas.microsoft.com/office/drawing/2014/main" id="{D143CFC6-1FD6-1AB6-044E-6BD028F00FF2}"/>
                </a:ext>
              </a:extLst>
            </p:cNvPr>
            <p:cNvSpPr/>
            <p:nvPr/>
          </p:nvSpPr>
          <p:spPr>
            <a:xfrm>
              <a:off x="1323725" y="-636335"/>
              <a:ext cx="10080" cy="11520"/>
            </a:xfrm>
            <a:custGeom>
              <a:avLst/>
              <a:gdLst/>
              <a:ahLst/>
              <a:cxnLst/>
              <a:rect l="l" t="t" r="r" b="b"/>
              <a:pathLst>
                <a:path w="28" h="32" extrusionOk="0">
                  <a:moveTo>
                    <a:pt x="0" y="16"/>
                  </a:moveTo>
                  <a:lnTo>
                    <a:pt x="1" y="20"/>
                  </a:lnTo>
                  <a:cubicBezTo>
                    <a:pt x="2" y="21"/>
                    <a:pt x="2" y="22"/>
                    <a:pt x="3" y="23"/>
                  </a:cubicBezTo>
                  <a:cubicBezTo>
                    <a:pt x="4" y="26"/>
                    <a:pt x="6" y="28"/>
                    <a:pt x="9" y="29"/>
                  </a:cubicBezTo>
                  <a:cubicBezTo>
                    <a:pt x="10" y="30"/>
                    <a:pt x="11" y="30"/>
                    <a:pt x="12" y="31"/>
                  </a:cubicBezTo>
                  <a:cubicBezTo>
                    <a:pt x="16" y="30"/>
                    <a:pt x="20" y="29"/>
                    <a:pt x="24" y="29"/>
                  </a:cubicBezTo>
                  <a:lnTo>
                    <a:pt x="25" y="28"/>
                  </a:lnTo>
                  <a:cubicBezTo>
                    <a:pt x="27" y="26"/>
                    <a:pt x="26" y="24"/>
                    <a:pt x="27" y="22"/>
                  </a:cubicBezTo>
                  <a:cubicBezTo>
                    <a:pt x="27" y="20"/>
                    <a:pt x="27" y="18"/>
                    <a:pt x="27" y="17"/>
                  </a:cubicBezTo>
                  <a:cubicBezTo>
                    <a:pt x="27" y="13"/>
                    <a:pt x="26" y="9"/>
                    <a:pt x="25" y="6"/>
                  </a:cubicBezTo>
                  <a:cubicBezTo>
                    <a:pt x="19" y="5"/>
                    <a:pt x="13" y="3"/>
                    <a:pt x="7" y="0"/>
                  </a:cubicBezTo>
                  <a:cubicBezTo>
                    <a:pt x="5" y="1"/>
                    <a:pt x="3" y="3"/>
                    <a:pt x="2" y="5"/>
                  </a:cubicBezTo>
                  <a:cubicBezTo>
                    <a:pt x="1" y="7"/>
                    <a:pt x="0" y="10"/>
                    <a:pt x="0" y="13"/>
                  </a:cubicBezTo>
                  <a:cubicBezTo>
                    <a:pt x="0" y="14"/>
                    <a:pt x="0" y="15"/>
                    <a:pt x="0"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9">
              <a:extLst>
                <a:ext uri="{FF2B5EF4-FFF2-40B4-BE49-F238E27FC236}">
                  <a16:creationId xmlns:a16="http://schemas.microsoft.com/office/drawing/2014/main" id="{BE84D0C5-B7D4-3A1A-18ED-CC5DE0DD3831}"/>
                </a:ext>
              </a:extLst>
            </p:cNvPr>
            <p:cNvSpPr/>
            <p:nvPr/>
          </p:nvSpPr>
          <p:spPr>
            <a:xfrm>
              <a:off x="1327685" y="-625895"/>
              <a:ext cx="4680" cy="1440"/>
            </a:xfrm>
            <a:custGeom>
              <a:avLst/>
              <a:gdLst/>
              <a:ahLst/>
              <a:cxnLst/>
              <a:rect l="l" t="t" r="r" b="b"/>
              <a:pathLst>
                <a:path w="13" h="4" extrusionOk="0">
                  <a:moveTo>
                    <a:pt x="12" y="0"/>
                  </a:moveTo>
                  <a:cubicBezTo>
                    <a:pt x="8" y="1"/>
                    <a:pt x="4" y="1"/>
                    <a:pt x="0" y="2"/>
                  </a:cubicBezTo>
                  <a:cubicBezTo>
                    <a:pt x="2" y="3"/>
                    <a:pt x="3" y="3"/>
                    <a:pt x="5" y="3"/>
                  </a:cubicBezTo>
                  <a:cubicBezTo>
                    <a:pt x="7" y="3"/>
                    <a:pt x="9" y="2"/>
                    <a:pt x="11" y="1"/>
                  </a:cubicBezTo>
                  <a:cubicBezTo>
                    <a:pt x="12" y="1"/>
                    <a:pt x="12" y="1"/>
                    <a:pt x="1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9">
              <a:extLst>
                <a:ext uri="{FF2B5EF4-FFF2-40B4-BE49-F238E27FC236}">
                  <a16:creationId xmlns:a16="http://schemas.microsoft.com/office/drawing/2014/main" id="{356D1296-A344-6177-FB71-CE03ABD54A75}"/>
                </a:ext>
              </a:extLst>
            </p:cNvPr>
            <p:cNvSpPr/>
            <p:nvPr/>
          </p:nvSpPr>
          <p:spPr>
            <a:xfrm>
              <a:off x="1326245" y="-638135"/>
              <a:ext cx="6840" cy="4320"/>
            </a:xfrm>
            <a:custGeom>
              <a:avLst/>
              <a:gdLst/>
              <a:ahLst/>
              <a:cxnLst/>
              <a:rect l="l" t="t" r="r" b="b"/>
              <a:pathLst>
                <a:path w="19" h="12" extrusionOk="0">
                  <a:moveTo>
                    <a:pt x="0" y="5"/>
                  </a:moveTo>
                  <a:cubicBezTo>
                    <a:pt x="6" y="8"/>
                    <a:pt x="12" y="10"/>
                    <a:pt x="18" y="11"/>
                  </a:cubicBezTo>
                  <a:cubicBezTo>
                    <a:pt x="18" y="10"/>
                    <a:pt x="18" y="8"/>
                    <a:pt x="17" y="7"/>
                  </a:cubicBezTo>
                  <a:cubicBezTo>
                    <a:pt x="15" y="5"/>
                    <a:pt x="14" y="3"/>
                    <a:pt x="12" y="2"/>
                  </a:cubicBezTo>
                  <a:lnTo>
                    <a:pt x="12" y="0"/>
                  </a:lnTo>
                  <a:cubicBezTo>
                    <a:pt x="9" y="0"/>
                    <a:pt x="6" y="2"/>
                    <a:pt x="3" y="3"/>
                  </a:cubicBezTo>
                  <a:cubicBezTo>
                    <a:pt x="2" y="3"/>
                    <a:pt x="2" y="4"/>
                    <a:pt x="1" y="4"/>
                  </a:cubicBezTo>
                  <a:cubicBezTo>
                    <a:pt x="1" y="4"/>
                    <a:pt x="0" y="4"/>
                    <a:pt x="0"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9">
              <a:extLst>
                <a:ext uri="{FF2B5EF4-FFF2-40B4-BE49-F238E27FC236}">
                  <a16:creationId xmlns:a16="http://schemas.microsoft.com/office/drawing/2014/main" id="{1D080D73-9AA7-9D13-970B-DFE595E281A9}"/>
                </a:ext>
              </a:extLst>
            </p:cNvPr>
            <p:cNvSpPr/>
            <p:nvPr/>
          </p:nvSpPr>
          <p:spPr>
            <a:xfrm>
              <a:off x="1375565" y="-671975"/>
              <a:ext cx="44280" cy="9360"/>
            </a:xfrm>
            <a:custGeom>
              <a:avLst/>
              <a:gdLst/>
              <a:ahLst/>
              <a:cxnLst/>
              <a:rect l="l" t="t" r="r" b="b"/>
              <a:pathLst>
                <a:path w="123" h="26" extrusionOk="0">
                  <a:moveTo>
                    <a:pt x="46" y="1"/>
                  </a:moveTo>
                  <a:cubicBezTo>
                    <a:pt x="45" y="1"/>
                    <a:pt x="43" y="1"/>
                    <a:pt x="42" y="1"/>
                  </a:cubicBezTo>
                  <a:cubicBezTo>
                    <a:pt x="36" y="1"/>
                    <a:pt x="30" y="2"/>
                    <a:pt x="25" y="4"/>
                  </a:cubicBezTo>
                  <a:cubicBezTo>
                    <a:pt x="24" y="4"/>
                    <a:pt x="23" y="4"/>
                    <a:pt x="22" y="5"/>
                  </a:cubicBezTo>
                  <a:cubicBezTo>
                    <a:pt x="18" y="8"/>
                    <a:pt x="13" y="9"/>
                    <a:pt x="9" y="10"/>
                  </a:cubicBezTo>
                  <a:cubicBezTo>
                    <a:pt x="3" y="10"/>
                    <a:pt x="0" y="20"/>
                    <a:pt x="7" y="22"/>
                  </a:cubicBezTo>
                  <a:cubicBezTo>
                    <a:pt x="23" y="25"/>
                    <a:pt x="37" y="22"/>
                    <a:pt x="54" y="23"/>
                  </a:cubicBezTo>
                  <a:cubicBezTo>
                    <a:pt x="67" y="24"/>
                    <a:pt x="80" y="25"/>
                    <a:pt x="93" y="25"/>
                  </a:cubicBezTo>
                  <a:cubicBezTo>
                    <a:pt x="100" y="25"/>
                    <a:pt x="107" y="25"/>
                    <a:pt x="114" y="24"/>
                  </a:cubicBezTo>
                  <a:cubicBezTo>
                    <a:pt x="115" y="25"/>
                    <a:pt x="116" y="25"/>
                    <a:pt x="117" y="25"/>
                  </a:cubicBezTo>
                  <a:cubicBezTo>
                    <a:pt x="117" y="25"/>
                    <a:pt x="118" y="25"/>
                    <a:pt x="119" y="24"/>
                  </a:cubicBezTo>
                  <a:cubicBezTo>
                    <a:pt x="120" y="18"/>
                    <a:pt x="121" y="11"/>
                    <a:pt x="122" y="4"/>
                  </a:cubicBezTo>
                  <a:cubicBezTo>
                    <a:pt x="121" y="3"/>
                    <a:pt x="120" y="2"/>
                    <a:pt x="119" y="2"/>
                  </a:cubicBezTo>
                  <a:cubicBezTo>
                    <a:pt x="117" y="1"/>
                    <a:pt x="115" y="0"/>
                    <a:pt x="113" y="0"/>
                  </a:cubicBezTo>
                  <a:lnTo>
                    <a:pt x="112" y="0"/>
                  </a:lnTo>
                  <a:lnTo>
                    <a:pt x="46"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9">
              <a:extLst>
                <a:ext uri="{FF2B5EF4-FFF2-40B4-BE49-F238E27FC236}">
                  <a16:creationId xmlns:a16="http://schemas.microsoft.com/office/drawing/2014/main" id="{A8736F63-C53A-D4CD-BF74-DFB49318D435}"/>
                </a:ext>
              </a:extLst>
            </p:cNvPr>
            <p:cNvSpPr/>
            <p:nvPr/>
          </p:nvSpPr>
          <p:spPr>
            <a:xfrm>
              <a:off x="1418405" y="-670895"/>
              <a:ext cx="2880" cy="7920"/>
            </a:xfrm>
            <a:custGeom>
              <a:avLst/>
              <a:gdLst/>
              <a:ahLst/>
              <a:cxnLst/>
              <a:rect l="l" t="t" r="r" b="b"/>
              <a:pathLst>
                <a:path w="8" h="22" extrusionOk="0">
                  <a:moveTo>
                    <a:pt x="2" y="0"/>
                  </a:moveTo>
                  <a:cubicBezTo>
                    <a:pt x="2" y="7"/>
                    <a:pt x="1" y="14"/>
                    <a:pt x="0" y="21"/>
                  </a:cubicBezTo>
                  <a:cubicBezTo>
                    <a:pt x="2" y="20"/>
                    <a:pt x="4" y="18"/>
                    <a:pt x="5" y="16"/>
                  </a:cubicBezTo>
                  <a:cubicBezTo>
                    <a:pt x="6" y="14"/>
                    <a:pt x="7" y="12"/>
                    <a:pt x="7" y="10"/>
                  </a:cubicBezTo>
                  <a:cubicBezTo>
                    <a:pt x="7" y="8"/>
                    <a:pt x="6" y="5"/>
                    <a:pt x="5" y="3"/>
                  </a:cubicBezTo>
                  <a:cubicBezTo>
                    <a:pt x="4" y="2"/>
                    <a:pt x="3" y="1"/>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9">
              <a:extLst>
                <a:ext uri="{FF2B5EF4-FFF2-40B4-BE49-F238E27FC236}">
                  <a16:creationId xmlns:a16="http://schemas.microsoft.com/office/drawing/2014/main" id="{2C033D0E-81C4-A38F-C690-3A5D59C8ACBA}"/>
                </a:ext>
              </a:extLst>
            </p:cNvPr>
            <p:cNvSpPr/>
            <p:nvPr/>
          </p:nvSpPr>
          <p:spPr>
            <a:xfrm>
              <a:off x="1427765" y="-683495"/>
              <a:ext cx="1080" cy="2520"/>
            </a:xfrm>
            <a:custGeom>
              <a:avLst/>
              <a:gdLst/>
              <a:ahLst/>
              <a:cxnLst/>
              <a:rect l="l" t="t" r="r" b="b"/>
              <a:pathLst>
                <a:path w="3" h="7" extrusionOk="0">
                  <a:moveTo>
                    <a:pt x="0" y="6"/>
                  </a:moveTo>
                  <a:lnTo>
                    <a:pt x="1" y="5"/>
                  </a:lnTo>
                  <a:cubicBezTo>
                    <a:pt x="2" y="4"/>
                    <a:pt x="2" y="2"/>
                    <a:pt x="2" y="0"/>
                  </a:cubicBezTo>
                  <a:lnTo>
                    <a:pt x="1" y="0"/>
                  </a:lnTo>
                  <a:lnTo>
                    <a:pt x="0"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9">
              <a:extLst>
                <a:ext uri="{FF2B5EF4-FFF2-40B4-BE49-F238E27FC236}">
                  <a16:creationId xmlns:a16="http://schemas.microsoft.com/office/drawing/2014/main" id="{9BA8E20E-1136-850E-D5A2-0DA8C89E9822}"/>
                </a:ext>
              </a:extLst>
            </p:cNvPr>
            <p:cNvSpPr/>
            <p:nvPr/>
          </p:nvSpPr>
          <p:spPr>
            <a:xfrm>
              <a:off x="1398965" y="-687815"/>
              <a:ext cx="22320" cy="6840"/>
            </a:xfrm>
            <a:custGeom>
              <a:avLst/>
              <a:gdLst/>
              <a:ahLst/>
              <a:cxnLst/>
              <a:rect l="l" t="t" r="r" b="b"/>
              <a:pathLst>
                <a:path w="62" h="19" extrusionOk="0">
                  <a:moveTo>
                    <a:pt x="61" y="0"/>
                  </a:moveTo>
                  <a:cubicBezTo>
                    <a:pt x="57" y="0"/>
                    <a:pt x="52" y="0"/>
                    <a:pt x="48" y="0"/>
                  </a:cubicBezTo>
                  <a:cubicBezTo>
                    <a:pt x="43" y="0"/>
                    <a:pt x="40" y="0"/>
                    <a:pt x="36" y="0"/>
                  </a:cubicBezTo>
                  <a:cubicBezTo>
                    <a:pt x="26" y="0"/>
                    <a:pt x="15" y="0"/>
                    <a:pt x="4" y="0"/>
                  </a:cubicBezTo>
                  <a:cubicBezTo>
                    <a:pt x="0" y="0"/>
                    <a:pt x="0" y="7"/>
                    <a:pt x="4" y="8"/>
                  </a:cubicBezTo>
                  <a:cubicBezTo>
                    <a:pt x="13" y="9"/>
                    <a:pt x="22" y="13"/>
                    <a:pt x="31" y="15"/>
                  </a:cubicBezTo>
                  <a:cubicBezTo>
                    <a:pt x="40" y="15"/>
                    <a:pt x="49" y="16"/>
                    <a:pt x="57" y="18"/>
                  </a:cubicBezTo>
                  <a:lnTo>
                    <a:pt x="60" y="18"/>
                  </a:lnTo>
                  <a:cubicBezTo>
                    <a:pt x="60" y="13"/>
                    <a:pt x="60" y="8"/>
                    <a:pt x="61" y="4"/>
                  </a:cubicBezTo>
                  <a:cubicBezTo>
                    <a:pt x="61" y="3"/>
                    <a:pt x="61" y="2"/>
                    <a:pt x="61" y="1"/>
                  </a:cubicBezTo>
                  <a:lnTo>
                    <a:pt x="6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9">
              <a:extLst>
                <a:ext uri="{FF2B5EF4-FFF2-40B4-BE49-F238E27FC236}">
                  <a16:creationId xmlns:a16="http://schemas.microsoft.com/office/drawing/2014/main" id="{461AC589-8887-676A-8B6C-8629AFAD3A38}"/>
                </a:ext>
              </a:extLst>
            </p:cNvPr>
            <p:cNvSpPr/>
            <p:nvPr/>
          </p:nvSpPr>
          <p:spPr>
            <a:xfrm>
              <a:off x="1428125" y="-684935"/>
              <a:ext cx="720" cy="1800"/>
            </a:xfrm>
            <a:custGeom>
              <a:avLst/>
              <a:gdLst/>
              <a:ahLst/>
              <a:cxnLst/>
              <a:rect l="l" t="t" r="r" b="b"/>
              <a:pathLst>
                <a:path w="2" h="5" extrusionOk="0">
                  <a:moveTo>
                    <a:pt x="0" y="0"/>
                  </a:moveTo>
                  <a:lnTo>
                    <a:pt x="0" y="4"/>
                  </a:lnTo>
                  <a:lnTo>
                    <a:pt x="1" y="4"/>
                  </a:lnTo>
                  <a:cubicBezTo>
                    <a:pt x="1" y="2"/>
                    <a:pt x="1" y="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9">
              <a:extLst>
                <a:ext uri="{FF2B5EF4-FFF2-40B4-BE49-F238E27FC236}">
                  <a16:creationId xmlns:a16="http://schemas.microsoft.com/office/drawing/2014/main" id="{F4E91A0C-C439-A0B6-9A37-63E58565D584}"/>
                </a:ext>
              </a:extLst>
            </p:cNvPr>
            <p:cNvSpPr/>
            <p:nvPr/>
          </p:nvSpPr>
          <p:spPr>
            <a:xfrm>
              <a:off x="1420565" y="-687815"/>
              <a:ext cx="720" cy="1800"/>
            </a:xfrm>
            <a:custGeom>
              <a:avLst/>
              <a:gdLst/>
              <a:ahLst/>
              <a:cxnLst/>
              <a:rect l="l" t="t" r="r" b="b"/>
              <a:pathLst>
                <a:path w="2" h="5" extrusionOk="0">
                  <a:moveTo>
                    <a:pt x="1" y="0"/>
                  </a:moveTo>
                  <a:cubicBezTo>
                    <a:pt x="0" y="1"/>
                    <a:pt x="0" y="2"/>
                    <a:pt x="0" y="2"/>
                  </a:cubicBezTo>
                  <a:cubicBezTo>
                    <a:pt x="0" y="3"/>
                    <a:pt x="0" y="4"/>
                    <a:pt x="1" y="4"/>
                  </a:cubicBezTo>
                  <a:cubicBezTo>
                    <a:pt x="1" y="3"/>
                    <a:pt x="1" y="2"/>
                    <a:pt x="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9">
              <a:extLst>
                <a:ext uri="{FF2B5EF4-FFF2-40B4-BE49-F238E27FC236}">
                  <a16:creationId xmlns:a16="http://schemas.microsoft.com/office/drawing/2014/main" id="{4D6D8533-7598-10E1-F9D0-6D450AE41983}"/>
                </a:ext>
              </a:extLst>
            </p:cNvPr>
            <p:cNvSpPr/>
            <p:nvPr/>
          </p:nvSpPr>
          <p:spPr>
            <a:xfrm>
              <a:off x="1420205" y="-686375"/>
              <a:ext cx="7920" cy="6840"/>
            </a:xfrm>
            <a:custGeom>
              <a:avLst/>
              <a:gdLst/>
              <a:ahLst/>
              <a:cxnLst/>
              <a:rect l="l" t="t" r="r" b="b"/>
              <a:pathLst>
                <a:path w="22" h="19" extrusionOk="0">
                  <a:moveTo>
                    <a:pt x="10" y="7"/>
                  </a:moveTo>
                  <a:cubicBezTo>
                    <a:pt x="8" y="7"/>
                    <a:pt x="7" y="7"/>
                    <a:pt x="5" y="6"/>
                  </a:cubicBezTo>
                  <a:cubicBezTo>
                    <a:pt x="3" y="5"/>
                    <a:pt x="3" y="5"/>
                    <a:pt x="2" y="3"/>
                  </a:cubicBezTo>
                  <a:cubicBezTo>
                    <a:pt x="2" y="2"/>
                    <a:pt x="1" y="1"/>
                    <a:pt x="1" y="0"/>
                  </a:cubicBezTo>
                  <a:cubicBezTo>
                    <a:pt x="1" y="5"/>
                    <a:pt x="1" y="10"/>
                    <a:pt x="0" y="15"/>
                  </a:cubicBezTo>
                  <a:cubicBezTo>
                    <a:pt x="3" y="16"/>
                    <a:pt x="7" y="17"/>
                    <a:pt x="11" y="18"/>
                  </a:cubicBezTo>
                  <a:cubicBezTo>
                    <a:pt x="11" y="18"/>
                    <a:pt x="12" y="18"/>
                    <a:pt x="13" y="18"/>
                  </a:cubicBezTo>
                  <a:cubicBezTo>
                    <a:pt x="14" y="18"/>
                    <a:pt x="16" y="18"/>
                    <a:pt x="18" y="17"/>
                  </a:cubicBezTo>
                  <a:cubicBezTo>
                    <a:pt x="19" y="16"/>
                    <a:pt x="20" y="15"/>
                    <a:pt x="21" y="14"/>
                  </a:cubicBezTo>
                  <a:lnTo>
                    <a:pt x="21" y="8"/>
                  </a:lnTo>
                  <a:lnTo>
                    <a:pt x="10"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9">
              <a:extLst>
                <a:ext uri="{FF2B5EF4-FFF2-40B4-BE49-F238E27FC236}">
                  <a16:creationId xmlns:a16="http://schemas.microsoft.com/office/drawing/2014/main" id="{19D1FFD9-6DB0-2EF9-CFF8-37EAD9A7D356}"/>
                </a:ext>
              </a:extLst>
            </p:cNvPr>
            <p:cNvSpPr/>
            <p:nvPr/>
          </p:nvSpPr>
          <p:spPr>
            <a:xfrm>
              <a:off x="1420925" y="-687815"/>
              <a:ext cx="7560" cy="4320"/>
            </a:xfrm>
            <a:custGeom>
              <a:avLst/>
              <a:gdLst/>
              <a:ahLst/>
              <a:cxnLst/>
              <a:rect l="l" t="t" r="r" b="b"/>
              <a:pathLst>
                <a:path w="21" h="12" extrusionOk="0">
                  <a:moveTo>
                    <a:pt x="14" y="3"/>
                  </a:moveTo>
                  <a:cubicBezTo>
                    <a:pt x="9" y="1"/>
                    <a:pt x="4" y="1"/>
                    <a:pt x="0" y="0"/>
                  </a:cubicBezTo>
                  <a:cubicBezTo>
                    <a:pt x="0" y="2"/>
                    <a:pt x="0" y="3"/>
                    <a:pt x="0" y="4"/>
                  </a:cubicBezTo>
                  <a:cubicBezTo>
                    <a:pt x="0" y="5"/>
                    <a:pt x="0" y="6"/>
                    <a:pt x="1" y="7"/>
                  </a:cubicBezTo>
                  <a:cubicBezTo>
                    <a:pt x="2" y="9"/>
                    <a:pt x="3" y="9"/>
                    <a:pt x="4" y="10"/>
                  </a:cubicBezTo>
                  <a:cubicBezTo>
                    <a:pt x="5" y="11"/>
                    <a:pt x="7" y="11"/>
                    <a:pt x="8" y="11"/>
                  </a:cubicBezTo>
                  <a:lnTo>
                    <a:pt x="9" y="11"/>
                  </a:lnTo>
                  <a:lnTo>
                    <a:pt x="20" y="11"/>
                  </a:lnTo>
                  <a:lnTo>
                    <a:pt x="20" y="8"/>
                  </a:lnTo>
                  <a:lnTo>
                    <a:pt x="20" y="7"/>
                  </a:lnTo>
                  <a:cubicBezTo>
                    <a:pt x="19" y="6"/>
                    <a:pt x="18" y="5"/>
                    <a:pt x="16" y="4"/>
                  </a:cubicBezTo>
                  <a:cubicBezTo>
                    <a:pt x="15" y="4"/>
                    <a:pt x="15" y="3"/>
                    <a:pt x="14"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9">
              <a:extLst>
                <a:ext uri="{FF2B5EF4-FFF2-40B4-BE49-F238E27FC236}">
                  <a16:creationId xmlns:a16="http://schemas.microsoft.com/office/drawing/2014/main" id="{E621FE62-8E89-6F36-0A48-C53CA55E77CA}"/>
                </a:ext>
              </a:extLst>
            </p:cNvPr>
            <p:cNvSpPr/>
            <p:nvPr/>
          </p:nvSpPr>
          <p:spPr>
            <a:xfrm>
              <a:off x="1366205" y="-708335"/>
              <a:ext cx="55440" cy="11520"/>
            </a:xfrm>
            <a:custGeom>
              <a:avLst/>
              <a:gdLst/>
              <a:ahLst/>
              <a:cxnLst/>
              <a:rect l="l" t="t" r="r" b="b"/>
              <a:pathLst>
                <a:path w="154" h="32" extrusionOk="0">
                  <a:moveTo>
                    <a:pt x="75" y="7"/>
                  </a:moveTo>
                  <a:cubicBezTo>
                    <a:pt x="51" y="4"/>
                    <a:pt x="27" y="1"/>
                    <a:pt x="3" y="0"/>
                  </a:cubicBezTo>
                  <a:lnTo>
                    <a:pt x="2" y="0"/>
                  </a:lnTo>
                  <a:cubicBezTo>
                    <a:pt x="2" y="1"/>
                    <a:pt x="2" y="1"/>
                    <a:pt x="1" y="2"/>
                  </a:cubicBezTo>
                  <a:cubicBezTo>
                    <a:pt x="0" y="3"/>
                    <a:pt x="0" y="3"/>
                    <a:pt x="0" y="4"/>
                  </a:cubicBezTo>
                  <a:cubicBezTo>
                    <a:pt x="0" y="4"/>
                    <a:pt x="0" y="5"/>
                    <a:pt x="1" y="6"/>
                  </a:cubicBezTo>
                  <a:lnTo>
                    <a:pt x="2" y="7"/>
                  </a:lnTo>
                  <a:lnTo>
                    <a:pt x="3" y="7"/>
                  </a:lnTo>
                  <a:cubicBezTo>
                    <a:pt x="30" y="15"/>
                    <a:pt x="56" y="21"/>
                    <a:pt x="84" y="25"/>
                  </a:cubicBezTo>
                  <a:cubicBezTo>
                    <a:pt x="108" y="26"/>
                    <a:pt x="130" y="30"/>
                    <a:pt x="153" y="31"/>
                  </a:cubicBezTo>
                  <a:lnTo>
                    <a:pt x="153" y="11"/>
                  </a:lnTo>
                  <a:cubicBezTo>
                    <a:pt x="127" y="11"/>
                    <a:pt x="101" y="9"/>
                    <a:pt x="75"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9">
              <a:extLst>
                <a:ext uri="{FF2B5EF4-FFF2-40B4-BE49-F238E27FC236}">
                  <a16:creationId xmlns:a16="http://schemas.microsoft.com/office/drawing/2014/main" id="{200D18BF-5D1A-3653-3F8F-B633946AF6D0}"/>
                </a:ext>
              </a:extLst>
            </p:cNvPr>
            <p:cNvSpPr/>
            <p:nvPr/>
          </p:nvSpPr>
          <p:spPr>
            <a:xfrm>
              <a:off x="1421645" y="-704375"/>
              <a:ext cx="3600" cy="7560"/>
            </a:xfrm>
            <a:custGeom>
              <a:avLst/>
              <a:gdLst/>
              <a:ahLst/>
              <a:cxnLst/>
              <a:rect l="l" t="t" r="r" b="b"/>
              <a:pathLst>
                <a:path w="10" h="21" extrusionOk="0">
                  <a:moveTo>
                    <a:pt x="9" y="19"/>
                  </a:moveTo>
                  <a:cubicBezTo>
                    <a:pt x="8" y="13"/>
                    <a:pt x="7" y="7"/>
                    <a:pt x="6" y="0"/>
                  </a:cubicBezTo>
                  <a:lnTo>
                    <a:pt x="0" y="0"/>
                  </a:lnTo>
                  <a:lnTo>
                    <a:pt x="0" y="19"/>
                  </a:lnTo>
                  <a:lnTo>
                    <a:pt x="6" y="19"/>
                  </a:lnTo>
                  <a:cubicBezTo>
                    <a:pt x="7" y="20"/>
                    <a:pt x="7" y="20"/>
                    <a:pt x="8" y="20"/>
                  </a:cubicBezTo>
                  <a:cubicBezTo>
                    <a:pt x="8" y="20"/>
                    <a:pt x="9" y="20"/>
                    <a:pt x="9"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9">
              <a:extLst>
                <a:ext uri="{FF2B5EF4-FFF2-40B4-BE49-F238E27FC236}">
                  <a16:creationId xmlns:a16="http://schemas.microsoft.com/office/drawing/2014/main" id="{EB42DB99-81A7-0CF1-69C5-25C06BB487B0}"/>
                </a:ext>
              </a:extLst>
            </p:cNvPr>
            <p:cNvSpPr/>
            <p:nvPr/>
          </p:nvSpPr>
          <p:spPr>
            <a:xfrm>
              <a:off x="1390685" y="-719135"/>
              <a:ext cx="31320" cy="10080"/>
            </a:xfrm>
            <a:custGeom>
              <a:avLst/>
              <a:gdLst/>
              <a:ahLst/>
              <a:cxnLst/>
              <a:rect l="l" t="t" r="r" b="b"/>
              <a:pathLst>
                <a:path w="87" h="28" extrusionOk="0">
                  <a:moveTo>
                    <a:pt x="58" y="1"/>
                  </a:moveTo>
                  <a:cubicBezTo>
                    <a:pt x="54" y="1"/>
                    <a:pt x="49" y="0"/>
                    <a:pt x="45" y="0"/>
                  </a:cubicBezTo>
                  <a:cubicBezTo>
                    <a:pt x="32" y="0"/>
                    <a:pt x="19" y="2"/>
                    <a:pt x="7" y="4"/>
                  </a:cubicBezTo>
                  <a:cubicBezTo>
                    <a:pt x="6" y="4"/>
                    <a:pt x="5" y="5"/>
                    <a:pt x="4" y="5"/>
                  </a:cubicBezTo>
                  <a:cubicBezTo>
                    <a:pt x="3" y="6"/>
                    <a:pt x="2" y="6"/>
                    <a:pt x="1" y="7"/>
                  </a:cubicBezTo>
                  <a:cubicBezTo>
                    <a:pt x="0" y="8"/>
                    <a:pt x="0" y="9"/>
                    <a:pt x="0" y="11"/>
                  </a:cubicBezTo>
                  <a:cubicBezTo>
                    <a:pt x="0" y="12"/>
                    <a:pt x="0" y="13"/>
                    <a:pt x="1" y="14"/>
                  </a:cubicBezTo>
                  <a:cubicBezTo>
                    <a:pt x="2" y="15"/>
                    <a:pt x="3" y="15"/>
                    <a:pt x="4" y="16"/>
                  </a:cubicBezTo>
                  <a:cubicBezTo>
                    <a:pt x="5" y="17"/>
                    <a:pt x="6" y="17"/>
                    <a:pt x="7" y="17"/>
                  </a:cubicBezTo>
                  <a:cubicBezTo>
                    <a:pt x="25" y="18"/>
                    <a:pt x="44" y="20"/>
                    <a:pt x="62" y="24"/>
                  </a:cubicBezTo>
                  <a:cubicBezTo>
                    <a:pt x="69" y="26"/>
                    <a:pt x="75" y="27"/>
                    <a:pt x="81" y="27"/>
                  </a:cubicBezTo>
                  <a:cubicBezTo>
                    <a:pt x="83" y="27"/>
                    <a:pt x="84" y="27"/>
                    <a:pt x="86" y="27"/>
                  </a:cubicBezTo>
                  <a:lnTo>
                    <a:pt x="86" y="3"/>
                  </a:lnTo>
                  <a:cubicBezTo>
                    <a:pt x="77" y="3"/>
                    <a:pt x="68" y="2"/>
                    <a:pt x="58"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9">
              <a:extLst>
                <a:ext uri="{FF2B5EF4-FFF2-40B4-BE49-F238E27FC236}">
                  <a16:creationId xmlns:a16="http://schemas.microsoft.com/office/drawing/2014/main" id="{8109502E-F67C-15D5-B705-180F55A980DD}"/>
                </a:ext>
              </a:extLst>
            </p:cNvPr>
            <p:cNvSpPr/>
            <p:nvPr/>
          </p:nvSpPr>
          <p:spPr>
            <a:xfrm>
              <a:off x="1422005" y="-718055"/>
              <a:ext cx="2160" cy="9000"/>
            </a:xfrm>
            <a:custGeom>
              <a:avLst/>
              <a:gdLst/>
              <a:ahLst/>
              <a:cxnLst/>
              <a:rect l="l" t="t" r="r" b="b"/>
              <a:pathLst>
                <a:path w="6" h="25" extrusionOk="0">
                  <a:moveTo>
                    <a:pt x="2" y="0"/>
                  </a:moveTo>
                  <a:lnTo>
                    <a:pt x="0" y="0"/>
                  </a:lnTo>
                  <a:lnTo>
                    <a:pt x="0" y="24"/>
                  </a:lnTo>
                  <a:lnTo>
                    <a:pt x="5" y="24"/>
                  </a:lnTo>
                  <a:cubicBezTo>
                    <a:pt x="3" y="16"/>
                    <a:pt x="3" y="8"/>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9">
              <a:extLst>
                <a:ext uri="{FF2B5EF4-FFF2-40B4-BE49-F238E27FC236}">
                  <a16:creationId xmlns:a16="http://schemas.microsoft.com/office/drawing/2014/main" id="{26652E50-0DC0-6BEE-AC65-DE9F0FF9797E}"/>
                </a:ext>
              </a:extLst>
            </p:cNvPr>
            <p:cNvSpPr/>
            <p:nvPr/>
          </p:nvSpPr>
          <p:spPr>
            <a:xfrm>
              <a:off x="1406885" y="-729215"/>
              <a:ext cx="15480" cy="8280"/>
            </a:xfrm>
            <a:custGeom>
              <a:avLst/>
              <a:gdLst/>
              <a:ahLst/>
              <a:cxnLst/>
              <a:rect l="l" t="t" r="r" b="b"/>
              <a:pathLst>
                <a:path w="43" h="23" extrusionOk="0">
                  <a:moveTo>
                    <a:pt x="42" y="0"/>
                  </a:moveTo>
                  <a:cubicBezTo>
                    <a:pt x="39" y="0"/>
                    <a:pt x="36" y="0"/>
                    <a:pt x="33" y="0"/>
                  </a:cubicBezTo>
                  <a:cubicBezTo>
                    <a:pt x="24" y="0"/>
                    <a:pt x="14" y="1"/>
                    <a:pt x="5" y="4"/>
                  </a:cubicBezTo>
                  <a:cubicBezTo>
                    <a:pt x="4" y="4"/>
                    <a:pt x="4" y="4"/>
                    <a:pt x="3" y="5"/>
                  </a:cubicBezTo>
                  <a:cubicBezTo>
                    <a:pt x="2" y="5"/>
                    <a:pt x="2" y="6"/>
                    <a:pt x="1" y="7"/>
                  </a:cubicBezTo>
                  <a:cubicBezTo>
                    <a:pt x="0" y="8"/>
                    <a:pt x="0" y="9"/>
                    <a:pt x="0" y="11"/>
                  </a:cubicBezTo>
                  <a:cubicBezTo>
                    <a:pt x="0" y="12"/>
                    <a:pt x="0" y="13"/>
                    <a:pt x="1" y="14"/>
                  </a:cubicBezTo>
                  <a:cubicBezTo>
                    <a:pt x="2" y="15"/>
                    <a:pt x="2" y="16"/>
                    <a:pt x="3" y="17"/>
                  </a:cubicBezTo>
                  <a:cubicBezTo>
                    <a:pt x="4" y="17"/>
                    <a:pt x="4" y="17"/>
                    <a:pt x="5" y="18"/>
                  </a:cubicBezTo>
                  <a:cubicBezTo>
                    <a:pt x="16" y="21"/>
                    <a:pt x="28" y="22"/>
                    <a:pt x="40" y="22"/>
                  </a:cubicBezTo>
                  <a:cubicBezTo>
                    <a:pt x="41" y="22"/>
                    <a:pt x="41" y="22"/>
                    <a:pt x="42" y="22"/>
                  </a:cubicBezTo>
                  <a:cubicBezTo>
                    <a:pt x="42" y="15"/>
                    <a:pt x="42" y="7"/>
                    <a:pt x="4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9">
              <a:extLst>
                <a:ext uri="{FF2B5EF4-FFF2-40B4-BE49-F238E27FC236}">
                  <a16:creationId xmlns:a16="http://schemas.microsoft.com/office/drawing/2014/main" id="{736928AC-365C-F3B0-FBB9-D94E74161ED3}"/>
                </a:ext>
              </a:extLst>
            </p:cNvPr>
            <p:cNvSpPr/>
            <p:nvPr/>
          </p:nvSpPr>
          <p:spPr>
            <a:xfrm>
              <a:off x="1422365" y="-729215"/>
              <a:ext cx="1080" cy="8280"/>
            </a:xfrm>
            <a:custGeom>
              <a:avLst/>
              <a:gdLst/>
              <a:ahLst/>
              <a:cxnLst/>
              <a:rect l="l" t="t" r="r" b="b"/>
              <a:pathLst>
                <a:path w="3" h="23" extrusionOk="0">
                  <a:moveTo>
                    <a:pt x="1" y="0"/>
                  </a:moveTo>
                  <a:lnTo>
                    <a:pt x="0" y="0"/>
                  </a:lnTo>
                  <a:cubicBezTo>
                    <a:pt x="0" y="8"/>
                    <a:pt x="0" y="15"/>
                    <a:pt x="0" y="22"/>
                  </a:cubicBezTo>
                  <a:lnTo>
                    <a:pt x="2" y="22"/>
                  </a:lnTo>
                  <a:cubicBezTo>
                    <a:pt x="1" y="15"/>
                    <a:pt x="1" y="8"/>
                    <a:pt x="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9">
              <a:extLst>
                <a:ext uri="{FF2B5EF4-FFF2-40B4-BE49-F238E27FC236}">
                  <a16:creationId xmlns:a16="http://schemas.microsoft.com/office/drawing/2014/main" id="{F2BC94A0-E791-56C6-BDCD-BD11A658C907}"/>
                </a:ext>
              </a:extLst>
            </p:cNvPr>
            <p:cNvSpPr/>
            <p:nvPr/>
          </p:nvSpPr>
          <p:spPr>
            <a:xfrm>
              <a:off x="1442525" y="-753695"/>
              <a:ext cx="9720" cy="16200"/>
            </a:xfrm>
            <a:custGeom>
              <a:avLst/>
              <a:gdLst/>
              <a:ahLst/>
              <a:cxnLst/>
              <a:rect l="l" t="t" r="r" b="b"/>
              <a:pathLst>
                <a:path w="27" h="45" extrusionOk="0">
                  <a:moveTo>
                    <a:pt x="4" y="5"/>
                  </a:moveTo>
                  <a:cubicBezTo>
                    <a:pt x="1" y="12"/>
                    <a:pt x="0" y="20"/>
                    <a:pt x="0" y="28"/>
                  </a:cubicBezTo>
                  <a:cubicBezTo>
                    <a:pt x="0" y="29"/>
                    <a:pt x="0" y="30"/>
                    <a:pt x="0" y="32"/>
                  </a:cubicBezTo>
                  <a:cubicBezTo>
                    <a:pt x="0" y="34"/>
                    <a:pt x="0" y="35"/>
                    <a:pt x="1" y="37"/>
                  </a:cubicBezTo>
                  <a:cubicBezTo>
                    <a:pt x="3" y="39"/>
                    <a:pt x="4" y="41"/>
                    <a:pt x="6" y="42"/>
                  </a:cubicBezTo>
                  <a:cubicBezTo>
                    <a:pt x="8" y="43"/>
                    <a:pt x="10" y="44"/>
                    <a:pt x="13" y="44"/>
                  </a:cubicBezTo>
                  <a:cubicBezTo>
                    <a:pt x="15" y="43"/>
                    <a:pt x="17" y="43"/>
                    <a:pt x="19" y="42"/>
                  </a:cubicBezTo>
                  <a:cubicBezTo>
                    <a:pt x="21" y="41"/>
                    <a:pt x="23" y="39"/>
                    <a:pt x="24" y="37"/>
                  </a:cubicBezTo>
                  <a:cubicBezTo>
                    <a:pt x="26" y="35"/>
                    <a:pt x="25" y="33"/>
                    <a:pt x="25" y="31"/>
                  </a:cubicBezTo>
                  <a:cubicBezTo>
                    <a:pt x="25" y="30"/>
                    <a:pt x="25" y="30"/>
                    <a:pt x="25" y="30"/>
                  </a:cubicBezTo>
                  <a:cubicBezTo>
                    <a:pt x="25" y="28"/>
                    <a:pt x="26" y="27"/>
                    <a:pt x="26" y="25"/>
                  </a:cubicBezTo>
                  <a:cubicBezTo>
                    <a:pt x="26" y="19"/>
                    <a:pt x="24" y="12"/>
                    <a:pt x="22" y="6"/>
                  </a:cubicBezTo>
                  <a:lnTo>
                    <a:pt x="21" y="5"/>
                  </a:lnTo>
                  <a:cubicBezTo>
                    <a:pt x="19" y="3"/>
                    <a:pt x="20" y="2"/>
                    <a:pt x="18" y="1"/>
                  </a:cubicBezTo>
                  <a:cubicBezTo>
                    <a:pt x="17" y="0"/>
                    <a:pt x="15" y="0"/>
                    <a:pt x="13" y="0"/>
                  </a:cubicBezTo>
                  <a:cubicBezTo>
                    <a:pt x="12" y="0"/>
                    <a:pt x="10" y="0"/>
                    <a:pt x="8" y="1"/>
                  </a:cubicBezTo>
                  <a:cubicBezTo>
                    <a:pt x="7" y="2"/>
                    <a:pt x="5" y="3"/>
                    <a:pt x="4"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9">
              <a:extLst>
                <a:ext uri="{FF2B5EF4-FFF2-40B4-BE49-F238E27FC236}">
                  <a16:creationId xmlns:a16="http://schemas.microsoft.com/office/drawing/2014/main" id="{128CA2F3-868B-052C-1609-5E4783B5C0A6}"/>
                </a:ext>
              </a:extLst>
            </p:cNvPr>
            <p:cNvSpPr/>
            <p:nvPr/>
          </p:nvSpPr>
          <p:spPr>
            <a:xfrm>
              <a:off x="1432085" y="-846215"/>
              <a:ext cx="14760" cy="70560"/>
            </a:xfrm>
            <a:custGeom>
              <a:avLst/>
              <a:gdLst/>
              <a:ahLst/>
              <a:cxnLst/>
              <a:rect l="l" t="t" r="r" b="b"/>
              <a:pathLst>
                <a:path w="41" h="196" extrusionOk="0">
                  <a:moveTo>
                    <a:pt x="0" y="6"/>
                  </a:moveTo>
                  <a:cubicBezTo>
                    <a:pt x="4" y="32"/>
                    <a:pt x="8" y="58"/>
                    <a:pt x="11" y="85"/>
                  </a:cubicBezTo>
                  <a:cubicBezTo>
                    <a:pt x="16" y="121"/>
                    <a:pt x="19" y="157"/>
                    <a:pt x="28" y="192"/>
                  </a:cubicBezTo>
                  <a:cubicBezTo>
                    <a:pt x="28" y="195"/>
                    <a:pt x="32" y="194"/>
                    <a:pt x="32" y="192"/>
                  </a:cubicBezTo>
                  <a:cubicBezTo>
                    <a:pt x="38" y="171"/>
                    <a:pt x="40" y="149"/>
                    <a:pt x="40" y="127"/>
                  </a:cubicBezTo>
                  <a:cubicBezTo>
                    <a:pt x="40" y="105"/>
                    <a:pt x="38" y="83"/>
                    <a:pt x="32" y="61"/>
                  </a:cubicBezTo>
                  <a:cubicBezTo>
                    <a:pt x="27" y="41"/>
                    <a:pt x="23" y="20"/>
                    <a:pt x="19" y="0"/>
                  </a:cubicBezTo>
                  <a:cubicBezTo>
                    <a:pt x="17" y="1"/>
                    <a:pt x="16" y="2"/>
                    <a:pt x="14" y="3"/>
                  </a:cubicBezTo>
                  <a:cubicBezTo>
                    <a:pt x="12" y="4"/>
                    <a:pt x="9" y="5"/>
                    <a:pt x="7" y="7"/>
                  </a:cubicBezTo>
                  <a:cubicBezTo>
                    <a:pt x="6" y="7"/>
                    <a:pt x="5" y="7"/>
                    <a:pt x="4" y="7"/>
                  </a:cubicBezTo>
                  <a:cubicBezTo>
                    <a:pt x="2" y="7"/>
                    <a:pt x="1" y="7"/>
                    <a:pt x="0"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9">
              <a:extLst>
                <a:ext uri="{FF2B5EF4-FFF2-40B4-BE49-F238E27FC236}">
                  <a16:creationId xmlns:a16="http://schemas.microsoft.com/office/drawing/2014/main" id="{433E48B0-B193-A3E4-3A51-8E7710D7D126}"/>
                </a:ext>
              </a:extLst>
            </p:cNvPr>
            <p:cNvSpPr/>
            <p:nvPr/>
          </p:nvSpPr>
          <p:spPr>
            <a:xfrm>
              <a:off x="1425245" y="-873215"/>
              <a:ext cx="3600" cy="360"/>
            </a:xfrm>
            <a:custGeom>
              <a:avLst/>
              <a:gdLst/>
              <a:ahLst/>
              <a:cxnLst/>
              <a:rect l="l" t="t" r="r" b="b"/>
              <a:pathLst>
                <a:path w="10" h="1" extrusionOk="0">
                  <a:moveTo>
                    <a:pt x="9" y="0"/>
                  </a:moveTo>
                  <a:cubicBezTo>
                    <a:pt x="7" y="0"/>
                    <a:pt x="5" y="0"/>
                    <a:pt x="4" y="0"/>
                  </a:cubicBezTo>
                  <a:cubicBezTo>
                    <a:pt x="2" y="0"/>
                    <a:pt x="1" y="0"/>
                    <a:pt x="0" y="0"/>
                  </a:cubicBezTo>
                  <a:lnTo>
                    <a:pt x="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9">
              <a:extLst>
                <a:ext uri="{FF2B5EF4-FFF2-40B4-BE49-F238E27FC236}">
                  <a16:creationId xmlns:a16="http://schemas.microsoft.com/office/drawing/2014/main" id="{E07E26B9-940E-75F5-C98C-D56C16047AE8}"/>
                </a:ext>
              </a:extLst>
            </p:cNvPr>
            <p:cNvSpPr/>
            <p:nvPr/>
          </p:nvSpPr>
          <p:spPr>
            <a:xfrm>
              <a:off x="1427765" y="-864935"/>
              <a:ext cx="6120" cy="4680"/>
            </a:xfrm>
            <a:custGeom>
              <a:avLst/>
              <a:gdLst/>
              <a:ahLst/>
              <a:cxnLst/>
              <a:rect l="l" t="t" r="r" b="b"/>
              <a:pathLst>
                <a:path w="17" h="13" extrusionOk="0">
                  <a:moveTo>
                    <a:pt x="16" y="1"/>
                  </a:moveTo>
                  <a:lnTo>
                    <a:pt x="0" y="0"/>
                  </a:lnTo>
                  <a:cubicBezTo>
                    <a:pt x="1" y="4"/>
                    <a:pt x="2" y="8"/>
                    <a:pt x="3" y="12"/>
                  </a:cubicBezTo>
                  <a:cubicBezTo>
                    <a:pt x="7" y="10"/>
                    <a:pt x="11" y="5"/>
                    <a:pt x="1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9">
              <a:extLst>
                <a:ext uri="{FF2B5EF4-FFF2-40B4-BE49-F238E27FC236}">
                  <a16:creationId xmlns:a16="http://schemas.microsoft.com/office/drawing/2014/main" id="{51907363-25D5-97CD-0D90-2C4F444F5306}"/>
                </a:ext>
              </a:extLst>
            </p:cNvPr>
            <p:cNvSpPr/>
            <p:nvPr/>
          </p:nvSpPr>
          <p:spPr>
            <a:xfrm>
              <a:off x="1424885" y="-872855"/>
              <a:ext cx="9000" cy="8640"/>
            </a:xfrm>
            <a:custGeom>
              <a:avLst/>
              <a:gdLst/>
              <a:ahLst/>
              <a:cxnLst/>
              <a:rect l="l" t="t" r="r" b="b"/>
              <a:pathLst>
                <a:path w="25" h="24" extrusionOk="0">
                  <a:moveTo>
                    <a:pt x="8" y="22"/>
                  </a:moveTo>
                  <a:lnTo>
                    <a:pt x="24" y="23"/>
                  </a:lnTo>
                  <a:cubicBezTo>
                    <a:pt x="21" y="17"/>
                    <a:pt x="19" y="12"/>
                    <a:pt x="16" y="6"/>
                  </a:cubicBezTo>
                  <a:cubicBezTo>
                    <a:pt x="15" y="6"/>
                    <a:pt x="15" y="6"/>
                    <a:pt x="15" y="5"/>
                  </a:cubicBezTo>
                  <a:cubicBezTo>
                    <a:pt x="14" y="3"/>
                    <a:pt x="13" y="3"/>
                    <a:pt x="10" y="1"/>
                  </a:cubicBezTo>
                  <a:cubicBezTo>
                    <a:pt x="9" y="0"/>
                    <a:pt x="10" y="0"/>
                    <a:pt x="9" y="0"/>
                  </a:cubicBezTo>
                  <a:lnTo>
                    <a:pt x="0" y="0"/>
                  </a:lnTo>
                  <a:cubicBezTo>
                    <a:pt x="3" y="7"/>
                    <a:pt x="5" y="14"/>
                    <a:pt x="8"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9">
              <a:extLst>
                <a:ext uri="{FF2B5EF4-FFF2-40B4-BE49-F238E27FC236}">
                  <a16:creationId xmlns:a16="http://schemas.microsoft.com/office/drawing/2014/main" id="{9F859CC3-E301-12E8-397D-1C998B71746C}"/>
                </a:ext>
              </a:extLst>
            </p:cNvPr>
            <p:cNvSpPr/>
            <p:nvPr/>
          </p:nvSpPr>
          <p:spPr>
            <a:xfrm>
              <a:off x="1446125" y="-855575"/>
              <a:ext cx="18360" cy="75600"/>
            </a:xfrm>
            <a:custGeom>
              <a:avLst/>
              <a:gdLst/>
              <a:ahLst/>
              <a:cxnLst/>
              <a:rect l="l" t="t" r="r" b="b"/>
              <a:pathLst>
                <a:path w="51" h="210" extrusionOk="0">
                  <a:moveTo>
                    <a:pt x="6" y="45"/>
                  </a:moveTo>
                  <a:cubicBezTo>
                    <a:pt x="13" y="70"/>
                    <a:pt x="18" y="96"/>
                    <a:pt x="19" y="122"/>
                  </a:cubicBezTo>
                  <a:cubicBezTo>
                    <a:pt x="20" y="151"/>
                    <a:pt x="35" y="178"/>
                    <a:pt x="37" y="206"/>
                  </a:cubicBezTo>
                  <a:cubicBezTo>
                    <a:pt x="37" y="208"/>
                    <a:pt x="41" y="209"/>
                    <a:pt x="41" y="206"/>
                  </a:cubicBezTo>
                  <a:cubicBezTo>
                    <a:pt x="50" y="141"/>
                    <a:pt x="34" y="67"/>
                    <a:pt x="19" y="0"/>
                  </a:cubicBezTo>
                  <a:cubicBezTo>
                    <a:pt x="17" y="1"/>
                    <a:pt x="15" y="2"/>
                    <a:pt x="13" y="3"/>
                  </a:cubicBezTo>
                  <a:cubicBezTo>
                    <a:pt x="8" y="6"/>
                    <a:pt x="4" y="9"/>
                    <a:pt x="0" y="12"/>
                  </a:cubicBezTo>
                  <a:cubicBezTo>
                    <a:pt x="2" y="26"/>
                    <a:pt x="4" y="40"/>
                    <a:pt x="6" y="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9">
              <a:extLst>
                <a:ext uri="{FF2B5EF4-FFF2-40B4-BE49-F238E27FC236}">
                  <a16:creationId xmlns:a16="http://schemas.microsoft.com/office/drawing/2014/main" id="{C17C54B7-232C-BECE-4AC8-E060496BE8B8}"/>
                </a:ext>
              </a:extLst>
            </p:cNvPr>
            <p:cNvSpPr/>
            <p:nvPr/>
          </p:nvSpPr>
          <p:spPr>
            <a:xfrm>
              <a:off x="1440725" y="-871055"/>
              <a:ext cx="9000" cy="3240"/>
            </a:xfrm>
            <a:custGeom>
              <a:avLst/>
              <a:gdLst/>
              <a:ahLst/>
              <a:cxnLst/>
              <a:rect l="l" t="t" r="r" b="b"/>
              <a:pathLst>
                <a:path w="25" h="9" extrusionOk="0">
                  <a:moveTo>
                    <a:pt x="24" y="4"/>
                  </a:moveTo>
                  <a:cubicBezTo>
                    <a:pt x="23" y="3"/>
                    <a:pt x="22" y="2"/>
                    <a:pt x="21" y="1"/>
                  </a:cubicBezTo>
                  <a:cubicBezTo>
                    <a:pt x="20" y="1"/>
                    <a:pt x="19" y="0"/>
                    <a:pt x="17" y="0"/>
                  </a:cubicBezTo>
                  <a:lnTo>
                    <a:pt x="14" y="0"/>
                  </a:lnTo>
                  <a:cubicBezTo>
                    <a:pt x="13" y="0"/>
                    <a:pt x="12" y="0"/>
                    <a:pt x="11" y="0"/>
                  </a:cubicBezTo>
                  <a:cubicBezTo>
                    <a:pt x="9" y="0"/>
                    <a:pt x="7" y="0"/>
                    <a:pt x="5" y="1"/>
                  </a:cubicBezTo>
                  <a:cubicBezTo>
                    <a:pt x="3" y="2"/>
                    <a:pt x="2" y="4"/>
                    <a:pt x="1" y="5"/>
                  </a:cubicBezTo>
                  <a:cubicBezTo>
                    <a:pt x="1" y="6"/>
                    <a:pt x="0" y="7"/>
                    <a:pt x="0" y="8"/>
                  </a:cubicBezTo>
                  <a:cubicBezTo>
                    <a:pt x="8" y="5"/>
                    <a:pt x="16" y="4"/>
                    <a:pt x="24"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9">
              <a:extLst>
                <a:ext uri="{FF2B5EF4-FFF2-40B4-BE49-F238E27FC236}">
                  <a16:creationId xmlns:a16="http://schemas.microsoft.com/office/drawing/2014/main" id="{C34B6E96-C07A-5190-314A-487C1829E43F}"/>
                </a:ext>
              </a:extLst>
            </p:cNvPr>
            <p:cNvSpPr/>
            <p:nvPr/>
          </p:nvSpPr>
          <p:spPr>
            <a:xfrm>
              <a:off x="1461245" y="-858095"/>
              <a:ext cx="14400" cy="27360"/>
            </a:xfrm>
            <a:custGeom>
              <a:avLst/>
              <a:gdLst/>
              <a:ahLst/>
              <a:cxnLst/>
              <a:rect l="l" t="t" r="r" b="b"/>
              <a:pathLst>
                <a:path w="40" h="76" extrusionOk="0">
                  <a:moveTo>
                    <a:pt x="7" y="28"/>
                  </a:moveTo>
                  <a:cubicBezTo>
                    <a:pt x="12" y="30"/>
                    <a:pt x="13" y="35"/>
                    <a:pt x="11" y="42"/>
                  </a:cubicBezTo>
                  <a:cubicBezTo>
                    <a:pt x="12" y="51"/>
                    <a:pt x="12" y="60"/>
                    <a:pt x="13" y="69"/>
                  </a:cubicBezTo>
                  <a:cubicBezTo>
                    <a:pt x="13" y="75"/>
                    <a:pt x="22" y="74"/>
                    <a:pt x="23" y="69"/>
                  </a:cubicBezTo>
                  <a:cubicBezTo>
                    <a:pt x="25" y="58"/>
                    <a:pt x="39" y="24"/>
                    <a:pt x="26" y="13"/>
                  </a:cubicBezTo>
                  <a:cubicBezTo>
                    <a:pt x="29" y="16"/>
                    <a:pt x="27" y="10"/>
                    <a:pt x="26" y="6"/>
                  </a:cubicBezTo>
                  <a:cubicBezTo>
                    <a:pt x="25" y="2"/>
                    <a:pt x="26" y="2"/>
                    <a:pt x="26" y="0"/>
                  </a:cubicBezTo>
                  <a:cubicBezTo>
                    <a:pt x="17" y="0"/>
                    <a:pt x="9" y="0"/>
                    <a:pt x="0" y="1"/>
                  </a:cubicBezTo>
                  <a:cubicBezTo>
                    <a:pt x="2" y="8"/>
                    <a:pt x="3" y="15"/>
                    <a:pt x="4" y="23"/>
                  </a:cubicBezTo>
                  <a:cubicBezTo>
                    <a:pt x="4" y="23"/>
                    <a:pt x="4" y="24"/>
                    <a:pt x="5" y="25"/>
                  </a:cubicBezTo>
                  <a:cubicBezTo>
                    <a:pt x="5" y="26"/>
                    <a:pt x="6" y="27"/>
                    <a:pt x="7"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9">
              <a:extLst>
                <a:ext uri="{FF2B5EF4-FFF2-40B4-BE49-F238E27FC236}">
                  <a16:creationId xmlns:a16="http://schemas.microsoft.com/office/drawing/2014/main" id="{C3A32AF2-7D85-CD1B-9BCE-692F36C20255}"/>
                </a:ext>
              </a:extLst>
            </p:cNvPr>
            <p:cNvSpPr/>
            <p:nvPr/>
          </p:nvSpPr>
          <p:spPr>
            <a:xfrm>
              <a:off x="1463405" y="-870695"/>
              <a:ext cx="2160" cy="360"/>
            </a:xfrm>
            <a:custGeom>
              <a:avLst/>
              <a:gdLst/>
              <a:ahLst/>
              <a:cxnLst/>
              <a:rect l="l" t="t" r="r" b="b"/>
              <a:pathLst>
                <a:path w="6" h="1" extrusionOk="0">
                  <a:moveTo>
                    <a:pt x="0" y="0"/>
                  </a:moveTo>
                  <a:lnTo>
                    <a:pt x="5" y="0"/>
                  </a:lnTo>
                  <a:cubicBezTo>
                    <a:pt x="4" y="0"/>
                    <a:pt x="3" y="0"/>
                    <a:pt x="2" y="0"/>
                  </a:cubicBezTo>
                  <a:cubicBezTo>
                    <a:pt x="1" y="0"/>
                    <a:pt x="1"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9">
              <a:extLst>
                <a:ext uri="{FF2B5EF4-FFF2-40B4-BE49-F238E27FC236}">
                  <a16:creationId xmlns:a16="http://schemas.microsoft.com/office/drawing/2014/main" id="{E67AA512-86B1-FE43-8DF5-7D951DD44858}"/>
                </a:ext>
              </a:extLst>
            </p:cNvPr>
            <p:cNvSpPr/>
            <p:nvPr/>
          </p:nvSpPr>
          <p:spPr>
            <a:xfrm>
              <a:off x="1460525" y="-870335"/>
              <a:ext cx="5760" cy="1800"/>
            </a:xfrm>
            <a:custGeom>
              <a:avLst/>
              <a:gdLst/>
              <a:ahLst/>
              <a:cxnLst/>
              <a:rect l="l" t="t" r="r" b="b"/>
              <a:pathLst>
                <a:path w="16" h="5" extrusionOk="0">
                  <a:moveTo>
                    <a:pt x="0" y="4"/>
                  </a:moveTo>
                  <a:cubicBezTo>
                    <a:pt x="5" y="3"/>
                    <a:pt x="10" y="2"/>
                    <a:pt x="15" y="1"/>
                  </a:cubicBezTo>
                  <a:lnTo>
                    <a:pt x="13" y="0"/>
                  </a:lnTo>
                  <a:lnTo>
                    <a:pt x="8" y="0"/>
                  </a:lnTo>
                  <a:cubicBezTo>
                    <a:pt x="6" y="0"/>
                    <a:pt x="5" y="0"/>
                    <a:pt x="3" y="1"/>
                  </a:cubicBezTo>
                  <a:cubicBezTo>
                    <a:pt x="2" y="1"/>
                    <a:pt x="1" y="3"/>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9">
              <a:extLst>
                <a:ext uri="{FF2B5EF4-FFF2-40B4-BE49-F238E27FC236}">
                  <a16:creationId xmlns:a16="http://schemas.microsoft.com/office/drawing/2014/main" id="{F18CC6CC-FD47-BC2C-59DF-79F0808D486A}"/>
                </a:ext>
              </a:extLst>
            </p:cNvPr>
            <p:cNvSpPr/>
            <p:nvPr/>
          </p:nvSpPr>
          <p:spPr>
            <a:xfrm>
              <a:off x="1478885" y="-806255"/>
              <a:ext cx="6840" cy="26640"/>
            </a:xfrm>
            <a:custGeom>
              <a:avLst/>
              <a:gdLst/>
              <a:ahLst/>
              <a:cxnLst/>
              <a:rect l="l" t="t" r="r" b="b"/>
              <a:pathLst>
                <a:path w="19" h="74" extrusionOk="0">
                  <a:moveTo>
                    <a:pt x="4" y="2"/>
                  </a:moveTo>
                  <a:cubicBezTo>
                    <a:pt x="2" y="8"/>
                    <a:pt x="0" y="15"/>
                    <a:pt x="0" y="22"/>
                  </a:cubicBezTo>
                  <a:cubicBezTo>
                    <a:pt x="0" y="24"/>
                    <a:pt x="0" y="26"/>
                    <a:pt x="1" y="29"/>
                  </a:cubicBezTo>
                  <a:cubicBezTo>
                    <a:pt x="1" y="41"/>
                    <a:pt x="2" y="54"/>
                    <a:pt x="3" y="66"/>
                  </a:cubicBezTo>
                  <a:cubicBezTo>
                    <a:pt x="3" y="73"/>
                    <a:pt x="14" y="72"/>
                    <a:pt x="15" y="66"/>
                  </a:cubicBezTo>
                  <a:cubicBezTo>
                    <a:pt x="15" y="56"/>
                    <a:pt x="17" y="45"/>
                    <a:pt x="17" y="34"/>
                  </a:cubicBezTo>
                  <a:cubicBezTo>
                    <a:pt x="17" y="31"/>
                    <a:pt x="18" y="28"/>
                    <a:pt x="18" y="24"/>
                  </a:cubicBezTo>
                  <a:cubicBezTo>
                    <a:pt x="18" y="17"/>
                    <a:pt x="16" y="9"/>
                    <a:pt x="14" y="2"/>
                  </a:cubicBezTo>
                  <a:cubicBezTo>
                    <a:pt x="13" y="2"/>
                    <a:pt x="12" y="1"/>
                    <a:pt x="12" y="1"/>
                  </a:cubicBezTo>
                  <a:cubicBezTo>
                    <a:pt x="11" y="0"/>
                    <a:pt x="10" y="0"/>
                    <a:pt x="9" y="0"/>
                  </a:cubicBezTo>
                  <a:cubicBezTo>
                    <a:pt x="8" y="0"/>
                    <a:pt x="7" y="0"/>
                    <a:pt x="6" y="1"/>
                  </a:cubicBezTo>
                  <a:cubicBezTo>
                    <a:pt x="5" y="1"/>
                    <a:pt x="5" y="2"/>
                    <a:pt x="4"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9">
              <a:extLst>
                <a:ext uri="{FF2B5EF4-FFF2-40B4-BE49-F238E27FC236}">
                  <a16:creationId xmlns:a16="http://schemas.microsoft.com/office/drawing/2014/main" id="{2C5E9A4D-AE13-C336-990F-A1F9B06EECDD}"/>
                </a:ext>
              </a:extLst>
            </p:cNvPr>
            <p:cNvSpPr/>
            <p:nvPr/>
          </p:nvSpPr>
          <p:spPr>
            <a:xfrm>
              <a:off x="1472405" y="-858815"/>
              <a:ext cx="11520" cy="32040"/>
            </a:xfrm>
            <a:custGeom>
              <a:avLst/>
              <a:gdLst/>
              <a:ahLst/>
              <a:cxnLst/>
              <a:rect l="l" t="t" r="r" b="b"/>
              <a:pathLst>
                <a:path w="32" h="89" extrusionOk="0">
                  <a:moveTo>
                    <a:pt x="4" y="8"/>
                  </a:moveTo>
                  <a:cubicBezTo>
                    <a:pt x="4" y="11"/>
                    <a:pt x="5" y="15"/>
                    <a:pt x="6" y="18"/>
                  </a:cubicBezTo>
                  <a:cubicBezTo>
                    <a:pt x="10" y="40"/>
                    <a:pt x="9" y="62"/>
                    <a:pt x="14" y="84"/>
                  </a:cubicBezTo>
                  <a:cubicBezTo>
                    <a:pt x="14" y="85"/>
                    <a:pt x="14" y="85"/>
                    <a:pt x="14" y="85"/>
                  </a:cubicBezTo>
                  <a:cubicBezTo>
                    <a:pt x="15" y="86"/>
                    <a:pt x="16" y="87"/>
                    <a:pt x="16" y="87"/>
                  </a:cubicBezTo>
                  <a:cubicBezTo>
                    <a:pt x="17" y="88"/>
                    <a:pt x="18" y="88"/>
                    <a:pt x="19" y="88"/>
                  </a:cubicBezTo>
                  <a:cubicBezTo>
                    <a:pt x="20" y="88"/>
                    <a:pt x="21" y="88"/>
                    <a:pt x="22" y="87"/>
                  </a:cubicBezTo>
                  <a:cubicBezTo>
                    <a:pt x="23" y="87"/>
                    <a:pt x="24" y="86"/>
                    <a:pt x="24" y="85"/>
                  </a:cubicBezTo>
                  <a:cubicBezTo>
                    <a:pt x="24" y="85"/>
                    <a:pt x="25" y="85"/>
                    <a:pt x="25" y="84"/>
                  </a:cubicBezTo>
                  <a:cubicBezTo>
                    <a:pt x="29" y="67"/>
                    <a:pt x="31" y="50"/>
                    <a:pt x="31" y="32"/>
                  </a:cubicBezTo>
                  <a:cubicBezTo>
                    <a:pt x="31" y="25"/>
                    <a:pt x="31" y="19"/>
                    <a:pt x="30" y="12"/>
                  </a:cubicBezTo>
                  <a:cubicBezTo>
                    <a:pt x="30" y="9"/>
                    <a:pt x="29" y="6"/>
                    <a:pt x="29" y="3"/>
                  </a:cubicBezTo>
                  <a:lnTo>
                    <a:pt x="22" y="3"/>
                  </a:lnTo>
                  <a:lnTo>
                    <a:pt x="2" y="3"/>
                  </a:lnTo>
                  <a:cubicBezTo>
                    <a:pt x="3" y="3"/>
                    <a:pt x="3" y="3"/>
                    <a:pt x="3" y="3"/>
                  </a:cubicBezTo>
                  <a:cubicBezTo>
                    <a:pt x="3" y="4"/>
                    <a:pt x="4" y="5"/>
                    <a:pt x="5" y="6"/>
                  </a:cubicBezTo>
                  <a:cubicBezTo>
                    <a:pt x="0" y="0"/>
                    <a:pt x="4" y="4"/>
                    <a:pt x="4"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9">
              <a:extLst>
                <a:ext uri="{FF2B5EF4-FFF2-40B4-BE49-F238E27FC236}">
                  <a16:creationId xmlns:a16="http://schemas.microsoft.com/office/drawing/2014/main" id="{72D175AB-8A71-C572-38BA-C633DD67F462}"/>
                </a:ext>
              </a:extLst>
            </p:cNvPr>
            <p:cNvSpPr/>
            <p:nvPr/>
          </p:nvSpPr>
          <p:spPr>
            <a:xfrm>
              <a:off x="1434965" y="-720935"/>
              <a:ext cx="12240" cy="33120"/>
            </a:xfrm>
            <a:custGeom>
              <a:avLst/>
              <a:gdLst/>
              <a:ahLst/>
              <a:cxnLst/>
              <a:rect l="l" t="t" r="r" b="b"/>
              <a:pathLst>
                <a:path w="34" h="92" extrusionOk="0">
                  <a:moveTo>
                    <a:pt x="32" y="44"/>
                  </a:moveTo>
                  <a:cubicBezTo>
                    <a:pt x="32" y="30"/>
                    <a:pt x="30" y="16"/>
                    <a:pt x="25" y="3"/>
                  </a:cubicBezTo>
                  <a:lnTo>
                    <a:pt x="25" y="2"/>
                  </a:lnTo>
                  <a:cubicBezTo>
                    <a:pt x="24" y="1"/>
                    <a:pt x="23" y="2"/>
                    <a:pt x="23" y="1"/>
                  </a:cubicBezTo>
                  <a:cubicBezTo>
                    <a:pt x="22" y="0"/>
                    <a:pt x="22" y="0"/>
                    <a:pt x="21" y="0"/>
                  </a:cubicBezTo>
                  <a:cubicBezTo>
                    <a:pt x="21" y="0"/>
                    <a:pt x="20" y="0"/>
                    <a:pt x="19" y="1"/>
                  </a:cubicBezTo>
                  <a:cubicBezTo>
                    <a:pt x="19" y="1"/>
                    <a:pt x="18" y="1"/>
                    <a:pt x="18" y="2"/>
                  </a:cubicBezTo>
                  <a:lnTo>
                    <a:pt x="17" y="3"/>
                  </a:lnTo>
                  <a:cubicBezTo>
                    <a:pt x="12" y="18"/>
                    <a:pt x="10" y="34"/>
                    <a:pt x="10" y="50"/>
                  </a:cubicBezTo>
                  <a:cubicBezTo>
                    <a:pt x="10" y="60"/>
                    <a:pt x="8" y="71"/>
                    <a:pt x="4" y="81"/>
                  </a:cubicBezTo>
                  <a:cubicBezTo>
                    <a:pt x="0" y="91"/>
                    <a:pt x="4" y="81"/>
                    <a:pt x="4" y="82"/>
                  </a:cubicBezTo>
                  <a:lnTo>
                    <a:pt x="31" y="82"/>
                  </a:lnTo>
                  <a:cubicBezTo>
                    <a:pt x="32" y="76"/>
                    <a:pt x="33" y="70"/>
                    <a:pt x="33" y="64"/>
                  </a:cubicBezTo>
                  <a:cubicBezTo>
                    <a:pt x="33" y="58"/>
                    <a:pt x="33" y="51"/>
                    <a:pt x="32"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9">
              <a:extLst>
                <a:ext uri="{FF2B5EF4-FFF2-40B4-BE49-F238E27FC236}">
                  <a16:creationId xmlns:a16="http://schemas.microsoft.com/office/drawing/2014/main" id="{E2D2F4E0-47FC-DA0B-2832-62EF033337DA}"/>
                </a:ext>
              </a:extLst>
            </p:cNvPr>
            <p:cNvSpPr/>
            <p:nvPr/>
          </p:nvSpPr>
          <p:spPr>
            <a:xfrm>
              <a:off x="1434605" y="-691415"/>
              <a:ext cx="11520" cy="8280"/>
            </a:xfrm>
            <a:custGeom>
              <a:avLst/>
              <a:gdLst/>
              <a:ahLst/>
              <a:cxnLst/>
              <a:rect l="l" t="t" r="r" b="b"/>
              <a:pathLst>
                <a:path w="32" h="23" extrusionOk="0">
                  <a:moveTo>
                    <a:pt x="5" y="0"/>
                  </a:moveTo>
                  <a:cubicBezTo>
                    <a:pt x="0" y="16"/>
                    <a:pt x="31" y="22"/>
                    <a:pt x="31" y="3"/>
                  </a:cubicBezTo>
                  <a:cubicBezTo>
                    <a:pt x="31" y="3"/>
                    <a:pt x="31" y="1"/>
                    <a:pt x="31" y="0"/>
                  </a:cubicBezTo>
                  <a:lnTo>
                    <a:pt x="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9">
              <a:extLst>
                <a:ext uri="{FF2B5EF4-FFF2-40B4-BE49-F238E27FC236}">
                  <a16:creationId xmlns:a16="http://schemas.microsoft.com/office/drawing/2014/main" id="{30A82AE2-FD48-C34C-E135-D2EF8B789EAF}"/>
                </a:ext>
              </a:extLst>
            </p:cNvPr>
            <p:cNvSpPr/>
            <p:nvPr/>
          </p:nvSpPr>
          <p:spPr>
            <a:xfrm>
              <a:off x="1452245" y="-722375"/>
              <a:ext cx="10800" cy="31680"/>
            </a:xfrm>
            <a:custGeom>
              <a:avLst/>
              <a:gdLst/>
              <a:ahLst/>
              <a:cxnLst/>
              <a:rect l="l" t="t" r="r" b="b"/>
              <a:pathLst>
                <a:path w="30" h="88" extrusionOk="0">
                  <a:moveTo>
                    <a:pt x="29" y="65"/>
                  </a:moveTo>
                  <a:cubicBezTo>
                    <a:pt x="29" y="64"/>
                    <a:pt x="29" y="62"/>
                    <a:pt x="29" y="61"/>
                  </a:cubicBezTo>
                  <a:cubicBezTo>
                    <a:pt x="29" y="56"/>
                    <a:pt x="29" y="51"/>
                    <a:pt x="28" y="47"/>
                  </a:cubicBezTo>
                  <a:cubicBezTo>
                    <a:pt x="27" y="33"/>
                    <a:pt x="25" y="20"/>
                    <a:pt x="23" y="7"/>
                  </a:cubicBezTo>
                  <a:cubicBezTo>
                    <a:pt x="23" y="0"/>
                    <a:pt x="12" y="2"/>
                    <a:pt x="12" y="9"/>
                  </a:cubicBezTo>
                  <a:cubicBezTo>
                    <a:pt x="9" y="23"/>
                    <a:pt x="8" y="39"/>
                    <a:pt x="7" y="54"/>
                  </a:cubicBezTo>
                  <a:cubicBezTo>
                    <a:pt x="7" y="63"/>
                    <a:pt x="1" y="71"/>
                    <a:pt x="0" y="81"/>
                  </a:cubicBezTo>
                  <a:cubicBezTo>
                    <a:pt x="0" y="82"/>
                    <a:pt x="0" y="82"/>
                    <a:pt x="0" y="82"/>
                  </a:cubicBezTo>
                  <a:cubicBezTo>
                    <a:pt x="0" y="84"/>
                    <a:pt x="0" y="86"/>
                    <a:pt x="1" y="87"/>
                  </a:cubicBezTo>
                  <a:lnTo>
                    <a:pt x="24" y="87"/>
                  </a:lnTo>
                  <a:cubicBezTo>
                    <a:pt x="24" y="87"/>
                    <a:pt x="25" y="87"/>
                    <a:pt x="25" y="86"/>
                  </a:cubicBezTo>
                  <a:cubicBezTo>
                    <a:pt x="26" y="85"/>
                    <a:pt x="26" y="83"/>
                    <a:pt x="26" y="80"/>
                  </a:cubicBezTo>
                  <a:cubicBezTo>
                    <a:pt x="26" y="74"/>
                    <a:pt x="29" y="70"/>
                    <a:pt x="29" y="6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9">
              <a:extLst>
                <a:ext uri="{FF2B5EF4-FFF2-40B4-BE49-F238E27FC236}">
                  <a16:creationId xmlns:a16="http://schemas.microsoft.com/office/drawing/2014/main" id="{E81D1D5F-0E0A-E3A6-353A-C779312AF453}"/>
                </a:ext>
              </a:extLst>
            </p:cNvPr>
            <p:cNvSpPr/>
            <p:nvPr/>
          </p:nvSpPr>
          <p:spPr>
            <a:xfrm>
              <a:off x="1452605" y="-691055"/>
              <a:ext cx="8640" cy="2880"/>
            </a:xfrm>
            <a:custGeom>
              <a:avLst/>
              <a:gdLst/>
              <a:ahLst/>
              <a:cxnLst/>
              <a:rect l="l" t="t" r="r" b="b"/>
              <a:pathLst>
                <a:path w="24" h="8" extrusionOk="0">
                  <a:moveTo>
                    <a:pt x="23" y="0"/>
                  </a:moveTo>
                  <a:lnTo>
                    <a:pt x="0" y="0"/>
                  </a:lnTo>
                  <a:cubicBezTo>
                    <a:pt x="1" y="2"/>
                    <a:pt x="3" y="4"/>
                    <a:pt x="4" y="5"/>
                  </a:cubicBezTo>
                  <a:cubicBezTo>
                    <a:pt x="7" y="6"/>
                    <a:pt x="8" y="7"/>
                    <a:pt x="11" y="7"/>
                  </a:cubicBezTo>
                  <a:cubicBezTo>
                    <a:pt x="13" y="7"/>
                    <a:pt x="16" y="6"/>
                    <a:pt x="18" y="5"/>
                  </a:cubicBezTo>
                  <a:cubicBezTo>
                    <a:pt x="20" y="4"/>
                    <a:pt x="22" y="2"/>
                    <a:pt x="2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9">
              <a:extLst>
                <a:ext uri="{FF2B5EF4-FFF2-40B4-BE49-F238E27FC236}">
                  <a16:creationId xmlns:a16="http://schemas.microsoft.com/office/drawing/2014/main" id="{E81FFB2A-F7A4-B08C-E148-B8FD95AABB94}"/>
                </a:ext>
              </a:extLst>
            </p:cNvPr>
            <p:cNvSpPr/>
            <p:nvPr/>
          </p:nvSpPr>
          <p:spPr>
            <a:xfrm>
              <a:off x="1466645" y="-726335"/>
              <a:ext cx="12600" cy="35640"/>
            </a:xfrm>
            <a:custGeom>
              <a:avLst/>
              <a:gdLst/>
              <a:ahLst/>
              <a:cxnLst/>
              <a:rect l="l" t="t" r="r" b="b"/>
              <a:pathLst>
                <a:path w="35" h="99" extrusionOk="0">
                  <a:moveTo>
                    <a:pt x="33" y="48"/>
                  </a:moveTo>
                  <a:cubicBezTo>
                    <a:pt x="31" y="38"/>
                    <a:pt x="34" y="28"/>
                    <a:pt x="33" y="18"/>
                  </a:cubicBezTo>
                  <a:cubicBezTo>
                    <a:pt x="33" y="13"/>
                    <a:pt x="29" y="8"/>
                    <a:pt x="29" y="3"/>
                  </a:cubicBezTo>
                  <a:lnTo>
                    <a:pt x="28" y="2"/>
                  </a:lnTo>
                  <a:cubicBezTo>
                    <a:pt x="28" y="2"/>
                    <a:pt x="28" y="1"/>
                    <a:pt x="27" y="1"/>
                  </a:cubicBezTo>
                  <a:cubicBezTo>
                    <a:pt x="27" y="1"/>
                    <a:pt x="26" y="0"/>
                    <a:pt x="25" y="0"/>
                  </a:cubicBezTo>
                  <a:lnTo>
                    <a:pt x="24" y="1"/>
                  </a:lnTo>
                  <a:cubicBezTo>
                    <a:pt x="23" y="1"/>
                    <a:pt x="23" y="2"/>
                    <a:pt x="23" y="2"/>
                  </a:cubicBezTo>
                  <a:cubicBezTo>
                    <a:pt x="22" y="2"/>
                    <a:pt x="22" y="3"/>
                    <a:pt x="22" y="3"/>
                  </a:cubicBezTo>
                  <a:cubicBezTo>
                    <a:pt x="19" y="16"/>
                    <a:pt x="16" y="28"/>
                    <a:pt x="11" y="41"/>
                  </a:cubicBezTo>
                  <a:cubicBezTo>
                    <a:pt x="11" y="51"/>
                    <a:pt x="9" y="61"/>
                    <a:pt x="7" y="71"/>
                  </a:cubicBezTo>
                  <a:cubicBezTo>
                    <a:pt x="4" y="77"/>
                    <a:pt x="2" y="83"/>
                    <a:pt x="0" y="90"/>
                  </a:cubicBezTo>
                  <a:cubicBezTo>
                    <a:pt x="0" y="90"/>
                    <a:pt x="0" y="91"/>
                    <a:pt x="0" y="92"/>
                  </a:cubicBezTo>
                  <a:cubicBezTo>
                    <a:pt x="0" y="94"/>
                    <a:pt x="0" y="96"/>
                    <a:pt x="1" y="98"/>
                  </a:cubicBezTo>
                  <a:lnTo>
                    <a:pt x="2" y="98"/>
                  </a:lnTo>
                  <a:lnTo>
                    <a:pt x="24" y="98"/>
                  </a:lnTo>
                  <a:lnTo>
                    <a:pt x="24" y="97"/>
                  </a:lnTo>
                  <a:cubicBezTo>
                    <a:pt x="25" y="96"/>
                    <a:pt x="25" y="95"/>
                    <a:pt x="26" y="94"/>
                  </a:cubicBezTo>
                  <a:cubicBezTo>
                    <a:pt x="30" y="81"/>
                    <a:pt x="33" y="68"/>
                    <a:pt x="33" y="54"/>
                  </a:cubicBezTo>
                  <a:cubicBezTo>
                    <a:pt x="33" y="52"/>
                    <a:pt x="33" y="50"/>
                    <a:pt x="33" y="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9">
              <a:extLst>
                <a:ext uri="{FF2B5EF4-FFF2-40B4-BE49-F238E27FC236}">
                  <a16:creationId xmlns:a16="http://schemas.microsoft.com/office/drawing/2014/main" id="{2A61ADCC-8FEC-13AB-C9C1-6B5365FE0C64}"/>
                </a:ext>
              </a:extLst>
            </p:cNvPr>
            <p:cNvSpPr/>
            <p:nvPr/>
          </p:nvSpPr>
          <p:spPr>
            <a:xfrm>
              <a:off x="1467365" y="-691055"/>
              <a:ext cx="8280" cy="2520"/>
            </a:xfrm>
            <a:custGeom>
              <a:avLst/>
              <a:gdLst/>
              <a:ahLst/>
              <a:cxnLst/>
              <a:rect l="l" t="t" r="r" b="b"/>
              <a:pathLst>
                <a:path w="23" h="7" extrusionOk="0">
                  <a:moveTo>
                    <a:pt x="0" y="0"/>
                  </a:moveTo>
                  <a:cubicBezTo>
                    <a:pt x="1" y="2"/>
                    <a:pt x="2" y="3"/>
                    <a:pt x="4" y="4"/>
                  </a:cubicBezTo>
                  <a:cubicBezTo>
                    <a:pt x="6" y="5"/>
                    <a:pt x="8" y="6"/>
                    <a:pt x="11" y="6"/>
                  </a:cubicBezTo>
                  <a:cubicBezTo>
                    <a:pt x="13" y="6"/>
                    <a:pt x="16" y="5"/>
                    <a:pt x="18" y="4"/>
                  </a:cubicBezTo>
                  <a:cubicBezTo>
                    <a:pt x="19" y="3"/>
                    <a:pt x="21" y="2"/>
                    <a:pt x="22" y="0"/>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9">
              <a:extLst>
                <a:ext uri="{FF2B5EF4-FFF2-40B4-BE49-F238E27FC236}">
                  <a16:creationId xmlns:a16="http://schemas.microsoft.com/office/drawing/2014/main" id="{163A77F2-2984-3255-0AC5-F2D2E47E67A4}"/>
                </a:ext>
              </a:extLst>
            </p:cNvPr>
            <p:cNvSpPr/>
            <p:nvPr/>
          </p:nvSpPr>
          <p:spPr>
            <a:xfrm>
              <a:off x="1486805" y="-722375"/>
              <a:ext cx="9720" cy="31320"/>
            </a:xfrm>
            <a:custGeom>
              <a:avLst/>
              <a:gdLst/>
              <a:ahLst/>
              <a:cxnLst/>
              <a:rect l="l" t="t" r="r" b="b"/>
              <a:pathLst>
                <a:path w="27" h="87" extrusionOk="0">
                  <a:moveTo>
                    <a:pt x="7" y="7"/>
                  </a:moveTo>
                  <a:cubicBezTo>
                    <a:pt x="5" y="33"/>
                    <a:pt x="3" y="59"/>
                    <a:pt x="0" y="86"/>
                  </a:cubicBezTo>
                  <a:cubicBezTo>
                    <a:pt x="9" y="86"/>
                    <a:pt x="17" y="86"/>
                    <a:pt x="26" y="84"/>
                  </a:cubicBezTo>
                  <a:cubicBezTo>
                    <a:pt x="24" y="58"/>
                    <a:pt x="22" y="33"/>
                    <a:pt x="20" y="8"/>
                  </a:cubicBezTo>
                  <a:cubicBezTo>
                    <a:pt x="20" y="1"/>
                    <a:pt x="8" y="0"/>
                    <a:pt x="7"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9">
              <a:extLst>
                <a:ext uri="{FF2B5EF4-FFF2-40B4-BE49-F238E27FC236}">
                  <a16:creationId xmlns:a16="http://schemas.microsoft.com/office/drawing/2014/main" id="{C08597A9-11F7-3253-AA7B-A88E61869617}"/>
                </a:ext>
              </a:extLst>
            </p:cNvPr>
            <p:cNvSpPr/>
            <p:nvPr/>
          </p:nvSpPr>
          <p:spPr>
            <a:xfrm>
              <a:off x="1486445" y="-692135"/>
              <a:ext cx="10440" cy="10080"/>
            </a:xfrm>
            <a:custGeom>
              <a:avLst/>
              <a:gdLst/>
              <a:ahLst/>
              <a:cxnLst/>
              <a:rect l="l" t="t" r="r" b="b"/>
              <a:pathLst>
                <a:path w="29" h="28" extrusionOk="0">
                  <a:moveTo>
                    <a:pt x="1" y="9"/>
                  </a:moveTo>
                  <a:cubicBezTo>
                    <a:pt x="0" y="26"/>
                    <a:pt x="28" y="27"/>
                    <a:pt x="28" y="9"/>
                  </a:cubicBezTo>
                  <a:cubicBezTo>
                    <a:pt x="28" y="6"/>
                    <a:pt x="28" y="3"/>
                    <a:pt x="28" y="0"/>
                  </a:cubicBezTo>
                  <a:cubicBezTo>
                    <a:pt x="19" y="0"/>
                    <a:pt x="11" y="2"/>
                    <a:pt x="2" y="2"/>
                  </a:cubicBezTo>
                  <a:cubicBezTo>
                    <a:pt x="1" y="5"/>
                    <a:pt x="1" y="7"/>
                    <a:pt x="1"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9">
              <a:extLst>
                <a:ext uri="{FF2B5EF4-FFF2-40B4-BE49-F238E27FC236}">
                  <a16:creationId xmlns:a16="http://schemas.microsoft.com/office/drawing/2014/main" id="{0DC32E4C-89C6-CD48-3536-BEFA1F95C5EE}"/>
                </a:ext>
              </a:extLst>
            </p:cNvPr>
            <p:cNvSpPr/>
            <p:nvPr/>
          </p:nvSpPr>
          <p:spPr>
            <a:xfrm>
              <a:off x="1505885" y="-729935"/>
              <a:ext cx="9720" cy="37440"/>
            </a:xfrm>
            <a:custGeom>
              <a:avLst/>
              <a:gdLst/>
              <a:ahLst/>
              <a:cxnLst/>
              <a:rect l="l" t="t" r="r" b="b"/>
              <a:pathLst>
                <a:path w="27" h="104" extrusionOk="0">
                  <a:moveTo>
                    <a:pt x="16" y="5"/>
                  </a:moveTo>
                  <a:cubicBezTo>
                    <a:pt x="16" y="5"/>
                    <a:pt x="15" y="4"/>
                    <a:pt x="15" y="3"/>
                  </a:cubicBezTo>
                  <a:cubicBezTo>
                    <a:pt x="14" y="2"/>
                    <a:pt x="13" y="2"/>
                    <a:pt x="12" y="1"/>
                  </a:cubicBezTo>
                  <a:cubicBezTo>
                    <a:pt x="11" y="0"/>
                    <a:pt x="10" y="0"/>
                    <a:pt x="9" y="0"/>
                  </a:cubicBezTo>
                  <a:cubicBezTo>
                    <a:pt x="8" y="0"/>
                    <a:pt x="7" y="0"/>
                    <a:pt x="6" y="1"/>
                  </a:cubicBezTo>
                  <a:cubicBezTo>
                    <a:pt x="5" y="2"/>
                    <a:pt x="4" y="2"/>
                    <a:pt x="3" y="3"/>
                  </a:cubicBezTo>
                  <a:cubicBezTo>
                    <a:pt x="3" y="4"/>
                    <a:pt x="3" y="5"/>
                    <a:pt x="2" y="5"/>
                  </a:cubicBezTo>
                  <a:cubicBezTo>
                    <a:pt x="0" y="25"/>
                    <a:pt x="2" y="39"/>
                    <a:pt x="2" y="58"/>
                  </a:cubicBezTo>
                  <a:cubicBezTo>
                    <a:pt x="3" y="63"/>
                    <a:pt x="3" y="68"/>
                    <a:pt x="3" y="73"/>
                  </a:cubicBezTo>
                  <a:cubicBezTo>
                    <a:pt x="3" y="83"/>
                    <a:pt x="2" y="93"/>
                    <a:pt x="0" y="103"/>
                  </a:cubicBezTo>
                  <a:cubicBezTo>
                    <a:pt x="9" y="102"/>
                    <a:pt x="17" y="100"/>
                    <a:pt x="26" y="98"/>
                  </a:cubicBezTo>
                  <a:cubicBezTo>
                    <a:pt x="26" y="85"/>
                    <a:pt x="23" y="72"/>
                    <a:pt x="23" y="59"/>
                  </a:cubicBezTo>
                  <a:cubicBezTo>
                    <a:pt x="23" y="40"/>
                    <a:pt x="16" y="24"/>
                    <a:pt x="16"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9">
              <a:extLst>
                <a:ext uri="{FF2B5EF4-FFF2-40B4-BE49-F238E27FC236}">
                  <a16:creationId xmlns:a16="http://schemas.microsoft.com/office/drawing/2014/main" id="{7042D2AF-D124-C035-D12E-5DA0319A479B}"/>
                </a:ext>
              </a:extLst>
            </p:cNvPr>
            <p:cNvSpPr/>
            <p:nvPr/>
          </p:nvSpPr>
          <p:spPr>
            <a:xfrm>
              <a:off x="1510565" y="-686015"/>
              <a:ext cx="1440" cy="360"/>
            </a:xfrm>
            <a:custGeom>
              <a:avLst/>
              <a:gdLst/>
              <a:ahLst/>
              <a:cxnLst/>
              <a:rect l="l" t="t" r="r" b="b"/>
              <a:pathLst>
                <a:path w="4" h="1" extrusionOk="0">
                  <a:moveTo>
                    <a:pt x="3" y="0"/>
                  </a:moveTo>
                  <a:lnTo>
                    <a:pt x="0" y="0"/>
                  </a:lnTo>
                  <a:cubicBezTo>
                    <a:pt x="1" y="0"/>
                    <a:pt x="1" y="0"/>
                    <a:pt x="2" y="0"/>
                  </a:cubicBezTo>
                  <a:lnTo>
                    <a:pt x="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9">
              <a:extLst>
                <a:ext uri="{FF2B5EF4-FFF2-40B4-BE49-F238E27FC236}">
                  <a16:creationId xmlns:a16="http://schemas.microsoft.com/office/drawing/2014/main" id="{0AAAF91F-2506-2E15-E9F6-FF8EC72781A8}"/>
                </a:ext>
              </a:extLst>
            </p:cNvPr>
            <p:cNvSpPr/>
            <p:nvPr/>
          </p:nvSpPr>
          <p:spPr>
            <a:xfrm>
              <a:off x="1505525" y="-694655"/>
              <a:ext cx="10080" cy="9360"/>
            </a:xfrm>
            <a:custGeom>
              <a:avLst/>
              <a:gdLst/>
              <a:ahLst/>
              <a:cxnLst/>
              <a:rect l="l" t="t" r="r" b="b"/>
              <a:pathLst>
                <a:path w="28" h="26" extrusionOk="0">
                  <a:moveTo>
                    <a:pt x="25" y="15"/>
                  </a:moveTo>
                  <a:cubicBezTo>
                    <a:pt x="26" y="10"/>
                    <a:pt x="27" y="5"/>
                    <a:pt x="27" y="1"/>
                  </a:cubicBezTo>
                  <a:cubicBezTo>
                    <a:pt x="27" y="0"/>
                    <a:pt x="27" y="0"/>
                    <a:pt x="27" y="0"/>
                  </a:cubicBezTo>
                  <a:cubicBezTo>
                    <a:pt x="18" y="2"/>
                    <a:pt x="10" y="3"/>
                    <a:pt x="1" y="4"/>
                  </a:cubicBezTo>
                  <a:cubicBezTo>
                    <a:pt x="1" y="5"/>
                    <a:pt x="1" y="7"/>
                    <a:pt x="1" y="8"/>
                  </a:cubicBezTo>
                  <a:cubicBezTo>
                    <a:pt x="1" y="9"/>
                    <a:pt x="0" y="11"/>
                    <a:pt x="0" y="13"/>
                  </a:cubicBezTo>
                  <a:cubicBezTo>
                    <a:pt x="0" y="14"/>
                    <a:pt x="1" y="16"/>
                    <a:pt x="2" y="18"/>
                  </a:cubicBezTo>
                  <a:cubicBezTo>
                    <a:pt x="2" y="18"/>
                    <a:pt x="3" y="19"/>
                    <a:pt x="3" y="20"/>
                  </a:cubicBezTo>
                  <a:lnTo>
                    <a:pt x="5" y="22"/>
                  </a:lnTo>
                  <a:cubicBezTo>
                    <a:pt x="6" y="22"/>
                    <a:pt x="6" y="23"/>
                    <a:pt x="7" y="23"/>
                  </a:cubicBezTo>
                  <a:cubicBezTo>
                    <a:pt x="9" y="24"/>
                    <a:pt x="11" y="25"/>
                    <a:pt x="13" y="25"/>
                  </a:cubicBezTo>
                  <a:cubicBezTo>
                    <a:pt x="14" y="25"/>
                    <a:pt x="14" y="24"/>
                    <a:pt x="15" y="24"/>
                  </a:cubicBezTo>
                  <a:lnTo>
                    <a:pt x="18" y="24"/>
                  </a:lnTo>
                  <a:cubicBezTo>
                    <a:pt x="19" y="24"/>
                    <a:pt x="19" y="24"/>
                    <a:pt x="20" y="24"/>
                  </a:cubicBezTo>
                  <a:cubicBezTo>
                    <a:pt x="21" y="23"/>
                    <a:pt x="23" y="21"/>
                    <a:pt x="24" y="19"/>
                  </a:cubicBezTo>
                  <a:cubicBezTo>
                    <a:pt x="25" y="18"/>
                    <a:pt x="25" y="16"/>
                    <a:pt x="25"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9">
              <a:extLst>
                <a:ext uri="{FF2B5EF4-FFF2-40B4-BE49-F238E27FC236}">
                  <a16:creationId xmlns:a16="http://schemas.microsoft.com/office/drawing/2014/main" id="{F7FC0169-6954-0785-25AC-087DE73F5DBD}"/>
                </a:ext>
              </a:extLst>
            </p:cNvPr>
            <p:cNvSpPr/>
            <p:nvPr/>
          </p:nvSpPr>
          <p:spPr>
            <a:xfrm>
              <a:off x="1498685" y="-810215"/>
              <a:ext cx="10440" cy="19440"/>
            </a:xfrm>
            <a:custGeom>
              <a:avLst/>
              <a:gdLst/>
              <a:ahLst/>
              <a:cxnLst/>
              <a:rect l="l" t="t" r="r" b="b"/>
              <a:pathLst>
                <a:path w="29" h="54" extrusionOk="0">
                  <a:moveTo>
                    <a:pt x="5" y="5"/>
                  </a:moveTo>
                  <a:cubicBezTo>
                    <a:pt x="2" y="12"/>
                    <a:pt x="0" y="20"/>
                    <a:pt x="0" y="29"/>
                  </a:cubicBezTo>
                  <a:cubicBezTo>
                    <a:pt x="0" y="33"/>
                    <a:pt x="0" y="37"/>
                    <a:pt x="1" y="42"/>
                  </a:cubicBezTo>
                  <a:cubicBezTo>
                    <a:pt x="2" y="43"/>
                    <a:pt x="2" y="45"/>
                    <a:pt x="3" y="46"/>
                  </a:cubicBezTo>
                  <a:cubicBezTo>
                    <a:pt x="4" y="48"/>
                    <a:pt x="6" y="50"/>
                    <a:pt x="8" y="51"/>
                  </a:cubicBezTo>
                  <a:cubicBezTo>
                    <a:pt x="10" y="52"/>
                    <a:pt x="12" y="53"/>
                    <a:pt x="14" y="53"/>
                  </a:cubicBezTo>
                  <a:cubicBezTo>
                    <a:pt x="16" y="53"/>
                    <a:pt x="19" y="52"/>
                    <a:pt x="21" y="51"/>
                  </a:cubicBezTo>
                  <a:cubicBezTo>
                    <a:pt x="23" y="50"/>
                    <a:pt x="24" y="48"/>
                    <a:pt x="25" y="46"/>
                  </a:cubicBezTo>
                  <a:cubicBezTo>
                    <a:pt x="26" y="45"/>
                    <a:pt x="26" y="44"/>
                    <a:pt x="27" y="43"/>
                  </a:cubicBezTo>
                  <a:cubicBezTo>
                    <a:pt x="28" y="38"/>
                    <a:pt x="28" y="33"/>
                    <a:pt x="28" y="28"/>
                  </a:cubicBezTo>
                  <a:cubicBezTo>
                    <a:pt x="28" y="20"/>
                    <a:pt x="26" y="11"/>
                    <a:pt x="22" y="3"/>
                  </a:cubicBezTo>
                  <a:cubicBezTo>
                    <a:pt x="22" y="3"/>
                    <a:pt x="21" y="2"/>
                    <a:pt x="20" y="1"/>
                  </a:cubicBezTo>
                  <a:cubicBezTo>
                    <a:pt x="18" y="0"/>
                    <a:pt x="15" y="0"/>
                    <a:pt x="14" y="0"/>
                  </a:cubicBezTo>
                  <a:cubicBezTo>
                    <a:pt x="12" y="0"/>
                    <a:pt x="11" y="0"/>
                    <a:pt x="9" y="1"/>
                  </a:cubicBezTo>
                  <a:cubicBezTo>
                    <a:pt x="8" y="2"/>
                    <a:pt x="6" y="3"/>
                    <a:pt x="5"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9">
              <a:extLst>
                <a:ext uri="{FF2B5EF4-FFF2-40B4-BE49-F238E27FC236}">
                  <a16:creationId xmlns:a16="http://schemas.microsoft.com/office/drawing/2014/main" id="{CD1EB2A0-9989-C2D8-4CF1-00FEBEDE81BF}"/>
                </a:ext>
              </a:extLst>
            </p:cNvPr>
            <p:cNvSpPr/>
            <p:nvPr/>
          </p:nvSpPr>
          <p:spPr>
            <a:xfrm>
              <a:off x="1495445" y="-855575"/>
              <a:ext cx="8640" cy="37800"/>
            </a:xfrm>
            <a:custGeom>
              <a:avLst/>
              <a:gdLst/>
              <a:ahLst/>
              <a:cxnLst/>
              <a:rect l="l" t="t" r="r" b="b"/>
              <a:pathLst>
                <a:path w="24" h="105" extrusionOk="0">
                  <a:moveTo>
                    <a:pt x="4" y="94"/>
                  </a:moveTo>
                  <a:cubicBezTo>
                    <a:pt x="6" y="101"/>
                    <a:pt x="17" y="104"/>
                    <a:pt x="18" y="96"/>
                  </a:cubicBezTo>
                  <a:cubicBezTo>
                    <a:pt x="22" y="75"/>
                    <a:pt x="23" y="55"/>
                    <a:pt x="23" y="34"/>
                  </a:cubicBezTo>
                  <a:cubicBezTo>
                    <a:pt x="23" y="25"/>
                    <a:pt x="23" y="15"/>
                    <a:pt x="22" y="6"/>
                  </a:cubicBezTo>
                  <a:cubicBezTo>
                    <a:pt x="22" y="4"/>
                    <a:pt x="22" y="2"/>
                    <a:pt x="21" y="1"/>
                  </a:cubicBezTo>
                  <a:lnTo>
                    <a:pt x="11" y="0"/>
                  </a:lnTo>
                  <a:lnTo>
                    <a:pt x="5" y="0"/>
                  </a:lnTo>
                  <a:cubicBezTo>
                    <a:pt x="4" y="1"/>
                    <a:pt x="4" y="1"/>
                    <a:pt x="3" y="2"/>
                  </a:cubicBezTo>
                  <a:cubicBezTo>
                    <a:pt x="2" y="3"/>
                    <a:pt x="2" y="5"/>
                    <a:pt x="2" y="7"/>
                  </a:cubicBezTo>
                  <a:cubicBezTo>
                    <a:pt x="1" y="18"/>
                    <a:pt x="0" y="29"/>
                    <a:pt x="0" y="40"/>
                  </a:cubicBezTo>
                  <a:cubicBezTo>
                    <a:pt x="0" y="58"/>
                    <a:pt x="2" y="76"/>
                    <a:pt x="4" y="9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9">
              <a:extLst>
                <a:ext uri="{FF2B5EF4-FFF2-40B4-BE49-F238E27FC236}">
                  <a16:creationId xmlns:a16="http://schemas.microsoft.com/office/drawing/2014/main" id="{431E4AF3-299C-A2A9-ACAA-DD020B154912}"/>
                </a:ext>
              </a:extLst>
            </p:cNvPr>
            <p:cNvSpPr/>
            <p:nvPr/>
          </p:nvSpPr>
          <p:spPr>
            <a:xfrm>
              <a:off x="1496885" y="-857015"/>
              <a:ext cx="6480" cy="2160"/>
            </a:xfrm>
            <a:custGeom>
              <a:avLst/>
              <a:gdLst/>
              <a:ahLst/>
              <a:cxnLst/>
              <a:rect l="l" t="t" r="r" b="b"/>
              <a:pathLst>
                <a:path w="18" h="6" extrusionOk="0">
                  <a:moveTo>
                    <a:pt x="17" y="5"/>
                  </a:moveTo>
                  <a:cubicBezTo>
                    <a:pt x="16" y="3"/>
                    <a:pt x="15" y="2"/>
                    <a:pt x="13" y="1"/>
                  </a:cubicBezTo>
                  <a:cubicBezTo>
                    <a:pt x="11" y="0"/>
                    <a:pt x="10" y="0"/>
                    <a:pt x="8" y="0"/>
                  </a:cubicBezTo>
                  <a:cubicBezTo>
                    <a:pt x="6" y="0"/>
                    <a:pt x="4" y="0"/>
                    <a:pt x="3" y="1"/>
                  </a:cubicBezTo>
                  <a:cubicBezTo>
                    <a:pt x="2" y="2"/>
                    <a:pt x="1" y="2"/>
                    <a:pt x="0" y="3"/>
                  </a:cubicBezTo>
                  <a:lnTo>
                    <a:pt x="7" y="3"/>
                  </a:lnTo>
                  <a:lnTo>
                    <a:pt x="17"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9">
              <a:extLst>
                <a:ext uri="{FF2B5EF4-FFF2-40B4-BE49-F238E27FC236}">
                  <a16:creationId xmlns:a16="http://schemas.microsoft.com/office/drawing/2014/main" id="{D196E03A-0451-EE1F-7DD1-1577AB46BE12}"/>
                </a:ext>
              </a:extLst>
            </p:cNvPr>
            <p:cNvSpPr/>
            <p:nvPr/>
          </p:nvSpPr>
          <p:spPr>
            <a:xfrm>
              <a:off x="1514165" y="-844775"/>
              <a:ext cx="3600" cy="24120"/>
            </a:xfrm>
            <a:custGeom>
              <a:avLst/>
              <a:gdLst/>
              <a:ahLst/>
              <a:cxnLst/>
              <a:rect l="l" t="t" r="r" b="b"/>
              <a:pathLst>
                <a:path w="10" h="67" extrusionOk="0">
                  <a:moveTo>
                    <a:pt x="0" y="7"/>
                  </a:moveTo>
                  <a:cubicBezTo>
                    <a:pt x="0" y="14"/>
                    <a:pt x="0" y="22"/>
                    <a:pt x="0" y="30"/>
                  </a:cubicBezTo>
                  <a:cubicBezTo>
                    <a:pt x="0" y="41"/>
                    <a:pt x="0" y="53"/>
                    <a:pt x="1" y="64"/>
                  </a:cubicBezTo>
                  <a:cubicBezTo>
                    <a:pt x="1" y="66"/>
                    <a:pt x="4" y="66"/>
                    <a:pt x="4" y="64"/>
                  </a:cubicBezTo>
                  <a:cubicBezTo>
                    <a:pt x="5" y="50"/>
                    <a:pt x="5" y="36"/>
                    <a:pt x="7" y="21"/>
                  </a:cubicBezTo>
                  <a:cubicBezTo>
                    <a:pt x="7" y="14"/>
                    <a:pt x="9" y="7"/>
                    <a:pt x="9" y="0"/>
                  </a:cubicBezTo>
                  <a:lnTo>
                    <a:pt x="9" y="1"/>
                  </a:lnTo>
                  <a:cubicBezTo>
                    <a:pt x="8" y="3"/>
                    <a:pt x="6" y="4"/>
                    <a:pt x="5" y="5"/>
                  </a:cubicBezTo>
                  <a:cubicBezTo>
                    <a:pt x="3" y="6"/>
                    <a:pt x="1" y="7"/>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9">
              <a:extLst>
                <a:ext uri="{FF2B5EF4-FFF2-40B4-BE49-F238E27FC236}">
                  <a16:creationId xmlns:a16="http://schemas.microsoft.com/office/drawing/2014/main" id="{6647AFF5-E54E-4DE2-F033-0EC4CC54959C}"/>
                </a:ext>
              </a:extLst>
            </p:cNvPr>
            <p:cNvSpPr/>
            <p:nvPr/>
          </p:nvSpPr>
          <p:spPr>
            <a:xfrm>
              <a:off x="1526765" y="-852695"/>
              <a:ext cx="9000" cy="46440"/>
            </a:xfrm>
            <a:custGeom>
              <a:avLst/>
              <a:gdLst/>
              <a:ahLst/>
              <a:cxnLst/>
              <a:rect l="l" t="t" r="r" b="b"/>
              <a:pathLst>
                <a:path w="25" h="129" extrusionOk="0">
                  <a:moveTo>
                    <a:pt x="2" y="2"/>
                  </a:moveTo>
                  <a:cubicBezTo>
                    <a:pt x="0" y="41"/>
                    <a:pt x="8" y="81"/>
                    <a:pt x="9" y="120"/>
                  </a:cubicBezTo>
                  <a:cubicBezTo>
                    <a:pt x="9" y="127"/>
                    <a:pt x="22" y="128"/>
                    <a:pt x="22" y="120"/>
                  </a:cubicBezTo>
                  <a:cubicBezTo>
                    <a:pt x="24" y="81"/>
                    <a:pt x="22" y="41"/>
                    <a:pt x="22" y="2"/>
                  </a:cubicBezTo>
                  <a:lnTo>
                    <a:pt x="2" y="0"/>
                  </a:lnTo>
                  <a:lnTo>
                    <a:pt x="2" y="1"/>
                  </a:lnTo>
                  <a:lnTo>
                    <a:pt x="2"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9">
              <a:extLst>
                <a:ext uri="{FF2B5EF4-FFF2-40B4-BE49-F238E27FC236}">
                  <a16:creationId xmlns:a16="http://schemas.microsoft.com/office/drawing/2014/main" id="{8136BE7A-4690-C133-014A-48D79E8C032C}"/>
                </a:ext>
              </a:extLst>
            </p:cNvPr>
            <p:cNvSpPr/>
            <p:nvPr/>
          </p:nvSpPr>
          <p:spPr>
            <a:xfrm>
              <a:off x="1527845" y="-855215"/>
              <a:ext cx="7560" cy="3600"/>
            </a:xfrm>
            <a:custGeom>
              <a:avLst/>
              <a:gdLst/>
              <a:ahLst/>
              <a:cxnLst/>
              <a:rect l="l" t="t" r="r" b="b"/>
              <a:pathLst>
                <a:path w="21" h="10" extrusionOk="0">
                  <a:moveTo>
                    <a:pt x="0" y="7"/>
                  </a:moveTo>
                  <a:lnTo>
                    <a:pt x="20" y="9"/>
                  </a:lnTo>
                  <a:cubicBezTo>
                    <a:pt x="20" y="8"/>
                    <a:pt x="19" y="6"/>
                    <a:pt x="19" y="5"/>
                  </a:cubicBezTo>
                  <a:cubicBezTo>
                    <a:pt x="18" y="4"/>
                    <a:pt x="17" y="3"/>
                    <a:pt x="15" y="2"/>
                  </a:cubicBezTo>
                  <a:cubicBezTo>
                    <a:pt x="13" y="1"/>
                    <a:pt x="11" y="0"/>
                    <a:pt x="10" y="0"/>
                  </a:cubicBezTo>
                  <a:cubicBezTo>
                    <a:pt x="8" y="0"/>
                    <a:pt x="7" y="1"/>
                    <a:pt x="5" y="2"/>
                  </a:cubicBezTo>
                  <a:cubicBezTo>
                    <a:pt x="3" y="3"/>
                    <a:pt x="2" y="4"/>
                    <a:pt x="1" y="5"/>
                  </a:cubicBezTo>
                  <a:cubicBezTo>
                    <a:pt x="1" y="6"/>
                    <a:pt x="0" y="7"/>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9">
              <a:extLst>
                <a:ext uri="{FF2B5EF4-FFF2-40B4-BE49-F238E27FC236}">
                  <a16:creationId xmlns:a16="http://schemas.microsoft.com/office/drawing/2014/main" id="{0E83BAE0-EEFA-5007-F3FE-8402C27A0B0A}"/>
                </a:ext>
              </a:extLst>
            </p:cNvPr>
            <p:cNvSpPr/>
            <p:nvPr/>
          </p:nvSpPr>
          <p:spPr>
            <a:xfrm>
              <a:off x="1509485" y="-854495"/>
              <a:ext cx="9360" cy="12600"/>
            </a:xfrm>
            <a:custGeom>
              <a:avLst/>
              <a:gdLst/>
              <a:ahLst/>
              <a:cxnLst/>
              <a:rect l="l" t="t" r="r" b="b"/>
              <a:pathLst>
                <a:path w="26" h="35" extrusionOk="0">
                  <a:moveTo>
                    <a:pt x="13" y="34"/>
                  </a:moveTo>
                  <a:cubicBezTo>
                    <a:pt x="12" y="29"/>
                    <a:pt x="12" y="25"/>
                    <a:pt x="10" y="21"/>
                  </a:cubicBezTo>
                  <a:cubicBezTo>
                    <a:pt x="10" y="21"/>
                    <a:pt x="11" y="21"/>
                    <a:pt x="10" y="20"/>
                  </a:cubicBezTo>
                  <a:cubicBezTo>
                    <a:pt x="9" y="19"/>
                    <a:pt x="8" y="19"/>
                    <a:pt x="7" y="18"/>
                  </a:cubicBezTo>
                  <a:cubicBezTo>
                    <a:pt x="6" y="17"/>
                    <a:pt x="6" y="16"/>
                    <a:pt x="6" y="15"/>
                  </a:cubicBezTo>
                  <a:cubicBezTo>
                    <a:pt x="6" y="14"/>
                    <a:pt x="6" y="13"/>
                    <a:pt x="7" y="12"/>
                  </a:cubicBezTo>
                  <a:cubicBezTo>
                    <a:pt x="8" y="11"/>
                    <a:pt x="9" y="10"/>
                    <a:pt x="10" y="9"/>
                  </a:cubicBezTo>
                  <a:cubicBezTo>
                    <a:pt x="11" y="8"/>
                    <a:pt x="12" y="8"/>
                    <a:pt x="13" y="8"/>
                  </a:cubicBezTo>
                  <a:lnTo>
                    <a:pt x="14" y="8"/>
                  </a:lnTo>
                  <a:lnTo>
                    <a:pt x="18" y="8"/>
                  </a:lnTo>
                  <a:cubicBezTo>
                    <a:pt x="18" y="9"/>
                    <a:pt x="19" y="9"/>
                    <a:pt x="20" y="9"/>
                  </a:cubicBezTo>
                  <a:cubicBezTo>
                    <a:pt x="21" y="10"/>
                    <a:pt x="22" y="11"/>
                    <a:pt x="22" y="12"/>
                  </a:cubicBezTo>
                  <a:cubicBezTo>
                    <a:pt x="23" y="13"/>
                    <a:pt x="23" y="14"/>
                    <a:pt x="23" y="15"/>
                  </a:cubicBezTo>
                  <a:cubicBezTo>
                    <a:pt x="23" y="17"/>
                    <a:pt x="23" y="18"/>
                    <a:pt x="23" y="20"/>
                  </a:cubicBezTo>
                  <a:cubicBezTo>
                    <a:pt x="23" y="21"/>
                    <a:pt x="23" y="24"/>
                    <a:pt x="23" y="26"/>
                  </a:cubicBezTo>
                  <a:lnTo>
                    <a:pt x="23" y="25"/>
                  </a:lnTo>
                  <a:lnTo>
                    <a:pt x="23" y="24"/>
                  </a:lnTo>
                  <a:cubicBezTo>
                    <a:pt x="23" y="17"/>
                    <a:pt x="25" y="10"/>
                    <a:pt x="25" y="3"/>
                  </a:cubicBezTo>
                  <a:lnTo>
                    <a:pt x="0" y="0"/>
                  </a:lnTo>
                  <a:cubicBezTo>
                    <a:pt x="0" y="8"/>
                    <a:pt x="1" y="16"/>
                    <a:pt x="2" y="24"/>
                  </a:cubicBezTo>
                  <a:cubicBezTo>
                    <a:pt x="2" y="26"/>
                    <a:pt x="2" y="27"/>
                    <a:pt x="3" y="29"/>
                  </a:cubicBezTo>
                  <a:cubicBezTo>
                    <a:pt x="4" y="30"/>
                    <a:pt x="5" y="31"/>
                    <a:pt x="7" y="32"/>
                  </a:cubicBezTo>
                  <a:cubicBezTo>
                    <a:pt x="9" y="33"/>
                    <a:pt x="10" y="34"/>
                    <a:pt x="12" y="34"/>
                  </a:cubicBezTo>
                  <a:lnTo>
                    <a:pt x="13" y="3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9">
              <a:extLst>
                <a:ext uri="{FF2B5EF4-FFF2-40B4-BE49-F238E27FC236}">
                  <a16:creationId xmlns:a16="http://schemas.microsoft.com/office/drawing/2014/main" id="{4B8E169F-9238-570B-FD8E-2D8E87BF820B}"/>
                </a:ext>
              </a:extLst>
            </p:cNvPr>
            <p:cNvSpPr/>
            <p:nvPr/>
          </p:nvSpPr>
          <p:spPr>
            <a:xfrm>
              <a:off x="1508765" y="-857735"/>
              <a:ext cx="10440" cy="4680"/>
            </a:xfrm>
            <a:custGeom>
              <a:avLst/>
              <a:gdLst/>
              <a:ahLst/>
              <a:cxnLst/>
              <a:rect l="l" t="t" r="r" b="b"/>
              <a:pathLst>
                <a:path w="29" h="13" extrusionOk="0">
                  <a:moveTo>
                    <a:pt x="28" y="12"/>
                  </a:moveTo>
                  <a:cubicBezTo>
                    <a:pt x="28" y="8"/>
                    <a:pt x="28" y="4"/>
                    <a:pt x="28" y="0"/>
                  </a:cubicBezTo>
                  <a:lnTo>
                    <a:pt x="0" y="0"/>
                  </a:lnTo>
                  <a:cubicBezTo>
                    <a:pt x="0" y="3"/>
                    <a:pt x="0" y="6"/>
                    <a:pt x="0" y="9"/>
                  </a:cubicBezTo>
                  <a:lnTo>
                    <a:pt x="28"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9">
              <a:extLst>
                <a:ext uri="{FF2B5EF4-FFF2-40B4-BE49-F238E27FC236}">
                  <a16:creationId xmlns:a16="http://schemas.microsoft.com/office/drawing/2014/main" id="{696EB184-253C-AC4F-E3C8-8C0FAD5676E3}"/>
                </a:ext>
              </a:extLst>
            </p:cNvPr>
            <p:cNvSpPr/>
            <p:nvPr/>
          </p:nvSpPr>
          <p:spPr>
            <a:xfrm>
              <a:off x="1511645" y="-851255"/>
              <a:ext cx="6480" cy="9360"/>
            </a:xfrm>
            <a:custGeom>
              <a:avLst/>
              <a:gdLst/>
              <a:ahLst/>
              <a:cxnLst/>
              <a:rect l="l" t="t" r="r" b="b"/>
              <a:pathLst>
                <a:path w="18" h="26" extrusionOk="0">
                  <a:moveTo>
                    <a:pt x="12" y="0"/>
                  </a:moveTo>
                  <a:lnTo>
                    <a:pt x="8" y="0"/>
                  </a:lnTo>
                  <a:lnTo>
                    <a:pt x="7" y="0"/>
                  </a:lnTo>
                  <a:cubicBezTo>
                    <a:pt x="6" y="0"/>
                    <a:pt x="5" y="0"/>
                    <a:pt x="4" y="1"/>
                  </a:cubicBezTo>
                  <a:cubicBezTo>
                    <a:pt x="3" y="2"/>
                    <a:pt x="2" y="2"/>
                    <a:pt x="1" y="3"/>
                  </a:cubicBezTo>
                  <a:cubicBezTo>
                    <a:pt x="0" y="4"/>
                    <a:pt x="0" y="4"/>
                    <a:pt x="0" y="6"/>
                  </a:cubicBezTo>
                  <a:cubicBezTo>
                    <a:pt x="0" y="7"/>
                    <a:pt x="0" y="9"/>
                    <a:pt x="1" y="10"/>
                  </a:cubicBezTo>
                  <a:cubicBezTo>
                    <a:pt x="2" y="11"/>
                    <a:pt x="3" y="12"/>
                    <a:pt x="4" y="12"/>
                  </a:cubicBezTo>
                  <a:cubicBezTo>
                    <a:pt x="6" y="17"/>
                    <a:pt x="6" y="21"/>
                    <a:pt x="7" y="25"/>
                  </a:cubicBezTo>
                  <a:cubicBezTo>
                    <a:pt x="9" y="25"/>
                    <a:pt x="10" y="25"/>
                    <a:pt x="12" y="24"/>
                  </a:cubicBezTo>
                  <a:cubicBezTo>
                    <a:pt x="14" y="23"/>
                    <a:pt x="15" y="22"/>
                    <a:pt x="16" y="20"/>
                  </a:cubicBezTo>
                  <a:cubicBezTo>
                    <a:pt x="16" y="19"/>
                    <a:pt x="17" y="19"/>
                    <a:pt x="17" y="18"/>
                  </a:cubicBezTo>
                  <a:cubicBezTo>
                    <a:pt x="17" y="16"/>
                    <a:pt x="17" y="15"/>
                    <a:pt x="17" y="13"/>
                  </a:cubicBezTo>
                  <a:cubicBezTo>
                    <a:pt x="17" y="11"/>
                    <a:pt x="17" y="9"/>
                    <a:pt x="17" y="7"/>
                  </a:cubicBezTo>
                  <a:cubicBezTo>
                    <a:pt x="17" y="6"/>
                    <a:pt x="17" y="4"/>
                    <a:pt x="16" y="3"/>
                  </a:cubicBezTo>
                  <a:cubicBezTo>
                    <a:pt x="15" y="2"/>
                    <a:pt x="15" y="1"/>
                    <a:pt x="14" y="1"/>
                  </a:cubicBezTo>
                  <a:cubicBezTo>
                    <a:pt x="13" y="0"/>
                    <a:pt x="12" y="0"/>
                    <a:pt x="1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9">
              <a:extLst>
                <a:ext uri="{FF2B5EF4-FFF2-40B4-BE49-F238E27FC236}">
                  <a16:creationId xmlns:a16="http://schemas.microsoft.com/office/drawing/2014/main" id="{E3F4FA71-E35B-75FC-9D18-C921EC42ED78}"/>
                </a:ext>
              </a:extLst>
            </p:cNvPr>
            <p:cNvSpPr/>
            <p:nvPr/>
          </p:nvSpPr>
          <p:spPr>
            <a:xfrm>
              <a:off x="1541885" y="-851615"/>
              <a:ext cx="9000" cy="45000"/>
            </a:xfrm>
            <a:custGeom>
              <a:avLst/>
              <a:gdLst/>
              <a:ahLst/>
              <a:cxnLst/>
              <a:rect l="l" t="t" r="r" b="b"/>
              <a:pathLst>
                <a:path w="25" h="125" extrusionOk="0">
                  <a:moveTo>
                    <a:pt x="11" y="120"/>
                  </a:moveTo>
                  <a:cubicBezTo>
                    <a:pt x="11" y="121"/>
                    <a:pt x="11" y="121"/>
                    <a:pt x="11" y="122"/>
                  </a:cubicBezTo>
                  <a:cubicBezTo>
                    <a:pt x="11" y="123"/>
                    <a:pt x="12" y="122"/>
                    <a:pt x="13" y="123"/>
                  </a:cubicBezTo>
                  <a:cubicBezTo>
                    <a:pt x="14" y="124"/>
                    <a:pt x="14" y="124"/>
                    <a:pt x="15" y="124"/>
                  </a:cubicBezTo>
                  <a:cubicBezTo>
                    <a:pt x="15" y="124"/>
                    <a:pt x="16" y="124"/>
                    <a:pt x="17" y="123"/>
                  </a:cubicBezTo>
                  <a:cubicBezTo>
                    <a:pt x="17" y="123"/>
                    <a:pt x="18" y="123"/>
                    <a:pt x="18" y="122"/>
                  </a:cubicBezTo>
                  <a:cubicBezTo>
                    <a:pt x="18" y="121"/>
                    <a:pt x="18" y="121"/>
                    <a:pt x="18" y="120"/>
                  </a:cubicBezTo>
                  <a:cubicBezTo>
                    <a:pt x="22" y="96"/>
                    <a:pt x="24" y="72"/>
                    <a:pt x="24" y="48"/>
                  </a:cubicBezTo>
                  <a:cubicBezTo>
                    <a:pt x="24" y="45"/>
                    <a:pt x="24" y="42"/>
                    <a:pt x="24" y="38"/>
                  </a:cubicBezTo>
                  <a:cubicBezTo>
                    <a:pt x="23" y="32"/>
                    <a:pt x="23" y="26"/>
                    <a:pt x="23" y="20"/>
                  </a:cubicBezTo>
                  <a:cubicBezTo>
                    <a:pt x="23" y="14"/>
                    <a:pt x="23" y="8"/>
                    <a:pt x="24" y="2"/>
                  </a:cubicBezTo>
                  <a:lnTo>
                    <a:pt x="0" y="0"/>
                  </a:lnTo>
                  <a:cubicBezTo>
                    <a:pt x="1" y="40"/>
                    <a:pt x="9" y="79"/>
                    <a:pt x="11" y="1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9">
              <a:extLst>
                <a:ext uri="{FF2B5EF4-FFF2-40B4-BE49-F238E27FC236}">
                  <a16:creationId xmlns:a16="http://schemas.microsoft.com/office/drawing/2014/main" id="{514A92CB-A8DC-44D3-E331-758809F5D91A}"/>
                </a:ext>
              </a:extLst>
            </p:cNvPr>
            <p:cNvSpPr/>
            <p:nvPr/>
          </p:nvSpPr>
          <p:spPr>
            <a:xfrm>
              <a:off x="1541525" y="-857375"/>
              <a:ext cx="9000" cy="6840"/>
            </a:xfrm>
            <a:custGeom>
              <a:avLst/>
              <a:gdLst/>
              <a:ahLst/>
              <a:cxnLst/>
              <a:rect l="l" t="t" r="r" b="b"/>
              <a:pathLst>
                <a:path w="25" h="19" extrusionOk="0">
                  <a:moveTo>
                    <a:pt x="1" y="16"/>
                  </a:moveTo>
                  <a:lnTo>
                    <a:pt x="24" y="18"/>
                  </a:lnTo>
                  <a:cubicBezTo>
                    <a:pt x="24" y="12"/>
                    <a:pt x="24" y="6"/>
                    <a:pt x="24" y="1"/>
                  </a:cubicBezTo>
                  <a:lnTo>
                    <a:pt x="0" y="0"/>
                  </a:lnTo>
                  <a:lnTo>
                    <a:pt x="0" y="1"/>
                  </a:lnTo>
                  <a:cubicBezTo>
                    <a:pt x="0" y="6"/>
                    <a:pt x="0" y="11"/>
                    <a:pt x="1"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9">
              <a:extLst>
                <a:ext uri="{FF2B5EF4-FFF2-40B4-BE49-F238E27FC236}">
                  <a16:creationId xmlns:a16="http://schemas.microsoft.com/office/drawing/2014/main" id="{E49EC691-BF7A-D6F3-963E-089C9EA8B3C7}"/>
                </a:ext>
              </a:extLst>
            </p:cNvPr>
            <p:cNvSpPr/>
            <p:nvPr/>
          </p:nvSpPr>
          <p:spPr>
            <a:xfrm>
              <a:off x="1553765" y="-850535"/>
              <a:ext cx="12600" cy="29520"/>
            </a:xfrm>
            <a:custGeom>
              <a:avLst/>
              <a:gdLst/>
              <a:ahLst/>
              <a:cxnLst/>
              <a:rect l="l" t="t" r="r" b="b"/>
              <a:pathLst>
                <a:path w="35" h="82" extrusionOk="0">
                  <a:moveTo>
                    <a:pt x="6" y="21"/>
                  </a:moveTo>
                  <a:cubicBezTo>
                    <a:pt x="6" y="26"/>
                    <a:pt x="7" y="31"/>
                    <a:pt x="7" y="36"/>
                  </a:cubicBezTo>
                  <a:cubicBezTo>
                    <a:pt x="7" y="45"/>
                    <a:pt x="6" y="53"/>
                    <a:pt x="4" y="62"/>
                  </a:cubicBezTo>
                  <a:cubicBezTo>
                    <a:pt x="0" y="73"/>
                    <a:pt x="18" y="81"/>
                    <a:pt x="24" y="70"/>
                  </a:cubicBezTo>
                  <a:cubicBezTo>
                    <a:pt x="28" y="59"/>
                    <a:pt x="31" y="47"/>
                    <a:pt x="31" y="34"/>
                  </a:cubicBezTo>
                  <a:cubicBezTo>
                    <a:pt x="31" y="23"/>
                    <a:pt x="33" y="12"/>
                    <a:pt x="34" y="1"/>
                  </a:cubicBezTo>
                  <a:lnTo>
                    <a:pt x="8" y="0"/>
                  </a:lnTo>
                  <a:cubicBezTo>
                    <a:pt x="7" y="7"/>
                    <a:pt x="6" y="14"/>
                    <a:pt x="6"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9">
              <a:extLst>
                <a:ext uri="{FF2B5EF4-FFF2-40B4-BE49-F238E27FC236}">
                  <a16:creationId xmlns:a16="http://schemas.microsoft.com/office/drawing/2014/main" id="{F8295758-45F3-37C2-6F96-0706B0CD6C2E}"/>
                </a:ext>
              </a:extLst>
            </p:cNvPr>
            <p:cNvSpPr/>
            <p:nvPr/>
          </p:nvSpPr>
          <p:spPr>
            <a:xfrm>
              <a:off x="1556285" y="-856655"/>
              <a:ext cx="10440" cy="6840"/>
            </a:xfrm>
            <a:custGeom>
              <a:avLst/>
              <a:gdLst/>
              <a:ahLst/>
              <a:cxnLst/>
              <a:rect l="l" t="t" r="r" b="b"/>
              <a:pathLst>
                <a:path w="29" h="19" extrusionOk="0">
                  <a:moveTo>
                    <a:pt x="0" y="16"/>
                  </a:moveTo>
                  <a:lnTo>
                    <a:pt x="27" y="18"/>
                  </a:lnTo>
                  <a:cubicBezTo>
                    <a:pt x="27" y="12"/>
                    <a:pt x="28" y="7"/>
                    <a:pt x="28" y="2"/>
                  </a:cubicBezTo>
                  <a:lnTo>
                    <a:pt x="3" y="0"/>
                  </a:lnTo>
                  <a:cubicBezTo>
                    <a:pt x="2" y="2"/>
                    <a:pt x="2" y="4"/>
                    <a:pt x="2" y="6"/>
                  </a:cubicBezTo>
                  <a:cubicBezTo>
                    <a:pt x="1" y="10"/>
                    <a:pt x="1" y="13"/>
                    <a:pt x="0"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9">
              <a:extLst>
                <a:ext uri="{FF2B5EF4-FFF2-40B4-BE49-F238E27FC236}">
                  <a16:creationId xmlns:a16="http://schemas.microsoft.com/office/drawing/2014/main" id="{746D60B6-8BB0-4DBF-7285-8763A197187D}"/>
                </a:ext>
              </a:extLst>
            </p:cNvPr>
            <p:cNvSpPr/>
            <p:nvPr/>
          </p:nvSpPr>
          <p:spPr>
            <a:xfrm>
              <a:off x="1574645" y="-850175"/>
              <a:ext cx="10800" cy="34920"/>
            </a:xfrm>
            <a:custGeom>
              <a:avLst/>
              <a:gdLst/>
              <a:ahLst/>
              <a:cxnLst/>
              <a:rect l="l" t="t" r="r" b="b"/>
              <a:pathLst>
                <a:path w="30" h="97" extrusionOk="0">
                  <a:moveTo>
                    <a:pt x="1" y="29"/>
                  </a:moveTo>
                  <a:cubicBezTo>
                    <a:pt x="3" y="49"/>
                    <a:pt x="4" y="68"/>
                    <a:pt x="5" y="88"/>
                  </a:cubicBezTo>
                  <a:cubicBezTo>
                    <a:pt x="5" y="95"/>
                    <a:pt x="18" y="96"/>
                    <a:pt x="19" y="88"/>
                  </a:cubicBezTo>
                  <a:cubicBezTo>
                    <a:pt x="20" y="72"/>
                    <a:pt x="22" y="55"/>
                    <a:pt x="23" y="39"/>
                  </a:cubicBezTo>
                  <a:cubicBezTo>
                    <a:pt x="23" y="26"/>
                    <a:pt x="29" y="12"/>
                    <a:pt x="29" y="0"/>
                  </a:cubicBezTo>
                  <a:lnTo>
                    <a:pt x="2" y="0"/>
                  </a:lnTo>
                  <a:cubicBezTo>
                    <a:pt x="1" y="6"/>
                    <a:pt x="0" y="12"/>
                    <a:pt x="0" y="19"/>
                  </a:cubicBezTo>
                  <a:cubicBezTo>
                    <a:pt x="0" y="22"/>
                    <a:pt x="1" y="26"/>
                    <a:pt x="1"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9">
              <a:extLst>
                <a:ext uri="{FF2B5EF4-FFF2-40B4-BE49-F238E27FC236}">
                  <a16:creationId xmlns:a16="http://schemas.microsoft.com/office/drawing/2014/main" id="{4BB0B1FC-93A6-329E-FE4C-C2F775B6DA8C}"/>
                </a:ext>
              </a:extLst>
            </p:cNvPr>
            <p:cNvSpPr/>
            <p:nvPr/>
          </p:nvSpPr>
          <p:spPr>
            <a:xfrm>
              <a:off x="1575725" y="-854495"/>
              <a:ext cx="9720" cy="5040"/>
            </a:xfrm>
            <a:custGeom>
              <a:avLst/>
              <a:gdLst/>
              <a:ahLst/>
              <a:cxnLst/>
              <a:rect l="l" t="t" r="r" b="b"/>
              <a:pathLst>
                <a:path w="27" h="14" extrusionOk="0">
                  <a:moveTo>
                    <a:pt x="26" y="13"/>
                  </a:moveTo>
                  <a:cubicBezTo>
                    <a:pt x="26" y="12"/>
                    <a:pt x="26" y="12"/>
                    <a:pt x="26" y="12"/>
                  </a:cubicBezTo>
                  <a:cubicBezTo>
                    <a:pt x="26" y="9"/>
                    <a:pt x="25" y="5"/>
                    <a:pt x="24" y="2"/>
                  </a:cubicBezTo>
                  <a:lnTo>
                    <a:pt x="5" y="0"/>
                  </a:lnTo>
                  <a:cubicBezTo>
                    <a:pt x="3" y="3"/>
                    <a:pt x="1" y="8"/>
                    <a:pt x="0" y="12"/>
                  </a:cubicBezTo>
                  <a:lnTo>
                    <a:pt x="26"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9">
              <a:extLst>
                <a:ext uri="{FF2B5EF4-FFF2-40B4-BE49-F238E27FC236}">
                  <a16:creationId xmlns:a16="http://schemas.microsoft.com/office/drawing/2014/main" id="{6D378B75-9EAF-E081-38D8-0E230CBEBD56}"/>
                </a:ext>
              </a:extLst>
            </p:cNvPr>
            <p:cNvSpPr/>
            <p:nvPr/>
          </p:nvSpPr>
          <p:spPr>
            <a:xfrm>
              <a:off x="1378445" y="-761975"/>
              <a:ext cx="44640" cy="10080"/>
            </a:xfrm>
            <a:custGeom>
              <a:avLst/>
              <a:gdLst/>
              <a:ahLst/>
              <a:cxnLst/>
              <a:rect l="l" t="t" r="r" b="b"/>
              <a:pathLst>
                <a:path w="124" h="28" extrusionOk="0">
                  <a:moveTo>
                    <a:pt x="123" y="2"/>
                  </a:moveTo>
                  <a:cubicBezTo>
                    <a:pt x="103" y="0"/>
                    <a:pt x="82" y="1"/>
                    <a:pt x="61" y="1"/>
                  </a:cubicBezTo>
                  <a:cubicBezTo>
                    <a:pt x="56" y="0"/>
                    <a:pt x="50" y="0"/>
                    <a:pt x="45" y="0"/>
                  </a:cubicBezTo>
                  <a:cubicBezTo>
                    <a:pt x="33" y="0"/>
                    <a:pt x="21" y="1"/>
                    <a:pt x="9" y="2"/>
                  </a:cubicBezTo>
                  <a:cubicBezTo>
                    <a:pt x="8" y="2"/>
                    <a:pt x="6" y="3"/>
                    <a:pt x="5" y="3"/>
                  </a:cubicBezTo>
                  <a:cubicBezTo>
                    <a:pt x="4" y="4"/>
                    <a:pt x="2" y="5"/>
                    <a:pt x="1" y="7"/>
                  </a:cubicBezTo>
                  <a:cubicBezTo>
                    <a:pt x="0" y="9"/>
                    <a:pt x="0" y="11"/>
                    <a:pt x="0" y="13"/>
                  </a:cubicBezTo>
                  <a:cubicBezTo>
                    <a:pt x="0" y="15"/>
                    <a:pt x="0" y="16"/>
                    <a:pt x="1" y="18"/>
                  </a:cubicBezTo>
                  <a:cubicBezTo>
                    <a:pt x="2" y="20"/>
                    <a:pt x="4" y="22"/>
                    <a:pt x="5" y="22"/>
                  </a:cubicBezTo>
                  <a:cubicBezTo>
                    <a:pt x="6" y="23"/>
                    <a:pt x="8" y="24"/>
                    <a:pt x="9" y="24"/>
                  </a:cubicBezTo>
                  <a:cubicBezTo>
                    <a:pt x="24" y="26"/>
                    <a:pt x="39" y="27"/>
                    <a:pt x="55" y="27"/>
                  </a:cubicBezTo>
                  <a:cubicBezTo>
                    <a:pt x="60" y="27"/>
                    <a:pt x="66" y="26"/>
                    <a:pt x="72" y="26"/>
                  </a:cubicBezTo>
                  <a:cubicBezTo>
                    <a:pt x="80" y="27"/>
                    <a:pt x="88" y="27"/>
                    <a:pt x="97" y="27"/>
                  </a:cubicBezTo>
                  <a:cubicBezTo>
                    <a:pt x="105" y="27"/>
                    <a:pt x="114" y="27"/>
                    <a:pt x="122" y="26"/>
                  </a:cubicBezTo>
                  <a:lnTo>
                    <a:pt x="123" y="26"/>
                  </a:lnTo>
                  <a:cubicBezTo>
                    <a:pt x="123" y="23"/>
                    <a:pt x="123" y="19"/>
                    <a:pt x="123" y="16"/>
                  </a:cubicBezTo>
                  <a:cubicBezTo>
                    <a:pt x="123" y="12"/>
                    <a:pt x="123" y="6"/>
                    <a:pt x="123"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9">
              <a:extLst>
                <a:ext uri="{FF2B5EF4-FFF2-40B4-BE49-F238E27FC236}">
                  <a16:creationId xmlns:a16="http://schemas.microsoft.com/office/drawing/2014/main" id="{5D64F503-6525-3B7E-A0DD-14D29653051B}"/>
                </a:ext>
              </a:extLst>
            </p:cNvPr>
            <p:cNvSpPr/>
            <p:nvPr/>
          </p:nvSpPr>
          <p:spPr>
            <a:xfrm>
              <a:off x="1401125" y="-776015"/>
              <a:ext cx="21960" cy="9360"/>
            </a:xfrm>
            <a:custGeom>
              <a:avLst/>
              <a:gdLst/>
              <a:ahLst/>
              <a:cxnLst/>
              <a:rect l="l" t="t" r="r" b="b"/>
              <a:pathLst>
                <a:path w="61" h="26" extrusionOk="0">
                  <a:moveTo>
                    <a:pt x="35" y="0"/>
                  </a:moveTo>
                  <a:cubicBezTo>
                    <a:pt x="26" y="0"/>
                    <a:pt x="16" y="2"/>
                    <a:pt x="7" y="4"/>
                  </a:cubicBezTo>
                  <a:cubicBezTo>
                    <a:pt x="6" y="4"/>
                    <a:pt x="5" y="4"/>
                    <a:pt x="4" y="5"/>
                  </a:cubicBezTo>
                  <a:cubicBezTo>
                    <a:pt x="3" y="6"/>
                    <a:pt x="2" y="7"/>
                    <a:pt x="1" y="8"/>
                  </a:cubicBezTo>
                  <a:cubicBezTo>
                    <a:pt x="0" y="9"/>
                    <a:pt x="0" y="10"/>
                    <a:pt x="0" y="12"/>
                  </a:cubicBezTo>
                  <a:cubicBezTo>
                    <a:pt x="0" y="13"/>
                    <a:pt x="0" y="15"/>
                    <a:pt x="1" y="16"/>
                  </a:cubicBezTo>
                  <a:cubicBezTo>
                    <a:pt x="2" y="17"/>
                    <a:pt x="3" y="18"/>
                    <a:pt x="4" y="19"/>
                  </a:cubicBezTo>
                  <a:cubicBezTo>
                    <a:pt x="5" y="20"/>
                    <a:pt x="6" y="20"/>
                    <a:pt x="7" y="20"/>
                  </a:cubicBezTo>
                  <a:cubicBezTo>
                    <a:pt x="20" y="22"/>
                    <a:pt x="34" y="24"/>
                    <a:pt x="47" y="25"/>
                  </a:cubicBezTo>
                  <a:cubicBezTo>
                    <a:pt x="49" y="25"/>
                    <a:pt x="52" y="25"/>
                    <a:pt x="54" y="25"/>
                  </a:cubicBezTo>
                  <a:cubicBezTo>
                    <a:pt x="56" y="25"/>
                    <a:pt x="58" y="25"/>
                    <a:pt x="60" y="25"/>
                  </a:cubicBezTo>
                  <a:cubicBezTo>
                    <a:pt x="60" y="17"/>
                    <a:pt x="59" y="8"/>
                    <a:pt x="58" y="0"/>
                  </a:cubicBezTo>
                  <a:cubicBezTo>
                    <a:pt x="50" y="1"/>
                    <a:pt x="42" y="0"/>
                    <a:pt x="3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9">
              <a:extLst>
                <a:ext uri="{FF2B5EF4-FFF2-40B4-BE49-F238E27FC236}">
                  <a16:creationId xmlns:a16="http://schemas.microsoft.com/office/drawing/2014/main" id="{78443E09-9898-A9D9-62BA-5C3DA30C6BA1}"/>
                </a:ext>
              </a:extLst>
            </p:cNvPr>
            <p:cNvSpPr/>
            <p:nvPr/>
          </p:nvSpPr>
          <p:spPr>
            <a:xfrm>
              <a:off x="1383845" y="-798695"/>
              <a:ext cx="36360" cy="11160"/>
            </a:xfrm>
            <a:custGeom>
              <a:avLst/>
              <a:gdLst/>
              <a:ahLst/>
              <a:cxnLst/>
              <a:rect l="l" t="t" r="r" b="b"/>
              <a:pathLst>
                <a:path w="101" h="31" extrusionOk="0">
                  <a:moveTo>
                    <a:pt x="64" y="8"/>
                  </a:moveTo>
                  <a:cubicBezTo>
                    <a:pt x="46" y="8"/>
                    <a:pt x="29" y="8"/>
                    <a:pt x="11" y="10"/>
                  </a:cubicBezTo>
                  <a:cubicBezTo>
                    <a:pt x="2" y="11"/>
                    <a:pt x="0" y="25"/>
                    <a:pt x="10" y="27"/>
                  </a:cubicBezTo>
                  <a:cubicBezTo>
                    <a:pt x="23" y="29"/>
                    <a:pt x="37" y="30"/>
                    <a:pt x="50" y="30"/>
                  </a:cubicBezTo>
                  <a:cubicBezTo>
                    <a:pt x="60" y="30"/>
                    <a:pt x="70" y="30"/>
                    <a:pt x="80" y="28"/>
                  </a:cubicBezTo>
                  <a:cubicBezTo>
                    <a:pt x="87" y="27"/>
                    <a:pt x="93" y="26"/>
                    <a:pt x="100" y="24"/>
                  </a:cubicBezTo>
                  <a:cubicBezTo>
                    <a:pt x="100" y="16"/>
                    <a:pt x="98" y="8"/>
                    <a:pt x="97" y="0"/>
                  </a:cubicBezTo>
                  <a:cubicBezTo>
                    <a:pt x="87" y="4"/>
                    <a:pt x="75" y="7"/>
                    <a:pt x="64"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9">
              <a:extLst>
                <a:ext uri="{FF2B5EF4-FFF2-40B4-BE49-F238E27FC236}">
                  <a16:creationId xmlns:a16="http://schemas.microsoft.com/office/drawing/2014/main" id="{4150C5BE-6ABD-E44F-01FA-30FAFB958580}"/>
                </a:ext>
              </a:extLst>
            </p:cNvPr>
            <p:cNvSpPr/>
            <p:nvPr/>
          </p:nvSpPr>
          <p:spPr>
            <a:xfrm>
              <a:off x="1395365" y="-817055"/>
              <a:ext cx="23040" cy="9000"/>
            </a:xfrm>
            <a:custGeom>
              <a:avLst/>
              <a:gdLst/>
              <a:ahLst/>
              <a:cxnLst/>
              <a:rect l="l" t="t" r="r" b="b"/>
              <a:pathLst>
                <a:path w="64" h="25" extrusionOk="0">
                  <a:moveTo>
                    <a:pt x="7" y="7"/>
                  </a:moveTo>
                  <a:cubicBezTo>
                    <a:pt x="2" y="9"/>
                    <a:pt x="0" y="18"/>
                    <a:pt x="6" y="19"/>
                  </a:cubicBezTo>
                  <a:cubicBezTo>
                    <a:pt x="22" y="22"/>
                    <a:pt x="37" y="24"/>
                    <a:pt x="53" y="24"/>
                  </a:cubicBezTo>
                  <a:cubicBezTo>
                    <a:pt x="56" y="24"/>
                    <a:pt x="60" y="24"/>
                    <a:pt x="63" y="24"/>
                  </a:cubicBezTo>
                  <a:cubicBezTo>
                    <a:pt x="63" y="16"/>
                    <a:pt x="62" y="8"/>
                    <a:pt x="61" y="0"/>
                  </a:cubicBezTo>
                  <a:cubicBezTo>
                    <a:pt x="43" y="1"/>
                    <a:pt x="25" y="4"/>
                    <a:pt x="7"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9">
              <a:extLst>
                <a:ext uri="{FF2B5EF4-FFF2-40B4-BE49-F238E27FC236}">
                  <a16:creationId xmlns:a16="http://schemas.microsoft.com/office/drawing/2014/main" id="{EDC08DC1-E5AA-805E-AC40-5A74FC7F4438}"/>
                </a:ext>
              </a:extLst>
            </p:cNvPr>
            <p:cNvSpPr/>
            <p:nvPr/>
          </p:nvSpPr>
          <p:spPr>
            <a:xfrm>
              <a:off x="1390685" y="-837935"/>
              <a:ext cx="26280" cy="10080"/>
            </a:xfrm>
            <a:custGeom>
              <a:avLst/>
              <a:gdLst/>
              <a:ahLst/>
              <a:cxnLst/>
              <a:rect l="l" t="t" r="r" b="b"/>
              <a:pathLst>
                <a:path w="73" h="28" extrusionOk="0">
                  <a:moveTo>
                    <a:pt x="8" y="8"/>
                  </a:moveTo>
                  <a:cubicBezTo>
                    <a:pt x="1" y="9"/>
                    <a:pt x="0" y="21"/>
                    <a:pt x="8" y="22"/>
                  </a:cubicBezTo>
                  <a:cubicBezTo>
                    <a:pt x="19" y="25"/>
                    <a:pt x="30" y="27"/>
                    <a:pt x="41" y="27"/>
                  </a:cubicBezTo>
                  <a:cubicBezTo>
                    <a:pt x="41" y="27"/>
                    <a:pt x="42" y="27"/>
                    <a:pt x="43" y="27"/>
                  </a:cubicBezTo>
                  <a:lnTo>
                    <a:pt x="72" y="23"/>
                  </a:lnTo>
                  <a:cubicBezTo>
                    <a:pt x="72" y="15"/>
                    <a:pt x="70" y="7"/>
                    <a:pt x="70" y="0"/>
                  </a:cubicBezTo>
                  <a:cubicBezTo>
                    <a:pt x="49" y="1"/>
                    <a:pt x="28" y="4"/>
                    <a:pt x="8"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9">
              <a:extLst>
                <a:ext uri="{FF2B5EF4-FFF2-40B4-BE49-F238E27FC236}">
                  <a16:creationId xmlns:a16="http://schemas.microsoft.com/office/drawing/2014/main" id="{E74879A8-7C21-5C93-277A-65A48B202178}"/>
                </a:ext>
              </a:extLst>
            </p:cNvPr>
            <p:cNvSpPr/>
            <p:nvPr/>
          </p:nvSpPr>
          <p:spPr>
            <a:xfrm>
              <a:off x="1387805" y="-972215"/>
              <a:ext cx="37800" cy="99360"/>
            </a:xfrm>
            <a:custGeom>
              <a:avLst/>
              <a:gdLst/>
              <a:ahLst/>
              <a:cxnLst/>
              <a:rect l="l" t="t" r="r" b="b"/>
              <a:pathLst>
                <a:path w="105" h="276" extrusionOk="0">
                  <a:moveTo>
                    <a:pt x="1" y="33"/>
                  </a:moveTo>
                  <a:cubicBezTo>
                    <a:pt x="6" y="45"/>
                    <a:pt x="12" y="58"/>
                    <a:pt x="18" y="71"/>
                  </a:cubicBezTo>
                  <a:cubicBezTo>
                    <a:pt x="48" y="136"/>
                    <a:pt x="72" y="205"/>
                    <a:pt x="90" y="275"/>
                  </a:cubicBezTo>
                  <a:lnTo>
                    <a:pt x="102" y="275"/>
                  </a:lnTo>
                  <a:lnTo>
                    <a:pt x="104" y="275"/>
                  </a:lnTo>
                  <a:cubicBezTo>
                    <a:pt x="84" y="210"/>
                    <a:pt x="56" y="145"/>
                    <a:pt x="33" y="84"/>
                  </a:cubicBezTo>
                  <a:cubicBezTo>
                    <a:pt x="24" y="59"/>
                    <a:pt x="17" y="22"/>
                    <a:pt x="0" y="0"/>
                  </a:cubicBezTo>
                  <a:cubicBezTo>
                    <a:pt x="1" y="6"/>
                    <a:pt x="2" y="12"/>
                    <a:pt x="2" y="18"/>
                  </a:cubicBezTo>
                  <a:cubicBezTo>
                    <a:pt x="2" y="23"/>
                    <a:pt x="1" y="28"/>
                    <a:pt x="1" y="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9">
              <a:extLst>
                <a:ext uri="{FF2B5EF4-FFF2-40B4-BE49-F238E27FC236}">
                  <a16:creationId xmlns:a16="http://schemas.microsoft.com/office/drawing/2014/main" id="{94D94AA3-0CED-23A3-E729-0F9D49F65A78}"/>
                </a:ext>
              </a:extLst>
            </p:cNvPr>
            <p:cNvSpPr/>
            <p:nvPr/>
          </p:nvSpPr>
          <p:spPr>
            <a:xfrm>
              <a:off x="1418045" y="-809135"/>
              <a:ext cx="5040" cy="10800"/>
            </a:xfrm>
            <a:custGeom>
              <a:avLst/>
              <a:gdLst/>
              <a:ahLst/>
              <a:cxnLst/>
              <a:rect l="l" t="t" r="r" b="b"/>
              <a:pathLst>
                <a:path w="14" h="30" extrusionOk="0">
                  <a:moveTo>
                    <a:pt x="12" y="0"/>
                  </a:moveTo>
                  <a:cubicBezTo>
                    <a:pt x="8" y="1"/>
                    <a:pt x="4" y="1"/>
                    <a:pt x="0" y="2"/>
                  </a:cubicBezTo>
                  <a:cubicBezTo>
                    <a:pt x="0" y="11"/>
                    <a:pt x="2" y="20"/>
                    <a:pt x="3" y="29"/>
                  </a:cubicBezTo>
                  <a:lnTo>
                    <a:pt x="13" y="25"/>
                  </a:lnTo>
                  <a:cubicBezTo>
                    <a:pt x="13" y="17"/>
                    <a:pt x="13" y="8"/>
                    <a:pt x="1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9">
              <a:extLst>
                <a:ext uri="{FF2B5EF4-FFF2-40B4-BE49-F238E27FC236}">
                  <a16:creationId xmlns:a16="http://schemas.microsoft.com/office/drawing/2014/main" id="{FFF03DC4-40FF-39D3-1D29-88E899D754DE}"/>
                </a:ext>
              </a:extLst>
            </p:cNvPr>
            <p:cNvSpPr/>
            <p:nvPr/>
          </p:nvSpPr>
          <p:spPr>
            <a:xfrm>
              <a:off x="1421645" y="-865655"/>
              <a:ext cx="3960" cy="9720"/>
            </a:xfrm>
            <a:custGeom>
              <a:avLst/>
              <a:gdLst/>
              <a:ahLst/>
              <a:cxnLst/>
              <a:rect l="l" t="t" r="r" b="b"/>
              <a:pathLst>
                <a:path w="11" h="27" extrusionOk="0">
                  <a:moveTo>
                    <a:pt x="0" y="20"/>
                  </a:moveTo>
                  <a:lnTo>
                    <a:pt x="2" y="26"/>
                  </a:lnTo>
                  <a:lnTo>
                    <a:pt x="3" y="26"/>
                  </a:lnTo>
                  <a:cubicBezTo>
                    <a:pt x="4" y="24"/>
                    <a:pt x="6" y="22"/>
                    <a:pt x="8" y="20"/>
                  </a:cubicBezTo>
                  <a:cubicBezTo>
                    <a:pt x="9" y="19"/>
                    <a:pt x="9" y="20"/>
                    <a:pt x="10" y="20"/>
                  </a:cubicBezTo>
                  <a:cubicBezTo>
                    <a:pt x="7" y="13"/>
                    <a:pt x="3" y="7"/>
                    <a:pt x="0" y="0"/>
                  </a:cubicBezTo>
                  <a:cubicBezTo>
                    <a:pt x="0" y="7"/>
                    <a:pt x="0" y="13"/>
                    <a:pt x="0"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9">
              <a:extLst>
                <a:ext uri="{FF2B5EF4-FFF2-40B4-BE49-F238E27FC236}">
                  <a16:creationId xmlns:a16="http://schemas.microsoft.com/office/drawing/2014/main" id="{A227A182-27A1-C722-AF78-5B1D02F37822}"/>
                </a:ext>
              </a:extLst>
            </p:cNvPr>
            <p:cNvSpPr/>
            <p:nvPr/>
          </p:nvSpPr>
          <p:spPr>
            <a:xfrm>
              <a:off x="1389965" y="-926855"/>
              <a:ext cx="19800" cy="54720"/>
            </a:xfrm>
            <a:custGeom>
              <a:avLst/>
              <a:gdLst/>
              <a:ahLst/>
              <a:cxnLst/>
              <a:rect l="l" t="t" r="r" b="b"/>
              <a:pathLst>
                <a:path w="55" h="152" extrusionOk="0">
                  <a:moveTo>
                    <a:pt x="47" y="118"/>
                  </a:moveTo>
                  <a:cubicBezTo>
                    <a:pt x="31" y="80"/>
                    <a:pt x="15" y="41"/>
                    <a:pt x="0" y="0"/>
                  </a:cubicBezTo>
                  <a:lnTo>
                    <a:pt x="7" y="28"/>
                  </a:lnTo>
                  <a:cubicBezTo>
                    <a:pt x="19" y="70"/>
                    <a:pt x="38" y="110"/>
                    <a:pt x="52" y="151"/>
                  </a:cubicBezTo>
                  <a:lnTo>
                    <a:pt x="54" y="150"/>
                  </a:lnTo>
                  <a:cubicBezTo>
                    <a:pt x="52" y="139"/>
                    <a:pt x="50" y="129"/>
                    <a:pt x="47" y="1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9">
              <a:extLst>
                <a:ext uri="{FF2B5EF4-FFF2-40B4-BE49-F238E27FC236}">
                  <a16:creationId xmlns:a16="http://schemas.microsoft.com/office/drawing/2014/main" id="{A9456CEC-0547-4988-C938-302BEB92AB35}"/>
                </a:ext>
              </a:extLst>
            </p:cNvPr>
            <p:cNvSpPr/>
            <p:nvPr/>
          </p:nvSpPr>
          <p:spPr>
            <a:xfrm>
              <a:off x="1416605" y="-830015"/>
              <a:ext cx="5400" cy="12960"/>
            </a:xfrm>
            <a:custGeom>
              <a:avLst/>
              <a:gdLst/>
              <a:ahLst/>
              <a:cxnLst/>
              <a:rect l="l" t="t" r="r" b="b"/>
              <a:pathLst>
                <a:path w="15" h="36" extrusionOk="0">
                  <a:moveTo>
                    <a:pt x="2" y="0"/>
                  </a:moveTo>
                  <a:lnTo>
                    <a:pt x="1" y="0"/>
                  </a:lnTo>
                  <a:lnTo>
                    <a:pt x="0" y="0"/>
                  </a:lnTo>
                  <a:lnTo>
                    <a:pt x="3" y="35"/>
                  </a:lnTo>
                  <a:lnTo>
                    <a:pt x="14" y="34"/>
                  </a:lnTo>
                  <a:cubicBezTo>
                    <a:pt x="9" y="23"/>
                    <a:pt x="5" y="12"/>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9">
              <a:extLst>
                <a:ext uri="{FF2B5EF4-FFF2-40B4-BE49-F238E27FC236}">
                  <a16:creationId xmlns:a16="http://schemas.microsoft.com/office/drawing/2014/main" id="{0A11B9D9-6F37-8EDD-4D1B-CD33D3F3E525}"/>
                </a:ext>
              </a:extLst>
            </p:cNvPr>
            <p:cNvSpPr/>
            <p:nvPr/>
          </p:nvSpPr>
          <p:spPr>
            <a:xfrm>
              <a:off x="1419845" y="-791135"/>
              <a:ext cx="3600" cy="15480"/>
            </a:xfrm>
            <a:custGeom>
              <a:avLst/>
              <a:gdLst/>
              <a:ahLst/>
              <a:cxnLst/>
              <a:rect l="l" t="t" r="r" b="b"/>
              <a:pathLst>
                <a:path w="10" h="43" extrusionOk="0">
                  <a:moveTo>
                    <a:pt x="8" y="0"/>
                  </a:moveTo>
                  <a:lnTo>
                    <a:pt x="0" y="2"/>
                  </a:lnTo>
                  <a:cubicBezTo>
                    <a:pt x="2" y="12"/>
                    <a:pt x="3" y="22"/>
                    <a:pt x="4" y="32"/>
                  </a:cubicBezTo>
                  <a:cubicBezTo>
                    <a:pt x="4" y="35"/>
                    <a:pt x="4" y="39"/>
                    <a:pt x="5" y="42"/>
                  </a:cubicBezTo>
                  <a:lnTo>
                    <a:pt x="9" y="42"/>
                  </a:lnTo>
                  <a:cubicBezTo>
                    <a:pt x="9" y="28"/>
                    <a:pt x="9" y="14"/>
                    <a:pt x="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9">
              <a:extLst>
                <a:ext uri="{FF2B5EF4-FFF2-40B4-BE49-F238E27FC236}">
                  <a16:creationId xmlns:a16="http://schemas.microsoft.com/office/drawing/2014/main" id="{C862A196-40C0-DD8B-3515-F1AC91C63E8C}"/>
                </a:ext>
              </a:extLst>
            </p:cNvPr>
            <p:cNvSpPr/>
            <p:nvPr/>
          </p:nvSpPr>
          <p:spPr>
            <a:xfrm>
              <a:off x="1422365" y="-767015"/>
              <a:ext cx="1080" cy="6120"/>
            </a:xfrm>
            <a:custGeom>
              <a:avLst/>
              <a:gdLst/>
              <a:ahLst/>
              <a:cxnLst/>
              <a:rect l="l" t="t" r="r" b="b"/>
              <a:pathLst>
                <a:path w="3" h="17" extrusionOk="0">
                  <a:moveTo>
                    <a:pt x="2" y="0"/>
                  </a:moveTo>
                  <a:lnTo>
                    <a:pt x="0" y="0"/>
                  </a:lnTo>
                  <a:cubicBezTo>
                    <a:pt x="0" y="5"/>
                    <a:pt x="0" y="10"/>
                    <a:pt x="0" y="16"/>
                  </a:cubicBezTo>
                  <a:cubicBezTo>
                    <a:pt x="2" y="11"/>
                    <a:pt x="2" y="5"/>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9">
              <a:extLst>
                <a:ext uri="{FF2B5EF4-FFF2-40B4-BE49-F238E27FC236}">
                  <a16:creationId xmlns:a16="http://schemas.microsoft.com/office/drawing/2014/main" id="{AB6357B8-1743-CAE8-DEE4-DA9D2439960E}"/>
                </a:ext>
              </a:extLst>
            </p:cNvPr>
            <p:cNvSpPr/>
            <p:nvPr/>
          </p:nvSpPr>
          <p:spPr>
            <a:xfrm>
              <a:off x="1424885" y="-849455"/>
              <a:ext cx="14040" cy="156600"/>
            </a:xfrm>
            <a:custGeom>
              <a:avLst/>
              <a:gdLst/>
              <a:ahLst/>
              <a:cxnLst/>
              <a:rect l="l" t="t" r="r" b="b"/>
              <a:pathLst>
                <a:path w="39" h="435" extrusionOk="0">
                  <a:moveTo>
                    <a:pt x="0" y="0"/>
                  </a:moveTo>
                  <a:cubicBezTo>
                    <a:pt x="2" y="6"/>
                    <a:pt x="4" y="12"/>
                    <a:pt x="6" y="18"/>
                  </a:cubicBezTo>
                  <a:cubicBezTo>
                    <a:pt x="9" y="38"/>
                    <a:pt x="11" y="59"/>
                    <a:pt x="11" y="80"/>
                  </a:cubicBezTo>
                  <a:cubicBezTo>
                    <a:pt x="11" y="87"/>
                    <a:pt x="11" y="94"/>
                    <a:pt x="11" y="101"/>
                  </a:cubicBezTo>
                  <a:cubicBezTo>
                    <a:pt x="11" y="112"/>
                    <a:pt x="11" y="123"/>
                    <a:pt x="12" y="134"/>
                  </a:cubicBezTo>
                  <a:cubicBezTo>
                    <a:pt x="23" y="134"/>
                    <a:pt x="32" y="150"/>
                    <a:pt x="18" y="154"/>
                  </a:cubicBezTo>
                  <a:lnTo>
                    <a:pt x="14" y="155"/>
                  </a:lnTo>
                  <a:cubicBezTo>
                    <a:pt x="17" y="180"/>
                    <a:pt x="19" y="205"/>
                    <a:pt x="20" y="229"/>
                  </a:cubicBezTo>
                  <a:cubicBezTo>
                    <a:pt x="20" y="264"/>
                    <a:pt x="18" y="299"/>
                    <a:pt x="16" y="334"/>
                  </a:cubicBezTo>
                  <a:lnTo>
                    <a:pt x="19" y="334"/>
                  </a:lnTo>
                  <a:cubicBezTo>
                    <a:pt x="20" y="334"/>
                    <a:pt x="20" y="334"/>
                    <a:pt x="20" y="334"/>
                  </a:cubicBezTo>
                  <a:cubicBezTo>
                    <a:pt x="21" y="335"/>
                    <a:pt x="22" y="336"/>
                    <a:pt x="23" y="337"/>
                  </a:cubicBezTo>
                  <a:cubicBezTo>
                    <a:pt x="23" y="337"/>
                    <a:pt x="23" y="338"/>
                    <a:pt x="23" y="339"/>
                  </a:cubicBezTo>
                  <a:cubicBezTo>
                    <a:pt x="24" y="340"/>
                    <a:pt x="24" y="340"/>
                    <a:pt x="24" y="341"/>
                  </a:cubicBezTo>
                  <a:cubicBezTo>
                    <a:pt x="24" y="343"/>
                    <a:pt x="23" y="346"/>
                    <a:pt x="22" y="348"/>
                  </a:cubicBezTo>
                  <a:cubicBezTo>
                    <a:pt x="21" y="350"/>
                    <a:pt x="19" y="350"/>
                    <a:pt x="17" y="352"/>
                  </a:cubicBezTo>
                  <a:cubicBezTo>
                    <a:pt x="16" y="353"/>
                    <a:pt x="16" y="353"/>
                    <a:pt x="16" y="353"/>
                  </a:cubicBezTo>
                  <a:cubicBezTo>
                    <a:pt x="16" y="364"/>
                    <a:pt x="16" y="374"/>
                    <a:pt x="15" y="384"/>
                  </a:cubicBezTo>
                  <a:cubicBezTo>
                    <a:pt x="15" y="401"/>
                    <a:pt x="13" y="418"/>
                    <a:pt x="11" y="434"/>
                  </a:cubicBezTo>
                  <a:cubicBezTo>
                    <a:pt x="12" y="434"/>
                    <a:pt x="12" y="434"/>
                    <a:pt x="12" y="434"/>
                  </a:cubicBezTo>
                  <a:cubicBezTo>
                    <a:pt x="13" y="433"/>
                    <a:pt x="14" y="432"/>
                    <a:pt x="15" y="431"/>
                  </a:cubicBezTo>
                  <a:lnTo>
                    <a:pt x="15" y="430"/>
                  </a:lnTo>
                  <a:cubicBezTo>
                    <a:pt x="30" y="358"/>
                    <a:pt x="38" y="285"/>
                    <a:pt x="38" y="212"/>
                  </a:cubicBezTo>
                  <a:cubicBezTo>
                    <a:pt x="38" y="172"/>
                    <a:pt x="36" y="133"/>
                    <a:pt x="31" y="93"/>
                  </a:cubicBezTo>
                  <a:cubicBezTo>
                    <a:pt x="28" y="61"/>
                    <a:pt x="21" y="31"/>
                    <a:pt x="11" y="1"/>
                  </a:cubicBezTo>
                  <a:cubicBezTo>
                    <a:pt x="10" y="1"/>
                    <a:pt x="9" y="1"/>
                    <a:pt x="8" y="1"/>
                  </a:cubicBezTo>
                  <a:cubicBezTo>
                    <a:pt x="5" y="1"/>
                    <a:pt x="3"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9">
              <a:extLst>
                <a:ext uri="{FF2B5EF4-FFF2-40B4-BE49-F238E27FC236}">
                  <a16:creationId xmlns:a16="http://schemas.microsoft.com/office/drawing/2014/main" id="{7DB148D2-9D35-BA8D-6648-5EC1E0669C06}"/>
                </a:ext>
              </a:extLst>
            </p:cNvPr>
            <p:cNvSpPr/>
            <p:nvPr/>
          </p:nvSpPr>
          <p:spPr>
            <a:xfrm>
              <a:off x="1421285" y="-866375"/>
              <a:ext cx="360" cy="1440"/>
            </a:xfrm>
            <a:custGeom>
              <a:avLst/>
              <a:gdLst/>
              <a:ahLst/>
              <a:cxnLst/>
              <a:rect l="l" t="t" r="r" b="b"/>
              <a:pathLst>
                <a:path w="1" h="4" extrusionOk="0">
                  <a:moveTo>
                    <a:pt x="0" y="2"/>
                  </a:moveTo>
                  <a:cubicBezTo>
                    <a:pt x="0" y="1"/>
                    <a:pt x="0" y="1"/>
                    <a:pt x="0" y="1"/>
                  </a:cubicBezTo>
                  <a:lnTo>
                    <a:pt x="0" y="0"/>
                  </a:lnTo>
                  <a:lnTo>
                    <a:pt x="0" y="3"/>
                  </a:ln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9">
              <a:extLst>
                <a:ext uri="{FF2B5EF4-FFF2-40B4-BE49-F238E27FC236}">
                  <a16:creationId xmlns:a16="http://schemas.microsoft.com/office/drawing/2014/main" id="{FFD056BE-E6ED-0730-5364-7EC3BDA82C1B}"/>
                </a:ext>
              </a:extLst>
            </p:cNvPr>
            <p:cNvSpPr/>
            <p:nvPr/>
          </p:nvSpPr>
          <p:spPr>
            <a:xfrm>
              <a:off x="1420205" y="-873215"/>
              <a:ext cx="4680" cy="4320"/>
            </a:xfrm>
            <a:custGeom>
              <a:avLst/>
              <a:gdLst/>
              <a:ahLst/>
              <a:cxnLst/>
              <a:rect l="l" t="t" r="r" b="b"/>
              <a:pathLst>
                <a:path w="13" h="12" extrusionOk="0">
                  <a:moveTo>
                    <a:pt x="2" y="11"/>
                  </a:moveTo>
                  <a:cubicBezTo>
                    <a:pt x="2" y="10"/>
                    <a:pt x="2" y="8"/>
                    <a:pt x="3" y="7"/>
                  </a:cubicBezTo>
                  <a:cubicBezTo>
                    <a:pt x="5" y="5"/>
                    <a:pt x="7" y="3"/>
                    <a:pt x="9" y="1"/>
                  </a:cubicBezTo>
                  <a:cubicBezTo>
                    <a:pt x="10" y="0"/>
                    <a:pt x="11" y="0"/>
                    <a:pt x="12" y="0"/>
                  </a:cubicBezTo>
                  <a:lnTo>
                    <a:pt x="0" y="0"/>
                  </a:lnTo>
                  <a:lnTo>
                    <a:pt x="0" y="3"/>
                  </a:lnTo>
                  <a:cubicBezTo>
                    <a:pt x="1" y="6"/>
                    <a:pt x="1" y="8"/>
                    <a:pt x="2"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9">
              <a:extLst>
                <a:ext uri="{FF2B5EF4-FFF2-40B4-BE49-F238E27FC236}">
                  <a16:creationId xmlns:a16="http://schemas.microsoft.com/office/drawing/2014/main" id="{CDF749C9-C6E4-0A3E-D2D5-43F282617D1E}"/>
                </a:ext>
              </a:extLst>
            </p:cNvPr>
            <p:cNvSpPr/>
            <p:nvPr/>
          </p:nvSpPr>
          <p:spPr>
            <a:xfrm>
              <a:off x="1409045" y="-872855"/>
              <a:ext cx="1800" cy="6480"/>
            </a:xfrm>
            <a:custGeom>
              <a:avLst/>
              <a:gdLst/>
              <a:ahLst/>
              <a:cxnLst/>
              <a:rect l="l" t="t" r="r" b="b"/>
              <a:pathLst>
                <a:path w="5" h="18" extrusionOk="0">
                  <a:moveTo>
                    <a:pt x="2" y="0"/>
                  </a:moveTo>
                  <a:lnTo>
                    <a:pt x="0" y="2"/>
                  </a:lnTo>
                  <a:cubicBezTo>
                    <a:pt x="1" y="7"/>
                    <a:pt x="3" y="12"/>
                    <a:pt x="4" y="17"/>
                  </a:cubicBezTo>
                  <a:lnTo>
                    <a:pt x="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9">
              <a:extLst>
                <a:ext uri="{FF2B5EF4-FFF2-40B4-BE49-F238E27FC236}">
                  <a16:creationId xmlns:a16="http://schemas.microsoft.com/office/drawing/2014/main" id="{07DC8792-7B08-3793-E951-6C8FA4E4C074}"/>
                </a:ext>
              </a:extLst>
            </p:cNvPr>
            <p:cNvSpPr/>
            <p:nvPr/>
          </p:nvSpPr>
          <p:spPr>
            <a:xfrm>
              <a:off x="1422725" y="-793295"/>
              <a:ext cx="9720" cy="64800"/>
            </a:xfrm>
            <a:custGeom>
              <a:avLst/>
              <a:gdLst/>
              <a:ahLst/>
              <a:cxnLst/>
              <a:rect l="l" t="t" r="r" b="b"/>
              <a:pathLst>
                <a:path w="27" h="180" extrusionOk="0">
                  <a:moveTo>
                    <a:pt x="23" y="178"/>
                  </a:moveTo>
                  <a:cubicBezTo>
                    <a:pt x="24" y="144"/>
                    <a:pt x="26" y="109"/>
                    <a:pt x="26" y="74"/>
                  </a:cubicBezTo>
                  <a:cubicBezTo>
                    <a:pt x="25" y="49"/>
                    <a:pt x="23" y="24"/>
                    <a:pt x="20" y="0"/>
                  </a:cubicBezTo>
                  <a:lnTo>
                    <a:pt x="0" y="6"/>
                  </a:lnTo>
                  <a:cubicBezTo>
                    <a:pt x="0" y="20"/>
                    <a:pt x="0" y="34"/>
                    <a:pt x="0" y="48"/>
                  </a:cubicBezTo>
                  <a:cubicBezTo>
                    <a:pt x="2" y="47"/>
                    <a:pt x="5" y="47"/>
                    <a:pt x="7" y="46"/>
                  </a:cubicBezTo>
                  <a:cubicBezTo>
                    <a:pt x="17" y="41"/>
                    <a:pt x="26" y="57"/>
                    <a:pt x="18" y="66"/>
                  </a:cubicBezTo>
                  <a:cubicBezTo>
                    <a:pt x="17" y="67"/>
                    <a:pt x="15" y="69"/>
                    <a:pt x="12" y="70"/>
                  </a:cubicBezTo>
                  <a:cubicBezTo>
                    <a:pt x="9" y="72"/>
                    <a:pt x="4" y="74"/>
                    <a:pt x="0" y="74"/>
                  </a:cubicBezTo>
                  <a:cubicBezTo>
                    <a:pt x="0" y="79"/>
                    <a:pt x="0" y="85"/>
                    <a:pt x="0" y="90"/>
                  </a:cubicBezTo>
                  <a:cubicBezTo>
                    <a:pt x="2" y="90"/>
                    <a:pt x="4" y="89"/>
                    <a:pt x="6" y="91"/>
                  </a:cubicBezTo>
                  <a:cubicBezTo>
                    <a:pt x="8" y="93"/>
                    <a:pt x="9" y="94"/>
                    <a:pt x="10" y="96"/>
                  </a:cubicBezTo>
                  <a:cubicBezTo>
                    <a:pt x="11" y="98"/>
                    <a:pt x="12" y="99"/>
                    <a:pt x="12" y="102"/>
                  </a:cubicBezTo>
                  <a:cubicBezTo>
                    <a:pt x="12" y="104"/>
                    <a:pt x="11" y="105"/>
                    <a:pt x="10" y="107"/>
                  </a:cubicBezTo>
                  <a:cubicBezTo>
                    <a:pt x="9" y="109"/>
                    <a:pt x="8" y="111"/>
                    <a:pt x="6" y="112"/>
                  </a:cubicBezTo>
                  <a:cubicBezTo>
                    <a:pt x="4" y="113"/>
                    <a:pt x="2" y="113"/>
                    <a:pt x="0" y="113"/>
                  </a:cubicBezTo>
                  <a:cubicBezTo>
                    <a:pt x="0" y="135"/>
                    <a:pt x="0" y="157"/>
                    <a:pt x="0" y="179"/>
                  </a:cubicBezTo>
                  <a:cubicBezTo>
                    <a:pt x="5" y="179"/>
                    <a:pt x="10" y="178"/>
                    <a:pt x="15" y="178"/>
                  </a:cubicBezTo>
                  <a:cubicBezTo>
                    <a:pt x="18" y="178"/>
                    <a:pt x="20" y="178"/>
                    <a:pt x="23" y="1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9">
              <a:extLst>
                <a:ext uri="{FF2B5EF4-FFF2-40B4-BE49-F238E27FC236}">
                  <a16:creationId xmlns:a16="http://schemas.microsoft.com/office/drawing/2014/main" id="{FBAF6100-2667-9999-0CC5-34751D16E349}"/>
                </a:ext>
              </a:extLst>
            </p:cNvPr>
            <p:cNvSpPr/>
            <p:nvPr/>
          </p:nvSpPr>
          <p:spPr>
            <a:xfrm>
              <a:off x="1421285" y="-858455"/>
              <a:ext cx="8280" cy="58320"/>
            </a:xfrm>
            <a:custGeom>
              <a:avLst/>
              <a:gdLst/>
              <a:ahLst/>
              <a:cxnLst/>
              <a:rect l="l" t="t" r="r" b="b"/>
              <a:pathLst>
                <a:path w="23" h="162" extrusionOk="0">
                  <a:moveTo>
                    <a:pt x="21" y="126"/>
                  </a:moveTo>
                  <a:cubicBezTo>
                    <a:pt x="21" y="119"/>
                    <a:pt x="21" y="112"/>
                    <a:pt x="21" y="105"/>
                  </a:cubicBezTo>
                  <a:cubicBezTo>
                    <a:pt x="21" y="84"/>
                    <a:pt x="19" y="63"/>
                    <a:pt x="16" y="43"/>
                  </a:cubicBezTo>
                  <a:cubicBezTo>
                    <a:pt x="14" y="37"/>
                    <a:pt x="12" y="31"/>
                    <a:pt x="10" y="25"/>
                  </a:cubicBezTo>
                  <a:lnTo>
                    <a:pt x="8" y="24"/>
                  </a:lnTo>
                  <a:cubicBezTo>
                    <a:pt x="6" y="22"/>
                    <a:pt x="5" y="21"/>
                    <a:pt x="3" y="19"/>
                  </a:cubicBezTo>
                  <a:cubicBezTo>
                    <a:pt x="2" y="17"/>
                    <a:pt x="2" y="15"/>
                    <a:pt x="2" y="12"/>
                  </a:cubicBezTo>
                  <a:cubicBezTo>
                    <a:pt x="2" y="10"/>
                    <a:pt x="2" y="8"/>
                    <a:pt x="3" y="6"/>
                  </a:cubicBezTo>
                  <a:lnTo>
                    <a:pt x="1" y="0"/>
                  </a:lnTo>
                  <a:cubicBezTo>
                    <a:pt x="0" y="5"/>
                    <a:pt x="0" y="10"/>
                    <a:pt x="0" y="15"/>
                  </a:cubicBezTo>
                  <a:cubicBezTo>
                    <a:pt x="0" y="30"/>
                    <a:pt x="1" y="44"/>
                    <a:pt x="4" y="59"/>
                  </a:cubicBezTo>
                  <a:cubicBezTo>
                    <a:pt x="5" y="67"/>
                    <a:pt x="7" y="98"/>
                    <a:pt x="12" y="117"/>
                  </a:cubicBezTo>
                  <a:lnTo>
                    <a:pt x="13" y="119"/>
                  </a:lnTo>
                  <a:cubicBezTo>
                    <a:pt x="15" y="121"/>
                    <a:pt x="15" y="123"/>
                    <a:pt x="15" y="125"/>
                  </a:cubicBezTo>
                  <a:lnTo>
                    <a:pt x="15" y="126"/>
                  </a:lnTo>
                  <a:lnTo>
                    <a:pt x="16" y="127"/>
                  </a:lnTo>
                  <a:cubicBezTo>
                    <a:pt x="17" y="129"/>
                    <a:pt x="18" y="130"/>
                    <a:pt x="19" y="131"/>
                  </a:cubicBezTo>
                  <a:cubicBezTo>
                    <a:pt x="20" y="131"/>
                    <a:pt x="20" y="131"/>
                    <a:pt x="20" y="131"/>
                  </a:cubicBezTo>
                  <a:cubicBezTo>
                    <a:pt x="21" y="131"/>
                    <a:pt x="21" y="131"/>
                    <a:pt x="21" y="132"/>
                  </a:cubicBezTo>
                  <a:lnTo>
                    <a:pt x="21" y="133"/>
                  </a:lnTo>
                  <a:cubicBezTo>
                    <a:pt x="21" y="134"/>
                    <a:pt x="21" y="134"/>
                    <a:pt x="20" y="134"/>
                  </a:cubicBezTo>
                  <a:lnTo>
                    <a:pt x="19" y="134"/>
                  </a:lnTo>
                  <a:cubicBezTo>
                    <a:pt x="18" y="134"/>
                    <a:pt x="16" y="134"/>
                    <a:pt x="15" y="133"/>
                  </a:cubicBezTo>
                  <a:cubicBezTo>
                    <a:pt x="14" y="132"/>
                    <a:pt x="14" y="132"/>
                    <a:pt x="13" y="132"/>
                  </a:cubicBezTo>
                  <a:cubicBezTo>
                    <a:pt x="12" y="132"/>
                    <a:pt x="12" y="133"/>
                    <a:pt x="11" y="133"/>
                  </a:cubicBezTo>
                  <a:cubicBezTo>
                    <a:pt x="9" y="134"/>
                    <a:pt x="6" y="135"/>
                    <a:pt x="4" y="136"/>
                  </a:cubicBezTo>
                  <a:cubicBezTo>
                    <a:pt x="4" y="144"/>
                    <a:pt x="4" y="153"/>
                    <a:pt x="4" y="161"/>
                  </a:cubicBezTo>
                  <a:cubicBezTo>
                    <a:pt x="10" y="159"/>
                    <a:pt x="16" y="158"/>
                    <a:pt x="22" y="158"/>
                  </a:cubicBezTo>
                  <a:cubicBezTo>
                    <a:pt x="21" y="148"/>
                    <a:pt x="21" y="137"/>
                    <a:pt x="21" y="1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9">
              <a:extLst>
                <a:ext uri="{FF2B5EF4-FFF2-40B4-BE49-F238E27FC236}">
                  <a16:creationId xmlns:a16="http://schemas.microsoft.com/office/drawing/2014/main" id="{2E33426E-CC11-6862-23C1-4CF3DF011C2E}"/>
                </a:ext>
              </a:extLst>
            </p:cNvPr>
            <p:cNvSpPr/>
            <p:nvPr/>
          </p:nvSpPr>
          <p:spPr>
            <a:xfrm>
              <a:off x="1423085" y="-722015"/>
              <a:ext cx="8280" cy="29520"/>
            </a:xfrm>
            <a:custGeom>
              <a:avLst/>
              <a:gdLst/>
              <a:ahLst/>
              <a:cxnLst/>
              <a:rect l="l" t="t" r="r" b="b"/>
              <a:pathLst>
                <a:path w="23" h="82" extrusionOk="0">
                  <a:moveTo>
                    <a:pt x="22" y="0"/>
                  </a:moveTo>
                  <a:cubicBezTo>
                    <a:pt x="17" y="2"/>
                    <a:pt x="12" y="3"/>
                    <a:pt x="7" y="3"/>
                  </a:cubicBezTo>
                  <a:cubicBezTo>
                    <a:pt x="6" y="3"/>
                    <a:pt x="4" y="3"/>
                    <a:pt x="3" y="3"/>
                  </a:cubicBezTo>
                  <a:lnTo>
                    <a:pt x="0" y="3"/>
                  </a:lnTo>
                  <a:cubicBezTo>
                    <a:pt x="0" y="6"/>
                    <a:pt x="0" y="9"/>
                    <a:pt x="0" y="12"/>
                  </a:cubicBezTo>
                  <a:lnTo>
                    <a:pt x="10" y="12"/>
                  </a:lnTo>
                  <a:cubicBezTo>
                    <a:pt x="12" y="12"/>
                    <a:pt x="13" y="12"/>
                    <a:pt x="14" y="13"/>
                  </a:cubicBezTo>
                  <a:cubicBezTo>
                    <a:pt x="16" y="14"/>
                    <a:pt x="17" y="15"/>
                    <a:pt x="18" y="17"/>
                  </a:cubicBezTo>
                  <a:cubicBezTo>
                    <a:pt x="19" y="19"/>
                    <a:pt x="20" y="20"/>
                    <a:pt x="20" y="22"/>
                  </a:cubicBezTo>
                  <a:cubicBezTo>
                    <a:pt x="20" y="24"/>
                    <a:pt x="19" y="26"/>
                    <a:pt x="18" y="28"/>
                  </a:cubicBezTo>
                  <a:cubicBezTo>
                    <a:pt x="17" y="30"/>
                    <a:pt x="16" y="31"/>
                    <a:pt x="14" y="32"/>
                  </a:cubicBezTo>
                  <a:cubicBezTo>
                    <a:pt x="13" y="32"/>
                    <a:pt x="12" y="33"/>
                    <a:pt x="10" y="33"/>
                  </a:cubicBezTo>
                  <a:lnTo>
                    <a:pt x="1" y="33"/>
                  </a:lnTo>
                  <a:cubicBezTo>
                    <a:pt x="1" y="38"/>
                    <a:pt x="1" y="43"/>
                    <a:pt x="2" y="48"/>
                  </a:cubicBezTo>
                  <a:lnTo>
                    <a:pt x="3" y="48"/>
                  </a:lnTo>
                  <a:cubicBezTo>
                    <a:pt x="4" y="48"/>
                    <a:pt x="6" y="48"/>
                    <a:pt x="8" y="49"/>
                  </a:cubicBezTo>
                  <a:cubicBezTo>
                    <a:pt x="10" y="50"/>
                    <a:pt x="10" y="51"/>
                    <a:pt x="11" y="53"/>
                  </a:cubicBezTo>
                  <a:cubicBezTo>
                    <a:pt x="12" y="55"/>
                    <a:pt x="13" y="56"/>
                    <a:pt x="13" y="58"/>
                  </a:cubicBezTo>
                  <a:cubicBezTo>
                    <a:pt x="13" y="59"/>
                    <a:pt x="12" y="61"/>
                    <a:pt x="11" y="63"/>
                  </a:cubicBezTo>
                  <a:cubicBezTo>
                    <a:pt x="10" y="65"/>
                    <a:pt x="9" y="65"/>
                    <a:pt x="8" y="66"/>
                  </a:cubicBezTo>
                  <a:cubicBezTo>
                    <a:pt x="7" y="67"/>
                    <a:pt x="6" y="67"/>
                    <a:pt x="5" y="67"/>
                  </a:cubicBezTo>
                  <a:cubicBezTo>
                    <a:pt x="5" y="70"/>
                    <a:pt x="5" y="73"/>
                    <a:pt x="7" y="76"/>
                  </a:cubicBezTo>
                  <a:cubicBezTo>
                    <a:pt x="7" y="77"/>
                    <a:pt x="7" y="77"/>
                    <a:pt x="7" y="78"/>
                  </a:cubicBezTo>
                  <a:cubicBezTo>
                    <a:pt x="8" y="79"/>
                    <a:pt x="9" y="79"/>
                    <a:pt x="10" y="80"/>
                  </a:cubicBezTo>
                  <a:cubicBezTo>
                    <a:pt x="11" y="81"/>
                    <a:pt x="12" y="81"/>
                    <a:pt x="13" y="81"/>
                  </a:cubicBezTo>
                  <a:cubicBezTo>
                    <a:pt x="15" y="81"/>
                    <a:pt x="16" y="81"/>
                    <a:pt x="17" y="80"/>
                  </a:cubicBezTo>
                  <a:cubicBezTo>
                    <a:pt x="18" y="64"/>
                    <a:pt x="19" y="47"/>
                    <a:pt x="20" y="30"/>
                  </a:cubicBezTo>
                  <a:cubicBezTo>
                    <a:pt x="20" y="21"/>
                    <a:pt x="21" y="11"/>
                    <a:pt x="2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9">
              <a:extLst>
                <a:ext uri="{FF2B5EF4-FFF2-40B4-BE49-F238E27FC236}">
                  <a16:creationId xmlns:a16="http://schemas.microsoft.com/office/drawing/2014/main" id="{444E7E4E-579D-FBAB-314C-6AE6CD4208FD}"/>
                </a:ext>
              </a:extLst>
            </p:cNvPr>
            <p:cNvSpPr/>
            <p:nvPr/>
          </p:nvSpPr>
          <p:spPr>
            <a:xfrm>
              <a:off x="1384205" y="-959975"/>
              <a:ext cx="36000" cy="87480"/>
            </a:xfrm>
            <a:custGeom>
              <a:avLst/>
              <a:gdLst/>
              <a:ahLst/>
              <a:cxnLst/>
              <a:rect l="l" t="t" r="r" b="b"/>
              <a:pathLst>
                <a:path w="100" h="243" extrusionOk="0">
                  <a:moveTo>
                    <a:pt x="63" y="210"/>
                  </a:moveTo>
                  <a:cubicBezTo>
                    <a:pt x="66" y="221"/>
                    <a:pt x="68" y="232"/>
                    <a:pt x="70" y="242"/>
                  </a:cubicBezTo>
                  <a:lnTo>
                    <a:pt x="72" y="242"/>
                  </a:lnTo>
                  <a:lnTo>
                    <a:pt x="82" y="242"/>
                  </a:lnTo>
                  <a:cubicBezTo>
                    <a:pt x="83" y="242"/>
                    <a:pt x="85" y="242"/>
                    <a:pt x="86" y="242"/>
                  </a:cubicBezTo>
                  <a:cubicBezTo>
                    <a:pt x="87" y="242"/>
                    <a:pt x="88" y="242"/>
                    <a:pt x="89" y="242"/>
                  </a:cubicBezTo>
                  <a:lnTo>
                    <a:pt x="99" y="242"/>
                  </a:lnTo>
                  <a:cubicBezTo>
                    <a:pt x="82" y="172"/>
                    <a:pt x="58" y="104"/>
                    <a:pt x="28" y="38"/>
                  </a:cubicBezTo>
                  <a:cubicBezTo>
                    <a:pt x="22" y="25"/>
                    <a:pt x="16" y="12"/>
                    <a:pt x="11" y="0"/>
                  </a:cubicBezTo>
                  <a:cubicBezTo>
                    <a:pt x="10" y="7"/>
                    <a:pt x="8" y="15"/>
                    <a:pt x="5" y="22"/>
                  </a:cubicBezTo>
                  <a:cubicBezTo>
                    <a:pt x="5" y="22"/>
                    <a:pt x="5" y="21"/>
                    <a:pt x="4" y="22"/>
                  </a:cubicBezTo>
                  <a:cubicBezTo>
                    <a:pt x="3" y="23"/>
                    <a:pt x="3" y="24"/>
                    <a:pt x="2" y="25"/>
                  </a:cubicBezTo>
                  <a:cubicBezTo>
                    <a:pt x="1" y="25"/>
                    <a:pt x="0" y="25"/>
                    <a:pt x="0" y="26"/>
                  </a:cubicBezTo>
                  <a:cubicBezTo>
                    <a:pt x="4" y="48"/>
                    <a:pt x="10" y="71"/>
                    <a:pt x="16" y="94"/>
                  </a:cubicBezTo>
                  <a:cubicBezTo>
                    <a:pt x="31" y="133"/>
                    <a:pt x="47" y="172"/>
                    <a:pt x="63" y="2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9">
              <a:extLst>
                <a:ext uri="{FF2B5EF4-FFF2-40B4-BE49-F238E27FC236}">
                  <a16:creationId xmlns:a16="http://schemas.microsoft.com/office/drawing/2014/main" id="{9BE729F9-2A72-E34F-338C-F8AA95BB5FBA}"/>
                </a:ext>
              </a:extLst>
            </p:cNvPr>
            <p:cNvSpPr/>
            <p:nvPr/>
          </p:nvSpPr>
          <p:spPr>
            <a:xfrm>
              <a:off x="1419125" y="-865295"/>
              <a:ext cx="2880" cy="7200"/>
            </a:xfrm>
            <a:custGeom>
              <a:avLst/>
              <a:gdLst/>
              <a:ahLst/>
              <a:cxnLst/>
              <a:rect l="l" t="t" r="r" b="b"/>
              <a:pathLst>
                <a:path w="8" h="20" extrusionOk="0">
                  <a:moveTo>
                    <a:pt x="6" y="0"/>
                  </a:moveTo>
                  <a:lnTo>
                    <a:pt x="0" y="0"/>
                  </a:lnTo>
                  <a:cubicBezTo>
                    <a:pt x="2" y="6"/>
                    <a:pt x="4" y="13"/>
                    <a:pt x="7" y="19"/>
                  </a:cubicBezTo>
                  <a:cubicBezTo>
                    <a:pt x="7" y="12"/>
                    <a:pt x="7" y="6"/>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9">
              <a:extLst>
                <a:ext uri="{FF2B5EF4-FFF2-40B4-BE49-F238E27FC236}">
                  <a16:creationId xmlns:a16="http://schemas.microsoft.com/office/drawing/2014/main" id="{23D62DAF-942D-CFC8-E8D0-FE54A549DD3D}"/>
                </a:ext>
              </a:extLst>
            </p:cNvPr>
            <p:cNvSpPr/>
            <p:nvPr/>
          </p:nvSpPr>
          <p:spPr>
            <a:xfrm>
              <a:off x="1410485" y="-866015"/>
              <a:ext cx="12240" cy="48960"/>
            </a:xfrm>
            <a:custGeom>
              <a:avLst/>
              <a:gdLst/>
              <a:ahLst/>
              <a:cxnLst/>
              <a:rect l="l" t="t" r="r" b="b"/>
              <a:pathLst>
                <a:path w="34" h="136" extrusionOk="0">
                  <a:moveTo>
                    <a:pt x="14" y="78"/>
                  </a:moveTo>
                  <a:cubicBezTo>
                    <a:pt x="16" y="78"/>
                    <a:pt x="18" y="78"/>
                    <a:pt x="20" y="79"/>
                  </a:cubicBezTo>
                  <a:cubicBezTo>
                    <a:pt x="21" y="80"/>
                    <a:pt x="23" y="82"/>
                    <a:pt x="24" y="84"/>
                  </a:cubicBezTo>
                  <a:cubicBezTo>
                    <a:pt x="25" y="86"/>
                    <a:pt x="26" y="88"/>
                    <a:pt x="26" y="90"/>
                  </a:cubicBezTo>
                  <a:cubicBezTo>
                    <a:pt x="26" y="92"/>
                    <a:pt x="25" y="94"/>
                    <a:pt x="24" y="96"/>
                  </a:cubicBezTo>
                  <a:cubicBezTo>
                    <a:pt x="23" y="98"/>
                    <a:pt x="21" y="99"/>
                    <a:pt x="20" y="100"/>
                  </a:cubicBezTo>
                  <a:cubicBezTo>
                    <a:pt x="19" y="100"/>
                    <a:pt x="19" y="100"/>
                    <a:pt x="19" y="100"/>
                  </a:cubicBezTo>
                  <a:cubicBezTo>
                    <a:pt x="22" y="112"/>
                    <a:pt x="26" y="124"/>
                    <a:pt x="30" y="135"/>
                  </a:cubicBezTo>
                  <a:lnTo>
                    <a:pt x="33" y="135"/>
                  </a:lnTo>
                  <a:cubicBezTo>
                    <a:pt x="32" y="116"/>
                    <a:pt x="31" y="98"/>
                    <a:pt x="28" y="80"/>
                  </a:cubicBezTo>
                  <a:cubicBezTo>
                    <a:pt x="24" y="52"/>
                    <a:pt x="11" y="27"/>
                    <a:pt x="7" y="0"/>
                  </a:cubicBezTo>
                  <a:lnTo>
                    <a:pt x="0" y="0"/>
                  </a:lnTo>
                  <a:cubicBezTo>
                    <a:pt x="6" y="18"/>
                    <a:pt x="9" y="35"/>
                    <a:pt x="11" y="54"/>
                  </a:cubicBezTo>
                  <a:cubicBezTo>
                    <a:pt x="11" y="62"/>
                    <a:pt x="13" y="70"/>
                    <a:pt x="14" y="78"/>
                  </a:cubicBezTo>
                  <a:lnTo>
                    <a:pt x="14" y="79"/>
                  </a:lnTo>
                  <a:lnTo>
                    <a:pt x="14" y="7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9">
              <a:extLst>
                <a:ext uri="{FF2B5EF4-FFF2-40B4-BE49-F238E27FC236}">
                  <a16:creationId xmlns:a16="http://schemas.microsoft.com/office/drawing/2014/main" id="{D4FE35D2-2455-2080-B736-AA483F5FB7C3}"/>
                </a:ext>
              </a:extLst>
            </p:cNvPr>
            <p:cNvSpPr/>
            <p:nvPr/>
          </p:nvSpPr>
          <p:spPr>
            <a:xfrm>
              <a:off x="1416605" y="-873575"/>
              <a:ext cx="5040" cy="8280"/>
            </a:xfrm>
            <a:custGeom>
              <a:avLst/>
              <a:gdLst/>
              <a:ahLst/>
              <a:cxnLst/>
              <a:rect l="l" t="t" r="r" b="b"/>
              <a:pathLst>
                <a:path w="14" h="23" extrusionOk="0">
                  <a:moveTo>
                    <a:pt x="3" y="6"/>
                  </a:moveTo>
                  <a:cubicBezTo>
                    <a:pt x="4" y="12"/>
                    <a:pt x="5" y="17"/>
                    <a:pt x="7" y="22"/>
                  </a:cubicBezTo>
                  <a:lnTo>
                    <a:pt x="13" y="22"/>
                  </a:lnTo>
                  <a:lnTo>
                    <a:pt x="13" y="20"/>
                  </a:lnTo>
                  <a:cubicBezTo>
                    <a:pt x="12" y="18"/>
                    <a:pt x="12" y="16"/>
                    <a:pt x="12" y="14"/>
                  </a:cubicBezTo>
                  <a:cubicBezTo>
                    <a:pt x="12" y="13"/>
                    <a:pt x="12" y="12"/>
                    <a:pt x="12" y="11"/>
                  </a:cubicBezTo>
                  <a:cubicBezTo>
                    <a:pt x="12" y="9"/>
                    <a:pt x="12" y="6"/>
                    <a:pt x="11" y="3"/>
                  </a:cubicBezTo>
                  <a:lnTo>
                    <a:pt x="11" y="0"/>
                  </a:lnTo>
                  <a:lnTo>
                    <a:pt x="0" y="0"/>
                  </a:lnTo>
                  <a:cubicBezTo>
                    <a:pt x="1" y="1"/>
                    <a:pt x="2" y="1"/>
                    <a:pt x="2" y="2"/>
                  </a:cubicBezTo>
                  <a:cubicBezTo>
                    <a:pt x="3" y="3"/>
                    <a:pt x="3" y="5"/>
                    <a:pt x="3"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9">
              <a:extLst>
                <a:ext uri="{FF2B5EF4-FFF2-40B4-BE49-F238E27FC236}">
                  <a16:creationId xmlns:a16="http://schemas.microsoft.com/office/drawing/2014/main" id="{BDEC0601-0560-E2EE-5B59-8FA1CA466DE2}"/>
                </a:ext>
              </a:extLst>
            </p:cNvPr>
            <p:cNvSpPr/>
            <p:nvPr/>
          </p:nvSpPr>
          <p:spPr>
            <a:xfrm>
              <a:off x="1409765" y="-873575"/>
              <a:ext cx="4680" cy="7560"/>
            </a:xfrm>
            <a:custGeom>
              <a:avLst/>
              <a:gdLst/>
              <a:ahLst/>
              <a:cxnLst/>
              <a:rect l="l" t="t" r="r" b="b"/>
              <a:pathLst>
                <a:path w="13" h="21" extrusionOk="0">
                  <a:moveTo>
                    <a:pt x="2" y="20"/>
                  </a:moveTo>
                  <a:lnTo>
                    <a:pt x="9" y="20"/>
                  </a:lnTo>
                  <a:cubicBezTo>
                    <a:pt x="9" y="18"/>
                    <a:pt x="9" y="15"/>
                    <a:pt x="9" y="13"/>
                  </a:cubicBezTo>
                  <a:cubicBezTo>
                    <a:pt x="9" y="10"/>
                    <a:pt x="9" y="9"/>
                    <a:pt x="9" y="6"/>
                  </a:cubicBezTo>
                  <a:cubicBezTo>
                    <a:pt x="9" y="5"/>
                    <a:pt x="9" y="4"/>
                    <a:pt x="10" y="3"/>
                  </a:cubicBezTo>
                  <a:cubicBezTo>
                    <a:pt x="11" y="2"/>
                    <a:pt x="11" y="1"/>
                    <a:pt x="12" y="0"/>
                  </a:cubicBezTo>
                  <a:lnTo>
                    <a:pt x="2" y="0"/>
                  </a:lnTo>
                  <a:lnTo>
                    <a:pt x="0" y="0"/>
                  </a:lnTo>
                  <a:lnTo>
                    <a:pt x="3" y="17"/>
                  </a:lnTo>
                  <a:lnTo>
                    <a:pt x="2" y="2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9">
              <a:extLst>
                <a:ext uri="{FF2B5EF4-FFF2-40B4-BE49-F238E27FC236}">
                  <a16:creationId xmlns:a16="http://schemas.microsoft.com/office/drawing/2014/main" id="{8FD0126A-ED46-AEE9-ABB8-BEA14BD9A06D}"/>
                </a:ext>
              </a:extLst>
            </p:cNvPr>
            <p:cNvSpPr/>
            <p:nvPr/>
          </p:nvSpPr>
          <p:spPr>
            <a:xfrm>
              <a:off x="1412645" y="-865655"/>
              <a:ext cx="12960" cy="50040"/>
            </a:xfrm>
            <a:custGeom>
              <a:avLst/>
              <a:gdLst/>
              <a:ahLst/>
              <a:cxnLst/>
              <a:rect l="l" t="t" r="r" b="b"/>
              <a:pathLst>
                <a:path w="36" h="139" extrusionOk="0">
                  <a:moveTo>
                    <a:pt x="22" y="79"/>
                  </a:moveTo>
                  <a:cubicBezTo>
                    <a:pt x="25" y="97"/>
                    <a:pt x="26" y="115"/>
                    <a:pt x="27" y="133"/>
                  </a:cubicBezTo>
                  <a:cubicBezTo>
                    <a:pt x="29" y="133"/>
                    <a:pt x="31" y="134"/>
                    <a:pt x="32" y="135"/>
                  </a:cubicBezTo>
                  <a:cubicBezTo>
                    <a:pt x="33" y="136"/>
                    <a:pt x="35" y="137"/>
                    <a:pt x="35" y="138"/>
                  </a:cubicBezTo>
                  <a:cubicBezTo>
                    <a:pt x="30" y="119"/>
                    <a:pt x="29" y="88"/>
                    <a:pt x="27" y="80"/>
                  </a:cubicBezTo>
                  <a:cubicBezTo>
                    <a:pt x="25" y="65"/>
                    <a:pt x="24" y="51"/>
                    <a:pt x="24" y="36"/>
                  </a:cubicBezTo>
                  <a:cubicBezTo>
                    <a:pt x="24" y="31"/>
                    <a:pt x="24" y="26"/>
                    <a:pt x="24" y="21"/>
                  </a:cubicBezTo>
                  <a:cubicBezTo>
                    <a:pt x="21" y="14"/>
                    <a:pt x="19" y="8"/>
                    <a:pt x="17" y="1"/>
                  </a:cubicBezTo>
                  <a:lnTo>
                    <a:pt x="0" y="0"/>
                  </a:lnTo>
                  <a:cubicBezTo>
                    <a:pt x="5" y="26"/>
                    <a:pt x="18" y="51"/>
                    <a:pt x="22" y="7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9">
              <a:extLst>
                <a:ext uri="{FF2B5EF4-FFF2-40B4-BE49-F238E27FC236}">
                  <a16:creationId xmlns:a16="http://schemas.microsoft.com/office/drawing/2014/main" id="{9AA198CD-E58F-5B82-8654-497D4D058946}"/>
                </a:ext>
              </a:extLst>
            </p:cNvPr>
            <p:cNvSpPr/>
            <p:nvPr/>
          </p:nvSpPr>
          <p:spPr>
            <a:xfrm>
              <a:off x="1425605" y="-812735"/>
              <a:ext cx="3240" cy="3240"/>
            </a:xfrm>
            <a:custGeom>
              <a:avLst/>
              <a:gdLst/>
              <a:ahLst/>
              <a:cxnLst/>
              <a:rect l="l" t="t" r="r" b="b"/>
              <a:pathLst>
                <a:path w="9" h="9" extrusionOk="0">
                  <a:moveTo>
                    <a:pt x="0" y="6"/>
                  </a:moveTo>
                  <a:cubicBezTo>
                    <a:pt x="1" y="6"/>
                    <a:pt x="1" y="6"/>
                    <a:pt x="2" y="7"/>
                  </a:cubicBezTo>
                  <a:cubicBezTo>
                    <a:pt x="3" y="8"/>
                    <a:pt x="5" y="8"/>
                    <a:pt x="7" y="8"/>
                  </a:cubicBezTo>
                  <a:lnTo>
                    <a:pt x="8" y="8"/>
                  </a:lnTo>
                  <a:lnTo>
                    <a:pt x="8" y="7"/>
                  </a:lnTo>
                  <a:lnTo>
                    <a:pt x="8" y="6"/>
                  </a:lnTo>
                  <a:cubicBezTo>
                    <a:pt x="8" y="5"/>
                    <a:pt x="8" y="5"/>
                    <a:pt x="8" y="5"/>
                  </a:cubicBezTo>
                  <a:cubicBezTo>
                    <a:pt x="7" y="5"/>
                    <a:pt x="7" y="5"/>
                    <a:pt x="7" y="5"/>
                  </a:cubicBezTo>
                  <a:cubicBezTo>
                    <a:pt x="5" y="4"/>
                    <a:pt x="4" y="3"/>
                    <a:pt x="3" y="1"/>
                  </a:cubicBezTo>
                  <a:lnTo>
                    <a:pt x="2" y="0"/>
                  </a:lnTo>
                  <a:cubicBezTo>
                    <a:pt x="2" y="2"/>
                    <a:pt x="2" y="3"/>
                    <a:pt x="1" y="4"/>
                  </a:cubicBezTo>
                  <a:cubicBezTo>
                    <a:pt x="1" y="5"/>
                    <a:pt x="1" y="5"/>
                    <a:pt x="0"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9">
              <a:extLst>
                <a:ext uri="{FF2B5EF4-FFF2-40B4-BE49-F238E27FC236}">
                  <a16:creationId xmlns:a16="http://schemas.microsoft.com/office/drawing/2014/main" id="{9EB9E87E-CF42-E0A7-98AC-16FA841B61BF}"/>
                </a:ext>
              </a:extLst>
            </p:cNvPr>
            <p:cNvSpPr/>
            <p:nvPr/>
          </p:nvSpPr>
          <p:spPr>
            <a:xfrm>
              <a:off x="1414085" y="-873575"/>
              <a:ext cx="2880" cy="720"/>
            </a:xfrm>
            <a:custGeom>
              <a:avLst/>
              <a:gdLst/>
              <a:ahLst/>
              <a:cxnLst/>
              <a:rect l="l" t="t" r="r" b="b"/>
              <a:pathLst>
                <a:path w="8" h="2" extrusionOk="0">
                  <a:moveTo>
                    <a:pt x="0" y="1"/>
                  </a:moveTo>
                  <a:lnTo>
                    <a:pt x="7" y="1"/>
                  </a:lnTo>
                  <a:cubicBezTo>
                    <a:pt x="6" y="0"/>
                    <a:pt x="4" y="0"/>
                    <a:pt x="3" y="0"/>
                  </a:cubicBezTo>
                  <a:cubicBezTo>
                    <a:pt x="1" y="0"/>
                    <a:pt x="1" y="0"/>
                    <a:pt x="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9">
              <a:extLst>
                <a:ext uri="{FF2B5EF4-FFF2-40B4-BE49-F238E27FC236}">
                  <a16:creationId xmlns:a16="http://schemas.microsoft.com/office/drawing/2014/main" id="{3931B9A5-33F4-0A14-97B3-4BFCC7D3670B}"/>
                </a:ext>
              </a:extLst>
            </p:cNvPr>
            <p:cNvSpPr/>
            <p:nvPr/>
          </p:nvSpPr>
          <p:spPr>
            <a:xfrm>
              <a:off x="1412645" y="-873215"/>
              <a:ext cx="6480" cy="7920"/>
            </a:xfrm>
            <a:custGeom>
              <a:avLst/>
              <a:gdLst/>
              <a:ahLst/>
              <a:cxnLst/>
              <a:rect l="l" t="t" r="r" b="b"/>
              <a:pathLst>
                <a:path w="18" h="22" extrusionOk="0">
                  <a:moveTo>
                    <a:pt x="0" y="6"/>
                  </a:moveTo>
                  <a:cubicBezTo>
                    <a:pt x="0" y="8"/>
                    <a:pt x="0" y="11"/>
                    <a:pt x="0" y="13"/>
                  </a:cubicBezTo>
                  <a:cubicBezTo>
                    <a:pt x="0" y="15"/>
                    <a:pt x="0" y="18"/>
                    <a:pt x="0" y="20"/>
                  </a:cubicBezTo>
                  <a:lnTo>
                    <a:pt x="17" y="21"/>
                  </a:lnTo>
                  <a:cubicBezTo>
                    <a:pt x="15" y="16"/>
                    <a:pt x="14" y="11"/>
                    <a:pt x="13" y="6"/>
                  </a:cubicBezTo>
                  <a:cubicBezTo>
                    <a:pt x="13" y="5"/>
                    <a:pt x="13" y="4"/>
                    <a:pt x="12" y="3"/>
                  </a:cubicBezTo>
                  <a:cubicBezTo>
                    <a:pt x="12" y="2"/>
                    <a:pt x="11" y="1"/>
                    <a:pt x="10" y="0"/>
                  </a:cubicBezTo>
                  <a:lnTo>
                    <a:pt x="9" y="0"/>
                  </a:lnTo>
                  <a:lnTo>
                    <a:pt x="3" y="0"/>
                  </a:lnTo>
                  <a:cubicBezTo>
                    <a:pt x="2" y="1"/>
                    <a:pt x="1" y="1"/>
                    <a:pt x="1" y="2"/>
                  </a:cubicBezTo>
                  <a:cubicBezTo>
                    <a:pt x="0" y="3"/>
                    <a:pt x="0" y="4"/>
                    <a:pt x="0" y="5"/>
                  </a:cubicBezTo>
                  <a:lnTo>
                    <a:pt x="0"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9">
              <a:extLst>
                <a:ext uri="{FF2B5EF4-FFF2-40B4-BE49-F238E27FC236}">
                  <a16:creationId xmlns:a16="http://schemas.microsoft.com/office/drawing/2014/main" id="{1E329569-3EC4-4037-8755-AE7F0C3C1920}"/>
                </a:ext>
              </a:extLst>
            </p:cNvPr>
            <p:cNvSpPr/>
            <p:nvPr/>
          </p:nvSpPr>
          <p:spPr>
            <a:xfrm>
              <a:off x="1423805" y="-704375"/>
              <a:ext cx="3960" cy="7560"/>
            </a:xfrm>
            <a:custGeom>
              <a:avLst/>
              <a:gdLst/>
              <a:ahLst/>
              <a:cxnLst/>
              <a:rect l="l" t="t" r="r" b="b"/>
              <a:pathLst>
                <a:path w="11" h="21" extrusionOk="0">
                  <a:moveTo>
                    <a:pt x="0" y="0"/>
                  </a:moveTo>
                  <a:cubicBezTo>
                    <a:pt x="0" y="7"/>
                    <a:pt x="2" y="13"/>
                    <a:pt x="3" y="20"/>
                  </a:cubicBezTo>
                  <a:cubicBezTo>
                    <a:pt x="4" y="19"/>
                    <a:pt x="5" y="19"/>
                    <a:pt x="5" y="19"/>
                  </a:cubicBezTo>
                  <a:cubicBezTo>
                    <a:pt x="7" y="18"/>
                    <a:pt x="8" y="17"/>
                    <a:pt x="9" y="15"/>
                  </a:cubicBezTo>
                  <a:cubicBezTo>
                    <a:pt x="10" y="13"/>
                    <a:pt x="10" y="12"/>
                    <a:pt x="10" y="10"/>
                  </a:cubicBezTo>
                  <a:cubicBezTo>
                    <a:pt x="10" y="8"/>
                    <a:pt x="10" y="7"/>
                    <a:pt x="9" y="5"/>
                  </a:cubicBezTo>
                  <a:cubicBezTo>
                    <a:pt x="8" y="3"/>
                    <a:pt x="7" y="2"/>
                    <a:pt x="5" y="1"/>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9">
              <a:extLst>
                <a:ext uri="{FF2B5EF4-FFF2-40B4-BE49-F238E27FC236}">
                  <a16:creationId xmlns:a16="http://schemas.microsoft.com/office/drawing/2014/main" id="{6519DA23-4F05-FF1D-DAAE-2A8FAAF7F64E}"/>
                </a:ext>
              </a:extLst>
            </p:cNvPr>
            <p:cNvSpPr/>
            <p:nvPr/>
          </p:nvSpPr>
          <p:spPr>
            <a:xfrm>
              <a:off x="1422725" y="-717695"/>
              <a:ext cx="8280" cy="8640"/>
            </a:xfrm>
            <a:custGeom>
              <a:avLst/>
              <a:gdLst/>
              <a:ahLst/>
              <a:cxnLst/>
              <a:rect l="l" t="t" r="r" b="b"/>
              <a:pathLst>
                <a:path w="23" h="24" extrusionOk="0">
                  <a:moveTo>
                    <a:pt x="11" y="0"/>
                  </a:moveTo>
                  <a:lnTo>
                    <a:pt x="0" y="0"/>
                  </a:lnTo>
                  <a:cubicBezTo>
                    <a:pt x="0" y="8"/>
                    <a:pt x="0" y="16"/>
                    <a:pt x="2" y="23"/>
                  </a:cubicBezTo>
                  <a:lnTo>
                    <a:pt x="11" y="23"/>
                  </a:lnTo>
                  <a:cubicBezTo>
                    <a:pt x="13" y="23"/>
                    <a:pt x="15" y="23"/>
                    <a:pt x="17" y="22"/>
                  </a:cubicBezTo>
                  <a:cubicBezTo>
                    <a:pt x="18" y="21"/>
                    <a:pt x="20" y="20"/>
                    <a:pt x="21" y="18"/>
                  </a:cubicBezTo>
                  <a:cubicBezTo>
                    <a:pt x="22" y="16"/>
                    <a:pt x="22" y="14"/>
                    <a:pt x="22" y="12"/>
                  </a:cubicBezTo>
                  <a:cubicBezTo>
                    <a:pt x="22" y="10"/>
                    <a:pt x="22" y="8"/>
                    <a:pt x="21" y="6"/>
                  </a:cubicBezTo>
                  <a:cubicBezTo>
                    <a:pt x="20" y="4"/>
                    <a:pt x="19" y="3"/>
                    <a:pt x="17" y="2"/>
                  </a:cubicBezTo>
                  <a:cubicBezTo>
                    <a:pt x="15" y="1"/>
                    <a:pt x="13" y="0"/>
                    <a:pt x="1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9">
              <a:extLst>
                <a:ext uri="{FF2B5EF4-FFF2-40B4-BE49-F238E27FC236}">
                  <a16:creationId xmlns:a16="http://schemas.microsoft.com/office/drawing/2014/main" id="{3400A53B-36E8-6F80-BD7E-1923C94A8A14}"/>
                </a:ext>
              </a:extLst>
            </p:cNvPr>
            <p:cNvSpPr/>
            <p:nvPr/>
          </p:nvSpPr>
          <p:spPr>
            <a:xfrm>
              <a:off x="1431005" y="-728855"/>
              <a:ext cx="2880" cy="7560"/>
            </a:xfrm>
            <a:custGeom>
              <a:avLst/>
              <a:gdLst/>
              <a:ahLst/>
              <a:cxnLst/>
              <a:rect l="l" t="t" r="r" b="b"/>
              <a:pathLst>
                <a:path w="8" h="21" extrusionOk="0">
                  <a:moveTo>
                    <a:pt x="7" y="6"/>
                  </a:moveTo>
                  <a:cubicBezTo>
                    <a:pt x="6" y="5"/>
                    <a:pt x="6" y="4"/>
                    <a:pt x="6" y="3"/>
                  </a:cubicBezTo>
                  <a:cubicBezTo>
                    <a:pt x="5" y="2"/>
                    <a:pt x="4" y="1"/>
                    <a:pt x="3" y="1"/>
                  </a:cubicBezTo>
                  <a:lnTo>
                    <a:pt x="3" y="0"/>
                  </a:lnTo>
                  <a:lnTo>
                    <a:pt x="0" y="0"/>
                  </a:lnTo>
                  <a:cubicBezTo>
                    <a:pt x="0" y="7"/>
                    <a:pt x="0" y="14"/>
                    <a:pt x="0" y="20"/>
                  </a:cubicBezTo>
                  <a:cubicBezTo>
                    <a:pt x="2" y="19"/>
                    <a:pt x="4" y="17"/>
                    <a:pt x="5" y="15"/>
                  </a:cubicBezTo>
                  <a:cubicBezTo>
                    <a:pt x="6" y="13"/>
                    <a:pt x="7" y="11"/>
                    <a:pt x="7" y="8"/>
                  </a:cubicBezTo>
                  <a:cubicBezTo>
                    <a:pt x="7" y="7"/>
                    <a:pt x="7" y="6"/>
                    <a:pt x="7"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9">
              <a:extLst>
                <a:ext uri="{FF2B5EF4-FFF2-40B4-BE49-F238E27FC236}">
                  <a16:creationId xmlns:a16="http://schemas.microsoft.com/office/drawing/2014/main" id="{D0A0E9CC-25A1-53D7-D47D-E5787296B691}"/>
                </a:ext>
              </a:extLst>
            </p:cNvPr>
            <p:cNvSpPr/>
            <p:nvPr/>
          </p:nvSpPr>
          <p:spPr>
            <a:xfrm>
              <a:off x="1422725" y="-729215"/>
              <a:ext cx="8640" cy="8640"/>
            </a:xfrm>
            <a:custGeom>
              <a:avLst/>
              <a:gdLst/>
              <a:ahLst/>
              <a:cxnLst/>
              <a:rect l="l" t="t" r="r" b="b"/>
              <a:pathLst>
                <a:path w="24" h="24" extrusionOk="0">
                  <a:moveTo>
                    <a:pt x="23" y="20"/>
                  </a:moveTo>
                  <a:cubicBezTo>
                    <a:pt x="23" y="14"/>
                    <a:pt x="23" y="7"/>
                    <a:pt x="23" y="1"/>
                  </a:cubicBezTo>
                  <a:cubicBezTo>
                    <a:pt x="19" y="0"/>
                    <a:pt x="15" y="0"/>
                    <a:pt x="11" y="0"/>
                  </a:cubicBezTo>
                  <a:cubicBezTo>
                    <a:pt x="7" y="0"/>
                    <a:pt x="4" y="0"/>
                    <a:pt x="0" y="1"/>
                  </a:cubicBezTo>
                  <a:cubicBezTo>
                    <a:pt x="0" y="8"/>
                    <a:pt x="0" y="16"/>
                    <a:pt x="0" y="23"/>
                  </a:cubicBezTo>
                  <a:lnTo>
                    <a:pt x="3" y="23"/>
                  </a:lnTo>
                  <a:cubicBezTo>
                    <a:pt x="4" y="23"/>
                    <a:pt x="6" y="23"/>
                    <a:pt x="7" y="23"/>
                  </a:cubicBezTo>
                  <a:cubicBezTo>
                    <a:pt x="12" y="23"/>
                    <a:pt x="18" y="22"/>
                    <a:pt x="23"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9">
              <a:extLst>
                <a:ext uri="{FF2B5EF4-FFF2-40B4-BE49-F238E27FC236}">
                  <a16:creationId xmlns:a16="http://schemas.microsoft.com/office/drawing/2014/main" id="{4D8CD94E-5BAB-29DF-DE83-26CE6A6707E6}"/>
                </a:ext>
              </a:extLst>
            </p:cNvPr>
            <p:cNvSpPr/>
            <p:nvPr/>
          </p:nvSpPr>
          <p:spPr>
            <a:xfrm>
              <a:off x="1421285" y="-865295"/>
              <a:ext cx="7560" cy="7200"/>
            </a:xfrm>
            <a:custGeom>
              <a:avLst/>
              <a:gdLst/>
              <a:ahLst/>
              <a:cxnLst/>
              <a:rect l="l" t="t" r="r" b="b"/>
              <a:pathLst>
                <a:path w="21" h="20" extrusionOk="0">
                  <a:moveTo>
                    <a:pt x="11" y="19"/>
                  </a:moveTo>
                  <a:cubicBezTo>
                    <a:pt x="13" y="18"/>
                    <a:pt x="15" y="17"/>
                    <a:pt x="16" y="16"/>
                  </a:cubicBezTo>
                  <a:cubicBezTo>
                    <a:pt x="17" y="15"/>
                    <a:pt x="19" y="15"/>
                    <a:pt x="20" y="14"/>
                  </a:cubicBezTo>
                  <a:cubicBezTo>
                    <a:pt x="19" y="10"/>
                    <a:pt x="18" y="6"/>
                    <a:pt x="17" y="1"/>
                  </a:cubicBezTo>
                  <a:lnTo>
                    <a:pt x="0" y="0"/>
                  </a:lnTo>
                  <a:cubicBezTo>
                    <a:pt x="4" y="6"/>
                    <a:pt x="7" y="12"/>
                    <a:pt x="11"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9">
              <a:extLst>
                <a:ext uri="{FF2B5EF4-FFF2-40B4-BE49-F238E27FC236}">
                  <a16:creationId xmlns:a16="http://schemas.microsoft.com/office/drawing/2014/main" id="{62AF6BB5-5CC8-FFCC-C348-8C55D100C5ED}"/>
                </a:ext>
              </a:extLst>
            </p:cNvPr>
            <p:cNvSpPr/>
            <p:nvPr/>
          </p:nvSpPr>
          <p:spPr>
            <a:xfrm>
              <a:off x="1428845" y="-848735"/>
              <a:ext cx="7560" cy="33480"/>
            </a:xfrm>
            <a:custGeom>
              <a:avLst/>
              <a:gdLst/>
              <a:ahLst/>
              <a:cxnLst/>
              <a:rect l="l" t="t" r="r" b="b"/>
              <a:pathLst>
                <a:path w="21" h="93" extrusionOk="0">
                  <a:moveTo>
                    <a:pt x="20" y="92"/>
                  </a:moveTo>
                  <a:cubicBezTo>
                    <a:pt x="17" y="65"/>
                    <a:pt x="13" y="39"/>
                    <a:pt x="9" y="13"/>
                  </a:cubicBezTo>
                  <a:cubicBezTo>
                    <a:pt x="8" y="13"/>
                    <a:pt x="8" y="13"/>
                    <a:pt x="7" y="13"/>
                  </a:cubicBezTo>
                  <a:cubicBezTo>
                    <a:pt x="6" y="12"/>
                    <a:pt x="5" y="11"/>
                    <a:pt x="4" y="10"/>
                  </a:cubicBezTo>
                  <a:cubicBezTo>
                    <a:pt x="3" y="9"/>
                    <a:pt x="3" y="7"/>
                    <a:pt x="3" y="6"/>
                  </a:cubicBezTo>
                  <a:cubicBezTo>
                    <a:pt x="3" y="4"/>
                    <a:pt x="4" y="3"/>
                    <a:pt x="4" y="2"/>
                  </a:cubicBezTo>
                  <a:cubicBezTo>
                    <a:pt x="5" y="1"/>
                    <a:pt x="5" y="0"/>
                    <a:pt x="6" y="0"/>
                  </a:cubicBezTo>
                  <a:lnTo>
                    <a:pt x="0" y="0"/>
                  </a:lnTo>
                  <a:cubicBezTo>
                    <a:pt x="10" y="30"/>
                    <a:pt x="17" y="61"/>
                    <a:pt x="20" y="9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9">
              <a:extLst>
                <a:ext uri="{FF2B5EF4-FFF2-40B4-BE49-F238E27FC236}">
                  <a16:creationId xmlns:a16="http://schemas.microsoft.com/office/drawing/2014/main" id="{090F5F7D-1A13-641F-BBDE-BEF7B602CB01}"/>
                </a:ext>
              </a:extLst>
            </p:cNvPr>
            <p:cNvSpPr/>
            <p:nvPr/>
          </p:nvSpPr>
          <p:spPr>
            <a:xfrm>
              <a:off x="1420925" y="-873575"/>
              <a:ext cx="6480" cy="8640"/>
            </a:xfrm>
            <a:custGeom>
              <a:avLst/>
              <a:gdLst/>
              <a:ahLst/>
              <a:cxnLst/>
              <a:rect l="l" t="t" r="r" b="b"/>
              <a:pathLst>
                <a:path w="18" h="24" extrusionOk="0">
                  <a:moveTo>
                    <a:pt x="0" y="12"/>
                  </a:moveTo>
                  <a:cubicBezTo>
                    <a:pt x="0" y="15"/>
                    <a:pt x="0" y="17"/>
                    <a:pt x="1" y="20"/>
                  </a:cubicBezTo>
                  <a:lnTo>
                    <a:pt x="1" y="21"/>
                  </a:lnTo>
                  <a:lnTo>
                    <a:pt x="1" y="22"/>
                  </a:lnTo>
                  <a:lnTo>
                    <a:pt x="17" y="23"/>
                  </a:lnTo>
                  <a:cubicBezTo>
                    <a:pt x="16" y="16"/>
                    <a:pt x="13" y="8"/>
                    <a:pt x="11" y="0"/>
                  </a:cubicBezTo>
                  <a:lnTo>
                    <a:pt x="9" y="0"/>
                  </a:lnTo>
                  <a:cubicBezTo>
                    <a:pt x="8" y="1"/>
                    <a:pt x="8" y="0"/>
                    <a:pt x="7" y="1"/>
                  </a:cubicBezTo>
                  <a:cubicBezTo>
                    <a:pt x="5" y="3"/>
                    <a:pt x="3" y="4"/>
                    <a:pt x="2" y="7"/>
                  </a:cubicBezTo>
                  <a:cubicBezTo>
                    <a:pt x="1" y="8"/>
                    <a:pt x="0" y="10"/>
                    <a:pt x="0"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9">
              <a:extLst>
                <a:ext uri="{FF2B5EF4-FFF2-40B4-BE49-F238E27FC236}">
                  <a16:creationId xmlns:a16="http://schemas.microsoft.com/office/drawing/2014/main" id="{825602FC-6A11-6E6A-A9C0-B28E5F64DD54}"/>
                </a:ext>
              </a:extLst>
            </p:cNvPr>
            <p:cNvSpPr/>
            <p:nvPr/>
          </p:nvSpPr>
          <p:spPr>
            <a:xfrm>
              <a:off x="1420565" y="-869255"/>
              <a:ext cx="1080" cy="3240"/>
            </a:xfrm>
            <a:custGeom>
              <a:avLst/>
              <a:gdLst/>
              <a:ahLst/>
              <a:cxnLst/>
              <a:rect l="l" t="t" r="r" b="b"/>
              <a:pathLst>
                <a:path w="3" h="9" extrusionOk="0">
                  <a:moveTo>
                    <a:pt x="2" y="8"/>
                  </a:moveTo>
                  <a:cubicBezTo>
                    <a:pt x="2" y="5"/>
                    <a:pt x="2" y="3"/>
                    <a:pt x="1" y="0"/>
                  </a:cubicBezTo>
                  <a:cubicBezTo>
                    <a:pt x="1" y="1"/>
                    <a:pt x="0" y="2"/>
                    <a:pt x="0" y="3"/>
                  </a:cubicBezTo>
                  <a:cubicBezTo>
                    <a:pt x="0" y="5"/>
                    <a:pt x="1" y="6"/>
                    <a:pt x="2"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9">
              <a:extLst>
                <a:ext uri="{FF2B5EF4-FFF2-40B4-BE49-F238E27FC236}">
                  <a16:creationId xmlns:a16="http://schemas.microsoft.com/office/drawing/2014/main" id="{271755FC-D317-45A7-7786-EEB860F09F80}"/>
                </a:ext>
              </a:extLst>
            </p:cNvPr>
            <p:cNvSpPr/>
            <p:nvPr/>
          </p:nvSpPr>
          <p:spPr>
            <a:xfrm>
              <a:off x="1423085" y="-761255"/>
              <a:ext cx="4320" cy="8640"/>
            </a:xfrm>
            <a:custGeom>
              <a:avLst/>
              <a:gdLst/>
              <a:ahLst/>
              <a:cxnLst/>
              <a:rect l="l" t="t" r="r" b="b"/>
              <a:pathLst>
                <a:path w="12" h="24" extrusionOk="0">
                  <a:moveTo>
                    <a:pt x="0" y="0"/>
                  </a:moveTo>
                  <a:cubicBezTo>
                    <a:pt x="0" y="4"/>
                    <a:pt x="0" y="8"/>
                    <a:pt x="0" y="13"/>
                  </a:cubicBezTo>
                  <a:cubicBezTo>
                    <a:pt x="0" y="16"/>
                    <a:pt x="0" y="20"/>
                    <a:pt x="0" y="23"/>
                  </a:cubicBezTo>
                  <a:cubicBezTo>
                    <a:pt x="2" y="23"/>
                    <a:pt x="3" y="23"/>
                    <a:pt x="5" y="22"/>
                  </a:cubicBezTo>
                  <a:cubicBezTo>
                    <a:pt x="7" y="21"/>
                    <a:pt x="9" y="19"/>
                    <a:pt x="10" y="17"/>
                  </a:cubicBezTo>
                  <a:cubicBezTo>
                    <a:pt x="11" y="15"/>
                    <a:pt x="11" y="14"/>
                    <a:pt x="11" y="12"/>
                  </a:cubicBezTo>
                  <a:cubicBezTo>
                    <a:pt x="11" y="10"/>
                    <a:pt x="11" y="8"/>
                    <a:pt x="10" y="6"/>
                  </a:cubicBezTo>
                  <a:cubicBezTo>
                    <a:pt x="9" y="4"/>
                    <a:pt x="7" y="4"/>
                    <a:pt x="5" y="2"/>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9">
              <a:extLst>
                <a:ext uri="{FF2B5EF4-FFF2-40B4-BE49-F238E27FC236}">
                  <a16:creationId xmlns:a16="http://schemas.microsoft.com/office/drawing/2014/main" id="{2C1CDED3-97D3-902E-9010-6596AE477E01}"/>
                </a:ext>
              </a:extLst>
            </p:cNvPr>
            <p:cNvSpPr/>
            <p:nvPr/>
          </p:nvSpPr>
          <p:spPr>
            <a:xfrm>
              <a:off x="1421645" y="-776375"/>
              <a:ext cx="1800" cy="9360"/>
            </a:xfrm>
            <a:custGeom>
              <a:avLst/>
              <a:gdLst/>
              <a:ahLst/>
              <a:cxnLst/>
              <a:rect l="l" t="t" r="r" b="b"/>
              <a:pathLst>
                <a:path w="5" h="26" extrusionOk="0">
                  <a:moveTo>
                    <a:pt x="4" y="0"/>
                  </a:moveTo>
                  <a:lnTo>
                    <a:pt x="0" y="0"/>
                  </a:lnTo>
                  <a:cubicBezTo>
                    <a:pt x="1" y="8"/>
                    <a:pt x="2" y="17"/>
                    <a:pt x="2" y="25"/>
                  </a:cubicBezTo>
                  <a:lnTo>
                    <a:pt x="4" y="25"/>
                  </a:lnTo>
                  <a:cubicBezTo>
                    <a:pt x="4" y="18"/>
                    <a:pt x="4" y="9"/>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9">
              <a:extLst>
                <a:ext uri="{FF2B5EF4-FFF2-40B4-BE49-F238E27FC236}">
                  <a16:creationId xmlns:a16="http://schemas.microsoft.com/office/drawing/2014/main" id="{132208A5-466B-3C4C-882B-B871BA250318}"/>
                </a:ext>
              </a:extLst>
            </p:cNvPr>
            <p:cNvSpPr/>
            <p:nvPr/>
          </p:nvSpPr>
          <p:spPr>
            <a:xfrm>
              <a:off x="1423085" y="-778535"/>
              <a:ext cx="9720" cy="11880"/>
            </a:xfrm>
            <a:custGeom>
              <a:avLst/>
              <a:gdLst/>
              <a:ahLst/>
              <a:cxnLst/>
              <a:rect l="l" t="t" r="r" b="b"/>
              <a:pathLst>
                <a:path w="27" h="33" extrusionOk="0">
                  <a:moveTo>
                    <a:pt x="6" y="5"/>
                  </a:moveTo>
                  <a:cubicBezTo>
                    <a:pt x="4" y="6"/>
                    <a:pt x="2" y="6"/>
                    <a:pt x="0" y="6"/>
                  </a:cubicBezTo>
                  <a:cubicBezTo>
                    <a:pt x="0" y="15"/>
                    <a:pt x="0" y="23"/>
                    <a:pt x="0" y="32"/>
                  </a:cubicBezTo>
                  <a:cubicBezTo>
                    <a:pt x="4" y="32"/>
                    <a:pt x="8" y="30"/>
                    <a:pt x="12" y="28"/>
                  </a:cubicBezTo>
                  <a:cubicBezTo>
                    <a:pt x="14" y="27"/>
                    <a:pt x="16" y="25"/>
                    <a:pt x="18" y="23"/>
                  </a:cubicBezTo>
                  <a:cubicBezTo>
                    <a:pt x="26" y="16"/>
                    <a:pt x="17" y="0"/>
                    <a:pt x="6"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9">
              <a:extLst>
                <a:ext uri="{FF2B5EF4-FFF2-40B4-BE49-F238E27FC236}">
                  <a16:creationId xmlns:a16="http://schemas.microsoft.com/office/drawing/2014/main" id="{1EE52D00-6479-172C-FD9B-6147E73EF953}"/>
                </a:ext>
              </a:extLst>
            </p:cNvPr>
            <p:cNvSpPr/>
            <p:nvPr/>
          </p:nvSpPr>
          <p:spPr>
            <a:xfrm>
              <a:off x="1429205" y="-801575"/>
              <a:ext cx="7200" cy="8640"/>
            </a:xfrm>
            <a:custGeom>
              <a:avLst/>
              <a:gdLst/>
              <a:ahLst/>
              <a:cxnLst/>
              <a:rect l="l" t="t" r="r" b="b"/>
              <a:pathLst>
                <a:path w="20" h="24" extrusionOk="0">
                  <a:moveTo>
                    <a:pt x="7" y="21"/>
                  </a:moveTo>
                  <a:cubicBezTo>
                    <a:pt x="19" y="17"/>
                    <a:pt x="12" y="0"/>
                    <a:pt x="0" y="1"/>
                  </a:cubicBezTo>
                  <a:cubicBezTo>
                    <a:pt x="0" y="9"/>
                    <a:pt x="2" y="16"/>
                    <a:pt x="3" y="23"/>
                  </a:cubicBezTo>
                  <a:lnTo>
                    <a:pt x="7" y="2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9">
              <a:extLst>
                <a:ext uri="{FF2B5EF4-FFF2-40B4-BE49-F238E27FC236}">
                  <a16:creationId xmlns:a16="http://schemas.microsoft.com/office/drawing/2014/main" id="{D9CDF5AA-29A3-3912-A78A-A842D93C543D}"/>
                </a:ext>
              </a:extLst>
            </p:cNvPr>
            <p:cNvSpPr/>
            <p:nvPr/>
          </p:nvSpPr>
          <p:spPr>
            <a:xfrm>
              <a:off x="1419125" y="-800135"/>
              <a:ext cx="4320" cy="10440"/>
            </a:xfrm>
            <a:custGeom>
              <a:avLst/>
              <a:gdLst/>
              <a:ahLst/>
              <a:cxnLst/>
              <a:rect l="l" t="t" r="r" b="b"/>
              <a:pathLst>
                <a:path w="12" h="29" extrusionOk="0">
                  <a:moveTo>
                    <a:pt x="10" y="8"/>
                  </a:moveTo>
                  <a:cubicBezTo>
                    <a:pt x="10" y="6"/>
                    <a:pt x="10" y="3"/>
                    <a:pt x="10" y="0"/>
                  </a:cubicBezTo>
                  <a:lnTo>
                    <a:pt x="0" y="4"/>
                  </a:lnTo>
                  <a:cubicBezTo>
                    <a:pt x="0" y="12"/>
                    <a:pt x="2" y="20"/>
                    <a:pt x="3" y="28"/>
                  </a:cubicBezTo>
                  <a:lnTo>
                    <a:pt x="11" y="25"/>
                  </a:lnTo>
                  <a:cubicBezTo>
                    <a:pt x="10" y="19"/>
                    <a:pt x="10" y="14"/>
                    <a:pt x="10"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9">
              <a:extLst>
                <a:ext uri="{FF2B5EF4-FFF2-40B4-BE49-F238E27FC236}">
                  <a16:creationId xmlns:a16="http://schemas.microsoft.com/office/drawing/2014/main" id="{174AB73D-DB83-657C-E5B0-FEC83CB94597}"/>
                </a:ext>
              </a:extLst>
            </p:cNvPr>
            <p:cNvSpPr/>
            <p:nvPr/>
          </p:nvSpPr>
          <p:spPr>
            <a:xfrm>
              <a:off x="1422725" y="-801215"/>
              <a:ext cx="7560" cy="10440"/>
            </a:xfrm>
            <a:custGeom>
              <a:avLst/>
              <a:gdLst/>
              <a:ahLst/>
              <a:cxnLst/>
              <a:rect l="l" t="t" r="r" b="b"/>
              <a:pathLst>
                <a:path w="21" h="29" extrusionOk="0">
                  <a:moveTo>
                    <a:pt x="18" y="0"/>
                  </a:moveTo>
                  <a:cubicBezTo>
                    <a:pt x="12" y="0"/>
                    <a:pt x="6" y="1"/>
                    <a:pt x="0" y="3"/>
                  </a:cubicBezTo>
                  <a:cubicBezTo>
                    <a:pt x="0" y="6"/>
                    <a:pt x="0" y="9"/>
                    <a:pt x="0" y="11"/>
                  </a:cubicBezTo>
                  <a:cubicBezTo>
                    <a:pt x="0" y="17"/>
                    <a:pt x="0" y="22"/>
                    <a:pt x="0" y="28"/>
                  </a:cubicBezTo>
                  <a:lnTo>
                    <a:pt x="20" y="21"/>
                  </a:lnTo>
                  <a:cubicBezTo>
                    <a:pt x="19" y="14"/>
                    <a:pt x="19" y="7"/>
                    <a:pt x="1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9">
              <a:extLst>
                <a:ext uri="{FF2B5EF4-FFF2-40B4-BE49-F238E27FC236}">
                  <a16:creationId xmlns:a16="http://schemas.microsoft.com/office/drawing/2014/main" id="{C3E64078-3AA7-6227-2A7D-B85A15A13C84}"/>
                </a:ext>
              </a:extLst>
            </p:cNvPr>
            <p:cNvSpPr/>
            <p:nvPr/>
          </p:nvSpPr>
          <p:spPr>
            <a:xfrm>
              <a:off x="1417325" y="-817415"/>
              <a:ext cx="5400" cy="9360"/>
            </a:xfrm>
            <a:custGeom>
              <a:avLst/>
              <a:gdLst/>
              <a:ahLst/>
              <a:cxnLst/>
              <a:rect l="l" t="t" r="r" b="b"/>
              <a:pathLst>
                <a:path w="15" h="26" extrusionOk="0">
                  <a:moveTo>
                    <a:pt x="14" y="6"/>
                  </a:moveTo>
                  <a:lnTo>
                    <a:pt x="11" y="0"/>
                  </a:lnTo>
                  <a:lnTo>
                    <a:pt x="0" y="1"/>
                  </a:lnTo>
                  <a:cubicBezTo>
                    <a:pt x="0" y="9"/>
                    <a:pt x="1" y="17"/>
                    <a:pt x="2" y="25"/>
                  </a:cubicBezTo>
                  <a:cubicBezTo>
                    <a:pt x="6" y="24"/>
                    <a:pt x="10" y="24"/>
                    <a:pt x="14" y="23"/>
                  </a:cubicBezTo>
                  <a:cubicBezTo>
                    <a:pt x="14" y="17"/>
                    <a:pt x="14" y="11"/>
                    <a:pt x="14"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9">
              <a:extLst>
                <a:ext uri="{FF2B5EF4-FFF2-40B4-BE49-F238E27FC236}">
                  <a16:creationId xmlns:a16="http://schemas.microsoft.com/office/drawing/2014/main" id="{EAEBE735-A997-ED1C-4992-22A4D3402BF4}"/>
                </a:ext>
              </a:extLst>
            </p:cNvPr>
            <p:cNvSpPr/>
            <p:nvPr/>
          </p:nvSpPr>
          <p:spPr>
            <a:xfrm>
              <a:off x="1422365" y="-815255"/>
              <a:ext cx="3600" cy="6480"/>
            </a:xfrm>
            <a:custGeom>
              <a:avLst/>
              <a:gdLst/>
              <a:ahLst/>
              <a:cxnLst/>
              <a:rect l="l" t="t" r="r" b="b"/>
              <a:pathLst>
                <a:path w="10" h="18" extrusionOk="0">
                  <a:moveTo>
                    <a:pt x="0" y="0"/>
                  </a:moveTo>
                  <a:cubicBezTo>
                    <a:pt x="0" y="5"/>
                    <a:pt x="0" y="11"/>
                    <a:pt x="0" y="17"/>
                  </a:cubicBezTo>
                  <a:cubicBezTo>
                    <a:pt x="2" y="16"/>
                    <a:pt x="4" y="15"/>
                    <a:pt x="7" y="14"/>
                  </a:cubicBezTo>
                  <a:cubicBezTo>
                    <a:pt x="7" y="14"/>
                    <a:pt x="8" y="13"/>
                    <a:pt x="9" y="13"/>
                  </a:cubicBezTo>
                  <a:cubicBezTo>
                    <a:pt x="6" y="10"/>
                    <a:pt x="4" y="7"/>
                    <a:pt x="2" y="4"/>
                  </a:cubicBezTo>
                  <a:cubicBezTo>
                    <a:pt x="1" y="2"/>
                    <a:pt x="1" y="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9">
              <a:extLst>
                <a:ext uri="{FF2B5EF4-FFF2-40B4-BE49-F238E27FC236}">
                  <a16:creationId xmlns:a16="http://schemas.microsoft.com/office/drawing/2014/main" id="{70BB653C-31DF-71FA-21B5-B70444E75974}"/>
                </a:ext>
              </a:extLst>
            </p:cNvPr>
            <p:cNvSpPr/>
            <p:nvPr/>
          </p:nvSpPr>
          <p:spPr>
            <a:xfrm>
              <a:off x="1425605" y="-816335"/>
              <a:ext cx="1440" cy="3600"/>
            </a:xfrm>
            <a:custGeom>
              <a:avLst/>
              <a:gdLst/>
              <a:ahLst/>
              <a:cxnLst/>
              <a:rect l="l" t="t" r="r" b="b"/>
              <a:pathLst>
                <a:path w="4" h="10" extrusionOk="0">
                  <a:moveTo>
                    <a:pt x="2" y="2"/>
                  </a:moveTo>
                  <a:lnTo>
                    <a:pt x="0" y="0"/>
                  </a:lnTo>
                  <a:cubicBezTo>
                    <a:pt x="1" y="3"/>
                    <a:pt x="2" y="7"/>
                    <a:pt x="3" y="9"/>
                  </a:cubicBezTo>
                  <a:cubicBezTo>
                    <a:pt x="3" y="7"/>
                    <a:pt x="3" y="4"/>
                    <a:pt x="2"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9">
              <a:extLst>
                <a:ext uri="{FF2B5EF4-FFF2-40B4-BE49-F238E27FC236}">
                  <a16:creationId xmlns:a16="http://schemas.microsoft.com/office/drawing/2014/main" id="{88630862-BADD-55DC-1D4B-A1FB1C5D79EA}"/>
                </a:ext>
              </a:extLst>
            </p:cNvPr>
            <p:cNvSpPr/>
            <p:nvPr/>
          </p:nvSpPr>
          <p:spPr>
            <a:xfrm>
              <a:off x="1421285" y="-817775"/>
              <a:ext cx="1440" cy="2880"/>
            </a:xfrm>
            <a:custGeom>
              <a:avLst/>
              <a:gdLst/>
              <a:ahLst/>
              <a:cxnLst/>
              <a:rect l="l" t="t" r="r" b="b"/>
              <a:pathLst>
                <a:path w="4" h="8" extrusionOk="0">
                  <a:moveTo>
                    <a:pt x="0" y="1"/>
                  </a:moveTo>
                  <a:lnTo>
                    <a:pt x="3" y="7"/>
                  </a:lnTo>
                  <a:cubicBezTo>
                    <a:pt x="3" y="5"/>
                    <a:pt x="3" y="2"/>
                    <a:pt x="3"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9">
              <a:extLst>
                <a:ext uri="{FF2B5EF4-FFF2-40B4-BE49-F238E27FC236}">
                  <a16:creationId xmlns:a16="http://schemas.microsoft.com/office/drawing/2014/main" id="{8FBFF72F-2C27-8C80-DC90-D20F7583684D}"/>
                </a:ext>
              </a:extLst>
            </p:cNvPr>
            <p:cNvSpPr/>
            <p:nvPr/>
          </p:nvSpPr>
          <p:spPr>
            <a:xfrm>
              <a:off x="1422365" y="-817775"/>
              <a:ext cx="4680" cy="7560"/>
            </a:xfrm>
            <a:custGeom>
              <a:avLst/>
              <a:gdLst/>
              <a:ahLst/>
              <a:cxnLst/>
              <a:rect l="l" t="t" r="r" b="b"/>
              <a:pathLst>
                <a:path w="13" h="21" extrusionOk="0">
                  <a:moveTo>
                    <a:pt x="12" y="14"/>
                  </a:moveTo>
                  <a:cubicBezTo>
                    <a:pt x="11" y="11"/>
                    <a:pt x="10" y="8"/>
                    <a:pt x="9" y="5"/>
                  </a:cubicBezTo>
                  <a:cubicBezTo>
                    <a:pt x="8" y="4"/>
                    <a:pt x="7" y="3"/>
                    <a:pt x="6" y="2"/>
                  </a:cubicBezTo>
                  <a:cubicBezTo>
                    <a:pt x="4" y="1"/>
                    <a:pt x="2" y="0"/>
                    <a:pt x="1" y="0"/>
                  </a:cubicBezTo>
                  <a:lnTo>
                    <a:pt x="0" y="0"/>
                  </a:lnTo>
                  <a:cubicBezTo>
                    <a:pt x="0" y="2"/>
                    <a:pt x="0" y="5"/>
                    <a:pt x="0" y="7"/>
                  </a:cubicBezTo>
                  <a:cubicBezTo>
                    <a:pt x="1" y="8"/>
                    <a:pt x="2" y="9"/>
                    <a:pt x="2" y="10"/>
                  </a:cubicBezTo>
                  <a:cubicBezTo>
                    <a:pt x="4" y="14"/>
                    <a:pt x="7" y="17"/>
                    <a:pt x="10" y="20"/>
                  </a:cubicBezTo>
                  <a:cubicBezTo>
                    <a:pt x="10" y="19"/>
                    <a:pt x="11" y="18"/>
                    <a:pt x="11" y="18"/>
                  </a:cubicBezTo>
                  <a:cubicBezTo>
                    <a:pt x="12" y="17"/>
                    <a:pt x="12" y="15"/>
                    <a:pt x="12"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9">
              <a:extLst>
                <a:ext uri="{FF2B5EF4-FFF2-40B4-BE49-F238E27FC236}">
                  <a16:creationId xmlns:a16="http://schemas.microsoft.com/office/drawing/2014/main" id="{95FDE3E1-3EDD-9BB0-56BF-2D4C5680DD54}"/>
                </a:ext>
              </a:extLst>
            </p:cNvPr>
            <p:cNvSpPr/>
            <p:nvPr/>
          </p:nvSpPr>
          <p:spPr>
            <a:xfrm>
              <a:off x="1415525" y="-837935"/>
              <a:ext cx="2160" cy="8640"/>
            </a:xfrm>
            <a:custGeom>
              <a:avLst/>
              <a:gdLst/>
              <a:ahLst/>
              <a:cxnLst/>
              <a:rect l="l" t="t" r="r" b="b"/>
              <a:pathLst>
                <a:path w="6" h="24" extrusionOk="0">
                  <a:moveTo>
                    <a:pt x="5" y="22"/>
                  </a:moveTo>
                  <a:cubicBezTo>
                    <a:pt x="3" y="15"/>
                    <a:pt x="2" y="8"/>
                    <a:pt x="0" y="0"/>
                  </a:cubicBezTo>
                  <a:cubicBezTo>
                    <a:pt x="0" y="8"/>
                    <a:pt x="1" y="15"/>
                    <a:pt x="2" y="23"/>
                  </a:cubicBezTo>
                  <a:cubicBezTo>
                    <a:pt x="3" y="23"/>
                    <a:pt x="4" y="23"/>
                    <a:pt x="5"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9">
              <a:extLst>
                <a:ext uri="{FF2B5EF4-FFF2-40B4-BE49-F238E27FC236}">
                  <a16:creationId xmlns:a16="http://schemas.microsoft.com/office/drawing/2014/main" id="{E9549B5A-96C4-B1EB-21A9-B01D3906DCC7}"/>
                </a:ext>
              </a:extLst>
            </p:cNvPr>
            <p:cNvSpPr/>
            <p:nvPr/>
          </p:nvSpPr>
          <p:spPr>
            <a:xfrm>
              <a:off x="1415525" y="-837935"/>
              <a:ext cx="5040" cy="8280"/>
            </a:xfrm>
            <a:custGeom>
              <a:avLst/>
              <a:gdLst/>
              <a:ahLst/>
              <a:cxnLst/>
              <a:rect l="l" t="t" r="r" b="b"/>
              <a:pathLst>
                <a:path w="14" h="23" extrusionOk="0">
                  <a:moveTo>
                    <a:pt x="0" y="0"/>
                  </a:moveTo>
                  <a:cubicBezTo>
                    <a:pt x="2" y="8"/>
                    <a:pt x="4" y="15"/>
                    <a:pt x="6" y="22"/>
                  </a:cubicBezTo>
                  <a:cubicBezTo>
                    <a:pt x="8" y="21"/>
                    <a:pt x="9" y="20"/>
                    <a:pt x="11" y="18"/>
                  </a:cubicBezTo>
                  <a:cubicBezTo>
                    <a:pt x="13" y="16"/>
                    <a:pt x="12" y="14"/>
                    <a:pt x="12" y="12"/>
                  </a:cubicBezTo>
                  <a:cubicBezTo>
                    <a:pt x="12" y="10"/>
                    <a:pt x="13" y="8"/>
                    <a:pt x="11" y="6"/>
                  </a:cubicBezTo>
                  <a:cubicBezTo>
                    <a:pt x="9" y="4"/>
                    <a:pt x="8" y="2"/>
                    <a:pt x="6" y="1"/>
                  </a:cubicBezTo>
                  <a:cubicBezTo>
                    <a:pt x="4" y="0"/>
                    <a:pt x="2"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9">
              <a:extLst>
                <a:ext uri="{FF2B5EF4-FFF2-40B4-BE49-F238E27FC236}">
                  <a16:creationId xmlns:a16="http://schemas.microsoft.com/office/drawing/2014/main" id="{83CB26A3-0C30-B4EF-B09B-AA655729D620}"/>
                </a:ext>
              </a:extLst>
            </p:cNvPr>
            <p:cNvSpPr/>
            <p:nvPr/>
          </p:nvSpPr>
          <p:spPr>
            <a:xfrm>
              <a:off x="1337405" y="-1056095"/>
              <a:ext cx="50760" cy="83880"/>
            </a:xfrm>
            <a:custGeom>
              <a:avLst/>
              <a:gdLst/>
              <a:ahLst/>
              <a:cxnLst/>
              <a:rect l="l" t="t" r="r" b="b"/>
              <a:pathLst>
                <a:path w="141" h="233" extrusionOk="0">
                  <a:moveTo>
                    <a:pt x="126" y="219"/>
                  </a:moveTo>
                  <a:cubicBezTo>
                    <a:pt x="132" y="223"/>
                    <a:pt x="136" y="227"/>
                    <a:pt x="140" y="232"/>
                  </a:cubicBezTo>
                  <a:cubicBezTo>
                    <a:pt x="133" y="202"/>
                    <a:pt x="121" y="172"/>
                    <a:pt x="105" y="145"/>
                  </a:cubicBezTo>
                  <a:cubicBezTo>
                    <a:pt x="101" y="137"/>
                    <a:pt x="97" y="130"/>
                    <a:pt x="92" y="123"/>
                  </a:cubicBezTo>
                  <a:cubicBezTo>
                    <a:pt x="64" y="80"/>
                    <a:pt x="34" y="39"/>
                    <a:pt x="0" y="0"/>
                  </a:cubicBezTo>
                  <a:cubicBezTo>
                    <a:pt x="14" y="22"/>
                    <a:pt x="27" y="45"/>
                    <a:pt x="40" y="67"/>
                  </a:cubicBezTo>
                  <a:cubicBezTo>
                    <a:pt x="69" y="117"/>
                    <a:pt x="95" y="168"/>
                    <a:pt x="120" y="220"/>
                  </a:cubicBezTo>
                  <a:cubicBezTo>
                    <a:pt x="120" y="219"/>
                    <a:pt x="120" y="219"/>
                    <a:pt x="121" y="219"/>
                  </a:cubicBezTo>
                  <a:cubicBezTo>
                    <a:pt x="122" y="218"/>
                    <a:pt x="123" y="218"/>
                    <a:pt x="124" y="218"/>
                  </a:cubicBezTo>
                  <a:cubicBezTo>
                    <a:pt x="124" y="218"/>
                    <a:pt x="125" y="218"/>
                    <a:pt x="126" y="2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9">
              <a:extLst>
                <a:ext uri="{FF2B5EF4-FFF2-40B4-BE49-F238E27FC236}">
                  <a16:creationId xmlns:a16="http://schemas.microsoft.com/office/drawing/2014/main" id="{42CF554C-2DA7-FC84-B5EE-FF1DE80C2A59}"/>
                </a:ext>
              </a:extLst>
            </p:cNvPr>
            <p:cNvSpPr/>
            <p:nvPr/>
          </p:nvSpPr>
          <p:spPr>
            <a:xfrm>
              <a:off x="1258205" y="-1129535"/>
              <a:ext cx="96480" cy="119520"/>
            </a:xfrm>
            <a:custGeom>
              <a:avLst/>
              <a:gdLst/>
              <a:ahLst/>
              <a:cxnLst/>
              <a:rect l="l" t="t" r="r" b="b"/>
              <a:pathLst>
                <a:path w="268" h="332" extrusionOk="0">
                  <a:moveTo>
                    <a:pt x="155" y="185"/>
                  </a:moveTo>
                  <a:cubicBezTo>
                    <a:pt x="189" y="236"/>
                    <a:pt x="234" y="279"/>
                    <a:pt x="267" y="331"/>
                  </a:cubicBezTo>
                  <a:cubicBezTo>
                    <a:pt x="252" y="301"/>
                    <a:pt x="235" y="270"/>
                    <a:pt x="217" y="241"/>
                  </a:cubicBezTo>
                  <a:cubicBezTo>
                    <a:pt x="159" y="148"/>
                    <a:pt x="79" y="75"/>
                    <a:pt x="0" y="0"/>
                  </a:cubicBezTo>
                  <a:cubicBezTo>
                    <a:pt x="59" y="55"/>
                    <a:pt x="111" y="117"/>
                    <a:pt x="155" y="18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9">
              <a:extLst>
                <a:ext uri="{FF2B5EF4-FFF2-40B4-BE49-F238E27FC236}">
                  <a16:creationId xmlns:a16="http://schemas.microsoft.com/office/drawing/2014/main" id="{65966FFE-44CC-5C03-6284-6BEAF2A1F769}"/>
                </a:ext>
              </a:extLst>
            </p:cNvPr>
            <p:cNvSpPr/>
            <p:nvPr/>
          </p:nvSpPr>
          <p:spPr>
            <a:xfrm>
              <a:off x="1365125" y="-989495"/>
              <a:ext cx="17280" cy="38880"/>
            </a:xfrm>
            <a:custGeom>
              <a:avLst/>
              <a:gdLst/>
              <a:ahLst/>
              <a:cxnLst/>
              <a:rect l="l" t="t" r="r" b="b"/>
              <a:pathLst>
                <a:path w="48" h="108" extrusionOk="0">
                  <a:moveTo>
                    <a:pt x="47" y="107"/>
                  </a:moveTo>
                  <a:cubicBezTo>
                    <a:pt x="44" y="98"/>
                    <a:pt x="41" y="90"/>
                    <a:pt x="39" y="81"/>
                  </a:cubicBezTo>
                  <a:cubicBezTo>
                    <a:pt x="32" y="59"/>
                    <a:pt x="22" y="38"/>
                    <a:pt x="11" y="18"/>
                  </a:cubicBezTo>
                  <a:cubicBezTo>
                    <a:pt x="7" y="12"/>
                    <a:pt x="4" y="6"/>
                    <a:pt x="0" y="0"/>
                  </a:cubicBezTo>
                  <a:cubicBezTo>
                    <a:pt x="14" y="34"/>
                    <a:pt x="26" y="70"/>
                    <a:pt x="43" y="104"/>
                  </a:cubicBezTo>
                  <a:cubicBezTo>
                    <a:pt x="44" y="104"/>
                    <a:pt x="44" y="104"/>
                    <a:pt x="44" y="104"/>
                  </a:cubicBezTo>
                  <a:cubicBezTo>
                    <a:pt x="44" y="105"/>
                    <a:pt x="45" y="106"/>
                    <a:pt x="46" y="106"/>
                  </a:cubicBezTo>
                  <a:cubicBezTo>
                    <a:pt x="46" y="106"/>
                    <a:pt x="46" y="107"/>
                    <a:pt x="47" y="10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9">
              <a:extLst>
                <a:ext uri="{FF2B5EF4-FFF2-40B4-BE49-F238E27FC236}">
                  <a16:creationId xmlns:a16="http://schemas.microsoft.com/office/drawing/2014/main" id="{9250048B-9F1F-0115-4136-18F777F3ACFB}"/>
                </a:ext>
              </a:extLst>
            </p:cNvPr>
            <p:cNvSpPr/>
            <p:nvPr/>
          </p:nvSpPr>
          <p:spPr>
            <a:xfrm>
              <a:off x="1230845" y="-1157255"/>
              <a:ext cx="26640" cy="26280"/>
            </a:xfrm>
            <a:custGeom>
              <a:avLst/>
              <a:gdLst/>
              <a:ahLst/>
              <a:cxnLst/>
              <a:rect l="l" t="t" r="r" b="b"/>
              <a:pathLst>
                <a:path w="74" h="73" extrusionOk="0">
                  <a:moveTo>
                    <a:pt x="48" y="50"/>
                  </a:moveTo>
                  <a:cubicBezTo>
                    <a:pt x="56" y="57"/>
                    <a:pt x="64" y="65"/>
                    <a:pt x="73" y="72"/>
                  </a:cubicBezTo>
                  <a:lnTo>
                    <a:pt x="51" y="51"/>
                  </a:lnTo>
                  <a:lnTo>
                    <a:pt x="0" y="0"/>
                  </a:lnTo>
                  <a:cubicBezTo>
                    <a:pt x="14" y="18"/>
                    <a:pt x="30" y="35"/>
                    <a:pt x="48"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9">
              <a:extLst>
                <a:ext uri="{FF2B5EF4-FFF2-40B4-BE49-F238E27FC236}">
                  <a16:creationId xmlns:a16="http://schemas.microsoft.com/office/drawing/2014/main" id="{DCC5EDA4-5FA8-FD4A-D96D-C19ED20C1B94}"/>
                </a:ext>
              </a:extLst>
            </p:cNvPr>
            <p:cNvSpPr/>
            <p:nvPr/>
          </p:nvSpPr>
          <p:spPr>
            <a:xfrm>
              <a:off x="1263965" y="-1136015"/>
              <a:ext cx="11160" cy="10440"/>
            </a:xfrm>
            <a:custGeom>
              <a:avLst/>
              <a:gdLst/>
              <a:ahLst/>
              <a:cxnLst/>
              <a:rect l="l" t="t" r="r" b="b"/>
              <a:pathLst>
                <a:path w="31" h="29" extrusionOk="0">
                  <a:moveTo>
                    <a:pt x="7" y="6"/>
                  </a:moveTo>
                  <a:lnTo>
                    <a:pt x="0" y="0"/>
                  </a:lnTo>
                  <a:cubicBezTo>
                    <a:pt x="10" y="9"/>
                    <a:pt x="20" y="20"/>
                    <a:pt x="30" y="28"/>
                  </a:cubicBezTo>
                  <a:cubicBezTo>
                    <a:pt x="23" y="20"/>
                    <a:pt x="15" y="13"/>
                    <a:pt x="7"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9">
              <a:extLst>
                <a:ext uri="{FF2B5EF4-FFF2-40B4-BE49-F238E27FC236}">
                  <a16:creationId xmlns:a16="http://schemas.microsoft.com/office/drawing/2014/main" id="{82D7903B-6EDB-F759-792B-34B70A737F85}"/>
                </a:ext>
              </a:extLst>
            </p:cNvPr>
            <p:cNvSpPr/>
            <p:nvPr/>
          </p:nvSpPr>
          <p:spPr>
            <a:xfrm>
              <a:off x="1222205" y="-1175975"/>
              <a:ext cx="162360" cy="225360"/>
            </a:xfrm>
            <a:custGeom>
              <a:avLst/>
              <a:gdLst/>
              <a:ahLst/>
              <a:cxnLst/>
              <a:rect l="l" t="t" r="r" b="b"/>
              <a:pathLst>
                <a:path w="451" h="626" extrusionOk="0">
                  <a:moveTo>
                    <a:pt x="8" y="2"/>
                  </a:moveTo>
                  <a:cubicBezTo>
                    <a:pt x="5" y="0"/>
                    <a:pt x="0" y="2"/>
                    <a:pt x="1" y="5"/>
                  </a:cubicBezTo>
                  <a:cubicBezTo>
                    <a:pt x="3" y="16"/>
                    <a:pt x="7" y="27"/>
                    <a:pt x="13" y="38"/>
                  </a:cubicBezTo>
                  <a:cubicBezTo>
                    <a:pt x="16" y="43"/>
                    <a:pt x="19" y="48"/>
                    <a:pt x="23" y="53"/>
                  </a:cubicBezTo>
                  <a:lnTo>
                    <a:pt x="74" y="103"/>
                  </a:lnTo>
                  <a:lnTo>
                    <a:pt x="97" y="125"/>
                  </a:lnTo>
                  <a:lnTo>
                    <a:pt x="101" y="129"/>
                  </a:lnTo>
                  <a:cubicBezTo>
                    <a:pt x="180" y="204"/>
                    <a:pt x="258" y="277"/>
                    <a:pt x="317" y="370"/>
                  </a:cubicBezTo>
                  <a:cubicBezTo>
                    <a:pt x="335" y="399"/>
                    <a:pt x="352" y="429"/>
                    <a:pt x="368" y="460"/>
                  </a:cubicBezTo>
                  <a:lnTo>
                    <a:pt x="370" y="464"/>
                  </a:lnTo>
                  <a:cubicBezTo>
                    <a:pt x="371" y="466"/>
                    <a:pt x="372" y="467"/>
                    <a:pt x="373" y="469"/>
                  </a:cubicBezTo>
                  <a:cubicBezTo>
                    <a:pt x="382" y="485"/>
                    <a:pt x="390" y="501"/>
                    <a:pt x="397" y="518"/>
                  </a:cubicBezTo>
                  <a:cubicBezTo>
                    <a:pt x="401" y="524"/>
                    <a:pt x="405" y="530"/>
                    <a:pt x="408" y="536"/>
                  </a:cubicBezTo>
                  <a:cubicBezTo>
                    <a:pt x="420" y="556"/>
                    <a:pt x="429" y="577"/>
                    <a:pt x="436" y="599"/>
                  </a:cubicBezTo>
                  <a:cubicBezTo>
                    <a:pt x="439" y="608"/>
                    <a:pt x="441" y="616"/>
                    <a:pt x="444" y="625"/>
                  </a:cubicBezTo>
                  <a:cubicBezTo>
                    <a:pt x="445" y="625"/>
                    <a:pt x="446" y="625"/>
                    <a:pt x="447" y="625"/>
                  </a:cubicBezTo>
                  <a:cubicBezTo>
                    <a:pt x="448" y="625"/>
                    <a:pt x="449" y="625"/>
                    <a:pt x="450" y="625"/>
                  </a:cubicBezTo>
                  <a:cubicBezTo>
                    <a:pt x="445" y="603"/>
                    <a:pt x="441" y="581"/>
                    <a:pt x="438" y="558"/>
                  </a:cubicBezTo>
                  <a:cubicBezTo>
                    <a:pt x="438" y="556"/>
                    <a:pt x="439" y="555"/>
                    <a:pt x="439" y="554"/>
                  </a:cubicBezTo>
                  <a:cubicBezTo>
                    <a:pt x="439" y="554"/>
                    <a:pt x="440" y="554"/>
                    <a:pt x="440" y="553"/>
                  </a:cubicBezTo>
                  <a:cubicBezTo>
                    <a:pt x="416" y="501"/>
                    <a:pt x="390" y="449"/>
                    <a:pt x="361" y="400"/>
                  </a:cubicBezTo>
                  <a:cubicBezTo>
                    <a:pt x="348" y="377"/>
                    <a:pt x="334" y="355"/>
                    <a:pt x="320" y="333"/>
                  </a:cubicBezTo>
                  <a:cubicBezTo>
                    <a:pt x="303" y="314"/>
                    <a:pt x="286" y="295"/>
                    <a:pt x="269" y="277"/>
                  </a:cubicBezTo>
                  <a:cubicBezTo>
                    <a:pt x="227" y="232"/>
                    <a:pt x="191" y="182"/>
                    <a:pt x="147" y="139"/>
                  </a:cubicBezTo>
                  <a:cubicBezTo>
                    <a:pt x="137" y="131"/>
                    <a:pt x="127" y="121"/>
                    <a:pt x="117" y="112"/>
                  </a:cubicBezTo>
                  <a:cubicBezTo>
                    <a:pt x="79" y="76"/>
                    <a:pt x="47" y="30"/>
                    <a:pt x="8"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9">
              <a:extLst>
                <a:ext uri="{FF2B5EF4-FFF2-40B4-BE49-F238E27FC236}">
                  <a16:creationId xmlns:a16="http://schemas.microsoft.com/office/drawing/2014/main" id="{13C1E95D-6C14-FE3E-07B5-7186A3691B32}"/>
                </a:ext>
              </a:extLst>
            </p:cNvPr>
            <p:cNvSpPr/>
            <p:nvPr/>
          </p:nvSpPr>
          <p:spPr>
            <a:xfrm>
              <a:off x="1380605" y="-977615"/>
              <a:ext cx="8280" cy="17640"/>
            </a:xfrm>
            <a:custGeom>
              <a:avLst/>
              <a:gdLst/>
              <a:ahLst/>
              <a:cxnLst/>
              <a:rect l="l" t="t" r="r" b="b"/>
              <a:pathLst>
                <a:path w="23" h="49" extrusionOk="0">
                  <a:moveTo>
                    <a:pt x="6" y="1"/>
                  </a:moveTo>
                  <a:cubicBezTo>
                    <a:pt x="5" y="0"/>
                    <a:pt x="4" y="0"/>
                    <a:pt x="4" y="0"/>
                  </a:cubicBezTo>
                  <a:cubicBezTo>
                    <a:pt x="3" y="0"/>
                    <a:pt x="2" y="0"/>
                    <a:pt x="1" y="1"/>
                  </a:cubicBezTo>
                  <a:cubicBezTo>
                    <a:pt x="0" y="1"/>
                    <a:pt x="0" y="1"/>
                    <a:pt x="0" y="2"/>
                  </a:cubicBezTo>
                  <a:cubicBezTo>
                    <a:pt x="7" y="17"/>
                    <a:pt x="14" y="33"/>
                    <a:pt x="21" y="48"/>
                  </a:cubicBezTo>
                  <a:cubicBezTo>
                    <a:pt x="22" y="42"/>
                    <a:pt x="22" y="36"/>
                    <a:pt x="22" y="31"/>
                  </a:cubicBezTo>
                  <a:cubicBezTo>
                    <a:pt x="22" y="25"/>
                    <a:pt x="22" y="20"/>
                    <a:pt x="21" y="14"/>
                  </a:cubicBezTo>
                  <a:cubicBezTo>
                    <a:pt x="17" y="9"/>
                    <a:pt x="12" y="5"/>
                    <a:pt x="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9">
              <a:extLst>
                <a:ext uri="{FF2B5EF4-FFF2-40B4-BE49-F238E27FC236}">
                  <a16:creationId xmlns:a16="http://schemas.microsoft.com/office/drawing/2014/main" id="{6C7D98D4-1360-30B3-672E-CBDE27ED028E}"/>
                </a:ext>
              </a:extLst>
            </p:cNvPr>
            <p:cNvSpPr/>
            <p:nvPr/>
          </p:nvSpPr>
          <p:spPr>
            <a:xfrm>
              <a:off x="1379885" y="-976895"/>
              <a:ext cx="8640" cy="26280"/>
            </a:xfrm>
            <a:custGeom>
              <a:avLst/>
              <a:gdLst/>
              <a:ahLst/>
              <a:cxnLst/>
              <a:rect l="l" t="t" r="r" b="b"/>
              <a:pathLst>
                <a:path w="24" h="73" extrusionOk="0">
                  <a:moveTo>
                    <a:pt x="17" y="68"/>
                  </a:moveTo>
                  <a:cubicBezTo>
                    <a:pt x="20" y="61"/>
                    <a:pt x="22" y="53"/>
                    <a:pt x="23" y="46"/>
                  </a:cubicBezTo>
                  <a:cubicBezTo>
                    <a:pt x="16" y="31"/>
                    <a:pt x="9" y="15"/>
                    <a:pt x="2" y="0"/>
                  </a:cubicBezTo>
                  <a:cubicBezTo>
                    <a:pt x="1" y="0"/>
                    <a:pt x="1" y="1"/>
                    <a:pt x="1" y="1"/>
                  </a:cubicBezTo>
                  <a:cubicBezTo>
                    <a:pt x="0" y="2"/>
                    <a:pt x="0" y="3"/>
                    <a:pt x="0" y="4"/>
                  </a:cubicBezTo>
                  <a:cubicBezTo>
                    <a:pt x="0" y="5"/>
                    <a:pt x="0" y="5"/>
                    <a:pt x="0" y="5"/>
                  </a:cubicBezTo>
                  <a:cubicBezTo>
                    <a:pt x="3" y="28"/>
                    <a:pt x="7" y="50"/>
                    <a:pt x="12" y="72"/>
                  </a:cubicBezTo>
                  <a:cubicBezTo>
                    <a:pt x="12" y="71"/>
                    <a:pt x="13" y="71"/>
                    <a:pt x="14" y="71"/>
                  </a:cubicBezTo>
                  <a:cubicBezTo>
                    <a:pt x="15" y="70"/>
                    <a:pt x="16" y="69"/>
                    <a:pt x="16" y="68"/>
                  </a:cubicBezTo>
                  <a:cubicBezTo>
                    <a:pt x="17" y="68"/>
                    <a:pt x="17" y="68"/>
                    <a:pt x="17" y="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9">
              <a:extLst>
                <a:ext uri="{FF2B5EF4-FFF2-40B4-BE49-F238E27FC236}">
                  <a16:creationId xmlns:a16="http://schemas.microsoft.com/office/drawing/2014/main" id="{305A6932-B3F4-82CD-7F2D-CBEFC049353B}"/>
                </a:ext>
              </a:extLst>
            </p:cNvPr>
            <p:cNvSpPr/>
            <p:nvPr/>
          </p:nvSpPr>
          <p:spPr>
            <a:xfrm>
              <a:off x="1589405" y="-849815"/>
              <a:ext cx="9720" cy="45000"/>
            </a:xfrm>
            <a:custGeom>
              <a:avLst/>
              <a:gdLst/>
              <a:ahLst/>
              <a:cxnLst/>
              <a:rect l="l" t="t" r="r" b="b"/>
              <a:pathLst>
                <a:path w="27" h="125" extrusionOk="0">
                  <a:moveTo>
                    <a:pt x="12" y="118"/>
                  </a:moveTo>
                  <a:cubicBezTo>
                    <a:pt x="13" y="124"/>
                    <a:pt x="24" y="124"/>
                    <a:pt x="25" y="117"/>
                  </a:cubicBezTo>
                  <a:cubicBezTo>
                    <a:pt x="26" y="100"/>
                    <a:pt x="19" y="83"/>
                    <a:pt x="19" y="66"/>
                  </a:cubicBezTo>
                  <a:cubicBezTo>
                    <a:pt x="19" y="44"/>
                    <a:pt x="19" y="22"/>
                    <a:pt x="19" y="0"/>
                  </a:cubicBezTo>
                  <a:lnTo>
                    <a:pt x="1" y="0"/>
                  </a:lnTo>
                  <a:cubicBezTo>
                    <a:pt x="1" y="7"/>
                    <a:pt x="0" y="14"/>
                    <a:pt x="0" y="21"/>
                  </a:cubicBezTo>
                  <a:cubicBezTo>
                    <a:pt x="0" y="53"/>
                    <a:pt x="4" y="86"/>
                    <a:pt x="12" y="1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9">
              <a:extLst>
                <a:ext uri="{FF2B5EF4-FFF2-40B4-BE49-F238E27FC236}">
                  <a16:creationId xmlns:a16="http://schemas.microsoft.com/office/drawing/2014/main" id="{1E43F032-8389-18C4-F84A-89B8DD002AF9}"/>
                </a:ext>
              </a:extLst>
            </p:cNvPr>
            <p:cNvSpPr/>
            <p:nvPr/>
          </p:nvSpPr>
          <p:spPr>
            <a:xfrm>
              <a:off x="1590485" y="-853055"/>
              <a:ext cx="6480" cy="3600"/>
            </a:xfrm>
            <a:custGeom>
              <a:avLst/>
              <a:gdLst/>
              <a:ahLst/>
              <a:cxnLst/>
              <a:rect l="l" t="t" r="r" b="b"/>
              <a:pathLst>
                <a:path w="18" h="10" extrusionOk="0">
                  <a:moveTo>
                    <a:pt x="17" y="9"/>
                  </a:moveTo>
                  <a:cubicBezTo>
                    <a:pt x="17" y="7"/>
                    <a:pt x="17" y="5"/>
                    <a:pt x="17" y="2"/>
                  </a:cubicBezTo>
                  <a:lnTo>
                    <a:pt x="0" y="0"/>
                  </a:lnTo>
                  <a:cubicBezTo>
                    <a:pt x="0" y="3"/>
                    <a:pt x="0" y="6"/>
                    <a:pt x="0" y="9"/>
                  </a:cubicBezTo>
                  <a:lnTo>
                    <a:pt x="17"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9">
              <a:extLst>
                <a:ext uri="{FF2B5EF4-FFF2-40B4-BE49-F238E27FC236}">
                  <a16:creationId xmlns:a16="http://schemas.microsoft.com/office/drawing/2014/main" id="{76E43A31-04CE-6036-96E9-C76624B92371}"/>
                </a:ext>
              </a:extLst>
            </p:cNvPr>
            <p:cNvSpPr/>
            <p:nvPr/>
          </p:nvSpPr>
          <p:spPr>
            <a:xfrm>
              <a:off x="1603085" y="-849815"/>
              <a:ext cx="7560" cy="17640"/>
            </a:xfrm>
            <a:custGeom>
              <a:avLst/>
              <a:gdLst/>
              <a:ahLst/>
              <a:cxnLst/>
              <a:rect l="l" t="t" r="r" b="b"/>
              <a:pathLst>
                <a:path w="21" h="49" extrusionOk="0">
                  <a:moveTo>
                    <a:pt x="4" y="41"/>
                  </a:moveTo>
                  <a:cubicBezTo>
                    <a:pt x="4" y="48"/>
                    <a:pt x="15" y="45"/>
                    <a:pt x="15" y="40"/>
                  </a:cubicBezTo>
                  <a:cubicBezTo>
                    <a:pt x="18" y="26"/>
                    <a:pt x="19" y="13"/>
                    <a:pt x="20" y="0"/>
                  </a:cubicBezTo>
                  <a:lnTo>
                    <a:pt x="0" y="0"/>
                  </a:lnTo>
                  <a:cubicBezTo>
                    <a:pt x="1" y="14"/>
                    <a:pt x="2" y="27"/>
                    <a:pt x="4" y="4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9">
              <a:extLst>
                <a:ext uri="{FF2B5EF4-FFF2-40B4-BE49-F238E27FC236}">
                  <a16:creationId xmlns:a16="http://schemas.microsoft.com/office/drawing/2014/main" id="{C649A7E9-B6E2-6C9A-39AF-927F23F0616B}"/>
                </a:ext>
              </a:extLst>
            </p:cNvPr>
            <p:cNvSpPr/>
            <p:nvPr/>
          </p:nvSpPr>
          <p:spPr>
            <a:xfrm>
              <a:off x="1603085" y="-851615"/>
              <a:ext cx="7560" cy="2520"/>
            </a:xfrm>
            <a:custGeom>
              <a:avLst/>
              <a:gdLst/>
              <a:ahLst/>
              <a:cxnLst/>
              <a:rect l="l" t="t" r="r" b="b"/>
              <a:pathLst>
                <a:path w="21" h="7" extrusionOk="0">
                  <a:moveTo>
                    <a:pt x="20" y="6"/>
                  </a:moveTo>
                  <a:cubicBezTo>
                    <a:pt x="20" y="5"/>
                    <a:pt x="20" y="4"/>
                    <a:pt x="20" y="2"/>
                  </a:cubicBezTo>
                  <a:lnTo>
                    <a:pt x="0" y="0"/>
                  </a:lnTo>
                  <a:cubicBezTo>
                    <a:pt x="0" y="2"/>
                    <a:pt x="0" y="4"/>
                    <a:pt x="0" y="6"/>
                  </a:cubicBezTo>
                  <a:lnTo>
                    <a:pt x="20"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9">
              <a:extLst>
                <a:ext uri="{FF2B5EF4-FFF2-40B4-BE49-F238E27FC236}">
                  <a16:creationId xmlns:a16="http://schemas.microsoft.com/office/drawing/2014/main" id="{5CEA2141-83C3-469B-1207-3F55D67B20E9}"/>
                </a:ext>
              </a:extLst>
            </p:cNvPr>
            <p:cNvSpPr/>
            <p:nvPr/>
          </p:nvSpPr>
          <p:spPr>
            <a:xfrm>
              <a:off x="1626845" y="-848015"/>
              <a:ext cx="8640" cy="49320"/>
            </a:xfrm>
            <a:custGeom>
              <a:avLst/>
              <a:gdLst/>
              <a:ahLst/>
              <a:cxnLst/>
              <a:rect l="l" t="t" r="r" b="b"/>
              <a:pathLst>
                <a:path w="24" h="137" extrusionOk="0">
                  <a:moveTo>
                    <a:pt x="6" y="132"/>
                  </a:moveTo>
                  <a:lnTo>
                    <a:pt x="7" y="133"/>
                  </a:lnTo>
                  <a:cubicBezTo>
                    <a:pt x="8" y="134"/>
                    <a:pt x="7" y="134"/>
                    <a:pt x="8" y="135"/>
                  </a:cubicBezTo>
                  <a:cubicBezTo>
                    <a:pt x="9" y="136"/>
                    <a:pt x="10" y="136"/>
                    <a:pt x="11" y="136"/>
                  </a:cubicBezTo>
                  <a:cubicBezTo>
                    <a:pt x="12" y="136"/>
                    <a:pt x="13" y="135"/>
                    <a:pt x="13" y="135"/>
                  </a:cubicBezTo>
                  <a:cubicBezTo>
                    <a:pt x="14" y="134"/>
                    <a:pt x="15" y="134"/>
                    <a:pt x="15" y="133"/>
                  </a:cubicBezTo>
                  <a:lnTo>
                    <a:pt x="16" y="132"/>
                  </a:lnTo>
                  <a:cubicBezTo>
                    <a:pt x="20" y="98"/>
                    <a:pt x="23" y="63"/>
                    <a:pt x="23" y="29"/>
                  </a:cubicBezTo>
                  <a:cubicBezTo>
                    <a:pt x="23" y="19"/>
                    <a:pt x="23" y="9"/>
                    <a:pt x="22" y="0"/>
                  </a:cubicBezTo>
                  <a:lnTo>
                    <a:pt x="1" y="0"/>
                  </a:lnTo>
                  <a:cubicBezTo>
                    <a:pt x="0" y="12"/>
                    <a:pt x="0" y="24"/>
                    <a:pt x="0" y="36"/>
                  </a:cubicBezTo>
                  <a:cubicBezTo>
                    <a:pt x="0" y="68"/>
                    <a:pt x="2" y="100"/>
                    <a:pt x="6" y="1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9">
              <a:extLst>
                <a:ext uri="{FF2B5EF4-FFF2-40B4-BE49-F238E27FC236}">
                  <a16:creationId xmlns:a16="http://schemas.microsoft.com/office/drawing/2014/main" id="{D4BAD69F-79B6-B0C6-6B24-21C707A5AE34}"/>
                </a:ext>
              </a:extLst>
            </p:cNvPr>
            <p:cNvSpPr/>
            <p:nvPr/>
          </p:nvSpPr>
          <p:spPr>
            <a:xfrm>
              <a:off x="1627565" y="-849455"/>
              <a:ext cx="7920" cy="1440"/>
            </a:xfrm>
            <a:custGeom>
              <a:avLst/>
              <a:gdLst/>
              <a:ahLst/>
              <a:cxnLst/>
              <a:rect l="l" t="t" r="r" b="b"/>
              <a:pathLst>
                <a:path w="22" h="4" extrusionOk="0">
                  <a:moveTo>
                    <a:pt x="21" y="3"/>
                  </a:moveTo>
                  <a:cubicBezTo>
                    <a:pt x="21" y="2"/>
                    <a:pt x="21" y="1"/>
                    <a:pt x="21" y="0"/>
                  </a:cubicBezTo>
                  <a:lnTo>
                    <a:pt x="9" y="0"/>
                  </a:lnTo>
                  <a:lnTo>
                    <a:pt x="0" y="0"/>
                  </a:lnTo>
                  <a:cubicBezTo>
                    <a:pt x="0" y="1"/>
                    <a:pt x="0" y="2"/>
                    <a:pt x="0" y="3"/>
                  </a:cubicBezTo>
                  <a:lnTo>
                    <a:pt x="21"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9">
              <a:extLst>
                <a:ext uri="{FF2B5EF4-FFF2-40B4-BE49-F238E27FC236}">
                  <a16:creationId xmlns:a16="http://schemas.microsoft.com/office/drawing/2014/main" id="{3497BB85-F315-44B1-0FF4-C7D4ADF47A1B}"/>
                </a:ext>
              </a:extLst>
            </p:cNvPr>
            <p:cNvSpPr/>
            <p:nvPr/>
          </p:nvSpPr>
          <p:spPr>
            <a:xfrm>
              <a:off x="1642685" y="-847295"/>
              <a:ext cx="11160" cy="35280"/>
            </a:xfrm>
            <a:custGeom>
              <a:avLst/>
              <a:gdLst/>
              <a:ahLst/>
              <a:cxnLst/>
              <a:rect l="l" t="t" r="r" b="b"/>
              <a:pathLst>
                <a:path w="31" h="98" extrusionOk="0">
                  <a:moveTo>
                    <a:pt x="11" y="0"/>
                  </a:moveTo>
                  <a:cubicBezTo>
                    <a:pt x="10" y="2"/>
                    <a:pt x="8" y="4"/>
                    <a:pt x="7" y="6"/>
                  </a:cubicBezTo>
                  <a:cubicBezTo>
                    <a:pt x="2" y="14"/>
                    <a:pt x="0" y="23"/>
                    <a:pt x="0" y="33"/>
                  </a:cubicBezTo>
                  <a:cubicBezTo>
                    <a:pt x="2" y="51"/>
                    <a:pt x="2" y="69"/>
                    <a:pt x="3" y="86"/>
                  </a:cubicBezTo>
                  <a:cubicBezTo>
                    <a:pt x="3" y="95"/>
                    <a:pt x="19" y="97"/>
                    <a:pt x="20" y="88"/>
                  </a:cubicBezTo>
                  <a:cubicBezTo>
                    <a:pt x="21" y="74"/>
                    <a:pt x="22" y="61"/>
                    <a:pt x="22" y="48"/>
                  </a:cubicBezTo>
                  <a:cubicBezTo>
                    <a:pt x="22" y="45"/>
                    <a:pt x="22" y="43"/>
                    <a:pt x="22" y="40"/>
                  </a:cubicBezTo>
                  <a:cubicBezTo>
                    <a:pt x="22" y="39"/>
                    <a:pt x="22" y="37"/>
                    <a:pt x="22" y="35"/>
                  </a:cubicBezTo>
                  <a:cubicBezTo>
                    <a:pt x="22" y="30"/>
                    <a:pt x="23" y="24"/>
                    <a:pt x="26" y="19"/>
                  </a:cubicBezTo>
                  <a:cubicBezTo>
                    <a:pt x="26" y="18"/>
                    <a:pt x="27" y="18"/>
                    <a:pt x="27" y="17"/>
                  </a:cubicBezTo>
                  <a:cubicBezTo>
                    <a:pt x="29" y="13"/>
                    <a:pt x="30" y="10"/>
                    <a:pt x="30" y="6"/>
                  </a:cubicBezTo>
                  <a:cubicBezTo>
                    <a:pt x="30" y="5"/>
                    <a:pt x="30" y="5"/>
                    <a:pt x="30" y="5"/>
                  </a:cubicBezTo>
                  <a:cubicBezTo>
                    <a:pt x="30" y="3"/>
                    <a:pt x="30" y="2"/>
                    <a:pt x="29" y="0"/>
                  </a:cubicBezTo>
                  <a:lnTo>
                    <a:pt x="12" y="0"/>
                  </a:lnTo>
                  <a:lnTo>
                    <a:pt x="1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9">
              <a:extLst>
                <a:ext uri="{FF2B5EF4-FFF2-40B4-BE49-F238E27FC236}">
                  <a16:creationId xmlns:a16="http://schemas.microsoft.com/office/drawing/2014/main" id="{C5F97EA7-240A-5745-9591-ACEE6D9059CB}"/>
                </a:ext>
              </a:extLst>
            </p:cNvPr>
            <p:cNvSpPr/>
            <p:nvPr/>
          </p:nvSpPr>
          <p:spPr>
            <a:xfrm>
              <a:off x="1647365" y="-849095"/>
              <a:ext cx="6120" cy="1800"/>
            </a:xfrm>
            <a:custGeom>
              <a:avLst/>
              <a:gdLst/>
              <a:ahLst/>
              <a:cxnLst/>
              <a:rect l="l" t="t" r="r" b="b"/>
              <a:pathLst>
                <a:path w="17" h="5" extrusionOk="0">
                  <a:moveTo>
                    <a:pt x="0" y="4"/>
                  </a:moveTo>
                  <a:lnTo>
                    <a:pt x="16" y="4"/>
                  </a:lnTo>
                  <a:cubicBezTo>
                    <a:pt x="15" y="3"/>
                    <a:pt x="14" y="2"/>
                    <a:pt x="13" y="1"/>
                  </a:cubicBezTo>
                  <a:cubicBezTo>
                    <a:pt x="12" y="0"/>
                    <a:pt x="10" y="0"/>
                    <a:pt x="8" y="0"/>
                  </a:cubicBezTo>
                  <a:cubicBezTo>
                    <a:pt x="6" y="0"/>
                    <a:pt x="4" y="0"/>
                    <a:pt x="3" y="1"/>
                  </a:cubicBezTo>
                  <a:cubicBezTo>
                    <a:pt x="1" y="2"/>
                    <a:pt x="0" y="3"/>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9">
              <a:extLst>
                <a:ext uri="{FF2B5EF4-FFF2-40B4-BE49-F238E27FC236}">
                  <a16:creationId xmlns:a16="http://schemas.microsoft.com/office/drawing/2014/main" id="{12676FD9-EB3F-243B-6A7F-4566BE10EC24}"/>
                </a:ext>
              </a:extLst>
            </p:cNvPr>
            <p:cNvSpPr/>
            <p:nvPr/>
          </p:nvSpPr>
          <p:spPr>
            <a:xfrm>
              <a:off x="1670045" y="-846935"/>
              <a:ext cx="6480" cy="35280"/>
            </a:xfrm>
            <a:custGeom>
              <a:avLst/>
              <a:gdLst/>
              <a:ahLst/>
              <a:cxnLst/>
              <a:rect l="l" t="t" r="r" b="b"/>
              <a:pathLst>
                <a:path w="18" h="98" extrusionOk="0">
                  <a:moveTo>
                    <a:pt x="0" y="1"/>
                  </a:moveTo>
                  <a:cubicBezTo>
                    <a:pt x="1" y="32"/>
                    <a:pt x="3" y="63"/>
                    <a:pt x="7" y="93"/>
                  </a:cubicBezTo>
                  <a:cubicBezTo>
                    <a:pt x="7" y="94"/>
                    <a:pt x="7" y="94"/>
                    <a:pt x="8" y="95"/>
                  </a:cubicBezTo>
                  <a:lnTo>
                    <a:pt x="9" y="96"/>
                  </a:lnTo>
                  <a:cubicBezTo>
                    <a:pt x="10" y="97"/>
                    <a:pt x="11" y="97"/>
                    <a:pt x="12" y="97"/>
                  </a:cubicBezTo>
                  <a:cubicBezTo>
                    <a:pt x="13" y="97"/>
                    <a:pt x="13" y="97"/>
                    <a:pt x="14" y="96"/>
                  </a:cubicBezTo>
                  <a:cubicBezTo>
                    <a:pt x="15" y="95"/>
                    <a:pt x="16" y="95"/>
                    <a:pt x="16" y="95"/>
                  </a:cubicBezTo>
                  <a:cubicBezTo>
                    <a:pt x="16" y="94"/>
                    <a:pt x="16" y="94"/>
                    <a:pt x="17" y="93"/>
                  </a:cubicBezTo>
                  <a:cubicBezTo>
                    <a:pt x="17" y="79"/>
                    <a:pt x="14" y="65"/>
                    <a:pt x="15" y="50"/>
                  </a:cubicBezTo>
                  <a:cubicBezTo>
                    <a:pt x="15" y="35"/>
                    <a:pt x="17" y="17"/>
                    <a:pt x="17" y="0"/>
                  </a:cubicBezTo>
                  <a:lnTo>
                    <a:pt x="0" y="0"/>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9">
              <a:extLst>
                <a:ext uri="{FF2B5EF4-FFF2-40B4-BE49-F238E27FC236}">
                  <a16:creationId xmlns:a16="http://schemas.microsoft.com/office/drawing/2014/main" id="{FAE40D01-8BA0-8F27-7A8D-C4BF1A88CAEF}"/>
                </a:ext>
              </a:extLst>
            </p:cNvPr>
            <p:cNvSpPr/>
            <p:nvPr/>
          </p:nvSpPr>
          <p:spPr>
            <a:xfrm>
              <a:off x="1670045" y="-849455"/>
              <a:ext cx="6480" cy="2520"/>
            </a:xfrm>
            <a:custGeom>
              <a:avLst/>
              <a:gdLst/>
              <a:ahLst/>
              <a:cxnLst/>
              <a:rect l="l" t="t" r="r" b="b"/>
              <a:pathLst>
                <a:path w="18" h="7" extrusionOk="0">
                  <a:moveTo>
                    <a:pt x="0" y="6"/>
                  </a:moveTo>
                  <a:lnTo>
                    <a:pt x="17" y="6"/>
                  </a:lnTo>
                  <a:cubicBezTo>
                    <a:pt x="17" y="5"/>
                    <a:pt x="17" y="4"/>
                    <a:pt x="16" y="2"/>
                  </a:cubicBezTo>
                  <a:cubicBezTo>
                    <a:pt x="15" y="0"/>
                    <a:pt x="14" y="0"/>
                    <a:pt x="13" y="0"/>
                  </a:cubicBezTo>
                  <a:lnTo>
                    <a:pt x="4" y="0"/>
                  </a:lnTo>
                  <a:cubicBezTo>
                    <a:pt x="3" y="1"/>
                    <a:pt x="2" y="2"/>
                    <a:pt x="1" y="3"/>
                  </a:cubicBezTo>
                  <a:cubicBezTo>
                    <a:pt x="1" y="4"/>
                    <a:pt x="0" y="5"/>
                    <a:pt x="0"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9">
              <a:extLst>
                <a:ext uri="{FF2B5EF4-FFF2-40B4-BE49-F238E27FC236}">
                  <a16:creationId xmlns:a16="http://schemas.microsoft.com/office/drawing/2014/main" id="{DFB2E954-7991-7403-2B9C-5B7918A57009}"/>
                </a:ext>
              </a:extLst>
            </p:cNvPr>
            <p:cNvSpPr/>
            <p:nvPr/>
          </p:nvSpPr>
          <p:spPr>
            <a:xfrm>
              <a:off x="1686245" y="-846935"/>
              <a:ext cx="8640" cy="40680"/>
            </a:xfrm>
            <a:custGeom>
              <a:avLst/>
              <a:gdLst/>
              <a:ahLst/>
              <a:cxnLst/>
              <a:rect l="l" t="t" r="r" b="b"/>
              <a:pathLst>
                <a:path w="24" h="113" extrusionOk="0">
                  <a:moveTo>
                    <a:pt x="1" y="43"/>
                  </a:moveTo>
                  <a:cubicBezTo>
                    <a:pt x="1" y="63"/>
                    <a:pt x="3" y="82"/>
                    <a:pt x="3" y="101"/>
                  </a:cubicBezTo>
                  <a:cubicBezTo>
                    <a:pt x="3" y="110"/>
                    <a:pt x="18" y="112"/>
                    <a:pt x="19" y="101"/>
                  </a:cubicBezTo>
                  <a:cubicBezTo>
                    <a:pt x="20" y="79"/>
                    <a:pt x="21" y="57"/>
                    <a:pt x="22" y="34"/>
                  </a:cubicBezTo>
                  <a:cubicBezTo>
                    <a:pt x="22" y="29"/>
                    <a:pt x="23" y="22"/>
                    <a:pt x="23" y="17"/>
                  </a:cubicBezTo>
                  <a:cubicBezTo>
                    <a:pt x="23" y="11"/>
                    <a:pt x="22" y="6"/>
                    <a:pt x="22" y="0"/>
                  </a:cubicBezTo>
                  <a:lnTo>
                    <a:pt x="2" y="0"/>
                  </a:lnTo>
                  <a:cubicBezTo>
                    <a:pt x="1" y="8"/>
                    <a:pt x="0" y="16"/>
                    <a:pt x="0" y="24"/>
                  </a:cubicBezTo>
                  <a:cubicBezTo>
                    <a:pt x="0" y="30"/>
                    <a:pt x="1" y="37"/>
                    <a:pt x="1"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9">
              <a:extLst>
                <a:ext uri="{FF2B5EF4-FFF2-40B4-BE49-F238E27FC236}">
                  <a16:creationId xmlns:a16="http://schemas.microsoft.com/office/drawing/2014/main" id="{537033ED-D87F-DBBB-D033-F85CD23CA3E8}"/>
                </a:ext>
              </a:extLst>
            </p:cNvPr>
            <p:cNvSpPr/>
            <p:nvPr/>
          </p:nvSpPr>
          <p:spPr>
            <a:xfrm>
              <a:off x="1686965" y="-849095"/>
              <a:ext cx="7200" cy="2880"/>
            </a:xfrm>
            <a:custGeom>
              <a:avLst/>
              <a:gdLst/>
              <a:ahLst/>
              <a:cxnLst/>
              <a:rect l="l" t="t" r="r" b="b"/>
              <a:pathLst>
                <a:path w="20" h="8" extrusionOk="0">
                  <a:moveTo>
                    <a:pt x="19" y="6"/>
                  </a:moveTo>
                  <a:cubicBezTo>
                    <a:pt x="19" y="4"/>
                    <a:pt x="18" y="2"/>
                    <a:pt x="17" y="0"/>
                  </a:cubicBezTo>
                  <a:lnTo>
                    <a:pt x="5" y="0"/>
                  </a:lnTo>
                  <a:lnTo>
                    <a:pt x="2" y="0"/>
                  </a:lnTo>
                  <a:cubicBezTo>
                    <a:pt x="1" y="2"/>
                    <a:pt x="0" y="5"/>
                    <a:pt x="0" y="7"/>
                  </a:cubicBezTo>
                  <a:lnTo>
                    <a:pt x="19"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9">
              <a:extLst>
                <a:ext uri="{FF2B5EF4-FFF2-40B4-BE49-F238E27FC236}">
                  <a16:creationId xmlns:a16="http://schemas.microsoft.com/office/drawing/2014/main" id="{6BC1C317-9A9F-20EA-0ACC-7C3B4B1AEBD5}"/>
                </a:ext>
              </a:extLst>
            </p:cNvPr>
            <p:cNvSpPr/>
            <p:nvPr/>
          </p:nvSpPr>
          <p:spPr>
            <a:xfrm>
              <a:off x="1703165" y="-846935"/>
              <a:ext cx="9000" cy="47160"/>
            </a:xfrm>
            <a:custGeom>
              <a:avLst/>
              <a:gdLst/>
              <a:ahLst/>
              <a:cxnLst/>
              <a:rect l="l" t="t" r="r" b="b"/>
              <a:pathLst>
                <a:path w="25" h="131" extrusionOk="0">
                  <a:moveTo>
                    <a:pt x="5" y="122"/>
                  </a:moveTo>
                  <a:cubicBezTo>
                    <a:pt x="5" y="130"/>
                    <a:pt x="18" y="130"/>
                    <a:pt x="19" y="122"/>
                  </a:cubicBezTo>
                  <a:cubicBezTo>
                    <a:pt x="22" y="93"/>
                    <a:pt x="24" y="63"/>
                    <a:pt x="24" y="33"/>
                  </a:cubicBezTo>
                  <a:cubicBezTo>
                    <a:pt x="24" y="22"/>
                    <a:pt x="24" y="11"/>
                    <a:pt x="23" y="0"/>
                  </a:cubicBezTo>
                  <a:lnTo>
                    <a:pt x="2" y="0"/>
                  </a:lnTo>
                  <a:cubicBezTo>
                    <a:pt x="1" y="13"/>
                    <a:pt x="0" y="27"/>
                    <a:pt x="0" y="40"/>
                  </a:cubicBezTo>
                  <a:cubicBezTo>
                    <a:pt x="0" y="68"/>
                    <a:pt x="2" y="95"/>
                    <a:pt x="5" y="1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9">
              <a:extLst>
                <a:ext uri="{FF2B5EF4-FFF2-40B4-BE49-F238E27FC236}">
                  <a16:creationId xmlns:a16="http://schemas.microsoft.com/office/drawing/2014/main" id="{8E6CC54F-F469-4A7E-AD1D-D87E71C4EC7A}"/>
                </a:ext>
              </a:extLst>
            </p:cNvPr>
            <p:cNvSpPr/>
            <p:nvPr/>
          </p:nvSpPr>
          <p:spPr>
            <a:xfrm>
              <a:off x="1704245" y="-848735"/>
              <a:ext cx="7560" cy="1800"/>
            </a:xfrm>
            <a:custGeom>
              <a:avLst/>
              <a:gdLst/>
              <a:ahLst/>
              <a:cxnLst/>
              <a:rect l="l" t="t" r="r" b="b"/>
              <a:pathLst>
                <a:path w="21" h="5" extrusionOk="0">
                  <a:moveTo>
                    <a:pt x="20" y="4"/>
                  </a:moveTo>
                  <a:lnTo>
                    <a:pt x="20" y="2"/>
                  </a:lnTo>
                  <a:lnTo>
                    <a:pt x="0" y="0"/>
                  </a:lnTo>
                  <a:cubicBezTo>
                    <a:pt x="0" y="2"/>
                    <a:pt x="0" y="3"/>
                    <a:pt x="0" y="4"/>
                  </a:cubicBezTo>
                  <a:lnTo>
                    <a:pt x="20"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9">
              <a:extLst>
                <a:ext uri="{FF2B5EF4-FFF2-40B4-BE49-F238E27FC236}">
                  <a16:creationId xmlns:a16="http://schemas.microsoft.com/office/drawing/2014/main" id="{AC33CB45-EA86-9B43-82F3-E7A3B376B921}"/>
                </a:ext>
              </a:extLst>
            </p:cNvPr>
            <p:cNvSpPr/>
            <p:nvPr/>
          </p:nvSpPr>
          <p:spPr>
            <a:xfrm>
              <a:off x="1724405" y="-847295"/>
              <a:ext cx="11160" cy="37440"/>
            </a:xfrm>
            <a:custGeom>
              <a:avLst/>
              <a:gdLst/>
              <a:ahLst/>
              <a:cxnLst/>
              <a:rect l="l" t="t" r="r" b="b"/>
              <a:pathLst>
                <a:path w="31" h="104" extrusionOk="0">
                  <a:moveTo>
                    <a:pt x="0" y="0"/>
                  </a:moveTo>
                  <a:cubicBezTo>
                    <a:pt x="1" y="9"/>
                    <a:pt x="3" y="18"/>
                    <a:pt x="4" y="27"/>
                  </a:cubicBezTo>
                  <a:cubicBezTo>
                    <a:pt x="6" y="48"/>
                    <a:pt x="7" y="69"/>
                    <a:pt x="8" y="90"/>
                  </a:cubicBezTo>
                  <a:cubicBezTo>
                    <a:pt x="8" y="103"/>
                    <a:pt x="27" y="102"/>
                    <a:pt x="27" y="89"/>
                  </a:cubicBezTo>
                  <a:cubicBezTo>
                    <a:pt x="29" y="73"/>
                    <a:pt x="30" y="56"/>
                    <a:pt x="30" y="40"/>
                  </a:cubicBezTo>
                  <a:cubicBezTo>
                    <a:pt x="30" y="27"/>
                    <a:pt x="29" y="14"/>
                    <a:pt x="28" y="1"/>
                  </a:cubicBezTo>
                  <a:lnTo>
                    <a:pt x="18" y="1"/>
                  </a:lnTo>
                  <a:cubicBezTo>
                    <a:pt x="12" y="2"/>
                    <a:pt x="6" y="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9">
              <a:extLst>
                <a:ext uri="{FF2B5EF4-FFF2-40B4-BE49-F238E27FC236}">
                  <a16:creationId xmlns:a16="http://schemas.microsoft.com/office/drawing/2014/main" id="{B7AB20E2-83A3-BB65-9655-12C5C6C56CE0}"/>
                </a:ext>
              </a:extLst>
            </p:cNvPr>
            <p:cNvSpPr/>
            <p:nvPr/>
          </p:nvSpPr>
          <p:spPr>
            <a:xfrm>
              <a:off x="1742765" y="-846215"/>
              <a:ext cx="8640" cy="46080"/>
            </a:xfrm>
            <a:custGeom>
              <a:avLst/>
              <a:gdLst/>
              <a:ahLst/>
              <a:cxnLst/>
              <a:rect l="l" t="t" r="r" b="b"/>
              <a:pathLst>
                <a:path w="24" h="128" extrusionOk="0">
                  <a:moveTo>
                    <a:pt x="9" y="121"/>
                  </a:moveTo>
                  <a:cubicBezTo>
                    <a:pt x="9" y="127"/>
                    <a:pt x="20" y="126"/>
                    <a:pt x="19" y="119"/>
                  </a:cubicBezTo>
                  <a:cubicBezTo>
                    <a:pt x="19" y="80"/>
                    <a:pt x="23" y="41"/>
                    <a:pt x="22" y="1"/>
                  </a:cubicBezTo>
                  <a:lnTo>
                    <a:pt x="0" y="0"/>
                  </a:lnTo>
                  <a:cubicBezTo>
                    <a:pt x="1" y="40"/>
                    <a:pt x="4" y="80"/>
                    <a:pt x="9" y="1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9">
              <a:extLst>
                <a:ext uri="{FF2B5EF4-FFF2-40B4-BE49-F238E27FC236}">
                  <a16:creationId xmlns:a16="http://schemas.microsoft.com/office/drawing/2014/main" id="{4099F9FA-85B9-8D2C-C648-48C0F41BC122}"/>
                </a:ext>
              </a:extLst>
            </p:cNvPr>
            <p:cNvSpPr/>
            <p:nvPr/>
          </p:nvSpPr>
          <p:spPr>
            <a:xfrm>
              <a:off x="1759325" y="-845135"/>
              <a:ext cx="9360" cy="27360"/>
            </a:xfrm>
            <a:custGeom>
              <a:avLst/>
              <a:gdLst/>
              <a:ahLst/>
              <a:cxnLst/>
              <a:rect l="l" t="t" r="r" b="b"/>
              <a:pathLst>
                <a:path w="26" h="76" extrusionOk="0">
                  <a:moveTo>
                    <a:pt x="6" y="65"/>
                  </a:moveTo>
                  <a:cubicBezTo>
                    <a:pt x="6" y="73"/>
                    <a:pt x="19" y="75"/>
                    <a:pt x="20" y="67"/>
                  </a:cubicBezTo>
                  <a:cubicBezTo>
                    <a:pt x="23" y="45"/>
                    <a:pt x="24" y="24"/>
                    <a:pt x="25" y="3"/>
                  </a:cubicBezTo>
                  <a:lnTo>
                    <a:pt x="1" y="0"/>
                  </a:lnTo>
                  <a:cubicBezTo>
                    <a:pt x="0" y="5"/>
                    <a:pt x="0" y="9"/>
                    <a:pt x="0" y="13"/>
                  </a:cubicBezTo>
                  <a:cubicBezTo>
                    <a:pt x="0" y="30"/>
                    <a:pt x="2" y="48"/>
                    <a:pt x="6" y="6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9">
              <a:extLst>
                <a:ext uri="{FF2B5EF4-FFF2-40B4-BE49-F238E27FC236}">
                  <a16:creationId xmlns:a16="http://schemas.microsoft.com/office/drawing/2014/main" id="{91CBA696-0850-5D95-19EA-2620B5BF22FC}"/>
                </a:ext>
              </a:extLst>
            </p:cNvPr>
            <p:cNvSpPr/>
            <p:nvPr/>
          </p:nvSpPr>
          <p:spPr>
            <a:xfrm>
              <a:off x="1759685" y="-844775"/>
              <a:ext cx="9000" cy="1080"/>
            </a:xfrm>
            <a:custGeom>
              <a:avLst/>
              <a:gdLst/>
              <a:ahLst/>
              <a:cxnLst/>
              <a:rect l="l" t="t" r="r" b="b"/>
              <a:pathLst>
                <a:path w="25" h="3" extrusionOk="0">
                  <a:moveTo>
                    <a:pt x="24" y="2"/>
                  </a:moveTo>
                  <a:lnTo>
                    <a:pt x="24" y="2"/>
                  </a:lnTo>
                  <a:lnTo>
                    <a:pt x="0" y="0"/>
                  </a:lnTo>
                  <a:lnTo>
                    <a:pt x="0" y="0"/>
                  </a:lnTo>
                  <a:lnTo>
                    <a:pt x="24" y="2"/>
                  </a:lnTo>
                </a:path>
              </a:pathLst>
            </a:custGeom>
            <a:solidFill>
              <a:schemeClr val="dk1"/>
            </a:solidFill>
            <a:ln>
              <a:noFill/>
            </a:ln>
          </p:spPr>
        </p:sp>
        <p:sp>
          <p:nvSpPr>
            <p:cNvPr id="1154" name="Google Shape;1154;p29">
              <a:extLst>
                <a:ext uri="{FF2B5EF4-FFF2-40B4-BE49-F238E27FC236}">
                  <a16:creationId xmlns:a16="http://schemas.microsoft.com/office/drawing/2014/main" id="{C05AF38E-F081-83D0-902E-F8C787338CF5}"/>
                </a:ext>
              </a:extLst>
            </p:cNvPr>
            <p:cNvSpPr/>
            <p:nvPr/>
          </p:nvSpPr>
          <p:spPr>
            <a:xfrm>
              <a:off x="1783085" y="-841895"/>
              <a:ext cx="9720" cy="44640"/>
            </a:xfrm>
            <a:custGeom>
              <a:avLst/>
              <a:gdLst/>
              <a:ahLst/>
              <a:cxnLst/>
              <a:rect l="l" t="t" r="r" b="b"/>
              <a:pathLst>
                <a:path w="27" h="124" extrusionOk="0">
                  <a:moveTo>
                    <a:pt x="13" y="1"/>
                  </a:moveTo>
                  <a:cubicBezTo>
                    <a:pt x="0" y="10"/>
                    <a:pt x="0" y="29"/>
                    <a:pt x="2" y="43"/>
                  </a:cubicBezTo>
                  <a:cubicBezTo>
                    <a:pt x="3" y="67"/>
                    <a:pt x="5" y="92"/>
                    <a:pt x="5" y="117"/>
                  </a:cubicBezTo>
                  <a:cubicBezTo>
                    <a:pt x="5" y="118"/>
                    <a:pt x="5" y="119"/>
                    <a:pt x="6" y="120"/>
                  </a:cubicBezTo>
                  <a:cubicBezTo>
                    <a:pt x="7" y="121"/>
                    <a:pt x="7" y="121"/>
                    <a:pt x="8" y="122"/>
                  </a:cubicBezTo>
                  <a:cubicBezTo>
                    <a:pt x="9" y="123"/>
                    <a:pt x="10" y="122"/>
                    <a:pt x="11" y="122"/>
                  </a:cubicBezTo>
                  <a:cubicBezTo>
                    <a:pt x="12" y="122"/>
                    <a:pt x="13" y="123"/>
                    <a:pt x="14" y="122"/>
                  </a:cubicBezTo>
                  <a:cubicBezTo>
                    <a:pt x="15" y="121"/>
                    <a:pt x="15" y="121"/>
                    <a:pt x="16" y="120"/>
                  </a:cubicBezTo>
                  <a:cubicBezTo>
                    <a:pt x="17" y="119"/>
                    <a:pt x="16" y="118"/>
                    <a:pt x="16" y="117"/>
                  </a:cubicBezTo>
                  <a:cubicBezTo>
                    <a:pt x="17" y="97"/>
                    <a:pt x="19" y="77"/>
                    <a:pt x="19" y="58"/>
                  </a:cubicBezTo>
                  <a:cubicBezTo>
                    <a:pt x="19" y="47"/>
                    <a:pt x="15" y="24"/>
                    <a:pt x="23" y="16"/>
                  </a:cubicBezTo>
                  <a:cubicBezTo>
                    <a:pt x="24" y="16"/>
                    <a:pt x="24" y="15"/>
                    <a:pt x="24" y="15"/>
                  </a:cubicBezTo>
                  <a:cubicBezTo>
                    <a:pt x="25" y="13"/>
                    <a:pt x="26" y="12"/>
                    <a:pt x="26" y="10"/>
                  </a:cubicBezTo>
                  <a:cubicBezTo>
                    <a:pt x="26" y="8"/>
                    <a:pt x="25" y="7"/>
                    <a:pt x="24" y="5"/>
                  </a:cubicBezTo>
                  <a:cubicBezTo>
                    <a:pt x="23" y="3"/>
                    <a:pt x="22" y="3"/>
                    <a:pt x="21" y="2"/>
                  </a:cubicBezTo>
                  <a:cubicBezTo>
                    <a:pt x="20" y="1"/>
                    <a:pt x="20" y="1"/>
                    <a:pt x="19" y="1"/>
                  </a:cubicBezTo>
                  <a:cubicBezTo>
                    <a:pt x="18" y="1"/>
                    <a:pt x="17" y="0"/>
                    <a:pt x="16" y="0"/>
                  </a:cubicBezTo>
                  <a:cubicBezTo>
                    <a:pt x="15" y="0"/>
                    <a:pt x="14" y="1"/>
                    <a:pt x="13"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9">
              <a:extLst>
                <a:ext uri="{FF2B5EF4-FFF2-40B4-BE49-F238E27FC236}">
                  <a16:creationId xmlns:a16="http://schemas.microsoft.com/office/drawing/2014/main" id="{E27584CF-A04A-ABE6-1ED0-D0B75058C99C}"/>
                </a:ext>
              </a:extLst>
            </p:cNvPr>
            <p:cNvSpPr/>
            <p:nvPr/>
          </p:nvSpPr>
          <p:spPr>
            <a:xfrm>
              <a:off x="1803605" y="-839735"/>
              <a:ext cx="7560" cy="38880"/>
            </a:xfrm>
            <a:custGeom>
              <a:avLst/>
              <a:gdLst/>
              <a:ahLst/>
              <a:cxnLst/>
              <a:rect l="l" t="t" r="r" b="b"/>
              <a:pathLst>
                <a:path w="21" h="108" extrusionOk="0">
                  <a:moveTo>
                    <a:pt x="1" y="44"/>
                  </a:moveTo>
                  <a:cubicBezTo>
                    <a:pt x="2" y="62"/>
                    <a:pt x="3" y="81"/>
                    <a:pt x="4" y="100"/>
                  </a:cubicBezTo>
                  <a:cubicBezTo>
                    <a:pt x="4" y="107"/>
                    <a:pt x="16" y="107"/>
                    <a:pt x="16" y="100"/>
                  </a:cubicBezTo>
                  <a:cubicBezTo>
                    <a:pt x="17" y="78"/>
                    <a:pt x="20" y="56"/>
                    <a:pt x="20" y="34"/>
                  </a:cubicBezTo>
                  <a:cubicBezTo>
                    <a:pt x="20" y="30"/>
                    <a:pt x="20" y="27"/>
                    <a:pt x="20" y="23"/>
                  </a:cubicBezTo>
                  <a:cubicBezTo>
                    <a:pt x="20" y="15"/>
                    <a:pt x="20" y="8"/>
                    <a:pt x="18" y="0"/>
                  </a:cubicBezTo>
                  <a:cubicBezTo>
                    <a:pt x="13" y="0"/>
                    <a:pt x="8" y="0"/>
                    <a:pt x="3" y="0"/>
                  </a:cubicBezTo>
                  <a:cubicBezTo>
                    <a:pt x="1" y="9"/>
                    <a:pt x="0" y="18"/>
                    <a:pt x="0" y="27"/>
                  </a:cubicBezTo>
                  <a:cubicBezTo>
                    <a:pt x="0" y="33"/>
                    <a:pt x="0" y="38"/>
                    <a:pt x="1"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9">
              <a:extLst>
                <a:ext uri="{FF2B5EF4-FFF2-40B4-BE49-F238E27FC236}">
                  <a16:creationId xmlns:a16="http://schemas.microsoft.com/office/drawing/2014/main" id="{85E498EC-33BA-05C8-1093-BF03B83AD9F9}"/>
                </a:ext>
              </a:extLst>
            </p:cNvPr>
            <p:cNvSpPr/>
            <p:nvPr/>
          </p:nvSpPr>
          <p:spPr>
            <a:xfrm>
              <a:off x="1804685" y="-844055"/>
              <a:ext cx="6120" cy="4320"/>
            </a:xfrm>
            <a:custGeom>
              <a:avLst/>
              <a:gdLst/>
              <a:ahLst/>
              <a:cxnLst/>
              <a:rect l="l" t="t" r="r" b="b"/>
              <a:pathLst>
                <a:path w="17" h="12" extrusionOk="0">
                  <a:moveTo>
                    <a:pt x="3" y="4"/>
                  </a:moveTo>
                  <a:cubicBezTo>
                    <a:pt x="2" y="6"/>
                    <a:pt x="1" y="8"/>
                    <a:pt x="0" y="11"/>
                  </a:cubicBezTo>
                  <a:cubicBezTo>
                    <a:pt x="5" y="11"/>
                    <a:pt x="10" y="11"/>
                    <a:pt x="16" y="11"/>
                  </a:cubicBezTo>
                  <a:cubicBezTo>
                    <a:pt x="15" y="8"/>
                    <a:pt x="14" y="5"/>
                    <a:pt x="13" y="3"/>
                  </a:cubicBezTo>
                  <a:cubicBezTo>
                    <a:pt x="12" y="2"/>
                    <a:pt x="12" y="1"/>
                    <a:pt x="11" y="1"/>
                  </a:cubicBezTo>
                  <a:cubicBezTo>
                    <a:pt x="10" y="1"/>
                    <a:pt x="9" y="0"/>
                    <a:pt x="8" y="0"/>
                  </a:cubicBezTo>
                  <a:cubicBezTo>
                    <a:pt x="7" y="0"/>
                    <a:pt x="6" y="0"/>
                    <a:pt x="5" y="1"/>
                  </a:cubicBezTo>
                  <a:cubicBezTo>
                    <a:pt x="4" y="2"/>
                    <a:pt x="4" y="2"/>
                    <a:pt x="3" y="3"/>
                  </a:cubicBezTo>
                  <a:lnTo>
                    <a:pt x="3"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9">
              <a:extLst>
                <a:ext uri="{FF2B5EF4-FFF2-40B4-BE49-F238E27FC236}">
                  <a16:creationId xmlns:a16="http://schemas.microsoft.com/office/drawing/2014/main" id="{3FDC9EF9-36DA-D72D-758F-E2A1B0DB00A8}"/>
                </a:ext>
              </a:extLst>
            </p:cNvPr>
            <p:cNvSpPr/>
            <p:nvPr/>
          </p:nvSpPr>
          <p:spPr>
            <a:xfrm>
              <a:off x="1829525" y="-840095"/>
              <a:ext cx="7920" cy="40320"/>
            </a:xfrm>
            <a:custGeom>
              <a:avLst/>
              <a:gdLst/>
              <a:ahLst/>
              <a:cxnLst/>
              <a:rect l="l" t="t" r="r" b="b"/>
              <a:pathLst>
                <a:path w="22" h="112" extrusionOk="0">
                  <a:moveTo>
                    <a:pt x="3" y="0"/>
                  </a:moveTo>
                  <a:cubicBezTo>
                    <a:pt x="1" y="10"/>
                    <a:pt x="0" y="20"/>
                    <a:pt x="0" y="30"/>
                  </a:cubicBezTo>
                  <a:cubicBezTo>
                    <a:pt x="0" y="35"/>
                    <a:pt x="0" y="41"/>
                    <a:pt x="1" y="46"/>
                  </a:cubicBezTo>
                  <a:cubicBezTo>
                    <a:pt x="1" y="65"/>
                    <a:pt x="1" y="85"/>
                    <a:pt x="1" y="104"/>
                  </a:cubicBezTo>
                  <a:cubicBezTo>
                    <a:pt x="1" y="105"/>
                    <a:pt x="1" y="106"/>
                    <a:pt x="2" y="107"/>
                  </a:cubicBezTo>
                  <a:cubicBezTo>
                    <a:pt x="2" y="108"/>
                    <a:pt x="4" y="109"/>
                    <a:pt x="5" y="110"/>
                  </a:cubicBezTo>
                  <a:cubicBezTo>
                    <a:pt x="6" y="111"/>
                    <a:pt x="7" y="111"/>
                    <a:pt x="9" y="111"/>
                  </a:cubicBezTo>
                  <a:cubicBezTo>
                    <a:pt x="10" y="111"/>
                    <a:pt x="12" y="111"/>
                    <a:pt x="14" y="110"/>
                  </a:cubicBezTo>
                  <a:cubicBezTo>
                    <a:pt x="16" y="109"/>
                    <a:pt x="16" y="108"/>
                    <a:pt x="17" y="107"/>
                  </a:cubicBezTo>
                  <a:cubicBezTo>
                    <a:pt x="18" y="106"/>
                    <a:pt x="18" y="105"/>
                    <a:pt x="18" y="104"/>
                  </a:cubicBezTo>
                  <a:cubicBezTo>
                    <a:pt x="18" y="82"/>
                    <a:pt x="19" y="59"/>
                    <a:pt x="20" y="37"/>
                  </a:cubicBezTo>
                  <a:cubicBezTo>
                    <a:pt x="20" y="33"/>
                    <a:pt x="21" y="29"/>
                    <a:pt x="21" y="25"/>
                  </a:cubicBezTo>
                  <a:cubicBezTo>
                    <a:pt x="21" y="17"/>
                    <a:pt x="19" y="8"/>
                    <a:pt x="17" y="0"/>
                  </a:cubicBezTo>
                  <a:lnTo>
                    <a:pt x="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9">
              <a:extLst>
                <a:ext uri="{FF2B5EF4-FFF2-40B4-BE49-F238E27FC236}">
                  <a16:creationId xmlns:a16="http://schemas.microsoft.com/office/drawing/2014/main" id="{15141D09-8B52-C458-5A71-CBBCF92D073E}"/>
                </a:ext>
              </a:extLst>
            </p:cNvPr>
            <p:cNvSpPr/>
            <p:nvPr/>
          </p:nvSpPr>
          <p:spPr>
            <a:xfrm>
              <a:off x="1830965" y="-841175"/>
              <a:ext cx="5400" cy="1440"/>
            </a:xfrm>
            <a:custGeom>
              <a:avLst/>
              <a:gdLst/>
              <a:ahLst/>
              <a:cxnLst/>
              <a:rect l="l" t="t" r="r" b="b"/>
              <a:pathLst>
                <a:path w="15" h="4" extrusionOk="0">
                  <a:moveTo>
                    <a:pt x="14" y="3"/>
                  </a:moveTo>
                  <a:lnTo>
                    <a:pt x="14" y="2"/>
                  </a:lnTo>
                  <a:lnTo>
                    <a:pt x="1" y="0"/>
                  </a:lnTo>
                  <a:cubicBezTo>
                    <a:pt x="1" y="1"/>
                    <a:pt x="0" y="2"/>
                    <a:pt x="0" y="3"/>
                  </a:cubicBezTo>
                  <a:lnTo>
                    <a:pt x="14"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9">
              <a:extLst>
                <a:ext uri="{FF2B5EF4-FFF2-40B4-BE49-F238E27FC236}">
                  <a16:creationId xmlns:a16="http://schemas.microsoft.com/office/drawing/2014/main" id="{06CC37D3-F940-82F6-2F0C-791442E5F670}"/>
                </a:ext>
              </a:extLst>
            </p:cNvPr>
            <p:cNvSpPr/>
            <p:nvPr/>
          </p:nvSpPr>
          <p:spPr>
            <a:xfrm>
              <a:off x="1848245" y="-839015"/>
              <a:ext cx="8280" cy="32400"/>
            </a:xfrm>
            <a:custGeom>
              <a:avLst/>
              <a:gdLst/>
              <a:ahLst/>
              <a:cxnLst/>
              <a:rect l="l" t="t" r="r" b="b"/>
              <a:pathLst>
                <a:path w="23" h="90" extrusionOk="0">
                  <a:moveTo>
                    <a:pt x="1" y="29"/>
                  </a:moveTo>
                  <a:cubicBezTo>
                    <a:pt x="1" y="46"/>
                    <a:pt x="2" y="64"/>
                    <a:pt x="3" y="81"/>
                  </a:cubicBezTo>
                  <a:cubicBezTo>
                    <a:pt x="3" y="83"/>
                    <a:pt x="4" y="84"/>
                    <a:pt x="4" y="85"/>
                  </a:cubicBezTo>
                  <a:cubicBezTo>
                    <a:pt x="5" y="86"/>
                    <a:pt x="6" y="87"/>
                    <a:pt x="7" y="88"/>
                  </a:cubicBezTo>
                  <a:cubicBezTo>
                    <a:pt x="8" y="89"/>
                    <a:pt x="10" y="89"/>
                    <a:pt x="11" y="89"/>
                  </a:cubicBezTo>
                  <a:cubicBezTo>
                    <a:pt x="12" y="89"/>
                    <a:pt x="14" y="89"/>
                    <a:pt x="15" y="88"/>
                  </a:cubicBezTo>
                  <a:cubicBezTo>
                    <a:pt x="16" y="87"/>
                    <a:pt x="17" y="86"/>
                    <a:pt x="17" y="85"/>
                  </a:cubicBezTo>
                  <a:cubicBezTo>
                    <a:pt x="18" y="84"/>
                    <a:pt x="18" y="83"/>
                    <a:pt x="18" y="81"/>
                  </a:cubicBezTo>
                  <a:cubicBezTo>
                    <a:pt x="20" y="64"/>
                    <a:pt x="21" y="47"/>
                    <a:pt x="22" y="30"/>
                  </a:cubicBezTo>
                  <a:cubicBezTo>
                    <a:pt x="22" y="25"/>
                    <a:pt x="22" y="20"/>
                    <a:pt x="22" y="16"/>
                  </a:cubicBezTo>
                  <a:cubicBezTo>
                    <a:pt x="22" y="11"/>
                    <a:pt x="22" y="7"/>
                    <a:pt x="22" y="2"/>
                  </a:cubicBezTo>
                  <a:lnTo>
                    <a:pt x="2" y="0"/>
                  </a:lnTo>
                  <a:cubicBezTo>
                    <a:pt x="1" y="7"/>
                    <a:pt x="0" y="14"/>
                    <a:pt x="0" y="20"/>
                  </a:cubicBezTo>
                  <a:cubicBezTo>
                    <a:pt x="0" y="23"/>
                    <a:pt x="1" y="26"/>
                    <a:pt x="1"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9">
              <a:extLst>
                <a:ext uri="{FF2B5EF4-FFF2-40B4-BE49-F238E27FC236}">
                  <a16:creationId xmlns:a16="http://schemas.microsoft.com/office/drawing/2014/main" id="{063C1D2E-9ECD-D670-A0E2-F9DD81955B55}"/>
                </a:ext>
              </a:extLst>
            </p:cNvPr>
            <p:cNvSpPr/>
            <p:nvPr/>
          </p:nvSpPr>
          <p:spPr>
            <a:xfrm>
              <a:off x="1865525" y="-837215"/>
              <a:ext cx="11160" cy="46080"/>
            </a:xfrm>
            <a:custGeom>
              <a:avLst/>
              <a:gdLst/>
              <a:ahLst/>
              <a:cxnLst/>
              <a:rect l="l" t="t" r="r" b="b"/>
              <a:pathLst>
                <a:path w="31" h="128" extrusionOk="0">
                  <a:moveTo>
                    <a:pt x="2" y="44"/>
                  </a:moveTo>
                  <a:cubicBezTo>
                    <a:pt x="2" y="68"/>
                    <a:pt x="5" y="93"/>
                    <a:pt x="7" y="117"/>
                  </a:cubicBezTo>
                  <a:cubicBezTo>
                    <a:pt x="7" y="125"/>
                    <a:pt x="20" y="127"/>
                    <a:pt x="21" y="119"/>
                  </a:cubicBezTo>
                  <a:cubicBezTo>
                    <a:pt x="25" y="90"/>
                    <a:pt x="27" y="62"/>
                    <a:pt x="28" y="33"/>
                  </a:cubicBezTo>
                  <a:cubicBezTo>
                    <a:pt x="28" y="23"/>
                    <a:pt x="30" y="13"/>
                    <a:pt x="29" y="3"/>
                  </a:cubicBezTo>
                  <a:lnTo>
                    <a:pt x="1" y="0"/>
                  </a:lnTo>
                  <a:cubicBezTo>
                    <a:pt x="1" y="5"/>
                    <a:pt x="0" y="9"/>
                    <a:pt x="0" y="14"/>
                  </a:cubicBezTo>
                  <a:cubicBezTo>
                    <a:pt x="0" y="24"/>
                    <a:pt x="1" y="34"/>
                    <a:pt x="2"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9">
              <a:extLst>
                <a:ext uri="{FF2B5EF4-FFF2-40B4-BE49-F238E27FC236}">
                  <a16:creationId xmlns:a16="http://schemas.microsoft.com/office/drawing/2014/main" id="{D1E062D3-604C-E15D-4B99-FFBA12F1A47A}"/>
                </a:ext>
              </a:extLst>
            </p:cNvPr>
            <p:cNvSpPr/>
            <p:nvPr/>
          </p:nvSpPr>
          <p:spPr>
            <a:xfrm>
              <a:off x="1883885" y="-833615"/>
              <a:ext cx="13680" cy="32760"/>
            </a:xfrm>
            <a:custGeom>
              <a:avLst/>
              <a:gdLst/>
              <a:ahLst/>
              <a:cxnLst/>
              <a:rect l="l" t="t" r="r" b="b"/>
              <a:pathLst>
                <a:path w="38" h="91" extrusionOk="0">
                  <a:moveTo>
                    <a:pt x="12" y="12"/>
                  </a:moveTo>
                  <a:cubicBezTo>
                    <a:pt x="11" y="10"/>
                    <a:pt x="11" y="7"/>
                    <a:pt x="10" y="4"/>
                  </a:cubicBezTo>
                  <a:cubicBezTo>
                    <a:pt x="10" y="5"/>
                    <a:pt x="9" y="5"/>
                    <a:pt x="9" y="6"/>
                  </a:cubicBezTo>
                  <a:cubicBezTo>
                    <a:pt x="4" y="14"/>
                    <a:pt x="1" y="24"/>
                    <a:pt x="1" y="33"/>
                  </a:cubicBezTo>
                  <a:cubicBezTo>
                    <a:pt x="1" y="38"/>
                    <a:pt x="0" y="43"/>
                    <a:pt x="0" y="48"/>
                  </a:cubicBezTo>
                  <a:cubicBezTo>
                    <a:pt x="0" y="60"/>
                    <a:pt x="2" y="73"/>
                    <a:pt x="5" y="85"/>
                  </a:cubicBezTo>
                  <a:lnTo>
                    <a:pt x="5" y="86"/>
                  </a:lnTo>
                  <a:cubicBezTo>
                    <a:pt x="6" y="87"/>
                    <a:pt x="7" y="88"/>
                    <a:pt x="8" y="89"/>
                  </a:cubicBezTo>
                  <a:cubicBezTo>
                    <a:pt x="9" y="90"/>
                    <a:pt x="11" y="90"/>
                    <a:pt x="12" y="90"/>
                  </a:cubicBezTo>
                  <a:cubicBezTo>
                    <a:pt x="13" y="90"/>
                    <a:pt x="14" y="90"/>
                    <a:pt x="16" y="89"/>
                  </a:cubicBezTo>
                  <a:cubicBezTo>
                    <a:pt x="18" y="88"/>
                    <a:pt x="17" y="87"/>
                    <a:pt x="18" y="86"/>
                  </a:cubicBezTo>
                  <a:cubicBezTo>
                    <a:pt x="19" y="85"/>
                    <a:pt x="19" y="85"/>
                    <a:pt x="19" y="85"/>
                  </a:cubicBezTo>
                  <a:cubicBezTo>
                    <a:pt x="23" y="65"/>
                    <a:pt x="18" y="43"/>
                    <a:pt x="24" y="24"/>
                  </a:cubicBezTo>
                  <a:cubicBezTo>
                    <a:pt x="27" y="18"/>
                    <a:pt x="37" y="6"/>
                    <a:pt x="31" y="0"/>
                  </a:cubicBezTo>
                  <a:cubicBezTo>
                    <a:pt x="31" y="4"/>
                    <a:pt x="30" y="8"/>
                    <a:pt x="29" y="11"/>
                  </a:cubicBezTo>
                  <a:cubicBezTo>
                    <a:pt x="29" y="12"/>
                    <a:pt x="29" y="12"/>
                    <a:pt x="28" y="13"/>
                  </a:cubicBezTo>
                  <a:cubicBezTo>
                    <a:pt x="27" y="14"/>
                    <a:pt x="27" y="15"/>
                    <a:pt x="25" y="16"/>
                  </a:cubicBezTo>
                  <a:cubicBezTo>
                    <a:pt x="23" y="17"/>
                    <a:pt x="21" y="17"/>
                    <a:pt x="20" y="17"/>
                  </a:cubicBezTo>
                  <a:cubicBezTo>
                    <a:pt x="18" y="17"/>
                    <a:pt x="18" y="17"/>
                    <a:pt x="16" y="16"/>
                  </a:cubicBezTo>
                  <a:cubicBezTo>
                    <a:pt x="14" y="15"/>
                    <a:pt x="13" y="14"/>
                    <a:pt x="12" y="13"/>
                  </a:cubicBezTo>
                  <a:lnTo>
                    <a:pt x="12"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9">
              <a:extLst>
                <a:ext uri="{FF2B5EF4-FFF2-40B4-BE49-F238E27FC236}">
                  <a16:creationId xmlns:a16="http://schemas.microsoft.com/office/drawing/2014/main" id="{D06AE6A5-9C0F-0258-32D8-8D9633154DBD}"/>
                </a:ext>
              </a:extLst>
            </p:cNvPr>
            <p:cNvSpPr/>
            <p:nvPr/>
          </p:nvSpPr>
          <p:spPr>
            <a:xfrm>
              <a:off x="1902605" y="-833255"/>
              <a:ext cx="8280" cy="24120"/>
            </a:xfrm>
            <a:custGeom>
              <a:avLst/>
              <a:gdLst/>
              <a:ahLst/>
              <a:cxnLst/>
              <a:rect l="l" t="t" r="r" b="b"/>
              <a:pathLst>
                <a:path w="23" h="67" extrusionOk="0">
                  <a:moveTo>
                    <a:pt x="0" y="17"/>
                  </a:moveTo>
                  <a:cubicBezTo>
                    <a:pt x="1" y="32"/>
                    <a:pt x="2" y="47"/>
                    <a:pt x="4" y="62"/>
                  </a:cubicBezTo>
                  <a:cubicBezTo>
                    <a:pt x="4" y="63"/>
                    <a:pt x="4" y="63"/>
                    <a:pt x="4" y="63"/>
                  </a:cubicBezTo>
                  <a:cubicBezTo>
                    <a:pt x="5" y="64"/>
                    <a:pt x="5" y="65"/>
                    <a:pt x="6" y="65"/>
                  </a:cubicBezTo>
                  <a:cubicBezTo>
                    <a:pt x="7" y="65"/>
                    <a:pt x="7" y="66"/>
                    <a:pt x="8" y="66"/>
                  </a:cubicBezTo>
                  <a:cubicBezTo>
                    <a:pt x="9" y="66"/>
                    <a:pt x="10" y="65"/>
                    <a:pt x="10" y="65"/>
                  </a:cubicBezTo>
                  <a:cubicBezTo>
                    <a:pt x="11" y="65"/>
                    <a:pt x="11" y="64"/>
                    <a:pt x="12" y="63"/>
                  </a:cubicBezTo>
                  <a:lnTo>
                    <a:pt x="12" y="62"/>
                  </a:lnTo>
                  <a:cubicBezTo>
                    <a:pt x="13" y="46"/>
                    <a:pt x="15" y="31"/>
                    <a:pt x="18" y="15"/>
                  </a:cubicBezTo>
                  <a:cubicBezTo>
                    <a:pt x="20" y="10"/>
                    <a:pt x="21" y="5"/>
                    <a:pt x="22" y="0"/>
                  </a:cubicBezTo>
                  <a:lnTo>
                    <a:pt x="2" y="0"/>
                  </a:lnTo>
                  <a:cubicBezTo>
                    <a:pt x="1" y="5"/>
                    <a:pt x="0" y="11"/>
                    <a:pt x="0"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9">
              <a:extLst>
                <a:ext uri="{FF2B5EF4-FFF2-40B4-BE49-F238E27FC236}">
                  <a16:creationId xmlns:a16="http://schemas.microsoft.com/office/drawing/2014/main" id="{C176D281-6429-A07C-9070-D249811F2E14}"/>
                </a:ext>
              </a:extLst>
            </p:cNvPr>
            <p:cNvSpPr/>
            <p:nvPr/>
          </p:nvSpPr>
          <p:spPr>
            <a:xfrm>
              <a:off x="1886765" y="-835055"/>
              <a:ext cx="5040" cy="3240"/>
            </a:xfrm>
            <a:custGeom>
              <a:avLst/>
              <a:gdLst/>
              <a:ahLst/>
              <a:cxnLst/>
              <a:rect l="l" t="t" r="r" b="b"/>
              <a:pathLst>
                <a:path w="14" h="9" extrusionOk="0">
                  <a:moveTo>
                    <a:pt x="13" y="2"/>
                  </a:moveTo>
                  <a:lnTo>
                    <a:pt x="0" y="0"/>
                  </a:lnTo>
                  <a:cubicBezTo>
                    <a:pt x="0" y="3"/>
                    <a:pt x="1" y="6"/>
                    <a:pt x="2" y="8"/>
                  </a:cubicBezTo>
                  <a:cubicBezTo>
                    <a:pt x="3" y="6"/>
                    <a:pt x="5" y="5"/>
                    <a:pt x="7" y="4"/>
                  </a:cubicBezTo>
                  <a:cubicBezTo>
                    <a:pt x="9" y="3"/>
                    <a:pt x="11" y="2"/>
                    <a:pt x="13"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9">
              <a:extLst>
                <a:ext uri="{FF2B5EF4-FFF2-40B4-BE49-F238E27FC236}">
                  <a16:creationId xmlns:a16="http://schemas.microsoft.com/office/drawing/2014/main" id="{E0F21D31-DE0C-7A12-5E97-26D15C1773D1}"/>
                </a:ext>
              </a:extLst>
            </p:cNvPr>
            <p:cNvSpPr/>
            <p:nvPr/>
          </p:nvSpPr>
          <p:spPr>
            <a:xfrm>
              <a:off x="1893605" y="-833975"/>
              <a:ext cx="1800" cy="1080"/>
            </a:xfrm>
            <a:custGeom>
              <a:avLst/>
              <a:gdLst/>
              <a:ahLst/>
              <a:cxnLst/>
              <a:rect l="l" t="t" r="r" b="b"/>
              <a:pathLst>
                <a:path w="5" h="3" extrusionOk="0">
                  <a:moveTo>
                    <a:pt x="4" y="2"/>
                  </a:moveTo>
                  <a:lnTo>
                    <a:pt x="4" y="0"/>
                  </a:lnTo>
                  <a:lnTo>
                    <a:pt x="0" y="0"/>
                  </a:lnTo>
                  <a:cubicBezTo>
                    <a:pt x="1" y="0"/>
                    <a:pt x="2" y="0"/>
                    <a:pt x="3" y="1"/>
                  </a:cubicBezTo>
                  <a:cubicBezTo>
                    <a:pt x="4" y="1"/>
                    <a:pt x="4" y="1"/>
                    <a:pt x="4"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9">
              <a:extLst>
                <a:ext uri="{FF2B5EF4-FFF2-40B4-BE49-F238E27FC236}">
                  <a16:creationId xmlns:a16="http://schemas.microsoft.com/office/drawing/2014/main" id="{DBCC968D-7508-8F40-6C12-C710BD827D4F}"/>
                </a:ext>
              </a:extLst>
            </p:cNvPr>
            <p:cNvSpPr/>
            <p:nvPr/>
          </p:nvSpPr>
          <p:spPr>
            <a:xfrm>
              <a:off x="1887485" y="-834335"/>
              <a:ext cx="7920" cy="7560"/>
            </a:xfrm>
            <a:custGeom>
              <a:avLst/>
              <a:gdLst/>
              <a:ahLst/>
              <a:cxnLst/>
              <a:rect l="l" t="t" r="r" b="b"/>
              <a:pathLst>
                <a:path w="22" h="21" extrusionOk="0">
                  <a:moveTo>
                    <a:pt x="11" y="0"/>
                  </a:moveTo>
                  <a:cubicBezTo>
                    <a:pt x="9" y="0"/>
                    <a:pt x="7" y="1"/>
                    <a:pt x="5" y="2"/>
                  </a:cubicBezTo>
                  <a:cubicBezTo>
                    <a:pt x="3" y="3"/>
                    <a:pt x="1" y="4"/>
                    <a:pt x="0" y="6"/>
                  </a:cubicBezTo>
                  <a:cubicBezTo>
                    <a:pt x="0" y="9"/>
                    <a:pt x="1" y="12"/>
                    <a:pt x="2" y="14"/>
                  </a:cubicBezTo>
                  <a:cubicBezTo>
                    <a:pt x="2" y="15"/>
                    <a:pt x="2" y="15"/>
                    <a:pt x="2" y="15"/>
                  </a:cubicBezTo>
                  <a:cubicBezTo>
                    <a:pt x="3" y="17"/>
                    <a:pt x="4" y="18"/>
                    <a:pt x="6" y="19"/>
                  </a:cubicBezTo>
                  <a:cubicBezTo>
                    <a:pt x="8" y="20"/>
                    <a:pt x="8" y="20"/>
                    <a:pt x="10" y="20"/>
                  </a:cubicBezTo>
                  <a:cubicBezTo>
                    <a:pt x="11" y="20"/>
                    <a:pt x="14" y="20"/>
                    <a:pt x="15" y="19"/>
                  </a:cubicBezTo>
                  <a:cubicBezTo>
                    <a:pt x="16" y="18"/>
                    <a:pt x="17" y="17"/>
                    <a:pt x="18" y="15"/>
                  </a:cubicBezTo>
                  <a:cubicBezTo>
                    <a:pt x="18" y="15"/>
                    <a:pt x="19" y="15"/>
                    <a:pt x="19" y="14"/>
                  </a:cubicBezTo>
                  <a:cubicBezTo>
                    <a:pt x="20" y="11"/>
                    <a:pt x="21" y="7"/>
                    <a:pt x="21" y="3"/>
                  </a:cubicBezTo>
                  <a:lnTo>
                    <a:pt x="20" y="2"/>
                  </a:lnTo>
                  <a:cubicBezTo>
                    <a:pt x="19" y="1"/>
                    <a:pt x="18" y="1"/>
                    <a:pt x="17" y="1"/>
                  </a:cubicBezTo>
                  <a:lnTo>
                    <a:pt x="1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9">
              <a:extLst>
                <a:ext uri="{FF2B5EF4-FFF2-40B4-BE49-F238E27FC236}">
                  <a16:creationId xmlns:a16="http://schemas.microsoft.com/office/drawing/2014/main" id="{FE5AD9B1-4670-A5D6-3151-7FE0712AAE52}"/>
                </a:ext>
              </a:extLst>
            </p:cNvPr>
            <p:cNvSpPr/>
            <p:nvPr/>
          </p:nvSpPr>
          <p:spPr>
            <a:xfrm>
              <a:off x="1921325" y="-832895"/>
              <a:ext cx="8280" cy="35640"/>
            </a:xfrm>
            <a:custGeom>
              <a:avLst/>
              <a:gdLst/>
              <a:ahLst/>
              <a:cxnLst/>
              <a:rect l="l" t="t" r="r" b="b"/>
              <a:pathLst>
                <a:path w="23" h="99" extrusionOk="0">
                  <a:moveTo>
                    <a:pt x="0" y="26"/>
                  </a:moveTo>
                  <a:cubicBezTo>
                    <a:pt x="0" y="49"/>
                    <a:pt x="2" y="71"/>
                    <a:pt x="3" y="94"/>
                  </a:cubicBezTo>
                  <a:lnTo>
                    <a:pt x="3" y="95"/>
                  </a:lnTo>
                  <a:cubicBezTo>
                    <a:pt x="4" y="96"/>
                    <a:pt x="4" y="96"/>
                    <a:pt x="5" y="97"/>
                  </a:cubicBezTo>
                  <a:cubicBezTo>
                    <a:pt x="6" y="98"/>
                    <a:pt x="7" y="98"/>
                    <a:pt x="8" y="98"/>
                  </a:cubicBezTo>
                  <a:cubicBezTo>
                    <a:pt x="9" y="98"/>
                    <a:pt x="10" y="98"/>
                    <a:pt x="11" y="97"/>
                  </a:cubicBezTo>
                  <a:cubicBezTo>
                    <a:pt x="12" y="96"/>
                    <a:pt x="13" y="96"/>
                    <a:pt x="13" y="95"/>
                  </a:cubicBezTo>
                  <a:lnTo>
                    <a:pt x="14" y="94"/>
                  </a:lnTo>
                  <a:cubicBezTo>
                    <a:pt x="14" y="62"/>
                    <a:pt x="17" y="31"/>
                    <a:pt x="22" y="0"/>
                  </a:cubicBezTo>
                  <a:lnTo>
                    <a:pt x="3" y="0"/>
                  </a:lnTo>
                  <a:cubicBezTo>
                    <a:pt x="1" y="7"/>
                    <a:pt x="0" y="15"/>
                    <a:pt x="0" y="22"/>
                  </a:cubicBezTo>
                  <a:cubicBezTo>
                    <a:pt x="0" y="24"/>
                    <a:pt x="0" y="25"/>
                    <a:pt x="0"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9">
              <a:extLst>
                <a:ext uri="{FF2B5EF4-FFF2-40B4-BE49-F238E27FC236}">
                  <a16:creationId xmlns:a16="http://schemas.microsoft.com/office/drawing/2014/main" id="{45A8DF72-DB2F-8581-9519-0C73D61E3062}"/>
                </a:ext>
              </a:extLst>
            </p:cNvPr>
            <p:cNvSpPr/>
            <p:nvPr/>
          </p:nvSpPr>
          <p:spPr>
            <a:xfrm>
              <a:off x="1941125" y="-832895"/>
              <a:ext cx="7200" cy="39600"/>
            </a:xfrm>
            <a:custGeom>
              <a:avLst/>
              <a:gdLst/>
              <a:ahLst/>
              <a:cxnLst/>
              <a:rect l="l" t="t" r="r" b="b"/>
              <a:pathLst>
                <a:path w="20" h="110" extrusionOk="0">
                  <a:moveTo>
                    <a:pt x="4" y="102"/>
                  </a:moveTo>
                  <a:cubicBezTo>
                    <a:pt x="4" y="108"/>
                    <a:pt x="14" y="109"/>
                    <a:pt x="14" y="102"/>
                  </a:cubicBezTo>
                  <a:cubicBezTo>
                    <a:pt x="17" y="72"/>
                    <a:pt x="19" y="41"/>
                    <a:pt x="19" y="10"/>
                  </a:cubicBezTo>
                  <a:cubicBezTo>
                    <a:pt x="19" y="6"/>
                    <a:pt x="19" y="3"/>
                    <a:pt x="19" y="0"/>
                  </a:cubicBezTo>
                  <a:lnTo>
                    <a:pt x="0" y="0"/>
                  </a:lnTo>
                  <a:cubicBezTo>
                    <a:pt x="0" y="7"/>
                    <a:pt x="0" y="13"/>
                    <a:pt x="0" y="19"/>
                  </a:cubicBezTo>
                  <a:cubicBezTo>
                    <a:pt x="0" y="47"/>
                    <a:pt x="2" y="75"/>
                    <a:pt x="4" y="10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9">
              <a:extLst>
                <a:ext uri="{FF2B5EF4-FFF2-40B4-BE49-F238E27FC236}">
                  <a16:creationId xmlns:a16="http://schemas.microsoft.com/office/drawing/2014/main" id="{856C30C4-31E6-FD02-FF12-55C053AC84AA}"/>
                </a:ext>
              </a:extLst>
            </p:cNvPr>
            <p:cNvSpPr/>
            <p:nvPr/>
          </p:nvSpPr>
          <p:spPr>
            <a:xfrm>
              <a:off x="1959485" y="-832535"/>
              <a:ext cx="8280" cy="35640"/>
            </a:xfrm>
            <a:custGeom>
              <a:avLst/>
              <a:gdLst/>
              <a:ahLst/>
              <a:cxnLst/>
              <a:rect l="l" t="t" r="r" b="b"/>
              <a:pathLst>
                <a:path w="23" h="99" extrusionOk="0">
                  <a:moveTo>
                    <a:pt x="5" y="89"/>
                  </a:moveTo>
                  <a:cubicBezTo>
                    <a:pt x="5" y="96"/>
                    <a:pt x="16" y="98"/>
                    <a:pt x="17" y="89"/>
                  </a:cubicBezTo>
                  <a:cubicBezTo>
                    <a:pt x="18" y="60"/>
                    <a:pt x="22" y="30"/>
                    <a:pt x="22" y="0"/>
                  </a:cubicBezTo>
                  <a:lnTo>
                    <a:pt x="0" y="0"/>
                  </a:lnTo>
                  <a:cubicBezTo>
                    <a:pt x="0" y="30"/>
                    <a:pt x="3" y="60"/>
                    <a:pt x="5" y="8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9">
              <a:extLst>
                <a:ext uri="{FF2B5EF4-FFF2-40B4-BE49-F238E27FC236}">
                  <a16:creationId xmlns:a16="http://schemas.microsoft.com/office/drawing/2014/main" id="{FB2D1DF3-DDCC-3BD5-AA37-2FA8A2A6C1DC}"/>
                </a:ext>
              </a:extLst>
            </p:cNvPr>
            <p:cNvSpPr/>
            <p:nvPr/>
          </p:nvSpPr>
          <p:spPr>
            <a:xfrm>
              <a:off x="1976045" y="-831815"/>
              <a:ext cx="9360" cy="35280"/>
            </a:xfrm>
            <a:custGeom>
              <a:avLst/>
              <a:gdLst/>
              <a:ahLst/>
              <a:cxnLst/>
              <a:rect l="l" t="t" r="r" b="b"/>
              <a:pathLst>
                <a:path w="26" h="98" extrusionOk="0">
                  <a:moveTo>
                    <a:pt x="1" y="16"/>
                  </a:moveTo>
                  <a:cubicBezTo>
                    <a:pt x="1" y="40"/>
                    <a:pt x="4" y="64"/>
                    <a:pt x="6" y="88"/>
                  </a:cubicBezTo>
                  <a:cubicBezTo>
                    <a:pt x="6" y="95"/>
                    <a:pt x="19" y="97"/>
                    <a:pt x="19" y="89"/>
                  </a:cubicBezTo>
                  <a:cubicBezTo>
                    <a:pt x="22" y="65"/>
                    <a:pt x="24" y="40"/>
                    <a:pt x="25" y="16"/>
                  </a:cubicBezTo>
                  <a:cubicBezTo>
                    <a:pt x="25" y="10"/>
                    <a:pt x="25" y="5"/>
                    <a:pt x="25" y="0"/>
                  </a:cubicBezTo>
                  <a:lnTo>
                    <a:pt x="0" y="0"/>
                  </a:lnTo>
                  <a:cubicBezTo>
                    <a:pt x="1" y="5"/>
                    <a:pt x="1" y="11"/>
                    <a:pt x="1"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9">
              <a:extLst>
                <a:ext uri="{FF2B5EF4-FFF2-40B4-BE49-F238E27FC236}">
                  <a16:creationId xmlns:a16="http://schemas.microsoft.com/office/drawing/2014/main" id="{CA2B6E9F-2D84-F5FB-D7D3-ECA1884F476E}"/>
                </a:ext>
              </a:extLst>
            </p:cNvPr>
            <p:cNvSpPr/>
            <p:nvPr/>
          </p:nvSpPr>
          <p:spPr>
            <a:xfrm>
              <a:off x="1995485" y="-830735"/>
              <a:ext cx="9000" cy="34560"/>
            </a:xfrm>
            <a:custGeom>
              <a:avLst/>
              <a:gdLst/>
              <a:ahLst/>
              <a:cxnLst/>
              <a:rect l="l" t="t" r="r" b="b"/>
              <a:pathLst>
                <a:path w="25" h="96" extrusionOk="0">
                  <a:moveTo>
                    <a:pt x="6" y="4"/>
                  </a:moveTo>
                  <a:cubicBezTo>
                    <a:pt x="4" y="4"/>
                    <a:pt x="2" y="3"/>
                    <a:pt x="1" y="3"/>
                  </a:cubicBezTo>
                  <a:cubicBezTo>
                    <a:pt x="0" y="7"/>
                    <a:pt x="0" y="12"/>
                    <a:pt x="0" y="17"/>
                  </a:cubicBezTo>
                  <a:cubicBezTo>
                    <a:pt x="0" y="22"/>
                    <a:pt x="0" y="27"/>
                    <a:pt x="1" y="31"/>
                  </a:cubicBezTo>
                  <a:cubicBezTo>
                    <a:pt x="1" y="50"/>
                    <a:pt x="2" y="68"/>
                    <a:pt x="4" y="86"/>
                  </a:cubicBezTo>
                  <a:cubicBezTo>
                    <a:pt x="4" y="95"/>
                    <a:pt x="19" y="94"/>
                    <a:pt x="19" y="86"/>
                  </a:cubicBezTo>
                  <a:cubicBezTo>
                    <a:pt x="21" y="70"/>
                    <a:pt x="22" y="55"/>
                    <a:pt x="23" y="39"/>
                  </a:cubicBezTo>
                  <a:cubicBezTo>
                    <a:pt x="24" y="34"/>
                    <a:pt x="24" y="29"/>
                    <a:pt x="24" y="24"/>
                  </a:cubicBezTo>
                  <a:cubicBezTo>
                    <a:pt x="24" y="16"/>
                    <a:pt x="23" y="8"/>
                    <a:pt x="21" y="0"/>
                  </a:cubicBezTo>
                  <a:lnTo>
                    <a:pt x="18" y="0"/>
                  </a:lnTo>
                  <a:cubicBezTo>
                    <a:pt x="17" y="1"/>
                    <a:pt x="17" y="1"/>
                    <a:pt x="16" y="2"/>
                  </a:cubicBezTo>
                  <a:cubicBezTo>
                    <a:pt x="13" y="3"/>
                    <a:pt x="11" y="4"/>
                    <a:pt x="8" y="4"/>
                  </a:cubicBezTo>
                  <a:cubicBezTo>
                    <a:pt x="7" y="4"/>
                    <a:pt x="6" y="4"/>
                    <a:pt x="6"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9">
              <a:extLst>
                <a:ext uri="{FF2B5EF4-FFF2-40B4-BE49-F238E27FC236}">
                  <a16:creationId xmlns:a16="http://schemas.microsoft.com/office/drawing/2014/main" id="{51970EAB-6152-74AB-2FD9-5D9C8D9F906F}"/>
                </a:ext>
              </a:extLst>
            </p:cNvPr>
            <p:cNvSpPr/>
            <p:nvPr/>
          </p:nvSpPr>
          <p:spPr>
            <a:xfrm>
              <a:off x="2014565" y="-831095"/>
              <a:ext cx="10800" cy="41760"/>
            </a:xfrm>
            <a:custGeom>
              <a:avLst/>
              <a:gdLst/>
              <a:ahLst/>
              <a:cxnLst/>
              <a:rect l="l" t="t" r="r" b="b"/>
              <a:pathLst>
                <a:path w="30" h="116" extrusionOk="0">
                  <a:moveTo>
                    <a:pt x="3" y="37"/>
                  </a:moveTo>
                  <a:cubicBezTo>
                    <a:pt x="4" y="60"/>
                    <a:pt x="6" y="83"/>
                    <a:pt x="7" y="107"/>
                  </a:cubicBezTo>
                  <a:cubicBezTo>
                    <a:pt x="7" y="114"/>
                    <a:pt x="20" y="115"/>
                    <a:pt x="21" y="107"/>
                  </a:cubicBezTo>
                  <a:cubicBezTo>
                    <a:pt x="23" y="80"/>
                    <a:pt x="25" y="54"/>
                    <a:pt x="27" y="28"/>
                  </a:cubicBezTo>
                  <a:cubicBezTo>
                    <a:pt x="27" y="19"/>
                    <a:pt x="29" y="11"/>
                    <a:pt x="29" y="2"/>
                  </a:cubicBezTo>
                  <a:lnTo>
                    <a:pt x="0" y="0"/>
                  </a:lnTo>
                  <a:cubicBezTo>
                    <a:pt x="0" y="13"/>
                    <a:pt x="2" y="26"/>
                    <a:pt x="3"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9">
              <a:extLst>
                <a:ext uri="{FF2B5EF4-FFF2-40B4-BE49-F238E27FC236}">
                  <a16:creationId xmlns:a16="http://schemas.microsoft.com/office/drawing/2014/main" id="{98206E33-6A92-E10B-F62D-3A9A089F2DC6}"/>
                </a:ext>
              </a:extLst>
            </p:cNvPr>
            <p:cNvSpPr/>
            <p:nvPr/>
          </p:nvSpPr>
          <p:spPr>
            <a:xfrm>
              <a:off x="1993325" y="-831455"/>
              <a:ext cx="3600" cy="2160"/>
            </a:xfrm>
            <a:custGeom>
              <a:avLst/>
              <a:gdLst/>
              <a:ahLst/>
              <a:cxnLst/>
              <a:rect l="l" t="t" r="r" b="b"/>
              <a:pathLst>
                <a:path w="10" h="6" extrusionOk="0">
                  <a:moveTo>
                    <a:pt x="0" y="0"/>
                  </a:moveTo>
                  <a:cubicBezTo>
                    <a:pt x="1" y="1"/>
                    <a:pt x="3" y="3"/>
                    <a:pt x="5" y="4"/>
                  </a:cubicBezTo>
                  <a:cubicBezTo>
                    <a:pt x="5" y="4"/>
                    <a:pt x="6" y="4"/>
                    <a:pt x="7" y="5"/>
                  </a:cubicBezTo>
                  <a:cubicBezTo>
                    <a:pt x="7" y="3"/>
                    <a:pt x="8" y="1"/>
                    <a:pt x="9" y="0"/>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9">
              <a:extLst>
                <a:ext uri="{FF2B5EF4-FFF2-40B4-BE49-F238E27FC236}">
                  <a16:creationId xmlns:a16="http://schemas.microsoft.com/office/drawing/2014/main" id="{891F51C6-BD3B-F819-1293-DF955AE3406C}"/>
                </a:ext>
              </a:extLst>
            </p:cNvPr>
            <p:cNvSpPr/>
            <p:nvPr/>
          </p:nvSpPr>
          <p:spPr>
            <a:xfrm>
              <a:off x="1995845" y="-831095"/>
              <a:ext cx="6120" cy="2160"/>
            </a:xfrm>
            <a:custGeom>
              <a:avLst/>
              <a:gdLst/>
              <a:ahLst/>
              <a:cxnLst/>
              <a:rect l="l" t="t" r="r" b="b"/>
              <a:pathLst>
                <a:path w="17" h="6" extrusionOk="0">
                  <a:moveTo>
                    <a:pt x="16" y="0"/>
                  </a:moveTo>
                  <a:lnTo>
                    <a:pt x="2" y="0"/>
                  </a:lnTo>
                  <a:cubicBezTo>
                    <a:pt x="1" y="1"/>
                    <a:pt x="0" y="3"/>
                    <a:pt x="0" y="4"/>
                  </a:cubicBezTo>
                  <a:cubicBezTo>
                    <a:pt x="1" y="5"/>
                    <a:pt x="3" y="5"/>
                    <a:pt x="5" y="5"/>
                  </a:cubicBezTo>
                  <a:cubicBezTo>
                    <a:pt x="7" y="5"/>
                    <a:pt x="10" y="5"/>
                    <a:pt x="12" y="3"/>
                  </a:cubicBezTo>
                  <a:cubicBezTo>
                    <a:pt x="14" y="2"/>
                    <a:pt x="15" y="1"/>
                    <a:pt x="1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9">
              <a:extLst>
                <a:ext uri="{FF2B5EF4-FFF2-40B4-BE49-F238E27FC236}">
                  <a16:creationId xmlns:a16="http://schemas.microsoft.com/office/drawing/2014/main" id="{85B8C535-0FD9-CCE4-77F5-251F4C77C875}"/>
                </a:ext>
              </a:extLst>
            </p:cNvPr>
            <p:cNvSpPr/>
            <p:nvPr/>
          </p:nvSpPr>
          <p:spPr>
            <a:xfrm>
              <a:off x="2039045" y="-829295"/>
              <a:ext cx="10080" cy="29520"/>
            </a:xfrm>
            <a:custGeom>
              <a:avLst/>
              <a:gdLst/>
              <a:ahLst/>
              <a:cxnLst/>
              <a:rect l="l" t="t" r="r" b="b"/>
              <a:pathLst>
                <a:path w="28" h="82" extrusionOk="0">
                  <a:moveTo>
                    <a:pt x="0" y="24"/>
                  </a:moveTo>
                  <a:cubicBezTo>
                    <a:pt x="2" y="42"/>
                    <a:pt x="4" y="60"/>
                    <a:pt x="7" y="78"/>
                  </a:cubicBezTo>
                  <a:lnTo>
                    <a:pt x="7" y="79"/>
                  </a:lnTo>
                  <a:lnTo>
                    <a:pt x="8" y="80"/>
                  </a:lnTo>
                  <a:cubicBezTo>
                    <a:pt x="9" y="80"/>
                    <a:pt x="10" y="81"/>
                    <a:pt x="10" y="81"/>
                  </a:cubicBezTo>
                  <a:cubicBezTo>
                    <a:pt x="11" y="81"/>
                    <a:pt x="12" y="80"/>
                    <a:pt x="12" y="80"/>
                  </a:cubicBezTo>
                  <a:cubicBezTo>
                    <a:pt x="13" y="80"/>
                    <a:pt x="13" y="80"/>
                    <a:pt x="14" y="79"/>
                  </a:cubicBezTo>
                  <a:cubicBezTo>
                    <a:pt x="15" y="78"/>
                    <a:pt x="14" y="78"/>
                    <a:pt x="14" y="78"/>
                  </a:cubicBezTo>
                  <a:cubicBezTo>
                    <a:pt x="17" y="62"/>
                    <a:pt x="19" y="47"/>
                    <a:pt x="20" y="31"/>
                  </a:cubicBezTo>
                  <a:cubicBezTo>
                    <a:pt x="20" y="20"/>
                    <a:pt x="23" y="10"/>
                    <a:pt x="27" y="0"/>
                  </a:cubicBezTo>
                  <a:lnTo>
                    <a:pt x="4" y="0"/>
                  </a:lnTo>
                  <a:cubicBezTo>
                    <a:pt x="2" y="7"/>
                    <a:pt x="0" y="14"/>
                    <a:pt x="0" y="21"/>
                  </a:cubicBezTo>
                  <a:cubicBezTo>
                    <a:pt x="0" y="22"/>
                    <a:pt x="0" y="23"/>
                    <a:pt x="0" y="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9">
              <a:extLst>
                <a:ext uri="{FF2B5EF4-FFF2-40B4-BE49-F238E27FC236}">
                  <a16:creationId xmlns:a16="http://schemas.microsoft.com/office/drawing/2014/main" id="{7AAE510E-5A72-267A-4ABB-0A163880F254}"/>
                </a:ext>
              </a:extLst>
            </p:cNvPr>
            <p:cNvSpPr/>
            <p:nvPr/>
          </p:nvSpPr>
          <p:spPr>
            <a:xfrm>
              <a:off x="2056325" y="-828935"/>
              <a:ext cx="8280" cy="19080"/>
            </a:xfrm>
            <a:custGeom>
              <a:avLst/>
              <a:gdLst/>
              <a:ahLst/>
              <a:cxnLst/>
              <a:rect l="l" t="t" r="r" b="b"/>
              <a:pathLst>
                <a:path w="23" h="53" extrusionOk="0">
                  <a:moveTo>
                    <a:pt x="0" y="0"/>
                  </a:moveTo>
                  <a:cubicBezTo>
                    <a:pt x="0" y="4"/>
                    <a:pt x="0" y="9"/>
                    <a:pt x="0" y="13"/>
                  </a:cubicBezTo>
                  <a:cubicBezTo>
                    <a:pt x="0" y="25"/>
                    <a:pt x="1" y="36"/>
                    <a:pt x="4" y="47"/>
                  </a:cubicBezTo>
                  <a:lnTo>
                    <a:pt x="5" y="48"/>
                  </a:lnTo>
                  <a:cubicBezTo>
                    <a:pt x="6" y="49"/>
                    <a:pt x="6" y="50"/>
                    <a:pt x="7" y="51"/>
                  </a:cubicBezTo>
                  <a:cubicBezTo>
                    <a:pt x="8" y="52"/>
                    <a:pt x="9" y="52"/>
                    <a:pt x="11" y="52"/>
                  </a:cubicBezTo>
                  <a:cubicBezTo>
                    <a:pt x="12" y="52"/>
                    <a:pt x="13" y="52"/>
                    <a:pt x="14" y="51"/>
                  </a:cubicBezTo>
                  <a:cubicBezTo>
                    <a:pt x="15" y="50"/>
                    <a:pt x="16" y="49"/>
                    <a:pt x="17" y="48"/>
                  </a:cubicBezTo>
                  <a:lnTo>
                    <a:pt x="17" y="47"/>
                  </a:lnTo>
                  <a:cubicBezTo>
                    <a:pt x="20" y="36"/>
                    <a:pt x="22" y="24"/>
                    <a:pt x="22" y="13"/>
                  </a:cubicBezTo>
                  <a:cubicBezTo>
                    <a:pt x="22" y="9"/>
                    <a:pt x="22" y="5"/>
                    <a:pt x="21" y="1"/>
                  </a:cubicBezTo>
                  <a:lnTo>
                    <a:pt x="21" y="0"/>
                  </a:lnTo>
                  <a:lnTo>
                    <a:pt x="2"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9">
              <a:extLst>
                <a:ext uri="{FF2B5EF4-FFF2-40B4-BE49-F238E27FC236}">
                  <a16:creationId xmlns:a16="http://schemas.microsoft.com/office/drawing/2014/main" id="{C038B076-2F74-96EB-208B-EA14670C7139}"/>
                </a:ext>
              </a:extLst>
            </p:cNvPr>
            <p:cNvSpPr/>
            <p:nvPr/>
          </p:nvSpPr>
          <p:spPr>
            <a:xfrm>
              <a:off x="2072525" y="-829295"/>
              <a:ext cx="7560" cy="41040"/>
            </a:xfrm>
            <a:custGeom>
              <a:avLst/>
              <a:gdLst/>
              <a:ahLst/>
              <a:cxnLst/>
              <a:rect l="l" t="t" r="r" b="b"/>
              <a:pathLst>
                <a:path w="21" h="114" extrusionOk="0">
                  <a:moveTo>
                    <a:pt x="1" y="0"/>
                  </a:moveTo>
                  <a:cubicBezTo>
                    <a:pt x="0" y="14"/>
                    <a:pt x="0" y="27"/>
                    <a:pt x="0" y="41"/>
                  </a:cubicBezTo>
                  <a:cubicBezTo>
                    <a:pt x="0" y="63"/>
                    <a:pt x="1" y="85"/>
                    <a:pt x="4" y="106"/>
                  </a:cubicBezTo>
                  <a:cubicBezTo>
                    <a:pt x="4" y="113"/>
                    <a:pt x="14" y="112"/>
                    <a:pt x="15" y="106"/>
                  </a:cubicBezTo>
                  <a:cubicBezTo>
                    <a:pt x="18" y="83"/>
                    <a:pt x="20" y="60"/>
                    <a:pt x="20" y="37"/>
                  </a:cubicBezTo>
                  <a:cubicBezTo>
                    <a:pt x="20" y="25"/>
                    <a:pt x="20" y="13"/>
                    <a:pt x="19" y="1"/>
                  </a:cubicBez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9">
              <a:extLst>
                <a:ext uri="{FF2B5EF4-FFF2-40B4-BE49-F238E27FC236}">
                  <a16:creationId xmlns:a16="http://schemas.microsoft.com/office/drawing/2014/main" id="{587D0628-4DD5-A7D7-A687-3253E196C023}"/>
                </a:ext>
              </a:extLst>
            </p:cNvPr>
            <p:cNvSpPr/>
            <p:nvPr/>
          </p:nvSpPr>
          <p:spPr>
            <a:xfrm>
              <a:off x="2091245" y="-828935"/>
              <a:ext cx="7200" cy="21240"/>
            </a:xfrm>
            <a:custGeom>
              <a:avLst/>
              <a:gdLst/>
              <a:ahLst/>
              <a:cxnLst/>
              <a:rect l="l" t="t" r="r" b="b"/>
              <a:pathLst>
                <a:path w="20" h="59" extrusionOk="0">
                  <a:moveTo>
                    <a:pt x="0" y="0"/>
                  </a:moveTo>
                  <a:cubicBezTo>
                    <a:pt x="0" y="3"/>
                    <a:pt x="0" y="6"/>
                    <a:pt x="0" y="9"/>
                  </a:cubicBezTo>
                  <a:cubicBezTo>
                    <a:pt x="1" y="23"/>
                    <a:pt x="2" y="37"/>
                    <a:pt x="4" y="51"/>
                  </a:cubicBezTo>
                  <a:cubicBezTo>
                    <a:pt x="4" y="58"/>
                    <a:pt x="14" y="55"/>
                    <a:pt x="15" y="49"/>
                  </a:cubicBezTo>
                  <a:cubicBezTo>
                    <a:pt x="17" y="33"/>
                    <a:pt x="18" y="17"/>
                    <a:pt x="19" y="2"/>
                  </a:cubicBezTo>
                  <a:lnTo>
                    <a:pt x="2"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9">
              <a:extLst>
                <a:ext uri="{FF2B5EF4-FFF2-40B4-BE49-F238E27FC236}">
                  <a16:creationId xmlns:a16="http://schemas.microsoft.com/office/drawing/2014/main" id="{6546F4E6-106A-56C8-8DC6-B96DAD0C9AF6}"/>
                </a:ext>
              </a:extLst>
            </p:cNvPr>
            <p:cNvSpPr/>
            <p:nvPr/>
          </p:nvSpPr>
          <p:spPr>
            <a:xfrm>
              <a:off x="2105645" y="-827495"/>
              <a:ext cx="10440" cy="39600"/>
            </a:xfrm>
            <a:custGeom>
              <a:avLst/>
              <a:gdLst/>
              <a:ahLst/>
              <a:cxnLst/>
              <a:rect l="l" t="t" r="r" b="b"/>
              <a:pathLst>
                <a:path w="29" h="110" extrusionOk="0">
                  <a:moveTo>
                    <a:pt x="4" y="13"/>
                  </a:moveTo>
                  <a:cubicBezTo>
                    <a:pt x="2" y="25"/>
                    <a:pt x="0" y="37"/>
                    <a:pt x="0" y="49"/>
                  </a:cubicBezTo>
                  <a:cubicBezTo>
                    <a:pt x="1" y="67"/>
                    <a:pt x="2" y="84"/>
                    <a:pt x="3" y="102"/>
                  </a:cubicBezTo>
                  <a:cubicBezTo>
                    <a:pt x="3" y="103"/>
                    <a:pt x="3" y="104"/>
                    <a:pt x="4" y="105"/>
                  </a:cubicBezTo>
                  <a:cubicBezTo>
                    <a:pt x="5" y="106"/>
                    <a:pt x="5" y="107"/>
                    <a:pt x="6" y="108"/>
                  </a:cubicBezTo>
                  <a:cubicBezTo>
                    <a:pt x="7" y="109"/>
                    <a:pt x="9" y="109"/>
                    <a:pt x="10" y="109"/>
                  </a:cubicBezTo>
                  <a:cubicBezTo>
                    <a:pt x="11" y="109"/>
                    <a:pt x="12" y="109"/>
                    <a:pt x="13" y="108"/>
                  </a:cubicBezTo>
                  <a:cubicBezTo>
                    <a:pt x="14" y="107"/>
                    <a:pt x="15" y="106"/>
                    <a:pt x="16" y="105"/>
                  </a:cubicBezTo>
                  <a:cubicBezTo>
                    <a:pt x="17" y="104"/>
                    <a:pt x="17" y="103"/>
                    <a:pt x="17" y="102"/>
                  </a:cubicBezTo>
                  <a:cubicBezTo>
                    <a:pt x="19" y="69"/>
                    <a:pt x="24" y="36"/>
                    <a:pt x="28" y="3"/>
                  </a:cubicBezTo>
                  <a:lnTo>
                    <a:pt x="4" y="0"/>
                  </a:lnTo>
                  <a:cubicBezTo>
                    <a:pt x="4" y="4"/>
                    <a:pt x="4" y="9"/>
                    <a:pt x="4"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9">
              <a:extLst>
                <a:ext uri="{FF2B5EF4-FFF2-40B4-BE49-F238E27FC236}">
                  <a16:creationId xmlns:a16="http://schemas.microsoft.com/office/drawing/2014/main" id="{383922DC-35D7-A171-9954-981008499527}"/>
                </a:ext>
              </a:extLst>
            </p:cNvPr>
            <p:cNvSpPr/>
            <p:nvPr/>
          </p:nvSpPr>
          <p:spPr>
            <a:xfrm>
              <a:off x="2124005" y="-825335"/>
              <a:ext cx="9000" cy="25200"/>
            </a:xfrm>
            <a:custGeom>
              <a:avLst/>
              <a:gdLst/>
              <a:ahLst/>
              <a:cxnLst/>
              <a:rect l="l" t="t" r="r" b="b"/>
              <a:pathLst>
                <a:path w="25" h="70" extrusionOk="0">
                  <a:moveTo>
                    <a:pt x="4" y="60"/>
                  </a:moveTo>
                  <a:cubicBezTo>
                    <a:pt x="4" y="68"/>
                    <a:pt x="17" y="69"/>
                    <a:pt x="18" y="60"/>
                  </a:cubicBezTo>
                  <a:cubicBezTo>
                    <a:pt x="20" y="41"/>
                    <a:pt x="20" y="21"/>
                    <a:pt x="24" y="2"/>
                  </a:cubicBezTo>
                  <a:lnTo>
                    <a:pt x="0" y="0"/>
                  </a:lnTo>
                  <a:cubicBezTo>
                    <a:pt x="0" y="1"/>
                    <a:pt x="0" y="3"/>
                    <a:pt x="0" y="4"/>
                  </a:cubicBezTo>
                  <a:cubicBezTo>
                    <a:pt x="0" y="23"/>
                    <a:pt x="1" y="42"/>
                    <a:pt x="4" y="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9">
              <a:extLst>
                <a:ext uri="{FF2B5EF4-FFF2-40B4-BE49-F238E27FC236}">
                  <a16:creationId xmlns:a16="http://schemas.microsoft.com/office/drawing/2014/main" id="{7314E4D9-1AA6-75F8-9C33-4873ED0AB789}"/>
                </a:ext>
              </a:extLst>
            </p:cNvPr>
            <p:cNvSpPr/>
            <p:nvPr/>
          </p:nvSpPr>
          <p:spPr>
            <a:xfrm>
              <a:off x="2145965" y="-822815"/>
              <a:ext cx="9360" cy="45360"/>
            </a:xfrm>
            <a:custGeom>
              <a:avLst/>
              <a:gdLst/>
              <a:ahLst/>
              <a:cxnLst/>
              <a:rect l="l" t="t" r="r" b="b"/>
              <a:pathLst>
                <a:path w="26" h="126" extrusionOk="0">
                  <a:moveTo>
                    <a:pt x="4" y="118"/>
                  </a:moveTo>
                  <a:cubicBezTo>
                    <a:pt x="4" y="119"/>
                    <a:pt x="4" y="120"/>
                    <a:pt x="5" y="121"/>
                  </a:cubicBezTo>
                  <a:cubicBezTo>
                    <a:pt x="5" y="122"/>
                    <a:pt x="6" y="123"/>
                    <a:pt x="7" y="124"/>
                  </a:cubicBezTo>
                  <a:cubicBezTo>
                    <a:pt x="8" y="125"/>
                    <a:pt x="9" y="124"/>
                    <a:pt x="10" y="124"/>
                  </a:cubicBezTo>
                  <a:cubicBezTo>
                    <a:pt x="11" y="124"/>
                    <a:pt x="12" y="125"/>
                    <a:pt x="13" y="124"/>
                  </a:cubicBezTo>
                  <a:cubicBezTo>
                    <a:pt x="14" y="123"/>
                    <a:pt x="15" y="122"/>
                    <a:pt x="16" y="121"/>
                  </a:cubicBezTo>
                  <a:cubicBezTo>
                    <a:pt x="16" y="120"/>
                    <a:pt x="16" y="119"/>
                    <a:pt x="16" y="118"/>
                  </a:cubicBezTo>
                  <a:cubicBezTo>
                    <a:pt x="22" y="79"/>
                    <a:pt x="18" y="39"/>
                    <a:pt x="25" y="0"/>
                  </a:cubicBezTo>
                  <a:lnTo>
                    <a:pt x="6" y="0"/>
                  </a:lnTo>
                  <a:cubicBezTo>
                    <a:pt x="2" y="21"/>
                    <a:pt x="0" y="43"/>
                    <a:pt x="0" y="64"/>
                  </a:cubicBezTo>
                  <a:cubicBezTo>
                    <a:pt x="0" y="82"/>
                    <a:pt x="1" y="100"/>
                    <a:pt x="4" y="1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9">
              <a:extLst>
                <a:ext uri="{FF2B5EF4-FFF2-40B4-BE49-F238E27FC236}">
                  <a16:creationId xmlns:a16="http://schemas.microsoft.com/office/drawing/2014/main" id="{E1E8B612-E245-2EB9-1931-1372469ED075}"/>
                </a:ext>
              </a:extLst>
            </p:cNvPr>
            <p:cNvSpPr/>
            <p:nvPr/>
          </p:nvSpPr>
          <p:spPr>
            <a:xfrm>
              <a:off x="2164685" y="-822455"/>
              <a:ext cx="7560" cy="21240"/>
            </a:xfrm>
            <a:custGeom>
              <a:avLst/>
              <a:gdLst/>
              <a:ahLst/>
              <a:cxnLst/>
              <a:rect l="l" t="t" r="r" b="b"/>
              <a:pathLst>
                <a:path w="21" h="59" extrusionOk="0">
                  <a:moveTo>
                    <a:pt x="0" y="2"/>
                  </a:moveTo>
                  <a:cubicBezTo>
                    <a:pt x="1" y="19"/>
                    <a:pt x="1" y="36"/>
                    <a:pt x="4" y="53"/>
                  </a:cubicBezTo>
                  <a:cubicBezTo>
                    <a:pt x="4" y="54"/>
                    <a:pt x="5" y="54"/>
                    <a:pt x="5" y="55"/>
                  </a:cubicBezTo>
                  <a:cubicBezTo>
                    <a:pt x="5" y="56"/>
                    <a:pt x="6" y="56"/>
                    <a:pt x="7" y="57"/>
                  </a:cubicBezTo>
                  <a:cubicBezTo>
                    <a:pt x="8" y="58"/>
                    <a:pt x="9" y="58"/>
                    <a:pt x="11" y="58"/>
                  </a:cubicBezTo>
                  <a:cubicBezTo>
                    <a:pt x="12" y="58"/>
                    <a:pt x="13" y="58"/>
                    <a:pt x="14" y="57"/>
                  </a:cubicBezTo>
                  <a:cubicBezTo>
                    <a:pt x="15" y="56"/>
                    <a:pt x="16" y="56"/>
                    <a:pt x="16" y="55"/>
                  </a:cubicBezTo>
                  <a:cubicBezTo>
                    <a:pt x="17" y="54"/>
                    <a:pt x="17" y="54"/>
                    <a:pt x="17" y="53"/>
                  </a:cubicBezTo>
                  <a:cubicBezTo>
                    <a:pt x="19" y="38"/>
                    <a:pt x="20" y="22"/>
                    <a:pt x="20" y="6"/>
                  </a:cubicBezTo>
                  <a:cubicBezTo>
                    <a:pt x="20" y="4"/>
                    <a:pt x="20" y="2"/>
                    <a:pt x="20" y="0"/>
                  </a:cubicBezTo>
                  <a:lnTo>
                    <a:pt x="0" y="0"/>
                  </a:lnTo>
                  <a:cubicBezTo>
                    <a:pt x="0" y="0"/>
                    <a:pt x="0" y="1"/>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9">
              <a:extLst>
                <a:ext uri="{FF2B5EF4-FFF2-40B4-BE49-F238E27FC236}">
                  <a16:creationId xmlns:a16="http://schemas.microsoft.com/office/drawing/2014/main" id="{2B3DD01C-B758-36EC-EE87-326FF14013C7}"/>
                </a:ext>
              </a:extLst>
            </p:cNvPr>
            <p:cNvSpPr/>
            <p:nvPr/>
          </p:nvSpPr>
          <p:spPr>
            <a:xfrm>
              <a:off x="2184485" y="-822455"/>
              <a:ext cx="8640" cy="45000"/>
            </a:xfrm>
            <a:custGeom>
              <a:avLst/>
              <a:gdLst/>
              <a:ahLst/>
              <a:cxnLst/>
              <a:rect l="l" t="t" r="r" b="b"/>
              <a:pathLst>
                <a:path w="24" h="125" extrusionOk="0">
                  <a:moveTo>
                    <a:pt x="1" y="0"/>
                  </a:moveTo>
                  <a:cubicBezTo>
                    <a:pt x="0" y="9"/>
                    <a:pt x="0" y="17"/>
                    <a:pt x="0" y="26"/>
                  </a:cubicBezTo>
                  <a:cubicBezTo>
                    <a:pt x="0" y="34"/>
                    <a:pt x="0" y="43"/>
                    <a:pt x="1" y="51"/>
                  </a:cubicBezTo>
                  <a:cubicBezTo>
                    <a:pt x="1" y="73"/>
                    <a:pt x="3" y="95"/>
                    <a:pt x="5" y="118"/>
                  </a:cubicBezTo>
                  <a:cubicBezTo>
                    <a:pt x="5" y="119"/>
                    <a:pt x="6" y="120"/>
                    <a:pt x="6" y="121"/>
                  </a:cubicBezTo>
                  <a:cubicBezTo>
                    <a:pt x="7" y="122"/>
                    <a:pt x="8" y="122"/>
                    <a:pt x="9" y="123"/>
                  </a:cubicBezTo>
                  <a:cubicBezTo>
                    <a:pt x="10" y="124"/>
                    <a:pt x="11" y="124"/>
                    <a:pt x="12" y="124"/>
                  </a:cubicBezTo>
                  <a:cubicBezTo>
                    <a:pt x="13" y="124"/>
                    <a:pt x="14" y="124"/>
                    <a:pt x="15" y="123"/>
                  </a:cubicBezTo>
                  <a:cubicBezTo>
                    <a:pt x="16" y="122"/>
                    <a:pt x="17" y="122"/>
                    <a:pt x="17" y="121"/>
                  </a:cubicBezTo>
                  <a:cubicBezTo>
                    <a:pt x="18" y="120"/>
                    <a:pt x="18" y="119"/>
                    <a:pt x="18" y="118"/>
                  </a:cubicBezTo>
                  <a:cubicBezTo>
                    <a:pt x="22" y="78"/>
                    <a:pt x="19" y="39"/>
                    <a:pt x="23" y="0"/>
                  </a:cubicBez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9">
              <a:extLst>
                <a:ext uri="{FF2B5EF4-FFF2-40B4-BE49-F238E27FC236}">
                  <a16:creationId xmlns:a16="http://schemas.microsoft.com/office/drawing/2014/main" id="{368E2673-02B8-DF5B-08EC-C9443D894603}"/>
                </a:ext>
              </a:extLst>
            </p:cNvPr>
            <p:cNvSpPr/>
            <p:nvPr/>
          </p:nvSpPr>
          <p:spPr>
            <a:xfrm>
              <a:off x="2203565" y="-822815"/>
              <a:ext cx="10080" cy="32040"/>
            </a:xfrm>
            <a:custGeom>
              <a:avLst/>
              <a:gdLst/>
              <a:ahLst/>
              <a:cxnLst/>
              <a:rect l="l" t="t" r="r" b="b"/>
              <a:pathLst>
                <a:path w="28" h="89" extrusionOk="0">
                  <a:moveTo>
                    <a:pt x="2" y="1"/>
                  </a:moveTo>
                  <a:cubicBezTo>
                    <a:pt x="0" y="13"/>
                    <a:pt x="0" y="25"/>
                    <a:pt x="0" y="38"/>
                  </a:cubicBezTo>
                  <a:cubicBezTo>
                    <a:pt x="0" y="53"/>
                    <a:pt x="1" y="67"/>
                    <a:pt x="3" y="82"/>
                  </a:cubicBezTo>
                  <a:cubicBezTo>
                    <a:pt x="4" y="83"/>
                    <a:pt x="4" y="84"/>
                    <a:pt x="4" y="84"/>
                  </a:cubicBezTo>
                  <a:cubicBezTo>
                    <a:pt x="5" y="85"/>
                    <a:pt x="6" y="86"/>
                    <a:pt x="7" y="87"/>
                  </a:cubicBezTo>
                  <a:cubicBezTo>
                    <a:pt x="8" y="88"/>
                    <a:pt x="9" y="88"/>
                    <a:pt x="11" y="88"/>
                  </a:cubicBezTo>
                  <a:cubicBezTo>
                    <a:pt x="12" y="88"/>
                    <a:pt x="13" y="88"/>
                    <a:pt x="14" y="87"/>
                  </a:cubicBezTo>
                  <a:cubicBezTo>
                    <a:pt x="15" y="86"/>
                    <a:pt x="16" y="85"/>
                    <a:pt x="17" y="84"/>
                  </a:cubicBezTo>
                  <a:cubicBezTo>
                    <a:pt x="17" y="84"/>
                    <a:pt x="18" y="83"/>
                    <a:pt x="18" y="82"/>
                  </a:cubicBezTo>
                  <a:cubicBezTo>
                    <a:pt x="20" y="61"/>
                    <a:pt x="22" y="40"/>
                    <a:pt x="23" y="20"/>
                  </a:cubicBezTo>
                  <a:cubicBezTo>
                    <a:pt x="23" y="13"/>
                    <a:pt x="25" y="6"/>
                    <a:pt x="27" y="0"/>
                  </a:cubicBezTo>
                  <a:lnTo>
                    <a:pt x="2"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9">
              <a:extLst>
                <a:ext uri="{FF2B5EF4-FFF2-40B4-BE49-F238E27FC236}">
                  <a16:creationId xmlns:a16="http://schemas.microsoft.com/office/drawing/2014/main" id="{8DF72DFE-FDA1-55E2-837C-C1E1E7F07CC1}"/>
                </a:ext>
              </a:extLst>
            </p:cNvPr>
            <p:cNvSpPr/>
            <p:nvPr/>
          </p:nvSpPr>
          <p:spPr>
            <a:xfrm>
              <a:off x="2221565" y="-822455"/>
              <a:ext cx="9360" cy="41040"/>
            </a:xfrm>
            <a:custGeom>
              <a:avLst/>
              <a:gdLst/>
              <a:ahLst/>
              <a:cxnLst/>
              <a:rect l="l" t="t" r="r" b="b"/>
              <a:pathLst>
                <a:path w="26" h="114" extrusionOk="0">
                  <a:moveTo>
                    <a:pt x="4" y="0"/>
                  </a:moveTo>
                  <a:cubicBezTo>
                    <a:pt x="1" y="21"/>
                    <a:pt x="0" y="42"/>
                    <a:pt x="0" y="63"/>
                  </a:cubicBezTo>
                  <a:cubicBezTo>
                    <a:pt x="0" y="77"/>
                    <a:pt x="1" y="91"/>
                    <a:pt x="2" y="105"/>
                  </a:cubicBezTo>
                  <a:cubicBezTo>
                    <a:pt x="2" y="107"/>
                    <a:pt x="2" y="108"/>
                    <a:pt x="3" y="109"/>
                  </a:cubicBezTo>
                  <a:cubicBezTo>
                    <a:pt x="4" y="110"/>
                    <a:pt x="4" y="111"/>
                    <a:pt x="5" y="112"/>
                  </a:cubicBezTo>
                  <a:cubicBezTo>
                    <a:pt x="6" y="113"/>
                    <a:pt x="8" y="113"/>
                    <a:pt x="9" y="113"/>
                  </a:cubicBezTo>
                  <a:cubicBezTo>
                    <a:pt x="10" y="113"/>
                    <a:pt x="10" y="113"/>
                    <a:pt x="12" y="112"/>
                  </a:cubicBezTo>
                  <a:cubicBezTo>
                    <a:pt x="14" y="111"/>
                    <a:pt x="14" y="110"/>
                    <a:pt x="15" y="109"/>
                  </a:cubicBezTo>
                  <a:cubicBezTo>
                    <a:pt x="16" y="108"/>
                    <a:pt x="16" y="107"/>
                    <a:pt x="16" y="105"/>
                  </a:cubicBezTo>
                  <a:cubicBezTo>
                    <a:pt x="18" y="71"/>
                    <a:pt x="23" y="36"/>
                    <a:pt x="25" y="2"/>
                  </a:cubicBezTo>
                  <a:lnTo>
                    <a:pt x="17" y="1"/>
                  </a:lnTo>
                  <a:lnTo>
                    <a:pt x="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9">
              <a:extLst>
                <a:ext uri="{FF2B5EF4-FFF2-40B4-BE49-F238E27FC236}">
                  <a16:creationId xmlns:a16="http://schemas.microsoft.com/office/drawing/2014/main" id="{C34A5E7D-59D1-8792-184C-B71191A410DE}"/>
                </a:ext>
              </a:extLst>
            </p:cNvPr>
            <p:cNvSpPr/>
            <p:nvPr/>
          </p:nvSpPr>
          <p:spPr>
            <a:xfrm>
              <a:off x="2227685" y="-822455"/>
              <a:ext cx="3240" cy="720"/>
            </a:xfrm>
            <a:custGeom>
              <a:avLst/>
              <a:gdLst/>
              <a:ahLst/>
              <a:cxnLst/>
              <a:rect l="l" t="t" r="r" b="b"/>
              <a:pathLst>
                <a:path w="9" h="2" extrusionOk="0">
                  <a:moveTo>
                    <a:pt x="8" y="1"/>
                  </a:moveTo>
                  <a:lnTo>
                    <a:pt x="8" y="0"/>
                  </a:lnTo>
                  <a:lnTo>
                    <a:pt x="0" y="0"/>
                  </a:lnTo>
                  <a:lnTo>
                    <a:pt x="8" y="1"/>
                  </a:lnTo>
                </a:path>
              </a:pathLst>
            </a:custGeom>
            <a:solidFill>
              <a:schemeClr val="dk1"/>
            </a:solidFill>
            <a:ln>
              <a:noFill/>
            </a:ln>
          </p:spPr>
        </p:sp>
        <p:sp>
          <p:nvSpPr>
            <p:cNvPr id="1186" name="Google Shape;1186;p29">
              <a:extLst>
                <a:ext uri="{FF2B5EF4-FFF2-40B4-BE49-F238E27FC236}">
                  <a16:creationId xmlns:a16="http://schemas.microsoft.com/office/drawing/2014/main" id="{275CA16E-9805-AECF-AFA8-ACD4745E9CBF}"/>
                </a:ext>
              </a:extLst>
            </p:cNvPr>
            <p:cNvSpPr/>
            <p:nvPr/>
          </p:nvSpPr>
          <p:spPr>
            <a:xfrm>
              <a:off x="2240645" y="-820655"/>
              <a:ext cx="10080" cy="23040"/>
            </a:xfrm>
            <a:custGeom>
              <a:avLst/>
              <a:gdLst/>
              <a:ahLst/>
              <a:cxnLst/>
              <a:rect l="l" t="t" r="r" b="b"/>
              <a:pathLst>
                <a:path w="28" h="64" extrusionOk="0">
                  <a:moveTo>
                    <a:pt x="1" y="54"/>
                  </a:moveTo>
                  <a:cubicBezTo>
                    <a:pt x="2" y="63"/>
                    <a:pt x="15" y="61"/>
                    <a:pt x="16" y="53"/>
                  </a:cubicBezTo>
                  <a:cubicBezTo>
                    <a:pt x="17" y="42"/>
                    <a:pt x="20" y="32"/>
                    <a:pt x="22" y="22"/>
                  </a:cubicBezTo>
                  <a:cubicBezTo>
                    <a:pt x="23" y="14"/>
                    <a:pt x="25" y="7"/>
                    <a:pt x="27" y="0"/>
                  </a:cubicBezTo>
                  <a:lnTo>
                    <a:pt x="3" y="0"/>
                  </a:lnTo>
                  <a:cubicBezTo>
                    <a:pt x="3" y="5"/>
                    <a:pt x="3" y="11"/>
                    <a:pt x="1" y="17"/>
                  </a:cubicBezTo>
                  <a:cubicBezTo>
                    <a:pt x="0" y="23"/>
                    <a:pt x="0" y="29"/>
                    <a:pt x="0" y="36"/>
                  </a:cubicBezTo>
                  <a:cubicBezTo>
                    <a:pt x="0" y="42"/>
                    <a:pt x="0" y="48"/>
                    <a:pt x="1" y="5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9">
              <a:extLst>
                <a:ext uri="{FF2B5EF4-FFF2-40B4-BE49-F238E27FC236}">
                  <a16:creationId xmlns:a16="http://schemas.microsoft.com/office/drawing/2014/main" id="{108DB8EF-D09B-2DCF-D4BB-879DDC1E0746}"/>
                </a:ext>
              </a:extLst>
            </p:cNvPr>
            <p:cNvSpPr/>
            <p:nvPr/>
          </p:nvSpPr>
          <p:spPr>
            <a:xfrm>
              <a:off x="2241725" y="-826775"/>
              <a:ext cx="10440" cy="6120"/>
            </a:xfrm>
            <a:custGeom>
              <a:avLst/>
              <a:gdLst/>
              <a:ahLst/>
              <a:cxnLst/>
              <a:rect l="l" t="t" r="r" b="b"/>
              <a:pathLst>
                <a:path w="29" h="17" extrusionOk="0">
                  <a:moveTo>
                    <a:pt x="26" y="14"/>
                  </a:moveTo>
                  <a:lnTo>
                    <a:pt x="26" y="13"/>
                  </a:lnTo>
                  <a:cubicBezTo>
                    <a:pt x="27" y="12"/>
                    <a:pt x="28" y="10"/>
                    <a:pt x="28" y="8"/>
                  </a:cubicBezTo>
                  <a:cubicBezTo>
                    <a:pt x="21" y="7"/>
                    <a:pt x="14" y="5"/>
                    <a:pt x="8" y="3"/>
                  </a:cubicBezTo>
                  <a:cubicBezTo>
                    <a:pt x="8" y="3"/>
                    <a:pt x="8" y="2"/>
                    <a:pt x="7" y="2"/>
                  </a:cubicBezTo>
                  <a:cubicBezTo>
                    <a:pt x="7" y="2"/>
                    <a:pt x="6" y="1"/>
                    <a:pt x="5" y="0"/>
                  </a:cubicBezTo>
                  <a:cubicBezTo>
                    <a:pt x="5" y="1"/>
                    <a:pt x="5" y="2"/>
                    <a:pt x="4" y="3"/>
                  </a:cubicBezTo>
                  <a:cubicBezTo>
                    <a:pt x="2" y="7"/>
                    <a:pt x="0" y="12"/>
                    <a:pt x="0" y="16"/>
                  </a:cubicBezTo>
                  <a:lnTo>
                    <a:pt x="24" y="16"/>
                  </a:lnTo>
                  <a:cubicBezTo>
                    <a:pt x="25" y="15"/>
                    <a:pt x="25" y="15"/>
                    <a:pt x="26"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9">
              <a:extLst>
                <a:ext uri="{FF2B5EF4-FFF2-40B4-BE49-F238E27FC236}">
                  <a16:creationId xmlns:a16="http://schemas.microsoft.com/office/drawing/2014/main" id="{05929171-08CF-436A-618E-8D336721E0AC}"/>
                </a:ext>
              </a:extLst>
            </p:cNvPr>
            <p:cNvSpPr/>
            <p:nvPr/>
          </p:nvSpPr>
          <p:spPr>
            <a:xfrm>
              <a:off x="2259365" y="-820295"/>
              <a:ext cx="9360" cy="30240"/>
            </a:xfrm>
            <a:custGeom>
              <a:avLst/>
              <a:gdLst/>
              <a:ahLst/>
              <a:cxnLst/>
              <a:rect l="l" t="t" r="r" b="b"/>
              <a:pathLst>
                <a:path w="26" h="84" extrusionOk="0">
                  <a:moveTo>
                    <a:pt x="1" y="31"/>
                  </a:moveTo>
                  <a:cubicBezTo>
                    <a:pt x="1" y="33"/>
                    <a:pt x="1" y="35"/>
                    <a:pt x="1" y="37"/>
                  </a:cubicBezTo>
                  <a:cubicBezTo>
                    <a:pt x="1" y="49"/>
                    <a:pt x="2" y="61"/>
                    <a:pt x="5" y="73"/>
                  </a:cubicBezTo>
                  <a:cubicBezTo>
                    <a:pt x="6" y="80"/>
                    <a:pt x="17" y="83"/>
                    <a:pt x="20" y="75"/>
                  </a:cubicBezTo>
                  <a:cubicBezTo>
                    <a:pt x="23" y="59"/>
                    <a:pt x="25" y="44"/>
                    <a:pt x="25" y="28"/>
                  </a:cubicBezTo>
                  <a:cubicBezTo>
                    <a:pt x="25" y="25"/>
                    <a:pt x="25" y="22"/>
                    <a:pt x="24" y="19"/>
                  </a:cubicBezTo>
                  <a:cubicBezTo>
                    <a:pt x="25" y="18"/>
                    <a:pt x="25" y="16"/>
                    <a:pt x="25" y="14"/>
                  </a:cubicBezTo>
                  <a:cubicBezTo>
                    <a:pt x="25" y="9"/>
                    <a:pt x="24" y="4"/>
                    <a:pt x="23" y="0"/>
                  </a:cubicBezTo>
                  <a:lnTo>
                    <a:pt x="3" y="0"/>
                  </a:lnTo>
                  <a:cubicBezTo>
                    <a:pt x="1" y="7"/>
                    <a:pt x="0" y="14"/>
                    <a:pt x="0" y="21"/>
                  </a:cubicBezTo>
                  <a:cubicBezTo>
                    <a:pt x="0" y="25"/>
                    <a:pt x="1" y="28"/>
                    <a:pt x="1" y="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9">
              <a:extLst>
                <a:ext uri="{FF2B5EF4-FFF2-40B4-BE49-F238E27FC236}">
                  <a16:creationId xmlns:a16="http://schemas.microsoft.com/office/drawing/2014/main" id="{E7048BFA-16CE-58A7-EF80-60B50F82112E}"/>
                </a:ext>
              </a:extLst>
            </p:cNvPr>
            <p:cNvSpPr/>
            <p:nvPr/>
          </p:nvSpPr>
          <p:spPr>
            <a:xfrm>
              <a:off x="2260085" y="-822815"/>
              <a:ext cx="7920" cy="2880"/>
            </a:xfrm>
            <a:custGeom>
              <a:avLst/>
              <a:gdLst/>
              <a:ahLst/>
              <a:cxnLst/>
              <a:rect l="l" t="t" r="r" b="b"/>
              <a:pathLst>
                <a:path w="22" h="8" extrusionOk="0">
                  <a:moveTo>
                    <a:pt x="21" y="6"/>
                  </a:moveTo>
                  <a:cubicBezTo>
                    <a:pt x="20" y="5"/>
                    <a:pt x="20" y="4"/>
                    <a:pt x="19" y="3"/>
                  </a:cubicBezTo>
                  <a:cubicBezTo>
                    <a:pt x="19" y="2"/>
                    <a:pt x="18" y="1"/>
                    <a:pt x="18" y="0"/>
                  </a:cubicBezTo>
                  <a:lnTo>
                    <a:pt x="4" y="0"/>
                  </a:lnTo>
                  <a:cubicBezTo>
                    <a:pt x="3" y="1"/>
                    <a:pt x="3" y="2"/>
                    <a:pt x="2" y="3"/>
                  </a:cubicBezTo>
                  <a:cubicBezTo>
                    <a:pt x="1" y="4"/>
                    <a:pt x="1" y="5"/>
                    <a:pt x="0" y="7"/>
                  </a:cubicBezTo>
                  <a:lnTo>
                    <a:pt x="21"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9">
              <a:extLst>
                <a:ext uri="{FF2B5EF4-FFF2-40B4-BE49-F238E27FC236}">
                  <a16:creationId xmlns:a16="http://schemas.microsoft.com/office/drawing/2014/main" id="{BACBD45A-CE0D-BBEB-A274-C7C51C75656F}"/>
                </a:ext>
              </a:extLst>
            </p:cNvPr>
            <p:cNvSpPr/>
            <p:nvPr/>
          </p:nvSpPr>
          <p:spPr>
            <a:xfrm>
              <a:off x="2277005" y="-821375"/>
              <a:ext cx="8640" cy="42120"/>
            </a:xfrm>
            <a:custGeom>
              <a:avLst/>
              <a:gdLst/>
              <a:ahLst/>
              <a:cxnLst/>
              <a:rect l="l" t="t" r="r" b="b"/>
              <a:pathLst>
                <a:path w="24" h="117" extrusionOk="0">
                  <a:moveTo>
                    <a:pt x="4" y="2"/>
                  </a:moveTo>
                  <a:cubicBezTo>
                    <a:pt x="1" y="11"/>
                    <a:pt x="0" y="20"/>
                    <a:pt x="0" y="29"/>
                  </a:cubicBezTo>
                  <a:cubicBezTo>
                    <a:pt x="0" y="35"/>
                    <a:pt x="0" y="41"/>
                    <a:pt x="2" y="47"/>
                  </a:cubicBezTo>
                  <a:cubicBezTo>
                    <a:pt x="4" y="68"/>
                    <a:pt x="7" y="90"/>
                    <a:pt x="8" y="112"/>
                  </a:cubicBezTo>
                  <a:cubicBezTo>
                    <a:pt x="8" y="115"/>
                    <a:pt x="15" y="116"/>
                    <a:pt x="15" y="112"/>
                  </a:cubicBezTo>
                  <a:cubicBezTo>
                    <a:pt x="16" y="92"/>
                    <a:pt x="19" y="74"/>
                    <a:pt x="21" y="56"/>
                  </a:cubicBezTo>
                  <a:cubicBezTo>
                    <a:pt x="23" y="41"/>
                    <a:pt x="20" y="25"/>
                    <a:pt x="23" y="10"/>
                  </a:cubicBezTo>
                  <a:cubicBezTo>
                    <a:pt x="23" y="9"/>
                    <a:pt x="23" y="9"/>
                    <a:pt x="23" y="8"/>
                  </a:cubicBezTo>
                  <a:cubicBezTo>
                    <a:pt x="23" y="6"/>
                    <a:pt x="22" y="4"/>
                    <a:pt x="21" y="3"/>
                  </a:cubicBezTo>
                  <a:cubicBezTo>
                    <a:pt x="21" y="2"/>
                    <a:pt x="20" y="1"/>
                    <a:pt x="19" y="0"/>
                  </a:cubicBezTo>
                  <a:lnTo>
                    <a:pt x="5" y="0"/>
                  </a:lnTo>
                  <a:cubicBezTo>
                    <a:pt x="4" y="1"/>
                    <a:pt x="4" y="2"/>
                    <a:pt x="4"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9">
              <a:extLst>
                <a:ext uri="{FF2B5EF4-FFF2-40B4-BE49-F238E27FC236}">
                  <a16:creationId xmlns:a16="http://schemas.microsoft.com/office/drawing/2014/main" id="{72D845A3-0A24-4609-9CDC-2B2D60DB3789}"/>
                </a:ext>
              </a:extLst>
            </p:cNvPr>
            <p:cNvSpPr/>
            <p:nvPr/>
          </p:nvSpPr>
          <p:spPr>
            <a:xfrm>
              <a:off x="2278805" y="-822455"/>
              <a:ext cx="5400" cy="1800"/>
            </a:xfrm>
            <a:custGeom>
              <a:avLst/>
              <a:gdLst/>
              <a:ahLst/>
              <a:cxnLst/>
              <a:rect l="l" t="t" r="r" b="b"/>
              <a:pathLst>
                <a:path w="15" h="5" extrusionOk="0">
                  <a:moveTo>
                    <a:pt x="0" y="4"/>
                  </a:moveTo>
                  <a:lnTo>
                    <a:pt x="14" y="4"/>
                  </a:lnTo>
                  <a:cubicBezTo>
                    <a:pt x="13" y="3"/>
                    <a:pt x="12" y="2"/>
                    <a:pt x="11" y="1"/>
                  </a:cubicBezTo>
                  <a:cubicBezTo>
                    <a:pt x="10" y="1"/>
                    <a:pt x="8" y="0"/>
                    <a:pt x="7" y="0"/>
                  </a:cubicBezTo>
                  <a:cubicBezTo>
                    <a:pt x="5" y="0"/>
                    <a:pt x="4" y="0"/>
                    <a:pt x="2" y="1"/>
                  </a:cubicBezTo>
                  <a:cubicBezTo>
                    <a:pt x="1" y="1"/>
                    <a:pt x="0" y="3"/>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9">
              <a:extLst>
                <a:ext uri="{FF2B5EF4-FFF2-40B4-BE49-F238E27FC236}">
                  <a16:creationId xmlns:a16="http://schemas.microsoft.com/office/drawing/2014/main" id="{395F86AC-FB64-BC81-565B-576FAB13D99B}"/>
                </a:ext>
              </a:extLst>
            </p:cNvPr>
            <p:cNvSpPr/>
            <p:nvPr/>
          </p:nvSpPr>
          <p:spPr>
            <a:xfrm>
              <a:off x="2292485" y="-822095"/>
              <a:ext cx="9360" cy="25560"/>
            </a:xfrm>
            <a:custGeom>
              <a:avLst/>
              <a:gdLst/>
              <a:ahLst/>
              <a:cxnLst/>
              <a:rect l="l" t="t" r="r" b="b"/>
              <a:pathLst>
                <a:path w="26" h="71" extrusionOk="0">
                  <a:moveTo>
                    <a:pt x="1" y="19"/>
                  </a:moveTo>
                  <a:cubicBezTo>
                    <a:pt x="1" y="34"/>
                    <a:pt x="2" y="49"/>
                    <a:pt x="4" y="64"/>
                  </a:cubicBezTo>
                  <a:cubicBezTo>
                    <a:pt x="5" y="64"/>
                    <a:pt x="5" y="65"/>
                    <a:pt x="5" y="66"/>
                  </a:cubicBezTo>
                  <a:cubicBezTo>
                    <a:pt x="6" y="67"/>
                    <a:pt x="6" y="68"/>
                    <a:pt x="8" y="69"/>
                  </a:cubicBezTo>
                  <a:cubicBezTo>
                    <a:pt x="10" y="70"/>
                    <a:pt x="11" y="70"/>
                    <a:pt x="13" y="70"/>
                  </a:cubicBezTo>
                  <a:cubicBezTo>
                    <a:pt x="14" y="70"/>
                    <a:pt x="16" y="70"/>
                    <a:pt x="17" y="69"/>
                  </a:cubicBezTo>
                  <a:cubicBezTo>
                    <a:pt x="18" y="68"/>
                    <a:pt x="20" y="67"/>
                    <a:pt x="20" y="66"/>
                  </a:cubicBezTo>
                  <a:cubicBezTo>
                    <a:pt x="21" y="65"/>
                    <a:pt x="21" y="64"/>
                    <a:pt x="21" y="64"/>
                  </a:cubicBezTo>
                  <a:cubicBezTo>
                    <a:pt x="24" y="48"/>
                    <a:pt x="25" y="33"/>
                    <a:pt x="25" y="17"/>
                  </a:cubicBezTo>
                  <a:lnTo>
                    <a:pt x="25" y="16"/>
                  </a:lnTo>
                  <a:cubicBezTo>
                    <a:pt x="25" y="10"/>
                    <a:pt x="25" y="5"/>
                    <a:pt x="25" y="0"/>
                  </a:cubicBezTo>
                  <a:lnTo>
                    <a:pt x="0" y="0"/>
                  </a:lnTo>
                  <a:cubicBezTo>
                    <a:pt x="1" y="7"/>
                    <a:pt x="1" y="13"/>
                    <a:pt x="1"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9">
              <a:extLst>
                <a:ext uri="{FF2B5EF4-FFF2-40B4-BE49-F238E27FC236}">
                  <a16:creationId xmlns:a16="http://schemas.microsoft.com/office/drawing/2014/main" id="{F25D64CE-D0D5-5103-776C-9D2119BCDA70}"/>
                </a:ext>
              </a:extLst>
            </p:cNvPr>
            <p:cNvSpPr/>
            <p:nvPr/>
          </p:nvSpPr>
          <p:spPr>
            <a:xfrm>
              <a:off x="2292845" y="-822455"/>
              <a:ext cx="9000" cy="1080"/>
            </a:xfrm>
            <a:custGeom>
              <a:avLst/>
              <a:gdLst/>
              <a:ahLst/>
              <a:cxnLst/>
              <a:rect l="l" t="t" r="r" b="b"/>
              <a:pathLst>
                <a:path w="25" h="3" extrusionOk="0">
                  <a:moveTo>
                    <a:pt x="0" y="2"/>
                  </a:moveTo>
                  <a:lnTo>
                    <a:pt x="24" y="2"/>
                  </a:lnTo>
                  <a:lnTo>
                    <a:pt x="24" y="0"/>
                  </a:lnTo>
                  <a:lnTo>
                    <a:pt x="0" y="0"/>
                  </a:lnTo>
                  <a:cubicBezTo>
                    <a:pt x="0" y="0"/>
                    <a:pt x="0" y="1"/>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9">
              <a:extLst>
                <a:ext uri="{FF2B5EF4-FFF2-40B4-BE49-F238E27FC236}">
                  <a16:creationId xmlns:a16="http://schemas.microsoft.com/office/drawing/2014/main" id="{2034B34C-5BC7-373D-3DE1-90FFC0F212A9}"/>
                </a:ext>
              </a:extLst>
            </p:cNvPr>
            <p:cNvSpPr/>
            <p:nvPr/>
          </p:nvSpPr>
          <p:spPr>
            <a:xfrm>
              <a:off x="2304365" y="-822455"/>
              <a:ext cx="10080" cy="47880"/>
            </a:xfrm>
            <a:custGeom>
              <a:avLst/>
              <a:gdLst/>
              <a:ahLst/>
              <a:cxnLst/>
              <a:rect l="l" t="t" r="r" b="b"/>
              <a:pathLst>
                <a:path w="28" h="133" extrusionOk="0">
                  <a:moveTo>
                    <a:pt x="2" y="1"/>
                  </a:moveTo>
                  <a:cubicBezTo>
                    <a:pt x="1" y="11"/>
                    <a:pt x="0" y="21"/>
                    <a:pt x="0" y="32"/>
                  </a:cubicBezTo>
                  <a:cubicBezTo>
                    <a:pt x="0" y="36"/>
                    <a:pt x="0" y="40"/>
                    <a:pt x="1" y="44"/>
                  </a:cubicBezTo>
                  <a:cubicBezTo>
                    <a:pt x="1" y="70"/>
                    <a:pt x="2" y="97"/>
                    <a:pt x="5" y="123"/>
                  </a:cubicBezTo>
                  <a:cubicBezTo>
                    <a:pt x="5" y="130"/>
                    <a:pt x="17" y="132"/>
                    <a:pt x="18" y="124"/>
                  </a:cubicBezTo>
                  <a:cubicBezTo>
                    <a:pt x="21" y="97"/>
                    <a:pt x="23" y="70"/>
                    <a:pt x="23" y="43"/>
                  </a:cubicBezTo>
                  <a:cubicBezTo>
                    <a:pt x="23" y="40"/>
                    <a:pt x="23" y="37"/>
                    <a:pt x="23" y="34"/>
                  </a:cubicBezTo>
                  <a:cubicBezTo>
                    <a:pt x="23" y="23"/>
                    <a:pt x="24" y="11"/>
                    <a:pt x="27" y="0"/>
                  </a:cubicBezTo>
                  <a:lnTo>
                    <a:pt x="2" y="0"/>
                  </a:lnTo>
                  <a:lnTo>
                    <a:pt x="2"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9">
              <a:extLst>
                <a:ext uri="{FF2B5EF4-FFF2-40B4-BE49-F238E27FC236}">
                  <a16:creationId xmlns:a16="http://schemas.microsoft.com/office/drawing/2014/main" id="{5DCA99BF-3984-E028-66A9-4477CF35D1CB}"/>
                </a:ext>
              </a:extLst>
            </p:cNvPr>
            <p:cNvSpPr/>
            <p:nvPr/>
          </p:nvSpPr>
          <p:spPr>
            <a:xfrm>
              <a:off x="2305085" y="-822095"/>
              <a:ext cx="9360" cy="720"/>
            </a:xfrm>
            <a:custGeom>
              <a:avLst/>
              <a:gdLst/>
              <a:ahLst/>
              <a:cxnLst/>
              <a:rect l="l" t="t" r="r" b="b"/>
              <a:pathLst>
                <a:path w="26" h="2" extrusionOk="0">
                  <a:moveTo>
                    <a:pt x="16" y="0"/>
                  </a:moveTo>
                  <a:lnTo>
                    <a:pt x="25" y="0"/>
                  </a:lnTo>
                  <a:lnTo>
                    <a:pt x="25" y="0"/>
                  </a:lnTo>
                  <a:lnTo>
                    <a:pt x="0" y="0"/>
                  </a:lnTo>
                  <a:lnTo>
                    <a:pt x="0" y="1"/>
                  </a:lnTo>
                  <a:lnTo>
                    <a:pt x="16" y="0"/>
                  </a:lnTo>
                </a:path>
              </a:pathLst>
            </a:custGeom>
            <a:solidFill>
              <a:schemeClr val="dk1"/>
            </a:solidFill>
            <a:ln>
              <a:noFill/>
            </a:ln>
          </p:spPr>
        </p:sp>
        <p:sp>
          <p:nvSpPr>
            <p:cNvPr id="1196" name="Google Shape;1196;p29">
              <a:extLst>
                <a:ext uri="{FF2B5EF4-FFF2-40B4-BE49-F238E27FC236}">
                  <a16:creationId xmlns:a16="http://schemas.microsoft.com/office/drawing/2014/main" id="{AA84224A-1CD2-7AFB-704E-C59A71291586}"/>
                </a:ext>
              </a:extLst>
            </p:cNvPr>
            <p:cNvSpPr/>
            <p:nvPr/>
          </p:nvSpPr>
          <p:spPr>
            <a:xfrm>
              <a:off x="2324165" y="-822455"/>
              <a:ext cx="10080" cy="25560"/>
            </a:xfrm>
            <a:custGeom>
              <a:avLst/>
              <a:gdLst/>
              <a:ahLst/>
              <a:cxnLst/>
              <a:rect l="l" t="t" r="r" b="b"/>
              <a:pathLst>
                <a:path w="28" h="71" extrusionOk="0">
                  <a:moveTo>
                    <a:pt x="1" y="0"/>
                  </a:moveTo>
                  <a:cubicBezTo>
                    <a:pt x="0" y="7"/>
                    <a:pt x="0" y="13"/>
                    <a:pt x="0" y="19"/>
                  </a:cubicBezTo>
                  <a:cubicBezTo>
                    <a:pt x="0" y="33"/>
                    <a:pt x="1" y="46"/>
                    <a:pt x="2" y="59"/>
                  </a:cubicBezTo>
                  <a:cubicBezTo>
                    <a:pt x="2" y="61"/>
                    <a:pt x="3" y="63"/>
                    <a:pt x="4" y="65"/>
                  </a:cubicBezTo>
                  <a:cubicBezTo>
                    <a:pt x="5" y="67"/>
                    <a:pt x="6" y="68"/>
                    <a:pt x="8" y="69"/>
                  </a:cubicBezTo>
                  <a:cubicBezTo>
                    <a:pt x="10" y="70"/>
                    <a:pt x="11" y="70"/>
                    <a:pt x="13" y="70"/>
                  </a:cubicBezTo>
                  <a:cubicBezTo>
                    <a:pt x="15" y="70"/>
                    <a:pt x="17" y="70"/>
                    <a:pt x="19" y="69"/>
                  </a:cubicBezTo>
                  <a:cubicBezTo>
                    <a:pt x="21" y="68"/>
                    <a:pt x="22" y="67"/>
                    <a:pt x="23" y="65"/>
                  </a:cubicBezTo>
                  <a:cubicBezTo>
                    <a:pt x="24" y="63"/>
                    <a:pt x="24" y="61"/>
                    <a:pt x="24" y="59"/>
                  </a:cubicBezTo>
                  <a:cubicBezTo>
                    <a:pt x="24" y="44"/>
                    <a:pt x="27" y="29"/>
                    <a:pt x="27" y="14"/>
                  </a:cubicBezTo>
                  <a:cubicBezTo>
                    <a:pt x="27" y="11"/>
                    <a:pt x="27" y="9"/>
                    <a:pt x="27" y="7"/>
                  </a:cubicBezTo>
                  <a:cubicBezTo>
                    <a:pt x="27" y="5"/>
                    <a:pt x="27" y="2"/>
                    <a:pt x="27" y="0"/>
                  </a:cubicBezTo>
                  <a:lnTo>
                    <a:pt x="2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9">
              <a:extLst>
                <a:ext uri="{FF2B5EF4-FFF2-40B4-BE49-F238E27FC236}">
                  <a16:creationId xmlns:a16="http://schemas.microsoft.com/office/drawing/2014/main" id="{72BCC30E-0877-E213-4D61-09B0C33D74DE}"/>
                </a:ext>
              </a:extLst>
            </p:cNvPr>
            <p:cNvSpPr/>
            <p:nvPr/>
          </p:nvSpPr>
          <p:spPr>
            <a:xfrm>
              <a:off x="1453325" y="-857375"/>
              <a:ext cx="7560" cy="2160"/>
            </a:xfrm>
            <a:custGeom>
              <a:avLst/>
              <a:gdLst/>
              <a:ahLst/>
              <a:cxnLst/>
              <a:rect l="l" t="t" r="r" b="b"/>
              <a:pathLst>
                <a:path w="21" h="6" extrusionOk="0">
                  <a:moveTo>
                    <a:pt x="2" y="5"/>
                  </a:moveTo>
                  <a:lnTo>
                    <a:pt x="8" y="5"/>
                  </a:lnTo>
                  <a:cubicBezTo>
                    <a:pt x="11" y="5"/>
                    <a:pt x="14" y="4"/>
                    <a:pt x="16" y="3"/>
                  </a:cubicBezTo>
                  <a:cubicBezTo>
                    <a:pt x="18" y="2"/>
                    <a:pt x="19" y="1"/>
                    <a:pt x="20" y="0"/>
                  </a:cubicBezTo>
                  <a:cubicBezTo>
                    <a:pt x="13" y="0"/>
                    <a:pt x="7" y="2"/>
                    <a:pt x="0" y="5"/>
                  </a:cubicBezTo>
                  <a:lnTo>
                    <a:pt x="2"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9">
              <a:extLst>
                <a:ext uri="{FF2B5EF4-FFF2-40B4-BE49-F238E27FC236}">
                  <a16:creationId xmlns:a16="http://schemas.microsoft.com/office/drawing/2014/main" id="{666BD61E-DB3D-84C2-7FBF-3740998BBC96}"/>
                </a:ext>
              </a:extLst>
            </p:cNvPr>
            <p:cNvSpPr/>
            <p:nvPr/>
          </p:nvSpPr>
          <p:spPr>
            <a:xfrm>
              <a:off x="1433525" y="-864575"/>
              <a:ext cx="10800" cy="10080"/>
            </a:xfrm>
            <a:custGeom>
              <a:avLst/>
              <a:gdLst/>
              <a:ahLst/>
              <a:cxnLst/>
              <a:rect l="l" t="t" r="r" b="b"/>
              <a:pathLst>
                <a:path w="30" h="28" extrusionOk="0">
                  <a:moveTo>
                    <a:pt x="29" y="8"/>
                  </a:moveTo>
                  <a:lnTo>
                    <a:pt x="29" y="6"/>
                  </a:lnTo>
                  <a:cubicBezTo>
                    <a:pt x="28" y="6"/>
                    <a:pt x="27" y="6"/>
                    <a:pt x="26" y="5"/>
                  </a:cubicBezTo>
                  <a:cubicBezTo>
                    <a:pt x="25" y="5"/>
                    <a:pt x="24" y="4"/>
                    <a:pt x="24" y="3"/>
                  </a:cubicBezTo>
                  <a:lnTo>
                    <a:pt x="0" y="0"/>
                  </a:lnTo>
                  <a:cubicBezTo>
                    <a:pt x="4" y="9"/>
                    <a:pt x="7" y="18"/>
                    <a:pt x="9" y="27"/>
                  </a:cubicBezTo>
                  <a:cubicBezTo>
                    <a:pt x="15" y="20"/>
                    <a:pt x="22" y="13"/>
                    <a:pt x="29"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9">
              <a:extLst>
                <a:ext uri="{FF2B5EF4-FFF2-40B4-BE49-F238E27FC236}">
                  <a16:creationId xmlns:a16="http://schemas.microsoft.com/office/drawing/2014/main" id="{F9D7E61D-5C87-158C-A456-F181112F0415}"/>
                </a:ext>
              </a:extLst>
            </p:cNvPr>
            <p:cNvSpPr/>
            <p:nvPr/>
          </p:nvSpPr>
          <p:spPr>
            <a:xfrm>
              <a:off x="1433525" y="-868535"/>
              <a:ext cx="9000" cy="5400"/>
            </a:xfrm>
            <a:custGeom>
              <a:avLst/>
              <a:gdLst/>
              <a:ahLst/>
              <a:cxnLst/>
              <a:rect l="l" t="t" r="r" b="b"/>
              <a:pathLst>
                <a:path w="25" h="15" extrusionOk="0">
                  <a:moveTo>
                    <a:pt x="24" y="14"/>
                  </a:moveTo>
                  <a:cubicBezTo>
                    <a:pt x="23" y="13"/>
                    <a:pt x="22" y="12"/>
                    <a:pt x="21" y="11"/>
                  </a:cubicBezTo>
                  <a:cubicBezTo>
                    <a:pt x="20" y="9"/>
                    <a:pt x="19" y="7"/>
                    <a:pt x="19" y="4"/>
                  </a:cubicBezTo>
                  <a:cubicBezTo>
                    <a:pt x="19" y="3"/>
                    <a:pt x="20" y="1"/>
                    <a:pt x="20" y="0"/>
                  </a:cubicBezTo>
                  <a:cubicBezTo>
                    <a:pt x="18" y="0"/>
                    <a:pt x="15" y="1"/>
                    <a:pt x="13" y="2"/>
                  </a:cubicBezTo>
                  <a:cubicBezTo>
                    <a:pt x="12" y="3"/>
                    <a:pt x="11" y="3"/>
                    <a:pt x="10" y="4"/>
                  </a:cubicBezTo>
                  <a:cubicBezTo>
                    <a:pt x="7" y="6"/>
                    <a:pt x="3" y="8"/>
                    <a:pt x="0" y="11"/>
                  </a:cubicBezTo>
                  <a:lnTo>
                    <a:pt x="24"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9">
              <a:extLst>
                <a:ext uri="{FF2B5EF4-FFF2-40B4-BE49-F238E27FC236}">
                  <a16:creationId xmlns:a16="http://schemas.microsoft.com/office/drawing/2014/main" id="{7B06E967-532F-5A58-97AE-905EB47C66C3}"/>
                </a:ext>
              </a:extLst>
            </p:cNvPr>
            <p:cNvSpPr/>
            <p:nvPr/>
          </p:nvSpPr>
          <p:spPr>
            <a:xfrm>
              <a:off x="1449725" y="-869615"/>
              <a:ext cx="9720" cy="3960"/>
            </a:xfrm>
            <a:custGeom>
              <a:avLst/>
              <a:gdLst/>
              <a:ahLst/>
              <a:cxnLst/>
              <a:rect l="l" t="t" r="r" b="b"/>
              <a:pathLst>
                <a:path w="27" h="11" extrusionOk="0">
                  <a:moveTo>
                    <a:pt x="3" y="10"/>
                  </a:moveTo>
                  <a:lnTo>
                    <a:pt x="8" y="8"/>
                  </a:lnTo>
                  <a:cubicBezTo>
                    <a:pt x="14" y="6"/>
                    <a:pt x="20" y="4"/>
                    <a:pt x="26" y="2"/>
                  </a:cubicBezTo>
                  <a:cubicBezTo>
                    <a:pt x="24" y="2"/>
                    <a:pt x="23" y="1"/>
                    <a:pt x="21" y="1"/>
                  </a:cubicBezTo>
                  <a:cubicBezTo>
                    <a:pt x="14" y="1"/>
                    <a:pt x="7" y="0"/>
                    <a:pt x="0" y="0"/>
                  </a:cubicBezTo>
                  <a:cubicBezTo>
                    <a:pt x="0" y="1"/>
                    <a:pt x="1" y="1"/>
                    <a:pt x="1" y="2"/>
                  </a:cubicBezTo>
                  <a:cubicBezTo>
                    <a:pt x="2" y="3"/>
                    <a:pt x="2" y="3"/>
                    <a:pt x="2" y="4"/>
                  </a:cubicBezTo>
                  <a:lnTo>
                    <a:pt x="3"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9">
              <a:extLst>
                <a:ext uri="{FF2B5EF4-FFF2-40B4-BE49-F238E27FC236}">
                  <a16:creationId xmlns:a16="http://schemas.microsoft.com/office/drawing/2014/main" id="{6C0E75E9-651B-2AF6-03A3-9D36DF11A220}"/>
                </a:ext>
              </a:extLst>
            </p:cNvPr>
            <p:cNvSpPr/>
            <p:nvPr/>
          </p:nvSpPr>
          <p:spPr>
            <a:xfrm>
              <a:off x="1428845" y="-864575"/>
              <a:ext cx="8280" cy="15840"/>
            </a:xfrm>
            <a:custGeom>
              <a:avLst/>
              <a:gdLst/>
              <a:ahLst/>
              <a:cxnLst/>
              <a:rect l="l" t="t" r="r" b="b"/>
              <a:pathLst>
                <a:path w="23" h="44" extrusionOk="0">
                  <a:moveTo>
                    <a:pt x="3" y="26"/>
                  </a:moveTo>
                  <a:cubicBezTo>
                    <a:pt x="4" y="32"/>
                    <a:pt x="5" y="37"/>
                    <a:pt x="6" y="43"/>
                  </a:cubicBezTo>
                  <a:cubicBezTo>
                    <a:pt x="12" y="37"/>
                    <a:pt x="17" y="32"/>
                    <a:pt x="22" y="27"/>
                  </a:cubicBezTo>
                  <a:cubicBezTo>
                    <a:pt x="20" y="18"/>
                    <a:pt x="17" y="9"/>
                    <a:pt x="14" y="0"/>
                  </a:cubicBezTo>
                  <a:cubicBezTo>
                    <a:pt x="9" y="4"/>
                    <a:pt x="5" y="8"/>
                    <a:pt x="0" y="11"/>
                  </a:cubicBezTo>
                  <a:cubicBezTo>
                    <a:pt x="1" y="16"/>
                    <a:pt x="2" y="21"/>
                    <a:pt x="3"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9">
              <a:extLst>
                <a:ext uri="{FF2B5EF4-FFF2-40B4-BE49-F238E27FC236}">
                  <a16:creationId xmlns:a16="http://schemas.microsoft.com/office/drawing/2014/main" id="{AF1990A1-DAA9-599A-2A66-C749AC1DF594}"/>
                </a:ext>
              </a:extLst>
            </p:cNvPr>
            <p:cNvSpPr/>
            <p:nvPr/>
          </p:nvSpPr>
          <p:spPr>
            <a:xfrm>
              <a:off x="1442165" y="-863495"/>
              <a:ext cx="3600" cy="2160"/>
            </a:xfrm>
            <a:custGeom>
              <a:avLst/>
              <a:gdLst/>
              <a:ahLst/>
              <a:cxnLst/>
              <a:rect l="l" t="t" r="r" b="b"/>
              <a:pathLst>
                <a:path w="10" h="6" extrusionOk="0">
                  <a:moveTo>
                    <a:pt x="5" y="3"/>
                  </a:moveTo>
                  <a:lnTo>
                    <a:pt x="5" y="5"/>
                  </a:lnTo>
                  <a:lnTo>
                    <a:pt x="9" y="2"/>
                  </a:lnTo>
                  <a:lnTo>
                    <a:pt x="0" y="0"/>
                  </a:lnTo>
                  <a:cubicBezTo>
                    <a:pt x="1" y="1"/>
                    <a:pt x="2" y="1"/>
                    <a:pt x="3" y="2"/>
                  </a:cubicBezTo>
                  <a:cubicBezTo>
                    <a:pt x="4" y="3"/>
                    <a:pt x="4" y="3"/>
                    <a:pt x="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9">
              <a:extLst>
                <a:ext uri="{FF2B5EF4-FFF2-40B4-BE49-F238E27FC236}">
                  <a16:creationId xmlns:a16="http://schemas.microsoft.com/office/drawing/2014/main" id="{BD41C075-6172-DB4C-8245-E5A406C8E1CD}"/>
                </a:ext>
              </a:extLst>
            </p:cNvPr>
            <p:cNvSpPr/>
            <p:nvPr/>
          </p:nvSpPr>
          <p:spPr>
            <a:xfrm>
              <a:off x="1440725" y="-869615"/>
              <a:ext cx="10440" cy="7200"/>
            </a:xfrm>
            <a:custGeom>
              <a:avLst/>
              <a:gdLst/>
              <a:ahLst/>
              <a:cxnLst/>
              <a:rect l="l" t="t" r="r" b="b"/>
              <a:pathLst>
                <a:path w="29" h="20" extrusionOk="0">
                  <a:moveTo>
                    <a:pt x="4" y="17"/>
                  </a:moveTo>
                  <a:lnTo>
                    <a:pt x="13" y="19"/>
                  </a:lnTo>
                  <a:cubicBezTo>
                    <a:pt x="15" y="17"/>
                    <a:pt x="17" y="16"/>
                    <a:pt x="18" y="15"/>
                  </a:cubicBezTo>
                  <a:cubicBezTo>
                    <a:pt x="22" y="14"/>
                    <a:pt x="25" y="12"/>
                    <a:pt x="28" y="10"/>
                  </a:cubicBezTo>
                  <a:lnTo>
                    <a:pt x="27" y="5"/>
                  </a:lnTo>
                  <a:cubicBezTo>
                    <a:pt x="27" y="4"/>
                    <a:pt x="27" y="3"/>
                    <a:pt x="26" y="2"/>
                  </a:cubicBezTo>
                  <a:cubicBezTo>
                    <a:pt x="26" y="2"/>
                    <a:pt x="25" y="1"/>
                    <a:pt x="25" y="0"/>
                  </a:cubicBezTo>
                  <a:cubicBezTo>
                    <a:pt x="24" y="0"/>
                    <a:pt x="23" y="0"/>
                    <a:pt x="22" y="0"/>
                  </a:cubicBezTo>
                  <a:cubicBezTo>
                    <a:pt x="15" y="0"/>
                    <a:pt x="7" y="1"/>
                    <a:pt x="0" y="3"/>
                  </a:cubicBezTo>
                  <a:cubicBezTo>
                    <a:pt x="0" y="5"/>
                    <a:pt x="0" y="6"/>
                    <a:pt x="0" y="8"/>
                  </a:cubicBezTo>
                  <a:cubicBezTo>
                    <a:pt x="0" y="10"/>
                    <a:pt x="0" y="12"/>
                    <a:pt x="1" y="14"/>
                  </a:cubicBezTo>
                  <a:cubicBezTo>
                    <a:pt x="2" y="15"/>
                    <a:pt x="3" y="17"/>
                    <a:pt x="4"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9">
              <a:extLst>
                <a:ext uri="{FF2B5EF4-FFF2-40B4-BE49-F238E27FC236}">
                  <a16:creationId xmlns:a16="http://schemas.microsoft.com/office/drawing/2014/main" id="{4E36230E-7CB9-2C10-08E5-A574FCA59F10}"/>
                </a:ext>
              </a:extLst>
            </p:cNvPr>
            <p:cNvSpPr/>
            <p:nvPr/>
          </p:nvSpPr>
          <p:spPr>
            <a:xfrm>
              <a:off x="1422365" y="-858455"/>
              <a:ext cx="7200" cy="10080"/>
            </a:xfrm>
            <a:custGeom>
              <a:avLst/>
              <a:gdLst/>
              <a:ahLst/>
              <a:cxnLst/>
              <a:rect l="l" t="t" r="r" b="b"/>
              <a:pathLst>
                <a:path w="20" h="28" extrusionOk="0">
                  <a:moveTo>
                    <a:pt x="0" y="6"/>
                  </a:moveTo>
                  <a:cubicBezTo>
                    <a:pt x="2" y="12"/>
                    <a:pt x="5" y="18"/>
                    <a:pt x="7" y="25"/>
                  </a:cubicBezTo>
                  <a:cubicBezTo>
                    <a:pt x="10" y="26"/>
                    <a:pt x="14" y="27"/>
                    <a:pt x="17" y="27"/>
                  </a:cubicBezTo>
                  <a:cubicBezTo>
                    <a:pt x="18" y="27"/>
                    <a:pt x="18" y="27"/>
                    <a:pt x="19" y="27"/>
                  </a:cubicBezTo>
                  <a:cubicBezTo>
                    <a:pt x="15" y="18"/>
                    <a:pt x="12" y="8"/>
                    <a:pt x="8" y="0"/>
                  </a:cubicBezTo>
                  <a:cubicBezTo>
                    <a:pt x="7" y="0"/>
                    <a:pt x="6" y="0"/>
                    <a:pt x="6" y="0"/>
                  </a:cubicBezTo>
                  <a:cubicBezTo>
                    <a:pt x="4" y="2"/>
                    <a:pt x="2" y="4"/>
                    <a:pt x="0"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9">
              <a:extLst>
                <a:ext uri="{FF2B5EF4-FFF2-40B4-BE49-F238E27FC236}">
                  <a16:creationId xmlns:a16="http://schemas.microsoft.com/office/drawing/2014/main" id="{702B48A7-9902-BFA2-687E-6D8C0ABFA027}"/>
                </a:ext>
              </a:extLst>
            </p:cNvPr>
            <p:cNvSpPr/>
            <p:nvPr/>
          </p:nvSpPr>
          <p:spPr>
            <a:xfrm>
              <a:off x="1422005" y="-856295"/>
              <a:ext cx="3240" cy="7200"/>
            </a:xfrm>
            <a:custGeom>
              <a:avLst/>
              <a:gdLst/>
              <a:ahLst/>
              <a:cxnLst/>
              <a:rect l="l" t="t" r="r" b="b"/>
              <a:pathLst>
                <a:path w="9" h="20" extrusionOk="0">
                  <a:moveTo>
                    <a:pt x="6" y="18"/>
                  </a:moveTo>
                  <a:lnTo>
                    <a:pt x="8" y="19"/>
                  </a:lnTo>
                  <a:cubicBezTo>
                    <a:pt x="6" y="12"/>
                    <a:pt x="4" y="7"/>
                    <a:pt x="1" y="0"/>
                  </a:cubicBezTo>
                  <a:cubicBezTo>
                    <a:pt x="0" y="2"/>
                    <a:pt x="0" y="4"/>
                    <a:pt x="0" y="7"/>
                  </a:cubicBezTo>
                  <a:cubicBezTo>
                    <a:pt x="0" y="9"/>
                    <a:pt x="0" y="11"/>
                    <a:pt x="2" y="13"/>
                  </a:cubicBezTo>
                  <a:cubicBezTo>
                    <a:pt x="3" y="15"/>
                    <a:pt x="4" y="16"/>
                    <a:pt x="6"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9">
              <a:extLst>
                <a:ext uri="{FF2B5EF4-FFF2-40B4-BE49-F238E27FC236}">
                  <a16:creationId xmlns:a16="http://schemas.microsoft.com/office/drawing/2014/main" id="{4A828A4C-8E69-85BF-CECE-B16377A6235D}"/>
                </a:ext>
              </a:extLst>
            </p:cNvPr>
            <p:cNvSpPr/>
            <p:nvPr/>
          </p:nvSpPr>
          <p:spPr>
            <a:xfrm>
              <a:off x="1425245" y="-860255"/>
              <a:ext cx="6120" cy="11880"/>
            </a:xfrm>
            <a:custGeom>
              <a:avLst/>
              <a:gdLst/>
              <a:ahLst/>
              <a:cxnLst/>
              <a:rect l="l" t="t" r="r" b="b"/>
              <a:pathLst>
                <a:path w="17" h="33" extrusionOk="0">
                  <a:moveTo>
                    <a:pt x="16" y="31"/>
                  </a:moveTo>
                  <a:cubicBezTo>
                    <a:pt x="15" y="26"/>
                    <a:pt x="15" y="20"/>
                    <a:pt x="13" y="14"/>
                  </a:cubicBezTo>
                  <a:cubicBezTo>
                    <a:pt x="11" y="8"/>
                    <a:pt x="10" y="5"/>
                    <a:pt x="9" y="0"/>
                  </a:cubicBezTo>
                  <a:cubicBezTo>
                    <a:pt x="8" y="0"/>
                    <a:pt x="7" y="1"/>
                    <a:pt x="6" y="2"/>
                  </a:cubicBezTo>
                  <a:cubicBezTo>
                    <a:pt x="4" y="3"/>
                    <a:pt x="2" y="4"/>
                    <a:pt x="0" y="4"/>
                  </a:cubicBezTo>
                  <a:cubicBezTo>
                    <a:pt x="4" y="13"/>
                    <a:pt x="8" y="22"/>
                    <a:pt x="11" y="32"/>
                  </a:cubicBezTo>
                  <a:lnTo>
                    <a:pt x="16" y="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9">
              <a:extLst>
                <a:ext uri="{FF2B5EF4-FFF2-40B4-BE49-F238E27FC236}">
                  <a16:creationId xmlns:a16="http://schemas.microsoft.com/office/drawing/2014/main" id="{3B56A11E-6F43-10F8-7449-38E1E08C2587}"/>
                </a:ext>
              </a:extLst>
            </p:cNvPr>
            <p:cNvSpPr/>
            <p:nvPr/>
          </p:nvSpPr>
          <p:spPr>
            <a:xfrm>
              <a:off x="2192045" y="-826055"/>
              <a:ext cx="13680" cy="3960"/>
            </a:xfrm>
            <a:custGeom>
              <a:avLst/>
              <a:gdLst/>
              <a:ahLst/>
              <a:cxnLst/>
              <a:rect l="l" t="t" r="r" b="b"/>
              <a:pathLst>
                <a:path w="38" h="11" extrusionOk="0">
                  <a:moveTo>
                    <a:pt x="2" y="10"/>
                  </a:moveTo>
                  <a:lnTo>
                    <a:pt x="35" y="10"/>
                  </a:lnTo>
                  <a:cubicBezTo>
                    <a:pt x="35" y="7"/>
                    <a:pt x="36" y="4"/>
                    <a:pt x="37" y="0"/>
                  </a:cubicBezTo>
                  <a:cubicBezTo>
                    <a:pt x="25" y="0"/>
                    <a:pt x="13" y="0"/>
                    <a:pt x="0" y="0"/>
                  </a:cubicBezTo>
                  <a:cubicBezTo>
                    <a:pt x="1" y="1"/>
                    <a:pt x="1" y="1"/>
                    <a:pt x="1" y="1"/>
                  </a:cubicBezTo>
                  <a:cubicBezTo>
                    <a:pt x="2" y="3"/>
                    <a:pt x="2" y="4"/>
                    <a:pt x="2" y="6"/>
                  </a:cubicBezTo>
                  <a:lnTo>
                    <a:pt x="2" y="7"/>
                  </a:lnTo>
                  <a:cubicBezTo>
                    <a:pt x="2" y="8"/>
                    <a:pt x="2" y="9"/>
                    <a:pt x="2"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9">
              <a:extLst>
                <a:ext uri="{FF2B5EF4-FFF2-40B4-BE49-F238E27FC236}">
                  <a16:creationId xmlns:a16="http://schemas.microsoft.com/office/drawing/2014/main" id="{CB5FFDBF-5645-F57D-98F8-FFABB21FB96E}"/>
                </a:ext>
              </a:extLst>
            </p:cNvPr>
            <p:cNvSpPr/>
            <p:nvPr/>
          </p:nvSpPr>
          <p:spPr>
            <a:xfrm>
              <a:off x="2172245" y="-825695"/>
              <a:ext cx="14400" cy="3600"/>
            </a:xfrm>
            <a:custGeom>
              <a:avLst/>
              <a:gdLst/>
              <a:ahLst/>
              <a:cxnLst/>
              <a:rect l="l" t="t" r="r" b="b"/>
              <a:pathLst>
                <a:path w="40" h="10" extrusionOk="0">
                  <a:moveTo>
                    <a:pt x="35" y="9"/>
                  </a:moveTo>
                  <a:cubicBezTo>
                    <a:pt x="36" y="7"/>
                    <a:pt x="36" y="5"/>
                    <a:pt x="37" y="3"/>
                  </a:cubicBezTo>
                  <a:lnTo>
                    <a:pt x="37" y="2"/>
                  </a:lnTo>
                  <a:cubicBezTo>
                    <a:pt x="38" y="1"/>
                    <a:pt x="38" y="0"/>
                    <a:pt x="39" y="0"/>
                  </a:cubicBezTo>
                  <a:cubicBezTo>
                    <a:pt x="26" y="0"/>
                    <a:pt x="12" y="1"/>
                    <a:pt x="0" y="1"/>
                  </a:cubicBezTo>
                  <a:cubicBezTo>
                    <a:pt x="0" y="4"/>
                    <a:pt x="0" y="6"/>
                    <a:pt x="0" y="9"/>
                  </a:cubicBezTo>
                  <a:lnTo>
                    <a:pt x="35"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9">
              <a:extLst>
                <a:ext uri="{FF2B5EF4-FFF2-40B4-BE49-F238E27FC236}">
                  <a16:creationId xmlns:a16="http://schemas.microsoft.com/office/drawing/2014/main" id="{001C486B-BFF0-3A1A-C1EE-683B4036FF42}"/>
                </a:ext>
              </a:extLst>
            </p:cNvPr>
            <p:cNvSpPr/>
            <p:nvPr/>
          </p:nvSpPr>
          <p:spPr>
            <a:xfrm>
              <a:off x="2213285" y="-824975"/>
              <a:ext cx="10080" cy="2880"/>
            </a:xfrm>
            <a:custGeom>
              <a:avLst/>
              <a:gdLst/>
              <a:ahLst/>
              <a:cxnLst/>
              <a:rect l="l" t="t" r="r" b="b"/>
              <a:pathLst>
                <a:path w="28" h="8" extrusionOk="0">
                  <a:moveTo>
                    <a:pt x="27" y="7"/>
                  </a:moveTo>
                  <a:lnTo>
                    <a:pt x="27" y="5"/>
                  </a:lnTo>
                  <a:cubicBezTo>
                    <a:pt x="23" y="5"/>
                    <a:pt x="19" y="3"/>
                    <a:pt x="14" y="2"/>
                  </a:cubicBezTo>
                  <a:cubicBezTo>
                    <a:pt x="9" y="1"/>
                    <a:pt x="6" y="1"/>
                    <a:pt x="1" y="0"/>
                  </a:cubicBezTo>
                  <a:cubicBezTo>
                    <a:pt x="1" y="2"/>
                    <a:pt x="0" y="5"/>
                    <a:pt x="0" y="7"/>
                  </a:cubicBezTo>
                  <a:lnTo>
                    <a:pt x="27"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9">
              <a:extLst>
                <a:ext uri="{FF2B5EF4-FFF2-40B4-BE49-F238E27FC236}">
                  <a16:creationId xmlns:a16="http://schemas.microsoft.com/office/drawing/2014/main" id="{CD3B00B7-6E08-7F95-2F03-0E4797B75BE0}"/>
                </a:ext>
              </a:extLst>
            </p:cNvPr>
            <p:cNvSpPr/>
            <p:nvPr/>
          </p:nvSpPr>
          <p:spPr>
            <a:xfrm>
              <a:off x="1838885" y="-839735"/>
              <a:ext cx="13320" cy="1800"/>
            </a:xfrm>
            <a:custGeom>
              <a:avLst/>
              <a:gdLst/>
              <a:ahLst/>
              <a:cxnLst/>
              <a:rect l="l" t="t" r="r" b="b"/>
              <a:pathLst>
                <a:path w="37" h="5" extrusionOk="0">
                  <a:moveTo>
                    <a:pt x="28" y="0"/>
                  </a:moveTo>
                  <a:cubicBezTo>
                    <a:pt x="19" y="0"/>
                    <a:pt x="9" y="0"/>
                    <a:pt x="0" y="0"/>
                  </a:cubicBezTo>
                  <a:cubicBezTo>
                    <a:pt x="9" y="1"/>
                    <a:pt x="18" y="2"/>
                    <a:pt x="27" y="3"/>
                  </a:cubicBezTo>
                  <a:cubicBezTo>
                    <a:pt x="36" y="4"/>
                    <a:pt x="28" y="1"/>
                    <a:pt x="2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9">
              <a:extLst>
                <a:ext uri="{FF2B5EF4-FFF2-40B4-BE49-F238E27FC236}">
                  <a16:creationId xmlns:a16="http://schemas.microsoft.com/office/drawing/2014/main" id="{931B17AA-EE97-2F4A-6E04-92DE88566287}"/>
                </a:ext>
              </a:extLst>
            </p:cNvPr>
            <p:cNvSpPr/>
            <p:nvPr/>
          </p:nvSpPr>
          <p:spPr>
            <a:xfrm>
              <a:off x="2153885" y="-826415"/>
              <a:ext cx="10800" cy="4320"/>
            </a:xfrm>
            <a:custGeom>
              <a:avLst/>
              <a:gdLst/>
              <a:ahLst/>
              <a:cxnLst/>
              <a:rect l="l" t="t" r="r" b="b"/>
              <a:pathLst>
                <a:path w="30" h="12" extrusionOk="0">
                  <a:moveTo>
                    <a:pt x="3" y="10"/>
                  </a:moveTo>
                  <a:lnTo>
                    <a:pt x="29" y="11"/>
                  </a:lnTo>
                  <a:cubicBezTo>
                    <a:pt x="29" y="9"/>
                    <a:pt x="29" y="7"/>
                    <a:pt x="29" y="6"/>
                  </a:cubicBezTo>
                  <a:cubicBezTo>
                    <a:pt x="29" y="4"/>
                    <a:pt x="29" y="4"/>
                    <a:pt x="29" y="2"/>
                  </a:cubicBezTo>
                  <a:cubicBezTo>
                    <a:pt x="19" y="2"/>
                    <a:pt x="10" y="1"/>
                    <a:pt x="0" y="0"/>
                  </a:cubicBezTo>
                  <a:cubicBezTo>
                    <a:pt x="1" y="0"/>
                    <a:pt x="1" y="1"/>
                    <a:pt x="2" y="3"/>
                  </a:cubicBezTo>
                  <a:cubicBezTo>
                    <a:pt x="2" y="4"/>
                    <a:pt x="4" y="6"/>
                    <a:pt x="4" y="8"/>
                  </a:cubicBezTo>
                  <a:cubicBezTo>
                    <a:pt x="4" y="8"/>
                    <a:pt x="3" y="9"/>
                    <a:pt x="3"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9">
              <a:extLst>
                <a:ext uri="{FF2B5EF4-FFF2-40B4-BE49-F238E27FC236}">
                  <a16:creationId xmlns:a16="http://schemas.microsoft.com/office/drawing/2014/main" id="{94BF786F-372E-DF6E-7F78-1C9ED7597530}"/>
                </a:ext>
              </a:extLst>
            </p:cNvPr>
            <p:cNvSpPr/>
            <p:nvPr/>
          </p:nvSpPr>
          <p:spPr>
            <a:xfrm>
              <a:off x="1895405" y="-836855"/>
              <a:ext cx="9360" cy="3600"/>
            </a:xfrm>
            <a:custGeom>
              <a:avLst/>
              <a:gdLst/>
              <a:ahLst/>
              <a:cxnLst/>
              <a:rect l="l" t="t" r="r" b="b"/>
              <a:pathLst>
                <a:path w="26" h="10" extrusionOk="0">
                  <a:moveTo>
                    <a:pt x="21" y="9"/>
                  </a:moveTo>
                  <a:cubicBezTo>
                    <a:pt x="22" y="6"/>
                    <a:pt x="23" y="3"/>
                    <a:pt x="24" y="1"/>
                  </a:cubicBezTo>
                  <a:lnTo>
                    <a:pt x="25" y="0"/>
                  </a:lnTo>
                  <a:lnTo>
                    <a:pt x="1" y="0"/>
                  </a:lnTo>
                  <a:cubicBezTo>
                    <a:pt x="1" y="3"/>
                    <a:pt x="1" y="5"/>
                    <a:pt x="0" y="7"/>
                  </a:cubicBezTo>
                  <a:lnTo>
                    <a:pt x="21"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9">
              <a:extLst>
                <a:ext uri="{FF2B5EF4-FFF2-40B4-BE49-F238E27FC236}">
                  <a16:creationId xmlns:a16="http://schemas.microsoft.com/office/drawing/2014/main" id="{47F43CEB-E979-00F4-EF5B-38E77EA3FFD7}"/>
                </a:ext>
              </a:extLst>
            </p:cNvPr>
            <p:cNvSpPr/>
            <p:nvPr/>
          </p:nvSpPr>
          <p:spPr>
            <a:xfrm>
              <a:off x="1929245" y="-837575"/>
              <a:ext cx="12600" cy="5040"/>
            </a:xfrm>
            <a:custGeom>
              <a:avLst/>
              <a:gdLst/>
              <a:ahLst/>
              <a:cxnLst/>
              <a:rect l="l" t="t" r="r" b="b"/>
              <a:pathLst>
                <a:path w="35" h="14" extrusionOk="0">
                  <a:moveTo>
                    <a:pt x="0" y="13"/>
                  </a:moveTo>
                  <a:lnTo>
                    <a:pt x="34" y="13"/>
                  </a:lnTo>
                  <a:cubicBezTo>
                    <a:pt x="34" y="8"/>
                    <a:pt x="34" y="4"/>
                    <a:pt x="34" y="0"/>
                  </a:cubicBezTo>
                  <a:lnTo>
                    <a:pt x="1" y="0"/>
                  </a:lnTo>
                  <a:cubicBezTo>
                    <a:pt x="1" y="1"/>
                    <a:pt x="1" y="1"/>
                    <a:pt x="1" y="2"/>
                  </a:cubicBezTo>
                  <a:cubicBezTo>
                    <a:pt x="1" y="2"/>
                    <a:pt x="1" y="3"/>
                    <a:pt x="1" y="4"/>
                  </a:cubicBezTo>
                  <a:cubicBezTo>
                    <a:pt x="1" y="7"/>
                    <a:pt x="1" y="10"/>
                    <a:pt x="0"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9">
              <a:extLst>
                <a:ext uri="{FF2B5EF4-FFF2-40B4-BE49-F238E27FC236}">
                  <a16:creationId xmlns:a16="http://schemas.microsoft.com/office/drawing/2014/main" id="{A0A0FADD-C1ED-8068-C678-0487A5DB40D3}"/>
                </a:ext>
              </a:extLst>
            </p:cNvPr>
            <p:cNvSpPr/>
            <p:nvPr/>
          </p:nvSpPr>
          <p:spPr>
            <a:xfrm>
              <a:off x="2163605" y="-836855"/>
              <a:ext cx="48600" cy="2520"/>
            </a:xfrm>
            <a:custGeom>
              <a:avLst/>
              <a:gdLst/>
              <a:ahLst/>
              <a:cxnLst/>
              <a:rect l="l" t="t" r="r" b="b"/>
              <a:pathLst>
                <a:path w="135" h="7" extrusionOk="0">
                  <a:moveTo>
                    <a:pt x="134" y="4"/>
                  </a:moveTo>
                  <a:cubicBezTo>
                    <a:pt x="90" y="0"/>
                    <a:pt x="45" y="4"/>
                    <a:pt x="0" y="4"/>
                  </a:cubicBezTo>
                  <a:lnTo>
                    <a:pt x="6" y="4"/>
                  </a:lnTo>
                  <a:cubicBezTo>
                    <a:pt x="49" y="6"/>
                    <a:pt x="91" y="2"/>
                    <a:pt x="134"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9">
              <a:extLst>
                <a:ext uri="{FF2B5EF4-FFF2-40B4-BE49-F238E27FC236}">
                  <a16:creationId xmlns:a16="http://schemas.microsoft.com/office/drawing/2014/main" id="{46051A24-FA35-BB25-6F90-2294800412F0}"/>
                </a:ext>
              </a:extLst>
            </p:cNvPr>
            <p:cNvSpPr/>
            <p:nvPr/>
          </p:nvSpPr>
          <p:spPr>
            <a:xfrm>
              <a:off x="1909805" y="-837215"/>
              <a:ext cx="15120" cy="4680"/>
            </a:xfrm>
            <a:custGeom>
              <a:avLst/>
              <a:gdLst/>
              <a:ahLst/>
              <a:cxnLst/>
              <a:rect l="l" t="t" r="r" b="b"/>
              <a:pathLst>
                <a:path w="42" h="13" extrusionOk="0">
                  <a:moveTo>
                    <a:pt x="2" y="12"/>
                  </a:moveTo>
                  <a:lnTo>
                    <a:pt x="35" y="12"/>
                  </a:lnTo>
                  <a:cubicBezTo>
                    <a:pt x="36" y="9"/>
                    <a:pt x="37" y="6"/>
                    <a:pt x="39" y="4"/>
                  </a:cubicBezTo>
                  <a:cubicBezTo>
                    <a:pt x="39" y="2"/>
                    <a:pt x="40" y="1"/>
                    <a:pt x="41" y="0"/>
                  </a:cubicBezTo>
                  <a:lnTo>
                    <a:pt x="0" y="0"/>
                  </a:lnTo>
                  <a:cubicBezTo>
                    <a:pt x="1" y="2"/>
                    <a:pt x="2" y="5"/>
                    <a:pt x="2" y="8"/>
                  </a:cubicBezTo>
                  <a:cubicBezTo>
                    <a:pt x="2" y="9"/>
                    <a:pt x="2" y="10"/>
                    <a:pt x="2"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9">
              <a:extLst>
                <a:ext uri="{FF2B5EF4-FFF2-40B4-BE49-F238E27FC236}">
                  <a16:creationId xmlns:a16="http://schemas.microsoft.com/office/drawing/2014/main" id="{82F2256F-59F3-A78D-6288-D8895F728088}"/>
                </a:ext>
              </a:extLst>
            </p:cNvPr>
            <p:cNvSpPr/>
            <p:nvPr/>
          </p:nvSpPr>
          <p:spPr>
            <a:xfrm>
              <a:off x="1470245" y="-859175"/>
              <a:ext cx="3600" cy="1800"/>
            </a:xfrm>
            <a:custGeom>
              <a:avLst/>
              <a:gdLst/>
              <a:ahLst/>
              <a:cxnLst/>
              <a:rect l="l" t="t" r="r" b="b"/>
              <a:pathLst>
                <a:path w="10" h="5" extrusionOk="0">
                  <a:moveTo>
                    <a:pt x="9" y="3"/>
                  </a:moveTo>
                  <a:cubicBezTo>
                    <a:pt x="8" y="2"/>
                    <a:pt x="8" y="2"/>
                    <a:pt x="8" y="1"/>
                  </a:cubicBezTo>
                  <a:lnTo>
                    <a:pt x="7" y="0"/>
                  </a:lnTo>
                  <a:lnTo>
                    <a:pt x="0" y="0"/>
                  </a:lnTo>
                  <a:cubicBezTo>
                    <a:pt x="0" y="1"/>
                    <a:pt x="0" y="3"/>
                    <a:pt x="0" y="4"/>
                  </a:cubicBezTo>
                  <a:lnTo>
                    <a:pt x="9"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9">
              <a:extLst>
                <a:ext uri="{FF2B5EF4-FFF2-40B4-BE49-F238E27FC236}">
                  <a16:creationId xmlns:a16="http://schemas.microsoft.com/office/drawing/2014/main" id="{58815F8A-D6D0-F83A-9F82-4DF1AA7E2CE3}"/>
                </a:ext>
              </a:extLst>
            </p:cNvPr>
            <p:cNvSpPr/>
            <p:nvPr/>
          </p:nvSpPr>
          <p:spPr>
            <a:xfrm>
              <a:off x="1985045" y="-836135"/>
              <a:ext cx="8640" cy="5040"/>
            </a:xfrm>
            <a:custGeom>
              <a:avLst/>
              <a:gdLst/>
              <a:ahLst/>
              <a:cxnLst/>
              <a:rect l="l" t="t" r="r" b="b"/>
              <a:pathLst>
                <a:path w="24" h="14" extrusionOk="0">
                  <a:moveTo>
                    <a:pt x="0" y="12"/>
                  </a:moveTo>
                  <a:lnTo>
                    <a:pt x="23" y="13"/>
                  </a:lnTo>
                  <a:cubicBezTo>
                    <a:pt x="22" y="10"/>
                    <a:pt x="22" y="8"/>
                    <a:pt x="22" y="5"/>
                  </a:cubicBezTo>
                  <a:cubicBezTo>
                    <a:pt x="22" y="4"/>
                    <a:pt x="22" y="3"/>
                    <a:pt x="22" y="2"/>
                  </a:cubicBezTo>
                  <a:lnTo>
                    <a:pt x="0" y="0"/>
                  </a:lnTo>
                  <a:cubicBezTo>
                    <a:pt x="0" y="2"/>
                    <a:pt x="0" y="4"/>
                    <a:pt x="0" y="6"/>
                  </a:cubicBezTo>
                  <a:cubicBezTo>
                    <a:pt x="0" y="8"/>
                    <a:pt x="0" y="10"/>
                    <a:pt x="0"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9">
              <a:extLst>
                <a:ext uri="{FF2B5EF4-FFF2-40B4-BE49-F238E27FC236}">
                  <a16:creationId xmlns:a16="http://schemas.microsoft.com/office/drawing/2014/main" id="{152C629B-1F9E-6B73-7B5A-46D15540D1E8}"/>
                </a:ext>
              </a:extLst>
            </p:cNvPr>
            <p:cNvSpPr/>
            <p:nvPr/>
          </p:nvSpPr>
          <p:spPr>
            <a:xfrm>
              <a:off x="1947605" y="-837215"/>
              <a:ext cx="12240" cy="5040"/>
            </a:xfrm>
            <a:custGeom>
              <a:avLst/>
              <a:gdLst/>
              <a:ahLst/>
              <a:cxnLst/>
              <a:rect l="l" t="t" r="r" b="b"/>
              <a:pathLst>
                <a:path w="34" h="14" extrusionOk="0">
                  <a:moveTo>
                    <a:pt x="33" y="13"/>
                  </a:moveTo>
                  <a:cubicBezTo>
                    <a:pt x="33" y="9"/>
                    <a:pt x="33" y="5"/>
                    <a:pt x="33" y="0"/>
                  </a:cubicBezTo>
                  <a:lnTo>
                    <a:pt x="0" y="0"/>
                  </a:lnTo>
                  <a:cubicBezTo>
                    <a:pt x="0" y="5"/>
                    <a:pt x="0" y="9"/>
                    <a:pt x="0" y="13"/>
                  </a:cubicBezTo>
                  <a:lnTo>
                    <a:pt x="33"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9">
              <a:extLst>
                <a:ext uri="{FF2B5EF4-FFF2-40B4-BE49-F238E27FC236}">
                  <a16:creationId xmlns:a16="http://schemas.microsoft.com/office/drawing/2014/main" id="{7AEEF67C-9ABC-3529-B91C-F1437D414E56}"/>
                </a:ext>
              </a:extLst>
            </p:cNvPr>
            <p:cNvSpPr/>
            <p:nvPr/>
          </p:nvSpPr>
          <p:spPr>
            <a:xfrm>
              <a:off x="1734485" y="-846935"/>
              <a:ext cx="8640" cy="720"/>
            </a:xfrm>
            <a:custGeom>
              <a:avLst/>
              <a:gdLst/>
              <a:ahLst/>
              <a:cxnLst/>
              <a:rect l="l" t="t" r="r" b="b"/>
              <a:pathLst>
                <a:path w="24" h="2" extrusionOk="0">
                  <a:moveTo>
                    <a:pt x="23" y="1"/>
                  </a:moveTo>
                  <a:cubicBezTo>
                    <a:pt x="15" y="1"/>
                    <a:pt x="8" y="1"/>
                    <a:pt x="0" y="0"/>
                  </a:cubicBezTo>
                  <a:lnTo>
                    <a:pt x="0" y="1"/>
                  </a:lnTo>
                  <a:cubicBezTo>
                    <a:pt x="8" y="1"/>
                    <a:pt x="16" y="1"/>
                    <a:pt x="23"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9">
              <a:extLst>
                <a:ext uri="{FF2B5EF4-FFF2-40B4-BE49-F238E27FC236}">
                  <a16:creationId xmlns:a16="http://schemas.microsoft.com/office/drawing/2014/main" id="{28FA67B2-F76F-65FD-8A98-6EFEAEB15E74}"/>
                </a:ext>
              </a:extLst>
            </p:cNvPr>
            <p:cNvSpPr/>
            <p:nvPr/>
          </p:nvSpPr>
          <p:spPr>
            <a:xfrm>
              <a:off x="2048765" y="-831455"/>
              <a:ext cx="8640" cy="2520"/>
            </a:xfrm>
            <a:custGeom>
              <a:avLst/>
              <a:gdLst/>
              <a:ahLst/>
              <a:cxnLst/>
              <a:rect l="l" t="t" r="r" b="b"/>
              <a:pathLst>
                <a:path w="24" h="7" extrusionOk="0">
                  <a:moveTo>
                    <a:pt x="22" y="6"/>
                  </a:moveTo>
                  <a:cubicBezTo>
                    <a:pt x="22" y="5"/>
                    <a:pt x="22" y="3"/>
                    <a:pt x="23" y="2"/>
                  </a:cubicBezTo>
                  <a:lnTo>
                    <a:pt x="23" y="1"/>
                  </a:lnTo>
                  <a:lnTo>
                    <a:pt x="1" y="0"/>
                  </a:lnTo>
                  <a:lnTo>
                    <a:pt x="0" y="6"/>
                  </a:lnTo>
                  <a:lnTo>
                    <a:pt x="22"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9">
              <a:extLst>
                <a:ext uri="{FF2B5EF4-FFF2-40B4-BE49-F238E27FC236}">
                  <a16:creationId xmlns:a16="http://schemas.microsoft.com/office/drawing/2014/main" id="{41C841F8-0ECC-1CEA-4CBC-8E9B4E3391B8}"/>
                </a:ext>
              </a:extLst>
            </p:cNvPr>
            <p:cNvSpPr/>
            <p:nvPr/>
          </p:nvSpPr>
          <p:spPr>
            <a:xfrm>
              <a:off x="2063525" y="-830375"/>
              <a:ext cx="10440" cy="1800"/>
            </a:xfrm>
            <a:custGeom>
              <a:avLst/>
              <a:gdLst/>
              <a:ahLst/>
              <a:cxnLst/>
              <a:rect l="l" t="t" r="r" b="b"/>
              <a:pathLst>
                <a:path w="29" h="5" extrusionOk="0">
                  <a:moveTo>
                    <a:pt x="26" y="3"/>
                  </a:moveTo>
                  <a:lnTo>
                    <a:pt x="26" y="2"/>
                  </a:lnTo>
                  <a:cubicBezTo>
                    <a:pt x="26" y="2"/>
                    <a:pt x="26" y="1"/>
                    <a:pt x="28" y="0"/>
                  </a:cubicBezTo>
                  <a:lnTo>
                    <a:pt x="0" y="0"/>
                  </a:lnTo>
                  <a:cubicBezTo>
                    <a:pt x="0" y="1"/>
                    <a:pt x="1" y="3"/>
                    <a:pt x="1" y="4"/>
                  </a:cubicBezTo>
                  <a:lnTo>
                    <a:pt x="26"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9">
              <a:extLst>
                <a:ext uri="{FF2B5EF4-FFF2-40B4-BE49-F238E27FC236}">
                  <a16:creationId xmlns:a16="http://schemas.microsoft.com/office/drawing/2014/main" id="{0E312200-D764-43F3-9110-D46B9C024E02}"/>
                </a:ext>
              </a:extLst>
            </p:cNvPr>
            <p:cNvSpPr/>
            <p:nvPr/>
          </p:nvSpPr>
          <p:spPr>
            <a:xfrm>
              <a:off x="1467365" y="-872495"/>
              <a:ext cx="652320" cy="33120"/>
            </a:xfrm>
            <a:custGeom>
              <a:avLst/>
              <a:gdLst/>
              <a:ahLst/>
              <a:cxnLst/>
              <a:rect l="l" t="t" r="r" b="b"/>
              <a:pathLst>
                <a:path w="1812" h="92" extrusionOk="0">
                  <a:moveTo>
                    <a:pt x="135" y="24"/>
                  </a:moveTo>
                  <a:cubicBezTo>
                    <a:pt x="160" y="27"/>
                    <a:pt x="186" y="30"/>
                    <a:pt x="211" y="32"/>
                  </a:cubicBezTo>
                  <a:lnTo>
                    <a:pt x="212" y="31"/>
                  </a:lnTo>
                  <a:cubicBezTo>
                    <a:pt x="214" y="30"/>
                    <a:pt x="216" y="29"/>
                    <a:pt x="219" y="29"/>
                  </a:cubicBezTo>
                  <a:cubicBezTo>
                    <a:pt x="221" y="29"/>
                    <a:pt x="223" y="29"/>
                    <a:pt x="225" y="31"/>
                  </a:cubicBezTo>
                  <a:cubicBezTo>
                    <a:pt x="226" y="31"/>
                    <a:pt x="227" y="32"/>
                    <a:pt x="227" y="33"/>
                  </a:cubicBezTo>
                  <a:lnTo>
                    <a:pt x="253" y="35"/>
                  </a:lnTo>
                  <a:cubicBezTo>
                    <a:pt x="254" y="33"/>
                    <a:pt x="255" y="32"/>
                    <a:pt x="256" y="32"/>
                  </a:cubicBezTo>
                  <a:cubicBezTo>
                    <a:pt x="258" y="31"/>
                    <a:pt x="260" y="30"/>
                    <a:pt x="262" y="30"/>
                  </a:cubicBezTo>
                  <a:cubicBezTo>
                    <a:pt x="264" y="30"/>
                    <a:pt x="265" y="31"/>
                    <a:pt x="267" y="32"/>
                  </a:cubicBezTo>
                  <a:cubicBezTo>
                    <a:pt x="268" y="32"/>
                    <a:pt x="268" y="32"/>
                    <a:pt x="269" y="33"/>
                  </a:cubicBezTo>
                  <a:cubicBezTo>
                    <a:pt x="270" y="33"/>
                    <a:pt x="271" y="34"/>
                    <a:pt x="271" y="35"/>
                  </a:cubicBezTo>
                  <a:cubicBezTo>
                    <a:pt x="285" y="35"/>
                    <a:pt x="299" y="35"/>
                    <a:pt x="313" y="35"/>
                  </a:cubicBezTo>
                  <a:cubicBezTo>
                    <a:pt x="400" y="33"/>
                    <a:pt x="487" y="44"/>
                    <a:pt x="573" y="43"/>
                  </a:cubicBezTo>
                  <a:cubicBezTo>
                    <a:pt x="621" y="43"/>
                    <a:pt x="670" y="40"/>
                    <a:pt x="719" y="40"/>
                  </a:cubicBezTo>
                  <a:cubicBezTo>
                    <a:pt x="721" y="39"/>
                    <a:pt x="722" y="39"/>
                    <a:pt x="724" y="39"/>
                  </a:cubicBezTo>
                  <a:cubicBezTo>
                    <a:pt x="725" y="39"/>
                    <a:pt x="727" y="39"/>
                    <a:pt x="728" y="40"/>
                  </a:cubicBezTo>
                  <a:cubicBezTo>
                    <a:pt x="741" y="40"/>
                    <a:pt x="753" y="40"/>
                    <a:pt x="766" y="41"/>
                  </a:cubicBezTo>
                  <a:cubicBezTo>
                    <a:pt x="766" y="41"/>
                    <a:pt x="766" y="40"/>
                    <a:pt x="766" y="39"/>
                  </a:cubicBezTo>
                  <a:cubicBezTo>
                    <a:pt x="767" y="28"/>
                    <a:pt x="784" y="29"/>
                    <a:pt x="786" y="39"/>
                  </a:cubicBezTo>
                  <a:lnTo>
                    <a:pt x="786" y="41"/>
                  </a:lnTo>
                  <a:cubicBezTo>
                    <a:pt x="797" y="42"/>
                    <a:pt x="809" y="44"/>
                    <a:pt x="820" y="46"/>
                  </a:cubicBezTo>
                  <a:cubicBezTo>
                    <a:pt x="887" y="54"/>
                    <a:pt x="954" y="59"/>
                    <a:pt x="1021" y="59"/>
                  </a:cubicBezTo>
                  <a:cubicBezTo>
                    <a:pt x="1026" y="59"/>
                    <a:pt x="1031" y="59"/>
                    <a:pt x="1037" y="59"/>
                  </a:cubicBezTo>
                  <a:cubicBezTo>
                    <a:pt x="1077" y="60"/>
                    <a:pt x="1118" y="68"/>
                    <a:pt x="1159" y="70"/>
                  </a:cubicBezTo>
                  <a:cubicBezTo>
                    <a:pt x="1213" y="73"/>
                    <a:pt x="1268" y="69"/>
                    <a:pt x="1322" y="69"/>
                  </a:cubicBezTo>
                  <a:cubicBezTo>
                    <a:pt x="1486" y="69"/>
                    <a:pt x="1647" y="91"/>
                    <a:pt x="1811" y="91"/>
                  </a:cubicBezTo>
                  <a:cubicBezTo>
                    <a:pt x="1705" y="79"/>
                    <a:pt x="1598" y="84"/>
                    <a:pt x="1491" y="73"/>
                  </a:cubicBezTo>
                  <a:cubicBezTo>
                    <a:pt x="1396" y="63"/>
                    <a:pt x="1300" y="69"/>
                    <a:pt x="1204" y="62"/>
                  </a:cubicBezTo>
                  <a:cubicBezTo>
                    <a:pt x="1148" y="58"/>
                    <a:pt x="1094" y="46"/>
                    <a:pt x="1038" y="43"/>
                  </a:cubicBezTo>
                  <a:cubicBezTo>
                    <a:pt x="996" y="40"/>
                    <a:pt x="940" y="45"/>
                    <a:pt x="899" y="35"/>
                  </a:cubicBezTo>
                  <a:cubicBezTo>
                    <a:pt x="823" y="17"/>
                    <a:pt x="735" y="21"/>
                    <a:pt x="657" y="21"/>
                  </a:cubicBezTo>
                  <a:cubicBezTo>
                    <a:pt x="556" y="21"/>
                    <a:pt x="458" y="18"/>
                    <a:pt x="358" y="8"/>
                  </a:cubicBezTo>
                  <a:cubicBezTo>
                    <a:pt x="269" y="0"/>
                    <a:pt x="186" y="5"/>
                    <a:pt x="98" y="5"/>
                  </a:cubicBezTo>
                  <a:cubicBezTo>
                    <a:pt x="67" y="5"/>
                    <a:pt x="33" y="2"/>
                    <a:pt x="0" y="5"/>
                  </a:cubicBezTo>
                  <a:cubicBezTo>
                    <a:pt x="43" y="10"/>
                    <a:pt x="85" y="16"/>
                    <a:pt x="128" y="21"/>
                  </a:cubicBezTo>
                  <a:cubicBezTo>
                    <a:pt x="130" y="21"/>
                    <a:pt x="132" y="22"/>
                    <a:pt x="133" y="23"/>
                  </a:cubicBezTo>
                  <a:cubicBezTo>
                    <a:pt x="134" y="23"/>
                    <a:pt x="134" y="24"/>
                    <a:pt x="135" y="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9">
              <a:extLst>
                <a:ext uri="{FF2B5EF4-FFF2-40B4-BE49-F238E27FC236}">
                  <a16:creationId xmlns:a16="http://schemas.microsoft.com/office/drawing/2014/main" id="{F9C21584-58F8-7FFC-D829-8D19FDAD611D}"/>
                </a:ext>
              </a:extLst>
            </p:cNvPr>
            <p:cNvSpPr/>
            <p:nvPr/>
          </p:nvSpPr>
          <p:spPr>
            <a:xfrm>
              <a:off x="1437485" y="-855575"/>
              <a:ext cx="9000" cy="9720"/>
            </a:xfrm>
            <a:custGeom>
              <a:avLst/>
              <a:gdLst/>
              <a:ahLst/>
              <a:cxnLst/>
              <a:rect l="l" t="t" r="r" b="b"/>
              <a:pathLst>
                <a:path w="25" h="27" extrusionOk="0">
                  <a:moveTo>
                    <a:pt x="4" y="7"/>
                  </a:moveTo>
                  <a:lnTo>
                    <a:pt x="0" y="9"/>
                  </a:lnTo>
                  <a:cubicBezTo>
                    <a:pt x="2" y="15"/>
                    <a:pt x="3" y="20"/>
                    <a:pt x="4" y="26"/>
                  </a:cubicBezTo>
                  <a:cubicBezTo>
                    <a:pt x="11" y="21"/>
                    <a:pt x="17" y="17"/>
                    <a:pt x="24" y="12"/>
                  </a:cubicBezTo>
                  <a:lnTo>
                    <a:pt x="22" y="0"/>
                  </a:lnTo>
                  <a:cubicBezTo>
                    <a:pt x="17" y="1"/>
                    <a:pt x="12" y="2"/>
                    <a:pt x="7" y="5"/>
                  </a:cubicBezTo>
                  <a:cubicBezTo>
                    <a:pt x="6" y="5"/>
                    <a:pt x="5" y="6"/>
                    <a:pt x="4"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9">
              <a:extLst>
                <a:ext uri="{FF2B5EF4-FFF2-40B4-BE49-F238E27FC236}">
                  <a16:creationId xmlns:a16="http://schemas.microsoft.com/office/drawing/2014/main" id="{D69B0709-670C-A52C-753C-2F06B9D872DD}"/>
                </a:ext>
              </a:extLst>
            </p:cNvPr>
            <p:cNvSpPr/>
            <p:nvPr/>
          </p:nvSpPr>
          <p:spPr>
            <a:xfrm>
              <a:off x="2001965" y="-835055"/>
              <a:ext cx="12960" cy="4680"/>
            </a:xfrm>
            <a:custGeom>
              <a:avLst/>
              <a:gdLst/>
              <a:ahLst/>
              <a:cxnLst/>
              <a:rect l="l" t="t" r="r" b="b"/>
              <a:pathLst>
                <a:path w="36" h="13" extrusionOk="0">
                  <a:moveTo>
                    <a:pt x="2" y="11"/>
                  </a:moveTo>
                  <a:lnTo>
                    <a:pt x="35" y="12"/>
                  </a:lnTo>
                  <a:cubicBezTo>
                    <a:pt x="35" y="11"/>
                    <a:pt x="35" y="9"/>
                    <a:pt x="35" y="8"/>
                  </a:cubicBezTo>
                  <a:cubicBezTo>
                    <a:pt x="35" y="6"/>
                    <a:pt x="35" y="4"/>
                    <a:pt x="35" y="3"/>
                  </a:cubicBezTo>
                  <a:lnTo>
                    <a:pt x="3" y="0"/>
                  </a:lnTo>
                  <a:cubicBezTo>
                    <a:pt x="3" y="3"/>
                    <a:pt x="2" y="5"/>
                    <a:pt x="1" y="7"/>
                  </a:cubicBezTo>
                  <a:cubicBezTo>
                    <a:pt x="1" y="7"/>
                    <a:pt x="1" y="8"/>
                    <a:pt x="0" y="8"/>
                  </a:cubicBezTo>
                  <a:lnTo>
                    <a:pt x="2"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9">
              <a:extLst>
                <a:ext uri="{FF2B5EF4-FFF2-40B4-BE49-F238E27FC236}">
                  <a16:creationId xmlns:a16="http://schemas.microsoft.com/office/drawing/2014/main" id="{51092508-B15D-35EF-3D4B-0C9967F773DE}"/>
                </a:ext>
              </a:extLst>
            </p:cNvPr>
            <p:cNvSpPr/>
            <p:nvPr/>
          </p:nvSpPr>
          <p:spPr>
            <a:xfrm>
              <a:off x="1460885" y="-858455"/>
              <a:ext cx="1080" cy="1080"/>
            </a:xfrm>
            <a:custGeom>
              <a:avLst/>
              <a:gdLst/>
              <a:ahLst/>
              <a:cxnLst/>
              <a:rect l="l" t="t" r="r" b="b"/>
              <a:pathLst>
                <a:path w="3" h="3" extrusionOk="0">
                  <a:moveTo>
                    <a:pt x="0" y="2"/>
                  </a:moveTo>
                  <a:lnTo>
                    <a:pt x="2" y="2"/>
                  </a:lnTo>
                  <a:lnTo>
                    <a:pt x="2" y="0"/>
                  </a:lnTo>
                  <a:cubicBezTo>
                    <a:pt x="2" y="0"/>
                    <a:pt x="0" y="1"/>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9">
              <a:extLst>
                <a:ext uri="{FF2B5EF4-FFF2-40B4-BE49-F238E27FC236}">
                  <a16:creationId xmlns:a16="http://schemas.microsoft.com/office/drawing/2014/main" id="{862122D2-EF86-61F6-E2D8-24DF43C1C366}"/>
                </a:ext>
              </a:extLst>
            </p:cNvPr>
            <p:cNvSpPr/>
            <p:nvPr/>
          </p:nvSpPr>
          <p:spPr>
            <a:xfrm>
              <a:off x="2079005" y="-830375"/>
              <a:ext cx="12600" cy="1440"/>
            </a:xfrm>
            <a:custGeom>
              <a:avLst/>
              <a:gdLst/>
              <a:ahLst/>
              <a:cxnLst/>
              <a:rect l="l" t="t" r="r" b="b"/>
              <a:pathLst>
                <a:path w="35" h="4" extrusionOk="0">
                  <a:moveTo>
                    <a:pt x="1" y="3"/>
                  </a:moveTo>
                  <a:cubicBezTo>
                    <a:pt x="12" y="3"/>
                    <a:pt x="23" y="3"/>
                    <a:pt x="34" y="3"/>
                  </a:cubicBezTo>
                  <a:cubicBezTo>
                    <a:pt x="34" y="3"/>
                    <a:pt x="34" y="1"/>
                    <a:pt x="34" y="0"/>
                  </a:cubicBezTo>
                  <a:lnTo>
                    <a:pt x="0" y="0"/>
                  </a:lnTo>
                  <a:cubicBezTo>
                    <a:pt x="0" y="0"/>
                    <a:pt x="1" y="1"/>
                    <a:pt x="1" y="2"/>
                  </a:cubicBezTo>
                  <a:lnTo>
                    <a:pt x="1"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9">
              <a:extLst>
                <a:ext uri="{FF2B5EF4-FFF2-40B4-BE49-F238E27FC236}">
                  <a16:creationId xmlns:a16="http://schemas.microsoft.com/office/drawing/2014/main" id="{A2861467-0F3D-25DC-90AD-FE7D64CF6A04}"/>
                </a:ext>
              </a:extLst>
            </p:cNvPr>
            <p:cNvSpPr/>
            <p:nvPr/>
          </p:nvSpPr>
          <p:spPr>
            <a:xfrm>
              <a:off x="2024645" y="-832895"/>
              <a:ext cx="16920" cy="3600"/>
            </a:xfrm>
            <a:custGeom>
              <a:avLst/>
              <a:gdLst/>
              <a:ahLst/>
              <a:cxnLst/>
              <a:rect l="l" t="t" r="r" b="b"/>
              <a:pathLst>
                <a:path w="47" h="10" extrusionOk="0">
                  <a:moveTo>
                    <a:pt x="1" y="8"/>
                  </a:moveTo>
                  <a:lnTo>
                    <a:pt x="28" y="9"/>
                  </a:lnTo>
                  <a:lnTo>
                    <a:pt x="44" y="9"/>
                  </a:lnTo>
                  <a:lnTo>
                    <a:pt x="46" y="2"/>
                  </a:lnTo>
                  <a:lnTo>
                    <a:pt x="0" y="0"/>
                  </a:lnTo>
                  <a:cubicBezTo>
                    <a:pt x="1" y="2"/>
                    <a:pt x="1" y="5"/>
                    <a:pt x="1" y="7"/>
                  </a:cubicBezTo>
                  <a:lnTo>
                    <a:pt x="1"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9">
              <a:extLst>
                <a:ext uri="{FF2B5EF4-FFF2-40B4-BE49-F238E27FC236}">
                  <a16:creationId xmlns:a16="http://schemas.microsoft.com/office/drawing/2014/main" id="{B96CCA6D-1AA7-A467-E024-9015D8B8C233}"/>
                </a:ext>
              </a:extLst>
            </p:cNvPr>
            <p:cNvSpPr/>
            <p:nvPr/>
          </p:nvSpPr>
          <p:spPr>
            <a:xfrm>
              <a:off x="1967045" y="-836855"/>
              <a:ext cx="9720" cy="5040"/>
            </a:xfrm>
            <a:custGeom>
              <a:avLst/>
              <a:gdLst/>
              <a:ahLst/>
              <a:cxnLst/>
              <a:rect l="l" t="t" r="r" b="b"/>
              <a:pathLst>
                <a:path w="27" h="14" extrusionOk="0">
                  <a:moveTo>
                    <a:pt x="26" y="13"/>
                  </a:moveTo>
                  <a:cubicBezTo>
                    <a:pt x="26" y="11"/>
                    <a:pt x="26" y="9"/>
                    <a:pt x="26" y="7"/>
                  </a:cubicBezTo>
                  <a:cubicBezTo>
                    <a:pt x="26" y="5"/>
                    <a:pt x="26" y="3"/>
                    <a:pt x="26" y="1"/>
                  </a:cubicBezTo>
                  <a:lnTo>
                    <a:pt x="0" y="0"/>
                  </a:lnTo>
                  <a:cubicBezTo>
                    <a:pt x="0" y="4"/>
                    <a:pt x="0" y="8"/>
                    <a:pt x="0" y="12"/>
                  </a:cubicBezTo>
                  <a:lnTo>
                    <a:pt x="26"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9">
              <a:extLst>
                <a:ext uri="{FF2B5EF4-FFF2-40B4-BE49-F238E27FC236}">
                  <a16:creationId xmlns:a16="http://schemas.microsoft.com/office/drawing/2014/main" id="{1F9D027F-06B8-2E3B-3A26-E47B0427FF8D}"/>
                </a:ext>
              </a:extLst>
            </p:cNvPr>
            <p:cNvSpPr/>
            <p:nvPr/>
          </p:nvSpPr>
          <p:spPr>
            <a:xfrm>
              <a:off x="2098085" y="-829655"/>
              <a:ext cx="9360" cy="2520"/>
            </a:xfrm>
            <a:custGeom>
              <a:avLst/>
              <a:gdLst/>
              <a:ahLst/>
              <a:cxnLst/>
              <a:rect l="l" t="t" r="r" b="b"/>
              <a:pathLst>
                <a:path w="26" h="7" extrusionOk="0">
                  <a:moveTo>
                    <a:pt x="25" y="6"/>
                  </a:moveTo>
                  <a:cubicBezTo>
                    <a:pt x="25" y="4"/>
                    <a:pt x="25" y="2"/>
                    <a:pt x="25" y="0"/>
                  </a:cubicBezTo>
                  <a:lnTo>
                    <a:pt x="0" y="0"/>
                  </a:lnTo>
                  <a:lnTo>
                    <a:pt x="0" y="4"/>
                  </a:lnTo>
                  <a:lnTo>
                    <a:pt x="25"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9">
              <a:extLst>
                <a:ext uri="{FF2B5EF4-FFF2-40B4-BE49-F238E27FC236}">
                  <a16:creationId xmlns:a16="http://schemas.microsoft.com/office/drawing/2014/main" id="{0DCC695F-92D6-30AE-4896-DC690B5911FB}"/>
                </a:ext>
              </a:extLst>
            </p:cNvPr>
            <p:cNvSpPr/>
            <p:nvPr/>
          </p:nvSpPr>
          <p:spPr>
            <a:xfrm>
              <a:off x="2115365" y="-829295"/>
              <a:ext cx="9720" cy="4320"/>
            </a:xfrm>
            <a:custGeom>
              <a:avLst/>
              <a:gdLst/>
              <a:ahLst/>
              <a:cxnLst/>
              <a:rect l="l" t="t" r="r" b="b"/>
              <a:pathLst>
                <a:path w="27" h="12" extrusionOk="0">
                  <a:moveTo>
                    <a:pt x="24" y="11"/>
                  </a:moveTo>
                  <a:cubicBezTo>
                    <a:pt x="24" y="7"/>
                    <a:pt x="25" y="4"/>
                    <a:pt x="26" y="0"/>
                  </a:cubicBezTo>
                  <a:lnTo>
                    <a:pt x="21" y="0"/>
                  </a:lnTo>
                  <a:lnTo>
                    <a:pt x="1" y="0"/>
                  </a:lnTo>
                  <a:lnTo>
                    <a:pt x="0" y="9"/>
                  </a:lnTo>
                  <a:lnTo>
                    <a:pt x="24"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9">
              <a:extLst>
                <a:ext uri="{FF2B5EF4-FFF2-40B4-BE49-F238E27FC236}">
                  <a16:creationId xmlns:a16="http://schemas.microsoft.com/office/drawing/2014/main" id="{D51DE233-CF68-02AD-1834-586BA0829A38}"/>
                </a:ext>
              </a:extLst>
            </p:cNvPr>
            <p:cNvSpPr/>
            <p:nvPr/>
          </p:nvSpPr>
          <p:spPr>
            <a:xfrm>
              <a:off x="1876325" y="-837215"/>
              <a:ext cx="10800" cy="2520"/>
            </a:xfrm>
            <a:custGeom>
              <a:avLst/>
              <a:gdLst/>
              <a:ahLst/>
              <a:cxnLst/>
              <a:rect l="l" t="t" r="r" b="b"/>
              <a:pathLst>
                <a:path w="30" h="7" extrusionOk="0">
                  <a:moveTo>
                    <a:pt x="4" y="4"/>
                  </a:moveTo>
                  <a:cubicBezTo>
                    <a:pt x="12" y="5"/>
                    <a:pt x="21" y="6"/>
                    <a:pt x="29" y="6"/>
                  </a:cubicBezTo>
                  <a:cubicBezTo>
                    <a:pt x="29" y="5"/>
                    <a:pt x="29" y="3"/>
                    <a:pt x="29" y="1"/>
                  </a:cubicBezTo>
                  <a:lnTo>
                    <a:pt x="0" y="0"/>
                  </a:lnTo>
                  <a:cubicBezTo>
                    <a:pt x="0" y="1"/>
                    <a:pt x="0" y="2"/>
                    <a:pt x="0" y="3"/>
                  </a:cubicBezTo>
                  <a:lnTo>
                    <a:pt x="4"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9">
              <a:extLst>
                <a:ext uri="{FF2B5EF4-FFF2-40B4-BE49-F238E27FC236}">
                  <a16:creationId xmlns:a16="http://schemas.microsoft.com/office/drawing/2014/main" id="{8D3220C0-B77F-F8CB-F326-C60BB991319E}"/>
                </a:ext>
              </a:extLst>
            </p:cNvPr>
            <p:cNvSpPr/>
            <p:nvPr/>
          </p:nvSpPr>
          <p:spPr>
            <a:xfrm>
              <a:off x="2131925" y="-828575"/>
              <a:ext cx="17640" cy="5760"/>
            </a:xfrm>
            <a:custGeom>
              <a:avLst/>
              <a:gdLst/>
              <a:ahLst/>
              <a:cxnLst/>
              <a:rect l="l" t="t" r="r" b="b"/>
              <a:pathLst>
                <a:path w="49" h="16" extrusionOk="0">
                  <a:moveTo>
                    <a:pt x="19" y="14"/>
                  </a:moveTo>
                  <a:cubicBezTo>
                    <a:pt x="27" y="14"/>
                    <a:pt x="35" y="14"/>
                    <a:pt x="43" y="15"/>
                  </a:cubicBezTo>
                  <a:cubicBezTo>
                    <a:pt x="43" y="14"/>
                    <a:pt x="43" y="12"/>
                    <a:pt x="43" y="11"/>
                  </a:cubicBezTo>
                  <a:cubicBezTo>
                    <a:pt x="44" y="10"/>
                    <a:pt x="45" y="9"/>
                    <a:pt x="45" y="8"/>
                  </a:cubicBezTo>
                  <a:cubicBezTo>
                    <a:pt x="46" y="6"/>
                    <a:pt x="47" y="5"/>
                    <a:pt x="48" y="4"/>
                  </a:cubicBezTo>
                  <a:cubicBezTo>
                    <a:pt x="33" y="3"/>
                    <a:pt x="19" y="1"/>
                    <a:pt x="4" y="0"/>
                  </a:cubicBezTo>
                  <a:cubicBezTo>
                    <a:pt x="2" y="4"/>
                    <a:pt x="1" y="8"/>
                    <a:pt x="0" y="12"/>
                  </a:cubicBezTo>
                  <a:lnTo>
                    <a:pt x="19"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9">
              <a:extLst>
                <a:ext uri="{FF2B5EF4-FFF2-40B4-BE49-F238E27FC236}">
                  <a16:creationId xmlns:a16="http://schemas.microsoft.com/office/drawing/2014/main" id="{365D4538-19D2-2E06-1860-9D7217FF4C4E}"/>
                </a:ext>
              </a:extLst>
            </p:cNvPr>
            <p:cNvSpPr/>
            <p:nvPr/>
          </p:nvSpPr>
          <p:spPr>
            <a:xfrm>
              <a:off x="1855445" y="-839015"/>
              <a:ext cx="10800" cy="2160"/>
            </a:xfrm>
            <a:custGeom>
              <a:avLst/>
              <a:gdLst/>
              <a:ahLst/>
              <a:cxnLst/>
              <a:rect l="l" t="t" r="r" b="b"/>
              <a:pathLst>
                <a:path w="30" h="6" extrusionOk="0">
                  <a:moveTo>
                    <a:pt x="29" y="5"/>
                  </a:moveTo>
                  <a:cubicBezTo>
                    <a:pt x="29" y="5"/>
                    <a:pt x="29" y="3"/>
                    <a:pt x="29" y="2"/>
                  </a:cubicBezTo>
                  <a:lnTo>
                    <a:pt x="15" y="1"/>
                  </a:lnTo>
                  <a:lnTo>
                    <a:pt x="0" y="0"/>
                  </a:lnTo>
                  <a:cubicBezTo>
                    <a:pt x="0" y="0"/>
                    <a:pt x="0" y="2"/>
                    <a:pt x="0" y="3"/>
                  </a:cubicBezTo>
                  <a:lnTo>
                    <a:pt x="29"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9">
              <a:extLst>
                <a:ext uri="{FF2B5EF4-FFF2-40B4-BE49-F238E27FC236}">
                  <a16:creationId xmlns:a16="http://schemas.microsoft.com/office/drawing/2014/main" id="{0D792BC1-328B-E8D7-6D27-86A0E233177D}"/>
                </a:ext>
              </a:extLst>
            </p:cNvPr>
            <p:cNvSpPr/>
            <p:nvPr/>
          </p:nvSpPr>
          <p:spPr>
            <a:xfrm>
              <a:off x="1465925" y="-870695"/>
              <a:ext cx="48240" cy="13320"/>
            </a:xfrm>
            <a:custGeom>
              <a:avLst/>
              <a:gdLst/>
              <a:ahLst/>
              <a:cxnLst/>
              <a:rect l="l" t="t" r="r" b="b"/>
              <a:pathLst>
                <a:path w="134" h="37" extrusionOk="0">
                  <a:moveTo>
                    <a:pt x="2" y="4"/>
                  </a:moveTo>
                  <a:cubicBezTo>
                    <a:pt x="4" y="6"/>
                    <a:pt x="5" y="7"/>
                    <a:pt x="6" y="9"/>
                  </a:cubicBezTo>
                  <a:cubicBezTo>
                    <a:pt x="9" y="15"/>
                    <a:pt x="11" y="22"/>
                    <a:pt x="12" y="29"/>
                  </a:cubicBezTo>
                  <a:cubicBezTo>
                    <a:pt x="13" y="36"/>
                    <a:pt x="12" y="30"/>
                    <a:pt x="12" y="31"/>
                  </a:cubicBezTo>
                  <a:lnTo>
                    <a:pt x="19" y="31"/>
                  </a:lnTo>
                  <a:cubicBezTo>
                    <a:pt x="18" y="29"/>
                    <a:pt x="18" y="28"/>
                    <a:pt x="18" y="26"/>
                  </a:cubicBezTo>
                  <a:cubicBezTo>
                    <a:pt x="18" y="24"/>
                    <a:pt x="19" y="22"/>
                    <a:pt x="20" y="20"/>
                  </a:cubicBezTo>
                  <a:cubicBezTo>
                    <a:pt x="21" y="19"/>
                    <a:pt x="22" y="18"/>
                    <a:pt x="23" y="17"/>
                  </a:cubicBezTo>
                  <a:cubicBezTo>
                    <a:pt x="36" y="7"/>
                    <a:pt x="43" y="21"/>
                    <a:pt x="46" y="34"/>
                  </a:cubicBezTo>
                  <a:lnTo>
                    <a:pt x="60" y="34"/>
                  </a:lnTo>
                  <a:cubicBezTo>
                    <a:pt x="80" y="34"/>
                    <a:pt x="100" y="34"/>
                    <a:pt x="120" y="34"/>
                  </a:cubicBezTo>
                  <a:cubicBezTo>
                    <a:pt x="120" y="33"/>
                    <a:pt x="120" y="32"/>
                    <a:pt x="120" y="30"/>
                  </a:cubicBezTo>
                  <a:lnTo>
                    <a:pt x="120" y="29"/>
                  </a:lnTo>
                  <a:cubicBezTo>
                    <a:pt x="120" y="27"/>
                    <a:pt x="121" y="24"/>
                    <a:pt x="122" y="22"/>
                  </a:cubicBezTo>
                  <a:cubicBezTo>
                    <a:pt x="123" y="20"/>
                    <a:pt x="125" y="19"/>
                    <a:pt x="127" y="17"/>
                  </a:cubicBezTo>
                  <a:cubicBezTo>
                    <a:pt x="129" y="16"/>
                    <a:pt x="131" y="16"/>
                    <a:pt x="133" y="16"/>
                  </a:cubicBezTo>
                  <a:cubicBezTo>
                    <a:pt x="90" y="10"/>
                    <a:pt x="48" y="4"/>
                    <a:pt x="5" y="0"/>
                  </a:cubicBezTo>
                  <a:lnTo>
                    <a:pt x="0" y="0"/>
                  </a:lnTo>
                  <a:cubicBezTo>
                    <a:pt x="1" y="0"/>
                    <a:pt x="1" y="0"/>
                    <a:pt x="1" y="1"/>
                  </a:cubicBezTo>
                  <a:cubicBezTo>
                    <a:pt x="2" y="2"/>
                    <a:pt x="2" y="3"/>
                    <a:pt x="2"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9">
              <a:extLst>
                <a:ext uri="{FF2B5EF4-FFF2-40B4-BE49-F238E27FC236}">
                  <a16:creationId xmlns:a16="http://schemas.microsoft.com/office/drawing/2014/main" id="{51D43493-1759-76B1-81FF-EE4817356F53}"/>
                </a:ext>
              </a:extLst>
            </p:cNvPr>
            <p:cNvSpPr/>
            <p:nvPr/>
          </p:nvSpPr>
          <p:spPr>
            <a:xfrm>
              <a:off x="1459085" y="-868895"/>
              <a:ext cx="1800" cy="720"/>
            </a:xfrm>
            <a:custGeom>
              <a:avLst/>
              <a:gdLst/>
              <a:ahLst/>
              <a:cxnLst/>
              <a:rect l="l" t="t" r="r" b="b"/>
              <a:pathLst>
                <a:path w="5" h="2" extrusionOk="0">
                  <a:moveTo>
                    <a:pt x="4" y="0"/>
                  </a:moveTo>
                  <a:lnTo>
                    <a:pt x="0" y="0"/>
                  </a:lnTo>
                  <a:lnTo>
                    <a:pt x="3" y="1"/>
                  </a:lnTo>
                  <a:lnTo>
                    <a:pt x="3" y="1"/>
                  </a:lnTo>
                  <a:lnTo>
                    <a:pt x="4" y="0"/>
                  </a:lnTo>
                </a:path>
              </a:pathLst>
            </a:custGeom>
            <a:solidFill>
              <a:schemeClr val="dk1"/>
            </a:solidFill>
            <a:ln>
              <a:noFill/>
            </a:ln>
          </p:spPr>
        </p:sp>
        <p:sp>
          <p:nvSpPr>
            <p:cNvPr id="1236" name="Google Shape;1236;p29">
              <a:extLst>
                <a:ext uri="{FF2B5EF4-FFF2-40B4-BE49-F238E27FC236}">
                  <a16:creationId xmlns:a16="http://schemas.microsoft.com/office/drawing/2014/main" id="{3684D001-E646-E88C-900A-2B290C1ED235}"/>
                </a:ext>
              </a:extLst>
            </p:cNvPr>
            <p:cNvSpPr/>
            <p:nvPr/>
          </p:nvSpPr>
          <p:spPr>
            <a:xfrm>
              <a:off x="1515965" y="-864215"/>
              <a:ext cx="28080" cy="6840"/>
            </a:xfrm>
            <a:custGeom>
              <a:avLst/>
              <a:gdLst/>
              <a:ahLst/>
              <a:cxnLst/>
              <a:rect l="l" t="t" r="r" b="b"/>
              <a:pathLst>
                <a:path w="78" h="19" extrusionOk="0">
                  <a:moveTo>
                    <a:pt x="9" y="15"/>
                  </a:moveTo>
                  <a:cubicBezTo>
                    <a:pt x="9" y="15"/>
                    <a:pt x="9" y="17"/>
                    <a:pt x="9" y="18"/>
                  </a:cubicBezTo>
                  <a:lnTo>
                    <a:pt x="59" y="18"/>
                  </a:lnTo>
                  <a:lnTo>
                    <a:pt x="71" y="18"/>
                  </a:lnTo>
                  <a:cubicBezTo>
                    <a:pt x="71" y="16"/>
                    <a:pt x="72" y="14"/>
                    <a:pt x="73" y="13"/>
                  </a:cubicBezTo>
                  <a:cubicBezTo>
                    <a:pt x="74" y="11"/>
                    <a:pt x="75" y="9"/>
                    <a:pt x="77" y="8"/>
                  </a:cubicBezTo>
                  <a:cubicBezTo>
                    <a:pt x="51" y="6"/>
                    <a:pt x="26" y="3"/>
                    <a:pt x="0" y="0"/>
                  </a:cubicBezTo>
                  <a:cubicBezTo>
                    <a:pt x="1" y="1"/>
                    <a:pt x="2" y="1"/>
                    <a:pt x="2" y="1"/>
                  </a:cubicBezTo>
                  <a:cubicBezTo>
                    <a:pt x="4" y="2"/>
                    <a:pt x="6" y="4"/>
                    <a:pt x="7" y="6"/>
                  </a:cubicBezTo>
                  <a:cubicBezTo>
                    <a:pt x="8" y="8"/>
                    <a:pt x="9" y="11"/>
                    <a:pt x="9" y="13"/>
                  </a:cubicBezTo>
                  <a:cubicBezTo>
                    <a:pt x="9" y="14"/>
                    <a:pt x="9" y="14"/>
                    <a:pt x="9"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9">
              <a:extLst>
                <a:ext uri="{FF2B5EF4-FFF2-40B4-BE49-F238E27FC236}">
                  <a16:creationId xmlns:a16="http://schemas.microsoft.com/office/drawing/2014/main" id="{EB943B44-C758-D3C4-09AE-3C57AA23CD7D}"/>
                </a:ext>
              </a:extLst>
            </p:cNvPr>
            <p:cNvSpPr/>
            <p:nvPr/>
          </p:nvSpPr>
          <p:spPr>
            <a:xfrm>
              <a:off x="1750325" y="-857375"/>
              <a:ext cx="492480" cy="34560"/>
            </a:xfrm>
            <a:custGeom>
              <a:avLst/>
              <a:gdLst/>
              <a:ahLst/>
              <a:cxnLst/>
              <a:rect l="l" t="t" r="r" b="b"/>
              <a:pathLst>
                <a:path w="1368" h="96" extrusionOk="0">
                  <a:moveTo>
                    <a:pt x="373" y="29"/>
                  </a:moveTo>
                  <a:cubicBezTo>
                    <a:pt x="332" y="27"/>
                    <a:pt x="292" y="19"/>
                    <a:pt x="251" y="17"/>
                  </a:cubicBezTo>
                  <a:cubicBezTo>
                    <a:pt x="246" y="17"/>
                    <a:pt x="240" y="18"/>
                    <a:pt x="235" y="18"/>
                  </a:cubicBezTo>
                  <a:cubicBezTo>
                    <a:pt x="168" y="18"/>
                    <a:pt x="101" y="13"/>
                    <a:pt x="34" y="4"/>
                  </a:cubicBezTo>
                  <a:cubicBezTo>
                    <a:pt x="23" y="2"/>
                    <a:pt x="11" y="1"/>
                    <a:pt x="0" y="0"/>
                  </a:cubicBezTo>
                  <a:cubicBezTo>
                    <a:pt x="0" y="11"/>
                    <a:pt x="1" y="21"/>
                    <a:pt x="1" y="32"/>
                  </a:cubicBezTo>
                  <a:lnTo>
                    <a:pt x="4" y="32"/>
                  </a:lnTo>
                  <a:lnTo>
                    <a:pt x="25" y="33"/>
                  </a:lnTo>
                  <a:cubicBezTo>
                    <a:pt x="26" y="29"/>
                    <a:pt x="28" y="25"/>
                    <a:pt x="30" y="21"/>
                  </a:cubicBezTo>
                  <a:cubicBezTo>
                    <a:pt x="31" y="20"/>
                    <a:pt x="32" y="18"/>
                    <a:pt x="34" y="17"/>
                  </a:cubicBezTo>
                  <a:cubicBezTo>
                    <a:pt x="35" y="16"/>
                    <a:pt x="37" y="16"/>
                    <a:pt x="39" y="16"/>
                  </a:cubicBezTo>
                  <a:cubicBezTo>
                    <a:pt x="41" y="16"/>
                    <a:pt x="42" y="16"/>
                    <a:pt x="44" y="17"/>
                  </a:cubicBezTo>
                  <a:cubicBezTo>
                    <a:pt x="46" y="18"/>
                    <a:pt x="47" y="20"/>
                    <a:pt x="48" y="21"/>
                  </a:cubicBezTo>
                  <a:cubicBezTo>
                    <a:pt x="49" y="22"/>
                    <a:pt x="49" y="24"/>
                    <a:pt x="49" y="25"/>
                  </a:cubicBezTo>
                  <a:cubicBezTo>
                    <a:pt x="49" y="29"/>
                    <a:pt x="49" y="32"/>
                    <a:pt x="49" y="35"/>
                  </a:cubicBezTo>
                  <a:cubicBezTo>
                    <a:pt x="60" y="35"/>
                    <a:pt x="69" y="37"/>
                    <a:pt x="80" y="37"/>
                  </a:cubicBezTo>
                  <a:cubicBezTo>
                    <a:pt x="91" y="36"/>
                    <a:pt x="103" y="36"/>
                    <a:pt x="114" y="36"/>
                  </a:cubicBezTo>
                  <a:cubicBezTo>
                    <a:pt x="149" y="36"/>
                    <a:pt x="183" y="39"/>
                    <a:pt x="218" y="43"/>
                  </a:cubicBezTo>
                  <a:lnTo>
                    <a:pt x="223" y="43"/>
                  </a:lnTo>
                  <a:cubicBezTo>
                    <a:pt x="223" y="42"/>
                    <a:pt x="223" y="41"/>
                    <a:pt x="225" y="40"/>
                  </a:cubicBezTo>
                  <a:cubicBezTo>
                    <a:pt x="225" y="39"/>
                    <a:pt x="226" y="39"/>
                    <a:pt x="227" y="38"/>
                  </a:cubicBezTo>
                  <a:cubicBezTo>
                    <a:pt x="228" y="38"/>
                    <a:pt x="229" y="38"/>
                    <a:pt x="230" y="38"/>
                  </a:cubicBezTo>
                  <a:cubicBezTo>
                    <a:pt x="231" y="38"/>
                    <a:pt x="231" y="38"/>
                    <a:pt x="232" y="38"/>
                  </a:cubicBezTo>
                  <a:cubicBezTo>
                    <a:pt x="233" y="39"/>
                    <a:pt x="234" y="39"/>
                    <a:pt x="234" y="40"/>
                  </a:cubicBezTo>
                  <a:cubicBezTo>
                    <a:pt x="235" y="42"/>
                    <a:pt x="236" y="44"/>
                    <a:pt x="237" y="46"/>
                  </a:cubicBezTo>
                  <a:lnTo>
                    <a:pt x="245" y="47"/>
                  </a:lnTo>
                  <a:cubicBezTo>
                    <a:pt x="254" y="47"/>
                    <a:pt x="264" y="47"/>
                    <a:pt x="273" y="47"/>
                  </a:cubicBezTo>
                  <a:cubicBezTo>
                    <a:pt x="273" y="46"/>
                    <a:pt x="274" y="44"/>
                    <a:pt x="274" y="43"/>
                  </a:cubicBezTo>
                  <a:lnTo>
                    <a:pt x="274" y="42"/>
                  </a:lnTo>
                  <a:cubicBezTo>
                    <a:pt x="275" y="41"/>
                    <a:pt x="276" y="40"/>
                    <a:pt x="278" y="39"/>
                  </a:cubicBezTo>
                  <a:cubicBezTo>
                    <a:pt x="280" y="38"/>
                    <a:pt x="280" y="38"/>
                    <a:pt x="282" y="38"/>
                  </a:cubicBezTo>
                  <a:cubicBezTo>
                    <a:pt x="283" y="38"/>
                    <a:pt x="285" y="38"/>
                    <a:pt x="286" y="39"/>
                  </a:cubicBezTo>
                  <a:cubicBezTo>
                    <a:pt x="287" y="40"/>
                    <a:pt x="288" y="41"/>
                    <a:pt x="289" y="42"/>
                  </a:cubicBezTo>
                  <a:cubicBezTo>
                    <a:pt x="289" y="43"/>
                    <a:pt x="289" y="43"/>
                    <a:pt x="290" y="44"/>
                  </a:cubicBezTo>
                  <a:cubicBezTo>
                    <a:pt x="290" y="45"/>
                    <a:pt x="291" y="47"/>
                    <a:pt x="291" y="49"/>
                  </a:cubicBezTo>
                  <a:lnTo>
                    <a:pt x="306" y="50"/>
                  </a:lnTo>
                  <a:lnTo>
                    <a:pt x="320" y="51"/>
                  </a:lnTo>
                  <a:cubicBezTo>
                    <a:pt x="321" y="45"/>
                    <a:pt x="323" y="39"/>
                    <a:pt x="326" y="34"/>
                  </a:cubicBezTo>
                  <a:cubicBezTo>
                    <a:pt x="326" y="33"/>
                    <a:pt x="327" y="32"/>
                    <a:pt x="328" y="31"/>
                  </a:cubicBezTo>
                  <a:cubicBezTo>
                    <a:pt x="330" y="27"/>
                    <a:pt x="336" y="25"/>
                    <a:pt x="339" y="29"/>
                  </a:cubicBezTo>
                  <a:cubicBezTo>
                    <a:pt x="340" y="31"/>
                    <a:pt x="341" y="32"/>
                    <a:pt x="342" y="33"/>
                  </a:cubicBezTo>
                  <a:cubicBezTo>
                    <a:pt x="345" y="39"/>
                    <a:pt x="347" y="46"/>
                    <a:pt x="348" y="54"/>
                  </a:cubicBezTo>
                  <a:lnTo>
                    <a:pt x="378" y="55"/>
                  </a:lnTo>
                  <a:cubicBezTo>
                    <a:pt x="378" y="53"/>
                    <a:pt x="378" y="51"/>
                    <a:pt x="378" y="49"/>
                  </a:cubicBezTo>
                  <a:cubicBezTo>
                    <a:pt x="376" y="32"/>
                    <a:pt x="406" y="32"/>
                    <a:pt x="404" y="49"/>
                  </a:cubicBezTo>
                  <a:cubicBezTo>
                    <a:pt x="404" y="51"/>
                    <a:pt x="404" y="53"/>
                    <a:pt x="404" y="55"/>
                  </a:cubicBezTo>
                  <a:lnTo>
                    <a:pt x="428" y="55"/>
                  </a:lnTo>
                  <a:cubicBezTo>
                    <a:pt x="429" y="53"/>
                    <a:pt x="431" y="51"/>
                    <a:pt x="433" y="49"/>
                  </a:cubicBezTo>
                  <a:cubicBezTo>
                    <a:pt x="434" y="49"/>
                    <a:pt x="435" y="49"/>
                    <a:pt x="436" y="49"/>
                  </a:cubicBezTo>
                  <a:cubicBezTo>
                    <a:pt x="437" y="49"/>
                    <a:pt x="438" y="49"/>
                    <a:pt x="439" y="49"/>
                  </a:cubicBezTo>
                  <a:cubicBezTo>
                    <a:pt x="440" y="51"/>
                    <a:pt x="442" y="52"/>
                    <a:pt x="443" y="54"/>
                  </a:cubicBezTo>
                  <a:lnTo>
                    <a:pt x="484" y="54"/>
                  </a:lnTo>
                  <a:cubicBezTo>
                    <a:pt x="485" y="53"/>
                    <a:pt x="486" y="52"/>
                    <a:pt x="487" y="50"/>
                  </a:cubicBezTo>
                  <a:lnTo>
                    <a:pt x="488" y="49"/>
                  </a:lnTo>
                  <a:cubicBezTo>
                    <a:pt x="489" y="48"/>
                    <a:pt x="490" y="48"/>
                    <a:pt x="492" y="48"/>
                  </a:cubicBezTo>
                  <a:cubicBezTo>
                    <a:pt x="493" y="48"/>
                    <a:pt x="494" y="48"/>
                    <a:pt x="495" y="49"/>
                  </a:cubicBezTo>
                  <a:cubicBezTo>
                    <a:pt x="496" y="50"/>
                    <a:pt x="497" y="51"/>
                    <a:pt x="498" y="52"/>
                  </a:cubicBezTo>
                  <a:cubicBezTo>
                    <a:pt x="498" y="52"/>
                    <a:pt x="498" y="53"/>
                    <a:pt x="498" y="54"/>
                  </a:cubicBezTo>
                  <a:lnTo>
                    <a:pt x="531" y="54"/>
                  </a:lnTo>
                  <a:cubicBezTo>
                    <a:pt x="531" y="54"/>
                    <a:pt x="531" y="53"/>
                    <a:pt x="531" y="52"/>
                  </a:cubicBezTo>
                  <a:cubicBezTo>
                    <a:pt x="531" y="51"/>
                    <a:pt x="532" y="49"/>
                    <a:pt x="532" y="48"/>
                  </a:cubicBezTo>
                  <a:cubicBezTo>
                    <a:pt x="533" y="47"/>
                    <a:pt x="534" y="46"/>
                    <a:pt x="536" y="45"/>
                  </a:cubicBezTo>
                  <a:cubicBezTo>
                    <a:pt x="537" y="44"/>
                    <a:pt x="538" y="44"/>
                    <a:pt x="540" y="44"/>
                  </a:cubicBezTo>
                  <a:cubicBezTo>
                    <a:pt x="541" y="44"/>
                    <a:pt x="542" y="44"/>
                    <a:pt x="544" y="45"/>
                  </a:cubicBezTo>
                  <a:cubicBezTo>
                    <a:pt x="545" y="46"/>
                    <a:pt x="547" y="47"/>
                    <a:pt x="547" y="48"/>
                  </a:cubicBezTo>
                  <a:cubicBezTo>
                    <a:pt x="548" y="49"/>
                    <a:pt x="549" y="51"/>
                    <a:pt x="549" y="52"/>
                  </a:cubicBezTo>
                  <a:cubicBezTo>
                    <a:pt x="549" y="54"/>
                    <a:pt x="549" y="54"/>
                    <a:pt x="549" y="54"/>
                  </a:cubicBezTo>
                  <a:lnTo>
                    <a:pt x="582" y="54"/>
                  </a:lnTo>
                  <a:cubicBezTo>
                    <a:pt x="582" y="50"/>
                    <a:pt x="582" y="46"/>
                    <a:pt x="582" y="42"/>
                  </a:cubicBezTo>
                  <a:cubicBezTo>
                    <a:pt x="583" y="31"/>
                    <a:pt x="600" y="32"/>
                    <a:pt x="601" y="42"/>
                  </a:cubicBezTo>
                  <a:cubicBezTo>
                    <a:pt x="601" y="46"/>
                    <a:pt x="601" y="50"/>
                    <a:pt x="601" y="54"/>
                  </a:cubicBezTo>
                  <a:lnTo>
                    <a:pt x="627" y="55"/>
                  </a:lnTo>
                  <a:cubicBezTo>
                    <a:pt x="628" y="49"/>
                    <a:pt x="629" y="44"/>
                    <a:pt x="632" y="39"/>
                  </a:cubicBezTo>
                  <a:cubicBezTo>
                    <a:pt x="633" y="38"/>
                    <a:pt x="634" y="37"/>
                    <a:pt x="634" y="36"/>
                  </a:cubicBezTo>
                  <a:cubicBezTo>
                    <a:pt x="635" y="35"/>
                    <a:pt x="635" y="34"/>
                    <a:pt x="636" y="34"/>
                  </a:cubicBezTo>
                  <a:cubicBezTo>
                    <a:pt x="637" y="33"/>
                    <a:pt x="638" y="33"/>
                    <a:pt x="639" y="33"/>
                  </a:cubicBezTo>
                  <a:cubicBezTo>
                    <a:pt x="640" y="33"/>
                    <a:pt x="641" y="33"/>
                    <a:pt x="642" y="34"/>
                  </a:cubicBezTo>
                  <a:cubicBezTo>
                    <a:pt x="643" y="34"/>
                    <a:pt x="643" y="35"/>
                    <a:pt x="644" y="36"/>
                  </a:cubicBezTo>
                  <a:cubicBezTo>
                    <a:pt x="645" y="37"/>
                    <a:pt x="645" y="38"/>
                    <a:pt x="646" y="39"/>
                  </a:cubicBezTo>
                  <a:cubicBezTo>
                    <a:pt x="649" y="44"/>
                    <a:pt x="651" y="50"/>
                    <a:pt x="651" y="57"/>
                  </a:cubicBezTo>
                  <a:lnTo>
                    <a:pt x="673" y="58"/>
                  </a:lnTo>
                  <a:cubicBezTo>
                    <a:pt x="673" y="56"/>
                    <a:pt x="674" y="54"/>
                    <a:pt x="675" y="53"/>
                  </a:cubicBezTo>
                  <a:cubicBezTo>
                    <a:pt x="676" y="50"/>
                    <a:pt x="678" y="49"/>
                    <a:pt x="681" y="47"/>
                  </a:cubicBezTo>
                  <a:cubicBezTo>
                    <a:pt x="684" y="45"/>
                    <a:pt x="686" y="45"/>
                    <a:pt x="689" y="45"/>
                  </a:cubicBezTo>
                  <a:lnTo>
                    <a:pt x="690" y="45"/>
                  </a:lnTo>
                  <a:cubicBezTo>
                    <a:pt x="692" y="45"/>
                    <a:pt x="694" y="45"/>
                    <a:pt x="696" y="46"/>
                  </a:cubicBezTo>
                  <a:cubicBezTo>
                    <a:pt x="698" y="47"/>
                    <a:pt x="700" y="49"/>
                    <a:pt x="701" y="51"/>
                  </a:cubicBezTo>
                  <a:cubicBezTo>
                    <a:pt x="702" y="53"/>
                    <a:pt x="702" y="55"/>
                    <a:pt x="702" y="57"/>
                  </a:cubicBezTo>
                  <a:cubicBezTo>
                    <a:pt x="702" y="58"/>
                    <a:pt x="702" y="59"/>
                    <a:pt x="702" y="60"/>
                  </a:cubicBezTo>
                  <a:lnTo>
                    <a:pt x="734" y="62"/>
                  </a:lnTo>
                  <a:cubicBezTo>
                    <a:pt x="735" y="57"/>
                    <a:pt x="736" y="52"/>
                    <a:pt x="739" y="48"/>
                  </a:cubicBezTo>
                  <a:cubicBezTo>
                    <a:pt x="740" y="46"/>
                    <a:pt x="741" y="45"/>
                    <a:pt x="741" y="44"/>
                  </a:cubicBezTo>
                  <a:cubicBezTo>
                    <a:pt x="742" y="43"/>
                    <a:pt x="743" y="42"/>
                    <a:pt x="744" y="42"/>
                  </a:cubicBezTo>
                  <a:cubicBezTo>
                    <a:pt x="745" y="41"/>
                    <a:pt x="745" y="41"/>
                    <a:pt x="747" y="41"/>
                  </a:cubicBezTo>
                  <a:cubicBezTo>
                    <a:pt x="748" y="41"/>
                    <a:pt x="750" y="41"/>
                    <a:pt x="751" y="42"/>
                  </a:cubicBezTo>
                  <a:cubicBezTo>
                    <a:pt x="752" y="42"/>
                    <a:pt x="753" y="43"/>
                    <a:pt x="753" y="44"/>
                  </a:cubicBezTo>
                  <a:cubicBezTo>
                    <a:pt x="754" y="45"/>
                    <a:pt x="755" y="46"/>
                    <a:pt x="756" y="47"/>
                  </a:cubicBezTo>
                  <a:cubicBezTo>
                    <a:pt x="759" y="53"/>
                    <a:pt x="761" y="59"/>
                    <a:pt x="761" y="65"/>
                  </a:cubicBezTo>
                  <a:lnTo>
                    <a:pt x="807" y="69"/>
                  </a:lnTo>
                  <a:cubicBezTo>
                    <a:pt x="808" y="65"/>
                    <a:pt x="810" y="61"/>
                    <a:pt x="811" y="58"/>
                  </a:cubicBezTo>
                  <a:cubicBezTo>
                    <a:pt x="815" y="44"/>
                    <a:pt x="834" y="52"/>
                    <a:pt x="830" y="65"/>
                  </a:cubicBezTo>
                  <a:lnTo>
                    <a:pt x="829" y="70"/>
                  </a:lnTo>
                  <a:lnTo>
                    <a:pt x="851" y="72"/>
                  </a:lnTo>
                  <a:cubicBezTo>
                    <a:pt x="851" y="70"/>
                    <a:pt x="853" y="68"/>
                    <a:pt x="854" y="68"/>
                  </a:cubicBezTo>
                  <a:cubicBezTo>
                    <a:pt x="856" y="67"/>
                    <a:pt x="857" y="67"/>
                    <a:pt x="859" y="67"/>
                  </a:cubicBezTo>
                  <a:cubicBezTo>
                    <a:pt x="861" y="67"/>
                    <a:pt x="862" y="67"/>
                    <a:pt x="864" y="68"/>
                  </a:cubicBezTo>
                  <a:cubicBezTo>
                    <a:pt x="865" y="69"/>
                    <a:pt x="867" y="71"/>
                    <a:pt x="868" y="72"/>
                  </a:cubicBezTo>
                  <a:lnTo>
                    <a:pt x="896" y="72"/>
                  </a:lnTo>
                  <a:cubicBezTo>
                    <a:pt x="897" y="71"/>
                    <a:pt x="898" y="70"/>
                    <a:pt x="899" y="69"/>
                  </a:cubicBezTo>
                  <a:cubicBezTo>
                    <a:pt x="900" y="69"/>
                    <a:pt x="901" y="68"/>
                    <a:pt x="903" y="68"/>
                  </a:cubicBezTo>
                  <a:cubicBezTo>
                    <a:pt x="904" y="68"/>
                    <a:pt x="906" y="68"/>
                    <a:pt x="908" y="69"/>
                  </a:cubicBezTo>
                  <a:cubicBezTo>
                    <a:pt x="909" y="69"/>
                    <a:pt x="910" y="71"/>
                    <a:pt x="911" y="72"/>
                  </a:cubicBezTo>
                  <a:lnTo>
                    <a:pt x="945" y="72"/>
                  </a:lnTo>
                  <a:cubicBezTo>
                    <a:pt x="945" y="71"/>
                    <a:pt x="945" y="70"/>
                    <a:pt x="945" y="69"/>
                  </a:cubicBezTo>
                  <a:cubicBezTo>
                    <a:pt x="945" y="64"/>
                    <a:pt x="946" y="59"/>
                    <a:pt x="948" y="54"/>
                  </a:cubicBezTo>
                  <a:cubicBezTo>
                    <a:pt x="952" y="45"/>
                    <a:pt x="966" y="46"/>
                    <a:pt x="965" y="57"/>
                  </a:cubicBezTo>
                  <a:cubicBezTo>
                    <a:pt x="965" y="62"/>
                    <a:pt x="965" y="67"/>
                    <a:pt x="965" y="73"/>
                  </a:cubicBezTo>
                  <a:lnTo>
                    <a:pt x="991" y="73"/>
                  </a:lnTo>
                  <a:cubicBezTo>
                    <a:pt x="991" y="69"/>
                    <a:pt x="992" y="66"/>
                    <a:pt x="994" y="63"/>
                  </a:cubicBezTo>
                  <a:cubicBezTo>
                    <a:pt x="996" y="59"/>
                    <a:pt x="998" y="57"/>
                    <a:pt x="1002" y="55"/>
                  </a:cubicBezTo>
                  <a:cubicBezTo>
                    <a:pt x="1003" y="54"/>
                    <a:pt x="1004" y="53"/>
                    <a:pt x="1006" y="53"/>
                  </a:cubicBezTo>
                  <a:cubicBezTo>
                    <a:pt x="1007" y="53"/>
                    <a:pt x="1008" y="53"/>
                    <a:pt x="1008" y="53"/>
                  </a:cubicBezTo>
                  <a:cubicBezTo>
                    <a:pt x="1010" y="53"/>
                    <a:pt x="1011" y="53"/>
                    <a:pt x="1013" y="54"/>
                  </a:cubicBezTo>
                  <a:cubicBezTo>
                    <a:pt x="1014" y="55"/>
                    <a:pt x="1015" y="56"/>
                    <a:pt x="1016" y="57"/>
                  </a:cubicBezTo>
                  <a:cubicBezTo>
                    <a:pt x="1016" y="58"/>
                    <a:pt x="1017" y="60"/>
                    <a:pt x="1017" y="61"/>
                  </a:cubicBezTo>
                  <a:cubicBezTo>
                    <a:pt x="1017" y="62"/>
                    <a:pt x="1017" y="62"/>
                    <a:pt x="1017" y="62"/>
                  </a:cubicBezTo>
                  <a:lnTo>
                    <a:pt x="1015" y="74"/>
                  </a:lnTo>
                  <a:lnTo>
                    <a:pt x="1035" y="74"/>
                  </a:lnTo>
                  <a:lnTo>
                    <a:pt x="1040" y="74"/>
                  </a:lnTo>
                  <a:cubicBezTo>
                    <a:pt x="1040" y="71"/>
                    <a:pt x="1041" y="68"/>
                    <a:pt x="1043" y="66"/>
                  </a:cubicBezTo>
                  <a:cubicBezTo>
                    <a:pt x="1045" y="62"/>
                    <a:pt x="1049" y="58"/>
                    <a:pt x="1053" y="56"/>
                  </a:cubicBezTo>
                  <a:cubicBezTo>
                    <a:pt x="1054" y="55"/>
                    <a:pt x="1055" y="55"/>
                    <a:pt x="1056" y="54"/>
                  </a:cubicBezTo>
                  <a:cubicBezTo>
                    <a:pt x="1056" y="54"/>
                    <a:pt x="1057" y="54"/>
                    <a:pt x="1058" y="54"/>
                  </a:cubicBezTo>
                  <a:cubicBezTo>
                    <a:pt x="1059" y="54"/>
                    <a:pt x="1060" y="54"/>
                    <a:pt x="1061" y="55"/>
                  </a:cubicBezTo>
                  <a:cubicBezTo>
                    <a:pt x="1062" y="55"/>
                    <a:pt x="1062" y="56"/>
                    <a:pt x="1063" y="56"/>
                  </a:cubicBezTo>
                  <a:lnTo>
                    <a:pt x="1065" y="60"/>
                  </a:lnTo>
                  <a:cubicBezTo>
                    <a:pt x="1066" y="60"/>
                    <a:pt x="1066" y="60"/>
                    <a:pt x="1066" y="60"/>
                  </a:cubicBezTo>
                  <a:cubicBezTo>
                    <a:pt x="1067" y="62"/>
                    <a:pt x="1067" y="64"/>
                    <a:pt x="1067" y="66"/>
                  </a:cubicBezTo>
                  <a:cubicBezTo>
                    <a:pt x="1067" y="68"/>
                    <a:pt x="1067" y="69"/>
                    <a:pt x="1066" y="71"/>
                  </a:cubicBezTo>
                  <a:cubicBezTo>
                    <a:pt x="1066" y="72"/>
                    <a:pt x="1065" y="74"/>
                    <a:pt x="1065" y="76"/>
                  </a:cubicBezTo>
                  <a:cubicBezTo>
                    <a:pt x="1080" y="78"/>
                    <a:pt x="1095" y="80"/>
                    <a:pt x="1109" y="81"/>
                  </a:cubicBezTo>
                  <a:cubicBezTo>
                    <a:pt x="1111" y="81"/>
                    <a:pt x="1112" y="80"/>
                    <a:pt x="1114" y="80"/>
                  </a:cubicBezTo>
                  <a:cubicBezTo>
                    <a:pt x="1116" y="80"/>
                    <a:pt x="1117" y="81"/>
                    <a:pt x="1119" y="82"/>
                  </a:cubicBezTo>
                  <a:lnTo>
                    <a:pt x="1120" y="82"/>
                  </a:lnTo>
                  <a:cubicBezTo>
                    <a:pt x="1130" y="83"/>
                    <a:pt x="1140" y="84"/>
                    <a:pt x="1150" y="85"/>
                  </a:cubicBezTo>
                  <a:cubicBezTo>
                    <a:pt x="1150" y="84"/>
                    <a:pt x="1150" y="83"/>
                    <a:pt x="1150" y="82"/>
                  </a:cubicBezTo>
                  <a:cubicBezTo>
                    <a:pt x="1150" y="78"/>
                    <a:pt x="1151" y="74"/>
                    <a:pt x="1153" y="70"/>
                  </a:cubicBezTo>
                  <a:cubicBezTo>
                    <a:pt x="1155" y="67"/>
                    <a:pt x="1157" y="65"/>
                    <a:pt x="1159" y="63"/>
                  </a:cubicBezTo>
                  <a:cubicBezTo>
                    <a:pt x="1160" y="63"/>
                    <a:pt x="1160" y="62"/>
                    <a:pt x="1161" y="62"/>
                  </a:cubicBezTo>
                  <a:cubicBezTo>
                    <a:pt x="1162" y="61"/>
                    <a:pt x="1163" y="61"/>
                    <a:pt x="1165" y="61"/>
                  </a:cubicBezTo>
                  <a:cubicBezTo>
                    <a:pt x="1167" y="61"/>
                    <a:pt x="1168" y="61"/>
                    <a:pt x="1170" y="62"/>
                  </a:cubicBezTo>
                  <a:cubicBezTo>
                    <a:pt x="1171" y="63"/>
                    <a:pt x="1172" y="63"/>
                    <a:pt x="1173" y="65"/>
                  </a:cubicBezTo>
                  <a:cubicBezTo>
                    <a:pt x="1174" y="67"/>
                    <a:pt x="1174" y="68"/>
                    <a:pt x="1174" y="70"/>
                  </a:cubicBezTo>
                  <a:cubicBezTo>
                    <a:pt x="1174" y="71"/>
                    <a:pt x="1174" y="72"/>
                    <a:pt x="1174" y="73"/>
                  </a:cubicBezTo>
                  <a:cubicBezTo>
                    <a:pt x="1173" y="77"/>
                    <a:pt x="1172" y="81"/>
                    <a:pt x="1172" y="86"/>
                  </a:cubicBezTo>
                  <a:cubicBezTo>
                    <a:pt x="1184" y="86"/>
                    <a:pt x="1198" y="86"/>
                    <a:pt x="1211" y="84"/>
                  </a:cubicBezTo>
                  <a:cubicBezTo>
                    <a:pt x="1212" y="84"/>
                    <a:pt x="1213" y="83"/>
                    <a:pt x="1214" y="83"/>
                  </a:cubicBezTo>
                  <a:cubicBezTo>
                    <a:pt x="1215" y="82"/>
                    <a:pt x="1217" y="81"/>
                    <a:pt x="1219" y="81"/>
                  </a:cubicBezTo>
                  <a:cubicBezTo>
                    <a:pt x="1221" y="81"/>
                    <a:pt x="1223" y="82"/>
                    <a:pt x="1225" y="83"/>
                  </a:cubicBezTo>
                  <a:cubicBezTo>
                    <a:pt x="1226" y="83"/>
                    <a:pt x="1227" y="84"/>
                    <a:pt x="1227" y="84"/>
                  </a:cubicBezTo>
                  <a:cubicBezTo>
                    <a:pt x="1240" y="84"/>
                    <a:pt x="1252" y="84"/>
                    <a:pt x="1264" y="84"/>
                  </a:cubicBezTo>
                  <a:cubicBezTo>
                    <a:pt x="1266" y="81"/>
                    <a:pt x="1268" y="77"/>
                    <a:pt x="1270" y="73"/>
                  </a:cubicBezTo>
                  <a:cubicBezTo>
                    <a:pt x="1274" y="66"/>
                    <a:pt x="1288" y="67"/>
                    <a:pt x="1289" y="77"/>
                  </a:cubicBezTo>
                  <a:cubicBezTo>
                    <a:pt x="1290" y="78"/>
                    <a:pt x="1290" y="80"/>
                    <a:pt x="1290" y="82"/>
                  </a:cubicBezTo>
                  <a:cubicBezTo>
                    <a:pt x="1290" y="84"/>
                    <a:pt x="1290" y="85"/>
                    <a:pt x="1289" y="87"/>
                  </a:cubicBezTo>
                  <a:cubicBezTo>
                    <a:pt x="1294" y="87"/>
                    <a:pt x="1298" y="89"/>
                    <a:pt x="1302" y="90"/>
                  </a:cubicBezTo>
                  <a:cubicBezTo>
                    <a:pt x="1306" y="91"/>
                    <a:pt x="1311" y="91"/>
                    <a:pt x="1315" y="92"/>
                  </a:cubicBezTo>
                  <a:cubicBezTo>
                    <a:pt x="1317" y="85"/>
                    <a:pt x="1319" y="79"/>
                    <a:pt x="1321" y="72"/>
                  </a:cubicBezTo>
                  <a:cubicBezTo>
                    <a:pt x="1322" y="71"/>
                    <a:pt x="1322" y="70"/>
                    <a:pt x="1324" y="69"/>
                  </a:cubicBezTo>
                  <a:cubicBezTo>
                    <a:pt x="1326" y="68"/>
                    <a:pt x="1327" y="68"/>
                    <a:pt x="1329" y="68"/>
                  </a:cubicBezTo>
                  <a:cubicBezTo>
                    <a:pt x="1330" y="68"/>
                    <a:pt x="1332" y="68"/>
                    <a:pt x="1333" y="69"/>
                  </a:cubicBezTo>
                  <a:cubicBezTo>
                    <a:pt x="1334" y="70"/>
                    <a:pt x="1335" y="71"/>
                    <a:pt x="1336" y="72"/>
                  </a:cubicBezTo>
                  <a:cubicBezTo>
                    <a:pt x="1337" y="73"/>
                    <a:pt x="1337" y="75"/>
                    <a:pt x="1337" y="76"/>
                  </a:cubicBezTo>
                  <a:cubicBezTo>
                    <a:pt x="1337" y="82"/>
                    <a:pt x="1337" y="89"/>
                    <a:pt x="1336" y="95"/>
                  </a:cubicBezTo>
                  <a:lnTo>
                    <a:pt x="1353" y="95"/>
                  </a:lnTo>
                  <a:cubicBezTo>
                    <a:pt x="1367" y="95"/>
                    <a:pt x="1366" y="76"/>
                    <a:pt x="1355" y="73"/>
                  </a:cubicBezTo>
                  <a:cubicBezTo>
                    <a:pt x="1331" y="65"/>
                    <a:pt x="1308" y="61"/>
                    <a:pt x="1283" y="59"/>
                  </a:cubicBezTo>
                  <a:cubicBezTo>
                    <a:pt x="1241" y="57"/>
                    <a:pt x="1198" y="61"/>
                    <a:pt x="1155" y="59"/>
                  </a:cubicBezTo>
                  <a:lnTo>
                    <a:pt x="1149" y="59"/>
                  </a:lnTo>
                  <a:cubicBezTo>
                    <a:pt x="1146" y="59"/>
                    <a:pt x="1142" y="59"/>
                    <a:pt x="1139" y="59"/>
                  </a:cubicBezTo>
                  <a:cubicBezTo>
                    <a:pt x="1114" y="59"/>
                    <a:pt x="1090" y="57"/>
                    <a:pt x="1065" y="54"/>
                  </a:cubicBezTo>
                  <a:cubicBezTo>
                    <a:pt x="1053" y="51"/>
                    <a:pt x="1040" y="50"/>
                    <a:pt x="1026" y="48"/>
                  </a:cubicBezTo>
                  <a:cubicBezTo>
                    <a:pt x="863" y="48"/>
                    <a:pt x="701" y="25"/>
                    <a:pt x="537" y="26"/>
                  </a:cubicBezTo>
                  <a:cubicBezTo>
                    <a:pt x="482" y="28"/>
                    <a:pt x="427" y="32"/>
                    <a:pt x="373"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9">
              <a:extLst>
                <a:ext uri="{FF2B5EF4-FFF2-40B4-BE49-F238E27FC236}">
                  <a16:creationId xmlns:a16="http://schemas.microsoft.com/office/drawing/2014/main" id="{5780B7E1-207B-DCD5-8185-F7547C7996F9}"/>
                </a:ext>
              </a:extLst>
            </p:cNvPr>
            <p:cNvSpPr/>
            <p:nvPr/>
          </p:nvSpPr>
          <p:spPr>
            <a:xfrm>
              <a:off x="1729445" y="-858455"/>
              <a:ext cx="14040" cy="11880"/>
            </a:xfrm>
            <a:custGeom>
              <a:avLst/>
              <a:gdLst/>
              <a:ahLst/>
              <a:cxnLst/>
              <a:rect l="l" t="t" r="r" b="b"/>
              <a:pathLst>
                <a:path w="39" h="33" extrusionOk="0">
                  <a:moveTo>
                    <a:pt x="14" y="31"/>
                  </a:moveTo>
                  <a:cubicBezTo>
                    <a:pt x="22" y="31"/>
                    <a:pt x="29" y="31"/>
                    <a:pt x="37" y="32"/>
                  </a:cubicBezTo>
                  <a:cubicBezTo>
                    <a:pt x="37" y="22"/>
                    <a:pt x="37" y="13"/>
                    <a:pt x="38" y="2"/>
                  </a:cubicBezTo>
                  <a:cubicBezTo>
                    <a:pt x="26" y="2"/>
                    <a:pt x="13" y="1"/>
                    <a:pt x="0" y="0"/>
                  </a:cubicBezTo>
                  <a:cubicBezTo>
                    <a:pt x="1" y="1"/>
                    <a:pt x="1" y="1"/>
                    <a:pt x="1" y="1"/>
                  </a:cubicBezTo>
                  <a:cubicBezTo>
                    <a:pt x="2" y="2"/>
                    <a:pt x="4" y="3"/>
                    <a:pt x="4" y="4"/>
                  </a:cubicBezTo>
                  <a:lnTo>
                    <a:pt x="5" y="4"/>
                  </a:lnTo>
                  <a:cubicBezTo>
                    <a:pt x="9" y="13"/>
                    <a:pt x="13" y="22"/>
                    <a:pt x="14" y="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9">
              <a:extLst>
                <a:ext uri="{FF2B5EF4-FFF2-40B4-BE49-F238E27FC236}">
                  <a16:creationId xmlns:a16="http://schemas.microsoft.com/office/drawing/2014/main" id="{5E0533A8-EEA2-D962-647E-2CB05AE09F31}"/>
                </a:ext>
              </a:extLst>
            </p:cNvPr>
            <p:cNvSpPr/>
            <p:nvPr/>
          </p:nvSpPr>
          <p:spPr>
            <a:xfrm>
              <a:off x="1549805" y="-860615"/>
              <a:ext cx="9720" cy="4320"/>
            </a:xfrm>
            <a:custGeom>
              <a:avLst/>
              <a:gdLst/>
              <a:ahLst/>
              <a:cxnLst/>
              <a:rect l="l" t="t" r="r" b="b"/>
              <a:pathLst>
                <a:path w="27" h="12" extrusionOk="0">
                  <a:moveTo>
                    <a:pt x="2" y="9"/>
                  </a:moveTo>
                  <a:lnTo>
                    <a:pt x="21" y="11"/>
                  </a:lnTo>
                  <a:cubicBezTo>
                    <a:pt x="22" y="8"/>
                    <a:pt x="22" y="6"/>
                    <a:pt x="24" y="3"/>
                  </a:cubicBezTo>
                  <a:cubicBezTo>
                    <a:pt x="25" y="2"/>
                    <a:pt x="25" y="2"/>
                    <a:pt x="26" y="1"/>
                  </a:cubicBezTo>
                  <a:lnTo>
                    <a:pt x="0" y="0"/>
                  </a:lnTo>
                  <a:cubicBezTo>
                    <a:pt x="0" y="0"/>
                    <a:pt x="1" y="1"/>
                    <a:pt x="1" y="2"/>
                  </a:cubicBezTo>
                  <a:cubicBezTo>
                    <a:pt x="2" y="3"/>
                    <a:pt x="3" y="5"/>
                    <a:pt x="3" y="7"/>
                  </a:cubicBezTo>
                  <a:lnTo>
                    <a:pt x="2"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9">
              <a:extLst>
                <a:ext uri="{FF2B5EF4-FFF2-40B4-BE49-F238E27FC236}">
                  <a16:creationId xmlns:a16="http://schemas.microsoft.com/office/drawing/2014/main" id="{7819EA69-9401-4EB2-8A32-79C2D0D44E15}"/>
                </a:ext>
              </a:extLst>
            </p:cNvPr>
            <p:cNvSpPr/>
            <p:nvPr/>
          </p:nvSpPr>
          <p:spPr>
            <a:xfrm>
              <a:off x="1564925" y="-860975"/>
              <a:ext cx="161280" cy="13320"/>
            </a:xfrm>
            <a:custGeom>
              <a:avLst/>
              <a:gdLst/>
              <a:ahLst/>
              <a:cxnLst/>
              <a:rect l="l" t="t" r="r" b="b"/>
              <a:pathLst>
                <a:path w="448" h="37" extrusionOk="0">
                  <a:moveTo>
                    <a:pt x="4" y="14"/>
                  </a:moveTo>
                  <a:lnTo>
                    <a:pt x="34" y="18"/>
                  </a:lnTo>
                  <a:cubicBezTo>
                    <a:pt x="34" y="17"/>
                    <a:pt x="35" y="16"/>
                    <a:pt x="35" y="15"/>
                  </a:cubicBezTo>
                  <a:cubicBezTo>
                    <a:pt x="36" y="14"/>
                    <a:pt x="37" y="12"/>
                    <a:pt x="38" y="11"/>
                  </a:cubicBezTo>
                  <a:cubicBezTo>
                    <a:pt x="38" y="11"/>
                    <a:pt x="39" y="11"/>
                    <a:pt x="40" y="10"/>
                  </a:cubicBezTo>
                  <a:cubicBezTo>
                    <a:pt x="41" y="9"/>
                    <a:pt x="42" y="8"/>
                    <a:pt x="44" y="8"/>
                  </a:cubicBezTo>
                  <a:cubicBezTo>
                    <a:pt x="46" y="8"/>
                    <a:pt x="47" y="9"/>
                    <a:pt x="49" y="10"/>
                  </a:cubicBezTo>
                  <a:lnTo>
                    <a:pt x="50" y="11"/>
                  </a:lnTo>
                  <a:cubicBezTo>
                    <a:pt x="51" y="12"/>
                    <a:pt x="51" y="12"/>
                    <a:pt x="52" y="13"/>
                  </a:cubicBezTo>
                  <a:cubicBezTo>
                    <a:pt x="53" y="15"/>
                    <a:pt x="54" y="17"/>
                    <a:pt x="54" y="19"/>
                  </a:cubicBezTo>
                  <a:lnTo>
                    <a:pt x="71" y="21"/>
                  </a:lnTo>
                  <a:cubicBezTo>
                    <a:pt x="71" y="19"/>
                    <a:pt x="71" y="17"/>
                    <a:pt x="71" y="14"/>
                  </a:cubicBezTo>
                  <a:cubicBezTo>
                    <a:pt x="71" y="13"/>
                    <a:pt x="71" y="12"/>
                    <a:pt x="72" y="11"/>
                  </a:cubicBezTo>
                  <a:cubicBezTo>
                    <a:pt x="73" y="10"/>
                    <a:pt x="73" y="9"/>
                    <a:pt x="75" y="8"/>
                  </a:cubicBezTo>
                  <a:cubicBezTo>
                    <a:pt x="77" y="7"/>
                    <a:pt x="78" y="7"/>
                    <a:pt x="80" y="7"/>
                  </a:cubicBezTo>
                  <a:cubicBezTo>
                    <a:pt x="81" y="7"/>
                    <a:pt x="83" y="7"/>
                    <a:pt x="84" y="8"/>
                  </a:cubicBezTo>
                  <a:cubicBezTo>
                    <a:pt x="85" y="9"/>
                    <a:pt x="87" y="10"/>
                    <a:pt x="87" y="11"/>
                  </a:cubicBezTo>
                  <a:cubicBezTo>
                    <a:pt x="88" y="12"/>
                    <a:pt x="88" y="13"/>
                    <a:pt x="88" y="14"/>
                  </a:cubicBezTo>
                  <a:cubicBezTo>
                    <a:pt x="88" y="17"/>
                    <a:pt x="88" y="20"/>
                    <a:pt x="88" y="23"/>
                  </a:cubicBezTo>
                  <a:lnTo>
                    <a:pt x="106" y="25"/>
                  </a:lnTo>
                  <a:cubicBezTo>
                    <a:pt x="106" y="24"/>
                    <a:pt x="106" y="22"/>
                    <a:pt x="106" y="20"/>
                  </a:cubicBezTo>
                  <a:cubicBezTo>
                    <a:pt x="106" y="18"/>
                    <a:pt x="106" y="17"/>
                    <a:pt x="107" y="15"/>
                  </a:cubicBezTo>
                  <a:cubicBezTo>
                    <a:pt x="108" y="14"/>
                    <a:pt x="109" y="12"/>
                    <a:pt x="111" y="11"/>
                  </a:cubicBezTo>
                  <a:cubicBezTo>
                    <a:pt x="113" y="10"/>
                    <a:pt x="114" y="10"/>
                    <a:pt x="116" y="10"/>
                  </a:cubicBezTo>
                  <a:cubicBezTo>
                    <a:pt x="117" y="10"/>
                    <a:pt x="119" y="10"/>
                    <a:pt x="121" y="11"/>
                  </a:cubicBezTo>
                  <a:cubicBezTo>
                    <a:pt x="123" y="12"/>
                    <a:pt x="123" y="14"/>
                    <a:pt x="124" y="15"/>
                  </a:cubicBezTo>
                  <a:cubicBezTo>
                    <a:pt x="125" y="17"/>
                    <a:pt x="126" y="18"/>
                    <a:pt x="126" y="20"/>
                  </a:cubicBezTo>
                  <a:cubicBezTo>
                    <a:pt x="126" y="22"/>
                    <a:pt x="126" y="24"/>
                    <a:pt x="126" y="27"/>
                  </a:cubicBezTo>
                  <a:cubicBezTo>
                    <a:pt x="141" y="28"/>
                    <a:pt x="158" y="29"/>
                    <a:pt x="174" y="29"/>
                  </a:cubicBezTo>
                  <a:cubicBezTo>
                    <a:pt x="174" y="28"/>
                    <a:pt x="174" y="26"/>
                    <a:pt x="174" y="25"/>
                  </a:cubicBezTo>
                  <a:cubicBezTo>
                    <a:pt x="174" y="24"/>
                    <a:pt x="174" y="24"/>
                    <a:pt x="174" y="23"/>
                  </a:cubicBezTo>
                  <a:cubicBezTo>
                    <a:pt x="175" y="21"/>
                    <a:pt x="176" y="20"/>
                    <a:pt x="178" y="19"/>
                  </a:cubicBezTo>
                  <a:cubicBezTo>
                    <a:pt x="180" y="18"/>
                    <a:pt x="181" y="18"/>
                    <a:pt x="183" y="18"/>
                  </a:cubicBezTo>
                  <a:cubicBezTo>
                    <a:pt x="184" y="18"/>
                    <a:pt x="186" y="18"/>
                    <a:pt x="188" y="19"/>
                  </a:cubicBezTo>
                  <a:cubicBezTo>
                    <a:pt x="190" y="20"/>
                    <a:pt x="191" y="21"/>
                    <a:pt x="192" y="23"/>
                  </a:cubicBezTo>
                  <a:cubicBezTo>
                    <a:pt x="193" y="24"/>
                    <a:pt x="193" y="24"/>
                    <a:pt x="193" y="25"/>
                  </a:cubicBezTo>
                  <a:cubicBezTo>
                    <a:pt x="193" y="27"/>
                    <a:pt x="193" y="28"/>
                    <a:pt x="193" y="30"/>
                  </a:cubicBezTo>
                  <a:lnTo>
                    <a:pt x="295" y="30"/>
                  </a:lnTo>
                  <a:cubicBezTo>
                    <a:pt x="297" y="29"/>
                    <a:pt x="298" y="29"/>
                    <a:pt x="300" y="29"/>
                  </a:cubicBezTo>
                  <a:cubicBezTo>
                    <a:pt x="301" y="29"/>
                    <a:pt x="303" y="29"/>
                    <a:pt x="304" y="30"/>
                  </a:cubicBezTo>
                  <a:lnTo>
                    <a:pt x="340" y="30"/>
                  </a:lnTo>
                  <a:cubicBezTo>
                    <a:pt x="341" y="29"/>
                    <a:pt x="341" y="28"/>
                    <a:pt x="342" y="27"/>
                  </a:cubicBezTo>
                  <a:cubicBezTo>
                    <a:pt x="342" y="27"/>
                    <a:pt x="342" y="26"/>
                    <a:pt x="343" y="26"/>
                  </a:cubicBezTo>
                  <a:cubicBezTo>
                    <a:pt x="343" y="25"/>
                    <a:pt x="344" y="25"/>
                    <a:pt x="345" y="24"/>
                  </a:cubicBezTo>
                  <a:cubicBezTo>
                    <a:pt x="346" y="23"/>
                    <a:pt x="347" y="23"/>
                    <a:pt x="348" y="23"/>
                  </a:cubicBezTo>
                  <a:cubicBezTo>
                    <a:pt x="349" y="23"/>
                    <a:pt x="350" y="23"/>
                    <a:pt x="351" y="24"/>
                  </a:cubicBezTo>
                  <a:cubicBezTo>
                    <a:pt x="352" y="25"/>
                    <a:pt x="352" y="25"/>
                    <a:pt x="353" y="26"/>
                  </a:cubicBezTo>
                  <a:cubicBezTo>
                    <a:pt x="354" y="27"/>
                    <a:pt x="354" y="29"/>
                    <a:pt x="355" y="30"/>
                  </a:cubicBezTo>
                  <a:cubicBezTo>
                    <a:pt x="365" y="30"/>
                    <a:pt x="374" y="31"/>
                    <a:pt x="385" y="32"/>
                  </a:cubicBezTo>
                  <a:cubicBezTo>
                    <a:pt x="385" y="29"/>
                    <a:pt x="385" y="27"/>
                    <a:pt x="387" y="24"/>
                  </a:cubicBezTo>
                  <a:cubicBezTo>
                    <a:pt x="387" y="23"/>
                    <a:pt x="387" y="22"/>
                    <a:pt x="388" y="21"/>
                  </a:cubicBezTo>
                  <a:cubicBezTo>
                    <a:pt x="388" y="20"/>
                    <a:pt x="390" y="19"/>
                    <a:pt x="391" y="18"/>
                  </a:cubicBezTo>
                  <a:cubicBezTo>
                    <a:pt x="392" y="17"/>
                    <a:pt x="394" y="17"/>
                    <a:pt x="396" y="17"/>
                  </a:cubicBezTo>
                  <a:cubicBezTo>
                    <a:pt x="397" y="17"/>
                    <a:pt x="398" y="17"/>
                    <a:pt x="400" y="18"/>
                  </a:cubicBezTo>
                  <a:cubicBezTo>
                    <a:pt x="401" y="19"/>
                    <a:pt x="403" y="20"/>
                    <a:pt x="404" y="21"/>
                  </a:cubicBezTo>
                  <a:cubicBezTo>
                    <a:pt x="404" y="22"/>
                    <a:pt x="405" y="23"/>
                    <a:pt x="405" y="24"/>
                  </a:cubicBezTo>
                  <a:cubicBezTo>
                    <a:pt x="405" y="28"/>
                    <a:pt x="406" y="31"/>
                    <a:pt x="406" y="35"/>
                  </a:cubicBezTo>
                  <a:lnTo>
                    <a:pt x="427" y="36"/>
                  </a:lnTo>
                  <a:lnTo>
                    <a:pt x="442" y="36"/>
                  </a:lnTo>
                  <a:cubicBezTo>
                    <a:pt x="441" y="32"/>
                    <a:pt x="441" y="28"/>
                    <a:pt x="441" y="24"/>
                  </a:cubicBezTo>
                  <a:cubicBezTo>
                    <a:pt x="441" y="20"/>
                    <a:pt x="441" y="16"/>
                    <a:pt x="442" y="12"/>
                  </a:cubicBezTo>
                  <a:cubicBezTo>
                    <a:pt x="442" y="11"/>
                    <a:pt x="442" y="11"/>
                    <a:pt x="443" y="10"/>
                  </a:cubicBezTo>
                  <a:cubicBezTo>
                    <a:pt x="445" y="8"/>
                    <a:pt x="445" y="7"/>
                    <a:pt x="446" y="6"/>
                  </a:cubicBezTo>
                  <a:lnTo>
                    <a:pt x="447" y="6"/>
                  </a:lnTo>
                  <a:cubicBezTo>
                    <a:pt x="399" y="6"/>
                    <a:pt x="349" y="9"/>
                    <a:pt x="302" y="10"/>
                  </a:cubicBezTo>
                  <a:cubicBezTo>
                    <a:pt x="215" y="10"/>
                    <a:pt x="129" y="0"/>
                    <a:pt x="41" y="1"/>
                  </a:cubicBezTo>
                  <a:cubicBezTo>
                    <a:pt x="27" y="1"/>
                    <a:pt x="13" y="1"/>
                    <a:pt x="0" y="1"/>
                  </a:cubicBezTo>
                  <a:cubicBezTo>
                    <a:pt x="0" y="2"/>
                    <a:pt x="1" y="3"/>
                    <a:pt x="2" y="4"/>
                  </a:cubicBezTo>
                  <a:cubicBezTo>
                    <a:pt x="3" y="6"/>
                    <a:pt x="3" y="8"/>
                    <a:pt x="3" y="10"/>
                  </a:cubicBezTo>
                  <a:lnTo>
                    <a:pt x="3" y="11"/>
                  </a:lnTo>
                  <a:lnTo>
                    <a:pt x="4"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9">
              <a:extLst>
                <a:ext uri="{FF2B5EF4-FFF2-40B4-BE49-F238E27FC236}">
                  <a16:creationId xmlns:a16="http://schemas.microsoft.com/office/drawing/2014/main" id="{8FDF105B-4B15-D705-960D-9CB6A61117FF}"/>
                </a:ext>
              </a:extLst>
            </p:cNvPr>
            <p:cNvSpPr/>
            <p:nvPr/>
          </p:nvSpPr>
          <p:spPr>
            <a:xfrm>
              <a:off x="1431365" y="-852335"/>
              <a:ext cx="7920" cy="9000"/>
            </a:xfrm>
            <a:custGeom>
              <a:avLst/>
              <a:gdLst/>
              <a:ahLst/>
              <a:cxnLst/>
              <a:rect l="l" t="t" r="r" b="b"/>
              <a:pathLst>
                <a:path w="22" h="25" extrusionOk="0">
                  <a:moveTo>
                    <a:pt x="2" y="23"/>
                  </a:moveTo>
                  <a:cubicBezTo>
                    <a:pt x="3" y="24"/>
                    <a:pt x="4" y="24"/>
                    <a:pt x="6" y="24"/>
                  </a:cubicBezTo>
                  <a:cubicBezTo>
                    <a:pt x="7" y="24"/>
                    <a:pt x="8" y="24"/>
                    <a:pt x="9" y="23"/>
                  </a:cubicBezTo>
                  <a:cubicBezTo>
                    <a:pt x="12" y="22"/>
                    <a:pt x="14" y="21"/>
                    <a:pt x="17" y="20"/>
                  </a:cubicBezTo>
                  <a:cubicBezTo>
                    <a:pt x="18" y="19"/>
                    <a:pt x="20" y="18"/>
                    <a:pt x="21" y="17"/>
                  </a:cubicBezTo>
                  <a:cubicBezTo>
                    <a:pt x="20" y="11"/>
                    <a:pt x="19" y="6"/>
                    <a:pt x="18" y="0"/>
                  </a:cubicBezTo>
                  <a:cubicBezTo>
                    <a:pt x="16" y="1"/>
                    <a:pt x="15" y="2"/>
                    <a:pt x="14" y="3"/>
                  </a:cubicBezTo>
                  <a:cubicBezTo>
                    <a:pt x="9" y="6"/>
                    <a:pt x="5" y="8"/>
                    <a:pt x="0" y="9"/>
                  </a:cubicBezTo>
                  <a:cubicBezTo>
                    <a:pt x="0" y="14"/>
                    <a:pt x="1" y="19"/>
                    <a:pt x="2"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9">
              <a:extLst>
                <a:ext uri="{FF2B5EF4-FFF2-40B4-BE49-F238E27FC236}">
                  <a16:creationId xmlns:a16="http://schemas.microsoft.com/office/drawing/2014/main" id="{194DD915-D5C2-AE02-6ED1-95445E32E612}"/>
                </a:ext>
              </a:extLst>
            </p:cNvPr>
            <p:cNvSpPr/>
            <p:nvPr/>
          </p:nvSpPr>
          <p:spPr>
            <a:xfrm>
              <a:off x="1445045" y="-855575"/>
              <a:ext cx="8280" cy="4680"/>
            </a:xfrm>
            <a:custGeom>
              <a:avLst/>
              <a:gdLst/>
              <a:ahLst/>
              <a:cxnLst/>
              <a:rect l="l" t="t" r="r" b="b"/>
              <a:pathLst>
                <a:path w="23" h="13" extrusionOk="0">
                  <a:moveTo>
                    <a:pt x="0" y="0"/>
                  </a:moveTo>
                  <a:lnTo>
                    <a:pt x="2" y="12"/>
                  </a:lnTo>
                  <a:cubicBezTo>
                    <a:pt x="6" y="9"/>
                    <a:pt x="11" y="6"/>
                    <a:pt x="15" y="4"/>
                  </a:cubicBezTo>
                  <a:cubicBezTo>
                    <a:pt x="17" y="2"/>
                    <a:pt x="20" y="1"/>
                    <a:pt x="22" y="0"/>
                  </a:cubicBezTo>
                  <a:cubicBezTo>
                    <a:pt x="18" y="0"/>
                    <a:pt x="15" y="0"/>
                    <a:pt x="11" y="0"/>
                  </a:cubicBezTo>
                  <a:cubicBezTo>
                    <a:pt x="7" y="0"/>
                    <a:pt x="4"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9">
              <a:extLst>
                <a:ext uri="{FF2B5EF4-FFF2-40B4-BE49-F238E27FC236}">
                  <a16:creationId xmlns:a16="http://schemas.microsoft.com/office/drawing/2014/main" id="{F07A56A8-2914-5A6F-8D44-6B7855AD551C}"/>
                </a:ext>
              </a:extLst>
            </p:cNvPr>
            <p:cNvSpPr/>
            <p:nvPr/>
          </p:nvSpPr>
          <p:spPr>
            <a:xfrm>
              <a:off x="1461245" y="-860615"/>
              <a:ext cx="9720" cy="3240"/>
            </a:xfrm>
            <a:custGeom>
              <a:avLst/>
              <a:gdLst/>
              <a:ahLst/>
              <a:cxnLst/>
              <a:rect l="l" t="t" r="r" b="b"/>
              <a:pathLst>
                <a:path w="27" h="9" extrusionOk="0">
                  <a:moveTo>
                    <a:pt x="0" y="6"/>
                  </a:moveTo>
                  <a:lnTo>
                    <a:pt x="0" y="8"/>
                  </a:lnTo>
                  <a:cubicBezTo>
                    <a:pt x="9" y="8"/>
                    <a:pt x="17" y="8"/>
                    <a:pt x="26" y="7"/>
                  </a:cubicBezTo>
                  <a:cubicBezTo>
                    <a:pt x="26" y="6"/>
                    <a:pt x="26" y="4"/>
                    <a:pt x="26" y="3"/>
                  </a:cubicBezTo>
                  <a:lnTo>
                    <a:pt x="3" y="0"/>
                  </a:lnTo>
                  <a:cubicBezTo>
                    <a:pt x="3" y="2"/>
                    <a:pt x="2" y="3"/>
                    <a:pt x="1" y="5"/>
                  </a:cubicBezTo>
                  <a:lnTo>
                    <a:pt x="0"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9">
              <a:extLst>
                <a:ext uri="{FF2B5EF4-FFF2-40B4-BE49-F238E27FC236}">
                  <a16:creationId xmlns:a16="http://schemas.microsoft.com/office/drawing/2014/main" id="{62243591-2D0E-4FB2-858A-299343EE29DC}"/>
                </a:ext>
              </a:extLst>
            </p:cNvPr>
            <p:cNvSpPr/>
            <p:nvPr/>
          </p:nvSpPr>
          <p:spPr>
            <a:xfrm>
              <a:off x="1459805" y="-869975"/>
              <a:ext cx="10800" cy="10800"/>
            </a:xfrm>
            <a:custGeom>
              <a:avLst/>
              <a:gdLst/>
              <a:ahLst/>
              <a:cxnLst/>
              <a:rect l="l" t="t" r="r" b="b"/>
              <a:pathLst>
                <a:path w="30" h="30" extrusionOk="0">
                  <a:moveTo>
                    <a:pt x="6" y="26"/>
                  </a:moveTo>
                  <a:lnTo>
                    <a:pt x="29" y="29"/>
                  </a:lnTo>
                  <a:lnTo>
                    <a:pt x="29" y="27"/>
                  </a:lnTo>
                  <a:cubicBezTo>
                    <a:pt x="28" y="20"/>
                    <a:pt x="25" y="13"/>
                    <a:pt x="22" y="7"/>
                  </a:cubicBezTo>
                  <a:cubicBezTo>
                    <a:pt x="21" y="5"/>
                    <a:pt x="20" y="4"/>
                    <a:pt x="19" y="2"/>
                  </a:cubicBezTo>
                  <a:cubicBezTo>
                    <a:pt x="18" y="1"/>
                    <a:pt x="17" y="1"/>
                    <a:pt x="16" y="0"/>
                  </a:cubicBezTo>
                  <a:cubicBezTo>
                    <a:pt x="11" y="0"/>
                    <a:pt x="6" y="2"/>
                    <a:pt x="1" y="3"/>
                  </a:cubicBezTo>
                  <a:lnTo>
                    <a:pt x="0" y="4"/>
                  </a:lnTo>
                  <a:cubicBezTo>
                    <a:pt x="0" y="5"/>
                    <a:pt x="0" y="5"/>
                    <a:pt x="0" y="5"/>
                  </a:cubicBezTo>
                  <a:cubicBezTo>
                    <a:pt x="2" y="7"/>
                    <a:pt x="3" y="8"/>
                    <a:pt x="4" y="10"/>
                  </a:cubicBezTo>
                  <a:cubicBezTo>
                    <a:pt x="6" y="13"/>
                    <a:pt x="7" y="17"/>
                    <a:pt x="7" y="20"/>
                  </a:cubicBezTo>
                  <a:cubicBezTo>
                    <a:pt x="7" y="22"/>
                    <a:pt x="7" y="24"/>
                    <a:pt x="6"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9">
              <a:extLst>
                <a:ext uri="{FF2B5EF4-FFF2-40B4-BE49-F238E27FC236}">
                  <a16:creationId xmlns:a16="http://schemas.microsoft.com/office/drawing/2014/main" id="{C31071EC-246A-C35B-2126-6E1AA24FA6A9}"/>
                </a:ext>
              </a:extLst>
            </p:cNvPr>
            <p:cNvSpPr/>
            <p:nvPr/>
          </p:nvSpPr>
          <p:spPr>
            <a:xfrm>
              <a:off x="1472765" y="-859175"/>
              <a:ext cx="7920" cy="1440"/>
            </a:xfrm>
            <a:custGeom>
              <a:avLst/>
              <a:gdLst/>
              <a:ahLst/>
              <a:cxnLst/>
              <a:rect l="l" t="t" r="r" b="b"/>
              <a:pathLst>
                <a:path w="22" h="4" extrusionOk="0">
                  <a:moveTo>
                    <a:pt x="21" y="3"/>
                  </a:moveTo>
                  <a:lnTo>
                    <a:pt x="0" y="0"/>
                  </a:lnTo>
                  <a:cubicBezTo>
                    <a:pt x="1" y="0"/>
                    <a:pt x="1" y="1"/>
                    <a:pt x="1" y="1"/>
                  </a:cubicBezTo>
                  <a:cubicBezTo>
                    <a:pt x="1" y="2"/>
                    <a:pt x="2" y="2"/>
                    <a:pt x="2" y="3"/>
                  </a:cubicBezTo>
                  <a:lnTo>
                    <a:pt x="21"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9">
              <a:extLst>
                <a:ext uri="{FF2B5EF4-FFF2-40B4-BE49-F238E27FC236}">
                  <a16:creationId xmlns:a16="http://schemas.microsoft.com/office/drawing/2014/main" id="{0A7D806B-0040-DEFD-8751-AE3A05588C05}"/>
                </a:ext>
              </a:extLst>
            </p:cNvPr>
            <p:cNvSpPr/>
            <p:nvPr/>
          </p:nvSpPr>
          <p:spPr>
            <a:xfrm>
              <a:off x="1472405" y="-868175"/>
              <a:ext cx="10440" cy="10080"/>
            </a:xfrm>
            <a:custGeom>
              <a:avLst/>
              <a:gdLst/>
              <a:ahLst/>
              <a:cxnLst/>
              <a:rect l="l" t="t" r="r" b="b"/>
              <a:pathLst>
                <a:path w="29" h="28" extrusionOk="0">
                  <a:moveTo>
                    <a:pt x="28" y="27"/>
                  </a:moveTo>
                  <a:cubicBezTo>
                    <a:pt x="25" y="14"/>
                    <a:pt x="18" y="0"/>
                    <a:pt x="5" y="10"/>
                  </a:cubicBezTo>
                  <a:cubicBezTo>
                    <a:pt x="4" y="11"/>
                    <a:pt x="3" y="12"/>
                    <a:pt x="2" y="13"/>
                  </a:cubicBezTo>
                  <a:cubicBezTo>
                    <a:pt x="1" y="15"/>
                    <a:pt x="0" y="17"/>
                    <a:pt x="0" y="19"/>
                  </a:cubicBezTo>
                  <a:cubicBezTo>
                    <a:pt x="0" y="21"/>
                    <a:pt x="0" y="22"/>
                    <a:pt x="1" y="24"/>
                  </a:cubicBezTo>
                  <a:lnTo>
                    <a:pt x="22" y="27"/>
                  </a:lnTo>
                  <a:lnTo>
                    <a:pt x="28" y="2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9">
              <a:extLst>
                <a:ext uri="{FF2B5EF4-FFF2-40B4-BE49-F238E27FC236}">
                  <a16:creationId xmlns:a16="http://schemas.microsoft.com/office/drawing/2014/main" id="{448D7CBC-3640-5F14-F7E6-C2ED6C77E3D4}"/>
                </a:ext>
              </a:extLst>
            </p:cNvPr>
            <p:cNvSpPr/>
            <p:nvPr/>
          </p:nvSpPr>
          <p:spPr>
            <a:xfrm>
              <a:off x="1513445" y="-864575"/>
              <a:ext cx="3240" cy="720"/>
            </a:xfrm>
            <a:custGeom>
              <a:avLst/>
              <a:gdLst/>
              <a:ahLst/>
              <a:cxnLst/>
              <a:rect l="l" t="t" r="r" b="b"/>
              <a:pathLst>
                <a:path w="9" h="2" extrusionOk="0">
                  <a:moveTo>
                    <a:pt x="0" y="1"/>
                  </a:moveTo>
                  <a:lnTo>
                    <a:pt x="8" y="1"/>
                  </a:lnTo>
                  <a:cubicBezTo>
                    <a:pt x="6" y="1"/>
                    <a:pt x="5" y="0"/>
                    <a:pt x="4" y="0"/>
                  </a:cubicBezTo>
                  <a:cubicBezTo>
                    <a:pt x="3" y="0"/>
                    <a:pt x="1" y="1"/>
                    <a:pt x="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9">
              <a:extLst>
                <a:ext uri="{FF2B5EF4-FFF2-40B4-BE49-F238E27FC236}">
                  <a16:creationId xmlns:a16="http://schemas.microsoft.com/office/drawing/2014/main" id="{E736026A-6366-501E-5735-0F619A45D79B}"/>
                </a:ext>
              </a:extLst>
            </p:cNvPr>
            <p:cNvSpPr/>
            <p:nvPr/>
          </p:nvSpPr>
          <p:spPr>
            <a:xfrm>
              <a:off x="1509125" y="-863855"/>
              <a:ext cx="10440" cy="6840"/>
            </a:xfrm>
            <a:custGeom>
              <a:avLst/>
              <a:gdLst/>
              <a:ahLst/>
              <a:cxnLst/>
              <a:rect l="l" t="t" r="r" b="b"/>
              <a:pathLst>
                <a:path w="29" h="19" extrusionOk="0">
                  <a:moveTo>
                    <a:pt x="28" y="14"/>
                  </a:moveTo>
                  <a:cubicBezTo>
                    <a:pt x="28" y="13"/>
                    <a:pt x="28" y="13"/>
                    <a:pt x="28" y="12"/>
                  </a:cubicBezTo>
                  <a:cubicBezTo>
                    <a:pt x="28" y="10"/>
                    <a:pt x="27" y="8"/>
                    <a:pt x="26" y="5"/>
                  </a:cubicBezTo>
                  <a:cubicBezTo>
                    <a:pt x="25" y="3"/>
                    <a:pt x="23" y="2"/>
                    <a:pt x="21" y="0"/>
                  </a:cubicBezTo>
                  <a:lnTo>
                    <a:pt x="20" y="0"/>
                  </a:lnTo>
                  <a:lnTo>
                    <a:pt x="12" y="0"/>
                  </a:lnTo>
                  <a:cubicBezTo>
                    <a:pt x="10" y="0"/>
                    <a:pt x="8" y="0"/>
                    <a:pt x="6" y="1"/>
                  </a:cubicBezTo>
                  <a:cubicBezTo>
                    <a:pt x="4" y="3"/>
                    <a:pt x="4" y="4"/>
                    <a:pt x="2" y="6"/>
                  </a:cubicBezTo>
                  <a:cubicBezTo>
                    <a:pt x="0" y="8"/>
                    <a:pt x="0" y="10"/>
                    <a:pt x="0" y="13"/>
                  </a:cubicBezTo>
                  <a:lnTo>
                    <a:pt x="0" y="14"/>
                  </a:lnTo>
                  <a:cubicBezTo>
                    <a:pt x="0" y="16"/>
                    <a:pt x="0" y="17"/>
                    <a:pt x="0" y="18"/>
                  </a:cubicBezTo>
                  <a:lnTo>
                    <a:pt x="27" y="18"/>
                  </a:lnTo>
                  <a:cubicBezTo>
                    <a:pt x="27" y="18"/>
                    <a:pt x="28" y="15"/>
                    <a:pt x="28"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9">
              <a:extLst>
                <a:ext uri="{FF2B5EF4-FFF2-40B4-BE49-F238E27FC236}">
                  <a16:creationId xmlns:a16="http://schemas.microsoft.com/office/drawing/2014/main" id="{4E74F7ED-605E-C564-1181-E8AED61E455C}"/>
                </a:ext>
              </a:extLst>
            </p:cNvPr>
            <p:cNvSpPr/>
            <p:nvPr/>
          </p:nvSpPr>
          <p:spPr>
            <a:xfrm>
              <a:off x="1543685" y="-862415"/>
              <a:ext cx="6120" cy="1800"/>
            </a:xfrm>
            <a:custGeom>
              <a:avLst/>
              <a:gdLst/>
              <a:ahLst/>
              <a:cxnLst/>
              <a:rect l="l" t="t" r="r" b="b"/>
              <a:pathLst>
                <a:path w="17" h="5" extrusionOk="0">
                  <a:moveTo>
                    <a:pt x="0" y="3"/>
                  </a:moveTo>
                  <a:lnTo>
                    <a:pt x="16" y="4"/>
                  </a:lnTo>
                  <a:cubicBezTo>
                    <a:pt x="16" y="3"/>
                    <a:pt x="15" y="3"/>
                    <a:pt x="14" y="2"/>
                  </a:cubicBezTo>
                  <a:cubicBezTo>
                    <a:pt x="12" y="1"/>
                    <a:pt x="10" y="0"/>
                    <a:pt x="8" y="0"/>
                  </a:cubicBezTo>
                  <a:cubicBezTo>
                    <a:pt x="5" y="0"/>
                    <a:pt x="3" y="1"/>
                    <a:pt x="1" y="2"/>
                  </a:cubicBezTo>
                  <a:lnTo>
                    <a:pt x="0"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9">
              <a:extLst>
                <a:ext uri="{FF2B5EF4-FFF2-40B4-BE49-F238E27FC236}">
                  <a16:creationId xmlns:a16="http://schemas.microsoft.com/office/drawing/2014/main" id="{06FB8FA9-DA76-105F-AEB8-E422D387D9FB}"/>
                </a:ext>
              </a:extLst>
            </p:cNvPr>
            <p:cNvSpPr/>
            <p:nvPr/>
          </p:nvSpPr>
          <p:spPr>
            <a:xfrm>
              <a:off x="1541525" y="-860975"/>
              <a:ext cx="9360" cy="3960"/>
            </a:xfrm>
            <a:custGeom>
              <a:avLst/>
              <a:gdLst/>
              <a:ahLst/>
              <a:cxnLst/>
              <a:rect l="l" t="t" r="r" b="b"/>
              <a:pathLst>
                <a:path w="26" h="11" extrusionOk="0">
                  <a:moveTo>
                    <a:pt x="0" y="9"/>
                  </a:moveTo>
                  <a:lnTo>
                    <a:pt x="25" y="10"/>
                  </a:lnTo>
                  <a:cubicBezTo>
                    <a:pt x="25" y="10"/>
                    <a:pt x="25" y="9"/>
                    <a:pt x="25" y="8"/>
                  </a:cubicBezTo>
                  <a:cubicBezTo>
                    <a:pt x="25" y="6"/>
                    <a:pt x="24" y="4"/>
                    <a:pt x="23" y="3"/>
                  </a:cubicBezTo>
                  <a:cubicBezTo>
                    <a:pt x="23" y="2"/>
                    <a:pt x="22" y="1"/>
                    <a:pt x="22" y="1"/>
                  </a:cubicBezTo>
                  <a:lnTo>
                    <a:pt x="6" y="0"/>
                  </a:lnTo>
                  <a:cubicBezTo>
                    <a:pt x="4" y="1"/>
                    <a:pt x="3" y="2"/>
                    <a:pt x="2" y="4"/>
                  </a:cubicBezTo>
                  <a:cubicBezTo>
                    <a:pt x="1" y="6"/>
                    <a:pt x="0" y="7"/>
                    <a:pt x="0"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9">
              <a:extLst>
                <a:ext uri="{FF2B5EF4-FFF2-40B4-BE49-F238E27FC236}">
                  <a16:creationId xmlns:a16="http://schemas.microsoft.com/office/drawing/2014/main" id="{D1472E55-FEEF-E0F1-D5DB-22536FC23821}"/>
                </a:ext>
              </a:extLst>
            </p:cNvPr>
            <p:cNvSpPr/>
            <p:nvPr/>
          </p:nvSpPr>
          <p:spPr>
            <a:xfrm>
              <a:off x="1558805" y="-861695"/>
              <a:ext cx="6840" cy="1800"/>
            </a:xfrm>
            <a:custGeom>
              <a:avLst/>
              <a:gdLst/>
              <a:ahLst/>
              <a:cxnLst/>
              <a:rect l="l" t="t" r="r" b="b"/>
              <a:pathLst>
                <a:path w="19" h="5" extrusionOk="0">
                  <a:moveTo>
                    <a:pt x="15" y="3"/>
                  </a:moveTo>
                  <a:cubicBezTo>
                    <a:pt x="15" y="2"/>
                    <a:pt x="15" y="2"/>
                    <a:pt x="14" y="1"/>
                  </a:cubicBezTo>
                  <a:cubicBezTo>
                    <a:pt x="12" y="0"/>
                    <a:pt x="10" y="0"/>
                    <a:pt x="8" y="0"/>
                  </a:cubicBezTo>
                  <a:cubicBezTo>
                    <a:pt x="6" y="0"/>
                    <a:pt x="5" y="0"/>
                    <a:pt x="3" y="1"/>
                  </a:cubicBezTo>
                  <a:cubicBezTo>
                    <a:pt x="2" y="2"/>
                    <a:pt x="0" y="3"/>
                    <a:pt x="0" y="4"/>
                  </a:cubicBezTo>
                  <a:lnTo>
                    <a:pt x="18" y="4"/>
                  </a:lnTo>
                  <a:cubicBezTo>
                    <a:pt x="17" y="4"/>
                    <a:pt x="16" y="3"/>
                    <a:pt x="15"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9">
              <a:extLst>
                <a:ext uri="{FF2B5EF4-FFF2-40B4-BE49-F238E27FC236}">
                  <a16:creationId xmlns:a16="http://schemas.microsoft.com/office/drawing/2014/main" id="{F002B3FD-F9BC-AE11-73C7-014D3EAC1D11}"/>
                </a:ext>
              </a:extLst>
            </p:cNvPr>
            <p:cNvSpPr/>
            <p:nvPr/>
          </p:nvSpPr>
          <p:spPr>
            <a:xfrm>
              <a:off x="1557005" y="-859895"/>
              <a:ext cx="9720" cy="4320"/>
            </a:xfrm>
            <a:custGeom>
              <a:avLst/>
              <a:gdLst/>
              <a:ahLst/>
              <a:cxnLst/>
              <a:rect l="l" t="t" r="r" b="b"/>
              <a:pathLst>
                <a:path w="27" h="12" extrusionOk="0">
                  <a:moveTo>
                    <a:pt x="26" y="11"/>
                  </a:moveTo>
                  <a:lnTo>
                    <a:pt x="26" y="9"/>
                  </a:lnTo>
                  <a:cubicBezTo>
                    <a:pt x="26" y="7"/>
                    <a:pt x="26" y="4"/>
                    <a:pt x="25" y="3"/>
                  </a:cubicBezTo>
                  <a:cubicBezTo>
                    <a:pt x="24" y="2"/>
                    <a:pt x="24" y="1"/>
                    <a:pt x="23" y="0"/>
                  </a:cubicBezTo>
                  <a:lnTo>
                    <a:pt x="5" y="0"/>
                  </a:lnTo>
                  <a:cubicBezTo>
                    <a:pt x="4" y="1"/>
                    <a:pt x="4" y="1"/>
                    <a:pt x="3" y="2"/>
                  </a:cubicBezTo>
                  <a:cubicBezTo>
                    <a:pt x="2" y="4"/>
                    <a:pt x="1" y="7"/>
                    <a:pt x="0" y="9"/>
                  </a:cubicBezTo>
                  <a:lnTo>
                    <a:pt x="26"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9">
              <a:extLst>
                <a:ext uri="{FF2B5EF4-FFF2-40B4-BE49-F238E27FC236}">
                  <a16:creationId xmlns:a16="http://schemas.microsoft.com/office/drawing/2014/main" id="{504B4DB6-97DC-24CE-A09D-9042C9BB6F43}"/>
                </a:ext>
              </a:extLst>
            </p:cNvPr>
            <p:cNvSpPr/>
            <p:nvPr/>
          </p:nvSpPr>
          <p:spPr>
            <a:xfrm>
              <a:off x="1577165" y="-857735"/>
              <a:ext cx="7200" cy="4680"/>
            </a:xfrm>
            <a:custGeom>
              <a:avLst/>
              <a:gdLst/>
              <a:ahLst/>
              <a:cxnLst/>
              <a:rect l="l" t="t" r="r" b="b"/>
              <a:pathLst>
                <a:path w="20" h="13" extrusionOk="0">
                  <a:moveTo>
                    <a:pt x="16" y="3"/>
                  </a:moveTo>
                  <a:cubicBezTo>
                    <a:pt x="16" y="2"/>
                    <a:pt x="16" y="1"/>
                    <a:pt x="15" y="1"/>
                  </a:cubicBezTo>
                  <a:cubicBezTo>
                    <a:pt x="13" y="0"/>
                    <a:pt x="12" y="0"/>
                    <a:pt x="10" y="0"/>
                  </a:cubicBezTo>
                  <a:cubicBezTo>
                    <a:pt x="8" y="0"/>
                    <a:pt x="7" y="1"/>
                    <a:pt x="6" y="1"/>
                  </a:cubicBezTo>
                  <a:cubicBezTo>
                    <a:pt x="5" y="2"/>
                    <a:pt x="4" y="2"/>
                    <a:pt x="4" y="3"/>
                  </a:cubicBezTo>
                  <a:cubicBezTo>
                    <a:pt x="3" y="4"/>
                    <a:pt x="2" y="5"/>
                    <a:pt x="1" y="7"/>
                  </a:cubicBezTo>
                  <a:cubicBezTo>
                    <a:pt x="1" y="8"/>
                    <a:pt x="0" y="8"/>
                    <a:pt x="0" y="9"/>
                  </a:cubicBezTo>
                  <a:lnTo>
                    <a:pt x="19" y="12"/>
                  </a:lnTo>
                  <a:cubicBezTo>
                    <a:pt x="19" y="9"/>
                    <a:pt x="18" y="6"/>
                    <a:pt x="16"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9">
              <a:extLst>
                <a:ext uri="{FF2B5EF4-FFF2-40B4-BE49-F238E27FC236}">
                  <a16:creationId xmlns:a16="http://schemas.microsoft.com/office/drawing/2014/main" id="{87E2FD07-42E3-BF07-0658-C76C310A7049}"/>
                </a:ext>
              </a:extLst>
            </p:cNvPr>
            <p:cNvSpPr/>
            <p:nvPr/>
          </p:nvSpPr>
          <p:spPr>
            <a:xfrm>
              <a:off x="1429925" y="-849095"/>
              <a:ext cx="2520" cy="5400"/>
            </a:xfrm>
            <a:custGeom>
              <a:avLst/>
              <a:gdLst/>
              <a:ahLst/>
              <a:cxnLst/>
              <a:rect l="l" t="t" r="r" b="b"/>
              <a:pathLst>
                <a:path w="7" h="15" extrusionOk="0">
                  <a:moveTo>
                    <a:pt x="3" y="1"/>
                  </a:moveTo>
                  <a:cubicBezTo>
                    <a:pt x="2" y="1"/>
                    <a:pt x="2" y="2"/>
                    <a:pt x="1" y="3"/>
                  </a:cubicBezTo>
                  <a:cubicBezTo>
                    <a:pt x="0" y="4"/>
                    <a:pt x="0" y="5"/>
                    <a:pt x="0" y="7"/>
                  </a:cubicBezTo>
                  <a:cubicBezTo>
                    <a:pt x="0" y="8"/>
                    <a:pt x="0" y="10"/>
                    <a:pt x="1" y="11"/>
                  </a:cubicBezTo>
                  <a:cubicBezTo>
                    <a:pt x="2" y="12"/>
                    <a:pt x="3" y="13"/>
                    <a:pt x="4" y="14"/>
                  </a:cubicBezTo>
                  <a:cubicBezTo>
                    <a:pt x="5" y="14"/>
                    <a:pt x="5" y="14"/>
                    <a:pt x="6" y="14"/>
                  </a:cubicBezTo>
                  <a:cubicBezTo>
                    <a:pt x="6" y="10"/>
                    <a:pt x="4" y="5"/>
                    <a:pt x="3" y="0"/>
                  </a:cubicBezTo>
                  <a:lnTo>
                    <a:pt x="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9">
              <a:extLst>
                <a:ext uri="{FF2B5EF4-FFF2-40B4-BE49-F238E27FC236}">
                  <a16:creationId xmlns:a16="http://schemas.microsoft.com/office/drawing/2014/main" id="{C284B85E-2041-1BCC-75F5-47372052D57F}"/>
                </a:ext>
              </a:extLst>
            </p:cNvPr>
            <p:cNvSpPr/>
            <p:nvPr/>
          </p:nvSpPr>
          <p:spPr>
            <a:xfrm>
              <a:off x="1590485" y="-858095"/>
              <a:ext cx="6840" cy="6480"/>
            </a:xfrm>
            <a:custGeom>
              <a:avLst/>
              <a:gdLst/>
              <a:ahLst/>
              <a:cxnLst/>
              <a:rect l="l" t="t" r="r" b="b"/>
              <a:pathLst>
                <a:path w="19" h="18" extrusionOk="0">
                  <a:moveTo>
                    <a:pt x="18" y="8"/>
                  </a:moveTo>
                  <a:cubicBezTo>
                    <a:pt x="17" y="7"/>
                    <a:pt x="16" y="6"/>
                    <a:pt x="16" y="5"/>
                  </a:cubicBezTo>
                  <a:cubicBezTo>
                    <a:pt x="15" y="3"/>
                    <a:pt x="15" y="2"/>
                    <a:pt x="13" y="1"/>
                  </a:cubicBezTo>
                  <a:cubicBezTo>
                    <a:pt x="11" y="0"/>
                    <a:pt x="10" y="0"/>
                    <a:pt x="9" y="0"/>
                  </a:cubicBezTo>
                  <a:cubicBezTo>
                    <a:pt x="7" y="0"/>
                    <a:pt x="6" y="0"/>
                    <a:pt x="4" y="1"/>
                  </a:cubicBezTo>
                  <a:cubicBezTo>
                    <a:pt x="2" y="2"/>
                    <a:pt x="2" y="3"/>
                    <a:pt x="1" y="5"/>
                  </a:cubicBezTo>
                  <a:cubicBezTo>
                    <a:pt x="1" y="5"/>
                    <a:pt x="0" y="7"/>
                    <a:pt x="0" y="8"/>
                  </a:cubicBezTo>
                  <a:cubicBezTo>
                    <a:pt x="0" y="10"/>
                    <a:pt x="0" y="12"/>
                    <a:pt x="0" y="15"/>
                  </a:cubicBezTo>
                  <a:lnTo>
                    <a:pt x="18" y="17"/>
                  </a:lnTo>
                  <a:cubicBezTo>
                    <a:pt x="17" y="14"/>
                    <a:pt x="18" y="11"/>
                    <a:pt x="18"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9">
              <a:extLst>
                <a:ext uri="{FF2B5EF4-FFF2-40B4-BE49-F238E27FC236}">
                  <a16:creationId xmlns:a16="http://schemas.microsoft.com/office/drawing/2014/main" id="{4BBE159E-F5C4-680D-BD50-3952D886A167}"/>
                </a:ext>
              </a:extLst>
            </p:cNvPr>
            <p:cNvSpPr/>
            <p:nvPr/>
          </p:nvSpPr>
          <p:spPr>
            <a:xfrm>
              <a:off x="1603085" y="-856655"/>
              <a:ext cx="7560" cy="6480"/>
            </a:xfrm>
            <a:custGeom>
              <a:avLst/>
              <a:gdLst/>
              <a:ahLst/>
              <a:cxnLst/>
              <a:rect l="l" t="t" r="r" b="b"/>
              <a:pathLst>
                <a:path w="21" h="18" extrusionOk="0">
                  <a:moveTo>
                    <a:pt x="19" y="9"/>
                  </a:moveTo>
                  <a:cubicBezTo>
                    <a:pt x="19" y="8"/>
                    <a:pt x="19" y="6"/>
                    <a:pt x="18" y="4"/>
                  </a:cubicBezTo>
                  <a:cubicBezTo>
                    <a:pt x="17" y="2"/>
                    <a:pt x="16" y="2"/>
                    <a:pt x="14" y="1"/>
                  </a:cubicBezTo>
                  <a:cubicBezTo>
                    <a:pt x="12" y="0"/>
                    <a:pt x="10" y="0"/>
                    <a:pt x="9" y="0"/>
                  </a:cubicBezTo>
                  <a:cubicBezTo>
                    <a:pt x="7" y="0"/>
                    <a:pt x="7" y="0"/>
                    <a:pt x="5" y="1"/>
                  </a:cubicBezTo>
                  <a:cubicBezTo>
                    <a:pt x="3" y="2"/>
                    <a:pt x="2" y="2"/>
                    <a:pt x="1" y="4"/>
                  </a:cubicBezTo>
                  <a:cubicBezTo>
                    <a:pt x="0" y="6"/>
                    <a:pt x="0" y="8"/>
                    <a:pt x="0" y="9"/>
                  </a:cubicBezTo>
                  <a:cubicBezTo>
                    <a:pt x="0" y="11"/>
                    <a:pt x="0" y="13"/>
                    <a:pt x="0" y="15"/>
                  </a:cubicBezTo>
                  <a:lnTo>
                    <a:pt x="19" y="17"/>
                  </a:lnTo>
                  <a:cubicBezTo>
                    <a:pt x="20" y="14"/>
                    <a:pt x="20" y="12"/>
                    <a:pt x="19"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9">
              <a:extLst>
                <a:ext uri="{FF2B5EF4-FFF2-40B4-BE49-F238E27FC236}">
                  <a16:creationId xmlns:a16="http://schemas.microsoft.com/office/drawing/2014/main" id="{AD8B30C1-0A56-EB6F-A46A-0FC23F4A9E76}"/>
                </a:ext>
              </a:extLst>
            </p:cNvPr>
            <p:cNvSpPr/>
            <p:nvPr/>
          </p:nvSpPr>
          <p:spPr>
            <a:xfrm>
              <a:off x="1627925" y="-854135"/>
              <a:ext cx="7200" cy="5040"/>
            </a:xfrm>
            <a:custGeom>
              <a:avLst/>
              <a:gdLst/>
              <a:ahLst/>
              <a:cxnLst/>
              <a:rect l="l" t="t" r="r" b="b"/>
              <a:pathLst>
                <a:path w="20" h="14" extrusionOk="0">
                  <a:moveTo>
                    <a:pt x="19" y="13"/>
                  </a:moveTo>
                  <a:cubicBezTo>
                    <a:pt x="19" y="11"/>
                    <a:pt x="19" y="9"/>
                    <a:pt x="19" y="8"/>
                  </a:cubicBezTo>
                  <a:cubicBezTo>
                    <a:pt x="19" y="7"/>
                    <a:pt x="19" y="6"/>
                    <a:pt x="18" y="5"/>
                  </a:cubicBezTo>
                  <a:cubicBezTo>
                    <a:pt x="17" y="4"/>
                    <a:pt x="17" y="3"/>
                    <a:pt x="15" y="2"/>
                  </a:cubicBezTo>
                  <a:cubicBezTo>
                    <a:pt x="13" y="1"/>
                    <a:pt x="11" y="0"/>
                    <a:pt x="10" y="0"/>
                  </a:cubicBezTo>
                  <a:cubicBezTo>
                    <a:pt x="8" y="0"/>
                    <a:pt x="6" y="1"/>
                    <a:pt x="4" y="2"/>
                  </a:cubicBezTo>
                  <a:cubicBezTo>
                    <a:pt x="2" y="3"/>
                    <a:pt x="2" y="4"/>
                    <a:pt x="1" y="5"/>
                  </a:cubicBezTo>
                  <a:cubicBezTo>
                    <a:pt x="0" y="6"/>
                    <a:pt x="0" y="7"/>
                    <a:pt x="0" y="8"/>
                  </a:cubicBezTo>
                  <a:cubicBezTo>
                    <a:pt x="0" y="9"/>
                    <a:pt x="0" y="10"/>
                    <a:pt x="0" y="12"/>
                  </a:cubicBezTo>
                  <a:lnTo>
                    <a:pt x="9" y="12"/>
                  </a:lnTo>
                  <a:lnTo>
                    <a:pt x="19"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9">
              <a:extLst>
                <a:ext uri="{FF2B5EF4-FFF2-40B4-BE49-F238E27FC236}">
                  <a16:creationId xmlns:a16="http://schemas.microsoft.com/office/drawing/2014/main" id="{F5F4CBA5-3315-2738-1BFD-F176C919FD46}"/>
                </a:ext>
              </a:extLst>
            </p:cNvPr>
            <p:cNvSpPr/>
            <p:nvPr/>
          </p:nvSpPr>
          <p:spPr>
            <a:xfrm>
              <a:off x="1671485" y="-849815"/>
              <a:ext cx="3600" cy="720"/>
            </a:xfrm>
            <a:custGeom>
              <a:avLst/>
              <a:gdLst/>
              <a:ahLst/>
              <a:cxnLst/>
              <a:rect l="l" t="t" r="r" b="b"/>
              <a:pathLst>
                <a:path w="10" h="2" extrusionOk="0">
                  <a:moveTo>
                    <a:pt x="0" y="1"/>
                  </a:moveTo>
                  <a:lnTo>
                    <a:pt x="9" y="1"/>
                  </a:lnTo>
                  <a:cubicBezTo>
                    <a:pt x="8" y="1"/>
                    <a:pt x="6" y="0"/>
                    <a:pt x="5" y="0"/>
                  </a:cubicBezTo>
                  <a:cubicBezTo>
                    <a:pt x="3" y="0"/>
                    <a:pt x="2" y="1"/>
                    <a:pt x="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9">
              <a:extLst>
                <a:ext uri="{FF2B5EF4-FFF2-40B4-BE49-F238E27FC236}">
                  <a16:creationId xmlns:a16="http://schemas.microsoft.com/office/drawing/2014/main" id="{EA62C08F-6932-10CB-5605-84E16A1EF494}"/>
                </a:ext>
              </a:extLst>
            </p:cNvPr>
            <p:cNvSpPr/>
            <p:nvPr/>
          </p:nvSpPr>
          <p:spPr>
            <a:xfrm>
              <a:off x="1687685" y="-851615"/>
              <a:ext cx="5400" cy="2880"/>
            </a:xfrm>
            <a:custGeom>
              <a:avLst/>
              <a:gdLst/>
              <a:ahLst/>
              <a:cxnLst/>
              <a:rect l="l" t="t" r="r" b="b"/>
              <a:pathLst>
                <a:path w="15" h="8" extrusionOk="0">
                  <a:moveTo>
                    <a:pt x="14" y="7"/>
                  </a:moveTo>
                  <a:cubicBezTo>
                    <a:pt x="14" y="6"/>
                    <a:pt x="13" y="4"/>
                    <a:pt x="12" y="3"/>
                  </a:cubicBezTo>
                  <a:cubicBezTo>
                    <a:pt x="12" y="2"/>
                    <a:pt x="11" y="1"/>
                    <a:pt x="10" y="1"/>
                  </a:cubicBezTo>
                  <a:cubicBezTo>
                    <a:pt x="9" y="0"/>
                    <a:pt x="8" y="0"/>
                    <a:pt x="7" y="0"/>
                  </a:cubicBezTo>
                  <a:cubicBezTo>
                    <a:pt x="6" y="0"/>
                    <a:pt x="5" y="0"/>
                    <a:pt x="4" y="1"/>
                  </a:cubicBezTo>
                  <a:cubicBezTo>
                    <a:pt x="3" y="1"/>
                    <a:pt x="3" y="2"/>
                    <a:pt x="2" y="3"/>
                  </a:cubicBezTo>
                  <a:lnTo>
                    <a:pt x="1" y="4"/>
                  </a:lnTo>
                  <a:cubicBezTo>
                    <a:pt x="1" y="5"/>
                    <a:pt x="0" y="6"/>
                    <a:pt x="0" y="7"/>
                  </a:cubicBezTo>
                  <a:lnTo>
                    <a:pt x="2" y="7"/>
                  </a:lnTo>
                  <a:lnTo>
                    <a:pt x="14"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9">
              <a:extLst>
                <a:ext uri="{FF2B5EF4-FFF2-40B4-BE49-F238E27FC236}">
                  <a16:creationId xmlns:a16="http://schemas.microsoft.com/office/drawing/2014/main" id="{A3A16967-CA0C-4321-129E-B1ACA3D8D457}"/>
                </a:ext>
              </a:extLst>
            </p:cNvPr>
            <p:cNvSpPr/>
            <p:nvPr/>
          </p:nvSpPr>
          <p:spPr>
            <a:xfrm>
              <a:off x="1703885" y="-854135"/>
              <a:ext cx="7920" cy="6480"/>
            </a:xfrm>
            <a:custGeom>
              <a:avLst/>
              <a:gdLst/>
              <a:ahLst/>
              <a:cxnLst/>
              <a:rect l="l" t="t" r="r" b="b"/>
              <a:pathLst>
                <a:path w="22" h="18" extrusionOk="0">
                  <a:moveTo>
                    <a:pt x="20" y="7"/>
                  </a:moveTo>
                  <a:cubicBezTo>
                    <a:pt x="20" y="6"/>
                    <a:pt x="19" y="5"/>
                    <a:pt x="19" y="5"/>
                  </a:cubicBezTo>
                  <a:cubicBezTo>
                    <a:pt x="18" y="3"/>
                    <a:pt x="17" y="2"/>
                    <a:pt x="15" y="1"/>
                  </a:cubicBezTo>
                  <a:cubicBezTo>
                    <a:pt x="13" y="0"/>
                    <a:pt x="12" y="0"/>
                    <a:pt x="11" y="0"/>
                  </a:cubicBezTo>
                  <a:cubicBezTo>
                    <a:pt x="9" y="0"/>
                    <a:pt x="7" y="0"/>
                    <a:pt x="6" y="1"/>
                  </a:cubicBezTo>
                  <a:cubicBezTo>
                    <a:pt x="5" y="2"/>
                    <a:pt x="4" y="3"/>
                    <a:pt x="3" y="5"/>
                  </a:cubicBezTo>
                  <a:cubicBezTo>
                    <a:pt x="3" y="6"/>
                    <a:pt x="2" y="6"/>
                    <a:pt x="2" y="7"/>
                  </a:cubicBezTo>
                  <a:cubicBezTo>
                    <a:pt x="2" y="10"/>
                    <a:pt x="2" y="13"/>
                    <a:pt x="0" y="15"/>
                  </a:cubicBezTo>
                  <a:lnTo>
                    <a:pt x="21" y="17"/>
                  </a:lnTo>
                  <a:cubicBezTo>
                    <a:pt x="21" y="14"/>
                    <a:pt x="20" y="11"/>
                    <a:pt x="2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9">
              <a:extLst>
                <a:ext uri="{FF2B5EF4-FFF2-40B4-BE49-F238E27FC236}">
                  <a16:creationId xmlns:a16="http://schemas.microsoft.com/office/drawing/2014/main" id="{075572FE-67C7-16CF-548C-16A29A913651}"/>
                </a:ext>
              </a:extLst>
            </p:cNvPr>
            <p:cNvSpPr/>
            <p:nvPr/>
          </p:nvSpPr>
          <p:spPr>
            <a:xfrm>
              <a:off x="1726565" y="-858455"/>
              <a:ext cx="3600" cy="720"/>
            </a:xfrm>
            <a:custGeom>
              <a:avLst/>
              <a:gdLst/>
              <a:ahLst/>
              <a:cxnLst/>
              <a:rect l="l" t="t" r="r" b="b"/>
              <a:pathLst>
                <a:path w="10" h="2" extrusionOk="0">
                  <a:moveTo>
                    <a:pt x="0" y="1"/>
                  </a:moveTo>
                  <a:lnTo>
                    <a:pt x="9" y="1"/>
                  </a:lnTo>
                  <a:cubicBezTo>
                    <a:pt x="7" y="0"/>
                    <a:pt x="5" y="0"/>
                    <a:pt x="4" y="0"/>
                  </a:cubicBezTo>
                  <a:cubicBezTo>
                    <a:pt x="2" y="0"/>
                    <a:pt x="1" y="0"/>
                    <a:pt x="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9">
              <a:extLst>
                <a:ext uri="{FF2B5EF4-FFF2-40B4-BE49-F238E27FC236}">
                  <a16:creationId xmlns:a16="http://schemas.microsoft.com/office/drawing/2014/main" id="{8D4E5E79-C50C-6F33-5F90-DA5AE782DDF4}"/>
                </a:ext>
              </a:extLst>
            </p:cNvPr>
            <p:cNvSpPr/>
            <p:nvPr/>
          </p:nvSpPr>
          <p:spPr>
            <a:xfrm>
              <a:off x="1724405" y="-847295"/>
              <a:ext cx="10440" cy="1080"/>
            </a:xfrm>
            <a:custGeom>
              <a:avLst/>
              <a:gdLst/>
              <a:ahLst/>
              <a:cxnLst/>
              <a:rect l="l" t="t" r="r" b="b"/>
              <a:pathLst>
                <a:path w="29" h="3" extrusionOk="0">
                  <a:moveTo>
                    <a:pt x="18" y="1"/>
                  </a:moveTo>
                  <a:lnTo>
                    <a:pt x="28" y="1"/>
                  </a:lnTo>
                  <a:lnTo>
                    <a:pt x="28" y="0"/>
                  </a:lnTo>
                  <a:cubicBezTo>
                    <a:pt x="22" y="0"/>
                    <a:pt x="17" y="0"/>
                    <a:pt x="11" y="0"/>
                  </a:cubicBezTo>
                  <a:lnTo>
                    <a:pt x="0" y="0"/>
                  </a:lnTo>
                  <a:cubicBezTo>
                    <a:pt x="6" y="1"/>
                    <a:pt x="12" y="2"/>
                    <a:pt x="18"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9">
              <a:extLst>
                <a:ext uri="{FF2B5EF4-FFF2-40B4-BE49-F238E27FC236}">
                  <a16:creationId xmlns:a16="http://schemas.microsoft.com/office/drawing/2014/main" id="{830A3C34-3E54-57C0-C437-E545AE6A8044}"/>
                </a:ext>
              </a:extLst>
            </p:cNvPr>
            <p:cNvSpPr/>
            <p:nvPr/>
          </p:nvSpPr>
          <p:spPr>
            <a:xfrm>
              <a:off x="1724045" y="-858095"/>
              <a:ext cx="10800" cy="11160"/>
            </a:xfrm>
            <a:custGeom>
              <a:avLst/>
              <a:gdLst/>
              <a:ahLst/>
              <a:cxnLst/>
              <a:rect l="l" t="t" r="r" b="b"/>
              <a:pathLst>
                <a:path w="30" h="31" extrusionOk="0">
                  <a:moveTo>
                    <a:pt x="1" y="6"/>
                  </a:moveTo>
                  <a:cubicBezTo>
                    <a:pt x="1" y="10"/>
                    <a:pt x="0" y="14"/>
                    <a:pt x="0" y="18"/>
                  </a:cubicBezTo>
                  <a:cubicBezTo>
                    <a:pt x="0" y="22"/>
                    <a:pt x="1" y="26"/>
                    <a:pt x="1" y="30"/>
                  </a:cubicBezTo>
                  <a:lnTo>
                    <a:pt x="11" y="30"/>
                  </a:lnTo>
                  <a:cubicBezTo>
                    <a:pt x="18" y="30"/>
                    <a:pt x="23" y="30"/>
                    <a:pt x="29" y="30"/>
                  </a:cubicBezTo>
                  <a:cubicBezTo>
                    <a:pt x="28" y="21"/>
                    <a:pt x="24" y="11"/>
                    <a:pt x="20" y="3"/>
                  </a:cubicBezTo>
                  <a:cubicBezTo>
                    <a:pt x="19" y="2"/>
                    <a:pt x="18" y="1"/>
                    <a:pt x="16" y="0"/>
                  </a:cubicBezTo>
                  <a:lnTo>
                    <a:pt x="7" y="0"/>
                  </a:lnTo>
                  <a:cubicBezTo>
                    <a:pt x="6" y="0"/>
                    <a:pt x="6" y="0"/>
                    <a:pt x="5" y="0"/>
                  </a:cubicBezTo>
                  <a:cubicBezTo>
                    <a:pt x="4" y="1"/>
                    <a:pt x="3" y="2"/>
                    <a:pt x="2" y="3"/>
                  </a:cubicBezTo>
                  <a:cubicBezTo>
                    <a:pt x="2" y="4"/>
                    <a:pt x="1" y="5"/>
                    <a:pt x="1"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9">
              <a:extLst>
                <a:ext uri="{FF2B5EF4-FFF2-40B4-BE49-F238E27FC236}">
                  <a16:creationId xmlns:a16="http://schemas.microsoft.com/office/drawing/2014/main" id="{5F2E4817-221B-664A-F1C6-47D3F657FADD}"/>
                </a:ext>
              </a:extLst>
            </p:cNvPr>
            <p:cNvSpPr/>
            <p:nvPr/>
          </p:nvSpPr>
          <p:spPr>
            <a:xfrm>
              <a:off x="1743125" y="-862775"/>
              <a:ext cx="7560" cy="6120"/>
            </a:xfrm>
            <a:custGeom>
              <a:avLst/>
              <a:gdLst/>
              <a:ahLst/>
              <a:cxnLst/>
              <a:rect l="l" t="t" r="r" b="b"/>
              <a:pathLst>
                <a:path w="21" h="17" extrusionOk="0">
                  <a:moveTo>
                    <a:pt x="20" y="13"/>
                  </a:moveTo>
                  <a:cubicBezTo>
                    <a:pt x="19" y="2"/>
                    <a:pt x="2" y="0"/>
                    <a:pt x="0" y="13"/>
                  </a:cubicBezTo>
                  <a:cubicBezTo>
                    <a:pt x="0" y="13"/>
                    <a:pt x="0" y="14"/>
                    <a:pt x="0" y="15"/>
                  </a:cubicBezTo>
                  <a:lnTo>
                    <a:pt x="20" y="16"/>
                  </a:lnTo>
                  <a:lnTo>
                    <a:pt x="20"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9">
              <a:extLst>
                <a:ext uri="{FF2B5EF4-FFF2-40B4-BE49-F238E27FC236}">
                  <a16:creationId xmlns:a16="http://schemas.microsoft.com/office/drawing/2014/main" id="{135C985F-C4F9-D433-53B1-FE391B9D141C}"/>
                </a:ext>
              </a:extLst>
            </p:cNvPr>
            <p:cNvSpPr/>
            <p:nvPr/>
          </p:nvSpPr>
          <p:spPr>
            <a:xfrm>
              <a:off x="1742765" y="-846575"/>
              <a:ext cx="8280" cy="1080"/>
            </a:xfrm>
            <a:custGeom>
              <a:avLst/>
              <a:gdLst/>
              <a:ahLst/>
              <a:cxnLst/>
              <a:rect l="l" t="t" r="r" b="b"/>
              <a:pathLst>
                <a:path w="23" h="3" extrusionOk="0">
                  <a:moveTo>
                    <a:pt x="0" y="0"/>
                  </a:moveTo>
                  <a:lnTo>
                    <a:pt x="22" y="2"/>
                  </a:lnTo>
                  <a:lnTo>
                    <a:pt x="22" y="2"/>
                  </a:lnTo>
                  <a:lnTo>
                    <a:pt x="0" y="0"/>
                  </a:lnTo>
                </a:path>
              </a:pathLst>
            </a:custGeom>
            <a:solidFill>
              <a:schemeClr val="dk1"/>
            </a:solidFill>
            <a:ln>
              <a:noFill/>
            </a:ln>
          </p:spPr>
        </p:sp>
        <p:sp>
          <p:nvSpPr>
            <p:cNvPr id="1266" name="Google Shape;1266;p29">
              <a:extLst>
                <a:ext uri="{FF2B5EF4-FFF2-40B4-BE49-F238E27FC236}">
                  <a16:creationId xmlns:a16="http://schemas.microsoft.com/office/drawing/2014/main" id="{AD3EE6DE-F57A-AC31-4CDA-4F5CD579BE4A}"/>
                </a:ext>
              </a:extLst>
            </p:cNvPr>
            <p:cNvSpPr/>
            <p:nvPr/>
          </p:nvSpPr>
          <p:spPr>
            <a:xfrm>
              <a:off x="1742765" y="-857735"/>
              <a:ext cx="8640" cy="12240"/>
            </a:xfrm>
            <a:custGeom>
              <a:avLst/>
              <a:gdLst/>
              <a:ahLst/>
              <a:cxnLst/>
              <a:rect l="l" t="t" r="r" b="b"/>
              <a:pathLst>
                <a:path w="24" h="34" extrusionOk="0">
                  <a:moveTo>
                    <a:pt x="23" y="33"/>
                  </a:moveTo>
                  <a:cubicBezTo>
                    <a:pt x="23" y="22"/>
                    <a:pt x="23" y="12"/>
                    <a:pt x="21" y="1"/>
                  </a:cubicBezTo>
                  <a:lnTo>
                    <a:pt x="2" y="0"/>
                  </a:lnTo>
                  <a:cubicBezTo>
                    <a:pt x="1" y="10"/>
                    <a:pt x="0" y="19"/>
                    <a:pt x="0" y="30"/>
                  </a:cubicBezTo>
                  <a:lnTo>
                    <a:pt x="23" y="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9">
              <a:extLst>
                <a:ext uri="{FF2B5EF4-FFF2-40B4-BE49-F238E27FC236}">
                  <a16:creationId xmlns:a16="http://schemas.microsoft.com/office/drawing/2014/main" id="{F72DCEF4-5D4F-41C9-FE85-752882E1D231}"/>
                </a:ext>
              </a:extLst>
            </p:cNvPr>
            <p:cNvSpPr/>
            <p:nvPr/>
          </p:nvSpPr>
          <p:spPr>
            <a:xfrm>
              <a:off x="1759325" y="-851615"/>
              <a:ext cx="9360" cy="7560"/>
            </a:xfrm>
            <a:custGeom>
              <a:avLst/>
              <a:gdLst/>
              <a:ahLst/>
              <a:cxnLst/>
              <a:rect l="l" t="t" r="r" b="b"/>
              <a:pathLst>
                <a:path w="26" h="21" extrusionOk="0">
                  <a:moveTo>
                    <a:pt x="24" y="10"/>
                  </a:moveTo>
                  <a:cubicBezTo>
                    <a:pt x="24" y="8"/>
                    <a:pt x="24" y="7"/>
                    <a:pt x="23" y="6"/>
                  </a:cubicBezTo>
                  <a:cubicBezTo>
                    <a:pt x="22" y="4"/>
                    <a:pt x="21" y="3"/>
                    <a:pt x="19" y="2"/>
                  </a:cubicBezTo>
                  <a:cubicBezTo>
                    <a:pt x="17" y="1"/>
                    <a:pt x="16" y="0"/>
                    <a:pt x="14" y="0"/>
                  </a:cubicBezTo>
                  <a:cubicBezTo>
                    <a:pt x="12" y="0"/>
                    <a:pt x="10" y="1"/>
                    <a:pt x="9" y="2"/>
                  </a:cubicBezTo>
                  <a:cubicBezTo>
                    <a:pt x="7" y="3"/>
                    <a:pt x="6" y="4"/>
                    <a:pt x="5" y="6"/>
                  </a:cubicBezTo>
                  <a:cubicBezTo>
                    <a:pt x="3" y="9"/>
                    <a:pt x="1" y="13"/>
                    <a:pt x="0" y="18"/>
                  </a:cubicBezTo>
                  <a:lnTo>
                    <a:pt x="24" y="20"/>
                  </a:lnTo>
                  <a:cubicBezTo>
                    <a:pt x="25" y="16"/>
                    <a:pt x="25" y="12"/>
                    <a:pt x="24"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9">
              <a:extLst>
                <a:ext uri="{FF2B5EF4-FFF2-40B4-BE49-F238E27FC236}">
                  <a16:creationId xmlns:a16="http://schemas.microsoft.com/office/drawing/2014/main" id="{1266E381-D0CC-E031-5C0A-A58C551834BA}"/>
                </a:ext>
              </a:extLst>
            </p:cNvPr>
            <p:cNvSpPr/>
            <p:nvPr/>
          </p:nvSpPr>
          <p:spPr>
            <a:xfrm>
              <a:off x="1831325" y="-843695"/>
              <a:ext cx="5040" cy="3240"/>
            </a:xfrm>
            <a:custGeom>
              <a:avLst/>
              <a:gdLst/>
              <a:ahLst/>
              <a:cxnLst/>
              <a:rect l="l" t="t" r="r" b="b"/>
              <a:pathLst>
                <a:path w="14" h="9" extrusionOk="0">
                  <a:moveTo>
                    <a:pt x="10" y="3"/>
                  </a:moveTo>
                  <a:cubicBezTo>
                    <a:pt x="10" y="2"/>
                    <a:pt x="9" y="1"/>
                    <a:pt x="9" y="1"/>
                  </a:cubicBezTo>
                  <a:cubicBezTo>
                    <a:pt x="8" y="1"/>
                    <a:pt x="7" y="0"/>
                    <a:pt x="6" y="0"/>
                  </a:cubicBezTo>
                  <a:cubicBezTo>
                    <a:pt x="5" y="0"/>
                    <a:pt x="4" y="1"/>
                    <a:pt x="3" y="1"/>
                  </a:cubicBezTo>
                  <a:cubicBezTo>
                    <a:pt x="2" y="1"/>
                    <a:pt x="2" y="2"/>
                    <a:pt x="1" y="3"/>
                  </a:cubicBezTo>
                  <a:cubicBezTo>
                    <a:pt x="1" y="4"/>
                    <a:pt x="0" y="5"/>
                    <a:pt x="0" y="6"/>
                  </a:cubicBezTo>
                  <a:lnTo>
                    <a:pt x="13" y="8"/>
                  </a:lnTo>
                  <a:cubicBezTo>
                    <a:pt x="12" y="6"/>
                    <a:pt x="11" y="5"/>
                    <a:pt x="1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9">
              <a:extLst>
                <a:ext uri="{FF2B5EF4-FFF2-40B4-BE49-F238E27FC236}">
                  <a16:creationId xmlns:a16="http://schemas.microsoft.com/office/drawing/2014/main" id="{E99AD296-0638-3313-CBEA-B2DD0AEFDA4D}"/>
                </a:ext>
              </a:extLst>
            </p:cNvPr>
            <p:cNvSpPr/>
            <p:nvPr/>
          </p:nvSpPr>
          <p:spPr>
            <a:xfrm>
              <a:off x="1848965" y="-839735"/>
              <a:ext cx="6840" cy="1800"/>
            </a:xfrm>
            <a:custGeom>
              <a:avLst/>
              <a:gdLst/>
              <a:ahLst/>
              <a:cxnLst/>
              <a:rect l="l" t="t" r="r" b="b"/>
              <a:pathLst>
                <a:path w="19" h="5" extrusionOk="0">
                  <a:moveTo>
                    <a:pt x="18" y="4"/>
                  </a:moveTo>
                  <a:cubicBezTo>
                    <a:pt x="18" y="4"/>
                    <a:pt x="18" y="3"/>
                    <a:pt x="18" y="2"/>
                  </a:cubicBezTo>
                  <a:lnTo>
                    <a:pt x="0" y="0"/>
                  </a:lnTo>
                  <a:lnTo>
                    <a:pt x="0" y="2"/>
                  </a:lnTo>
                  <a:lnTo>
                    <a:pt x="18"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9">
              <a:extLst>
                <a:ext uri="{FF2B5EF4-FFF2-40B4-BE49-F238E27FC236}">
                  <a16:creationId xmlns:a16="http://schemas.microsoft.com/office/drawing/2014/main" id="{AE9460F6-F5A5-D086-B48C-03DBEC234A8A}"/>
                </a:ext>
              </a:extLst>
            </p:cNvPr>
            <p:cNvSpPr/>
            <p:nvPr/>
          </p:nvSpPr>
          <p:spPr>
            <a:xfrm>
              <a:off x="1848965" y="-842975"/>
              <a:ext cx="6840" cy="4320"/>
            </a:xfrm>
            <a:custGeom>
              <a:avLst/>
              <a:gdLst/>
              <a:ahLst/>
              <a:cxnLst/>
              <a:rect l="l" t="t" r="r" b="b"/>
              <a:pathLst>
                <a:path w="19" h="12" extrusionOk="0">
                  <a:moveTo>
                    <a:pt x="17" y="5"/>
                  </a:moveTo>
                  <a:cubicBezTo>
                    <a:pt x="17" y="5"/>
                    <a:pt x="16" y="5"/>
                    <a:pt x="16" y="4"/>
                  </a:cubicBezTo>
                  <a:cubicBezTo>
                    <a:pt x="16" y="3"/>
                    <a:pt x="14" y="2"/>
                    <a:pt x="13" y="1"/>
                  </a:cubicBezTo>
                  <a:cubicBezTo>
                    <a:pt x="12" y="0"/>
                    <a:pt x="10" y="0"/>
                    <a:pt x="9" y="0"/>
                  </a:cubicBezTo>
                  <a:cubicBezTo>
                    <a:pt x="7" y="0"/>
                    <a:pt x="7" y="0"/>
                    <a:pt x="5" y="1"/>
                  </a:cubicBezTo>
                  <a:cubicBezTo>
                    <a:pt x="3" y="2"/>
                    <a:pt x="2" y="3"/>
                    <a:pt x="2" y="4"/>
                  </a:cubicBezTo>
                  <a:lnTo>
                    <a:pt x="1" y="4"/>
                  </a:lnTo>
                  <a:cubicBezTo>
                    <a:pt x="1" y="6"/>
                    <a:pt x="0" y="7"/>
                    <a:pt x="0" y="9"/>
                  </a:cubicBezTo>
                  <a:lnTo>
                    <a:pt x="18" y="11"/>
                  </a:lnTo>
                  <a:cubicBezTo>
                    <a:pt x="18" y="9"/>
                    <a:pt x="17" y="7"/>
                    <a:pt x="17"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9">
              <a:extLst>
                <a:ext uri="{FF2B5EF4-FFF2-40B4-BE49-F238E27FC236}">
                  <a16:creationId xmlns:a16="http://schemas.microsoft.com/office/drawing/2014/main" id="{6EA6B8DD-250C-968D-203B-EDD80D032B95}"/>
                </a:ext>
              </a:extLst>
            </p:cNvPr>
            <p:cNvSpPr/>
            <p:nvPr/>
          </p:nvSpPr>
          <p:spPr>
            <a:xfrm>
              <a:off x="1865885" y="-838295"/>
              <a:ext cx="10440" cy="2520"/>
            </a:xfrm>
            <a:custGeom>
              <a:avLst/>
              <a:gdLst/>
              <a:ahLst/>
              <a:cxnLst/>
              <a:rect l="l" t="t" r="r" b="b"/>
              <a:pathLst>
                <a:path w="29" h="7" extrusionOk="0">
                  <a:moveTo>
                    <a:pt x="28" y="6"/>
                  </a:moveTo>
                  <a:cubicBezTo>
                    <a:pt x="28" y="5"/>
                    <a:pt x="28" y="4"/>
                    <a:pt x="28" y="3"/>
                  </a:cubicBezTo>
                  <a:lnTo>
                    <a:pt x="0" y="0"/>
                  </a:lnTo>
                  <a:cubicBezTo>
                    <a:pt x="0" y="0"/>
                    <a:pt x="0" y="2"/>
                    <a:pt x="0" y="3"/>
                  </a:cubicBezTo>
                  <a:lnTo>
                    <a:pt x="28"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9">
              <a:extLst>
                <a:ext uri="{FF2B5EF4-FFF2-40B4-BE49-F238E27FC236}">
                  <a16:creationId xmlns:a16="http://schemas.microsoft.com/office/drawing/2014/main" id="{BBC769FE-3F5F-B26D-BCC0-1199EDCE4D1F}"/>
                </a:ext>
              </a:extLst>
            </p:cNvPr>
            <p:cNvSpPr/>
            <p:nvPr/>
          </p:nvSpPr>
          <p:spPr>
            <a:xfrm>
              <a:off x="1865885" y="-847655"/>
              <a:ext cx="10440" cy="10800"/>
            </a:xfrm>
            <a:custGeom>
              <a:avLst/>
              <a:gdLst/>
              <a:ahLst/>
              <a:cxnLst/>
              <a:rect l="l" t="t" r="r" b="b"/>
              <a:pathLst>
                <a:path w="29" h="30" extrusionOk="0">
                  <a:moveTo>
                    <a:pt x="20" y="4"/>
                  </a:moveTo>
                  <a:cubicBezTo>
                    <a:pt x="17" y="0"/>
                    <a:pt x="11" y="2"/>
                    <a:pt x="8" y="6"/>
                  </a:cubicBezTo>
                  <a:cubicBezTo>
                    <a:pt x="7" y="7"/>
                    <a:pt x="7" y="8"/>
                    <a:pt x="6" y="9"/>
                  </a:cubicBezTo>
                  <a:cubicBezTo>
                    <a:pt x="3" y="14"/>
                    <a:pt x="1" y="20"/>
                    <a:pt x="0" y="26"/>
                  </a:cubicBezTo>
                  <a:lnTo>
                    <a:pt x="28" y="29"/>
                  </a:lnTo>
                  <a:cubicBezTo>
                    <a:pt x="28" y="21"/>
                    <a:pt x="26" y="14"/>
                    <a:pt x="22" y="8"/>
                  </a:cubicBezTo>
                  <a:cubicBezTo>
                    <a:pt x="21" y="7"/>
                    <a:pt x="20" y="6"/>
                    <a:pt x="2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9">
              <a:extLst>
                <a:ext uri="{FF2B5EF4-FFF2-40B4-BE49-F238E27FC236}">
                  <a16:creationId xmlns:a16="http://schemas.microsoft.com/office/drawing/2014/main" id="{078B0968-5DBB-A453-1030-83A6CF41FD2A}"/>
                </a:ext>
              </a:extLst>
            </p:cNvPr>
            <p:cNvSpPr/>
            <p:nvPr/>
          </p:nvSpPr>
          <p:spPr>
            <a:xfrm>
              <a:off x="1902965" y="-836495"/>
              <a:ext cx="7920" cy="3960"/>
            </a:xfrm>
            <a:custGeom>
              <a:avLst/>
              <a:gdLst/>
              <a:ahLst/>
              <a:cxnLst/>
              <a:rect l="l" t="t" r="r" b="b"/>
              <a:pathLst>
                <a:path w="22" h="11" extrusionOk="0">
                  <a:moveTo>
                    <a:pt x="21" y="10"/>
                  </a:moveTo>
                  <a:cubicBezTo>
                    <a:pt x="21" y="9"/>
                    <a:pt x="21" y="8"/>
                    <a:pt x="21" y="8"/>
                  </a:cubicBezTo>
                  <a:cubicBezTo>
                    <a:pt x="21" y="5"/>
                    <a:pt x="20" y="2"/>
                    <a:pt x="19" y="0"/>
                  </a:cubicBezTo>
                  <a:lnTo>
                    <a:pt x="4" y="0"/>
                  </a:lnTo>
                  <a:cubicBezTo>
                    <a:pt x="3" y="0"/>
                    <a:pt x="3" y="0"/>
                    <a:pt x="3" y="1"/>
                  </a:cubicBezTo>
                  <a:cubicBezTo>
                    <a:pt x="2" y="3"/>
                    <a:pt x="1" y="6"/>
                    <a:pt x="0" y="9"/>
                  </a:cubicBezTo>
                  <a:lnTo>
                    <a:pt x="21"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9">
              <a:extLst>
                <a:ext uri="{FF2B5EF4-FFF2-40B4-BE49-F238E27FC236}">
                  <a16:creationId xmlns:a16="http://schemas.microsoft.com/office/drawing/2014/main" id="{473E7F18-D9BE-FCE9-C275-F6E421D2CDD8}"/>
                </a:ext>
              </a:extLst>
            </p:cNvPr>
            <p:cNvSpPr/>
            <p:nvPr/>
          </p:nvSpPr>
          <p:spPr>
            <a:xfrm>
              <a:off x="1904405" y="-839015"/>
              <a:ext cx="5760" cy="2520"/>
            </a:xfrm>
            <a:custGeom>
              <a:avLst/>
              <a:gdLst/>
              <a:ahLst/>
              <a:cxnLst/>
              <a:rect l="l" t="t" r="r" b="b"/>
              <a:pathLst>
                <a:path w="16" h="7" extrusionOk="0">
                  <a:moveTo>
                    <a:pt x="11" y="1"/>
                  </a:moveTo>
                  <a:cubicBezTo>
                    <a:pt x="10" y="0"/>
                    <a:pt x="9" y="0"/>
                    <a:pt x="8" y="0"/>
                  </a:cubicBezTo>
                  <a:cubicBezTo>
                    <a:pt x="7" y="0"/>
                    <a:pt x="6" y="0"/>
                    <a:pt x="5" y="1"/>
                  </a:cubicBezTo>
                  <a:cubicBezTo>
                    <a:pt x="3" y="2"/>
                    <a:pt x="1" y="4"/>
                    <a:pt x="0" y="6"/>
                  </a:cubicBezTo>
                  <a:lnTo>
                    <a:pt x="15" y="6"/>
                  </a:lnTo>
                  <a:lnTo>
                    <a:pt x="15" y="5"/>
                  </a:lnTo>
                  <a:cubicBezTo>
                    <a:pt x="14" y="4"/>
                    <a:pt x="12" y="2"/>
                    <a:pt x="11"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9">
              <a:extLst>
                <a:ext uri="{FF2B5EF4-FFF2-40B4-BE49-F238E27FC236}">
                  <a16:creationId xmlns:a16="http://schemas.microsoft.com/office/drawing/2014/main" id="{C4B6D100-195F-5FFF-0E03-92D391E8AD7C}"/>
                </a:ext>
              </a:extLst>
            </p:cNvPr>
            <p:cNvSpPr/>
            <p:nvPr/>
          </p:nvSpPr>
          <p:spPr>
            <a:xfrm>
              <a:off x="1886765" y="-837215"/>
              <a:ext cx="9360" cy="3240"/>
            </a:xfrm>
            <a:custGeom>
              <a:avLst/>
              <a:gdLst/>
              <a:ahLst/>
              <a:cxnLst/>
              <a:rect l="l" t="t" r="r" b="b"/>
              <a:pathLst>
                <a:path w="26" h="9" extrusionOk="0">
                  <a:moveTo>
                    <a:pt x="13" y="8"/>
                  </a:moveTo>
                  <a:lnTo>
                    <a:pt x="15" y="8"/>
                  </a:lnTo>
                  <a:cubicBezTo>
                    <a:pt x="16" y="8"/>
                    <a:pt x="17" y="8"/>
                    <a:pt x="17" y="8"/>
                  </a:cubicBezTo>
                  <a:cubicBezTo>
                    <a:pt x="18" y="8"/>
                    <a:pt x="18" y="8"/>
                    <a:pt x="19" y="8"/>
                  </a:cubicBezTo>
                  <a:lnTo>
                    <a:pt x="24" y="8"/>
                  </a:lnTo>
                  <a:cubicBezTo>
                    <a:pt x="24" y="5"/>
                    <a:pt x="24" y="3"/>
                    <a:pt x="25" y="0"/>
                  </a:cubicBezTo>
                  <a:lnTo>
                    <a:pt x="0" y="0"/>
                  </a:lnTo>
                  <a:cubicBezTo>
                    <a:pt x="0" y="2"/>
                    <a:pt x="0" y="4"/>
                    <a:pt x="0" y="6"/>
                  </a:cubicBezTo>
                  <a:lnTo>
                    <a:pt x="13"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9">
              <a:extLst>
                <a:ext uri="{FF2B5EF4-FFF2-40B4-BE49-F238E27FC236}">
                  <a16:creationId xmlns:a16="http://schemas.microsoft.com/office/drawing/2014/main" id="{A7D3BF23-E815-85E4-2D8E-0389774BE941}"/>
                </a:ext>
              </a:extLst>
            </p:cNvPr>
            <p:cNvSpPr/>
            <p:nvPr/>
          </p:nvSpPr>
          <p:spPr>
            <a:xfrm>
              <a:off x="1885685" y="-845135"/>
              <a:ext cx="11160" cy="8640"/>
            </a:xfrm>
            <a:custGeom>
              <a:avLst/>
              <a:gdLst/>
              <a:ahLst/>
              <a:cxnLst/>
              <a:rect l="l" t="t" r="r" b="b"/>
              <a:pathLst>
                <a:path w="31" h="24" extrusionOk="0">
                  <a:moveTo>
                    <a:pt x="28" y="23"/>
                  </a:moveTo>
                  <a:cubicBezTo>
                    <a:pt x="28" y="21"/>
                    <a:pt x="28" y="19"/>
                    <a:pt x="28" y="17"/>
                  </a:cubicBezTo>
                  <a:cubicBezTo>
                    <a:pt x="30" y="0"/>
                    <a:pt x="0" y="0"/>
                    <a:pt x="1" y="17"/>
                  </a:cubicBezTo>
                  <a:cubicBezTo>
                    <a:pt x="1" y="19"/>
                    <a:pt x="1" y="21"/>
                    <a:pt x="1" y="23"/>
                  </a:cubicBezTo>
                  <a:lnTo>
                    <a:pt x="28" y="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9">
              <a:extLst>
                <a:ext uri="{FF2B5EF4-FFF2-40B4-BE49-F238E27FC236}">
                  <a16:creationId xmlns:a16="http://schemas.microsoft.com/office/drawing/2014/main" id="{BA712081-51CC-131B-84C0-2CB8E6900529}"/>
                </a:ext>
              </a:extLst>
            </p:cNvPr>
            <p:cNvSpPr/>
            <p:nvPr/>
          </p:nvSpPr>
          <p:spPr>
            <a:xfrm>
              <a:off x="1891445" y="-834695"/>
              <a:ext cx="2520" cy="360"/>
            </a:xfrm>
            <a:custGeom>
              <a:avLst/>
              <a:gdLst/>
              <a:ahLst/>
              <a:cxnLst/>
              <a:rect l="l" t="t" r="r" b="b"/>
              <a:pathLst>
                <a:path w="7" h="1" extrusionOk="0">
                  <a:moveTo>
                    <a:pt x="2" y="0"/>
                  </a:moveTo>
                  <a:lnTo>
                    <a:pt x="0" y="0"/>
                  </a:lnTo>
                  <a:lnTo>
                    <a:pt x="6" y="0"/>
                  </a:lnTo>
                  <a:cubicBezTo>
                    <a:pt x="5" y="0"/>
                    <a:pt x="5" y="0"/>
                    <a:pt x="4" y="0"/>
                  </a:cubicBezTo>
                  <a:cubicBezTo>
                    <a:pt x="4" y="0"/>
                    <a:pt x="3" y="0"/>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9">
              <a:extLst>
                <a:ext uri="{FF2B5EF4-FFF2-40B4-BE49-F238E27FC236}">
                  <a16:creationId xmlns:a16="http://schemas.microsoft.com/office/drawing/2014/main" id="{15A2E431-DB41-CAC4-DD1D-87E0FB26DEC6}"/>
                </a:ext>
              </a:extLst>
            </p:cNvPr>
            <p:cNvSpPr/>
            <p:nvPr/>
          </p:nvSpPr>
          <p:spPr>
            <a:xfrm>
              <a:off x="1922405" y="-837215"/>
              <a:ext cx="7920" cy="4680"/>
            </a:xfrm>
            <a:custGeom>
              <a:avLst/>
              <a:gdLst/>
              <a:ahLst/>
              <a:cxnLst/>
              <a:rect l="l" t="t" r="r" b="b"/>
              <a:pathLst>
                <a:path w="22" h="13" extrusionOk="0">
                  <a:moveTo>
                    <a:pt x="19" y="12"/>
                  </a:moveTo>
                  <a:cubicBezTo>
                    <a:pt x="19" y="9"/>
                    <a:pt x="19" y="6"/>
                    <a:pt x="21" y="3"/>
                  </a:cubicBezTo>
                  <a:lnTo>
                    <a:pt x="21" y="2"/>
                  </a:lnTo>
                  <a:cubicBezTo>
                    <a:pt x="21" y="1"/>
                    <a:pt x="21" y="0"/>
                    <a:pt x="21" y="0"/>
                  </a:cubicBezTo>
                  <a:lnTo>
                    <a:pt x="6" y="0"/>
                  </a:lnTo>
                  <a:cubicBezTo>
                    <a:pt x="5" y="1"/>
                    <a:pt x="5" y="2"/>
                    <a:pt x="4" y="3"/>
                  </a:cubicBezTo>
                  <a:cubicBezTo>
                    <a:pt x="3" y="6"/>
                    <a:pt x="1" y="9"/>
                    <a:pt x="0" y="11"/>
                  </a:cubicBezTo>
                  <a:lnTo>
                    <a:pt x="19"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9">
              <a:extLst>
                <a:ext uri="{FF2B5EF4-FFF2-40B4-BE49-F238E27FC236}">
                  <a16:creationId xmlns:a16="http://schemas.microsoft.com/office/drawing/2014/main" id="{1715AF18-BE26-D46A-AAF4-60D4AD528AE8}"/>
                </a:ext>
              </a:extLst>
            </p:cNvPr>
            <p:cNvSpPr/>
            <p:nvPr/>
          </p:nvSpPr>
          <p:spPr>
            <a:xfrm>
              <a:off x="1924565" y="-839375"/>
              <a:ext cx="5400" cy="2520"/>
            </a:xfrm>
            <a:custGeom>
              <a:avLst/>
              <a:gdLst/>
              <a:ahLst/>
              <a:cxnLst/>
              <a:rect l="l" t="t" r="r" b="b"/>
              <a:pathLst>
                <a:path w="15" h="7" extrusionOk="0">
                  <a:moveTo>
                    <a:pt x="3" y="2"/>
                  </a:moveTo>
                  <a:cubicBezTo>
                    <a:pt x="2" y="3"/>
                    <a:pt x="1" y="5"/>
                    <a:pt x="0" y="6"/>
                  </a:cubicBezTo>
                  <a:lnTo>
                    <a:pt x="14" y="6"/>
                  </a:lnTo>
                  <a:cubicBezTo>
                    <a:pt x="14" y="5"/>
                    <a:pt x="14" y="4"/>
                    <a:pt x="14" y="3"/>
                  </a:cubicBezTo>
                  <a:cubicBezTo>
                    <a:pt x="13" y="2"/>
                    <a:pt x="12" y="2"/>
                    <a:pt x="11" y="1"/>
                  </a:cubicBezTo>
                  <a:cubicBezTo>
                    <a:pt x="10" y="0"/>
                    <a:pt x="9" y="0"/>
                    <a:pt x="8" y="0"/>
                  </a:cubicBezTo>
                  <a:cubicBezTo>
                    <a:pt x="6" y="0"/>
                    <a:pt x="5" y="0"/>
                    <a:pt x="4" y="1"/>
                  </a:cubicBezTo>
                  <a:lnTo>
                    <a:pt x="3"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9">
              <a:extLst>
                <a:ext uri="{FF2B5EF4-FFF2-40B4-BE49-F238E27FC236}">
                  <a16:creationId xmlns:a16="http://schemas.microsoft.com/office/drawing/2014/main" id="{6A53F118-C49E-58D7-4F4A-956733857282}"/>
                </a:ext>
              </a:extLst>
            </p:cNvPr>
            <p:cNvSpPr/>
            <p:nvPr/>
          </p:nvSpPr>
          <p:spPr>
            <a:xfrm>
              <a:off x="1941845" y="-837575"/>
              <a:ext cx="6480" cy="5040"/>
            </a:xfrm>
            <a:custGeom>
              <a:avLst/>
              <a:gdLst/>
              <a:ahLst/>
              <a:cxnLst/>
              <a:rect l="l" t="t" r="r" b="b"/>
              <a:pathLst>
                <a:path w="18" h="14" extrusionOk="0">
                  <a:moveTo>
                    <a:pt x="17" y="13"/>
                  </a:moveTo>
                  <a:cubicBezTo>
                    <a:pt x="17" y="8"/>
                    <a:pt x="17" y="4"/>
                    <a:pt x="17" y="0"/>
                  </a:cubicBezTo>
                  <a:lnTo>
                    <a:pt x="0" y="0"/>
                  </a:lnTo>
                  <a:cubicBezTo>
                    <a:pt x="0" y="4"/>
                    <a:pt x="0" y="8"/>
                    <a:pt x="0" y="12"/>
                  </a:cubicBezTo>
                  <a:lnTo>
                    <a:pt x="17"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9">
              <a:extLst>
                <a:ext uri="{FF2B5EF4-FFF2-40B4-BE49-F238E27FC236}">
                  <a16:creationId xmlns:a16="http://schemas.microsoft.com/office/drawing/2014/main" id="{A601B225-2199-6B06-9F8F-F605AC653896}"/>
                </a:ext>
              </a:extLst>
            </p:cNvPr>
            <p:cNvSpPr/>
            <p:nvPr/>
          </p:nvSpPr>
          <p:spPr>
            <a:xfrm>
              <a:off x="1941485" y="-841175"/>
              <a:ext cx="6480" cy="4320"/>
            </a:xfrm>
            <a:custGeom>
              <a:avLst/>
              <a:gdLst/>
              <a:ahLst/>
              <a:cxnLst/>
              <a:rect l="l" t="t" r="r" b="b"/>
              <a:pathLst>
                <a:path w="18" h="12" extrusionOk="0">
                  <a:moveTo>
                    <a:pt x="17" y="11"/>
                  </a:moveTo>
                  <a:cubicBezTo>
                    <a:pt x="17" y="11"/>
                    <a:pt x="17" y="9"/>
                    <a:pt x="17" y="8"/>
                  </a:cubicBezTo>
                  <a:cubicBezTo>
                    <a:pt x="17" y="7"/>
                    <a:pt x="17" y="5"/>
                    <a:pt x="16" y="4"/>
                  </a:cubicBezTo>
                  <a:cubicBezTo>
                    <a:pt x="15" y="3"/>
                    <a:pt x="15" y="2"/>
                    <a:pt x="13" y="1"/>
                  </a:cubicBezTo>
                  <a:cubicBezTo>
                    <a:pt x="11" y="0"/>
                    <a:pt x="9" y="0"/>
                    <a:pt x="8" y="0"/>
                  </a:cubicBezTo>
                  <a:cubicBezTo>
                    <a:pt x="6" y="0"/>
                    <a:pt x="5" y="0"/>
                    <a:pt x="4" y="1"/>
                  </a:cubicBezTo>
                  <a:cubicBezTo>
                    <a:pt x="3" y="2"/>
                    <a:pt x="2" y="3"/>
                    <a:pt x="1" y="4"/>
                  </a:cubicBezTo>
                  <a:cubicBezTo>
                    <a:pt x="0" y="5"/>
                    <a:pt x="0" y="7"/>
                    <a:pt x="0" y="8"/>
                  </a:cubicBezTo>
                  <a:cubicBezTo>
                    <a:pt x="0" y="10"/>
                    <a:pt x="0" y="10"/>
                    <a:pt x="0" y="10"/>
                  </a:cubicBezTo>
                  <a:lnTo>
                    <a:pt x="17" y="10"/>
                  </a:lnTo>
                  <a:lnTo>
                    <a:pt x="17"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9">
              <a:extLst>
                <a:ext uri="{FF2B5EF4-FFF2-40B4-BE49-F238E27FC236}">
                  <a16:creationId xmlns:a16="http://schemas.microsoft.com/office/drawing/2014/main" id="{2D92749C-47ED-913D-361A-E26C332279C3}"/>
                </a:ext>
              </a:extLst>
            </p:cNvPr>
            <p:cNvSpPr/>
            <p:nvPr/>
          </p:nvSpPr>
          <p:spPr>
            <a:xfrm>
              <a:off x="1960205" y="-836855"/>
              <a:ext cx="7560" cy="5040"/>
            </a:xfrm>
            <a:custGeom>
              <a:avLst/>
              <a:gdLst/>
              <a:ahLst/>
              <a:cxnLst/>
              <a:rect l="l" t="t" r="r" b="b"/>
              <a:pathLst>
                <a:path w="21" h="14" extrusionOk="0">
                  <a:moveTo>
                    <a:pt x="20" y="13"/>
                  </a:moveTo>
                  <a:cubicBezTo>
                    <a:pt x="20" y="8"/>
                    <a:pt x="20" y="4"/>
                    <a:pt x="20" y="0"/>
                  </a:cubicBezTo>
                  <a:lnTo>
                    <a:pt x="0" y="0"/>
                  </a:lnTo>
                  <a:cubicBezTo>
                    <a:pt x="0" y="4"/>
                    <a:pt x="0" y="8"/>
                    <a:pt x="0" y="13"/>
                  </a:cubicBezTo>
                  <a:lnTo>
                    <a:pt x="20"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9">
              <a:extLst>
                <a:ext uri="{FF2B5EF4-FFF2-40B4-BE49-F238E27FC236}">
                  <a16:creationId xmlns:a16="http://schemas.microsoft.com/office/drawing/2014/main" id="{A701D8BB-19D1-6E53-FB55-47DB34415DB9}"/>
                </a:ext>
              </a:extLst>
            </p:cNvPr>
            <p:cNvSpPr/>
            <p:nvPr/>
          </p:nvSpPr>
          <p:spPr>
            <a:xfrm>
              <a:off x="1959845" y="-845495"/>
              <a:ext cx="7560" cy="9000"/>
            </a:xfrm>
            <a:custGeom>
              <a:avLst/>
              <a:gdLst/>
              <a:ahLst/>
              <a:cxnLst/>
              <a:rect l="l" t="t" r="r" b="b"/>
              <a:pathLst>
                <a:path w="21" h="25" extrusionOk="0">
                  <a:moveTo>
                    <a:pt x="20" y="12"/>
                  </a:moveTo>
                  <a:cubicBezTo>
                    <a:pt x="19" y="1"/>
                    <a:pt x="2" y="0"/>
                    <a:pt x="0" y="12"/>
                  </a:cubicBezTo>
                  <a:cubicBezTo>
                    <a:pt x="0" y="16"/>
                    <a:pt x="0" y="20"/>
                    <a:pt x="0" y="24"/>
                  </a:cubicBezTo>
                  <a:lnTo>
                    <a:pt x="20" y="24"/>
                  </a:lnTo>
                  <a:cubicBezTo>
                    <a:pt x="20" y="20"/>
                    <a:pt x="20" y="16"/>
                    <a:pt x="20"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9">
              <a:extLst>
                <a:ext uri="{FF2B5EF4-FFF2-40B4-BE49-F238E27FC236}">
                  <a16:creationId xmlns:a16="http://schemas.microsoft.com/office/drawing/2014/main" id="{C7A40D9D-95A2-BD53-1305-56660EC87380}"/>
                </a:ext>
              </a:extLst>
            </p:cNvPr>
            <p:cNvSpPr/>
            <p:nvPr/>
          </p:nvSpPr>
          <p:spPr>
            <a:xfrm>
              <a:off x="1976405" y="-836855"/>
              <a:ext cx="9360" cy="5040"/>
            </a:xfrm>
            <a:custGeom>
              <a:avLst/>
              <a:gdLst/>
              <a:ahLst/>
              <a:cxnLst/>
              <a:rect l="l" t="t" r="r" b="b"/>
              <a:pathLst>
                <a:path w="26" h="14" extrusionOk="0">
                  <a:moveTo>
                    <a:pt x="0" y="13"/>
                  </a:moveTo>
                  <a:lnTo>
                    <a:pt x="24" y="13"/>
                  </a:lnTo>
                  <a:cubicBezTo>
                    <a:pt x="25" y="11"/>
                    <a:pt x="25" y="9"/>
                    <a:pt x="25" y="7"/>
                  </a:cubicBezTo>
                  <a:cubicBezTo>
                    <a:pt x="25" y="5"/>
                    <a:pt x="25" y="4"/>
                    <a:pt x="24" y="2"/>
                  </a:cubicBezTo>
                  <a:lnTo>
                    <a:pt x="0" y="0"/>
                  </a:lnTo>
                  <a:cubicBezTo>
                    <a:pt x="0" y="4"/>
                    <a:pt x="0" y="7"/>
                    <a:pt x="0" y="11"/>
                  </a:cubicBezTo>
                  <a:cubicBezTo>
                    <a:pt x="0" y="12"/>
                    <a:pt x="0" y="12"/>
                    <a:pt x="0"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9">
              <a:extLst>
                <a:ext uri="{FF2B5EF4-FFF2-40B4-BE49-F238E27FC236}">
                  <a16:creationId xmlns:a16="http://schemas.microsoft.com/office/drawing/2014/main" id="{E76E41DE-56AF-2C30-D67C-7A61A7BCBD42}"/>
                </a:ext>
              </a:extLst>
            </p:cNvPr>
            <p:cNvSpPr/>
            <p:nvPr/>
          </p:nvSpPr>
          <p:spPr>
            <a:xfrm>
              <a:off x="1976405" y="-844415"/>
              <a:ext cx="9000" cy="8640"/>
            </a:xfrm>
            <a:custGeom>
              <a:avLst/>
              <a:gdLst/>
              <a:ahLst/>
              <a:cxnLst/>
              <a:rect l="l" t="t" r="r" b="b"/>
              <a:pathLst>
                <a:path w="25" h="24" extrusionOk="0">
                  <a:moveTo>
                    <a:pt x="17" y="2"/>
                  </a:moveTo>
                  <a:cubicBezTo>
                    <a:pt x="16" y="1"/>
                    <a:pt x="16" y="1"/>
                    <a:pt x="15" y="1"/>
                  </a:cubicBezTo>
                  <a:cubicBezTo>
                    <a:pt x="14" y="0"/>
                    <a:pt x="13" y="0"/>
                    <a:pt x="12" y="0"/>
                  </a:cubicBezTo>
                  <a:cubicBezTo>
                    <a:pt x="11" y="0"/>
                    <a:pt x="10" y="0"/>
                    <a:pt x="9" y="1"/>
                  </a:cubicBezTo>
                  <a:cubicBezTo>
                    <a:pt x="8" y="1"/>
                    <a:pt x="8" y="1"/>
                    <a:pt x="7" y="2"/>
                  </a:cubicBezTo>
                  <a:cubicBezTo>
                    <a:pt x="6" y="3"/>
                    <a:pt x="6" y="4"/>
                    <a:pt x="5" y="6"/>
                  </a:cubicBezTo>
                  <a:cubicBezTo>
                    <a:pt x="2" y="10"/>
                    <a:pt x="1" y="16"/>
                    <a:pt x="0" y="22"/>
                  </a:cubicBezTo>
                  <a:lnTo>
                    <a:pt x="24" y="23"/>
                  </a:lnTo>
                  <a:cubicBezTo>
                    <a:pt x="24" y="17"/>
                    <a:pt x="22" y="11"/>
                    <a:pt x="19" y="5"/>
                  </a:cubicBezTo>
                  <a:cubicBezTo>
                    <a:pt x="18" y="4"/>
                    <a:pt x="18" y="3"/>
                    <a:pt x="17"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9">
              <a:extLst>
                <a:ext uri="{FF2B5EF4-FFF2-40B4-BE49-F238E27FC236}">
                  <a16:creationId xmlns:a16="http://schemas.microsoft.com/office/drawing/2014/main" id="{6E162E3D-B30A-BF04-7667-652120A0BF8E}"/>
                </a:ext>
              </a:extLst>
            </p:cNvPr>
            <p:cNvSpPr/>
            <p:nvPr/>
          </p:nvSpPr>
          <p:spPr>
            <a:xfrm>
              <a:off x="2001605" y="-832175"/>
              <a:ext cx="1440" cy="1440"/>
            </a:xfrm>
            <a:custGeom>
              <a:avLst/>
              <a:gdLst/>
              <a:ahLst/>
              <a:cxnLst/>
              <a:rect l="l" t="t" r="r" b="b"/>
              <a:pathLst>
                <a:path w="4" h="4" extrusionOk="0">
                  <a:moveTo>
                    <a:pt x="0" y="3"/>
                  </a:moveTo>
                  <a:lnTo>
                    <a:pt x="3" y="3"/>
                  </a:lnTo>
                  <a:lnTo>
                    <a:pt x="2" y="0"/>
                  </a:lnTo>
                  <a:lnTo>
                    <a:pt x="2" y="1"/>
                  </a:lnTo>
                  <a:cubicBezTo>
                    <a:pt x="1" y="1"/>
                    <a:pt x="1" y="2"/>
                    <a:pt x="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9">
              <a:extLst>
                <a:ext uri="{FF2B5EF4-FFF2-40B4-BE49-F238E27FC236}">
                  <a16:creationId xmlns:a16="http://schemas.microsoft.com/office/drawing/2014/main" id="{F98B12C4-321B-1B1C-4FB7-A0A223C05978}"/>
                </a:ext>
              </a:extLst>
            </p:cNvPr>
            <p:cNvSpPr/>
            <p:nvPr/>
          </p:nvSpPr>
          <p:spPr>
            <a:xfrm>
              <a:off x="2014925" y="-833975"/>
              <a:ext cx="10440" cy="4320"/>
            </a:xfrm>
            <a:custGeom>
              <a:avLst/>
              <a:gdLst/>
              <a:ahLst/>
              <a:cxnLst/>
              <a:rect l="l" t="t" r="r" b="b"/>
              <a:pathLst>
                <a:path w="29" h="12" extrusionOk="0">
                  <a:moveTo>
                    <a:pt x="28" y="11"/>
                  </a:moveTo>
                  <a:cubicBezTo>
                    <a:pt x="28" y="9"/>
                    <a:pt x="28" y="7"/>
                    <a:pt x="28" y="6"/>
                  </a:cubicBezTo>
                  <a:cubicBezTo>
                    <a:pt x="28" y="4"/>
                    <a:pt x="28" y="3"/>
                    <a:pt x="28" y="2"/>
                  </a:cubicBezTo>
                  <a:lnTo>
                    <a:pt x="0" y="0"/>
                  </a:lnTo>
                  <a:cubicBezTo>
                    <a:pt x="0" y="1"/>
                    <a:pt x="0" y="3"/>
                    <a:pt x="0" y="5"/>
                  </a:cubicBezTo>
                  <a:cubicBezTo>
                    <a:pt x="0" y="6"/>
                    <a:pt x="0" y="8"/>
                    <a:pt x="0" y="9"/>
                  </a:cubicBezTo>
                  <a:lnTo>
                    <a:pt x="28"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9">
              <a:extLst>
                <a:ext uri="{FF2B5EF4-FFF2-40B4-BE49-F238E27FC236}">
                  <a16:creationId xmlns:a16="http://schemas.microsoft.com/office/drawing/2014/main" id="{527FB2FB-D35D-187B-6BD6-B6667207C4E0}"/>
                </a:ext>
              </a:extLst>
            </p:cNvPr>
            <p:cNvSpPr/>
            <p:nvPr/>
          </p:nvSpPr>
          <p:spPr>
            <a:xfrm>
              <a:off x="2014925" y="-841895"/>
              <a:ext cx="10080" cy="9000"/>
            </a:xfrm>
            <a:custGeom>
              <a:avLst/>
              <a:gdLst/>
              <a:ahLst/>
              <a:cxnLst/>
              <a:rect l="l" t="t" r="r" b="b"/>
              <a:pathLst>
                <a:path w="28" h="25" extrusionOk="0">
                  <a:moveTo>
                    <a:pt x="19" y="3"/>
                  </a:moveTo>
                  <a:cubicBezTo>
                    <a:pt x="19" y="2"/>
                    <a:pt x="18" y="1"/>
                    <a:pt x="17" y="1"/>
                  </a:cubicBezTo>
                  <a:cubicBezTo>
                    <a:pt x="16" y="0"/>
                    <a:pt x="14" y="0"/>
                    <a:pt x="13" y="0"/>
                  </a:cubicBezTo>
                  <a:cubicBezTo>
                    <a:pt x="11" y="0"/>
                    <a:pt x="11" y="0"/>
                    <a:pt x="10" y="1"/>
                  </a:cubicBezTo>
                  <a:cubicBezTo>
                    <a:pt x="9" y="1"/>
                    <a:pt x="8" y="2"/>
                    <a:pt x="7" y="3"/>
                  </a:cubicBezTo>
                  <a:cubicBezTo>
                    <a:pt x="7" y="4"/>
                    <a:pt x="6" y="5"/>
                    <a:pt x="5" y="7"/>
                  </a:cubicBezTo>
                  <a:cubicBezTo>
                    <a:pt x="2" y="11"/>
                    <a:pt x="1" y="16"/>
                    <a:pt x="0" y="21"/>
                  </a:cubicBezTo>
                  <a:lnTo>
                    <a:pt x="27" y="24"/>
                  </a:lnTo>
                  <a:cubicBezTo>
                    <a:pt x="27" y="18"/>
                    <a:pt x="25" y="12"/>
                    <a:pt x="22" y="7"/>
                  </a:cubicBezTo>
                  <a:cubicBezTo>
                    <a:pt x="21" y="5"/>
                    <a:pt x="20" y="4"/>
                    <a:pt x="19"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9">
              <a:extLst>
                <a:ext uri="{FF2B5EF4-FFF2-40B4-BE49-F238E27FC236}">
                  <a16:creationId xmlns:a16="http://schemas.microsoft.com/office/drawing/2014/main" id="{EB9D8823-5258-0B2A-BCA5-57A9442FA9FA}"/>
                </a:ext>
              </a:extLst>
            </p:cNvPr>
            <p:cNvSpPr/>
            <p:nvPr/>
          </p:nvSpPr>
          <p:spPr>
            <a:xfrm>
              <a:off x="1992605" y="-835775"/>
              <a:ext cx="11160" cy="4680"/>
            </a:xfrm>
            <a:custGeom>
              <a:avLst/>
              <a:gdLst/>
              <a:ahLst/>
              <a:cxnLst/>
              <a:rect l="l" t="t" r="r" b="b"/>
              <a:pathLst>
                <a:path w="31" h="13" extrusionOk="0">
                  <a:moveTo>
                    <a:pt x="2" y="12"/>
                  </a:moveTo>
                  <a:lnTo>
                    <a:pt x="11" y="12"/>
                  </a:lnTo>
                  <a:cubicBezTo>
                    <a:pt x="11" y="10"/>
                    <a:pt x="12" y="10"/>
                    <a:pt x="12" y="9"/>
                  </a:cubicBezTo>
                  <a:cubicBezTo>
                    <a:pt x="13" y="8"/>
                    <a:pt x="14" y="7"/>
                    <a:pt x="14" y="6"/>
                  </a:cubicBezTo>
                  <a:cubicBezTo>
                    <a:pt x="15" y="5"/>
                    <a:pt x="15" y="5"/>
                    <a:pt x="16" y="5"/>
                  </a:cubicBezTo>
                  <a:cubicBezTo>
                    <a:pt x="17" y="4"/>
                    <a:pt x="18" y="4"/>
                    <a:pt x="19" y="4"/>
                  </a:cubicBezTo>
                  <a:cubicBezTo>
                    <a:pt x="20" y="4"/>
                    <a:pt x="22" y="4"/>
                    <a:pt x="23" y="5"/>
                  </a:cubicBezTo>
                  <a:cubicBezTo>
                    <a:pt x="23" y="5"/>
                    <a:pt x="24" y="5"/>
                    <a:pt x="24" y="6"/>
                  </a:cubicBezTo>
                  <a:cubicBezTo>
                    <a:pt x="25" y="7"/>
                    <a:pt x="26" y="8"/>
                    <a:pt x="27" y="9"/>
                  </a:cubicBezTo>
                  <a:lnTo>
                    <a:pt x="27" y="10"/>
                  </a:lnTo>
                  <a:cubicBezTo>
                    <a:pt x="27" y="9"/>
                    <a:pt x="28" y="9"/>
                    <a:pt x="28" y="8"/>
                  </a:cubicBezTo>
                  <a:cubicBezTo>
                    <a:pt x="29" y="6"/>
                    <a:pt x="30" y="4"/>
                    <a:pt x="30" y="2"/>
                  </a:cubicBezTo>
                  <a:lnTo>
                    <a:pt x="1" y="0"/>
                  </a:lnTo>
                  <a:cubicBezTo>
                    <a:pt x="1" y="1"/>
                    <a:pt x="0" y="3"/>
                    <a:pt x="0" y="4"/>
                  </a:cubicBezTo>
                  <a:cubicBezTo>
                    <a:pt x="0" y="7"/>
                    <a:pt x="1" y="9"/>
                    <a:pt x="2"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9">
              <a:extLst>
                <a:ext uri="{FF2B5EF4-FFF2-40B4-BE49-F238E27FC236}">
                  <a16:creationId xmlns:a16="http://schemas.microsoft.com/office/drawing/2014/main" id="{EB0E822C-34CC-8AEA-1790-74CCAEE4ACF7}"/>
                </a:ext>
              </a:extLst>
            </p:cNvPr>
            <p:cNvSpPr/>
            <p:nvPr/>
          </p:nvSpPr>
          <p:spPr>
            <a:xfrm>
              <a:off x="1992965" y="-840095"/>
              <a:ext cx="10800" cy="5760"/>
            </a:xfrm>
            <a:custGeom>
              <a:avLst/>
              <a:gdLst/>
              <a:ahLst/>
              <a:cxnLst/>
              <a:rect l="l" t="t" r="r" b="b"/>
              <a:pathLst>
                <a:path w="30" h="16" extrusionOk="0">
                  <a:moveTo>
                    <a:pt x="16" y="0"/>
                  </a:moveTo>
                  <a:cubicBezTo>
                    <a:pt x="13" y="0"/>
                    <a:pt x="11" y="1"/>
                    <a:pt x="8" y="2"/>
                  </a:cubicBezTo>
                  <a:cubicBezTo>
                    <a:pt x="5" y="3"/>
                    <a:pt x="3" y="6"/>
                    <a:pt x="2" y="8"/>
                  </a:cubicBezTo>
                  <a:cubicBezTo>
                    <a:pt x="1" y="10"/>
                    <a:pt x="0" y="11"/>
                    <a:pt x="0" y="13"/>
                  </a:cubicBezTo>
                  <a:lnTo>
                    <a:pt x="29" y="15"/>
                  </a:lnTo>
                  <a:cubicBezTo>
                    <a:pt x="29" y="14"/>
                    <a:pt x="29" y="14"/>
                    <a:pt x="29" y="13"/>
                  </a:cubicBezTo>
                  <a:cubicBezTo>
                    <a:pt x="29" y="10"/>
                    <a:pt x="29" y="8"/>
                    <a:pt x="28" y="6"/>
                  </a:cubicBezTo>
                  <a:cubicBezTo>
                    <a:pt x="27" y="4"/>
                    <a:pt x="25" y="4"/>
                    <a:pt x="23" y="2"/>
                  </a:cubicBezTo>
                  <a:cubicBezTo>
                    <a:pt x="21" y="0"/>
                    <a:pt x="19" y="0"/>
                    <a:pt x="17" y="0"/>
                  </a:cubicBezTo>
                  <a:cubicBezTo>
                    <a:pt x="16" y="0"/>
                    <a:pt x="16" y="0"/>
                    <a:pt x="1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9">
              <a:extLst>
                <a:ext uri="{FF2B5EF4-FFF2-40B4-BE49-F238E27FC236}">
                  <a16:creationId xmlns:a16="http://schemas.microsoft.com/office/drawing/2014/main" id="{B9D2A35D-D40E-C909-AD2E-3FC0719F97C4}"/>
                </a:ext>
              </a:extLst>
            </p:cNvPr>
            <p:cNvSpPr/>
            <p:nvPr/>
          </p:nvSpPr>
          <p:spPr>
            <a:xfrm>
              <a:off x="1996565" y="-834335"/>
              <a:ext cx="6120" cy="3240"/>
            </a:xfrm>
            <a:custGeom>
              <a:avLst/>
              <a:gdLst/>
              <a:ahLst/>
              <a:cxnLst/>
              <a:rect l="l" t="t" r="r" b="b"/>
              <a:pathLst>
                <a:path w="17" h="9" extrusionOk="0">
                  <a:moveTo>
                    <a:pt x="16" y="6"/>
                  </a:moveTo>
                  <a:cubicBezTo>
                    <a:pt x="15" y="5"/>
                    <a:pt x="14" y="4"/>
                    <a:pt x="13" y="3"/>
                  </a:cubicBezTo>
                  <a:cubicBezTo>
                    <a:pt x="13" y="2"/>
                    <a:pt x="13" y="2"/>
                    <a:pt x="12" y="1"/>
                  </a:cubicBezTo>
                  <a:cubicBezTo>
                    <a:pt x="11" y="0"/>
                    <a:pt x="9" y="0"/>
                    <a:pt x="8" y="0"/>
                  </a:cubicBezTo>
                  <a:cubicBezTo>
                    <a:pt x="7" y="0"/>
                    <a:pt x="6" y="1"/>
                    <a:pt x="5" y="1"/>
                  </a:cubicBezTo>
                  <a:cubicBezTo>
                    <a:pt x="4" y="2"/>
                    <a:pt x="4" y="2"/>
                    <a:pt x="3" y="3"/>
                  </a:cubicBezTo>
                  <a:cubicBezTo>
                    <a:pt x="3" y="3"/>
                    <a:pt x="2" y="4"/>
                    <a:pt x="1" y="5"/>
                  </a:cubicBezTo>
                  <a:cubicBezTo>
                    <a:pt x="1" y="6"/>
                    <a:pt x="0" y="7"/>
                    <a:pt x="0" y="8"/>
                  </a:cubicBezTo>
                  <a:lnTo>
                    <a:pt x="14" y="8"/>
                  </a:lnTo>
                  <a:cubicBezTo>
                    <a:pt x="15" y="8"/>
                    <a:pt x="15" y="7"/>
                    <a:pt x="16"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9">
              <a:extLst>
                <a:ext uri="{FF2B5EF4-FFF2-40B4-BE49-F238E27FC236}">
                  <a16:creationId xmlns:a16="http://schemas.microsoft.com/office/drawing/2014/main" id="{42301F4B-4561-A878-CCD7-DCE7717A896D}"/>
                </a:ext>
              </a:extLst>
            </p:cNvPr>
            <p:cNvSpPr/>
            <p:nvPr/>
          </p:nvSpPr>
          <p:spPr>
            <a:xfrm>
              <a:off x="2040485" y="-831815"/>
              <a:ext cx="9000" cy="2880"/>
            </a:xfrm>
            <a:custGeom>
              <a:avLst/>
              <a:gdLst/>
              <a:ahLst/>
              <a:cxnLst/>
              <a:rect l="l" t="t" r="r" b="b"/>
              <a:pathLst>
                <a:path w="25" h="8" extrusionOk="0">
                  <a:moveTo>
                    <a:pt x="23" y="7"/>
                  </a:moveTo>
                  <a:lnTo>
                    <a:pt x="24" y="1"/>
                  </a:lnTo>
                  <a:lnTo>
                    <a:pt x="17" y="1"/>
                  </a:lnTo>
                  <a:lnTo>
                    <a:pt x="2" y="0"/>
                  </a:lnTo>
                  <a:lnTo>
                    <a:pt x="0" y="7"/>
                  </a:lnTo>
                  <a:lnTo>
                    <a:pt x="23" y="7"/>
                  </a:lnTo>
                </a:path>
              </a:pathLst>
            </a:custGeom>
            <a:solidFill>
              <a:schemeClr val="dk1"/>
            </a:solidFill>
            <a:ln>
              <a:noFill/>
            </a:ln>
          </p:spPr>
        </p:sp>
        <p:sp>
          <p:nvSpPr>
            <p:cNvPr id="1293" name="Google Shape;1293;p29">
              <a:extLst>
                <a:ext uri="{FF2B5EF4-FFF2-40B4-BE49-F238E27FC236}">
                  <a16:creationId xmlns:a16="http://schemas.microsoft.com/office/drawing/2014/main" id="{E038591E-43FA-4C3B-E948-EC3716DFBD09}"/>
                </a:ext>
              </a:extLst>
            </p:cNvPr>
            <p:cNvSpPr/>
            <p:nvPr/>
          </p:nvSpPr>
          <p:spPr>
            <a:xfrm>
              <a:off x="2041565" y="-841175"/>
              <a:ext cx="10080" cy="9720"/>
            </a:xfrm>
            <a:custGeom>
              <a:avLst/>
              <a:gdLst/>
              <a:ahLst/>
              <a:cxnLst/>
              <a:rect l="l" t="t" r="r" b="b"/>
              <a:pathLst>
                <a:path w="28" h="27" extrusionOk="0">
                  <a:moveTo>
                    <a:pt x="21" y="26"/>
                  </a:moveTo>
                  <a:lnTo>
                    <a:pt x="23" y="21"/>
                  </a:lnTo>
                  <a:cubicBezTo>
                    <a:pt x="27" y="8"/>
                    <a:pt x="7" y="0"/>
                    <a:pt x="3" y="14"/>
                  </a:cubicBezTo>
                  <a:cubicBezTo>
                    <a:pt x="2" y="17"/>
                    <a:pt x="1" y="21"/>
                    <a:pt x="0" y="25"/>
                  </a:cubicBezTo>
                  <a:lnTo>
                    <a:pt x="15" y="26"/>
                  </a:lnTo>
                  <a:lnTo>
                    <a:pt x="21" y="2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9">
              <a:extLst>
                <a:ext uri="{FF2B5EF4-FFF2-40B4-BE49-F238E27FC236}">
                  <a16:creationId xmlns:a16="http://schemas.microsoft.com/office/drawing/2014/main" id="{544F72B9-030A-9F8A-C2D3-2D221FBF0854}"/>
                </a:ext>
              </a:extLst>
            </p:cNvPr>
            <p:cNvSpPr/>
            <p:nvPr/>
          </p:nvSpPr>
          <p:spPr>
            <a:xfrm>
              <a:off x="2056685" y="-831095"/>
              <a:ext cx="7560" cy="2160"/>
            </a:xfrm>
            <a:custGeom>
              <a:avLst/>
              <a:gdLst/>
              <a:ahLst/>
              <a:cxnLst/>
              <a:rect l="l" t="t" r="r" b="b"/>
              <a:pathLst>
                <a:path w="21" h="6" extrusionOk="0">
                  <a:moveTo>
                    <a:pt x="20" y="5"/>
                  </a:moveTo>
                  <a:cubicBezTo>
                    <a:pt x="20" y="4"/>
                    <a:pt x="19" y="3"/>
                    <a:pt x="19" y="1"/>
                  </a:cubicBezTo>
                  <a:lnTo>
                    <a:pt x="1" y="0"/>
                  </a:lnTo>
                  <a:cubicBezTo>
                    <a:pt x="1" y="1"/>
                    <a:pt x="1" y="1"/>
                    <a:pt x="1" y="1"/>
                  </a:cubicBezTo>
                  <a:cubicBezTo>
                    <a:pt x="0" y="2"/>
                    <a:pt x="0" y="4"/>
                    <a:pt x="0" y="5"/>
                  </a:cubicBezTo>
                  <a:lnTo>
                    <a:pt x="20"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9">
              <a:extLst>
                <a:ext uri="{FF2B5EF4-FFF2-40B4-BE49-F238E27FC236}">
                  <a16:creationId xmlns:a16="http://schemas.microsoft.com/office/drawing/2014/main" id="{5DEE96BD-1FE2-D887-A6FC-E65B4421DC57}"/>
                </a:ext>
              </a:extLst>
            </p:cNvPr>
            <p:cNvSpPr/>
            <p:nvPr/>
          </p:nvSpPr>
          <p:spPr>
            <a:xfrm>
              <a:off x="2057045" y="-832535"/>
              <a:ext cx="6840" cy="2160"/>
            </a:xfrm>
            <a:custGeom>
              <a:avLst/>
              <a:gdLst/>
              <a:ahLst/>
              <a:cxnLst/>
              <a:rect l="l" t="t" r="r" b="b"/>
              <a:pathLst>
                <a:path w="19" h="6" extrusionOk="0">
                  <a:moveTo>
                    <a:pt x="0" y="4"/>
                  </a:moveTo>
                  <a:lnTo>
                    <a:pt x="18" y="5"/>
                  </a:lnTo>
                  <a:cubicBezTo>
                    <a:pt x="17" y="4"/>
                    <a:pt x="16" y="2"/>
                    <a:pt x="14" y="1"/>
                  </a:cubicBezTo>
                  <a:cubicBezTo>
                    <a:pt x="12" y="0"/>
                    <a:pt x="11" y="0"/>
                    <a:pt x="9" y="0"/>
                  </a:cubicBezTo>
                  <a:cubicBezTo>
                    <a:pt x="7" y="0"/>
                    <a:pt x="5" y="0"/>
                    <a:pt x="3" y="1"/>
                  </a:cubicBezTo>
                  <a:cubicBezTo>
                    <a:pt x="2" y="1"/>
                    <a:pt x="1" y="3"/>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9">
              <a:extLst>
                <a:ext uri="{FF2B5EF4-FFF2-40B4-BE49-F238E27FC236}">
                  <a16:creationId xmlns:a16="http://schemas.microsoft.com/office/drawing/2014/main" id="{BCA54AEE-17BA-F42F-A4B3-FC0130C76F2B}"/>
                </a:ext>
              </a:extLst>
            </p:cNvPr>
            <p:cNvSpPr/>
            <p:nvPr/>
          </p:nvSpPr>
          <p:spPr>
            <a:xfrm>
              <a:off x="2072885" y="-830015"/>
              <a:ext cx="6840" cy="1080"/>
            </a:xfrm>
            <a:custGeom>
              <a:avLst/>
              <a:gdLst/>
              <a:ahLst/>
              <a:cxnLst/>
              <a:rect l="l" t="t" r="r" b="b"/>
              <a:pathLst>
                <a:path w="19" h="3" extrusionOk="0">
                  <a:moveTo>
                    <a:pt x="0" y="2"/>
                  </a:moveTo>
                  <a:lnTo>
                    <a:pt x="18" y="2"/>
                  </a:lnTo>
                  <a:cubicBezTo>
                    <a:pt x="18" y="2"/>
                    <a:pt x="18" y="1"/>
                    <a:pt x="17" y="0"/>
                  </a:cubicBezTo>
                  <a:lnTo>
                    <a:pt x="2" y="0"/>
                  </a:lnTo>
                  <a:lnTo>
                    <a:pt x="1" y="2"/>
                  </a:ln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9">
              <a:extLst>
                <a:ext uri="{FF2B5EF4-FFF2-40B4-BE49-F238E27FC236}">
                  <a16:creationId xmlns:a16="http://schemas.microsoft.com/office/drawing/2014/main" id="{D9F7F0B4-8846-BDC6-6D7D-534BFAE068B7}"/>
                </a:ext>
              </a:extLst>
            </p:cNvPr>
            <p:cNvSpPr/>
            <p:nvPr/>
          </p:nvSpPr>
          <p:spPr>
            <a:xfrm>
              <a:off x="2073605" y="-831815"/>
              <a:ext cx="5760" cy="1800"/>
            </a:xfrm>
            <a:custGeom>
              <a:avLst/>
              <a:gdLst/>
              <a:ahLst/>
              <a:cxnLst/>
              <a:rect l="l" t="t" r="r" b="b"/>
              <a:pathLst>
                <a:path w="16" h="5" extrusionOk="0">
                  <a:moveTo>
                    <a:pt x="0" y="4"/>
                  </a:moveTo>
                  <a:lnTo>
                    <a:pt x="15" y="4"/>
                  </a:lnTo>
                  <a:cubicBezTo>
                    <a:pt x="14" y="3"/>
                    <a:pt x="13" y="2"/>
                    <a:pt x="11" y="1"/>
                  </a:cubicBezTo>
                  <a:cubicBezTo>
                    <a:pt x="10" y="1"/>
                    <a:pt x="8" y="0"/>
                    <a:pt x="7" y="0"/>
                  </a:cubicBezTo>
                  <a:cubicBezTo>
                    <a:pt x="5" y="0"/>
                    <a:pt x="4" y="1"/>
                    <a:pt x="3" y="1"/>
                  </a:cubicBezTo>
                  <a:cubicBezTo>
                    <a:pt x="1" y="2"/>
                    <a:pt x="0" y="3"/>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9">
              <a:extLst>
                <a:ext uri="{FF2B5EF4-FFF2-40B4-BE49-F238E27FC236}">
                  <a16:creationId xmlns:a16="http://schemas.microsoft.com/office/drawing/2014/main" id="{BAE4A50B-AF29-0C52-E9DA-E6D4BB352720}"/>
                </a:ext>
              </a:extLst>
            </p:cNvPr>
            <p:cNvSpPr/>
            <p:nvPr/>
          </p:nvSpPr>
          <p:spPr>
            <a:xfrm>
              <a:off x="2090885" y="-829655"/>
              <a:ext cx="7560" cy="1800"/>
            </a:xfrm>
            <a:custGeom>
              <a:avLst/>
              <a:gdLst/>
              <a:ahLst/>
              <a:cxnLst/>
              <a:rect l="l" t="t" r="r" b="b"/>
              <a:pathLst>
                <a:path w="21" h="5" extrusionOk="0">
                  <a:moveTo>
                    <a:pt x="3" y="2"/>
                  </a:moveTo>
                  <a:lnTo>
                    <a:pt x="20" y="4"/>
                  </a:lnTo>
                  <a:lnTo>
                    <a:pt x="20" y="0"/>
                  </a:lnTo>
                  <a:lnTo>
                    <a:pt x="0" y="0"/>
                  </a:lnTo>
                  <a:cubicBezTo>
                    <a:pt x="0" y="0"/>
                    <a:pt x="0" y="1"/>
                    <a:pt x="0" y="2"/>
                  </a:cubicBezTo>
                  <a:lnTo>
                    <a:pt x="3"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9">
              <a:extLst>
                <a:ext uri="{FF2B5EF4-FFF2-40B4-BE49-F238E27FC236}">
                  <a16:creationId xmlns:a16="http://schemas.microsoft.com/office/drawing/2014/main" id="{3C150F1F-713A-B1DC-DA52-79571583377A}"/>
                </a:ext>
              </a:extLst>
            </p:cNvPr>
            <p:cNvSpPr/>
            <p:nvPr/>
          </p:nvSpPr>
          <p:spPr>
            <a:xfrm>
              <a:off x="2090885" y="-839735"/>
              <a:ext cx="7920" cy="10080"/>
            </a:xfrm>
            <a:custGeom>
              <a:avLst/>
              <a:gdLst/>
              <a:ahLst/>
              <a:cxnLst/>
              <a:rect l="l" t="t" r="r" b="b"/>
              <a:pathLst>
                <a:path w="22" h="28" extrusionOk="0">
                  <a:moveTo>
                    <a:pt x="21" y="12"/>
                  </a:moveTo>
                  <a:cubicBezTo>
                    <a:pt x="21" y="1"/>
                    <a:pt x="7" y="0"/>
                    <a:pt x="3" y="9"/>
                  </a:cubicBezTo>
                  <a:cubicBezTo>
                    <a:pt x="1" y="14"/>
                    <a:pt x="0" y="19"/>
                    <a:pt x="0" y="24"/>
                  </a:cubicBezTo>
                  <a:cubicBezTo>
                    <a:pt x="0" y="25"/>
                    <a:pt x="0" y="26"/>
                    <a:pt x="1" y="27"/>
                  </a:cubicBezTo>
                  <a:lnTo>
                    <a:pt x="20" y="27"/>
                  </a:lnTo>
                  <a:cubicBezTo>
                    <a:pt x="20" y="22"/>
                    <a:pt x="21" y="17"/>
                    <a:pt x="21"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9">
              <a:extLst>
                <a:ext uri="{FF2B5EF4-FFF2-40B4-BE49-F238E27FC236}">
                  <a16:creationId xmlns:a16="http://schemas.microsoft.com/office/drawing/2014/main" id="{E6E849AF-C3DF-0BF3-6EB2-ECDD24B71486}"/>
                </a:ext>
              </a:extLst>
            </p:cNvPr>
            <p:cNvSpPr/>
            <p:nvPr/>
          </p:nvSpPr>
          <p:spPr>
            <a:xfrm>
              <a:off x="2107445" y="-829295"/>
              <a:ext cx="9000" cy="3600"/>
            </a:xfrm>
            <a:custGeom>
              <a:avLst/>
              <a:gdLst/>
              <a:ahLst/>
              <a:cxnLst/>
              <a:rect l="l" t="t" r="r" b="b"/>
              <a:pathLst>
                <a:path w="25" h="10" extrusionOk="0">
                  <a:moveTo>
                    <a:pt x="23" y="9"/>
                  </a:moveTo>
                  <a:lnTo>
                    <a:pt x="24" y="0"/>
                  </a:lnTo>
                  <a:lnTo>
                    <a:pt x="0" y="0"/>
                  </a:lnTo>
                  <a:cubicBezTo>
                    <a:pt x="0" y="2"/>
                    <a:pt x="0" y="5"/>
                    <a:pt x="0" y="6"/>
                  </a:cubicBezTo>
                  <a:lnTo>
                    <a:pt x="23"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9">
              <a:extLst>
                <a:ext uri="{FF2B5EF4-FFF2-40B4-BE49-F238E27FC236}">
                  <a16:creationId xmlns:a16="http://schemas.microsoft.com/office/drawing/2014/main" id="{31643D0D-3779-7C70-2FBF-76F3ABAD0DFE}"/>
                </a:ext>
              </a:extLst>
            </p:cNvPr>
            <p:cNvSpPr/>
            <p:nvPr/>
          </p:nvSpPr>
          <p:spPr>
            <a:xfrm>
              <a:off x="2107445" y="-837215"/>
              <a:ext cx="9720" cy="7560"/>
            </a:xfrm>
            <a:custGeom>
              <a:avLst/>
              <a:gdLst/>
              <a:ahLst/>
              <a:cxnLst/>
              <a:rect l="l" t="t" r="r" b="b"/>
              <a:pathLst>
                <a:path w="27" h="21" extrusionOk="0">
                  <a:moveTo>
                    <a:pt x="26" y="10"/>
                  </a:moveTo>
                  <a:cubicBezTo>
                    <a:pt x="26" y="9"/>
                    <a:pt x="26" y="9"/>
                    <a:pt x="26" y="8"/>
                  </a:cubicBezTo>
                  <a:cubicBezTo>
                    <a:pt x="26" y="7"/>
                    <a:pt x="26" y="5"/>
                    <a:pt x="25" y="4"/>
                  </a:cubicBezTo>
                  <a:cubicBezTo>
                    <a:pt x="24" y="3"/>
                    <a:pt x="24" y="2"/>
                    <a:pt x="22" y="1"/>
                  </a:cubicBezTo>
                  <a:cubicBezTo>
                    <a:pt x="20" y="0"/>
                    <a:pt x="19" y="0"/>
                    <a:pt x="17" y="0"/>
                  </a:cubicBezTo>
                  <a:cubicBezTo>
                    <a:pt x="17" y="0"/>
                    <a:pt x="16" y="0"/>
                    <a:pt x="15" y="0"/>
                  </a:cubicBezTo>
                  <a:cubicBezTo>
                    <a:pt x="13" y="1"/>
                    <a:pt x="12" y="1"/>
                    <a:pt x="11" y="2"/>
                  </a:cubicBezTo>
                  <a:cubicBezTo>
                    <a:pt x="7" y="4"/>
                    <a:pt x="5" y="7"/>
                    <a:pt x="3" y="10"/>
                  </a:cubicBezTo>
                  <a:cubicBezTo>
                    <a:pt x="1" y="13"/>
                    <a:pt x="0" y="16"/>
                    <a:pt x="0" y="20"/>
                  </a:cubicBezTo>
                  <a:lnTo>
                    <a:pt x="24" y="20"/>
                  </a:lnTo>
                  <a:lnTo>
                    <a:pt x="26"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9">
              <a:extLst>
                <a:ext uri="{FF2B5EF4-FFF2-40B4-BE49-F238E27FC236}">
                  <a16:creationId xmlns:a16="http://schemas.microsoft.com/office/drawing/2014/main" id="{E9A5D952-603E-1EEC-93AF-206605406DD2}"/>
                </a:ext>
              </a:extLst>
            </p:cNvPr>
            <p:cNvSpPr/>
            <p:nvPr/>
          </p:nvSpPr>
          <p:spPr>
            <a:xfrm>
              <a:off x="2124005" y="-829295"/>
              <a:ext cx="10080" cy="5400"/>
            </a:xfrm>
            <a:custGeom>
              <a:avLst/>
              <a:gdLst/>
              <a:ahLst/>
              <a:cxnLst/>
              <a:rect l="l" t="t" r="r" b="b"/>
              <a:pathLst>
                <a:path w="28" h="15" extrusionOk="0">
                  <a:moveTo>
                    <a:pt x="23" y="14"/>
                  </a:moveTo>
                  <a:cubicBezTo>
                    <a:pt x="24" y="10"/>
                    <a:pt x="25" y="6"/>
                    <a:pt x="27" y="2"/>
                  </a:cubicBezTo>
                  <a:cubicBezTo>
                    <a:pt x="19" y="1"/>
                    <a:pt x="10" y="0"/>
                    <a:pt x="2" y="0"/>
                  </a:cubicBezTo>
                  <a:cubicBezTo>
                    <a:pt x="1" y="4"/>
                    <a:pt x="0" y="7"/>
                    <a:pt x="0" y="11"/>
                  </a:cubicBezTo>
                  <a:lnTo>
                    <a:pt x="23"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9">
              <a:extLst>
                <a:ext uri="{FF2B5EF4-FFF2-40B4-BE49-F238E27FC236}">
                  <a16:creationId xmlns:a16="http://schemas.microsoft.com/office/drawing/2014/main" id="{6823852B-84F1-0CA3-5B68-532E3A3166F8}"/>
                </a:ext>
              </a:extLst>
            </p:cNvPr>
            <p:cNvSpPr/>
            <p:nvPr/>
          </p:nvSpPr>
          <p:spPr>
            <a:xfrm>
              <a:off x="2124725" y="-836855"/>
              <a:ext cx="10080" cy="8280"/>
            </a:xfrm>
            <a:custGeom>
              <a:avLst/>
              <a:gdLst/>
              <a:ahLst/>
              <a:cxnLst/>
              <a:rect l="l" t="t" r="r" b="b"/>
              <a:pathLst>
                <a:path w="28" h="23" extrusionOk="0">
                  <a:moveTo>
                    <a:pt x="26" y="17"/>
                  </a:moveTo>
                  <a:cubicBezTo>
                    <a:pt x="27" y="15"/>
                    <a:pt x="27" y="14"/>
                    <a:pt x="27" y="12"/>
                  </a:cubicBezTo>
                  <a:cubicBezTo>
                    <a:pt x="27" y="10"/>
                    <a:pt x="27" y="8"/>
                    <a:pt x="26" y="7"/>
                  </a:cubicBezTo>
                  <a:cubicBezTo>
                    <a:pt x="26" y="6"/>
                    <a:pt x="26" y="6"/>
                    <a:pt x="25" y="6"/>
                  </a:cubicBezTo>
                  <a:lnTo>
                    <a:pt x="23" y="2"/>
                  </a:lnTo>
                  <a:cubicBezTo>
                    <a:pt x="22" y="2"/>
                    <a:pt x="22" y="1"/>
                    <a:pt x="21" y="1"/>
                  </a:cubicBezTo>
                  <a:cubicBezTo>
                    <a:pt x="20" y="1"/>
                    <a:pt x="19" y="0"/>
                    <a:pt x="18" y="0"/>
                  </a:cubicBezTo>
                  <a:cubicBezTo>
                    <a:pt x="17" y="0"/>
                    <a:pt x="16" y="0"/>
                    <a:pt x="16" y="1"/>
                  </a:cubicBezTo>
                  <a:cubicBezTo>
                    <a:pt x="15" y="1"/>
                    <a:pt x="14" y="1"/>
                    <a:pt x="13" y="2"/>
                  </a:cubicBezTo>
                  <a:cubicBezTo>
                    <a:pt x="9" y="4"/>
                    <a:pt x="5" y="8"/>
                    <a:pt x="3" y="12"/>
                  </a:cubicBezTo>
                  <a:cubicBezTo>
                    <a:pt x="1" y="15"/>
                    <a:pt x="0" y="17"/>
                    <a:pt x="0" y="20"/>
                  </a:cubicBezTo>
                  <a:cubicBezTo>
                    <a:pt x="8" y="20"/>
                    <a:pt x="17" y="21"/>
                    <a:pt x="25" y="22"/>
                  </a:cubicBezTo>
                  <a:cubicBezTo>
                    <a:pt x="25" y="21"/>
                    <a:pt x="26" y="19"/>
                    <a:pt x="26"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9">
              <a:extLst>
                <a:ext uri="{FF2B5EF4-FFF2-40B4-BE49-F238E27FC236}">
                  <a16:creationId xmlns:a16="http://schemas.microsoft.com/office/drawing/2014/main" id="{9697E49E-BBB8-E19F-8EFE-42DFC5A3889F}"/>
                </a:ext>
              </a:extLst>
            </p:cNvPr>
            <p:cNvSpPr/>
            <p:nvPr/>
          </p:nvSpPr>
          <p:spPr>
            <a:xfrm>
              <a:off x="2148125" y="-827135"/>
              <a:ext cx="7200" cy="4320"/>
            </a:xfrm>
            <a:custGeom>
              <a:avLst/>
              <a:gdLst/>
              <a:ahLst/>
              <a:cxnLst/>
              <a:rect l="l" t="t" r="r" b="b"/>
              <a:pathLst>
                <a:path w="20" h="12" extrusionOk="0">
                  <a:moveTo>
                    <a:pt x="0" y="7"/>
                  </a:moveTo>
                  <a:cubicBezTo>
                    <a:pt x="0" y="8"/>
                    <a:pt x="0" y="10"/>
                    <a:pt x="0" y="11"/>
                  </a:cubicBezTo>
                  <a:lnTo>
                    <a:pt x="19" y="11"/>
                  </a:lnTo>
                  <a:cubicBezTo>
                    <a:pt x="19" y="10"/>
                    <a:pt x="19" y="10"/>
                    <a:pt x="19" y="9"/>
                  </a:cubicBezTo>
                  <a:cubicBezTo>
                    <a:pt x="19" y="7"/>
                    <a:pt x="19" y="5"/>
                    <a:pt x="18" y="4"/>
                  </a:cubicBezTo>
                  <a:cubicBezTo>
                    <a:pt x="17" y="3"/>
                    <a:pt x="16" y="2"/>
                    <a:pt x="15" y="1"/>
                  </a:cubicBezTo>
                  <a:lnTo>
                    <a:pt x="4" y="0"/>
                  </a:lnTo>
                  <a:cubicBezTo>
                    <a:pt x="3" y="0"/>
                    <a:pt x="2" y="2"/>
                    <a:pt x="1" y="3"/>
                  </a:cubicBezTo>
                  <a:cubicBezTo>
                    <a:pt x="0" y="4"/>
                    <a:pt x="0" y="5"/>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9">
              <a:extLst>
                <a:ext uri="{FF2B5EF4-FFF2-40B4-BE49-F238E27FC236}">
                  <a16:creationId xmlns:a16="http://schemas.microsoft.com/office/drawing/2014/main" id="{DDD8B324-FC14-09F5-27AB-C4096C8373AC}"/>
                </a:ext>
              </a:extLst>
            </p:cNvPr>
            <p:cNvSpPr/>
            <p:nvPr/>
          </p:nvSpPr>
          <p:spPr>
            <a:xfrm>
              <a:off x="2149565" y="-827135"/>
              <a:ext cx="4320" cy="1080"/>
            </a:xfrm>
            <a:custGeom>
              <a:avLst/>
              <a:gdLst/>
              <a:ahLst/>
              <a:cxnLst/>
              <a:rect l="l" t="t" r="r" b="b"/>
              <a:pathLst>
                <a:path w="12" h="3" extrusionOk="0">
                  <a:moveTo>
                    <a:pt x="0" y="0"/>
                  </a:moveTo>
                  <a:lnTo>
                    <a:pt x="11" y="2"/>
                  </a:lnTo>
                  <a:cubicBezTo>
                    <a:pt x="11" y="1"/>
                    <a:pt x="10" y="1"/>
                    <a:pt x="10" y="1"/>
                  </a:cubicBezTo>
                  <a:cubicBezTo>
                    <a:pt x="8" y="0"/>
                    <a:pt x="7" y="0"/>
                    <a:pt x="5" y="0"/>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9">
              <a:extLst>
                <a:ext uri="{FF2B5EF4-FFF2-40B4-BE49-F238E27FC236}">
                  <a16:creationId xmlns:a16="http://schemas.microsoft.com/office/drawing/2014/main" id="{6CE6C9ED-9C8D-F3A3-CFAE-AB528BCA138A}"/>
                </a:ext>
              </a:extLst>
            </p:cNvPr>
            <p:cNvSpPr/>
            <p:nvPr/>
          </p:nvSpPr>
          <p:spPr>
            <a:xfrm>
              <a:off x="2163965" y="-825695"/>
              <a:ext cx="7920" cy="3600"/>
            </a:xfrm>
            <a:custGeom>
              <a:avLst/>
              <a:gdLst/>
              <a:ahLst/>
              <a:cxnLst/>
              <a:rect l="l" t="t" r="r" b="b"/>
              <a:pathLst>
                <a:path w="22" h="10" extrusionOk="0">
                  <a:moveTo>
                    <a:pt x="1" y="9"/>
                  </a:moveTo>
                  <a:lnTo>
                    <a:pt x="21" y="9"/>
                  </a:lnTo>
                  <a:cubicBezTo>
                    <a:pt x="21" y="6"/>
                    <a:pt x="21" y="4"/>
                    <a:pt x="21" y="1"/>
                  </a:cubicBezTo>
                  <a:cubicBezTo>
                    <a:pt x="14" y="1"/>
                    <a:pt x="7" y="1"/>
                    <a:pt x="0" y="0"/>
                  </a:cubicBezTo>
                  <a:cubicBezTo>
                    <a:pt x="0" y="3"/>
                    <a:pt x="1" y="6"/>
                    <a:pt x="1"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9">
              <a:extLst>
                <a:ext uri="{FF2B5EF4-FFF2-40B4-BE49-F238E27FC236}">
                  <a16:creationId xmlns:a16="http://schemas.microsoft.com/office/drawing/2014/main" id="{0E9FBF81-75F3-D3BC-F832-90AAC7F4E762}"/>
                </a:ext>
              </a:extLst>
            </p:cNvPr>
            <p:cNvSpPr/>
            <p:nvPr/>
          </p:nvSpPr>
          <p:spPr>
            <a:xfrm>
              <a:off x="2164325" y="-834335"/>
              <a:ext cx="9000" cy="9360"/>
            </a:xfrm>
            <a:custGeom>
              <a:avLst/>
              <a:gdLst/>
              <a:ahLst/>
              <a:cxnLst/>
              <a:rect l="l" t="t" r="r" b="b"/>
              <a:pathLst>
                <a:path w="25" h="26" extrusionOk="0">
                  <a:moveTo>
                    <a:pt x="22" y="25"/>
                  </a:moveTo>
                  <a:cubicBezTo>
                    <a:pt x="22" y="21"/>
                    <a:pt x="23" y="16"/>
                    <a:pt x="24" y="12"/>
                  </a:cubicBezTo>
                  <a:cubicBezTo>
                    <a:pt x="24" y="11"/>
                    <a:pt x="24" y="10"/>
                    <a:pt x="24" y="9"/>
                  </a:cubicBezTo>
                  <a:cubicBezTo>
                    <a:pt x="24" y="8"/>
                    <a:pt x="24" y="7"/>
                    <a:pt x="23" y="5"/>
                  </a:cubicBezTo>
                  <a:cubicBezTo>
                    <a:pt x="22" y="3"/>
                    <a:pt x="22" y="2"/>
                    <a:pt x="20" y="1"/>
                  </a:cubicBezTo>
                  <a:cubicBezTo>
                    <a:pt x="18" y="0"/>
                    <a:pt x="17" y="0"/>
                    <a:pt x="15" y="0"/>
                  </a:cubicBezTo>
                  <a:cubicBezTo>
                    <a:pt x="13" y="0"/>
                    <a:pt x="12" y="1"/>
                    <a:pt x="11" y="1"/>
                  </a:cubicBezTo>
                  <a:cubicBezTo>
                    <a:pt x="10" y="2"/>
                    <a:pt x="10" y="2"/>
                    <a:pt x="9" y="2"/>
                  </a:cubicBezTo>
                  <a:cubicBezTo>
                    <a:pt x="7" y="4"/>
                    <a:pt x="5" y="7"/>
                    <a:pt x="3" y="9"/>
                  </a:cubicBezTo>
                  <a:cubicBezTo>
                    <a:pt x="1" y="13"/>
                    <a:pt x="0" y="17"/>
                    <a:pt x="0" y="22"/>
                  </a:cubicBezTo>
                  <a:cubicBezTo>
                    <a:pt x="0" y="22"/>
                    <a:pt x="0" y="23"/>
                    <a:pt x="0" y="24"/>
                  </a:cubicBezTo>
                  <a:cubicBezTo>
                    <a:pt x="7" y="24"/>
                    <a:pt x="14" y="25"/>
                    <a:pt x="21" y="25"/>
                  </a:cubicBezTo>
                  <a:lnTo>
                    <a:pt x="22" y="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9">
              <a:extLst>
                <a:ext uri="{FF2B5EF4-FFF2-40B4-BE49-F238E27FC236}">
                  <a16:creationId xmlns:a16="http://schemas.microsoft.com/office/drawing/2014/main" id="{67E9597F-3F13-C15A-2FBB-F52EE5E41755}"/>
                </a:ext>
              </a:extLst>
            </p:cNvPr>
            <p:cNvSpPr/>
            <p:nvPr/>
          </p:nvSpPr>
          <p:spPr>
            <a:xfrm>
              <a:off x="2184845" y="-826055"/>
              <a:ext cx="8280" cy="3960"/>
            </a:xfrm>
            <a:custGeom>
              <a:avLst/>
              <a:gdLst/>
              <a:ahLst/>
              <a:cxnLst/>
              <a:rect l="l" t="t" r="r" b="b"/>
              <a:pathLst>
                <a:path w="23" h="11" extrusionOk="0">
                  <a:moveTo>
                    <a:pt x="2" y="4"/>
                  </a:moveTo>
                  <a:cubicBezTo>
                    <a:pt x="1" y="6"/>
                    <a:pt x="1" y="8"/>
                    <a:pt x="0" y="10"/>
                  </a:cubicBezTo>
                  <a:lnTo>
                    <a:pt x="22" y="10"/>
                  </a:lnTo>
                  <a:cubicBezTo>
                    <a:pt x="22" y="9"/>
                    <a:pt x="22" y="8"/>
                    <a:pt x="22" y="7"/>
                  </a:cubicBezTo>
                  <a:lnTo>
                    <a:pt x="22" y="6"/>
                  </a:lnTo>
                  <a:cubicBezTo>
                    <a:pt x="22" y="4"/>
                    <a:pt x="22" y="3"/>
                    <a:pt x="21" y="1"/>
                  </a:cubicBezTo>
                  <a:cubicBezTo>
                    <a:pt x="21" y="0"/>
                    <a:pt x="20" y="1"/>
                    <a:pt x="20" y="0"/>
                  </a:cubicBezTo>
                  <a:lnTo>
                    <a:pt x="4" y="0"/>
                  </a:lnTo>
                  <a:cubicBezTo>
                    <a:pt x="3" y="1"/>
                    <a:pt x="3" y="1"/>
                    <a:pt x="3" y="2"/>
                  </a:cubicBezTo>
                  <a:cubicBezTo>
                    <a:pt x="2" y="3"/>
                    <a:pt x="2" y="3"/>
                    <a:pt x="2"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9">
              <a:extLst>
                <a:ext uri="{FF2B5EF4-FFF2-40B4-BE49-F238E27FC236}">
                  <a16:creationId xmlns:a16="http://schemas.microsoft.com/office/drawing/2014/main" id="{BF699DD5-AF32-934F-47A4-AB9926B242EF}"/>
                </a:ext>
              </a:extLst>
            </p:cNvPr>
            <p:cNvSpPr/>
            <p:nvPr/>
          </p:nvSpPr>
          <p:spPr>
            <a:xfrm>
              <a:off x="2186285" y="-827135"/>
              <a:ext cx="6120" cy="1440"/>
            </a:xfrm>
            <a:custGeom>
              <a:avLst/>
              <a:gdLst/>
              <a:ahLst/>
              <a:cxnLst/>
              <a:rect l="l" t="t" r="r" b="b"/>
              <a:pathLst>
                <a:path w="17" h="4" extrusionOk="0">
                  <a:moveTo>
                    <a:pt x="0" y="3"/>
                  </a:moveTo>
                  <a:lnTo>
                    <a:pt x="16" y="3"/>
                  </a:lnTo>
                  <a:cubicBezTo>
                    <a:pt x="15" y="3"/>
                    <a:pt x="15" y="2"/>
                    <a:pt x="14" y="1"/>
                  </a:cubicBezTo>
                  <a:cubicBezTo>
                    <a:pt x="12" y="0"/>
                    <a:pt x="10" y="0"/>
                    <a:pt x="8" y="0"/>
                  </a:cubicBezTo>
                  <a:cubicBezTo>
                    <a:pt x="6" y="0"/>
                    <a:pt x="4" y="0"/>
                    <a:pt x="2" y="1"/>
                  </a:cubicBezTo>
                  <a:cubicBezTo>
                    <a:pt x="1" y="2"/>
                    <a:pt x="1" y="3"/>
                    <a:pt x="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9">
              <a:extLst>
                <a:ext uri="{FF2B5EF4-FFF2-40B4-BE49-F238E27FC236}">
                  <a16:creationId xmlns:a16="http://schemas.microsoft.com/office/drawing/2014/main" id="{2518D415-BBD8-B345-F626-6EC8F084762B}"/>
                </a:ext>
              </a:extLst>
            </p:cNvPr>
            <p:cNvSpPr/>
            <p:nvPr/>
          </p:nvSpPr>
          <p:spPr>
            <a:xfrm>
              <a:off x="2204285" y="-826055"/>
              <a:ext cx="10080" cy="3960"/>
            </a:xfrm>
            <a:custGeom>
              <a:avLst/>
              <a:gdLst/>
              <a:ahLst/>
              <a:cxnLst/>
              <a:rect l="l" t="t" r="r" b="b"/>
              <a:pathLst>
                <a:path w="28" h="11" extrusionOk="0">
                  <a:moveTo>
                    <a:pt x="25" y="10"/>
                  </a:moveTo>
                  <a:cubicBezTo>
                    <a:pt x="25" y="8"/>
                    <a:pt x="26" y="5"/>
                    <a:pt x="27" y="3"/>
                  </a:cubicBezTo>
                  <a:cubicBezTo>
                    <a:pt x="19" y="2"/>
                    <a:pt x="11" y="1"/>
                    <a:pt x="3" y="0"/>
                  </a:cubicBezTo>
                  <a:cubicBezTo>
                    <a:pt x="2" y="4"/>
                    <a:pt x="1" y="7"/>
                    <a:pt x="0" y="10"/>
                  </a:cubicBezTo>
                  <a:lnTo>
                    <a:pt x="25"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9">
              <a:extLst>
                <a:ext uri="{FF2B5EF4-FFF2-40B4-BE49-F238E27FC236}">
                  <a16:creationId xmlns:a16="http://schemas.microsoft.com/office/drawing/2014/main" id="{18771762-2C2E-C10C-DDEA-610647276B93}"/>
                </a:ext>
              </a:extLst>
            </p:cNvPr>
            <p:cNvSpPr/>
            <p:nvPr/>
          </p:nvSpPr>
          <p:spPr>
            <a:xfrm>
              <a:off x="2205365" y="-832535"/>
              <a:ext cx="9360" cy="7920"/>
            </a:xfrm>
            <a:custGeom>
              <a:avLst/>
              <a:gdLst/>
              <a:ahLst/>
              <a:cxnLst/>
              <a:rect l="l" t="t" r="r" b="b"/>
              <a:pathLst>
                <a:path w="26" h="22" extrusionOk="0">
                  <a:moveTo>
                    <a:pt x="25" y="10"/>
                  </a:moveTo>
                  <a:cubicBezTo>
                    <a:pt x="25" y="1"/>
                    <a:pt x="10" y="0"/>
                    <a:pt x="5" y="7"/>
                  </a:cubicBezTo>
                  <a:cubicBezTo>
                    <a:pt x="3" y="11"/>
                    <a:pt x="1" y="14"/>
                    <a:pt x="0" y="18"/>
                  </a:cubicBezTo>
                  <a:cubicBezTo>
                    <a:pt x="8" y="19"/>
                    <a:pt x="15" y="20"/>
                    <a:pt x="23" y="21"/>
                  </a:cubicBezTo>
                  <a:cubicBezTo>
                    <a:pt x="24" y="18"/>
                    <a:pt x="25" y="14"/>
                    <a:pt x="25" y="11"/>
                  </a:cubicBezTo>
                  <a:lnTo>
                    <a:pt x="25"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9">
              <a:extLst>
                <a:ext uri="{FF2B5EF4-FFF2-40B4-BE49-F238E27FC236}">
                  <a16:creationId xmlns:a16="http://schemas.microsoft.com/office/drawing/2014/main" id="{BC58142A-3F0C-001D-9CB1-74586745B4B9}"/>
                </a:ext>
              </a:extLst>
            </p:cNvPr>
            <p:cNvSpPr/>
            <p:nvPr/>
          </p:nvSpPr>
          <p:spPr>
            <a:xfrm>
              <a:off x="2223365" y="-823175"/>
              <a:ext cx="4680" cy="1080"/>
            </a:xfrm>
            <a:custGeom>
              <a:avLst/>
              <a:gdLst/>
              <a:ahLst/>
              <a:cxnLst/>
              <a:rect l="l" t="t" r="r" b="b"/>
              <a:pathLst>
                <a:path w="13" h="3" extrusionOk="0">
                  <a:moveTo>
                    <a:pt x="12" y="2"/>
                  </a:moveTo>
                  <a:lnTo>
                    <a:pt x="0" y="0"/>
                  </a:lnTo>
                  <a:lnTo>
                    <a:pt x="0" y="2"/>
                  </a:lnTo>
                  <a:lnTo>
                    <a:pt x="12" y="2"/>
                  </a:lnTo>
                </a:path>
              </a:pathLst>
            </a:custGeom>
            <a:solidFill>
              <a:schemeClr val="dk1"/>
            </a:solidFill>
            <a:ln>
              <a:noFill/>
            </a:ln>
          </p:spPr>
        </p:sp>
        <p:sp>
          <p:nvSpPr>
            <p:cNvPr id="1313" name="Google Shape;1313;p29">
              <a:extLst>
                <a:ext uri="{FF2B5EF4-FFF2-40B4-BE49-F238E27FC236}">
                  <a16:creationId xmlns:a16="http://schemas.microsoft.com/office/drawing/2014/main" id="{5BA3C91D-B239-BFC5-381C-FCCD14B50388}"/>
                </a:ext>
              </a:extLst>
            </p:cNvPr>
            <p:cNvSpPr/>
            <p:nvPr/>
          </p:nvSpPr>
          <p:spPr>
            <a:xfrm>
              <a:off x="2223365" y="-832175"/>
              <a:ext cx="8280" cy="10080"/>
            </a:xfrm>
            <a:custGeom>
              <a:avLst/>
              <a:gdLst/>
              <a:ahLst/>
              <a:cxnLst/>
              <a:rect l="l" t="t" r="r" b="b"/>
              <a:pathLst>
                <a:path w="23" h="28" extrusionOk="0">
                  <a:moveTo>
                    <a:pt x="20" y="27"/>
                  </a:moveTo>
                  <a:cubicBezTo>
                    <a:pt x="20" y="21"/>
                    <a:pt x="21" y="14"/>
                    <a:pt x="22" y="8"/>
                  </a:cubicBezTo>
                  <a:cubicBezTo>
                    <a:pt x="22" y="6"/>
                    <a:pt x="21" y="5"/>
                    <a:pt x="21" y="4"/>
                  </a:cubicBezTo>
                  <a:cubicBezTo>
                    <a:pt x="20" y="3"/>
                    <a:pt x="19" y="2"/>
                    <a:pt x="17" y="1"/>
                  </a:cubicBezTo>
                  <a:cubicBezTo>
                    <a:pt x="15" y="0"/>
                    <a:pt x="14" y="0"/>
                    <a:pt x="13" y="0"/>
                  </a:cubicBezTo>
                  <a:cubicBezTo>
                    <a:pt x="11" y="0"/>
                    <a:pt x="10" y="0"/>
                    <a:pt x="9" y="1"/>
                  </a:cubicBezTo>
                  <a:cubicBezTo>
                    <a:pt x="8" y="2"/>
                    <a:pt x="7" y="3"/>
                    <a:pt x="6" y="4"/>
                  </a:cubicBezTo>
                  <a:cubicBezTo>
                    <a:pt x="3" y="11"/>
                    <a:pt x="1" y="17"/>
                    <a:pt x="0" y="24"/>
                  </a:cubicBezTo>
                  <a:lnTo>
                    <a:pt x="12" y="26"/>
                  </a:lnTo>
                  <a:lnTo>
                    <a:pt x="20" y="2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9">
              <a:extLst>
                <a:ext uri="{FF2B5EF4-FFF2-40B4-BE49-F238E27FC236}">
                  <a16:creationId xmlns:a16="http://schemas.microsoft.com/office/drawing/2014/main" id="{0A1D1390-50FD-ADCE-B096-8717C62C4734}"/>
                </a:ext>
              </a:extLst>
            </p:cNvPr>
            <p:cNvSpPr/>
            <p:nvPr/>
          </p:nvSpPr>
          <p:spPr>
            <a:xfrm>
              <a:off x="1450805" y="-861335"/>
              <a:ext cx="10080" cy="6840"/>
            </a:xfrm>
            <a:custGeom>
              <a:avLst/>
              <a:gdLst/>
              <a:ahLst/>
              <a:cxnLst/>
              <a:rect l="l" t="t" r="r" b="b"/>
              <a:pathLst>
                <a:path w="28" h="19" extrusionOk="0">
                  <a:moveTo>
                    <a:pt x="7" y="16"/>
                  </a:moveTo>
                  <a:cubicBezTo>
                    <a:pt x="13" y="13"/>
                    <a:pt x="20" y="11"/>
                    <a:pt x="27" y="11"/>
                  </a:cubicBezTo>
                  <a:cubicBezTo>
                    <a:pt x="27" y="8"/>
                    <a:pt x="27" y="6"/>
                    <a:pt x="25" y="4"/>
                  </a:cubicBezTo>
                  <a:lnTo>
                    <a:pt x="0" y="0"/>
                  </a:lnTo>
                  <a:lnTo>
                    <a:pt x="4" y="18"/>
                  </a:lnTo>
                  <a:lnTo>
                    <a:pt x="7" y="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9">
              <a:extLst>
                <a:ext uri="{FF2B5EF4-FFF2-40B4-BE49-F238E27FC236}">
                  <a16:creationId xmlns:a16="http://schemas.microsoft.com/office/drawing/2014/main" id="{3468BD02-C752-F90D-FEBC-714D69F93CA0}"/>
                </a:ext>
              </a:extLst>
            </p:cNvPr>
            <p:cNvSpPr/>
            <p:nvPr/>
          </p:nvSpPr>
          <p:spPr>
            <a:xfrm>
              <a:off x="1436765" y="-862055"/>
              <a:ext cx="8640" cy="10440"/>
            </a:xfrm>
            <a:custGeom>
              <a:avLst/>
              <a:gdLst/>
              <a:ahLst/>
              <a:cxnLst/>
              <a:rect l="l" t="t" r="r" b="b"/>
              <a:pathLst>
                <a:path w="24" h="29" extrusionOk="0">
                  <a:moveTo>
                    <a:pt x="6" y="25"/>
                  </a:moveTo>
                  <a:cubicBezTo>
                    <a:pt x="7" y="24"/>
                    <a:pt x="9" y="23"/>
                    <a:pt x="10" y="22"/>
                  </a:cubicBezTo>
                  <a:cubicBezTo>
                    <a:pt x="14" y="20"/>
                    <a:pt x="18" y="19"/>
                    <a:pt x="23" y="18"/>
                  </a:cubicBezTo>
                  <a:cubicBezTo>
                    <a:pt x="21" y="10"/>
                    <a:pt x="20" y="3"/>
                    <a:pt x="20" y="0"/>
                  </a:cubicBezTo>
                  <a:cubicBezTo>
                    <a:pt x="13" y="6"/>
                    <a:pt x="6" y="13"/>
                    <a:pt x="0" y="20"/>
                  </a:cubicBezTo>
                  <a:lnTo>
                    <a:pt x="3" y="28"/>
                  </a:lnTo>
                  <a:lnTo>
                    <a:pt x="6" y="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9">
              <a:extLst>
                <a:ext uri="{FF2B5EF4-FFF2-40B4-BE49-F238E27FC236}">
                  <a16:creationId xmlns:a16="http://schemas.microsoft.com/office/drawing/2014/main" id="{BE02B51F-EBD5-FC82-7587-2C8D175E53EA}"/>
                </a:ext>
              </a:extLst>
            </p:cNvPr>
            <p:cNvSpPr/>
            <p:nvPr/>
          </p:nvSpPr>
          <p:spPr>
            <a:xfrm>
              <a:off x="1450805" y="-868535"/>
              <a:ext cx="10440" cy="7920"/>
            </a:xfrm>
            <a:custGeom>
              <a:avLst/>
              <a:gdLst/>
              <a:ahLst/>
              <a:cxnLst/>
              <a:rect l="l" t="t" r="r" b="b"/>
              <a:pathLst>
                <a:path w="29" h="22" extrusionOk="0">
                  <a:moveTo>
                    <a:pt x="0" y="7"/>
                  </a:moveTo>
                  <a:lnTo>
                    <a:pt x="2" y="18"/>
                  </a:lnTo>
                  <a:lnTo>
                    <a:pt x="28" y="21"/>
                  </a:lnTo>
                  <a:cubicBezTo>
                    <a:pt x="28" y="18"/>
                    <a:pt x="26" y="15"/>
                    <a:pt x="25" y="12"/>
                  </a:cubicBezTo>
                  <a:cubicBezTo>
                    <a:pt x="24" y="10"/>
                    <a:pt x="24" y="7"/>
                    <a:pt x="24" y="6"/>
                  </a:cubicBezTo>
                  <a:cubicBezTo>
                    <a:pt x="24" y="4"/>
                    <a:pt x="24" y="3"/>
                    <a:pt x="25" y="1"/>
                  </a:cubicBezTo>
                  <a:lnTo>
                    <a:pt x="23" y="0"/>
                  </a:lnTo>
                  <a:cubicBezTo>
                    <a:pt x="17" y="2"/>
                    <a:pt x="11" y="4"/>
                    <a:pt x="6" y="6"/>
                  </a:cubicBezTo>
                  <a:lnTo>
                    <a:pt x="0"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9">
              <a:extLst>
                <a:ext uri="{FF2B5EF4-FFF2-40B4-BE49-F238E27FC236}">
                  <a16:creationId xmlns:a16="http://schemas.microsoft.com/office/drawing/2014/main" id="{7D0D9374-3462-5E3F-FD41-CA2D3DBC0091}"/>
                </a:ext>
              </a:extLst>
            </p:cNvPr>
            <p:cNvSpPr/>
            <p:nvPr/>
          </p:nvSpPr>
          <p:spPr>
            <a:xfrm>
              <a:off x="1431005" y="-854855"/>
              <a:ext cx="6840" cy="6120"/>
            </a:xfrm>
            <a:custGeom>
              <a:avLst/>
              <a:gdLst/>
              <a:ahLst/>
              <a:cxnLst/>
              <a:rect l="l" t="t" r="r" b="b"/>
              <a:pathLst>
                <a:path w="19" h="17" extrusionOk="0">
                  <a:moveTo>
                    <a:pt x="16" y="0"/>
                  </a:moveTo>
                  <a:cubicBezTo>
                    <a:pt x="11" y="5"/>
                    <a:pt x="7" y="10"/>
                    <a:pt x="0" y="16"/>
                  </a:cubicBezTo>
                  <a:cubicBezTo>
                    <a:pt x="5" y="15"/>
                    <a:pt x="10" y="13"/>
                    <a:pt x="14" y="10"/>
                  </a:cubicBezTo>
                  <a:cubicBezTo>
                    <a:pt x="16" y="9"/>
                    <a:pt x="17" y="8"/>
                    <a:pt x="18" y="7"/>
                  </a:cubicBezTo>
                  <a:lnTo>
                    <a:pt x="1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9">
              <a:extLst>
                <a:ext uri="{FF2B5EF4-FFF2-40B4-BE49-F238E27FC236}">
                  <a16:creationId xmlns:a16="http://schemas.microsoft.com/office/drawing/2014/main" id="{D4759268-0535-6851-1FB9-6ED8F5C00FD3}"/>
                </a:ext>
              </a:extLst>
            </p:cNvPr>
            <p:cNvSpPr/>
            <p:nvPr/>
          </p:nvSpPr>
          <p:spPr>
            <a:xfrm>
              <a:off x="1443965" y="-862775"/>
              <a:ext cx="9720" cy="7560"/>
            </a:xfrm>
            <a:custGeom>
              <a:avLst/>
              <a:gdLst/>
              <a:ahLst/>
              <a:cxnLst/>
              <a:rect l="l" t="t" r="r" b="b"/>
              <a:pathLst>
                <a:path w="27" h="21" extrusionOk="0">
                  <a:moveTo>
                    <a:pt x="3" y="20"/>
                  </a:moveTo>
                  <a:cubicBezTo>
                    <a:pt x="7" y="20"/>
                    <a:pt x="10" y="20"/>
                    <a:pt x="14" y="20"/>
                  </a:cubicBezTo>
                  <a:cubicBezTo>
                    <a:pt x="17" y="20"/>
                    <a:pt x="22" y="20"/>
                    <a:pt x="26" y="20"/>
                  </a:cubicBezTo>
                  <a:lnTo>
                    <a:pt x="22" y="2"/>
                  </a:lnTo>
                  <a:lnTo>
                    <a:pt x="4" y="0"/>
                  </a:lnTo>
                  <a:lnTo>
                    <a:pt x="0" y="3"/>
                  </a:lnTo>
                  <a:cubicBezTo>
                    <a:pt x="0" y="5"/>
                    <a:pt x="1" y="12"/>
                    <a:pt x="3"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9">
              <a:extLst>
                <a:ext uri="{FF2B5EF4-FFF2-40B4-BE49-F238E27FC236}">
                  <a16:creationId xmlns:a16="http://schemas.microsoft.com/office/drawing/2014/main" id="{F9FFA38D-4705-232D-C958-EE81CF12A827}"/>
                </a:ext>
              </a:extLst>
            </p:cNvPr>
            <p:cNvSpPr/>
            <p:nvPr/>
          </p:nvSpPr>
          <p:spPr>
            <a:xfrm>
              <a:off x="1445405" y="-866015"/>
              <a:ext cx="6480" cy="4320"/>
            </a:xfrm>
            <a:custGeom>
              <a:avLst/>
              <a:gdLst/>
              <a:ahLst/>
              <a:cxnLst/>
              <a:rect l="l" t="t" r="r" b="b"/>
              <a:pathLst>
                <a:path w="18" h="12" extrusionOk="0">
                  <a:moveTo>
                    <a:pt x="15" y="0"/>
                  </a:moveTo>
                  <a:cubicBezTo>
                    <a:pt x="12" y="2"/>
                    <a:pt x="9" y="3"/>
                    <a:pt x="5" y="5"/>
                  </a:cubicBezTo>
                  <a:cubicBezTo>
                    <a:pt x="4" y="6"/>
                    <a:pt x="2" y="7"/>
                    <a:pt x="0" y="8"/>
                  </a:cubicBezTo>
                  <a:lnTo>
                    <a:pt x="17" y="11"/>
                  </a:lnTo>
                  <a:lnTo>
                    <a:pt x="1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9">
              <a:extLst>
                <a:ext uri="{FF2B5EF4-FFF2-40B4-BE49-F238E27FC236}">
                  <a16:creationId xmlns:a16="http://schemas.microsoft.com/office/drawing/2014/main" id="{569009ED-3586-DD91-6A02-2C95D50344C6}"/>
                </a:ext>
              </a:extLst>
            </p:cNvPr>
            <p:cNvSpPr/>
            <p:nvPr/>
          </p:nvSpPr>
          <p:spPr>
            <a:xfrm>
              <a:off x="1460885" y="-860615"/>
              <a:ext cx="1800" cy="2880"/>
            </a:xfrm>
            <a:custGeom>
              <a:avLst/>
              <a:gdLst/>
              <a:ahLst/>
              <a:cxnLst/>
              <a:rect l="l" t="t" r="r" b="b"/>
              <a:pathLst>
                <a:path w="5" h="8" extrusionOk="0">
                  <a:moveTo>
                    <a:pt x="4" y="0"/>
                  </a:moveTo>
                  <a:lnTo>
                    <a:pt x="0" y="0"/>
                  </a:lnTo>
                  <a:cubicBezTo>
                    <a:pt x="0" y="2"/>
                    <a:pt x="1" y="4"/>
                    <a:pt x="1" y="7"/>
                  </a:cubicBezTo>
                  <a:cubicBezTo>
                    <a:pt x="1" y="6"/>
                    <a:pt x="1" y="6"/>
                    <a:pt x="2" y="6"/>
                  </a:cubicBezTo>
                  <a:cubicBezTo>
                    <a:pt x="3" y="4"/>
                    <a:pt x="4" y="2"/>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9">
              <a:extLst>
                <a:ext uri="{FF2B5EF4-FFF2-40B4-BE49-F238E27FC236}">
                  <a16:creationId xmlns:a16="http://schemas.microsoft.com/office/drawing/2014/main" id="{6876BBBB-F2D4-2B78-F5FD-FBE7CBC49B97}"/>
                </a:ext>
              </a:extLst>
            </p:cNvPr>
            <p:cNvSpPr/>
            <p:nvPr/>
          </p:nvSpPr>
          <p:spPr>
            <a:xfrm>
              <a:off x="1459445" y="-868535"/>
              <a:ext cx="3600" cy="7560"/>
            </a:xfrm>
            <a:custGeom>
              <a:avLst/>
              <a:gdLst/>
              <a:ahLst/>
              <a:cxnLst/>
              <a:rect l="l" t="t" r="r" b="b"/>
              <a:pathLst>
                <a:path w="10" h="21" extrusionOk="0">
                  <a:moveTo>
                    <a:pt x="2" y="0"/>
                  </a:moveTo>
                  <a:cubicBezTo>
                    <a:pt x="1" y="2"/>
                    <a:pt x="0" y="4"/>
                    <a:pt x="0" y="6"/>
                  </a:cubicBezTo>
                  <a:cubicBezTo>
                    <a:pt x="0" y="7"/>
                    <a:pt x="1" y="9"/>
                    <a:pt x="2" y="11"/>
                  </a:cubicBezTo>
                  <a:cubicBezTo>
                    <a:pt x="3" y="14"/>
                    <a:pt x="4" y="17"/>
                    <a:pt x="4" y="20"/>
                  </a:cubicBezTo>
                  <a:lnTo>
                    <a:pt x="9" y="20"/>
                  </a:lnTo>
                  <a:cubicBezTo>
                    <a:pt x="9" y="19"/>
                    <a:pt x="9" y="17"/>
                    <a:pt x="9" y="16"/>
                  </a:cubicBezTo>
                  <a:cubicBezTo>
                    <a:pt x="9" y="12"/>
                    <a:pt x="9" y="9"/>
                    <a:pt x="7" y="6"/>
                  </a:cubicBezTo>
                  <a:cubicBezTo>
                    <a:pt x="6" y="4"/>
                    <a:pt x="4" y="2"/>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9">
              <a:extLst>
                <a:ext uri="{FF2B5EF4-FFF2-40B4-BE49-F238E27FC236}">
                  <a16:creationId xmlns:a16="http://schemas.microsoft.com/office/drawing/2014/main" id="{5B2D19A7-BFC9-1178-EC97-3909ADDE7739}"/>
                </a:ext>
              </a:extLst>
            </p:cNvPr>
            <p:cNvSpPr/>
            <p:nvPr/>
          </p:nvSpPr>
          <p:spPr>
            <a:xfrm>
              <a:off x="2410925" y="-822095"/>
              <a:ext cx="16200" cy="4320"/>
            </a:xfrm>
            <a:custGeom>
              <a:avLst/>
              <a:gdLst/>
              <a:ahLst/>
              <a:cxnLst/>
              <a:rect l="l" t="t" r="r" b="b"/>
              <a:pathLst>
                <a:path w="45" h="12" extrusionOk="0">
                  <a:moveTo>
                    <a:pt x="9" y="0"/>
                  </a:moveTo>
                  <a:lnTo>
                    <a:pt x="0" y="0"/>
                  </a:lnTo>
                  <a:cubicBezTo>
                    <a:pt x="1" y="1"/>
                    <a:pt x="1" y="2"/>
                    <a:pt x="2" y="3"/>
                  </a:cubicBezTo>
                  <a:cubicBezTo>
                    <a:pt x="3" y="4"/>
                    <a:pt x="3" y="5"/>
                    <a:pt x="3" y="6"/>
                  </a:cubicBezTo>
                  <a:cubicBezTo>
                    <a:pt x="3" y="7"/>
                    <a:pt x="3" y="8"/>
                    <a:pt x="3" y="9"/>
                  </a:cubicBezTo>
                  <a:cubicBezTo>
                    <a:pt x="16" y="9"/>
                    <a:pt x="30" y="10"/>
                    <a:pt x="42" y="11"/>
                  </a:cubicBezTo>
                  <a:cubicBezTo>
                    <a:pt x="42" y="7"/>
                    <a:pt x="43" y="4"/>
                    <a:pt x="44" y="0"/>
                  </a:cubicBezTo>
                  <a:cubicBezTo>
                    <a:pt x="33" y="1"/>
                    <a:pt x="21" y="1"/>
                    <a:pt x="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9">
              <a:extLst>
                <a:ext uri="{FF2B5EF4-FFF2-40B4-BE49-F238E27FC236}">
                  <a16:creationId xmlns:a16="http://schemas.microsoft.com/office/drawing/2014/main" id="{3D5C7D5E-38F7-47EC-2611-313DB73AC681}"/>
                </a:ext>
              </a:extLst>
            </p:cNvPr>
            <p:cNvSpPr/>
            <p:nvPr/>
          </p:nvSpPr>
          <p:spPr>
            <a:xfrm>
              <a:off x="2453045" y="-824255"/>
              <a:ext cx="11520" cy="5400"/>
            </a:xfrm>
            <a:custGeom>
              <a:avLst/>
              <a:gdLst/>
              <a:ahLst/>
              <a:cxnLst/>
              <a:rect l="l" t="t" r="r" b="b"/>
              <a:pathLst>
                <a:path w="32" h="15" extrusionOk="0">
                  <a:moveTo>
                    <a:pt x="0" y="2"/>
                  </a:moveTo>
                  <a:cubicBezTo>
                    <a:pt x="0" y="6"/>
                    <a:pt x="0" y="10"/>
                    <a:pt x="0" y="14"/>
                  </a:cubicBezTo>
                  <a:cubicBezTo>
                    <a:pt x="10" y="12"/>
                    <a:pt x="20" y="11"/>
                    <a:pt x="30" y="9"/>
                  </a:cubicBezTo>
                  <a:cubicBezTo>
                    <a:pt x="30" y="6"/>
                    <a:pt x="30" y="3"/>
                    <a:pt x="31" y="0"/>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9">
              <a:extLst>
                <a:ext uri="{FF2B5EF4-FFF2-40B4-BE49-F238E27FC236}">
                  <a16:creationId xmlns:a16="http://schemas.microsoft.com/office/drawing/2014/main" id="{60297465-D48A-EE78-F7E3-8F7438B5BD48}"/>
                </a:ext>
              </a:extLst>
            </p:cNvPr>
            <p:cNvSpPr/>
            <p:nvPr/>
          </p:nvSpPr>
          <p:spPr>
            <a:xfrm>
              <a:off x="2432885" y="-822815"/>
              <a:ext cx="11520" cy="5040"/>
            </a:xfrm>
            <a:custGeom>
              <a:avLst/>
              <a:gdLst/>
              <a:ahLst/>
              <a:cxnLst/>
              <a:rect l="l" t="t" r="r" b="b"/>
              <a:pathLst>
                <a:path w="32" h="14" extrusionOk="0">
                  <a:moveTo>
                    <a:pt x="31" y="0"/>
                  </a:moveTo>
                  <a:lnTo>
                    <a:pt x="1" y="2"/>
                  </a:lnTo>
                  <a:cubicBezTo>
                    <a:pt x="1" y="6"/>
                    <a:pt x="1" y="10"/>
                    <a:pt x="0" y="13"/>
                  </a:cubicBezTo>
                  <a:cubicBezTo>
                    <a:pt x="11" y="13"/>
                    <a:pt x="21" y="13"/>
                    <a:pt x="31" y="13"/>
                  </a:cubicBezTo>
                  <a:cubicBezTo>
                    <a:pt x="31" y="8"/>
                    <a:pt x="31" y="4"/>
                    <a:pt x="3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9">
              <a:extLst>
                <a:ext uri="{FF2B5EF4-FFF2-40B4-BE49-F238E27FC236}">
                  <a16:creationId xmlns:a16="http://schemas.microsoft.com/office/drawing/2014/main" id="{9CD11836-829E-3982-759D-05A121D6C11D}"/>
                </a:ext>
              </a:extLst>
            </p:cNvPr>
            <p:cNvSpPr/>
            <p:nvPr/>
          </p:nvSpPr>
          <p:spPr>
            <a:xfrm>
              <a:off x="2371325" y="-822455"/>
              <a:ext cx="11160" cy="2520"/>
            </a:xfrm>
            <a:custGeom>
              <a:avLst/>
              <a:gdLst/>
              <a:ahLst/>
              <a:cxnLst/>
              <a:rect l="l" t="t" r="r" b="b"/>
              <a:pathLst>
                <a:path w="31" h="7" extrusionOk="0">
                  <a:moveTo>
                    <a:pt x="0" y="0"/>
                  </a:moveTo>
                  <a:cubicBezTo>
                    <a:pt x="0" y="2"/>
                    <a:pt x="0" y="4"/>
                    <a:pt x="0" y="6"/>
                  </a:cubicBezTo>
                  <a:lnTo>
                    <a:pt x="29" y="6"/>
                  </a:lnTo>
                  <a:cubicBezTo>
                    <a:pt x="29" y="4"/>
                    <a:pt x="29" y="2"/>
                    <a:pt x="30" y="0"/>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9">
              <a:extLst>
                <a:ext uri="{FF2B5EF4-FFF2-40B4-BE49-F238E27FC236}">
                  <a16:creationId xmlns:a16="http://schemas.microsoft.com/office/drawing/2014/main" id="{50D6463E-4C87-A18D-E793-562D41BCC1EA}"/>
                </a:ext>
              </a:extLst>
            </p:cNvPr>
            <p:cNvSpPr/>
            <p:nvPr/>
          </p:nvSpPr>
          <p:spPr>
            <a:xfrm>
              <a:off x="2390765" y="-822455"/>
              <a:ext cx="16560" cy="3240"/>
            </a:xfrm>
            <a:custGeom>
              <a:avLst/>
              <a:gdLst/>
              <a:ahLst/>
              <a:cxnLst/>
              <a:rect l="l" t="t" r="r" b="b"/>
              <a:pathLst>
                <a:path w="46" h="9" extrusionOk="0">
                  <a:moveTo>
                    <a:pt x="45" y="1"/>
                  </a:moveTo>
                  <a:lnTo>
                    <a:pt x="0" y="0"/>
                  </a:lnTo>
                  <a:lnTo>
                    <a:pt x="0" y="3"/>
                  </a:lnTo>
                  <a:cubicBezTo>
                    <a:pt x="0" y="4"/>
                    <a:pt x="0" y="5"/>
                    <a:pt x="0" y="6"/>
                  </a:cubicBezTo>
                  <a:lnTo>
                    <a:pt x="4" y="6"/>
                  </a:lnTo>
                  <a:cubicBezTo>
                    <a:pt x="16" y="6"/>
                    <a:pt x="28" y="7"/>
                    <a:pt x="41" y="8"/>
                  </a:cubicBezTo>
                  <a:cubicBezTo>
                    <a:pt x="41" y="8"/>
                    <a:pt x="41" y="6"/>
                    <a:pt x="41" y="5"/>
                  </a:cubicBezTo>
                  <a:lnTo>
                    <a:pt x="42" y="4"/>
                  </a:lnTo>
                  <a:cubicBezTo>
                    <a:pt x="43" y="3"/>
                    <a:pt x="43" y="2"/>
                    <a:pt x="45"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9">
              <a:extLst>
                <a:ext uri="{FF2B5EF4-FFF2-40B4-BE49-F238E27FC236}">
                  <a16:creationId xmlns:a16="http://schemas.microsoft.com/office/drawing/2014/main" id="{F2C99C54-5476-A66D-AED9-65D345638619}"/>
                </a:ext>
              </a:extLst>
            </p:cNvPr>
            <p:cNvSpPr/>
            <p:nvPr/>
          </p:nvSpPr>
          <p:spPr>
            <a:xfrm>
              <a:off x="2473565" y="-825335"/>
              <a:ext cx="12600" cy="3960"/>
            </a:xfrm>
            <a:custGeom>
              <a:avLst/>
              <a:gdLst/>
              <a:ahLst/>
              <a:cxnLst/>
              <a:rect l="l" t="t" r="r" b="b"/>
              <a:pathLst>
                <a:path w="35" h="11" extrusionOk="0">
                  <a:moveTo>
                    <a:pt x="2" y="1"/>
                  </a:moveTo>
                  <a:lnTo>
                    <a:pt x="0" y="10"/>
                  </a:lnTo>
                  <a:cubicBezTo>
                    <a:pt x="11" y="10"/>
                    <a:pt x="21" y="9"/>
                    <a:pt x="32" y="8"/>
                  </a:cubicBezTo>
                  <a:lnTo>
                    <a:pt x="34" y="0"/>
                  </a:lnTo>
                  <a:cubicBezTo>
                    <a:pt x="23" y="0"/>
                    <a:pt x="12" y="0"/>
                    <a:pt x="2"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9">
              <a:extLst>
                <a:ext uri="{FF2B5EF4-FFF2-40B4-BE49-F238E27FC236}">
                  <a16:creationId xmlns:a16="http://schemas.microsoft.com/office/drawing/2014/main" id="{66119FF4-4E93-2287-61FB-8431BD54D373}"/>
                </a:ext>
              </a:extLst>
            </p:cNvPr>
            <p:cNvSpPr/>
            <p:nvPr/>
          </p:nvSpPr>
          <p:spPr>
            <a:xfrm>
              <a:off x="3027605" y="-851975"/>
              <a:ext cx="6840" cy="3240"/>
            </a:xfrm>
            <a:custGeom>
              <a:avLst/>
              <a:gdLst/>
              <a:ahLst/>
              <a:cxnLst/>
              <a:rect l="l" t="t" r="r" b="b"/>
              <a:pathLst>
                <a:path w="19" h="9" extrusionOk="0">
                  <a:moveTo>
                    <a:pt x="4" y="0"/>
                  </a:moveTo>
                  <a:cubicBezTo>
                    <a:pt x="4" y="1"/>
                    <a:pt x="3" y="1"/>
                    <a:pt x="3" y="2"/>
                  </a:cubicBezTo>
                  <a:cubicBezTo>
                    <a:pt x="2" y="3"/>
                    <a:pt x="1" y="4"/>
                    <a:pt x="0" y="5"/>
                  </a:cubicBezTo>
                  <a:lnTo>
                    <a:pt x="1" y="5"/>
                  </a:lnTo>
                  <a:cubicBezTo>
                    <a:pt x="7" y="5"/>
                    <a:pt x="12" y="6"/>
                    <a:pt x="18" y="8"/>
                  </a:cubicBezTo>
                  <a:lnTo>
                    <a:pt x="18" y="3"/>
                  </a:lnTo>
                  <a:cubicBezTo>
                    <a:pt x="13" y="2"/>
                    <a:pt x="9" y="1"/>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9">
              <a:extLst>
                <a:ext uri="{FF2B5EF4-FFF2-40B4-BE49-F238E27FC236}">
                  <a16:creationId xmlns:a16="http://schemas.microsoft.com/office/drawing/2014/main" id="{FEF09901-5D3C-8570-D0E5-BA4FA1F6F221}"/>
                </a:ext>
              </a:extLst>
            </p:cNvPr>
            <p:cNvSpPr/>
            <p:nvPr/>
          </p:nvSpPr>
          <p:spPr>
            <a:xfrm>
              <a:off x="2296445" y="-840815"/>
              <a:ext cx="234000" cy="11520"/>
            </a:xfrm>
            <a:custGeom>
              <a:avLst/>
              <a:gdLst/>
              <a:ahLst/>
              <a:cxnLst/>
              <a:rect l="l" t="t" r="r" b="b"/>
              <a:pathLst>
                <a:path w="650" h="32" extrusionOk="0">
                  <a:moveTo>
                    <a:pt x="49" y="25"/>
                  </a:moveTo>
                  <a:lnTo>
                    <a:pt x="66" y="25"/>
                  </a:lnTo>
                  <a:cubicBezTo>
                    <a:pt x="147" y="25"/>
                    <a:pt x="229" y="23"/>
                    <a:pt x="310" y="26"/>
                  </a:cubicBezTo>
                  <a:cubicBezTo>
                    <a:pt x="322" y="27"/>
                    <a:pt x="335" y="27"/>
                    <a:pt x="347" y="27"/>
                  </a:cubicBezTo>
                  <a:cubicBezTo>
                    <a:pt x="369" y="27"/>
                    <a:pt x="391" y="26"/>
                    <a:pt x="413" y="25"/>
                  </a:cubicBezTo>
                  <a:cubicBezTo>
                    <a:pt x="435" y="23"/>
                    <a:pt x="413" y="24"/>
                    <a:pt x="413" y="23"/>
                  </a:cubicBezTo>
                  <a:cubicBezTo>
                    <a:pt x="413" y="23"/>
                    <a:pt x="413" y="22"/>
                    <a:pt x="414" y="22"/>
                  </a:cubicBezTo>
                  <a:cubicBezTo>
                    <a:pt x="416" y="20"/>
                    <a:pt x="416" y="18"/>
                    <a:pt x="418" y="17"/>
                  </a:cubicBezTo>
                  <a:cubicBezTo>
                    <a:pt x="420" y="16"/>
                    <a:pt x="421" y="15"/>
                    <a:pt x="424" y="15"/>
                  </a:cubicBezTo>
                  <a:cubicBezTo>
                    <a:pt x="426" y="15"/>
                    <a:pt x="429" y="16"/>
                    <a:pt x="431" y="17"/>
                  </a:cubicBezTo>
                  <a:lnTo>
                    <a:pt x="433" y="19"/>
                  </a:lnTo>
                  <a:cubicBezTo>
                    <a:pt x="434" y="20"/>
                    <a:pt x="435" y="21"/>
                    <a:pt x="436" y="22"/>
                  </a:cubicBezTo>
                  <a:lnTo>
                    <a:pt x="436" y="23"/>
                  </a:lnTo>
                  <a:lnTo>
                    <a:pt x="461" y="20"/>
                  </a:lnTo>
                  <a:lnTo>
                    <a:pt x="472" y="20"/>
                  </a:lnTo>
                  <a:cubicBezTo>
                    <a:pt x="472" y="19"/>
                    <a:pt x="474" y="17"/>
                    <a:pt x="474" y="15"/>
                  </a:cubicBezTo>
                  <a:cubicBezTo>
                    <a:pt x="475" y="14"/>
                    <a:pt x="476" y="12"/>
                    <a:pt x="478" y="11"/>
                  </a:cubicBezTo>
                  <a:cubicBezTo>
                    <a:pt x="479" y="10"/>
                    <a:pt x="482" y="10"/>
                    <a:pt x="484" y="10"/>
                  </a:cubicBezTo>
                  <a:cubicBezTo>
                    <a:pt x="486" y="10"/>
                    <a:pt x="488" y="10"/>
                    <a:pt x="490" y="11"/>
                  </a:cubicBezTo>
                  <a:cubicBezTo>
                    <a:pt x="492" y="12"/>
                    <a:pt x="493" y="13"/>
                    <a:pt x="494" y="15"/>
                  </a:cubicBezTo>
                  <a:cubicBezTo>
                    <a:pt x="495" y="16"/>
                    <a:pt x="496" y="19"/>
                    <a:pt x="496" y="20"/>
                  </a:cubicBezTo>
                  <a:lnTo>
                    <a:pt x="532" y="22"/>
                  </a:lnTo>
                  <a:cubicBezTo>
                    <a:pt x="533" y="21"/>
                    <a:pt x="534" y="20"/>
                    <a:pt x="535" y="20"/>
                  </a:cubicBezTo>
                  <a:cubicBezTo>
                    <a:pt x="536" y="19"/>
                    <a:pt x="538" y="18"/>
                    <a:pt x="540" y="18"/>
                  </a:cubicBezTo>
                  <a:cubicBezTo>
                    <a:pt x="542" y="18"/>
                    <a:pt x="544" y="19"/>
                    <a:pt x="545" y="20"/>
                  </a:cubicBezTo>
                  <a:cubicBezTo>
                    <a:pt x="546" y="20"/>
                    <a:pt x="547" y="21"/>
                    <a:pt x="547" y="22"/>
                  </a:cubicBezTo>
                  <a:cubicBezTo>
                    <a:pt x="560" y="22"/>
                    <a:pt x="572" y="20"/>
                    <a:pt x="585" y="17"/>
                  </a:cubicBezTo>
                  <a:cubicBezTo>
                    <a:pt x="606" y="11"/>
                    <a:pt x="627" y="8"/>
                    <a:pt x="649" y="8"/>
                  </a:cubicBezTo>
                  <a:lnTo>
                    <a:pt x="567" y="8"/>
                  </a:lnTo>
                  <a:cubicBezTo>
                    <a:pt x="531" y="8"/>
                    <a:pt x="484" y="0"/>
                    <a:pt x="449" y="8"/>
                  </a:cubicBezTo>
                  <a:cubicBezTo>
                    <a:pt x="347" y="31"/>
                    <a:pt x="236" y="6"/>
                    <a:pt x="133" y="14"/>
                  </a:cubicBezTo>
                  <a:cubicBezTo>
                    <a:pt x="89" y="17"/>
                    <a:pt x="45" y="22"/>
                    <a:pt x="0" y="26"/>
                  </a:cubicBezTo>
                  <a:lnTo>
                    <a:pt x="35" y="26"/>
                  </a:lnTo>
                  <a:lnTo>
                    <a:pt x="35" y="25"/>
                  </a:lnTo>
                  <a:cubicBezTo>
                    <a:pt x="36" y="24"/>
                    <a:pt x="37" y="23"/>
                    <a:pt x="38" y="22"/>
                  </a:cubicBezTo>
                  <a:cubicBezTo>
                    <a:pt x="39" y="21"/>
                    <a:pt x="40" y="21"/>
                    <a:pt x="42" y="21"/>
                  </a:cubicBezTo>
                  <a:cubicBezTo>
                    <a:pt x="43" y="21"/>
                    <a:pt x="45" y="21"/>
                    <a:pt x="46" y="22"/>
                  </a:cubicBezTo>
                  <a:cubicBezTo>
                    <a:pt x="47" y="23"/>
                    <a:pt x="48" y="24"/>
                    <a:pt x="49"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9">
              <a:extLst>
                <a:ext uri="{FF2B5EF4-FFF2-40B4-BE49-F238E27FC236}">
                  <a16:creationId xmlns:a16="http://schemas.microsoft.com/office/drawing/2014/main" id="{227621A1-6A7A-01C1-07AE-FECFADBFB80F}"/>
                </a:ext>
              </a:extLst>
            </p:cNvPr>
            <p:cNvSpPr/>
            <p:nvPr/>
          </p:nvSpPr>
          <p:spPr>
            <a:xfrm>
              <a:off x="2539445" y="-837935"/>
              <a:ext cx="129240" cy="2160"/>
            </a:xfrm>
            <a:custGeom>
              <a:avLst/>
              <a:gdLst/>
              <a:ahLst/>
              <a:cxnLst/>
              <a:rect l="l" t="t" r="r" b="b"/>
              <a:pathLst>
                <a:path w="359" h="6" extrusionOk="0">
                  <a:moveTo>
                    <a:pt x="358" y="4"/>
                  </a:moveTo>
                  <a:cubicBezTo>
                    <a:pt x="263" y="3"/>
                    <a:pt x="167" y="0"/>
                    <a:pt x="72" y="0"/>
                  </a:cubicBezTo>
                  <a:lnTo>
                    <a:pt x="0" y="0"/>
                  </a:lnTo>
                  <a:cubicBezTo>
                    <a:pt x="38" y="1"/>
                    <a:pt x="76" y="5"/>
                    <a:pt x="110" y="5"/>
                  </a:cubicBezTo>
                  <a:cubicBezTo>
                    <a:pt x="192" y="5"/>
                    <a:pt x="275" y="4"/>
                    <a:pt x="358"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9">
              <a:extLst>
                <a:ext uri="{FF2B5EF4-FFF2-40B4-BE49-F238E27FC236}">
                  <a16:creationId xmlns:a16="http://schemas.microsoft.com/office/drawing/2014/main" id="{775515B8-9261-38F8-6190-F1A99E2853ED}"/>
                </a:ext>
              </a:extLst>
            </p:cNvPr>
            <p:cNvSpPr/>
            <p:nvPr/>
          </p:nvSpPr>
          <p:spPr>
            <a:xfrm>
              <a:off x="2962445" y="-845855"/>
              <a:ext cx="32040" cy="10080"/>
            </a:xfrm>
            <a:custGeom>
              <a:avLst/>
              <a:gdLst/>
              <a:ahLst/>
              <a:cxnLst/>
              <a:rect l="l" t="t" r="r" b="b"/>
              <a:pathLst>
                <a:path w="89" h="28" extrusionOk="0">
                  <a:moveTo>
                    <a:pt x="32" y="22"/>
                  </a:moveTo>
                  <a:cubicBezTo>
                    <a:pt x="33" y="21"/>
                    <a:pt x="34" y="20"/>
                    <a:pt x="36" y="19"/>
                  </a:cubicBezTo>
                  <a:cubicBezTo>
                    <a:pt x="38" y="18"/>
                    <a:pt x="40" y="17"/>
                    <a:pt x="42" y="17"/>
                  </a:cubicBezTo>
                  <a:cubicBezTo>
                    <a:pt x="44" y="17"/>
                    <a:pt x="47" y="18"/>
                    <a:pt x="48" y="19"/>
                  </a:cubicBezTo>
                  <a:lnTo>
                    <a:pt x="69" y="14"/>
                  </a:lnTo>
                  <a:cubicBezTo>
                    <a:pt x="74" y="13"/>
                    <a:pt x="80" y="11"/>
                    <a:pt x="86" y="10"/>
                  </a:cubicBezTo>
                  <a:cubicBezTo>
                    <a:pt x="86" y="6"/>
                    <a:pt x="87" y="3"/>
                    <a:pt x="88" y="0"/>
                  </a:cubicBezTo>
                  <a:cubicBezTo>
                    <a:pt x="59" y="4"/>
                    <a:pt x="29" y="8"/>
                    <a:pt x="0" y="12"/>
                  </a:cubicBezTo>
                  <a:cubicBezTo>
                    <a:pt x="2" y="17"/>
                    <a:pt x="3" y="22"/>
                    <a:pt x="4" y="27"/>
                  </a:cubicBezTo>
                  <a:lnTo>
                    <a:pt x="32" y="2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9">
              <a:extLst>
                <a:ext uri="{FF2B5EF4-FFF2-40B4-BE49-F238E27FC236}">
                  <a16:creationId xmlns:a16="http://schemas.microsoft.com/office/drawing/2014/main" id="{633ABF0D-9035-C62F-8182-93296BEFB745}"/>
                </a:ext>
              </a:extLst>
            </p:cNvPr>
            <p:cNvSpPr/>
            <p:nvPr/>
          </p:nvSpPr>
          <p:spPr>
            <a:xfrm>
              <a:off x="2764805" y="-847295"/>
              <a:ext cx="142920" cy="11160"/>
            </a:xfrm>
            <a:custGeom>
              <a:avLst/>
              <a:gdLst/>
              <a:ahLst/>
              <a:cxnLst/>
              <a:rect l="l" t="t" r="r" b="b"/>
              <a:pathLst>
                <a:path w="397" h="31" extrusionOk="0">
                  <a:moveTo>
                    <a:pt x="159" y="21"/>
                  </a:moveTo>
                  <a:cubicBezTo>
                    <a:pt x="206" y="23"/>
                    <a:pt x="249" y="14"/>
                    <a:pt x="295" y="13"/>
                  </a:cubicBezTo>
                  <a:cubicBezTo>
                    <a:pt x="329" y="11"/>
                    <a:pt x="363" y="7"/>
                    <a:pt x="396" y="0"/>
                  </a:cubicBezTo>
                  <a:cubicBezTo>
                    <a:pt x="383" y="0"/>
                    <a:pt x="370" y="1"/>
                    <a:pt x="357" y="1"/>
                  </a:cubicBezTo>
                  <a:cubicBezTo>
                    <a:pt x="260" y="3"/>
                    <a:pt x="159" y="17"/>
                    <a:pt x="62" y="26"/>
                  </a:cubicBezTo>
                  <a:cubicBezTo>
                    <a:pt x="41" y="28"/>
                    <a:pt x="21" y="29"/>
                    <a:pt x="0" y="30"/>
                  </a:cubicBezTo>
                  <a:lnTo>
                    <a:pt x="29" y="30"/>
                  </a:lnTo>
                  <a:cubicBezTo>
                    <a:pt x="73" y="30"/>
                    <a:pt x="116" y="20"/>
                    <a:pt x="159"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9">
              <a:extLst>
                <a:ext uri="{FF2B5EF4-FFF2-40B4-BE49-F238E27FC236}">
                  <a16:creationId xmlns:a16="http://schemas.microsoft.com/office/drawing/2014/main" id="{512FECC1-011F-B433-3ECC-7BB6EE200572}"/>
                </a:ext>
              </a:extLst>
            </p:cNvPr>
            <p:cNvSpPr/>
            <p:nvPr/>
          </p:nvSpPr>
          <p:spPr>
            <a:xfrm>
              <a:off x="2943005" y="-867815"/>
              <a:ext cx="82440" cy="17640"/>
            </a:xfrm>
            <a:custGeom>
              <a:avLst/>
              <a:gdLst/>
              <a:ahLst/>
              <a:cxnLst/>
              <a:rect l="l" t="t" r="r" b="b"/>
              <a:pathLst>
                <a:path w="229" h="49" extrusionOk="0">
                  <a:moveTo>
                    <a:pt x="214" y="22"/>
                  </a:moveTo>
                  <a:cubicBezTo>
                    <a:pt x="214" y="22"/>
                    <a:pt x="215" y="22"/>
                    <a:pt x="216" y="22"/>
                  </a:cubicBezTo>
                  <a:cubicBezTo>
                    <a:pt x="217" y="22"/>
                    <a:pt x="217" y="22"/>
                    <a:pt x="218" y="22"/>
                  </a:cubicBezTo>
                  <a:cubicBezTo>
                    <a:pt x="219" y="20"/>
                    <a:pt x="219" y="19"/>
                    <a:pt x="220" y="18"/>
                  </a:cubicBezTo>
                  <a:lnTo>
                    <a:pt x="215" y="19"/>
                  </a:lnTo>
                  <a:cubicBezTo>
                    <a:pt x="209" y="19"/>
                    <a:pt x="208" y="11"/>
                    <a:pt x="213" y="9"/>
                  </a:cubicBezTo>
                  <a:cubicBezTo>
                    <a:pt x="216" y="8"/>
                    <a:pt x="218" y="8"/>
                    <a:pt x="221" y="6"/>
                  </a:cubicBezTo>
                  <a:cubicBezTo>
                    <a:pt x="223" y="5"/>
                    <a:pt x="226" y="2"/>
                    <a:pt x="228" y="0"/>
                  </a:cubicBezTo>
                  <a:cubicBezTo>
                    <a:pt x="192" y="4"/>
                    <a:pt x="157" y="11"/>
                    <a:pt x="123" y="22"/>
                  </a:cubicBezTo>
                  <a:cubicBezTo>
                    <a:pt x="82" y="31"/>
                    <a:pt x="41" y="39"/>
                    <a:pt x="0" y="46"/>
                  </a:cubicBezTo>
                  <a:lnTo>
                    <a:pt x="10" y="46"/>
                  </a:lnTo>
                  <a:cubicBezTo>
                    <a:pt x="79" y="48"/>
                    <a:pt x="146" y="25"/>
                    <a:pt x="214"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9">
              <a:extLst>
                <a:ext uri="{FF2B5EF4-FFF2-40B4-BE49-F238E27FC236}">
                  <a16:creationId xmlns:a16="http://schemas.microsoft.com/office/drawing/2014/main" id="{95DCB6C2-96C9-85A4-A5AA-F046F7133122}"/>
                </a:ext>
              </a:extLst>
            </p:cNvPr>
            <p:cNvSpPr/>
            <p:nvPr/>
          </p:nvSpPr>
          <p:spPr>
            <a:xfrm>
              <a:off x="2846165" y="-833255"/>
              <a:ext cx="39600" cy="9360"/>
            </a:xfrm>
            <a:custGeom>
              <a:avLst/>
              <a:gdLst/>
              <a:ahLst/>
              <a:cxnLst/>
              <a:rect l="l" t="t" r="r" b="b"/>
              <a:pathLst>
                <a:path w="110" h="26" extrusionOk="0">
                  <a:moveTo>
                    <a:pt x="0" y="25"/>
                  </a:moveTo>
                  <a:cubicBezTo>
                    <a:pt x="11" y="25"/>
                    <a:pt x="22" y="24"/>
                    <a:pt x="32" y="23"/>
                  </a:cubicBezTo>
                  <a:cubicBezTo>
                    <a:pt x="33" y="21"/>
                    <a:pt x="34" y="19"/>
                    <a:pt x="35" y="17"/>
                  </a:cubicBezTo>
                  <a:cubicBezTo>
                    <a:pt x="36" y="16"/>
                    <a:pt x="37" y="14"/>
                    <a:pt x="39" y="13"/>
                  </a:cubicBezTo>
                  <a:cubicBezTo>
                    <a:pt x="46" y="3"/>
                    <a:pt x="62" y="13"/>
                    <a:pt x="58" y="22"/>
                  </a:cubicBezTo>
                  <a:cubicBezTo>
                    <a:pt x="74" y="22"/>
                    <a:pt x="90" y="20"/>
                    <a:pt x="106" y="19"/>
                  </a:cubicBezTo>
                  <a:cubicBezTo>
                    <a:pt x="106" y="13"/>
                    <a:pt x="108" y="6"/>
                    <a:pt x="109" y="0"/>
                  </a:cubicBezTo>
                  <a:cubicBezTo>
                    <a:pt x="91" y="2"/>
                    <a:pt x="73" y="3"/>
                    <a:pt x="55" y="3"/>
                  </a:cubicBezTo>
                  <a:cubicBezTo>
                    <a:pt x="37" y="5"/>
                    <a:pt x="18" y="8"/>
                    <a:pt x="0" y="11"/>
                  </a:cubicBezTo>
                  <a:cubicBezTo>
                    <a:pt x="1" y="14"/>
                    <a:pt x="1" y="16"/>
                    <a:pt x="1" y="19"/>
                  </a:cubicBezTo>
                  <a:cubicBezTo>
                    <a:pt x="1" y="21"/>
                    <a:pt x="1" y="23"/>
                    <a:pt x="0"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9">
              <a:extLst>
                <a:ext uri="{FF2B5EF4-FFF2-40B4-BE49-F238E27FC236}">
                  <a16:creationId xmlns:a16="http://schemas.microsoft.com/office/drawing/2014/main" id="{634DEDA2-6E92-A44D-8DDE-3539062C8DCA}"/>
                </a:ext>
              </a:extLst>
            </p:cNvPr>
            <p:cNvSpPr/>
            <p:nvPr/>
          </p:nvSpPr>
          <p:spPr>
            <a:xfrm>
              <a:off x="2819165" y="-829295"/>
              <a:ext cx="21240" cy="7200"/>
            </a:xfrm>
            <a:custGeom>
              <a:avLst/>
              <a:gdLst/>
              <a:ahLst/>
              <a:cxnLst/>
              <a:rect l="l" t="t" r="r" b="b"/>
              <a:pathLst>
                <a:path w="59" h="20" extrusionOk="0">
                  <a:moveTo>
                    <a:pt x="53" y="16"/>
                  </a:moveTo>
                  <a:cubicBezTo>
                    <a:pt x="54" y="11"/>
                    <a:pt x="56" y="6"/>
                    <a:pt x="58" y="1"/>
                  </a:cubicBezTo>
                  <a:cubicBezTo>
                    <a:pt x="38" y="1"/>
                    <a:pt x="19" y="0"/>
                    <a:pt x="0" y="0"/>
                  </a:cubicBezTo>
                  <a:cubicBezTo>
                    <a:pt x="1" y="1"/>
                    <a:pt x="1" y="1"/>
                    <a:pt x="2" y="2"/>
                  </a:cubicBezTo>
                  <a:cubicBezTo>
                    <a:pt x="5" y="8"/>
                    <a:pt x="7" y="13"/>
                    <a:pt x="8" y="19"/>
                  </a:cubicBezTo>
                  <a:lnTo>
                    <a:pt x="53" y="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9">
              <a:extLst>
                <a:ext uri="{FF2B5EF4-FFF2-40B4-BE49-F238E27FC236}">
                  <a16:creationId xmlns:a16="http://schemas.microsoft.com/office/drawing/2014/main" id="{A034B489-1336-C9FC-690B-E6AC0207B247}"/>
                </a:ext>
              </a:extLst>
            </p:cNvPr>
            <p:cNvSpPr/>
            <p:nvPr/>
          </p:nvSpPr>
          <p:spPr>
            <a:xfrm>
              <a:off x="2640245" y="-828215"/>
              <a:ext cx="41040" cy="10440"/>
            </a:xfrm>
            <a:custGeom>
              <a:avLst/>
              <a:gdLst/>
              <a:ahLst/>
              <a:cxnLst/>
              <a:rect l="l" t="t" r="r" b="b"/>
              <a:pathLst>
                <a:path w="114" h="29" extrusionOk="0">
                  <a:moveTo>
                    <a:pt x="1" y="28"/>
                  </a:moveTo>
                  <a:lnTo>
                    <a:pt x="49" y="28"/>
                  </a:lnTo>
                  <a:cubicBezTo>
                    <a:pt x="50" y="24"/>
                    <a:pt x="51" y="21"/>
                    <a:pt x="53" y="17"/>
                  </a:cubicBezTo>
                  <a:cubicBezTo>
                    <a:pt x="54" y="16"/>
                    <a:pt x="54" y="16"/>
                    <a:pt x="55" y="15"/>
                  </a:cubicBezTo>
                  <a:cubicBezTo>
                    <a:pt x="57" y="12"/>
                    <a:pt x="62" y="13"/>
                    <a:pt x="64" y="16"/>
                  </a:cubicBezTo>
                  <a:cubicBezTo>
                    <a:pt x="64" y="16"/>
                    <a:pt x="65" y="17"/>
                    <a:pt x="65" y="18"/>
                  </a:cubicBezTo>
                  <a:cubicBezTo>
                    <a:pt x="67" y="21"/>
                    <a:pt x="68" y="24"/>
                    <a:pt x="68" y="28"/>
                  </a:cubicBezTo>
                  <a:lnTo>
                    <a:pt x="101" y="28"/>
                  </a:lnTo>
                  <a:lnTo>
                    <a:pt x="107" y="28"/>
                  </a:lnTo>
                  <a:cubicBezTo>
                    <a:pt x="108" y="19"/>
                    <a:pt x="109" y="11"/>
                    <a:pt x="112" y="2"/>
                  </a:cubicBezTo>
                  <a:cubicBezTo>
                    <a:pt x="112" y="2"/>
                    <a:pt x="111" y="2"/>
                    <a:pt x="112" y="1"/>
                  </a:cubicBezTo>
                  <a:cubicBezTo>
                    <a:pt x="113" y="0"/>
                    <a:pt x="113" y="0"/>
                    <a:pt x="113" y="0"/>
                  </a:cubicBezTo>
                  <a:lnTo>
                    <a:pt x="93" y="0"/>
                  </a:lnTo>
                  <a:lnTo>
                    <a:pt x="0" y="0"/>
                  </a:lnTo>
                  <a:cubicBezTo>
                    <a:pt x="1" y="5"/>
                    <a:pt x="2" y="11"/>
                    <a:pt x="2" y="16"/>
                  </a:cubicBezTo>
                  <a:cubicBezTo>
                    <a:pt x="2" y="20"/>
                    <a:pt x="1" y="24"/>
                    <a:pt x="1"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9">
              <a:extLst>
                <a:ext uri="{FF2B5EF4-FFF2-40B4-BE49-F238E27FC236}">
                  <a16:creationId xmlns:a16="http://schemas.microsoft.com/office/drawing/2014/main" id="{FB4267E7-2992-B668-EE4F-8893427F3B6B}"/>
                </a:ext>
              </a:extLst>
            </p:cNvPr>
            <p:cNvSpPr/>
            <p:nvPr/>
          </p:nvSpPr>
          <p:spPr>
            <a:xfrm>
              <a:off x="2577605" y="-828575"/>
              <a:ext cx="38520" cy="9360"/>
            </a:xfrm>
            <a:custGeom>
              <a:avLst/>
              <a:gdLst/>
              <a:ahLst/>
              <a:cxnLst/>
              <a:rect l="l" t="t" r="r" b="b"/>
              <a:pathLst>
                <a:path w="107" h="26" extrusionOk="0">
                  <a:moveTo>
                    <a:pt x="3" y="12"/>
                  </a:moveTo>
                  <a:cubicBezTo>
                    <a:pt x="2" y="16"/>
                    <a:pt x="1" y="20"/>
                    <a:pt x="0" y="25"/>
                  </a:cubicBezTo>
                  <a:lnTo>
                    <a:pt x="34" y="25"/>
                  </a:lnTo>
                  <a:cubicBezTo>
                    <a:pt x="35" y="21"/>
                    <a:pt x="36" y="17"/>
                    <a:pt x="38" y="14"/>
                  </a:cubicBezTo>
                  <a:cubicBezTo>
                    <a:pt x="39" y="12"/>
                    <a:pt x="41" y="10"/>
                    <a:pt x="43" y="8"/>
                  </a:cubicBezTo>
                  <a:lnTo>
                    <a:pt x="44" y="7"/>
                  </a:lnTo>
                  <a:cubicBezTo>
                    <a:pt x="45" y="6"/>
                    <a:pt x="47" y="6"/>
                    <a:pt x="49" y="6"/>
                  </a:cubicBezTo>
                  <a:cubicBezTo>
                    <a:pt x="50" y="6"/>
                    <a:pt x="51" y="6"/>
                    <a:pt x="53" y="7"/>
                  </a:cubicBezTo>
                  <a:cubicBezTo>
                    <a:pt x="55" y="8"/>
                    <a:pt x="56" y="9"/>
                    <a:pt x="57" y="10"/>
                  </a:cubicBezTo>
                  <a:cubicBezTo>
                    <a:pt x="57" y="11"/>
                    <a:pt x="57" y="11"/>
                    <a:pt x="57" y="11"/>
                  </a:cubicBezTo>
                  <a:cubicBezTo>
                    <a:pt x="58" y="16"/>
                    <a:pt x="59" y="21"/>
                    <a:pt x="59" y="25"/>
                  </a:cubicBezTo>
                  <a:lnTo>
                    <a:pt x="91" y="25"/>
                  </a:lnTo>
                  <a:cubicBezTo>
                    <a:pt x="91" y="14"/>
                    <a:pt x="93" y="3"/>
                    <a:pt x="106" y="0"/>
                  </a:cubicBezTo>
                  <a:lnTo>
                    <a:pt x="5" y="0"/>
                  </a:lnTo>
                  <a:lnTo>
                    <a:pt x="3" y="0"/>
                  </a:lnTo>
                  <a:cubicBezTo>
                    <a:pt x="4" y="2"/>
                    <a:pt x="4" y="4"/>
                    <a:pt x="4" y="6"/>
                  </a:cubicBezTo>
                  <a:cubicBezTo>
                    <a:pt x="4" y="8"/>
                    <a:pt x="4" y="10"/>
                    <a:pt x="3"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9">
              <a:extLst>
                <a:ext uri="{FF2B5EF4-FFF2-40B4-BE49-F238E27FC236}">
                  <a16:creationId xmlns:a16="http://schemas.microsoft.com/office/drawing/2014/main" id="{A24D2C7A-0EA3-ADF6-8823-DE2B64A13AC4}"/>
                </a:ext>
              </a:extLst>
            </p:cNvPr>
            <p:cNvSpPr/>
            <p:nvPr/>
          </p:nvSpPr>
          <p:spPr>
            <a:xfrm>
              <a:off x="2617565" y="-828575"/>
              <a:ext cx="16560" cy="10080"/>
            </a:xfrm>
            <a:custGeom>
              <a:avLst/>
              <a:gdLst/>
              <a:ahLst/>
              <a:cxnLst/>
              <a:rect l="l" t="t" r="r" b="b"/>
              <a:pathLst>
                <a:path w="46" h="28" extrusionOk="0">
                  <a:moveTo>
                    <a:pt x="4" y="7"/>
                  </a:moveTo>
                  <a:cubicBezTo>
                    <a:pt x="4" y="14"/>
                    <a:pt x="4" y="21"/>
                    <a:pt x="5" y="27"/>
                  </a:cubicBezTo>
                  <a:lnTo>
                    <a:pt x="41" y="27"/>
                  </a:lnTo>
                  <a:cubicBezTo>
                    <a:pt x="41" y="26"/>
                    <a:pt x="41" y="25"/>
                    <a:pt x="41" y="23"/>
                  </a:cubicBezTo>
                  <a:cubicBezTo>
                    <a:pt x="41" y="16"/>
                    <a:pt x="42" y="8"/>
                    <a:pt x="45" y="0"/>
                  </a:cubicBezTo>
                  <a:lnTo>
                    <a:pt x="0" y="0"/>
                  </a:lnTo>
                  <a:cubicBezTo>
                    <a:pt x="0" y="0"/>
                    <a:pt x="0" y="1"/>
                    <a:pt x="1" y="1"/>
                  </a:cubicBezTo>
                  <a:cubicBezTo>
                    <a:pt x="2" y="1"/>
                    <a:pt x="2" y="2"/>
                    <a:pt x="3" y="3"/>
                  </a:cubicBezTo>
                  <a:cubicBezTo>
                    <a:pt x="4" y="4"/>
                    <a:pt x="4" y="5"/>
                    <a:pt x="4"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9">
              <a:extLst>
                <a:ext uri="{FF2B5EF4-FFF2-40B4-BE49-F238E27FC236}">
                  <a16:creationId xmlns:a16="http://schemas.microsoft.com/office/drawing/2014/main" id="{522185EE-596C-44F2-6E78-16045CA20068}"/>
                </a:ext>
              </a:extLst>
            </p:cNvPr>
            <p:cNvSpPr/>
            <p:nvPr/>
          </p:nvSpPr>
          <p:spPr>
            <a:xfrm>
              <a:off x="2949125" y="-841175"/>
              <a:ext cx="9000" cy="8640"/>
            </a:xfrm>
            <a:custGeom>
              <a:avLst/>
              <a:gdLst/>
              <a:ahLst/>
              <a:cxnLst/>
              <a:rect l="l" t="t" r="r" b="b"/>
              <a:pathLst>
                <a:path w="25" h="24" extrusionOk="0">
                  <a:moveTo>
                    <a:pt x="0" y="23"/>
                  </a:moveTo>
                  <a:lnTo>
                    <a:pt x="19" y="18"/>
                  </a:lnTo>
                  <a:cubicBezTo>
                    <a:pt x="20" y="12"/>
                    <a:pt x="22" y="6"/>
                    <a:pt x="24" y="0"/>
                  </a:cubicBezTo>
                  <a:lnTo>
                    <a:pt x="1" y="2"/>
                  </a:lnTo>
                  <a:cubicBezTo>
                    <a:pt x="1" y="9"/>
                    <a:pt x="1" y="16"/>
                    <a:pt x="0"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9">
              <a:extLst>
                <a:ext uri="{FF2B5EF4-FFF2-40B4-BE49-F238E27FC236}">
                  <a16:creationId xmlns:a16="http://schemas.microsoft.com/office/drawing/2014/main" id="{3C71261F-6438-3250-6648-E22F172465A3}"/>
                </a:ext>
              </a:extLst>
            </p:cNvPr>
            <p:cNvSpPr/>
            <p:nvPr/>
          </p:nvSpPr>
          <p:spPr>
            <a:xfrm>
              <a:off x="2917805" y="-839375"/>
              <a:ext cx="23760" cy="10440"/>
            </a:xfrm>
            <a:custGeom>
              <a:avLst/>
              <a:gdLst/>
              <a:ahLst/>
              <a:cxnLst/>
              <a:rect l="l" t="t" r="r" b="b"/>
              <a:pathLst>
                <a:path w="66" h="29" extrusionOk="0">
                  <a:moveTo>
                    <a:pt x="1" y="28"/>
                  </a:moveTo>
                  <a:cubicBezTo>
                    <a:pt x="21" y="27"/>
                    <a:pt x="42" y="26"/>
                    <a:pt x="62" y="23"/>
                  </a:cubicBezTo>
                  <a:cubicBezTo>
                    <a:pt x="63" y="15"/>
                    <a:pt x="64" y="8"/>
                    <a:pt x="65" y="0"/>
                  </a:cubicBezTo>
                  <a:cubicBezTo>
                    <a:pt x="43" y="2"/>
                    <a:pt x="21" y="5"/>
                    <a:pt x="0" y="8"/>
                  </a:cubicBezTo>
                  <a:lnTo>
                    <a:pt x="1" y="9"/>
                  </a:lnTo>
                  <a:cubicBezTo>
                    <a:pt x="3" y="11"/>
                    <a:pt x="3" y="14"/>
                    <a:pt x="3" y="16"/>
                  </a:cubicBezTo>
                  <a:lnTo>
                    <a:pt x="3" y="17"/>
                  </a:lnTo>
                  <a:cubicBezTo>
                    <a:pt x="2" y="21"/>
                    <a:pt x="2" y="24"/>
                    <a:pt x="1"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9">
              <a:extLst>
                <a:ext uri="{FF2B5EF4-FFF2-40B4-BE49-F238E27FC236}">
                  <a16:creationId xmlns:a16="http://schemas.microsoft.com/office/drawing/2014/main" id="{DC04AF07-A574-14F9-4E15-0061CF9FB8DC}"/>
                </a:ext>
              </a:extLst>
            </p:cNvPr>
            <p:cNvSpPr/>
            <p:nvPr/>
          </p:nvSpPr>
          <p:spPr>
            <a:xfrm>
              <a:off x="2893325" y="-835775"/>
              <a:ext cx="17280" cy="9000"/>
            </a:xfrm>
            <a:custGeom>
              <a:avLst/>
              <a:gdLst/>
              <a:ahLst/>
              <a:cxnLst/>
              <a:rect l="l" t="t" r="r" b="b"/>
              <a:pathLst>
                <a:path w="48" h="25" extrusionOk="0">
                  <a:moveTo>
                    <a:pt x="0" y="24"/>
                  </a:moveTo>
                  <a:lnTo>
                    <a:pt x="41" y="20"/>
                  </a:lnTo>
                  <a:lnTo>
                    <a:pt x="43" y="20"/>
                  </a:lnTo>
                  <a:cubicBezTo>
                    <a:pt x="44" y="14"/>
                    <a:pt x="44" y="8"/>
                    <a:pt x="46" y="3"/>
                  </a:cubicBezTo>
                  <a:cubicBezTo>
                    <a:pt x="46" y="2"/>
                    <a:pt x="46" y="1"/>
                    <a:pt x="47" y="0"/>
                  </a:cubicBezTo>
                  <a:cubicBezTo>
                    <a:pt x="31" y="2"/>
                    <a:pt x="16" y="4"/>
                    <a:pt x="1" y="5"/>
                  </a:cubicBezTo>
                  <a:cubicBezTo>
                    <a:pt x="1" y="6"/>
                    <a:pt x="1" y="6"/>
                    <a:pt x="1" y="7"/>
                  </a:cubicBezTo>
                  <a:lnTo>
                    <a:pt x="1" y="8"/>
                  </a:lnTo>
                  <a:cubicBezTo>
                    <a:pt x="1" y="13"/>
                    <a:pt x="0" y="18"/>
                    <a:pt x="0" y="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9">
              <a:extLst>
                <a:ext uri="{FF2B5EF4-FFF2-40B4-BE49-F238E27FC236}">
                  <a16:creationId xmlns:a16="http://schemas.microsoft.com/office/drawing/2014/main" id="{14A587A4-AEF5-37DB-6644-29BA405C9A8E}"/>
                </a:ext>
              </a:extLst>
            </p:cNvPr>
            <p:cNvSpPr/>
            <p:nvPr/>
          </p:nvSpPr>
          <p:spPr>
            <a:xfrm>
              <a:off x="2687045" y="-829295"/>
              <a:ext cx="128880" cy="12600"/>
            </a:xfrm>
            <a:custGeom>
              <a:avLst/>
              <a:gdLst/>
              <a:ahLst/>
              <a:cxnLst/>
              <a:rect l="l" t="t" r="r" b="b"/>
              <a:pathLst>
                <a:path w="358" h="35" extrusionOk="0">
                  <a:moveTo>
                    <a:pt x="2" y="20"/>
                  </a:moveTo>
                  <a:cubicBezTo>
                    <a:pt x="1" y="24"/>
                    <a:pt x="0" y="28"/>
                    <a:pt x="0" y="32"/>
                  </a:cubicBezTo>
                  <a:lnTo>
                    <a:pt x="0" y="33"/>
                  </a:lnTo>
                  <a:lnTo>
                    <a:pt x="29" y="33"/>
                  </a:lnTo>
                  <a:cubicBezTo>
                    <a:pt x="30" y="29"/>
                    <a:pt x="32" y="25"/>
                    <a:pt x="34" y="21"/>
                  </a:cubicBezTo>
                  <a:cubicBezTo>
                    <a:pt x="36" y="18"/>
                    <a:pt x="37" y="15"/>
                    <a:pt x="39" y="13"/>
                  </a:cubicBezTo>
                  <a:cubicBezTo>
                    <a:pt x="40" y="13"/>
                    <a:pt x="40" y="13"/>
                    <a:pt x="40" y="13"/>
                  </a:cubicBezTo>
                  <a:cubicBezTo>
                    <a:pt x="41" y="12"/>
                    <a:pt x="42" y="12"/>
                    <a:pt x="44" y="12"/>
                  </a:cubicBezTo>
                  <a:cubicBezTo>
                    <a:pt x="45" y="12"/>
                    <a:pt x="47" y="12"/>
                    <a:pt x="48" y="13"/>
                  </a:cubicBezTo>
                  <a:lnTo>
                    <a:pt x="49" y="13"/>
                  </a:lnTo>
                  <a:cubicBezTo>
                    <a:pt x="51" y="15"/>
                    <a:pt x="53" y="17"/>
                    <a:pt x="54" y="19"/>
                  </a:cubicBezTo>
                  <a:cubicBezTo>
                    <a:pt x="56" y="22"/>
                    <a:pt x="57" y="25"/>
                    <a:pt x="57" y="29"/>
                  </a:cubicBezTo>
                  <a:cubicBezTo>
                    <a:pt x="57" y="31"/>
                    <a:pt x="56" y="33"/>
                    <a:pt x="56" y="34"/>
                  </a:cubicBezTo>
                  <a:lnTo>
                    <a:pt x="97" y="34"/>
                  </a:lnTo>
                  <a:cubicBezTo>
                    <a:pt x="98" y="30"/>
                    <a:pt x="100" y="25"/>
                    <a:pt x="102" y="21"/>
                  </a:cubicBezTo>
                  <a:cubicBezTo>
                    <a:pt x="104" y="18"/>
                    <a:pt x="105" y="16"/>
                    <a:pt x="107" y="13"/>
                  </a:cubicBezTo>
                  <a:cubicBezTo>
                    <a:pt x="108" y="13"/>
                    <a:pt x="108" y="12"/>
                    <a:pt x="109" y="12"/>
                  </a:cubicBezTo>
                  <a:cubicBezTo>
                    <a:pt x="110" y="12"/>
                    <a:pt x="110" y="11"/>
                    <a:pt x="112" y="11"/>
                  </a:cubicBezTo>
                  <a:cubicBezTo>
                    <a:pt x="113" y="11"/>
                    <a:pt x="115" y="12"/>
                    <a:pt x="116" y="12"/>
                  </a:cubicBezTo>
                  <a:cubicBezTo>
                    <a:pt x="117" y="12"/>
                    <a:pt x="117" y="13"/>
                    <a:pt x="118" y="13"/>
                  </a:cubicBezTo>
                  <a:cubicBezTo>
                    <a:pt x="119" y="15"/>
                    <a:pt x="119" y="16"/>
                    <a:pt x="120" y="17"/>
                  </a:cubicBezTo>
                  <a:cubicBezTo>
                    <a:pt x="122" y="21"/>
                    <a:pt x="124" y="25"/>
                    <a:pt x="124" y="30"/>
                  </a:cubicBezTo>
                  <a:cubicBezTo>
                    <a:pt x="124" y="31"/>
                    <a:pt x="124" y="33"/>
                    <a:pt x="123" y="34"/>
                  </a:cubicBezTo>
                  <a:lnTo>
                    <a:pt x="163" y="34"/>
                  </a:lnTo>
                  <a:cubicBezTo>
                    <a:pt x="164" y="31"/>
                    <a:pt x="167" y="28"/>
                    <a:pt x="169" y="24"/>
                  </a:cubicBezTo>
                  <a:cubicBezTo>
                    <a:pt x="170" y="23"/>
                    <a:pt x="171" y="22"/>
                    <a:pt x="173" y="21"/>
                  </a:cubicBezTo>
                  <a:cubicBezTo>
                    <a:pt x="174" y="20"/>
                    <a:pt x="176" y="19"/>
                    <a:pt x="178" y="19"/>
                  </a:cubicBezTo>
                  <a:cubicBezTo>
                    <a:pt x="180" y="19"/>
                    <a:pt x="181" y="20"/>
                    <a:pt x="183" y="21"/>
                  </a:cubicBezTo>
                  <a:cubicBezTo>
                    <a:pt x="185" y="22"/>
                    <a:pt x="186" y="23"/>
                    <a:pt x="187" y="25"/>
                  </a:cubicBezTo>
                  <a:cubicBezTo>
                    <a:pt x="188" y="27"/>
                    <a:pt x="188" y="28"/>
                    <a:pt x="188" y="30"/>
                  </a:cubicBezTo>
                  <a:lnTo>
                    <a:pt x="188" y="31"/>
                  </a:lnTo>
                  <a:lnTo>
                    <a:pt x="188" y="33"/>
                  </a:lnTo>
                  <a:cubicBezTo>
                    <a:pt x="199" y="33"/>
                    <a:pt x="209" y="33"/>
                    <a:pt x="220" y="33"/>
                  </a:cubicBezTo>
                  <a:lnTo>
                    <a:pt x="228" y="33"/>
                  </a:lnTo>
                  <a:cubicBezTo>
                    <a:pt x="229" y="32"/>
                    <a:pt x="229" y="32"/>
                    <a:pt x="230" y="31"/>
                  </a:cubicBezTo>
                  <a:cubicBezTo>
                    <a:pt x="231" y="28"/>
                    <a:pt x="234" y="25"/>
                    <a:pt x="237" y="23"/>
                  </a:cubicBezTo>
                  <a:cubicBezTo>
                    <a:pt x="237" y="23"/>
                    <a:pt x="238" y="23"/>
                    <a:pt x="239" y="22"/>
                  </a:cubicBezTo>
                  <a:cubicBezTo>
                    <a:pt x="240" y="22"/>
                    <a:pt x="241" y="21"/>
                    <a:pt x="242" y="21"/>
                  </a:cubicBezTo>
                  <a:cubicBezTo>
                    <a:pt x="244" y="21"/>
                    <a:pt x="245" y="21"/>
                    <a:pt x="246" y="22"/>
                  </a:cubicBezTo>
                  <a:cubicBezTo>
                    <a:pt x="247" y="23"/>
                    <a:pt x="248" y="24"/>
                    <a:pt x="249" y="25"/>
                  </a:cubicBezTo>
                  <a:cubicBezTo>
                    <a:pt x="249" y="26"/>
                    <a:pt x="249" y="26"/>
                    <a:pt x="249" y="26"/>
                  </a:cubicBezTo>
                  <a:cubicBezTo>
                    <a:pt x="250" y="28"/>
                    <a:pt x="250" y="30"/>
                    <a:pt x="251" y="32"/>
                  </a:cubicBezTo>
                  <a:lnTo>
                    <a:pt x="290" y="29"/>
                  </a:lnTo>
                  <a:cubicBezTo>
                    <a:pt x="291" y="25"/>
                    <a:pt x="292" y="21"/>
                    <a:pt x="294" y="17"/>
                  </a:cubicBezTo>
                  <a:cubicBezTo>
                    <a:pt x="300" y="7"/>
                    <a:pt x="318" y="15"/>
                    <a:pt x="316" y="26"/>
                  </a:cubicBezTo>
                  <a:lnTo>
                    <a:pt x="351" y="22"/>
                  </a:lnTo>
                  <a:lnTo>
                    <a:pt x="351" y="21"/>
                  </a:lnTo>
                  <a:cubicBezTo>
                    <a:pt x="351" y="14"/>
                    <a:pt x="353" y="8"/>
                    <a:pt x="356" y="2"/>
                  </a:cubicBezTo>
                  <a:cubicBezTo>
                    <a:pt x="357" y="1"/>
                    <a:pt x="357" y="1"/>
                    <a:pt x="357" y="0"/>
                  </a:cubicBezTo>
                  <a:cubicBezTo>
                    <a:pt x="320" y="2"/>
                    <a:pt x="285" y="7"/>
                    <a:pt x="247" y="7"/>
                  </a:cubicBezTo>
                  <a:cubicBezTo>
                    <a:pt x="168" y="5"/>
                    <a:pt x="88" y="5"/>
                    <a:pt x="8" y="5"/>
                  </a:cubicBezTo>
                  <a:cubicBezTo>
                    <a:pt x="9" y="6"/>
                    <a:pt x="10" y="8"/>
                    <a:pt x="10" y="10"/>
                  </a:cubicBezTo>
                  <a:cubicBezTo>
                    <a:pt x="10" y="12"/>
                    <a:pt x="9" y="13"/>
                    <a:pt x="8" y="15"/>
                  </a:cubicBezTo>
                  <a:cubicBezTo>
                    <a:pt x="7" y="17"/>
                    <a:pt x="6" y="17"/>
                    <a:pt x="4" y="19"/>
                  </a:cubicBezTo>
                  <a:cubicBezTo>
                    <a:pt x="3" y="20"/>
                    <a:pt x="3" y="20"/>
                    <a:pt x="2"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9">
              <a:extLst>
                <a:ext uri="{FF2B5EF4-FFF2-40B4-BE49-F238E27FC236}">
                  <a16:creationId xmlns:a16="http://schemas.microsoft.com/office/drawing/2014/main" id="{87C6FACE-E3D5-5A73-6629-BB4B859AFE20}"/>
                </a:ext>
              </a:extLst>
            </p:cNvPr>
            <p:cNvSpPr/>
            <p:nvPr/>
          </p:nvSpPr>
          <p:spPr>
            <a:xfrm>
              <a:off x="2333525" y="-822815"/>
              <a:ext cx="14760" cy="1440"/>
            </a:xfrm>
            <a:custGeom>
              <a:avLst/>
              <a:gdLst/>
              <a:ahLst/>
              <a:cxnLst/>
              <a:rect l="l" t="t" r="r" b="b"/>
              <a:pathLst>
                <a:path w="41" h="4" extrusionOk="0">
                  <a:moveTo>
                    <a:pt x="0" y="1"/>
                  </a:moveTo>
                  <a:cubicBezTo>
                    <a:pt x="10" y="1"/>
                    <a:pt x="20" y="1"/>
                    <a:pt x="29" y="3"/>
                  </a:cubicBezTo>
                  <a:lnTo>
                    <a:pt x="38" y="3"/>
                  </a:lnTo>
                  <a:lnTo>
                    <a:pt x="38" y="2"/>
                  </a:lnTo>
                  <a:cubicBezTo>
                    <a:pt x="39" y="1"/>
                    <a:pt x="39" y="1"/>
                    <a:pt x="40"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9">
              <a:extLst>
                <a:ext uri="{FF2B5EF4-FFF2-40B4-BE49-F238E27FC236}">
                  <a16:creationId xmlns:a16="http://schemas.microsoft.com/office/drawing/2014/main" id="{CCFAC8EC-0291-02A9-2882-5DA0B50C0CE6}"/>
                </a:ext>
              </a:extLst>
            </p:cNvPr>
            <p:cNvSpPr/>
            <p:nvPr/>
          </p:nvSpPr>
          <p:spPr>
            <a:xfrm>
              <a:off x="3029045" y="-867455"/>
              <a:ext cx="20880" cy="11880"/>
            </a:xfrm>
            <a:custGeom>
              <a:avLst/>
              <a:gdLst/>
              <a:ahLst/>
              <a:cxnLst/>
              <a:rect l="l" t="t" r="r" b="b"/>
              <a:pathLst>
                <a:path w="58" h="33" extrusionOk="0">
                  <a:moveTo>
                    <a:pt x="39" y="21"/>
                  </a:moveTo>
                  <a:cubicBezTo>
                    <a:pt x="41" y="22"/>
                    <a:pt x="43" y="23"/>
                    <a:pt x="45" y="25"/>
                  </a:cubicBezTo>
                  <a:cubicBezTo>
                    <a:pt x="49" y="27"/>
                    <a:pt x="53" y="29"/>
                    <a:pt x="57" y="32"/>
                  </a:cubicBezTo>
                  <a:cubicBezTo>
                    <a:pt x="51" y="23"/>
                    <a:pt x="42" y="14"/>
                    <a:pt x="32" y="9"/>
                  </a:cubicBezTo>
                  <a:cubicBezTo>
                    <a:pt x="25" y="5"/>
                    <a:pt x="18" y="2"/>
                    <a:pt x="10" y="0"/>
                  </a:cubicBezTo>
                  <a:cubicBezTo>
                    <a:pt x="7" y="3"/>
                    <a:pt x="3" y="6"/>
                    <a:pt x="0" y="8"/>
                  </a:cubicBezTo>
                  <a:cubicBezTo>
                    <a:pt x="6" y="9"/>
                    <a:pt x="12" y="11"/>
                    <a:pt x="18" y="12"/>
                  </a:cubicBezTo>
                  <a:cubicBezTo>
                    <a:pt x="20" y="11"/>
                    <a:pt x="22" y="10"/>
                    <a:pt x="25" y="10"/>
                  </a:cubicBezTo>
                  <a:cubicBezTo>
                    <a:pt x="27" y="10"/>
                    <a:pt x="29" y="11"/>
                    <a:pt x="32" y="12"/>
                  </a:cubicBezTo>
                  <a:cubicBezTo>
                    <a:pt x="35" y="13"/>
                    <a:pt x="37" y="14"/>
                    <a:pt x="38" y="17"/>
                  </a:cubicBezTo>
                  <a:cubicBezTo>
                    <a:pt x="39" y="19"/>
                    <a:pt x="39" y="20"/>
                    <a:pt x="39"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9">
              <a:extLst>
                <a:ext uri="{FF2B5EF4-FFF2-40B4-BE49-F238E27FC236}">
                  <a16:creationId xmlns:a16="http://schemas.microsoft.com/office/drawing/2014/main" id="{3D1379F1-0250-D8DB-1F76-2CB98D0A874C}"/>
                </a:ext>
              </a:extLst>
            </p:cNvPr>
            <p:cNvSpPr/>
            <p:nvPr/>
          </p:nvSpPr>
          <p:spPr>
            <a:xfrm>
              <a:off x="3002045" y="-848015"/>
              <a:ext cx="11160" cy="3240"/>
            </a:xfrm>
            <a:custGeom>
              <a:avLst/>
              <a:gdLst/>
              <a:ahLst/>
              <a:cxnLst/>
              <a:rect l="l" t="t" r="r" b="b"/>
              <a:pathLst>
                <a:path w="31" h="9" extrusionOk="0">
                  <a:moveTo>
                    <a:pt x="0" y="8"/>
                  </a:moveTo>
                  <a:cubicBezTo>
                    <a:pt x="9" y="5"/>
                    <a:pt x="19" y="2"/>
                    <a:pt x="30" y="0"/>
                  </a:cubicBezTo>
                  <a:lnTo>
                    <a:pt x="1" y="3"/>
                  </a:lnTo>
                  <a:lnTo>
                    <a:pt x="1" y="4"/>
                  </a:lnTo>
                  <a:cubicBezTo>
                    <a:pt x="1" y="5"/>
                    <a:pt x="0" y="7"/>
                    <a:pt x="0"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9">
              <a:extLst>
                <a:ext uri="{FF2B5EF4-FFF2-40B4-BE49-F238E27FC236}">
                  <a16:creationId xmlns:a16="http://schemas.microsoft.com/office/drawing/2014/main" id="{F2E7A14D-109B-106F-B095-A1601AE4A756}"/>
                </a:ext>
              </a:extLst>
            </p:cNvPr>
            <p:cNvSpPr/>
            <p:nvPr/>
          </p:nvSpPr>
          <p:spPr>
            <a:xfrm>
              <a:off x="2352605" y="-822815"/>
              <a:ext cx="12240" cy="2520"/>
            </a:xfrm>
            <a:custGeom>
              <a:avLst/>
              <a:gdLst/>
              <a:ahLst/>
              <a:cxnLst/>
              <a:rect l="l" t="t" r="r" b="b"/>
              <a:pathLst>
                <a:path w="34" h="7" extrusionOk="0">
                  <a:moveTo>
                    <a:pt x="0" y="1"/>
                  </a:moveTo>
                  <a:cubicBezTo>
                    <a:pt x="2" y="2"/>
                    <a:pt x="3" y="3"/>
                    <a:pt x="4" y="5"/>
                  </a:cubicBezTo>
                  <a:lnTo>
                    <a:pt x="4" y="6"/>
                  </a:lnTo>
                  <a:lnTo>
                    <a:pt x="32" y="6"/>
                  </a:lnTo>
                  <a:cubicBezTo>
                    <a:pt x="32" y="4"/>
                    <a:pt x="32" y="2"/>
                    <a:pt x="33"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9">
              <a:extLst>
                <a:ext uri="{FF2B5EF4-FFF2-40B4-BE49-F238E27FC236}">
                  <a16:creationId xmlns:a16="http://schemas.microsoft.com/office/drawing/2014/main" id="{CFCF9720-6844-782B-6D1B-24FC1ABA7B70}"/>
                </a:ext>
              </a:extLst>
            </p:cNvPr>
            <p:cNvSpPr/>
            <p:nvPr/>
          </p:nvSpPr>
          <p:spPr>
            <a:xfrm>
              <a:off x="2506685" y="-827855"/>
              <a:ext cx="14040" cy="6480"/>
            </a:xfrm>
            <a:custGeom>
              <a:avLst/>
              <a:gdLst/>
              <a:ahLst/>
              <a:cxnLst/>
              <a:rect l="l" t="t" r="r" b="b"/>
              <a:pathLst>
                <a:path w="39" h="18" extrusionOk="0">
                  <a:moveTo>
                    <a:pt x="36" y="17"/>
                  </a:moveTo>
                  <a:cubicBezTo>
                    <a:pt x="36" y="11"/>
                    <a:pt x="36" y="6"/>
                    <a:pt x="38" y="0"/>
                  </a:cubicBezTo>
                  <a:lnTo>
                    <a:pt x="0" y="4"/>
                  </a:lnTo>
                  <a:cubicBezTo>
                    <a:pt x="1" y="8"/>
                    <a:pt x="1" y="12"/>
                    <a:pt x="2" y="16"/>
                  </a:cubicBezTo>
                  <a:lnTo>
                    <a:pt x="36" y="1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9">
              <a:extLst>
                <a:ext uri="{FF2B5EF4-FFF2-40B4-BE49-F238E27FC236}">
                  <a16:creationId xmlns:a16="http://schemas.microsoft.com/office/drawing/2014/main" id="{FF581E7E-B37B-BE45-947F-2AA8AFF1E557}"/>
                </a:ext>
              </a:extLst>
            </p:cNvPr>
            <p:cNvSpPr/>
            <p:nvPr/>
          </p:nvSpPr>
          <p:spPr>
            <a:xfrm>
              <a:off x="2526845" y="-828575"/>
              <a:ext cx="44640" cy="8640"/>
            </a:xfrm>
            <a:custGeom>
              <a:avLst/>
              <a:gdLst/>
              <a:ahLst/>
              <a:cxnLst/>
              <a:rect l="l" t="t" r="r" b="b"/>
              <a:pathLst>
                <a:path w="124" h="24" extrusionOk="0">
                  <a:moveTo>
                    <a:pt x="0" y="20"/>
                  </a:moveTo>
                  <a:lnTo>
                    <a:pt x="47" y="22"/>
                  </a:lnTo>
                  <a:cubicBezTo>
                    <a:pt x="47" y="19"/>
                    <a:pt x="48" y="15"/>
                    <a:pt x="50" y="12"/>
                  </a:cubicBezTo>
                  <a:cubicBezTo>
                    <a:pt x="51" y="9"/>
                    <a:pt x="54" y="6"/>
                    <a:pt x="57" y="4"/>
                  </a:cubicBezTo>
                  <a:cubicBezTo>
                    <a:pt x="58" y="4"/>
                    <a:pt x="59" y="4"/>
                    <a:pt x="60" y="4"/>
                  </a:cubicBezTo>
                  <a:cubicBezTo>
                    <a:pt x="62" y="4"/>
                    <a:pt x="63" y="4"/>
                    <a:pt x="64" y="5"/>
                  </a:cubicBezTo>
                  <a:cubicBezTo>
                    <a:pt x="65" y="5"/>
                    <a:pt x="65" y="5"/>
                    <a:pt x="66" y="6"/>
                  </a:cubicBezTo>
                  <a:cubicBezTo>
                    <a:pt x="66" y="7"/>
                    <a:pt x="67" y="8"/>
                    <a:pt x="68" y="9"/>
                  </a:cubicBezTo>
                  <a:cubicBezTo>
                    <a:pt x="69" y="12"/>
                    <a:pt x="70" y="15"/>
                    <a:pt x="70" y="18"/>
                  </a:cubicBezTo>
                  <a:cubicBezTo>
                    <a:pt x="70" y="20"/>
                    <a:pt x="70" y="22"/>
                    <a:pt x="70" y="23"/>
                  </a:cubicBezTo>
                  <a:lnTo>
                    <a:pt x="106" y="23"/>
                  </a:lnTo>
                  <a:lnTo>
                    <a:pt x="115" y="23"/>
                  </a:lnTo>
                  <a:cubicBezTo>
                    <a:pt x="115" y="17"/>
                    <a:pt x="117" y="10"/>
                    <a:pt x="120" y="4"/>
                  </a:cubicBezTo>
                  <a:cubicBezTo>
                    <a:pt x="121" y="3"/>
                    <a:pt x="122" y="1"/>
                    <a:pt x="123" y="0"/>
                  </a:cubicBezTo>
                  <a:lnTo>
                    <a:pt x="12" y="0"/>
                  </a:lnTo>
                  <a:lnTo>
                    <a:pt x="2" y="0"/>
                  </a:lnTo>
                  <a:cubicBezTo>
                    <a:pt x="2" y="7"/>
                    <a:pt x="1" y="14"/>
                    <a:pt x="0"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9">
              <a:extLst>
                <a:ext uri="{FF2B5EF4-FFF2-40B4-BE49-F238E27FC236}">
                  <a16:creationId xmlns:a16="http://schemas.microsoft.com/office/drawing/2014/main" id="{5D55FC10-A5CA-715F-BAFA-63F3D71B4081}"/>
                </a:ext>
              </a:extLst>
            </p:cNvPr>
            <p:cNvSpPr/>
            <p:nvPr/>
          </p:nvSpPr>
          <p:spPr>
            <a:xfrm>
              <a:off x="2494805" y="-825695"/>
              <a:ext cx="3600" cy="3600"/>
            </a:xfrm>
            <a:custGeom>
              <a:avLst/>
              <a:gdLst/>
              <a:ahLst/>
              <a:cxnLst/>
              <a:rect l="l" t="t" r="r" b="b"/>
              <a:pathLst>
                <a:path w="10" h="10" extrusionOk="0">
                  <a:moveTo>
                    <a:pt x="8" y="9"/>
                  </a:moveTo>
                  <a:cubicBezTo>
                    <a:pt x="8" y="6"/>
                    <a:pt x="9" y="3"/>
                    <a:pt x="9" y="0"/>
                  </a:cubicBezTo>
                  <a:lnTo>
                    <a:pt x="2" y="0"/>
                  </a:lnTo>
                  <a:cubicBezTo>
                    <a:pt x="2" y="3"/>
                    <a:pt x="1" y="6"/>
                    <a:pt x="0" y="9"/>
                  </a:cubicBezTo>
                  <a:lnTo>
                    <a:pt x="8"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9">
              <a:extLst>
                <a:ext uri="{FF2B5EF4-FFF2-40B4-BE49-F238E27FC236}">
                  <a16:creationId xmlns:a16="http://schemas.microsoft.com/office/drawing/2014/main" id="{61D283B2-FC24-6F9C-438C-44FFB019435B}"/>
                </a:ext>
              </a:extLst>
            </p:cNvPr>
            <p:cNvSpPr/>
            <p:nvPr/>
          </p:nvSpPr>
          <p:spPr>
            <a:xfrm>
              <a:off x="3017885" y="-868175"/>
              <a:ext cx="15120" cy="7560"/>
            </a:xfrm>
            <a:custGeom>
              <a:avLst/>
              <a:gdLst/>
              <a:ahLst/>
              <a:cxnLst/>
              <a:rect l="l" t="t" r="r" b="b"/>
              <a:pathLst>
                <a:path w="42" h="21" extrusionOk="0">
                  <a:moveTo>
                    <a:pt x="8" y="19"/>
                  </a:moveTo>
                  <a:lnTo>
                    <a:pt x="12" y="18"/>
                  </a:lnTo>
                  <a:cubicBezTo>
                    <a:pt x="13" y="17"/>
                    <a:pt x="13" y="17"/>
                    <a:pt x="13" y="16"/>
                  </a:cubicBezTo>
                  <a:cubicBezTo>
                    <a:pt x="14" y="14"/>
                    <a:pt x="16" y="12"/>
                    <a:pt x="19" y="11"/>
                  </a:cubicBezTo>
                  <a:cubicBezTo>
                    <a:pt x="21" y="10"/>
                    <a:pt x="24" y="9"/>
                    <a:pt x="26" y="9"/>
                  </a:cubicBezTo>
                  <a:cubicBezTo>
                    <a:pt x="27" y="9"/>
                    <a:pt x="29" y="9"/>
                    <a:pt x="30" y="9"/>
                  </a:cubicBezTo>
                  <a:lnTo>
                    <a:pt x="31" y="9"/>
                  </a:lnTo>
                  <a:cubicBezTo>
                    <a:pt x="34" y="7"/>
                    <a:pt x="38" y="5"/>
                    <a:pt x="41" y="2"/>
                  </a:cubicBezTo>
                  <a:cubicBezTo>
                    <a:pt x="35" y="1"/>
                    <a:pt x="28" y="0"/>
                    <a:pt x="22" y="0"/>
                  </a:cubicBezTo>
                  <a:lnTo>
                    <a:pt x="21" y="0"/>
                  </a:lnTo>
                  <a:cubicBezTo>
                    <a:pt x="19" y="2"/>
                    <a:pt x="16" y="5"/>
                    <a:pt x="14" y="6"/>
                  </a:cubicBezTo>
                  <a:cubicBezTo>
                    <a:pt x="11" y="8"/>
                    <a:pt x="9" y="8"/>
                    <a:pt x="6" y="9"/>
                  </a:cubicBezTo>
                  <a:cubicBezTo>
                    <a:pt x="0" y="11"/>
                    <a:pt x="1" y="20"/>
                    <a:pt x="8"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9">
              <a:extLst>
                <a:ext uri="{FF2B5EF4-FFF2-40B4-BE49-F238E27FC236}">
                  <a16:creationId xmlns:a16="http://schemas.microsoft.com/office/drawing/2014/main" id="{B4999D6B-C655-A3FD-4113-671173F81890}"/>
                </a:ext>
              </a:extLst>
            </p:cNvPr>
            <p:cNvSpPr/>
            <p:nvPr/>
          </p:nvSpPr>
          <p:spPr>
            <a:xfrm>
              <a:off x="3043085" y="-859535"/>
              <a:ext cx="7560" cy="11520"/>
            </a:xfrm>
            <a:custGeom>
              <a:avLst/>
              <a:gdLst/>
              <a:ahLst/>
              <a:cxnLst/>
              <a:rect l="l" t="t" r="r" b="b"/>
              <a:pathLst>
                <a:path w="21" h="32" extrusionOk="0">
                  <a:moveTo>
                    <a:pt x="1" y="28"/>
                  </a:moveTo>
                  <a:cubicBezTo>
                    <a:pt x="3" y="27"/>
                    <a:pt x="5" y="27"/>
                    <a:pt x="7" y="27"/>
                  </a:cubicBezTo>
                  <a:cubicBezTo>
                    <a:pt x="9" y="27"/>
                    <a:pt x="12" y="28"/>
                    <a:pt x="15" y="29"/>
                  </a:cubicBezTo>
                  <a:cubicBezTo>
                    <a:pt x="16" y="30"/>
                    <a:pt x="16" y="30"/>
                    <a:pt x="17" y="31"/>
                  </a:cubicBezTo>
                  <a:cubicBezTo>
                    <a:pt x="17" y="30"/>
                    <a:pt x="18" y="30"/>
                    <a:pt x="18" y="30"/>
                  </a:cubicBezTo>
                  <a:cubicBezTo>
                    <a:pt x="19" y="27"/>
                    <a:pt x="20" y="24"/>
                    <a:pt x="20" y="21"/>
                  </a:cubicBezTo>
                  <a:cubicBezTo>
                    <a:pt x="20" y="18"/>
                    <a:pt x="19" y="15"/>
                    <a:pt x="18" y="13"/>
                  </a:cubicBezTo>
                  <a:cubicBezTo>
                    <a:pt x="18" y="12"/>
                    <a:pt x="17" y="12"/>
                    <a:pt x="17" y="11"/>
                  </a:cubicBezTo>
                  <a:cubicBezTo>
                    <a:pt x="13" y="8"/>
                    <a:pt x="9" y="6"/>
                    <a:pt x="5" y="4"/>
                  </a:cubicBezTo>
                  <a:cubicBezTo>
                    <a:pt x="3" y="2"/>
                    <a:pt x="2" y="1"/>
                    <a:pt x="0" y="0"/>
                  </a:cubicBezTo>
                  <a:cubicBezTo>
                    <a:pt x="0" y="1"/>
                    <a:pt x="0" y="1"/>
                    <a:pt x="0" y="2"/>
                  </a:cubicBezTo>
                  <a:lnTo>
                    <a:pt x="0" y="3"/>
                  </a:lnTo>
                  <a:cubicBezTo>
                    <a:pt x="0" y="11"/>
                    <a:pt x="1" y="19"/>
                    <a:pt x="1"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9">
              <a:extLst>
                <a:ext uri="{FF2B5EF4-FFF2-40B4-BE49-F238E27FC236}">
                  <a16:creationId xmlns:a16="http://schemas.microsoft.com/office/drawing/2014/main" id="{05FCC5CA-50AE-F09C-B8F8-2934C9E2DAEF}"/>
                </a:ext>
              </a:extLst>
            </p:cNvPr>
            <p:cNvSpPr/>
            <p:nvPr/>
          </p:nvSpPr>
          <p:spPr>
            <a:xfrm>
              <a:off x="3022205" y="-864575"/>
              <a:ext cx="13680" cy="14040"/>
            </a:xfrm>
            <a:custGeom>
              <a:avLst/>
              <a:gdLst/>
              <a:ahLst/>
              <a:cxnLst/>
              <a:rect l="l" t="t" r="r" b="b"/>
              <a:pathLst>
                <a:path w="38" h="39" extrusionOk="0">
                  <a:moveTo>
                    <a:pt x="19" y="35"/>
                  </a:moveTo>
                  <a:cubicBezTo>
                    <a:pt x="23" y="36"/>
                    <a:pt x="28" y="37"/>
                    <a:pt x="32" y="38"/>
                  </a:cubicBezTo>
                  <a:cubicBezTo>
                    <a:pt x="32" y="32"/>
                    <a:pt x="32" y="26"/>
                    <a:pt x="32" y="20"/>
                  </a:cubicBezTo>
                  <a:cubicBezTo>
                    <a:pt x="32" y="19"/>
                    <a:pt x="32" y="18"/>
                    <a:pt x="32" y="17"/>
                  </a:cubicBezTo>
                  <a:cubicBezTo>
                    <a:pt x="32" y="16"/>
                    <a:pt x="32" y="15"/>
                    <a:pt x="32" y="14"/>
                  </a:cubicBezTo>
                  <a:cubicBezTo>
                    <a:pt x="32" y="12"/>
                    <a:pt x="33" y="10"/>
                    <a:pt x="34" y="8"/>
                  </a:cubicBezTo>
                  <a:cubicBezTo>
                    <a:pt x="35" y="7"/>
                    <a:pt x="36" y="5"/>
                    <a:pt x="37" y="4"/>
                  </a:cubicBezTo>
                  <a:cubicBezTo>
                    <a:pt x="32" y="3"/>
                    <a:pt x="26" y="1"/>
                    <a:pt x="20" y="0"/>
                  </a:cubicBezTo>
                  <a:cubicBezTo>
                    <a:pt x="19" y="1"/>
                    <a:pt x="18" y="1"/>
                    <a:pt x="17" y="2"/>
                  </a:cubicBezTo>
                  <a:cubicBezTo>
                    <a:pt x="12" y="5"/>
                    <a:pt x="7" y="7"/>
                    <a:pt x="1" y="8"/>
                  </a:cubicBezTo>
                  <a:cubicBezTo>
                    <a:pt x="1" y="10"/>
                    <a:pt x="0" y="11"/>
                    <a:pt x="0" y="12"/>
                  </a:cubicBezTo>
                  <a:lnTo>
                    <a:pt x="5" y="12"/>
                  </a:lnTo>
                  <a:cubicBezTo>
                    <a:pt x="7" y="13"/>
                    <a:pt x="10" y="13"/>
                    <a:pt x="12" y="15"/>
                  </a:cubicBezTo>
                  <a:cubicBezTo>
                    <a:pt x="14" y="16"/>
                    <a:pt x="16" y="18"/>
                    <a:pt x="18" y="21"/>
                  </a:cubicBezTo>
                  <a:cubicBezTo>
                    <a:pt x="20" y="24"/>
                    <a:pt x="20" y="26"/>
                    <a:pt x="20" y="29"/>
                  </a:cubicBezTo>
                  <a:cubicBezTo>
                    <a:pt x="20" y="31"/>
                    <a:pt x="20" y="33"/>
                    <a:pt x="19"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9">
              <a:extLst>
                <a:ext uri="{FF2B5EF4-FFF2-40B4-BE49-F238E27FC236}">
                  <a16:creationId xmlns:a16="http://schemas.microsoft.com/office/drawing/2014/main" id="{A708F601-079B-C5B5-91CD-69ED74D5DBA4}"/>
                </a:ext>
              </a:extLst>
            </p:cNvPr>
            <p:cNvSpPr/>
            <p:nvPr/>
          </p:nvSpPr>
          <p:spPr>
            <a:xfrm>
              <a:off x="3022205" y="-864935"/>
              <a:ext cx="7200" cy="3600"/>
            </a:xfrm>
            <a:custGeom>
              <a:avLst/>
              <a:gdLst/>
              <a:ahLst/>
              <a:cxnLst/>
              <a:rect l="l" t="t" r="r" b="b"/>
              <a:pathLst>
                <a:path w="20" h="10" extrusionOk="0">
                  <a:moveTo>
                    <a:pt x="18" y="0"/>
                  </a:moveTo>
                  <a:cubicBezTo>
                    <a:pt x="17" y="0"/>
                    <a:pt x="15" y="0"/>
                    <a:pt x="14" y="0"/>
                  </a:cubicBezTo>
                  <a:cubicBezTo>
                    <a:pt x="12" y="0"/>
                    <a:pt x="10" y="1"/>
                    <a:pt x="7" y="2"/>
                  </a:cubicBezTo>
                  <a:cubicBezTo>
                    <a:pt x="4" y="3"/>
                    <a:pt x="2" y="5"/>
                    <a:pt x="1" y="7"/>
                  </a:cubicBezTo>
                  <a:cubicBezTo>
                    <a:pt x="1" y="8"/>
                    <a:pt x="1" y="8"/>
                    <a:pt x="0" y="9"/>
                  </a:cubicBezTo>
                  <a:cubicBezTo>
                    <a:pt x="6" y="7"/>
                    <a:pt x="11" y="5"/>
                    <a:pt x="16" y="2"/>
                  </a:cubicBezTo>
                  <a:cubicBezTo>
                    <a:pt x="17" y="2"/>
                    <a:pt x="18" y="1"/>
                    <a:pt x="19" y="0"/>
                  </a:cubicBezTo>
                  <a:lnTo>
                    <a:pt x="1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9">
              <a:extLst>
                <a:ext uri="{FF2B5EF4-FFF2-40B4-BE49-F238E27FC236}">
                  <a16:creationId xmlns:a16="http://schemas.microsoft.com/office/drawing/2014/main" id="{26D6EC37-4AF7-F74A-688C-953C71C4C027}"/>
                </a:ext>
              </a:extLst>
            </p:cNvPr>
            <p:cNvSpPr/>
            <p:nvPr/>
          </p:nvSpPr>
          <p:spPr>
            <a:xfrm>
              <a:off x="2474285" y="-833975"/>
              <a:ext cx="14400" cy="9360"/>
            </a:xfrm>
            <a:custGeom>
              <a:avLst/>
              <a:gdLst/>
              <a:ahLst/>
              <a:cxnLst/>
              <a:rect l="l" t="t" r="r" b="b"/>
              <a:pathLst>
                <a:path w="40" h="26" extrusionOk="0">
                  <a:moveTo>
                    <a:pt x="0" y="25"/>
                  </a:moveTo>
                  <a:cubicBezTo>
                    <a:pt x="10" y="25"/>
                    <a:pt x="21" y="25"/>
                    <a:pt x="32" y="24"/>
                  </a:cubicBezTo>
                  <a:cubicBezTo>
                    <a:pt x="33" y="18"/>
                    <a:pt x="34" y="13"/>
                    <a:pt x="35" y="7"/>
                  </a:cubicBezTo>
                  <a:cubicBezTo>
                    <a:pt x="35" y="7"/>
                    <a:pt x="36" y="6"/>
                    <a:pt x="36" y="5"/>
                  </a:cubicBezTo>
                  <a:cubicBezTo>
                    <a:pt x="37" y="4"/>
                    <a:pt x="38" y="2"/>
                    <a:pt x="39" y="2"/>
                  </a:cubicBezTo>
                  <a:lnTo>
                    <a:pt x="2" y="0"/>
                  </a:lnTo>
                  <a:cubicBezTo>
                    <a:pt x="2" y="9"/>
                    <a:pt x="1" y="17"/>
                    <a:pt x="0"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9">
              <a:extLst>
                <a:ext uri="{FF2B5EF4-FFF2-40B4-BE49-F238E27FC236}">
                  <a16:creationId xmlns:a16="http://schemas.microsoft.com/office/drawing/2014/main" id="{8295D486-2837-C5A4-430E-CF12AC1B864C}"/>
                </a:ext>
              </a:extLst>
            </p:cNvPr>
            <p:cNvSpPr/>
            <p:nvPr/>
          </p:nvSpPr>
          <p:spPr>
            <a:xfrm>
              <a:off x="2313365" y="-832895"/>
              <a:ext cx="131400" cy="10800"/>
            </a:xfrm>
            <a:custGeom>
              <a:avLst/>
              <a:gdLst/>
              <a:ahLst/>
              <a:cxnLst/>
              <a:rect l="l" t="t" r="r" b="b"/>
              <a:pathLst>
                <a:path w="365" h="30" extrusionOk="0">
                  <a:moveTo>
                    <a:pt x="2" y="27"/>
                  </a:moveTo>
                  <a:lnTo>
                    <a:pt x="31" y="27"/>
                  </a:lnTo>
                  <a:lnTo>
                    <a:pt x="31" y="25"/>
                  </a:lnTo>
                  <a:cubicBezTo>
                    <a:pt x="31" y="23"/>
                    <a:pt x="32" y="22"/>
                    <a:pt x="33" y="20"/>
                  </a:cubicBezTo>
                  <a:cubicBezTo>
                    <a:pt x="34" y="19"/>
                    <a:pt x="35" y="18"/>
                    <a:pt x="37" y="16"/>
                  </a:cubicBezTo>
                  <a:cubicBezTo>
                    <a:pt x="39" y="15"/>
                    <a:pt x="41" y="14"/>
                    <a:pt x="43" y="14"/>
                  </a:cubicBezTo>
                  <a:cubicBezTo>
                    <a:pt x="45" y="14"/>
                    <a:pt x="46" y="14"/>
                    <a:pt x="48" y="15"/>
                  </a:cubicBezTo>
                  <a:cubicBezTo>
                    <a:pt x="49" y="16"/>
                    <a:pt x="49" y="15"/>
                    <a:pt x="51" y="16"/>
                  </a:cubicBezTo>
                  <a:cubicBezTo>
                    <a:pt x="53" y="17"/>
                    <a:pt x="53" y="18"/>
                    <a:pt x="54" y="20"/>
                  </a:cubicBezTo>
                  <a:lnTo>
                    <a:pt x="54" y="21"/>
                  </a:lnTo>
                  <a:cubicBezTo>
                    <a:pt x="55" y="23"/>
                    <a:pt x="55" y="25"/>
                    <a:pt x="55" y="26"/>
                  </a:cubicBezTo>
                  <a:lnTo>
                    <a:pt x="95" y="26"/>
                  </a:lnTo>
                  <a:cubicBezTo>
                    <a:pt x="95" y="26"/>
                    <a:pt x="95" y="27"/>
                    <a:pt x="96" y="26"/>
                  </a:cubicBezTo>
                  <a:cubicBezTo>
                    <a:pt x="97" y="26"/>
                    <a:pt x="99" y="24"/>
                    <a:pt x="101" y="24"/>
                  </a:cubicBezTo>
                  <a:cubicBezTo>
                    <a:pt x="103" y="24"/>
                    <a:pt x="105" y="25"/>
                    <a:pt x="107" y="26"/>
                  </a:cubicBezTo>
                  <a:lnTo>
                    <a:pt x="108" y="26"/>
                  </a:lnTo>
                  <a:lnTo>
                    <a:pt x="141" y="26"/>
                  </a:lnTo>
                  <a:cubicBezTo>
                    <a:pt x="141" y="25"/>
                    <a:pt x="141" y="24"/>
                    <a:pt x="141" y="23"/>
                  </a:cubicBezTo>
                  <a:cubicBezTo>
                    <a:pt x="143" y="13"/>
                    <a:pt x="156" y="16"/>
                    <a:pt x="159" y="24"/>
                  </a:cubicBezTo>
                  <a:lnTo>
                    <a:pt x="159" y="26"/>
                  </a:lnTo>
                  <a:lnTo>
                    <a:pt x="190" y="26"/>
                  </a:lnTo>
                  <a:cubicBezTo>
                    <a:pt x="193" y="13"/>
                    <a:pt x="198" y="4"/>
                    <a:pt x="207" y="7"/>
                  </a:cubicBezTo>
                  <a:cubicBezTo>
                    <a:pt x="208" y="7"/>
                    <a:pt x="208" y="8"/>
                    <a:pt x="209" y="8"/>
                  </a:cubicBezTo>
                  <a:cubicBezTo>
                    <a:pt x="210" y="9"/>
                    <a:pt x="211" y="10"/>
                    <a:pt x="212" y="11"/>
                  </a:cubicBezTo>
                  <a:cubicBezTo>
                    <a:pt x="213" y="12"/>
                    <a:pt x="213" y="14"/>
                    <a:pt x="213" y="15"/>
                  </a:cubicBezTo>
                  <a:cubicBezTo>
                    <a:pt x="213" y="17"/>
                    <a:pt x="213" y="19"/>
                    <a:pt x="212" y="20"/>
                  </a:cubicBezTo>
                  <a:cubicBezTo>
                    <a:pt x="213" y="18"/>
                    <a:pt x="212" y="24"/>
                    <a:pt x="212" y="28"/>
                  </a:cubicBezTo>
                  <a:lnTo>
                    <a:pt x="257" y="29"/>
                  </a:lnTo>
                  <a:lnTo>
                    <a:pt x="258" y="28"/>
                  </a:lnTo>
                  <a:cubicBezTo>
                    <a:pt x="259" y="28"/>
                    <a:pt x="261" y="27"/>
                    <a:pt x="263" y="27"/>
                  </a:cubicBezTo>
                  <a:cubicBezTo>
                    <a:pt x="264" y="27"/>
                    <a:pt x="266" y="28"/>
                    <a:pt x="268" y="28"/>
                  </a:cubicBezTo>
                  <a:lnTo>
                    <a:pt x="268" y="29"/>
                  </a:lnTo>
                  <a:lnTo>
                    <a:pt x="277" y="29"/>
                  </a:lnTo>
                  <a:cubicBezTo>
                    <a:pt x="289" y="29"/>
                    <a:pt x="301" y="29"/>
                    <a:pt x="313" y="29"/>
                  </a:cubicBezTo>
                  <a:cubicBezTo>
                    <a:pt x="313" y="26"/>
                    <a:pt x="313" y="24"/>
                    <a:pt x="314" y="22"/>
                  </a:cubicBezTo>
                  <a:cubicBezTo>
                    <a:pt x="316" y="13"/>
                    <a:pt x="331" y="13"/>
                    <a:pt x="331" y="23"/>
                  </a:cubicBezTo>
                  <a:cubicBezTo>
                    <a:pt x="331" y="25"/>
                    <a:pt x="331" y="26"/>
                    <a:pt x="331" y="28"/>
                  </a:cubicBezTo>
                  <a:lnTo>
                    <a:pt x="361" y="26"/>
                  </a:lnTo>
                  <a:lnTo>
                    <a:pt x="361" y="25"/>
                  </a:lnTo>
                  <a:cubicBezTo>
                    <a:pt x="361" y="17"/>
                    <a:pt x="362" y="9"/>
                    <a:pt x="364" y="1"/>
                  </a:cubicBezTo>
                  <a:cubicBezTo>
                    <a:pt x="342" y="3"/>
                    <a:pt x="320" y="3"/>
                    <a:pt x="298" y="3"/>
                  </a:cubicBezTo>
                  <a:cubicBezTo>
                    <a:pt x="286" y="3"/>
                    <a:pt x="274" y="3"/>
                    <a:pt x="261" y="3"/>
                  </a:cubicBezTo>
                  <a:cubicBezTo>
                    <a:pt x="180" y="0"/>
                    <a:pt x="98" y="1"/>
                    <a:pt x="17" y="1"/>
                  </a:cubicBezTo>
                  <a:lnTo>
                    <a:pt x="0" y="1"/>
                  </a:lnTo>
                  <a:cubicBezTo>
                    <a:pt x="0" y="1"/>
                    <a:pt x="1" y="1"/>
                    <a:pt x="1" y="2"/>
                  </a:cubicBezTo>
                  <a:cubicBezTo>
                    <a:pt x="1" y="3"/>
                    <a:pt x="2" y="4"/>
                    <a:pt x="2" y="5"/>
                  </a:cubicBezTo>
                  <a:cubicBezTo>
                    <a:pt x="3" y="9"/>
                    <a:pt x="4" y="13"/>
                    <a:pt x="4" y="16"/>
                  </a:cubicBezTo>
                  <a:cubicBezTo>
                    <a:pt x="4" y="20"/>
                    <a:pt x="3" y="24"/>
                    <a:pt x="2"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9">
              <a:extLst>
                <a:ext uri="{FF2B5EF4-FFF2-40B4-BE49-F238E27FC236}">
                  <a16:creationId xmlns:a16="http://schemas.microsoft.com/office/drawing/2014/main" id="{2096CDCC-2FF5-5933-BCDC-7CF8370293C8}"/>
                </a:ext>
              </a:extLst>
            </p:cNvPr>
            <p:cNvSpPr/>
            <p:nvPr/>
          </p:nvSpPr>
          <p:spPr>
            <a:xfrm>
              <a:off x="2453405" y="-833615"/>
              <a:ext cx="14040" cy="10440"/>
            </a:xfrm>
            <a:custGeom>
              <a:avLst/>
              <a:gdLst/>
              <a:ahLst/>
              <a:cxnLst/>
              <a:rect l="l" t="t" r="r" b="b"/>
              <a:pathLst>
                <a:path w="39" h="29" extrusionOk="0">
                  <a:moveTo>
                    <a:pt x="0" y="15"/>
                  </a:moveTo>
                  <a:cubicBezTo>
                    <a:pt x="0" y="19"/>
                    <a:pt x="0" y="24"/>
                    <a:pt x="0" y="28"/>
                  </a:cubicBezTo>
                  <a:lnTo>
                    <a:pt x="31" y="26"/>
                  </a:lnTo>
                  <a:cubicBezTo>
                    <a:pt x="32" y="17"/>
                    <a:pt x="34" y="8"/>
                    <a:pt x="38" y="0"/>
                  </a:cubicBezTo>
                  <a:lnTo>
                    <a:pt x="26" y="0"/>
                  </a:lnTo>
                  <a:lnTo>
                    <a:pt x="1" y="2"/>
                  </a:lnTo>
                  <a:cubicBezTo>
                    <a:pt x="2" y="4"/>
                    <a:pt x="3" y="6"/>
                    <a:pt x="3" y="7"/>
                  </a:cubicBezTo>
                  <a:cubicBezTo>
                    <a:pt x="3" y="9"/>
                    <a:pt x="2" y="12"/>
                    <a:pt x="1" y="13"/>
                  </a:cubicBezTo>
                  <a:cubicBezTo>
                    <a:pt x="1" y="14"/>
                    <a:pt x="0" y="14"/>
                    <a:pt x="0"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9">
              <a:extLst>
                <a:ext uri="{FF2B5EF4-FFF2-40B4-BE49-F238E27FC236}">
                  <a16:creationId xmlns:a16="http://schemas.microsoft.com/office/drawing/2014/main" id="{3F8D9240-B258-7B33-753C-795B13F4CB30}"/>
                </a:ext>
              </a:extLst>
            </p:cNvPr>
            <p:cNvSpPr/>
            <p:nvPr/>
          </p:nvSpPr>
          <p:spPr>
            <a:xfrm>
              <a:off x="2493725" y="-860615"/>
              <a:ext cx="527040" cy="35640"/>
            </a:xfrm>
            <a:custGeom>
              <a:avLst/>
              <a:gdLst/>
              <a:ahLst/>
              <a:cxnLst/>
              <a:rect l="l" t="t" r="r" b="b"/>
              <a:pathLst>
                <a:path w="1464" h="99" extrusionOk="0">
                  <a:moveTo>
                    <a:pt x="0" y="77"/>
                  </a:moveTo>
                  <a:cubicBezTo>
                    <a:pt x="1" y="78"/>
                    <a:pt x="1" y="79"/>
                    <a:pt x="2" y="80"/>
                  </a:cubicBezTo>
                  <a:cubicBezTo>
                    <a:pt x="4" y="83"/>
                    <a:pt x="5" y="88"/>
                    <a:pt x="5" y="93"/>
                  </a:cubicBezTo>
                  <a:cubicBezTo>
                    <a:pt x="5" y="94"/>
                    <a:pt x="5" y="96"/>
                    <a:pt x="5" y="98"/>
                  </a:cubicBezTo>
                  <a:lnTo>
                    <a:pt x="12" y="98"/>
                  </a:lnTo>
                  <a:cubicBezTo>
                    <a:pt x="13" y="94"/>
                    <a:pt x="15" y="90"/>
                    <a:pt x="17" y="86"/>
                  </a:cubicBezTo>
                  <a:cubicBezTo>
                    <a:pt x="21" y="80"/>
                    <a:pt x="30" y="83"/>
                    <a:pt x="33" y="89"/>
                  </a:cubicBezTo>
                  <a:cubicBezTo>
                    <a:pt x="34" y="91"/>
                    <a:pt x="35" y="93"/>
                    <a:pt x="36" y="96"/>
                  </a:cubicBezTo>
                  <a:lnTo>
                    <a:pt x="74" y="92"/>
                  </a:lnTo>
                  <a:cubicBezTo>
                    <a:pt x="74" y="89"/>
                    <a:pt x="75" y="85"/>
                    <a:pt x="76" y="81"/>
                  </a:cubicBezTo>
                  <a:cubicBezTo>
                    <a:pt x="78" y="72"/>
                    <a:pt x="93" y="74"/>
                    <a:pt x="94" y="83"/>
                  </a:cubicBezTo>
                  <a:cubicBezTo>
                    <a:pt x="94" y="84"/>
                    <a:pt x="94" y="85"/>
                    <a:pt x="94" y="87"/>
                  </a:cubicBezTo>
                  <a:cubicBezTo>
                    <a:pt x="94" y="88"/>
                    <a:pt x="94" y="90"/>
                    <a:pt x="94" y="91"/>
                  </a:cubicBezTo>
                  <a:lnTo>
                    <a:pt x="104" y="91"/>
                  </a:lnTo>
                  <a:lnTo>
                    <a:pt x="215" y="91"/>
                  </a:lnTo>
                  <a:cubicBezTo>
                    <a:pt x="217" y="88"/>
                    <a:pt x="220" y="86"/>
                    <a:pt x="223" y="84"/>
                  </a:cubicBezTo>
                  <a:cubicBezTo>
                    <a:pt x="224" y="84"/>
                    <a:pt x="226" y="83"/>
                    <a:pt x="227" y="82"/>
                  </a:cubicBezTo>
                  <a:cubicBezTo>
                    <a:pt x="228" y="82"/>
                    <a:pt x="228" y="82"/>
                    <a:pt x="229" y="82"/>
                  </a:cubicBezTo>
                  <a:cubicBezTo>
                    <a:pt x="230" y="82"/>
                    <a:pt x="232" y="82"/>
                    <a:pt x="233" y="83"/>
                  </a:cubicBezTo>
                  <a:cubicBezTo>
                    <a:pt x="234" y="84"/>
                    <a:pt x="235" y="85"/>
                    <a:pt x="235" y="86"/>
                  </a:cubicBezTo>
                  <a:lnTo>
                    <a:pt x="236" y="87"/>
                  </a:lnTo>
                  <a:lnTo>
                    <a:pt x="236" y="91"/>
                  </a:lnTo>
                  <a:lnTo>
                    <a:pt x="237" y="91"/>
                  </a:lnTo>
                  <a:lnTo>
                    <a:pt x="338" y="91"/>
                  </a:lnTo>
                  <a:lnTo>
                    <a:pt x="340" y="91"/>
                  </a:lnTo>
                  <a:lnTo>
                    <a:pt x="341" y="91"/>
                  </a:lnTo>
                  <a:cubicBezTo>
                    <a:pt x="342" y="91"/>
                    <a:pt x="342" y="91"/>
                    <a:pt x="343" y="91"/>
                  </a:cubicBezTo>
                  <a:lnTo>
                    <a:pt x="388" y="91"/>
                  </a:lnTo>
                  <a:cubicBezTo>
                    <a:pt x="389" y="89"/>
                    <a:pt x="390" y="87"/>
                    <a:pt x="391" y="85"/>
                  </a:cubicBezTo>
                  <a:cubicBezTo>
                    <a:pt x="392" y="84"/>
                    <a:pt x="392" y="83"/>
                    <a:pt x="393" y="82"/>
                  </a:cubicBezTo>
                  <a:cubicBezTo>
                    <a:pt x="393" y="81"/>
                    <a:pt x="394" y="81"/>
                    <a:pt x="395" y="80"/>
                  </a:cubicBezTo>
                  <a:cubicBezTo>
                    <a:pt x="395" y="80"/>
                    <a:pt x="396" y="80"/>
                    <a:pt x="397" y="80"/>
                  </a:cubicBezTo>
                  <a:cubicBezTo>
                    <a:pt x="398" y="80"/>
                    <a:pt x="399" y="79"/>
                    <a:pt x="400" y="80"/>
                  </a:cubicBezTo>
                  <a:cubicBezTo>
                    <a:pt x="401" y="81"/>
                    <a:pt x="401" y="81"/>
                    <a:pt x="401" y="82"/>
                  </a:cubicBezTo>
                  <a:cubicBezTo>
                    <a:pt x="402" y="82"/>
                    <a:pt x="402" y="83"/>
                    <a:pt x="403" y="84"/>
                  </a:cubicBezTo>
                  <a:cubicBezTo>
                    <a:pt x="404" y="86"/>
                    <a:pt x="405" y="88"/>
                    <a:pt x="406" y="91"/>
                  </a:cubicBezTo>
                  <a:lnTo>
                    <a:pt x="499" y="91"/>
                  </a:lnTo>
                  <a:lnTo>
                    <a:pt x="519" y="91"/>
                  </a:lnTo>
                  <a:cubicBezTo>
                    <a:pt x="520" y="89"/>
                    <a:pt x="521" y="88"/>
                    <a:pt x="523" y="87"/>
                  </a:cubicBezTo>
                  <a:cubicBezTo>
                    <a:pt x="525" y="86"/>
                    <a:pt x="527" y="85"/>
                    <a:pt x="529" y="85"/>
                  </a:cubicBezTo>
                  <a:cubicBezTo>
                    <a:pt x="530" y="85"/>
                    <a:pt x="530" y="85"/>
                    <a:pt x="531" y="85"/>
                  </a:cubicBezTo>
                  <a:lnTo>
                    <a:pt x="535" y="85"/>
                  </a:lnTo>
                  <a:cubicBezTo>
                    <a:pt x="536" y="85"/>
                    <a:pt x="537" y="86"/>
                    <a:pt x="538" y="86"/>
                  </a:cubicBezTo>
                  <a:cubicBezTo>
                    <a:pt x="540" y="87"/>
                    <a:pt x="541" y="88"/>
                    <a:pt x="542" y="90"/>
                  </a:cubicBezTo>
                  <a:cubicBezTo>
                    <a:pt x="621" y="90"/>
                    <a:pt x="701" y="90"/>
                    <a:pt x="781" y="92"/>
                  </a:cubicBezTo>
                  <a:cubicBezTo>
                    <a:pt x="818" y="92"/>
                    <a:pt x="854" y="87"/>
                    <a:pt x="891" y="85"/>
                  </a:cubicBezTo>
                  <a:cubicBezTo>
                    <a:pt x="892" y="85"/>
                    <a:pt x="892" y="84"/>
                    <a:pt x="893" y="84"/>
                  </a:cubicBezTo>
                  <a:cubicBezTo>
                    <a:pt x="894" y="83"/>
                    <a:pt x="896" y="83"/>
                    <a:pt x="897" y="83"/>
                  </a:cubicBezTo>
                  <a:cubicBezTo>
                    <a:pt x="898" y="83"/>
                    <a:pt x="900" y="83"/>
                    <a:pt x="901" y="84"/>
                  </a:cubicBezTo>
                  <a:cubicBezTo>
                    <a:pt x="902" y="84"/>
                    <a:pt x="903" y="85"/>
                    <a:pt x="903" y="85"/>
                  </a:cubicBezTo>
                  <a:cubicBezTo>
                    <a:pt x="923" y="85"/>
                    <a:pt x="941" y="87"/>
                    <a:pt x="961" y="87"/>
                  </a:cubicBezTo>
                  <a:lnTo>
                    <a:pt x="962" y="83"/>
                  </a:lnTo>
                  <a:cubicBezTo>
                    <a:pt x="962" y="83"/>
                    <a:pt x="961" y="83"/>
                    <a:pt x="962" y="82"/>
                  </a:cubicBezTo>
                  <a:cubicBezTo>
                    <a:pt x="963" y="81"/>
                    <a:pt x="963" y="80"/>
                    <a:pt x="965" y="79"/>
                  </a:cubicBezTo>
                  <a:cubicBezTo>
                    <a:pt x="967" y="78"/>
                    <a:pt x="968" y="78"/>
                    <a:pt x="970" y="78"/>
                  </a:cubicBezTo>
                  <a:cubicBezTo>
                    <a:pt x="971" y="78"/>
                    <a:pt x="972" y="78"/>
                    <a:pt x="974" y="79"/>
                  </a:cubicBezTo>
                  <a:cubicBezTo>
                    <a:pt x="976" y="80"/>
                    <a:pt x="976" y="81"/>
                    <a:pt x="977" y="82"/>
                  </a:cubicBezTo>
                  <a:cubicBezTo>
                    <a:pt x="977" y="83"/>
                    <a:pt x="977" y="83"/>
                    <a:pt x="977" y="83"/>
                  </a:cubicBezTo>
                  <a:cubicBezTo>
                    <a:pt x="977" y="84"/>
                    <a:pt x="977" y="84"/>
                    <a:pt x="977" y="84"/>
                  </a:cubicBezTo>
                  <a:cubicBezTo>
                    <a:pt x="977" y="85"/>
                    <a:pt x="977" y="85"/>
                    <a:pt x="977" y="85"/>
                  </a:cubicBezTo>
                  <a:cubicBezTo>
                    <a:pt x="995" y="82"/>
                    <a:pt x="1014" y="79"/>
                    <a:pt x="1033" y="77"/>
                  </a:cubicBezTo>
                  <a:cubicBezTo>
                    <a:pt x="1051" y="77"/>
                    <a:pt x="1069" y="77"/>
                    <a:pt x="1087" y="74"/>
                  </a:cubicBezTo>
                  <a:lnTo>
                    <a:pt x="1087" y="73"/>
                  </a:lnTo>
                  <a:cubicBezTo>
                    <a:pt x="1087" y="72"/>
                    <a:pt x="1087" y="72"/>
                    <a:pt x="1088" y="71"/>
                  </a:cubicBezTo>
                  <a:cubicBezTo>
                    <a:pt x="1089" y="69"/>
                    <a:pt x="1090" y="68"/>
                    <a:pt x="1092" y="67"/>
                  </a:cubicBezTo>
                  <a:cubicBezTo>
                    <a:pt x="1094" y="66"/>
                    <a:pt x="1096" y="65"/>
                    <a:pt x="1098" y="65"/>
                  </a:cubicBezTo>
                  <a:cubicBezTo>
                    <a:pt x="1100" y="65"/>
                    <a:pt x="1102" y="66"/>
                    <a:pt x="1104" y="67"/>
                  </a:cubicBezTo>
                  <a:cubicBezTo>
                    <a:pt x="1105" y="68"/>
                    <a:pt x="1107" y="69"/>
                    <a:pt x="1108" y="71"/>
                  </a:cubicBezTo>
                  <a:cubicBezTo>
                    <a:pt x="1108" y="72"/>
                    <a:pt x="1109" y="72"/>
                    <a:pt x="1109" y="73"/>
                  </a:cubicBezTo>
                  <a:cubicBezTo>
                    <a:pt x="1124" y="72"/>
                    <a:pt x="1139" y="70"/>
                    <a:pt x="1155" y="68"/>
                  </a:cubicBezTo>
                  <a:lnTo>
                    <a:pt x="1155" y="67"/>
                  </a:lnTo>
                  <a:cubicBezTo>
                    <a:pt x="1156" y="65"/>
                    <a:pt x="1158" y="63"/>
                    <a:pt x="1160" y="62"/>
                  </a:cubicBezTo>
                  <a:cubicBezTo>
                    <a:pt x="1162" y="61"/>
                    <a:pt x="1164" y="61"/>
                    <a:pt x="1166" y="61"/>
                  </a:cubicBezTo>
                  <a:cubicBezTo>
                    <a:pt x="1168" y="61"/>
                    <a:pt x="1170" y="61"/>
                    <a:pt x="1172" y="62"/>
                  </a:cubicBezTo>
                  <a:cubicBezTo>
                    <a:pt x="1173" y="63"/>
                    <a:pt x="1175" y="64"/>
                    <a:pt x="1176" y="66"/>
                  </a:cubicBezTo>
                  <a:cubicBezTo>
                    <a:pt x="1197" y="63"/>
                    <a:pt x="1219" y="60"/>
                    <a:pt x="1241" y="58"/>
                  </a:cubicBezTo>
                  <a:cubicBezTo>
                    <a:pt x="1241" y="53"/>
                    <a:pt x="1242" y="48"/>
                    <a:pt x="1242" y="43"/>
                  </a:cubicBezTo>
                  <a:cubicBezTo>
                    <a:pt x="1242" y="42"/>
                    <a:pt x="1242" y="42"/>
                    <a:pt x="1242" y="42"/>
                  </a:cubicBezTo>
                  <a:cubicBezTo>
                    <a:pt x="1242" y="40"/>
                    <a:pt x="1243" y="38"/>
                    <a:pt x="1244" y="36"/>
                  </a:cubicBezTo>
                  <a:cubicBezTo>
                    <a:pt x="1245" y="34"/>
                    <a:pt x="1246" y="33"/>
                    <a:pt x="1248" y="32"/>
                  </a:cubicBezTo>
                  <a:cubicBezTo>
                    <a:pt x="1250" y="31"/>
                    <a:pt x="1252" y="31"/>
                    <a:pt x="1254" y="31"/>
                  </a:cubicBezTo>
                  <a:cubicBezTo>
                    <a:pt x="1255" y="31"/>
                    <a:pt x="1257" y="31"/>
                    <a:pt x="1259" y="32"/>
                  </a:cubicBezTo>
                  <a:cubicBezTo>
                    <a:pt x="1261" y="33"/>
                    <a:pt x="1262" y="35"/>
                    <a:pt x="1263" y="36"/>
                  </a:cubicBezTo>
                  <a:cubicBezTo>
                    <a:pt x="1264" y="38"/>
                    <a:pt x="1265" y="39"/>
                    <a:pt x="1265" y="41"/>
                  </a:cubicBezTo>
                  <a:cubicBezTo>
                    <a:pt x="1265" y="44"/>
                    <a:pt x="1265" y="45"/>
                    <a:pt x="1265" y="48"/>
                  </a:cubicBezTo>
                  <a:cubicBezTo>
                    <a:pt x="1265" y="50"/>
                    <a:pt x="1265" y="53"/>
                    <a:pt x="1265" y="56"/>
                  </a:cubicBezTo>
                  <a:lnTo>
                    <a:pt x="1288" y="53"/>
                  </a:lnTo>
                  <a:cubicBezTo>
                    <a:pt x="1288" y="52"/>
                    <a:pt x="1288" y="51"/>
                    <a:pt x="1289" y="50"/>
                  </a:cubicBezTo>
                  <a:cubicBezTo>
                    <a:pt x="1289" y="49"/>
                    <a:pt x="1290" y="48"/>
                    <a:pt x="1291" y="48"/>
                  </a:cubicBezTo>
                  <a:cubicBezTo>
                    <a:pt x="1292" y="47"/>
                    <a:pt x="1293" y="47"/>
                    <a:pt x="1294" y="47"/>
                  </a:cubicBezTo>
                  <a:cubicBezTo>
                    <a:pt x="1295" y="47"/>
                    <a:pt x="1296" y="47"/>
                    <a:pt x="1297" y="48"/>
                  </a:cubicBezTo>
                  <a:cubicBezTo>
                    <a:pt x="1298" y="48"/>
                    <a:pt x="1298" y="49"/>
                    <a:pt x="1299" y="50"/>
                  </a:cubicBezTo>
                  <a:lnTo>
                    <a:pt x="1299" y="52"/>
                  </a:lnTo>
                  <a:cubicBezTo>
                    <a:pt x="1328" y="48"/>
                    <a:pt x="1358" y="43"/>
                    <a:pt x="1387" y="40"/>
                  </a:cubicBezTo>
                  <a:cubicBezTo>
                    <a:pt x="1388" y="38"/>
                    <a:pt x="1388" y="37"/>
                    <a:pt x="1389" y="35"/>
                  </a:cubicBezTo>
                  <a:cubicBezTo>
                    <a:pt x="1391" y="33"/>
                    <a:pt x="1393" y="31"/>
                    <a:pt x="1395" y="29"/>
                  </a:cubicBezTo>
                  <a:cubicBezTo>
                    <a:pt x="1396" y="28"/>
                    <a:pt x="1397" y="28"/>
                    <a:pt x="1398" y="28"/>
                  </a:cubicBezTo>
                  <a:cubicBezTo>
                    <a:pt x="1399" y="28"/>
                    <a:pt x="1400" y="28"/>
                    <a:pt x="1401" y="28"/>
                  </a:cubicBezTo>
                  <a:cubicBezTo>
                    <a:pt x="1402" y="28"/>
                    <a:pt x="1404" y="28"/>
                    <a:pt x="1406" y="29"/>
                  </a:cubicBezTo>
                  <a:cubicBezTo>
                    <a:pt x="1407" y="30"/>
                    <a:pt x="1408" y="31"/>
                    <a:pt x="1409" y="33"/>
                  </a:cubicBezTo>
                  <a:cubicBezTo>
                    <a:pt x="1410" y="34"/>
                    <a:pt x="1411" y="35"/>
                    <a:pt x="1411" y="37"/>
                  </a:cubicBezTo>
                  <a:lnTo>
                    <a:pt x="1440" y="34"/>
                  </a:lnTo>
                  <a:lnTo>
                    <a:pt x="1447" y="33"/>
                  </a:lnTo>
                  <a:cubicBezTo>
                    <a:pt x="1447" y="27"/>
                    <a:pt x="1447" y="21"/>
                    <a:pt x="1447" y="15"/>
                  </a:cubicBezTo>
                  <a:cubicBezTo>
                    <a:pt x="1447" y="9"/>
                    <a:pt x="1457" y="2"/>
                    <a:pt x="1463" y="6"/>
                  </a:cubicBezTo>
                  <a:cubicBezTo>
                    <a:pt x="1463" y="5"/>
                    <a:pt x="1463" y="4"/>
                    <a:pt x="1463" y="3"/>
                  </a:cubicBezTo>
                  <a:cubicBezTo>
                    <a:pt x="1463" y="2"/>
                    <a:pt x="1463" y="1"/>
                    <a:pt x="1463" y="0"/>
                  </a:cubicBezTo>
                  <a:cubicBezTo>
                    <a:pt x="1462" y="0"/>
                    <a:pt x="1461" y="0"/>
                    <a:pt x="1461" y="0"/>
                  </a:cubicBezTo>
                  <a:cubicBezTo>
                    <a:pt x="1460" y="0"/>
                    <a:pt x="1459" y="0"/>
                    <a:pt x="1458" y="0"/>
                  </a:cubicBezTo>
                  <a:cubicBezTo>
                    <a:pt x="1391" y="4"/>
                    <a:pt x="1324" y="27"/>
                    <a:pt x="1256" y="24"/>
                  </a:cubicBezTo>
                  <a:lnTo>
                    <a:pt x="1246" y="24"/>
                  </a:lnTo>
                  <a:cubicBezTo>
                    <a:pt x="1213" y="29"/>
                    <a:pt x="1180" y="33"/>
                    <a:pt x="1146" y="35"/>
                  </a:cubicBezTo>
                  <a:cubicBezTo>
                    <a:pt x="1113" y="42"/>
                    <a:pt x="1079" y="47"/>
                    <a:pt x="1045" y="48"/>
                  </a:cubicBezTo>
                  <a:cubicBezTo>
                    <a:pt x="999" y="48"/>
                    <a:pt x="956" y="58"/>
                    <a:pt x="909" y="57"/>
                  </a:cubicBezTo>
                  <a:cubicBezTo>
                    <a:pt x="866" y="56"/>
                    <a:pt x="823" y="66"/>
                    <a:pt x="780" y="65"/>
                  </a:cubicBezTo>
                  <a:lnTo>
                    <a:pt x="754" y="65"/>
                  </a:lnTo>
                  <a:cubicBezTo>
                    <a:pt x="681" y="69"/>
                    <a:pt x="609" y="67"/>
                    <a:pt x="534" y="67"/>
                  </a:cubicBezTo>
                  <a:lnTo>
                    <a:pt x="486" y="67"/>
                  </a:lnTo>
                  <a:cubicBezTo>
                    <a:pt x="403" y="67"/>
                    <a:pt x="320" y="67"/>
                    <a:pt x="237" y="67"/>
                  </a:cubicBezTo>
                  <a:cubicBezTo>
                    <a:pt x="203" y="67"/>
                    <a:pt x="165" y="63"/>
                    <a:pt x="128" y="62"/>
                  </a:cubicBezTo>
                  <a:lnTo>
                    <a:pt x="102" y="62"/>
                  </a:lnTo>
                  <a:cubicBezTo>
                    <a:pt x="80" y="62"/>
                    <a:pt x="58" y="64"/>
                    <a:pt x="37" y="70"/>
                  </a:cubicBezTo>
                  <a:cubicBezTo>
                    <a:pt x="25" y="74"/>
                    <a:pt x="13" y="76"/>
                    <a:pt x="0" y="7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9">
              <a:extLst>
                <a:ext uri="{FF2B5EF4-FFF2-40B4-BE49-F238E27FC236}">
                  <a16:creationId xmlns:a16="http://schemas.microsoft.com/office/drawing/2014/main" id="{06D16D3F-46C7-E896-4B7A-1D91539E5D4B}"/>
                </a:ext>
              </a:extLst>
            </p:cNvPr>
            <p:cNvSpPr/>
            <p:nvPr/>
          </p:nvSpPr>
          <p:spPr>
            <a:xfrm>
              <a:off x="2243165" y="-831815"/>
              <a:ext cx="66240" cy="10080"/>
            </a:xfrm>
            <a:custGeom>
              <a:avLst/>
              <a:gdLst/>
              <a:ahLst/>
              <a:cxnLst/>
              <a:rect l="l" t="t" r="r" b="b"/>
              <a:pathLst>
                <a:path w="184" h="28" extrusionOk="0">
                  <a:moveTo>
                    <a:pt x="6" y="5"/>
                  </a:moveTo>
                  <a:lnTo>
                    <a:pt x="5" y="5"/>
                  </a:lnTo>
                  <a:cubicBezTo>
                    <a:pt x="5" y="5"/>
                    <a:pt x="4" y="5"/>
                    <a:pt x="3" y="6"/>
                  </a:cubicBezTo>
                  <a:cubicBezTo>
                    <a:pt x="2" y="7"/>
                    <a:pt x="2" y="7"/>
                    <a:pt x="1" y="8"/>
                  </a:cubicBezTo>
                  <a:cubicBezTo>
                    <a:pt x="0" y="9"/>
                    <a:pt x="0" y="10"/>
                    <a:pt x="0" y="11"/>
                  </a:cubicBezTo>
                  <a:cubicBezTo>
                    <a:pt x="0" y="12"/>
                    <a:pt x="0" y="13"/>
                    <a:pt x="1" y="14"/>
                  </a:cubicBezTo>
                  <a:lnTo>
                    <a:pt x="1" y="15"/>
                  </a:lnTo>
                  <a:cubicBezTo>
                    <a:pt x="2" y="13"/>
                    <a:pt x="4" y="12"/>
                    <a:pt x="5" y="11"/>
                  </a:cubicBezTo>
                  <a:cubicBezTo>
                    <a:pt x="7" y="10"/>
                    <a:pt x="9" y="10"/>
                    <a:pt x="11" y="10"/>
                  </a:cubicBezTo>
                  <a:cubicBezTo>
                    <a:pt x="13" y="10"/>
                    <a:pt x="15" y="10"/>
                    <a:pt x="17" y="11"/>
                  </a:cubicBezTo>
                  <a:cubicBezTo>
                    <a:pt x="19" y="12"/>
                    <a:pt x="21" y="14"/>
                    <a:pt x="22" y="16"/>
                  </a:cubicBezTo>
                  <a:cubicBezTo>
                    <a:pt x="23" y="18"/>
                    <a:pt x="23" y="20"/>
                    <a:pt x="23" y="22"/>
                  </a:cubicBezTo>
                  <a:cubicBezTo>
                    <a:pt x="32" y="24"/>
                    <a:pt x="41" y="25"/>
                    <a:pt x="51" y="25"/>
                  </a:cubicBezTo>
                  <a:cubicBezTo>
                    <a:pt x="51" y="25"/>
                    <a:pt x="52" y="24"/>
                    <a:pt x="53" y="23"/>
                  </a:cubicBezTo>
                  <a:cubicBezTo>
                    <a:pt x="53" y="23"/>
                    <a:pt x="53" y="22"/>
                    <a:pt x="54" y="22"/>
                  </a:cubicBezTo>
                  <a:cubicBezTo>
                    <a:pt x="55" y="21"/>
                    <a:pt x="55" y="21"/>
                    <a:pt x="57" y="21"/>
                  </a:cubicBezTo>
                  <a:cubicBezTo>
                    <a:pt x="58" y="21"/>
                    <a:pt x="60" y="21"/>
                    <a:pt x="61" y="22"/>
                  </a:cubicBezTo>
                  <a:lnTo>
                    <a:pt x="62" y="23"/>
                  </a:lnTo>
                  <a:cubicBezTo>
                    <a:pt x="63" y="24"/>
                    <a:pt x="64" y="25"/>
                    <a:pt x="65" y="26"/>
                  </a:cubicBezTo>
                  <a:cubicBezTo>
                    <a:pt x="87" y="26"/>
                    <a:pt x="109" y="25"/>
                    <a:pt x="131" y="26"/>
                  </a:cubicBezTo>
                  <a:lnTo>
                    <a:pt x="138" y="26"/>
                  </a:lnTo>
                  <a:cubicBezTo>
                    <a:pt x="138" y="20"/>
                    <a:pt x="139" y="14"/>
                    <a:pt x="141" y="8"/>
                  </a:cubicBezTo>
                  <a:cubicBezTo>
                    <a:pt x="145" y="0"/>
                    <a:pt x="157" y="3"/>
                    <a:pt x="160" y="10"/>
                  </a:cubicBezTo>
                  <a:cubicBezTo>
                    <a:pt x="162" y="15"/>
                    <a:pt x="163" y="21"/>
                    <a:pt x="163" y="26"/>
                  </a:cubicBezTo>
                  <a:cubicBezTo>
                    <a:pt x="163" y="27"/>
                    <a:pt x="163" y="27"/>
                    <a:pt x="163" y="27"/>
                  </a:cubicBezTo>
                  <a:lnTo>
                    <a:pt x="173" y="27"/>
                  </a:lnTo>
                  <a:cubicBezTo>
                    <a:pt x="174" y="18"/>
                    <a:pt x="178" y="10"/>
                    <a:pt x="182" y="3"/>
                  </a:cubicBezTo>
                  <a:cubicBezTo>
                    <a:pt x="182" y="2"/>
                    <a:pt x="183" y="1"/>
                    <a:pt x="183" y="1"/>
                  </a:cubicBezTo>
                  <a:lnTo>
                    <a:pt x="149" y="1"/>
                  </a:lnTo>
                  <a:cubicBezTo>
                    <a:pt x="113" y="4"/>
                    <a:pt x="77" y="6"/>
                    <a:pt x="40" y="6"/>
                  </a:cubicBezTo>
                  <a:cubicBezTo>
                    <a:pt x="29" y="6"/>
                    <a:pt x="17" y="6"/>
                    <a:pt x="6"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9">
              <a:extLst>
                <a:ext uri="{FF2B5EF4-FFF2-40B4-BE49-F238E27FC236}">
                  <a16:creationId xmlns:a16="http://schemas.microsoft.com/office/drawing/2014/main" id="{C4601166-A3C9-0ED5-A9C0-5062D8E559E0}"/>
                </a:ext>
              </a:extLst>
            </p:cNvPr>
            <p:cNvSpPr/>
            <p:nvPr/>
          </p:nvSpPr>
          <p:spPr>
            <a:xfrm>
              <a:off x="3023285" y="-854135"/>
              <a:ext cx="6120" cy="4680"/>
            </a:xfrm>
            <a:custGeom>
              <a:avLst/>
              <a:gdLst/>
              <a:ahLst/>
              <a:cxnLst/>
              <a:rect l="l" t="t" r="r" b="b"/>
              <a:pathLst>
                <a:path w="17" h="13" extrusionOk="0">
                  <a:moveTo>
                    <a:pt x="16" y="6"/>
                  </a:moveTo>
                  <a:lnTo>
                    <a:pt x="9" y="5"/>
                  </a:lnTo>
                  <a:cubicBezTo>
                    <a:pt x="7" y="4"/>
                    <a:pt x="5" y="4"/>
                    <a:pt x="3" y="3"/>
                  </a:cubicBezTo>
                  <a:cubicBezTo>
                    <a:pt x="2" y="2"/>
                    <a:pt x="1" y="1"/>
                    <a:pt x="0" y="0"/>
                  </a:cubicBezTo>
                  <a:cubicBezTo>
                    <a:pt x="0" y="4"/>
                    <a:pt x="0" y="8"/>
                    <a:pt x="0" y="12"/>
                  </a:cubicBezTo>
                  <a:cubicBezTo>
                    <a:pt x="2" y="12"/>
                    <a:pt x="3" y="12"/>
                    <a:pt x="5" y="12"/>
                  </a:cubicBezTo>
                  <a:cubicBezTo>
                    <a:pt x="7" y="12"/>
                    <a:pt x="9" y="12"/>
                    <a:pt x="11" y="12"/>
                  </a:cubicBezTo>
                  <a:cubicBezTo>
                    <a:pt x="13" y="11"/>
                    <a:pt x="14" y="9"/>
                    <a:pt x="15" y="7"/>
                  </a:cubicBezTo>
                  <a:lnTo>
                    <a:pt x="16"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9">
              <a:extLst>
                <a:ext uri="{FF2B5EF4-FFF2-40B4-BE49-F238E27FC236}">
                  <a16:creationId xmlns:a16="http://schemas.microsoft.com/office/drawing/2014/main" id="{804AB9F7-359D-523C-1506-B7065640D0FA}"/>
                </a:ext>
              </a:extLst>
            </p:cNvPr>
            <p:cNvSpPr/>
            <p:nvPr/>
          </p:nvSpPr>
          <p:spPr>
            <a:xfrm>
              <a:off x="3021485" y="-860255"/>
              <a:ext cx="8280" cy="8640"/>
            </a:xfrm>
            <a:custGeom>
              <a:avLst/>
              <a:gdLst/>
              <a:ahLst/>
              <a:cxnLst/>
              <a:rect l="l" t="t" r="r" b="b"/>
              <a:pathLst>
                <a:path w="23" h="24" extrusionOk="0">
                  <a:moveTo>
                    <a:pt x="5" y="12"/>
                  </a:moveTo>
                  <a:cubicBezTo>
                    <a:pt x="5" y="14"/>
                    <a:pt x="5" y="15"/>
                    <a:pt x="5" y="17"/>
                  </a:cubicBezTo>
                  <a:cubicBezTo>
                    <a:pt x="6" y="18"/>
                    <a:pt x="7" y="19"/>
                    <a:pt x="8" y="20"/>
                  </a:cubicBezTo>
                  <a:cubicBezTo>
                    <a:pt x="10" y="21"/>
                    <a:pt x="12" y="21"/>
                    <a:pt x="14" y="22"/>
                  </a:cubicBezTo>
                  <a:lnTo>
                    <a:pt x="20" y="23"/>
                  </a:lnTo>
                  <a:cubicBezTo>
                    <a:pt x="21" y="21"/>
                    <a:pt x="22" y="19"/>
                    <a:pt x="22" y="17"/>
                  </a:cubicBezTo>
                  <a:cubicBezTo>
                    <a:pt x="22" y="14"/>
                    <a:pt x="21" y="12"/>
                    <a:pt x="19" y="9"/>
                  </a:cubicBezTo>
                  <a:cubicBezTo>
                    <a:pt x="17" y="6"/>
                    <a:pt x="16" y="4"/>
                    <a:pt x="14" y="3"/>
                  </a:cubicBezTo>
                  <a:cubicBezTo>
                    <a:pt x="11" y="1"/>
                    <a:pt x="8" y="1"/>
                    <a:pt x="6" y="0"/>
                  </a:cubicBezTo>
                  <a:lnTo>
                    <a:pt x="0" y="0"/>
                  </a:lnTo>
                  <a:cubicBezTo>
                    <a:pt x="0" y="1"/>
                    <a:pt x="0" y="2"/>
                    <a:pt x="0" y="3"/>
                  </a:cubicBezTo>
                  <a:cubicBezTo>
                    <a:pt x="0" y="4"/>
                    <a:pt x="0" y="5"/>
                    <a:pt x="0" y="6"/>
                  </a:cubicBezTo>
                  <a:lnTo>
                    <a:pt x="1" y="6"/>
                  </a:lnTo>
                  <a:cubicBezTo>
                    <a:pt x="2" y="6"/>
                    <a:pt x="2" y="7"/>
                    <a:pt x="3" y="9"/>
                  </a:cubicBezTo>
                  <a:cubicBezTo>
                    <a:pt x="3" y="10"/>
                    <a:pt x="5" y="11"/>
                    <a:pt x="5"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9">
              <a:extLst>
                <a:ext uri="{FF2B5EF4-FFF2-40B4-BE49-F238E27FC236}">
                  <a16:creationId xmlns:a16="http://schemas.microsoft.com/office/drawing/2014/main" id="{FD4137E2-4E98-CA91-10F0-C51E444355C6}"/>
                </a:ext>
              </a:extLst>
            </p:cNvPr>
            <p:cNvSpPr/>
            <p:nvPr/>
          </p:nvSpPr>
          <p:spPr>
            <a:xfrm>
              <a:off x="2243885" y="-828575"/>
              <a:ext cx="8280" cy="5040"/>
            </a:xfrm>
            <a:custGeom>
              <a:avLst/>
              <a:gdLst/>
              <a:ahLst/>
              <a:cxnLst/>
              <a:rect l="l" t="t" r="r" b="b"/>
              <a:pathLst>
                <a:path w="23" h="14" extrusionOk="0">
                  <a:moveTo>
                    <a:pt x="22" y="13"/>
                  </a:moveTo>
                  <a:lnTo>
                    <a:pt x="22" y="12"/>
                  </a:lnTo>
                  <a:cubicBezTo>
                    <a:pt x="22" y="10"/>
                    <a:pt x="22" y="8"/>
                    <a:pt x="21" y="6"/>
                  </a:cubicBezTo>
                  <a:cubicBezTo>
                    <a:pt x="20" y="4"/>
                    <a:pt x="18" y="3"/>
                    <a:pt x="16" y="2"/>
                  </a:cubicBezTo>
                  <a:cubicBezTo>
                    <a:pt x="14" y="1"/>
                    <a:pt x="12" y="0"/>
                    <a:pt x="10" y="0"/>
                  </a:cubicBezTo>
                  <a:cubicBezTo>
                    <a:pt x="8" y="0"/>
                    <a:pt x="6" y="1"/>
                    <a:pt x="4" y="2"/>
                  </a:cubicBezTo>
                  <a:cubicBezTo>
                    <a:pt x="3" y="3"/>
                    <a:pt x="1" y="4"/>
                    <a:pt x="0" y="5"/>
                  </a:cubicBezTo>
                  <a:cubicBezTo>
                    <a:pt x="1" y="6"/>
                    <a:pt x="2" y="7"/>
                    <a:pt x="2" y="7"/>
                  </a:cubicBezTo>
                  <a:cubicBezTo>
                    <a:pt x="3" y="7"/>
                    <a:pt x="3" y="7"/>
                    <a:pt x="3" y="7"/>
                  </a:cubicBezTo>
                  <a:cubicBezTo>
                    <a:pt x="9" y="10"/>
                    <a:pt x="16" y="11"/>
                    <a:pt x="22"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9">
              <a:extLst>
                <a:ext uri="{FF2B5EF4-FFF2-40B4-BE49-F238E27FC236}">
                  <a16:creationId xmlns:a16="http://schemas.microsoft.com/office/drawing/2014/main" id="{B64CBAF6-7932-6C04-3DE2-2D8F3E9AD9B0}"/>
                </a:ext>
              </a:extLst>
            </p:cNvPr>
            <p:cNvSpPr/>
            <p:nvPr/>
          </p:nvSpPr>
          <p:spPr>
            <a:xfrm>
              <a:off x="2261525" y="-824615"/>
              <a:ext cx="5400" cy="2160"/>
            </a:xfrm>
            <a:custGeom>
              <a:avLst/>
              <a:gdLst/>
              <a:ahLst/>
              <a:cxnLst/>
              <a:rect l="l" t="t" r="r" b="b"/>
              <a:pathLst>
                <a:path w="15" h="6" extrusionOk="0">
                  <a:moveTo>
                    <a:pt x="11" y="2"/>
                  </a:moveTo>
                  <a:lnTo>
                    <a:pt x="10" y="1"/>
                  </a:lnTo>
                  <a:cubicBezTo>
                    <a:pt x="9" y="0"/>
                    <a:pt x="7" y="0"/>
                    <a:pt x="6" y="0"/>
                  </a:cubicBezTo>
                  <a:cubicBezTo>
                    <a:pt x="4" y="0"/>
                    <a:pt x="4" y="1"/>
                    <a:pt x="3" y="1"/>
                  </a:cubicBezTo>
                  <a:cubicBezTo>
                    <a:pt x="2" y="2"/>
                    <a:pt x="2" y="2"/>
                    <a:pt x="2" y="2"/>
                  </a:cubicBezTo>
                  <a:cubicBezTo>
                    <a:pt x="1" y="3"/>
                    <a:pt x="0" y="4"/>
                    <a:pt x="0" y="5"/>
                  </a:cubicBezTo>
                  <a:lnTo>
                    <a:pt x="14" y="5"/>
                  </a:lnTo>
                  <a:cubicBezTo>
                    <a:pt x="13" y="4"/>
                    <a:pt x="12" y="3"/>
                    <a:pt x="11"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9">
              <a:extLst>
                <a:ext uri="{FF2B5EF4-FFF2-40B4-BE49-F238E27FC236}">
                  <a16:creationId xmlns:a16="http://schemas.microsoft.com/office/drawing/2014/main" id="{E7CB293E-EAF5-806A-C6E4-8B8BB26A4620}"/>
                </a:ext>
              </a:extLst>
            </p:cNvPr>
            <p:cNvSpPr/>
            <p:nvPr/>
          </p:nvSpPr>
          <p:spPr>
            <a:xfrm>
              <a:off x="2292845" y="-832535"/>
              <a:ext cx="9000" cy="10080"/>
            </a:xfrm>
            <a:custGeom>
              <a:avLst/>
              <a:gdLst/>
              <a:ahLst/>
              <a:cxnLst/>
              <a:rect l="l" t="t" r="r" b="b"/>
              <a:pathLst>
                <a:path w="25" h="28" extrusionOk="0">
                  <a:moveTo>
                    <a:pt x="22" y="11"/>
                  </a:moveTo>
                  <a:cubicBezTo>
                    <a:pt x="19" y="4"/>
                    <a:pt x="7" y="0"/>
                    <a:pt x="3" y="9"/>
                  </a:cubicBezTo>
                  <a:cubicBezTo>
                    <a:pt x="1" y="15"/>
                    <a:pt x="0" y="21"/>
                    <a:pt x="0" y="27"/>
                  </a:cubicBezTo>
                  <a:lnTo>
                    <a:pt x="24" y="27"/>
                  </a:lnTo>
                  <a:cubicBezTo>
                    <a:pt x="24" y="22"/>
                    <a:pt x="24" y="16"/>
                    <a:pt x="22"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9">
              <a:extLst>
                <a:ext uri="{FF2B5EF4-FFF2-40B4-BE49-F238E27FC236}">
                  <a16:creationId xmlns:a16="http://schemas.microsoft.com/office/drawing/2014/main" id="{3E9212A7-C273-38F5-1860-553C1A749CEE}"/>
                </a:ext>
              </a:extLst>
            </p:cNvPr>
            <p:cNvSpPr/>
            <p:nvPr/>
          </p:nvSpPr>
          <p:spPr>
            <a:xfrm>
              <a:off x="2309045" y="-833255"/>
              <a:ext cx="5400" cy="1800"/>
            </a:xfrm>
            <a:custGeom>
              <a:avLst/>
              <a:gdLst/>
              <a:ahLst/>
              <a:cxnLst/>
              <a:rect l="l" t="t" r="r" b="b"/>
              <a:pathLst>
                <a:path w="15" h="5" extrusionOk="0">
                  <a:moveTo>
                    <a:pt x="0" y="4"/>
                  </a:moveTo>
                  <a:lnTo>
                    <a:pt x="14" y="4"/>
                  </a:lnTo>
                  <a:cubicBezTo>
                    <a:pt x="13" y="2"/>
                    <a:pt x="12" y="1"/>
                    <a:pt x="11" y="1"/>
                  </a:cubicBezTo>
                  <a:cubicBezTo>
                    <a:pt x="10" y="0"/>
                    <a:pt x="8" y="0"/>
                    <a:pt x="7" y="0"/>
                  </a:cubicBezTo>
                  <a:cubicBezTo>
                    <a:pt x="5" y="0"/>
                    <a:pt x="4" y="0"/>
                    <a:pt x="3" y="1"/>
                  </a:cubicBezTo>
                  <a:cubicBezTo>
                    <a:pt x="2" y="1"/>
                    <a:pt x="1" y="2"/>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9">
              <a:extLst>
                <a:ext uri="{FF2B5EF4-FFF2-40B4-BE49-F238E27FC236}">
                  <a16:creationId xmlns:a16="http://schemas.microsoft.com/office/drawing/2014/main" id="{E73E7FD8-B0E4-5C2A-F02E-51BA0F4FE6C1}"/>
                </a:ext>
              </a:extLst>
            </p:cNvPr>
            <p:cNvSpPr/>
            <p:nvPr/>
          </p:nvSpPr>
          <p:spPr>
            <a:xfrm>
              <a:off x="2305445" y="-831815"/>
              <a:ext cx="10080" cy="9720"/>
            </a:xfrm>
            <a:custGeom>
              <a:avLst/>
              <a:gdLst/>
              <a:ahLst/>
              <a:cxnLst/>
              <a:rect l="l" t="t" r="r" b="b"/>
              <a:pathLst>
                <a:path w="28" h="27" extrusionOk="0">
                  <a:moveTo>
                    <a:pt x="24" y="25"/>
                  </a:moveTo>
                  <a:cubicBezTo>
                    <a:pt x="26" y="21"/>
                    <a:pt x="27" y="16"/>
                    <a:pt x="27" y="11"/>
                  </a:cubicBezTo>
                  <a:cubicBezTo>
                    <a:pt x="27" y="9"/>
                    <a:pt x="27" y="6"/>
                    <a:pt x="26" y="4"/>
                  </a:cubicBezTo>
                  <a:cubicBezTo>
                    <a:pt x="26" y="3"/>
                    <a:pt x="26" y="2"/>
                    <a:pt x="25" y="1"/>
                  </a:cubicBezTo>
                  <a:cubicBezTo>
                    <a:pt x="25" y="0"/>
                    <a:pt x="25" y="0"/>
                    <a:pt x="24" y="0"/>
                  </a:cubicBezTo>
                  <a:lnTo>
                    <a:pt x="10" y="0"/>
                  </a:lnTo>
                  <a:cubicBezTo>
                    <a:pt x="9" y="0"/>
                    <a:pt x="9" y="1"/>
                    <a:pt x="9" y="2"/>
                  </a:cubicBezTo>
                  <a:cubicBezTo>
                    <a:pt x="4" y="9"/>
                    <a:pt x="1" y="17"/>
                    <a:pt x="0" y="26"/>
                  </a:cubicBezTo>
                  <a:lnTo>
                    <a:pt x="24" y="26"/>
                  </a:lnTo>
                  <a:lnTo>
                    <a:pt x="24" y="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9">
              <a:extLst>
                <a:ext uri="{FF2B5EF4-FFF2-40B4-BE49-F238E27FC236}">
                  <a16:creationId xmlns:a16="http://schemas.microsoft.com/office/drawing/2014/main" id="{68BF36E4-2BEF-AFE3-8609-A8BD5829C148}"/>
                </a:ext>
              </a:extLst>
            </p:cNvPr>
            <p:cNvSpPr/>
            <p:nvPr/>
          </p:nvSpPr>
          <p:spPr>
            <a:xfrm>
              <a:off x="2324885" y="-826775"/>
              <a:ext cx="9000" cy="5040"/>
            </a:xfrm>
            <a:custGeom>
              <a:avLst/>
              <a:gdLst/>
              <a:ahLst/>
              <a:cxnLst/>
              <a:rect l="l" t="t" r="r" b="b"/>
              <a:pathLst>
                <a:path w="25" h="14" extrusionOk="0">
                  <a:moveTo>
                    <a:pt x="24" y="12"/>
                  </a:moveTo>
                  <a:cubicBezTo>
                    <a:pt x="24" y="10"/>
                    <a:pt x="24" y="9"/>
                    <a:pt x="23" y="7"/>
                  </a:cubicBezTo>
                  <a:lnTo>
                    <a:pt x="23" y="6"/>
                  </a:lnTo>
                  <a:lnTo>
                    <a:pt x="23" y="5"/>
                  </a:lnTo>
                  <a:cubicBezTo>
                    <a:pt x="22" y="4"/>
                    <a:pt x="21" y="3"/>
                    <a:pt x="20" y="2"/>
                  </a:cubicBezTo>
                  <a:cubicBezTo>
                    <a:pt x="18" y="1"/>
                    <a:pt x="17" y="0"/>
                    <a:pt x="17" y="1"/>
                  </a:cubicBezTo>
                  <a:cubicBezTo>
                    <a:pt x="15" y="0"/>
                    <a:pt x="14" y="0"/>
                    <a:pt x="12" y="0"/>
                  </a:cubicBezTo>
                  <a:cubicBezTo>
                    <a:pt x="10" y="0"/>
                    <a:pt x="8" y="0"/>
                    <a:pt x="6" y="1"/>
                  </a:cubicBezTo>
                  <a:cubicBezTo>
                    <a:pt x="4" y="2"/>
                    <a:pt x="3" y="4"/>
                    <a:pt x="2" y="6"/>
                  </a:cubicBezTo>
                  <a:cubicBezTo>
                    <a:pt x="1" y="7"/>
                    <a:pt x="0" y="9"/>
                    <a:pt x="0" y="10"/>
                  </a:cubicBezTo>
                  <a:cubicBezTo>
                    <a:pt x="0" y="12"/>
                    <a:pt x="0" y="12"/>
                    <a:pt x="0" y="13"/>
                  </a:cubicBezTo>
                  <a:lnTo>
                    <a:pt x="20" y="13"/>
                  </a:lnTo>
                  <a:lnTo>
                    <a:pt x="24"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9">
              <a:extLst>
                <a:ext uri="{FF2B5EF4-FFF2-40B4-BE49-F238E27FC236}">
                  <a16:creationId xmlns:a16="http://schemas.microsoft.com/office/drawing/2014/main" id="{204035A0-4AE0-8731-9B40-EED0DBC60CA8}"/>
                </a:ext>
              </a:extLst>
            </p:cNvPr>
            <p:cNvSpPr/>
            <p:nvPr/>
          </p:nvSpPr>
          <p:spPr>
            <a:xfrm>
              <a:off x="2345405" y="-773855"/>
              <a:ext cx="10440" cy="19440"/>
            </a:xfrm>
            <a:custGeom>
              <a:avLst/>
              <a:gdLst/>
              <a:ahLst/>
              <a:cxnLst/>
              <a:rect l="l" t="t" r="r" b="b"/>
              <a:pathLst>
                <a:path w="29" h="54" extrusionOk="0">
                  <a:moveTo>
                    <a:pt x="1" y="38"/>
                  </a:moveTo>
                  <a:cubicBezTo>
                    <a:pt x="1" y="40"/>
                    <a:pt x="2" y="42"/>
                    <a:pt x="3" y="44"/>
                  </a:cubicBezTo>
                  <a:cubicBezTo>
                    <a:pt x="4" y="47"/>
                    <a:pt x="7" y="48"/>
                    <a:pt x="9" y="50"/>
                  </a:cubicBezTo>
                  <a:cubicBezTo>
                    <a:pt x="10" y="50"/>
                    <a:pt x="10" y="51"/>
                    <a:pt x="10" y="51"/>
                  </a:cubicBezTo>
                  <a:cubicBezTo>
                    <a:pt x="10" y="53"/>
                    <a:pt x="19" y="51"/>
                    <a:pt x="20" y="51"/>
                  </a:cubicBezTo>
                  <a:cubicBezTo>
                    <a:pt x="21" y="51"/>
                    <a:pt x="21" y="50"/>
                    <a:pt x="22" y="50"/>
                  </a:cubicBezTo>
                  <a:cubicBezTo>
                    <a:pt x="23" y="49"/>
                    <a:pt x="24" y="48"/>
                    <a:pt x="25" y="47"/>
                  </a:cubicBezTo>
                  <a:cubicBezTo>
                    <a:pt x="26" y="47"/>
                    <a:pt x="26" y="46"/>
                    <a:pt x="27" y="45"/>
                  </a:cubicBezTo>
                  <a:cubicBezTo>
                    <a:pt x="28" y="43"/>
                    <a:pt x="28" y="41"/>
                    <a:pt x="28" y="39"/>
                  </a:cubicBezTo>
                  <a:cubicBezTo>
                    <a:pt x="28" y="37"/>
                    <a:pt x="28" y="36"/>
                    <a:pt x="28" y="35"/>
                  </a:cubicBezTo>
                  <a:cubicBezTo>
                    <a:pt x="26" y="30"/>
                    <a:pt x="26" y="26"/>
                    <a:pt x="25" y="21"/>
                  </a:cubicBezTo>
                  <a:cubicBezTo>
                    <a:pt x="23" y="13"/>
                    <a:pt x="15" y="0"/>
                    <a:pt x="7" y="10"/>
                  </a:cubicBezTo>
                  <a:cubicBezTo>
                    <a:pt x="6" y="11"/>
                    <a:pt x="5" y="12"/>
                    <a:pt x="4" y="14"/>
                  </a:cubicBezTo>
                  <a:cubicBezTo>
                    <a:pt x="2" y="18"/>
                    <a:pt x="0" y="24"/>
                    <a:pt x="0" y="29"/>
                  </a:cubicBezTo>
                  <a:cubicBezTo>
                    <a:pt x="0" y="30"/>
                    <a:pt x="0" y="31"/>
                    <a:pt x="0" y="31"/>
                  </a:cubicBezTo>
                  <a:cubicBezTo>
                    <a:pt x="0" y="32"/>
                    <a:pt x="0" y="33"/>
                    <a:pt x="0" y="33"/>
                  </a:cubicBezTo>
                  <a:cubicBezTo>
                    <a:pt x="0" y="35"/>
                    <a:pt x="0" y="37"/>
                    <a:pt x="1" y="3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9">
              <a:extLst>
                <a:ext uri="{FF2B5EF4-FFF2-40B4-BE49-F238E27FC236}">
                  <a16:creationId xmlns:a16="http://schemas.microsoft.com/office/drawing/2014/main" id="{B8D8DC95-C5BE-27FF-4F83-03FC5DBD9418}"/>
                </a:ext>
              </a:extLst>
            </p:cNvPr>
            <p:cNvSpPr/>
            <p:nvPr/>
          </p:nvSpPr>
          <p:spPr>
            <a:xfrm>
              <a:off x="2346845" y="-821375"/>
              <a:ext cx="7920" cy="34920"/>
            </a:xfrm>
            <a:custGeom>
              <a:avLst/>
              <a:gdLst/>
              <a:ahLst/>
              <a:cxnLst/>
              <a:rect l="l" t="t" r="r" b="b"/>
              <a:pathLst>
                <a:path w="22" h="97" extrusionOk="0">
                  <a:moveTo>
                    <a:pt x="0" y="4"/>
                  </a:moveTo>
                  <a:cubicBezTo>
                    <a:pt x="0" y="9"/>
                    <a:pt x="0" y="14"/>
                    <a:pt x="0" y="18"/>
                  </a:cubicBezTo>
                  <a:cubicBezTo>
                    <a:pt x="0" y="43"/>
                    <a:pt x="2" y="68"/>
                    <a:pt x="7" y="93"/>
                  </a:cubicBezTo>
                  <a:cubicBezTo>
                    <a:pt x="7" y="94"/>
                    <a:pt x="7" y="94"/>
                    <a:pt x="8" y="95"/>
                  </a:cubicBezTo>
                  <a:cubicBezTo>
                    <a:pt x="9" y="96"/>
                    <a:pt x="9" y="95"/>
                    <a:pt x="10" y="95"/>
                  </a:cubicBezTo>
                  <a:cubicBezTo>
                    <a:pt x="11" y="95"/>
                    <a:pt x="11" y="96"/>
                    <a:pt x="12" y="95"/>
                  </a:cubicBezTo>
                  <a:cubicBezTo>
                    <a:pt x="13" y="94"/>
                    <a:pt x="13" y="94"/>
                    <a:pt x="13" y="93"/>
                  </a:cubicBezTo>
                  <a:cubicBezTo>
                    <a:pt x="19" y="67"/>
                    <a:pt x="21" y="41"/>
                    <a:pt x="21" y="14"/>
                  </a:cubicBezTo>
                  <a:cubicBezTo>
                    <a:pt x="21" y="12"/>
                    <a:pt x="21" y="9"/>
                    <a:pt x="21" y="6"/>
                  </a:cubicBezTo>
                  <a:cubicBezTo>
                    <a:pt x="21" y="5"/>
                    <a:pt x="21" y="5"/>
                    <a:pt x="21" y="4"/>
                  </a:cubicBezTo>
                  <a:cubicBezTo>
                    <a:pt x="21" y="3"/>
                    <a:pt x="21" y="3"/>
                    <a:pt x="21" y="2"/>
                  </a:cubicBezTo>
                  <a:lnTo>
                    <a:pt x="1" y="0"/>
                  </a:lnTo>
                  <a:cubicBezTo>
                    <a:pt x="1" y="1"/>
                    <a:pt x="1" y="1"/>
                    <a:pt x="1" y="1"/>
                  </a:cubicBezTo>
                  <a:cubicBezTo>
                    <a:pt x="1" y="2"/>
                    <a:pt x="0" y="3"/>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9">
              <a:extLst>
                <a:ext uri="{FF2B5EF4-FFF2-40B4-BE49-F238E27FC236}">
                  <a16:creationId xmlns:a16="http://schemas.microsoft.com/office/drawing/2014/main" id="{ED8D533A-2B1E-12A9-CD92-3419DBB8AA2B}"/>
                </a:ext>
              </a:extLst>
            </p:cNvPr>
            <p:cNvSpPr/>
            <p:nvPr/>
          </p:nvSpPr>
          <p:spPr>
            <a:xfrm>
              <a:off x="2347205" y="-822455"/>
              <a:ext cx="7200" cy="2160"/>
            </a:xfrm>
            <a:custGeom>
              <a:avLst/>
              <a:gdLst/>
              <a:ahLst/>
              <a:cxnLst/>
              <a:rect l="l" t="t" r="r" b="b"/>
              <a:pathLst>
                <a:path w="20" h="6" extrusionOk="0">
                  <a:moveTo>
                    <a:pt x="15" y="0"/>
                  </a:moveTo>
                  <a:lnTo>
                    <a:pt x="2" y="0"/>
                  </a:lnTo>
                  <a:cubicBezTo>
                    <a:pt x="1" y="0"/>
                    <a:pt x="1" y="1"/>
                    <a:pt x="0" y="2"/>
                  </a:cubicBezTo>
                  <a:lnTo>
                    <a:pt x="0" y="3"/>
                  </a:lnTo>
                  <a:lnTo>
                    <a:pt x="19" y="5"/>
                  </a:lnTo>
                  <a:cubicBezTo>
                    <a:pt x="19" y="4"/>
                    <a:pt x="19" y="4"/>
                    <a:pt x="19" y="4"/>
                  </a:cubicBezTo>
                  <a:cubicBezTo>
                    <a:pt x="18" y="2"/>
                    <a:pt x="17" y="1"/>
                    <a:pt x="1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9">
              <a:extLst>
                <a:ext uri="{FF2B5EF4-FFF2-40B4-BE49-F238E27FC236}">
                  <a16:creationId xmlns:a16="http://schemas.microsoft.com/office/drawing/2014/main" id="{46CB136C-1024-BADA-F5E7-2940B39CEF6A}"/>
                </a:ext>
              </a:extLst>
            </p:cNvPr>
            <p:cNvSpPr/>
            <p:nvPr/>
          </p:nvSpPr>
          <p:spPr>
            <a:xfrm>
              <a:off x="2347925" y="-823175"/>
              <a:ext cx="5040" cy="1080"/>
            </a:xfrm>
            <a:custGeom>
              <a:avLst/>
              <a:gdLst/>
              <a:ahLst/>
              <a:cxnLst/>
              <a:rect l="l" t="t" r="r" b="b"/>
              <a:pathLst>
                <a:path w="14" h="3" extrusionOk="0">
                  <a:moveTo>
                    <a:pt x="0" y="2"/>
                  </a:moveTo>
                  <a:lnTo>
                    <a:pt x="13" y="2"/>
                  </a:lnTo>
                  <a:lnTo>
                    <a:pt x="12" y="2"/>
                  </a:lnTo>
                  <a:cubicBezTo>
                    <a:pt x="11" y="1"/>
                    <a:pt x="9" y="0"/>
                    <a:pt x="7" y="0"/>
                  </a:cubicBezTo>
                  <a:cubicBezTo>
                    <a:pt x="5" y="0"/>
                    <a:pt x="3" y="1"/>
                    <a:pt x="1" y="2"/>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9">
              <a:extLst>
                <a:ext uri="{FF2B5EF4-FFF2-40B4-BE49-F238E27FC236}">
                  <a16:creationId xmlns:a16="http://schemas.microsoft.com/office/drawing/2014/main" id="{9D6375AB-07F1-FB10-4342-9A73AECFE0CA}"/>
                </a:ext>
              </a:extLst>
            </p:cNvPr>
            <p:cNvSpPr/>
            <p:nvPr/>
          </p:nvSpPr>
          <p:spPr>
            <a:xfrm>
              <a:off x="2363765" y="-820655"/>
              <a:ext cx="8640" cy="42840"/>
            </a:xfrm>
            <a:custGeom>
              <a:avLst/>
              <a:gdLst/>
              <a:ahLst/>
              <a:cxnLst/>
              <a:rect l="l" t="t" r="r" b="b"/>
              <a:pathLst>
                <a:path w="24" h="119" extrusionOk="0">
                  <a:moveTo>
                    <a:pt x="1" y="1"/>
                  </a:moveTo>
                  <a:cubicBezTo>
                    <a:pt x="0" y="11"/>
                    <a:pt x="0" y="21"/>
                    <a:pt x="0" y="32"/>
                  </a:cubicBezTo>
                  <a:cubicBezTo>
                    <a:pt x="0" y="58"/>
                    <a:pt x="3" y="85"/>
                    <a:pt x="10" y="111"/>
                  </a:cubicBezTo>
                  <a:cubicBezTo>
                    <a:pt x="11" y="116"/>
                    <a:pt x="20" y="118"/>
                    <a:pt x="21" y="111"/>
                  </a:cubicBezTo>
                  <a:cubicBezTo>
                    <a:pt x="22" y="95"/>
                    <a:pt x="23" y="80"/>
                    <a:pt x="23" y="64"/>
                  </a:cubicBezTo>
                  <a:cubicBezTo>
                    <a:pt x="23" y="58"/>
                    <a:pt x="23" y="52"/>
                    <a:pt x="23" y="46"/>
                  </a:cubicBezTo>
                  <a:cubicBezTo>
                    <a:pt x="23" y="39"/>
                    <a:pt x="23" y="30"/>
                    <a:pt x="23" y="23"/>
                  </a:cubicBezTo>
                  <a:cubicBezTo>
                    <a:pt x="23" y="15"/>
                    <a:pt x="23" y="8"/>
                    <a:pt x="23" y="0"/>
                  </a:cubicBez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9">
              <a:extLst>
                <a:ext uri="{FF2B5EF4-FFF2-40B4-BE49-F238E27FC236}">
                  <a16:creationId xmlns:a16="http://schemas.microsoft.com/office/drawing/2014/main" id="{EA44CA87-7927-562B-4B18-9E2D81459FD2}"/>
                </a:ext>
              </a:extLst>
            </p:cNvPr>
            <p:cNvSpPr/>
            <p:nvPr/>
          </p:nvSpPr>
          <p:spPr>
            <a:xfrm>
              <a:off x="2364125" y="-822815"/>
              <a:ext cx="7920" cy="2880"/>
            </a:xfrm>
            <a:custGeom>
              <a:avLst/>
              <a:gdLst/>
              <a:ahLst/>
              <a:cxnLst/>
              <a:rect l="l" t="t" r="r" b="b"/>
              <a:pathLst>
                <a:path w="22" h="8" extrusionOk="0">
                  <a:moveTo>
                    <a:pt x="1" y="1"/>
                  </a:moveTo>
                  <a:cubicBezTo>
                    <a:pt x="1" y="3"/>
                    <a:pt x="1" y="5"/>
                    <a:pt x="0" y="7"/>
                  </a:cubicBezTo>
                  <a:lnTo>
                    <a:pt x="21" y="7"/>
                  </a:lnTo>
                  <a:cubicBezTo>
                    <a:pt x="21" y="5"/>
                    <a:pt x="21" y="2"/>
                    <a:pt x="21" y="0"/>
                  </a:cubicBez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9">
              <a:extLst>
                <a:ext uri="{FF2B5EF4-FFF2-40B4-BE49-F238E27FC236}">
                  <a16:creationId xmlns:a16="http://schemas.microsoft.com/office/drawing/2014/main" id="{33105543-9F82-D255-014C-E51F12AA4461}"/>
                </a:ext>
              </a:extLst>
            </p:cNvPr>
            <p:cNvSpPr/>
            <p:nvPr/>
          </p:nvSpPr>
          <p:spPr>
            <a:xfrm>
              <a:off x="2364845" y="-827855"/>
              <a:ext cx="7560" cy="5400"/>
            </a:xfrm>
            <a:custGeom>
              <a:avLst/>
              <a:gdLst/>
              <a:ahLst/>
              <a:cxnLst/>
              <a:rect l="l" t="t" r="r" b="b"/>
              <a:pathLst>
                <a:path w="21" h="15" extrusionOk="0">
                  <a:moveTo>
                    <a:pt x="18" y="11"/>
                  </a:moveTo>
                  <a:cubicBezTo>
                    <a:pt x="16" y="3"/>
                    <a:pt x="3" y="0"/>
                    <a:pt x="0" y="10"/>
                  </a:cubicBezTo>
                  <a:cubicBezTo>
                    <a:pt x="0" y="11"/>
                    <a:pt x="0" y="12"/>
                    <a:pt x="0" y="14"/>
                  </a:cubicBezTo>
                  <a:lnTo>
                    <a:pt x="20" y="14"/>
                  </a:lnTo>
                  <a:cubicBezTo>
                    <a:pt x="20" y="14"/>
                    <a:pt x="18" y="12"/>
                    <a:pt x="18"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9">
              <a:extLst>
                <a:ext uri="{FF2B5EF4-FFF2-40B4-BE49-F238E27FC236}">
                  <a16:creationId xmlns:a16="http://schemas.microsoft.com/office/drawing/2014/main" id="{DD6AB813-A4C5-1F27-5777-E0C45FBDF8FA}"/>
                </a:ext>
              </a:extLst>
            </p:cNvPr>
            <p:cNvSpPr/>
            <p:nvPr/>
          </p:nvSpPr>
          <p:spPr>
            <a:xfrm>
              <a:off x="2381405" y="-820295"/>
              <a:ext cx="9360" cy="41400"/>
            </a:xfrm>
            <a:custGeom>
              <a:avLst/>
              <a:gdLst/>
              <a:ahLst/>
              <a:cxnLst/>
              <a:rect l="l" t="t" r="r" b="b"/>
              <a:pathLst>
                <a:path w="26" h="115" extrusionOk="0">
                  <a:moveTo>
                    <a:pt x="5" y="105"/>
                  </a:moveTo>
                  <a:cubicBezTo>
                    <a:pt x="5" y="106"/>
                    <a:pt x="6" y="108"/>
                    <a:pt x="6" y="109"/>
                  </a:cubicBezTo>
                  <a:cubicBezTo>
                    <a:pt x="7" y="111"/>
                    <a:pt x="8" y="112"/>
                    <a:pt x="10" y="113"/>
                  </a:cubicBezTo>
                  <a:cubicBezTo>
                    <a:pt x="12" y="114"/>
                    <a:pt x="13" y="114"/>
                    <a:pt x="15" y="114"/>
                  </a:cubicBezTo>
                  <a:cubicBezTo>
                    <a:pt x="16" y="114"/>
                    <a:pt x="17" y="114"/>
                    <a:pt x="19" y="113"/>
                  </a:cubicBezTo>
                  <a:cubicBezTo>
                    <a:pt x="21" y="112"/>
                    <a:pt x="22" y="111"/>
                    <a:pt x="23" y="109"/>
                  </a:cubicBezTo>
                  <a:cubicBezTo>
                    <a:pt x="24" y="102"/>
                    <a:pt x="25" y="95"/>
                    <a:pt x="25" y="89"/>
                  </a:cubicBezTo>
                  <a:cubicBezTo>
                    <a:pt x="25" y="82"/>
                    <a:pt x="24" y="76"/>
                    <a:pt x="23" y="70"/>
                  </a:cubicBezTo>
                  <a:cubicBezTo>
                    <a:pt x="23" y="52"/>
                    <a:pt x="23" y="35"/>
                    <a:pt x="23" y="18"/>
                  </a:cubicBezTo>
                  <a:cubicBezTo>
                    <a:pt x="23" y="12"/>
                    <a:pt x="23" y="6"/>
                    <a:pt x="23" y="0"/>
                  </a:cubicBezTo>
                  <a:lnTo>
                    <a:pt x="0" y="0"/>
                  </a:lnTo>
                  <a:cubicBezTo>
                    <a:pt x="0" y="6"/>
                    <a:pt x="0" y="13"/>
                    <a:pt x="0" y="19"/>
                  </a:cubicBezTo>
                  <a:cubicBezTo>
                    <a:pt x="0" y="48"/>
                    <a:pt x="2" y="76"/>
                    <a:pt x="5" y="1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9">
              <a:extLst>
                <a:ext uri="{FF2B5EF4-FFF2-40B4-BE49-F238E27FC236}">
                  <a16:creationId xmlns:a16="http://schemas.microsoft.com/office/drawing/2014/main" id="{2DC85B95-B2F4-5DA9-5A77-C76F493E5763}"/>
                </a:ext>
              </a:extLst>
            </p:cNvPr>
            <p:cNvSpPr/>
            <p:nvPr/>
          </p:nvSpPr>
          <p:spPr>
            <a:xfrm>
              <a:off x="2382125" y="-822455"/>
              <a:ext cx="9000" cy="2520"/>
            </a:xfrm>
            <a:custGeom>
              <a:avLst/>
              <a:gdLst/>
              <a:ahLst/>
              <a:cxnLst/>
              <a:rect l="l" t="t" r="r" b="b"/>
              <a:pathLst>
                <a:path w="25" h="7" extrusionOk="0">
                  <a:moveTo>
                    <a:pt x="24" y="0"/>
                  </a:moveTo>
                  <a:lnTo>
                    <a:pt x="1" y="0"/>
                  </a:lnTo>
                  <a:cubicBezTo>
                    <a:pt x="1" y="2"/>
                    <a:pt x="1" y="4"/>
                    <a:pt x="0" y="6"/>
                  </a:cubicBezTo>
                  <a:lnTo>
                    <a:pt x="23" y="6"/>
                  </a:lnTo>
                  <a:cubicBezTo>
                    <a:pt x="23" y="5"/>
                    <a:pt x="23" y="4"/>
                    <a:pt x="23" y="3"/>
                  </a:cubicBezTo>
                  <a:lnTo>
                    <a:pt x="2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9">
              <a:extLst>
                <a:ext uri="{FF2B5EF4-FFF2-40B4-BE49-F238E27FC236}">
                  <a16:creationId xmlns:a16="http://schemas.microsoft.com/office/drawing/2014/main" id="{A8601178-A2FB-5DB4-686E-929A9D2F634E}"/>
                </a:ext>
              </a:extLst>
            </p:cNvPr>
            <p:cNvSpPr/>
            <p:nvPr/>
          </p:nvSpPr>
          <p:spPr>
            <a:xfrm>
              <a:off x="2382485" y="-831095"/>
              <a:ext cx="9000" cy="8640"/>
            </a:xfrm>
            <a:custGeom>
              <a:avLst/>
              <a:gdLst/>
              <a:ahLst/>
              <a:cxnLst/>
              <a:rect l="l" t="t" r="r" b="b"/>
              <a:pathLst>
                <a:path w="25" h="24" extrusionOk="0">
                  <a:moveTo>
                    <a:pt x="23" y="23"/>
                  </a:moveTo>
                  <a:cubicBezTo>
                    <a:pt x="23" y="19"/>
                    <a:pt x="24" y="13"/>
                    <a:pt x="23" y="15"/>
                  </a:cubicBezTo>
                  <a:cubicBezTo>
                    <a:pt x="24" y="14"/>
                    <a:pt x="24" y="13"/>
                    <a:pt x="24" y="11"/>
                  </a:cubicBezTo>
                  <a:cubicBezTo>
                    <a:pt x="24" y="10"/>
                    <a:pt x="24" y="7"/>
                    <a:pt x="23" y="6"/>
                  </a:cubicBezTo>
                  <a:cubicBezTo>
                    <a:pt x="22" y="5"/>
                    <a:pt x="21" y="5"/>
                    <a:pt x="19" y="3"/>
                  </a:cubicBezTo>
                  <a:cubicBezTo>
                    <a:pt x="18" y="3"/>
                    <a:pt x="18" y="2"/>
                    <a:pt x="18" y="2"/>
                  </a:cubicBezTo>
                  <a:cubicBezTo>
                    <a:pt x="8" y="0"/>
                    <a:pt x="3" y="9"/>
                    <a:pt x="0" y="22"/>
                  </a:cubicBezTo>
                  <a:lnTo>
                    <a:pt x="23" y="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9">
              <a:extLst>
                <a:ext uri="{FF2B5EF4-FFF2-40B4-BE49-F238E27FC236}">
                  <a16:creationId xmlns:a16="http://schemas.microsoft.com/office/drawing/2014/main" id="{F9B825F1-A496-03CB-FDA1-09C59F45F5D4}"/>
                </a:ext>
              </a:extLst>
            </p:cNvPr>
            <p:cNvSpPr/>
            <p:nvPr/>
          </p:nvSpPr>
          <p:spPr>
            <a:xfrm>
              <a:off x="2403365" y="-819215"/>
              <a:ext cx="9360" cy="37440"/>
            </a:xfrm>
            <a:custGeom>
              <a:avLst/>
              <a:gdLst/>
              <a:ahLst/>
              <a:cxnLst/>
              <a:rect l="l" t="t" r="r" b="b"/>
              <a:pathLst>
                <a:path w="26" h="104" extrusionOk="0">
                  <a:moveTo>
                    <a:pt x="4" y="96"/>
                  </a:moveTo>
                  <a:cubicBezTo>
                    <a:pt x="4" y="103"/>
                    <a:pt x="15" y="102"/>
                    <a:pt x="16" y="96"/>
                  </a:cubicBezTo>
                  <a:cubicBezTo>
                    <a:pt x="18" y="76"/>
                    <a:pt x="19" y="58"/>
                    <a:pt x="19" y="39"/>
                  </a:cubicBezTo>
                  <a:cubicBezTo>
                    <a:pt x="19" y="25"/>
                    <a:pt x="25" y="15"/>
                    <a:pt x="24" y="1"/>
                  </a:cubicBezTo>
                  <a:lnTo>
                    <a:pt x="6" y="0"/>
                  </a:lnTo>
                  <a:cubicBezTo>
                    <a:pt x="2" y="17"/>
                    <a:pt x="0" y="35"/>
                    <a:pt x="0" y="53"/>
                  </a:cubicBezTo>
                  <a:cubicBezTo>
                    <a:pt x="0" y="68"/>
                    <a:pt x="1" y="82"/>
                    <a:pt x="4" y="9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9">
              <a:extLst>
                <a:ext uri="{FF2B5EF4-FFF2-40B4-BE49-F238E27FC236}">
                  <a16:creationId xmlns:a16="http://schemas.microsoft.com/office/drawing/2014/main" id="{38D5A1B2-20A4-15F4-98A8-DA4426F3CF23}"/>
                </a:ext>
              </a:extLst>
            </p:cNvPr>
            <p:cNvSpPr/>
            <p:nvPr/>
          </p:nvSpPr>
          <p:spPr>
            <a:xfrm>
              <a:off x="2405525" y="-822095"/>
              <a:ext cx="7200" cy="3600"/>
            </a:xfrm>
            <a:custGeom>
              <a:avLst/>
              <a:gdLst/>
              <a:ahLst/>
              <a:cxnLst/>
              <a:rect l="l" t="t" r="r" b="b"/>
              <a:pathLst>
                <a:path w="20" h="10" extrusionOk="0">
                  <a:moveTo>
                    <a:pt x="15" y="0"/>
                  </a:moveTo>
                  <a:lnTo>
                    <a:pt x="4" y="0"/>
                  </a:lnTo>
                  <a:cubicBezTo>
                    <a:pt x="3" y="1"/>
                    <a:pt x="2" y="2"/>
                    <a:pt x="1" y="3"/>
                  </a:cubicBezTo>
                  <a:cubicBezTo>
                    <a:pt x="1" y="3"/>
                    <a:pt x="0" y="4"/>
                    <a:pt x="0" y="5"/>
                  </a:cubicBezTo>
                  <a:lnTo>
                    <a:pt x="0" y="7"/>
                  </a:lnTo>
                  <a:lnTo>
                    <a:pt x="19" y="9"/>
                  </a:lnTo>
                  <a:cubicBezTo>
                    <a:pt x="19" y="9"/>
                    <a:pt x="19" y="7"/>
                    <a:pt x="19" y="6"/>
                  </a:cubicBezTo>
                  <a:cubicBezTo>
                    <a:pt x="19" y="5"/>
                    <a:pt x="18" y="4"/>
                    <a:pt x="18" y="3"/>
                  </a:cubicBezTo>
                  <a:cubicBezTo>
                    <a:pt x="17" y="2"/>
                    <a:pt x="16" y="1"/>
                    <a:pt x="1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9">
              <a:extLst>
                <a:ext uri="{FF2B5EF4-FFF2-40B4-BE49-F238E27FC236}">
                  <a16:creationId xmlns:a16="http://schemas.microsoft.com/office/drawing/2014/main" id="{912776CC-3823-61B0-2110-530A357C75A8}"/>
                </a:ext>
              </a:extLst>
            </p:cNvPr>
            <p:cNvSpPr/>
            <p:nvPr/>
          </p:nvSpPr>
          <p:spPr>
            <a:xfrm>
              <a:off x="2406965" y="-822815"/>
              <a:ext cx="4320" cy="1080"/>
            </a:xfrm>
            <a:custGeom>
              <a:avLst/>
              <a:gdLst/>
              <a:ahLst/>
              <a:cxnLst/>
              <a:rect l="l" t="t" r="r" b="b"/>
              <a:pathLst>
                <a:path w="12" h="3" extrusionOk="0">
                  <a:moveTo>
                    <a:pt x="0" y="2"/>
                  </a:moveTo>
                  <a:lnTo>
                    <a:pt x="11" y="2"/>
                  </a:lnTo>
                  <a:lnTo>
                    <a:pt x="10" y="2"/>
                  </a:lnTo>
                  <a:cubicBezTo>
                    <a:pt x="9" y="1"/>
                    <a:pt x="7" y="0"/>
                    <a:pt x="5" y="0"/>
                  </a:cubicBezTo>
                  <a:cubicBezTo>
                    <a:pt x="3" y="0"/>
                    <a:pt x="2" y="1"/>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9">
              <a:extLst>
                <a:ext uri="{FF2B5EF4-FFF2-40B4-BE49-F238E27FC236}">
                  <a16:creationId xmlns:a16="http://schemas.microsoft.com/office/drawing/2014/main" id="{A90223CC-30D3-9487-96A3-05EA18D22D8C}"/>
                </a:ext>
              </a:extLst>
            </p:cNvPr>
            <p:cNvSpPr/>
            <p:nvPr/>
          </p:nvSpPr>
          <p:spPr>
            <a:xfrm>
              <a:off x="2422805" y="-818135"/>
              <a:ext cx="10080" cy="26280"/>
            </a:xfrm>
            <a:custGeom>
              <a:avLst/>
              <a:gdLst/>
              <a:ahLst/>
              <a:cxnLst/>
              <a:rect l="l" t="t" r="r" b="b"/>
              <a:pathLst>
                <a:path w="28" h="73" extrusionOk="0">
                  <a:moveTo>
                    <a:pt x="9" y="0"/>
                  </a:moveTo>
                  <a:cubicBezTo>
                    <a:pt x="9" y="21"/>
                    <a:pt x="6" y="42"/>
                    <a:pt x="2" y="63"/>
                  </a:cubicBezTo>
                  <a:cubicBezTo>
                    <a:pt x="0" y="69"/>
                    <a:pt x="9" y="72"/>
                    <a:pt x="12" y="67"/>
                  </a:cubicBezTo>
                  <a:cubicBezTo>
                    <a:pt x="18" y="54"/>
                    <a:pt x="22" y="41"/>
                    <a:pt x="24" y="27"/>
                  </a:cubicBezTo>
                  <a:cubicBezTo>
                    <a:pt x="24" y="18"/>
                    <a:pt x="26" y="9"/>
                    <a:pt x="27" y="0"/>
                  </a:cubicBezTo>
                  <a:lnTo>
                    <a:pt x="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9">
              <a:extLst>
                <a:ext uri="{FF2B5EF4-FFF2-40B4-BE49-F238E27FC236}">
                  <a16:creationId xmlns:a16="http://schemas.microsoft.com/office/drawing/2014/main" id="{91BBFDE1-ECCF-2FC2-FF6E-E45A057E17DD}"/>
                </a:ext>
              </a:extLst>
            </p:cNvPr>
            <p:cNvSpPr/>
            <p:nvPr/>
          </p:nvSpPr>
          <p:spPr>
            <a:xfrm>
              <a:off x="2426405" y="-822455"/>
              <a:ext cx="7200" cy="4680"/>
            </a:xfrm>
            <a:custGeom>
              <a:avLst/>
              <a:gdLst/>
              <a:ahLst/>
              <a:cxnLst/>
              <a:rect l="l" t="t" r="r" b="b"/>
              <a:pathLst>
                <a:path w="20" h="13" extrusionOk="0">
                  <a:moveTo>
                    <a:pt x="1" y="1"/>
                  </a:moveTo>
                  <a:cubicBezTo>
                    <a:pt x="1" y="5"/>
                    <a:pt x="1" y="8"/>
                    <a:pt x="0" y="12"/>
                  </a:cubicBezTo>
                  <a:lnTo>
                    <a:pt x="18" y="12"/>
                  </a:lnTo>
                  <a:cubicBezTo>
                    <a:pt x="18" y="8"/>
                    <a:pt x="18" y="4"/>
                    <a:pt x="19" y="0"/>
                  </a:cubicBez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9">
              <a:extLst>
                <a:ext uri="{FF2B5EF4-FFF2-40B4-BE49-F238E27FC236}">
                  <a16:creationId xmlns:a16="http://schemas.microsoft.com/office/drawing/2014/main" id="{B4002287-C2A9-E4E0-E6AE-32FFAA2868C3}"/>
                </a:ext>
              </a:extLst>
            </p:cNvPr>
            <p:cNvSpPr/>
            <p:nvPr/>
          </p:nvSpPr>
          <p:spPr>
            <a:xfrm>
              <a:off x="2426765" y="-827495"/>
              <a:ext cx="7200" cy="6120"/>
            </a:xfrm>
            <a:custGeom>
              <a:avLst/>
              <a:gdLst/>
              <a:ahLst/>
              <a:cxnLst/>
              <a:rect l="l" t="t" r="r" b="b"/>
              <a:pathLst>
                <a:path w="20" h="17" extrusionOk="0">
                  <a:moveTo>
                    <a:pt x="19" y="10"/>
                  </a:moveTo>
                  <a:cubicBezTo>
                    <a:pt x="19" y="0"/>
                    <a:pt x="4" y="0"/>
                    <a:pt x="2" y="9"/>
                  </a:cubicBezTo>
                  <a:cubicBezTo>
                    <a:pt x="2" y="11"/>
                    <a:pt x="1" y="13"/>
                    <a:pt x="0" y="16"/>
                  </a:cubicBezTo>
                  <a:lnTo>
                    <a:pt x="18" y="16"/>
                  </a:lnTo>
                  <a:cubicBezTo>
                    <a:pt x="18" y="13"/>
                    <a:pt x="19" y="12"/>
                    <a:pt x="19"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9">
              <a:extLst>
                <a:ext uri="{FF2B5EF4-FFF2-40B4-BE49-F238E27FC236}">
                  <a16:creationId xmlns:a16="http://schemas.microsoft.com/office/drawing/2014/main" id="{7EEDA2AA-8DEF-F94D-133A-C8ABE6F14B91}"/>
                </a:ext>
              </a:extLst>
            </p:cNvPr>
            <p:cNvSpPr/>
            <p:nvPr/>
          </p:nvSpPr>
          <p:spPr>
            <a:xfrm>
              <a:off x="2444045" y="-819215"/>
              <a:ext cx="9360" cy="40680"/>
            </a:xfrm>
            <a:custGeom>
              <a:avLst/>
              <a:gdLst/>
              <a:ahLst/>
              <a:cxnLst/>
              <a:rect l="l" t="t" r="r" b="b"/>
              <a:pathLst>
                <a:path w="26" h="113" extrusionOk="0">
                  <a:moveTo>
                    <a:pt x="1" y="23"/>
                  </a:moveTo>
                  <a:cubicBezTo>
                    <a:pt x="1" y="50"/>
                    <a:pt x="4" y="77"/>
                    <a:pt x="7" y="105"/>
                  </a:cubicBezTo>
                  <a:cubicBezTo>
                    <a:pt x="7" y="112"/>
                    <a:pt x="19" y="111"/>
                    <a:pt x="19" y="105"/>
                  </a:cubicBezTo>
                  <a:cubicBezTo>
                    <a:pt x="21" y="81"/>
                    <a:pt x="24" y="57"/>
                    <a:pt x="25" y="33"/>
                  </a:cubicBezTo>
                  <a:cubicBezTo>
                    <a:pt x="25" y="22"/>
                    <a:pt x="25" y="11"/>
                    <a:pt x="25" y="0"/>
                  </a:cubicBezTo>
                  <a:cubicBezTo>
                    <a:pt x="17" y="1"/>
                    <a:pt x="9" y="2"/>
                    <a:pt x="0" y="3"/>
                  </a:cubicBezTo>
                  <a:cubicBezTo>
                    <a:pt x="1" y="9"/>
                    <a:pt x="1" y="16"/>
                    <a:pt x="1"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9">
              <a:extLst>
                <a:ext uri="{FF2B5EF4-FFF2-40B4-BE49-F238E27FC236}">
                  <a16:creationId xmlns:a16="http://schemas.microsoft.com/office/drawing/2014/main" id="{76AF77BE-1C46-0A4B-55A1-56CDAD639BDF}"/>
                </a:ext>
              </a:extLst>
            </p:cNvPr>
            <p:cNvSpPr/>
            <p:nvPr/>
          </p:nvSpPr>
          <p:spPr>
            <a:xfrm>
              <a:off x="2445125" y="-835415"/>
              <a:ext cx="9000" cy="3960"/>
            </a:xfrm>
            <a:custGeom>
              <a:avLst/>
              <a:gdLst/>
              <a:ahLst/>
              <a:cxnLst/>
              <a:rect l="l" t="t" r="r" b="b"/>
              <a:pathLst>
                <a:path w="25" h="11" extrusionOk="0">
                  <a:moveTo>
                    <a:pt x="21" y="4"/>
                  </a:moveTo>
                  <a:lnTo>
                    <a:pt x="19" y="2"/>
                  </a:lnTo>
                  <a:cubicBezTo>
                    <a:pt x="18" y="2"/>
                    <a:pt x="18" y="2"/>
                    <a:pt x="18" y="2"/>
                  </a:cubicBezTo>
                  <a:cubicBezTo>
                    <a:pt x="16" y="1"/>
                    <a:pt x="14" y="0"/>
                    <a:pt x="12" y="0"/>
                  </a:cubicBezTo>
                  <a:cubicBezTo>
                    <a:pt x="10" y="0"/>
                    <a:pt x="8" y="1"/>
                    <a:pt x="6" y="2"/>
                  </a:cubicBezTo>
                  <a:cubicBezTo>
                    <a:pt x="4" y="3"/>
                    <a:pt x="2" y="5"/>
                    <a:pt x="1" y="7"/>
                  </a:cubicBezTo>
                  <a:lnTo>
                    <a:pt x="0" y="8"/>
                  </a:lnTo>
                  <a:cubicBezTo>
                    <a:pt x="0" y="9"/>
                    <a:pt x="0" y="9"/>
                    <a:pt x="0" y="10"/>
                  </a:cubicBezTo>
                  <a:lnTo>
                    <a:pt x="24" y="8"/>
                  </a:lnTo>
                  <a:cubicBezTo>
                    <a:pt x="23" y="6"/>
                    <a:pt x="22" y="5"/>
                    <a:pt x="2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9">
              <a:extLst>
                <a:ext uri="{FF2B5EF4-FFF2-40B4-BE49-F238E27FC236}">
                  <a16:creationId xmlns:a16="http://schemas.microsoft.com/office/drawing/2014/main" id="{D24DBCAD-D0E0-865C-DD00-0C4434238257}"/>
                </a:ext>
              </a:extLst>
            </p:cNvPr>
            <p:cNvSpPr/>
            <p:nvPr/>
          </p:nvSpPr>
          <p:spPr>
            <a:xfrm>
              <a:off x="2444045" y="-823535"/>
              <a:ext cx="9360" cy="5400"/>
            </a:xfrm>
            <a:custGeom>
              <a:avLst/>
              <a:gdLst/>
              <a:ahLst/>
              <a:cxnLst/>
              <a:rect l="l" t="t" r="r" b="b"/>
              <a:pathLst>
                <a:path w="26" h="15" extrusionOk="0">
                  <a:moveTo>
                    <a:pt x="0" y="2"/>
                  </a:moveTo>
                  <a:cubicBezTo>
                    <a:pt x="0" y="6"/>
                    <a:pt x="0" y="10"/>
                    <a:pt x="0" y="14"/>
                  </a:cubicBezTo>
                  <a:cubicBezTo>
                    <a:pt x="9" y="14"/>
                    <a:pt x="17" y="13"/>
                    <a:pt x="25" y="12"/>
                  </a:cubicBezTo>
                  <a:cubicBezTo>
                    <a:pt x="25" y="8"/>
                    <a:pt x="25" y="4"/>
                    <a:pt x="25" y="0"/>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9">
              <a:extLst>
                <a:ext uri="{FF2B5EF4-FFF2-40B4-BE49-F238E27FC236}">
                  <a16:creationId xmlns:a16="http://schemas.microsoft.com/office/drawing/2014/main" id="{FB4C41B5-DFAB-D38B-C96E-556C951DCC1C}"/>
                </a:ext>
              </a:extLst>
            </p:cNvPr>
            <p:cNvSpPr/>
            <p:nvPr/>
          </p:nvSpPr>
          <p:spPr>
            <a:xfrm>
              <a:off x="2443685" y="-832535"/>
              <a:ext cx="10440" cy="10080"/>
            </a:xfrm>
            <a:custGeom>
              <a:avLst/>
              <a:gdLst/>
              <a:ahLst/>
              <a:cxnLst/>
              <a:rect l="l" t="t" r="r" b="b"/>
              <a:pathLst>
                <a:path w="29" h="28" extrusionOk="0">
                  <a:moveTo>
                    <a:pt x="26" y="25"/>
                  </a:moveTo>
                  <a:cubicBezTo>
                    <a:pt x="26" y="21"/>
                    <a:pt x="26" y="16"/>
                    <a:pt x="26" y="12"/>
                  </a:cubicBezTo>
                  <a:cubicBezTo>
                    <a:pt x="27" y="10"/>
                    <a:pt x="28" y="8"/>
                    <a:pt x="28" y="6"/>
                  </a:cubicBezTo>
                  <a:cubicBezTo>
                    <a:pt x="28" y="4"/>
                    <a:pt x="27" y="2"/>
                    <a:pt x="26" y="0"/>
                  </a:cubicBezTo>
                  <a:lnTo>
                    <a:pt x="3" y="2"/>
                  </a:lnTo>
                  <a:cubicBezTo>
                    <a:pt x="1" y="9"/>
                    <a:pt x="0" y="17"/>
                    <a:pt x="0" y="25"/>
                  </a:cubicBezTo>
                  <a:cubicBezTo>
                    <a:pt x="0" y="26"/>
                    <a:pt x="0" y="27"/>
                    <a:pt x="0" y="27"/>
                  </a:cubicBezTo>
                  <a:lnTo>
                    <a:pt x="26" y="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9">
              <a:extLst>
                <a:ext uri="{FF2B5EF4-FFF2-40B4-BE49-F238E27FC236}">
                  <a16:creationId xmlns:a16="http://schemas.microsoft.com/office/drawing/2014/main" id="{A8F82166-5BAF-1440-3536-4B124D043342}"/>
                </a:ext>
              </a:extLst>
            </p:cNvPr>
            <p:cNvSpPr/>
            <p:nvPr/>
          </p:nvSpPr>
          <p:spPr>
            <a:xfrm>
              <a:off x="2463485" y="-821735"/>
              <a:ext cx="10440" cy="24120"/>
            </a:xfrm>
            <a:custGeom>
              <a:avLst/>
              <a:gdLst/>
              <a:ahLst/>
              <a:cxnLst/>
              <a:rect l="l" t="t" r="r" b="b"/>
              <a:pathLst>
                <a:path w="29" h="67" extrusionOk="0">
                  <a:moveTo>
                    <a:pt x="1" y="56"/>
                  </a:moveTo>
                  <a:cubicBezTo>
                    <a:pt x="1" y="57"/>
                    <a:pt x="1" y="59"/>
                    <a:pt x="2" y="60"/>
                  </a:cubicBezTo>
                  <a:cubicBezTo>
                    <a:pt x="3" y="62"/>
                    <a:pt x="4" y="63"/>
                    <a:pt x="6" y="64"/>
                  </a:cubicBezTo>
                  <a:cubicBezTo>
                    <a:pt x="8" y="65"/>
                    <a:pt x="9" y="66"/>
                    <a:pt x="11" y="66"/>
                  </a:cubicBezTo>
                  <a:cubicBezTo>
                    <a:pt x="12" y="66"/>
                    <a:pt x="15" y="65"/>
                    <a:pt x="17" y="64"/>
                  </a:cubicBezTo>
                  <a:cubicBezTo>
                    <a:pt x="19" y="63"/>
                    <a:pt x="20" y="62"/>
                    <a:pt x="21" y="60"/>
                  </a:cubicBezTo>
                  <a:cubicBezTo>
                    <a:pt x="22" y="59"/>
                    <a:pt x="22" y="57"/>
                    <a:pt x="22" y="56"/>
                  </a:cubicBezTo>
                  <a:cubicBezTo>
                    <a:pt x="22" y="40"/>
                    <a:pt x="25" y="23"/>
                    <a:pt x="27" y="7"/>
                  </a:cubicBezTo>
                  <a:cubicBezTo>
                    <a:pt x="27" y="4"/>
                    <a:pt x="27" y="2"/>
                    <a:pt x="28" y="0"/>
                  </a:cubicBezTo>
                  <a:cubicBezTo>
                    <a:pt x="19" y="0"/>
                    <a:pt x="10" y="1"/>
                    <a:pt x="1" y="2"/>
                  </a:cubicBezTo>
                  <a:cubicBezTo>
                    <a:pt x="0" y="13"/>
                    <a:pt x="0" y="23"/>
                    <a:pt x="0" y="34"/>
                  </a:cubicBezTo>
                  <a:cubicBezTo>
                    <a:pt x="0" y="41"/>
                    <a:pt x="0" y="49"/>
                    <a:pt x="1" y="5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9">
              <a:extLst>
                <a:ext uri="{FF2B5EF4-FFF2-40B4-BE49-F238E27FC236}">
                  <a16:creationId xmlns:a16="http://schemas.microsoft.com/office/drawing/2014/main" id="{68A4B692-645E-ACC3-1792-2ABDFC5F7769}"/>
                </a:ext>
              </a:extLst>
            </p:cNvPr>
            <p:cNvSpPr/>
            <p:nvPr/>
          </p:nvSpPr>
          <p:spPr>
            <a:xfrm>
              <a:off x="2466725" y="-837575"/>
              <a:ext cx="8640" cy="3960"/>
            </a:xfrm>
            <a:custGeom>
              <a:avLst/>
              <a:gdLst/>
              <a:ahLst/>
              <a:cxnLst/>
              <a:rect l="l" t="t" r="r" b="b"/>
              <a:pathLst>
                <a:path w="24" h="11" extrusionOk="0">
                  <a:moveTo>
                    <a:pt x="23" y="10"/>
                  </a:moveTo>
                  <a:cubicBezTo>
                    <a:pt x="23" y="9"/>
                    <a:pt x="23" y="7"/>
                    <a:pt x="22" y="5"/>
                  </a:cubicBezTo>
                  <a:cubicBezTo>
                    <a:pt x="21" y="4"/>
                    <a:pt x="19" y="2"/>
                    <a:pt x="17" y="1"/>
                  </a:cubicBezTo>
                  <a:cubicBezTo>
                    <a:pt x="15" y="0"/>
                    <a:pt x="14" y="0"/>
                    <a:pt x="12" y="0"/>
                  </a:cubicBezTo>
                  <a:cubicBezTo>
                    <a:pt x="10" y="0"/>
                    <a:pt x="8" y="0"/>
                    <a:pt x="6" y="1"/>
                  </a:cubicBezTo>
                  <a:cubicBezTo>
                    <a:pt x="4" y="2"/>
                    <a:pt x="3" y="4"/>
                    <a:pt x="2" y="5"/>
                  </a:cubicBezTo>
                  <a:lnTo>
                    <a:pt x="2" y="6"/>
                  </a:lnTo>
                  <a:cubicBezTo>
                    <a:pt x="2" y="7"/>
                    <a:pt x="0" y="9"/>
                    <a:pt x="0" y="10"/>
                  </a:cubicBezTo>
                  <a:cubicBezTo>
                    <a:pt x="7" y="10"/>
                    <a:pt x="15" y="10"/>
                    <a:pt x="23"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9">
              <a:extLst>
                <a:ext uri="{FF2B5EF4-FFF2-40B4-BE49-F238E27FC236}">
                  <a16:creationId xmlns:a16="http://schemas.microsoft.com/office/drawing/2014/main" id="{4F719DCF-1D80-85A5-8CED-A390CD38A7F6}"/>
                </a:ext>
              </a:extLst>
            </p:cNvPr>
            <p:cNvSpPr/>
            <p:nvPr/>
          </p:nvSpPr>
          <p:spPr>
            <a:xfrm>
              <a:off x="2463845" y="-824975"/>
              <a:ext cx="10800" cy="4320"/>
            </a:xfrm>
            <a:custGeom>
              <a:avLst/>
              <a:gdLst/>
              <a:ahLst/>
              <a:cxnLst/>
              <a:rect l="l" t="t" r="r" b="b"/>
              <a:pathLst>
                <a:path w="30" h="12" extrusionOk="0">
                  <a:moveTo>
                    <a:pt x="1" y="2"/>
                  </a:moveTo>
                  <a:cubicBezTo>
                    <a:pt x="1" y="5"/>
                    <a:pt x="1" y="8"/>
                    <a:pt x="0" y="11"/>
                  </a:cubicBezTo>
                  <a:cubicBezTo>
                    <a:pt x="9" y="10"/>
                    <a:pt x="18" y="10"/>
                    <a:pt x="27" y="9"/>
                  </a:cubicBezTo>
                  <a:lnTo>
                    <a:pt x="29" y="0"/>
                  </a:lnTo>
                  <a:lnTo>
                    <a:pt x="1"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9">
              <a:extLst>
                <a:ext uri="{FF2B5EF4-FFF2-40B4-BE49-F238E27FC236}">
                  <a16:creationId xmlns:a16="http://schemas.microsoft.com/office/drawing/2014/main" id="{FB7D1435-7189-5579-A190-61A2DAC09D40}"/>
                </a:ext>
              </a:extLst>
            </p:cNvPr>
            <p:cNvSpPr/>
            <p:nvPr/>
          </p:nvSpPr>
          <p:spPr>
            <a:xfrm>
              <a:off x="2464205" y="-836495"/>
              <a:ext cx="11160" cy="12600"/>
            </a:xfrm>
            <a:custGeom>
              <a:avLst/>
              <a:gdLst/>
              <a:ahLst/>
              <a:cxnLst/>
              <a:rect l="l" t="t" r="r" b="b"/>
              <a:pathLst>
                <a:path w="31" h="35" extrusionOk="0">
                  <a:moveTo>
                    <a:pt x="28" y="32"/>
                  </a:moveTo>
                  <a:cubicBezTo>
                    <a:pt x="29" y="24"/>
                    <a:pt x="30" y="16"/>
                    <a:pt x="30" y="8"/>
                  </a:cubicBezTo>
                  <a:cubicBezTo>
                    <a:pt x="30" y="0"/>
                    <a:pt x="30" y="8"/>
                    <a:pt x="30" y="8"/>
                  </a:cubicBezTo>
                  <a:cubicBezTo>
                    <a:pt x="23" y="8"/>
                    <a:pt x="15" y="8"/>
                    <a:pt x="7" y="8"/>
                  </a:cubicBezTo>
                  <a:cubicBezTo>
                    <a:pt x="4" y="16"/>
                    <a:pt x="2" y="25"/>
                    <a:pt x="0" y="34"/>
                  </a:cubicBezTo>
                  <a:lnTo>
                    <a:pt x="28" y="3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9">
              <a:extLst>
                <a:ext uri="{FF2B5EF4-FFF2-40B4-BE49-F238E27FC236}">
                  <a16:creationId xmlns:a16="http://schemas.microsoft.com/office/drawing/2014/main" id="{89015A5A-A20B-CF54-E2DB-690F583EDF51}"/>
                </a:ext>
              </a:extLst>
            </p:cNvPr>
            <p:cNvSpPr/>
            <p:nvPr/>
          </p:nvSpPr>
          <p:spPr>
            <a:xfrm>
              <a:off x="2482565" y="-822455"/>
              <a:ext cx="12600" cy="31320"/>
            </a:xfrm>
            <a:custGeom>
              <a:avLst/>
              <a:gdLst/>
              <a:ahLst/>
              <a:cxnLst/>
              <a:rect l="l" t="t" r="r" b="b"/>
              <a:pathLst>
                <a:path w="35" h="87" extrusionOk="0">
                  <a:moveTo>
                    <a:pt x="7" y="0"/>
                  </a:moveTo>
                  <a:cubicBezTo>
                    <a:pt x="7" y="5"/>
                    <a:pt x="5" y="9"/>
                    <a:pt x="4" y="13"/>
                  </a:cubicBezTo>
                  <a:cubicBezTo>
                    <a:pt x="2" y="25"/>
                    <a:pt x="0" y="38"/>
                    <a:pt x="0" y="51"/>
                  </a:cubicBezTo>
                  <a:cubicBezTo>
                    <a:pt x="0" y="59"/>
                    <a:pt x="1" y="67"/>
                    <a:pt x="2" y="75"/>
                  </a:cubicBezTo>
                  <a:cubicBezTo>
                    <a:pt x="3" y="86"/>
                    <a:pt x="18" y="82"/>
                    <a:pt x="19" y="73"/>
                  </a:cubicBezTo>
                  <a:cubicBezTo>
                    <a:pt x="23" y="50"/>
                    <a:pt x="27" y="28"/>
                    <a:pt x="33" y="5"/>
                  </a:cubicBezTo>
                  <a:lnTo>
                    <a:pt x="34" y="0"/>
                  </a:lnTo>
                  <a:lnTo>
                    <a:pt x="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9">
              <a:extLst>
                <a:ext uri="{FF2B5EF4-FFF2-40B4-BE49-F238E27FC236}">
                  <a16:creationId xmlns:a16="http://schemas.microsoft.com/office/drawing/2014/main" id="{75D6587E-9EC4-FDDF-4E7D-64AE3498C8B9}"/>
                </a:ext>
              </a:extLst>
            </p:cNvPr>
            <p:cNvSpPr/>
            <p:nvPr/>
          </p:nvSpPr>
          <p:spPr>
            <a:xfrm>
              <a:off x="2485085" y="-825695"/>
              <a:ext cx="10440" cy="3600"/>
            </a:xfrm>
            <a:custGeom>
              <a:avLst/>
              <a:gdLst/>
              <a:ahLst/>
              <a:cxnLst/>
              <a:rect l="l" t="t" r="r" b="b"/>
              <a:pathLst>
                <a:path w="29" h="10" extrusionOk="0">
                  <a:moveTo>
                    <a:pt x="1" y="1"/>
                  </a:moveTo>
                  <a:lnTo>
                    <a:pt x="0" y="9"/>
                  </a:lnTo>
                  <a:lnTo>
                    <a:pt x="27" y="9"/>
                  </a:lnTo>
                  <a:cubicBezTo>
                    <a:pt x="28" y="6"/>
                    <a:pt x="28" y="3"/>
                    <a:pt x="28" y="0"/>
                  </a:cubicBezTo>
                  <a:lnTo>
                    <a:pt x="19" y="0"/>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9">
              <a:extLst>
                <a:ext uri="{FF2B5EF4-FFF2-40B4-BE49-F238E27FC236}">
                  <a16:creationId xmlns:a16="http://schemas.microsoft.com/office/drawing/2014/main" id="{C722E946-09BA-FBE0-C2E0-149691E72086}"/>
                </a:ext>
              </a:extLst>
            </p:cNvPr>
            <p:cNvSpPr/>
            <p:nvPr/>
          </p:nvSpPr>
          <p:spPr>
            <a:xfrm>
              <a:off x="2488325" y="-834335"/>
              <a:ext cx="5760" cy="1800"/>
            </a:xfrm>
            <a:custGeom>
              <a:avLst/>
              <a:gdLst/>
              <a:ahLst/>
              <a:cxnLst/>
              <a:rect l="l" t="t" r="r" b="b"/>
              <a:pathLst>
                <a:path w="16" h="5" extrusionOk="0">
                  <a:moveTo>
                    <a:pt x="15" y="4"/>
                  </a:moveTo>
                  <a:cubicBezTo>
                    <a:pt x="14" y="3"/>
                    <a:pt x="13" y="2"/>
                    <a:pt x="12" y="2"/>
                  </a:cubicBezTo>
                  <a:cubicBezTo>
                    <a:pt x="11" y="1"/>
                    <a:pt x="10" y="0"/>
                    <a:pt x="8" y="0"/>
                  </a:cubicBezTo>
                  <a:cubicBezTo>
                    <a:pt x="6" y="0"/>
                    <a:pt x="4" y="1"/>
                    <a:pt x="2" y="2"/>
                  </a:cubicBezTo>
                  <a:cubicBezTo>
                    <a:pt x="1" y="2"/>
                    <a:pt x="1" y="3"/>
                    <a:pt x="0" y="4"/>
                  </a:cubicBezTo>
                  <a:lnTo>
                    <a:pt x="15"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9">
              <a:extLst>
                <a:ext uri="{FF2B5EF4-FFF2-40B4-BE49-F238E27FC236}">
                  <a16:creationId xmlns:a16="http://schemas.microsoft.com/office/drawing/2014/main" id="{E02E3094-01CB-A9B6-7F04-09B7144BD91D}"/>
                </a:ext>
              </a:extLst>
            </p:cNvPr>
            <p:cNvSpPr/>
            <p:nvPr/>
          </p:nvSpPr>
          <p:spPr>
            <a:xfrm>
              <a:off x="2485445" y="-833255"/>
              <a:ext cx="10440" cy="8280"/>
            </a:xfrm>
            <a:custGeom>
              <a:avLst/>
              <a:gdLst/>
              <a:ahLst/>
              <a:cxnLst/>
              <a:rect l="l" t="t" r="r" b="b"/>
              <a:pathLst>
                <a:path w="29" h="23" extrusionOk="0">
                  <a:moveTo>
                    <a:pt x="0" y="22"/>
                  </a:moveTo>
                  <a:lnTo>
                    <a:pt x="18" y="22"/>
                  </a:lnTo>
                  <a:lnTo>
                    <a:pt x="27" y="22"/>
                  </a:lnTo>
                  <a:cubicBezTo>
                    <a:pt x="28" y="20"/>
                    <a:pt x="28" y="18"/>
                    <a:pt x="28" y="16"/>
                  </a:cubicBezTo>
                  <a:cubicBezTo>
                    <a:pt x="28" y="12"/>
                    <a:pt x="27" y="7"/>
                    <a:pt x="24" y="3"/>
                  </a:cubicBezTo>
                  <a:cubicBezTo>
                    <a:pt x="23" y="2"/>
                    <a:pt x="23" y="1"/>
                    <a:pt x="22" y="0"/>
                  </a:cubicBezTo>
                  <a:lnTo>
                    <a:pt x="7" y="0"/>
                  </a:lnTo>
                  <a:cubicBezTo>
                    <a:pt x="6" y="1"/>
                    <a:pt x="6" y="2"/>
                    <a:pt x="5" y="4"/>
                  </a:cubicBezTo>
                  <a:cubicBezTo>
                    <a:pt x="5" y="5"/>
                    <a:pt x="4" y="5"/>
                    <a:pt x="3" y="6"/>
                  </a:cubicBezTo>
                  <a:cubicBezTo>
                    <a:pt x="3" y="11"/>
                    <a:pt x="2" y="16"/>
                    <a:pt x="0"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9">
              <a:extLst>
                <a:ext uri="{FF2B5EF4-FFF2-40B4-BE49-F238E27FC236}">
                  <a16:creationId xmlns:a16="http://schemas.microsoft.com/office/drawing/2014/main" id="{687479DE-2A52-3DC6-14A3-048D96857708}"/>
                </a:ext>
              </a:extLst>
            </p:cNvPr>
            <p:cNvSpPr/>
            <p:nvPr/>
          </p:nvSpPr>
          <p:spPr>
            <a:xfrm>
              <a:off x="2497325" y="-822095"/>
              <a:ext cx="10440" cy="32760"/>
            </a:xfrm>
            <a:custGeom>
              <a:avLst/>
              <a:gdLst/>
              <a:ahLst/>
              <a:cxnLst/>
              <a:rect l="l" t="t" r="r" b="b"/>
              <a:pathLst>
                <a:path w="29" h="91" extrusionOk="0">
                  <a:moveTo>
                    <a:pt x="1" y="35"/>
                  </a:moveTo>
                  <a:cubicBezTo>
                    <a:pt x="1" y="51"/>
                    <a:pt x="4" y="68"/>
                    <a:pt x="10" y="83"/>
                  </a:cubicBezTo>
                  <a:cubicBezTo>
                    <a:pt x="10" y="84"/>
                    <a:pt x="10" y="85"/>
                    <a:pt x="11" y="86"/>
                  </a:cubicBezTo>
                  <a:cubicBezTo>
                    <a:pt x="12" y="87"/>
                    <a:pt x="13" y="88"/>
                    <a:pt x="14" y="89"/>
                  </a:cubicBezTo>
                  <a:cubicBezTo>
                    <a:pt x="15" y="90"/>
                    <a:pt x="16" y="90"/>
                    <a:pt x="18" y="90"/>
                  </a:cubicBezTo>
                  <a:cubicBezTo>
                    <a:pt x="19" y="90"/>
                    <a:pt x="20" y="90"/>
                    <a:pt x="22" y="89"/>
                  </a:cubicBezTo>
                  <a:cubicBezTo>
                    <a:pt x="24" y="88"/>
                    <a:pt x="24" y="87"/>
                    <a:pt x="25" y="86"/>
                  </a:cubicBezTo>
                  <a:lnTo>
                    <a:pt x="25" y="85"/>
                  </a:lnTo>
                  <a:cubicBezTo>
                    <a:pt x="27" y="77"/>
                    <a:pt x="28" y="69"/>
                    <a:pt x="28" y="60"/>
                  </a:cubicBezTo>
                  <a:cubicBezTo>
                    <a:pt x="28" y="53"/>
                    <a:pt x="27" y="46"/>
                    <a:pt x="26" y="39"/>
                  </a:cubicBezTo>
                  <a:cubicBezTo>
                    <a:pt x="26" y="27"/>
                    <a:pt x="28" y="13"/>
                    <a:pt x="27" y="0"/>
                  </a:cubicBezTo>
                  <a:lnTo>
                    <a:pt x="1" y="0"/>
                  </a:lnTo>
                  <a:cubicBezTo>
                    <a:pt x="0" y="6"/>
                    <a:pt x="0" y="11"/>
                    <a:pt x="0" y="17"/>
                  </a:cubicBezTo>
                  <a:cubicBezTo>
                    <a:pt x="0" y="23"/>
                    <a:pt x="0" y="29"/>
                    <a:pt x="1"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9">
              <a:extLst>
                <a:ext uri="{FF2B5EF4-FFF2-40B4-BE49-F238E27FC236}">
                  <a16:creationId xmlns:a16="http://schemas.microsoft.com/office/drawing/2014/main" id="{A273D6BE-0F17-CA89-F9A3-0C6089B586BA}"/>
                </a:ext>
              </a:extLst>
            </p:cNvPr>
            <p:cNvSpPr/>
            <p:nvPr/>
          </p:nvSpPr>
          <p:spPr>
            <a:xfrm>
              <a:off x="2497685" y="-826415"/>
              <a:ext cx="9720" cy="4680"/>
            </a:xfrm>
            <a:custGeom>
              <a:avLst/>
              <a:gdLst/>
              <a:ahLst/>
              <a:cxnLst/>
              <a:rect l="l" t="t" r="r" b="b"/>
              <a:pathLst>
                <a:path w="27" h="13" extrusionOk="0">
                  <a:moveTo>
                    <a:pt x="26" y="12"/>
                  </a:moveTo>
                  <a:cubicBezTo>
                    <a:pt x="26" y="8"/>
                    <a:pt x="26" y="4"/>
                    <a:pt x="25" y="0"/>
                  </a:cubicBezTo>
                  <a:cubicBezTo>
                    <a:pt x="17" y="0"/>
                    <a:pt x="9" y="1"/>
                    <a:pt x="1" y="2"/>
                  </a:cubicBezTo>
                  <a:cubicBezTo>
                    <a:pt x="1" y="5"/>
                    <a:pt x="0" y="8"/>
                    <a:pt x="0" y="11"/>
                  </a:cubicBezTo>
                  <a:lnTo>
                    <a:pt x="26"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9">
              <a:extLst>
                <a:ext uri="{FF2B5EF4-FFF2-40B4-BE49-F238E27FC236}">
                  <a16:creationId xmlns:a16="http://schemas.microsoft.com/office/drawing/2014/main" id="{2E8DBB0B-B628-81E3-7359-5F7E40EA8E3E}"/>
                </a:ext>
              </a:extLst>
            </p:cNvPr>
            <p:cNvSpPr/>
            <p:nvPr/>
          </p:nvSpPr>
          <p:spPr>
            <a:xfrm>
              <a:off x="2498045" y="-832535"/>
              <a:ext cx="9000" cy="7200"/>
            </a:xfrm>
            <a:custGeom>
              <a:avLst/>
              <a:gdLst/>
              <a:ahLst/>
              <a:cxnLst/>
              <a:rect l="l" t="t" r="r" b="b"/>
              <a:pathLst>
                <a:path w="25" h="20" extrusionOk="0">
                  <a:moveTo>
                    <a:pt x="21" y="9"/>
                  </a:moveTo>
                  <a:cubicBezTo>
                    <a:pt x="18" y="4"/>
                    <a:pt x="9" y="0"/>
                    <a:pt x="5" y="7"/>
                  </a:cubicBezTo>
                  <a:cubicBezTo>
                    <a:pt x="3" y="11"/>
                    <a:pt x="1" y="15"/>
                    <a:pt x="0" y="19"/>
                  </a:cubicBezTo>
                  <a:cubicBezTo>
                    <a:pt x="8" y="19"/>
                    <a:pt x="16" y="19"/>
                    <a:pt x="24" y="17"/>
                  </a:cubicBezTo>
                  <a:cubicBezTo>
                    <a:pt x="23" y="14"/>
                    <a:pt x="22" y="12"/>
                    <a:pt x="21"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9">
              <a:extLst>
                <a:ext uri="{FF2B5EF4-FFF2-40B4-BE49-F238E27FC236}">
                  <a16:creationId xmlns:a16="http://schemas.microsoft.com/office/drawing/2014/main" id="{7905B7A1-8AAC-A28F-420B-76E202651914}"/>
                </a:ext>
              </a:extLst>
            </p:cNvPr>
            <p:cNvSpPr/>
            <p:nvPr/>
          </p:nvSpPr>
          <p:spPr>
            <a:xfrm>
              <a:off x="2519285" y="-821015"/>
              <a:ext cx="8280" cy="40680"/>
            </a:xfrm>
            <a:custGeom>
              <a:avLst/>
              <a:gdLst/>
              <a:ahLst/>
              <a:cxnLst/>
              <a:rect l="l" t="t" r="r" b="b"/>
              <a:pathLst>
                <a:path w="23" h="113" extrusionOk="0">
                  <a:moveTo>
                    <a:pt x="5" y="107"/>
                  </a:moveTo>
                  <a:cubicBezTo>
                    <a:pt x="5" y="112"/>
                    <a:pt x="13" y="111"/>
                    <a:pt x="13" y="107"/>
                  </a:cubicBezTo>
                  <a:cubicBezTo>
                    <a:pt x="16" y="78"/>
                    <a:pt x="18" y="51"/>
                    <a:pt x="19" y="22"/>
                  </a:cubicBezTo>
                  <a:cubicBezTo>
                    <a:pt x="19" y="15"/>
                    <a:pt x="21" y="7"/>
                    <a:pt x="22" y="0"/>
                  </a:cubicBezTo>
                  <a:lnTo>
                    <a:pt x="1" y="0"/>
                  </a:lnTo>
                  <a:cubicBezTo>
                    <a:pt x="0" y="10"/>
                    <a:pt x="0" y="21"/>
                    <a:pt x="0" y="31"/>
                  </a:cubicBezTo>
                  <a:cubicBezTo>
                    <a:pt x="0" y="56"/>
                    <a:pt x="2" y="82"/>
                    <a:pt x="5" y="10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9">
              <a:extLst>
                <a:ext uri="{FF2B5EF4-FFF2-40B4-BE49-F238E27FC236}">
                  <a16:creationId xmlns:a16="http://schemas.microsoft.com/office/drawing/2014/main" id="{7558C004-DE6D-C68B-5E5F-BD6D9F817D3E}"/>
                </a:ext>
              </a:extLst>
            </p:cNvPr>
            <p:cNvSpPr/>
            <p:nvPr/>
          </p:nvSpPr>
          <p:spPr>
            <a:xfrm>
              <a:off x="2519645" y="-828215"/>
              <a:ext cx="8280" cy="7200"/>
            </a:xfrm>
            <a:custGeom>
              <a:avLst/>
              <a:gdLst/>
              <a:ahLst/>
              <a:cxnLst/>
              <a:rect l="l" t="t" r="r" b="b"/>
              <a:pathLst>
                <a:path w="23" h="20" extrusionOk="0">
                  <a:moveTo>
                    <a:pt x="20" y="19"/>
                  </a:moveTo>
                  <a:cubicBezTo>
                    <a:pt x="21" y="13"/>
                    <a:pt x="22" y="6"/>
                    <a:pt x="22" y="0"/>
                  </a:cubicBezTo>
                  <a:cubicBezTo>
                    <a:pt x="15" y="0"/>
                    <a:pt x="8" y="0"/>
                    <a:pt x="2" y="1"/>
                  </a:cubicBezTo>
                  <a:cubicBezTo>
                    <a:pt x="1" y="6"/>
                    <a:pt x="0" y="12"/>
                    <a:pt x="0" y="18"/>
                  </a:cubicBezTo>
                  <a:lnTo>
                    <a:pt x="20" y="1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9">
              <a:extLst>
                <a:ext uri="{FF2B5EF4-FFF2-40B4-BE49-F238E27FC236}">
                  <a16:creationId xmlns:a16="http://schemas.microsoft.com/office/drawing/2014/main" id="{14412EA3-AE39-4537-49D7-85221924B3DA}"/>
                </a:ext>
              </a:extLst>
            </p:cNvPr>
            <p:cNvSpPr/>
            <p:nvPr/>
          </p:nvSpPr>
          <p:spPr>
            <a:xfrm>
              <a:off x="2520365" y="-835055"/>
              <a:ext cx="7560" cy="7560"/>
            </a:xfrm>
            <a:custGeom>
              <a:avLst/>
              <a:gdLst/>
              <a:ahLst/>
              <a:cxnLst/>
              <a:rect l="l" t="t" r="r" b="b"/>
              <a:pathLst>
                <a:path w="21" h="21" extrusionOk="0">
                  <a:moveTo>
                    <a:pt x="19" y="11"/>
                  </a:moveTo>
                  <a:cubicBezTo>
                    <a:pt x="18" y="2"/>
                    <a:pt x="4" y="0"/>
                    <a:pt x="2" y="9"/>
                  </a:cubicBezTo>
                  <a:cubicBezTo>
                    <a:pt x="2" y="13"/>
                    <a:pt x="0" y="16"/>
                    <a:pt x="0" y="20"/>
                  </a:cubicBezTo>
                  <a:cubicBezTo>
                    <a:pt x="6" y="20"/>
                    <a:pt x="13" y="20"/>
                    <a:pt x="19" y="19"/>
                  </a:cubicBezTo>
                  <a:cubicBezTo>
                    <a:pt x="20" y="18"/>
                    <a:pt x="20" y="16"/>
                    <a:pt x="20" y="15"/>
                  </a:cubicBezTo>
                  <a:cubicBezTo>
                    <a:pt x="20" y="14"/>
                    <a:pt x="20" y="12"/>
                    <a:pt x="19"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9">
              <a:extLst>
                <a:ext uri="{FF2B5EF4-FFF2-40B4-BE49-F238E27FC236}">
                  <a16:creationId xmlns:a16="http://schemas.microsoft.com/office/drawing/2014/main" id="{037D7972-85BE-5472-512D-FC55F8472AA6}"/>
                </a:ext>
              </a:extLst>
            </p:cNvPr>
            <p:cNvSpPr/>
            <p:nvPr/>
          </p:nvSpPr>
          <p:spPr>
            <a:xfrm>
              <a:off x="2543405" y="-820655"/>
              <a:ext cx="9000" cy="27360"/>
            </a:xfrm>
            <a:custGeom>
              <a:avLst/>
              <a:gdLst/>
              <a:ahLst/>
              <a:cxnLst/>
              <a:rect l="l" t="t" r="r" b="b"/>
              <a:pathLst>
                <a:path w="25" h="76" extrusionOk="0">
                  <a:moveTo>
                    <a:pt x="0" y="17"/>
                  </a:moveTo>
                  <a:cubicBezTo>
                    <a:pt x="0" y="35"/>
                    <a:pt x="0" y="52"/>
                    <a:pt x="0" y="70"/>
                  </a:cubicBezTo>
                  <a:cubicBezTo>
                    <a:pt x="0" y="70"/>
                    <a:pt x="0" y="71"/>
                    <a:pt x="1" y="72"/>
                  </a:cubicBezTo>
                  <a:cubicBezTo>
                    <a:pt x="1" y="73"/>
                    <a:pt x="2" y="73"/>
                    <a:pt x="3" y="74"/>
                  </a:cubicBezTo>
                  <a:cubicBezTo>
                    <a:pt x="4" y="75"/>
                    <a:pt x="5" y="75"/>
                    <a:pt x="6" y="75"/>
                  </a:cubicBezTo>
                  <a:cubicBezTo>
                    <a:pt x="7" y="75"/>
                    <a:pt x="9" y="75"/>
                    <a:pt x="10" y="74"/>
                  </a:cubicBezTo>
                  <a:cubicBezTo>
                    <a:pt x="11" y="73"/>
                    <a:pt x="12" y="73"/>
                    <a:pt x="12" y="72"/>
                  </a:cubicBezTo>
                  <a:cubicBezTo>
                    <a:pt x="12" y="71"/>
                    <a:pt x="13" y="70"/>
                    <a:pt x="13" y="70"/>
                  </a:cubicBezTo>
                  <a:cubicBezTo>
                    <a:pt x="15" y="52"/>
                    <a:pt x="20" y="36"/>
                    <a:pt x="21" y="18"/>
                  </a:cubicBezTo>
                  <a:cubicBezTo>
                    <a:pt x="21" y="12"/>
                    <a:pt x="23" y="7"/>
                    <a:pt x="24" y="1"/>
                  </a:cubicBezTo>
                  <a:lnTo>
                    <a:pt x="1" y="0"/>
                  </a:lnTo>
                  <a:cubicBezTo>
                    <a:pt x="0" y="5"/>
                    <a:pt x="0" y="9"/>
                    <a:pt x="0" y="14"/>
                  </a:cubicBezTo>
                  <a:cubicBezTo>
                    <a:pt x="0" y="15"/>
                    <a:pt x="0" y="16"/>
                    <a:pt x="0"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9">
              <a:extLst>
                <a:ext uri="{FF2B5EF4-FFF2-40B4-BE49-F238E27FC236}">
                  <a16:creationId xmlns:a16="http://schemas.microsoft.com/office/drawing/2014/main" id="{0C313763-F92D-8C03-E3CD-D503DCBDE49B}"/>
                </a:ext>
              </a:extLst>
            </p:cNvPr>
            <p:cNvSpPr/>
            <p:nvPr/>
          </p:nvSpPr>
          <p:spPr>
            <a:xfrm>
              <a:off x="2543765" y="-827135"/>
              <a:ext cx="9000" cy="7200"/>
            </a:xfrm>
            <a:custGeom>
              <a:avLst/>
              <a:gdLst/>
              <a:ahLst/>
              <a:cxnLst/>
              <a:rect l="l" t="t" r="r" b="b"/>
              <a:pathLst>
                <a:path w="25" h="20" extrusionOk="0">
                  <a:moveTo>
                    <a:pt x="19" y="2"/>
                  </a:moveTo>
                  <a:cubicBezTo>
                    <a:pt x="18" y="1"/>
                    <a:pt x="18" y="1"/>
                    <a:pt x="17" y="1"/>
                  </a:cubicBezTo>
                  <a:cubicBezTo>
                    <a:pt x="16" y="0"/>
                    <a:pt x="15" y="0"/>
                    <a:pt x="14" y="0"/>
                  </a:cubicBezTo>
                  <a:cubicBezTo>
                    <a:pt x="12" y="0"/>
                    <a:pt x="11" y="0"/>
                    <a:pt x="10" y="0"/>
                  </a:cubicBezTo>
                  <a:cubicBezTo>
                    <a:pt x="7" y="2"/>
                    <a:pt x="5" y="5"/>
                    <a:pt x="3" y="8"/>
                  </a:cubicBezTo>
                  <a:cubicBezTo>
                    <a:pt x="1" y="11"/>
                    <a:pt x="0" y="15"/>
                    <a:pt x="0" y="18"/>
                  </a:cubicBezTo>
                  <a:lnTo>
                    <a:pt x="23" y="19"/>
                  </a:lnTo>
                  <a:cubicBezTo>
                    <a:pt x="23" y="18"/>
                    <a:pt x="24" y="16"/>
                    <a:pt x="24" y="15"/>
                  </a:cubicBezTo>
                  <a:cubicBezTo>
                    <a:pt x="24" y="11"/>
                    <a:pt x="23" y="8"/>
                    <a:pt x="21" y="5"/>
                  </a:cubicBezTo>
                  <a:cubicBezTo>
                    <a:pt x="20" y="4"/>
                    <a:pt x="20" y="3"/>
                    <a:pt x="19"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9">
              <a:extLst>
                <a:ext uri="{FF2B5EF4-FFF2-40B4-BE49-F238E27FC236}">
                  <a16:creationId xmlns:a16="http://schemas.microsoft.com/office/drawing/2014/main" id="{7236069F-55FE-A1D7-0923-8FB82D04385C}"/>
                </a:ext>
              </a:extLst>
            </p:cNvPr>
            <p:cNvSpPr/>
            <p:nvPr/>
          </p:nvSpPr>
          <p:spPr>
            <a:xfrm>
              <a:off x="2568245" y="-819575"/>
              <a:ext cx="12240" cy="48600"/>
            </a:xfrm>
            <a:custGeom>
              <a:avLst/>
              <a:gdLst/>
              <a:ahLst/>
              <a:cxnLst/>
              <a:rect l="l" t="t" r="r" b="b"/>
              <a:pathLst>
                <a:path w="34" h="135" extrusionOk="0">
                  <a:moveTo>
                    <a:pt x="2" y="50"/>
                  </a:moveTo>
                  <a:cubicBezTo>
                    <a:pt x="2" y="68"/>
                    <a:pt x="7" y="83"/>
                    <a:pt x="7" y="100"/>
                  </a:cubicBezTo>
                  <a:cubicBezTo>
                    <a:pt x="7" y="101"/>
                    <a:pt x="7" y="103"/>
                    <a:pt x="7" y="104"/>
                  </a:cubicBezTo>
                  <a:cubicBezTo>
                    <a:pt x="7" y="110"/>
                    <a:pt x="9" y="117"/>
                    <a:pt x="12" y="122"/>
                  </a:cubicBezTo>
                  <a:cubicBezTo>
                    <a:pt x="13" y="124"/>
                    <a:pt x="14" y="126"/>
                    <a:pt x="16" y="128"/>
                  </a:cubicBezTo>
                  <a:cubicBezTo>
                    <a:pt x="21" y="134"/>
                    <a:pt x="33" y="128"/>
                    <a:pt x="28" y="119"/>
                  </a:cubicBezTo>
                  <a:cubicBezTo>
                    <a:pt x="23" y="110"/>
                    <a:pt x="28" y="93"/>
                    <a:pt x="28" y="84"/>
                  </a:cubicBezTo>
                  <a:cubicBezTo>
                    <a:pt x="27" y="76"/>
                    <a:pt x="26" y="66"/>
                    <a:pt x="26" y="57"/>
                  </a:cubicBezTo>
                  <a:cubicBezTo>
                    <a:pt x="26" y="56"/>
                    <a:pt x="26" y="54"/>
                    <a:pt x="26" y="52"/>
                  </a:cubicBezTo>
                  <a:cubicBezTo>
                    <a:pt x="26" y="43"/>
                    <a:pt x="25" y="35"/>
                    <a:pt x="25" y="26"/>
                  </a:cubicBezTo>
                  <a:cubicBezTo>
                    <a:pt x="25" y="17"/>
                    <a:pt x="26" y="8"/>
                    <a:pt x="26" y="0"/>
                  </a:cubicBezTo>
                  <a:lnTo>
                    <a:pt x="0" y="0"/>
                  </a:lnTo>
                  <a:cubicBezTo>
                    <a:pt x="0" y="3"/>
                    <a:pt x="0" y="6"/>
                    <a:pt x="0" y="10"/>
                  </a:cubicBezTo>
                  <a:cubicBezTo>
                    <a:pt x="0" y="23"/>
                    <a:pt x="0" y="37"/>
                    <a:pt x="2"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9">
              <a:extLst>
                <a:ext uri="{FF2B5EF4-FFF2-40B4-BE49-F238E27FC236}">
                  <a16:creationId xmlns:a16="http://schemas.microsoft.com/office/drawing/2014/main" id="{E78CF261-47BD-D123-3130-74BB8FC9BF97}"/>
                </a:ext>
              </a:extLst>
            </p:cNvPr>
            <p:cNvSpPr/>
            <p:nvPr/>
          </p:nvSpPr>
          <p:spPr>
            <a:xfrm>
              <a:off x="2568245" y="-828215"/>
              <a:ext cx="11160" cy="9000"/>
            </a:xfrm>
            <a:custGeom>
              <a:avLst/>
              <a:gdLst/>
              <a:ahLst/>
              <a:cxnLst/>
              <a:rect l="l" t="t" r="r" b="b"/>
              <a:pathLst>
                <a:path w="31" h="25" extrusionOk="0">
                  <a:moveTo>
                    <a:pt x="26" y="24"/>
                  </a:moveTo>
                  <a:cubicBezTo>
                    <a:pt x="26" y="19"/>
                    <a:pt x="28" y="15"/>
                    <a:pt x="29" y="11"/>
                  </a:cubicBezTo>
                  <a:cubicBezTo>
                    <a:pt x="30" y="9"/>
                    <a:pt x="30" y="6"/>
                    <a:pt x="30" y="5"/>
                  </a:cubicBezTo>
                  <a:cubicBezTo>
                    <a:pt x="30" y="3"/>
                    <a:pt x="30" y="2"/>
                    <a:pt x="29" y="0"/>
                  </a:cubicBezTo>
                  <a:lnTo>
                    <a:pt x="8" y="0"/>
                  </a:lnTo>
                  <a:cubicBezTo>
                    <a:pt x="7" y="1"/>
                    <a:pt x="6" y="3"/>
                    <a:pt x="5" y="4"/>
                  </a:cubicBezTo>
                  <a:cubicBezTo>
                    <a:pt x="2" y="10"/>
                    <a:pt x="0" y="17"/>
                    <a:pt x="0" y="23"/>
                  </a:cubicBezTo>
                  <a:lnTo>
                    <a:pt x="26" y="2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9">
              <a:extLst>
                <a:ext uri="{FF2B5EF4-FFF2-40B4-BE49-F238E27FC236}">
                  <a16:creationId xmlns:a16="http://schemas.microsoft.com/office/drawing/2014/main" id="{DB5B8491-0D82-7171-CD6E-88763CA0C7FA}"/>
                </a:ext>
              </a:extLst>
            </p:cNvPr>
            <p:cNvSpPr/>
            <p:nvPr/>
          </p:nvSpPr>
          <p:spPr>
            <a:xfrm>
              <a:off x="2571125" y="-831455"/>
              <a:ext cx="7920" cy="3600"/>
            </a:xfrm>
            <a:custGeom>
              <a:avLst/>
              <a:gdLst/>
              <a:ahLst/>
              <a:cxnLst/>
              <a:rect l="l" t="t" r="r" b="b"/>
              <a:pathLst>
                <a:path w="22" h="10" extrusionOk="0">
                  <a:moveTo>
                    <a:pt x="21" y="5"/>
                  </a:moveTo>
                  <a:cubicBezTo>
                    <a:pt x="20" y="4"/>
                    <a:pt x="20" y="4"/>
                    <a:pt x="20" y="4"/>
                  </a:cubicBezTo>
                  <a:cubicBezTo>
                    <a:pt x="19" y="2"/>
                    <a:pt x="18" y="2"/>
                    <a:pt x="17" y="1"/>
                  </a:cubicBezTo>
                  <a:cubicBezTo>
                    <a:pt x="16" y="0"/>
                    <a:pt x="15" y="0"/>
                    <a:pt x="14" y="0"/>
                  </a:cubicBezTo>
                  <a:cubicBezTo>
                    <a:pt x="13" y="0"/>
                    <a:pt x="12" y="0"/>
                    <a:pt x="12" y="0"/>
                  </a:cubicBezTo>
                  <a:cubicBezTo>
                    <a:pt x="10" y="1"/>
                    <a:pt x="9" y="1"/>
                    <a:pt x="8" y="2"/>
                  </a:cubicBezTo>
                  <a:cubicBezTo>
                    <a:pt x="5" y="4"/>
                    <a:pt x="2" y="6"/>
                    <a:pt x="0" y="9"/>
                  </a:cubicBezTo>
                  <a:lnTo>
                    <a:pt x="21" y="9"/>
                  </a:lnTo>
                  <a:lnTo>
                    <a:pt x="21"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9">
              <a:extLst>
                <a:ext uri="{FF2B5EF4-FFF2-40B4-BE49-F238E27FC236}">
                  <a16:creationId xmlns:a16="http://schemas.microsoft.com/office/drawing/2014/main" id="{C5EE7ADA-37F0-ACE3-9866-A4E2EC8BCDE5}"/>
                </a:ext>
              </a:extLst>
            </p:cNvPr>
            <p:cNvSpPr/>
            <p:nvPr/>
          </p:nvSpPr>
          <p:spPr>
            <a:xfrm>
              <a:off x="2590205" y="-818855"/>
              <a:ext cx="9360" cy="38880"/>
            </a:xfrm>
            <a:custGeom>
              <a:avLst/>
              <a:gdLst/>
              <a:ahLst/>
              <a:cxnLst/>
              <a:rect l="l" t="t" r="r" b="b"/>
              <a:pathLst>
                <a:path w="26" h="108" extrusionOk="0">
                  <a:moveTo>
                    <a:pt x="1" y="28"/>
                  </a:moveTo>
                  <a:cubicBezTo>
                    <a:pt x="2" y="52"/>
                    <a:pt x="3" y="75"/>
                    <a:pt x="5" y="98"/>
                  </a:cubicBezTo>
                  <a:cubicBezTo>
                    <a:pt x="5" y="107"/>
                    <a:pt x="19" y="106"/>
                    <a:pt x="20" y="98"/>
                  </a:cubicBezTo>
                  <a:cubicBezTo>
                    <a:pt x="23" y="75"/>
                    <a:pt x="25" y="52"/>
                    <a:pt x="25" y="29"/>
                  </a:cubicBezTo>
                  <a:lnTo>
                    <a:pt x="25" y="28"/>
                  </a:lnTo>
                  <a:cubicBezTo>
                    <a:pt x="25" y="19"/>
                    <a:pt x="25" y="8"/>
                    <a:pt x="25" y="0"/>
                  </a:cubicBezTo>
                  <a:lnTo>
                    <a:pt x="0" y="0"/>
                  </a:lnTo>
                  <a:cubicBezTo>
                    <a:pt x="0" y="3"/>
                    <a:pt x="0" y="6"/>
                    <a:pt x="0" y="10"/>
                  </a:cubicBezTo>
                  <a:cubicBezTo>
                    <a:pt x="0" y="16"/>
                    <a:pt x="0" y="22"/>
                    <a:pt x="1"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9">
              <a:extLst>
                <a:ext uri="{FF2B5EF4-FFF2-40B4-BE49-F238E27FC236}">
                  <a16:creationId xmlns:a16="http://schemas.microsoft.com/office/drawing/2014/main" id="{4309A3B7-1263-AAE6-319F-91B2CE0CBDF8}"/>
                </a:ext>
              </a:extLst>
            </p:cNvPr>
            <p:cNvSpPr/>
            <p:nvPr/>
          </p:nvSpPr>
          <p:spPr>
            <a:xfrm>
              <a:off x="2590205" y="-826415"/>
              <a:ext cx="9000" cy="7200"/>
            </a:xfrm>
            <a:custGeom>
              <a:avLst/>
              <a:gdLst/>
              <a:ahLst/>
              <a:cxnLst/>
              <a:rect l="l" t="t" r="r" b="b"/>
              <a:pathLst>
                <a:path w="25" h="20" extrusionOk="0">
                  <a:moveTo>
                    <a:pt x="8" y="2"/>
                  </a:moveTo>
                  <a:cubicBezTo>
                    <a:pt x="6" y="4"/>
                    <a:pt x="5" y="6"/>
                    <a:pt x="3" y="8"/>
                  </a:cubicBezTo>
                  <a:cubicBezTo>
                    <a:pt x="1" y="12"/>
                    <a:pt x="0" y="15"/>
                    <a:pt x="0" y="19"/>
                  </a:cubicBezTo>
                  <a:lnTo>
                    <a:pt x="24" y="19"/>
                  </a:lnTo>
                  <a:cubicBezTo>
                    <a:pt x="24" y="15"/>
                    <a:pt x="24" y="10"/>
                    <a:pt x="22" y="5"/>
                  </a:cubicBezTo>
                  <a:cubicBezTo>
                    <a:pt x="21" y="3"/>
                    <a:pt x="21" y="2"/>
                    <a:pt x="19" y="1"/>
                  </a:cubicBezTo>
                  <a:cubicBezTo>
                    <a:pt x="17" y="0"/>
                    <a:pt x="16" y="0"/>
                    <a:pt x="14" y="0"/>
                  </a:cubicBezTo>
                  <a:cubicBezTo>
                    <a:pt x="12" y="0"/>
                    <a:pt x="11" y="0"/>
                    <a:pt x="9" y="1"/>
                  </a:cubicBezTo>
                  <a:cubicBezTo>
                    <a:pt x="8" y="1"/>
                    <a:pt x="8" y="2"/>
                    <a:pt x="8"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9">
              <a:extLst>
                <a:ext uri="{FF2B5EF4-FFF2-40B4-BE49-F238E27FC236}">
                  <a16:creationId xmlns:a16="http://schemas.microsoft.com/office/drawing/2014/main" id="{951BEEA9-C933-2C4E-3BFF-005229731A41}"/>
                </a:ext>
              </a:extLst>
            </p:cNvPr>
            <p:cNvSpPr/>
            <p:nvPr/>
          </p:nvSpPr>
          <p:spPr>
            <a:xfrm>
              <a:off x="2609645" y="-818855"/>
              <a:ext cx="10440" cy="42840"/>
            </a:xfrm>
            <a:custGeom>
              <a:avLst/>
              <a:gdLst/>
              <a:ahLst/>
              <a:cxnLst/>
              <a:rect l="l" t="t" r="r" b="b"/>
              <a:pathLst>
                <a:path w="29" h="119" extrusionOk="0">
                  <a:moveTo>
                    <a:pt x="3" y="20"/>
                  </a:moveTo>
                  <a:cubicBezTo>
                    <a:pt x="3" y="50"/>
                    <a:pt x="0" y="80"/>
                    <a:pt x="0" y="110"/>
                  </a:cubicBezTo>
                  <a:cubicBezTo>
                    <a:pt x="0" y="118"/>
                    <a:pt x="12" y="117"/>
                    <a:pt x="13" y="110"/>
                  </a:cubicBezTo>
                  <a:cubicBezTo>
                    <a:pt x="21" y="87"/>
                    <a:pt x="26" y="62"/>
                    <a:pt x="28" y="38"/>
                  </a:cubicBezTo>
                  <a:cubicBezTo>
                    <a:pt x="28" y="25"/>
                    <a:pt x="28" y="13"/>
                    <a:pt x="27" y="0"/>
                  </a:cubicBezTo>
                  <a:lnTo>
                    <a:pt x="2" y="0"/>
                  </a:lnTo>
                  <a:cubicBezTo>
                    <a:pt x="2" y="6"/>
                    <a:pt x="3" y="13"/>
                    <a:pt x="3"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9">
              <a:extLst>
                <a:ext uri="{FF2B5EF4-FFF2-40B4-BE49-F238E27FC236}">
                  <a16:creationId xmlns:a16="http://schemas.microsoft.com/office/drawing/2014/main" id="{2E714A09-21B0-14E5-F18C-E7572EB92938}"/>
                </a:ext>
              </a:extLst>
            </p:cNvPr>
            <p:cNvSpPr/>
            <p:nvPr/>
          </p:nvSpPr>
          <p:spPr>
            <a:xfrm>
              <a:off x="2610365" y="-827855"/>
              <a:ext cx="9360" cy="9360"/>
            </a:xfrm>
            <a:custGeom>
              <a:avLst/>
              <a:gdLst/>
              <a:ahLst/>
              <a:cxnLst/>
              <a:rect l="l" t="t" r="r" b="b"/>
              <a:pathLst>
                <a:path w="26" h="26" extrusionOk="0">
                  <a:moveTo>
                    <a:pt x="0" y="25"/>
                  </a:moveTo>
                  <a:lnTo>
                    <a:pt x="25" y="25"/>
                  </a:lnTo>
                  <a:cubicBezTo>
                    <a:pt x="25" y="18"/>
                    <a:pt x="25" y="11"/>
                    <a:pt x="24" y="5"/>
                  </a:cubicBezTo>
                  <a:cubicBezTo>
                    <a:pt x="24" y="4"/>
                    <a:pt x="23" y="3"/>
                    <a:pt x="23" y="3"/>
                  </a:cubicBezTo>
                  <a:cubicBezTo>
                    <a:pt x="22" y="2"/>
                    <a:pt x="21" y="1"/>
                    <a:pt x="20" y="0"/>
                  </a:cubicBezTo>
                  <a:lnTo>
                    <a:pt x="19" y="0"/>
                  </a:lnTo>
                  <a:lnTo>
                    <a:pt x="15" y="0"/>
                  </a:lnTo>
                  <a:cubicBezTo>
                    <a:pt x="2" y="2"/>
                    <a:pt x="0" y="13"/>
                    <a:pt x="0"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9">
              <a:extLst>
                <a:ext uri="{FF2B5EF4-FFF2-40B4-BE49-F238E27FC236}">
                  <a16:creationId xmlns:a16="http://schemas.microsoft.com/office/drawing/2014/main" id="{57F8C39E-ACF5-17DD-1D2D-6458D0461943}"/>
                </a:ext>
              </a:extLst>
            </p:cNvPr>
            <p:cNvSpPr/>
            <p:nvPr/>
          </p:nvSpPr>
          <p:spPr>
            <a:xfrm>
              <a:off x="2615765" y="-828215"/>
              <a:ext cx="2160" cy="360"/>
            </a:xfrm>
            <a:custGeom>
              <a:avLst/>
              <a:gdLst/>
              <a:ahLst/>
              <a:cxnLst/>
              <a:rect l="l" t="t" r="r" b="b"/>
              <a:pathLst>
                <a:path w="6" h="1" extrusionOk="0">
                  <a:moveTo>
                    <a:pt x="2" y="0"/>
                  </a:moveTo>
                  <a:lnTo>
                    <a:pt x="0" y="0"/>
                  </a:lnTo>
                  <a:lnTo>
                    <a:pt x="5" y="0"/>
                  </a:lnTo>
                  <a:cubicBezTo>
                    <a:pt x="4" y="0"/>
                    <a:pt x="4" y="0"/>
                    <a:pt x="3" y="0"/>
                  </a:cubicBezTo>
                  <a:lnTo>
                    <a:pt x="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9">
              <a:extLst>
                <a:ext uri="{FF2B5EF4-FFF2-40B4-BE49-F238E27FC236}">
                  <a16:creationId xmlns:a16="http://schemas.microsoft.com/office/drawing/2014/main" id="{3CBCEE73-4EC8-9B6C-8570-AA6D0BD1B155}"/>
                </a:ext>
              </a:extLst>
            </p:cNvPr>
            <p:cNvSpPr/>
            <p:nvPr/>
          </p:nvSpPr>
          <p:spPr>
            <a:xfrm>
              <a:off x="2631605" y="-817775"/>
              <a:ext cx="8640" cy="30960"/>
            </a:xfrm>
            <a:custGeom>
              <a:avLst/>
              <a:gdLst/>
              <a:ahLst/>
              <a:cxnLst/>
              <a:rect l="l" t="t" r="r" b="b"/>
              <a:pathLst>
                <a:path w="24" h="86" extrusionOk="0">
                  <a:moveTo>
                    <a:pt x="2" y="15"/>
                  </a:moveTo>
                  <a:cubicBezTo>
                    <a:pt x="1" y="25"/>
                    <a:pt x="1" y="35"/>
                    <a:pt x="1" y="45"/>
                  </a:cubicBezTo>
                  <a:cubicBezTo>
                    <a:pt x="1" y="56"/>
                    <a:pt x="1" y="66"/>
                    <a:pt x="2" y="76"/>
                  </a:cubicBezTo>
                  <a:cubicBezTo>
                    <a:pt x="2" y="85"/>
                    <a:pt x="16" y="83"/>
                    <a:pt x="17" y="76"/>
                  </a:cubicBezTo>
                  <a:cubicBezTo>
                    <a:pt x="19" y="54"/>
                    <a:pt x="22" y="32"/>
                    <a:pt x="23" y="9"/>
                  </a:cubicBezTo>
                  <a:cubicBezTo>
                    <a:pt x="23" y="6"/>
                    <a:pt x="23" y="3"/>
                    <a:pt x="23" y="0"/>
                  </a:cubicBezTo>
                  <a:lnTo>
                    <a:pt x="0" y="0"/>
                  </a:lnTo>
                  <a:cubicBezTo>
                    <a:pt x="2" y="4"/>
                    <a:pt x="2" y="10"/>
                    <a:pt x="2"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9">
              <a:extLst>
                <a:ext uri="{FF2B5EF4-FFF2-40B4-BE49-F238E27FC236}">
                  <a16:creationId xmlns:a16="http://schemas.microsoft.com/office/drawing/2014/main" id="{CA09BF29-543F-4A34-455B-B28D072EE756}"/>
                </a:ext>
              </a:extLst>
            </p:cNvPr>
            <p:cNvSpPr/>
            <p:nvPr/>
          </p:nvSpPr>
          <p:spPr>
            <a:xfrm>
              <a:off x="2632325" y="-828215"/>
              <a:ext cx="9000" cy="10080"/>
            </a:xfrm>
            <a:custGeom>
              <a:avLst/>
              <a:gdLst/>
              <a:ahLst/>
              <a:cxnLst/>
              <a:rect l="l" t="t" r="r" b="b"/>
              <a:pathLst>
                <a:path w="25" h="28" extrusionOk="0">
                  <a:moveTo>
                    <a:pt x="0" y="27"/>
                  </a:moveTo>
                  <a:lnTo>
                    <a:pt x="23" y="27"/>
                  </a:lnTo>
                  <a:cubicBezTo>
                    <a:pt x="23" y="24"/>
                    <a:pt x="24" y="20"/>
                    <a:pt x="24" y="17"/>
                  </a:cubicBezTo>
                  <a:cubicBezTo>
                    <a:pt x="24" y="11"/>
                    <a:pt x="23" y="6"/>
                    <a:pt x="21" y="0"/>
                  </a:cubicBezTo>
                  <a:lnTo>
                    <a:pt x="4" y="0"/>
                  </a:lnTo>
                  <a:cubicBezTo>
                    <a:pt x="1" y="8"/>
                    <a:pt x="0" y="16"/>
                    <a:pt x="0" y="24"/>
                  </a:cubicBezTo>
                  <a:cubicBezTo>
                    <a:pt x="0" y="25"/>
                    <a:pt x="0" y="26"/>
                    <a:pt x="0"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9">
              <a:extLst>
                <a:ext uri="{FF2B5EF4-FFF2-40B4-BE49-F238E27FC236}">
                  <a16:creationId xmlns:a16="http://schemas.microsoft.com/office/drawing/2014/main" id="{0BBF967B-D879-D2D3-295C-DC198DF09CD1}"/>
                </a:ext>
              </a:extLst>
            </p:cNvPr>
            <p:cNvSpPr/>
            <p:nvPr/>
          </p:nvSpPr>
          <p:spPr>
            <a:xfrm>
              <a:off x="2633765" y="-831815"/>
              <a:ext cx="6480" cy="4320"/>
            </a:xfrm>
            <a:custGeom>
              <a:avLst/>
              <a:gdLst/>
              <a:ahLst/>
              <a:cxnLst/>
              <a:rect l="l" t="t" r="r" b="b"/>
              <a:pathLst>
                <a:path w="18" h="12" extrusionOk="0">
                  <a:moveTo>
                    <a:pt x="13" y="2"/>
                  </a:moveTo>
                  <a:cubicBezTo>
                    <a:pt x="13" y="1"/>
                    <a:pt x="12" y="2"/>
                    <a:pt x="11" y="1"/>
                  </a:cubicBezTo>
                  <a:cubicBezTo>
                    <a:pt x="10" y="0"/>
                    <a:pt x="10" y="0"/>
                    <a:pt x="9" y="0"/>
                  </a:cubicBezTo>
                  <a:cubicBezTo>
                    <a:pt x="8" y="0"/>
                    <a:pt x="7" y="0"/>
                    <a:pt x="6" y="1"/>
                  </a:cubicBezTo>
                  <a:cubicBezTo>
                    <a:pt x="5" y="1"/>
                    <a:pt x="5" y="1"/>
                    <a:pt x="5" y="2"/>
                  </a:cubicBezTo>
                  <a:cubicBezTo>
                    <a:pt x="4" y="3"/>
                    <a:pt x="3" y="4"/>
                    <a:pt x="2" y="5"/>
                  </a:cubicBezTo>
                  <a:cubicBezTo>
                    <a:pt x="1" y="7"/>
                    <a:pt x="0" y="9"/>
                    <a:pt x="0" y="11"/>
                  </a:cubicBezTo>
                  <a:lnTo>
                    <a:pt x="17" y="11"/>
                  </a:lnTo>
                  <a:cubicBezTo>
                    <a:pt x="17" y="9"/>
                    <a:pt x="16" y="6"/>
                    <a:pt x="14" y="4"/>
                  </a:cubicBezTo>
                  <a:cubicBezTo>
                    <a:pt x="13" y="3"/>
                    <a:pt x="13" y="2"/>
                    <a:pt x="13"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9">
              <a:extLst>
                <a:ext uri="{FF2B5EF4-FFF2-40B4-BE49-F238E27FC236}">
                  <a16:creationId xmlns:a16="http://schemas.microsoft.com/office/drawing/2014/main" id="{4BDE1B85-F0BE-1F59-DDDC-1BEB1D4EB2B8}"/>
                </a:ext>
              </a:extLst>
            </p:cNvPr>
            <p:cNvSpPr/>
            <p:nvPr/>
          </p:nvSpPr>
          <p:spPr>
            <a:xfrm>
              <a:off x="2657525" y="-817775"/>
              <a:ext cx="7200" cy="23760"/>
            </a:xfrm>
            <a:custGeom>
              <a:avLst/>
              <a:gdLst/>
              <a:ahLst/>
              <a:cxnLst/>
              <a:rect l="l" t="t" r="r" b="b"/>
              <a:pathLst>
                <a:path w="20" h="66" extrusionOk="0">
                  <a:moveTo>
                    <a:pt x="0" y="21"/>
                  </a:moveTo>
                  <a:cubicBezTo>
                    <a:pt x="0" y="32"/>
                    <a:pt x="1" y="43"/>
                    <a:pt x="2" y="54"/>
                  </a:cubicBezTo>
                  <a:cubicBezTo>
                    <a:pt x="3" y="65"/>
                    <a:pt x="16" y="65"/>
                    <a:pt x="17" y="55"/>
                  </a:cubicBezTo>
                  <a:cubicBezTo>
                    <a:pt x="17" y="42"/>
                    <a:pt x="19" y="28"/>
                    <a:pt x="19" y="14"/>
                  </a:cubicBezTo>
                  <a:cubicBezTo>
                    <a:pt x="19" y="9"/>
                    <a:pt x="19" y="5"/>
                    <a:pt x="19" y="0"/>
                  </a:cubicBezTo>
                  <a:lnTo>
                    <a:pt x="1" y="0"/>
                  </a:lnTo>
                  <a:cubicBezTo>
                    <a:pt x="0" y="4"/>
                    <a:pt x="0" y="9"/>
                    <a:pt x="0" y="13"/>
                  </a:cubicBezTo>
                  <a:cubicBezTo>
                    <a:pt x="0" y="16"/>
                    <a:pt x="0" y="18"/>
                    <a:pt x="0"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9">
              <a:extLst>
                <a:ext uri="{FF2B5EF4-FFF2-40B4-BE49-F238E27FC236}">
                  <a16:creationId xmlns:a16="http://schemas.microsoft.com/office/drawing/2014/main" id="{65F18735-F119-1478-A89D-FE02690283A0}"/>
                </a:ext>
              </a:extLst>
            </p:cNvPr>
            <p:cNvSpPr/>
            <p:nvPr/>
          </p:nvSpPr>
          <p:spPr>
            <a:xfrm>
              <a:off x="2657525" y="-823895"/>
              <a:ext cx="7200" cy="6480"/>
            </a:xfrm>
            <a:custGeom>
              <a:avLst/>
              <a:gdLst/>
              <a:ahLst/>
              <a:cxnLst/>
              <a:rect l="l" t="t" r="r" b="b"/>
              <a:pathLst>
                <a:path w="20" h="18" extrusionOk="0">
                  <a:moveTo>
                    <a:pt x="6" y="3"/>
                  </a:moveTo>
                  <a:cubicBezTo>
                    <a:pt x="5" y="4"/>
                    <a:pt x="5" y="4"/>
                    <a:pt x="4" y="6"/>
                  </a:cubicBezTo>
                  <a:cubicBezTo>
                    <a:pt x="2" y="8"/>
                    <a:pt x="1" y="13"/>
                    <a:pt x="0" y="17"/>
                  </a:cubicBezTo>
                  <a:lnTo>
                    <a:pt x="19" y="17"/>
                  </a:lnTo>
                  <a:cubicBezTo>
                    <a:pt x="19" y="13"/>
                    <a:pt x="18" y="10"/>
                    <a:pt x="16" y="6"/>
                  </a:cubicBezTo>
                  <a:cubicBezTo>
                    <a:pt x="16" y="6"/>
                    <a:pt x="15" y="5"/>
                    <a:pt x="15" y="4"/>
                  </a:cubicBezTo>
                  <a:cubicBezTo>
                    <a:pt x="13" y="2"/>
                    <a:pt x="8" y="0"/>
                    <a:pt x="6"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9">
              <a:extLst>
                <a:ext uri="{FF2B5EF4-FFF2-40B4-BE49-F238E27FC236}">
                  <a16:creationId xmlns:a16="http://schemas.microsoft.com/office/drawing/2014/main" id="{C39E61EF-75E7-DD75-1ED0-34A68D81E986}"/>
                </a:ext>
              </a:extLst>
            </p:cNvPr>
            <p:cNvSpPr/>
            <p:nvPr/>
          </p:nvSpPr>
          <p:spPr>
            <a:xfrm>
              <a:off x="2675525" y="-817415"/>
              <a:ext cx="11880" cy="56880"/>
            </a:xfrm>
            <a:custGeom>
              <a:avLst/>
              <a:gdLst/>
              <a:ahLst/>
              <a:cxnLst/>
              <a:rect l="l" t="t" r="r" b="b"/>
              <a:pathLst>
                <a:path w="33" h="158" extrusionOk="0">
                  <a:moveTo>
                    <a:pt x="2" y="42"/>
                  </a:moveTo>
                  <a:cubicBezTo>
                    <a:pt x="1" y="56"/>
                    <a:pt x="0" y="71"/>
                    <a:pt x="0" y="85"/>
                  </a:cubicBezTo>
                  <a:cubicBezTo>
                    <a:pt x="0" y="104"/>
                    <a:pt x="1" y="122"/>
                    <a:pt x="4" y="140"/>
                  </a:cubicBezTo>
                  <a:cubicBezTo>
                    <a:pt x="2" y="151"/>
                    <a:pt x="24" y="157"/>
                    <a:pt x="26" y="142"/>
                  </a:cubicBezTo>
                  <a:cubicBezTo>
                    <a:pt x="28" y="109"/>
                    <a:pt x="22" y="72"/>
                    <a:pt x="29" y="39"/>
                  </a:cubicBezTo>
                  <a:cubicBezTo>
                    <a:pt x="31" y="34"/>
                    <a:pt x="31" y="13"/>
                    <a:pt x="32" y="0"/>
                  </a:cubicBezTo>
                  <a:lnTo>
                    <a:pt x="7" y="0"/>
                  </a:lnTo>
                  <a:cubicBezTo>
                    <a:pt x="6" y="14"/>
                    <a:pt x="5" y="28"/>
                    <a:pt x="2" y="4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9">
              <a:extLst>
                <a:ext uri="{FF2B5EF4-FFF2-40B4-BE49-F238E27FC236}">
                  <a16:creationId xmlns:a16="http://schemas.microsoft.com/office/drawing/2014/main" id="{A4910642-8740-A7C5-A401-8811CDB9893F}"/>
                </a:ext>
              </a:extLst>
            </p:cNvPr>
            <p:cNvSpPr/>
            <p:nvPr/>
          </p:nvSpPr>
          <p:spPr>
            <a:xfrm>
              <a:off x="2678405" y="-827855"/>
              <a:ext cx="11520" cy="10440"/>
            </a:xfrm>
            <a:custGeom>
              <a:avLst/>
              <a:gdLst/>
              <a:ahLst/>
              <a:cxnLst/>
              <a:rect l="l" t="t" r="r" b="b"/>
              <a:pathLst>
                <a:path w="32" h="29" extrusionOk="0">
                  <a:moveTo>
                    <a:pt x="0" y="28"/>
                  </a:moveTo>
                  <a:lnTo>
                    <a:pt x="24" y="28"/>
                  </a:lnTo>
                  <a:lnTo>
                    <a:pt x="24" y="27"/>
                  </a:lnTo>
                  <a:cubicBezTo>
                    <a:pt x="24" y="23"/>
                    <a:pt x="25" y="19"/>
                    <a:pt x="26" y="16"/>
                  </a:cubicBezTo>
                  <a:cubicBezTo>
                    <a:pt x="28" y="15"/>
                    <a:pt x="29" y="13"/>
                    <a:pt x="30" y="12"/>
                  </a:cubicBezTo>
                  <a:cubicBezTo>
                    <a:pt x="31" y="10"/>
                    <a:pt x="31" y="9"/>
                    <a:pt x="31" y="7"/>
                  </a:cubicBezTo>
                  <a:cubicBezTo>
                    <a:pt x="31" y="5"/>
                    <a:pt x="31" y="3"/>
                    <a:pt x="30" y="1"/>
                  </a:cubicBezTo>
                  <a:cubicBezTo>
                    <a:pt x="30" y="1"/>
                    <a:pt x="29" y="1"/>
                    <a:pt x="29" y="0"/>
                  </a:cubicBezTo>
                  <a:lnTo>
                    <a:pt x="6" y="0"/>
                  </a:lnTo>
                  <a:lnTo>
                    <a:pt x="6" y="1"/>
                  </a:lnTo>
                  <a:cubicBezTo>
                    <a:pt x="5" y="1"/>
                    <a:pt x="5" y="2"/>
                    <a:pt x="5" y="2"/>
                  </a:cubicBezTo>
                  <a:cubicBezTo>
                    <a:pt x="2" y="11"/>
                    <a:pt x="1" y="19"/>
                    <a:pt x="0"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9">
              <a:extLst>
                <a:ext uri="{FF2B5EF4-FFF2-40B4-BE49-F238E27FC236}">
                  <a16:creationId xmlns:a16="http://schemas.microsoft.com/office/drawing/2014/main" id="{D2F3A988-F97D-F218-0CCA-526D72E740E6}"/>
                </a:ext>
              </a:extLst>
            </p:cNvPr>
            <p:cNvSpPr/>
            <p:nvPr/>
          </p:nvSpPr>
          <p:spPr>
            <a:xfrm>
              <a:off x="2680565" y="-829295"/>
              <a:ext cx="8640" cy="2160"/>
            </a:xfrm>
            <a:custGeom>
              <a:avLst/>
              <a:gdLst/>
              <a:ahLst/>
              <a:cxnLst/>
              <a:rect l="l" t="t" r="r" b="b"/>
              <a:pathLst>
                <a:path w="24" h="6" extrusionOk="0">
                  <a:moveTo>
                    <a:pt x="16" y="0"/>
                  </a:moveTo>
                  <a:lnTo>
                    <a:pt x="12" y="0"/>
                  </a:lnTo>
                  <a:lnTo>
                    <a:pt x="11" y="0"/>
                  </a:lnTo>
                  <a:cubicBezTo>
                    <a:pt x="9" y="0"/>
                    <a:pt x="6" y="0"/>
                    <a:pt x="5" y="1"/>
                  </a:cubicBezTo>
                  <a:cubicBezTo>
                    <a:pt x="3" y="2"/>
                    <a:pt x="1" y="4"/>
                    <a:pt x="0" y="5"/>
                  </a:cubicBezTo>
                  <a:lnTo>
                    <a:pt x="23" y="5"/>
                  </a:lnTo>
                  <a:cubicBezTo>
                    <a:pt x="22" y="3"/>
                    <a:pt x="21" y="2"/>
                    <a:pt x="19" y="1"/>
                  </a:cubicBezTo>
                  <a:cubicBezTo>
                    <a:pt x="18" y="0"/>
                    <a:pt x="17" y="0"/>
                    <a:pt x="1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9">
              <a:extLst>
                <a:ext uri="{FF2B5EF4-FFF2-40B4-BE49-F238E27FC236}">
                  <a16:creationId xmlns:a16="http://schemas.microsoft.com/office/drawing/2014/main" id="{9322678B-B3F3-F01F-E004-EDDCEC0194D4}"/>
                </a:ext>
              </a:extLst>
            </p:cNvPr>
            <p:cNvSpPr/>
            <p:nvPr/>
          </p:nvSpPr>
          <p:spPr>
            <a:xfrm>
              <a:off x="2697125" y="-816695"/>
              <a:ext cx="10440" cy="36000"/>
            </a:xfrm>
            <a:custGeom>
              <a:avLst/>
              <a:gdLst/>
              <a:ahLst/>
              <a:cxnLst/>
              <a:rect l="l" t="t" r="r" b="b"/>
              <a:pathLst>
                <a:path w="29" h="100" extrusionOk="0">
                  <a:moveTo>
                    <a:pt x="0" y="20"/>
                  </a:moveTo>
                  <a:cubicBezTo>
                    <a:pt x="0" y="44"/>
                    <a:pt x="1" y="67"/>
                    <a:pt x="4" y="90"/>
                  </a:cubicBezTo>
                  <a:cubicBezTo>
                    <a:pt x="5" y="99"/>
                    <a:pt x="18" y="97"/>
                    <a:pt x="19" y="90"/>
                  </a:cubicBezTo>
                  <a:cubicBezTo>
                    <a:pt x="22" y="67"/>
                    <a:pt x="23" y="45"/>
                    <a:pt x="24" y="23"/>
                  </a:cubicBezTo>
                  <a:cubicBezTo>
                    <a:pt x="25" y="15"/>
                    <a:pt x="26" y="7"/>
                    <a:pt x="28" y="0"/>
                  </a:cubicBezTo>
                  <a:lnTo>
                    <a:pt x="1" y="0"/>
                  </a:lnTo>
                  <a:cubicBezTo>
                    <a:pt x="0" y="6"/>
                    <a:pt x="0" y="12"/>
                    <a:pt x="0" y="19"/>
                  </a:cubicBezTo>
                  <a:lnTo>
                    <a:pt x="0" y="2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9">
              <a:extLst>
                <a:ext uri="{FF2B5EF4-FFF2-40B4-BE49-F238E27FC236}">
                  <a16:creationId xmlns:a16="http://schemas.microsoft.com/office/drawing/2014/main" id="{CAD979D4-B014-B849-D843-319345809070}"/>
                </a:ext>
              </a:extLst>
            </p:cNvPr>
            <p:cNvSpPr/>
            <p:nvPr/>
          </p:nvSpPr>
          <p:spPr>
            <a:xfrm>
              <a:off x="2697485" y="-825335"/>
              <a:ext cx="10080" cy="7920"/>
            </a:xfrm>
            <a:custGeom>
              <a:avLst/>
              <a:gdLst/>
              <a:ahLst/>
              <a:cxnLst/>
              <a:rect l="l" t="t" r="r" b="b"/>
              <a:pathLst>
                <a:path w="28" h="22" extrusionOk="0">
                  <a:moveTo>
                    <a:pt x="20" y="2"/>
                  </a:moveTo>
                  <a:lnTo>
                    <a:pt x="19" y="1"/>
                  </a:lnTo>
                  <a:cubicBezTo>
                    <a:pt x="18" y="0"/>
                    <a:pt x="16" y="0"/>
                    <a:pt x="15" y="0"/>
                  </a:cubicBezTo>
                  <a:cubicBezTo>
                    <a:pt x="14" y="0"/>
                    <a:pt x="12" y="0"/>
                    <a:pt x="11" y="1"/>
                  </a:cubicBezTo>
                  <a:lnTo>
                    <a:pt x="10" y="2"/>
                  </a:lnTo>
                  <a:cubicBezTo>
                    <a:pt x="8" y="4"/>
                    <a:pt x="6" y="6"/>
                    <a:pt x="4" y="9"/>
                  </a:cubicBezTo>
                  <a:cubicBezTo>
                    <a:pt x="2" y="13"/>
                    <a:pt x="1" y="17"/>
                    <a:pt x="0" y="21"/>
                  </a:cubicBezTo>
                  <a:lnTo>
                    <a:pt x="26" y="21"/>
                  </a:lnTo>
                  <a:cubicBezTo>
                    <a:pt x="27" y="20"/>
                    <a:pt x="27" y="18"/>
                    <a:pt x="27" y="17"/>
                  </a:cubicBezTo>
                  <a:cubicBezTo>
                    <a:pt x="27" y="14"/>
                    <a:pt x="26" y="10"/>
                    <a:pt x="24" y="7"/>
                  </a:cubicBezTo>
                  <a:cubicBezTo>
                    <a:pt x="23" y="5"/>
                    <a:pt x="22" y="3"/>
                    <a:pt x="2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9">
              <a:extLst>
                <a:ext uri="{FF2B5EF4-FFF2-40B4-BE49-F238E27FC236}">
                  <a16:creationId xmlns:a16="http://schemas.microsoft.com/office/drawing/2014/main" id="{D8A657B9-6C56-130E-1397-D32E9EA93B43}"/>
                </a:ext>
              </a:extLst>
            </p:cNvPr>
            <p:cNvSpPr/>
            <p:nvPr/>
          </p:nvSpPr>
          <p:spPr>
            <a:xfrm>
              <a:off x="2720165" y="-816695"/>
              <a:ext cx="11160" cy="32040"/>
            </a:xfrm>
            <a:custGeom>
              <a:avLst/>
              <a:gdLst/>
              <a:ahLst/>
              <a:cxnLst/>
              <a:rect l="l" t="t" r="r" b="b"/>
              <a:pathLst>
                <a:path w="31" h="89" extrusionOk="0">
                  <a:moveTo>
                    <a:pt x="0" y="27"/>
                  </a:moveTo>
                  <a:cubicBezTo>
                    <a:pt x="0" y="34"/>
                    <a:pt x="0" y="41"/>
                    <a:pt x="0" y="48"/>
                  </a:cubicBezTo>
                  <a:cubicBezTo>
                    <a:pt x="0" y="59"/>
                    <a:pt x="0" y="70"/>
                    <a:pt x="1" y="80"/>
                  </a:cubicBezTo>
                  <a:cubicBezTo>
                    <a:pt x="2" y="81"/>
                    <a:pt x="2" y="82"/>
                    <a:pt x="2" y="83"/>
                  </a:cubicBezTo>
                  <a:cubicBezTo>
                    <a:pt x="3" y="84"/>
                    <a:pt x="4" y="85"/>
                    <a:pt x="6" y="86"/>
                  </a:cubicBezTo>
                  <a:cubicBezTo>
                    <a:pt x="8" y="87"/>
                    <a:pt x="9" y="88"/>
                    <a:pt x="11" y="88"/>
                  </a:cubicBezTo>
                  <a:cubicBezTo>
                    <a:pt x="13" y="88"/>
                    <a:pt x="14" y="87"/>
                    <a:pt x="16" y="86"/>
                  </a:cubicBezTo>
                  <a:cubicBezTo>
                    <a:pt x="18" y="85"/>
                    <a:pt x="19" y="84"/>
                    <a:pt x="20" y="83"/>
                  </a:cubicBezTo>
                  <a:cubicBezTo>
                    <a:pt x="21" y="82"/>
                    <a:pt x="21" y="81"/>
                    <a:pt x="21" y="80"/>
                  </a:cubicBezTo>
                  <a:cubicBezTo>
                    <a:pt x="21" y="61"/>
                    <a:pt x="23" y="42"/>
                    <a:pt x="26" y="24"/>
                  </a:cubicBezTo>
                  <a:cubicBezTo>
                    <a:pt x="27" y="16"/>
                    <a:pt x="30" y="8"/>
                    <a:pt x="30" y="0"/>
                  </a:cubicBezTo>
                  <a:lnTo>
                    <a:pt x="4" y="0"/>
                  </a:lnTo>
                  <a:cubicBezTo>
                    <a:pt x="2" y="9"/>
                    <a:pt x="1" y="18"/>
                    <a:pt x="0"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9">
              <a:extLst>
                <a:ext uri="{FF2B5EF4-FFF2-40B4-BE49-F238E27FC236}">
                  <a16:creationId xmlns:a16="http://schemas.microsoft.com/office/drawing/2014/main" id="{0DA6B139-FC88-F00A-5082-2B969215766A}"/>
                </a:ext>
              </a:extLst>
            </p:cNvPr>
            <p:cNvSpPr/>
            <p:nvPr/>
          </p:nvSpPr>
          <p:spPr>
            <a:xfrm>
              <a:off x="2721965" y="-824975"/>
              <a:ext cx="10080" cy="8640"/>
            </a:xfrm>
            <a:custGeom>
              <a:avLst/>
              <a:gdLst/>
              <a:ahLst/>
              <a:cxnLst/>
              <a:rect l="l" t="t" r="r" b="b"/>
              <a:pathLst>
                <a:path w="28" h="24" extrusionOk="0">
                  <a:moveTo>
                    <a:pt x="21" y="2"/>
                  </a:moveTo>
                  <a:cubicBezTo>
                    <a:pt x="20" y="2"/>
                    <a:pt x="20" y="1"/>
                    <a:pt x="19" y="1"/>
                  </a:cubicBezTo>
                  <a:cubicBezTo>
                    <a:pt x="18" y="0"/>
                    <a:pt x="16" y="0"/>
                    <a:pt x="15" y="0"/>
                  </a:cubicBezTo>
                  <a:cubicBezTo>
                    <a:pt x="13" y="0"/>
                    <a:pt x="13" y="0"/>
                    <a:pt x="12" y="1"/>
                  </a:cubicBezTo>
                  <a:cubicBezTo>
                    <a:pt x="11" y="1"/>
                    <a:pt x="11" y="2"/>
                    <a:pt x="10" y="2"/>
                  </a:cubicBezTo>
                  <a:cubicBezTo>
                    <a:pt x="8" y="5"/>
                    <a:pt x="7" y="7"/>
                    <a:pt x="5" y="10"/>
                  </a:cubicBezTo>
                  <a:cubicBezTo>
                    <a:pt x="3" y="14"/>
                    <a:pt x="1" y="19"/>
                    <a:pt x="0" y="23"/>
                  </a:cubicBezTo>
                  <a:lnTo>
                    <a:pt x="26" y="23"/>
                  </a:lnTo>
                  <a:cubicBezTo>
                    <a:pt x="27" y="22"/>
                    <a:pt x="27" y="20"/>
                    <a:pt x="27" y="19"/>
                  </a:cubicBezTo>
                  <a:cubicBezTo>
                    <a:pt x="27" y="14"/>
                    <a:pt x="25" y="10"/>
                    <a:pt x="23" y="6"/>
                  </a:cubicBezTo>
                  <a:cubicBezTo>
                    <a:pt x="22" y="5"/>
                    <a:pt x="22" y="4"/>
                    <a:pt x="21"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9">
              <a:extLst>
                <a:ext uri="{FF2B5EF4-FFF2-40B4-BE49-F238E27FC236}">
                  <a16:creationId xmlns:a16="http://schemas.microsoft.com/office/drawing/2014/main" id="{8AC1809B-A123-9277-3304-0FEF4A2F593B}"/>
                </a:ext>
              </a:extLst>
            </p:cNvPr>
            <p:cNvSpPr/>
            <p:nvPr/>
          </p:nvSpPr>
          <p:spPr>
            <a:xfrm>
              <a:off x="2742125" y="-816695"/>
              <a:ext cx="12240" cy="25200"/>
            </a:xfrm>
            <a:custGeom>
              <a:avLst/>
              <a:gdLst/>
              <a:ahLst/>
              <a:cxnLst/>
              <a:rect l="l" t="t" r="r" b="b"/>
              <a:pathLst>
                <a:path w="34" h="70" extrusionOk="0">
                  <a:moveTo>
                    <a:pt x="7" y="5"/>
                  </a:moveTo>
                  <a:cubicBezTo>
                    <a:pt x="5" y="11"/>
                    <a:pt x="4" y="16"/>
                    <a:pt x="3" y="22"/>
                  </a:cubicBezTo>
                  <a:cubicBezTo>
                    <a:pt x="1" y="31"/>
                    <a:pt x="0" y="40"/>
                    <a:pt x="0" y="49"/>
                  </a:cubicBezTo>
                  <a:cubicBezTo>
                    <a:pt x="0" y="53"/>
                    <a:pt x="0" y="57"/>
                    <a:pt x="1" y="61"/>
                  </a:cubicBezTo>
                  <a:cubicBezTo>
                    <a:pt x="1" y="62"/>
                    <a:pt x="1" y="63"/>
                    <a:pt x="2" y="64"/>
                  </a:cubicBezTo>
                  <a:cubicBezTo>
                    <a:pt x="3" y="65"/>
                    <a:pt x="4" y="66"/>
                    <a:pt x="6" y="67"/>
                  </a:cubicBezTo>
                  <a:cubicBezTo>
                    <a:pt x="8" y="68"/>
                    <a:pt x="9" y="69"/>
                    <a:pt x="11" y="69"/>
                  </a:cubicBezTo>
                  <a:cubicBezTo>
                    <a:pt x="12" y="69"/>
                    <a:pt x="14" y="68"/>
                    <a:pt x="16" y="67"/>
                  </a:cubicBezTo>
                  <a:cubicBezTo>
                    <a:pt x="18" y="66"/>
                    <a:pt x="19" y="65"/>
                    <a:pt x="19" y="64"/>
                  </a:cubicBezTo>
                  <a:cubicBezTo>
                    <a:pt x="20" y="63"/>
                    <a:pt x="20" y="62"/>
                    <a:pt x="20" y="61"/>
                  </a:cubicBezTo>
                  <a:cubicBezTo>
                    <a:pt x="21" y="50"/>
                    <a:pt x="22" y="39"/>
                    <a:pt x="25" y="28"/>
                  </a:cubicBezTo>
                  <a:cubicBezTo>
                    <a:pt x="27" y="19"/>
                    <a:pt x="31" y="9"/>
                    <a:pt x="33" y="0"/>
                  </a:cubicBezTo>
                  <a:lnTo>
                    <a:pt x="8" y="0"/>
                  </a:lnTo>
                  <a:cubicBezTo>
                    <a:pt x="7" y="1"/>
                    <a:pt x="7" y="3"/>
                    <a:pt x="7"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9">
              <a:extLst>
                <a:ext uri="{FF2B5EF4-FFF2-40B4-BE49-F238E27FC236}">
                  <a16:creationId xmlns:a16="http://schemas.microsoft.com/office/drawing/2014/main" id="{B6F69CD3-1B3D-3F50-4FCA-49F92EB99948}"/>
                </a:ext>
              </a:extLst>
            </p:cNvPr>
            <p:cNvSpPr/>
            <p:nvPr/>
          </p:nvSpPr>
          <p:spPr>
            <a:xfrm>
              <a:off x="2745365" y="-821375"/>
              <a:ext cx="9360" cy="5040"/>
            </a:xfrm>
            <a:custGeom>
              <a:avLst/>
              <a:gdLst/>
              <a:ahLst/>
              <a:cxnLst/>
              <a:rect l="l" t="t" r="r" b="b"/>
              <a:pathLst>
                <a:path w="26" h="14" extrusionOk="0">
                  <a:moveTo>
                    <a:pt x="6" y="4"/>
                  </a:moveTo>
                  <a:cubicBezTo>
                    <a:pt x="4" y="7"/>
                    <a:pt x="2" y="10"/>
                    <a:pt x="0" y="13"/>
                  </a:cubicBezTo>
                  <a:lnTo>
                    <a:pt x="25" y="13"/>
                  </a:lnTo>
                  <a:cubicBezTo>
                    <a:pt x="25" y="13"/>
                    <a:pt x="25" y="12"/>
                    <a:pt x="25" y="11"/>
                  </a:cubicBezTo>
                  <a:lnTo>
                    <a:pt x="25" y="10"/>
                  </a:lnTo>
                  <a:cubicBezTo>
                    <a:pt x="25" y="9"/>
                    <a:pt x="24" y="7"/>
                    <a:pt x="23" y="5"/>
                  </a:cubicBezTo>
                  <a:cubicBezTo>
                    <a:pt x="22" y="3"/>
                    <a:pt x="21" y="2"/>
                    <a:pt x="19" y="1"/>
                  </a:cubicBezTo>
                  <a:cubicBezTo>
                    <a:pt x="17" y="0"/>
                    <a:pt x="16" y="0"/>
                    <a:pt x="14" y="0"/>
                  </a:cubicBezTo>
                  <a:cubicBezTo>
                    <a:pt x="12" y="0"/>
                    <a:pt x="10" y="0"/>
                    <a:pt x="9" y="1"/>
                  </a:cubicBezTo>
                  <a:cubicBezTo>
                    <a:pt x="8" y="2"/>
                    <a:pt x="7" y="3"/>
                    <a:pt x="6"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9">
              <a:extLst>
                <a:ext uri="{FF2B5EF4-FFF2-40B4-BE49-F238E27FC236}">
                  <a16:creationId xmlns:a16="http://schemas.microsoft.com/office/drawing/2014/main" id="{5DFA907E-E2F7-BB57-D776-F166813E598D}"/>
                </a:ext>
              </a:extLst>
            </p:cNvPr>
            <p:cNvSpPr/>
            <p:nvPr/>
          </p:nvSpPr>
          <p:spPr>
            <a:xfrm>
              <a:off x="2765885" y="-817775"/>
              <a:ext cx="11520" cy="52200"/>
            </a:xfrm>
            <a:custGeom>
              <a:avLst/>
              <a:gdLst/>
              <a:ahLst/>
              <a:cxnLst/>
              <a:rect l="l" t="t" r="r" b="b"/>
              <a:pathLst>
                <a:path w="32" h="145" extrusionOk="0">
                  <a:moveTo>
                    <a:pt x="4" y="41"/>
                  </a:moveTo>
                  <a:cubicBezTo>
                    <a:pt x="3" y="52"/>
                    <a:pt x="2" y="63"/>
                    <a:pt x="2" y="74"/>
                  </a:cubicBezTo>
                  <a:cubicBezTo>
                    <a:pt x="2" y="79"/>
                    <a:pt x="2" y="83"/>
                    <a:pt x="2" y="87"/>
                  </a:cubicBezTo>
                  <a:cubicBezTo>
                    <a:pt x="2" y="103"/>
                    <a:pt x="0" y="118"/>
                    <a:pt x="1" y="133"/>
                  </a:cubicBezTo>
                  <a:cubicBezTo>
                    <a:pt x="1" y="142"/>
                    <a:pt x="17" y="144"/>
                    <a:pt x="17" y="134"/>
                  </a:cubicBezTo>
                  <a:cubicBezTo>
                    <a:pt x="19" y="121"/>
                    <a:pt x="24" y="108"/>
                    <a:pt x="25" y="95"/>
                  </a:cubicBezTo>
                  <a:cubicBezTo>
                    <a:pt x="25" y="93"/>
                    <a:pt x="25" y="92"/>
                    <a:pt x="25" y="90"/>
                  </a:cubicBezTo>
                  <a:cubicBezTo>
                    <a:pt x="25" y="78"/>
                    <a:pt x="25" y="65"/>
                    <a:pt x="27" y="53"/>
                  </a:cubicBezTo>
                  <a:cubicBezTo>
                    <a:pt x="30" y="42"/>
                    <a:pt x="31" y="31"/>
                    <a:pt x="31" y="20"/>
                  </a:cubicBezTo>
                  <a:cubicBezTo>
                    <a:pt x="31" y="13"/>
                    <a:pt x="31" y="6"/>
                    <a:pt x="30" y="0"/>
                  </a:cubicBezTo>
                  <a:lnTo>
                    <a:pt x="8" y="1"/>
                  </a:lnTo>
                  <a:cubicBezTo>
                    <a:pt x="5" y="13"/>
                    <a:pt x="4" y="24"/>
                    <a:pt x="4" y="36"/>
                  </a:cubicBezTo>
                  <a:cubicBezTo>
                    <a:pt x="4" y="37"/>
                    <a:pt x="4" y="39"/>
                    <a:pt x="4" y="4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9">
              <a:extLst>
                <a:ext uri="{FF2B5EF4-FFF2-40B4-BE49-F238E27FC236}">
                  <a16:creationId xmlns:a16="http://schemas.microsoft.com/office/drawing/2014/main" id="{C0D8CD23-0E4A-7B25-071A-67EDBC586136}"/>
                </a:ext>
              </a:extLst>
            </p:cNvPr>
            <p:cNvSpPr/>
            <p:nvPr/>
          </p:nvSpPr>
          <p:spPr>
            <a:xfrm>
              <a:off x="2768765" y="-821735"/>
              <a:ext cx="8280" cy="4680"/>
            </a:xfrm>
            <a:custGeom>
              <a:avLst/>
              <a:gdLst/>
              <a:ahLst/>
              <a:cxnLst/>
              <a:rect l="l" t="t" r="r" b="b"/>
              <a:pathLst>
                <a:path w="23" h="13" extrusionOk="0">
                  <a:moveTo>
                    <a:pt x="10" y="1"/>
                  </a:moveTo>
                  <a:cubicBezTo>
                    <a:pt x="9" y="1"/>
                    <a:pt x="9" y="2"/>
                    <a:pt x="8" y="2"/>
                  </a:cubicBezTo>
                  <a:cubicBezTo>
                    <a:pt x="5" y="4"/>
                    <a:pt x="3" y="6"/>
                    <a:pt x="1" y="9"/>
                  </a:cubicBezTo>
                  <a:cubicBezTo>
                    <a:pt x="0" y="10"/>
                    <a:pt x="0" y="11"/>
                    <a:pt x="0" y="12"/>
                  </a:cubicBezTo>
                  <a:lnTo>
                    <a:pt x="22" y="10"/>
                  </a:lnTo>
                  <a:cubicBezTo>
                    <a:pt x="21" y="8"/>
                    <a:pt x="21" y="7"/>
                    <a:pt x="20" y="5"/>
                  </a:cubicBezTo>
                  <a:lnTo>
                    <a:pt x="20" y="4"/>
                  </a:lnTo>
                  <a:cubicBezTo>
                    <a:pt x="19" y="3"/>
                    <a:pt x="18" y="2"/>
                    <a:pt x="17" y="1"/>
                  </a:cubicBezTo>
                  <a:cubicBezTo>
                    <a:pt x="16" y="0"/>
                    <a:pt x="15" y="0"/>
                    <a:pt x="14" y="0"/>
                  </a:cubicBezTo>
                  <a:cubicBezTo>
                    <a:pt x="12" y="0"/>
                    <a:pt x="11" y="0"/>
                    <a:pt x="1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9">
              <a:extLst>
                <a:ext uri="{FF2B5EF4-FFF2-40B4-BE49-F238E27FC236}">
                  <a16:creationId xmlns:a16="http://schemas.microsoft.com/office/drawing/2014/main" id="{230D5C84-0B78-FAD0-0B48-642A5C5EC47D}"/>
                </a:ext>
              </a:extLst>
            </p:cNvPr>
            <p:cNvSpPr/>
            <p:nvPr/>
          </p:nvSpPr>
          <p:spPr>
            <a:xfrm>
              <a:off x="2790005" y="-819575"/>
              <a:ext cx="10080" cy="33840"/>
            </a:xfrm>
            <a:custGeom>
              <a:avLst/>
              <a:gdLst/>
              <a:ahLst/>
              <a:cxnLst/>
              <a:rect l="l" t="t" r="r" b="b"/>
              <a:pathLst>
                <a:path w="28" h="94" extrusionOk="0">
                  <a:moveTo>
                    <a:pt x="1" y="29"/>
                  </a:moveTo>
                  <a:cubicBezTo>
                    <a:pt x="3" y="45"/>
                    <a:pt x="3" y="61"/>
                    <a:pt x="4" y="77"/>
                  </a:cubicBezTo>
                  <a:cubicBezTo>
                    <a:pt x="5" y="93"/>
                    <a:pt x="24" y="92"/>
                    <a:pt x="25" y="78"/>
                  </a:cubicBezTo>
                  <a:cubicBezTo>
                    <a:pt x="26" y="65"/>
                    <a:pt x="27" y="51"/>
                    <a:pt x="27" y="38"/>
                  </a:cubicBezTo>
                  <a:cubicBezTo>
                    <a:pt x="27" y="36"/>
                    <a:pt x="27" y="34"/>
                    <a:pt x="27" y="31"/>
                  </a:cubicBezTo>
                  <a:cubicBezTo>
                    <a:pt x="26" y="26"/>
                    <a:pt x="26" y="21"/>
                    <a:pt x="26" y="16"/>
                  </a:cubicBezTo>
                  <a:cubicBezTo>
                    <a:pt x="26" y="10"/>
                    <a:pt x="26" y="5"/>
                    <a:pt x="27" y="0"/>
                  </a:cubicBezTo>
                  <a:lnTo>
                    <a:pt x="1" y="2"/>
                  </a:lnTo>
                  <a:cubicBezTo>
                    <a:pt x="0" y="6"/>
                    <a:pt x="0" y="10"/>
                    <a:pt x="0" y="14"/>
                  </a:cubicBezTo>
                  <a:cubicBezTo>
                    <a:pt x="0" y="19"/>
                    <a:pt x="0" y="24"/>
                    <a:pt x="1"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9">
              <a:extLst>
                <a:ext uri="{FF2B5EF4-FFF2-40B4-BE49-F238E27FC236}">
                  <a16:creationId xmlns:a16="http://schemas.microsoft.com/office/drawing/2014/main" id="{1D519C4D-AF2F-2C61-0B67-A94938B73B15}"/>
                </a:ext>
              </a:extLst>
            </p:cNvPr>
            <p:cNvSpPr/>
            <p:nvPr/>
          </p:nvSpPr>
          <p:spPr>
            <a:xfrm>
              <a:off x="2790365" y="-827135"/>
              <a:ext cx="10440" cy="8280"/>
            </a:xfrm>
            <a:custGeom>
              <a:avLst/>
              <a:gdLst/>
              <a:ahLst/>
              <a:cxnLst/>
              <a:rect l="l" t="t" r="r" b="b"/>
              <a:pathLst>
                <a:path w="29" h="23" extrusionOk="0">
                  <a:moveTo>
                    <a:pt x="5" y="11"/>
                  </a:moveTo>
                  <a:cubicBezTo>
                    <a:pt x="3" y="15"/>
                    <a:pt x="1" y="18"/>
                    <a:pt x="0" y="22"/>
                  </a:cubicBezTo>
                  <a:lnTo>
                    <a:pt x="27" y="20"/>
                  </a:lnTo>
                  <a:cubicBezTo>
                    <a:pt x="28" y="8"/>
                    <a:pt x="11" y="0"/>
                    <a:pt x="5"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9">
              <a:extLst>
                <a:ext uri="{FF2B5EF4-FFF2-40B4-BE49-F238E27FC236}">
                  <a16:creationId xmlns:a16="http://schemas.microsoft.com/office/drawing/2014/main" id="{F0C701BC-AEFF-FBC0-7BE6-40FFD3A4732B}"/>
                </a:ext>
              </a:extLst>
            </p:cNvPr>
            <p:cNvSpPr/>
            <p:nvPr/>
          </p:nvSpPr>
          <p:spPr>
            <a:xfrm>
              <a:off x="2811245" y="-822455"/>
              <a:ext cx="13320" cy="37800"/>
            </a:xfrm>
            <a:custGeom>
              <a:avLst/>
              <a:gdLst/>
              <a:ahLst/>
              <a:cxnLst/>
              <a:rect l="l" t="t" r="r" b="b"/>
              <a:pathLst>
                <a:path w="37" h="105" extrusionOk="0">
                  <a:moveTo>
                    <a:pt x="4" y="30"/>
                  </a:moveTo>
                  <a:cubicBezTo>
                    <a:pt x="4" y="51"/>
                    <a:pt x="0" y="70"/>
                    <a:pt x="1" y="91"/>
                  </a:cubicBezTo>
                  <a:cubicBezTo>
                    <a:pt x="1" y="104"/>
                    <a:pt x="22" y="104"/>
                    <a:pt x="23" y="91"/>
                  </a:cubicBezTo>
                  <a:cubicBezTo>
                    <a:pt x="24" y="66"/>
                    <a:pt x="36" y="29"/>
                    <a:pt x="30" y="0"/>
                  </a:cubicBezTo>
                  <a:lnTo>
                    <a:pt x="4" y="3"/>
                  </a:lnTo>
                  <a:cubicBezTo>
                    <a:pt x="4" y="12"/>
                    <a:pt x="5" y="21"/>
                    <a:pt x="4"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9">
              <a:extLst>
                <a:ext uri="{FF2B5EF4-FFF2-40B4-BE49-F238E27FC236}">
                  <a16:creationId xmlns:a16="http://schemas.microsoft.com/office/drawing/2014/main" id="{463F2859-CC3B-E3A5-FD55-060ADDC05A02}"/>
                </a:ext>
              </a:extLst>
            </p:cNvPr>
            <p:cNvSpPr/>
            <p:nvPr/>
          </p:nvSpPr>
          <p:spPr>
            <a:xfrm>
              <a:off x="2812685" y="-829295"/>
              <a:ext cx="9720" cy="8280"/>
            </a:xfrm>
            <a:custGeom>
              <a:avLst/>
              <a:gdLst/>
              <a:ahLst/>
              <a:cxnLst/>
              <a:rect l="l" t="t" r="r" b="b"/>
              <a:pathLst>
                <a:path w="27" h="23" extrusionOk="0">
                  <a:moveTo>
                    <a:pt x="0" y="22"/>
                  </a:moveTo>
                  <a:lnTo>
                    <a:pt x="26" y="20"/>
                  </a:lnTo>
                  <a:cubicBezTo>
                    <a:pt x="25" y="14"/>
                    <a:pt x="23" y="8"/>
                    <a:pt x="20" y="2"/>
                  </a:cubicBezTo>
                  <a:cubicBezTo>
                    <a:pt x="20" y="2"/>
                    <a:pt x="19" y="1"/>
                    <a:pt x="19" y="0"/>
                  </a:cubicBezTo>
                  <a:lnTo>
                    <a:pt x="6" y="0"/>
                  </a:lnTo>
                  <a:cubicBezTo>
                    <a:pt x="6" y="1"/>
                    <a:pt x="5" y="1"/>
                    <a:pt x="5" y="2"/>
                  </a:cubicBezTo>
                  <a:cubicBezTo>
                    <a:pt x="2" y="8"/>
                    <a:pt x="0" y="14"/>
                    <a:pt x="0" y="21"/>
                  </a:cubicBezTo>
                  <a:cubicBezTo>
                    <a:pt x="0" y="22"/>
                    <a:pt x="0" y="22"/>
                    <a:pt x="0"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9">
              <a:extLst>
                <a:ext uri="{FF2B5EF4-FFF2-40B4-BE49-F238E27FC236}">
                  <a16:creationId xmlns:a16="http://schemas.microsoft.com/office/drawing/2014/main" id="{976FAF73-97A3-F43C-1F98-D49814874484}"/>
                </a:ext>
              </a:extLst>
            </p:cNvPr>
            <p:cNvSpPr/>
            <p:nvPr/>
          </p:nvSpPr>
          <p:spPr>
            <a:xfrm>
              <a:off x="2814845" y="-830375"/>
              <a:ext cx="4680" cy="1440"/>
            </a:xfrm>
            <a:custGeom>
              <a:avLst/>
              <a:gdLst/>
              <a:ahLst/>
              <a:cxnLst/>
              <a:rect l="l" t="t" r="r" b="b"/>
              <a:pathLst>
                <a:path w="13" h="4" extrusionOk="0">
                  <a:moveTo>
                    <a:pt x="12" y="3"/>
                  </a:moveTo>
                  <a:cubicBezTo>
                    <a:pt x="12" y="2"/>
                    <a:pt x="11" y="1"/>
                    <a:pt x="10" y="1"/>
                  </a:cubicBezTo>
                  <a:cubicBezTo>
                    <a:pt x="9" y="0"/>
                    <a:pt x="7" y="0"/>
                    <a:pt x="6" y="0"/>
                  </a:cubicBezTo>
                  <a:cubicBezTo>
                    <a:pt x="4" y="0"/>
                    <a:pt x="3" y="0"/>
                    <a:pt x="2" y="1"/>
                  </a:cubicBezTo>
                  <a:cubicBezTo>
                    <a:pt x="1" y="1"/>
                    <a:pt x="1" y="2"/>
                    <a:pt x="0" y="3"/>
                  </a:cubicBezTo>
                  <a:lnTo>
                    <a:pt x="12"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9">
              <a:extLst>
                <a:ext uri="{FF2B5EF4-FFF2-40B4-BE49-F238E27FC236}">
                  <a16:creationId xmlns:a16="http://schemas.microsoft.com/office/drawing/2014/main" id="{BB7E493D-20E6-9620-381F-5AC82561CC5A}"/>
                </a:ext>
              </a:extLst>
            </p:cNvPr>
            <p:cNvSpPr/>
            <p:nvPr/>
          </p:nvSpPr>
          <p:spPr>
            <a:xfrm>
              <a:off x="2835005" y="-824615"/>
              <a:ext cx="11880" cy="39600"/>
            </a:xfrm>
            <a:custGeom>
              <a:avLst/>
              <a:gdLst/>
              <a:ahLst/>
              <a:cxnLst/>
              <a:rect l="l" t="t" r="r" b="b"/>
              <a:pathLst>
                <a:path w="33" h="110" extrusionOk="0">
                  <a:moveTo>
                    <a:pt x="1" y="95"/>
                  </a:moveTo>
                  <a:cubicBezTo>
                    <a:pt x="1" y="106"/>
                    <a:pt x="19" y="109"/>
                    <a:pt x="19" y="96"/>
                  </a:cubicBezTo>
                  <a:cubicBezTo>
                    <a:pt x="19" y="70"/>
                    <a:pt x="22" y="45"/>
                    <a:pt x="27" y="19"/>
                  </a:cubicBezTo>
                  <a:cubicBezTo>
                    <a:pt x="28" y="12"/>
                    <a:pt x="31" y="6"/>
                    <a:pt x="32" y="0"/>
                  </a:cubicBezTo>
                  <a:lnTo>
                    <a:pt x="9" y="1"/>
                  </a:lnTo>
                  <a:cubicBezTo>
                    <a:pt x="3" y="25"/>
                    <a:pt x="0" y="50"/>
                    <a:pt x="0" y="75"/>
                  </a:cubicBezTo>
                  <a:cubicBezTo>
                    <a:pt x="0" y="82"/>
                    <a:pt x="0" y="88"/>
                    <a:pt x="1" y="9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9">
              <a:extLst>
                <a:ext uri="{FF2B5EF4-FFF2-40B4-BE49-F238E27FC236}">
                  <a16:creationId xmlns:a16="http://schemas.microsoft.com/office/drawing/2014/main" id="{67BE75C1-75A1-8E18-57EC-35CF4026FA81}"/>
                </a:ext>
              </a:extLst>
            </p:cNvPr>
            <p:cNvSpPr/>
            <p:nvPr/>
          </p:nvSpPr>
          <p:spPr>
            <a:xfrm>
              <a:off x="2838245" y="-829295"/>
              <a:ext cx="8640" cy="5760"/>
            </a:xfrm>
            <a:custGeom>
              <a:avLst/>
              <a:gdLst/>
              <a:ahLst/>
              <a:cxnLst/>
              <a:rect l="l" t="t" r="r" b="b"/>
              <a:pathLst>
                <a:path w="24" h="16" extrusionOk="0">
                  <a:moveTo>
                    <a:pt x="22" y="14"/>
                  </a:moveTo>
                  <a:cubicBezTo>
                    <a:pt x="23" y="12"/>
                    <a:pt x="23" y="9"/>
                    <a:pt x="23" y="7"/>
                  </a:cubicBezTo>
                  <a:cubicBezTo>
                    <a:pt x="23" y="4"/>
                    <a:pt x="23" y="3"/>
                    <a:pt x="22" y="0"/>
                  </a:cubicBezTo>
                  <a:lnTo>
                    <a:pt x="17" y="0"/>
                  </a:lnTo>
                  <a:lnTo>
                    <a:pt x="5" y="0"/>
                  </a:lnTo>
                  <a:cubicBezTo>
                    <a:pt x="3" y="5"/>
                    <a:pt x="1" y="10"/>
                    <a:pt x="0" y="15"/>
                  </a:cubicBezTo>
                  <a:lnTo>
                    <a:pt x="22"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9">
              <a:extLst>
                <a:ext uri="{FF2B5EF4-FFF2-40B4-BE49-F238E27FC236}">
                  <a16:creationId xmlns:a16="http://schemas.microsoft.com/office/drawing/2014/main" id="{92B4946E-2F47-4BC8-C05C-3DFC5D705D35}"/>
                </a:ext>
              </a:extLst>
            </p:cNvPr>
            <p:cNvSpPr/>
            <p:nvPr/>
          </p:nvSpPr>
          <p:spPr>
            <a:xfrm>
              <a:off x="2840405" y="-831815"/>
              <a:ext cx="6120" cy="3600"/>
            </a:xfrm>
            <a:custGeom>
              <a:avLst/>
              <a:gdLst/>
              <a:ahLst/>
              <a:cxnLst/>
              <a:rect l="l" t="t" r="r" b="b"/>
              <a:pathLst>
                <a:path w="17" h="10" extrusionOk="0">
                  <a:moveTo>
                    <a:pt x="16" y="7"/>
                  </a:moveTo>
                  <a:lnTo>
                    <a:pt x="16" y="6"/>
                  </a:lnTo>
                  <a:lnTo>
                    <a:pt x="16" y="5"/>
                  </a:lnTo>
                  <a:lnTo>
                    <a:pt x="16" y="4"/>
                  </a:lnTo>
                  <a:cubicBezTo>
                    <a:pt x="15" y="3"/>
                    <a:pt x="15" y="2"/>
                    <a:pt x="13" y="1"/>
                  </a:cubicBezTo>
                  <a:cubicBezTo>
                    <a:pt x="11" y="0"/>
                    <a:pt x="9" y="0"/>
                    <a:pt x="8" y="0"/>
                  </a:cubicBezTo>
                  <a:cubicBezTo>
                    <a:pt x="6" y="0"/>
                    <a:pt x="6" y="0"/>
                    <a:pt x="4" y="1"/>
                  </a:cubicBezTo>
                  <a:cubicBezTo>
                    <a:pt x="2" y="2"/>
                    <a:pt x="2" y="3"/>
                    <a:pt x="1" y="4"/>
                  </a:cubicBezTo>
                  <a:cubicBezTo>
                    <a:pt x="1" y="5"/>
                    <a:pt x="1" y="5"/>
                    <a:pt x="1" y="5"/>
                  </a:cubicBezTo>
                  <a:lnTo>
                    <a:pt x="0" y="9"/>
                  </a:lnTo>
                  <a:lnTo>
                    <a:pt x="12" y="9"/>
                  </a:lnTo>
                  <a:lnTo>
                    <a:pt x="16"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9">
              <a:extLst>
                <a:ext uri="{FF2B5EF4-FFF2-40B4-BE49-F238E27FC236}">
                  <a16:creationId xmlns:a16="http://schemas.microsoft.com/office/drawing/2014/main" id="{0C8EBAC4-A9C7-3631-E8DE-19277FE129D4}"/>
                </a:ext>
              </a:extLst>
            </p:cNvPr>
            <p:cNvSpPr/>
            <p:nvPr/>
          </p:nvSpPr>
          <p:spPr>
            <a:xfrm>
              <a:off x="2856605" y="-824975"/>
              <a:ext cx="11160" cy="24840"/>
            </a:xfrm>
            <a:custGeom>
              <a:avLst/>
              <a:gdLst/>
              <a:ahLst/>
              <a:cxnLst/>
              <a:rect l="l" t="t" r="r" b="b"/>
              <a:pathLst>
                <a:path w="31" h="69" extrusionOk="0">
                  <a:moveTo>
                    <a:pt x="4" y="0"/>
                  </a:moveTo>
                  <a:cubicBezTo>
                    <a:pt x="2" y="11"/>
                    <a:pt x="0" y="22"/>
                    <a:pt x="0" y="33"/>
                  </a:cubicBezTo>
                  <a:cubicBezTo>
                    <a:pt x="0" y="43"/>
                    <a:pt x="1" y="52"/>
                    <a:pt x="3" y="62"/>
                  </a:cubicBezTo>
                  <a:cubicBezTo>
                    <a:pt x="3" y="63"/>
                    <a:pt x="4" y="63"/>
                    <a:pt x="4" y="64"/>
                  </a:cubicBezTo>
                  <a:cubicBezTo>
                    <a:pt x="5" y="65"/>
                    <a:pt x="6" y="66"/>
                    <a:pt x="7" y="67"/>
                  </a:cubicBezTo>
                  <a:cubicBezTo>
                    <a:pt x="8" y="68"/>
                    <a:pt x="8" y="68"/>
                    <a:pt x="10" y="68"/>
                  </a:cubicBezTo>
                  <a:cubicBezTo>
                    <a:pt x="11" y="68"/>
                    <a:pt x="13" y="68"/>
                    <a:pt x="14" y="67"/>
                  </a:cubicBezTo>
                  <a:cubicBezTo>
                    <a:pt x="15" y="66"/>
                    <a:pt x="16" y="65"/>
                    <a:pt x="17" y="64"/>
                  </a:cubicBezTo>
                  <a:cubicBezTo>
                    <a:pt x="17" y="63"/>
                    <a:pt x="17" y="63"/>
                    <a:pt x="18" y="62"/>
                  </a:cubicBezTo>
                  <a:cubicBezTo>
                    <a:pt x="18" y="60"/>
                    <a:pt x="18" y="59"/>
                    <a:pt x="18" y="57"/>
                  </a:cubicBezTo>
                  <a:cubicBezTo>
                    <a:pt x="18" y="46"/>
                    <a:pt x="19" y="34"/>
                    <a:pt x="21" y="22"/>
                  </a:cubicBezTo>
                  <a:cubicBezTo>
                    <a:pt x="22" y="18"/>
                    <a:pt x="23" y="14"/>
                    <a:pt x="24" y="10"/>
                  </a:cubicBezTo>
                  <a:cubicBezTo>
                    <a:pt x="25" y="8"/>
                    <a:pt x="25" y="7"/>
                    <a:pt x="26" y="5"/>
                  </a:cubicBezTo>
                  <a:cubicBezTo>
                    <a:pt x="26" y="4"/>
                    <a:pt x="27" y="3"/>
                    <a:pt x="28" y="3"/>
                  </a:cubicBezTo>
                  <a:cubicBezTo>
                    <a:pt x="28" y="2"/>
                    <a:pt x="28" y="3"/>
                    <a:pt x="29" y="2"/>
                  </a:cubicBezTo>
                  <a:cubicBezTo>
                    <a:pt x="30" y="1"/>
                    <a:pt x="29" y="0"/>
                    <a:pt x="29" y="0"/>
                  </a:cubicBezTo>
                  <a:lnTo>
                    <a:pt x="10" y="1"/>
                  </a:lnTo>
                  <a:lnTo>
                    <a:pt x="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9">
              <a:extLst>
                <a:ext uri="{FF2B5EF4-FFF2-40B4-BE49-F238E27FC236}">
                  <a16:creationId xmlns:a16="http://schemas.microsoft.com/office/drawing/2014/main" id="{1562F35C-B2AA-57FC-D585-22DA1E24ADC4}"/>
                </a:ext>
              </a:extLst>
            </p:cNvPr>
            <p:cNvSpPr/>
            <p:nvPr/>
          </p:nvSpPr>
          <p:spPr>
            <a:xfrm>
              <a:off x="2858045" y="-832535"/>
              <a:ext cx="10800" cy="7560"/>
            </a:xfrm>
            <a:custGeom>
              <a:avLst/>
              <a:gdLst/>
              <a:ahLst/>
              <a:cxnLst/>
              <a:rect l="l" t="t" r="r" b="b"/>
              <a:pathLst>
                <a:path w="30" h="21" extrusionOk="0">
                  <a:moveTo>
                    <a:pt x="6" y="10"/>
                  </a:moveTo>
                  <a:cubicBezTo>
                    <a:pt x="5" y="11"/>
                    <a:pt x="4" y="13"/>
                    <a:pt x="3" y="14"/>
                  </a:cubicBezTo>
                  <a:cubicBezTo>
                    <a:pt x="2" y="16"/>
                    <a:pt x="1" y="18"/>
                    <a:pt x="0" y="20"/>
                  </a:cubicBezTo>
                  <a:lnTo>
                    <a:pt x="7" y="20"/>
                  </a:lnTo>
                  <a:lnTo>
                    <a:pt x="26" y="19"/>
                  </a:lnTo>
                  <a:cubicBezTo>
                    <a:pt x="29" y="9"/>
                    <a:pt x="14" y="0"/>
                    <a:pt x="6"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9">
              <a:extLst>
                <a:ext uri="{FF2B5EF4-FFF2-40B4-BE49-F238E27FC236}">
                  <a16:creationId xmlns:a16="http://schemas.microsoft.com/office/drawing/2014/main" id="{8F735A18-F881-AD17-9DBA-DECD8704753D}"/>
                </a:ext>
              </a:extLst>
            </p:cNvPr>
            <p:cNvSpPr/>
            <p:nvPr/>
          </p:nvSpPr>
          <p:spPr>
            <a:xfrm>
              <a:off x="2882165" y="-827495"/>
              <a:ext cx="11160" cy="45720"/>
            </a:xfrm>
            <a:custGeom>
              <a:avLst/>
              <a:gdLst/>
              <a:ahLst/>
              <a:cxnLst/>
              <a:rect l="l" t="t" r="r" b="b"/>
              <a:pathLst>
                <a:path w="31" h="127" extrusionOk="0">
                  <a:moveTo>
                    <a:pt x="0" y="118"/>
                  </a:moveTo>
                  <a:cubicBezTo>
                    <a:pt x="0" y="125"/>
                    <a:pt x="13" y="126"/>
                    <a:pt x="14" y="118"/>
                  </a:cubicBezTo>
                  <a:cubicBezTo>
                    <a:pt x="18" y="78"/>
                    <a:pt x="26" y="39"/>
                    <a:pt x="30" y="0"/>
                  </a:cubicBezTo>
                  <a:lnTo>
                    <a:pt x="6" y="2"/>
                  </a:lnTo>
                  <a:cubicBezTo>
                    <a:pt x="2" y="31"/>
                    <a:pt x="0" y="60"/>
                    <a:pt x="0" y="89"/>
                  </a:cubicBezTo>
                  <a:cubicBezTo>
                    <a:pt x="0" y="99"/>
                    <a:pt x="0" y="108"/>
                    <a:pt x="0" y="1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9">
              <a:extLst>
                <a:ext uri="{FF2B5EF4-FFF2-40B4-BE49-F238E27FC236}">
                  <a16:creationId xmlns:a16="http://schemas.microsoft.com/office/drawing/2014/main" id="{8A0BC56D-059F-9E1B-2972-C6B202756399}"/>
                </a:ext>
              </a:extLst>
            </p:cNvPr>
            <p:cNvSpPr/>
            <p:nvPr/>
          </p:nvSpPr>
          <p:spPr>
            <a:xfrm>
              <a:off x="2884685" y="-833975"/>
              <a:ext cx="9360" cy="7920"/>
            </a:xfrm>
            <a:custGeom>
              <a:avLst/>
              <a:gdLst/>
              <a:ahLst/>
              <a:cxnLst/>
              <a:rect l="l" t="t" r="r" b="b"/>
              <a:pathLst>
                <a:path w="26" h="22" extrusionOk="0">
                  <a:moveTo>
                    <a:pt x="24" y="19"/>
                  </a:moveTo>
                  <a:cubicBezTo>
                    <a:pt x="24" y="13"/>
                    <a:pt x="25" y="8"/>
                    <a:pt x="25" y="3"/>
                  </a:cubicBezTo>
                  <a:cubicBezTo>
                    <a:pt x="25" y="2"/>
                    <a:pt x="25" y="2"/>
                    <a:pt x="25" y="1"/>
                  </a:cubicBezTo>
                  <a:lnTo>
                    <a:pt x="25" y="0"/>
                  </a:lnTo>
                  <a:lnTo>
                    <a:pt x="3" y="2"/>
                  </a:lnTo>
                  <a:cubicBezTo>
                    <a:pt x="2" y="8"/>
                    <a:pt x="1" y="15"/>
                    <a:pt x="0" y="21"/>
                  </a:cubicBezTo>
                  <a:lnTo>
                    <a:pt x="24" y="1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9">
              <a:extLst>
                <a:ext uri="{FF2B5EF4-FFF2-40B4-BE49-F238E27FC236}">
                  <a16:creationId xmlns:a16="http://schemas.microsoft.com/office/drawing/2014/main" id="{96689363-B4E3-547E-9901-AE243D0F8EAF}"/>
                </a:ext>
              </a:extLst>
            </p:cNvPr>
            <p:cNvSpPr/>
            <p:nvPr/>
          </p:nvSpPr>
          <p:spPr>
            <a:xfrm>
              <a:off x="2885765" y="-836855"/>
              <a:ext cx="8280" cy="4320"/>
            </a:xfrm>
            <a:custGeom>
              <a:avLst/>
              <a:gdLst/>
              <a:ahLst/>
              <a:cxnLst/>
              <a:rect l="l" t="t" r="r" b="b"/>
              <a:pathLst>
                <a:path w="23" h="12" extrusionOk="0">
                  <a:moveTo>
                    <a:pt x="0" y="9"/>
                  </a:moveTo>
                  <a:lnTo>
                    <a:pt x="0" y="11"/>
                  </a:lnTo>
                  <a:lnTo>
                    <a:pt x="22" y="9"/>
                  </a:lnTo>
                  <a:cubicBezTo>
                    <a:pt x="22" y="8"/>
                    <a:pt x="21" y="7"/>
                    <a:pt x="21" y="6"/>
                  </a:cubicBezTo>
                  <a:cubicBezTo>
                    <a:pt x="20" y="4"/>
                    <a:pt x="19" y="3"/>
                    <a:pt x="17" y="2"/>
                  </a:cubicBezTo>
                  <a:cubicBezTo>
                    <a:pt x="15" y="1"/>
                    <a:pt x="13" y="0"/>
                    <a:pt x="11" y="0"/>
                  </a:cubicBezTo>
                  <a:cubicBezTo>
                    <a:pt x="9" y="0"/>
                    <a:pt x="7" y="1"/>
                    <a:pt x="5" y="2"/>
                  </a:cubicBezTo>
                  <a:cubicBezTo>
                    <a:pt x="3" y="3"/>
                    <a:pt x="2" y="4"/>
                    <a:pt x="1" y="6"/>
                  </a:cubicBezTo>
                  <a:cubicBezTo>
                    <a:pt x="0" y="7"/>
                    <a:pt x="0" y="8"/>
                    <a:pt x="0"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9">
              <a:extLst>
                <a:ext uri="{FF2B5EF4-FFF2-40B4-BE49-F238E27FC236}">
                  <a16:creationId xmlns:a16="http://schemas.microsoft.com/office/drawing/2014/main" id="{F357B719-7A1A-46D9-A605-03D5C5D48A92}"/>
                </a:ext>
              </a:extLst>
            </p:cNvPr>
            <p:cNvSpPr/>
            <p:nvPr/>
          </p:nvSpPr>
          <p:spPr>
            <a:xfrm>
              <a:off x="2907365" y="-829295"/>
              <a:ext cx="11520" cy="33120"/>
            </a:xfrm>
            <a:custGeom>
              <a:avLst/>
              <a:gdLst/>
              <a:ahLst/>
              <a:cxnLst/>
              <a:rect l="l" t="t" r="r" b="b"/>
              <a:pathLst>
                <a:path w="32" h="92" extrusionOk="0">
                  <a:moveTo>
                    <a:pt x="2" y="40"/>
                  </a:moveTo>
                  <a:cubicBezTo>
                    <a:pt x="1" y="47"/>
                    <a:pt x="0" y="53"/>
                    <a:pt x="0" y="60"/>
                  </a:cubicBezTo>
                  <a:cubicBezTo>
                    <a:pt x="0" y="67"/>
                    <a:pt x="1" y="73"/>
                    <a:pt x="2" y="80"/>
                  </a:cubicBezTo>
                  <a:cubicBezTo>
                    <a:pt x="3" y="88"/>
                    <a:pt x="17" y="91"/>
                    <a:pt x="18" y="80"/>
                  </a:cubicBezTo>
                  <a:cubicBezTo>
                    <a:pt x="21" y="53"/>
                    <a:pt x="28" y="27"/>
                    <a:pt x="31" y="0"/>
                  </a:cubicBezTo>
                  <a:lnTo>
                    <a:pt x="4" y="1"/>
                  </a:lnTo>
                  <a:cubicBezTo>
                    <a:pt x="3" y="15"/>
                    <a:pt x="4" y="28"/>
                    <a:pt x="2" y="4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9">
              <a:extLst>
                <a:ext uri="{FF2B5EF4-FFF2-40B4-BE49-F238E27FC236}">
                  <a16:creationId xmlns:a16="http://schemas.microsoft.com/office/drawing/2014/main" id="{F37BA783-CB98-AD8B-7AA1-D2822ED849DA}"/>
                </a:ext>
              </a:extLst>
            </p:cNvPr>
            <p:cNvSpPr/>
            <p:nvPr/>
          </p:nvSpPr>
          <p:spPr>
            <a:xfrm>
              <a:off x="2908805" y="-836495"/>
              <a:ext cx="10440" cy="8280"/>
            </a:xfrm>
            <a:custGeom>
              <a:avLst/>
              <a:gdLst/>
              <a:ahLst/>
              <a:cxnLst/>
              <a:rect l="l" t="t" r="r" b="b"/>
              <a:pathLst>
                <a:path w="29" h="23" extrusionOk="0">
                  <a:moveTo>
                    <a:pt x="0" y="22"/>
                  </a:moveTo>
                  <a:lnTo>
                    <a:pt x="26" y="20"/>
                  </a:lnTo>
                  <a:cubicBezTo>
                    <a:pt x="26" y="16"/>
                    <a:pt x="26" y="13"/>
                    <a:pt x="27" y="9"/>
                  </a:cubicBezTo>
                  <a:lnTo>
                    <a:pt x="27" y="8"/>
                  </a:lnTo>
                  <a:cubicBezTo>
                    <a:pt x="27" y="6"/>
                    <a:pt x="28" y="3"/>
                    <a:pt x="26" y="1"/>
                  </a:cubicBezTo>
                  <a:cubicBezTo>
                    <a:pt x="25" y="0"/>
                    <a:pt x="25" y="0"/>
                    <a:pt x="24" y="0"/>
                  </a:cubicBezTo>
                  <a:lnTo>
                    <a:pt x="3" y="2"/>
                  </a:lnTo>
                  <a:cubicBezTo>
                    <a:pt x="3" y="3"/>
                    <a:pt x="2" y="4"/>
                    <a:pt x="2" y="5"/>
                  </a:cubicBezTo>
                  <a:cubicBezTo>
                    <a:pt x="1" y="10"/>
                    <a:pt x="0" y="16"/>
                    <a:pt x="0"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9">
              <a:extLst>
                <a:ext uri="{FF2B5EF4-FFF2-40B4-BE49-F238E27FC236}">
                  <a16:creationId xmlns:a16="http://schemas.microsoft.com/office/drawing/2014/main" id="{E624F060-9D93-2E24-556A-2DA73F01FCF8}"/>
                </a:ext>
              </a:extLst>
            </p:cNvPr>
            <p:cNvSpPr/>
            <p:nvPr/>
          </p:nvSpPr>
          <p:spPr>
            <a:xfrm>
              <a:off x="2909885" y="-838295"/>
              <a:ext cx="7920" cy="2880"/>
            </a:xfrm>
            <a:custGeom>
              <a:avLst/>
              <a:gdLst/>
              <a:ahLst/>
              <a:cxnLst/>
              <a:rect l="l" t="t" r="r" b="b"/>
              <a:pathLst>
                <a:path w="22" h="8" extrusionOk="0">
                  <a:moveTo>
                    <a:pt x="0" y="7"/>
                  </a:moveTo>
                  <a:lnTo>
                    <a:pt x="21" y="5"/>
                  </a:lnTo>
                  <a:cubicBezTo>
                    <a:pt x="20" y="3"/>
                    <a:pt x="19" y="2"/>
                    <a:pt x="17" y="1"/>
                  </a:cubicBezTo>
                  <a:cubicBezTo>
                    <a:pt x="15" y="0"/>
                    <a:pt x="13" y="0"/>
                    <a:pt x="11" y="0"/>
                  </a:cubicBezTo>
                  <a:cubicBezTo>
                    <a:pt x="9" y="0"/>
                    <a:pt x="7" y="0"/>
                    <a:pt x="5" y="1"/>
                  </a:cubicBezTo>
                  <a:cubicBezTo>
                    <a:pt x="3" y="2"/>
                    <a:pt x="3" y="4"/>
                    <a:pt x="1" y="6"/>
                  </a:cubicBezTo>
                  <a:cubicBezTo>
                    <a:pt x="0" y="7"/>
                    <a:pt x="0" y="7"/>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9">
              <a:extLst>
                <a:ext uri="{FF2B5EF4-FFF2-40B4-BE49-F238E27FC236}">
                  <a16:creationId xmlns:a16="http://schemas.microsoft.com/office/drawing/2014/main" id="{7D5D25EE-1BFA-BB0E-5E03-B32243B7B237}"/>
                </a:ext>
              </a:extLst>
            </p:cNvPr>
            <p:cNvSpPr/>
            <p:nvPr/>
          </p:nvSpPr>
          <p:spPr>
            <a:xfrm>
              <a:off x="2935085" y="-832895"/>
              <a:ext cx="14400" cy="37800"/>
            </a:xfrm>
            <a:custGeom>
              <a:avLst/>
              <a:gdLst/>
              <a:ahLst/>
              <a:cxnLst/>
              <a:rect l="l" t="t" r="r" b="b"/>
              <a:pathLst>
                <a:path w="40" h="105" extrusionOk="0">
                  <a:moveTo>
                    <a:pt x="14" y="5"/>
                  </a:moveTo>
                  <a:cubicBezTo>
                    <a:pt x="6" y="35"/>
                    <a:pt x="1" y="66"/>
                    <a:pt x="0" y="97"/>
                  </a:cubicBezTo>
                  <a:cubicBezTo>
                    <a:pt x="1" y="98"/>
                    <a:pt x="1" y="99"/>
                    <a:pt x="1" y="100"/>
                  </a:cubicBezTo>
                  <a:cubicBezTo>
                    <a:pt x="2" y="101"/>
                    <a:pt x="3" y="102"/>
                    <a:pt x="5" y="103"/>
                  </a:cubicBezTo>
                  <a:cubicBezTo>
                    <a:pt x="7" y="104"/>
                    <a:pt x="7" y="104"/>
                    <a:pt x="9" y="104"/>
                  </a:cubicBezTo>
                  <a:cubicBezTo>
                    <a:pt x="10" y="104"/>
                    <a:pt x="12" y="104"/>
                    <a:pt x="14" y="103"/>
                  </a:cubicBezTo>
                  <a:cubicBezTo>
                    <a:pt x="16" y="102"/>
                    <a:pt x="16" y="101"/>
                    <a:pt x="17" y="100"/>
                  </a:cubicBezTo>
                  <a:cubicBezTo>
                    <a:pt x="17" y="99"/>
                    <a:pt x="18" y="98"/>
                    <a:pt x="18" y="97"/>
                  </a:cubicBezTo>
                  <a:cubicBezTo>
                    <a:pt x="19" y="64"/>
                    <a:pt x="33" y="32"/>
                    <a:pt x="39" y="0"/>
                  </a:cubicBezTo>
                  <a:lnTo>
                    <a:pt x="34" y="1"/>
                  </a:lnTo>
                  <a:cubicBezTo>
                    <a:pt x="28" y="3"/>
                    <a:pt x="21" y="4"/>
                    <a:pt x="14"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9">
              <a:extLst>
                <a:ext uri="{FF2B5EF4-FFF2-40B4-BE49-F238E27FC236}">
                  <a16:creationId xmlns:a16="http://schemas.microsoft.com/office/drawing/2014/main" id="{BAF5D1B6-5B6D-1EE9-F67A-5B63FBEE9434}"/>
                </a:ext>
              </a:extLst>
            </p:cNvPr>
            <p:cNvSpPr/>
            <p:nvPr/>
          </p:nvSpPr>
          <p:spPr>
            <a:xfrm>
              <a:off x="2940125" y="-839735"/>
              <a:ext cx="10080" cy="9000"/>
            </a:xfrm>
            <a:custGeom>
              <a:avLst/>
              <a:gdLst/>
              <a:ahLst/>
              <a:cxnLst/>
              <a:rect l="l" t="t" r="r" b="b"/>
              <a:pathLst>
                <a:path w="28" h="25" extrusionOk="0">
                  <a:moveTo>
                    <a:pt x="20" y="20"/>
                  </a:moveTo>
                  <a:lnTo>
                    <a:pt x="25" y="19"/>
                  </a:lnTo>
                  <a:cubicBezTo>
                    <a:pt x="26" y="13"/>
                    <a:pt x="27" y="6"/>
                    <a:pt x="27" y="0"/>
                  </a:cubicBezTo>
                  <a:lnTo>
                    <a:pt x="20" y="0"/>
                  </a:lnTo>
                  <a:lnTo>
                    <a:pt x="3" y="1"/>
                  </a:lnTo>
                  <a:cubicBezTo>
                    <a:pt x="3" y="9"/>
                    <a:pt x="1" y="16"/>
                    <a:pt x="0" y="24"/>
                  </a:cubicBezTo>
                  <a:cubicBezTo>
                    <a:pt x="6" y="23"/>
                    <a:pt x="13" y="22"/>
                    <a:pt x="20"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9">
              <a:extLst>
                <a:ext uri="{FF2B5EF4-FFF2-40B4-BE49-F238E27FC236}">
                  <a16:creationId xmlns:a16="http://schemas.microsoft.com/office/drawing/2014/main" id="{CF95AFE9-F915-5544-37EF-7CDB75C9BCA8}"/>
                </a:ext>
              </a:extLst>
            </p:cNvPr>
            <p:cNvSpPr/>
            <p:nvPr/>
          </p:nvSpPr>
          <p:spPr>
            <a:xfrm>
              <a:off x="2941205" y="-849095"/>
              <a:ext cx="9000" cy="10080"/>
            </a:xfrm>
            <a:custGeom>
              <a:avLst/>
              <a:gdLst/>
              <a:ahLst/>
              <a:cxnLst/>
              <a:rect l="l" t="t" r="r" b="b"/>
              <a:pathLst>
                <a:path w="25" h="28" extrusionOk="0">
                  <a:moveTo>
                    <a:pt x="24" y="25"/>
                  </a:moveTo>
                  <a:cubicBezTo>
                    <a:pt x="24" y="22"/>
                    <a:pt x="24" y="20"/>
                    <a:pt x="24" y="18"/>
                  </a:cubicBezTo>
                  <a:cubicBezTo>
                    <a:pt x="24" y="15"/>
                    <a:pt x="24" y="13"/>
                    <a:pt x="24" y="10"/>
                  </a:cubicBezTo>
                  <a:cubicBezTo>
                    <a:pt x="24" y="9"/>
                    <a:pt x="23" y="7"/>
                    <a:pt x="22" y="6"/>
                  </a:cubicBezTo>
                  <a:cubicBezTo>
                    <a:pt x="21" y="4"/>
                    <a:pt x="20" y="2"/>
                    <a:pt x="18" y="1"/>
                  </a:cubicBezTo>
                  <a:cubicBezTo>
                    <a:pt x="16" y="0"/>
                    <a:pt x="15" y="0"/>
                    <a:pt x="13" y="0"/>
                  </a:cubicBezTo>
                  <a:cubicBezTo>
                    <a:pt x="11" y="0"/>
                    <a:pt x="9" y="0"/>
                    <a:pt x="7" y="1"/>
                  </a:cubicBezTo>
                  <a:cubicBezTo>
                    <a:pt x="5" y="2"/>
                    <a:pt x="4" y="4"/>
                    <a:pt x="3" y="6"/>
                  </a:cubicBezTo>
                  <a:cubicBezTo>
                    <a:pt x="2" y="8"/>
                    <a:pt x="1" y="9"/>
                    <a:pt x="1" y="11"/>
                  </a:cubicBezTo>
                  <a:lnTo>
                    <a:pt x="1" y="12"/>
                  </a:lnTo>
                  <a:cubicBezTo>
                    <a:pt x="1" y="17"/>
                    <a:pt x="1" y="22"/>
                    <a:pt x="0" y="27"/>
                  </a:cubicBezTo>
                  <a:lnTo>
                    <a:pt x="18" y="26"/>
                  </a:lnTo>
                  <a:lnTo>
                    <a:pt x="24" y="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9">
              <a:extLst>
                <a:ext uri="{FF2B5EF4-FFF2-40B4-BE49-F238E27FC236}">
                  <a16:creationId xmlns:a16="http://schemas.microsoft.com/office/drawing/2014/main" id="{482097B1-C8AB-C8A7-6DC3-82B78100E868}"/>
                </a:ext>
              </a:extLst>
            </p:cNvPr>
            <p:cNvSpPr/>
            <p:nvPr/>
          </p:nvSpPr>
          <p:spPr>
            <a:xfrm>
              <a:off x="2955965" y="-836135"/>
              <a:ext cx="9360" cy="34200"/>
            </a:xfrm>
            <a:custGeom>
              <a:avLst/>
              <a:gdLst/>
              <a:ahLst/>
              <a:cxnLst/>
              <a:rect l="l" t="t" r="r" b="b"/>
              <a:pathLst>
                <a:path w="26" h="95" extrusionOk="0">
                  <a:moveTo>
                    <a:pt x="2" y="83"/>
                  </a:moveTo>
                  <a:cubicBezTo>
                    <a:pt x="2" y="94"/>
                    <a:pt x="21" y="94"/>
                    <a:pt x="22" y="83"/>
                  </a:cubicBezTo>
                  <a:cubicBezTo>
                    <a:pt x="24" y="67"/>
                    <a:pt x="25" y="51"/>
                    <a:pt x="25" y="36"/>
                  </a:cubicBezTo>
                  <a:cubicBezTo>
                    <a:pt x="25" y="24"/>
                    <a:pt x="24" y="12"/>
                    <a:pt x="23" y="0"/>
                  </a:cubicBezTo>
                  <a:lnTo>
                    <a:pt x="1" y="4"/>
                  </a:lnTo>
                  <a:cubicBezTo>
                    <a:pt x="0" y="16"/>
                    <a:pt x="0" y="28"/>
                    <a:pt x="0" y="39"/>
                  </a:cubicBezTo>
                  <a:cubicBezTo>
                    <a:pt x="0" y="54"/>
                    <a:pt x="0" y="69"/>
                    <a:pt x="2" y="8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9">
              <a:extLst>
                <a:ext uri="{FF2B5EF4-FFF2-40B4-BE49-F238E27FC236}">
                  <a16:creationId xmlns:a16="http://schemas.microsoft.com/office/drawing/2014/main" id="{126888B9-3FDC-D2B4-CD04-137B208D46B7}"/>
                </a:ext>
              </a:extLst>
            </p:cNvPr>
            <p:cNvSpPr/>
            <p:nvPr/>
          </p:nvSpPr>
          <p:spPr>
            <a:xfrm>
              <a:off x="2956325" y="-841535"/>
              <a:ext cx="7920" cy="7560"/>
            </a:xfrm>
            <a:custGeom>
              <a:avLst/>
              <a:gdLst/>
              <a:ahLst/>
              <a:cxnLst/>
              <a:rect l="l" t="t" r="r" b="b"/>
              <a:pathLst>
                <a:path w="22" h="21" extrusionOk="0">
                  <a:moveTo>
                    <a:pt x="21" y="15"/>
                  </a:moveTo>
                  <a:cubicBezTo>
                    <a:pt x="20" y="10"/>
                    <a:pt x="19" y="5"/>
                    <a:pt x="17" y="0"/>
                  </a:cubicBezTo>
                  <a:lnTo>
                    <a:pt x="5" y="1"/>
                  </a:lnTo>
                  <a:cubicBezTo>
                    <a:pt x="2" y="7"/>
                    <a:pt x="1" y="13"/>
                    <a:pt x="0" y="20"/>
                  </a:cubicBezTo>
                  <a:lnTo>
                    <a:pt x="21" y="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9">
              <a:extLst>
                <a:ext uri="{FF2B5EF4-FFF2-40B4-BE49-F238E27FC236}">
                  <a16:creationId xmlns:a16="http://schemas.microsoft.com/office/drawing/2014/main" id="{E43C8F62-07C9-49E1-656A-D46D016B0112}"/>
                </a:ext>
              </a:extLst>
            </p:cNvPr>
            <p:cNvSpPr/>
            <p:nvPr/>
          </p:nvSpPr>
          <p:spPr>
            <a:xfrm>
              <a:off x="2957765" y="-843335"/>
              <a:ext cx="4680" cy="2520"/>
            </a:xfrm>
            <a:custGeom>
              <a:avLst/>
              <a:gdLst/>
              <a:ahLst/>
              <a:cxnLst/>
              <a:rect l="l" t="t" r="r" b="b"/>
              <a:pathLst>
                <a:path w="13" h="7" extrusionOk="0">
                  <a:moveTo>
                    <a:pt x="12" y="3"/>
                  </a:moveTo>
                  <a:cubicBezTo>
                    <a:pt x="11" y="2"/>
                    <a:pt x="11" y="1"/>
                    <a:pt x="10" y="1"/>
                  </a:cubicBezTo>
                  <a:cubicBezTo>
                    <a:pt x="9" y="0"/>
                    <a:pt x="8" y="0"/>
                    <a:pt x="7" y="0"/>
                  </a:cubicBezTo>
                  <a:cubicBezTo>
                    <a:pt x="6" y="0"/>
                    <a:pt x="5" y="0"/>
                    <a:pt x="4" y="1"/>
                  </a:cubicBezTo>
                  <a:cubicBezTo>
                    <a:pt x="3" y="1"/>
                    <a:pt x="2" y="2"/>
                    <a:pt x="2" y="3"/>
                  </a:cubicBezTo>
                  <a:cubicBezTo>
                    <a:pt x="2" y="4"/>
                    <a:pt x="2" y="5"/>
                    <a:pt x="0" y="6"/>
                  </a:cubicBezTo>
                  <a:lnTo>
                    <a:pt x="12" y="5"/>
                  </a:lnTo>
                  <a:lnTo>
                    <a:pt x="12"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9">
              <a:extLst>
                <a:ext uri="{FF2B5EF4-FFF2-40B4-BE49-F238E27FC236}">
                  <a16:creationId xmlns:a16="http://schemas.microsoft.com/office/drawing/2014/main" id="{91EEC0A5-D97C-D18E-E75F-B5586030A41F}"/>
                </a:ext>
              </a:extLst>
            </p:cNvPr>
            <p:cNvSpPr/>
            <p:nvPr/>
          </p:nvSpPr>
          <p:spPr>
            <a:xfrm>
              <a:off x="2963885" y="-839015"/>
              <a:ext cx="19080" cy="64440"/>
            </a:xfrm>
            <a:custGeom>
              <a:avLst/>
              <a:gdLst/>
              <a:ahLst/>
              <a:cxnLst/>
              <a:rect l="l" t="t" r="r" b="b"/>
              <a:pathLst>
                <a:path w="53" h="179" extrusionOk="0">
                  <a:moveTo>
                    <a:pt x="25" y="9"/>
                  </a:moveTo>
                  <a:lnTo>
                    <a:pt x="25" y="11"/>
                  </a:lnTo>
                  <a:cubicBezTo>
                    <a:pt x="24" y="12"/>
                    <a:pt x="24" y="13"/>
                    <a:pt x="24" y="14"/>
                  </a:cubicBezTo>
                  <a:cubicBezTo>
                    <a:pt x="24" y="15"/>
                    <a:pt x="24" y="17"/>
                    <a:pt x="25" y="18"/>
                  </a:cubicBezTo>
                  <a:cubicBezTo>
                    <a:pt x="27" y="48"/>
                    <a:pt x="11" y="77"/>
                    <a:pt x="5" y="106"/>
                  </a:cubicBezTo>
                  <a:cubicBezTo>
                    <a:pt x="2" y="122"/>
                    <a:pt x="0" y="140"/>
                    <a:pt x="0" y="157"/>
                  </a:cubicBezTo>
                  <a:cubicBezTo>
                    <a:pt x="0" y="160"/>
                    <a:pt x="0" y="164"/>
                    <a:pt x="0" y="168"/>
                  </a:cubicBezTo>
                  <a:cubicBezTo>
                    <a:pt x="0" y="176"/>
                    <a:pt x="13" y="178"/>
                    <a:pt x="17" y="172"/>
                  </a:cubicBezTo>
                  <a:cubicBezTo>
                    <a:pt x="19" y="170"/>
                    <a:pt x="21" y="168"/>
                    <a:pt x="22" y="166"/>
                  </a:cubicBezTo>
                  <a:cubicBezTo>
                    <a:pt x="25" y="160"/>
                    <a:pt x="27" y="153"/>
                    <a:pt x="27" y="146"/>
                  </a:cubicBezTo>
                  <a:cubicBezTo>
                    <a:pt x="28" y="125"/>
                    <a:pt x="33" y="104"/>
                    <a:pt x="41" y="84"/>
                  </a:cubicBezTo>
                  <a:cubicBezTo>
                    <a:pt x="48" y="68"/>
                    <a:pt x="52" y="51"/>
                    <a:pt x="52" y="33"/>
                  </a:cubicBezTo>
                  <a:cubicBezTo>
                    <a:pt x="52" y="24"/>
                    <a:pt x="51" y="15"/>
                    <a:pt x="49" y="6"/>
                  </a:cubicBezTo>
                  <a:cubicBezTo>
                    <a:pt x="49" y="5"/>
                    <a:pt x="48" y="4"/>
                    <a:pt x="48" y="3"/>
                  </a:cubicBezTo>
                  <a:cubicBezTo>
                    <a:pt x="47" y="2"/>
                    <a:pt x="46" y="1"/>
                    <a:pt x="45" y="0"/>
                  </a:cubicBezTo>
                  <a:lnTo>
                    <a:pt x="29" y="3"/>
                  </a:lnTo>
                  <a:cubicBezTo>
                    <a:pt x="28" y="4"/>
                    <a:pt x="27" y="5"/>
                    <a:pt x="26" y="6"/>
                  </a:cubicBezTo>
                  <a:cubicBezTo>
                    <a:pt x="25" y="7"/>
                    <a:pt x="25" y="8"/>
                    <a:pt x="25"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9">
              <a:extLst>
                <a:ext uri="{FF2B5EF4-FFF2-40B4-BE49-F238E27FC236}">
                  <a16:creationId xmlns:a16="http://schemas.microsoft.com/office/drawing/2014/main" id="{831D4934-6DB1-E4E5-C21B-6D3DCFE1708D}"/>
                </a:ext>
              </a:extLst>
            </p:cNvPr>
            <p:cNvSpPr/>
            <p:nvPr/>
          </p:nvSpPr>
          <p:spPr>
            <a:xfrm>
              <a:off x="2973965" y="-839735"/>
              <a:ext cx="6120" cy="2160"/>
            </a:xfrm>
            <a:custGeom>
              <a:avLst/>
              <a:gdLst/>
              <a:ahLst/>
              <a:cxnLst/>
              <a:rect l="l" t="t" r="r" b="b"/>
              <a:pathLst>
                <a:path w="17" h="6" extrusionOk="0">
                  <a:moveTo>
                    <a:pt x="0" y="5"/>
                  </a:moveTo>
                  <a:lnTo>
                    <a:pt x="16" y="2"/>
                  </a:lnTo>
                  <a:cubicBezTo>
                    <a:pt x="15" y="1"/>
                    <a:pt x="12" y="0"/>
                    <a:pt x="10" y="0"/>
                  </a:cubicBezTo>
                  <a:cubicBezTo>
                    <a:pt x="8" y="0"/>
                    <a:pt x="6" y="1"/>
                    <a:pt x="4" y="2"/>
                  </a:cubicBezTo>
                  <a:cubicBezTo>
                    <a:pt x="2" y="3"/>
                    <a:pt x="1" y="4"/>
                    <a:pt x="0"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9">
              <a:extLst>
                <a:ext uri="{FF2B5EF4-FFF2-40B4-BE49-F238E27FC236}">
                  <a16:creationId xmlns:a16="http://schemas.microsoft.com/office/drawing/2014/main" id="{00581BC9-CF45-407C-55CE-E07E62208296}"/>
                </a:ext>
              </a:extLst>
            </p:cNvPr>
            <p:cNvSpPr/>
            <p:nvPr/>
          </p:nvSpPr>
          <p:spPr>
            <a:xfrm>
              <a:off x="2993045" y="-845135"/>
              <a:ext cx="9720" cy="63000"/>
            </a:xfrm>
            <a:custGeom>
              <a:avLst/>
              <a:gdLst/>
              <a:ahLst/>
              <a:cxnLst/>
              <a:rect l="l" t="t" r="r" b="b"/>
              <a:pathLst>
                <a:path w="27" h="175" extrusionOk="0">
                  <a:moveTo>
                    <a:pt x="2" y="45"/>
                  </a:moveTo>
                  <a:cubicBezTo>
                    <a:pt x="3" y="86"/>
                    <a:pt x="2" y="127"/>
                    <a:pt x="3" y="168"/>
                  </a:cubicBezTo>
                  <a:cubicBezTo>
                    <a:pt x="3" y="169"/>
                    <a:pt x="3" y="170"/>
                    <a:pt x="4" y="171"/>
                  </a:cubicBezTo>
                  <a:cubicBezTo>
                    <a:pt x="4" y="171"/>
                    <a:pt x="5" y="172"/>
                    <a:pt x="6" y="173"/>
                  </a:cubicBezTo>
                  <a:cubicBezTo>
                    <a:pt x="7" y="174"/>
                    <a:pt x="8" y="173"/>
                    <a:pt x="9" y="173"/>
                  </a:cubicBezTo>
                  <a:cubicBezTo>
                    <a:pt x="10" y="173"/>
                    <a:pt x="11" y="173"/>
                    <a:pt x="11" y="173"/>
                  </a:cubicBezTo>
                  <a:cubicBezTo>
                    <a:pt x="12" y="172"/>
                    <a:pt x="13" y="172"/>
                    <a:pt x="14" y="171"/>
                  </a:cubicBezTo>
                  <a:cubicBezTo>
                    <a:pt x="15" y="170"/>
                    <a:pt x="14" y="169"/>
                    <a:pt x="14" y="168"/>
                  </a:cubicBezTo>
                  <a:cubicBezTo>
                    <a:pt x="16" y="135"/>
                    <a:pt x="22" y="104"/>
                    <a:pt x="22" y="71"/>
                  </a:cubicBezTo>
                  <a:cubicBezTo>
                    <a:pt x="22" y="53"/>
                    <a:pt x="22" y="36"/>
                    <a:pt x="22" y="18"/>
                  </a:cubicBezTo>
                  <a:cubicBezTo>
                    <a:pt x="22" y="14"/>
                    <a:pt x="26" y="2"/>
                    <a:pt x="21" y="4"/>
                  </a:cubicBezTo>
                  <a:lnTo>
                    <a:pt x="22" y="4"/>
                  </a:lnTo>
                  <a:cubicBezTo>
                    <a:pt x="23" y="3"/>
                    <a:pt x="24" y="2"/>
                    <a:pt x="25" y="1"/>
                  </a:cubicBezTo>
                  <a:lnTo>
                    <a:pt x="25" y="0"/>
                  </a:lnTo>
                  <a:lnTo>
                    <a:pt x="1" y="7"/>
                  </a:lnTo>
                  <a:cubicBezTo>
                    <a:pt x="0" y="12"/>
                    <a:pt x="0" y="16"/>
                    <a:pt x="0" y="20"/>
                  </a:cubicBezTo>
                  <a:cubicBezTo>
                    <a:pt x="0" y="28"/>
                    <a:pt x="1" y="36"/>
                    <a:pt x="2" y="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9">
              <a:extLst>
                <a:ext uri="{FF2B5EF4-FFF2-40B4-BE49-F238E27FC236}">
                  <a16:creationId xmlns:a16="http://schemas.microsoft.com/office/drawing/2014/main" id="{83B82F7A-423A-5AE1-07C6-4AD181EA1E3F}"/>
                </a:ext>
              </a:extLst>
            </p:cNvPr>
            <p:cNvSpPr/>
            <p:nvPr/>
          </p:nvSpPr>
          <p:spPr>
            <a:xfrm>
              <a:off x="2993045" y="-846935"/>
              <a:ext cx="9720" cy="5040"/>
            </a:xfrm>
            <a:custGeom>
              <a:avLst/>
              <a:gdLst/>
              <a:ahLst/>
              <a:cxnLst/>
              <a:rect l="l" t="t" r="r" b="b"/>
              <a:pathLst>
                <a:path w="27" h="14" extrusionOk="0">
                  <a:moveTo>
                    <a:pt x="25" y="5"/>
                  </a:moveTo>
                  <a:cubicBezTo>
                    <a:pt x="25" y="4"/>
                    <a:pt x="26" y="2"/>
                    <a:pt x="26" y="0"/>
                  </a:cubicBezTo>
                  <a:lnTo>
                    <a:pt x="3" y="3"/>
                  </a:lnTo>
                  <a:cubicBezTo>
                    <a:pt x="1" y="6"/>
                    <a:pt x="1" y="10"/>
                    <a:pt x="0" y="13"/>
                  </a:cubicBezTo>
                  <a:lnTo>
                    <a:pt x="25"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9">
              <a:extLst>
                <a:ext uri="{FF2B5EF4-FFF2-40B4-BE49-F238E27FC236}">
                  <a16:creationId xmlns:a16="http://schemas.microsoft.com/office/drawing/2014/main" id="{B5A990B7-F9C5-8183-B6D9-713ACAEA5F16}"/>
                </a:ext>
              </a:extLst>
            </p:cNvPr>
            <p:cNvSpPr/>
            <p:nvPr/>
          </p:nvSpPr>
          <p:spPr>
            <a:xfrm>
              <a:off x="2994125" y="-850175"/>
              <a:ext cx="8640" cy="4680"/>
            </a:xfrm>
            <a:custGeom>
              <a:avLst/>
              <a:gdLst/>
              <a:ahLst/>
              <a:cxnLst/>
              <a:rect l="l" t="t" r="r" b="b"/>
              <a:pathLst>
                <a:path w="24" h="13" extrusionOk="0">
                  <a:moveTo>
                    <a:pt x="11" y="0"/>
                  </a:moveTo>
                  <a:cubicBezTo>
                    <a:pt x="10" y="0"/>
                    <a:pt x="9" y="1"/>
                    <a:pt x="8" y="1"/>
                  </a:cubicBezTo>
                  <a:cubicBezTo>
                    <a:pt x="5" y="3"/>
                    <a:pt x="3" y="5"/>
                    <a:pt x="2" y="7"/>
                  </a:cubicBezTo>
                  <a:cubicBezTo>
                    <a:pt x="1" y="9"/>
                    <a:pt x="1" y="10"/>
                    <a:pt x="0" y="12"/>
                  </a:cubicBezTo>
                  <a:lnTo>
                    <a:pt x="23" y="9"/>
                  </a:lnTo>
                  <a:cubicBezTo>
                    <a:pt x="23" y="7"/>
                    <a:pt x="23" y="6"/>
                    <a:pt x="22" y="5"/>
                  </a:cubicBezTo>
                  <a:cubicBezTo>
                    <a:pt x="21" y="3"/>
                    <a:pt x="20" y="2"/>
                    <a:pt x="18" y="1"/>
                  </a:cubicBezTo>
                  <a:cubicBezTo>
                    <a:pt x="16" y="0"/>
                    <a:pt x="15" y="0"/>
                    <a:pt x="13" y="0"/>
                  </a:cubicBezTo>
                  <a:cubicBezTo>
                    <a:pt x="12" y="0"/>
                    <a:pt x="11" y="0"/>
                    <a:pt x="1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9">
              <a:extLst>
                <a:ext uri="{FF2B5EF4-FFF2-40B4-BE49-F238E27FC236}">
                  <a16:creationId xmlns:a16="http://schemas.microsoft.com/office/drawing/2014/main" id="{72C7142D-53A6-77D4-7865-E91E791CEBFC}"/>
                </a:ext>
              </a:extLst>
            </p:cNvPr>
            <p:cNvSpPr/>
            <p:nvPr/>
          </p:nvSpPr>
          <p:spPr>
            <a:xfrm>
              <a:off x="3014285" y="-848375"/>
              <a:ext cx="10080" cy="63000"/>
            </a:xfrm>
            <a:custGeom>
              <a:avLst/>
              <a:gdLst/>
              <a:ahLst/>
              <a:cxnLst/>
              <a:rect l="l" t="t" r="r" b="b"/>
              <a:pathLst>
                <a:path w="28" h="175" extrusionOk="0">
                  <a:moveTo>
                    <a:pt x="0" y="165"/>
                  </a:moveTo>
                  <a:cubicBezTo>
                    <a:pt x="0" y="171"/>
                    <a:pt x="10" y="174"/>
                    <a:pt x="11" y="167"/>
                  </a:cubicBezTo>
                  <a:cubicBezTo>
                    <a:pt x="22" y="122"/>
                    <a:pt x="27" y="77"/>
                    <a:pt x="27" y="31"/>
                  </a:cubicBezTo>
                  <a:cubicBezTo>
                    <a:pt x="27" y="20"/>
                    <a:pt x="26" y="10"/>
                    <a:pt x="26" y="0"/>
                  </a:cubicBezTo>
                  <a:lnTo>
                    <a:pt x="3" y="1"/>
                  </a:lnTo>
                  <a:cubicBezTo>
                    <a:pt x="1" y="55"/>
                    <a:pt x="7" y="110"/>
                    <a:pt x="0" y="16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9">
              <a:extLst>
                <a:ext uri="{FF2B5EF4-FFF2-40B4-BE49-F238E27FC236}">
                  <a16:creationId xmlns:a16="http://schemas.microsoft.com/office/drawing/2014/main" id="{084C20F0-E2F1-0294-1C4D-407CED9569D8}"/>
                </a:ext>
              </a:extLst>
            </p:cNvPr>
            <p:cNvSpPr/>
            <p:nvPr/>
          </p:nvSpPr>
          <p:spPr>
            <a:xfrm>
              <a:off x="3015725" y="-849815"/>
              <a:ext cx="8280" cy="1800"/>
            </a:xfrm>
            <a:custGeom>
              <a:avLst/>
              <a:gdLst/>
              <a:ahLst/>
              <a:cxnLst/>
              <a:rect l="l" t="t" r="r" b="b"/>
              <a:pathLst>
                <a:path w="23" h="5" extrusionOk="0">
                  <a:moveTo>
                    <a:pt x="22" y="4"/>
                  </a:moveTo>
                  <a:cubicBezTo>
                    <a:pt x="22" y="2"/>
                    <a:pt x="22" y="1"/>
                    <a:pt x="22" y="0"/>
                  </a:cubicBezTo>
                  <a:cubicBezTo>
                    <a:pt x="14" y="1"/>
                    <a:pt x="7" y="2"/>
                    <a:pt x="0" y="4"/>
                  </a:cubicBezTo>
                  <a:lnTo>
                    <a:pt x="22"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9">
              <a:extLst>
                <a:ext uri="{FF2B5EF4-FFF2-40B4-BE49-F238E27FC236}">
                  <a16:creationId xmlns:a16="http://schemas.microsoft.com/office/drawing/2014/main" id="{F94A7462-FC1D-6F25-1F7F-4DC384ED4DB2}"/>
                </a:ext>
              </a:extLst>
            </p:cNvPr>
            <p:cNvSpPr/>
            <p:nvPr/>
          </p:nvSpPr>
          <p:spPr>
            <a:xfrm>
              <a:off x="3015725" y="-859535"/>
              <a:ext cx="8280" cy="11520"/>
            </a:xfrm>
            <a:custGeom>
              <a:avLst/>
              <a:gdLst/>
              <a:ahLst/>
              <a:cxnLst/>
              <a:rect l="l" t="t" r="r" b="b"/>
              <a:pathLst>
                <a:path w="23" h="32" extrusionOk="0">
                  <a:moveTo>
                    <a:pt x="21" y="15"/>
                  </a:moveTo>
                  <a:cubicBezTo>
                    <a:pt x="20" y="14"/>
                    <a:pt x="19" y="12"/>
                    <a:pt x="18" y="11"/>
                  </a:cubicBezTo>
                  <a:cubicBezTo>
                    <a:pt x="17" y="9"/>
                    <a:pt x="16" y="6"/>
                    <a:pt x="16" y="3"/>
                  </a:cubicBezTo>
                  <a:cubicBezTo>
                    <a:pt x="10" y="0"/>
                    <a:pt x="0" y="5"/>
                    <a:pt x="0" y="13"/>
                  </a:cubicBezTo>
                  <a:cubicBezTo>
                    <a:pt x="1" y="21"/>
                    <a:pt x="0" y="25"/>
                    <a:pt x="0" y="31"/>
                  </a:cubicBezTo>
                  <a:cubicBezTo>
                    <a:pt x="7" y="29"/>
                    <a:pt x="14" y="28"/>
                    <a:pt x="22" y="27"/>
                  </a:cubicBezTo>
                  <a:cubicBezTo>
                    <a:pt x="21" y="23"/>
                    <a:pt x="21" y="19"/>
                    <a:pt x="21"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9">
              <a:extLst>
                <a:ext uri="{FF2B5EF4-FFF2-40B4-BE49-F238E27FC236}">
                  <a16:creationId xmlns:a16="http://schemas.microsoft.com/office/drawing/2014/main" id="{35A57CE3-4887-87C3-C523-3D582688B13A}"/>
                </a:ext>
              </a:extLst>
            </p:cNvPr>
            <p:cNvSpPr/>
            <p:nvPr/>
          </p:nvSpPr>
          <p:spPr>
            <a:xfrm>
              <a:off x="3021485" y="-858095"/>
              <a:ext cx="2160" cy="4320"/>
            </a:xfrm>
            <a:custGeom>
              <a:avLst/>
              <a:gdLst/>
              <a:ahLst/>
              <a:cxnLst/>
              <a:rect l="l" t="t" r="r" b="b"/>
              <a:pathLst>
                <a:path w="6" h="12" extrusionOk="0">
                  <a:moveTo>
                    <a:pt x="5" y="6"/>
                  </a:moveTo>
                  <a:cubicBezTo>
                    <a:pt x="5" y="5"/>
                    <a:pt x="4" y="4"/>
                    <a:pt x="3" y="3"/>
                  </a:cubicBezTo>
                  <a:cubicBezTo>
                    <a:pt x="3" y="2"/>
                    <a:pt x="2" y="1"/>
                    <a:pt x="1" y="0"/>
                  </a:cubicBezTo>
                  <a:cubicBezTo>
                    <a:pt x="0" y="0"/>
                    <a:pt x="0" y="0"/>
                    <a:pt x="0" y="0"/>
                  </a:cubicBezTo>
                  <a:cubicBezTo>
                    <a:pt x="0" y="2"/>
                    <a:pt x="1" y="5"/>
                    <a:pt x="2" y="7"/>
                  </a:cubicBezTo>
                  <a:cubicBezTo>
                    <a:pt x="3" y="9"/>
                    <a:pt x="4" y="10"/>
                    <a:pt x="5" y="11"/>
                  </a:cubicBezTo>
                  <a:cubicBezTo>
                    <a:pt x="5" y="9"/>
                    <a:pt x="5" y="8"/>
                    <a:pt x="5"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9">
              <a:extLst>
                <a:ext uri="{FF2B5EF4-FFF2-40B4-BE49-F238E27FC236}">
                  <a16:creationId xmlns:a16="http://schemas.microsoft.com/office/drawing/2014/main" id="{2D781B44-C70C-F8FA-2FAE-C267DE66A0B3}"/>
                </a:ext>
              </a:extLst>
            </p:cNvPr>
            <p:cNvSpPr/>
            <p:nvPr/>
          </p:nvSpPr>
          <p:spPr>
            <a:xfrm>
              <a:off x="3034085" y="-849095"/>
              <a:ext cx="10440" cy="64440"/>
            </a:xfrm>
            <a:custGeom>
              <a:avLst/>
              <a:gdLst/>
              <a:ahLst/>
              <a:cxnLst/>
              <a:rect l="l" t="t" r="r" b="b"/>
              <a:pathLst>
                <a:path w="29" h="179" extrusionOk="0">
                  <a:moveTo>
                    <a:pt x="19" y="10"/>
                  </a:moveTo>
                  <a:cubicBezTo>
                    <a:pt x="16" y="10"/>
                    <a:pt x="14" y="9"/>
                    <a:pt x="12" y="8"/>
                  </a:cubicBezTo>
                  <a:cubicBezTo>
                    <a:pt x="11" y="7"/>
                    <a:pt x="10" y="6"/>
                    <a:pt x="9" y="5"/>
                  </a:cubicBezTo>
                  <a:cubicBezTo>
                    <a:pt x="8" y="4"/>
                    <a:pt x="6" y="3"/>
                    <a:pt x="5" y="2"/>
                  </a:cubicBezTo>
                  <a:cubicBezTo>
                    <a:pt x="3" y="1"/>
                    <a:pt x="2" y="1"/>
                    <a:pt x="0" y="0"/>
                  </a:cubicBezTo>
                  <a:cubicBezTo>
                    <a:pt x="3" y="57"/>
                    <a:pt x="10" y="113"/>
                    <a:pt x="8" y="171"/>
                  </a:cubicBezTo>
                  <a:cubicBezTo>
                    <a:pt x="8" y="172"/>
                    <a:pt x="9" y="173"/>
                    <a:pt x="9" y="174"/>
                  </a:cubicBezTo>
                  <a:cubicBezTo>
                    <a:pt x="10" y="176"/>
                    <a:pt x="10" y="176"/>
                    <a:pt x="12" y="177"/>
                  </a:cubicBezTo>
                  <a:cubicBezTo>
                    <a:pt x="14" y="178"/>
                    <a:pt x="14" y="178"/>
                    <a:pt x="16" y="178"/>
                  </a:cubicBezTo>
                  <a:cubicBezTo>
                    <a:pt x="17" y="178"/>
                    <a:pt x="18" y="178"/>
                    <a:pt x="20" y="177"/>
                  </a:cubicBezTo>
                  <a:cubicBezTo>
                    <a:pt x="22" y="176"/>
                    <a:pt x="21" y="176"/>
                    <a:pt x="22" y="174"/>
                  </a:cubicBezTo>
                  <a:cubicBezTo>
                    <a:pt x="22" y="173"/>
                    <a:pt x="23" y="173"/>
                    <a:pt x="23" y="172"/>
                  </a:cubicBezTo>
                  <a:cubicBezTo>
                    <a:pt x="27" y="138"/>
                    <a:pt x="28" y="104"/>
                    <a:pt x="28" y="70"/>
                  </a:cubicBezTo>
                  <a:cubicBezTo>
                    <a:pt x="28" y="54"/>
                    <a:pt x="28" y="39"/>
                    <a:pt x="27" y="23"/>
                  </a:cubicBezTo>
                  <a:lnTo>
                    <a:pt x="20" y="11"/>
                  </a:lnTo>
                  <a:lnTo>
                    <a:pt x="19"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9">
              <a:extLst>
                <a:ext uri="{FF2B5EF4-FFF2-40B4-BE49-F238E27FC236}">
                  <a16:creationId xmlns:a16="http://schemas.microsoft.com/office/drawing/2014/main" id="{8A97C289-DD86-18F4-9354-98D41DD3ECC9}"/>
                </a:ext>
              </a:extLst>
            </p:cNvPr>
            <p:cNvSpPr/>
            <p:nvPr/>
          </p:nvSpPr>
          <p:spPr>
            <a:xfrm>
              <a:off x="3033725" y="-850895"/>
              <a:ext cx="7560" cy="5760"/>
            </a:xfrm>
            <a:custGeom>
              <a:avLst/>
              <a:gdLst/>
              <a:ahLst/>
              <a:cxnLst/>
              <a:rect l="l" t="t" r="r" b="b"/>
              <a:pathLst>
                <a:path w="21" h="16" extrusionOk="0">
                  <a:moveTo>
                    <a:pt x="20" y="15"/>
                  </a:moveTo>
                  <a:cubicBezTo>
                    <a:pt x="19" y="15"/>
                    <a:pt x="19" y="15"/>
                    <a:pt x="19" y="15"/>
                  </a:cubicBezTo>
                  <a:cubicBezTo>
                    <a:pt x="19" y="14"/>
                    <a:pt x="18" y="13"/>
                    <a:pt x="18" y="12"/>
                  </a:cubicBezTo>
                  <a:cubicBezTo>
                    <a:pt x="18" y="10"/>
                    <a:pt x="19" y="9"/>
                    <a:pt x="19" y="8"/>
                  </a:cubicBezTo>
                  <a:lnTo>
                    <a:pt x="20" y="8"/>
                  </a:lnTo>
                  <a:cubicBezTo>
                    <a:pt x="13" y="5"/>
                    <a:pt x="7" y="2"/>
                    <a:pt x="0" y="0"/>
                  </a:cubicBezTo>
                  <a:lnTo>
                    <a:pt x="0" y="5"/>
                  </a:lnTo>
                  <a:cubicBezTo>
                    <a:pt x="1" y="6"/>
                    <a:pt x="3" y="6"/>
                    <a:pt x="4" y="7"/>
                  </a:cubicBezTo>
                  <a:cubicBezTo>
                    <a:pt x="6" y="8"/>
                    <a:pt x="7" y="9"/>
                    <a:pt x="9" y="10"/>
                  </a:cubicBezTo>
                  <a:cubicBezTo>
                    <a:pt x="10" y="11"/>
                    <a:pt x="11" y="12"/>
                    <a:pt x="12" y="13"/>
                  </a:cubicBezTo>
                  <a:cubicBezTo>
                    <a:pt x="14" y="14"/>
                    <a:pt x="17" y="15"/>
                    <a:pt x="20"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9">
              <a:extLst>
                <a:ext uri="{FF2B5EF4-FFF2-40B4-BE49-F238E27FC236}">
                  <a16:creationId xmlns:a16="http://schemas.microsoft.com/office/drawing/2014/main" id="{FA299EAC-5BA3-4DD3-B07B-246657801D9A}"/>
                </a:ext>
              </a:extLst>
            </p:cNvPr>
            <p:cNvSpPr/>
            <p:nvPr/>
          </p:nvSpPr>
          <p:spPr>
            <a:xfrm>
              <a:off x="3035165" y="-863855"/>
              <a:ext cx="8280" cy="4320"/>
            </a:xfrm>
            <a:custGeom>
              <a:avLst/>
              <a:gdLst/>
              <a:ahLst/>
              <a:cxnLst/>
              <a:rect l="l" t="t" r="r" b="b"/>
              <a:pathLst>
                <a:path w="23" h="12" extrusionOk="0">
                  <a:moveTo>
                    <a:pt x="0" y="2"/>
                  </a:moveTo>
                  <a:cubicBezTo>
                    <a:pt x="8" y="5"/>
                    <a:pt x="15" y="8"/>
                    <a:pt x="22" y="11"/>
                  </a:cubicBezTo>
                  <a:cubicBezTo>
                    <a:pt x="22" y="10"/>
                    <a:pt x="21" y="9"/>
                    <a:pt x="20" y="7"/>
                  </a:cubicBezTo>
                  <a:cubicBezTo>
                    <a:pt x="19" y="5"/>
                    <a:pt x="17" y="3"/>
                    <a:pt x="15" y="2"/>
                  </a:cubicBezTo>
                  <a:cubicBezTo>
                    <a:pt x="13" y="1"/>
                    <a:pt x="10" y="0"/>
                    <a:pt x="8" y="0"/>
                  </a:cubicBezTo>
                  <a:cubicBezTo>
                    <a:pt x="5" y="0"/>
                    <a:pt x="3" y="1"/>
                    <a:pt x="1" y="2"/>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9">
              <a:extLst>
                <a:ext uri="{FF2B5EF4-FFF2-40B4-BE49-F238E27FC236}">
                  <a16:creationId xmlns:a16="http://schemas.microsoft.com/office/drawing/2014/main" id="{048DC82B-6A11-68BA-BCE5-02F7C76F82C1}"/>
                </a:ext>
              </a:extLst>
            </p:cNvPr>
            <p:cNvSpPr/>
            <p:nvPr/>
          </p:nvSpPr>
          <p:spPr>
            <a:xfrm>
              <a:off x="3034085" y="-863135"/>
              <a:ext cx="9720" cy="15480"/>
            </a:xfrm>
            <a:custGeom>
              <a:avLst/>
              <a:gdLst/>
              <a:ahLst/>
              <a:cxnLst/>
              <a:rect l="l" t="t" r="r" b="b"/>
              <a:pathLst>
                <a:path w="27" h="43" extrusionOk="0">
                  <a:moveTo>
                    <a:pt x="20" y="41"/>
                  </a:moveTo>
                  <a:lnTo>
                    <a:pt x="21" y="40"/>
                  </a:lnTo>
                  <a:cubicBezTo>
                    <a:pt x="23" y="39"/>
                    <a:pt x="24" y="39"/>
                    <a:pt x="26" y="38"/>
                  </a:cubicBezTo>
                  <a:cubicBezTo>
                    <a:pt x="26" y="29"/>
                    <a:pt x="26" y="21"/>
                    <a:pt x="26" y="12"/>
                  </a:cubicBezTo>
                  <a:lnTo>
                    <a:pt x="26" y="11"/>
                  </a:lnTo>
                  <a:cubicBezTo>
                    <a:pt x="26" y="10"/>
                    <a:pt x="26" y="10"/>
                    <a:pt x="26" y="9"/>
                  </a:cubicBezTo>
                  <a:cubicBezTo>
                    <a:pt x="19" y="6"/>
                    <a:pt x="12" y="3"/>
                    <a:pt x="5" y="0"/>
                  </a:cubicBezTo>
                  <a:cubicBezTo>
                    <a:pt x="3" y="1"/>
                    <a:pt x="2" y="2"/>
                    <a:pt x="1" y="4"/>
                  </a:cubicBezTo>
                  <a:cubicBezTo>
                    <a:pt x="0" y="6"/>
                    <a:pt x="0" y="8"/>
                    <a:pt x="0" y="10"/>
                  </a:cubicBezTo>
                  <a:cubicBezTo>
                    <a:pt x="0" y="11"/>
                    <a:pt x="0" y="12"/>
                    <a:pt x="0" y="13"/>
                  </a:cubicBezTo>
                  <a:cubicBezTo>
                    <a:pt x="0" y="14"/>
                    <a:pt x="0" y="15"/>
                    <a:pt x="0" y="16"/>
                  </a:cubicBezTo>
                  <a:cubicBezTo>
                    <a:pt x="0" y="22"/>
                    <a:pt x="0" y="28"/>
                    <a:pt x="0" y="34"/>
                  </a:cubicBezTo>
                  <a:cubicBezTo>
                    <a:pt x="6" y="36"/>
                    <a:pt x="13" y="39"/>
                    <a:pt x="19" y="42"/>
                  </a:cubicBezTo>
                  <a:lnTo>
                    <a:pt x="20" y="4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9">
              <a:extLst>
                <a:ext uri="{FF2B5EF4-FFF2-40B4-BE49-F238E27FC236}">
                  <a16:creationId xmlns:a16="http://schemas.microsoft.com/office/drawing/2014/main" id="{D9496822-16D8-A933-F918-D06D07ABDEC6}"/>
                </a:ext>
              </a:extLst>
            </p:cNvPr>
            <p:cNvSpPr/>
            <p:nvPr/>
          </p:nvSpPr>
          <p:spPr>
            <a:xfrm>
              <a:off x="3043445" y="-845495"/>
              <a:ext cx="17640" cy="37440"/>
            </a:xfrm>
            <a:custGeom>
              <a:avLst/>
              <a:gdLst/>
              <a:ahLst/>
              <a:cxnLst/>
              <a:rect l="l" t="t" r="r" b="b"/>
              <a:pathLst>
                <a:path w="49" h="104" extrusionOk="0">
                  <a:moveTo>
                    <a:pt x="4" y="0"/>
                  </a:moveTo>
                  <a:lnTo>
                    <a:pt x="0" y="0"/>
                  </a:lnTo>
                  <a:lnTo>
                    <a:pt x="0" y="13"/>
                  </a:lnTo>
                  <a:cubicBezTo>
                    <a:pt x="4" y="18"/>
                    <a:pt x="8" y="24"/>
                    <a:pt x="11" y="30"/>
                  </a:cubicBezTo>
                  <a:cubicBezTo>
                    <a:pt x="23" y="50"/>
                    <a:pt x="31" y="72"/>
                    <a:pt x="34" y="94"/>
                  </a:cubicBezTo>
                  <a:cubicBezTo>
                    <a:pt x="35" y="96"/>
                    <a:pt x="35" y="97"/>
                    <a:pt x="36" y="99"/>
                  </a:cubicBezTo>
                  <a:cubicBezTo>
                    <a:pt x="37" y="100"/>
                    <a:pt x="37" y="101"/>
                    <a:pt x="39" y="102"/>
                  </a:cubicBezTo>
                  <a:cubicBezTo>
                    <a:pt x="41" y="103"/>
                    <a:pt x="42" y="103"/>
                    <a:pt x="44" y="103"/>
                  </a:cubicBezTo>
                  <a:cubicBezTo>
                    <a:pt x="45" y="103"/>
                    <a:pt x="47" y="103"/>
                    <a:pt x="48" y="102"/>
                  </a:cubicBezTo>
                  <a:cubicBezTo>
                    <a:pt x="48" y="60"/>
                    <a:pt x="35" y="22"/>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9">
              <a:extLst>
                <a:ext uri="{FF2B5EF4-FFF2-40B4-BE49-F238E27FC236}">
                  <a16:creationId xmlns:a16="http://schemas.microsoft.com/office/drawing/2014/main" id="{5BCEE344-748D-0045-A58C-512A28C09D92}"/>
                </a:ext>
              </a:extLst>
            </p:cNvPr>
            <p:cNvSpPr/>
            <p:nvPr/>
          </p:nvSpPr>
          <p:spPr>
            <a:xfrm>
              <a:off x="3044885" y="-848375"/>
              <a:ext cx="19080" cy="40320"/>
            </a:xfrm>
            <a:custGeom>
              <a:avLst/>
              <a:gdLst/>
              <a:ahLst/>
              <a:cxnLst/>
              <a:rect l="l" t="t" r="r" b="b"/>
              <a:pathLst>
                <a:path w="53" h="112" extrusionOk="0">
                  <a:moveTo>
                    <a:pt x="52" y="100"/>
                  </a:moveTo>
                  <a:cubicBezTo>
                    <a:pt x="52" y="75"/>
                    <a:pt x="45" y="50"/>
                    <a:pt x="33" y="28"/>
                  </a:cubicBezTo>
                  <a:cubicBezTo>
                    <a:pt x="31" y="26"/>
                    <a:pt x="30" y="23"/>
                    <a:pt x="29" y="21"/>
                  </a:cubicBezTo>
                  <a:cubicBezTo>
                    <a:pt x="28" y="21"/>
                    <a:pt x="28" y="20"/>
                    <a:pt x="28" y="20"/>
                  </a:cubicBezTo>
                  <a:cubicBezTo>
                    <a:pt x="24" y="12"/>
                    <a:pt x="18" y="6"/>
                    <a:pt x="12" y="0"/>
                  </a:cubicBezTo>
                  <a:cubicBezTo>
                    <a:pt x="10" y="2"/>
                    <a:pt x="8" y="4"/>
                    <a:pt x="5" y="6"/>
                  </a:cubicBezTo>
                  <a:cubicBezTo>
                    <a:pt x="4" y="7"/>
                    <a:pt x="2" y="7"/>
                    <a:pt x="0" y="8"/>
                  </a:cubicBezTo>
                  <a:cubicBezTo>
                    <a:pt x="31" y="30"/>
                    <a:pt x="44" y="67"/>
                    <a:pt x="44" y="111"/>
                  </a:cubicBezTo>
                  <a:cubicBezTo>
                    <a:pt x="45" y="111"/>
                    <a:pt x="46" y="111"/>
                    <a:pt x="47" y="110"/>
                  </a:cubicBezTo>
                  <a:cubicBezTo>
                    <a:pt x="48" y="109"/>
                    <a:pt x="50" y="108"/>
                    <a:pt x="51" y="106"/>
                  </a:cubicBezTo>
                  <a:cubicBezTo>
                    <a:pt x="52" y="104"/>
                    <a:pt x="52" y="102"/>
                    <a:pt x="52" y="10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9">
              <a:extLst>
                <a:ext uri="{FF2B5EF4-FFF2-40B4-BE49-F238E27FC236}">
                  <a16:creationId xmlns:a16="http://schemas.microsoft.com/office/drawing/2014/main" id="{E007277B-5D95-9312-3048-AE44F6D37460}"/>
                </a:ext>
              </a:extLst>
            </p:cNvPr>
            <p:cNvSpPr/>
            <p:nvPr/>
          </p:nvSpPr>
          <p:spPr>
            <a:xfrm>
              <a:off x="3043445" y="-846215"/>
              <a:ext cx="1800" cy="1080"/>
            </a:xfrm>
            <a:custGeom>
              <a:avLst/>
              <a:gdLst/>
              <a:ahLst/>
              <a:cxnLst/>
              <a:rect l="l" t="t" r="r" b="b"/>
              <a:pathLst>
                <a:path w="5" h="3" extrusionOk="0">
                  <a:moveTo>
                    <a:pt x="0" y="2"/>
                  </a:moveTo>
                  <a:lnTo>
                    <a:pt x="4" y="2"/>
                  </a:lnTo>
                  <a:lnTo>
                    <a:pt x="0" y="0"/>
                  </a:lnTo>
                  <a:lnTo>
                    <a:pt x="0" y="2"/>
                  </a:lnTo>
                </a:path>
              </a:pathLst>
            </a:custGeom>
            <a:solidFill>
              <a:schemeClr val="dk1"/>
            </a:solidFill>
            <a:ln>
              <a:noFill/>
            </a:ln>
          </p:spPr>
        </p:sp>
        <p:sp>
          <p:nvSpPr>
            <p:cNvPr id="1465" name="Google Shape;1465;p29">
              <a:extLst>
                <a:ext uri="{FF2B5EF4-FFF2-40B4-BE49-F238E27FC236}">
                  <a16:creationId xmlns:a16="http://schemas.microsoft.com/office/drawing/2014/main" id="{3064F057-674A-430C-110F-FB6E1FFE390E}"/>
                </a:ext>
              </a:extLst>
            </p:cNvPr>
            <p:cNvSpPr/>
            <p:nvPr/>
          </p:nvSpPr>
          <p:spPr>
            <a:xfrm>
              <a:off x="3043445" y="-849815"/>
              <a:ext cx="6120" cy="4680"/>
            </a:xfrm>
            <a:custGeom>
              <a:avLst/>
              <a:gdLst/>
              <a:ahLst/>
              <a:cxnLst/>
              <a:rect l="l" t="t" r="r" b="b"/>
              <a:pathLst>
                <a:path w="17" h="13" extrusionOk="0">
                  <a:moveTo>
                    <a:pt x="0" y="1"/>
                  </a:moveTo>
                  <a:cubicBezTo>
                    <a:pt x="0" y="4"/>
                    <a:pt x="0" y="7"/>
                    <a:pt x="0" y="9"/>
                  </a:cubicBezTo>
                  <a:lnTo>
                    <a:pt x="4" y="12"/>
                  </a:lnTo>
                  <a:cubicBezTo>
                    <a:pt x="6" y="11"/>
                    <a:pt x="8" y="11"/>
                    <a:pt x="9" y="10"/>
                  </a:cubicBezTo>
                  <a:cubicBezTo>
                    <a:pt x="12" y="8"/>
                    <a:pt x="14" y="6"/>
                    <a:pt x="16" y="4"/>
                  </a:cubicBezTo>
                  <a:cubicBezTo>
                    <a:pt x="15" y="3"/>
                    <a:pt x="15" y="3"/>
                    <a:pt x="14" y="2"/>
                  </a:cubicBezTo>
                  <a:cubicBezTo>
                    <a:pt x="11" y="0"/>
                    <a:pt x="8" y="0"/>
                    <a:pt x="5" y="0"/>
                  </a:cubicBezTo>
                  <a:cubicBezTo>
                    <a:pt x="4" y="0"/>
                    <a:pt x="2" y="0"/>
                    <a:pt x="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9">
              <a:extLst>
                <a:ext uri="{FF2B5EF4-FFF2-40B4-BE49-F238E27FC236}">
                  <a16:creationId xmlns:a16="http://schemas.microsoft.com/office/drawing/2014/main" id="{423047A9-39CC-7884-0D51-0E5B8C64C9C9}"/>
                </a:ext>
              </a:extLst>
            </p:cNvPr>
            <p:cNvSpPr/>
            <p:nvPr/>
          </p:nvSpPr>
          <p:spPr>
            <a:xfrm>
              <a:off x="3040925" y="-845495"/>
              <a:ext cx="2880" cy="5040"/>
            </a:xfrm>
            <a:custGeom>
              <a:avLst/>
              <a:gdLst/>
              <a:ahLst/>
              <a:cxnLst/>
              <a:rect l="l" t="t" r="r" b="b"/>
              <a:pathLst>
                <a:path w="8" h="14" extrusionOk="0">
                  <a:moveTo>
                    <a:pt x="0" y="0"/>
                  </a:moveTo>
                  <a:lnTo>
                    <a:pt x="7" y="13"/>
                  </a:lnTo>
                  <a:lnTo>
                    <a:pt x="7" y="0"/>
                  </a:lnTo>
                  <a:cubicBezTo>
                    <a:pt x="6" y="0"/>
                    <a:pt x="4" y="0"/>
                    <a:pt x="2" y="0"/>
                  </a:cubicBezTo>
                  <a:cubicBezTo>
                    <a:pt x="1" y="0"/>
                    <a:pt x="0"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9">
              <a:extLst>
                <a:ext uri="{FF2B5EF4-FFF2-40B4-BE49-F238E27FC236}">
                  <a16:creationId xmlns:a16="http://schemas.microsoft.com/office/drawing/2014/main" id="{9050455F-A4D9-183F-13F1-69D8C86A8D51}"/>
                </a:ext>
              </a:extLst>
            </p:cNvPr>
            <p:cNvSpPr/>
            <p:nvPr/>
          </p:nvSpPr>
          <p:spPr>
            <a:xfrm>
              <a:off x="3040565" y="-848015"/>
              <a:ext cx="3600" cy="2880"/>
            </a:xfrm>
            <a:custGeom>
              <a:avLst/>
              <a:gdLst/>
              <a:ahLst/>
              <a:cxnLst/>
              <a:rect l="l" t="t" r="r" b="b"/>
              <a:pathLst>
                <a:path w="10" h="8" extrusionOk="0">
                  <a:moveTo>
                    <a:pt x="1" y="0"/>
                  </a:moveTo>
                  <a:cubicBezTo>
                    <a:pt x="0" y="1"/>
                    <a:pt x="0" y="1"/>
                    <a:pt x="0" y="3"/>
                  </a:cubicBezTo>
                  <a:cubicBezTo>
                    <a:pt x="0" y="4"/>
                    <a:pt x="0" y="6"/>
                    <a:pt x="1" y="7"/>
                  </a:cubicBezTo>
                  <a:cubicBezTo>
                    <a:pt x="2" y="7"/>
                    <a:pt x="4" y="7"/>
                    <a:pt x="5" y="7"/>
                  </a:cubicBezTo>
                  <a:cubicBezTo>
                    <a:pt x="6" y="7"/>
                    <a:pt x="7" y="7"/>
                    <a:pt x="9" y="7"/>
                  </a:cubicBezTo>
                  <a:lnTo>
                    <a:pt x="9" y="4"/>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9">
              <a:extLst>
                <a:ext uri="{FF2B5EF4-FFF2-40B4-BE49-F238E27FC236}">
                  <a16:creationId xmlns:a16="http://schemas.microsoft.com/office/drawing/2014/main" id="{CA56FE5D-89AD-B64D-660B-515445A7D925}"/>
                </a:ext>
              </a:extLst>
            </p:cNvPr>
            <p:cNvSpPr/>
            <p:nvPr/>
          </p:nvSpPr>
          <p:spPr>
            <a:xfrm>
              <a:off x="3040925" y="-849455"/>
              <a:ext cx="2880" cy="3600"/>
            </a:xfrm>
            <a:custGeom>
              <a:avLst/>
              <a:gdLst/>
              <a:ahLst/>
              <a:cxnLst/>
              <a:rect l="l" t="t" r="r" b="b"/>
              <a:pathLst>
                <a:path w="8" h="10" extrusionOk="0">
                  <a:moveTo>
                    <a:pt x="7" y="0"/>
                  </a:moveTo>
                  <a:cubicBezTo>
                    <a:pt x="5" y="1"/>
                    <a:pt x="4" y="1"/>
                    <a:pt x="2" y="2"/>
                  </a:cubicBezTo>
                  <a:lnTo>
                    <a:pt x="1" y="3"/>
                  </a:lnTo>
                  <a:lnTo>
                    <a:pt x="0" y="4"/>
                  </a:lnTo>
                  <a:lnTo>
                    <a:pt x="7" y="9"/>
                  </a:lnTo>
                  <a:cubicBezTo>
                    <a:pt x="7" y="6"/>
                    <a:pt x="7" y="3"/>
                    <a:pt x="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9">
              <a:extLst>
                <a:ext uri="{FF2B5EF4-FFF2-40B4-BE49-F238E27FC236}">
                  <a16:creationId xmlns:a16="http://schemas.microsoft.com/office/drawing/2014/main" id="{1D572612-EBEE-B89D-1917-2469EFE3B92F}"/>
                </a:ext>
              </a:extLst>
            </p:cNvPr>
            <p:cNvSpPr/>
            <p:nvPr/>
          </p:nvSpPr>
          <p:spPr>
            <a:xfrm>
              <a:off x="3326045" y="-625175"/>
              <a:ext cx="10440" cy="21240"/>
            </a:xfrm>
            <a:custGeom>
              <a:avLst/>
              <a:gdLst/>
              <a:ahLst/>
              <a:cxnLst/>
              <a:rect l="l" t="t" r="r" b="b"/>
              <a:pathLst>
                <a:path w="29" h="59" extrusionOk="0">
                  <a:moveTo>
                    <a:pt x="24" y="27"/>
                  </a:moveTo>
                  <a:cubicBezTo>
                    <a:pt x="24" y="18"/>
                    <a:pt x="28" y="10"/>
                    <a:pt x="21" y="2"/>
                  </a:cubicBezTo>
                  <a:lnTo>
                    <a:pt x="20" y="1"/>
                  </a:lnTo>
                  <a:cubicBezTo>
                    <a:pt x="19" y="0"/>
                    <a:pt x="17" y="0"/>
                    <a:pt x="16" y="0"/>
                  </a:cubicBezTo>
                  <a:cubicBezTo>
                    <a:pt x="15" y="0"/>
                    <a:pt x="14" y="1"/>
                    <a:pt x="13" y="1"/>
                  </a:cubicBezTo>
                  <a:cubicBezTo>
                    <a:pt x="12" y="2"/>
                    <a:pt x="12" y="2"/>
                    <a:pt x="11" y="2"/>
                  </a:cubicBezTo>
                  <a:cubicBezTo>
                    <a:pt x="9" y="5"/>
                    <a:pt x="7" y="7"/>
                    <a:pt x="5" y="10"/>
                  </a:cubicBezTo>
                  <a:cubicBezTo>
                    <a:pt x="2" y="15"/>
                    <a:pt x="1" y="21"/>
                    <a:pt x="0" y="27"/>
                  </a:cubicBezTo>
                  <a:cubicBezTo>
                    <a:pt x="0" y="33"/>
                    <a:pt x="0" y="38"/>
                    <a:pt x="0" y="44"/>
                  </a:cubicBezTo>
                  <a:cubicBezTo>
                    <a:pt x="5" y="47"/>
                    <a:pt x="9" y="50"/>
                    <a:pt x="14" y="53"/>
                  </a:cubicBezTo>
                  <a:cubicBezTo>
                    <a:pt x="17" y="55"/>
                    <a:pt x="20" y="56"/>
                    <a:pt x="23" y="58"/>
                  </a:cubicBezTo>
                  <a:cubicBezTo>
                    <a:pt x="24" y="48"/>
                    <a:pt x="24" y="38"/>
                    <a:pt x="24"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9">
              <a:extLst>
                <a:ext uri="{FF2B5EF4-FFF2-40B4-BE49-F238E27FC236}">
                  <a16:creationId xmlns:a16="http://schemas.microsoft.com/office/drawing/2014/main" id="{6A61CE8D-8765-5B84-A129-36BD32EF8C1B}"/>
                </a:ext>
              </a:extLst>
            </p:cNvPr>
            <p:cNvSpPr/>
            <p:nvPr/>
          </p:nvSpPr>
          <p:spPr>
            <a:xfrm>
              <a:off x="3339365" y="-590975"/>
              <a:ext cx="1800" cy="1080"/>
            </a:xfrm>
            <a:custGeom>
              <a:avLst/>
              <a:gdLst/>
              <a:ahLst/>
              <a:cxnLst/>
              <a:rect l="l" t="t" r="r" b="b"/>
              <a:pathLst>
                <a:path w="5" h="3" extrusionOk="0">
                  <a:moveTo>
                    <a:pt x="4" y="2"/>
                  </a:moveTo>
                  <a:lnTo>
                    <a:pt x="0" y="0"/>
                  </a:lnTo>
                  <a:cubicBezTo>
                    <a:pt x="0" y="0"/>
                    <a:pt x="1" y="0"/>
                    <a:pt x="2" y="1"/>
                  </a:cubicBezTo>
                  <a:cubicBezTo>
                    <a:pt x="3" y="2"/>
                    <a:pt x="3" y="2"/>
                    <a:pt x="4"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9">
              <a:extLst>
                <a:ext uri="{FF2B5EF4-FFF2-40B4-BE49-F238E27FC236}">
                  <a16:creationId xmlns:a16="http://schemas.microsoft.com/office/drawing/2014/main" id="{AB59CFBF-E80A-386C-3920-27119A35B503}"/>
                </a:ext>
              </a:extLst>
            </p:cNvPr>
            <p:cNvSpPr/>
            <p:nvPr/>
          </p:nvSpPr>
          <p:spPr>
            <a:xfrm>
              <a:off x="3337205" y="-623015"/>
              <a:ext cx="9360" cy="25200"/>
            </a:xfrm>
            <a:custGeom>
              <a:avLst/>
              <a:gdLst/>
              <a:ahLst/>
              <a:cxnLst/>
              <a:rect l="l" t="t" r="r" b="b"/>
              <a:pathLst>
                <a:path w="26" h="70" extrusionOk="0">
                  <a:moveTo>
                    <a:pt x="24" y="35"/>
                  </a:moveTo>
                  <a:cubicBezTo>
                    <a:pt x="24" y="31"/>
                    <a:pt x="22" y="16"/>
                    <a:pt x="22" y="10"/>
                  </a:cubicBezTo>
                  <a:cubicBezTo>
                    <a:pt x="16" y="6"/>
                    <a:pt x="11" y="3"/>
                    <a:pt x="5" y="0"/>
                  </a:cubicBezTo>
                  <a:cubicBezTo>
                    <a:pt x="2" y="8"/>
                    <a:pt x="0" y="16"/>
                    <a:pt x="0" y="24"/>
                  </a:cubicBezTo>
                  <a:cubicBezTo>
                    <a:pt x="0" y="28"/>
                    <a:pt x="0" y="31"/>
                    <a:pt x="1" y="35"/>
                  </a:cubicBezTo>
                  <a:cubicBezTo>
                    <a:pt x="1" y="42"/>
                    <a:pt x="2" y="49"/>
                    <a:pt x="2" y="57"/>
                  </a:cubicBezTo>
                  <a:cubicBezTo>
                    <a:pt x="7" y="59"/>
                    <a:pt x="12" y="61"/>
                    <a:pt x="16" y="64"/>
                  </a:cubicBezTo>
                  <a:cubicBezTo>
                    <a:pt x="20" y="67"/>
                    <a:pt x="21" y="67"/>
                    <a:pt x="24" y="69"/>
                  </a:cubicBezTo>
                  <a:cubicBezTo>
                    <a:pt x="24" y="62"/>
                    <a:pt x="25" y="55"/>
                    <a:pt x="25" y="49"/>
                  </a:cubicBezTo>
                  <a:cubicBezTo>
                    <a:pt x="25" y="44"/>
                    <a:pt x="25" y="40"/>
                    <a:pt x="24"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9">
              <a:extLst>
                <a:ext uri="{FF2B5EF4-FFF2-40B4-BE49-F238E27FC236}">
                  <a16:creationId xmlns:a16="http://schemas.microsoft.com/office/drawing/2014/main" id="{420B0B96-69A3-C956-8155-B7104275A8D0}"/>
                </a:ext>
              </a:extLst>
            </p:cNvPr>
            <p:cNvSpPr/>
            <p:nvPr/>
          </p:nvSpPr>
          <p:spPr>
            <a:xfrm>
              <a:off x="3339365" y="-625535"/>
              <a:ext cx="7200" cy="6120"/>
            </a:xfrm>
            <a:custGeom>
              <a:avLst/>
              <a:gdLst/>
              <a:ahLst/>
              <a:cxnLst/>
              <a:rect l="l" t="t" r="r" b="b"/>
              <a:pathLst>
                <a:path w="20" h="17" extrusionOk="0">
                  <a:moveTo>
                    <a:pt x="17" y="13"/>
                  </a:moveTo>
                  <a:lnTo>
                    <a:pt x="18" y="12"/>
                  </a:lnTo>
                  <a:cubicBezTo>
                    <a:pt x="18" y="11"/>
                    <a:pt x="18" y="10"/>
                    <a:pt x="18" y="9"/>
                  </a:cubicBezTo>
                  <a:cubicBezTo>
                    <a:pt x="18" y="8"/>
                    <a:pt x="19" y="6"/>
                    <a:pt x="18" y="5"/>
                  </a:cubicBezTo>
                  <a:cubicBezTo>
                    <a:pt x="17" y="4"/>
                    <a:pt x="17" y="5"/>
                    <a:pt x="17" y="4"/>
                  </a:cubicBezTo>
                  <a:lnTo>
                    <a:pt x="14" y="2"/>
                  </a:lnTo>
                  <a:lnTo>
                    <a:pt x="13" y="2"/>
                  </a:lnTo>
                  <a:cubicBezTo>
                    <a:pt x="11" y="1"/>
                    <a:pt x="9" y="0"/>
                    <a:pt x="8" y="0"/>
                  </a:cubicBezTo>
                  <a:cubicBezTo>
                    <a:pt x="6" y="0"/>
                    <a:pt x="5" y="1"/>
                    <a:pt x="4" y="2"/>
                  </a:cubicBezTo>
                  <a:lnTo>
                    <a:pt x="3" y="2"/>
                  </a:lnTo>
                  <a:cubicBezTo>
                    <a:pt x="2" y="3"/>
                    <a:pt x="2" y="4"/>
                    <a:pt x="1" y="5"/>
                  </a:cubicBezTo>
                  <a:cubicBezTo>
                    <a:pt x="1" y="6"/>
                    <a:pt x="0" y="6"/>
                    <a:pt x="0" y="7"/>
                  </a:cubicBezTo>
                  <a:cubicBezTo>
                    <a:pt x="6" y="10"/>
                    <a:pt x="11" y="13"/>
                    <a:pt x="17" y="16"/>
                  </a:cubicBezTo>
                  <a:cubicBezTo>
                    <a:pt x="17" y="16"/>
                    <a:pt x="17" y="15"/>
                    <a:pt x="17" y="14"/>
                  </a:cubicBezTo>
                  <a:lnTo>
                    <a:pt x="17"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9">
              <a:extLst>
                <a:ext uri="{FF2B5EF4-FFF2-40B4-BE49-F238E27FC236}">
                  <a16:creationId xmlns:a16="http://schemas.microsoft.com/office/drawing/2014/main" id="{67757E0B-135F-9475-5FF0-CA9779A8C555}"/>
                </a:ext>
              </a:extLst>
            </p:cNvPr>
            <p:cNvSpPr/>
            <p:nvPr/>
          </p:nvSpPr>
          <p:spPr>
            <a:xfrm>
              <a:off x="3357725" y="-581615"/>
              <a:ext cx="1800" cy="720"/>
            </a:xfrm>
            <a:custGeom>
              <a:avLst/>
              <a:gdLst/>
              <a:ahLst/>
              <a:cxnLst/>
              <a:rect l="l" t="t" r="r" b="b"/>
              <a:pathLst>
                <a:path w="5" h="2" extrusionOk="0">
                  <a:moveTo>
                    <a:pt x="4" y="1"/>
                  </a:moveTo>
                  <a:lnTo>
                    <a:pt x="0" y="0"/>
                  </a:lnTo>
                  <a:cubicBezTo>
                    <a:pt x="1" y="1"/>
                    <a:pt x="2" y="1"/>
                    <a:pt x="4"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9">
              <a:extLst>
                <a:ext uri="{FF2B5EF4-FFF2-40B4-BE49-F238E27FC236}">
                  <a16:creationId xmlns:a16="http://schemas.microsoft.com/office/drawing/2014/main" id="{FD7904F8-09D4-0D40-E305-696699A75082}"/>
                </a:ext>
              </a:extLst>
            </p:cNvPr>
            <p:cNvSpPr/>
            <p:nvPr/>
          </p:nvSpPr>
          <p:spPr>
            <a:xfrm>
              <a:off x="3355565" y="-612575"/>
              <a:ext cx="10800" cy="20880"/>
            </a:xfrm>
            <a:custGeom>
              <a:avLst/>
              <a:gdLst/>
              <a:ahLst/>
              <a:cxnLst/>
              <a:rect l="l" t="t" r="r" b="b"/>
              <a:pathLst>
                <a:path w="30" h="58" extrusionOk="0">
                  <a:moveTo>
                    <a:pt x="17" y="53"/>
                  </a:moveTo>
                  <a:cubicBezTo>
                    <a:pt x="18" y="53"/>
                    <a:pt x="19" y="52"/>
                    <a:pt x="20" y="52"/>
                  </a:cubicBezTo>
                  <a:cubicBezTo>
                    <a:pt x="21" y="52"/>
                    <a:pt x="22" y="53"/>
                    <a:pt x="23" y="53"/>
                  </a:cubicBezTo>
                  <a:cubicBezTo>
                    <a:pt x="24" y="44"/>
                    <a:pt x="25" y="36"/>
                    <a:pt x="26" y="27"/>
                  </a:cubicBezTo>
                  <a:cubicBezTo>
                    <a:pt x="26" y="18"/>
                    <a:pt x="29" y="13"/>
                    <a:pt x="29" y="7"/>
                  </a:cubicBezTo>
                  <a:cubicBezTo>
                    <a:pt x="22" y="5"/>
                    <a:pt x="16" y="3"/>
                    <a:pt x="10" y="0"/>
                  </a:cubicBezTo>
                  <a:cubicBezTo>
                    <a:pt x="9" y="2"/>
                    <a:pt x="8" y="3"/>
                    <a:pt x="7" y="4"/>
                  </a:cubicBezTo>
                  <a:cubicBezTo>
                    <a:pt x="4" y="11"/>
                    <a:pt x="2" y="18"/>
                    <a:pt x="2" y="25"/>
                  </a:cubicBezTo>
                  <a:lnTo>
                    <a:pt x="2" y="26"/>
                  </a:lnTo>
                  <a:cubicBezTo>
                    <a:pt x="2" y="27"/>
                    <a:pt x="2" y="28"/>
                    <a:pt x="2" y="29"/>
                  </a:cubicBezTo>
                  <a:cubicBezTo>
                    <a:pt x="2" y="37"/>
                    <a:pt x="1" y="45"/>
                    <a:pt x="0" y="53"/>
                  </a:cubicBezTo>
                  <a:lnTo>
                    <a:pt x="14" y="57"/>
                  </a:lnTo>
                  <a:cubicBezTo>
                    <a:pt x="14" y="56"/>
                    <a:pt x="14" y="56"/>
                    <a:pt x="14" y="56"/>
                  </a:cubicBezTo>
                  <a:cubicBezTo>
                    <a:pt x="15" y="54"/>
                    <a:pt x="16" y="54"/>
                    <a:pt x="17" y="5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9">
              <a:extLst>
                <a:ext uri="{FF2B5EF4-FFF2-40B4-BE49-F238E27FC236}">
                  <a16:creationId xmlns:a16="http://schemas.microsoft.com/office/drawing/2014/main" id="{78CF50ED-4010-97CC-E64C-AF52662789AD}"/>
                </a:ext>
              </a:extLst>
            </p:cNvPr>
            <p:cNvSpPr/>
            <p:nvPr/>
          </p:nvSpPr>
          <p:spPr>
            <a:xfrm>
              <a:off x="3360605" y="-593855"/>
              <a:ext cx="3600" cy="1800"/>
            </a:xfrm>
            <a:custGeom>
              <a:avLst/>
              <a:gdLst/>
              <a:ahLst/>
              <a:cxnLst/>
              <a:rect l="l" t="t" r="r" b="b"/>
              <a:pathLst>
                <a:path w="10" h="5" extrusionOk="0">
                  <a:moveTo>
                    <a:pt x="9" y="0"/>
                  </a:moveTo>
                  <a:cubicBezTo>
                    <a:pt x="8" y="0"/>
                    <a:pt x="7" y="0"/>
                    <a:pt x="6" y="0"/>
                  </a:cubicBezTo>
                  <a:cubicBezTo>
                    <a:pt x="5" y="0"/>
                    <a:pt x="4" y="0"/>
                    <a:pt x="3" y="0"/>
                  </a:cubicBezTo>
                  <a:lnTo>
                    <a:pt x="2" y="1"/>
                  </a:lnTo>
                  <a:cubicBezTo>
                    <a:pt x="1" y="2"/>
                    <a:pt x="0" y="2"/>
                    <a:pt x="0" y="2"/>
                  </a:cubicBezTo>
                  <a:lnTo>
                    <a:pt x="9" y="4"/>
                  </a:lnTo>
                  <a:cubicBezTo>
                    <a:pt x="9" y="4"/>
                    <a:pt x="9" y="2"/>
                    <a:pt x="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9">
              <a:extLst>
                <a:ext uri="{FF2B5EF4-FFF2-40B4-BE49-F238E27FC236}">
                  <a16:creationId xmlns:a16="http://schemas.microsoft.com/office/drawing/2014/main" id="{EAF75928-4F66-CC2F-9F17-74F37A09EB71}"/>
                </a:ext>
              </a:extLst>
            </p:cNvPr>
            <p:cNvSpPr/>
            <p:nvPr/>
          </p:nvSpPr>
          <p:spPr>
            <a:xfrm>
              <a:off x="3359165" y="-614735"/>
              <a:ext cx="7200" cy="4680"/>
            </a:xfrm>
            <a:custGeom>
              <a:avLst/>
              <a:gdLst/>
              <a:ahLst/>
              <a:cxnLst/>
              <a:rect l="l" t="t" r="r" b="b"/>
              <a:pathLst>
                <a:path w="20" h="13" extrusionOk="0">
                  <a:moveTo>
                    <a:pt x="14" y="2"/>
                  </a:moveTo>
                  <a:cubicBezTo>
                    <a:pt x="14" y="1"/>
                    <a:pt x="13" y="1"/>
                    <a:pt x="13" y="1"/>
                  </a:cubicBezTo>
                  <a:cubicBezTo>
                    <a:pt x="11" y="0"/>
                    <a:pt x="10" y="0"/>
                    <a:pt x="9" y="0"/>
                  </a:cubicBezTo>
                  <a:cubicBezTo>
                    <a:pt x="7" y="0"/>
                    <a:pt x="6" y="0"/>
                    <a:pt x="5" y="1"/>
                  </a:cubicBezTo>
                  <a:cubicBezTo>
                    <a:pt x="4" y="1"/>
                    <a:pt x="4" y="1"/>
                    <a:pt x="3" y="2"/>
                  </a:cubicBezTo>
                  <a:cubicBezTo>
                    <a:pt x="2" y="3"/>
                    <a:pt x="1" y="4"/>
                    <a:pt x="0" y="5"/>
                  </a:cubicBezTo>
                  <a:cubicBezTo>
                    <a:pt x="6" y="8"/>
                    <a:pt x="12" y="10"/>
                    <a:pt x="19" y="12"/>
                  </a:cubicBezTo>
                  <a:cubicBezTo>
                    <a:pt x="19" y="10"/>
                    <a:pt x="18" y="7"/>
                    <a:pt x="17" y="5"/>
                  </a:cubicBezTo>
                  <a:cubicBezTo>
                    <a:pt x="16" y="4"/>
                    <a:pt x="15" y="3"/>
                    <a:pt x="14"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9">
              <a:extLst>
                <a:ext uri="{FF2B5EF4-FFF2-40B4-BE49-F238E27FC236}">
                  <a16:creationId xmlns:a16="http://schemas.microsoft.com/office/drawing/2014/main" id="{9B94BF6A-CAAB-221D-B9CA-802B46A653F6}"/>
                </a:ext>
              </a:extLst>
            </p:cNvPr>
            <p:cNvSpPr/>
            <p:nvPr/>
          </p:nvSpPr>
          <p:spPr>
            <a:xfrm>
              <a:off x="3370685" y="-608255"/>
              <a:ext cx="10440" cy="19080"/>
            </a:xfrm>
            <a:custGeom>
              <a:avLst/>
              <a:gdLst/>
              <a:ahLst/>
              <a:cxnLst/>
              <a:rect l="l" t="t" r="r" b="b"/>
              <a:pathLst>
                <a:path w="29" h="53" extrusionOk="0">
                  <a:moveTo>
                    <a:pt x="28" y="5"/>
                  </a:moveTo>
                  <a:lnTo>
                    <a:pt x="26" y="5"/>
                  </a:lnTo>
                  <a:cubicBezTo>
                    <a:pt x="19" y="4"/>
                    <a:pt x="12" y="2"/>
                    <a:pt x="6" y="0"/>
                  </a:cubicBezTo>
                  <a:cubicBezTo>
                    <a:pt x="2" y="11"/>
                    <a:pt x="0" y="22"/>
                    <a:pt x="0" y="34"/>
                  </a:cubicBezTo>
                  <a:cubicBezTo>
                    <a:pt x="0" y="39"/>
                    <a:pt x="0" y="43"/>
                    <a:pt x="1" y="48"/>
                  </a:cubicBezTo>
                  <a:lnTo>
                    <a:pt x="5" y="50"/>
                  </a:lnTo>
                  <a:lnTo>
                    <a:pt x="25" y="52"/>
                  </a:lnTo>
                  <a:cubicBezTo>
                    <a:pt x="25" y="45"/>
                    <a:pt x="26" y="38"/>
                    <a:pt x="27" y="31"/>
                  </a:cubicBezTo>
                  <a:cubicBezTo>
                    <a:pt x="28" y="25"/>
                    <a:pt x="28" y="20"/>
                    <a:pt x="28" y="14"/>
                  </a:cubicBezTo>
                  <a:cubicBezTo>
                    <a:pt x="28" y="11"/>
                    <a:pt x="28" y="8"/>
                    <a:pt x="28"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9">
              <a:extLst>
                <a:ext uri="{FF2B5EF4-FFF2-40B4-BE49-F238E27FC236}">
                  <a16:creationId xmlns:a16="http://schemas.microsoft.com/office/drawing/2014/main" id="{03E7E307-B81D-23E4-A6F8-99D2226AAE48}"/>
                </a:ext>
              </a:extLst>
            </p:cNvPr>
            <p:cNvSpPr/>
            <p:nvPr/>
          </p:nvSpPr>
          <p:spPr>
            <a:xfrm>
              <a:off x="3370685" y="-590975"/>
              <a:ext cx="1800" cy="720"/>
            </a:xfrm>
            <a:custGeom>
              <a:avLst/>
              <a:gdLst/>
              <a:ahLst/>
              <a:cxnLst/>
              <a:rect l="l" t="t" r="r" b="b"/>
              <a:pathLst>
                <a:path w="5" h="2" extrusionOk="0">
                  <a:moveTo>
                    <a:pt x="4" y="1"/>
                  </a:moveTo>
                  <a:lnTo>
                    <a:pt x="0" y="0"/>
                  </a:lnTo>
                  <a:lnTo>
                    <a:pt x="0" y="0"/>
                  </a:lnTo>
                  <a:lnTo>
                    <a:pt x="4" y="1"/>
                  </a:lnTo>
                </a:path>
              </a:pathLst>
            </a:custGeom>
            <a:solidFill>
              <a:schemeClr val="dk1"/>
            </a:solidFill>
            <a:ln>
              <a:noFill/>
            </a:ln>
          </p:spPr>
        </p:sp>
        <p:sp>
          <p:nvSpPr>
            <p:cNvPr id="1479" name="Google Shape;1479;p29">
              <a:extLst>
                <a:ext uri="{FF2B5EF4-FFF2-40B4-BE49-F238E27FC236}">
                  <a16:creationId xmlns:a16="http://schemas.microsoft.com/office/drawing/2014/main" id="{E4BE1091-1FAA-10A2-9F74-60F800E7DA09}"/>
                </a:ext>
              </a:extLst>
            </p:cNvPr>
            <p:cNvSpPr/>
            <p:nvPr/>
          </p:nvSpPr>
          <p:spPr>
            <a:xfrm>
              <a:off x="3372485" y="-611855"/>
              <a:ext cx="8640" cy="5760"/>
            </a:xfrm>
            <a:custGeom>
              <a:avLst/>
              <a:gdLst/>
              <a:ahLst/>
              <a:cxnLst/>
              <a:rect l="l" t="t" r="r" b="b"/>
              <a:pathLst>
                <a:path w="24" h="16" extrusionOk="0">
                  <a:moveTo>
                    <a:pt x="23" y="15"/>
                  </a:moveTo>
                  <a:cubicBezTo>
                    <a:pt x="22" y="12"/>
                    <a:pt x="22" y="9"/>
                    <a:pt x="20" y="6"/>
                  </a:cubicBezTo>
                  <a:cubicBezTo>
                    <a:pt x="19" y="5"/>
                    <a:pt x="18" y="4"/>
                    <a:pt x="18" y="3"/>
                  </a:cubicBezTo>
                  <a:cubicBezTo>
                    <a:pt x="17" y="2"/>
                    <a:pt x="16" y="1"/>
                    <a:pt x="15" y="1"/>
                  </a:cubicBezTo>
                  <a:cubicBezTo>
                    <a:pt x="14" y="0"/>
                    <a:pt x="12" y="0"/>
                    <a:pt x="11" y="0"/>
                  </a:cubicBezTo>
                  <a:cubicBezTo>
                    <a:pt x="9" y="0"/>
                    <a:pt x="9" y="0"/>
                    <a:pt x="8" y="1"/>
                  </a:cubicBezTo>
                  <a:cubicBezTo>
                    <a:pt x="7" y="1"/>
                    <a:pt x="7" y="1"/>
                    <a:pt x="7" y="2"/>
                  </a:cubicBezTo>
                  <a:cubicBezTo>
                    <a:pt x="4" y="4"/>
                    <a:pt x="3" y="6"/>
                    <a:pt x="1" y="9"/>
                  </a:cubicBezTo>
                  <a:lnTo>
                    <a:pt x="0" y="10"/>
                  </a:lnTo>
                  <a:cubicBezTo>
                    <a:pt x="7" y="11"/>
                    <a:pt x="14" y="13"/>
                    <a:pt x="20" y="14"/>
                  </a:cubicBezTo>
                  <a:lnTo>
                    <a:pt x="23" y="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9">
              <a:extLst>
                <a:ext uri="{FF2B5EF4-FFF2-40B4-BE49-F238E27FC236}">
                  <a16:creationId xmlns:a16="http://schemas.microsoft.com/office/drawing/2014/main" id="{F6D913FC-B83B-270D-E071-D94C106CF4E3}"/>
                </a:ext>
              </a:extLst>
            </p:cNvPr>
            <p:cNvSpPr/>
            <p:nvPr/>
          </p:nvSpPr>
          <p:spPr>
            <a:xfrm>
              <a:off x="3387245" y="-605375"/>
              <a:ext cx="10800" cy="16560"/>
            </a:xfrm>
            <a:custGeom>
              <a:avLst/>
              <a:gdLst/>
              <a:ahLst/>
              <a:cxnLst/>
              <a:rect l="l" t="t" r="r" b="b"/>
              <a:pathLst>
                <a:path w="30" h="46" extrusionOk="0">
                  <a:moveTo>
                    <a:pt x="29" y="2"/>
                  </a:moveTo>
                  <a:cubicBezTo>
                    <a:pt x="21" y="2"/>
                    <a:pt x="13" y="0"/>
                    <a:pt x="5" y="0"/>
                  </a:cubicBezTo>
                  <a:cubicBezTo>
                    <a:pt x="2" y="6"/>
                    <a:pt x="0" y="14"/>
                    <a:pt x="0" y="21"/>
                  </a:cubicBezTo>
                  <a:cubicBezTo>
                    <a:pt x="0" y="22"/>
                    <a:pt x="0" y="23"/>
                    <a:pt x="0" y="24"/>
                  </a:cubicBezTo>
                  <a:cubicBezTo>
                    <a:pt x="0" y="31"/>
                    <a:pt x="0" y="38"/>
                    <a:pt x="0" y="44"/>
                  </a:cubicBezTo>
                  <a:lnTo>
                    <a:pt x="16" y="45"/>
                  </a:lnTo>
                  <a:lnTo>
                    <a:pt x="27" y="45"/>
                  </a:lnTo>
                  <a:cubicBezTo>
                    <a:pt x="27" y="42"/>
                    <a:pt x="27" y="38"/>
                    <a:pt x="27" y="35"/>
                  </a:cubicBezTo>
                  <a:cubicBezTo>
                    <a:pt x="28" y="27"/>
                    <a:pt x="29" y="19"/>
                    <a:pt x="29" y="11"/>
                  </a:cubicBezTo>
                  <a:cubicBezTo>
                    <a:pt x="29" y="8"/>
                    <a:pt x="29" y="5"/>
                    <a:pt x="29"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9">
              <a:extLst>
                <a:ext uri="{FF2B5EF4-FFF2-40B4-BE49-F238E27FC236}">
                  <a16:creationId xmlns:a16="http://schemas.microsoft.com/office/drawing/2014/main" id="{ECFCDB8E-1E66-F241-2B3C-C5A2D58FAF9D}"/>
                </a:ext>
              </a:extLst>
            </p:cNvPr>
            <p:cNvSpPr/>
            <p:nvPr/>
          </p:nvSpPr>
          <p:spPr>
            <a:xfrm>
              <a:off x="3389045" y="-609335"/>
              <a:ext cx="8640" cy="5040"/>
            </a:xfrm>
            <a:custGeom>
              <a:avLst/>
              <a:gdLst/>
              <a:ahLst/>
              <a:cxnLst/>
              <a:rect l="l" t="t" r="r" b="b"/>
              <a:pathLst>
                <a:path w="24" h="14" extrusionOk="0">
                  <a:moveTo>
                    <a:pt x="21" y="5"/>
                  </a:moveTo>
                  <a:cubicBezTo>
                    <a:pt x="19" y="3"/>
                    <a:pt x="16" y="0"/>
                    <a:pt x="12" y="1"/>
                  </a:cubicBezTo>
                  <a:cubicBezTo>
                    <a:pt x="10" y="1"/>
                    <a:pt x="9" y="2"/>
                    <a:pt x="7" y="3"/>
                  </a:cubicBezTo>
                  <a:cubicBezTo>
                    <a:pt x="4" y="4"/>
                    <a:pt x="2" y="7"/>
                    <a:pt x="0" y="10"/>
                  </a:cubicBezTo>
                  <a:lnTo>
                    <a:pt x="0" y="11"/>
                  </a:lnTo>
                  <a:cubicBezTo>
                    <a:pt x="8" y="11"/>
                    <a:pt x="16" y="12"/>
                    <a:pt x="23" y="13"/>
                  </a:cubicBezTo>
                  <a:cubicBezTo>
                    <a:pt x="23" y="10"/>
                    <a:pt x="22" y="8"/>
                    <a:pt x="21" y="6"/>
                  </a:cubicBezTo>
                  <a:lnTo>
                    <a:pt x="21"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9">
              <a:extLst>
                <a:ext uri="{FF2B5EF4-FFF2-40B4-BE49-F238E27FC236}">
                  <a16:creationId xmlns:a16="http://schemas.microsoft.com/office/drawing/2014/main" id="{A4952529-82E9-D7B2-BABB-19E2A288A4FA}"/>
                </a:ext>
              </a:extLst>
            </p:cNvPr>
            <p:cNvSpPr/>
            <p:nvPr/>
          </p:nvSpPr>
          <p:spPr>
            <a:xfrm>
              <a:off x="3405965" y="-602855"/>
              <a:ext cx="11520" cy="15120"/>
            </a:xfrm>
            <a:custGeom>
              <a:avLst/>
              <a:gdLst/>
              <a:ahLst/>
              <a:cxnLst/>
              <a:rect l="l" t="t" r="r" b="b"/>
              <a:pathLst>
                <a:path w="32" h="42" extrusionOk="0">
                  <a:moveTo>
                    <a:pt x="28" y="3"/>
                  </a:moveTo>
                  <a:cubicBezTo>
                    <a:pt x="28" y="2"/>
                    <a:pt x="27" y="1"/>
                    <a:pt x="26" y="0"/>
                  </a:cubicBezTo>
                  <a:cubicBezTo>
                    <a:pt x="25" y="0"/>
                    <a:pt x="24" y="0"/>
                    <a:pt x="23" y="0"/>
                  </a:cubicBezTo>
                  <a:cubicBezTo>
                    <a:pt x="22" y="0"/>
                    <a:pt x="21" y="0"/>
                    <a:pt x="20" y="0"/>
                  </a:cubicBezTo>
                  <a:cubicBezTo>
                    <a:pt x="6" y="5"/>
                    <a:pt x="0" y="23"/>
                    <a:pt x="0" y="39"/>
                  </a:cubicBezTo>
                  <a:lnTo>
                    <a:pt x="27" y="41"/>
                  </a:lnTo>
                  <a:cubicBezTo>
                    <a:pt x="27" y="37"/>
                    <a:pt x="28" y="32"/>
                    <a:pt x="29" y="27"/>
                  </a:cubicBezTo>
                  <a:cubicBezTo>
                    <a:pt x="30" y="24"/>
                    <a:pt x="31" y="20"/>
                    <a:pt x="31" y="16"/>
                  </a:cubicBezTo>
                  <a:cubicBezTo>
                    <a:pt x="31" y="12"/>
                    <a:pt x="30" y="7"/>
                    <a:pt x="28"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9">
              <a:extLst>
                <a:ext uri="{FF2B5EF4-FFF2-40B4-BE49-F238E27FC236}">
                  <a16:creationId xmlns:a16="http://schemas.microsoft.com/office/drawing/2014/main" id="{6817FDDB-33D0-A002-4BDF-8574E3B48972}"/>
                </a:ext>
              </a:extLst>
            </p:cNvPr>
            <p:cNvSpPr/>
            <p:nvPr/>
          </p:nvSpPr>
          <p:spPr>
            <a:xfrm>
              <a:off x="3424685" y="-603215"/>
              <a:ext cx="6840" cy="16920"/>
            </a:xfrm>
            <a:custGeom>
              <a:avLst/>
              <a:gdLst/>
              <a:ahLst/>
              <a:cxnLst/>
              <a:rect l="l" t="t" r="r" b="b"/>
              <a:pathLst>
                <a:path w="19" h="47" extrusionOk="0">
                  <a:moveTo>
                    <a:pt x="15" y="2"/>
                  </a:moveTo>
                  <a:cubicBezTo>
                    <a:pt x="15" y="1"/>
                    <a:pt x="14" y="1"/>
                    <a:pt x="13" y="0"/>
                  </a:cubicBezTo>
                  <a:cubicBezTo>
                    <a:pt x="13" y="0"/>
                    <a:pt x="12" y="0"/>
                    <a:pt x="11" y="0"/>
                  </a:cubicBezTo>
                  <a:cubicBezTo>
                    <a:pt x="10" y="0"/>
                    <a:pt x="9" y="0"/>
                    <a:pt x="9" y="0"/>
                  </a:cubicBezTo>
                  <a:cubicBezTo>
                    <a:pt x="8" y="1"/>
                    <a:pt x="7" y="1"/>
                    <a:pt x="7" y="2"/>
                  </a:cubicBezTo>
                  <a:cubicBezTo>
                    <a:pt x="3" y="10"/>
                    <a:pt x="1" y="19"/>
                    <a:pt x="0" y="28"/>
                  </a:cubicBezTo>
                  <a:cubicBezTo>
                    <a:pt x="0" y="31"/>
                    <a:pt x="0" y="34"/>
                    <a:pt x="0" y="37"/>
                  </a:cubicBezTo>
                  <a:cubicBezTo>
                    <a:pt x="0" y="40"/>
                    <a:pt x="0" y="43"/>
                    <a:pt x="0" y="46"/>
                  </a:cubicBezTo>
                  <a:lnTo>
                    <a:pt x="14" y="46"/>
                  </a:lnTo>
                  <a:cubicBezTo>
                    <a:pt x="14" y="37"/>
                    <a:pt x="15" y="28"/>
                    <a:pt x="16" y="20"/>
                  </a:cubicBezTo>
                  <a:cubicBezTo>
                    <a:pt x="17" y="18"/>
                    <a:pt x="18" y="15"/>
                    <a:pt x="18" y="13"/>
                  </a:cubicBezTo>
                  <a:cubicBezTo>
                    <a:pt x="18" y="9"/>
                    <a:pt x="17" y="5"/>
                    <a:pt x="1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9">
              <a:extLst>
                <a:ext uri="{FF2B5EF4-FFF2-40B4-BE49-F238E27FC236}">
                  <a16:creationId xmlns:a16="http://schemas.microsoft.com/office/drawing/2014/main" id="{59C5F9EA-8CED-2698-E4F2-A0C9E2B26FA3}"/>
                </a:ext>
              </a:extLst>
            </p:cNvPr>
            <p:cNvSpPr/>
            <p:nvPr/>
          </p:nvSpPr>
          <p:spPr>
            <a:xfrm>
              <a:off x="3437645" y="-606095"/>
              <a:ext cx="10080" cy="19800"/>
            </a:xfrm>
            <a:custGeom>
              <a:avLst/>
              <a:gdLst/>
              <a:ahLst/>
              <a:cxnLst/>
              <a:rect l="l" t="t" r="r" b="b"/>
              <a:pathLst>
                <a:path w="28" h="55" extrusionOk="0">
                  <a:moveTo>
                    <a:pt x="25" y="26"/>
                  </a:moveTo>
                  <a:cubicBezTo>
                    <a:pt x="23" y="17"/>
                    <a:pt x="23" y="8"/>
                    <a:pt x="20" y="0"/>
                  </a:cubicBezTo>
                  <a:lnTo>
                    <a:pt x="1" y="1"/>
                  </a:lnTo>
                  <a:cubicBezTo>
                    <a:pt x="0" y="6"/>
                    <a:pt x="0" y="10"/>
                    <a:pt x="0" y="14"/>
                  </a:cubicBezTo>
                  <a:cubicBezTo>
                    <a:pt x="0" y="20"/>
                    <a:pt x="1" y="27"/>
                    <a:pt x="3" y="33"/>
                  </a:cubicBezTo>
                  <a:cubicBezTo>
                    <a:pt x="4" y="40"/>
                    <a:pt x="4" y="47"/>
                    <a:pt x="4" y="54"/>
                  </a:cubicBezTo>
                  <a:lnTo>
                    <a:pt x="27" y="54"/>
                  </a:lnTo>
                  <a:cubicBezTo>
                    <a:pt x="27" y="52"/>
                    <a:pt x="27" y="49"/>
                    <a:pt x="27" y="46"/>
                  </a:cubicBezTo>
                  <a:cubicBezTo>
                    <a:pt x="27" y="39"/>
                    <a:pt x="26" y="33"/>
                    <a:pt x="25"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9">
              <a:extLst>
                <a:ext uri="{FF2B5EF4-FFF2-40B4-BE49-F238E27FC236}">
                  <a16:creationId xmlns:a16="http://schemas.microsoft.com/office/drawing/2014/main" id="{6342E930-146C-135B-A2CD-CB5B60B6183B}"/>
                </a:ext>
              </a:extLst>
            </p:cNvPr>
            <p:cNvSpPr/>
            <p:nvPr/>
          </p:nvSpPr>
          <p:spPr>
            <a:xfrm>
              <a:off x="3438005" y="-609695"/>
              <a:ext cx="7200" cy="4680"/>
            </a:xfrm>
            <a:custGeom>
              <a:avLst/>
              <a:gdLst/>
              <a:ahLst/>
              <a:cxnLst/>
              <a:rect l="l" t="t" r="r" b="b"/>
              <a:pathLst>
                <a:path w="20" h="13" extrusionOk="0">
                  <a:moveTo>
                    <a:pt x="15" y="2"/>
                  </a:moveTo>
                  <a:cubicBezTo>
                    <a:pt x="14" y="2"/>
                    <a:pt x="14" y="1"/>
                    <a:pt x="13" y="1"/>
                  </a:cubicBezTo>
                  <a:cubicBezTo>
                    <a:pt x="12" y="1"/>
                    <a:pt x="11" y="0"/>
                    <a:pt x="10" y="0"/>
                  </a:cubicBezTo>
                  <a:cubicBezTo>
                    <a:pt x="9" y="0"/>
                    <a:pt x="8" y="1"/>
                    <a:pt x="7" y="1"/>
                  </a:cubicBezTo>
                  <a:lnTo>
                    <a:pt x="6" y="2"/>
                  </a:lnTo>
                  <a:cubicBezTo>
                    <a:pt x="5" y="4"/>
                    <a:pt x="4" y="5"/>
                    <a:pt x="3" y="7"/>
                  </a:cubicBezTo>
                  <a:cubicBezTo>
                    <a:pt x="2" y="8"/>
                    <a:pt x="1" y="10"/>
                    <a:pt x="0" y="12"/>
                  </a:cubicBezTo>
                  <a:lnTo>
                    <a:pt x="19" y="10"/>
                  </a:lnTo>
                  <a:cubicBezTo>
                    <a:pt x="18" y="8"/>
                    <a:pt x="17" y="6"/>
                    <a:pt x="16" y="5"/>
                  </a:cubicBezTo>
                  <a:cubicBezTo>
                    <a:pt x="16" y="4"/>
                    <a:pt x="15" y="3"/>
                    <a:pt x="1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9">
              <a:extLst>
                <a:ext uri="{FF2B5EF4-FFF2-40B4-BE49-F238E27FC236}">
                  <a16:creationId xmlns:a16="http://schemas.microsoft.com/office/drawing/2014/main" id="{BF5F1896-0A3D-EB81-6751-EDC8FCEC8D0D}"/>
                </a:ext>
              </a:extLst>
            </p:cNvPr>
            <p:cNvSpPr/>
            <p:nvPr/>
          </p:nvSpPr>
          <p:spPr>
            <a:xfrm>
              <a:off x="3451685" y="-607535"/>
              <a:ext cx="9000" cy="20880"/>
            </a:xfrm>
            <a:custGeom>
              <a:avLst/>
              <a:gdLst/>
              <a:ahLst/>
              <a:cxnLst/>
              <a:rect l="l" t="t" r="r" b="b"/>
              <a:pathLst>
                <a:path w="25" h="58" extrusionOk="0">
                  <a:moveTo>
                    <a:pt x="24" y="24"/>
                  </a:moveTo>
                  <a:cubicBezTo>
                    <a:pt x="24" y="22"/>
                    <a:pt x="24" y="20"/>
                    <a:pt x="24" y="18"/>
                  </a:cubicBezTo>
                  <a:cubicBezTo>
                    <a:pt x="24" y="12"/>
                    <a:pt x="23" y="6"/>
                    <a:pt x="22" y="0"/>
                  </a:cubicBezTo>
                  <a:lnTo>
                    <a:pt x="2" y="2"/>
                  </a:lnTo>
                  <a:cubicBezTo>
                    <a:pt x="1" y="8"/>
                    <a:pt x="0" y="15"/>
                    <a:pt x="0" y="21"/>
                  </a:cubicBezTo>
                  <a:cubicBezTo>
                    <a:pt x="0" y="24"/>
                    <a:pt x="0" y="27"/>
                    <a:pt x="1" y="30"/>
                  </a:cubicBezTo>
                  <a:cubicBezTo>
                    <a:pt x="1" y="39"/>
                    <a:pt x="1" y="48"/>
                    <a:pt x="2" y="57"/>
                  </a:cubicBezTo>
                  <a:cubicBezTo>
                    <a:pt x="9" y="57"/>
                    <a:pt x="16" y="56"/>
                    <a:pt x="22" y="55"/>
                  </a:cubicBezTo>
                  <a:cubicBezTo>
                    <a:pt x="23" y="45"/>
                    <a:pt x="24" y="34"/>
                    <a:pt x="24" y="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9">
              <a:extLst>
                <a:ext uri="{FF2B5EF4-FFF2-40B4-BE49-F238E27FC236}">
                  <a16:creationId xmlns:a16="http://schemas.microsoft.com/office/drawing/2014/main" id="{9DBF41E6-92FD-5603-7DA3-7AE2D6FABA69}"/>
                </a:ext>
              </a:extLst>
            </p:cNvPr>
            <p:cNvSpPr/>
            <p:nvPr/>
          </p:nvSpPr>
          <p:spPr>
            <a:xfrm>
              <a:off x="3452405" y="-611495"/>
              <a:ext cx="7560" cy="5040"/>
            </a:xfrm>
            <a:custGeom>
              <a:avLst/>
              <a:gdLst/>
              <a:ahLst/>
              <a:cxnLst/>
              <a:rect l="l" t="t" r="r" b="b"/>
              <a:pathLst>
                <a:path w="21" h="14" extrusionOk="0">
                  <a:moveTo>
                    <a:pt x="15" y="2"/>
                  </a:moveTo>
                  <a:cubicBezTo>
                    <a:pt x="15" y="2"/>
                    <a:pt x="15" y="1"/>
                    <a:pt x="14" y="1"/>
                  </a:cubicBezTo>
                  <a:cubicBezTo>
                    <a:pt x="12" y="0"/>
                    <a:pt x="11" y="0"/>
                    <a:pt x="10" y="0"/>
                  </a:cubicBezTo>
                  <a:cubicBezTo>
                    <a:pt x="9" y="0"/>
                    <a:pt x="8" y="1"/>
                    <a:pt x="7" y="1"/>
                  </a:cubicBezTo>
                  <a:cubicBezTo>
                    <a:pt x="6" y="2"/>
                    <a:pt x="6" y="2"/>
                    <a:pt x="5" y="2"/>
                  </a:cubicBezTo>
                  <a:cubicBezTo>
                    <a:pt x="4" y="3"/>
                    <a:pt x="4" y="4"/>
                    <a:pt x="3" y="6"/>
                  </a:cubicBezTo>
                  <a:cubicBezTo>
                    <a:pt x="2" y="8"/>
                    <a:pt x="1" y="10"/>
                    <a:pt x="0" y="13"/>
                  </a:cubicBezTo>
                  <a:lnTo>
                    <a:pt x="20" y="11"/>
                  </a:lnTo>
                  <a:cubicBezTo>
                    <a:pt x="19" y="9"/>
                    <a:pt x="18" y="7"/>
                    <a:pt x="17" y="6"/>
                  </a:cubicBezTo>
                  <a:cubicBezTo>
                    <a:pt x="17" y="5"/>
                    <a:pt x="16" y="3"/>
                    <a:pt x="1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9">
              <a:extLst>
                <a:ext uri="{FF2B5EF4-FFF2-40B4-BE49-F238E27FC236}">
                  <a16:creationId xmlns:a16="http://schemas.microsoft.com/office/drawing/2014/main" id="{91E4F663-6549-245D-AD58-165903CC958A}"/>
                </a:ext>
              </a:extLst>
            </p:cNvPr>
            <p:cNvSpPr/>
            <p:nvPr/>
          </p:nvSpPr>
          <p:spPr>
            <a:xfrm>
              <a:off x="3467885" y="-606455"/>
              <a:ext cx="7560" cy="15840"/>
            </a:xfrm>
            <a:custGeom>
              <a:avLst/>
              <a:gdLst/>
              <a:ahLst/>
              <a:cxnLst/>
              <a:rect l="l" t="t" r="r" b="b"/>
              <a:pathLst>
                <a:path w="21" h="44" extrusionOk="0">
                  <a:moveTo>
                    <a:pt x="1" y="13"/>
                  </a:moveTo>
                  <a:cubicBezTo>
                    <a:pt x="2" y="15"/>
                    <a:pt x="2" y="18"/>
                    <a:pt x="2" y="21"/>
                  </a:cubicBezTo>
                  <a:cubicBezTo>
                    <a:pt x="2" y="23"/>
                    <a:pt x="2" y="26"/>
                    <a:pt x="1" y="29"/>
                  </a:cubicBezTo>
                  <a:cubicBezTo>
                    <a:pt x="1" y="41"/>
                    <a:pt x="20" y="43"/>
                    <a:pt x="20" y="31"/>
                  </a:cubicBezTo>
                  <a:cubicBezTo>
                    <a:pt x="20" y="26"/>
                    <a:pt x="20" y="22"/>
                    <a:pt x="20" y="17"/>
                  </a:cubicBezTo>
                  <a:cubicBezTo>
                    <a:pt x="13" y="11"/>
                    <a:pt x="6" y="6"/>
                    <a:pt x="0" y="0"/>
                  </a:cubicBezTo>
                  <a:cubicBezTo>
                    <a:pt x="0" y="1"/>
                    <a:pt x="0" y="3"/>
                    <a:pt x="0" y="4"/>
                  </a:cubicBezTo>
                  <a:cubicBezTo>
                    <a:pt x="0" y="7"/>
                    <a:pt x="0" y="10"/>
                    <a:pt x="1"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9">
              <a:extLst>
                <a:ext uri="{FF2B5EF4-FFF2-40B4-BE49-F238E27FC236}">
                  <a16:creationId xmlns:a16="http://schemas.microsoft.com/office/drawing/2014/main" id="{B0B19167-2B6F-6854-B001-C6611FFF8DF0}"/>
                </a:ext>
              </a:extLst>
            </p:cNvPr>
            <p:cNvSpPr/>
            <p:nvPr/>
          </p:nvSpPr>
          <p:spPr>
            <a:xfrm>
              <a:off x="3468245" y="-608975"/>
              <a:ext cx="7200" cy="9000"/>
            </a:xfrm>
            <a:custGeom>
              <a:avLst/>
              <a:gdLst/>
              <a:ahLst/>
              <a:cxnLst/>
              <a:rect l="l" t="t" r="r" b="b"/>
              <a:pathLst>
                <a:path w="20" h="25" extrusionOk="0">
                  <a:moveTo>
                    <a:pt x="0" y="7"/>
                  </a:moveTo>
                  <a:cubicBezTo>
                    <a:pt x="6" y="13"/>
                    <a:pt x="13" y="19"/>
                    <a:pt x="19" y="24"/>
                  </a:cubicBezTo>
                  <a:cubicBezTo>
                    <a:pt x="19" y="24"/>
                    <a:pt x="19" y="23"/>
                    <a:pt x="19" y="22"/>
                  </a:cubicBezTo>
                  <a:lnTo>
                    <a:pt x="19" y="21"/>
                  </a:lnTo>
                  <a:cubicBezTo>
                    <a:pt x="18" y="16"/>
                    <a:pt x="17" y="11"/>
                    <a:pt x="14" y="7"/>
                  </a:cubicBezTo>
                  <a:cubicBezTo>
                    <a:pt x="13" y="5"/>
                    <a:pt x="11" y="3"/>
                    <a:pt x="10" y="1"/>
                  </a:cubicBezTo>
                  <a:cubicBezTo>
                    <a:pt x="9" y="1"/>
                    <a:pt x="9" y="0"/>
                    <a:pt x="9" y="0"/>
                  </a:cubicBezTo>
                  <a:cubicBezTo>
                    <a:pt x="8" y="0"/>
                    <a:pt x="7" y="0"/>
                    <a:pt x="6" y="0"/>
                  </a:cubicBezTo>
                  <a:cubicBezTo>
                    <a:pt x="6" y="0"/>
                    <a:pt x="5" y="0"/>
                    <a:pt x="4" y="0"/>
                  </a:cubicBezTo>
                  <a:lnTo>
                    <a:pt x="3" y="1"/>
                  </a:lnTo>
                  <a:cubicBezTo>
                    <a:pt x="2" y="2"/>
                    <a:pt x="2" y="2"/>
                    <a:pt x="1" y="3"/>
                  </a:cubicBezTo>
                  <a:cubicBezTo>
                    <a:pt x="0" y="5"/>
                    <a:pt x="0" y="6"/>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9">
              <a:extLst>
                <a:ext uri="{FF2B5EF4-FFF2-40B4-BE49-F238E27FC236}">
                  <a16:creationId xmlns:a16="http://schemas.microsoft.com/office/drawing/2014/main" id="{2E758634-BF82-9527-61A9-D27E0132FD4B}"/>
                </a:ext>
              </a:extLst>
            </p:cNvPr>
            <p:cNvSpPr/>
            <p:nvPr/>
          </p:nvSpPr>
          <p:spPr>
            <a:xfrm>
              <a:off x="3340805" y="-598535"/>
              <a:ext cx="17640" cy="17280"/>
            </a:xfrm>
            <a:custGeom>
              <a:avLst/>
              <a:gdLst/>
              <a:ahLst/>
              <a:cxnLst/>
              <a:rect l="l" t="t" r="r" b="b"/>
              <a:pathLst>
                <a:path w="49" h="48" extrusionOk="0">
                  <a:moveTo>
                    <a:pt x="40" y="37"/>
                  </a:moveTo>
                  <a:cubicBezTo>
                    <a:pt x="40" y="36"/>
                    <a:pt x="40" y="34"/>
                    <a:pt x="40" y="33"/>
                  </a:cubicBezTo>
                  <a:cubicBezTo>
                    <a:pt x="40" y="26"/>
                    <a:pt x="41" y="19"/>
                    <a:pt x="42" y="12"/>
                  </a:cubicBezTo>
                  <a:cubicBezTo>
                    <a:pt x="32" y="9"/>
                    <a:pt x="23" y="5"/>
                    <a:pt x="14" y="0"/>
                  </a:cubicBezTo>
                  <a:cubicBezTo>
                    <a:pt x="14" y="5"/>
                    <a:pt x="14" y="9"/>
                    <a:pt x="14" y="14"/>
                  </a:cubicBezTo>
                  <a:cubicBezTo>
                    <a:pt x="14" y="16"/>
                    <a:pt x="14" y="17"/>
                    <a:pt x="13" y="19"/>
                  </a:cubicBezTo>
                  <a:cubicBezTo>
                    <a:pt x="12" y="21"/>
                    <a:pt x="11" y="21"/>
                    <a:pt x="9" y="22"/>
                  </a:cubicBezTo>
                  <a:cubicBezTo>
                    <a:pt x="7" y="23"/>
                    <a:pt x="6" y="24"/>
                    <a:pt x="5" y="24"/>
                  </a:cubicBezTo>
                  <a:cubicBezTo>
                    <a:pt x="3" y="24"/>
                    <a:pt x="2" y="23"/>
                    <a:pt x="0" y="23"/>
                  </a:cubicBezTo>
                  <a:lnTo>
                    <a:pt x="8" y="28"/>
                  </a:lnTo>
                  <a:cubicBezTo>
                    <a:pt x="12" y="30"/>
                    <a:pt x="16" y="33"/>
                    <a:pt x="20" y="35"/>
                  </a:cubicBezTo>
                  <a:cubicBezTo>
                    <a:pt x="29" y="40"/>
                    <a:pt x="38" y="44"/>
                    <a:pt x="48" y="47"/>
                  </a:cubicBezTo>
                  <a:cubicBezTo>
                    <a:pt x="47" y="47"/>
                    <a:pt x="46" y="47"/>
                    <a:pt x="46" y="47"/>
                  </a:cubicBezTo>
                  <a:cubicBezTo>
                    <a:pt x="44" y="46"/>
                    <a:pt x="43" y="45"/>
                    <a:pt x="42" y="43"/>
                  </a:cubicBezTo>
                  <a:cubicBezTo>
                    <a:pt x="41" y="41"/>
                    <a:pt x="40" y="39"/>
                    <a:pt x="40"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9">
              <a:extLst>
                <a:ext uri="{FF2B5EF4-FFF2-40B4-BE49-F238E27FC236}">
                  <a16:creationId xmlns:a16="http://schemas.microsoft.com/office/drawing/2014/main" id="{5C61293A-1272-568C-457B-D2A50C88AD86}"/>
                </a:ext>
              </a:extLst>
            </p:cNvPr>
            <p:cNvSpPr/>
            <p:nvPr/>
          </p:nvSpPr>
          <p:spPr>
            <a:xfrm>
              <a:off x="3360605" y="-590255"/>
              <a:ext cx="130680" cy="22320"/>
            </a:xfrm>
            <a:custGeom>
              <a:avLst/>
              <a:gdLst/>
              <a:ahLst/>
              <a:cxnLst/>
              <a:rect l="l" t="t" r="r" b="b"/>
              <a:pathLst>
                <a:path w="363" h="62" extrusionOk="0">
                  <a:moveTo>
                    <a:pt x="262" y="29"/>
                  </a:moveTo>
                  <a:cubicBezTo>
                    <a:pt x="261" y="29"/>
                    <a:pt x="260" y="29"/>
                    <a:pt x="259" y="28"/>
                  </a:cubicBezTo>
                  <a:lnTo>
                    <a:pt x="258" y="28"/>
                  </a:lnTo>
                  <a:lnTo>
                    <a:pt x="257" y="27"/>
                  </a:lnTo>
                  <a:cubicBezTo>
                    <a:pt x="257" y="26"/>
                    <a:pt x="257" y="26"/>
                    <a:pt x="257" y="26"/>
                  </a:cubicBezTo>
                  <a:cubicBezTo>
                    <a:pt x="257" y="25"/>
                    <a:pt x="256" y="25"/>
                    <a:pt x="256" y="24"/>
                  </a:cubicBezTo>
                  <a:cubicBezTo>
                    <a:pt x="256" y="23"/>
                    <a:pt x="257" y="23"/>
                    <a:pt x="257" y="22"/>
                  </a:cubicBezTo>
                  <a:lnTo>
                    <a:pt x="257" y="9"/>
                  </a:lnTo>
                  <a:lnTo>
                    <a:pt x="243" y="9"/>
                  </a:lnTo>
                  <a:cubicBezTo>
                    <a:pt x="242" y="18"/>
                    <a:pt x="241" y="26"/>
                    <a:pt x="239" y="34"/>
                  </a:cubicBezTo>
                  <a:cubicBezTo>
                    <a:pt x="239" y="35"/>
                    <a:pt x="239" y="35"/>
                    <a:pt x="238" y="36"/>
                  </a:cubicBezTo>
                  <a:cubicBezTo>
                    <a:pt x="238" y="37"/>
                    <a:pt x="236" y="38"/>
                    <a:pt x="235" y="39"/>
                  </a:cubicBezTo>
                  <a:cubicBezTo>
                    <a:pt x="234" y="40"/>
                    <a:pt x="232" y="40"/>
                    <a:pt x="231" y="40"/>
                  </a:cubicBezTo>
                  <a:cubicBezTo>
                    <a:pt x="229" y="40"/>
                    <a:pt x="228" y="40"/>
                    <a:pt x="226" y="39"/>
                  </a:cubicBezTo>
                  <a:cubicBezTo>
                    <a:pt x="224" y="38"/>
                    <a:pt x="224" y="37"/>
                    <a:pt x="223" y="36"/>
                  </a:cubicBezTo>
                  <a:cubicBezTo>
                    <a:pt x="223" y="35"/>
                    <a:pt x="222" y="35"/>
                    <a:pt x="222" y="34"/>
                  </a:cubicBezTo>
                  <a:cubicBezTo>
                    <a:pt x="221" y="26"/>
                    <a:pt x="220" y="18"/>
                    <a:pt x="220" y="10"/>
                  </a:cubicBezTo>
                  <a:lnTo>
                    <a:pt x="193" y="10"/>
                  </a:lnTo>
                  <a:cubicBezTo>
                    <a:pt x="193" y="15"/>
                    <a:pt x="193" y="19"/>
                    <a:pt x="193" y="25"/>
                  </a:cubicBezTo>
                  <a:cubicBezTo>
                    <a:pt x="193" y="33"/>
                    <a:pt x="181" y="31"/>
                    <a:pt x="181" y="23"/>
                  </a:cubicBezTo>
                  <a:cubicBezTo>
                    <a:pt x="181" y="19"/>
                    <a:pt x="181" y="14"/>
                    <a:pt x="181" y="9"/>
                  </a:cubicBezTo>
                  <a:lnTo>
                    <a:pt x="157" y="8"/>
                  </a:lnTo>
                  <a:cubicBezTo>
                    <a:pt x="157" y="12"/>
                    <a:pt x="157" y="17"/>
                    <a:pt x="156" y="21"/>
                  </a:cubicBezTo>
                  <a:lnTo>
                    <a:pt x="180" y="26"/>
                  </a:lnTo>
                  <a:cubicBezTo>
                    <a:pt x="181" y="26"/>
                    <a:pt x="181" y="26"/>
                    <a:pt x="181" y="27"/>
                  </a:cubicBezTo>
                  <a:cubicBezTo>
                    <a:pt x="181" y="28"/>
                    <a:pt x="181" y="28"/>
                    <a:pt x="181" y="28"/>
                  </a:cubicBezTo>
                  <a:cubicBezTo>
                    <a:pt x="181" y="29"/>
                    <a:pt x="181" y="29"/>
                    <a:pt x="180" y="29"/>
                  </a:cubicBezTo>
                  <a:cubicBezTo>
                    <a:pt x="173" y="30"/>
                    <a:pt x="163" y="33"/>
                    <a:pt x="153" y="34"/>
                  </a:cubicBezTo>
                  <a:lnTo>
                    <a:pt x="153" y="35"/>
                  </a:lnTo>
                  <a:cubicBezTo>
                    <a:pt x="151" y="46"/>
                    <a:pt x="138" y="43"/>
                    <a:pt x="134" y="35"/>
                  </a:cubicBezTo>
                  <a:cubicBezTo>
                    <a:pt x="133" y="35"/>
                    <a:pt x="133" y="35"/>
                    <a:pt x="132" y="35"/>
                  </a:cubicBezTo>
                  <a:cubicBezTo>
                    <a:pt x="126" y="35"/>
                    <a:pt x="121" y="34"/>
                    <a:pt x="116" y="31"/>
                  </a:cubicBezTo>
                  <a:cubicBezTo>
                    <a:pt x="113" y="29"/>
                    <a:pt x="110" y="27"/>
                    <a:pt x="108" y="25"/>
                  </a:cubicBezTo>
                  <a:cubicBezTo>
                    <a:pt x="108" y="24"/>
                    <a:pt x="107" y="23"/>
                    <a:pt x="107" y="22"/>
                  </a:cubicBezTo>
                  <a:cubicBezTo>
                    <a:pt x="107" y="22"/>
                    <a:pt x="108" y="21"/>
                    <a:pt x="108" y="20"/>
                  </a:cubicBezTo>
                  <a:cubicBezTo>
                    <a:pt x="109" y="19"/>
                    <a:pt x="110" y="18"/>
                    <a:pt x="112" y="17"/>
                  </a:cubicBezTo>
                  <a:cubicBezTo>
                    <a:pt x="115" y="15"/>
                    <a:pt x="119" y="14"/>
                    <a:pt x="123" y="14"/>
                  </a:cubicBezTo>
                  <a:cubicBezTo>
                    <a:pt x="125" y="14"/>
                    <a:pt x="128" y="15"/>
                    <a:pt x="130" y="16"/>
                  </a:cubicBezTo>
                  <a:cubicBezTo>
                    <a:pt x="130" y="12"/>
                    <a:pt x="130" y="9"/>
                    <a:pt x="130" y="6"/>
                  </a:cubicBezTo>
                  <a:lnTo>
                    <a:pt x="104" y="4"/>
                  </a:lnTo>
                  <a:cubicBezTo>
                    <a:pt x="104" y="11"/>
                    <a:pt x="103" y="19"/>
                    <a:pt x="101" y="27"/>
                  </a:cubicBezTo>
                  <a:cubicBezTo>
                    <a:pt x="99" y="38"/>
                    <a:pt x="82" y="35"/>
                    <a:pt x="81" y="25"/>
                  </a:cubicBezTo>
                  <a:cubicBezTo>
                    <a:pt x="79" y="17"/>
                    <a:pt x="78" y="10"/>
                    <a:pt x="78" y="2"/>
                  </a:cubicBezTo>
                  <a:lnTo>
                    <a:pt x="54" y="0"/>
                  </a:lnTo>
                  <a:cubicBezTo>
                    <a:pt x="54" y="3"/>
                    <a:pt x="54" y="4"/>
                    <a:pt x="54" y="7"/>
                  </a:cubicBezTo>
                  <a:lnTo>
                    <a:pt x="57" y="7"/>
                  </a:lnTo>
                  <a:lnTo>
                    <a:pt x="58" y="7"/>
                  </a:lnTo>
                  <a:cubicBezTo>
                    <a:pt x="59" y="7"/>
                    <a:pt x="59" y="7"/>
                    <a:pt x="60" y="8"/>
                  </a:cubicBezTo>
                  <a:cubicBezTo>
                    <a:pt x="61" y="9"/>
                    <a:pt x="60" y="10"/>
                    <a:pt x="60" y="10"/>
                  </a:cubicBezTo>
                  <a:cubicBezTo>
                    <a:pt x="60" y="11"/>
                    <a:pt x="61" y="11"/>
                    <a:pt x="60" y="12"/>
                  </a:cubicBezTo>
                  <a:cubicBezTo>
                    <a:pt x="59" y="13"/>
                    <a:pt x="59" y="12"/>
                    <a:pt x="58" y="13"/>
                  </a:cubicBezTo>
                  <a:cubicBezTo>
                    <a:pt x="57" y="14"/>
                    <a:pt x="57" y="14"/>
                    <a:pt x="57" y="14"/>
                  </a:cubicBezTo>
                  <a:lnTo>
                    <a:pt x="54" y="14"/>
                  </a:lnTo>
                  <a:cubicBezTo>
                    <a:pt x="54" y="16"/>
                    <a:pt x="54" y="17"/>
                    <a:pt x="54" y="19"/>
                  </a:cubicBezTo>
                  <a:cubicBezTo>
                    <a:pt x="54" y="21"/>
                    <a:pt x="53" y="22"/>
                    <a:pt x="52" y="24"/>
                  </a:cubicBezTo>
                  <a:cubicBezTo>
                    <a:pt x="51" y="26"/>
                    <a:pt x="51" y="27"/>
                    <a:pt x="49" y="28"/>
                  </a:cubicBezTo>
                  <a:cubicBezTo>
                    <a:pt x="47" y="29"/>
                    <a:pt x="46" y="29"/>
                    <a:pt x="44" y="29"/>
                  </a:cubicBezTo>
                  <a:cubicBezTo>
                    <a:pt x="42" y="29"/>
                    <a:pt x="41" y="29"/>
                    <a:pt x="39" y="28"/>
                  </a:cubicBezTo>
                  <a:cubicBezTo>
                    <a:pt x="37" y="27"/>
                    <a:pt x="36" y="26"/>
                    <a:pt x="35" y="24"/>
                  </a:cubicBezTo>
                  <a:cubicBezTo>
                    <a:pt x="34" y="22"/>
                    <a:pt x="34" y="21"/>
                    <a:pt x="34" y="19"/>
                  </a:cubicBezTo>
                  <a:lnTo>
                    <a:pt x="34" y="16"/>
                  </a:lnTo>
                  <a:lnTo>
                    <a:pt x="24" y="17"/>
                  </a:lnTo>
                  <a:cubicBezTo>
                    <a:pt x="23" y="17"/>
                    <a:pt x="23" y="17"/>
                    <a:pt x="22" y="17"/>
                  </a:cubicBezTo>
                  <a:cubicBezTo>
                    <a:pt x="19" y="17"/>
                    <a:pt x="16" y="16"/>
                    <a:pt x="13" y="15"/>
                  </a:cubicBezTo>
                  <a:cubicBezTo>
                    <a:pt x="12" y="14"/>
                    <a:pt x="11" y="14"/>
                    <a:pt x="10" y="13"/>
                  </a:cubicBezTo>
                  <a:cubicBezTo>
                    <a:pt x="10" y="12"/>
                    <a:pt x="10" y="14"/>
                    <a:pt x="10" y="15"/>
                  </a:cubicBezTo>
                  <a:cubicBezTo>
                    <a:pt x="10" y="16"/>
                    <a:pt x="10" y="18"/>
                    <a:pt x="9" y="20"/>
                  </a:cubicBezTo>
                  <a:cubicBezTo>
                    <a:pt x="8" y="22"/>
                    <a:pt x="8" y="22"/>
                    <a:pt x="6" y="23"/>
                  </a:cubicBezTo>
                  <a:cubicBezTo>
                    <a:pt x="4" y="24"/>
                    <a:pt x="3" y="24"/>
                    <a:pt x="1" y="24"/>
                  </a:cubicBezTo>
                  <a:lnTo>
                    <a:pt x="0" y="24"/>
                  </a:lnTo>
                  <a:cubicBezTo>
                    <a:pt x="36" y="32"/>
                    <a:pt x="73" y="37"/>
                    <a:pt x="111" y="41"/>
                  </a:cubicBezTo>
                  <a:cubicBezTo>
                    <a:pt x="153" y="48"/>
                    <a:pt x="318" y="61"/>
                    <a:pt x="362" y="12"/>
                  </a:cubicBezTo>
                  <a:cubicBezTo>
                    <a:pt x="352" y="17"/>
                    <a:pt x="342" y="21"/>
                    <a:pt x="332" y="24"/>
                  </a:cubicBezTo>
                  <a:cubicBezTo>
                    <a:pt x="308" y="30"/>
                    <a:pt x="282" y="38"/>
                    <a:pt x="262"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9">
              <a:extLst>
                <a:ext uri="{FF2B5EF4-FFF2-40B4-BE49-F238E27FC236}">
                  <a16:creationId xmlns:a16="http://schemas.microsoft.com/office/drawing/2014/main" id="{81E46248-E170-53BF-B1B8-2B63D059A8AF}"/>
                </a:ext>
              </a:extLst>
            </p:cNvPr>
            <p:cNvSpPr/>
            <p:nvPr/>
          </p:nvSpPr>
          <p:spPr>
            <a:xfrm>
              <a:off x="3318125" y="-615095"/>
              <a:ext cx="8280" cy="7560"/>
            </a:xfrm>
            <a:custGeom>
              <a:avLst/>
              <a:gdLst/>
              <a:ahLst/>
              <a:cxnLst/>
              <a:rect l="l" t="t" r="r" b="b"/>
              <a:pathLst>
                <a:path w="23" h="21" extrusionOk="0">
                  <a:moveTo>
                    <a:pt x="22" y="16"/>
                  </a:moveTo>
                  <a:cubicBezTo>
                    <a:pt x="19" y="13"/>
                    <a:pt x="16" y="10"/>
                    <a:pt x="14" y="7"/>
                  </a:cubicBezTo>
                  <a:cubicBezTo>
                    <a:pt x="14" y="6"/>
                    <a:pt x="13" y="5"/>
                    <a:pt x="13" y="4"/>
                  </a:cubicBezTo>
                  <a:cubicBezTo>
                    <a:pt x="13" y="4"/>
                    <a:pt x="12" y="4"/>
                    <a:pt x="12" y="3"/>
                  </a:cubicBezTo>
                  <a:cubicBezTo>
                    <a:pt x="12" y="2"/>
                    <a:pt x="11" y="2"/>
                    <a:pt x="10" y="1"/>
                  </a:cubicBezTo>
                  <a:cubicBezTo>
                    <a:pt x="9" y="0"/>
                    <a:pt x="8" y="0"/>
                    <a:pt x="6" y="0"/>
                  </a:cubicBezTo>
                  <a:cubicBezTo>
                    <a:pt x="5" y="0"/>
                    <a:pt x="4" y="0"/>
                    <a:pt x="3" y="1"/>
                  </a:cubicBezTo>
                  <a:cubicBezTo>
                    <a:pt x="2" y="2"/>
                    <a:pt x="1" y="2"/>
                    <a:pt x="0" y="3"/>
                  </a:cubicBezTo>
                  <a:cubicBezTo>
                    <a:pt x="0" y="4"/>
                    <a:pt x="0" y="4"/>
                    <a:pt x="0" y="4"/>
                  </a:cubicBezTo>
                  <a:cubicBezTo>
                    <a:pt x="7" y="10"/>
                    <a:pt x="15" y="15"/>
                    <a:pt x="22" y="20"/>
                  </a:cubicBezTo>
                  <a:cubicBezTo>
                    <a:pt x="22" y="19"/>
                    <a:pt x="22" y="17"/>
                    <a:pt x="22"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9">
              <a:extLst>
                <a:ext uri="{FF2B5EF4-FFF2-40B4-BE49-F238E27FC236}">
                  <a16:creationId xmlns:a16="http://schemas.microsoft.com/office/drawing/2014/main" id="{32875244-1DE0-CAD5-DE8C-22B396A2DA13}"/>
                </a:ext>
              </a:extLst>
            </p:cNvPr>
            <p:cNvSpPr/>
            <p:nvPr/>
          </p:nvSpPr>
          <p:spPr>
            <a:xfrm>
              <a:off x="3459605" y="-595655"/>
              <a:ext cx="25920" cy="10440"/>
            </a:xfrm>
            <a:custGeom>
              <a:avLst/>
              <a:gdLst/>
              <a:ahLst/>
              <a:cxnLst/>
              <a:rect l="l" t="t" r="r" b="b"/>
              <a:pathLst>
                <a:path w="72" h="29" extrusionOk="0">
                  <a:moveTo>
                    <a:pt x="58" y="0"/>
                  </a:moveTo>
                  <a:cubicBezTo>
                    <a:pt x="54" y="3"/>
                    <a:pt x="50" y="6"/>
                    <a:pt x="45" y="9"/>
                  </a:cubicBezTo>
                  <a:cubicBezTo>
                    <a:pt x="32" y="17"/>
                    <a:pt x="16" y="21"/>
                    <a:pt x="0" y="22"/>
                  </a:cubicBezTo>
                  <a:lnTo>
                    <a:pt x="0" y="28"/>
                  </a:lnTo>
                  <a:cubicBezTo>
                    <a:pt x="14" y="25"/>
                    <a:pt x="29" y="23"/>
                    <a:pt x="43" y="23"/>
                  </a:cubicBezTo>
                  <a:cubicBezTo>
                    <a:pt x="53" y="22"/>
                    <a:pt x="62" y="20"/>
                    <a:pt x="71" y="17"/>
                  </a:cubicBezTo>
                  <a:cubicBezTo>
                    <a:pt x="70" y="16"/>
                    <a:pt x="69" y="16"/>
                    <a:pt x="69" y="15"/>
                  </a:cubicBezTo>
                  <a:lnTo>
                    <a:pt x="69" y="14"/>
                  </a:lnTo>
                  <a:cubicBezTo>
                    <a:pt x="68" y="14"/>
                    <a:pt x="68" y="13"/>
                    <a:pt x="68" y="13"/>
                  </a:cubicBezTo>
                  <a:cubicBezTo>
                    <a:pt x="65" y="8"/>
                    <a:pt x="62" y="4"/>
                    <a:pt x="5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9">
              <a:extLst>
                <a:ext uri="{FF2B5EF4-FFF2-40B4-BE49-F238E27FC236}">
                  <a16:creationId xmlns:a16="http://schemas.microsoft.com/office/drawing/2014/main" id="{FD376BA4-71F5-2658-8424-FBCB1C9D1BA1}"/>
                </a:ext>
              </a:extLst>
            </p:cNvPr>
            <p:cNvSpPr/>
            <p:nvPr/>
          </p:nvSpPr>
          <p:spPr>
            <a:xfrm>
              <a:off x="3485525" y="-603575"/>
              <a:ext cx="6840" cy="8640"/>
            </a:xfrm>
            <a:custGeom>
              <a:avLst/>
              <a:gdLst/>
              <a:ahLst/>
              <a:cxnLst/>
              <a:rect l="l" t="t" r="r" b="b"/>
              <a:pathLst>
                <a:path w="19" h="24" extrusionOk="0">
                  <a:moveTo>
                    <a:pt x="0" y="2"/>
                  </a:moveTo>
                  <a:cubicBezTo>
                    <a:pt x="1" y="3"/>
                    <a:pt x="2" y="4"/>
                    <a:pt x="2" y="5"/>
                  </a:cubicBezTo>
                  <a:cubicBezTo>
                    <a:pt x="6" y="11"/>
                    <a:pt x="8" y="17"/>
                    <a:pt x="9" y="23"/>
                  </a:cubicBezTo>
                  <a:cubicBezTo>
                    <a:pt x="11" y="22"/>
                    <a:pt x="12" y="20"/>
                    <a:pt x="13" y="18"/>
                  </a:cubicBezTo>
                  <a:cubicBezTo>
                    <a:pt x="15" y="14"/>
                    <a:pt x="17" y="10"/>
                    <a:pt x="18" y="6"/>
                  </a:cubicBezTo>
                  <a:cubicBezTo>
                    <a:pt x="17" y="5"/>
                    <a:pt x="15" y="3"/>
                    <a:pt x="13" y="2"/>
                  </a:cubicBezTo>
                  <a:cubicBezTo>
                    <a:pt x="11" y="1"/>
                    <a:pt x="9" y="0"/>
                    <a:pt x="6" y="0"/>
                  </a:cubicBezTo>
                  <a:cubicBezTo>
                    <a:pt x="4" y="0"/>
                    <a:pt x="2" y="1"/>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9">
              <a:extLst>
                <a:ext uri="{FF2B5EF4-FFF2-40B4-BE49-F238E27FC236}">
                  <a16:creationId xmlns:a16="http://schemas.microsoft.com/office/drawing/2014/main" id="{01FB0A0D-161C-9071-21D7-55F17FC6E49F}"/>
                </a:ext>
              </a:extLst>
            </p:cNvPr>
            <p:cNvSpPr/>
            <p:nvPr/>
          </p:nvSpPr>
          <p:spPr>
            <a:xfrm>
              <a:off x="3318845" y="-606815"/>
              <a:ext cx="20880" cy="16200"/>
            </a:xfrm>
            <a:custGeom>
              <a:avLst/>
              <a:gdLst/>
              <a:ahLst/>
              <a:cxnLst/>
              <a:rect l="l" t="t" r="r" b="b"/>
              <a:pathLst>
                <a:path w="58" h="45" extrusionOk="0">
                  <a:moveTo>
                    <a:pt x="53" y="22"/>
                  </a:moveTo>
                  <a:cubicBezTo>
                    <a:pt x="49" y="21"/>
                    <a:pt x="44" y="19"/>
                    <a:pt x="39" y="18"/>
                  </a:cubicBezTo>
                  <a:cubicBezTo>
                    <a:pt x="39" y="19"/>
                    <a:pt x="38" y="20"/>
                    <a:pt x="36" y="21"/>
                  </a:cubicBezTo>
                  <a:cubicBezTo>
                    <a:pt x="35" y="21"/>
                    <a:pt x="33" y="22"/>
                    <a:pt x="32" y="22"/>
                  </a:cubicBezTo>
                  <a:cubicBezTo>
                    <a:pt x="30" y="22"/>
                    <a:pt x="29" y="22"/>
                    <a:pt x="27" y="21"/>
                  </a:cubicBezTo>
                  <a:cubicBezTo>
                    <a:pt x="25" y="20"/>
                    <a:pt x="25" y="19"/>
                    <a:pt x="24" y="17"/>
                  </a:cubicBezTo>
                  <a:lnTo>
                    <a:pt x="23" y="16"/>
                  </a:lnTo>
                  <a:cubicBezTo>
                    <a:pt x="23" y="15"/>
                    <a:pt x="23" y="13"/>
                    <a:pt x="22" y="11"/>
                  </a:cubicBezTo>
                  <a:cubicBezTo>
                    <a:pt x="15" y="8"/>
                    <a:pt x="7" y="4"/>
                    <a:pt x="0" y="0"/>
                  </a:cubicBezTo>
                  <a:cubicBezTo>
                    <a:pt x="10" y="18"/>
                    <a:pt x="37" y="33"/>
                    <a:pt x="57" y="44"/>
                  </a:cubicBezTo>
                  <a:cubicBezTo>
                    <a:pt x="56" y="43"/>
                    <a:pt x="55" y="42"/>
                    <a:pt x="55" y="41"/>
                  </a:cubicBezTo>
                  <a:cubicBezTo>
                    <a:pt x="54" y="40"/>
                    <a:pt x="53" y="38"/>
                    <a:pt x="53" y="36"/>
                  </a:cubicBezTo>
                  <a:cubicBezTo>
                    <a:pt x="53" y="31"/>
                    <a:pt x="53" y="27"/>
                    <a:pt x="53"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9">
              <a:extLst>
                <a:ext uri="{FF2B5EF4-FFF2-40B4-BE49-F238E27FC236}">
                  <a16:creationId xmlns:a16="http://schemas.microsoft.com/office/drawing/2014/main" id="{D1E6B798-EDF0-EF9F-7D6E-4A5A69561886}"/>
                </a:ext>
              </a:extLst>
            </p:cNvPr>
            <p:cNvSpPr/>
            <p:nvPr/>
          </p:nvSpPr>
          <p:spPr>
            <a:xfrm>
              <a:off x="3333965" y="-604295"/>
              <a:ext cx="4320" cy="3240"/>
            </a:xfrm>
            <a:custGeom>
              <a:avLst/>
              <a:gdLst/>
              <a:ahLst/>
              <a:cxnLst/>
              <a:rect l="l" t="t" r="r" b="b"/>
              <a:pathLst>
                <a:path w="12" h="9" extrusionOk="0">
                  <a:moveTo>
                    <a:pt x="0" y="3"/>
                  </a:moveTo>
                  <a:lnTo>
                    <a:pt x="11" y="8"/>
                  </a:lnTo>
                  <a:cubicBezTo>
                    <a:pt x="11" y="7"/>
                    <a:pt x="11" y="6"/>
                    <a:pt x="11" y="5"/>
                  </a:cubicBezTo>
                  <a:lnTo>
                    <a:pt x="1" y="0"/>
                  </a:lnTo>
                  <a:cubicBezTo>
                    <a:pt x="1" y="0"/>
                    <a:pt x="0" y="2"/>
                    <a:pt x="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9">
              <a:extLst>
                <a:ext uri="{FF2B5EF4-FFF2-40B4-BE49-F238E27FC236}">
                  <a16:creationId xmlns:a16="http://schemas.microsoft.com/office/drawing/2014/main" id="{56EE8E1D-220F-2E42-AF48-465051978FFC}"/>
                </a:ext>
              </a:extLst>
            </p:cNvPr>
            <p:cNvSpPr/>
            <p:nvPr/>
          </p:nvSpPr>
          <p:spPr>
            <a:xfrm>
              <a:off x="3452765" y="-581255"/>
              <a:ext cx="1440" cy="1440"/>
            </a:xfrm>
            <a:custGeom>
              <a:avLst/>
              <a:gdLst/>
              <a:ahLst/>
              <a:cxnLst/>
              <a:rect l="l" t="t" r="r" b="b"/>
              <a:pathLst>
                <a:path w="4" h="4" extrusionOk="0">
                  <a:moveTo>
                    <a:pt x="2" y="3"/>
                  </a:moveTo>
                  <a:cubicBezTo>
                    <a:pt x="2" y="2"/>
                    <a:pt x="1" y="1"/>
                    <a:pt x="0" y="0"/>
                  </a:cubicBezTo>
                  <a:cubicBezTo>
                    <a:pt x="0" y="1"/>
                    <a:pt x="0" y="0"/>
                    <a:pt x="1" y="1"/>
                  </a:cubicBezTo>
                  <a:cubicBezTo>
                    <a:pt x="2" y="2"/>
                    <a:pt x="1" y="1"/>
                    <a:pt x="2" y="2"/>
                  </a:cubicBezTo>
                  <a:cubicBezTo>
                    <a:pt x="3" y="3"/>
                    <a:pt x="2" y="3"/>
                    <a:pt x="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9">
              <a:extLst>
                <a:ext uri="{FF2B5EF4-FFF2-40B4-BE49-F238E27FC236}">
                  <a16:creationId xmlns:a16="http://schemas.microsoft.com/office/drawing/2014/main" id="{30EFB00D-9CB4-AB24-B695-A93C8691C207}"/>
                </a:ext>
              </a:extLst>
            </p:cNvPr>
            <p:cNvSpPr/>
            <p:nvPr/>
          </p:nvSpPr>
          <p:spPr>
            <a:xfrm>
              <a:off x="3455285" y="-589535"/>
              <a:ext cx="36720" cy="12960"/>
            </a:xfrm>
            <a:custGeom>
              <a:avLst/>
              <a:gdLst/>
              <a:ahLst/>
              <a:cxnLst/>
              <a:rect l="l" t="t" r="r" b="b"/>
              <a:pathLst>
                <a:path w="102" h="36" extrusionOk="0">
                  <a:moveTo>
                    <a:pt x="90" y="0"/>
                  </a:moveTo>
                  <a:cubicBezTo>
                    <a:pt x="89" y="0"/>
                    <a:pt x="88" y="1"/>
                    <a:pt x="87" y="1"/>
                  </a:cubicBezTo>
                  <a:cubicBezTo>
                    <a:pt x="85" y="1"/>
                    <a:pt x="84" y="0"/>
                    <a:pt x="83" y="0"/>
                  </a:cubicBezTo>
                  <a:cubicBezTo>
                    <a:pt x="74" y="2"/>
                    <a:pt x="64" y="4"/>
                    <a:pt x="55" y="5"/>
                  </a:cubicBezTo>
                  <a:cubicBezTo>
                    <a:pt x="40" y="6"/>
                    <a:pt x="26" y="7"/>
                    <a:pt x="12" y="11"/>
                  </a:cubicBezTo>
                  <a:cubicBezTo>
                    <a:pt x="12" y="13"/>
                    <a:pt x="12" y="16"/>
                    <a:pt x="12" y="19"/>
                  </a:cubicBezTo>
                  <a:cubicBezTo>
                    <a:pt x="12" y="20"/>
                    <a:pt x="11" y="21"/>
                    <a:pt x="11" y="22"/>
                  </a:cubicBezTo>
                  <a:cubicBezTo>
                    <a:pt x="10" y="24"/>
                    <a:pt x="9" y="25"/>
                    <a:pt x="7" y="26"/>
                  </a:cubicBezTo>
                  <a:cubicBezTo>
                    <a:pt x="5" y="27"/>
                    <a:pt x="4" y="27"/>
                    <a:pt x="2" y="27"/>
                  </a:cubicBezTo>
                  <a:cubicBezTo>
                    <a:pt x="2" y="27"/>
                    <a:pt x="1" y="27"/>
                    <a:pt x="0" y="27"/>
                  </a:cubicBezTo>
                  <a:cubicBezTo>
                    <a:pt x="20" y="35"/>
                    <a:pt x="46" y="27"/>
                    <a:pt x="65" y="23"/>
                  </a:cubicBezTo>
                  <a:cubicBezTo>
                    <a:pt x="76" y="19"/>
                    <a:pt x="86" y="15"/>
                    <a:pt x="95" y="10"/>
                  </a:cubicBezTo>
                  <a:cubicBezTo>
                    <a:pt x="97" y="8"/>
                    <a:pt x="99" y="6"/>
                    <a:pt x="101" y="3"/>
                  </a:cubicBezTo>
                  <a:cubicBezTo>
                    <a:pt x="100" y="3"/>
                    <a:pt x="99" y="3"/>
                    <a:pt x="98" y="3"/>
                  </a:cubicBezTo>
                  <a:cubicBezTo>
                    <a:pt x="97" y="3"/>
                    <a:pt x="95" y="3"/>
                    <a:pt x="93" y="2"/>
                  </a:cubicBezTo>
                  <a:cubicBezTo>
                    <a:pt x="92" y="1"/>
                    <a:pt x="91" y="0"/>
                    <a:pt x="9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9">
              <a:extLst>
                <a:ext uri="{FF2B5EF4-FFF2-40B4-BE49-F238E27FC236}">
                  <a16:creationId xmlns:a16="http://schemas.microsoft.com/office/drawing/2014/main" id="{8DB952B4-E379-613F-A5D2-B5D16951EF93}"/>
                </a:ext>
              </a:extLst>
            </p:cNvPr>
            <p:cNvSpPr/>
            <p:nvPr/>
          </p:nvSpPr>
          <p:spPr>
            <a:xfrm>
              <a:off x="3414965" y="-582695"/>
              <a:ext cx="10080" cy="5400"/>
            </a:xfrm>
            <a:custGeom>
              <a:avLst/>
              <a:gdLst/>
              <a:ahLst/>
              <a:cxnLst/>
              <a:rect l="l" t="t" r="r" b="b"/>
              <a:pathLst>
                <a:path w="28" h="15" extrusionOk="0">
                  <a:moveTo>
                    <a:pt x="26" y="8"/>
                  </a:moveTo>
                  <a:cubicBezTo>
                    <a:pt x="27" y="8"/>
                    <a:pt x="27" y="8"/>
                    <a:pt x="27" y="8"/>
                  </a:cubicBezTo>
                  <a:cubicBezTo>
                    <a:pt x="27" y="7"/>
                    <a:pt x="27" y="7"/>
                    <a:pt x="27" y="7"/>
                  </a:cubicBezTo>
                  <a:cubicBezTo>
                    <a:pt x="27" y="6"/>
                    <a:pt x="27" y="6"/>
                    <a:pt x="27" y="6"/>
                  </a:cubicBezTo>
                  <a:cubicBezTo>
                    <a:pt x="27" y="6"/>
                    <a:pt x="27" y="5"/>
                    <a:pt x="26" y="5"/>
                  </a:cubicBezTo>
                  <a:lnTo>
                    <a:pt x="2" y="0"/>
                  </a:lnTo>
                  <a:cubicBezTo>
                    <a:pt x="1" y="5"/>
                    <a:pt x="1" y="9"/>
                    <a:pt x="0" y="14"/>
                  </a:cubicBezTo>
                  <a:cubicBezTo>
                    <a:pt x="9" y="12"/>
                    <a:pt x="19" y="10"/>
                    <a:pt x="26"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9">
              <a:extLst>
                <a:ext uri="{FF2B5EF4-FFF2-40B4-BE49-F238E27FC236}">
                  <a16:creationId xmlns:a16="http://schemas.microsoft.com/office/drawing/2014/main" id="{8F5D87F0-5552-4543-46ED-92C0AF809CF9}"/>
                </a:ext>
              </a:extLst>
            </p:cNvPr>
            <p:cNvSpPr/>
            <p:nvPr/>
          </p:nvSpPr>
          <p:spPr>
            <a:xfrm>
              <a:off x="3398405" y="-584855"/>
              <a:ext cx="9720" cy="7920"/>
            </a:xfrm>
            <a:custGeom>
              <a:avLst/>
              <a:gdLst/>
              <a:ahLst/>
              <a:cxnLst/>
              <a:rect l="l" t="t" r="r" b="b"/>
              <a:pathLst>
                <a:path w="27" h="22" extrusionOk="0">
                  <a:moveTo>
                    <a:pt x="22" y="1"/>
                  </a:moveTo>
                  <a:cubicBezTo>
                    <a:pt x="20" y="1"/>
                    <a:pt x="18" y="0"/>
                    <a:pt x="15" y="0"/>
                  </a:cubicBezTo>
                  <a:cubicBezTo>
                    <a:pt x="11" y="0"/>
                    <a:pt x="8" y="1"/>
                    <a:pt x="4" y="3"/>
                  </a:cubicBezTo>
                  <a:cubicBezTo>
                    <a:pt x="3" y="4"/>
                    <a:pt x="2" y="5"/>
                    <a:pt x="1" y="6"/>
                  </a:cubicBezTo>
                  <a:lnTo>
                    <a:pt x="0" y="6"/>
                  </a:lnTo>
                  <a:cubicBezTo>
                    <a:pt x="0" y="7"/>
                    <a:pt x="0" y="8"/>
                    <a:pt x="0" y="8"/>
                  </a:cubicBezTo>
                  <a:cubicBezTo>
                    <a:pt x="0" y="9"/>
                    <a:pt x="0" y="10"/>
                    <a:pt x="0" y="10"/>
                  </a:cubicBezTo>
                  <a:lnTo>
                    <a:pt x="1" y="11"/>
                  </a:lnTo>
                  <a:cubicBezTo>
                    <a:pt x="3" y="13"/>
                    <a:pt x="5" y="15"/>
                    <a:pt x="8" y="17"/>
                  </a:cubicBezTo>
                  <a:cubicBezTo>
                    <a:pt x="13" y="20"/>
                    <a:pt x="19" y="21"/>
                    <a:pt x="25" y="21"/>
                  </a:cubicBezTo>
                  <a:lnTo>
                    <a:pt x="26" y="21"/>
                  </a:lnTo>
                  <a:cubicBezTo>
                    <a:pt x="26" y="20"/>
                    <a:pt x="25" y="20"/>
                    <a:pt x="25" y="19"/>
                  </a:cubicBezTo>
                  <a:cubicBezTo>
                    <a:pt x="24" y="13"/>
                    <a:pt x="23" y="7"/>
                    <a:pt x="22"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9">
              <a:extLst>
                <a:ext uri="{FF2B5EF4-FFF2-40B4-BE49-F238E27FC236}">
                  <a16:creationId xmlns:a16="http://schemas.microsoft.com/office/drawing/2014/main" id="{A854DE68-7DE3-BF2B-8852-AA760501772D}"/>
                </a:ext>
              </a:extLst>
            </p:cNvPr>
            <p:cNvSpPr/>
            <p:nvPr/>
          </p:nvSpPr>
          <p:spPr>
            <a:xfrm>
              <a:off x="3378965" y="-587735"/>
              <a:ext cx="2160" cy="3240"/>
            </a:xfrm>
            <a:custGeom>
              <a:avLst/>
              <a:gdLst/>
              <a:ahLst/>
              <a:cxnLst/>
              <a:rect l="l" t="t" r="r" b="b"/>
              <a:pathLst>
                <a:path w="6" h="9" extrusionOk="0">
                  <a:moveTo>
                    <a:pt x="2" y="7"/>
                  </a:moveTo>
                  <a:cubicBezTo>
                    <a:pt x="3" y="7"/>
                    <a:pt x="3" y="7"/>
                    <a:pt x="4" y="6"/>
                  </a:cubicBezTo>
                  <a:cubicBezTo>
                    <a:pt x="4" y="6"/>
                    <a:pt x="5" y="6"/>
                    <a:pt x="5" y="5"/>
                  </a:cubicBezTo>
                  <a:cubicBezTo>
                    <a:pt x="5" y="5"/>
                    <a:pt x="5" y="4"/>
                    <a:pt x="5" y="3"/>
                  </a:cubicBezTo>
                  <a:lnTo>
                    <a:pt x="5" y="2"/>
                  </a:lnTo>
                  <a:cubicBezTo>
                    <a:pt x="5" y="1"/>
                    <a:pt x="5" y="1"/>
                    <a:pt x="4" y="0"/>
                  </a:cubicBezTo>
                  <a:cubicBezTo>
                    <a:pt x="3" y="0"/>
                    <a:pt x="3" y="0"/>
                    <a:pt x="2" y="0"/>
                  </a:cubicBezTo>
                  <a:lnTo>
                    <a:pt x="0" y="0"/>
                  </a:lnTo>
                  <a:cubicBezTo>
                    <a:pt x="0" y="2"/>
                    <a:pt x="0" y="5"/>
                    <a:pt x="0" y="8"/>
                  </a:cubicBezTo>
                  <a:lnTo>
                    <a:pt x="2"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9">
              <a:extLst>
                <a:ext uri="{FF2B5EF4-FFF2-40B4-BE49-F238E27FC236}">
                  <a16:creationId xmlns:a16="http://schemas.microsoft.com/office/drawing/2014/main" id="{A9A5B259-D108-E5A9-054E-417412D49504}"/>
                </a:ext>
              </a:extLst>
            </p:cNvPr>
            <p:cNvSpPr/>
            <p:nvPr/>
          </p:nvSpPr>
          <p:spPr>
            <a:xfrm>
              <a:off x="3363125" y="-592055"/>
              <a:ext cx="8640" cy="9000"/>
            </a:xfrm>
            <a:custGeom>
              <a:avLst/>
              <a:gdLst/>
              <a:ahLst/>
              <a:cxnLst/>
              <a:rect l="l" t="t" r="r" b="b"/>
              <a:pathLst>
                <a:path w="24" h="25" extrusionOk="0">
                  <a:moveTo>
                    <a:pt x="2" y="0"/>
                  </a:moveTo>
                  <a:cubicBezTo>
                    <a:pt x="2" y="6"/>
                    <a:pt x="0" y="13"/>
                    <a:pt x="0" y="20"/>
                  </a:cubicBezTo>
                  <a:cubicBezTo>
                    <a:pt x="1" y="20"/>
                    <a:pt x="2" y="21"/>
                    <a:pt x="3" y="22"/>
                  </a:cubicBezTo>
                  <a:cubicBezTo>
                    <a:pt x="5" y="23"/>
                    <a:pt x="8" y="24"/>
                    <a:pt x="11" y="24"/>
                  </a:cubicBezTo>
                  <a:cubicBezTo>
                    <a:pt x="12" y="24"/>
                    <a:pt x="13" y="24"/>
                    <a:pt x="13" y="24"/>
                  </a:cubicBezTo>
                  <a:lnTo>
                    <a:pt x="23" y="22"/>
                  </a:lnTo>
                  <a:cubicBezTo>
                    <a:pt x="23" y="17"/>
                    <a:pt x="22" y="10"/>
                    <a:pt x="21" y="3"/>
                  </a:cubicBezTo>
                  <a:cubicBezTo>
                    <a:pt x="15" y="2"/>
                    <a:pt x="8" y="1"/>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9">
              <a:extLst>
                <a:ext uri="{FF2B5EF4-FFF2-40B4-BE49-F238E27FC236}">
                  <a16:creationId xmlns:a16="http://schemas.microsoft.com/office/drawing/2014/main" id="{290E5722-9549-ACE4-D4A7-97ECDDBE5AB4}"/>
                </a:ext>
              </a:extLst>
            </p:cNvPr>
            <p:cNvSpPr/>
            <p:nvPr/>
          </p:nvSpPr>
          <p:spPr>
            <a:xfrm>
              <a:off x="3317765" y="-613655"/>
              <a:ext cx="9360" cy="11160"/>
            </a:xfrm>
            <a:custGeom>
              <a:avLst/>
              <a:gdLst/>
              <a:ahLst/>
              <a:cxnLst/>
              <a:rect l="l" t="t" r="r" b="b"/>
              <a:pathLst>
                <a:path w="26" h="31" extrusionOk="0">
                  <a:moveTo>
                    <a:pt x="23" y="16"/>
                  </a:moveTo>
                  <a:cubicBezTo>
                    <a:pt x="16" y="11"/>
                    <a:pt x="8" y="6"/>
                    <a:pt x="1" y="0"/>
                  </a:cubicBezTo>
                  <a:cubicBezTo>
                    <a:pt x="1" y="0"/>
                    <a:pt x="2" y="0"/>
                    <a:pt x="1" y="1"/>
                  </a:cubicBezTo>
                  <a:cubicBezTo>
                    <a:pt x="0" y="2"/>
                    <a:pt x="0" y="2"/>
                    <a:pt x="0" y="3"/>
                  </a:cubicBezTo>
                  <a:cubicBezTo>
                    <a:pt x="0" y="4"/>
                    <a:pt x="0" y="4"/>
                    <a:pt x="0" y="5"/>
                  </a:cubicBezTo>
                  <a:cubicBezTo>
                    <a:pt x="0" y="10"/>
                    <a:pt x="1" y="15"/>
                    <a:pt x="3" y="19"/>
                  </a:cubicBezTo>
                  <a:cubicBezTo>
                    <a:pt x="10" y="23"/>
                    <a:pt x="18" y="27"/>
                    <a:pt x="25" y="30"/>
                  </a:cubicBezTo>
                  <a:cubicBezTo>
                    <a:pt x="24" y="25"/>
                    <a:pt x="24" y="21"/>
                    <a:pt x="23"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9">
              <a:extLst>
                <a:ext uri="{FF2B5EF4-FFF2-40B4-BE49-F238E27FC236}">
                  <a16:creationId xmlns:a16="http://schemas.microsoft.com/office/drawing/2014/main" id="{36437B53-6250-BC86-5BA2-37C97157913B}"/>
                </a:ext>
              </a:extLst>
            </p:cNvPr>
            <p:cNvSpPr/>
            <p:nvPr/>
          </p:nvSpPr>
          <p:spPr>
            <a:xfrm>
              <a:off x="3332885" y="-603215"/>
              <a:ext cx="5400" cy="4680"/>
            </a:xfrm>
            <a:custGeom>
              <a:avLst/>
              <a:gdLst/>
              <a:ahLst/>
              <a:cxnLst/>
              <a:rect l="l" t="t" r="r" b="b"/>
              <a:pathLst>
                <a:path w="15" h="13" extrusionOk="0">
                  <a:moveTo>
                    <a:pt x="2" y="6"/>
                  </a:moveTo>
                  <a:cubicBezTo>
                    <a:pt x="2" y="6"/>
                    <a:pt x="2" y="7"/>
                    <a:pt x="0" y="8"/>
                  </a:cubicBezTo>
                  <a:cubicBezTo>
                    <a:pt x="5" y="9"/>
                    <a:pt x="10" y="11"/>
                    <a:pt x="14" y="12"/>
                  </a:cubicBezTo>
                  <a:cubicBezTo>
                    <a:pt x="14" y="9"/>
                    <a:pt x="14" y="7"/>
                    <a:pt x="14" y="5"/>
                  </a:cubicBezTo>
                  <a:lnTo>
                    <a:pt x="3" y="0"/>
                  </a:lnTo>
                  <a:cubicBezTo>
                    <a:pt x="3" y="2"/>
                    <a:pt x="2" y="4"/>
                    <a:pt x="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9">
              <a:extLst>
                <a:ext uri="{FF2B5EF4-FFF2-40B4-BE49-F238E27FC236}">
                  <a16:creationId xmlns:a16="http://schemas.microsoft.com/office/drawing/2014/main" id="{8A7E380A-8FB2-04D5-14EB-7DEC53912EE0}"/>
                </a:ext>
              </a:extLst>
            </p:cNvPr>
            <p:cNvSpPr/>
            <p:nvPr/>
          </p:nvSpPr>
          <p:spPr>
            <a:xfrm>
              <a:off x="3488405" y="-601055"/>
              <a:ext cx="5400" cy="11160"/>
            </a:xfrm>
            <a:custGeom>
              <a:avLst/>
              <a:gdLst/>
              <a:ahLst/>
              <a:cxnLst/>
              <a:rect l="l" t="t" r="r" b="b"/>
              <a:pathLst>
                <a:path w="15" h="31" extrusionOk="0">
                  <a:moveTo>
                    <a:pt x="2" y="26"/>
                  </a:moveTo>
                  <a:cubicBezTo>
                    <a:pt x="2" y="27"/>
                    <a:pt x="1" y="28"/>
                    <a:pt x="1" y="29"/>
                  </a:cubicBezTo>
                  <a:lnTo>
                    <a:pt x="0" y="30"/>
                  </a:lnTo>
                  <a:cubicBezTo>
                    <a:pt x="2" y="30"/>
                    <a:pt x="4" y="30"/>
                    <a:pt x="6" y="30"/>
                  </a:cubicBezTo>
                  <a:cubicBezTo>
                    <a:pt x="7" y="30"/>
                    <a:pt x="9" y="30"/>
                    <a:pt x="11" y="30"/>
                  </a:cubicBezTo>
                  <a:cubicBezTo>
                    <a:pt x="13" y="25"/>
                    <a:pt x="14" y="21"/>
                    <a:pt x="14" y="16"/>
                  </a:cubicBezTo>
                  <a:cubicBezTo>
                    <a:pt x="14" y="13"/>
                    <a:pt x="13" y="10"/>
                    <a:pt x="13" y="7"/>
                  </a:cubicBezTo>
                  <a:cubicBezTo>
                    <a:pt x="12" y="5"/>
                    <a:pt x="12" y="3"/>
                    <a:pt x="11" y="2"/>
                  </a:cubicBezTo>
                  <a:cubicBezTo>
                    <a:pt x="11" y="1"/>
                    <a:pt x="10" y="1"/>
                    <a:pt x="10" y="0"/>
                  </a:cubicBezTo>
                  <a:cubicBezTo>
                    <a:pt x="9" y="4"/>
                    <a:pt x="7" y="8"/>
                    <a:pt x="5" y="12"/>
                  </a:cubicBezTo>
                  <a:cubicBezTo>
                    <a:pt x="4" y="14"/>
                    <a:pt x="3" y="15"/>
                    <a:pt x="1" y="17"/>
                  </a:cubicBezTo>
                  <a:cubicBezTo>
                    <a:pt x="2" y="19"/>
                    <a:pt x="2" y="22"/>
                    <a:pt x="2" y="24"/>
                  </a:cubicBezTo>
                  <a:cubicBezTo>
                    <a:pt x="2" y="25"/>
                    <a:pt x="2" y="25"/>
                    <a:pt x="2"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9">
              <a:extLst>
                <a:ext uri="{FF2B5EF4-FFF2-40B4-BE49-F238E27FC236}">
                  <a16:creationId xmlns:a16="http://schemas.microsoft.com/office/drawing/2014/main" id="{539C29F6-6C4C-9CDA-B41A-68A8E8E7AF7B}"/>
                </a:ext>
              </a:extLst>
            </p:cNvPr>
            <p:cNvSpPr/>
            <p:nvPr/>
          </p:nvSpPr>
          <p:spPr>
            <a:xfrm>
              <a:off x="3487685" y="-590615"/>
              <a:ext cx="5040" cy="2880"/>
            </a:xfrm>
            <a:custGeom>
              <a:avLst/>
              <a:gdLst/>
              <a:ahLst/>
              <a:cxnLst/>
              <a:rect l="l" t="t" r="r" b="b"/>
              <a:pathLst>
                <a:path w="14" h="8" extrusionOk="0">
                  <a:moveTo>
                    <a:pt x="0" y="3"/>
                  </a:moveTo>
                  <a:cubicBezTo>
                    <a:pt x="1" y="4"/>
                    <a:pt x="2" y="4"/>
                    <a:pt x="3" y="5"/>
                  </a:cubicBezTo>
                  <a:cubicBezTo>
                    <a:pt x="5" y="6"/>
                    <a:pt x="7" y="7"/>
                    <a:pt x="9" y="7"/>
                  </a:cubicBezTo>
                  <a:cubicBezTo>
                    <a:pt x="9" y="7"/>
                    <a:pt x="10" y="7"/>
                    <a:pt x="10" y="6"/>
                  </a:cubicBezTo>
                  <a:cubicBezTo>
                    <a:pt x="11" y="4"/>
                    <a:pt x="12" y="2"/>
                    <a:pt x="13" y="0"/>
                  </a:cubicBezTo>
                  <a:cubicBezTo>
                    <a:pt x="11" y="0"/>
                    <a:pt x="9" y="0"/>
                    <a:pt x="8" y="0"/>
                  </a:cubicBezTo>
                  <a:cubicBezTo>
                    <a:pt x="6" y="0"/>
                    <a:pt x="4" y="0"/>
                    <a:pt x="2" y="0"/>
                  </a:cubicBezTo>
                  <a:cubicBezTo>
                    <a:pt x="2" y="0"/>
                    <a:pt x="3" y="0"/>
                    <a:pt x="2" y="1"/>
                  </a:cubicBezTo>
                  <a:cubicBezTo>
                    <a:pt x="1" y="2"/>
                    <a:pt x="1" y="2"/>
                    <a:pt x="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9">
              <a:extLst>
                <a:ext uri="{FF2B5EF4-FFF2-40B4-BE49-F238E27FC236}">
                  <a16:creationId xmlns:a16="http://schemas.microsoft.com/office/drawing/2014/main" id="{8A2EE99C-5861-9A78-959D-F0E9D2182D21}"/>
                </a:ext>
              </a:extLst>
            </p:cNvPr>
            <p:cNvSpPr/>
            <p:nvPr/>
          </p:nvSpPr>
          <p:spPr>
            <a:xfrm>
              <a:off x="3480485" y="-602855"/>
              <a:ext cx="8640" cy="13680"/>
            </a:xfrm>
            <a:custGeom>
              <a:avLst/>
              <a:gdLst/>
              <a:ahLst/>
              <a:cxnLst/>
              <a:rect l="l" t="t" r="r" b="b"/>
              <a:pathLst>
                <a:path w="24" h="38" extrusionOk="0">
                  <a:moveTo>
                    <a:pt x="19" y="34"/>
                  </a:moveTo>
                  <a:cubicBezTo>
                    <a:pt x="18" y="34"/>
                    <a:pt x="18" y="34"/>
                    <a:pt x="17" y="34"/>
                  </a:cubicBezTo>
                  <a:cubicBezTo>
                    <a:pt x="16" y="34"/>
                    <a:pt x="16" y="35"/>
                    <a:pt x="15" y="34"/>
                  </a:cubicBezTo>
                  <a:cubicBezTo>
                    <a:pt x="14" y="33"/>
                    <a:pt x="14" y="33"/>
                    <a:pt x="14" y="32"/>
                  </a:cubicBezTo>
                  <a:lnTo>
                    <a:pt x="13" y="31"/>
                  </a:lnTo>
                  <a:cubicBezTo>
                    <a:pt x="13" y="28"/>
                    <a:pt x="17" y="27"/>
                    <a:pt x="19" y="29"/>
                  </a:cubicBezTo>
                  <a:cubicBezTo>
                    <a:pt x="19" y="28"/>
                    <a:pt x="19" y="27"/>
                    <a:pt x="20" y="26"/>
                  </a:cubicBezTo>
                  <a:cubicBezTo>
                    <a:pt x="20" y="25"/>
                    <a:pt x="21" y="24"/>
                    <a:pt x="22" y="24"/>
                  </a:cubicBezTo>
                  <a:lnTo>
                    <a:pt x="23" y="21"/>
                  </a:lnTo>
                  <a:cubicBezTo>
                    <a:pt x="22" y="15"/>
                    <a:pt x="20" y="9"/>
                    <a:pt x="16" y="3"/>
                  </a:cubicBezTo>
                  <a:cubicBezTo>
                    <a:pt x="16" y="2"/>
                    <a:pt x="15" y="1"/>
                    <a:pt x="14" y="0"/>
                  </a:cubicBezTo>
                  <a:lnTo>
                    <a:pt x="13" y="0"/>
                  </a:lnTo>
                  <a:cubicBezTo>
                    <a:pt x="11" y="1"/>
                    <a:pt x="9" y="3"/>
                    <a:pt x="8" y="5"/>
                  </a:cubicBezTo>
                  <a:cubicBezTo>
                    <a:pt x="7" y="6"/>
                    <a:pt x="7" y="8"/>
                    <a:pt x="6" y="9"/>
                  </a:cubicBezTo>
                  <a:cubicBezTo>
                    <a:pt x="6" y="11"/>
                    <a:pt x="5" y="13"/>
                    <a:pt x="4" y="15"/>
                  </a:cubicBezTo>
                  <a:cubicBezTo>
                    <a:pt x="3" y="17"/>
                    <a:pt x="2" y="19"/>
                    <a:pt x="0" y="20"/>
                  </a:cubicBezTo>
                  <a:cubicBezTo>
                    <a:pt x="3" y="24"/>
                    <a:pt x="6" y="27"/>
                    <a:pt x="8" y="31"/>
                  </a:cubicBezTo>
                  <a:cubicBezTo>
                    <a:pt x="9" y="32"/>
                    <a:pt x="10" y="34"/>
                    <a:pt x="10" y="35"/>
                  </a:cubicBezTo>
                  <a:cubicBezTo>
                    <a:pt x="11" y="36"/>
                    <a:pt x="12" y="37"/>
                    <a:pt x="13" y="37"/>
                  </a:cubicBezTo>
                  <a:lnTo>
                    <a:pt x="20" y="36"/>
                  </a:lnTo>
                  <a:cubicBezTo>
                    <a:pt x="19" y="35"/>
                    <a:pt x="19" y="34"/>
                    <a:pt x="19" y="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9">
              <a:extLst>
                <a:ext uri="{FF2B5EF4-FFF2-40B4-BE49-F238E27FC236}">
                  <a16:creationId xmlns:a16="http://schemas.microsoft.com/office/drawing/2014/main" id="{F1ECB5E5-C41D-6AEE-8565-6E19103B883D}"/>
                </a:ext>
              </a:extLst>
            </p:cNvPr>
            <p:cNvSpPr/>
            <p:nvPr/>
          </p:nvSpPr>
          <p:spPr>
            <a:xfrm>
              <a:off x="3485165" y="-589535"/>
              <a:ext cx="2880" cy="720"/>
            </a:xfrm>
            <a:custGeom>
              <a:avLst/>
              <a:gdLst/>
              <a:ahLst/>
              <a:cxnLst/>
              <a:rect l="l" t="t" r="r" b="b"/>
              <a:pathLst>
                <a:path w="8" h="2" extrusionOk="0">
                  <a:moveTo>
                    <a:pt x="0" y="0"/>
                  </a:moveTo>
                  <a:cubicBezTo>
                    <a:pt x="1" y="1"/>
                    <a:pt x="2" y="1"/>
                    <a:pt x="4" y="1"/>
                  </a:cubicBezTo>
                  <a:cubicBezTo>
                    <a:pt x="5" y="1"/>
                    <a:pt x="6" y="1"/>
                    <a:pt x="7" y="0"/>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9">
              <a:extLst>
                <a:ext uri="{FF2B5EF4-FFF2-40B4-BE49-F238E27FC236}">
                  <a16:creationId xmlns:a16="http://schemas.microsoft.com/office/drawing/2014/main" id="{17D90706-BBFE-07C3-509F-436F7A80A91B}"/>
                </a:ext>
              </a:extLst>
            </p:cNvPr>
            <p:cNvSpPr/>
            <p:nvPr/>
          </p:nvSpPr>
          <p:spPr>
            <a:xfrm>
              <a:off x="3487325" y="-594935"/>
              <a:ext cx="2160" cy="5400"/>
            </a:xfrm>
            <a:custGeom>
              <a:avLst/>
              <a:gdLst/>
              <a:ahLst/>
              <a:cxnLst/>
              <a:rect l="l" t="t" r="r" b="b"/>
              <a:pathLst>
                <a:path w="6" h="15" extrusionOk="0">
                  <a:moveTo>
                    <a:pt x="0" y="7"/>
                  </a:moveTo>
                  <a:lnTo>
                    <a:pt x="0" y="8"/>
                  </a:lnTo>
                  <a:cubicBezTo>
                    <a:pt x="1" y="8"/>
                    <a:pt x="1" y="9"/>
                    <a:pt x="1" y="10"/>
                  </a:cubicBezTo>
                  <a:cubicBezTo>
                    <a:pt x="1" y="10"/>
                    <a:pt x="1" y="11"/>
                    <a:pt x="0" y="11"/>
                  </a:cubicBezTo>
                  <a:lnTo>
                    <a:pt x="0" y="12"/>
                  </a:lnTo>
                  <a:cubicBezTo>
                    <a:pt x="0" y="13"/>
                    <a:pt x="0" y="13"/>
                    <a:pt x="0" y="14"/>
                  </a:cubicBezTo>
                  <a:lnTo>
                    <a:pt x="1" y="14"/>
                  </a:lnTo>
                  <a:lnTo>
                    <a:pt x="3" y="14"/>
                  </a:lnTo>
                  <a:lnTo>
                    <a:pt x="4" y="13"/>
                  </a:lnTo>
                  <a:cubicBezTo>
                    <a:pt x="4" y="12"/>
                    <a:pt x="5" y="11"/>
                    <a:pt x="5" y="10"/>
                  </a:cubicBezTo>
                  <a:cubicBezTo>
                    <a:pt x="5" y="8"/>
                    <a:pt x="5" y="6"/>
                    <a:pt x="5" y="5"/>
                  </a:cubicBezTo>
                  <a:cubicBezTo>
                    <a:pt x="5" y="3"/>
                    <a:pt x="5" y="2"/>
                    <a:pt x="5" y="0"/>
                  </a:cubicBezTo>
                  <a:lnTo>
                    <a:pt x="3" y="3"/>
                  </a:lnTo>
                  <a:cubicBezTo>
                    <a:pt x="2" y="3"/>
                    <a:pt x="1" y="4"/>
                    <a:pt x="0" y="6"/>
                  </a:cubicBezTo>
                  <a:lnTo>
                    <a:pt x="0"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9">
              <a:extLst>
                <a:ext uri="{FF2B5EF4-FFF2-40B4-BE49-F238E27FC236}">
                  <a16:creationId xmlns:a16="http://schemas.microsoft.com/office/drawing/2014/main" id="{5C522B70-0277-ABB2-3CAD-A5BBFD6FD8B3}"/>
                </a:ext>
              </a:extLst>
            </p:cNvPr>
            <p:cNvSpPr/>
            <p:nvPr/>
          </p:nvSpPr>
          <p:spPr>
            <a:xfrm>
              <a:off x="3487685" y="-590255"/>
              <a:ext cx="1080" cy="360"/>
            </a:xfrm>
            <a:custGeom>
              <a:avLst/>
              <a:gdLst/>
              <a:ahLst/>
              <a:cxnLst/>
              <a:rect l="l" t="t" r="r" b="b"/>
              <a:pathLst>
                <a:path w="3" h="1" extrusionOk="0">
                  <a:moveTo>
                    <a:pt x="2" y="0"/>
                  </a:moveTo>
                  <a:lnTo>
                    <a:pt x="0" y="0"/>
                  </a:lnTo>
                  <a:lnTo>
                    <a:pt x="0" y="0"/>
                  </a:lnTo>
                  <a:lnTo>
                    <a:pt x="0" y="0"/>
                  </a:lnTo>
                  <a:lnTo>
                    <a:pt x="1" y="0"/>
                  </a:lnTo>
                  <a:lnTo>
                    <a:pt x="2" y="0"/>
                  </a:lnTo>
                </a:path>
              </a:pathLst>
            </a:custGeom>
            <a:solidFill>
              <a:schemeClr val="dk1"/>
            </a:solidFill>
            <a:ln>
              <a:noFill/>
            </a:ln>
          </p:spPr>
        </p:sp>
        <p:sp>
          <p:nvSpPr>
            <p:cNvPr id="1511" name="Google Shape;1511;p29">
              <a:extLst>
                <a:ext uri="{FF2B5EF4-FFF2-40B4-BE49-F238E27FC236}">
                  <a16:creationId xmlns:a16="http://schemas.microsoft.com/office/drawing/2014/main" id="{62B96121-9C7D-F603-EF20-7244D092A5E8}"/>
                </a:ext>
              </a:extLst>
            </p:cNvPr>
            <p:cNvSpPr/>
            <p:nvPr/>
          </p:nvSpPr>
          <p:spPr>
            <a:xfrm>
              <a:off x="3485165" y="-592775"/>
              <a:ext cx="2520" cy="2520"/>
            </a:xfrm>
            <a:custGeom>
              <a:avLst/>
              <a:gdLst/>
              <a:ahLst/>
              <a:cxnLst/>
              <a:rect l="l" t="t" r="r" b="b"/>
              <a:pathLst>
                <a:path w="7" h="7" extrusionOk="0">
                  <a:moveTo>
                    <a:pt x="6" y="1"/>
                  </a:moveTo>
                  <a:cubicBezTo>
                    <a:pt x="4" y="0"/>
                    <a:pt x="0" y="0"/>
                    <a:pt x="0" y="3"/>
                  </a:cubicBezTo>
                  <a:cubicBezTo>
                    <a:pt x="0" y="4"/>
                    <a:pt x="1" y="4"/>
                    <a:pt x="1" y="5"/>
                  </a:cubicBezTo>
                  <a:lnTo>
                    <a:pt x="2" y="6"/>
                  </a:lnTo>
                  <a:cubicBezTo>
                    <a:pt x="3" y="6"/>
                    <a:pt x="3" y="6"/>
                    <a:pt x="4" y="6"/>
                  </a:cubicBezTo>
                  <a:cubicBezTo>
                    <a:pt x="5" y="6"/>
                    <a:pt x="5" y="6"/>
                    <a:pt x="6" y="6"/>
                  </a:cubicBezTo>
                  <a:cubicBezTo>
                    <a:pt x="5" y="5"/>
                    <a:pt x="5" y="4"/>
                    <a:pt x="5" y="3"/>
                  </a:cubicBezTo>
                  <a:cubicBezTo>
                    <a:pt x="5" y="2"/>
                    <a:pt x="5" y="2"/>
                    <a:pt x="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9">
              <a:extLst>
                <a:ext uri="{FF2B5EF4-FFF2-40B4-BE49-F238E27FC236}">
                  <a16:creationId xmlns:a16="http://schemas.microsoft.com/office/drawing/2014/main" id="{D5C5ED9D-0414-C5B6-D198-156EC40FF3EC}"/>
                </a:ext>
              </a:extLst>
            </p:cNvPr>
            <p:cNvSpPr/>
            <p:nvPr/>
          </p:nvSpPr>
          <p:spPr>
            <a:xfrm>
              <a:off x="3486965" y="-592415"/>
              <a:ext cx="1080" cy="2160"/>
            </a:xfrm>
            <a:custGeom>
              <a:avLst/>
              <a:gdLst/>
              <a:ahLst/>
              <a:cxnLst/>
              <a:rect l="l" t="t" r="r" b="b"/>
              <a:pathLst>
                <a:path w="3" h="6" extrusionOk="0">
                  <a:moveTo>
                    <a:pt x="2" y="2"/>
                  </a:moveTo>
                  <a:lnTo>
                    <a:pt x="1" y="1"/>
                  </a:lnTo>
                  <a:cubicBezTo>
                    <a:pt x="0" y="0"/>
                    <a:pt x="1" y="0"/>
                    <a:pt x="1" y="0"/>
                  </a:cubicBezTo>
                  <a:cubicBezTo>
                    <a:pt x="0" y="0"/>
                    <a:pt x="0" y="1"/>
                    <a:pt x="0" y="2"/>
                  </a:cubicBezTo>
                  <a:cubicBezTo>
                    <a:pt x="0" y="3"/>
                    <a:pt x="0" y="4"/>
                    <a:pt x="1" y="5"/>
                  </a:cubicBezTo>
                  <a:cubicBezTo>
                    <a:pt x="1" y="4"/>
                    <a:pt x="1" y="4"/>
                    <a:pt x="1" y="4"/>
                  </a:cubicBezTo>
                  <a:cubicBezTo>
                    <a:pt x="2" y="3"/>
                    <a:pt x="2" y="3"/>
                    <a:pt x="2"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9">
              <a:extLst>
                <a:ext uri="{FF2B5EF4-FFF2-40B4-BE49-F238E27FC236}">
                  <a16:creationId xmlns:a16="http://schemas.microsoft.com/office/drawing/2014/main" id="{794768E8-72EE-3E4F-BADF-F78C4E48CB85}"/>
                </a:ext>
              </a:extLst>
            </p:cNvPr>
            <p:cNvSpPr/>
            <p:nvPr/>
          </p:nvSpPr>
          <p:spPr>
            <a:xfrm>
              <a:off x="3327125" y="-602855"/>
              <a:ext cx="6480" cy="4320"/>
            </a:xfrm>
            <a:custGeom>
              <a:avLst/>
              <a:gdLst/>
              <a:ahLst/>
              <a:cxnLst/>
              <a:rect l="l" t="t" r="r" b="b"/>
              <a:pathLst>
                <a:path w="18" h="12" extrusionOk="0">
                  <a:moveTo>
                    <a:pt x="1" y="5"/>
                  </a:moveTo>
                  <a:cubicBezTo>
                    <a:pt x="1" y="5"/>
                    <a:pt x="2" y="5"/>
                    <a:pt x="2" y="6"/>
                  </a:cubicBezTo>
                  <a:cubicBezTo>
                    <a:pt x="3" y="8"/>
                    <a:pt x="4" y="9"/>
                    <a:pt x="5" y="10"/>
                  </a:cubicBezTo>
                  <a:cubicBezTo>
                    <a:pt x="6" y="11"/>
                    <a:pt x="8" y="11"/>
                    <a:pt x="10" y="11"/>
                  </a:cubicBezTo>
                  <a:cubicBezTo>
                    <a:pt x="11" y="11"/>
                    <a:pt x="13" y="10"/>
                    <a:pt x="14" y="10"/>
                  </a:cubicBezTo>
                  <a:cubicBezTo>
                    <a:pt x="15" y="9"/>
                    <a:pt x="16" y="8"/>
                    <a:pt x="17" y="7"/>
                  </a:cubicBezTo>
                  <a:cubicBezTo>
                    <a:pt x="12" y="5"/>
                    <a:pt x="6" y="3"/>
                    <a:pt x="0" y="0"/>
                  </a:cubicBezTo>
                  <a:cubicBezTo>
                    <a:pt x="0" y="2"/>
                    <a:pt x="0" y="4"/>
                    <a:pt x="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9">
              <a:extLst>
                <a:ext uri="{FF2B5EF4-FFF2-40B4-BE49-F238E27FC236}">
                  <a16:creationId xmlns:a16="http://schemas.microsoft.com/office/drawing/2014/main" id="{FB5E1AC7-9EFF-69B6-7EC0-0A2E728D18EE}"/>
                </a:ext>
              </a:extLst>
            </p:cNvPr>
            <p:cNvSpPr/>
            <p:nvPr/>
          </p:nvSpPr>
          <p:spPr>
            <a:xfrm>
              <a:off x="3326045" y="-609335"/>
              <a:ext cx="8640" cy="6120"/>
            </a:xfrm>
            <a:custGeom>
              <a:avLst/>
              <a:gdLst/>
              <a:ahLst/>
              <a:cxnLst/>
              <a:rect l="l" t="t" r="r" b="b"/>
              <a:pathLst>
                <a:path w="24" h="17" extrusionOk="0">
                  <a:moveTo>
                    <a:pt x="23" y="14"/>
                  </a:moveTo>
                  <a:cubicBezTo>
                    <a:pt x="20" y="12"/>
                    <a:pt x="17" y="11"/>
                    <a:pt x="14" y="9"/>
                  </a:cubicBezTo>
                  <a:cubicBezTo>
                    <a:pt x="9" y="6"/>
                    <a:pt x="5" y="3"/>
                    <a:pt x="0" y="0"/>
                  </a:cubicBezTo>
                  <a:cubicBezTo>
                    <a:pt x="0" y="1"/>
                    <a:pt x="0" y="2"/>
                    <a:pt x="0" y="4"/>
                  </a:cubicBezTo>
                  <a:cubicBezTo>
                    <a:pt x="7" y="8"/>
                    <a:pt x="15" y="13"/>
                    <a:pt x="22" y="16"/>
                  </a:cubicBezTo>
                  <a:cubicBezTo>
                    <a:pt x="22" y="16"/>
                    <a:pt x="23" y="15"/>
                    <a:pt x="23"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9">
              <a:extLst>
                <a:ext uri="{FF2B5EF4-FFF2-40B4-BE49-F238E27FC236}">
                  <a16:creationId xmlns:a16="http://schemas.microsoft.com/office/drawing/2014/main" id="{9EADB3CF-EAE3-4FDC-0CEF-2A96FF5E768D}"/>
                </a:ext>
              </a:extLst>
            </p:cNvPr>
            <p:cNvSpPr/>
            <p:nvPr/>
          </p:nvSpPr>
          <p:spPr>
            <a:xfrm>
              <a:off x="3326045" y="-607895"/>
              <a:ext cx="9360" cy="8640"/>
            </a:xfrm>
            <a:custGeom>
              <a:avLst/>
              <a:gdLst/>
              <a:ahLst/>
              <a:cxnLst/>
              <a:rect l="l" t="t" r="r" b="b"/>
              <a:pathLst>
                <a:path w="26" h="24" extrusionOk="0">
                  <a:moveTo>
                    <a:pt x="22" y="13"/>
                  </a:moveTo>
                  <a:cubicBezTo>
                    <a:pt x="15" y="9"/>
                    <a:pt x="8" y="5"/>
                    <a:pt x="0" y="0"/>
                  </a:cubicBezTo>
                  <a:cubicBezTo>
                    <a:pt x="1" y="5"/>
                    <a:pt x="1" y="10"/>
                    <a:pt x="2" y="14"/>
                  </a:cubicBezTo>
                  <a:cubicBezTo>
                    <a:pt x="8" y="17"/>
                    <a:pt x="13" y="19"/>
                    <a:pt x="19" y="21"/>
                  </a:cubicBezTo>
                  <a:cubicBezTo>
                    <a:pt x="25" y="23"/>
                    <a:pt x="21" y="20"/>
                    <a:pt x="21" y="19"/>
                  </a:cubicBezTo>
                  <a:cubicBezTo>
                    <a:pt x="21" y="17"/>
                    <a:pt x="22" y="15"/>
                    <a:pt x="22" y="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9">
              <a:extLst>
                <a:ext uri="{FF2B5EF4-FFF2-40B4-BE49-F238E27FC236}">
                  <a16:creationId xmlns:a16="http://schemas.microsoft.com/office/drawing/2014/main" id="{351403C9-2E4A-CC3B-2258-2173E8234C58}"/>
                </a:ext>
              </a:extLst>
            </p:cNvPr>
            <p:cNvSpPr/>
            <p:nvPr/>
          </p:nvSpPr>
          <p:spPr>
            <a:xfrm>
              <a:off x="3337925" y="-602495"/>
              <a:ext cx="8280" cy="13320"/>
            </a:xfrm>
            <a:custGeom>
              <a:avLst/>
              <a:gdLst/>
              <a:ahLst/>
              <a:cxnLst/>
              <a:rect l="l" t="t" r="r" b="b"/>
              <a:pathLst>
                <a:path w="23" h="37" extrusionOk="0">
                  <a:moveTo>
                    <a:pt x="22" y="26"/>
                  </a:moveTo>
                  <a:cubicBezTo>
                    <a:pt x="22" y="21"/>
                    <a:pt x="22" y="16"/>
                    <a:pt x="22" y="12"/>
                  </a:cubicBezTo>
                  <a:cubicBezTo>
                    <a:pt x="19" y="10"/>
                    <a:pt x="16" y="10"/>
                    <a:pt x="14" y="8"/>
                  </a:cubicBezTo>
                  <a:cubicBezTo>
                    <a:pt x="12" y="6"/>
                    <a:pt x="5" y="3"/>
                    <a:pt x="0" y="0"/>
                  </a:cubicBezTo>
                  <a:cubicBezTo>
                    <a:pt x="0" y="1"/>
                    <a:pt x="0" y="2"/>
                    <a:pt x="0" y="3"/>
                  </a:cubicBezTo>
                  <a:lnTo>
                    <a:pt x="8" y="7"/>
                  </a:lnTo>
                  <a:lnTo>
                    <a:pt x="8" y="8"/>
                  </a:lnTo>
                  <a:cubicBezTo>
                    <a:pt x="9" y="8"/>
                    <a:pt x="9" y="9"/>
                    <a:pt x="9" y="9"/>
                  </a:cubicBezTo>
                  <a:lnTo>
                    <a:pt x="8" y="10"/>
                  </a:lnTo>
                  <a:cubicBezTo>
                    <a:pt x="7" y="11"/>
                    <a:pt x="8" y="11"/>
                    <a:pt x="7" y="11"/>
                  </a:cubicBezTo>
                  <a:lnTo>
                    <a:pt x="6" y="11"/>
                  </a:lnTo>
                  <a:lnTo>
                    <a:pt x="0" y="10"/>
                  </a:lnTo>
                  <a:cubicBezTo>
                    <a:pt x="0" y="15"/>
                    <a:pt x="0" y="20"/>
                    <a:pt x="0" y="24"/>
                  </a:cubicBezTo>
                  <a:cubicBezTo>
                    <a:pt x="0" y="26"/>
                    <a:pt x="0" y="28"/>
                    <a:pt x="1" y="30"/>
                  </a:cubicBezTo>
                  <a:cubicBezTo>
                    <a:pt x="1" y="31"/>
                    <a:pt x="2" y="31"/>
                    <a:pt x="3" y="32"/>
                  </a:cubicBezTo>
                  <a:lnTo>
                    <a:pt x="7" y="35"/>
                  </a:lnTo>
                  <a:cubicBezTo>
                    <a:pt x="9" y="36"/>
                    <a:pt x="10" y="36"/>
                    <a:pt x="12" y="36"/>
                  </a:cubicBezTo>
                  <a:cubicBezTo>
                    <a:pt x="14" y="36"/>
                    <a:pt x="15" y="36"/>
                    <a:pt x="17" y="35"/>
                  </a:cubicBezTo>
                  <a:cubicBezTo>
                    <a:pt x="19" y="34"/>
                    <a:pt x="19" y="33"/>
                    <a:pt x="20" y="31"/>
                  </a:cubicBezTo>
                  <a:cubicBezTo>
                    <a:pt x="21" y="29"/>
                    <a:pt x="22" y="28"/>
                    <a:pt x="22"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9">
              <a:extLst>
                <a:ext uri="{FF2B5EF4-FFF2-40B4-BE49-F238E27FC236}">
                  <a16:creationId xmlns:a16="http://schemas.microsoft.com/office/drawing/2014/main" id="{750A5E96-43AD-4D6C-8C9A-FFB30C8376BF}"/>
                </a:ext>
              </a:extLst>
            </p:cNvPr>
            <p:cNvSpPr/>
            <p:nvPr/>
          </p:nvSpPr>
          <p:spPr>
            <a:xfrm>
              <a:off x="3337925" y="-601415"/>
              <a:ext cx="3600" cy="3240"/>
            </a:xfrm>
            <a:custGeom>
              <a:avLst/>
              <a:gdLst/>
              <a:ahLst/>
              <a:cxnLst/>
              <a:rect l="l" t="t" r="r" b="b"/>
              <a:pathLst>
                <a:path w="10" h="9" extrusionOk="0">
                  <a:moveTo>
                    <a:pt x="7" y="8"/>
                  </a:moveTo>
                  <a:lnTo>
                    <a:pt x="8" y="8"/>
                  </a:lnTo>
                  <a:lnTo>
                    <a:pt x="9" y="7"/>
                  </a:lnTo>
                  <a:lnTo>
                    <a:pt x="9" y="6"/>
                  </a:lnTo>
                  <a:cubicBezTo>
                    <a:pt x="9" y="5"/>
                    <a:pt x="9" y="5"/>
                    <a:pt x="9" y="5"/>
                  </a:cubicBezTo>
                  <a:cubicBezTo>
                    <a:pt x="9" y="4"/>
                    <a:pt x="8" y="4"/>
                    <a:pt x="8" y="4"/>
                  </a:cubicBezTo>
                  <a:lnTo>
                    <a:pt x="0" y="0"/>
                  </a:lnTo>
                  <a:cubicBezTo>
                    <a:pt x="0" y="2"/>
                    <a:pt x="0" y="4"/>
                    <a:pt x="0" y="7"/>
                  </a:cubicBezTo>
                  <a:lnTo>
                    <a:pt x="7"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9">
              <a:extLst>
                <a:ext uri="{FF2B5EF4-FFF2-40B4-BE49-F238E27FC236}">
                  <a16:creationId xmlns:a16="http://schemas.microsoft.com/office/drawing/2014/main" id="{DF83BAD6-77D3-F03B-8D4B-2B18DA41D868}"/>
                </a:ext>
              </a:extLst>
            </p:cNvPr>
            <p:cNvSpPr/>
            <p:nvPr/>
          </p:nvSpPr>
          <p:spPr>
            <a:xfrm>
              <a:off x="3355205" y="-593855"/>
              <a:ext cx="7920" cy="12960"/>
            </a:xfrm>
            <a:custGeom>
              <a:avLst/>
              <a:gdLst/>
              <a:ahLst/>
              <a:cxnLst/>
              <a:rect l="l" t="t" r="r" b="b"/>
              <a:pathLst>
                <a:path w="22" h="36" extrusionOk="0">
                  <a:moveTo>
                    <a:pt x="21" y="26"/>
                  </a:moveTo>
                  <a:cubicBezTo>
                    <a:pt x="21" y="26"/>
                    <a:pt x="21" y="25"/>
                    <a:pt x="21" y="24"/>
                  </a:cubicBezTo>
                  <a:cubicBezTo>
                    <a:pt x="18" y="22"/>
                    <a:pt x="16" y="19"/>
                    <a:pt x="14" y="16"/>
                  </a:cubicBezTo>
                  <a:cubicBezTo>
                    <a:pt x="13" y="15"/>
                    <a:pt x="13" y="14"/>
                    <a:pt x="13" y="13"/>
                  </a:cubicBezTo>
                  <a:cubicBezTo>
                    <a:pt x="12" y="12"/>
                    <a:pt x="12" y="11"/>
                    <a:pt x="12" y="10"/>
                  </a:cubicBezTo>
                  <a:cubicBezTo>
                    <a:pt x="12" y="8"/>
                    <a:pt x="12" y="6"/>
                    <a:pt x="13" y="5"/>
                  </a:cubicBezTo>
                  <a:cubicBezTo>
                    <a:pt x="14" y="4"/>
                    <a:pt x="14" y="4"/>
                    <a:pt x="14" y="3"/>
                  </a:cubicBezTo>
                  <a:lnTo>
                    <a:pt x="1" y="0"/>
                  </a:lnTo>
                  <a:cubicBezTo>
                    <a:pt x="0" y="7"/>
                    <a:pt x="0" y="14"/>
                    <a:pt x="0" y="21"/>
                  </a:cubicBezTo>
                  <a:cubicBezTo>
                    <a:pt x="0" y="22"/>
                    <a:pt x="0" y="23"/>
                    <a:pt x="0" y="25"/>
                  </a:cubicBezTo>
                  <a:cubicBezTo>
                    <a:pt x="0" y="26"/>
                    <a:pt x="1" y="28"/>
                    <a:pt x="2" y="30"/>
                  </a:cubicBezTo>
                  <a:cubicBezTo>
                    <a:pt x="3" y="31"/>
                    <a:pt x="4" y="33"/>
                    <a:pt x="6" y="34"/>
                  </a:cubicBezTo>
                  <a:lnTo>
                    <a:pt x="11" y="35"/>
                  </a:lnTo>
                  <a:lnTo>
                    <a:pt x="12" y="35"/>
                  </a:lnTo>
                  <a:cubicBezTo>
                    <a:pt x="14" y="35"/>
                    <a:pt x="15" y="35"/>
                    <a:pt x="17" y="34"/>
                  </a:cubicBezTo>
                  <a:cubicBezTo>
                    <a:pt x="19" y="33"/>
                    <a:pt x="19" y="33"/>
                    <a:pt x="20" y="31"/>
                  </a:cubicBezTo>
                  <a:cubicBezTo>
                    <a:pt x="21" y="29"/>
                    <a:pt x="21" y="28"/>
                    <a:pt x="21"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9">
              <a:extLst>
                <a:ext uri="{FF2B5EF4-FFF2-40B4-BE49-F238E27FC236}">
                  <a16:creationId xmlns:a16="http://schemas.microsoft.com/office/drawing/2014/main" id="{8941740A-7D7F-EB43-A1E3-DE0D204FAC12}"/>
                </a:ext>
              </a:extLst>
            </p:cNvPr>
            <p:cNvSpPr/>
            <p:nvPr/>
          </p:nvSpPr>
          <p:spPr>
            <a:xfrm>
              <a:off x="3359525" y="-592415"/>
              <a:ext cx="4320" cy="7920"/>
            </a:xfrm>
            <a:custGeom>
              <a:avLst/>
              <a:gdLst/>
              <a:ahLst/>
              <a:cxnLst/>
              <a:rect l="l" t="t" r="r" b="b"/>
              <a:pathLst>
                <a:path w="12" h="22" extrusionOk="0">
                  <a:moveTo>
                    <a:pt x="3" y="0"/>
                  </a:moveTo>
                  <a:cubicBezTo>
                    <a:pt x="2" y="1"/>
                    <a:pt x="2" y="1"/>
                    <a:pt x="2" y="2"/>
                  </a:cubicBezTo>
                  <a:cubicBezTo>
                    <a:pt x="1" y="3"/>
                    <a:pt x="0" y="5"/>
                    <a:pt x="0" y="7"/>
                  </a:cubicBezTo>
                  <a:cubicBezTo>
                    <a:pt x="0" y="8"/>
                    <a:pt x="0" y="9"/>
                    <a:pt x="1" y="10"/>
                  </a:cubicBezTo>
                  <a:cubicBezTo>
                    <a:pt x="1" y="11"/>
                    <a:pt x="2" y="12"/>
                    <a:pt x="2" y="12"/>
                  </a:cubicBezTo>
                  <a:cubicBezTo>
                    <a:pt x="4" y="16"/>
                    <a:pt x="7" y="19"/>
                    <a:pt x="10" y="21"/>
                  </a:cubicBezTo>
                  <a:cubicBezTo>
                    <a:pt x="10" y="15"/>
                    <a:pt x="11" y="8"/>
                    <a:pt x="11" y="1"/>
                  </a:cubicBezTo>
                  <a:lnTo>
                    <a:pt x="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9">
              <a:extLst>
                <a:ext uri="{FF2B5EF4-FFF2-40B4-BE49-F238E27FC236}">
                  <a16:creationId xmlns:a16="http://schemas.microsoft.com/office/drawing/2014/main" id="{C79CFB48-1CFD-8A19-668B-F351711B1007}"/>
                </a:ext>
              </a:extLst>
            </p:cNvPr>
            <p:cNvSpPr/>
            <p:nvPr/>
          </p:nvSpPr>
          <p:spPr>
            <a:xfrm>
              <a:off x="3371765" y="-590615"/>
              <a:ext cx="7560" cy="3240"/>
            </a:xfrm>
            <a:custGeom>
              <a:avLst/>
              <a:gdLst/>
              <a:ahLst/>
              <a:cxnLst/>
              <a:rect l="l" t="t" r="r" b="b"/>
              <a:pathLst>
                <a:path w="21" h="9" extrusionOk="0">
                  <a:moveTo>
                    <a:pt x="6" y="2"/>
                  </a:moveTo>
                  <a:cubicBezTo>
                    <a:pt x="7" y="2"/>
                    <a:pt x="6" y="2"/>
                    <a:pt x="7" y="3"/>
                  </a:cubicBezTo>
                  <a:cubicBezTo>
                    <a:pt x="11" y="6"/>
                    <a:pt x="15" y="7"/>
                    <a:pt x="20" y="8"/>
                  </a:cubicBezTo>
                  <a:cubicBezTo>
                    <a:pt x="20" y="6"/>
                    <a:pt x="20" y="4"/>
                    <a:pt x="20" y="2"/>
                  </a:cubicBezTo>
                  <a:lnTo>
                    <a:pt x="0" y="0"/>
                  </a:lnTo>
                  <a:lnTo>
                    <a:pt x="6"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9">
              <a:extLst>
                <a:ext uri="{FF2B5EF4-FFF2-40B4-BE49-F238E27FC236}">
                  <a16:creationId xmlns:a16="http://schemas.microsoft.com/office/drawing/2014/main" id="{8DB25058-BF5A-6A56-CAD8-9B6D5863EFF9}"/>
                </a:ext>
              </a:extLst>
            </p:cNvPr>
            <p:cNvSpPr/>
            <p:nvPr/>
          </p:nvSpPr>
          <p:spPr>
            <a:xfrm>
              <a:off x="3371765" y="-584855"/>
              <a:ext cx="7200" cy="5760"/>
            </a:xfrm>
            <a:custGeom>
              <a:avLst/>
              <a:gdLst/>
              <a:ahLst/>
              <a:cxnLst/>
              <a:rect l="l" t="t" r="r" b="b"/>
              <a:pathLst>
                <a:path w="20" h="16" extrusionOk="0">
                  <a:moveTo>
                    <a:pt x="0" y="6"/>
                  </a:moveTo>
                  <a:cubicBezTo>
                    <a:pt x="0" y="7"/>
                    <a:pt x="0" y="9"/>
                    <a:pt x="1" y="11"/>
                  </a:cubicBezTo>
                  <a:cubicBezTo>
                    <a:pt x="2" y="13"/>
                    <a:pt x="3" y="13"/>
                    <a:pt x="5" y="14"/>
                  </a:cubicBezTo>
                  <a:cubicBezTo>
                    <a:pt x="7" y="15"/>
                    <a:pt x="8" y="15"/>
                    <a:pt x="10" y="15"/>
                  </a:cubicBezTo>
                  <a:cubicBezTo>
                    <a:pt x="11" y="15"/>
                    <a:pt x="12" y="15"/>
                    <a:pt x="14" y="14"/>
                  </a:cubicBezTo>
                  <a:cubicBezTo>
                    <a:pt x="16" y="13"/>
                    <a:pt x="17" y="13"/>
                    <a:pt x="18" y="11"/>
                  </a:cubicBezTo>
                  <a:cubicBezTo>
                    <a:pt x="19" y="9"/>
                    <a:pt x="19" y="7"/>
                    <a:pt x="19" y="6"/>
                  </a:cubicBezTo>
                  <a:cubicBezTo>
                    <a:pt x="19" y="4"/>
                    <a:pt x="19" y="2"/>
                    <a:pt x="19" y="0"/>
                  </a:cubicBezTo>
                  <a:lnTo>
                    <a:pt x="0" y="2"/>
                  </a:lnTo>
                  <a:lnTo>
                    <a:pt x="0"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9">
              <a:extLst>
                <a:ext uri="{FF2B5EF4-FFF2-40B4-BE49-F238E27FC236}">
                  <a16:creationId xmlns:a16="http://schemas.microsoft.com/office/drawing/2014/main" id="{A002A517-B439-C9CC-5232-9F91CB462BA1}"/>
                </a:ext>
              </a:extLst>
            </p:cNvPr>
            <p:cNvSpPr/>
            <p:nvPr/>
          </p:nvSpPr>
          <p:spPr>
            <a:xfrm>
              <a:off x="3370685" y="-590615"/>
              <a:ext cx="8280" cy="7560"/>
            </a:xfrm>
            <a:custGeom>
              <a:avLst/>
              <a:gdLst/>
              <a:ahLst/>
              <a:cxnLst/>
              <a:rect l="l" t="t" r="r" b="b"/>
              <a:pathLst>
                <a:path w="23" h="21" extrusionOk="0">
                  <a:moveTo>
                    <a:pt x="4" y="0"/>
                  </a:moveTo>
                  <a:lnTo>
                    <a:pt x="0" y="0"/>
                  </a:lnTo>
                  <a:cubicBezTo>
                    <a:pt x="0" y="7"/>
                    <a:pt x="2" y="13"/>
                    <a:pt x="2" y="20"/>
                  </a:cubicBezTo>
                  <a:lnTo>
                    <a:pt x="22" y="18"/>
                  </a:lnTo>
                  <a:cubicBezTo>
                    <a:pt x="22" y="15"/>
                    <a:pt x="22" y="12"/>
                    <a:pt x="22" y="10"/>
                  </a:cubicBezTo>
                  <a:cubicBezTo>
                    <a:pt x="18" y="8"/>
                    <a:pt x="14" y="6"/>
                    <a:pt x="10" y="4"/>
                  </a:cubicBezTo>
                  <a:cubicBezTo>
                    <a:pt x="9" y="4"/>
                    <a:pt x="9" y="4"/>
                    <a:pt x="8" y="3"/>
                  </a:cubicBezTo>
                  <a:lnTo>
                    <a:pt x="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9">
              <a:extLst>
                <a:ext uri="{FF2B5EF4-FFF2-40B4-BE49-F238E27FC236}">
                  <a16:creationId xmlns:a16="http://schemas.microsoft.com/office/drawing/2014/main" id="{FB922901-3EE1-801E-DAC2-1FFCD786C20C}"/>
                </a:ext>
              </a:extLst>
            </p:cNvPr>
            <p:cNvSpPr/>
            <p:nvPr/>
          </p:nvSpPr>
          <p:spPr>
            <a:xfrm>
              <a:off x="3387605" y="-589175"/>
              <a:ext cx="9720" cy="13320"/>
            </a:xfrm>
            <a:custGeom>
              <a:avLst/>
              <a:gdLst/>
              <a:ahLst/>
              <a:cxnLst/>
              <a:rect l="l" t="t" r="r" b="b"/>
              <a:pathLst>
                <a:path w="27" h="37" extrusionOk="0">
                  <a:moveTo>
                    <a:pt x="0" y="0"/>
                  </a:moveTo>
                  <a:cubicBezTo>
                    <a:pt x="0" y="7"/>
                    <a:pt x="1" y="15"/>
                    <a:pt x="3" y="23"/>
                  </a:cubicBezTo>
                  <a:cubicBezTo>
                    <a:pt x="5" y="32"/>
                    <a:pt x="21" y="36"/>
                    <a:pt x="23" y="24"/>
                  </a:cubicBezTo>
                  <a:cubicBezTo>
                    <a:pt x="25" y="17"/>
                    <a:pt x="26" y="9"/>
                    <a:pt x="26" y="1"/>
                  </a:cubicBezTo>
                  <a:lnTo>
                    <a:pt x="16" y="1"/>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9">
              <a:extLst>
                <a:ext uri="{FF2B5EF4-FFF2-40B4-BE49-F238E27FC236}">
                  <a16:creationId xmlns:a16="http://schemas.microsoft.com/office/drawing/2014/main" id="{9B612AEF-25E9-0D1A-9B04-B3C517B600A6}"/>
                </a:ext>
              </a:extLst>
            </p:cNvPr>
            <p:cNvSpPr/>
            <p:nvPr/>
          </p:nvSpPr>
          <p:spPr>
            <a:xfrm>
              <a:off x="3407765" y="-577655"/>
              <a:ext cx="7200" cy="4320"/>
            </a:xfrm>
            <a:custGeom>
              <a:avLst/>
              <a:gdLst/>
              <a:ahLst/>
              <a:cxnLst/>
              <a:rect l="l" t="t" r="r" b="b"/>
              <a:pathLst>
                <a:path w="20" h="12" extrusionOk="0">
                  <a:moveTo>
                    <a:pt x="19" y="1"/>
                  </a:moveTo>
                  <a:lnTo>
                    <a:pt x="19" y="0"/>
                  </a:lnTo>
                  <a:cubicBezTo>
                    <a:pt x="13" y="1"/>
                    <a:pt x="7" y="1"/>
                    <a:pt x="1" y="1"/>
                  </a:cubicBezTo>
                  <a:lnTo>
                    <a:pt x="0" y="1"/>
                  </a:lnTo>
                  <a:cubicBezTo>
                    <a:pt x="4" y="9"/>
                    <a:pt x="17" y="11"/>
                    <a:pt x="19"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9">
              <a:extLst>
                <a:ext uri="{FF2B5EF4-FFF2-40B4-BE49-F238E27FC236}">
                  <a16:creationId xmlns:a16="http://schemas.microsoft.com/office/drawing/2014/main" id="{BD80692D-3390-6420-FD09-0CB070C31918}"/>
                </a:ext>
              </a:extLst>
            </p:cNvPr>
            <p:cNvSpPr/>
            <p:nvPr/>
          </p:nvSpPr>
          <p:spPr>
            <a:xfrm>
              <a:off x="3406325" y="-588095"/>
              <a:ext cx="10080" cy="6120"/>
            </a:xfrm>
            <a:custGeom>
              <a:avLst/>
              <a:gdLst/>
              <a:ahLst/>
              <a:cxnLst/>
              <a:rect l="l" t="t" r="r" b="b"/>
              <a:pathLst>
                <a:path w="28" h="17" extrusionOk="0">
                  <a:moveTo>
                    <a:pt x="0" y="10"/>
                  </a:moveTo>
                  <a:lnTo>
                    <a:pt x="11" y="13"/>
                  </a:lnTo>
                  <a:lnTo>
                    <a:pt x="26" y="16"/>
                  </a:lnTo>
                  <a:cubicBezTo>
                    <a:pt x="26" y="11"/>
                    <a:pt x="26" y="7"/>
                    <a:pt x="27" y="2"/>
                  </a:cubicBezTo>
                  <a:lnTo>
                    <a:pt x="0" y="0"/>
                  </a:lnTo>
                  <a:cubicBezTo>
                    <a:pt x="0" y="4"/>
                    <a:pt x="0" y="8"/>
                    <a:pt x="0"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9">
              <a:extLst>
                <a:ext uri="{FF2B5EF4-FFF2-40B4-BE49-F238E27FC236}">
                  <a16:creationId xmlns:a16="http://schemas.microsoft.com/office/drawing/2014/main" id="{C9EF48DE-07C4-A1CC-D1D9-4575DB791557}"/>
                </a:ext>
              </a:extLst>
            </p:cNvPr>
            <p:cNvSpPr/>
            <p:nvPr/>
          </p:nvSpPr>
          <p:spPr>
            <a:xfrm>
              <a:off x="3406325" y="-584495"/>
              <a:ext cx="9360" cy="7560"/>
            </a:xfrm>
            <a:custGeom>
              <a:avLst/>
              <a:gdLst/>
              <a:ahLst/>
              <a:cxnLst/>
              <a:rect l="l" t="t" r="r" b="b"/>
              <a:pathLst>
                <a:path w="26" h="21" extrusionOk="0">
                  <a:moveTo>
                    <a:pt x="0" y="0"/>
                  </a:moveTo>
                  <a:cubicBezTo>
                    <a:pt x="1" y="6"/>
                    <a:pt x="1" y="12"/>
                    <a:pt x="3" y="18"/>
                  </a:cubicBezTo>
                  <a:cubicBezTo>
                    <a:pt x="3" y="19"/>
                    <a:pt x="3" y="19"/>
                    <a:pt x="4" y="20"/>
                  </a:cubicBezTo>
                  <a:lnTo>
                    <a:pt x="5" y="20"/>
                  </a:lnTo>
                  <a:cubicBezTo>
                    <a:pt x="11" y="20"/>
                    <a:pt x="17" y="20"/>
                    <a:pt x="23" y="19"/>
                  </a:cubicBezTo>
                  <a:cubicBezTo>
                    <a:pt x="24" y="14"/>
                    <a:pt x="25" y="10"/>
                    <a:pt x="25" y="5"/>
                  </a:cubicBezTo>
                  <a:lnTo>
                    <a:pt x="10" y="2"/>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9">
              <a:extLst>
                <a:ext uri="{FF2B5EF4-FFF2-40B4-BE49-F238E27FC236}">
                  <a16:creationId xmlns:a16="http://schemas.microsoft.com/office/drawing/2014/main" id="{DB3BB405-C4B5-ADB8-F727-09AA2DD935FC}"/>
                </a:ext>
              </a:extLst>
            </p:cNvPr>
            <p:cNvSpPr/>
            <p:nvPr/>
          </p:nvSpPr>
          <p:spPr>
            <a:xfrm>
              <a:off x="3424325" y="-586655"/>
              <a:ext cx="5400" cy="8640"/>
            </a:xfrm>
            <a:custGeom>
              <a:avLst/>
              <a:gdLst/>
              <a:ahLst/>
              <a:cxnLst/>
              <a:rect l="l" t="t" r="r" b="b"/>
              <a:pathLst>
                <a:path w="15" h="24" extrusionOk="0">
                  <a:moveTo>
                    <a:pt x="1" y="14"/>
                  </a:moveTo>
                  <a:cubicBezTo>
                    <a:pt x="1" y="21"/>
                    <a:pt x="14" y="23"/>
                    <a:pt x="14" y="15"/>
                  </a:cubicBezTo>
                  <a:cubicBezTo>
                    <a:pt x="14" y="10"/>
                    <a:pt x="14" y="5"/>
                    <a:pt x="14" y="0"/>
                  </a:cubicBezTo>
                  <a:lnTo>
                    <a:pt x="0" y="0"/>
                  </a:lnTo>
                  <a:cubicBezTo>
                    <a:pt x="1" y="4"/>
                    <a:pt x="1" y="9"/>
                    <a:pt x="1"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9">
              <a:extLst>
                <a:ext uri="{FF2B5EF4-FFF2-40B4-BE49-F238E27FC236}">
                  <a16:creationId xmlns:a16="http://schemas.microsoft.com/office/drawing/2014/main" id="{64C3B3EA-6364-D6F4-6554-32855E45A2CB}"/>
                </a:ext>
              </a:extLst>
            </p:cNvPr>
            <p:cNvSpPr/>
            <p:nvPr/>
          </p:nvSpPr>
          <p:spPr>
            <a:xfrm>
              <a:off x="3439085" y="-586655"/>
              <a:ext cx="8640" cy="11520"/>
            </a:xfrm>
            <a:custGeom>
              <a:avLst/>
              <a:gdLst/>
              <a:ahLst/>
              <a:cxnLst/>
              <a:rect l="l" t="t" r="r" b="b"/>
              <a:pathLst>
                <a:path w="24" h="32" extrusionOk="0">
                  <a:moveTo>
                    <a:pt x="2" y="25"/>
                  </a:moveTo>
                  <a:lnTo>
                    <a:pt x="3" y="26"/>
                  </a:lnTo>
                  <a:cubicBezTo>
                    <a:pt x="4" y="28"/>
                    <a:pt x="4" y="29"/>
                    <a:pt x="6" y="30"/>
                  </a:cubicBezTo>
                  <a:cubicBezTo>
                    <a:pt x="8" y="31"/>
                    <a:pt x="9" y="31"/>
                    <a:pt x="11" y="31"/>
                  </a:cubicBezTo>
                  <a:cubicBezTo>
                    <a:pt x="12" y="31"/>
                    <a:pt x="14" y="31"/>
                    <a:pt x="15" y="30"/>
                  </a:cubicBezTo>
                  <a:cubicBezTo>
                    <a:pt x="16" y="29"/>
                    <a:pt x="17" y="28"/>
                    <a:pt x="18" y="26"/>
                  </a:cubicBezTo>
                  <a:cubicBezTo>
                    <a:pt x="18" y="25"/>
                    <a:pt x="19" y="25"/>
                    <a:pt x="19" y="25"/>
                  </a:cubicBezTo>
                  <a:cubicBezTo>
                    <a:pt x="21" y="16"/>
                    <a:pt x="22" y="8"/>
                    <a:pt x="23" y="0"/>
                  </a:cubicBezTo>
                  <a:lnTo>
                    <a:pt x="0" y="0"/>
                  </a:lnTo>
                  <a:cubicBezTo>
                    <a:pt x="0" y="9"/>
                    <a:pt x="1" y="17"/>
                    <a:pt x="2"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9">
              <a:extLst>
                <a:ext uri="{FF2B5EF4-FFF2-40B4-BE49-F238E27FC236}">
                  <a16:creationId xmlns:a16="http://schemas.microsoft.com/office/drawing/2014/main" id="{C14A8D80-221C-2A36-4AF8-53122BC8F733}"/>
                </a:ext>
              </a:extLst>
            </p:cNvPr>
            <p:cNvSpPr/>
            <p:nvPr/>
          </p:nvSpPr>
          <p:spPr>
            <a:xfrm>
              <a:off x="3453485" y="-580175"/>
              <a:ext cx="1800" cy="720"/>
            </a:xfrm>
            <a:custGeom>
              <a:avLst/>
              <a:gdLst/>
              <a:ahLst/>
              <a:cxnLst/>
              <a:rect l="l" t="t" r="r" b="b"/>
              <a:pathLst>
                <a:path w="5" h="2" extrusionOk="0">
                  <a:moveTo>
                    <a:pt x="4" y="1"/>
                  </a:moveTo>
                  <a:lnTo>
                    <a:pt x="0" y="0"/>
                  </a:lnTo>
                  <a:cubicBezTo>
                    <a:pt x="1" y="0"/>
                    <a:pt x="1" y="0"/>
                    <a:pt x="1" y="0"/>
                  </a:cubicBezTo>
                  <a:cubicBezTo>
                    <a:pt x="2" y="1"/>
                    <a:pt x="3" y="1"/>
                    <a:pt x="4"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9">
              <a:extLst>
                <a:ext uri="{FF2B5EF4-FFF2-40B4-BE49-F238E27FC236}">
                  <a16:creationId xmlns:a16="http://schemas.microsoft.com/office/drawing/2014/main" id="{9654D132-630B-0BCE-6FC8-4E89D391C177}"/>
                </a:ext>
              </a:extLst>
            </p:cNvPr>
            <p:cNvSpPr/>
            <p:nvPr/>
          </p:nvSpPr>
          <p:spPr>
            <a:xfrm>
              <a:off x="3452045" y="-587735"/>
              <a:ext cx="7200" cy="6840"/>
            </a:xfrm>
            <a:custGeom>
              <a:avLst/>
              <a:gdLst/>
              <a:ahLst/>
              <a:cxnLst/>
              <a:rect l="l" t="t" r="r" b="b"/>
              <a:pathLst>
                <a:path w="20" h="19" extrusionOk="0">
                  <a:moveTo>
                    <a:pt x="1" y="2"/>
                  </a:moveTo>
                  <a:lnTo>
                    <a:pt x="1" y="15"/>
                  </a:lnTo>
                  <a:cubicBezTo>
                    <a:pt x="1" y="16"/>
                    <a:pt x="0" y="16"/>
                    <a:pt x="0" y="17"/>
                  </a:cubicBezTo>
                  <a:lnTo>
                    <a:pt x="1" y="18"/>
                  </a:lnTo>
                  <a:lnTo>
                    <a:pt x="1" y="17"/>
                  </a:lnTo>
                  <a:cubicBezTo>
                    <a:pt x="1" y="16"/>
                    <a:pt x="0" y="15"/>
                    <a:pt x="1" y="14"/>
                  </a:cubicBezTo>
                  <a:cubicBezTo>
                    <a:pt x="2" y="13"/>
                    <a:pt x="2" y="13"/>
                    <a:pt x="3" y="12"/>
                  </a:cubicBezTo>
                  <a:lnTo>
                    <a:pt x="4" y="12"/>
                  </a:lnTo>
                  <a:cubicBezTo>
                    <a:pt x="9" y="9"/>
                    <a:pt x="14" y="7"/>
                    <a:pt x="19" y="6"/>
                  </a:cubicBezTo>
                  <a:lnTo>
                    <a:pt x="19" y="0"/>
                  </a:lnTo>
                  <a:cubicBezTo>
                    <a:pt x="14" y="1"/>
                    <a:pt x="8" y="1"/>
                    <a:pt x="1"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9">
              <a:extLst>
                <a:ext uri="{FF2B5EF4-FFF2-40B4-BE49-F238E27FC236}">
                  <a16:creationId xmlns:a16="http://schemas.microsoft.com/office/drawing/2014/main" id="{B4747532-5D9A-D904-E2EE-3FF7D3A4102D}"/>
                </a:ext>
              </a:extLst>
            </p:cNvPr>
            <p:cNvSpPr/>
            <p:nvPr/>
          </p:nvSpPr>
          <p:spPr>
            <a:xfrm>
              <a:off x="3452765" y="-585575"/>
              <a:ext cx="6840" cy="6480"/>
            </a:xfrm>
            <a:custGeom>
              <a:avLst/>
              <a:gdLst/>
              <a:ahLst/>
              <a:cxnLst/>
              <a:rect l="l" t="t" r="r" b="b"/>
              <a:pathLst>
                <a:path w="19" h="18" extrusionOk="0">
                  <a:moveTo>
                    <a:pt x="1" y="12"/>
                  </a:moveTo>
                  <a:lnTo>
                    <a:pt x="1" y="13"/>
                  </a:lnTo>
                  <a:cubicBezTo>
                    <a:pt x="1" y="14"/>
                    <a:pt x="2" y="14"/>
                    <a:pt x="3" y="15"/>
                  </a:cubicBezTo>
                  <a:lnTo>
                    <a:pt x="6" y="16"/>
                  </a:lnTo>
                  <a:cubicBezTo>
                    <a:pt x="7" y="16"/>
                    <a:pt x="8" y="17"/>
                    <a:pt x="9" y="17"/>
                  </a:cubicBezTo>
                  <a:cubicBezTo>
                    <a:pt x="10" y="17"/>
                    <a:pt x="11" y="16"/>
                    <a:pt x="13" y="15"/>
                  </a:cubicBezTo>
                  <a:cubicBezTo>
                    <a:pt x="15" y="14"/>
                    <a:pt x="16" y="13"/>
                    <a:pt x="17" y="12"/>
                  </a:cubicBezTo>
                  <a:cubicBezTo>
                    <a:pt x="18" y="11"/>
                    <a:pt x="18" y="10"/>
                    <a:pt x="18" y="8"/>
                  </a:cubicBezTo>
                  <a:cubicBezTo>
                    <a:pt x="18" y="6"/>
                    <a:pt x="18" y="3"/>
                    <a:pt x="18" y="0"/>
                  </a:cubicBezTo>
                  <a:cubicBezTo>
                    <a:pt x="13" y="1"/>
                    <a:pt x="8" y="3"/>
                    <a:pt x="3" y="6"/>
                  </a:cubicBezTo>
                  <a:cubicBezTo>
                    <a:pt x="2" y="7"/>
                    <a:pt x="2" y="7"/>
                    <a:pt x="1" y="8"/>
                  </a:cubicBezTo>
                  <a:cubicBezTo>
                    <a:pt x="1" y="9"/>
                    <a:pt x="0" y="10"/>
                    <a:pt x="0" y="11"/>
                  </a:cubicBezTo>
                  <a:cubicBezTo>
                    <a:pt x="0" y="11"/>
                    <a:pt x="0" y="12"/>
                    <a:pt x="1"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9">
              <a:extLst>
                <a:ext uri="{FF2B5EF4-FFF2-40B4-BE49-F238E27FC236}">
                  <a16:creationId xmlns:a16="http://schemas.microsoft.com/office/drawing/2014/main" id="{23C2D5CE-FAE0-3B26-C5D9-D9D2491C7E63}"/>
                </a:ext>
              </a:extLst>
            </p:cNvPr>
            <p:cNvSpPr/>
            <p:nvPr/>
          </p:nvSpPr>
          <p:spPr>
            <a:xfrm>
              <a:off x="3031205" y="-878255"/>
              <a:ext cx="2880" cy="4320"/>
            </a:xfrm>
            <a:custGeom>
              <a:avLst/>
              <a:gdLst/>
              <a:ahLst/>
              <a:cxnLst/>
              <a:rect l="l" t="t" r="r" b="b"/>
              <a:pathLst>
                <a:path w="8" h="12" extrusionOk="0">
                  <a:moveTo>
                    <a:pt x="0" y="11"/>
                  </a:moveTo>
                  <a:cubicBezTo>
                    <a:pt x="2" y="7"/>
                    <a:pt x="5" y="3"/>
                    <a:pt x="7" y="0"/>
                  </a:cubicBezTo>
                  <a:cubicBezTo>
                    <a:pt x="6" y="0"/>
                    <a:pt x="6" y="0"/>
                    <a:pt x="5" y="0"/>
                  </a:cubicBezTo>
                  <a:cubicBezTo>
                    <a:pt x="4" y="1"/>
                    <a:pt x="2" y="4"/>
                    <a:pt x="1" y="5"/>
                  </a:cubicBezTo>
                  <a:cubicBezTo>
                    <a:pt x="0" y="7"/>
                    <a:pt x="0" y="8"/>
                    <a:pt x="0" y="10"/>
                  </a:cubicBezTo>
                  <a:lnTo>
                    <a:pt x="0"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9">
              <a:extLst>
                <a:ext uri="{FF2B5EF4-FFF2-40B4-BE49-F238E27FC236}">
                  <a16:creationId xmlns:a16="http://schemas.microsoft.com/office/drawing/2014/main" id="{448FE881-7C08-6A37-0EB1-2D8121640789}"/>
                </a:ext>
              </a:extLst>
            </p:cNvPr>
            <p:cNvSpPr/>
            <p:nvPr/>
          </p:nvSpPr>
          <p:spPr>
            <a:xfrm>
              <a:off x="3035165" y="-878615"/>
              <a:ext cx="32400" cy="17640"/>
            </a:xfrm>
            <a:custGeom>
              <a:avLst/>
              <a:gdLst/>
              <a:ahLst/>
              <a:cxnLst/>
              <a:rect l="l" t="t" r="r" b="b"/>
              <a:pathLst>
                <a:path w="90" h="49" extrusionOk="0">
                  <a:moveTo>
                    <a:pt x="87" y="38"/>
                  </a:moveTo>
                  <a:cubicBezTo>
                    <a:pt x="87" y="37"/>
                    <a:pt x="87" y="37"/>
                    <a:pt x="88" y="36"/>
                  </a:cubicBezTo>
                  <a:cubicBezTo>
                    <a:pt x="88" y="35"/>
                    <a:pt x="89" y="34"/>
                    <a:pt x="89" y="33"/>
                  </a:cubicBezTo>
                  <a:cubicBezTo>
                    <a:pt x="89" y="32"/>
                    <a:pt x="89" y="30"/>
                    <a:pt x="88" y="29"/>
                  </a:cubicBezTo>
                  <a:cubicBezTo>
                    <a:pt x="87" y="28"/>
                    <a:pt x="87" y="28"/>
                    <a:pt x="87" y="28"/>
                  </a:cubicBezTo>
                  <a:cubicBezTo>
                    <a:pt x="82" y="24"/>
                    <a:pt x="77" y="21"/>
                    <a:pt x="72" y="18"/>
                  </a:cubicBezTo>
                  <a:cubicBezTo>
                    <a:pt x="62" y="12"/>
                    <a:pt x="51" y="8"/>
                    <a:pt x="40" y="5"/>
                  </a:cubicBezTo>
                  <a:cubicBezTo>
                    <a:pt x="34" y="3"/>
                    <a:pt x="28" y="2"/>
                    <a:pt x="23" y="0"/>
                  </a:cubicBezTo>
                  <a:cubicBezTo>
                    <a:pt x="16" y="9"/>
                    <a:pt x="8" y="17"/>
                    <a:pt x="0" y="25"/>
                  </a:cubicBezTo>
                  <a:cubicBezTo>
                    <a:pt x="17" y="27"/>
                    <a:pt x="33" y="37"/>
                    <a:pt x="50" y="39"/>
                  </a:cubicBezTo>
                  <a:cubicBezTo>
                    <a:pt x="62" y="40"/>
                    <a:pt x="76" y="48"/>
                    <a:pt x="87" y="3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9">
              <a:extLst>
                <a:ext uri="{FF2B5EF4-FFF2-40B4-BE49-F238E27FC236}">
                  <a16:creationId xmlns:a16="http://schemas.microsoft.com/office/drawing/2014/main" id="{70D8896B-3330-888D-4177-CC1903337ACE}"/>
                </a:ext>
              </a:extLst>
            </p:cNvPr>
            <p:cNvSpPr/>
            <p:nvPr/>
          </p:nvSpPr>
          <p:spPr>
            <a:xfrm>
              <a:off x="3031205" y="-878975"/>
              <a:ext cx="12240" cy="9720"/>
            </a:xfrm>
            <a:custGeom>
              <a:avLst/>
              <a:gdLst/>
              <a:ahLst/>
              <a:cxnLst/>
              <a:rect l="l" t="t" r="r" b="b"/>
              <a:pathLst>
                <a:path w="34" h="27" extrusionOk="0">
                  <a:moveTo>
                    <a:pt x="10" y="26"/>
                  </a:moveTo>
                  <a:lnTo>
                    <a:pt x="11" y="26"/>
                  </a:lnTo>
                  <a:cubicBezTo>
                    <a:pt x="19" y="18"/>
                    <a:pt x="26" y="10"/>
                    <a:pt x="33" y="1"/>
                  </a:cubicBezTo>
                  <a:cubicBezTo>
                    <a:pt x="29" y="0"/>
                    <a:pt x="25" y="0"/>
                    <a:pt x="21" y="0"/>
                  </a:cubicBezTo>
                  <a:cubicBezTo>
                    <a:pt x="16" y="0"/>
                    <a:pt x="12" y="0"/>
                    <a:pt x="8" y="1"/>
                  </a:cubicBezTo>
                  <a:lnTo>
                    <a:pt x="7" y="1"/>
                  </a:lnTo>
                  <a:cubicBezTo>
                    <a:pt x="5" y="5"/>
                    <a:pt x="2" y="9"/>
                    <a:pt x="0" y="12"/>
                  </a:cubicBezTo>
                  <a:cubicBezTo>
                    <a:pt x="0" y="13"/>
                    <a:pt x="0" y="14"/>
                    <a:pt x="0" y="14"/>
                  </a:cubicBezTo>
                  <a:cubicBezTo>
                    <a:pt x="0" y="16"/>
                    <a:pt x="0" y="18"/>
                    <a:pt x="1" y="20"/>
                  </a:cubicBezTo>
                  <a:cubicBezTo>
                    <a:pt x="2" y="22"/>
                    <a:pt x="4" y="24"/>
                    <a:pt x="6" y="25"/>
                  </a:cubicBezTo>
                  <a:cubicBezTo>
                    <a:pt x="7" y="25"/>
                    <a:pt x="8" y="26"/>
                    <a:pt x="10"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9">
              <a:extLst>
                <a:ext uri="{FF2B5EF4-FFF2-40B4-BE49-F238E27FC236}">
                  <a16:creationId xmlns:a16="http://schemas.microsoft.com/office/drawing/2014/main" id="{EE6226E7-64A6-AB3F-4C74-D3029A12B53D}"/>
                </a:ext>
              </a:extLst>
            </p:cNvPr>
            <p:cNvSpPr/>
            <p:nvPr/>
          </p:nvSpPr>
          <p:spPr>
            <a:xfrm>
              <a:off x="3093125" y="-843695"/>
              <a:ext cx="12960" cy="12960"/>
            </a:xfrm>
            <a:custGeom>
              <a:avLst/>
              <a:gdLst/>
              <a:ahLst/>
              <a:cxnLst/>
              <a:rect l="l" t="t" r="r" b="b"/>
              <a:pathLst>
                <a:path w="36" h="36" extrusionOk="0">
                  <a:moveTo>
                    <a:pt x="26" y="33"/>
                  </a:moveTo>
                  <a:cubicBezTo>
                    <a:pt x="29" y="35"/>
                    <a:pt x="35" y="31"/>
                    <a:pt x="32" y="27"/>
                  </a:cubicBezTo>
                  <a:cubicBezTo>
                    <a:pt x="28" y="20"/>
                    <a:pt x="21" y="14"/>
                    <a:pt x="14" y="9"/>
                  </a:cubicBezTo>
                  <a:cubicBezTo>
                    <a:pt x="13" y="9"/>
                    <a:pt x="13" y="9"/>
                    <a:pt x="13" y="9"/>
                  </a:cubicBezTo>
                  <a:cubicBezTo>
                    <a:pt x="9" y="6"/>
                    <a:pt x="5" y="3"/>
                    <a:pt x="2" y="0"/>
                  </a:cubicBezTo>
                  <a:cubicBezTo>
                    <a:pt x="2" y="5"/>
                    <a:pt x="1" y="11"/>
                    <a:pt x="0" y="16"/>
                  </a:cubicBezTo>
                  <a:cubicBezTo>
                    <a:pt x="7" y="21"/>
                    <a:pt x="13" y="26"/>
                    <a:pt x="20" y="30"/>
                  </a:cubicBezTo>
                  <a:cubicBezTo>
                    <a:pt x="22" y="31"/>
                    <a:pt x="24" y="32"/>
                    <a:pt x="26" y="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9">
              <a:extLst>
                <a:ext uri="{FF2B5EF4-FFF2-40B4-BE49-F238E27FC236}">
                  <a16:creationId xmlns:a16="http://schemas.microsoft.com/office/drawing/2014/main" id="{1F91C808-2E36-F707-CE0D-62177163724B}"/>
                </a:ext>
              </a:extLst>
            </p:cNvPr>
            <p:cNvSpPr/>
            <p:nvPr/>
          </p:nvSpPr>
          <p:spPr>
            <a:xfrm>
              <a:off x="3073685" y="-858455"/>
              <a:ext cx="10080" cy="8640"/>
            </a:xfrm>
            <a:custGeom>
              <a:avLst/>
              <a:gdLst/>
              <a:ahLst/>
              <a:cxnLst/>
              <a:rect l="l" t="t" r="r" b="b"/>
              <a:pathLst>
                <a:path w="28" h="24" extrusionOk="0">
                  <a:moveTo>
                    <a:pt x="27" y="11"/>
                  </a:moveTo>
                  <a:cubicBezTo>
                    <a:pt x="23" y="7"/>
                    <a:pt x="19" y="5"/>
                    <a:pt x="13" y="2"/>
                  </a:cubicBezTo>
                  <a:cubicBezTo>
                    <a:pt x="8" y="0"/>
                    <a:pt x="0" y="9"/>
                    <a:pt x="8" y="14"/>
                  </a:cubicBezTo>
                  <a:cubicBezTo>
                    <a:pt x="9" y="14"/>
                    <a:pt x="10" y="15"/>
                    <a:pt x="11" y="16"/>
                  </a:cubicBezTo>
                  <a:cubicBezTo>
                    <a:pt x="15" y="18"/>
                    <a:pt x="19" y="20"/>
                    <a:pt x="22" y="23"/>
                  </a:cubicBezTo>
                  <a:cubicBezTo>
                    <a:pt x="22" y="22"/>
                    <a:pt x="22" y="22"/>
                    <a:pt x="22" y="22"/>
                  </a:cubicBezTo>
                  <a:cubicBezTo>
                    <a:pt x="22" y="19"/>
                    <a:pt x="23" y="17"/>
                    <a:pt x="24" y="14"/>
                  </a:cubicBezTo>
                  <a:cubicBezTo>
                    <a:pt x="25" y="13"/>
                    <a:pt x="26" y="12"/>
                    <a:pt x="27"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9">
              <a:extLst>
                <a:ext uri="{FF2B5EF4-FFF2-40B4-BE49-F238E27FC236}">
                  <a16:creationId xmlns:a16="http://schemas.microsoft.com/office/drawing/2014/main" id="{AE40D5C8-7A22-7486-07B5-8AEC44129B93}"/>
                </a:ext>
              </a:extLst>
            </p:cNvPr>
            <p:cNvSpPr/>
            <p:nvPr/>
          </p:nvSpPr>
          <p:spPr>
            <a:xfrm>
              <a:off x="3081605" y="-854135"/>
              <a:ext cx="7200" cy="9720"/>
            </a:xfrm>
            <a:custGeom>
              <a:avLst/>
              <a:gdLst/>
              <a:ahLst/>
              <a:cxnLst/>
              <a:rect l="l" t="t" r="r" b="b"/>
              <a:pathLst>
                <a:path w="20" h="27" extrusionOk="0">
                  <a:moveTo>
                    <a:pt x="9" y="20"/>
                  </a:moveTo>
                  <a:lnTo>
                    <a:pt x="14" y="26"/>
                  </a:lnTo>
                  <a:cubicBezTo>
                    <a:pt x="13" y="26"/>
                    <a:pt x="13" y="25"/>
                    <a:pt x="13" y="24"/>
                  </a:cubicBezTo>
                  <a:cubicBezTo>
                    <a:pt x="13" y="21"/>
                    <a:pt x="14" y="18"/>
                    <a:pt x="16" y="16"/>
                  </a:cubicBezTo>
                  <a:cubicBezTo>
                    <a:pt x="17" y="15"/>
                    <a:pt x="18" y="13"/>
                    <a:pt x="19" y="12"/>
                  </a:cubicBezTo>
                  <a:cubicBezTo>
                    <a:pt x="15" y="8"/>
                    <a:pt x="10" y="4"/>
                    <a:pt x="5" y="0"/>
                  </a:cubicBezTo>
                  <a:cubicBezTo>
                    <a:pt x="4" y="1"/>
                    <a:pt x="3" y="3"/>
                    <a:pt x="2" y="4"/>
                  </a:cubicBezTo>
                  <a:cubicBezTo>
                    <a:pt x="1" y="6"/>
                    <a:pt x="0" y="9"/>
                    <a:pt x="0" y="11"/>
                  </a:cubicBezTo>
                  <a:cubicBezTo>
                    <a:pt x="0" y="12"/>
                    <a:pt x="0" y="12"/>
                    <a:pt x="0" y="12"/>
                  </a:cubicBezTo>
                  <a:cubicBezTo>
                    <a:pt x="4" y="14"/>
                    <a:pt x="7" y="17"/>
                    <a:pt x="9"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9">
              <a:extLst>
                <a:ext uri="{FF2B5EF4-FFF2-40B4-BE49-F238E27FC236}">
                  <a16:creationId xmlns:a16="http://schemas.microsoft.com/office/drawing/2014/main" id="{4F9E81A8-4A5A-E972-24BE-F8EDCD792458}"/>
                </a:ext>
              </a:extLst>
            </p:cNvPr>
            <p:cNvSpPr/>
            <p:nvPr/>
          </p:nvSpPr>
          <p:spPr>
            <a:xfrm>
              <a:off x="3088085" y="-846215"/>
              <a:ext cx="6120" cy="8640"/>
            </a:xfrm>
            <a:custGeom>
              <a:avLst/>
              <a:gdLst/>
              <a:ahLst/>
              <a:cxnLst/>
              <a:rect l="l" t="t" r="r" b="b"/>
              <a:pathLst>
                <a:path w="17" h="24" extrusionOk="0">
                  <a:moveTo>
                    <a:pt x="10" y="0"/>
                  </a:moveTo>
                  <a:cubicBezTo>
                    <a:pt x="8" y="3"/>
                    <a:pt x="5" y="6"/>
                    <a:pt x="2" y="9"/>
                  </a:cubicBezTo>
                  <a:lnTo>
                    <a:pt x="1" y="9"/>
                  </a:lnTo>
                  <a:lnTo>
                    <a:pt x="0" y="9"/>
                  </a:lnTo>
                  <a:cubicBezTo>
                    <a:pt x="1" y="10"/>
                    <a:pt x="2" y="12"/>
                    <a:pt x="4" y="13"/>
                  </a:cubicBezTo>
                  <a:cubicBezTo>
                    <a:pt x="7" y="17"/>
                    <a:pt x="11" y="20"/>
                    <a:pt x="15" y="23"/>
                  </a:cubicBezTo>
                  <a:cubicBezTo>
                    <a:pt x="16" y="17"/>
                    <a:pt x="16" y="11"/>
                    <a:pt x="16" y="6"/>
                  </a:cubicBezTo>
                  <a:cubicBezTo>
                    <a:pt x="14" y="5"/>
                    <a:pt x="12" y="2"/>
                    <a:pt x="1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9">
              <a:extLst>
                <a:ext uri="{FF2B5EF4-FFF2-40B4-BE49-F238E27FC236}">
                  <a16:creationId xmlns:a16="http://schemas.microsoft.com/office/drawing/2014/main" id="{3B124E35-3515-D593-D012-1E4CCCA92A8B}"/>
                </a:ext>
              </a:extLst>
            </p:cNvPr>
            <p:cNvSpPr/>
            <p:nvPr/>
          </p:nvSpPr>
          <p:spPr>
            <a:xfrm>
              <a:off x="3086645" y="-849815"/>
              <a:ext cx="5400" cy="7560"/>
            </a:xfrm>
            <a:custGeom>
              <a:avLst/>
              <a:gdLst/>
              <a:ahLst/>
              <a:cxnLst/>
              <a:rect l="l" t="t" r="r" b="b"/>
              <a:pathLst>
                <a:path w="15" h="21" extrusionOk="0">
                  <a:moveTo>
                    <a:pt x="7" y="19"/>
                  </a:moveTo>
                  <a:cubicBezTo>
                    <a:pt x="10" y="16"/>
                    <a:pt x="12" y="13"/>
                    <a:pt x="14" y="10"/>
                  </a:cubicBezTo>
                  <a:cubicBezTo>
                    <a:pt x="13" y="8"/>
                    <a:pt x="11" y="6"/>
                    <a:pt x="9" y="4"/>
                  </a:cubicBezTo>
                  <a:cubicBezTo>
                    <a:pt x="7" y="2"/>
                    <a:pt x="6" y="2"/>
                    <a:pt x="5" y="0"/>
                  </a:cubicBezTo>
                  <a:cubicBezTo>
                    <a:pt x="4" y="1"/>
                    <a:pt x="3" y="3"/>
                    <a:pt x="2" y="4"/>
                  </a:cubicBezTo>
                  <a:cubicBezTo>
                    <a:pt x="0" y="7"/>
                    <a:pt x="0" y="9"/>
                    <a:pt x="0" y="12"/>
                  </a:cubicBezTo>
                  <a:cubicBezTo>
                    <a:pt x="0" y="13"/>
                    <a:pt x="0" y="14"/>
                    <a:pt x="0" y="15"/>
                  </a:cubicBezTo>
                  <a:lnTo>
                    <a:pt x="4" y="20"/>
                  </a:lnTo>
                  <a:cubicBezTo>
                    <a:pt x="5" y="20"/>
                    <a:pt x="6" y="20"/>
                    <a:pt x="6" y="19"/>
                  </a:cubicBezTo>
                  <a:lnTo>
                    <a:pt x="7" y="1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9">
              <a:extLst>
                <a:ext uri="{FF2B5EF4-FFF2-40B4-BE49-F238E27FC236}">
                  <a16:creationId xmlns:a16="http://schemas.microsoft.com/office/drawing/2014/main" id="{635335EA-CA29-EF57-7DC7-26AB923B65E8}"/>
                </a:ext>
              </a:extLst>
            </p:cNvPr>
            <p:cNvSpPr/>
            <p:nvPr/>
          </p:nvSpPr>
          <p:spPr>
            <a:xfrm>
              <a:off x="3049565" y="-890495"/>
              <a:ext cx="57600" cy="34920"/>
            </a:xfrm>
            <a:custGeom>
              <a:avLst/>
              <a:gdLst/>
              <a:ahLst/>
              <a:cxnLst/>
              <a:rect l="l" t="t" r="r" b="b"/>
              <a:pathLst>
                <a:path w="160" h="97" extrusionOk="0">
                  <a:moveTo>
                    <a:pt x="158" y="88"/>
                  </a:moveTo>
                  <a:cubicBezTo>
                    <a:pt x="139" y="63"/>
                    <a:pt x="116" y="43"/>
                    <a:pt x="90" y="27"/>
                  </a:cubicBezTo>
                  <a:cubicBezTo>
                    <a:pt x="86" y="24"/>
                    <a:pt x="81" y="21"/>
                    <a:pt x="77" y="19"/>
                  </a:cubicBezTo>
                  <a:cubicBezTo>
                    <a:pt x="57" y="7"/>
                    <a:pt x="33" y="0"/>
                    <a:pt x="9" y="0"/>
                  </a:cubicBezTo>
                  <a:lnTo>
                    <a:pt x="0" y="12"/>
                  </a:lnTo>
                  <a:cubicBezTo>
                    <a:pt x="61" y="20"/>
                    <a:pt x="99" y="68"/>
                    <a:pt x="151" y="95"/>
                  </a:cubicBezTo>
                  <a:cubicBezTo>
                    <a:pt x="152" y="96"/>
                    <a:pt x="153" y="96"/>
                    <a:pt x="153" y="96"/>
                  </a:cubicBezTo>
                  <a:cubicBezTo>
                    <a:pt x="154" y="96"/>
                    <a:pt x="155" y="96"/>
                    <a:pt x="156" y="95"/>
                  </a:cubicBezTo>
                  <a:cubicBezTo>
                    <a:pt x="157" y="94"/>
                    <a:pt x="157" y="94"/>
                    <a:pt x="158" y="93"/>
                  </a:cubicBezTo>
                  <a:cubicBezTo>
                    <a:pt x="159" y="92"/>
                    <a:pt x="159" y="91"/>
                    <a:pt x="159" y="90"/>
                  </a:cubicBezTo>
                  <a:cubicBezTo>
                    <a:pt x="159" y="90"/>
                    <a:pt x="158" y="89"/>
                    <a:pt x="158" y="8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9">
              <a:extLst>
                <a:ext uri="{FF2B5EF4-FFF2-40B4-BE49-F238E27FC236}">
                  <a16:creationId xmlns:a16="http://schemas.microsoft.com/office/drawing/2014/main" id="{733CD313-4779-2D74-4B26-509749CA5FB0}"/>
                </a:ext>
              </a:extLst>
            </p:cNvPr>
            <p:cNvSpPr/>
            <p:nvPr/>
          </p:nvSpPr>
          <p:spPr>
            <a:xfrm>
              <a:off x="3046685" y="-890495"/>
              <a:ext cx="6840" cy="4680"/>
            </a:xfrm>
            <a:custGeom>
              <a:avLst/>
              <a:gdLst/>
              <a:ahLst/>
              <a:cxnLst/>
              <a:rect l="l" t="t" r="r" b="b"/>
              <a:pathLst>
                <a:path w="19" h="13" extrusionOk="0">
                  <a:moveTo>
                    <a:pt x="6" y="0"/>
                  </a:moveTo>
                  <a:cubicBezTo>
                    <a:pt x="5" y="0"/>
                    <a:pt x="4" y="0"/>
                    <a:pt x="3" y="1"/>
                  </a:cubicBezTo>
                  <a:cubicBezTo>
                    <a:pt x="2" y="2"/>
                    <a:pt x="2" y="2"/>
                    <a:pt x="1" y="3"/>
                  </a:cubicBezTo>
                  <a:cubicBezTo>
                    <a:pt x="0" y="4"/>
                    <a:pt x="0" y="5"/>
                    <a:pt x="0" y="6"/>
                  </a:cubicBezTo>
                  <a:cubicBezTo>
                    <a:pt x="0" y="7"/>
                    <a:pt x="0" y="7"/>
                    <a:pt x="1" y="8"/>
                  </a:cubicBezTo>
                  <a:cubicBezTo>
                    <a:pt x="2" y="9"/>
                    <a:pt x="2" y="10"/>
                    <a:pt x="3" y="11"/>
                  </a:cubicBezTo>
                  <a:cubicBezTo>
                    <a:pt x="4" y="12"/>
                    <a:pt x="5" y="11"/>
                    <a:pt x="6" y="11"/>
                  </a:cubicBezTo>
                  <a:lnTo>
                    <a:pt x="8" y="11"/>
                  </a:lnTo>
                  <a:lnTo>
                    <a:pt x="18" y="0"/>
                  </a:lnTo>
                  <a:cubicBezTo>
                    <a:pt x="13" y="0"/>
                    <a:pt x="9" y="0"/>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9">
              <a:extLst>
                <a:ext uri="{FF2B5EF4-FFF2-40B4-BE49-F238E27FC236}">
                  <a16:creationId xmlns:a16="http://schemas.microsoft.com/office/drawing/2014/main" id="{2F3247C5-3984-018C-C389-2A8C73A2A2E1}"/>
                </a:ext>
              </a:extLst>
            </p:cNvPr>
            <p:cNvSpPr/>
            <p:nvPr/>
          </p:nvSpPr>
          <p:spPr>
            <a:xfrm>
              <a:off x="3115085" y="-872135"/>
              <a:ext cx="6120" cy="6480"/>
            </a:xfrm>
            <a:custGeom>
              <a:avLst/>
              <a:gdLst/>
              <a:ahLst/>
              <a:cxnLst/>
              <a:rect l="l" t="t" r="r" b="b"/>
              <a:pathLst>
                <a:path w="17" h="18" extrusionOk="0">
                  <a:moveTo>
                    <a:pt x="5" y="14"/>
                  </a:moveTo>
                  <a:cubicBezTo>
                    <a:pt x="10" y="17"/>
                    <a:pt x="16" y="10"/>
                    <a:pt x="14" y="5"/>
                  </a:cubicBezTo>
                  <a:cubicBezTo>
                    <a:pt x="14" y="4"/>
                    <a:pt x="12" y="2"/>
                    <a:pt x="11" y="0"/>
                  </a:cubicBezTo>
                  <a:lnTo>
                    <a:pt x="0" y="10"/>
                  </a:lnTo>
                  <a:lnTo>
                    <a:pt x="5"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9">
              <a:extLst>
                <a:ext uri="{FF2B5EF4-FFF2-40B4-BE49-F238E27FC236}">
                  <a16:creationId xmlns:a16="http://schemas.microsoft.com/office/drawing/2014/main" id="{E168D4E2-9080-151B-27DC-A4CC7EA72A7B}"/>
                </a:ext>
              </a:extLst>
            </p:cNvPr>
            <p:cNvSpPr/>
            <p:nvPr/>
          </p:nvSpPr>
          <p:spPr>
            <a:xfrm>
              <a:off x="3062165" y="-903455"/>
              <a:ext cx="52200" cy="30960"/>
            </a:xfrm>
            <a:custGeom>
              <a:avLst/>
              <a:gdLst/>
              <a:ahLst/>
              <a:cxnLst/>
              <a:rect l="l" t="t" r="r" b="b"/>
              <a:pathLst>
                <a:path w="145" h="86" extrusionOk="0">
                  <a:moveTo>
                    <a:pt x="10" y="20"/>
                  </a:moveTo>
                  <a:cubicBezTo>
                    <a:pt x="33" y="24"/>
                    <a:pt x="55" y="33"/>
                    <a:pt x="75" y="44"/>
                  </a:cubicBezTo>
                  <a:cubicBezTo>
                    <a:pt x="81" y="48"/>
                    <a:pt x="87" y="51"/>
                    <a:pt x="92" y="55"/>
                  </a:cubicBezTo>
                  <a:cubicBezTo>
                    <a:pt x="105" y="64"/>
                    <a:pt x="118" y="74"/>
                    <a:pt x="130" y="85"/>
                  </a:cubicBezTo>
                  <a:cubicBezTo>
                    <a:pt x="132" y="81"/>
                    <a:pt x="135" y="78"/>
                    <a:pt x="139" y="75"/>
                  </a:cubicBezTo>
                  <a:lnTo>
                    <a:pt x="144" y="69"/>
                  </a:lnTo>
                  <a:cubicBezTo>
                    <a:pt x="130" y="52"/>
                    <a:pt x="112" y="37"/>
                    <a:pt x="92" y="25"/>
                  </a:cubicBezTo>
                  <a:cubicBezTo>
                    <a:pt x="68" y="11"/>
                    <a:pt x="42" y="3"/>
                    <a:pt x="14" y="0"/>
                  </a:cubicBezTo>
                  <a:lnTo>
                    <a:pt x="0" y="11"/>
                  </a:lnTo>
                  <a:cubicBezTo>
                    <a:pt x="0" y="12"/>
                    <a:pt x="1" y="14"/>
                    <a:pt x="1" y="15"/>
                  </a:cubicBezTo>
                  <a:cubicBezTo>
                    <a:pt x="2" y="17"/>
                    <a:pt x="4" y="18"/>
                    <a:pt x="5" y="19"/>
                  </a:cubicBezTo>
                  <a:cubicBezTo>
                    <a:pt x="7" y="20"/>
                    <a:pt x="8" y="20"/>
                    <a:pt x="10"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9">
              <a:extLst>
                <a:ext uri="{FF2B5EF4-FFF2-40B4-BE49-F238E27FC236}">
                  <a16:creationId xmlns:a16="http://schemas.microsoft.com/office/drawing/2014/main" id="{D297D343-FF4E-FF39-403F-BA416B892AE9}"/>
                </a:ext>
              </a:extLst>
            </p:cNvPr>
            <p:cNvSpPr/>
            <p:nvPr/>
          </p:nvSpPr>
          <p:spPr>
            <a:xfrm>
              <a:off x="3062525" y="-903815"/>
              <a:ext cx="5400" cy="4680"/>
            </a:xfrm>
            <a:custGeom>
              <a:avLst/>
              <a:gdLst/>
              <a:ahLst/>
              <a:cxnLst/>
              <a:rect l="l" t="t" r="r" b="b"/>
              <a:pathLst>
                <a:path w="15" h="13" extrusionOk="0">
                  <a:moveTo>
                    <a:pt x="10" y="0"/>
                  </a:moveTo>
                  <a:lnTo>
                    <a:pt x="9" y="0"/>
                  </a:lnTo>
                  <a:cubicBezTo>
                    <a:pt x="8" y="0"/>
                    <a:pt x="7" y="0"/>
                    <a:pt x="5" y="1"/>
                  </a:cubicBezTo>
                  <a:cubicBezTo>
                    <a:pt x="3" y="2"/>
                    <a:pt x="2" y="3"/>
                    <a:pt x="1" y="5"/>
                  </a:cubicBezTo>
                  <a:cubicBezTo>
                    <a:pt x="0" y="7"/>
                    <a:pt x="0" y="8"/>
                    <a:pt x="0" y="9"/>
                  </a:cubicBezTo>
                  <a:cubicBezTo>
                    <a:pt x="0" y="10"/>
                    <a:pt x="0" y="11"/>
                    <a:pt x="0" y="12"/>
                  </a:cubicBezTo>
                  <a:lnTo>
                    <a:pt x="14" y="1"/>
                  </a:lnTo>
                  <a:lnTo>
                    <a:pt x="1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9">
              <a:extLst>
                <a:ext uri="{FF2B5EF4-FFF2-40B4-BE49-F238E27FC236}">
                  <a16:creationId xmlns:a16="http://schemas.microsoft.com/office/drawing/2014/main" id="{02D900B5-FAB2-AC3D-35E8-B6107AD9AB5F}"/>
                </a:ext>
              </a:extLst>
            </p:cNvPr>
            <p:cNvSpPr/>
            <p:nvPr/>
          </p:nvSpPr>
          <p:spPr>
            <a:xfrm>
              <a:off x="3109325" y="-878615"/>
              <a:ext cx="10080" cy="10440"/>
            </a:xfrm>
            <a:custGeom>
              <a:avLst/>
              <a:gdLst/>
              <a:ahLst/>
              <a:cxnLst/>
              <a:rect l="l" t="t" r="r" b="b"/>
              <a:pathLst>
                <a:path w="28" h="29" extrusionOk="0">
                  <a:moveTo>
                    <a:pt x="9" y="6"/>
                  </a:moveTo>
                  <a:cubicBezTo>
                    <a:pt x="5" y="9"/>
                    <a:pt x="2" y="12"/>
                    <a:pt x="0" y="16"/>
                  </a:cubicBezTo>
                  <a:cubicBezTo>
                    <a:pt x="5" y="20"/>
                    <a:pt x="11" y="25"/>
                    <a:pt x="17" y="28"/>
                  </a:cubicBezTo>
                  <a:lnTo>
                    <a:pt x="27" y="18"/>
                  </a:lnTo>
                  <a:cubicBezTo>
                    <a:pt x="27" y="18"/>
                    <a:pt x="26" y="18"/>
                    <a:pt x="26" y="17"/>
                  </a:cubicBezTo>
                  <a:cubicBezTo>
                    <a:pt x="23" y="11"/>
                    <a:pt x="19" y="6"/>
                    <a:pt x="15" y="0"/>
                  </a:cubicBezTo>
                  <a:lnTo>
                    <a:pt x="9"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9">
              <a:extLst>
                <a:ext uri="{FF2B5EF4-FFF2-40B4-BE49-F238E27FC236}">
                  <a16:creationId xmlns:a16="http://schemas.microsoft.com/office/drawing/2014/main" id="{03264829-4ECF-0C85-D9F0-E7ADE9A99AE6}"/>
                </a:ext>
              </a:extLst>
            </p:cNvPr>
            <p:cNvSpPr/>
            <p:nvPr/>
          </p:nvSpPr>
          <p:spPr>
            <a:xfrm>
              <a:off x="3078365" y="-916055"/>
              <a:ext cx="53280" cy="30960"/>
            </a:xfrm>
            <a:custGeom>
              <a:avLst/>
              <a:gdLst/>
              <a:ahLst/>
              <a:cxnLst/>
              <a:rect l="l" t="t" r="r" b="b"/>
              <a:pathLst>
                <a:path w="148" h="86" extrusionOk="0">
                  <a:moveTo>
                    <a:pt x="6" y="19"/>
                  </a:moveTo>
                  <a:cubicBezTo>
                    <a:pt x="34" y="23"/>
                    <a:pt x="61" y="32"/>
                    <a:pt x="86" y="46"/>
                  </a:cubicBezTo>
                  <a:cubicBezTo>
                    <a:pt x="86" y="46"/>
                    <a:pt x="87" y="46"/>
                    <a:pt x="87" y="47"/>
                  </a:cubicBezTo>
                  <a:cubicBezTo>
                    <a:pt x="105" y="59"/>
                    <a:pt x="122" y="72"/>
                    <a:pt x="140" y="85"/>
                  </a:cubicBezTo>
                  <a:cubicBezTo>
                    <a:pt x="140" y="85"/>
                    <a:pt x="141" y="85"/>
                    <a:pt x="142" y="85"/>
                  </a:cubicBezTo>
                  <a:cubicBezTo>
                    <a:pt x="143" y="85"/>
                    <a:pt x="144" y="85"/>
                    <a:pt x="144" y="85"/>
                  </a:cubicBezTo>
                  <a:cubicBezTo>
                    <a:pt x="145" y="84"/>
                    <a:pt x="146" y="84"/>
                    <a:pt x="146" y="83"/>
                  </a:cubicBezTo>
                  <a:cubicBezTo>
                    <a:pt x="146" y="82"/>
                    <a:pt x="147" y="81"/>
                    <a:pt x="147" y="80"/>
                  </a:cubicBezTo>
                  <a:cubicBezTo>
                    <a:pt x="147" y="79"/>
                    <a:pt x="146" y="79"/>
                    <a:pt x="146" y="78"/>
                  </a:cubicBezTo>
                  <a:cubicBezTo>
                    <a:pt x="114" y="31"/>
                    <a:pt x="72" y="0"/>
                    <a:pt x="14" y="4"/>
                  </a:cubicBezTo>
                  <a:lnTo>
                    <a:pt x="0" y="13"/>
                  </a:lnTo>
                  <a:cubicBezTo>
                    <a:pt x="0" y="14"/>
                    <a:pt x="0" y="15"/>
                    <a:pt x="0" y="15"/>
                  </a:cubicBezTo>
                  <a:cubicBezTo>
                    <a:pt x="1" y="17"/>
                    <a:pt x="2" y="19"/>
                    <a:pt x="3" y="19"/>
                  </a:cubicBezTo>
                  <a:cubicBezTo>
                    <a:pt x="4" y="20"/>
                    <a:pt x="5" y="19"/>
                    <a:pt x="6"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9">
              <a:extLst>
                <a:ext uri="{FF2B5EF4-FFF2-40B4-BE49-F238E27FC236}">
                  <a16:creationId xmlns:a16="http://schemas.microsoft.com/office/drawing/2014/main" id="{8BCDA5FE-D7A8-92D2-5A64-04609E29FC74}"/>
                </a:ext>
              </a:extLst>
            </p:cNvPr>
            <p:cNvSpPr/>
            <p:nvPr/>
          </p:nvSpPr>
          <p:spPr>
            <a:xfrm>
              <a:off x="3077645" y="-914255"/>
              <a:ext cx="5760" cy="3600"/>
            </a:xfrm>
            <a:custGeom>
              <a:avLst/>
              <a:gdLst/>
              <a:ahLst/>
              <a:cxnLst/>
              <a:rect l="l" t="t" r="r" b="b"/>
              <a:pathLst>
                <a:path w="16" h="10" extrusionOk="0">
                  <a:moveTo>
                    <a:pt x="6" y="0"/>
                  </a:moveTo>
                  <a:cubicBezTo>
                    <a:pt x="5" y="0"/>
                    <a:pt x="4" y="1"/>
                    <a:pt x="3" y="1"/>
                  </a:cubicBezTo>
                  <a:cubicBezTo>
                    <a:pt x="2" y="2"/>
                    <a:pt x="2" y="2"/>
                    <a:pt x="1" y="3"/>
                  </a:cubicBezTo>
                  <a:cubicBezTo>
                    <a:pt x="0" y="4"/>
                    <a:pt x="0" y="5"/>
                    <a:pt x="0" y="7"/>
                  </a:cubicBezTo>
                  <a:cubicBezTo>
                    <a:pt x="0" y="7"/>
                    <a:pt x="0" y="8"/>
                    <a:pt x="1" y="9"/>
                  </a:cubicBezTo>
                  <a:lnTo>
                    <a:pt x="15" y="0"/>
                  </a:lnTo>
                  <a:cubicBezTo>
                    <a:pt x="13" y="0"/>
                    <a:pt x="10" y="0"/>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9">
              <a:extLst>
                <a:ext uri="{FF2B5EF4-FFF2-40B4-BE49-F238E27FC236}">
                  <a16:creationId xmlns:a16="http://schemas.microsoft.com/office/drawing/2014/main" id="{CE12AE38-6CB4-341D-50C5-29781974F817}"/>
                </a:ext>
              </a:extLst>
            </p:cNvPr>
            <p:cNvSpPr/>
            <p:nvPr/>
          </p:nvSpPr>
          <p:spPr>
            <a:xfrm>
              <a:off x="3092765" y="-930095"/>
              <a:ext cx="3960" cy="2160"/>
            </a:xfrm>
            <a:custGeom>
              <a:avLst/>
              <a:gdLst/>
              <a:ahLst/>
              <a:cxnLst/>
              <a:rect l="l" t="t" r="r" b="b"/>
              <a:pathLst>
                <a:path w="11" h="6" extrusionOk="0">
                  <a:moveTo>
                    <a:pt x="4" y="1"/>
                  </a:moveTo>
                  <a:lnTo>
                    <a:pt x="3" y="2"/>
                  </a:lnTo>
                  <a:cubicBezTo>
                    <a:pt x="2" y="2"/>
                    <a:pt x="1" y="3"/>
                    <a:pt x="1" y="4"/>
                  </a:cubicBezTo>
                  <a:cubicBezTo>
                    <a:pt x="1" y="4"/>
                    <a:pt x="1" y="5"/>
                    <a:pt x="0" y="5"/>
                  </a:cubicBezTo>
                  <a:lnTo>
                    <a:pt x="10" y="0"/>
                  </a:lnTo>
                  <a:lnTo>
                    <a:pt x="4"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9">
              <a:extLst>
                <a:ext uri="{FF2B5EF4-FFF2-40B4-BE49-F238E27FC236}">
                  <a16:creationId xmlns:a16="http://schemas.microsoft.com/office/drawing/2014/main" id="{73BC2E4D-89C0-0873-0AB9-BAB5819002B1}"/>
                </a:ext>
              </a:extLst>
            </p:cNvPr>
            <p:cNvSpPr/>
            <p:nvPr/>
          </p:nvSpPr>
          <p:spPr>
            <a:xfrm>
              <a:off x="3099245" y="-929735"/>
              <a:ext cx="52560" cy="30960"/>
            </a:xfrm>
            <a:custGeom>
              <a:avLst/>
              <a:gdLst/>
              <a:ahLst/>
              <a:cxnLst/>
              <a:rect l="l" t="t" r="r" b="b"/>
              <a:pathLst>
                <a:path w="146" h="86" extrusionOk="0">
                  <a:moveTo>
                    <a:pt x="82" y="59"/>
                  </a:moveTo>
                  <a:cubicBezTo>
                    <a:pt x="90" y="63"/>
                    <a:pt x="97" y="66"/>
                    <a:pt x="104" y="70"/>
                  </a:cubicBezTo>
                  <a:cubicBezTo>
                    <a:pt x="108" y="73"/>
                    <a:pt x="112" y="75"/>
                    <a:pt x="116" y="77"/>
                  </a:cubicBezTo>
                  <a:cubicBezTo>
                    <a:pt x="118" y="80"/>
                    <a:pt x="121" y="82"/>
                    <a:pt x="125" y="85"/>
                  </a:cubicBezTo>
                  <a:cubicBezTo>
                    <a:pt x="128" y="82"/>
                    <a:pt x="131" y="79"/>
                    <a:pt x="135" y="77"/>
                  </a:cubicBezTo>
                  <a:cubicBezTo>
                    <a:pt x="138" y="75"/>
                    <a:pt x="142" y="74"/>
                    <a:pt x="145" y="72"/>
                  </a:cubicBezTo>
                  <a:cubicBezTo>
                    <a:pt x="135" y="63"/>
                    <a:pt x="131" y="53"/>
                    <a:pt x="118" y="46"/>
                  </a:cubicBezTo>
                  <a:cubicBezTo>
                    <a:pt x="98" y="36"/>
                    <a:pt x="78" y="22"/>
                    <a:pt x="59" y="11"/>
                  </a:cubicBezTo>
                  <a:lnTo>
                    <a:pt x="58" y="11"/>
                  </a:lnTo>
                  <a:cubicBezTo>
                    <a:pt x="51" y="7"/>
                    <a:pt x="43" y="3"/>
                    <a:pt x="35" y="0"/>
                  </a:cubicBezTo>
                  <a:cubicBezTo>
                    <a:pt x="24" y="6"/>
                    <a:pt x="12" y="12"/>
                    <a:pt x="0" y="18"/>
                  </a:cubicBezTo>
                  <a:cubicBezTo>
                    <a:pt x="16" y="21"/>
                    <a:pt x="30" y="27"/>
                    <a:pt x="44" y="35"/>
                  </a:cubicBezTo>
                  <a:cubicBezTo>
                    <a:pt x="57" y="43"/>
                    <a:pt x="69" y="52"/>
                    <a:pt x="82" y="5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9">
              <a:extLst>
                <a:ext uri="{FF2B5EF4-FFF2-40B4-BE49-F238E27FC236}">
                  <a16:creationId xmlns:a16="http://schemas.microsoft.com/office/drawing/2014/main" id="{4C4D253E-1FA3-B6B4-F1DE-2FE8DE699CAD}"/>
                </a:ext>
              </a:extLst>
            </p:cNvPr>
            <p:cNvSpPr/>
            <p:nvPr/>
          </p:nvSpPr>
          <p:spPr>
            <a:xfrm>
              <a:off x="3092765" y="-931535"/>
              <a:ext cx="19440" cy="8280"/>
            </a:xfrm>
            <a:custGeom>
              <a:avLst/>
              <a:gdLst/>
              <a:ahLst/>
              <a:cxnLst/>
              <a:rect l="l" t="t" r="r" b="b"/>
              <a:pathLst>
                <a:path w="54" h="23" extrusionOk="0">
                  <a:moveTo>
                    <a:pt x="5" y="18"/>
                  </a:moveTo>
                  <a:lnTo>
                    <a:pt x="19" y="22"/>
                  </a:lnTo>
                  <a:cubicBezTo>
                    <a:pt x="30" y="16"/>
                    <a:pt x="42" y="10"/>
                    <a:pt x="53" y="5"/>
                  </a:cubicBezTo>
                  <a:cubicBezTo>
                    <a:pt x="46" y="2"/>
                    <a:pt x="38" y="0"/>
                    <a:pt x="29" y="0"/>
                  </a:cubicBezTo>
                  <a:cubicBezTo>
                    <a:pt x="23" y="0"/>
                    <a:pt x="16" y="1"/>
                    <a:pt x="10" y="3"/>
                  </a:cubicBezTo>
                  <a:lnTo>
                    <a:pt x="0" y="8"/>
                  </a:lnTo>
                  <a:cubicBezTo>
                    <a:pt x="0" y="9"/>
                    <a:pt x="0" y="10"/>
                    <a:pt x="0" y="11"/>
                  </a:cubicBezTo>
                  <a:cubicBezTo>
                    <a:pt x="0" y="12"/>
                    <a:pt x="0" y="13"/>
                    <a:pt x="1" y="15"/>
                  </a:cubicBezTo>
                  <a:cubicBezTo>
                    <a:pt x="2" y="17"/>
                    <a:pt x="3" y="16"/>
                    <a:pt x="4" y="17"/>
                  </a:cubicBezTo>
                  <a:cubicBezTo>
                    <a:pt x="5" y="18"/>
                    <a:pt x="5" y="18"/>
                    <a:pt x="5"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9">
              <a:extLst>
                <a:ext uri="{FF2B5EF4-FFF2-40B4-BE49-F238E27FC236}">
                  <a16:creationId xmlns:a16="http://schemas.microsoft.com/office/drawing/2014/main" id="{D30E4D14-32B9-6F46-19BD-59EF09FAE0E2}"/>
                </a:ext>
              </a:extLst>
            </p:cNvPr>
            <p:cNvSpPr/>
            <p:nvPr/>
          </p:nvSpPr>
          <p:spPr>
            <a:xfrm>
              <a:off x="3143885" y="-903455"/>
              <a:ext cx="9360" cy="6120"/>
            </a:xfrm>
            <a:custGeom>
              <a:avLst/>
              <a:gdLst/>
              <a:ahLst/>
              <a:cxnLst/>
              <a:rect l="l" t="t" r="r" b="b"/>
              <a:pathLst>
                <a:path w="26" h="17" extrusionOk="0">
                  <a:moveTo>
                    <a:pt x="17" y="15"/>
                  </a:moveTo>
                  <a:cubicBezTo>
                    <a:pt x="18" y="15"/>
                    <a:pt x="20" y="15"/>
                    <a:pt x="21" y="14"/>
                  </a:cubicBezTo>
                  <a:cubicBezTo>
                    <a:pt x="22" y="14"/>
                    <a:pt x="23" y="13"/>
                    <a:pt x="24" y="11"/>
                  </a:cubicBezTo>
                  <a:cubicBezTo>
                    <a:pt x="25" y="9"/>
                    <a:pt x="25" y="8"/>
                    <a:pt x="25" y="7"/>
                  </a:cubicBezTo>
                  <a:cubicBezTo>
                    <a:pt x="25" y="5"/>
                    <a:pt x="25" y="4"/>
                    <a:pt x="24" y="3"/>
                  </a:cubicBezTo>
                  <a:cubicBezTo>
                    <a:pt x="23" y="2"/>
                    <a:pt x="23" y="1"/>
                    <a:pt x="22" y="1"/>
                  </a:cubicBezTo>
                  <a:lnTo>
                    <a:pt x="21" y="0"/>
                  </a:lnTo>
                  <a:cubicBezTo>
                    <a:pt x="18" y="1"/>
                    <a:pt x="14" y="3"/>
                    <a:pt x="11" y="5"/>
                  </a:cubicBezTo>
                  <a:cubicBezTo>
                    <a:pt x="7" y="7"/>
                    <a:pt x="4" y="9"/>
                    <a:pt x="0" y="12"/>
                  </a:cubicBezTo>
                  <a:cubicBezTo>
                    <a:pt x="1" y="12"/>
                    <a:pt x="2" y="13"/>
                    <a:pt x="2" y="13"/>
                  </a:cubicBezTo>
                  <a:cubicBezTo>
                    <a:pt x="6" y="15"/>
                    <a:pt x="9" y="16"/>
                    <a:pt x="13" y="16"/>
                  </a:cubicBezTo>
                  <a:cubicBezTo>
                    <a:pt x="14" y="16"/>
                    <a:pt x="16" y="16"/>
                    <a:pt x="17"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9">
              <a:extLst>
                <a:ext uri="{FF2B5EF4-FFF2-40B4-BE49-F238E27FC236}">
                  <a16:creationId xmlns:a16="http://schemas.microsoft.com/office/drawing/2014/main" id="{D6A1B881-42FC-323E-E6B2-7028E1BD4538}"/>
                </a:ext>
              </a:extLst>
            </p:cNvPr>
            <p:cNvSpPr/>
            <p:nvPr/>
          </p:nvSpPr>
          <p:spPr>
            <a:xfrm>
              <a:off x="3166925" y="-900575"/>
              <a:ext cx="1080" cy="720"/>
            </a:xfrm>
            <a:custGeom>
              <a:avLst/>
              <a:gdLst/>
              <a:ahLst/>
              <a:cxnLst/>
              <a:rect l="l" t="t" r="r" b="b"/>
              <a:pathLst>
                <a:path w="3" h="2" extrusionOk="0">
                  <a:moveTo>
                    <a:pt x="2" y="0"/>
                  </a:moveTo>
                  <a:lnTo>
                    <a:pt x="0" y="1"/>
                  </a:lnTo>
                  <a:lnTo>
                    <a:pt x="1" y="1"/>
                  </a:lnTo>
                  <a:cubicBezTo>
                    <a:pt x="1" y="1"/>
                    <a:pt x="1" y="0"/>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9">
              <a:extLst>
                <a:ext uri="{FF2B5EF4-FFF2-40B4-BE49-F238E27FC236}">
                  <a16:creationId xmlns:a16="http://schemas.microsoft.com/office/drawing/2014/main" id="{BBF3AF84-50C5-D521-E5CB-9B1CD001BAB4}"/>
                </a:ext>
              </a:extLst>
            </p:cNvPr>
            <p:cNvSpPr/>
            <p:nvPr/>
          </p:nvSpPr>
          <p:spPr>
            <a:xfrm>
              <a:off x="3121925" y="-939455"/>
              <a:ext cx="42840" cy="33840"/>
            </a:xfrm>
            <a:custGeom>
              <a:avLst/>
              <a:gdLst/>
              <a:ahLst/>
              <a:cxnLst/>
              <a:rect l="l" t="t" r="r" b="b"/>
              <a:pathLst>
                <a:path w="119" h="94" extrusionOk="0">
                  <a:moveTo>
                    <a:pt x="97" y="93"/>
                  </a:moveTo>
                  <a:cubicBezTo>
                    <a:pt x="101" y="91"/>
                    <a:pt x="104" y="90"/>
                    <a:pt x="108" y="88"/>
                  </a:cubicBezTo>
                  <a:lnTo>
                    <a:pt x="118" y="82"/>
                  </a:lnTo>
                  <a:cubicBezTo>
                    <a:pt x="98" y="49"/>
                    <a:pt x="68" y="10"/>
                    <a:pt x="32" y="0"/>
                  </a:cubicBezTo>
                  <a:lnTo>
                    <a:pt x="26" y="2"/>
                  </a:lnTo>
                  <a:lnTo>
                    <a:pt x="0" y="14"/>
                  </a:lnTo>
                  <a:cubicBezTo>
                    <a:pt x="9" y="16"/>
                    <a:pt x="18" y="20"/>
                    <a:pt x="26" y="25"/>
                  </a:cubicBezTo>
                  <a:cubicBezTo>
                    <a:pt x="38" y="32"/>
                    <a:pt x="49" y="41"/>
                    <a:pt x="57" y="51"/>
                  </a:cubicBezTo>
                  <a:cubicBezTo>
                    <a:pt x="70" y="65"/>
                    <a:pt x="83" y="79"/>
                    <a:pt x="97" y="9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9">
              <a:extLst>
                <a:ext uri="{FF2B5EF4-FFF2-40B4-BE49-F238E27FC236}">
                  <a16:creationId xmlns:a16="http://schemas.microsoft.com/office/drawing/2014/main" id="{461C1907-8465-B62E-3AEC-1EAC70E405DE}"/>
                </a:ext>
              </a:extLst>
            </p:cNvPr>
            <p:cNvSpPr/>
            <p:nvPr/>
          </p:nvSpPr>
          <p:spPr>
            <a:xfrm>
              <a:off x="3117965" y="-940175"/>
              <a:ext cx="15840" cy="6480"/>
            </a:xfrm>
            <a:custGeom>
              <a:avLst/>
              <a:gdLst/>
              <a:ahLst/>
              <a:cxnLst/>
              <a:rect l="l" t="t" r="r" b="b"/>
              <a:pathLst>
                <a:path w="44" h="18" extrusionOk="0">
                  <a:moveTo>
                    <a:pt x="43" y="3"/>
                  </a:moveTo>
                  <a:cubicBezTo>
                    <a:pt x="37" y="1"/>
                    <a:pt x="31" y="0"/>
                    <a:pt x="25" y="0"/>
                  </a:cubicBezTo>
                  <a:cubicBezTo>
                    <a:pt x="19" y="0"/>
                    <a:pt x="12" y="1"/>
                    <a:pt x="7" y="3"/>
                  </a:cubicBezTo>
                  <a:cubicBezTo>
                    <a:pt x="0" y="5"/>
                    <a:pt x="2" y="14"/>
                    <a:pt x="8" y="15"/>
                  </a:cubicBezTo>
                  <a:lnTo>
                    <a:pt x="12" y="17"/>
                  </a:lnTo>
                  <a:lnTo>
                    <a:pt x="37" y="5"/>
                  </a:lnTo>
                  <a:lnTo>
                    <a:pt x="43"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9">
              <a:extLst>
                <a:ext uri="{FF2B5EF4-FFF2-40B4-BE49-F238E27FC236}">
                  <a16:creationId xmlns:a16="http://schemas.microsoft.com/office/drawing/2014/main" id="{8C9D11D3-7895-74CC-F6FD-80D529524151}"/>
                </a:ext>
              </a:extLst>
            </p:cNvPr>
            <p:cNvSpPr/>
            <p:nvPr/>
          </p:nvSpPr>
          <p:spPr>
            <a:xfrm>
              <a:off x="3156845" y="-909935"/>
              <a:ext cx="11880" cy="10440"/>
            </a:xfrm>
            <a:custGeom>
              <a:avLst/>
              <a:gdLst/>
              <a:ahLst/>
              <a:cxnLst/>
              <a:rect l="l" t="t" r="r" b="b"/>
              <a:pathLst>
                <a:path w="33" h="29" extrusionOk="0">
                  <a:moveTo>
                    <a:pt x="31" y="17"/>
                  </a:moveTo>
                  <a:cubicBezTo>
                    <a:pt x="28" y="12"/>
                    <a:pt x="25" y="6"/>
                    <a:pt x="21" y="0"/>
                  </a:cubicBezTo>
                  <a:lnTo>
                    <a:pt x="11" y="5"/>
                  </a:lnTo>
                  <a:cubicBezTo>
                    <a:pt x="7" y="7"/>
                    <a:pt x="4" y="9"/>
                    <a:pt x="0" y="10"/>
                  </a:cubicBezTo>
                  <a:cubicBezTo>
                    <a:pt x="7" y="17"/>
                    <a:pt x="14" y="22"/>
                    <a:pt x="21" y="27"/>
                  </a:cubicBezTo>
                  <a:cubicBezTo>
                    <a:pt x="22" y="27"/>
                    <a:pt x="22" y="28"/>
                    <a:pt x="24" y="28"/>
                  </a:cubicBezTo>
                  <a:cubicBezTo>
                    <a:pt x="25" y="28"/>
                    <a:pt x="27" y="27"/>
                    <a:pt x="28" y="27"/>
                  </a:cubicBezTo>
                  <a:lnTo>
                    <a:pt x="30" y="25"/>
                  </a:lnTo>
                  <a:lnTo>
                    <a:pt x="31" y="24"/>
                  </a:lnTo>
                  <a:cubicBezTo>
                    <a:pt x="32" y="23"/>
                    <a:pt x="32" y="22"/>
                    <a:pt x="32" y="20"/>
                  </a:cubicBezTo>
                  <a:cubicBezTo>
                    <a:pt x="32" y="19"/>
                    <a:pt x="32" y="18"/>
                    <a:pt x="31"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9">
              <a:extLst>
                <a:ext uri="{FF2B5EF4-FFF2-40B4-BE49-F238E27FC236}">
                  <a16:creationId xmlns:a16="http://schemas.microsoft.com/office/drawing/2014/main" id="{0CA4CD31-8040-C19F-B12C-15C15DD689D0}"/>
                </a:ext>
              </a:extLst>
            </p:cNvPr>
            <p:cNvSpPr/>
            <p:nvPr/>
          </p:nvSpPr>
          <p:spPr>
            <a:xfrm>
              <a:off x="3186005" y="-913535"/>
              <a:ext cx="11520" cy="8640"/>
            </a:xfrm>
            <a:custGeom>
              <a:avLst/>
              <a:gdLst/>
              <a:ahLst/>
              <a:cxnLst/>
              <a:rect l="l" t="t" r="r" b="b"/>
              <a:pathLst>
                <a:path w="32" h="24" extrusionOk="0">
                  <a:moveTo>
                    <a:pt x="18" y="20"/>
                  </a:moveTo>
                  <a:cubicBezTo>
                    <a:pt x="25" y="23"/>
                    <a:pt x="31" y="14"/>
                    <a:pt x="28" y="7"/>
                  </a:cubicBezTo>
                  <a:lnTo>
                    <a:pt x="24" y="0"/>
                  </a:lnTo>
                  <a:lnTo>
                    <a:pt x="0" y="9"/>
                  </a:lnTo>
                  <a:cubicBezTo>
                    <a:pt x="3" y="12"/>
                    <a:pt x="6" y="14"/>
                    <a:pt x="9" y="16"/>
                  </a:cubicBezTo>
                  <a:cubicBezTo>
                    <a:pt x="12" y="17"/>
                    <a:pt x="15" y="19"/>
                    <a:pt x="18"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9">
              <a:extLst>
                <a:ext uri="{FF2B5EF4-FFF2-40B4-BE49-F238E27FC236}">
                  <a16:creationId xmlns:a16="http://schemas.microsoft.com/office/drawing/2014/main" id="{D0F0626F-9E75-8308-E2B8-D3034E835463}"/>
                </a:ext>
              </a:extLst>
            </p:cNvPr>
            <p:cNvSpPr/>
            <p:nvPr/>
          </p:nvSpPr>
          <p:spPr>
            <a:xfrm>
              <a:off x="3140645" y="-948095"/>
              <a:ext cx="49320" cy="31680"/>
            </a:xfrm>
            <a:custGeom>
              <a:avLst/>
              <a:gdLst/>
              <a:ahLst/>
              <a:cxnLst/>
              <a:rect l="l" t="t" r="r" b="b"/>
              <a:pathLst>
                <a:path w="137" h="88" extrusionOk="0">
                  <a:moveTo>
                    <a:pt x="72" y="61"/>
                  </a:moveTo>
                  <a:cubicBezTo>
                    <a:pt x="84" y="69"/>
                    <a:pt x="95" y="77"/>
                    <a:pt x="105" y="87"/>
                  </a:cubicBezTo>
                  <a:lnTo>
                    <a:pt x="136" y="73"/>
                  </a:lnTo>
                  <a:cubicBezTo>
                    <a:pt x="133" y="68"/>
                    <a:pt x="130" y="64"/>
                    <a:pt x="126" y="59"/>
                  </a:cubicBezTo>
                  <a:cubicBezTo>
                    <a:pt x="114" y="47"/>
                    <a:pt x="96" y="42"/>
                    <a:pt x="84" y="30"/>
                  </a:cubicBezTo>
                  <a:cubicBezTo>
                    <a:pt x="77" y="22"/>
                    <a:pt x="69" y="15"/>
                    <a:pt x="60" y="10"/>
                  </a:cubicBezTo>
                  <a:cubicBezTo>
                    <a:pt x="52" y="6"/>
                    <a:pt x="44" y="2"/>
                    <a:pt x="36" y="0"/>
                  </a:cubicBezTo>
                  <a:cubicBezTo>
                    <a:pt x="24" y="5"/>
                    <a:pt x="12" y="10"/>
                    <a:pt x="0" y="15"/>
                  </a:cubicBezTo>
                  <a:cubicBezTo>
                    <a:pt x="11" y="19"/>
                    <a:pt x="23" y="23"/>
                    <a:pt x="33" y="30"/>
                  </a:cubicBezTo>
                  <a:cubicBezTo>
                    <a:pt x="37" y="32"/>
                    <a:pt x="41" y="35"/>
                    <a:pt x="45" y="37"/>
                  </a:cubicBezTo>
                  <a:cubicBezTo>
                    <a:pt x="54" y="46"/>
                    <a:pt x="63" y="54"/>
                    <a:pt x="72" y="6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9">
              <a:extLst>
                <a:ext uri="{FF2B5EF4-FFF2-40B4-BE49-F238E27FC236}">
                  <a16:creationId xmlns:a16="http://schemas.microsoft.com/office/drawing/2014/main" id="{96992E05-E082-6DF5-8A92-89481FD3861C}"/>
                </a:ext>
              </a:extLst>
            </p:cNvPr>
            <p:cNvSpPr/>
            <p:nvPr/>
          </p:nvSpPr>
          <p:spPr>
            <a:xfrm>
              <a:off x="3138485" y="-949175"/>
              <a:ext cx="15840" cy="6840"/>
            </a:xfrm>
            <a:custGeom>
              <a:avLst/>
              <a:gdLst/>
              <a:ahLst/>
              <a:cxnLst/>
              <a:rect l="l" t="t" r="r" b="b"/>
              <a:pathLst>
                <a:path w="44" h="19" extrusionOk="0">
                  <a:moveTo>
                    <a:pt x="6" y="1"/>
                  </a:moveTo>
                  <a:cubicBezTo>
                    <a:pt x="6" y="1"/>
                    <a:pt x="5" y="1"/>
                    <a:pt x="4" y="1"/>
                  </a:cubicBezTo>
                  <a:cubicBezTo>
                    <a:pt x="3" y="2"/>
                    <a:pt x="2" y="3"/>
                    <a:pt x="1" y="5"/>
                  </a:cubicBezTo>
                  <a:cubicBezTo>
                    <a:pt x="0" y="7"/>
                    <a:pt x="0" y="7"/>
                    <a:pt x="0" y="9"/>
                  </a:cubicBezTo>
                  <a:cubicBezTo>
                    <a:pt x="0" y="10"/>
                    <a:pt x="0" y="12"/>
                    <a:pt x="1" y="14"/>
                  </a:cubicBezTo>
                  <a:cubicBezTo>
                    <a:pt x="2" y="16"/>
                    <a:pt x="3" y="16"/>
                    <a:pt x="4" y="17"/>
                  </a:cubicBezTo>
                  <a:cubicBezTo>
                    <a:pt x="5" y="18"/>
                    <a:pt x="6" y="18"/>
                    <a:pt x="6" y="18"/>
                  </a:cubicBezTo>
                  <a:cubicBezTo>
                    <a:pt x="18" y="13"/>
                    <a:pt x="30" y="8"/>
                    <a:pt x="43" y="3"/>
                  </a:cubicBezTo>
                  <a:cubicBezTo>
                    <a:pt x="35" y="1"/>
                    <a:pt x="27" y="0"/>
                    <a:pt x="19" y="0"/>
                  </a:cubicBezTo>
                  <a:cubicBezTo>
                    <a:pt x="15" y="0"/>
                    <a:pt x="10" y="0"/>
                    <a:pt x="6"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9">
              <a:extLst>
                <a:ext uri="{FF2B5EF4-FFF2-40B4-BE49-F238E27FC236}">
                  <a16:creationId xmlns:a16="http://schemas.microsoft.com/office/drawing/2014/main" id="{C72F7B72-52C1-1B79-5CD0-13E20A6125BA}"/>
                </a:ext>
              </a:extLst>
            </p:cNvPr>
            <p:cNvSpPr/>
            <p:nvPr/>
          </p:nvSpPr>
          <p:spPr>
            <a:xfrm>
              <a:off x="3178445" y="-921815"/>
              <a:ext cx="16560" cy="11880"/>
            </a:xfrm>
            <a:custGeom>
              <a:avLst/>
              <a:gdLst/>
              <a:ahLst/>
              <a:cxnLst/>
              <a:rect l="l" t="t" r="r" b="b"/>
              <a:pathLst>
                <a:path w="46" h="33" extrusionOk="0">
                  <a:moveTo>
                    <a:pt x="0" y="14"/>
                  </a:moveTo>
                  <a:cubicBezTo>
                    <a:pt x="7" y="21"/>
                    <a:pt x="14" y="27"/>
                    <a:pt x="21" y="32"/>
                  </a:cubicBezTo>
                  <a:lnTo>
                    <a:pt x="45" y="22"/>
                  </a:lnTo>
                  <a:cubicBezTo>
                    <a:pt x="44" y="20"/>
                    <a:pt x="42" y="17"/>
                    <a:pt x="40" y="14"/>
                  </a:cubicBezTo>
                  <a:cubicBezTo>
                    <a:pt x="38" y="9"/>
                    <a:pt x="35" y="4"/>
                    <a:pt x="32" y="0"/>
                  </a:cubicBezTo>
                  <a:lnTo>
                    <a:pt x="0"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9">
              <a:extLst>
                <a:ext uri="{FF2B5EF4-FFF2-40B4-BE49-F238E27FC236}">
                  <a16:creationId xmlns:a16="http://schemas.microsoft.com/office/drawing/2014/main" id="{EE7FB36C-D167-F360-6029-EB35B2B2FDF4}"/>
                </a:ext>
              </a:extLst>
            </p:cNvPr>
            <p:cNvSpPr/>
            <p:nvPr/>
          </p:nvSpPr>
          <p:spPr>
            <a:xfrm>
              <a:off x="3164045" y="-955295"/>
              <a:ext cx="45000" cy="29160"/>
            </a:xfrm>
            <a:custGeom>
              <a:avLst/>
              <a:gdLst/>
              <a:ahLst/>
              <a:cxnLst/>
              <a:rect l="l" t="t" r="r" b="b"/>
              <a:pathLst>
                <a:path w="125" h="81" extrusionOk="0">
                  <a:moveTo>
                    <a:pt x="61" y="51"/>
                  </a:moveTo>
                  <a:cubicBezTo>
                    <a:pt x="74" y="60"/>
                    <a:pt x="86" y="70"/>
                    <a:pt x="99" y="80"/>
                  </a:cubicBezTo>
                  <a:lnTo>
                    <a:pt x="116" y="72"/>
                  </a:lnTo>
                  <a:lnTo>
                    <a:pt x="124" y="69"/>
                  </a:lnTo>
                  <a:cubicBezTo>
                    <a:pt x="111" y="54"/>
                    <a:pt x="97" y="42"/>
                    <a:pt x="80" y="32"/>
                  </a:cubicBezTo>
                  <a:cubicBezTo>
                    <a:pt x="66" y="21"/>
                    <a:pt x="51" y="12"/>
                    <a:pt x="36" y="3"/>
                  </a:cubicBezTo>
                  <a:cubicBezTo>
                    <a:pt x="34" y="2"/>
                    <a:pt x="32" y="1"/>
                    <a:pt x="30" y="0"/>
                  </a:cubicBezTo>
                  <a:cubicBezTo>
                    <a:pt x="20" y="3"/>
                    <a:pt x="11" y="7"/>
                    <a:pt x="0" y="10"/>
                  </a:cubicBezTo>
                  <a:cubicBezTo>
                    <a:pt x="6" y="13"/>
                    <a:pt x="12" y="16"/>
                    <a:pt x="17" y="19"/>
                  </a:cubicBezTo>
                  <a:cubicBezTo>
                    <a:pt x="33" y="28"/>
                    <a:pt x="47" y="39"/>
                    <a:pt x="61"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9">
              <a:extLst>
                <a:ext uri="{FF2B5EF4-FFF2-40B4-BE49-F238E27FC236}">
                  <a16:creationId xmlns:a16="http://schemas.microsoft.com/office/drawing/2014/main" id="{2459E26F-577B-5588-024D-4E035DFC9D84}"/>
                </a:ext>
              </a:extLst>
            </p:cNvPr>
            <p:cNvSpPr/>
            <p:nvPr/>
          </p:nvSpPr>
          <p:spPr>
            <a:xfrm>
              <a:off x="3208685" y="-922895"/>
              <a:ext cx="4680" cy="3600"/>
            </a:xfrm>
            <a:custGeom>
              <a:avLst/>
              <a:gdLst/>
              <a:ahLst/>
              <a:cxnLst/>
              <a:rect l="l" t="t" r="r" b="b"/>
              <a:pathLst>
                <a:path w="13" h="10" extrusionOk="0">
                  <a:moveTo>
                    <a:pt x="2" y="8"/>
                  </a:moveTo>
                  <a:cubicBezTo>
                    <a:pt x="3" y="8"/>
                    <a:pt x="4" y="9"/>
                    <a:pt x="5" y="9"/>
                  </a:cubicBezTo>
                  <a:cubicBezTo>
                    <a:pt x="6" y="9"/>
                    <a:pt x="8" y="9"/>
                    <a:pt x="9" y="8"/>
                  </a:cubicBezTo>
                  <a:cubicBezTo>
                    <a:pt x="10" y="7"/>
                    <a:pt x="10" y="6"/>
                    <a:pt x="11" y="5"/>
                  </a:cubicBezTo>
                  <a:cubicBezTo>
                    <a:pt x="12" y="4"/>
                    <a:pt x="12" y="3"/>
                    <a:pt x="12" y="2"/>
                  </a:cubicBezTo>
                  <a:cubicBezTo>
                    <a:pt x="12" y="1"/>
                    <a:pt x="12" y="0"/>
                    <a:pt x="12" y="0"/>
                  </a:cubicBezTo>
                  <a:lnTo>
                    <a:pt x="0" y="6"/>
                  </a:lnTo>
                  <a:lnTo>
                    <a:pt x="2" y="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9">
              <a:extLst>
                <a:ext uri="{FF2B5EF4-FFF2-40B4-BE49-F238E27FC236}">
                  <a16:creationId xmlns:a16="http://schemas.microsoft.com/office/drawing/2014/main" id="{3E95BF61-6D8C-AA5F-9F42-CD67783A2D44}"/>
                </a:ext>
              </a:extLst>
            </p:cNvPr>
            <p:cNvSpPr/>
            <p:nvPr/>
          </p:nvSpPr>
          <p:spPr>
            <a:xfrm>
              <a:off x="3162245" y="-957455"/>
              <a:ext cx="13320" cy="6120"/>
            </a:xfrm>
            <a:custGeom>
              <a:avLst/>
              <a:gdLst/>
              <a:ahLst/>
              <a:cxnLst/>
              <a:rect l="l" t="t" r="r" b="b"/>
              <a:pathLst>
                <a:path w="37" h="17" extrusionOk="0">
                  <a:moveTo>
                    <a:pt x="7" y="0"/>
                  </a:moveTo>
                  <a:cubicBezTo>
                    <a:pt x="6" y="0"/>
                    <a:pt x="5" y="1"/>
                    <a:pt x="4" y="1"/>
                  </a:cubicBezTo>
                  <a:cubicBezTo>
                    <a:pt x="3" y="2"/>
                    <a:pt x="2" y="2"/>
                    <a:pt x="1" y="4"/>
                  </a:cubicBezTo>
                  <a:cubicBezTo>
                    <a:pt x="0" y="6"/>
                    <a:pt x="0" y="7"/>
                    <a:pt x="0" y="9"/>
                  </a:cubicBezTo>
                  <a:cubicBezTo>
                    <a:pt x="0" y="10"/>
                    <a:pt x="0" y="11"/>
                    <a:pt x="1" y="13"/>
                  </a:cubicBezTo>
                  <a:cubicBezTo>
                    <a:pt x="2" y="15"/>
                    <a:pt x="3" y="15"/>
                    <a:pt x="4" y="16"/>
                  </a:cubicBezTo>
                  <a:lnTo>
                    <a:pt x="5" y="16"/>
                  </a:lnTo>
                  <a:cubicBezTo>
                    <a:pt x="15" y="13"/>
                    <a:pt x="25" y="9"/>
                    <a:pt x="36" y="6"/>
                  </a:cubicBezTo>
                  <a:cubicBezTo>
                    <a:pt x="28" y="2"/>
                    <a:pt x="21" y="0"/>
                    <a:pt x="13" y="0"/>
                  </a:cubicBezTo>
                  <a:cubicBezTo>
                    <a:pt x="11" y="0"/>
                    <a:pt x="9" y="0"/>
                    <a:pt x="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9">
              <a:extLst>
                <a:ext uri="{FF2B5EF4-FFF2-40B4-BE49-F238E27FC236}">
                  <a16:creationId xmlns:a16="http://schemas.microsoft.com/office/drawing/2014/main" id="{FCB7B145-4CAE-0F1E-CF25-D3B0B42E661C}"/>
                </a:ext>
              </a:extLst>
            </p:cNvPr>
            <p:cNvSpPr/>
            <p:nvPr/>
          </p:nvSpPr>
          <p:spPr>
            <a:xfrm>
              <a:off x="3199325" y="-930455"/>
              <a:ext cx="14040" cy="10440"/>
            </a:xfrm>
            <a:custGeom>
              <a:avLst/>
              <a:gdLst/>
              <a:ahLst/>
              <a:cxnLst/>
              <a:rect l="l" t="t" r="r" b="b"/>
              <a:pathLst>
                <a:path w="39" h="29" extrusionOk="0">
                  <a:moveTo>
                    <a:pt x="25" y="0"/>
                  </a:moveTo>
                  <a:lnTo>
                    <a:pt x="18" y="3"/>
                  </a:lnTo>
                  <a:lnTo>
                    <a:pt x="0" y="12"/>
                  </a:lnTo>
                  <a:cubicBezTo>
                    <a:pt x="5" y="16"/>
                    <a:pt x="10" y="20"/>
                    <a:pt x="16" y="23"/>
                  </a:cubicBezTo>
                  <a:cubicBezTo>
                    <a:pt x="20" y="25"/>
                    <a:pt x="23" y="26"/>
                    <a:pt x="26" y="28"/>
                  </a:cubicBezTo>
                  <a:lnTo>
                    <a:pt x="38" y="21"/>
                  </a:lnTo>
                  <a:lnTo>
                    <a:pt x="38" y="20"/>
                  </a:lnTo>
                  <a:lnTo>
                    <a:pt x="38" y="19"/>
                  </a:lnTo>
                  <a:cubicBezTo>
                    <a:pt x="37" y="17"/>
                    <a:pt x="36" y="15"/>
                    <a:pt x="35" y="13"/>
                  </a:cubicBezTo>
                  <a:cubicBezTo>
                    <a:pt x="32" y="9"/>
                    <a:pt x="29" y="4"/>
                    <a:pt x="2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9">
              <a:extLst>
                <a:ext uri="{FF2B5EF4-FFF2-40B4-BE49-F238E27FC236}">
                  <a16:creationId xmlns:a16="http://schemas.microsoft.com/office/drawing/2014/main" id="{55052E39-7B7E-D25B-0623-53E0B83C9052}"/>
                </a:ext>
              </a:extLst>
            </p:cNvPr>
            <p:cNvSpPr/>
            <p:nvPr/>
          </p:nvSpPr>
          <p:spPr>
            <a:xfrm>
              <a:off x="3184565" y="-962495"/>
              <a:ext cx="42120" cy="27360"/>
            </a:xfrm>
            <a:custGeom>
              <a:avLst/>
              <a:gdLst/>
              <a:ahLst/>
              <a:cxnLst/>
              <a:rect l="l" t="t" r="r" b="b"/>
              <a:pathLst>
                <a:path w="117" h="76" extrusionOk="0">
                  <a:moveTo>
                    <a:pt x="63" y="47"/>
                  </a:moveTo>
                  <a:cubicBezTo>
                    <a:pt x="75" y="55"/>
                    <a:pt x="87" y="64"/>
                    <a:pt x="98" y="75"/>
                  </a:cubicBezTo>
                  <a:lnTo>
                    <a:pt x="116" y="67"/>
                  </a:lnTo>
                  <a:cubicBezTo>
                    <a:pt x="115" y="65"/>
                    <a:pt x="114" y="62"/>
                    <a:pt x="112" y="59"/>
                  </a:cubicBezTo>
                  <a:cubicBezTo>
                    <a:pt x="109" y="53"/>
                    <a:pt x="105" y="48"/>
                    <a:pt x="100" y="43"/>
                  </a:cubicBezTo>
                  <a:cubicBezTo>
                    <a:pt x="87" y="32"/>
                    <a:pt x="72" y="24"/>
                    <a:pt x="60" y="13"/>
                  </a:cubicBezTo>
                  <a:cubicBezTo>
                    <a:pt x="55" y="8"/>
                    <a:pt x="49" y="4"/>
                    <a:pt x="43" y="0"/>
                  </a:cubicBezTo>
                  <a:cubicBezTo>
                    <a:pt x="28" y="4"/>
                    <a:pt x="14" y="7"/>
                    <a:pt x="0" y="12"/>
                  </a:cubicBezTo>
                  <a:cubicBezTo>
                    <a:pt x="11" y="14"/>
                    <a:pt x="21" y="17"/>
                    <a:pt x="31" y="23"/>
                  </a:cubicBezTo>
                  <a:cubicBezTo>
                    <a:pt x="34" y="25"/>
                    <a:pt x="37" y="27"/>
                    <a:pt x="40" y="29"/>
                  </a:cubicBezTo>
                  <a:cubicBezTo>
                    <a:pt x="48" y="35"/>
                    <a:pt x="55" y="41"/>
                    <a:pt x="63" y="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9">
              <a:extLst>
                <a:ext uri="{FF2B5EF4-FFF2-40B4-BE49-F238E27FC236}">
                  <a16:creationId xmlns:a16="http://schemas.microsoft.com/office/drawing/2014/main" id="{961C8AFF-BE6E-C717-CFD8-CDB9B79B9A90}"/>
                </a:ext>
              </a:extLst>
            </p:cNvPr>
            <p:cNvSpPr/>
            <p:nvPr/>
          </p:nvSpPr>
          <p:spPr>
            <a:xfrm>
              <a:off x="3183125" y="-965375"/>
              <a:ext cx="7200" cy="2160"/>
            </a:xfrm>
            <a:custGeom>
              <a:avLst/>
              <a:gdLst/>
              <a:ahLst/>
              <a:cxnLst/>
              <a:rect l="l" t="t" r="r" b="b"/>
              <a:pathLst>
                <a:path w="20" h="6" extrusionOk="0">
                  <a:moveTo>
                    <a:pt x="2" y="3"/>
                  </a:moveTo>
                  <a:cubicBezTo>
                    <a:pt x="1" y="4"/>
                    <a:pt x="0" y="4"/>
                    <a:pt x="0" y="5"/>
                  </a:cubicBezTo>
                  <a:lnTo>
                    <a:pt x="19" y="0"/>
                  </a:lnTo>
                  <a:cubicBezTo>
                    <a:pt x="14" y="0"/>
                    <a:pt x="8" y="1"/>
                    <a:pt x="2"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9">
              <a:extLst>
                <a:ext uri="{FF2B5EF4-FFF2-40B4-BE49-F238E27FC236}">
                  <a16:creationId xmlns:a16="http://schemas.microsoft.com/office/drawing/2014/main" id="{D10DB4F5-ED6D-3486-86EE-348F43B2DD74}"/>
                </a:ext>
              </a:extLst>
            </p:cNvPr>
            <p:cNvSpPr/>
            <p:nvPr/>
          </p:nvSpPr>
          <p:spPr>
            <a:xfrm>
              <a:off x="3226325" y="-931175"/>
              <a:ext cx="4320" cy="2880"/>
            </a:xfrm>
            <a:custGeom>
              <a:avLst/>
              <a:gdLst/>
              <a:ahLst/>
              <a:cxnLst/>
              <a:rect l="l" t="t" r="r" b="b"/>
              <a:pathLst>
                <a:path w="12" h="8" extrusionOk="0">
                  <a:moveTo>
                    <a:pt x="2" y="6"/>
                  </a:moveTo>
                  <a:cubicBezTo>
                    <a:pt x="3" y="6"/>
                    <a:pt x="4" y="7"/>
                    <a:pt x="5" y="7"/>
                  </a:cubicBezTo>
                  <a:cubicBezTo>
                    <a:pt x="6" y="7"/>
                    <a:pt x="7" y="7"/>
                    <a:pt x="8" y="6"/>
                  </a:cubicBezTo>
                  <a:cubicBezTo>
                    <a:pt x="9" y="5"/>
                    <a:pt x="9" y="5"/>
                    <a:pt x="10" y="4"/>
                  </a:cubicBezTo>
                  <a:cubicBezTo>
                    <a:pt x="11" y="3"/>
                    <a:pt x="11" y="2"/>
                    <a:pt x="11" y="1"/>
                  </a:cubicBezTo>
                  <a:cubicBezTo>
                    <a:pt x="11" y="0"/>
                    <a:pt x="10" y="0"/>
                    <a:pt x="10" y="0"/>
                  </a:cubicBezTo>
                  <a:lnTo>
                    <a:pt x="0" y="5"/>
                  </a:lnTo>
                  <a:lnTo>
                    <a:pt x="2"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9">
              <a:extLst>
                <a:ext uri="{FF2B5EF4-FFF2-40B4-BE49-F238E27FC236}">
                  <a16:creationId xmlns:a16="http://schemas.microsoft.com/office/drawing/2014/main" id="{7959F092-9FA2-A735-F3C3-30F4130B63F9}"/>
                </a:ext>
              </a:extLst>
            </p:cNvPr>
            <p:cNvSpPr/>
            <p:nvPr/>
          </p:nvSpPr>
          <p:spPr>
            <a:xfrm>
              <a:off x="3182045" y="-965735"/>
              <a:ext cx="18000" cy="7560"/>
            </a:xfrm>
            <a:custGeom>
              <a:avLst/>
              <a:gdLst/>
              <a:ahLst/>
              <a:cxnLst/>
              <a:rect l="l" t="t" r="r" b="b"/>
              <a:pathLst>
                <a:path w="50" h="21" extrusionOk="0">
                  <a:moveTo>
                    <a:pt x="6" y="20"/>
                  </a:moveTo>
                  <a:lnTo>
                    <a:pt x="7" y="20"/>
                  </a:lnTo>
                  <a:cubicBezTo>
                    <a:pt x="21" y="16"/>
                    <a:pt x="35" y="12"/>
                    <a:pt x="49" y="8"/>
                  </a:cubicBezTo>
                  <a:cubicBezTo>
                    <a:pt x="49" y="8"/>
                    <a:pt x="48" y="8"/>
                    <a:pt x="47" y="7"/>
                  </a:cubicBezTo>
                  <a:cubicBezTo>
                    <a:pt x="40" y="3"/>
                    <a:pt x="32" y="1"/>
                    <a:pt x="23" y="0"/>
                  </a:cubicBezTo>
                  <a:lnTo>
                    <a:pt x="3" y="5"/>
                  </a:lnTo>
                  <a:cubicBezTo>
                    <a:pt x="2" y="6"/>
                    <a:pt x="2" y="7"/>
                    <a:pt x="1" y="8"/>
                  </a:cubicBezTo>
                  <a:cubicBezTo>
                    <a:pt x="0" y="9"/>
                    <a:pt x="0" y="10"/>
                    <a:pt x="0" y="12"/>
                  </a:cubicBezTo>
                  <a:cubicBezTo>
                    <a:pt x="0" y="13"/>
                    <a:pt x="0" y="14"/>
                    <a:pt x="1" y="16"/>
                  </a:cubicBezTo>
                  <a:cubicBezTo>
                    <a:pt x="2" y="18"/>
                    <a:pt x="3" y="19"/>
                    <a:pt x="4" y="19"/>
                  </a:cubicBezTo>
                  <a:cubicBezTo>
                    <a:pt x="5" y="20"/>
                    <a:pt x="5" y="20"/>
                    <a:pt x="6"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9">
              <a:extLst>
                <a:ext uri="{FF2B5EF4-FFF2-40B4-BE49-F238E27FC236}">
                  <a16:creationId xmlns:a16="http://schemas.microsoft.com/office/drawing/2014/main" id="{D15F31FF-F35C-AAF1-F4F5-80EF736A2A22}"/>
                </a:ext>
              </a:extLst>
            </p:cNvPr>
            <p:cNvSpPr/>
            <p:nvPr/>
          </p:nvSpPr>
          <p:spPr>
            <a:xfrm>
              <a:off x="3219845" y="-938375"/>
              <a:ext cx="10800" cy="9360"/>
            </a:xfrm>
            <a:custGeom>
              <a:avLst/>
              <a:gdLst/>
              <a:ahLst/>
              <a:cxnLst/>
              <a:rect l="l" t="t" r="r" b="b"/>
              <a:pathLst>
                <a:path w="30" h="26" extrusionOk="0">
                  <a:moveTo>
                    <a:pt x="19" y="0"/>
                  </a:moveTo>
                  <a:lnTo>
                    <a:pt x="0" y="7"/>
                  </a:lnTo>
                  <a:lnTo>
                    <a:pt x="3" y="10"/>
                  </a:lnTo>
                  <a:cubicBezTo>
                    <a:pt x="7" y="16"/>
                    <a:pt x="12" y="21"/>
                    <a:pt x="18" y="25"/>
                  </a:cubicBezTo>
                  <a:lnTo>
                    <a:pt x="28" y="20"/>
                  </a:lnTo>
                  <a:cubicBezTo>
                    <a:pt x="29" y="20"/>
                    <a:pt x="29" y="19"/>
                    <a:pt x="29" y="19"/>
                  </a:cubicBezTo>
                  <a:cubicBezTo>
                    <a:pt x="29" y="18"/>
                    <a:pt x="29" y="18"/>
                    <a:pt x="28" y="18"/>
                  </a:cubicBezTo>
                  <a:cubicBezTo>
                    <a:pt x="27" y="16"/>
                    <a:pt x="26" y="14"/>
                    <a:pt x="25" y="13"/>
                  </a:cubicBezTo>
                  <a:cubicBezTo>
                    <a:pt x="23" y="9"/>
                    <a:pt x="21" y="4"/>
                    <a:pt x="1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9">
              <a:extLst>
                <a:ext uri="{FF2B5EF4-FFF2-40B4-BE49-F238E27FC236}">
                  <a16:creationId xmlns:a16="http://schemas.microsoft.com/office/drawing/2014/main" id="{CDD1A19D-EF4E-CB12-96BF-27C6ECBCE063}"/>
                </a:ext>
              </a:extLst>
            </p:cNvPr>
            <p:cNvSpPr/>
            <p:nvPr/>
          </p:nvSpPr>
          <p:spPr>
            <a:xfrm>
              <a:off x="3242525" y="-937655"/>
              <a:ext cx="6120" cy="2880"/>
            </a:xfrm>
            <a:custGeom>
              <a:avLst/>
              <a:gdLst/>
              <a:ahLst/>
              <a:cxnLst/>
              <a:rect l="l" t="t" r="r" b="b"/>
              <a:pathLst>
                <a:path w="17" h="8" extrusionOk="0">
                  <a:moveTo>
                    <a:pt x="7" y="7"/>
                  </a:moveTo>
                  <a:lnTo>
                    <a:pt x="8" y="7"/>
                  </a:lnTo>
                  <a:cubicBezTo>
                    <a:pt x="9" y="7"/>
                    <a:pt x="11" y="7"/>
                    <a:pt x="12" y="6"/>
                  </a:cubicBezTo>
                  <a:cubicBezTo>
                    <a:pt x="13" y="5"/>
                    <a:pt x="14" y="4"/>
                    <a:pt x="15" y="3"/>
                  </a:cubicBezTo>
                  <a:cubicBezTo>
                    <a:pt x="16" y="2"/>
                    <a:pt x="16" y="1"/>
                    <a:pt x="16" y="0"/>
                  </a:cubicBezTo>
                  <a:lnTo>
                    <a:pt x="0" y="5"/>
                  </a:lnTo>
                  <a:cubicBezTo>
                    <a:pt x="2" y="6"/>
                    <a:pt x="4" y="7"/>
                    <a:pt x="7"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9">
              <a:extLst>
                <a:ext uri="{FF2B5EF4-FFF2-40B4-BE49-F238E27FC236}">
                  <a16:creationId xmlns:a16="http://schemas.microsoft.com/office/drawing/2014/main" id="{90413A3A-35E8-80D0-19BD-DC6FE0800EB0}"/>
                </a:ext>
              </a:extLst>
            </p:cNvPr>
            <p:cNvSpPr/>
            <p:nvPr/>
          </p:nvSpPr>
          <p:spPr>
            <a:xfrm>
              <a:off x="3211205" y="-968255"/>
              <a:ext cx="35640" cy="26640"/>
            </a:xfrm>
            <a:custGeom>
              <a:avLst/>
              <a:gdLst/>
              <a:ahLst/>
              <a:cxnLst/>
              <a:rect l="l" t="t" r="r" b="b"/>
              <a:pathLst>
                <a:path w="99" h="74" extrusionOk="0">
                  <a:moveTo>
                    <a:pt x="5" y="12"/>
                  </a:moveTo>
                  <a:cubicBezTo>
                    <a:pt x="28" y="18"/>
                    <a:pt x="41" y="44"/>
                    <a:pt x="60" y="58"/>
                  </a:cubicBezTo>
                  <a:cubicBezTo>
                    <a:pt x="64" y="62"/>
                    <a:pt x="68" y="67"/>
                    <a:pt x="71" y="72"/>
                  </a:cubicBezTo>
                  <a:lnTo>
                    <a:pt x="71" y="73"/>
                  </a:lnTo>
                  <a:lnTo>
                    <a:pt x="86" y="68"/>
                  </a:lnTo>
                  <a:cubicBezTo>
                    <a:pt x="90" y="66"/>
                    <a:pt x="94" y="65"/>
                    <a:pt x="98" y="64"/>
                  </a:cubicBezTo>
                  <a:cubicBezTo>
                    <a:pt x="96" y="60"/>
                    <a:pt x="94" y="56"/>
                    <a:pt x="93" y="53"/>
                  </a:cubicBezTo>
                  <a:cubicBezTo>
                    <a:pt x="86" y="39"/>
                    <a:pt x="73" y="36"/>
                    <a:pt x="64" y="24"/>
                  </a:cubicBezTo>
                  <a:cubicBezTo>
                    <a:pt x="58" y="15"/>
                    <a:pt x="50" y="7"/>
                    <a:pt x="40" y="1"/>
                  </a:cubicBezTo>
                  <a:cubicBezTo>
                    <a:pt x="39" y="1"/>
                    <a:pt x="38" y="0"/>
                    <a:pt x="37" y="0"/>
                  </a:cubicBezTo>
                  <a:cubicBezTo>
                    <a:pt x="25" y="2"/>
                    <a:pt x="12" y="5"/>
                    <a:pt x="0" y="8"/>
                  </a:cubicBezTo>
                  <a:cubicBezTo>
                    <a:pt x="0" y="9"/>
                    <a:pt x="1" y="10"/>
                    <a:pt x="3" y="11"/>
                  </a:cubicBezTo>
                  <a:cubicBezTo>
                    <a:pt x="3" y="11"/>
                    <a:pt x="4" y="12"/>
                    <a:pt x="5"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9">
              <a:extLst>
                <a:ext uri="{FF2B5EF4-FFF2-40B4-BE49-F238E27FC236}">
                  <a16:creationId xmlns:a16="http://schemas.microsoft.com/office/drawing/2014/main" id="{EE7E6452-322D-BC9E-5A5F-65BB69FFEA35}"/>
                </a:ext>
              </a:extLst>
            </p:cNvPr>
            <p:cNvSpPr/>
            <p:nvPr/>
          </p:nvSpPr>
          <p:spPr>
            <a:xfrm>
              <a:off x="3210485" y="-970415"/>
              <a:ext cx="14400" cy="5400"/>
            </a:xfrm>
            <a:custGeom>
              <a:avLst/>
              <a:gdLst/>
              <a:ahLst/>
              <a:cxnLst/>
              <a:rect l="l" t="t" r="r" b="b"/>
              <a:pathLst>
                <a:path w="40" h="15" extrusionOk="0">
                  <a:moveTo>
                    <a:pt x="7" y="0"/>
                  </a:moveTo>
                  <a:cubicBezTo>
                    <a:pt x="7" y="1"/>
                    <a:pt x="6" y="1"/>
                    <a:pt x="5" y="1"/>
                  </a:cubicBezTo>
                  <a:cubicBezTo>
                    <a:pt x="4" y="2"/>
                    <a:pt x="3" y="3"/>
                    <a:pt x="2" y="5"/>
                  </a:cubicBezTo>
                  <a:cubicBezTo>
                    <a:pt x="1" y="7"/>
                    <a:pt x="0" y="8"/>
                    <a:pt x="0" y="9"/>
                  </a:cubicBezTo>
                  <a:cubicBezTo>
                    <a:pt x="0" y="11"/>
                    <a:pt x="1" y="12"/>
                    <a:pt x="2" y="14"/>
                  </a:cubicBezTo>
                  <a:cubicBezTo>
                    <a:pt x="14" y="11"/>
                    <a:pt x="27" y="8"/>
                    <a:pt x="39" y="6"/>
                  </a:cubicBezTo>
                  <a:cubicBezTo>
                    <a:pt x="32" y="2"/>
                    <a:pt x="24" y="0"/>
                    <a:pt x="16" y="0"/>
                  </a:cubicBezTo>
                  <a:cubicBezTo>
                    <a:pt x="13" y="0"/>
                    <a:pt x="10" y="0"/>
                    <a:pt x="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9">
              <a:extLst>
                <a:ext uri="{FF2B5EF4-FFF2-40B4-BE49-F238E27FC236}">
                  <a16:creationId xmlns:a16="http://schemas.microsoft.com/office/drawing/2014/main" id="{6B167F07-ACF3-3106-C364-72D57008F420}"/>
                </a:ext>
              </a:extLst>
            </p:cNvPr>
            <p:cNvSpPr/>
            <p:nvPr/>
          </p:nvSpPr>
          <p:spPr>
            <a:xfrm>
              <a:off x="3236765" y="-945215"/>
              <a:ext cx="11880" cy="9720"/>
            </a:xfrm>
            <a:custGeom>
              <a:avLst/>
              <a:gdLst/>
              <a:ahLst/>
              <a:cxnLst/>
              <a:rect l="l" t="t" r="r" b="b"/>
              <a:pathLst>
                <a:path w="33" h="27" extrusionOk="0">
                  <a:moveTo>
                    <a:pt x="27" y="0"/>
                  </a:moveTo>
                  <a:cubicBezTo>
                    <a:pt x="23" y="2"/>
                    <a:pt x="19" y="2"/>
                    <a:pt x="15" y="4"/>
                  </a:cubicBezTo>
                  <a:lnTo>
                    <a:pt x="0" y="9"/>
                  </a:lnTo>
                  <a:cubicBezTo>
                    <a:pt x="1" y="10"/>
                    <a:pt x="1" y="10"/>
                    <a:pt x="2" y="11"/>
                  </a:cubicBezTo>
                  <a:cubicBezTo>
                    <a:pt x="5" y="17"/>
                    <a:pt x="10" y="22"/>
                    <a:pt x="16" y="26"/>
                  </a:cubicBezTo>
                  <a:lnTo>
                    <a:pt x="32" y="21"/>
                  </a:lnTo>
                  <a:cubicBezTo>
                    <a:pt x="32" y="20"/>
                    <a:pt x="32" y="20"/>
                    <a:pt x="32" y="20"/>
                  </a:cubicBezTo>
                  <a:lnTo>
                    <a:pt x="32" y="19"/>
                  </a:lnTo>
                  <a:cubicBezTo>
                    <a:pt x="31" y="13"/>
                    <a:pt x="29" y="6"/>
                    <a:pt x="2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9">
              <a:extLst>
                <a:ext uri="{FF2B5EF4-FFF2-40B4-BE49-F238E27FC236}">
                  <a16:creationId xmlns:a16="http://schemas.microsoft.com/office/drawing/2014/main" id="{0DA483DA-8385-A169-A2C6-49990A02F18E}"/>
                </a:ext>
              </a:extLst>
            </p:cNvPr>
            <p:cNvSpPr/>
            <p:nvPr/>
          </p:nvSpPr>
          <p:spPr>
            <a:xfrm>
              <a:off x="3233885" y="-972215"/>
              <a:ext cx="36000" cy="24480"/>
            </a:xfrm>
            <a:custGeom>
              <a:avLst/>
              <a:gdLst/>
              <a:ahLst/>
              <a:cxnLst/>
              <a:rect l="l" t="t" r="r" b="b"/>
              <a:pathLst>
                <a:path w="100" h="68" extrusionOk="0">
                  <a:moveTo>
                    <a:pt x="55" y="57"/>
                  </a:moveTo>
                  <a:lnTo>
                    <a:pt x="65" y="67"/>
                  </a:lnTo>
                  <a:lnTo>
                    <a:pt x="76" y="65"/>
                  </a:lnTo>
                  <a:cubicBezTo>
                    <a:pt x="81" y="64"/>
                    <a:pt x="86" y="63"/>
                    <a:pt x="91" y="63"/>
                  </a:cubicBezTo>
                  <a:cubicBezTo>
                    <a:pt x="94" y="63"/>
                    <a:pt x="97" y="63"/>
                    <a:pt x="99" y="64"/>
                  </a:cubicBezTo>
                  <a:cubicBezTo>
                    <a:pt x="91" y="52"/>
                    <a:pt x="82" y="41"/>
                    <a:pt x="72" y="31"/>
                  </a:cubicBezTo>
                  <a:cubicBezTo>
                    <a:pt x="62" y="18"/>
                    <a:pt x="50" y="8"/>
                    <a:pt x="36" y="0"/>
                  </a:cubicBezTo>
                  <a:cubicBezTo>
                    <a:pt x="24" y="1"/>
                    <a:pt x="12" y="3"/>
                    <a:pt x="0" y="6"/>
                  </a:cubicBezTo>
                  <a:cubicBezTo>
                    <a:pt x="0" y="6"/>
                    <a:pt x="1" y="7"/>
                    <a:pt x="2" y="7"/>
                  </a:cubicBezTo>
                  <a:cubicBezTo>
                    <a:pt x="23" y="20"/>
                    <a:pt x="41" y="37"/>
                    <a:pt x="55"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9">
              <a:extLst>
                <a:ext uri="{FF2B5EF4-FFF2-40B4-BE49-F238E27FC236}">
                  <a16:creationId xmlns:a16="http://schemas.microsoft.com/office/drawing/2014/main" id="{8BC15C10-4FBE-A5CA-BBAD-CBBF5F77C74D}"/>
                </a:ext>
              </a:extLst>
            </p:cNvPr>
            <p:cNvSpPr/>
            <p:nvPr/>
          </p:nvSpPr>
          <p:spPr>
            <a:xfrm>
              <a:off x="3262325" y="-944495"/>
              <a:ext cx="14040" cy="11520"/>
            </a:xfrm>
            <a:custGeom>
              <a:avLst/>
              <a:gdLst/>
              <a:ahLst/>
              <a:cxnLst/>
              <a:rect l="l" t="t" r="r" b="b"/>
              <a:pathLst>
                <a:path w="39" h="32" extrusionOk="0">
                  <a:moveTo>
                    <a:pt x="2" y="10"/>
                  </a:moveTo>
                  <a:cubicBezTo>
                    <a:pt x="8" y="18"/>
                    <a:pt x="17" y="21"/>
                    <a:pt x="23" y="29"/>
                  </a:cubicBezTo>
                  <a:cubicBezTo>
                    <a:pt x="24" y="29"/>
                    <a:pt x="24" y="30"/>
                    <a:pt x="25" y="30"/>
                  </a:cubicBezTo>
                  <a:cubicBezTo>
                    <a:pt x="26" y="31"/>
                    <a:pt x="27" y="31"/>
                    <a:pt x="29" y="31"/>
                  </a:cubicBezTo>
                  <a:cubicBezTo>
                    <a:pt x="30" y="31"/>
                    <a:pt x="32" y="31"/>
                    <a:pt x="34" y="30"/>
                  </a:cubicBezTo>
                  <a:cubicBezTo>
                    <a:pt x="36" y="29"/>
                    <a:pt x="36" y="28"/>
                    <a:pt x="37" y="27"/>
                  </a:cubicBezTo>
                  <a:cubicBezTo>
                    <a:pt x="37" y="26"/>
                    <a:pt x="38" y="25"/>
                    <a:pt x="38" y="25"/>
                  </a:cubicBezTo>
                  <a:cubicBezTo>
                    <a:pt x="38" y="23"/>
                    <a:pt x="38" y="21"/>
                    <a:pt x="38" y="19"/>
                  </a:cubicBezTo>
                  <a:cubicBezTo>
                    <a:pt x="38" y="15"/>
                    <a:pt x="37" y="10"/>
                    <a:pt x="35" y="6"/>
                  </a:cubicBezTo>
                  <a:cubicBezTo>
                    <a:pt x="34" y="4"/>
                    <a:pt x="32" y="2"/>
                    <a:pt x="30" y="0"/>
                  </a:cubicBezTo>
                  <a:cubicBezTo>
                    <a:pt x="21" y="3"/>
                    <a:pt x="11" y="5"/>
                    <a:pt x="0" y="7"/>
                  </a:cubicBezTo>
                  <a:lnTo>
                    <a:pt x="2"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9">
              <a:extLst>
                <a:ext uri="{FF2B5EF4-FFF2-40B4-BE49-F238E27FC236}">
                  <a16:creationId xmlns:a16="http://schemas.microsoft.com/office/drawing/2014/main" id="{FB8E4ED2-70E0-1069-3D73-907F02D6CD47}"/>
                </a:ext>
              </a:extLst>
            </p:cNvPr>
            <p:cNvSpPr/>
            <p:nvPr/>
          </p:nvSpPr>
          <p:spPr>
            <a:xfrm>
              <a:off x="3233525" y="-974015"/>
              <a:ext cx="13680" cy="4320"/>
            </a:xfrm>
            <a:custGeom>
              <a:avLst/>
              <a:gdLst/>
              <a:ahLst/>
              <a:cxnLst/>
              <a:rect l="l" t="t" r="r" b="b"/>
              <a:pathLst>
                <a:path w="38" h="12" extrusionOk="0">
                  <a:moveTo>
                    <a:pt x="4" y="2"/>
                  </a:moveTo>
                  <a:lnTo>
                    <a:pt x="3" y="3"/>
                  </a:lnTo>
                  <a:cubicBezTo>
                    <a:pt x="2" y="4"/>
                    <a:pt x="2" y="4"/>
                    <a:pt x="1" y="5"/>
                  </a:cubicBezTo>
                  <a:cubicBezTo>
                    <a:pt x="0" y="6"/>
                    <a:pt x="0" y="7"/>
                    <a:pt x="0" y="8"/>
                  </a:cubicBezTo>
                  <a:cubicBezTo>
                    <a:pt x="0" y="9"/>
                    <a:pt x="0" y="10"/>
                    <a:pt x="1" y="11"/>
                  </a:cubicBezTo>
                  <a:cubicBezTo>
                    <a:pt x="13" y="8"/>
                    <a:pt x="25" y="6"/>
                    <a:pt x="37" y="5"/>
                  </a:cubicBezTo>
                  <a:cubicBezTo>
                    <a:pt x="32" y="1"/>
                    <a:pt x="25" y="0"/>
                    <a:pt x="18" y="0"/>
                  </a:cubicBezTo>
                  <a:cubicBezTo>
                    <a:pt x="13" y="0"/>
                    <a:pt x="9" y="0"/>
                    <a:pt x="4"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9">
              <a:extLst>
                <a:ext uri="{FF2B5EF4-FFF2-40B4-BE49-F238E27FC236}">
                  <a16:creationId xmlns:a16="http://schemas.microsoft.com/office/drawing/2014/main" id="{20BB6398-7454-967F-7FF3-A5D56138D04E}"/>
                </a:ext>
              </a:extLst>
            </p:cNvPr>
            <p:cNvSpPr/>
            <p:nvPr/>
          </p:nvSpPr>
          <p:spPr>
            <a:xfrm>
              <a:off x="3257285" y="-949535"/>
              <a:ext cx="16200" cy="7920"/>
            </a:xfrm>
            <a:custGeom>
              <a:avLst/>
              <a:gdLst/>
              <a:ahLst/>
              <a:cxnLst/>
              <a:rect l="l" t="t" r="r" b="b"/>
              <a:pathLst>
                <a:path w="45" h="22" extrusionOk="0">
                  <a:moveTo>
                    <a:pt x="11" y="2"/>
                  </a:moveTo>
                  <a:lnTo>
                    <a:pt x="0" y="4"/>
                  </a:lnTo>
                  <a:lnTo>
                    <a:pt x="14" y="21"/>
                  </a:lnTo>
                  <a:cubicBezTo>
                    <a:pt x="25" y="19"/>
                    <a:pt x="35" y="17"/>
                    <a:pt x="44" y="14"/>
                  </a:cubicBezTo>
                  <a:lnTo>
                    <a:pt x="39" y="8"/>
                  </a:lnTo>
                  <a:lnTo>
                    <a:pt x="34" y="1"/>
                  </a:lnTo>
                  <a:cubicBezTo>
                    <a:pt x="32" y="0"/>
                    <a:pt x="29" y="0"/>
                    <a:pt x="26" y="0"/>
                  </a:cubicBezTo>
                  <a:cubicBezTo>
                    <a:pt x="21" y="0"/>
                    <a:pt x="16" y="1"/>
                    <a:pt x="11"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9">
              <a:extLst>
                <a:ext uri="{FF2B5EF4-FFF2-40B4-BE49-F238E27FC236}">
                  <a16:creationId xmlns:a16="http://schemas.microsoft.com/office/drawing/2014/main" id="{B2B8D0C5-80D0-E142-9CB3-905491279164}"/>
                </a:ext>
              </a:extLst>
            </p:cNvPr>
            <p:cNvSpPr/>
            <p:nvPr/>
          </p:nvSpPr>
          <p:spPr>
            <a:xfrm>
              <a:off x="3263045" y="-975095"/>
              <a:ext cx="36360" cy="37440"/>
            </a:xfrm>
            <a:custGeom>
              <a:avLst/>
              <a:gdLst/>
              <a:ahLst/>
              <a:cxnLst/>
              <a:rect l="l" t="t" r="r" b="b"/>
              <a:pathLst>
                <a:path w="101" h="104" extrusionOk="0">
                  <a:moveTo>
                    <a:pt x="6" y="18"/>
                  </a:moveTo>
                  <a:cubicBezTo>
                    <a:pt x="10" y="20"/>
                    <a:pt x="14" y="21"/>
                    <a:pt x="19" y="22"/>
                  </a:cubicBezTo>
                  <a:cubicBezTo>
                    <a:pt x="21" y="25"/>
                    <a:pt x="24" y="28"/>
                    <a:pt x="27" y="31"/>
                  </a:cubicBezTo>
                  <a:cubicBezTo>
                    <a:pt x="35" y="38"/>
                    <a:pt x="43" y="45"/>
                    <a:pt x="50" y="53"/>
                  </a:cubicBezTo>
                  <a:cubicBezTo>
                    <a:pt x="56" y="60"/>
                    <a:pt x="60" y="69"/>
                    <a:pt x="66" y="76"/>
                  </a:cubicBezTo>
                  <a:cubicBezTo>
                    <a:pt x="74" y="83"/>
                    <a:pt x="80" y="90"/>
                    <a:pt x="85" y="99"/>
                  </a:cubicBezTo>
                  <a:lnTo>
                    <a:pt x="86" y="99"/>
                  </a:lnTo>
                  <a:cubicBezTo>
                    <a:pt x="86" y="100"/>
                    <a:pt x="86" y="100"/>
                    <a:pt x="86" y="100"/>
                  </a:cubicBezTo>
                  <a:cubicBezTo>
                    <a:pt x="86" y="101"/>
                    <a:pt x="87" y="101"/>
                    <a:pt x="89" y="102"/>
                  </a:cubicBezTo>
                  <a:cubicBezTo>
                    <a:pt x="91" y="103"/>
                    <a:pt x="90" y="103"/>
                    <a:pt x="92" y="103"/>
                  </a:cubicBezTo>
                  <a:cubicBezTo>
                    <a:pt x="93" y="103"/>
                    <a:pt x="95" y="103"/>
                    <a:pt x="96" y="102"/>
                  </a:cubicBezTo>
                  <a:cubicBezTo>
                    <a:pt x="97" y="101"/>
                    <a:pt x="98" y="101"/>
                    <a:pt x="99" y="100"/>
                  </a:cubicBezTo>
                  <a:cubicBezTo>
                    <a:pt x="99" y="99"/>
                    <a:pt x="99" y="99"/>
                    <a:pt x="99" y="98"/>
                  </a:cubicBezTo>
                  <a:cubicBezTo>
                    <a:pt x="100" y="96"/>
                    <a:pt x="100" y="94"/>
                    <a:pt x="100" y="92"/>
                  </a:cubicBezTo>
                  <a:cubicBezTo>
                    <a:pt x="100" y="85"/>
                    <a:pt x="98" y="78"/>
                    <a:pt x="95" y="73"/>
                  </a:cubicBezTo>
                  <a:cubicBezTo>
                    <a:pt x="94" y="71"/>
                    <a:pt x="92" y="69"/>
                    <a:pt x="91" y="67"/>
                  </a:cubicBezTo>
                  <a:cubicBezTo>
                    <a:pt x="91" y="67"/>
                    <a:pt x="90" y="66"/>
                    <a:pt x="90" y="65"/>
                  </a:cubicBezTo>
                  <a:cubicBezTo>
                    <a:pt x="83" y="53"/>
                    <a:pt x="74" y="41"/>
                    <a:pt x="65" y="30"/>
                  </a:cubicBezTo>
                  <a:cubicBezTo>
                    <a:pt x="59" y="24"/>
                    <a:pt x="53" y="18"/>
                    <a:pt x="46" y="13"/>
                  </a:cubicBezTo>
                  <a:cubicBezTo>
                    <a:pt x="42" y="10"/>
                    <a:pt x="38" y="5"/>
                    <a:pt x="34" y="2"/>
                  </a:cubicBezTo>
                  <a:cubicBezTo>
                    <a:pt x="31" y="1"/>
                    <a:pt x="29" y="0"/>
                    <a:pt x="26" y="0"/>
                  </a:cubicBezTo>
                  <a:lnTo>
                    <a:pt x="17" y="0"/>
                  </a:lnTo>
                  <a:cubicBezTo>
                    <a:pt x="13" y="1"/>
                    <a:pt x="9" y="2"/>
                    <a:pt x="5" y="4"/>
                  </a:cubicBezTo>
                  <a:lnTo>
                    <a:pt x="4" y="4"/>
                  </a:lnTo>
                  <a:cubicBezTo>
                    <a:pt x="3" y="5"/>
                    <a:pt x="2" y="6"/>
                    <a:pt x="1" y="7"/>
                  </a:cubicBezTo>
                  <a:cubicBezTo>
                    <a:pt x="0" y="8"/>
                    <a:pt x="0" y="10"/>
                    <a:pt x="0" y="11"/>
                  </a:cubicBezTo>
                  <a:cubicBezTo>
                    <a:pt x="0" y="12"/>
                    <a:pt x="0" y="13"/>
                    <a:pt x="1" y="15"/>
                  </a:cubicBezTo>
                  <a:cubicBezTo>
                    <a:pt x="2" y="17"/>
                    <a:pt x="3" y="17"/>
                    <a:pt x="4" y="17"/>
                  </a:cubicBezTo>
                  <a:cubicBezTo>
                    <a:pt x="5" y="18"/>
                    <a:pt x="5" y="18"/>
                    <a:pt x="6"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9">
              <a:extLst>
                <a:ext uri="{FF2B5EF4-FFF2-40B4-BE49-F238E27FC236}">
                  <a16:creationId xmlns:a16="http://schemas.microsoft.com/office/drawing/2014/main" id="{1BD3986D-9D7A-1B9C-52FB-562DB1F7E5C5}"/>
                </a:ext>
              </a:extLst>
            </p:cNvPr>
            <p:cNvSpPr/>
            <p:nvPr/>
          </p:nvSpPr>
          <p:spPr>
            <a:xfrm>
              <a:off x="3268805" y="-975095"/>
              <a:ext cx="3600" cy="360"/>
            </a:xfrm>
            <a:custGeom>
              <a:avLst/>
              <a:gdLst/>
              <a:ahLst/>
              <a:cxnLst/>
              <a:rect l="l" t="t" r="r" b="b"/>
              <a:pathLst>
                <a:path w="10" h="1" extrusionOk="0">
                  <a:moveTo>
                    <a:pt x="0" y="0"/>
                  </a:moveTo>
                  <a:lnTo>
                    <a:pt x="9" y="0"/>
                  </a:lnTo>
                  <a:cubicBezTo>
                    <a:pt x="8" y="0"/>
                    <a:pt x="6" y="0"/>
                    <a:pt x="5" y="0"/>
                  </a:cubicBezTo>
                  <a:cubicBezTo>
                    <a:pt x="3" y="0"/>
                    <a:pt x="2"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9">
              <a:extLst>
                <a:ext uri="{FF2B5EF4-FFF2-40B4-BE49-F238E27FC236}">
                  <a16:creationId xmlns:a16="http://schemas.microsoft.com/office/drawing/2014/main" id="{0C1255ED-2F8E-05FB-FD27-39A9E5DED69B}"/>
                </a:ext>
              </a:extLst>
            </p:cNvPr>
            <p:cNvSpPr/>
            <p:nvPr/>
          </p:nvSpPr>
          <p:spPr>
            <a:xfrm>
              <a:off x="3294365" y="-976895"/>
              <a:ext cx="25200" cy="20880"/>
            </a:xfrm>
            <a:custGeom>
              <a:avLst/>
              <a:gdLst/>
              <a:ahLst/>
              <a:cxnLst/>
              <a:rect l="l" t="t" r="r" b="b"/>
              <a:pathLst>
                <a:path w="70" h="58" extrusionOk="0">
                  <a:moveTo>
                    <a:pt x="18" y="19"/>
                  </a:moveTo>
                  <a:cubicBezTo>
                    <a:pt x="22" y="24"/>
                    <a:pt x="27" y="29"/>
                    <a:pt x="32" y="34"/>
                  </a:cubicBezTo>
                  <a:cubicBezTo>
                    <a:pt x="38" y="43"/>
                    <a:pt x="45" y="50"/>
                    <a:pt x="53" y="57"/>
                  </a:cubicBezTo>
                  <a:lnTo>
                    <a:pt x="68" y="55"/>
                  </a:lnTo>
                  <a:cubicBezTo>
                    <a:pt x="69" y="54"/>
                    <a:pt x="69" y="53"/>
                    <a:pt x="69" y="52"/>
                  </a:cubicBezTo>
                  <a:cubicBezTo>
                    <a:pt x="69" y="51"/>
                    <a:pt x="69" y="50"/>
                    <a:pt x="68" y="50"/>
                  </a:cubicBezTo>
                  <a:cubicBezTo>
                    <a:pt x="67" y="42"/>
                    <a:pt x="64" y="34"/>
                    <a:pt x="60" y="27"/>
                  </a:cubicBezTo>
                  <a:cubicBezTo>
                    <a:pt x="59" y="24"/>
                    <a:pt x="57" y="22"/>
                    <a:pt x="55" y="19"/>
                  </a:cubicBezTo>
                  <a:cubicBezTo>
                    <a:pt x="49" y="12"/>
                    <a:pt x="42" y="6"/>
                    <a:pt x="36" y="0"/>
                  </a:cubicBezTo>
                  <a:lnTo>
                    <a:pt x="24" y="0"/>
                  </a:lnTo>
                  <a:cubicBezTo>
                    <a:pt x="16" y="0"/>
                    <a:pt x="8" y="0"/>
                    <a:pt x="0" y="0"/>
                  </a:cubicBezTo>
                  <a:cubicBezTo>
                    <a:pt x="7" y="5"/>
                    <a:pt x="12" y="12"/>
                    <a:pt x="18"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9">
              <a:extLst>
                <a:ext uri="{FF2B5EF4-FFF2-40B4-BE49-F238E27FC236}">
                  <a16:creationId xmlns:a16="http://schemas.microsoft.com/office/drawing/2014/main" id="{579B4877-E2E4-B8BF-C565-76BFC1AD4B9E}"/>
                </a:ext>
              </a:extLst>
            </p:cNvPr>
            <p:cNvSpPr/>
            <p:nvPr/>
          </p:nvSpPr>
          <p:spPr>
            <a:xfrm>
              <a:off x="3288605" y="-984095"/>
              <a:ext cx="18360" cy="7920"/>
            </a:xfrm>
            <a:custGeom>
              <a:avLst/>
              <a:gdLst/>
              <a:ahLst/>
              <a:cxnLst/>
              <a:rect l="l" t="t" r="r" b="b"/>
              <a:pathLst>
                <a:path w="51" h="22" extrusionOk="0">
                  <a:moveTo>
                    <a:pt x="50" y="19"/>
                  </a:moveTo>
                  <a:cubicBezTo>
                    <a:pt x="46" y="14"/>
                    <a:pt x="41" y="10"/>
                    <a:pt x="36" y="7"/>
                  </a:cubicBezTo>
                  <a:cubicBezTo>
                    <a:pt x="27" y="2"/>
                    <a:pt x="18" y="0"/>
                    <a:pt x="8" y="0"/>
                  </a:cubicBezTo>
                  <a:cubicBezTo>
                    <a:pt x="7" y="0"/>
                    <a:pt x="6" y="0"/>
                    <a:pt x="5" y="1"/>
                  </a:cubicBezTo>
                  <a:cubicBezTo>
                    <a:pt x="4" y="2"/>
                    <a:pt x="2" y="2"/>
                    <a:pt x="1" y="4"/>
                  </a:cubicBezTo>
                  <a:cubicBezTo>
                    <a:pt x="0" y="6"/>
                    <a:pt x="0" y="7"/>
                    <a:pt x="0" y="9"/>
                  </a:cubicBezTo>
                  <a:cubicBezTo>
                    <a:pt x="0" y="11"/>
                    <a:pt x="0" y="12"/>
                    <a:pt x="1" y="14"/>
                  </a:cubicBezTo>
                  <a:cubicBezTo>
                    <a:pt x="2" y="16"/>
                    <a:pt x="4" y="16"/>
                    <a:pt x="5" y="17"/>
                  </a:cubicBezTo>
                  <a:cubicBezTo>
                    <a:pt x="6" y="18"/>
                    <a:pt x="7" y="18"/>
                    <a:pt x="8" y="18"/>
                  </a:cubicBezTo>
                  <a:cubicBezTo>
                    <a:pt x="9" y="18"/>
                    <a:pt x="11" y="19"/>
                    <a:pt x="12" y="20"/>
                  </a:cubicBezTo>
                  <a:cubicBezTo>
                    <a:pt x="13" y="20"/>
                    <a:pt x="14" y="21"/>
                    <a:pt x="14" y="21"/>
                  </a:cubicBezTo>
                  <a:cubicBezTo>
                    <a:pt x="22" y="21"/>
                    <a:pt x="30" y="21"/>
                    <a:pt x="38" y="21"/>
                  </a:cubicBezTo>
                  <a:lnTo>
                    <a:pt x="50" y="1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9">
              <a:extLst>
                <a:ext uri="{FF2B5EF4-FFF2-40B4-BE49-F238E27FC236}">
                  <a16:creationId xmlns:a16="http://schemas.microsoft.com/office/drawing/2014/main" id="{7D5493F6-0AF4-E692-8C0E-9149BA32A020}"/>
                </a:ext>
              </a:extLst>
            </p:cNvPr>
            <p:cNvSpPr/>
            <p:nvPr/>
          </p:nvSpPr>
          <p:spPr>
            <a:xfrm>
              <a:off x="3313445" y="-957095"/>
              <a:ext cx="5760" cy="2520"/>
            </a:xfrm>
            <a:custGeom>
              <a:avLst/>
              <a:gdLst/>
              <a:ahLst/>
              <a:cxnLst/>
              <a:rect l="l" t="t" r="r" b="b"/>
              <a:pathLst>
                <a:path w="16" h="7" extrusionOk="0">
                  <a:moveTo>
                    <a:pt x="15" y="0"/>
                  </a:moveTo>
                  <a:lnTo>
                    <a:pt x="0" y="2"/>
                  </a:lnTo>
                  <a:cubicBezTo>
                    <a:pt x="1" y="3"/>
                    <a:pt x="2" y="4"/>
                    <a:pt x="3" y="4"/>
                  </a:cubicBezTo>
                  <a:cubicBezTo>
                    <a:pt x="4" y="5"/>
                    <a:pt x="5" y="5"/>
                    <a:pt x="5" y="5"/>
                  </a:cubicBezTo>
                  <a:cubicBezTo>
                    <a:pt x="6" y="6"/>
                    <a:pt x="7" y="6"/>
                    <a:pt x="8" y="6"/>
                  </a:cubicBezTo>
                  <a:cubicBezTo>
                    <a:pt x="9" y="6"/>
                    <a:pt x="11" y="6"/>
                    <a:pt x="12" y="5"/>
                  </a:cubicBezTo>
                  <a:cubicBezTo>
                    <a:pt x="13" y="4"/>
                    <a:pt x="14" y="4"/>
                    <a:pt x="15" y="2"/>
                  </a:cubicBezTo>
                  <a:cubicBezTo>
                    <a:pt x="15" y="2"/>
                    <a:pt x="15" y="1"/>
                    <a:pt x="1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9">
              <a:extLst>
                <a:ext uri="{FF2B5EF4-FFF2-40B4-BE49-F238E27FC236}">
                  <a16:creationId xmlns:a16="http://schemas.microsoft.com/office/drawing/2014/main" id="{B22C16FD-3081-F96B-88FF-E44BAB09C595}"/>
                </a:ext>
              </a:extLst>
            </p:cNvPr>
            <p:cNvSpPr/>
            <p:nvPr/>
          </p:nvSpPr>
          <p:spPr>
            <a:xfrm>
              <a:off x="3310925" y="-979415"/>
              <a:ext cx="29160" cy="21240"/>
            </a:xfrm>
            <a:custGeom>
              <a:avLst/>
              <a:gdLst/>
              <a:ahLst/>
              <a:cxnLst/>
              <a:rect l="l" t="t" r="r" b="b"/>
              <a:pathLst>
                <a:path w="81" h="59" extrusionOk="0">
                  <a:moveTo>
                    <a:pt x="45" y="49"/>
                  </a:moveTo>
                  <a:cubicBezTo>
                    <a:pt x="47" y="52"/>
                    <a:pt x="49" y="55"/>
                    <a:pt x="51" y="58"/>
                  </a:cubicBezTo>
                  <a:cubicBezTo>
                    <a:pt x="60" y="57"/>
                    <a:pt x="68" y="55"/>
                    <a:pt x="76" y="53"/>
                  </a:cubicBezTo>
                  <a:lnTo>
                    <a:pt x="80" y="53"/>
                  </a:lnTo>
                  <a:cubicBezTo>
                    <a:pt x="73" y="43"/>
                    <a:pt x="66" y="33"/>
                    <a:pt x="59" y="22"/>
                  </a:cubicBezTo>
                  <a:cubicBezTo>
                    <a:pt x="54" y="14"/>
                    <a:pt x="48" y="7"/>
                    <a:pt x="41" y="0"/>
                  </a:cubicBezTo>
                  <a:cubicBezTo>
                    <a:pt x="30" y="2"/>
                    <a:pt x="14" y="4"/>
                    <a:pt x="0" y="6"/>
                  </a:cubicBezTo>
                  <a:cubicBezTo>
                    <a:pt x="4" y="7"/>
                    <a:pt x="8" y="9"/>
                    <a:pt x="12" y="11"/>
                  </a:cubicBezTo>
                  <a:cubicBezTo>
                    <a:pt x="16" y="14"/>
                    <a:pt x="21" y="17"/>
                    <a:pt x="24" y="21"/>
                  </a:cubicBezTo>
                  <a:cubicBezTo>
                    <a:pt x="32" y="29"/>
                    <a:pt x="37" y="40"/>
                    <a:pt x="45"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9">
              <a:extLst>
                <a:ext uri="{FF2B5EF4-FFF2-40B4-BE49-F238E27FC236}">
                  <a16:creationId xmlns:a16="http://schemas.microsoft.com/office/drawing/2014/main" id="{9B95965A-5482-C7DA-7395-D8A676431669}"/>
                </a:ext>
              </a:extLst>
            </p:cNvPr>
            <p:cNvSpPr/>
            <p:nvPr/>
          </p:nvSpPr>
          <p:spPr>
            <a:xfrm>
              <a:off x="3335405" y="-953495"/>
              <a:ext cx="13320" cy="13320"/>
            </a:xfrm>
            <a:custGeom>
              <a:avLst/>
              <a:gdLst/>
              <a:ahLst/>
              <a:cxnLst/>
              <a:rect l="l" t="t" r="r" b="b"/>
              <a:pathLst>
                <a:path w="37" h="37" extrusionOk="0">
                  <a:moveTo>
                    <a:pt x="0" y="7"/>
                  </a:moveTo>
                  <a:cubicBezTo>
                    <a:pt x="8" y="14"/>
                    <a:pt x="15" y="21"/>
                    <a:pt x="21" y="29"/>
                  </a:cubicBezTo>
                  <a:cubicBezTo>
                    <a:pt x="25" y="36"/>
                    <a:pt x="34" y="31"/>
                    <a:pt x="35" y="25"/>
                  </a:cubicBezTo>
                  <a:cubicBezTo>
                    <a:pt x="35" y="24"/>
                    <a:pt x="36" y="22"/>
                    <a:pt x="36" y="20"/>
                  </a:cubicBezTo>
                  <a:cubicBezTo>
                    <a:pt x="36" y="15"/>
                    <a:pt x="35" y="10"/>
                    <a:pt x="32" y="5"/>
                  </a:cubicBezTo>
                  <a:cubicBezTo>
                    <a:pt x="31" y="3"/>
                    <a:pt x="29" y="1"/>
                    <a:pt x="28" y="0"/>
                  </a:cubicBezTo>
                  <a:cubicBezTo>
                    <a:pt x="19" y="2"/>
                    <a:pt x="11" y="4"/>
                    <a:pt x="3" y="7"/>
                  </a:cubicBezTo>
                  <a:lnTo>
                    <a:pt x="0"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9">
              <a:extLst>
                <a:ext uri="{FF2B5EF4-FFF2-40B4-BE49-F238E27FC236}">
                  <a16:creationId xmlns:a16="http://schemas.microsoft.com/office/drawing/2014/main" id="{0CE094D4-1B50-CEAA-F215-EB92B23A2906}"/>
                </a:ext>
              </a:extLst>
            </p:cNvPr>
            <p:cNvSpPr/>
            <p:nvPr/>
          </p:nvSpPr>
          <p:spPr>
            <a:xfrm>
              <a:off x="3306245" y="-984815"/>
              <a:ext cx="19800" cy="7560"/>
            </a:xfrm>
            <a:custGeom>
              <a:avLst/>
              <a:gdLst/>
              <a:ahLst/>
              <a:cxnLst/>
              <a:rect l="l" t="t" r="r" b="b"/>
              <a:pathLst>
                <a:path w="55" h="21" extrusionOk="0">
                  <a:moveTo>
                    <a:pt x="10" y="2"/>
                  </a:moveTo>
                  <a:cubicBezTo>
                    <a:pt x="4" y="4"/>
                    <a:pt x="0" y="14"/>
                    <a:pt x="8" y="18"/>
                  </a:cubicBezTo>
                  <a:lnTo>
                    <a:pt x="13" y="20"/>
                  </a:lnTo>
                  <a:cubicBezTo>
                    <a:pt x="27" y="19"/>
                    <a:pt x="42" y="16"/>
                    <a:pt x="54" y="14"/>
                  </a:cubicBezTo>
                  <a:cubicBezTo>
                    <a:pt x="51" y="11"/>
                    <a:pt x="49" y="7"/>
                    <a:pt x="44" y="5"/>
                  </a:cubicBezTo>
                  <a:cubicBezTo>
                    <a:pt x="38" y="1"/>
                    <a:pt x="30" y="0"/>
                    <a:pt x="23" y="0"/>
                  </a:cubicBezTo>
                  <a:cubicBezTo>
                    <a:pt x="19" y="0"/>
                    <a:pt x="14" y="1"/>
                    <a:pt x="1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9">
              <a:extLst>
                <a:ext uri="{FF2B5EF4-FFF2-40B4-BE49-F238E27FC236}">
                  <a16:creationId xmlns:a16="http://schemas.microsoft.com/office/drawing/2014/main" id="{F40B8E16-F778-442D-97FB-1319315F8C25}"/>
                </a:ext>
              </a:extLst>
            </p:cNvPr>
            <p:cNvSpPr/>
            <p:nvPr/>
          </p:nvSpPr>
          <p:spPr>
            <a:xfrm>
              <a:off x="3329285" y="-960335"/>
              <a:ext cx="16560" cy="9720"/>
            </a:xfrm>
            <a:custGeom>
              <a:avLst/>
              <a:gdLst/>
              <a:ahLst/>
              <a:cxnLst/>
              <a:rect l="l" t="t" r="r" b="b"/>
              <a:pathLst>
                <a:path w="46" h="27" extrusionOk="0">
                  <a:moveTo>
                    <a:pt x="29" y="0"/>
                  </a:moveTo>
                  <a:lnTo>
                    <a:pt x="25" y="0"/>
                  </a:lnTo>
                  <a:cubicBezTo>
                    <a:pt x="17" y="2"/>
                    <a:pt x="9" y="4"/>
                    <a:pt x="0" y="5"/>
                  </a:cubicBezTo>
                  <a:cubicBezTo>
                    <a:pt x="4" y="11"/>
                    <a:pt x="8" y="16"/>
                    <a:pt x="13" y="22"/>
                  </a:cubicBezTo>
                  <a:lnTo>
                    <a:pt x="17" y="26"/>
                  </a:lnTo>
                  <a:lnTo>
                    <a:pt x="20" y="26"/>
                  </a:lnTo>
                  <a:cubicBezTo>
                    <a:pt x="28" y="23"/>
                    <a:pt x="36" y="21"/>
                    <a:pt x="45" y="19"/>
                  </a:cubicBezTo>
                  <a:cubicBezTo>
                    <a:pt x="42" y="15"/>
                    <a:pt x="38" y="11"/>
                    <a:pt x="35" y="8"/>
                  </a:cubicBezTo>
                  <a:lnTo>
                    <a:pt x="2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9">
              <a:extLst>
                <a:ext uri="{FF2B5EF4-FFF2-40B4-BE49-F238E27FC236}">
                  <a16:creationId xmlns:a16="http://schemas.microsoft.com/office/drawing/2014/main" id="{551C4EE2-E004-E854-915D-706BBBFFAD8F}"/>
                </a:ext>
              </a:extLst>
            </p:cNvPr>
            <p:cNvSpPr/>
            <p:nvPr/>
          </p:nvSpPr>
          <p:spPr>
            <a:xfrm>
              <a:off x="3332525" y="-980855"/>
              <a:ext cx="27720" cy="19080"/>
            </a:xfrm>
            <a:custGeom>
              <a:avLst/>
              <a:gdLst/>
              <a:ahLst/>
              <a:cxnLst/>
              <a:rect l="l" t="t" r="r" b="b"/>
              <a:pathLst>
                <a:path w="77" h="53" extrusionOk="0">
                  <a:moveTo>
                    <a:pt x="6" y="12"/>
                  </a:moveTo>
                  <a:cubicBezTo>
                    <a:pt x="6" y="13"/>
                    <a:pt x="7" y="13"/>
                    <a:pt x="7" y="13"/>
                  </a:cubicBezTo>
                  <a:cubicBezTo>
                    <a:pt x="22" y="21"/>
                    <a:pt x="34" y="32"/>
                    <a:pt x="42" y="47"/>
                  </a:cubicBezTo>
                  <a:cubicBezTo>
                    <a:pt x="43" y="49"/>
                    <a:pt x="43" y="50"/>
                    <a:pt x="44" y="52"/>
                  </a:cubicBezTo>
                  <a:cubicBezTo>
                    <a:pt x="54" y="50"/>
                    <a:pt x="65" y="49"/>
                    <a:pt x="76" y="48"/>
                  </a:cubicBezTo>
                  <a:cubicBezTo>
                    <a:pt x="73" y="43"/>
                    <a:pt x="70" y="38"/>
                    <a:pt x="66" y="34"/>
                  </a:cubicBezTo>
                  <a:cubicBezTo>
                    <a:pt x="56" y="20"/>
                    <a:pt x="43" y="9"/>
                    <a:pt x="29" y="0"/>
                  </a:cubicBezTo>
                  <a:cubicBezTo>
                    <a:pt x="19" y="0"/>
                    <a:pt x="9" y="0"/>
                    <a:pt x="0" y="1"/>
                  </a:cubicBezTo>
                  <a:cubicBezTo>
                    <a:pt x="0" y="2"/>
                    <a:pt x="0" y="3"/>
                    <a:pt x="0" y="3"/>
                  </a:cubicBezTo>
                  <a:cubicBezTo>
                    <a:pt x="0" y="5"/>
                    <a:pt x="0" y="6"/>
                    <a:pt x="1" y="8"/>
                  </a:cubicBezTo>
                  <a:cubicBezTo>
                    <a:pt x="2" y="10"/>
                    <a:pt x="3" y="11"/>
                    <a:pt x="4" y="12"/>
                  </a:cubicBezTo>
                  <a:cubicBezTo>
                    <a:pt x="5" y="12"/>
                    <a:pt x="5" y="12"/>
                    <a:pt x="6"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9">
              <a:extLst>
                <a:ext uri="{FF2B5EF4-FFF2-40B4-BE49-F238E27FC236}">
                  <a16:creationId xmlns:a16="http://schemas.microsoft.com/office/drawing/2014/main" id="{C4E931D0-99BA-73DE-4C79-3736B16A77E8}"/>
                </a:ext>
              </a:extLst>
            </p:cNvPr>
            <p:cNvSpPr/>
            <p:nvPr/>
          </p:nvSpPr>
          <p:spPr>
            <a:xfrm>
              <a:off x="3352685" y="-957815"/>
              <a:ext cx="18360" cy="21600"/>
            </a:xfrm>
            <a:custGeom>
              <a:avLst/>
              <a:gdLst/>
              <a:ahLst/>
              <a:cxnLst/>
              <a:rect l="l" t="t" r="r" b="b"/>
              <a:pathLst>
                <a:path w="51" h="60" extrusionOk="0">
                  <a:moveTo>
                    <a:pt x="21" y="37"/>
                  </a:moveTo>
                  <a:cubicBezTo>
                    <a:pt x="27" y="42"/>
                    <a:pt x="33" y="48"/>
                    <a:pt x="37" y="55"/>
                  </a:cubicBezTo>
                  <a:lnTo>
                    <a:pt x="38" y="56"/>
                  </a:lnTo>
                  <a:cubicBezTo>
                    <a:pt x="38" y="57"/>
                    <a:pt x="39" y="57"/>
                    <a:pt x="40" y="58"/>
                  </a:cubicBezTo>
                  <a:cubicBezTo>
                    <a:pt x="41" y="59"/>
                    <a:pt x="42" y="59"/>
                    <a:pt x="43" y="59"/>
                  </a:cubicBezTo>
                  <a:cubicBezTo>
                    <a:pt x="44" y="59"/>
                    <a:pt x="46" y="59"/>
                    <a:pt x="47" y="58"/>
                  </a:cubicBezTo>
                  <a:cubicBezTo>
                    <a:pt x="48" y="57"/>
                    <a:pt x="48" y="57"/>
                    <a:pt x="49" y="56"/>
                  </a:cubicBezTo>
                  <a:cubicBezTo>
                    <a:pt x="49" y="55"/>
                    <a:pt x="50" y="54"/>
                    <a:pt x="50" y="54"/>
                  </a:cubicBezTo>
                  <a:lnTo>
                    <a:pt x="50" y="53"/>
                  </a:lnTo>
                  <a:cubicBezTo>
                    <a:pt x="50" y="42"/>
                    <a:pt x="47" y="31"/>
                    <a:pt x="41" y="22"/>
                  </a:cubicBezTo>
                  <a:cubicBezTo>
                    <a:pt x="40" y="20"/>
                    <a:pt x="39" y="19"/>
                    <a:pt x="38" y="17"/>
                  </a:cubicBezTo>
                  <a:lnTo>
                    <a:pt x="30" y="0"/>
                  </a:lnTo>
                  <a:lnTo>
                    <a:pt x="0" y="6"/>
                  </a:lnTo>
                  <a:cubicBezTo>
                    <a:pt x="1" y="9"/>
                    <a:pt x="2" y="12"/>
                    <a:pt x="4" y="14"/>
                  </a:cubicBezTo>
                  <a:cubicBezTo>
                    <a:pt x="9" y="22"/>
                    <a:pt x="14" y="30"/>
                    <a:pt x="21"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9">
              <a:extLst>
                <a:ext uri="{FF2B5EF4-FFF2-40B4-BE49-F238E27FC236}">
                  <a16:creationId xmlns:a16="http://schemas.microsoft.com/office/drawing/2014/main" id="{782B2708-8329-DC82-9609-143C0F8FBBF0}"/>
                </a:ext>
              </a:extLst>
            </p:cNvPr>
            <p:cNvSpPr/>
            <p:nvPr/>
          </p:nvSpPr>
          <p:spPr>
            <a:xfrm>
              <a:off x="3332885" y="-982655"/>
              <a:ext cx="10800" cy="2520"/>
            </a:xfrm>
            <a:custGeom>
              <a:avLst/>
              <a:gdLst/>
              <a:ahLst/>
              <a:cxnLst/>
              <a:rect l="l" t="t" r="r" b="b"/>
              <a:pathLst>
                <a:path w="30" h="7" extrusionOk="0">
                  <a:moveTo>
                    <a:pt x="5" y="1"/>
                  </a:moveTo>
                  <a:cubicBezTo>
                    <a:pt x="4" y="1"/>
                    <a:pt x="4" y="1"/>
                    <a:pt x="3" y="2"/>
                  </a:cubicBezTo>
                  <a:cubicBezTo>
                    <a:pt x="2" y="3"/>
                    <a:pt x="1" y="3"/>
                    <a:pt x="0" y="4"/>
                  </a:cubicBezTo>
                  <a:cubicBezTo>
                    <a:pt x="0" y="5"/>
                    <a:pt x="0" y="5"/>
                    <a:pt x="0" y="6"/>
                  </a:cubicBezTo>
                  <a:cubicBezTo>
                    <a:pt x="9" y="5"/>
                    <a:pt x="19" y="5"/>
                    <a:pt x="29" y="4"/>
                  </a:cubicBezTo>
                  <a:cubicBezTo>
                    <a:pt x="24" y="2"/>
                    <a:pt x="18" y="0"/>
                    <a:pt x="12" y="0"/>
                  </a:cubicBezTo>
                  <a:cubicBezTo>
                    <a:pt x="10" y="0"/>
                    <a:pt x="7" y="0"/>
                    <a:pt x="5"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9">
              <a:extLst>
                <a:ext uri="{FF2B5EF4-FFF2-40B4-BE49-F238E27FC236}">
                  <a16:creationId xmlns:a16="http://schemas.microsoft.com/office/drawing/2014/main" id="{AAF9D909-2DBD-368B-2ECA-348743187163}"/>
                </a:ext>
              </a:extLst>
            </p:cNvPr>
            <p:cNvSpPr/>
            <p:nvPr/>
          </p:nvSpPr>
          <p:spPr>
            <a:xfrm>
              <a:off x="3348365" y="-963935"/>
              <a:ext cx="15480" cy="9000"/>
            </a:xfrm>
            <a:custGeom>
              <a:avLst/>
              <a:gdLst/>
              <a:ahLst/>
              <a:cxnLst/>
              <a:rect l="l" t="t" r="r" b="b"/>
              <a:pathLst>
                <a:path w="43" h="25" extrusionOk="0">
                  <a:moveTo>
                    <a:pt x="0" y="4"/>
                  </a:moveTo>
                  <a:cubicBezTo>
                    <a:pt x="5" y="11"/>
                    <a:pt x="9" y="18"/>
                    <a:pt x="12" y="24"/>
                  </a:cubicBezTo>
                  <a:lnTo>
                    <a:pt x="42" y="17"/>
                  </a:lnTo>
                  <a:cubicBezTo>
                    <a:pt x="39" y="11"/>
                    <a:pt x="35" y="6"/>
                    <a:pt x="32" y="0"/>
                  </a:cubicBezTo>
                  <a:cubicBezTo>
                    <a:pt x="21" y="1"/>
                    <a:pt x="10" y="2"/>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9">
              <a:extLst>
                <a:ext uri="{FF2B5EF4-FFF2-40B4-BE49-F238E27FC236}">
                  <a16:creationId xmlns:a16="http://schemas.microsoft.com/office/drawing/2014/main" id="{E80601A2-92A3-4B84-B5EA-98E29E1118E5}"/>
                </a:ext>
              </a:extLst>
            </p:cNvPr>
            <p:cNvSpPr/>
            <p:nvPr/>
          </p:nvSpPr>
          <p:spPr>
            <a:xfrm>
              <a:off x="3363485" y="-984455"/>
              <a:ext cx="31320" cy="31320"/>
            </a:xfrm>
            <a:custGeom>
              <a:avLst/>
              <a:gdLst/>
              <a:ahLst/>
              <a:cxnLst/>
              <a:rect l="l" t="t" r="r" b="b"/>
              <a:pathLst>
                <a:path w="87" h="87" extrusionOk="0">
                  <a:moveTo>
                    <a:pt x="27" y="29"/>
                  </a:moveTo>
                  <a:cubicBezTo>
                    <a:pt x="34" y="38"/>
                    <a:pt x="41" y="46"/>
                    <a:pt x="47" y="55"/>
                  </a:cubicBezTo>
                  <a:lnTo>
                    <a:pt x="55" y="55"/>
                  </a:lnTo>
                  <a:cubicBezTo>
                    <a:pt x="59" y="55"/>
                    <a:pt x="59" y="61"/>
                    <a:pt x="55" y="62"/>
                  </a:cubicBezTo>
                  <a:lnTo>
                    <a:pt x="52" y="62"/>
                  </a:lnTo>
                  <a:cubicBezTo>
                    <a:pt x="52" y="64"/>
                    <a:pt x="53" y="66"/>
                    <a:pt x="54" y="68"/>
                  </a:cubicBezTo>
                  <a:cubicBezTo>
                    <a:pt x="58" y="74"/>
                    <a:pt x="64" y="80"/>
                    <a:pt x="71" y="84"/>
                  </a:cubicBezTo>
                  <a:cubicBezTo>
                    <a:pt x="72" y="84"/>
                    <a:pt x="73" y="85"/>
                    <a:pt x="74" y="86"/>
                  </a:cubicBezTo>
                  <a:cubicBezTo>
                    <a:pt x="75" y="86"/>
                    <a:pt x="76" y="86"/>
                    <a:pt x="78" y="86"/>
                  </a:cubicBezTo>
                  <a:cubicBezTo>
                    <a:pt x="79" y="86"/>
                    <a:pt x="81" y="86"/>
                    <a:pt x="82" y="85"/>
                  </a:cubicBezTo>
                  <a:cubicBezTo>
                    <a:pt x="83" y="84"/>
                    <a:pt x="84" y="84"/>
                    <a:pt x="85" y="82"/>
                  </a:cubicBezTo>
                  <a:cubicBezTo>
                    <a:pt x="86" y="80"/>
                    <a:pt x="86" y="79"/>
                    <a:pt x="86" y="78"/>
                  </a:cubicBezTo>
                  <a:cubicBezTo>
                    <a:pt x="86" y="77"/>
                    <a:pt x="86" y="75"/>
                    <a:pt x="85" y="74"/>
                  </a:cubicBezTo>
                  <a:cubicBezTo>
                    <a:pt x="80" y="64"/>
                    <a:pt x="78" y="53"/>
                    <a:pt x="72" y="44"/>
                  </a:cubicBezTo>
                  <a:cubicBezTo>
                    <a:pt x="64" y="32"/>
                    <a:pt x="55" y="21"/>
                    <a:pt x="46" y="12"/>
                  </a:cubicBezTo>
                  <a:cubicBezTo>
                    <a:pt x="42" y="7"/>
                    <a:pt x="38" y="4"/>
                    <a:pt x="33" y="0"/>
                  </a:cubicBezTo>
                  <a:cubicBezTo>
                    <a:pt x="22" y="0"/>
                    <a:pt x="11" y="1"/>
                    <a:pt x="0" y="3"/>
                  </a:cubicBezTo>
                  <a:cubicBezTo>
                    <a:pt x="11" y="9"/>
                    <a:pt x="20" y="18"/>
                    <a:pt x="27"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9">
              <a:extLst>
                <a:ext uri="{FF2B5EF4-FFF2-40B4-BE49-F238E27FC236}">
                  <a16:creationId xmlns:a16="http://schemas.microsoft.com/office/drawing/2014/main" id="{53E66B7C-28DA-4976-00F0-BE73F02CF9BE}"/>
                </a:ext>
              </a:extLst>
            </p:cNvPr>
            <p:cNvSpPr/>
            <p:nvPr/>
          </p:nvSpPr>
          <p:spPr>
            <a:xfrm>
              <a:off x="3362045" y="-987695"/>
              <a:ext cx="14040" cy="5040"/>
            </a:xfrm>
            <a:custGeom>
              <a:avLst/>
              <a:gdLst/>
              <a:ahLst/>
              <a:cxnLst/>
              <a:rect l="l" t="t" r="r" b="b"/>
              <a:pathLst>
                <a:path w="39" h="14" extrusionOk="0">
                  <a:moveTo>
                    <a:pt x="5" y="1"/>
                  </a:moveTo>
                  <a:cubicBezTo>
                    <a:pt x="4" y="1"/>
                    <a:pt x="4" y="2"/>
                    <a:pt x="4" y="2"/>
                  </a:cubicBezTo>
                  <a:cubicBezTo>
                    <a:pt x="3" y="2"/>
                    <a:pt x="2" y="3"/>
                    <a:pt x="1" y="4"/>
                  </a:cubicBezTo>
                  <a:cubicBezTo>
                    <a:pt x="0" y="5"/>
                    <a:pt x="0" y="6"/>
                    <a:pt x="0" y="7"/>
                  </a:cubicBezTo>
                  <a:cubicBezTo>
                    <a:pt x="0" y="8"/>
                    <a:pt x="0" y="9"/>
                    <a:pt x="1" y="10"/>
                  </a:cubicBezTo>
                  <a:cubicBezTo>
                    <a:pt x="2" y="11"/>
                    <a:pt x="3" y="11"/>
                    <a:pt x="4" y="12"/>
                  </a:cubicBezTo>
                  <a:cubicBezTo>
                    <a:pt x="5" y="13"/>
                    <a:pt x="4" y="13"/>
                    <a:pt x="5" y="13"/>
                  </a:cubicBezTo>
                  <a:cubicBezTo>
                    <a:pt x="16" y="11"/>
                    <a:pt x="27" y="10"/>
                    <a:pt x="38" y="10"/>
                  </a:cubicBezTo>
                  <a:cubicBezTo>
                    <a:pt x="36" y="8"/>
                    <a:pt x="34" y="6"/>
                    <a:pt x="31" y="5"/>
                  </a:cubicBezTo>
                  <a:cubicBezTo>
                    <a:pt x="26" y="2"/>
                    <a:pt x="20" y="0"/>
                    <a:pt x="14" y="0"/>
                  </a:cubicBezTo>
                  <a:cubicBezTo>
                    <a:pt x="11" y="0"/>
                    <a:pt x="8" y="1"/>
                    <a:pt x="5"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9">
              <a:extLst>
                <a:ext uri="{FF2B5EF4-FFF2-40B4-BE49-F238E27FC236}">
                  <a16:creationId xmlns:a16="http://schemas.microsoft.com/office/drawing/2014/main" id="{1815AE3D-FF79-940E-CF4C-F3018167902A}"/>
                </a:ext>
              </a:extLst>
            </p:cNvPr>
            <p:cNvSpPr/>
            <p:nvPr/>
          </p:nvSpPr>
          <p:spPr>
            <a:xfrm>
              <a:off x="3380405" y="-964655"/>
              <a:ext cx="4680" cy="3240"/>
            </a:xfrm>
            <a:custGeom>
              <a:avLst/>
              <a:gdLst/>
              <a:ahLst/>
              <a:cxnLst/>
              <a:rect l="l" t="t" r="r" b="b"/>
              <a:pathLst>
                <a:path w="13" h="9" extrusionOk="0">
                  <a:moveTo>
                    <a:pt x="9" y="0"/>
                  </a:moveTo>
                  <a:lnTo>
                    <a:pt x="0" y="0"/>
                  </a:lnTo>
                  <a:lnTo>
                    <a:pt x="2" y="3"/>
                  </a:lnTo>
                  <a:lnTo>
                    <a:pt x="5" y="8"/>
                  </a:lnTo>
                  <a:lnTo>
                    <a:pt x="9" y="8"/>
                  </a:lnTo>
                  <a:cubicBezTo>
                    <a:pt x="12" y="6"/>
                    <a:pt x="12" y="0"/>
                    <a:pt x="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9">
              <a:extLst>
                <a:ext uri="{FF2B5EF4-FFF2-40B4-BE49-F238E27FC236}">
                  <a16:creationId xmlns:a16="http://schemas.microsoft.com/office/drawing/2014/main" id="{BA98349C-5BC9-7CCB-59B6-8D1380A291F4}"/>
                </a:ext>
              </a:extLst>
            </p:cNvPr>
            <p:cNvSpPr/>
            <p:nvPr/>
          </p:nvSpPr>
          <p:spPr>
            <a:xfrm>
              <a:off x="3388325" y="-985175"/>
              <a:ext cx="42480" cy="42120"/>
            </a:xfrm>
            <a:custGeom>
              <a:avLst/>
              <a:gdLst/>
              <a:ahLst/>
              <a:cxnLst/>
              <a:rect l="l" t="t" r="r" b="b"/>
              <a:pathLst>
                <a:path w="118" h="117" extrusionOk="0">
                  <a:moveTo>
                    <a:pt x="64" y="72"/>
                  </a:moveTo>
                  <a:cubicBezTo>
                    <a:pt x="73" y="82"/>
                    <a:pt x="80" y="92"/>
                    <a:pt x="89" y="103"/>
                  </a:cubicBezTo>
                  <a:cubicBezTo>
                    <a:pt x="91" y="107"/>
                    <a:pt x="94" y="110"/>
                    <a:pt x="98" y="113"/>
                  </a:cubicBezTo>
                  <a:cubicBezTo>
                    <a:pt x="102" y="115"/>
                    <a:pt x="106" y="116"/>
                    <a:pt x="109" y="116"/>
                  </a:cubicBezTo>
                  <a:cubicBezTo>
                    <a:pt x="115" y="116"/>
                    <a:pt x="117" y="110"/>
                    <a:pt x="115" y="106"/>
                  </a:cubicBezTo>
                  <a:cubicBezTo>
                    <a:pt x="109" y="97"/>
                    <a:pt x="107" y="87"/>
                    <a:pt x="102" y="78"/>
                  </a:cubicBezTo>
                  <a:cubicBezTo>
                    <a:pt x="94" y="68"/>
                    <a:pt x="86" y="58"/>
                    <a:pt x="76" y="50"/>
                  </a:cubicBezTo>
                  <a:cubicBezTo>
                    <a:pt x="59" y="32"/>
                    <a:pt x="41" y="16"/>
                    <a:pt x="22" y="0"/>
                  </a:cubicBezTo>
                  <a:cubicBezTo>
                    <a:pt x="15" y="1"/>
                    <a:pt x="7" y="2"/>
                    <a:pt x="0" y="2"/>
                  </a:cubicBezTo>
                  <a:cubicBezTo>
                    <a:pt x="0" y="3"/>
                    <a:pt x="0" y="4"/>
                    <a:pt x="1" y="5"/>
                  </a:cubicBezTo>
                  <a:lnTo>
                    <a:pt x="2" y="6"/>
                  </a:lnTo>
                  <a:cubicBezTo>
                    <a:pt x="22" y="29"/>
                    <a:pt x="44" y="50"/>
                    <a:pt x="64" y="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9">
              <a:extLst>
                <a:ext uri="{FF2B5EF4-FFF2-40B4-BE49-F238E27FC236}">
                  <a16:creationId xmlns:a16="http://schemas.microsoft.com/office/drawing/2014/main" id="{052A526E-2BDE-0CD7-D8B7-7657DFB96BED}"/>
                </a:ext>
              </a:extLst>
            </p:cNvPr>
            <p:cNvSpPr/>
            <p:nvPr/>
          </p:nvSpPr>
          <p:spPr>
            <a:xfrm>
              <a:off x="3388325" y="-989855"/>
              <a:ext cx="8640" cy="5760"/>
            </a:xfrm>
            <a:custGeom>
              <a:avLst/>
              <a:gdLst/>
              <a:ahLst/>
              <a:cxnLst/>
              <a:rect l="l" t="t" r="r" b="b"/>
              <a:pathLst>
                <a:path w="24" h="16" extrusionOk="0">
                  <a:moveTo>
                    <a:pt x="15" y="6"/>
                  </a:moveTo>
                  <a:cubicBezTo>
                    <a:pt x="9" y="0"/>
                    <a:pt x="0" y="8"/>
                    <a:pt x="0" y="15"/>
                  </a:cubicBezTo>
                  <a:cubicBezTo>
                    <a:pt x="8" y="15"/>
                    <a:pt x="15" y="14"/>
                    <a:pt x="23" y="13"/>
                  </a:cubicBezTo>
                  <a:lnTo>
                    <a:pt x="15"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9">
              <a:extLst>
                <a:ext uri="{FF2B5EF4-FFF2-40B4-BE49-F238E27FC236}">
                  <a16:creationId xmlns:a16="http://schemas.microsoft.com/office/drawing/2014/main" id="{A927BE9A-17BC-B4F0-42C5-73694FD7C0B3}"/>
                </a:ext>
              </a:extLst>
            </p:cNvPr>
            <p:cNvSpPr/>
            <p:nvPr/>
          </p:nvSpPr>
          <p:spPr>
            <a:xfrm>
              <a:off x="3413525" y="-989495"/>
              <a:ext cx="28800" cy="35280"/>
            </a:xfrm>
            <a:custGeom>
              <a:avLst/>
              <a:gdLst/>
              <a:ahLst/>
              <a:cxnLst/>
              <a:rect l="l" t="t" r="r" b="b"/>
              <a:pathLst>
                <a:path w="80" h="98" extrusionOk="0">
                  <a:moveTo>
                    <a:pt x="9" y="20"/>
                  </a:moveTo>
                  <a:cubicBezTo>
                    <a:pt x="20" y="22"/>
                    <a:pt x="22" y="25"/>
                    <a:pt x="27" y="35"/>
                  </a:cubicBezTo>
                  <a:cubicBezTo>
                    <a:pt x="32" y="44"/>
                    <a:pt x="34" y="49"/>
                    <a:pt x="37" y="55"/>
                  </a:cubicBezTo>
                  <a:cubicBezTo>
                    <a:pt x="45" y="56"/>
                    <a:pt x="51" y="58"/>
                    <a:pt x="58" y="60"/>
                  </a:cubicBezTo>
                  <a:cubicBezTo>
                    <a:pt x="63" y="62"/>
                    <a:pt x="61" y="68"/>
                    <a:pt x="58" y="69"/>
                  </a:cubicBezTo>
                  <a:lnTo>
                    <a:pt x="47" y="73"/>
                  </a:lnTo>
                  <a:cubicBezTo>
                    <a:pt x="48" y="74"/>
                    <a:pt x="49" y="76"/>
                    <a:pt x="50" y="77"/>
                  </a:cubicBezTo>
                  <a:cubicBezTo>
                    <a:pt x="54" y="85"/>
                    <a:pt x="60" y="91"/>
                    <a:pt x="67" y="96"/>
                  </a:cubicBezTo>
                  <a:lnTo>
                    <a:pt x="68" y="96"/>
                  </a:lnTo>
                  <a:cubicBezTo>
                    <a:pt x="69" y="97"/>
                    <a:pt x="69" y="97"/>
                    <a:pt x="71" y="97"/>
                  </a:cubicBezTo>
                  <a:cubicBezTo>
                    <a:pt x="72" y="97"/>
                    <a:pt x="74" y="97"/>
                    <a:pt x="75" y="96"/>
                  </a:cubicBezTo>
                  <a:cubicBezTo>
                    <a:pt x="76" y="95"/>
                    <a:pt x="77" y="94"/>
                    <a:pt x="78" y="93"/>
                  </a:cubicBezTo>
                  <a:cubicBezTo>
                    <a:pt x="79" y="92"/>
                    <a:pt x="79" y="91"/>
                    <a:pt x="79" y="89"/>
                  </a:cubicBezTo>
                  <a:cubicBezTo>
                    <a:pt x="79" y="88"/>
                    <a:pt x="79" y="87"/>
                    <a:pt x="78" y="86"/>
                  </a:cubicBezTo>
                  <a:cubicBezTo>
                    <a:pt x="75" y="76"/>
                    <a:pt x="74" y="65"/>
                    <a:pt x="70" y="56"/>
                  </a:cubicBezTo>
                  <a:cubicBezTo>
                    <a:pt x="65" y="44"/>
                    <a:pt x="59" y="32"/>
                    <a:pt x="52" y="21"/>
                  </a:cubicBezTo>
                  <a:cubicBezTo>
                    <a:pt x="52" y="20"/>
                    <a:pt x="52" y="20"/>
                    <a:pt x="52" y="20"/>
                  </a:cubicBezTo>
                  <a:cubicBezTo>
                    <a:pt x="52" y="20"/>
                    <a:pt x="52" y="19"/>
                    <a:pt x="51" y="19"/>
                  </a:cubicBezTo>
                  <a:cubicBezTo>
                    <a:pt x="47" y="12"/>
                    <a:pt x="42" y="6"/>
                    <a:pt x="36" y="0"/>
                  </a:cubicBezTo>
                  <a:lnTo>
                    <a:pt x="2" y="4"/>
                  </a:lnTo>
                  <a:cubicBezTo>
                    <a:pt x="1" y="6"/>
                    <a:pt x="0" y="8"/>
                    <a:pt x="0" y="9"/>
                  </a:cubicBezTo>
                  <a:cubicBezTo>
                    <a:pt x="0" y="11"/>
                    <a:pt x="1" y="13"/>
                    <a:pt x="2" y="15"/>
                  </a:cubicBezTo>
                  <a:cubicBezTo>
                    <a:pt x="3" y="17"/>
                    <a:pt x="4" y="18"/>
                    <a:pt x="6" y="19"/>
                  </a:cubicBezTo>
                  <a:cubicBezTo>
                    <a:pt x="7" y="20"/>
                    <a:pt x="8" y="20"/>
                    <a:pt x="9"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9">
              <a:extLst>
                <a:ext uri="{FF2B5EF4-FFF2-40B4-BE49-F238E27FC236}">
                  <a16:creationId xmlns:a16="http://schemas.microsoft.com/office/drawing/2014/main" id="{17D8F455-ED06-03FC-8F78-C44F69D403F1}"/>
                </a:ext>
              </a:extLst>
            </p:cNvPr>
            <p:cNvSpPr/>
            <p:nvPr/>
          </p:nvSpPr>
          <p:spPr>
            <a:xfrm>
              <a:off x="3413885" y="-992375"/>
              <a:ext cx="12960" cy="4320"/>
            </a:xfrm>
            <a:custGeom>
              <a:avLst/>
              <a:gdLst/>
              <a:ahLst/>
              <a:cxnLst/>
              <a:rect l="l" t="t" r="r" b="b"/>
              <a:pathLst>
                <a:path w="36" h="12" extrusionOk="0">
                  <a:moveTo>
                    <a:pt x="34" y="6"/>
                  </a:moveTo>
                  <a:cubicBezTo>
                    <a:pt x="26" y="0"/>
                    <a:pt x="16" y="3"/>
                    <a:pt x="7" y="6"/>
                  </a:cubicBezTo>
                  <a:cubicBezTo>
                    <a:pt x="6" y="6"/>
                    <a:pt x="6" y="7"/>
                    <a:pt x="5" y="7"/>
                  </a:cubicBezTo>
                  <a:cubicBezTo>
                    <a:pt x="3" y="9"/>
                    <a:pt x="2" y="9"/>
                    <a:pt x="1" y="10"/>
                  </a:cubicBezTo>
                  <a:cubicBezTo>
                    <a:pt x="1" y="11"/>
                    <a:pt x="1" y="11"/>
                    <a:pt x="0" y="11"/>
                  </a:cubicBezTo>
                  <a:lnTo>
                    <a:pt x="35" y="8"/>
                  </a:lnTo>
                  <a:lnTo>
                    <a:pt x="34"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9">
              <a:extLst>
                <a:ext uri="{FF2B5EF4-FFF2-40B4-BE49-F238E27FC236}">
                  <a16:creationId xmlns:a16="http://schemas.microsoft.com/office/drawing/2014/main" id="{5EE9C93B-21F1-0C28-670E-5ACB16A4C324}"/>
                </a:ext>
              </a:extLst>
            </p:cNvPr>
            <p:cNvSpPr/>
            <p:nvPr/>
          </p:nvSpPr>
          <p:spPr>
            <a:xfrm>
              <a:off x="3426845" y="-969335"/>
              <a:ext cx="9720" cy="6480"/>
            </a:xfrm>
            <a:custGeom>
              <a:avLst/>
              <a:gdLst/>
              <a:ahLst/>
              <a:cxnLst/>
              <a:rect l="l" t="t" r="r" b="b"/>
              <a:pathLst>
                <a:path w="27" h="18" extrusionOk="0">
                  <a:moveTo>
                    <a:pt x="21" y="5"/>
                  </a:moveTo>
                  <a:cubicBezTo>
                    <a:pt x="14" y="2"/>
                    <a:pt x="8" y="1"/>
                    <a:pt x="0" y="0"/>
                  </a:cubicBezTo>
                  <a:lnTo>
                    <a:pt x="0" y="1"/>
                  </a:lnTo>
                  <a:lnTo>
                    <a:pt x="9" y="17"/>
                  </a:lnTo>
                  <a:lnTo>
                    <a:pt x="20" y="14"/>
                  </a:lnTo>
                  <a:cubicBezTo>
                    <a:pt x="24" y="12"/>
                    <a:pt x="26" y="6"/>
                    <a:pt x="2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9">
              <a:extLst>
                <a:ext uri="{FF2B5EF4-FFF2-40B4-BE49-F238E27FC236}">
                  <a16:creationId xmlns:a16="http://schemas.microsoft.com/office/drawing/2014/main" id="{4C9CA7DA-28E2-D98F-876D-3ECD724A44A0}"/>
                </a:ext>
              </a:extLst>
            </p:cNvPr>
            <p:cNvSpPr/>
            <p:nvPr/>
          </p:nvSpPr>
          <p:spPr>
            <a:xfrm>
              <a:off x="3439445" y="-992015"/>
              <a:ext cx="24480" cy="38520"/>
            </a:xfrm>
            <a:custGeom>
              <a:avLst/>
              <a:gdLst/>
              <a:ahLst/>
              <a:cxnLst/>
              <a:rect l="l" t="t" r="r" b="b"/>
              <a:pathLst>
                <a:path w="68" h="107" extrusionOk="0">
                  <a:moveTo>
                    <a:pt x="22" y="38"/>
                  </a:moveTo>
                  <a:cubicBezTo>
                    <a:pt x="23" y="40"/>
                    <a:pt x="24" y="42"/>
                    <a:pt x="25" y="44"/>
                  </a:cubicBezTo>
                  <a:cubicBezTo>
                    <a:pt x="29" y="50"/>
                    <a:pt x="32" y="57"/>
                    <a:pt x="34" y="64"/>
                  </a:cubicBezTo>
                  <a:cubicBezTo>
                    <a:pt x="36" y="71"/>
                    <a:pt x="39" y="78"/>
                    <a:pt x="42" y="84"/>
                  </a:cubicBezTo>
                  <a:cubicBezTo>
                    <a:pt x="46" y="91"/>
                    <a:pt x="51" y="97"/>
                    <a:pt x="56" y="102"/>
                  </a:cubicBezTo>
                  <a:cubicBezTo>
                    <a:pt x="62" y="106"/>
                    <a:pt x="67" y="99"/>
                    <a:pt x="65" y="94"/>
                  </a:cubicBezTo>
                  <a:cubicBezTo>
                    <a:pt x="60" y="82"/>
                    <a:pt x="63" y="68"/>
                    <a:pt x="59" y="56"/>
                  </a:cubicBezTo>
                  <a:cubicBezTo>
                    <a:pt x="57" y="49"/>
                    <a:pt x="54" y="42"/>
                    <a:pt x="50" y="36"/>
                  </a:cubicBezTo>
                  <a:lnTo>
                    <a:pt x="50" y="35"/>
                  </a:lnTo>
                  <a:cubicBezTo>
                    <a:pt x="42" y="23"/>
                    <a:pt x="34" y="11"/>
                    <a:pt x="26" y="0"/>
                  </a:cubicBezTo>
                  <a:lnTo>
                    <a:pt x="0" y="3"/>
                  </a:lnTo>
                  <a:cubicBezTo>
                    <a:pt x="5" y="10"/>
                    <a:pt x="10" y="17"/>
                    <a:pt x="15" y="25"/>
                  </a:cubicBezTo>
                  <a:cubicBezTo>
                    <a:pt x="17" y="29"/>
                    <a:pt x="20" y="34"/>
                    <a:pt x="22" y="3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9">
              <a:extLst>
                <a:ext uri="{FF2B5EF4-FFF2-40B4-BE49-F238E27FC236}">
                  <a16:creationId xmlns:a16="http://schemas.microsoft.com/office/drawing/2014/main" id="{53CDFFF6-A847-5A33-B8F0-5F86AA9E94CF}"/>
                </a:ext>
              </a:extLst>
            </p:cNvPr>
            <p:cNvSpPr/>
            <p:nvPr/>
          </p:nvSpPr>
          <p:spPr>
            <a:xfrm>
              <a:off x="3438365" y="-997055"/>
              <a:ext cx="10440" cy="6480"/>
            </a:xfrm>
            <a:custGeom>
              <a:avLst/>
              <a:gdLst/>
              <a:ahLst/>
              <a:cxnLst/>
              <a:rect l="l" t="t" r="r" b="b"/>
              <a:pathLst>
                <a:path w="29" h="18" extrusionOk="0">
                  <a:moveTo>
                    <a:pt x="18" y="3"/>
                  </a:moveTo>
                  <a:cubicBezTo>
                    <a:pt x="17" y="3"/>
                    <a:pt x="17" y="2"/>
                    <a:pt x="16" y="1"/>
                  </a:cubicBezTo>
                  <a:cubicBezTo>
                    <a:pt x="14" y="0"/>
                    <a:pt x="12" y="0"/>
                    <a:pt x="11" y="0"/>
                  </a:cubicBezTo>
                  <a:cubicBezTo>
                    <a:pt x="9" y="0"/>
                    <a:pt x="7" y="0"/>
                    <a:pt x="5" y="1"/>
                  </a:cubicBezTo>
                  <a:cubicBezTo>
                    <a:pt x="3" y="2"/>
                    <a:pt x="3" y="3"/>
                    <a:pt x="2" y="5"/>
                  </a:cubicBezTo>
                  <a:cubicBezTo>
                    <a:pt x="1" y="7"/>
                    <a:pt x="0" y="8"/>
                    <a:pt x="0" y="10"/>
                  </a:cubicBezTo>
                  <a:cubicBezTo>
                    <a:pt x="0" y="12"/>
                    <a:pt x="1" y="14"/>
                    <a:pt x="2" y="15"/>
                  </a:cubicBezTo>
                  <a:cubicBezTo>
                    <a:pt x="2" y="16"/>
                    <a:pt x="2" y="16"/>
                    <a:pt x="3" y="17"/>
                  </a:cubicBezTo>
                  <a:lnTo>
                    <a:pt x="28" y="14"/>
                  </a:lnTo>
                  <a:cubicBezTo>
                    <a:pt x="25" y="10"/>
                    <a:pt x="22" y="7"/>
                    <a:pt x="18"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9">
              <a:extLst>
                <a:ext uri="{FF2B5EF4-FFF2-40B4-BE49-F238E27FC236}">
                  <a16:creationId xmlns:a16="http://schemas.microsoft.com/office/drawing/2014/main" id="{F92130D6-EBE2-E617-EA37-40F6F22E73F8}"/>
                </a:ext>
              </a:extLst>
            </p:cNvPr>
            <p:cNvSpPr/>
            <p:nvPr/>
          </p:nvSpPr>
          <p:spPr>
            <a:xfrm>
              <a:off x="3461045" y="-1002095"/>
              <a:ext cx="7920" cy="2160"/>
            </a:xfrm>
            <a:custGeom>
              <a:avLst/>
              <a:gdLst/>
              <a:ahLst/>
              <a:cxnLst/>
              <a:rect l="l" t="t" r="r" b="b"/>
              <a:pathLst>
                <a:path w="22" h="6" extrusionOk="0">
                  <a:moveTo>
                    <a:pt x="9" y="0"/>
                  </a:moveTo>
                  <a:lnTo>
                    <a:pt x="8" y="0"/>
                  </a:lnTo>
                  <a:cubicBezTo>
                    <a:pt x="7" y="0"/>
                    <a:pt x="6" y="0"/>
                    <a:pt x="4" y="1"/>
                  </a:cubicBezTo>
                  <a:cubicBezTo>
                    <a:pt x="2" y="2"/>
                    <a:pt x="1" y="3"/>
                    <a:pt x="0" y="4"/>
                  </a:cubicBezTo>
                  <a:cubicBezTo>
                    <a:pt x="0" y="5"/>
                    <a:pt x="0" y="5"/>
                    <a:pt x="0" y="5"/>
                  </a:cubicBezTo>
                  <a:lnTo>
                    <a:pt x="21" y="5"/>
                  </a:lnTo>
                  <a:cubicBezTo>
                    <a:pt x="20" y="4"/>
                    <a:pt x="19" y="3"/>
                    <a:pt x="18" y="3"/>
                  </a:cubicBezTo>
                  <a:cubicBezTo>
                    <a:pt x="15" y="1"/>
                    <a:pt x="12" y="0"/>
                    <a:pt x="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9">
              <a:extLst>
                <a:ext uri="{FF2B5EF4-FFF2-40B4-BE49-F238E27FC236}">
                  <a16:creationId xmlns:a16="http://schemas.microsoft.com/office/drawing/2014/main" id="{CE97EF7C-5A7C-2FA2-0120-13E7F03FDF76}"/>
                </a:ext>
              </a:extLst>
            </p:cNvPr>
            <p:cNvSpPr/>
            <p:nvPr/>
          </p:nvSpPr>
          <p:spPr>
            <a:xfrm>
              <a:off x="3463925" y="-993455"/>
              <a:ext cx="15840" cy="24840"/>
            </a:xfrm>
            <a:custGeom>
              <a:avLst/>
              <a:gdLst/>
              <a:ahLst/>
              <a:cxnLst/>
              <a:rect l="l" t="t" r="r" b="b"/>
              <a:pathLst>
                <a:path w="44" h="69" extrusionOk="0">
                  <a:moveTo>
                    <a:pt x="23" y="64"/>
                  </a:moveTo>
                  <a:cubicBezTo>
                    <a:pt x="30" y="65"/>
                    <a:pt x="37" y="66"/>
                    <a:pt x="43" y="68"/>
                  </a:cubicBezTo>
                  <a:cubicBezTo>
                    <a:pt x="43" y="67"/>
                    <a:pt x="43" y="67"/>
                    <a:pt x="43" y="66"/>
                  </a:cubicBezTo>
                  <a:cubicBezTo>
                    <a:pt x="43" y="65"/>
                    <a:pt x="43" y="64"/>
                    <a:pt x="43" y="63"/>
                  </a:cubicBezTo>
                  <a:cubicBezTo>
                    <a:pt x="40" y="54"/>
                    <a:pt x="43" y="44"/>
                    <a:pt x="41" y="35"/>
                  </a:cubicBezTo>
                  <a:cubicBezTo>
                    <a:pt x="39" y="26"/>
                    <a:pt x="35" y="17"/>
                    <a:pt x="31" y="8"/>
                  </a:cubicBezTo>
                  <a:lnTo>
                    <a:pt x="27" y="0"/>
                  </a:lnTo>
                  <a:lnTo>
                    <a:pt x="0" y="0"/>
                  </a:lnTo>
                  <a:cubicBezTo>
                    <a:pt x="6" y="12"/>
                    <a:pt x="10" y="24"/>
                    <a:pt x="13" y="37"/>
                  </a:cubicBezTo>
                  <a:cubicBezTo>
                    <a:pt x="16" y="46"/>
                    <a:pt x="19" y="55"/>
                    <a:pt x="23" y="6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9">
              <a:extLst>
                <a:ext uri="{FF2B5EF4-FFF2-40B4-BE49-F238E27FC236}">
                  <a16:creationId xmlns:a16="http://schemas.microsoft.com/office/drawing/2014/main" id="{BB95D797-5B00-CEB0-8E22-644D02450B48}"/>
                </a:ext>
              </a:extLst>
            </p:cNvPr>
            <p:cNvSpPr/>
            <p:nvPr/>
          </p:nvSpPr>
          <p:spPr>
            <a:xfrm>
              <a:off x="3460685" y="-1000295"/>
              <a:ext cx="13320" cy="7560"/>
            </a:xfrm>
            <a:custGeom>
              <a:avLst/>
              <a:gdLst/>
              <a:ahLst/>
              <a:cxnLst/>
              <a:rect l="l" t="t" r="r" b="b"/>
              <a:pathLst>
                <a:path w="37" h="21" extrusionOk="0">
                  <a:moveTo>
                    <a:pt x="2" y="10"/>
                  </a:moveTo>
                  <a:cubicBezTo>
                    <a:pt x="5" y="12"/>
                    <a:pt x="7" y="14"/>
                    <a:pt x="8" y="17"/>
                  </a:cubicBezTo>
                  <a:cubicBezTo>
                    <a:pt x="9" y="18"/>
                    <a:pt x="9" y="19"/>
                    <a:pt x="10" y="20"/>
                  </a:cubicBezTo>
                  <a:lnTo>
                    <a:pt x="36" y="20"/>
                  </a:lnTo>
                  <a:cubicBezTo>
                    <a:pt x="36" y="18"/>
                    <a:pt x="35" y="16"/>
                    <a:pt x="34" y="14"/>
                  </a:cubicBezTo>
                  <a:cubicBezTo>
                    <a:pt x="31" y="9"/>
                    <a:pt x="27" y="4"/>
                    <a:pt x="22" y="0"/>
                  </a:cubicBezTo>
                  <a:lnTo>
                    <a:pt x="1" y="0"/>
                  </a:lnTo>
                  <a:cubicBezTo>
                    <a:pt x="0" y="1"/>
                    <a:pt x="0" y="3"/>
                    <a:pt x="0" y="4"/>
                  </a:cubicBezTo>
                  <a:cubicBezTo>
                    <a:pt x="0" y="5"/>
                    <a:pt x="0" y="7"/>
                    <a:pt x="1" y="8"/>
                  </a:cubicBezTo>
                  <a:cubicBezTo>
                    <a:pt x="1" y="9"/>
                    <a:pt x="2" y="9"/>
                    <a:pt x="2"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9">
              <a:extLst>
                <a:ext uri="{FF2B5EF4-FFF2-40B4-BE49-F238E27FC236}">
                  <a16:creationId xmlns:a16="http://schemas.microsoft.com/office/drawing/2014/main" id="{B797E7AF-D7AB-683F-B43F-32187BE8A329}"/>
                </a:ext>
              </a:extLst>
            </p:cNvPr>
            <p:cNvSpPr/>
            <p:nvPr/>
          </p:nvSpPr>
          <p:spPr>
            <a:xfrm>
              <a:off x="3472205" y="-970415"/>
              <a:ext cx="7560" cy="3600"/>
            </a:xfrm>
            <a:custGeom>
              <a:avLst/>
              <a:gdLst/>
              <a:ahLst/>
              <a:cxnLst/>
              <a:rect l="l" t="t" r="r" b="b"/>
              <a:pathLst>
                <a:path w="21" h="10" extrusionOk="0">
                  <a:moveTo>
                    <a:pt x="0" y="0"/>
                  </a:moveTo>
                  <a:cubicBezTo>
                    <a:pt x="2" y="3"/>
                    <a:pt x="5" y="5"/>
                    <a:pt x="7" y="7"/>
                  </a:cubicBezTo>
                  <a:cubicBezTo>
                    <a:pt x="8" y="8"/>
                    <a:pt x="10" y="8"/>
                    <a:pt x="11" y="8"/>
                  </a:cubicBezTo>
                  <a:cubicBezTo>
                    <a:pt x="11" y="8"/>
                    <a:pt x="12" y="9"/>
                    <a:pt x="13" y="9"/>
                  </a:cubicBezTo>
                  <a:cubicBezTo>
                    <a:pt x="14" y="9"/>
                    <a:pt x="15" y="9"/>
                    <a:pt x="17" y="8"/>
                  </a:cubicBezTo>
                  <a:cubicBezTo>
                    <a:pt x="19" y="7"/>
                    <a:pt x="19" y="6"/>
                    <a:pt x="19" y="5"/>
                  </a:cubicBezTo>
                  <a:cubicBezTo>
                    <a:pt x="19" y="5"/>
                    <a:pt x="19" y="4"/>
                    <a:pt x="20" y="4"/>
                  </a:cubicBezTo>
                  <a:cubicBezTo>
                    <a:pt x="13" y="2"/>
                    <a:pt x="7" y="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9">
              <a:extLst>
                <a:ext uri="{FF2B5EF4-FFF2-40B4-BE49-F238E27FC236}">
                  <a16:creationId xmlns:a16="http://schemas.microsoft.com/office/drawing/2014/main" id="{7E1535A7-5697-5924-77FF-1023521C77D1}"/>
                </a:ext>
              </a:extLst>
            </p:cNvPr>
            <p:cNvSpPr/>
            <p:nvPr/>
          </p:nvSpPr>
          <p:spPr>
            <a:xfrm>
              <a:off x="3483365" y="-993455"/>
              <a:ext cx="24480" cy="37800"/>
            </a:xfrm>
            <a:custGeom>
              <a:avLst/>
              <a:gdLst/>
              <a:ahLst/>
              <a:cxnLst/>
              <a:rect l="l" t="t" r="r" b="b"/>
              <a:pathLst>
                <a:path w="68" h="105" extrusionOk="0">
                  <a:moveTo>
                    <a:pt x="38" y="71"/>
                  </a:moveTo>
                  <a:cubicBezTo>
                    <a:pt x="41" y="83"/>
                    <a:pt x="43" y="93"/>
                    <a:pt x="54" y="100"/>
                  </a:cubicBezTo>
                  <a:cubicBezTo>
                    <a:pt x="61" y="104"/>
                    <a:pt x="67" y="96"/>
                    <a:pt x="64" y="90"/>
                  </a:cubicBezTo>
                  <a:cubicBezTo>
                    <a:pt x="63" y="85"/>
                    <a:pt x="62" y="81"/>
                    <a:pt x="61" y="76"/>
                  </a:cubicBezTo>
                  <a:cubicBezTo>
                    <a:pt x="60" y="75"/>
                    <a:pt x="59" y="75"/>
                    <a:pt x="58" y="74"/>
                  </a:cubicBezTo>
                  <a:cubicBezTo>
                    <a:pt x="56" y="73"/>
                    <a:pt x="55" y="72"/>
                    <a:pt x="54" y="70"/>
                  </a:cubicBezTo>
                  <a:cubicBezTo>
                    <a:pt x="53" y="68"/>
                    <a:pt x="52" y="66"/>
                    <a:pt x="52" y="64"/>
                  </a:cubicBezTo>
                  <a:cubicBezTo>
                    <a:pt x="52" y="62"/>
                    <a:pt x="53" y="60"/>
                    <a:pt x="54" y="58"/>
                  </a:cubicBezTo>
                  <a:cubicBezTo>
                    <a:pt x="54" y="57"/>
                    <a:pt x="54" y="57"/>
                    <a:pt x="55" y="56"/>
                  </a:cubicBezTo>
                  <a:cubicBezTo>
                    <a:pt x="54" y="53"/>
                    <a:pt x="52" y="50"/>
                    <a:pt x="51" y="48"/>
                  </a:cubicBezTo>
                  <a:cubicBezTo>
                    <a:pt x="49" y="46"/>
                    <a:pt x="48" y="44"/>
                    <a:pt x="47" y="42"/>
                  </a:cubicBezTo>
                  <a:cubicBezTo>
                    <a:pt x="38" y="28"/>
                    <a:pt x="30" y="13"/>
                    <a:pt x="21" y="0"/>
                  </a:cubicBezTo>
                  <a:lnTo>
                    <a:pt x="0" y="0"/>
                  </a:lnTo>
                  <a:cubicBezTo>
                    <a:pt x="1" y="1"/>
                    <a:pt x="2" y="3"/>
                    <a:pt x="3" y="5"/>
                  </a:cubicBezTo>
                  <a:cubicBezTo>
                    <a:pt x="7" y="12"/>
                    <a:pt x="11" y="20"/>
                    <a:pt x="15" y="28"/>
                  </a:cubicBezTo>
                  <a:cubicBezTo>
                    <a:pt x="18" y="33"/>
                    <a:pt x="20" y="37"/>
                    <a:pt x="23" y="42"/>
                  </a:cubicBezTo>
                  <a:cubicBezTo>
                    <a:pt x="28" y="51"/>
                    <a:pt x="34" y="61"/>
                    <a:pt x="38" y="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9">
              <a:extLst>
                <a:ext uri="{FF2B5EF4-FFF2-40B4-BE49-F238E27FC236}">
                  <a16:creationId xmlns:a16="http://schemas.microsoft.com/office/drawing/2014/main" id="{2EAD5C41-7C2E-D03C-5E1C-E5BCEF2211E4}"/>
                </a:ext>
              </a:extLst>
            </p:cNvPr>
            <p:cNvSpPr/>
            <p:nvPr/>
          </p:nvSpPr>
          <p:spPr>
            <a:xfrm>
              <a:off x="3483365" y="-1000655"/>
              <a:ext cx="2160" cy="360"/>
            </a:xfrm>
            <a:custGeom>
              <a:avLst/>
              <a:gdLst/>
              <a:ahLst/>
              <a:cxnLst/>
              <a:rect l="l" t="t" r="r" b="b"/>
              <a:pathLst>
                <a:path w="6" h="1" extrusionOk="0">
                  <a:moveTo>
                    <a:pt x="0" y="0"/>
                  </a:moveTo>
                  <a:lnTo>
                    <a:pt x="5" y="0"/>
                  </a:lnTo>
                  <a:cubicBezTo>
                    <a:pt x="4" y="0"/>
                    <a:pt x="3" y="0"/>
                    <a:pt x="2" y="0"/>
                  </a:cubicBezTo>
                  <a:cubicBezTo>
                    <a:pt x="1" y="0"/>
                    <a:pt x="0"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9">
              <a:extLst>
                <a:ext uri="{FF2B5EF4-FFF2-40B4-BE49-F238E27FC236}">
                  <a16:creationId xmlns:a16="http://schemas.microsoft.com/office/drawing/2014/main" id="{033E0CB1-223E-B012-4EF2-81BD5F7038DD}"/>
                </a:ext>
              </a:extLst>
            </p:cNvPr>
            <p:cNvSpPr/>
            <p:nvPr/>
          </p:nvSpPr>
          <p:spPr>
            <a:xfrm>
              <a:off x="3502085" y="-973295"/>
              <a:ext cx="3600" cy="7560"/>
            </a:xfrm>
            <a:custGeom>
              <a:avLst/>
              <a:gdLst/>
              <a:ahLst/>
              <a:cxnLst/>
              <a:rect l="l" t="t" r="r" b="b"/>
              <a:pathLst>
                <a:path w="10" h="21" extrusionOk="0">
                  <a:moveTo>
                    <a:pt x="3" y="0"/>
                  </a:moveTo>
                  <a:cubicBezTo>
                    <a:pt x="2" y="1"/>
                    <a:pt x="2" y="1"/>
                    <a:pt x="2" y="2"/>
                  </a:cubicBezTo>
                  <a:cubicBezTo>
                    <a:pt x="1" y="4"/>
                    <a:pt x="0" y="6"/>
                    <a:pt x="0" y="8"/>
                  </a:cubicBezTo>
                  <a:cubicBezTo>
                    <a:pt x="0" y="10"/>
                    <a:pt x="1" y="12"/>
                    <a:pt x="2" y="14"/>
                  </a:cubicBezTo>
                  <a:cubicBezTo>
                    <a:pt x="3" y="16"/>
                    <a:pt x="4" y="17"/>
                    <a:pt x="6" y="18"/>
                  </a:cubicBezTo>
                  <a:cubicBezTo>
                    <a:pt x="7" y="19"/>
                    <a:pt x="8" y="19"/>
                    <a:pt x="9" y="20"/>
                  </a:cubicBezTo>
                  <a:cubicBezTo>
                    <a:pt x="9" y="17"/>
                    <a:pt x="8" y="14"/>
                    <a:pt x="8" y="12"/>
                  </a:cubicBezTo>
                  <a:cubicBezTo>
                    <a:pt x="7" y="8"/>
                    <a:pt x="5" y="4"/>
                    <a:pt x="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9">
              <a:extLst>
                <a:ext uri="{FF2B5EF4-FFF2-40B4-BE49-F238E27FC236}">
                  <a16:creationId xmlns:a16="http://schemas.microsoft.com/office/drawing/2014/main" id="{E8E14C9D-D75A-0FF5-3519-A9B505D4393C}"/>
                </a:ext>
              </a:extLst>
            </p:cNvPr>
            <p:cNvSpPr/>
            <p:nvPr/>
          </p:nvSpPr>
          <p:spPr>
            <a:xfrm>
              <a:off x="3481205" y="-1000655"/>
              <a:ext cx="10080" cy="7560"/>
            </a:xfrm>
            <a:custGeom>
              <a:avLst/>
              <a:gdLst/>
              <a:ahLst/>
              <a:cxnLst/>
              <a:rect l="l" t="t" r="r" b="b"/>
              <a:pathLst>
                <a:path w="28" h="21" extrusionOk="0">
                  <a:moveTo>
                    <a:pt x="2" y="15"/>
                  </a:moveTo>
                  <a:cubicBezTo>
                    <a:pt x="3" y="17"/>
                    <a:pt x="4" y="18"/>
                    <a:pt x="5" y="20"/>
                  </a:cubicBezTo>
                  <a:lnTo>
                    <a:pt x="27" y="20"/>
                  </a:lnTo>
                  <a:cubicBezTo>
                    <a:pt x="23" y="14"/>
                    <a:pt x="19" y="8"/>
                    <a:pt x="15" y="3"/>
                  </a:cubicBezTo>
                  <a:cubicBezTo>
                    <a:pt x="14" y="2"/>
                    <a:pt x="13" y="1"/>
                    <a:pt x="12" y="1"/>
                  </a:cubicBezTo>
                  <a:lnTo>
                    <a:pt x="11" y="0"/>
                  </a:lnTo>
                  <a:lnTo>
                    <a:pt x="6" y="0"/>
                  </a:lnTo>
                  <a:cubicBezTo>
                    <a:pt x="5" y="0"/>
                    <a:pt x="5" y="1"/>
                    <a:pt x="5" y="1"/>
                  </a:cubicBezTo>
                  <a:cubicBezTo>
                    <a:pt x="3" y="2"/>
                    <a:pt x="2" y="2"/>
                    <a:pt x="1" y="4"/>
                  </a:cubicBezTo>
                  <a:cubicBezTo>
                    <a:pt x="0" y="6"/>
                    <a:pt x="0" y="7"/>
                    <a:pt x="0" y="9"/>
                  </a:cubicBezTo>
                  <a:cubicBezTo>
                    <a:pt x="0" y="10"/>
                    <a:pt x="0" y="13"/>
                    <a:pt x="1" y="14"/>
                  </a:cubicBezTo>
                  <a:lnTo>
                    <a:pt x="2" y="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9">
              <a:extLst>
                <a:ext uri="{FF2B5EF4-FFF2-40B4-BE49-F238E27FC236}">
                  <a16:creationId xmlns:a16="http://schemas.microsoft.com/office/drawing/2014/main" id="{E6F1084D-F45D-EB84-2C9C-265A7C99E6CA}"/>
                </a:ext>
              </a:extLst>
            </p:cNvPr>
            <p:cNvSpPr/>
            <p:nvPr/>
          </p:nvSpPr>
          <p:spPr>
            <a:xfrm>
              <a:off x="3514685" y="-966815"/>
              <a:ext cx="10080" cy="6120"/>
            </a:xfrm>
            <a:custGeom>
              <a:avLst/>
              <a:gdLst/>
              <a:ahLst/>
              <a:cxnLst/>
              <a:rect l="l" t="t" r="r" b="b"/>
              <a:pathLst>
                <a:path w="28" h="17" extrusionOk="0">
                  <a:moveTo>
                    <a:pt x="16" y="15"/>
                  </a:moveTo>
                  <a:cubicBezTo>
                    <a:pt x="17" y="16"/>
                    <a:pt x="18" y="16"/>
                    <a:pt x="19" y="16"/>
                  </a:cubicBezTo>
                  <a:cubicBezTo>
                    <a:pt x="21" y="16"/>
                    <a:pt x="22" y="16"/>
                    <a:pt x="23" y="15"/>
                  </a:cubicBezTo>
                  <a:cubicBezTo>
                    <a:pt x="24" y="14"/>
                    <a:pt x="25" y="13"/>
                    <a:pt x="26" y="12"/>
                  </a:cubicBezTo>
                  <a:cubicBezTo>
                    <a:pt x="27" y="11"/>
                    <a:pt x="27" y="9"/>
                    <a:pt x="27" y="8"/>
                  </a:cubicBezTo>
                  <a:cubicBezTo>
                    <a:pt x="27" y="7"/>
                    <a:pt x="27" y="6"/>
                    <a:pt x="27" y="5"/>
                  </a:cubicBezTo>
                  <a:lnTo>
                    <a:pt x="25" y="0"/>
                  </a:lnTo>
                  <a:lnTo>
                    <a:pt x="0" y="1"/>
                  </a:lnTo>
                  <a:cubicBezTo>
                    <a:pt x="3" y="6"/>
                    <a:pt x="8" y="11"/>
                    <a:pt x="13" y="14"/>
                  </a:cubicBezTo>
                  <a:cubicBezTo>
                    <a:pt x="14" y="14"/>
                    <a:pt x="15" y="15"/>
                    <a:pt x="16"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9">
              <a:extLst>
                <a:ext uri="{FF2B5EF4-FFF2-40B4-BE49-F238E27FC236}">
                  <a16:creationId xmlns:a16="http://schemas.microsoft.com/office/drawing/2014/main" id="{7C5260B4-5524-D2E2-290B-CEBB3A70C7E6}"/>
                </a:ext>
              </a:extLst>
            </p:cNvPr>
            <p:cNvSpPr/>
            <p:nvPr/>
          </p:nvSpPr>
          <p:spPr>
            <a:xfrm>
              <a:off x="3501725" y="-993455"/>
              <a:ext cx="19440" cy="19440"/>
            </a:xfrm>
            <a:custGeom>
              <a:avLst/>
              <a:gdLst/>
              <a:ahLst/>
              <a:cxnLst/>
              <a:rect l="l" t="t" r="r" b="b"/>
              <a:pathLst>
                <a:path w="54" h="54" extrusionOk="0">
                  <a:moveTo>
                    <a:pt x="8" y="9"/>
                  </a:moveTo>
                  <a:cubicBezTo>
                    <a:pt x="10" y="14"/>
                    <a:pt x="11" y="18"/>
                    <a:pt x="13" y="22"/>
                  </a:cubicBezTo>
                  <a:cubicBezTo>
                    <a:pt x="17" y="33"/>
                    <a:pt x="21" y="42"/>
                    <a:pt x="25" y="53"/>
                  </a:cubicBezTo>
                  <a:cubicBezTo>
                    <a:pt x="34" y="53"/>
                    <a:pt x="44" y="51"/>
                    <a:pt x="53" y="51"/>
                  </a:cubicBezTo>
                  <a:cubicBezTo>
                    <a:pt x="50" y="42"/>
                    <a:pt x="47" y="33"/>
                    <a:pt x="43" y="25"/>
                  </a:cubicBezTo>
                  <a:cubicBezTo>
                    <a:pt x="39" y="17"/>
                    <a:pt x="35" y="9"/>
                    <a:pt x="30" y="1"/>
                  </a:cubicBezTo>
                  <a:lnTo>
                    <a:pt x="30" y="0"/>
                  </a:lnTo>
                  <a:lnTo>
                    <a:pt x="0" y="0"/>
                  </a:lnTo>
                  <a:cubicBezTo>
                    <a:pt x="2" y="3"/>
                    <a:pt x="5" y="3"/>
                    <a:pt x="8"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9">
              <a:extLst>
                <a:ext uri="{FF2B5EF4-FFF2-40B4-BE49-F238E27FC236}">
                  <a16:creationId xmlns:a16="http://schemas.microsoft.com/office/drawing/2014/main" id="{4A104B26-61CA-E003-9224-0F7FDBD5229B}"/>
                </a:ext>
              </a:extLst>
            </p:cNvPr>
            <p:cNvSpPr/>
            <p:nvPr/>
          </p:nvSpPr>
          <p:spPr>
            <a:xfrm>
              <a:off x="3499565" y="-1000655"/>
              <a:ext cx="13320" cy="7560"/>
            </a:xfrm>
            <a:custGeom>
              <a:avLst/>
              <a:gdLst/>
              <a:ahLst/>
              <a:cxnLst/>
              <a:rect l="l" t="t" r="r" b="b"/>
              <a:pathLst>
                <a:path w="37" h="21" extrusionOk="0">
                  <a:moveTo>
                    <a:pt x="29" y="10"/>
                  </a:moveTo>
                  <a:cubicBezTo>
                    <a:pt x="27" y="9"/>
                    <a:pt x="16" y="2"/>
                    <a:pt x="16" y="4"/>
                  </a:cubicBezTo>
                  <a:cubicBezTo>
                    <a:pt x="15" y="0"/>
                    <a:pt x="0" y="10"/>
                    <a:pt x="5" y="18"/>
                  </a:cubicBezTo>
                  <a:lnTo>
                    <a:pt x="6" y="20"/>
                  </a:lnTo>
                  <a:lnTo>
                    <a:pt x="36" y="20"/>
                  </a:lnTo>
                  <a:cubicBezTo>
                    <a:pt x="33" y="17"/>
                    <a:pt x="31" y="13"/>
                    <a:pt x="29"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9">
              <a:extLst>
                <a:ext uri="{FF2B5EF4-FFF2-40B4-BE49-F238E27FC236}">
                  <a16:creationId xmlns:a16="http://schemas.microsoft.com/office/drawing/2014/main" id="{A4A33174-5E44-789C-69A3-B6178B4B50D2}"/>
                </a:ext>
              </a:extLst>
            </p:cNvPr>
            <p:cNvSpPr/>
            <p:nvPr/>
          </p:nvSpPr>
          <p:spPr>
            <a:xfrm>
              <a:off x="3511085" y="-975455"/>
              <a:ext cx="12960" cy="9360"/>
            </a:xfrm>
            <a:custGeom>
              <a:avLst/>
              <a:gdLst/>
              <a:ahLst/>
              <a:cxnLst/>
              <a:rect l="l" t="t" r="r" b="b"/>
              <a:pathLst>
                <a:path w="36" h="26" extrusionOk="0">
                  <a:moveTo>
                    <a:pt x="0" y="2"/>
                  </a:moveTo>
                  <a:lnTo>
                    <a:pt x="3" y="11"/>
                  </a:lnTo>
                  <a:cubicBezTo>
                    <a:pt x="5" y="15"/>
                    <a:pt x="7" y="19"/>
                    <a:pt x="9" y="23"/>
                  </a:cubicBezTo>
                  <a:cubicBezTo>
                    <a:pt x="9" y="24"/>
                    <a:pt x="10" y="24"/>
                    <a:pt x="10" y="25"/>
                  </a:cubicBezTo>
                  <a:lnTo>
                    <a:pt x="35" y="24"/>
                  </a:lnTo>
                  <a:cubicBezTo>
                    <a:pt x="32" y="16"/>
                    <a:pt x="30" y="8"/>
                    <a:pt x="27" y="0"/>
                  </a:cubicBezTo>
                  <a:cubicBezTo>
                    <a:pt x="18" y="2"/>
                    <a:pt x="9" y="2"/>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9">
              <a:extLst>
                <a:ext uri="{FF2B5EF4-FFF2-40B4-BE49-F238E27FC236}">
                  <a16:creationId xmlns:a16="http://schemas.microsoft.com/office/drawing/2014/main" id="{D8BBE7C0-F374-12C2-72C8-BD03A6AA5DBA}"/>
                </a:ext>
              </a:extLst>
            </p:cNvPr>
            <p:cNvSpPr/>
            <p:nvPr/>
          </p:nvSpPr>
          <p:spPr>
            <a:xfrm>
              <a:off x="3532685" y="-968615"/>
              <a:ext cx="16560" cy="24480"/>
            </a:xfrm>
            <a:custGeom>
              <a:avLst/>
              <a:gdLst/>
              <a:ahLst/>
              <a:cxnLst/>
              <a:rect l="l" t="t" r="r" b="b"/>
              <a:pathLst>
                <a:path w="46" h="68" extrusionOk="0">
                  <a:moveTo>
                    <a:pt x="7" y="17"/>
                  </a:moveTo>
                  <a:cubicBezTo>
                    <a:pt x="13" y="32"/>
                    <a:pt x="20" y="54"/>
                    <a:pt x="34" y="63"/>
                  </a:cubicBezTo>
                  <a:cubicBezTo>
                    <a:pt x="40" y="67"/>
                    <a:pt x="45" y="60"/>
                    <a:pt x="43" y="55"/>
                  </a:cubicBezTo>
                  <a:cubicBezTo>
                    <a:pt x="42" y="44"/>
                    <a:pt x="39" y="32"/>
                    <a:pt x="36" y="21"/>
                  </a:cubicBezTo>
                  <a:lnTo>
                    <a:pt x="27" y="0"/>
                  </a:lnTo>
                  <a:lnTo>
                    <a:pt x="0" y="3"/>
                  </a:lnTo>
                  <a:lnTo>
                    <a:pt x="7" y="1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9">
              <a:extLst>
                <a:ext uri="{FF2B5EF4-FFF2-40B4-BE49-F238E27FC236}">
                  <a16:creationId xmlns:a16="http://schemas.microsoft.com/office/drawing/2014/main" id="{4A4022A0-66B6-6CFE-D771-910600B516B0}"/>
                </a:ext>
              </a:extLst>
            </p:cNvPr>
            <p:cNvSpPr/>
            <p:nvPr/>
          </p:nvSpPr>
          <p:spPr>
            <a:xfrm>
              <a:off x="3523325" y="-993095"/>
              <a:ext cx="15840" cy="17280"/>
            </a:xfrm>
            <a:custGeom>
              <a:avLst/>
              <a:gdLst/>
              <a:ahLst/>
              <a:cxnLst/>
              <a:rect l="l" t="t" r="r" b="b"/>
              <a:pathLst>
                <a:path w="44" h="48" extrusionOk="0">
                  <a:moveTo>
                    <a:pt x="1" y="9"/>
                  </a:moveTo>
                  <a:cubicBezTo>
                    <a:pt x="7" y="19"/>
                    <a:pt x="11" y="29"/>
                    <a:pt x="13" y="40"/>
                  </a:cubicBezTo>
                  <a:cubicBezTo>
                    <a:pt x="13" y="42"/>
                    <a:pt x="15" y="45"/>
                    <a:pt x="16" y="47"/>
                  </a:cubicBezTo>
                  <a:cubicBezTo>
                    <a:pt x="25" y="47"/>
                    <a:pt x="34" y="46"/>
                    <a:pt x="43" y="46"/>
                  </a:cubicBezTo>
                  <a:cubicBezTo>
                    <a:pt x="40" y="39"/>
                    <a:pt x="37" y="33"/>
                    <a:pt x="34" y="27"/>
                  </a:cubicBezTo>
                  <a:cubicBezTo>
                    <a:pt x="28" y="18"/>
                    <a:pt x="22" y="9"/>
                    <a:pt x="15" y="1"/>
                  </a:cubicBezTo>
                  <a:cubicBezTo>
                    <a:pt x="11" y="1"/>
                    <a:pt x="7" y="1"/>
                    <a:pt x="2" y="0"/>
                  </a:cubicBezTo>
                  <a:lnTo>
                    <a:pt x="1" y="1"/>
                  </a:lnTo>
                  <a:cubicBezTo>
                    <a:pt x="0" y="2"/>
                    <a:pt x="0" y="4"/>
                    <a:pt x="0" y="5"/>
                  </a:cubicBezTo>
                  <a:cubicBezTo>
                    <a:pt x="0" y="6"/>
                    <a:pt x="0" y="8"/>
                    <a:pt x="1"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9">
              <a:extLst>
                <a:ext uri="{FF2B5EF4-FFF2-40B4-BE49-F238E27FC236}">
                  <a16:creationId xmlns:a16="http://schemas.microsoft.com/office/drawing/2014/main" id="{BCC750F4-E9D2-4E62-1BE3-D195E681D0E0}"/>
                </a:ext>
              </a:extLst>
            </p:cNvPr>
            <p:cNvSpPr/>
            <p:nvPr/>
          </p:nvSpPr>
          <p:spPr>
            <a:xfrm>
              <a:off x="3529085" y="-976895"/>
              <a:ext cx="13680" cy="9720"/>
            </a:xfrm>
            <a:custGeom>
              <a:avLst/>
              <a:gdLst/>
              <a:ahLst/>
              <a:cxnLst/>
              <a:rect l="l" t="t" r="r" b="b"/>
              <a:pathLst>
                <a:path w="38" h="27" extrusionOk="0">
                  <a:moveTo>
                    <a:pt x="27" y="0"/>
                  </a:moveTo>
                  <a:cubicBezTo>
                    <a:pt x="18" y="0"/>
                    <a:pt x="9" y="1"/>
                    <a:pt x="0" y="2"/>
                  </a:cubicBezTo>
                  <a:cubicBezTo>
                    <a:pt x="3" y="10"/>
                    <a:pt x="6" y="18"/>
                    <a:pt x="10" y="26"/>
                  </a:cubicBezTo>
                  <a:lnTo>
                    <a:pt x="37" y="23"/>
                  </a:lnTo>
                  <a:cubicBezTo>
                    <a:pt x="34" y="18"/>
                    <a:pt x="32" y="13"/>
                    <a:pt x="30" y="7"/>
                  </a:cubicBezTo>
                  <a:lnTo>
                    <a:pt x="2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9">
              <a:extLst>
                <a:ext uri="{FF2B5EF4-FFF2-40B4-BE49-F238E27FC236}">
                  <a16:creationId xmlns:a16="http://schemas.microsoft.com/office/drawing/2014/main" id="{05861E28-407A-FE45-4867-CCABC0E488EE}"/>
                </a:ext>
              </a:extLst>
            </p:cNvPr>
            <p:cNvSpPr/>
            <p:nvPr/>
          </p:nvSpPr>
          <p:spPr>
            <a:xfrm>
              <a:off x="3524045" y="-994175"/>
              <a:ext cx="5040" cy="1800"/>
            </a:xfrm>
            <a:custGeom>
              <a:avLst/>
              <a:gdLst/>
              <a:ahLst/>
              <a:cxnLst/>
              <a:rect l="l" t="t" r="r" b="b"/>
              <a:pathLst>
                <a:path w="14" h="5" extrusionOk="0">
                  <a:moveTo>
                    <a:pt x="12" y="3"/>
                  </a:moveTo>
                  <a:cubicBezTo>
                    <a:pt x="11" y="2"/>
                    <a:pt x="11" y="2"/>
                    <a:pt x="10" y="1"/>
                  </a:cubicBezTo>
                  <a:cubicBezTo>
                    <a:pt x="9" y="1"/>
                    <a:pt x="7" y="0"/>
                    <a:pt x="6" y="0"/>
                  </a:cubicBezTo>
                  <a:cubicBezTo>
                    <a:pt x="4" y="0"/>
                    <a:pt x="3" y="1"/>
                    <a:pt x="2" y="1"/>
                  </a:cubicBezTo>
                  <a:cubicBezTo>
                    <a:pt x="1" y="2"/>
                    <a:pt x="1" y="2"/>
                    <a:pt x="0" y="3"/>
                  </a:cubicBezTo>
                  <a:cubicBezTo>
                    <a:pt x="4" y="3"/>
                    <a:pt x="8" y="3"/>
                    <a:pt x="13" y="4"/>
                  </a:cubicBezTo>
                  <a:lnTo>
                    <a:pt x="12"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9">
              <a:extLst>
                <a:ext uri="{FF2B5EF4-FFF2-40B4-BE49-F238E27FC236}">
                  <a16:creationId xmlns:a16="http://schemas.microsoft.com/office/drawing/2014/main" id="{0A853D41-DF53-D3FD-65A7-29E03A01079D}"/>
                </a:ext>
              </a:extLst>
            </p:cNvPr>
            <p:cNvSpPr/>
            <p:nvPr/>
          </p:nvSpPr>
          <p:spPr>
            <a:xfrm>
              <a:off x="3540245" y="-988775"/>
              <a:ext cx="13320" cy="12960"/>
            </a:xfrm>
            <a:custGeom>
              <a:avLst/>
              <a:gdLst/>
              <a:ahLst/>
              <a:cxnLst/>
              <a:rect l="l" t="t" r="r" b="b"/>
              <a:pathLst>
                <a:path w="37" h="36" extrusionOk="0">
                  <a:moveTo>
                    <a:pt x="0" y="7"/>
                  </a:moveTo>
                  <a:cubicBezTo>
                    <a:pt x="3" y="16"/>
                    <a:pt x="5" y="24"/>
                    <a:pt x="7" y="33"/>
                  </a:cubicBezTo>
                  <a:cubicBezTo>
                    <a:pt x="12" y="33"/>
                    <a:pt x="18" y="33"/>
                    <a:pt x="23" y="33"/>
                  </a:cubicBezTo>
                  <a:cubicBezTo>
                    <a:pt x="36" y="35"/>
                    <a:pt x="9" y="6"/>
                    <a:pt x="15" y="14"/>
                  </a:cubicBezTo>
                  <a:cubicBezTo>
                    <a:pt x="11" y="8"/>
                    <a:pt x="6" y="4"/>
                    <a:pt x="1" y="0"/>
                  </a:cubicBezTo>
                  <a:lnTo>
                    <a:pt x="1" y="1"/>
                  </a:lnTo>
                  <a:cubicBezTo>
                    <a:pt x="0" y="2"/>
                    <a:pt x="0" y="3"/>
                    <a:pt x="0" y="4"/>
                  </a:cubicBezTo>
                  <a:cubicBezTo>
                    <a:pt x="0" y="5"/>
                    <a:pt x="0" y="6"/>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9">
              <a:extLst>
                <a:ext uri="{FF2B5EF4-FFF2-40B4-BE49-F238E27FC236}">
                  <a16:creationId xmlns:a16="http://schemas.microsoft.com/office/drawing/2014/main" id="{1CCC2DA4-253F-9D64-2CBB-11D17D3DA865}"/>
                </a:ext>
              </a:extLst>
            </p:cNvPr>
            <p:cNvSpPr/>
            <p:nvPr/>
          </p:nvSpPr>
          <p:spPr>
            <a:xfrm>
              <a:off x="3546725" y="-969695"/>
              <a:ext cx="11520" cy="15480"/>
            </a:xfrm>
            <a:custGeom>
              <a:avLst/>
              <a:gdLst/>
              <a:ahLst/>
              <a:cxnLst/>
              <a:rect l="l" t="t" r="r" b="b"/>
              <a:pathLst>
                <a:path w="32" h="43" extrusionOk="0">
                  <a:moveTo>
                    <a:pt x="1" y="6"/>
                  </a:moveTo>
                  <a:cubicBezTo>
                    <a:pt x="1" y="13"/>
                    <a:pt x="3" y="19"/>
                    <a:pt x="6" y="24"/>
                  </a:cubicBezTo>
                  <a:cubicBezTo>
                    <a:pt x="10" y="30"/>
                    <a:pt x="15" y="35"/>
                    <a:pt x="20" y="39"/>
                  </a:cubicBezTo>
                  <a:cubicBezTo>
                    <a:pt x="25" y="42"/>
                    <a:pt x="31" y="36"/>
                    <a:pt x="29" y="31"/>
                  </a:cubicBezTo>
                  <a:cubicBezTo>
                    <a:pt x="25" y="21"/>
                    <a:pt x="23" y="10"/>
                    <a:pt x="23" y="0"/>
                  </a:cubicBezTo>
                  <a:lnTo>
                    <a:pt x="0" y="3"/>
                  </a:lnTo>
                  <a:cubicBezTo>
                    <a:pt x="0" y="4"/>
                    <a:pt x="0" y="5"/>
                    <a:pt x="1"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9">
              <a:extLst>
                <a:ext uri="{FF2B5EF4-FFF2-40B4-BE49-F238E27FC236}">
                  <a16:creationId xmlns:a16="http://schemas.microsoft.com/office/drawing/2014/main" id="{3331900C-0A2C-397A-C744-5164D4331F3B}"/>
                </a:ext>
              </a:extLst>
            </p:cNvPr>
            <p:cNvSpPr/>
            <p:nvPr/>
          </p:nvSpPr>
          <p:spPr>
            <a:xfrm>
              <a:off x="3540245" y="-989135"/>
              <a:ext cx="14760" cy="20880"/>
            </a:xfrm>
            <a:custGeom>
              <a:avLst/>
              <a:gdLst/>
              <a:ahLst/>
              <a:cxnLst/>
              <a:rect l="l" t="t" r="r" b="b"/>
              <a:pathLst>
                <a:path w="41" h="58" extrusionOk="0">
                  <a:moveTo>
                    <a:pt x="15" y="15"/>
                  </a:moveTo>
                  <a:cubicBezTo>
                    <a:pt x="9" y="8"/>
                    <a:pt x="36" y="37"/>
                    <a:pt x="23" y="35"/>
                  </a:cubicBezTo>
                  <a:cubicBezTo>
                    <a:pt x="18" y="35"/>
                    <a:pt x="12" y="35"/>
                    <a:pt x="7" y="35"/>
                  </a:cubicBezTo>
                  <a:lnTo>
                    <a:pt x="7" y="37"/>
                  </a:lnTo>
                  <a:cubicBezTo>
                    <a:pt x="9" y="44"/>
                    <a:pt x="14" y="49"/>
                    <a:pt x="17" y="57"/>
                  </a:cubicBezTo>
                  <a:lnTo>
                    <a:pt x="40" y="54"/>
                  </a:lnTo>
                  <a:cubicBezTo>
                    <a:pt x="39" y="50"/>
                    <a:pt x="38" y="47"/>
                    <a:pt x="36" y="43"/>
                  </a:cubicBezTo>
                  <a:cubicBezTo>
                    <a:pt x="32" y="36"/>
                    <a:pt x="26" y="31"/>
                    <a:pt x="25" y="23"/>
                  </a:cubicBezTo>
                  <a:cubicBezTo>
                    <a:pt x="23" y="18"/>
                    <a:pt x="21" y="12"/>
                    <a:pt x="18" y="7"/>
                  </a:cubicBezTo>
                  <a:cubicBezTo>
                    <a:pt x="17" y="6"/>
                    <a:pt x="17" y="5"/>
                    <a:pt x="16" y="4"/>
                  </a:cubicBezTo>
                  <a:cubicBezTo>
                    <a:pt x="15" y="3"/>
                    <a:pt x="14" y="2"/>
                    <a:pt x="13" y="1"/>
                  </a:cubicBezTo>
                  <a:cubicBezTo>
                    <a:pt x="11" y="0"/>
                    <a:pt x="9" y="0"/>
                    <a:pt x="8" y="0"/>
                  </a:cubicBezTo>
                  <a:cubicBezTo>
                    <a:pt x="6" y="0"/>
                    <a:pt x="5" y="0"/>
                    <a:pt x="4" y="1"/>
                  </a:cubicBezTo>
                  <a:cubicBezTo>
                    <a:pt x="2" y="2"/>
                    <a:pt x="1" y="3"/>
                    <a:pt x="0" y="4"/>
                  </a:cubicBezTo>
                  <a:cubicBezTo>
                    <a:pt x="1" y="4"/>
                    <a:pt x="1" y="4"/>
                    <a:pt x="1" y="4"/>
                  </a:cubicBezTo>
                  <a:cubicBezTo>
                    <a:pt x="6" y="7"/>
                    <a:pt x="11" y="11"/>
                    <a:pt x="15"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9">
              <a:extLst>
                <a:ext uri="{FF2B5EF4-FFF2-40B4-BE49-F238E27FC236}">
                  <a16:creationId xmlns:a16="http://schemas.microsoft.com/office/drawing/2014/main" id="{EE580A88-1FB0-32C7-CF9A-0C315541594A}"/>
                </a:ext>
              </a:extLst>
            </p:cNvPr>
            <p:cNvSpPr/>
            <p:nvPr/>
          </p:nvSpPr>
          <p:spPr>
            <a:xfrm>
              <a:off x="2405885" y="-715535"/>
              <a:ext cx="71640" cy="14400"/>
            </a:xfrm>
            <a:custGeom>
              <a:avLst/>
              <a:gdLst/>
              <a:ahLst/>
              <a:cxnLst/>
              <a:rect l="l" t="t" r="r" b="b"/>
              <a:pathLst>
                <a:path w="199" h="40" extrusionOk="0">
                  <a:moveTo>
                    <a:pt x="4" y="25"/>
                  </a:moveTo>
                  <a:cubicBezTo>
                    <a:pt x="64" y="30"/>
                    <a:pt x="135" y="39"/>
                    <a:pt x="194" y="25"/>
                  </a:cubicBezTo>
                  <a:cubicBezTo>
                    <a:pt x="194" y="24"/>
                    <a:pt x="195" y="24"/>
                    <a:pt x="195" y="24"/>
                  </a:cubicBezTo>
                  <a:cubicBezTo>
                    <a:pt x="196" y="24"/>
                    <a:pt x="196" y="23"/>
                    <a:pt x="197" y="22"/>
                  </a:cubicBezTo>
                  <a:cubicBezTo>
                    <a:pt x="197" y="22"/>
                    <a:pt x="197" y="21"/>
                    <a:pt x="197" y="20"/>
                  </a:cubicBezTo>
                  <a:cubicBezTo>
                    <a:pt x="197" y="20"/>
                    <a:pt x="198" y="19"/>
                    <a:pt x="197" y="18"/>
                  </a:cubicBezTo>
                  <a:cubicBezTo>
                    <a:pt x="197" y="17"/>
                    <a:pt x="196" y="18"/>
                    <a:pt x="195" y="17"/>
                  </a:cubicBezTo>
                  <a:lnTo>
                    <a:pt x="194" y="16"/>
                  </a:lnTo>
                  <a:cubicBezTo>
                    <a:pt x="136" y="0"/>
                    <a:pt x="63" y="8"/>
                    <a:pt x="4" y="14"/>
                  </a:cubicBezTo>
                  <a:cubicBezTo>
                    <a:pt x="3" y="14"/>
                    <a:pt x="3" y="14"/>
                    <a:pt x="3" y="14"/>
                  </a:cubicBezTo>
                  <a:cubicBezTo>
                    <a:pt x="2" y="15"/>
                    <a:pt x="1" y="15"/>
                    <a:pt x="0" y="16"/>
                  </a:cubicBezTo>
                  <a:cubicBezTo>
                    <a:pt x="0" y="17"/>
                    <a:pt x="0" y="18"/>
                    <a:pt x="0" y="19"/>
                  </a:cubicBezTo>
                  <a:cubicBezTo>
                    <a:pt x="0" y="20"/>
                    <a:pt x="0" y="21"/>
                    <a:pt x="0" y="22"/>
                  </a:cubicBezTo>
                  <a:cubicBezTo>
                    <a:pt x="1" y="23"/>
                    <a:pt x="2" y="23"/>
                    <a:pt x="3" y="24"/>
                  </a:cubicBezTo>
                  <a:lnTo>
                    <a:pt x="4" y="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9">
              <a:extLst>
                <a:ext uri="{FF2B5EF4-FFF2-40B4-BE49-F238E27FC236}">
                  <a16:creationId xmlns:a16="http://schemas.microsoft.com/office/drawing/2014/main" id="{9E90529E-7145-B566-EFEB-B049A697EDDC}"/>
                </a:ext>
              </a:extLst>
            </p:cNvPr>
            <p:cNvSpPr/>
            <p:nvPr/>
          </p:nvSpPr>
          <p:spPr>
            <a:xfrm>
              <a:off x="2526485" y="-728495"/>
              <a:ext cx="510120" cy="21600"/>
            </a:xfrm>
            <a:custGeom>
              <a:avLst/>
              <a:gdLst/>
              <a:ahLst/>
              <a:cxnLst/>
              <a:rect l="l" t="t" r="r" b="b"/>
              <a:pathLst>
                <a:path w="1417" h="60" extrusionOk="0">
                  <a:moveTo>
                    <a:pt x="1044" y="37"/>
                  </a:moveTo>
                  <a:cubicBezTo>
                    <a:pt x="1095" y="39"/>
                    <a:pt x="1147" y="37"/>
                    <a:pt x="1199" y="38"/>
                  </a:cubicBezTo>
                  <a:cubicBezTo>
                    <a:pt x="1234" y="40"/>
                    <a:pt x="1269" y="45"/>
                    <a:pt x="1303" y="53"/>
                  </a:cubicBezTo>
                  <a:cubicBezTo>
                    <a:pt x="1309" y="55"/>
                    <a:pt x="1326" y="56"/>
                    <a:pt x="1342" y="58"/>
                  </a:cubicBezTo>
                  <a:cubicBezTo>
                    <a:pt x="1342" y="57"/>
                    <a:pt x="1342" y="57"/>
                    <a:pt x="1342" y="56"/>
                  </a:cubicBezTo>
                  <a:cubicBezTo>
                    <a:pt x="1342" y="54"/>
                    <a:pt x="1343" y="52"/>
                    <a:pt x="1344" y="50"/>
                  </a:cubicBezTo>
                  <a:cubicBezTo>
                    <a:pt x="1345" y="48"/>
                    <a:pt x="1346" y="46"/>
                    <a:pt x="1348" y="45"/>
                  </a:cubicBezTo>
                  <a:cubicBezTo>
                    <a:pt x="1355" y="42"/>
                    <a:pt x="1361" y="39"/>
                    <a:pt x="1367" y="35"/>
                  </a:cubicBezTo>
                  <a:cubicBezTo>
                    <a:pt x="1384" y="25"/>
                    <a:pt x="1401" y="14"/>
                    <a:pt x="1416" y="0"/>
                  </a:cubicBezTo>
                  <a:cubicBezTo>
                    <a:pt x="1414" y="0"/>
                    <a:pt x="1412" y="0"/>
                    <a:pt x="1410" y="0"/>
                  </a:cubicBezTo>
                  <a:cubicBezTo>
                    <a:pt x="1407" y="0"/>
                    <a:pt x="1404" y="0"/>
                    <a:pt x="1401" y="2"/>
                  </a:cubicBezTo>
                  <a:lnTo>
                    <a:pt x="1400" y="3"/>
                  </a:lnTo>
                  <a:cubicBezTo>
                    <a:pt x="1347" y="39"/>
                    <a:pt x="1262" y="12"/>
                    <a:pt x="1203" y="14"/>
                  </a:cubicBezTo>
                  <a:cubicBezTo>
                    <a:pt x="1151" y="16"/>
                    <a:pt x="1099" y="11"/>
                    <a:pt x="1046" y="12"/>
                  </a:cubicBezTo>
                  <a:cubicBezTo>
                    <a:pt x="925" y="13"/>
                    <a:pt x="801" y="5"/>
                    <a:pt x="680" y="13"/>
                  </a:cubicBezTo>
                  <a:cubicBezTo>
                    <a:pt x="454" y="27"/>
                    <a:pt x="228" y="38"/>
                    <a:pt x="1" y="48"/>
                  </a:cubicBezTo>
                  <a:cubicBezTo>
                    <a:pt x="0" y="48"/>
                    <a:pt x="0" y="51"/>
                    <a:pt x="1" y="51"/>
                  </a:cubicBezTo>
                  <a:cubicBezTo>
                    <a:pt x="72" y="56"/>
                    <a:pt x="143" y="59"/>
                    <a:pt x="214" y="59"/>
                  </a:cubicBezTo>
                  <a:cubicBezTo>
                    <a:pt x="263" y="59"/>
                    <a:pt x="311" y="58"/>
                    <a:pt x="359" y="55"/>
                  </a:cubicBezTo>
                  <a:cubicBezTo>
                    <a:pt x="494" y="46"/>
                    <a:pt x="628" y="37"/>
                    <a:pt x="763" y="38"/>
                  </a:cubicBezTo>
                  <a:cubicBezTo>
                    <a:pt x="815" y="38"/>
                    <a:pt x="867" y="40"/>
                    <a:pt x="919" y="42"/>
                  </a:cubicBezTo>
                  <a:cubicBezTo>
                    <a:pt x="925" y="42"/>
                    <a:pt x="931" y="40"/>
                    <a:pt x="938" y="39"/>
                  </a:cubicBezTo>
                  <a:cubicBezTo>
                    <a:pt x="958" y="36"/>
                    <a:pt x="979" y="34"/>
                    <a:pt x="999" y="34"/>
                  </a:cubicBezTo>
                  <a:cubicBezTo>
                    <a:pt x="1014" y="34"/>
                    <a:pt x="1029" y="35"/>
                    <a:pt x="1044"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9">
              <a:extLst>
                <a:ext uri="{FF2B5EF4-FFF2-40B4-BE49-F238E27FC236}">
                  <a16:creationId xmlns:a16="http://schemas.microsoft.com/office/drawing/2014/main" id="{0612EFD9-7210-E0ED-C575-3E48F46D2793}"/>
                </a:ext>
              </a:extLst>
            </p:cNvPr>
            <p:cNvSpPr/>
            <p:nvPr/>
          </p:nvSpPr>
          <p:spPr>
            <a:xfrm>
              <a:off x="2857325" y="-715895"/>
              <a:ext cx="153000" cy="10800"/>
            </a:xfrm>
            <a:custGeom>
              <a:avLst/>
              <a:gdLst/>
              <a:ahLst/>
              <a:cxnLst/>
              <a:rect l="l" t="t" r="r" b="b"/>
              <a:pathLst>
                <a:path w="425" h="30" extrusionOk="0">
                  <a:moveTo>
                    <a:pt x="384" y="19"/>
                  </a:moveTo>
                  <a:cubicBezTo>
                    <a:pt x="350" y="10"/>
                    <a:pt x="315" y="5"/>
                    <a:pt x="280" y="3"/>
                  </a:cubicBezTo>
                  <a:cubicBezTo>
                    <a:pt x="228" y="2"/>
                    <a:pt x="176" y="3"/>
                    <a:pt x="125" y="2"/>
                  </a:cubicBezTo>
                  <a:cubicBezTo>
                    <a:pt x="110" y="0"/>
                    <a:pt x="96" y="0"/>
                    <a:pt x="81" y="0"/>
                  </a:cubicBezTo>
                  <a:cubicBezTo>
                    <a:pt x="61" y="0"/>
                    <a:pt x="40" y="1"/>
                    <a:pt x="20" y="4"/>
                  </a:cubicBezTo>
                  <a:cubicBezTo>
                    <a:pt x="14" y="5"/>
                    <a:pt x="7" y="6"/>
                    <a:pt x="0" y="7"/>
                  </a:cubicBezTo>
                  <a:cubicBezTo>
                    <a:pt x="79" y="10"/>
                    <a:pt x="158" y="13"/>
                    <a:pt x="236" y="14"/>
                  </a:cubicBezTo>
                  <a:cubicBezTo>
                    <a:pt x="292" y="14"/>
                    <a:pt x="362" y="29"/>
                    <a:pt x="424" y="23"/>
                  </a:cubicBezTo>
                  <a:cubicBezTo>
                    <a:pt x="407" y="21"/>
                    <a:pt x="390" y="20"/>
                    <a:pt x="384"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9">
              <a:extLst>
                <a:ext uri="{FF2B5EF4-FFF2-40B4-BE49-F238E27FC236}">
                  <a16:creationId xmlns:a16="http://schemas.microsoft.com/office/drawing/2014/main" id="{73B9130B-B4A5-053E-AB73-6BD9E1C156CC}"/>
                </a:ext>
              </a:extLst>
            </p:cNvPr>
            <p:cNvSpPr/>
            <p:nvPr/>
          </p:nvSpPr>
          <p:spPr>
            <a:xfrm>
              <a:off x="2779925" y="-738215"/>
              <a:ext cx="263160" cy="13680"/>
            </a:xfrm>
            <a:custGeom>
              <a:avLst/>
              <a:gdLst/>
              <a:ahLst/>
              <a:cxnLst/>
              <a:rect l="l" t="t" r="r" b="b"/>
              <a:pathLst>
                <a:path w="731" h="38" extrusionOk="0">
                  <a:moveTo>
                    <a:pt x="722" y="17"/>
                  </a:moveTo>
                  <a:cubicBezTo>
                    <a:pt x="725" y="11"/>
                    <a:pt x="728" y="6"/>
                    <a:pt x="730" y="0"/>
                  </a:cubicBezTo>
                  <a:cubicBezTo>
                    <a:pt x="720" y="0"/>
                    <a:pt x="709" y="0"/>
                    <a:pt x="698" y="0"/>
                  </a:cubicBezTo>
                  <a:cubicBezTo>
                    <a:pt x="687" y="0"/>
                    <a:pt x="677" y="0"/>
                    <a:pt x="666" y="0"/>
                  </a:cubicBezTo>
                  <a:cubicBezTo>
                    <a:pt x="631" y="6"/>
                    <a:pt x="595" y="10"/>
                    <a:pt x="560" y="10"/>
                  </a:cubicBezTo>
                  <a:cubicBezTo>
                    <a:pt x="504" y="9"/>
                    <a:pt x="447" y="10"/>
                    <a:pt x="391" y="11"/>
                  </a:cubicBezTo>
                  <a:cubicBezTo>
                    <a:pt x="263" y="15"/>
                    <a:pt x="133" y="5"/>
                    <a:pt x="5" y="14"/>
                  </a:cubicBezTo>
                  <a:cubicBezTo>
                    <a:pt x="4" y="14"/>
                    <a:pt x="4" y="14"/>
                    <a:pt x="3" y="15"/>
                  </a:cubicBezTo>
                  <a:cubicBezTo>
                    <a:pt x="2" y="16"/>
                    <a:pt x="2" y="16"/>
                    <a:pt x="1" y="17"/>
                  </a:cubicBezTo>
                  <a:cubicBezTo>
                    <a:pt x="0" y="18"/>
                    <a:pt x="0" y="18"/>
                    <a:pt x="0" y="19"/>
                  </a:cubicBezTo>
                  <a:cubicBezTo>
                    <a:pt x="0" y="20"/>
                    <a:pt x="0" y="21"/>
                    <a:pt x="1" y="22"/>
                  </a:cubicBezTo>
                  <a:cubicBezTo>
                    <a:pt x="2" y="23"/>
                    <a:pt x="2" y="23"/>
                    <a:pt x="3" y="24"/>
                  </a:cubicBezTo>
                  <a:cubicBezTo>
                    <a:pt x="4" y="25"/>
                    <a:pt x="4" y="25"/>
                    <a:pt x="5" y="25"/>
                  </a:cubicBezTo>
                  <a:cubicBezTo>
                    <a:pt x="139" y="36"/>
                    <a:pt x="275" y="29"/>
                    <a:pt x="409" y="32"/>
                  </a:cubicBezTo>
                  <a:cubicBezTo>
                    <a:pt x="450" y="35"/>
                    <a:pt x="490" y="37"/>
                    <a:pt x="531" y="37"/>
                  </a:cubicBezTo>
                  <a:cubicBezTo>
                    <a:pt x="554" y="37"/>
                    <a:pt x="578" y="36"/>
                    <a:pt x="602" y="35"/>
                  </a:cubicBezTo>
                  <a:cubicBezTo>
                    <a:pt x="640" y="32"/>
                    <a:pt x="678" y="27"/>
                    <a:pt x="716" y="23"/>
                  </a:cubicBezTo>
                  <a:cubicBezTo>
                    <a:pt x="718" y="21"/>
                    <a:pt x="720" y="19"/>
                    <a:pt x="722"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9">
              <a:extLst>
                <a:ext uri="{FF2B5EF4-FFF2-40B4-BE49-F238E27FC236}">
                  <a16:creationId xmlns:a16="http://schemas.microsoft.com/office/drawing/2014/main" id="{3CF67709-183A-B2D9-8A3A-E9C23843F4E7}"/>
                </a:ext>
              </a:extLst>
            </p:cNvPr>
            <p:cNvSpPr/>
            <p:nvPr/>
          </p:nvSpPr>
          <p:spPr>
            <a:xfrm>
              <a:off x="3039845" y="-738215"/>
              <a:ext cx="4320" cy="6480"/>
            </a:xfrm>
            <a:custGeom>
              <a:avLst/>
              <a:gdLst/>
              <a:ahLst/>
              <a:cxnLst/>
              <a:rect l="l" t="t" r="r" b="b"/>
              <a:pathLst>
                <a:path w="12" h="18" extrusionOk="0">
                  <a:moveTo>
                    <a:pt x="8" y="0"/>
                  </a:moveTo>
                  <a:cubicBezTo>
                    <a:pt x="6" y="6"/>
                    <a:pt x="3" y="11"/>
                    <a:pt x="0" y="17"/>
                  </a:cubicBezTo>
                  <a:cubicBezTo>
                    <a:pt x="3" y="13"/>
                    <a:pt x="6" y="9"/>
                    <a:pt x="8" y="5"/>
                  </a:cubicBezTo>
                  <a:cubicBezTo>
                    <a:pt x="9" y="3"/>
                    <a:pt x="10" y="2"/>
                    <a:pt x="11" y="0"/>
                  </a:cubicBezTo>
                  <a:lnTo>
                    <a:pt x="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9">
              <a:extLst>
                <a:ext uri="{FF2B5EF4-FFF2-40B4-BE49-F238E27FC236}">
                  <a16:creationId xmlns:a16="http://schemas.microsoft.com/office/drawing/2014/main" id="{EC73C30B-687F-D57E-1241-D827B82E0B64}"/>
                </a:ext>
              </a:extLst>
            </p:cNvPr>
            <p:cNvSpPr/>
            <p:nvPr/>
          </p:nvSpPr>
          <p:spPr>
            <a:xfrm>
              <a:off x="2935085" y="-752615"/>
              <a:ext cx="114480" cy="14760"/>
            </a:xfrm>
            <a:custGeom>
              <a:avLst/>
              <a:gdLst/>
              <a:ahLst/>
              <a:cxnLst/>
              <a:rect l="l" t="t" r="r" b="b"/>
              <a:pathLst>
                <a:path w="318" h="41" extrusionOk="0">
                  <a:moveTo>
                    <a:pt x="317" y="0"/>
                  </a:moveTo>
                  <a:cubicBezTo>
                    <a:pt x="222" y="30"/>
                    <a:pt x="105" y="15"/>
                    <a:pt x="7" y="16"/>
                  </a:cubicBezTo>
                  <a:cubicBezTo>
                    <a:pt x="0" y="16"/>
                    <a:pt x="0" y="28"/>
                    <a:pt x="7" y="29"/>
                  </a:cubicBezTo>
                  <a:cubicBezTo>
                    <a:pt x="66" y="36"/>
                    <a:pt x="125" y="40"/>
                    <a:pt x="185" y="40"/>
                  </a:cubicBezTo>
                  <a:cubicBezTo>
                    <a:pt x="189" y="40"/>
                    <a:pt x="193" y="40"/>
                    <a:pt x="197" y="40"/>
                  </a:cubicBezTo>
                  <a:cubicBezTo>
                    <a:pt x="209" y="40"/>
                    <a:pt x="222" y="40"/>
                    <a:pt x="235" y="40"/>
                  </a:cubicBezTo>
                  <a:cubicBezTo>
                    <a:pt x="258" y="37"/>
                    <a:pt x="281" y="33"/>
                    <a:pt x="304" y="31"/>
                  </a:cubicBezTo>
                  <a:cubicBezTo>
                    <a:pt x="308" y="21"/>
                    <a:pt x="312" y="11"/>
                    <a:pt x="31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9">
              <a:extLst>
                <a:ext uri="{FF2B5EF4-FFF2-40B4-BE49-F238E27FC236}">
                  <a16:creationId xmlns:a16="http://schemas.microsoft.com/office/drawing/2014/main" id="{03F81E5B-AB5E-C02B-1C26-6BD5AE5EDD7F}"/>
                </a:ext>
              </a:extLst>
            </p:cNvPr>
            <p:cNvSpPr/>
            <p:nvPr/>
          </p:nvSpPr>
          <p:spPr>
            <a:xfrm>
              <a:off x="3036245" y="-729935"/>
              <a:ext cx="2520" cy="2520"/>
            </a:xfrm>
            <a:custGeom>
              <a:avLst/>
              <a:gdLst/>
              <a:ahLst/>
              <a:cxnLst/>
              <a:rect l="l" t="t" r="r" b="b"/>
              <a:pathLst>
                <a:path w="7" h="7" extrusionOk="0">
                  <a:moveTo>
                    <a:pt x="6" y="0"/>
                  </a:moveTo>
                  <a:lnTo>
                    <a:pt x="4" y="0"/>
                  </a:lnTo>
                  <a:lnTo>
                    <a:pt x="0" y="4"/>
                  </a:lnTo>
                  <a:lnTo>
                    <a:pt x="3" y="6"/>
                  </a:lnTo>
                  <a:lnTo>
                    <a:pt x="6" y="0"/>
                  </a:lnTo>
                </a:path>
              </a:pathLst>
            </a:custGeom>
            <a:solidFill>
              <a:schemeClr val="dk1"/>
            </a:solidFill>
            <a:ln>
              <a:noFill/>
            </a:ln>
          </p:spPr>
        </p:sp>
        <p:sp>
          <p:nvSpPr>
            <p:cNvPr id="1626" name="Google Shape;1626;p29">
              <a:extLst>
                <a:ext uri="{FF2B5EF4-FFF2-40B4-BE49-F238E27FC236}">
                  <a16:creationId xmlns:a16="http://schemas.microsoft.com/office/drawing/2014/main" id="{A4278D9D-3E6B-CB90-7113-DC76975C8CD2}"/>
                </a:ext>
              </a:extLst>
            </p:cNvPr>
            <p:cNvSpPr/>
            <p:nvPr/>
          </p:nvSpPr>
          <p:spPr>
            <a:xfrm>
              <a:off x="3009965" y="-710135"/>
              <a:ext cx="14040" cy="5400"/>
            </a:xfrm>
            <a:custGeom>
              <a:avLst/>
              <a:gdLst/>
              <a:ahLst/>
              <a:cxnLst/>
              <a:rect l="l" t="t" r="r" b="b"/>
              <a:pathLst>
                <a:path w="39" h="15" extrusionOk="0">
                  <a:moveTo>
                    <a:pt x="38" y="0"/>
                  </a:moveTo>
                  <a:cubicBezTo>
                    <a:pt x="26" y="3"/>
                    <a:pt x="13" y="6"/>
                    <a:pt x="0" y="7"/>
                  </a:cubicBezTo>
                  <a:cubicBezTo>
                    <a:pt x="11" y="8"/>
                    <a:pt x="22" y="10"/>
                    <a:pt x="32" y="14"/>
                  </a:cubicBezTo>
                  <a:cubicBezTo>
                    <a:pt x="33" y="13"/>
                    <a:pt x="33" y="12"/>
                    <a:pt x="34" y="11"/>
                  </a:cubicBezTo>
                  <a:lnTo>
                    <a:pt x="34" y="10"/>
                  </a:lnTo>
                  <a:lnTo>
                    <a:pt x="34" y="9"/>
                  </a:lnTo>
                  <a:cubicBezTo>
                    <a:pt x="34" y="7"/>
                    <a:pt x="35" y="5"/>
                    <a:pt x="36" y="3"/>
                  </a:cubicBezTo>
                  <a:cubicBezTo>
                    <a:pt x="36" y="2"/>
                    <a:pt x="37" y="1"/>
                    <a:pt x="3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9">
              <a:extLst>
                <a:ext uri="{FF2B5EF4-FFF2-40B4-BE49-F238E27FC236}">
                  <a16:creationId xmlns:a16="http://schemas.microsoft.com/office/drawing/2014/main" id="{CCA4775C-AF4E-6460-FC4F-20A3709AAE25}"/>
                </a:ext>
              </a:extLst>
            </p:cNvPr>
            <p:cNvSpPr/>
            <p:nvPr/>
          </p:nvSpPr>
          <p:spPr>
            <a:xfrm>
              <a:off x="3032285" y="-743975"/>
              <a:ext cx="26640" cy="38160"/>
            </a:xfrm>
            <a:custGeom>
              <a:avLst/>
              <a:gdLst/>
              <a:ahLst/>
              <a:cxnLst/>
              <a:rect l="l" t="t" r="r" b="b"/>
              <a:pathLst>
                <a:path w="74" h="106" extrusionOk="0">
                  <a:moveTo>
                    <a:pt x="73" y="0"/>
                  </a:moveTo>
                  <a:cubicBezTo>
                    <a:pt x="71" y="4"/>
                    <a:pt x="69" y="8"/>
                    <a:pt x="67" y="12"/>
                  </a:cubicBezTo>
                  <a:cubicBezTo>
                    <a:pt x="72" y="20"/>
                    <a:pt x="69" y="34"/>
                    <a:pt x="58" y="35"/>
                  </a:cubicBezTo>
                  <a:lnTo>
                    <a:pt x="50" y="35"/>
                  </a:lnTo>
                  <a:cubicBezTo>
                    <a:pt x="36" y="55"/>
                    <a:pt x="26" y="74"/>
                    <a:pt x="11" y="93"/>
                  </a:cubicBezTo>
                  <a:cubicBezTo>
                    <a:pt x="10" y="94"/>
                    <a:pt x="9" y="94"/>
                    <a:pt x="7" y="95"/>
                  </a:cubicBezTo>
                  <a:cubicBezTo>
                    <a:pt x="4" y="96"/>
                    <a:pt x="3" y="97"/>
                    <a:pt x="0" y="98"/>
                  </a:cubicBezTo>
                  <a:lnTo>
                    <a:pt x="4" y="102"/>
                  </a:lnTo>
                  <a:lnTo>
                    <a:pt x="13" y="105"/>
                  </a:lnTo>
                  <a:cubicBezTo>
                    <a:pt x="30" y="93"/>
                    <a:pt x="44" y="78"/>
                    <a:pt x="55" y="60"/>
                  </a:cubicBezTo>
                  <a:cubicBezTo>
                    <a:pt x="65" y="42"/>
                    <a:pt x="71" y="21"/>
                    <a:pt x="7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9">
              <a:extLst>
                <a:ext uri="{FF2B5EF4-FFF2-40B4-BE49-F238E27FC236}">
                  <a16:creationId xmlns:a16="http://schemas.microsoft.com/office/drawing/2014/main" id="{58834A7C-FE23-B1EB-872D-76CDDBC30992}"/>
                </a:ext>
              </a:extLst>
            </p:cNvPr>
            <p:cNvSpPr/>
            <p:nvPr/>
          </p:nvSpPr>
          <p:spPr>
            <a:xfrm>
              <a:off x="3021485" y="-706535"/>
              <a:ext cx="2160" cy="2880"/>
            </a:xfrm>
            <a:custGeom>
              <a:avLst/>
              <a:gdLst/>
              <a:ahLst/>
              <a:cxnLst/>
              <a:rect l="l" t="t" r="r" b="b"/>
              <a:pathLst>
                <a:path w="6" h="8" extrusionOk="0">
                  <a:moveTo>
                    <a:pt x="5" y="7"/>
                  </a:moveTo>
                  <a:cubicBezTo>
                    <a:pt x="4" y="7"/>
                    <a:pt x="4" y="6"/>
                    <a:pt x="4" y="6"/>
                  </a:cubicBezTo>
                  <a:cubicBezTo>
                    <a:pt x="3" y="4"/>
                    <a:pt x="2" y="2"/>
                    <a:pt x="2" y="0"/>
                  </a:cubicBezTo>
                  <a:cubicBezTo>
                    <a:pt x="1" y="2"/>
                    <a:pt x="0" y="3"/>
                    <a:pt x="0" y="4"/>
                  </a:cubicBezTo>
                  <a:cubicBezTo>
                    <a:pt x="1" y="4"/>
                    <a:pt x="1" y="5"/>
                    <a:pt x="1" y="5"/>
                  </a:cubicBezTo>
                  <a:cubicBezTo>
                    <a:pt x="3" y="6"/>
                    <a:pt x="4" y="6"/>
                    <a:pt x="5"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9">
              <a:extLst>
                <a:ext uri="{FF2B5EF4-FFF2-40B4-BE49-F238E27FC236}">
                  <a16:creationId xmlns:a16="http://schemas.microsoft.com/office/drawing/2014/main" id="{740A4A5B-2262-D60B-E864-1DBB97A7853A}"/>
                </a:ext>
              </a:extLst>
            </p:cNvPr>
            <p:cNvSpPr/>
            <p:nvPr/>
          </p:nvSpPr>
          <p:spPr>
            <a:xfrm>
              <a:off x="3033365" y="-706895"/>
              <a:ext cx="3960" cy="2520"/>
            </a:xfrm>
            <a:custGeom>
              <a:avLst/>
              <a:gdLst/>
              <a:ahLst/>
              <a:cxnLst/>
              <a:rect l="l" t="t" r="r" b="b"/>
              <a:pathLst>
                <a:path w="11" h="7" extrusionOk="0">
                  <a:moveTo>
                    <a:pt x="2" y="2"/>
                  </a:moveTo>
                  <a:cubicBezTo>
                    <a:pt x="2" y="2"/>
                    <a:pt x="3" y="2"/>
                    <a:pt x="3" y="3"/>
                  </a:cubicBezTo>
                  <a:cubicBezTo>
                    <a:pt x="4" y="4"/>
                    <a:pt x="4" y="5"/>
                    <a:pt x="4" y="6"/>
                  </a:cubicBezTo>
                  <a:lnTo>
                    <a:pt x="10" y="3"/>
                  </a:lnTo>
                  <a:lnTo>
                    <a:pt x="0" y="0"/>
                  </a:lnTo>
                  <a:lnTo>
                    <a:pt x="2"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9">
              <a:extLst>
                <a:ext uri="{FF2B5EF4-FFF2-40B4-BE49-F238E27FC236}">
                  <a16:creationId xmlns:a16="http://schemas.microsoft.com/office/drawing/2014/main" id="{0E7B5020-BD52-7F87-0BFF-CA6030EE0022}"/>
                </a:ext>
              </a:extLst>
            </p:cNvPr>
            <p:cNvSpPr/>
            <p:nvPr/>
          </p:nvSpPr>
          <p:spPr>
            <a:xfrm>
              <a:off x="3044525" y="-752975"/>
              <a:ext cx="14760" cy="13680"/>
            </a:xfrm>
            <a:custGeom>
              <a:avLst/>
              <a:gdLst/>
              <a:ahLst/>
              <a:cxnLst/>
              <a:rect l="l" t="t" r="r" b="b"/>
              <a:pathLst>
                <a:path w="41" h="38" extrusionOk="0">
                  <a:moveTo>
                    <a:pt x="22" y="30"/>
                  </a:moveTo>
                  <a:lnTo>
                    <a:pt x="23" y="30"/>
                  </a:lnTo>
                  <a:cubicBezTo>
                    <a:pt x="25" y="30"/>
                    <a:pt x="27" y="31"/>
                    <a:pt x="29" y="32"/>
                  </a:cubicBezTo>
                  <a:cubicBezTo>
                    <a:pt x="31" y="33"/>
                    <a:pt x="32" y="34"/>
                    <a:pt x="33" y="36"/>
                  </a:cubicBezTo>
                  <a:lnTo>
                    <a:pt x="34" y="37"/>
                  </a:lnTo>
                  <a:cubicBezTo>
                    <a:pt x="36" y="33"/>
                    <a:pt x="38" y="29"/>
                    <a:pt x="40" y="25"/>
                  </a:cubicBezTo>
                  <a:cubicBezTo>
                    <a:pt x="40" y="24"/>
                    <a:pt x="40" y="22"/>
                    <a:pt x="40" y="21"/>
                  </a:cubicBezTo>
                  <a:cubicBezTo>
                    <a:pt x="40" y="19"/>
                    <a:pt x="40" y="18"/>
                    <a:pt x="40" y="16"/>
                  </a:cubicBezTo>
                  <a:cubicBezTo>
                    <a:pt x="39" y="14"/>
                    <a:pt x="38" y="12"/>
                    <a:pt x="37" y="10"/>
                  </a:cubicBezTo>
                  <a:cubicBezTo>
                    <a:pt x="36" y="7"/>
                    <a:pt x="33" y="4"/>
                    <a:pt x="30" y="2"/>
                  </a:cubicBezTo>
                  <a:cubicBezTo>
                    <a:pt x="27" y="0"/>
                    <a:pt x="24" y="0"/>
                    <a:pt x="20" y="0"/>
                  </a:cubicBezTo>
                  <a:cubicBezTo>
                    <a:pt x="18" y="0"/>
                    <a:pt x="16" y="0"/>
                    <a:pt x="15" y="1"/>
                  </a:cubicBezTo>
                  <a:lnTo>
                    <a:pt x="13" y="1"/>
                  </a:lnTo>
                  <a:cubicBezTo>
                    <a:pt x="9" y="11"/>
                    <a:pt x="4" y="21"/>
                    <a:pt x="0" y="31"/>
                  </a:cubicBezTo>
                  <a:cubicBezTo>
                    <a:pt x="7" y="31"/>
                    <a:pt x="15" y="30"/>
                    <a:pt x="22"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9">
              <a:extLst>
                <a:ext uri="{FF2B5EF4-FFF2-40B4-BE49-F238E27FC236}">
                  <a16:creationId xmlns:a16="http://schemas.microsoft.com/office/drawing/2014/main" id="{068C641E-B71D-D150-086C-DDD547816BB9}"/>
                </a:ext>
              </a:extLst>
            </p:cNvPr>
            <p:cNvSpPr/>
            <p:nvPr/>
          </p:nvSpPr>
          <p:spPr>
            <a:xfrm>
              <a:off x="3028325" y="-731015"/>
              <a:ext cx="22320" cy="22680"/>
            </a:xfrm>
            <a:custGeom>
              <a:avLst/>
              <a:gdLst/>
              <a:ahLst/>
              <a:cxnLst/>
              <a:rect l="l" t="t" r="r" b="b"/>
              <a:pathLst>
                <a:path w="62" h="63" extrusionOk="0">
                  <a:moveTo>
                    <a:pt x="25" y="9"/>
                  </a:moveTo>
                  <a:cubicBezTo>
                    <a:pt x="26" y="9"/>
                    <a:pt x="27" y="9"/>
                    <a:pt x="28" y="10"/>
                  </a:cubicBezTo>
                  <a:cubicBezTo>
                    <a:pt x="30" y="12"/>
                    <a:pt x="32" y="13"/>
                    <a:pt x="34" y="16"/>
                  </a:cubicBezTo>
                  <a:cubicBezTo>
                    <a:pt x="36" y="19"/>
                    <a:pt x="36" y="21"/>
                    <a:pt x="36" y="24"/>
                  </a:cubicBezTo>
                  <a:cubicBezTo>
                    <a:pt x="36" y="26"/>
                    <a:pt x="35" y="30"/>
                    <a:pt x="34" y="33"/>
                  </a:cubicBezTo>
                  <a:cubicBezTo>
                    <a:pt x="33" y="35"/>
                    <a:pt x="31" y="36"/>
                    <a:pt x="29" y="38"/>
                  </a:cubicBezTo>
                  <a:cubicBezTo>
                    <a:pt x="26" y="40"/>
                    <a:pt x="23" y="42"/>
                    <a:pt x="20" y="44"/>
                  </a:cubicBezTo>
                  <a:cubicBezTo>
                    <a:pt x="13" y="48"/>
                    <a:pt x="7" y="51"/>
                    <a:pt x="0" y="53"/>
                  </a:cubicBezTo>
                  <a:cubicBezTo>
                    <a:pt x="1" y="54"/>
                    <a:pt x="3" y="54"/>
                    <a:pt x="4" y="55"/>
                  </a:cubicBezTo>
                  <a:cubicBezTo>
                    <a:pt x="5" y="56"/>
                    <a:pt x="7" y="57"/>
                    <a:pt x="8" y="58"/>
                  </a:cubicBezTo>
                  <a:lnTo>
                    <a:pt x="11" y="62"/>
                  </a:lnTo>
                  <a:cubicBezTo>
                    <a:pt x="13" y="62"/>
                    <a:pt x="16" y="61"/>
                    <a:pt x="18" y="60"/>
                  </a:cubicBezTo>
                  <a:cubicBezTo>
                    <a:pt x="19" y="59"/>
                    <a:pt x="20" y="58"/>
                    <a:pt x="21" y="57"/>
                  </a:cubicBezTo>
                  <a:cubicBezTo>
                    <a:pt x="37" y="40"/>
                    <a:pt x="48" y="18"/>
                    <a:pt x="61" y="0"/>
                  </a:cubicBezTo>
                  <a:lnTo>
                    <a:pt x="27" y="3"/>
                  </a:lnTo>
                  <a:lnTo>
                    <a:pt x="25"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9">
              <a:extLst>
                <a:ext uri="{FF2B5EF4-FFF2-40B4-BE49-F238E27FC236}">
                  <a16:creationId xmlns:a16="http://schemas.microsoft.com/office/drawing/2014/main" id="{D63A740A-E339-2E47-CD95-6B533776FFD9}"/>
                </a:ext>
              </a:extLst>
            </p:cNvPr>
            <p:cNvSpPr/>
            <p:nvPr/>
          </p:nvSpPr>
          <p:spPr>
            <a:xfrm>
              <a:off x="3021845" y="-711215"/>
              <a:ext cx="4680" cy="5400"/>
            </a:xfrm>
            <a:custGeom>
              <a:avLst/>
              <a:gdLst/>
              <a:ahLst/>
              <a:cxnLst/>
              <a:rect l="l" t="t" r="r" b="b"/>
              <a:pathLst>
                <a:path w="13" h="15" extrusionOk="0">
                  <a:moveTo>
                    <a:pt x="12" y="2"/>
                  </a:moveTo>
                  <a:lnTo>
                    <a:pt x="12" y="0"/>
                  </a:lnTo>
                  <a:lnTo>
                    <a:pt x="4" y="3"/>
                  </a:lnTo>
                  <a:cubicBezTo>
                    <a:pt x="3" y="4"/>
                    <a:pt x="3" y="5"/>
                    <a:pt x="2" y="6"/>
                  </a:cubicBezTo>
                  <a:cubicBezTo>
                    <a:pt x="1" y="8"/>
                    <a:pt x="0" y="10"/>
                    <a:pt x="0" y="12"/>
                  </a:cubicBezTo>
                  <a:cubicBezTo>
                    <a:pt x="0" y="13"/>
                    <a:pt x="0" y="13"/>
                    <a:pt x="0" y="14"/>
                  </a:cubicBezTo>
                  <a:lnTo>
                    <a:pt x="0" y="13"/>
                  </a:lnTo>
                  <a:cubicBezTo>
                    <a:pt x="1" y="12"/>
                    <a:pt x="2" y="11"/>
                    <a:pt x="4" y="10"/>
                  </a:cubicBezTo>
                  <a:cubicBezTo>
                    <a:pt x="6" y="9"/>
                    <a:pt x="8" y="8"/>
                    <a:pt x="9" y="8"/>
                  </a:cubicBezTo>
                  <a:cubicBezTo>
                    <a:pt x="10" y="8"/>
                    <a:pt x="10" y="8"/>
                    <a:pt x="10" y="8"/>
                  </a:cubicBezTo>
                  <a:lnTo>
                    <a:pt x="10" y="7"/>
                  </a:lnTo>
                  <a:cubicBezTo>
                    <a:pt x="10" y="6"/>
                    <a:pt x="10" y="6"/>
                    <a:pt x="10" y="5"/>
                  </a:cubicBezTo>
                  <a:cubicBezTo>
                    <a:pt x="10" y="4"/>
                    <a:pt x="10" y="4"/>
                    <a:pt x="11" y="3"/>
                  </a:cubicBezTo>
                  <a:cubicBezTo>
                    <a:pt x="12" y="2"/>
                    <a:pt x="11" y="2"/>
                    <a:pt x="12"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9">
              <a:extLst>
                <a:ext uri="{FF2B5EF4-FFF2-40B4-BE49-F238E27FC236}">
                  <a16:creationId xmlns:a16="http://schemas.microsoft.com/office/drawing/2014/main" id="{DE1D426B-25BD-A9A5-AF38-3E704817A46A}"/>
                </a:ext>
              </a:extLst>
            </p:cNvPr>
            <p:cNvSpPr/>
            <p:nvPr/>
          </p:nvSpPr>
          <p:spPr>
            <a:xfrm>
              <a:off x="3009965" y="-707615"/>
              <a:ext cx="13320" cy="6480"/>
            </a:xfrm>
            <a:custGeom>
              <a:avLst/>
              <a:gdLst/>
              <a:ahLst/>
              <a:cxnLst/>
              <a:rect l="l" t="t" r="r" b="b"/>
              <a:pathLst>
                <a:path w="37" h="18" extrusionOk="0">
                  <a:moveTo>
                    <a:pt x="33" y="7"/>
                  </a:moveTo>
                  <a:cubicBezTo>
                    <a:pt x="22" y="3"/>
                    <a:pt x="11" y="1"/>
                    <a:pt x="0" y="0"/>
                  </a:cubicBezTo>
                  <a:cubicBezTo>
                    <a:pt x="0" y="2"/>
                    <a:pt x="1" y="4"/>
                    <a:pt x="2" y="6"/>
                  </a:cubicBezTo>
                  <a:cubicBezTo>
                    <a:pt x="3" y="7"/>
                    <a:pt x="5" y="9"/>
                    <a:pt x="6" y="10"/>
                  </a:cubicBezTo>
                  <a:cubicBezTo>
                    <a:pt x="15" y="15"/>
                    <a:pt x="25" y="17"/>
                    <a:pt x="34" y="17"/>
                  </a:cubicBezTo>
                  <a:cubicBezTo>
                    <a:pt x="35" y="17"/>
                    <a:pt x="35" y="17"/>
                    <a:pt x="36" y="17"/>
                  </a:cubicBezTo>
                  <a:cubicBezTo>
                    <a:pt x="35" y="16"/>
                    <a:pt x="35" y="16"/>
                    <a:pt x="34" y="15"/>
                  </a:cubicBezTo>
                  <a:cubicBezTo>
                    <a:pt x="33" y="13"/>
                    <a:pt x="33" y="11"/>
                    <a:pt x="33" y="9"/>
                  </a:cubicBezTo>
                  <a:cubicBezTo>
                    <a:pt x="33" y="8"/>
                    <a:pt x="33" y="8"/>
                    <a:pt x="33"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9">
              <a:extLst>
                <a:ext uri="{FF2B5EF4-FFF2-40B4-BE49-F238E27FC236}">
                  <a16:creationId xmlns:a16="http://schemas.microsoft.com/office/drawing/2014/main" id="{74783B0B-C5DF-B98B-5592-E26910C4F3DF}"/>
                </a:ext>
              </a:extLst>
            </p:cNvPr>
            <p:cNvSpPr/>
            <p:nvPr/>
          </p:nvSpPr>
          <p:spPr>
            <a:xfrm>
              <a:off x="3029045" y="-708695"/>
              <a:ext cx="4680" cy="2160"/>
            </a:xfrm>
            <a:custGeom>
              <a:avLst/>
              <a:gdLst/>
              <a:ahLst/>
              <a:cxnLst/>
              <a:rect l="l" t="t" r="r" b="b"/>
              <a:pathLst>
                <a:path w="13" h="6" extrusionOk="0">
                  <a:moveTo>
                    <a:pt x="12" y="5"/>
                  </a:moveTo>
                  <a:lnTo>
                    <a:pt x="9" y="0"/>
                  </a:lnTo>
                  <a:cubicBezTo>
                    <a:pt x="6" y="1"/>
                    <a:pt x="3" y="1"/>
                    <a:pt x="0" y="2"/>
                  </a:cubicBezTo>
                  <a:cubicBezTo>
                    <a:pt x="4" y="3"/>
                    <a:pt x="8" y="3"/>
                    <a:pt x="12"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9">
              <a:extLst>
                <a:ext uri="{FF2B5EF4-FFF2-40B4-BE49-F238E27FC236}">
                  <a16:creationId xmlns:a16="http://schemas.microsoft.com/office/drawing/2014/main" id="{D9415E2A-9B41-688A-4135-7BAFB40AC248}"/>
                </a:ext>
              </a:extLst>
            </p:cNvPr>
            <p:cNvSpPr/>
            <p:nvPr/>
          </p:nvSpPr>
          <p:spPr>
            <a:xfrm>
              <a:off x="3021845" y="-707975"/>
              <a:ext cx="13680" cy="7200"/>
            </a:xfrm>
            <a:custGeom>
              <a:avLst/>
              <a:gdLst/>
              <a:ahLst/>
              <a:cxnLst/>
              <a:rect l="l" t="t" r="r" b="b"/>
              <a:pathLst>
                <a:path w="38" h="20" extrusionOk="0">
                  <a:moveTo>
                    <a:pt x="32" y="3"/>
                  </a:moveTo>
                  <a:cubicBezTo>
                    <a:pt x="28" y="1"/>
                    <a:pt x="24" y="1"/>
                    <a:pt x="20" y="0"/>
                  </a:cubicBezTo>
                  <a:cubicBezTo>
                    <a:pt x="19" y="0"/>
                    <a:pt x="18" y="1"/>
                    <a:pt x="17" y="1"/>
                  </a:cubicBezTo>
                  <a:lnTo>
                    <a:pt x="16" y="2"/>
                  </a:lnTo>
                  <a:cubicBezTo>
                    <a:pt x="16" y="2"/>
                    <a:pt x="15" y="2"/>
                    <a:pt x="14" y="2"/>
                  </a:cubicBezTo>
                  <a:lnTo>
                    <a:pt x="13" y="2"/>
                  </a:lnTo>
                  <a:lnTo>
                    <a:pt x="12" y="1"/>
                  </a:lnTo>
                  <a:lnTo>
                    <a:pt x="12" y="0"/>
                  </a:lnTo>
                  <a:lnTo>
                    <a:pt x="11" y="0"/>
                  </a:lnTo>
                  <a:cubicBezTo>
                    <a:pt x="9" y="0"/>
                    <a:pt x="8" y="0"/>
                    <a:pt x="6" y="1"/>
                  </a:cubicBezTo>
                  <a:cubicBezTo>
                    <a:pt x="4" y="2"/>
                    <a:pt x="3" y="4"/>
                    <a:pt x="2" y="5"/>
                  </a:cubicBezTo>
                  <a:cubicBezTo>
                    <a:pt x="2" y="7"/>
                    <a:pt x="3" y="9"/>
                    <a:pt x="4" y="11"/>
                  </a:cubicBezTo>
                  <a:cubicBezTo>
                    <a:pt x="4" y="12"/>
                    <a:pt x="4" y="12"/>
                    <a:pt x="5" y="13"/>
                  </a:cubicBezTo>
                  <a:cubicBezTo>
                    <a:pt x="4" y="12"/>
                    <a:pt x="3" y="11"/>
                    <a:pt x="2" y="10"/>
                  </a:cubicBezTo>
                  <a:cubicBezTo>
                    <a:pt x="1" y="10"/>
                    <a:pt x="1" y="10"/>
                    <a:pt x="0" y="10"/>
                  </a:cubicBezTo>
                  <a:lnTo>
                    <a:pt x="0" y="11"/>
                  </a:lnTo>
                  <a:cubicBezTo>
                    <a:pt x="0" y="14"/>
                    <a:pt x="1" y="16"/>
                    <a:pt x="2" y="18"/>
                  </a:cubicBezTo>
                  <a:lnTo>
                    <a:pt x="3" y="19"/>
                  </a:lnTo>
                  <a:cubicBezTo>
                    <a:pt x="15" y="19"/>
                    <a:pt x="27" y="16"/>
                    <a:pt x="37" y="10"/>
                  </a:cubicBezTo>
                  <a:cubicBezTo>
                    <a:pt x="37" y="9"/>
                    <a:pt x="36" y="8"/>
                    <a:pt x="36" y="7"/>
                  </a:cubicBezTo>
                  <a:lnTo>
                    <a:pt x="35" y="6"/>
                  </a:lnTo>
                  <a:lnTo>
                    <a:pt x="32"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9">
              <a:extLst>
                <a:ext uri="{FF2B5EF4-FFF2-40B4-BE49-F238E27FC236}">
                  <a16:creationId xmlns:a16="http://schemas.microsoft.com/office/drawing/2014/main" id="{EB060C1E-D432-4C9F-CC4C-3E913990E870}"/>
                </a:ext>
              </a:extLst>
            </p:cNvPr>
            <p:cNvSpPr/>
            <p:nvPr/>
          </p:nvSpPr>
          <p:spPr>
            <a:xfrm>
              <a:off x="3026165" y="-711935"/>
              <a:ext cx="6840" cy="3960"/>
            </a:xfrm>
            <a:custGeom>
              <a:avLst/>
              <a:gdLst/>
              <a:ahLst/>
              <a:cxnLst/>
              <a:rect l="l" t="t" r="r" b="b"/>
              <a:pathLst>
                <a:path w="19" h="11" extrusionOk="0">
                  <a:moveTo>
                    <a:pt x="6" y="0"/>
                  </a:moveTo>
                  <a:lnTo>
                    <a:pt x="1" y="2"/>
                  </a:lnTo>
                  <a:lnTo>
                    <a:pt x="1" y="3"/>
                  </a:lnTo>
                  <a:cubicBezTo>
                    <a:pt x="0" y="4"/>
                    <a:pt x="0" y="5"/>
                    <a:pt x="0" y="6"/>
                  </a:cubicBezTo>
                  <a:cubicBezTo>
                    <a:pt x="0" y="7"/>
                    <a:pt x="0" y="8"/>
                    <a:pt x="1" y="8"/>
                  </a:cubicBezTo>
                  <a:lnTo>
                    <a:pt x="1" y="10"/>
                  </a:lnTo>
                  <a:lnTo>
                    <a:pt x="9" y="10"/>
                  </a:lnTo>
                  <a:cubicBezTo>
                    <a:pt x="12" y="9"/>
                    <a:pt x="15" y="9"/>
                    <a:pt x="18" y="8"/>
                  </a:cubicBezTo>
                  <a:lnTo>
                    <a:pt x="15" y="4"/>
                  </a:lnTo>
                  <a:cubicBezTo>
                    <a:pt x="14" y="3"/>
                    <a:pt x="13" y="3"/>
                    <a:pt x="12" y="2"/>
                  </a:cubicBezTo>
                  <a:cubicBezTo>
                    <a:pt x="10" y="1"/>
                    <a:pt x="8" y="0"/>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9">
              <a:extLst>
                <a:ext uri="{FF2B5EF4-FFF2-40B4-BE49-F238E27FC236}">
                  <a16:creationId xmlns:a16="http://schemas.microsoft.com/office/drawing/2014/main" id="{F452E514-EC73-4535-DD61-CBFE050CF114}"/>
                </a:ext>
              </a:extLst>
            </p:cNvPr>
            <p:cNvSpPr/>
            <p:nvPr/>
          </p:nvSpPr>
          <p:spPr>
            <a:xfrm>
              <a:off x="3026165" y="-708335"/>
              <a:ext cx="3240" cy="1080"/>
            </a:xfrm>
            <a:custGeom>
              <a:avLst/>
              <a:gdLst/>
              <a:ahLst/>
              <a:cxnLst/>
              <a:rect l="l" t="t" r="r" b="b"/>
              <a:pathLst>
                <a:path w="9" h="3" extrusionOk="0">
                  <a:moveTo>
                    <a:pt x="0" y="1"/>
                  </a:moveTo>
                  <a:cubicBezTo>
                    <a:pt x="0" y="2"/>
                    <a:pt x="1" y="2"/>
                    <a:pt x="1" y="2"/>
                  </a:cubicBezTo>
                  <a:lnTo>
                    <a:pt x="2" y="2"/>
                  </a:lnTo>
                  <a:cubicBezTo>
                    <a:pt x="3" y="2"/>
                    <a:pt x="4" y="2"/>
                    <a:pt x="4" y="2"/>
                  </a:cubicBezTo>
                  <a:cubicBezTo>
                    <a:pt x="4" y="2"/>
                    <a:pt x="5" y="2"/>
                    <a:pt x="5" y="1"/>
                  </a:cubicBezTo>
                  <a:cubicBezTo>
                    <a:pt x="6" y="1"/>
                    <a:pt x="7" y="0"/>
                    <a:pt x="8" y="0"/>
                  </a:cubicBezTo>
                  <a:lnTo>
                    <a:pt x="0" y="0"/>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9">
              <a:extLst>
                <a:ext uri="{FF2B5EF4-FFF2-40B4-BE49-F238E27FC236}">
                  <a16:creationId xmlns:a16="http://schemas.microsoft.com/office/drawing/2014/main" id="{9163BAFC-871C-40A6-DFD5-99543BE7A077}"/>
                </a:ext>
              </a:extLst>
            </p:cNvPr>
            <p:cNvSpPr/>
            <p:nvPr/>
          </p:nvSpPr>
          <p:spPr>
            <a:xfrm>
              <a:off x="3009605" y="-728495"/>
              <a:ext cx="28080" cy="21240"/>
            </a:xfrm>
            <a:custGeom>
              <a:avLst/>
              <a:gdLst/>
              <a:ahLst/>
              <a:cxnLst/>
              <a:rect l="l" t="t" r="r" b="b"/>
              <a:pathLst>
                <a:path w="78" h="59" extrusionOk="0">
                  <a:moveTo>
                    <a:pt x="1" y="58"/>
                  </a:moveTo>
                  <a:cubicBezTo>
                    <a:pt x="13" y="57"/>
                    <a:pt x="26" y="54"/>
                    <a:pt x="39" y="51"/>
                  </a:cubicBezTo>
                  <a:cubicBezTo>
                    <a:pt x="40" y="50"/>
                    <a:pt x="41" y="49"/>
                    <a:pt x="42" y="48"/>
                  </a:cubicBezTo>
                  <a:cubicBezTo>
                    <a:pt x="44" y="47"/>
                    <a:pt x="46" y="46"/>
                    <a:pt x="48" y="46"/>
                  </a:cubicBezTo>
                  <a:cubicBezTo>
                    <a:pt x="57" y="34"/>
                    <a:pt x="65" y="22"/>
                    <a:pt x="73" y="9"/>
                  </a:cubicBezTo>
                  <a:cubicBezTo>
                    <a:pt x="74" y="6"/>
                    <a:pt x="75" y="4"/>
                    <a:pt x="77" y="2"/>
                  </a:cubicBezTo>
                  <a:lnTo>
                    <a:pt x="73" y="0"/>
                  </a:lnTo>
                  <a:cubicBezTo>
                    <a:pt x="58" y="14"/>
                    <a:pt x="42" y="25"/>
                    <a:pt x="25" y="35"/>
                  </a:cubicBezTo>
                  <a:cubicBezTo>
                    <a:pt x="19" y="39"/>
                    <a:pt x="13" y="42"/>
                    <a:pt x="6" y="45"/>
                  </a:cubicBezTo>
                  <a:cubicBezTo>
                    <a:pt x="4" y="46"/>
                    <a:pt x="3" y="48"/>
                    <a:pt x="2" y="49"/>
                  </a:cubicBezTo>
                  <a:cubicBezTo>
                    <a:pt x="1" y="51"/>
                    <a:pt x="0" y="54"/>
                    <a:pt x="0" y="56"/>
                  </a:cubicBezTo>
                  <a:cubicBezTo>
                    <a:pt x="0" y="56"/>
                    <a:pt x="0" y="57"/>
                    <a:pt x="1" y="5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9">
              <a:extLst>
                <a:ext uri="{FF2B5EF4-FFF2-40B4-BE49-F238E27FC236}">
                  <a16:creationId xmlns:a16="http://schemas.microsoft.com/office/drawing/2014/main" id="{B3604845-9F9F-65EC-D3C8-204768A257AE}"/>
                </a:ext>
              </a:extLst>
            </p:cNvPr>
            <p:cNvSpPr/>
            <p:nvPr/>
          </p:nvSpPr>
          <p:spPr>
            <a:xfrm>
              <a:off x="3026885" y="-727775"/>
              <a:ext cx="15120" cy="16200"/>
            </a:xfrm>
            <a:custGeom>
              <a:avLst/>
              <a:gdLst/>
              <a:ahLst/>
              <a:cxnLst/>
              <a:rect l="l" t="t" r="r" b="b"/>
              <a:pathLst>
                <a:path w="42" h="45" extrusionOk="0">
                  <a:moveTo>
                    <a:pt x="4" y="44"/>
                  </a:moveTo>
                  <a:cubicBezTo>
                    <a:pt x="11" y="42"/>
                    <a:pt x="18" y="39"/>
                    <a:pt x="24" y="35"/>
                  </a:cubicBezTo>
                  <a:cubicBezTo>
                    <a:pt x="27" y="33"/>
                    <a:pt x="30" y="31"/>
                    <a:pt x="34" y="29"/>
                  </a:cubicBezTo>
                  <a:cubicBezTo>
                    <a:pt x="36" y="27"/>
                    <a:pt x="37" y="26"/>
                    <a:pt x="38" y="24"/>
                  </a:cubicBezTo>
                  <a:cubicBezTo>
                    <a:pt x="40" y="21"/>
                    <a:pt x="41" y="17"/>
                    <a:pt x="41" y="15"/>
                  </a:cubicBezTo>
                  <a:cubicBezTo>
                    <a:pt x="41" y="12"/>
                    <a:pt x="40" y="10"/>
                    <a:pt x="38" y="7"/>
                  </a:cubicBezTo>
                  <a:cubicBezTo>
                    <a:pt x="36" y="4"/>
                    <a:pt x="35" y="3"/>
                    <a:pt x="32" y="1"/>
                  </a:cubicBezTo>
                  <a:cubicBezTo>
                    <a:pt x="31" y="1"/>
                    <a:pt x="30" y="0"/>
                    <a:pt x="29" y="0"/>
                  </a:cubicBezTo>
                  <a:cubicBezTo>
                    <a:pt x="28" y="2"/>
                    <a:pt x="27" y="4"/>
                    <a:pt x="25" y="7"/>
                  </a:cubicBezTo>
                  <a:cubicBezTo>
                    <a:pt x="18" y="20"/>
                    <a:pt x="9" y="32"/>
                    <a:pt x="0" y="44"/>
                  </a:cubicBezTo>
                  <a:cubicBezTo>
                    <a:pt x="1" y="44"/>
                    <a:pt x="1" y="44"/>
                    <a:pt x="2" y="44"/>
                  </a:cubicBezTo>
                  <a:cubicBezTo>
                    <a:pt x="2" y="44"/>
                    <a:pt x="3" y="44"/>
                    <a:pt x="4"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9">
              <a:extLst>
                <a:ext uri="{FF2B5EF4-FFF2-40B4-BE49-F238E27FC236}">
                  <a16:creationId xmlns:a16="http://schemas.microsoft.com/office/drawing/2014/main" id="{3EAB1105-A860-44D4-BA18-902E7DF43222}"/>
                </a:ext>
              </a:extLst>
            </p:cNvPr>
            <p:cNvSpPr/>
            <p:nvPr/>
          </p:nvSpPr>
          <p:spPr>
            <a:xfrm>
              <a:off x="3023645" y="-711935"/>
              <a:ext cx="3600" cy="2160"/>
            </a:xfrm>
            <a:custGeom>
              <a:avLst/>
              <a:gdLst/>
              <a:ahLst/>
              <a:cxnLst/>
              <a:rect l="l" t="t" r="r" b="b"/>
              <a:pathLst>
                <a:path w="10" h="6" extrusionOk="0">
                  <a:moveTo>
                    <a:pt x="9" y="0"/>
                  </a:moveTo>
                  <a:cubicBezTo>
                    <a:pt x="7" y="0"/>
                    <a:pt x="5" y="1"/>
                    <a:pt x="3" y="2"/>
                  </a:cubicBezTo>
                  <a:cubicBezTo>
                    <a:pt x="2" y="3"/>
                    <a:pt x="1" y="4"/>
                    <a:pt x="0" y="5"/>
                  </a:cubicBezTo>
                  <a:lnTo>
                    <a:pt x="8" y="2"/>
                  </a:lnTo>
                  <a:lnTo>
                    <a:pt x="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9">
              <a:extLst>
                <a:ext uri="{FF2B5EF4-FFF2-40B4-BE49-F238E27FC236}">
                  <a16:creationId xmlns:a16="http://schemas.microsoft.com/office/drawing/2014/main" id="{D3532631-1FB3-29AD-D619-6AB046B6860A}"/>
                </a:ext>
              </a:extLst>
            </p:cNvPr>
            <p:cNvSpPr/>
            <p:nvPr/>
          </p:nvSpPr>
          <p:spPr>
            <a:xfrm>
              <a:off x="3026525" y="-711935"/>
              <a:ext cx="2160" cy="1080"/>
            </a:xfrm>
            <a:custGeom>
              <a:avLst/>
              <a:gdLst/>
              <a:ahLst/>
              <a:cxnLst/>
              <a:rect l="l" t="t" r="r" b="b"/>
              <a:pathLst>
                <a:path w="6" h="3" extrusionOk="0">
                  <a:moveTo>
                    <a:pt x="5" y="0"/>
                  </a:moveTo>
                  <a:cubicBezTo>
                    <a:pt x="5" y="0"/>
                    <a:pt x="4" y="0"/>
                    <a:pt x="3" y="0"/>
                  </a:cubicBezTo>
                  <a:cubicBezTo>
                    <a:pt x="3" y="0"/>
                    <a:pt x="2" y="0"/>
                    <a:pt x="1" y="0"/>
                  </a:cubicBezTo>
                  <a:lnTo>
                    <a:pt x="0" y="2"/>
                  </a:lnTo>
                  <a:lnTo>
                    <a:pt x="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9">
              <a:extLst>
                <a:ext uri="{FF2B5EF4-FFF2-40B4-BE49-F238E27FC236}">
                  <a16:creationId xmlns:a16="http://schemas.microsoft.com/office/drawing/2014/main" id="{8C914B4B-1021-7DE9-65F4-05C125984163}"/>
                </a:ext>
              </a:extLst>
            </p:cNvPr>
            <p:cNvSpPr/>
            <p:nvPr/>
          </p:nvSpPr>
          <p:spPr>
            <a:xfrm>
              <a:off x="3019685" y="-741455"/>
              <a:ext cx="25200" cy="3960"/>
            </a:xfrm>
            <a:custGeom>
              <a:avLst/>
              <a:gdLst/>
              <a:ahLst/>
              <a:cxnLst/>
              <a:rect l="l" t="t" r="r" b="b"/>
              <a:pathLst>
                <a:path w="70" h="11" extrusionOk="0">
                  <a:moveTo>
                    <a:pt x="64" y="9"/>
                  </a:moveTo>
                  <a:lnTo>
                    <a:pt x="69" y="0"/>
                  </a:lnTo>
                  <a:cubicBezTo>
                    <a:pt x="46" y="2"/>
                    <a:pt x="23" y="6"/>
                    <a:pt x="0" y="9"/>
                  </a:cubicBezTo>
                  <a:cubicBezTo>
                    <a:pt x="9" y="10"/>
                    <a:pt x="18" y="10"/>
                    <a:pt x="26" y="10"/>
                  </a:cubicBezTo>
                  <a:cubicBezTo>
                    <a:pt x="39" y="10"/>
                    <a:pt x="52" y="9"/>
                    <a:pt x="64"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9">
              <a:extLst>
                <a:ext uri="{FF2B5EF4-FFF2-40B4-BE49-F238E27FC236}">
                  <a16:creationId xmlns:a16="http://schemas.microsoft.com/office/drawing/2014/main" id="{3488C5DF-405C-3CAF-49E1-0B1F8EA59C73}"/>
                </a:ext>
              </a:extLst>
            </p:cNvPr>
            <p:cNvSpPr/>
            <p:nvPr/>
          </p:nvSpPr>
          <p:spPr>
            <a:xfrm>
              <a:off x="3050645" y="-739295"/>
              <a:ext cx="7920" cy="8640"/>
            </a:xfrm>
            <a:custGeom>
              <a:avLst/>
              <a:gdLst/>
              <a:ahLst/>
              <a:cxnLst/>
              <a:rect l="l" t="t" r="r" b="b"/>
              <a:pathLst>
                <a:path w="22" h="24" extrusionOk="0">
                  <a:moveTo>
                    <a:pt x="0" y="23"/>
                  </a:moveTo>
                  <a:lnTo>
                    <a:pt x="7" y="23"/>
                  </a:lnTo>
                  <a:cubicBezTo>
                    <a:pt x="19" y="22"/>
                    <a:pt x="21" y="8"/>
                    <a:pt x="16" y="0"/>
                  </a:cubicBezTo>
                  <a:lnTo>
                    <a:pt x="16" y="1"/>
                  </a:lnTo>
                  <a:cubicBezTo>
                    <a:pt x="12" y="7"/>
                    <a:pt x="8" y="13"/>
                    <a:pt x="3" y="19"/>
                  </a:cubicBezTo>
                  <a:lnTo>
                    <a:pt x="0" y="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9">
              <a:extLst>
                <a:ext uri="{FF2B5EF4-FFF2-40B4-BE49-F238E27FC236}">
                  <a16:creationId xmlns:a16="http://schemas.microsoft.com/office/drawing/2014/main" id="{228E5D1A-26BE-7625-C585-0FC4A72B8AA2}"/>
                </a:ext>
              </a:extLst>
            </p:cNvPr>
            <p:cNvSpPr/>
            <p:nvPr/>
          </p:nvSpPr>
          <p:spPr>
            <a:xfrm>
              <a:off x="3037685" y="-732095"/>
              <a:ext cx="2520" cy="2880"/>
            </a:xfrm>
            <a:custGeom>
              <a:avLst/>
              <a:gdLst/>
              <a:ahLst/>
              <a:cxnLst/>
              <a:rect l="l" t="t" r="r" b="b"/>
              <a:pathLst>
                <a:path w="7" h="8" extrusionOk="0">
                  <a:moveTo>
                    <a:pt x="6" y="0"/>
                  </a:moveTo>
                  <a:cubicBezTo>
                    <a:pt x="4" y="2"/>
                    <a:pt x="2" y="4"/>
                    <a:pt x="0" y="7"/>
                  </a:cubicBezTo>
                  <a:lnTo>
                    <a:pt x="2" y="7"/>
                  </a:lnTo>
                  <a:lnTo>
                    <a:pt x="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9">
              <a:extLst>
                <a:ext uri="{FF2B5EF4-FFF2-40B4-BE49-F238E27FC236}">
                  <a16:creationId xmlns:a16="http://schemas.microsoft.com/office/drawing/2014/main" id="{65A2C370-3853-11AD-06B0-57B5A8382323}"/>
                </a:ext>
              </a:extLst>
            </p:cNvPr>
            <p:cNvSpPr/>
            <p:nvPr/>
          </p:nvSpPr>
          <p:spPr>
            <a:xfrm>
              <a:off x="3038405" y="-742175"/>
              <a:ext cx="18720" cy="12960"/>
            </a:xfrm>
            <a:custGeom>
              <a:avLst/>
              <a:gdLst/>
              <a:ahLst/>
              <a:cxnLst/>
              <a:rect l="l" t="t" r="r" b="b"/>
              <a:pathLst>
                <a:path w="52" h="36" extrusionOk="0">
                  <a:moveTo>
                    <a:pt x="39" y="0"/>
                  </a:moveTo>
                  <a:cubicBezTo>
                    <a:pt x="31" y="0"/>
                    <a:pt x="24" y="0"/>
                    <a:pt x="17" y="2"/>
                  </a:cubicBezTo>
                  <a:lnTo>
                    <a:pt x="12" y="11"/>
                  </a:lnTo>
                  <a:lnTo>
                    <a:pt x="15" y="11"/>
                  </a:lnTo>
                  <a:cubicBezTo>
                    <a:pt x="14" y="13"/>
                    <a:pt x="13" y="15"/>
                    <a:pt x="12" y="17"/>
                  </a:cubicBezTo>
                  <a:cubicBezTo>
                    <a:pt x="10" y="21"/>
                    <a:pt x="7" y="25"/>
                    <a:pt x="4" y="28"/>
                  </a:cubicBezTo>
                  <a:lnTo>
                    <a:pt x="0" y="35"/>
                  </a:lnTo>
                  <a:lnTo>
                    <a:pt x="34" y="31"/>
                  </a:lnTo>
                  <a:lnTo>
                    <a:pt x="38" y="26"/>
                  </a:lnTo>
                  <a:cubicBezTo>
                    <a:pt x="42" y="20"/>
                    <a:pt x="46" y="14"/>
                    <a:pt x="50" y="7"/>
                  </a:cubicBezTo>
                  <a:cubicBezTo>
                    <a:pt x="50" y="7"/>
                    <a:pt x="51" y="7"/>
                    <a:pt x="51" y="6"/>
                  </a:cubicBezTo>
                  <a:cubicBezTo>
                    <a:pt x="50" y="4"/>
                    <a:pt x="48" y="3"/>
                    <a:pt x="46" y="2"/>
                  </a:cubicBezTo>
                  <a:cubicBezTo>
                    <a:pt x="44" y="1"/>
                    <a:pt x="42" y="0"/>
                    <a:pt x="40" y="0"/>
                  </a:cubicBezTo>
                  <a:lnTo>
                    <a:pt x="3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itle 2">
            <a:extLst>
              <a:ext uri="{FF2B5EF4-FFF2-40B4-BE49-F238E27FC236}">
                <a16:creationId xmlns:a16="http://schemas.microsoft.com/office/drawing/2014/main" id="{466F6BBE-BC87-47D6-1068-706DED7B7DFB}"/>
              </a:ext>
            </a:extLst>
          </p:cNvPr>
          <p:cNvSpPr>
            <a:spLocks noGrp="1"/>
          </p:cNvSpPr>
          <p:nvPr>
            <p:ph type="title"/>
          </p:nvPr>
        </p:nvSpPr>
        <p:spPr>
          <a:xfrm>
            <a:off x="720000" y="185381"/>
            <a:ext cx="7704000" cy="572700"/>
          </a:xfrm>
        </p:spPr>
        <p:txBody>
          <a:bodyPr/>
          <a:lstStyle/>
          <a:p>
            <a:r>
              <a:rPr lang="en-US" sz="6000" b="1" dirty="0">
                <a:latin typeface="Times New Roman" panose="02020603050405020304" pitchFamily="18" charset="0"/>
                <a:cs typeface="Times New Roman" panose="02020603050405020304" pitchFamily="18" charset="0"/>
              </a:rPr>
              <a:t>KHỞI ĐỘNG</a:t>
            </a:r>
          </a:p>
        </p:txBody>
      </p:sp>
      <p:sp>
        <p:nvSpPr>
          <p:cNvPr id="5" name="TextBox 4">
            <a:extLst>
              <a:ext uri="{FF2B5EF4-FFF2-40B4-BE49-F238E27FC236}">
                <a16:creationId xmlns:a16="http://schemas.microsoft.com/office/drawing/2014/main" id="{407876F8-8C33-A091-8D7F-0E9082D7D202}"/>
              </a:ext>
            </a:extLst>
          </p:cNvPr>
          <p:cNvSpPr txBox="1"/>
          <p:nvPr/>
        </p:nvSpPr>
        <p:spPr>
          <a:xfrm>
            <a:off x="380999" y="1555949"/>
            <a:ext cx="2159001" cy="587148"/>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algn="ctr">
              <a:lnSpc>
                <a:spcPct val="150000"/>
              </a:lnSpc>
              <a:spcAft>
                <a:spcPts val="800"/>
              </a:spcAft>
            </a:pPr>
            <a:r>
              <a:rPr lang="en-US" sz="2400" b="1" dirty="0">
                <a:effectLst/>
                <a:latin typeface="Times New Roman" panose="02020603050405020304" pitchFamily="18" charset="0"/>
                <a:ea typeface="Times New Roman" panose="02020603050405020304" pitchFamily="18" charset="0"/>
              </a:rPr>
              <a:t>HỦ TỤC</a:t>
            </a:r>
            <a:endParaRPr lang="en-US" sz="2000" b="1" dirty="0">
              <a:effectLst/>
              <a:latin typeface="Calibri" panose="020F0502020204030204" pitchFamily="34" charset="0"/>
              <a:ea typeface="Calibri" panose="020F0502020204030204" pitchFamily="34" charset="0"/>
            </a:endParaRPr>
          </a:p>
        </p:txBody>
      </p:sp>
      <p:sp>
        <p:nvSpPr>
          <p:cNvPr id="2" name="TextBox 1">
            <a:extLst>
              <a:ext uri="{FF2B5EF4-FFF2-40B4-BE49-F238E27FC236}">
                <a16:creationId xmlns:a16="http://schemas.microsoft.com/office/drawing/2014/main" id="{AAB47345-D0C8-51A3-79EA-94B84DC200AA}"/>
              </a:ext>
            </a:extLst>
          </p:cNvPr>
          <p:cNvSpPr txBox="1"/>
          <p:nvPr/>
        </p:nvSpPr>
        <p:spPr>
          <a:xfrm>
            <a:off x="6264999" y="1542543"/>
            <a:ext cx="2159001" cy="587148"/>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algn="ctr">
              <a:lnSpc>
                <a:spcPct val="150000"/>
              </a:lnSpc>
              <a:spcAft>
                <a:spcPts val="800"/>
              </a:spcAft>
            </a:pPr>
            <a:r>
              <a:rPr lang="en-US" sz="2400" b="1" dirty="0">
                <a:effectLst/>
                <a:latin typeface="Times New Roman" panose="02020603050405020304" pitchFamily="18" charset="0"/>
                <a:ea typeface="Times New Roman" panose="02020603050405020304" pitchFamily="18" charset="0"/>
              </a:rPr>
              <a:t>PHONG TỤC</a:t>
            </a:r>
            <a:endParaRPr lang="en-US" sz="2000" b="1" dirty="0">
              <a:effectLst/>
              <a:latin typeface="Calibri" panose="020F0502020204030204" pitchFamily="34" charset="0"/>
              <a:ea typeface="Calibri" panose="020F0502020204030204" pitchFamily="34" charset="0"/>
            </a:endParaRPr>
          </a:p>
        </p:txBody>
      </p:sp>
      <p:sp>
        <p:nvSpPr>
          <p:cNvPr id="6" name="TextBox 5">
            <a:extLst>
              <a:ext uri="{FF2B5EF4-FFF2-40B4-BE49-F238E27FC236}">
                <a16:creationId xmlns:a16="http://schemas.microsoft.com/office/drawing/2014/main" id="{1720B7BF-1F6F-F268-5E55-AB4947F5AF56}"/>
              </a:ext>
            </a:extLst>
          </p:cNvPr>
          <p:cNvSpPr txBox="1"/>
          <p:nvPr/>
        </p:nvSpPr>
        <p:spPr>
          <a:xfrm>
            <a:off x="380999" y="2280081"/>
            <a:ext cx="3502379" cy="1695144"/>
          </a:xfrm>
          <a:prstGeom prst="rect">
            <a:avLst/>
          </a:prstGeom>
          <a:noFill/>
        </p:spPr>
        <p:txBody>
          <a:bodyPr wrap="square">
            <a:spAutoFit/>
          </a:bodyPr>
          <a:lstStyle/>
          <a:p>
            <a:pPr algn="just">
              <a:lnSpc>
                <a:spcPct val="150000"/>
              </a:lnSpc>
              <a:spcAft>
                <a:spcPts val="800"/>
              </a:spcAft>
            </a:pPr>
            <a:r>
              <a:rPr lang="en-US" sz="2400" dirty="0" err="1">
                <a:effectLst/>
                <a:latin typeface="Times New Roman" panose="02020603050405020304" pitchFamily="18" charset="0"/>
                <a:ea typeface="Calibri" panose="020F0502020204030204" pitchFamily="34" charset="0"/>
              </a:rPr>
              <a:t>Những</a:t>
            </a:r>
            <a:r>
              <a:rPr lang="vi-VN" sz="2400" dirty="0">
                <a:effectLst/>
                <a:latin typeface="Times New Roman" panose="02020603050405020304" pitchFamily="18" charset="0"/>
                <a:ea typeface="Calibri" panose="020F0502020204030204" pitchFamily="34" charset="0"/>
              </a:rPr>
              <a:t> tập tục không tốt ảnh hưởng đến sự phát triển của đời sống.</a:t>
            </a:r>
            <a:endParaRPr lang="en-US" sz="2000" dirty="0">
              <a:effectLst/>
              <a:latin typeface="Calibri" panose="020F0502020204030204" pitchFamily="34" charset="0"/>
              <a:ea typeface="Calibri" panose="020F0502020204030204" pitchFamily="34" charset="0"/>
            </a:endParaRPr>
          </a:p>
        </p:txBody>
      </p:sp>
      <p:sp>
        <p:nvSpPr>
          <p:cNvPr id="7" name="TextBox 6">
            <a:extLst>
              <a:ext uri="{FF2B5EF4-FFF2-40B4-BE49-F238E27FC236}">
                <a16:creationId xmlns:a16="http://schemas.microsoft.com/office/drawing/2014/main" id="{DC54548E-9E3C-07BC-3197-D5ACEE4AE641}"/>
              </a:ext>
            </a:extLst>
          </p:cNvPr>
          <p:cNvSpPr txBox="1"/>
          <p:nvPr/>
        </p:nvSpPr>
        <p:spPr>
          <a:xfrm>
            <a:off x="5037666" y="2280081"/>
            <a:ext cx="3502379" cy="1141146"/>
          </a:xfrm>
          <a:prstGeom prst="rect">
            <a:avLst/>
          </a:prstGeom>
          <a:noFill/>
        </p:spPr>
        <p:txBody>
          <a:bodyPr wrap="square">
            <a:spAutoFit/>
          </a:bodyPr>
          <a:lstStyle/>
          <a:p>
            <a:pPr algn="just">
              <a:lnSpc>
                <a:spcPct val="150000"/>
              </a:lnSpc>
              <a:spcAft>
                <a:spcPts val="800"/>
              </a:spcAft>
            </a:pPr>
            <a:r>
              <a:rPr lang="en-US" sz="2400" dirty="0" err="1">
                <a:effectLst/>
                <a:latin typeface="Times New Roman" panose="02020603050405020304" pitchFamily="18" charset="0"/>
                <a:ea typeface="Calibri" panose="020F0502020204030204" pitchFamily="34" charset="0"/>
              </a:rPr>
              <a:t>Những</a:t>
            </a:r>
            <a:r>
              <a:rPr lang="vi-VN" sz="2400" dirty="0">
                <a:effectLst/>
                <a:latin typeface="Times New Roman" panose="02020603050405020304" pitchFamily="18" charset="0"/>
                <a:ea typeface="Calibri" panose="020F0502020204030204" pitchFamily="34" charset="0"/>
              </a:rPr>
              <a:t> giá trị tốt được lưu truyền qua nhiều thế hệ.</a:t>
            </a:r>
            <a:endParaRPr lang="en-US" sz="20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192009165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P spid="6" grpId="0"/>
      <p:bldP spid="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649"/>
        <p:cNvGrpSpPr/>
        <p:nvPr/>
      </p:nvGrpSpPr>
      <p:grpSpPr>
        <a:xfrm>
          <a:off x="0" y="0"/>
          <a:ext cx="0" cy="0"/>
          <a:chOff x="0" y="0"/>
          <a:chExt cx="0" cy="0"/>
        </a:xfrm>
      </p:grpSpPr>
      <p:sp>
        <p:nvSpPr>
          <p:cNvPr id="1650" name="Google Shape;1650;p30"/>
          <p:cNvSpPr txBox="1">
            <a:spLocks noGrp="1"/>
          </p:cNvSpPr>
          <p:nvPr>
            <p:ph type="title"/>
          </p:nvPr>
        </p:nvSpPr>
        <p:spPr>
          <a:xfrm>
            <a:off x="629689" y="433737"/>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1" dirty="0">
                <a:latin typeface="Times New Roman" panose="02020603050405020304" pitchFamily="18" charset="0"/>
                <a:cs typeface="Times New Roman" panose="02020603050405020304" pitchFamily="18" charset="0"/>
              </a:rPr>
              <a:t>MỤC TIÊU BÀI HỌC</a:t>
            </a:r>
            <a:endParaRPr b="1" dirty="0">
              <a:latin typeface="Times New Roman" panose="02020603050405020304" pitchFamily="18" charset="0"/>
              <a:cs typeface="Times New Roman" panose="02020603050405020304" pitchFamily="18" charset="0"/>
            </a:endParaRPr>
          </a:p>
        </p:txBody>
      </p:sp>
      <p:sp>
        <p:nvSpPr>
          <p:cNvPr id="1651" name="Google Shape;1651;p30"/>
          <p:cNvSpPr txBox="1">
            <a:spLocks noGrp="1"/>
          </p:cNvSpPr>
          <p:nvPr>
            <p:ph type="title" idx="2"/>
          </p:nvPr>
        </p:nvSpPr>
        <p:spPr>
          <a:xfrm>
            <a:off x="832800" y="1500847"/>
            <a:ext cx="734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01</a:t>
            </a:r>
            <a:endParaRPr b="1">
              <a:latin typeface="Times New Roman" panose="02020603050405020304" pitchFamily="18" charset="0"/>
              <a:cs typeface="Times New Roman" panose="02020603050405020304" pitchFamily="18" charset="0"/>
            </a:endParaRPr>
          </a:p>
        </p:txBody>
      </p:sp>
      <p:sp>
        <p:nvSpPr>
          <p:cNvPr id="1653" name="Google Shape;1653;p30"/>
          <p:cNvSpPr txBox="1">
            <a:spLocks noGrp="1"/>
          </p:cNvSpPr>
          <p:nvPr>
            <p:ph type="title" idx="4"/>
          </p:nvPr>
        </p:nvSpPr>
        <p:spPr>
          <a:xfrm>
            <a:off x="4719158" y="1500847"/>
            <a:ext cx="734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02</a:t>
            </a:r>
            <a:endParaRPr b="1">
              <a:latin typeface="Times New Roman" panose="02020603050405020304" pitchFamily="18" charset="0"/>
              <a:cs typeface="Times New Roman" panose="02020603050405020304" pitchFamily="18" charset="0"/>
            </a:endParaRPr>
          </a:p>
        </p:txBody>
      </p:sp>
      <p:sp>
        <p:nvSpPr>
          <p:cNvPr id="1657" name="Google Shape;1657;p30"/>
          <p:cNvSpPr txBox="1">
            <a:spLocks noGrp="1"/>
          </p:cNvSpPr>
          <p:nvPr>
            <p:ph type="subTitle" idx="1"/>
          </p:nvPr>
        </p:nvSpPr>
        <p:spPr>
          <a:xfrm>
            <a:off x="392131" y="2176507"/>
            <a:ext cx="2788356" cy="754800"/>
          </a:xfrm>
          <a:prstGeom prst="rect">
            <a:avLst/>
          </a:prstGeom>
        </p:spPr>
        <p:txBody>
          <a:bodyPr spcFirstLastPara="1" wrap="square" lIns="91425" tIns="91425" rIns="91425" bIns="91425" anchor="t" anchorCtr="0">
            <a:noAutofit/>
          </a:bodyPr>
          <a:lstStyle/>
          <a:p>
            <a:pPr marL="0" lvl="0" indent="0" algn="just" rtl="0">
              <a:lnSpc>
                <a:spcPct val="150000"/>
              </a:lnSpc>
              <a:spcBef>
                <a:spcPts val="0"/>
              </a:spcBef>
              <a:spcAft>
                <a:spcPts val="0"/>
              </a:spcAft>
              <a:buNone/>
            </a:pPr>
            <a:r>
              <a:rPr lang="vi-VN" sz="2000" dirty="0">
                <a:latin typeface="Times New Roman" panose="02020603050405020304" pitchFamily="18" charset="0"/>
                <a:cs typeface="Times New Roman" panose="02020603050405020304" pitchFamily="18" charset="0"/>
              </a:rPr>
              <a:t>Học sinh nhận biết được một số đặc điểm của thể loại phóng sự trong văn bản Nghệ thuật băm thịt gà.</a:t>
            </a:r>
            <a:endParaRPr sz="2000" dirty="0">
              <a:latin typeface="Times New Roman" panose="02020603050405020304" pitchFamily="18" charset="0"/>
              <a:cs typeface="Times New Roman" panose="02020603050405020304" pitchFamily="18" charset="0"/>
            </a:endParaRPr>
          </a:p>
        </p:txBody>
      </p:sp>
      <p:sp>
        <p:nvSpPr>
          <p:cNvPr id="1658" name="Google Shape;1658;p30"/>
          <p:cNvSpPr txBox="1">
            <a:spLocks noGrp="1"/>
          </p:cNvSpPr>
          <p:nvPr>
            <p:ph type="subTitle" idx="8"/>
          </p:nvPr>
        </p:nvSpPr>
        <p:spPr>
          <a:xfrm>
            <a:off x="4233333" y="2190557"/>
            <a:ext cx="2788356" cy="754800"/>
          </a:xfrm>
          <a:prstGeom prst="rect">
            <a:avLst/>
          </a:prstGeom>
        </p:spPr>
        <p:txBody>
          <a:bodyPr spcFirstLastPara="1" wrap="square" lIns="91425" tIns="91425" rIns="91425" bIns="91425" anchor="t" anchorCtr="0">
            <a:noAutofit/>
          </a:bodyPr>
          <a:lstStyle/>
          <a:p>
            <a:pPr marL="0" lvl="0" indent="0" algn="just" rtl="0">
              <a:lnSpc>
                <a:spcPct val="150000"/>
              </a:lnSpc>
              <a:spcBef>
                <a:spcPts val="0"/>
              </a:spcBef>
              <a:spcAft>
                <a:spcPts val="0"/>
              </a:spcAft>
              <a:buNone/>
            </a:pPr>
            <a:r>
              <a:rPr lang="vi-VN" sz="2000" dirty="0">
                <a:latin typeface="Times New Roman" panose="02020603050405020304" pitchFamily="18" charset="0"/>
                <a:cs typeface="Times New Roman" panose="02020603050405020304" pitchFamily="18" charset="0"/>
              </a:rPr>
              <a:t>Học sinh phân tích được giá trị nội dung và đặc sắc nghệ thuật của tác phẩm; qua đó rèn luyện năng lực đọc hiểu một văn bản phóng sự.</a:t>
            </a:r>
            <a:endParaRPr sz="2000" dirty="0">
              <a:latin typeface="Times New Roman" panose="02020603050405020304" pitchFamily="18" charset="0"/>
              <a:cs typeface="Times New Roman" panose="02020603050405020304" pitchFamily="18" charset="0"/>
            </a:endParaRPr>
          </a:p>
        </p:txBody>
      </p:sp>
      <p:grpSp>
        <p:nvGrpSpPr>
          <p:cNvPr id="1663" name="Google Shape;1663;p30"/>
          <p:cNvGrpSpPr/>
          <p:nvPr/>
        </p:nvGrpSpPr>
        <p:grpSpPr>
          <a:xfrm>
            <a:off x="7089321" y="1457937"/>
            <a:ext cx="4567728" cy="4066565"/>
            <a:chOff x="6414942" y="857677"/>
            <a:chExt cx="5241827" cy="4666703"/>
          </a:xfrm>
        </p:grpSpPr>
        <p:grpSp>
          <p:nvGrpSpPr>
            <p:cNvPr id="1664" name="Google Shape;1664;p30"/>
            <p:cNvGrpSpPr/>
            <p:nvPr/>
          </p:nvGrpSpPr>
          <p:grpSpPr>
            <a:xfrm>
              <a:off x="6974410" y="857677"/>
              <a:ext cx="4682360" cy="4666703"/>
              <a:chOff x="6974410" y="857677"/>
              <a:chExt cx="4682360" cy="4666703"/>
            </a:xfrm>
          </p:grpSpPr>
          <p:sp>
            <p:nvSpPr>
              <p:cNvPr id="1665" name="Google Shape;1665;p30"/>
              <p:cNvSpPr/>
              <p:nvPr/>
            </p:nvSpPr>
            <p:spPr>
              <a:xfrm rot="-755222">
                <a:off x="7352663" y="1238531"/>
                <a:ext cx="3925853" cy="3904996"/>
              </a:xfrm>
              <a:custGeom>
                <a:avLst/>
                <a:gdLst/>
                <a:ahLst/>
                <a:cxnLst/>
                <a:rect l="l" t="t" r="r" b="b"/>
                <a:pathLst>
                  <a:path w="4752" h="4727" extrusionOk="0">
                    <a:moveTo>
                      <a:pt x="926" y="106"/>
                    </a:moveTo>
                    <a:cubicBezTo>
                      <a:pt x="927" y="97"/>
                      <a:pt x="931" y="88"/>
                      <a:pt x="935" y="80"/>
                    </a:cubicBezTo>
                    <a:cubicBezTo>
                      <a:pt x="940" y="72"/>
                      <a:pt x="945" y="65"/>
                      <a:pt x="952" y="60"/>
                    </a:cubicBezTo>
                    <a:cubicBezTo>
                      <a:pt x="974" y="36"/>
                      <a:pt x="995" y="41"/>
                      <a:pt x="1003" y="74"/>
                    </a:cubicBezTo>
                    <a:cubicBezTo>
                      <a:pt x="1005" y="85"/>
                      <a:pt x="1007" y="97"/>
                      <a:pt x="1007" y="109"/>
                    </a:cubicBezTo>
                    <a:cubicBezTo>
                      <a:pt x="1007" y="114"/>
                      <a:pt x="1006" y="118"/>
                      <a:pt x="1006" y="123"/>
                    </a:cubicBezTo>
                    <a:cubicBezTo>
                      <a:pt x="1006" y="141"/>
                      <a:pt x="1003" y="160"/>
                      <a:pt x="1001" y="178"/>
                    </a:cubicBezTo>
                    <a:cubicBezTo>
                      <a:pt x="999" y="197"/>
                      <a:pt x="1008" y="204"/>
                      <a:pt x="1028" y="204"/>
                    </a:cubicBezTo>
                    <a:cubicBezTo>
                      <a:pt x="1052" y="203"/>
                      <a:pt x="1075" y="197"/>
                      <a:pt x="1096" y="186"/>
                    </a:cubicBezTo>
                    <a:cubicBezTo>
                      <a:pt x="1130" y="170"/>
                      <a:pt x="1142" y="177"/>
                      <a:pt x="1149" y="212"/>
                    </a:cubicBezTo>
                    <a:cubicBezTo>
                      <a:pt x="1151" y="225"/>
                      <a:pt x="1152" y="238"/>
                      <a:pt x="1152" y="250"/>
                    </a:cubicBezTo>
                    <a:cubicBezTo>
                      <a:pt x="1152" y="267"/>
                      <a:pt x="1151" y="283"/>
                      <a:pt x="1147" y="300"/>
                    </a:cubicBezTo>
                    <a:cubicBezTo>
                      <a:pt x="1143" y="323"/>
                      <a:pt x="1149" y="335"/>
                      <a:pt x="1174" y="336"/>
                    </a:cubicBezTo>
                    <a:cubicBezTo>
                      <a:pt x="1215" y="338"/>
                      <a:pt x="1257" y="347"/>
                      <a:pt x="1299" y="331"/>
                    </a:cubicBezTo>
                    <a:cubicBezTo>
                      <a:pt x="1328" y="320"/>
                      <a:pt x="1338" y="327"/>
                      <a:pt x="1347" y="358"/>
                    </a:cubicBezTo>
                    <a:cubicBezTo>
                      <a:pt x="1353" y="379"/>
                      <a:pt x="1357" y="401"/>
                      <a:pt x="1357" y="423"/>
                    </a:cubicBezTo>
                    <a:cubicBezTo>
                      <a:pt x="1356" y="436"/>
                      <a:pt x="1356" y="450"/>
                      <a:pt x="1356" y="463"/>
                    </a:cubicBezTo>
                    <a:cubicBezTo>
                      <a:pt x="1356" y="503"/>
                      <a:pt x="1359" y="542"/>
                      <a:pt x="1367" y="581"/>
                    </a:cubicBezTo>
                    <a:cubicBezTo>
                      <a:pt x="1377" y="622"/>
                      <a:pt x="1354" y="652"/>
                      <a:pt x="1319" y="672"/>
                    </a:cubicBezTo>
                    <a:cubicBezTo>
                      <a:pt x="1301" y="681"/>
                      <a:pt x="1282" y="689"/>
                      <a:pt x="1263" y="696"/>
                    </a:cubicBezTo>
                    <a:cubicBezTo>
                      <a:pt x="1406" y="770"/>
                      <a:pt x="1513" y="884"/>
                      <a:pt x="1643" y="966"/>
                    </a:cubicBezTo>
                    <a:cubicBezTo>
                      <a:pt x="1717" y="1018"/>
                      <a:pt x="1786" y="1076"/>
                      <a:pt x="1850" y="1139"/>
                    </a:cubicBezTo>
                    <a:cubicBezTo>
                      <a:pt x="1896" y="1181"/>
                      <a:pt x="1944" y="1220"/>
                      <a:pt x="1996" y="1255"/>
                    </a:cubicBezTo>
                    <a:cubicBezTo>
                      <a:pt x="2106" y="1328"/>
                      <a:pt x="2211" y="1409"/>
                      <a:pt x="2317" y="1487"/>
                    </a:cubicBezTo>
                    <a:cubicBezTo>
                      <a:pt x="2372" y="1528"/>
                      <a:pt x="2422" y="1574"/>
                      <a:pt x="2467" y="1625"/>
                    </a:cubicBezTo>
                    <a:cubicBezTo>
                      <a:pt x="2539" y="1704"/>
                      <a:pt x="2612" y="1781"/>
                      <a:pt x="2685" y="1859"/>
                    </a:cubicBezTo>
                    <a:cubicBezTo>
                      <a:pt x="2727" y="1904"/>
                      <a:pt x="2776" y="1943"/>
                      <a:pt x="2829" y="1974"/>
                    </a:cubicBezTo>
                    <a:cubicBezTo>
                      <a:pt x="2838" y="1979"/>
                      <a:pt x="2846" y="1983"/>
                      <a:pt x="2855" y="1988"/>
                    </a:cubicBezTo>
                    <a:cubicBezTo>
                      <a:pt x="2869" y="1995"/>
                      <a:pt x="2883" y="2003"/>
                      <a:pt x="2897" y="2011"/>
                    </a:cubicBezTo>
                    <a:cubicBezTo>
                      <a:pt x="2921" y="2025"/>
                      <a:pt x="2945" y="2040"/>
                      <a:pt x="2968" y="2055"/>
                    </a:cubicBezTo>
                    <a:cubicBezTo>
                      <a:pt x="2974" y="2060"/>
                      <a:pt x="2978" y="2063"/>
                      <a:pt x="2985" y="2067"/>
                    </a:cubicBezTo>
                    <a:cubicBezTo>
                      <a:pt x="3010" y="2081"/>
                      <a:pt x="3039" y="2089"/>
                      <a:pt x="3068" y="2089"/>
                    </a:cubicBezTo>
                    <a:cubicBezTo>
                      <a:pt x="3086" y="2089"/>
                      <a:pt x="3104" y="2086"/>
                      <a:pt x="3121" y="2080"/>
                    </a:cubicBezTo>
                    <a:cubicBezTo>
                      <a:pt x="3172" y="2069"/>
                      <a:pt x="3222" y="2061"/>
                      <a:pt x="3274" y="2058"/>
                    </a:cubicBezTo>
                    <a:cubicBezTo>
                      <a:pt x="3395" y="2040"/>
                      <a:pt x="3516" y="2016"/>
                      <a:pt x="3639" y="2009"/>
                    </a:cubicBezTo>
                    <a:cubicBezTo>
                      <a:pt x="3669" y="2007"/>
                      <a:pt x="3700" y="2006"/>
                      <a:pt x="3730" y="2006"/>
                    </a:cubicBezTo>
                    <a:cubicBezTo>
                      <a:pt x="3889" y="2006"/>
                      <a:pt x="4047" y="2030"/>
                      <a:pt x="4198" y="2077"/>
                    </a:cubicBezTo>
                    <a:cubicBezTo>
                      <a:pt x="4314" y="2112"/>
                      <a:pt x="4429" y="2151"/>
                      <a:pt x="4542" y="2189"/>
                    </a:cubicBezTo>
                    <a:cubicBezTo>
                      <a:pt x="4547" y="2190"/>
                      <a:pt x="4551" y="2191"/>
                      <a:pt x="4555" y="2193"/>
                    </a:cubicBezTo>
                    <a:cubicBezTo>
                      <a:pt x="4562" y="2197"/>
                      <a:pt x="4566" y="2202"/>
                      <a:pt x="4570" y="2208"/>
                    </a:cubicBezTo>
                    <a:cubicBezTo>
                      <a:pt x="4571" y="2211"/>
                      <a:pt x="4573" y="2214"/>
                      <a:pt x="4574" y="2218"/>
                    </a:cubicBezTo>
                    <a:cubicBezTo>
                      <a:pt x="4488" y="2228"/>
                      <a:pt x="4406" y="2218"/>
                      <a:pt x="4323" y="2214"/>
                    </a:cubicBezTo>
                    <a:cubicBezTo>
                      <a:pt x="4326" y="2217"/>
                      <a:pt x="4329" y="2222"/>
                      <a:pt x="4331" y="2223"/>
                    </a:cubicBezTo>
                    <a:cubicBezTo>
                      <a:pt x="4401" y="2241"/>
                      <a:pt x="4452" y="2293"/>
                      <a:pt x="4516" y="2320"/>
                    </a:cubicBezTo>
                    <a:cubicBezTo>
                      <a:pt x="4580" y="2347"/>
                      <a:pt x="4641" y="2383"/>
                      <a:pt x="4702" y="2416"/>
                    </a:cubicBezTo>
                    <a:cubicBezTo>
                      <a:pt x="4705" y="2418"/>
                      <a:pt x="4708" y="2419"/>
                      <a:pt x="4711" y="2421"/>
                    </a:cubicBezTo>
                    <a:cubicBezTo>
                      <a:pt x="4717" y="2425"/>
                      <a:pt x="4724" y="2429"/>
                      <a:pt x="4730" y="2433"/>
                    </a:cubicBezTo>
                    <a:cubicBezTo>
                      <a:pt x="4732" y="2435"/>
                      <a:pt x="4733" y="2437"/>
                      <a:pt x="4735" y="2439"/>
                    </a:cubicBezTo>
                    <a:cubicBezTo>
                      <a:pt x="4736" y="2441"/>
                      <a:pt x="4737" y="2444"/>
                      <a:pt x="4737" y="2447"/>
                    </a:cubicBezTo>
                    <a:cubicBezTo>
                      <a:pt x="4737" y="2449"/>
                      <a:pt x="4737" y="2451"/>
                      <a:pt x="4736" y="2452"/>
                    </a:cubicBezTo>
                    <a:cubicBezTo>
                      <a:pt x="4734" y="2462"/>
                      <a:pt x="4726" y="2462"/>
                      <a:pt x="4719" y="2462"/>
                    </a:cubicBezTo>
                    <a:cubicBezTo>
                      <a:pt x="4682" y="2462"/>
                      <a:pt x="4646" y="2456"/>
                      <a:pt x="4610" y="2446"/>
                    </a:cubicBezTo>
                    <a:cubicBezTo>
                      <a:pt x="4597" y="2442"/>
                      <a:pt x="4584" y="2439"/>
                      <a:pt x="4570" y="2439"/>
                    </a:cubicBezTo>
                    <a:cubicBezTo>
                      <a:pt x="4564" y="2439"/>
                      <a:pt x="4558" y="2440"/>
                      <a:pt x="4552" y="2441"/>
                    </a:cubicBezTo>
                    <a:cubicBezTo>
                      <a:pt x="4588" y="2472"/>
                      <a:pt x="4622" y="2499"/>
                      <a:pt x="4654" y="2529"/>
                    </a:cubicBezTo>
                    <a:cubicBezTo>
                      <a:pt x="4685" y="2558"/>
                      <a:pt x="4725" y="2572"/>
                      <a:pt x="4751" y="2613"/>
                    </a:cubicBezTo>
                    <a:cubicBezTo>
                      <a:pt x="4696" y="2612"/>
                      <a:pt x="4652" y="2582"/>
                      <a:pt x="4596" y="2581"/>
                    </a:cubicBezTo>
                    <a:cubicBezTo>
                      <a:pt x="4638" y="2638"/>
                      <a:pt x="4698" y="2673"/>
                      <a:pt x="4732" y="2731"/>
                    </a:cubicBezTo>
                    <a:cubicBezTo>
                      <a:pt x="4668" y="2728"/>
                      <a:pt x="4624" y="2685"/>
                      <a:pt x="4560" y="2652"/>
                    </a:cubicBezTo>
                    <a:cubicBezTo>
                      <a:pt x="4587" y="2699"/>
                      <a:pt x="4609" y="2734"/>
                      <a:pt x="4629" y="2770"/>
                    </a:cubicBezTo>
                    <a:cubicBezTo>
                      <a:pt x="4657" y="2820"/>
                      <a:pt x="4685" y="2870"/>
                      <a:pt x="4711" y="2920"/>
                    </a:cubicBezTo>
                    <a:cubicBezTo>
                      <a:pt x="4717" y="2932"/>
                      <a:pt x="4733" y="2946"/>
                      <a:pt x="4716" y="2959"/>
                    </a:cubicBezTo>
                    <a:cubicBezTo>
                      <a:pt x="4698" y="2971"/>
                      <a:pt x="4689" y="2953"/>
                      <a:pt x="4678" y="2945"/>
                    </a:cubicBezTo>
                    <a:cubicBezTo>
                      <a:pt x="4642" y="2916"/>
                      <a:pt x="4610" y="2883"/>
                      <a:pt x="4581" y="2848"/>
                    </a:cubicBezTo>
                    <a:cubicBezTo>
                      <a:pt x="4574" y="2836"/>
                      <a:pt x="4564" y="2826"/>
                      <a:pt x="4552" y="2819"/>
                    </a:cubicBezTo>
                    <a:cubicBezTo>
                      <a:pt x="4551" y="2819"/>
                      <a:pt x="4551" y="2818"/>
                      <a:pt x="4550" y="2818"/>
                    </a:cubicBezTo>
                    <a:cubicBezTo>
                      <a:pt x="4574" y="2910"/>
                      <a:pt x="4624" y="2989"/>
                      <a:pt x="4651" y="3082"/>
                    </a:cubicBezTo>
                    <a:cubicBezTo>
                      <a:pt x="4603" y="3072"/>
                      <a:pt x="4588" y="3035"/>
                      <a:pt x="4563" y="3011"/>
                    </a:cubicBezTo>
                    <a:cubicBezTo>
                      <a:pt x="4538" y="2987"/>
                      <a:pt x="4514" y="2958"/>
                      <a:pt x="4489" y="2929"/>
                    </a:cubicBezTo>
                    <a:cubicBezTo>
                      <a:pt x="4477" y="2944"/>
                      <a:pt x="4486" y="2956"/>
                      <a:pt x="4489" y="2966"/>
                    </a:cubicBezTo>
                    <a:cubicBezTo>
                      <a:pt x="4527" y="3094"/>
                      <a:pt x="4557" y="3224"/>
                      <a:pt x="4578" y="3356"/>
                    </a:cubicBezTo>
                    <a:cubicBezTo>
                      <a:pt x="4581" y="3371"/>
                      <a:pt x="4590" y="3393"/>
                      <a:pt x="4569" y="3400"/>
                    </a:cubicBezTo>
                    <a:cubicBezTo>
                      <a:pt x="4548" y="3406"/>
                      <a:pt x="4543" y="3384"/>
                      <a:pt x="4534" y="3371"/>
                    </a:cubicBezTo>
                    <a:cubicBezTo>
                      <a:pt x="4501" y="3309"/>
                      <a:pt x="4472" y="3246"/>
                      <a:pt x="4448" y="3180"/>
                    </a:cubicBezTo>
                    <a:cubicBezTo>
                      <a:pt x="4444" y="3166"/>
                      <a:pt x="4439" y="3152"/>
                      <a:pt x="4432" y="3140"/>
                    </a:cubicBezTo>
                    <a:cubicBezTo>
                      <a:pt x="4427" y="3132"/>
                      <a:pt x="4423" y="3126"/>
                      <a:pt x="4417" y="3119"/>
                    </a:cubicBezTo>
                    <a:cubicBezTo>
                      <a:pt x="4424" y="3209"/>
                      <a:pt x="4457" y="3291"/>
                      <a:pt x="4464" y="3385"/>
                    </a:cubicBezTo>
                    <a:cubicBezTo>
                      <a:pt x="4417" y="3362"/>
                      <a:pt x="4417" y="3315"/>
                      <a:pt x="4382" y="3285"/>
                    </a:cubicBezTo>
                    <a:cubicBezTo>
                      <a:pt x="4393" y="3338"/>
                      <a:pt x="4404" y="3385"/>
                      <a:pt x="4412" y="3431"/>
                    </a:cubicBezTo>
                    <a:cubicBezTo>
                      <a:pt x="4416" y="3457"/>
                      <a:pt x="4418" y="3482"/>
                      <a:pt x="4419" y="3508"/>
                    </a:cubicBezTo>
                    <a:cubicBezTo>
                      <a:pt x="4419" y="3520"/>
                      <a:pt x="4423" y="3536"/>
                      <a:pt x="4408" y="3541"/>
                    </a:cubicBezTo>
                    <a:cubicBezTo>
                      <a:pt x="4392" y="3546"/>
                      <a:pt x="4386" y="3531"/>
                      <a:pt x="4381" y="3520"/>
                    </a:cubicBezTo>
                    <a:cubicBezTo>
                      <a:pt x="4371" y="3499"/>
                      <a:pt x="4361" y="3477"/>
                      <a:pt x="4351" y="3455"/>
                    </a:cubicBezTo>
                    <a:cubicBezTo>
                      <a:pt x="4346" y="3444"/>
                      <a:pt x="4346" y="3431"/>
                      <a:pt x="4331" y="3422"/>
                    </a:cubicBezTo>
                    <a:cubicBezTo>
                      <a:pt x="4324" y="3469"/>
                      <a:pt x="4341" y="3513"/>
                      <a:pt x="4339" y="3558"/>
                    </a:cubicBezTo>
                    <a:cubicBezTo>
                      <a:pt x="4336" y="3603"/>
                      <a:pt x="4363" y="3647"/>
                      <a:pt x="4330" y="3699"/>
                    </a:cubicBezTo>
                    <a:cubicBezTo>
                      <a:pt x="4265" y="3579"/>
                      <a:pt x="4256" y="3452"/>
                      <a:pt x="4222" y="3332"/>
                    </a:cubicBezTo>
                    <a:cubicBezTo>
                      <a:pt x="4233" y="3478"/>
                      <a:pt x="4198" y="3618"/>
                      <a:pt x="4176" y="3768"/>
                    </a:cubicBezTo>
                    <a:cubicBezTo>
                      <a:pt x="4129" y="3727"/>
                      <a:pt x="4123" y="3673"/>
                      <a:pt x="4094" y="3618"/>
                    </a:cubicBezTo>
                    <a:cubicBezTo>
                      <a:pt x="4084" y="3729"/>
                      <a:pt x="4094" y="3830"/>
                      <a:pt x="4061" y="3925"/>
                    </a:cubicBezTo>
                    <a:cubicBezTo>
                      <a:pt x="4023" y="3802"/>
                      <a:pt x="4001" y="3674"/>
                      <a:pt x="3996" y="3545"/>
                    </a:cubicBezTo>
                    <a:cubicBezTo>
                      <a:pt x="3976" y="3545"/>
                      <a:pt x="3976" y="3561"/>
                      <a:pt x="3971" y="3571"/>
                    </a:cubicBezTo>
                    <a:cubicBezTo>
                      <a:pt x="3955" y="3602"/>
                      <a:pt x="3939" y="3633"/>
                      <a:pt x="3925" y="3665"/>
                    </a:cubicBezTo>
                    <a:cubicBezTo>
                      <a:pt x="3917" y="3683"/>
                      <a:pt x="3908" y="3701"/>
                      <a:pt x="3899" y="3718"/>
                    </a:cubicBezTo>
                    <a:cubicBezTo>
                      <a:pt x="3866" y="3774"/>
                      <a:pt x="3824" y="3824"/>
                      <a:pt x="3774" y="3865"/>
                    </a:cubicBezTo>
                    <a:cubicBezTo>
                      <a:pt x="3725" y="3907"/>
                      <a:pt x="3683" y="3956"/>
                      <a:pt x="3651" y="4013"/>
                    </a:cubicBezTo>
                    <a:cubicBezTo>
                      <a:pt x="3645" y="4022"/>
                      <a:pt x="3641" y="4032"/>
                      <a:pt x="3636" y="4042"/>
                    </a:cubicBezTo>
                    <a:cubicBezTo>
                      <a:pt x="3639" y="4060"/>
                      <a:pt x="3658" y="4058"/>
                      <a:pt x="3669" y="4068"/>
                    </a:cubicBezTo>
                    <a:cubicBezTo>
                      <a:pt x="3692" y="4091"/>
                      <a:pt x="3695" y="4114"/>
                      <a:pt x="3667" y="4131"/>
                    </a:cubicBezTo>
                    <a:cubicBezTo>
                      <a:pt x="3648" y="4144"/>
                      <a:pt x="3658" y="4149"/>
                      <a:pt x="3660" y="4164"/>
                    </a:cubicBezTo>
                    <a:cubicBezTo>
                      <a:pt x="3670" y="4233"/>
                      <a:pt x="3723" y="4280"/>
                      <a:pt x="3743" y="4343"/>
                    </a:cubicBezTo>
                    <a:cubicBezTo>
                      <a:pt x="3744" y="4346"/>
                      <a:pt x="3744" y="4349"/>
                      <a:pt x="3746" y="4352"/>
                    </a:cubicBezTo>
                    <a:cubicBezTo>
                      <a:pt x="3748" y="4356"/>
                      <a:pt x="3752" y="4359"/>
                      <a:pt x="3757" y="4362"/>
                    </a:cubicBezTo>
                    <a:cubicBezTo>
                      <a:pt x="3761" y="4364"/>
                      <a:pt x="3767" y="4366"/>
                      <a:pt x="3772" y="4366"/>
                    </a:cubicBezTo>
                    <a:cubicBezTo>
                      <a:pt x="3773" y="4366"/>
                      <a:pt x="3774" y="4366"/>
                      <a:pt x="3775" y="4366"/>
                    </a:cubicBezTo>
                    <a:lnTo>
                      <a:pt x="3776" y="4366"/>
                    </a:lnTo>
                    <a:cubicBezTo>
                      <a:pt x="3785" y="4366"/>
                      <a:pt x="3794" y="4368"/>
                      <a:pt x="3802" y="4373"/>
                    </a:cubicBezTo>
                    <a:cubicBezTo>
                      <a:pt x="3809" y="4377"/>
                      <a:pt x="3815" y="4384"/>
                      <a:pt x="3820" y="4392"/>
                    </a:cubicBezTo>
                    <a:cubicBezTo>
                      <a:pt x="3822" y="4397"/>
                      <a:pt x="3825" y="4402"/>
                      <a:pt x="3826" y="4408"/>
                    </a:cubicBezTo>
                    <a:cubicBezTo>
                      <a:pt x="3832" y="4432"/>
                      <a:pt x="3835" y="4457"/>
                      <a:pt x="3835" y="4481"/>
                    </a:cubicBezTo>
                    <a:cubicBezTo>
                      <a:pt x="3835" y="4499"/>
                      <a:pt x="3833" y="4516"/>
                      <a:pt x="3830" y="4534"/>
                    </a:cubicBezTo>
                    <a:cubicBezTo>
                      <a:pt x="3830" y="4536"/>
                      <a:pt x="3828" y="4539"/>
                      <a:pt x="3828" y="4541"/>
                    </a:cubicBezTo>
                    <a:cubicBezTo>
                      <a:pt x="3826" y="4544"/>
                      <a:pt x="3824" y="4546"/>
                      <a:pt x="3822" y="4548"/>
                    </a:cubicBezTo>
                    <a:cubicBezTo>
                      <a:pt x="3820" y="4549"/>
                      <a:pt x="3819" y="4549"/>
                      <a:pt x="3817" y="4549"/>
                    </a:cubicBezTo>
                    <a:cubicBezTo>
                      <a:pt x="3809" y="4551"/>
                      <a:pt x="3807" y="4543"/>
                      <a:pt x="3802" y="4538"/>
                    </a:cubicBezTo>
                    <a:cubicBezTo>
                      <a:pt x="3773" y="4511"/>
                      <a:pt x="3761" y="4473"/>
                      <a:pt x="3735" y="4443"/>
                    </a:cubicBezTo>
                    <a:cubicBezTo>
                      <a:pt x="3683" y="4380"/>
                      <a:pt x="3608" y="4344"/>
                      <a:pt x="3540" y="4302"/>
                    </a:cubicBezTo>
                    <a:cubicBezTo>
                      <a:pt x="3524" y="4295"/>
                      <a:pt x="3506" y="4291"/>
                      <a:pt x="3488" y="4291"/>
                    </a:cubicBezTo>
                    <a:cubicBezTo>
                      <a:pt x="3466" y="4291"/>
                      <a:pt x="3443" y="4296"/>
                      <a:pt x="3424" y="4308"/>
                    </a:cubicBezTo>
                    <a:cubicBezTo>
                      <a:pt x="3412" y="4314"/>
                      <a:pt x="3403" y="4323"/>
                      <a:pt x="3394" y="4332"/>
                    </a:cubicBezTo>
                    <a:cubicBezTo>
                      <a:pt x="3329" y="4417"/>
                      <a:pt x="3271" y="4506"/>
                      <a:pt x="3276" y="4620"/>
                    </a:cubicBezTo>
                    <a:cubicBezTo>
                      <a:pt x="3278" y="4657"/>
                      <a:pt x="3249" y="4683"/>
                      <a:pt x="3243" y="4726"/>
                    </a:cubicBezTo>
                    <a:cubicBezTo>
                      <a:pt x="3235" y="4715"/>
                      <a:pt x="3227" y="4702"/>
                      <a:pt x="3220" y="4690"/>
                    </a:cubicBezTo>
                    <a:cubicBezTo>
                      <a:pt x="3198" y="4652"/>
                      <a:pt x="3182" y="4611"/>
                      <a:pt x="3174" y="4567"/>
                    </a:cubicBezTo>
                    <a:cubicBezTo>
                      <a:pt x="3173" y="4564"/>
                      <a:pt x="3173" y="4560"/>
                      <a:pt x="3173" y="4556"/>
                    </a:cubicBezTo>
                    <a:cubicBezTo>
                      <a:pt x="3173" y="4548"/>
                      <a:pt x="3175" y="4540"/>
                      <a:pt x="3179" y="4533"/>
                    </a:cubicBezTo>
                    <a:cubicBezTo>
                      <a:pt x="3180" y="4530"/>
                      <a:pt x="3182" y="4528"/>
                      <a:pt x="3184" y="4526"/>
                    </a:cubicBezTo>
                    <a:cubicBezTo>
                      <a:pt x="3215" y="4495"/>
                      <a:pt x="3208" y="4458"/>
                      <a:pt x="3203" y="4422"/>
                    </a:cubicBezTo>
                    <a:cubicBezTo>
                      <a:pt x="3201" y="4407"/>
                      <a:pt x="3200" y="4392"/>
                      <a:pt x="3200" y="4376"/>
                    </a:cubicBezTo>
                    <a:cubicBezTo>
                      <a:pt x="3200" y="4368"/>
                      <a:pt x="3201" y="4360"/>
                      <a:pt x="3201" y="4351"/>
                    </a:cubicBezTo>
                    <a:cubicBezTo>
                      <a:pt x="3195" y="4349"/>
                      <a:pt x="3188" y="4347"/>
                      <a:pt x="3181" y="4347"/>
                    </a:cubicBezTo>
                    <a:cubicBezTo>
                      <a:pt x="3172" y="4347"/>
                      <a:pt x="3163" y="4350"/>
                      <a:pt x="3155" y="4355"/>
                    </a:cubicBezTo>
                    <a:cubicBezTo>
                      <a:pt x="3150" y="4358"/>
                      <a:pt x="3145" y="4361"/>
                      <a:pt x="3141" y="4366"/>
                    </a:cubicBezTo>
                    <a:cubicBezTo>
                      <a:pt x="3095" y="4405"/>
                      <a:pt x="3054" y="4449"/>
                      <a:pt x="3018" y="4498"/>
                    </a:cubicBezTo>
                    <a:cubicBezTo>
                      <a:pt x="2994" y="4532"/>
                      <a:pt x="2981" y="4574"/>
                      <a:pt x="2949" y="4604"/>
                    </a:cubicBezTo>
                    <a:cubicBezTo>
                      <a:pt x="2947" y="4607"/>
                      <a:pt x="2944" y="4610"/>
                      <a:pt x="2942" y="4614"/>
                    </a:cubicBezTo>
                    <a:cubicBezTo>
                      <a:pt x="2937" y="4623"/>
                      <a:pt x="2934" y="4633"/>
                      <a:pt x="2934" y="4644"/>
                    </a:cubicBezTo>
                    <a:cubicBezTo>
                      <a:pt x="2934" y="4647"/>
                      <a:pt x="2935" y="4650"/>
                      <a:pt x="2935" y="4653"/>
                    </a:cubicBezTo>
                    <a:cubicBezTo>
                      <a:pt x="2915" y="4650"/>
                      <a:pt x="2909" y="4641"/>
                      <a:pt x="2909" y="4627"/>
                    </a:cubicBezTo>
                    <a:cubicBezTo>
                      <a:pt x="2909" y="4579"/>
                      <a:pt x="2906" y="4531"/>
                      <a:pt x="2935" y="4489"/>
                    </a:cubicBezTo>
                    <a:cubicBezTo>
                      <a:pt x="2936" y="4487"/>
                      <a:pt x="2937" y="4486"/>
                      <a:pt x="2938" y="4484"/>
                    </a:cubicBezTo>
                    <a:cubicBezTo>
                      <a:pt x="2945" y="4473"/>
                      <a:pt x="2949" y="4461"/>
                      <a:pt x="2953" y="4449"/>
                    </a:cubicBezTo>
                    <a:cubicBezTo>
                      <a:pt x="2959" y="4424"/>
                      <a:pt x="2969" y="4399"/>
                      <a:pt x="2982" y="4377"/>
                    </a:cubicBezTo>
                    <a:cubicBezTo>
                      <a:pt x="3000" y="4345"/>
                      <a:pt x="3024" y="4317"/>
                      <a:pt x="3053" y="4295"/>
                    </a:cubicBezTo>
                    <a:cubicBezTo>
                      <a:pt x="3061" y="4289"/>
                      <a:pt x="3071" y="4284"/>
                      <a:pt x="3070" y="4274"/>
                    </a:cubicBezTo>
                    <a:cubicBezTo>
                      <a:pt x="3066" y="4193"/>
                      <a:pt x="3119" y="4135"/>
                      <a:pt x="3152" y="4069"/>
                    </a:cubicBezTo>
                    <a:cubicBezTo>
                      <a:pt x="3158" y="4056"/>
                      <a:pt x="3170" y="4046"/>
                      <a:pt x="3170" y="4029"/>
                    </a:cubicBezTo>
                    <a:cubicBezTo>
                      <a:pt x="3137" y="4006"/>
                      <a:pt x="3105" y="4000"/>
                      <a:pt x="3073" y="4032"/>
                    </a:cubicBezTo>
                    <a:cubicBezTo>
                      <a:pt x="3022" y="4084"/>
                      <a:pt x="2955" y="4103"/>
                      <a:pt x="2888" y="4124"/>
                    </a:cubicBezTo>
                    <a:cubicBezTo>
                      <a:pt x="2859" y="4132"/>
                      <a:pt x="2825" y="4126"/>
                      <a:pt x="2803" y="4155"/>
                    </a:cubicBezTo>
                    <a:cubicBezTo>
                      <a:pt x="2798" y="4161"/>
                      <a:pt x="2792" y="4156"/>
                      <a:pt x="2787" y="4149"/>
                    </a:cubicBezTo>
                    <a:cubicBezTo>
                      <a:pt x="2772" y="4132"/>
                      <a:pt x="2754" y="4140"/>
                      <a:pt x="2737" y="4147"/>
                    </a:cubicBezTo>
                    <a:cubicBezTo>
                      <a:pt x="2735" y="4147"/>
                      <a:pt x="2734" y="4148"/>
                      <a:pt x="2733" y="4149"/>
                    </a:cubicBezTo>
                    <a:cubicBezTo>
                      <a:pt x="2730" y="4150"/>
                      <a:pt x="2727" y="4153"/>
                      <a:pt x="2726" y="4156"/>
                    </a:cubicBezTo>
                    <a:cubicBezTo>
                      <a:pt x="2724" y="4159"/>
                      <a:pt x="2723" y="4162"/>
                      <a:pt x="2723" y="4165"/>
                    </a:cubicBezTo>
                    <a:cubicBezTo>
                      <a:pt x="2723" y="4168"/>
                      <a:pt x="2724" y="4171"/>
                      <a:pt x="2725" y="4173"/>
                    </a:cubicBezTo>
                    <a:cubicBezTo>
                      <a:pt x="2729" y="4189"/>
                      <a:pt x="2733" y="4205"/>
                      <a:pt x="2736" y="4221"/>
                    </a:cubicBezTo>
                    <a:cubicBezTo>
                      <a:pt x="2746" y="4272"/>
                      <a:pt x="2724" y="4305"/>
                      <a:pt x="2671" y="4322"/>
                    </a:cubicBezTo>
                    <a:cubicBezTo>
                      <a:pt x="2659" y="4309"/>
                      <a:pt x="2669" y="4295"/>
                      <a:pt x="2669" y="4280"/>
                    </a:cubicBezTo>
                    <a:cubicBezTo>
                      <a:pt x="2669" y="4261"/>
                      <a:pt x="2664" y="4243"/>
                      <a:pt x="2642" y="4237"/>
                    </a:cubicBezTo>
                    <a:cubicBezTo>
                      <a:pt x="2637" y="4235"/>
                      <a:pt x="2633" y="4234"/>
                      <a:pt x="2628" y="4234"/>
                    </a:cubicBezTo>
                    <a:cubicBezTo>
                      <a:pt x="2621" y="4234"/>
                      <a:pt x="2614" y="4236"/>
                      <a:pt x="2608" y="4239"/>
                    </a:cubicBezTo>
                    <a:cubicBezTo>
                      <a:pt x="2602" y="4242"/>
                      <a:pt x="2598" y="4247"/>
                      <a:pt x="2594" y="4253"/>
                    </a:cubicBezTo>
                    <a:cubicBezTo>
                      <a:pt x="2576" y="4280"/>
                      <a:pt x="2556" y="4306"/>
                      <a:pt x="2538" y="4335"/>
                    </a:cubicBezTo>
                    <a:cubicBezTo>
                      <a:pt x="2501" y="4389"/>
                      <a:pt x="2462" y="4443"/>
                      <a:pt x="2421" y="4493"/>
                    </a:cubicBezTo>
                    <a:cubicBezTo>
                      <a:pt x="2387" y="4536"/>
                      <a:pt x="2359" y="4581"/>
                      <a:pt x="2378" y="4639"/>
                    </a:cubicBezTo>
                    <a:cubicBezTo>
                      <a:pt x="2379" y="4645"/>
                      <a:pt x="2380" y="4650"/>
                      <a:pt x="2380" y="4656"/>
                    </a:cubicBezTo>
                    <a:cubicBezTo>
                      <a:pt x="2380" y="4661"/>
                      <a:pt x="2379" y="4667"/>
                      <a:pt x="2378" y="4672"/>
                    </a:cubicBezTo>
                    <a:cubicBezTo>
                      <a:pt x="2376" y="4686"/>
                      <a:pt x="2377" y="4705"/>
                      <a:pt x="2359" y="4708"/>
                    </a:cubicBezTo>
                    <a:cubicBezTo>
                      <a:pt x="2340" y="4711"/>
                      <a:pt x="2333" y="4697"/>
                      <a:pt x="2325" y="4685"/>
                    </a:cubicBezTo>
                    <a:cubicBezTo>
                      <a:pt x="2323" y="4683"/>
                      <a:pt x="2322" y="4680"/>
                      <a:pt x="2321" y="4678"/>
                    </a:cubicBezTo>
                    <a:cubicBezTo>
                      <a:pt x="2303" y="4648"/>
                      <a:pt x="2294" y="4615"/>
                      <a:pt x="2294" y="4580"/>
                    </a:cubicBezTo>
                    <a:cubicBezTo>
                      <a:pt x="2294" y="4562"/>
                      <a:pt x="2297" y="4544"/>
                      <a:pt x="2302" y="4526"/>
                    </a:cubicBezTo>
                    <a:cubicBezTo>
                      <a:pt x="2305" y="4517"/>
                      <a:pt x="2314" y="4509"/>
                      <a:pt x="2313" y="4501"/>
                    </a:cubicBezTo>
                    <a:cubicBezTo>
                      <a:pt x="2305" y="4438"/>
                      <a:pt x="2331" y="4383"/>
                      <a:pt x="2355" y="4323"/>
                    </a:cubicBezTo>
                    <a:cubicBezTo>
                      <a:pt x="2327" y="4337"/>
                      <a:pt x="2298" y="4350"/>
                      <a:pt x="2270" y="4364"/>
                    </a:cubicBezTo>
                    <a:cubicBezTo>
                      <a:pt x="2212" y="4397"/>
                      <a:pt x="2150" y="4421"/>
                      <a:pt x="2085" y="4435"/>
                    </a:cubicBezTo>
                    <a:cubicBezTo>
                      <a:pt x="2068" y="4438"/>
                      <a:pt x="2052" y="4444"/>
                      <a:pt x="2038" y="4453"/>
                    </a:cubicBezTo>
                    <a:cubicBezTo>
                      <a:pt x="2015" y="4466"/>
                      <a:pt x="1996" y="4485"/>
                      <a:pt x="1983" y="4508"/>
                    </a:cubicBezTo>
                    <a:cubicBezTo>
                      <a:pt x="1980" y="4513"/>
                      <a:pt x="1977" y="4519"/>
                      <a:pt x="1974" y="4524"/>
                    </a:cubicBezTo>
                    <a:cubicBezTo>
                      <a:pt x="1951" y="4575"/>
                      <a:pt x="1916" y="4621"/>
                      <a:pt x="1888" y="4674"/>
                    </a:cubicBezTo>
                    <a:cubicBezTo>
                      <a:pt x="1877" y="4643"/>
                      <a:pt x="1862" y="4612"/>
                      <a:pt x="1855" y="4580"/>
                    </a:cubicBezTo>
                    <a:cubicBezTo>
                      <a:pt x="1851" y="4569"/>
                      <a:pt x="1849" y="4558"/>
                      <a:pt x="1849" y="4546"/>
                    </a:cubicBezTo>
                    <a:cubicBezTo>
                      <a:pt x="1849" y="4529"/>
                      <a:pt x="1853" y="4512"/>
                      <a:pt x="1862" y="4497"/>
                    </a:cubicBezTo>
                    <a:cubicBezTo>
                      <a:pt x="1868" y="4486"/>
                      <a:pt x="1876" y="4477"/>
                      <a:pt x="1885" y="4469"/>
                    </a:cubicBezTo>
                    <a:cubicBezTo>
                      <a:pt x="1932" y="4435"/>
                      <a:pt x="1950" y="4382"/>
                      <a:pt x="1991" y="4338"/>
                    </a:cubicBezTo>
                    <a:cubicBezTo>
                      <a:pt x="1910" y="4340"/>
                      <a:pt x="1859" y="4383"/>
                      <a:pt x="1825" y="4449"/>
                    </a:cubicBezTo>
                    <a:cubicBezTo>
                      <a:pt x="1823" y="4446"/>
                      <a:pt x="1821" y="4442"/>
                      <a:pt x="1819" y="4439"/>
                    </a:cubicBezTo>
                    <a:cubicBezTo>
                      <a:pt x="1811" y="4425"/>
                      <a:pt x="1807" y="4410"/>
                      <a:pt x="1806" y="4394"/>
                    </a:cubicBezTo>
                    <a:cubicBezTo>
                      <a:pt x="1805" y="4387"/>
                      <a:pt x="1804" y="4381"/>
                      <a:pt x="1804" y="4374"/>
                    </a:cubicBezTo>
                    <a:cubicBezTo>
                      <a:pt x="1804" y="4359"/>
                      <a:pt x="1808" y="4344"/>
                      <a:pt x="1816" y="4331"/>
                    </a:cubicBezTo>
                    <a:cubicBezTo>
                      <a:pt x="1823" y="4318"/>
                      <a:pt x="1834" y="4306"/>
                      <a:pt x="1847" y="4299"/>
                    </a:cubicBezTo>
                    <a:cubicBezTo>
                      <a:pt x="1858" y="4292"/>
                      <a:pt x="1871" y="4289"/>
                      <a:pt x="1884" y="4288"/>
                    </a:cubicBezTo>
                    <a:cubicBezTo>
                      <a:pt x="1897" y="4288"/>
                      <a:pt x="1909" y="4284"/>
                      <a:pt x="1920" y="4278"/>
                    </a:cubicBezTo>
                    <a:cubicBezTo>
                      <a:pt x="1927" y="4273"/>
                      <a:pt x="1934" y="4268"/>
                      <a:pt x="1939" y="4262"/>
                    </a:cubicBezTo>
                    <a:cubicBezTo>
                      <a:pt x="1951" y="4251"/>
                      <a:pt x="1964" y="4241"/>
                      <a:pt x="1978" y="4233"/>
                    </a:cubicBezTo>
                    <a:cubicBezTo>
                      <a:pt x="2010" y="4214"/>
                      <a:pt x="2047" y="4204"/>
                      <a:pt x="2084" y="4204"/>
                    </a:cubicBezTo>
                    <a:cubicBezTo>
                      <a:pt x="2127" y="4201"/>
                      <a:pt x="2164" y="4197"/>
                      <a:pt x="2189" y="4152"/>
                    </a:cubicBezTo>
                    <a:cubicBezTo>
                      <a:pt x="2214" y="4106"/>
                      <a:pt x="2259" y="4083"/>
                      <a:pt x="2303" y="4059"/>
                    </a:cubicBezTo>
                    <a:cubicBezTo>
                      <a:pt x="2316" y="4051"/>
                      <a:pt x="2334" y="4049"/>
                      <a:pt x="2343" y="4032"/>
                    </a:cubicBezTo>
                    <a:cubicBezTo>
                      <a:pt x="2341" y="4030"/>
                      <a:pt x="2340" y="4027"/>
                      <a:pt x="2340" y="4027"/>
                    </a:cubicBezTo>
                    <a:cubicBezTo>
                      <a:pt x="2228" y="4038"/>
                      <a:pt x="2122" y="4003"/>
                      <a:pt x="2013" y="3989"/>
                    </a:cubicBezTo>
                    <a:cubicBezTo>
                      <a:pt x="1965" y="3983"/>
                      <a:pt x="1918" y="3982"/>
                      <a:pt x="1870" y="3980"/>
                    </a:cubicBezTo>
                    <a:cubicBezTo>
                      <a:pt x="1835" y="3978"/>
                      <a:pt x="1801" y="3980"/>
                      <a:pt x="1778" y="3945"/>
                    </a:cubicBezTo>
                    <a:cubicBezTo>
                      <a:pt x="1771" y="3935"/>
                      <a:pt x="1751" y="3932"/>
                      <a:pt x="1738" y="3927"/>
                    </a:cubicBezTo>
                    <a:cubicBezTo>
                      <a:pt x="1650" y="3896"/>
                      <a:pt x="1562" y="3865"/>
                      <a:pt x="1474" y="3836"/>
                    </a:cubicBezTo>
                    <a:cubicBezTo>
                      <a:pt x="1452" y="3829"/>
                      <a:pt x="1430" y="3820"/>
                      <a:pt x="1410" y="3808"/>
                    </a:cubicBezTo>
                    <a:cubicBezTo>
                      <a:pt x="1375" y="3788"/>
                      <a:pt x="1344" y="3760"/>
                      <a:pt x="1319" y="3727"/>
                    </a:cubicBezTo>
                    <a:cubicBezTo>
                      <a:pt x="1232" y="3611"/>
                      <a:pt x="1152" y="3490"/>
                      <a:pt x="1079" y="3364"/>
                    </a:cubicBezTo>
                    <a:cubicBezTo>
                      <a:pt x="1032" y="3283"/>
                      <a:pt x="989" y="3201"/>
                      <a:pt x="949" y="3117"/>
                    </a:cubicBezTo>
                    <a:cubicBezTo>
                      <a:pt x="903" y="3020"/>
                      <a:pt x="876" y="2916"/>
                      <a:pt x="868" y="2810"/>
                    </a:cubicBezTo>
                    <a:cubicBezTo>
                      <a:pt x="858" y="2672"/>
                      <a:pt x="824" y="2538"/>
                      <a:pt x="802" y="2402"/>
                    </a:cubicBezTo>
                    <a:cubicBezTo>
                      <a:pt x="795" y="2359"/>
                      <a:pt x="788" y="2315"/>
                      <a:pt x="783" y="2272"/>
                    </a:cubicBezTo>
                    <a:cubicBezTo>
                      <a:pt x="773" y="2192"/>
                      <a:pt x="751" y="2114"/>
                      <a:pt x="717" y="2040"/>
                    </a:cubicBezTo>
                    <a:cubicBezTo>
                      <a:pt x="675" y="1946"/>
                      <a:pt x="653" y="1844"/>
                      <a:pt x="653" y="1742"/>
                    </a:cubicBezTo>
                    <a:cubicBezTo>
                      <a:pt x="653" y="1716"/>
                      <a:pt x="654" y="1690"/>
                      <a:pt x="657" y="1664"/>
                    </a:cubicBezTo>
                    <a:cubicBezTo>
                      <a:pt x="662" y="1567"/>
                      <a:pt x="674" y="1471"/>
                      <a:pt x="692" y="1375"/>
                    </a:cubicBezTo>
                    <a:cubicBezTo>
                      <a:pt x="696" y="1359"/>
                      <a:pt x="698" y="1342"/>
                      <a:pt x="698" y="1326"/>
                    </a:cubicBezTo>
                    <a:cubicBezTo>
                      <a:pt x="698" y="1310"/>
                      <a:pt x="696" y="1294"/>
                      <a:pt x="692" y="1278"/>
                    </a:cubicBezTo>
                    <a:cubicBezTo>
                      <a:pt x="655" y="1302"/>
                      <a:pt x="622" y="1331"/>
                      <a:pt x="593" y="1364"/>
                    </a:cubicBezTo>
                    <a:cubicBezTo>
                      <a:pt x="586" y="1372"/>
                      <a:pt x="578" y="1380"/>
                      <a:pt x="568" y="1386"/>
                    </a:cubicBezTo>
                    <a:cubicBezTo>
                      <a:pt x="554" y="1393"/>
                      <a:pt x="539" y="1398"/>
                      <a:pt x="523" y="1398"/>
                    </a:cubicBezTo>
                    <a:cubicBezTo>
                      <a:pt x="514" y="1398"/>
                      <a:pt x="504" y="1396"/>
                      <a:pt x="496" y="1393"/>
                    </a:cubicBezTo>
                    <a:cubicBezTo>
                      <a:pt x="451" y="1381"/>
                      <a:pt x="408" y="1367"/>
                      <a:pt x="363" y="1352"/>
                    </a:cubicBezTo>
                    <a:cubicBezTo>
                      <a:pt x="351" y="1348"/>
                      <a:pt x="339" y="1343"/>
                      <a:pt x="327" y="1336"/>
                    </a:cubicBezTo>
                    <a:cubicBezTo>
                      <a:pt x="295" y="1318"/>
                      <a:pt x="268" y="1290"/>
                      <a:pt x="249" y="1257"/>
                    </a:cubicBezTo>
                    <a:cubicBezTo>
                      <a:pt x="248" y="1255"/>
                      <a:pt x="246" y="1253"/>
                      <a:pt x="245" y="1250"/>
                    </a:cubicBezTo>
                    <a:cubicBezTo>
                      <a:pt x="244" y="1248"/>
                      <a:pt x="243" y="1246"/>
                      <a:pt x="241" y="1244"/>
                    </a:cubicBezTo>
                    <a:cubicBezTo>
                      <a:pt x="219" y="1205"/>
                      <a:pt x="207" y="1162"/>
                      <a:pt x="207" y="1117"/>
                    </a:cubicBezTo>
                    <a:cubicBezTo>
                      <a:pt x="207" y="1073"/>
                      <a:pt x="219" y="1029"/>
                      <a:pt x="241" y="990"/>
                    </a:cubicBezTo>
                    <a:cubicBezTo>
                      <a:pt x="249" y="977"/>
                      <a:pt x="257" y="965"/>
                      <a:pt x="267" y="953"/>
                    </a:cubicBezTo>
                    <a:cubicBezTo>
                      <a:pt x="284" y="932"/>
                      <a:pt x="303" y="912"/>
                      <a:pt x="325" y="887"/>
                    </a:cubicBezTo>
                    <a:cubicBezTo>
                      <a:pt x="237" y="858"/>
                      <a:pt x="155" y="828"/>
                      <a:pt x="70" y="808"/>
                    </a:cubicBezTo>
                    <a:cubicBezTo>
                      <a:pt x="54" y="804"/>
                      <a:pt x="38" y="801"/>
                      <a:pt x="21" y="798"/>
                    </a:cubicBezTo>
                    <a:cubicBezTo>
                      <a:pt x="12" y="797"/>
                      <a:pt x="2" y="794"/>
                      <a:pt x="0" y="784"/>
                    </a:cubicBezTo>
                    <a:lnTo>
                      <a:pt x="0" y="775"/>
                    </a:lnTo>
                    <a:cubicBezTo>
                      <a:pt x="0" y="774"/>
                      <a:pt x="1" y="773"/>
                      <a:pt x="2" y="771"/>
                    </a:cubicBezTo>
                    <a:cubicBezTo>
                      <a:pt x="4" y="768"/>
                      <a:pt x="6" y="765"/>
                      <a:pt x="9" y="763"/>
                    </a:cubicBezTo>
                    <a:cubicBezTo>
                      <a:pt x="10" y="763"/>
                      <a:pt x="11" y="762"/>
                      <a:pt x="12" y="762"/>
                    </a:cubicBezTo>
                    <a:cubicBezTo>
                      <a:pt x="57" y="735"/>
                      <a:pt x="100" y="709"/>
                      <a:pt x="146" y="686"/>
                    </a:cubicBezTo>
                    <a:cubicBezTo>
                      <a:pt x="183" y="668"/>
                      <a:pt x="225" y="682"/>
                      <a:pt x="269" y="672"/>
                    </a:cubicBezTo>
                    <a:cubicBezTo>
                      <a:pt x="221" y="590"/>
                      <a:pt x="225" y="502"/>
                      <a:pt x="244" y="413"/>
                    </a:cubicBezTo>
                    <a:cubicBezTo>
                      <a:pt x="250" y="384"/>
                      <a:pt x="249" y="348"/>
                      <a:pt x="291" y="342"/>
                    </a:cubicBezTo>
                    <a:cubicBezTo>
                      <a:pt x="301" y="340"/>
                      <a:pt x="301" y="327"/>
                      <a:pt x="304" y="319"/>
                    </a:cubicBezTo>
                    <a:cubicBezTo>
                      <a:pt x="311" y="303"/>
                      <a:pt x="316" y="288"/>
                      <a:pt x="322" y="273"/>
                    </a:cubicBezTo>
                    <a:cubicBezTo>
                      <a:pt x="340" y="234"/>
                      <a:pt x="342" y="234"/>
                      <a:pt x="386" y="258"/>
                    </a:cubicBezTo>
                    <a:cubicBezTo>
                      <a:pt x="394" y="242"/>
                      <a:pt x="402" y="226"/>
                      <a:pt x="411" y="211"/>
                    </a:cubicBezTo>
                    <a:cubicBezTo>
                      <a:pt x="432" y="174"/>
                      <a:pt x="456" y="139"/>
                      <a:pt x="481" y="105"/>
                    </a:cubicBezTo>
                    <a:cubicBezTo>
                      <a:pt x="499" y="82"/>
                      <a:pt x="518" y="60"/>
                      <a:pt x="539" y="39"/>
                    </a:cubicBezTo>
                    <a:cubicBezTo>
                      <a:pt x="565" y="13"/>
                      <a:pt x="584" y="20"/>
                      <a:pt x="592" y="56"/>
                    </a:cubicBezTo>
                    <a:cubicBezTo>
                      <a:pt x="595" y="73"/>
                      <a:pt x="597" y="89"/>
                      <a:pt x="598" y="105"/>
                    </a:cubicBezTo>
                    <a:cubicBezTo>
                      <a:pt x="598" y="140"/>
                      <a:pt x="607" y="175"/>
                      <a:pt x="622" y="206"/>
                    </a:cubicBezTo>
                    <a:cubicBezTo>
                      <a:pt x="644" y="204"/>
                      <a:pt x="646" y="185"/>
                      <a:pt x="654" y="172"/>
                    </a:cubicBezTo>
                    <a:cubicBezTo>
                      <a:pt x="655" y="171"/>
                      <a:pt x="655" y="170"/>
                      <a:pt x="656" y="169"/>
                    </a:cubicBezTo>
                    <a:cubicBezTo>
                      <a:pt x="679" y="128"/>
                      <a:pt x="708" y="91"/>
                      <a:pt x="741" y="57"/>
                    </a:cubicBezTo>
                    <a:cubicBezTo>
                      <a:pt x="754" y="45"/>
                      <a:pt x="768" y="34"/>
                      <a:pt x="783" y="25"/>
                    </a:cubicBezTo>
                    <a:cubicBezTo>
                      <a:pt x="792" y="20"/>
                      <a:pt x="800" y="16"/>
                      <a:pt x="810" y="12"/>
                    </a:cubicBezTo>
                    <a:cubicBezTo>
                      <a:pt x="821" y="8"/>
                      <a:pt x="834" y="0"/>
                      <a:pt x="846" y="9"/>
                    </a:cubicBezTo>
                    <a:cubicBezTo>
                      <a:pt x="857" y="18"/>
                      <a:pt x="853" y="33"/>
                      <a:pt x="849" y="45"/>
                    </a:cubicBezTo>
                    <a:cubicBezTo>
                      <a:pt x="838" y="79"/>
                      <a:pt x="832" y="114"/>
                      <a:pt x="832" y="150"/>
                    </a:cubicBezTo>
                    <a:cubicBezTo>
                      <a:pt x="832" y="154"/>
                      <a:pt x="832" y="159"/>
                      <a:pt x="833" y="163"/>
                    </a:cubicBezTo>
                    <a:cubicBezTo>
                      <a:pt x="834" y="169"/>
                      <a:pt x="836" y="175"/>
                      <a:pt x="838" y="180"/>
                    </a:cubicBezTo>
                    <a:cubicBezTo>
                      <a:pt x="880" y="166"/>
                      <a:pt x="896" y="124"/>
                      <a:pt x="930" y="104"/>
                    </a:cubicBezTo>
                    <a:cubicBezTo>
                      <a:pt x="927" y="112"/>
                      <a:pt x="923" y="120"/>
                      <a:pt x="918" y="128"/>
                    </a:cubicBezTo>
                    <a:cubicBezTo>
                      <a:pt x="906" y="150"/>
                      <a:pt x="888" y="169"/>
                      <a:pt x="868" y="183"/>
                    </a:cubicBezTo>
                    <a:cubicBezTo>
                      <a:pt x="851" y="198"/>
                      <a:pt x="833" y="209"/>
                      <a:pt x="848" y="236"/>
                    </a:cubicBezTo>
                    <a:cubicBezTo>
                      <a:pt x="851" y="241"/>
                      <a:pt x="841" y="247"/>
                      <a:pt x="833" y="245"/>
                    </a:cubicBezTo>
                    <a:cubicBezTo>
                      <a:pt x="827" y="240"/>
                      <a:pt x="829" y="221"/>
                      <a:pt x="812" y="234"/>
                    </a:cubicBezTo>
                    <a:cubicBezTo>
                      <a:pt x="805" y="240"/>
                      <a:pt x="798" y="251"/>
                      <a:pt x="786" y="247"/>
                    </a:cubicBezTo>
                    <a:cubicBezTo>
                      <a:pt x="789" y="229"/>
                      <a:pt x="810" y="225"/>
                      <a:pt x="818" y="209"/>
                    </a:cubicBezTo>
                    <a:cubicBezTo>
                      <a:pt x="778" y="180"/>
                      <a:pt x="797" y="142"/>
                      <a:pt x="803" y="105"/>
                    </a:cubicBezTo>
                    <a:cubicBezTo>
                      <a:pt x="806" y="84"/>
                      <a:pt x="822" y="64"/>
                      <a:pt x="814" y="36"/>
                    </a:cubicBezTo>
                    <a:cubicBezTo>
                      <a:pt x="812" y="38"/>
                      <a:pt x="809" y="39"/>
                      <a:pt x="807" y="40"/>
                    </a:cubicBezTo>
                    <a:cubicBezTo>
                      <a:pt x="766" y="64"/>
                      <a:pt x="732" y="97"/>
                      <a:pt x="709" y="138"/>
                    </a:cubicBezTo>
                    <a:cubicBezTo>
                      <a:pt x="703" y="149"/>
                      <a:pt x="697" y="161"/>
                      <a:pt x="692" y="173"/>
                    </a:cubicBezTo>
                    <a:cubicBezTo>
                      <a:pt x="708" y="162"/>
                      <a:pt x="722" y="150"/>
                      <a:pt x="736" y="137"/>
                    </a:cubicBezTo>
                    <a:cubicBezTo>
                      <a:pt x="737" y="136"/>
                      <a:pt x="738" y="135"/>
                      <a:pt x="740" y="134"/>
                    </a:cubicBezTo>
                    <a:cubicBezTo>
                      <a:pt x="742" y="133"/>
                      <a:pt x="744" y="132"/>
                      <a:pt x="746" y="132"/>
                    </a:cubicBezTo>
                    <a:cubicBezTo>
                      <a:pt x="748" y="132"/>
                      <a:pt x="750" y="133"/>
                      <a:pt x="752" y="134"/>
                    </a:cubicBezTo>
                    <a:cubicBezTo>
                      <a:pt x="753" y="135"/>
                      <a:pt x="754" y="136"/>
                      <a:pt x="755" y="137"/>
                    </a:cubicBezTo>
                    <a:cubicBezTo>
                      <a:pt x="761" y="144"/>
                      <a:pt x="755" y="150"/>
                      <a:pt x="750" y="155"/>
                    </a:cubicBezTo>
                    <a:cubicBezTo>
                      <a:pt x="692" y="210"/>
                      <a:pt x="633" y="264"/>
                      <a:pt x="599" y="339"/>
                    </a:cubicBezTo>
                    <a:cubicBezTo>
                      <a:pt x="598" y="342"/>
                      <a:pt x="595" y="345"/>
                      <a:pt x="593" y="348"/>
                    </a:cubicBezTo>
                    <a:cubicBezTo>
                      <a:pt x="593" y="326"/>
                      <a:pt x="611" y="307"/>
                      <a:pt x="608" y="282"/>
                    </a:cubicBezTo>
                    <a:cubicBezTo>
                      <a:pt x="597" y="285"/>
                      <a:pt x="586" y="289"/>
                      <a:pt x="576" y="295"/>
                    </a:cubicBezTo>
                    <a:cubicBezTo>
                      <a:pt x="559" y="305"/>
                      <a:pt x="544" y="318"/>
                      <a:pt x="534" y="335"/>
                    </a:cubicBezTo>
                    <a:cubicBezTo>
                      <a:pt x="524" y="326"/>
                      <a:pt x="510" y="315"/>
                      <a:pt x="504" y="335"/>
                    </a:cubicBezTo>
                    <a:cubicBezTo>
                      <a:pt x="487" y="376"/>
                      <a:pt x="477" y="419"/>
                      <a:pt x="472" y="463"/>
                    </a:cubicBezTo>
                    <a:cubicBezTo>
                      <a:pt x="480" y="451"/>
                      <a:pt x="484" y="437"/>
                      <a:pt x="491" y="424"/>
                    </a:cubicBezTo>
                    <a:cubicBezTo>
                      <a:pt x="498" y="411"/>
                      <a:pt x="497" y="395"/>
                      <a:pt x="513" y="389"/>
                    </a:cubicBezTo>
                    <a:cubicBezTo>
                      <a:pt x="516" y="411"/>
                      <a:pt x="502" y="430"/>
                      <a:pt x="497" y="451"/>
                    </a:cubicBezTo>
                    <a:cubicBezTo>
                      <a:pt x="494" y="464"/>
                      <a:pt x="479" y="482"/>
                      <a:pt x="497" y="489"/>
                    </a:cubicBezTo>
                    <a:cubicBezTo>
                      <a:pt x="514" y="497"/>
                      <a:pt x="524" y="475"/>
                      <a:pt x="530" y="462"/>
                    </a:cubicBezTo>
                    <a:cubicBezTo>
                      <a:pt x="536" y="453"/>
                      <a:pt x="539" y="442"/>
                      <a:pt x="544" y="433"/>
                    </a:cubicBezTo>
                    <a:cubicBezTo>
                      <a:pt x="551" y="416"/>
                      <a:pt x="558" y="400"/>
                      <a:pt x="567" y="385"/>
                    </a:cubicBezTo>
                    <a:cubicBezTo>
                      <a:pt x="576" y="371"/>
                      <a:pt x="585" y="357"/>
                      <a:pt x="595" y="344"/>
                    </a:cubicBezTo>
                    <a:lnTo>
                      <a:pt x="579" y="405"/>
                    </a:lnTo>
                    <a:cubicBezTo>
                      <a:pt x="618" y="369"/>
                      <a:pt x="634" y="317"/>
                      <a:pt x="672" y="280"/>
                    </a:cubicBezTo>
                    <a:cubicBezTo>
                      <a:pt x="651" y="336"/>
                      <a:pt x="613" y="386"/>
                      <a:pt x="592" y="446"/>
                    </a:cubicBezTo>
                    <a:cubicBezTo>
                      <a:pt x="626" y="440"/>
                      <a:pt x="637" y="418"/>
                      <a:pt x="652" y="400"/>
                    </a:cubicBezTo>
                    <a:cubicBezTo>
                      <a:pt x="695" y="347"/>
                      <a:pt x="730" y="285"/>
                      <a:pt x="787" y="244"/>
                    </a:cubicBezTo>
                    <a:cubicBezTo>
                      <a:pt x="776" y="284"/>
                      <a:pt x="739" y="306"/>
                      <a:pt x="719" y="340"/>
                    </a:cubicBezTo>
                    <a:cubicBezTo>
                      <a:pt x="704" y="358"/>
                      <a:pt x="691" y="377"/>
                      <a:pt x="679" y="398"/>
                    </a:cubicBezTo>
                    <a:cubicBezTo>
                      <a:pt x="676" y="402"/>
                      <a:pt x="673" y="407"/>
                      <a:pt x="671" y="412"/>
                    </a:cubicBezTo>
                    <a:cubicBezTo>
                      <a:pt x="702" y="408"/>
                      <a:pt x="707" y="386"/>
                      <a:pt x="720" y="372"/>
                    </a:cubicBezTo>
                    <a:cubicBezTo>
                      <a:pt x="758" y="329"/>
                      <a:pt x="783" y="275"/>
                      <a:pt x="834" y="243"/>
                    </a:cubicBezTo>
                    <a:cubicBezTo>
                      <a:pt x="815" y="285"/>
                      <a:pt x="779" y="314"/>
                      <a:pt x="755" y="352"/>
                    </a:cubicBezTo>
                    <a:cubicBezTo>
                      <a:pt x="746" y="366"/>
                      <a:pt x="731" y="378"/>
                      <a:pt x="730" y="396"/>
                    </a:cubicBezTo>
                    <a:cubicBezTo>
                      <a:pt x="767" y="402"/>
                      <a:pt x="770" y="359"/>
                      <a:pt x="798" y="356"/>
                    </a:cubicBezTo>
                    <a:cubicBezTo>
                      <a:pt x="802" y="377"/>
                      <a:pt x="773" y="384"/>
                      <a:pt x="775" y="406"/>
                    </a:cubicBezTo>
                    <a:cubicBezTo>
                      <a:pt x="791" y="409"/>
                      <a:pt x="794" y="384"/>
                      <a:pt x="810" y="389"/>
                    </a:cubicBezTo>
                    <a:cubicBezTo>
                      <a:pt x="807" y="409"/>
                      <a:pt x="810" y="420"/>
                      <a:pt x="831" y="404"/>
                    </a:cubicBezTo>
                    <a:cubicBezTo>
                      <a:pt x="834" y="402"/>
                      <a:pt x="838" y="401"/>
                      <a:pt x="841" y="401"/>
                    </a:cubicBezTo>
                    <a:cubicBezTo>
                      <a:pt x="851" y="403"/>
                      <a:pt x="860" y="407"/>
                      <a:pt x="869" y="397"/>
                    </a:cubicBezTo>
                    <a:cubicBezTo>
                      <a:pt x="890" y="376"/>
                      <a:pt x="913" y="356"/>
                      <a:pt x="935" y="336"/>
                    </a:cubicBezTo>
                    <a:cubicBezTo>
                      <a:pt x="945" y="339"/>
                      <a:pt x="951" y="319"/>
                      <a:pt x="965" y="332"/>
                    </a:cubicBezTo>
                    <a:lnTo>
                      <a:pt x="876" y="413"/>
                    </a:lnTo>
                    <a:cubicBezTo>
                      <a:pt x="872" y="416"/>
                      <a:pt x="868" y="419"/>
                      <a:pt x="864" y="422"/>
                    </a:cubicBezTo>
                    <a:cubicBezTo>
                      <a:pt x="855" y="427"/>
                      <a:pt x="845" y="431"/>
                      <a:pt x="835" y="434"/>
                    </a:cubicBezTo>
                    <a:cubicBezTo>
                      <a:pt x="790" y="452"/>
                      <a:pt x="739" y="446"/>
                      <a:pt x="696" y="471"/>
                    </a:cubicBezTo>
                    <a:cubicBezTo>
                      <a:pt x="675" y="484"/>
                      <a:pt x="682" y="457"/>
                      <a:pt x="673" y="452"/>
                    </a:cubicBezTo>
                    <a:cubicBezTo>
                      <a:pt x="697" y="462"/>
                      <a:pt x="707" y="445"/>
                      <a:pt x="726" y="426"/>
                    </a:cubicBezTo>
                    <a:cubicBezTo>
                      <a:pt x="715" y="427"/>
                      <a:pt x="704" y="431"/>
                      <a:pt x="695" y="436"/>
                    </a:cubicBezTo>
                    <a:cubicBezTo>
                      <a:pt x="688" y="440"/>
                      <a:pt x="681" y="446"/>
                      <a:pt x="675" y="452"/>
                    </a:cubicBezTo>
                    <a:lnTo>
                      <a:pt x="608" y="507"/>
                    </a:lnTo>
                    <a:cubicBezTo>
                      <a:pt x="595" y="488"/>
                      <a:pt x="623" y="483"/>
                      <a:pt x="615" y="462"/>
                    </a:cubicBezTo>
                    <a:cubicBezTo>
                      <a:pt x="545" y="496"/>
                      <a:pt x="503" y="557"/>
                      <a:pt x="458" y="616"/>
                    </a:cubicBezTo>
                    <a:cubicBezTo>
                      <a:pt x="460" y="582"/>
                      <a:pt x="489" y="559"/>
                      <a:pt x="496" y="516"/>
                    </a:cubicBezTo>
                    <a:cubicBezTo>
                      <a:pt x="420" y="607"/>
                      <a:pt x="398" y="682"/>
                      <a:pt x="419" y="763"/>
                    </a:cubicBezTo>
                    <a:cubicBezTo>
                      <a:pt x="433" y="758"/>
                      <a:pt x="435" y="744"/>
                      <a:pt x="442" y="734"/>
                    </a:cubicBezTo>
                    <a:cubicBezTo>
                      <a:pt x="454" y="716"/>
                      <a:pt x="469" y="700"/>
                      <a:pt x="487" y="686"/>
                    </a:cubicBezTo>
                    <a:cubicBezTo>
                      <a:pt x="559" y="624"/>
                      <a:pt x="720" y="653"/>
                      <a:pt x="743" y="752"/>
                    </a:cubicBezTo>
                    <a:cubicBezTo>
                      <a:pt x="746" y="767"/>
                      <a:pt x="760" y="769"/>
                      <a:pt x="771" y="774"/>
                    </a:cubicBezTo>
                    <a:cubicBezTo>
                      <a:pt x="813" y="793"/>
                      <a:pt x="855" y="812"/>
                      <a:pt x="897" y="830"/>
                    </a:cubicBezTo>
                    <a:cubicBezTo>
                      <a:pt x="901" y="832"/>
                      <a:pt x="906" y="835"/>
                      <a:pt x="910" y="837"/>
                    </a:cubicBezTo>
                    <a:cubicBezTo>
                      <a:pt x="923" y="845"/>
                      <a:pt x="933" y="855"/>
                      <a:pt x="941" y="868"/>
                    </a:cubicBezTo>
                    <a:cubicBezTo>
                      <a:pt x="948" y="881"/>
                      <a:pt x="953" y="896"/>
                      <a:pt x="953" y="910"/>
                    </a:cubicBezTo>
                    <a:cubicBezTo>
                      <a:pt x="953" y="914"/>
                      <a:pt x="953" y="918"/>
                      <a:pt x="952" y="922"/>
                    </a:cubicBezTo>
                    <a:cubicBezTo>
                      <a:pt x="946" y="1000"/>
                      <a:pt x="923" y="1075"/>
                      <a:pt x="884" y="1143"/>
                    </a:cubicBezTo>
                    <a:cubicBezTo>
                      <a:pt x="876" y="1158"/>
                      <a:pt x="866" y="1172"/>
                      <a:pt x="856" y="1187"/>
                    </a:cubicBezTo>
                    <a:cubicBezTo>
                      <a:pt x="847" y="1199"/>
                      <a:pt x="836" y="1210"/>
                      <a:pt x="823" y="1217"/>
                    </a:cubicBezTo>
                    <a:cubicBezTo>
                      <a:pt x="809" y="1225"/>
                      <a:pt x="793" y="1230"/>
                      <a:pt x="776" y="1231"/>
                    </a:cubicBezTo>
                    <a:cubicBezTo>
                      <a:pt x="724" y="1235"/>
                      <a:pt x="712" y="1247"/>
                      <a:pt x="728" y="1297"/>
                    </a:cubicBezTo>
                    <a:cubicBezTo>
                      <a:pt x="731" y="1315"/>
                      <a:pt x="733" y="1332"/>
                      <a:pt x="733" y="1350"/>
                    </a:cubicBezTo>
                    <a:cubicBezTo>
                      <a:pt x="733" y="1352"/>
                      <a:pt x="733" y="1355"/>
                      <a:pt x="733" y="1357"/>
                    </a:cubicBezTo>
                    <a:cubicBezTo>
                      <a:pt x="750" y="1335"/>
                      <a:pt x="748" y="1310"/>
                      <a:pt x="775" y="1292"/>
                    </a:cubicBezTo>
                    <a:cubicBezTo>
                      <a:pt x="751" y="1360"/>
                      <a:pt x="737" y="1430"/>
                      <a:pt x="733" y="1502"/>
                    </a:cubicBezTo>
                    <a:cubicBezTo>
                      <a:pt x="731" y="1529"/>
                      <a:pt x="730" y="1556"/>
                      <a:pt x="730" y="1584"/>
                    </a:cubicBezTo>
                    <a:cubicBezTo>
                      <a:pt x="730" y="1699"/>
                      <a:pt x="746" y="1814"/>
                      <a:pt x="777" y="1925"/>
                    </a:cubicBezTo>
                    <a:cubicBezTo>
                      <a:pt x="782" y="1945"/>
                      <a:pt x="783" y="1969"/>
                      <a:pt x="806" y="1981"/>
                    </a:cubicBezTo>
                    <a:lnTo>
                      <a:pt x="815" y="2018"/>
                    </a:lnTo>
                    <a:cubicBezTo>
                      <a:pt x="815" y="2019"/>
                      <a:pt x="815" y="2020"/>
                      <a:pt x="815" y="2021"/>
                    </a:cubicBezTo>
                    <a:cubicBezTo>
                      <a:pt x="815" y="2026"/>
                      <a:pt x="814" y="2031"/>
                      <a:pt x="811" y="2036"/>
                    </a:cubicBezTo>
                    <a:cubicBezTo>
                      <a:pt x="810" y="2038"/>
                      <a:pt x="809" y="2039"/>
                      <a:pt x="808" y="2041"/>
                    </a:cubicBezTo>
                    <a:cubicBezTo>
                      <a:pt x="798" y="2037"/>
                      <a:pt x="797" y="2027"/>
                      <a:pt x="794" y="2018"/>
                    </a:cubicBezTo>
                    <a:cubicBezTo>
                      <a:pt x="750" y="1896"/>
                      <a:pt x="725" y="1768"/>
                      <a:pt x="719" y="1639"/>
                    </a:cubicBezTo>
                    <a:cubicBezTo>
                      <a:pt x="719" y="1586"/>
                      <a:pt x="719" y="1533"/>
                      <a:pt x="719" y="1480"/>
                    </a:cubicBezTo>
                    <a:cubicBezTo>
                      <a:pt x="694" y="1534"/>
                      <a:pt x="699" y="1592"/>
                      <a:pt x="695" y="1648"/>
                    </a:cubicBezTo>
                    <a:cubicBezTo>
                      <a:pt x="689" y="1738"/>
                      <a:pt x="679" y="1825"/>
                      <a:pt x="722" y="1915"/>
                    </a:cubicBezTo>
                    <a:cubicBezTo>
                      <a:pt x="768" y="2013"/>
                      <a:pt x="805" y="2114"/>
                      <a:pt x="858" y="2209"/>
                    </a:cubicBezTo>
                    <a:cubicBezTo>
                      <a:pt x="875" y="2240"/>
                      <a:pt x="901" y="2268"/>
                      <a:pt x="911" y="2304"/>
                    </a:cubicBezTo>
                    <a:lnTo>
                      <a:pt x="908" y="2307"/>
                    </a:lnTo>
                    <a:cubicBezTo>
                      <a:pt x="850" y="2240"/>
                      <a:pt x="819" y="2157"/>
                      <a:pt x="769" y="2084"/>
                    </a:cubicBezTo>
                    <a:cubicBezTo>
                      <a:pt x="803" y="2180"/>
                      <a:pt x="808" y="2281"/>
                      <a:pt x="827" y="2379"/>
                    </a:cubicBezTo>
                    <a:cubicBezTo>
                      <a:pt x="853" y="2520"/>
                      <a:pt x="891" y="2658"/>
                      <a:pt x="905" y="2801"/>
                    </a:cubicBezTo>
                    <a:cubicBezTo>
                      <a:pt x="917" y="2918"/>
                      <a:pt x="951" y="3031"/>
                      <a:pt x="1003" y="3136"/>
                    </a:cubicBezTo>
                    <a:cubicBezTo>
                      <a:pt x="1069" y="3276"/>
                      <a:pt x="1148" y="3408"/>
                      <a:pt x="1225" y="3541"/>
                    </a:cubicBezTo>
                    <a:cubicBezTo>
                      <a:pt x="1226" y="3543"/>
                      <a:pt x="1228" y="3546"/>
                      <a:pt x="1229" y="3548"/>
                    </a:cubicBezTo>
                    <a:cubicBezTo>
                      <a:pt x="1234" y="3557"/>
                      <a:pt x="1241" y="3564"/>
                      <a:pt x="1250" y="3570"/>
                    </a:cubicBezTo>
                    <a:lnTo>
                      <a:pt x="1250" y="3568"/>
                    </a:lnTo>
                    <a:cubicBezTo>
                      <a:pt x="1313" y="3683"/>
                      <a:pt x="1385" y="3782"/>
                      <a:pt x="1525" y="3818"/>
                    </a:cubicBezTo>
                    <a:cubicBezTo>
                      <a:pt x="1627" y="3845"/>
                      <a:pt x="1724" y="3891"/>
                      <a:pt x="1824" y="3929"/>
                    </a:cubicBezTo>
                    <a:cubicBezTo>
                      <a:pt x="1847" y="3938"/>
                      <a:pt x="1865" y="3956"/>
                      <a:pt x="1894" y="3956"/>
                    </a:cubicBezTo>
                    <a:cubicBezTo>
                      <a:pt x="1901" y="3955"/>
                      <a:pt x="1908" y="3955"/>
                      <a:pt x="1915" y="3955"/>
                    </a:cubicBezTo>
                    <a:cubicBezTo>
                      <a:pt x="2015" y="3955"/>
                      <a:pt x="2114" y="3965"/>
                      <a:pt x="2211" y="3985"/>
                    </a:cubicBezTo>
                    <a:cubicBezTo>
                      <a:pt x="2234" y="3989"/>
                      <a:pt x="2257" y="3991"/>
                      <a:pt x="2280" y="3991"/>
                    </a:cubicBezTo>
                    <a:cubicBezTo>
                      <a:pt x="2283" y="3991"/>
                      <a:pt x="2285" y="3991"/>
                      <a:pt x="2288" y="3991"/>
                    </a:cubicBezTo>
                    <a:cubicBezTo>
                      <a:pt x="2299" y="3990"/>
                      <a:pt x="2311" y="3990"/>
                      <a:pt x="2323" y="3990"/>
                    </a:cubicBezTo>
                    <a:cubicBezTo>
                      <a:pt x="2355" y="3990"/>
                      <a:pt x="2388" y="3994"/>
                      <a:pt x="2420" y="4001"/>
                    </a:cubicBezTo>
                    <a:cubicBezTo>
                      <a:pt x="2429" y="4003"/>
                      <a:pt x="2439" y="4005"/>
                      <a:pt x="2449" y="4005"/>
                    </a:cubicBezTo>
                    <a:cubicBezTo>
                      <a:pt x="2463" y="4005"/>
                      <a:pt x="2477" y="4002"/>
                      <a:pt x="2490" y="3996"/>
                    </a:cubicBezTo>
                    <a:cubicBezTo>
                      <a:pt x="2347" y="3953"/>
                      <a:pt x="2199" y="3958"/>
                      <a:pt x="2075" y="3886"/>
                    </a:cubicBezTo>
                    <a:cubicBezTo>
                      <a:pt x="2151" y="3903"/>
                      <a:pt x="2225" y="3935"/>
                      <a:pt x="2305" y="3939"/>
                    </a:cubicBezTo>
                    <a:cubicBezTo>
                      <a:pt x="2305" y="3924"/>
                      <a:pt x="2295" y="3925"/>
                      <a:pt x="2289" y="3923"/>
                    </a:cubicBezTo>
                    <a:lnTo>
                      <a:pt x="2081" y="3853"/>
                    </a:lnTo>
                    <a:cubicBezTo>
                      <a:pt x="2072" y="3850"/>
                      <a:pt x="2062" y="3845"/>
                      <a:pt x="2054" y="3850"/>
                    </a:cubicBezTo>
                    <a:cubicBezTo>
                      <a:pt x="2021" y="3871"/>
                      <a:pt x="1986" y="3853"/>
                      <a:pt x="1956" y="3845"/>
                    </a:cubicBezTo>
                    <a:cubicBezTo>
                      <a:pt x="1890" y="3828"/>
                      <a:pt x="1827" y="3801"/>
                      <a:pt x="1768" y="3768"/>
                    </a:cubicBezTo>
                    <a:cubicBezTo>
                      <a:pt x="1760" y="3763"/>
                      <a:pt x="1753" y="3760"/>
                      <a:pt x="1746" y="3755"/>
                    </a:cubicBezTo>
                    <a:cubicBezTo>
                      <a:pt x="1731" y="3746"/>
                      <a:pt x="1714" y="3738"/>
                      <a:pt x="1712" y="3710"/>
                    </a:cubicBezTo>
                    <a:cubicBezTo>
                      <a:pt x="1734" y="3720"/>
                      <a:pt x="1752" y="3737"/>
                      <a:pt x="1773" y="3718"/>
                    </a:cubicBezTo>
                    <a:cubicBezTo>
                      <a:pt x="1778" y="3714"/>
                      <a:pt x="1795" y="3721"/>
                      <a:pt x="1789" y="3732"/>
                    </a:cubicBezTo>
                    <a:cubicBezTo>
                      <a:pt x="1772" y="3759"/>
                      <a:pt x="1796" y="3763"/>
                      <a:pt x="1810" y="3771"/>
                    </a:cubicBezTo>
                    <a:cubicBezTo>
                      <a:pt x="1824" y="3779"/>
                      <a:pt x="1847" y="3799"/>
                      <a:pt x="1859" y="3790"/>
                    </a:cubicBezTo>
                    <a:cubicBezTo>
                      <a:pt x="1883" y="3771"/>
                      <a:pt x="1895" y="3790"/>
                      <a:pt x="1912" y="3798"/>
                    </a:cubicBezTo>
                    <a:cubicBezTo>
                      <a:pt x="1938" y="3809"/>
                      <a:pt x="1961" y="3830"/>
                      <a:pt x="1995" y="3830"/>
                    </a:cubicBezTo>
                    <a:cubicBezTo>
                      <a:pt x="1985" y="3809"/>
                      <a:pt x="1957" y="3815"/>
                      <a:pt x="1955" y="3785"/>
                    </a:cubicBezTo>
                    <a:cubicBezTo>
                      <a:pt x="2016" y="3811"/>
                      <a:pt x="2072" y="3844"/>
                      <a:pt x="2133" y="3857"/>
                    </a:cubicBezTo>
                    <a:cubicBezTo>
                      <a:pt x="2194" y="3869"/>
                      <a:pt x="2253" y="3902"/>
                      <a:pt x="2318" y="3912"/>
                    </a:cubicBezTo>
                    <a:cubicBezTo>
                      <a:pt x="2298" y="3899"/>
                      <a:pt x="2277" y="3888"/>
                      <a:pt x="2257" y="3876"/>
                    </a:cubicBezTo>
                    <a:cubicBezTo>
                      <a:pt x="2236" y="3864"/>
                      <a:pt x="2212" y="3856"/>
                      <a:pt x="2202" y="3831"/>
                    </a:cubicBezTo>
                    <a:cubicBezTo>
                      <a:pt x="2241" y="3845"/>
                      <a:pt x="2272" y="3875"/>
                      <a:pt x="2312" y="3884"/>
                    </a:cubicBezTo>
                    <a:cubicBezTo>
                      <a:pt x="2323" y="3867"/>
                      <a:pt x="2296" y="3863"/>
                      <a:pt x="2304" y="3849"/>
                    </a:cubicBezTo>
                    <a:cubicBezTo>
                      <a:pt x="2348" y="3863"/>
                      <a:pt x="2396" y="3867"/>
                      <a:pt x="2438" y="3888"/>
                    </a:cubicBezTo>
                    <a:cubicBezTo>
                      <a:pt x="2477" y="3904"/>
                      <a:pt x="2518" y="3914"/>
                      <a:pt x="2560" y="3917"/>
                    </a:cubicBezTo>
                    <a:lnTo>
                      <a:pt x="2680" y="3929"/>
                    </a:lnTo>
                    <a:cubicBezTo>
                      <a:pt x="2695" y="3930"/>
                      <a:pt x="2712" y="3929"/>
                      <a:pt x="2719" y="3945"/>
                    </a:cubicBezTo>
                    <a:cubicBezTo>
                      <a:pt x="2727" y="3966"/>
                      <a:pt x="2737" y="3962"/>
                      <a:pt x="2751" y="3950"/>
                    </a:cubicBezTo>
                    <a:cubicBezTo>
                      <a:pt x="2764" y="3937"/>
                      <a:pt x="2775" y="3933"/>
                      <a:pt x="2781" y="3957"/>
                    </a:cubicBezTo>
                    <a:cubicBezTo>
                      <a:pt x="2784" y="3967"/>
                      <a:pt x="2794" y="3968"/>
                      <a:pt x="2804" y="3969"/>
                    </a:cubicBezTo>
                    <a:lnTo>
                      <a:pt x="2912" y="3982"/>
                    </a:lnTo>
                    <a:cubicBezTo>
                      <a:pt x="2852" y="3951"/>
                      <a:pt x="2788" y="3929"/>
                      <a:pt x="2722" y="3916"/>
                    </a:cubicBezTo>
                    <a:cubicBezTo>
                      <a:pt x="2634" y="3899"/>
                      <a:pt x="2544" y="3886"/>
                      <a:pt x="2457" y="3862"/>
                    </a:cubicBezTo>
                    <a:cubicBezTo>
                      <a:pt x="2428" y="3855"/>
                      <a:pt x="2400" y="3845"/>
                      <a:pt x="2374" y="3830"/>
                    </a:cubicBezTo>
                    <a:cubicBezTo>
                      <a:pt x="2355" y="3819"/>
                      <a:pt x="2338" y="3806"/>
                      <a:pt x="2322" y="3791"/>
                    </a:cubicBezTo>
                    <a:cubicBezTo>
                      <a:pt x="2306" y="3774"/>
                      <a:pt x="2283" y="3779"/>
                      <a:pt x="2269" y="3768"/>
                    </a:cubicBezTo>
                    <a:cubicBezTo>
                      <a:pt x="2254" y="3756"/>
                      <a:pt x="2274" y="3734"/>
                      <a:pt x="2261" y="3713"/>
                    </a:cubicBezTo>
                    <a:cubicBezTo>
                      <a:pt x="2169" y="3565"/>
                      <a:pt x="2082" y="3414"/>
                      <a:pt x="1976" y="3275"/>
                    </a:cubicBezTo>
                    <a:cubicBezTo>
                      <a:pt x="1970" y="3268"/>
                      <a:pt x="1964" y="3259"/>
                      <a:pt x="1959" y="3251"/>
                    </a:cubicBezTo>
                    <a:cubicBezTo>
                      <a:pt x="1957" y="3248"/>
                      <a:pt x="1956" y="3246"/>
                      <a:pt x="1955" y="3243"/>
                    </a:cubicBezTo>
                    <a:cubicBezTo>
                      <a:pt x="1949" y="3231"/>
                      <a:pt x="1949" y="3218"/>
                      <a:pt x="1966" y="3212"/>
                    </a:cubicBezTo>
                    <a:cubicBezTo>
                      <a:pt x="1983" y="3206"/>
                      <a:pt x="1994" y="3190"/>
                      <a:pt x="2010" y="3207"/>
                    </a:cubicBezTo>
                    <a:cubicBezTo>
                      <a:pt x="2022" y="3220"/>
                      <a:pt x="2015" y="3232"/>
                      <a:pt x="2004" y="3240"/>
                    </a:cubicBezTo>
                    <a:cubicBezTo>
                      <a:pt x="1986" y="3253"/>
                      <a:pt x="1999" y="3262"/>
                      <a:pt x="2007" y="3271"/>
                    </a:cubicBezTo>
                    <a:cubicBezTo>
                      <a:pt x="2100" y="3385"/>
                      <a:pt x="2183" y="3506"/>
                      <a:pt x="2257" y="3633"/>
                    </a:cubicBezTo>
                    <a:cubicBezTo>
                      <a:pt x="2258" y="3636"/>
                      <a:pt x="2260" y="3639"/>
                      <a:pt x="2262" y="3643"/>
                    </a:cubicBezTo>
                    <a:cubicBezTo>
                      <a:pt x="2264" y="3647"/>
                      <a:pt x="2267" y="3651"/>
                      <a:pt x="2269" y="3655"/>
                    </a:cubicBezTo>
                    <a:cubicBezTo>
                      <a:pt x="2304" y="3716"/>
                      <a:pt x="2355" y="3765"/>
                      <a:pt x="2416" y="3801"/>
                    </a:cubicBezTo>
                    <a:cubicBezTo>
                      <a:pt x="2454" y="3823"/>
                      <a:pt x="2496" y="3839"/>
                      <a:pt x="2540" y="3848"/>
                    </a:cubicBezTo>
                    <a:cubicBezTo>
                      <a:pt x="2554" y="3851"/>
                      <a:pt x="2568" y="3856"/>
                      <a:pt x="2582" y="3859"/>
                    </a:cubicBezTo>
                    <a:cubicBezTo>
                      <a:pt x="2696" y="3879"/>
                      <a:pt x="2808" y="3908"/>
                      <a:pt x="2918" y="3944"/>
                    </a:cubicBezTo>
                    <a:cubicBezTo>
                      <a:pt x="2923" y="3948"/>
                      <a:pt x="2930" y="3949"/>
                      <a:pt x="2937" y="3949"/>
                    </a:cubicBezTo>
                    <a:cubicBezTo>
                      <a:pt x="2943" y="3949"/>
                      <a:pt x="2950" y="3948"/>
                      <a:pt x="2955" y="3944"/>
                    </a:cubicBezTo>
                    <a:cubicBezTo>
                      <a:pt x="2918" y="3920"/>
                      <a:pt x="2866" y="3918"/>
                      <a:pt x="2844" y="3872"/>
                    </a:cubicBezTo>
                    <a:cubicBezTo>
                      <a:pt x="2842" y="3867"/>
                      <a:pt x="2831" y="3866"/>
                      <a:pt x="2825" y="3865"/>
                    </a:cubicBezTo>
                    <a:cubicBezTo>
                      <a:pt x="2755" y="3857"/>
                      <a:pt x="2687" y="3836"/>
                      <a:pt x="2624" y="3805"/>
                    </a:cubicBezTo>
                    <a:cubicBezTo>
                      <a:pt x="2615" y="3800"/>
                      <a:pt x="2604" y="3789"/>
                      <a:pt x="2595" y="3799"/>
                    </a:cubicBezTo>
                    <a:cubicBezTo>
                      <a:pt x="2577" y="3818"/>
                      <a:pt x="2565" y="3801"/>
                      <a:pt x="2552" y="3794"/>
                    </a:cubicBezTo>
                    <a:cubicBezTo>
                      <a:pt x="2526" y="3777"/>
                      <a:pt x="2499" y="3758"/>
                      <a:pt x="2471" y="3739"/>
                    </a:cubicBezTo>
                    <a:cubicBezTo>
                      <a:pt x="2467" y="3767"/>
                      <a:pt x="2498" y="3774"/>
                      <a:pt x="2500" y="3801"/>
                    </a:cubicBezTo>
                    <a:lnTo>
                      <a:pt x="2430" y="3738"/>
                    </a:lnTo>
                    <a:cubicBezTo>
                      <a:pt x="2428" y="3734"/>
                      <a:pt x="2426" y="3730"/>
                      <a:pt x="2424" y="3726"/>
                    </a:cubicBezTo>
                    <a:cubicBezTo>
                      <a:pt x="2414" y="3710"/>
                      <a:pt x="2401" y="3696"/>
                      <a:pt x="2384" y="3687"/>
                    </a:cubicBezTo>
                    <a:cubicBezTo>
                      <a:pt x="2381" y="3685"/>
                      <a:pt x="2378" y="3683"/>
                      <a:pt x="2375" y="3682"/>
                    </a:cubicBezTo>
                    <a:cubicBezTo>
                      <a:pt x="2377" y="3688"/>
                      <a:pt x="2379" y="3694"/>
                      <a:pt x="2383" y="3700"/>
                    </a:cubicBezTo>
                    <a:cubicBezTo>
                      <a:pt x="2392" y="3717"/>
                      <a:pt x="2408" y="3732"/>
                      <a:pt x="2425" y="3742"/>
                    </a:cubicBezTo>
                    <a:cubicBezTo>
                      <a:pt x="2413" y="3756"/>
                      <a:pt x="2404" y="3746"/>
                      <a:pt x="2394" y="3738"/>
                    </a:cubicBezTo>
                    <a:cubicBezTo>
                      <a:pt x="2364" y="3714"/>
                      <a:pt x="2349" y="3676"/>
                      <a:pt x="2317" y="3653"/>
                    </a:cubicBezTo>
                    <a:lnTo>
                      <a:pt x="2319" y="3654"/>
                    </a:lnTo>
                    <a:cubicBezTo>
                      <a:pt x="2320" y="3636"/>
                      <a:pt x="2305" y="3624"/>
                      <a:pt x="2301" y="3609"/>
                    </a:cubicBezTo>
                    <a:cubicBezTo>
                      <a:pt x="2296" y="3593"/>
                      <a:pt x="2273" y="3581"/>
                      <a:pt x="2312" y="3571"/>
                    </a:cubicBezTo>
                    <a:cubicBezTo>
                      <a:pt x="2336" y="3565"/>
                      <a:pt x="2331" y="3482"/>
                      <a:pt x="2310" y="3450"/>
                    </a:cubicBezTo>
                    <a:lnTo>
                      <a:pt x="2289" y="3538"/>
                    </a:lnTo>
                    <a:cubicBezTo>
                      <a:pt x="2289" y="3536"/>
                      <a:pt x="2289" y="3534"/>
                      <a:pt x="2289" y="3531"/>
                    </a:cubicBezTo>
                    <a:cubicBezTo>
                      <a:pt x="2289" y="3495"/>
                      <a:pt x="2293" y="3460"/>
                      <a:pt x="2302" y="3425"/>
                    </a:cubicBezTo>
                    <a:cubicBezTo>
                      <a:pt x="2308" y="3393"/>
                      <a:pt x="2307" y="3359"/>
                      <a:pt x="2328" y="3332"/>
                    </a:cubicBezTo>
                    <a:cubicBezTo>
                      <a:pt x="2328" y="3334"/>
                      <a:pt x="2328" y="3336"/>
                      <a:pt x="2328" y="3338"/>
                    </a:cubicBezTo>
                    <a:cubicBezTo>
                      <a:pt x="2328" y="3356"/>
                      <a:pt x="2325" y="3374"/>
                      <a:pt x="2320" y="3391"/>
                    </a:cubicBezTo>
                    <a:cubicBezTo>
                      <a:pt x="2313" y="3412"/>
                      <a:pt x="2326" y="3419"/>
                      <a:pt x="2344" y="3422"/>
                    </a:cubicBezTo>
                    <a:cubicBezTo>
                      <a:pt x="2356" y="3375"/>
                      <a:pt x="2366" y="3332"/>
                      <a:pt x="2377" y="3289"/>
                    </a:cubicBezTo>
                    <a:cubicBezTo>
                      <a:pt x="2383" y="3263"/>
                      <a:pt x="2370" y="3257"/>
                      <a:pt x="2348" y="3258"/>
                    </a:cubicBezTo>
                    <a:cubicBezTo>
                      <a:pt x="2289" y="3231"/>
                      <a:pt x="2232" y="3194"/>
                      <a:pt x="2170" y="3178"/>
                    </a:cubicBezTo>
                    <a:cubicBezTo>
                      <a:pt x="2131" y="3168"/>
                      <a:pt x="2093" y="3153"/>
                      <a:pt x="2058" y="3133"/>
                    </a:cubicBezTo>
                    <a:cubicBezTo>
                      <a:pt x="2040" y="3122"/>
                      <a:pt x="2023" y="3110"/>
                      <a:pt x="2006" y="3097"/>
                    </a:cubicBezTo>
                    <a:cubicBezTo>
                      <a:pt x="2006" y="3088"/>
                      <a:pt x="2003" y="3079"/>
                      <a:pt x="1999" y="3072"/>
                    </a:cubicBezTo>
                    <a:cubicBezTo>
                      <a:pt x="1996" y="3068"/>
                      <a:pt x="1994" y="3064"/>
                      <a:pt x="1990" y="3060"/>
                    </a:cubicBezTo>
                    <a:cubicBezTo>
                      <a:pt x="1976" y="3045"/>
                      <a:pt x="1959" y="3032"/>
                      <a:pt x="1941" y="3021"/>
                    </a:cubicBezTo>
                    <a:lnTo>
                      <a:pt x="1935" y="3017"/>
                    </a:lnTo>
                    <a:cubicBezTo>
                      <a:pt x="1926" y="3004"/>
                      <a:pt x="1914" y="2992"/>
                      <a:pt x="1901" y="2982"/>
                    </a:cubicBezTo>
                    <a:cubicBezTo>
                      <a:pt x="1858" y="2944"/>
                      <a:pt x="1820" y="2902"/>
                      <a:pt x="1786" y="2856"/>
                    </a:cubicBezTo>
                    <a:cubicBezTo>
                      <a:pt x="1779" y="2847"/>
                      <a:pt x="1767" y="2837"/>
                      <a:pt x="1779" y="2821"/>
                    </a:cubicBezTo>
                    <a:cubicBezTo>
                      <a:pt x="1881" y="2943"/>
                      <a:pt x="2003" y="3045"/>
                      <a:pt x="2140" y="3125"/>
                    </a:cubicBezTo>
                    <a:cubicBezTo>
                      <a:pt x="2144" y="3127"/>
                      <a:pt x="2149" y="3130"/>
                      <a:pt x="2153" y="3132"/>
                    </a:cubicBezTo>
                    <a:cubicBezTo>
                      <a:pt x="2158" y="3136"/>
                      <a:pt x="2164" y="3140"/>
                      <a:pt x="2169" y="3143"/>
                    </a:cubicBezTo>
                    <a:cubicBezTo>
                      <a:pt x="2190" y="3155"/>
                      <a:pt x="2214" y="3162"/>
                      <a:pt x="2238" y="3162"/>
                    </a:cubicBezTo>
                    <a:cubicBezTo>
                      <a:pt x="2239" y="3162"/>
                      <a:pt x="2239" y="3162"/>
                      <a:pt x="2240" y="3162"/>
                    </a:cubicBezTo>
                    <a:cubicBezTo>
                      <a:pt x="2242" y="3161"/>
                      <a:pt x="2243" y="3161"/>
                      <a:pt x="2245" y="3161"/>
                    </a:cubicBezTo>
                    <a:cubicBezTo>
                      <a:pt x="2254" y="3161"/>
                      <a:pt x="2263" y="3163"/>
                      <a:pt x="2271" y="3168"/>
                    </a:cubicBezTo>
                    <a:cubicBezTo>
                      <a:pt x="2279" y="3172"/>
                      <a:pt x="2285" y="3179"/>
                      <a:pt x="2290" y="3186"/>
                    </a:cubicBezTo>
                    <a:cubicBezTo>
                      <a:pt x="2294" y="3194"/>
                      <a:pt x="2298" y="3202"/>
                      <a:pt x="2306" y="3205"/>
                    </a:cubicBezTo>
                    <a:cubicBezTo>
                      <a:pt x="2358" y="3229"/>
                      <a:pt x="2411" y="3248"/>
                      <a:pt x="2465" y="3264"/>
                    </a:cubicBezTo>
                    <a:cubicBezTo>
                      <a:pt x="2465" y="3263"/>
                      <a:pt x="2465" y="3263"/>
                      <a:pt x="2465" y="3262"/>
                    </a:cubicBezTo>
                    <a:cubicBezTo>
                      <a:pt x="2465" y="3252"/>
                      <a:pt x="2463" y="3242"/>
                      <a:pt x="2458" y="3234"/>
                    </a:cubicBezTo>
                    <a:cubicBezTo>
                      <a:pt x="2453" y="3225"/>
                      <a:pt x="2445" y="3218"/>
                      <a:pt x="2437" y="3213"/>
                    </a:cubicBezTo>
                    <a:cubicBezTo>
                      <a:pt x="2434" y="3211"/>
                      <a:pt x="2432" y="3210"/>
                      <a:pt x="2429" y="3209"/>
                    </a:cubicBezTo>
                    <a:cubicBezTo>
                      <a:pt x="2387" y="3183"/>
                      <a:pt x="2344" y="3159"/>
                      <a:pt x="2303" y="3132"/>
                    </a:cubicBezTo>
                    <a:cubicBezTo>
                      <a:pt x="2241" y="3095"/>
                      <a:pt x="2184" y="3052"/>
                      <a:pt x="2132" y="3003"/>
                    </a:cubicBezTo>
                    <a:cubicBezTo>
                      <a:pt x="2123" y="2991"/>
                      <a:pt x="2114" y="2980"/>
                      <a:pt x="2107" y="2967"/>
                    </a:cubicBezTo>
                    <a:cubicBezTo>
                      <a:pt x="2100" y="2955"/>
                      <a:pt x="2095" y="2943"/>
                      <a:pt x="2090" y="2931"/>
                    </a:cubicBezTo>
                    <a:cubicBezTo>
                      <a:pt x="2132" y="2968"/>
                      <a:pt x="2169" y="3007"/>
                      <a:pt x="2211" y="3044"/>
                    </a:cubicBezTo>
                    <a:cubicBezTo>
                      <a:pt x="2231" y="3066"/>
                      <a:pt x="2255" y="3084"/>
                      <a:pt x="2281" y="3099"/>
                    </a:cubicBezTo>
                    <a:cubicBezTo>
                      <a:pt x="2296" y="3108"/>
                      <a:pt x="2312" y="3116"/>
                      <a:pt x="2328" y="3122"/>
                    </a:cubicBezTo>
                    <a:cubicBezTo>
                      <a:pt x="2341" y="3126"/>
                      <a:pt x="2354" y="3131"/>
                      <a:pt x="2367" y="3138"/>
                    </a:cubicBezTo>
                    <a:cubicBezTo>
                      <a:pt x="2377" y="3144"/>
                      <a:pt x="2387" y="3152"/>
                      <a:pt x="2397" y="3160"/>
                    </a:cubicBezTo>
                    <a:cubicBezTo>
                      <a:pt x="2427" y="3183"/>
                      <a:pt x="2458" y="3204"/>
                      <a:pt x="2491" y="3223"/>
                    </a:cubicBezTo>
                    <a:cubicBezTo>
                      <a:pt x="2524" y="3242"/>
                      <a:pt x="2558" y="3259"/>
                      <a:pt x="2593" y="3273"/>
                    </a:cubicBezTo>
                    <a:cubicBezTo>
                      <a:pt x="2569" y="3252"/>
                      <a:pt x="2544" y="3232"/>
                      <a:pt x="2518" y="3213"/>
                    </a:cubicBezTo>
                    <a:cubicBezTo>
                      <a:pt x="2497" y="3200"/>
                      <a:pt x="2479" y="3183"/>
                      <a:pt x="2467" y="3161"/>
                    </a:cubicBezTo>
                    <a:cubicBezTo>
                      <a:pt x="2462" y="3152"/>
                      <a:pt x="2457" y="3142"/>
                      <a:pt x="2454" y="3132"/>
                    </a:cubicBezTo>
                    <a:cubicBezTo>
                      <a:pt x="2532" y="3200"/>
                      <a:pt x="2617" y="3260"/>
                      <a:pt x="2706" y="3311"/>
                    </a:cubicBezTo>
                    <a:cubicBezTo>
                      <a:pt x="2732" y="3326"/>
                      <a:pt x="2759" y="3341"/>
                      <a:pt x="2785" y="3354"/>
                    </a:cubicBezTo>
                    <a:cubicBezTo>
                      <a:pt x="2779" y="3333"/>
                      <a:pt x="2755" y="3319"/>
                      <a:pt x="2773" y="3294"/>
                    </a:cubicBezTo>
                    <a:cubicBezTo>
                      <a:pt x="2797" y="3301"/>
                      <a:pt x="2811" y="3320"/>
                      <a:pt x="2829" y="3336"/>
                    </a:cubicBezTo>
                    <a:cubicBezTo>
                      <a:pt x="2816" y="3375"/>
                      <a:pt x="2854" y="3383"/>
                      <a:pt x="2872" y="3400"/>
                    </a:cubicBezTo>
                    <a:cubicBezTo>
                      <a:pt x="2904" y="3425"/>
                      <a:pt x="2937" y="3448"/>
                      <a:pt x="2972" y="3468"/>
                    </a:cubicBezTo>
                    <a:cubicBezTo>
                      <a:pt x="2983" y="3474"/>
                      <a:pt x="2993" y="3480"/>
                      <a:pt x="3004" y="3486"/>
                    </a:cubicBezTo>
                    <a:cubicBezTo>
                      <a:pt x="3052" y="3486"/>
                      <a:pt x="3071" y="3528"/>
                      <a:pt x="3101" y="3555"/>
                    </a:cubicBezTo>
                    <a:cubicBezTo>
                      <a:pt x="3087" y="3582"/>
                      <a:pt x="3112" y="3584"/>
                      <a:pt x="3123" y="3594"/>
                    </a:cubicBezTo>
                    <a:cubicBezTo>
                      <a:pt x="3178" y="3644"/>
                      <a:pt x="3253" y="3665"/>
                      <a:pt x="3300" y="3725"/>
                    </a:cubicBezTo>
                    <a:cubicBezTo>
                      <a:pt x="3310" y="3737"/>
                      <a:pt x="3327" y="3742"/>
                      <a:pt x="3341" y="3751"/>
                    </a:cubicBezTo>
                    <a:cubicBezTo>
                      <a:pt x="3342" y="3752"/>
                      <a:pt x="3342" y="3753"/>
                      <a:pt x="3344" y="3755"/>
                    </a:cubicBezTo>
                    <a:cubicBezTo>
                      <a:pt x="3344" y="3756"/>
                      <a:pt x="3345" y="3758"/>
                      <a:pt x="3345" y="3760"/>
                    </a:cubicBezTo>
                    <a:cubicBezTo>
                      <a:pt x="3345" y="3762"/>
                      <a:pt x="3344" y="3764"/>
                      <a:pt x="3344" y="3765"/>
                    </a:cubicBezTo>
                    <a:cubicBezTo>
                      <a:pt x="3343" y="3766"/>
                      <a:pt x="3344" y="3766"/>
                      <a:pt x="3344" y="3766"/>
                    </a:cubicBezTo>
                    <a:cubicBezTo>
                      <a:pt x="3340" y="3772"/>
                      <a:pt x="3335" y="3770"/>
                      <a:pt x="3330" y="3767"/>
                    </a:cubicBezTo>
                    <a:cubicBezTo>
                      <a:pt x="3329" y="3767"/>
                      <a:pt x="3328" y="3766"/>
                      <a:pt x="3328" y="3766"/>
                    </a:cubicBezTo>
                    <a:cubicBezTo>
                      <a:pt x="3324" y="3764"/>
                      <a:pt x="3319" y="3763"/>
                      <a:pt x="3315" y="3763"/>
                    </a:cubicBezTo>
                    <a:cubicBezTo>
                      <a:pt x="3313" y="3763"/>
                      <a:pt x="3311" y="3763"/>
                      <a:pt x="3309" y="3763"/>
                    </a:cubicBezTo>
                    <a:cubicBezTo>
                      <a:pt x="3307" y="3746"/>
                      <a:pt x="3291" y="3742"/>
                      <a:pt x="3280" y="3734"/>
                    </a:cubicBezTo>
                    <a:cubicBezTo>
                      <a:pt x="3160" y="3641"/>
                      <a:pt x="3035" y="3553"/>
                      <a:pt x="2914" y="3462"/>
                    </a:cubicBezTo>
                    <a:cubicBezTo>
                      <a:pt x="2893" y="3446"/>
                      <a:pt x="2870" y="3431"/>
                      <a:pt x="2847" y="3418"/>
                    </a:cubicBezTo>
                    <a:cubicBezTo>
                      <a:pt x="2774" y="3375"/>
                      <a:pt x="2694" y="3348"/>
                      <a:pt x="2611" y="3335"/>
                    </a:cubicBezTo>
                    <a:lnTo>
                      <a:pt x="2611" y="3336"/>
                    </a:lnTo>
                    <a:cubicBezTo>
                      <a:pt x="2618" y="3348"/>
                      <a:pt x="2629" y="3359"/>
                      <a:pt x="2642" y="3367"/>
                    </a:cubicBezTo>
                    <a:cubicBezTo>
                      <a:pt x="2644" y="3368"/>
                      <a:pt x="2646" y="3369"/>
                      <a:pt x="2649" y="3370"/>
                    </a:cubicBezTo>
                    <a:cubicBezTo>
                      <a:pt x="2776" y="3455"/>
                      <a:pt x="2904" y="3541"/>
                      <a:pt x="3032" y="3626"/>
                    </a:cubicBezTo>
                    <a:cubicBezTo>
                      <a:pt x="3062" y="3645"/>
                      <a:pt x="3091" y="3664"/>
                      <a:pt x="3122" y="3682"/>
                    </a:cubicBezTo>
                    <a:cubicBezTo>
                      <a:pt x="3158" y="3702"/>
                      <a:pt x="3195" y="3722"/>
                      <a:pt x="3233" y="3740"/>
                    </a:cubicBezTo>
                    <a:cubicBezTo>
                      <a:pt x="3235" y="3742"/>
                      <a:pt x="3238" y="3743"/>
                      <a:pt x="3241" y="3745"/>
                    </a:cubicBezTo>
                    <a:cubicBezTo>
                      <a:pt x="3261" y="3757"/>
                      <a:pt x="3284" y="3763"/>
                      <a:pt x="3307" y="3763"/>
                    </a:cubicBezTo>
                    <a:cubicBezTo>
                      <a:pt x="3308" y="3763"/>
                      <a:pt x="3309" y="3763"/>
                      <a:pt x="3310" y="3763"/>
                    </a:cubicBezTo>
                    <a:cubicBezTo>
                      <a:pt x="3310" y="3776"/>
                      <a:pt x="3308" y="3789"/>
                      <a:pt x="3289" y="3783"/>
                    </a:cubicBezTo>
                    <a:cubicBezTo>
                      <a:pt x="3258" y="3773"/>
                      <a:pt x="3228" y="3762"/>
                      <a:pt x="3198" y="3750"/>
                    </a:cubicBezTo>
                    <a:cubicBezTo>
                      <a:pt x="3180" y="3744"/>
                      <a:pt x="3166" y="3726"/>
                      <a:pt x="3145" y="3732"/>
                    </a:cubicBezTo>
                    <a:cubicBezTo>
                      <a:pt x="3137" y="3721"/>
                      <a:pt x="3127" y="3711"/>
                      <a:pt x="3116" y="3705"/>
                    </a:cubicBezTo>
                    <a:cubicBezTo>
                      <a:pt x="3108" y="3700"/>
                      <a:pt x="3100" y="3698"/>
                      <a:pt x="3092" y="3695"/>
                    </a:cubicBezTo>
                    <a:cubicBezTo>
                      <a:pt x="3077" y="3684"/>
                      <a:pt x="3060" y="3673"/>
                      <a:pt x="3044" y="3664"/>
                    </a:cubicBezTo>
                    <a:cubicBezTo>
                      <a:pt x="3024" y="3652"/>
                      <a:pt x="3005" y="3643"/>
                      <a:pt x="2984" y="3634"/>
                    </a:cubicBezTo>
                    <a:cubicBezTo>
                      <a:pt x="2971" y="3672"/>
                      <a:pt x="2962" y="3710"/>
                      <a:pt x="2958" y="3750"/>
                    </a:cubicBezTo>
                    <a:cubicBezTo>
                      <a:pt x="2955" y="3773"/>
                      <a:pt x="2973" y="3778"/>
                      <a:pt x="2988" y="3782"/>
                    </a:cubicBezTo>
                    <a:cubicBezTo>
                      <a:pt x="3007" y="3787"/>
                      <a:pt x="3007" y="3767"/>
                      <a:pt x="3009" y="3757"/>
                    </a:cubicBezTo>
                    <a:cubicBezTo>
                      <a:pt x="3015" y="3732"/>
                      <a:pt x="3011" y="3705"/>
                      <a:pt x="3032" y="3685"/>
                    </a:cubicBezTo>
                    <a:cubicBezTo>
                      <a:pt x="3032" y="3712"/>
                      <a:pt x="3026" y="3736"/>
                      <a:pt x="3023" y="3761"/>
                    </a:cubicBezTo>
                    <a:cubicBezTo>
                      <a:pt x="3021" y="3775"/>
                      <a:pt x="3011" y="3798"/>
                      <a:pt x="3036" y="3800"/>
                    </a:cubicBezTo>
                    <a:cubicBezTo>
                      <a:pt x="3058" y="3803"/>
                      <a:pt x="3053" y="3781"/>
                      <a:pt x="3056" y="3768"/>
                    </a:cubicBezTo>
                    <a:cubicBezTo>
                      <a:pt x="3059" y="3750"/>
                      <a:pt x="3063" y="3732"/>
                      <a:pt x="3066" y="3715"/>
                    </a:cubicBezTo>
                    <a:cubicBezTo>
                      <a:pt x="3069" y="3698"/>
                      <a:pt x="3080" y="3696"/>
                      <a:pt x="3092" y="3695"/>
                    </a:cubicBezTo>
                    <a:cubicBezTo>
                      <a:pt x="3076" y="3728"/>
                      <a:pt x="3067" y="3764"/>
                      <a:pt x="3066" y="3801"/>
                    </a:cubicBezTo>
                    <a:cubicBezTo>
                      <a:pt x="3066" y="3814"/>
                      <a:pt x="3072" y="3822"/>
                      <a:pt x="3087" y="3812"/>
                    </a:cubicBezTo>
                    <a:cubicBezTo>
                      <a:pt x="3095" y="3806"/>
                      <a:pt x="3101" y="3799"/>
                      <a:pt x="3107" y="3790"/>
                    </a:cubicBezTo>
                    <a:cubicBezTo>
                      <a:pt x="3110" y="3784"/>
                      <a:pt x="3113" y="3776"/>
                      <a:pt x="3115" y="3769"/>
                    </a:cubicBezTo>
                    <a:cubicBezTo>
                      <a:pt x="3118" y="3755"/>
                      <a:pt x="3115" y="3728"/>
                      <a:pt x="3144" y="3732"/>
                    </a:cubicBezTo>
                    <a:cubicBezTo>
                      <a:pt x="3139" y="3747"/>
                      <a:pt x="3134" y="3763"/>
                      <a:pt x="3129" y="3779"/>
                    </a:cubicBezTo>
                    <a:cubicBezTo>
                      <a:pt x="3119" y="3818"/>
                      <a:pt x="3119" y="3818"/>
                      <a:pt x="3161" y="3837"/>
                    </a:cubicBezTo>
                    <a:cubicBezTo>
                      <a:pt x="3180" y="3818"/>
                      <a:pt x="3170" y="3784"/>
                      <a:pt x="3201" y="3762"/>
                    </a:cubicBezTo>
                    <a:lnTo>
                      <a:pt x="3182" y="3832"/>
                    </a:lnTo>
                    <a:cubicBezTo>
                      <a:pt x="3177" y="3852"/>
                      <a:pt x="3191" y="3853"/>
                      <a:pt x="3204" y="3855"/>
                    </a:cubicBezTo>
                    <a:cubicBezTo>
                      <a:pt x="3225" y="3857"/>
                      <a:pt x="3219" y="3847"/>
                      <a:pt x="3211" y="3837"/>
                    </a:cubicBezTo>
                    <a:cubicBezTo>
                      <a:pt x="3203" y="3826"/>
                      <a:pt x="3207" y="3821"/>
                      <a:pt x="3217" y="3825"/>
                    </a:cubicBezTo>
                    <a:cubicBezTo>
                      <a:pt x="3226" y="3828"/>
                      <a:pt x="3236" y="3811"/>
                      <a:pt x="3239" y="3821"/>
                    </a:cubicBezTo>
                    <a:cubicBezTo>
                      <a:pt x="3240" y="3825"/>
                      <a:pt x="3241" y="3828"/>
                      <a:pt x="3243" y="3831"/>
                    </a:cubicBezTo>
                    <a:cubicBezTo>
                      <a:pt x="3246" y="3837"/>
                      <a:pt x="3252" y="3842"/>
                      <a:pt x="3259" y="3846"/>
                    </a:cubicBezTo>
                    <a:cubicBezTo>
                      <a:pt x="3265" y="3850"/>
                      <a:pt x="3272" y="3852"/>
                      <a:pt x="3280" y="3852"/>
                    </a:cubicBezTo>
                    <a:lnTo>
                      <a:pt x="3281" y="3852"/>
                    </a:lnTo>
                    <a:cubicBezTo>
                      <a:pt x="3310" y="3853"/>
                      <a:pt x="3287" y="3816"/>
                      <a:pt x="3319" y="3804"/>
                    </a:cubicBezTo>
                    <a:cubicBezTo>
                      <a:pt x="3291" y="3853"/>
                      <a:pt x="3316" y="3875"/>
                      <a:pt x="3355" y="3888"/>
                    </a:cubicBezTo>
                    <a:cubicBezTo>
                      <a:pt x="3338" y="3906"/>
                      <a:pt x="3319" y="3870"/>
                      <a:pt x="3306" y="3895"/>
                    </a:cubicBezTo>
                    <a:cubicBezTo>
                      <a:pt x="3314" y="3916"/>
                      <a:pt x="3346" y="3900"/>
                      <a:pt x="3350" y="3921"/>
                    </a:cubicBezTo>
                    <a:cubicBezTo>
                      <a:pt x="3355" y="3948"/>
                      <a:pt x="3368" y="3941"/>
                      <a:pt x="3385" y="3937"/>
                    </a:cubicBezTo>
                    <a:cubicBezTo>
                      <a:pt x="3402" y="3933"/>
                      <a:pt x="3426" y="3914"/>
                      <a:pt x="3449" y="3931"/>
                    </a:cubicBezTo>
                    <a:cubicBezTo>
                      <a:pt x="3444" y="3954"/>
                      <a:pt x="3419" y="3960"/>
                      <a:pt x="3416" y="3982"/>
                    </a:cubicBezTo>
                    <a:cubicBezTo>
                      <a:pt x="3421" y="3983"/>
                      <a:pt x="3426" y="3984"/>
                      <a:pt x="3430" y="3984"/>
                    </a:cubicBezTo>
                    <a:cubicBezTo>
                      <a:pt x="3439" y="3984"/>
                      <a:pt x="3448" y="3982"/>
                      <a:pt x="3455" y="3977"/>
                    </a:cubicBezTo>
                    <a:cubicBezTo>
                      <a:pt x="3458" y="3975"/>
                      <a:pt x="3461" y="3973"/>
                      <a:pt x="3464" y="3971"/>
                    </a:cubicBezTo>
                    <a:cubicBezTo>
                      <a:pt x="3510" y="3928"/>
                      <a:pt x="3566" y="3899"/>
                      <a:pt x="3611" y="3857"/>
                    </a:cubicBezTo>
                    <a:cubicBezTo>
                      <a:pt x="3615" y="3854"/>
                      <a:pt x="3618" y="3851"/>
                      <a:pt x="3620" y="3848"/>
                    </a:cubicBezTo>
                    <a:cubicBezTo>
                      <a:pt x="3622" y="3843"/>
                      <a:pt x="3624" y="3838"/>
                      <a:pt x="3624" y="3833"/>
                    </a:cubicBezTo>
                    <a:cubicBezTo>
                      <a:pt x="3624" y="3832"/>
                      <a:pt x="3623" y="3830"/>
                      <a:pt x="3623" y="3828"/>
                    </a:cubicBezTo>
                    <a:cubicBezTo>
                      <a:pt x="3594" y="3837"/>
                      <a:pt x="3594" y="3837"/>
                      <a:pt x="3589" y="3802"/>
                    </a:cubicBezTo>
                    <a:lnTo>
                      <a:pt x="3574" y="3803"/>
                    </a:lnTo>
                    <a:lnTo>
                      <a:pt x="3572" y="3783"/>
                    </a:lnTo>
                    <a:cubicBezTo>
                      <a:pt x="3593" y="3767"/>
                      <a:pt x="3610" y="3747"/>
                      <a:pt x="3624" y="3724"/>
                    </a:cubicBezTo>
                    <a:cubicBezTo>
                      <a:pt x="3628" y="3716"/>
                      <a:pt x="3632" y="3707"/>
                      <a:pt x="3636" y="3699"/>
                    </a:cubicBezTo>
                    <a:cubicBezTo>
                      <a:pt x="3647" y="3675"/>
                      <a:pt x="3650" y="3646"/>
                      <a:pt x="3675" y="3631"/>
                    </a:cubicBezTo>
                    <a:cubicBezTo>
                      <a:pt x="3666" y="3685"/>
                      <a:pt x="3633" y="3731"/>
                      <a:pt x="3613" y="3791"/>
                    </a:cubicBezTo>
                    <a:cubicBezTo>
                      <a:pt x="3616" y="3790"/>
                      <a:pt x="3620" y="3788"/>
                      <a:pt x="3623" y="3786"/>
                    </a:cubicBezTo>
                    <a:cubicBezTo>
                      <a:pt x="3641" y="3776"/>
                      <a:pt x="3655" y="3761"/>
                      <a:pt x="3666" y="3744"/>
                    </a:cubicBezTo>
                    <a:cubicBezTo>
                      <a:pt x="3669" y="3736"/>
                      <a:pt x="3673" y="3728"/>
                      <a:pt x="3678" y="3720"/>
                    </a:cubicBezTo>
                    <a:cubicBezTo>
                      <a:pt x="3684" y="3709"/>
                      <a:pt x="3691" y="3699"/>
                      <a:pt x="3699" y="3689"/>
                    </a:cubicBezTo>
                    <a:cubicBezTo>
                      <a:pt x="3695" y="3699"/>
                      <a:pt x="3690" y="3712"/>
                      <a:pt x="3708" y="3707"/>
                    </a:cubicBezTo>
                    <a:cubicBezTo>
                      <a:pt x="3709" y="3706"/>
                      <a:pt x="3710" y="3706"/>
                      <a:pt x="3710" y="3706"/>
                    </a:cubicBezTo>
                    <a:cubicBezTo>
                      <a:pt x="3714" y="3703"/>
                      <a:pt x="3718" y="3700"/>
                      <a:pt x="3720" y="3696"/>
                    </a:cubicBezTo>
                    <a:cubicBezTo>
                      <a:pt x="3722" y="3692"/>
                      <a:pt x="3724" y="3687"/>
                      <a:pt x="3724" y="3683"/>
                    </a:cubicBezTo>
                    <a:cubicBezTo>
                      <a:pt x="3724" y="3679"/>
                      <a:pt x="3723" y="3676"/>
                      <a:pt x="3722" y="3673"/>
                    </a:cubicBezTo>
                    <a:cubicBezTo>
                      <a:pt x="3718" y="3673"/>
                      <a:pt x="3714" y="3674"/>
                      <a:pt x="3711" y="3676"/>
                    </a:cubicBezTo>
                    <a:cubicBezTo>
                      <a:pt x="3706" y="3679"/>
                      <a:pt x="3702" y="3683"/>
                      <a:pt x="3700" y="3687"/>
                    </a:cubicBezTo>
                    <a:cubicBezTo>
                      <a:pt x="3698" y="3689"/>
                      <a:pt x="3698" y="3690"/>
                      <a:pt x="3698" y="3692"/>
                    </a:cubicBezTo>
                    <a:cubicBezTo>
                      <a:pt x="3704" y="3669"/>
                      <a:pt x="3712" y="3647"/>
                      <a:pt x="3722" y="3625"/>
                    </a:cubicBezTo>
                    <a:cubicBezTo>
                      <a:pt x="3757" y="3546"/>
                      <a:pt x="3799" y="3469"/>
                      <a:pt x="3842" y="3392"/>
                    </a:cubicBezTo>
                    <a:cubicBezTo>
                      <a:pt x="3858" y="3364"/>
                      <a:pt x="3867" y="3331"/>
                      <a:pt x="3867" y="3299"/>
                    </a:cubicBezTo>
                    <a:cubicBezTo>
                      <a:pt x="3867" y="3291"/>
                      <a:pt x="3866" y="3283"/>
                      <a:pt x="3865" y="3275"/>
                    </a:cubicBezTo>
                    <a:cubicBezTo>
                      <a:pt x="3855" y="3283"/>
                      <a:pt x="3846" y="3293"/>
                      <a:pt x="3840" y="3304"/>
                    </a:cubicBezTo>
                    <a:cubicBezTo>
                      <a:pt x="3836" y="3310"/>
                      <a:pt x="3834" y="3316"/>
                      <a:pt x="3832" y="3323"/>
                    </a:cubicBezTo>
                    <a:cubicBezTo>
                      <a:pt x="3788" y="3409"/>
                      <a:pt x="3747" y="3497"/>
                      <a:pt x="3703" y="3583"/>
                    </a:cubicBezTo>
                    <a:cubicBezTo>
                      <a:pt x="3694" y="3600"/>
                      <a:pt x="3691" y="3622"/>
                      <a:pt x="3673" y="3633"/>
                    </a:cubicBezTo>
                    <a:cubicBezTo>
                      <a:pt x="3668" y="3613"/>
                      <a:pt x="3682" y="3598"/>
                      <a:pt x="3689" y="3582"/>
                    </a:cubicBezTo>
                    <a:cubicBezTo>
                      <a:pt x="3731" y="3494"/>
                      <a:pt x="3774" y="3406"/>
                      <a:pt x="3816" y="3318"/>
                    </a:cubicBezTo>
                    <a:cubicBezTo>
                      <a:pt x="3818" y="3316"/>
                      <a:pt x="3819" y="3314"/>
                      <a:pt x="3820" y="3312"/>
                    </a:cubicBezTo>
                    <a:cubicBezTo>
                      <a:pt x="3826" y="3301"/>
                      <a:pt x="3830" y="3289"/>
                      <a:pt x="3832" y="3277"/>
                    </a:cubicBezTo>
                    <a:cubicBezTo>
                      <a:pt x="3803" y="3301"/>
                      <a:pt x="3802" y="3342"/>
                      <a:pt x="3770" y="3360"/>
                    </a:cubicBezTo>
                    <a:cubicBezTo>
                      <a:pt x="3770" y="3356"/>
                      <a:pt x="3770" y="3352"/>
                      <a:pt x="3770" y="3349"/>
                    </a:cubicBezTo>
                    <a:cubicBezTo>
                      <a:pt x="3801" y="3292"/>
                      <a:pt x="3831" y="3235"/>
                      <a:pt x="3862" y="3178"/>
                    </a:cubicBezTo>
                    <a:cubicBezTo>
                      <a:pt x="3864" y="3175"/>
                      <a:pt x="3867" y="3173"/>
                      <a:pt x="3869" y="3171"/>
                    </a:cubicBezTo>
                    <a:cubicBezTo>
                      <a:pt x="3896" y="3197"/>
                      <a:pt x="3903" y="3148"/>
                      <a:pt x="3925" y="3155"/>
                    </a:cubicBezTo>
                    <a:cubicBezTo>
                      <a:pt x="3895" y="3199"/>
                      <a:pt x="3864" y="3244"/>
                      <a:pt x="3884" y="3303"/>
                    </a:cubicBezTo>
                    <a:cubicBezTo>
                      <a:pt x="3901" y="3298"/>
                      <a:pt x="3899" y="3275"/>
                      <a:pt x="3917" y="3277"/>
                    </a:cubicBezTo>
                    <a:cubicBezTo>
                      <a:pt x="3924" y="3318"/>
                      <a:pt x="3885" y="3362"/>
                      <a:pt x="3926" y="3404"/>
                    </a:cubicBezTo>
                    <a:cubicBezTo>
                      <a:pt x="3952" y="3353"/>
                      <a:pt x="3979" y="3305"/>
                      <a:pt x="3954" y="3245"/>
                    </a:cubicBezTo>
                    <a:cubicBezTo>
                      <a:pt x="3942" y="3216"/>
                      <a:pt x="3951" y="3180"/>
                      <a:pt x="3923" y="3156"/>
                    </a:cubicBezTo>
                    <a:cubicBezTo>
                      <a:pt x="3933" y="3098"/>
                      <a:pt x="3890" y="3062"/>
                      <a:pt x="3864" y="3013"/>
                    </a:cubicBezTo>
                    <a:cubicBezTo>
                      <a:pt x="3852" y="3028"/>
                      <a:pt x="3841" y="3043"/>
                      <a:pt x="3832" y="3060"/>
                    </a:cubicBezTo>
                    <a:cubicBezTo>
                      <a:pt x="3817" y="3085"/>
                      <a:pt x="3806" y="3113"/>
                      <a:pt x="3797" y="3141"/>
                    </a:cubicBezTo>
                    <a:lnTo>
                      <a:pt x="3754" y="3228"/>
                    </a:lnTo>
                    <a:cubicBezTo>
                      <a:pt x="3748" y="3238"/>
                      <a:pt x="3743" y="3247"/>
                      <a:pt x="3737" y="3257"/>
                    </a:cubicBezTo>
                    <a:cubicBezTo>
                      <a:pt x="3699" y="3322"/>
                      <a:pt x="3666" y="3390"/>
                      <a:pt x="3636" y="3460"/>
                    </a:cubicBezTo>
                    <a:cubicBezTo>
                      <a:pt x="3627" y="3479"/>
                      <a:pt x="3625" y="3502"/>
                      <a:pt x="3605" y="3515"/>
                    </a:cubicBezTo>
                    <a:cubicBezTo>
                      <a:pt x="3605" y="3514"/>
                      <a:pt x="3604" y="3514"/>
                      <a:pt x="3604" y="3513"/>
                    </a:cubicBezTo>
                    <a:cubicBezTo>
                      <a:pt x="3604" y="3499"/>
                      <a:pt x="3608" y="3485"/>
                      <a:pt x="3615" y="3472"/>
                    </a:cubicBezTo>
                    <a:cubicBezTo>
                      <a:pt x="3616" y="3471"/>
                      <a:pt x="3617" y="3470"/>
                      <a:pt x="3618" y="3468"/>
                    </a:cubicBezTo>
                    <a:cubicBezTo>
                      <a:pt x="3681" y="3324"/>
                      <a:pt x="3748" y="3182"/>
                      <a:pt x="3823" y="3044"/>
                    </a:cubicBezTo>
                    <a:cubicBezTo>
                      <a:pt x="3850" y="2997"/>
                      <a:pt x="3848" y="2991"/>
                      <a:pt x="3817" y="2943"/>
                    </a:cubicBezTo>
                    <a:cubicBezTo>
                      <a:pt x="3807" y="2954"/>
                      <a:pt x="3819" y="2977"/>
                      <a:pt x="3811" y="2978"/>
                    </a:cubicBezTo>
                    <a:cubicBezTo>
                      <a:pt x="3773" y="2981"/>
                      <a:pt x="3775" y="3016"/>
                      <a:pt x="3765" y="3036"/>
                    </a:cubicBezTo>
                    <a:cubicBezTo>
                      <a:pt x="3687" y="3187"/>
                      <a:pt x="3622" y="3345"/>
                      <a:pt x="3553" y="3501"/>
                    </a:cubicBezTo>
                    <a:cubicBezTo>
                      <a:pt x="3546" y="3517"/>
                      <a:pt x="3546" y="3537"/>
                      <a:pt x="3526" y="3545"/>
                    </a:cubicBezTo>
                    <a:cubicBezTo>
                      <a:pt x="3539" y="3498"/>
                      <a:pt x="3553" y="3451"/>
                      <a:pt x="3562" y="3403"/>
                    </a:cubicBezTo>
                    <a:cubicBezTo>
                      <a:pt x="3568" y="3379"/>
                      <a:pt x="3576" y="3356"/>
                      <a:pt x="3589" y="3335"/>
                    </a:cubicBezTo>
                    <a:cubicBezTo>
                      <a:pt x="3595" y="3324"/>
                      <a:pt x="3603" y="3313"/>
                      <a:pt x="3611" y="3303"/>
                    </a:cubicBezTo>
                    <a:lnTo>
                      <a:pt x="3625" y="3288"/>
                    </a:lnTo>
                    <a:cubicBezTo>
                      <a:pt x="3629" y="3284"/>
                      <a:pt x="3632" y="3279"/>
                      <a:pt x="3635" y="3274"/>
                    </a:cubicBezTo>
                    <a:cubicBezTo>
                      <a:pt x="3643" y="3259"/>
                      <a:pt x="3648" y="3242"/>
                      <a:pt x="3648" y="3225"/>
                    </a:cubicBezTo>
                    <a:lnTo>
                      <a:pt x="3647" y="3227"/>
                    </a:lnTo>
                    <a:cubicBezTo>
                      <a:pt x="3650" y="3226"/>
                      <a:pt x="3654" y="3225"/>
                      <a:pt x="3656" y="3223"/>
                    </a:cubicBezTo>
                    <a:cubicBezTo>
                      <a:pt x="3695" y="3141"/>
                      <a:pt x="3733" y="3059"/>
                      <a:pt x="3774" y="2978"/>
                    </a:cubicBezTo>
                    <a:cubicBezTo>
                      <a:pt x="3786" y="2953"/>
                      <a:pt x="3774" y="2941"/>
                      <a:pt x="3757" y="2929"/>
                    </a:cubicBezTo>
                    <a:cubicBezTo>
                      <a:pt x="3753" y="2919"/>
                      <a:pt x="3762" y="2907"/>
                      <a:pt x="3748" y="2897"/>
                    </a:cubicBezTo>
                    <a:cubicBezTo>
                      <a:pt x="3709" y="2950"/>
                      <a:pt x="3689" y="3013"/>
                      <a:pt x="3653" y="3069"/>
                    </a:cubicBezTo>
                    <a:cubicBezTo>
                      <a:pt x="3643" y="3055"/>
                      <a:pt x="3653" y="3046"/>
                      <a:pt x="3657" y="3037"/>
                    </a:cubicBezTo>
                    <a:cubicBezTo>
                      <a:pt x="3678" y="2995"/>
                      <a:pt x="3696" y="2953"/>
                      <a:pt x="3719" y="2914"/>
                    </a:cubicBezTo>
                    <a:cubicBezTo>
                      <a:pt x="3722" y="2911"/>
                      <a:pt x="3724" y="2908"/>
                      <a:pt x="3726" y="2905"/>
                    </a:cubicBezTo>
                    <a:cubicBezTo>
                      <a:pt x="3732" y="2893"/>
                      <a:pt x="3736" y="2881"/>
                      <a:pt x="3736" y="2868"/>
                    </a:cubicBezTo>
                    <a:cubicBezTo>
                      <a:pt x="3736" y="2855"/>
                      <a:pt x="3731" y="2842"/>
                      <a:pt x="3726" y="2831"/>
                    </a:cubicBezTo>
                    <a:cubicBezTo>
                      <a:pt x="3721" y="2823"/>
                      <a:pt x="3716" y="2816"/>
                      <a:pt x="3709" y="2811"/>
                    </a:cubicBezTo>
                    <a:cubicBezTo>
                      <a:pt x="3692" y="2823"/>
                      <a:pt x="3688" y="2845"/>
                      <a:pt x="3679" y="2862"/>
                    </a:cubicBezTo>
                    <a:cubicBezTo>
                      <a:pt x="3650" y="2913"/>
                      <a:pt x="3638" y="2971"/>
                      <a:pt x="3603" y="3019"/>
                    </a:cubicBezTo>
                    <a:cubicBezTo>
                      <a:pt x="3598" y="2997"/>
                      <a:pt x="3611" y="2980"/>
                      <a:pt x="3619" y="2962"/>
                    </a:cubicBezTo>
                    <a:cubicBezTo>
                      <a:pt x="3642" y="2909"/>
                      <a:pt x="3667" y="2856"/>
                      <a:pt x="3690" y="2803"/>
                    </a:cubicBezTo>
                    <a:cubicBezTo>
                      <a:pt x="3696" y="2791"/>
                      <a:pt x="3704" y="2777"/>
                      <a:pt x="3683" y="2768"/>
                    </a:cubicBezTo>
                    <a:cubicBezTo>
                      <a:pt x="3682" y="2770"/>
                      <a:pt x="3681" y="2772"/>
                      <a:pt x="3680" y="2774"/>
                    </a:cubicBezTo>
                    <a:cubicBezTo>
                      <a:pt x="3667" y="2796"/>
                      <a:pt x="3657" y="2819"/>
                      <a:pt x="3648" y="2843"/>
                    </a:cubicBezTo>
                    <a:cubicBezTo>
                      <a:pt x="3628" y="2889"/>
                      <a:pt x="3617" y="2939"/>
                      <a:pt x="3591" y="2983"/>
                    </a:cubicBezTo>
                    <a:cubicBezTo>
                      <a:pt x="3591" y="2983"/>
                      <a:pt x="3591" y="2982"/>
                      <a:pt x="3591" y="2981"/>
                    </a:cubicBezTo>
                    <a:cubicBezTo>
                      <a:pt x="3591" y="2960"/>
                      <a:pt x="3596" y="2939"/>
                      <a:pt x="3605" y="2920"/>
                    </a:cubicBezTo>
                    <a:cubicBezTo>
                      <a:pt x="3625" y="2869"/>
                      <a:pt x="3645" y="2818"/>
                      <a:pt x="3666" y="2767"/>
                    </a:cubicBezTo>
                    <a:cubicBezTo>
                      <a:pt x="3673" y="2748"/>
                      <a:pt x="3678" y="2730"/>
                      <a:pt x="3655" y="2716"/>
                    </a:cubicBezTo>
                    <a:cubicBezTo>
                      <a:pt x="3629" y="2757"/>
                      <a:pt x="3623" y="2804"/>
                      <a:pt x="3596" y="2841"/>
                    </a:cubicBezTo>
                    <a:cubicBezTo>
                      <a:pt x="3602" y="2810"/>
                      <a:pt x="3615" y="2782"/>
                      <a:pt x="3622" y="2753"/>
                    </a:cubicBezTo>
                    <a:cubicBezTo>
                      <a:pt x="3629" y="2723"/>
                      <a:pt x="3660" y="2700"/>
                      <a:pt x="3631" y="2671"/>
                    </a:cubicBezTo>
                    <a:cubicBezTo>
                      <a:pt x="3607" y="2681"/>
                      <a:pt x="3617" y="2712"/>
                      <a:pt x="3591" y="2722"/>
                    </a:cubicBezTo>
                    <a:cubicBezTo>
                      <a:pt x="3599" y="2689"/>
                      <a:pt x="3611" y="2658"/>
                      <a:pt x="3628" y="2629"/>
                    </a:cubicBezTo>
                    <a:cubicBezTo>
                      <a:pt x="3629" y="2627"/>
                      <a:pt x="3630" y="2626"/>
                      <a:pt x="3630" y="2625"/>
                    </a:cubicBezTo>
                    <a:cubicBezTo>
                      <a:pt x="3638" y="2641"/>
                      <a:pt x="3632" y="2662"/>
                      <a:pt x="3654" y="2665"/>
                    </a:cubicBezTo>
                    <a:cubicBezTo>
                      <a:pt x="3671" y="2659"/>
                      <a:pt x="3667" y="2633"/>
                      <a:pt x="3688" y="2629"/>
                    </a:cubicBezTo>
                    <a:cubicBezTo>
                      <a:pt x="3688" y="2658"/>
                      <a:pt x="3647" y="2682"/>
                      <a:pt x="3683" y="2714"/>
                    </a:cubicBezTo>
                    <a:cubicBezTo>
                      <a:pt x="3702" y="2698"/>
                      <a:pt x="3702" y="2672"/>
                      <a:pt x="3721" y="2658"/>
                    </a:cubicBezTo>
                    <a:cubicBezTo>
                      <a:pt x="3729" y="2679"/>
                      <a:pt x="3712" y="2691"/>
                      <a:pt x="3707" y="2708"/>
                    </a:cubicBezTo>
                    <a:cubicBezTo>
                      <a:pt x="3702" y="2724"/>
                      <a:pt x="3684" y="2740"/>
                      <a:pt x="3709" y="2758"/>
                    </a:cubicBezTo>
                    <a:cubicBezTo>
                      <a:pt x="3727" y="2728"/>
                      <a:pt x="3757" y="2698"/>
                      <a:pt x="3758" y="2667"/>
                    </a:cubicBezTo>
                    <a:cubicBezTo>
                      <a:pt x="3758" y="2644"/>
                      <a:pt x="3725" y="2618"/>
                      <a:pt x="3706" y="2594"/>
                    </a:cubicBezTo>
                    <a:cubicBezTo>
                      <a:pt x="3692" y="2577"/>
                      <a:pt x="3677" y="2561"/>
                      <a:pt x="3661" y="2545"/>
                    </a:cubicBezTo>
                    <a:cubicBezTo>
                      <a:pt x="3644" y="2523"/>
                      <a:pt x="3623" y="2504"/>
                      <a:pt x="3599" y="2489"/>
                    </a:cubicBezTo>
                    <a:cubicBezTo>
                      <a:pt x="3578" y="2508"/>
                      <a:pt x="3583" y="2540"/>
                      <a:pt x="3556" y="2551"/>
                    </a:cubicBezTo>
                    <a:cubicBezTo>
                      <a:pt x="3559" y="2521"/>
                      <a:pt x="3585" y="2498"/>
                      <a:pt x="3581" y="2457"/>
                    </a:cubicBezTo>
                    <a:lnTo>
                      <a:pt x="3549" y="2490"/>
                    </a:lnTo>
                    <a:cubicBezTo>
                      <a:pt x="3566" y="2433"/>
                      <a:pt x="3564" y="2427"/>
                      <a:pt x="3503" y="2388"/>
                    </a:cubicBezTo>
                    <a:cubicBezTo>
                      <a:pt x="3496" y="2372"/>
                      <a:pt x="3487" y="2362"/>
                      <a:pt x="3475" y="2383"/>
                    </a:cubicBezTo>
                    <a:cubicBezTo>
                      <a:pt x="3467" y="2407"/>
                      <a:pt x="3458" y="2430"/>
                      <a:pt x="3447" y="2452"/>
                    </a:cubicBezTo>
                    <a:cubicBezTo>
                      <a:pt x="3447" y="2427"/>
                      <a:pt x="3452" y="2402"/>
                      <a:pt x="3461" y="2378"/>
                    </a:cubicBezTo>
                    <a:cubicBezTo>
                      <a:pt x="3464" y="2365"/>
                      <a:pt x="3467" y="2355"/>
                      <a:pt x="3455" y="2343"/>
                    </a:cubicBezTo>
                    <a:cubicBezTo>
                      <a:pt x="3437" y="2327"/>
                      <a:pt x="3417" y="2313"/>
                      <a:pt x="3396" y="2301"/>
                    </a:cubicBezTo>
                    <a:cubicBezTo>
                      <a:pt x="3353" y="2276"/>
                      <a:pt x="3304" y="2260"/>
                      <a:pt x="3254" y="2255"/>
                    </a:cubicBezTo>
                    <a:lnTo>
                      <a:pt x="3338" y="2354"/>
                    </a:lnTo>
                    <a:lnTo>
                      <a:pt x="3358" y="2290"/>
                    </a:lnTo>
                    <a:cubicBezTo>
                      <a:pt x="3361" y="2298"/>
                      <a:pt x="3363" y="2305"/>
                      <a:pt x="3363" y="2313"/>
                    </a:cubicBezTo>
                    <a:cubicBezTo>
                      <a:pt x="3363" y="2321"/>
                      <a:pt x="3361" y="2329"/>
                      <a:pt x="3358" y="2336"/>
                    </a:cubicBezTo>
                    <a:cubicBezTo>
                      <a:pt x="3348" y="2382"/>
                      <a:pt x="3350" y="2386"/>
                      <a:pt x="3392" y="2415"/>
                    </a:cubicBezTo>
                    <a:cubicBezTo>
                      <a:pt x="3391" y="2417"/>
                      <a:pt x="3391" y="2419"/>
                      <a:pt x="3391" y="2421"/>
                    </a:cubicBezTo>
                    <a:cubicBezTo>
                      <a:pt x="3391" y="2423"/>
                      <a:pt x="3390" y="2425"/>
                      <a:pt x="3392" y="2427"/>
                    </a:cubicBezTo>
                    <a:cubicBezTo>
                      <a:pt x="3392" y="2428"/>
                      <a:pt x="3394" y="2429"/>
                      <a:pt x="3395" y="2430"/>
                    </a:cubicBezTo>
                    <a:cubicBezTo>
                      <a:pt x="3403" y="2437"/>
                      <a:pt x="3408" y="2433"/>
                      <a:pt x="3410" y="2425"/>
                    </a:cubicBezTo>
                    <a:cubicBezTo>
                      <a:pt x="3416" y="2398"/>
                      <a:pt x="3422" y="2373"/>
                      <a:pt x="3428" y="2348"/>
                    </a:cubicBezTo>
                    <a:cubicBezTo>
                      <a:pt x="3430" y="2356"/>
                      <a:pt x="3431" y="2365"/>
                      <a:pt x="3431" y="2374"/>
                    </a:cubicBezTo>
                    <a:cubicBezTo>
                      <a:pt x="3431" y="2384"/>
                      <a:pt x="3429" y="2395"/>
                      <a:pt x="3426" y="2406"/>
                    </a:cubicBezTo>
                    <a:cubicBezTo>
                      <a:pt x="3422" y="2422"/>
                      <a:pt x="3419" y="2438"/>
                      <a:pt x="3418" y="2454"/>
                    </a:cubicBezTo>
                    <a:cubicBezTo>
                      <a:pt x="3418" y="2471"/>
                      <a:pt x="3428" y="2481"/>
                      <a:pt x="3448" y="2474"/>
                    </a:cubicBezTo>
                    <a:cubicBezTo>
                      <a:pt x="3448" y="2487"/>
                      <a:pt x="3440" y="2506"/>
                      <a:pt x="3467" y="2503"/>
                    </a:cubicBezTo>
                    <a:cubicBezTo>
                      <a:pt x="3465" y="2512"/>
                      <a:pt x="3464" y="2521"/>
                      <a:pt x="3464" y="2530"/>
                    </a:cubicBezTo>
                    <a:cubicBezTo>
                      <a:pt x="3464" y="2548"/>
                      <a:pt x="3468" y="2565"/>
                      <a:pt x="3475" y="2581"/>
                    </a:cubicBezTo>
                    <a:cubicBezTo>
                      <a:pt x="3479" y="2594"/>
                      <a:pt x="3491" y="2613"/>
                      <a:pt x="3464" y="2619"/>
                    </a:cubicBezTo>
                    <a:lnTo>
                      <a:pt x="3457" y="2597"/>
                    </a:lnTo>
                    <a:cubicBezTo>
                      <a:pt x="3450" y="2575"/>
                      <a:pt x="3441" y="2553"/>
                      <a:pt x="3431" y="2532"/>
                    </a:cubicBezTo>
                    <a:cubicBezTo>
                      <a:pt x="3374" y="2436"/>
                      <a:pt x="3295" y="2355"/>
                      <a:pt x="3201" y="2295"/>
                    </a:cubicBezTo>
                    <a:cubicBezTo>
                      <a:pt x="3180" y="2251"/>
                      <a:pt x="3138" y="2289"/>
                      <a:pt x="3111" y="2269"/>
                    </a:cubicBezTo>
                    <a:cubicBezTo>
                      <a:pt x="3108" y="2283"/>
                      <a:pt x="3125" y="2287"/>
                      <a:pt x="3123" y="2299"/>
                    </a:cubicBezTo>
                    <a:lnTo>
                      <a:pt x="3124" y="2299"/>
                    </a:lnTo>
                    <a:cubicBezTo>
                      <a:pt x="3097" y="2298"/>
                      <a:pt x="3086" y="2273"/>
                      <a:pt x="3069" y="2259"/>
                    </a:cubicBezTo>
                    <a:cubicBezTo>
                      <a:pt x="3056" y="2248"/>
                      <a:pt x="3048" y="2229"/>
                      <a:pt x="3020" y="2232"/>
                    </a:cubicBezTo>
                    <a:lnTo>
                      <a:pt x="3082" y="2302"/>
                    </a:lnTo>
                    <a:cubicBezTo>
                      <a:pt x="3018" y="2266"/>
                      <a:pt x="2983" y="2197"/>
                      <a:pt x="2907" y="2169"/>
                    </a:cubicBezTo>
                    <a:cubicBezTo>
                      <a:pt x="2915" y="2202"/>
                      <a:pt x="2951" y="2210"/>
                      <a:pt x="2950" y="2243"/>
                    </a:cubicBezTo>
                    <a:cubicBezTo>
                      <a:pt x="2890" y="2156"/>
                      <a:pt x="2799" y="2104"/>
                      <a:pt x="2724" y="2034"/>
                    </a:cubicBezTo>
                    <a:cubicBezTo>
                      <a:pt x="2714" y="2022"/>
                      <a:pt x="2702" y="2012"/>
                      <a:pt x="2688" y="2004"/>
                    </a:cubicBezTo>
                    <a:cubicBezTo>
                      <a:pt x="2683" y="2001"/>
                      <a:pt x="2678" y="1998"/>
                      <a:pt x="2672" y="1996"/>
                    </a:cubicBezTo>
                    <a:cubicBezTo>
                      <a:pt x="2684" y="2031"/>
                      <a:pt x="2718" y="2045"/>
                      <a:pt x="2723" y="2077"/>
                    </a:cubicBezTo>
                    <a:cubicBezTo>
                      <a:pt x="2673" y="2047"/>
                      <a:pt x="2644" y="1998"/>
                      <a:pt x="2611" y="1952"/>
                    </a:cubicBezTo>
                    <a:cubicBezTo>
                      <a:pt x="2593" y="1925"/>
                      <a:pt x="2572" y="1900"/>
                      <a:pt x="2549" y="1878"/>
                    </a:cubicBezTo>
                    <a:cubicBezTo>
                      <a:pt x="2521" y="1851"/>
                      <a:pt x="2487" y="1830"/>
                      <a:pt x="2458" y="1806"/>
                    </a:cubicBezTo>
                    <a:cubicBezTo>
                      <a:pt x="2408" y="1765"/>
                      <a:pt x="2365" y="1716"/>
                      <a:pt x="2330" y="1662"/>
                    </a:cubicBezTo>
                    <a:cubicBezTo>
                      <a:pt x="2345" y="1657"/>
                      <a:pt x="2352" y="1668"/>
                      <a:pt x="2360" y="1674"/>
                    </a:cubicBezTo>
                    <a:cubicBezTo>
                      <a:pt x="2424" y="1723"/>
                      <a:pt x="2484" y="1777"/>
                      <a:pt x="2540" y="1835"/>
                    </a:cubicBezTo>
                    <a:cubicBezTo>
                      <a:pt x="2623" y="1921"/>
                      <a:pt x="2711" y="1999"/>
                      <a:pt x="2848" y="2017"/>
                    </a:cubicBezTo>
                    <a:cubicBezTo>
                      <a:pt x="2835" y="2010"/>
                      <a:pt x="2822" y="2003"/>
                      <a:pt x="2810" y="1996"/>
                    </a:cubicBezTo>
                    <a:cubicBezTo>
                      <a:pt x="2766" y="1970"/>
                      <a:pt x="2726" y="1940"/>
                      <a:pt x="2689" y="1905"/>
                    </a:cubicBezTo>
                    <a:cubicBezTo>
                      <a:pt x="2612" y="1824"/>
                      <a:pt x="2533" y="1745"/>
                      <a:pt x="2457" y="1662"/>
                    </a:cubicBezTo>
                    <a:cubicBezTo>
                      <a:pt x="2401" y="1602"/>
                      <a:pt x="2340" y="1545"/>
                      <a:pt x="2275" y="1494"/>
                    </a:cubicBezTo>
                    <a:cubicBezTo>
                      <a:pt x="2137" y="1385"/>
                      <a:pt x="1988" y="1290"/>
                      <a:pt x="1855" y="1174"/>
                    </a:cubicBezTo>
                    <a:cubicBezTo>
                      <a:pt x="1759" y="1086"/>
                      <a:pt x="1656" y="1006"/>
                      <a:pt x="1546" y="936"/>
                    </a:cubicBezTo>
                    <a:cubicBezTo>
                      <a:pt x="1521" y="921"/>
                      <a:pt x="1499" y="901"/>
                      <a:pt x="1476" y="883"/>
                    </a:cubicBezTo>
                    <a:cubicBezTo>
                      <a:pt x="1399" y="827"/>
                      <a:pt x="1335" y="751"/>
                      <a:pt x="1233" y="734"/>
                    </a:cubicBezTo>
                    <a:cubicBezTo>
                      <a:pt x="1197" y="728"/>
                      <a:pt x="1166" y="705"/>
                      <a:pt x="1129" y="695"/>
                    </a:cubicBezTo>
                    <a:cubicBezTo>
                      <a:pt x="1092" y="685"/>
                      <a:pt x="1069" y="648"/>
                      <a:pt x="1041" y="622"/>
                    </a:cubicBezTo>
                    <a:cubicBezTo>
                      <a:pt x="1034" y="616"/>
                      <a:pt x="1020" y="611"/>
                      <a:pt x="1030" y="596"/>
                    </a:cubicBezTo>
                    <a:cubicBezTo>
                      <a:pt x="1066" y="601"/>
                      <a:pt x="1092" y="625"/>
                      <a:pt x="1124" y="641"/>
                    </a:cubicBezTo>
                    <a:cubicBezTo>
                      <a:pt x="1121" y="635"/>
                      <a:pt x="1118" y="629"/>
                      <a:pt x="1115" y="623"/>
                    </a:cubicBezTo>
                    <a:cubicBezTo>
                      <a:pt x="1105" y="606"/>
                      <a:pt x="1090" y="591"/>
                      <a:pt x="1073" y="581"/>
                    </a:cubicBezTo>
                    <a:cubicBezTo>
                      <a:pt x="1024" y="550"/>
                      <a:pt x="981" y="508"/>
                      <a:pt x="924" y="492"/>
                    </a:cubicBezTo>
                    <a:cubicBezTo>
                      <a:pt x="899" y="485"/>
                      <a:pt x="900" y="465"/>
                      <a:pt x="913" y="454"/>
                    </a:cubicBezTo>
                    <a:cubicBezTo>
                      <a:pt x="937" y="432"/>
                      <a:pt x="963" y="413"/>
                      <a:pt x="991" y="396"/>
                    </a:cubicBezTo>
                    <a:cubicBezTo>
                      <a:pt x="1009" y="386"/>
                      <a:pt x="1027" y="378"/>
                      <a:pt x="1046" y="370"/>
                    </a:cubicBezTo>
                    <a:cubicBezTo>
                      <a:pt x="1027" y="387"/>
                      <a:pt x="1007" y="403"/>
                      <a:pt x="986" y="417"/>
                    </a:cubicBezTo>
                    <a:cubicBezTo>
                      <a:pt x="962" y="433"/>
                      <a:pt x="941" y="453"/>
                      <a:pt x="926" y="477"/>
                    </a:cubicBezTo>
                    <a:cubicBezTo>
                      <a:pt x="967" y="479"/>
                      <a:pt x="982" y="446"/>
                      <a:pt x="1007" y="431"/>
                    </a:cubicBezTo>
                    <a:cubicBezTo>
                      <a:pt x="1032" y="416"/>
                      <a:pt x="1052" y="391"/>
                      <a:pt x="1088" y="378"/>
                    </a:cubicBezTo>
                    <a:cubicBezTo>
                      <a:pt x="1065" y="415"/>
                      <a:pt x="1025" y="425"/>
                      <a:pt x="1009" y="467"/>
                    </a:cubicBezTo>
                    <a:cubicBezTo>
                      <a:pt x="1051" y="451"/>
                      <a:pt x="1073" y="420"/>
                      <a:pt x="1110" y="412"/>
                    </a:cubicBezTo>
                    <a:cubicBezTo>
                      <a:pt x="1087" y="436"/>
                      <a:pt x="1061" y="454"/>
                      <a:pt x="1037" y="475"/>
                    </a:cubicBezTo>
                    <a:cubicBezTo>
                      <a:pt x="1027" y="484"/>
                      <a:pt x="996" y="489"/>
                      <a:pt x="1013" y="509"/>
                    </a:cubicBezTo>
                    <a:cubicBezTo>
                      <a:pt x="1030" y="529"/>
                      <a:pt x="1038" y="499"/>
                      <a:pt x="1051" y="492"/>
                    </a:cubicBezTo>
                    <a:cubicBezTo>
                      <a:pt x="1072" y="480"/>
                      <a:pt x="1084" y="452"/>
                      <a:pt x="1121" y="445"/>
                    </a:cubicBezTo>
                    <a:lnTo>
                      <a:pt x="1036" y="534"/>
                    </a:lnTo>
                    <a:cubicBezTo>
                      <a:pt x="1101" y="520"/>
                      <a:pt x="1124" y="466"/>
                      <a:pt x="1172" y="445"/>
                    </a:cubicBezTo>
                    <a:cubicBezTo>
                      <a:pt x="1174" y="463"/>
                      <a:pt x="1158" y="467"/>
                      <a:pt x="1153" y="477"/>
                    </a:cubicBezTo>
                    <a:cubicBezTo>
                      <a:pt x="1139" y="510"/>
                      <a:pt x="1172" y="477"/>
                      <a:pt x="1172" y="497"/>
                    </a:cubicBezTo>
                    <a:cubicBezTo>
                      <a:pt x="1161" y="508"/>
                      <a:pt x="1148" y="522"/>
                      <a:pt x="1134" y="535"/>
                    </a:cubicBezTo>
                    <a:cubicBezTo>
                      <a:pt x="1128" y="542"/>
                      <a:pt x="1119" y="548"/>
                      <a:pt x="1110" y="541"/>
                    </a:cubicBezTo>
                    <a:cubicBezTo>
                      <a:pt x="1095" y="528"/>
                      <a:pt x="1086" y="538"/>
                      <a:pt x="1081" y="549"/>
                    </a:cubicBezTo>
                    <a:cubicBezTo>
                      <a:pt x="1076" y="561"/>
                      <a:pt x="1090" y="567"/>
                      <a:pt x="1098" y="573"/>
                    </a:cubicBezTo>
                    <a:cubicBezTo>
                      <a:pt x="1116" y="585"/>
                      <a:pt x="1129" y="576"/>
                      <a:pt x="1142" y="564"/>
                    </a:cubicBezTo>
                    <a:cubicBezTo>
                      <a:pt x="1167" y="541"/>
                      <a:pt x="1192" y="518"/>
                      <a:pt x="1217" y="495"/>
                    </a:cubicBezTo>
                    <a:cubicBezTo>
                      <a:pt x="1209" y="533"/>
                      <a:pt x="1175" y="551"/>
                      <a:pt x="1157" y="581"/>
                    </a:cubicBezTo>
                    <a:cubicBezTo>
                      <a:pt x="1177" y="590"/>
                      <a:pt x="1183" y="561"/>
                      <a:pt x="1202" y="569"/>
                    </a:cubicBezTo>
                    <a:cubicBezTo>
                      <a:pt x="1202" y="590"/>
                      <a:pt x="1171" y="593"/>
                      <a:pt x="1171" y="622"/>
                    </a:cubicBezTo>
                    <a:cubicBezTo>
                      <a:pt x="1209" y="607"/>
                      <a:pt x="1231" y="574"/>
                      <a:pt x="1267" y="558"/>
                    </a:cubicBezTo>
                    <a:cubicBezTo>
                      <a:pt x="1263" y="577"/>
                      <a:pt x="1256" y="596"/>
                      <a:pt x="1246" y="613"/>
                    </a:cubicBezTo>
                    <a:cubicBezTo>
                      <a:pt x="1240" y="623"/>
                      <a:pt x="1234" y="632"/>
                      <a:pt x="1226" y="641"/>
                    </a:cubicBezTo>
                    <a:cubicBezTo>
                      <a:pt x="1244" y="654"/>
                      <a:pt x="1258" y="655"/>
                      <a:pt x="1268" y="641"/>
                    </a:cubicBezTo>
                    <a:cubicBezTo>
                      <a:pt x="1274" y="634"/>
                      <a:pt x="1280" y="626"/>
                      <a:pt x="1284" y="618"/>
                    </a:cubicBezTo>
                    <a:cubicBezTo>
                      <a:pt x="1295" y="599"/>
                      <a:pt x="1302" y="578"/>
                      <a:pt x="1303" y="556"/>
                    </a:cubicBezTo>
                    <a:cubicBezTo>
                      <a:pt x="1303" y="523"/>
                      <a:pt x="1303" y="490"/>
                      <a:pt x="1303" y="457"/>
                    </a:cubicBezTo>
                    <a:cubicBezTo>
                      <a:pt x="1315" y="454"/>
                      <a:pt x="1330" y="457"/>
                      <a:pt x="1331" y="439"/>
                    </a:cubicBezTo>
                    <a:cubicBezTo>
                      <a:pt x="1332" y="436"/>
                      <a:pt x="1332" y="433"/>
                      <a:pt x="1332" y="430"/>
                    </a:cubicBezTo>
                    <a:cubicBezTo>
                      <a:pt x="1332" y="407"/>
                      <a:pt x="1329" y="385"/>
                      <a:pt x="1322" y="363"/>
                    </a:cubicBezTo>
                    <a:cubicBezTo>
                      <a:pt x="1320" y="353"/>
                      <a:pt x="1311" y="350"/>
                      <a:pt x="1301" y="354"/>
                    </a:cubicBezTo>
                    <a:cubicBezTo>
                      <a:pt x="1291" y="358"/>
                      <a:pt x="1280" y="361"/>
                      <a:pt x="1269" y="363"/>
                    </a:cubicBezTo>
                    <a:cubicBezTo>
                      <a:pt x="1201" y="369"/>
                      <a:pt x="1131" y="383"/>
                      <a:pt x="1077" y="322"/>
                    </a:cubicBezTo>
                    <a:cubicBezTo>
                      <a:pt x="1087" y="322"/>
                      <a:pt x="1100" y="329"/>
                      <a:pt x="1105" y="315"/>
                    </a:cubicBezTo>
                    <a:cubicBezTo>
                      <a:pt x="1116" y="291"/>
                      <a:pt x="1121" y="266"/>
                      <a:pt x="1121" y="239"/>
                    </a:cubicBezTo>
                    <a:cubicBezTo>
                      <a:pt x="1121" y="225"/>
                      <a:pt x="1120" y="211"/>
                      <a:pt x="1116" y="197"/>
                    </a:cubicBezTo>
                    <a:lnTo>
                      <a:pt x="1037" y="233"/>
                    </a:lnTo>
                    <a:cubicBezTo>
                      <a:pt x="1052" y="261"/>
                      <a:pt x="1064" y="290"/>
                      <a:pt x="1072" y="320"/>
                    </a:cubicBezTo>
                    <a:cubicBezTo>
                      <a:pt x="1063" y="314"/>
                      <a:pt x="1055" y="306"/>
                      <a:pt x="1050" y="297"/>
                    </a:cubicBezTo>
                    <a:cubicBezTo>
                      <a:pt x="1045" y="289"/>
                      <a:pt x="1042" y="280"/>
                      <a:pt x="1042" y="271"/>
                    </a:cubicBezTo>
                    <a:cubicBezTo>
                      <a:pt x="1039" y="258"/>
                      <a:pt x="987" y="280"/>
                      <a:pt x="1023" y="244"/>
                    </a:cubicBezTo>
                    <a:cubicBezTo>
                      <a:pt x="1025" y="243"/>
                      <a:pt x="1017" y="238"/>
                      <a:pt x="1012" y="236"/>
                    </a:cubicBezTo>
                    <a:cubicBezTo>
                      <a:pt x="955" y="218"/>
                      <a:pt x="954" y="216"/>
                      <a:pt x="966" y="157"/>
                    </a:cubicBezTo>
                    <a:cubicBezTo>
                      <a:pt x="971" y="139"/>
                      <a:pt x="973" y="121"/>
                      <a:pt x="973" y="102"/>
                    </a:cubicBezTo>
                    <a:cubicBezTo>
                      <a:pt x="973" y="93"/>
                      <a:pt x="972" y="84"/>
                      <a:pt x="971" y="75"/>
                    </a:cubicBezTo>
                    <a:cubicBezTo>
                      <a:pt x="949" y="79"/>
                      <a:pt x="946" y="105"/>
                      <a:pt x="926" y="106"/>
                    </a:cubicBezTo>
                    <a:moveTo>
                      <a:pt x="3286" y="4335"/>
                    </a:moveTo>
                    <a:cubicBezTo>
                      <a:pt x="3293" y="4334"/>
                      <a:pt x="3300" y="4331"/>
                      <a:pt x="3306" y="4328"/>
                    </a:cubicBezTo>
                    <a:cubicBezTo>
                      <a:pt x="3315" y="4322"/>
                      <a:pt x="3323" y="4315"/>
                      <a:pt x="3328" y="4307"/>
                    </a:cubicBezTo>
                    <a:cubicBezTo>
                      <a:pt x="3329" y="4305"/>
                      <a:pt x="3329" y="4304"/>
                      <a:pt x="3330" y="4302"/>
                    </a:cubicBezTo>
                    <a:cubicBezTo>
                      <a:pt x="3346" y="4296"/>
                      <a:pt x="3362" y="4289"/>
                      <a:pt x="3377" y="4280"/>
                    </a:cubicBezTo>
                    <a:cubicBezTo>
                      <a:pt x="3405" y="4264"/>
                      <a:pt x="3430" y="4244"/>
                      <a:pt x="3451" y="4219"/>
                    </a:cubicBezTo>
                    <a:cubicBezTo>
                      <a:pt x="3414" y="4237"/>
                      <a:pt x="3386" y="4254"/>
                      <a:pt x="3356" y="4265"/>
                    </a:cubicBezTo>
                    <a:cubicBezTo>
                      <a:pt x="3353" y="4266"/>
                      <a:pt x="3351" y="4266"/>
                      <a:pt x="3348" y="4268"/>
                    </a:cubicBezTo>
                    <a:cubicBezTo>
                      <a:pt x="3342" y="4270"/>
                      <a:pt x="3338" y="4275"/>
                      <a:pt x="3335" y="4281"/>
                    </a:cubicBezTo>
                    <a:cubicBezTo>
                      <a:pt x="3332" y="4286"/>
                      <a:pt x="3330" y="4293"/>
                      <a:pt x="3330" y="4299"/>
                    </a:cubicBezTo>
                    <a:cubicBezTo>
                      <a:pt x="3330" y="4301"/>
                      <a:pt x="3331" y="4302"/>
                      <a:pt x="3331" y="4303"/>
                    </a:cubicBezTo>
                    <a:cubicBezTo>
                      <a:pt x="3323" y="4304"/>
                      <a:pt x="3316" y="4306"/>
                      <a:pt x="3310" y="4310"/>
                    </a:cubicBezTo>
                    <a:cubicBezTo>
                      <a:pt x="3302" y="4315"/>
                      <a:pt x="3295" y="4321"/>
                      <a:pt x="3291" y="4329"/>
                    </a:cubicBezTo>
                    <a:cubicBezTo>
                      <a:pt x="3289" y="4332"/>
                      <a:pt x="3288" y="4334"/>
                      <a:pt x="3287" y="4337"/>
                    </a:cubicBezTo>
                    <a:cubicBezTo>
                      <a:pt x="3266" y="4334"/>
                      <a:pt x="3256" y="4347"/>
                      <a:pt x="3248" y="4363"/>
                    </a:cubicBezTo>
                    <a:cubicBezTo>
                      <a:pt x="3264" y="4359"/>
                      <a:pt x="3280" y="4354"/>
                      <a:pt x="3286" y="4335"/>
                    </a:cubicBezTo>
                    <a:moveTo>
                      <a:pt x="2719" y="3830"/>
                    </a:moveTo>
                    <a:cubicBezTo>
                      <a:pt x="2729" y="3820"/>
                      <a:pt x="2743" y="3835"/>
                      <a:pt x="2754" y="3825"/>
                    </a:cubicBezTo>
                    <a:cubicBezTo>
                      <a:pt x="2761" y="3820"/>
                      <a:pt x="2769" y="3814"/>
                      <a:pt x="2766" y="3804"/>
                    </a:cubicBezTo>
                    <a:lnTo>
                      <a:pt x="2766" y="3803"/>
                    </a:lnTo>
                    <a:cubicBezTo>
                      <a:pt x="2764" y="3800"/>
                      <a:pt x="2761" y="3796"/>
                      <a:pt x="2758" y="3795"/>
                    </a:cubicBezTo>
                    <a:cubicBezTo>
                      <a:pt x="2757" y="3794"/>
                      <a:pt x="2756" y="3794"/>
                      <a:pt x="2755" y="3794"/>
                    </a:cubicBezTo>
                    <a:cubicBezTo>
                      <a:pt x="2752" y="3792"/>
                      <a:pt x="2749" y="3792"/>
                      <a:pt x="2747" y="3792"/>
                    </a:cubicBezTo>
                    <a:cubicBezTo>
                      <a:pt x="2744" y="3792"/>
                      <a:pt x="2742" y="3792"/>
                      <a:pt x="2740" y="3794"/>
                    </a:cubicBezTo>
                    <a:cubicBezTo>
                      <a:pt x="2737" y="3795"/>
                      <a:pt x="2736" y="3796"/>
                      <a:pt x="2735" y="3799"/>
                    </a:cubicBezTo>
                    <a:cubicBezTo>
                      <a:pt x="2734" y="3800"/>
                      <a:pt x="2734" y="3801"/>
                      <a:pt x="2734" y="3802"/>
                    </a:cubicBezTo>
                    <a:cubicBezTo>
                      <a:pt x="2730" y="3812"/>
                      <a:pt x="2724" y="3821"/>
                      <a:pt x="2719" y="3831"/>
                    </a:cubicBezTo>
                    <a:cubicBezTo>
                      <a:pt x="2719" y="3810"/>
                      <a:pt x="2738" y="3785"/>
                      <a:pt x="2707" y="3770"/>
                    </a:cubicBezTo>
                    <a:cubicBezTo>
                      <a:pt x="2698" y="3766"/>
                      <a:pt x="2688" y="3758"/>
                      <a:pt x="2681" y="3772"/>
                    </a:cubicBezTo>
                    <a:cubicBezTo>
                      <a:pt x="2674" y="3786"/>
                      <a:pt x="2670" y="3794"/>
                      <a:pt x="2685" y="3804"/>
                    </a:cubicBezTo>
                    <a:cubicBezTo>
                      <a:pt x="2699" y="3813"/>
                      <a:pt x="2717" y="3809"/>
                      <a:pt x="2719" y="3830"/>
                    </a:cubicBezTo>
                    <a:moveTo>
                      <a:pt x="2409" y="4398"/>
                    </a:moveTo>
                    <a:cubicBezTo>
                      <a:pt x="2398" y="4406"/>
                      <a:pt x="2409" y="4367"/>
                      <a:pt x="2392" y="4389"/>
                    </a:cubicBezTo>
                    <a:cubicBezTo>
                      <a:pt x="2389" y="4393"/>
                      <a:pt x="2386" y="4397"/>
                      <a:pt x="2384" y="4401"/>
                    </a:cubicBezTo>
                    <a:cubicBezTo>
                      <a:pt x="2379" y="4410"/>
                      <a:pt x="2376" y="4420"/>
                      <a:pt x="2376" y="4430"/>
                    </a:cubicBezTo>
                    <a:lnTo>
                      <a:pt x="2376" y="4431"/>
                    </a:lnTo>
                    <a:cubicBezTo>
                      <a:pt x="2394" y="4424"/>
                      <a:pt x="2391" y="4399"/>
                      <a:pt x="2411" y="4396"/>
                    </a:cubicBezTo>
                    <a:cubicBezTo>
                      <a:pt x="2409" y="4415"/>
                      <a:pt x="2393" y="4431"/>
                      <a:pt x="2396" y="4453"/>
                    </a:cubicBezTo>
                    <a:cubicBezTo>
                      <a:pt x="2398" y="4452"/>
                      <a:pt x="2400" y="4450"/>
                      <a:pt x="2401" y="4450"/>
                    </a:cubicBezTo>
                    <a:cubicBezTo>
                      <a:pt x="2409" y="4445"/>
                      <a:pt x="2415" y="4439"/>
                      <a:pt x="2420" y="4431"/>
                    </a:cubicBezTo>
                    <a:lnTo>
                      <a:pt x="2421" y="4430"/>
                    </a:lnTo>
                    <a:cubicBezTo>
                      <a:pt x="2445" y="4401"/>
                      <a:pt x="2465" y="4369"/>
                      <a:pt x="2485" y="4337"/>
                    </a:cubicBezTo>
                    <a:cubicBezTo>
                      <a:pt x="2487" y="4332"/>
                      <a:pt x="2490" y="4329"/>
                      <a:pt x="2492" y="4324"/>
                    </a:cubicBezTo>
                    <a:cubicBezTo>
                      <a:pt x="2493" y="4324"/>
                      <a:pt x="2494" y="4323"/>
                      <a:pt x="2496" y="4323"/>
                    </a:cubicBezTo>
                    <a:cubicBezTo>
                      <a:pt x="2515" y="4311"/>
                      <a:pt x="2531" y="4295"/>
                      <a:pt x="2542" y="4276"/>
                    </a:cubicBezTo>
                    <a:cubicBezTo>
                      <a:pt x="2547" y="4268"/>
                      <a:pt x="2550" y="4260"/>
                      <a:pt x="2553" y="4251"/>
                    </a:cubicBezTo>
                    <a:cubicBezTo>
                      <a:pt x="2571" y="4209"/>
                      <a:pt x="2588" y="4165"/>
                      <a:pt x="2603" y="4122"/>
                    </a:cubicBezTo>
                    <a:cubicBezTo>
                      <a:pt x="2606" y="4113"/>
                      <a:pt x="2618" y="4102"/>
                      <a:pt x="2603" y="4089"/>
                    </a:cubicBezTo>
                    <a:cubicBezTo>
                      <a:pt x="2561" y="4165"/>
                      <a:pt x="2524" y="4243"/>
                      <a:pt x="2493" y="4324"/>
                    </a:cubicBezTo>
                    <a:cubicBezTo>
                      <a:pt x="2492" y="4324"/>
                      <a:pt x="2490" y="4324"/>
                      <a:pt x="2488" y="4324"/>
                    </a:cubicBezTo>
                    <a:cubicBezTo>
                      <a:pt x="2477" y="4324"/>
                      <a:pt x="2465" y="4327"/>
                      <a:pt x="2455" y="4333"/>
                    </a:cubicBezTo>
                    <a:cubicBezTo>
                      <a:pt x="2445" y="4338"/>
                      <a:pt x="2437" y="4347"/>
                      <a:pt x="2431" y="4357"/>
                    </a:cubicBezTo>
                    <a:cubicBezTo>
                      <a:pt x="2428" y="4362"/>
                      <a:pt x="2426" y="4367"/>
                      <a:pt x="2425" y="4373"/>
                    </a:cubicBezTo>
                    <a:cubicBezTo>
                      <a:pt x="2423" y="4376"/>
                      <a:pt x="2422" y="4379"/>
                      <a:pt x="2420" y="4382"/>
                    </a:cubicBezTo>
                    <a:cubicBezTo>
                      <a:pt x="2417" y="4388"/>
                      <a:pt x="2413" y="4393"/>
                      <a:pt x="2409" y="4398"/>
                    </a:cubicBezTo>
                    <a:moveTo>
                      <a:pt x="3069" y="3908"/>
                    </a:moveTo>
                    <a:cubicBezTo>
                      <a:pt x="3058" y="3925"/>
                      <a:pt x="3054" y="3954"/>
                      <a:pt x="3024" y="3928"/>
                    </a:cubicBezTo>
                    <a:cubicBezTo>
                      <a:pt x="3023" y="3927"/>
                      <a:pt x="3021" y="3926"/>
                      <a:pt x="3020" y="3925"/>
                    </a:cubicBezTo>
                    <a:cubicBezTo>
                      <a:pt x="3012" y="3920"/>
                      <a:pt x="3003" y="3917"/>
                      <a:pt x="2994" y="3915"/>
                    </a:cubicBezTo>
                    <a:cubicBezTo>
                      <a:pt x="2958" y="3900"/>
                      <a:pt x="2921" y="3890"/>
                      <a:pt x="2882" y="3886"/>
                    </a:cubicBezTo>
                    <a:cubicBezTo>
                      <a:pt x="2948" y="3926"/>
                      <a:pt x="3044" y="3958"/>
                      <a:pt x="3092" y="3956"/>
                    </a:cubicBezTo>
                    <a:cubicBezTo>
                      <a:pt x="3092" y="3945"/>
                      <a:pt x="3089" y="3935"/>
                      <a:pt x="3083" y="3925"/>
                    </a:cubicBezTo>
                    <a:cubicBezTo>
                      <a:pt x="3079" y="3918"/>
                      <a:pt x="3073" y="3912"/>
                      <a:pt x="3067" y="3907"/>
                    </a:cubicBezTo>
                    <a:cubicBezTo>
                      <a:pt x="3075" y="3902"/>
                      <a:pt x="3089" y="3911"/>
                      <a:pt x="3093" y="3897"/>
                    </a:cubicBezTo>
                    <a:cubicBezTo>
                      <a:pt x="3085" y="3884"/>
                      <a:pt x="3071" y="3873"/>
                      <a:pt x="3059" y="3882"/>
                    </a:cubicBezTo>
                    <a:cubicBezTo>
                      <a:pt x="3047" y="3890"/>
                      <a:pt x="3069" y="3898"/>
                      <a:pt x="3069" y="3908"/>
                    </a:cubicBezTo>
                    <a:moveTo>
                      <a:pt x="2234" y="4286"/>
                    </a:moveTo>
                    <a:lnTo>
                      <a:pt x="2109" y="4322"/>
                    </a:lnTo>
                    <a:cubicBezTo>
                      <a:pt x="2093" y="4327"/>
                      <a:pt x="2078" y="4332"/>
                      <a:pt x="2063" y="4341"/>
                    </a:cubicBezTo>
                    <a:cubicBezTo>
                      <a:pt x="2044" y="4351"/>
                      <a:pt x="2028" y="4366"/>
                      <a:pt x="2014" y="4383"/>
                    </a:cubicBezTo>
                    <a:cubicBezTo>
                      <a:pt x="2020" y="4383"/>
                      <a:pt x="2024" y="4385"/>
                      <a:pt x="2027" y="4384"/>
                    </a:cubicBezTo>
                    <a:cubicBezTo>
                      <a:pt x="2091" y="4360"/>
                      <a:pt x="2152" y="4325"/>
                      <a:pt x="2218" y="4305"/>
                    </a:cubicBezTo>
                    <a:cubicBezTo>
                      <a:pt x="2229" y="4302"/>
                      <a:pt x="2229" y="4292"/>
                      <a:pt x="2234" y="4284"/>
                    </a:cubicBezTo>
                    <a:cubicBezTo>
                      <a:pt x="2275" y="4298"/>
                      <a:pt x="2302" y="4268"/>
                      <a:pt x="2336" y="4255"/>
                    </a:cubicBezTo>
                    <a:cubicBezTo>
                      <a:pt x="2327" y="4238"/>
                      <a:pt x="2317" y="4236"/>
                      <a:pt x="2304" y="4245"/>
                    </a:cubicBezTo>
                    <a:cubicBezTo>
                      <a:pt x="2281" y="4260"/>
                      <a:pt x="2257" y="4271"/>
                      <a:pt x="2234" y="4286"/>
                    </a:cubicBezTo>
                    <a:moveTo>
                      <a:pt x="3794" y="3585"/>
                    </a:moveTo>
                    <a:cubicBezTo>
                      <a:pt x="3790" y="3567"/>
                      <a:pt x="3805" y="3554"/>
                      <a:pt x="3808" y="3539"/>
                    </a:cubicBezTo>
                    <a:cubicBezTo>
                      <a:pt x="3811" y="3523"/>
                      <a:pt x="3820" y="3510"/>
                      <a:pt x="3806" y="3496"/>
                    </a:cubicBezTo>
                    <a:cubicBezTo>
                      <a:pt x="3800" y="3503"/>
                      <a:pt x="3795" y="3510"/>
                      <a:pt x="3791" y="3518"/>
                    </a:cubicBezTo>
                    <a:cubicBezTo>
                      <a:pt x="3768" y="3556"/>
                      <a:pt x="3757" y="3600"/>
                      <a:pt x="3756" y="3645"/>
                    </a:cubicBezTo>
                    <a:cubicBezTo>
                      <a:pt x="3776" y="3629"/>
                      <a:pt x="3772" y="3596"/>
                      <a:pt x="3796" y="3583"/>
                    </a:cubicBezTo>
                    <a:cubicBezTo>
                      <a:pt x="3769" y="3646"/>
                      <a:pt x="3759" y="3717"/>
                      <a:pt x="3721" y="3777"/>
                    </a:cubicBezTo>
                    <a:cubicBezTo>
                      <a:pt x="3734" y="3761"/>
                      <a:pt x="3760" y="3763"/>
                      <a:pt x="3769" y="3739"/>
                    </a:cubicBezTo>
                    <a:cubicBezTo>
                      <a:pt x="3779" y="3711"/>
                      <a:pt x="3797" y="3684"/>
                      <a:pt x="3806" y="3655"/>
                    </a:cubicBezTo>
                    <a:cubicBezTo>
                      <a:pt x="3810" y="3646"/>
                      <a:pt x="3812" y="3637"/>
                      <a:pt x="3812" y="3628"/>
                    </a:cubicBezTo>
                    <a:cubicBezTo>
                      <a:pt x="3812" y="3617"/>
                      <a:pt x="3808" y="3605"/>
                      <a:pt x="3803" y="3596"/>
                    </a:cubicBezTo>
                    <a:cubicBezTo>
                      <a:pt x="3800" y="3591"/>
                      <a:pt x="3798" y="3587"/>
                      <a:pt x="3794" y="3583"/>
                    </a:cubicBezTo>
                    <a:lnTo>
                      <a:pt x="3794" y="3585"/>
                    </a:lnTo>
                    <a:moveTo>
                      <a:pt x="2439" y="4061"/>
                    </a:moveTo>
                    <a:cubicBezTo>
                      <a:pt x="2450" y="4065"/>
                      <a:pt x="2470" y="4068"/>
                      <a:pt x="2449" y="4084"/>
                    </a:cubicBezTo>
                    <a:cubicBezTo>
                      <a:pt x="2424" y="4103"/>
                      <a:pt x="2404" y="4127"/>
                      <a:pt x="2388" y="4154"/>
                    </a:cubicBezTo>
                    <a:cubicBezTo>
                      <a:pt x="2403" y="4162"/>
                      <a:pt x="2414" y="4165"/>
                      <a:pt x="2424" y="4158"/>
                    </a:cubicBezTo>
                    <a:cubicBezTo>
                      <a:pt x="2462" y="4133"/>
                      <a:pt x="2475" y="4088"/>
                      <a:pt x="2503" y="4055"/>
                    </a:cubicBezTo>
                    <a:cubicBezTo>
                      <a:pt x="2504" y="4053"/>
                      <a:pt x="2505" y="4051"/>
                      <a:pt x="2505" y="4049"/>
                    </a:cubicBezTo>
                    <a:cubicBezTo>
                      <a:pt x="2505" y="4046"/>
                      <a:pt x="2504" y="4044"/>
                      <a:pt x="2503" y="4042"/>
                    </a:cubicBezTo>
                    <a:cubicBezTo>
                      <a:pt x="2502" y="4040"/>
                      <a:pt x="2500" y="4038"/>
                      <a:pt x="2498" y="4037"/>
                    </a:cubicBezTo>
                    <a:cubicBezTo>
                      <a:pt x="2496" y="4036"/>
                      <a:pt x="2494" y="4035"/>
                      <a:pt x="2492" y="4035"/>
                    </a:cubicBezTo>
                    <a:cubicBezTo>
                      <a:pt x="2471" y="4037"/>
                      <a:pt x="2447" y="4030"/>
                      <a:pt x="2436" y="4057"/>
                    </a:cubicBezTo>
                    <a:cubicBezTo>
                      <a:pt x="2372" y="4084"/>
                      <a:pt x="2341" y="4121"/>
                      <a:pt x="2341" y="4177"/>
                    </a:cubicBezTo>
                    <a:lnTo>
                      <a:pt x="2439" y="4061"/>
                    </a:lnTo>
                    <a:moveTo>
                      <a:pt x="3153" y="3972"/>
                    </a:moveTo>
                    <a:cubicBezTo>
                      <a:pt x="3151" y="3911"/>
                      <a:pt x="3151" y="3911"/>
                      <a:pt x="3114" y="3902"/>
                    </a:cubicBezTo>
                    <a:cubicBezTo>
                      <a:pt x="3102" y="3966"/>
                      <a:pt x="3104" y="3969"/>
                      <a:pt x="3155" y="3971"/>
                    </a:cubicBezTo>
                    <a:lnTo>
                      <a:pt x="3181" y="4001"/>
                    </a:lnTo>
                    <a:cubicBezTo>
                      <a:pt x="3201" y="3998"/>
                      <a:pt x="3194" y="3967"/>
                      <a:pt x="3221" y="3972"/>
                    </a:cubicBezTo>
                    <a:cubicBezTo>
                      <a:pt x="3231" y="3986"/>
                      <a:pt x="3219" y="4008"/>
                      <a:pt x="3229" y="4023"/>
                    </a:cubicBezTo>
                    <a:cubicBezTo>
                      <a:pt x="3284" y="4014"/>
                      <a:pt x="3294" y="3963"/>
                      <a:pt x="3325" y="3930"/>
                    </a:cubicBezTo>
                    <a:cubicBezTo>
                      <a:pt x="3303" y="3937"/>
                      <a:pt x="3281" y="3942"/>
                      <a:pt x="3258" y="3944"/>
                    </a:cubicBezTo>
                    <a:cubicBezTo>
                      <a:pt x="3223" y="3954"/>
                      <a:pt x="3185" y="3952"/>
                      <a:pt x="3153" y="3972"/>
                    </a:cubicBezTo>
                    <a:moveTo>
                      <a:pt x="2566" y="3977"/>
                    </a:moveTo>
                    <a:cubicBezTo>
                      <a:pt x="2579" y="3979"/>
                      <a:pt x="2591" y="3980"/>
                      <a:pt x="2604" y="3982"/>
                    </a:cubicBezTo>
                    <a:cubicBezTo>
                      <a:pt x="2616" y="3983"/>
                      <a:pt x="2623" y="3983"/>
                      <a:pt x="2624" y="3971"/>
                    </a:cubicBezTo>
                    <a:cubicBezTo>
                      <a:pt x="2625" y="3958"/>
                      <a:pt x="2624" y="3950"/>
                      <a:pt x="2609" y="3948"/>
                    </a:cubicBezTo>
                    <a:cubicBezTo>
                      <a:pt x="2536" y="3938"/>
                      <a:pt x="2464" y="3927"/>
                      <a:pt x="2390" y="3916"/>
                    </a:cubicBezTo>
                    <a:cubicBezTo>
                      <a:pt x="2390" y="3932"/>
                      <a:pt x="2396" y="3939"/>
                      <a:pt x="2410" y="3938"/>
                    </a:cubicBezTo>
                    <a:cubicBezTo>
                      <a:pt x="2412" y="3938"/>
                      <a:pt x="2415" y="3938"/>
                      <a:pt x="2417" y="3938"/>
                    </a:cubicBezTo>
                    <a:cubicBezTo>
                      <a:pt x="2429" y="3938"/>
                      <a:pt x="2440" y="3941"/>
                      <a:pt x="2450" y="3946"/>
                    </a:cubicBezTo>
                    <a:cubicBezTo>
                      <a:pt x="2454" y="3948"/>
                      <a:pt x="2457" y="3951"/>
                      <a:pt x="2460" y="3954"/>
                    </a:cubicBezTo>
                    <a:cubicBezTo>
                      <a:pt x="2455" y="3954"/>
                      <a:pt x="2448" y="3954"/>
                      <a:pt x="2445" y="3957"/>
                    </a:cubicBezTo>
                    <a:cubicBezTo>
                      <a:pt x="2441" y="3960"/>
                      <a:pt x="2441" y="3970"/>
                      <a:pt x="2449" y="3972"/>
                    </a:cubicBezTo>
                    <a:cubicBezTo>
                      <a:pt x="2482" y="3981"/>
                      <a:pt x="2515" y="3989"/>
                      <a:pt x="2553" y="3998"/>
                    </a:cubicBezTo>
                    <a:cubicBezTo>
                      <a:pt x="2542" y="4000"/>
                      <a:pt x="2532" y="4002"/>
                      <a:pt x="2522" y="4006"/>
                    </a:cubicBezTo>
                    <a:cubicBezTo>
                      <a:pt x="2516" y="4009"/>
                      <a:pt x="2512" y="4019"/>
                      <a:pt x="2522" y="4022"/>
                    </a:cubicBezTo>
                    <a:cubicBezTo>
                      <a:pt x="2526" y="4023"/>
                      <a:pt x="2530" y="4024"/>
                      <a:pt x="2535" y="4024"/>
                    </a:cubicBezTo>
                    <a:cubicBezTo>
                      <a:pt x="2546" y="4024"/>
                      <a:pt x="2556" y="4021"/>
                      <a:pt x="2566" y="4015"/>
                    </a:cubicBezTo>
                    <a:cubicBezTo>
                      <a:pt x="2570" y="4013"/>
                      <a:pt x="2573" y="4010"/>
                      <a:pt x="2576" y="4007"/>
                    </a:cubicBezTo>
                    <a:cubicBezTo>
                      <a:pt x="2589" y="3999"/>
                      <a:pt x="2566" y="3989"/>
                      <a:pt x="2566" y="3977"/>
                    </a:cubicBezTo>
                    <a:moveTo>
                      <a:pt x="4119" y="3260"/>
                    </a:moveTo>
                    <a:cubicBezTo>
                      <a:pt x="4121" y="3253"/>
                      <a:pt x="4123" y="3245"/>
                      <a:pt x="4123" y="3237"/>
                    </a:cubicBezTo>
                    <a:cubicBezTo>
                      <a:pt x="4123" y="3226"/>
                      <a:pt x="4120" y="3215"/>
                      <a:pt x="4115" y="3205"/>
                    </a:cubicBezTo>
                    <a:cubicBezTo>
                      <a:pt x="4113" y="3212"/>
                      <a:pt x="4112" y="3219"/>
                      <a:pt x="4112" y="3226"/>
                    </a:cubicBezTo>
                    <a:cubicBezTo>
                      <a:pt x="4112" y="3237"/>
                      <a:pt x="4115" y="3249"/>
                      <a:pt x="4119" y="3260"/>
                    </a:cubicBezTo>
                    <a:lnTo>
                      <a:pt x="4172" y="3583"/>
                    </a:lnTo>
                    <a:cubicBezTo>
                      <a:pt x="4186" y="3533"/>
                      <a:pt x="4193" y="3482"/>
                      <a:pt x="4193" y="3430"/>
                    </a:cubicBezTo>
                    <a:cubicBezTo>
                      <a:pt x="4193" y="3383"/>
                      <a:pt x="4187" y="3336"/>
                      <a:pt x="4176" y="3290"/>
                    </a:cubicBezTo>
                    <a:cubicBezTo>
                      <a:pt x="4153" y="3346"/>
                      <a:pt x="4193" y="3401"/>
                      <a:pt x="4178" y="3457"/>
                    </a:cubicBezTo>
                    <a:cubicBezTo>
                      <a:pt x="4159" y="3451"/>
                      <a:pt x="4160" y="3435"/>
                      <a:pt x="4157" y="3422"/>
                    </a:cubicBezTo>
                    <a:cubicBezTo>
                      <a:pt x="4149" y="3375"/>
                      <a:pt x="4142" y="3328"/>
                      <a:pt x="4134" y="3281"/>
                    </a:cubicBezTo>
                    <a:cubicBezTo>
                      <a:pt x="4132" y="3271"/>
                      <a:pt x="4130" y="3263"/>
                      <a:pt x="4119" y="3260"/>
                    </a:cubicBezTo>
                    <a:moveTo>
                      <a:pt x="2446" y="3280"/>
                    </a:moveTo>
                    <a:cubicBezTo>
                      <a:pt x="2429" y="3287"/>
                      <a:pt x="2415" y="3268"/>
                      <a:pt x="2397" y="3276"/>
                    </a:cubicBezTo>
                    <a:cubicBezTo>
                      <a:pt x="2378" y="3335"/>
                      <a:pt x="2363" y="3395"/>
                      <a:pt x="2351" y="3455"/>
                    </a:cubicBezTo>
                    <a:cubicBezTo>
                      <a:pt x="2348" y="3469"/>
                      <a:pt x="2345" y="3485"/>
                      <a:pt x="2366" y="3492"/>
                    </a:cubicBezTo>
                    <a:cubicBezTo>
                      <a:pt x="2378" y="3438"/>
                      <a:pt x="2393" y="3385"/>
                      <a:pt x="2411" y="3333"/>
                    </a:cubicBezTo>
                    <a:cubicBezTo>
                      <a:pt x="2420" y="3313"/>
                      <a:pt x="2424" y="3290"/>
                      <a:pt x="2446" y="3278"/>
                    </a:cubicBezTo>
                    <a:cubicBezTo>
                      <a:pt x="2439" y="3298"/>
                      <a:pt x="2433" y="3317"/>
                      <a:pt x="2426" y="3336"/>
                    </a:cubicBezTo>
                    <a:cubicBezTo>
                      <a:pt x="2407" y="3389"/>
                      <a:pt x="2392" y="3444"/>
                      <a:pt x="2381" y="3500"/>
                    </a:cubicBezTo>
                    <a:cubicBezTo>
                      <a:pt x="2378" y="3518"/>
                      <a:pt x="2371" y="3536"/>
                      <a:pt x="2393" y="3546"/>
                    </a:cubicBezTo>
                    <a:cubicBezTo>
                      <a:pt x="2405" y="3542"/>
                      <a:pt x="2404" y="3531"/>
                      <a:pt x="2407" y="3523"/>
                    </a:cubicBezTo>
                    <a:cubicBezTo>
                      <a:pt x="2428" y="3461"/>
                      <a:pt x="2446" y="3397"/>
                      <a:pt x="2471" y="3336"/>
                    </a:cubicBezTo>
                    <a:cubicBezTo>
                      <a:pt x="2485" y="3303"/>
                      <a:pt x="2469" y="3292"/>
                      <a:pt x="2446" y="3280"/>
                    </a:cubicBezTo>
                    <a:moveTo>
                      <a:pt x="2652" y="4056"/>
                    </a:moveTo>
                    <a:cubicBezTo>
                      <a:pt x="2697" y="4052"/>
                      <a:pt x="2733" y="4027"/>
                      <a:pt x="2786" y="4008"/>
                    </a:cubicBezTo>
                    <a:cubicBezTo>
                      <a:pt x="2692" y="3994"/>
                      <a:pt x="2619" y="4022"/>
                      <a:pt x="2548" y="4048"/>
                    </a:cubicBezTo>
                    <a:cubicBezTo>
                      <a:pt x="2542" y="4048"/>
                      <a:pt x="2537" y="4049"/>
                      <a:pt x="2532" y="4051"/>
                    </a:cubicBezTo>
                    <a:cubicBezTo>
                      <a:pt x="2525" y="4054"/>
                      <a:pt x="2513" y="4057"/>
                      <a:pt x="2523" y="4068"/>
                    </a:cubicBezTo>
                    <a:cubicBezTo>
                      <a:pt x="2528" y="4075"/>
                      <a:pt x="2534" y="4069"/>
                      <a:pt x="2540" y="4064"/>
                    </a:cubicBezTo>
                    <a:cubicBezTo>
                      <a:pt x="2545" y="4058"/>
                      <a:pt x="2550" y="4054"/>
                      <a:pt x="2546" y="4047"/>
                    </a:cubicBezTo>
                    <a:cubicBezTo>
                      <a:pt x="2558" y="4057"/>
                      <a:pt x="2582" y="4059"/>
                      <a:pt x="2560" y="4086"/>
                    </a:cubicBezTo>
                    <a:cubicBezTo>
                      <a:pt x="2519" y="4136"/>
                      <a:pt x="2503" y="4199"/>
                      <a:pt x="2476" y="4257"/>
                    </a:cubicBezTo>
                    <a:cubicBezTo>
                      <a:pt x="2472" y="4268"/>
                      <a:pt x="2471" y="4280"/>
                      <a:pt x="2471" y="4291"/>
                    </a:cubicBezTo>
                    <a:cubicBezTo>
                      <a:pt x="2471" y="4297"/>
                      <a:pt x="2471" y="4304"/>
                      <a:pt x="2472" y="4310"/>
                    </a:cubicBezTo>
                    <a:cubicBezTo>
                      <a:pt x="2479" y="4303"/>
                      <a:pt x="2484" y="4295"/>
                      <a:pt x="2489" y="4287"/>
                    </a:cubicBezTo>
                    <a:cubicBezTo>
                      <a:pt x="2496" y="4275"/>
                      <a:pt x="2501" y="4261"/>
                      <a:pt x="2504" y="4247"/>
                    </a:cubicBezTo>
                    <a:cubicBezTo>
                      <a:pt x="2519" y="4202"/>
                      <a:pt x="2538" y="4160"/>
                      <a:pt x="2561" y="4120"/>
                    </a:cubicBezTo>
                    <a:cubicBezTo>
                      <a:pt x="2569" y="4106"/>
                      <a:pt x="2577" y="4093"/>
                      <a:pt x="2586" y="4080"/>
                    </a:cubicBezTo>
                    <a:cubicBezTo>
                      <a:pt x="2587" y="4079"/>
                      <a:pt x="2587" y="4077"/>
                      <a:pt x="2588" y="4076"/>
                    </a:cubicBezTo>
                    <a:cubicBezTo>
                      <a:pt x="2596" y="4063"/>
                      <a:pt x="2607" y="4051"/>
                      <a:pt x="2620" y="4044"/>
                    </a:cubicBezTo>
                    <a:cubicBezTo>
                      <a:pt x="2623" y="4042"/>
                      <a:pt x="2626" y="4041"/>
                      <a:pt x="2628" y="4040"/>
                    </a:cubicBezTo>
                    <a:cubicBezTo>
                      <a:pt x="2643" y="4034"/>
                      <a:pt x="2653" y="4038"/>
                      <a:pt x="2655" y="4056"/>
                    </a:cubicBezTo>
                    <a:lnTo>
                      <a:pt x="2614" y="4177"/>
                    </a:lnTo>
                    <a:cubicBezTo>
                      <a:pt x="2662" y="4148"/>
                      <a:pt x="2680" y="4108"/>
                      <a:pt x="2709" y="4074"/>
                    </a:cubicBezTo>
                    <a:cubicBezTo>
                      <a:pt x="2672" y="4076"/>
                      <a:pt x="2672" y="4076"/>
                      <a:pt x="2652" y="4056"/>
                    </a:cubicBezTo>
                    <a:moveTo>
                      <a:pt x="2737" y="3755"/>
                    </a:moveTo>
                    <a:cubicBezTo>
                      <a:pt x="2742" y="3768"/>
                      <a:pt x="2749" y="3778"/>
                      <a:pt x="2764" y="3776"/>
                    </a:cubicBezTo>
                    <a:cubicBezTo>
                      <a:pt x="2765" y="3776"/>
                      <a:pt x="2767" y="3775"/>
                      <a:pt x="2768" y="3775"/>
                    </a:cubicBezTo>
                    <a:cubicBezTo>
                      <a:pt x="2771" y="3773"/>
                      <a:pt x="2773" y="3771"/>
                      <a:pt x="2774" y="3769"/>
                    </a:cubicBezTo>
                    <a:cubicBezTo>
                      <a:pt x="2775" y="3767"/>
                      <a:pt x="2776" y="3764"/>
                      <a:pt x="2776" y="3761"/>
                    </a:cubicBezTo>
                    <a:cubicBezTo>
                      <a:pt x="2776" y="3703"/>
                      <a:pt x="2803" y="3651"/>
                      <a:pt x="2812" y="3595"/>
                    </a:cubicBezTo>
                    <a:cubicBezTo>
                      <a:pt x="2813" y="3586"/>
                      <a:pt x="2816" y="3577"/>
                      <a:pt x="2821" y="3568"/>
                    </a:cubicBezTo>
                    <a:cubicBezTo>
                      <a:pt x="2826" y="3557"/>
                      <a:pt x="2836" y="3549"/>
                      <a:pt x="2847" y="3543"/>
                    </a:cubicBezTo>
                    <a:cubicBezTo>
                      <a:pt x="2833" y="3586"/>
                      <a:pt x="2820" y="3629"/>
                      <a:pt x="2806" y="3672"/>
                    </a:cubicBezTo>
                    <a:cubicBezTo>
                      <a:pt x="2802" y="3688"/>
                      <a:pt x="2799" y="3704"/>
                      <a:pt x="2797" y="3720"/>
                    </a:cubicBezTo>
                    <a:cubicBezTo>
                      <a:pt x="2797" y="3721"/>
                      <a:pt x="2797" y="3722"/>
                      <a:pt x="2797" y="3723"/>
                    </a:cubicBezTo>
                    <a:cubicBezTo>
                      <a:pt x="2797" y="3728"/>
                      <a:pt x="2797" y="3732"/>
                      <a:pt x="2800" y="3736"/>
                    </a:cubicBezTo>
                    <a:cubicBezTo>
                      <a:pt x="2802" y="3740"/>
                      <a:pt x="2806" y="3744"/>
                      <a:pt x="2810" y="3746"/>
                    </a:cubicBezTo>
                    <a:cubicBezTo>
                      <a:pt x="2814" y="3748"/>
                      <a:pt x="2819" y="3750"/>
                      <a:pt x="2823" y="3750"/>
                    </a:cubicBezTo>
                    <a:lnTo>
                      <a:pt x="2824" y="3750"/>
                    </a:lnTo>
                    <a:cubicBezTo>
                      <a:pt x="2839" y="3750"/>
                      <a:pt x="2835" y="3735"/>
                      <a:pt x="2838" y="3725"/>
                    </a:cubicBezTo>
                    <a:cubicBezTo>
                      <a:pt x="2849" y="3680"/>
                      <a:pt x="2856" y="3632"/>
                      <a:pt x="2871" y="3588"/>
                    </a:cubicBezTo>
                    <a:cubicBezTo>
                      <a:pt x="2880" y="3559"/>
                      <a:pt x="2874" y="3548"/>
                      <a:pt x="2846" y="3544"/>
                    </a:cubicBezTo>
                    <a:cubicBezTo>
                      <a:pt x="2831" y="3514"/>
                      <a:pt x="2793" y="3511"/>
                      <a:pt x="2777" y="3482"/>
                    </a:cubicBezTo>
                    <a:cubicBezTo>
                      <a:pt x="2763" y="3487"/>
                      <a:pt x="2755" y="3470"/>
                      <a:pt x="2741" y="3472"/>
                    </a:cubicBezTo>
                    <a:cubicBezTo>
                      <a:pt x="2700" y="3550"/>
                      <a:pt x="2662" y="3686"/>
                      <a:pt x="2671" y="3723"/>
                    </a:cubicBezTo>
                    <a:cubicBezTo>
                      <a:pt x="2680" y="3716"/>
                      <a:pt x="2680" y="3707"/>
                      <a:pt x="2682" y="3699"/>
                    </a:cubicBezTo>
                    <a:cubicBezTo>
                      <a:pt x="2695" y="3640"/>
                      <a:pt x="2713" y="3582"/>
                      <a:pt x="2735" y="3526"/>
                    </a:cubicBezTo>
                    <a:cubicBezTo>
                      <a:pt x="2743" y="3505"/>
                      <a:pt x="2751" y="3485"/>
                      <a:pt x="2777" y="3482"/>
                    </a:cubicBezTo>
                    <a:cubicBezTo>
                      <a:pt x="2732" y="3547"/>
                      <a:pt x="2718" y="3625"/>
                      <a:pt x="2696" y="3699"/>
                    </a:cubicBezTo>
                    <a:cubicBezTo>
                      <a:pt x="2682" y="3740"/>
                      <a:pt x="2689" y="3747"/>
                      <a:pt x="2738" y="3754"/>
                    </a:cubicBezTo>
                    <a:lnTo>
                      <a:pt x="2737" y="3755"/>
                    </a:lnTo>
                    <a:moveTo>
                      <a:pt x="3812" y="3717"/>
                    </a:moveTo>
                    <a:lnTo>
                      <a:pt x="3815" y="3720"/>
                    </a:lnTo>
                    <a:cubicBezTo>
                      <a:pt x="3812" y="3729"/>
                      <a:pt x="3808" y="3738"/>
                      <a:pt x="3804" y="3746"/>
                    </a:cubicBezTo>
                    <a:cubicBezTo>
                      <a:pt x="3795" y="3760"/>
                      <a:pt x="3785" y="3772"/>
                      <a:pt x="3772" y="3781"/>
                    </a:cubicBezTo>
                    <a:cubicBezTo>
                      <a:pt x="3732" y="3811"/>
                      <a:pt x="3695" y="3845"/>
                      <a:pt x="3662" y="3883"/>
                    </a:cubicBezTo>
                    <a:cubicBezTo>
                      <a:pt x="3645" y="3905"/>
                      <a:pt x="3628" y="3925"/>
                      <a:pt x="3611" y="3945"/>
                    </a:cubicBezTo>
                    <a:cubicBezTo>
                      <a:pt x="3598" y="3945"/>
                      <a:pt x="3594" y="3935"/>
                      <a:pt x="3585" y="3931"/>
                    </a:cubicBezTo>
                    <a:cubicBezTo>
                      <a:pt x="3579" y="3928"/>
                      <a:pt x="3573" y="3926"/>
                      <a:pt x="3567" y="3926"/>
                    </a:cubicBezTo>
                    <a:cubicBezTo>
                      <a:pt x="3560" y="3926"/>
                      <a:pt x="3553" y="3928"/>
                      <a:pt x="3547" y="3932"/>
                    </a:cubicBezTo>
                    <a:cubicBezTo>
                      <a:pt x="3541" y="3935"/>
                      <a:pt x="3535" y="3940"/>
                      <a:pt x="3532" y="3946"/>
                    </a:cubicBezTo>
                    <a:cubicBezTo>
                      <a:pt x="3530" y="3948"/>
                      <a:pt x="3530" y="3950"/>
                      <a:pt x="3530" y="3951"/>
                    </a:cubicBezTo>
                    <a:cubicBezTo>
                      <a:pt x="3528" y="3960"/>
                      <a:pt x="3527" y="3970"/>
                      <a:pt x="3527" y="3979"/>
                    </a:cubicBezTo>
                    <a:cubicBezTo>
                      <a:pt x="3527" y="4008"/>
                      <a:pt x="3534" y="4036"/>
                      <a:pt x="3549" y="4062"/>
                    </a:cubicBezTo>
                    <a:cubicBezTo>
                      <a:pt x="3551" y="4066"/>
                      <a:pt x="3555" y="4070"/>
                      <a:pt x="3558" y="4074"/>
                    </a:cubicBezTo>
                    <a:cubicBezTo>
                      <a:pt x="3561" y="4024"/>
                      <a:pt x="3561" y="4024"/>
                      <a:pt x="3600" y="4043"/>
                    </a:cubicBezTo>
                    <a:cubicBezTo>
                      <a:pt x="3609" y="4021"/>
                      <a:pt x="3619" y="3999"/>
                      <a:pt x="3631" y="3979"/>
                    </a:cubicBezTo>
                    <a:cubicBezTo>
                      <a:pt x="3663" y="3923"/>
                      <a:pt x="3707" y="3875"/>
                      <a:pt x="3759" y="3836"/>
                    </a:cubicBezTo>
                    <a:cubicBezTo>
                      <a:pt x="3807" y="3805"/>
                      <a:pt x="3847" y="3763"/>
                      <a:pt x="3876" y="3713"/>
                    </a:cubicBezTo>
                    <a:cubicBezTo>
                      <a:pt x="3877" y="3712"/>
                      <a:pt x="3878" y="3711"/>
                      <a:pt x="3878" y="3709"/>
                    </a:cubicBezTo>
                    <a:cubicBezTo>
                      <a:pt x="3908" y="3647"/>
                      <a:pt x="3936" y="3583"/>
                      <a:pt x="3964" y="3519"/>
                    </a:cubicBezTo>
                    <a:cubicBezTo>
                      <a:pt x="3976" y="3490"/>
                      <a:pt x="3981" y="3459"/>
                      <a:pt x="3981" y="3428"/>
                    </a:cubicBezTo>
                    <a:cubicBezTo>
                      <a:pt x="3981" y="3407"/>
                      <a:pt x="3979" y="3386"/>
                      <a:pt x="3973" y="3366"/>
                    </a:cubicBezTo>
                    <a:cubicBezTo>
                      <a:pt x="3956" y="3392"/>
                      <a:pt x="3926" y="3412"/>
                      <a:pt x="3943" y="3450"/>
                    </a:cubicBezTo>
                    <a:cubicBezTo>
                      <a:pt x="3946" y="3455"/>
                      <a:pt x="3941" y="3464"/>
                      <a:pt x="3938" y="3471"/>
                    </a:cubicBezTo>
                    <a:cubicBezTo>
                      <a:pt x="3917" y="3515"/>
                      <a:pt x="3899" y="3561"/>
                      <a:pt x="3884" y="3609"/>
                    </a:cubicBezTo>
                    <a:cubicBezTo>
                      <a:pt x="3881" y="3617"/>
                      <a:pt x="3880" y="3631"/>
                      <a:pt x="3870" y="3631"/>
                    </a:cubicBezTo>
                    <a:cubicBezTo>
                      <a:pt x="3817" y="3625"/>
                      <a:pt x="3822" y="3674"/>
                      <a:pt x="3804" y="3701"/>
                    </a:cubicBezTo>
                    <a:cubicBezTo>
                      <a:pt x="3798" y="3709"/>
                      <a:pt x="3806" y="3714"/>
                      <a:pt x="3813" y="3717"/>
                    </a:cubicBezTo>
                    <a:lnTo>
                      <a:pt x="3812" y="3717"/>
                    </a:lnTo>
                    <a:moveTo>
                      <a:pt x="2540" y="3610"/>
                    </a:moveTo>
                    <a:cubicBezTo>
                      <a:pt x="2538" y="3660"/>
                      <a:pt x="2538" y="3660"/>
                      <a:pt x="2569" y="3677"/>
                    </a:cubicBezTo>
                    <a:cubicBezTo>
                      <a:pt x="2593" y="3595"/>
                      <a:pt x="2610" y="3510"/>
                      <a:pt x="2651" y="3432"/>
                    </a:cubicBezTo>
                    <a:cubicBezTo>
                      <a:pt x="2651" y="3434"/>
                      <a:pt x="2651" y="3436"/>
                      <a:pt x="2651" y="3438"/>
                    </a:cubicBezTo>
                    <a:cubicBezTo>
                      <a:pt x="2651" y="3450"/>
                      <a:pt x="2649" y="3462"/>
                      <a:pt x="2644" y="3473"/>
                    </a:cubicBezTo>
                    <a:cubicBezTo>
                      <a:pt x="2625" y="3536"/>
                      <a:pt x="2606" y="3599"/>
                      <a:pt x="2587" y="3662"/>
                    </a:cubicBezTo>
                    <a:cubicBezTo>
                      <a:pt x="2584" y="3670"/>
                      <a:pt x="2582" y="3678"/>
                      <a:pt x="2582" y="3686"/>
                    </a:cubicBezTo>
                    <a:cubicBezTo>
                      <a:pt x="2582" y="3693"/>
                      <a:pt x="2583" y="3699"/>
                      <a:pt x="2585" y="3705"/>
                    </a:cubicBezTo>
                    <a:cubicBezTo>
                      <a:pt x="2586" y="3706"/>
                      <a:pt x="2586" y="3708"/>
                      <a:pt x="2587" y="3709"/>
                    </a:cubicBezTo>
                    <a:cubicBezTo>
                      <a:pt x="2589" y="3711"/>
                      <a:pt x="2591" y="3713"/>
                      <a:pt x="2594" y="3715"/>
                    </a:cubicBezTo>
                    <a:cubicBezTo>
                      <a:pt x="2596" y="3716"/>
                      <a:pt x="2599" y="3718"/>
                      <a:pt x="2602" y="3718"/>
                    </a:cubicBezTo>
                    <a:cubicBezTo>
                      <a:pt x="2614" y="3718"/>
                      <a:pt x="2607" y="3708"/>
                      <a:pt x="2609" y="3702"/>
                    </a:cubicBezTo>
                    <a:cubicBezTo>
                      <a:pt x="2626" y="3637"/>
                      <a:pt x="2643" y="3572"/>
                      <a:pt x="2662" y="3508"/>
                    </a:cubicBezTo>
                    <a:cubicBezTo>
                      <a:pt x="2663" y="3499"/>
                      <a:pt x="2665" y="3491"/>
                      <a:pt x="2670" y="3484"/>
                    </a:cubicBezTo>
                    <a:cubicBezTo>
                      <a:pt x="2675" y="3474"/>
                      <a:pt x="2683" y="3467"/>
                      <a:pt x="2692" y="3461"/>
                    </a:cubicBezTo>
                    <a:lnTo>
                      <a:pt x="2693" y="3461"/>
                    </a:lnTo>
                    <a:cubicBezTo>
                      <a:pt x="2679" y="3507"/>
                      <a:pt x="2663" y="3545"/>
                      <a:pt x="2655" y="3586"/>
                    </a:cubicBezTo>
                    <a:cubicBezTo>
                      <a:pt x="2646" y="3626"/>
                      <a:pt x="2621" y="3663"/>
                      <a:pt x="2640" y="3716"/>
                    </a:cubicBezTo>
                    <a:cubicBezTo>
                      <a:pt x="2671" y="3626"/>
                      <a:pt x="2687" y="3545"/>
                      <a:pt x="2719" y="3471"/>
                    </a:cubicBezTo>
                    <a:cubicBezTo>
                      <a:pt x="2721" y="3468"/>
                      <a:pt x="2721" y="3465"/>
                      <a:pt x="2721" y="3461"/>
                    </a:cubicBezTo>
                    <a:cubicBezTo>
                      <a:pt x="2721" y="3458"/>
                      <a:pt x="2720" y="3454"/>
                      <a:pt x="2719" y="3451"/>
                    </a:cubicBezTo>
                    <a:cubicBezTo>
                      <a:pt x="2717" y="3448"/>
                      <a:pt x="2713" y="3446"/>
                      <a:pt x="2711" y="3444"/>
                    </a:cubicBezTo>
                    <a:cubicBezTo>
                      <a:pt x="2710" y="3443"/>
                      <a:pt x="2710" y="3443"/>
                      <a:pt x="2710" y="3443"/>
                    </a:cubicBezTo>
                    <a:lnTo>
                      <a:pt x="2582" y="3354"/>
                    </a:lnTo>
                    <a:cubicBezTo>
                      <a:pt x="2543" y="3442"/>
                      <a:pt x="2514" y="3535"/>
                      <a:pt x="2495" y="3629"/>
                    </a:cubicBezTo>
                    <a:cubicBezTo>
                      <a:pt x="2495" y="3631"/>
                      <a:pt x="2495" y="3633"/>
                      <a:pt x="2495" y="3634"/>
                    </a:cubicBezTo>
                    <a:cubicBezTo>
                      <a:pt x="2495" y="3639"/>
                      <a:pt x="2496" y="3642"/>
                      <a:pt x="2498" y="3646"/>
                    </a:cubicBezTo>
                    <a:cubicBezTo>
                      <a:pt x="2500" y="3649"/>
                      <a:pt x="2503" y="3653"/>
                      <a:pt x="2507" y="3655"/>
                    </a:cubicBezTo>
                    <a:cubicBezTo>
                      <a:pt x="2507" y="3655"/>
                      <a:pt x="2507" y="3656"/>
                      <a:pt x="2508" y="3656"/>
                    </a:cubicBezTo>
                    <a:cubicBezTo>
                      <a:pt x="2535" y="3652"/>
                      <a:pt x="2515" y="3618"/>
                      <a:pt x="2540" y="3610"/>
                    </a:cubicBezTo>
                    <a:moveTo>
                      <a:pt x="3630" y="2187"/>
                    </a:moveTo>
                    <a:cubicBezTo>
                      <a:pt x="3592" y="2167"/>
                      <a:pt x="3550" y="2156"/>
                      <a:pt x="3507" y="2153"/>
                    </a:cubicBezTo>
                    <a:cubicBezTo>
                      <a:pt x="3553" y="2197"/>
                      <a:pt x="3676" y="2278"/>
                      <a:pt x="3712" y="2287"/>
                    </a:cubicBezTo>
                    <a:lnTo>
                      <a:pt x="3665" y="2245"/>
                    </a:lnTo>
                    <a:cubicBezTo>
                      <a:pt x="3650" y="2232"/>
                      <a:pt x="3635" y="2218"/>
                      <a:pt x="3620" y="2204"/>
                    </a:cubicBezTo>
                    <a:cubicBezTo>
                      <a:pt x="3609" y="2191"/>
                      <a:pt x="3617" y="2185"/>
                      <a:pt x="3631" y="2185"/>
                    </a:cubicBezTo>
                    <a:cubicBezTo>
                      <a:pt x="3649" y="2214"/>
                      <a:pt x="3680" y="2229"/>
                      <a:pt x="3703" y="2252"/>
                    </a:cubicBezTo>
                    <a:cubicBezTo>
                      <a:pt x="3726" y="2275"/>
                      <a:pt x="3751" y="2296"/>
                      <a:pt x="3779" y="2322"/>
                    </a:cubicBezTo>
                    <a:cubicBezTo>
                      <a:pt x="3780" y="2320"/>
                      <a:pt x="3780" y="2317"/>
                      <a:pt x="3780" y="2315"/>
                    </a:cubicBezTo>
                    <a:cubicBezTo>
                      <a:pt x="3780" y="2309"/>
                      <a:pt x="3779" y="2303"/>
                      <a:pt x="3776" y="2298"/>
                    </a:cubicBezTo>
                    <a:cubicBezTo>
                      <a:pt x="3774" y="2295"/>
                      <a:pt x="3771" y="2292"/>
                      <a:pt x="3769" y="2290"/>
                    </a:cubicBezTo>
                    <a:cubicBezTo>
                      <a:pt x="3763" y="2282"/>
                      <a:pt x="3758" y="2274"/>
                      <a:pt x="3769" y="2266"/>
                    </a:cubicBezTo>
                    <a:cubicBezTo>
                      <a:pt x="3828" y="2305"/>
                      <a:pt x="4005" y="2559"/>
                      <a:pt x="4028" y="2646"/>
                    </a:cubicBezTo>
                    <a:cubicBezTo>
                      <a:pt x="3988" y="2586"/>
                      <a:pt x="3956" y="2533"/>
                      <a:pt x="3920" y="2484"/>
                    </a:cubicBezTo>
                    <a:cubicBezTo>
                      <a:pt x="3881" y="2436"/>
                      <a:pt x="3834" y="2393"/>
                      <a:pt x="3782" y="2359"/>
                    </a:cubicBezTo>
                    <a:cubicBezTo>
                      <a:pt x="3863" y="2444"/>
                      <a:pt x="3934" y="2539"/>
                      <a:pt x="3993" y="2641"/>
                    </a:cubicBezTo>
                    <a:cubicBezTo>
                      <a:pt x="4046" y="2733"/>
                      <a:pt x="4089" y="2831"/>
                      <a:pt x="4122" y="2933"/>
                    </a:cubicBezTo>
                    <a:cubicBezTo>
                      <a:pt x="4116" y="2890"/>
                      <a:pt x="4106" y="2850"/>
                      <a:pt x="4097" y="2809"/>
                    </a:cubicBezTo>
                    <a:cubicBezTo>
                      <a:pt x="4092" y="2795"/>
                      <a:pt x="4090" y="2780"/>
                      <a:pt x="4090" y="2766"/>
                    </a:cubicBezTo>
                    <a:cubicBezTo>
                      <a:pt x="4090" y="2757"/>
                      <a:pt x="4091" y="2749"/>
                      <a:pt x="4092" y="2740"/>
                    </a:cubicBezTo>
                    <a:cubicBezTo>
                      <a:pt x="4095" y="2728"/>
                      <a:pt x="4097" y="2715"/>
                      <a:pt x="4097" y="2702"/>
                    </a:cubicBezTo>
                    <a:cubicBezTo>
                      <a:pt x="4097" y="2676"/>
                      <a:pt x="4090" y="2649"/>
                      <a:pt x="4078" y="2626"/>
                    </a:cubicBezTo>
                    <a:cubicBezTo>
                      <a:pt x="4036" y="2541"/>
                      <a:pt x="3975" y="2469"/>
                      <a:pt x="3928" y="2388"/>
                    </a:cubicBezTo>
                    <a:cubicBezTo>
                      <a:pt x="3890" y="2327"/>
                      <a:pt x="3838" y="2277"/>
                      <a:pt x="3776" y="2242"/>
                    </a:cubicBezTo>
                    <a:cubicBezTo>
                      <a:pt x="3762" y="2234"/>
                      <a:pt x="3749" y="2227"/>
                      <a:pt x="3734" y="2220"/>
                    </a:cubicBezTo>
                    <a:cubicBezTo>
                      <a:pt x="3732" y="2219"/>
                      <a:pt x="3729" y="2217"/>
                      <a:pt x="3726" y="2216"/>
                    </a:cubicBezTo>
                    <a:cubicBezTo>
                      <a:pt x="3697" y="2198"/>
                      <a:pt x="3663" y="2189"/>
                      <a:pt x="3629" y="2187"/>
                    </a:cubicBezTo>
                    <a:lnTo>
                      <a:pt x="3630" y="2187"/>
                    </a:lnTo>
                    <a:moveTo>
                      <a:pt x="4166" y="2564"/>
                    </a:moveTo>
                    <a:cubicBezTo>
                      <a:pt x="4171" y="2546"/>
                      <a:pt x="4163" y="2533"/>
                      <a:pt x="4147" y="2514"/>
                    </a:cubicBezTo>
                    <a:cubicBezTo>
                      <a:pt x="4149" y="2527"/>
                      <a:pt x="4153" y="2539"/>
                      <a:pt x="4160" y="2551"/>
                    </a:cubicBezTo>
                    <a:cubicBezTo>
                      <a:pt x="4162" y="2555"/>
                      <a:pt x="4165" y="2559"/>
                      <a:pt x="4167" y="2563"/>
                    </a:cubicBezTo>
                    <a:cubicBezTo>
                      <a:pt x="4170" y="2584"/>
                      <a:pt x="4175" y="2606"/>
                      <a:pt x="4185" y="2626"/>
                    </a:cubicBezTo>
                    <a:cubicBezTo>
                      <a:pt x="4234" y="2760"/>
                      <a:pt x="4276" y="2897"/>
                      <a:pt x="4311" y="3035"/>
                    </a:cubicBezTo>
                    <a:cubicBezTo>
                      <a:pt x="4329" y="3121"/>
                      <a:pt x="4383" y="3186"/>
                      <a:pt x="4417" y="3263"/>
                    </a:cubicBezTo>
                    <a:cubicBezTo>
                      <a:pt x="4406" y="3188"/>
                      <a:pt x="4390" y="3115"/>
                      <a:pt x="4377" y="3041"/>
                    </a:cubicBezTo>
                    <a:cubicBezTo>
                      <a:pt x="4353" y="2900"/>
                      <a:pt x="4317" y="2761"/>
                      <a:pt x="4269" y="2627"/>
                    </a:cubicBezTo>
                    <a:cubicBezTo>
                      <a:pt x="4255" y="2592"/>
                      <a:pt x="4238" y="2558"/>
                      <a:pt x="4220" y="2526"/>
                    </a:cubicBezTo>
                    <a:cubicBezTo>
                      <a:pt x="4166" y="2434"/>
                      <a:pt x="4095" y="2354"/>
                      <a:pt x="4008" y="2293"/>
                    </a:cubicBezTo>
                    <a:cubicBezTo>
                      <a:pt x="4002" y="2288"/>
                      <a:pt x="3996" y="2280"/>
                      <a:pt x="3984" y="2284"/>
                    </a:cubicBezTo>
                    <a:lnTo>
                      <a:pt x="4152" y="2618"/>
                    </a:lnTo>
                    <a:cubicBezTo>
                      <a:pt x="4143" y="2581"/>
                      <a:pt x="4132" y="2545"/>
                      <a:pt x="4118" y="2510"/>
                    </a:cubicBezTo>
                    <a:cubicBezTo>
                      <a:pt x="4106" y="2474"/>
                      <a:pt x="4079" y="2443"/>
                      <a:pt x="4078" y="2400"/>
                    </a:cubicBezTo>
                    <a:cubicBezTo>
                      <a:pt x="4079" y="2400"/>
                      <a:pt x="4080" y="2401"/>
                      <a:pt x="4082" y="2402"/>
                    </a:cubicBezTo>
                    <a:cubicBezTo>
                      <a:pt x="4089" y="2407"/>
                      <a:pt x="4097" y="2413"/>
                      <a:pt x="4102" y="2421"/>
                    </a:cubicBezTo>
                    <a:cubicBezTo>
                      <a:pt x="4104" y="2426"/>
                      <a:pt x="4106" y="2431"/>
                      <a:pt x="4107" y="2436"/>
                    </a:cubicBezTo>
                    <a:cubicBezTo>
                      <a:pt x="4116" y="2455"/>
                      <a:pt x="4136" y="2438"/>
                      <a:pt x="4145" y="2452"/>
                    </a:cubicBezTo>
                    <a:cubicBezTo>
                      <a:pt x="4151" y="2461"/>
                      <a:pt x="4159" y="2469"/>
                      <a:pt x="4164" y="2478"/>
                    </a:cubicBezTo>
                    <a:cubicBezTo>
                      <a:pt x="4174" y="2496"/>
                      <a:pt x="4183" y="2514"/>
                      <a:pt x="4190" y="2533"/>
                    </a:cubicBezTo>
                    <a:cubicBezTo>
                      <a:pt x="4247" y="2678"/>
                      <a:pt x="4294" y="2827"/>
                      <a:pt x="4331" y="2978"/>
                    </a:cubicBezTo>
                    <a:cubicBezTo>
                      <a:pt x="4335" y="2995"/>
                      <a:pt x="4346" y="3012"/>
                      <a:pt x="4335" y="3034"/>
                    </a:cubicBezTo>
                    <a:cubicBezTo>
                      <a:pt x="4332" y="3030"/>
                      <a:pt x="4329" y="3026"/>
                      <a:pt x="4327" y="3021"/>
                    </a:cubicBezTo>
                    <a:cubicBezTo>
                      <a:pt x="4319" y="3008"/>
                      <a:pt x="4315" y="2994"/>
                      <a:pt x="4313" y="2979"/>
                    </a:cubicBezTo>
                    <a:cubicBezTo>
                      <a:pt x="4280" y="2853"/>
                      <a:pt x="4239" y="2729"/>
                      <a:pt x="4192" y="2608"/>
                    </a:cubicBezTo>
                    <a:cubicBezTo>
                      <a:pt x="4185" y="2593"/>
                      <a:pt x="4186" y="2572"/>
                      <a:pt x="4165" y="2564"/>
                    </a:cubicBezTo>
                    <a:lnTo>
                      <a:pt x="4166" y="2564"/>
                    </a:lnTo>
                    <a:moveTo>
                      <a:pt x="630" y="686"/>
                    </a:moveTo>
                    <a:cubicBezTo>
                      <a:pt x="647" y="707"/>
                      <a:pt x="662" y="728"/>
                      <a:pt x="677" y="750"/>
                    </a:cubicBezTo>
                    <a:cubicBezTo>
                      <a:pt x="678" y="752"/>
                      <a:pt x="679" y="754"/>
                      <a:pt x="680" y="755"/>
                    </a:cubicBezTo>
                    <a:cubicBezTo>
                      <a:pt x="686" y="766"/>
                      <a:pt x="689" y="777"/>
                      <a:pt x="689" y="789"/>
                    </a:cubicBezTo>
                    <a:cubicBezTo>
                      <a:pt x="689" y="801"/>
                      <a:pt x="685" y="813"/>
                      <a:pt x="680" y="823"/>
                    </a:cubicBezTo>
                    <a:cubicBezTo>
                      <a:pt x="674" y="834"/>
                      <a:pt x="666" y="841"/>
                      <a:pt x="656" y="847"/>
                    </a:cubicBezTo>
                    <a:cubicBezTo>
                      <a:pt x="646" y="853"/>
                      <a:pt x="635" y="856"/>
                      <a:pt x="624" y="856"/>
                    </a:cubicBezTo>
                    <a:cubicBezTo>
                      <a:pt x="561" y="863"/>
                      <a:pt x="519" y="806"/>
                      <a:pt x="535" y="739"/>
                    </a:cubicBezTo>
                    <a:cubicBezTo>
                      <a:pt x="539" y="728"/>
                      <a:pt x="542" y="719"/>
                      <a:pt x="548" y="709"/>
                    </a:cubicBezTo>
                    <a:cubicBezTo>
                      <a:pt x="554" y="698"/>
                      <a:pt x="563" y="687"/>
                      <a:pt x="572" y="678"/>
                    </a:cubicBezTo>
                    <a:cubicBezTo>
                      <a:pt x="499" y="688"/>
                      <a:pt x="476" y="710"/>
                      <a:pt x="460" y="767"/>
                    </a:cubicBezTo>
                    <a:cubicBezTo>
                      <a:pt x="459" y="774"/>
                      <a:pt x="457" y="780"/>
                      <a:pt x="453" y="787"/>
                    </a:cubicBezTo>
                    <a:cubicBezTo>
                      <a:pt x="448" y="796"/>
                      <a:pt x="440" y="803"/>
                      <a:pt x="431" y="808"/>
                    </a:cubicBezTo>
                    <a:cubicBezTo>
                      <a:pt x="429" y="809"/>
                      <a:pt x="427" y="810"/>
                      <a:pt x="425" y="811"/>
                    </a:cubicBezTo>
                    <a:cubicBezTo>
                      <a:pt x="407" y="816"/>
                      <a:pt x="396" y="799"/>
                      <a:pt x="385" y="787"/>
                    </a:cubicBezTo>
                    <a:cubicBezTo>
                      <a:pt x="374" y="775"/>
                      <a:pt x="366" y="761"/>
                      <a:pt x="355" y="748"/>
                    </a:cubicBezTo>
                    <a:cubicBezTo>
                      <a:pt x="346" y="736"/>
                      <a:pt x="334" y="725"/>
                      <a:pt x="321" y="718"/>
                    </a:cubicBezTo>
                    <a:cubicBezTo>
                      <a:pt x="304" y="708"/>
                      <a:pt x="285" y="703"/>
                      <a:pt x="265" y="703"/>
                    </a:cubicBezTo>
                    <a:cubicBezTo>
                      <a:pt x="266" y="707"/>
                      <a:pt x="267" y="710"/>
                      <a:pt x="269" y="714"/>
                    </a:cubicBezTo>
                    <a:cubicBezTo>
                      <a:pt x="271" y="717"/>
                      <a:pt x="273" y="720"/>
                      <a:pt x="276" y="722"/>
                    </a:cubicBezTo>
                    <a:cubicBezTo>
                      <a:pt x="309" y="752"/>
                      <a:pt x="343" y="781"/>
                      <a:pt x="375" y="811"/>
                    </a:cubicBezTo>
                    <a:cubicBezTo>
                      <a:pt x="407" y="842"/>
                      <a:pt x="409" y="863"/>
                      <a:pt x="375" y="897"/>
                    </a:cubicBezTo>
                    <a:cubicBezTo>
                      <a:pt x="348" y="922"/>
                      <a:pt x="322" y="948"/>
                      <a:pt x="298" y="976"/>
                    </a:cubicBezTo>
                    <a:cubicBezTo>
                      <a:pt x="289" y="987"/>
                      <a:pt x="280" y="999"/>
                      <a:pt x="273" y="1011"/>
                    </a:cubicBezTo>
                    <a:cubicBezTo>
                      <a:pt x="253" y="1044"/>
                      <a:pt x="244" y="1081"/>
                      <a:pt x="244" y="1119"/>
                    </a:cubicBezTo>
                    <a:cubicBezTo>
                      <a:pt x="244" y="1136"/>
                      <a:pt x="246" y="1152"/>
                      <a:pt x="250" y="1168"/>
                    </a:cubicBezTo>
                    <a:cubicBezTo>
                      <a:pt x="257" y="1150"/>
                      <a:pt x="262" y="1131"/>
                      <a:pt x="265" y="1111"/>
                    </a:cubicBezTo>
                    <a:cubicBezTo>
                      <a:pt x="269" y="1082"/>
                      <a:pt x="276" y="1054"/>
                      <a:pt x="285" y="1026"/>
                    </a:cubicBezTo>
                    <a:cubicBezTo>
                      <a:pt x="291" y="1011"/>
                      <a:pt x="298" y="988"/>
                      <a:pt x="312" y="988"/>
                    </a:cubicBezTo>
                    <a:cubicBezTo>
                      <a:pt x="344" y="987"/>
                      <a:pt x="353" y="961"/>
                      <a:pt x="371" y="944"/>
                    </a:cubicBezTo>
                    <a:cubicBezTo>
                      <a:pt x="380" y="936"/>
                      <a:pt x="387" y="921"/>
                      <a:pt x="407" y="926"/>
                    </a:cubicBezTo>
                    <a:cubicBezTo>
                      <a:pt x="395" y="938"/>
                      <a:pt x="387" y="947"/>
                      <a:pt x="377" y="956"/>
                    </a:cubicBezTo>
                    <a:cubicBezTo>
                      <a:pt x="357" y="974"/>
                      <a:pt x="388" y="977"/>
                      <a:pt x="387" y="989"/>
                    </a:cubicBezTo>
                    <a:cubicBezTo>
                      <a:pt x="386" y="996"/>
                      <a:pt x="385" y="1003"/>
                      <a:pt x="382" y="1010"/>
                    </a:cubicBezTo>
                    <a:cubicBezTo>
                      <a:pt x="363" y="1075"/>
                      <a:pt x="353" y="1142"/>
                      <a:pt x="351" y="1210"/>
                    </a:cubicBezTo>
                    <a:cubicBezTo>
                      <a:pt x="351" y="1212"/>
                      <a:pt x="351" y="1213"/>
                      <a:pt x="351" y="1215"/>
                    </a:cubicBezTo>
                    <a:cubicBezTo>
                      <a:pt x="351" y="1224"/>
                      <a:pt x="349" y="1233"/>
                      <a:pt x="344" y="1241"/>
                    </a:cubicBezTo>
                    <a:cubicBezTo>
                      <a:pt x="342" y="1245"/>
                      <a:pt x="339" y="1249"/>
                      <a:pt x="336" y="1252"/>
                    </a:cubicBezTo>
                    <a:lnTo>
                      <a:pt x="351" y="1067"/>
                    </a:lnTo>
                    <a:cubicBezTo>
                      <a:pt x="346" y="1069"/>
                      <a:pt x="342" y="1073"/>
                      <a:pt x="340" y="1078"/>
                    </a:cubicBezTo>
                    <a:cubicBezTo>
                      <a:pt x="338" y="1081"/>
                      <a:pt x="337" y="1083"/>
                      <a:pt x="337" y="1086"/>
                    </a:cubicBezTo>
                    <a:cubicBezTo>
                      <a:pt x="324" y="1136"/>
                      <a:pt x="313" y="1185"/>
                      <a:pt x="301" y="1235"/>
                    </a:cubicBezTo>
                    <a:cubicBezTo>
                      <a:pt x="290" y="1279"/>
                      <a:pt x="294" y="1291"/>
                      <a:pt x="335" y="1316"/>
                    </a:cubicBezTo>
                    <a:cubicBezTo>
                      <a:pt x="386" y="1345"/>
                      <a:pt x="441" y="1367"/>
                      <a:pt x="498" y="1380"/>
                    </a:cubicBezTo>
                    <a:cubicBezTo>
                      <a:pt x="503" y="1382"/>
                      <a:pt x="509" y="1383"/>
                      <a:pt x="514" y="1383"/>
                    </a:cubicBezTo>
                    <a:cubicBezTo>
                      <a:pt x="524" y="1383"/>
                      <a:pt x="534" y="1380"/>
                      <a:pt x="542" y="1375"/>
                    </a:cubicBezTo>
                    <a:cubicBezTo>
                      <a:pt x="549" y="1371"/>
                      <a:pt x="556" y="1365"/>
                      <a:pt x="560" y="1358"/>
                    </a:cubicBezTo>
                    <a:cubicBezTo>
                      <a:pt x="594" y="1319"/>
                      <a:pt x="631" y="1284"/>
                      <a:pt x="666" y="1247"/>
                    </a:cubicBezTo>
                    <a:cubicBezTo>
                      <a:pt x="677" y="1236"/>
                      <a:pt x="690" y="1227"/>
                      <a:pt x="703" y="1219"/>
                    </a:cubicBezTo>
                    <a:cubicBezTo>
                      <a:pt x="720" y="1209"/>
                      <a:pt x="738" y="1202"/>
                      <a:pt x="757" y="1198"/>
                    </a:cubicBezTo>
                    <a:cubicBezTo>
                      <a:pt x="823" y="1184"/>
                      <a:pt x="849" y="1152"/>
                      <a:pt x="849" y="1085"/>
                    </a:cubicBezTo>
                    <a:cubicBezTo>
                      <a:pt x="849" y="1052"/>
                      <a:pt x="849" y="1019"/>
                      <a:pt x="849" y="986"/>
                    </a:cubicBezTo>
                    <a:cubicBezTo>
                      <a:pt x="849" y="977"/>
                      <a:pt x="849" y="966"/>
                      <a:pt x="862" y="966"/>
                    </a:cubicBezTo>
                    <a:cubicBezTo>
                      <a:pt x="875" y="967"/>
                      <a:pt x="878" y="979"/>
                      <a:pt x="877" y="990"/>
                    </a:cubicBezTo>
                    <a:cubicBezTo>
                      <a:pt x="874" y="1001"/>
                      <a:pt x="873" y="1011"/>
                      <a:pt x="873" y="1022"/>
                    </a:cubicBezTo>
                    <a:cubicBezTo>
                      <a:pt x="873" y="1033"/>
                      <a:pt x="874" y="1044"/>
                      <a:pt x="877" y="1055"/>
                    </a:cubicBezTo>
                    <a:cubicBezTo>
                      <a:pt x="880" y="1051"/>
                      <a:pt x="883" y="1047"/>
                      <a:pt x="885" y="1043"/>
                    </a:cubicBezTo>
                    <a:cubicBezTo>
                      <a:pt x="886" y="1041"/>
                      <a:pt x="887" y="1040"/>
                      <a:pt x="887" y="1039"/>
                    </a:cubicBezTo>
                    <a:cubicBezTo>
                      <a:pt x="895" y="1016"/>
                      <a:pt x="903" y="993"/>
                      <a:pt x="908" y="970"/>
                    </a:cubicBezTo>
                    <a:cubicBezTo>
                      <a:pt x="926" y="897"/>
                      <a:pt x="917" y="883"/>
                      <a:pt x="851" y="849"/>
                    </a:cubicBezTo>
                    <a:cubicBezTo>
                      <a:pt x="850" y="848"/>
                      <a:pt x="848" y="848"/>
                      <a:pt x="847" y="847"/>
                    </a:cubicBezTo>
                    <a:cubicBezTo>
                      <a:pt x="841" y="843"/>
                      <a:pt x="834" y="842"/>
                      <a:pt x="828" y="842"/>
                    </a:cubicBezTo>
                    <a:cubicBezTo>
                      <a:pt x="821" y="842"/>
                      <a:pt x="815" y="844"/>
                      <a:pt x="810" y="847"/>
                    </a:cubicBezTo>
                    <a:cubicBezTo>
                      <a:pt x="804" y="851"/>
                      <a:pt x="799" y="855"/>
                      <a:pt x="796" y="860"/>
                    </a:cubicBezTo>
                    <a:cubicBezTo>
                      <a:pt x="795" y="861"/>
                      <a:pt x="795" y="862"/>
                      <a:pt x="795" y="862"/>
                    </a:cubicBezTo>
                    <a:cubicBezTo>
                      <a:pt x="805" y="836"/>
                      <a:pt x="803" y="821"/>
                      <a:pt x="778" y="812"/>
                    </a:cubicBezTo>
                    <a:cubicBezTo>
                      <a:pt x="769" y="809"/>
                      <a:pt x="761" y="805"/>
                      <a:pt x="753" y="800"/>
                    </a:cubicBezTo>
                    <a:cubicBezTo>
                      <a:pt x="747" y="796"/>
                      <a:pt x="741" y="792"/>
                      <a:pt x="735" y="788"/>
                    </a:cubicBezTo>
                    <a:cubicBezTo>
                      <a:pt x="733" y="787"/>
                      <a:pt x="731" y="786"/>
                      <a:pt x="729" y="785"/>
                    </a:cubicBezTo>
                    <a:cubicBezTo>
                      <a:pt x="721" y="780"/>
                      <a:pt x="714" y="773"/>
                      <a:pt x="709" y="765"/>
                    </a:cubicBezTo>
                    <a:cubicBezTo>
                      <a:pt x="705" y="758"/>
                      <a:pt x="703" y="751"/>
                      <a:pt x="702" y="744"/>
                    </a:cubicBezTo>
                    <a:cubicBezTo>
                      <a:pt x="701" y="715"/>
                      <a:pt x="674" y="693"/>
                      <a:pt x="630" y="686"/>
                    </a:cubicBezTo>
                    <a:moveTo>
                      <a:pt x="370" y="415"/>
                    </a:moveTo>
                    <a:cubicBezTo>
                      <a:pt x="370" y="424"/>
                      <a:pt x="370" y="432"/>
                      <a:pt x="370" y="441"/>
                    </a:cubicBezTo>
                    <a:cubicBezTo>
                      <a:pt x="370" y="492"/>
                      <a:pt x="375" y="543"/>
                      <a:pt x="386" y="594"/>
                    </a:cubicBezTo>
                    <a:cubicBezTo>
                      <a:pt x="388" y="553"/>
                      <a:pt x="387" y="514"/>
                      <a:pt x="388" y="473"/>
                    </a:cubicBezTo>
                    <a:cubicBezTo>
                      <a:pt x="390" y="391"/>
                      <a:pt x="391" y="391"/>
                      <a:pt x="411" y="365"/>
                    </a:cubicBezTo>
                    <a:cubicBezTo>
                      <a:pt x="419" y="370"/>
                      <a:pt x="415" y="378"/>
                      <a:pt x="418" y="391"/>
                    </a:cubicBezTo>
                    <a:cubicBezTo>
                      <a:pt x="438" y="340"/>
                      <a:pt x="446" y="290"/>
                      <a:pt x="474" y="247"/>
                    </a:cubicBezTo>
                    <a:cubicBezTo>
                      <a:pt x="478" y="238"/>
                      <a:pt x="483" y="229"/>
                      <a:pt x="488" y="221"/>
                    </a:cubicBezTo>
                    <a:cubicBezTo>
                      <a:pt x="491" y="215"/>
                      <a:pt x="495" y="210"/>
                      <a:pt x="498" y="204"/>
                    </a:cubicBezTo>
                    <a:cubicBezTo>
                      <a:pt x="513" y="187"/>
                      <a:pt x="520" y="222"/>
                      <a:pt x="535" y="209"/>
                    </a:cubicBezTo>
                    <a:cubicBezTo>
                      <a:pt x="539" y="206"/>
                      <a:pt x="544" y="202"/>
                      <a:pt x="547" y="209"/>
                    </a:cubicBezTo>
                    <a:cubicBezTo>
                      <a:pt x="533" y="238"/>
                      <a:pt x="523" y="269"/>
                      <a:pt x="518" y="300"/>
                    </a:cubicBezTo>
                    <a:cubicBezTo>
                      <a:pt x="521" y="302"/>
                      <a:pt x="524" y="303"/>
                      <a:pt x="528" y="303"/>
                    </a:cubicBezTo>
                    <a:cubicBezTo>
                      <a:pt x="531" y="303"/>
                      <a:pt x="534" y="302"/>
                      <a:pt x="537" y="300"/>
                    </a:cubicBezTo>
                    <a:cubicBezTo>
                      <a:pt x="540" y="298"/>
                      <a:pt x="542" y="296"/>
                      <a:pt x="544" y="293"/>
                    </a:cubicBezTo>
                    <a:cubicBezTo>
                      <a:pt x="544" y="293"/>
                      <a:pt x="544" y="292"/>
                      <a:pt x="545" y="292"/>
                    </a:cubicBezTo>
                    <a:cubicBezTo>
                      <a:pt x="556" y="276"/>
                      <a:pt x="558" y="253"/>
                      <a:pt x="592" y="265"/>
                    </a:cubicBezTo>
                    <a:cubicBezTo>
                      <a:pt x="611" y="273"/>
                      <a:pt x="625" y="239"/>
                      <a:pt x="610" y="216"/>
                    </a:cubicBezTo>
                    <a:cubicBezTo>
                      <a:pt x="609" y="214"/>
                      <a:pt x="608" y="213"/>
                      <a:pt x="607" y="211"/>
                    </a:cubicBezTo>
                    <a:cubicBezTo>
                      <a:pt x="591" y="184"/>
                      <a:pt x="581" y="155"/>
                      <a:pt x="577" y="124"/>
                    </a:cubicBezTo>
                    <a:cubicBezTo>
                      <a:pt x="573" y="104"/>
                      <a:pt x="569" y="83"/>
                      <a:pt x="564" y="59"/>
                    </a:cubicBezTo>
                    <a:cubicBezTo>
                      <a:pt x="546" y="72"/>
                      <a:pt x="530" y="88"/>
                      <a:pt x="518" y="107"/>
                    </a:cubicBezTo>
                    <a:cubicBezTo>
                      <a:pt x="496" y="136"/>
                      <a:pt x="475" y="167"/>
                      <a:pt x="457" y="199"/>
                    </a:cubicBezTo>
                    <a:cubicBezTo>
                      <a:pt x="440" y="228"/>
                      <a:pt x="425" y="257"/>
                      <a:pt x="412" y="287"/>
                    </a:cubicBezTo>
                    <a:cubicBezTo>
                      <a:pt x="404" y="305"/>
                      <a:pt x="399" y="329"/>
                      <a:pt x="375" y="330"/>
                    </a:cubicBezTo>
                    <a:cubicBezTo>
                      <a:pt x="351" y="331"/>
                      <a:pt x="356" y="304"/>
                      <a:pt x="345" y="289"/>
                    </a:cubicBezTo>
                    <a:cubicBezTo>
                      <a:pt x="342" y="285"/>
                      <a:pt x="339" y="285"/>
                      <a:pt x="335" y="289"/>
                    </a:cubicBezTo>
                    <a:cubicBezTo>
                      <a:pt x="324" y="311"/>
                      <a:pt x="317" y="334"/>
                      <a:pt x="315" y="359"/>
                    </a:cubicBezTo>
                    <a:cubicBezTo>
                      <a:pt x="328" y="354"/>
                      <a:pt x="329" y="339"/>
                      <a:pt x="343" y="337"/>
                    </a:cubicBezTo>
                    <a:cubicBezTo>
                      <a:pt x="345" y="358"/>
                      <a:pt x="330" y="374"/>
                      <a:pt x="323" y="391"/>
                    </a:cubicBezTo>
                    <a:cubicBezTo>
                      <a:pt x="318" y="403"/>
                      <a:pt x="308" y="418"/>
                      <a:pt x="320" y="427"/>
                    </a:cubicBezTo>
                    <a:cubicBezTo>
                      <a:pt x="342" y="444"/>
                      <a:pt x="334" y="467"/>
                      <a:pt x="336" y="488"/>
                    </a:cubicBezTo>
                    <a:cubicBezTo>
                      <a:pt x="344" y="562"/>
                      <a:pt x="351" y="636"/>
                      <a:pt x="385" y="705"/>
                    </a:cubicBezTo>
                    <a:cubicBezTo>
                      <a:pt x="373" y="610"/>
                      <a:pt x="342" y="514"/>
                      <a:pt x="370" y="415"/>
                    </a:cubicBezTo>
                    <a:moveTo>
                      <a:pt x="3966" y="3182"/>
                    </a:moveTo>
                    <a:cubicBezTo>
                      <a:pt x="3973" y="3023"/>
                      <a:pt x="3891" y="2810"/>
                      <a:pt x="3773" y="2681"/>
                    </a:cubicBezTo>
                    <a:cubicBezTo>
                      <a:pt x="3766" y="2691"/>
                      <a:pt x="3758" y="2701"/>
                      <a:pt x="3753" y="2711"/>
                    </a:cubicBezTo>
                    <a:cubicBezTo>
                      <a:pt x="3742" y="2729"/>
                      <a:pt x="3734" y="2748"/>
                      <a:pt x="3726" y="2767"/>
                    </a:cubicBezTo>
                    <a:cubicBezTo>
                      <a:pt x="3725" y="2772"/>
                      <a:pt x="3724" y="2777"/>
                      <a:pt x="3724" y="2782"/>
                    </a:cubicBezTo>
                    <a:cubicBezTo>
                      <a:pt x="3724" y="2792"/>
                      <a:pt x="3726" y="2801"/>
                      <a:pt x="3731" y="2809"/>
                    </a:cubicBezTo>
                    <a:cubicBezTo>
                      <a:pt x="3735" y="2817"/>
                      <a:pt x="3743" y="2823"/>
                      <a:pt x="3751" y="2828"/>
                    </a:cubicBezTo>
                    <a:cubicBezTo>
                      <a:pt x="3754" y="2830"/>
                      <a:pt x="3758" y="2832"/>
                      <a:pt x="3761" y="2833"/>
                    </a:cubicBezTo>
                    <a:cubicBezTo>
                      <a:pt x="3771" y="2836"/>
                      <a:pt x="3770" y="2839"/>
                      <a:pt x="3771" y="2845"/>
                    </a:cubicBezTo>
                    <a:cubicBezTo>
                      <a:pt x="3771" y="2851"/>
                      <a:pt x="3756" y="2863"/>
                      <a:pt x="3774" y="2874"/>
                    </a:cubicBezTo>
                    <a:cubicBezTo>
                      <a:pt x="3792" y="2855"/>
                      <a:pt x="3796" y="2824"/>
                      <a:pt x="3824" y="2804"/>
                    </a:cubicBezTo>
                    <a:cubicBezTo>
                      <a:pt x="3818" y="2830"/>
                      <a:pt x="3808" y="2850"/>
                      <a:pt x="3821" y="2869"/>
                    </a:cubicBezTo>
                    <a:cubicBezTo>
                      <a:pt x="3823" y="2873"/>
                      <a:pt x="3826" y="2877"/>
                      <a:pt x="3828" y="2881"/>
                    </a:cubicBezTo>
                    <a:cubicBezTo>
                      <a:pt x="3853" y="2924"/>
                      <a:pt x="3873" y="2969"/>
                      <a:pt x="3890" y="3016"/>
                    </a:cubicBezTo>
                    <a:cubicBezTo>
                      <a:pt x="3892" y="3021"/>
                      <a:pt x="3890" y="3028"/>
                      <a:pt x="3900" y="3031"/>
                    </a:cubicBezTo>
                    <a:cubicBezTo>
                      <a:pt x="3924" y="3039"/>
                      <a:pt x="3924" y="3039"/>
                      <a:pt x="3926" y="3048"/>
                    </a:cubicBezTo>
                    <a:cubicBezTo>
                      <a:pt x="3930" y="3094"/>
                      <a:pt x="3943" y="3140"/>
                      <a:pt x="3965" y="3182"/>
                    </a:cubicBezTo>
                    <a:lnTo>
                      <a:pt x="3966" y="3182"/>
                    </a:lnTo>
                    <a:moveTo>
                      <a:pt x="4142" y="3197"/>
                    </a:moveTo>
                    <a:cubicBezTo>
                      <a:pt x="4149" y="2985"/>
                      <a:pt x="3932" y="2518"/>
                      <a:pt x="3773" y="2403"/>
                    </a:cubicBezTo>
                    <a:cubicBezTo>
                      <a:pt x="3767" y="2426"/>
                      <a:pt x="3784" y="2438"/>
                      <a:pt x="3795" y="2451"/>
                    </a:cubicBezTo>
                    <a:cubicBezTo>
                      <a:pt x="3934" y="2629"/>
                      <a:pt x="4006" y="2842"/>
                      <a:pt x="4099" y="3044"/>
                    </a:cubicBezTo>
                    <a:cubicBezTo>
                      <a:pt x="4117" y="3094"/>
                      <a:pt x="4131" y="3145"/>
                      <a:pt x="4141" y="3197"/>
                    </a:cubicBezTo>
                    <a:lnTo>
                      <a:pt x="4142" y="3197"/>
                    </a:lnTo>
                    <a:moveTo>
                      <a:pt x="4266" y="2412"/>
                    </a:moveTo>
                    <a:cubicBezTo>
                      <a:pt x="4473" y="2767"/>
                      <a:pt x="4493" y="2809"/>
                      <a:pt x="4494" y="2862"/>
                    </a:cubicBezTo>
                    <a:cubicBezTo>
                      <a:pt x="4478" y="2851"/>
                      <a:pt x="4473" y="2832"/>
                      <a:pt x="4462" y="2818"/>
                    </a:cubicBezTo>
                    <a:cubicBezTo>
                      <a:pt x="4451" y="2804"/>
                      <a:pt x="4443" y="2786"/>
                      <a:pt x="4426" y="2778"/>
                    </a:cubicBezTo>
                    <a:cubicBezTo>
                      <a:pt x="4455" y="2873"/>
                      <a:pt x="4530" y="2932"/>
                      <a:pt x="4592" y="3002"/>
                    </a:cubicBezTo>
                    <a:cubicBezTo>
                      <a:pt x="4556" y="2820"/>
                      <a:pt x="4392" y="2522"/>
                      <a:pt x="4265" y="2412"/>
                    </a:cubicBezTo>
                    <a:lnTo>
                      <a:pt x="4266" y="2412"/>
                    </a:lnTo>
                    <a:moveTo>
                      <a:pt x="2480" y="3668"/>
                    </a:moveTo>
                    <a:cubicBezTo>
                      <a:pt x="2461" y="3626"/>
                      <a:pt x="2490" y="3606"/>
                      <a:pt x="2497" y="3577"/>
                    </a:cubicBezTo>
                    <a:cubicBezTo>
                      <a:pt x="2510" y="3511"/>
                      <a:pt x="2529" y="3446"/>
                      <a:pt x="2554" y="3384"/>
                    </a:cubicBezTo>
                    <a:cubicBezTo>
                      <a:pt x="2572" y="3343"/>
                      <a:pt x="2566" y="3331"/>
                      <a:pt x="2528" y="3312"/>
                    </a:cubicBezTo>
                    <a:cubicBezTo>
                      <a:pt x="2510" y="3303"/>
                      <a:pt x="2499" y="3304"/>
                      <a:pt x="2490" y="3326"/>
                    </a:cubicBezTo>
                    <a:cubicBezTo>
                      <a:pt x="2460" y="3401"/>
                      <a:pt x="2434" y="3477"/>
                      <a:pt x="2412" y="3554"/>
                    </a:cubicBezTo>
                    <a:cubicBezTo>
                      <a:pt x="2407" y="3572"/>
                      <a:pt x="2404" y="3591"/>
                      <a:pt x="2423" y="3596"/>
                    </a:cubicBezTo>
                    <a:cubicBezTo>
                      <a:pt x="2441" y="3601"/>
                      <a:pt x="2432" y="3572"/>
                      <a:pt x="2444" y="3565"/>
                    </a:cubicBezTo>
                    <a:cubicBezTo>
                      <a:pt x="2446" y="3635"/>
                      <a:pt x="2446" y="3635"/>
                      <a:pt x="2480" y="3668"/>
                    </a:cubicBezTo>
                    <a:moveTo>
                      <a:pt x="3509" y="2264"/>
                    </a:moveTo>
                    <a:cubicBezTo>
                      <a:pt x="3515" y="2286"/>
                      <a:pt x="3538" y="2281"/>
                      <a:pt x="3538" y="2296"/>
                    </a:cubicBezTo>
                    <a:cubicBezTo>
                      <a:pt x="3536" y="2322"/>
                      <a:pt x="3557" y="2329"/>
                      <a:pt x="3572" y="2341"/>
                    </a:cubicBezTo>
                    <a:cubicBezTo>
                      <a:pt x="3692" y="2431"/>
                      <a:pt x="3797" y="2541"/>
                      <a:pt x="3882" y="2665"/>
                    </a:cubicBezTo>
                    <a:cubicBezTo>
                      <a:pt x="3893" y="2680"/>
                      <a:pt x="3905" y="2695"/>
                      <a:pt x="3917" y="2711"/>
                    </a:cubicBezTo>
                    <a:cubicBezTo>
                      <a:pt x="3917" y="2711"/>
                      <a:pt x="3917" y="2710"/>
                      <a:pt x="3918" y="2709"/>
                    </a:cubicBezTo>
                    <a:cubicBezTo>
                      <a:pt x="3918" y="2707"/>
                      <a:pt x="3920" y="2704"/>
                      <a:pt x="3920" y="2702"/>
                    </a:cubicBezTo>
                    <a:cubicBezTo>
                      <a:pt x="3920" y="2699"/>
                      <a:pt x="3918" y="2698"/>
                      <a:pt x="3918" y="2696"/>
                    </a:cubicBezTo>
                    <a:cubicBezTo>
                      <a:pt x="3917" y="2695"/>
                      <a:pt x="3917" y="2694"/>
                      <a:pt x="3917" y="2694"/>
                    </a:cubicBezTo>
                    <a:cubicBezTo>
                      <a:pt x="3903" y="2667"/>
                      <a:pt x="3889" y="2641"/>
                      <a:pt x="3874" y="2615"/>
                    </a:cubicBezTo>
                    <a:cubicBezTo>
                      <a:pt x="3828" y="2536"/>
                      <a:pt x="3777" y="2461"/>
                      <a:pt x="3720" y="2390"/>
                    </a:cubicBezTo>
                    <a:cubicBezTo>
                      <a:pt x="3712" y="2380"/>
                      <a:pt x="3702" y="2371"/>
                      <a:pt x="3692" y="2364"/>
                    </a:cubicBezTo>
                    <a:cubicBezTo>
                      <a:pt x="3673" y="2352"/>
                      <a:pt x="3654" y="2341"/>
                      <a:pt x="3636" y="2330"/>
                    </a:cubicBezTo>
                    <a:cubicBezTo>
                      <a:pt x="3594" y="2306"/>
                      <a:pt x="3552" y="2284"/>
                      <a:pt x="3509" y="2264"/>
                    </a:cubicBezTo>
                    <a:moveTo>
                      <a:pt x="2748" y="2007"/>
                    </a:moveTo>
                    <a:cubicBezTo>
                      <a:pt x="2754" y="2019"/>
                      <a:pt x="2755" y="2023"/>
                      <a:pt x="2757" y="2024"/>
                    </a:cubicBezTo>
                    <a:cubicBezTo>
                      <a:pt x="2836" y="2095"/>
                      <a:pt x="2927" y="2144"/>
                      <a:pt x="3019" y="2195"/>
                    </a:cubicBezTo>
                    <a:cubicBezTo>
                      <a:pt x="3026" y="2199"/>
                      <a:pt x="3035" y="2201"/>
                      <a:pt x="3044" y="2201"/>
                    </a:cubicBezTo>
                    <a:cubicBezTo>
                      <a:pt x="3046" y="2201"/>
                      <a:pt x="3048" y="2201"/>
                      <a:pt x="3050" y="2201"/>
                    </a:cubicBezTo>
                    <a:cubicBezTo>
                      <a:pt x="3088" y="2193"/>
                      <a:pt x="3116" y="2214"/>
                      <a:pt x="3147" y="2229"/>
                    </a:cubicBezTo>
                    <a:cubicBezTo>
                      <a:pt x="3151" y="2233"/>
                      <a:pt x="3155" y="2236"/>
                      <a:pt x="3160" y="2239"/>
                    </a:cubicBezTo>
                    <a:cubicBezTo>
                      <a:pt x="3174" y="2247"/>
                      <a:pt x="3189" y="2251"/>
                      <a:pt x="3205" y="2251"/>
                    </a:cubicBezTo>
                    <a:cubicBezTo>
                      <a:pt x="3061" y="2144"/>
                      <a:pt x="2908" y="2079"/>
                      <a:pt x="2748" y="2007"/>
                    </a:cubicBezTo>
                    <a:moveTo>
                      <a:pt x="2728" y="4093"/>
                    </a:moveTo>
                    <a:cubicBezTo>
                      <a:pt x="2751" y="4090"/>
                      <a:pt x="2776" y="4062"/>
                      <a:pt x="2785" y="4073"/>
                    </a:cubicBezTo>
                    <a:cubicBezTo>
                      <a:pt x="2813" y="4111"/>
                      <a:pt x="2834" y="4075"/>
                      <a:pt x="2858" y="4073"/>
                    </a:cubicBezTo>
                    <a:cubicBezTo>
                      <a:pt x="2881" y="4071"/>
                      <a:pt x="2908" y="4051"/>
                      <a:pt x="2940" y="4049"/>
                    </a:cubicBezTo>
                    <a:cubicBezTo>
                      <a:pt x="2929" y="4075"/>
                      <a:pt x="2902" y="4072"/>
                      <a:pt x="2889" y="4095"/>
                    </a:cubicBezTo>
                    <a:cubicBezTo>
                      <a:pt x="2952" y="4077"/>
                      <a:pt x="3018" y="4075"/>
                      <a:pt x="3054" y="4006"/>
                    </a:cubicBezTo>
                    <a:cubicBezTo>
                      <a:pt x="3008" y="3993"/>
                      <a:pt x="2965" y="3985"/>
                      <a:pt x="2921" y="4015"/>
                    </a:cubicBezTo>
                    <a:cubicBezTo>
                      <a:pt x="2918" y="4017"/>
                      <a:pt x="2914" y="4020"/>
                      <a:pt x="2910" y="4022"/>
                    </a:cubicBezTo>
                    <a:cubicBezTo>
                      <a:pt x="2903" y="4026"/>
                      <a:pt x="2895" y="4029"/>
                      <a:pt x="2887" y="4031"/>
                    </a:cubicBezTo>
                    <a:cubicBezTo>
                      <a:pt x="2869" y="4033"/>
                      <a:pt x="2844" y="4077"/>
                      <a:pt x="2830" y="4025"/>
                    </a:cubicBezTo>
                    <a:cubicBezTo>
                      <a:pt x="2828" y="4020"/>
                      <a:pt x="2821" y="4024"/>
                      <a:pt x="2816" y="4025"/>
                    </a:cubicBezTo>
                    <a:cubicBezTo>
                      <a:pt x="2789" y="4035"/>
                      <a:pt x="2763" y="4044"/>
                      <a:pt x="2739" y="4053"/>
                    </a:cubicBezTo>
                    <a:cubicBezTo>
                      <a:pt x="2722" y="4059"/>
                      <a:pt x="2725" y="4075"/>
                      <a:pt x="2728" y="4093"/>
                    </a:cubicBezTo>
                    <a:moveTo>
                      <a:pt x="363" y="834"/>
                    </a:moveTo>
                    <a:lnTo>
                      <a:pt x="236" y="707"/>
                    </a:lnTo>
                    <a:cubicBezTo>
                      <a:pt x="234" y="706"/>
                      <a:pt x="232" y="705"/>
                      <a:pt x="230" y="703"/>
                    </a:cubicBezTo>
                    <a:cubicBezTo>
                      <a:pt x="226" y="701"/>
                      <a:pt x="220" y="699"/>
                      <a:pt x="215" y="699"/>
                    </a:cubicBezTo>
                    <a:cubicBezTo>
                      <a:pt x="214" y="699"/>
                      <a:pt x="213" y="699"/>
                      <a:pt x="212" y="699"/>
                    </a:cubicBezTo>
                    <a:cubicBezTo>
                      <a:pt x="211" y="699"/>
                      <a:pt x="210" y="699"/>
                      <a:pt x="210" y="699"/>
                    </a:cubicBezTo>
                    <a:cubicBezTo>
                      <a:pt x="184" y="699"/>
                      <a:pt x="158" y="705"/>
                      <a:pt x="135" y="719"/>
                    </a:cubicBezTo>
                    <a:cubicBezTo>
                      <a:pt x="123" y="726"/>
                      <a:pt x="111" y="736"/>
                      <a:pt x="101" y="746"/>
                    </a:cubicBezTo>
                    <a:cubicBezTo>
                      <a:pt x="183" y="777"/>
                      <a:pt x="253" y="818"/>
                      <a:pt x="334" y="835"/>
                    </a:cubicBezTo>
                    <a:cubicBezTo>
                      <a:pt x="341" y="838"/>
                      <a:pt x="349" y="844"/>
                      <a:pt x="363" y="834"/>
                    </a:cubicBezTo>
                    <a:moveTo>
                      <a:pt x="2932" y="3801"/>
                    </a:moveTo>
                    <a:cubicBezTo>
                      <a:pt x="2940" y="3757"/>
                      <a:pt x="2947" y="3717"/>
                      <a:pt x="2954" y="3678"/>
                    </a:cubicBezTo>
                    <a:cubicBezTo>
                      <a:pt x="2966" y="3614"/>
                      <a:pt x="2967" y="3614"/>
                      <a:pt x="2911" y="3581"/>
                    </a:cubicBezTo>
                    <a:cubicBezTo>
                      <a:pt x="2905" y="3578"/>
                      <a:pt x="2900" y="3576"/>
                      <a:pt x="2894" y="3575"/>
                    </a:cubicBezTo>
                    <a:cubicBezTo>
                      <a:pt x="2872" y="3630"/>
                      <a:pt x="2856" y="3688"/>
                      <a:pt x="2847" y="3748"/>
                    </a:cubicBezTo>
                    <a:cubicBezTo>
                      <a:pt x="2847" y="3749"/>
                      <a:pt x="2847" y="3751"/>
                      <a:pt x="2847" y="3753"/>
                    </a:cubicBezTo>
                    <a:cubicBezTo>
                      <a:pt x="2847" y="3756"/>
                      <a:pt x="2847" y="3760"/>
                      <a:pt x="2849" y="3763"/>
                    </a:cubicBezTo>
                    <a:cubicBezTo>
                      <a:pt x="2849" y="3764"/>
                      <a:pt x="2849" y="3764"/>
                      <a:pt x="2849" y="3764"/>
                    </a:cubicBezTo>
                    <a:cubicBezTo>
                      <a:pt x="2851" y="3767"/>
                      <a:pt x="2853" y="3769"/>
                      <a:pt x="2856" y="3771"/>
                    </a:cubicBezTo>
                    <a:cubicBezTo>
                      <a:pt x="2859" y="3772"/>
                      <a:pt x="2862" y="3773"/>
                      <a:pt x="2865" y="3773"/>
                    </a:cubicBezTo>
                    <a:cubicBezTo>
                      <a:pt x="2866" y="3773"/>
                      <a:pt x="2866" y="3773"/>
                      <a:pt x="2867" y="3773"/>
                    </a:cubicBezTo>
                    <a:cubicBezTo>
                      <a:pt x="2875" y="3773"/>
                      <a:pt x="2876" y="3768"/>
                      <a:pt x="2878" y="3763"/>
                    </a:cubicBezTo>
                    <a:cubicBezTo>
                      <a:pt x="2880" y="3754"/>
                      <a:pt x="2880" y="3745"/>
                      <a:pt x="2883" y="3736"/>
                    </a:cubicBezTo>
                    <a:cubicBezTo>
                      <a:pt x="2894" y="3699"/>
                      <a:pt x="2893" y="3657"/>
                      <a:pt x="2916" y="3621"/>
                    </a:cubicBezTo>
                    <a:cubicBezTo>
                      <a:pt x="2926" y="3633"/>
                      <a:pt x="2921" y="3643"/>
                      <a:pt x="2918" y="3653"/>
                    </a:cubicBezTo>
                    <a:cubicBezTo>
                      <a:pt x="2910" y="3685"/>
                      <a:pt x="2901" y="3717"/>
                      <a:pt x="2894" y="3749"/>
                    </a:cubicBezTo>
                    <a:cubicBezTo>
                      <a:pt x="2887" y="3786"/>
                      <a:pt x="2887" y="3786"/>
                      <a:pt x="2932" y="3801"/>
                    </a:cubicBezTo>
                    <a:moveTo>
                      <a:pt x="4043" y="3094"/>
                    </a:moveTo>
                    <a:cubicBezTo>
                      <a:pt x="4037" y="3189"/>
                      <a:pt x="4094" y="3538"/>
                      <a:pt x="4125" y="3575"/>
                    </a:cubicBezTo>
                    <a:cubicBezTo>
                      <a:pt x="4101" y="3406"/>
                      <a:pt x="4092" y="3247"/>
                      <a:pt x="4043" y="3094"/>
                    </a:cubicBezTo>
                    <a:moveTo>
                      <a:pt x="4160" y="2390"/>
                    </a:moveTo>
                    <a:cubicBezTo>
                      <a:pt x="4161" y="2385"/>
                      <a:pt x="4161" y="2380"/>
                      <a:pt x="4161" y="2375"/>
                    </a:cubicBezTo>
                    <a:cubicBezTo>
                      <a:pt x="4161" y="2354"/>
                      <a:pt x="4155" y="2333"/>
                      <a:pt x="4145" y="2314"/>
                    </a:cubicBezTo>
                    <a:cubicBezTo>
                      <a:pt x="4136" y="2299"/>
                      <a:pt x="4123" y="2285"/>
                      <a:pt x="4108" y="2275"/>
                    </a:cubicBezTo>
                    <a:cubicBezTo>
                      <a:pt x="4093" y="2263"/>
                      <a:pt x="4076" y="2252"/>
                      <a:pt x="4059" y="2242"/>
                    </a:cubicBezTo>
                    <a:cubicBezTo>
                      <a:pt x="4041" y="2232"/>
                      <a:pt x="4023" y="2223"/>
                      <a:pt x="4004" y="2215"/>
                    </a:cubicBezTo>
                    <a:cubicBezTo>
                      <a:pt x="3959" y="2192"/>
                      <a:pt x="3910" y="2176"/>
                      <a:pt x="3860" y="2169"/>
                    </a:cubicBezTo>
                    <a:cubicBezTo>
                      <a:pt x="3879" y="2179"/>
                      <a:pt x="3897" y="2189"/>
                      <a:pt x="3915" y="2199"/>
                    </a:cubicBezTo>
                    <a:cubicBezTo>
                      <a:pt x="3951" y="2220"/>
                      <a:pt x="3985" y="2241"/>
                      <a:pt x="4019" y="2265"/>
                    </a:cubicBezTo>
                    <a:cubicBezTo>
                      <a:pt x="4069" y="2302"/>
                      <a:pt x="4116" y="2344"/>
                      <a:pt x="4160" y="2390"/>
                    </a:cubicBezTo>
                    <a:moveTo>
                      <a:pt x="3929" y="2279"/>
                    </a:moveTo>
                    <a:cubicBezTo>
                      <a:pt x="4043" y="2464"/>
                      <a:pt x="4116" y="2664"/>
                      <a:pt x="4213" y="2851"/>
                    </a:cubicBezTo>
                    <a:cubicBezTo>
                      <a:pt x="4204" y="2818"/>
                      <a:pt x="4193" y="2785"/>
                      <a:pt x="4180" y="2754"/>
                    </a:cubicBezTo>
                    <a:cubicBezTo>
                      <a:pt x="4123" y="2608"/>
                      <a:pt x="4057" y="2467"/>
                      <a:pt x="3982" y="2330"/>
                    </a:cubicBezTo>
                    <a:cubicBezTo>
                      <a:pt x="3970" y="2312"/>
                      <a:pt x="3962" y="2287"/>
                      <a:pt x="3928" y="2279"/>
                    </a:cubicBezTo>
                    <a:lnTo>
                      <a:pt x="3929" y="2279"/>
                    </a:lnTo>
                    <a:moveTo>
                      <a:pt x="4431" y="2532"/>
                    </a:moveTo>
                    <a:cubicBezTo>
                      <a:pt x="4464" y="2649"/>
                      <a:pt x="4606" y="2857"/>
                      <a:pt x="4675" y="2899"/>
                    </a:cubicBezTo>
                    <a:cubicBezTo>
                      <a:pt x="4673" y="2888"/>
                      <a:pt x="4670" y="2878"/>
                      <a:pt x="4665" y="2869"/>
                    </a:cubicBezTo>
                    <a:cubicBezTo>
                      <a:pt x="4663" y="2866"/>
                      <a:pt x="4662" y="2865"/>
                      <a:pt x="4661" y="2863"/>
                    </a:cubicBezTo>
                    <a:cubicBezTo>
                      <a:pt x="4632" y="2795"/>
                      <a:pt x="4579" y="2744"/>
                      <a:pt x="4537" y="2685"/>
                    </a:cubicBezTo>
                    <a:cubicBezTo>
                      <a:pt x="4499" y="2635"/>
                      <a:pt x="4465" y="2583"/>
                      <a:pt x="4430" y="2532"/>
                    </a:cubicBezTo>
                    <a:lnTo>
                      <a:pt x="4431" y="2532"/>
                    </a:lnTo>
                    <a:moveTo>
                      <a:pt x="4258" y="3127"/>
                    </a:moveTo>
                    <a:lnTo>
                      <a:pt x="4247" y="3130"/>
                    </a:lnTo>
                    <a:cubicBezTo>
                      <a:pt x="4247" y="3142"/>
                      <a:pt x="4249" y="3156"/>
                      <a:pt x="4251" y="3167"/>
                    </a:cubicBezTo>
                    <a:cubicBezTo>
                      <a:pt x="4264" y="3252"/>
                      <a:pt x="4277" y="3337"/>
                      <a:pt x="4299" y="3420"/>
                    </a:cubicBezTo>
                    <a:cubicBezTo>
                      <a:pt x="4303" y="3436"/>
                      <a:pt x="4315" y="3460"/>
                      <a:pt x="4284" y="3468"/>
                    </a:cubicBezTo>
                    <a:cubicBezTo>
                      <a:pt x="4282" y="3468"/>
                      <a:pt x="4280" y="3478"/>
                      <a:pt x="4282" y="3483"/>
                    </a:cubicBezTo>
                    <a:cubicBezTo>
                      <a:pt x="4296" y="3533"/>
                      <a:pt x="4303" y="3586"/>
                      <a:pt x="4330" y="3632"/>
                    </a:cubicBezTo>
                    <a:cubicBezTo>
                      <a:pt x="4308" y="3463"/>
                      <a:pt x="4305" y="3292"/>
                      <a:pt x="4256" y="3127"/>
                    </a:cubicBezTo>
                    <a:lnTo>
                      <a:pt x="4258" y="3127"/>
                    </a:lnTo>
                    <a:moveTo>
                      <a:pt x="3088" y="4267"/>
                    </a:moveTo>
                    <a:cubicBezTo>
                      <a:pt x="3107" y="4261"/>
                      <a:pt x="3125" y="4253"/>
                      <a:pt x="3142" y="4243"/>
                    </a:cubicBezTo>
                    <a:cubicBezTo>
                      <a:pt x="3153" y="4236"/>
                      <a:pt x="3164" y="4229"/>
                      <a:pt x="3175" y="4221"/>
                    </a:cubicBezTo>
                    <a:cubicBezTo>
                      <a:pt x="3185" y="4213"/>
                      <a:pt x="3198" y="4199"/>
                      <a:pt x="3192" y="4189"/>
                    </a:cubicBezTo>
                    <a:cubicBezTo>
                      <a:pt x="3165" y="4151"/>
                      <a:pt x="3196" y="4124"/>
                      <a:pt x="3207" y="4093"/>
                    </a:cubicBezTo>
                    <a:cubicBezTo>
                      <a:pt x="3210" y="4085"/>
                      <a:pt x="3215" y="4077"/>
                      <a:pt x="3219" y="4069"/>
                    </a:cubicBezTo>
                    <a:cubicBezTo>
                      <a:pt x="3222" y="4061"/>
                      <a:pt x="3223" y="4058"/>
                      <a:pt x="3217" y="4054"/>
                    </a:cubicBezTo>
                    <a:lnTo>
                      <a:pt x="3216" y="4054"/>
                    </a:lnTo>
                    <a:cubicBezTo>
                      <a:pt x="3214" y="4053"/>
                      <a:pt x="3211" y="4052"/>
                      <a:pt x="3209" y="4052"/>
                    </a:cubicBezTo>
                    <a:cubicBezTo>
                      <a:pt x="3206" y="4052"/>
                      <a:pt x="3205" y="4053"/>
                      <a:pt x="3203" y="4054"/>
                    </a:cubicBezTo>
                    <a:cubicBezTo>
                      <a:pt x="3201" y="4055"/>
                      <a:pt x="3199" y="4056"/>
                      <a:pt x="3198" y="4058"/>
                    </a:cubicBezTo>
                    <a:cubicBezTo>
                      <a:pt x="3195" y="4062"/>
                      <a:pt x="3191" y="4067"/>
                      <a:pt x="3189" y="4071"/>
                    </a:cubicBezTo>
                    <a:cubicBezTo>
                      <a:pt x="3188" y="4072"/>
                      <a:pt x="3188" y="4073"/>
                      <a:pt x="3187" y="4073"/>
                    </a:cubicBezTo>
                    <a:cubicBezTo>
                      <a:pt x="3167" y="4109"/>
                      <a:pt x="3144" y="4143"/>
                      <a:pt x="3118" y="4175"/>
                    </a:cubicBezTo>
                    <a:cubicBezTo>
                      <a:pt x="3112" y="4181"/>
                      <a:pt x="3107" y="4188"/>
                      <a:pt x="3103" y="4195"/>
                    </a:cubicBezTo>
                    <a:cubicBezTo>
                      <a:pt x="3092" y="4214"/>
                      <a:pt x="3086" y="4236"/>
                      <a:pt x="3086" y="4258"/>
                    </a:cubicBezTo>
                    <a:cubicBezTo>
                      <a:pt x="3086" y="4261"/>
                      <a:pt x="3087" y="4264"/>
                      <a:pt x="3087" y="4267"/>
                    </a:cubicBezTo>
                    <a:lnTo>
                      <a:pt x="3088" y="4267"/>
                    </a:lnTo>
                    <a:moveTo>
                      <a:pt x="3314" y="4208"/>
                    </a:moveTo>
                    <a:cubicBezTo>
                      <a:pt x="3334" y="4232"/>
                      <a:pt x="3354" y="4218"/>
                      <a:pt x="3370" y="4211"/>
                    </a:cubicBezTo>
                    <a:cubicBezTo>
                      <a:pt x="3409" y="4194"/>
                      <a:pt x="3447" y="4175"/>
                      <a:pt x="3483" y="4155"/>
                    </a:cubicBezTo>
                    <a:cubicBezTo>
                      <a:pt x="3505" y="4144"/>
                      <a:pt x="3539" y="4152"/>
                      <a:pt x="3548" y="4123"/>
                    </a:cubicBezTo>
                    <a:cubicBezTo>
                      <a:pt x="3556" y="4094"/>
                      <a:pt x="3522" y="4082"/>
                      <a:pt x="3516" y="4057"/>
                    </a:cubicBezTo>
                    <a:cubicBezTo>
                      <a:pt x="3516" y="4053"/>
                      <a:pt x="3509" y="4050"/>
                      <a:pt x="3502" y="4054"/>
                    </a:cubicBezTo>
                    <a:cubicBezTo>
                      <a:pt x="3501" y="4059"/>
                      <a:pt x="3500" y="4063"/>
                      <a:pt x="3500" y="4068"/>
                    </a:cubicBezTo>
                    <a:cubicBezTo>
                      <a:pt x="3500" y="4079"/>
                      <a:pt x="3502" y="4089"/>
                      <a:pt x="3508" y="4099"/>
                    </a:cubicBezTo>
                    <a:cubicBezTo>
                      <a:pt x="3509" y="4101"/>
                      <a:pt x="3511" y="4103"/>
                      <a:pt x="3512" y="4105"/>
                    </a:cubicBezTo>
                    <a:cubicBezTo>
                      <a:pt x="3518" y="4113"/>
                      <a:pt x="3525" y="4119"/>
                      <a:pt x="3515" y="4126"/>
                    </a:cubicBezTo>
                    <a:cubicBezTo>
                      <a:pt x="3505" y="4132"/>
                      <a:pt x="3495" y="4125"/>
                      <a:pt x="3489" y="4114"/>
                    </a:cubicBezTo>
                    <a:cubicBezTo>
                      <a:pt x="3479" y="4093"/>
                      <a:pt x="3486" y="4066"/>
                      <a:pt x="3467" y="4044"/>
                    </a:cubicBezTo>
                    <a:cubicBezTo>
                      <a:pt x="3461" y="4069"/>
                      <a:pt x="3446" y="4094"/>
                      <a:pt x="3457" y="4114"/>
                    </a:cubicBezTo>
                    <a:cubicBezTo>
                      <a:pt x="3474" y="4144"/>
                      <a:pt x="3465" y="4149"/>
                      <a:pt x="3437" y="4156"/>
                    </a:cubicBezTo>
                    <a:cubicBezTo>
                      <a:pt x="3403" y="4161"/>
                      <a:pt x="3369" y="4172"/>
                      <a:pt x="3340" y="4190"/>
                    </a:cubicBezTo>
                    <a:cubicBezTo>
                      <a:pt x="3330" y="4195"/>
                      <a:pt x="3322" y="4201"/>
                      <a:pt x="3313" y="4208"/>
                    </a:cubicBezTo>
                    <a:lnTo>
                      <a:pt x="3314" y="4208"/>
                    </a:lnTo>
                    <a:moveTo>
                      <a:pt x="4291" y="3101"/>
                    </a:moveTo>
                    <a:cubicBezTo>
                      <a:pt x="4308" y="3236"/>
                      <a:pt x="4342" y="3367"/>
                      <a:pt x="4392" y="3493"/>
                    </a:cubicBezTo>
                    <a:cubicBezTo>
                      <a:pt x="4396" y="3484"/>
                      <a:pt x="4398" y="3474"/>
                      <a:pt x="4398" y="3464"/>
                    </a:cubicBezTo>
                    <a:cubicBezTo>
                      <a:pt x="4398" y="3458"/>
                      <a:pt x="4397" y="3452"/>
                      <a:pt x="4396" y="3446"/>
                    </a:cubicBezTo>
                    <a:cubicBezTo>
                      <a:pt x="4384" y="3390"/>
                      <a:pt x="4369" y="3335"/>
                      <a:pt x="4350" y="3282"/>
                    </a:cubicBezTo>
                    <a:cubicBezTo>
                      <a:pt x="4340" y="3253"/>
                      <a:pt x="4333" y="3223"/>
                      <a:pt x="4330" y="3192"/>
                    </a:cubicBezTo>
                    <a:cubicBezTo>
                      <a:pt x="4330" y="3191"/>
                      <a:pt x="4330" y="3190"/>
                      <a:pt x="4330" y="3189"/>
                    </a:cubicBezTo>
                    <a:cubicBezTo>
                      <a:pt x="4330" y="3169"/>
                      <a:pt x="4325" y="3149"/>
                      <a:pt x="4315" y="3132"/>
                    </a:cubicBezTo>
                    <a:cubicBezTo>
                      <a:pt x="4308" y="3120"/>
                      <a:pt x="4299" y="3110"/>
                      <a:pt x="4289" y="3101"/>
                    </a:cubicBezTo>
                    <a:lnTo>
                      <a:pt x="4291" y="3101"/>
                    </a:lnTo>
                    <a:moveTo>
                      <a:pt x="4441" y="2393"/>
                    </a:moveTo>
                    <a:lnTo>
                      <a:pt x="4433" y="2403"/>
                    </a:lnTo>
                    <a:lnTo>
                      <a:pt x="4471" y="2442"/>
                    </a:lnTo>
                    <a:cubicBezTo>
                      <a:pt x="4484" y="2455"/>
                      <a:pt x="4497" y="2468"/>
                      <a:pt x="4508" y="2482"/>
                    </a:cubicBezTo>
                    <a:cubicBezTo>
                      <a:pt x="4556" y="2547"/>
                      <a:pt x="4583" y="2562"/>
                      <a:pt x="4667" y="2565"/>
                    </a:cubicBezTo>
                    <a:cubicBezTo>
                      <a:pt x="4590" y="2506"/>
                      <a:pt x="4524" y="2439"/>
                      <a:pt x="4441" y="2393"/>
                    </a:cubicBezTo>
                    <a:moveTo>
                      <a:pt x="501" y="238"/>
                    </a:moveTo>
                    <a:cubicBezTo>
                      <a:pt x="449" y="343"/>
                      <a:pt x="410" y="455"/>
                      <a:pt x="413" y="577"/>
                    </a:cubicBezTo>
                    <a:cubicBezTo>
                      <a:pt x="443" y="464"/>
                      <a:pt x="491" y="356"/>
                      <a:pt x="501" y="238"/>
                    </a:cubicBezTo>
                    <a:moveTo>
                      <a:pt x="3392" y="4007"/>
                    </a:moveTo>
                    <a:cubicBezTo>
                      <a:pt x="3399" y="4043"/>
                      <a:pt x="3373" y="4075"/>
                      <a:pt x="3390" y="4106"/>
                    </a:cubicBezTo>
                    <a:cubicBezTo>
                      <a:pt x="3405" y="4118"/>
                      <a:pt x="3410" y="4086"/>
                      <a:pt x="3423" y="4102"/>
                    </a:cubicBezTo>
                    <a:cubicBezTo>
                      <a:pt x="3406" y="4135"/>
                      <a:pt x="3361" y="4129"/>
                      <a:pt x="3338" y="4161"/>
                    </a:cubicBezTo>
                    <a:cubicBezTo>
                      <a:pt x="3374" y="4166"/>
                      <a:pt x="3399" y="4149"/>
                      <a:pt x="3425" y="4141"/>
                    </a:cubicBezTo>
                    <a:cubicBezTo>
                      <a:pt x="3435" y="4138"/>
                      <a:pt x="3437" y="4128"/>
                      <a:pt x="3437" y="4118"/>
                    </a:cubicBezTo>
                    <a:cubicBezTo>
                      <a:pt x="3437" y="4079"/>
                      <a:pt x="3441" y="4039"/>
                      <a:pt x="3449" y="4001"/>
                    </a:cubicBezTo>
                    <a:lnTo>
                      <a:pt x="3392" y="4007"/>
                    </a:lnTo>
                    <a:moveTo>
                      <a:pt x="4229" y="2313"/>
                    </a:moveTo>
                    <a:cubicBezTo>
                      <a:pt x="4228" y="2315"/>
                      <a:pt x="4228" y="2317"/>
                      <a:pt x="4228" y="2318"/>
                    </a:cubicBezTo>
                    <a:cubicBezTo>
                      <a:pt x="4228" y="2321"/>
                      <a:pt x="4228" y="2323"/>
                      <a:pt x="4230" y="2325"/>
                    </a:cubicBezTo>
                    <a:cubicBezTo>
                      <a:pt x="4230" y="2326"/>
                      <a:pt x="4232" y="2328"/>
                      <a:pt x="4233" y="2329"/>
                    </a:cubicBezTo>
                    <a:cubicBezTo>
                      <a:pt x="4302" y="2386"/>
                      <a:pt x="4374" y="2439"/>
                      <a:pt x="4449" y="2487"/>
                    </a:cubicBezTo>
                    <a:cubicBezTo>
                      <a:pt x="4451" y="2489"/>
                      <a:pt x="4452" y="2491"/>
                      <a:pt x="4456" y="2493"/>
                    </a:cubicBezTo>
                    <a:cubicBezTo>
                      <a:pt x="4459" y="2495"/>
                      <a:pt x="4464" y="2496"/>
                      <a:pt x="4468" y="2497"/>
                    </a:cubicBezTo>
                    <a:cubicBezTo>
                      <a:pt x="4469" y="2498"/>
                      <a:pt x="4470" y="2498"/>
                      <a:pt x="4471" y="2498"/>
                    </a:cubicBezTo>
                    <a:cubicBezTo>
                      <a:pt x="4473" y="2498"/>
                      <a:pt x="4475" y="2497"/>
                      <a:pt x="4477" y="2496"/>
                    </a:cubicBezTo>
                    <a:cubicBezTo>
                      <a:pt x="4479" y="2495"/>
                      <a:pt x="4480" y="2494"/>
                      <a:pt x="4481" y="2492"/>
                    </a:cubicBezTo>
                    <a:cubicBezTo>
                      <a:pt x="4482" y="2490"/>
                      <a:pt x="4483" y="2488"/>
                      <a:pt x="4483" y="2486"/>
                    </a:cubicBezTo>
                    <a:cubicBezTo>
                      <a:pt x="4483" y="2484"/>
                      <a:pt x="4483" y="2482"/>
                      <a:pt x="4482" y="2481"/>
                    </a:cubicBezTo>
                    <a:cubicBezTo>
                      <a:pt x="4481" y="2477"/>
                      <a:pt x="4479" y="2474"/>
                      <a:pt x="4478" y="2471"/>
                    </a:cubicBezTo>
                    <a:cubicBezTo>
                      <a:pt x="4474" y="2465"/>
                      <a:pt x="4468" y="2459"/>
                      <a:pt x="4462" y="2456"/>
                    </a:cubicBezTo>
                    <a:cubicBezTo>
                      <a:pt x="4458" y="2454"/>
                      <a:pt x="4455" y="2452"/>
                      <a:pt x="4452" y="2451"/>
                    </a:cubicBezTo>
                    <a:cubicBezTo>
                      <a:pt x="4438" y="2449"/>
                      <a:pt x="4426" y="2444"/>
                      <a:pt x="4414" y="2437"/>
                    </a:cubicBezTo>
                    <a:cubicBezTo>
                      <a:pt x="4405" y="2432"/>
                      <a:pt x="4397" y="2426"/>
                      <a:pt x="4390" y="2419"/>
                    </a:cubicBezTo>
                    <a:cubicBezTo>
                      <a:pt x="4348" y="2390"/>
                      <a:pt x="4307" y="2359"/>
                      <a:pt x="4265" y="2330"/>
                    </a:cubicBezTo>
                    <a:cubicBezTo>
                      <a:pt x="4255" y="2324"/>
                      <a:pt x="4245" y="2310"/>
                      <a:pt x="4229" y="2313"/>
                    </a:cubicBezTo>
                    <a:moveTo>
                      <a:pt x="4192" y="3126"/>
                    </a:moveTo>
                    <a:cubicBezTo>
                      <a:pt x="4192" y="3114"/>
                      <a:pt x="4192" y="3102"/>
                      <a:pt x="4192" y="3090"/>
                    </a:cubicBezTo>
                    <a:cubicBezTo>
                      <a:pt x="4192" y="3021"/>
                      <a:pt x="4183" y="2952"/>
                      <a:pt x="4165" y="2885"/>
                    </a:cubicBezTo>
                    <a:cubicBezTo>
                      <a:pt x="4163" y="2878"/>
                      <a:pt x="4160" y="2871"/>
                      <a:pt x="4157" y="2865"/>
                    </a:cubicBezTo>
                    <a:cubicBezTo>
                      <a:pt x="4150" y="2854"/>
                      <a:pt x="4141" y="2845"/>
                      <a:pt x="4130" y="2838"/>
                    </a:cubicBezTo>
                    <a:cubicBezTo>
                      <a:pt x="4153" y="2934"/>
                      <a:pt x="4161" y="3032"/>
                      <a:pt x="4191" y="3126"/>
                    </a:cubicBezTo>
                    <a:lnTo>
                      <a:pt x="4192" y="3126"/>
                    </a:lnTo>
                    <a:moveTo>
                      <a:pt x="3086" y="2123"/>
                    </a:moveTo>
                    <a:cubicBezTo>
                      <a:pt x="3130" y="2166"/>
                      <a:pt x="3259" y="2225"/>
                      <a:pt x="3316" y="2227"/>
                    </a:cubicBezTo>
                    <a:cubicBezTo>
                      <a:pt x="3265" y="2197"/>
                      <a:pt x="3216" y="2169"/>
                      <a:pt x="3170" y="2138"/>
                    </a:cubicBezTo>
                    <a:cubicBezTo>
                      <a:pt x="3168" y="2137"/>
                      <a:pt x="3167" y="2136"/>
                      <a:pt x="3165" y="2136"/>
                    </a:cubicBezTo>
                    <a:cubicBezTo>
                      <a:pt x="3148" y="2126"/>
                      <a:pt x="3129" y="2121"/>
                      <a:pt x="3109" y="2121"/>
                    </a:cubicBezTo>
                    <a:cubicBezTo>
                      <a:pt x="3102" y="2121"/>
                      <a:pt x="3094" y="2121"/>
                      <a:pt x="3086" y="2123"/>
                    </a:cubicBezTo>
                    <a:moveTo>
                      <a:pt x="4233" y="2446"/>
                    </a:moveTo>
                    <a:lnTo>
                      <a:pt x="4225" y="2451"/>
                    </a:lnTo>
                    <a:cubicBezTo>
                      <a:pt x="4252" y="2510"/>
                      <a:pt x="4281" y="2569"/>
                      <a:pt x="4308" y="2628"/>
                    </a:cubicBezTo>
                    <a:cubicBezTo>
                      <a:pt x="4321" y="2657"/>
                      <a:pt x="4337" y="2684"/>
                      <a:pt x="4378" y="2685"/>
                    </a:cubicBezTo>
                    <a:lnTo>
                      <a:pt x="4233" y="2446"/>
                    </a:lnTo>
                    <a:moveTo>
                      <a:pt x="4449" y="2358"/>
                    </a:moveTo>
                    <a:cubicBezTo>
                      <a:pt x="4510" y="2407"/>
                      <a:pt x="4584" y="2415"/>
                      <a:pt x="4658" y="2427"/>
                    </a:cubicBezTo>
                    <a:cubicBezTo>
                      <a:pt x="4639" y="2412"/>
                      <a:pt x="4618" y="2399"/>
                      <a:pt x="4598" y="2387"/>
                    </a:cubicBezTo>
                    <a:cubicBezTo>
                      <a:pt x="4575" y="2374"/>
                      <a:pt x="4553" y="2363"/>
                      <a:pt x="4529" y="2354"/>
                    </a:cubicBezTo>
                    <a:cubicBezTo>
                      <a:pt x="4520" y="2365"/>
                      <a:pt x="4541" y="2376"/>
                      <a:pt x="4525" y="2383"/>
                    </a:cubicBezTo>
                    <a:cubicBezTo>
                      <a:pt x="4497" y="2379"/>
                      <a:pt x="4477" y="2356"/>
                      <a:pt x="4448" y="2359"/>
                    </a:cubicBezTo>
                    <a:lnTo>
                      <a:pt x="4449" y="2358"/>
                    </a:lnTo>
                    <a:moveTo>
                      <a:pt x="3576" y="2243"/>
                    </a:moveTo>
                    <a:lnTo>
                      <a:pt x="3582" y="2233"/>
                    </a:lnTo>
                    <a:cubicBezTo>
                      <a:pt x="3551" y="2213"/>
                      <a:pt x="3519" y="2195"/>
                      <a:pt x="3490" y="2173"/>
                    </a:cubicBezTo>
                    <a:cubicBezTo>
                      <a:pt x="3443" y="2138"/>
                      <a:pt x="3434" y="2134"/>
                      <a:pt x="3374" y="2141"/>
                    </a:cubicBezTo>
                    <a:lnTo>
                      <a:pt x="3576" y="2243"/>
                    </a:lnTo>
                    <a:moveTo>
                      <a:pt x="2828" y="3834"/>
                    </a:moveTo>
                    <a:cubicBezTo>
                      <a:pt x="2825" y="3825"/>
                      <a:pt x="2824" y="3816"/>
                      <a:pt x="2819" y="3813"/>
                    </a:cubicBezTo>
                    <a:cubicBezTo>
                      <a:pt x="2808" y="3806"/>
                      <a:pt x="2792" y="3801"/>
                      <a:pt x="2784" y="3813"/>
                    </a:cubicBezTo>
                    <a:cubicBezTo>
                      <a:pt x="2776" y="3824"/>
                      <a:pt x="2792" y="3833"/>
                      <a:pt x="2802" y="3839"/>
                    </a:cubicBezTo>
                    <a:cubicBezTo>
                      <a:pt x="2837" y="3859"/>
                      <a:pt x="2880" y="3847"/>
                      <a:pt x="2914" y="3870"/>
                    </a:cubicBezTo>
                    <a:cubicBezTo>
                      <a:pt x="2916" y="3870"/>
                      <a:pt x="2923" y="3866"/>
                      <a:pt x="2926" y="3862"/>
                    </a:cubicBezTo>
                    <a:cubicBezTo>
                      <a:pt x="2927" y="3862"/>
                      <a:pt x="2927" y="3862"/>
                      <a:pt x="2927" y="3862"/>
                    </a:cubicBezTo>
                    <a:cubicBezTo>
                      <a:pt x="2928" y="3860"/>
                      <a:pt x="2928" y="3858"/>
                      <a:pt x="2928" y="3857"/>
                    </a:cubicBezTo>
                    <a:cubicBezTo>
                      <a:pt x="2928" y="3855"/>
                      <a:pt x="2928" y="3853"/>
                      <a:pt x="2927" y="3852"/>
                    </a:cubicBezTo>
                    <a:cubicBezTo>
                      <a:pt x="2925" y="3850"/>
                      <a:pt x="2925" y="3849"/>
                      <a:pt x="2924" y="3848"/>
                    </a:cubicBezTo>
                    <a:cubicBezTo>
                      <a:pt x="2917" y="3843"/>
                      <a:pt x="2908" y="3833"/>
                      <a:pt x="2901" y="3834"/>
                    </a:cubicBezTo>
                    <a:cubicBezTo>
                      <a:pt x="2872" y="3839"/>
                      <a:pt x="2865" y="3816"/>
                      <a:pt x="2852" y="3800"/>
                    </a:cubicBezTo>
                    <a:cubicBezTo>
                      <a:pt x="2851" y="3798"/>
                      <a:pt x="2846" y="3799"/>
                      <a:pt x="2842" y="3798"/>
                    </a:cubicBezTo>
                    <a:cubicBezTo>
                      <a:pt x="2831" y="3805"/>
                      <a:pt x="2838" y="3818"/>
                      <a:pt x="2828" y="3834"/>
                    </a:cubicBezTo>
                    <a:moveTo>
                      <a:pt x="3265" y="4198"/>
                    </a:moveTo>
                    <a:cubicBezTo>
                      <a:pt x="3256" y="4196"/>
                      <a:pt x="3247" y="4190"/>
                      <a:pt x="3243" y="4193"/>
                    </a:cubicBezTo>
                    <a:cubicBezTo>
                      <a:pt x="3213" y="4214"/>
                      <a:pt x="3187" y="4238"/>
                      <a:pt x="3163" y="4265"/>
                    </a:cubicBezTo>
                    <a:cubicBezTo>
                      <a:pt x="3160" y="4268"/>
                      <a:pt x="3163" y="4279"/>
                      <a:pt x="3167" y="4285"/>
                    </a:cubicBezTo>
                    <a:cubicBezTo>
                      <a:pt x="3170" y="4290"/>
                      <a:pt x="3179" y="4290"/>
                      <a:pt x="3185" y="4285"/>
                    </a:cubicBezTo>
                    <a:cubicBezTo>
                      <a:pt x="3203" y="4276"/>
                      <a:pt x="3220" y="4266"/>
                      <a:pt x="3238" y="4256"/>
                    </a:cubicBezTo>
                    <a:cubicBezTo>
                      <a:pt x="3255" y="4246"/>
                      <a:pt x="3252" y="4248"/>
                      <a:pt x="3238" y="4230"/>
                    </a:cubicBezTo>
                    <a:cubicBezTo>
                      <a:pt x="3234" y="4225"/>
                      <a:pt x="3234" y="4220"/>
                      <a:pt x="3240" y="4217"/>
                    </a:cubicBezTo>
                    <a:cubicBezTo>
                      <a:pt x="3243" y="4216"/>
                      <a:pt x="3246" y="4214"/>
                      <a:pt x="3249" y="4213"/>
                    </a:cubicBezTo>
                    <a:cubicBezTo>
                      <a:pt x="3256" y="4209"/>
                      <a:pt x="3261" y="4204"/>
                      <a:pt x="3265" y="4198"/>
                    </a:cubicBezTo>
                    <a:moveTo>
                      <a:pt x="349" y="703"/>
                    </a:moveTo>
                    <a:cubicBezTo>
                      <a:pt x="339" y="642"/>
                      <a:pt x="326" y="582"/>
                      <a:pt x="310" y="522"/>
                    </a:cubicBezTo>
                    <a:cubicBezTo>
                      <a:pt x="304" y="587"/>
                      <a:pt x="303" y="650"/>
                      <a:pt x="349" y="703"/>
                    </a:cubicBezTo>
                    <a:moveTo>
                      <a:pt x="3282" y="4449"/>
                    </a:moveTo>
                    <a:cubicBezTo>
                      <a:pt x="3284" y="4446"/>
                      <a:pt x="3286" y="4442"/>
                      <a:pt x="3288" y="4438"/>
                    </a:cubicBezTo>
                    <a:cubicBezTo>
                      <a:pt x="3314" y="4393"/>
                      <a:pt x="3345" y="4350"/>
                      <a:pt x="3379" y="4311"/>
                    </a:cubicBezTo>
                    <a:cubicBezTo>
                      <a:pt x="3299" y="4333"/>
                      <a:pt x="3286" y="4388"/>
                      <a:pt x="3282" y="4449"/>
                    </a:cubicBezTo>
                    <a:moveTo>
                      <a:pt x="3325" y="4010"/>
                    </a:moveTo>
                    <a:lnTo>
                      <a:pt x="3315" y="4003"/>
                    </a:lnTo>
                    <a:cubicBezTo>
                      <a:pt x="3297" y="4019"/>
                      <a:pt x="3278" y="4034"/>
                      <a:pt x="3260" y="4051"/>
                    </a:cubicBezTo>
                    <a:cubicBezTo>
                      <a:pt x="3259" y="4052"/>
                      <a:pt x="3258" y="4053"/>
                      <a:pt x="3257" y="4055"/>
                    </a:cubicBezTo>
                    <a:cubicBezTo>
                      <a:pt x="3256" y="4058"/>
                      <a:pt x="3255" y="4061"/>
                      <a:pt x="3254" y="4064"/>
                    </a:cubicBezTo>
                    <a:cubicBezTo>
                      <a:pt x="3290" y="4087"/>
                      <a:pt x="3245" y="4111"/>
                      <a:pt x="3254" y="4138"/>
                    </a:cubicBezTo>
                    <a:cubicBezTo>
                      <a:pt x="3302" y="4105"/>
                      <a:pt x="3291" y="4045"/>
                      <a:pt x="3325" y="4010"/>
                    </a:cubicBezTo>
                    <a:moveTo>
                      <a:pt x="3298" y="2177"/>
                    </a:moveTo>
                    <a:cubicBezTo>
                      <a:pt x="3301" y="2178"/>
                      <a:pt x="3303" y="2180"/>
                      <a:pt x="3305" y="2181"/>
                    </a:cubicBezTo>
                    <a:cubicBezTo>
                      <a:pt x="3358" y="2212"/>
                      <a:pt x="3414" y="2238"/>
                      <a:pt x="3472" y="2258"/>
                    </a:cubicBezTo>
                    <a:cubicBezTo>
                      <a:pt x="3449" y="2226"/>
                      <a:pt x="3383" y="2194"/>
                      <a:pt x="3297" y="2177"/>
                    </a:cubicBezTo>
                    <a:lnTo>
                      <a:pt x="3298" y="2177"/>
                    </a:lnTo>
                    <a:moveTo>
                      <a:pt x="4471" y="2538"/>
                    </a:moveTo>
                    <a:cubicBezTo>
                      <a:pt x="4513" y="2580"/>
                      <a:pt x="4560" y="2616"/>
                      <a:pt x="4611" y="2646"/>
                    </a:cubicBezTo>
                    <a:cubicBezTo>
                      <a:pt x="4613" y="2647"/>
                      <a:pt x="4614" y="2648"/>
                      <a:pt x="4615" y="2648"/>
                    </a:cubicBezTo>
                    <a:cubicBezTo>
                      <a:pt x="4557" y="2569"/>
                      <a:pt x="4534" y="2551"/>
                      <a:pt x="4471" y="2538"/>
                    </a:cubicBezTo>
                    <a:moveTo>
                      <a:pt x="3935" y="2842"/>
                    </a:moveTo>
                    <a:lnTo>
                      <a:pt x="3949" y="2837"/>
                    </a:lnTo>
                    <a:cubicBezTo>
                      <a:pt x="3934" y="2777"/>
                      <a:pt x="3894" y="2731"/>
                      <a:pt x="3850" y="2687"/>
                    </a:cubicBezTo>
                    <a:lnTo>
                      <a:pt x="3935" y="2842"/>
                    </a:lnTo>
                    <a:moveTo>
                      <a:pt x="4374" y="2184"/>
                    </a:moveTo>
                    <a:cubicBezTo>
                      <a:pt x="4302" y="2160"/>
                      <a:pt x="4228" y="2146"/>
                      <a:pt x="4152" y="2141"/>
                    </a:cubicBezTo>
                    <a:cubicBezTo>
                      <a:pt x="4224" y="2166"/>
                      <a:pt x="4299" y="2180"/>
                      <a:pt x="4374" y="2184"/>
                    </a:cubicBezTo>
                    <a:moveTo>
                      <a:pt x="570" y="770"/>
                    </a:moveTo>
                    <a:cubicBezTo>
                      <a:pt x="569" y="774"/>
                      <a:pt x="569" y="777"/>
                      <a:pt x="569" y="781"/>
                    </a:cubicBezTo>
                    <a:cubicBezTo>
                      <a:pt x="569" y="790"/>
                      <a:pt x="570" y="799"/>
                      <a:pt x="575" y="806"/>
                    </a:cubicBezTo>
                    <a:cubicBezTo>
                      <a:pt x="579" y="814"/>
                      <a:pt x="586" y="819"/>
                      <a:pt x="593" y="823"/>
                    </a:cubicBezTo>
                    <a:cubicBezTo>
                      <a:pt x="597" y="826"/>
                      <a:pt x="601" y="827"/>
                      <a:pt x="605" y="828"/>
                    </a:cubicBezTo>
                    <a:cubicBezTo>
                      <a:pt x="610" y="830"/>
                      <a:pt x="615" y="831"/>
                      <a:pt x="620" y="831"/>
                    </a:cubicBezTo>
                    <a:cubicBezTo>
                      <a:pt x="628" y="831"/>
                      <a:pt x="636" y="829"/>
                      <a:pt x="643" y="825"/>
                    </a:cubicBezTo>
                    <a:cubicBezTo>
                      <a:pt x="649" y="821"/>
                      <a:pt x="654" y="817"/>
                      <a:pt x="658" y="811"/>
                    </a:cubicBezTo>
                    <a:cubicBezTo>
                      <a:pt x="659" y="810"/>
                      <a:pt x="660" y="808"/>
                      <a:pt x="661" y="807"/>
                    </a:cubicBezTo>
                    <a:cubicBezTo>
                      <a:pt x="664" y="801"/>
                      <a:pt x="666" y="793"/>
                      <a:pt x="666" y="786"/>
                    </a:cubicBezTo>
                    <a:cubicBezTo>
                      <a:pt x="666" y="779"/>
                      <a:pt x="664" y="772"/>
                      <a:pt x="661" y="766"/>
                    </a:cubicBezTo>
                    <a:cubicBezTo>
                      <a:pt x="657" y="760"/>
                      <a:pt x="652" y="755"/>
                      <a:pt x="647" y="752"/>
                    </a:cubicBezTo>
                    <a:cubicBezTo>
                      <a:pt x="637" y="772"/>
                      <a:pt x="644" y="805"/>
                      <a:pt x="616" y="809"/>
                    </a:cubicBezTo>
                    <a:cubicBezTo>
                      <a:pt x="587" y="814"/>
                      <a:pt x="587" y="783"/>
                      <a:pt x="570" y="770"/>
                    </a:cubicBezTo>
                    <a:moveTo>
                      <a:pt x="4485" y="3197"/>
                    </a:moveTo>
                    <a:cubicBezTo>
                      <a:pt x="4507" y="3242"/>
                      <a:pt x="4517" y="3285"/>
                      <a:pt x="4549" y="3324"/>
                    </a:cubicBezTo>
                    <a:cubicBezTo>
                      <a:pt x="4532" y="3203"/>
                      <a:pt x="4532" y="3203"/>
                      <a:pt x="4486" y="3197"/>
                    </a:cubicBezTo>
                    <a:lnTo>
                      <a:pt x="4485" y="3197"/>
                    </a:lnTo>
                    <a:moveTo>
                      <a:pt x="1926" y="4304"/>
                    </a:moveTo>
                    <a:cubicBezTo>
                      <a:pt x="1983" y="4321"/>
                      <a:pt x="2020" y="4298"/>
                      <a:pt x="2071" y="4280"/>
                    </a:cubicBezTo>
                    <a:cubicBezTo>
                      <a:pt x="2012" y="4256"/>
                      <a:pt x="1975" y="4284"/>
                      <a:pt x="1926" y="4304"/>
                    </a:cubicBezTo>
                    <a:moveTo>
                      <a:pt x="3994" y="3008"/>
                    </a:moveTo>
                    <a:cubicBezTo>
                      <a:pt x="4033" y="2978"/>
                      <a:pt x="4028" y="2944"/>
                      <a:pt x="3980" y="2889"/>
                    </a:cubicBezTo>
                    <a:cubicBezTo>
                      <a:pt x="3982" y="2929"/>
                      <a:pt x="3986" y="2969"/>
                      <a:pt x="3995" y="3008"/>
                    </a:cubicBezTo>
                    <a:lnTo>
                      <a:pt x="3994" y="3008"/>
                    </a:lnTo>
                    <a:moveTo>
                      <a:pt x="4484" y="3048"/>
                    </a:moveTo>
                    <a:cubicBezTo>
                      <a:pt x="4473" y="2984"/>
                      <a:pt x="4453" y="2923"/>
                      <a:pt x="4422" y="2866"/>
                    </a:cubicBezTo>
                    <a:cubicBezTo>
                      <a:pt x="4431" y="2930"/>
                      <a:pt x="4452" y="2992"/>
                      <a:pt x="4484" y="3048"/>
                    </a:cubicBezTo>
                    <a:moveTo>
                      <a:pt x="3588" y="4271"/>
                    </a:moveTo>
                    <a:cubicBezTo>
                      <a:pt x="3573" y="4259"/>
                      <a:pt x="3591" y="4240"/>
                      <a:pt x="3581" y="4229"/>
                    </a:cubicBezTo>
                    <a:cubicBezTo>
                      <a:pt x="3537" y="4241"/>
                      <a:pt x="3490" y="4234"/>
                      <a:pt x="3456" y="4270"/>
                    </a:cubicBezTo>
                    <a:cubicBezTo>
                      <a:pt x="3500" y="4250"/>
                      <a:pt x="3542" y="4260"/>
                      <a:pt x="3588" y="4271"/>
                    </a:cubicBezTo>
                    <a:moveTo>
                      <a:pt x="2344" y="3514"/>
                    </a:moveTo>
                    <a:cubicBezTo>
                      <a:pt x="2309" y="3611"/>
                      <a:pt x="2320" y="3631"/>
                      <a:pt x="2368" y="3664"/>
                    </a:cubicBezTo>
                    <a:cubicBezTo>
                      <a:pt x="2318" y="3622"/>
                      <a:pt x="2374" y="3567"/>
                      <a:pt x="2345" y="3513"/>
                    </a:cubicBezTo>
                    <a:lnTo>
                      <a:pt x="2344" y="3514"/>
                    </a:lnTo>
                    <a:moveTo>
                      <a:pt x="2212" y="4365"/>
                    </a:moveTo>
                    <a:cubicBezTo>
                      <a:pt x="2262" y="4341"/>
                      <a:pt x="2320" y="4332"/>
                      <a:pt x="2363" y="4279"/>
                    </a:cubicBezTo>
                    <a:cubicBezTo>
                      <a:pt x="2296" y="4292"/>
                      <a:pt x="2257" y="4336"/>
                      <a:pt x="2212" y="4365"/>
                    </a:cubicBezTo>
                    <a:moveTo>
                      <a:pt x="4064" y="3697"/>
                    </a:moveTo>
                    <a:cubicBezTo>
                      <a:pt x="4065" y="3635"/>
                      <a:pt x="4090" y="3575"/>
                      <a:pt x="4060" y="3516"/>
                    </a:cubicBezTo>
                    <a:cubicBezTo>
                      <a:pt x="4057" y="3540"/>
                      <a:pt x="4056" y="3565"/>
                      <a:pt x="4056" y="3590"/>
                    </a:cubicBezTo>
                    <a:cubicBezTo>
                      <a:pt x="4056" y="3626"/>
                      <a:pt x="4058" y="3661"/>
                      <a:pt x="4064" y="3696"/>
                    </a:cubicBezTo>
                    <a:lnTo>
                      <a:pt x="4064" y="3697"/>
                    </a:lnTo>
                    <a:moveTo>
                      <a:pt x="3915" y="2151"/>
                    </a:moveTo>
                    <a:cubicBezTo>
                      <a:pt x="3939" y="2160"/>
                      <a:pt x="3963" y="2170"/>
                      <a:pt x="3987" y="2176"/>
                    </a:cubicBezTo>
                    <a:cubicBezTo>
                      <a:pt x="4011" y="2182"/>
                      <a:pt x="4032" y="2208"/>
                      <a:pt x="4072" y="2190"/>
                    </a:cubicBezTo>
                    <a:cubicBezTo>
                      <a:pt x="4024" y="2165"/>
                      <a:pt x="3971" y="2151"/>
                      <a:pt x="3917" y="2151"/>
                    </a:cubicBezTo>
                    <a:cubicBezTo>
                      <a:pt x="3916" y="2151"/>
                      <a:pt x="3916" y="2151"/>
                      <a:pt x="3915" y="2151"/>
                    </a:cubicBezTo>
                    <a:moveTo>
                      <a:pt x="3272" y="3909"/>
                    </a:moveTo>
                    <a:cubicBezTo>
                      <a:pt x="3240" y="3897"/>
                      <a:pt x="3208" y="3886"/>
                      <a:pt x="3175" y="3877"/>
                    </a:cubicBezTo>
                    <a:cubicBezTo>
                      <a:pt x="3194" y="3891"/>
                      <a:pt x="3189" y="3921"/>
                      <a:pt x="3210" y="3927"/>
                    </a:cubicBezTo>
                    <a:cubicBezTo>
                      <a:pt x="3214" y="3927"/>
                      <a:pt x="3218" y="3928"/>
                      <a:pt x="3222" y="3928"/>
                    </a:cubicBezTo>
                    <a:cubicBezTo>
                      <a:pt x="3236" y="3928"/>
                      <a:pt x="3250" y="3924"/>
                      <a:pt x="3263" y="3917"/>
                    </a:cubicBezTo>
                    <a:cubicBezTo>
                      <a:pt x="3266" y="3915"/>
                      <a:pt x="3270" y="3912"/>
                      <a:pt x="3273" y="3909"/>
                    </a:cubicBezTo>
                    <a:lnTo>
                      <a:pt x="3272" y="3909"/>
                    </a:lnTo>
                    <a:moveTo>
                      <a:pt x="3804" y="2223"/>
                    </a:moveTo>
                    <a:lnTo>
                      <a:pt x="3916" y="2325"/>
                    </a:lnTo>
                    <a:cubicBezTo>
                      <a:pt x="3898" y="2277"/>
                      <a:pt x="3873" y="2234"/>
                      <a:pt x="3805" y="2223"/>
                    </a:cubicBezTo>
                    <a:lnTo>
                      <a:pt x="3804" y="2223"/>
                    </a:lnTo>
                    <a:moveTo>
                      <a:pt x="3372" y="2174"/>
                    </a:moveTo>
                    <a:cubicBezTo>
                      <a:pt x="3363" y="2166"/>
                      <a:pt x="3354" y="2159"/>
                      <a:pt x="3343" y="2153"/>
                    </a:cubicBezTo>
                    <a:cubicBezTo>
                      <a:pt x="3320" y="2140"/>
                      <a:pt x="3295" y="2132"/>
                      <a:pt x="3268" y="2130"/>
                    </a:cubicBezTo>
                    <a:cubicBezTo>
                      <a:pt x="3255" y="2130"/>
                      <a:pt x="3230" y="2124"/>
                      <a:pt x="3231" y="2139"/>
                    </a:cubicBezTo>
                    <a:cubicBezTo>
                      <a:pt x="3231" y="2164"/>
                      <a:pt x="3252" y="2145"/>
                      <a:pt x="3264" y="2145"/>
                    </a:cubicBezTo>
                    <a:cubicBezTo>
                      <a:pt x="3273" y="2146"/>
                      <a:pt x="3282" y="2149"/>
                      <a:pt x="3290" y="2152"/>
                    </a:cubicBezTo>
                    <a:lnTo>
                      <a:pt x="3372" y="2174"/>
                    </a:lnTo>
                    <a:moveTo>
                      <a:pt x="3613" y="2415"/>
                    </a:moveTo>
                    <a:cubicBezTo>
                      <a:pt x="3643" y="2474"/>
                      <a:pt x="3660" y="2493"/>
                      <a:pt x="3698" y="2515"/>
                    </a:cubicBezTo>
                    <a:cubicBezTo>
                      <a:pt x="3694" y="2504"/>
                      <a:pt x="3689" y="2494"/>
                      <a:pt x="3684" y="2484"/>
                    </a:cubicBezTo>
                    <a:cubicBezTo>
                      <a:pt x="3668" y="2456"/>
                      <a:pt x="3644" y="2433"/>
                      <a:pt x="3617" y="2417"/>
                    </a:cubicBezTo>
                    <a:cubicBezTo>
                      <a:pt x="3615" y="2416"/>
                      <a:pt x="3615" y="2416"/>
                      <a:pt x="3614" y="2415"/>
                    </a:cubicBezTo>
                    <a:lnTo>
                      <a:pt x="3613" y="2415"/>
                    </a:lnTo>
                    <a:moveTo>
                      <a:pt x="4347" y="2754"/>
                    </a:moveTo>
                    <a:cubicBezTo>
                      <a:pt x="4361" y="2832"/>
                      <a:pt x="4361" y="2832"/>
                      <a:pt x="4406" y="2828"/>
                    </a:cubicBezTo>
                    <a:cubicBezTo>
                      <a:pt x="4390" y="2801"/>
                      <a:pt x="4370" y="2776"/>
                      <a:pt x="4348" y="2754"/>
                    </a:cubicBezTo>
                    <a:lnTo>
                      <a:pt x="4347" y="2754"/>
                    </a:lnTo>
                    <a:moveTo>
                      <a:pt x="4040" y="3754"/>
                    </a:moveTo>
                    <a:cubicBezTo>
                      <a:pt x="4049" y="3701"/>
                      <a:pt x="4025" y="3648"/>
                      <a:pt x="4028" y="3595"/>
                    </a:cubicBezTo>
                    <a:cubicBezTo>
                      <a:pt x="4018" y="3648"/>
                      <a:pt x="4034" y="3700"/>
                      <a:pt x="4042" y="3754"/>
                    </a:cubicBezTo>
                    <a:lnTo>
                      <a:pt x="4040" y="3754"/>
                    </a:lnTo>
                    <a:moveTo>
                      <a:pt x="3670" y="4289"/>
                    </a:moveTo>
                    <a:cubicBezTo>
                      <a:pt x="3668" y="4286"/>
                      <a:pt x="3666" y="4282"/>
                      <a:pt x="3664" y="4278"/>
                    </a:cubicBezTo>
                    <a:cubicBezTo>
                      <a:pt x="3656" y="4265"/>
                      <a:pt x="3646" y="4253"/>
                      <a:pt x="3633" y="4243"/>
                    </a:cubicBezTo>
                    <a:cubicBezTo>
                      <a:pt x="3629" y="4239"/>
                      <a:pt x="3624" y="4235"/>
                      <a:pt x="3619" y="4238"/>
                    </a:cubicBezTo>
                    <a:cubicBezTo>
                      <a:pt x="3613" y="4241"/>
                      <a:pt x="3614" y="4246"/>
                      <a:pt x="3614" y="4252"/>
                    </a:cubicBezTo>
                    <a:cubicBezTo>
                      <a:pt x="3617" y="4284"/>
                      <a:pt x="3621" y="4287"/>
                      <a:pt x="3671" y="4290"/>
                    </a:cubicBezTo>
                    <a:lnTo>
                      <a:pt x="3670" y="4289"/>
                    </a:lnTo>
                    <a:moveTo>
                      <a:pt x="3242" y="4485"/>
                    </a:moveTo>
                    <a:cubicBezTo>
                      <a:pt x="3248" y="4467"/>
                      <a:pt x="3252" y="4448"/>
                      <a:pt x="3252" y="4429"/>
                    </a:cubicBezTo>
                    <a:cubicBezTo>
                      <a:pt x="3252" y="4416"/>
                      <a:pt x="3250" y="4403"/>
                      <a:pt x="3247" y="4390"/>
                    </a:cubicBezTo>
                    <a:cubicBezTo>
                      <a:pt x="3229" y="4432"/>
                      <a:pt x="3229" y="4436"/>
                      <a:pt x="3244" y="4485"/>
                    </a:cubicBezTo>
                    <a:lnTo>
                      <a:pt x="3242" y="4485"/>
                    </a:lnTo>
                    <a:moveTo>
                      <a:pt x="3651" y="3817"/>
                    </a:moveTo>
                    <a:cubicBezTo>
                      <a:pt x="3672" y="3800"/>
                      <a:pt x="3689" y="3779"/>
                      <a:pt x="3703" y="3756"/>
                    </a:cubicBezTo>
                    <a:cubicBezTo>
                      <a:pt x="3707" y="3748"/>
                      <a:pt x="3711" y="3740"/>
                      <a:pt x="3715" y="3732"/>
                    </a:cubicBezTo>
                    <a:cubicBezTo>
                      <a:pt x="3690" y="3758"/>
                      <a:pt x="3655" y="3774"/>
                      <a:pt x="3653" y="3818"/>
                    </a:cubicBezTo>
                    <a:lnTo>
                      <a:pt x="3651" y="3817"/>
                    </a:lnTo>
                    <a:moveTo>
                      <a:pt x="2298" y="4214"/>
                    </a:moveTo>
                    <a:cubicBezTo>
                      <a:pt x="2295" y="4214"/>
                      <a:pt x="2293" y="4214"/>
                      <a:pt x="2291" y="4214"/>
                    </a:cubicBezTo>
                    <a:cubicBezTo>
                      <a:pt x="2272" y="4214"/>
                      <a:pt x="2253" y="4219"/>
                      <a:pt x="2237" y="4228"/>
                    </a:cubicBezTo>
                    <a:cubicBezTo>
                      <a:pt x="2223" y="4236"/>
                      <a:pt x="2211" y="4247"/>
                      <a:pt x="2202" y="4261"/>
                    </a:cubicBezTo>
                    <a:cubicBezTo>
                      <a:pt x="2225" y="4256"/>
                      <a:pt x="2248" y="4248"/>
                      <a:pt x="2269" y="4236"/>
                    </a:cubicBezTo>
                    <a:cubicBezTo>
                      <a:pt x="2279" y="4230"/>
                      <a:pt x="2290" y="4223"/>
                      <a:pt x="2299" y="4215"/>
                    </a:cubicBezTo>
                    <a:lnTo>
                      <a:pt x="2298" y="4214"/>
                    </a:lnTo>
                    <a:moveTo>
                      <a:pt x="2407" y="3676"/>
                    </a:moveTo>
                    <a:cubicBezTo>
                      <a:pt x="2434" y="3651"/>
                      <a:pt x="2428" y="3631"/>
                      <a:pt x="2402" y="3609"/>
                    </a:cubicBezTo>
                    <a:cubicBezTo>
                      <a:pt x="2388" y="3634"/>
                      <a:pt x="2381" y="3656"/>
                      <a:pt x="2407" y="3676"/>
                    </a:cubicBezTo>
                    <a:moveTo>
                      <a:pt x="3724" y="4374"/>
                    </a:moveTo>
                    <a:cubicBezTo>
                      <a:pt x="3703" y="4311"/>
                      <a:pt x="3700" y="4310"/>
                      <a:pt x="3657" y="4325"/>
                    </a:cubicBezTo>
                    <a:cubicBezTo>
                      <a:pt x="3676" y="4343"/>
                      <a:pt x="3696" y="4358"/>
                      <a:pt x="3719" y="4371"/>
                    </a:cubicBezTo>
                    <a:cubicBezTo>
                      <a:pt x="3720" y="4372"/>
                      <a:pt x="3722" y="4373"/>
                      <a:pt x="3724" y="4374"/>
                    </a:cubicBezTo>
                    <a:moveTo>
                      <a:pt x="2484" y="3716"/>
                    </a:moveTo>
                    <a:cubicBezTo>
                      <a:pt x="2485" y="3719"/>
                      <a:pt x="2486" y="3722"/>
                      <a:pt x="2488" y="3725"/>
                    </a:cubicBezTo>
                    <a:cubicBezTo>
                      <a:pt x="2493" y="3733"/>
                      <a:pt x="2500" y="3741"/>
                      <a:pt x="2509" y="3746"/>
                    </a:cubicBezTo>
                    <a:lnTo>
                      <a:pt x="2510" y="3746"/>
                    </a:lnTo>
                    <a:cubicBezTo>
                      <a:pt x="2520" y="3754"/>
                      <a:pt x="2527" y="3766"/>
                      <a:pt x="2542" y="3765"/>
                    </a:cubicBezTo>
                    <a:cubicBezTo>
                      <a:pt x="2542" y="3736"/>
                      <a:pt x="2540" y="3734"/>
                      <a:pt x="2508" y="3727"/>
                    </a:cubicBezTo>
                    <a:cubicBezTo>
                      <a:pt x="2501" y="3725"/>
                      <a:pt x="2497" y="3714"/>
                      <a:pt x="2484" y="3716"/>
                    </a:cubicBezTo>
                    <a:moveTo>
                      <a:pt x="3838" y="3508"/>
                    </a:moveTo>
                    <a:cubicBezTo>
                      <a:pt x="3830" y="3524"/>
                      <a:pt x="3826" y="3542"/>
                      <a:pt x="3826" y="3560"/>
                    </a:cubicBezTo>
                    <a:cubicBezTo>
                      <a:pt x="3826" y="3572"/>
                      <a:pt x="3828" y="3583"/>
                      <a:pt x="3831" y="3594"/>
                    </a:cubicBezTo>
                    <a:cubicBezTo>
                      <a:pt x="3845" y="3568"/>
                      <a:pt x="3880" y="3545"/>
                      <a:pt x="3838" y="3508"/>
                    </a:cubicBezTo>
                    <a:moveTo>
                      <a:pt x="3718" y="2049"/>
                    </a:moveTo>
                    <a:cubicBezTo>
                      <a:pt x="3758" y="2051"/>
                      <a:pt x="3801" y="2060"/>
                      <a:pt x="3843" y="2049"/>
                    </a:cubicBezTo>
                    <a:lnTo>
                      <a:pt x="3718" y="2049"/>
                    </a:lnTo>
                    <a:moveTo>
                      <a:pt x="4294" y="2319"/>
                    </a:moveTo>
                    <a:cubicBezTo>
                      <a:pt x="4279" y="2286"/>
                      <a:pt x="4247" y="2277"/>
                      <a:pt x="4216" y="2269"/>
                    </a:cubicBezTo>
                    <a:cubicBezTo>
                      <a:pt x="4228" y="2282"/>
                      <a:pt x="4242" y="2294"/>
                      <a:pt x="4257" y="2302"/>
                    </a:cubicBezTo>
                    <a:cubicBezTo>
                      <a:pt x="4269" y="2309"/>
                      <a:pt x="4281" y="2315"/>
                      <a:pt x="4294" y="2318"/>
                    </a:cubicBezTo>
                    <a:lnTo>
                      <a:pt x="4294" y="2319"/>
                    </a:lnTo>
                    <a:moveTo>
                      <a:pt x="3571" y="4198"/>
                    </a:moveTo>
                    <a:cubicBezTo>
                      <a:pt x="3570" y="4197"/>
                      <a:pt x="3568" y="4196"/>
                      <a:pt x="3566" y="4195"/>
                    </a:cubicBezTo>
                    <a:cubicBezTo>
                      <a:pt x="3557" y="4189"/>
                      <a:pt x="3546" y="4187"/>
                      <a:pt x="3535" y="4187"/>
                    </a:cubicBezTo>
                    <a:cubicBezTo>
                      <a:pt x="3524" y="4187"/>
                      <a:pt x="3513" y="4189"/>
                      <a:pt x="3503" y="4195"/>
                    </a:cubicBezTo>
                    <a:cubicBezTo>
                      <a:pt x="3503" y="4195"/>
                      <a:pt x="3502" y="4196"/>
                      <a:pt x="3501" y="4196"/>
                    </a:cubicBezTo>
                    <a:cubicBezTo>
                      <a:pt x="3525" y="4203"/>
                      <a:pt x="3542" y="4241"/>
                      <a:pt x="3571" y="4198"/>
                    </a:cubicBezTo>
                    <a:moveTo>
                      <a:pt x="1958" y="4487"/>
                    </a:moveTo>
                    <a:cubicBezTo>
                      <a:pt x="1973" y="4470"/>
                      <a:pt x="1993" y="4457"/>
                      <a:pt x="1984" y="4429"/>
                    </a:cubicBezTo>
                    <a:cubicBezTo>
                      <a:pt x="1983" y="4428"/>
                      <a:pt x="1983" y="4427"/>
                      <a:pt x="1982" y="4427"/>
                    </a:cubicBezTo>
                    <a:cubicBezTo>
                      <a:pt x="1980" y="4426"/>
                      <a:pt x="1979" y="4425"/>
                      <a:pt x="1977" y="4425"/>
                    </a:cubicBezTo>
                    <a:cubicBezTo>
                      <a:pt x="1976" y="4425"/>
                      <a:pt x="1976" y="4425"/>
                      <a:pt x="1975" y="4425"/>
                    </a:cubicBezTo>
                    <a:cubicBezTo>
                      <a:pt x="1952" y="4437"/>
                      <a:pt x="1949" y="4458"/>
                      <a:pt x="1951" y="4480"/>
                    </a:cubicBezTo>
                    <a:cubicBezTo>
                      <a:pt x="1950" y="4481"/>
                      <a:pt x="1952" y="4483"/>
                      <a:pt x="1958" y="4487"/>
                    </a:cubicBezTo>
                    <a:moveTo>
                      <a:pt x="261" y="484"/>
                    </a:moveTo>
                    <a:cubicBezTo>
                      <a:pt x="272" y="449"/>
                      <a:pt x="279" y="413"/>
                      <a:pt x="280" y="376"/>
                    </a:cubicBezTo>
                    <a:cubicBezTo>
                      <a:pt x="277" y="379"/>
                      <a:pt x="275" y="383"/>
                      <a:pt x="272" y="387"/>
                    </a:cubicBezTo>
                    <a:cubicBezTo>
                      <a:pt x="261" y="406"/>
                      <a:pt x="256" y="428"/>
                      <a:pt x="256" y="450"/>
                    </a:cubicBezTo>
                    <a:cubicBezTo>
                      <a:pt x="256" y="461"/>
                      <a:pt x="257" y="473"/>
                      <a:pt x="261" y="484"/>
                    </a:cubicBezTo>
                    <a:moveTo>
                      <a:pt x="1294" y="636"/>
                    </a:moveTo>
                    <a:cubicBezTo>
                      <a:pt x="1339" y="622"/>
                      <a:pt x="1341" y="620"/>
                      <a:pt x="1329" y="563"/>
                    </a:cubicBezTo>
                    <a:lnTo>
                      <a:pt x="1294" y="636"/>
                    </a:lnTo>
                    <a:moveTo>
                      <a:pt x="4005" y="3136"/>
                    </a:moveTo>
                    <a:cubicBezTo>
                      <a:pt x="4018" y="3077"/>
                      <a:pt x="4017" y="3064"/>
                      <a:pt x="3995" y="3031"/>
                    </a:cubicBezTo>
                    <a:lnTo>
                      <a:pt x="4005" y="3136"/>
                    </a:lnTo>
                    <a:moveTo>
                      <a:pt x="3073" y="4341"/>
                    </a:moveTo>
                    <a:cubicBezTo>
                      <a:pt x="3055" y="4352"/>
                      <a:pt x="3041" y="4367"/>
                      <a:pt x="3030" y="4386"/>
                    </a:cubicBezTo>
                    <a:cubicBezTo>
                      <a:pt x="3025" y="4394"/>
                      <a:pt x="3022" y="4402"/>
                      <a:pt x="3019" y="4411"/>
                    </a:cubicBezTo>
                    <a:cubicBezTo>
                      <a:pt x="3037" y="4398"/>
                      <a:pt x="3052" y="4381"/>
                      <a:pt x="3063" y="4362"/>
                    </a:cubicBezTo>
                    <a:cubicBezTo>
                      <a:pt x="3067" y="4355"/>
                      <a:pt x="3070" y="4348"/>
                      <a:pt x="3073" y="4341"/>
                    </a:cubicBezTo>
                    <a:moveTo>
                      <a:pt x="298" y="659"/>
                    </a:moveTo>
                    <a:cubicBezTo>
                      <a:pt x="300" y="653"/>
                      <a:pt x="301" y="646"/>
                      <a:pt x="301" y="640"/>
                    </a:cubicBezTo>
                    <a:cubicBezTo>
                      <a:pt x="301" y="629"/>
                      <a:pt x="298" y="618"/>
                      <a:pt x="292" y="608"/>
                    </a:cubicBezTo>
                    <a:cubicBezTo>
                      <a:pt x="292" y="607"/>
                      <a:pt x="292" y="607"/>
                      <a:pt x="292" y="607"/>
                    </a:cubicBezTo>
                    <a:cubicBezTo>
                      <a:pt x="291" y="607"/>
                      <a:pt x="291" y="606"/>
                      <a:pt x="291" y="605"/>
                    </a:cubicBezTo>
                    <a:cubicBezTo>
                      <a:pt x="290" y="603"/>
                      <a:pt x="288" y="602"/>
                      <a:pt x="286" y="600"/>
                    </a:cubicBezTo>
                    <a:cubicBezTo>
                      <a:pt x="284" y="599"/>
                      <a:pt x="281" y="599"/>
                      <a:pt x="279" y="599"/>
                    </a:cubicBezTo>
                    <a:cubicBezTo>
                      <a:pt x="277" y="599"/>
                      <a:pt x="275" y="599"/>
                      <a:pt x="274" y="600"/>
                    </a:cubicBezTo>
                    <a:cubicBezTo>
                      <a:pt x="273" y="600"/>
                      <a:pt x="273" y="600"/>
                      <a:pt x="273" y="600"/>
                    </a:cubicBezTo>
                    <a:cubicBezTo>
                      <a:pt x="271" y="601"/>
                      <a:pt x="269" y="603"/>
                      <a:pt x="268" y="605"/>
                    </a:cubicBezTo>
                    <a:cubicBezTo>
                      <a:pt x="267" y="607"/>
                      <a:pt x="266" y="609"/>
                      <a:pt x="266" y="611"/>
                    </a:cubicBezTo>
                    <a:cubicBezTo>
                      <a:pt x="266" y="613"/>
                      <a:pt x="267" y="616"/>
                      <a:pt x="268" y="617"/>
                    </a:cubicBezTo>
                    <a:cubicBezTo>
                      <a:pt x="274" y="634"/>
                      <a:pt x="277" y="652"/>
                      <a:pt x="298" y="659"/>
                    </a:cubicBezTo>
                    <a:moveTo>
                      <a:pt x="3759" y="2169"/>
                    </a:moveTo>
                    <a:cubicBezTo>
                      <a:pt x="3762" y="2171"/>
                      <a:pt x="3766" y="2173"/>
                      <a:pt x="3769" y="2175"/>
                    </a:cubicBezTo>
                    <a:cubicBezTo>
                      <a:pt x="3797" y="2192"/>
                      <a:pt x="3828" y="2203"/>
                      <a:pt x="3861" y="2209"/>
                    </a:cubicBezTo>
                    <a:cubicBezTo>
                      <a:pt x="3856" y="2205"/>
                      <a:pt x="3851" y="2202"/>
                      <a:pt x="3846" y="2199"/>
                    </a:cubicBezTo>
                    <a:cubicBezTo>
                      <a:pt x="3819" y="2184"/>
                      <a:pt x="3790" y="2174"/>
                      <a:pt x="3759" y="2169"/>
                    </a:cubicBezTo>
                    <a:moveTo>
                      <a:pt x="2424" y="4186"/>
                    </a:moveTo>
                    <a:cubicBezTo>
                      <a:pt x="2396" y="4203"/>
                      <a:pt x="2375" y="4213"/>
                      <a:pt x="2390" y="4248"/>
                    </a:cubicBezTo>
                    <a:cubicBezTo>
                      <a:pt x="2399" y="4241"/>
                      <a:pt x="2405" y="4232"/>
                      <a:pt x="2411" y="4222"/>
                    </a:cubicBezTo>
                    <a:cubicBezTo>
                      <a:pt x="2417" y="4211"/>
                      <a:pt x="2422" y="4199"/>
                      <a:pt x="2424" y="4186"/>
                    </a:cubicBezTo>
                    <a:moveTo>
                      <a:pt x="3460" y="2305"/>
                    </a:moveTo>
                    <a:lnTo>
                      <a:pt x="3524" y="2347"/>
                    </a:lnTo>
                    <a:cubicBezTo>
                      <a:pt x="3523" y="2345"/>
                      <a:pt x="3521" y="2342"/>
                      <a:pt x="3520" y="2340"/>
                    </a:cubicBezTo>
                    <a:cubicBezTo>
                      <a:pt x="3514" y="2329"/>
                      <a:pt x="3505" y="2320"/>
                      <a:pt x="3495" y="2314"/>
                    </a:cubicBezTo>
                    <a:cubicBezTo>
                      <a:pt x="3484" y="2308"/>
                      <a:pt x="3472" y="2305"/>
                      <a:pt x="3460" y="2305"/>
                    </a:cubicBezTo>
                    <a:moveTo>
                      <a:pt x="3766" y="2128"/>
                    </a:moveTo>
                    <a:lnTo>
                      <a:pt x="3765" y="2128"/>
                    </a:lnTo>
                    <a:cubicBezTo>
                      <a:pt x="3748" y="2118"/>
                      <a:pt x="3728" y="2112"/>
                      <a:pt x="3708" y="2112"/>
                    </a:cubicBezTo>
                    <a:cubicBezTo>
                      <a:pt x="3698" y="2112"/>
                      <a:pt x="3689" y="2113"/>
                      <a:pt x="3680" y="2116"/>
                    </a:cubicBezTo>
                    <a:cubicBezTo>
                      <a:pt x="3700" y="2125"/>
                      <a:pt x="3721" y="2130"/>
                      <a:pt x="3743" y="2130"/>
                    </a:cubicBezTo>
                    <a:cubicBezTo>
                      <a:pt x="3750" y="2130"/>
                      <a:pt x="3758" y="2129"/>
                      <a:pt x="3766" y="2128"/>
                    </a:cubicBezTo>
                    <a:moveTo>
                      <a:pt x="2367" y="3636"/>
                    </a:moveTo>
                    <a:cubicBezTo>
                      <a:pt x="2387" y="3593"/>
                      <a:pt x="2387" y="3593"/>
                      <a:pt x="2369" y="3571"/>
                    </a:cubicBezTo>
                    <a:cubicBezTo>
                      <a:pt x="2364" y="3581"/>
                      <a:pt x="2361" y="3593"/>
                      <a:pt x="2361" y="3605"/>
                    </a:cubicBezTo>
                    <a:cubicBezTo>
                      <a:pt x="2361" y="3616"/>
                      <a:pt x="2363" y="3626"/>
                      <a:pt x="2367" y="3636"/>
                    </a:cubicBezTo>
                    <a:moveTo>
                      <a:pt x="1902" y="4540"/>
                    </a:moveTo>
                    <a:cubicBezTo>
                      <a:pt x="1897" y="4561"/>
                      <a:pt x="1887" y="4580"/>
                      <a:pt x="1902" y="4602"/>
                    </a:cubicBezTo>
                    <a:cubicBezTo>
                      <a:pt x="1907" y="4598"/>
                      <a:pt x="1911" y="4594"/>
                      <a:pt x="1914" y="4589"/>
                    </a:cubicBezTo>
                    <a:cubicBezTo>
                      <a:pt x="1917" y="4584"/>
                      <a:pt x="1919" y="4577"/>
                      <a:pt x="1919" y="4571"/>
                    </a:cubicBezTo>
                    <a:cubicBezTo>
                      <a:pt x="1919" y="4564"/>
                      <a:pt x="1917" y="4558"/>
                      <a:pt x="1914" y="4552"/>
                    </a:cubicBezTo>
                    <a:cubicBezTo>
                      <a:pt x="1911" y="4547"/>
                      <a:pt x="1907" y="4543"/>
                      <a:pt x="1902" y="4540"/>
                    </a:cubicBezTo>
                    <a:moveTo>
                      <a:pt x="3958" y="2910"/>
                    </a:moveTo>
                    <a:cubicBezTo>
                      <a:pt x="3958" y="2896"/>
                      <a:pt x="3956" y="2883"/>
                      <a:pt x="3955" y="2868"/>
                    </a:cubicBezTo>
                    <a:cubicBezTo>
                      <a:pt x="3955" y="2867"/>
                      <a:pt x="3954" y="2866"/>
                      <a:pt x="3954" y="2865"/>
                    </a:cubicBezTo>
                    <a:cubicBezTo>
                      <a:pt x="3953" y="2864"/>
                      <a:pt x="3951" y="2863"/>
                      <a:pt x="3950" y="2862"/>
                    </a:cubicBezTo>
                    <a:cubicBezTo>
                      <a:pt x="3948" y="2861"/>
                      <a:pt x="3948" y="2861"/>
                      <a:pt x="3946" y="2861"/>
                    </a:cubicBezTo>
                    <a:cubicBezTo>
                      <a:pt x="3945" y="2861"/>
                      <a:pt x="3944" y="2861"/>
                      <a:pt x="3943" y="2861"/>
                    </a:cubicBezTo>
                    <a:cubicBezTo>
                      <a:pt x="3938" y="2861"/>
                      <a:pt x="3934" y="2865"/>
                      <a:pt x="3935" y="2872"/>
                    </a:cubicBezTo>
                    <a:cubicBezTo>
                      <a:pt x="3936" y="2879"/>
                      <a:pt x="3938" y="2886"/>
                      <a:pt x="3942" y="2892"/>
                    </a:cubicBezTo>
                    <a:cubicBezTo>
                      <a:pt x="3946" y="2899"/>
                      <a:pt x="3951" y="2905"/>
                      <a:pt x="3958" y="2910"/>
                    </a:cubicBezTo>
                    <a:moveTo>
                      <a:pt x="3099" y="3852"/>
                    </a:moveTo>
                    <a:cubicBezTo>
                      <a:pt x="3099" y="3845"/>
                      <a:pt x="3091" y="3840"/>
                      <a:pt x="3079" y="3839"/>
                    </a:cubicBezTo>
                    <a:cubicBezTo>
                      <a:pt x="3067" y="3837"/>
                      <a:pt x="3058" y="3835"/>
                      <a:pt x="3059" y="3849"/>
                    </a:cubicBezTo>
                    <a:cubicBezTo>
                      <a:pt x="3059" y="3862"/>
                      <a:pt x="3072" y="3866"/>
                      <a:pt x="3082" y="3870"/>
                    </a:cubicBezTo>
                    <a:cubicBezTo>
                      <a:pt x="3092" y="3873"/>
                      <a:pt x="3095" y="3869"/>
                      <a:pt x="3099" y="3852"/>
                    </a:cubicBezTo>
                    <a:moveTo>
                      <a:pt x="2244" y="4176"/>
                    </a:moveTo>
                    <a:cubicBezTo>
                      <a:pt x="2279" y="4171"/>
                      <a:pt x="2279" y="4171"/>
                      <a:pt x="2303" y="4135"/>
                    </a:cubicBezTo>
                    <a:cubicBezTo>
                      <a:pt x="2296" y="4138"/>
                      <a:pt x="2288" y="4141"/>
                      <a:pt x="2282" y="4145"/>
                    </a:cubicBezTo>
                    <a:cubicBezTo>
                      <a:pt x="2267" y="4153"/>
                      <a:pt x="2255" y="4164"/>
                      <a:pt x="2244" y="4176"/>
                    </a:cubicBezTo>
                    <a:moveTo>
                      <a:pt x="2948" y="3834"/>
                    </a:moveTo>
                    <a:cubicBezTo>
                      <a:pt x="2979" y="3861"/>
                      <a:pt x="2980" y="3863"/>
                      <a:pt x="2989" y="3854"/>
                    </a:cubicBezTo>
                    <a:cubicBezTo>
                      <a:pt x="2990" y="3854"/>
                      <a:pt x="2990" y="3853"/>
                      <a:pt x="2991" y="3852"/>
                    </a:cubicBezTo>
                    <a:cubicBezTo>
                      <a:pt x="2992" y="3850"/>
                      <a:pt x="2992" y="3848"/>
                      <a:pt x="2992" y="3846"/>
                    </a:cubicBezTo>
                    <a:cubicBezTo>
                      <a:pt x="2992" y="3846"/>
                      <a:pt x="2992" y="3845"/>
                      <a:pt x="2992" y="3844"/>
                    </a:cubicBezTo>
                    <a:cubicBezTo>
                      <a:pt x="2982" y="3824"/>
                      <a:pt x="2965" y="3827"/>
                      <a:pt x="2948" y="3834"/>
                    </a:cubicBezTo>
                    <a:moveTo>
                      <a:pt x="2451" y="4220"/>
                    </a:moveTo>
                    <a:cubicBezTo>
                      <a:pt x="2458" y="4215"/>
                      <a:pt x="2464" y="4208"/>
                      <a:pt x="2469" y="4200"/>
                    </a:cubicBezTo>
                    <a:cubicBezTo>
                      <a:pt x="2475" y="4190"/>
                      <a:pt x="2478" y="4179"/>
                      <a:pt x="2478" y="4168"/>
                    </a:cubicBezTo>
                    <a:cubicBezTo>
                      <a:pt x="2478" y="4167"/>
                      <a:pt x="2478" y="4166"/>
                      <a:pt x="2478" y="4165"/>
                    </a:cubicBezTo>
                    <a:cubicBezTo>
                      <a:pt x="2470" y="4170"/>
                      <a:pt x="2463" y="4176"/>
                      <a:pt x="2459" y="4184"/>
                    </a:cubicBezTo>
                    <a:cubicBezTo>
                      <a:pt x="2453" y="4193"/>
                      <a:pt x="2451" y="4204"/>
                      <a:pt x="2451" y="4215"/>
                    </a:cubicBezTo>
                    <a:cubicBezTo>
                      <a:pt x="2451" y="4217"/>
                      <a:pt x="2451" y="4218"/>
                      <a:pt x="2451" y="4220"/>
                    </a:cubicBezTo>
                    <a:moveTo>
                      <a:pt x="2823" y="3784"/>
                    </a:moveTo>
                    <a:cubicBezTo>
                      <a:pt x="2823" y="3783"/>
                      <a:pt x="2821" y="3782"/>
                      <a:pt x="2821" y="3781"/>
                    </a:cubicBezTo>
                    <a:cubicBezTo>
                      <a:pt x="2818" y="3776"/>
                      <a:pt x="2814" y="3771"/>
                      <a:pt x="2810" y="3769"/>
                    </a:cubicBezTo>
                    <a:cubicBezTo>
                      <a:pt x="2807" y="3767"/>
                      <a:pt x="2805" y="3767"/>
                      <a:pt x="2802" y="3766"/>
                    </a:cubicBezTo>
                    <a:cubicBezTo>
                      <a:pt x="2793" y="3762"/>
                      <a:pt x="2789" y="3769"/>
                      <a:pt x="2789" y="3777"/>
                    </a:cubicBezTo>
                    <a:cubicBezTo>
                      <a:pt x="2789" y="3790"/>
                      <a:pt x="2799" y="3793"/>
                      <a:pt x="2811" y="3795"/>
                    </a:cubicBezTo>
                    <a:cubicBezTo>
                      <a:pt x="2817" y="3795"/>
                      <a:pt x="2820" y="3793"/>
                      <a:pt x="2823" y="3784"/>
                    </a:cubicBezTo>
                    <a:moveTo>
                      <a:pt x="2946" y="3797"/>
                    </a:moveTo>
                    <a:cubicBezTo>
                      <a:pt x="2949" y="3803"/>
                      <a:pt x="2953" y="3807"/>
                      <a:pt x="2959" y="3811"/>
                    </a:cubicBezTo>
                    <a:cubicBezTo>
                      <a:pt x="2964" y="3814"/>
                      <a:pt x="2971" y="3816"/>
                      <a:pt x="2978" y="3816"/>
                    </a:cubicBezTo>
                    <a:cubicBezTo>
                      <a:pt x="2983" y="3816"/>
                      <a:pt x="2988" y="3815"/>
                      <a:pt x="2993" y="3812"/>
                    </a:cubicBezTo>
                    <a:cubicBezTo>
                      <a:pt x="2977" y="3801"/>
                      <a:pt x="2968" y="3789"/>
                      <a:pt x="2946" y="3797"/>
                    </a:cubicBezTo>
                    <a:moveTo>
                      <a:pt x="2991" y="3886"/>
                    </a:moveTo>
                    <a:cubicBezTo>
                      <a:pt x="2976" y="3871"/>
                      <a:pt x="2964" y="3859"/>
                      <a:pt x="2948" y="3865"/>
                    </a:cubicBezTo>
                    <a:cubicBezTo>
                      <a:pt x="2947" y="3866"/>
                      <a:pt x="2946" y="3867"/>
                      <a:pt x="2945" y="3868"/>
                    </a:cubicBezTo>
                    <a:cubicBezTo>
                      <a:pt x="2944" y="3869"/>
                      <a:pt x="2944" y="3871"/>
                      <a:pt x="2944" y="3873"/>
                    </a:cubicBezTo>
                    <a:lnTo>
                      <a:pt x="2944" y="3874"/>
                    </a:lnTo>
                    <a:cubicBezTo>
                      <a:pt x="2953" y="3889"/>
                      <a:pt x="2966" y="3896"/>
                      <a:pt x="2989" y="3886"/>
                    </a:cubicBezTo>
                    <a:lnTo>
                      <a:pt x="2991" y="3886"/>
                    </a:lnTo>
                    <a:moveTo>
                      <a:pt x="286" y="559"/>
                    </a:moveTo>
                    <a:lnTo>
                      <a:pt x="286" y="496"/>
                    </a:lnTo>
                    <a:cubicBezTo>
                      <a:pt x="283" y="506"/>
                      <a:pt x="282" y="518"/>
                      <a:pt x="282" y="528"/>
                    </a:cubicBezTo>
                    <a:cubicBezTo>
                      <a:pt x="282" y="539"/>
                      <a:pt x="283" y="549"/>
                      <a:pt x="286" y="559"/>
                    </a:cubicBezTo>
                    <a:moveTo>
                      <a:pt x="2146" y="4263"/>
                    </a:moveTo>
                    <a:cubicBezTo>
                      <a:pt x="2110" y="4263"/>
                      <a:pt x="2110" y="4263"/>
                      <a:pt x="2085" y="4281"/>
                    </a:cubicBezTo>
                    <a:lnTo>
                      <a:pt x="2146" y="4263"/>
                    </a:lnTo>
                    <a:moveTo>
                      <a:pt x="2128" y="4384"/>
                    </a:moveTo>
                    <a:cubicBezTo>
                      <a:pt x="2122" y="4382"/>
                      <a:pt x="2115" y="4381"/>
                      <a:pt x="2109" y="4381"/>
                    </a:cubicBezTo>
                    <a:cubicBezTo>
                      <a:pt x="2099" y="4381"/>
                      <a:pt x="2089" y="4384"/>
                      <a:pt x="2080" y="4389"/>
                    </a:cubicBezTo>
                    <a:cubicBezTo>
                      <a:pt x="2075" y="4392"/>
                      <a:pt x="2071" y="4395"/>
                      <a:pt x="2067" y="4399"/>
                    </a:cubicBezTo>
                    <a:cubicBezTo>
                      <a:pt x="2073" y="4401"/>
                      <a:pt x="2079" y="4403"/>
                      <a:pt x="2085" y="4403"/>
                    </a:cubicBezTo>
                    <a:cubicBezTo>
                      <a:pt x="2095" y="4403"/>
                      <a:pt x="2105" y="4400"/>
                      <a:pt x="2114" y="4395"/>
                    </a:cubicBezTo>
                    <a:cubicBezTo>
                      <a:pt x="2119" y="4392"/>
                      <a:pt x="2124" y="4388"/>
                      <a:pt x="2128" y="4384"/>
                    </a:cubicBezTo>
                    <a:moveTo>
                      <a:pt x="3691" y="2148"/>
                    </a:moveTo>
                    <a:cubicBezTo>
                      <a:pt x="3675" y="2144"/>
                      <a:pt x="3661" y="2134"/>
                      <a:pt x="3650" y="2153"/>
                    </a:cubicBezTo>
                    <a:cubicBezTo>
                      <a:pt x="3663" y="2155"/>
                      <a:pt x="3674" y="2164"/>
                      <a:pt x="3691" y="2147"/>
                    </a:cubicBezTo>
                    <a:lnTo>
                      <a:pt x="3691" y="2148"/>
                    </a:lnTo>
                    <a:moveTo>
                      <a:pt x="3841" y="3466"/>
                    </a:moveTo>
                    <a:cubicBezTo>
                      <a:pt x="3851" y="3456"/>
                      <a:pt x="3863" y="3447"/>
                      <a:pt x="3853" y="3430"/>
                    </a:cubicBezTo>
                    <a:cubicBezTo>
                      <a:pt x="3852" y="3428"/>
                      <a:pt x="3845" y="3425"/>
                      <a:pt x="3844" y="3426"/>
                    </a:cubicBezTo>
                    <a:cubicBezTo>
                      <a:pt x="3843" y="3428"/>
                      <a:pt x="3842" y="3429"/>
                      <a:pt x="3841" y="3431"/>
                    </a:cubicBezTo>
                    <a:cubicBezTo>
                      <a:pt x="3838" y="3437"/>
                      <a:pt x="3836" y="3444"/>
                      <a:pt x="3836" y="3450"/>
                    </a:cubicBezTo>
                    <a:cubicBezTo>
                      <a:pt x="3836" y="3454"/>
                      <a:pt x="3836" y="3457"/>
                      <a:pt x="3837" y="3461"/>
                    </a:cubicBezTo>
                    <a:cubicBezTo>
                      <a:pt x="3838" y="3462"/>
                      <a:pt x="3839" y="3463"/>
                      <a:pt x="3841" y="3465"/>
                    </a:cubicBezTo>
                    <a:lnTo>
                      <a:pt x="3841" y="3466"/>
                    </a:lnTo>
                    <a:moveTo>
                      <a:pt x="3039" y="3876"/>
                    </a:moveTo>
                    <a:cubicBezTo>
                      <a:pt x="3039" y="3865"/>
                      <a:pt x="3030" y="3863"/>
                      <a:pt x="3023" y="3859"/>
                    </a:cubicBezTo>
                    <a:cubicBezTo>
                      <a:pt x="3015" y="3855"/>
                      <a:pt x="3011" y="3856"/>
                      <a:pt x="3010" y="3862"/>
                    </a:cubicBezTo>
                    <a:cubicBezTo>
                      <a:pt x="3006" y="3876"/>
                      <a:pt x="3018" y="3879"/>
                      <a:pt x="3027" y="3882"/>
                    </a:cubicBezTo>
                    <a:cubicBezTo>
                      <a:pt x="3028" y="3883"/>
                      <a:pt x="3029" y="3883"/>
                      <a:pt x="3030" y="3883"/>
                    </a:cubicBezTo>
                    <a:cubicBezTo>
                      <a:pt x="3032" y="3883"/>
                      <a:pt x="3034" y="3881"/>
                      <a:pt x="3035" y="3881"/>
                    </a:cubicBezTo>
                    <a:cubicBezTo>
                      <a:pt x="3036" y="3880"/>
                      <a:pt x="3038" y="3879"/>
                      <a:pt x="3039" y="3878"/>
                    </a:cubicBezTo>
                    <a:cubicBezTo>
                      <a:pt x="3039" y="3877"/>
                      <a:pt x="3039" y="3877"/>
                      <a:pt x="3039" y="3876"/>
                    </a:cubicBezTo>
                    <a:moveTo>
                      <a:pt x="3581" y="2274"/>
                    </a:moveTo>
                    <a:cubicBezTo>
                      <a:pt x="3590" y="2283"/>
                      <a:pt x="3600" y="2292"/>
                      <a:pt x="3611" y="2298"/>
                    </a:cubicBezTo>
                    <a:cubicBezTo>
                      <a:pt x="3621" y="2304"/>
                      <a:pt x="3631" y="2308"/>
                      <a:pt x="3642" y="2311"/>
                    </a:cubicBezTo>
                    <a:cubicBezTo>
                      <a:pt x="3634" y="2301"/>
                      <a:pt x="3623" y="2293"/>
                      <a:pt x="3612" y="2286"/>
                    </a:cubicBezTo>
                    <a:cubicBezTo>
                      <a:pt x="3603" y="2280"/>
                      <a:pt x="3592" y="2276"/>
                      <a:pt x="3582" y="2274"/>
                    </a:cubicBezTo>
                    <a:lnTo>
                      <a:pt x="3581" y="2274"/>
                    </a:lnTo>
                    <a:moveTo>
                      <a:pt x="4150" y="3613"/>
                    </a:moveTo>
                    <a:cubicBezTo>
                      <a:pt x="4147" y="3634"/>
                      <a:pt x="4143" y="3646"/>
                      <a:pt x="4152" y="3658"/>
                    </a:cubicBezTo>
                    <a:cubicBezTo>
                      <a:pt x="4159" y="3645"/>
                      <a:pt x="4156" y="3633"/>
                      <a:pt x="4150" y="3613"/>
                    </a:cubicBezTo>
                    <a:moveTo>
                      <a:pt x="2471" y="3700"/>
                    </a:moveTo>
                    <a:cubicBezTo>
                      <a:pt x="2469" y="3695"/>
                      <a:pt x="2467" y="3690"/>
                      <a:pt x="2465" y="3686"/>
                    </a:cubicBezTo>
                    <a:cubicBezTo>
                      <a:pt x="2458" y="3674"/>
                      <a:pt x="2448" y="3664"/>
                      <a:pt x="2436" y="3657"/>
                    </a:cubicBezTo>
                    <a:cubicBezTo>
                      <a:pt x="2435" y="3657"/>
                      <a:pt x="2434" y="3656"/>
                      <a:pt x="2434" y="3656"/>
                    </a:cubicBezTo>
                    <a:cubicBezTo>
                      <a:pt x="2434" y="3664"/>
                      <a:pt x="2436" y="3671"/>
                      <a:pt x="2440" y="3678"/>
                    </a:cubicBezTo>
                    <a:cubicBezTo>
                      <a:pt x="2444" y="3685"/>
                      <a:pt x="2449" y="3691"/>
                      <a:pt x="2456" y="3695"/>
                    </a:cubicBezTo>
                    <a:cubicBezTo>
                      <a:pt x="2461" y="3697"/>
                      <a:pt x="2466" y="3699"/>
                      <a:pt x="2471" y="3700"/>
                    </a:cubicBezTo>
                    <a:moveTo>
                      <a:pt x="4021" y="3498"/>
                    </a:moveTo>
                    <a:cubicBezTo>
                      <a:pt x="4018" y="3505"/>
                      <a:pt x="4017" y="3512"/>
                      <a:pt x="4017" y="3519"/>
                    </a:cubicBezTo>
                    <a:cubicBezTo>
                      <a:pt x="4017" y="3526"/>
                      <a:pt x="4018" y="3533"/>
                      <a:pt x="4021" y="3539"/>
                    </a:cubicBezTo>
                    <a:lnTo>
                      <a:pt x="4021" y="3498"/>
                    </a:lnTo>
                    <a:moveTo>
                      <a:pt x="2579" y="3295"/>
                    </a:moveTo>
                    <a:cubicBezTo>
                      <a:pt x="2563" y="3284"/>
                      <a:pt x="2552" y="3271"/>
                      <a:pt x="2534" y="3282"/>
                    </a:cubicBezTo>
                    <a:cubicBezTo>
                      <a:pt x="2537" y="3286"/>
                      <a:pt x="2540" y="3289"/>
                      <a:pt x="2545" y="3292"/>
                    </a:cubicBezTo>
                    <a:cubicBezTo>
                      <a:pt x="2551" y="3295"/>
                      <a:pt x="2558" y="3297"/>
                      <a:pt x="2566" y="3297"/>
                    </a:cubicBezTo>
                    <a:cubicBezTo>
                      <a:pt x="2570" y="3297"/>
                      <a:pt x="2574" y="3296"/>
                      <a:pt x="2579" y="3295"/>
                    </a:cubicBezTo>
                    <a:moveTo>
                      <a:pt x="4043" y="3302"/>
                    </a:moveTo>
                    <a:lnTo>
                      <a:pt x="4038" y="3302"/>
                    </a:lnTo>
                    <a:cubicBezTo>
                      <a:pt x="4038" y="3306"/>
                      <a:pt x="4037" y="3310"/>
                      <a:pt x="4037" y="3315"/>
                    </a:cubicBezTo>
                    <a:cubicBezTo>
                      <a:pt x="4037" y="3319"/>
                      <a:pt x="4038" y="3324"/>
                      <a:pt x="4038" y="3328"/>
                    </a:cubicBezTo>
                    <a:cubicBezTo>
                      <a:pt x="4038" y="3334"/>
                      <a:pt x="4044" y="3334"/>
                      <a:pt x="4044" y="3328"/>
                    </a:cubicBezTo>
                    <a:cubicBezTo>
                      <a:pt x="4044" y="3326"/>
                      <a:pt x="4044" y="3325"/>
                      <a:pt x="4044" y="3323"/>
                    </a:cubicBezTo>
                    <a:cubicBezTo>
                      <a:pt x="4044" y="3316"/>
                      <a:pt x="4044" y="3308"/>
                      <a:pt x="4043" y="3301"/>
                    </a:cubicBezTo>
                    <a:lnTo>
                      <a:pt x="4043" y="3302"/>
                    </a:lnTo>
                    <a:moveTo>
                      <a:pt x="4099" y="2103"/>
                    </a:moveTo>
                    <a:cubicBezTo>
                      <a:pt x="4107" y="2111"/>
                      <a:pt x="4117" y="2105"/>
                      <a:pt x="4126" y="2105"/>
                    </a:cubicBezTo>
                    <a:cubicBezTo>
                      <a:pt x="4121" y="2103"/>
                      <a:pt x="4115" y="2102"/>
                      <a:pt x="4110" y="2102"/>
                    </a:cubicBezTo>
                    <a:cubicBezTo>
                      <a:pt x="4106" y="2102"/>
                      <a:pt x="4103" y="2102"/>
                      <a:pt x="4099" y="2103"/>
                    </a:cubicBezTo>
                    <a:moveTo>
                      <a:pt x="3041" y="3835"/>
                    </a:moveTo>
                    <a:cubicBezTo>
                      <a:pt x="3041" y="3825"/>
                      <a:pt x="3031" y="3822"/>
                      <a:pt x="3023" y="3820"/>
                    </a:cubicBezTo>
                    <a:cubicBezTo>
                      <a:pt x="3015" y="3818"/>
                      <a:pt x="3013" y="3822"/>
                      <a:pt x="3013" y="3828"/>
                    </a:cubicBezTo>
                    <a:cubicBezTo>
                      <a:pt x="3013" y="3839"/>
                      <a:pt x="3023" y="3841"/>
                      <a:pt x="3031" y="3843"/>
                    </a:cubicBezTo>
                    <a:cubicBezTo>
                      <a:pt x="3039" y="3845"/>
                      <a:pt x="3040" y="3841"/>
                      <a:pt x="3042" y="3835"/>
                    </a:cubicBezTo>
                    <a:lnTo>
                      <a:pt x="3041" y="3835"/>
                    </a:lnTo>
                    <a:moveTo>
                      <a:pt x="3261" y="3862"/>
                    </a:moveTo>
                    <a:cubicBezTo>
                      <a:pt x="3256" y="3863"/>
                      <a:pt x="3251" y="3865"/>
                      <a:pt x="3252" y="3872"/>
                    </a:cubicBezTo>
                    <a:cubicBezTo>
                      <a:pt x="3255" y="3885"/>
                      <a:pt x="3267" y="3886"/>
                      <a:pt x="3276" y="3888"/>
                    </a:cubicBezTo>
                    <a:cubicBezTo>
                      <a:pt x="3277" y="3888"/>
                      <a:pt x="3277" y="3888"/>
                      <a:pt x="3278" y="3888"/>
                    </a:cubicBezTo>
                    <a:cubicBezTo>
                      <a:pt x="3279" y="3888"/>
                      <a:pt x="3279" y="3887"/>
                      <a:pt x="3281" y="3887"/>
                    </a:cubicBezTo>
                    <a:cubicBezTo>
                      <a:pt x="3282" y="3886"/>
                      <a:pt x="3283" y="3886"/>
                      <a:pt x="3284" y="3885"/>
                    </a:cubicBezTo>
                    <a:cubicBezTo>
                      <a:pt x="3285" y="3884"/>
                      <a:pt x="3285" y="3882"/>
                      <a:pt x="3285" y="3881"/>
                    </a:cubicBezTo>
                    <a:cubicBezTo>
                      <a:pt x="3285" y="3880"/>
                      <a:pt x="3285" y="3879"/>
                      <a:pt x="3285" y="3879"/>
                    </a:cubicBezTo>
                    <a:cubicBezTo>
                      <a:pt x="3282" y="3867"/>
                      <a:pt x="3272" y="3864"/>
                      <a:pt x="3262" y="3862"/>
                    </a:cubicBezTo>
                    <a:lnTo>
                      <a:pt x="3261" y="3862"/>
                    </a:lnTo>
                    <a:moveTo>
                      <a:pt x="3797" y="2873"/>
                    </a:moveTo>
                    <a:cubicBezTo>
                      <a:pt x="3796" y="2874"/>
                      <a:pt x="3795" y="2875"/>
                      <a:pt x="3795" y="2876"/>
                    </a:cubicBezTo>
                    <a:cubicBezTo>
                      <a:pt x="3794" y="2877"/>
                      <a:pt x="3794" y="2878"/>
                      <a:pt x="3793" y="2879"/>
                    </a:cubicBezTo>
                    <a:cubicBezTo>
                      <a:pt x="3792" y="2882"/>
                      <a:pt x="3791" y="2886"/>
                      <a:pt x="3791" y="2889"/>
                    </a:cubicBezTo>
                    <a:cubicBezTo>
                      <a:pt x="3791" y="2895"/>
                      <a:pt x="3793" y="2901"/>
                      <a:pt x="3796" y="2905"/>
                    </a:cubicBezTo>
                    <a:cubicBezTo>
                      <a:pt x="3796" y="2908"/>
                      <a:pt x="3803" y="2910"/>
                      <a:pt x="3804" y="2909"/>
                    </a:cubicBezTo>
                    <a:cubicBezTo>
                      <a:pt x="3815" y="2903"/>
                      <a:pt x="3811" y="2894"/>
                      <a:pt x="3806" y="2886"/>
                    </a:cubicBezTo>
                    <a:cubicBezTo>
                      <a:pt x="3804" y="2881"/>
                      <a:pt x="3801" y="2877"/>
                      <a:pt x="3797" y="2873"/>
                    </a:cubicBezTo>
                    <a:moveTo>
                      <a:pt x="3403" y="3958"/>
                    </a:moveTo>
                    <a:cubicBezTo>
                      <a:pt x="3401" y="3956"/>
                      <a:pt x="3399" y="3952"/>
                      <a:pt x="3397" y="3953"/>
                    </a:cubicBezTo>
                    <a:cubicBezTo>
                      <a:pt x="3392" y="3953"/>
                      <a:pt x="3388" y="3954"/>
                      <a:pt x="3385" y="3956"/>
                    </a:cubicBezTo>
                    <a:cubicBezTo>
                      <a:pt x="3381" y="3959"/>
                      <a:pt x="3377" y="3962"/>
                      <a:pt x="3375" y="3966"/>
                    </a:cubicBezTo>
                    <a:cubicBezTo>
                      <a:pt x="3376" y="3967"/>
                      <a:pt x="3377" y="3968"/>
                      <a:pt x="3379" y="3969"/>
                    </a:cubicBezTo>
                    <a:cubicBezTo>
                      <a:pt x="3380" y="3969"/>
                      <a:pt x="3381" y="3970"/>
                      <a:pt x="3383" y="3971"/>
                    </a:cubicBezTo>
                    <a:cubicBezTo>
                      <a:pt x="3384" y="3971"/>
                      <a:pt x="3385" y="3971"/>
                      <a:pt x="3386" y="3971"/>
                    </a:cubicBezTo>
                    <a:cubicBezTo>
                      <a:pt x="3389" y="3971"/>
                      <a:pt x="3392" y="3969"/>
                      <a:pt x="3395" y="3968"/>
                    </a:cubicBezTo>
                    <a:cubicBezTo>
                      <a:pt x="3397" y="3966"/>
                      <a:pt x="3400" y="3964"/>
                      <a:pt x="3402" y="3962"/>
                    </a:cubicBezTo>
                    <a:cubicBezTo>
                      <a:pt x="3402" y="3961"/>
                      <a:pt x="3403" y="3959"/>
                      <a:pt x="3404" y="3958"/>
                    </a:cubicBezTo>
                    <a:lnTo>
                      <a:pt x="3403" y="3958"/>
                    </a:lnTo>
                    <a:moveTo>
                      <a:pt x="3740" y="2374"/>
                    </a:moveTo>
                    <a:cubicBezTo>
                      <a:pt x="3743" y="2372"/>
                      <a:pt x="3748" y="2370"/>
                      <a:pt x="3748" y="2369"/>
                    </a:cubicBezTo>
                    <a:cubicBezTo>
                      <a:pt x="3748" y="2367"/>
                      <a:pt x="3747" y="2365"/>
                      <a:pt x="3746" y="2363"/>
                    </a:cubicBezTo>
                    <a:cubicBezTo>
                      <a:pt x="3744" y="2360"/>
                      <a:pt x="3741" y="2356"/>
                      <a:pt x="3739" y="2355"/>
                    </a:cubicBezTo>
                    <a:cubicBezTo>
                      <a:pt x="3737" y="2354"/>
                      <a:pt x="3736" y="2354"/>
                      <a:pt x="3734" y="2354"/>
                    </a:cubicBezTo>
                    <a:cubicBezTo>
                      <a:pt x="3729" y="2352"/>
                      <a:pt x="3722" y="2354"/>
                      <a:pt x="3724" y="2360"/>
                    </a:cubicBezTo>
                    <a:cubicBezTo>
                      <a:pt x="3724" y="2362"/>
                      <a:pt x="3725" y="2363"/>
                      <a:pt x="3726" y="2365"/>
                    </a:cubicBezTo>
                    <a:cubicBezTo>
                      <a:pt x="3727" y="2367"/>
                      <a:pt x="3730" y="2370"/>
                      <a:pt x="3732" y="2371"/>
                    </a:cubicBezTo>
                    <a:cubicBezTo>
                      <a:pt x="3735" y="2373"/>
                      <a:pt x="3738" y="2374"/>
                      <a:pt x="3740" y="2374"/>
                    </a:cubicBezTo>
                    <a:moveTo>
                      <a:pt x="313" y="463"/>
                    </a:moveTo>
                    <a:cubicBezTo>
                      <a:pt x="311" y="459"/>
                      <a:pt x="309" y="452"/>
                      <a:pt x="307" y="452"/>
                    </a:cubicBezTo>
                    <a:cubicBezTo>
                      <a:pt x="298" y="452"/>
                      <a:pt x="295" y="459"/>
                      <a:pt x="293" y="466"/>
                    </a:cubicBezTo>
                    <a:cubicBezTo>
                      <a:pt x="293" y="467"/>
                      <a:pt x="293" y="468"/>
                      <a:pt x="293" y="469"/>
                    </a:cubicBezTo>
                    <a:cubicBezTo>
                      <a:pt x="293" y="471"/>
                      <a:pt x="293" y="472"/>
                      <a:pt x="294" y="473"/>
                    </a:cubicBezTo>
                    <a:cubicBezTo>
                      <a:pt x="295" y="475"/>
                      <a:pt x="296" y="476"/>
                      <a:pt x="297" y="477"/>
                    </a:cubicBezTo>
                    <a:cubicBezTo>
                      <a:pt x="298" y="478"/>
                      <a:pt x="299" y="478"/>
                      <a:pt x="300" y="478"/>
                    </a:cubicBezTo>
                    <a:cubicBezTo>
                      <a:pt x="309" y="479"/>
                      <a:pt x="311" y="471"/>
                      <a:pt x="313" y="463"/>
                    </a:cubicBezTo>
                    <a:moveTo>
                      <a:pt x="3140" y="3874"/>
                    </a:moveTo>
                    <a:cubicBezTo>
                      <a:pt x="3149" y="3870"/>
                      <a:pt x="3155" y="3868"/>
                      <a:pt x="3155" y="3867"/>
                    </a:cubicBezTo>
                    <a:cubicBezTo>
                      <a:pt x="3155" y="3861"/>
                      <a:pt x="3148" y="3859"/>
                      <a:pt x="3143" y="3858"/>
                    </a:cubicBezTo>
                    <a:cubicBezTo>
                      <a:pt x="3138" y="3856"/>
                      <a:pt x="3133" y="3853"/>
                      <a:pt x="3134" y="3862"/>
                    </a:cubicBezTo>
                    <a:cubicBezTo>
                      <a:pt x="3135" y="3865"/>
                      <a:pt x="3135" y="3868"/>
                      <a:pt x="3138" y="3872"/>
                    </a:cubicBezTo>
                    <a:cubicBezTo>
                      <a:pt x="3138" y="3873"/>
                      <a:pt x="3139" y="3873"/>
                      <a:pt x="3140" y="387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66" name="Google Shape;1666;p30"/>
              <p:cNvSpPr/>
              <p:nvPr/>
            </p:nvSpPr>
            <p:spPr>
              <a:xfrm rot="-755222">
                <a:off x="8380074" y="3122447"/>
                <a:ext cx="690659" cy="810409"/>
              </a:xfrm>
              <a:custGeom>
                <a:avLst/>
                <a:gdLst/>
                <a:ahLst/>
                <a:cxnLst/>
                <a:rect l="l" t="t" r="r" b="b"/>
                <a:pathLst>
                  <a:path w="836" h="981" extrusionOk="0">
                    <a:moveTo>
                      <a:pt x="835" y="980"/>
                    </a:moveTo>
                    <a:cubicBezTo>
                      <a:pt x="812" y="969"/>
                      <a:pt x="789" y="960"/>
                      <a:pt x="765" y="954"/>
                    </a:cubicBezTo>
                    <a:cubicBezTo>
                      <a:pt x="738" y="946"/>
                      <a:pt x="713" y="935"/>
                      <a:pt x="689" y="921"/>
                    </a:cubicBezTo>
                    <a:cubicBezTo>
                      <a:pt x="671" y="911"/>
                      <a:pt x="654" y="899"/>
                      <a:pt x="639" y="886"/>
                    </a:cubicBezTo>
                    <a:cubicBezTo>
                      <a:pt x="494" y="781"/>
                      <a:pt x="372" y="646"/>
                      <a:pt x="282" y="490"/>
                    </a:cubicBezTo>
                    <a:cubicBezTo>
                      <a:pt x="279" y="484"/>
                      <a:pt x="276" y="479"/>
                      <a:pt x="273" y="473"/>
                    </a:cubicBezTo>
                    <a:cubicBezTo>
                      <a:pt x="237" y="407"/>
                      <a:pt x="203" y="341"/>
                      <a:pt x="167" y="274"/>
                    </a:cubicBezTo>
                    <a:cubicBezTo>
                      <a:pt x="163" y="266"/>
                      <a:pt x="158" y="258"/>
                      <a:pt x="154" y="250"/>
                    </a:cubicBezTo>
                    <a:cubicBezTo>
                      <a:pt x="131" y="210"/>
                      <a:pt x="104" y="172"/>
                      <a:pt x="75" y="136"/>
                    </a:cubicBezTo>
                    <a:cubicBezTo>
                      <a:pt x="75" y="176"/>
                      <a:pt x="103" y="200"/>
                      <a:pt x="104" y="232"/>
                    </a:cubicBezTo>
                    <a:cubicBezTo>
                      <a:pt x="97" y="221"/>
                      <a:pt x="90" y="210"/>
                      <a:pt x="84" y="199"/>
                    </a:cubicBezTo>
                    <a:cubicBezTo>
                      <a:pt x="48" y="137"/>
                      <a:pt x="20" y="70"/>
                      <a:pt x="0" y="1"/>
                    </a:cubicBezTo>
                    <a:cubicBezTo>
                      <a:pt x="3" y="0"/>
                      <a:pt x="4" y="0"/>
                      <a:pt x="7" y="0"/>
                    </a:cubicBezTo>
                    <a:cubicBezTo>
                      <a:pt x="9" y="0"/>
                      <a:pt x="12" y="0"/>
                      <a:pt x="14" y="1"/>
                    </a:cubicBezTo>
                    <a:cubicBezTo>
                      <a:pt x="20" y="19"/>
                      <a:pt x="27" y="36"/>
                      <a:pt x="37" y="53"/>
                    </a:cubicBezTo>
                    <a:cubicBezTo>
                      <a:pt x="49" y="74"/>
                      <a:pt x="65" y="94"/>
                      <a:pt x="83" y="110"/>
                    </a:cubicBezTo>
                    <a:cubicBezTo>
                      <a:pt x="124" y="158"/>
                      <a:pt x="160" y="208"/>
                      <a:pt x="191" y="262"/>
                    </a:cubicBezTo>
                    <a:cubicBezTo>
                      <a:pt x="200" y="278"/>
                      <a:pt x="209" y="295"/>
                      <a:pt x="217" y="311"/>
                    </a:cubicBezTo>
                    <a:cubicBezTo>
                      <a:pt x="244" y="359"/>
                      <a:pt x="270" y="408"/>
                      <a:pt x="295" y="457"/>
                    </a:cubicBezTo>
                    <a:cubicBezTo>
                      <a:pt x="300" y="466"/>
                      <a:pt x="305" y="476"/>
                      <a:pt x="311" y="485"/>
                    </a:cubicBezTo>
                    <a:cubicBezTo>
                      <a:pt x="394" y="629"/>
                      <a:pt x="503" y="755"/>
                      <a:pt x="634" y="857"/>
                    </a:cubicBezTo>
                    <a:cubicBezTo>
                      <a:pt x="646" y="868"/>
                      <a:pt x="659" y="878"/>
                      <a:pt x="673" y="886"/>
                    </a:cubicBezTo>
                    <a:cubicBezTo>
                      <a:pt x="688" y="895"/>
                      <a:pt x="705" y="902"/>
                      <a:pt x="722" y="906"/>
                    </a:cubicBezTo>
                    <a:cubicBezTo>
                      <a:pt x="668" y="847"/>
                      <a:pt x="606" y="795"/>
                      <a:pt x="553" y="736"/>
                    </a:cubicBezTo>
                    <a:cubicBezTo>
                      <a:pt x="499" y="676"/>
                      <a:pt x="465" y="602"/>
                      <a:pt x="405" y="546"/>
                    </a:cubicBezTo>
                    <a:cubicBezTo>
                      <a:pt x="409" y="544"/>
                      <a:pt x="414" y="542"/>
                      <a:pt x="420" y="542"/>
                    </a:cubicBezTo>
                    <a:cubicBezTo>
                      <a:pt x="426" y="542"/>
                      <a:pt x="432" y="544"/>
                      <a:pt x="437" y="547"/>
                    </a:cubicBezTo>
                    <a:cubicBezTo>
                      <a:pt x="442" y="550"/>
                      <a:pt x="446" y="554"/>
                      <a:pt x="449" y="560"/>
                    </a:cubicBezTo>
                    <a:cubicBezTo>
                      <a:pt x="450" y="561"/>
                      <a:pt x="451" y="563"/>
                      <a:pt x="452" y="566"/>
                    </a:cubicBezTo>
                    <a:cubicBezTo>
                      <a:pt x="525" y="689"/>
                      <a:pt x="620" y="797"/>
                      <a:pt x="733" y="886"/>
                    </a:cubicBezTo>
                    <a:cubicBezTo>
                      <a:pt x="736" y="889"/>
                      <a:pt x="739" y="892"/>
                      <a:pt x="742" y="894"/>
                    </a:cubicBezTo>
                    <a:cubicBezTo>
                      <a:pt x="748" y="897"/>
                      <a:pt x="755" y="899"/>
                      <a:pt x="762" y="899"/>
                    </a:cubicBezTo>
                    <a:lnTo>
                      <a:pt x="768" y="903"/>
                    </a:lnTo>
                    <a:cubicBezTo>
                      <a:pt x="769" y="907"/>
                      <a:pt x="771" y="911"/>
                      <a:pt x="773" y="915"/>
                    </a:cubicBezTo>
                    <a:cubicBezTo>
                      <a:pt x="778" y="924"/>
                      <a:pt x="785" y="931"/>
                      <a:pt x="793" y="935"/>
                    </a:cubicBezTo>
                    <a:cubicBezTo>
                      <a:pt x="801" y="940"/>
                      <a:pt x="809" y="942"/>
                      <a:pt x="817" y="943"/>
                    </a:cubicBezTo>
                    <a:cubicBezTo>
                      <a:pt x="821" y="946"/>
                      <a:pt x="825" y="950"/>
                      <a:pt x="828" y="955"/>
                    </a:cubicBezTo>
                    <a:cubicBezTo>
                      <a:pt x="832" y="963"/>
                      <a:pt x="834" y="971"/>
                      <a:pt x="835" y="98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67" name="Google Shape;1667;p30"/>
              <p:cNvSpPr/>
              <p:nvPr/>
            </p:nvSpPr>
            <p:spPr>
              <a:xfrm rot="-755222">
                <a:off x="10083243" y="2997986"/>
                <a:ext cx="259410" cy="629492"/>
              </a:xfrm>
              <a:custGeom>
                <a:avLst/>
                <a:gdLst/>
                <a:ahLst/>
                <a:cxnLst/>
                <a:rect l="l" t="t" r="r" b="b"/>
                <a:pathLst>
                  <a:path w="314" h="762" extrusionOk="0">
                    <a:moveTo>
                      <a:pt x="250" y="272"/>
                    </a:moveTo>
                    <a:cubicBezTo>
                      <a:pt x="230" y="314"/>
                      <a:pt x="249" y="352"/>
                      <a:pt x="261" y="393"/>
                    </a:cubicBezTo>
                    <a:cubicBezTo>
                      <a:pt x="287" y="374"/>
                      <a:pt x="280" y="338"/>
                      <a:pt x="303" y="320"/>
                    </a:cubicBezTo>
                    <a:lnTo>
                      <a:pt x="313" y="322"/>
                    </a:lnTo>
                    <a:lnTo>
                      <a:pt x="303" y="379"/>
                    </a:lnTo>
                    <a:cubicBezTo>
                      <a:pt x="297" y="382"/>
                      <a:pt x="288" y="384"/>
                      <a:pt x="285" y="389"/>
                    </a:cubicBezTo>
                    <a:cubicBezTo>
                      <a:pt x="257" y="440"/>
                      <a:pt x="235" y="492"/>
                      <a:pt x="260" y="552"/>
                    </a:cubicBezTo>
                    <a:cubicBezTo>
                      <a:pt x="280" y="601"/>
                      <a:pt x="292" y="653"/>
                      <a:pt x="293" y="706"/>
                    </a:cubicBezTo>
                    <a:cubicBezTo>
                      <a:pt x="294" y="711"/>
                      <a:pt x="294" y="715"/>
                      <a:pt x="294" y="720"/>
                    </a:cubicBezTo>
                    <a:cubicBezTo>
                      <a:pt x="294" y="734"/>
                      <a:pt x="291" y="748"/>
                      <a:pt x="286" y="761"/>
                    </a:cubicBezTo>
                    <a:cubicBezTo>
                      <a:pt x="272" y="761"/>
                      <a:pt x="273" y="755"/>
                      <a:pt x="273" y="750"/>
                    </a:cubicBezTo>
                    <a:cubicBezTo>
                      <a:pt x="277" y="634"/>
                      <a:pt x="236" y="531"/>
                      <a:pt x="177" y="434"/>
                    </a:cubicBezTo>
                    <a:cubicBezTo>
                      <a:pt x="127" y="351"/>
                      <a:pt x="72" y="271"/>
                      <a:pt x="12" y="195"/>
                    </a:cubicBezTo>
                    <a:cubicBezTo>
                      <a:pt x="9" y="192"/>
                      <a:pt x="7" y="189"/>
                      <a:pt x="5" y="186"/>
                    </a:cubicBezTo>
                    <a:cubicBezTo>
                      <a:pt x="1" y="180"/>
                      <a:pt x="0" y="173"/>
                      <a:pt x="0" y="166"/>
                    </a:cubicBezTo>
                    <a:cubicBezTo>
                      <a:pt x="0" y="159"/>
                      <a:pt x="2" y="154"/>
                      <a:pt x="5" y="147"/>
                    </a:cubicBezTo>
                    <a:cubicBezTo>
                      <a:pt x="8" y="143"/>
                      <a:pt x="11" y="138"/>
                      <a:pt x="15" y="135"/>
                    </a:cubicBezTo>
                    <a:cubicBezTo>
                      <a:pt x="76" y="204"/>
                      <a:pt x="130" y="279"/>
                      <a:pt x="176" y="359"/>
                    </a:cubicBezTo>
                    <a:cubicBezTo>
                      <a:pt x="179" y="363"/>
                      <a:pt x="181" y="367"/>
                      <a:pt x="183" y="371"/>
                    </a:cubicBezTo>
                    <a:cubicBezTo>
                      <a:pt x="180" y="412"/>
                      <a:pt x="204" y="441"/>
                      <a:pt x="227" y="471"/>
                    </a:cubicBezTo>
                    <a:cubicBezTo>
                      <a:pt x="245" y="464"/>
                      <a:pt x="239" y="449"/>
                      <a:pt x="238" y="437"/>
                    </a:cubicBezTo>
                    <a:cubicBezTo>
                      <a:pt x="239" y="436"/>
                      <a:pt x="239" y="434"/>
                      <a:pt x="239" y="432"/>
                    </a:cubicBezTo>
                    <a:cubicBezTo>
                      <a:pt x="239" y="379"/>
                      <a:pt x="224" y="326"/>
                      <a:pt x="198" y="280"/>
                    </a:cubicBezTo>
                    <a:cubicBezTo>
                      <a:pt x="191" y="268"/>
                      <a:pt x="184" y="258"/>
                      <a:pt x="176" y="247"/>
                    </a:cubicBezTo>
                    <a:cubicBezTo>
                      <a:pt x="117" y="180"/>
                      <a:pt x="90" y="92"/>
                      <a:pt x="23" y="31"/>
                    </a:cubicBezTo>
                    <a:lnTo>
                      <a:pt x="23" y="27"/>
                    </a:lnTo>
                    <a:cubicBezTo>
                      <a:pt x="30" y="0"/>
                      <a:pt x="41" y="18"/>
                      <a:pt x="47" y="27"/>
                    </a:cubicBezTo>
                    <a:cubicBezTo>
                      <a:pt x="90" y="83"/>
                      <a:pt x="132" y="141"/>
                      <a:pt x="175" y="198"/>
                    </a:cubicBezTo>
                    <a:cubicBezTo>
                      <a:pt x="185" y="211"/>
                      <a:pt x="190" y="228"/>
                      <a:pt x="207" y="234"/>
                    </a:cubicBezTo>
                    <a:lnTo>
                      <a:pt x="214" y="255"/>
                    </a:lnTo>
                    <a:cubicBezTo>
                      <a:pt x="226" y="289"/>
                      <a:pt x="226" y="289"/>
                      <a:pt x="250" y="2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68" name="Google Shape;1668;p30"/>
              <p:cNvSpPr/>
              <p:nvPr/>
            </p:nvSpPr>
            <p:spPr>
              <a:xfrm rot="-755222">
                <a:off x="10411908" y="3855599"/>
                <a:ext cx="221408" cy="346138"/>
              </a:xfrm>
              <a:custGeom>
                <a:avLst/>
                <a:gdLst/>
                <a:ahLst/>
                <a:cxnLst/>
                <a:rect l="l" t="t" r="r" b="b"/>
                <a:pathLst>
                  <a:path w="268" h="419" extrusionOk="0">
                    <a:moveTo>
                      <a:pt x="105" y="256"/>
                    </a:moveTo>
                    <a:cubicBezTo>
                      <a:pt x="106" y="264"/>
                      <a:pt x="100" y="274"/>
                      <a:pt x="108" y="284"/>
                    </a:cubicBezTo>
                    <a:cubicBezTo>
                      <a:pt x="114" y="276"/>
                      <a:pt x="120" y="267"/>
                      <a:pt x="126" y="258"/>
                    </a:cubicBezTo>
                    <a:cubicBezTo>
                      <a:pt x="131" y="249"/>
                      <a:pt x="136" y="239"/>
                      <a:pt x="139" y="229"/>
                    </a:cubicBezTo>
                    <a:cubicBezTo>
                      <a:pt x="169" y="170"/>
                      <a:pt x="199" y="111"/>
                      <a:pt x="229" y="52"/>
                    </a:cubicBezTo>
                    <a:cubicBezTo>
                      <a:pt x="231" y="47"/>
                      <a:pt x="234" y="42"/>
                      <a:pt x="237" y="37"/>
                    </a:cubicBezTo>
                    <a:cubicBezTo>
                      <a:pt x="245" y="23"/>
                      <a:pt x="255" y="10"/>
                      <a:pt x="267" y="0"/>
                    </a:cubicBezTo>
                    <a:cubicBezTo>
                      <a:pt x="253" y="35"/>
                      <a:pt x="237" y="70"/>
                      <a:pt x="218" y="103"/>
                    </a:cubicBezTo>
                    <a:cubicBezTo>
                      <a:pt x="217" y="104"/>
                      <a:pt x="216" y="106"/>
                      <a:pt x="215" y="107"/>
                    </a:cubicBezTo>
                    <a:cubicBezTo>
                      <a:pt x="178" y="174"/>
                      <a:pt x="148" y="245"/>
                      <a:pt x="125" y="319"/>
                    </a:cubicBezTo>
                    <a:lnTo>
                      <a:pt x="127" y="338"/>
                    </a:lnTo>
                    <a:cubicBezTo>
                      <a:pt x="126" y="341"/>
                      <a:pt x="124" y="344"/>
                      <a:pt x="123" y="346"/>
                    </a:cubicBezTo>
                    <a:cubicBezTo>
                      <a:pt x="113" y="363"/>
                      <a:pt x="101" y="377"/>
                      <a:pt x="86" y="389"/>
                    </a:cubicBezTo>
                    <a:cubicBezTo>
                      <a:pt x="77" y="399"/>
                      <a:pt x="66" y="413"/>
                      <a:pt x="50" y="395"/>
                    </a:cubicBezTo>
                    <a:cubicBezTo>
                      <a:pt x="41" y="385"/>
                      <a:pt x="34" y="395"/>
                      <a:pt x="28" y="401"/>
                    </a:cubicBezTo>
                    <a:cubicBezTo>
                      <a:pt x="21" y="407"/>
                      <a:pt x="14" y="418"/>
                      <a:pt x="2" y="418"/>
                    </a:cubicBezTo>
                    <a:cubicBezTo>
                      <a:pt x="0" y="353"/>
                      <a:pt x="0" y="353"/>
                      <a:pt x="49" y="312"/>
                    </a:cubicBezTo>
                    <a:cubicBezTo>
                      <a:pt x="51" y="322"/>
                      <a:pt x="43" y="334"/>
                      <a:pt x="54" y="343"/>
                    </a:cubicBezTo>
                    <a:cubicBezTo>
                      <a:pt x="80" y="319"/>
                      <a:pt x="76" y="277"/>
                      <a:pt x="105" y="25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69" name="Google Shape;1669;p30"/>
              <p:cNvSpPr/>
              <p:nvPr/>
            </p:nvSpPr>
            <p:spPr>
              <a:xfrm rot="-755222">
                <a:off x="10504894" y="3508481"/>
                <a:ext cx="172665" cy="346964"/>
              </a:xfrm>
              <a:custGeom>
                <a:avLst/>
                <a:gdLst/>
                <a:ahLst/>
                <a:cxnLst/>
                <a:rect l="l" t="t" r="r" b="b"/>
                <a:pathLst>
                  <a:path w="209" h="420" extrusionOk="0">
                    <a:moveTo>
                      <a:pt x="0" y="419"/>
                    </a:moveTo>
                    <a:cubicBezTo>
                      <a:pt x="3" y="379"/>
                      <a:pt x="26" y="347"/>
                      <a:pt x="40" y="313"/>
                    </a:cubicBezTo>
                    <a:cubicBezTo>
                      <a:pt x="61" y="260"/>
                      <a:pt x="83" y="207"/>
                      <a:pt x="104" y="156"/>
                    </a:cubicBezTo>
                    <a:lnTo>
                      <a:pt x="148" y="68"/>
                    </a:lnTo>
                    <a:cubicBezTo>
                      <a:pt x="166" y="47"/>
                      <a:pt x="182" y="24"/>
                      <a:pt x="195" y="0"/>
                    </a:cubicBezTo>
                    <a:cubicBezTo>
                      <a:pt x="208" y="6"/>
                      <a:pt x="205" y="12"/>
                      <a:pt x="202" y="16"/>
                    </a:cubicBezTo>
                    <a:cubicBezTo>
                      <a:pt x="135" y="137"/>
                      <a:pt x="75" y="262"/>
                      <a:pt x="21" y="390"/>
                    </a:cubicBezTo>
                    <a:cubicBezTo>
                      <a:pt x="16" y="400"/>
                      <a:pt x="14" y="414"/>
                      <a:pt x="0" y="4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70" name="Google Shape;1670;p30"/>
              <p:cNvSpPr/>
              <p:nvPr/>
            </p:nvSpPr>
            <p:spPr>
              <a:xfrm rot="-755222">
                <a:off x="7910879" y="2944647"/>
                <a:ext cx="60309" cy="262701"/>
              </a:xfrm>
              <a:custGeom>
                <a:avLst/>
                <a:gdLst/>
                <a:ahLst/>
                <a:cxnLst/>
                <a:rect l="l" t="t" r="r" b="b"/>
                <a:pathLst>
                  <a:path w="73" h="318" extrusionOk="0">
                    <a:moveTo>
                      <a:pt x="58" y="278"/>
                    </a:moveTo>
                    <a:cubicBezTo>
                      <a:pt x="38" y="218"/>
                      <a:pt x="24" y="156"/>
                      <a:pt x="16" y="93"/>
                    </a:cubicBezTo>
                    <a:cubicBezTo>
                      <a:pt x="12" y="63"/>
                      <a:pt x="0" y="33"/>
                      <a:pt x="11" y="0"/>
                    </a:cubicBezTo>
                    <a:cubicBezTo>
                      <a:pt x="33" y="35"/>
                      <a:pt x="25" y="75"/>
                      <a:pt x="32" y="112"/>
                    </a:cubicBezTo>
                    <a:cubicBezTo>
                      <a:pt x="43" y="177"/>
                      <a:pt x="66" y="239"/>
                      <a:pt x="72" y="305"/>
                    </a:cubicBezTo>
                    <a:lnTo>
                      <a:pt x="67" y="317"/>
                    </a:lnTo>
                    <a:lnTo>
                      <a:pt x="58" y="27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71" name="Google Shape;1671;p30"/>
              <p:cNvSpPr/>
              <p:nvPr/>
            </p:nvSpPr>
            <p:spPr>
              <a:xfrm rot="-755222">
                <a:off x="7999836" y="3181235"/>
                <a:ext cx="53700" cy="132177"/>
              </a:xfrm>
              <a:custGeom>
                <a:avLst/>
                <a:gdLst/>
                <a:ahLst/>
                <a:cxnLst/>
                <a:rect l="l" t="t" r="r" b="b"/>
                <a:pathLst>
                  <a:path w="65" h="160" extrusionOk="0">
                    <a:moveTo>
                      <a:pt x="7" y="12"/>
                    </a:moveTo>
                    <a:lnTo>
                      <a:pt x="13" y="0"/>
                    </a:lnTo>
                    <a:cubicBezTo>
                      <a:pt x="40" y="49"/>
                      <a:pt x="45" y="106"/>
                      <a:pt x="64" y="159"/>
                    </a:cubicBezTo>
                    <a:cubicBezTo>
                      <a:pt x="46" y="115"/>
                      <a:pt x="19" y="77"/>
                      <a:pt x="0" y="36"/>
                    </a:cubicBezTo>
                    <a:cubicBezTo>
                      <a:pt x="1" y="34"/>
                      <a:pt x="3" y="32"/>
                      <a:pt x="4" y="31"/>
                    </a:cubicBezTo>
                    <a:cubicBezTo>
                      <a:pt x="6" y="26"/>
                      <a:pt x="8" y="21"/>
                      <a:pt x="8" y="16"/>
                    </a:cubicBezTo>
                    <a:cubicBezTo>
                      <a:pt x="8" y="15"/>
                      <a:pt x="8" y="13"/>
                      <a:pt x="7"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72" name="Google Shape;1672;p30"/>
              <p:cNvSpPr/>
              <p:nvPr/>
            </p:nvSpPr>
            <p:spPr>
              <a:xfrm rot="-755222">
                <a:off x="10462233" y="3600716"/>
                <a:ext cx="51221" cy="119785"/>
              </a:xfrm>
              <a:custGeom>
                <a:avLst/>
                <a:gdLst/>
                <a:ahLst/>
                <a:cxnLst/>
                <a:rect l="l" t="t" r="r" b="b"/>
                <a:pathLst>
                  <a:path w="62" h="145" extrusionOk="0">
                    <a:moveTo>
                      <a:pt x="55" y="0"/>
                    </a:moveTo>
                    <a:cubicBezTo>
                      <a:pt x="61" y="25"/>
                      <a:pt x="36" y="44"/>
                      <a:pt x="42" y="69"/>
                    </a:cubicBezTo>
                    <a:lnTo>
                      <a:pt x="44" y="67"/>
                    </a:lnTo>
                    <a:cubicBezTo>
                      <a:pt x="38" y="72"/>
                      <a:pt x="34" y="78"/>
                      <a:pt x="30" y="84"/>
                    </a:cubicBezTo>
                    <a:cubicBezTo>
                      <a:pt x="24" y="95"/>
                      <a:pt x="20" y="107"/>
                      <a:pt x="20" y="119"/>
                    </a:cubicBezTo>
                    <a:cubicBezTo>
                      <a:pt x="20" y="122"/>
                      <a:pt x="20" y="126"/>
                      <a:pt x="21" y="129"/>
                    </a:cubicBezTo>
                    <a:lnTo>
                      <a:pt x="7" y="144"/>
                    </a:lnTo>
                    <a:cubicBezTo>
                      <a:pt x="5" y="140"/>
                      <a:pt x="0" y="134"/>
                      <a:pt x="1" y="131"/>
                    </a:cubicBezTo>
                    <a:cubicBezTo>
                      <a:pt x="16" y="86"/>
                      <a:pt x="26" y="39"/>
                      <a:pt x="5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73" name="Google Shape;1673;p30"/>
              <p:cNvSpPr/>
              <p:nvPr/>
            </p:nvSpPr>
            <p:spPr>
              <a:xfrm rot="-755222">
                <a:off x="10214667" y="3389640"/>
                <a:ext cx="200754" cy="741842"/>
              </a:xfrm>
              <a:custGeom>
                <a:avLst/>
                <a:gdLst/>
                <a:ahLst/>
                <a:cxnLst/>
                <a:rect l="l" t="t" r="r" b="b"/>
                <a:pathLst>
                  <a:path w="243" h="898" extrusionOk="0">
                    <a:moveTo>
                      <a:pt x="0" y="494"/>
                    </a:moveTo>
                    <a:cubicBezTo>
                      <a:pt x="39" y="518"/>
                      <a:pt x="50" y="560"/>
                      <a:pt x="66" y="598"/>
                    </a:cubicBezTo>
                    <a:cubicBezTo>
                      <a:pt x="87" y="647"/>
                      <a:pt x="102" y="698"/>
                      <a:pt x="111" y="750"/>
                    </a:cubicBezTo>
                    <a:cubicBezTo>
                      <a:pt x="114" y="771"/>
                      <a:pt x="120" y="791"/>
                      <a:pt x="128" y="810"/>
                    </a:cubicBezTo>
                    <a:cubicBezTo>
                      <a:pt x="147" y="773"/>
                      <a:pt x="157" y="733"/>
                      <a:pt x="157" y="691"/>
                    </a:cubicBezTo>
                    <a:cubicBezTo>
                      <a:pt x="157" y="685"/>
                      <a:pt x="158" y="678"/>
                      <a:pt x="158" y="671"/>
                    </a:cubicBezTo>
                    <a:cubicBezTo>
                      <a:pt x="158" y="586"/>
                      <a:pt x="148" y="501"/>
                      <a:pt x="128" y="419"/>
                    </a:cubicBezTo>
                    <a:cubicBezTo>
                      <a:pt x="115" y="368"/>
                      <a:pt x="107" y="315"/>
                      <a:pt x="105" y="262"/>
                    </a:cubicBezTo>
                    <a:cubicBezTo>
                      <a:pt x="139" y="359"/>
                      <a:pt x="164" y="458"/>
                      <a:pt x="181" y="559"/>
                    </a:cubicBezTo>
                    <a:cubicBezTo>
                      <a:pt x="226" y="506"/>
                      <a:pt x="221" y="304"/>
                      <a:pt x="169" y="181"/>
                    </a:cubicBezTo>
                    <a:cubicBezTo>
                      <a:pt x="166" y="220"/>
                      <a:pt x="182" y="252"/>
                      <a:pt x="182" y="285"/>
                    </a:cubicBezTo>
                    <a:cubicBezTo>
                      <a:pt x="158" y="243"/>
                      <a:pt x="145" y="195"/>
                      <a:pt x="145" y="146"/>
                    </a:cubicBezTo>
                    <a:cubicBezTo>
                      <a:pt x="145" y="145"/>
                      <a:pt x="145" y="144"/>
                      <a:pt x="145" y="143"/>
                    </a:cubicBezTo>
                    <a:cubicBezTo>
                      <a:pt x="144" y="103"/>
                      <a:pt x="133" y="64"/>
                      <a:pt x="114" y="30"/>
                    </a:cubicBezTo>
                    <a:cubicBezTo>
                      <a:pt x="109" y="21"/>
                      <a:pt x="104" y="12"/>
                      <a:pt x="98" y="0"/>
                    </a:cubicBezTo>
                    <a:cubicBezTo>
                      <a:pt x="103" y="0"/>
                      <a:pt x="108" y="2"/>
                      <a:pt x="112" y="4"/>
                    </a:cubicBezTo>
                    <a:cubicBezTo>
                      <a:pt x="118" y="8"/>
                      <a:pt x="123" y="12"/>
                      <a:pt x="126" y="18"/>
                    </a:cubicBezTo>
                    <a:cubicBezTo>
                      <a:pt x="127" y="20"/>
                      <a:pt x="128" y="23"/>
                      <a:pt x="129" y="26"/>
                    </a:cubicBezTo>
                    <a:cubicBezTo>
                      <a:pt x="194" y="158"/>
                      <a:pt x="242" y="293"/>
                      <a:pt x="235" y="442"/>
                    </a:cubicBezTo>
                    <a:cubicBezTo>
                      <a:pt x="235" y="444"/>
                      <a:pt x="235" y="446"/>
                      <a:pt x="235" y="448"/>
                    </a:cubicBezTo>
                    <a:cubicBezTo>
                      <a:pt x="235" y="502"/>
                      <a:pt x="221" y="555"/>
                      <a:pt x="194" y="601"/>
                    </a:cubicBezTo>
                    <a:cubicBezTo>
                      <a:pt x="193" y="602"/>
                      <a:pt x="193" y="603"/>
                      <a:pt x="192" y="604"/>
                    </a:cubicBezTo>
                    <a:cubicBezTo>
                      <a:pt x="188" y="614"/>
                      <a:pt x="185" y="624"/>
                      <a:pt x="185" y="635"/>
                    </a:cubicBezTo>
                    <a:cubicBezTo>
                      <a:pt x="185" y="639"/>
                      <a:pt x="186" y="643"/>
                      <a:pt x="186" y="647"/>
                    </a:cubicBezTo>
                    <a:cubicBezTo>
                      <a:pt x="186" y="689"/>
                      <a:pt x="180" y="731"/>
                      <a:pt x="168" y="772"/>
                    </a:cubicBezTo>
                    <a:cubicBezTo>
                      <a:pt x="165" y="782"/>
                      <a:pt x="164" y="796"/>
                      <a:pt x="157" y="802"/>
                    </a:cubicBezTo>
                    <a:cubicBezTo>
                      <a:pt x="148" y="812"/>
                      <a:pt x="140" y="822"/>
                      <a:pt x="134" y="833"/>
                    </a:cubicBezTo>
                    <a:cubicBezTo>
                      <a:pt x="122" y="853"/>
                      <a:pt x="115" y="874"/>
                      <a:pt x="112" y="897"/>
                    </a:cubicBezTo>
                    <a:cubicBezTo>
                      <a:pt x="94" y="853"/>
                      <a:pt x="105" y="805"/>
                      <a:pt x="94" y="761"/>
                    </a:cubicBezTo>
                    <a:cubicBezTo>
                      <a:pt x="82" y="716"/>
                      <a:pt x="70" y="669"/>
                      <a:pt x="57" y="623"/>
                    </a:cubicBezTo>
                    <a:cubicBezTo>
                      <a:pt x="43" y="577"/>
                      <a:pt x="14" y="539"/>
                      <a:pt x="1" y="493"/>
                    </a:cubicBezTo>
                    <a:lnTo>
                      <a:pt x="0" y="4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74" name="Google Shape;1674;p30"/>
              <p:cNvSpPr/>
              <p:nvPr/>
            </p:nvSpPr>
            <p:spPr>
              <a:xfrm rot="-755222">
                <a:off x="8208272" y="2838460"/>
                <a:ext cx="395725" cy="554316"/>
              </a:xfrm>
              <a:custGeom>
                <a:avLst/>
                <a:gdLst/>
                <a:ahLst/>
                <a:cxnLst/>
                <a:rect l="l" t="t" r="r" b="b"/>
                <a:pathLst>
                  <a:path w="479" h="671" extrusionOk="0">
                    <a:moveTo>
                      <a:pt x="406" y="655"/>
                    </a:moveTo>
                    <a:cubicBezTo>
                      <a:pt x="380" y="635"/>
                      <a:pt x="358" y="610"/>
                      <a:pt x="341" y="582"/>
                    </a:cubicBezTo>
                    <a:cubicBezTo>
                      <a:pt x="225" y="433"/>
                      <a:pt x="116" y="280"/>
                      <a:pt x="39" y="106"/>
                    </a:cubicBezTo>
                    <a:cubicBezTo>
                      <a:pt x="22" y="72"/>
                      <a:pt x="9" y="37"/>
                      <a:pt x="0" y="0"/>
                    </a:cubicBezTo>
                    <a:cubicBezTo>
                      <a:pt x="30" y="24"/>
                      <a:pt x="55" y="52"/>
                      <a:pt x="74" y="85"/>
                    </a:cubicBezTo>
                    <a:cubicBezTo>
                      <a:pt x="76" y="88"/>
                      <a:pt x="78" y="92"/>
                      <a:pt x="80" y="96"/>
                    </a:cubicBezTo>
                    <a:cubicBezTo>
                      <a:pt x="184" y="296"/>
                      <a:pt x="305" y="485"/>
                      <a:pt x="468" y="645"/>
                    </a:cubicBezTo>
                    <a:cubicBezTo>
                      <a:pt x="471" y="649"/>
                      <a:pt x="475" y="653"/>
                      <a:pt x="478" y="658"/>
                    </a:cubicBezTo>
                    <a:cubicBezTo>
                      <a:pt x="464" y="670"/>
                      <a:pt x="458" y="656"/>
                      <a:pt x="451" y="650"/>
                    </a:cubicBezTo>
                    <a:cubicBezTo>
                      <a:pt x="408" y="609"/>
                      <a:pt x="368" y="567"/>
                      <a:pt x="331" y="521"/>
                    </a:cubicBezTo>
                    <a:cubicBezTo>
                      <a:pt x="321" y="509"/>
                      <a:pt x="315" y="492"/>
                      <a:pt x="297" y="489"/>
                    </a:cubicBezTo>
                    <a:cubicBezTo>
                      <a:pt x="296" y="482"/>
                      <a:pt x="295" y="475"/>
                      <a:pt x="291" y="469"/>
                    </a:cubicBezTo>
                    <a:cubicBezTo>
                      <a:pt x="288" y="463"/>
                      <a:pt x="283" y="459"/>
                      <a:pt x="276" y="455"/>
                    </a:cubicBezTo>
                    <a:cubicBezTo>
                      <a:pt x="274" y="454"/>
                      <a:pt x="270" y="452"/>
                      <a:pt x="267" y="451"/>
                    </a:cubicBezTo>
                    <a:cubicBezTo>
                      <a:pt x="277" y="467"/>
                      <a:pt x="281" y="483"/>
                      <a:pt x="299" y="488"/>
                    </a:cubicBezTo>
                    <a:cubicBezTo>
                      <a:pt x="306" y="521"/>
                      <a:pt x="333" y="541"/>
                      <a:pt x="351" y="569"/>
                    </a:cubicBezTo>
                    <a:cubicBezTo>
                      <a:pt x="373" y="595"/>
                      <a:pt x="393" y="622"/>
                      <a:pt x="411" y="651"/>
                    </a:cubicBezTo>
                    <a:lnTo>
                      <a:pt x="406" y="65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75" name="Google Shape;1675;p30"/>
              <p:cNvSpPr/>
              <p:nvPr/>
            </p:nvSpPr>
            <p:spPr>
              <a:xfrm rot="-755222">
                <a:off x="8041997" y="2936450"/>
                <a:ext cx="211494" cy="527055"/>
              </a:xfrm>
              <a:custGeom>
                <a:avLst/>
                <a:gdLst/>
                <a:ahLst/>
                <a:cxnLst/>
                <a:rect l="l" t="t" r="r" b="b"/>
                <a:pathLst>
                  <a:path w="256" h="638" extrusionOk="0">
                    <a:moveTo>
                      <a:pt x="125" y="344"/>
                    </a:moveTo>
                    <a:cubicBezTo>
                      <a:pt x="106" y="253"/>
                      <a:pt x="75" y="163"/>
                      <a:pt x="69" y="69"/>
                    </a:cubicBezTo>
                    <a:cubicBezTo>
                      <a:pt x="115" y="263"/>
                      <a:pt x="177" y="453"/>
                      <a:pt x="255" y="637"/>
                    </a:cubicBezTo>
                    <a:cubicBezTo>
                      <a:pt x="167" y="532"/>
                      <a:pt x="0" y="116"/>
                      <a:pt x="0" y="0"/>
                    </a:cubicBezTo>
                    <a:cubicBezTo>
                      <a:pt x="39" y="117"/>
                      <a:pt x="71" y="234"/>
                      <a:pt x="125" y="3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76" name="Google Shape;1676;p30"/>
              <p:cNvSpPr/>
              <p:nvPr/>
            </p:nvSpPr>
            <p:spPr>
              <a:xfrm rot="-755222">
                <a:off x="8005975" y="2394202"/>
                <a:ext cx="140445" cy="424618"/>
              </a:xfrm>
              <a:custGeom>
                <a:avLst/>
                <a:gdLst/>
                <a:ahLst/>
                <a:cxnLst/>
                <a:rect l="l" t="t" r="r" b="b"/>
                <a:pathLst>
                  <a:path w="170" h="514" extrusionOk="0">
                    <a:moveTo>
                      <a:pt x="7" y="0"/>
                    </a:moveTo>
                    <a:cubicBezTo>
                      <a:pt x="25" y="132"/>
                      <a:pt x="87" y="247"/>
                      <a:pt x="141" y="364"/>
                    </a:cubicBezTo>
                    <a:cubicBezTo>
                      <a:pt x="127" y="347"/>
                      <a:pt x="114" y="329"/>
                      <a:pt x="103" y="310"/>
                    </a:cubicBezTo>
                    <a:cubicBezTo>
                      <a:pt x="94" y="295"/>
                      <a:pt x="87" y="279"/>
                      <a:pt x="80" y="262"/>
                    </a:cubicBezTo>
                    <a:cubicBezTo>
                      <a:pt x="63" y="227"/>
                      <a:pt x="48" y="191"/>
                      <a:pt x="27" y="157"/>
                    </a:cubicBezTo>
                    <a:cubicBezTo>
                      <a:pt x="49" y="283"/>
                      <a:pt x="104" y="397"/>
                      <a:pt x="169" y="513"/>
                    </a:cubicBezTo>
                    <a:cubicBezTo>
                      <a:pt x="166" y="512"/>
                      <a:pt x="162" y="510"/>
                      <a:pt x="159" y="508"/>
                    </a:cubicBezTo>
                    <a:cubicBezTo>
                      <a:pt x="151" y="504"/>
                      <a:pt x="144" y="497"/>
                      <a:pt x="139" y="488"/>
                    </a:cubicBezTo>
                    <a:cubicBezTo>
                      <a:pt x="137" y="485"/>
                      <a:pt x="136" y="482"/>
                      <a:pt x="135" y="479"/>
                    </a:cubicBezTo>
                    <a:cubicBezTo>
                      <a:pt x="132" y="474"/>
                      <a:pt x="129" y="469"/>
                      <a:pt x="126" y="464"/>
                    </a:cubicBezTo>
                    <a:cubicBezTo>
                      <a:pt x="73" y="372"/>
                      <a:pt x="33" y="273"/>
                      <a:pt x="7" y="170"/>
                    </a:cubicBezTo>
                    <a:cubicBezTo>
                      <a:pt x="2" y="158"/>
                      <a:pt x="0" y="146"/>
                      <a:pt x="0" y="133"/>
                    </a:cubicBezTo>
                    <a:cubicBezTo>
                      <a:pt x="0" y="120"/>
                      <a:pt x="2" y="107"/>
                      <a:pt x="7" y="95"/>
                    </a:cubicBezTo>
                    <a:cubicBezTo>
                      <a:pt x="13" y="84"/>
                      <a:pt x="7" y="74"/>
                      <a:pt x="5" y="64"/>
                    </a:cubicBezTo>
                    <a:cubicBezTo>
                      <a:pt x="3" y="55"/>
                      <a:pt x="1" y="45"/>
                      <a:pt x="1" y="35"/>
                    </a:cubicBezTo>
                    <a:cubicBezTo>
                      <a:pt x="1" y="23"/>
                      <a:pt x="3" y="11"/>
                      <a:pt x="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77" name="Google Shape;1677;p30"/>
              <p:cNvSpPr/>
              <p:nvPr/>
            </p:nvSpPr>
            <p:spPr>
              <a:xfrm rot="-755222">
                <a:off x="8233389" y="2956788"/>
                <a:ext cx="310631" cy="498967"/>
              </a:xfrm>
              <a:custGeom>
                <a:avLst/>
                <a:gdLst/>
                <a:ahLst/>
                <a:cxnLst/>
                <a:rect l="l" t="t" r="r" b="b"/>
                <a:pathLst>
                  <a:path w="376" h="604" extrusionOk="0">
                    <a:moveTo>
                      <a:pt x="0" y="0"/>
                    </a:moveTo>
                    <a:cubicBezTo>
                      <a:pt x="36" y="85"/>
                      <a:pt x="77" y="168"/>
                      <a:pt x="124" y="249"/>
                    </a:cubicBezTo>
                    <a:cubicBezTo>
                      <a:pt x="196" y="374"/>
                      <a:pt x="281" y="493"/>
                      <a:pt x="375" y="603"/>
                    </a:cubicBezTo>
                    <a:cubicBezTo>
                      <a:pt x="288" y="570"/>
                      <a:pt x="14" y="138"/>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78" name="Google Shape;1678;p30"/>
              <p:cNvSpPr/>
              <p:nvPr/>
            </p:nvSpPr>
            <p:spPr>
              <a:xfrm rot="-755222">
                <a:off x="8303028" y="2701579"/>
                <a:ext cx="321371" cy="380834"/>
              </a:xfrm>
              <a:custGeom>
                <a:avLst/>
                <a:gdLst/>
                <a:ahLst/>
                <a:cxnLst/>
                <a:rect l="l" t="t" r="r" b="b"/>
                <a:pathLst>
                  <a:path w="389" h="461" extrusionOk="0">
                    <a:moveTo>
                      <a:pt x="0" y="0"/>
                    </a:moveTo>
                    <a:cubicBezTo>
                      <a:pt x="109" y="169"/>
                      <a:pt x="240" y="324"/>
                      <a:pt x="388" y="460"/>
                    </a:cubicBezTo>
                    <a:cubicBezTo>
                      <a:pt x="285" y="414"/>
                      <a:pt x="16" y="97"/>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79" name="Google Shape;1679;p30"/>
              <p:cNvSpPr/>
              <p:nvPr/>
            </p:nvSpPr>
            <p:spPr>
              <a:xfrm rot="-755222">
                <a:off x="8302232" y="2641799"/>
                <a:ext cx="399855" cy="416357"/>
              </a:xfrm>
              <a:custGeom>
                <a:avLst/>
                <a:gdLst/>
                <a:ahLst/>
                <a:cxnLst/>
                <a:rect l="l" t="t" r="r" b="b"/>
                <a:pathLst>
                  <a:path w="484" h="504" extrusionOk="0">
                    <a:moveTo>
                      <a:pt x="483" y="503"/>
                    </a:moveTo>
                    <a:cubicBezTo>
                      <a:pt x="442" y="461"/>
                      <a:pt x="404" y="423"/>
                      <a:pt x="365" y="384"/>
                    </a:cubicBezTo>
                    <a:cubicBezTo>
                      <a:pt x="268" y="282"/>
                      <a:pt x="171" y="179"/>
                      <a:pt x="76" y="75"/>
                    </a:cubicBezTo>
                    <a:cubicBezTo>
                      <a:pt x="59" y="61"/>
                      <a:pt x="41" y="48"/>
                      <a:pt x="23" y="36"/>
                    </a:cubicBezTo>
                    <a:cubicBezTo>
                      <a:pt x="16" y="31"/>
                      <a:pt x="0" y="24"/>
                      <a:pt x="13" y="12"/>
                    </a:cubicBezTo>
                    <a:cubicBezTo>
                      <a:pt x="25" y="0"/>
                      <a:pt x="31" y="0"/>
                      <a:pt x="44" y="14"/>
                    </a:cubicBezTo>
                    <a:cubicBezTo>
                      <a:pt x="111" y="90"/>
                      <a:pt x="181" y="163"/>
                      <a:pt x="249" y="237"/>
                    </a:cubicBezTo>
                    <a:lnTo>
                      <a:pt x="470" y="475"/>
                    </a:lnTo>
                    <a:cubicBezTo>
                      <a:pt x="474" y="477"/>
                      <a:pt x="478" y="481"/>
                      <a:pt x="480" y="485"/>
                    </a:cubicBezTo>
                    <a:cubicBezTo>
                      <a:pt x="482" y="489"/>
                      <a:pt x="483" y="493"/>
                      <a:pt x="483" y="498"/>
                    </a:cubicBezTo>
                    <a:cubicBezTo>
                      <a:pt x="483" y="500"/>
                      <a:pt x="483" y="501"/>
                      <a:pt x="483" y="50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80" name="Google Shape;1680;p30"/>
              <p:cNvSpPr/>
              <p:nvPr/>
            </p:nvSpPr>
            <p:spPr>
              <a:xfrm rot="-755222">
                <a:off x="9060684" y="3383623"/>
                <a:ext cx="393246" cy="457662"/>
              </a:xfrm>
              <a:custGeom>
                <a:avLst/>
                <a:gdLst/>
                <a:ahLst/>
                <a:cxnLst/>
                <a:rect l="l" t="t" r="r" b="b"/>
                <a:pathLst>
                  <a:path w="476" h="554" extrusionOk="0">
                    <a:moveTo>
                      <a:pt x="0" y="0"/>
                    </a:moveTo>
                    <a:cubicBezTo>
                      <a:pt x="65" y="104"/>
                      <a:pt x="139" y="201"/>
                      <a:pt x="221" y="291"/>
                    </a:cubicBezTo>
                    <a:cubicBezTo>
                      <a:pt x="303" y="381"/>
                      <a:pt x="391" y="465"/>
                      <a:pt x="475" y="553"/>
                    </a:cubicBezTo>
                    <a:cubicBezTo>
                      <a:pt x="291" y="390"/>
                      <a:pt x="112" y="223"/>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81" name="Google Shape;1681;p30"/>
              <p:cNvSpPr/>
              <p:nvPr/>
            </p:nvSpPr>
            <p:spPr>
              <a:xfrm rot="-755222">
                <a:off x="8137320" y="2985806"/>
                <a:ext cx="146228" cy="447749"/>
              </a:xfrm>
              <a:custGeom>
                <a:avLst/>
                <a:gdLst/>
                <a:ahLst/>
                <a:cxnLst/>
                <a:rect l="l" t="t" r="r" b="b"/>
                <a:pathLst>
                  <a:path w="177" h="542" extrusionOk="0">
                    <a:moveTo>
                      <a:pt x="0" y="0"/>
                    </a:moveTo>
                    <a:cubicBezTo>
                      <a:pt x="55" y="181"/>
                      <a:pt x="108" y="364"/>
                      <a:pt x="176" y="541"/>
                    </a:cubicBezTo>
                    <a:cubicBezTo>
                      <a:pt x="94" y="369"/>
                      <a:pt x="34" y="187"/>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82" name="Google Shape;1682;p30"/>
              <p:cNvSpPr/>
              <p:nvPr/>
            </p:nvSpPr>
            <p:spPr>
              <a:xfrm rot="-755222">
                <a:off x="9405177" y="3075615"/>
                <a:ext cx="241235" cy="384965"/>
              </a:xfrm>
              <a:custGeom>
                <a:avLst/>
                <a:gdLst/>
                <a:ahLst/>
                <a:cxnLst/>
                <a:rect l="l" t="t" r="r" b="b"/>
                <a:pathLst>
                  <a:path w="292" h="466" extrusionOk="0">
                    <a:moveTo>
                      <a:pt x="282" y="465"/>
                    </a:moveTo>
                    <a:cubicBezTo>
                      <a:pt x="182" y="314"/>
                      <a:pt x="98" y="155"/>
                      <a:pt x="0" y="0"/>
                    </a:cubicBezTo>
                    <a:cubicBezTo>
                      <a:pt x="22" y="0"/>
                      <a:pt x="27" y="12"/>
                      <a:pt x="33" y="22"/>
                    </a:cubicBezTo>
                    <a:cubicBezTo>
                      <a:pt x="59" y="62"/>
                      <a:pt x="82" y="103"/>
                      <a:pt x="107" y="144"/>
                    </a:cubicBezTo>
                    <a:cubicBezTo>
                      <a:pt x="161" y="237"/>
                      <a:pt x="216" y="330"/>
                      <a:pt x="270" y="424"/>
                    </a:cubicBezTo>
                    <a:cubicBezTo>
                      <a:pt x="276" y="435"/>
                      <a:pt x="291" y="445"/>
                      <a:pt x="282" y="46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83" name="Google Shape;1683;p30"/>
              <p:cNvSpPr/>
              <p:nvPr/>
            </p:nvSpPr>
            <p:spPr>
              <a:xfrm rot="-755222">
                <a:off x="7880180" y="2644961"/>
                <a:ext cx="48743" cy="285006"/>
              </a:xfrm>
              <a:custGeom>
                <a:avLst/>
                <a:gdLst/>
                <a:ahLst/>
                <a:cxnLst/>
                <a:rect l="l" t="t" r="r" b="b"/>
                <a:pathLst>
                  <a:path w="59" h="345" extrusionOk="0">
                    <a:moveTo>
                      <a:pt x="58" y="302"/>
                    </a:moveTo>
                    <a:cubicBezTo>
                      <a:pt x="32" y="280"/>
                      <a:pt x="37" y="247"/>
                      <a:pt x="34" y="218"/>
                    </a:cubicBezTo>
                    <a:cubicBezTo>
                      <a:pt x="28" y="173"/>
                      <a:pt x="17" y="129"/>
                      <a:pt x="11" y="83"/>
                    </a:cubicBezTo>
                    <a:lnTo>
                      <a:pt x="11" y="344"/>
                    </a:lnTo>
                    <a:cubicBezTo>
                      <a:pt x="4" y="287"/>
                      <a:pt x="0" y="230"/>
                      <a:pt x="0" y="172"/>
                    </a:cubicBezTo>
                    <a:cubicBezTo>
                      <a:pt x="0" y="115"/>
                      <a:pt x="4" y="57"/>
                      <a:pt x="11" y="0"/>
                    </a:cubicBezTo>
                    <a:cubicBezTo>
                      <a:pt x="20" y="13"/>
                      <a:pt x="41" y="5"/>
                      <a:pt x="38" y="27"/>
                    </a:cubicBezTo>
                    <a:cubicBezTo>
                      <a:pt x="25" y="104"/>
                      <a:pt x="42" y="179"/>
                      <a:pt x="51" y="255"/>
                    </a:cubicBezTo>
                    <a:cubicBezTo>
                      <a:pt x="53" y="272"/>
                      <a:pt x="54" y="288"/>
                      <a:pt x="56" y="305"/>
                    </a:cubicBezTo>
                    <a:lnTo>
                      <a:pt x="58" y="30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84" name="Google Shape;1684;p30"/>
              <p:cNvSpPr/>
              <p:nvPr/>
            </p:nvSpPr>
            <p:spPr>
              <a:xfrm rot="-755222">
                <a:off x="8382398" y="2620450"/>
                <a:ext cx="276759" cy="326311"/>
              </a:xfrm>
              <a:custGeom>
                <a:avLst/>
                <a:gdLst/>
                <a:ahLst/>
                <a:cxnLst/>
                <a:rect l="l" t="t" r="r" b="b"/>
                <a:pathLst>
                  <a:path w="335" h="395" extrusionOk="0">
                    <a:moveTo>
                      <a:pt x="334" y="392"/>
                    </a:moveTo>
                    <a:cubicBezTo>
                      <a:pt x="313" y="389"/>
                      <a:pt x="306" y="370"/>
                      <a:pt x="295" y="357"/>
                    </a:cubicBezTo>
                    <a:cubicBezTo>
                      <a:pt x="198" y="242"/>
                      <a:pt x="107" y="123"/>
                      <a:pt x="4" y="13"/>
                    </a:cubicBezTo>
                    <a:cubicBezTo>
                      <a:pt x="2" y="11"/>
                      <a:pt x="2" y="7"/>
                      <a:pt x="0" y="0"/>
                    </a:cubicBezTo>
                    <a:cubicBezTo>
                      <a:pt x="17" y="1"/>
                      <a:pt x="26" y="14"/>
                      <a:pt x="34" y="23"/>
                    </a:cubicBezTo>
                    <a:cubicBezTo>
                      <a:pt x="140" y="136"/>
                      <a:pt x="231" y="261"/>
                      <a:pt x="329" y="379"/>
                    </a:cubicBezTo>
                    <a:cubicBezTo>
                      <a:pt x="332" y="382"/>
                      <a:pt x="331" y="389"/>
                      <a:pt x="332" y="394"/>
                    </a:cubicBezTo>
                    <a:lnTo>
                      <a:pt x="334" y="39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85" name="Google Shape;1685;p30"/>
              <p:cNvSpPr/>
              <p:nvPr/>
            </p:nvSpPr>
            <p:spPr>
              <a:xfrm rot="-755222">
                <a:off x="10253055" y="3685209"/>
                <a:ext cx="80136" cy="219744"/>
              </a:xfrm>
              <a:custGeom>
                <a:avLst/>
                <a:gdLst/>
                <a:ahLst/>
                <a:cxnLst/>
                <a:rect l="l" t="t" r="r" b="b"/>
                <a:pathLst>
                  <a:path w="97" h="266" extrusionOk="0">
                    <a:moveTo>
                      <a:pt x="0" y="0"/>
                    </a:moveTo>
                    <a:cubicBezTo>
                      <a:pt x="43" y="2"/>
                      <a:pt x="48" y="40"/>
                      <a:pt x="56" y="64"/>
                    </a:cubicBezTo>
                    <a:cubicBezTo>
                      <a:pt x="72" y="121"/>
                      <a:pt x="86" y="179"/>
                      <a:pt x="96" y="238"/>
                    </a:cubicBezTo>
                    <a:cubicBezTo>
                      <a:pt x="95" y="247"/>
                      <a:pt x="94" y="256"/>
                      <a:pt x="91" y="265"/>
                    </a:cubicBezTo>
                    <a:cubicBezTo>
                      <a:pt x="67" y="235"/>
                      <a:pt x="72" y="194"/>
                      <a:pt x="51" y="173"/>
                    </a:cubicBezTo>
                    <a:cubicBezTo>
                      <a:pt x="24" y="147"/>
                      <a:pt x="42" y="119"/>
                      <a:pt x="30" y="94"/>
                    </a:cubicBezTo>
                    <a:cubicBezTo>
                      <a:pt x="18" y="63"/>
                      <a:pt x="8" y="3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86" name="Google Shape;1686;p30"/>
              <p:cNvSpPr/>
              <p:nvPr/>
            </p:nvSpPr>
            <p:spPr>
              <a:xfrm rot="-755222">
                <a:off x="8302608" y="2785366"/>
                <a:ext cx="256106" cy="330442"/>
              </a:xfrm>
              <a:custGeom>
                <a:avLst/>
                <a:gdLst/>
                <a:ahLst/>
                <a:cxnLst/>
                <a:rect l="l" t="t" r="r" b="b"/>
                <a:pathLst>
                  <a:path w="310" h="400" extrusionOk="0">
                    <a:moveTo>
                      <a:pt x="305" y="399"/>
                    </a:moveTo>
                    <a:cubicBezTo>
                      <a:pt x="279" y="382"/>
                      <a:pt x="257" y="360"/>
                      <a:pt x="240" y="334"/>
                    </a:cubicBezTo>
                    <a:cubicBezTo>
                      <a:pt x="162" y="247"/>
                      <a:pt x="90" y="154"/>
                      <a:pt x="26" y="55"/>
                    </a:cubicBezTo>
                    <a:cubicBezTo>
                      <a:pt x="22" y="50"/>
                      <a:pt x="18" y="44"/>
                      <a:pt x="15" y="39"/>
                    </a:cubicBezTo>
                    <a:cubicBezTo>
                      <a:pt x="8" y="27"/>
                      <a:pt x="3" y="15"/>
                      <a:pt x="0" y="2"/>
                    </a:cubicBezTo>
                    <a:cubicBezTo>
                      <a:pt x="14" y="0"/>
                      <a:pt x="17" y="11"/>
                      <a:pt x="21" y="17"/>
                    </a:cubicBezTo>
                    <a:cubicBezTo>
                      <a:pt x="102" y="142"/>
                      <a:pt x="193" y="259"/>
                      <a:pt x="292" y="369"/>
                    </a:cubicBezTo>
                    <a:cubicBezTo>
                      <a:pt x="300" y="377"/>
                      <a:pt x="309" y="384"/>
                      <a:pt x="309" y="396"/>
                    </a:cubicBezTo>
                    <a:lnTo>
                      <a:pt x="305" y="39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87" name="Google Shape;1687;p30"/>
              <p:cNvSpPr/>
              <p:nvPr/>
            </p:nvSpPr>
            <p:spPr>
              <a:xfrm rot="-755222">
                <a:off x="8045259" y="3063371"/>
                <a:ext cx="183405" cy="396530"/>
              </a:xfrm>
              <a:custGeom>
                <a:avLst/>
                <a:gdLst/>
                <a:ahLst/>
                <a:cxnLst/>
                <a:rect l="l" t="t" r="r" b="b"/>
                <a:pathLst>
                  <a:path w="222" h="480" extrusionOk="0">
                    <a:moveTo>
                      <a:pt x="218" y="478"/>
                    </a:moveTo>
                    <a:cubicBezTo>
                      <a:pt x="215" y="478"/>
                      <a:pt x="210" y="476"/>
                      <a:pt x="209" y="474"/>
                    </a:cubicBezTo>
                    <a:cubicBezTo>
                      <a:pt x="127" y="331"/>
                      <a:pt x="50" y="186"/>
                      <a:pt x="3" y="27"/>
                    </a:cubicBezTo>
                    <a:cubicBezTo>
                      <a:pt x="1" y="22"/>
                      <a:pt x="0" y="16"/>
                      <a:pt x="0" y="11"/>
                    </a:cubicBezTo>
                    <a:cubicBezTo>
                      <a:pt x="0" y="7"/>
                      <a:pt x="0" y="4"/>
                      <a:pt x="1" y="0"/>
                    </a:cubicBezTo>
                    <a:cubicBezTo>
                      <a:pt x="11" y="0"/>
                      <a:pt x="13" y="7"/>
                      <a:pt x="15" y="13"/>
                    </a:cubicBezTo>
                    <a:cubicBezTo>
                      <a:pt x="57" y="160"/>
                      <a:pt x="127" y="295"/>
                      <a:pt x="198" y="429"/>
                    </a:cubicBezTo>
                    <a:cubicBezTo>
                      <a:pt x="206" y="445"/>
                      <a:pt x="221" y="458"/>
                      <a:pt x="217" y="479"/>
                    </a:cubicBezTo>
                    <a:lnTo>
                      <a:pt x="218" y="47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88" name="Google Shape;1688;p30"/>
              <p:cNvSpPr/>
              <p:nvPr/>
            </p:nvSpPr>
            <p:spPr>
              <a:xfrm rot="-755222">
                <a:off x="8502007" y="2245017"/>
                <a:ext cx="243714" cy="233788"/>
              </a:xfrm>
              <a:custGeom>
                <a:avLst/>
                <a:gdLst/>
                <a:ahLst/>
                <a:cxnLst/>
                <a:rect l="l" t="t" r="r" b="b"/>
                <a:pathLst>
                  <a:path w="295" h="283" extrusionOk="0">
                    <a:moveTo>
                      <a:pt x="0" y="0"/>
                    </a:moveTo>
                    <a:cubicBezTo>
                      <a:pt x="69" y="16"/>
                      <a:pt x="243" y="181"/>
                      <a:pt x="294" y="282"/>
                    </a:cubicBezTo>
                    <a:cubicBezTo>
                      <a:pt x="206" y="178"/>
                      <a:pt x="107" y="84"/>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89" name="Google Shape;1689;p30"/>
              <p:cNvSpPr/>
              <p:nvPr/>
            </p:nvSpPr>
            <p:spPr>
              <a:xfrm rot="-755222">
                <a:off x="8635100" y="4324916"/>
                <a:ext cx="259410" cy="191656"/>
              </a:xfrm>
              <a:custGeom>
                <a:avLst/>
                <a:gdLst/>
                <a:ahLst/>
                <a:cxnLst/>
                <a:rect l="l" t="t" r="r" b="b"/>
                <a:pathLst>
                  <a:path w="314" h="232" extrusionOk="0">
                    <a:moveTo>
                      <a:pt x="313" y="229"/>
                    </a:moveTo>
                    <a:cubicBezTo>
                      <a:pt x="285" y="229"/>
                      <a:pt x="269" y="208"/>
                      <a:pt x="248" y="196"/>
                    </a:cubicBezTo>
                    <a:cubicBezTo>
                      <a:pt x="231" y="186"/>
                      <a:pt x="216" y="178"/>
                      <a:pt x="201" y="196"/>
                    </a:cubicBezTo>
                    <a:cubicBezTo>
                      <a:pt x="163" y="182"/>
                      <a:pt x="138" y="149"/>
                      <a:pt x="109" y="123"/>
                    </a:cubicBezTo>
                    <a:cubicBezTo>
                      <a:pt x="71" y="89"/>
                      <a:pt x="37" y="52"/>
                      <a:pt x="0" y="17"/>
                    </a:cubicBezTo>
                    <a:lnTo>
                      <a:pt x="0" y="18"/>
                    </a:lnTo>
                    <a:cubicBezTo>
                      <a:pt x="7" y="0"/>
                      <a:pt x="16" y="9"/>
                      <a:pt x="24" y="17"/>
                    </a:cubicBezTo>
                    <a:cubicBezTo>
                      <a:pt x="61" y="54"/>
                      <a:pt x="98" y="92"/>
                      <a:pt x="135" y="130"/>
                    </a:cubicBezTo>
                    <a:cubicBezTo>
                      <a:pt x="145" y="140"/>
                      <a:pt x="156" y="149"/>
                      <a:pt x="167" y="159"/>
                    </a:cubicBezTo>
                    <a:cubicBezTo>
                      <a:pt x="178" y="169"/>
                      <a:pt x="182" y="170"/>
                      <a:pt x="194" y="153"/>
                    </a:cubicBezTo>
                    <a:cubicBezTo>
                      <a:pt x="205" y="137"/>
                      <a:pt x="224" y="140"/>
                      <a:pt x="235" y="165"/>
                    </a:cubicBezTo>
                    <a:cubicBezTo>
                      <a:pt x="240" y="176"/>
                      <a:pt x="250" y="180"/>
                      <a:pt x="258" y="187"/>
                    </a:cubicBezTo>
                    <a:cubicBezTo>
                      <a:pt x="275" y="203"/>
                      <a:pt x="301" y="207"/>
                      <a:pt x="311" y="231"/>
                    </a:cubicBezTo>
                    <a:lnTo>
                      <a:pt x="313" y="22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90" name="Google Shape;1690;p30"/>
              <p:cNvSpPr/>
              <p:nvPr/>
            </p:nvSpPr>
            <p:spPr>
              <a:xfrm rot="-755222">
                <a:off x="8202745" y="3060241"/>
                <a:ext cx="146228" cy="323833"/>
              </a:xfrm>
              <a:custGeom>
                <a:avLst/>
                <a:gdLst/>
                <a:ahLst/>
                <a:cxnLst/>
                <a:rect l="l" t="t" r="r" b="b"/>
                <a:pathLst>
                  <a:path w="177" h="392" extrusionOk="0">
                    <a:moveTo>
                      <a:pt x="172" y="391"/>
                    </a:moveTo>
                    <a:cubicBezTo>
                      <a:pt x="155" y="366"/>
                      <a:pt x="139" y="341"/>
                      <a:pt x="123" y="315"/>
                    </a:cubicBezTo>
                    <a:cubicBezTo>
                      <a:pt x="70" y="222"/>
                      <a:pt x="29" y="123"/>
                      <a:pt x="3" y="19"/>
                    </a:cubicBezTo>
                    <a:cubicBezTo>
                      <a:pt x="1" y="11"/>
                      <a:pt x="0" y="5"/>
                      <a:pt x="7" y="0"/>
                    </a:cubicBezTo>
                    <a:cubicBezTo>
                      <a:pt x="8" y="0"/>
                      <a:pt x="8" y="0"/>
                      <a:pt x="8" y="0"/>
                    </a:cubicBezTo>
                    <a:cubicBezTo>
                      <a:pt x="10" y="0"/>
                      <a:pt x="12" y="0"/>
                      <a:pt x="13" y="1"/>
                    </a:cubicBezTo>
                    <a:cubicBezTo>
                      <a:pt x="15" y="2"/>
                      <a:pt x="16" y="3"/>
                      <a:pt x="17" y="5"/>
                    </a:cubicBezTo>
                    <a:cubicBezTo>
                      <a:pt x="18" y="6"/>
                      <a:pt x="18" y="8"/>
                      <a:pt x="18" y="9"/>
                    </a:cubicBezTo>
                    <a:cubicBezTo>
                      <a:pt x="45" y="131"/>
                      <a:pt x="101" y="239"/>
                      <a:pt x="159" y="348"/>
                    </a:cubicBezTo>
                    <a:cubicBezTo>
                      <a:pt x="161" y="351"/>
                      <a:pt x="163" y="354"/>
                      <a:pt x="165" y="357"/>
                    </a:cubicBezTo>
                    <a:cubicBezTo>
                      <a:pt x="171" y="366"/>
                      <a:pt x="174" y="377"/>
                      <a:pt x="176" y="388"/>
                    </a:cubicBezTo>
                    <a:lnTo>
                      <a:pt x="172" y="39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91" name="Google Shape;1691;p30"/>
              <p:cNvSpPr/>
              <p:nvPr/>
            </p:nvSpPr>
            <p:spPr>
              <a:xfrm rot="-755222">
                <a:off x="8265615" y="2813518"/>
                <a:ext cx="210668" cy="296572"/>
              </a:xfrm>
              <a:custGeom>
                <a:avLst/>
                <a:gdLst/>
                <a:ahLst/>
                <a:cxnLst/>
                <a:rect l="l" t="t" r="r" b="b"/>
                <a:pathLst>
                  <a:path w="255" h="359" extrusionOk="0">
                    <a:moveTo>
                      <a:pt x="254" y="358"/>
                    </a:moveTo>
                    <a:cubicBezTo>
                      <a:pt x="253" y="358"/>
                      <a:pt x="253" y="358"/>
                      <a:pt x="252" y="358"/>
                    </a:cubicBezTo>
                    <a:cubicBezTo>
                      <a:pt x="249" y="358"/>
                      <a:pt x="245" y="358"/>
                      <a:pt x="242" y="356"/>
                    </a:cubicBezTo>
                    <a:cubicBezTo>
                      <a:pt x="240" y="354"/>
                      <a:pt x="237" y="352"/>
                      <a:pt x="236" y="349"/>
                    </a:cubicBezTo>
                    <a:cubicBezTo>
                      <a:pt x="153" y="258"/>
                      <a:pt x="80" y="159"/>
                      <a:pt x="18" y="53"/>
                    </a:cubicBezTo>
                    <a:cubicBezTo>
                      <a:pt x="11" y="40"/>
                      <a:pt x="5" y="26"/>
                      <a:pt x="0" y="13"/>
                    </a:cubicBezTo>
                    <a:cubicBezTo>
                      <a:pt x="0" y="10"/>
                      <a:pt x="0" y="6"/>
                      <a:pt x="1" y="0"/>
                    </a:cubicBezTo>
                    <a:cubicBezTo>
                      <a:pt x="14" y="5"/>
                      <a:pt x="17" y="18"/>
                      <a:pt x="22" y="26"/>
                    </a:cubicBezTo>
                    <a:cubicBezTo>
                      <a:pt x="23" y="28"/>
                      <a:pt x="25" y="31"/>
                      <a:pt x="26" y="33"/>
                    </a:cubicBezTo>
                    <a:cubicBezTo>
                      <a:pt x="82" y="129"/>
                      <a:pt x="146" y="221"/>
                      <a:pt x="217" y="305"/>
                    </a:cubicBezTo>
                    <a:cubicBezTo>
                      <a:pt x="231" y="322"/>
                      <a:pt x="251" y="334"/>
                      <a:pt x="253" y="358"/>
                    </a:cubicBezTo>
                    <a:lnTo>
                      <a:pt x="254" y="35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92" name="Google Shape;1692;p30"/>
              <p:cNvSpPr/>
              <p:nvPr/>
            </p:nvSpPr>
            <p:spPr>
              <a:xfrm rot="-755222">
                <a:off x="7649393" y="2038951"/>
                <a:ext cx="194145" cy="171830"/>
              </a:xfrm>
              <a:custGeom>
                <a:avLst/>
                <a:gdLst/>
                <a:ahLst/>
                <a:cxnLst/>
                <a:rect l="l" t="t" r="r" b="b"/>
                <a:pathLst>
                  <a:path w="235" h="208" extrusionOk="0">
                    <a:moveTo>
                      <a:pt x="2" y="0"/>
                    </a:moveTo>
                    <a:cubicBezTo>
                      <a:pt x="47" y="34"/>
                      <a:pt x="73" y="78"/>
                      <a:pt x="112" y="106"/>
                    </a:cubicBezTo>
                    <a:cubicBezTo>
                      <a:pt x="138" y="128"/>
                      <a:pt x="166" y="147"/>
                      <a:pt x="196" y="164"/>
                    </a:cubicBezTo>
                    <a:cubicBezTo>
                      <a:pt x="208" y="171"/>
                      <a:pt x="221" y="178"/>
                      <a:pt x="234" y="184"/>
                    </a:cubicBezTo>
                    <a:cubicBezTo>
                      <a:pt x="225" y="207"/>
                      <a:pt x="202" y="167"/>
                      <a:pt x="195" y="198"/>
                    </a:cubicBezTo>
                    <a:cubicBezTo>
                      <a:pt x="193" y="207"/>
                      <a:pt x="182" y="200"/>
                      <a:pt x="177" y="195"/>
                    </a:cubicBezTo>
                    <a:cubicBezTo>
                      <a:pt x="119" y="138"/>
                      <a:pt x="56" y="85"/>
                      <a:pt x="2" y="22"/>
                    </a:cubicBezTo>
                    <a:cubicBezTo>
                      <a:pt x="0" y="20"/>
                      <a:pt x="2" y="15"/>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93" name="Google Shape;1693;p30"/>
              <p:cNvSpPr/>
              <p:nvPr/>
            </p:nvSpPr>
            <p:spPr>
              <a:xfrm rot="-755222">
                <a:off x="9359377" y="3131702"/>
                <a:ext cx="174317" cy="271788"/>
              </a:xfrm>
              <a:custGeom>
                <a:avLst/>
                <a:gdLst/>
                <a:ahLst/>
                <a:cxnLst/>
                <a:rect l="l" t="t" r="r" b="b"/>
                <a:pathLst>
                  <a:path w="211" h="329" extrusionOk="0">
                    <a:moveTo>
                      <a:pt x="207" y="328"/>
                    </a:moveTo>
                    <a:cubicBezTo>
                      <a:pt x="191" y="322"/>
                      <a:pt x="188" y="306"/>
                      <a:pt x="181" y="294"/>
                    </a:cubicBezTo>
                    <a:cubicBezTo>
                      <a:pt x="178" y="290"/>
                      <a:pt x="176" y="286"/>
                      <a:pt x="173" y="282"/>
                    </a:cubicBezTo>
                    <a:cubicBezTo>
                      <a:pt x="121" y="190"/>
                      <a:pt x="63" y="102"/>
                      <a:pt x="1" y="17"/>
                    </a:cubicBezTo>
                    <a:cubicBezTo>
                      <a:pt x="0" y="15"/>
                      <a:pt x="1" y="10"/>
                      <a:pt x="1" y="7"/>
                    </a:cubicBezTo>
                    <a:cubicBezTo>
                      <a:pt x="7" y="0"/>
                      <a:pt x="12" y="5"/>
                      <a:pt x="15" y="7"/>
                    </a:cubicBezTo>
                    <a:cubicBezTo>
                      <a:pt x="63" y="69"/>
                      <a:pt x="107" y="134"/>
                      <a:pt x="145" y="201"/>
                    </a:cubicBezTo>
                    <a:cubicBezTo>
                      <a:pt x="169" y="241"/>
                      <a:pt x="190" y="283"/>
                      <a:pt x="210" y="324"/>
                    </a:cubicBezTo>
                    <a:lnTo>
                      <a:pt x="207" y="32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94" name="Google Shape;1694;p30"/>
              <p:cNvSpPr/>
              <p:nvPr/>
            </p:nvSpPr>
            <p:spPr>
              <a:xfrm rot="-755222">
                <a:off x="9644023" y="3507587"/>
                <a:ext cx="206537" cy="231309"/>
              </a:xfrm>
              <a:custGeom>
                <a:avLst/>
                <a:gdLst/>
                <a:ahLst/>
                <a:cxnLst/>
                <a:rect l="l" t="t" r="r" b="b"/>
                <a:pathLst>
                  <a:path w="250" h="280" extrusionOk="0">
                    <a:moveTo>
                      <a:pt x="249" y="279"/>
                    </a:moveTo>
                    <a:cubicBezTo>
                      <a:pt x="164" y="182"/>
                      <a:pt x="75" y="98"/>
                      <a:pt x="0" y="0"/>
                    </a:cubicBezTo>
                    <a:cubicBezTo>
                      <a:pt x="46" y="24"/>
                      <a:pt x="235" y="237"/>
                      <a:pt x="249" y="27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95" name="Google Shape;1695;p30"/>
              <p:cNvSpPr/>
              <p:nvPr/>
            </p:nvSpPr>
            <p:spPr>
              <a:xfrm rot="-755222">
                <a:off x="9622727" y="3531019"/>
                <a:ext cx="198275" cy="229657"/>
              </a:xfrm>
              <a:custGeom>
                <a:avLst/>
                <a:gdLst/>
                <a:ahLst/>
                <a:cxnLst/>
                <a:rect l="l" t="t" r="r" b="b"/>
                <a:pathLst>
                  <a:path w="240" h="278" extrusionOk="0">
                    <a:moveTo>
                      <a:pt x="34" y="0"/>
                    </a:moveTo>
                    <a:cubicBezTo>
                      <a:pt x="33" y="4"/>
                      <a:pt x="33" y="8"/>
                      <a:pt x="33" y="12"/>
                    </a:cubicBezTo>
                    <a:cubicBezTo>
                      <a:pt x="33" y="29"/>
                      <a:pt x="38" y="45"/>
                      <a:pt x="46" y="59"/>
                    </a:cubicBezTo>
                    <a:cubicBezTo>
                      <a:pt x="51" y="68"/>
                      <a:pt x="58" y="76"/>
                      <a:pt x="66" y="83"/>
                    </a:cubicBezTo>
                    <a:cubicBezTo>
                      <a:pt x="109" y="135"/>
                      <a:pt x="155" y="185"/>
                      <a:pt x="203" y="232"/>
                    </a:cubicBezTo>
                    <a:cubicBezTo>
                      <a:pt x="215" y="244"/>
                      <a:pt x="227" y="257"/>
                      <a:pt x="239" y="271"/>
                    </a:cubicBezTo>
                    <a:cubicBezTo>
                      <a:pt x="227" y="277"/>
                      <a:pt x="222" y="271"/>
                      <a:pt x="217" y="266"/>
                    </a:cubicBezTo>
                    <a:cubicBezTo>
                      <a:pt x="149" y="202"/>
                      <a:pt x="85" y="134"/>
                      <a:pt x="27" y="61"/>
                    </a:cubicBezTo>
                    <a:cubicBezTo>
                      <a:pt x="13" y="43"/>
                      <a:pt x="0" y="26"/>
                      <a:pt x="3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96" name="Google Shape;1696;p30"/>
              <p:cNvSpPr/>
              <p:nvPr/>
            </p:nvSpPr>
            <p:spPr>
              <a:xfrm rot="-755222">
                <a:off x="8768161" y="2501607"/>
                <a:ext cx="172665" cy="232135"/>
              </a:xfrm>
              <a:custGeom>
                <a:avLst/>
                <a:gdLst/>
                <a:ahLst/>
                <a:cxnLst/>
                <a:rect l="l" t="t" r="r" b="b"/>
                <a:pathLst>
                  <a:path w="209" h="281" extrusionOk="0">
                    <a:moveTo>
                      <a:pt x="207" y="279"/>
                    </a:moveTo>
                    <a:cubicBezTo>
                      <a:pt x="203" y="277"/>
                      <a:pt x="196" y="276"/>
                      <a:pt x="194" y="273"/>
                    </a:cubicBezTo>
                    <a:cubicBezTo>
                      <a:pt x="129" y="185"/>
                      <a:pt x="64" y="96"/>
                      <a:pt x="0" y="8"/>
                    </a:cubicBezTo>
                    <a:cubicBezTo>
                      <a:pt x="16" y="0"/>
                      <a:pt x="21" y="12"/>
                      <a:pt x="27" y="20"/>
                    </a:cubicBezTo>
                    <a:cubicBezTo>
                      <a:pt x="91" y="99"/>
                      <a:pt x="148" y="185"/>
                      <a:pt x="206" y="270"/>
                    </a:cubicBezTo>
                    <a:cubicBezTo>
                      <a:pt x="208" y="272"/>
                      <a:pt x="206" y="277"/>
                      <a:pt x="206" y="280"/>
                    </a:cubicBezTo>
                    <a:lnTo>
                      <a:pt x="207" y="27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97" name="Google Shape;1697;p30"/>
              <p:cNvSpPr/>
              <p:nvPr/>
            </p:nvSpPr>
            <p:spPr>
              <a:xfrm rot="-755222">
                <a:off x="9655427" y="3603257"/>
                <a:ext cx="211494" cy="209831"/>
              </a:xfrm>
              <a:custGeom>
                <a:avLst/>
                <a:gdLst/>
                <a:ahLst/>
                <a:cxnLst/>
                <a:rect l="l" t="t" r="r" b="b"/>
                <a:pathLst>
                  <a:path w="256" h="254" extrusionOk="0">
                    <a:moveTo>
                      <a:pt x="0" y="0"/>
                    </a:moveTo>
                    <a:cubicBezTo>
                      <a:pt x="81" y="84"/>
                      <a:pt x="161" y="171"/>
                      <a:pt x="255" y="253"/>
                    </a:cubicBezTo>
                    <a:cubicBezTo>
                      <a:pt x="205" y="236"/>
                      <a:pt x="55" y="89"/>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98" name="Google Shape;1698;p30"/>
              <p:cNvSpPr/>
              <p:nvPr/>
            </p:nvSpPr>
            <p:spPr>
              <a:xfrm rot="-755222">
                <a:off x="9344743" y="4058738"/>
                <a:ext cx="161099" cy="244527"/>
              </a:xfrm>
              <a:custGeom>
                <a:avLst/>
                <a:gdLst/>
                <a:ahLst/>
                <a:cxnLst/>
                <a:rect l="l" t="t" r="r" b="b"/>
                <a:pathLst>
                  <a:path w="195" h="296" extrusionOk="0">
                    <a:moveTo>
                      <a:pt x="170" y="239"/>
                    </a:moveTo>
                    <a:cubicBezTo>
                      <a:pt x="165" y="262"/>
                      <a:pt x="194" y="272"/>
                      <a:pt x="191" y="294"/>
                    </a:cubicBezTo>
                    <a:cubicBezTo>
                      <a:pt x="182" y="295"/>
                      <a:pt x="178" y="290"/>
                      <a:pt x="173" y="284"/>
                    </a:cubicBezTo>
                    <a:cubicBezTo>
                      <a:pt x="120" y="211"/>
                      <a:pt x="70" y="134"/>
                      <a:pt x="25" y="56"/>
                    </a:cubicBezTo>
                    <a:cubicBezTo>
                      <a:pt x="18" y="44"/>
                      <a:pt x="11" y="33"/>
                      <a:pt x="5" y="21"/>
                    </a:cubicBezTo>
                    <a:cubicBezTo>
                      <a:pt x="3" y="14"/>
                      <a:pt x="1" y="7"/>
                      <a:pt x="0" y="0"/>
                    </a:cubicBezTo>
                    <a:cubicBezTo>
                      <a:pt x="17" y="4"/>
                      <a:pt x="20" y="16"/>
                      <a:pt x="26" y="25"/>
                    </a:cubicBezTo>
                    <a:cubicBezTo>
                      <a:pt x="64" y="86"/>
                      <a:pt x="101" y="147"/>
                      <a:pt x="139" y="207"/>
                    </a:cubicBezTo>
                    <a:cubicBezTo>
                      <a:pt x="147" y="220"/>
                      <a:pt x="151" y="239"/>
                      <a:pt x="171" y="241"/>
                    </a:cubicBezTo>
                    <a:lnTo>
                      <a:pt x="170" y="23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99" name="Google Shape;1699;p30"/>
              <p:cNvSpPr/>
              <p:nvPr/>
            </p:nvSpPr>
            <p:spPr>
              <a:xfrm rot="-755222">
                <a:off x="9650451" y="3173726"/>
                <a:ext cx="180926" cy="223874"/>
              </a:xfrm>
              <a:custGeom>
                <a:avLst/>
                <a:gdLst/>
                <a:ahLst/>
                <a:cxnLst/>
                <a:rect l="l" t="t" r="r" b="b"/>
                <a:pathLst>
                  <a:path w="219" h="271" extrusionOk="0">
                    <a:moveTo>
                      <a:pt x="0" y="0"/>
                    </a:moveTo>
                    <a:cubicBezTo>
                      <a:pt x="85" y="80"/>
                      <a:pt x="149" y="177"/>
                      <a:pt x="218" y="270"/>
                    </a:cubicBezTo>
                    <a:cubicBezTo>
                      <a:pt x="136" y="187"/>
                      <a:pt x="71" y="9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00" name="Google Shape;1700;p30"/>
              <p:cNvSpPr/>
              <p:nvPr/>
            </p:nvSpPr>
            <p:spPr>
              <a:xfrm rot="-755222">
                <a:off x="8768964" y="2676617"/>
                <a:ext cx="164403" cy="223874"/>
              </a:xfrm>
              <a:custGeom>
                <a:avLst/>
                <a:gdLst/>
                <a:ahLst/>
                <a:cxnLst/>
                <a:rect l="l" t="t" r="r" b="b"/>
                <a:pathLst>
                  <a:path w="199" h="271" extrusionOk="0">
                    <a:moveTo>
                      <a:pt x="186" y="270"/>
                    </a:moveTo>
                    <a:lnTo>
                      <a:pt x="0" y="0"/>
                    </a:lnTo>
                    <a:cubicBezTo>
                      <a:pt x="34" y="17"/>
                      <a:pt x="34" y="17"/>
                      <a:pt x="74" y="79"/>
                    </a:cubicBezTo>
                    <a:cubicBezTo>
                      <a:pt x="95" y="111"/>
                      <a:pt x="116" y="143"/>
                      <a:pt x="138" y="175"/>
                    </a:cubicBezTo>
                    <a:lnTo>
                      <a:pt x="198" y="264"/>
                    </a:lnTo>
                    <a:lnTo>
                      <a:pt x="186" y="27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01" name="Google Shape;1701;p30"/>
              <p:cNvSpPr/>
              <p:nvPr/>
            </p:nvSpPr>
            <p:spPr>
              <a:xfrm rot="-755222">
                <a:off x="8966919" y="3247736"/>
                <a:ext cx="194971" cy="222222"/>
              </a:xfrm>
              <a:custGeom>
                <a:avLst/>
                <a:gdLst/>
                <a:ahLst/>
                <a:cxnLst/>
                <a:rect l="l" t="t" r="r" b="b"/>
                <a:pathLst>
                  <a:path w="236" h="269" extrusionOk="0">
                    <a:moveTo>
                      <a:pt x="235" y="267"/>
                    </a:moveTo>
                    <a:cubicBezTo>
                      <a:pt x="202" y="255"/>
                      <a:pt x="186" y="224"/>
                      <a:pt x="165" y="200"/>
                    </a:cubicBezTo>
                    <a:cubicBezTo>
                      <a:pt x="107" y="139"/>
                      <a:pt x="52" y="74"/>
                      <a:pt x="0" y="6"/>
                    </a:cubicBezTo>
                    <a:cubicBezTo>
                      <a:pt x="19" y="0"/>
                      <a:pt x="22" y="13"/>
                      <a:pt x="27" y="20"/>
                    </a:cubicBezTo>
                    <a:cubicBezTo>
                      <a:pt x="91" y="93"/>
                      <a:pt x="154" y="166"/>
                      <a:pt x="218" y="240"/>
                    </a:cubicBezTo>
                    <a:cubicBezTo>
                      <a:pt x="225" y="248"/>
                      <a:pt x="234" y="255"/>
                      <a:pt x="233" y="268"/>
                    </a:cubicBezTo>
                    <a:lnTo>
                      <a:pt x="235" y="26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02" name="Google Shape;1702;p30"/>
              <p:cNvSpPr/>
              <p:nvPr/>
            </p:nvSpPr>
            <p:spPr>
              <a:xfrm rot="-755222">
                <a:off x="8911993" y="2437490"/>
                <a:ext cx="156142" cy="164395"/>
              </a:xfrm>
              <a:custGeom>
                <a:avLst/>
                <a:gdLst/>
                <a:ahLst/>
                <a:cxnLst/>
                <a:rect l="l" t="t" r="r" b="b"/>
                <a:pathLst>
                  <a:path w="189" h="199" extrusionOk="0">
                    <a:moveTo>
                      <a:pt x="95" y="76"/>
                    </a:moveTo>
                    <a:cubicBezTo>
                      <a:pt x="99" y="104"/>
                      <a:pt x="122" y="118"/>
                      <a:pt x="138" y="138"/>
                    </a:cubicBezTo>
                    <a:cubicBezTo>
                      <a:pt x="154" y="157"/>
                      <a:pt x="176" y="183"/>
                      <a:pt x="188" y="198"/>
                    </a:cubicBezTo>
                    <a:cubicBezTo>
                      <a:pt x="147" y="176"/>
                      <a:pt x="43" y="70"/>
                      <a:pt x="0" y="0"/>
                    </a:cubicBezTo>
                    <a:cubicBezTo>
                      <a:pt x="43" y="8"/>
                      <a:pt x="47" y="56"/>
                      <a:pt x="82" y="65"/>
                    </a:cubicBezTo>
                    <a:lnTo>
                      <a:pt x="95" y="7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03" name="Google Shape;1703;p30"/>
              <p:cNvSpPr/>
              <p:nvPr/>
            </p:nvSpPr>
            <p:spPr>
              <a:xfrm rot="-755222">
                <a:off x="8736130" y="2546675"/>
                <a:ext cx="156142" cy="205700"/>
              </a:xfrm>
              <a:custGeom>
                <a:avLst/>
                <a:gdLst/>
                <a:ahLst/>
                <a:cxnLst/>
                <a:rect l="l" t="t" r="r" b="b"/>
                <a:pathLst>
                  <a:path w="189" h="249" extrusionOk="0">
                    <a:moveTo>
                      <a:pt x="185" y="248"/>
                    </a:moveTo>
                    <a:cubicBezTo>
                      <a:pt x="117" y="175"/>
                      <a:pt x="65" y="90"/>
                      <a:pt x="0" y="0"/>
                    </a:cubicBezTo>
                    <a:cubicBezTo>
                      <a:pt x="40" y="22"/>
                      <a:pt x="140" y="156"/>
                      <a:pt x="188" y="245"/>
                    </a:cubicBezTo>
                    <a:lnTo>
                      <a:pt x="185" y="24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04" name="Google Shape;1704;p30"/>
              <p:cNvSpPr/>
              <p:nvPr/>
            </p:nvSpPr>
            <p:spPr>
              <a:xfrm rot="-755222">
                <a:off x="8109585" y="2294266"/>
                <a:ext cx="188362" cy="190004"/>
              </a:xfrm>
              <a:custGeom>
                <a:avLst/>
                <a:gdLst/>
                <a:ahLst/>
                <a:cxnLst/>
                <a:rect l="l" t="t" r="r" b="b"/>
                <a:pathLst>
                  <a:path w="228" h="230" extrusionOk="0">
                    <a:moveTo>
                      <a:pt x="0" y="0"/>
                    </a:moveTo>
                    <a:lnTo>
                      <a:pt x="1" y="0"/>
                    </a:lnTo>
                    <a:cubicBezTo>
                      <a:pt x="5" y="0"/>
                      <a:pt x="9" y="1"/>
                      <a:pt x="13" y="4"/>
                    </a:cubicBezTo>
                    <a:cubicBezTo>
                      <a:pt x="15" y="5"/>
                      <a:pt x="17" y="7"/>
                      <a:pt x="19" y="9"/>
                    </a:cubicBezTo>
                    <a:lnTo>
                      <a:pt x="221" y="211"/>
                    </a:lnTo>
                    <a:cubicBezTo>
                      <a:pt x="223" y="212"/>
                      <a:pt x="224" y="213"/>
                      <a:pt x="225" y="215"/>
                    </a:cubicBezTo>
                    <a:cubicBezTo>
                      <a:pt x="226" y="217"/>
                      <a:pt x="226" y="218"/>
                      <a:pt x="226" y="221"/>
                    </a:cubicBezTo>
                    <a:cubicBezTo>
                      <a:pt x="226" y="223"/>
                      <a:pt x="227" y="226"/>
                      <a:pt x="225" y="228"/>
                    </a:cubicBezTo>
                    <a:cubicBezTo>
                      <a:pt x="224" y="229"/>
                      <a:pt x="224" y="229"/>
                      <a:pt x="224" y="229"/>
                    </a:cubicBezTo>
                    <a:lnTo>
                      <a:pt x="195" y="200"/>
                    </a:lnTo>
                    <a:cubicBezTo>
                      <a:pt x="142" y="149"/>
                      <a:pt x="89" y="97"/>
                      <a:pt x="38" y="45"/>
                    </a:cubicBezTo>
                    <a:cubicBezTo>
                      <a:pt x="24" y="32"/>
                      <a:pt x="6" y="2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05" name="Google Shape;1705;p30"/>
              <p:cNvSpPr/>
              <p:nvPr/>
            </p:nvSpPr>
            <p:spPr>
              <a:xfrm rot="-755222">
                <a:off x="7964519" y="2527366"/>
                <a:ext cx="74353" cy="264353"/>
              </a:xfrm>
              <a:custGeom>
                <a:avLst/>
                <a:gdLst/>
                <a:ahLst/>
                <a:cxnLst/>
                <a:rect l="l" t="t" r="r" b="b"/>
                <a:pathLst>
                  <a:path w="90" h="320" extrusionOk="0">
                    <a:moveTo>
                      <a:pt x="89" y="317"/>
                    </a:moveTo>
                    <a:cubicBezTo>
                      <a:pt x="79" y="319"/>
                      <a:pt x="77" y="312"/>
                      <a:pt x="75" y="305"/>
                    </a:cubicBezTo>
                    <a:cubicBezTo>
                      <a:pt x="39" y="213"/>
                      <a:pt x="14" y="117"/>
                      <a:pt x="1" y="19"/>
                    </a:cubicBezTo>
                    <a:cubicBezTo>
                      <a:pt x="0" y="17"/>
                      <a:pt x="0" y="15"/>
                      <a:pt x="0" y="13"/>
                    </a:cubicBezTo>
                    <a:cubicBezTo>
                      <a:pt x="0" y="10"/>
                      <a:pt x="1" y="7"/>
                      <a:pt x="2" y="5"/>
                    </a:cubicBezTo>
                    <a:cubicBezTo>
                      <a:pt x="3" y="3"/>
                      <a:pt x="5" y="1"/>
                      <a:pt x="7" y="0"/>
                    </a:cubicBezTo>
                    <a:cubicBezTo>
                      <a:pt x="10" y="1"/>
                      <a:pt x="15" y="2"/>
                      <a:pt x="15" y="4"/>
                    </a:cubicBezTo>
                    <a:cubicBezTo>
                      <a:pt x="23" y="93"/>
                      <a:pt x="42" y="181"/>
                      <a:pt x="74" y="264"/>
                    </a:cubicBezTo>
                    <a:cubicBezTo>
                      <a:pt x="82" y="281"/>
                      <a:pt x="87" y="299"/>
                      <a:pt x="88" y="317"/>
                    </a:cubicBezTo>
                    <a:lnTo>
                      <a:pt x="89" y="31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06" name="Google Shape;1706;p30"/>
              <p:cNvSpPr/>
              <p:nvPr/>
            </p:nvSpPr>
            <p:spPr>
              <a:xfrm rot="-755222">
                <a:off x="9370495" y="2894804"/>
                <a:ext cx="159446" cy="209831"/>
              </a:xfrm>
              <a:custGeom>
                <a:avLst/>
                <a:gdLst/>
                <a:ahLst/>
                <a:cxnLst/>
                <a:rect l="l" t="t" r="r" b="b"/>
                <a:pathLst>
                  <a:path w="193" h="254" extrusionOk="0">
                    <a:moveTo>
                      <a:pt x="192" y="252"/>
                    </a:moveTo>
                    <a:cubicBezTo>
                      <a:pt x="188" y="252"/>
                      <a:pt x="184" y="252"/>
                      <a:pt x="182" y="250"/>
                    </a:cubicBezTo>
                    <a:cubicBezTo>
                      <a:pt x="116" y="173"/>
                      <a:pt x="55" y="91"/>
                      <a:pt x="0" y="6"/>
                    </a:cubicBezTo>
                    <a:cubicBezTo>
                      <a:pt x="19" y="0"/>
                      <a:pt x="23" y="12"/>
                      <a:pt x="27" y="20"/>
                    </a:cubicBezTo>
                    <a:cubicBezTo>
                      <a:pt x="78" y="93"/>
                      <a:pt x="129" y="167"/>
                      <a:pt x="185" y="237"/>
                    </a:cubicBezTo>
                    <a:cubicBezTo>
                      <a:pt x="188" y="242"/>
                      <a:pt x="189" y="247"/>
                      <a:pt x="190" y="253"/>
                    </a:cubicBezTo>
                    <a:lnTo>
                      <a:pt x="192" y="25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07" name="Google Shape;1707;p30"/>
              <p:cNvSpPr/>
              <p:nvPr/>
            </p:nvSpPr>
            <p:spPr>
              <a:xfrm rot="-755222">
                <a:off x="9042565" y="4449658"/>
                <a:ext cx="166056" cy="91698"/>
              </a:xfrm>
              <a:custGeom>
                <a:avLst/>
                <a:gdLst/>
                <a:ahLst/>
                <a:cxnLst/>
                <a:rect l="l" t="t" r="r" b="b"/>
                <a:pathLst>
                  <a:path w="201" h="111" extrusionOk="0">
                    <a:moveTo>
                      <a:pt x="0" y="22"/>
                    </a:moveTo>
                    <a:cubicBezTo>
                      <a:pt x="33" y="22"/>
                      <a:pt x="57" y="0"/>
                      <a:pt x="85" y="16"/>
                    </a:cubicBezTo>
                    <a:cubicBezTo>
                      <a:pt x="95" y="36"/>
                      <a:pt x="60" y="25"/>
                      <a:pt x="73" y="51"/>
                    </a:cubicBezTo>
                    <a:cubicBezTo>
                      <a:pt x="114" y="74"/>
                      <a:pt x="156" y="94"/>
                      <a:pt x="200" y="110"/>
                    </a:cubicBezTo>
                    <a:cubicBezTo>
                      <a:pt x="145" y="109"/>
                      <a:pt x="74" y="78"/>
                      <a:pt x="0"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08" name="Google Shape;1708;p30"/>
              <p:cNvSpPr/>
              <p:nvPr/>
            </p:nvSpPr>
            <p:spPr>
              <a:xfrm rot="-755222">
                <a:off x="7937171" y="2649573"/>
                <a:ext cx="69396" cy="230483"/>
              </a:xfrm>
              <a:custGeom>
                <a:avLst/>
                <a:gdLst/>
                <a:ahLst/>
                <a:cxnLst/>
                <a:rect l="l" t="t" r="r" b="b"/>
                <a:pathLst>
                  <a:path w="84" h="279" extrusionOk="0">
                    <a:moveTo>
                      <a:pt x="14" y="0"/>
                    </a:moveTo>
                    <a:cubicBezTo>
                      <a:pt x="26" y="95"/>
                      <a:pt x="49" y="189"/>
                      <a:pt x="83" y="278"/>
                    </a:cubicBezTo>
                    <a:cubicBezTo>
                      <a:pt x="40" y="226"/>
                      <a:pt x="0" y="60"/>
                      <a:pt x="1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09" name="Google Shape;1709;p30"/>
              <p:cNvSpPr/>
              <p:nvPr/>
            </p:nvSpPr>
            <p:spPr>
              <a:xfrm rot="-755222">
                <a:off x="10121845" y="3387192"/>
                <a:ext cx="92529" cy="147047"/>
              </a:xfrm>
              <a:custGeom>
                <a:avLst/>
                <a:gdLst/>
                <a:ahLst/>
                <a:cxnLst/>
                <a:rect l="l" t="t" r="r" b="b"/>
                <a:pathLst>
                  <a:path w="112" h="178" extrusionOk="0">
                    <a:moveTo>
                      <a:pt x="47" y="89"/>
                    </a:moveTo>
                    <a:lnTo>
                      <a:pt x="0" y="9"/>
                    </a:lnTo>
                    <a:cubicBezTo>
                      <a:pt x="15" y="0"/>
                      <a:pt x="20" y="13"/>
                      <a:pt x="24" y="21"/>
                    </a:cubicBezTo>
                    <a:cubicBezTo>
                      <a:pt x="49" y="61"/>
                      <a:pt x="73" y="102"/>
                      <a:pt x="97" y="143"/>
                    </a:cubicBezTo>
                    <a:cubicBezTo>
                      <a:pt x="102" y="151"/>
                      <a:pt x="111" y="161"/>
                      <a:pt x="96" y="169"/>
                    </a:cubicBezTo>
                    <a:cubicBezTo>
                      <a:pt x="81" y="177"/>
                      <a:pt x="72" y="168"/>
                      <a:pt x="67" y="155"/>
                    </a:cubicBezTo>
                    <a:cubicBezTo>
                      <a:pt x="62" y="143"/>
                      <a:pt x="56" y="125"/>
                      <a:pt x="52" y="109"/>
                    </a:cubicBezTo>
                    <a:lnTo>
                      <a:pt x="47" y="8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10" name="Google Shape;1710;p30"/>
              <p:cNvSpPr/>
              <p:nvPr/>
            </p:nvSpPr>
            <p:spPr>
              <a:xfrm rot="-755222">
                <a:off x="7927704" y="2657098"/>
                <a:ext cx="38003" cy="247831"/>
              </a:xfrm>
              <a:custGeom>
                <a:avLst/>
                <a:gdLst/>
                <a:ahLst/>
                <a:cxnLst/>
                <a:rect l="l" t="t" r="r" b="b"/>
                <a:pathLst>
                  <a:path w="46" h="300" extrusionOk="0">
                    <a:moveTo>
                      <a:pt x="45" y="297"/>
                    </a:moveTo>
                    <a:cubicBezTo>
                      <a:pt x="32" y="299"/>
                      <a:pt x="31" y="289"/>
                      <a:pt x="28" y="280"/>
                    </a:cubicBezTo>
                    <a:cubicBezTo>
                      <a:pt x="9" y="210"/>
                      <a:pt x="0" y="136"/>
                      <a:pt x="0" y="63"/>
                    </a:cubicBezTo>
                    <a:cubicBezTo>
                      <a:pt x="0" y="42"/>
                      <a:pt x="0" y="21"/>
                      <a:pt x="2" y="0"/>
                    </a:cubicBezTo>
                    <a:cubicBezTo>
                      <a:pt x="8" y="100"/>
                      <a:pt x="21" y="200"/>
                      <a:pt x="42" y="298"/>
                    </a:cubicBezTo>
                    <a:lnTo>
                      <a:pt x="45" y="2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11" name="Google Shape;1711;p30"/>
              <p:cNvSpPr/>
              <p:nvPr/>
            </p:nvSpPr>
            <p:spPr>
              <a:xfrm rot="-755222">
                <a:off x="8980561" y="2454930"/>
                <a:ext cx="132184" cy="132177"/>
              </a:xfrm>
              <a:custGeom>
                <a:avLst/>
                <a:gdLst/>
                <a:ahLst/>
                <a:cxnLst/>
                <a:rect l="l" t="t" r="r" b="b"/>
                <a:pathLst>
                  <a:path w="160" h="160" extrusionOk="0">
                    <a:moveTo>
                      <a:pt x="14" y="41"/>
                    </a:moveTo>
                    <a:lnTo>
                      <a:pt x="0" y="30"/>
                    </a:lnTo>
                    <a:cubicBezTo>
                      <a:pt x="0" y="15"/>
                      <a:pt x="5" y="0"/>
                      <a:pt x="21" y="14"/>
                    </a:cubicBezTo>
                    <a:cubicBezTo>
                      <a:pt x="70" y="59"/>
                      <a:pt x="116" y="108"/>
                      <a:pt x="159" y="159"/>
                    </a:cubicBezTo>
                    <a:cubicBezTo>
                      <a:pt x="101" y="130"/>
                      <a:pt x="64" y="78"/>
                      <a:pt x="14" y="4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12" name="Google Shape;1712;p30"/>
              <p:cNvSpPr/>
              <p:nvPr/>
            </p:nvSpPr>
            <p:spPr>
              <a:xfrm rot="-755222">
                <a:off x="7959420" y="2614731"/>
                <a:ext cx="57004" cy="235440"/>
              </a:xfrm>
              <a:custGeom>
                <a:avLst/>
                <a:gdLst/>
                <a:ahLst/>
                <a:cxnLst/>
                <a:rect l="l" t="t" r="r" b="b"/>
                <a:pathLst>
                  <a:path w="69" h="285" extrusionOk="0">
                    <a:moveTo>
                      <a:pt x="68" y="284"/>
                    </a:moveTo>
                    <a:cubicBezTo>
                      <a:pt x="65" y="283"/>
                      <a:pt x="61" y="282"/>
                      <a:pt x="59" y="280"/>
                    </a:cubicBezTo>
                    <a:cubicBezTo>
                      <a:pt x="27" y="198"/>
                      <a:pt x="7" y="111"/>
                      <a:pt x="0" y="24"/>
                    </a:cubicBezTo>
                    <a:cubicBezTo>
                      <a:pt x="1" y="15"/>
                      <a:pt x="4" y="7"/>
                      <a:pt x="7" y="0"/>
                    </a:cubicBezTo>
                    <a:cubicBezTo>
                      <a:pt x="16" y="47"/>
                      <a:pt x="22" y="86"/>
                      <a:pt x="30" y="125"/>
                    </a:cubicBezTo>
                    <a:cubicBezTo>
                      <a:pt x="42" y="178"/>
                      <a:pt x="55" y="231"/>
                      <a:pt x="67" y="284"/>
                    </a:cubicBezTo>
                    <a:lnTo>
                      <a:pt x="68" y="28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13" name="Google Shape;1713;p30"/>
              <p:cNvSpPr/>
              <p:nvPr/>
            </p:nvSpPr>
            <p:spPr>
              <a:xfrm rot="-755222">
                <a:off x="10088543" y="3954901"/>
                <a:ext cx="119791" cy="113176"/>
              </a:xfrm>
              <a:custGeom>
                <a:avLst/>
                <a:gdLst/>
                <a:ahLst/>
                <a:cxnLst/>
                <a:rect l="l" t="t" r="r" b="b"/>
                <a:pathLst>
                  <a:path w="145" h="137" extrusionOk="0">
                    <a:moveTo>
                      <a:pt x="84" y="57"/>
                    </a:moveTo>
                    <a:cubicBezTo>
                      <a:pt x="105" y="77"/>
                      <a:pt x="124" y="100"/>
                      <a:pt x="138" y="125"/>
                    </a:cubicBezTo>
                    <a:cubicBezTo>
                      <a:pt x="140" y="129"/>
                      <a:pt x="142" y="132"/>
                      <a:pt x="144" y="136"/>
                    </a:cubicBezTo>
                    <a:cubicBezTo>
                      <a:pt x="144" y="136"/>
                      <a:pt x="143" y="135"/>
                      <a:pt x="142" y="135"/>
                    </a:cubicBezTo>
                    <a:cubicBezTo>
                      <a:pt x="85" y="102"/>
                      <a:pt x="36" y="56"/>
                      <a:pt x="0" y="0"/>
                    </a:cubicBezTo>
                    <a:cubicBezTo>
                      <a:pt x="18" y="4"/>
                      <a:pt x="27" y="19"/>
                      <a:pt x="41" y="30"/>
                    </a:cubicBezTo>
                    <a:cubicBezTo>
                      <a:pt x="55" y="41"/>
                      <a:pt x="64" y="57"/>
                      <a:pt x="84"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14" name="Google Shape;1714;p30"/>
              <p:cNvSpPr/>
              <p:nvPr/>
            </p:nvSpPr>
            <p:spPr>
              <a:xfrm rot="-755222">
                <a:off x="8744092" y="2609019"/>
                <a:ext cx="130531" cy="162743"/>
              </a:xfrm>
              <a:custGeom>
                <a:avLst/>
                <a:gdLst/>
                <a:ahLst/>
                <a:cxnLst/>
                <a:rect l="l" t="t" r="r" b="b"/>
                <a:pathLst>
                  <a:path w="158" h="197" extrusionOk="0">
                    <a:moveTo>
                      <a:pt x="155" y="195"/>
                    </a:moveTo>
                    <a:cubicBezTo>
                      <a:pt x="105" y="158"/>
                      <a:pt x="76" y="102"/>
                      <a:pt x="36" y="55"/>
                    </a:cubicBezTo>
                    <a:cubicBezTo>
                      <a:pt x="26" y="46"/>
                      <a:pt x="18" y="36"/>
                      <a:pt x="11" y="24"/>
                    </a:cubicBezTo>
                    <a:cubicBezTo>
                      <a:pt x="6" y="16"/>
                      <a:pt x="3" y="8"/>
                      <a:pt x="0" y="0"/>
                    </a:cubicBezTo>
                    <a:cubicBezTo>
                      <a:pt x="5" y="1"/>
                      <a:pt x="9" y="3"/>
                      <a:pt x="13" y="6"/>
                    </a:cubicBezTo>
                    <a:cubicBezTo>
                      <a:pt x="24" y="12"/>
                      <a:pt x="32" y="20"/>
                      <a:pt x="38" y="31"/>
                    </a:cubicBezTo>
                    <a:cubicBezTo>
                      <a:pt x="39" y="31"/>
                      <a:pt x="39" y="32"/>
                      <a:pt x="39" y="33"/>
                    </a:cubicBezTo>
                    <a:cubicBezTo>
                      <a:pt x="75" y="79"/>
                      <a:pt x="110" y="125"/>
                      <a:pt x="145" y="172"/>
                    </a:cubicBezTo>
                    <a:cubicBezTo>
                      <a:pt x="151" y="179"/>
                      <a:pt x="157" y="185"/>
                      <a:pt x="154" y="196"/>
                    </a:cubicBezTo>
                    <a:lnTo>
                      <a:pt x="155" y="19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15" name="Google Shape;1715;p30"/>
              <p:cNvSpPr/>
              <p:nvPr/>
            </p:nvSpPr>
            <p:spPr>
              <a:xfrm rot="-755222">
                <a:off x="9382025" y="2835511"/>
                <a:ext cx="118139" cy="178439"/>
              </a:xfrm>
              <a:custGeom>
                <a:avLst/>
                <a:gdLst/>
                <a:ahLst/>
                <a:cxnLst/>
                <a:rect l="l" t="t" r="r" b="b"/>
                <a:pathLst>
                  <a:path w="143" h="216" extrusionOk="0">
                    <a:moveTo>
                      <a:pt x="142" y="215"/>
                    </a:moveTo>
                    <a:cubicBezTo>
                      <a:pt x="89" y="148"/>
                      <a:pt x="53" y="74"/>
                      <a:pt x="0" y="0"/>
                    </a:cubicBezTo>
                    <a:cubicBezTo>
                      <a:pt x="41" y="25"/>
                      <a:pt x="131" y="166"/>
                      <a:pt x="142" y="2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16" name="Google Shape;1716;p30"/>
              <p:cNvSpPr/>
              <p:nvPr/>
            </p:nvSpPr>
            <p:spPr>
              <a:xfrm rot="-755222">
                <a:off x="7991180" y="2535730"/>
                <a:ext cx="61135" cy="207352"/>
              </a:xfrm>
              <a:custGeom>
                <a:avLst/>
                <a:gdLst/>
                <a:ahLst/>
                <a:cxnLst/>
                <a:rect l="l" t="t" r="r" b="b"/>
                <a:pathLst>
                  <a:path w="74" h="251" extrusionOk="0">
                    <a:moveTo>
                      <a:pt x="73" y="248"/>
                    </a:moveTo>
                    <a:cubicBezTo>
                      <a:pt x="71" y="248"/>
                      <a:pt x="68" y="248"/>
                      <a:pt x="68" y="248"/>
                    </a:cubicBezTo>
                    <a:cubicBezTo>
                      <a:pt x="28" y="171"/>
                      <a:pt x="5" y="87"/>
                      <a:pt x="0" y="0"/>
                    </a:cubicBezTo>
                    <a:cubicBezTo>
                      <a:pt x="20" y="85"/>
                      <a:pt x="50" y="166"/>
                      <a:pt x="72" y="250"/>
                    </a:cubicBezTo>
                    <a:lnTo>
                      <a:pt x="73" y="24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17" name="Google Shape;1717;p30"/>
              <p:cNvSpPr/>
              <p:nvPr/>
            </p:nvSpPr>
            <p:spPr>
              <a:xfrm rot="-755222">
                <a:off x="9007218" y="3199337"/>
                <a:ext cx="152011" cy="138786"/>
              </a:xfrm>
              <a:custGeom>
                <a:avLst/>
                <a:gdLst/>
                <a:ahLst/>
                <a:cxnLst/>
                <a:rect l="l" t="t" r="r" b="b"/>
                <a:pathLst>
                  <a:path w="184" h="168" extrusionOk="0">
                    <a:moveTo>
                      <a:pt x="10" y="0"/>
                    </a:moveTo>
                    <a:lnTo>
                      <a:pt x="183" y="167"/>
                    </a:lnTo>
                    <a:cubicBezTo>
                      <a:pt x="115" y="123"/>
                      <a:pt x="54" y="69"/>
                      <a:pt x="0" y="8"/>
                    </a:cubicBezTo>
                    <a:lnTo>
                      <a:pt x="1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18" name="Google Shape;1718;p30"/>
              <p:cNvSpPr/>
              <p:nvPr/>
            </p:nvSpPr>
            <p:spPr>
              <a:xfrm rot="-755222">
                <a:off x="7787823" y="2077254"/>
                <a:ext cx="128053" cy="106567"/>
              </a:xfrm>
              <a:custGeom>
                <a:avLst/>
                <a:gdLst/>
                <a:ahLst/>
                <a:cxnLst/>
                <a:rect l="l" t="t" r="r" b="b"/>
                <a:pathLst>
                  <a:path w="155" h="129" extrusionOk="0">
                    <a:moveTo>
                      <a:pt x="152" y="115"/>
                    </a:moveTo>
                    <a:cubicBezTo>
                      <a:pt x="154" y="120"/>
                      <a:pt x="154" y="128"/>
                      <a:pt x="148" y="128"/>
                    </a:cubicBezTo>
                    <a:cubicBezTo>
                      <a:pt x="106" y="124"/>
                      <a:pt x="20" y="51"/>
                      <a:pt x="0" y="0"/>
                    </a:cubicBezTo>
                    <a:cubicBezTo>
                      <a:pt x="35" y="14"/>
                      <a:pt x="43" y="57"/>
                      <a:pt x="80" y="63"/>
                    </a:cubicBezTo>
                    <a:lnTo>
                      <a:pt x="77" y="61"/>
                    </a:lnTo>
                    <a:cubicBezTo>
                      <a:pt x="78" y="64"/>
                      <a:pt x="79" y="66"/>
                      <a:pt x="81" y="69"/>
                    </a:cubicBezTo>
                    <a:cubicBezTo>
                      <a:pt x="86" y="77"/>
                      <a:pt x="93" y="83"/>
                      <a:pt x="101" y="88"/>
                    </a:cubicBezTo>
                    <a:cubicBezTo>
                      <a:pt x="109" y="92"/>
                      <a:pt x="118" y="95"/>
                      <a:pt x="127" y="95"/>
                    </a:cubicBezTo>
                    <a:cubicBezTo>
                      <a:pt x="128" y="95"/>
                      <a:pt x="128" y="95"/>
                      <a:pt x="129" y="95"/>
                    </a:cubicBezTo>
                    <a:lnTo>
                      <a:pt x="143" y="106"/>
                    </a:lnTo>
                    <a:lnTo>
                      <a:pt x="152" y="1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19" name="Google Shape;1719;p30"/>
              <p:cNvSpPr/>
              <p:nvPr/>
            </p:nvSpPr>
            <p:spPr>
              <a:xfrm rot="-755222">
                <a:off x="8384282" y="2504520"/>
                <a:ext cx="147054" cy="149525"/>
              </a:xfrm>
              <a:custGeom>
                <a:avLst/>
                <a:gdLst/>
                <a:ahLst/>
                <a:cxnLst/>
                <a:rect l="l" t="t" r="r" b="b"/>
                <a:pathLst>
                  <a:path w="178" h="181" extrusionOk="0">
                    <a:moveTo>
                      <a:pt x="177" y="180"/>
                    </a:moveTo>
                    <a:cubicBezTo>
                      <a:pt x="166" y="180"/>
                      <a:pt x="161" y="173"/>
                      <a:pt x="155" y="166"/>
                    </a:cubicBezTo>
                    <a:cubicBezTo>
                      <a:pt x="108" y="106"/>
                      <a:pt x="56" y="51"/>
                      <a:pt x="0" y="0"/>
                    </a:cubicBezTo>
                    <a:cubicBezTo>
                      <a:pt x="48" y="13"/>
                      <a:pt x="143" y="113"/>
                      <a:pt x="176" y="180"/>
                    </a:cubicBezTo>
                    <a:lnTo>
                      <a:pt x="177" y="18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20" name="Google Shape;1720;p30"/>
              <p:cNvSpPr/>
              <p:nvPr/>
            </p:nvSpPr>
            <p:spPr>
              <a:xfrm rot="-755222">
                <a:off x="8224884" y="3611995"/>
                <a:ext cx="67744" cy="71871"/>
              </a:xfrm>
              <a:custGeom>
                <a:avLst/>
                <a:gdLst/>
                <a:ahLst/>
                <a:cxnLst/>
                <a:rect l="l" t="t" r="r" b="b"/>
                <a:pathLst>
                  <a:path w="82" h="87" extrusionOk="0">
                    <a:moveTo>
                      <a:pt x="81" y="86"/>
                    </a:moveTo>
                    <a:cubicBezTo>
                      <a:pt x="48" y="83"/>
                      <a:pt x="2" y="44"/>
                      <a:pt x="0" y="19"/>
                    </a:cubicBezTo>
                    <a:cubicBezTo>
                      <a:pt x="0" y="19"/>
                      <a:pt x="0" y="18"/>
                      <a:pt x="0" y="17"/>
                    </a:cubicBezTo>
                    <a:cubicBezTo>
                      <a:pt x="0" y="14"/>
                      <a:pt x="0" y="12"/>
                      <a:pt x="2" y="9"/>
                    </a:cubicBezTo>
                    <a:cubicBezTo>
                      <a:pt x="4" y="6"/>
                      <a:pt x="6" y="5"/>
                      <a:pt x="8" y="3"/>
                    </a:cubicBezTo>
                    <a:cubicBezTo>
                      <a:pt x="9" y="2"/>
                      <a:pt x="9" y="2"/>
                      <a:pt x="10" y="2"/>
                    </a:cubicBezTo>
                    <a:cubicBezTo>
                      <a:pt x="13" y="1"/>
                      <a:pt x="16" y="0"/>
                      <a:pt x="19" y="0"/>
                    </a:cubicBezTo>
                    <a:cubicBezTo>
                      <a:pt x="22" y="0"/>
                      <a:pt x="26" y="1"/>
                      <a:pt x="29" y="3"/>
                    </a:cubicBezTo>
                    <a:cubicBezTo>
                      <a:pt x="32" y="5"/>
                      <a:pt x="34" y="7"/>
                      <a:pt x="36" y="10"/>
                    </a:cubicBezTo>
                    <a:cubicBezTo>
                      <a:pt x="36" y="11"/>
                      <a:pt x="36" y="11"/>
                      <a:pt x="37" y="12"/>
                    </a:cubicBezTo>
                    <a:cubicBezTo>
                      <a:pt x="52" y="36"/>
                      <a:pt x="66" y="60"/>
                      <a:pt x="81" y="8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21" name="Google Shape;1721;p30"/>
              <p:cNvSpPr/>
              <p:nvPr/>
            </p:nvSpPr>
            <p:spPr>
              <a:xfrm rot="-755222">
                <a:off x="8824383" y="2455310"/>
                <a:ext cx="117313" cy="152003"/>
              </a:xfrm>
              <a:custGeom>
                <a:avLst/>
                <a:gdLst/>
                <a:ahLst/>
                <a:cxnLst/>
                <a:rect l="l" t="t" r="r" b="b"/>
                <a:pathLst>
                  <a:path w="142" h="184" extrusionOk="0">
                    <a:moveTo>
                      <a:pt x="137" y="183"/>
                    </a:moveTo>
                    <a:cubicBezTo>
                      <a:pt x="81" y="130"/>
                      <a:pt x="47" y="59"/>
                      <a:pt x="0" y="0"/>
                    </a:cubicBezTo>
                    <a:cubicBezTo>
                      <a:pt x="36" y="19"/>
                      <a:pt x="96" y="97"/>
                      <a:pt x="141" y="179"/>
                    </a:cubicBezTo>
                    <a:lnTo>
                      <a:pt x="137" y="1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22" name="Google Shape;1722;p30"/>
              <p:cNvSpPr/>
              <p:nvPr/>
            </p:nvSpPr>
            <p:spPr>
              <a:xfrm rot="-755222">
                <a:off x="8802099" y="2495732"/>
                <a:ext cx="103268" cy="153655"/>
              </a:xfrm>
              <a:custGeom>
                <a:avLst/>
                <a:gdLst/>
                <a:ahLst/>
                <a:cxnLst/>
                <a:rect l="l" t="t" r="r" b="b"/>
                <a:pathLst>
                  <a:path w="125" h="186" extrusionOk="0">
                    <a:moveTo>
                      <a:pt x="124" y="185"/>
                    </a:moveTo>
                    <a:lnTo>
                      <a:pt x="0" y="0"/>
                    </a:lnTo>
                    <a:cubicBezTo>
                      <a:pt x="39" y="18"/>
                      <a:pt x="93" y="96"/>
                      <a:pt x="124" y="18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23" name="Google Shape;1723;p30"/>
              <p:cNvSpPr/>
              <p:nvPr/>
            </p:nvSpPr>
            <p:spPr>
              <a:xfrm rot="-755222">
                <a:off x="10174684" y="3868264"/>
                <a:ext cx="88398" cy="128872"/>
              </a:xfrm>
              <a:custGeom>
                <a:avLst/>
                <a:gdLst/>
                <a:ahLst/>
                <a:cxnLst/>
                <a:rect l="l" t="t" r="r" b="b"/>
                <a:pathLst>
                  <a:path w="107" h="156" extrusionOk="0">
                    <a:moveTo>
                      <a:pt x="68" y="53"/>
                    </a:moveTo>
                    <a:cubicBezTo>
                      <a:pt x="75" y="87"/>
                      <a:pt x="106" y="113"/>
                      <a:pt x="98" y="155"/>
                    </a:cubicBezTo>
                    <a:lnTo>
                      <a:pt x="0" y="7"/>
                    </a:lnTo>
                    <a:lnTo>
                      <a:pt x="9" y="0"/>
                    </a:lnTo>
                    <a:cubicBezTo>
                      <a:pt x="22" y="21"/>
                      <a:pt x="39" y="38"/>
                      <a:pt x="59" y="49"/>
                    </a:cubicBezTo>
                    <a:cubicBezTo>
                      <a:pt x="63" y="51"/>
                      <a:pt x="66" y="53"/>
                      <a:pt x="70" y="55"/>
                    </a:cubicBezTo>
                    <a:lnTo>
                      <a:pt x="68" y="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24" name="Google Shape;1724;p30"/>
              <p:cNvSpPr/>
              <p:nvPr/>
            </p:nvSpPr>
            <p:spPr>
              <a:xfrm rot="-755222">
                <a:off x="8073842" y="2333761"/>
                <a:ext cx="151185" cy="143742"/>
              </a:xfrm>
              <a:custGeom>
                <a:avLst/>
                <a:gdLst/>
                <a:ahLst/>
                <a:cxnLst/>
                <a:rect l="l" t="t" r="r" b="b"/>
                <a:pathLst>
                  <a:path w="183" h="174" extrusionOk="0">
                    <a:moveTo>
                      <a:pt x="2" y="0"/>
                    </a:moveTo>
                    <a:cubicBezTo>
                      <a:pt x="24" y="7"/>
                      <a:pt x="35" y="27"/>
                      <a:pt x="50" y="43"/>
                    </a:cubicBezTo>
                    <a:cubicBezTo>
                      <a:pt x="93" y="84"/>
                      <a:pt x="135" y="125"/>
                      <a:pt x="182" y="172"/>
                    </a:cubicBezTo>
                    <a:cubicBezTo>
                      <a:pt x="180" y="172"/>
                      <a:pt x="177" y="173"/>
                      <a:pt x="175" y="173"/>
                    </a:cubicBezTo>
                    <a:cubicBezTo>
                      <a:pt x="168" y="173"/>
                      <a:pt x="162" y="170"/>
                      <a:pt x="156" y="167"/>
                    </a:cubicBezTo>
                    <a:cubicBezTo>
                      <a:pt x="151" y="164"/>
                      <a:pt x="146" y="160"/>
                      <a:pt x="143" y="156"/>
                    </a:cubicBezTo>
                    <a:cubicBezTo>
                      <a:pt x="102" y="115"/>
                      <a:pt x="61" y="74"/>
                      <a:pt x="20" y="33"/>
                    </a:cubicBezTo>
                    <a:cubicBezTo>
                      <a:pt x="11" y="24"/>
                      <a:pt x="0" y="16"/>
                      <a:pt x="1" y="1"/>
                    </a:cubicBezTo>
                    <a:lnTo>
                      <a:pt x="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25" name="Google Shape;1725;p30"/>
              <p:cNvSpPr/>
              <p:nvPr/>
            </p:nvSpPr>
            <p:spPr>
              <a:xfrm rot="-755222">
                <a:off x="8950404" y="3462857"/>
                <a:ext cx="114835" cy="168525"/>
              </a:xfrm>
              <a:custGeom>
                <a:avLst/>
                <a:gdLst/>
                <a:ahLst/>
                <a:cxnLst/>
                <a:rect l="l" t="t" r="r" b="b"/>
                <a:pathLst>
                  <a:path w="139" h="204" extrusionOk="0">
                    <a:moveTo>
                      <a:pt x="138" y="203"/>
                    </a:moveTo>
                    <a:cubicBezTo>
                      <a:pt x="118" y="203"/>
                      <a:pt x="113" y="183"/>
                      <a:pt x="104" y="171"/>
                    </a:cubicBezTo>
                    <a:cubicBezTo>
                      <a:pt x="79" y="141"/>
                      <a:pt x="57" y="109"/>
                      <a:pt x="38" y="76"/>
                    </a:cubicBezTo>
                    <a:cubicBezTo>
                      <a:pt x="24" y="51"/>
                      <a:pt x="11" y="26"/>
                      <a:pt x="0" y="0"/>
                    </a:cubicBezTo>
                    <a:cubicBezTo>
                      <a:pt x="22" y="25"/>
                      <a:pt x="42" y="52"/>
                      <a:pt x="59" y="82"/>
                    </a:cubicBezTo>
                    <a:cubicBezTo>
                      <a:pt x="63" y="87"/>
                      <a:pt x="66" y="93"/>
                      <a:pt x="69" y="99"/>
                    </a:cubicBezTo>
                    <a:cubicBezTo>
                      <a:pt x="92" y="134"/>
                      <a:pt x="122" y="163"/>
                      <a:pt x="137" y="203"/>
                    </a:cubicBezTo>
                    <a:lnTo>
                      <a:pt x="138" y="20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26" name="Google Shape;1726;p30"/>
              <p:cNvSpPr/>
              <p:nvPr/>
            </p:nvSpPr>
            <p:spPr>
              <a:xfrm rot="-755222">
                <a:off x="9639190" y="3235492"/>
                <a:ext cx="128053" cy="156960"/>
              </a:xfrm>
              <a:custGeom>
                <a:avLst/>
                <a:gdLst/>
                <a:ahLst/>
                <a:cxnLst/>
                <a:rect l="l" t="t" r="r" b="b"/>
                <a:pathLst>
                  <a:path w="155" h="190" extrusionOk="0">
                    <a:moveTo>
                      <a:pt x="154" y="188"/>
                    </a:moveTo>
                    <a:cubicBezTo>
                      <a:pt x="141" y="188"/>
                      <a:pt x="136" y="178"/>
                      <a:pt x="129" y="170"/>
                    </a:cubicBezTo>
                    <a:cubicBezTo>
                      <a:pt x="92" y="125"/>
                      <a:pt x="56" y="80"/>
                      <a:pt x="19" y="34"/>
                    </a:cubicBezTo>
                    <a:cubicBezTo>
                      <a:pt x="12" y="25"/>
                      <a:pt x="0" y="17"/>
                      <a:pt x="3" y="3"/>
                    </a:cubicBezTo>
                    <a:cubicBezTo>
                      <a:pt x="18" y="0"/>
                      <a:pt x="21" y="12"/>
                      <a:pt x="27" y="20"/>
                    </a:cubicBezTo>
                    <a:cubicBezTo>
                      <a:pt x="70" y="76"/>
                      <a:pt x="123" y="124"/>
                      <a:pt x="153" y="189"/>
                    </a:cubicBezTo>
                    <a:lnTo>
                      <a:pt x="154" y="18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27" name="Google Shape;1727;p30"/>
              <p:cNvSpPr/>
              <p:nvPr/>
            </p:nvSpPr>
            <p:spPr>
              <a:xfrm rot="-755222">
                <a:off x="8688559" y="3098555"/>
                <a:ext cx="122270" cy="135481"/>
              </a:xfrm>
              <a:custGeom>
                <a:avLst/>
                <a:gdLst/>
                <a:ahLst/>
                <a:cxnLst/>
                <a:rect l="l" t="t" r="r" b="b"/>
                <a:pathLst>
                  <a:path w="148" h="164" extrusionOk="0">
                    <a:moveTo>
                      <a:pt x="4" y="41"/>
                    </a:moveTo>
                    <a:cubicBezTo>
                      <a:pt x="21" y="31"/>
                      <a:pt x="0" y="14"/>
                      <a:pt x="12" y="0"/>
                    </a:cubicBezTo>
                    <a:cubicBezTo>
                      <a:pt x="48" y="59"/>
                      <a:pt x="94" y="111"/>
                      <a:pt x="147" y="156"/>
                    </a:cubicBezTo>
                    <a:cubicBezTo>
                      <a:pt x="127" y="163"/>
                      <a:pt x="122" y="148"/>
                      <a:pt x="114" y="141"/>
                    </a:cubicBezTo>
                    <a:cubicBezTo>
                      <a:pt x="82" y="115"/>
                      <a:pt x="59" y="79"/>
                      <a:pt x="19" y="62"/>
                    </a:cubicBezTo>
                    <a:cubicBezTo>
                      <a:pt x="18" y="61"/>
                      <a:pt x="17" y="61"/>
                      <a:pt x="16" y="60"/>
                    </a:cubicBezTo>
                    <a:cubicBezTo>
                      <a:pt x="13" y="58"/>
                      <a:pt x="10" y="56"/>
                      <a:pt x="8" y="52"/>
                    </a:cubicBezTo>
                    <a:cubicBezTo>
                      <a:pt x="6" y="48"/>
                      <a:pt x="5" y="45"/>
                      <a:pt x="5" y="41"/>
                    </a:cubicBezTo>
                    <a:lnTo>
                      <a:pt x="5" y="40"/>
                    </a:lnTo>
                    <a:lnTo>
                      <a:pt x="4" y="4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28" name="Google Shape;1728;p30"/>
              <p:cNvSpPr/>
              <p:nvPr/>
            </p:nvSpPr>
            <p:spPr>
              <a:xfrm rot="-755222">
                <a:off x="8778734" y="2736075"/>
                <a:ext cx="106573" cy="168525"/>
              </a:xfrm>
              <a:custGeom>
                <a:avLst/>
                <a:gdLst/>
                <a:ahLst/>
                <a:cxnLst/>
                <a:rect l="l" t="t" r="r" b="b"/>
                <a:pathLst>
                  <a:path w="129" h="204" extrusionOk="0">
                    <a:moveTo>
                      <a:pt x="128" y="203"/>
                    </a:moveTo>
                    <a:lnTo>
                      <a:pt x="0" y="0"/>
                    </a:lnTo>
                    <a:cubicBezTo>
                      <a:pt x="40" y="28"/>
                      <a:pt x="117" y="150"/>
                      <a:pt x="128" y="20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29" name="Google Shape;1729;p30"/>
              <p:cNvSpPr/>
              <p:nvPr/>
            </p:nvSpPr>
            <p:spPr>
              <a:xfrm rot="-755222">
                <a:off x="9286331" y="4483706"/>
                <a:ext cx="133836" cy="42131"/>
              </a:xfrm>
              <a:custGeom>
                <a:avLst/>
                <a:gdLst/>
                <a:ahLst/>
                <a:cxnLst/>
                <a:rect l="l" t="t" r="r" b="b"/>
                <a:pathLst>
                  <a:path w="162" h="51" extrusionOk="0">
                    <a:moveTo>
                      <a:pt x="161" y="45"/>
                    </a:moveTo>
                    <a:cubicBezTo>
                      <a:pt x="160" y="45"/>
                      <a:pt x="160" y="45"/>
                      <a:pt x="159" y="46"/>
                    </a:cubicBezTo>
                    <a:cubicBezTo>
                      <a:pt x="154" y="49"/>
                      <a:pt x="149" y="50"/>
                      <a:pt x="143" y="50"/>
                    </a:cubicBezTo>
                    <a:cubicBezTo>
                      <a:pt x="140" y="50"/>
                      <a:pt x="137" y="50"/>
                      <a:pt x="134" y="49"/>
                    </a:cubicBezTo>
                    <a:cubicBezTo>
                      <a:pt x="106" y="47"/>
                      <a:pt x="80" y="31"/>
                      <a:pt x="50" y="44"/>
                    </a:cubicBezTo>
                    <a:cubicBezTo>
                      <a:pt x="39" y="49"/>
                      <a:pt x="21" y="40"/>
                      <a:pt x="8" y="34"/>
                    </a:cubicBezTo>
                    <a:cubicBezTo>
                      <a:pt x="0" y="30"/>
                      <a:pt x="1" y="18"/>
                      <a:pt x="4" y="9"/>
                    </a:cubicBezTo>
                    <a:cubicBezTo>
                      <a:pt x="6" y="0"/>
                      <a:pt x="14" y="3"/>
                      <a:pt x="21" y="5"/>
                    </a:cubicBezTo>
                    <a:lnTo>
                      <a:pt x="161" y="4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30" name="Google Shape;1730;p30"/>
              <p:cNvSpPr/>
              <p:nvPr/>
            </p:nvSpPr>
            <p:spPr>
              <a:xfrm rot="-755222">
                <a:off x="9082665" y="2915838"/>
                <a:ext cx="136314" cy="132177"/>
              </a:xfrm>
              <a:custGeom>
                <a:avLst/>
                <a:gdLst/>
                <a:ahLst/>
                <a:cxnLst/>
                <a:rect l="l" t="t" r="r" b="b"/>
                <a:pathLst>
                  <a:path w="165" h="160" extrusionOk="0">
                    <a:moveTo>
                      <a:pt x="154" y="159"/>
                    </a:moveTo>
                    <a:lnTo>
                      <a:pt x="0" y="0"/>
                    </a:lnTo>
                    <a:cubicBezTo>
                      <a:pt x="29" y="21"/>
                      <a:pt x="56" y="45"/>
                      <a:pt x="80" y="72"/>
                    </a:cubicBezTo>
                    <a:cubicBezTo>
                      <a:pt x="108" y="98"/>
                      <a:pt x="136" y="123"/>
                      <a:pt x="164" y="149"/>
                    </a:cubicBezTo>
                    <a:lnTo>
                      <a:pt x="154" y="15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31" name="Google Shape;1731;p30"/>
              <p:cNvSpPr/>
              <p:nvPr/>
            </p:nvSpPr>
            <p:spPr>
              <a:xfrm rot="-755222">
                <a:off x="9132724" y="2893564"/>
                <a:ext cx="137140" cy="132177"/>
              </a:xfrm>
              <a:custGeom>
                <a:avLst/>
                <a:gdLst/>
                <a:ahLst/>
                <a:cxnLst/>
                <a:rect l="l" t="t" r="r" b="b"/>
                <a:pathLst>
                  <a:path w="166" h="160" extrusionOk="0">
                    <a:moveTo>
                      <a:pt x="0" y="0"/>
                    </a:moveTo>
                    <a:cubicBezTo>
                      <a:pt x="65" y="39"/>
                      <a:pt x="112" y="95"/>
                      <a:pt x="165" y="154"/>
                    </a:cubicBezTo>
                    <a:cubicBezTo>
                      <a:pt x="153" y="150"/>
                      <a:pt x="165" y="151"/>
                      <a:pt x="159" y="157"/>
                    </a:cubicBezTo>
                    <a:cubicBezTo>
                      <a:pt x="159" y="157"/>
                      <a:pt x="155" y="159"/>
                      <a:pt x="155" y="158"/>
                    </a:cubicBezTo>
                    <a:cubicBezTo>
                      <a:pt x="149" y="154"/>
                      <a:pt x="144" y="149"/>
                      <a:pt x="139" y="144"/>
                    </a:cubicBezTo>
                    <a:cubicBezTo>
                      <a:pt x="95" y="93"/>
                      <a:pt x="45" y="5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32" name="Google Shape;1732;p30"/>
              <p:cNvSpPr/>
              <p:nvPr/>
            </p:nvSpPr>
            <p:spPr>
              <a:xfrm rot="-755222">
                <a:off x="8169021" y="2089676"/>
                <a:ext cx="137140" cy="136307"/>
              </a:xfrm>
              <a:custGeom>
                <a:avLst/>
                <a:gdLst/>
                <a:ahLst/>
                <a:cxnLst/>
                <a:rect l="l" t="t" r="r" b="b"/>
                <a:pathLst>
                  <a:path w="166" h="165" extrusionOk="0">
                    <a:moveTo>
                      <a:pt x="0" y="0"/>
                    </a:moveTo>
                    <a:cubicBezTo>
                      <a:pt x="66" y="41"/>
                      <a:pt x="113" y="102"/>
                      <a:pt x="165" y="156"/>
                    </a:cubicBezTo>
                    <a:lnTo>
                      <a:pt x="156" y="164"/>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33" name="Google Shape;1733;p30"/>
              <p:cNvSpPr/>
              <p:nvPr/>
            </p:nvSpPr>
            <p:spPr>
              <a:xfrm rot="-755222">
                <a:off x="9386989" y="3618635"/>
                <a:ext cx="132184" cy="133829"/>
              </a:xfrm>
              <a:custGeom>
                <a:avLst/>
                <a:gdLst/>
                <a:ahLst/>
                <a:cxnLst/>
                <a:rect l="l" t="t" r="r" b="b"/>
                <a:pathLst>
                  <a:path w="160" h="162" extrusionOk="0">
                    <a:moveTo>
                      <a:pt x="0" y="1"/>
                    </a:moveTo>
                    <a:cubicBezTo>
                      <a:pt x="19" y="3"/>
                      <a:pt x="25" y="20"/>
                      <a:pt x="36" y="31"/>
                    </a:cubicBezTo>
                    <a:cubicBezTo>
                      <a:pt x="78" y="73"/>
                      <a:pt x="120" y="116"/>
                      <a:pt x="159" y="161"/>
                    </a:cubicBezTo>
                    <a:cubicBezTo>
                      <a:pt x="118" y="133"/>
                      <a:pt x="82" y="100"/>
                      <a:pt x="49" y="63"/>
                    </a:cubicBezTo>
                    <a:cubicBezTo>
                      <a:pt x="32" y="43"/>
                      <a:pt x="4" y="31"/>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34" name="Google Shape;1734;p30"/>
              <p:cNvSpPr/>
              <p:nvPr/>
            </p:nvSpPr>
            <p:spPr>
              <a:xfrm rot="-755222">
                <a:off x="8256439" y="2892080"/>
                <a:ext cx="94181" cy="161090"/>
              </a:xfrm>
              <a:custGeom>
                <a:avLst/>
                <a:gdLst/>
                <a:ahLst/>
                <a:cxnLst/>
                <a:rect l="l" t="t" r="r" b="b"/>
                <a:pathLst>
                  <a:path w="114" h="195" extrusionOk="0">
                    <a:moveTo>
                      <a:pt x="109" y="194"/>
                    </a:moveTo>
                    <a:cubicBezTo>
                      <a:pt x="84" y="168"/>
                      <a:pt x="63" y="140"/>
                      <a:pt x="45" y="109"/>
                    </a:cubicBezTo>
                    <a:cubicBezTo>
                      <a:pt x="25" y="75"/>
                      <a:pt x="10" y="38"/>
                      <a:pt x="0" y="0"/>
                    </a:cubicBezTo>
                    <a:cubicBezTo>
                      <a:pt x="31" y="67"/>
                      <a:pt x="77" y="126"/>
                      <a:pt x="113" y="191"/>
                    </a:cubicBezTo>
                    <a:lnTo>
                      <a:pt x="109" y="1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35" name="Google Shape;1735;p30"/>
              <p:cNvSpPr/>
              <p:nvPr/>
            </p:nvSpPr>
            <p:spPr>
              <a:xfrm rot="-755222">
                <a:off x="8187380" y="2468796"/>
                <a:ext cx="131357" cy="134655"/>
              </a:xfrm>
              <a:custGeom>
                <a:avLst/>
                <a:gdLst/>
                <a:ahLst/>
                <a:cxnLst/>
                <a:rect l="l" t="t" r="r" b="b"/>
                <a:pathLst>
                  <a:path w="159" h="163" extrusionOk="0">
                    <a:moveTo>
                      <a:pt x="0" y="1"/>
                    </a:moveTo>
                    <a:cubicBezTo>
                      <a:pt x="23" y="4"/>
                      <a:pt x="29" y="27"/>
                      <a:pt x="43" y="39"/>
                    </a:cubicBezTo>
                    <a:cubicBezTo>
                      <a:pt x="82" y="79"/>
                      <a:pt x="122" y="119"/>
                      <a:pt x="158" y="162"/>
                    </a:cubicBezTo>
                    <a:cubicBezTo>
                      <a:pt x="99" y="114"/>
                      <a:pt x="38" y="69"/>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36" name="Google Shape;1736;p30"/>
              <p:cNvSpPr/>
              <p:nvPr/>
            </p:nvSpPr>
            <p:spPr>
              <a:xfrm rot="-755222">
                <a:off x="9651912" y="3663598"/>
                <a:ext cx="124748" cy="135481"/>
              </a:xfrm>
              <a:custGeom>
                <a:avLst/>
                <a:gdLst/>
                <a:ahLst/>
                <a:cxnLst/>
                <a:rect l="l" t="t" r="r" b="b"/>
                <a:pathLst>
                  <a:path w="151" h="164" extrusionOk="0">
                    <a:moveTo>
                      <a:pt x="8" y="0"/>
                    </a:moveTo>
                    <a:lnTo>
                      <a:pt x="150" y="155"/>
                    </a:lnTo>
                    <a:lnTo>
                      <a:pt x="142" y="163"/>
                    </a:lnTo>
                    <a:cubicBezTo>
                      <a:pt x="90" y="115"/>
                      <a:pt x="43" y="63"/>
                      <a:pt x="0" y="7"/>
                    </a:cubicBezTo>
                    <a:lnTo>
                      <a:pt x="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37" name="Google Shape;1737;p30"/>
              <p:cNvSpPr/>
              <p:nvPr/>
            </p:nvSpPr>
            <p:spPr>
              <a:xfrm rot="-755222">
                <a:off x="7743440" y="1811750"/>
                <a:ext cx="131357" cy="110698"/>
              </a:xfrm>
              <a:custGeom>
                <a:avLst/>
                <a:gdLst/>
                <a:ahLst/>
                <a:cxnLst/>
                <a:rect l="l" t="t" r="r" b="b"/>
                <a:pathLst>
                  <a:path w="159" h="134" extrusionOk="0">
                    <a:moveTo>
                      <a:pt x="0" y="133"/>
                    </a:moveTo>
                    <a:cubicBezTo>
                      <a:pt x="28" y="87"/>
                      <a:pt x="66" y="49"/>
                      <a:pt x="112" y="22"/>
                    </a:cubicBezTo>
                    <a:cubicBezTo>
                      <a:pt x="127" y="13"/>
                      <a:pt x="142" y="6"/>
                      <a:pt x="158" y="0"/>
                    </a:cubicBezTo>
                    <a:cubicBezTo>
                      <a:pt x="97" y="47"/>
                      <a:pt x="49" y="90"/>
                      <a:pt x="0" y="1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38" name="Google Shape;1738;p30"/>
              <p:cNvSpPr/>
              <p:nvPr/>
            </p:nvSpPr>
            <p:spPr>
              <a:xfrm rot="-755222">
                <a:off x="10054148" y="3213989"/>
                <a:ext cx="90050" cy="160264"/>
              </a:xfrm>
              <a:custGeom>
                <a:avLst/>
                <a:gdLst/>
                <a:ahLst/>
                <a:cxnLst/>
                <a:rect l="l" t="t" r="r" b="b"/>
                <a:pathLst>
                  <a:path w="109" h="194" extrusionOk="0">
                    <a:moveTo>
                      <a:pt x="108" y="193"/>
                    </a:moveTo>
                    <a:cubicBezTo>
                      <a:pt x="63" y="123"/>
                      <a:pt x="38" y="58"/>
                      <a:pt x="0" y="0"/>
                    </a:cubicBezTo>
                    <a:cubicBezTo>
                      <a:pt x="34" y="23"/>
                      <a:pt x="79" y="103"/>
                      <a:pt x="108" y="19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39" name="Google Shape;1739;p30"/>
              <p:cNvSpPr/>
              <p:nvPr/>
            </p:nvSpPr>
            <p:spPr>
              <a:xfrm rot="-755222">
                <a:off x="8688864" y="2844761"/>
                <a:ext cx="114008" cy="146221"/>
              </a:xfrm>
              <a:custGeom>
                <a:avLst/>
                <a:gdLst/>
                <a:ahLst/>
                <a:cxnLst/>
                <a:rect l="l" t="t" r="r" b="b"/>
                <a:pathLst>
                  <a:path w="138" h="177" extrusionOk="0">
                    <a:moveTo>
                      <a:pt x="137" y="176"/>
                    </a:moveTo>
                    <a:cubicBezTo>
                      <a:pt x="84" y="127"/>
                      <a:pt x="50" y="64"/>
                      <a:pt x="0" y="0"/>
                    </a:cubicBezTo>
                    <a:cubicBezTo>
                      <a:pt x="7" y="1"/>
                      <a:pt x="13" y="4"/>
                      <a:pt x="19" y="7"/>
                    </a:cubicBezTo>
                    <a:cubicBezTo>
                      <a:pt x="28" y="13"/>
                      <a:pt x="36" y="20"/>
                      <a:pt x="42" y="30"/>
                    </a:cubicBezTo>
                    <a:cubicBezTo>
                      <a:pt x="43" y="32"/>
                      <a:pt x="44" y="34"/>
                      <a:pt x="45" y="36"/>
                    </a:cubicBezTo>
                    <a:cubicBezTo>
                      <a:pt x="75" y="84"/>
                      <a:pt x="117" y="122"/>
                      <a:pt x="136" y="176"/>
                    </a:cubicBezTo>
                    <a:lnTo>
                      <a:pt x="137" y="17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40" name="Google Shape;1740;p30"/>
              <p:cNvSpPr/>
              <p:nvPr/>
            </p:nvSpPr>
            <p:spPr>
              <a:xfrm rot="-755222">
                <a:off x="8834291" y="2426603"/>
                <a:ext cx="117313" cy="131351"/>
              </a:xfrm>
              <a:custGeom>
                <a:avLst/>
                <a:gdLst/>
                <a:ahLst/>
                <a:cxnLst/>
                <a:rect l="l" t="t" r="r" b="b"/>
                <a:pathLst>
                  <a:path w="142" h="159" extrusionOk="0">
                    <a:moveTo>
                      <a:pt x="138" y="158"/>
                    </a:moveTo>
                    <a:cubicBezTo>
                      <a:pt x="85" y="112"/>
                      <a:pt x="46" y="53"/>
                      <a:pt x="0" y="0"/>
                    </a:cubicBezTo>
                    <a:cubicBezTo>
                      <a:pt x="57" y="41"/>
                      <a:pt x="105" y="93"/>
                      <a:pt x="140" y="154"/>
                    </a:cubicBezTo>
                    <a:cubicBezTo>
                      <a:pt x="140" y="155"/>
                      <a:pt x="141" y="155"/>
                      <a:pt x="141" y="155"/>
                    </a:cubicBezTo>
                    <a:lnTo>
                      <a:pt x="138" y="15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41" name="Google Shape;1741;p30"/>
              <p:cNvSpPr/>
              <p:nvPr/>
            </p:nvSpPr>
            <p:spPr>
              <a:xfrm rot="-755222">
                <a:off x="9985232" y="3860389"/>
                <a:ext cx="111530" cy="113176"/>
              </a:xfrm>
              <a:custGeom>
                <a:avLst/>
                <a:gdLst/>
                <a:ahLst/>
                <a:cxnLst/>
                <a:rect l="l" t="t" r="r" b="b"/>
                <a:pathLst>
                  <a:path w="135" h="137" extrusionOk="0">
                    <a:moveTo>
                      <a:pt x="26" y="46"/>
                    </a:moveTo>
                    <a:cubicBezTo>
                      <a:pt x="24" y="27"/>
                      <a:pt x="2" y="19"/>
                      <a:pt x="0" y="0"/>
                    </a:cubicBezTo>
                    <a:cubicBezTo>
                      <a:pt x="52" y="38"/>
                      <a:pt x="98" y="84"/>
                      <a:pt x="134" y="136"/>
                    </a:cubicBezTo>
                    <a:cubicBezTo>
                      <a:pt x="102" y="130"/>
                      <a:pt x="93" y="90"/>
                      <a:pt x="61" y="83"/>
                    </a:cubicBezTo>
                    <a:lnTo>
                      <a:pt x="26" y="4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42" name="Google Shape;1742;p30"/>
              <p:cNvSpPr/>
              <p:nvPr/>
            </p:nvSpPr>
            <p:spPr>
              <a:xfrm rot="-755222">
                <a:off x="9321025" y="3417676"/>
                <a:ext cx="87572" cy="154482"/>
              </a:xfrm>
              <a:custGeom>
                <a:avLst/>
                <a:gdLst/>
                <a:ahLst/>
                <a:cxnLst/>
                <a:rect l="l" t="t" r="r" b="b"/>
                <a:pathLst>
                  <a:path w="106" h="187" extrusionOk="0">
                    <a:moveTo>
                      <a:pt x="102" y="186"/>
                    </a:moveTo>
                    <a:cubicBezTo>
                      <a:pt x="45" y="129"/>
                      <a:pt x="0" y="50"/>
                      <a:pt x="1" y="0"/>
                    </a:cubicBezTo>
                    <a:cubicBezTo>
                      <a:pt x="26" y="67"/>
                      <a:pt x="73" y="120"/>
                      <a:pt x="105" y="182"/>
                    </a:cubicBezTo>
                    <a:lnTo>
                      <a:pt x="102" y="18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43" name="Google Shape;1743;p30"/>
              <p:cNvSpPr/>
              <p:nvPr/>
            </p:nvSpPr>
            <p:spPr>
              <a:xfrm rot="-755222">
                <a:off x="9104793" y="3037380"/>
                <a:ext cx="108225" cy="113176"/>
              </a:xfrm>
              <a:custGeom>
                <a:avLst/>
                <a:gdLst/>
                <a:ahLst/>
                <a:cxnLst/>
                <a:rect l="l" t="t" r="r" b="b"/>
                <a:pathLst>
                  <a:path w="131" h="137" extrusionOk="0">
                    <a:moveTo>
                      <a:pt x="121" y="136"/>
                    </a:moveTo>
                    <a:lnTo>
                      <a:pt x="0" y="0"/>
                    </a:lnTo>
                    <a:cubicBezTo>
                      <a:pt x="18" y="7"/>
                      <a:pt x="77" y="61"/>
                      <a:pt x="130" y="127"/>
                    </a:cubicBezTo>
                    <a:lnTo>
                      <a:pt x="121" y="13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44" name="Google Shape;1744;p30"/>
              <p:cNvSpPr/>
              <p:nvPr/>
            </p:nvSpPr>
            <p:spPr>
              <a:xfrm rot="-755222">
                <a:off x="9002486" y="4047961"/>
                <a:ext cx="66918" cy="76828"/>
              </a:xfrm>
              <a:custGeom>
                <a:avLst/>
                <a:gdLst/>
                <a:ahLst/>
                <a:cxnLst/>
                <a:rect l="l" t="t" r="r" b="b"/>
                <a:pathLst>
                  <a:path w="81" h="93" extrusionOk="0">
                    <a:moveTo>
                      <a:pt x="80" y="92"/>
                    </a:moveTo>
                    <a:cubicBezTo>
                      <a:pt x="27" y="78"/>
                      <a:pt x="35" y="23"/>
                      <a:pt x="0" y="8"/>
                    </a:cubicBezTo>
                    <a:cubicBezTo>
                      <a:pt x="4" y="1"/>
                      <a:pt x="7" y="0"/>
                      <a:pt x="11" y="2"/>
                    </a:cubicBezTo>
                    <a:cubicBezTo>
                      <a:pt x="33" y="17"/>
                      <a:pt x="52" y="37"/>
                      <a:pt x="65" y="61"/>
                    </a:cubicBezTo>
                    <a:cubicBezTo>
                      <a:pt x="71" y="71"/>
                      <a:pt x="76" y="81"/>
                      <a:pt x="80" y="9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45" name="Google Shape;1745;p30"/>
              <p:cNvSpPr/>
              <p:nvPr/>
            </p:nvSpPr>
            <p:spPr>
              <a:xfrm rot="-755222">
                <a:off x="8008504" y="2415194"/>
                <a:ext cx="84267" cy="153655"/>
              </a:xfrm>
              <a:custGeom>
                <a:avLst/>
                <a:gdLst/>
                <a:ahLst/>
                <a:cxnLst/>
                <a:rect l="l" t="t" r="r" b="b"/>
                <a:pathLst>
                  <a:path w="102" h="186" extrusionOk="0">
                    <a:moveTo>
                      <a:pt x="100" y="185"/>
                    </a:moveTo>
                    <a:cubicBezTo>
                      <a:pt x="51" y="135"/>
                      <a:pt x="33" y="70"/>
                      <a:pt x="0" y="0"/>
                    </a:cubicBezTo>
                    <a:cubicBezTo>
                      <a:pt x="14" y="12"/>
                      <a:pt x="5" y="5"/>
                      <a:pt x="12" y="4"/>
                    </a:cubicBezTo>
                    <a:cubicBezTo>
                      <a:pt x="13" y="4"/>
                      <a:pt x="16" y="4"/>
                      <a:pt x="17" y="6"/>
                    </a:cubicBezTo>
                    <a:cubicBezTo>
                      <a:pt x="45" y="65"/>
                      <a:pt x="73" y="124"/>
                      <a:pt x="101" y="183"/>
                    </a:cubicBezTo>
                    <a:lnTo>
                      <a:pt x="100" y="18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46" name="Google Shape;1746;p30"/>
              <p:cNvSpPr/>
              <p:nvPr/>
            </p:nvSpPr>
            <p:spPr>
              <a:xfrm rot="-755222">
                <a:off x="9072253" y="3525226"/>
                <a:ext cx="104921" cy="135481"/>
              </a:xfrm>
              <a:custGeom>
                <a:avLst/>
                <a:gdLst/>
                <a:ahLst/>
                <a:cxnLst/>
                <a:rect l="l" t="t" r="r" b="b"/>
                <a:pathLst>
                  <a:path w="127" h="164" extrusionOk="0">
                    <a:moveTo>
                      <a:pt x="126" y="163"/>
                    </a:moveTo>
                    <a:cubicBezTo>
                      <a:pt x="84" y="128"/>
                      <a:pt x="48" y="86"/>
                      <a:pt x="20" y="39"/>
                    </a:cubicBezTo>
                    <a:cubicBezTo>
                      <a:pt x="13" y="26"/>
                      <a:pt x="6" y="13"/>
                      <a:pt x="0" y="0"/>
                    </a:cubicBezTo>
                    <a:cubicBezTo>
                      <a:pt x="39" y="57"/>
                      <a:pt x="93" y="102"/>
                      <a:pt x="126" y="16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47" name="Google Shape;1747;p30"/>
              <p:cNvSpPr/>
              <p:nvPr/>
            </p:nvSpPr>
            <p:spPr>
              <a:xfrm rot="-755222">
                <a:off x="9104607" y="2998768"/>
                <a:ext cx="113182" cy="112350"/>
              </a:xfrm>
              <a:custGeom>
                <a:avLst/>
                <a:gdLst/>
                <a:ahLst/>
                <a:cxnLst/>
                <a:rect l="l" t="t" r="r" b="b"/>
                <a:pathLst>
                  <a:path w="137" h="136" extrusionOk="0">
                    <a:moveTo>
                      <a:pt x="136" y="135"/>
                    </a:moveTo>
                    <a:cubicBezTo>
                      <a:pt x="86" y="95"/>
                      <a:pt x="40" y="50"/>
                      <a:pt x="0" y="0"/>
                    </a:cubicBezTo>
                    <a:cubicBezTo>
                      <a:pt x="32" y="12"/>
                      <a:pt x="49" y="41"/>
                      <a:pt x="72" y="63"/>
                    </a:cubicBezTo>
                    <a:cubicBezTo>
                      <a:pt x="95" y="85"/>
                      <a:pt x="114" y="111"/>
                      <a:pt x="136" y="1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48" name="Google Shape;1748;p30"/>
              <p:cNvSpPr/>
              <p:nvPr/>
            </p:nvSpPr>
            <p:spPr>
              <a:xfrm rot="-755222">
                <a:off x="9314544" y="3313038"/>
                <a:ext cx="95833" cy="137959"/>
              </a:xfrm>
              <a:custGeom>
                <a:avLst/>
                <a:gdLst/>
                <a:ahLst/>
                <a:cxnLst/>
                <a:rect l="l" t="t" r="r" b="b"/>
                <a:pathLst>
                  <a:path w="116" h="167" extrusionOk="0">
                    <a:moveTo>
                      <a:pt x="114" y="166"/>
                    </a:moveTo>
                    <a:cubicBezTo>
                      <a:pt x="80" y="131"/>
                      <a:pt x="49" y="91"/>
                      <a:pt x="25" y="49"/>
                    </a:cubicBezTo>
                    <a:cubicBezTo>
                      <a:pt x="16" y="33"/>
                      <a:pt x="7" y="16"/>
                      <a:pt x="0" y="0"/>
                    </a:cubicBezTo>
                    <a:cubicBezTo>
                      <a:pt x="41" y="52"/>
                      <a:pt x="88" y="101"/>
                      <a:pt x="115" y="165"/>
                    </a:cubicBezTo>
                    <a:lnTo>
                      <a:pt x="114" y="1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49" name="Google Shape;1749;p30"/>
              <p:cNvSpPr/>
              <p:nvPr/>
            </p:nvSpPr>
            <p:spPr>
              <a:xfrm rot="-755222">
                <a:off x="8685041" y="3220533"/>
                <a:ext cx="110704" cy="111524"/>
              </a:xfrm>
              <a:custGeom>
                <a:avLst/>
                <a:gdLst/>
                <a:ahLst/>
                <a:cxnLst/>
                <a:rect l="l" t="t" r="r" b="b"/>
                <a:pathLst>
                  <a:path w="134" h="135" extrusionOk="0">
                    <a:moveTo>
                      <a:pt x="133" y="134"/>
                    </a:moveTo>
                    <a:lnTo>
                      <a:pt x="132" y="134"/>
                    </a:lnTo>
                    <a:cubicBezTo>
                      <a:pt x="79" y="103"/>
                      <a:pt x="34" y="58"/>
                      <a:pt x="3" y="5"/>
                    </a:cubicBezTo>
                    <a:cubicBezTo>
                      <a:pt x="2" y="3"/>
                      <a:pt x="1" y="2"/>
                      <a:pt x="0" y="0"/>
                    </a:cubicBezTo>
                    <a:lnTo>
                      <a:pt x="133" y="13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50" name="Google Shape;1750;p30"/>
              <p:cNvSpPr/>
              <p:nvPr/>
            </p:nvSpPr>
            <p:spPr>
              <a:xfrm rot="-755222">
                <a:off x="10314572" y="3141315"/>
                <a:ext cx="58656" cy="139612"/>
              </a:xfrm>
              <a:custGeom>
                <a:avLst/>
                <a:gdLst/>
                <a:ahLst/>
                <a:cxnLst/>
                <a:rect l="l" t="t" r="r" b="b"/>
                <a:pathLst>
                  <a:path w="71" h="169" extrusionOk="0">
                    <a:moveTo>
                      <a:pt x="0" y="168"/>
                    </a:moveTo>
                    <a:lnTo>
                      <a:pt x="10" y="111"/>
                    </a:lnTo>
                    <a:cubicBezTo>
                      <a:pt x="28" y="91"/>
                      <a:pt x="25" y="62"/>
                      <a:pt x="42" y="42"/>
                    </a:cubicBezTo>
                    <a:lnTo>
                      <a:pt x="70" y="0"/>
                    </a:lnTo>
                    <a:cubicBezTo>
                      <a:pt x="57" y="53"/>
                      <a:pt x="37" y="105"/>
                      <a:pt x="9" y="152"/>
                    </a:cubicBezTo>
                    <a:cubicBezTo>
                      <a:pt x="6" y="157"/>
                      <a:pt x="3" y="163"/>
                      <a:pt x="0" y="1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51" name="Google Shape;1751;p30"/>
              <p:cNvSpPr/>
              <p:nvPr/>
            </p:nvSpPr>
            <p:spPr>
              <a:xfrm rot="-755222">
                <a:off x="8888461" y="4418593"/>
                <a:ext cx="132184" cy="104089"/>
              </a:xfrm>
              <a:custGeom>
                <a:avLst/>
                <a:gdLst/>
                <a:ahLst/>
                <a:cxnLst/>
                <a:rect l="l" t="t" r="r" b="b"/>
                <a:pathLst>
                  <a:path w="160" h="126" extrusionOk="0">
                    <a:moveTo>
                      <a:pt x="91" y="90"/>
                    </a:moveTo>
                    <a:cubicBezTo>
                      <a:pt x="63" y="58"/>
                      <a:pt x="21" y="41"/>
                      <a:pt x="0" y="0"/>
                    </a:cubicBezTo>
                    <a:lnTo>
                      <a:pt x="159" y="118"/>
                    </a:lnTo>
                    <a:cubicBezTo>
                      <a:pt x="133" y="125"/>
                      <a:pt x="121" y="99"/>
                      <a:pt x="101" y="102"/>
                    </a:cubicBezTo>
                    <a:lnTo>
                      <a:pt x="91" y="9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52" name="Google Shape;1752;p30"/>
              <p:cNvSpPr/>
              <p:nvPr/>
            </p:nvSpPr>
            <p:spPr>
              <a:xfrm rot="-755222">
                <a:off x="10305651" y="3107505"/>
                <a:ext cx="52047" cy="128046"/>
              </a:xfrm>
              <a:custGeom>
                <a:avLst/>
                <a:gdLst/>
                <a:ahLst/>
                <a:cxnLst/>
                <a:rect l="l" t="t" r="r" b="b"/>
                <a:pathLst>
                  <a:path w="63" h="155" extrusionOk="0">
                    <a:moveTo>
                      <a:pt x="42" y="85"/>
                    </a:moveTo>
                    <a:cubicBezTo>
                      <a:pt x="25" y="105"/>
                      <a:pt x="28" y="134"/>
                      <a:pt x="10" y="154"/>
                    </a:cubicBezTo>
                    <a:lnTo>
                      <a:pt x="0" y="152"/>
                    </a:lnTo>
                    <a:cubicBezTo>
                      <a:pt x="12" y="99"/>
                      <a:pt x="32" y="48"/>
                      <a:pt x="57" y="0"/>
                    </a:cubicBezTo>
                    <a:cubicBezTo>
                      <a:pt x="62" y="31"/>
                      <a:pt x="38" y="55"/>
                      <a:pt x="42" y="8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53" name="Google Shape;1753;p30"/>
              <p:cNvSpPr/>
              <p:nvPr/>
            </p:nvSpPr>
            <p:spPr>
              <a:xfrm rot="-755222">
                <a:off x="9334148" y="3259876"/>
                <a:ext cx="108225" cy="137959"/>
              </a:xfrm>
              <a:custGeom>
                <a:avLst/>
                <a:gdLst/>
                <a:ahLst/>
                <a:cxnLst/>
                <a:rect l="l" t="t" r="r" b="b"/>
                <a:pathLst>
                  <a:path w="131" h="167" extrusionOk="0">
                    <a:moveTo>
                      <a:pt x="0" y="1"/>
                    </a:moveTo>
                    <a:cubicBezTo>
                      <a:pt x="13" y="0"/>
                      <a:pt x="19" y="10"/>
                      <a:pt x="26" y="19"/>
                    </a:cubicBezTo>
                    <a:cubicBezTo>
                      <a:pt x="59" y="64"/>
                      <a:pt x="91" y="110"/>
                      <a:pt x="130" y="166"/>
                    </a:cubicBezTo>
                    <a:cubicBezTo>
                      <a:pt x="84" y="123"/>
                      <a:pt x="43" y="73"/>
                      <a:pt x="12" y="18"/>
                    </a:cubicBezTo>
                    <a:cubicBezTo>
                      <a:pt x="8" y="12"/>
                      <a:pt x="5" y="6"/>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54" name="Google Shape;1754;p30"/>
              <p:cNvSpPr/>
              <p:nvPr/>
            </p:nvSpPr>
            <p:spPr>
              <a:xfrm rot="-755222">
                <a:off x="8373974" y="3755727"/>
                <a:ext cx="65266" cy="58653"/>
              </a:xfrm>
              <a:custGeom>
                <a:avLst/>
                <a:gdLst/>
                <a:ahLst/>
                <a:cxnLst/>
                <a:rect l="l" t="t" r="r" b="b"/>
                <a:pathLst>
                  <a:path w="79" h="71" extrusionOk="0">
                    <a:moveTo>
                      <a:pt x="55" y="70"/>
                    </a:moveTo>
                    <a:cubicBezTo>
                      <a:pt x="31" y="53"/>
                      <a:pt x="0" y="49"/>
                      <a:pt x="14" y="15"/>
                    </a:cubicBezTo>
                    <a:cubicBezTo>
                      <a:pt x="15" y="14"/>
                      <a:pt x="16" y="13"/>
                      <a:pt x="16" y="12"/>
                    </a:cubicBezTo>
                    <a:cubicBezTo>
                      <a:pt x="19" y="8"/>
                      <a:pt x="21" y="5"/>
                      <a:pt x="24" y="3"/>
                    </a:cubicBezTo>
                    <a:cubicBezTo>
                      <a:pt x="28" y="1"/>
                      <a:pt x="32" y="0"/>
                      <a:pt x="36" y="0"/>
                    </a:cubicBezTo>
                    <a:cubicBezTo>
                      <a:pt x="40" y="0"/>
                      <a:pt x="43" y="1"/>
                      <a:pt x="47" y="2"/>
                    </a:cubicBezTo>
                    <a:cubicBezTo>
                      <a:pt x="78" y="17"/>
                      <a:pt x="63" y="41"/>
                      <a:pt x="55" y="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55" name="Google Shape;1755;p30"/>
              <p:cNvSpPr/>
              <p:nvPr/>
            </p:nvSpPr>
            <p:spPr>
              <a:xfrm rot="-755222">
                <a:off x="8475480" y="3763988"/>
                <a:ext cx="74353" cy="40479"/>
              </a:xfrm>
              <a:custGeom>
                <a:avLst/>
                <a:gdLst/>
                <a:ahLst/>
                <a:cxnLst/>
                <a:rect l="l" t="t" r="r" b="b"/>
                <a:pathLst>
                  <a:path w="90" h="49" extrusionOk="0">
                    <a:moveTo>
                      <a:pt x="49" y="41"/>
                    </a:moveTo>
                    <a:cubicBezTo>
                      <a:pt x="43" y="41"/>
                      <a:pt x="38" y="42"/>
                      <a:pt x="33" y="42"/>
                    </a:cubicBezTo>
                    <a:cubicBezTo>
                      <a:pt x="28" y="42"/>
                      <a:pt x="23" y="41"/>
                      <a:pt x="17" y="41"/>
                    </a:cubicBezTo>
                    <a:cubicBezTo>
                      <a:pt x="15" y="41"/>
                      <a:pt x="12" y="40"/>
                      <a:pt x="10" y="39"/>
                    </a:cubicBezTo>
                    <a:cubicBezTo>
                      <a:pt x="7" y="37"/>
                      <a:pt x="5" y="35"/>
                      <a:pt x="3" y="32"/>
                    </a:cubicBezTo>
                    <a:cubicBezTo>
                      <a:pt x="1" y="29"/>
                      <a:pt x="0" y="26"/>
                      <a:pt x="0" y="23"/>
                    </a:cubicBezTo>
                    <a:cubicBezTo>
                      <a:pt x="0" y="21"/>
                      <a:pt x="1" y="19"/>
                      <a:pt x="1" y="17"/>
                    </a:cubicBezTo>
                    <a:cubicBezTo>
                      <a:pt x="2" y="14"/>
                      <a:pt x="3" y="12"/>
                      <a:pt x="4" y="10"/>
                    </a:cubicBezTo>
                    <a:cubicBezTo>
                      <a:pt x="6" y="7"/>
                      <a:pt x="8" y="4"/>
                      <a:pt x="11" y="2"/>
                    </a:cubicBezTo>
                    <a:cubicBezTo>
                      <a:pt x="14" y="0"/>
                      <a:pt x="17" y="0"/>
                      <a:pt x="21" y="0"/>
                    </a:cubicBezTo>
                    <a:cubicBezTo>
                      <a:pt x="24" y="0"/>
                      <a:pt x="28" y="1"/>
                      <a:pt x="30" y="2"/>
                    </a:cubicBezTo>
                    <a:cubicBezTo>
                      <a:pt x="31" y="3"/>
                      <a:pt x="31" y="3"/>
                      <a:pt x="31" y="3"/>
                    </a:cubicBezTo>
                    <a:cubicBezTo>
                      <a:pt x="43" y="8"/>
                      <a:pt x="47" y="29"/>
                      <a:pt x="67" y="17"/>
                    </a:cubicBezTo>
                    <a:cubicBezTo>
                      <a:pt x="79" y="11"/>
                      <a:pt x="89" y="17"/>
                      <a:pt x="89" y="31"/>
                    </a:cubicBezTo>
                    <a:cubicBezTo>
                      <a:pt x="88" y="45"/>
                      <a:pt x="77" y="48"/>
                      <a:pt x="65" y="46"/>
                    </a:cubicBezTo>
                    <a:cubicBezTo>
                      <a:pt x="60" y="45"/>
                      <a:pt x="54" y="43"/>
                      <a:pt x="49" y="4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56" name="Google Shape;1756;p30"/>
              <p:cNvSpPr/>
              <p:nvPr/>
            </p:nvSpPr>
            <p:spPr>
              <a:xfrm rot="-755222">
                <a:off x="8449427" y="2367315"/>
                <a:ext cx="104095" cy="109872"/>
              </a:xfrm>
              <a:custGeom>
                <a:avLst/>
                <a:gdLst/>
                <a:ahLst/>
                <a:cxnLst/>
                <a:rect l="l" t="t" r="r" b="b"/>
                <a:pathLst>
                  <a:path w="126" h="133" extrusionOk="0">
                    <a:moveTo>
                      <a:pt x="0" y="0"/>
                    </a:moveTo>
                    <a:lnTo>
                      <a:pt x="125" y="132"/>
                    </a:lnTo>
                    <a:cubicBezTo>
                      <a:pt x="123" y="132"/>
                      <a:pt x="122" y="131"/>
                      <a:pt x="120" y="130"/>
                    </a:cubicBezTo>
                    <a:cubicBezTo>
                      <a:pt x="74" y="104"/>
                      <a:pt x="37" y="66"/>
                      <a:pt x="10" y="20"/>
                    </a:cubicBezTo>
                    <a:cubicBezTo>
                      <a:pt x="6" y="13"/>
                      <a:pt x="3" y="7"/>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57" name="Google Shape;1757;p30"/>
              <p:cNvSpPr/>
              <p:nvPr/>
            </p:nvSpPr>
            <p:spPr>
              <a:xfrm rot="-755222">
                <a:off x="9251556" y="4321056"/>
                <a:ext cx="46264" cy="50392"/>
              </a:xfrm>
              <a:custGeom>
                <a:avLst/>
                <a:gdLst/>
                <a:ahLst/>
                <a:cxnLst/>
                <a:rect l="l" t="t" r="r" b="b"/>
                <a:pathLst>
                  <a:path w="56" h="61" extrusionOk="0">
                    <a:moveTo>
                      <a:pt x="1" y="29"/>
                    </a:moveTo>
                    <a:cubicBezTo>
                      <a:pt x="0" y="28"/>
                      <a:pt x="0" y="28"/>
                      <a:pt x="0" y="27"/>
                    </a:cubicBezTo>
                    <a:cubicBezTo>
                      <a:pt x="0" y="22"/>
                      <a:pt x="2" y="18"/>
                      <a:pt x="4" y="13"/>
                    </a:cubicBezTo>
                    <a:cubicBezTo>
                      <a:pt x="6" y="8"/>
                      <a:pt x="10" y="6"/>
                      <a:pt x="14" y="3"/>
                    </a:cubicBezTo>
                    <a:cubicBezTo>
                      <a:pt x="18" y="0"/>
                      <a:pt x="23" y="0"/>
                      <a:pt x="28" y="0"/>
                    </a:cubicBezTo>
                    <a:cubicBezTo>
                      <a:pt x="32" y="0"/>
                      <a:pt x="37" y="0"/>
                      <a:pt x="41" y="3"/>
                    </a:cubicBezTo>
                    <a:cubicBezTo>
                      <a:pt x="45" y="6"/>
                      <a:pt x="49" y="9"/>
                      <a:pt x="51" y="13"/>
                    </a:cubicBezTo>
                    <a:cubicBezTo>
                      <a:pt x="53" y="17"/>
                      <a:pt x="55" y="21"/>
                      <a:pt x="55" y="25"/>
                    </a:cubicBezTo>
                    <a:cubicBezTo>
                      <a:pt x="55" y="27"/>
                      <a:pt x="55" y="28"/>
                      <a:pt x="55" y="30"/>
                    </a:cubicBezTo>
                    <a:cubicBezTo>
                      <a:pt x="55" y="35"/>
                      <a:pt x="54" y="39"/>
                      <a:pt x="51" y="44"/>
                    </a:cubicBezTo>
                    <a:cubicBezTo>
                      <a:pt x="48" y="49"/>
                      <a:pt x="45" y="52"/>
                      <a:pt x="41" y="55"/>
                    </a:cubicBezTo>
                    <a:cubicBezTo>
                      <a:pt x="37" y="57"/>
                      <a:pt x="32" y="58"/>
                      <a:pt x="27" y="58"/>
                    </a:cubicBezTo>
                    <a:cubicBezTo>
                      <a:pt x="10" y="60"/>
                      <a:pt x="1" y="48"/>
                      <a:pt x="1"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58" name="Google Shape;1758;p30"/>
              <p:cNvSpPr/>
              <p:nvPr/>
            </p:nvSpPr>
            <p:spPr>
              <a:xfrm rot="-755222">
                <a:off x="10393510" y="3482502"/>
                <a:ext cx="40481" cy="105741"/>
              </a:xfrm>
              <a:custGeom>
                <a:avLst/>
                <a:gdLst/>
                <a:ahLst/>
                <a:cxnLst/>
                <a:rect l="l" t="t" r="r" b="b"/>
                <a:pathLst>
                  <a:path w="49" h="128" extrusionOk="0">
                    <a:moveTo>
                      <a:pt x="26" y="0"/>
                    </a:moveTo>
                    <a:cubicBezTo>
                      <a:pt x="26" y="14"/>
                      <a:pt x="27" y="30"/>
                      <a:pt x="48" y="17"/>
                    </a:cubicBezTo>
                    <a:cubicBezTo>
                      <a:pt x="44" y="54"/>
                      <a:pt x="25" y="85"/>
                      <a:pt x="9" y="127"/>
                    </a:cubicBezTo>
                    <a:cubicBezTo>
                      <a:pt x="1" y="78"/>
                      <a:pt x="0" y="37"/>
                      <a:pt x="2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59" name="Google Shape;1759;p30"/>
              <p:cNvSpPr/>
              <p:nvPr/>
            </p:nvSpPr>
            <p:spPr>
              <a:xfrm rot="-755222">
                <a:off x="8859452" y="3482703"/>
                <a:ext cx="85093" cy="136307"/>
              </a:xfrm>
              <a:custGeom>
                <a:avLst/>
                <a:gdLst/>
                <a:ahLst/>
                <a:cxnLst/>
                <a:rect l="l" t="t" r="r" b="b"/>
                <a:pathLst>
                  <a:path w="103" h="165" extrusionOk="0">
                    <a:moveTo>
                      <a:pt x="101" y="164"/>
                    </a:moveTo>
                    <a:cubicBezTo>
                      <a:pt x="54" y="120"/>
                      <a:pt x="29" y="62"/>
                      <a:pt x="0" y="7"/>
                    </a:cubicBezTo>
                    <a:lnTo>
                      <a:pt x="11" y="0"/>
                    </a:lnTo>
                    <a:lnTo>
                      <a:pt x="102" y="163"/>
                    </a:lnTo>
                    <a:lnTo>
                      <a:pt x="101" y="1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60" name="Google Shape;1760;p30"/>
              <p:cNvSpPr/>
              <p:nvPr/>
            </p:nvSpPr>
            <p:spPr>
              <a:xfrm rot="-755222">
                <a:off x="8163592" y="2290587"/>
                <a:ext cx="104095" cy="106567"/>
              </a:xfrm>
              <a:custGeom>
                <a:avLst/>
                <a:gdLst/>
                <a:ahLst/>
                <a:cxnLst/>
                <a:rect l="l" t="t" r="r" b="b"/>
                <a:pathLst>
                  <a:path w="126" h="129" extrusionOk="0">
                    <a:moveTo>
                      <a:pt x="0" y="1"/>
                    </a:moveTo>
                    <a:cubicBezTo>
                      <a:pt x="51" y="32"/>
                      <a:pt x="94" y="76"/>
                      <a:pt x="125" y="128"/>
                    </a:cubicBezTo>
                    <a:cubicBezTo>
                      <a:pt x="88" y="81"/>
                      <a:pt x="33" y="51"/>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61" name="Google Shape;1761;p30"/>
              <p:cNvSpPr/>
              <p:nvPr/>
            </p:nvSpPr>
            <p:spPr>
              <a:xfrm rot="-755222">
                <a:off x="8180170" y="2155148"/>
                <a:ext cx="99964" cy="94176"/>
              </a:xfrm>
              <a:custGeom>
                <a:avLst/>
                <a:gdLst/>
                <a:ahLst/>
                <a:cxnLst/>
                <a:rect l="l" t="t" r="r" b="b"/>
                <a:pathLst>
                  <a:path w="121" h="114" extrusionOk="0">
                    <a:moveTo>
                      <a:pt x="0" y="0"/>
                    </a:moveTo>
                    <a:cubicBezTo>
                      <a:pt x="52" y="26"/>
                      <a:pt x="85" y="69"/>
                      <a:pt x="120" y="113"/>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62" name="Google Shape;1762;p30"/>
              <p:cNvSpPr/>
              <p:nvPr/>
            </p:nvSpPr>
            <p:spPr>
              <a:xfrm rot="-755222">
                <a:off x="9401713" y="2997334"/>
                <a:ext cx="85919" cy="118133"/>
              </a:xfrm>
              <a:custGeom>
                <a:avLst/>
                <a:gdLst/>
                <a:ahLst/>
                <a:cxnLst/>
                <a:rect l="l" t="t" r="r" b="b"/>
                <a:pathLst>
                  <a:path w="104" h="143" extrusionOk="0">
                    <a:moveTo>
                      <a:pt x="103" y="141"/>
                    </a:moveTo>
                    <a:cubicBezTo>
                      <a:pt x="56" y="103"/>
                      <a:pt x="34" y="47"/>
                      <a:pt x="0" y="0"/>
                    </a:cubicBezTo>
                    <a:cubicBezTo>
                      <a:pt x="40" y="43"/>
                      <a:pt x="81" y="85"/>
                      <a:pt x="102" y="142"/>
                    </a:cubicBezTo>
                    <a:lnTo>
                      <a:pt x="103" y="14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63" name="Google Shape;1763;p30"/>
              <p:cNvSpPr/>
              <p:nvPr/>
            </p:nvSpPr>
            <p:spPr>
              <a:xfrm rot="-755222">
                <a:off x="9239285" y="2608189"/>
                <a:ext cx="80962" cy="101611"/>
              </a:xfrm>
              <a:custGeom>
                <a:avLst/>
                <a:gdLst/>
                <a:ahLst/>
                <a:cxnLst/>
                <a:rect l="l" t="t" r="r" b="b"/>
                <a:pathLst>
                  <a:path w="98" h="123" extrusionOk="0">
                    <a:moveTo>
                      <a:pt x="0" y="0"/>
                    </a:moveTo>
                    <a:cubicBezTo>
                      <a:pt x="35" y="29"/>
                      <a:pt x="64" y="65"/>
                      <a:pt x="87" y="104"/>
                    </a:cubicBezTo>
                    <a:cubicBezTo>
                      <a:pt x="91" y="110"/>
                      <a:pt x="94" y="116"/>
                      <a:pt x="97" y="122"/>
                    </a:cubicBezTo>
                    <a:cubicBezTo>
                      <a:pt x="59" y="87"/>
                      <a:pt x="27" y="47"/>
                      <a:pt x="1" y="3"/>
                    </a:cubicBezTo>
                    <a:cubicBezTo>
                      <a:pt x="1" y="2"/>
                      <a:pt x="0" y="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64" name="Google Shape;1764;p30"/>
              <p:cNvSpPr/>
              <p:nvPr/>
            </p:nvSpPr>
            <p:spPr>
              <a:xfrm rot="-755222">
                <a:off x="8025529" y="3147769"/>
                <a:ext cx="53700" cy="148699"/>
              </a:xfrm>
              <a:custGeom>
                <a:avLst/>
                <a:gdLst/>
                <a:ahLst/>
                <a:cxnLst/>
                <a:rect l="l" t="t" r="r" b="b"/>
                <a:pathLst>
                  <a:path w="65" h="180" extrusionOk="0">
                    <a:moveTo>
                      <a:pt x="64" y="178"/>
                    </a:moveTo>
                    <a:cubicBezTo>
                      <a:pt x="24" y="125"/>
                      <a:pt x="11" y="63"/>
                      <a:pt x="0" y="0"/>
                    </a:cubicBezTo>
                    <a:cubicBezTo>
                      <a:pt x="20" y="60"/>
                      <a:pt x="53" y="115"/>
                      <a:pt x="63" y="179"/>
                    </a:cubicBezTo>
                    <a:lnTo>
                      <a:pt x="64" y="17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65" name="Google Shape;1765;p30"/>
              <p:cNvSpPr/>
              <p:nvPr/>
            </p:nvSpPr>
            <p:spPr>
              <a:xfrm rot="-755222">
                <a:off x="8546283" y="4238408"/>
                <a:ext cx="67744" cy="60306"/>
              </a:xfrm>
              <a:custGeom>
                <a:avLst/>
                <a:gdLst/>
                <a:ahLst/>
                <a:cxnLst/>
                <a:rect l="l" t="t" r="r" b="b"/>
                <a:pathLst>
                  <a:path w="82" h="73" extrusionOk="0">
                    <a:moveTo>
                      <a:pt x="81" y="72"/>
                    </a:moveTo>
                    <a:cubicBezTo>
                      <a:pt x="61" y="69"/>
                      <a:pt x="41" y="62"/>
                      <a:pt x="24" y="52"/>
                    </a:cubicBezTo>
                    <a:cubicBezTo>
                      <a:pt x="21" y="50"/>
                      <a:pt x="18" y="48"/>
                      <a:pt x="15" y="46"/>
                    </a:cubicBezTo>
                    <a:cubicBezTo>
                      <a:pt x="14" y="46"/>
                      <a:pt x="13" y="45"/>
                      <a:pt x="13" y="45"/>
                    </a:cubicBezTo>
                    <a:cubicBezTo>
                      <a:pt x="9" y="43"/>
                      <a:pt x="5" y="39"/>
                      <a:pt x="3" y="35"/>
                    </a:cubicBezTo>
                    <a:cubicBezTo>
                      <a:pt x="1" y="31"/>
                      <a:pt x="0" y="27"/>
                      <a:pt x="0" y="22"/>
                    </a:cubicBezTo>
                    <a:cubicBezTo>
                      <a:pt x="0" y="21"/>
                      <a:pt x="0" y="20"/>
                      <a:pt x="0" y="20"/>
                    </a:cubicBezTo>
                    <a:cubicBezTo>
                      <a:pt x="0" y="19"/>
                      <a:pt x="0" y="19"/>
                      <a:pt x="0" y="19"/>
                    </a:cubicBezTo>
                    <a:cubicBezTo>
                      <a:pt x="0" y="16"/>
                      <a:pt x="0" y="13"/>
                      <a:pt x="2" y="10"/>
                    </a:cubicBezTo>
                    <a:cubicBezTo>
                      <a:pt x="4" y="7"/>
                      <a:pt x="6" y="5"/>
                      <a:pt x="9" y="3"/>
                    </a:cubicBezTo>
                    <a:cubicBezTo>
                      <a:pt x="9" y="3"/>
                      <a:pt x="10" y="3"/>
                      <a:pt x="11" y="3"/>
                    </a:cubicBezTo>
                    <a:cubicBezTo>
                      <a:pt x="16" y="0"/>
                      <a:pt x="23" y="1"/>
                      <a:pt x="25" y="6"/>
                    </a:cubicBezTo>
                    <a:cubicBezTo>
                      <a:pt x="35" y="30"/>
                      <a:pt x="67" y="38"/>
                      <a:pt x="81" y="7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66" name="Google Shape;1766;p30"/>
              <p:cNvSpPr/>
              <p:nvPr/>
            </p:nvSpPr>
            <p:spPr>
              <a:xfrm rot="-755222">
                <a:off x="10067602" y="3860708"/>
                <a:ext cx="79310" cy="103263"/>
              </a:xfrm>
              <a:custGeom>
                <a:avLst/>
                <a:gdLst/>
                <a:ahLst/>
                <a:cxnLst/>
                <a:rect l="l" t="t" r="r" b="b"/>
                <a:pathLst>
                  <a:path w="96" h="125" extrusionOk="0">
                    <a:moveTo>
                      <a:pt x="95" y="124"/>
                    </a:moveTo>
                    <a:lnTo>
                      <a:pt x="0" y="0"/>
                    </a:lnTo>
                    <a:cubicBezTo>
                      <a:pt x="30" y="6"/>
                      <a:pt x="57" y="36"/>
                      <a:pt x="95" y="1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67" name="Google Shape;1767;p30"/>
              <p:cNvSpPr/>
              <p:nvPr/>
            </p:nvSpPr>
            <p:spPr>
              <a:xfrm rot="-755222">
                <a:off x="8332280" y="3632254"/>
                <a:ext cx="50395" cy="70219"/>
              </a:xfrm>
              <a:custGeom>
                <a:avLst/>
                <a:gdLst/>
                <a:ahLst/>
                <a:cxnLst/>
                <a:rect l="l" t="t" r="r" b="b"/>
                <a:pathLst>
                  <a:path w="61" h="85" extrusionOk="0">
                    <a:moveTo>
                      <a:pt x="19" y="0"/>
                    </a:moveTo>
                    <a:cubicBezTo>
                      <a:pt x="23" y="0"/>
                      <a:pt x="27" y="1"/>
                      <a:pt x="31" y="3"/>
                    </a:cubicBezTo>
                    <a:cubicBezTo>
                      <a:pt x="35" y="6"/>
                      <a:pt x="38" y="9"/>
                      <a:pt x="41" y="13"/>
                    </a:cubicBezTo>
                    <a:lnTo>
                      <a:pt x="41" y="14"/>
                    </a:lnTo>
                    <a:cubicBezTo>
                      <a:pt x="48" y="30"/>
                      <a:pt x="54" y="47"/>
                      <a:pt x="59" y="64"/>
                    </a:cubicBezTo>
                    <a:cubicBezTo>
                      <a:pt x="59" y="65"/>
                      <a:pt x="60" y="67"/>
                      <a:pt x="60" y="68"/>
                    </a:cubicBezTo>
                    <a:cubicBezTo>
                      <a:pt x="60" y="71"/>
                      <a:pt x="60" y="74"/>
                      <a:pt x="58" y="76"/>
                    </a:cubicBezTo>
                    <a:cubicBezTo>
                      <a:pt x="57" y="78"/>
                      <a:pt x="55" y="80"/>
                      <a:pt x="52" y="82"/>
                    </a:cubicBezTo>
                    <a:cubicBezTo>
                      <a:pt x="50" y="84"/>
                      <a:pt x="47" y="84"/>
                      <a:pt x="44" y="84"/>
                    </a:cubicBezTo>
                    <a:cubicBezTo>
                      <a:pt x="41" y="84"/>
                      <a:pt x="39" y="84"/>
                      <a:pt x="36" y="82"/>
                    </a:cubicBezTo>
                    <a:cubicBezTo>
                      <a:pt x="34" y="80"/>
                      <a:pt x="32" y="78"/>
                      <a:pt x="31" y="76"/>
                    </a:cubicBezTo>
                    <a:cubicBezTo>
                      <a:pt x="30" y="74"/>
                      <a:pt x="29" y="73"/>
                      <a:pt x="29" y="71"/>
                    </a:cubicBezTo>
                    <a:cubicBezTo>
                      <a:pt x="29" y="68"/>
                      <a:pt x="29" y="65"/>
                      <a:pt x="29" y="62"/>
                    </a:cubicBezTo>
                    <a:cubicBezTo>
                      <a:pt x="29" y="52"/>
                      <a:pt x="27" y="43"/>
                      <a:pt x="22" y="35"/>
                    </a:cubicBezTo>
                    <a:cubicBezTo>
                      <a:pt x="18" y="28"/>
                      <a:pt x="13" y="23"/>
                      <a:pt x="8" y="18"/>
                    </a:cubicBezTo>
                    <a:cubicBezTo>
                      <a:pt x="0" y="11"/>
                      <a:pt x="9" y="0"/>
                      <a:pt x="1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68" name="Google Shape;1768;p30"/>
              <p:cNvSpPr/>
              <p:nvPr/>
            </p:nvSpPr>
            <p:spPr>
              <a:xfrm rot="-755222">
                <a:off x="8765785" y="3032363"/>
                <a:ext cx="101616" cy="97480"/>
              </a:xfrm>
              <a:custGeom>
                <a:avLst/>
                <a:gdLst/>
                <a:ahLst/>
                <a:cxnLst/>
                <a:rect l="l" t="t" r="r" b="b"/>
                <a:pathLst>
                  <a:path w="123" h="118" extrusionOk="0">
                    <a:moveTo>
                      <a:pt x="0" y="2"/>
                    </a:moveTo>
                    <a:cubicBezTo>
                      <a:pt x="45" y="32"/>
                      <a:pt x="74" y="81"/>
                      <a:pt x="122" y="117"/>
                    </a:cubicBezTo>
                    <a:cubicBezTo>
                      <a:pt x="115" y="113"/>
                      <a:pt x="107" y="109"/>
                      <a:pt x="100" y="105"/>
                    </a:cubicBezTo>
                    <a:cubicBezTo>
                      <a:pt x="62" y="83"/>
                      <a:pt x="30" y="51"/>
                      <a:pt x="8" y="13"/>
                    </a:cubicBezTo>
                    <a:cubicBezTo>
                      <a:pt x="6" y="9"/>
                      <a:pt x="3" y="5"/>
                      <a:pt x="1" y="0"/>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69" name="Google Shape;1769;p30"/>
              <p:cNvSpPr/>
              <p:nvPr/>
            </p:nvSpPr>
            <p:spPr>
              <a:xfrm rot="-755222">
                <a:off x="9928130" y="3417946"/>
                <a:ext cx="90876" cy="79306"/>
              </a:xfrm>
              <a:custGeom>
                <a:avLst/>
                <a:gdLst/>
                <a:ahLst/>
                <a:cxnLst/>
                <a:rect l="l" t="t" r="r" b="b"/>
                <a:pathLst>
                  <a:path w="110" h="96" extrusionOk="0">
                    <a:moveTo>
                      <a:pt x="109" y="95"/>
                    </a:moveTo>
                    <a:cubicBezTo>
                      <a:pt x="68" y="70"/>
                      <a:pt x="31" y="38"/>
                      <a:pt x="0" y="0"/>
                    </a:cubicBezTo>
                    <a:cubicBezTo>
                      <a:pt x="2" y="1"/>
                      <a:pt x="3" y="2"/>
                      <a:pt x="5" y="3"/>
                    </a:cubicBezTo>
                    <a:cubicBezTo>
                      <a:pt x="45" y="27"/>
                      <a:pt x="81" y="58"/>
                      <a:pt x="109" y="9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70" name="Google Shape;1770;p30"/>
              <p:cNvSpPr/>
              <p:nvPr/>
            </p:nvSpPr>
            <p:spPr>
              <a:xfrm rot="-755222">
                <a:off x="9379226" y="4286791"/>
                <a:ext cx="38003" cy="57827"/>
              </a:xfrm>
              <a:custGeom>
                <a:avLst/>
                <a:gdLst/>
                <a:ahLst/>
                <a:cxnLst/>
                <a:rect l="l" t="t" r="r" b="b"/>
                <a:pathLst>
                  <a:path w="46" h="70" extrusionOk="0">
                    <a:moveTo>
                      <a:pt x="29" y="69"/>
                    </a:moveTo>
                    <a:cubicBezTo>
                      <a:pt x="25" y="68"/>
                      <a:pt x="22" y="67"/>
                      <a:pt x="19" y="65"/>
                    </a:cubicBezTo>
                    <a:cubicBezTo>
                      <a:pt x="13" y="62"/>
                      <a:pt x="8" y="57"/>
                      <a:pt x="5" y="51"/>
                    </a:cubicBezTo>
                    <a:cubicBezTo>
                      <a:pt x="2" y="45"/>
                      <a:pt x="0" y="39"/>
                      <a:pt x="0" y="32"/>
                    </a:cubicBezTo>
                    <a:cubicBezTo>
                      <a:pt x="0" y="25"/>
                      <a:pt x="2" y="19"/>
                      <a:pt x="5" y="13"/>
                    </a:cubicBezTo>
                    <a:cubicBezTo>
                      <a:pt x="6" y="12"/>
                      <a:pt x="6" y="11"/>
                      <a:pt x="7" y="10"/>
                    </a:cubicBezTo>
                    <a:cubicBezTo>
                      <a:pt x="8" y="7"/>
                      <a:pt x="10" y="5"/>
                      <a:pt x="13" y="3"/>
                    </a:cubicBezTo>
                    <a:cubicBezTo>
                      <a:pt x="16" y="1"/>
                      <a:pt x="19" y="0"/>
                      <a:pt x="23" y="0"/>
                    </a:cubicBezTo>
                    <a:cubicBezTo>
                      <a:pt x="24" y="0"/>
                      <a:pt x="26" y="1"/>
                      <a:pt x="27" y="1"/>
                    </a:cubicBezTo>
                    <a:cubicBezTo>
                      <a:pt x="37" y="4"/>
                      <a:pt x="45" y="11"/>
                      <a:pt x="43" y="21"/>
                    </a:cubicBezTo>
                    <a:cubicBezTo>
                      <a:pt x="42" y="38"/>
                      <a:pt x="37" y="54"/>
                      <a:pt x="29" y="6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71" name="Google Shape;1771;p30"/>
              <p:cNvSpPr/>
              <p:nvPr/>
            </p:nvSpPr>
            <p:spPr>
              <a:xfrm rot="-755222">
                <a:off x="9723242" y="3429360"/>
                <a:ext cx="88398" cy="86741"/>
              </a:xfrm>
              <a:custGeom>
                <a:avLst/>
                <a:gdLst/>
                <a:ahLst/>
                <a:cxnLst/>
                <a:rect l="l" t="t" r="r" b="b"/>
                <a:pathLst>
                  <a:path w="107" h="105" extrusionOk="0">
                    <a:moveTo>
                      <a:pt x="106" y="104"/>
                    </a:moveTo>
                    <a:lnTo>
                      <a:pt x="0" y="0"/>
                    </a:lnTo>
                    <a:cubicBezTo>
                      <a:pt x="31" y="11"/>
                      <a:pt x="73" y="52"/>
                      <a:pt x="106" y="10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72" name="Google Shape;1772;p30"/>
              <p:cNvSpPr/>
              <p:nvPr/>
            </p:nvSpPr>
            <p:spPr>
              <a:xfrm rot="-755222">
                <a:off x="9391668" y="3923092"/>
                <a:ext cx="28089" cy="147047"/>
              </a:xfrm>
              <a:custGeom>
                <a:avLst/>
                <a:gdLst/>
                <a:ahLst/>
                <a:cxnLst/>
                <a:rect l="l" t="t" r="r" b="b"/>
                <a:pathLst>
                  <a:path w="34" h="178" extrusionOk="0">
                    <a:moveTo>
                      <a:pt x="3" y="177"/>
                    </a:moveTo>
                    <a:cubicBezTo>
                      <a:pt x="1" y="164"/>
                      <a:pt x="0" y="151"/>
                      <a:pt x="0" y="137"/>
                    </a:cubicBezTo>
                    <a:cubicBezTo>
                      <a:pt x="0" y="119"/>
                      <a:pt x="2" y="102"/>
                      <a:pt x="5" y="84"/>
                    </a:cubicBezTo>
                    <a:cubicBezTo>
                      <a:pt x="9" y="58"/>
                      <a:pt x="5" y="28"/>
                      <a:pt x="10" y="0"/>
                    </a:cubicBezTo>
                    <a:cubicBezTo>
                      <a:pt x="33" y="61"/>
                      <a:pt x="3" y="119"/>
                      <a:pt x="3" y="17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73" name="Google Shape;1773;p30"/>
              <p:cNvSpPr/>
              <p:nvPr/>
            </p:nvSpPr>
            <p:spPr>
              <a:xfrm rot="-755222">
                <a:off x="7680234" y="2028728"/>
                <a:ext cx="111530" cy="45436"/>
              </a:xfrm>
              <a:custGeom>
                <a:avLst/>
                <a:gdLst/>
                <a:ahLst/>
                <a:cxnLst/>
                <a:rect l="l" t="t" r="r" b="b"/>
                <a:pathLst>
                  <a:path w="135" h="55" extrusionOk="0">
                    <a:moveTo>
                      <a:pt x="5" y="0"/>
                    </a:moveTo>
                    <a:lnTo>
                      <a:pt x="134" y="54"/>
                    </a:lnTo>
                    <a:cubicBezTo>
                      <a:pt x="91" y="53"/>
                      <a:pt x="50" y="40"/>
                      <a:pt x="13" y="20"/>
                    </a:cubicBezTo>
                    <a:cubicBezTo>
                      <a:pt x="8" y="17"/>
                      <a:pt x="4" y="15"/>
                      <a:pt x="0" y="12"/>
                    </a:cubicBezTo>
                    <a:lnTo>
                      <a:pt x="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74" name="Google Shape;1774;p30"/>
              <p:cNvSpPr/>
              <p:nvPr/>
            </p:nvSpPr>
            <p:spPr>
              <a:xfrm rot="-755222">
                <a:off x="9313402" y="3488529"/>
                <a:ext cx="76832" cy="104915"/>
              </a:xfrm>
              <a:custGeom>
                <a:avLst/>
                <a:gdLst/>
                <a:ahLst/>
                <a:cxnLst/>
                <a:rect l="l" t="t" r="r" b="b"/>
                <a:pathLst>
                  <a:path w="93" h="127" extrusionOk="0">
                    <a:moveTo>
                      <a:pt x="92" y="125"/>
                    </a:moveTo>
                    <a:cubicBezTo>
                      <a:pt x="48" y="96"/>
                      <a:pt x="27" y="50"/>
                      <a:pt x="0" y="0"/>
                    </a:cubicBezTo>
                    <a:cubicBezTo>
                      <a:pt x="29" y="26"/>
                      <a:pt x="54" y="57"/>
                      <a:pt x="73" y="91"/>
                    </a:cubicBezTo>
                    <a:cubicBezTo>
                      <a:pt x="80" y="102"/>
                      <a:pt x="86" y="114"/>
                      <a:pt x="91" y="126"/>
                    </a:cubicBezTo>
                    <a:lnTo>
                      <a:pt x="92" y="1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75" name="Google Shape;1775;p30"/>
              <p:cNvSpPr/>
              <p:nvPr/>
            </p:nvSpPr>
            <p:spPr>
              <a:xfrm rot="-755222">
                <a:off x="8040737" y="2351279"/>
                <a:ext cx="79310" cy="108220"/>
              </a:xfrm>
              <a:custGeom>
                <a:avLst/>
                <a:gdLst/>
                <a:ahLst/>
                <a:cxnLst/>
                <a:rect l="l" t="t" r="r" b="b"/>
                <a:pathLst>
                  <a:path w="96" h="131" extrusionOk="0">
                    <a:moveTo>
                      <a:pt x="95" y="129"/>
                    </a:moveTo>
                    <a:cubicBezTo>
                      <a:pt x="51" y="99"/>
                      <a:pt x="31" y="53"/>
                      <a:pt x="0" y="0"/>
                    </a:cubicBezTo>
                    <a:cubicBezTo>
                      <a:pt x="30" y="29"/>
                      <a:pt x="56" y="62"/>
                      <a:pt x="77" y="98"/>
                    </a:cubicBezTo>
                    <a:cubicBezTo>
                      <a:pt x="83" y="108"/>
                      <a:pt x="89" y="119"/>
                      <a:pt x="94" y="130"/>
                    </a:cubicBezTo>
                    <a:lnTo>
                      <a:pt x="95" y="12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76" name="Google Shape;1776;p30"/>
              <p:cNvSpPr/>
              <p:nvPr/>
            </p:nvSpPr>
            <p:spPr>
              <a:xfrm rot="-755222">
                <a:off x="10050473" y="3481829"/>
                <a:ext cx="94181" cy="91698"/>
              </a:xfrm>
              <a:custGeom>
                <a:avLst/>
                <a:gdLst/>
                <a:ahLst/>
                <a:cxnLst/>
                <a:rect l="l" t="t" r="r" b="b"/>
                <a:pathLst>
                  <a:path w="114" h="111" extrusionOk="0">
                    <a:moveTo>
                      <a:pt x="113" y="110"/>
                    </a:moveTo>
                    <a:lnTo>
                      <a:pt x="0" y="0"/>
                    </a:lnTo>
                    <a:cubicBezTo>
                      <a:pt x="44" y="29"/>
                      <a:pt x="82" y="67"/>
                      <a:pt x="113" y="1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77" name="Google Shape;1777;p30"/>
              <p:cNvSpPr/>
              <p:nvPr/>
            </p:nvSpPr>
            <p:spPr>
              <a:xfrm rot="-755222">
                <a:off x="8795205" y="4192326"/>
                <a:ext cx="41307" cy="42131"/>
              </a:xfrm>
              <a:custGeom>
                <a:avLst/>
                <a:gdLst/>
                <a:ahLst/>
                <a:cxnLst/>
                <a:rect l="l" t="t" r="r" b="b"/>
                <a:pathLst>
                  <a:path w="50" h="51" extrusionOk="0">
                    <a:moveTo>
                      <a:pt x="21" y="49"/>
                    </a:moveTo>
                    <a:cubicBezTo>
                      <a:pt x="18" y="49"/>
                      <a:pt x="15" y="48"/>
                      <a:pt x="12" y="46"/>
                    </a:cubicBezTo>
                    <a:cubicBezTo>
                      <a:pt x="8" y="44"/>
                      <a:pt x="5" y="41"/>
                      <a:pt x="3" y="37"/>
                    </a:cubicBezTo>
                    <a:cubicBezTo>
                      <a:pt x="1" y="33"/>
                      <a:pt x="0" y="29"/>
                      <a:pt x="0" y="25"/>
                    </a:cubicBezTo>
                    <a:cubicBezTo>
                      <a:pt x="0" y="20"/>
                      <a:pt x="1" y="16"/>
                      <a:pt x="3" y="12"/>
                    </a:cubicBezTo>
                    <a:cubicBezTo>
                      <a:pt x="5" y="8"/>
                      <a:pt x="8" y="5"/>
                      <a:pt x="12" y="3"/>
                    </a:cubicBezTo>
                    <a:cubicBezTo>
                      <a:pt x="16" y="1"/>
                      <a:pt x="20" y="0"/>
                      <a:pt x="24" y="0"/>
                    </a:cubicBezTo>
                    <a:cubicBezTo>
                      <a:pt x="25" y="0"/>
                      <a:pt x="26" y="0"/>
                      <a:pt x="26" y="0"/>
                    </a:cubicBezTo>
                    <a:cubicBezTo>
                      <a:pt x="30" y="0"/>
                      <a:pt x="34" y="1"/>
                      <a:pt x="37" y="3"/>
                    </a:cubicBezTo>
                    <a:cubicBezTo>
                      <a:pt x="41" y="5"/>
                      <a:pt x="44" y="8"/>
                      <a:pt x="46" y="11"/>
                    </a:cubicBezTo>
                    <a:cubicBezTo>
                      <a:pt x="48" y="14"/>
                      <a:pt x="49" y="18"/>
                      <a:pt x="49" y="22"/>
                    </a:cubicBezTo>
                    <a:cubicBezTo>
                      <a:pt x="49" y="24"/>
                      <a:pt x="48" y="25"/>
                      <a:pt x="48" y="26"/>
                    </a:cubicBezTo>
                    <a:cubicBezTo>
                      <a:pt x="48" y="30"/>
                      <a:pt x="47" y="34"/>
                      <a:pt x="45" y="37"/>
                    </a:cubicBezTo>
                    <a:cubicBezTo>
                      <a:pt x="43" y="41"/>
                      <a:pt x="40" y="44"/>
                      <a:pt x="36" y="46"/>
                    </a:cubicBezTo>
                    <a:cubicBezTo>
                      <a:pt x="32" y="48"/>
                      <a:pt x="28" y="50"/>
                      <a:pt x="24" y="50"/>
                    </a:cubicBezTo>
                    <a:cubicBezTo>
                      <a:pt x="23" y="50"/>
                      <a:pt x="22" y="50"/>
                      <a:pt x="21"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78" name="Google Shape;1778;p30"/>
              <p:cNvSpPr/>
              <p:nvPr/>
            </p:nvSpPr>
            <p:spPr>
              <a:xfrm rot="-755222">
                <a:off x="9021644" y="3842851"/>
                <a:ext cx="50395" cy="46262"/>
              </a:xfrm>
              <a:custGeom>
                <a:avLst/>
                <a:gdLst/>
                <a:ahLst/>
                <a:cxnLst/>
                <a:rect l="l" t="t" r="r" b="b"/>
                <a:pathLst>
                  <a:path w="61" h="56" extrusionOk="0">
                    <a:moveTo>
                      <a:pt x="15" y="0"/>
                    </a:moveTo>
                    <a:cubicBezTo>
                      <a:pt x="17" y="1"/>
                      <a:pt x="20" y="3"/>
                      <a:pt x="23" y="4"/>
                    </a:cubicBezTo>
                    <a:cubicBezTo>
                      <a:pt x="37" y="12"/>
                      <a:pt x="49" y="24"/>
                      <a:pt x="56" y="37"/>
                    </a:cubicBezTo>
                    <a:cubicBezTo>
                      <a:pt x="58" y="40"/>
                      <a:pt x="59" y="42"/>
                      <a:pt x="60" y="45"/>
                    </a:cubicBezTo>
                    <a:cubicBezTo>
                      <a:pt x="60" y="48"/>
                      <a:pt x="58" y="53"/>
                      <a:pt x="56" y="54"/>
                    </a:cubicBezTo>
                    <a:cubicBezTo>
                      <a:pt x="52" y="55"/>
                      <a:pt x="48" y="55"/>
                      <a:pt x="44" y="55"/>
                    </a:cubicBezTo>
                    <a:cubicBezTo>
                      <a:pt x="36" y="55"/>
                      <a:pt x="27" y="53"/>
                      <a:pt x="20" y="49"/>
                    </a:cubicBezTo>
                    <a:cubicBezTo>
                      <a:pt x="17" y="47"/>
                      <a:pt x="14" y="45"/>
                      <a:pt x="12" y="43"/>
                    </a:cubicBezTo>
                    <a:cubicBezTo>
                      <a:pt x="8" y="41"/>
                      <a:pt x="5" y="38"/>
                      <a:pt x="3" y="34"/>
                    </a:cubicBezTo>
                    <a:cubicBezTo>
                      <a:pt x="1" y="30"/>
                      <a:pt x="0" y="27"/>
                      <a:pt x="0" y="23"/>
                    </a:cubicBezTo>
                    <a:cubicBezTo>
                      <a:pt x="0" y="19"/>
                      <a:pt x="1" y="15"/>
                      <a:pt x="3" y="11"/>
                    </a:cubicBezTo>
                    <a:cubicBezTo>
                      <a:pt x="3" y="11"/>
                      <a:pt x="4" y="11"/>
                      <a:pt x="4" y="10"/>
                    </a:cubicBezTo>
                    <a:cubicBezTo>
                      <a:pt x="6" y="5"/>
                      <a:pt x="12" y="2"/>
                      <a:pt x="1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79" name="Google Shape;1779;p30"/>
              <p:cNvSpPr/>
              <p:nvPr/>
            </p:nvSpPr>
            <p:spPr>
              <a:xfrm rot="-755222">
                <a:off x="9413330" y="2835733"/>
                <a:ext cx="81789" cy="90872"/>
              </a:xfrm>
              <a:custGeom>
                <a:avLst/>
                <a:gdLst/>
                <a:ahLst/>
                <a:cxnLst/>
                <a:rect l="l" t="t" r="r" b="b"/>
                <a:pathLst>
                  <a:path w="99" h="110" extrusionOk="0">
                    <a:moveTo>
                      <a:pt x="97" y="109"/>
                    </a:moveTo>
                    <a:cubicBezTo>
                      <a:pt x="56" y="81"/>
                      <a:pt x="38" y="32"/>
                      <a:pt x="0" y="0"/>
                    </a:cubicBezTo>
                    <a:cubicBezTo>
                      <a:pt x="36" y="11"/>
                      <a:pt x="71" y="50"/>
                      <a:pt x="98" y="108"/>
                    </a:cubicBezTo>
                    <a:lnTo>
                      <a:pt x="97" y="10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80" name="Google Shape;1780;p30"/>
              <p:cNvSpPr/>
              <p:nvPr/>
            </p:nvSpPr>
            <p:spPr>
              <a:xfrm rot="-755222">
                <a:off x="8213859" y="2210457"/>
                <a:ext cx="81789" cy="82610"/>
              </a:xfrm>
              <a:custGeom>
                <a:avLst/>
                <a:gdLst/>
                <a:ahLst/>
                <a:cxnLst/>
                <a:rect l="l" t="t" r="r" b="b"/>
                <a:pathLst>
                  <a:path w="99" h="100" extrusionOk="0">
                    <a:moveTo>
                      <a:pt x="0" y="0"/>
                    </a:moveTo>
                    <a:cubicBezTo>
                      <a:pt x="40" y="26"/>
                      <a:pt x="73" y="59"/>
                      <a:pt x="98" y="99"/>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81" name="Google Shape;1781;p30"/>
              <p:cNvSpPr/>
              <p:nvPr/>
            </p:nvSpPr>
            <p:spPr>
              <a:xfrm rot="-755222">
                <a:off x="7678424" y="1945679"/>
                <a:ext cx="97485" cy="14870"/>
              </a:xfrm>
              <a:custGeom>
                <a:avLst/>
                <a:gdLst/>
                <a:ahLst/>
                <a:cxnLst/>
                <a:rect l="l" t="t" r="r" b="b"/>
                <a:pathLst>
                  <a:path w="118" h="18" extrusionOk="0">
                    <a:moveTo>
                      <a:pt x="0" y="15"/>
                    </a:moveTo>
                    <a:cubicBezTo>
                      <a:pt x="18" y="5"/>
                      <a:pt x="38" y="0"/>
                      <a:pt x="59" y="0"/>
                    </a:cubicBezTo>
                    <a:cubicBezTo>
                      <a:pt x="79" y="0"/>
                      <a:pt x="99" y="5"/>
                      <a:pt x="117" y="15"/>
                    </a:cubicBezTo>
                    <a:cubicBezTo>
                      <a:pt x="77" y="13"/>
                      <a:pt x="39" y="17"/>
                      <a:pt x="0"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82" name="Google Shape;1782;p30"/>
              <p:cNvSpPr/>
              <p:nvPr/>
            </p:nvSpPr>
            <p:spPr>
              <a:xfrm rot="-755222">
                <a:off x="8981187" y="4197764"/>
                <a:ext cx="52873" cy="42957"/>
              </a:xfrm>
              <a:custGeom>
                <a:avLst/>
                <a:gdLst/>
                <a:ahLst/>
                <a:cxnLst/>
                <a:rect l="l" t="t" r="r" b="b"/>
                <a:pathLst>
                  <a:path w="64" h="52" extrusionOk="0">
                    <a:moveTo>
                      <a:pt x="20" y="51"/>
                    </a:moveTo>
                    <a:cubicBezTo>
                      <a:pt x="16" y="51"/>
                      <a:pt x="6" y="51"/>
                      <a:pt x="3" y="40"/>
                    </a:cubicBezTo>
                    <a:cubicBezTo>
                      <a:pt x="0" y="29"/>
                      <a:pt x="9" y="24"/>
                      <a:pt x="17" y="20"/>
                    </a:cubicBezTo>
                    <a:cubicBezTo>
                      <a:pt x="30" y="15"/>
                      <a:pt x="41" y="0"/>
                      <a:pt x="57" y="13"/>
                    </a:cubicBezTo>
                    <a:cubicBezTo>
                      <a:pt x="59" y="14"/>
                      <a:pt x="59" y="16"/>
                      <a:pt x="61" y="18"/>
                    </a:cubicBezTo>
                    <a:cubicBezTo>
                      <a:pt x="62" y="20"/>
                      <a:pt x="63" y="23"/>
                      <a:pt x="63" y="26"/>
                    </a:cubicBezTo>
                    <a:cubicBezTo>
                      <a:pt x="63" y="28"/>
                      <a:pt x="63" y="30"/>
                      <a:pt x="62" y="32"/>
                    </a:cubicBezTo>
                    <a:cubicBezTo>
                      <a:pt x="55" y="47"/>
                      <a:pt x="40" y="50"/>
                      <a:pt x="20"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83" name="Google Shape;1783;p30"/>
              <p:cNvSpPr/>
              <p:nvPr/>
            </p:nvSpPr>
            <p:spPr>
              <a:xfrm rot="-755222">
                <a:off x="8892510" y="3893143"/>
                <a:ext cx="47917" cy="47914"/>
              </a:xfrm>
              <a:custGeom>
                <a:avLst/>
                <a:gdLst/>
                <a:ahLst/>
                <a:cxnLst/>
                <a:rect l="l" t="t" r="r" b="b"/>
                <a:pathLst>
                  <a:path w="58" h="58" extrusionOk="0">
                    <a:moveTo>
                      <a:pt x="54" y="55"/>
                    </a:moveTo>
                    <a:cubicBezTo>
                      <a:pt x="51" y="56"/>
                      <a:pt x="48" y="57"/>
                      <a:pt x="45" y="57"/>
                    </a:cubicBezTo>
                    <a:cubicBezTo>
                      <a:pt x="40" y="57"/>
                      <a:pt x="35" y="55"/>
                      <a:pt x="30" y="53"/>
                    </a:cubicBezTo>
                    <a:cubicBezTo>
                      <a:pt x="27" y="51"/>
                      <a:pt x="24" y="48"/>
                      <a:pt x="22" y="46"/>
                    </a:cubicBezTo>
                    <a:cubicBezTo>
                      <a:pt x="10" y="36"/>
                      <a:pt x="0" y="25"/>
                      <a:pt x="6" y="9"/>
                    </a:cubicBezTo>
                    <a:lnTo>
                      <a:pt x="6" y="8"/>
                    </a:lnTo>
                    <a:cubicBezTo>
                      <a:pt x="8" y="6"/>
                      <a:pt x="10" y="4"/>
                      <a:pt x="12" y="2"/>
                    </a:cubicBezTo>
                    <a:cubicBezTo>
                      <a:pt x="14" y="1"/>
                      <a:pt x="16" y="1"/>
                      <a:pt x="18" y="0"/>
                    </a:cubicBezTo>
                    <a:cubicBezTo>
                      <a:pt x="34" y="0"/>
                      <a:pt x="33" y="16"/>
                      <a:pt x="40" y="27"/>
                    </a:cubicBezTo>
                    <a:cubicBezTo>
                      <a:pt x="46" y="38"/>
                      <a:pt x="57" y="41"/>
                      <a:pt x="54" y="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84" name="Google Shape;1784;p30"/>
              <p:cNvSpPr/>
              <p:nvPr/>
            </p:nvSpPr>
            <p:spPr>
              <a:xfrm rot="-755222">
                <a:off x="9040458" y="3271175"/>
                <a:ext cx="80962" cy="88393"/>
              </a:xfrm>
              <a:custGeom>
                <a:avLst/>
                <a:gdLst/>
                <a:ahLst/>
                <a:cxnLst/>
                <a:rect l="l" t="t" r="r" b="b"/>
                <a:pathLst>
                  <a:path w="98" h="107" extrusionOk="0">
                    <a:moveTo>
                      <a:pt x="4" y="0"/>
                    </a:moveTo>
                    <a:cubicBezTo>
                      <a:pt x="41" y="30"/>
                      <a:pt x="72" y="66"/>
                      <a:pt x="97" y="106"/>
                    </a:cubicBezTo>
                    <a:cubicBezTo>
                      <a:pt x="58" y="78"/>
                      <a:pt x="25" y="43"/>
                      <a:pt x="0" y="2"/>
                    </a:cubicBezTo>
                    <a:lnTo>
                      <a:pt x="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85" name="Google Shape;1785;p30"/>
              <p:cNvSpPr/>
              <p:nvPr/>
            </p:nvSpPr>
            <p:spPr>
              <a:xfrm rot="-755222">
                <a:off x="7833061" y="2086120"/>
                <a:ext cx="76006" cy="75176"/>
              </a:xfrm>
              <a:custGeom>
                <a:avLst/>
                <a:gdLst/>
                <a:ahLst/>
                <a:cxnLst/>
                <a:rect l="l" t="t" r="r" b="b"/>
                <a:pathLst>
                  <a:path w="92" h="91" extrusionOk="0">
                    <a:moveTo>
                      <a:pt x="88" y="90"/>
                    </a:moveTo>
                    <a:lnTo>
                      <a:pt x="74" y="79"/>
                    </a:lnTo>
                    <a:cubicBezTo>
                      <a:pt x="57" y="67"/>
                      <a:pt x="44" y="49"/>
                      <a:pt x="22" y="45"/>
                    </a:cubicBezTo>
                    <a:lnTo>
                      <a:pt x="24" y="47"/>
                    </a:lnTo>
                    <a:cubicBezTo>
                      <a:pt x="26" y="30"/>
                      <a:pt x="0" y="25"/>
                      <a:pt x="7" y="0"/>
                    </a:cubicBezTo>
                    <a:lnTo>
                      <a:pt x="91" y="76"/>
                    </a:lnTo>
                    <a:lnTo>
                      <a:pt x="88" y="9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86" name="Google Shape;1786;p30"/>
              <p:cNvSpPr/>
              <p:nvPr/>
            </p:nvSpPr>
            <p:spPr>
              <a:xfrm rot="-755222">
                <a:off x="10016904" y="3648948"/>
                <a:ext cx="90050" cy="94176"/>
              </a:xfrm>
              <a:custGeom>
                <a:avLst/>
                <a:gdLst/>
                <a:ahLst/>
                <a:cxnLst/>
                <a:rect l="l" t="t" r="r" b="b"/>
                <a:pathLst>
                  <a:path w="109" h="114" extrusionOk="0">
                    <a:moveTo>
                      <a:pt x="105" y="113"/>
                    </a:moveTo>
                    <a:cubicBezTo>
                      <a:pt x="67" y="79"/>
                      <a:pt x="32" y="41"/>
                      <a:pt x="0" y="0"/>
                    </a:cubicBezTo>
                    <a:cubicBezTo>
                      <a:pt x="2" y="1"/>
                      <a:pt x="3" y="2"/>
                      <a:pt x="4" y="3"/>
                    </a:cubicBezTo>
                    <a:cubicBezTo>
                      <a:pt x="46" y="27"/>
                      <a:pt x="81" y="61"/>
                      <a:pt x="104" y="102"/>
                    </a:cubicBezTo>
                    <a:cubicBezTo>
                      <a:pt x="106" y="105"/>
                      <a:pt x="107" y="107"/>
                      <a:pt x="108" y="110"/>
                    </a:cubicBezTo>
                    <a:lnTo>
                      <a:pt x="105" y="1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87" name="Google Shape;1787;p30"/>
              <p:cNvSpPr/>
              <p:nvPr/>
            </p:nvSpPr>
            <p:spPr>
              <a:xfrm rot="-755222">
                <a:off x="9198644" y="3639030"/>
                <a:ext cx="78484" cy="87567"/>
              </a:xfrm>
              <a:custGeom>
                <a:avLst/>
                <a:gdLst/>
                <a:ahLst/>
                <a:cxnLst/>
                <a:rect l="l" t="t" r="r" b="b"/>
                <a:pathLst>
                  <a:path w="95" h="106" extrusionOk="0">
                    <a:moveTo>
                      <a:pt x="0" y="0"/>
                    </a:moveTo>
                    <a:cubicBezTo>
                      <a:pt x="38" y="28"/>
                      <a:pt x="70" y="64"/>
                      <a:pt x="94" y="105"/>
                    </a:cubicBezTo>
                    <a:cubicBezTo>
                      <a:pt x="58" y="74"/>
                      <a:pt x="19" y="46"/>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88" name="Google Shape;1788;p30"/>
              <p:cNvSpPr/>
              <p:nvPr/>
            </p:nvSpPr>
            <p:spPr>
              <a:xfrm rot="-755222">
                <a:off x="8445714" y="3918928"/>
                <a:ext cx="51221" cy="50392"/>
              </a:xfrm>
              <a:custGeom>
                <a:avLst/>
                <a:gdLst/>
                <a:ahLst/>
                <a:cxnLst/>
                <a:rect l="l" t="t" r="r" b="b"/>
                <a:pathLst>
                  <a:path w="62" h="61" extrusionOk="0">
                    <a:moveTo>
                      <a:pt x="61" y="57"/>
                    </a:moveTo>
                    <a:cubicBezTo>
                      <a:pt x="55" y="59"/>
                      <a:pt x="48" y="60"/>
                      <a:pt x="42" y="60"/>
                    </a:cubicBezTo>
                    <a:cubicBezTo>
                      <a:pt x="34" y="60"/>
                      <a:pt x="25" y="57"/>
                      <a:pt x="18" y="54"/>
                    </a:cubicBezTo>
                    <a:cubicBezTo>
                      <a:pt x="14" y="51"/>
                      <a:pt x="11" y="49"/>
                      <a:pt x="8" y="46"/>
                    </a:cubicBezTo>
                    <a:cubicBezTo>
                      <a:pt x="6" y="44"/>
                      <a:pt x="5" y="43"/>
                      <a:pt x="3" y="41"/>
                    </a:cubicBezTo>
                    <a:cubicBezTo>
                      <a:pt x="1" y="37"/>
                      <a:pt x="0" y="33"/>
                      <a:pt x="0" y="29"/>
                    </a:cubicBezTo>
                    <a:cubicBezTo>
                      <a:pt x="0" y="25"/>
                      <a:pt x="1" y="21"/>
                      <a:pt x="3" y="18"/>
                    </a:cubicBezTo>
                    <a:cubicBezTo>
                      <a:pt x="5" y="14"/>
                      <a:pt x="8" y="12"/>
                      <a:pt x="12" y="10"/>
                    </a:cubicBezTo>
                    <a:lnTo>
                      <a:pt x="13" y="9"/>
                    </a:lnTo>
                    <a:cubicBezTo>
                      <a:pt x="26" y="0"/>
                      <a:pt x="33" y="9"/>
                      <a:pt x="34" y="22"/>
                    </a:cubicBezTo>
                    <a:cubicBezTo>
                      <a:pt x="35" y="39"/>
                      <a:pt x="57" y="38"/>
                      <a:pt x="61"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89" name="Google Shape;1789;p30"/>
              <p:cNvSpPr/>
              <p:nvPr/>
            </p:nvSpPr>
            <p:spPr>
              <a:xfrm rot="-755222">
                <a:off x="8405450" y="2449108"/>
                <a:ext cx="77658" cy="78480"/>
              </a:xfrm>
              <a:custGeom>
                <a:avLst/>
                <a:gdLst/>
                <a:ahLst/>
                <a:cxnLst/>
                <a:rect l="l" t="t" r="r" b="b"/>
                <a:pathLst>
                  <a:path w="94" h="95" extrusionOk="0">
                    <a:moveTo>
                      <a:pt x="58" y="38"/>
                    </a:moveTo>
                    <a:cubicBezTo>
                      <a:pt x="67" y="58"/>
                      <a:pt x="93" y="68"/>
                      <a:pt x="93" y="94"/>
                    </a:cubicBezTo>
                    <a:cubicBezTo>
                      <a:pt x="58" y="74"/>
                      <a:pt x="37" y="40"/>
                      <a:pt x="9" y="13"/>
                    </a:cubicBezTo>
                    <a:cubicBezTo>
                      <a:pt x="0" y="4"/>
                      <a:pt x="16" y="1"/>
                      <a:pt x="24" y="0"/>
                    </a:cubicBezTo>
                    <a:lnTo>
                      <a:pt x="58" y="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90" name="Google Shape;1790;p30"/>
              <p:cNvSpPr/>
              <p:nvPr/>
            </p:nvSpPr>
            <p:spPr>
              <a:xfrm rot="-755222">
                <a:off x="8743309" y="3931957"/>
                <a:ext cx="43786" cy="44610"/>
              </a:xfrm>
              <a:custGeom>
                <a:avLst/>
                <a:gdLst/>
                <a:ahLst/>
                <a:cxnLst/>
                <a:rect l="l" t="t" r="r" b="b"/>
                <a:pathLst>
                  <a:path w="53" h="54" extrusionOk="0">
                    <a:moveTo>
                      <a:pt x="10" y="53"/>
                    </a:moveTo>
                    <a:cubicBezTo>
                      <a:pt x="5" y="51"/>
                      <a:pt x="0" y="49"/>
                      <a:pt x="0" y="43"/>
                    </a:cubicBezTo>
                    <a:cubicBezTo>
                      <a:pt x="0" y="29"/>
                      <a:pt x="25" y="0"/>
                      <a:pt x="36" y="0"/>
                    </a:cubicBezTo>
                    <a:lnTo>
                      <a:pt x="37" y="0"/>
                    </a:lnTo>
                    <a:cubicBezTo>
                      <a:pt x="39" y="0"/>
                      <a:pt x="41" y="0"/>
                      <a:pt x="44" y="2"/>
                    </a:cubicBezTo>
                    <a:cubicBezTo>
                      <a:pt x="47" y="4"/>
                      <a:pt x="49" y="6"/>
                      <a:pt x="50" y="8"/>
                    </a:cubicBezTo>
                    <a:cubicBezTo>
                      <a:pt x="51" y="10"/>
                      <a:pt x="52" y="13"/>
                      <a:pt x="52" y="16"/>
                    </a:cubicBezTo>
                    <a:cubicBezTo>
                      <a:pt x="52" y="17"/>
                      <a:pt x="52" y="17"/>
                      <a:pt x="52" y="18"/>
                    </a:cubicBezTo>
                    <a:cubicBezTo>
                      <a:pt x="51" y="22"/>
                      <a:pt x="49" y="26"/>
                      <a:pt x="47" y="30"/>
                    </a:cubicBezTo>
                    <a:cubicBezTo>
                      <a:pt x="43" y="37"/>
                      <a:pt x="37" y="43"/>
                      <a:pt x="30" y="47"/>
                    </a:cubicBezTo>
                    <a:cubicBezTo>
                      <a:pt x="24" y="51"/>
                      <a:pt x="17" y="53"/>
                      <a:pt x="10" y="5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91" name="Google Shape;1791;p30"/>
              <p:cNvSpPr/>
              <p:nvPr/>
            </p:nvSpPr>
            <p:spPr>
              <a:xfrm rot="-755222">
                <a:off x="8867026" y="4259896"/>
                <a:ext cx="35524" cy="42957"/>
              </a:xfrm>
              <a:custGeom>
                <a:avLst/>
                <a:gdLst/>
                <a:ahLst/>
                <a:cxnLst/>
                <a:rect l="l" t="t" r="r" b="b"/>
                <a:pathLst>
                  <a:path w="43" h="52" extrusionOk="0">
                    <a:moveTo>
                      <a:pt x="41" y="31"/>
                    </a:moveTo>
                    <a:cubicBezTo>
                      <a:pt x="41" y="38"/>
                      <a:pt x="42" y="50"/>
                      <a:pt x="30" y="51"/>
                    </a:cubicBezTo>
                    <a:cubicBezTo>
                      <a:pt x="29" y="51"/>
                      <a:pt x="29" y="51"/>
                      <a:pt x="28" y="51"/>
                    </a:cubicBezTo>
                    <a:cubicBezTo>
                      <a:pt x="23" y="51"/>
                      <a:pt x="18" y="50"/>
                      <a:pt x="14" y="47"/>
                    </a:cubicBezTo>
                    <a:cubicBezTo>
                      <a:pt x="10" y="45"/>
                      <a:pt x="7" y="41"/>
                      <a:pt x="4" y="37"/>
                    </a:cubicBezTo>
                    <a:cubicBezTo>
                      <a:pt x="2" y="34"/>
                      <a:pt x="1" y="30"/>
                      <a:pt x="0" y="26"/>
                    </a:cubicBezTo>
                    <a:cubicBezTo>
                      <a:pt x="0" y="24"/>
                      <a:pt x="0" y="23"/>
                      <a:pt x="0" y="22"/>
                    </a:cubicBezTo>
                    <a:cubicBezTo>
                      <a:pt x="0" y="18"/>
                      <a:pt x="1" y="15"/>
                      <a:pt x="3" y="12"/>
                    </a:cubicBezTo>
                    <a:cubicBezTo>
                      <a:pt x="5" y="9"/>
                      <a:pt x="7" y="7"/>
                      <a:pt x="10" y="5"/>
                    </a:cubicBezTo>
                    <a:cubicBezTo>
                      <a:pt x="12" y="4"/>
                      <a:pt x="15" y="3"/>
                      <a:pt x="17" y="2"/>
                    </a:cubicBezTo>
                    <a:cubicBezTo>
                      <a:pt x="36" y="0"/>
                      <a:pt x="41" y="14"/>
                      <a:pt x="41" y="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92" name="Google Shape;1792;p30"/>
              <p:cNvSpPr/>
              <p:nvPr/>
            </p:nvSpPr>
            <p:spPr>
              <a:xfrm rot="-755222">
                <a:off x="8820217" y="3951995"/>
                <a:ext cx="50395" cy="33044"/>
              </a:xfrm>
              <a:custGeom>
                <a:avLst/>
                <a:gdLst/>
                <a:ahLst/>
                <a:cxnLst/>
                <a:rect l="l" t="t" r="r" b="b"/>
                <a:pathLst>
                  <a:path w="61" h="40" extrusionOk="0">
                    <a:moveTo>
                      <a:pt x="60" y="30"/>
                    </a:moveTo>
                    <a:cubicBezTo>
                      <a:pt x="59" y="31"/>
                      <a:pt x="57" y="32"/>
                      <a:pt x="55" y="33"/>
                    </a:cubicBezTo>
                    <a:cubicBezTo>
                      <a:pt x="48" y="37"/>
                      <a:pt x="40" y="39"/>
                      <a:pt x="32" y="39"/>
                    </a:cubicBezTo>
                    <a:cubicBezTo>
                      <a:pt x="25" y="39"/>
                      <a:pt x="17" y="38"/>
                      <a:pt x="11" y="34"/>
                    </a:cubicBezTo>
                    <a:cubicBezTo>
                      <a:pt x="10" y="34"/>
                      <a:pt x="9" y="33"/>
                      <a:pt x="8" y="33"/>
                    </a:cubicBezTo>
                    <a:cubicBezTo>
                      <a:pt x="6" y="32"/>
                      <a:pt x="4" y="30"/>
                      <a:pt x="2" y="27"/>
                    </a:cubicBezTo>
                    <a:cubicBezTo>
                      <a:pt x="0" y="24"/>
                      <a:pt x="0" y="22"/>
                      <a:pt x="0" y="19"/>
                    </a:cubicBezTo>
                    <a:cubicBezTo>
                      <a:pt x="0" y="16"/>
                      <a:pt x="1" y="14"/>
                      <a:pt x="2" y="11"/>
                    </a:cubicBezTo>
                    <a:cubicBezTo>
                      <a:pt x="2" y="10"/>
                      <a:pt x="3" y="9"/>
                      <a:pt x="4" y="8"/>
                    </a:cubicBezTo>
                    <a:cubicBezTo>
                      <a:pt x="5" y="5"/>
                      <a:pt x="6" y="3"/>
                      <a:pt x="9" y="2"/>
                    </a:cubicBezTo>
                    <a:cubicBezTo>
                      <a:pt x="12" y="1"/>
                      <a:pt x="14" y="0"/>
                      <a:pt x="17" y="0"/>
                    </a:cubicBezTo>
                    <a:cubicBezTo>
                      <a:pt x="19" y="0"/>
                      <a:pt x="22" y="0"/>
                      <a:pt x="24" y="2"/>
                    </a:cubicBezTo>
                    <a:cubicBezTo>
                      <a:pt x="36" y="8"/>
                      <a:pt x="52" y="12"/>
                      <a:pt x="60"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93" name="Google Shape;1793;p30"/>
              <p:cNvSpPr/>
              <p:nvPr/>
            </p:nvSpPr>
            <p:spPr>
              <a:xfrm rot="-755222">
                <a:off x="9035146" y="4130633"/>
                <a:ext cx="38829" cy="47914"/>
              </a:xfrm>
              <a:custGeom>
                <a:avLst/>
                <a:gdLst/>
                <a:ahLst/>
                <a:cxnLst/>
                <a:rect l="l" t="t" r="r" b="b"/>
                <a:pathLst>
                  <a:path w="47" h="58" extrusionOk="0">
                    <a:moveTo>
                      <a:pt x="46" y="21"/>
                    </a:moveTo>
                    <a:cubicBezTo>
                      <a:pt x="45" y="26"/>
                      <a:pt x="43" y="31"/>
                      <a:pt x="40" y="36"/>
                    </a:cubicBezTo>
                    <a:cubicBezTo>
                      <a:pt x="37" y="42"/>
                      <a:pt x="31" y="48"/>
                      <a:pt x="25" y="51"/>
                    </a:cubicBezTo>
                    <a:cubicBezTo>
                      <a:pt x="21" y="54"/>
                      <a:pt x="16" y="56"/>
                      <a:pt x="11" y="57"/>
                    </a:cubicBezTo>
                    <a:lnTo>
                      <a:pt x="10" y="57"/>
                    </a:lnTo>
                    <a:cubicBezTo>
                      <a:pt x="8" y="57"/>
                      <a:pt x="7" y="56"/>
                      <a:pt x="5" y="55"/>
                    </a:cubicBezTo>
                    <a:cubicBezTo>
                      <a:pt x="3" y="54"/>
                      <a:pt x="2" y="53"/>
                      <a:pt x="1" y="51"/>
                    </a:cubicBezTo>
                    <a:cubicBezTo>
                      <a:pt x="0" y="49"/>
                      <a:pt x="0" y="48"/>
                      <a:pt x="0" y="46"/>
                    </a:cubicBezTo>
                    <a:cubicBezTo>
                      <a:pt x="0" y="44"/>
                      <a:pt x="0" y="43"/>
                      <a:pt x="1" y="41"/>
                    </a:cubicBezTo>
                    <a:cubicBezTo>
                      <a:pt x="9" y="26"/>
                      <a:pt x="5" y="1"/>
                      <a:pt x="30" y="0"/>
                    </a:cubicBezTo>
                    <a:cubicBezTo>
                      <a:pt x="41" y="0"/>
                      <a:pt x="44" y="10"/>
                      <a:pt x="46"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94" name="Google Shape;1794;p30"/>
              <p:cNvSpPr/>
              <p:nvPr/>
            </p:nvSpPr>
            <p:spPr>
              <a:xfrm rot="-755222">
                <a:off x="8594426" y="3072400"/>
                <a:ext cx="84267" cy="84263"/>
              </a:xfrm>
              <a:custGeom>
                <a:avLst/>
                <a:gdLst/>
                <a:ahLst/>
                <a:cxnLst/>
                <a:rect l="l" t="t" r="r" b="b"/>
                <a:pathLst>
                  <a:path w="102" h="102" extrusionOk="0">
                    <a:moveTo>
                      <a:pt x="4" y="0"/>
                    </a:moveTo>
                    <a:cubicBezTo>
                      <a:pt x="42" y="27"/>
                      <a:pt x="75" y="62"/>
                      <a:pt x="101" y="101"/>
                    </a:cubicBezTo>
                    <a:cubicBezTo>
                      <a:pt x="97" y="99"/>
                      <a:pt x="93" y="96"/>
                      <a:pt x="89" y="94"/>
                    </a:cubicBezTo>
                    <a:cubicBezTo>
                      <a:pt x="54" y="74"/>
                      <a:pt x="24" y="45"/>
                      <a:pt x="4" y="10"/>
                    </a:cubicBezTo>
                    <a:cubicBezTo>
                      <a:pt x="3" y="7"/>
                      <a:pt x="2" y="5"/>
                      <a:pt x="0" y="3"/>
                    </a:cubicBezTo>
                    <a:lnTo>
                      <a:pt x="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95" name="Google Shape;1795;p30"/>
              <p:cNvSpPr/>
              <p:nvPr/>
            </p:nvSpPr>
            <p:spPr>
              <a:xfrm rot="-755222">
                <a:off x="8693390" y="3187655"/>
                <a:ext cx="76006" cy="96654"/>
              </a:xfrm>
              <a:custGeom>
                <a:avLst/>
                <a:gdLst/>
                <a:ahLst/>
                <a:cxnLst/>
                <a:rect l="l" t="t" r="r" b="b"/>
                <a:pathLst>
                  <a:path w="92" h="117" extrusionOk="0">
                    <a:moveTo>
                      <a:pt x="11" y="0"/>
                    </a:moveTo>
                    <a:cubicBezTo>
                      <a:pt x="28" y="46"/>
                      <a:pt x="69" y="74"/>
                      <a:pt x="91" y="116"/>
                    </a:cubicBezTo>
                    <a:cubicBezTo>
                      <a:pt x="46" y="98"/>
                      <a:pt x="26" y="58"/>
                      <a:pt x="4" y="20"/>
                    </a:cubicBezTo>
                    <a:cubicBezTo>
                      <a:pt x="0" y="13"/>
                      <a:pt x="5" y="6"/>
                      <a:pt x="10" y="1"/>
                    </a:cubicBezTo>
                    <a:lnTo>
                      <a:pt x="1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96" name="Google Shape;1796;p30"/>
              <p:cNvSpPr/>
              <p:nvPr/>
            </p:nvSpPr>
            <p:spPr>
              <a:xfrm rot="-755222">
                <a:off x="8461151" y="3502144"/>
                <a:ext cx="44612" cy="37175"/>
              </a:xfrm>
              <a:custGeom>
                <a:avLst/>
                <a:gdLst/>
                <a:ahLst/>
                <a:cxnLst/>
                <a:rect l="l" t="t" r="r" b="b"/>
                <a:pathLst>
                  <a:path w="54" h="45" extrusionOk="0">
                    <a:moveTo>
                      <a:pt x="20" y="44"/>
                    </a:moveTo>
                    <a:cubicBezTo>
                      <a:pt x="19" y="44"/>
                      <a:pt x="18" y="44"/>
                      <a:pt x="17" y="44"/>
                    </a:cubicBezTo>
                    <a:cubicBezTo>
                      <a:pt x="14" y="44"/>
                      <a:pt x="12" y="43"/>
                      <a:pt x="9" y="42"/>
                    </a:cubicBezTo>
                    <a:cubicBezTo>
                      <a:pt x="6" y="40"/>
                      <a:pt x="4" y="38"/>
                      <a:pt x="2" y="35"/>
                    </a:cubicBezTo>
                    <a:cubicBezTo>
                      <a:pt x="0" y="32"/>
                      <a:pt x="0" y="30"/>
                      <a:pt x="0" y="27"/>
                    </a:cubicBezTo>
                    <a:cubicBezTo>
                      <a:pt x="0" y="25"/>
                      <a:pt x="0" y="24"/>
                      <a:pt x="0" y="23"/>
                    </a:cubicBezTo>
                    <a:lnTo>
                      <a:pt x="0" y="22"/>
                    </a:lnTo>
                    <a:cubicBezTo>
                      <a:pt x="0" y="18"/>
                      <a:pt x="1" y="14"/>
                      <a:pt x="3" y="11"/>
                    </a:cubicBezTo>
                    <a:cubicBezTo>
                      <a:pt x="5" y="8"/>
                      <a:pt x="7" y="5"/>
                      <a:pt x="11" y="3"/>
                    </a:cubicBezTo>
                    <a:cubicBezTo>
                      <a:pt x="15" y="1"/>
                      <a:pt x="18" y="0"/>
                      <a:pt x="22" y="0"/>
                    </a:cubicBezTo>
                    <a:cubicBezTo>
                      <a:pt x="24" y="0"/>
                      <a:pt x="25" y="0"/>
                      <a:pt x="27" y="0"/>
                    </a:cubicBezTo>
                    <a:cubicBezTo>
                      <a:pt x="40" y="2"/>
                      <a:pt x="53" y="10"/>
                      <a:pt x="53" y="23"/>
                    </a:cubicBezTo>
                    <a:cubicBezTo>
                      <a:pt x="53" y="43"/>
                      <a:pt x="31" y="37"/>
                      <a:pt x="20"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97" name="Google Shape;1797;p30"/>
              <p:cNvSpPr/>
              <p:nvPr/>
            </p:nvSpPr>
            <p:spPr>
              <a:xfrm rot="-755222">
                <a:off x="7987931" y="1819580"/>
                <a:ext cx="118139" cy="42131"/>
              </a:xfrm>
              <a:custGeom>
                <a:avLst/>
                <a:gdLst/>
                <a:ahLst/>
                <a:cxnLst/>
                <a:rect l="l" t="t" r="r" b="b"/>
                <a:pathLst>
                  <a:path w="143" h="51" extrusionOk="0">
                    <a:moveTo>
                      <a:pt x="142" y="49"/>
                    </a:moveTo>
                    <a:cubicBezTo>
                      <a:pt x="92" y="40"/>
                      <a:pt x="44" y="24"/>
                      <a:pt x="0" y="0"/>
                    </a:cubicBezTo>
                    <a:cubicBezTo>
                      <a:pt x="43" y="3"/>
                      <a:pt x="84" y="16"/>
                      <a:pt x="121" y="37"/>
                    </a:cubicBezTo>
                    <a:cubicBezTo>
                      <a:pt x="128" y="41"/>
                      <a:pt x="134" y="45"/>
                      <a:pt x="141" y="50"/>
                    </a:cubicBezTo>
                    <a:lnTo>
                      <a:pt x="142" y="4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98" name="Google Shape;1798;p30"/>
              <p:cNvSpPr/>
              <p:nvPr/>
            </p:nvSpPr>
            <p:spPr>
              <a:xfrm rot="-755222">
                <a:off x="9274442" y="4220626"/>
                <a:ext cx="42134" cy="39653"/>
              </a:xfrm>
              <a:custGeom>
                <a:avLst/>
                <a:gdLst/>
                <a:ahLst/>
                <a:cxnLst/>
                <a:rect l="l" t="t" r="r" b="b"/>
                <a:pathLst>
                  <a:path w="51" h="48" extrusionOk="0">
                    <a:moveTo>
                      <a:pt x="19" y="47"/>
                    </a:moveTo>
                    <a:cubicBezTo>
                      <a:pt x="16" y="46"/>
                      <a:pt x="13" y="45"/>
                      <a:pt x="10" y="44"/>
                    </a:cubicBezTo>
                    <a:cubicBezTo>
                      <a:pt x="7" y="42"/>
                      <a:pt x="5" y="40"/>
                      <a:pt x="3" y="37"/>
                    </a:cubicBezTo>
                    <a:cubicBezTo>
                      <a:pt x="1" y="34"/>
                      <a:pt x="0" y="30"/>
                      <a:pt x="0" y="27"/>
                    </a:cubicBezTo>
                    <a:cubicBezTo>
                      <a:pt x="0" y="26"/>
                      <a:pt x="0" y="25"/>
                      <a:pt x="0" y="25"/>
                    </a:cubicBezTo>
                    <a:cubicBezTo>
                      <a:pt x="0" y="6"/>
                      <a:pt x="13" y="0"/>
                      <a:pt x="29" y="0"/>
                    </a:cubicBezTo>
                    <a:cubicBezTo>
                      <a:pt x="30" y="0"/>
                      <a:pt x="30" y="0"/>
                      <a:pt x="31" y="0"/>
                    </a:cubicBezTo>
                    <a:cubicBezTo>
                      <a:pt x="34" y="0"/>
                      <a:pt x="38" y="1"/>
                      <a:pt x="41" y="3"/>
                    </a:cubicBezTo>
                    <a:cubicBezTo>
                      <a:pt x="44" y="5"/>
                      <a:pt x="46" y="7"/>
                      <a:pt x="48" y="10"/>
                    </a:cubicBezTo>
                    <a:cubicBezTo>
                      <a:pt x="50" y="13"/>
                      <a:pt x="50" y="16"/>
                      <a:pt x="50" y="19"/>
                    </a:cubicBezTo>
                    <a:cubicBezTo>
                      <a:pt x="50" y="20"/>
                      <a:pt x="50" y="20"/>
                      <a:pt x="50" y="21"/>
                    </a:cubicBezTo>
                    <a:cubicBezTo>
                      <a:pt x="50" y="25"/>
                      <a:pt x="48" y="29"/>
                      <a:pt x="46" y="32"/>
                    </a:cubicBezTo>
                    <a:cubicBezTo>
                      <a:pt x="44" y="37"/>
                      <a:pt x="41" y="40"/>
                      <a:pt x="36" y="43"/>
                    </a:cubicBezTo>
                    <a:cubicBezTo>
                      <a:pt x="31" y="46"/>
                      <a:pt x="26" y="47"/>
                      <a:pt x="21" y="47"/>
                    </a:cubicBezTo>
                    <a:cubicBezTo>
                      <a:pt x="20" y="47"/>
                      <a:pt x="19" y="47"/>
                      <a:pt x="19" y="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99" name="Google Shape;1799;p30"/>
              <p:cNvSpPr/>
              <p:nvPr/>
            </p:nvSpPr>
            <p:spPr>
              <a:xfrm rot="-755222">
                <a:off x="9703557" y="3340003"/>
                <a:ext cx="71049" cy="83437"/>
              </a:xfrm>
              <a:custGeom>
                <a:avLst/>
                <a:gdLst/>
                <a:ahLst/>
                <a:cxnLst/>
                <a:rect l="l" t="t" r="r" b="b"/>
                <a:pathLst>
                  <a:path w="86" h="101" extrusionOk="0">
                    <a:moveTo>
                      <a:pt x="85" y="99"/>
                    </a:moveTo>
                    <a:cubicBezTo>
                      <a:pt x="43" y="77"/>
                      <a:pt x="23" y="37"/>
                      <a:pt x="0" y="0"/>
                    </a:cubicBezTo>
                    <a:cubicBezTo>
                      <a:pt x="30" y="22"/>
                      <a:pt x="56" y="50"/>
                      <a:pt x="75" y="83"/>
                    </a:cubicBezTo>
                    <a:cubicBezTo>
                      <a:pt x="78" y="88"/>
                      <a:pt x="81" y="94"/>
                      <a:pt x="84" y="100"/>
                    </a:cubicBezTo>
                    <a:lnTo>
                      <a:pt x="85" y="9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00" name="Google Shape;1800;p30"/>
              <p:cNvSpPr/>
              <p:nvPr/>
            </p:nvSpPr>
            <p:spPr>
              <a:xfrm rot="-755222">
                <a:off x="9728145" y="3007662"/>
                <a:ext cx="70223" cy="66088"/>
              </a:xfrm>
              <a:custGeom>
                <a:avLst/>
                <a:gdLst/>
                <a:ahLst/>
                <a:cxnLst/>
                <a:rect l="l" t="t" r="r" b="b"/>
                <a:pathLst>
                  <a:path w="85" h="80" extrusionOk="0">
                    <a:moveTo>
                      <a:pt x="0" y="0"/>
                    </a:moveTo>
                    <a:lnTo>
                      <a:pt x="84" y="79"/>
                    </a:lnTo>
                    <a:cubicBezTo>
                      <a:pt x="51" y="59"/>
                      <a:pt x="23" y="3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01" name="Google Shape;1801;p30"/>
              <p:cNvSpPr/>
              <p:nvPr/>
            </p:nvSpPr>
            <p:spPr>
              <a:xfrm rot="-755222">
                <a:off x="8275745" y="3820706"/>
                <a:ext cx="48743" cy="36349"/>
              </a:xfrm>
              <a:custGeom>
                <a:avLst/>
                <a:gdLst/>
                <a:ahLst/>
                <a:cxnLst/>
                <a:rect l="l" t="t" r="r" b="b"/>
                <a:pathLst>
                  <a:path w="59" h="44" extrusionOk="0">
                    <a:moveTo>
                      <a:pt x="58" y="36"/>
                    </a:moveTo>
                    <a:cubicBezTo>
                      <a:pt x="57" y="36"/>
                      <a:pt x="56" y="37"/>
                      <a:pt x="56" y="37"/>
                    </a:cubicBezTo>
                    <a:cubicBezTo>
                      <a:pt x="49" y="41"/>
                      <a:pt x="41" y="43"/>
                      <a:pt x="32" y="43"/>
                    </a:cubicBezTo>
                    <a:cubicBezTo>
                      <a:pt x="27" y="43"/>
                      <a:pt x="22" y="42"/>
                      <a:pt x="17" y="41"/>
                    </a:cubicBezTo>
                    <a:cubicBezTo>
                      <a:pt x="14" y="40"/>
                      <a:pt x="11" y="39"/>
                      <a:pt x="9" y="38"/>
                    </a:cubicBezTo>
                    <a:cubicBezTo>
                      <a:pt x="6" y="36"/>
                      <a:pt x="4" y="34"/>
                      <a:pt x="2" y="31"/>
                    </a:cubicBezTo>
                    <a:cubicBezTo>
                      <a:pt x="1" y="29"/>
                      <a:pt x="0" y="26"/>
                      <a:pt x="0" y="23"/>
                    </a:cubicBezTo>
                    <a:cubicBezTo>
                      <a:pt x="0" y="19"/>
                      <a:pt x="1" y="15"/>
                      <a:pt x="3" y="12"/>
                    </a:cubicBezTo>
                    <a:cubicBezTo>
                      <a:pt x="5" y="8"/>
                      <a:pt x="7" y="5"/>
                      <a:pt x="11" y="3"/>
                    </a:cubicBezTo>
                    <a:cubicBezTo>
                      <a:pt x="12" y="3"/>
                      <a:pt x="13" y="2"/>
                      <a:pt x="14" y="2"/>
                    </a:cubicBezTo>
                    <a:cubicBezTo>
                      <a:pt x="17" y="0"/>
                      <a:pt x="20" y="0"/>
                      <a:pt x="23" y="0"/>
                    </a:cubicBezTo>
                    <a:cubicBezTo>
                      <a:pt x="26" y="0"/>
                      <a:pt x="29" y="1"/>
                      <a:pt x="31" y="2"/>
                    </a:cubicBezTo>
                    <a:cubicBezTo>
                      <a:pt x="34" y="4"/>
                      <a:pt x="36" y="5"/>
                      <a:pt x="37" y="8"/>
                    </a:cubicBezTo>
                    <a:cubicBezTo>
                      <a:pt x="44" y="16"/>
                      <a:pt x="50" y="25"/>
                      <a:pt x="58" y="3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02" name="Google Shape;1802;p30"/>
              <p:cNvSpPr/>
              <p:nvPr/>
            </p:nvSpPr>
            <p:spPr>
              <a:xfrm rot="-755222">
                <a:off x="8718081" y="4319608"/>
                <a:ext cx="34698" cy="52871"/>
              </a:xfrm>
              <a:custGeom>
                <a:avLst/>
                <a:gdLst/>
                <a:ahLst/>
                <a:cxnLst/>
                <a:rect l="l" t="t" r="r" b="b"/>
                <a:pathLst>
                  <a:path w="42" h="64" extrusionOk="0">
                    <a:moveTo>
                      <a:pt x="30" y="0"/>
                    </a:moveTo>
                    <a:cubicBezTo>
                      <a:pt x="31" y="2"/>
                      <a:pt x="33" y="4"/>
                      <a:pt x="34" y="6"/>
                    </a:cubicBezTo>
                    <a:cubicBezTo>
                      <a:pt x="39" y="15"/>
                      <a:pt x="41" y="24"/>
                      <a:pt x="41" y="33"/>
                    </a:cubicBezTo>
                    <a:cubicBezTo>
                      <a:pt x="41" y="37"/>
                      <a:pt x="41" y="41"/>
                      <a:pt x="40" y="45"/>
                    </a:cubicBezTo>
                    <a:cubicBezTo>
                      <a:pt x="39" y="48"/>
                      <a:pt x="39" y="50"/>
                      <a:pt x="37" y="53"/>
                    </a:cubicBezTo>
                    <a:cubicBezTo>
                      <a:pt x="35" y="56"/>
                      <a:pt x="33" y="58"/>
                      <a:pt x="30" y="60"/>
                    </a:cubicBezTo>
                    <a:cubicBezTo>
                      <a:pt x="27" y="62"/>
                      <a:pt x="23" y="63"/>
                      <a:pt x="19" y="63"/>
                    </a:cubicBezTo>
                    <a:cubicBezTo>
                      <a:pt x="18" y="63"/>
                      <a:pt x="17" y="63"/>
                      <a:pt x="16" y="62"/>
                    </a:cubicBezTo>
                    <a:cubicBezTo>
                      <a:pt x="2" y="60"/>
                      <a:pt x="0" y="48"/>
                      <a:pt x="3" y="36"/>
                    </a:cubicBezTo>
                    <a:cubicBezTo>
                      <a:pt x="4" y="30"/>
                      <a:pt x="6" y="25"/>
                      <a:pt x="9" y="20"/>
                    </a:cubicBezTo>
                    <a:cubicBezTo>
                      <a:pt x="14" y="12"/>
                      <a:pt x="20" y="5"/>
                      <a:pt x="28" y="1"/>
                    </a:cubicBezTo>
                    <a:cubicBezTo>
                      <a:pt x="29" y="1"/>
                      <a:pt x="29" y="0"/>
                      <a:pt x="3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03" name="Google Shape;1803;p30"/>
              <p:cNvSpPr/>
              <p:nvPr/>
            </p:nvSpPr>
            <p:spPr>
              <a:xfrm rot="-755222">
                <a:off x="8600414" y="3617395"/>
                <a:ext cx="38003" cy="38827"/>
              </a:xfrm>
              <a:custGeom>
                <a:avLst/>
                <a:gdLst/>
                <a:ahLst/>
                <a:cxnLst/>
                <a:rect l="l" t="t" r="r" b="b"/>
                <a:pathLst>
                  <a:path w="46" h="47" extrusionOk="0">
                    <a:moveTo>
                      <a:pt x="45" y="26"/>
                    </a:moveTo>
                    <a:cubicBezTo>
                      <a:pt x="45" y="29"/>
                      <a:pt x="44" y="32"/>
                      <a:pt x="42" y="35"/>
                    </a:cubicBezTo>
                    <a:cubicBezTo>
                      <a:pt x="40" y="39"/>
                      <a:pt x="38" y="41"/>
                      <a:pt x="34" y="43"/>
                    </a:cubicBezTo>
                    <a:cubicBezTo>
                      <a:pt x="30" y="45"/>
                      <a:pt x="27" y="46"/>
                      <a:pt x="24" y="46"/>
                    </a:cubicBezTo>
                    <a:cubicBezTo>
                      <a:pt x="22" y="46"/>
                      <a:pt x="20" y="46"/>
                      <a:pt x="19" y="46"/>
                    </a:cubicBezTo>
                    <a:cubicBezTo>
                      <a:pt x="16" y="45"/>
                      <a:pt x="13" y="45"/>
                      <a:pt x="10" y="43"/>
                    </a:cubicBezTo>
                    <a:cubicBezTo>
                      <a:pt x="7" y="41"/>
                      <a:pt x="5" y="39"/>
                      <a:pt x="3" y="36"/>
                    </a:cubicBezTo>
                    <a:cubicBezTo>
                      <a:pt x="1" y="33"/>
                      <a:pt x="0" y="29"/>
                      <a:pt x="0" y="26"/>
                    </a:cubicBezTo>
                    <a:cubicBezTo>
                      <a:pt x="0" y="25"/>
                      <a:pt x="0" y="24"/>
                      <a:pt x="0" y="23"/>
                    </a:cubicBezTo>
                    <a:cubicBezTo>
                      <a:pt x="0" y="23"/>
                      <a:pt x="0" y="22"/>
                      <a:pt x="0" y="21"/>
                    </a:cubicBezTo>
                    <a:cubicBezTo>
                      <a:pt x="0" y="18"/>
                      <a:pt x="1" y="14"/>
                      <a:pt x="3" y="11"/>
                    </a:cubicBezTo>
                    <a:cubicBezTo>
                      <a:pt x="5" y="8"/>
                      <a:pt x="8" y="5"/>
                      <a:pt x="11" y="3"/>
                    </a:cubicBezTo>
                    <a:cubicBezTo>
                      <a:pt x="14" y="1"/>
                      <a:pt x="18" y="0"/>
                      <a:pt x="21" y="0"/>
                    </a:cubicBezTo>
                    <a:cubicBezTo>
                      <a:pt x="22" y="0"/>
                      <a:pt x="23" y="0"/>
                      <a:pt x="24" y="0"/>
                    </a:cubicBezTo>
                    <a:cubicBezTo>
                      <a:pt x="39" y="1"/>
                      <a:pt x="45" y="11"/>
                      <a:pt x="45"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04" name="Google Shape;1804;p30"/>
              <p:cNvSpPr/>
              <p:nvPr/>
            </p:nvSpPr>
            <p:spPr>
              <a:xfrm rot="-755222">
                <a:off x="10427633" y="3936074"/>
                <a:ext cx="41307" cy="103263"/>
              </a:xfrm>
              <a:custGeom>
                <a:avLst/>
                <a:gdLst/>
                <a:ahLst/>
                <a:cxnLst/>
                <a:rect l="l" t="t" r="r" b="b"/>
                <a:pathLst>
                  <a:path w="50" h="125" extrusionOk="0">
                    <a:moveTo>
                      <a:pt x="48" y="0"/>
                    </a:moveTo>
                    <a:cubicBezTo>
                      <a:pt x="48" y="47"/>
                      <a:pt x="17" y="83"/>
                      <a:pt x="0" y="124"/>
                    </a:cubicBezTo>
                    <a:cubicBezTo>
                      <a:pt x="7" y="87"/>
                      <a:pt x="20" y="51"/>
                      <a:pt x="39" y="18"/>
                    </a:cubicBezTo>
                    <a:cubicBezTo>
                      <a:pt x="42" y="13"/>
                      <a:pt x="46" y="7"/>
                      <a:pt x="49" y="1"/>
                    </a:cubicBezTo>
                    <a:lnTo>
                      <a:pt x="4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05" name="Google Shape;1805;p30"/>
              <p:cNvSpPr/>
              <p:nvPr/>
            </p:nvSpPr>
            <p:spPr>
              <a:xfrm rot="-755222">
                <a:off x="9399706" y="3258167"/>
                <a:ext cx="57004" cy="104915"/>
              </a:xfrm>
              <a:custGeom>
                <a:avLst/>
                <a:gdLst/>
                <a:ahLst/>
                <a:cxnLst/>
                <a:rect l="l" t="t" r="r" b="b"/>
                <a:pathLst>
                  <a:path w="69" h="127" extrusionOk="0">
                    <a:moveTo>
                      <a:pt x="68" y="126"/>
                    </a:moveTo>
                    <a:cubicBezTo>
                      <a:pt x="58" y="112"/>
                      <a:pt x="49" y="97"/>
                      <a:pt x="40" y="82"/>
                    </a:cubicBezTo>
                    <a:cubicBezTo>
                      <a:pt x="25" y="56"/>
                      <a:pt x="12" y="28"/>
                      <a:pt x="0" y="0"/>
                    </a:cubicBezTo>
                    <a:cubicBezTo>
                      <a:pt x="15" y="15"/>
                      <a:pt x="27" y="32"/>
                      <a:pt x="38" y="51"/>
                    </a:cubicBezTo>
                    <a:cubicBezTo>
                      <a:pt x="51" y="74"/>
                      <a:pt x="62" y="99"/>
                      <a:pt x="68" y="1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06" name="Google Shape;1806;p30"/>
              <p:cNvSpPr/>
              <p:nvPr/>
            </p:nvSpPr>
            <p:spPr>
              <a:xfrm rot="-755222">
                <a:off x="10125508" y="3870601"/>
                <a:ext cx="62787" cy="88393"/>
              </a:xfrm>
              <a:custGeom>
                <a:avLst/>
                <a:gdLst/>
                <a:ahLst/>
                <a:cxnLst/>
                <a:rect l="l" t="t" r="r" b="b"/>
                <a:pathLst>
                  <a:path w="76" h="107" extrusionOk="0">
                    <a:moveTo>
                      <a:pt x="3" y="0"/>
                    </a:moveTo>
                    <a:cubicBezTo>
                      <a:pt x="24" y="22"/>
                      <a:pt x="42" y="46"/>
                      <a:pt x="58" y="73"/>
                    </a:cubicBezTo>
                    <a:cubicBezTo>
                      <a:pt x="64" y="83"/>
                      <a:pt x="69" y="94"/>
                      <a:pt x="75" y="106"/>
                    </a:cubicBezTo>
                    <a:cubicBezTo>
                      <a:pt x="50" y="82"/>
                      <a:pt x="29" y="55"/>
                      <a:pt x="12" y="26"/>
                    </a:cubicBezTo>
                    <a:cubicBezTo>
                      <a:pt x="8" y="18"/>
                      <a:pt x="4" y="11"/>
                      <a:pt x="0" y="3"/>
                    </a:cubicBezTo>
                    <a:lnTo>
                      <a:pt x="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07" name="Google Shape;1807;p30"/>
              <p:cNvSpPr/>
              <p:nvPr/>
            </p:nvSpPr>
            <p:spPr>
              <a:xfrm rot="-755222">
                <a:off x="9689682" y="3010209"/>
                <a:ext cx="57830" cy="81784"/>
              </a:xfrm>
              <a:custGeom>
                <a:avLst/>
                <a:gdLst/>
                <a:ahLst/>
                <a:cxnLst/>
                <a:rect l="l" t="t" r="r" b="b"/>
                <a:pathLst>
                  <a:path w="70" h="99" extrusionOk="0">
                    <a:moveTo>
                      <a:pt x="69" y="97"/>
                    </a:moveTo>
                    <a:cubicBezTo>
                      <a:pt x="48" y="81"/>
                      <a:pt x="30" y="60"/>
                      <a:pt x="17" y="37"/>
                    </a:cubicBezTo>
                    <a:cubicBezTo>
                      <a:pt x="10" y="25"/>
                      <a:pt x="5" y="13"/>
                      <a:pt x="0" y="0"/>
                    </a:cubicBezTo>
                    <a:cubicBezTo>
                      <a:pt x="27" y="30"/>
                      <a:pt x="58" y="57"/>
                      <a:pt x="68" y="98"/>
                    </a:cubicBezTo>
                    <a:lnTo>
                      <a:pt x="69" y="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08" name="Google Shape;1808;p30"/>
              <p:cNvSpPr/>
              <p:nvPr/>
            </p:nvSpPr>
            <p:spPr>
              <a:xfrm rot="-755222">
                <a:off x="10481253" y="3485108"/>
                <a:ext cx="47090" cy="112350"/>
              </a:xfrm>
              <a:custGeom>
                <a:avLst/>
                <a:gdLst/>
                <a:ahLst/>
                <a:cxnLst/>
                <a:rect l="l" t="t" r="r" b="b"/>
                <a:pathLst>
                  <a:path w="57" h="136" extrusionOk="0">
                    <a:moveTo>
                      <a:pt x="56" y="0"/>
                    </a:moveTo>
                    <a:cubicBezTo>
                      <a:pt x="50" y="39"/>
                      <a:pt x="36" y="75"/>
                      <a:pt x="17" y="109"/>
                    </a:cubicBezTo>
                    <a:cubicBezTo>
                      <a:pt x="12" y="118"/>
                      <a:pt x="6" y="127"/>
                      <a:pt x="0" y="135"/>
                    </a:cubicBezTo>
                    <a:cubicBezTo>
                      <a:pt x="7" y="97"/>
                      <a:pt x="20" y="60"/>
                      <a:pt x="40" y="27"/>
                    </a:cubicBezTo>
                    <a:cubicBezTo>
                      <a:pt x="45" y="18"/>
                      <a:pt x="50" y="9"/>
                      <a:pt x="5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09" name="Google Shape;1809;p30"/>
              <p:cNvSpPr/>
              <p:nvPr/>
            </p:nvSpPr>
            <p:spPr>
              <a:xfrm rot="-755222">
                <a:off x="9153328" y="3359761"/>
                <a:ext cx="67744" cy="66914"/>
              </a:xfrm>
              <a:custGeom>
                <a:avLst/>
                <a:gdLst/>
                <a:ahLst/>
                <a:cxnLst/>
                <a:rect l="l" t="t" r="r" b="b"/>
                <a:pathLst>
                  <a:path w="82" h="81" extrusionOk="0">
                    <a:moveTo>
                      <a:pt x="72" y="80"/>
                    </a:moveTo>
                    <a:lnTo>
                      <a:pt x="0" y="0"/>
                    </a:lnTo>
                    <a:cubicBezTo>
                      <a:pt x="2" y="1"/>
                      <a:pt x="4" y="3"/>
                      <a:pt x="6" y="4"/>
                    </a:cubicBezTo>
                    <a:cubicBezTo>
                      <a:pt x="36" y="21"/>
                      <a:pt x="61" y="44"/>
                      <a:pt x="81" y="73"/>
                    </a:cubicBezTo>
                    <a:lnTo>
                      <a:pt x="72" y="8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10" name="Google Shape;1810;p30"/>
              <p:cNvSpPr/>
              <p:nvPr/>
            </p:nvSpPr>
            <p:spPr>
              <a:xfrm rot="-755222">
                <a:off x="9198599" y="4150741"/>
                <a:ext cx="47090" cy="45436"/>
              </a:xfrm>
              <a:custGeom>
                <a:avLst/>
                <a:gdLst/>
                <a:ahLst/>
                <a:cxnLst/>
                <a:rect l="l" t="t" r="r" b="b"/>
                <a:pathLst>
                  <a:path w="57" h="55" extrusionOk="0">
                    <a:moveTo>
                      <a:pt x="48" y="47"/>
                    </a:moveTo>
                    <a:cubicBezTo>
                      <a:pt x="35" y="54"/>
                      <a:pt x="24" y="47"/>
                      <a:pt x="13" y="41"/>
                    </a:cubicBezTo>
                    <a:cubicBezTo>
                      <a:pt x="12" y="41"/>
                      <a:pt x="11" y="40"/>
                      <a:pt x="10" y="39"/>
                    </a:cubicBezTo>
                    <a:cubicBezTo>
                      <a:pt x="7" y="38"/>
                      <a:pt x="5" y="36"/>
                      <a:pt x="3" y="33"/>
                    </a:cubicBezTo>
                    <a:cubicBezTo>
                      <a:pt x="1" y="30"/>
                      <a:pt x="0" y="27"/>
                      <a:pt x="0" y="24"/>
                    </a:cubicBezTo>
                    <a:cubicBezTo>
                      <a:pt x="0" y="22"/>
                      <a:pt x="1" y="21"/>
                      <a:pt x="1" y="19"/>
                    </a:cubicBezTo>
                    <a:cubicBezTo>
                      <a:pt x="1" y="17"/>
                      <a:pt x="3" y="15"/>
                      <a:pt x="4" y="12"/>
                    </a:cubicBezTo>
                    <a:cubicBezTo>
                      <a:pt x="6" y="8"/>
                      <a:pt x="8" y="6"/>
                      <a:pt x="12" y="4"/>
                    </a:cubicBezTo>
                    <a:cubicBezTo>
                      <a:pt x="14" y="3"/>
                      <a:pt x="16" y="2"/>
                      <a:pt x="18" y="1"/>
                    </a:cubicBezTo>
                    <a:cubicBezTo>
                      <a:pt x="20" y="1"/>
                      <a:pt x="22" y="0"/>
                      <a:pt x="24" y="0"/>
                    </a:cubicBezTo>
                    <a:cubicBezTo>
                      <a:pt x="27" y="0"/>
                      <a:pt x="29" y="1"/>
                      <a:pt x="32" y="3"/>
                    </a:cubicBezTo>
                    <a:cubicBezTo>
                      <a:pt x="35" y="5"/>
                      <a:pt x="37" y="6"/>
                      <a:pt x="39" y="9"/>
                    </a:cubicBezTo>
                    <a:cubicBezTo>
                      <a:pt x="39" y="10"/>
                      <a:pt x="40" y="11"/>
                      <a:pt x="40" y="12"/>
                    </a:cubicBezTo>
                    <a:cubicBezTo>
                      <a:pt x="43" y="23"/>
                      <a:pt x="56" y="32"/>
                      <a:pt x="48" y="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11" name="Google Shape;1811;p30"/>
              <p:cNvSpPr/>
              <p:nvPr/>
            </p:nvSpPr>
            <p:spPr>
              <a:xfrm rot="-755222">
                <a:off x="8583031" y="4044028"/>
                <a:ext cx="42960" cy="45436"/>
              </a:xfrm>
              <a:custGeom>
                <a:avLst/>
                <a:gdLst/>
                <a:ahLst/>
                <a:cxnLst/>
                <a:rect l="l" t="t" r="r" b="b"/>
                <a:pathLst>
                  <a:path w="52" h="55" extrusionOk="0">
                    <a:moveTo>
                      <a:pt x="45" y="0"/>
                    </a:moveTo>
                    <a:cubicBezTo>
                      <a:pt x="47" y="26"/>
                      <a:pt x="51" y="47"/>
                      <a:pt x="20" y="53"/>
                    </a:cubicBezTo>
                    <a:cubicBezTo>
                      <a:pt x="19" y="53"/>
                      <a:pt x="17" y="54"/>
                      <a:pt x="16" y="54"/>
                    </a:cubicBezTo>
                    <a:cubicBezTo>
                      <a:pt x="13" y="54"/>
                      <a:pt x="11" y="52"/>
                      <a:pt x="8" y="51"/>
                    </a:cubicBezTo>
                    <a:cubicBezTo>
                      <a:pt x="6" y="49"/>
                      <a:pt x="4" y="48"/>
                      <a:pt x="3" y="46"/>
                    </a:cubicBezTo>
                    <a:cubicBezTo>
                      <a:pt x="2" y="44"/>
                      <a:pt x="1" y="42"/>
                      <a:pt x="1" y="39"/>
                    </a:cubicBezTo>
                    <a:cubicBezTo>
                      <a:pt x="0" y="10"/>
                      <a:pt x="21" y="6"/>
                      <a:pt x="4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12" name="Google Shape;1812;p30"/>
              <p:cNvSpPr/>
              <p:nvPr/>
            </p:nvSpPr>
            <p:spPr>
              <a:xfrm rot="-755222">
                <a:off x="9896671" y="3000210"/>
                <a:ext cx="48743" cy="53697"/>
              </a:xfrm>
              <a:custGeom>
                <a:avLst/>
                <a:gdLst/>
                <a:ahLst/>
                <a:cxnLst/>
                <a:rect l="l" t="t" r="r" b="b"/>
                <a:pathLst>
                  <a:path w="59" h="65" extrusionOk="0">
                    <a:moveTo>
                      <a:pt x="17" y="1"/>
                    </a:moveTo>
                    <a:cubicBezTo>
                      <a:pt x="58" y="27"/>
                      <a:pt x="58" y="27"/>
                      <a:pt x="43" y="64"/>
                    </a:cubicBezTo>
                    <a:cubicBezTo>
                      <a:pt x="29" y="44"/>
                      <a:pt x="0" y="32"/>
                      <a:pt x="17" y="0"/>
                    </a:cubicBezTo>
                    <a:lnTo>
                      <a:pt x="1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13" name="Google Shape;1813;p30"/>
              <p:cNvSpPr/>
              <p:nvPr/>
            </p:nvSpPr>
            <p:spPr>
              <a:xfrm rot="-755222">
                <a:off x="9334707" y="3732420"/>
                <a:ext cx="66918" cy="66914"/>
              </a:xfrm>
              <a:custGeom>
                <a:avLst/>
                <a:gdLst/>
                <a:ahLst/>
                <a:cxnLst/>
                <a:rect l="l" t="t" r="r" b="b"/>
                <a:pathLst>
                  <a:path w="81" h="81" extrusionOk="0">
                    <a:moveTo>
                      <a:pt x="0" y="0"/>
                    </a:moveTo>
                    <a:lnTo>
                      <a:pt x="80" y="80"/>
                    </a:lnTo>
                    <a:cubicBezTo>
                      <a:pt x="75" y="78"/>
                      <a:pt x="71" y="75"/>
                      <a:pt x="67" y="73"/>
                    </a:cubicBezTo>
                    <a:cubicBezTo>
                      <a:pt x="42" y="59"/>
                      <a:pt x="21" y="38"/>
                      <a:pt x="7" y="13"/>
                    </a:cubicBezTo>
                    <a:cubicBezTo>
                      <a:pt x="5" y="9"/>
                      <a:pt x="2" y="5"/>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14" name="Google Shape;1814;p30"/>
              <p:cNvSpPr/>
              <p:nvPr/>
            </p:nvSpPr>
            <p:spPr>
              <a:xfrm rot="-755222">
                <a:off x="8960622" y="3208321"/>
                <a:ext cx="67744" cy="84263"/>
              </a:xfrm>
              <a:custGeom>
                <a:avLst/>
                <a:gdLst/>
                <a:ahLst/>
                <a:cxnLst/>
                <a:rect l="l" t="t" r="r" b="b"/>
                <a:pathLst>
                  <a:path w="82" h="102" extrusionOk="0">
                    <a:moveTo>
                      <a:pt x="77" y="101"/>
                    </a:moveTo>
                    <a:cubicBezTo>
                      <a:pt x="52" y="82"/>
                      <a:pt x="31" y="59"/>
                      <a:pt x="15" y="31"/>
                    </a:cubicBezTo>
                    <a:cubicBezTo>
                      <a:pt x="9" y="21"/>
                      <a:pt x="4" y="11"/>
                      <a:pt x="0" y="0"/>
                    </a:cubicBezTo>
                    <a:cubicBezTo>
                      <a:pt x="32" y="28"/>
                      <a:pt x="59" y="61"/>
                      <a:pt x="81" y="97"/>
                    </a:cubicBezTo>
                    <a:lnTo>
                      <a:pt x="77" y="10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15" name="Google Shape;1815;p30"/>
              <p:cNvSpPr/>
              <p:nvPr/>
            </p:nvSpPr>
            <p:spPr>
              <a:xfrm rot="-755222">
                <a:off x="10357967" y="4153856"/>
                <a:ext cx="31394" cy="76002"/>
              </a:xfrm>
              <a:custGeom>
                <a:avLst/>
                <a:gdLst/>
                <a:ahLst/>
                <a:cxnLst/>
                <a:rect l="l" t="t" r="r" b="b"/>
                <a:pathLst>
                  <a:path w="38" h="92" extrusionOk="0">
                    <a:moveTo>
                      <a:pt x="37" y="91"/>
                    </a:moveTo>
                    <a:cubicBezTo>
                      <a:pt x="2" y="56"/>
                      <a:pt x="0" y="50"/>
                      <a:pt x="8" y="0"/>
                    </a:cubicBezTo>
                    <a:cubicBezTo>
                      <a:pt x="23" y="34"/>
                      <a:pt x="20" y="66"/>
                      <a:pt x="37" y="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16" name="Google Shape;1816;p30"/>
              <p:cNvSpPr/>
              <p:nvPr/>
            </p:nvSpPr>
            <p:spPr>
              <a:xfrm rot="-755222">
                <a:off x="7758708" y="1982571"/>
                <a:ext cx="71875" cy="41305"/>
              </a:xfrm>
              <a:custGeom>
                <a:avLst/>
                <a:gdLst/>
                <a:ahLst/>
                <a:cxnLst/>
                <a:rect l="l" t="t" r="r" b="b"/>
                <a:pathLst>
                  <a:path w="87" h="50" extrusionOk="0">
                    <a:moveTo>
                      <a:pt x="86" y="49"/>
                    </a:moveTo>
                    <a:cubicBezTo>
                      <a:pt x="69" y="45"/>
                      <a:pt x="53" y="39"/>
                      <a:pt x="38" y="30"/>
                    </a:cubicBezTo>
                    <a:cubicBezTo>
                      <a:pt x="24" y="22"/>
                      <a:pt x="11" y="12"/>
                      <a:pt x="0" y="0"/>
                    </a:cubicBezTo>
                    <a:cubicBezTo>
                      <a:pt x="17" y="3"/>
                      <a:pt x="33" y="10"/>
                      <a:pt x="48" y="18"/>
                    </a:cubicBezTo>
                    <a:cubicBezTo>
                      <a:pt x="62" y="26"/>
                      <a:pt x="75" y="37"/>
                      <a:pt x="86"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17" name="Google Shape;1817;p30"/>
              <p:cNvSpPr/>
              <p:nvPr/>
            </p:nvSpPr>
            <p:spPr>
              <a:xfrm rot="-755222">
                <a:off x="8127949" y="3403901"/>
                <a:ext cx="57004" cy="83437"/>
              </a:xfrm>
              <a:custGeom>
                <a:avLst/>
                <a:gdLst/>
                <a:ahLst/>
                <a:cxnLst/>
                <a:rect l="l" t="t" r="r" b="b"/>
                <a:pathLst>
                  <a:path w="69" h="101" extrusionOk="0">
                    <a:moveTo>
                      <a:pt x="68" y="99"/>
                    </a:moveTo>
                    <a:cubicBezTo>
                      <a:pt x="47" y="82"/>
                      <a:pt x="30" y="62"/>
                      <a:pt x="16" y="38"/>
                    </a:cubicBezTo>
                    <a:cubicBezTo>
                      <a:pt x="10" y="27"/>
                      <a:pt x="4" y="15"/>
                      <a:pt x="0" y="2"/>
                    </a:cubicBezTo>
                    <a:lnTo>
                      <a:pt x="2" y="0"/>
                    </a:lnTo>
                    <a:cubicBezTo>
                      <a:pt x="20" y="16"/>
                      <a:pt x="35" y="36"/>
                      <a:pt x="47" y="57"/>
                    </a:cubicBezTo>
                    <a:cubicBezTo>
                      <a:pt x="55" y="70"/>
                      <a:pt x="62" y="85"/>
                      <a:pt x="67" y="100"/>
                    </a:cubicBezTo>
                    <a:lnTo>
                      <a:pt x="68" y="9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18" name="Google Shape;1818;p30"/>
              <p:cNvSpPr/>
              <p:nvPr/>
            </p:nvSpPr>
            <p:spPr>
              <a:xfrm rot="-755222">
                <a:off x="8510913" y="3074825"/>
                <a:ext cx="61135" cy="69393"/>
              </a:xfrm>
              <a:custGeom>
                <a:avLst/>
                <a:gdLst/>
                <a:ahLst/>
                <a:cxnLst/>
                <a:rect l="l" t="t" r="r" b="b"/>
                <a:pathLst>
                  <a:path w="74" h="84" extrusionOk="0">
                    <a:moveTo>
                      <a:pt x="0" y="1"/>
                    </a:moveTo>
                    <a:cubicBezTo>
                      <a:pt x="35" y="18"/>
                      <a:pt x="50" y="54"/>
                      <a:pt x="73" y="83"/>
                    </a:cubicBezTo>
                    <a:cubicBezTo>
                      <a:pt x="44" y="60"/>
                      <a:pt x="12" y="39"/>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19" name="Google Shape;1819;p30"/>
              <p:cNvSpPr/>
              <p:nvPr/>
            </p:nvSpPr>
            <p:spPr>
              <a:xfrm rot="-755222">
                <a:off x="7856762" y="2065988"/>
                <a:ext cx="61961" cy="48740"/>
              </a:xfrm>
              <a:custGeom>
                <a:avLst/>
                <a:gdLst/>
                <a:ahLst/>
                <a:cxnLst/>
                <a:rect l="l" t="t" r="r" b="b"/>
                <a:pathLst>
                  <a:path w="75" h="59" extrusionOk="0">
                    <a:moveTo>
                      <a:pt x="8" y="0"/>
                    </a:moveTo>
                    <a:lnTo>
                      <a:pt x="74" y="58"/>
                    </a:lnTo>
                    <a:cubicBezTo>
                      <a:pt x="61" y="56"/>
                      <a:pt x="49" y="51"/>
                      <a:pt x="37" y="44"/>
                    </a:cubicBezTo>
                    <a:cubicBezTo>
                      <a:pt x="22" y="36"/>
                      <a:pt x="9" y="24"/>
                      <a:pt x="0" y="9"/>
                    </a:cubicBezTo>
                    <a:lnTo>
                      <a:pt x="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20" name="Google Shape;1820;p30"/>
              <p:cNvSpPr/>
              <p:nvPr/>
            </p:nvSpPr>
            <p:spPr>
              <a:xfrm rot="-755222">
                <a:off x="7923999" y="2052298"/>
                <a:ext cx="66092" cy="56175"/>
              </a:xfrm>
              <a:custGeom>
                <a:avLst/>
                <a:gdLst/>
                <a:ahLst/>
                <a:cxnLst/>
                <a:rect l="l" t="t" r="r" b="b"/>
                <a:pathLst>
                  <a:path w="80" h="68" extrusionOk="0">
                    <a:moveTo>
                      <a:pt x="79" y="67"/>
                    </a:moveTo>
                    <a:cubicBezTo>
                      <a:pt x="68" y="64"/>
                      <a:pt x="58" y="60"/>
                      <a:pt x="48" y="55"/>
                    </a:cubicBezTo>
                    <a:cubicBezTo>
                      <a:pt x="31" y="45"/>
                      <a:pt x="16" y="30"/>
                      <a:pt x="6" y="12"/>
                    </a:cubicBezTo>
                    <a:cubicBezTo>
                      <a:pt x="4" y="8"/>
                      <a:pt x="1" y="4"/>
                      <a:pt x="0" y="0"/>
                    </a:cubicBezTo>
                    <a:lnTo>
                      <a:pt x="79" y="6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21" name="Google Shape;1821;p30"/>
              <p:cNvSpPr/>
              <p:nvPr/>
            </p:nvSpPr>
            <p:spPr>
              <a:xfrm rot="-755222">
                <a:off x="8738794" y="3469914"/>
                <a:ext cx="47917" cy="78480"/>
              </a:xfrm>
              <a:custGeom>
                <a:avLst/>
                <a:gdLst/>
                <a:ahLst/>
                <a:cxnLst/>
                <a:rect l="l" t="t" r="r" b="b"/>
                <a:pathLst>
                  <a:path w="58" h="95" extrusionOk="0">
                    <a:moveTo>
                      <a:pt x="57" y="94"/>
                    </a:moveTo>
                    <a:cubicBezTo>
                      <a:pt x="41" y="79"/>
                      <a:pt x="28" y="62"/>
                      <a:pt x="18" y="43"/>
                    </a:cubicBezTo>
                    <a:cubicBezTo>
                      <a:pt x="11" y="31"/>
                      <a:pt x="5" y="18"/>
                      <a:pt x="0" y="5"/>
                    </a:cubicBezTo>
                    <a:lnTo>
                      <a:pt x="10" y="0"/>
                    </a:lnTo>
                    <a:lnTo>
                      <a:pt x="57" y="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22" name="Google Shape;1822;p30"/>
              <p:cNvSpPr/>
              <p:nvPr/>
            </p:nvSpPr>
            <p:spPr>
              <a:xfrm rot="-755222">
                <a:off x="8082271" y="2199530"/>
                <a:ext cx="76006" cy="56175"/>
              </a:xfrm>
              <a:custGeom>
                <a:avLst/>
                <a:gdLst/>
                <a:ahLst/>
                <a:cxnLst/>
                <a:rect l="l" t="t" r="r" b="b"/>
                <a:pathLst>
                  <a:path w="92" h="68" extrusionOk="0">
                    <a:moveTo>
                      <a:pt x="8" y="0"/>
                    </a:moveTo>
                    <a:cubicBezTo>
                      <a:pt x="14" y="3"/>
                      <a:pt x="20" y="6"/>
                      <a:pt x="26" y="9"/>
                    </a:cubicBezTo>
                    <a:cubicBezTo>
                      <a:pt x="51" y="24"/>
                      <a:pt x="73" y="44"/>
                      <a:pt x="91" y="67"/>
                    </a:cubicBezTo>
                    <a:lnTo>
                      <a:pt x="0" y="9"/>
                    </a:lnTo>
                    <a:lnTo>
                      <a:pt x="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23" name="Google Shape;1823;p30"/>
              <p:cNvSpPr/>
              <p:nvPr/>
            </p:nvSpPr>
            <p:spPr>
              <a:xfrm rot="-755222">
                <a:off x="9317825" y="4319299"/>
                <a:ext cx="33872" cy="34696"/>
              </a:xfrm>
              <a:custGeom>
                <a:avLst/>
                <a:gdLst/>
                <a:ahLst/>
                <a:cxnLst/>
                <a:rect l="l" t="t" r="r" b="b"/>
                <a:pathLst>
                  <a:path w="41" h="42" extrusionOk="0">
                    <a:moveTo>
                      <a:pt x="21" y="41"/>
                    </a:moveTo>
                    <a:cubicBezTo>
                      <a:pt x="9" y="41"/>
                      <a:pt x="0" y="36"/>
                      <a:pt x="0" y="23"/>
                    </a:cubicBezTo>
                    <a:cubicBezTo>
                      <a:pt x="0" y="10"/>
                      <a:pt x="9" y="4"/>
                      <a:pt x="20" y="1"/>
                    </a:cubicBezTo>
                    <a:cubicBezTo>
                      <a:pt x="21" y="0"/>
                      <a:pt x="23" y="0"/>
                      <a:pt x="25" y="0"/>
                    </a:cubicBezTo>
                    <a:cubicBezTo>
                      <a:pt x="27" y="0"/>
                      <a:pt x="30" y="1"/>
                      <a:pt x="32" y="2"/>
                    </a:cubicBezTo>
                    <a:cubicBezTo>
                      <a:pt x="34" y="3"/>
                      <a:pt x="36" y="5"/>
                      <a:pt x="37" y="7"/>
                    </a:cubicBezTo>
                    <a:cubicBezTo>
                      <a:pt x="38" y="9"/>
                      <a:pt x="39" y="11"/>
                      <a:pt x="39" y="13"/>
                    </a:cubicBezTo>
                    <a:cubicBezTo>
                      <a:pt x="39" y="16"/>
                      <a:pt x="40" y="18"/>
                      <a:pt x="40" y="20"/>
                    </a:cubicBezTo>
                    <a:cubicBezTo>
                      <a:pt x="40" y="24"/>
                      <a:pt x="39" y="27"/>
                      <a:pt x="37" y="31"/>
                    </a:cubicBezTo>
                    <a:cubicBezTo>
                      <a:pt x="35" y="35"/>
                      <a:pt x="32" y="36"/>
                      <a:pt x="29" y="38"/>
                    </a:cubicBezTo>
                    <a:cubicBezTo>
                      <a:pt x="27" y="39"/>
                      <a:pt x="24" y="41"/>
                      <a:pt x="21" y="4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24" name="Google Shape;1824;p30"/>
              <p:cNvSpPr/>
              <p:nvPr/>
            </p:nvSpPr>
            <p:spPr>
              <a:xfrm rot="-755222">
                <a:off x="8840502" y="4364676"/>
                <a:ext cx="43786" cy="34696"/>
              </a:xfrm>
              <a:custGeom>
                <a:avLst/>
                <a:gdLst/>
                <a:ahLst/>
                <a:cxnLst/>
                <a:rect l="l" t="t" r="r" b="b"/>
                <a:pathLst>
                  <a:path w="53" h="42" extrusionOk="0">
                    <a:moveTo>
                      <a:pt x="52" y="41"/>
                    </a:moveTo>
                    <a:cubicBezTo>
                      <a:pt x="50" y="41"/>
                      <a:pt x="49" y="41"/>
                      <a:pt x="47" y="41"/>
                    </a:cubicBezTo>
                    <a:cubicBezTo>
                      <a:pt x="36" y="41"/>
                      <a:pt x="25" y="38"/>
                      <a:pt x="15" y="32"/>
                    </a:cubicBezTo>
                    <a:cubicBezTo>
                      <a:pt x="11" y="30"/>
                      <a:pt x="8" y="28"/>
                      <a:pt x="5" y="25"/>
                    </a:cubicBezTo>
                    <a:cubicBezTo>
                      <a:pt x="4" y="24"/>
                      <a:pt x="3" y="23"/>
                      <a:pt x="2" y="22"/>
                    </a:cubicBezTo>
                    <a:cubicBezTo>
                      <a:pt x="1" y="19"/>
                      <a:pt x="0" y="17"/>
                      <a:pt x="0" y="15"/>
                    </a:cubicBezTo>
                    <a:cubicBezTo>
                      <a:pt x="0" y="12"/>
                      <a:pt x="1" y="10"/>
                      <a:pt x="2" y="8"/>
                    </a:cubicBezTo>
                    <a:cubicBezTo>
                      <a:pt x="2" y="7"/>
                      <a:pt x="2" y="6"/>
                      <a:pt x="3" y="6"/>
                    </a:cubicBezTo>
                    <a:cubicBezTo>
                      <a:pt x="4" y="4"/>
                      <a:pt x="6" y="3"/>
                      <a:pt x="7" y="2"/>
                    </a:cubicBezTo>
                    <a:cubicBezTo>
                      <a:pt x="9" y="0"/>
                      <a:pt x="12" y="0"/>
                      <a:pt x="14" y="0"/>
                    </a:cubicBezTo>
                    <a:cubicBezTo>
                      <a:pt x="16" y="0"/>
                      <a:pt x="18" y="0"/>
                      <a:pt x="20" y="2"/>
                    </a:cubicBezTo>
                    <a:cubicBezTo>
                      <a:pt x="21" y="3"/>
                      <a:pt x="21" y="2"/>
                      <a:pt x="21" y="2"/>
                    </a:cubicBezTo>
                    <a:cubicBezTo>
                      <a:pt x="34" y="11"/>
                      <a:pt x="50" y="17"/>
                      <a:pt x="52" y="4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25" name="Google Shape;1825;p30"/>
              <p:cNvSpPr/>
              <p:nvPr/>
            </p:nvSpPr>
            <p:spPr>
              <a:xfrm rot="-755222">
                <a:off x="8603418" y="3332221"/>
                <a:ext cx="64440" cy="64436"/>
              </a:xfrm>
              <a:custGeom>
                <a:avLst/>
                <a:gdLst/>
                <a:ahLst/>
                <a:cxnLst/>
                <a:rect l="l" t="t" r="r" b="b"/>
                <a:pathLst>
                  <a:path w="78" h="78" extrusionOk="0">
                    <a:moveTo>
                      <a:pt x="5" y="0"/>
                    </a:moveTo>
                    <a:lnTo>
                      <a:pt x="77" y="77"/>
                    </a:lnTo>
                    <a:cubicBezTo>
                      <a:pt x="72" y="74"/>
                      <a:pt x="67" y="72"/>
                      <a:pt x="62" y="69"/>
                    </a:cubicBezTo>
                    <a:cubicBezTo>
                      <a:pt x="37" y="54"/>
                      <a:pt x="17" y="34"/>
                      <a:pt x="3" y="10"/>
                    </a:cubicBezTo>
                    <a:cubicBezTo>
                      <a:pt x="2" y="8"/>
                      <a:pt x="1" y="6"/>
                      <a:pt x="0" y="5"/>
                    </a:cubicBezTo>
                    <a:lnTo>
                      <a:pt x="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26" name="Google Shape;1826;p30"/>
              <p:cNvSpPr/>
              <p:nvPr/>
            </p:nvSpPr>
            <p:spPr>
              <a:xfrm rot="-755222">
                <a:off x="10206231" y="3862591"/>
                <a:ext cx="62787" cy="76828"/>
              </a:xfrm>
              <a:custGeom>
                <a:avLst/>
                <a:gdLst/>
                <a:ahLst/>
                <a:cxnLst/>
                <a:rect l="l" t="t" r="r" b="b"/>
                <a:pathLst>
                  <a:path w="76" h="93" extrusionOk="0">
                    <a:moveTo>
                      <a:pt x="24" y="56"/>
                    </a:moveTo>
                    <a:cubicBezTo>
                      <a:pt x="27" y="33"/>
                      <a:pt x="0" y="22"/>
                      <a:pt x="2" y="0"/>
                    </a:cubicBezTo>
                    <a:cubicBezTo>
                      <a:pt x="39" y="18"/>
                      <a:pt x="44" y="60"/>
                      <a:pt x="75" y="92"/>
                    </a:cubicBezTo>
                    <a:cubicBezTo>
                      <a:pt x="43" y="88"/>
                      <a:pt x="46" y="55"/>
                      <a:pt x="22" y="53"/>
                    </a:cubicBezTo>
                    <a:lnTo>
                      <a:pt x="24" y="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27" name="Google Shape;1827;p30"/>
              <p:cNvSpPr/>
              <p:nvPr/>
            </p:nvSpPr>
            <p:spPr>
              <a:xfrm rot="-755222">
                <a:off x="8578141" y="4155333"/>
                <a:ext cx="41307" cy="44610"/>
              </a:xfrm>
              <a:custGeom>
                <a:avLst/>
                <a:gdLst/>
                <a:ahLst/>
                <a:cxnLst/>
                <a:rect l="l" t="t" r="r" b="b"/>
                <a:pathLst>
                  <a:path w="50" h="54" extrusionOk="0">
                    <a:moveTo>
                      <a:pt x="49" y="53"/>
                    </a:moveTo>
                    <a:cubicBezTo>
                      <a:pt x="41" y="52"/>
                      <a:pt x="34" y="51"/>
                      <a:pt x="27" y="48"/>
                    </a:cubicBezTo>
                    <a:cubicBezTo>
                      <a:pt x="13" y="38"/>
                      <a:pt x="0" y="27"/>
                      <a:pt x="9" y="8"/>
                    </a:cubicBezTo>
                    <a:cubicBezTo>
                      <a:pt x="9" y="7"/>
                      <a:pt x="9" y="7"/>
                      <a:pt x="9" y="7"/>
                    </a:cubicBezTo>
                    <a:cubicBezTo>
                      <a:pt x="10" y="5"/>
                      <a:pt x="12" y="4"/>
                      <a:pt x="13" y="3"/>
                    </a:cubicBezTo>
                    <a:cubicBezTo>
                      <a:pt x="15" y="2"/>
                      <a:pt x="16" y="2"/>
                      <a:pt x="17" y="1"/>
                    </a:cubicBezTo>
                    <a:cubicBezTo>
                      <a:pt x="39" y="0"/>
                      <a:pt x="34" y="21"/>
                      <a:pt x="41" y="31"/>
                    </a:cubicBezTo>
                    <a:cubicBezTo>
                      <a:pt x="45" y="38"/>
                      <a:pt x="47" y="46"/>
                      <a:pt x="49" y="5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28" name="Google Shape;1828;p30"/>
              <p:cNvSpPr/>
              <p:nvPr/>
            </p:nvSpPr>
            <p:spPr>
              <a:xfrm rot="-755222">
                <a:off x="9316561" y="3955083"/>
                <a:ext cx="22306" cy="93350"/>
              </a:xfrm>
              <a:custGeom>
                <a:avLst/>
                <a:gdLst/>
                <a:ahLst/>
                <a:cxnLst/>
                <a:rect l="l" t="t" r="r" b="b"/>
                <a:pathLst>
                  <a:path w="27" h="113" extrusionOk="0">
                    <a:moveTo>
                      <a:pt x="26" y="112"/>
                    </a:moveTo>
                    <a:cubicBezTo>
                      <a:pt x="23" y="108"/>
                      <a:pt x="20" y="103"/>
                      <a:pt x="18" y="99"/>
                    </a:cubicBezTo>
                    <a:cubicBezTo>
                      <a:pt x="6" y="79"/>
                      <a:pt x="0" y="56"/>
                      <a:pt x="0" y="33"/>
                    </a:cubicBezTo>
                    <a:cubicBezTo>
                      <a:pt x="0" y="22"/>
                      <a:pt x="2" y="11"/>
                      <a:pt x="4" y="0"/>
                    </a:cubicBezTo>
                    <a:cubicBezTo>
                      <a:pt x="12" y="37"/>
                      <a:pt x="15" y="75"/>
                      <a:pt x="26" y="1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29" name="Google Shape;1829;p30"/>
              <p:cNvSpPr/>
              <p:nvPr/>
            </p:nvSpPr>
            <p:spPr>
              <a:xfrm rot="-755222">
                <a:off x="8564339" y="2518891"/>
                <a:ext cx="66918" cy="74349"/>
              </a:xfrm>
              <a:custGeom>
                <a:avLst/>
                <a:gdLst/>
                <a:ahLst/>
                <a:cxnLst/>
                <a:rect l="l" t="t" r="r" b="b"/>
                <a:pathLst>
                  <a:path w="81" h="90" extrusionOk="0">
                    <a:moveTo>
                      <a:pt x="0" y="0"/>
                    </a:moveTo>
                    <a:cubicBezTo>
                      <a:pt x="30" y="27"/>
                      <a:pt x="56" y="57"/>
                      <a:pt x="80" y="89"/>
                    </a:cubicBezTo>
                    <a:cubicBezTo>
                      <a:pt x="50" y="71"/>
                      <a:pt x="26" y="46"/>
                      <a:pt x="9" y="17"/>
                    </a:cubicBezTo>
                    <a:cubicBezTo>
                      <a:pt x="6" y="11"/>
                      <a:pt x="3" y="6"/>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30" name="Google Shape;1830;p30"/>
              <p:cNvSpPr/>
              <p:nvPr/>
            </p:nvSpPr>
            <p:spPr>
              <a:xfrm rot="-755222">
                <a:off x="9466351" y="3622833"/>
                <a:ext cx="57004" cy="63610"/>
              </a:xfrm>
              <a:custGeom>
                <a:avLst/>
                <a:gdLst/>
                <a:ahLst/>
                <a:cxnLst/>
                <a:rect l="l" t="t" r="r" b="b"/>
                <a:pathLst>
                  <a:path w="69" h="77" extrusionOk="0">
                    <a:moveTo>
                      <a:pt x="0" y="0"/>
                    </a:moveTo>
                    <a:cubicBezTo>
                      <a:pt x="27" y="20"/>
                      <a:pt x="50" y="45"/>
                      <a:pt x="66" y="74"/>
                    </a:cubicBezTo>
                    <a:cubicBezTo>
                      <a:pt x="67" y="74"/>
                      <a:pt x="67" y="75"/>
                      <a:pt x="68" y="76"/>
                    </a:cubicBezTo>
                    <a:cubicBezTo>
                      <a:pt x="41" y="57"/>
                      <a:pt x="19" y="32"/>
                      <a:pt x="2" y="4"/>
                    </a:cubicBezTo>
                    <a:cubicBezTo>
                      <a:pt x="2" y="3"/>
                      <a:pt x="1" y="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31" name="Google Shape;1831;p30"/>
              <p:cNvSpPr/>
              <p:nvPr/>
            </p:nvSpPr>
            <p:spPr>
              <a:xfrm rot="-755222">
                <a:off x="9550880" y="2889762"/>
                <a:ext cx="54526" cy="57827"/>
              </a:xfrm>
              <a:custGeom>
                <a:avLst/>
                <a:gdLst/>
                <a:ahLst/>
                <a:cxnLst/>
                <a:rect l="l" t="t" r="r" b="b"/>
                <a:pathLst>
                  <a:path w="66" h="70" extrusionOk="0">
                    <a:moveTo>
                      <a:pt x="0" y="1"/>
                    </a:moveTo>
                    <a:cubicBezTo>
                      <a:pt x="32" y="14"/>
                      <a:pt x="41" y="49"/>
                      <a:pt x="65" y="69"/>
                    </a:cubicBezTo>
                    <a:cubicBezTo>
                      <a:pt x="39" y="50"/>
                      <a:pt x="8" y="37"/>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32" name="Google Shape;1832;p30"/>
              <p:cNvSpPr/>
              <p:nvPr/>
            </p:nvSpPr>
            <p:spPr>
              <a:xfrm rot="-755222">
                <a:off x="10396016" y="4159233"/>
                <a:ext cx="26437" cy="57827"/>
              </a:xfrm>
              <a:custGeom>
                <a:avLst/>
                <a:gdLst/>
                <a:ahLst/>
                <a:cxnLst/>
                <a:rect l="l" t="t" r="r" b="b"/>
                <a:pathLst>
                  <a:path w="32" h="70" extrusionOk="0">
                    <a:moveTo>
                      <a:pt x="22" y="0"/>
                    </a:moveTo>
                    <a:cubicBezTo>
                      <a:pt x="29" y="26"/>
                      <a:pt x="17" y="49"/>
                      <a:pt x="31" y="69"/>
                    </a:cubicBezTo>
                    <a:cubicBezTo>
                      <a:pt x="1" y="44"/>
                      <a:pt x="0" y="41"/>
                      <a:pt x="2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33" name="Google Shape;1833;p30"/>
              <p:cNvSpPr/>
              <p:nvPr/>
            </p:nvSpPr>
            <p:spPr>
              <a:xfrm rot="-755222">
                <a:off x="8900356" y="4077107"/>
                <a:ext cx="35524" cy="32218"/>
              </a:xfrm>
              <a:custGeom>
                <a:avLst/>
                <a:gdLst/>
                <a:ahLst/>
                <a:cxnLst/>
                <a:rect l="l" t="t" r="r" b="b"/>
                <a:pathLst>
                  <a:path w="43" h="39" extrusionOk="0">
                    <a:moveTo>
                      <a:pt x="27" y="38"/>
                    </a:moveTo>
                    <a:cubicBezTo>
                      <a:pt x="22" y="38"/>
                      <a:pt x="18" y="37"/>
                      <a:pt x="14" y="34"/>
                    </a:cubicBezTo>
                    <a:cubicBezTo>
                      <a:pt x="10" y="31"/>
                      <a:pt x="6" y="29"/>
                      <a:pt x="4" y="25"/>
                    </a:cubicBezTo>
                    <a:cubicBezTo>
                      <a:pt x="2" y="21"/>
                      <a:pt x="0" y="16"/>
                      <a:pt x="0" y="11"/>
                    </a:cubicBezTo>
                    <a:cubicBezTo>
                      <a:pt x="0" y="7"/>
                      <a:pt x="6" y="0"/>
                      <a:pt x="9" y="0"/>
                    </a:cubicBezTo>
                    <a:lnTo>
                      <a:pt x="10" y="0"/>
                    </a:lnTo>
                    <a:cubicBezTo>
                      <a:pt x="15" y="0"/>
                      <a:pt x="20" y="1"/>
                      <a:pt x="25" y="4"/>
                    </a:cubicBezTo>
                    <a:cubicBezTo>
                      <a:pt x="30" y="7"/>
                      <a:pt x="34" y="10"/>
                      <a:pt x="36" y="15"/>
                    </a:cubicBezTo>
                    <a:cubicBezTo>
                      <a:pt x="38" y="18"/>
                      <a:pt x="39" y="21"/>
                      <a:pt x="40" y="23"/>
                    </a:cubicBezTo>
                    <a:cubicBezTo>
                      <a:pt x="42" y="30"/>
                      <a:pt x="37" y="37"/>
                      <a:pt x="27" y="3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34" name="Google Shape;1834;p30"/>
              <p:cNvSpPr/>
              <p:nvPr/>
            </p:nvSpPr>
            <p:spPr>
              <a:xfrm rot="-755222">
                <a:off x="8497710" y="2509656"/>
                <a:ext cx="55352" cy="73523"/>
              </a:xfrm>
              <a:custGeom>
                <a:avLst/>
                <a:gdLst/>
                <a:ahLst/>
                <a:cxnLst/>
                <a:rect l="l" t="t" r="r" b="b"/>
                <a:pathLst>
                  <a:path w="67" h="89" extrusionOk="0">
                    <a:moveTo>
                      <a:pt x="66" y="88"/>
                    </a:moveTo>
                    <a:cubicBezTo>
                      <a:pt x="45" y="73"/>
                      <a:pt x="27" y="54"/>
                      <a:pt x="14" y="31"/>
                    </a:cubicBezTo>
                    <a:cubicBezTo>
                      <a:pt x="8" y="21"/>
                      <a:pt x="4" y="11"/>
                      <a:pt x="0" y="0"/>
                    </a:cubicBezTo>
                    <a:cubicBezTo>
                      <a:pt x="21" y="14"/>
                      <a:pt x="38" y="32"/>
                      <a:pt x="51" y="54"/>
                    </a:cubicBezTo>
                    <a:cubicBezTo>
                      <a:pt x="58" y="65"/>
                      <a:pt x="62" y="76"/>
                      <a:pt x="66" y="8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35" name="Google Shape;1835;p30"/>
              <p:cNvSpPr/>
              <p:nvPr/>
            </p:nvSpPr>
            <p:spPr>
              <a:xfrm rot="-755222">
                <a:off x="9196072" y="2700266"/>
                <a:ext cx="51221" cy="64436"/>
              </a:xfrm>
              <a:custGeom>
                <a:avLst/>
                <a:gdLst/>
                <a:ahLst/>
                <a:cxnLst/>
                <a:rect l="l" t="t" r="r" b="b"/>
                <a:pathLst>
                  <a:path w="62" h="78" extrusionOk="0">
                    <a:moveTo>
                      <a:pt x="61" y="76"/>
                    </a:moveTo>
                    <a:cubicBezTo>
                      <a:pt x="28" y="61"/>
                      <a:pt x="15" y="29"/>
                      <a:pt x="0" y="0"/>
                    </a:cubicBezTo>
                    <a:cubicBezTo>
                      <a:pt x="20" y="14"/>
                      <a:pt x="36" y="32"/>
                      <a:pt x="49" y="53"/>
                    </a:cubicBezTo>
                    <a:cubicBezTo>
                      <a:pt x="53" y="60"/>
                      <a:pt x="57" y="69"/>
                      <a:pt x="60" y="77"/>
                    </a:cubicBezTo>
                    <a:lnTo>
                      <a:pt x="61" y="7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36" name="Google Shape;1836;p30"/>
              <p:cNvSpPr/>
              <p:nvPr/>
            </p:nvSpPr>
            <p:spPr>
              <a:xfrm rot="-755222">
                <a:off x="9721202" y="3809685"/>
                <a:ext cx="56178" cy="54523"/>
              </a:xfrm>
              <a:custGeom>
                <a:avLst/>
                <a:gdLst/>
                <a:ahLst/>
                <a:cxnLst/>
                <a:rect l="l" t="t" r="r" b="b"/>
                <a:pathLst>
                  <a:path w="68" h="66" extrusionOk="0">
                    <a:moveTo>
                      <a:pt x="67" y="65"/>
                    </a:moveTo>
                    <a:cubicBezTo>
                      <a:pt x="40" y="49"/>
                      <a:pt x="17" y="27"/>
                      <a:pt x="0" y="0"/>
                    </a:cubicBezTo>
                    <a:lnTo>
                      <a:pt x="67" y="6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37" name="Google Shape;1837;p30"/>
              <p:cNvSpPr/>
              <p:nvPr/>
            </p:nvSpPr>
            <p:spPr>
              <a:xfrm rot="-755222">
                <a:off x="9636397" y="3746006"/>
                <a:ext cx="54526" cy="66914"/>
              </a:xfrm>
              <a:custGeom>
                <a:avLst/>
                <a:gdLst/>
                <a:ahLst/>
                <a:cxnLst/>
                <a:rect l="l" t="t" r="r" b="b"/>
                <a:pathLst>
                  <a:path w="66" h="81" extrusionOk="0">
                    <a:moveTo>
                      <a:pt x="65" y="80"/>
                    </a:moveTo>
                    <a:cubicBezTo>
                      <a:pt x="42" y="62"/>
                      <a:pt x="22" y="39"/>
                      <a:pt x="8" y="14"/>
                    </a:cubicBezTo>
                    <a:cubicBezTo>
                      <a:pt x="5" y="10"/>
                      <a:pt x="3" y="5"/>
                      <a:pt x="0" y="0"/>
                    </a:cubicBezTo>
                    <a:cubicBezTo>
                      <a:pt x="1" y="1"/>
                      <a:pt x="1" y="1"/>
                      <a:pt x="1" y="1"/>
                    </a:cubicBezTo>
                    <a:cubicBezTo>
                      <a:pt x="23" y="13"/>
                      <a:pt x="40" y="31"/>
                      <a:pt x="53" y="52"/>
                    </a:cubicBezTo>
                    <a:cubicBezTo>
                      <a:pt x="58" y="61"/>
                      <a:pt x="62" y="70"/>
                      <a:pt x="65" y="8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38" name="Google Shape;1838;p30"/>
              <p:cNvSpPr/>
              <p:nvPr/>
            </p:nvSpPr>
            <p:spPr>
              <a:xfrm rot="-755222">
                <a:off x="9428616" y="4357188"/>
                <a:ext cx="33872" cy="33870"/>
              </a:xfrm>
              <a:custGeom>
                <a:avLst/>
                <a:gdLst/>
                <a:ahLst/>
                <a:cxnLst/>
                <a:rect l="l" t="t" r="r" b="b"/>
                <a:pathLst>
                  <a:path w="41" h="41" extrusionOk="0">
                    <a:moveTo>
                      <a:pt x="40" y="17"/>
                    </a:moveTo>
                    <a:cubicBezTo>
                      <a:pt x="40" y="21"/>
                      <a:pt x="39" y="25"/>
                      <a:pt x="37" y="28"/>
                    </a:cubicBezTo>
                    <a:cubicBezTo>
                      <a:pt x="35" y="32"/>
                      <a:pt x="31" y="35"/>
                      <a:pt x="27" y="37"/>
                    </a:cubicBezTo>
                    <a:cubicBezTo>
                      <a:pt x="23" y="39"/>
                      <a:pt x="19" y="40"/>
                      <a:pt x="15" y="40"/>
                    </a:cubicBezTo>
                    <a:lnTo>
                      <a:pt x="14" y="40"/>
                    </a:lnTo>
                    <a:cubicBezTo>
                      <a:pt x="12" y="40"/>
                      <a:pt x="9" y="39"/>
                      <a:pt x="7" y="38"/>
                    </a:cubicBezTo>
                    <a:cubicBezTo>
                      <a:pt x="5" y="37"/>
                      <a:pt x="3" y="35"/>
                      <a:pt x="2" y="33"/>
                    </a:cubicBezTo>
                    <a:cubicBezTo>
                      <a:pt x="1" y="31"/>
                      <a:pt x="1" y="29"/>
                      <a:pt x="0" y="27"/>
                    </a:cubicBezTo>
                    <a:cubicBezTo>
                      <a:pt x="0" y="26"/>
                      <a:pt x="0" y="24"/>
                      <a:pt x="0" y="23"/>
                    </a:cubicBezTo>
                    <a:cubicBezTo>
                      <a:pt x="0" y="19"/>
                      <a:pt x="1" y="16"/>
                      <a:pt x="3" y="12"/>
                    </a:cubicBezTo>
                    <a:cubicBezTo>
                      <a:pt x="5" y="9"/>
                      <a:pt x="8" y="6"/>
                      <a:pt x="11" y="4"/>
                    </a:cubicBezTo>
                    <a:cubicBezTo>
                      <a:pt x="14" y="2"/>
                      <a:pt x="18" y="1"/>
                      <a:pt x="21" y="1"/>
                    </a:cubicBezTo>
                    <a:cubicBezTo>
                      <a:pt x="32" y="0"/>
                      <a:pt x="37" y="7"/>
                      <a:pt x="40"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39" name="Google Shape;1839;p30"/>
              <p:cNvSpPr/>
              <p:nvPr/>
            </p:nvSpPr>
            <p:spPr>
              <a:xfrm rot="-755222">
                <a:off x="10059694" y="3815853"/>
                <a:ext cx="53700" cy="71871"/>
              </a:xfrm>
              <a:custGeom>
                <a:avLst/>
                <a:gdLst/>
                <a:ahLst/>
                <a:cxnLst/>
                <a:rect l="l" t="t" r="r" b="b"/>
                <a:pathLst>
                  <a:path w="65" h="87" extrusionOk="0">
                    <a:moveTo>
                      <a:pt x="61" y="86"/>
                    </a:moveTo>
                    <a:cubicBezTo>
                      <a:pt x="43" y="69"/>
                      <a:pt x="27" y="50"/>
                      <a:pt x="14" y="28"/>
                    </a:cubicBezTo>
                    <a:cubicBezTo>
                      <a:pt x="9" y="19"/>
                      <a:pt x="4" y="9"/>
                      <a:pt x="0" y="0"/>
                    </a:cubicBezTo>
                    <a:cubicBezTo>
                      <a:pt x="21" y="16"/>
                      <a:pt x="39" y="35"/>
                      <a:pt x="52" y="58"/>
                    </a:cubicBezTo>
                    <a:cubicBezTo>
                      <a:pt x="57" y="66"/>
                      <a:pt x="61" y="74"/>
                      <a:pt x="64" y="83"/>
                    </a:cubicBezTo>
                    <a:lnTo>
                      <a:pt x="61" y="8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40" name="Google Shape;1840;p30"/>
              <p:cNvSpPr/>
              <p:nvPr/>
            </p:nvSpPr>
            <p:spPr>
              <a:xfrm rot="-755222">
                <a:off x="8804797" y="2880394"/>
                <a:ext cx="55352" cy="73523"/>
              </a:xfrm>
              <a:custGeom>
                <a:avLst/>
                <a:gdLst/>
                <a:ahLst/>
                <a:cxnLst/>
                <a:rect l="l" t="t" r="r" b="b"/>
                <a:pathLst>
                  <a:path w="67" h="89" extrusionOk="0">
                    <a:moveTo>
                      <a:pt x="66" y="87"/>
                    </a:moveTo>
                    <a:cubicBezTo>
                      <a:pt x="35" y="69"/>
                      <a:pt x="27" y="34"/>
                      <a:pt x="0" y="0"/>
                    </a:cubicBezTo>
                    <a:cubicBezTo>
                      <a:pt x="20" y="12"/>
                      <a:pt x="37" y="29"/>
                      <a:pt x="49" y="50"/>
                    </a:cubicBezTo>
                    <a:cubicBezTo>
                      <a:pt x="56" y="62"/>
                      <a:pt x="61" y="75"/>
                      <a:pt x="64" y="88"/>
                    </a:cubicBezTo>
                    <a:lnTo>
                      <a:pt x="66" y="8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41" name="Google Shape;1841;p30"/>
              <p:cNvSpPr/>
              <p:nvPr/>
            </p:nvSpPr>
            <p:spPr>
              <a:xfrm rot="-755222">
                <a:off x="9170376" y="3210956"/>
                <a:ext cx="52873" cy="48740"/>
              </a:xfrm>
              <a:custGeom>
                <a:avLst/>
                <a:gdLst/>
                <a:ahLst/>
                <a:cxnLst/>
                <a:rect l="l" t="t" r="r" b="b"/>
                <a:pathLst>
                  <a:path w="64" h="59" extrusionOk="0">
                    <a:moveTo>
                      <a:pt x="0" y="0"/>
                    </a:moveTo>
                    <a:cubicBezTo>
                      <a:pt x="3" y="0"/>
                      <a:pt x="7" y="0"/>
                      <a:pt x="10" y="3"/>
                    </a:cubicBezTo>
                    <a:cubicBezTo>
                      <a:pt x="29" y="20"/>
                      <a:pt x="46" y="38"/>
                      <a:pt x="63" y="58"/>
                    </a:cubicBezTo>
                    <a:cubicBezTo>
                      <a:pt x="60" y="57"/>
                      <a:pt x="57" y="56"/>
                      <a:pt x="54" y="54"/>
                    </a:cubicBezTo>
                    <a:cubicBezTo>
                      <a:pt x="32" y="42"/>
                      <a:pt x="13" y="2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42" name="Google Shape;1842;p30"/>
              <p:cNvSpPr/>
              <p:nvPr/>
            </p:nvSpPr>
            <p:spPr>
              <a:xfrm rot="-755222">
                <a:off x="8420875" y="2447947"/>
                <a:ext cx="44612" cy="33044"/>
              </a:xfrm>
              <a:custGeom>
                <a:avLst/>
                <a:gdLst/>
                <a:ahLst/>
                <a:cxnLst/>
                <a:rect l="l" t="t" r="r" b="b"/>
                <a:pathLst>
                  <a:path w="54" h="40" extrusionOk="0">
                    <a:moveTo>
                      <a:pt x="33" y="39"/>
                    </a:moveTo>
                    <a:lnTo>
                      <a:pt x="0" y="0"/>
                    </a:lnTo>
                    <a:cubicBezTo>
                      <a:pt x="27" y="0"/>
                      <a:pt x="27" y="0"/>
                      <a:pt x="53" y="37"/>
                    </a:cubicBezTo>
                    <a:lnTo>
                      <a:pt x="33" y="3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43" name="Google Shape;1843;p30"/>
              <p:cNvSpPr/>
              <p:nvPr/>
            </p:nvSpPr>
            <p:spPr>
              <a:xfrm rot="-755222">
                <a:off x="10105599" y="3641505"/>
                <a:ext cx="52047" cy="66088"/>
              </a:xfrm>
              <a:custGeom>
                <a:avLst/>
                <a:gdLst/>
                <a:ahLst/>
                <a:cxnLst/>
                <a:rect l="l" t="t" r="r" b="b"/>
                <a:pathLst>
                  <a:path w="63" h="80" extrusionOk="0">
                    <a:moveTo>
                      <a:pt x="62" y="79"/>
                    </a:moveTo>
                    <a:cubicBezTo>
                      <a:pt x="30" y="65"/>
                      <a:pt x="23" y="32"/>
                      <a:pt x="0" y="0"/>
                    </a:cubicBezTo>
                    <a:cubicBezTo>
                      <a:pt x="20" y="11"/>
                      <a:pt x="36" y="28"/>
                      <a:pt x="48" y="48"/>
                    </a:cubicBezTo>
                    <a:cubicBezTo>
                      <a:pt x="54" y="58"/>
                      <a:pt x="58" y="68"/>
                      <a:pt x="61" y="79"/>
                    </a:cubicBezTo>
                    <a:lnTo>
                      <a:pt x="62" y="7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44" name="Google Shape;1844;p30"/>
              <p:cNvSpPr/>
              <p:nvPr/>
            </p:nvSpPr>
            <p:spPr>
              <a:xfrm rot="-755222">
                <a:off x="10185215" y="3666273"/>
                <a:ext cx="35524" cy="71871"/>
              </a:xfrm>
              <a:custGeom>
                <a:avLst/>
                <a:gdLst/>
                <a:ahLst/>
                <a:cxnLst/>
                <a:rect l="l" t="t" r="r" b="b"/>
                <a:pathLst>
                  <a:path w="43" h="87" extrusionOk="0">
                    <a:moveTo>
                      <a:pt x="42" y="85"/>
                    </a:moveTo>
                    <a:cubicBezTo>
                      <a:pt x="11" y="66"/>
                      <a:pt x="11" y="30"/>
                      <a:pt x="0" y="0"/>
                    </a:cubicBezTo>
                    <a:cubicBezTo>
                      <a:pt x="7" y="9"/>
                      <a:pt x="13" y="18"/>
                      <a:pt x="19" y="28"/>
                    </a:cubicBezTo>
                    <a:cubicBezTo>
                      <a:pt x="29" y="46"/>
                      <a:pt x="37" y="65"/>
                      <a:pt x="41" y="86"/>
                    </a:cubicBezTo>
                    <a:lnTo>
                      <a:pt x="42" y="8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45" name="Google Shape;1845;p30"/>
              <p:cNvSpPr/>
              <p:nvPr/>
            </p:nvSpPr>
            <p:spPr>
              <a:xfrm rot="-755222">
                <a:off x="9187548" y="3437590"/>
                <a:ext cx="52047" cy="60306"/>
              </a:xfrm>
              <a:custGeom>
                <a:avLst/>
                <a:gdLst/>
                <a:ahLst/>
                <a:cxnLst/>
                <a:rect l="l" t="t" r="r" b="b"/>
                <a:pathLst>
                  <a:path w="63" h="73" extrusionOk="0">
                    <a:moveTo>
                      <a:pt x="0" y="1"/>
                    </a:moveTo>
                    <a:cubicBezTo>
                      <a:pt x="33" y="14"/>
                      <a:pt x="44" y="46"/>
                      <a:pt x="62" y="72"/>
                    </a:cubicBezTo>
                    <a:cubicBezTo>
                      <a:pt x="40" y="50"/>
                      <a:pt x="9" y="35"/>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46" name="Google Shape;1846;p30"/>
              <p:cNvSpPr/>
              <p:nvPr/>
            </p:nvSpPr>
            <p:spPr>
              <a:xfrm rot="-755222">
                <a:off x="10437836" y="3559416"/>
                <a:ext cx="33046" cy="76828"/>
              </a:xfrm>
              <a:custGeom>
                <a:avLst/>
                <a:gdLst/>
                <a:ahLst/>
                <a:cxnLst/>
                <a:rect l="l" t="t" r="r" b="b"/>
                <a:pathLst>
                  <a:path w="40" h="93" extrusionOk="0">
                    <a:moveTo>
                      <a:pt x="1" y="92"/>
                    </a:moveTo>
                    <a:cubicBezTo>
                      <a:pt x="4" y="67"/>
                      <a:pt x="12" y="43"/>
                      <a:pt x="25" y="21"/>
                    </a:cubicBezTo>
                    <a:cubicBezTo>
                      <a:pt x="29" y="14"/>
                      <a:pt x="34" y="7"/>
                      <a:pt x="39" y="0"/>
                    </a:cubicBezTo>
                    <a:cubicBezTo>
                      <a:pt x="37" y="23"/>
                      <a:pt x="29" y="45"/>
                      <a:pt x="18" y="65"/>
                    </a:cubicBezTo>
                    <a:cubicBezTo>
                      <a:pt x="12" y="75"/>
                      <a:pt x="7" y="83"/>
                      <a:pt x="0" y="91"/>
                    </a:cubicBezTo>
                    <a:lnTo>
                      <a:pt x="1" y="9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47" name="Google Shape;1847;p30"/>
              <p:cNvSpPr/>
              <p:nvPr/>
            </p:nvSpPr>
            <p:spPr>
              <a:xfrm rot="-755222">
                <a:off x="8200980" y="3547504"/>
                <a:ext cx="36350" cy="28088"/>
              </a:xfrm>
              <a:custGeom>
                <a:avLst/>
                <a:gdLst/>
                <a:ahLst/>
                <a:cxnLst/>
                <a:rect l="l" t="t" r="r" b="b"/>
                <a:pathLst>
                  <a:path w="44" h="34" extrusionOk="0">
                    <a:moveTo>
                      <a:pt x="19" y="2"/>
                    </a:moveTo>
                    <a:cubicBezTo>
                      <a:pt x="33" y="2"/>
                      <a:pt x="42" y="7"/>
                      <a:pt x="42" y="17"/>
                    </a:cubicBezTo>
                    <a:cubicBezTo>
                      <a:pt x="43" y="27"/>
                      <a:pt x="33" y="33"/>
                      <a:pt x="23" y="32"/>
                    </a:cubicBezTo>
                    <a:cubicBezTo>
                      <a:pt x="13" y="32"/>
                      <a:pt x="0" y="29"/>
                      <a:pt x="1" y="14"/>
                    </a:cubicBezTo>
                    <a:cubicBezTo>
                      <a:pt x="2" y="0"/>
                      <a:pt x="13" y="2"/>
                      <a:pt x="19"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48" name="Google Shape;1848;p30"/>
              <p:cNvSpPr/>
              <p:nvPr/>
            </p:nvSpPr>
            <p:spPr>
              <a:xfrm rot="-755222">
                <a:off x="9116360" y="4139638"/>
                <a:ext cx="36350" cy="29740"/>
              </a:xfrm>
              <a:custGeom>
                <a:avLst/>
                <a:gdLst/>
                <a:ahLst/>
                <a:cxnLst/>
                <a:rect l="l" t="t" r="r" b="b"/>
                <a:pathLst>
                  <a:path w="44" h="36" extrusionOk="0">
                    <a:moveTo>
                      <a:pt x="20" y="35"/>
                    </a:moveTo>
                    <a:cubicBezTo>
                      <a:pt x="9" y="35"/>
                      <a:pt x="1" y="30"/>
                      <a:pt x="0" y="17"/>
                    </a:cubicBezTo>
                    <a:cubicBezTo>
                      <a:pt x="0" y="16"/>
                      <a:pt x="0" y="16"/>
                      <a:pt x="0" y="15"/>
                    </a:cubicBezTo>
                    <a:cubicBezTo>
                      <a:pt x="0" y="13"/>
                      <a:pt x="0" y="11"/>
                      <a:pt x="2" y="8"/>
                    </a:cubicBezTo>
                    <a:cubicBezTo>
                      <a:pt x="4" y="5"/>
                      <a:pt x="6" y="3"/>
                      <a:pt x="8" y="2"/>
                    </a:cubicBezTo>
                    <a:cubicBezTo>
                      <a:pt x="10" y="1"/>
                      <a:pt x="13" y="0"/>
                      <a:pt x="16" y="0"/>
                    </a:cubicBezTo>
                    <a:lnTo>
                      <a:pt x="17" y="0"/>
                    </a:lnTo>
                    <a:cubicBezTo>
                      <a:pt x="30" y="0"/>
                      <a:pt x="43" y="7"/>
                      <a:pt x="42" y="22"/>
                    </a:cubicBezTo>
                    <a:cubicBezTo>
                      <a:pt x="42" y="31"/>
                      <a:pt x="30" y="33"/>
                      <a:pt x="20"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49" name="Google Shape;1849;p30"/>
              <p:cNvSpPr/>
              <p:nvPr/>
            </p:nvSpPr>
            <p:spPr>
              <a:xfrm rot="-755222">
                <a:off x="8100503" y="3282167"/>
                <a:ext cx="33872" cy="76002"/>
              </a:xfrm>
              <a:custGeom>
                <a:avLst/>
                <a:gdLst/>
                <a:ahLst/>
                <a:cxnLst/>
                <a:rect l="l" t="t" r="r" b="b"/>
                <a:pathLst>
                  <a:path w="41" h="92" extrusionOk="0">
                    <a:moveTo>
                      <a:pt x="0" y="1"/>
                    </a:moveTo>
                    <a:cubicBezTo>
                      <a:pt x="6" y="8"/>
                      <a:pt x="12" y="17"/>
                      <a:pt x="17" y="25"/>
                    </a:cubicBezTo>
                    <a:cubicBezTo>
                      <a:pt x="29" y="45"/>
                      <a:pt x="37" y="68"/>
                      <a:pt x="40" y="91"/>
                    </a:cubicBezTo>
                    <a:cubicBezTo>
                      <a:pt x="22" y="63"/>
                      <a:pt x="0" y="38"/>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50" name="Google Shape;1850;p30"/>
              <p:cNvSpPr/>
              <p:nvPr/>
            </p:nvSpPr>
            <p:spPr>
              <a:xfrm rot="-755222">
                <a:off x="9108725" y="4262805"/>
                <a:ext cx="33046" cy="33870"/>
              </a:xfrm>
              <a:custGeom>
                <a:avLst/>
                <a:gdLst/>
                <a:ahLst/>
                <a:cxnLst/>
                <a:rect l="l" t="t" r="r" b="b"/>
                <a:pathLst>
                  <a:path w="40" h="41" extrusionOk="0">
                    <a:moveTo>
                      <a:pt x="34" y="0"/>
                    </a:moveTo>
                    <a:cubicBezTo>
                      <a:pt x="37" y="3"/>
                      <a:pt x="39" y="4"/>
                      <a:pt x="39" y="5"/>
                    </a:cubicBezTo>
                    <a:cubicBezTo>
                      <a:pt x="35" y="20"/>
                      <a:pt x="37" y="40"/>
                      <a:pt x="12" y="39"/>
                    </a:cubicBezTo>
                    <a:cubicBezTo>
                      <a:pt x="10" y="39"/>
                      <a:pt x="8" y="38"/>
                      <a:pt x="7" y="37"/>
                    </a:cubicBezTo>
                    <a:cubicBezTo>
                      <a:pt x="5" y="36"/>
                      <a:pt x="4" y="34"/>
                      <a:pt x="2" y="32"/>
                    </a:cubicBezTo>
                    <a:cubicBezTo>
                      <a:pt x="0" y="30"/>
                      <a:pt x="0" y="28"/>
                      <a:pt x="0" y="25"/>
                    </a:cubicBezTo>
                    <a:lnTo>
                      <a:pt x="0" y="24"/>
                    </a:lnTo>
                    <a:cubicBezTo>
                      <a:pt x="2" y="4"/>
                      <a:pt x="18" y="1"/>
                      <a:pt x="3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51" name="Google Shape;1851;p30"/>
              <p:cNvSpPr/>
              <p:nvPr/>
            </p:nvSpPr>
            <p:spPr>
              <a:xfrm rot="-755222">
                <a:off x="9706905" y="3473517"/>
                <a:ext cx="47917" cy="53697"/>
              </a:xfrm>
              <a:custGeom>
                <a:avLst/>
                <a:gdLst/>
                <a:ahLst/>
                <a:cxnLst/>
                <a:rect l="l" t="t" r="r" b="b"/>
                <a:pathLst>
                  <a:path w="58" h="65" extrusionOk="0">
                    <a:moveTo>
                      <a:pt x="57" y="63"/>
                    </a:moveTo>
                    <a:cubicBezTo>
                      <a:pt x="25" y="53"/>
                      <a:pt x="17" y="23"/>
                      <a:pt x="0" y="0"/>
                    </a:cubicBezTo>
                    <a:cubicBezTo>
                      <a:pt x="22" y="18"/>
                      <a:pt x="48" y="33"/>
                      <a:pt x="56" y="64"/>
                    </a:cubicBezTo>
                    <a:lnTo>
                      <a:pt x="57" y="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52" name="Google Shape;1852;p30"/>
              <p:cNvSpPr/>
              <p:nvPr/>
            </p:nvSpPr>
            <p:spPr>
              <a:xfrm rot="-755222">
                <a:off x="9023816" y="2579536"/>
                <a:ext cx="51221" cy="59480"/>
              </a:xfrm>
              <a:custGeom>
                <a:avLst/>
                <a:gdLst/>
                <a:ahLst/>
                <a:cxnLst/>
                <a:rect l="l" t="t" r="r" b="b"/>
                <a:pathLst>
                  <a:path w="62" h="72" extrusionOk="0">
                    <a:moveTo>
                      <a:pt x="0" y="1"/>
                    </a:moveTo>
                    <a:cubicBezTo>
                      <a:pt x="31" y="14"/>
                      <a:pt x="44" y="45"/>
                      <a:pt x="61" y="71"/>
                    </a:cubicBezTo>
                    <a:cubicBezTo>
                      <a:pt x="37" y="51"/>
                      <a:pt x="10" y="33"/>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53" name="Google Shape;1853;p30"/>
              <p:cNvSpPr/>
              <p:nvPr/>
            </p:nvSpPr>
            <p:spPr>
              <a:xfrm rot="-755222">
                <a:off x="8683302" y="3282166"/>
                <a:ext cx="48743" cy="55349"/>
              </a:xfrm>
              <a:custGeom>
                <a:avLst/>
                <a:gdLst/>
                <a:ahLst/>
                <a:cxnLst/>
                <a:rect l="l" t="t" r="r" b="b"/>
                <a:pathLst>
                  <a:path w="59" h="67" extrusionOk="0">
                    <a:moveTo>
                      <a:pt x="58" y="66"/>
                    </a:moveTo>
                    <a:cubicBezTo>
                      <a:pt x="54" y="64"/>
                      <a:pt x="49" y="62"/>
                      <a:pt x="45" y="59"/>
                    </a:cubicBezTo>
                    <a:cubicBezTo>
                      <a:pt x="30" y="50"/>
                      <a:pt x="18" y="39"/>
                      <a:pt x="10" y="25"/>
                    </a:cubicBezTo>
                    <a:cubicBezTo>
                      <a:pt x="6" y="17"/>
                      <a:pt x="2" y="8"/>
                      <a:pt x="0" y="0"/>
                    </a:cubicBezTo>
                    <a:lnTo>
                      <a:pt x="58" y="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54" name="Google Shape;1854;p30"/>
              <p:cNvSpPr/>
              <p:nvPr/>
            </p:nvSpPr>
            <p:spPr>
              <a:xfrm rot="-755222">
                <a:off x="8514122" y="3653183"/>
                <a:ext cx="40481" cy="28088"/>
              </a:xfrm>
              <a:custGeom>
                <a:avLst/>
                <a:gdLst/>
                <a:ahLst/>
                <a:cxnLst/>
                <a:rect l="l" t="t" r="r" b="b"/>
                <a:pathLst>
                  <a:path w="49" h="34" extrusionOk="0">
                    <a:moveTo>
                      <a:pt x="16" y="0"/>
                    </a:moveTo>
                    <a:cubicBezTo>
                      <a:pt x="30" y="3"/>
                      <a:pt x="46" y="5"/>
                      <a:pt x="48" y="23"/>
                    </a:cubicBezTo>
                    <a:cubicBezTo>
                      <a:pt x="48" y="29"/>
                      <a:pt x="42" y="33"/>
                      <a:pt x="36" y="31"/>
                    </a:cubicBezTo>
                    <a:cubicBezTo>
                      <a:pt x="23" y="28"/>
                      <a:pt x="5" y="31"/>
                      <a:pt x="2" y="13"/>
                    </a:cubicBezTo>
                    <a:cubicBezTo>
                      <a:pt x="0" y="3"/>
                      <a:pt x="10" y="3"/>
                      <a:pt x="1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55" name="Google Shape;1855;p30"/>
              <p:cNvSpPr/>
              <p:nvPr/>
            </p:nvSpPr>
            <p:spPr>
              <a:xfrm rot="-755222">
                <a:off x="9974341" y="3929811"/>
                <a:ext cx="43786" cy="58653"/>
              </a:xfrm>
              <a:custGeom>
                <a:avLst/>
                <a:gdLst/>
                <a:ahLst/>
                <a:cxnLst/>
                <a:rect l="l" t="t" r="r" b="b"/>
                <a:pathLst>
                  <a:path w="53" h="71" extrusionOk="0">
                    <a:moveTo>
                      <a:pt x="52" y="70"/>
                    </a:moveTo>
                    <a:cubicBezTo>
                      <a:pt x="48" y="36"/>
                      <a:pt x="11" y="27"/>
                      <a:pt x="0" y="0"/>
                    </a:cubicBezTo>
                    <a:cubicBezTo>
                      <a:pt x="43" y="26"/>
                      <a:pt x="48" y="32"/>
                      <a:pt x="51" y="70"/>
                    </a:cubicBezTo>
                    <a:lnTo>
                      <a:pt x="52" y="7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56" name="Google Shape;1856;p30"/>
              <p:cNvSpPr/>
              <p:nvPr/>
            </p:nvSpPr>
            <p:spPr>
              <a:xfrm rot="-755222">
                <a:off x="8963086" y="4317396"/>
                <a:ext cx="47090" cy="28914"/>
              </a:xfrm>
              <a:custGeom>
                <a:avLst/>
                <a:gdLst/>
                <a:ahLst/>
                <a:cxnLst/>
                <a:rect l="l" t="t" r="r" b="b"/>
                <a:pathLst>
                  <a:path w="57" h="35" extrusionOk="0">
                    <a:moveTo>
                      <a:pt x="56" y="6"/>
                    </a:moveTo>
                    <a:cubicBezTo>
                      <a:pt x="49" y="23"/>
                      <a:pt x="35" y="26"/>
                      <a:pt x="25" y="32"/>
                    </a:cubicBezTo>
                    <a:cubicBezTo>
                      <a:pt x="24" y="32"/>
                      <a:pt x="24" y="32"/>
                      <a:pt x="24" y="32"/>
                    </a:cubicBezTo>
                    <a:cubicBezTo>
                      <a:pt x="22" y="34"/>
                      <a:pt x="19" y="34"/>
                      <a:pt x="17" y="34"/>
                    </a:cubicBezTo>
                    <a:cubicBezTo>
                      <a:pt x="14" y="34"/>
                      <a:pt x="12" y="34"/>
                      <a:pt x="10" y="32"/>
                    </a:cubicBezTo>
                    <a:cubicBezTo>
                      <a:pt x="8" y="30"/>
                      <a:pt x="6" y="29"/>
                      <a:pt x="5" y="27"/>
                    </a:cubicBezTo>
                    <a:cubicBezTo>
                      <a:pt x="4" y="26"/>
                      <a:pt x="4" y="24"/>
                      <a:pt x="3" y="23"/>
                    </a:cubicBezTo>
                    <a:cubicBezTo>
                      <a:pt x="0" y="12"/>
                      <a:pt x="8" y="6"/>
                      <a:pt x="17" y="4"/>
                    </a:cubicBezTo>
                    <a:cubicBezTo>
                      <a:pt x="23" y="1"/>
                      <a:pt x="29" y="0"/>
                      <a:pt x="35" y="0"/>
                    </a:cubicBezTo>
                    <a:cubicBezTo>
                      <a:pt x="42" y="0"/>
                      <a:pt x="49" y="2"/>
                      <a:pt x="56"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57" name="Google Shape;1857;p30"/>
              <p:cNvSpPr/>
              <p:nvPr/>
            </p:nvSpPr>
            <p:spPr>
              <a:xfrm rot="-755222">
                <a:off x="7672387" y="1788546"/>
                <a:ext cx="59483" cy="66914"/>
              </a:xfrm>
              <a:custGeom>
                <a:avLst/>
                <a:gdLst/>
                <a:ahLst/>
                <a:cxnLst/>
                <a:rect l="l" t="t" r="r" b="b"/>
                <a:pathLst>
                  <a:path w="72" h="81" extrusionOk="0">
                    <a:moveTo>
                      <a:pt x="71" y="0"/>
                    </a:moveTo>
                    <a:cubicBezTo>
                      <a:pt x="70" y="3"/>
                      <a:pt x="68" y="6"/>
                      <a:pt x="67" y="9"/>
                    </a:cubicBezTo>
                    <a:cubicBezTo>
                      <a:pt x="50" y="37"/>
                      <a:pt x="28" y="61"/>
                      <a:pt x="0" y="80"/>
                    </a:cubicBezTo>
                    <a:cubicBezTo>
                      <a:pt x="3" y="72"/>
                      <a:pt x="7" y="64"/>
                      <a:pt x="11" y="56"/>
                    </a:cubicBezTo>
                    <a:cubicBezTo>
                      <a:pt x="23" y="35"/>
                      <a:pt x="41" y="17"/>
                      <a:pt x="62" y="5"/>
                    </a:cubicBezTo>
                    <a:cubicBezTo>
                      <a:pt x="65" y="3"/>
                      <a:pt x="68" y="2"/>
                      <a:pt x="7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58" name="Google Shape;1858;p30"/>
              <p:cNvSpPr/>
              <p:nvPr/>
            </p:nvSpPr>
            <p:spPr>
              <a:xfrm rot="-755222">
                <a:off x="8028873" y="2275935"/>
                <a:ext cx="58656" cy="48740"/>
              </a:xfrm>
              <a:custGeom>
                <a:avLst/>
                <a:gdLst/>
                <a:ahLst/>
                <a:cxnLst/>
                <a:rect l="l" t="t" r="r" b="b"/>
                <a:pathLst>
                  <a:path w="71" h="59" extrusionOk="0">
                    <a:moveTo>
                      <a:pt x="70" y="58"/>
                    </a:moveTo>
                    <a:cubicBezTo>
                      <a:pt x="37" y="50"/>
                      <a:pt x="20" y="23"/>
                      <a:pt x="0" y="0"/>
                    </a:cubicBezTo>
                    <a:cubicBezTo>
                      <a:pt x="27" y="16"/>
                      <a:pt x="56" y="28"/>
                      <a:pt x="70" y="5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59" name="Google Shape;1859;p30"/>
              <p:cNvSpPr/>
              <p:nvPr/>
            </p:nvSpPr>
            <p:spPr>
              <a:xfrm rot="-755222">
                <a:off x="7686686" y="1809371"/>
                <a:ext cx="57004" cy="70219"/>
              </a:xfrm>
              <a:custGeom>
                <a:avLst/>
                <a:gdLst/>
                <a:ahLst/>
                <a:cxnLst/>
                <a:rect l="l" t="t" r="r" b="b"/>
                <a:pathLst>
                  <a:path w="69" h="85" extrusionOk="0">
                    <a:moveTo>
                      <a:pt x="0" y="84"/>
                    </a:moveTo>
                    <a:cubicBezTo>
                      <a:pt x="12" y="48"/>
                      <a:pt x="44" y="27"/>
                      <a:pt x="68" y="0"/>
                    </a:cubicBezTo>
                    <a:cubicBezTo>
                      <a:pt x="65" y="11"/>
                      <a:pt x="60" y="23"/>
                      <a:pt x="54" y="33"/>
                    </a:cubicBezTo>
                    <a:cubicBezTo>
                      <a:pt x="42" y="53"/>
                      <a:pt x="26" y="70"/>
                      <a:pt x="6" y="81"/>
                    </a:cubicBezTo>
                    <a:cubicBezTo>
                      <a:pt x="4" y="82"/>
                      <a:pt x="2" y="83"/>
                      <a:pt x="0"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60" name="Google Shape;1860;p30"/>
              <p:cNvSpPr/>
              <p:nvPr/>
            </p:nvSpPr>
            <p:spPr>
              <a:xfrm rot="-755222">
                <a:off x="9177648" y="4328223"/>
                <a:ext cx="37177" cy="34696"/>
              </a:xfrm>
              <a:custGeom>
                <a:avLst/>
                <a:gdLst/>
                <a:ahLst/>
                <a:cxnLst/>
                <a:rect l="l" t="t" r="r" b="b"/>
                <a:pathLst>
                  <a:path w="45" h="42" extrusionOk="0">
                    <a:moveTo>
                      <a:pt x="44" y="17"/>
                    </a:moveTo>
                    <a:cubicBezTo>
                      <a:pt x="44" y="34"/>
                      <a:pt x="30" y="35"/>
                      <a:pt x="18" y="38"/>
                    </a:cubicBezTo>
                    <a:cubicBezTo>
                      <a:pt x="5" y="41"/>
                      <a:pt x="0" y="35"/>
                      <a:pt x="0" y="25"/>
                    </a:cubicBezTo>
                    <a:cubicBezTo>
                      <a:pt x="0" y="10"/>
                      <a:pt x="12" y="5"/>
                      <a:pt x="26" y="2"/>
                    </a:cubicBezTo>
                    <a:cubicBezTo>
                      <a:pt x="40" y="0"/>
                      <a:pt x="41" y="7"/>
                      <a:pt x="44"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61" name="Google Shape;1861;p30"/>
              <p:cNvSpPr/>
              <p:nvPr/>
            </p:nvSpPr>
            <p:spPr>
              <a:xfrm rot="-755222">
                <a:off x="10108238" y="3247039"/>
                <a:ext cx="38829" cy="61132"/>
              </a:xfrm>
              <a:custGeom>
                <a:avLst/>
                <a:gdLst/>
                <a:ahLst/>
                <a:cxnLst/>
                <a:rect l="l" t="t" r="r" b="b"/>
                <a:pathLst>
                  <a:path w="47" h="74" extrusionOk="0">
                    <a:moveTo>
                      <a:pt x="46" y="73"/>
                    </a:moveTo>
                    <a:cubicBezTo>
                      <a:pt x="33" y="62"/>
                      <a:pt x="23" y="49"/>
                      <a:pt x="14" y="35"/>
                    </a:cubicBezTo>
                    <a:cubicBezTo>
                      <a:pt x="8" y="24"/>
                      <a:pt x="3" y="12"/>
                      <a:pt x="0" y="0"/>
                    </a:cubicBezTo>
                    <a:cubicBezTo>
                      <a:pt x="12" y="12"/>
                      <a:pt x="23" y="25"/>
                      <a:pt x="31" y="40"/>
                    </a:cubicBezTo>
                    <a:cubicBezTo>
                      <a:pt x="37" y="50"/>
                      <a:pt x="42" y="61"/>
                      <a:pt x="46" y="7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62" name="Google Shape;1862;p30"/>
              <p:cNvSpPr/>
              <p:nvPr/>
            </p:nvSpPr>
            <p:spPr>
              <a:xfrm rot="-755222">
                <a:off x="10504918" y="3396704"/>
                <a:ext cx="38003" cy="85089"/>
              </a:xfrm>
              <a:custGeom>
                <a:avLst/>
                <a:gdLst/>
                <a:ahLst/>
                <a:cxnLst/>
                <a:rect l="l" t="t" r="r" b="b"/>
                <a:pathLst>
                  <a:path w="46" h="103" extrusionOk="0">
                    <a:moveTo>
                      <a:pt x="45" y="0"/>
                    </a:moveTo>
                    <a:cubicBezTo>
                      <a:pt x="42" y="26"/>
                      <a:pt x="34" y="50"/>
                      <a:pt x="21" y="72"/>
                    </a:cubicBezTo>
                    <a:cubicBezTo>
                      <a:pt x="15" y="83"/>
                      <a:pt x="8" y="93"/>
                      <a:pt x="0" y="102"/>
                    </a:cubicBezTo>
                    <a:cubicBezTo>
                      <a:pt x="3" y="77"/>
                      <a:pt x="10" y="53"/>
                      <a:pt x="23" y="31"/>
                    </a:cubicBezTo>
                    <a:cubicBezTo>
                      <a:pt x="30" y="20"/>
                      <a:pt x="37" y="10"/>
                      <a:pt x="4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63" name="Google Shape;1863;p30"/>
              <p:cNvSpPr/>
              <p:nvPr/>
            </p:nvSpPr>
            <p:spPr>
              <a:xfrm rot="-755222">
                <a:off x="8806461" y="4121521"/>
                <a:ext cx="30567" cy="35522"/>
              </a:xfrm>
              <a:custGeom>
                <a:avLst/>
                <a:gdLst/>
                <a:ahLst/>
                <a:cxnLst/>
                <a:rect l="l" t="t" r="r" b="b"/>
                <a:pathLst>
                  <a:path w="37" h="43" extrusionOk="0">
                    <a:moveTo>
                      <a:pt x="14" y="42"/>
                    </a:moveTo>
                    <a:cubicBezTo>
                      <a:pt x="12" y="42"/>
                      <a:pt x="10" y="41"/>
                      <a:pt x="8" y="40"/>
                    </a:cubicBezTo>
                    <a:cubicBezTo>
                      <a:pt x="6" y="39"/>
                      <a:pt x="4" y="37"/>
                      <a:pt x="3" y="35"/>
                    </a:cubicBezTo>
                    <a:cubicBezTo>
                      <a:pt x="1" y="32"/>
                      <a:pt x="1" y="30"/>
                      <a:pt x="1" y="27"/>
                    </a:cubicBezTo>
                    <a:cubicBezTo>
                      <a:pt x="0" y="26"/>
                      <a:pt x="0" y="25"/>
                      <a:pt x="0" y="23"/>
                    </a:cubicBezTo>
                    <a:cubicBezTo>
                      <a:pt x="0" y="19"/>
                      <a:pt x="1" y="16"/>
                      <a:pt x="3" y="12"/>
                    </a:cubicBezTo>
                    <a:cubicBezTo>
                      <a:pt x="5" y="8"/>
                      <a:pt x="8" y="6"/>
                      <a:pt x="12" y="4"/>
                    </a:cubicBezTo>
                    <a:cubicBezTo>
                      <a:pt x="15" y="2"/>
                      <a:pt x="19" y="1"/>
                      <a:pt x="23" y="0"/>
                    </a:cubicBezTo>
                    <a:cubicBezTo>
                      <a:pt x="32" y="0"/>
                      <a:pt x="36" y="6"/>
                      <a:pt x="35" y="14"/>
                    </a:cubicBezTo>
                    <a:cubicBezTo>
                      <a:pt x="33" y="29"/>
                      <a:pt x="30" y="40"/>
                      <a:pt x="14" y="4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64" name="Google Shape;1864;p30"/>
              <p:cNvSpPr/>
              <p:nvPr/>
            </p:nvSpPr>
            <p:spPr>
              <a:xfrm rot="-755222">
                <a:off x="8689902" y="4170172"/>
                <a:ext cx="40481" cy="38001"/>
              </a:xfrm>
              <a:custGeom>
                <a:avLst/>
                <a:gdLst/>
                <a:ahLst/>
                <a:cxnLst/>
                <a:rect l="l" t="t" r="r" b="b"/>
                <a:pathLst>
                  <a:path w="49" h="46" extrusionOk="0">
                    <a:moveTo>
                      <a:pt x="48" y="35"/>
                    </a:moveTo>
                    <a:cubicBezTo>
                      <a:pt x="24" y="45"/>
                      <a:pt x="9" y="39"/>
                      <a:pt x="0" y="21"/>
                    </a:cubicBezTo>
                    <a:lnTo>
                      <a:pt x="0" y="20"/>
                    </a:lnTo>
                    <a:cubicBezTo>
                      <a:pt x="0" y="17"/>
                      <a:pt x="0" y="15"/>
                      <a:pt x="2" y="13"/>
                    </a:cubicBezTo>
                    <a:cubicBezTo>
                      <a:pt x="3" y="11"/>
                      <a:pt x="4" y="9"/>
                      <a:pt x="6" y="8"/>
                    </a:cubicBezTo>
                    <a:cubicBezTo>
                      <a:pt x="29" y="0"/>
                      <a:pt x="37" y="16"/>
                      <a:pt x="48"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65" name="Google Shape;1865;p30"/>
              <p:cNvSpPr/>
              <p:nvPr/>
            </p:nvSpPr>
            <p:spPr>
              <a:xfrm rot="-755222">
                <a:off x="8921315" y="4129416"/>
                <a:ext cx="33046" cy="32218"/>
              </a:xfrm>
              <a:custGeom>
                <a:avLst/>
                <a:gdLst/>
                <a:ahLst/>
                <a:cxnLst/>
                <a:rect l="l" t="t" r="r" b="b"/>
                <a:pathLst>
                  <a:path w="40" h="39" extrusionOk="0">
                    <a:moveTo>
                      <a:pt x="38" y="23"/>
                    </a:moveTo>
                    <a:cubicBezTo>
                      <a:pt x="34" y="31"/>
                      <a:pt x="28" y="38"/>
                      <a:pt x="18" y="35"/>
                    </a:cubicBezTo>
                    <a:cubicBezTo>
                      <a:pt x="15" y="35"/>
                      <a:pt x="13" y="34"/>
                      <a:pt x="10" y="32"/>
                    </a:cubicBezTo>
                    <a:cubicBezTo>
                      <a:pt x="7" y="31"/>
                      <a:pt x="4" y="28"/>
                      <a:pt x="2" y="25"/>
                    </a:cubicBezTo>
                    <a:cubicBezTo>
                      <a:pt x="1" y="22"/>
                      <a:pt x="0" y="18"/>
                      <a:pt x="0" y="14"/>
                    </a:cubicBezTo>
                    <a:lnTo>
                      <a:pt x="0" y="13"/>
                    </a:lnTo>
                    <a:cubicBezTo>
                      <a:pt x="0" y="11"/>
                      <a:pt x="0" y="9"/>
                      <a:pt x="1" y="7"/>
                    </a:cubicBezTo>
                    <a:cubicBezTo>
                      <a:pt x="3" y="5"/>
                      <a:pt x="4" y="3"/>
                      <a:pt x="6" y="2"/>
                    </a:cubicBezTo>
                    <a:cubicBezTo>
                      <a:pt x="8" y="1"/>
                      <a:pt x="11" y="0"/>
                      <a:pt x="13" y="0"/>
                    </a:cubicBezTo>
                    <a:cubicBezTo>
                      <a:pt x="15" y="0"/>
                      <a:pt x="17" y="1"/>
                      <a:pt x="19" y="1"/>
                    </a:cubicBezTo>
                    <a:cubicBezTo>
                      <a:pt x="29" y="5"/>
                      <a:pt x="39" y="9"/>
                      <a:pt x="38"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66" name="Google Shape;1866;p30"/>
              <p:cNvSpPr/>
              <p:nvPr/>
            </p:nvSpPr>
            <p:spPr>
              <a:xfrm rot="-755222">
                <a:off x="8656253" y="4208172"/>
                <a:ext cx="32220" cy="33044"/>
              </a:xfrm>
              <a:custGeom>
                <a:avLst/>
                <a:gdLst/>
                <a:ahLst/>
                <a:cxnLst/>
                <a:rect l="l" t="t" r="r" b="b"/>
                <a:pathLst>
                  <a:path w="39" h="40" extrusionOk="0">
                    <a:moveTo>
                      <a:pt x="19" y="0"/>
                    </a:moveTo>
                    <a:lnTo>
                      <a:pt x="20" y="0"/>
                    </a:lnTo>
                    <a:cubicBezTo>
                      <a:pt x="23" y="0"/>
                      <a:pt x="26" y="0"/>
                      <a:pt x="29" y="2"/>
                    </a:cubicBezTo>
                    <a:cubicBezTo>
                      <a:pt x="32" y="4"/>
                      <a:pt x="34" y="6"/>
                      <a:pt x="36" y="9"/>
                    </a:cubicBezTo>
                    <a:cubicBezTo>
                      <a:pt x="37" y="12"/>
                      <a:pt x="38" y="14"/>
                      <a:pt x="38" y="18"/>
                    </a:cubicBezTo>
                    <a:cubicBezTo>
                      <a:pt x="38" y="19"/>
                      <a:pt x="38" y="20"/>
                      <a:pt x="38" y="21"/>
                    </a:cubicBezTo>
                    <a:cubicBezTo>
                      <a:pt x="37" y="24"/>
                      <a:pt x="37" y="27"/>
                      <a:pt x="35" y="30"/>
                    </a:cubicBezTo>
                    <a:cubicBezTo>
                      <a:pt x="33" y="33"/>
                      <a:pt x="31" y="35"/>
                      <a:pt x="28" y="37"/>
                    </a:cubicBezTo>
                    <a:cubicBezTo>
                      <a:pt x="25" y="39"/>
                      <a:pt x="22" y="39"/>
                      <a:pt x="18" y="39"/>
                    </a:cubicBezTo>
                    <a:cubicBezTo>
                      <a:pt x="17" y="39"/>
                      <a:pt x="16" y="39"/>
                      <a:pt x="15" y="39"/>
                    </a:cubicBezTo>
                    <a:cubicBezTo>
                      <a:pt x="4" y="39"/>
                      <a:pt x="0" y="31"/>
                      <a:pt x="0" y="21"/>
                    </a:cubicBezTo>
                    <a:cubicBezTo>
                      <a:pt x="0" y="20"/>
                      <a:pt x="0" y="20"/>
                      <a:pt x="0" y="19"/>
                    </a:cubicBezTo>
                    <a:cubicBezTo>
                      <a:pt x="0" y="16"/>
                      <a:pt x="1" y="12"/>
                      <a:pt x="3" y="9"/>
                    </a:cubicBezTo>
                    <a:cubicBezTo>
                      <a:pt x="5" y="6"/>
                      <a:pt x="7" y="4"/>
                      <a:pt x="10" y="2"/>
                    </a:cubicBezTo>
                    <a:cubicBezTo>
                      <a:pt x="13" y="1"/>
                      <a:pt x="16" y="0"/>
                      <a:pt x="1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67" name="Google Shape;1867;p30"/>
              <p:cNvSpPr/>
              <p:nvPr/>
            </p:nvSpPr>
            <p:spPr>
              <a:xfrm rot="-755222">
                <a:off x="8076372" y="2726921"/>
                <a:ext cx="35524" cy="67741"/>
              </a:xfrm>
              <a:custGeom>
                <a:avLst/>
                <a:gdLst/>
                <a:ahLst/>
                <a:cxnLst/>
                <a:rect l="l" t="t" r="r" b="b"/>
                <a:pathLst>
                  <a:path w="43" h="82" extrusionOk="0">
                    <a:moveTo>
                      <a:pt x="3" y="1"/>
                    </a:moveTo>
                    <a:cubicBezTo>
                      <a:pt x="25" y="23"/>
                      <a:pt x="29" y="54"/>
                      <a:pt x="42" y="81"/>
                    </a:cubicBezTo>
                    <a:cubicBezTo>
                      <a:pt x="23" y="56"/>
                      <a:pt x="0" y="35"/>
                      <a:pt x="4" y="0"/>
                    </a:cubicBezTo>
                    <a:lnTo>
                      <a:pt x="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68" name="Google Shape;1868;p30"/>
              <p:cNvSpPr/>
              <p:nvPr/>
            </p:nvSpPr>
            <p:spPr>
              <a:xfrm rot="-755222">
                <a:off x="9178822" y="3144683"/>
                <a:ext cx="45438" cy="45436"/>
              </a:xfrm>
              <a:custGeom>
                <a:avLst/>
                <a:gdLst/>
                <a:ahLst/>
                <a:cxnLst/>
                <a:rect l="l" t="t" r="r" b="b"/>
                <a:pathLst>
                  <a:path w="55" h="55" extrusionOk="0">
                    <a:moveTo>
                      <a:pt x="6" y="0"/>
                    </a:moveTo>
                    <a:lnTo>
                      <a:pt x="54" y="53"/>
                    </a:lnTo>
                    <a:lnTo>
                      <a:pt x="52" y="54"/>
                    </a:lnTo>
                    <a:lnTo>
                      <a:pt x="0" y="8"/>
                    </a:lnTo>
                    <a:lnTo>
                      <a:pt x="6" y="0"/>
                    </a:lnTo>
                  </a:path>
                </a:pathLst>
              </a:custGeom>
              <a:solidFill>
                <a:schemeClr val="dk1"/>
              </a:solidFill>
              <a:ln>
                <a:noFill/>
              </a:ln>
            </p:spPr>
          </p:sp>
          <p:sp>
            <p:nvSpPr>
              <p:cNvPr id="1869" name="Google Shape;1869;p30"/>
              <p:cNvSpPr/>
              <p:nvPr/>
            </p:nvSpPr>
            <p:spPr>
              <a:xfrm rot="-755222">
                <a:off x="9805511" y="3004955"/>
                <a:ext cx="43786" cy="47088"/>
              </a:xfrm>
              <a:custGeom>
                <a:avLst/>
                <a:gdLst/>
                <a:ahLst/>
                <a:cxnLst/>
                <a:rect l="l" t="t" r="r" b="b"/>
                <a:pathLst>
                  <a:path w="53" h="57" extrusionOk="0">
                    <a:moveTo>
                      <a:pt x="0" y="0"/>
                    </a:moveTo>
                    <a:lnTo>
                      <a:pt x="52" y="56"/>
                    </a:lnTo>
                    <a:cubicBezTo>
                      <a:pt x="17" y="37"/>
                      <a:pt x="17" y="37"/>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70" name="Google Shape;1870;p30"/>
              <p:cNvSpPr/>
              <p:nvPr/>
            </p:nvSpPr>
            <p:spPr>
              <a:xfrm rot="-755222">
                <a:off x="8447541" y="4116677"/>
                <a:ext cx="41307" cy="36349"/>
              </a:xfrm>
              <a:custGeom>
                <a:avLst/>
                <a:gdLst/>
                <a:ahLst/>
                <a:cxnLst/>
                <a:rect l="l" t="t" r="r" b="b"/>
                <a:pathLst>
                  <a:path w="50" h="44" extrusionOk="0">
                    <a:moveTo>
                      <a:pt x="49" y="34"/>
                    </a:moveTo>
                    <a:cubicBezTo>
                      <a:pt x="44" y="35"/>
                      <a:pt x="38" y="36"/>
                      <a:pt x="33" y="38"/>
                    </a:cubicBezTo>
                    <a:cubicBezTo>
                      <a:pt x="22" y="42"/>
                      <a:pt x="12" y="43"/>
                      <a:pt x="6" y="31"/>
                    </a:cubicBezTo>
                    <a:cubicBezTo>
                      <a:pt x="0" y="19"/>
                      <a:pt x="8" y="14"/>
                      <a:pt x="16" y="9"/>
                    </a:cubicBezTo>
                    <a:cubicBezTo>
                      <a:pt x="29" y="0"/>
                      <a:pt x="39" y="5"/>
                      <a:pt x="45" y="19"/>
                    </a:cubicBezTo>
                    <a:cubicBezTo>
                      <a:pt x="46" y="24"/>
                      <a:pt x="47" y="30"/>
                      <a:pt x="47" y="35"/>
                    </a:cubicBezTo>
                    <a:lnTo>
                      <a:pt x="49" y="3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71" name="Google Shape;1871;p30"/>
              <p:cNvSpPr/>
              <p:nvPr/>
            </p:nvSpPr>
            <p:spPr>
              <a:xfrm rot="-755222">
                <a:off x="7716784" y="1825994"/>
                <a:ext cx="58656" cy="56175"/>
              </a:xfrm>
              <a:custGeom>
                <a:avLst/>
                <a:gdLst/>
                <a:ahLst/>
                <a:cxnLst/>
                <a:rect l="l" t="t" r="r" b="b"/>
                <a:pathLst>
                  <a:path w="71" h="68" extrusionOk="0">
                    <a:moveTo>
                      <a:pt x="70" y="0"/>
                    </a:moveTo>
                    <a:cubicBezTo>
                      <a:pt x="53" y="28"/>
                      <a:pt x="29" y="51"/>
                      <a:pt x="1" y="67"/>
                    </a:cubicBezTo>
                    <a:lnTo>
                      <a:pt x="0" y="67"/>
                    </a:lnTo>
                    <a:cubicBezTo>
                      <a:pt x="2" y="61"/>
                      <a:pt x="5" y="56"/>
                      <a:pt x="8" y="50"/>
                    </a:cubicBezTo>
                    <a:cubicBezTo>
                      <a:pt x="18" y="33"/>
                      <a:pt x="32" y="19"/>
                      <a:pt x="50" y="9"/>
                    </a:cubicBezTo>
                    <a:cubicBezTo>
                      <a:pt x="56" y="5"/>
                      <a:pt x="63" y="2"/>
                      <a:pt x="7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72" name="Google Shape;1872;p30"/>
              <p:cNvSpPr/>
              <p:nvPr/>
            </p:nvSpPr>
            <p:spPr>
              <a:xfrm rot="-755222">
                <a:off x="9020292" y="4275698"/>
                <a:ext cx="33046" cy="27261"/>
              </a:xfrm>
              <a:custGeom>
                <a:avLst/>
                <a:gdLst/>
                <a:ahLst/>
                <a:cxnLst/>
                <a:rect l="l" t="t" r="r" b="b"/>
                <a:pathLst>
                  <a:path w="40" h="33" extrusionOk="0">
                    <a:moveTo>
                      <a:pt x="39" y="22"/>
                    </a:moveTo>
                    <a:cubicBezTo>
                      <a:pt x="37" y="32"/>
                      <a:pt x="30" y="32"/>
                      <a:pt x="23" y="30"/>
                    </a:cubicBezTo>
                    <a:cubicBezTo>
                      <a:pt x="16" y="28"/>
                      <a:pt x="0" y="28"/>
                      <a:pt x="1" y="13"/>
                    </a:cubicBezTo>
                    <a:cubicBezTo>
                      <a:pt x="1" y="11"/>
                      <a:pt x="2" y="9"/>
                      <a:pt x="3" y="7"/>
                    </a:cubicBezTo>
                    <a:cubicBezTo>
                      <a:pt x="4" y="5"/>
                      <a:pt x="6" y="4"/>
                      <a:pt x="8" y="2"/>
                    </a:cubicBezTo>
                    <a:cubicBezTo>
                      <a:pt x="11" y="0"/>
                      <a:pt x="13" y="0"/>
                      <a:pt x="16" y="0"/>
                    </a:cubicBezTo>
                    <a:cubicBezTo>
                      <a:pt x="17" y="0"/>
                      <a:pt x="19" y="0"/>
                      <a:pt x="20" y="0"/>
                    </a:cubicBezTo>
                    <a:cubicBezTo>
                      <a:pt x="23" y="1"/>
                      <a:pt x="25" y="2"/>
                      <a:pt x="27" y="3"/>
                    </a:cubicBezTo>
                    <a:cubicBezTo>
                      <a:pt x="31" y="5"/>
                      <a:pt x="34" y="8"/>
                      <a:pt x="36" y="12"/>
                    </a:cubicBezTo>
                    <a:cubicBezTo>
                      <a:pt x="38" y="15"/>
                      <a:pt x="39" y="18"/>
                      <a:pt x="39"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73" name="Google Shape;1873;p30"/>
              <p:cNvSpPr/>
              <p:nvPr/>
            </p:nvSpPr>
            <p:spPr>
              <a:xfrm rot="-755222">
                <a:off x="9573068" y="3037193"/>
                <a:ext cx="47090" cy="61132"/>
              </a:xfrm>
              <a:custGeom>
                <a:avLst/>
                <a:gdLst/>
                <a:ahLst/>
                <a:cxnLst/>
                <a:rect l="l" t="t" r="r" b="b"/>
                <a:pathLst>
                  <a:path w="57" h="74" extrusionOk="0">
                    <a:moveTo>
                      <a:pt x="47" y="73"/>
                    </a:moveTo>
                    <a:lnTo>
                      <a:pt x="0" y="6"/>
                    </a:lnTo>
                    <a:lnTo>
                      <a:pt x="9" y="0"/>
                    </a:lnTo>
                    <a:lnTo>
                      <a:pt x="56" y="67"/>
                    </a:lnTo>
                    <a:lnTo>
                      <a:pt x="47" y="73"/>
                    </a:lnTo>
                  </a:path>
                </a:pathLst>
              </a:custGeom>
              <a:solidFill>
                <a:schemeClr val="dk1"/>
              </a:solidFill>
              <a:ln>
                <a:noFill/>
              </a:ln>
            </p:spPr>
          </p:sp>
          <p:sp>
            <p:nvSpPr>
              <p:cNvPr id="1874" name="Google Shape;1874;p30"/>
              <p:cNvSpPr/>
              <p:nvPr/>
            </p:nvSpPr>
            <p:spPr>
              <a:xfrm rot="-755222">
                <a:off x="8564668" y="2570414"/>
                <a:ext cx="42960" cy="60306"/>
              </a:xfrm>
              <a:custGeom>
                <a:avLst/>
                <a:gdLst/>
                <a:ahLst/>
                <a:cxnLst/>
                <a:rect l="l" t="t" r="r" b="b"/>
                <a:pathLst>
                  <a:path w="52" h="73" extrusionOk="0">
                    <a:moveTo>
                      <a:pt x="0" y="1"/>
                    </a:moveTo>
                    <a:cubicBezTo>
                      <a:pt x="16" y="13"/>
                      <a:pt x="29" y="28"/>
                      <a:pt x="39" y="45"/>
                    </a:cubicBezTo>
                    <a:cubicBezTo>
                      <a:pt x="44" y="54"/>
                      <a:pt x="48" y="63"/>
                      <a:pt x="51" y="72"/>
                    </a:cubicBezTo>
                    <a:cubicBezTo>
                      <a:pt x="36" y="61"/>
                      <a:pt x="23" y="46"/>
                      <a:pt x="14" y="30"/>
                    </a:cubicBezTo>
                    <a:cubicBezTo>
                      <a:pt x="9" y="21"/>
                      <a:pt x="4" y="11"/>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75" name="Google Shape;1875;p30"/>
              <p:cNvSpPr/>
              <p:nvPr/>
            </p:nvSpPr>
            <p:spPr>
              <a:xfrm rot="-755222">
                <a:off x="9428507" y="3432956"/>
                <a:ext cx="43786" cy="60306"/>
              </a:xfrm>
              <a:custGeom>
                <a:avLst/>
                <a:gdLst/>
                <a:ahLst/>
                <a:cxnLst/>
                <a:rect l="l" t="t" r="r" b="b"/>
                <a:pathLst>
                  <a:path w="53" h="73" extrusionOk="0">
                    <a:moveTo>
                      <a:pt x="1" y="0"/>
                    </a:moveTo>
                    <a:cubicBezTo>
                      <a:pt x="16" y="11"/>
                      <a:pt x="30" y="26"/>
                      <a:pt x="39" y="42"/>
                    </a:cubicBezTo>
                    <a:cubicBezTo>
                      <a:pt x="45" y="52"/>
                      <a:pt x="48" y="62"/>
                      <a:pt x="52" y="72"/>
                    </a:cubicBezTo>
                    <a:cubicBezTo>
                      <a:pt x="36" y="60"/>
                      <a:pt x="23" y="46"/>
                      <a:pt x="13" y="29"/>
                    </a:cubicBezTo>
                    <a:cubicBezTo>
                      <a:pt x="8" y="19"/>
                      <a:pt x="4" y="10"/>
                      <a:pt x="0" y="0"/>
                    </a:cubicBez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76" name="Google Shape;1876;p30"/>
              <p:cNvSpPr/>
              <p:nvPr/>
            </p:nvSpPr>
            <p:spPr>
              <a:xfrm rot="-755222">
                <a:off x="7731395" y="2007949"/>
                <a:ext cx="64440" cy="27261"/>
              </a:xfrm>
              <a:custGeom>
                <a:avLst/>
                <a:gdLst/>
                <a:ahLst/>
                <a:cxnLst/>
                <a:rect l="l" t="t" r="r" b="b"/>
                <a:pathLst>
                  <a:path w="78" h="33" extrusionOk="0">
                    <a:moveTo>
                      <a:pt x="0" y="2"/>
                    </a:moveTo>
                    <a:cubicBezTo>
                      <a:pt x="31" y="0"/>
                      <a:pt x="48" y="21"/>
                      <a:pt x="77" y="28"/>
                    </a:cubicBezTo>
                    <a:cubicBezTo>
                      <a:pt x="40" y="32"/>
                      <a:pt x="40" y="32"/>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77" name="Google Shape;1877;p30"/>
              <p:cNvSpPr/>
              <p:nvPr/>
            </p:nvSpPr>
            <p:spPr>
              <a:xfrm rot="-755222">
                <a:off x="9250651" y="2916197"/>
                <a:ext cx="44612" cy="38827"/>
              </a:xfrm>
              <a:custGeom>
                <a:avLst/>
                <a:gdLst/>
                <a:ahLst/>
                <a:cxnLst/>
                <a:rect l="l" t="t" r="r" b="b"/>
                <a:pathLst>
                  <a:path w="54" h="47" extrusionOk="0">
                    <a:moveTo>
                      <a:pt x="0" y="0"/>
                    </a:moveTo>
                    <a:cubicBezTo>
                      <a:pt x="4" y="1"/>
                      <a:pt x="7" y="3"/>
                      <a:pt x="11" y="5"/>
                    </a:cubicBezTo>
                    <a:cubicBezTo>
                      <a:pt x="28" y="15"/>
                      <a:pt x="42" y="29"/>
                      <a:pt x="53" y="46"/>
                    </a:cubicBezTo>
                    <a:cubicBezTo>
                      <a:pt x="49" y="44"/>
                      <a:pt x="45" y="42"/>
                      <a:pt x="41" y="40"/>
                    </a:cubicBezTo>
                    <a:cubicBezTo>
                      <a:pt x="24" y="30"/>
                      <a:pt x="10" y="17"/>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78" name="Google Shape;1878;p30"/>
              <p:cNvSpPr/>
              <p:nvPr/>
            </p:nvSpPr>
            <p:spPr>
              <a:xfrm rot="-755222">
                <a:off x="8913932" y="4474675"/>
                <a:ext cx="64440" cy="38001"/>
              </a:xfrm>
              <a:custGeom>
                <a:avLst/>
                <a:gdLst/>
                <a:ahLst/>
                <a:cxnLst/>
                <a:rect l="l" t="t" r="r" b="b"/>
                <a:pathLst>
                  <a:path w="78" h="46" extrusionOk="0">
                    <a:moveTo>
                      <a:pt x="66" y="25"/>
                    </a:moveTo>
                    <a:lnTo>
                      <a:pt x="77" y="37"/>
                    </a:lnTo>
                    <a:cubicBezTo>
                      <a:pt x="42" y="45"/>
                      <a:pt x="20" y="26"/>
                      <a:pt x="0" y="2"/>
                    </a:cubicBezTo>
                    <a:cubicBezTo>
                      <a:pt x="25" y="0"/>
                      <a:pt x="40" y="29"/>
                      <a:pt x="66" y="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79" name="Google Shape;1879;p30"/>
              <p:cNvSpPr/>
              <p:nvPr/>
            </p:nvSpPr>
            <p:spPr>
              <a:xfrm rot="-755222">
                <a:off x="9986444" y="3210079"/>
                <a:ext cx="37177" cy="60306"/>
              </a:xfrm>
              <a:custGeom>
                <a:avLst/>
                <a:gdLst/>
                <a:ahLst/>
                <a:cxnLst/>
                <a:rect l="l" t="t" r="r" b="b"/>
                <a:pathLst>
                  <a:path w="45" h="73" extrusionOk="0">
                    <a:moveTo>
                      <a:pt x="44" y="71"/>
                    </a:moveTo>
                    <a:cubicBezTo>
                      <a:pt x="14" y="57"/>
                      <a:pt x="9" y="27"/>
                      <a:pt x="0" y="0"/>
                    </a:cubicBezTo>
                    <a:cubicBezTo>
                      <a:pt x="10" y="10"/>
                      <a:pt x="19" y="22"/>
                      <a:pt x="26" y="34"/>
                    </a:cubicBezTo>
                    <a:cubicBezTo>
                      <a:pt x="33" y="46"/>
                      <a:pt x="39" y="59"/>
                      <a:pt x="43" y="72"/>
                    </a:cubicBezTo>
                    <a:lnTo>
                      <a:pt x="44" y="7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80" name="Google Shape;1880;p30"/>
              <p:cNvSpPr/>
              <p:nvPr/>
            </p:nvSpPr>
            <p:spPr>
              <a:xfrm rot="-755222">
                <a:off x="8398749" y="2316291"/>
                <a:ext cx="48743" cy="44610"/>
              </a:xfrm>
              <a:custGeom>
                <a:avLst/>
                <a:gdLst/>
                <a:ahLst/>
                <a:cxnLst/>
                <a:rect l="l" t="t" r="r" b="b"/>
                <a:pathLst>
                  <a:path w="59" h="54" extrusionOk="0">
                    <a:moveTo>
                      <a:pt x="0" y="0"/>
                    </a:moveTo>
                    <a:cubicBezTo>
                      <a:pt x="3" y="1"/>
                      <a:pt x="6" y="3"/>
                      <a:pt x="9" y="5"/>
                    </a:cubicBezTo>
                    <a:cubicBezTo>
                      <a:pt x="29" y="16"/>
                      <a:pt x="46" y="33"/>
                      <a:pt x="58" y="53"/>
                    </a:cubicBezTo>
                    <a:cubicBezTo>
                      <a:pt x="53" y="51"/>
                      <a:pt x="48" y="49"/>
                      <a:pt x="43" y="46"/>
                    </a:cubicBezTo>
                    <a:cubicBezTo>
                      <a:pt x="27" y="37"/>
                      <a:pt x="13" y="23"/>
                      <a:pt x="4" y="7"/>
                    </a:cubicBezTo>
                    <a:cubicBezTo>
                      <a:pt x="3" y="5"/>
                      <a:pt x="2" y="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81" name="Google Shape;1881;p30"/>
              <p:cNvSpPr/>
              <p:nvPr/>
            </p:nvSpPr>
            <p:spPr>
              <a:xfrm rot="-755222">
                <a:off x="9418082" y="3473559"/>
                <a:ext cx="42134" cy="60306"/>
              </a:xfrm>
              <a:custGeom>
                <a:avLst/>
                <a:gdLst/>
                <a:ahLst/>
                <a:cxnLst/>
                <a:rect l="l" t="t" r="r" b="b"/>
                <a:pathLst>
                  <a:path w="51" h="73" extrusionOk="0">
                    <a:moveTo>
                      <a:pt x="0" y="0"/>
                    </a:moveTo>
                    <a:lnTo>
                      <a:pt x="50" y="72"/>
                    </a:lnTo>
                    <a:cubicBezTo>
                      <a:pt x="14" y="47"/>
                      <a:pt x="14" y="47"/>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82" name="Google Shape;1882;p30"/>
              <p:cNvSpPr/>
              <p:nvPr/>
            </p:nvSpPr>
            <p:spPr>
              <a:xfrm rot="-755222">
                <a:off x="8180420" y="2247602"/>
                <a:ext cx="61961" cy="44610"/>
              </a:xfrm>
              <a:custGeom>
                <a:avLst/>
                <a:gdLst/>
                <a:ahLst/>
                <a:cxnLst/>
                <a:rect l="l" t="t" r="r" b="b"/>
                <a:pathLst>
                  <a:path w="75" h="54" extrusionOk="0">
                    <a:moveTo>
                      <a:pt x="74" y="53"/>
                    </a:moveTo>
                    <a:cubicBezTo>
                      <a:pt x="39" y="39"/>
                      <a:pt x="26" y="17"/>
                      <a:pt x="0" y="0"/>
                    </a:cubicBezTo>
                    <a:cubicBezTo>
                      <a:pt x="34" y="10"/>
                      <a:pt x="34" y="10"/>
                      <a:pt x="74" y="5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83" name="Google Shape;1883;p30"/>
              <p:cNvSpPr/>
              <p:nvPr/>
            </p:nvSpPr>
            <p:spPr>
              <a:xfrm rot="-755222">
                <a:off x="9763277" y="3514789"/>
                <a:ext cx="42960" cy="52045"/>
              </a:xfrm>
              <a:custGeom>
                <a:avLst/>
                <a:gdLst/>
                <a:ahLst/>
                <a:cxnLst/>
                <a:rect l="l" t="t" r="r" b="b"/>
                <a:pathLst>
                  <a:path w="52" h="63" extrusionOk="0">
                    <a:moveTo>
                      <a:pt x="0" y="2"/>
                    </a:moveTo>
                    <a:cubicBezTo>
                      <a:pt x="1" y="2"/>
                      <a:pt x="2" y="3"/>
                      <a:pt x="3" y="3"/>
                    </a:cubicBezTo>
                    <a:cubicBezTo>
                      <a:pt x="19" y="13"/>
                      <a:pt x="33" y="27"/>
                      <a:pt x="43" y="43"/>
                    </a:cubicBezTo>
                    <a:cubicBezTo>
                      <a:pt x="46" y="49"/>
                      <a:pt x="49" y="55"/>
                      <a:pt x="51" y="62"/>
                    </a:cubicBezTo>
                    <a:cubicBezTo>
                      <a:pt x="31" y="44"/>
                      <a:pt x="7" y="30"/>
                      <a:pt x="1" y="0"/>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84" name="Google Shape;1884;p30"/>
              <p:cNvSpPr/>
              <p:nvPr/>
            </p:nvSpPr>
            <p:spPr>
              <a:xfrm rot="-755222">
                <a:off x="10120184" y="3435799"/>
                <a:ext cx="43786" cy="47914"/>
              </a:xfrm>
              <a:custGeom>
                <a:avLst/>
                <a:gdLst/>
                <a:ahLst/>
                <a:cxnLst/>
                <a:rect l="l" t="t" r="r" b="b"/>
                <a:pathLst>
                  <a:path w="53" h="58" extrusionOk="0">
                    <a:moveTo>
                      <a:pt x="48" y="37"/>
                    </a:moveTo>
                    <a:lnTo>
                      <a:pt x="52" y="57"/>
                    </a:lnTo>
                    <a:cubicBezTo>
                      <a:pt x="19" y="53"/>
                      <a:pt x="9" y="26"/>
                      <a:pt x="0" y="0"/>
                    </a:cubicBezTo>
                    <a:cubicBezTo>
                      <a:pt x="21" y="3"/>
                      <a:pt x="25" y="34"/>
                      <a:pt x="48"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85" name="Google Shape;1885;p30"/>
              <p:cNvSpPr/>
              <p:nvPr/>
            </p:nvSpPr>
            <p:spPr>
              <a:xfrm rot="-755222">
                <a:off x="10117931" y="3724766"/>
                <a:ext cx="46264" cy="56175"/>
              </a:xfrm>
              <a:custGeom>
                <a:avLst/>
                <a:gdLst/>
                <a:ahLst/>
                <a:cxnLst/>
                <a:rect l="l" t="t" r="r" b="b"/>
                <a:pathLst>
                  <a:path w="56" h="68" extrusionOk="0">
                    <a:moveTo>
                      <a:pt x="2" y="0"/>
                    </a:moveTo>
                    <a:cubicBezTo>
                      <a:pt x="20" y="10"/>
                      <a:pt x="35" y="24"/>
                      <a:pt x="44" y="41"/>
                    </a:cubicBezTo>
                    <a:cubicBezTo>
                      <a:pt x="49" y="50"/>
                      <a:pt x="52" y="58"/>
                      <a:pt x="55" y="67"/>
                    </a:cubicBezTo>
                    <a:cubicBezTo>
                      <a:pt x="36" y="56"/>
                      <a:pt x="20" y="40"/>
                      <a:pt x="8" y="20"/>
                    </a:cubicBezTo>
                    <a:cubicBezTo>
                      <a:pt x="5" y="14"/>
                      <a:pt x="2" y="8"/>
                      <a:pt x="0" y="2"/>
                    </a:cubicBezTo>
                    <a:lnTo>
                      <a:pt x="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86" name="Google Shape;1886;p30"/>
              <p:cNvSpPr/>
              <p:nvPr/>
            </p:nvSpPr>
            <p:spPr>
              <a:xfrm rot="-755222">
                <a:off x="8449137" y="3100571"/>
                <a:ext cx="42960" cy="50392"/>
              </a:xfrm>
              <a:custGeom>
                <a:avLst/>
                <a:gdLst/>
                <a:ahLst/>
                <a:cxnLst/>
                <a:rect l="l" t="t" r="r" b="b"/>
                <a:pathLst>
                  <a:path w="52" h="61" extrusionOk="0">
                    <a:moveTo>
                      <a:pt x="0" y="1"/>
                    </a:moveTo>
                    <a:cubicBezTo>
                      <a:pt x="18" y="11"/>
                      <a:pt x="33" y="26"/>
                      <a:pt x="43" y="44"/>
                    </a:cubicBezTo>
                    <a:cubicBezTo>
                      <a:pt x="46" y="49"/>
                      <a:pt x="49" y="55"/>
                      <a:pt x="51" y="60"/>
                    </a:cubicBezTo>
                    <a:cubicBezTo>
                      <a:pt x="50" y="60"/>
                      <a:pt x="50" y="60"/>
                      <a:pt x="49" y="59"/>
                    </a:cubicBezTo>
                    <a:cubicBezTo>
                      <a:pt x="32" y="49"/>
                      <a:pt x="19" y="37"/>
                      <a:pt x="10" y="20"/>
                    </a:cubicBezTo>
                    <a:cubicBezTo>
                      <a:pt x="6" y="14"/>
                      <a:pt x="3" y="7"/>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87" name="Google Shape;1887;p30"/>
              <p:cNvSpPr/>
              <p:nvPr/>
            </p:nvSpPr>
            <p:spPr>
              <a:xfrm rot="-755222">
                <a:off x="9190216" y="3518874"/>
                <a:ext cx="37177" cy="44610"/>
              </a:xfrm>
              <a:custGeom>
                <a:avLst/>
                <a:gdLst/>
                <a:ahLst/>
                <a:cxnLst/>
                <a:rect l="l" t="t" r="r" b="b"/>
                <a:pathLst>
                  <a:path w="45" h="54" extrusionOk="0">
                    <a:moveTo>
                      <a:pt x="0" y="0"/>
                    </a:moveTo>
                    <a:cubicBezTo>
                      <a:pt x="15" y="10"/>
                      <a:pt x="28" y="23"/>
                      <a:pt x="37" y="39"/>
                    </a:cubicBezTo>
                    <a:cubicBezTo>
                      <a:pt x="39" y="43"/>
                      <a:pt x="42" y="48"/>
                      <a:pt x="44" y="53"/>
                    </a:cubicBezTo>
                    <a:cubicBezTo>
                      <a:pt x="28" y="43"/>
                      <a:pt x="16" y="30"/>
                      <a:pt x="7" y="15"/>
                    </a:cubicBezTo>
                    <a:cubicBezTo>
                      <a:pt x="4" y="10"/>
                      <a:pt x="2" y="5"/>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88" name="Google Shape;1888;p30"/>
              <p:cNvSpPr/>
              <p:nvPr/>
            </p:nvSpPr>
            <p:spPr>
              <a:xfrm rot="-755222">
                <a:off x="8193462" y="2542955"/>
                <a:ext cx="44612" cy="50392"/>
              </a:xfrm>
              <a:custGeom>
                <a:avLst/>
                <a:gdLst/>
                <a:ahLst/>
                <a:cxnLst/>
                <a:rect l="l" t="t" r="r" b="b"/>
                <a:pathLst>
                  <a:path w="54" h="61" extrusionOk="0">
                    <a:moveTo>
                      <a:pt x="0" y="1"/>
                    </a:moveTo>
                    <a:cubicBezTo>
                      <a:pt x="26" y="12"/>
                      <a:pt x="37" y="38"/>
                      <a:pt x="53" y="60"/>
                    </a:cubicBezTo>
                    <a:cubicBezTo>
                      <a:pt x="53" y="60"/>
                      <a:pt x="53" y="59"/>
                      <a:pt x="52" y="59"/>
                    </a:cubicBezTo>
                    <a:cubicBezTo>
                      <a:pt x="35" y="49"/>
                      <a:pt x="20" y="35"/>
                      <a:pt x="10" y="17"/>
                    </a:cubicBezTo>
                    <a:cubicBezTo>
                      <a:pt x="7" y="12"/>
                      <a:pt x="4" y="6"/>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89" name="Google Shape;1889;p30"/>
              <p:cNvSpPr/>
              <p:nvPr/>
            </p:nvSpPr>
            <p:spPr>
              <a:xfrm rot="-755222">
                <a:off x="10112775" y="3955217"/>
                <a:ext cx="38829" cy="50392"/>
              </a:xfrm>
              <a:custGeom>
                <a:avLst/>
                <a:gdLst/>
                <a:ahLst/>
                <a:cxnLst/>
                <a:rect l="l" t="t" r="r" b="b"/>
                <a:pathLst>
                  <a:path w="47" h="61" extrusionOk="0">
                    <a:moveTo>
                      <a:pt x="3" y="33"/>
                    </a:moveTo>
                    <a:lnTo>
                      <a:pt x="0" y="0"/>
                    </a:lnTo>
                    <a:cubicBezTo>
                      <a:pt x="15" y="13"/>
                      <a:pt x="28" y="29"/>
                      <a:pt x="38" y="46"/>
                    </a:cubicBezTo>
                    <a:cubicBezTo>
                      <a:pt x="41" y="51"/>
                      <a:pt x="43" y="55"/>
                      <a:pt x="46" y="60"/>
                    </a:cubicBezTo>
                    <a:cubicBezTo>
                      <a:pt x="26" y="60"/>
                      <a:pt x="19" y="40"/>
                      <a:pt x="3" y="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90" name="Google Shape;1890;p30"/>
              <p:cNvSpPr/>
              <p:nvPr/>
            </p:nvSpPr>
            <p:spPr>
              <a:xfrm rot="-755222">
                <a:off x="8624330" y="3829157"/>
                <a:ext cx="33046" cy="27261"/>
              </a:xfrm>
              <a:custGeom>
                <a:avLst/>
                <a:gdLst/>
                <a:ahLst/>
                <a:cxnLst/>
                <a:rect l="l" t="t" r="r" b="b"/>
                <a:pathLst>
                  <a:path w="40" h="33" extrusionOk="0">
                    <a:moveTo>
                      <a:pt x="21" y="32"/>
                    </a:moveTo>
                    <a:cubicBezTo>
                      <a:pt x="6" y="32"/>
                      <a:pt x="0" y="25"/>
                      <a:pt x="0" y="16"/>
                    </a:cubicBezTo>
                    <a:cubicBezTo>
                      <a:pt x="0" y="13"/>
                      <a:pt x="0" y="11"/>
                      <a:pt x="2" y="8"/>
                    </a:cubicBezTo>
                    <a:cubicBezTo>
                      <a:pt x="3" y="6"/>
                      <a:pt x="5" y="4"/>
                      <a:pt x="8" y="2"/>
                    </a:cubicBezTo>
                    <a:cubicBezTo>
                      <a:pt x="11" y="0"/>
                      <a:pt x="14" y="0"/>
                      <a:pt x="16" y="0"/>
                    </a:cubicBezTo>
                    <a:cubicBezTo>
                      <a:pt x="17" y="0"/>
                      <a:pt x="17" y="0"/>
                      <a:pt x="18" y="0"/>
                    </a:cubicBezTo>
                    <a:cubicBezTo>
                      <a:pt x="30" y="0"/>
                      <a:pt x="39" y="5"/>
                      <a:pt x="37" y="19"/>
                    </a:cubicBezTo>
                    <a:cubicBezTo>
                      <a:pt x="37" y="21"/>
                      <a:pt x="36" y="23"/>
                      <a:pt x="35" y="24"/>
                    </a:cubicBezTo>
                    <a:cubicBezTo>
                      <a:pt x="34" y="27"/>
                      <a:pt x="32" y="29"/>
                      <a:pt x="29" y="30"/>
                    </a:cubicBezTo>
                    <a:cubicBezTo>
                      <a:pt x="27" y="31"/>
                      <a:pt x="24" y="32"/>
                      <a:pt x="21" y="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91" name="Google Shape;1891;p30"/>
              <p:cNvSpPr/>
              <p:nvPr/>
            </p:nvSpPr>
            <p:spPr>
              <a:xfrm rot="-755222">
                <a:off x="8807712" y="3794032"/>
                <a:ext cx="33872" cy="26435"/>
              </a:xfrm>
              <a:custGeom>
                <a:avLst/>
                <a:gdLst/>
                <a:ahLst/>
                <a:cxnLst/>
                <a:rect l="l" t="t" r="r" b="b"/>
                <a:pathLst>
                  <a:path w="41" h="32" extrusionOk="0">
                    <a:moveTo>
                      <a:pt x="16" y="31"/>
                    </a:moveTo>
                    <a:cubicBezTo>
                      <a:pt x="7" y="31"/>
                      <a:pt x="3" y="27"/>
                      <a:pt x="2" y="22"/>
                    </a:cubicBezTo>
                    <a:cubicBezTo>
                      <a:pt x="0" y="5"/>
                      <a:pt x="11" y="0"/>
                      <a:pt x="25" y="0"/>
                    </a:cubicBezTo>
                    <a:cubicBezTo>
                      <a:pt x="32" y="0"/>
                      <a:pt x="40" y="4"/>
                      <a:pt x="38" y="13"/>
                    </a:cubicBezTo>
                    <a:cubicBezTo>
                      <a:pt x="36" y="22"/>
                      <a:pt x="22" y="26"/>
                      <a:pt x="16" y="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92" name="Google Shape;1892;p30"/>
              <p:cNvSpPr/>
              <p:nvPr/>
            </p:nvSpPr>
            <p:spPr>
              <a:xfrm rot="-755222">
                <a:off x="9148830" y="3754596"/>
                <a:ext cx="55352" cy="42131"/>
              </a:xfrm>
              <a:custGeom>
                <a:avLst/>
                <a:gdLst/>
                <a:ahLst/>
                <a:cxnLst/>
                <a:rect l="l" t="t" r="r" b="b"/>
                <a:pathLst>
                  <a:path w="67" h="51" extrusionOk="0">
                    <a:moveTo>
                      <a:pt x="66" y="50"/>
                    </a:moveTo>
                    <a:cubicBezTo>
                      <a:pt x="60" y="48"/>
                      <a:pt x="55" y="45"/>
                      <a:pt x="49" y="42"/>
                    </a:cubicBezTo>
                    <a:cubicBezTo>
                      <a:pt x="31" y="31"/>
                      <a:pt x="14" y="17"/>
                      <a:pt x="0" y="0"/>
                    </a:cubicBezTo>
                    <a:cubicBezTo>
                      <a:pt x="38" y="7"/>
                      <a:pt x="49" y="34"/>
                      <a:pt x="66"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93" name="Google Shape;1893;p30"/>
              <p:cNvSpPr/>
              <p:nvPr/>
            </p:nvSpPr>
            <p:spPr>
              <a:xfrm rot="-755222">
                <a:off x="9060752" y="3421086"/>
                <a:ext cx="42960" cy="50392"/>
              </a:xfrm>
              <a:custGeom>
                <a:avLst/>
                <a:gdLst/>
                <a:ahLst/>
                <a:cxnLst/>
                <a:rect l="l" t="t" r="r" b="b"/>
                <a:pathLst>
                  <a:path w="52" h="61" extrusionOk="0">
                    <a:moveTo>
                      <a:pt x="0" y="1"/>
                    </a:moveTo>
                    <a:cubicBezTo>
                      <a:pt x="27" y="11"/>
                      <a:pt x="38" y="37"/>
                      <a:pt x="51" y="60"/>
                    </a:cubicBezTo>
                    <a:cubicBezTo>
                      <a:pt x="31" y="43"/>
                      <a:pt x="8" y="29"/>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94" name="Google Shape;1894;p30"/>
              <p:cNvSpPr/>
              <p:nvPr/>
            </p:nvSpPr>
            <p:spPr>
              <a:xfrm rot="-755222">
                <a:off x="8201480" y="3688871"/>
                <a:ext cx="36350" cy="38001"/>
              </a:xfrm>
              <a:custGeom>
                <a:avLst/>
                <a:gdLst/>
                <a:ahLst/>
                <a:cxnLst/>
                <a:rect l="l" t="t" r="r" b="b"/>
                <a:pathLst>
                  <a:path w="44" h="46" extrusionOk="0">
                    <a:moveTo>
                      <a:pt x="19" y="0"/>
                    </a:moveTo>
                    <a:cubicBezTo>
                      <a:pt x="23" y="3"/>
                      <a:pt x="28" y="5"/>
                      <a:pt x="28" y="7"/>
                    </a:cubicBezTo>
                    <a:cubicBezTo>
                      <a:pt x="28" y="19"/>
                      <a:pt x="43" y="29"/>
                      <a:pt x="32" y="41"/>
                    </a:cubicBezTo>
                    <a:cubicBezTo>
                      <a:pt x="31" y="42"/>
                      <a:pt x="30" y="42"/>
                      <a:pt x="29" y="43"/>
                    </a:cubicBezTo>
                    <a:cubicBezTo>
                      <a:pt x="27" y="44"/>
                      <a:pt x="25" y="45"/>
                      <a:pt x="22" y="45"/>
                    </a:cubicBezTo>
                    <a:cubicBezTo>
                      <a:pt x="20" y="45"/>
                      <a:pt x="18" y="44"/>
                      <a:pt x="16" y="43"/>
                    </a:cubicBezTo>
                    <a:cubicBezTo>
                      <a:pt x="14" y="42"/>
                      <a:pt x="13" y="41"/>
                      <a:pt x="12" y="40"/>
                    </a:cubicBezTo>
                    <a:cubicBezTo>
                      <a:pt x="0" y="24"/>
                      <a:pt x="0" y="10"/>
                      <a:pt x="1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95" name="Google Shape;1895;p30"/>
              <p:cNvSpPr/>
              <p:nvPr/>
            </p:nvSpPr>
            <p:spPr>
              <a:xfrm rot="-755222">
                <a:off x="9363046" y="3964577"/>
                <a:ext cx="9088" cy="75176"/>
              </a:xfrm>
              <a:custGeom>
                <a:avLst/>
                <a:gdLst/>
                <a:ahLst/>
                <a:cxnLst/>
                <a:rect l="l" t="t" r="r" b="b"/>
                <a:pathLst>
                  <a:path w="11" h="91" extrusionOk="0">
                    <a:moveTo>
                      <a:pt x="4" y="0"/>
                    </a:moveTo>
                    <a:cubicBezTo>
                      <a:pt x="8" y="15"/>
                      <a:pt x="10" y="30"/>
                      <a:pt x="10" y="45"/>
                    </a:cubicBezTo>
                    <a:cubicBezTo>
                      <a:pt x="10" y="60"/>
                      <a:pt x="8" y="75"/>
                      <a:pt x="4" y="90"/>
                    </a:cubicBezTo>
                    <a:cubicBezTo>
                      <a:pt x="1" y="75"/>
                      <a:pt x="0" y="60"/>
                      <a:pt x="0" y="45"/>
                    </a:cubicBezTo>
                    <a:cubicBezTo>
                      <a:pt x="0" y="30"/>
                      <a:pt x="1" y="15"/>
                      <a:pt x="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96" name="Google Shape;1896;p30"/>
              <p:cNvSpPr/>
              <p:nvPr/>
            </p:nvSpPr>
            <p:spPr>
              <a:xfrm rot="-755222">
                <a:off x="10275115" y="3541706"/>
                <a:ext cx="23132" cy="66088"/>
              </a:xfrm>
              <a:custGeom>
                <a:avLst/>
                <a:gdLst/>
                <a:ahLst/>
                <a:cxnLst/>
                <a:rect l="l" t="t" r="r" b="b"/>
                <a:pathLst>
                  <a:path w="28" h="80" extrusionOk="0">
                    <a:moveTo>
                      <a:pt x="23" y="77"/>
                    </a:moveTo>
                    <a:cubicBezTo>
                      <a:pt x="0" y="55"/>
                      <a:pt x="8" y="26"/>
                      <a:pt x="5" y="0"/>
                    </a:cubicBezTo>
                    <a:cubicBezTo>
                      <a:pt x="27" y="22"/>
                      <a:pt x="20" y="53"/>
                      <a:pt x="22" y="79"/>
                    </a:cubicBezTo>
                    <a:lnTo>
                      <a:pt x="23" y="7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97" name="Google Shape;1897;p30"/>
              <p:cNvSpPr/>
              <p:nvPr/>
            </p:nvSpPr>
            <p:spPr>
              <a:xfrm rot="-755222">
                <a:off x="10000511" y="3902263"/>
                <a:ext cx="48743" cy="59480"/>
              </a:xfrm>
              <a:custGeom>
                <a:avLst/>
                <a:gdLst/>
                <a:ahLst/>
                <a:cxnLst/>
                <a:rect l="l" t="t" r="r" b="b"/>
                <a:pathLst>
                  <a:path w="59" h="72" extrusionOk="0">
                    <a:moveTo>
                      <a:pt x="46" y="38"/>
                    </a:moveTo>
                    <a:cubicBezTo>
                      <a:pt x="50" y="49"/>
                      <a:pt x="58" y="58"/>
                      <a:pt x="55" y="71"/>
                    </a:cubicBezTo>
                    <a:cubicBezTo>
                      <a:pt x="38" y="52"/>
                      <a:pt x="21" y="34"/>
                      <a:pt x="4" y="15"/>
                    </a:cubicBezTo>
                    <a:cubicBezTo>
                      <a:pt x="0" y="9"/>
                      <a:pt x="1" y="1"/>
                      <a:pt x="11" y="0"/>
                    </a:cubicBezTo>
                    <a:lnTo>
                      <a:pt x="46" y="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98" name="Google Shape;1898;p30"/>
              <p:cNvSpPr/>
              <p:nvPr/>
            </p:nvSpPr>
            <p:spPr>
              <a:xfrm rot="-755222">
                <a:off x="8159652" y="3598458"/>
                <a:ext cx="27263" cy="34696"/>
              </a:xfrm>
              <a:custGeom>
                <a:avLst/>
                <a:gdLst/>
                <a:ahLst/>
                <a:cxnLst/>
                <a:rect l="l" t="t" r="r" b="b"/>
                <a:pathLst>
                  <a:path w="33" h="42" extrusionOk="0">
                    <a:moveTo>
                      <a:pt x="32" y="20"/>
                    </a:moveTo>
                    <a:cubicBezTo>
                      <a:pt x="32" y="34"/>
                      <a:pt x="27" y="41"/>
                      <a:pt x="17" y="40"/>
                    </a:cubicBezTo>
                    <a:cubicBezTo>
                      <a:pt x="14" y="40"/>
                      <a:pt x="11" y="40"/>
                      <a:pt x="9" y="38"/>
                    </a:cubicBezTo>
                    <a:cubicBezTo>
                      <a:pt x="6" y="37"/>
                      <a:pt x="4" y="34"/>
                      <a:pt x="2" y="31"/>
                    </a:cubicBezTo>
                    <a:cubicBezTo>
                      <a:pt x="1" y="29"/>
                      <a:pt x="0" y="26"/>
                      <a:pt x="0" y="23"/>
                    </a:cubicBezTo>
                    <a:cubicBezTo>
                      <a:pt x="0" y="22"/>
                      <a:pt x="0" y="21"/>
                      <a:pt x="0" y="20"/>
                    </a:cubicBezTo>
                    <a:cubicBezTo>
                      <a:pt x="0" y="17"/>
                      <a:pt x="0" y="15"/>
                      <a:pt x="2" y="12"/>
                    </a:cubicBezTo>
                    <a:cubicBezTo>
                      <a:pt x="4" y="10"/>
                      <a:pt x="6" y="7"/>
                      <a:pt x="8" y="5"/>
                    </a:cubicBezTo>
                    <a:cubicBezTo>
                      <a:pt x="10" y="4"/>
                      <a:pt x="12" y="4"/>
                      <a:pt x="14" y="3"/>
                    </a:cubicBezTo>
                    <a:cubicBezTo>
                      <a:pt x="30" y="0"/>
                      <a:pt x="28" y="15"/>
                      <a:pt x="32"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99" name="Google Shape;1899;p30"/>
              <p:cNvSpPr/>
              <p:nvPr/>
            </p:nvSpPr>
            <p:spPr>
              <a:xfrm rot="-755222">
                <a:off x="10006591" y="3706030"/>
                <a:ext cx="47917" cy="36349"/>
              </a:xfrm>
              <a:custGeom>
                <a:avLst/>
                <a:gdLst/>
                <a:ahLst/>
                <a:cxnLst/>
                <a:rect l="l" t="t" r="r" b="b"/>
                <a:pathLst>
                  <a:path w="58" h="44" extrusionOk="0">
                    <a:moveTo>
                      <a:pt x="8" y="0"/>
                    </a:moveTo>
                    <a:lnTo>
                      <a:pt x="57" y="43"/>
                    </a:lnTo>
                    <a:cubicBezTo>
                      <a:pt x="46" y="41"/>
                      <a:pt x="36" y="37"/>
                      <a:pt x="27" y="32"/>
                    </a:cubicBezTo>
                    <a:cubicBezTo>
                      <a:pt x="16" y="26"/>
                      <a:pt x="7" y="18"/>
                      <a:pt x="0" y="9"/>
                    </a:cubicBezTo>
                    <a:lnTo>
                      <a:pt x="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00" name="Google Shape;1900;p30"/>
              <p:cNvSpPr/>
              <p:nvPr/>
            </p:nvSpPr>
            <p:spPr>
              <a:xfrm rot="-755222">
                <a:off x="9762151" y="3219313"/>
                <a:ext cx="45438" cy="48740"/>
              </a:xfrm>
              <a:custGeom>
                <a:avLst/>
                <a:gdLst/>
                <a:ahLst/>
                <a:cxnLst/>
                <a:rect l="l" t="t" r="r" b="b"/>
                <a:pathLst>
                  <a:path w="55" h="59" extrusionOk="0">
                    <a:moveTo>
                      <a:pt x="9" y="0"/>
                    </a:moveTo>
                    <a:lnTo>
                      <a:pt x="54" y="53"/>
                    </a:lnTo>
                    <a:lnTo>
                      <a:pt x="48" y="58"/>
                    </a:lnTo>
                    <a:lnTo>
                      <a:pt x="0" y="8"/>
                    </a:lnTo>
                    <a:lnTo>
                      <a:pt x="9" y="0"/>
                    </a:lnTo>
                  </a:path>
                </a:pathLst>
              </a:custGeom>
              <a:solidFill>
                <a:schemeClr val="dk1"/>
              </a:solidFill>
              <a:ln>
                <a:noFill/>
              </a:ln>
            </p:spPr>
          </p:sp>
          <p:sp>
            <p:nvSpPr>
              <p:cNvPr id="1901" name="Google Shape;1901;p30"/>
              <p:cNvSpPr/>
              <p:nvPr/>
            </p:nvSpPr>
            <p:spPr>
              <a:xfrm rot="-755222">
                <a:off x="8098288" y="2266956"/>
                <a:ext cx="52873" cy="44610"/>
              </a:xfrm>
              <a:custGeom>
                <a:avLst/>
                <a:gdLst/>
                <a:ahLst/>
                <a:cxnLst/>
                <a:rect l="l" t="t" r="r" b="b"/>
                <a:pathLst>
                  <a:path w="64" h="54" extrusionOk="0">
                    <a:moveTo>
                      <a:pt x="63" y="51"/>
                    </a:moveTo>
                    <a:cubicBezTo>
                      <a:pt x="55" y="48"/>
                      <a:pt x="49" y="45"/>
                      <a:pt x="42" y="41"/>
                    </a:cubicBezTo>
                    <a:cubicBezTo>
                      <a:pt x="25" y="31"/>
                      <a:pt x="10" y="17"/>
                      <a:pt x="0" y="0"/>
                    </a:cubicBezTo>
                    <a:cubicBezTo>
                      <a:pt x="7" y="2"/>
                      <a:pt x="14" y="5"/>
                      <a:pt x="20" y="9"/>
                    </a:cubicBezTo>
                    <a:cubicBezTo>
                      <a:pt x="36" y="18"/>
                      <a:pt x="48" y="31"/>
                      <a:pt x="58" y="47"/>
                    </a:cubicBezTo>
                    <a:cubicBezTo>
                      <a:pt x="59" y="49"/>
                      <a:pt x="61" y="51"/>
                      <a:pt x="62" y="53"/>
                    </a:cubicBezTo>
                    <a:lnTo>
                      <a:pt x="63" y="5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02" name="Google Shape;1902;p30"/>
              <p:cNvSpPr/>
              <p:nvPr/>
            </p:nvSpPr>
            <p:spPr>
              <a:xfrm rot="-755222">
                <a:off x="9005742" y="3376360"/>
                <a:ext cx="46264" cy="56175"/>
              </a:xfrm>
              <a:custGeom>
                <a:avLst/>
                <a:gdLst/>
                <a:ahLst/>
                <a:cxnLst/>
                <a:rect l="l" t="t" r="r" b="b"/>
                <a:pathLst>
                  <a:path w="56" h="68" extrusionOk="0">
                    <a:moveTo>
                      <a:pt x="55" y="67"/>
                    </a:moveTo>
                    <a:cubicBezTo>
                      <a:pt x="54" y="66"/>
                      <a:pt x="52" y="65"/>
                      <a:pt x="50" y="64"/>
                    </a:cubicBezTo>
                    <a:cubicBezTo>
                      <a:pt x="34" y="54"/>
                      <a:pt x="20" y="40"/>
                      <a:pt x="10" y="24"/>
                    </a:cubicBezTo>
                    <a:cubicBezTo>
                      <a:pt x="6" y="17"/>
                      <a:pt x="3" y="9"/>
                      <a:pt x="0" y="0"/>
                    </a:cubicBezTo>
                    <a:cubicBezTo>
                      <a:pt x="3" y="2"/>
                      <a:pt x="6" y="3"/>
                      <a:pt x="9" y="5"/>
                    </a:cubicBezTo>
                    <a:cubicBezTo>
                      <a:pt x="24" y="14"/>
                      <a:pt x="36" y="26"/>
                      <a:pt x="45" y="41"/>
                    </a:cubicBezTo>
                    <a:cubicBezTo>
                      <a:pt x="50" y="49"/>
                      <a:pt x="53" y="58"/>
                      <a:pt x="55" y="6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03" name="Google Shape;1903;p30"/>
              <p:cNvSpPr/>
              <p:nvPr/>
            </p:nvSpPr>
            <p:spPr>
              <a:xfrm rot="-755222">
                <a:off x="8491156" y="4136121"/>
                <a:ext cx="29741" cy="33044"/>
              </a:xfrm>
              <a:custGeom>
                <a:avLst/>
                <a:gdLst/>
                <a:ahLst/>
                <a:cxnLst/>
                <a:rect l="l" t="t" r="r" b="b"/>
                <a:pathLst>
                  <a:path w="36" h="40" extrusionOk="0">
                    <a:moveTo>
                      <a:pt x="0" y="2"/>
                    </a:moveTo>
                    <a:cubicBezTo>
                      <a:pt x="4" y="1"/>
                      <a:pt x="7" y="1"/>
                      <a:pt x="11" y="1"/>
                    </a:cubicBezTo>
                    <a:cubicBezTo>
                      <a:pt x="15" y="1"/>
                      <a:pt x="18" y="1"/>
                      <a:pt x="22" y="2"/>
                    </a:cubicBezTo>
                    <a:cubicBezTo>
                      <a:pt x="35" y="3"/>
                      <a:pt x="33" y="13"/>
                      <a:pt x="32" y="22"/>
                    </a:cubicBezTo>
                    <a:cubicBezTo>
                      <a:pt x="32" y="24"/>
                      <a:pt x="31" y="26"/>
                      <a:pt x="30" y="28"/>
                    </a:cubicBezTo>
                    <a:cubicBezTo>
                      <a:pt x="28" y="31"/>
                      <a:pt x="26" y="33"/>
                      <a:pt x="23" y="35"/>
                    </a:cubicBezTo>
                    <a:cubicBezTo>
                      <a:pt x="22" y="36"/>
                      <a:pt x="20" y="36"/>
                      <a:pt x="18" y="37"/>
                    </a:cubicBezTo>
                    <a:cubicBezTo>
                      <a:pt x="7" y="39"/>
                      <a:pt x="1" y="33"/>
                      <a:pt x="0" y="22"/>
                    </a:cubicBezTo>
                    <a:cubicBezTo>
                      <a:pt x="0" y="14"/>
                      <a:pt x="1" y="7"/>
                      <a:pt x="2" y="0"/>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04" name="Google Shape;1904;p30"/>
              <p:cNvSpPr/>
              <p:nvPr/>
            </p:nvSpPr>
            <p:spPr>
              <a:xfrm rot="-755222">
                <a:off x="8031711" y="2389127"/>
                <a:ext cx="33046" cy="55349"/>
              </a:xfrm>
              <a:custGeom>
                <a:avLst/>
                <a:gdLst/>
                <a:ahLst/>
                <a:cxnLst/>
                <a:rect l="l" t="t" r="r" b="b"/>
                <a:pathLst>
                  <a:path w="40" h="67" extrusionOk="0">
                    <a:moveTo>
                      <a:pt x="39" y="66"/>
                    </a:moveTo>
                    <a:cubicBezTo>
                      <a:pt x="28" y="57"/>
                      <a:pt x="20" y="47"/>
                      <a:pt x="13" y="35"/>
                    </a:cubicBezTo>
                    <a:cubicBezTo>
                      <a:pt x="7" y="25"/>
                      <a:pt x="3" y="13"/>
                      <a:pt x="0" y="0"/>
                    </a:cubicBezTo>
                    <a:cubicBezTo>
                      <a:pt x="10" y="9"/>
                      <a:pt x="18" y="20"/>
                      <a:pt x="25" y="31"/>
                    </a:cubicBezTo>
                    <a:cubicBezTo>
                      <a:pt x="31" y="42"/>
                      <a:pt x="36" y="53"/>
                      <a:pt x="39" y="6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05" name="Google Shape;1905;p30"/>
              <p:cNvSpPr/>
              <p:nvPr/>
            </p:nvSpPr>
            <p:spPr>
              <a:xfrm rot="-755222">
                <a:off x="9192508" y="2759021"/>
                <a:ext cx="46264" cy="52045"/>
              </a:xfrm>
              <a:custGeom>
                <a:avLst/>
                <a:gdLst/>
                <a:ahLst/>
                <a:cxnLst/>
                <a:rect l="l" t="t" r="r" b="b"/>
                <a:pathLst>
                  <a:path w="56" h="63" extrusionOk="0">
                    <a:moveTo>
                      <a:pt x="46" y="62"/>
                    </a:moveTo>
                    <a:lnTo>
                      <a:pt x="0" y="7"/>
                    </a:lnTo>
                    <a:lnTo>
                      <a:pt x="9" y="0"/>
                    </a:lnTo>
                    <a:cubicBezTo>
                      <a:pt x="27" y="16"/>
                      <a:pt x="42" y="35"/>
                      <a:pt x="55" y="56"/>
                    </a:cubicBezTo>
                    <a:lnTo>
                      <a:pt x="46" y="6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06" name="Google Shape;1906;p30"/>
              <p:cNvSpPr/>
              <p:nvPr/>
            </p:nvSpPr>
            <p:spPr>
              <a:xfrm rot="-755222">
                <a:off x="8964761" y="2536349"/>
                <a:ext cx="47917" cy="57001"/>
              </a:xfrm>
              <a:custGeom>
                <a:avLst/>
                <a:gdLst/>
                <a:ahLst/>
                <a:cxnLst/>
                <a:rect l="l" t="t" r="r" b="b"/>
                <a:pathLst>
                  <a:path w="58" h="69" extrusionOk="0">
                    <a:moveTo>
                      <a:pt x="4" y="0"/>
                    </a:moveTo>
                    <a:cubicBezTo>
                      <a:pt x="22" y="11"/>
                      <a:pt x="36" y="26"/>
                      <a:pt x="46" y="43"/>
                    </a:cubicBezTo>
                    <a:cubicBezTo>
                      <a:pt x="51" y="51"/>
                      <a:pt x="55" y="60"/>
                      <a:pt x="57" y="68"/>
                    </a:cubicBezTo>
                    <a:cubicBezTo>
                      <a:pt x="56" y="67"/>
                      <a:pt x="54" y="67"/>
                      <a:pt x="53" y="66"/>
                    </a:cubicBezTo>
                    <a:cubicBezTo>
                      <a:pt x="35" y="55"/>
                      <a:pt x="20" y="40"/>
                      <a:pt x="9" y="22"/>
                    </a:cubicBezTo>
                    <a:cubicBezTo>
                      <a:pt x="6" y="16"/>
                      <a:pt x="3" y="10"/>
                      <a:pt x="0" y="4"/>
                    </a:cubicBezTo>
                    <a:lnTo>
                      <a:pt x="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07" name="Google Shape;1907;p30"/>
              <p:cNvSpPr/>
              <p:nvPr/>
            </p:nvSpPr>
            <p:spPr>
              <a:xfrm rot="-755222">
                <a:off x="10232476" y="3728273"/>
                <a:ext cx="29741" cy="68567"/>
              </a:xfrm>
              <a:custGeom>
                <a:avLst/>
                <a:gdLst/>
                <a:ahLst/>
                <a:cxnLst/>
                <a:rect l="l" t="t" r="r" b="b"/>
                <a:pathLst>
                  <a:path w="36" h="83" extrusionOk="0">
                    <a:moveTo>
                      <a:pt x="1" y="1"/>
                    </a:moveTo>
                    <a:cubicBezTo>
                      <a:pt x="5" y="6"/>
                      <a:pt x="9" y="12"/>
                      <a:pt x="12" y="18"/>
                    </a:cubicBezTo>
                    <a:cubicBezTo>
                      <a:pt x="23" y="37"/>
                      <a:pt x="31" y="59"/>
                      <a:pt x="35" y="82"/>
                    </a:cubicBezTo>
                    <a:lnTo>
                      <a:pt x="10" y="53"/>
                    </a:lnTo>
                    <a:lnTo>
                      <a:pt x="0" y="36"/>
                    </a:lnTo>
                    <a:cubicBezTo>
                      <a:pt x="0" y="24"/>
                      <a:pt x="1" y="12"/>
                      <a:pt x="2" y="0"/>
                    </a:cubicBez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08" name="Google Shape;1908;p30"/>
              <p:cNvSpPr/>
              <p:nvPr/>
            </p:nvSpPr>
            <p:spPr>
              <a:xfrm rot="-755222">
                <a:off x="8820534" y="2848742"/>
                <a:ext cx="39655" cy="52045"/>
              </a:xfrm>
              <a:custGeom>
                <a:avLst/>
                <a:gdLst/>
                <a:ahLst/>
                <a:cxnLst/>
                <a:rect l="l" t="t" r="r" b="b"/>
                <a:pathLst>
                  <a:path w="48" h="63" extrusionOk="0">
                    <a:moveTo>
                      <a:pt x="10" y="0"/>
                    </a:moveTo>
                    <a:lnTo>
                      <a:pt x="47" y="56"/>
                    </a:lnTo>
                    <a:lnTo>
                      <a:pt x="38" y="62"/>
                    </a:lnTo>
                    <a:lnTo>
                      <a:pt x="0" y="8"/>
                    </a:lnTo>
                    <a:lnTo>
                      <a:pt x="10" y="0"/>
                    </a:lnTo>
                  </a:path>
                </a:pathLst>
              </a:custGeom>
              <a:solidFill>
                <a:schemeClr val="dk1"/>
              </a:solidFill>
              <a:ln>
                <a:noFill/>
              </a:ln>
            </p:spPr>
          </p:sp>
          <p:sp>
            <p:nvSpPr>
              <p:cNvPr id="1909" name="Google Shape;1909;p30"/>
              <p:cNvSpPr/>
              <p:nvPr/>
            </p:nvSpPr>
            <p:spPr>
              <a:xfrm rot="-755222">
                <a:off x="8756092" y="3340002"/>
                <a:ext cx="50395" cy="38001"/>
              </a:xfrm>
              <a:custGeom>
                <a:avLst/>
                <a:gdLst/>
                <a:ahLst/>
                <a:cxnLst/>
                <a:rect l="l" t="t" r="r" b="b"/>
                <a:pathLst>
                  <a:path w="61" h="46" extrusionOk="0">
                    <a:moveTo>
                      <a:pt x="7" y="0"/>
                    </a:moveTo>
                    <a:lnTo>
                      <a:pt x="60" y="45"/>
                    </a:lnTo>
                    <a:cubicBezTo>
                      <a:pt x="33" y="42"/>
                      <a:pt x="18" y="23"/>
                      <a:pt x="0" y="7"/>
                    </a:cubicBezTo>
                    <a:lnTo>
                      <a:pt x="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10" name="Google Shape;1910;p30"/>
              <p:cNvSpPr/>
              <p:nvPr/>
            </p:nvSpPr>
            <p:spPr>
              <a:xfrm rot="-755222">
                <a:off x="8119657" y="3350553"/>
                <a:ext cx="33046" cy="57827"/>
              </a:xfrm>
              <a:custGeom>
                <a:avLst/>
                <a:gdLst/>
                <a:ahLst/>
                <a:cxnLst/>
                <a:rect l="l" t="t" r="r" b="b"/>
                <a:pathLst>
                  <a:path w="40" h="70" extrusionOk="0">
                    <a:moveTo>
                      <a:pt x="39" y="68"/>
                    </a:moveTo>
                    <a:cubicBezTo>
                      <a:pt x="13" y="54"/>
                      <a:pt x="13" y="23"/>
                      <a:pt x="0" y="0"/>
                    </a:cubicBezTo>
                    <a:cubicBezTo>
                      <a:pt x="9" y="9"/>
                      <a:pt x="17" y="19"/>
                      <a:pt x="23" y="30"/>
                    </a:cubicBezTo>
                    <a:cubicBezTo>
                      <a:pt x="30" y="42"/>
                      <a:pt x="35" y="55"/>
                      <a:pt x="38" y="69"/>
                    </a:cubicBezTo>
                    <a:lnTo>
                      <a:pt x="39" y="6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11" name="Google Shape;1911;p30"/>
              <p:cNvSpPr/>
              <p:nvPr/>
            </p:nvSpPr>
            <p:spPr>
              <a:xfrm rot="-755222">
                <a:off x="10175860" y="3768533"/>
                <a:ext cx="46264" cy="55349"/>
              </a:xfrm>
              <a:custGeom>
                <a:avLst/>
                <a:gdLst/>
                <a:ahLst/>
                <a:cxnLst/>
                <a:rect l="l" t="t" r="r" b="b"/>
                <a:pathLst>
                  <a:path w="56" h="67" extrusionOk="0">
                    <a:moveTo>
                      <a:pt x="55" y="66"/>
                    </a:moveTo>
                    <a:cubicBezTo>
                      <a:pt x="54" y="65"/>
                      <a:pt x="53" y="65"/>
                      <a:pt x="52" y="64"/>
                    </a:cubicBezTo>
                    <a:cubicBezTo>
                      <a:pt x="34" y="54"/>
                      <a:pt x="20" y="40"/>
                      <a:pt x="9" y="22"/>
                    </a:cubicBezTo>
                    <a:cubicBezTo>
                      <a:pt x="5" y="15"/>
                      <a:pt x="2" y="7"/>
                      <a:pt x="0" y="0"/>
                    </a:cubicBezTo>
                    <a:cubicBezTo>
                      <a:pt x="2" y="1"/>
                      <a:pt x="5" y="3"/>
                      <a:pt x="7" y="4"/>
                    </a:cubicBezTo>
                    <a:cubicBezTo>
                      <a:pt x="23" y="14"/>
                      <a:pt x="36" y="26"/>
                      <a:pt x="45" y="41"/>
                    </a:cubicBezTo>
                    <a:cubicBezTo>
                      <a:pt x="49" y="49"/>
                      <a:pt x="52" y="57"/>
                      <a:pt x="55" y="6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12" name="Google Shape;1912;p30"/>
              <p:cNvSpPr/>
              <p:nvPr/>
            </p:nvSpPr>
            <p:spPr>
              <a:xfrm rot="-755222">
                <a:off x="9119011" y="3640656"/>
                <a:ext cx="44612" cy="49566"/>
              </a:xfrm>
              <a:custGeom>
                <a:avLst/>
                <a:gdLst/>
                <a:ahLst/>
                <a:cxnLst/>
                <a:rect l="l" t="t" r="r" b="b"/>
                <a:pathLst>
                  <a:path w="54" h="60" extrusionOk="0">
                    <a:moveTo>
                      <a:pt x="0" y="1"/>
                    </a:moveTo>
                    <a:cubicBezTo>
                      <a:pt x="30" y="9"/>
                      <a:pt x="35" y="40"/>
                      <a:pt x="53" y="59"/>
                    </a:cubicBezTo>
                    <a:cubicBezTo>
                      <a:pt x="51" y="58"/>
                      <a:pt x="50" y="57"/>
                      <a:pt x="48" y="56"/>
                    </a:cubicBezTo>
                    <a:cubicBezTo>
                      <a:pt x="33" y="47"/>
                      <a:pt x="20" y="35"/>
                      <a:pt x="11" y="19"/>
                    </a:cubicBezTo>
                    <a:cubicBezTo>
                      <a:pt x="7" y="13"/>
                      <a:pt x="5" y="7"/>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13" name="Google Shape;1913;p30"/>
              <p:cNvSpPr/>
              <p:nvPr/>
            </p:nvSpPr>
            <p:spPr>
              <a:xfrm rot="-755222">
                <a:off x="8456613" y="3582205"/>
                <a:ext cx="40481" cy="26435"/>
              </a:xfrm>
              <a:custGeom>
                <a:avLst/>
                <a:gdLst/>
                <a:ahLst/>
                <a:cxnLst/>
                <a:rect l="l" t="t" r="r" b="b"/>
                <a:pathLst>
                  <a:path w="49" h="32" extrusionOk="0">
                    <a:moveTo>
                      <a:pt x="48" y="23"/>
                    </a:moveTo>
                    <a:cubicBezTo>
                      <a:pt x="42" y="25"/>
                      <a:pt x="37" y="27"/>
                      <a:pt x="31" y="27"/>
                    </a:cubicBezTo>
                    <a:cubicBezTo>
                      <a:pt x="20" y="25"/>
                      <a:pt x="5" y="31"/>
                      <a:pt x="1" y="13"/>
                    </a:cubicBezTo>
                    <a:cubicBezTo>
                      <a:pt x="0" y="13"/>
                      <a:pt x="0" y="13"/>
                      <a:pt x="0" y="13"/>
                    </a:cubicBezTo>
                    <a:cubicBezTo>
                      <a:pt x="0" y="11"/>
                      <a:pt x="1" y="9"/>
                      <a:pt x="2" y="7"/>
                    </a:cubicBezTo>
                    <a:cubicBezTo>
                      <a:pt x="3" y="6"/>
                      <a:pt x="3" y="5"/>
                      <a:pt x="4" y="4"/>
                    </a:cubicBezTo>
                    <a:cubicBezTo>
                      <a:pt x="5" y="4"/>
                      <a:pt x="5" y="4"/>
                      <a:pt x="6" y="3"/>
                    </a:cubicBezTo>
                    <a:cubicBezTo>
                      <a:pt x="10" y="1"/>
                      <a:pt x="14" y="0"/>
                      <a:pt x="19" y="0"/>
                    </a:cubicBezTo>
                    <a:cubicBezTo>
                      <a:pt x="23" y="0"/>
                      <a:pt x="28" y="1"/>
                      <a:pt x="32" y="3"/>
                    </a:cubicBezTo>
                    <a:cubicBezTo>
                      <a:pt x="35" y="5"/>
                      <a:pt x="37" y="7"/>
                      <a:pt x="39" y="9"/>
                    </a:cubicBezTo>
                    <a:cubicBezTo>
                      <a:pt x="41" y="11"/>
                      <a:pt x="43" y="14"/>
                      <a:pt x="44" y="16"/>
                    </a:cubicBezTo>
                    <a:cubicBezTo>
                      <a:pt x="46" y="18"/>
                      <a:pt x="47" y="21"/>
                      <a:pt x="48"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14" name="Google Shape;1914;p30"/>
              <p:cNvSpPr/>
              <p:nvPr/>
            </p:nvSpPr>
            <p:spPr>
              <a:xfrm rot="-755222">
                <a:off x="8111598" y="2551357"/>
                <a:ext cx="34698" cy="52045"/>
              </a:xfrm>
              <a:custGeom>
                <a:avLst/>
                <a:gdLst/>
                <a:ahLst/>
                <a:cxnLst/>
                <a:rect l="l" t="t" r="r" b="b"/>
                <a:pathLst>
                  <a:path w="42" h="63" extrusionOk="0">
                    <a:moveTo>
                      <a:pt x="1" y="0"/>
                    </a:moveTo>
                    <a:cubicBezTo>
                      <a:pt x="12" y="9"/>
                      <a:pt x="22" y="20"/>
                      <a:pt x="29" y="32"/>
                    </a:cubicBezTo>
                    <a:cubicBezTo>
                      <a:pt x="34" y="41"/>
                      <a:pt x="38" y="51"/>
                      <a:pt x="41" y="62"/>
                    </a:cubicBezTo>
                    <a:cubicBezTo>
                      <a:pt x="28" y="54"/>
                      <a:pt x="18" y="42"/>
                      <a:pt x="11" y="29"/>
                    </a:cubicBezTo>
                    <a:cubicBezTo>
                      <a:pt x="6" y="21"/>
                      <a:pt x="2" y="11"/>
                      <a:pt x="0" y="2"/>
                    </a:cubicBez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15" name="Google Shape;1915;p30"/>
              <p:cNvSpPr/>
              <p:nvPr/>
            </p:nvSpPr>
            <p:spPr>
              <a:xfrm rot="-755222">
                <a:off x="8741587" y="3061576"/>
                <a:ext cx="34698" cy="49566"/>
              </a:xfrm>
              <a:custGeom>
                <a:avLst/>
                <a:gdLst/>
                <a:ahLst/>
                <a:cxnLst/>
                <a:rect l="l" t="t" r="r" b="b"/>
                <a:pathLst>
                  <a:path w="42" h="60" extrusionOk="0">
                    <a:moveTo>
                      <a:pt x="41" y="57"/>
                    </a:moveTo>
                    <a:cubicBezTo>
                      <a:pt x="15" y="47"/>
                      <a:pt x="10" y="22"/>
                      <a:pt x="0" y="0"/>
                    </a:cubicBezTo>
                    <a:cubicBezTo>
                      <a:pt x="12" y="8"/>
                      <a:pt x="22" y="19"/>
                      <a:pt x="29" y="32"/>
                    </a:cubicBezTo>
                    <a:cubicBezTo>
                      <a:pt x="34" y="40"/>
                      <a:pt x="38" y="49"/>
                      <a:pt x="40" y="59"/>
                    </a:cubicBezTo>
                    <a:lnTo>
                      <a:pt x="41" y="5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16" name="Google Shape;1916;p30"/>
              <p:cNvSpPr/>
              <p:nvPr/>
            </p:nvSpPr>
            <p:spPr>
              <a:xfrm rot="-755222">
                <a:off x="9107088" y="3098842"/>
                <a:ext cx="38003" cy="41305"/>
              </a:xfrm>
              <a:custGeom>
                <a:avLst/>
                <a:gdLst/>
                <a:ahLst/>
                <a:cxnLst/>
                <a:rect l="l" t="t" r="r" b="b"/>
                <a:pathLst>
                  <a:path w="46" h="50" extrusionOk="0">
                    <a:moveTo>
                      <a:pt x="45" y="49"/>
                    </a:moveTo>
                    <a:cubicBezTo>
                      <a:pt x="27" y="37"/>
                      <a:pt x="13" y="22"/>
                      <a:pt x="2" y="4"/>
                    </a:cubicBezTo>
                    <a:cubicBezTo>
                      <a:pt x="2" y="2"/>
                      <a:pt x="1" y="1"/>
                      <a:pt x="0" y="0"/>
                    </a:cubicBezTo>
                    <a:cubicBezTo>
                      <a:pt x="2" y="1"/>
                      <a:pt x="3" y="1"/>
                      <a:pt x="4" y="2"/>
                    </a:cubicBezTo>
                    <a:cubicBezTo>
                      <a:pt x="18" y="10"/>
                      <a:pt x="30" y="22"/>
                      <a:pt x="38" y="36"/>
                    </a:cubicBezTo>
                    <a:cubicBezTo>
                      <a:pt x="41" y="40"/>
                      <a:pt x="43" y="45"/>
                      <a:pt x="45" y="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17" name="Google Shape;1917;p30"/>
              <p:cNvSpPr/>
              <p:nvPr/>
            </p:nvSpPr>
            <p:spPr>
              <a:xfrm rot="-755222">
                <a:off x="8160790" y="3398457"/>
                <a:ext cx="36350" cy="49566"/>
              </a:xfrm>
              <a:custGeom>
                <a:avLst/>
                <a:gdLst/>
                <a:ahLst/>
                <a:cxnLst/>
                <a:rect l="l" t="t" r="r" b="b"/>
                <a:pathLst>
                  <a:path w="44" h="60" extrusionOk="0">
                    <a:moveTo>
                      <a:pt x="0" y="1"/>
                    </a:moveTo>
                    <a:lnTo>
                      <a:pt x="21" y="10"/>
                    </a:lnTo>
                    <a:lnTo>
                      <a:pt x="19" y="9"/>
                    </a:lnTo>
                    <a:cubicBezTo>
                      <a:pt x="19" y="28"/>
                      <a:pt x="36" y="40"/>
                      <a:pt x="43" y="59"/>
                    </a:cubicBezTo>
                    <a:cubicBezTo>
                      <a:pt x="43" y="58"/>
                      <a:pt x="42" y="58"/>
                      <a:pt x="42" y="58"/>
                    </a:cubicBezTo>
                    <a:cubicBezTo>
                      <a:pt x="30" y="51"/>
                      <a:pt x="20" y="41"/>
                      <a:pt x="12" y="28"/>
                    </a:cubicBezTo>
                    <a:cubicBezTo>
                      <a:pt x="7" y="19"/>
                      <a:pt x="4" y="10"/>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18" name="Google Shape;1918;p30"/>
              <p:cNvSpPr/>
              <p:nvPr/>
            </p:nvSpPr>
            <p:spPr>
              <a:xfrm rot="-755222">
                <a:off x="9598735" y="3414219"/>
                <a:ext cx="28915" cy="47088"/>
              </a:xfrm>
              <a:custGeom>
                <a:avLst/>
                <a:gdLst/>
                <a:ahLst/>
                <a:cxnLst/>
                <a:rect l="l" t="t" r="r" b="b"/>
                <a:pathLst>
                  <a:path w="35" h="57" extrusionOk="0">
                    <a:moveTo>
                      <a:pt x="1" y="1"/>
                    </a:moveTo>
                    <a:cubicBezTo>
                      <a:pt x="24" y="11"/>
                      <a:pt x="22" y="38"/>
                      <a:pt x="34" y="56"/>
                    </a:cubicBezTo>
                    <a:cubicBezTo>
                      <a:pt x="20" y="39"/>
                      <a:pt x="0" y="26"/>
                      <a:pt x="2" y="0"/>
                    </a:cubicBez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19" name="Google Shape;1919;p30"/>
              <p:cNvSpPr/>
              <p:nvPr/>
            </p:nvSpPr>
            <p:spPr>
              <a:xfrm rot="-755222">
                <a:off x="10006457" y="3303882"/>
                <a:ext cx="33872" cy="37175"/>
              </a:xfrm>
              <a:custGeom>
                <a:avLst/>
                <a:gdLst/>
                <a:ahLst/>
                <a:cxnLst/>
                <a:rect l="l" t="t" r="r" b="b"/>
                <a:pathLst>
                  <a:path w="41" h="45" extrusionOk="0">
                    <a:moveTo>
                      <a:pt x="40" y="31"/>
                    </a:moveTo>
                    <a:cubicBezTo>
                      <a:pt x="40" y="41"/>
                      <a:pt x="32" y="44"/>
                      <a:pt x="25" y="40"/>
                    </a:cubicBezTo>
                    <a:cubicBezTo>
                      <a:pt x="12" y="31"/>
                      <a:pt x="0" y="19"/>
                      <a:pt x="9" y="0"/>
                    </a:cubicBezTo>
                    <a:cubicBezTo>
                      <a:pt x="22" y="8"/>
                      <a:pt x="32" y="19"/>
                      <a:pt x="40" y="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20" name="Google Shape;1920;p30"/>
              <p:cNvSpPr/>
              <p:nvPr/>
            </p:nvSpPr>
            <p:spPr>
              <a:xfrm rot="-755222">
                <a:off x="8636172" y="3741954"/>
                <a:ext cx="24784" cy="28088"/>
              </a:xfrm>
              <a:custGeom>
                <a:avLst/>
                <a:gdLst/>
                <a:ahLst/>
                <a:cxnLst/>
                <a:rect l="l" t="t" r="r" b="b"/>
                <a:pathLst>
                  <a:path w="30" h="34" extrusionOk="0">
                    <a:moveTo>
                      <a:pt x="29" y="15"/>
                    </a:moveTo>
                    <a:cubicBezTo>
                      <a:pt x="29" y="28"/>
                      <a:pt x="24" y="32"/>
                      <a:pt x="16" y="33"/>
                    </a:cubicBezTo>
                    <a:lnTo>
                      <a:pt x="15" y="33"/>
                    </a:lnTo>
                    <a:cubicBezTo>
                      <a:pt x="12" y="33"/>
                      <a:pt x="10" y="33"/>
                      <a:pt x="7" y="31"/>
                    </a:cubicBezTo>
                    <a:cubicBezTo>
                      <a:pt x="4" y="29"/>
                      <a:pt x="3" y="27"/>
                      <a:pt x="2" y="25"/>
                    </a:cubicBezTo>
                    <a:cubicBezTo>
                      <a:pt x="1" y="23"/>
                      <a:pt x="0" y="20"/>
                      <a:pt x="0" y="18"/>
                    </a:cubicBezTo>
                    <a:cubicBezTo>
                      <a:pt x="0" y="17"/>
                      <a:pt x="0" y="17"/>
                      <a:pt x="0" y="17"/>
                    </a:cubicBezTo>
                    <a:cubicBezTo>
                      <a:pt x="0" y="16"/>
                      <a:pt x="0" y="16"/>
                      <a:pt x="0" y="15"/>
                    </a:cubicBezTo>
                    <a:cubicBezTo>
                      <a:pt x="0" y="12"/>
                      <a:pt x="0" y="11"/>
                      <a:pt x="2" y="8"/>
                    </a:cubicBezTo>
                    <a:cubicBezTo>
                      <a:pt x="4" y="5"/>
                      <a:pt x="5" y="3"/>
                      <a:pt x="7" y="2"/>
                    </a:cubicBezTo>
                    <a:cubicBezTo>
                      <a:pt x="9" y="1"/>
                      <a:pt x="12" y="0"/>
                      <a:pt x="15" y="0"/>
                    </a:cubicBezTo>
                    <a:lnTo>
                      <a:pt x="16" y="0"/>
                    </a:lnTo>
                    <a:cubicBezTo>
                      <a:pt x="18" y="0"/>
                      <a:pt x="20" y="1"/>
                      <a:pt x="22" y="2"/>
                    </a:cubicBezTo>
                    <a:cubicBezTo>
                      <a:pt x="24" y="3"/>
                      <a:pt x="26" y="5"/>
                      <a:pt x="27" y="7"/>
                    </a:cubicBezTo>
                    <a:cubicBezTo>
                      <a:pt x="28" y="9"/>
                      <a:pt x="29" y="12"/>
                      <a:pt x="29" y="14"/>
                    </a:cubicBezTo>
                    <a:lnTo>
                      <a:pt x="29" y="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21" name="Google Shape;1921;p30"/>
              <p:cNvSpPr/>
              <p:nvPr/>
            </p:nvSpPr>
            <p:spPr>
              <a:xfrm rot="-755222">
                <a:off x="9334210" y="3594333"/>
                <a:ext cx="36350" cy="46262"/>
              </a:xfrm>
              <a:custGeom>
                <a:avLst/>
                <a:gdLst/>
                <a:ahLst/>
                <a:cxnLst/>
                <a:rect l="l" t="t" r="r" b="b"/>
                <a:pathLst>
                  <a:path w="44" h="56" extrusionOk="0">
                    <a:moveTo>
                      <a:pt x="43" y="54"/>
                    </a:moveTo>
                    <a:cubicBezTo>
                      <a:pt x="17" y="46"/>
                      <a:pt x="12" y="20"/>
                      <a:pt x="0" y="0"/>
                    </a:cubicBezTo>
                    <a:cubicBezTo>
                      <a:pt x="2" y="1"/>
                      <a:pt x="3" y="2"/>
                      <a:pt x="5" y="3"/>
                    </a:cubicBezTo>
                    <a:cubicBezTo>
                      <a:pt x="17" y="10"/>
                      <a:pt x="27" y="20"/>
                      <a:pt x="34" y="32"/>
                    </a:cubicBezTo>
                    <a:cubicBezTo>
                      <a:pt x="38" y="39"/>
                      <a:pt x="41" y="47"/>
                      <a:pt x="43" y="55"/>
                    </a:cubicBezTo>
                    <a:lnTo>
                      <a:pt x="43" y="5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22" name="Google Shape;1922;p30"/>
              <p:cNvSpPr/>
              <p:nvPr/>
            </p:nvSpPr>
            <p:spPr>
              <a:xfrm rot="-755222">
                <a:off x="10027567" y="3531194"/>
                <a:ext cx="40481" cy="36349"/>
              </a:xfrm>
              <a:custGeom>
                <a:avLst/>
                <a:gdLst/>
                <a:ahLst/>
                <a:cxnLst/>
                <a:rect l="l" t="t" r="r" b="b"/>
                <a:pathLst>
                  <a:path w="49" h="44" extrusionOk="0">
                    <a:moveTo>
                      <a:pt x="0" y="1"/>
                    </a:moveTo>
                    <a:cubicBezTo>
                      <a:pt x="6" y="3"/>
                      <a:pt x="12" y="5"/>
                      <a:pt x="17" y="8"/>
                    </a:cubicBezTo>
                    <a:cubicBezTo>
                      <a:pt x="29" y="15"/>
                      <a:pt x="37" y="24"/>
                      <a:pt x="44" y="36"/>
                    </a:cubicBezTo>
                    <a:cubicBezTo>
                      <a:pt x="45" y="38"/>
                      <a:pt x="47" y="40"/>
                      <a:pt x="48" y="43"/>
                    </a:cubicBezTo>
                    <a:cubicBezTo>
                      <a:pt x="31" y="30"/>
                      <a:pt x="6" y="25"/>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23" name="Google Shape;1923;p30"/>
              <p:cNvSpPr/>
              <p:nvPr/>
            </p:nvSpPr>
            <p:spPr>
              <a:xfrm rot="-755222">
                <a:off x="8371402" y="4007900"/>
                <a:ext cx="29741" cy="28088"/>
              </a:xfrm>
              <a:custGeom>
                <a:avLst/>
                <a:gdLst/>
                <a:ahLst/>
                <a:cxnLst/>
                <a:rect l="l" t="t" r="r" b="b"/>
                <a:pathLst>
                  <a:path w="36" h="34" extrusionOk="0">
                    <a:moveTo>
                      <a:pt x="35" y="22"/>
                    </a:moveTo>
                    <a:cubicBezTo>
                      <a:pt x="34" y="23"/>
                      <a:pt x="34" y="24"/>
                      <a:pt x="34" y="24"/>
                    </a:cubicBezTo>
                    <a:cubicBezTo>
                      <a:pt x="32" y="27"/>
                      <a:pt x="30" y="29"/>
                      <a:pt x="27" y="31"/>
                    </a:cubicBezTo>
                    <a:cubicBezTo>
                      <a:pt x="24" y="33"/>
                      <a:pt x="22" y="33"/>
                      <a:pt x="19" y="33"/>
                    </a:cubicBezTo>
                    <a:cubicBezTo>
                      <a:pt x="16" y="33"/>
                      <a:pt x="14" y="33"/>
                      <a:pt x="12" y="32"/>
                    </a:cubicBezTo>
                    <a:cubicBezTo>
                      <a:pt x="10" y="31"/>
                      <a:pt x="9" y="31"/>
                      <a:pt x="7" y="30"/>
                    </a:cubicBezTo>
                    <a:cubicBezTo>
                      <a:pt x="5" y="29"/>
                      <a:pt x="3" y="28"/>
                      <a:pt x="2" y="25"/>
                    </a:cubicBezTo>
                    <a:cubicBezTo>
                      <a:pt x="1" y="22"/>
                      <a:pt x="0" y="20"/>
                      <a:pt x="0" y="17"/>
                    </a:cubicBezTo>
                    <a:cubicBezTo>
                      <a:pt x="0" y="15"/>
                      <a:pt x="0" y="13"/>
                      <a:pt x="1" y="11"/>
                    </a:cubicBezTo>
                    <a:cubicBezTo>
                      <a:pt x="1" y="10"/>
                      <a:pt x="2" y="9"/>
                      <a:pt x="3" y="8"/>
                    </a:cubicBezTo>
                    <a:cubicBezTo>
                      <a:pt x="4" y="5"/>
                      <a:pt x="6" y="4"/>
                      <a:pt x="8" y="2"/>
                    </a:cubicBezTo>
                    <a:cubicBezTo>
                      <a:pt x="10" y="0"/>
                      <a:pt x="12" y="0"/>
                      <a:pt x="15" y="0"/>
                    </a:cubicBezTo>
                    <a:cubicBezTo>
                      <a:pt x="17" y="0"/>
                      <a:pt x="20" y="1"/>
                      <a:pt x="22" y="2"/>
                    </a:cubicBezTo>
                    <a:cubicBezTo>
                      <a:pt x="23" y="3"/>
                      <a:pt x="24" y="3"/>
                      <a:pt x="25" y="4"/>
                    </a:cubicBezTo>
                    <a:cubicBezTo>
                      <a:pt x="28" y="6"/>
                      <a:pt x="30" y="8"/>
                      <a:pt x="32" y="11"/>
                    </a:cubicBezTo>
                    <a:cubicBezTo>
                      <a:pt x="34" y="14"/>
                      <a:pt x="35" y="17"/>
                      <a:pt x="35" y="20"/>
                    </a:cubicBezTo>
                    <a:cubicBezTo>
                      <a:pt x="35" y="21"/>
                      <a:pt x="35" y="22"/>
                      <a:pt x="35"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24" name="Google Shape;1924;p30"/>
              <p:cNvSpPr/>
              <p:nvPr/>
            </p:nvSpPr>
            <p:spPr>
              <a:xfrm rot="-755222">
                <a:off x="10425672" y="3641048"/>
                <a:ext cx="29741" cy="62784"/>
              </a:xfrm>
              <a:custGeom>
                <a:avLst/>
                <a:gdLst/>
                <a:ahLst/>
                <a:cxnLst/>
                <a:rect l="l" t="t" r="r" b="b"/>
                <a:pathLst>
                  <a:path w="36" h="76" extrusionOk="0">
                    <a:moveTo>
                      <a:pt x="0" y="75"/>
                    </a:moveTo>
                    <a:cubicBezTo>
                      <a:pt x="2" y="57"/>
                      <a:pt x="7" y="40"/>
                      <a:pt x="16" y="25"/>
                    </a:cubicBezTo>
                    <a:cubicBezTo>
                      <a:pt x="21" y="16"/>
                      <a:pt x="28" y="7"/>
                      <a:pt x="35" y="0"/>
                    </a:cubicBezTo>
                    <a:cubicBezTo>
                      <a:pt x="35" y="17"/>
                      <a:pt x="30" y="34"/>
                      <a:pt x="22" y="48"/>
                    </a:cubicBezTo>
                    <a:cubicBezTo>
                      <a:pt x="16" y="58"/>
                      <a:pt x="8" y="67"/>
                      <a:pt x="0" y="7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25" name="Google Shape;1925;p30"/>
              <p:cNvSpPr/>
              <p:nvPr/>
            </p:nvSpPr>
            <p:spPr>
              <a:xfrm rot="-755222">
                <a:off x="8682974" y="4077403"/>
                <a:ext cx="27263" cy="26435"/>
              </a:xfrm>
              <a:custGeom>
                <a:avLst/>
                <a:gdLst/>
                <a:ahLst/>
                <a:cxnLst/>
                <a:rect l="l" t="t" r="r" b="b"/>
                <a:pathLst>
                  <a:path w="33" h="32" extrusionOk="0">
                    <a:moveTo>
                      <a:pt x="13" y="0"/>
                    </a:moveTo>
                    <a:lnTo>
                      <a:pt x="14" y="0"/>
                    </a:lnTo>
                    <a:cubicBezTo>
                      <a:pt x="17" y="0"/>
                      <a:pt x="20" y="0"/>
                      <a:pt x="23" y="2"/>
                    </a:cubicBezTo>
                    <a:cubicBezTo>
                      <a:pt x="26" y="4"/>
                      <a:pt x="27" y="6"/>
                      <a:pt x="29" y="9"/>
                    </a:cubicBezTo>
                    <a:cubicBezTo>
                      <a:pt x="30" y="10"/>
                      <a:pt x="31" y="13"/>
                      <a:pt x="31" y="15"/>
                    </a:cubicBezTo>
                    <a:cubicBezTo>
                      <a:pt x="31" y="16"/>
                      <a:pt x="32" y="17"/>
                      <a:pt x="32" y="19"/>
                    </a:cubicBezTo>
                    <a:cubicBezTo>
                      <a:pt x="32" y="21"/>
                      <a:pt x="31" y="23"/>
                      <a:pt x="30" y="25"/>
                    </a:cubicBezTo>
                    <a:cubicBezTo>
                      <a:pt x="29" y="27"/>
                      <a:pt x="28" y="28"/>
                      <a:pt x="26" y="29"/>
                    </a:cubicBezTo>
                    <a:cubicBezTo>
                      <a:pt x="25" y="30"/>
                      <a:pt x="23" y="30"/>
                      <a:pt x="21" y="30"/>
                    </a:cubicBezTo>
                    <a:cubicBezTo>
                      <a:pt x="20" y="31"/>
                      <a:pt x="18" y="31"/>
                      <a:pt x="16" y="31"/>
                    </a:cubicBezTo>
                    <a:cubicBezTo>
                      <a:pt x="14" y="31"/>
                      <a:pt x="11" y="31"/>
                      <a:pt x="8" y="29"/>
                    </a:cubicBezTo>
                    <a:cubicBezTo>
                      <a:pt x="5" y="27"/>
                      <a:pt x="4" y="26"/>
                      <a:pt x="2" y="23"/>
                    </a:cubicBezTo>
                    <a:cubicBezTo>
                      <a:pt x="0" y="20"/>
                      <a:pt x="0" y="17"/>
                      <a:pt x="0" y="15"/>
                    </a:cubicBezTo>
                    <a:cubicBezTo>
                      <a:pt x="0" y="14"/>
                      <a:pt x="0" y="14"/>
                      <a:pt x="0" y="14"/>
                    </a:cubicBezTo>
                    <a:cubicBezTo>
                      <a:pt x="0" y="13"/>
                      <a:pt x="0" y="13"/>
                      <a:pt x="0" y="13"/>
                    </a:cubicBezTo>
                    <a:cubicBezTo>
                      <a:pt x="0" y="10"/>
                      <a:pt x="1" y="8"/>
                      <a:pt x="2" y="6"/>
                    </a:cubicBezTo>
                    <a:cubicBezTo>
                      <a:pt x="3" y="4"/>
                      <a:pt x="4" y="3"/>
                      <a:pt x="6" y="2"/>
                    </a:cubicBezTo>
                    <a:cubicBezTo>
                      <a:pt x="8" y="1"/>
                      <a:pt x="10" y="0"/>
                      <a:pt x="1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26" name="Google Shape;1926;p30"/>
              <p:cNvSpPr/>
              <p:nvPr/>
            </p:nvSpPr>
            <p:spPr>
              <a:xfrm rot="-755222">
                <a:off x="10492051" y="3894601"/>
                <a:ext cx="29741" cy="66914"/>
              </a:xfrm>
              <a:custGeom>
                <a:avLst/>
                <a:gdLst/>
                <a:ahLst/>
                <a:cxnLst/>
                <a:rect l="l" t="t" r="r" b="b"/>
                <a:pathLst>
                  <a:path w="36" h="81" extrusionOk="0">
                    <a:moveTo>
                      <a:pt x="35" y="0"/>
                    </a:moveTo>
                    <a:cubicBezTo>
                      <a:pt x="33" y="20"/>
                      <a:pt x="27" y="39"/>
                      <a:pt x="17" y="57"/>
                    </a:cubicBezTo>
                    <a:cubicBezTo>
                      <a:pt x="12" y="65"/>
                      <a:pt x="7" y="72"/>
                      <a:pt x="0" y="80"/>
                    </a:cubicBezTo>
                    <a:cubicBezTo>
                      <a:pt x="1" y="60"/>
                      <a:pt x="7" y="41"/>
                      <a:pt x="17" y="25"/>
                    </a:cubicBezTo>
                    <a:cubicBezTo>
                      <a:pt x="22" y="16"/>
                      <a:pt x="28" y="7"/>
                      <a:pt x="3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27" name="Google Shape;1927;p30"/>
              <p:cNvSpPr/>
              <p:nvPr/>
            </p:nvSpPr>
            <p:spPr>
              <a:xfrm rot="-755222">
                <a:off x="10480120" y="3962534"/>
                <a:ext cx="28915" cy="66914"/>
              </a:xfrm>
              <a:custGeom>
                <a:avLst/>
                <a:gdLst/>
                <a:ahLst/>
                <a:cxnLst/>
                <a:rect l="l" t="t" r="r" b="b"/>
                <a:pathLst>
                  <a:path w="35" h="81" extrusionOk="0">
                    <a:moveTo>
                      <a:pt x="34" y="0"/>
                    </a:moveTo>
                    <a:cubicBezTo>
                      <a:pt x="32" y="20"/>
                      <a:pt x="26" y="40"/>
                      <a:pt x="16" y="57"/>
                    </a:cubicBezTo>
                    <a:cubicBezTo>
                      <a:pt x="11" y="65"/>
                      <a:pt x="6" y="73"/>
                      <a:pt x="0" y="80"/>
                    </a:cubicBezTo>
                    <a:cubicBezTo>
                      <a:pt x="1" y="60"/>
                      <a:pt x="7" y="41"/>
                      <a:pt x="17" y="24"/>
                    </a:cubicBezTo>
                    <a:cubicBezTo>
                      <a:pt x="22" y="15"/>
                      <a:pt x="28" y="8"/>
                      <a:pt x="3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28" name="Google Shape;1928;p30"/>
              <p:cNvSpPr/>
              <p:nvPr/>
            </p:nvSpPr>
            <p:spPr>
              <a:xfrm rot="-755222">
                <a:off x="9114082" y="4329305"/>
                <a:ext cx="32220" cy="24783"/>
              </a:xfrm>
              <a:custGeom>
                <a:avLst/>
                <a:gdLst/>
                <a:ahLst/>
                <a:cxnLst/>
                <a:rect l="l" t="t" r="r" b="b"/>
                <a:pathLst>
                  <a:path w="39" h="30" extrusionOk="0">
                    <a:moveTo>
                      <a:pt x="16" y="0"/>
                    </a:moveTo>
                    <a:cubicBezTo>
                      <a:pt x="27" y="4"/>
                      <a:pt x="38" y="7"/>
                      <a:pt x="37" y="20"/>
                    </a:cubicBezTo>
                    <a:cubicBezTo>
                      <a:pt x="37" y="29"/>
                      <a:pt x="27" y="28"/>
                      <a:pt x="21" y="29"/>
                    </a:cubicBezTo>
                    <a:cubicBezTo>
                      <a:pt x="15" y="29"/>
                      <a:pt x="2" y="28"/>
                      <a:pt x="1" y="17"/>
                    </a:cubicBezTo>
                    <a:cubicBezTo>
                      <a:pt x="0" y="5"/>
                      <a:pt x="7" y="2"/>
                      <a:pt x="1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29" name="Google Shape;1929;p30"/>
              <p:cNvSpPr/>
              <p:nvPr/>
            </p:nvSpPr>
            <p:spPr>
              <a:xfrm rot="-755222">
                <a:off x="8959241" y="4400491"/>
                <a:ext cx="30567" cy="27261"/>
              </a:xfrm>
              <a:custGeom>
                <a:avLst/>
                <a:gdLst/>
                <a:ahLst/>
                <a:cxnLst/>
                <a:rect l="l" t="t" r="r" b="b"/>
                <a:pathLst>
                  <a:path w="37" h="33" extrusionOk="0">
                    <a:moveTo>
                      <a:pt x="12" y="32"/>
                    </a:moveTo>
                    <a:cubicBezTo>
                      <a:pt x="10" y="32"/>
                      <a:pt x="9" y="32"/>
                      <a:pt x="7" y="31"/>
                    </a:cubicBezTo>
                    <a:cubicBezTo>
                      <a:pt x="5" y="29"/>
                      <a:pt x="3" y="28"/>
                      <a:pt x="2" y="26"/>
                    </a:cubicBezTo>
                    <a:cubicBezTo>
                      <a:pt x="1" y="24"/>
                      <a:pt x="0" y="21"/>
                      <a:pt x="0" y="19"/>
                    </a:cubicBezTo>
                    <a:cubicBezTo>
                      <a:pt x="0" y="18"/>
                      <a:pt x="0" y="18"/>
                      <a:pt x="0" y="17"/>
                    </a:cubicBezTo>
                    <a:lnTo>
                      <a:pt x="0" y="16"/>
                    </a:lnTo>
                    <a:cubicBezTo>
                      <a:pt x="0" y="13"/>
                      <a:pt x="0" y="11"/>
                      <a:pt x="2" y="8"/>
                    </a:cubicBezTo>
                    <a:cubicBezTo>
                      <a:pt x="4" y="5"/>
                      <a:pt x="5" y="4"/>
                      <a:pt x="8" y="2"/>
                    </a:cubicBezTo>
                    <a:cubicBezTo>
                      <a:pt x="11" y="0"/>
                      <a:pt x="13" y="0"/>
                      <a:pt x="16" y="0"/>
                    </a:cubicBezTo>
                    <a:cubicBezTo>
                      <a:pt x="17" y="0"/>
                      <a:pt x="17" y="0"/>
                      <a:pt x="17" y="0"/>
                    </a:cubicBezTo>
                    <a:cubicBezTo>
                      <a:pt x="26" y="0"/>
                      <a:pt x="36" y="6"/>
                      <a:pt x="33" y="18"/>
                    </a:cubicBezTo>
                    <a:cubicBezTo>
                      <a:pt x="32" y="20"/>
                      <a:pt x="32" y="21"/>
                      <a:pt x="31" y="23"/>
                    </a:cubicBezTo>
                    <a:cubicBezTo>
                      <a:pt x="30" y="26"/>
                      <a:pt x="27" y="28"/>
                      <a:pt x="24" y="30"/>
                    </a:cubicBezTo>
                    <a:cubicBezTo>
                      <a:pt x="21" y="32"/>
                      <a:pt x="17" y="32"/>
                      <a:pt x="14" y="32"/>
                    </a:cubicBezTo>
                    <a:cubicBezTo>
                      <a:pt x="13" y="32"/>
                      <a:pt x="13" y="32"/>
                      <a:pt x="12" y="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30" name="Google Shape;1930;p30"/>
              <p:cNvSpPr/>
              <p:nvPr/>
            </p:nvSpPr>
            <p:spPr>
              <a:xfrm rot="-755222">
                <a:off x="10132913" y="3497538"/>
                <a:ext cx="33046" cy="39653"/>
              </a:xfrm>
              <a:custGeom>
                <a:avLst/>
                <a:gdLst/>
                <a:ahLst/>
                <a:cxnLst/>
                <a:rect l="l" t="t" r="r" b="b"/>
                <a:pathLst>
                  <a:path w="40" h="48" extrusionOk="0">
                    <a:moveTo>
                      <a:pt x="39" y="47"/>
                    </a:moveTo>
                    <a:cubicBezTo>
                      <a:pt x="24" y="34"/>
                      <a:pt x="11" y="18"/>
                      <a:pt x="0" y="1"/>
                    </a:cubicBezTo>
                    <a:cubicBezTo>
                      <a:pt x="0" y="0"/>
                      <a:pt x="0" y="0"/>
                      <a:pt x="0" y="0"/>
                    </a:cubicBezTo>
                    <a:cubicBezTo>
                      <a:pt x="25" y="11"/>
                      <a:pt x="25" y="11"/>
                      <a:pt x="39" y="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31" name="Google Shape;1931;p30"/>
              <p:cNvSpPr/>
              <p:nvPr/>
            </p:nvSpPr>
            <p:spPr>
              <a:xfrm rot="-755222">
                <a:off x="9841398" y="3517338"/>
                <a:ext cx="36350" cy="34696"/>
              </a:xfrm>
              <a:custGeom>
                <a:avLst/>
                <a:gdLst/>
                <a:ahLst/>
                <a:cxnLst/>
                <a:rect l="l" t="t" r="r" b="b"/>
                <a:pathLst>
                  <a:path w="44" h="42" extrusionOk="0">
                    <a:moveTo>
                      <a:pt x="0" y="0"/>
                    </a:moveTo>
                    <a:cubicBezTo>
                      <a:pt x="29" y="9"/>
                      <a:pt x="32" y="29"/>
                      <a:pt x="43" y="41"/>
                    </a:cubicBezTo>
                    <a:cubicBezTo>
                      <a:pt x="24" y="38"/>
                      <a:pt x="16" y="23"/>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32" name="Google Shape;1932;p30"/>
              <p:cNvSpPr/>
              <p:nvPr/>
            </p:nvSpPr>
            <p:spPr>
              <a:xfrm rot="-755222">
                <a:off x="8821091" y="4323932"/>
                <a:ext cx="29741" cy="27261"/>
              </a:xfrm>
              <a:custGeom>
                <a:avLst/>
                <a:gdLst/>
                <a:ahLst/>
                <a:cxnLst/>
                <a:rect l="l" t="t" r="r" b="b"/>
                <a:pathLst>
                  <a:path w="36" h="33" extrusionOk="0">
                    <a:moveTo>
                      <a:pt x="0" y="10"/>
                    </a:moveTo>
                    <a:cubicBezTo>
                      <a:pt x="0" y="3"/>
                      <a:pt x="9" y="1"/>
                      <a:pt x="20" y="0"/>
                    </a:cubicBezTo>
                    <a:cubicBezTo>
                      <a:pt x="26" y="0"/>
                      <a:pt x="32" y="0"/>
                      <a:pt x="33" y="6"/>
                    </a:cubicBezTo>
                    <a:cubicBezTo>
                      <a:pt x="35" y="18"/>
                      <a:pt x="25" y="24"/>
                      <a:pt x="15" y="28"/>
                    </a:cubicBezTo>
                    <a:cubicBezTo>
                      <a:pt x="5" y="32"/>
                      <a:pt x="1" y="26"/>
                      <a:pt x="0"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33" name="Google Shape;1933;p30"/>
              <p:cNvSpPr/>
              <p:nvPr/>
            </p:nvSpPr>
            <p:spPr>
              <a:xfrm rot="-755222">
                <a:off x="9665337" y="2960181"/>
                <a:ext cx="34698" cy="42131"/>
              </a:xfrm>
              <a:custGeom>
                <a:avLst/>
                <a:gdLst/>
                <a:ahLst/>
                <a:cxnLst/>
                <a:rect l="l" t="t" r="r" b="b"/>
                <a:pathLst>
                  <a:path w="42" h="51" extrusionOk="0">
                    <a:moveTo>
                      <a:pt x="2" y="0"/>
                    </a:moveTo>
                    <a:lnTo>
                      <a:pt x="3" y="0"/>
                    </a:lnTo>
                    <a:cubicBezTo>
                      <a:pt x="15" y="7"/>
                      <a:pt x="26" y="18"/>
                      <a:pt x="33" y="31"/>
                    </a:cubicBezTo>
                    <a:cubicBezTo>
                      <a:pt x="37" y="37"/>
                      <a:pt x="39" y="43"/>
                      <a:pt x="41" y="50"/>
                    </a:cubicBezTo>
                    <a:cubicBezTo>
                      <a:pt x="40" y="49"/>
                      <a:pt x="38" y="49"/>
                      <a:pt x="37" y="48"/>
                    </a:cubicBezTo>
                    <a:cubicBezTo>
                      <a:pt x="25" y="41"/>
                      <a:pt x="14" y="31"/>
                      <a:pt x="7" y="18"/>
                    </a:cubicBezTo>
                    <a:cubicBezTo>
                      <a:pt x="4" y="13"/>
                      <a:pt x="2" y="7"/>
                      <a:pt x="0" y="1"/>
                    </a:cubicBezTo>
                    <a:lnTo>
                      <a:pt x="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34" name="Google Shape;1934;p30"/>
              <p:cNvSpPr/>
              <p:nvPr/>
            </p:nvSpPr>
            <p:spPr>
              <a:xfrm rot="-755222">
                <a:off x="9943157" y="3494453"/>
                <a:ext cx="37177" cy="28914"/>
              </a:xfrm>
              <a:custGeom>
                <a:avLst/>
                <a:gdLst/>
                <a:ahLst/>
                <a:cxnLst/>
                <a:rect l="l" t="t" r="r" b="b"/>
                <a:pathLst>
                  <a:path w="45" h="35" extrusionOk="0">
                    <a:moveTo>
                      <a:pt x="44" y="33"/>
                    </a:moveTo>
                    <a:cubicBezTo>
                      <a:pt x="22" y="33"/>
                      <a:pt x="11" y="15"/>
                      <a:pt x="0" y="0"/>
                    </a:cubicBezTo>
                    <a:cubicBezTo>
                      <a:pt x="7" y="1"/>
                      <a:pt x="15" y="3"/>
                      <a:pt x="21" y="7"/>
                    </a:cubicBezTo>
                    <a:cubicBezTo>
                      <a:pt x="28" y="11"/>
                      <a:pt x="35" y="16"/>
                      <a:pt x="39" y="24"/>
                    </a:cubicBezTo>
                    <a:cubicBezTo>
                      <a:pt x="41" y="28"/>
                      <a:pt x="42" y="31"/>
                      <a:pt x="43" y="34"/>
                    </a:cubicBezTo>
                    <a:lnTo>
                      <a:pt x="44" y="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35" name="Google Shape;1935;p30"/>
              <p:cNvSpPr/>
              <p:nvPr/>
            </p:nvSpPr>
            <p:spPr>
              <a:xfrm rot="-755222">
                <a:off x="9535321" y="3129050"/>
                <a:ext cx="33046" cy="41305"/>
              </a:xfrm>
              <a:custGeom>
                <a:avLst/>
                <a:gdLst/>
                <a:ahLst/>
                <a:cxnLst/>
                <a:rect l="l" t="t" r="r" b="b"/>
                <a:pathLst>
                  <a:path w="40" h="50" extrusionOk="0">
                    <a:moveTo>
                      <a:pt x="0" y="1"/>
                    </a:moveTo>
                    <a:cubicBezTo>
                      <a:pt x="22" y="9"/>
                      <a:pt x="30" y="28"/>
                      <a:pt x="39" y="49"/>
                    </a:cubicBezTo>
                    <a:cubicBezTo>
                      <a:pt x="22" y="36"/>
                      <a:pt x="4" y="24"/>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36" name="Google Shape;1936;p30"/>
              <p:cNvSpPr/>
              <p:nvPr/>
            </p:nvSpPr>
            <p:spPr>
              <a:xfrm rot="-755222">
                <a:off x="9494564" y="3613762"/>
                <a:ext cx="33872" cy="41305"/>
              </a:xfrm>
              <a:custGeom>
                <a:avLst/>
                <a:gdLst/>
                <a:ahLst/>
                <a:cxnLst/>
                <a:rect l="l" t="t" r="r" b="b"/>
                <a:pathLst>
                  <a:path w="41" h="50" extrusionOk="0">
                    <a:moveTo>
                      <a:pt x="0" y="1"/>
                    </a:moveTo>
                    <a:cubicBezTo>
                      <a:pt x="24" y="8"/>
                      <a:pt x="31" y="30"/>
                      <a:pt x="40" y="49"/>
                    </a:cubicBezTo>
                    <a:cubicBezTo>
                      <a:pt x="38" y="49"/>
                      <a:pt x="37" y="48"/>
                      <a:pt x="35" y="47"/>
                    </a:cubicBezTo>
                    <a:cubicBezTo>
                      <a:pt x="24" y="41"/>
                      <a:pt x="15" y="32"/>
                      <a:pt x="9" y="21"/>
                    </a:cubicBezTo>
                    <a:cubicBezTo>
                      <a:pt x="5" y="14"/>
                      <a:pt x="2" y="7"/>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37" name="Google Shape;1937;p30"/>
              <p:cNvSpPr/>
              <p:nvPr/>
            </p:nvSpPr>
            <p:spPr>
              <a:xfrm rot="-755222">
                <a:off x="10364673" y="3430673"/>
                <a:ext cx="17349" cy="44610"/>
              </a:xfrm>
              <a:custGeom>
                <a:avLst/>
                <a:gdLst/>
                <a:ahLst/>
                <a:cxnLst/>
                <a:rect l="l" t="t" r="r" b="b"/>
                <a:pathLst>
                  <a:path w="21" h="54" extrusionOk="0">
                    <a:moveTo>
                      <a:pt x="8" y="53"/>
                    </a:moveTo>
                    <a:cubicBezTo>
                      <a:pt x="0" y="33"/>
                      <a:pt x="20" y="20"/>
                      <a:pt x="18" y="0"/>
                    </a:cubicBezTo>
                    <a:cubicBezTo>
                      <a:pt x="19" y="6"/>
                      <a:pt x="20" y="11"/>
                      <a:pt x="20" y="17"/>
                    </a:cubicBezTo>
                    <a:cubicBezTo>
                      <a:pt x="20" y="27"/>
                      <a:pt x="17" y="38"/>
                      <a:pt x="12" y="47"/>
                    </a:cubicBezTo>
                    <a:cubicBezTo>
                      <a:pt x="11" y="49"/>
                      <a:pt x="9" y="51"/>
                      <a:pt x="8" y="5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38" name="Google Shape;1938;p30"/>
              <p:cNvSpPr/>
              <p:nvPr/>
            </p:nvSpPr>
            <p:spPr>
              <a:xfrm rot="-755222">
                <a:off x="10203899" y="3735355"/>
                <a:ext cx="36350" cy="47914"/>
              </a:xfrm>
              <a:custGeom>
                <a:avLst/>
                <a:gdLst/>
                <a:ahLst/>
                <a:cxnLst/>
                <a:rect l="l" t="t" r="r" b="b"/>
                <a:pathLst>
                  <a:path w="44" h="58" extrusionOk="0">
                    <a:moveTo>
                      <a:pt x="33" y="34"/>
                    </a:moveTo>
                    <a:lnTo>
                      <a:pt x="43" y="52"/>
                    </a:lnTo>
                    <a:cubicBezTo>
                      <a:pt x="35" y="57"/>
                      <a:pt x="27" y="56"/>
                      <a:pt x="22" y="46"/>
                    </a:cubicBezTo>
                    <a:cubicBezTo>
                      <a:pt x="18" y="42"/>
                      <a:pt x="16" y="37"/>
                      <a:pt x="13" y="32"/>
                    </a:cubicBezTo>
                    <a:cubicBezTo>
                      <a:pt x="8" y="22"/>
                      <a:pt x="3" y="12"/>
                      <a:pt x="0" y="0"/>
                    </a:cubicBezTo>
                    <a:cubicBezTo>
                      <a:pt x="20" y="2"/>
                      <a:pt x="17" y="28"/>
                      <a:pt x="33" y="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39" name="Google Shape;1939;p30"/>
              <p:cNvSpPr/>
              <p:nvPr/>
            </p:nvSpPr>
            <p:spPr>
              <a:xfrm rot="-755222">
                <a:off x="8310600" y="3533665"/>
                <a:ext cx="33046" cy="37175"/>
              </a:xfrm>
              <a:custGeom>
                <a:avLst/>
                <a:gdLst/>
                <a:ahLst/>
                <a:cxnLst/>
                <a:rect l="l" t="t" r="r" b="b"/>
                <a:pathLst>
                  <a:path w="40" h="45" extrusionOk="0">
                    <a:moveTo>
                      <a:pt x="0" y="1"/>
                    </a:moveTo>
                    <a:cubicBezTo>
                      <a:pt x="21" y="8"/>
                      <a:pt x="29" y="28"/>
                      <a:pt x="39" y="44"/>
                    </a:cubicBezTo>
                    <a:cubicBezTo>
                      <a:pt x="37" y="43"/>
                      <a:pt x="35" y="42"/>
                      <a:pt x="33" y="41"/>
                    </a:cubicBezTo>
                    <a:cubicBezTo>
                      <a:pt x="22" y="35"/>
                      <a:pt x="13" y="26"/>
                      <a:pt x="7" y="16"/>
                    </a:cubicBezTo>
                    <a:cubicBezTo>
                      <a:pt x="4" y="11"/>
                      <a:pt x="2" y="6"/>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40" name="Google Shape;1940;p30"/>
              <p:cNvSpPr/>
              <p:nvPr/>
            </p:nvSpPr>
            <p:spPr>
              <a:xfrm rot="-755222">
                <a:off x="8891166" y="2751071"/>
                <a:ext cx="37177" cy="46262"/>
              </a:xfrm>
              <a:custGeom>
                <a:avLst/>
                <a:gdLst/>
                <a:ahLst/>
                <a:cxnLst/>
                <a:rect l="l" t="t" r="r" b="b"/>
                <a:pathLst>
                  <a:path w="45" h="56" extrusionOk="0">
                    <a:moveTo>
                      <a:pt x="0" y="0"/>
                    </a:moveTo>
                    <a:cubicBezTo>
                      <a:pt x="3" y="1"/>
                      <a:pt x="6" y="3"/>
                      <a:pt x="9" y="5"/>
                    </a:cubicBezTo>
                    <a:cubicBezTo>
                      <a:pt x="20" y="11"/>
                      <a:pt x="29" y="20"/>
                      <a:pt x="36" y="31"/>
                    </a:cubicBezTo>
                    <a:cubicBezTo>
                      <a:pt x="40" y="38"/>
                      <a:pt x="43" y="46"/>
                      <a:pt x="44" y="55"/>
                    </a:cubicBezTo>
                    <a:cubicBezTo>
                      <a:pt x="41" y="54"/>
                      <a:pt x="38" y="52"/>
                      <a:pt x="35" y="50"/>
                    </a:cubicBezTo>
                    <a:cubicBezTo>
                      <a:pt x="24" y="44"/>
                      <a:pt x="15" y="35"/>
                      <a:pt x="8" y="24"/>
                    </a:cubicBezTo>
                    <a:cubicBezTo>
                      <a:pt x="4" y="16"/>
                      <a:pt x="1" y="8"/>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41" name="Google Shape;1941;p30"/>
              <p:cNvSpPr/>
              <p:nvPr/>
            </p:nvSpPr>
            <p:spPr>
              <a:xfrm rot="-755222">
                <a:off x="8653104" y="3466517"/>
                <a:ext cx="18175" cy="41305"/>
              </a:xfrm>
              <a:custGeom>
                <a:avLst/>
                <a:gdLst/>
                <a:ahLst/>
                <a:cxnLst/>
                <a:rect l="l" t="t" r="r" b="b"/>
                <a:pathLst>
                  <a:path w="22" h="50" extrusionOk="0">
                    <a:moveTo>
                      <a:pt x="3" y="0"/>
                    </a:moveTo>
                    <a:lnTo>
                      <a:pt x="21" y="49"/>
                    </a:lnTo>
                    <a:cubicBezTo>
                      <a:pt x="21" y="49"/>
                      <a:pt x="20" y="48"/>
                      <a:pt x="19" y="48"/>
                    </a:cubicBezTo>
                    <a:cubicBezTo>
                      <a:pt x="14" y="45"/>
                      <a:pt x="9" y="40"/>
                      <a:pt x="5" y="34"/>
                    </a:cubicBezTo>
                    <a:cubicBezTo>
                      <a:pt x="1" y="28"/>
                      <a:pt x="0" y="21"/>
                      <a:pt x="0" y="15"/>
                    </a:cubicBezTo>
                    <a:cubicBezTo>
                      <a:pt x="0" y="10"/>
                      <a:pt x="1" y="5"/>
                      <a:pt x="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42" name="Google Shape;1942;p30"/>
              <p:cNvSpPr/>
              <p:nvPr/>
            </p:nvSpPr>
            <p:spPr>
              <a:xfrm rot="-755222">
                <a:off x="8992443" y="3898705"/>
                <a:ext cx="23132" cy="24783"/>
              </a:xfrm>
              <a:custGeom>
                <a:avLst/>
                <a:gdLst/>
                <a:ahLst/>
                <a:cxnLst/>
                <a:rect l="l" t="t" r="r" b="b"/>
                <a:pathLst>
                  <a:path w="28" h="30" extrusionOk="0">
                    <a:moveTo>
                      <a:pt x="10" y="28"/>
                    </a:moveTo>
                    <a:cubicBezTo>
                      <a:pt x="5" y="28"/>
                      <a:pt x="0" y="24"/>
                      <a:pt x="0" y="18"/>
                    </a:cubicBezTo>
                    <a:cubicBezTo>
                      <a:pt x="0" y="15"/>
                      <a:pt x="2" y="12"/>
                      <a:pt x="3" y="10"/>
                    </a:cubicBezTo>
                    <a:cubicBezTo>
                      <a:pt x="5" y="7"/>
                      <a:pt x="7" y="5"/>
                      <a:pt x="10" y="3"/>
                    </a:cubicBezTo>
                    <a:cubicBezTo>
                      <a:pt x="13" y="1"/>
                      <a:pt x="16" y="0"/>
                      <a:pt x="19" y="0"/>
                    </a:cubicBezTo>
                    <a:cubicBezTo>
                      <a:pt x="20" y="0"/>
                      <a:pt x="21" y="0"/>
                      <a:pt x="21" y="0"/>
                    </a:cubicBezTo>
                    <a:cubicBezTo>
                      <a:pt x="23" y="0"/>
                      <a:pt x="27" y="8"/>
                      <a:pt x="26" y="12"/>
                    </a:cubicBezTo>
                    <a:cubicBezTo>
                      <a:pt x="26" y="22"/>
                      <a:pt x="21" y="29"/>
                      <a:pt x="10"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43" name="Google Shape;1943;p30"/>
              <p:cNvSpPr/>
              <p:nvPr/>
            </p:nvSpPr>
            <p:spPr>
              <a:xfrm rot="-755222">
                <a:off x="9834619" y="3571121"/>
                <a:ext cx="30567" cy="33870"/>
              </a:xfrm>
              <a:custGeom>
                <a:avLst/>
                <a:gdLst/>
                <a:ahLst/>
                <a:cxnLst/>
                <a:rect l="l" t="t" r="r" b="b"/>
                <a:pathLst>
                  <a:path w="37" h="41" extrusionOk="0">
                    <a:moveTo>
                      <a:pt x="0" y="0"/>
                    </a:moveTo>
                    <a:cubicBezTo>
                      <a:pt x="14" y="9"/>
                      <a:pt x="26" y="22"/>
                      <a:pt x="34" y="37"/>
                    </a:cubicBezTo>
                    <a:cubicBezTo>
                      <a:pt x="35" y="38"/>
                      <a:pt x="35" y="39"/>
                      <a:pt x="36" y="40"/>
                    </a:cubicBezTo>
                    <a:cubicBezTo>
                      <a:pt x="13" y="28"/>
                      <a:pt x="13" y="28"/>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44" name="Google Shape;1944;p30"/>
              <p:cNvSpPr/>
              <p:nvPr/>
            </p:nvSpPr>
            <p:spPr>
              <a:xfrm rot="-755222">
                <a:off x="9757928" y="3079170"/>
                <a:ext cx="34698" cy="42131"/>
              </a:xfrm>
              <a:custGeom>
                <a:avLst/>
                <a:gdLst/>
                <a:ahLst/>
                <a:cxnLst/>
                <a:rect l="l" t="t" r="r" b="b"/>
                <a:pathLst>
                  <a:path w="42" h="51" extrusionOk="0">
                    <a:moveTo>
                      <a:pt x="0" y="1"/>
                    </a:moveTo>
                    <a:cubicBezTo>
                      <a:pt x="26" y="8"/>
                      <a:pt x="32" y="30"/>
                      <a:pt x="41" y="50"/>
                    </a:cubicBezTo>
                    <a:cubicBezTo>
                      <a:pt x="23" y="37"/>
                      <a:pt x="4" y="24"/>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45" name="Google Shape;1945;p30"/>
              <p:cNvSpPr/>
              <p:nvPr/>
            </p:nvSpPr>
            <p:spPr>
              <a:xfrm rot="-755222">
                <a:off x="8861780" y="3072831"/>
                <a:ext cx="32220" cy="27261"/>
              </a:xfrm>
              <a:custGeom>
                <a:avLst/>
                <a:gdLst/>
                <a:ahLst/>
                <a:cxnLst/>
                <a:rect l="l" t="t" r="r" b="b"/>
                <a:pathLst>
                  <a:path w="39" h="33" extrusionOk="0">
                    <a:moveTo>
                      <a:pt x="0" y="0"/>
                    </a:moveTo>
                    <a:cubicBezTo>
                      <a:pt x="1" y="0"/>
                      <a:pt x="2" y="0"/>
                      <a:pt x="3" y="0"/>
                    </a:cubicBezTo>
                    <a:cubicBezTo>
                      <a:pt x="9" y="0"/>
                      <a:pt x="14" y="2"/>
                      <a:pt x="20" y="5"/>
                    </a:cubicBezTo>
                    <a:cubicBezTo>
                      <a:pt x="26" y="8"/>
                      <a:pt x="30" y="13"/>
                      <a:pt x="33" y="18"/>
                    </a:cubicBezTo>
                    <a:cubicBezTo>
                      <a:pt x="36" y="22"/>
                      <a:pt x="37" y="27"/>
                      <a:pt x="38" y="32"/>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46" name="Google Shape;1946;p30"/>
              <p:cNvSpPr/>
              <p:nvPr/>
            </p:nvSpPr>
            <p:spPr>
              <a:xfrm rot="-755222">
                <a:off x="8927891" y="3995712"/>
                <a:ext cx="26437" cy="25609"/>
              </a:xfrm>
              <a:custGeom>
                <a:avLst/>
                <a:gdLst/>
                <a:ahLst/>
                <a:cxnLst/>
                <a:rect l="l" t="t" r="r" b="b"/>
                <a:pathLst>
                  <a:path w="32" h="31" extrusionOk="0">
                    <a:moveTo>
                      <a:pt x="31" y="14"/>
                    </a:moveTo>
                    <a:cubicBezTo>
                      <a:pt x="27" y="25"/>
                      <a:pt x="21" y="30"/>
                      <a:pt x="11" y="28"/>
                    </a:cubicBezTo>
                    <a:cubicBezTo>
                      <a:pt x="5" y="28"/>
                      <a:pt x="0" y="24"/>
                      <a:pt x="2" y="17"/>
                    </a:cubicBezTo>
                    <a:cubicBezTo>
                      <a:pt x="2" y="15"/>
                      <a:pt x="4" y="12"/>
                      <a:pt x="4" y="10"/>
                    </a:cubicBezTo>
                    <a:cubicBezTo>
                      <a:pt x="6" y="7"/>
                      <a:pt x="8" y="5"/>
                      <a:pt x="11" y="3"/>
                    </a:cubicBezTo>
                    <a:cubicBezTo>
                      <a:pt x="13" y="2"/>
                      <a:pt x="16" y="1"/>
                      <a:pt x="19" y="1"/>
                    </a:cubicBezTo>
                    <a:cubicBezTo>
                      <a:pt x="30" y="0"/>
                      <a:pt x="29" y="9"/>
                      <a:pt x="31" y="1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47" name="Google Shape;1947;p30"/>
              <p:cNvSpPr/>
              <p:nvPr/>
            </p:nvSpPr>
            <p:spPr>
              <a:xfrm rot="-755222">
                <a:off x="8380060" y="2246936"/>
                <a:ext cx="47090" cy="38827"/>
              </a:xfrm>
              <a:custGeom>
                <a:avLst/>
                <a:gdLst/>
                <a:ahLst/>
                <a:cxnLst/>
                <a:rect l="l" t="t" r="r" b="b"/>
                <a:pathLst>
                  <a:path w="57" h="47" extrusionOk="0">
                    <a:moveTo>
                      <a:pt x="0" y="0"/>
                    </a:moveTo>
                    <a:cubicBezTo>
                      <a:pt x="7" y="2"/>
                      <a:pt x="13" y="6"/>
                      <a:pt x="19" y="9"/>
                    </a:cubicBezTo>
                    <a:cubicBezTo>
                      <a:pt x="35" y="18"/>
                      <a:pt x="47" y="30"/>
                      <a:pt x="56" y="45"/>
                    </a:cubicBezTo>
                    <a:lnTo>
                      <a:pt x="56" y="46"/>
                    </a:lnTo>
                    <a:cubicBezTo>
                      <a:pt x="49" y="44"/>
                      <a:pt x="42" y="41"/>
                      <a:pt x="36" y="37"/>
                    </a:cubicBezTo>
                    <a:cubicBezTo>
                      <a:pt x="22" y="29"/>
                      <a:pt x="9" y="16"/>
                      <a:pt x="1" y="2"/>
                    </a:cubicBezTo>
                    <a:cubicBezTo>
                      <a:pt x="1" y="1"/>
                      <a:pt x="0" y="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48" name="Google Shape;1948;p30"/>
              <p:cNvSpPr/>
              <p:nvPr/>
            </p:nvSpPr>
            <p:spPr>
              <a:xfrm rot="-755222">
                <a:off x="7732407" y="1758097"/>
                <a:ext cx="34698" cy="38827"/>
              </a:xfrm>
              <a:custGeom>
                <a:avLst/>
                <a:gdLst/>
                <a:ahLst/>
                <a:cxnLst/>
                <a:rect l="l" t="t" r="r" b="b"/>
                <a:pathLst>
                  <a:path w="42" h="47" extrusionOk="0">
                    <a:moveTo>
                      <a:pt x="0" y="46"/>
                    </a:moveTo>
                    <a:lnTo>
                      <a:pt x="10" y="24"/>
                    </a:lnTo>
                    <a:lnTo>
                      <a:pt x="41" y="0"/>
                    </a:lnTo>
                    <a:cubicBezTo>
                      <a:pt x="27" y="32"/>
                      <a:pt x="27" y="32"/>
                      <a:pt x="0" y="4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49" name="Google Shape;1949;p30"/>
              <p:cNvSpPr/>
              <p:nvPr/>
            </p:nvSpPr>
            <p:spPr>
              <a:xfrm rot="-755222">
                <a:off x="8134401" y="2443508"/>
                <a:ext cx="37177" cy="47088"/>
              </a:xfrm>
              <a:custGeom>
                <a:avLst/>
                <a:gdLst/>
                <a:ahLst/>
                <a:cxnLst/>
                <a:rect l="l" t="t" r="r" b="b"/>
                <a:pathLst>
                  <a:path w="45" h="57" extrusionOk="0">
                    <a:moveTo>
                      <a:pt x="44" y="56"/>
                    </a:moveTo>
                    <a:cubicBezTo>
                      <a:pt x="41" y="54"/>
                      <a:pt x="38" y="53"/>
                      <a:pt x="35" y="51"/>
                    </a:cubicBezTo>
                    <a:cubicBezTo>
                      <a:pt x="24" y="45"/>
                      <a:pt x="15" y="36"/>
                      <a:pt x="9" y="25"/>
                    </a:cubicBezTo>
                    <a:cubicBezTo>
                      <a:pt x="5" y="17"/>
                      <a:pt x="2" y="9"/>
                      <a:pt x="0" y="0"/>
                    </a:cubicBezTo>
                    <a:cubicBezTo>
                      <a:pt x="3" y="1"/>
                      <a:pt x="6" y="3"/>
                      <a:pt x="8" y="4"/>
                    </a:cubicBezTo>
                    <a:cubicBezTo>
                      <a:pt x="19" y="11"/>
                      <a:pt x="28" y="20"/>
                      <a:pt x="34" y="30"/>
                    </a:cubicBezTo>
                    <a:cubicBezTo>
                      <a:pt x="39" y="38"/>
                      <a:pt x="42" y="47"/>
                      <a:pt x="43" y="56"/>
                    </a:cubicBezTo>
                    <a:lnTo>
                      <a:pt x="44" y="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50" name="Google Shape;1950;p30"/>
              <p:cNvSpPr/>
              <p:nvPr/>
            </p:nvSpPr>
            <p:spPr>
              <a:xfrm rot="-755222">
                <a:off x="9037965" y="2652495"/>
                <a:ext cx="34698" cy="42131"/>
              </a:xfrm>
              <a:custGeom>
                <a:avLst/>
                <a:gdLst/>
                <a:ahLst/>
                <a:cxnLst/>
                <a:rect l="l" t="t" r="r" b="b"/>
                <a:pathLst>
                  <a:path w="42" h="51" extrusionOk="0">
                    <a:moveTo>
                      <a:pt x="0" y="1"/>
                    </a:moveTo>
                    <a:cubicBezTo>
                      <a:pt x="24" y="9"/>
                      <a:pt x="32" y="30"/>
                      <a:pt x="41" y="50"/>
                    </a:cubicBezTo>
                    <a:cubicBezTo>
                      <a:pt x="39" y="50"/>
                      <a:pt x="38" y="49"/>
                      <a:pt x="36" y="48"/>
                    </a:cubicBezTo>
                    <a:cubicBezTo>
                      <a:pt x="25" y="41"/>
                      <a:pt x="16" y="32"/>
                      <a:pt x="9" y="20"/>
                    </a:cubicBezTo>
                    <a:cubicBezTo>
                      <a:pt x="5" y="14"/>
                      <a:pt x="2" y="7"/>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51" name="Google Shape;1951;p30"/>
              <p:cNvSpPr/>
              <p:nvPr/>
            </p:nvSpPr>
            <p:spPr>
              <a:xfrm rot="-755222">
                <a:off x="8767473" y="3004508"/>
                <a:ext cx="38003" cy="38827"/>
              </a:xfrm>
              <a:custGeom>
                <a:avLst/>
                <a:gdLst/>
                <a:ahLst/>
                <a:cxnLst/>
                <a:rect l="l" t="t" r="r" b="b"/>
                <a:pathLst>
                  <a:path w="46" h="47" extrusionOk="0">
                    <a:moveTo>
                      <a:pt x="45" y="46"/>
                    </a:moveTo>
                    <a:cubicBezTo>
                      <a:pt x="44" y="45"/>
                      <a:pt x="44" y="45"/>
                      <a:pt x="43" y="44"/>
                    </a:cubicBezTo>
                    <a:cubicBezTo>
                      <a:pt x="26" y="35"/>
                      <a:pt x="12" y="21"/>
                      <a:pt x="2" y="4"/>
                    </a:cubicBezTo>
                    <a:cubicBezTo>
                      <a:pt x="2" y="3"/>
                      <a:pt x="1" y="1"/>
                      <a:pt x="0" y="0"/>
                    </a:cubicBezTo>
                    <a:cubicBezTo>
                      <a:pt x="30" y="8"/>
                      <a:pt x="34" y="30"/>
                      <a:pt x="45" y="4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52" name="Google Shape;1952;p30"/>
              <p:cNvSpPr/>
              <p:nvPr/>
            </p:nvSpPr>
            <p:spPr>
              <a:xfrm rot="-755222">
                <a:off x="9734431" y="3112668"/>
                <a:ext cx="31394" cy="38001"/>
              </a:xfrm>
              <a:custGeom>
                <a:avLst/>
                <a:gdLst/>
                <a:ahLst/>
                <a:cxnLst/>
                <a:rect l="l" t="t" r="r" b="b"/>
                <a:pathLst>
                  <a:path w="38" h="46" extrusionOk="0">
                    <a:moveTo>
                      <a:pt x="37" y="44"/>
                    </a:moveTo>
                    <a:cubicBezTo>
                      <a:pt x="15" y="38"/>
                      <a:pt x="7" y="19"/>
                      <a:pt x="0" y="0"/>
                    </a:cubicBezTo>
                    <a:cubicBezTo>
                      <a:pt x="2" y="1"/>
                      <a:pt x="4" y="2"/>
                      <a:pt x="6" y="3"/>
                    </a:cubicBezTo>
                    <a:cubicBezTo>
                      <a:pt x="15" y="9"/>
                      <a:pt x="23" y="16"/>
                      <a:pt x="29" y="26"/>
                    </a:cubicBezTo>
                    <a:cubicBezTo>
                      <a:pt x="32" y="32"/>
                      <a:pt x="35" y="38"/>
                      <a:pt x="36" y="45"/>
                    </a:cubicBezTo>
                    <a:lnTo>
                      <a:pt x="37" y="4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53" name="Google Shape;1953;p30"/>
              <p:cNvSpPr/>
              <p:nvPr/>
            </p:nvSpPr>
            <p:spPr>
              <a:xfrm rot="-755222">
                <a:off x="8463736" y="4043226"/>
                <a:ext cx="37177" cy="33044"/>
              </a:xfrm>
              <a:custGeom>
                <a:avLst/>
                <a:gdLst/>
                <a:ahLst/>
                <a:cxnLst/>
                <a:rect l="l" t="t" r="r" b="b"/>
                <a:pathLst>
                  <a:path w="45" h="40" extrusionOk="0">
                    <a:moveTo>
                      <a:pt x="0" y="7"/>
                    </a:moveTo>
                    <a:cubicBezTo>
                      <a:pt x="9" y="0"/>
                      <a:pt x="15" y="5"/>
                      <a:pt x="21" y="7"/>
                    </a:cubicBezTo>
                    <a:cubicBezTo>
                      <a:pt x="26" y="9"/>
                      <a:pt x="44" y="16"/>
                      <a:pt x="33" y="29"/>
                    </a:cubicBezTo>
                    <a:cubicBezTo>
                      <a:pt x="26" y="39"/>
                      <a:pt x="17" y="32"/>
                      <a:pt x="10" y="26"/>
                    </a:cubicBezTo>
                    <a:cubicBezTo>
                      <a:pt x="7" y="25"/>
                      <a:pt x="4" y="21"/>
                      <a:pt x="3" y="19"/>
                    </a:cubicBezTo>
                    <a:cubicBezTo>
                      <a:pt x="1" y="15"/>
                      <a:pt x="0" y="13"/>
                      <a:pt x="0" y="9"/>
                    </a:cubicBezTo>
                    <a:cubicBezTo>
                      <a:pt x="0" y="9"/>
                      <a:pt x="0" y="8"/>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54" name="Google Shape;1954;p30"/>
              <p:cNvSpPr/>
              <p:nvPr/>
            </p:nvSpPr>
            <p:spPr>
              <a:xfrm rot="-755222">
                <a:off x="8402744" y="3065725"/>
                <a:ext cx="38003" cy="46262"/>
              </a:xfrm>
              <a:custGeom>
                <a:avLst/>
                <a:gdLst/>
                <a:ahLst/>
                <a:cxnLst/>
                <a:rect l="l" t="t" r="r" b="b"/>
                <a:pathLst>
                  <a:path w="46" h="56" extrusionOk="0">
                    <a:moveTo>
                      <a:pt x="0" y="0"/>
                    </a:moveTo>
                    <a:cubicBezTo>
                      <a:pt x="3" y="1"/>
                      <a:pt x="6" y="3"/>
                      <a:pt x="8" y="4"/>
                    </a:cubicBezTo>
                    <a:cubicBezTo>
                      <a:pt x="20" y="11"/>
                      <a:pt x="29" y="20"/>
                      <a:pt x="36" y="31"/>
                    </a:cubicBezTo>
                    <a:cubicBezTo>
                      <a:pt x="40" y="39"/>
                      <a:pt x="43" y="46"/>
                      <a:pt x="45" y="55"/>
                    </a:cubicBezTo>
                    <a:cubicBezTo>
                      <a:pt x="41" y="53"/>
                      <a:pt x="38" y="52"/>
                      <a:pt x="35" y="50"/>
                    </a:cubicBezTo>
                    <a:cubicBezTo>
                      <a:pt x="24" y="44"/>
                      <a:pt x="15" y="35"/>
                      <a:pt x="9" y="24"/>
                    </a:cubicBezTo>
                    <a:cubicBezTo>
                      <a:pt x="5" y="16"/>
                      <a:pt x="2" y="8"/>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55" name="Google Shape;1955;p30"/>
              <p:cNvSpPr/>
              <p:nvPr/>
            </p:nvSpPr>
            <p:spPr>
              <a:xfrm rot="-755222">
                <a:off x="8216181" y="2649854"/>
                <a:ext cx="33872" cy="41305"/>
              </a:xfrm>
              <a:custGeom>
                <a:avLst/>
                <a:gdLst/>
                <a:ahLst/>
                <a:cxnLst/>
                <a:rect l="l" t="t" r="r" b="b"/>
                <a:pathLst>
                  <a:path w="41" h="50" extrusionOk="0">
                    <a:moveTo>
                      <a:pt x="0" y="1"/>
                    </a:moveTo>
                    <a:cubicBezTo>
                      <a:pt x="2" y="2"/>
                      <a:pt x="4" y="3"/>
                      <a:pt x="5" y="4"/>
                    </a:cubicBezTo>
                    <a:cubicBezTo>
                      <a:pt x="17" y="10"/>
                      <a:pt x="26" y="20"/>
                      <a:pt x="33" y="31"/>
                    </a:cubicBezTo>
                    <a:cubicBezTo>
                      <a:pt x="36" y="37"/>
                      <a:pt x="39" y="43"/>
                      <a:pt x="40" y="49"/>
                    </a:cubicBezTo>
                    <a:cubicBezTo>
                      <a:pt x="39" y="49"/>
                      <a:pt x="37" y="48"/>
                      <a:pt x="36" y="47"/>
                    </a:cubicBezTo>
                    <a:cubicBezTo>
                      <a:pt x="25" y="41"/>
                      <a:pt x="15" y="31"/>
                      <a:pt x="9" y="20"/>
                    </a:cubicBezTo>
                    <a:cubicBezTo>
                      <a:pt x="5" y="14"/>
                      <a:pt x="3" y="7"/>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56" name="Google Shape;1956;p30"/>
              <p:cNvSpPr/>
              <p:nvPr/>
            </p:nvSpPr>
            <p:spPr>
              <a:xfrm rot="-755222">
                <a:off x="9128253" y="3474264"/>
                <a:ext cx="37177" cy="41305"/>
              </a:xfrm>
              <a:custGeom>
                <a:avLst/>
                <a:gdLst/>
                <a:ahLst/>
                <a:cxnLst/>
                <a:rect l="l" t="t" r="r" b="b"/>
                <a:pathLst>
                  <a:path w="45" h="50" extrusionOk="0">
                    <a:moveTo>
                      <a:pt x="8" y="0"/>
                    </a:moveTo>
                    <a:lnTo>
                      <a:pt x="44" y="43"/>
                    </a:lnTo>
                    <a:lnTo>
                      <a:pt x="37" y="49"/>
                    </a:lnTo>
                    <a:lnTo>
                      <a:pt x="0" y="6"/>
                    </a:lnTo>
                    <a:lnTo>
                      <a:pt x="8" y="0"/>
                    </a:lnTo>
                  </a:path>
                </a:pathLst>
              </a:custGeom>
              <a:solidFill>
                <a:schemeClr val="dk1"/>
              </a:solidFill>
              <a:ln>
                <a:noFill/>
              </a:ln>
            </p:spPr>
          </p:sp>
          <p:sp>
            <p:nvSpPr>
              <p:cNvPr id="1957" name="Google Shape;1957;p30"/>
              <p:cNvSpPr/>
              <p:nvPr/>
            </p:nvSpPr>
            <p:spPr>
              <a:xfrm rot="-755222">
                <a:off x="8195479" y="3474685"/>
                <a:ext cx="33872" cy="41305"/>
              </a:xfrm>
              <a:custGeom>
                <a:avLst/>
                <a:gdLst/>
                <a:ahLst/>
                <a:cxnLst/>
                <a:rect l="l" t="t" r="r" b="b"/>
                <a:pathLst>
                  <a:path w="41" h="50" extrusionOk="0">
                    <a:moveTo>
                      <a:pt x="0" y="1"/>
                    </a:moveTo>
                    <a:cubicBezTo>
                      <a:pt x="24" y="8"/>
                      <a:pt x="29" y="31"/>
                      <a:pt x="40" y="49"/>
                    </a:cubicBezTo>
                    <a:cubicBezTo>
                      <a:pt x="38" y="48"/>
                      <a:pt x="35" y="47"/>
                      <a:pt x="33" y="45"/>
                    </a:cubicBezTo>
                    <a:cubicBezTo>
                      <a:pt x="23" y="39"/>
                      <a:pt x="14" y="31"/>
                      <a:pt x="9" y="21"/>
                    </a:cubicBezTo>
                    <a:cubicBezTo>
                      <a:pt x="5" y="15"/>
                      <a:pt x="2" y="7"/>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58" name="Google Shape;1958;p30"/>
              <p:cNvSpPr/>
              <p:nvPr/>
            </p:nvSpPr>
            <p:spPr>
              <a:xfrm rot="-755222">
                <a:off x="9880955" y="3102139"/>
                <a:ext cx="36350" cy="28914"/>
              </a:xfrm>
              <a:custGeom>
                <a:avLst/>
                <a:gdLst/>
                <a:ahLst/>
                <a:cxnLst/>
                <a:rect l="l" t="t" r="r" b="b"/>
                <a:pathLst>
                  <a:path w="44" h="35" extrusionOk="0">
                    <a:moveTo>
                      <a:pt x="0" y="0"/>
                    </a:moveTo>
                    <a:cubicBezTo>
                      <a:pt x="23" y="0"/>
                      <a:pt x="32" y="19"/>
                      <a:pt x="43" y="34"/>
                    </a:cubicBezTo>
                    <a:cubicBezTo>
                      <a:pt x="21" y="34"/>
                      <a:pt x="11" y="16"/>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59" name="Google Shape;1959;p30"/>
              <p:cNvSpPr/>
              <p:nvPr/>
            </p:nvSpPr>
            <p:spPr>
              <a:xfrm rot="-755222">
                <a:off x="9977221" y="3322681"/>
                <a:ext cx="29741" cy="33870"/>
              </a:xfrm>
              <a:custGeom>
                <a:avLst/>
                <a:gdLst/>
                <a:ahLst/>
                <a:cxnLst/>
                <a:rect l="l" t="t" r="r" b="b"/>
                <a:pathLst>
                  <a:path w="36" h="41" extrusionOk="0">
                    <a:moveTo>
                      <a:pt x="35" y="40"/>
                    </a:moveTo>
                    <a:cubicBezTo>
                      <a:pt x="30" y="39"/>
                      <a:pt x="26" y="38"/>
                      <a:pt x="21" y="35"/>
                    </a:cubicBezTo>
                    <a:cubicBezTo>
                      <a:pt x="15" y="32"/>
                      <a:pt x="9" y="25"/>
                      <a:pt x="5" y="19"/>
                    </a:cubicBezTo>
                    <a:cubicBezTo>
                      <a:pt x="2" y="13"/>
                      <a:pt x="0" y="7"/>
                      <a:pt x="0" y="0"/>
                    </a:cubicBezTo>
                    <a:lnTo>
                      <a:pt x="35" y="4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60" name="Google Shape;1960;p30"/>
              <p:cNvSpPr/>
              <p:nvPr/>
            </p:nvSpPr>
            <p:spPr>
              <a:xfrm rot="-755222">
                <a:off x="9222226" y="2830002"/>
                <a:ext cx="31394" cy="33870"/>
              </a:xfrm>
              <a:custGeom>
                <a:avLst/>
                <a:gdLst/>
                <a:ahLst/>
                <a:cxnLst/>
                <a:rect l="l" t="t" r="r" b="b"/>
                <a:pathLst>
                  <a:path w="38" h="41" extrusionOk="0">
                    <a:moveTo>
                      <a:pt x="37" y="40"/>
                    </a:moveTo>
                    <a:cubicBezTo>
                      <a:pt x="32" y="39"/>
                      <a:pt x="27" y="37"/>
                      <a:pt x="23" y="34"/>
                    </a:cubicBezTo>
                    <a:cubicBezTo>
                      <a:pt x="16" y="30"/>
                      <a:pt x="10" y="24"/>
                      <a:pt x="6" y="17"/>
                    </a:cubicBezTo>
                    <a:cubicBezTo>
                      <a:pt x="3" y="12"/>
                      <a:pt x="1" y="6"/>
                      <a:pt x="0" y="0"/>
                    </a:cubicBezTo>
                    <a:lnTo>
                      <a:pt x="37" y="4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61" name="Google Shape;1961;p30"/>
              <p:cNvSpPr/>
              <p:nvPr/>
            </p:nvSpPr>
            <p:spPr>
              <a:xfrm rot="-755222">
                <a:off x="9786411" y="3371381"/>
                <a:ext cx="37177" cy="46262"/>
              </a:xfrm>
              <a:custGeom>
                <a:avLst/>
                <a:gdLst/>
                <a:ahLst/>
                <a:cxnLst/>
                <a:rect l="l" t="t" r="r" b="b"/>
                <a:pathLst>
                  <a:path w="45" h="56" extrusionOk="0">
                    <a:moveTo>
                      <a:pt x="0" y="0"/>
                    </a:moveTo>
                    <a:cubicBezTo>
                      <a:pt x="1" y="1"/>
                      <a:pt x="3" y="2"/>
                      <a:pt x="5" y="3"/>
                    </a:cubicBezTo>
                    <a:cubicBezTo>
                      <a:pt x="17" y="10"/>
                      <a:pt x="28" y="21"/>
                      <a:pt x="35" y="34"/>
                    </a:cubicBezTo>
                    <a:cubicBezTo>
                      <a:pt x="39" y="40"/>
                      <a:pt x="42" y="48"/>
                      <a:pt x="44" y="55"/>
                    </a:cubicBezTo>
                    <a:cubicBezTo>
                      <a:pt x="40" y="54"/>
                      <a:pt x="36" y="52"/>
                      <a:pt x="33" y="50"/>
                    </a:cubicBezTo>
                    <a:cubicBezTo>
                      <a:pt x="23" y="44"/>
                      <a:pt x="14" y="36"/>
                      <a:pt x="8" y="26"/>
                    </a:cubicBezTo>
                    <a:cubicBezTo>
                      <a:pt x="4" y="18"/>
                      <a:pt x="1" y="9"/>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62" name="Google Shape;1962;p30"/>
              <p:cNvSpPr/>
              <p:nvPr/>
            </p:nvSpPr>
            <p:spPr>
              <a:xfrm rot="-755222">
                <a:off x="8306048" y="3469458"/>
                <a:ext cx="26437" cy="42131"/>
              </a:xfrm>
              <a:custGeom>
                <a:avLst/>
                <a:gdLst/>
                <a:ahLst/>
                <a:cxnLst/>
                <a:rect l="l" t="t" r="r" b="b"/>
                <a:pathLst>
                  <a:path w="32" h="51" extrusionOk="0">
                    <a:moveTo>
                      <a:pt x="0" y="1"/>
                    </a:moveTo>
                    <a:cubicBezTo>
                      <a:pt x="9" y="8"/>
                      <a:pt x="17" y="16"/>
                      <a:pt x="22" y="25"/>
                    </a:cubicBezTo>
                    <a:cubicBezTo>
                      <a:pt x="27" y="33"/>
                      <a:pt x="30" y="41"/>
                      <a:pt x="31" y="50"/>
                    </a:cubicBezTo>
                    <a:cubicBezTo>
                      <a:pt x="31" y="50"/>
                      <a:pt x="30" y="49"/>
                      <a:pt x="29" y="49"/>
                    </a:cubicBezTo>
                    <a:cubicBezTo>
                      <a:pt x="21" y="44"/>
                      <a:pt x="14" y="37"/>
                      <a:pt x="9" y="28"/>
                    </a:cubicBezTo>
                    <a:cubicBezTo>
                      <a:pt x="4" y="20"/>
                      <a:pt x="1" y="10"/>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63" name="Google Shape;1963;p30"/>
              <p:cNvSpPr/>
              <p:nvPr/>
            </p:nvSpPr>
            <p:spPr>
              <a:xfrm rot="-755222">
                <a:off x="8023727" y="2313556"/>
                <a:ext cx="34698" cy="43784"/>
              </a:xfrm>
              <a:custGeom>
                <a:avLst/>
                <a:gdLst/>
                <a:ahLst/>
                <a:cxnLst/>
                <a:rect l="l" t="t" r="r" b="b"/>
                <a:pathLst>
                  <a:path w="42" h="53" extrusionOk="0">
                    <a:moveTo>
                      <a:pt x="40" y="52"/>
                    </a:moveTo>
                    <a:cubicBezTo>
                      <a:pt x="38" y="51"/>
                      <a:pt x="36" y="50"/>
                      <a:pt x="33" y="49"/>
                    </a:cubicBezTo>
                    <a:cubicBezTo>
                      <a:pt x="23" y="43"/>
                      <a:pt x="14" y="34"/>
                      <a:pt x="8" y="23"/>
                    </a:cubicBezTo>
                    <a:cubicBezTo>
                      <a:pt x="4" y="16"/>
                      <a:pt x="1" y="9"/>
                      <a:pt x="0" y="0"/>
                    </a:cubicBezTo>
                    <a:cubicBezTo>
                      <a:pt x="1" y="1"/>
                      <a:pt x="1" y="1"/>
                      <a:pt x="2" y="2"/>
                    </a:cubicBezTo>
                    <a:cubicBezTo>
                      <a:pt x="15" y="9"/>
                      <a:pt x="26" y="20"/>
                      <a:pt x="33" y="33"/>
                    </a:cubicBezTo>
                    <a:cubicBezTo>
                      <a:pt x="36" y="39"/>
                      <a:pt x="39" y="44"/>
                      <a:pt x="41" y="50"/>
                    </a:cubicBezTo>
                    <a:lnTo>
                      <a:pt x="40" y="5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64" name="Google Shape;1964;p30"/>
              <p:cNvSpPr/>
              <p:nvPr/>
            </p:nvSpPr>
            <p:spPr>
              <a:xfrm rot="-755222">
                <a:off x="9771618" y="3141362"/>
                <a:ext cx="33872" cy="40479"/>
              </a:xfrm>
              <a:custGeom>
                <a:avLst/>
                <a:gdLst/>
                <a:ahLst/>
                <a:cxnLst/>
                <a:rect l="l" t="t" r="r" b="b"/>
                <a:pathLst>
                  <a:path w="41" h="49" extrusionOk="0">
                    <a:moveTo>
                      <a:pt x="0" y="1"/>
                    </a:moveTo>
                    <a:cubicBezTo>
                      <a:pt x="23" y="8"/>
                      <a:pt x="29" y="30"/>
                      <a:pt x="40" y="48"/>
                    </a:cubicBezTo>
                    <a:cubicBezTo>
                      <a:pt x="24" y="35"/>
                      <a:pt x="4" y="25"/>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65" name="Google Shape;1965;p30"/>
              <p:cNvSpPr/>
              <p:nvPr/>
            </p:nvSpPr>
            <p:spPr>
              <a:xfrm rot="-755222">
                <a:off x="8694002" y="2906826"/>
                <a:ext cx="37177" cy="46262"/>
              </a:xfrm>
              <a:custGeom>
                <a:avLst/>
                <a:gdLst/>
                <a:ahLst/>
                <a:cxnLst/>
                <a:rect l="l" t="t" r="r" b="b"/>
                <a:pathLst>
                  <a:path w="45" h="56" extrusionOk="0">
                    <a:moveTo>
                      <a:pt x="0" y="0"/>
                    </a:moveTo>
                    <a:cubicBezTo>
                      <a:pt x="3" y="1"/>
                      <a:pt x="7" y="3"/>
                      <a:pt x="10" y="5"/>
                    </a:cubicBezTo>
                    <a:cubicBezTo>
                      <a:pt x="20" y="11"/>
                      <a:pt x="29" y="20"/>
                      <a:pt x="36" y="31"/>
                    </a:cubicBezTo>
                    <a:cubicBezTo>
                      <a:pt x="40" y="38"/>
                      <a:pt x="43" y="46"/>
                      <a:pt x="44" y="55"/>
                    </a:cubicBezTo>
                    <a:cubicBezTo>
                      <a:pt x="41" y="54"/>
                      <a:pt x="37" y="52"/>
                      <a:pt x="34" y="50"/>
                    </a:cubicBezTo>
                    <a:cubicBezTo>
                      <a:pt x="24" y="44"/>
                      <a:pt x="15" y="35"/>
                      <a:pt x="9" y="25"/>
                    </a:cubicBezTo>
                    <a:cubicBezTo>
                      <a:pt x="4" y="17"/>
                      <a:pt x="1" y="9"/>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66" name="Google Shape;1966;p30"/>
              <p:cNvSpPr/>
              <p:nvPr/>
            </p:nvSpPr>
            <p:spPr>
              <a:xfrm rot="-755222">
                <a:off x="9094609" y="3179324"/>
                <a:ext cx="46264" cy="33044"/>
              </a:xfrm>
              <a:custGeom>
                <a:avLst/>
                <a:gdLst/>
                <a:ahLst/>
                <a:cxnLst/>
                <a:rect l="l" t="t" r="r" b="b"/>
                <a:pathLst>
                  <a:path w="56" h="40" extrusionOk="0">
                    <a:moveTo>
                      <a:pt x="55" y="39"/>
                    </a:moveTo>
                    <a:cubicBezTo>
                      <a:pt x="33" y="35"/>
                      <a:pt x="21" y="20"/>
                      <a:pt x="0" y="0"/>
                    </a:cubicBezTo>
                    <a:cubicBezTo>
                      <a:pt x="9" y="2"/>
                      <a:pt x="18" y="5"/>
                      <a:pt x="26" y="10"/>
                    </a:cubicBezTo>
                    <a:cubicBezTo>
                      <a:pt x="38" y="17"/>
                      <a:pt x="48" y="27"/>
                      <a:pt x="55" y="3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67" name="Google Shape;1967;p30"/>
              <p:cNvSpPr/>
              <p:nvPr/>
            </p:nvSpPr>
            <p:spPr>
              <a:xfrm rot="-755222">
                <a:off x="9035335" y="3145066"/>
                <a:ext cx="47090" cy="33044"/>
              </a:xfrm>
              <a:custGeom>
                <a:avLst/>
                <a:gdLst/>
                <a:ahLst/>
                <a:cxnLst/>
                <a:rect l="l" t="t" r="r" b="b"/>
                <a:pathLst>
                  <a:path w="57" h="40" extrusionOk="0">
                    <a:moveTo>
                      <a:pt x="0" y="2"/>
                    </a:moveTo>
                    <a:cubicBezTo>
                      <a:pt x="23" y="5"/>
                      <a:pt x="35" y="25"/>
                      <a:pt x="56" y="39"/>
                    </a:cubicBezTo>
                    <a:cubicBezTo>
                      <a:pt x="24" y="32"/>
                      <a:pt x="24" y="32"/>
                      <a:pt x="1" y="0"/>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68" name="Google Shape;1968;p30"/>
              <p:cNvSpPr/>
              <p:nvPr/>
            </p:nvSpPr>
            <p:spPr>
              <a:xfrm rot="-755222">
                <a:off x="9784962" y="3408430"/>
                <a:ext cx="33872" cy="42957"/>
              </a:xfrm>
              <a:custGeom>
                <a:avLst/>
                <a:gdLst/>
                <a:ahLst/>
                <a:cxnLst/>
                <a:rect l="l" t="t" r="r" b="b"/>
                <a:pathLst>
                  <a:path w="41" h="52" extrusionOk="0">
                    <a:moveTo>
                      <a:pt x="0" y="1"/>
                    </a:moveTo>
                    <a:cubicBezTo>
                      <a:pt x="2" y="2"/>
                      <a:pt x="4" y="4"/>
                      <a:pt x="6" y="5"/>
                    </a:cubicBezTo>
                    <a:cubicBezTo>
                      <a:pt x="17" y="12"/>
                      <a:pt x="26" y="20"/>
                      <a:pt x="32" y="30"/>
                    </a:cubicBezTo>
                    <a:cubicBezTo>
                      <a:pt x="36" y="37"/>
                      <a:pt x="39" y="44"/>
                      <a:pt x="40" y="51"/>
                    </a:cubicBezTo>
                    <a:cubicBezTo>
                      <a:pt x="23" y="37"/>
                      <a:pt x="2" y="27"/>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69" name="Google Shape;1969;p30"/>
              <p:cNvSpPr/>
              <p:nvPr/>
            </p:nvSpPr>
            <p:spPr>
              <a:xfrm rot="-755222">
                <a:off x="8278846" y="2303249"/>
                <a:ext cx="33046" cy="37175"/>
              </a:xfrm>
              <a:custGeom>
                <a:avLst/>
                <a:gdLst/>
                <a:ahLst/>
                <a:cxnLst/>
                <a:rect l="l" t="t" r="r" b="b"/>
                <a:pathLst>
                  <a:path w="40" h="45" extrusionOk="0">
                    <a:moveTo>
                      <a:pt x="39" y="44"/>
                    </a:moveTo>
                    <a:cubicBezTo>
                      <a:pt x="24" y="35"/>
                      <a:pt x="12" y="23"/>
                      <a:pt x="4" y="8"/>
                    </a:cubicBezTo>
                    <a:cubicBezTo>
                      <a:pt x="2" y="5"/>
                      <a:pt x="1" y="3"/>
                      <a:pt x="0" y="0"/>
                    </a:cubicBezTo>
                    <a:cubicBezTo>
                      <a:pt x="3" y="1"/>
                      <a:pt x="5" y="2"/>
                      <a:pt x="8" y="4"/>
                    </a:cubicBezTo>
                    <a:cubicBezTo>
                      <a:pt x="18" y="10"/>
                      <a:pt x="26" y="18"/>
                      <a:pt x="32" y="28"/>
                    </a:cubicBezTo>
                    <a:cubicBezTo>
                      <a:pt x="35" y="33"/>
                      <a:pt x="37" y="38"/>
                      <a:pt x="39"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70" name="Google Shape;1970;p30"/>
              <p:cNvSpPr/>
              <p:nvPr/>
            </p:nvSpPr>
            <p:spPr>
              <a:xfrm rot="-755222">
                <a:off x="9255728" y="2752918"/>
                <a:ext cx="33872" cy="40479"/>
              </a:xfrm>
              <a:custGeom>
                <a:avLst/>
                <a:gdLst/>
                <a:ahLst/>
                <a:cxnLst/>
                <a:rect l="l" t="t" r="r" b="b"/>
                <a:pathLst>
                  <a:path w="41" h="49" extrusionOk="0">
                    <a:moveTo>
                      <a:pt x="0" y="1"/>
                    </a:moveTo>
                    <a:cubicBezTo>
                      <a:pt x="24" y="7"/>
                      <a:pt x="27" y="32"/>
                      <a:pt x="40" y="48"/>
                    </a:cubicBezTo>
                    <a:cubicBezTo>
                      <a:pt x="23" y="35"/>
                      <a:pt x="3" y="25"/>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71" name="Google Shape;1971;p30"/>
              <p:cNvSpPr/>
              <p:nvPr/>
            </p:nvSpPr>
            <p:spPr>
              <a:xfrm rot="-755222">
                <a:off x="8995300" y="3126405"/>
                <a:ext cx="36350" cy="31392"/>
              </a:xfrm>
              <a:custGeom>
                <a:avLst/>
                <a:gdLst/>
                <a:ahLst/>
                <a:cxnLst/>
                <a:rect l="l" t="t" r="r" b="b"/>
                <a:pathLst>
                  <a:path w="44" h="38" extrusionOk="0">
                    <a:moveTo>
                      <a:pt x="43" y="35"/>
                    </a:moveTo>
                    <a:cubicBezTo>
                      <a:pt x="18" y="37"/>
                      <a:pt x="12" y="14"/>
                      <a:pt x="0" y="0"/>
                    </a:cubicBezTo>
                    <a:cubicBezTo>
                      <a:pt x="17" y="8"/>
                      <a:pt x="35" y="14"/>
                      <a:pt x="42" y="36"/>
                    </a:cubicBezTo>
                    <a:lnTo>
                      <a:pt x="43" y="3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72" name="Google Shape;1972;p30"/>
              <p:cNvSpPr/>
              <p:nvPr/>
            </p:nvSpPr>
            <p:spPr>
              <a:xfrm rot="-755222">
                <a:off x="8992372" y="2616649"/>
                <a:ext cx="38003" cy="46262"/>
              </a:xfrm>
              <a:custGeom>
                <a:avLst/>
                <a:gdLst/>
                <a:ahLst/>
                <a:cxnLst/>
                <a:rect l="l" t="t" r="r" b="b"/>
                <a:pathLst>
                  <a:path w="46" h="56" extrusionOk="0">
                    <a:moveTo>
                      <a:pt x="0" y="0"/>
                    </a:moveTo>
                    <a:cubicBezTo>
                      <a:pt x="4" y="1"/>
                      <a:pt x="7" y="3"/>
                      <a:pt x="11" y="5"/>
                    </a:cubicBezTo>
                    <a:cubicBezTo>
                      <a:pt x="21" y="11"/>
                      <a:pt x="30" y="20"/>
                      <a:pt x="36" y="30"/>
                    </a:cubicBezTo>
                    <a:cubicBezTo>
                      <a:pt x="40" y="38"/>
                      <a:pt x="43" y="46"/>
                      <a:pt x="45" y="55"/>
                    </a:cubicBezTo>
                    <a:cubicBezTo>
                      <a:pt x="42" y="54"/>
                      <a:pt x="39" y="52"/>
                      <a:pt x="37" y="51"/>
                    </a:cubicBezTo>
                    <a:cubicBezTo>
                      <a:pt x="25" y="44"/>
                      <a:pt x="16" y="35"/>
                      <a:pt x="9" y="24"/>
                    </a:cubicBezTo>
                    <a:cubicBezTo>
                      <a:pt x="5" y="17"/>
                      <a:pt x="2" y="9"/>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73" name="Google Shape;1973;p30"/>
              <p:cNvSpPr/>
              <p:nvPr/>
            </p:nvSpPr>
            <p:spPr>
              <a:xfrm rot="-755222">
                <a:off x="10346529" y="3296840"/>
                <a:ext cx="25611" cy="57827"/>
              </a:xfrm>
              <a:custGeom>
                <a:avLst/>
                <a:gdLst/>
                <a:ahLst/>
                <a:cxnLst/>
                <a:rect l="l" t="t" r="r" b="b"/>
                <a:pathLst>
                  <a:path w="31" h="70" extrusionOk="0">
                    <a:moveTo>
                      <a:pt x="20" y="0"/>
                    </a:moveTo>
                    <a:cubicBezTo>
                      <a:pt x="30" y="28"/>
                      <a:pt x="14" y="44"/>
                      <a:pt x="9" y="69"/>
                    </a:cubicBezTo>
                    <a:cubicBezTo>
                      <a:pt x="0" y="42"/>
                      <a:pt x="13" y="27"/>
                      <a:pt x="2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74" name="Google Shape;1974;p30"/>
              <p:cNvSpPr/>
              <p:nvPr/>
            </p:nvSpPr>
            <p:spPr>
              <a:xfrm rot="-755222">
                <a:off x="9442697" y="3915763"/>
                <a:ext cx="20654" cy="66088"/>
              </a:xfrm>
              <a:custGeom>
                <a:avLst/>
                <a:gdLst/>
                <a:ahLst/>
                <a:cxnLst/>
                <a:rect l="l" t="t" r="r" b="b"/>
                <a:pathLst>
                  <a:path w="25" h="80" extrusionOk="0">
                    <a:moveTo>
                      <a:pt x="24" y="0"/>
                    </a:moveTo>
                    <a:cubicBezTo>
                      <a:pt x="24" y="2"/>
                      <a:pt x="24" y="4"/>
                      <a:pt x="24" y="6"/>
                    </a:cubicBezTo>
                    <a:cubicBezTo>
                      <a:pt x="24" y="28"/>
                      <a:pt x="18" y="50"/>
                      <a:pt x="7" y="69"/>
                    </a:cubicBezTo>
                    <a:cubicBezTo>
                      <a:pt x="5" y="73"/>
                      <a:pt x="3" y="76"/>
                      <a:pt x="1" y="79"/>
                    </a:cubicBezTo>
                    <a:cubicBezTo>
                      <a:pt x="0" y="76"/>
                      <a:pt x="0" y="73"/>
                      <a:pt x="0" y="70"/>
                    </a:cubicBezTo>
                    <a:cubicBezTo>
                      <a:pt x="0" y="50"/>
                      <a:pt x="6" y="30"/>
                      <a:pt x="16" y="12"/>
                    </a:cubicBezTo>
                    <a:cubicBezTo>
                      <a:pt x="18" y="8"/>
                      <a:pt x="21" y="4"/>
                      <a:pt x="2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75" name="Google Shape;1975;p30"/>
              <p:cNvSpPr/>
              <p:nvPr/>
            </p:nvSpPr>
            <p:spPr>
              <a:xfrm rot="-755222">
                <a:off x="8675266" y="3913147"/>
                <a:ext cx="29741" cy="42957"/>
              </a:xfrm>
              <a:custGeom>
                <a:avLst/>
                <a:gdLst/>
                <a:ahLst/>
                <a:cxnLst/>
                <a:rect l="l" t="t" r="r" b="b"/>
                <a:pathLst>
                  <a:path w="36" h="52" extrusionOk="0">
                    <a:moveTo>
                      <a:pt x="16" y="51"/>
                    </a:moveTo>
                    <a:cubicBezTo>
                      <a:pt x="1" y="46"/>
                      <a:pt x="0" y="39"/>
                      <a:pt x="0" y="32"/>
                    </a:cubicBezTo>
                    <a:cubicBezTo>
                      <a:pt x="0" y="19"/>
                      <a:pt x="0" y="0"/>
                      <a:pt x="16" y="3"/>
                    </a:cubicBezTo>
                    <a:cubicBezTo>
                      <a:pt x="35" y="7"/>
                      <a:pt x="19" y="23"/>
                      <a:pt x="18" y="34"/>
                    </a:cubicBezTo>
                    <a:cubicBezTo>
                      <a:pt x="18" y="39"/>
                      <a:pt x="17" y="44"/>
                      <a:pt x="16"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76" name="Google Shape;1976;p30"/>
              <p:cNvSpPr/>
              <p:nvPr/>
            </p:nvSpPr>
            <p:spPr>
              <a:xfrm rot="-755222">
                <a:off x="9232548" y="3796630"/>
                <a:ext cx="41307" cy="34696"/>
              </a:xfrm>
              <a:custGeom>
                <a:avLst/>
                <a:gdLst/>
                <a:ahLst/>
                <a:cxnLst/>
                <a:rect l="l" t="t" r="r" b="b"/>
                <a:pathLst>
                  <a:path w="50" h="42" extrusionOk="0">
                    <a:moveTo>
                      <a:pt x="49" y="40"/>
                    </a:moveTo>
                    <a:cubicBezTo>
                      <a:pt x="43" y="38"/>
                      <a:pt x="37" y="35"/>
                      <a:pt x="31" y="32"/>
                    </a:cubicBezTo>
                    <a:cubicBezTo>
                      <a:pt x="18" y="25"/>
                      <a:pt x="8" y="15"/>
                      <a:pt x="1" y="2"/>
                    </a:cubicBezTo>
                    <a:cubicBezTo>
                      <a:pt x="1" y="2"/>
                      <a:pt x="0" y="1"/>
                      <a:pt x="0" y="0"/>
                    </a:cubicBezTo>
                    <a:cubicBezTo>
                      <a:pt x="20" y="9"/>
                      <a:pt x="40" y="17"/>
                      <a:pt x="48" y="41"/>
                    </a:cubicBezTo>
                    <a:lnTo>
                      <a:pt x="49" y="4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77" name="Google Shape;1977;p30"/>
              <p:cNvSpPr/>
              <p:nvPr/>
            </p:nvSpPr>
            <p:spPr>
              <a:xfrm rot="-755222">
                <a:off x="10077795" y="3405650"/>
                <a:ext cx="33872" cy="40479"/>
              </a:xfrm>
              <a:custGeom>
                <a:avLst/>
                <a:gdLst/>
                <a:ahLst/>
                <a:cxnLst/>
                <a:rect l="l" t="t" r="r" b="b"/>
                <a:pathLst>
                  <a:path w="41" h="49" extrusionOk="0">
                    <a:moveTo>
                      <a:pt x="40" y="47"/>
                    </a:moveTo>
                    <a:cubicBezTo>
                      <a:pt x="35" y="46"/>
                      <a:pt x="31" y="44"/>
                      <a:pt x="26" y="41"/>
                    </a:cubicBezTo>
                    <a:cubicBezTo>
                      <a:pt x="18" y="37"/>
                      <a:pt x="12" y="30"/>
                      <a:pt x="7" y="22"/>
                    </a:cubicBezTo>
                    <a:cubicBezTo>
                      <a:pt x="3" y="15"/>
                      <a:pt x="1" y="8"/>
                      <a:pt x="0" y="0"/>
                    </a:cubicBezTo>
                    <a:cubicBezTo>
                      <a:pt x="13" y="16"/>
                      <a:pt x="38" y="22"/>
                      <a:pt x="39" y="48"/>
                    </a:cubicBezTo>
                    <a:lnTo>
                      <a:pt x="40" y="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78" name="Google Shape;1978;p30"/>
              <p:cNvSpPr/>
              <p:nvPr/>
            </p:nvSpPr>
            <p:spPr>
              <a:xfrm rot="-755222">
                <a:off x="8594843" y="2667415"/>
                <a:ext cx="37177" cy="46262"/>
              </a:xfrm>
              <a:custGeom>
                <a:avLst/>
                <a:gdLst/>
                <a:ahLst/>
                <a:cxnLst/>
                <a:rect l="l" t="t" r="r" b="b"/>
                <a:pathLst>
                  <a:path w="45" h="56" extrusionOk="0">
                    <a:moveTo>
                      <a:pt x="44" y="55"/>
                    </a:moveTo>
                    <a:cubicBezTo>
                      <a:pt x="41" y="53"/>
                      <a:pt x="38" y="52"/>
                      <a:pt x="35" y="50"/>
                    </a:cubicBezTo>
                    <a:cubicBezTo>
                      <a:pt x="24" y="44"/>
                      <a:pt x="15" y="34"/>
                      <a:pt x="8" y="23"/>
                    </a:cubicBezTo>
                    <a:cubicBezTo>
                      <a:pt x="4" y="16"/>
                      <a:pt x="1" y="8"/>
                      <a:pt x="0" y="0"/>
                    </a:cubicBezTo>
                    <a:cubicBezTo>
                      <a:pt x="3" y="1"/>
                      <a:pt x="6" y="2"/>
                      <a:pt x="8" y="4"/>
                    </a:cubicBezTo>
                    <a:cubicBezTo>
                      <a:pt x="20" y="12"/>
                      <a:pt x="29" y="20"/>
                      <a:pt x="36" y="31"/>
                    </a:cubicBezTo>
                    <a:cubicBezTo>
                      <a:pt x="40" y="39"/>
                      <a:pt x="43" y="46"/>
                      <a:pt x="44" y="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79" name="Google Shape;1979;p30"/>
              <p:cNvSpPr/>
              <p:nvPr/>
            </p:nvSpPr>
            <p:spPr>
              <a:xfrm rot="-755222">
                <a:off x="9402931" y="3578183"/>
                <a:ext cx="35524" cy="42131"/>
              </a:xfrm>
              <a:custGeom>
                <a:avLst/>
                <a:gdLst/>
                <a:ahLst/>
                <a:cxnLst/>
                <a:rect l="l" t="t" r="r" b="b"/>
                <a:pathLst>
                  <a:path w="43" h="51" extrusionOk="0">
                    <a:moveTo>
                      <a:pt x="0" y="1"/>
                    </a:moveTo>
                    <a:cubicBezTo>
                      <a:pt x="27" y="7"/>
                      <a:pt x="28" y="34"/>
                      <a:pt x="42" y="50"/>
                    </a:cubicBezTo>
                    <a:cubicBezTo>
                      <a:pt x="25" y="36"/>
                      <a:pt x="2" y="27"/>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80" name="Google Shape;1980;p30"/>
              <p:cNvSpPr/>
              <p:nvPr/>
            </p:nvSpPr>
            <p:spPr>
              <a:xfrm rot="-755222">
                <a:off x="9553506" y="3078882"/>
                <a:ext cx="37177" cy="46262"/>
              </a:xfrm>
              <a:custGeom>
                <a:avLst/>
                <a:gdLst/>
                <a:ahLst/>
                <a:cxnLst/>
                <a:rect l="l" t="t" r="r" b="b"/>
                <a:pathLst>
                  <a:path w="45" h="56" extrusionOk="0">
                    <a:moveTo>
                      <a:pt x="0" y="0"/>
                    </a:moveTo>
                    <a:cubicBezTo>
                      <a:pt x="1" y="1"/>
                      <a:pt x="3" y="2"/>
                      <a:pt x="5" y="3"/>
                    </a:cubicBezTo>
                    <a:cubicBezTo>
                      <a:pt x="17" y="10"/>
                      <a:pt x="28" y="20"/>
                      <a:pt x="35" y="33"/>
                    </a:cubicBezTo>
                    <a:cubicBezTo>
                      <a:pt x="39" y="40"/>
                      <a:pt x="42" y="47"/>
                      <a:pt x="44" y="55"/>
                    </a:cubicBezTo>
                    <a:cubicBezTo>
                      <a:pt x="40" y="53"/>
                      <a:pt x="37" y="52"/>
                      <a:pt x="34" y="50"/>
                    </a:cubicBezTo>
                    <a:cubicBezTo>
                      <a:pt x="23" y="44"/>
                      <a:pt x="14" y="35"/>
                      <a:pt x="8" y="24"/>
                    </a:cubicBezTo>
                    <a:cubicBezTo>
                      <a:pt x="4" y="17"/>
                      <a:pt x="1" y="8"/>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81" name="Google Shape;1981;p30"/>
              <p:cNvSpPr/>
              <p:nvPr/>
            </p:nvSpPr>
            <p:spPr>
              <a:xfrm rot="-755222">
                <a:off x="8704275" y="4008717"/>
                <a:ext cx="23958" cy="28914"/>
              </a:xfrm>
              <a:custGeom>
                <a:avLst/>
                <a:gdLst/>
                <a:ahLst/>
                <a:cxnLst/>
                <a:rect l="l" t="t" r="r" b="b"/>
                <a:pathLst>
                  <a:path w="29" h="35" extrusionOk="0">
                    <a:moveTo>
                      <a:pt x="10" y="34"/>
                    </a:moveTo>
                    <a:cubicBezTo>
                      <a:pt x="1" y="33"/>
                      <a:pt x="0" y="27"/>
                      <a:pt x="1" y="22"/>
                    </a:cubicBezTo>
                    <a:cubicBezTo>
                      <a:pt x="3" y="12"/>
                      <a:pt x="5" y="0"/>
                      <a:pt x="19" y="0"/>
                    </a:cubicBezTo>
                    <a:cubicBezTo>
                      <a:pt x="21" y="0"/>
                      <a:pt x="22" y="0"/>
                      <a:pt x="23" y="1"/>
                    </a:cubicBezTo>
                    <a:cubicBezTo>
                      <a:pt x="25" y="2"/>
                      <a:pt x="27" y="3"/>
                      <a:pt x="27" y="4"/>
                    </a:cubicBezTo>
                    <a:cubicBezTo>
                      <a:pt x="28" y="5"/>
                      <a:pt x="28" y="7"/>
                      <a:pt x="28" y="8"/>
                    </a:cubicBezTo>
                    <a:cubicBezTo>
                      <a:pt x="28" y="9"/>
                      <a:pt x="28" y="10"/>
                      <a:pt x="27" y="11"/>
                    </a:cubicBezTo>
                    <a:cubicBezTo>
                      <a:pt x="27" y="15"/>
                      <a:pt x="26" y="19"/>
                      <a:pt x="24" y="22"/>
                    </a:cubicBezTo>
                    <a:cubicBezTo>
                      <a:pt x="21" y="26"/>
                      <a:pt x="19" y="30"/>
                      <a:pt x="13" y="33"/>
                    </a:cubicBezTo>
                    <a:cubicBezTo>
                      <a:pt x="12" y="33"/>
                      <a:pt x="11" y="34"/>
                      <a:pt x="10" y="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82" name="Google Shape;1982;p30"/>
              <p:cNvSpPr/>
              <p:nvPr/>
            </p:nvSpPr>
            <p:spPr>
              <a:xfrm rot="-755222">
                <a:off x="8549556" y="2630983"/>
                <a:ext cx="37177" cy="47088"/>
              </a:xfrm>
              <a:custGeom>
                <a:avLst/>
                <a:gdLst/>
                <a:ahLst/>
                <a:cxnLst/>
                <a:rect l="l" t="t" r="r" b="b"/>
                <a:pathLst>
                  <a:path w="45" h="57" extrusionOk="0">
                    <a:moveTo>
                      <a:pt x="44" y="55"/>
                    </a:moveTo>
                    <a:cubicBezTo>
                      <a:pt x="41" y="54"/>
                      <a:pt x="39" y="53"/>
                      <a:pt x="36" y="51"/>
                    </a:cubicBezTo>
                    <a:cubicBezTo>
                      <a:pt x="25" y="44"/>
                      <a:pt x="15" y="35"/>
                      <a:pt x="8" y="24"/>
                    </a:cubicBezTo>
                    <a:cubicBezTo>
                      <a:pt x="4" y="16"/>
                      <a:pt x="1" y="8"/>
                      <a:pt x="0" y="0"/>
                    </a:cubicBezTo>
                    <a:cubicBezTo>
                      <a:pt x="3" y="1"/>
                      <a:pt x="5" y="2"/>
                      <a:pt x="8" y="4"/>
                    </a:cubicBezTo>
                    <a:cubicBezTo>
                      <a:pt x="19" y="10"/>
                      <a:pt x="27" y="20"/>
                      <a:pt x="34" y="31"/>
                    </a:cubicBezTo>
                    <a:cubicBezTo>
                      <a:pt x="38" y="38"/>
                      <a:pt x="42" y="47"/>
                      <a:pt x="43" y="56"/>
                    </a:cubicBezTo>
                    <a:lnTo>
                      <a:pt x="44" y="5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83" name="Google Shape;1983;p30"/>
              <p:cNvSpPr/>
              <p:nvPr/>
            </p:nvSpPr>
            <p:spPr>
              <a:xfrm rot="-755222">
                <a:off x="10075716" y="3751405"/>
                <a:ext cx="33046" cy="28088"/>
              </a:xfrm>
              <a:custGeom>
                <a:avLst/>
                <a:gdLst/>
                <a:ahLst/>
                <a:cxnLst/>
                <a:rect l="l" t="t" r="r" b="b"/>
                <a:pathLst>
                  <a:path w="40" h="34" extrusionOk="0">
                    <a:moveTo>
                      <a:pt x="0" y="0"/>
                    </a:moveTo>
                    <a:cubicBezTo>
                      <a:pt x="1" y="0"/>
                      <a:pt x="2" y="0"/>
                      <a:pt x="3" y="0"/>
                    </a:cubicBezTo>
                    <a:cubicBezTo>
                      <a:pt x="9" y="0"/>
                      <a:pt x="15" y="2"/>
                      <a:pt x="21" y="5"/>
                    </a:cubicBezTo>
                    <a:cubicBezTo>
                      <a:pt x="27" y="8"/>
                      <a:pt x="31" y="13"/>
                      <a:pt x="34" y="18"/>
                    </a:cubicBezTo>
                    <a:cubicBezTo>
                      <a:pt x="36" y="23"/>
                      <a:pt x="38" y="27"/>
                      <a:pt x="39" y="33"/>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84" name="Google Shape;1984;p30"/>
              <p:cNvSpPr/>
              <p:nvPr/>
            </p:nvSpPr>
            <p:spPr>
              <a:xfrm rot="-755222">
                <a:off x="8398445" y="3551300"/>
                <a:ext cx="23958" cy="23957"/>
              </a:xfrm>
              <a:custGeom>
                <a:avLst/>
                <a:gdLst/>
                <a:ahLst/>
                <a:cxnLst/>
                <a:rect l="l" t="t" r="r" b="b"/>
                <a:pathLst>
                  <a:path w="29" h="29" extrusionOk="0">
                    <a:moveTo>
                      <a:pt x="28" y="12"/>
                    </a:moveTo>
                    <a:cubicBezTo>
                      <a:pt x="28" y="21"/>
                      <a:pt x="25" y="27"/>
                      <a:pt x="17" y="28"/>
                    </a:cubicBezTo>
                    <a:lnTo>
                      <a:pt x="16" y="28"/>
                    </a:lnTo>
                    <a:cubicBezTo>
                      <a:pt x="14" y="28"/>
                      <a:pt x="11" y="28"/>
                      <a:pt x="9" y="26"/>
                    </a:cubicBezTo>
                    <a:cubicBezTo>
                      <a:pt x="7" y="25"/>
                      <a:pt x="5" y="23"/>
                      <a:pt x="3" y="20"/>
                    </a:cubicBezTo>
                    <a:cubicBezTo>
                      <a:pt x="2" y="19"/>
                      <a:pt x="2" y="17"/>
                      <a:pt x="2" y="15"/>
                    </a:cubicBezTo>
                    <a:cubicBezTo>
                      <a:pt x="0" y="6"/>
                      <a:pt x="3" y="0"/>
                      <a:pt x="13" y="1"/>
                    </a:cubicBezTo>
                    <a:lnTo>
                      <a:pt x="14" y="1"/>
                    </a:lnTo>
                    <a:cubicBezTo>
                      <a:pt x="17" y="1"/>
                      <a:pt x="19" y="1"/>
                      <a:pt x="22" y="2"/>
                    </a:cubicBezTo>
                    <a:cubicBezTo>
                      <a:pt x="24" y="4"/>
                      <a:pt x="25" y="6"/>
                      <a:pt x="27" y="8"/>
                    </a:cubicBezTo>
                    <a:cubicBezTo>
                      <a:pt x="27" y="9"/>
                      <a:pt x="28" y="10"/>
                      <a:pt x="28" y="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85" name="Google Shape;1985;p30"/>
              <p:cNvSpPr/>
              <p:nvPr/>
            </p:nvSpPr>
            <p:spPr>
              <a:xfrm rot="-755222">
                <a:off x="9299599" y="3368589"/>
                <a:ext cx="27263" cy="44610"/>
              </a:xfrm>
              <a:custGeom>
                <a:avLst/>
                <a:gdLst/>
                <a:ahLst/>
                <a:cxnLst/>
                <a:rect l="l" t="t" r="r" b="b"/>
                <a:pathLst>
                  <a:path w="33" h="54" extrusionOk="0">
                    <a:moveTo>
                      <a:pt x="3" y="0"/>
                    </a:moveTo>
                    <a:cubicBezTo>
                      <a:pt x="11" y="6"/>
                      <a:pt x="17" y="13"/>
                      <a:pt x="22" y="22"/>
                    </a:cubicBezTo>
                    <a:cubicBezTo>
                      <a:pt x="28" y="31"/>
                      <a:pt x="31" y="42"/>
                      <a:pt x="32" y="53"/>
                    </a:cubicBezTo>
                    <a:cubicBezTo>
                      <a:pt x="22" y="47"/>
                      <a:pt x="15" y="38"/>
                      <a:pt x="9" y="28"/>
                    </a:cubicBezTo>
                    <a:cubicBezTo>
                      <a:pt x="5" y="21"/>
                      <a:pt x="1" y="12"/>
                      <a:pt x="0" y="4"/>
                    </a:cubicBezTo>
                    <a:lnTo>
                      <a:pt x="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86" name="Google Shape;1986;p30"/>
              <p:cNvSpPr/>
              <p:nvPr/>
            </p:nvSpPr>
            <p:spPr>
              <a:xfrm rot="-755222">
                <a:off x="10167411" y="3697952"/>
                <a:ext cx="27263" cy="47088"/>
              </a:xfrm>
              <a:custGeom>
                <a:avLst/>
                <a:gdLst/>
                <a:ahLst/>
                <a:cxnLst/>
                <a:rect l="l" t="t" r="r" b="b"/>
                <a:pathLst>
                  <a:path w="33" h="57" extrusionOk="0">
                    <a:moveTo>
                      <a:pt x="0" y="0"/>
                    </a:moveTo>
                    <a:cubicBezTo>
                      <a:pt x="0" y="0"/>
                      <a:pt x="1" y="0"/>
                      <a:pt x="1" y="1"/>
                    </a:cubicBezTo>
                    <a:cubicBezTo>
                      <a:pt x="10" y="6"/>
                      <a:pt x="17" y="14"/>
                      <a:pt x="23" y="23"/>
                    </a:cubicBezTo>
                    <a:cubicBezTo>
                      <a:pt x="29" y="32"/>
                      <a:pt x="32" y="43"/>
                      <a:pt x="32" y="53"/>
                    </a:cubicBezTo>
                    <a:cubicBezTo>
                      <a:pt x="32" y="54"/>
                      <a:pt x="32" y="55"/>
                      <a:pt x="32" y="56"/>
                    </a:cubicBezTo>
                    <a:cubicBezTo>
                      <a:pt x="22" y="50"/>
                      <a:pt x="15" y="42"/>
                      <a:pt x="9" y="32"/>
                    </a:cubicBezTo>
                    <a:cubicBezTo>
                      <a:pt x="3" y="22"/>
                      <a:pt x="0" y="1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87" name="Google Shape;1987;p30"/>
              <p:cNvSpPr/>
              <p:nvPr/>
            </p:nvSpPr>
            <p:spPr>
              <a:xfrm rot="-755222">
                <a:off x="9484463" y="3363770"/>
                <a:ext cx="26437" cy="42131"/>
              </a:xfrm>
              <a:custGeom>
                <a:avLst/>
                <a:gdLst/>
                <a:ahLst/>
                <a:cxnLst/>
                <a:rect l="l" t="t" r="r" b="b"/>
                <a:pathLst>
                  <a:path w="32" h="51" extrusionOk="0">
                    <a:moveTo>
                      <a:pt x="31" y="50"/>
                    </a:moveTo>
                    <a:cubicBezTo>
                      <a:pt x="22" y="44"/>
                      <a:pt x="14" y="36"/>
                      <a:pt x="9" y="27"/>
                    </a:cubicBezTo>
                    <a:cubicBezTo>
                      <a:pt x="4" y="19"/>
                      <a:pt x="1" y="9"/>
                      <a:pt x="0" y="0"/>
                    </a:cubicBezTo>
                    <a:cubicBezTo>
                      <a:pt x="8" y="7"/>
                      <a:pt x="15" y="15"/>
                      <a:pt x="21" y="25"/>
                    </a:cubicBezTo>
                    <a:cubicBezTo>
                      <a:pt x="26" y="33"/>
                      <a:pt x="29" y="41"/>
                      <a:pt x="31"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88" name="Google Shape;1988;p30"/>
              <p:cNvSpPr/>
              <p:nvPr/>
            </p:nvSpPr>
            <p:spPr>
              <a:xfrm rot="-755222">
                <a:off x="10031798" y="3260450"/>
                <a:ext cx="32220" cy="47914"/>
              </a:xfrm>
              <a:custGeom>
                <a:avLst/>
                <a:gdLst/>
                <a:ahLst/>
                <a:cxnLst/>
                <a:rect l="l" t="t" r="r" b="b"/>
                <a:pathLst>
                  <a:path w="39" h="58" extrusionOk="0">
                    <a:moveTo>
                      <a:pt x="1" y="1"/>
                    </a:moveTo>
                    <a:cubicBezTo>
                      <a:pt x="18" y="12"/>
                      <a:pt x="24" y="30"/>
                      <a:pt x="38" y="57"/>
                    </a:cubicBezTo>
                    <a:cubicBezTo>
                      <a:pt x="12" y="37"/>
                      <a:pt x="0" y="22"/>
                      <a:pt x="2" y="0"/>
                    </a:cubicBez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89" name="Google Shape;1989;p30"/>
              <p:cNvSpPr/>
              <p:nvPr/>
            </p:nvSpPr>
            <p:spPr>
              <a:xfrm rot="-755222">
                <a:off x="9562137" y="3375000"/>
                <a:ext cx="28915" cy="47914"/>
              </a:xfrm>
              <a:custGeom>
                <a:avLst/>
                <a:gdLst/>
                <a:ahLst/>
                <a:cxnLst/>
                <a:rect l="l" t="t" r="r" b="b"/>
                <a:pathLst>
                  <a:path w="35" h="58" extrusionOk="0">
                    <a:moveTo>
                      <a:pt x="3" y="0"/>
                    </a:moveTo>
                    <a:cubicBezTo>
                      <a:pt x="12" y="6"/>
                      <a:pt x="19" y="14"/>
                      <a:pt x="25" y="24"/>
                    </a:cubicBezTo>
                    <a:cubicBezTo>
                      <a:pt x="31" y="34"/>
                      <a:pt x="34" y="45"/>
                      <a:pt x="34" y="57"/>
                    </a:cubicBezTo>
                    <a:cubicBezTo>
                      <a:pt x="24" y="51"/>
                      <a:pt x="15" y="42"/>
                      <a:pt x="9" y="31"/>
                    </a:cubicBezTo>
                    <a:cubicBezTo>
                      <a:pt x="4" y="23"/>
                      <a:pt x="1" y="13"/>
                      <a:pt x="0" y="4"/>
                    </a:cubicBezTo>
                    <a:lnTo>
                      <a:pt x="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90" name="Google Shape;1990;p30"/>
              <p:cNvSpPr/>
              <p:nvPr/>
            </p:nvSpPr>
            <p:spPr>
              <a:xfrm rot="-755222">
                <a:off x="8270777" y="3430645"/>
                <a:ext cx="28089" cy="46262"/>
              </a:xfrm>
              <a:custGeom>
                <a:avLst/>
                <a:gdLst/>
                <a:ahLst/>
                <a:cxnLst/>
                <a:rect l="l" t="t" r="r" b="b"/>
                <a:pathLst>
                  <a:path w="34" h="56" extrusionOk="0">
                    <a:moveTo>
                      <a:pt x="33" y="55"/>
                    </a:moveTo>
                    <a:cubicBezTo>
                      <a:pt x="32" y="55"/>
                      <a:pt x="30" y="54"/>
                      <a:pt x="29" y="53"/>
                    </a:cubicBezTo>
                    <a:cubicBezTo>
                      <a:pt x="20" y="48"/>
                      <a:pt x="13" y="41"/>
                      <a:pt x="8" y="32"/>
                    </a:cubicBezTo>
                    <a:cubicBezTo>
                      <a:pt x="3" y="23"/>
                      <a:pt x="0" y="13"/>
                      <a:pt x="0" y="3"/>
                    </a:cubicBezTo>
                    <a:cubicBezTo>
                      <a:pt x="0" y="2"/>
                      <a:pt x="0" y="1"/>
                      <a:pt x="0" y="0"/>
                    </a:cubicBezTo>
                    <a:cubicBezTo>
                      <a:pt x="10" y="6"/>
                      <a:pt x="18" y="14"/>
                      <a:pt x="24" y="24"/>
                    </a:cubicBezTo>
                    <a:cubicBezTo>
                      <a:pt x="30" y="34"/>
                      <a:pt x="33" y="44"/>
                      <a:pt x="33" y="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91" name="Google Shape;1991;p30"/>
              <p:cNvSpPr/>
              <p:nvPr/>
            </p:nvSpPr>
            <p:spPr>
              <a:xfrm rot="-755222">
                <a:off x="8811208" y="3559439"/>
                <a:ext cx="30567" cy="49566"/>
              </a:xfrm>
              <a:custGeom>
                <a:avLst/>
                <a:gdLst/>
                <a:ahLst/>
                <a:cxnLst/>
                <a:rect l="l" t="t" r="r" b="b"/>
                <a:pathLst>
                  <a:path w="37" h="60" extrusionOk="0">
                    <a:moveTo>
                      <a:pt x="36" y="59"/>
                    </a:moveTo>
                    <a:cubicBezTo>
                      <a:pt x="26" y="51"/>
                      <a:pt x="18" y="41"/>
                      <a:pt x="12" y="31"/>
                    </a:cubicBezTo>
                    <a:cubicBezTo>
                      <a:pt x="6" y="21"/>
                      <a:pt x="3" y="11"/>
                      <a:pt x="0" y="0"/>
                    </a:cubicBezTo>
                    <a:cubicBezTo>
                      <a:pt x="9" y="8"/>
                      <a:pt x="17" y="18"/>
                      <a:pt x="24" y="29"/>
                    </a:cubicBezTo>
                    <a:cubicBezTo>
                      <a:pt x="29" y="38"/>
                      <a:pt x="33" y="48"/>
                      <a:pt x="36" y="5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92" name="Google Shape;1992;p30"/>
              <p:cNvSpPr/>
              <p:nvPr/>
            </p:nvSpPr>
            <p:spPr>
              <a:xfrm rot="-755222">
                <a:off x="10012279" y="3292507"/>
                <a:ext cx="33046" cy="36349"/>
              </a:xfrm>
              <a:custGeom>
                <a:avLst/>
                <a:gdLst/>
                <a:ahLst/>
                <a:cxnLst/>
                <a:rect l="l" t="t" r="r" b="b"/>
                <a:pathLst>
                  <a:path w="40" h="44" extrusionOk="0">
                    <a:moveTo>
                      <a:pt x="30" y="43"/>
                    </a:moveTo>
                    <a:cubicBezTo>
                      <a:pt x="22" y="31"/>
                      <a:pt x="12" y="21"/>
                      <a:pt x="0" y="13"/>
                    </a:cubicBezTo>
                    <a:cubicBezTo>
                      <a:pt x="0" y="10"/>
                      <a:pt x="0" y="4"/>
                      <a:pt x="2" y="3"/>
                    </a:cubicBezTo>
                    <a:cubicBezTo>
                      <a:pt x="24" y="0"/>
                      <a:pt x="39" y="20"/>
                      <a:pt x="30"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93" name="Google Shape;1993;p30"/>
              <p:cNvSpPr/>
              <p:nvPr/>
            </p:nvSpPr>
            <p:spPr>
              <a:xfrm rot="-755222">
                <a:off x="8868817" y="2942653"/>
                <a:ext cx="25611" cy="40479"/>
              </a:xfrm>
              <a:custGeom>
                <a:avLst/>
                <a:gdLst/>
                <a:ahLst/>
                <a:cxnLst/>
                <a:rect l="l" t="t" r="r" b="b"/>
                <a:pathLst>
                  <a:path w="31" h="49" extrusionOk="0">
                    <a:moveTo>
                      <a:pt x="0" y="1"/>
                    </a:moveTo>
                    <a:cubicBezTo>
                      <a:pt x="21" y="9"/>
                      <a:pt x="23" y="30"/>
                      <a:pt x="30" y="48"/>
                    </a:cubicBezTo>
                    <a:cubicBezTo>
                      <a:pt x="21" y="43"/>
                      <a:pt x="14" y="36"/>
                      <a:pt x="9" y="27"/>
                    </a:cubicBezTo>
                    <a:cubicBezTo>
                      <a:pt x="4" y="19"/>
                      <a:pt x="2" y="10"/>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94" name="Google Shape;1994;p30"/>
              <p:cNvSpPr/>
              <p:nvPr/>
            </p:nvSpPr>
            <p:spPr>
              <a:xfrm rot="-755222">
                <a:off x="8980757" y="2898831"/>
                <a:ext cx="28089" cy="46262"/>
              </a:xfrm>
              <a:custGeom>
                <a:avLst/>
                <a:gdLst/>
                <a:ahLst/>
                <a:cxnLst/>
                <a:rect l="l" t="t" r="r" b="b"/>
                <a:pathLst>
                  <a:path w="34" h="56" extrusionOk="0">
                    <a:moveTo>
                      <a:pt x="33" y="55"/>
                    </a:moveTo>
                    <a:cubicBezTo>
                      <a:pt x="24" y="48"/>
                      <a:pt x="17" y="39"/>
                      <a:pt x="11" y="29"/>
                    </a:cubicBezTo>
                    <a:cubicBezTo>
                      <a:pt x="6" y="20"/>
                      <a:pt x="2" y="10"/>
                      <a:pt x="0" y="0"/>
                    </a:cubicBezTo>
                    <a:cubicBezTo>
                      <a:pt x="9" y="7"/>
                      <a:pt x="17" y="16"/>
                      <a:pt x="22" y="25"/>
                    </a:cubicBezTo>
                    <a:cubicBezTo>
                      <a:pt x="28" y="35"/>
                      <a:pt x="31" y="45"/>
                      <a:pt x="33" y="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95" name="Google Shape;1995;p30"/>
              <p:cNvSpPr/>
              <p:nvPr/>
            </p:nvSpPr>
            <p:spPr>
              <a:xfrm rot="-755222">
                <a:off x="9953510" y="3607490"/>
                <a:ext cx="42134" cy="23957"/>
              </a:xfrm>
              <a:custGeom>
                <a:avLst/>
                <a:gdLst/>
                <a:ahLst/>
                <a:cxnLst/>
                <a:rect l="l" t="t" r="r" b="b"/>
                <a:pathLst>
                  <a:path w="51" h="29" extrusionOk="0">
                    <a:moveTo>
                      <a:pt x="0" y="0"/>
                    </a:moveTo>
                    <a:cubicBezTo>
                      <a:pt x="11" y="1"/>
                      <a:pt x="21" y="4"/>
                      <a:pt x="30" y="9"/>
                    </a:cubicBezTo>
                    <a:cubicBezTo>
                      <a:pt x="38" y="14"/>
                      <a:pt x="45" y="20"/>
                      <a:pt x="50" y="27"/>
                    </a:cubicBezTo>
                    <a:cubicBezTo>
                      <a:pt x="24" y="28"/>
                      <a:pt x="12" y="1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96" name="Google Shape;1996;p30"/>
              <p:cNvSpPr/>
              <p:nvPr/>
            </p:nvSpPr>
            <p:spPr>
              <a:xfrm rot="-755222">
                <a:off x="8260221" y="2472687"/>
                <a:ext cx="38003" cy="31392"/>
              </a:xfrm>
              <a:custGeom>
                <a:avLst/>
                <a:gdLst/>
                <a:ahLst/>
                <a:cxnLst/>
                <a:rect l="l" t="t" r="r" b="b"/>
                <a:pathLst>
                  <a:path w="46" h="38" extrusionOk="0">
                    <a:moveTo>
                      <a:pt x="45" y="37"/>
                    </a:moveTo>
                    <a:cubicBezTo>
                      <a:pt x="41" y="35"/>
                      <a:pt x="37" y="33"/>
                      <a:pt x="33" y="31"/>
                    </a:cubicBezTo>
                    <a:cubicBezTo>
                      <a:pt x="19" y="23"/>
                      <a:pt x="8" y="13"/>
                      <a:pt x="0" y="0"/>
                    </a:cubicBezTo>
                    <a:cubicBezTo>
                      <a:pt x="21" y="3"/>
                      <a:pt x="31" y="14"/>
                      <a:pt x="45"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97" name="Google Shape;1997;p30"/>
              <p:cNvSpPr/>
              <p:nvPr/>
            </p:nvSpPr>
            <p:spPr>
              <a:xfrm rot="-755222">
                <a:off x="9058326" y="4511712"/>
                <a:ext cx="41307" cy="23957"/>
              </a:xfrm>
              <a:custGeom>
                <a:avLst/>
                <a:gdLst/>
                <a:ahLst/>
                <a:cxnLst/>
                <a:rect l="l" t="t" r="r" b="b"/>
                <a:pathLst>
                  <a:path w="50" h="29" extrusionOk="0">
                    <a:moveTo>
                      <a:pt x="49" y="28"/>
                    </a:moveTo>
                    <a:cubicBezTo>
                      <a:pt x="39" y="28"/>
                      <a:pt x="30" y="25"/>
                      <a:pt x="21" y="20"/>
                    </a:cubicBezTo>
                    <a:cubicBezTo>
                      <a:pt x="12" y="15"/>
                      <a:pt x="5" y="8"/>
                      <a:pt x="0" y="0"/>
                    </a:cubicBezTo>
                    <a:cubicBezTo>
                      <a:pt x="9" y="1"/>
                      <a:pt x="19" y="4"/>
                      <a:pt x="27" y="9"/>
                    </a:cubicBezTo>
                    <a:cubicBezTo>
                      <a:pt x="36" y="14"/>
                      <a:pt x="43" y="21"/>
                      <a:pt x="49"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98" name="Google Shape;1998;p30"/>
              <p:cNvSpPr/>
              <p:nvPr/>
            </p:nvSpPr>
            <p:spPr>
              <a:xfrm rot="-755222">
                <a:off x="8163846" y="3372608"/>
                <a:ext cx="33046" cy="38001"/>
              </a:xfrm>
              <a:custGeom>
                <a:avLst/>
                <a:gdLst/>
                <a:ahLst/>
                <a:cxnLst/>
                <a:rect l="l" t="t" r="r" b="b"/>
                <a:pathLst>
                  <a:path w="40" h="46" extrusionOk="0">
                    <a:moveTo>
                      <a:pt x="9" y="40"/>
                    </a:moveTo>
                    <a:cubicBezTo>
                      <a:pt x="15" y="27"/>
                      <a:pt x="0" y="18"/>
                      <a:pt x="1" y="0"/>
                    </a:cubicBezTo>
                    <a:cubicBezTo>
                      <a:pt x="9" y="4"/>
                      <a:pt x="14" y="11"/>
                      <a:pt x="19" y="18"/>
                    </a:cubicBezTo>
                    <a:cubicBezTo>
                      <a:pt x="21" y="21"/>
                      <a:pt x="22" y="25"/>
                      <a:pt x="23" y="29"/>
                    </a:cubicBezTo>
                    <a:cubicBezTo>
                      <a:pt x="25" y="34"/>
                      <a:pt x="39" y="42"/>
                      <a:pt x="22" y="45"/>
                    </a:cubicBezTo>
                    <a:cubicBezTo>
                      <a:pt x="18" y="45"/>
                      <a:pt x="12" y="41"/>
                      <a:pt x="7" y="39"/>
                    </a:cubicBezTo>
                    <a:lnTo>
                      <a:pt x="9" y="4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99" name="Google Shape;1999;p30"/>
              <p:cNvSpPr/>
              <p:nvPr/>
            </p:nvSpPr>
            <p:spPr>
              <a:xfrm rot="-755222">
                <a:off x="10279503" y="4025242"/>
                <a:ext cx="23958" cy="33044"/>
              </a:xfrm>
              <a:custGeom>
                <a:avLst/>
                <a:gdLst/>
                <a:ahLst/>
                <a:cxnLst/>
                <a:rect l="l" t="t" r="r" b="b"/>
                <a:pathLst>
                  <a:path w="29" h="40" extrusionOk="0">
                    <a:moveTo>
                      <a:pt x="0" y="0"/>
                    </a:moveTo>
                    <a:cubicBezTo>
                      <a:pt x="15" y="8"/>
                      <a:pt x="20" y="23"/>
                      <a:pt x="28" y="39"/>
                    </a:cubicBezTo>
                    <a:cubicBezTo>
                      <a:pt x="6" y="32"/>
                      <a:pt x="4" y="15"/>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00" name="Google Shape;2000;p30"/>
              <p:cNvSpPr/>
              <p:nvPr/>
            </p:nvSpPr>
            <p:spPr>
              <a:xfrm rot="-755222">
                <a:off x="8016965" y="2239047"/>
                <a:ext cx="38829" cy="25609"/>
              </a:xfrm>
              <a:custGeom>
                <a:avLst/>
                <a:gdLst/>
                <a:ahLst/>
                <a:cxnLst/>
                <a:rect l="l" t="t" r="r" b="b"/>
                <a:pathLst>
                  <a:path w="47" h="31" extrusionOk="0">
                    <a:moveTo>
                      <a:pt x="46" y="26"/>
                    </a:moveTo>
                    <a:cubicBezTo>
                      <a:pt x="28" y="30"/>
                      <a:pt x="18" y="17"/>
                      <a:pt x="0" y="8"/>
                    </a:cubicBezTo>
                    <a:cubicBezTo>
                      <a:pt x="26" y="0"/>
                      <a:pt x="34" y="18"/>
                      <a:pt x="46"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01" name="Google Shape;2001;p30"/>
              <p:cNvSpPr/>
              <p:nvPr/>
            </p:nvSpPr>
            <p:spPr>
              <a:xfrm rot="-755222">
                <a:off x="8382994" y="3358249"/>
                <a:ext cx="27263" cy="43784"/>
              </a:xfrm>
              <a:custGeom>
                <a:avLst/>
                <a:gdLst/>
                <a:ahLst/>
                <a:cxnLst/>
                <a:rect l="l" t="t" r="r" b="b"/>
                <a:pathLst>
                  <a:path w="33" h="53" extrusionOk="0">
                    <a:moveTo>
                      <a:pt x="4" y="0"/>
                    </a:moveTo>
                    <a:cubicBezTo>
                      <a:pt x="11" y="6"/>
                      <a:pt x="17" y="13"/>
                      <a:pt x="22" y="21"/>
                    </a:cubicBezTo>
                    <a:cubicBezTo>
                      <a:pt x="27" y="30"/>
                      <a:pt x="31" y="41"/>
                      <a:pt x="32" y="52"/>
                    </a:cubicBezTo>
                    <a:cubicBezTo>
                      <a:pt x="22" y="46"/>
                      <a:pt x="14" y="37"/>
                      <a:pt x="9" y="28"/>
                    </a:cubicBezTo>
                    <a:cubicBezTo>
                      <a:pt x="4" y="20"/>
                      <a:pt x="1" y="11"/>
                      <a:pt x="0" y="3"/>
                    </a:cubicBezTo>
                    <a:lnTo>
                      <a:pt x="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02" name="Google Shape;2002;p30"/>
              <p:cNvSpPr/>
              <p:nvPr/>
            </p:nvSpPr>
            <p:spPr>
              <a:xfrm rot="-755222">
                <a:off x="9547069" y="3205305"/>
                <a:ext cx="23132" cy="33044"/>
              </a:xfrm>
              <a:custGeom>
                <a:avLst/>
                <a:gdLst/>
                <a:ahLst/>
                <a:cxnLst/>
                <a:rect l="l" t="t" r="r" b="b"/>
                <a:pathLst>
                  <a:path w="28" h="40" extrusionOk="0">
                    <a:moveTo>
                      <a:pt x="0" y="0"/>
                    </a:moveTo>
                    <a:cubicBezTo>
                      <a:pt x="11" y="10"/>
                      <a:pt x="23" y="18"/>
                      <a:pt x="27" y="32"/>
                    </a:cubicBezTo>
                    <a:cubicBezTo>
                      <a:pt x="20" y="39"/>
                      <a:pt x="14" y="3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03" name="Google Shape;2003;p30"/>
              <p:cNvSpPr/>
              <p:nvPr/>
            </p:nvSpPr>
            <p:spPr>
              <a:xfrm rot="-755222">
                <a:off x="10007706" y="3032648"/>
                <a:ext cx="34698" cy="37175"/>
              </a:xfrm>
              <a:custGeom>
                <a:avLst/>
                <a:gdLst/>
                <a:ahLst/>
                <a:cxnLst/>
                <a:rect l="l" t="t" r="r" b="b"/>
                <a:pathLst>
                  <a:path w="42" h="45" extrusionOk="0">
                    <a:moveTo>
                      <a:pt x="0" y="0"/>
                    </a:moveTo>
                    <a:cubicBezTo>
                      <a:pt x="18" y="2"/>
                      <a:pt x="21" y="26"/>
                      <a:pt x="41" y="26"/>
                    </a:cubicBezTo>
                    <a:lnTo>
                      <a:pt x="41" y="31"/>
                    </a:lnTo>
                    <a:cubicBezTo>
                      <a:pt x="36" y="39"/>
                      <a:pt x="31" y="44"/>
                      <a:pt x="22" y="34"/>
                    </a:cubicBezTo>
                    <a:cubicBezTo>
                      <a:pt x="13" y="24"/>
                      <a:pt x="0" y="15"/>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04" name="Google Shape;2004;p30"/>
              <p:cNvSpPr/>
              <p:nvPr/>
            </p:nvSpPr>
            <p:spPr>
              <a:xfrm rot="-755222">
                <a:off x="8009657" y="2189837"/>
                <a:ext cx="46264" cy="19827"/>
              </a:xfrm>
              <a:custGeom>
                <a:avLst/>
                <a:gdLst/>
                <a:ahLst/>
                <a:cxnLst/>
                <a:rect l="l" t="t" r="r" b="b"/>
                <a:pathLst>
                  <a:path w="56" h="24" extrusionOk="0">
                    <a:moveTo>
                      <a:pt x="55" y="23"/>
                    </a:moveTo>
                    <a:cubicBezTo>
                      <a:pt x="55" y="23"/>
                      <a:pt x="54" y="23"/>
                      <a:pt x="53" y="23"/>
                    </a:cubicBezTo>
                    <a:cubicBezTo>
                      <a:pt x="40" y="23"/>
                      <a:pt x="27" y="19"/>
                      <a:pt x="16" y="13"/>
                    </a:cubicBezTo>
                    <a:cubicBezTo>
                      <a:pt x="10" y="9"/>
                      <a:pt x="5" y="5"/>
                      <a:pt x="0" y="1"/>
                    </a:cubicBezTo>
                    <a:cubicBezTo>
                      <a:pt x="2" y="0"/>
                      <a:pt x="3" y="0"/>
                      <a:pt x="5" y="0"/>
                    </a:cubicBezTo>
                    <a:cubicBezTo>
                      <a:pt x="17" y="0"/>
                      <a:pt x="29" y="4"/>
                      <a:pt x="39" y="10"/>
                    </a:cubicBezTo>
                    <a:cubicBezTo>
                      <a:pt x="45" y="13"/>
                      <a:pt x="51" y="18"/>
                      <a:pt x="55"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05" name="Google Shape;2005;p30"/>
              <p:cNvSpPr/>
              <p:nvPr/>
            </p:nvSpPr>
            <p:spPr>
              <a:xfrm rot="-755222">
                <a:off x="8955877" y="2585856"/>
                <a:ext cx="29741" cy="39653"/>
              </a:xfrm>
              <a:custGeom>
                <a:avLst/>
                <a:gdLst/>
                <a:ahLst/>
                <a:cxnLst/>
                <a:rect l="l" t="t" r="r" b="b"/>
                <a:pathLst>
                  <a:path w="36" h="48" extrusionOk="0">
                    <a:moveTo>
                      <a:pt x="35" y="46"/>
                    </a:moveTo>
                    <a:cubicBezTo>
                      <a:pt x="15" y="40"/>
                      <a:pt x="7" y="22"/>
                      <a:pt x="0" y="4"/>
                    </a:cubicBezTo>
                    <a:lnTo>
                      <a:pt x="4" y="0"/>
                    </a:lnTo>
                    <a:cubicBezTo>
                      <a:pt x="5" y="1"/>
                      <a:pt x="6" y="1"/>
                      <a:pt x="6" y="1"/>
                    </a:cubicBezTo>
                    <a:cubicBezTo>
                      <a:pt x="15" y="6"/>
                      <a:pt x="22" y="13"/>
                      <a:pt x="27" y="22"/>
                    </a:cubicBezTo>
                    <a:cubicBezTo>
                      <a:pt x="31" y="30"/>
                      <a:pt x="34" y="38"/>
                      <a:pt x="34" y="47"/>
                    </a:cubicBezTo>
                    <a:lnTo>
                      <a:pt x="35" y="4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06" name="Google Shape;2006;p30"/>
              <p:cNvSpPr/>
              <p:nvPr/>
            </p:nvSpPr>
            <p:spPr>
              <a:xfrm rot="-755222">
                <a:off x="8062954" y="2776011"/>
                <a:ext cx="21480" cy="40479"/>
              </a:xfrm>
              <a:custGeom>
                <a:avLst/>
                <a:gdLst/>
                <a:ahLst/>
                <a:cxnLst/>
                <a:rect l="l" t="t" r="r" b="b"/>
                <a:pathLst>
                  <a:path w="26" h="49" extrusionOk="0">
                    <a:moveTo>
                      <a:pt x="7" y="1"/>
                    </a:moveTo>
                    <a:cubicBezTo>
                      <a:pt x="10" y="5"/>
                      <a:pt x="13" y="9"/>
                      <a:pt x="16" y="13"/>
                    </a:cubicBezTo>
                    <a:cubicBezTo>
                      <a:pt x="22" y="23"/>
                      <a:pt x="25" y="35"/>
                      <a:pt x="25" y="46"/>
                    </a:cubicBezTo>
                    <a:cubicBezTo>
                      <a:pt x="25" y="47"/>
                      <a:pt x="25" y="47"/>
                      <a:pt x="25" y="48"/>
                    </a:cubicBezTo>
                    <a:cubicBezTo>
                      <a:pt x="11" y="34"/>
                      <a:pt x="0" y="21"/>
                      <a:pt x="8" y="0"/>
                    </a:cubicBezTo>
                    <a:lnTo>
                      <a:pt x="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07" name="Google Shape;2007;p30"/>
              <p:cNvSpPr/>
              <p:nvPr/>
            </p:nvSpPr>
            <p:spPr>
              <a:xfrm rot="-755222">
                <a:off x="9277110" y="3819646"/>
                <a:ext cx="33046" cy="24783"/>
              </a:xfrm>
              <a:custGeom>
                <a:avLst/>
                <a:gdLst/>
                <a:ahLst/>
                <a:cxnLst/>
                <a:rect l="l" t="t" r="r" b="b"/>
                <a:pathLst>
                  <a:path w="40" h="30" extrusionOk="0">
                    <a:moveTo>
                      <a:pt x="0" y="3"/>
                    </a:moveTo>
                    <a:cubicBezTo>
                      <a:pt x="20" y="0"/>
                      <a:pt x="28" y="18"/>
                      <a:pt x="39" y="29"/>
                    </a:cubicBezTo>
                    <a:cubicBezTo>
                      <a:pt x="32" y="29"/>
                      <a:pt x="26" y="27"/>
                      <a:pt x="20" y="23"/>
                    </a:cubicBezTo>
                    <a:cubicBezTo>
                      <a:pt x="13" y="20"/>
                      <a:pt x="6" y="13"/>
                      <a:pt x="2" y="5"/>
                    </a:cubicBezTo>
                    <a:cubicBezTo>
                      <a:pt x="2" y="4"/>
                      <a:pt x="1" y="4"/>
                      <a:pt x="1" y="3"/>
                    </a:cubicBezTo>
                    <a:lnTo>
                      <a:pt x="0"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08" name="Google Shape;2008;p30"/>
              <p:cNvSpPr/>
              <p:nvPr/>
            </p:nvSpPr>
            <p:spPr>
              <a:xfrm rot="-755222">
                <a:off x="10302500" y="3601385"/>
                <a:ext cx="14871" cy="41305"/>
              </a:xfrm>
              <a:custGeom>
                <a:avLst/>
                <a:gdLst/>
                <a:ahLst/>
                <a:cxnLst/>
                <a:rect l="l" t="t" r="r" b="b"/>
                <a:pathLst>
                  <a:path w="18" h="50" extrusionOk="0">
                    <a:moveTo>
                      <a:pt x="2" y="2"/>
                    </a:moveTo>
                    <a:cubicBezTo>
                      <a:pt x="17" y="14"/>
                      <a:pt x="11" y="33"/>
                      <a:pt x="17" y="49"/>
                    </a:cubicBezTo>
                    <a:cubicBezTo>
                      <a:pt x="12" y="45"/>
                      <a:pt x="8" y="41"/>
                      <a:pt x="5" y="36"/>
                    </a:cubicBezTo>
                    <a:cubicBezTo>
                      <a:pt x="2" y="30"/>
                      <a:pt x="0" y="23"/>
                      <a:pt x="0" y="16"/>
                    </a:cubicBezTo>
                    <a:cubicBezTo>
                      <a:pt x="0" y="11"/>
                      <a:pt x="1" y="5"/>
                      <a:pt x="3" y="0"/>
                    </a:cubicBezTo>
                    <a:lnTo>
                      <a:pt x="2"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09" name="Google Shape;2009;p30"/>
              <p:cNvSpPr/>
              <p:nvPr/>
            </p:nvSpPr>
            <p:spPr>
              <a:xfrm rot="-755222">
                <a:off x="9988693" y="3738630"/>
                <a:ext cx="33046" cy="24783"/>
              </a:xfrm>
              <a:custGeom>
                <a:avLst/>
                <a:gdLst/>
                <a:ahLst/>
                <a:cxnLst/>
                <a:rect l="l" t="t" r="r" b="b"/>
                <a:pathLst>
                  <a:path w="40" h="30" extrusionOk="0">
                    <a:moveTo>
                      <a:pt x="34" y="29"/>
                    </a:moveTo>
                    <a:cubicBezTo>
                      <a:pt x="30" y="28"/>
                      <a:pt x="26" y="26"/>
                      <a:pt x="22" y="24"/>
                    </a:cubicBezTo>
                    <a:cubicBezTo>
                      <a:pt x="14" y="19"/>
                      <a:pt x="6" y="12"/>
                      <a:pt x="0" y="4"/>
                    </a:cubicBezTo>
                    <a:cubicBezTo>
                      <a:pt x="1" y="3"/>
                      <a:pt x="2" y="2"/>
                      <a:pt x="4" y="1"/>
                    </a:cubicBezTo>
                    <a:cubicBezTo>
                      <a:pt x="6" y="0"/>
                      <a:pt x="6" y="0"/>
                      <a:pt x="8" y="0"/>
                    </a:cubicBezTo>
                    <a:cubicBezTo>
                      <a:pt x="10" y="0"/>
                      <a:pt x="11" y="0"/>
                      <a:pt x="12" y="1"/>
                    </a:cubicBezTo>
                    <a:cubicBezTo>
                      <a:pt x="13" y="1"/>
                      <a:pt x="13" y="2"/>
                      <a:pt x="14" y="2"/>
                    </a:cubicBezTo>
                    <a:cubicBezTo>
                      <a:pt x="22" y="8"/>
                      <a:pt x="30" y="15"/>
                      <a:pt x="38" y="22"/>
                    </a:cubicBezTo>
                    <a:cubicBezTo>
                      <a:pt x="39" y="23"/>
                      <a:pt x="39" y="23"/>
                      <a:pt x="39" y="24"/>
                    </a:cubicBezTo>
                    <a:cubicBezTo>
                      <a:pt x="39" y="25"/>
                      <a:pt x="39" y="25"/>
                      <a:pt x="38" y="26"/>
                    </a:cubicBezTo>
                    <a:cubicBezTo>
                      <a:pt x="37" y="27"/>
                      <a:pt x="36" y="28"/>
                      <a:pt x="34"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10" name="Google Shape;2010;p30"/>
              <p:cNvSpPr/>
              <p:nvPr/>
            </p:nvSpPr>
            <p:spPr>
              <a:xfrm rot="-755222">
                <a:off x="9502026" y="3099836"/>
                <a:ext cx="27263" cy="37175"/>
              </a:xfrm>
              <a:custGeom>
                <a:avLst/>
                <a:gdLst/>
                <a:ahLst/>
                <a:cxnLst/>
                <a:rect l="l" t="t" r="r" b="b"/>
                <a:pathLst>
                  <a:path w="33" h="45" extrusionOk="0">
                    <a:moveTo>
                      <a:pt x="32" y="44"/>
                    </a:moveTo>
                    <a:cubicBezTo>
                      <a:pt x="30" y="44"/>
                      <a:pt x="28" y="43"/>
                      <a:pt x="26" y="42"/>
                    </a:cubicBezTo>
                    <a:cubicBezTo>
                      <a:pt x="18" y="37"/>
                      <a:pt x="11" y="30"/>
                      <a:pt x="7" y="22"/>
                    </a:cubicBezTo>
                    <a:cubicBezTo>
                      <a:pt x="3" y="15"/>
                      <a:pt x="0" y="8"/>
                      <a:pt x="0" y="0"/>
                    </a:cubicBezTo>
                    <a:cubicBezTo>
                      <a:pt x="3" y="1"/>
                      <a:pt x="5" y="2"/>
                      <a:pt x="8" y="4"/>
                    </a:cubicBezTo>
                    <a:cubicBezTo>
                      <a:pt x="15" y="8"/>
                      <a:pt x="22" y="14"/>
                      <a:pt x="26" y="22"/>
                    </a:cubicBezTo>
                    <a:cubicBezTo>
                      <a:pt x="30" y="29"/>
                      <a:pt x="32" y="36"/>
                      <a:pt x="32"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11" name="Google Shape;2011;p30"/>
              <p:cNvSpPr/>
              <p:nvPr/>
            </p:nvSpPr>
            <p:spPr>
              <a:xfrm rot="-755222">
                <a:off x="8085760" y="2164880"/>
                <a:ext cx="27263" cy="25609"/>
              </a:xfrm>
              <a:custGeom>
                <a:avLst/>
                <a:gdLst/>
                <a:ahLst/>
                <a:cxnLst/>
                <a:rect l="l" t="t" r="r" b="b"/>
                <a:pathLst>
                  <a:path w="33" h="31" extrusionOk="0">
                    <a:moveTo>
                      <a:pt x="0" y="4"/>
                    </a:moveTo>
                    <a:cubicBezTo>
                      <a:pt x="15" y="0"/>
                      <a:pt x="23" y="10"/>
                      <a:pt x="32" y="18"/>
                    </a:cubicBezTo>
                    <a:cubicBezTo>
                      <a:pt x="25" y="30"/>
                      <a:pt x="19" y="21"/>
                      <a:pt x="13" y="18"/>
                    </a:cubicBezTo>
                    <a:cubicBezTo>
                      <a:pt x="7" y="14"/>
                      <a:pt x="0" y="14"/>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12" name="Google Shape;2012;p30"/>
              <p:cNvSpPr/>
              <p:nvPr/>
            </p:nvSpPr>
            <p:spPr>
              <a:xfrm rot="-755222">
                <a:off x="10063276" y="3768546"/>
                <a:ext cx="25611" cy="27261"/>
              </a:xfrm>
              <a:custGeom>
                <a:avLst/>
                <a:gdLst/>
                <a:ahLst/>
                <a:cxnLst/>
                <a:rect l="l" t="t" r="r" b="b"/>
                <a:pathLst>
                  <a:path w="31" h="33" extrusionOk="0">
                    <a:moveTo>
                      <a:pt x="1" y="0"/>
                    </a:moveTo>
                    <a:cubicBezTo>
                      <a:pt x="4" y="1"/>
                      <a:pt x="7" y="2"/>
                      <a:pt x="9" y="3"/>
                    </a:cubicBezTo>
                    <a:cubicBezTo>
                      <a:pt x="16" y="7"/>
                      <a:pt x="21" y="12"/>
                      <a:pt x="25" y="19"/>
                    </a:cubicBezTo>
                    <a:cubicBezTo>
                      <a:pt x="27" y="23"/>
                      <a:pt x="29" y="27"/>
                      <a:pt x="30" y="32"/>
                    </a:cubicBezTo>
                    <a:cubicBezTo>
                      <a:pt x="16" y="20"/>
                      <a:pt x="0" y="20"/>
                      <a:pt x="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13" name="Google Shape;2013;p30"/>
              <p:cNvSpPr/>
              <p:nvPr/>
            </p:nvSpPr>
            <p:spPr>
              <a:xfrm rot="-755222">
                <a:off x="10423420" y="3704153"/>
                <a:ext cx="19828" cy="38827"/>
              </a:xfrm>
              <a:custGeom>
                <a:avLst/>
                <a:gdLst/>
                <a:ahLst/>
                <a:cxnLst/>
                <a:rect l="l" t="t" r="r" b="b"/>
                <a:pathLst>
                  <a:path w="24" h="47" extrusionOk="0">
                    <a:moveTo>
                      <a:pt x="14" y="0"/>
                    </a:moveTo>
                    <a:cubicBezTo>
                      <a:pt x="23" y="19"/>
                      <a:pt x="11" y="32"/>
                      <a:pt x="0" y="46"/>
                    </a:cubicBezTo>
                    <a:cubicBezTo>
                      <a:pt x="0" y="44"/>
                      <a:pt x="0" y="43"/>
                      <a:pt x="0" y="41"/>
                    </a:cubicBezTo>
                    <a:cubicBezTo>
                      <a:pt x="0" y="31"/>
                      <a:pt x="2" y="21"/>
                      <a:pt x="8" y="12"/>
                    </a:cubicBezTo>
                    <a:cubicBezTo>
                      <a:pt x="10" y="8"/>
                      <a:pt x="13" y="5"/>
                      <a:pt x="16" y="1"/>
                    </a:cubicBezTo>
                    <a:lnTo>
                      <a:pt x="1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14" name="Google Shape;2014;p30"/>
              <p:cNvSpPr/>
              <p:nvPr/>
            </p:nvSpPr>
            <p:spPr>
              <a:xfrm rot="-755222">
                <a:off x="9437908" y="3114378"/>
                <a:ext cx="24784" cy="33044"/>
              </a:xfrm>
              <a:custGeom>
                <a:avLst/>
                <a:gdLst/>
                <a:ahLst/>
                <a:cxnLst/>
                <a:rect l="l" t="t" r="r" b="b"/>
                <a:pathLst>
                  <a:path w="30" h="40" extrusionOk="0">
                    <a:moveTo>
                      <a:pt x="0" y="1"/>
                    </a:moveTo>
                    <a:cubicBezTo>
                      <a:pt x="20" y="6"/>
                      <a:pt x="22" y="24"/>
                      <a:pt x="29" y="39"/>
                    </a:cubicBezTo>
                    <a:cubicBezTo>
                      <a:pt x="15" y="29"/>
                      <a:pt x="0" y="20"/>
                      <a:pt x="3"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15" name="Google Shape;2015;p30"/>
              <p:cNvSpPr/>
              <p:nvPr/>
            </p:nvSpPr>
            <p:spPr>
              <a:xfrm rot="-755222">
                <a:off x="10171669" y="3850749"/>
                <a:ext cx="27263" cy="22305"/>
              </a:xfrm>
              <a:custGeom>
                <a:avLst/>
                <a:gdLst/>
                <a:ahLst/>
                <a:cxnLst/>
                <a:rect l="l" t="t" r="r" b="b"/>
                <a:pathLst>
                  <a:path w="33" h="27" extrusionOk="0">
                    <a:moveTo>
                      <a:pt x="32" y="26"/>
                    </a:moveTo>
                    <a:cubicBezTo>
                      <a:pt x="27" y="25"/>
                      <a:pt x="22" y="24"/>
                      <a:pt x="18" y="21"/>
                    </a:cubicBezTo>
                    <a:cubicBezTo>
                      <a:pt x="12" y="18"/>
                      <a:pt x="8" y="13"/>
                      <a:pt x="4" y="7"/>
                    </a:cubicBezTo>
                    <a:cubicBezTo>
                      <a:pt x="3" y="5"/>
                      <a:pt x="1" y="2"/>
                      <a:pt x="0" y="0"/>
                    </a:cubicBezTo>
                    <a:cubicBezTo>
                      <a:pt x="20" y="3"/>
                      <a:pt x="20" y="3"/>
                      <a:pt x="31" y="26"/>
                    </a:cubicBezTo>
                    <a:lnTo>
                      <a:pt x="32" y="2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16" name="Google Shape;2016;p30"/>
              <p:cNvSpPr/>
              <p:nvPr/>
            </p:nvSpPr>
            <p:spPr>
              <a:xfrm rot="-755222">
                <a:off x="8638712" y="2705923"/>
                <a:ext cx="28089" cy="37175"/>
              </a:xfrm>
              <a:custGeom>
                <a:avLst/>
                <a:gdLst/>
                <a:ahLst/>
                <a:cxnLst/>
                <a:rect l="l" t="t" r="r" b="b"/>
                <a:pathLst>
                  <a:path w="34" h="45" extrusionOk="0">
                    <a:moveTo>
                      <a:pt x="0" y="0"/>
                    </a:moveTo>
                    <a:cubicBezTo>
                      <a:pt x="2" y="1"/>
                      <a:pt x="5" y="2"/>
                      <a:pt x="7" y="3"/>
                    </a:cubicBezTo>
                    <a:cubicBezTo>
                      <a:pt x="15" y="8"/>
                      <a:pt x="22" y="14"/>
                      <a:pt x="26" y="22"/>
                    </a:cubicBezTo>
                    <a:cubicBezTo>
                      <a:pt x="30" y="29"/>
                      <a:pt x="32" y="36"/>
                      <a:pt x="33" y="44"/>
                    </a:cubicBezTo>
                    <a:cubicBezTo>
                      <a:pt x="30" y="43"/>
                      <a:pt x="28" y="42"/>
                      <a:pt x="25" y="40"/>
                    </a:cubicBezTo>
                    <a:cubicBezTo>
                      <a:pt x="17" y="35"/>
                      <a:pt x="11" y="29"/>
                      <a:pt x="7" y="21"/>
                    </a:cubicBezTo>
                    <a:cubicBezTo>
                      <a:pt x="3" y="15"/>
                      <a:pt x="1" y="7"/>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17" name="Google Shape;2017;p30"/>
              <p:cNvSpPr/>
              <p:nvPr/>
            </p:nvSpPr>
            <p:spPr>
              <a:xfrm rot="-755222">
                <a:off x="9969337" y="3004084"/>
                <a:ext cx="33872" cy="38827"/>
              </a:xfrm>
              <a:custGeom>
                <a:avLst/>
                <a:gdLst/>
                <a:ahLst/>
                <a:cxnLst/>
                <a:rect l="l" t="t" r="r" b="b"/>
                <a:pathLst>
                  <a:path w="41" h="47" extrusionOk="0">
                    <a:moveTo>
                      <a:pt x="0" y="0"/>
                    </a:moveTo>
                    <a:cubicBezTo>
                      <a:pt x="26" y="3"/>
                      <a:pt x="35" y="23"/>
                      <a:pt x="40" y="46"/>
                    </a:cubicBezTo>
                    <a:cubicBezTo>
                      <a:pt x="19" y="37"/>
                      <a:pt x="11" y="17"/>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18" name="Google Shape;2018;p30"/>
              <p:cNvSpPr/>
              <p:nvPr/>
            </p:nvSpPr>
            <p:spPr>
              <a:xfrm rot="-755222">
                <a:off x="9573694" y="2972225"/>
                <a:ext cx="25611" cy="32218"/>
              </a:xfrm>
              <a:custGeom>
                <a:avLst/>
                <a:gdLst/>
                <a:ahLst/>
                <a:cxnLst/>
                <a:rect l="l" t="t" r="r" b="b"/>
                <a:pathLst>
                  <a:path w="31" h="39" extrusionOk="0">
                    <a:moveTo>
                      <a:pt x="0" y="1"/>
                    </a:moveTo>
                    <a:cubicBezTo>
                      <a:pt x="21" y="5"/>
                      <a:pt x="25" y="22"/>
                      <a:pt x="30" y="38"/>
                    </a:cubicBezTo>
                    <a:cubicBezTo>
                      <a:pt x="16" y="29"/>
                      <a:pt x="1" y="20"/>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19" name="Google Shape;2019;p30"/>
              <p:cNvSpPr/>
              <p:nvPr/>
            </p:nvSpPr>
            <p:spPr>
              <a:xfrm rot="-755222">
                <a:off x="8831053" y="3142630"/>
                <a:ext cx="22306" cy="30566"/>
              </a:xfrm>
              <a:custGeom>
                <a:avLst/>
                <a:gdLst/>
                <a:ahLst/>
                <a:cxnLst/>
                <a:rect l="l" t="t" r="r" b="b"/>
                <a:pathLst>
                  <a:path w="27" h="37" extrusionOk="0">
                    <a:moveTo>
                      <a:pt x="0" y="0"/>
                    </a:moveTo>
                    <a:cubicBezTo>
                      <a:pt x="1" y="0"/>
                      <a:pt x="1" y="1"/>
                      <a:pt x="2" y="1"/>
                    </a:cubicBezTo>
                    <a:cubicBezTo>
                      <a:pt x="10" y="6"/>
                      <a:pt x="16" y="12"/>
                      <a:pt x="20" y="20"/>
                    </a:cubicBezTo>
                    <a:cubicBezTo>
                      <a:pt x="23" y="25"/>
                      <a:pt x="25" y="30"/>
                      <a:pt x="26" y="36"/>
                    </a:cubicBezTo>
                    <a:cubicBezTo>
                      <a:pt x="25" y="36"/>
                      <a:pt x="24" y="35"/>
                      <a:pt x="23" y="35"/>
                    </a:cubicBezTo>
                    <a:cubicBezTo>
                      <a:pt x="16" y="31"/>
                      <a:pt x="10" y="24"/>
                      <a:pt x="6" y="17"/>
                    </a:cubicBezTo>
                    <a:cubicBezTo>
                      <a:pt x="3" y="12"/>
                      <a:pt x="1" y="6"/>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20" name="Google Shape;2020;p30"/>
              <p:cNvSpPr/>
              <p:nvPr/>
            </p:nvSpPr>
            <p:spPr>
              <a:xfrm rot="-755222">
                <a:off x="8653186" y="3177808"/>
                <a:ext cx="39655" cy="25609"/>
              </a:xfrm>
              <a:custGeom>
                <a:avLst/>
                <a:gdLst/>
                <a:ahLst/>
                <a:cxnLst/>
                <a:rect l="l" t="t" r="r" b="b"/>
                <a:pathLst>
                  <a:path w="48" h="31" extrusionOk="0">
                    <a:moveTo>
                      <a:pt x="47" y="26"/>
                    </a:moveTo>
                    <a:cubicBezTo>
                      <a:pt x="43" y="27"/>
                      <a:pt x="39" y="28"/>
                      <a:pt x="34" y="28"/>
                    </a:cubicBezTo>
                    <a:cubicBezTo>
                      <a:pt x="28" y="28"/>
                      <a:pt x="22" y="26"/>
                      <a:pt x="16" y="23"/>
                    </a:cubicBezTo>
                    <a:cubicBezTo>
                      <a:pt x="10" y="20"/>
                      <a:pt x="7" y="15"/>
                      <a:pt x="3" y="9"/>
                    </a:cubicBezTo>
                    <a:cubicBezTo>
                      <a:pt x="2" y="7"/>
                      <a:pt x="0" y="5"/>
                      <a:pt x="0" y="3"/>
                    </a:cubicBezTo>
                    <a:cubicBezTo>
                      <a:pt x="22" y="0"/>
                      <a:pt x="26" y="30"/>
                      <a:pt x="47"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21" name="Google Shape;2021;p30"/>
              <p:cNvSpPr/>
              <p:nvPr/>
            </p:nvSpPr>
            <p:spPr>
              <a:xfrm rot="-755222">
                <a:off x="9827053" y="3184110"/>
                <a:ext cx="24784" cy="35522"/>
              </a:xfrm>
              <a:custGeom>
                <a:avLst/>
                <a:gdLst/>
                <a:ahLst/>
                <a:cxnLst/>
                <a:rect l="l" t="t" r="r" b="b"/>
                <a:pathLst>
                  <a:path w="30" h="43" extrusionOk="0">
                    <a:moveTo>
                      <a:pt x="0" y="0"/>
                    </a:moveTo>
                    <a:cubicBezTo>
                      <a:pt x="17" y="16"/>
                      <a:pt x="26" y="24"/>
                      <a:pt x="29" y="42"/>
                    </a:cubicBezTo>
                    <a:cubicBezTo>
                      <a:pt x="20" y="37"/>
                      <a:pt x="12" y="29"/>
                      <a:pt x="7" y="20"/>
                    </a:cubicBezTo>
                    <a:cubicBezTo>
                      <a:pt x="4" y="14"/>
                      <a:pt x="1" y="7"/>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22" name="Google Shape;2022;p30"/>
              <p:cNvSpPr/>
              <p:nvPr/>
            </p:nvSpPr>
            <p:spPr>
              <a:xfrm rot="-755222">
                <a:off x="10272460" y="3082027"/>
                <a:ext cx="19828" cy="52045"/>
              </a:xfrm>
              <a:custGeom>
                <a:avLst/>
                <a:gdLst/>
                <a:ahLst/>
                <a:cxnLst/>
                <a:rect l="l" t="t" r="r" b="b"/>
                <a:pathLst>
                  <a:path w="24" h="63" extrusionOk="0">
                    <a:moveTo>
                      <a:pt x="0" y="62"/>
                    </a:moveTo>
                    <a:cubicBezTo>
                      <a:pt x="1" y="44"/>
                      <a:pt x="6" y="27"/>
                      <a:pt x="15" y="11"/>
                    </a:cubicBezTo>
                    <a:cubicBezTo>
                      <a:pt x="17" y="7"/>
                      <a:pt x="20" y="3"/>
                      <a:pt x="23" y="0"/>
                    </a:cubicBezTo>
                    <a:cubicBezTo>
                      <a:pt x="23" y="2"/>
                      <a:pt x="23" y="4"/>
                      <a:pt x="23" y="6"/>
                    </a:cubicBezTo>
                    <a:cubicBezTo>
                      <a:pt x="23" y="20"/>
                      <a:pt x="19" y="34"/>
                      <a:pt x="12" y="46"/>
                    </a:cubicBezTo>
                    <a:cubicBezTo>
                      <a:pt x="9" y="52"/>
                      <a:pt x="4" y="58"/>
                      <a:pt x="0" y="6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23" name="Google Shape;2023;p30"/>
              <p:cNvSpPr/>
              <p:nvPr/>
            </p:nvSpPr>
            <p:spPr>
              <a:xfrm rot="-755222">
                <a:off x="7912580" y="2137219"/>
                <a:ext cx="29741" cy="23131"/>
              </a:xfrm>
              <a:custGeom>
                <a:avLst/>
                <a:gdLst/>
                <a:ahLst/>
                <a:cxnLst/>
                <a:rect l="l" t="t" r="r" b="b"/>
                <a:pathLst>
                  <a:path w="36" h="28" extrusionOk="0">
                    <a:moveTo>
                      <a:pt x="0" y="14"/>
                    </a:moveTo>
                    <a:lnTo>
                      <a:pt x="3" y="0"/>
                    </a:lnTo>
                    <a:cubicBezTo>
                      <a:pt x="9" y="1"/>
                      <a:pt x="14" y="4"/>
                      <a:pt x="20" y="7"/>
                    </a:cubicBezTo>
                    <a:cubicBezTo>
                      <a:pt x="25" y="10"/>
                      <a:pt x="31" y="14"/>
                      <a:pt x="35" y="19"/>
                    </a:cubicBezTo>
                    <a:cubicBezTo>
                      <a:pt x="25" y="27"/>
                      <a:pt x="16" y="23"/>
                      <a:pt x="8" y="23"/>
                    </a:cubicBezTo>
                    <a:lnTo>
                      <a:pt x="0" y="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24" name="Google Shape;2024;p30"/>
              <p:cNvSpPr/>
              <p:nvPr/>
            </p:nvSpPr>
            <p:spPr>
              <a:xfrm rot="-755222">
                <a:off x="9931702" y="3070235"/>
                <a:ext cx="23958" cy="33044"/>
              </a:xfrm>
              <a:custGeom>
                <a:avLst/>
                <a:gdLst/>
                <a:ahLst/>
                <a:cxnLst/>
                <a:rect l="l" t="t" r="r" b="b"/>
                <a:pathLst>
                  <a:path w="29" h="40" extrusionOk="0">
                    <a:moveTo>
                      <a:pt x="27" y="39"/>
                    </a:moveTo>
                    <a:cubicBezTo>
                      <a:pt x="18" y="34"/>
                      <a:pt x="11" y="25"/>
                      <a:pt x="5" y="16"/>
                    </a:cubicBezTo>
                    <a:cubicBezTo>
                      <a:pt x="4" y="13"/>
                      <a:pt x="2" y="11"/>
                      <a:pt x="0" y="8"/>
                    </a:cubicBezTo>
                    <a:cubicBezTo>
                      <a:pt x="12" y="0"/>
                      <a:pt x="14" y="13"/>
                      <a:pt x="19" y="17"/>
                    </a:cubicBezTo>
                    <a:cubicBezTo>
                      <a:pt x="19" y="18"/>
                      <a:pt x="19" y="18"/>
                      <a:pt x="19" y="18"/>
                    </a:cubicBezTo>
                    <a:cubicBezTo>
                      <a:pt x="22" y="19"/>
                      <a:pt x="24" y="21"/>
                      <a:pt x="26" y="24"/>
                    </a:cubicBezTo>
                    <a:cubicBezTo>
                      <a:pt x="28" y="27"/>
                      <a:pt x="28" y="30"/>
                      <a:pt x="28" y="33"/>
                    </a:cubicBezTo>
                    <a:cubicBezTo>
                      <a:pt x="28" y="35"/>
                      <a:pt x="28" y="37"/>
                      <a:pt x="27" y="3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25" name="Google Shape;2025;p30"/>
              <p:cNvSpPr/>
              <p:nvPr/>
            </p:nvSpPr>
            <p:spPr>
              <a:xfrm rot="-755222">
                <a:off x="10473644" y="4030691"/>
                <a:ext cx="20654" cy="47914"/>
              </a:xfrm>
              <a:custGeom>
                <a:avLst/>
                <a:gdLst/>
                <a:ahLst/>
                <a:cxnLst/>
                <a:rect l="l" t="t" r="r" b="b"/>
                <a:pathLst>
                  <a:path w="25" h="58" extrusionOk="0">
                    <a:moveTo>
                      <a:pt x="24" y="0"/>
                    </a:moveTo>
                    <a:lnTo>
                      <a:pt x="24" y="1"/>
                    </a:lnTo>
                    <a:cubicBezTo>
                      <a:pt x="24" y="15"/>
                      <a:pt x="20" y="29"/>
                      <a:pt x="13" y="41"/>
                    </a:cubicBezTo>
                    <a:cubicBezTo>
                      <a:pt x="10" y="47"/>
                      <a:pt x="5" y="52"/>
                      <a:pt x="0" y="57"/>
                    </a:cubicBezTo>
                    <a:cubicBezTo>
                      <a:pt x="0" y="56"/>
                      <a:pt x="0" y="55"/>
                      <a:pt x="0" y="54"/>
                    </a:cubicBezTo>
                    <a:cubicBezTo>
                      <a:pt x="0" y="41"/>
                      <a:pt x="4" y="28"/>
                      <a:pt x="10" y="17"/>
                    </a:cubicBezTo>
                    <a:cubicBezTo>
                      <a:pt x="14" y="10"/>
                      <a:pt x="19" y="5"/>
                      <a:pt x="2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26" name="Google Shape;2026;p30"/>
              <p:cNvSpPr/>
              <p:nvPr/>
            </p:nvSpPr>
            <p:spPr>
              <a:xfrm rot="-755222">
                <a:off x="9275096" y="3345846"/>
                <a:ext cx="20654" cy="30566"/>
              </a:xfrm>
              <a:custGeom>
                <a:avLst/>
                <a:gdLst/>
                <a:ahLst/>
                <a:cxnLst/>
                <a:rect l="l" t="t" r="r" b="b"/>
                <a:pathLst>
                  <a:path w="25" h="37" extrusionOk="0">
                    <a:moveTo>
                      <a:pt x="21" y="36"/>
                    </a:moveTo>
                    <a:cubicBezTo>
                      <a:pt x="14" y="32"/>
                      <a:pt x="9" y="27"/>
                      <a:pt x="5" y="21"/>
                    </a:cubicBezTo>
                    <a:cubicBezTo>
                      <a:pt x="2" y="15"/>
                      <a:pt x="0" y="8"/>
                      <a:pt x="0" y="0"/>
                    </a:cubicBezTo>
                    <a:cubicBezTo>
                      <a:pt x="20" y="4"/>
                      <a:pt x="22" y="19"/>
                      <a:pt x="24" y="34"/>
                    </a:cubicBezTo>
                    <a:lnTo>
                      <a:pt x="21" y="3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27" name="Google Shape;2027;p30"/>
              <p:cNvSpPr/>
              <p:nvPr/>
            </p:nvSpPr>
            <p:spPr>
              <a:xfrm rot="-755222">
                <a:off x="9540483" y="2942182"/>
                <a:ext cx="28089" cy="37175"/>
              </a:xfrm>
              <a:custGeom>
                <a:avLst/>
                <a:gdLst/>
                <a:ahLst/>
                <a:cxnLst/>
                <a:rect l="l" t="t" r="r" b="b"/>
                <a:pathLst>
                  <a:path w="34" h="45" extrusionOk="0">
                    <a:moveTo>
                      <a:pt x="33" y="44"/>
                    </a:moveTo>
                    <a:cubicBezTo>
                      <a:pt x="31" y="43"/>
                      <a:pt x="29" y="42"/>
                      <a:pt x="27" y="41"/>
                    </a:cubicBezTo>
                    <a:cubicBezTo>
                      <a:pt x="19" y="36"/>
                      <a:pt x="12" y="29"/>
                      <a:pt x="7" y="21"/>
                    </a:cubicBezTo>
                    <a:cubicBezTo>
                      <a:pt x="3" y="15"/>
                      <a:pt x="1" y="7"/>
                      <a:pt x="0" y="0"/>
                    </a:cubicBezTo>
                    <a:cubicBezTo>
                      <a:pt x="4" y="1"/>
                      <a:pt x="7" y="2"/>
                      <a:pt x="10" y="4"/>
                    </a:cubicBezTo>
                    <a:cubicBezTo>
                      <a:pt x="17" y="8"/>
                      <a:pt x="23" y="14"/>
                      <a:pt x="27" y="21"/>
                    </a:cubicBezTo>
                    <a:cubicBezTo>
                      <a:pt x="31" y="28"/>
                      <a:pt x="33" y="36"/>
                      <a:pt x="33"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28" name="Google Shape;2028;p30"/>
              <p:cNvSpPr/>
              <p:nvPr/>
            </p:nvSpPr>
            <p:spPr>
              <a:xfrm rot="-755222">
                <a:off x="8782327" y="3101620"/>
                <a:ext cx="24784" cy="32218"/>
              </a:xfrm>
              <a:custGeom>
                <a:avLst/>
                <a:gdLst/>
                <a:ahLst/>
                <a:cxnLst/>
                <a:rect l="l" t="t" r="r" b="b"/>
                <a:pathLst>
                  <a:path w="30" h="39" extrusionOk="0">
                    <a:moveTo>
                      <a:pt x="0" y="1"/>
                    </a:moveTo>
                    <a:cubicBezTo>
                      <a:pt x="20" y="6"/>
                      <a:pt x="22" y="24"/>
                      <a:pt x="29" y="38"/>
                    </a:cubicBezTo>
                    <a:cubicBezTo>
                      <a:pt x="16" y="29"/>
                      <a:pt x="0" y="21"/>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29" name="Google Shape;2029;p30"/>
              <p:cNvSpPr/>
              <p:nvPr/>
            </p:nvSpPr>
            <p:spPr>
              <a:xfrm rot="-755222">
                <a:off x="8922385" y="3061421"/>
                <a:ext cx="28915" cy="32218"/>
              </a:xfrm>
              <a:custGeom>
                <a:avLst/>
                <a:gdLst/>
                <a:ahLst/>
                <a:cxnLst/>
                <a:rect l="l" t="t" r="r" b="b"/>
                <a:pathLst>
                  <a:path w="35" h="39" extrusionOk="0">
                    <a:moveTo>
                      <a:pt x="0" y="1"/>
                    </a:moveTo>
                    <a:cubicBezTo>
                      <a:pt x="19" y="4"/>
                      <a:pt x="23" y="21"/>
                      <a:pt x="34" y="38"/>
                    </a:cubicBezTo>
                    <a:cubicBezTo>
                      <a:pt x="30" y="37"/>
                      <a:pt x="26" y="35"/>
                      <a:pt x="23" y="33"/>
                    </a:cubicBezTo>
                    <a:cubicBezTo>
                      <a:pt x="16" y="29"/>
                      <a:pt x="10" y="24"/>
                      <a:pt x="6" y="17"/>
                    </a:cubicBezTo>
                    <a:cubicBezTo>
                      <a:pt x="3" y="12"/>
                      <a:pt x="2" y="6"/>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30" name="Google Shape;2030;p30"/>
              <p:cNvSpPr/>
              <p:nvPr/>
            </p:nvSpPr>
            <p:spPr>
              <a:xfrm rot="-755222">
                <a:off x="9528020" y="4278387"/>
                <a:ext cx="24784" cy="28914"/>
              </a:xfrm>
              <a:custGeom>
                <a:avLst/>
                <a:gdLst/>
                <a:ahLst/>
                <a:cxnLst/>
                <a:rect l="l" t="t" r="r" b="b"/>
                <a:pathLst>
                  <a:path w="30" h="35" extrusionOk="0">
                    <a:moveTo>
                      <a:pt x="2" y="1"/>
                    </a:moveTo>
                    <a:cubicBezTo>
                      <a:pt x="18" y="6"/>
                      <a:pt x="23" y="20"/>
                      <a:pt x="29" y="34"/>
                    </a:cubicBezTo>
                    <a:cubicBezTo>
                      <a:pt x="13" y="28"/>
                      <a:pt x="0" y="19"/>
                      <a:pt x="2" y="0"/>
                    </a:cubicBezTo>
                    <a:lnTo>
                      <a:pt x="2"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31" name="Google Shape;2031;p30"/>
              <p:cNvSpPr/>
              <p:nvPr/>
            </p:nvSpPr>
            <p:spPr>
              <a:xfrm rot="-755222">
                <a:off x="10265701" y="3135169"/>
                <a:ext cx="19828" cy="52045"/>
              </a:xfrm>
              <a:custGeom>
                <a:avLst/>
                <a:gdLst/>
                <a:ahLst/>
                <a:cxnLst/>
                <a:rect l="l" t="t" r="r" b="b"/>
                <a:pathLst>
                  <a:path w="24" h="63" extrusionOk="0">
                    <a:moveTo>
                      <a:pt x="0" y="62"/>
                    </a:moveTo>
                    <a:cubicBezTo>
                      <a:pt x="0" y="60"/>
                      <a:pt x="0" y="58"/>
                      <a:pt x="0" y="55"/>
                    </a:cubicBezTo>
                    <a:cubicBezTo>
                      <a:pt x="0" y="42"/>
                      <a:pt x="4" y="28"/>
                      <a:pt x="10" y="17"/>
                    </a:cubicBezTo>
                    <a:cubicBezTo>
                      <a:pt x="14" y="10"/>
                      <a:pt x="18" y="5"/>
                      <a:pt x="23" y="0"/>
                    </a:cubicBezTo>
                    <a:cubicBezTo>
                      <a:pt x="21" y="18"/>
                      <a:pt x="16" y="36"/>
                      <a:pt x="6" y="52"/>
                    </a:cubicBezTo>
                    <a:cubicBezTo>
                      <a:pt x="4" y="56"/>
                      <a:pt x="2" y="59"/>
                      <a:pt x="0" y="6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32" name="Google Shape;2032;p30"/>
              <p:cNvSpPr/>
              <p:nvPr/>
            </p:nvSpPr>
            <p:spPr>
              <a:xfrm rot="-755222">
                <a:off x="10466522" y="4078000"/>
                <a:ext cx="20654" cy="48740"/>
              </a:xfrm>
              <a:custGeom>
                <a:avLst/>
                <a:gdLst/>
                <a:ahLst/>
                <a:cxnLst/>
                <a:rect l="l" t="t" r="r" b="b"/>
                <a:pathLst>
                  <a:path w="25" h="59" extrusionOk="0">
                    <a:moveTo>
                      <a:pt x="24" y="0"/>
                    </a:moveTo>
                    <a:cubicBezTo>
                      <a:pt x="23" y="15"/>
                      <a:pt x="19" y="29"/>
                      <a:pt x="12" y="42"/>
                    </a:cubicBezTo>
                    <a:cubicBezTo>
                      <a:pt x="9" y="48"/>
                      <a:pt x="5" y="53"/>
                      <a:pt x="0" y="58"/>
                    </a:cubicBezTo>
                    <a:cubicBezTo>
                      <a:pt x="0" y="57"/>
                      <a:pt x="0" y="56"/>
                      <a:pt x="0" y="55"/>
                    </a:cubicBezTo>
                    <a:cubicBezTo>
                      <a:pt x="0" y="42"/>
                      <a:pt x="3" y="29"/>
                      <a:pt x="10" y="17"/>
                    </a:cubicBezTo>
                    <a:cubicBezTo>
                      <a:pt x="14" y="11"/>
                      <a:pt x="18" y="5"/>
                      <a:pt x="2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33" name="Google Shape;2033;p30"/>
              <p:cNvSpPr/>
              <p:nvPr/>
            </p:nvSpPr>
            <p:spPr>
              <a:xfrm rot="-755222">
                <a:off x="10293092" y="3126299"/>
                <a:ext cx="21480" cy="49566"/>
              </a:xfrm>
              <a:custGeom>
                <a:avLst/>
                <a:gdLst/>
                <a:ahLst/>
                <a:cxnLst/>
                <a:rect l="l" t="t" r="r" b="b"/>
                <a:pathLst>
                  <a:path w="26" h="60" extrusionOk="0">
                    <a:moveTo>
                      <a:pt x="17" y="0"/>
                    </a:moveTo>
                    <a:cubicBezTo>
                      <a:pt x="25" y="20"/>
                      <a:pt x="14" y="34"/>
                      <a:pt x="0" y="59"/>
                    </a:cubicBezTo>
                    <a:lnTo>
                      <a:pt x="0" y="58"/>
                    </a:lnTo>
                    <a:cubicBezTo>
                      <a:pt x="0" y="41"/>
                      <a:pt x="5" y="24"/>
                      <a:pt x="13" y="10"/>
                    </a:cubicBezTo>
                    <a:cubicBezTo>
                      <a:pt x="15" y="7"/>
                      <a:pt x="16" y="4"/>
                      <a:pt x="18" y="2"/>
                    </a:cubicBezTo>
                    <a:lnTo>
                      <a:pt x="1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34" name="Google Shape;2034;p30"/>
              <p:cNvSpPr/>
              <p:nvPr/>
            </p:nvSpPr>
            <p:spPr>
              <a:xfrm rot="-755222">
                <a:off x="9506136" y="2912628"/>
                <a:ext cx="28089" cy="38827"/>
              </a:xfrm>
              <a:custGeom>
                <a:avLst/>
                <a:gdLst/>
                <a:ahLst/>
                <a:cxnLst/>
                <a:rect l="l" t="t" r="r" b="b"/>
                <a:pathLst>
                  <a:path w="34" h="47" extrusionOk="0">
                    <a:moveTo>
                      <a:pt x="33" y="44"/>
                    </a:moveTo>
                    <a:cubicBezTo>
                      <a:pt x="31" y="43"/>
                      <a:pt x="29" y="42"/>
                      <a:pt x="27" y="41"/>
                    </a:cubicBezTo>
                    <a:cubicBezTo>
                      <a:pt x="19" y="36"/>
                      <a:pt x="12" y="29"/>
                      <a:pt x="7" y="20"/>
                    </a:cubicBezTo>
                    <a:cubicBezTo>
                      <a:pt x="3" y="14"/>
                      <a:pt x="1" y="7"/>
                      <a:pt x="0" y="0"/>
                    </a:cubicBezTo>
                    <a:cubicBezTo>
                      <a:pt x="2" y="1"/>
                      <a:pt x="4" y="2"/>
                      <a:pt x="6" y="3"/>
                    </a:cubicBezTo>
                    <a:cubicBezTo>
                      <a:pt x="14" y="8"/>
                      <a:pt x="20" y="14"/>
                      <a:pt x="25" y="22"/>
                    </a:cubicBezTo>
                    <a:cubicBezTo>
                      <a:pt x="29" y="29"/>
                      <a:pt x="31" y="37"/>
                      <a:pt x="32" y="46"/>
                    </a:cubicBezTo>
                    <a:lnTo>
                      <a:pt x="33" y="4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35" name="Google Shape;2035;p30"/>
              <p:cNvSpPr/>
              <p:nvPr/>
            </p:nvSpPr>
            <p:spPr>
              <a:xfrm rot="-755222">
                <a:off x="8301090" y="2394049"/>
                <a:ext cx="23132" cy="25609"/>
              </a:xfrm>
              <a:custGeom>
                <a:avLst/>
                <a:gdLst/>
                <a:ahLst/>
                <a:cxnLst/>
                <a:rect l="l" t="t" r="r" b="b"/>
                <a:pathLst>
                  <a:path w="28" h="31" extrusionOk="0">
                    <a:moveTo>
                      <a:pt x="0" y="0"/>
                    </a:moveTo>
                    <a:cubicBezTo>
                      <a:pt x="2" y="1"/>
                      <a:pt x="4" y="2"/>
                      <a:pt x="6" y="3"/>
                    </a:cubicBezTo>
                    <a:cubicBezTo>
                      <a:pt x="13" y="7"/>
                      <a:pt x="18" y="12"/>
                      <a:pt x="22" y="19"/>
                    </a:cubicBezTo>
                    <a:cubicBezTo>
                      <a:pt x="24" y="22"/>
                      <a:pt x="26" y="26"/>
                      <a:pt x="27" y="30"/>
                    </a:cubicBezTo>
                    <a:cubicBezTo>
                      <a:pt x="8" y="28"/>
                      <a:pt x="4" y="14"/>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36" name="Google Shape;2036;p30"/>
              <p:cNvSpPr/>
              <p:nvPr/>
            </p:nvSpPr>
            <p:spPr>
              <a:xfrm rot="-755222">
                <a:off x="8816895" y="4472608"/>
                <a:ext cx="33046" cy="25609"/>
              </a:xfrm>
              <a:custGeom>
                <a:avLst/>
                <a:gdLst/>
                <a:ahLst/>
                <a:cxnLst/>
                <a:rect l="l" t="t" r="r" b="b"/>
                <a:pathLst>
                  <a:path w="40" h="31" extrusionOk="0">
                    <a:moveTo>
                      <a:pt x="0" y="3"/>
                    </a:moveTo>
                    <a:cubicBezTo>
                      <a:pt x="21" y="0"/>
                      <a:pt x="27" y="18"/>
                      <a:pt x="39" y="30"/>
                    </a:cubicBezTo>
                    <a:cubicBezTo>
                      <a:pt x="32" y="30"/>
                      <a:pt x="26" y="28"/>
                      <a:pt x="20" y="25"/>
                    </a:cubicBezTo>
                    <a:cubicBezTo>
                      <a:pt x="14" y="21"/>
                      <a:pt x="9" y="16"/>
                      <a:pt x="5" y="10"/>
                    </a:cubicBezTo>
                    <a:cubicBezTo>
                      <a:pt x="3" y="7"/>
                      <a:pt x="2" y="4"/>
                      <a:pt x="1" y="1"/>
                    </a:cubicBezTo>
                    <a:lnTo>
                      <a:pt x="0"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37" name="Google Shape;2037;p30"/>
              <p:cNvSpPr/>
              <p:nvPr/>
            </p:nvSpPr>
            <p:spPr>
              <a:xfrm rot="-755222">
                <a:off x="8888587" y="3032724"/>
                <a:ext cx="28089" cy="37175"/>
              </a:xfrm>
              <a:custGeom>
                <a:avLst/>
                <a:gdLst/>
                <a:ahLst/>
                <a:cxnLst/>
                <a:rect l="l" t="t" r="r" b="b"/>
                <a:pathLst>
                  <a:path w="34" h="45" extrusionOk="0">
                    <a:moveTo>
                      <a:pt x="0" y="0"/>
                    </a:moveTo>
                    <a:cubicBezTo>
                      <a:pt x="3" y="1"/>
                      <a:pt x="5" y="1"/>
                      <a:pt x="8" y="3"/>
                    </a:cubicBezTo>
                    <a:cubicBezTo>
                      <a:pt x="15" y="7"/>
                      <a:pt x="22" y="14"/>
                      <a:pt x="26" y="22"/>
                    </a:cubicBezTo>
                    <a:cubicBezTo>
                      <a:pt x="30" y="29"/>
                      <a:pt x="33" y="36"/>
                      <a:pt x="33" y="44"/>
                    </a:cubicBezTo>
                    <a:cubicBezTo>
                      <a:pt x="31" y="43"/>
                      <a:pt x="29" y="42"/>
                      <a:pt x="28" y="41"/>
                    </a:cubicBezTo>
                    <a:cubicBezTo>
                      <a:pt x="19" y="37"/>
                      <a:pt x="12" y="30"/>
                      <a:pt x="7" y="21"/>
                    </a:cubicBezTo>
                    <a:cubicBezTo>
                      <a:pt x="3" y="15"/>
                      <a:pt x="1" y="7"/>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38" name="Google Shape;2038;p30"/>
              <p:cNvSpPr/>
              <p:nvPr/>
            </p:nvSpPr>
            <p:spPr>
              <a:xfrm rot="-755222">
                <a:off x="8854686" y="3002203"/>
                <a:ext cx="28089" cy="37175"/>
              </a:xfrm>
              <a:custGeom>
                <a:avLst/>
                <a:gdLst/>
                <a:ahLst/>
                <a:cxnLst/>
                <a:rect l="l" t="t" r="r" b="b"/>
                <a:pathLst>
                  <a:path w="34" h="45" extrusionOk="0">
                    <a:moveTo>
                      <a:pt x="33" y="44"/>
                    </a:moveTo>
                    <a:cubicBezTo>
                      <a:pt x="31" y="43"/>
                      <a:pt x="29" y="43"/>
                      <a:pt x="26" y="41"/>
                    </a:cubicBezTo>
                    <a:cubicBezTo>
                      <a:pt x="18" y="36"/>
                      <a:pt x="12" y="29"/>
                      <a:pt x="7" y="21"/>
                    </a:cubicBezTo>
                    <a:cubicBezTo>
                      <a:pt x="3" y="15"/>
                      <a:pt x="1" y="8"/>
                      <a:pt x="0" y="0"/>
                    </a:cubicBezTo>
                    <a:cubicBezTo>
                      <a:pt x="3" y="1"/>
                      <a:pt x="6" y="2"/>
                      <a:pt x="9" y="4"/>
                    </a:cubicBezTo>
                    <a:cubicBezTo>
                      <a:pt x="16" y="8"/>
                      <a:pt x="23" y="15"/>
                      <a:pt x="27" y="22"/>
                    </a:cubicBezTo>
                    <a:cubicBezTo>
                      <a:pt x="31" y="29"/>
                      <a:pt x="33" y="37"/>
                      <a:pt x="33"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39" name="Google Shape;2039;p30"/>
              <p:cNvSpPr/>
              <p:nvPr/>
            </p:nvSpPr>
            <p:spPr>
              <a:xfrm rot="-755222">
                <a:off x="9960017" y="3237655"/>
                <a:ext cx="30567" cy="42131"/>
              </a:xfrm>
              <a:custGeom>
                <a:avLst/>
                <a:gdLst/>
                <a:ahLst/>
                <a:cxnLst/>
                <a:rect l="l" t="t" r="r" b="b"/>
                <a:pathLst>
                  <a:path w="37" h="51" extrusionOk="0">
                    <a:moveTo>
                      <a:pt x="0" y="0"/>
                    </a:moveTo>
                    <a:cubicBezTo>
                      <a:pt x="11" y="7"/>
                      <a:pt x="21" y="16"/>
                      <a:pt x="27" y="28"/>
                    </a:cubicBezTo>
                    <a:cubicBezTo>
                      <a:pt x="31" y="35"/>
                      <a:pt x="34" y="42"/>
                      <a:pt x="36" y="50"/>
                    </a:cubicBezTo>
                    <a:cubicBezTo>
                      <a:pt x="25" y="43"/>
                      <a:pt x="15" y="33"/>
                      <a:pt x="9" y="22"/>
                    </a:cubicBezTo>
                    <a:cubicBezTo>
                      <a:pt x="5" y="15"/>
                      <a:pt x="2" y="8"/>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40" name="Google Shape;2040;p30"/>
              <p:cNvSpPr/>
              <p:nvPr/>
            </p:nvSpPr>
            <p:spPr>
              <a:xfrm rot="-755222">
                <a:off x="8726551" y="3018801"/>
                <a:ext cx="28915" cy="31392"/>
              </a:xfrm>
              <a:custGeom>
                <a:avLst/>
                <a:gdLst/>
                <a:ahLst/>
                <a:cxnLst/>
                <a:rect l="l" t="t" r="r" b="b"/>
                <a:pathLst>
                  <a:path w="35" h="38" extrusionOk="0">
                    <a:moveTo>
                      <a:pt x="34" y="35"/>
                    </a:moveTo>
                    <a:cubicBezTo>
                      <a:pt x="16" y="33"/>
                      <a:pt x="10" y="20"/>
                      <a:pt x="0" y="0"/>
                    </a:cubicBezTo>
                    <a:cubicBezTo>
                      <a:pt x="24" y="8"/>
                      <a:pt x="32" y="20"/>
                      <a:pt x="33" y="37"/>
                    </a:cubicBezTo>
                    <a:lnTo>
                      <a:pt x="34" y="3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41" name="Google Shape;2041;p30"/>
              <p:cNvSpPr/>
              <p:nvPr/>
            </p:nvSpPr>
            <p:spPr>
              <a:xfrm rot="-755222">
                <a:off x="8820158" y="2972669"/>
                <a:ext cx="28089" cy="37175"/>
              </a:xfrm>
              <a:custGeom>
                <a:avLst/>
                <a:gdLst/>
                <a:ahLst/>
                <a:cxnLst/>
                <a:rect l="l" t="t" r="r" b="b"/>
                <a:pathLst>
                  <a:path w="34" h="45" extrusionOk="0">
                    <a:moveTo>
                      <a:pt x="33" y="44"/>
                    </a:moveTo>
                    <a:cubicBezTo>
                      <a:pt x="31" y="43"/>
                      <a:pt x="28" y="42"/>
                      <a:pt x="26" y="41"/>
                    </a:cubicBezTo>
                    <a:cubicBezTo>
                      <a:pt x="18" y="36"/>
                      <a:pt x="11" y="30"/>
                      <a:pt x="7" y="22"/>
                    </a:cubicBezTo>
                    <a:cubicBezTo>
                      <a:pt x="3" y="15"/>
                      <a:pt x="1" y="8"/>
                      <a:pt x="0" y="0"/>
                    </a:cubicBezTo>
                    <a:cubicBezTo>
                      <a:pt x="3" y="1"/>
                      <a:pt x="6" y="2"/>
                      <a:pt x="9" y="4"/>
                    </a:cubicBezTo>
                    <a:cubicBezTo>
                      <a:pt x="16" y="8"/>
                      <a:pt x="22" y="14"/>
                      <a:pt x="26" y="21"/>
                    </a:cubicBezTo>
                    <a:cubicBezTo>
                      <a:pt x="30" y="28"/>
                      <a:pt x="32" y="36"/>
                      <a:pt x="32" y="44"/>
                    </a:cubicBezTo>
                    <a:lnTo>
                      <a:pt x="33" y="4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42" name="Google Shape;2042;p30"/>
              <p:cNvSpPr/>
              <p:nvPr/>
            </p:nvSpPr>
            <p:spPr>
              <a:xfrm rot="-755222">
                <a:off x="8126680" y="2488580"/>
                <a:ext cx="26437" cy="33044"/>
              </a:xfrm>
              <a:custGeom>
                <a:avLst/>
                <a:gdLst/>
                <a:ahLst/>
                <a:cxnLst/>
                <a:rect l="l" t="t" r="r" b="b"/>
                <a:pathLst>
                  <a:path w="32" h="40" extrusionOk="0">
                    <a:moveTo>
                      <a:pt x="31" y="38"/>
                    </a:moveTo>
                    <a:cubicBezTo>
                      <a:pt x="9" y="35"/>
                      <a:pt x="6" y="16"/>
                      <a:pt x="0" y="0"/>
                    </a:cubicBezTo>
                    <a:cubicBezTo>
                      <a:pt x="2" y="1"/>
                      <a:pt x="5" y="2"/>
                      <a:pt x="7" y="4"/>
                    </a:cubicBezTo>
                    <a:cubicBezTo>
                      <a:pt x="14" y="8"/>
                      <a:pt x="20" y="13"/>
                      <a:pt x="24" y="20"/>
                    </a:cubicBezTo>
                    <a:cubicBezTo>
                      <a:pt x="27" y="26"/>
                      <a:pt x="29" y="32"/>
                      <a:pt x="29" y="39"/>
                    </a:cubicBezTo>
                    <a:lnTo>
                      <a:pt x="31" y="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43" name="Google Shape;2043;p30"/>
              <p:cNvSpPr/>
              <p:nvPr/>
            </p:nvSpPr>
            <p:spPr>
              <a:xfrm rot="-755222">
                <a:off x="8366249" y="3034931"/>
                <a:ext cx="29741" cy="39653"/>
              </a:xfrm>
              <a:custGeom>
                <a:avLst/>
                <a:gdLst/>
                <a:ahLst/>
                <a:cxnLst/>
                <a:rect l="l" t="t" r="r" b="b"/>
                <a:pathLst>
                  <a:path w="36" h="48" extrusionOk="0">
                    <a:moveTo>
                      <a:pt x="35" y="46"/>
                    </a:moveTo>
                    <a:cubicBezTo>
                      <a:pt x="14" y="40"/>
                      <a:pt x="7" y="22"/>
                      <a:pt x="0" y="3"/>
                    </a:cubicBezTo>
                    <a:lnTo>
                      <a:pt x="4" y="0"/>
                    </a:lnTo>
                    <a:cubicBezTo>
                      <a:pt x="4" y="0"/>
                      <a:pt x="5" y="0"/>
                      <a:pt x="5" y="1"/>
                    </a:cubicBezTo>
                    <a:cubicBezTo>
                      <a:pt x="14" y="6"/>
                      <a:pt x="22" y="13"/>
                      <a:pt x="27" y="22"/>
                    </a:cubicBezTo>
                    <a:cubicBezTo>
                      <a:pt x="31" y="30"/>
                      <a:pt x="34" y="38"/>
                      <a:pt x="34" y="47"/>
                    </a:cubicBezTo>
                    <a:lnTo>
                      <a:pt x="35" y="4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44" name="Google Shape;2044;p30"/>
              <p:cNvSpPr/>
              <p:nvPr/>
            </p:nvSpPr>
            <p:spPr>
              <a:xfrm rot="-755222">
                <a:off x="8780795" y="3268729"/>
                <a:ext cx="31394" cy="24783"/>
              </a:xfrm>
              <a:custGeom>
                <a:avLst/>
                <a:gdLst/>
                <a:ahLst/>
                <a:cxnLst/>
                <a:rect l="l" t="t" r="r" b="b"/>
                <a:pathLst>
                  <a:path w="38" h="30" extrusionOk="0">
                    <a:moveTo>
                      <a:pt x="0" y="2"/>
                    </a:moveTo>
                    <a:cubicBezTo>
                      <a:pt x="20" y="1"/>
                      <a:pt x="27" y="17"/>
                      <a:pt x="37" y="29"/>
                    </a:cubicBezTo>
                    <a:cubicBezTo>
                      <a:pt x="20" y="25"/>
                      <a:pt x="5" y="20"/>
                      <a:pt x="1" y="0"/>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45" name="Google Shape;2045;p30"/>
              <p:cNvSpPr/>
              <p:nvPr/>
            </p:nvSpPr>
            <p:spPr>
              <a:xfrm rot="-755222">
                <a:off x="8737698" y="2943701"/>
                <a:ext cx="27263" cy="31392"/>
              </a:xfrm>
              <a:custGeom>
                <a:avLst/>
                <a:gdLst/>
                <a:ahLst/>
                <a:cxnLst/>
                <a:rect l="l" t="t" r="r" b="b"/>
                <a:pathLst>
                  <a:path w="33" h="38" extrusionOk="0">
                    <a:moveTo>
                      <a:pt x="0" y="1"/>
                    </a:moveTo>
                    <a:cubicBezTo>
                      <a:pt x="21" y="4"/>
                      <a:pt x="23" y="24"/>
                      <a:pt x="32" y="37"/>
                    </a:cubicBezTo>
                    <a:cubicBezTo>
                      <a:pt x="28" y="37"/>
                      <a:pt x="23" y="35"/>
                      <a:pt x="20" y="33"/>
                    </a:cubicBezTo>
                    <a:cubicBezTo>
                      <a:pt x="14" y="30"/>
                      <a:pt x="9" y="26"/>
                      <a:pt x="6" y="20"/>
                    </a:cubicBezTo>
                    <a:cubicBezTo>
                      <a:pt x="3" y="14"/>
                      <a:pt x="1" y="8"/>
                      <a:pt x="1" y="1"/>
                    </a:cubicBezTo>
                    <a:lnTo>
                      <a:pt x="1" y="0"/>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46" name="Google Shape;2046;p30"/>
              <p:cNvSpPr/>
              <p:nvPr/>
            </p:nvSpPr>
            <p:spPr>
              <a:xfrm rot="-755222">
                <a:off x="9176036" y="2798711"/>
                <a:ext cx="24784" cy="32218"/>
              </a:xfrm>
              <a:custGeom>
                <a:avLst/>
                <a:gdLst/>
                <a:ahLst/>
                <a:cxnLst/>
                <a:rect l="l" t="t" r="r" b="b"/>
                <a:pathLst>
                  <a:path w="30" h="39" extrusionOk="0">
                    <a:moveTo>
                      <a:pt x="29" y="38"/>
                    </a:moveTo>
                    <a:cubicBezTo>
                      <a:pt x="13" y="24"/>
                      <a:pt x="2" y="17"/>
                      <a:pt x="0" y="0"/>
                    </a:cubicBezTo>
                    <a:cubicBezTo>
                      <a:pt x="18" y="5"/>
                      <a:pt x="24" y="15"/>
                      <a:pt x="29" y="3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47" name="Google Shape;2047;p30"/>
              <p:cNvSpPr/>
              <p:nvPr/>
            </p:nvSpPr>
            <p:spPr>
              <a:xfrm rot="-755222">
                <a:off x="8960192" y="3603241"/>
                <a:ext cx="28915" cy="38001"/>
              </a:xfrm>
              <a:custGeom>
                <a:avLst/>
                <a:gdLst/>
                <a:ahLst/>
                <a:cxnLst/>
                <a:rect l="l" t="t" r="r" b="b"/>
                <a:pathLst>
                  <a:path w="35" h="46" extrusionOk="0">
                    <a:moveTo>
                      <a:pt x="34" y="44"/>
                    </a:moveTo>
                    <a:cubicBezTo>
                      <a:pt x="12" y="39"/>
                      <a:pt x="5" y="20"/>
                      <a:pt x="0" y="1"/>
                    </a:cubicBezTo>
                    <a:lnTo>
                      <a:pt x="1" y="0"/>
                    </a:lnTo>
                    <a:cubicBezTo>
                      <a:pt x="2" y="0"/>
                      <a:pt x="4" y="1"/>
                      <a:pt x="5" y="1"/>
                    </a:cubicBezTo>
                    <a:cubicBezTo>
                      <a:pt x="14" y="7"/>
                      <a:pt x="21" y="14"/>
                      <a:pt x="26" y="23"/>
                    </a:cubicBezTo>
                    <a:cubicBezTo>
                      <a:pt x="30" y="30"/>
                      <a:pt x="32" y="37"/>
                      <a:pt x="33" y="45"/>
                    </a:cubicBezTo>
                    <a:lnTo>
                      <a:pt x="34" y="4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48" name="Google Shape;2048;p30"/>
              <p:cNvSpPr/>
              <p:nvPr/>
            </p:nvSpPr>
            <p:spPr>
              <a:xfrm rot="-755222">
                <a:off x="10033973" y="3366572"/>
                <a:ext cx="23132" cy="30566"/>
              </a:xfrm>
              <a:custGeom>
                <a:avLst/>
                <a:gdLst/>
                <a:ahLst/>
                <a:cxnLst/>
                <a:rect l="l" t="t" r="r" b="b"/>
                <a:pathLst>
                  <a:path w="28" h="37" extrusionOk="0">
                    <a:moveTo>
                      <a:pt x="1" y="0"/>
                    </a:moveTo>
                    <a:lnTo>
                      <a:pt x="27" y="36"/>
                    </a:lnTo>
                    <a:cubicBezTo>
                      <a:pt x="24" y="35"/>
                      <a:pt x="20" y="34"/>
                      <a:pt x="17" y="32"/>
                    </a:cubicBezTo>
                    <a:cubicBezTo>
                      <a:pt x="12" y="29"/>
                      <a:pt x="8" y="25"/>
                      <a:pt x="5" y="20"/>
                    </a:cubicBezTo>
                    <a:cubicBezTo>
                      <a:pt x="2" y="15"/>
                      <a:pt x="0" y="9"/>
                      <a:pt x="0" y="3"/>
                    </a:cubicBezTo>
                    <a:cubicBezTo>
                      <a:pt x="0" y="2"/>
                      <a:pt x="1" y="1"/>
                      <a:pt x="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49" name="Google Shape;2049;p30"/>
              <p:cNvSpPr/>
              <p:nvPr/>
            </p:nvSpPr>
            <p:spPr>
              <a:xfrm rot="-755222">
                <a:off x="8972009" y="2817926"/>
                <a:ext cx="25611" cy="31392"/>
              </a:xfrm>
              <a:custGeom>
                <a:avLst/>
                <a:gdLst/>
                <a:ahLst/>
                <a:cxnLst/>
                <a:rect l="l" t="t" r="r" b="b"/>
                <a:pathLst>
                  <a:path w="31" h="38" extrusionOk="0">
                    <a:moveTo>
                      <a:pt x="0" y="1"/>
                    </a:moveTo>
                    <a:cubicBezTo>
                      <a:pt x="21" y="3"/>
                      <a:pt x="22" y="23"/>
                      <a:pt x="30" y="37"/>
                    </a:cubicBezTo>
                    <a:cubicBezTo>
                      <a:pt x="16" y="28"/>
                      <a:pt x="1" y="19"/>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50" name="Google Shape;2050;p30"/>
              <p:cNvSpPr/>
              <p:nvPr/>
            </p:nvSpPr>
            <p:spPr>
              <a:xfrm rot="-755222">
                <a:off x="8157693" y="2514554"/>
                <a:ext cx="28089" cy="38827"/>
              </a:xfrm>
              <a:custGeom>
                <a:avLst/>
                <a:gdLst/>
                <a:ahLst/>
                <a:cxnLst/>
                <a:rect l="l" t="t" r="r" b="b"/>
                <a:pathLst>
                  <a:path w="34" h="47" extrusionOk="0">
                    <a:moveTo>
                      <a:pt x="0" y="0"/>
                    </a:moveTo>
                    <a:cubicBezTo>
                      <a:pt x="3" y="1"/>
                      <a:pt x="5" y="2"/>
                      <a:pt x="7" y="3"/>
                    </a:cubicBezTo>
                    <a:cubicBezTo>
                      <a:pt x="15" y="8"/>
                      <a:pt x="21" y="14"/>
                      <a:pt x="26" y="22"/>
                    </a:cubicBezTo>
                    <a:cubicBezTo>
                      <a:pt x="30" y="30"/>
                      <a:pt x="33" y="38"/>
                      <a:pt x="33" y="46"/>
                    </a:cubicBezTo>
                    <a:cubicBezTo>
                      <a:pt x="30" y="45"/>
                      <a:pt x="27" y="44"/>
                      <a:pt x="24" y="42"/>
                    </a:cubicBezTo>
                    <a:cubicBezTo>
                      <a:pt x="17" y="38"/>
                      <a:pt x="11" y="32"/>
                      <a:pt x="7" y="25"/>
                    </a:cubicBezTo>
                    <a:cubicBezTo>
                      <a:pt x="3" y="18"/>
                      <a:pt x="1" y="9"/>
                      <a:pt x="0" y="1"/>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51" name="Google Shape;2051;p30"/>
              <p:cNvSpPr/>
              <p:nvPr/>
            </p:nvSpPr>
            <p:spPr>
              <a:xfrm rot="-755222">
                <a:off x="8982195" y="2786893"/>
                <a:ext cx="25611" cy="33044"/>
              </a:xfrm>
              <a:custGeom>
                <a:avLst/>
                <a:gdLst/>
                <a:ahLst/>
                <a:cxnLst/>
                <a:rect l="l" t="t" r="r" b="b"/>
                <a:pathLst>
                  <a:path w="31" h="40" extrusionOk="0">
                    <a:moveTo>
                      <a:pt x="0" y="1"/>
                    </a:moveTo>
                    <a:cubicBezTo>
                      <a:pt x="21" y="5"/>
                      <a:pt x="27" y="22"/>
                      <a:pt x="30" y="39"/>
                    </a:cubicBezTo>
                    <a:cubicBezTo>
                      <a:pt x="17" y="29"/>
                      <a:pt x="0" y="21"/>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52" name="Google Shape;2052;p30"/>
              <p:cNvSpPr/>
              <p:nvPr/>
            </p:nvSpPr>
            <p:spPr>
              <a:xfrm rot="-755222">
                <a:off x="8993223" y="3632479"/>
                <a:ext cx="26437" cy="33044"/>
              </a:xfrm>
              <a:custGeom>
                <a:avLst/>
                <a:gdLst/>
                <a:ahLst/>
                <a:cxnLst/>
                <a:rect l="l" t="t" r="r" b="b"/>
                <a:pathLst>
                  <a:path w="32" h="40" extrusionOk="0">
                    <a:moveTo>
                      <a:pt x="1" y="1"/>
                    </a:moveTo>
                    <a:cubicBezTo>
                      <a:pt x="4" y="2"/>
                      <a:pt x="6" y="3"/>
                      <a:pt x="8" y="5"/>
                    </a:cubicBezTo>
                    <a:cubicBezTo>
                      <a:pt x="15" y="9"/>
                      <a:pt x="21" y="14"/>
                      <a:pt x="25" y="21"/>
                    </a:cubicBezTo>
                    <a:cubicBezTo>
                      <a:pt x="28" y="27"/>
                      <a:pt x="30" y="33"/>
                      <a:pt x="31" y="39"/>
                    </a:cubicBezTo>
                    <a:cubicBezTo>
                      <a:pt x="18" y="29"/>
                      <a:pt x="0" y="21"/>
                      <a:pt x="4" y="0"/>
                    </a:cubicBez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53" name="Google Shape;2053;p30"/>
              <p:cNvSpPr/>
              <p:nvPr/>
            </p:nvSpPr>
            <p:spPr>
              <a:xfrm rot="-755222">
                <a:off x="9084238" y="3612972"/>
                <a:ext cx="27263" cy="38001"/>
              </a:xfrm>
              <a:custGeom>
                <a:avLst/>
                <a:gdLst/>
                <a:ahLst/>
                <a:cxnLst/>
                <a:rect l="l" t="t" r="r" b="b"/>
                <a:pathLst>
                  <a:path w="33" h="46" extrusionOk="0">
                    <a:moveTo>
                      <a:pt x="0" y="0"/>
                    </a:moveTo>
                    <a:cubicBezTo>
                      <a:pt x="2" y="1"/>
                      <a:pt x="5" y="3"/>
                      <a:pt x="7" y="4"/>
                    </a:cubicBezTo>
                    <a:cubicBezTo>
                      <a:pt x="15" y="8"/>
                      <a:pt x="21" y="15"/>
                      <a:pt x="26" y="22"/>
                    </a:cubicBezTo>
                    <a:cubicBezTo>
                      <a:pt x="30" y="29"/>
                      <a:pt x="32" y="37"/>
                      <a:pt x="32" y="45"/>
                    </a:cubicBezTo>
                    <a:cubicBezTo>
                      <a:pt x="29" y="44"/>
                      <a:pt x="26" y="42"/>
                      <a:pt x="24" y="41"/>
                    </a:cubicBezTo>
                    <a:cubicBezTo>
                      <a:pt x="16" y="36"/>
                      <a:pt x="10" y="31"/>
                      <a:pt x="6" y="24"/>
                    </a:cubicBezTo>
                    <a:cubicBezTo>
                      <a:pt x="2" y="17"/>
                      <a:pt x="0" y="9"/>
                      <a:pt x="0" y="1"/>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54" name="Google Shape;2054;p30"/>
              <p:cNvSpPr/>
              <p:nvPr/>
            </p:nvSpPr>
            <p:spPr>
              <a:xfrm rot="-755222">
                <a:off x="9424382" y="3554448"/>
                <a:ext cx="30567" cy="39653"/>
              </a:xfrm>
              <a:custGeom>
                <a:avLst/>
                <a:gdLst/>
                <a:ahLst/>
                <a:cxnLst/>
                <a:rect l="l" t="t" r="r" b="b"/>
                <a:pathLst>
                  <a:path w="37" h="48" extrusionOk="0">
                    <a:moveTo>
                      <a:pt x="33" y="47"/>
                    </a:moveTo>
                    <a:cubicBezTo>
                      <a:pt x="32" y="46"/>
                      <a:pt x="32" y="46"/>
                      <a:pt x="31" y="45"/>
                    </a:cubicBezTo>
                    <a:cubicBezTo>
                      <a:pt x="21" y="40"/>
                      <a:pt x="13" y="32"/>
                      <a:pt x="7" y="22"/>
                    </a:cubicBezTo>
                    <a:cubicBezTo>
                      <a:pt x="4" y="16"/>
                      <a:pt x="2" y="9"/>
                      <a:pt x="0" y="3"/>
                    </a:cubicBezTo>
                    <a:lnTo>
                      <a:pt x="3" y="0"/>
                    </a:lnTo>
                    <a:cubicBezTo>
                      <a:pt x="3" y="0"/>
                      <a:pt x="4" y="0"/>
                      <a:pt x="4" y="1"/>
                    </a:cubicBezTo>
                    <a:cubicBezTo>
                      <a:pt x="14" y="6"/>
                      <a:pt x="22" y="15"/>
                      <a:pt x="28" y="25"/>
                    </a:cubicBezTo>
                    <a:cubicBezTo>
                      <a:pt x="32" y="31"/>
                      <a:pt x="34" y="37"/>
                      <a:pt x="36" y="44"/>
                    </a:cubicBezTo>
                    <a:lnTo>
                      <a:pt x="33" y="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55" name="Google Shape;2055;p30"/>
              <p:cNvSpPr/>
              <p:nvPr/>
            </p:nvSpPr>
            <p:spPr>
              <a:xfrm rot="-755222">
                <a:off x="9530052" y="3529570"/>
                <a:ext cx="26437" cy="35522"/>
              </a:xfrm>
              <a:custGeom>
                <a:avLst/>
                <a:gdLst/>
                <a:ahLst/>
                <a:cxnLst/>
                <a:rect l="l" t="t" r="r" b="b"/>
                <a:pathLst>
                  <a:path w="32" h="43" extrusionOk="0">
                    <a:moveTo>
                      <a:pt x="0" y="0"/>
                    </a:moveTo>
                    <a:cubicBezTo>
                      <a:pt x="10" y="6"/>
                      <a:pt x="18" y="14"/>
                      <a:pt x="24" y="24"/>
                    </a:cubicBezTo>
                    <a:cubicBezTo>
                      <a:pt x="27" y="30"/>
                      <a:pt x="30" y="36"/>
                      <a:pt x="31" y="42"/>
                    </a:cubicBezTo>
                    <a:cubicBezTo>
                      <a:pt x="15" y="36"/>
                      <a:pt x="9" y="23"/>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56" name="Google Shape;2056;p30"/>
              <p:cNvSpPr/>
              <p:nvPr/>
            </p:nvSpPr>
            <p:spPr>
              <a:xfrm rot="-755222">
                <a:off x="8937355" y="2788133"/>
                <a:ext cx="28915" cy="38001"/>
              </a:xfrm>
              <a:custGeom>
                <a:avLst/>
                <a:gdLst/>
                <a:ahLst/>
                <a:cxnLst/>
                <a:rect l="l" t="t" r="r" b="b"/>
                <a:pathLst>
                  <a:path w="35" h="46" extrusionOk="0">
                    <a:moveTo>
                      <a:pt x="0" y="0"/>
                    </a:moveTo>
                    <a:cubicBezTo>
                      <a:pt x="3" y="1"/>
                      <a:pt x="5" y="2"/>
                      <a:pt x="8" y="4"/>
                    </a:cubicBezTo>
                    <a:cubicBezTo>
                      <a:pt x="16" y="8"/>
                      <a:pt x="22" y="15"/>
                      <a:pt x="27" y="22"/>
                    </a:cubicBezTo>
                    <a:cubicBezTo>
                      <a:pt x="31" y="29"/>
                      <a:pt x="33" y="37"/>
                      <a:pt x="34" y="45"/>
                    </a:cubicBezTo>
                    <a:cubicBezTo>
                      <a:pt x="31" y="44"/>
                      <a:pt x="29" y="42"/>
                      <a:pt x="27" y="41"/>
                    </a:cubicBezTo>
                    <a:cubicBezTo>
                      <a:pt x="19" y="36"/>
                      <a:pt x="13" y="30"/>
                      <a:pt x="8" y="22"/>
                    </a:cubicBezTo>
                    <a:cubicBezTo>
                      <a:pt x="4" y="15"/>
                      <a:pt x="2" y="8"/>
                      <a:pt x="1" y="0"/>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57" name="Google Shape;2057;p30"/>
              <p:cNvSpPr/>
              <p:nvPr/>
            </p:nvSpPr>
            <p:spPr>
              <a:xfrm rot="-755222">
                <a:off x="9491195" y="3552729"/>
                <a:ext cx="25611" cy="35522"/>
              </a:xfrm>
              <a:custGeom>
                <a:avLst/>
                <a:gdLst/>
                <a:ahLst/>
                <a:cxnLst/>
                <a:rect l="l" t="t" r="r" b="b"/>
                <a:pathLst>
                  <a:path w="31" h="43" extrusionOk="0">
                    <a:moveTo>
                      <a:pt x="30" y="42"/>
                    </a:moveTo>
                    <a:cubicBezTo>
                      <a:pt x="19" y="34"/>
                      <a:pt x="10" y="23"/>
                      <a:pt x="3" y="12"/>
                    </a:cubicBezTo>
                    <a:cubicBezTo>
                      <a:pt x="2" y="10"/>
                      <a:pt x="1" y="8"/>
                      <a:pt x="0" y="6"/>
                    </a:cubicBezTo>
                    <a:cubicBezTo>
                      <a:pt x="2" y="4"/>
                      <a:pt x="3" y="2"/>
                      <a:pt x="5" y="0"/>
                    </a:cubicBezTo>
                    <a:cubicBezTo>
                      <a:pt x="12" y="5"/>
                      <a:pt x="18" y="12"/>
                      <a:pt x="22" y="20"/>
                    </a:cubicBezTo>
                    <a:cubicBezTo>
                      <a:pt x="26" y="27"/>
                      <a:pt x="29" y="34"/>
                      <a:pt x="30" y="4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58" name="Google Shape;2058;p30"/>
              <p:cNvSpPr/>
              <p:nvPr/>
            </p:nvSpPr>
            <p:spPr>
              <a:xfrm rot="-755222">
                <a:off x="8173341" y="2712813"/>
                <a:ext cx="23958" cy="25609"/>
              </a:xfrm>
              <a:custGeom>
                <a:avLst/>
                <a:gdLst/>
                <a:ahLst/>
                <a:cxnLst/>
                <a:rect l="l" t="t" r="r" b="b"/>
                <a:pathLst>
                  <a:path w="29" h="31" extrusionOk="0">
                    <a:moveTo>
                      <a:pt x="28" y="30"/>
                    </a:moveTo>
                    <a:cubicBezTo>
                      <a:pt x="13" y="27"/>
                      <a:pt x="6" y="15"/>
                      <a:pt x="0" y="0"/>
                    </a:cubicBezTo>
                    <a:cubicBezTo>
                      <a:pt x="21" y="1"/>
                      <a:pt x="22" y="20"/>
                      <a:pt x="28"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59" name="Google Shape;2059;p30"/>
              <p:cNvSpPr/>
              <p:nvPr/>
            </p:nvSpPr>
            <p:spPr>
              <a:xfrm rot="-755222">
                <a:off x="8732056" y="3747604"/>
                <a:ext cx="17349" cy="27261"/>
              </a:xfrm>
              <a:custGeom>
                <a:avLst/>
                <a:gdLst/>
                <a:ahLst/>
                <a:cxnLst/>
                <a:rect l="l" t="t" r="r" b="b"/>
                <a:pathLst>
                  <a:path w="21" h="33" extrusionOk="0">
                    <a:moveTo>
                      <a:pt x="20" y="21"/>
                    </a:moveTo>
                    <a:cubicBezTo>
                      <a:pt x="20" y="25"/>
                      <a:pt x="19" y="32"/>
                      <a:pt x="15" y="32"/>
                    </a:cubicBezTo>
                    <a:cubicBezTo>
                      <a:pt x="5" y="32"/>
                      <a:pt x="1" y="23"/>
                      <a:pt x="0" y="14"/>
                    </a:cubicBezTo>
                    <a:cubicBezTo>
                      <a:pt x="0" y="13"/>
                      <a:pt x="0" y="13"/>
                      <a:pt x="0" y="12"/>
                    </a:cubicBezTo>
                    <a:cubicBezTo>
                      <a:pt x="0" y="11"/>
                      <a:pt x="0" y="9"/>
                      <a:pt x="1" y="7"/>
                    </a:cubicBezTo>
                    <a:cubicBezTo>
                      <a:pt x="2" y="6"/>
                      <a:pt x="3" y="4"/>
                      <a:pt x="5" y="3"/>
                    </a:cubicBezTo>
                    <a:cubicBezTo>
                      <a:pt x="6" y="3"/>
                      <a:pt x="6" y="3"/>
                      <a:pt x="7" y="2"/>
                    </a:cubicBezTo>
                    <a:cubicBezTo>
                      <a:pt x="20" y="0"/>
                      <a:pt x="19" y="11"/>
                      <a:pt x="20"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60" name="Google Shape;2060;p30"/>
              <p:cNvSpPr/>
              <p:nvPr/>
            </p:nvSpPr>
            <p:spPr>
              <a:xfrm rot="-755222">
                <a:off x="8949880" y="2757485"/>
                <a:ext cx="28089" cy="37175"/>
              </a:xfrm>
              <a:custGeom>
                <a:avLst/>
                <a:gdLst/>
                <a:ahLst/>
                <a:cxnLst/>
                <a:rect l="l" t="t" r="r" b="b"/>
                <a:pathLst>
                  <a:path w="34" h="45" extrusionOk="0">
                    <a:moveTo>
                      <a:pt x="33" y="43"/>
                    </a:moveTo>
                    <a:cubicBezTo>
                      <a:pt x="30" y="42"/>
                      <a:pt x="27" y="41"/>
                      <a:pt x="24" y="39"/>
                    </a:cubicBezTo>
                    <a:cubicBezTo>
                      <a:pt x="17" y="35"/>
                      <a:pt x="10" y="29"/>
                      <a:pt x="6" y="21"/>
                    </a:cubicBezTo>
                    <a:cubicBezTo>
                      <a:pt x="2" y="15"/>
                      <a:pt x="0" y="7"/>
                      <a:pt x="0" y="0"/>
                    </a:cubicBezTo>
                    <a:cubicBezTo>
                      <a:pt x="3" y="1"/>
                      <a:pt x="6" y="3"/>
                      <a:pt x="8" y="4"/>
                    </a:cubicBezTo>
                    <a:cubicBezTo>
                      <a:pt x="16" y="9"/>
                      <a:pt x="22" y="14"/>
                      <a:pt x="26" y="22"/>
                    </a:cubicBezTo>
                    <a:cubicBezTo>
                      <a:pt x="30" y="28"/>
                      <a:pt x="32" y="36"/>
                      <a:pt x="33" y="44"/>
                    </a:cubicBezTo>
                    <a:lnTo>
                      <a:pt x="33" y="4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61" name="Google Shape;2061;p30"/>
              <p:cNvSpPr/>
              <p:nvPr/>
            </p:nvSpPr>
            <p:spPr>
              <a:xfrm rot="-755222">
                <a:off x="9458830" y="3584082"/>
                <a:ext cx="29741" cy="38827"/>
              </a:xfrm>
              <a:custGeom>
                <a:avLst/>
                <a:gdLst/>
                <a:ahLst/>
                <a:cxnLst/>
                <a:rect l="l" t="t" r="r" b="b"/>
                <a:pathLst>
                  <a:path w="36" h="47" extrusionOk="0">
                    <a:moveTo>
                      <a:pt x="35" y="45"/>
                    </a:moveTo>
                    <a:cubicBezTo>
                      <a:pt x="32" y="44"/>
                      <a:pt x="30" y="43"/>
                      <a:pt x="27" y="41"/>
                    </a:cubicBezTo>
                    <a:cubicBezTo>
                      <a:pt x="19" y="37"/>
                      <a:pt x="12" y="30"/>
                      <a:pt x="7" y="21"/>
                    </a:cubicBezTo>
                    <a:cubicBezTo>
                      <a:pt x="4" y="15"/>
                      <a:pt x="1" y="9"/>
                      <a:pt x="0" y="3"/>
                    </a:cubicBezTo>
                    <a:lnTo>
                      <a:pt x="3" y="0"/>
                    </a:lnTo>
                    <a:cubicBezTo>
                      <a:pt x="4" y="1"/>
                      <a:pt x="6" y="2"/>
                      <a:pt x="8" y="3"/>
                    </a:cubicBezTo>
                    <a:cubicBezTo>
                      <a:pt x="16" y="8"/>
                      <a:pt x="22" y="14"/>
                      <a:pt x="27" y="22"/>
                    </a:cubicBezTo>
                    <a:cubicBezTo>
                      <a:pt x="31" y="30"/>
                      <a:pt x="34" y="38"/>
                      <a:pt x="34" y="46"/>
                    </a:cubicBezTo>
                    <a:lnTo>
                      <a:pt x="35" y="4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62" name="Google Shape;2062;p30"/>
              <p:cNvSpPr/>
              <p:nvPr/>
            </p:nvSpPr>
            <p:spPr>
              <a:xfrm rot="-755222">
                <a:off x="9037824" y="2727480"/>
                <a:ext cx="22306" cy="36349"/>
              </a:xfrm>
              <a:custGeom>
                <a:avLst/>
                <a:gdLst/>
                <a:ahLst/>
                <a:cxnLst/>
                <a:rect l="l" t="t" r="r" b="b"/>
                <a:pathLst>
                  <a:path w="27" h="44" extrusionOk="0">
                    <a:moveTo>
                      <a:pt x="0" y="0"/>
                    </a:moveTo>
                    <a:cubicBezTo>
                      <a:pt x="13" y="15"/>
                      <a:pt x="26" y="23"/>
                      <a:pt x="26" y="43"/>
                    </a:cubicBezTo>
                    <a:cubicBezTo>
                      <a:pt x="18" y="38"/>
                      <a:pt x="11" y="32"/>
                      <a:pt x="7" y="24"/>
                    </a:cubicBezTo>
                    <a:cubicBezTo>
                      <a:pt x="3" y="17"/>
                      <a:pt x="0" y="9"/>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63" name="Google Shape;2063;p30"/>
              <p:cNvSpPr/>
              <p:nvPr/>
            </p:nvSpPr>
            <p:spPr>
              <a:xfrm rot="-755222">
                <a:off x="8998186" y="2736778"/>
                <a:ext cx="25611" cy="33870"/>
              </a:xfrm>
              <a:custGeom>
                <a:avLst/>
                <a:gdLst/>
                <a:ahLst/>
                <a:cxnLst/>
                <a:rect l="l" t="t" r="r" b="b"/>
                <a:pathLst>
                  <a:path w="31" h="41" extrusionOk="0">
                    <a:moveTo>
                      <a:pt x="2" y="1"/>
                    </a:moveTo>
                    <a:cubicBezTo>
                      <a:pt x="4" y="2"/>
                      <a:pt x="6" y="3"/>
                      <a:pt x="8" y="4"/>
                    </a:cubicBezTo>
                    <a:cubicBezTo>
                      <a:pt x="15" y="8"/>
                      <a:pt x="20" y="13"/>
                      <a:pt x="24" y="20"/>
                    </a:cubicBezTo>
                    <a:cubicBezTo>
                      <a:pt x="27" y="26"/>
                      <a:pt x="30" y="33"/>
                      <a:pt x="30" y="40"/>
                    </a:cubicBezTo>
                    <a:cubicBezTo>
                      <a:pt x="16" y="30"/>
                      <a:pt x="0" y="21"/>
                      <a:pt x="4" y="0"/>
                    </a:cubicBezTo>
                    <a:lnTo>
                      <a:pt x="2"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64" name="Google Shape;2064;p30"/>
              <p:cNvSpPr/>
              <p:nvPr/>
            </p:nvSpPr>
            <p:spPr>
              <a:xfrm rot="-755222">
                <a:off x="10060806" y="3451556"/>
                <a:ext cx="26437" cy="24783"/>
              </a:xfrm>
              <a:custGeom>
                <a:avLst/>
                <a:gdLst/>
                <a:ahLst/>
                <a:cxnLst/>
                <a:rect l="l" t="t" r="r" b="b"/>
                <a:pathLst>
                  <a:path w="32" h="30" extrusionOk="0">
                    <a:moveTo>
                      <a:pt x="31" y="29"/>
                    </a:moveTo>
                    <a:cubicBezTo>
                      <a:pt x="26" y="28"/>
                      <a:pt x="21" y="27"/>
                      <a:pt x="17" y="24"/>
                    </a:cubicBezTo>
                    <a:cubicBezTo>
                      <a:pt x="12" y="21"/>
                      <a:pt x="7" y="17"/>
                      <a:pt x="4" y="11"/>
                    </a:cubicBezTo>
                    <a:cubicBezTo>
                      <a:pt x="2" y="8"/>
                      <a:pt x="1" y="4"/>
                      <a:pt x="0" y="0"/>
                    </a:cubicBezTo>
                    <a:cubicBezTo>
                      <a:pt x="5" y="1"/>
                      <a:pt x="10" y="2"/>
                      <a:pt x="14" y="5"/>
                    </a:cubicBezTo>
                    <a:cubicBezTo>
                      <a:pt x="19" y="8"/>
                      <a:pt x="24" y="13"/>
                      <a:pt x="27" y="18"/>
                    </a:cubicBezTo>
                    <a:cubicBezTo>
                      <a:pt x="29" y="22"/>
                      <a:pt x="31" y="25"/>
                      <a:pt x="31"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65" name="Google Shape;2065;p30"/>
              <p:cNvSpPr/>
              <p:nvPr/>
            </p:nvSpPr>
            <p:spPr>
              <a:xfrm rot="-755222">
                <a:off x="8230235" y="3464358"/>
                <a:ext cx="26437" cy="40479"/>
              </a:xfrm>
              <a:custGeom>
                <a:avLst/>
                <a:gdLst/>
                <a:ahLst/>
                <a:cxnLst/>
                <a:rect l="l" t="t" r="r" b="b"/>
                <a:pathLst>
                  <a:path w="32" h="49" extrusionOk="0">
                    <a:moveTo>
                      <a:pt x="0" y="0"/>
                    </a:moveTo>
                    <a:cubicBezTo>
                      <a:pt x="19" y="18"/>
                      <a:pt x="30" y="26"/>
                      <a:pt x="31" y="48"/>
                    </a:cubicBezTo>
                    <a:cubicBezTo>
                      <a:pt x="22" y="41"/>
                      <a:pt x="15" y="33"/>
                      <a:pt x="9" y="23"/>
                    </a:cubicBezTo>
                    <a:cubicBezTo>
                      <a:pt x="5" y="16"/>
                      <a:pt x="2" y="8"/>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66" name="Google Shape;2066;p30"/>
              <p:cNvSpPr/>
              <p:nvPr/>
            </p:nvSpPr>
            <p:spPr>
              <a:xfrm rot="-755222">
                <a:off x="9409309" y="3088692"/>
                <a:ext cx="23958" cy="33044"/>
              </a:xfrm>
              <a:custGeom>
                <a:avLst/>
                <a:gdLst/>
                <a:ahLst/>
                <a:cxnLst/>
                <a:rect l="l" t="t" r="r" b="b"/>
                <a:pathLst>
                  <a:path w="29" h="40" extrusionOk="0">
                    <a:moveTo>
                      <a:pt x="28" y="38"/>
                    </a:moveTo>
                    <a:cubicBezTo>
                      <a:pt x="9" y="33"/>
                      <a:pt x="4" y="17"/>
                      <a:pt x="0" y="0"/>
                    </a:cubicBezTo>
                    <a:cubicBezTo>
                      <a:pt x="13" y="10"/>
                      <a:pt x="28" y="19"/>
                      <a:pt x="26" y="39"/>
                    </a:cubicBezTo>
                    <a:lnTo>
                      <a:pt x="28" y="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67" name="Google Shape;2067;p30"/>
              <p:cNvSpPr/>
              <p:nvPr/>
            </p:nvSpPr>
            <p:spPr>
              <a:xfrm rot="-755222">
                <a:off x="9069412" y="3698839"/>
                <a:ext cx="22306" cy="29740"/>
              </a:xfrm>
              <a:custGeom>
                <a:avLst/>
                <a:gdLst/>
                <a:ahLst/>
                <a:cxnLst/>
                <a:rect l="l" t="t" r="r" b="b"/>
                <a:pathLst>
                  <a:path w="27" h="36" extrusionOk="0">
                    <a:moveTo>
                      <a:pt x="1" y="0"/>
                    </a:moveTo>
                    <a:cubicBezTo>
                      <a:pt x="3" y="1"/>
                      <a:pt x="4" y="2"/>
                      <a:pt x="5" y="2"/>
                    </a:cubicBezTo>
                    <a:cubicBezTo>
                      <a:pt x="12" y="6"/>
                      <a:pt x="18" y="12"/>
                      <a:pt x="21" y="18"/>
                    </a:cubicBezTo>
                    <a:cubicBezTo>
                      <a:pt x="23" y="22"/>
                      <a:pt x="25" y="26"/>
                      <a:pt x="26" y="30"/>
                    </a:cubicBezTo>
                    <a:cubicBezTo>
                      <a:pt x="14" y="35"/>
                      <a:pt x="11" y="25"/>
                      <a:pt x="6" y="19"/>
                    </a:cubicBezTo>
                    <a:cubicBezTo>
                      <a:pt x="5" y="18"/>
                      <a:pt x="3" y="16"/>
                      <a:pt x="2" y="15"/>
                    </a:cubicBezTo>
                    <a:cubicBezTo>
                      <a:pt x="1" y="12"/>
                      <a:pt x="0" y="9"/>
                      <a:pt x="0" y="6"/>
                    </a:cubicBezTo>
                    <a:cubicBezTo>
                      <a:pt x="0" y="4"/>
                      <a:pt x="1" y="2"/>
                      <a:pt x="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68" name="Google Shape;2068;p30"/>
              <p:cNvSpPr/>
              <p:nvPr/>
            </p:nvSpPr>
            <p:spPr>
              <a:xfrm rot="-755222">
                <a:off x="8912723" y="2726589"/>
                <a:ext cx="30567" cy="38827"/>
              </a:xfrm>
              <a:custGeom>
                <a:avLst/>
                <a:gdLst/>
                <a:ahLst/>
                <a:cxnLst/>
                <a:rect l="l" t="t" r="r" b="b"/>
                <a:pathLst>
                  <a:path w="37" h="47" extrusionOk="0">
                    <a:moveTo>
                      <a:pt x="36" y="46"/>
                    </a:moveTo>
                    <a:cubicBezTo>
                      <a:pt x="14" y="40"/>
                      <a:pt x="7" y="22"/>
                      <a:pt x="0" y="4"/>
                    </a:cubicBezTo>
                    <a:lnTo>
                      <a:pt x="4" y="0"/>
                    </a:lnTo>
                    <a:cubicBezTo>
                      <a:pt x="4" y="0"/>
                      <a:pt x="5" y="0"/>
                      <a:pt x="5" y="1"/>
                    </a:cubicBezTo>
                    <a:cubicBezTo>
                      <a:pt x="14" y="6"/>
                      <a:pt x="22" y="13"/>
                      <a:pt x="27" y="22"/>
                    </a:cubicBezTo>
                    <a:cubicBezTo>
                      <a:pt x="32" y="30"/>
                      <a:pt x="33" y="38"/>
                      <a:pt x="34" y="46"/>
                    </a:cubicBezTo>
                    <a:lnTo>
                      <a:pt x="36" y="4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69" name="Google Shape;2069;p30"/>
              <p:cNvSpPr/>
              <p:nvPr/>
            </p:nvSpPr>
            <p:spPr>
              <a:xfrm rot="-755222">
                <a:off x="9984564" y="3513048"/>
                <a:ext cx="38003" cy="28914"/>
              </a:xfrm>
              <a:custGeom>
                <a:avLst/>
                <a:gdLst/>
                <a:ahLst/>
                <a:cxnLst/>
                <a:rect l="l" t="t" r="r" b="b"/>
                <a:pathLst>
                  <a:path w="46" h="35" extrusionOk="0">
                    <a:moveTo>
                      <a:pt x="45" y="33"/>
                    </a:moveTo>
                    <a:cubicBezTo>
                      <a:pt x="37" y="32"/>
                      <a:pt x="29" y="30"/>
                      <a:pt x="22" y="26"/>
                    </a:cubicBezTo>
                    <a:cubicBezTo>
                      <a:pt x="14" y="22"/>
                      <a:pt x="8" y="16"/>
                      <a:pt x="4" y="9"/>
                    </a:cubicBezTo>
                    <a:cubicBezTo>
                      <a:pt x="3" y="6"/>
                      <a:pt x="1" y="3"/>
                      <a:pt x="0" y="0"/>
                    </a:cubicBezTo>
                    <a:cubicBezTo>
                      <a:pt x="8" y="0"/>
                      <a:pt x="15" y="2"/>
                      <a:pt x="22" y="6"/>
                    </a:cubicBezTo>
                    <a:cubicBezTo>
                      <a:pt x="30" y="10"/>
                      <a:pt x="36" y="17"/>
                      <a:pt x="41" y="25"/>
                    </a:cubicBezTo>
                    <a:cubicBezTo>
                      <a:pt x="43" y="28"/>
                      <a:pt x="44" y="31"/>
                      <a:pt x="45" y="34"/>
                    </a:cubicBezTo>
                    <a:lnTo>
                      <a:pt x="45" y="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70" name="Google Shape;2070;p30"/>
              <p:cNvSpPr/>
              <p:nvPr/>
            </p:nvSpPr>
            <p:spPr>
              <a:xfrm rot="-755222">
                <a:off x="8965591" y="2706484"/>
                <a:ext cx="28915" cy="37175"/>
              </a:xfrm>
              <a:custGeom>
                <a:avLst/>
                <a:gdLst/>
                <a:ahLst/>
                <a:cxnLst/>
                <a:rect l="l" t="t" r="r" b="b"/>
                <a:pathLst>
                  <a:path w="35" h="45" extrusionOk="0">
                    <a:moveTo>
                      <a:pt x="34" y="44"/>
                    </a:moveTo>
                    <a:cubicBezTo>
                      <a:pt x="30" y="43"/>
                      <a:pt x="27" y="42"/>
                      <a:pt x="24" y="40"/>
                    </a:cubicBezTo>
                    <a:cubicBezTo>
                      <a:pt x="17" y="36"/>
                      <a:pt x="11" y="30"/>
                      <a:pt x="7" y="23"/>
                    </a:cubicBezTo>
                    <a:cubicBezTo>
                      <a:pt x="3" y="16"/>
                      <a:pt x="1" y="8"/>
                      <a:pt x="0" y="0"/>
                    </a:cubicBezTo>
                    <a:cubicBezTo>
                      <a:pt x="3" y="1"/>
                      <a:pt x="5" y="3"/>
                      <a:pt x="7" y="4"/>
                    </a:cubicBezTo>
                    <a:cubicBezTo>
                      <a:pt x="15" y="9"/>
                      <a:pt x="22" y="15"/>
                      <a:pt x="27" y="23"/>
                    </a:cubicBezTo>
                    <a:cubicBezTo>
                      <a:pt x="30" y="29"/>
                      <a:pt x="33" y="37"/>
                      <a:pt x="34"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71" name="Google Shape;2071;p30"/>
              <p:cNvSpPr/>
              <p:nvPr/>
            </p:nvSpPr>
            <p:spPr>
              <a:xfrm rot="-755222">
                <a:off x="8149058" y="2191453"/>
                <a:ext cx="33872" cy="23131"/>
              </a:xfrm>
              <a:custGeom>
                <a:avLst/>
                <a:gdLst/>
                <a:ahLst/>
                <a:cxnLst/>
                <a:rect l="l" t="t" r="r" b="b"/>
                <a:pathLst>
                  <a:path w="41" h="28" extrusionOk="0">
                    <a:moveTo>
                      <a:pt x="40" y="27"/>
                    </a:moveTo>
                    <a:cubicBezTo>
                      <a:pt x="33" y="26"/>
                      <a:pt x="26" y="23"/>
                      <a:pt x="20" y="20"/>
                    </a:cubicBezTo>
                    <a:cubicBezTo>
                      <a:pt x="12" y="15"/>
                      <a:pt x="5" y="8"/>
                      <a:pt x="0" y="0"/>
                    </a:cubicBezTo>
                    <a:cubicBezTo>
                      <a:pt x="8" y="0"/>
                      <a:pt x="15" y="2"/>
                      <a:pt x="22" y="6"/>
                    </a:cubicBezTo>
                    <a:cubicBezTo>
                      <a:pt x="28" y="10"/>
                      <a:pt x="34" y="16"/>
                      <a:pt x="38" y="23"/>
                    </a:cubicBezTo>
                    <a:cubicBezTo>
                      <a:pt x="39" y="24"/>
                      <a:pt x="40" y="25"/>
                      <a:pt x="40"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72" name="Google Shape;2072;p30"/>
              <p:cNvSpPr/>
              <p:nvPr/>
            </p:nvSpPr>
            <p:spPr>
              <a:xfrm rot="-755222">
                <a:off x="8707087" y="2764605"/>
                <a:ext cx="24784" cy="32218"/>
              </a:xfrm>
              <a:custGeom>
                <a:avLst/>
                <a:gdLst/>
                <a:ahLst/>
                <a:cxnLst/>
                <a:rect l="l" t="t" r="r" b="b"/>
                <a:pathLst>
                  <a:path w="30" h="39" extrusionOk="0">
                    <a:moveTo>
                      <a:pt x="0" y="1"/>
                    </a:moveTo>
                    <a:cubicBezTo>
                      <a:pt x="21" y="5"/>
                      <a:pt x="24" y="22"/>
                      <a:pt x="29" y="38"/>
                    </a:cubicBezTo>
                    <a:cubicBezTo>
                      <a:pt x="16" y="29"/>
                      <a:pt x="3" y="19"/>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73" name="Google Shape;2073;p30"/>
              <p:cNvSpPr/>
              <p:nvPr/>
            </p:nvSpPr>
            <p:spPr>
              <a:xfrm rot="-755222">
                <a:off x="8979452" y="2678811"/>
                <a:ext cx="28915" cy="34696"/>
              </a:xfrm>
              <a:custGeom>
                <a:avLst/>
                <a:gdLst/>
                <a:ahLst/>
                <a:cxnLst/>
                <a:rect l="l" t="t" r="r" b="b"/>
                <a:pathLst>
                  <a:path w="35" h="42" extrusionOk="0">
                    <a:moveTo>
                      <a:pt x="34" y="41"/>
                    </a:moveTo>
                    <a:cubicBezTo>
                      <a:pt x="32" y="40"/>
                      <a:pt x="30" y="40"/>
                      <a:pt x="28" y="38"/>
                    </a:cubicBezTo>
                    <a:cubicBezTo>
                      <a:pt x="19" y="33"/>
                      <a:pt x="12" y="26"/>
                      <a:pt x="7" y="17"/>
                    </a:cubicBezTo>
                    <a:cubicBezTo>
                      <a:pt x="4" y="12"/>
                      <a:pt x="2" y="6"/>
                      <a:pt x="0" y="0"/>
                    </a:cubicBezTo>
                    <a:cubicBezTo>
                      <a:pt x="19" y="7"/>
                      <a:pt x="24" y="21"/>
                      <a:pt x="34" y="4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74" name="Google Shape;2074;p30"/>
              <p:cNvSpPr/>
              <p:nvPr/>
            </p:nvSpPr>
            <p:spPr>
              <a:xfrm rot="-755222">
                <a:off x="8673866" y="2734471"/>
                <a:ext cx="28089" cy="37175"/>
              </a:xfrm>
              <a:custGeom>
                <a:avLst/>
                <a:gdLst/>
                <a:ahLst/>
                <a:cxnLst/>
                <a:rect l="l" t="t" r="r" b="b"/>
                <a:pathLst>
                  <a:path w="34" h="45" extrusionOk="0">
                    <a:moveTo>
                      <a:pt x="33" y="44"/>
                    </a:moveTo>
                    <a:cubicBezTo>
                      <a:pt x="31" y="44"/>
                      <a:pt x="29" y="43"/>
                      <a:pt x="28" y="42"/>
                    </a:cubicBezTo>
                    <a:cubicBezTo>
                      <a:pt x="19" y="37"/>
                      <a:pt x="12" y="30"/>
                      <a:pt x="7" y="21"/>
                    </a:cubicBezTo>
                    <a:cubicBezTo>
                      <a:pt x="3" y="15"/>
                      <a:pt x="1" y="7"/>
                      <a:pt x="0" y="0"/>
                    </a:cubicBezTo>
                    <a:cubicBezTo>
                      <a:pt x="3" y="1"/>
                      <a:pt x="6" y="2"/>
                      <a:pt x="9" y="4"/>
                    </a:cubicBezTo>
                    <a:cubicBezTo>
                      <a:pt x="16" y="8"/>
                      <a:pt x="22" y="14"/>
                      <a:pt x="26" y="21"/>
                    </a:cubicBezTo>
                    <a:cubicBezTo>
                      <a:pt x="30" y="28"/>
                      <a:pt x="32" y="36"/>
                      <a:pt x="33"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75" name="Google Shape;2075;p30"/>
              <p:cNvSpPr/>
              <p:nvPr/>
            </p:nvSpPr>
            <p:spPr>
              <a:xfrm rot="-755222">
                <a:off x="10021897" y="3582467"/>
                <a:ext cx="31394" cy="28088"/>
              </a:xfrm>
              <a:custGeom>
                <a:avLst/>
                <a:gdLst/>
                <a:ahLst/>
                <a:cxnLst/>
                <a:rect l="l" t="t" r="r" b="b"/>
                <a:pathLst>
                  <a:path w="38" h="34" extrusionOk="0">
                    <a:moveTo>
                      <a:pt x="37" y="33"/>
                    </a:moveTo>
                    <a:cubicBezTo>
                      <a:pt x="17" y="21"/>
                      <a:pt x="7" y="15"/>
                      <a:pt x="0" y="0"/>
                    </a:cubicBezTo>
                    <a:cubicBezTo>
                      <a:pt x="17" y="3"/>
                      <a:pt x="26" y="12"/>
                      <a:pt x="37" y="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76" name="Google Shape;2076;p30"/>
              <p:cNvSpPr/>
              <p:nvPr/>
            </p:nvSpPr>
            <p:spPr>
              <a:xfrm rot="-755222">
                <a:off x="7951926" y="2885256"/>
                <a:ext cx="15697" cy="41305"/>
              </a:xfrm>
              <a:custGeom>
                <a:avLst/>
                <a:gdLst/>
                <a:ahLst/>
                <a:cxnLst/>
                <a:rect l="l" t="t" r="r" b="b"/>
                <a:pathLst>
                  <a:path w="19" h="50" extrusionOk="0">
                    <a:moveTo>
                      <a:pt x="3" y="1"/>
                    </a:moveTo>
                    <a:lnTo>
                      <a:pt x="18" y="49"/>
                    </a:lnTo>
                    <a:cubicBezTo>
                      <a:pt x="18" y="48"/>
                      <a:pt x="18" y="48"/>
                      <a:pt x="17" y="48"/>
                    </a:cubicBezTo>
                    <a:cubicBezTo>
                      <a:pt x="12" y="45"/>
                      <a:pt x="7" y="40"/>
                      <a:pt x="4" y="35"/>
                    </a:cubicBezTo>
                    <a:cubicBezTo>
                      <a:pt x="1" y="30"/>
                      <a:pt x="0" y="24"/>
                      <a:pt x="0" y="17"/>
                    </a:cubicBezTo>
                    <a:cubicBezTo>
                      <a:pt x="0" y="11"/>
                      <a:pt x="1" y="5"/>
                      <a:pt x="4" y="0"/>
                    </a:cubicBezTo>
                    <a:lnTo>
                      <a:pt x="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77" name="Google Shape;2077;p30"/>
              <p:cNvSpPr/>
              <p:nvPr/>
            </p:nvSpPr>
            <p:spPr>
              <a:xfrm rot="-755222">
                <a:off x="8280923" y="3509835"/>
                <a:ext cx="24784" cy="32218"/>
              </a:xfrm>
              <a:custGeom>
                <a:avLst/>
                <a:gdLst/>
                <a:ahLst/>
                <a:cxnLst/>
                <a:rect l="l" t="t" r="r" b="b"/>
                <a:pathLst>
                  <a:path w="30" h="39" extrusionOk="0">
                    <a:moveTo>
                      <a:pt x="29" y="37"/>
                    </a:moveTo>
                    <a:cubicBezTo>
                      <a:pt x="27" y="36"/>
                      <a:pt x="25" y="36"/>
                      <a:pt x="24" y="35"/>
                    </a:cubicBezTo>
                    <a:cubicBezTo>
                      <a:pt x="17" y="30"/>
                      <a:pt x="10" y="24"/>
                      <a:pt x="6" y="17"/>
                    </a:cubicBezTo>
                    <a:cubicBezTo>
                      <a:pt x="3" y="12"/>
                      <a:pt x="1" y="6"/>
                      <a:pt x="0" y="0"/>
                    </a:cubicBezTo>
                    <a:cubicBezTo>
                      <a:pt x="13" y="10"/>
                      <a:pt x="29" y="18"/>
                      <a:pt x="27" y="38"/>
                    </a:cubicBezTo>
                    <a:lnTo>
                      <a:pt x="29" y="3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78" name="Google Shape;2078;p30"/>
              <p:cNvSpPr/>
              <p:nvPr/>
            </p:nvSpPr>
            <p:spPr>
              <a:xfrm rot="-755222">
                <a:off x="8968907" y="3351563"/>
                <a:ext cx="28915" cy="35522"/>
              </a:xfrm>
              <a:custGeom>
                <a:avLst/>
                <a:gdLst/>
                <a:ahLst/>
                <a:cxnLst/>
                <a:rect l="l" t="t" r="r" b="b"/>
                <a:pathLst>
                  <a:path w="35" h="43" extrusionOk="0">
                    <a:moveTo>
                      <a:pt x="34" y="41"/>
                    </a:moveTo>
                    <a:cubicBezTo>
                      <a:pt x="15" y="36"/>
                      <a:pt x="8" y="21"/>
                      <a:pt x="0" y="0"/>
                    </a:cubicBezTo>
                    <a:cubicBezTo>
                      <a:pt x="22" y="9"/>
                      <a:pt x="34" y="21"/>
                      <a:pt x="33" y="42"/>
                    </a:cubicBezTo>
                    <a:lnTo>
                      <a:pt x="34" y="4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79" name="Google Shape;2079;p30"/>
              <p:cNvSpPr/>
              <p:nvPr/>
            </p:nvSpPr>
            <p:spPr>
              <a:xfrm rot="-755222">
                <a:off x="8183616" y="2626433"/>
                <a:ext cx="27263" cy="32218"/>
              </a:xfrm>
              <a:custGeom>
                <a:avLst/>
                <a:gdLst/>
                <a:ahLst/>
                <a:cxnLst/>
                <a:rect l="l" t="t" r="r" b="b"/>
                <a:pathLst>
                  <a:path w="33" h="39" extrusionOk="0">
                    <a:moveTo>
                      <a:pt x="32" y="37"/>
                    </a:moveTo>
                    <a:cubicBezTo>
                      <a:pt x="12" y="33"/>
                      <a:pt x="10" y="13"/>
                      <a:pt x="0" y="0"/>
                    </a:cubicBezTo>
                    <a:cubicBezTo>
                      <a:pt x="5" y="1"/>
                      <a:pt x="9" y="2"/>
                      <a:pt x="12" y="4"/>
                    </a:cubicBezTo>
                    <a:cubicBezTo>
                      <a:pt x="18" y="8"/>
                      <a:pt x="23" y="12"/>
                      <a:pt x="26" y="18"/>
                    </a:cubicBezTo>
                    <a:cubicBezTo>
                      <a:pt x="29" y="24"/>
                      <a:pt x="31" y="30"/>
                      <a:pt x="31" y="37"/>
                    </a:cubicBezTo>
                    <a:lnTo>
                      <a:pt x="31" y="38"/>
                    </a:lnTo>
                    <a:lnTo>
                      <a:pt x="32" y="3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80" name="Google Shape;2080;p30"/>
              <p:cNvSpPr/>
              <p:nvPr/>
            </p:nvSpPr>
            <p:spPr>
              <a:xfrm rot="-755222">
                <a:off x="10164488" y="3571254"/>
                <a:ext cx="20654" cy="24783"/>
              </a:xfrm>
              <a:custGeom>
                <a:avLst/>
                <a:gdLst/>
                <a:ahLst/>
                <a:cxnLst/>
                <a:rect l="l" t="t" r="r" b="b"/>
                <a:pathLst>
                  <a:path w="25" h="30" extrusionOk="0">
                    <a:moveTo>
                      <a:pt x="24" y="29"/>
                    </a:moveTo>
                    <a:cubicBezTo>
                      <a:pt x="9" y="19"/>
                      <a:pt x="0" y="14"/>
                      <a:pt x="2" y="0"/>
                    </a:cubicBezTo>
                    <a:cubicBezTo>
                      <a:pt x="15" y="1"/>
                      <a:pt x="18" y="11"/>
                      <a:pt x="24"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81" name="Google Shape;2081;p30"/>
              <p:cNvSpPr/>
              <p:nvPr/>
            </p:nvSpPr>
            <p:spPr>
              <a:xfrm rot="-755222">
                <a:off x="7987008" y="2895462"/>
                <a:ext cx="19828" cy="31392"/>
              </a:xfrm>
              <a:custGeom>
                <a:avLst/>
                <a:gdLst/>
                <a:ahLst/>
                <a:cxnLst/>
                <a:rect l="l" t="t" r="r" b="b"/>
                <a:pathLst>
                  <a:path w="24" h="38" extrusionOk="0">
                    <a:moveTo>
                      <a:pt x="7" y="1"/>
                    </a:moveTo>
                    <a:lnTo>
                      <a:pt x="23" y="37"/>
                    </a:lnTo>
                    <a:cubicBezTo>
                      <a:pt x="4" y="29"/>
                      <a:pt x="0" y="16"/>
                      <a:pt x="9" y="0"/>
                    </a:cubicBezTo>
                    <a:lnTo>
                      <a:pt x="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82" name="Google Shape;2082;p30"/>
              <p:cNvSpPr/>
              <p:nvPr/>
            </p:nvSpPr>
            <p:spPr>
              <a:xfrm rot="-755222">
                <a:off x="9596121" y="3115870"/>
                <a:ext cx="19828" cy="22305"/>
              </a:xfrm>
              <a:custGeom>
                <a:avLst/>
                <a:gdLst/>
                <a:ahLst/>
                <a:cxnLst/>
                <a:rect l="l" t="t" r="r" b="b"/>
                <a:pathLst>
                  <a:path w="24" h="27" extrusionOk="0">
                    <a:moveTo>
                      <a:pt x="1" y="2"/>
                    </a:moveTo>
                    <a:cubicBezTo>
                      <a:pt x="16" y="2"/>
                      <a:pt x="20" y="14"/>
                      <a:pt x="23" y="26"/>
                    </a:cubicBezTo>
                    <a:cubicBezTo>
                      <a:pt x="7" y="25"/>
                      <a:pt x="0" y="17"/>
                      <a:pt x="2" y="0"/>
                    </a:cubicBezTo>
                    <a:lnTo>
                      <a:pt x="1"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83" name="Google Shape;2083;p30"/>
              <p:cNvSpPr/>
              <p:nvPr/>
            </p:nvSpPr>
            <p:spPr>
              <a:xfrm rot="-755222">
                <a:off x="9827584" y="3409445"/>
                <a:ext cx="20654" cy="22305"/>
              </a:xfrm>
              <a:custGeom>
                <a:avLst/>
                <a:gdLst/>
                <a:ahLst/>
                <a:cxnLst/>
                <a:rect l="l" t="t" r="r" b="b"/>
                <a:pathLst>
                  <a:path w="25" h="27" extrusionOk="0">
                    <a:moveTo>
                      <a:pt x="2" y="1"/>
                    </a:moveTo>
                    <a:cubicBezTo>
                      <a:pt x="17" y="3"/>
                      <a:pt x="21" y="14"/>
                      <a:pt x="24" y="26"/>
                    </a:cubicBezTo>
                    <a:cubicBezTo>
                      <a:pt x="8" y="25"/>
                      <a:pt x="0" y="17"/>
                      <a:pt x="3" y="0"/>
                    </a:cubicBezTo>
                    <a:lnTo>
                      <a:pt x="2"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84" name="Google Shape;2084;p30"/>
              <p:cNvSpPr/>
              <p:nvPr/>
            </p:nvSpPr>
            <p:spPr>
              <a:xfrm rot="-755222">
                <a:off x="8594762" y="2383832"/>
                <a:ext cx="19828" cy="23131"/>
              </a:xfrm>
              <a:custGeom>
                <a:avLst/>
                <a:gdLst/>
                <a:ahLst/>
                <a:cxnLst/>
                <a:rect l="l" t="t" r="r" b="b"/>
                <a:pathLst>
                  <a:path w="24" h="28" extrusionOk="0">
                    <a:moveTo>
                      <a:pt x="23" y="27"/>
                    </a:moveTo>
                    <a:cubicBezTo>
                      <a:pt x="9" y="18"/>
                      <a:pt x="0" y="13"/>
                      <a:pt x="1" y="1"/>
                    </a:cubicBezTo>
                    <a:cubicBezTo>
                      <a:pt x="14" y="0"/>
                      <a:pt x="18" y="9"/>
                      <a:pt x="23"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85" name="Google Shape;2085;p30"/>
              <p:cNvSpPr/>
              <p:nvPr/>
            </p:nvSpPr>
            <p:spPr>
              <a:xfrm rot="-755222">
                <a:off x="8869734" y="3228519"/>
                <a:ext cx="23958" cy="23131"/>
              </a:xfrm>
              <a:custGeom>
                <a:avLst/>
                <a:gdLst/>
                <a:ahLst/>
                <a:cxnLst/>
                <a:rect l="l" t="t" r="r" b="b"/>
                <a:pathLst>
                  <a:path w="29" h="28" extrusionOk="0">
                    <a:moveTo>
                      <a:pt x="28" y="21"/>
                    </a:moveTo>
                    <a:cubicBezTo>
                      <a:pt x="15" y="27"/>
                      <a:pt x="8" y="18"/>
                      <a:pt x="0" y="12"/>
                    </a:cubicBezTo>
                    <a:cubicBezTo>
                      <a:pt x="15" y="0"/>
                      <a:pt x="19" y="21"/>
                      <a:pt x="28"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86" name="Google Shape;2086;p30"/>
              <p:cNvSpPr/>
              <p:nvPr/>
            </p:nvSpPr>
            <p:spPr>
              <a:xfrm rot="-755222">
                <a:off x="9633132" y="2940851"/>
                <a:ext cx="28089" cy="28088"/>
              </a:xfrm>
              <a:custGeom>
                <a:avLst/>
                <a:gdLst/>
                <a:ahLst/>
                <a:cxnLst/>
                <a:rect l="l" t="t" r="r" b="b"/>
                <a:pathLst>
                  <a:path w="34" h="34" extrusionOk="0">
                    <a:moveTo>
                      <a:pt x="31" y="33"/>
                    </a:moveTo>
                    <a:cubicBezTo>
                      <a:pt x="15" y="30"/>
                      <a:pt x="11" y="16"/>
                      <a:pt x="0" y="0"/>
                    </a:cubicBezTo>
                    <a:cubicBezTo>
                      <a:pt x="1" y="0"/>
                      <a:pt x="1" y="0"/>
                      <a:pt x="2" y="0"/>
                    </a:cubicBezTo>
                    <a:cubicBezTo>
                      <a:pt x="7" y="0"/>
                      <a:pt x="12" y="1"/>
                      <a:pt x="17" y="4"/>
                    </a:cubicBezTo>
                    <a:cubicBezTo>
                      <a:pt x="22" y="7"/>
                      <a:pt x="26" y="11"/>
                      <a:pt x="29" y="16"/>
                    </a:cubicBezTo>
                    <a:cubicBezTo>
                      <a:pt x="31" y="21"/>
                      <a:pt x="33" y="26"/>
                      <a:pt x="33" y="31"/>
                    </a:cubicBezTo>
                    <a:lnTo>
                      <a:pt x="33" y="32"/>
                    </a:lnTo>
                    <a:lnTo>
                      <a:pt x="31" y="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87" name="Google Shape;2087;p30"/>
              <p:cNvSpPr/>
              <p:nvPr/>
            </p:nvSpPr>
            <p:spPr>
              <a:xfrm rot="-755222">
                <a:off x="8820992" y="3326546"/>
                <a:ext cx="23958" cy="19827"/>
              </a:xfrm>
              <a:custGeom>
                <a:avLst/>
                <a:gdLst/>
                <a:ahLst/>
                <a:cxnLst/>
                <a:rect l="l" t="t" r="r" b="b"/>
                <a:pathLst>
                  <a:path w="29" h="24" extrusionOk="0">
                    <a:moveTo>
                      <a:pt x="0" y="0"/>
                    </a:moveTo>
                    <a:cubicBezTo>
                      <a:pt x="18" y="5"/>
                      <a:pt x="27" y="8"/>
                      <a:pt x="28" y="21"/>
                    </a:cubicBezTo>
                    <a:cubicBezTo>
                      <a:pt x="15" y="23"/>
                      <a:pt x="9" y="14"/>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88" name="Google Shape;2088;p30"/>
              <p:cNvSpPr/>
              <p:nvPr/>
            </p:nvSpPr>
            <p:spPr>
              <a:xfrm rot="-755222">
                <a:off x="8701668" y="3432108"/>
                <a:ext cx="14871" cy="22305"/>
              </a:xfrm>
              <a:custGeom>
                <a:avLst/>
                <a:gdLst/>
                <a:ahLst/>
                <a:cxnLst/>
                <a:rect l="l" t="t" r="r" b="b"/>
                <a:pathLst>
                  <a:path w="18" h="27" extrusionOk="0">
                    <a:moveTo>
                      <a:pt x="15" y="26"/>
                    </a:moveTo>
                    <a:cubicBezTo>
                      <a:pt x="4" y="20"/>
                      <a:pt x="4" y="10"/>
                      <a:pt x="0" y="2"/>
                    </a:cubicBezTo>
                    <a:cubicBezTo>
                      <a:pt x="4" y="2"/>
                      <a:pt x="8" y="0"/>
                      <a:pt x="10" y="2"/>
                    </a:cubicBezTo>
                    <a:cubicBezTo>
                      <a:pt x="11" y="3"/>
                      <a:pt x="12" y="5"/>
                      <a:pt x="13" y="6"/>
                    </a:cubicBezTo>
                    <a:cubicBezTo>
                      <a:pt x="15" y="10"/>
                      <a:pt x="17" y="14"/>
                      <a:pt x="17" y="18"/>
                    </a:cubicBezTo>
                    <a:cubicBezTo>
                      <a:pt x="17" y="21"/>
                      <a:pt x="16" y="24"/>
                      <a:pt x="15"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89" name="Google Shape;2089;p30"/>
              <p:cNvSpPr/>
              <p:nvPr/>
            </p:nvSpPr>
            <p:spPr>
              <a:xfrm rot="-755222">
                <a:off x="9293293" y="3250435"/>
                <a:ext cx="27263" cy="27261"/>
              </a:xfrm>
              <a:custGeom>
                <a:avLst/>
                <a:gdLst/>
                <a:ahLst/>
                <a:cxnLst/>
                <a:rect l="l" t="t" r="r" b="b"/>
                <a:pathLst>
                  <a:path w="33" h="33" extrusionOk="0">
                    <a:moveTo>
                      <a:pt x="31" y="31"/>
                    </a:moveTo>
                    <a:cubicBezTo>
                      <a:pt x="15" y="31"/>
                      <a:pt x="9" y="18"/>
                      <a:pt x="0" y="0"/>
                    </a:cubicBezTo>
                    <a:cubicBezTo>
                      <a:pt x="19" y="7"/>
                      <a:pt x="32" y="13"/>
                      <a:pt x="30" y="32"/>
                    </a:cubicBezTo>
                    <a:lnTo>
                      <a:pt x="31" y="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90" name="Google Shape;2090;p30"/>
              <p:cNvSpPr/>
              <p:nvPr/>
            </p:nvSpPr>
            <p:spPr>
              <a:xfrm rot="-755222">
                <a:off x="9644980" y="3789736"/>
                <a:ext cx="20654" cy="29740"/>
              </a:xfrm>
              <a:custGeom>
                <a:avLst/>
                <a:gdLst/>
                <a:ahLst/>
                <a:cxnLst/>
                <a:rect l="l" t="t" r="r" b="b"/>
                <a:pathLst>
                  <a:path w="25" h="36" extrusionOk="0">
                    <a:moveTo>
                      <a:pt x="5" y="0"/>
                    </a:moveTo>
                    <a:cubicBezTo>
                      <a:pt x="16" y="11"/>
                      <a:pt x="24" y="20"/>
                      <a:pt x="16" y="35"/>
                    </a:cubicBezTo>
                    <a:cubicBezTo>
                      <a:pt x="9" y="25"/>
                      <a:pt x="0" y="17"/>
                      <a:pt x="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91" name="Google Shape;2091;p30"/>
              <p:cNvSpPr/>
              <p:nvPr/>
            </p:nvSpPr>
            <p:spPr>
              <a:xfrm rot="-755222">
                <a:off x="8665529" y="2534853"/>
                <a:ext cx="19001" cy="21479"/>
              </a:xfrm>
              <a:custGeom>
                <a:avLst/>
                <a:gdLst/>
                <a:ahLst/>
                <a:cxnLst/>
                <a:rect l="l" t="t" r="r" b="b"/>
                <a:pathLst>
                  <a:path w="23" h="26" extrusionOk="0">
                    <a:moveTo>
                      <a:pt x="6" y="0"/>
                    </a:moveTo>
                    <a:cubicBezTo>
                      <a:pt x="13" y="5"/>
                      <a:pt x="22" y="9"/>
                      <a:pt x="20" y="20"/>
                    </a:cubicBezTo>
                    <a:cubicBezTo>
                      <a:pt x="20" y="24"/>
                      <a:pt x="15" y="25"/>
                      <a:pt x="12" y="22"/>
                    </a:cubicBezTo>
                    <a:cubicBezTo>
                      <a:pt x="8" y="16"/>
                      <a:pt x="4" y="11"/>
                      <a:pt x="0" y="5"/>
                    </a:cubicBezTo>
                    <a:cubicBezTo>
                      <a:pt x="2" y="3"/>
                      <a:pt x="4" y="1"/>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92" name="Google Shape;2092;p30"/>
              <p:cNvSpPr/>
              <p:nvPr/>
            </p:nvSpPr>
            <p:spPr>
              <a:xfrm rot="-755222">
                <a:off x="8039877" y="2839384"/>
                <a:ext cx="23132" cy="40479"/>
              </a:xfrm>
              <a:custGeom>
                <a:avLst/>
                <a:gdLst/>
                <a:ahLst/>
                <a:cxnLst/>
                <a:rect l="l" t="t" r="r" b="b"/>
                <a:pathLst>
                  <a:path w="28" h="49" extrusionOk="0">
                    <a:moveTo>
                      <a:pt x="4" y="0"/>
                    </a:moveTo>
                    <a:cubicBezTo>
                      <a:pt x="18" y="9"/>
                      <a:pt x="23" y="23"/>
                      <a:pt x="27" y="48"/>
                    </a:cubicBezTo>
                    <a:cubicBezTo>
                      <a:pt x="8" y="29"/>
                      <a:pt x="0" y="17"/>
                      <a:pt x="5" y="0"/>
                    </a:cubicBezTo>
                    <a:lnTo>
                      <a:pt x="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93" name="Google Shape;2093;p30"/>
              <p:cNvSpPr/>
              <p:nvPr/>
            </p:nvSpPr>
            <p:spPr>
              <a:xfrm rot="-755222">
                <a:off x="7514989" y="2504148"/>
                <a:ext cx="44612" cy="199917"/>
              </a:xfrm>
              <a:custGeom>
                <a:avLst/>
                <a:gdLst/>
                <a:ahLst/>
                <a:cxnLst/>
                <a:rect l="l" t="t" r="r" b="b"/>
                <a:pathLst>
                  <a:path w="54" h="242" extrusionOk="0">
                    <a:moveTo>
                      <a:pt x="19" y="217"/>
                    </a:moveTo>
                    <a:cubicBezTo>
                      <a:pt x="53" y="184"/>
                      <a:pt x="38" y="149"/>
                      <a:pt x="40" y="119"/>
                    </a:cubicBezTo>
                    <a:cubicBezTo>
                      <a:pt x="42" y="88"/>
                      <a:pt x="34" y="55"/>
                      <a:pt x="52" y="26"/>
                    </a:cubicBezTo>
                    <a:cubicBezTo>
                      <a:pt x="52" y="90"/>
                      <a:pt x="47" y="155"/>
                      <a:pt x="52" y="219"/>
                    </a:cubicBezTo>
                    <a:cubicBezTo>
                      <a:pt x="52" y="236"/>
                      <a:pt x="43" y="230"/>
                      <a:pt x="33" y="234"/>
                    </a:cubicBezTo>
                    <a:cubicBezTo>
                      <a:pt x="15" y="241"/>
                      <a:pt x="10" y="237"/>
                      <a:pt x="7" y="221"/>
                    </a:cubicBezTo>
                    <a:cubicBezTo>
                      <a:pt x="3" y="199"/>
                      <a:pt x="1" y="178"/>
                      <a:pt x="0" y="156"/>
                    </a:cubicBezTo>
                    <a:cubicBezTo>
                      <a:pt x="0" y="153"/>
                      <a:pt x="0" y="149"/>
                      <a:pt x="0" y="146"/>
                    </a:cubicBezTo>
                    <a:cubicBezTo>
                      <a:pt x="0" y="97"/>
                      <a:pt x="6" y="48"/>
                      <a:pt x="17" y="0"/>
                    </a:cubicBezTo>
                    <a:cubicBezTo>
                      <a:pt x="16" y="69"/>
                      <a:pt x="14" y="140"/>
                      <a:pt x="19" y="2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94" name="Google Shape;2094;p30"/>
              <p:cNvSpPr/>
              <p:nvPr/>
            </p:nvSpPr>
            <p:spPr>
              <a:xfrm rot="-755222">
                <a:off x="7509754" y="2275401"/>
                <a:ext cx="63613" cy="123090"/>
              </a:xfrm>
              <a:custGeom>
                <a:avLst/>
                <a:gdLst/>
                <a:ahLst/>
                <a:cxnLst/>
                <a:rect l="l" t="t" r="r" b="b"/>
                <a:pathLst>
                  <a:path w="77" h="149" extrusionOk="0">
                    <a:moveTo>
                      <a:pt x="49" y="148"/>
                    </a:moveTo>
                    <a:cubicBezTo>
                      <a:pt x="61" y="125"/>
                      <a:pt x="51" y="108"/>
                      <a:pt x="35" y="90"/>
                    </a:cubicBezTo>
                    <a:cubicBezTo>
                      <a:pt x="27" y="82"/>
                      <a:pt x="21" y="74"/>
                      <a:pt x="15" y="65"/>
                    </a:cubicBezTo>
                    <a:cubicBezTo>
                      <a:pt x="5" y="47"/>
                      <a:pt x="0" y="27"/>
                      <a:pt x="0" y="6"/>
                    </a:cubicBezTo>
                    <a:cubicBezTo>
                      <a:pt x="0" y="5"/>
                      <a:pt x="0" y="4"/>
                      <a:pt x="0" y="2"/>
                    </a:cubicBezTo>
                    <a:cubicBezTo>
                      <a:pt x="20" y="0"/>
                      <a:pt x="16" y="14"/>
                      <a:pt x="19" y="23"/>
                    </a:cubicBezTo>
                    <a:cubicBezTo>
                      <a:pt x="25" y="41"/>
                      <a:pt x="23" y="62"/>
                      <a:pt x="52" y="65"/>
                    </a:cubicBezTo>
                    <a:cubicBezTo>
                      <a:pt x="70" y="67"/>
                      <a:pt x="63" y="89"/>
                      <a:pt x="63" y="102"/>
                    </a:cubicBezTo>
                    <a:cubicBezTo>
                      <a:pt x="62" y="115"/>
                      <a:pt x="76" y="140"/>
                      <a:pt x="48" y="146"/>
                    </a:cubicBezTo>
                    <a:lnTo>
                      <a:pt x="49" y="14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95" name="Google Shape;2095;p30"/>
              <p:cNvSpPr/>
              <p:nvPr/>
            </p:nvSpPr>
            <p:spPr>
              <a:xfrm rot="-755222">
                <a:off x="7750467" y="2358192"/>
                <a:ext cx="90050" cy="109046"/>
              </a:xfrm>
              <a:custGeom>
                <a:avLst/>
                <a:gdLst/>
                <a:ahLst/>
                <a:cxnLst/>
                <a:rect l="l" t="t" r="r" b="b"/>
                <a:pathLst>
                  <a:path w="109" h="132" extrusionOk="0">
                    <a:moveTo>
                      <a:pt x="0" y="4"/>
                    </a:moveTo>
                    <a:cubicBezTo>
                      <a:pt x="4" y="2"/>
                      <a:pt x="6" y="0"/>
                      <a:pt x="8" y="0"/>
                    </a:cubicBezTo>
                    <a:cubicBezTo>
                      <a:pt x="23" y="0"/>
                      <a:pt x="37" y="4"/>
                      <a:pt x="50" y="12"/>
                    </a:cubicBezTo>
                    <a:cubicBezTo>
                      <a:pt x="63" y="19"/>
                      <a:pt x="73" y="29"/>
                      <a:pt x="81" y="42"/>
                    </a:cubicBezTo>
                    <a:cubicBezTo>
                      <a:pt x="89" y="55"/>
                      <a:pt x="92" y="70"/>
                      <a:pt x="92" y="85"/>
                    </a:cubicBezTo>
                    <a:cubicBezTo>
                      <a:pt x="94" y="98"/>
                      <a:pt x="108" y="108"/>
                      <a:pt x="106" y="124"/>
                    </a:cubicBezTo>
                    <a:cubicBezTo>
                      <a:pt x="92" y="131"/>
                      <a:pt x="90" y="121"/>
                      <a:pt x="87" y="113"/>
                    </a:cubicBezTo>
                    <a:cubicBezTo>
                      <a:pt x="80" y="94"/>
                      <a:pt x="73" y="75"/>
                      <a:pt x="67" y="56"/>
                    </a:cubicBezTo>
                    <a:cubicBezTo>
                      <a:pt x="61" y="37"/>
                      <a:pt x="56" y="19"/>
                      <a:pt x="27" y="30"/>
                    </a:cubicBezTo>
                    <a:cubicBezTo>
                      <a:pt x="15" y="34"/>
                      <a:pt x="4" y="21"/>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96" name="Google Shape;2096;p30"/>
              <p:cNvSpPr/>
              <p:nvPr/>
            </p:nvSpPr>
            <p:spPr>
              <a:xfrm rot="-755222">
                <a:off x="7593185" y="2511104"/>
                <a:ext cx="44612" cy="120611"/>
              </a:xfrm>
              <a:custGeom>
                <a:avLst/>
                <a:gdLst/>
                <a:ahLst/>
                <a:cxnLst/>
                <a:rect l="l" t="t" r="r" b="b"/>
                <a:pathLst>
                  <a:path w="54" h="146" extrusionOk="0">
                    <a:moveTo>
                      <a:pt x="50" y="129"/>
                    </a:moveTo>
                    <a:cubicBezTo>
                      <a:pt x="30" y="115"/>
                      <a:pt x="42" y="84"/>
                      <a:pt x="16" y="68"/>
                    </a:cubicBezTo>
                    <a:lnTo>
                      <a:pt x="16" y="145"/>
                    </a:lnTo>
                    <a:cubicBezTo>
                      <a:pt x="0" y="81"/>
                      <a:pt x="3" y="57"/>
                      <a:pt x="36" y="0"/>
                    </a:cubicBezTo>
                    <a:cubicBezTo>
                      <a:pt x="36" y="50"/>
                      <a:pt x="53" y="88"/>
                      <a:pt x="49" y="130"/>
                    </a:cubicBezTo>
                    <a:lnTo>
                      <a:pt x="50" y="12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97" name="Google Shape;2097;p30"/>
              <p:cNvSpPr/>
              <p:nvPr/>
            </p:nvSpPr>
            <p:spPr>
              <a:xfrm rot="-755222">
                <a:off x="7480020" y="2488779"/>
                <a:ext cx="21480" cy="170178"/>
              </a:xfrm>
              <a:custGeom>
                <a:avLst/>
                <a:gdLst/>
                <a:ahLst/>
                <a:cxnLst/>
                <a:rect l="l" t="t" r="r" b="b"/>
                <a:pathLst>
                  <a:path w="26" h="206" extrusionOk="0">
                    <a:moveTo>
                      <a:pt x="3" y="205"/>
                    </a:moveTo>
                    <a:cubicBezTo>
                      <a:pt x="1" y="187"/>
                      <a:pt x="0" y="168"/>
                      <a:pt x="0" y="149"/>
                    </a:cubicBezTo>
                    <a:cubicBezTo>
                      <a:pt x="0" y="98"/>
                      <a:pt x="8" y="48"/>
                      <a:pt x="25" y="0"/>
                    </a:cubicBezTo>
                    <a:cubicBezTo>
                      <a:pt x="22" y="68"/>
                      <a:pt x="4" y="135"/>
                      <a:pt x="3" y="2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98" name="Google Shape;2098;p30"/>
              <p:cNvSpPr/>
              <p:nvPr/>
            </p:nvSpPr>
            <p:spPr>
              <a:xfrm rot="-755222">
                <a:off x="7631353" y="2328067"/>
                <a:ext cx="52047" cy="107394"/>
              </a:xfrm>
              <a:custGeom>
                <a:avLst/>
                <a:gdLst/>
                <a:ahLst/>
                <a:cxnLst/>
                <a:rect l="l" t="t" r="r" b="b"/>
                <a:pathLst>
                  <a:path w="63" h="130" extrusionOk="0">
                    <a:moveTo>
                      <a:pt x="0" y="0"/>
                    </a:moveTo>
                    <a:cubicBezTo>
                      <a:pt x="19" y="21"/>
                      <a:pt x="27" y="48"/>
                      <a:pt x="51" y="64"/>
                    </a:cubicBezTo>
                    <a:cubicBezTo>
                      <a:pt x="29" y="90"/>
                      <a:pt x="52" y="108"/>
                      <a:pt x="62" y="129"/>
                    </a:cubicBezTo>
                    <a:cubicBezTo>
                      <a:pt x="14" y="98"/>
                      <a:pt x="19" y="43"/>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99" name="Google Shape;2099;p30"/>
              <p:cNvSpPr/>
              <p:nvPr/>
            </p:nvSpPr>
            <p:spPr>
              <a:xfrm rot="-755222">
                <a:off x="7592185" y="2343448"/>
                <a:ext cx="39655" cy="121437"/>
              </a:xfrm>
              <a:custGeom>
                <a:avLst/>
                <a:gdLst/>
                <a:ahLst/>
                <a:cxnLst/>
                <a:rect l="l" t="t" r="r" b="b"/>
                <a:pathLst>
                  <a:path w="48" h="147" extrusionOk="0">
                    <a:moveTo>
                      <a:pt x="0" y="0"/>
                    </a:moveTo>
                    <a:cubicBezTo>
                      <a:pt x="16" y="48"/>
                      <a:pt x="47" y="91"/>
                      <a:pt x="31" y="146"/>
                    </a:cubicBezTo>
                    <a:cubicBezTo>
                      <a:pt x="1" y="101"/>
                      <a:pt x="9" y="48"/>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00" name="Google Shape;2100;p30"/>
              <p:cNvSpPr/>
              <p:nvPr/>
            </p:nvSpPr>
            <p:spPr>
              <a:xfrm rot="-755222">
                <a:off x="7673207" y="2455635"/>
                <a:ext cx="47090" cy="114002"/>
              </a:xfrm>
              <a:custGeom>
                <a:avLst/>
                <a:gdLst/>
                <a:ahLst/>
                <a:cxnLst/>
                <a:rect l="l" t="t" r="r" b="b"/>
                <a:pathLst>
                  <a:path w="57" h="138" extrusionOk="0">
                    <a:moveTo>
                      <a:pt x="5" y="0"/>
                    </a:moveTo>
                    <a:cubicBezTo>
                      <a:pt x="19" y="48"/>
                      <a:pt x="25" y="96"/>
                      <a:pt x="56" y="137"/>
                    </a:cubicBezTo>
                    <a:cubicBezTo>
                      <a:pt x="40" y="126"/>
                      <a:pt x="26" y="112"/>
                      <a:pt x="16" y="95"/>
                    </a:cubicBezTo>
                    <a:cubicBezTo>
                      <a:pt x="5" y="77"/>
                      <a:pt x="0" y="56"/>
                      <a:pt x="0" y="35"/>
                    </a:cubicBezTo>
                    <a:cubicBezTo>
                      <a:pt x="0" y="23"/>
                      <a:pt x="2" y="11"/>
                      <a:pt x="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01" name="Google Shape;2101;p30"/>
              <p:cNvSpPr/>
              <p:nvPr/>
            </p:nvSpPr>
            <p:spPr>
              <a:xfrm rot="-755222">
                <a:off x="7572900" y="2538264"/>
                <a:ext cx="21480" cy="167699"/>
              </a:xfrm>
              <a:custGeom>
                <a:avLst/>
                <a:gdLst/>
                <a:ahLst/>
                <a:cxnLst/>
                <a:rect l="l" t="t" r="r" b="b"/>
                <a:pathLst>
                  <a:path w="26" h="203" extrusionOk="0">
                    <a:moveTo>
                      <a:pt x="14" y="0"/>
                    </a:moveTo>
                    <a:cubicBezTo>
                      <a:pt x="21" y="67"/>
                      <a:pt x="12" y="135"/>
                      <a:pt x="25" y="202"/>
                    </a:cubicBezTo>
                    <a:cubicBezTo>
                      <a:pt x="0" y="136"/>
                      <a:pt x="12" y="69"/>
                      <a:pt x="1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02" name="Google Shape;2102;p30"/>
              <p:cNvSpPr/>
              <p:nvPr/>
            </p:nvSpPr>
            <p:spPr>
              <a:xfrm rot="-755222">
                <a:off x="7644155" y="2475324"/>
                <a:ext cx="35524" cy="118959"/>
              </a:xfrm>
              <a:custGeom>
                <a:avLst/>
                <a:gdLst/>
                <a:ahLst/>
                <a:cxnLst/>
                <a:rect l="l" t="t" r="r" b="b"/>
                <a:pathLst>
                  <a:path w="43" h="144" extrusionOk="0">
                    <a:moveTo>
                      <a:pt x="42" y="143"/>
                    </a:moveTo>
                    <a:cubicBezTo>
                      <a:pt x="33" y="134"/>
                      <a:pt x="25" y="124"/>
                      <a:pt x="19" y="113"/>
                    </a:cubicBezTo>
                    <a:cubicBezTo>
                      <a:pt x="6" y="92"/>
                      <a:pt x="0" y="67"/>
                      <a:pt x="0" y="43"/>
                    </a:cubicBezTo>
                    <a:cubicBezTo>
                      <a:pt x="0" y="28"/>
                      <a:pt x="2" y="14"/>
                      <a:pt x="6" y="0"/>
                    </a:cubicBezTo>
                    <a:cubicBezTo>
                      <a:pt x="11" y="49"/>
                      <a:pt x="23" y="97"/>
                      <a:pt x="42" y="1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03" name="Google Shape;2103;p30"/>
              <p:cNvSpPr/>
              <p:nvPr/>
            </p:nvSpPr>
            <p:spPr>
              <a:xfrm rot="-755222">
                <a:off x="7485598" y="2338134"/>
                <a:ext cx="35524" cy="125568"/>
              </a:xfrm>
              <a:custGeom>
                <a:avLst/>
                <a:gdLst/>
                <a:ahLst/>
                <a:cxnLst/>
                <a:rect l="l" t="t" r="r" b="b"/>
                <a:pathLst>
                  <a:path w="43" h="152" extrusionOk="0">
                    <a:moveTo>
                      <a:pt x="20" y="151"/>
                    </a:moveTo>
                    <a:cubicBezTo>
                      <a:pt x="0" y="87"/>
                      <a:pt x="7" y="40"/>
                      <a:pt x="42" y="0"/>
                    </a:cubicBezTo>
                    <a:cubicBezTo>
                      <a:pt x="36" y="54"/>
                      <a:pt x="15" y="100"/>
                      <a:pt x="20" y="1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04" name="Google Shape;2104;p30"/>
              <p:cNvSpPr/>
              <p:nvPr/>
            </p:nvSpPr>
            <p:spPr>
              <a:xfrm rot="-755222">
                <a:off x="7530886" y="2381898"/>
                <a:ext cx="19828" cy="96654"/>
              </a:xfrm>
              <a:custGeom>
                <a:avLst/>
                <a:gdLst/>
                <a:ahLst/>
                <a:cxnLst/>
                <a:rect l="l" t="t" r="r" b="b"/>
                <a:pathLst>
                  <a:path w="24" h="117" extrusionOk="0">
                    <a:moveTo>
                      <a:pt x="11" y="0"/>
                    </a:moveTo>
                    <a:cubicBezTo>
                      <a:pt x="21" y="38"/>
                      <a:pt x="11" y="79"/>
                      <a:pt x="23" y="116"/>
                    </a:cubicBezTo>
                    <a:cubicBezTo>
                      <a:pt x="20" y="113"/>
                      <a:pt x="18" y="109"/>
                      <a:pt x="16" y="106"/>
                    </a:cubicBezTo>
                    <a:cubicBezTo>
                      <a:pt x="6" y="88"/>
                      <a:pt x="0" y="68"/>
                      <a:pt x="0" y="47"/>
                    </a:cubicBezTo>
                    <a:cubicBezTo>
                      <a:pt x="0" y="31"/>
                      <a:pt x="4" y="15"/>
                      <a:pt x="1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05" name="Google Shape;2105;p30"/>
              <p:cNvSpPr/>
              <p:nvPr/>
            </p:nvSpPr>
            <p:spPr>
              <a:xfrm rot="-755222">
                <a:off x="7705235" y="2457909"/>
                <a:ext cx="42960" cy="85915"/>
              </a:xfrm>
              <a:custGeom>
                <a:avLst/>
                <a:gdLst/>
                <a:ahLst/>
                <a:cxnLst/>
                <a:rect l="l" t="t" r="r" b="b"/>
                <a:pathLst>
                  <a:path w="52" h="104" extrusionOk="0">
                    <a:moveTo>
                      <a:pt x="51" y="103"/>
                    </a:moveTo>
                    <a:cubicBezTo>
                      <a:pt x="23" y="74"/>
                      <a:pt x="0" y="43"/>
                      <a:pt x="5" y="0"/>
                    </a:cubicBezTo>
                    <a:cubicBezTo>
                      <a:pt x="25" y="32"/>
                      <a:pt x="31" y="72"/>
                      <a:pt x="51" y="10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06" name="Google Shape;2106;p30"/>
              <p:cNvSpPr/>
              <p:nvPr/>
            </p:nvSpPr>
            <p:spPr>
              <a:xfrm rot="-755222">
                <a:off x="7562583" y="2391371"/>
                <a:ext cx="22306" cy="88393"/>
              </a:xfrm>
              <a:custGeom>
                <a:avLst/>
                <a:gdLst/>
                <a:ahLst/>
                <a:cxnLst/>
                <a:rect l="l" t="t" r="r" b="b"/>
                <a:pathLst>
                  <a:path w="27" h="107" extrusionOk="0">
                    <a:moveTo>
                      <a:pt x="11" y="0"/>
                    </a:moveTo>
                    <a:cubicBezTo>
                      <a:pt x="20" y="35"/>
                      <a:pt x="11" y="72"/>
                      <a:pt x="26" y="106"/>
                    </a:cubicBezTo>
                    <a:cubicBezTo>
                      <a:pt x="20" y="101"/>
                      <a:pt x="15" y="94"/>
                      <a:pt x="11" y="87"/>
                    </a:cubicBezTo>
                    <a:cubicBezTo>
                      <a:pt x="4" y="75"/>
                      <a:pt x="0" y="60"/>
                      <a:pt x="0" y="45"/>
                    </a:cubicBezTo>
                    <a:cubicBezTo>
                      <a:pt x="0" y="30"/>
                      <a:pt x="4" y="15"/>
                      <a:pt x="11" y="3"/>
                    </a:cubicBezTo>
                    <a:cubicBezTo>
                      <a:pt x="12" y="2"/>
                      <a:pt x="12" y="1"/>
                      <a:pt x="13" y="0"/>
                    </a:cubicBezTo>
                    <a:lnTo>
                      <a:pt x="1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07" name="Google Shape;2107;p30"/>
              <p:cNvSpPr/>
              <p:nvPr/>
            </p:nvSpPr>
            <p:spPr>
              <a:xfrm rot="-755222">
                <a:off x="7741144" y="2321104"/>
                <a:ext cx="54526" cy="42957"/>
              </a:xfrm>
              <a:custGeom>
                <a:avLst/>
                <a:gdLst/>
                <a:ahLst/>
                <a:cxnLst/>
                <a:rect l="l" t="t" r="r" b="b"/>
                <a:pathLst>
                  <a:path w="66" h="52" extrusionOk="0">
                    <a:moveTo>
                      <a:pt x="65" y="44"/>
                    </a:moveTo>
                    <a:cubicBezTo>
                      <a:pt x="35" y="51"/>
                      <a:pt x="24" y="26"/>
                      <a:pt x="0" y="9"/>
                    </a:cubicBezTo>
                    <a:cubicBezTo>
                      <a:pt x="40" y="0"/>
                      <a:pt x="45" y="35"/>
                      <a:pt x="65"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08" name="Google Shape;2108;p30"/>
              <p:cNvSpPr/>
              <p:nvPr/>
            </p:nvSpPr>
            <p:spPr>
              <a:xfrm rot="-755222">
                <a:off x="7747665" y="2445449"/>
                <a:ext cx="22306" cy="68567"/>
              </a:xfrm>
              <a:custGeom>
                <a:avLst/>
                <a:gdLst/>
                <a:ahLst/>
                <a:cxnLst/>
                <a:rect l="l" t="t" r="r" b="b"/>
                <a:pathLst>
                  <a:path w="27" h="83" extrusionOk="0">
                    <a:moveTo>
                      <a:pt x="26" y="82"/>
                    </a:moveTo>
                    <a:cubicBezTo>
                      <a:pt x="23" y="77"/>
                      <a:pt x="20" y="73"/>
                      <a:pt x="17" y="68"/>
                    </a:cubicBezTo>
                    <a:cubicBezTo>
                      <a:pt x="6" y="48"/>
                      <a:pt x="0" y="26"/>
                      <a:pt x="0" y="4"/>
                    </a:cubicBezTo>
                    <a:cubicBezTo>
                      <a:pt x="0" y="3"/>
                      <a:pt x="0" y="1"/>
                      <a:pt x="0" y="0"/>
                    </a:cubicBezTo>
                    <a:cubicBezTo>
                      <a:pt x="23" y="30"/>
                      <a:pt x="18" y="58"/>
                      <a:pt x="26" y="8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09" name="Google Shape;2109;p30"/>
              <p:cNvSpPr/>
              <p:nvPr/>
            </p:nvSpPr>
            <p:spPr>
              <a:xfrm rot="-755222">
                <a:off x="7696911" y="2282429"/>
                <a:ext cx="33046" cy="29740"/>
              </a:xfrm>
              <a:custGeom>
                <a:avLst/>
                <a:gdLst/>
                <a:ahLst/>
                <a:cxnLst/>
                <a:rect l="l" t="t" r="r" b="b"/>
                <a:pathLst>
                  <a:path w="40" h="36" extrusionOk="0">
                    <a:moveTo>
                      <a:pt x="0" y="4"/>
                    </a:moveTo>
                    <a:cubicBezTo>
                      <a:pt x="3" y="2"/>
                      <a:pt x="5" y="0"/>
                      <a:pt x="6" y="0"/>
                    </a:cubicBezTo>
                    <a:cubicBezTo>
                      <a:pt x="17" y="6"/>
                      <a:pt x="28" y="13"/>
                      <a:pt x="39" y="20"/>
                    </a:cubicBezTo>
                    <a:cubicBezTo>
                      <a:pt x="39" y="20"/>
                      <a:pt x="36" y="27"/>
                      <a:pt x="34" y="28"/>
                    </a:cubicBezTo>
                    <a:cubicBezTo>
                      <a:pt x="11" y="35"/>
                      <a:pt x="9" y="16"/>
                      <a:pt x="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10" name="Google Shape;2110;p30"/>
              <p:cNvSpPr/>
              <p:nvPr/>
            </p:nvSpPr>
            <p:spPr>
              <a:xfrm rot="-755222">
                <a:off x="7766947" y="2427650"/>
                <a:ext cx="25611" cy="33870"/>
              </a:xfrm>
              <a:custGeom>
                <a:avLst/>
                <a:gdLst/>
                <a:ahLst/>
                <a:cxnLst/>
                <a:rect l="l" t="t" r="r" b="b"/>
                <a:pathLst>
                  <a:path w="31" h="41" extrusionOk="0">
                    <a:moveTo>
                      <a:pt x="0" y="0"/>
                    </a:moveTo>
                    <a:cubicBezTo>
                      <a:pt x="1" y="1"/>
                      <a:pt x="3" y="1"/>
                      <a:pt x="4" y="2"/>
                    </a:cubicBezTo>
                    <a:cubicBezTo>
                      <a:pt x="14" y="8"/>
                      <a:pt x="21" y="16"/>
                      <a:pt x="27" y="25"/>
                    </a:cubicBezTo>
                    <a:cubicBezTo>
                      <a:pt x="28" y="27"/>
                      <a:pt x="29" y="30"/>
                      <a:pt x="30" y="32"/>
                    </a:cubicBezTo>
                    <a:cubicBezTo>
                      <a:pt x="28" y="38"/>
                      <a:pt x="24" y="40"/>
                      <a:pt x="19" y="36"/>
                    </a:cubicBezTo>
                    <a:cubicBezTo>
                      <a:pt x="14" y="32"/>
                      <a:pt x="10" y="27"/>
                      <a:pt x="6" y="21"/>
                    </a:cubicBezTo>
                    <a:cubicBezTo>
                      <a:pt x="3" y="15"/>
                      <a:pt x="0" y="7"/>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11" name="Google Shape;2111;p30"/>
              <p:cNvSpPr/>
              <p:nvPr/>
            </p:nvSpPr>
            <p:spPr>
              <a:xfrm rot="-755222">
                <a:off x="7709230" y="2375775"/>
                <a:ext cx="14871" cy="38827"/>
              </a:xfrm>
              <a:custGeom>
                <a:avLst/>
                <a:gdLst/>
                <a:ahLst/>
                <a:cxnLst/>
                <a:rect l="l" t="t" r="r" b="b"/>
                <a:pathLst>
                  <a:path w="18" h="47" extrusionOk="0">
                    <a:moveTo>
                      <a:pt x="17" y="46"/>
                    </a:moveTo>
                    <a:cubicBezTo>
                      <a:pt x="14" y="42"/>
                      <a:pt x="12" y="37"/>
                      <a:pt x="9" y="33"/>
                    </a:cubicBezTo>
                    <a:cubicBezTo>
                      <a:pt x="7" y="29"/>
                      <a:pt x="4" y="24"/>
                      <a:pt x="2" y="20"/>
                    </a:cubicBezTo>
                    <a:cubicBezTo>
                      <a:pt x="1" y="17"/>
                      <a:pt x="0" y="14"/>
                      <a:pt x="0" y="11"/>
                    </a:cubicBezTo>
                    <a:cubicBezTo>
                      <a:pt x="0" y="8"/>
                      <a:pt x="1" y="5"/>
                      <a:pt x="2" y="2"/>
                    </a:cubicBezTo>
                    <a:cubicBezTo>
                      <a:pt x="3" y="1"/>
                      <a:pt x="3" y="0"/>
                      <a:pt x="4" y="0"/>
                    </a:cubicBezTo>
                    <a:cubicBezTo>
                      <a:pt x="5" y="1"/>
                      <a:pt x="6" y="2"/>
                      <a:pt x="7" y="4"/>
                    </a:cubicBezTo>
                    <a:cubicBezTo>
                      <a:pt x="14" y="16"/>
                      <a:pt x="17" y="30"/>
                      <a:pt x="17" y="44"/>
                    </a:cubicBezTo>
                    <a:cubicBezTo>
                      <a:pt x="17" y="45"/>
                      <a:pt x="17" y="46"/>
                      <a:pt x="17" y="4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12" name="Google Shape;2112;p30"/>
              <p:cNvSpPr/>
              <p:nvPr/>
            </p:nvSpPr>
            <p:spPr>
              <a:xfrm rot="-755222">
                <a:off x="7646471" y="2609882"/>
                <a:ext cx="21480" cy="31392"/>
              </a:xfrm>
              <a:custGeom>
                <a:avLst/>
                <a:gdLst/>
                <a:ahLst/>
                <a:cxnLst/>
                <a:rect l="l" t="t" r="r" b="b"/>
                <a:pathLst>
                  <a:path w="26" h="38" extrusionOk="0">
                    <a:moveTo>
                      <a:pt x="0" y="1"/>
                    </a:moveTo>
                    <a:cubicBezTo>
                      <a:pt x="16" y="4"/>
                      <a:pt x="12" y="21"/>
                      <a:pt x="25" y="37"/>
                    </a:cubicBezTo>
                    <a:cubicBezTo>
                      <a:pt x="1" y="27"/>
                      <a:pt x="0" y="14"/>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13" name="Google Shape;2113;p30"/>
              <p:cNvSpPr/>
              <p:nvPr/>
            </p:nvSpPr>
            <p:spPr>
              <a:xfrm rot="-755222">
                <a:off x="9656314" y="4081620"/>
                <a:ext cx="28089" cy="85089"/>
              </a:xfrm>
              <a:custGeom>
                <a:avLst/>
                <a:gdLst/>
                <a:ahLst/>
                <a:cxnLst/>
                <a:rect l="l" t="t" r="r" b="b"/>
                <a:pathLst>
                  <a:path w="34" h="103" extrusionOk="0">
                    <a:moveTo>
                      <a:pt x="7" y="102"/>
                    </a:moveTo>
                    <a:cubicBezTo>
                      <a:pt x="0" y="64"/>
                      <a:pt x="22" y="33"/>
                      <a:pt x="33" y="0"/>
                    </a:cubicBezTo>
                    <a:cubicBezTo>
                      <a:pt x="33" y="35"/>
                      <a:pt x="24" y="70"/>
                      <a:pt x="7" y="101"/>
                    </a:cubicBezTo>
                    <a:lnTo>
                      <a:pt x="7" y="10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14" name="Google Shape;2114;p30"/>
              <p:cNvSpPr/>
              <p:nvPr/>
            </p:nvSpPr>
            <p:spPr>
              <a:xfrm rot="-755222">
                <a:off x="9671593" y="3996984"/>
                <a:ext cx="23132" cy="42957"/>
              </a:xfrm>
              <a:custGeom>
                <a:avLst/>
                <a:gdLst/>
                <a:ahLst/>
                <a:cxnLst/>
                <a:rect l="l" t="t" r="r" b="b"/>
                <a:pathLst>
                  <a:path w="28" h="52" extrusionOk="0">
                    <a:moveTo>
                      <a:pt x="20" y="0"/>
                    </a:moveTo>
                    <a:cubicBezTo>
                      <a:pt x="27" y="23"/>
                      <a:pt x="16" y="34"/>
                      <a:pt x="7" y="51"/>
                    </a:cubicBezTo>
                    <a:cubicBezTo>
                      <a:pt x="0" y="28"/>
                      <a:pt x="12" y="17"/>
                      <a:pt x="2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15" name="Google Shape;2115;p30"/>
              <p:cNvSpPr/>
              <p:nvPr/>
            </p:nvSpPr>
            <p:spPr>
              <a:xfrm rot="-755222">
                <a:off x="10712035" y="3968271"/>
                <a:ext cx="42960" cy="53697"/>
              </a:xfrm>
              <a:custGeom>
                <a:avLst/>
                <a:gdLst/>
                <a:ahLst/>
                <a:cxnLst/>
                <a:rect l="l" t="t" r="r" b="b"/>
                <a:pathLst>
                  <a:path w="52" h="65" extrusionOk="0">
                    <a:moveTo>
                      <a:pt x="0" y="62"/>
                    </a:moveTo>
                    <a:cubicBezTo>
                      <a:pt x="23" y="9"/>
                      <a:pt x="23" y="9"/>
                      <a:pt x="51" y="0"/>
                    </a:cubicBezTo>
                    <a:cubicBezTo>
                      <a:pt x="48" y="7"/>
                      <a:pt x="45" y="14"/>
                      <a:pt x="41" y="20"/>
                    </a:cubicBezTo>
                    <a:cubicBezTo>
                      <a:pt x="31" y="38"/>
                      <a:pt x="18" y="52"/>
                      <a:pt x="2" y="64"/>
                    </a:cubicBezTo>
                    <a:lnTo>
                      <a:pt x="0" y="6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16" name="Google Shape;2116;p30"/>
              <p:cNvSpPr/>
              <p:nvPr/>
            </p:nvSpPr>
            <p:spPr>
              <a:xfrm rot="-755222">
                <a:off x="10491631" y="3939081"/>
                <a:ext cx="56178" cy="130525"/>
              </a:xfrm>
              <a:custGeom>
                <a:avLst/>
                <a:gdLst/>
                <a:ahLst/>
                <a:cxnLst/>
                <a:rect l="l" t="t" r="r" b="b"/>
                <a:pathLst>
                  <a:path w="68" h="158" extrusionOk="0">
                    <a:moveTo>
                      <a:pt x="0" y="157"/>
                    </a:moveTo>
                    <a:cubicBezTo>
                      <a:pt x="10" y="112"/>
                      <a:pt x="26" y="69"/>
                      <a:pt x="49" y="29"/>
                    </a:cubicBezTo>
                    <a:cubicBezTo>
                      <a:pt x="55" y="19"/>
                      <a:pt x="61" y="10"/>
                      <a:pt x="67" y="0"/>
                    </a:cubicBezTo>
                    <a:cubicBezTo>
                      <a:pt x="56" y="48"/>
                      <a:pt x="37" y="93"/>
                      <a:pt x="13" y="135"/>
                    </a:cubicBezTo>
                    <a:cubicBezTo>
                      <a:pt x="9" y="143"/>
                      <a:pt x="4" y="150"/>
                      <a:pt x="0" y="1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17" name="Google Shape;2117;p30"/>
              <p:cNvSpPr/>
              <p:nvPr/>
            </p:nvSpPr>
            <p:spPr>
              <a:xfrm rot="-755222">
                <a:off x="10582569" y="3742364"/>
                <a:ext cx="47090" cy="88393"/>
              </a:xfrm>
              <a:custGeom>
                <a:avLst/>
                <a:gdLst/>
                <a:ahLst/>
                <a:cxnLst/>
                <a:rect l="l" t="t" r="r" b="b"/>
                <a:pathLst>
                  <a:path w="57" h="107" extrusionOk="0">
                    <a:moveTo>
                      <a:pt x="56" y="0"/>
                    </a:moveTo>
                    <a:cubicBezTo>
                      <a:pt x="50" y="22"/>
                      <a:pt x="41" y="44"/>
                      <a:pt x="30" y="64"/>
                    </a:cubicBezTo>
                    <a:cubicBezTo>
                      <a:pt x="21" y="79"/>
                      <a:pt x="11" y="93"/>
                      <a:pt x="0" y="106"/>
                    </a:cubicBezTo>
                    <a:cubicBezTo>
                      <a:pt x="4" y="83"/>
                      <a:pt x="12" y="62"/>
                      <a:pt x="23" y="43"/>
                    </a:cubicBezTo>
                    <a:cubicBezTo>
                      <a:pt x="32" y="27"/>
                      <a:pt x="43" y="12"/>
                      <a:pt x="5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18" name="Google Shape;2118;p30"/>
              <p:cNvSpPr/>
              <p:nvPr/>
            </p:nvSpPr>
            <p:spPr>
              <a:xfrm rot="-755222">
                <a:off x="10524384" y="3868852"/>
                <a:ext cx="28915" cy="66914"/>
              </a:xfrm>
              <a:custGeom>
                <a:avLst/>
                <a:gdLst/>
                <a:ahLst/>
                <a:cxnLst/>
                <a:rect l="l" t="t" r="r" b="b"/>
                <a:pathLst>
                  <a:path w="35" h="81" extrusionOk="0">
                    <a:moveTo>
                      <a:pt x="0" y="80"/>
                    </a:moveTo>
                    <a:cubicBezTo>
                      <a:pt x="1" y="60"/>
                      <a:pt x="7" y="41"/>
                      <a:pt x="17" y="24"/>
                    </a:cubicBezTo>
                    <a:cubicBezTo>
                      <a:pt x="21" y="16"/>
                      <a:pt x="27" y="8"/>
                      <a:pt x="34" y="0"/>
                    </a:cubicBezTo>
                    <a:cubicBezTo>
                      <a:pt x="33" y="20"/>
                      <a:pt x="27" y="39"/>
                      <a:pt x="17" y="56"/>
                    </a:cubicBezTo>
                    <a:cubicBezTo>
                      <a:pt x="12" y="65"/>
                      <a:pt x="6" y="73"/>
                      <a:pt x="0" y="8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19" name="Google Shape;2119;p30"/>
              <p:cNvSpPr/>
              <p:nvPr/>
            </p:nvSpPr>
            <p:spPr>
              <a:xfrm rot="-755222">
                <a:off x="9586944" y="4001837"/>
                <a:ext cx="14045" cy="57001"/>
              </a:xfrm>
              <a:custGeom>
                <a:avLst/>
                <a:gdLst/>
                <a:ahLst/>
                <a:cxnLst/>
                <a:rect l="l" t="t" r="r" b="b"/>
                <a:pathLst>
                  <a:path w="17" h="69" extrusionOk="0">
                    <a:moveTo>
                      <a:pt x="0" y="68"/>
                    </a:moveTo>
                    <a:cubicBezTo>
                      <a:pt x="0" y="64"/>
                      <a:pt x="0" y="60"/>
                      <a:pt x="0" y="56"/>
                    </a:cubicBezTo>
                    <a:cubicBezTo>
                      <a:pt x="0" y="36"/>
                      <a:pt x="4" y="17"/>
                      <a:pt x="14" y="0"/>
                    </a:cubicBezTo>
                    <a:cubicBezTo>
                      <a:pt x="15" y="5"/>
                      <a:pt x="16" y="11"/>
                      <a:pt x="16" y="16"/>
                    </a:cubicBezTo>
                    <a:lnTo>
                      <a:pt x="16" y="17"/>
                    </a:lnTo>
                    <a:cubicBezTo>
                      <a:pt x="12" y="32"/>
                      <a:pt x="7" y="47"/>
                      <a:pt x="0" y="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20" name="Google Shape;2120;p30"/>
              <p:cNvSpPr/>
              <p:nvPr/>
            </p:nvSpPr>
            <p:spPr>
              <a:xfrm rot="-755222">
                <a:off x="9834562" y="4056143"/>
                <a:ext cx="33872" cy="132177"/>
              </a:xfrm>
              <a:custGeom>
                <a:avLst/>
                <a:gdLst/>
                <a:ahLst/>
                <a:cxnLst/>
                <a:rect l="l" t="t" r="r" b="b"/>
                <a:pathLst>
                  <a:path w="41" h="160" extrusionOk="0">
                    <a:moveTo>
                      <a:pt x="2" y="159"/>
                    </a:moveTo>
                    <a:cubicBezTo>
                      <a:pt x="7" y="105"/>
                      <a:pt x="19" y="51"/>
                      <a:pt x="40" y="0"/>
                    </a:cubicBezTo>
                    <a:cubicBezTo>
                      <a:pt x="39" y="55"/>
                      <a:pt x="25" y="108"/>
                      <a:pt x="0" y="157"/>
                    </a:cubicBezTo>
                    <a:lnTo>
                      <a:pt x="2" y="15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21" name="Google Shape;2121;p30"/>
              <p:cNvSpPr/>
              <p:nvPr/>
            </p:nvSpPr>
            <p:spPr>
              <a:xfrm rot="-755222">
                <a:off x="9848173" y="4189182"/>
                <a:ext cx="12392" cy="58653"/>
              </a:xfrm>
              <a:custGeom>
                <a:avLst/>
                <a:gdLst/>
                <a:ahLst/>
                <a:cxnLst/>
                <a:rect l="l" t="t" r="r" b="b"/>
                <a:pathLst>
                  <a:path w="15" h="71" extrusionOk="0">
                    <a:moveTo>
                      <a:pt x="4" y="70"/>
                    </a:moveTo>
                    <a:cubicBezTo>
                      <a:pt x="1" y="62"/>
                      <a:pt x="0" y="53"/>
                      <a:pt x="0" y="43"/>
                    </a:cubicBezTo>
                    <a:cubicBezTo>
                      <a:pt x="0" y="28"/>
                      <a:pt x="4" y="13"/>
                      <a:pt x="11" y="0"/>
                    </a:cubicBezTo>
                    <a:cubicBezTo>
                      <a:pt x="13" y="9"/>
                      <a:pt x="14" y="18"/>
                      <a:pt x="14" y="26"/>
                    </a:cubicBezTo>
                    <a:cubicBezTo>
                      <a:pt x="14" y="42"/>
                      <a:pt x="11" y="57"/>
                      <a:pt x="4" y="7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22" name="Google Shape;2122;p30"/>
              <p:cNvSpPr/>
              <p:nvPr/>
            </p:nvSpPr>
            <p:spPr>
              <a:xfrm rot="-755222">
                <a:off x="10127471" y="2969600"/>
                <a:ext cx="17349" cy="24783"/>
              </a:xfrm>
              <a:custGeom>
                <a:avLst/>
                <a:gdLst/>
                <a:ahLst/>
                <a:cxnLst/>
                <a:rect l="l" t="t" r="r" b="b"/>
                <a:pathLst>
                  <a:path w="21" h="30" extrusionOk="0">
                    <a:moveTo>
                      <a:pt x="2" y="29"/>
                    </a:moveTo>
                    <a:cubicBezTo>
                      <a:pt x="1" y="26"/>
                      <a:pt x="0" y="23"/>
                      <a:pt x="0" y="19"/>
                    </a:cubicBezTo>
                    <a:cubicBezTo>
                      <a:pt x="0" y="11"/>
                      <a:pt x="0" y="0"/>
                      <a:pt x="13" y="5"/>
                    </a:cubicBezTo>
                    <a:cubicBezTo>
                      <a:pt x="20" y="7"/>
                      <a:pt x="17" y="18"/>
                      <a:pt x="13" y="23"/>
                    </a:cubicBezTo>
                    <a:cubicBezTo>
                      <a:pt x="9" y="29"/>
                      <a:pt x="4" y="27"/>
                      <a:pt x="0" y="29"/>
                    </a:cubicBezTo>
                    <a:lnTo>
                      <a:pt x="2" y="2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23" name="Google Shape;2123;p30"/>
              <p:cNvSpPr/>
              <p:nvPr/>
            </p:nvSpPr>
            <p:spPr>
              <a:xfrm rot="-755222">
                <a:off x="10132169" y="2993488"/>
                <a:ext cx="9914" cy="57827"/>
              </a:xfrm>
              <a:custGeom>
                <a:avLst/>
                <a:gdLst/>
                <a:ahLst/>
                <a:cxnLst/>
                <a:rect l="l" t="t" r="r" b="b"/>
                <a:pathLst>
                  <a:path w="12" h="70" extrusionOk="0">
                    <a:moveTo>
                      <a:pt x="6" y="0"/>
                    </a:moveTo>
                    <a:cubicBezTo>
                      <a:pt x="9" y="11"/>
                      <a:pt x="11" y="22"/>
                      <a:pt x="11" y="34"/>
                    </a:cubicBezTo>
                    <a:cubicBezTo>
                      <a:pt x="11" y="45"/>
                      <a:pt x="9" y="56"/>
                      <a:pt x="6" y="67"/>
                    </a:cubicBezTo>
                    <a:lnTo>
                      <a:pt x="6" y="69"/>
                    </a:lnTo>
                    <a:cubicBezTo>
                      <a:pt x="2" y="58"/>
                      <a:pt x="0" y="46"/>
                      <a:pt x="0" y="35"/>
                    </a:cubicBezTo>
                    <a:cubicBezTo>
                      <a:pt x="0" y="23"/>
                      <a:pt x="2" y="12"/>
                      <a:pt x="6" y="1"/>
                    </a:cubicBezTo>
                    <a:lnTo>
                      <a:pt x="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24" name="Google Shape;2124;p30"/>
              <p:cNvSpPr/>
              <p:nvPr/>
            </p:nvSpPr>
            <p:spPr>
              <a:xfrm rot="-755222">
                <a:off x="10216457" y="3006297"/>
                <a:ext cx="20654" cy="42957"/>
              </a:xfrm>
              <a:custGeom>
                <a:avLst/>
                <a:gdLst/>
                <a:ahLst/>
                <a:cxnLst/>
                <a:rect l="l" t="t" r="r" b="b"/>
                <a:pathLst>
                  <a:path w="25" h="52" extrusionOk="0">
                    <a:moveTo>
                      <a:pt x="1" y="51"/>
                    </a:moveTo>
                    <a:cubicBezTo>
                      <a:pt x="0" y="48"/>
                      <a:pt x="0" y="45"/>
                      <a:pt x="0" y="42"/>
                    </a:cubicBezTo>
                    <a:cubicBezTo>
                      <a:pt x="0" y="33"/>
                      <a:pt x="2" y="25"/>
                      <a:pt x="7" y="17"/>
                    </a:cubicBezTo>
                    <a:cubicBezTo>
                      <a:pt x="11" y="10"/>
                      <a:pt x="17" y="4"/>
                      <a:pt x="24" y="0"/>
                    </a:cubicBezTo>
                    <a:cubicBezTo>
                      <a:pt x="15" y="16"/>
                      <a:pt x="16" y="37"/>
                      <a:pt x="1"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25" name="Google Shape;2125;p30"/>
              <p:cNvSpPr/>
              <p:nvPr/>
            </p:nvSpPr>
            <p:spPr>
              <a:xfrm rot="-755222">
                <a:off x="7450174" y="1888830"/>
                <a:ext cx="20654" cy="48740"/>
              </a:xfrm>
              <a:custGeom>
                <a:avLst/>
                <a:gdLst/>
                <a:ahLst/>
                <a:cxnLst/>
                <a:rect l="l" t="t" r="r" b="b"/>
                <a:pathLst>
                  <a:path w="25" h="59" extrusionOk="0">
                    <a:moveTo>
                      <a:pt x="0" y="58"/>
                    </a:moveTo>
                    <a:cubicBezTo>
                      <a:pt x="0" y="55"/>
                      <a:pt x="0" y="53"/>
                      <a:pt x="0" y="51"/>
                    </a:cubicBezTo>
                    <a:cubicBezTo>
                      <a:pt x="0" y="39"/>
                      <a:pt x="4" y="28"/>
                      <a:pt x="9" y="18"/>
                    </a:cubicBezTo>
                    <a:cubicBezTo>
                      <a:pt x="13" y="11"/>
                      <a:pt x="18" y="5"/>
                      <a:pt x="24" y="0"/>
                    </a:cubicBezTo>
                    <a:cubicBezTo>
                      <a:pt x="24" y="1"/>
                      <a:pt x="24" y="2"/>
                      <a:pt x="24" y="3"/>
                    </a:cubicBezTo>
                    <a:cubicBezTo>
                      <a:pt x="24" y="16"/>
                      <a:pt x="20" y="29"/>
                      <a:pt x="14" y="40"/>
                    </a:cubicBezTo>
                    <a:cubicBezTo>
                      <a:pt x="10" y="47"/>
                      <a:pt x="5" y="53"/>
                      <a:pt x="0" y="5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nvGrpSpPr>
            <p:cNvPr id="2126" name="Google Shape;2126;p30"/>
            <p:cNvGrpSpPr/>
            <p:nvPr/>
          </p:nvGrpSpPr>
          <p:grpSpPr>
            <a:xfrm>
              <a:off x="6414942" y="3379140"/>
              <a:ext cx="1542123" cy="2021747"/>
              <a:chOff x="6089760" y="2388960"/>
              <a:chExt cx="1000080" cy="1311120"/>
            </a:xfrm>
          </p:grpSpPr>
          <p:sp>
            <p:nvSpPr>
              <p:cNvPr id="2127" name="Google Shape;2127;p30"/>
              <p:cNvSpPr/>
              <p:nvPr/>
            </p:nvSpPr>
            <p:spPr>
              <a:xfrm>
                <a:off x="6567120" y="2880000"/>
                <a:ext cx="424800" cy="54000"/>
              </a:xfrm>
              <a:custGeom>
                <a:avLst/>
                <a:gdLst/>
                <a:ahLst/>
                <a:cxnLst/>
                <a:rect l="l" t="t" r="r" b="b"/>
                <a:pathLst>
                  <a:path w="1180" h="150" extrusionOk="0">
                    <a:moveTo>
                      <a:pt x="5" y="131"/>
                    </a:moveTo>
                    <a:cubicBezTo>
                      <a:pt x="193" y="149"/>
                      <a:pt x="392" y="125"/>
                      <a:pt x="580" y="107"/>
                    </a:cubicBezTo>
                    <a:cubicBezTo>
                      <a:pt x="776" y="88"/>
                      <a:pt x="978" y="68"/>
                      <a:pt x="1170" y="21"/>
                    </a:cubicBezTo>
                    <a:cubicBezTo>
                      <a:pt x="1171" y="21"/>
                      <a:pt x="1173" y="21"/>
                      <a:pt x="1174" y="20"/>
                    </a:cubicBezTo>
                    <a:cubicBezTo>
                      <a:pt x="1176" y="19"/>
                      <a:pt x="1177" y="18"/>
                      <a:pt x="1178" y="16"/>
                    </a:cubicBezTo>
                    <a:cubicBezTo>
                      <a:pt x="1179" y="14"/>
                      <a:pt x="1179" y="11"/>
                      <a:pt x="1179" y="10"/>
                    </a:cubicBezTo>
                    <a:cubicBezTo>
                      <a:pt x="1179" y="8"/>
                      <a:pt x="1179" y="7"/>
                      <a:pt x="1178" y="5"/>
                    </a:cubicBezTo>
                    <a:cubicBezTo>
                      <a:pt x="1177" y="3"/>
                      <a:pt x="1176" y="2"/>
                      <a:pt x="1174" y="1"/>
                    </a:cubicBezTo>
                    <a:cubicBezTo>
                      <a:pt x="1172" y="0"/>
                      <a:pt x="1170" y="0"/>
                      <a:pt x="1168" y="0"/>
                    </a:cubicBezTo>
                    <a:lnTo>
                      <a:pt x="1167" y="0"/>
                    </a:lnTo>
                    <a:cubicBezTo>
                      <a:pt x="973" y="25"/>
                      <a:pt x="782" y="61"/>
                      <a:pt x="588" y="80"/>
                    </a:cubicBezTo>
                    <a:cubicBezTo>
                      <a:pt x="493" y="90"/>
                      <a:pt x="397" y="98"/>
                      <a:pt x="301" y="103"/>
                    </a:cubicBezTo>
                    <a:cubicBezTo>
                      <a:pt x="203" y="109"/>
                      <a:pt x="103" y="108"/>
                      <a:pt x="5" y="121"/>
                    </a:cubicBezTo>
                    <a:cubicBezTo>
                      <a:pt x="4" y="121"/>
                      <a:pt x="3" y="121"/>
                      <a:pt x="2" y="122"/>
                    </a:cubicBezTo>
                    <a:cubicBezTo>
                      <a:pt x="1" y="123"/>
                      <a:pt x="1" y="122"/>
                      <a:pt x="0" y="123"/>
                    </a:cubicBezTo>
                    <a:cubicBezTo>
                      <a:pt x="0" y="124"/>
                      <a:pt x="0" y="125"/>
                      <a:pt x="0" y="126"/>
                    </a:cubicBezTo>
                    <a:cubicBezTo>
                      <a:pt x="0" y="127"/>
                      <a:pt x="0" y="128"/>
                      <a:pt x="0" y="128"/>
                    </a:cubicBezTo>
                    <a:cubicBezTo>
                      <a:pt x="1" y="129"/>
                      <a:pt x="1" y="130"/>
                      <a:pt x="2" y="130"/>
                    </a:cubicBezTo>
                    <a:cubicBezTo>
                      <a:pt x="4" y="131"/>
                      <a:pt x="4" y="131"/>
                      <a:pt x="5" y="1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28" name="Google Shape;2128;p30"/>
              <p:cNvSpPr/>
              <p:nvPr/>
            </p:nvSpPr>
            <p:spPr>
              <a:xfrm>
                <a:off x="6089760" y="2388960"/>
                <a:ext cx="1000080" cy="1311120"/>
              </a:xfrm>
              <a:custGeom>
                <a:avLst/>
                <a:gdLst/>
                <a:ahLst/>
                <a:cxnLst/>
                <a:rect l="l" t="t" r="r" b="b"/>
                <a:pathLst>
                  <a:path w="2778" h="3642" extrusionOk="0">
                    <a:moveTo>
                      <a:pt x="2768" y="2093"/>
                    </a:moveTo>
                    <a:cubicBezTo>
                      <a:pt x="2767" y="2066"/>
                      <a:pt x="2765" y="2038"/>
                      <a:pt x="2763" y="2011"/>
                    </a:cubicBezTo>
                    <a:cubicBezTo>
                      <a:pt x="2750" y="1807"/>
                      <a:pt x="2760" y="1603"/>
                      <a:pt x="2753" y="1399"/>
                    </a:cubicBezTo>
                    <a:cubicBezTo>
                      <a:pt x="2747" y="1250"/>
                      <a:pt x="2690" y="1123"/>
                      <a:pt x="2644" y="986"/>
                    </a:cubicBezTo>
                    <a:cubicBezTo>
                      <a:pt x="2595" y="843"/>
                      <a:pt x="2583" y="691"/>
                      <a:pt x="2553" y="544"/>
                    </a:cubicBezTo>
                    <a:cubicBezTo>
                      <a:pt x="2539" y="469"/>
                      <a:pt x="2514" y="397"/>
                      <a:pt x="2478" y="330"/>
                    </a:cubicBezTo>
                    <a:cubicBezTo>
                      <a:pt x="2434" y="255"/>
                      <a:pt x="2377" y="224"/>
                      <a:pt x="2311" y="175"/>
                    </a:cubicBezTo>
                    <a:cubicBezTo>
                      <a:pt x="2302" y="169"/>
                      <a:pt x="2292" y="163"/>
                      <a:pt x="2283" y="158"/>
                    </a:cubicBezTo>
                    <a:cubicBezTo>
                      <a:pt x="2238" y="132"/>
                      <a:pt x="2189" y="114"/>
                      <a:pt x="2139" y="104"/>
                    </a:cubicBezTo>
                    <a:cubicBezTo>
                      <a:pt x="2078" y="90"/>
                      <a:pt x="2016" y="76"/>
                      <a:pt x="1956" y="61"/>
                    </a:cubicBezTo>
                    <a:cubicBezTo>
                      <a:pt x="1841" y="32"/>
                      <a:pt x="1727" y="4"/>
                      <a:pt x="1608" y="2"/>
                    </a:cubicBezTo>
                    <a:cubicBezTo>
                      <a:pt x="1570" y="1"/>
                      <a:pt x="1532" y="0"/>
                      <a:pt x="1495" y="0"/>
                    </a:cubicBezTo>
                    <a:cubicBezTo>
                      <a:pt x="1342" y="0"/>
                      <a:pt x="1189" y="10"/>
                      <a:pt x="1038" y="31"/>
                    </a:cubicBezTo>
                    <a:cubicBezTo>
                      <a:pt x="904" y="51"/>
                      <a:pt x="770" y="70"/>
                      <a:pt x="640" y="112"/>
                    </a:cubicBezTo>
                    <a:cubicBezTo>
                      <a:pt x="588" y="130"/>
                      <a:pt x="537" y="153"/>
                      <a:pt x="489" y="181"/>
                    </a:cubicBezTo>
                    <a:cubicBezTo>
                      <a:pt x="487" y="182"/>
                      <a:pt x="485" y="183"/>
                      <a:pt x="484" y="184"/>
                    </a:cubicBezTo>
                    <a:cubicBezTo>
                      <a:pt x="456" y="201"/>
                      <a:pt x="431" y="222"/>
                      <a:pt x="410" y="247"/>
                    </a:cubicBezTo>
                    <a:cubicBezTo>
                      <a:pt x="406" y="250"/>
                      <a:pt x="403" y="254"/>
                      <a:pt x="400" y="258"/>
                    </a:cubicBezTo>
                    <a:cubicBezTo>
                      <a:pt x="396" y="266"/>
                      <a:pt x="394" y="274"/>
                      <a:pt x="394" y="283"/>
                    </a:cubicBezTo>
                    <a:cubicBezTo>
                      <a:pt x="394" y="291"/>
                      <a:pt x="396" y="300"/>
                      <a:pt x="400" y="307"/>
                    </a:cubicBezTo>
                    <a:cubicBezTo>
                      <a:pt x="402" y="309"/>
                      <a:pt x="403" y="312"/>
                      <a:pt x="405" y="314"/>
                    </a:cubicBezTo>
                    <a:cubicBezTo>
                      <a:pt x="403" y="313"/>
                      <a:pt x="401" y="313"/>
                      <a:pt x="399" y="313"/>
                    </a:cubicBezTo>
                    <a:cubicBezTo>
                      <a:pt x="389" y="313"/>
                      <a:pt x="380" y="316"/>
                      <a:pt x="372" y="321"/>
                    </a:cubicBezTo>
                    <a:cubicBezTo>
                      <a:pt x="364" y="325"/>
                      <a:pt x="357" y="332"/>
                      <a:pt x="352" y="340"/>
                    </a:cubicBezTo>
                    <a:cubicBezTo>
                      <a:pt x="350" y="343"/>
                      <a:pt x="349" y="347"/>
                      <a:pt x="348" y="350"/>
                    </a:cubicBezTo>
                    <a:cubicBezTo>
                      <a:pt x="330" y="405"/>
                      <a:pt x="301" y="455"/>
                      <a:pt x="278" y="508"/>
                    </a:cubicBezTo>
                    <a:cubicBezTo>
                      <a:pt x="267" y="535"/>
                      <a:pt x="261" y="565"/>
                      <a:pt x="248" y="593"/>
                    </a:cubicBezTo>
                    <a:cubicBezTo>
                      <a:pt x="245" y="598"/>
                      <a:pt x="244" y="605"/>
                      <a:pt x="244" y="611"/>
                    </a:cubicBezTo>
                    <a:cubicBezTo>
                      <a:pt x="244" y="615"/>
                      <a:pt x="244" y="618"/>
                      <a:pt x="245" y="621"/>
                    </a:cubicBezTo>
                    <a:cubicBezTo>
                      <a:pt x="246" y="629"/>
                      <a:pt x="247" y="637"/>
                      <a:pt x="247" y="645"/>
                    </a:cubicBezTo>
                    <a:cubicBezTo>
                      <a:pt x="247" y="662"/>
                      <a:pt x="244" y="679"/>
                      <a:pt x="237" y="695"/>
                    </a:cubicBezTo>
                    <a:cubicBezTo>
                      <a:pt x="217" y="767"/>
                      <a:pt x="201" y="841"/>
                      <a:pt x="190" y="916"/>
                    </a:cubicBezTo>
                    <a:cubicBezTo>
                      <a:pt x="186" y="949"/>
                      <a:pt x="179" y="981"/>
                      <a:pt x="168" y="1013"/>
                    </a:cubicBezTo>
                    <a:cubicBezTo>
                      <a:pt x="159" y="1037"/>
                      <a:pt x="138" y="1055"/>
                      <a:pt x="126" y="1078"/>
                    </a:cubicBezTo>
                    <a:cubicBezTo>
                      <a:pt x="117" y="1099"/>
                      <a:pt x="112" y="1122"/>
                      <a:pt x="112" y="1145"/>
                    </a:cubicBezTo>
                    <a:cubicBezTo>
                      <a:pt x="112" y="1151"/>
                      <a:pt x="112" y="1157"/>
                      <a:pt x="113" y="1163"/>
                    </a:cubicBezTo>
                    <a:cubicBezTo>
                      <a:pt x="111" y="1212"/>
                      <a:pt x="106" y="1260"/>
                      <a:pt x="97" y="1307"/>
                    </a:cubicBezTo>
                    <a:cubicBezTo>
                      <a:pt x="90" y="1361"/>
                      <a:pt x="83" y="1415"/>
                      <a:pt x="72" y="1468"/>
                    </a:cubicBezTo>
                    <a:cubicBezTo>
                      <a:pt x="66" y="1491"/>
                      <a:pt x="63" y="1516"/>
                      <a:pt x="63" y="1540"/>
                    </a:cubicBezTo>
                    <a:cubicBezTo>
                      <a:pt x="63" y="1556"/>
                      <a:pt x="64" y="1571"/>
                      <a:pt x="66" y="1586"/>
                    </a:cubicBezTo>
                    <a:cubicBezTo>
                      <a:pt x="82" y="1657"/>
                      <a:pt x="64" y="1724"/>
                      <a:pt x="59" y="1794"/>
                    </a:cubicBezTo>
                    <a:cubicBezTo>
                      <a:pt x="56" y="1842"/>
                      <a:pt x="52" y="1891"/>
                      <a:pt x="49" y="1939"/>
                    </a:cubicBezTo>
                    <a:cubicBezTo>
                      <a:pt x="47" y="1973"/>
                      <a:pt x="56" y="2013"/>
                      <a:pt x="35" y="2042"/>
                    </a:cubicBezTo>
                    <a:cubicBezTo>
                      <a:pt x="17" y="2066"/>
                      <a:pt x="0" y="2075"/>
                      <a:pt x="3" y="2107"/>
                    </a:cubicBezTo>
                    <a:cubicBezTo>
                      <a:pt x="12" y="2229"/>
                      <a:pt x="28" y="2349"/>
                      <a:pt x="50" y="2469"/>
                    </a:cubicBezTo>
                    <a:cubicBezTo>
                      <a:pt x="53" y="2489"/>
                      <a:pt x="59" y="2509"/>
                      <a:pt x="66" y="2529"/>
                    </a:cubicBezTo>
                    <a:cubicBezTo>
                      <a:pt x="92" y="2596"/>
                      <a:pt x="131" y="2659"/>
                      <a:pt x="158" y="2726"/>
                    </a:cubicBezTo>
                    <a:cubicBezTo>
                      <a:pt x="188" y="2799"/>
                      <a:pt x="216" y="2873"/>
                      <a:pt x="243" y="2947"/>
                    </a:cubicBezTo>
                    <a:cubicBezTo>
                      <a:pt x="263" y="2994"/>
                      <a:pt x="275" y="3043"/>
                      <a:pt x="279" y="3093"/>
                    </a:cubicBezTo>
                    <a:cubicBezTo>
                      <a:pt x="278" y="3103"/>
                      <a:pt x="278" y="3112"/>
                      <a:pt x="278" y="3122"/>
                    </a:cubicBezTo>
                    <a:cubicBezTo>
                      <a:pt x="278" y="3135"/>
                      <a:pt x="279" y="3148"/>
                      <a:pt x="280" y="3161"/>
                    </a:cubicBezTo>
                    <a:cubicBezTo>
                      <a:pt x="289" y="3185"/>
                      <a:pt x="300" y="3208"/>
                      <a:pt x="312" y="3230"/>
                    </a:cubicBezTo>
                    <a:cubicBezTo>
                      <a:pt x="329" y="3273"/>
                      <a:pt x="344" y="3317"/>
                      <a:pt x="355" y="3362"/>
                    </a:cubicBezTo>
                    <a:cubicBezTo>
                      <a:pt x="358" y="3374"/>
                      <a:pt x="363" y="3386"/>
                      <a:pt x="369" y="3397"/>
                    </a:cubicBezTo>
                    <a:cubicBezTo>
                      <a:pt x="380" y="3416"/>
                      <a:pt x="396" y="3432"/>
                      <a:pt x="416" y="3444"/>
                    </a:cubicBezTo>
                    <a:cubicBezTo>
                      <a:pt x="422" y="3447"/>
                      <a:pt x="429" y="3450"/>
                      <a:pt x="435" y="3453"/>
                    </a:cubicBezTo>
                    <a:cubicBezTo>
                      <a:pt x="471" y="3465"/>
                      <a:pt x="506" y="3480"/>
                      <a:pt x="539" y="3496"/>
                    </a:cubicBezTo>
                    <a:cubicBezTo>
                      <a:pt x="692" y="3578"/>
                      <a:pt x="858" y="3600"/>
                      <a:pt x="1023" y="3627"/>
                    </a:cubicBezTo>
                    <a:cubicBezTo>
                      <a:pt x="1083" y="3637"/>
                      <a:pt x="1144" y="3627"/>
                      <a:pt x="1203" y="3632"/>
                    </a:cubicBezTo>
                    <a:cubicBezTo>
                      <a:pt x="1258" y="3636"/>
                      <a:pt x="1313" y="3641"/>
                      <a:pt x="1368" y="3641"/>
                    </a:cubicBezTo>
                    <a:cubicBezTo>
                      <a:pt x="1369" y="3641"/>
                      <a:pt x="1370" y="3641"/>
                      <a:pt x="1371" y="3641"/>
                    </a:cubicBezTo>
                    <a:cubicBezTo>
                      <a:pt x="1452" y="3641"/>
                      <a:pt x="1534" y="3635"/>
                      <a:pt x="1615" y="3622"/>
                    </a:cubicBezTo>
                    <a:cubicBezTo>
                      <a:pt x="1694" y="3610"/>
                      <a:pt x="1774" y="3607"/>
                      <a:pt x="1854" y="3593"/>
                    </a:cubicBezTo>
                    <a:cubicBezTo>
                      <a:pt x="1952" y="3574"/>
                      <a:pt x="2049" y="3549"/>
                      <a:pt x="2144" y="3517"/>
                    </a:cubicBezTo>
                    <a:cubicBezTo>
                      <a:pt x="2179" y="3503"/>
                      <a:pt x="2216" y="3492"/>
                      <a:pt x="2253" y="3485"/>
                    </a:cubicBezTo>
                    <a:cubicBezTo>
                      <a:pt x="2263" y="3484"/>
                      <a:pt x="2273" y="3481"/>
                      <a:pt x="2282" y="3476"/>
                    </a:cubicBezTo>
                    <a:cubicBezTo>
                      <a:pt x="2286" y="3474"/>
                      <a:pt x="2290" y="3471"/>
                      <a:pt x="2294" y="3467"/>
                    </a:cubicBezTo>
                    <a:cubicBezTo>
                      <a:pt x="2350" y="3410"/>
                      <a:pt x="2398" y="3346"/>
                      <a:pt x="2438" y="3276"/>
                    </a:cubicBezTo>
                    <a:cubicBezTo>
                      <a:pt x="2469" y="3221"/>
                      <a:pt x="2492" y="3163"/>
                      <a:pt x="2519" y="3106"/>
                    </a:cubicBezTo>
                    <a:cubicBezTo>
                      <a:pt x="2523" y="3097"/>
                      <a:pt x="2527" y="3088"/>
                      <a:pt x="2530" y="3078"/>
                    </a:cubicBezTo>
                    <a:cubicBezTo>
                      <a:pt x="2531" y="3075"/>
                      <a:pt x="2531" y="3071"/>
                      <a:pt x="2531" y="3068"/>
                    </a:cubicBezTo>
                    <a:cubicBezTo>
                      <a:pt x="2531" y="3063"/>
                      <a:pt x="2530" y="3057"/>
                      <a:pt x="2528" y="3052"/>
                    </a:cubicBezTo>
                    <a:cubicBezTo>
                      <a:pt x="2539" y="3028"/>
                      <a:pt x="2554" y="2989"/>
                      <a:pt x="2568" y="2953"/>
                    </a:cubicBezTo>
                    <a:cubicBezTo>
                      <a:pt x="2645" y="2747"/>
                      <a:pt x="2673" y="2640"/>
                      <a:pt x="2703" y="2580"/>
                    </a:cubicBezTo>
                    <a:cubicBezTo>
                      <a:pt x="2775" y="2427"/>
                      <a:pt x="2777" y="2259"/>
                      <a:pt x="2768" y="2093"/>
                    </a:cubicBezTo>
                    <a:moveTo>
                      <a:pt x="2521" y="733"/>
                    </a:moveTo>
                    <a:cubicBezTo>
                      <a:pt x="2529" y="749"/>
                      <a:pt x="2536" y="765"/>
                      <a:pt x="2540" y="782"/>
                    </a:cubicBezTo>
                    <a:cubicBezTo>
                      <a:pt x="2551" y="863"/>
                      <a:pt x="2583" y="936"/>
                      <a:pt x="2605" y="1014"/>
                    </a:cubicBezTo>
                    <a:cubicBezTo>
                      <a:pt x="2631" y="1108"/>
                      <a:pt x="2632" y="1108"/>
                      <a:pt x="2540" y="1129"/>
                    </a:cubicBezTo>
                    <a:cubicBezTo>
                      <a:pt x="2486" y="1140"/>
                      <a:pt x="2432" y="1153"/>
                      <a:pt x="2379" y="1170"/>
                    </a:cubicBezTo>
                    <a:cubicBezTo>
                      <a:pt x="2355" y="1178"/>
                      <a:pt x="2343" y="1171"/>
                      <a:pt x="2329" y="1150"/>
                    </a:cubicBezTo>
                    <a:cubicBezTo>
                      <a:pt x="2315" y="1126"/>
                      <a:pt x="2305" y="1100"/>
                      <a:pt x="2299" y="1073"/>
                    </a:cubicBezTo>
                    <a:cubicBezTo>
                      <a:pt x="2282" y="1015"/>
                      <a:pt x="2266" y="957"/>
                      <a:pt x="2249" y="899"/>
                    </a:cubicBezTo>
                    <a:cubicBezTo>
                      <a:pt x="2246" y="885"/>
                      <a:pt x="2244" y="870"/>
                      <a:pt x="2242" y="856"/>
                    </a:cubicBezTo>
                    <a:cubicBezTo>
                      <a:pt x="2243" y="846"/>
                      <a:pt x="2244" y="839"/>
                      <a:pt x="2246" y="831"/>
                    </a:cubicBezTo>
                    <a:cubicBezTo>
                      <a:pt x="2253" y="773"/>
                      <a:pt x="2254" y="774"/>
                      <a:pt x="2311" y="761"/>
                    </a:cubicBezTo>
                    <a:cubicBezTo>
                      <a:pt x="2369" y="748"/>
                      <a:pt x="2428" y="732"/>
                      <a:pt x="2485" y="716"/>
                    </a:cubicBezTo>
                    <a:cubicBezTo>
                      <a:pt x="2488" y="714"/>
                      <a:pt x="2492" y="714"/>
                      <a:pt x="2495" y="714"/>
                    </a:cubicBezTo>
                    <a:cubicBezTo>
                      <a:pt x="2500" y="714"/>
                      <a:pt x="2504" y="714"/>
                      <a:pt x="2508" y="717"/>
                    </a:cubicBezTo>
                    <a:cubicBezTo>
                      <a:pt x="2512" y="719"/>
                      <a:pt x="2516" y="723"/>
                      <a:pt x="2518" y="727"/>
                    </a:cubicBezTo>
                    <a:cubicBezTo>
                      <a:pt x="2519" y="729"/>
                      <a:pt x="2520" y="731"/>
                      <a:pt x="2521" y="733"/>
                    </a:cubicBezTo>
                    <a:moveTo>
                      <a:pt x="530" y="1079"/>
                    </a:moveTo>
                    <a:cubicBezTo>
                      <a:pt x="521" y="986"/>
                      <a:pt x="538" y="900"/>
                      <a:pt x="603" y="828"/>
                    </a:cubicBezTo>
                    <a:cubicBezTo>
                      <a:pt x="606" y="823"/>
                      <a:pt x="611" y="819"/>
                      <a:pt x="616" y="816"/>
                    </a:cubicBezTo>
                    <a:cubicBezTo>
                      <a:pt x="622" y="812"/>
                      <a:pt x="629" y="811"/>
                      <a:pt x="636" y="811"/>
                    </a:cubicBezTo>
                    <a:cubicBezTo>
                      <a:pt x="640" y="811"/>
                      <a:pt x="645" y="811"/>
                      <a:pt x="649" y="813"/>
                    </a:cubicBezTo>
                    <a:cubicBezTo>
                      <a:pt x="754" y="850"/>
                      <a:pt x="866" y="850"/>
                      <a:pt x="973" y="868"/>
                    </a:cubicBezTo>
                    <a:cubicBezTo>
                      <a:pt x="1008" y="874"/>
                      <a:pt x="1043" y="874"/>
                      <a:pt x="1078" y="877"/>
                    </a:cubicBezTo>
                    <a:cubicBezTo>
                      <a:pt x="1097" y="879"/>
                      <a:pt x="1106" y="890"/>
                      <a:pt x="1101" y="908"/>
                    </a:cubicBezTo>
                    <a:cubicBezTo>
                      <a:pt x="1072" y="1010"/>
                      <a:pt x="1066" y="1115"/>
                      <a:pt x="1049" y="1218"/>
                    </a:cubicBezTo>
                    <a:cubicBezTo>
                      <a:pt x="1038" y="1280"/>
                      <a:pt x="1036" y="1282"/>
                      <a:pt x="969" y="1280"/>
                    </a:cubicBezTo>
                    <a:cubicBezTo>
                      <a:pt x="925" y="1284"/>
                      <a:pt x="882" y="1268"/>
                      <a:pt x="838" y="1262"/>
                    </a:cubicBezTo>
                    <a:cubicBezTo>
                      <a:pt x="746" y="1251"/>
                      <a:pt x="655" y="1232"/>
                      <a:pt x="566" y="1206"/>
                    </a:cubicBezTo>
                    <a:cubicBezTo>
                      <a:pt x="530" y="1195"/>
                      <a:pt x="525" y="1188"/>
                      <a:pt x="532" y="1152"/>
                    </a:cubicBezTo>
                    <a:cubicBezTo>
                      <a:pt x="533" y="1142"/>
                      <a:pt x="534" y="1132"/>
                      <a:pt x="534" y="1122"/>
                    </a:cubicBezTo>
                    <a:cubicBezTo>
                      <a:pt x="534" y="1108"/>
                      <a:pt x="532" y="1093"/>
                      <a:pt x="530" y="1079"/>
                    </a:cubicBezTo>
                    <a:moveTo>
                      <a:pt x="1086" y="1188"/>
                    </a:moveTo>
                    <a:cubicBezTo>
                      <a:pt x="1086" y="1185"/>
                      <a:pt x="1086" y="1183"/>
                      <a:pt x="1087" y="1170"/>
                    </a:cubicBezTo>
                    <a:cubicBezTo>
                      <a:pt x="1086" y="1088"/>
                      <a:pt x="1112" y="1003"/>
                      <a:pt x="1148" y="920"/>
                    </a:cubicBezTo>
                    <a:cubicBezTo>
                      <a:pt x="1149" y="915"/>
                      <a:pt x="1151" y="911"/>
                      <a:pt x="1153" y="907"/>
                    </a:cubicBezTo>
                    <a:cubicBezTo>
                      <a:pt x="1158" y="900"/>
                      <a:pt x="1164" y="893"/>
                      <a:pt x="1172" y="889"/>
                    </a:cubicBezTo>
                    <a:cubicBezTo>
                      <a:pt x="1180" y="884"/>
                      <a:pt x="1188" y="882"/>
                      <a:pt x="1198" y="882"/>
                    </a:cubicBezTo>
                    <a:cubicBezTo>
                      <a:pt x="1200" y="882"/>
                      <a:pt x="1202" y="882"/>
                      <a:pt x="1205" y="882"/>
                    </a:cubicBezTo>
                    <a:cubicBezTo>
                      <a:pt x="1238" y="884"/>
                      <a:pt x="1271" y="885"/>
                      <a:pt x="1305" y="885"/>
                    </a:cubicBezTo>
                    <a:cubicBezTo>
                      <a:pt x="1349" y="885"/>
                      <a:pt x="1393" y="883"/>
                      <a:pt x="1437" y="880"/>
                    </a:cubicBezTo>
                    <a:cubicBezTo>
                      <a:pt x="1481" y="879"/>
                      <a:pt x="1522" y="875"/>
                      <a:pt x="1564" y="874"/>
                    </a:cubicBezTo>
                    <a:cubicBezTo>
                      <a:pt x="1596" y="874"/>
                      <a:pt x="1601" y="877"/>
                      <a:pt x="1607" y="905"/>
                    </a:cubicBezTo>
                    <a:cubicBezTo>
                      <a:pt x="1634" y="1021"/>
                      <a:pt x="1655" y="1139"/>
                      <a:pt x="1668" y="1259"/>
                    </a:cubicBezTo>
                    <a:cubicBezTo>
                      <a:pt x="1671" y="1288"/>
                      <a:pt x="1662" y="1300"/>
                      <a:pt x="1633" y="1304"/>
                    </a:cubicBezTo>
                    <a:cubicBezTo>
                      <a:pt x="1632" y="1304"/>
                      <a:pt x="1630" y="1304"/>
                      <a:pt x="1629" y="1304"/>
                    </a:cubicBezTo>
                    <a:cubicBezTo>
                      <a:pt x="1628" y="1304"/>
                      <a:pt x="1627" y="1304"/>
                      <a:pt x="1625" y="1304"/>
                    </a:cubicBezTo>
                    <a:cubicBezTo>
                      <a:pt x="1531" y="1290"/>
                      <a:pt x="1436" y="1317"/>
                      <a:pt x="1341" y="1304"/>
                    </a:cubicBezTo>
                    <a:cubicBezTo>
                      <a:pt x="1298" y="1300"/>
                      <a:pt x="1255" y="1298"/>
                      <a:pt x="1212" y="1298"/>
                    </a:cubicBezTo>
                    <a:cubicBezTo>
                      <a:pt x="1202" y="1298"/>
                      <a:pt x="1193" y="1298"/>
                      <a:pt x="1184" y="1299"/>
                    </a:cubicBezTo>
                    <a:cubicBezTo>
                      <a:pt x="1088" y="1297"/>
                      <a:pt x="1078" y="1286"/>
                      <a:pt x="1086" y="1188"/>
                    </a:cubicBezTo>
                    <a:moveTo>
                      <a:pt x="1651" y="918"/>
                    </a:moveTo>
                    <a:cubicBezTo>
                      <a:pt x="1648" y="866"/>
                      <a:pt x="1648" y="864"/>
                      <a:pt x="1693" y="856"/>
                    </a:cubicBezTo>
                    <a:cubicBezTo>
                      <a:pt x="1839" y="833"/>
                      <a:pt x="1985" y="811"/>
                      <a:pt x="2131" y="788"/>
                    </a:cubicBezTo>
                    <a:cubicBezTo>
                      <a:pt x="2170" y="782"/>
                      <a:pt x="2187" y="793"/>
                      <a:pt x="2194" y="835"/>
                    </a:cubicBezTo>
                    <a:cubicBezTo>
                      <a:pt x="2211" y="943"/>
                      <a:pt x="2250" y="1047"/>
                      <a:pt x="2283" y="1152"/>
                    </a:cubicBezTo>
                    <a:cubicBezTo>
                      <a:pt x="2292" y="1182"/>
                      <a:pt x="2286" y="1196"/>
                      <a:pt x="2256" y="1202"/>
                    </a:cubicBezTo>
                    <a:cubicBezTo>
                      <a:pt x="2129" y="1230"/>
                      <a:pt x="2002" y="1260"/>
                      <a:pt x="1873" y="1279"/>
                    </a:cubicBezTo>
                    <a:cubicBezTo>
                      <a:pt x="1844" y="1283"/>
                      <a:pt x="1814" y="1289"/>
                      <a:pt x="1785" y="1294"/>
                    </a:cubicBezTo>
                    <a:cubicBezTo>
                      <a:pt x="1738" y="1301"/>
                      <a:pt x="1713" y="1283"/>
                      <a:pt x="1704" y="1238"/>
                    </a:cubicBezTo>
                    <a:cubicBezTo>
                      <a:pt x="1702" y="1229"/>
                      <a:pt x="1702" y="1220"/>
                      <a:pt x="1702" y="1211"/>
                    </a:cubicBezTo>
                    <a:cubicBezTo>
                      <a:pt x="1702" y="1210"/>
                      <a:pt x="1702" y="1209"/>
                      <a:pt x="1702" y="1208"/>
                    </a:cubicBezTo>
                    <a:cubicBezTo>
                      <a:pt x="1699" y="1155"/>
                      <a:pt x="1690" y="1103"/>
                      <a:pt x="1673" y="1053"/>
                    </a:cubicBezTo>
                    <a:cubicBezTo>
                      <a:pt x="1659" y="1014"/>
                      <a:pt x="1651" y="974"/>
                      <a:pt x="1651" y="932"/>
                    </a:cubicBezTo>
                    <a:cubicBezTo>
                      <a:pt x="1651" y="927"/>
                      <a:pt x="1652" y="923"/>
                      <a:pt x="1652" y="918"/>
                    </a:cubicBezTo>
                    <a:lnTo>
                      <a:pt x="1651" y="918"/>
                    </a:lnTo>
                    <a:moveTo>
                      <a:pt x="490" y="244"/>
                    </a:moveTo>
                    <a:cubicBezTo>
                      <a:pt x="615" y="138"/>
                      <a:pt x="796" y="111"/>
                      <a:pt x="952" y="82"/>
                    </a:cubicBezTo>
                    <a:cubicBezTo>
                      <a:pt x="1008" y="72"/>
                      <a:pt x="1063" y="63"/>
                      <a:pt x="1119" y="58"/>
                    </a:cubicBezTo>
                    <a:cubicBezTo>
                      <a:pt x="1164" y="53"/>
                      <a:pt x="1210" y="51"/>
                      <a:pt x="1255" y="49"/>
                    </a:cubicBezTo>
                    <a:cubicBezTo>
                      <a:pt x="1357" y="44"/>
                      <a:pt x="1459" y="33"/>
                      <a:pt x="1560" y="36"/>
                    </a:cubicBezTo>
                    <a:cubicBezTo>
                      <a:pt x="1666" y="41"/>
                      <a:pt x="1771" y="57"/>
                      <a:pt x="1874" y="83"/>
                    </a:cubicBezTo>
                    <a:cubicBezTo>
                      <a:pt x="1953" y="101"/>
                      <a:pt x="2033" y="117"/>
                      <a:pt x="2110" y="142"/>
                    </a:cubicBezTo>
                    <a:cubicBezTo>
                      <a:pt x="2181" y="163"/>
                      <a:pt x="2255" y="189"/>
                      <a:pt x="2311" y="240"/>
                    </a:cubicBezTo>
                    <a:cubicBezTo>
                      <a:pt x="2314" y="242"/>
                      <a:pt x="2317" y="245"/>
                      <a:pt x="2318" y="248"/>
                    </a:cubicBezTo>
                    <a:cubicBezTo>
                      <a:pt x="2319" y="249"/>
                      <a:pt x="2320" y="251"/>
                      <a:pt x="2321" y="253"/>
                    </a:cubicBezTo>
                    <a:cubicBezTo>
                      <a:pt x="2323" y="269"/>
                      <a:pt x="2292" y="287"/>
                      <a:pt x="2264" y="301"/>
                    </a:cubicBezTo>
                    <a:cubicBezTo>
                      <a:pt x="2263" y="299"/>
                      <a:pt x="2262" y="298"/>
                      <a:pt x="2261" y="298"/>
                    </a:cubicBezTo>
                    <a:cubicBezTo>
                      <a:pt x="2235" y="279"/>
                      <a:pt x="2209" y="262"/>
                      <a:pt x="2181" y="246"/>
                    </a:cubicBezTo>
                    <a:cubicBezTo>
                      <a:pt x="2122" y="212"/>
                      <a:pt x="2059" y="184"/>
                      <a:pt x="1994" y="165"/>
                    </a:cubicBezTo>
                    <a:cubicBezTo>
                      <a:pt x="1910" y="139"/>
                      <a:pt x="1804" y="112"/>
                      <a:pt x="1717" y="133"/>
                    </a:cubicBezTo>
                    <a:cubicBezTo>
                      <a:pt x="1716" y="133"/>
                      <a:pt x="1716" y="133"/>
                      <a:pt x="1716" y="134"/>
                    </a:cubicBezTo>
                    <a:cubicBezTo>
                      <a:pt x="1716" y="135"/>
                      <a:pt x="1716" y="135"/>
                      <a:pt x="1716" y="135"/>
                    </a:cubicBezTo>
                    <a:lnTo>
                      <a:pt x="1717" y="136"/>
                    </a:lnTo>
                    <a:cubicBezTo>
                      <a:pt x="1759" y="145"/>
                      <a:pt x="1802" y="144"/>
                      <a:pt x="1845" y="150"/>
                    </a:cubicBezTo>
                    <a:cubicBezTo>
                      <a:pt x="1896" y="158"/>
                      <a:pt x="1947" y="170"/>
                      <a:pt x="1996" y="186"/>
                    </a:cubicBezTo>
                    <a:cubicBezTo>
                      <a:pt x="2051" y="205"/>
                      <a:pt x="2104" y="229"/>
                      <a:pt x="2154" y="258"/>
                    </a:cubicBezTo>
                    <a:cubicBezTo>
                      <a:pt x="2183" y="274"/>
                      <a:pt x="2210" y="293"/>
                      <a:pt x="2237" y="312"/>
                    </a:cubicBezTo>
                    <a:cubicBezTo>
                      <a:pt x="2231" y="315"/>
                      <a:pt x="2225" y="318"/>
                      <a:pt x="2222" y="319"/>
                    </a:cubicBezTo>
                    <a:cubicBezTo>
                      <a:pt x="2179" y="343"/>
                      <a:pt x="2135" y="327"/>
                      <a:pt x="2089" y="317"/>
                    </a:cubicBezTo>
                    <a:cubicBezTo>
                      <a:pt x="2037" y="307"/>
                      <a:pt x="1985" y="297"/>
                      <a:pt x="1933" y="288"/>
                    </a:cubicBezTo>
                    <a:cubicBezTo>
                      <a:pt x="1805" y="266"/>
                      <a:pt x="1676" y="251"/>
                      <a:pt x="1546" y="245"/>
                    </a:cubicBezTo>
                    <a:cubicBezTo>
                      <a:pt x="1443" y="240"/>
                      <a:pt x="1341" y="239"/>
                      <a:pt x="1238" y="239"/>
                    </a:cubicBezTo>
                    <a:cubicBezTo>
                      <a:pt x="1139" y="239"/>
                      <a:pt x="1039" y="258"/>
                      <a:pt x="941" y="267"/>
                    </a:cubicBezTo>
                    <a:cubicBezTo>
                      <a:pt x="872" y="272"/>
                      <a:pt x="803" y="281"/>
                      <a:pt x="735" y="294"/>
                    </a:cubicBezTo>
                    <a:cubicBezTo>
                      <a:pt x="702" y="299"/>
                      <a:pt x="669" y="308"/>
                      <a:pt x="639" y="322"/>
                    </a:cubicBezTo>
                    <a:cubicBezTo>
                      <a:pt x="609" y="337"/>
                      <a:pt x="587" y="348"/>
                      <a:pt x="555" y="333"/>
                    </a:cubicBezTo>
                    <a:cubicBezTo>
                      <a:pt x="534" y="323"/>
                      <a:pt x="514" y="314"/>
                      <a:pt x="495" y="302"/>
                    </a:cubicBezTo>
                    <a:lnTo>
                      <a:pt x="490" y="298"/>
                    </a:lnTo>
                    <a:cubicBezTo>
                      <a:pt x="566" y="264"/>
                      <a:pt x="645" y="235"/>
                      <a:pt x="725" y="211"/>
                    </a:cubicBezTo>
                    <a:cubicBezTo>
                      <a:pt x="813" y="186"/>
                      <a:pt x="904" y="173"/>
                      <a:pt x="993" y="153"/>
                    </a:cubicBezTo>
                    <a:cubicBezTo>
                      <a:pt x="995" y="153"/>
                      <a:pt x="995" y="150"/>
                      <a:pt x="993" y="150"/>
                    </a:cubicBezTo>
                    <a:cubicBezTo>
                      <a:pt x="818" y="147"/>
                      <a:pt x="634" y="206"/>
                      <a:pt x="475" y="276"/>
                    </a:cubicBezTo>
                    <a:cubicBezTo>
                      <a:pt x="474" y="277"/>
                      <a:pt x="473" y="277"/>
                      <a:pt x="472" y="278"/>
                    </a:cubicBezTo>
                    <a:cubicBezTo>
                      <a:pt x="470" y="269"/>
                      <a:pt x="476" y="257"/>
                      <a:pt x="492" y="245"/>
                    </a:cubicBezTo>
                    <a:lnTo>
                      <a:pt x="490" y="244"/>
                    </a:lnTo>
                    <a:moveTo>
                      <a:pt x="2015" y="381"/>
                    </a:moveTo>
                    <a:cubicBezTo>
                      <a:pt x="2015" y="383"/>
                      <a:pt x="2012" y="385"/>
                      <a:pt x="2010" y="386"/>
                    </a:cubicBezTo>
                    <a:cubicBezTo>
                      <a:pt x="2010" y="387"/>
                      <a:pt x="2009" y="387"/>
                      <a:pt x="2008" y="388"/>
                    </a:cubicBezTo>
                    <a:cubicBezTo>
                      <a:pt x="2007" y="389"/>
                      <a:pt x="2005" y="389"/>
                      <a:pt x="2004" y="389"/>
                    </a:cubicBezTo>
                    <a:cubicBezTo>
                      <a:pt x="1918" y="392"/>
                      <a:pt x="1836" y="418"/>
                      <a:pt x="1750" y="420"/>
                    </a:cubicBezTo>
                    <a:cubicBezTo>
                      <a:pt x="1690" y="422"/>
                      <a:pt x="1630" y="428"/>
                      <a:pt x="1571" y="438"/>
                    </a:cubicBezTo>
                    <a:cubicBezTo>
                      <a:pt x="1479" y="453"/>
                      <a:pt x="1386" y="447"/>
                      <a:pt x="1294" y="446"/>
                    </a:cubicBezTo>
                    <a:cubicBezTo>
                      <a:pt x="1284" y="446"/>
                      <a:pt x="1274" y="446"/>
                      <a:pt x="1264" y="445"/>
                    </a:cubicBezTo>
                    <a:cubicBezTo>
                      <a:pt x="1194" y="442"/>
                      <a:pt x="1123" y="442"/>
                      <a:pt x="1053" y="437"/>
                    </a:cubicBezTo>
                    <a:cubicBezTo>
                      <a:pt x="1008" y="433"/>
                      <a:pt x="964" y="427"/>
                      <a:pt x="920" y="418"/>
                    </a:cubicBezTo>
                    <a:cubicBezTo>
                      <a:pt x="853" y="406"/>
                      <a:pt x="787" y="392"/>
                      <a:pt x="721" y="378"/>
                    </a:cubicBezTo>
                    <a:cubicBezTo>
                      <a:pt x="714" y="377"/>
                      <a:pt x="706" y="373"/>
                      <a:pt x="709" y="364"/>
                    </a:cubicBezTo>
                    <a:cubicBezTo>
                      <a:pt x="710" y="364"/>
                      <a:pt x="710" y="363"/>
                      <a:pt x="710" y="363"/>
                    </a:cubicBezTo>
                    <a:cubicBezTo>
                      <a:pt x="712" y="360"/>
                      <a:pt x="714" y="358"/>
                      <a:pt x="716" y="357"/>
                    </a:cubicBezTo>
                    <a:cubicBezTo>
                      <a:pt x="718" y="356"/>
                      <a:pt x="719" y="355"/>
                      <a:pt x="720" y="355"/>
                    </a:cubicBezTo>
                    <a:cubicBezTo>
                      <a:pt x="788" y="338"/>
                      <a:pt x="857" y="325"/>
                      <a:pt x="927" y="316"/>
                    </a:cubicBezTo>
                    <a:cubicBezTo>
                      <a:pt x="1106" y="296"/>
                      <a:pt x="1286" y="285"/>
                      <a:pt x="1467" y="284"/>
                    </a:cubicBezTo>
                    <a:cubicBezTo>
                      <a:pt x="1478" y="284"/>
                      <a:pt x="1489" y="284"/>
                      <a:pt x="1500" y="284"/>
                    </a:cubicBezTo>
                    <a:cubicBezTo>
                      <a:pt x="1584" y="284"/>
                      <a:pt x="1668" y="290"/>
                      <a:pt x="1750" y="304"/>
                    </a:cubicBezTo>
                    <a:cubicBezTo>
                      <a:pt x="1822" y="317"/>
                      <a:pt x="1893" y="333"/>
                      <a:pt x="1964" y="348"/>
                    </a:cubicBezTo>
                    <a:cubicBezTo>
                      <a:pt x="1977" y="349"/>
                      <a:pt x="1989" y="353"/>
                      <a:pt x="2000" y="359"/>
                    </a:cubicBezTo>
                    <a:cubicBezTo>
                      <a:pt x="2005" y="362"/>
                      <a:pt x="2008" y="364"/>
                      <a:pt x="2012" y="367"/>
                    </a:cubicBezTo>
                    <a:cubicBezTo>
                      <a:pt x="2016" y="372"/>
                      <a:pt x="2016" y="378"/>
                      <a:pt x="2016" y="383"/>
                    </a:cubicBezTo>
                    <a:lnTo>
                      <a:pt x="2015" y="381"/>
                    </a:lnTo>
                    <a:moveTo>
                      <a:pt x="305" y="548"/>
                    </a:moveTo>
                    <a:cubicBezTo>
                      <a:pt x="354" y="597"/>
                      <a:pt x="437" y="625"/>
                      <a:pt x="501" y="647"/>
                    </a:cubicBezTo>
                    <a:cubicBezTo>
                      <a:pt x="570" y="675"/>
                      <a:pt x="644" y="690"/>
                      <a:pt x="718" y="691"/>
                    </a:cubicBezTo>
                    <a:cubicBezTo>
                      <a:pt x="724" y="691"/>
                      <a:pt x="725" y="682"/>
                      <a:pt x="719" y="680"/>
                    </a:cubicBezTo>
                    <a:cubicBezTo>
                      <a:pt x="651" y="658"/>
                      <a:pt x="580" y="646"/>
                      <a:pt x="512" y="621"/>
                    </a:cubicBezTo>
                    <a:cubicBezTo>
                      <a:pt x="444" y="596"/>
                      <a:pt x="383" y="550"/>
                      <a:pt x="316" y="529"/>
                    </a:cubicBezTo>
                    <a:cubicBezTo>
                      <a:pt x="315" y="529"/>
                      <a:pt x="314" y="529"/>
                      <a:pt x="313" y="529"/>
                    </a:cubicBezTo>
                    <a:cubicBezTo>
                      <a:pt x="312" y="529"/>
                      <a:pt x="312" y="529"/>
                      <a:pt x="311" y="529"/>
                    </a:cubicBezTo>
                    <a:cubicBezTo>
                      <a:pt x="325" y="482"/>
                      <a:pt x="345" y="437"/>
                      <a:pt x="369" y="394"/>
                    </a:cubicBezTo>
                    <a:cubicBezTo>
                      <a:pt x="373" y="388"/>
                      <a:pt x="377" y="382"/>
                      <a:pt x="380" y="376"/>
                    </a:cubicBezTo>
                    <a:cubicBezTo>
                      <a:pt x="392" y="357"/>
                      <a:pt x="400" y="336"/>
                      <a:pt x="407" y="315"/>
                    </a:cubicBezTo>
                    <a:cubicBezTo>
                      <a:pt x="440" y="332"/>
                      <a:pt x="473" y="350"/>
                      <a:pt x="507" y="366"/>
                    </a:cubicBezTo>
                    <a:cubicBezTo>
                      <a:pt x="552" y="388"/>
                      <a:pt x="600" y="403"/>
                      <a:pt x="650" y="411"/>
                    </a:cubicBezTo>
                    <a:cubicBezTo>
                      <a:pt x="751" y="428"/>
                      <a:pt x="853" y="444"/>
                      <a:pt x="954" y="465"/>
                    </a:cubicBezTo>
                    <a:cubicBezTo>
                      <a:pt x="1014" y="474"/>
                      <a:pt x="1075" y="479"/>
                      <a:pt x="1136" y="479"/>
                    </a:cubicBezTo>
                    <a:cubicBezTo>
                      <a:pt x="1140" y="479"/>
                      <a:pt x="1145" y="479"/>
                      <a:pt x="1150" y="479"/>
                    </a:cubicBezTo>
                    <a:cubicBezTo>
                      <a:pt x="1235" y="482"/>
                      <a:pt x="1320" y="486"/>
                      <a:pt x="1406" y="485"/>
                    </a:cubicBezTo>
                    <a:cubicBezTo>
                      <a:pt x="1406" y="485"/>
                      <a:pt x="1407" y="485"/>
                      <a:pt x="1408" y="485"/>
                    </a:cubicBezTo>
                    <a:cubicBezTo>
                      <a:pt x="1515" y="485"/>
                      <a:pt x="1622" y="478"/>
                      <a:pt x="1728" y="465"/>
                    </a:cubicBezTo>
                    <a:cubicBezTo>
                      <a:pt x="1805" y="455"/>
                      <a:pt x="1882" y="446"/>
                      <a:pt x="1960" y="439"/>
                    </a:cubicBezTo>
                    <a:cubicBezTo>
                      <a:pt x="2079" y="428"/>
                      <a:pt x="2189" y="386"/>
                      <a:pt x="2296" y="336"/>
                    </a:cubicBezTo>
                    <a:cubicBezTo>
                      <a:pt x="2310" y="330"/>
                      <a:pt x="2322" y="322"/>
                      <a:pt x="2336" y="316"/>
                    </a:cubicBezTo>
                    <a:cubicBezTo>
                      <a:pt x="2373" y="302"/>
                      <a:pt x="2397" y="322"/>
                      <a:pt x="2413" y="351"/>
                    </a:cubicBezTo>
                    <a:cubicBezTo>
                      <a:pt x="2316" y="380"/>
                      <a:pt x="2223" y="421"/>
                      <a:pt x="2125" y="447"/>
                    </a:cubicBezTo>
                    <a:cubicBezTo>
                      <a:pt x="2018" y="474"/>
                      <a:pt x="1908" y="490"/>
                      <a:pt x="1799" y="514"/>
                    </a:cubicBezTo>
                    <a:lnTo>
                      <a:pt x="1798" y="514"/>
                    </a:lnTo>
                    <a:cubicBezTo>
                      <a:pt x="1798" y="514"/>
                      <a:pt x="1797" y="514"/>
                      <a:pt x="1797" y="515"/>
                    </a:cubicBezTo>
                    <a:lnTo>
                      <a:pt x="1797" y="516"/>
                    </a:lnTo>
                    <a:lnTo>
                      <a:pt x="1797" y="517"/>
                    </a:lnTo>
                    <a:cubicBezTo>
                      <a:pt x="1797" y="517"/>
                      <a:pt x="1798" y="517"/>
                      <a:pt x="1798" y="518"/>
                    </a:cubicBezTo>
                    <a:lnTo>
                      <a:pt x="1799" y="518"/>
                    </a:lnTo>
                    <a:cubicBezTo>
                      <a:pt x="1913" y="512"/>
                      <a:pt x="2027" y="494"/>
                      <a:pt x="2137" y="464"/>
                    </a:cubicBezTo>
                    <a:cubicBezTo>
                      <a:pt x="2231" y="440"/>
                      <a:pt x="2334" y="418"/>
                      <a:pt x="2423" y="375"/>
                    </a:cubicBezTo>
                    <a:cubicBezTo>
                      <a:pt x="2437" y="423"/>
                      <a:pt x="2457" y="469"/>
                      <a:pt x="2482" y="513"/>
                    </a:cubicBezTo>
                    <a:cubicBezTo>
                      <a:pt x="2482" y="514"/>
                      <a:pt x="2483" y="514"/>
                      <a:pt x="2483" y="515"/>
                    </a:cubicBezTo>
                    <a:cubicBezTo>
                      <a:pt x="2506" y="549"/>
                      <a:pt x="2519" y="583"/>
                      <a:pt x="2502" y="623"/>
                    </a:cubicBezTo>
                    <a:cubicBezTo>
                      <a:pt x="2500" y="628"/>
                      <a:pt x="2497" y="633"/>
                      <a:pt x="2494" y="638"/>
                    </a:cubicBezTo>
                    <a:cubicBezTo>
                      <a:pt x="2484" y="656"/>
                      <a:pt x="2469" y="671"/>
                      <a:pt x="2452" y="681"/>
                    </a:cubicBezTo>
                    <a:cubicBezTo>
                      <a:pt x="2440" y="688"/>
                      <a:pt x="2427" y="692"/>
                      <a:pt x="2413" y="695"/>
                    </a:cubicBezTo>
                    <a:cubicBezTo>
                      <a:pt x="2381" y="698"/>
                      <a:pt x="2349" y="707"/>
                      <a:pt x="2317" y="712"/>
                    </a:cubicBezTo>
                    <a:cubicBezTo>
                      <a:pt x="2228" y="727"/>
                      <a:pt x="2139" y="741"/>
                      <a:pt x="2050" y="756"/>
                    </a:cubicBezTo>
                    <a:cubicBezTo>
                      <a:pt x="1976" y="768"/>
                      <a:pt x="1902" y="778"/>
                      <a:pt x="1828" y="793"/>
                    </a:cubicBezTo>
                    <a:cubicBezTo>
                      <a:pt x="1745" y="811"/>
                      <a:pt x="1659" y="815"/>
                      <a:pt x="1574" y="826"/>
                    </a:cubicBezTo>
                    <a:cubicBezTo>
                      <a:pt x="1427" y="847"/>
                      <a:pt x="1280" y="841"/>
                      <a:pt x="1131" y="837"/>
                    </a:cubicBezTo>
                    <a:cubicBezTo>
                      <a:pt x="1017" y="831"/>
                      <a:pt x="902" y="819"/>
                      <a:pt x="788" y="801"/>
                    </a:cubicBezTo>
                    <a:cubicBezTo>
                      <a:pt x="761" y="798"/>
                      <a:pt x="734" y="792"/>
                      <a:pt x="708" y="783"/>
                    </a:cubicBezTo>
                    <a:cubicBezTo>
                      <a:pt x="599" y="743"/>
                      <a:pt x="486" y="719"/>
                      <a:pt x="380" y="675"/>
                    </a:cubicBezTo>
                    <a:cubicBezTo>
                      <a:pt x="372" y="673"/>
                      <a:pt x="364" y="669"/>
                      <a:pt x="357" y="665"/>
                    </a:cubicBezTo>
                    <a:cubicBezTo>
                      <a:pt x="340" y="656"/>
                      <a:pt x="327" y="641"/>
                      <a:pt x="317" y="625"/>
                    </a:cubicBezTo>
                    <a:cubicBezTo>
                      <a:pt x="308" y="608"/>
                      <a:pt x="303" y="590"/>
                      <a:pt x="303" y="571"/>
                    </a:cubicBezTo>
                    <a:cubicBezTo>
                      <a:pt x="303" y="563"/>
                      <a:pt x="303" y="556"/>
                      <a:pt x="305" y="548"/>
                    </a:cubicBezTo>
                    <a:moveTo>
                      <a:pt x="204" y="1063"/>
                    </a:moveTo>
                    <a:cubicBezTo>
                      <a:pt x="207" y="1040"/>
                      <a:pt x="207" y="1022"/>
                      <a:pt x="211" y="1005"/>
                    </a:cubicBezTo>
                    <a:cubicBezTo>
                      <a:pt x="223" y="938"/>
                      <a:pt x="236" y="872"/>
                      <a:pt x="251" y="806"/>
                    </a:cubicBezTo>
                    <a:cubicBezTo>
                      <a:pt x="258" y="776"/>
                      <a:pt x="267" y="747"/>
                      <a:pt x="278" y="719"/>
                    </a:cubicBezTo>
                    <a:cubicBezTo>
                      <a:pt x="287" y="694"/>
                      <a:pt x="299" y="689"/>
                      <a:pt x="325" y="701"/>
                    </a:cubicBezTo>
                    <a:cubicBezTo>
                      <a:pt x="392" y="730"/>
                      <a:pt x="461" y="754"/>
                      <a:pt x="531" y="773"/>
                    </a:cubicBezTo>
                    <a:cubicBezTo>
                      <a:pt x="534" y="774"/>
                      <a:pt x="538" y="775"/>
                      <a:pt x="541" y="777"/>
                    </a:cubicBezTo>
                    <a:cubicBezTo>
                      <a:pt x="546" y="780"/>
                      <a:pt x="551" y="784"/>
                      <a:pt x="553" y="789"/>
                    </a:cubicBezTo>
                    <a:cubicBezTo>
                      <a:pt x="556" y="793"/>
                      <a:pt x="557" y="798"/>
                      <a:pt x="557" y="804"/>
                    </a:cubicBezTo>
                    <a:cubicBezTo>
                      <a:pt x="557" y="809"/>
                      <a:pt x="555" y="816"/>
                      <a:pt x="553" y="820"/>
                    </a:cubicBezTo>
                    <a:cubicBezTo>
                      <a:pt x="553" y="820"/>
                      <a:pt x="553" y="821"/>
                      <a:pt x="552" y="821"/>
                    </a:cubicBezTo>
                    <a:cubicBezTo>
                      <a:pt x="534" y="859"/>
                      <a:pt x="521" y="900"/>
                      <a:pt x="512" y="942"/>
                    </a:cubicBezTo>
                    <a:cubicBezTo>
                      <a:pt x="505" y="981"/>
                      <a:pt x="499" y="1021"/>
                      <a:pt x="494" y="1061"/>
                    </a:cubicBezTo>
                    <a:cubicBezTo>
                      <a:pt x="492" y="1073"/>
                      <a:pt x="494" y="1086"/>
                      <a:pt x="490" y="1098"/>
                    </a:cubicBezTo>
                    <a:cubicBezTo>
                      <a:pt x="471" y="1184"/>
                      <a:pt x="463" y="1182"/>
                      <a:pt x="390" y="1158"/>
                    </a:cubicBezTo>
                    <a:cubicBezTo>
                      <a:pt x="336" y="1140"/>
                      <a:pt x="282" y="1117"/>
                      <a:pt x="229" y="1097"/>
                    </a:cubicBezTo>
                    <a:cubicBezTo>
                      <a:pt x="210" y="1091"/>
                      <a:pt x="200" y="1078"/>
                      <a:pt x="204" y="1063"/>
                    </a:cubicBezTo>
                    <a:moveTo>
                      <a:pt x="113" y="1505"/>
                    </a:moveTo>
                    <a:cubicBezTo>
                      <a:pt x="115" y="1469"/>
                      <a:pt x="121" y="1434"/>
                      <a:pt x="125" y="1398"/>
                    </a:cubicBezTo>
                    <a:cubicBezTo>
                      <a:pt x="345" y="1476"/>
                      <a:pt x="587" y="1518"/>
                      <a:pt x="819" y="1488"/>
                    </a:cubicBezTo>
                    <a:cubicBezTo>
                      <a:pt x="825" y="1488"/>
                      <a:pt x="825" y="1478"/>
                      <a:pt x="819" y="1478"/>
                    </a:cubicBezTo>
                    <a:cubicBezTo>
                      <a:pt x="582" y="1474"/>
                      <a:pt x="354" y="1448"/>
                      <a:pt x="130" y="1368"/>
                    </a:cubicBezTo>
                    <a:cubicBezTo>
                      <a:pt x="135" y="1326"/>
                      <a:pt x="141" y="1283"/>
                      <a:pt x="147" y="1241"/>
                    </a:cubicBezTo>
                    <a:cubicBezTo>
                      <a:pt x="212" y="1281"/>
                      <a:pt x="302" y="1301"/>
                      <a:pt x="375" y="1319"/>
                    </a:cubicBezTo>
                    <a:cubicBezTo>
                      <a:pt x="469" y="1342"/>
                      <a:pt x="565" y="1354"/>
                      <a:pt x="662" y="1354"/>
                    </a:cubicBezTo>
                    <a:cubicBezTo>
                      <a:pt x="663" y="1354"/>
                      <a:pt x="664" y="1354"/>
                      <a:pt x="666" y="1354"/>
                    </a:cubicBezTo>
                    <a:cubicBezTo>
                      <a:pt x="672" y="1354"/>
                      <a:pt x="673" y="1346"/>
                      <a:pt x="667" y="1345"/>
                    </a:cubicBezTo>
                    <a:cubicBezTo>
                      <a:pt x="571" y="1333"/>
                      <a:pt x="476" y="1315"/>
                      <a:pt x="382" y="1292"/>
                    </a:cubicBezTo>
                    <a:cubicBezTo>
                      <a:pt x="304" y="1271"/>
                      <a:pt x="228" y="1232"/>
                      <a:pt x="150" y="1213"/>
                    </a:cubicBezTo>
                    <a:cubicBezTo>
                      <a:pt x="152" y="1199"/>
                      <a:pt x="154" y="1184"/>
                      <a:pt x="157" y="1170"/>
                    </a:cubicBezTo>
                    <a:cubicBezTo>
                      <a:pt x="165" y="1137"/>
                      <a:pt x="178" y="1128"/>
                      <a:pt x="212" y="1143"/>
                    </a:cubicBezTo>
                    <a:cubicBezTo>
                      <a:pt x="284" y="1177"/>
                      <a:pt x="361" y="1203"/>
                      <a:pt x="439" y="1220"/>
                    </a:cubicBezTo>
                    <a:cubicBezTo>
                      <a:pt x="532" y="1241"/>
                      <a:pt x="624" y="1265"/>
                      <a:pt x="717" y="1285"/>
                    </a:cubicBezTo>
                    <a:cubicBezTo>
                      <a:pt x="810" y="1304"/>
                      <a:pt x="905" y="1310"/>
                      <a:pt x="995" y="1334"/>
                    </a:cubicBezTo>
                    <a:cubicBezTo>
                      <a:pt x="1045" y="1347"/>
                      <a:pt x="1088" y="1341"/>
                      <a:pt x="1139" y="1339"/>
                    </a:cubicBezTo>
                    <a:cubicBezTo>
                      <a:pt x="1198" y="1337"/>
                      <a:pt x="1258" y="1342"/>
                      <a:pt x="1317" y="1344"/>
                    </a:cubicBezTo>
                    <a:cubicBezTo>
                      <a:pt x="1402" y="1346"/>
                      <a:pt x="1488" y="1347"/>
                      <a:pt x="1573" y="1342"/>
                    </a:cubicBezTo>
                    <a:cubicBezTo>
                      <a:pt x="1581" y="1342"/>
                      <a:pt x="1589" y="1342"/>
                      <a:pt x="1598" y="1342"/>
                    </a:cubicBezTo>
                    <a:cubicBezTo>
                      <a:pt x="1629" y="1342"/>
                      <a:pt x="1661" y="1344"/>
                      <a:pt x="1693" y="1348"/>
                    </a:cubicBezTo>
                    <a:cubicBezTo>
                      <a:pt x="1699" y="1349"/>
                      <a:pt x="1706" y="1349"/>
                      <a:pt x="1713" y="1349"/>
                    </a:cubicBezTo>
                    <a:cubicBezTo>
                      <a:pt x="1729" y="1349"/>
                      <a:pt x="1744" y="1347"/>
                      <a:pt x="1760" y="1344"/>
                    </a:cubicBezTo>
                    <a:cubicBezTo>
                      <a:pt x="1813" y="1332"/>
                      <a:pt x="1867" y="1320"/>
                      <a:pt x="1922" y="1313"/>
                    </a:cubicBezTo>
                    <a:cubicBezTo>
                      <a:pt x="2001" y="1303"/>
                      <a:pt x="2078" y="1281"/>
                      <a:pt x="2158" y="1270"/>
                    </a:cubicBezTo>
                    <a:cubicBezTo>
                      <a:pt x="2247" y="1258"/>
                      <a:pt x="2333" y="1226"/>
                      <a:pt x="2420" y="1204"/>
                    </a:cubicBezTo>
                    <a:cubicBezTo>
                      <a:pt x="2464" y="1193"/>
                      <a:pt x="2507" y="1180"/>
                      <a:pt x="2551" y="1170"/>
                    </a:cubicBezTo>
                    <a:cubicBezTo>
                      <a:pt x="2576" y="1166"/>
                      <a:pt x="2600" y="1164"/>
                      <a:pt x="2625" y="1164"/>
                    </a:cubicBezTo>
                    <a:cubicBezTo>
                      <a:pt x="2647" y="1162"/>
                      <a:pt x="2656" y="1173"/>
                      <a:pt x="2664" y="1191"/>
                    </a:cubicBezTo>
                    <a:cubicBezTo>
                      <a:pt x="2668" y="1201"/>
                      <a:pt x="2672" y="1211"/>
                      <a:pt x="2675" y="1222"/>
                    </a:cubicBezTo>
                    <a:cubicBezTo>
                      <a:pt x="2604" y="1238"/>
                      <a:pt x="2533" y="1257"/>
                      <a:pt x="2461" y="1272"/>
                    </a:cubicBezTo>
                    <a:cubicBezTo>
                      <a:pt x="2393" y="1285"/>
                      <a:pt x="2319" y="1289"/>
                      <a:pt x="2254" y="1315"/>
                    </a:cubicBezTo>
                    <a:lnTo>
                      <a:pt x="2253" y="1315"/>
                    </a:lnTo>
                    <a:lnTo>
                      <a:pt x="2253" y="1316"/>
                    </a:lnTo>
                    <a:lnTo>
                      <a:pt x="2253" y="1317"/>
                    </a:lnTo>
                    <a:cubicBezTo>
                      <a:pt x="2254" y="1317"/>
                      <a:pt x="2254" y="1317"/>
                      <a:pt x="2254" y="1317"/>
                    </a:cubicBezTo>
                    <a:cubicBezTo>
                      <a:pt x="2326" y="1326"/>
                      <a:pt x="2404" y="1304"/>
                      <a:pt x="2474" y="1290"/>
                    </a:cubicBezTo>
                    <a:cubicBezTo>
                      <a:pt x="2545" y="1276"/>
                      <a:pt x="2613" y="1263"/>
                      <a:pt x="2680" y="1244"/>
                    </a:cubicBezTo>
                    <a:cubicBezTo>
                      <a:pt x="2697" y="1320"/>
                      <a:pt x="2708" y="1397"/>
                      <a:pt x="2713" y="1474"/>
                    </a:cubicBezTo>
                    <a:cubicBezTo>
                      <a:pt x="2719" y="1552"/>
                      <a:pt x="2713" y="1485"/>
                      <a:pt x="2713" y="1496"/>
                    </a:cubicBezTo>
                    <a:cubicBezTo>
                      <a:pt x="2714" y="1497"/>
                      <a:pt x="2714" y="1497"/>
                      <a:pt x="2714" y="1498"/>
                    </a:cubicBezTo>
                    <a:cubicBezTo>
                      <a:pt x="2714" y="1505"/>
                      <a:pt x="2712" y="1512"/>
                      <a:pt x="2708" y="1518"/>
                    </a:cubicBezTo>
                    <a:cubicBezTo>
                      <a:pt x="2705" y="1524"/>
                      <a:pt x="2700" y="1529"/>
                      <a:pt x="2694" y="1532"/>
                    </a:cubicBezTo>
                    <a:cubicBezTo>
                      <a:pt x="2691" y="1534"/>
                      <a:pt x="2689" y="1535"/>
                      <a:pt x="2686" y="1536"/>
                    </a:cubicBezTo>
                    <a:cubicBezTo>
                      <a:pt x="2599" y="1578"/>
                      <a:pt x="2508" y="1602"/>
                      <a:pt x="2418" y="1632"/>
                    </a:cubicBezTo>
                    <a:cubicBezTo>
                      <a:pt x="2379" y="1644"/>
                      <a:pt x="2340" y="1651"/>
                      <a:pt x="2300" y="1654"/>
                    </a:cubicBezTo>
                    <a:cubicBezTo>
                      <a:pt x="2260" y="1659"/>
                      <a:pt x="2221" y="1669"/>
                      <a:pt x="2184" y="1684"/>
                    </a:cubicBezTo>
                    <a:cubicBezTo>
                      <a:pt x="2112" y="1714"/>
                      <a:pt x="2035" y="1731"/>
                      <a:pt x="1957" y="1735"/>
                    </a:cubicBezTo>
                    <a:cubicBezTo>
                      <a:pt x="1940" y="1736"/>
                      <a:pt x="1923" y="1739"/>
                      <a:pt x="1906" y="1744"/>
                    </a:cubicBezTo>
                    <a:cubicBezTo>
                      <a:pt x="1855" y="1757"/>
                      <a:pt x="1803" y="1765"/>
                      <a:pt x="1750" y="1766"/>
                    </a:cubicBezTo>
                    <a:cubicBezTo>
                      <a:pt x="1693" y="1769"/>
                      <a:pt x="1636" y="1776"/>
                      <a:pt x="1579" y="1784"/>
                    </a:cubicBezTo>
                    <a:cubicBezTo>
                      <a:pt x="1522" y="1792"/>
                      <a:pt x="1464" y="1795"/>
                      <a:pt x="1407" y="1801"/>
                    </a:cubicBezTo>
                    <a:cubicBezTo>
                      <a:pt x="1396" y="1802"/>
                      <a:pt x="1386" y="1803"/>
                      <a:pt x="1375" y="1803"/>
                    </a:cubicBezTo>
                    <a:cubicBezTo>
                      <a:pt x="1371" y="1803"/>
                      <a:pt x="1366" y="1803"/>
                      <a:pt x="1362" y="1803"/>
                    </a:cubicBezTo>
                    <a:cubicBezTo>
                      <a:pt x="1247" y="1789"/>
                      <a:pt x="1132" y="1783"/>
                      <a:pt x="1018" y="1772"/>
                    </a:cubicBezTo>
                    <a:cubicBezTo>
                      <a:pt x="916" y="1759"/>
                      <a:pt x="815" y="1740"/>
                      <a:pt x="716" y="1716"/>
                    </a:cubicBezTo>
                    <a:cubicBezTo>
                      <a:pt x="686" y="1709"/>
                      <a:pt x="657" y="1703"/>
                      <a:pt x="627" y="1697"/>
                    </a:cubicBezTo>
                    <a:cubicBezTo>
                      <a:pt x="562" y="1683"/>
                      <a:pt x="494" y="1672"/>
                      <a:pt x="429" y="1654"/>
                    </a:cubicBezTo>
                    <a:cubicBezTo>
                      <a:pt x="340" y="1630"/>
                      <a:pt x="248" y="1614"/>
                      <a:pt x="161" y="1578"/>
                    </a:cubicBezTo>
                    <a:cubicBezTo>
                      <a:pt x="120" y="1561"/>
                      <a:pt x="109" y="1548"/>
                      <a:pt x="113" y="1505"/>
                    </a:cubicBezTo>
                    <a:moveTo>
                      <a:pt x="2381" y="1817"/>
                    </a:moveTo>
                    <a:cubicBezTo>
                      <a:pt x="2380" y="1799"/>
                      <a:pt x="2380" y="1781"/>
                      <a:pt x="2380" y="1764"/>
                    </a:cubicBezTo>
                    <a:cubicBezTo>
                      <a:pt x="2380" y="1746"/>
                      <a:pt x="2380" y="1729"/>
                      <a:pt x="2381" y="1712"/>
                    </a:cubicBezTo>
                    <a:cubicBezTo>
                      <a:pt x="2381" y="1684"/>
                      <a:pt x="2389" y="1675"/>
                      <a:pt x="2414" y="1668"/>
                    </a:cubicBezTo>
                    <a:cubicBezTo>
                      <a:pt x="2443" y="1661"/>
                      <a:pt x="2472" y="1654"/>
                      <a:pt x="2501" y="1646"/>
                    </a:cubicBezTo>
                    <a:cubicBezTo>
                      <a:pt x="2552" y="1632"/>
                      <a:pt x="2601" y="1615"/>
                      <a:pt x="2650" y="1595"/>
                    </a:cubicBezTo>
                    <a:cubicBezTo>
                      <a:pt x="2668" y="1587"/>
                      <a:pt x="2678" y="1593"/>
                      <a:pt x="2685" y="1612"/>
                    </a:cubicBezTo>
                    <a:cubicBezTo>
                      <a:pt x="2699" y="1645"/>
                      <a:pt x="2706" y="1681"/>
                      <a:pt x="2706" y="1717"/>
                    </a:cubicBezTo>
                    <a:cubicBezTo>
                      <a:pt x="2706" y="1719"/>
                      <a:pt x="2706" y="1720"/>
                      <a:pt x="2706" y="1722"/>
                    </a:cubicBezTo>
                    <a:cubicBezTo>
                      <a:pt x="2706" y="1769"/>
                      <a:pt x="2706" y="1817"/>
                      <a:pt x="2706" y="1865"/>
                    </a:cubicBezTo>
                    <a:lnTo>
                      <a:pt x="2711" y="1865"/>
                    </a:lnTo>
                    <a:cubicBezTo>
                      <a:pt x="2711" y="1920"/>
                      <a:pt x="2711" y="1975"/>
                      <a:pt x="2711" y="2030"/>
                    </a:cubicBezTo>
                    <a:cubicBezTo>
                      <a:pt x="2711" y="2031"/>
                      <a:pt x="2711" y="2032"/>
                      <a:pt x="2711" y="2033"/>
                    </a:cubicBezTo>
                    <a:cubicBezTo>
                      <a:pt x="2711" y="2043"/>
                      <a:pt x="2709" y="2052"/>
                      <a:pt x="2704" y="2060"/>
                    </a:cubicBezTo>
                    <a:cubicBezTo>
                      <a:pt x="2700" y="2068"/>
                      <a:pt x="2693" y="2075"/>
                      <a:pt x="2685" y="2079"/>
                    </a:cubicBezTo>
                    <a:cubicBezTo>
                      <a:pt x="2682" y="2081"/>
                      <a:pt x="2679" y="2082"/>
                      <a:pt x="2676" y="2083"/>
                    </a:cubicBezTo>
                    <a:cubicBezTo>
                      <a:pt x="2609" y="2116"/>
                      <a:pt x="2538" y="2141"/>
                      <a:pt x="2465" y="2160"/>
                    </a:cubicBezTo>
                    <a:cubicBezTo>
                      <a:pt x="2438" y="2166"/>
                      <a:pt x="2412" y="2175"/>
                      <a:pt x="2386" y="2182"/>
                    </a:cubicBezTo>
                    <a:cubicBezTo>
                      <a:pt x="2384" y="2182"/>
                      <a:pt x="2382" y="2183"/>
                      <a:pt x="2380" y="2183"/>
                    </a:cubicBezTo>
                    <a:cubicBezTo>
                      <a:pt x="2376" y="2183"/>
                      <a:pt x="2373" y="2182"/>
                      <a:pt x="2370" y="2180"/>
                    </a:cubicBezTo>
                    <a:cubicBezTo>
                      <a:pt x="2367" y="2178"/>
                      <a:pt x="2365" y="2176"/>
                      <a:pt x="2363" y="2173"/>
                    </a:cubicBezTo>
                    <a:cubicBezTo>
                      <a:pt x="2362" y="2170"/>
                      <a:pt x="2361" y="2167"/>
                      <a:pt x="2361" y="2164"/>
                    </a:cubicBezTo>
                    <a:cubicBezTo>
                      <a:pt x="2361" y="2163"/>
                      <a:pt x="2361" y="2162"/>
                      <a:pt x="2361" y="2161"/>
                    </a:cubicBezTo>
                    <a:cubicBezTo>
                      <a:pt x="2364" y="2114"/>
                      <a:pt x="2365" y="2066"/>
                      <a:pt x="2372" y="2019"/>
                    </a:cubicBezTo>
                    <a:cubicBezTo>
                      <a:pt x="2379" y="1971"/>
                      <a:pt x="2383" y="1924"/>
                      <a:pt x="2383" y="1876"/>
                    </a:cubicBezTo>
                    <a:cubicBezTo>
                      <a:pt x="2383" y="1856"/>
                      <a:pt x="2383" y="1836"/>
                      <a:pt x="2381" y="1817"/>
                    </a:cubicBezTo>
                    <a:moveTo>
                      <a:pt x="1792" y="2163"/>
                    </a:moveTo>
                    <a:cubicBezTo>
                      <a:pt x="1792" y="2155"/>
                      <a:pt x="1792" y="2148"/>
                      <a:pt x="1792" y="2140"/>
                    </a:cubicBezTo>
                    <a:cubicBezTo>
                      <a:pt x="1792" y="2080"/>
                      <a:pt x="1788" y="2020"/>
                      <a:pt x="1779" y="1961"/>
                    </a:cubicBezTo>
                    <a:cubicBezTo>
                      <a:pt x="1777" y="1936"/>
                      <a:pt x="1776" y="1912"/>
                      <a:pt x="1776" y="1887"/>
                    </a:cubicBezTo>
                    <a:cubicBezTo>
                      <a:pt x="1776" y="1872"/>
                      <a:pt x="1777" y="1856"/>
                      <a:pt x="1777" y="1841"/>
                    </a:cubicBezTo>
                    <a:cubicBezTo>
                      <a:pt x="1777" y="1840"/>
                      <a:pt x="1777" y="1839"/>
                      <a:pt x="1777" y="1838"/>
                    </a:cubicBezTo>
                    <a:cubicBezTo>
                      <a:pt x="1777" y="1833"/>
                      <a:pt x="1779" y="1826"/>
                      <a:pt x="1781" y="1822"/>
                    </a:cubicBezTo>
                    <a:cubicBezTo>
                      <a:pt x="1784" y="1817"/>
                      <a:pt x="1788" y="1814"/>
                      <a:pt x="1793" y="1811"/>
                    </a:cubicBezTo>
                    <a:cubicBezTo>
                      <a:pt x="1796" y="1809"/>
                      <a:pt x="1799" y="1808"/>
                      <a:pt x="1802" y="1808"/>
                    </a:cubicBezTo>
                    <a:cubicBezTo>
                      <a:pt x="1818" y="1802"/>
                      <a:pt x="1835" y="1798"/>
                      <a:pt x="1853" y="1796"/>
                    </a:cubicBezTo>
                    <a:cubicBezTo>
                      <a:pt x="1937" y="1790"/>
                      <a:pt x="2021" y="1777"/>
                      <a:pt x="2104" y="1757"/>
                    </a:cubicBezTo>
                    <a:cubicBezTo>
                      <a:pt x="2152" y="1743"/>
                      <a:pt x="2199" y="1727"/>
                      <a:pt x="2246" y="1709"/>
                    </a:cubicBezTo>
                    <a:cubicBezTo>
                      <a:pt x="2335" y="1678"/>
                      <a:pt x="2342" y="1682"/>
                      <a:pt x="2342" y="1779"/>
                    </a:cubicBezTo>
                    <a:cubicBezTo>
                      <a:pt x="2342" y="1801"/>
                      <a:pt x="2344" y="1824"/>
                      <a:pt x="2345" y="1846"/>
                    </a:cubicBezTo>
                    <a:cubicBezTo>
                      <a:pt x="2346" y="1863"/>
                      <a:pt x="2347" y="1879"/>
                      <a:pt x="2347" y="1896"/>
                    </a:cubicBezTo>
                    <a:cubicBezTo>
                      <a:pt x="2347" y="1929"/>
                      <a:pt x="2344" y="1963"/>
                      <a:pt x="2339" y="1996"/>
                    </a:cubicBezTo>
                    <a:cubicBezTo>
                      <a:pt x="2331" y="2048"/>
                      <a:pt x="2327" y="2100"/>
                      <a:pt x="2320" y="2152"/>
                    </a:cubicBezTo>
                    <a:cubicBezTo>
                      <a:pt x="2313" y="2204"/>
                      <a:pt x="2307" y="2209"/>
                      <a:pt x="2257" y="2221"/>
                    </a:cubicBezTo>
                    <a:cubicBezTo>
                      <a:pt x="2128" y="2250"/>
                      <a:pt x="1999" y="2280"/>
                      <a:pt x="1870" y="2311"/>
                    </a:cubicBezTo>
                    <a:cubicBezTo>
                      <a:pt x="1782" y="2333"/>
                      <a:pt x="1790" y="2309"/>
                      <a:pt x="1792" y="2246"/>
                    </a:cubicBezTo>
                    <a:cubicBezTo>
                      <a:pt x="1793" y="2218"/>
                      <a:pt x="1792" y="2190"/>
                      <a:pt x="1792" y="2163"/>
                    </a:cubicBezTo>
                    <a:moveTo>
                      <a:pt x="1013" y="2158"/>
                    </a:moveTo>
                    <a:cubicBezTo>
                      <a:pt x="1009" y="2139"/>
                      <a:pt x="1008" y="2120"/>
                      <a:pt x="1008" y="2101"/>
                    </a:cubicBezTo>
                    <a:cubicBezTo>
                      <a:pt x="1008" y="2098"/>
                      <a:pt x="1008" y="2094"/>
                      <a:pt x="1008" y="2091"/>
                    </a:cubicBezTo>
                    <a:cubicBezTo>
                      <a:pt x="1008" y="2036"/>
                      <a:pt x="1008" y="1981"/>
                      <a:pt x="1010" y="1926"/>
                    </a:cubicBezTo>
                    <a:cubicBezTo>
                      <a:pt x="1012" y="1904"/>
                      <a:pt x="1016" y="1882"/>
                      <a:pt x="1022" y="1861"/>
                    </a:cubicBezTo>
                    <a:cubicBezTo>
                      <a:pt x="1030" y="1829"/>
                      <a:pt x="1036" y="1823"/>
                      <a:pt x="1068" y="1823"/>
                    </a:cubicBezTo>
                    <a:cubicBezTo>
                      <a:pt x="1076" y="1823"/>
                      <a:pt x="1083" y="1822"/>
                      <a:pt x="1091" y="1822"/>
                    </a:cubicBezTo>
                    <a:cubicBezTo>
                      <a:pt x="1121" y="1822"/>
                      <a:pt x="1151" y="1824"/>
                      <a:pt x="1181" y="1827"/>
                    </a:cubicBezTo>
                    <a:cubicBezTo>
                      <a:pt x="1256" y="1836"/>
                      <a:pt x="1332" y="1840"/>
                      <a:pt x="1407" y="1840"/>
                    </a:cubicBezTo>
                    <a:cubicBezTo>
                      <a:pt x="1454" y="1840"/>
                      <a:pt x="1501" y="1838"/>
                      <a:pt x="1548" y="1835"/>
                    </a:cubicBezTo>
                    <a:cubicBezTo>
                      <a:pt x="1590" y="1831"/>
                      <a:pt x="1633" y="1825"/>
                      <a:pt x="1675" y="1823"/>
                    </a:cubicBezTo>
                    <a:cubicBezTo>
                      <a:pt x="1711" y="1821"/>
                      <a:pt x="1716" y="1827"/>
                      <a:pt x="1729" y="1861"/>
                    </a:cubicBezTo>
                    <a:cubicBezTo>
                      <a:pt x="1738" y="1887"/>
                      <a:pt x="1742" y="1914"/>
                      <a:pt x="1742" y="1941"/>
                    </a:cubicBezTo>
                    <a:cubicBezTo>
                      <a:pt x="1742" y="1946"/>
                      <a:pt x="1742" y="1952"/>
                      <a:pt x="1742" y="1958"/>
                    </a:cubicBezTo>
                    <a:cubicBezTo>
                      <a:pt x="1741" y="1962"/>
                      <a:pt x="1741" y="1967"/>
                      <a:pt x="1741" y="1972"/>
                    </a:cubicBezTo>
                    <a:cubicBezTo>
                      <a:pt x="1741" y="2012"/>
                      <a:pt x="1745" y="2052"/>
                      <a:pt x="1752" y="2092"/>
                    </a:cubicBezTo>
                    <a:cubicBezTo>
                      <a:pt x="1757" y="2125"/>
                      <a:pt x="1759" y="2158"/>
                      <a:pt x="1759" y="2192"/>
                    </a:cubicBezTo>
                    <a:cubicBezTo>
                      <a:pt x="1759" y="2218"/>
                      <a:pt x="1758" y="2245"/>
                      <a:pt x="1755" y="2272"/>
                    </a:cubicBezTo>
                    <a:cubicBezTo>
                      <a:pt x="1751" y="2326"/>
                      <a:pt x="1743" y="2333"/>
                      <a:pt x="1686" y="2340"/>
                    </a:cubicBezTo>
                    <a:cubicBezTo>
                      <a:pt x="1651" y="2345"/>
                      <a:pt x="1616" y="2346"/>
                      <a:pt x="1581" y="2348"/>
                    </a:cubicBezTo>
                    <a:cubicBezTo>
                      <a:pt x="1546" y="2349"/>
                      <a:pt x="1511" y="2348"/>
                      <a:pt x="1476" y="2348"/>
                    </a:cubicBezTo>
                    <a:cubicBezTo>
                      <a:pt x="1391" y="2357"/>
                      <a:pt x="1306" y="2343"/>
                      <a:pt x="1221" y="2343"/>
                    </a:cubicBezTo>
                    <a:cubicBezTo>
                      <a:pt x="1166" y="2341"/>
                      <a:pt x="1111" y="2336"/>
                      <a:pt x="1056" y="2328"/>
                    </a:cubicBezTo>
                    <a:cubicBezTo>
                      <a:pt x="1033" y="2325"/>
                      <a:pt x="1023" y="2313"/>
                      <a:pt x="1025" y="2285"/>
                    </a:cubicBezTo>
                    <a:cubicBezTo>
                      <a:pt x="1025" y="2280"/>
                      <a:pt x="1025" y="2275"/>
                      <a:pt x="1025" y="2270"/>
                    </a:cubicBezTo>
                    <a:cubicBezTo>
                      <a:pt x="1025" y="2232"/>
                      <a:pt x="1021" y="2195"/>
                      <a:pt x="1013" y="2158"/>
                    </a:cubicBezTo>
                    <a:moveTo>
                      <a:pt x="968" y="2148"/>
                    </a:moveTo>
                    <a:cubicBezTo>
                      <a:pt x="968" y="2152"/>
                      <a:pt x="968" y="2156"/>
                      <a:pt x="968" y="2160"/>
                    </a:cubicBezTo>
                    <a:cubicBezTo>
                      <a:pt x="968" y="2197"/>
                      <a:pt x="973" y="2232"/>
                      <a:pt x="983" y="2267"/>
                    </a:cubicBezTo>
                    <a:cubicBezTo>
                      <a:pt x="995" y="2311"/>
                      <a:pt x="971" y="2321"/>
                      <a:pt x="935" y="2315"/>
                    </a:cubicBezTo>
                    <a:cubicBezTo>
                      <a:pt x="918" y="2312"/>
                      <a:pt x="901" y="2310"/>
                      <a:pt x="883" y="2307"/>
                    </a:cubicBezTo>
                    <a:cubicBezTo>
                      <a:pt x="753" y="2284"/>
                      <a:pt x="622" y="2263"/>
                      <a:pt x="492" y="2230"/>
                    </a:cubicBezTo>
                    <a:cubicBezTo>
                      <a:pt x="456" y="2220"/>
                      <a:pt x="434" y="2204"/>
                      <a:pt x="430" y="2166"/>
                    </a:cubicBezTo>
                    <a:cubicBezTo>
                      <a:pt x="429" y="2154"/>
                      <a:pt x="424" y="2141"/>
                      <a:pt x="423" y="2129"/>
                    </a:cubicBezTo>
                    <a:cubicBezTo>
                      <a:pt x="422" y="2001"/>
                      <a:pt x="427" y="1874"/>
                      <a:pt x="469" y="1751"/>
                    </a:cubicBezTo>
                    <a:cubicBezTo>
                      <a:pt x="479" y="1723"/>
                      <a:pt x="488" y="1715"/>
                      <a:pt x="520" y="1721"/>
                    </a:cubicBezTo>
                    <a:cubicBezTo>
                      <a:pt x="594" y="1730"/>
                      <a:pt x="668" y="1744"/>
                      <a:pt x="742" y="1761"/>
                    </a:cubicBezTo>
                    <a:cubicBezTo>
                      <a:pt x="804" y="1779"/>
                      <a:pt x="868" y="1792"/>
                      <a:pt x="931" y="1807"/>
                    </a:cubicBezTo>
                    <a:cubicBezTo>
                      <a:pt x="970" y="1816"/>
                      <a:pt x="976" y="1824"/>
                      <a:pt x="975" y="1851"/>
                    </a:cubicBezTo>
                    <a:cubicBezTo>
                      <a:pt x="963" y="1958"/>
                      <a:pt x="973" y="2053"/>
                      <a:pt x="968" y="2148"/>
                    </a:cubicBezTo>
                    <a:moveTo>
                      <a:pt x="98" y="1996"/>
                    </a:moveTo>
                    <a:cubicBezTo>
                      <a:pt x="98" y="1953"/>
                      <a:pt x="98" y="1910"/>
                      <a:pt x="103" y="1868"/>
                    </a:cubicBezTo>
                    <a:cubicBezTo>
                      <a:pt x="109" y="1796"/>
                      <a:pt x="120" y="1724"/>
                      <a:pt x="132" y="1652"/>
                    </a:cubicBezTo>
                    <a:cubicBezTo>
                      <a:pt x="137" y="1626"/>
                      <a:pt x="147" y="1619"/>
                      <a:pt x="167" y="1628"/>
                    </a:cubicBezTo>
                    <a:cubicBezTo>
                      <a:pt x="224" y="1654"/>
                      <a:pt x="286" y="1663"/>
                      <a:pt x="346" y="1680"/>
                    </a:cubicBezTo>
                    <a:cubicBezTo>
                      <a:pt x="361" y="1684"/>
                      <a:pt x="375" y="1689"/>
                      <a:pt x="390" y="1693"/>
                    </a:cubicBezTo>
                    <a:cubicBezTo>
                      <a:pt x="421" y="1704"/>
                      <a:pt x="423" y="1737"/>
                      <a:pt x="418" y="1766"/>
                    </a:cubicBezTo>
                    <a:cubicBezTo>
                      <a:pt x="405" y="1830"/>
                      <a:pt x="388" y="1886"/>
                      <a:pt x="387" y="1953"/>
                    </a:cubicBezTo>
                    <a:cubicBezTo>
                      <a:pt x="387" y="2019"/>
                      <a:pt x="387" y="2088"/>
                      <a:pt x="386" y="2155"/>
                    </a:cubicBezTo>
                    <a:cubicBezTo>
                      <a:pt x="386" y="2188"/>
                      <a:pt x="376" y="2195"/>
                      <a:pt x="345" y="2192"/>
                    </a:cubicBezTo>
                    <a:cubicBezTo>
                      <a:pt x="272" y="2187"/>
                      <a:pt x="213" y="2136"/>
                      <a:pt x="149" y="2107"/>
                    </a:cubicBezTo>
                    <a:cubicBezTo>
                      <a:pt x="143" y="2105"/>
                      <a:pt x="138" y="2102"/>
                      <a:pt x="132" y="2099"/>
                    </a:cubicBezTo>
                    <a:cubicBezTo>
                      <a:pt x="128" y="2097"/>
                      <a:pt x="124" y="2094"/>
                      <a:pt x="121" y="2091"/>
                    </a:cubicBezTo>
                    <a:cubicBezTo>
                      <a:pt x="93" y="2068"/>
                      <a:pt x="100" y="2026"/>
                      <a:pt x="99" y="1995"/>
                    </a:cubicBezTo>
                    <a:lnTo>
                      <a:pt x="98" y="1996"/>
                    </a:lnTo>
                    <a:moveTo>
                      <a:pt x="203" y="2710"/>
                    </a:moveTo>
                    <a:cubicBezTo>
                      <a:pt x="200" y="2700"/>
                      <a:pt x="196" y="2691"/>
                      <a:pt x="194" y="2681"/>
                    </a:cubicBezTo>
                    <a:cubicBezTo>
                      <a:pt x="189" y="2659"/>
                      <a:pt x="199" y="2648"/>
                      <a:pt x="236" y="2652"/>
                    </a:cubicBezTo>
                    <a:cubicBezTo>
                      <a:pt x="283" y="2664"/>
                      <a:pt x="345" y="2680"/>
                      <a:pt x="405" y="2695"/>
                    </a:cubicBezTo>
                    <a:cubicBezTo>
                      <a:pt x="410" y="2696"/>
                      <a:pt x="414" y="2698"/>
                      <a:pt x="418" y="2700"/>
                    </a:cubicBezTo>
                    <a:cubicBezTo>
                      <a:pt x="425" y="2704"/>
                      <a:pt x="431" y="2710"/>
                      <a:pt x="436" y="2718"/>
                    </a:cubicBezTo>
                    <a:cubicBezTo>
                      <a:pt x="438" y="2721"/>
                      <a:pt x="440" y="2726"/>
                      <a:pt x="441" y="2730"/>
                    </a:cubicBezTo>
                    <a:cubicBezTo>
                      <a:pt x="447" y="2746"/>
                      <a:pt x="453" y="2762"/>
                      <a:pt x="457" y="2779"/>
                    </a:cubicBezTo>
                    <a:cubicBezTo>
                      <a:pt x="475" y="2883"/>
                      <a:pt x="512" y="2982"/>
                      <a:pt x="544" y="3082"/>
                    </a:cubicBezTo>
                    <a:cubicBezTo>
                      <a:pt x="547" y="3089"/>
                      <a:pt x="549" y="3096"/>
                      <a:pt x="550" y="3103"/>
                    </a:cubicBezTo>
                    <a:cubicBezTo>
                      <a:pt x="551" y="3105"/>
                      <a:pt x="551" y="3106"/>
                      <a:pt x="551" y="3107"/>
                    </a:cubicBezTo>
                    <a:cubicBezTo>
                      <a:pt x="551" y="3111"/>
                      <a:pt x="550" y="3113"/>
                      <a:pt x="548" y="3116"/>
                    </a:cubicBezTo>
                    <a:cubicBezTo>
                      <a:pt x="547" y="3118"/>
                      <a:pt x="545" y="3121"/>
                      <a:pt x="542" y="3123"/>
                    </a:cubicBezTo>
                    <a:cubicBezTo>
                      <a:pt x="539" y="3124"/>
                      <a:pt x="536" y="3126"/>
                      <a:pt x="533" y="3126"/>
                    </a:cubicBezTo>
                    <a:cubicBezTo>
                      <a:pt x="531" y="3126"/>
                      <a:pt x="530" y="3125"/>
                      <a:pt x="529" y="3125"/>
                    </a:cubicBezTo>
                    <a:cubicBezTo>
                      <a:pt x="504" y="3120"/>
                      <a:pt x="480" y="3114"/>
                      <a:pt x="455" y="3108"/>
                    </a:cubicBezTo>
                    <a:cubicBezTo>
                      <a:pt x="438" y="3104"/>
                      <a:pt x="422" y="3097"/>
                      <a:pt x="405" y="3094"/>
                    </a:cubicBezTo>
                    <a:cubicBezTo>
                      <a:pt x="393" y="3091"/>
                      <a:pt x="382" y="3087"/>
                      <a:pt x="372" y="3082"/>
                    </a:cubicBezTo>
                    <a:cubicBezTo>
                      <a:pt x="356" y="3073"/>
                      <a:pt x="343" y="3059"/>
                      <a:pt x="334" y="3044"/>
                    </a:cubicBezTo>
                    <a:cubicBezTo>
                      <a:pt x="332" y="3039"/>
                      <a:pt x="330" y="3035"/>
                      <a:pt x="328" y="3030"/>
                    </a:cubicBezTo>
                    <a:cubicBezTo>
                      <a:pt x="278" y="2927"/>
                      <a:pt x="236" y="2819"/>
                      <a:pt x="204" y="2709"/>
                    </a:cubicBezTo>
                    <a:lnTo>
                      <a:pt x="203" y="2710"/>
                    </a:lnTo>
                    <a:moveTo>
                      <a:pt x="1705" y="2875"/>
                    </a:moveTo>
                    <a:cubicBezTo>
                      <a:pt x="1700" y="2930"/>
                      <a:pt x="1692" y="2985"/>
                      <a:pt x="1679" y="3038"/>
                    </a:cubicBezTo>
                    <a:cubicBezTo>
                      <a:pt x="1669" y="3077"/>
                      <a:pt x="1663" y="3117"/>
                      <a:pt x="1657" y="3156"/>
                    </a:cubicBezTo>
                    <a:cubicBezTo>
                      <a:pt x="1650" y="3200"/>
                      <a:pt x="1645" y="3206"/>
                      <a:pt x="1599" y="3207"/>
                    </a:cubicBezTo>
                    <a:cubicBezTo>
                      <a:pt x="1534" y="3208"/>
                      <a:pt x="1469" y="3207"/>
                      <a:pt x="1404" y="3207"/>
                    </a:cubicBezTo>
                    <a:cubicBezTo>
                      <a:pt x="1338" y="3207"/>
                      <a:pt x="1273" y="3207"/>
                      <a:pt x="1208" y="3207"/>
                    </a:cubicBezTo>
                    <a:cubicBezTo>
                      <a:pt x="1206" y="3207"/>
                      <a:pt x="1203" y="3208"/>
                      <a:pt x="1201" y="3208"/>
                    </a:cubicBezTo>
                    <a:cubicBezTo>
                      <a:pt x="1192" y="3208"/>
                      <a:pt x="1184" y="3205"/>
                      <a:pt x="1176" y="3201"/>
                    </a:cubicBezTo>
                    <a:cubicBezTo>
                      <a:pt x="1169" y="3197"/>
                      <a:pt x="1162" y="3190"/>
                      <a:pt x="1158" y="3183"/>
                    </a:cubicBezTo>
                    <a:cubicBezTo>
                      <a:pt x="1156" y="3179"/>
                      <a:pt x="1154" y="3175"/>
                      <a:pt x="1153" y="3170"/>
                    </a:cubicBezTo>
                    <a:cubicBezTo>
                      <a:pt x="1147" y="3157"/>
                      <a:pt x="1141" y="3142"/>
                      <a:pt x="1138" y="3128"/>
                    </a:cubicBezTo>
                    <a:cubicBezTo>
                      <a:pt x="1132" y="3065"/>
                      <a:pt x="1106" y="3007"/>
                      <a:pt x="1091" y="2947"/>
                    </a:cubicBezTo>
                    <a:cubicBezTo>
                      <a:pt x="1057" y="2816"/>
                      <a:pt x="1073" y="2797"/>
                      <a:pt x="1205" y="2808"/>
                    </a:cubicBezTo>
                    <a:cubicBezTo>
                      <a:pt x="1266" y="2814"/>
                      <a:pt x="1329" y="2818"/>
                      <a:pt x="1391" y="2818"/>
                    </a:cubicBezTo>
                    <a:cubicBezTo>
                      <a:pt x="1449" y="2818"/>
                      <a:pt x="1507" y="2815"/>
                      <a:pt x="1564" y="2809"/>
                    </a:cubicBezTo>
                    <a:cubicBezTo>
                      <a:pt x="1583" y="2808"/>
                      <a:pt x="1602" y="2808"/>
                      <a:pt x="1620" y="2808"/>
                    </a:cubicBezTo>
                    <a:cubicBezTo>
                      <a:pt x="1639" y="2808"/>
                      <a:pt x="1658" y="2808"/>
                      <a:pt x="1676" y="2809"/>
                    </a:cubicBezTo>
                    <a:cubicBezTo>
                      <a:pt x="1677" y="2809"/>
                      <a:pt x="1677" y="2809"/>
                      <a:pt x="1677" y="2809"/>
                    </a:cubicBezTo>
                    <a:cubicBezTo>
                      <a:pt x="1682" y="2809"/>
                      <a:pt x="1687" y="2810"/>
                      <a:pt x="1691" y="2813"/>
                    </a:cubicBezTo>
                    <a:cubicBezTo>
                      <a:pt x="1696" y="2815"/>
                      <a:pt x="1699" y="2819"/>
                      <a:pt x="1702" y="2824"/>
                    </a:cubicBezTo>
                    <a:cubicBezTo>
                      <a:pt x="1704" y="2828"/>
                      <a:pt x="1706" y="2832"/>
                      <a:pt x="1706" y="2837"/>
                    </a:cubicBezTo>
                    <a:cubicBezTo>
                      <a:pt x="1707" y="2843"/>
                      <a:pt x="1707" y="2849"/>
                      <a:pt x="1707" y="2855"/>
                    </a:cubicBezTo>
                    <a:cubicBezTo>
                      <a:pt x="1707" y="2861"/>
                      <a:pt x="1707" y="2868"/>
                      <a:pt x="1706" y="2874"/>
                    </a:cubicBezTo>
                    <a:lnTo>
                      <a:pt x="1705" y="2875"/>
                    </a:lnTo>
                    <a:moveTo>
                      <a:pt x="1732" y="2930"/>
                    </a:moveTo>
                    <a:cubicBezTo>
                      <a:pt x="1739" y="2898"/>
                      <a:pt x="1748" y="2867"/>
                      <a:pt x="1754" y="2835"/>
                    </a:cubicBezTo>
                    <a:cubicBezTo>
                      <a:pt x="1761" y="2803"/>
                      <a:pt x="1769" y="2793"/>
                      <a:pt x="1803" y="2788"/>
                    </a:cubicBezTo>
                    <a:cubicBezTo>
                      <a:pt x="1840" y="2784"/>
                      <a:pt x="1878" y="2780"/>
                      <a:pt x="1915" y="2778"/>
                    </a:cubicBezTo>
                    <a:cubicBezTo>
                      <a:pt x="1965" y="2774"/>
                      <a:pt x="2015" y="2765"/>
                      <a:pt x="2062" y="2750"/>
                    </a:cubicBezTo>
                    <a:cubicBezTo>
                      <a:pt x="2096" y="2740"/>
                      <a:pt x="2130" y="2734"/>
                      <a:pt x="2165" y="2731"/>
                    </a:cubicBezTo>
                    <a:cubicBezTo>
                      <a:pt x="2175" y="2731"/>
                      <a:pt x="2185" y="2729"/>
                      <a:pt x="2195" y="2729"/>
                    </a:cubicBezTo>
                    <a:cubicBezTo>
                      <a:pt x="2196" y="2729"/>
                      <a:pt x="2196" y="2729"/>
                      <a:pt x="2197" y="2729"/>
                    </a:cubicBezTo>
                    <a:cubicBezTo>
                      <a:pt x="2201" y="2729"/>
                      <a:pt x="2206" y="2731"/>
                      <a:pt x="2209" y="2733"/>
                    </a:cubicBezTo>
                    <a:cubicBezTo>
                      <a:pt x="2213" y="2735"/>
                      <a:pt x="2217" y="2737"/>
                      <a:pt x="2219" y="2742"/>
                    </a:cubicBezTo>
                    <a:cubicBezTo>
                      <a:pt x="2221" y="2745"/>
                      <a:pt x="2221" y="2748"/>
                      <a:pt x="2222" y="2751"/>
                    </a:cubicBezTo>
                    <a:cubicBezTo>
                      <a:pt x="2225" y="2765"/>
                      <a:pt x="2227" y="2780"/>
                      <a:pt x="2227" y="2795"/>
                    </a:cubicBezTo>
                    <a:cubicBezTo>
                      <a:pt x="2227" y="2805"/>
                      <a:pt x="2226" y="2815"/>
                      <a:pt x="2224" y="2826"/>
                    </a:cubicBezTo>
                    <a:cubicBezTo>
                      <a:pt x="2218" y="2873"/>
                      <a:pt x="2208" y="2919"/>
                      <a:pt x="2192" y="2964"/>
                    </a:cubicBezTo>
                    <a:cubicBezTo>
                      <a:pt x="2175" y="3006"/>
                      <a:pt x="2164" y="3050"/>
                      <a:pt x="2148" y="3092"/>
                    </a:cubicBezTo>
                    <a:cubicBezTo>
                      <a:pt x="2147" y="3097"/>
                      <a:pt x="2145" y="3101"/>
                      <a:pt x="2142" y="3106"/>
                    </a:cubicBezTo>
                    <a:cubicBezTo>
                      <a:pt x="2137" y="3116"/>
                      <a:pt x="2129" y="3123"/>
                      <a:pt x="2119" y="3129"/>
                    </a:cubicBezTo>
                    <a:cubicBezTo>
                      <a:pt x="2112" y="3133"/>
                      <a:pt x="2103" y="3136"/>
                      <a:pt x="2094" y="3137"/>
                    </a:cubicBezTo>
                    <a:cubicBezTo>
                      <a:pt x="2005" y="3151"/>
                      <a:pt x="1916" y="3166"/>
                      <a:pt x="1827" y="3181"/>
                    </a:cubicBezTo>
                    <a:cubicBezTo>
                      <a:pt x="1795" y="3186"/>
                      <a:pt x="1762" y="3191"/>
                      <a:pt x="1730" y="3194"/>
                    </a:cubicBezTo>
                    <a:cubicBezTo>
                      <a:pt x="1712" y="3196"/>
                      <a:pt x="1706" y="3187"/>
                      <a:pt x="1703" y="3167"/>
                    </a:cubicBezTo>
                    <a:cubicBezTo>
                      <a:pt x="1691" y="3083"/>
                      <a:pt x="1716" y="3007"/>
                      <a:pt x="1733" y="2929"/>
                    </a:cubicBezTo>
                    <a:lnTo>
                      <a:pt x="1732" y="2930"/>
                    </a:lnTo>
                    <a:moveTo>
                      <a:pt x="1084" y="3060"/>
                    </a:moveTo>
                    <a:cubicBezTo>
                      <a:pt x="1090" y="3077"/>
                      <a:pt x="1093" y="3094"/>
                      <a:pt x="1095" y="3111"/>
                    </a:cubicBezTo>
                    <a:cubicBezTo>
                      <a:pt x="1104" y="3216"/>
                      <a:pt x="1104" y="3205"/>
                      <a:pt x="1014" y="3198"/>
                    </a:cubicBezTo>
                    <a:cubicBezTo>
                      <a:pt x="999" y="3197"/>
                      <a:pt x="984" y="3196"/>
                      <a:pt x="963" y="3195"/>
                    </a:cubicBezTo>
                    <a:cubicBezTo>
                      <a:pt x="873" y="3199"/>
                      <a:pt x="780" y="3175"/>
                      <a:pt x="686" y="3160"/>
                    </a:cubicBezTo>
                    <a:cubicBezTo>
                      <a:pt x="670" y="3158"/>
                      <a:pt x="654" y="3152"/>
                      <a:pt x="640" y="3144"/>
                    </a:cubicBezTo>
                    <a:cubicBezTo>
                      <a:pt x="620" y="3132"/>
                      <a:pt x="604" y="3116"/>
                      <a:pt x="592" y="3096"/>
                    </a:cubicBezTo>
                    <a:cubicBezTo>
                      <a:pt x="586" y="3085"/>
                      <a:pt x="580" y="3072"/>
                      <a:pt x="577" y="3059"/>
                    </a:cubicBezTo>
                    <a:cubicBezTo>
                      <a:pt x="565" y="3016"/>
                      <a:pt x="550" y="2974"/>
                      <a:pt x="536" y="2931"/>
                    </a:cubicBezTo>
                    <a:cubicBezTo>
                      <a:pt x="529" y="2909"/>
                      <a:pt x="523" y="2888"/>
                      <a:pt x="518" y="2866"/>
                    </a:cubicBezTo>
                    <a:cubicBezTo>
                      <a:pt x="511" y="2829"/>
                      <a:pt x="506" y="2792"/>
                      <a:pt x="500" y="2754"/>
                    </a:cubicBezTo>
                    <a:cubicBezTo>
                      <a:pt x="496" y="2728"/>
                      <a:pt x="506" y="2717"/>
                      <a:pt x="534" y="2720"/>
                    </a:cubicBezTo>
                    <a:cubicBezTo>
                      <a:pt x="548" y="2721"/>
                      <a:pt x="563" y="2724"/>
                      <a:pt x="577" y="2728"/>
                    </a:cubicBezTo>
                    <a:cubicBezTo>
                      <a:pt x="708" y="2763"/>
                      <a:pt x="842" y="2787"/>
                      <a:pt x="977" y="2801"/>
                    </a:cubicBezTo>
                    <a:cubicBezTo>
                      <a:pt x="1019" y="2805"/>
                      <a:pt x="1028" y="2811"/>
                      <a:pt x="1034" y="2855"/>
                    </a:cubicBezTo>
                    <a:cubicBezTo>
                      <a:pt x="1044" y="2925"/>
                      <a:pt x="1061" y="2993"/>
                      <a:pt x="1084" y="3060"/>
                    </a:cubicBezTo>
                    <a:moveTo>
                      <a:pt x="2445" y="3132"/>
                    </a:moveTo>
                    <a:cubicBezTo>
                      <a:pt x="2415" y="3195"/>
                      <a:pt x="2405" y="3267"/>
                      <a:pt x="2351" y="3317"/>
                    </a:cubicBezTo>
                    <a:cubicBezTo>
                      <a:pt x="2347" y="3323"/>
                      <a:pt x="2343" y="3329"/>
                      <a:pt x="2340" y="3334"/>
                    </a:cubicBezTo>
                    <a:cubicBezTo>
                      <a:pt x="2178" y="3384"/>
                      <a:pt x="2023" y="3439"/>
                      <a:pt x="1855" y="3467"/>
                    </a:cubicBezTo>
                    <a:cubicBezTo>
                      <a:pt x="1717" y="3488"/>
                      <a:pt x="1578" y="3498"/>
                      <a:pt x="1438" y="3498"/>
                    </a:cubicBezTo>
                    <a:cubicBezTo>
                      <a:pt x="1409" y="3498"/>
                      <a:pt x="1379" y="3497"/>
                      <a:pt x="1349" y="3496"/>
                    </a:cubicBezTo>
                    <a:cubicBezTo>
                      <a:pt x="1345" y="3496"/>
                      <a:pt x="1345" y="3501"/>
                      <a:pt x="1349" y="3502"/>
                    </a:cubicBezTo>
                    <a:cubicBezTo>
                      <a:pt x="1413" y="3508"/>
                      <a:pt x="1478" y="3511"/>
                      <a:pt x="1542" y="3511"/>
                    </a:cubicBezTo>
                    <a:cubicBezTo>
                      <a:pt x="1649" y="3511"/>
                      <a:pt x="1755" y="3502"/>
                      <a:pt x="1860" y="3486"/>
                    </a:cubicBezTo>
                    <a:cubicBezTo>
                      <a:pt x="2010" y="3464"/>
                      <a:pt x="2173" y="3432"/>
                      <a:pt x="2315" y="3372"/>
                    </a:cubicBezTo>
                    <a:cubicBezTo>
                      <a:pt x="2291" y="3399"/>
                      <a:pt x="2264" y="3422"/>
                      <a:pt x="2233" y="3440"/>
                    </a:cubicBezTo>
                    <a:cubicBezTo>
                      <a:pt x="2203" y="3457"/>
                      <a:pt x="2170" y="3470"/>
                      <a:pt x="2136" y="3477"/>
                    </a:cubicBezTo>
                    <a:cubicBezTo>
                      <a:pt x="2097" y="3485"/>
                      <a:pt x="2060" y="3500"/>
                      <a:pt x="2021" y="3510"/>
                    </a:cubicBezTo>
                    <a:cubicBezTo>
                      <a:pt x="1965" y="3523"/>
                      <a:pt x="1908" y="3533"/>
                      <a:pt x="1852" y="3547"/>
                    </a:cubicBezTo>
                    <a:cubicBezTo>
                      <a:pt x="1756" y="3567"/>
                      <a:pt x="1659" y="3579"/>
                      <a:pt x="1562" y="3582"/>
                    </a:cubicBezTo>
                    <a:cubicBezTo>
                      <a:pt x="1496" y="3586"/>
                      <a:pt x="1432" y="3600"/>
                      <a:pt x="1366" y="3599"/>
                    </a:cubicBezTo>
                    <a:cubicBezTo>
                      <a:pt x="1214" y="3585"/>
                      <a:pt x="1060" y="3597"/>
                      <a:pt x="909" y="3567"/>
                    </a:cubicBezTo>
                    <a:cubicBezTo>
                      <a:pt x="819" y="3548"/>
                      <a:pt x="726" y="3534"/>
                      <a:pt x="640" y="3498"/>
                    </a:cubicBezTo>
                    <a:cubicBezTo>
                      <a:pt x="575" y="3471"/>
                      <a:pt x="513" y="3438"/>
                      <a:pt x="451" y="3407"/>
                    </a:cubicBezTo>
                    <a:cubicBezTo>
                      <a:pt x="446" y="3405"/>
                      <a:pt x="442" y="3403"/>
                      <a:pt x="438" y="3401"/>
                    </a:cubicBezTo>
                    <a:cubicBezTo>
                      <a:pt x="418" y="3389"/>
                      <a:pt x="402" y="3372"/>
                      <a:pt x="390" y="3352"/>
                    </a:cubicBezTo>
                    <a:cubicBezTo>
                      <a:pt x="383" y="3340"/>
                      <a:pt x="378" y="3326"/>
                      <a:pt x="375" y="3311"/>
                    </a:cubicBezTo>
                    <a:cubicBezTo>
                      <a:pt x="373" y="3305"/>
                      <a:pt x="372" y="3299"/>
                      <a:pt x="371" y="3293"/>
                    </a:cubicBezTo>
                    <a:cubicBezTo>
                      <a:pt x="479" y="3326"/>
                      <a:pt x="590" y="3352"/>
                      <a:pt x="701" y="3372"/>
                    </a:cubicBezTo>
                    <a:cubicBezTo>
                      <a:pt x="812" y="3391"/>
                      <a:pt x="931" y="3415"/>
                      <a:pt x="1044" y="3402"/>
                    </a:cubicBezTo>
                    <a:cubicBezTo>
                      <a:pt x="1049" y="3402"/>
                      <a:pt x="1049" y="3394"/>
                      <a:pt x="1044" y="3393"/>
                    </a:cubicBezTo>
                    <a:cubicBezTo>
                      <a:pt x="936" y="3369"/>
                      <a:pt x="824" y="3366"/>
                      <a:pt x="715" y="3346"/>
                    </a:cubicBezTo>
                    <a:cubicBezTo>
                      <a:pt x="600" y="3326"/>
                      <a:pt x="487" y="3298"/>
                      <a:pt x="376" y="3263"/>
                    </a:cubicBezTo>
                    <a:cubicBezTo>
                      <a:pt x="374" y="3263"/>
                      <a:pt x="373" y="3263"/>
                      <a:pt x="371" y="3263"/>
                    </a:cubicBezTo>
                    <a:cubicBezTo>
                      <a:pt x="369" y="3263"/>
                      <a:pt x="366" y="3263"/>
                      <a:pt x="364" y="3265"/>
                    </a:cubicBezTo>
                    <a:cubicBezTo>
                      <a:pt x="358" y="3240"/>
                      <a:pt x="351" y="3216"/>
                      <a:pt x="345" y="3191"/>
                    </a:cubicBezTo>
                    <a:cubicBezTo>
                      <a:pt x="382" y="3204"/>
                      <a:pt x="422" y="3212"/>
                      <a:pt x="460" y="3222"/>
                    </a:cubicBezTo>
                    <a:cubicBezTo>
                      <a:pt x="504" y="3236"/>
                      <a:pt x="549" y="3246"/>
                      <a:pt x="595" y="3252"/>
                    </a:cubicBezTo>
                    <a:cubicBezTo>
                      <a:pt x="596" y="3252"/>
                      <a:pt x="596" y="3251"/>
                      <a:pt x="597" y="3251"/>
                    </a:cubicBezTo>
                    <a:cubicBezTo>
                      <a:pt x="598" y="3250"/>
                      <a:pt x="599" y="3251"/>
                      <a:pt x="599" y="3250"/>
                    </a:cubicBezTo>
                    <a:cubicBezTo>
                      <a:pt x="600" y="3249"/>
                      <a:pt x="599" y="3248"/>
                      <a:pt x="599" y="3248"/>
                    </a:cubicBezTo>
                    <a:cubicBezTo>
                      <a:pt x="599" y="3247"/>
                      <a:pt x="599" y="3246"/>
                      <a:pt x="599" y="3246"/>
                    </a:cubicBezTo>
                    <a:cubicBezTo>
                      <a:pt x="598" y="3245"/>
                      <a:pt x="598" y="3244"/>
                      <a:pt x="597" y="3244"/>
                    </a:cubicBezTo>
                    <a:cubicBezTo>
                      <a:pt x="549" y="3223"/>
                      <a:pt x="499" y="3206"/>
                      <a:pt x="448" y="3194"/>
                    </a:cubicBezTo>
                    <a:cubicBezTo>
                      <a:pt x="412" y="3184"/>
                      <a:pt x="376" y="3170"/>
                      <a:pt x="340" y="3163"/>
                    </a:cubicBezTo>
                    <a:cubicBezTo>
                      <a:pt x="338" y="3142"/>
                      <a:pt x="352" y="3132"/>
                      <a:pt x="372" y="3139"/>
                    </a:cubicBezTo>
                    <a:cubicBezTo>
                      <a:pt x="419" y="3156"/>
                      <a:pt x="466" y="3170"/>
                      <a:pt x="515" y="3179"/>
                    </a:cubicBezTo>
                    <a:cubicBezTo>
                      <a:pt x="560" y="3188"/>
                      <a:pt x="600" y="3204"/>
                      <a:pt x="647" y="3210"/>
                    </a:cubicBezTo>
                    <a:cubicBezTo>
                      <a:pt x="722" y="3219"/>
                      <a:pt x="798" y="3226"/>
                      <a:pt x="873" y="3235"/>
                    </a:cubicBezTo>
                    <a:cubicBezTo>
                      <a:pt x="945" y="3246"/>
                      <a:pt x="1018" y="3253"/>
                      <a:pt x="1091" y="3257"/>
                    </a:cubicBezTo>
                    <a:cubicBezTo>
                      <a:pt x="1278" y="3257"/>
                      <a:pt x="1466" y="3261"/>
                      <a:pt x="1653" y="3256"/>
                    </a:cubicBezTo>
                    <a:cubicBezTo>
                      <a:pt x="1742" y="3253"/>
                      <a:pt x="1836" y="3228"/>
                      <a:pt x="1925" y="3214"/>
                    </a:cubicBezTo>
                    <a:cubicBezTo>
                      <a:pt x="1996" y="3214"/>
                      <a:pt x="2074" y="3190"/>
                      <a:pt x="2144" y="3178"/>
                    </a:cubicBezTo>
                    <a:cubicBezTo>
                      <a:pt x="2218" y="3166"/>
                      <a:pt x="2291" y="3144"/>
                      <a:pt x="2363" y="3126"/>
                    </a:cubicBezTo>
                    <a:cubicBezTo>
                      <a:pt x="2385" y="3120"/>
                      <a:pt x="2407" y="3116"/>
                      <a:pt x="2429" y="3112"/>
                    </a:cubicBezTo>
                    <a:cubicBezTo>
                      <a:pt x="2439" y="3110"/>
                      <a:pt x="2450" y="3122"/>
                      <a:pt x="2446" y="3131"/>
                    </a:cubicBezTo>
                    <a:lnTo>
                      <a:pt x="2445" y="3132"/>
                    </a:lnTo>
                    <a:moveTo>
                      <a:pt x="2589" y="2709"/>
                    </a:moveTo>
                    <a:cubicBezTo>
                      <a:pt x="2584" y="2722"/>
                      <a:pt x="2566" y="2801"/>
                      <a:pt x="2528" y="2958"/>
                    </a:cubicBezTo>
                    <a:cubicBezTo>
                      <a:pt x="2523" y="2980"/>
                      <a:pt x="2516" y="3012"/>
                      <a:pt x="2513" y="3036"/>
                    </a:cubicBezTo>
                    <a:cubicBezTo>
                      <a:pt x="2511" y="3034"/>
                      <a:pt x="2509" y="3033"/>
                      <a:pt x="2507" y="3032"/>
                    </a:cubicBezTo>
                    <a:cubicBezTo>
                      <a:pt x="2501" y="3028"/>
                      <a:pt x="2493" y="3026"/>
                      <a:pt x="2486" y="3026"/>
                    </a:cubicBezTo>
                    <a:cubicBezTo>
                      <a:pt x="2484" y="3026"/>
                      <a:pt x="2482" y="3027"/>
                      <a:pt x="2480" y="3027"/>
                    </a:cubicBezTo>
                    <a:cubicBezTo>
                      <a:pt x="2465" y="3028"/>
                      <a:pt x="2451" y="3033"/>
                      <a:pt x="2437" y="3039"/>
                    </a:cubicBezTo>
                    <a:cubicBezTo>
                      <a:pt x="2386" y="3067"/>
                      <a:pt x="2328" y="3078"/>
                      <a:pt x="2274" y="3095"/>
                    </a:cubicBezTo>
                    <a:cubicBezTo>
                      <a:pt x="2203" y="3117"/>
                      <a:pt x="2187" y="3089"/>
                      <a:pt x="2208" y="3024"/>
                    </a:cubicBezTo>
                    <a:cubicBezTo>
                      <a:pt x="2241" y="2932"/>
                      <a:pt x="2265" y="2837"/>
                      <a:pt x="2280" y="2741"/>
                    </a:cubicBezTo>
                    <a:cubicBezTo>
                      <a:pt x="2283" y="2713"/>
                      <a:pt x="2294" y="2703"/>
                      <a:pt x="2326" y="2702"/>
                    </a:cubicBezTo>
                    <a:cubicBezTo>
                      <a:pt x="2376" y="2698"/>
                      <a:pt x="2426" y="2687"/>
                      <a:pt x="2472" y="2669"/>
                    </a:cubicBezTo>
                    <a:cubicBezTo>
                      <a:pt x="2494" y="2662"/>
                      <a:pt x="2515" y="2656"/>
                      <a:pt x="2538" y="2653"/>
                    </a:cubicBezTo>
                    <a:cubicBezTo>
                      <a:pt x="2564" y="2648"/>
                      <a:pt x="2581" y="2650"/>
                      <a:pt x="2589" y="2659"/>
                    </a:cubicBezTo>
                    <a:cubicBezTo>
                      <a:pt x="2602" y="2672"/>
                      <a:pt x="2593" y="2697"/>
                      <a:pt x="2590" y="2708"/>
                    </a:cubicBezTo>
                    <a:lnTo>
                      <a:pt x="2589" y="2709"/>
                    </a:lnTo>
                    <a:moveTo>
                      <a:pt x="2726" y="2215"/>
                    </a:moveTo>
                    <a:cubicBezTo>
                      <a:pt x="2725" y="2215"/>
                      <a:pt x="2723" y="2215"/>
                      <a:pt x="2722" y="2215"/>
                    </a:cubicBezTo>
                    <a:cubicBezTo>
                      <a:pt x="2721" y="2215"/>
                      <a:pt x="2719" y="2215"/>
                      <a:pt x="2718" y="2215"/>
                    </a:cubicBezTo>
                    <a:cubicBezTo>
                      <a:pt x="2556" y="2277"/>
                      <a:pt x="2391" y="2329"/>
                      <a:pt x="2224" y="2373"/>
                    </a:cubicBezTo>
                    <a:cubicBezTo>
                      <a:pt x="2145" y="2393"/>
                      <a:pt x="2064" y="2410"/>
                      <a:pt x="1985" y="2425"/>
                    </a:cubicBezTo>
                    <a:cubicBezTo>
                      <a:pt x="1908" y="2439"/>
                      <a:pt x="1827" y="2444"/>
                      <a:pt x="1752" y="2466"/>
                    </a:cubicBezTo>
                    <a:cubicBezTo>
                      <a:pt x="1751" y="2466"/>
                      <a:pt x="1751" y="2467"/>
                      <a:pt x="1751" y="2467"/>
                    </a:cubicBezTo>
                    <a:cubicBezTo>
                      <a:pt x="1750" y="2468"/>
                      <a:pt x="1750" y="2468"/>
                      <a:pt x="1750" y="2469"/>
                    </a:cubicBezTo>
                    <a:cubicBezTo>
                      <a:pt x="1750" y="2469"/>
                      <a:pt x="1750" y="2470"/>
                      <a:pt x="1751" y="2470"/>
                    </a:cubicBezTo>
                    <a:cubicBezTo>
                      <a:pt x="1751" y="2470"/>
                      <a:pt x="1751" y="2471"/>
                      <a:pt x="1752" y="2471"/>
                    </a:cubicBezTo>
                    <a:cubicBezTo>
                      <a:pt x="1833" y="2475"/>
                      <a:pt x="1917" y="2455"/>
                      <a:pt x="1997" y="2441"/>
                    </a:cubicBezTo>
                    <a:cubicBezTo>
                      <a:pt x="2081" y="2426"/>
                      <a:pt x="2164" y="2408"/>
                      <a:pt x="2247" y="2389"/>
                    </a:cubicBezTo>
                    <a:cubicBezTo>
                      <a:pt x="2410" y="2352"/>
                      <a:pt x="2569" y="2303"/>
                      <a:pt x="2725" y="2243"/>
                    </a:cubicBezTo>
                    <a:cubicBezTo>
                      <a:pt x="2724" y="2274"/>
                      <a:pt x="2720" y="2305"/>
                      <a:pt x="2714" y="2335"/>
                    </a:cubicBezTo>
                    <a:cubicBezTo>
                      <a:pt x="2708" y="2367"/>
                      <a:pt x="2700" y="2398"/>
                      <a:pt x="2693" y="2430"/>
                    </a:cubicBezTo>
                    <a:cubicBezTo>
                      <a:pt x="2686" y="2461"/>
                      <a:pt x="2691" y="2500"/>
                      <a:pt x="2671" y="2527"/>
                    </a:cubicBezTo>
                    <a:cubicBezTo>
                      <a:pt x="2645" y="2561"/>
                      <a:pt x="2588" y="2602"/>
                      <a:pt x="2546" y="2608"/>
                    </a:cubicBezTo>
                    <a:cubicBezTo>
                      <a:pt x="2449" y="2622"/>
                      <a:pt x="2358" y="2657"/>
                      <a:pt x="2259" y="2667"/>
                    </a:cubicBezTo>
                    <a:cubicBezTo>
                      <a:pt x="2161" y="2676"/>
                      <a:pt x="2062" y="2702"/>
                      <a:pt x="1963" y="2720"/>
                    </a:cubicBezTo>
                    <a:cubicBezTo>
                      <a:pt x="1916" y="2729"/>
                      <a:pt x="1870" y="2738"/>
                      <a:pt x="1822" y="2742"/>
                    </a:cubicBezTo>
                    <a:cubicBezTo>
                      <a:pt x="1716" y="2754"/>
                      <a:pt x="1607" y="2767"/>
                      <a:pt x="1498" y="2772"/>
                    </a:cubicBezTo>
                    <a:cubicBezTo>
                      <a:pt x="1390" y="2777"/>
                      <a:pt x="1279" y="2769"/>
                      <a:pt x="1169" y="2767"/>
                    </a:cubicBezTo>
                    <a:cubicBezTo>
                      <a:pt x="1074" y="2765"/>
                      <a:pt x="980" y="2753"/>
                      <a:pt x="885" y="2744"/>
                    </a:cubicBezTo>
                    <a:cubicBezTo>
                      <a:pt x="793" y="2733"/>
                      <a:pt x="703" y="2712"/>
                      <a:pt x="615" y="2683"/>
                    </a:cubicBezTo>
                    <a:cubicBezTo>
                      <a:pt x="559" y="2668"/>
                      <a:pt x="503" y="2656"/>
                      <a:pt x="446" y="2649"/>
                    </a:cubicBezTo>
                    <a:cubicBezTo>
                      <a:pt x="376" y="2639"/>
                      <a:pt x="308" y="2620"/>
                      <a:pt x="240" y="2604"/>
                    </a:cubicBezTo>
                    <a:cubicBezTo>
                      <a:pt x="223" y="2600"/>
                      <a:pt x="207" y="2593"/>
                      <a:pt x="193" y="2585"/>
                    </a:cubicBezTo>
                    <a:cubicBezTo>
                      <a:pt x="166" y="2569"/>
                      <a:pt x="143" y="2547"/>
                      <a:pt x="128" y="2520"/>
                    </a:cubicBezTo>
                    <a:cubicBezTo>
                      <a:pt x="122" y="2509"/>
                      <a:pt x="117" y="2499"/>
                      <a:pt x="113" y="2487"/>
                    </a:cubicBezTo>
                    <a:cubicBezTo>
                      <a:pt x="191" y="2514"/>
                      <a:pt x="271" y="2535"/>
                      <a:pt x="352" y="2553"/>
                    </a:cubicBezTo>
                    <a:cubicBezTo>
                      <a:pt x="451" y="2575"/>
                      <a:pt x="555" y="2602"/>
                      <a:pt x="657" y="2596"/>
                    </a:cubicBezTo>
                    <a:cubicBezTo>
                      <a:pt x="658" y="2596"/>
                      <a:pt x="658" y="2595"/>
                      <a:pt x="658" y="2595"/>
                    </a:cubicBezTo>
                    <a:cubicBezTo>
                      <a:pt x="658" y="2594"/>
                      <a:pt x="659" y="2594"/>
                      <a:pt x="659" y="2593"/>
                    </a:cubicBezTo>
                    <a:lnTo>
                      <a:pt x="658" y="2592"/>
                    </a:lnTo>
                    <a:cubicBezTo>
                      <a:pt x="658" y="2592"/>
                      <a:pt x="658" y="2591"/>
                      <a:pt x="657" y="2591"/>
                    </a:cubicBezTo>
                    <a:cubicBezTo>
                      <a:pt x="565" y="2562"/>
                      <a:pt x="468" y="2550"/>
                      <a:pt x="374" y="2529"/>
                    </a:cubicBezTo>
                    <a:cubicBezTo>
                      <a:pt x="280" y="2507"/>
                      <a:pt x="189" y="2476"/>
                      <a:pt x="96" y="2450"/>
                    </a:cubicBezTo>
                    <a:cubicBezTo>
                      <a:pt x="81" y="2408"/>
                      <a:pt x="72" y="2365"/>
                      <a:pt x="70" y="2320"/>
                    </a:cubicBezTo>
                    <a:cubicBezTo>
                      <a:pt x="68" y="2293"/>
                      <a:pt x="63" y="2266"/>
                      <a:pt x="61" y="2238"/>
                    </a:cubicBezTo>
                    <a:cubicBezTo>
                      <a:pt x="60" y="2223"/>
                      <a:pt x="59" y="2209"/>
                      <a:pt x="59" y="2194"/>
                    </a:cubicBezTo>
                    <a:cubicBezTo>
                      <a:pt x="59" y="2186"/>
                      <a:pt x="59" y="2178"/>
                      <a:pt x="60" y="2171"/>
                    </a:cubicBezTo>
                    <a:lnTo>
                      <a:pt x="60" y="2170"/>
                    </a:lnTo>
                    <a:cubicBezTo>
                      <a:pt x="60" y="2164"/>
                      <a:pt x="61" y="2158"/>
                      <a:pt x="64" y="2153"/>
                    </a:cubicBezTo>
                    <a:cubicBezTo>
                      <a:pt x="67" y="2147"/>
                      <a:pt x="72" y="2143"/>
                      <a:pt x="77" y="2140"/>
                    </a:cubicBezTo>
                    <a:cubicBezTo>
                      <a:pt x="82" y="2137"/>
                      <a:pt x="88" y="2135"/>
                      <a:pt x="95" y="2135"/>
                    </a:cubicBezTo>
                    <a:cubicBezTo>
                      <a:pt x="99" y="2135"/>
                      <a:pt x="103" y="2136"/>
                      <a:pt x="107" y="2137"/>
                    </a:cubicBezTo>
                    <a:cubicBezTo>
                      <a:pt x="117" y="2140"/>
                      <a:pt x="129" y="2144"/>
                      <a:pt x="137" y="2149"/>
                    </a:cubicBezTo>
                    <a:cubicBezTo>
                      <a:pt x="144" y="2153"/>
                      <a:pt x="148" y="2156"/>
                      <a:pt x="153" y="2161"/>
                    </a:cubicBezTo>
                    <a:cubicBezTo>
                      <a:pt x="164" y="2169"/>
                      <a:pt x="176" y="2176"/>
                      <a:pt x="188" y="2183"/>
                    </a:cubicBezTo>
                    <a:cubicBezTo>
                      <a:pt x="219" y="2201"/>
                      <a:pt x="253" y="2215"/>
                      <a:pt x="288" y="2223"/>
                    </a:cubicBezTo>
                    <a:cubicBezTo>
                      <a:pt x="496" y="2280"/>
                      <a:pt x="708" y="2324"/>
                      <a:pt x="921" y="2353"/>
                    </a:cubicBezTo>
                    <a:cubicBezTo>
                      <a:pt x="1038" y="2372"/>
                      <a:pt x="1155" y="2382"/>
                      <a:pt x="1273" y="2382"/>
                    </a:cubicBezTo>
                    <a:cubicBezTo>
                      <a:pt x="1311" y="2382"/>
                      <a:pt x="1348" y="2390"/>
                      <a:pt x="1386" y="2389"/>
                    </a:cubicBezTo>
                    <a:cubicBezTo>
                      <a:pt x="1460" y="2389"/>
                      <a:pt x="1535" y="2386"/>
                      <a:pt x="1609" y="2384"/>
                    </a:cubicBezTo>
                    <a:cubicBezTo>
                      <a:pt x="1683" y="2382"/>
                      <a:pt x="1751" y="2386"/>
                      <a:pt x="1821" y="2368"/>
                    </a:cubicBezTo>
                    <a:cubicBezTo>
                      <a:pt x="1973" y="2329"/>
                      <a:pt x="2128" y="2294"/>
                      <a:pt x="2283" y="2259"/>
                    </a:cubicBezTo>
                    <a:cubicBezTo>
                      <a:pt x="2305" y="2257"/>
                      <a:pt x="2327" y="2250"/>
                      <a:pt x="2347" y="2239"/>
                    </a:cubicBezTo>
                    <a:cubicBezTo>
                      <a:pt x="2350" y="2237"/>
                      <a:pt x="2354" y="2235"/>
                      <a:pt x="2357" y="2233"/>
                    </a:cubicBezTo>
                    <a:cubicBezTo>
                      <a:pt x="2384" y="2217"/>
                      <a:pt x="2414" y="2208"/>
                      <a:pt x="2445" y="2204"/>
                    </a:cubicBezTo>
                    <a:cubicBezTo>
                      <a:pt x="2506" y="2197"/>
                      <a:pt x="2560" y="2169"/>
                      <a:pt x="2619" y="2154"/>
                    </a:cubicBezTo>
                    <a:cubicBezTo>
                      <a:pt x="2645" y="2145"/>
                      <a:pt x="2670" y="2133"/>
                      <a:pt x="2694" y="2120"/>
                    </a:cubicBezTo>
                    <a:cubicBezTo>
                      <a:pt x="2697" y="2118"/>
                      <a:pt x="2700" y="2117"/>
                      <a:pt x="2703" y="2117"/>
                    </a:cubicBezTo>
                    <a:cubicBezTo>
                      <a:pt x="2707" y="2117"/>
                      <a:pt x="2711" y="2118"/>
                      <a:pt x="2714" y="2120"/>
                    </a:cubicBezTo>
                    <a:cubicBezTo>
                      <a:pt x="2718" y="2122"/>
                      <a:pt x="2720" y="2124"/>
                      <a:pt x="2722" y="2128"/>
                    </a:cubicBezTo>
                    <a:cubicBezTo>
                      <a:pt x="2724" y="2131"/>
                      <a:pt x="2725" y="2135"/>
                      <a:pt x="2725" y="2139"/>
                    </a:cubicBezTo>
                    <a:cubicBezTo>
                      <a:pt x="2727" y="2165"/>
                      <a:pt x="2728" y="2190"/>
                      <a:pt x="2727" y="2215"/>
                    </a:cubicBezTo>
                    <a:lnTo>
                      <a:pt x="2726" y="22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29" name="Google Shape;2129;p30"/>
              <p:cNvSpPr/>
              <p:nvPr/>
            </p:nvSpPr>
            <p:spPr>
              <a:xfrm>
                <a:off x="6503400" y="3567960"/>
                <a:ext cx="306360" cy="28440"/>
              </a:xfrm>
              <a:custGeom>
                <a:avLst/>
                <a:gdLst/>
                <a:ahLst/>
                <a:cxnLst/>
                <a:rect l="l" t="t" r="r" b="b"/>
                <a:pathLst>
                  <a:path w="851" h="79" extrusionOk="0">
                    <a:moveTo>
                      <a:pt x="839" y="0"/>
                    </a:moveTo>
                    <a:cubicBezTo>
                      <a:pt x="700" y="10"/>
                      <a:pt x="563" y="37"/>
                      <a:pt x="424" y="48"/>
                    </a:cubicBezTo>
                    <a:cubicBezTo>
                      <a:pt x="285" y="59"/>
                      <a:pt x="146" y="55"/>
                      <a:pt x="7" y="60"/>
                    </a:cubicBezTo>
                    <a:cubicBezTo>
                      <a:pt x="0" y="60"/>
                      <a:pt x="0" y="72"/>
                      <a:pt x="7" y="72"/>
                    </a:cubicBezTo>
                    <a:cubicBezTo>
                      <a:pt x="65" y="76"/>
                      <a:pt x="122" y="78"/>
                      <a:pt x="180" y="78"/>
                    </a:cubicBezTo>
                    <a:cubicBezTo>
                      <a:pt x="262" y="78"/>
                      <a:pt x="344" y="74"/>
                      <a:pt x="426" y="67"/>
                    </a:cubicBezTo>
                    <a:cubicBezTo>
                      <a:pt x="564" y="57"/>
                      <a:pt x="709" y="49"/>
                      <a:pt x="842" y="13"/>
                    </a:cubicBezTo>
                    <a:cubicBezTo>
                      <a:pt x="850" y="11"/>
                      <a:pt x="846" y="0"/>
                      <a:pt x="83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30" name="Google Shape;2130;p30"/>
              <p:cNvSpPr/>
              <p:nvPr/>
            </p:nvSpPr>
            <p:spPr>
              <a:xfrm>
                <a:off x="6313320" y="2591280"/>
                <a:ext cx="453240" cy="45360"/>
              </a:xfrm>
              <a:custGeom>
                <a:avLst/>
                <a:gdLst/>
                <a:ahLst/>
                <a:cxnLst/>
                <a:rect l="l" t="t" r="r" b="b"/>
                <a:pathLst>
                  <a:path w="1259" h="126" extrusionOk="0">
                    <a:moveTo>
                      <a:pt x="1246" y="61"/>
                    </a:moveTo>
                    <a:cubicBezTo>
                      <a:pt x="1086" y="84"/>
                      <a:pt x="925" y="96"/>
                      <a:pt x="764" y="96"/>
                    </a:cubicBezTo>
                    <a:cubicBezTo>
                      <a:pt x="713" y="96"/>
                      <a:pt x="663" y="95"/>
                      <a:pt x="613" y="92"/>
                    </a:cubicBezTo>
                    <a:cubicBezTo>
                      <a:pt x="512" y="87"/>
                      <a:pt x="411" y="76"/>
                      <a:pt x="311" y="60"/>
                    </a:cubicBezTo>
                    <a:cubicBezTo>
                      <a:pt x="207" y="44"/>
                      <a:pt x="106" y="14"/>
                      <a:pt x="3" y="0"/>
                    </a:cubicBezTo>
                    <a:cubicBezTo>
                      <a:pt x="2" y="0"/>
                      <a:pt x="2" y="0"/>
                      <a:pt x="1" y="0"/>
                    </a:cubicBezTo>
                    <a:cubicBezTo>
                      <a:pt x="1" y="0"/>
                      <a:pt x="1" y="1"/>
                      <a:pt x="0" y="1"/>
                    </a:cubicBezTo>
                    <a:lnTo>
                      <a:pt x="0" y="2"/>
                    </a:lnTo>
                    <a:cubicBezTo>
                      <a:pt x="0" y="3"/>
                      <a:pt x="0" y="3"/>
                      <a:pt x="0" y="4"/>
                    </a:cubicBezTo>
                    <a:cubicBezTo>
                      <a:pt x="1" y="5"/>
                      <a:pt x="1" y="5"/>
                      <a:pt x="1" y="5"/>
                    </a:cubicBezTo>
                    <a:lnTo>
                      <a:pt x="2" y="5"/>
                    </a:lnTo>
                    <a:cubicBezTo>
                      <a:pt x="95" y="44"/>
                      <a:pt x="199" y="62"/>
                      <a:pt x="298" y="80"/>
                    </a:cubicBezTo>
                    <a:cubicBezTo>
                      <a:pt x="404" y="99"/>
                      <a:pt x="511" y="112"/>
                      <a:pt x="619" y="119"/>
                    </a:cubicBezTo>
                    <a:cubicBezTo>
                      <a:pt x="679" y="123"/>
                      <a:pt x="739" y="125"/>
                      <a:pt x="799" y="125"/>
                    </a:cubicBezTo>
                    <a:cubicBezTo>
                      <a:pt x="950" y="125"/>
                      <a:pt x="1101" y="112"/>
                      <a:pt x="1249" y="86"/>
                    </a:cubicBezTo>
                    <a:cubicBezTo>
                      <a:pt x="1250" y="86"/>
                      <a:pt x="1251" y="85"/>
                      <a:pt x="1251" y="85"/>
                    </a:cubicBezTo>
                    <a:cubicBezTo>
                      <a:pt x="1253" y="84"/>
                      <a:pt x="1255" y="82"/>
                      <a:pt x="1256" y="80"/>
                    </a:cubicBezTo>
                    <a:cubicBezTo>
                      <a:pt x="1257" y="78"/>
                      <a:pt x="1258" y="76"/>
                      <a:pt x="1258" y="74"/>
                    </a:cubicBezTo>
                    <a:cubicBezTo>
                      <a:pt x="1258" y="72"/>
                      <a:pt x="1257" y="69"/>
                      <a:pt x="1256" y="67"/>
                    </a:cubicBezTo>
                    <a:cubicBezTo>
                      <a:pt x="1255" y="65"/>
                      <a:pt x="1253" y="64"/>
                      <a:pt x="1251" y="63"/>
                    </a:cubicBezTo>
                    <a:cubicBezTo>
                      <a:pt x="1250" y="62"/>
                      <a:pt x="1248" y="61"/>
                      <a:pt x="1246" y="6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31" name="Google Shape;2131;p30"/>
              <p:cNvSpPr/>
              <p:nvPr/>
            </p:nvSpPr>
            <p:spPr>
              <a:xfrm>
                <a:off x="6414480" y="2441880"/>
                <a:ext cx="222120" cy="22680"/>
              </a:xfrm>
              <a:custGeom>
                <a:avLst/>
                <a:gdLst/>
                <a:ahLst/>
                <a:cxnLst/>
                <a:rect l="l" t="t" r="r" b="b"/>
                <a:pathLst>
                  <a:path w="617" h="63" extrusionOk="0">
                    <a:moveTo>
                      <a:pt x="615" y="29"/>
                    </a:moveTo>
                    <a:cubicBezTo>
                      <a:pt x="529" y="10"/>
                      <a:pt x="442" y="0"/>
                      <a:pt x="354" y="0"/>
                    </a:cubicBezTo>
                    <a:cubicBezTo>
                      <a:pt x="338" y="0"/>
                      <a:pt x="322" y="0"/>
                      <a:pt x="306" y="1"/>
                    </a:cubicBezTo>
                    <a:cubicBezTo>
                      <a:pt x="207" y="5"/>
                      <a:pt x="94" y="12"/>
                      <a:pt x="2" y="54"/>
                    </a:cubicBezTo>
                    <a:cubicBezTo>
                      <a:pt x="1" y="55"/>
                      <a:pt x="1" y="55"/>
                      <a:pt x="0" y="56"/>
                    </a:cubicBezTo>
                    <a:cubicBezTo>
                      <a:pt x="0" y="56"/>
                      <a:pt x="0" y="57"/>
                      <a:pt x="0" y="58"/>
                    </a:cubicBezTo>
                    <a:cubicBezTo>
                      <a:pt x="0" y="58"/>
                      <a:pt x="0" y="59"/>
                      <a:pt x="0" y="60"/>
                    </a:cubicBezTo>
                    <a:cubicBezTo>
                      <a:pt x="1" y="61"/>
                      <a:pt x="1" y="61"/>
                      <a:pt x="2" y="61"/>
                    </a:cubicBezTo>
                    <a:cubicBezTo>
                      <a:pt x="2" y="61"/>
                      <a:pt x="3" y="62"/>
                      <a:pt x="4" y="62"/>
                    </a:cubicBezTo>
                    <a:cubicBezTo>
                      <a:pt x="103" y="54"/>
                      <a:pt x="200" y="28"/>
                      <a:pt x="298" y="23"/>
                    </a:cubicBezTo>
                    <a:cubicBezTo>
                      <a:pt x="327" y="21"/>
                      <a:pt x="355" y="21"/>
                      <a:pt x="384" y="21"/>
                    </a:cubicBezTo>
                    <a:cubicBezTo>
                      <a:pt x="460" y="21"/>
                      <a:pt x="537" y="25"/>
                      <a:pt x="613" y="35"/>
                    </a:cubicBezTo>
                    <a:cubicBezTo>
                      <a:pt x="614" y="35"/>
                      <a:pt x="614" y="35"/>
                      <a:pt x="615" y="34"/>
                    </a:cubicBezTo>
                    <a:cubicBezTo>
                      <a:pt x="615" y="34"/>
                      <a:pt x="616" y="34"/>
                      <a:pt x="616" y="33"/>
                    </a:cubicBezTo>
                    <a:lnTo>
                      <a:pt x="616" y="32"/>
                    </a:lnTo>
                    <a:cubicBezTo>
                      <a:pt x="616" y="31"/>
                      <a:pt x="616" y="30"/>
                      <a:pt x="616" y="30"/>
                    </a:cubicBezTo>
                    <a:cubicBezTo>
                      <a:pt x="616" y="29"/>
                      <a:pt x="615" y="29"/>
                      <a:pt x="615"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32" name="Google Shape;2132;p30"/>
              <p:cNvSpPr/>
              <p:nvPr/>
            </p:nvSpPr>
            <p:spPr>
              <a:xfrm>
                <a:off x="6134040" y="3212640"/>
                <a:ext cx="345600" cy="72000"/>
              </a:xfrm>
              <a:custGeom>
                <a:avLst/>
                <a:gdLst/>
                <a:ahLst/>
                <a:cxnLst/>
                <a:rect l="l" t="t" r="r" b="b"/>
                <a:pathLst>
                  <a:path w="960" h="200" extrusionOk="0">
                    <a:moveTo>
                      <a:pt x="953" y="162"/>
                    </a:moveTo>
                    <a:cubicBezTo>
                      <a:pt x="794" y="153"/>
                      <a:pt x="639" y="160"/>
                      <a:pt x="482" y="134"/>
                    </a:cubicBezTo>
                    <a:cubicBezTo>
                      <a:pt x="398" y="120"/>
                      <a:pt x="315" y="101"/>
                      <a:pt x="234" y="77"/>
                    </a:cubicBezTo>
                    <a:cubicBezTo>
                      <a:pt x="159" y="55"/>
                      <a:pt x="85" y="21"/>
                      <a:pt x="9" y="2"/>
                    </a:cubicBezTo>
                    <a:cubicBezTo>
                      <a:pt x="5" y="0"/>
                      <a:pt x="0" y="7"/>
                      <a:pt x="5" y="10"/>
                    </a:cubicBezTo>
                    <a:cubicBezTo>
                      <a:pt x="72" y="51"/>
                      <a:pt x="152" y="74"/>
                      <a:pt x="227" y="96"/>
                    </a:cubicBezTo>
                    <a:cubicBezTo>
                      <a:pt x="303" y="119"/>
                      <a:pt x="381" y="137"/>
                      <a:pt x="460" y="150"/>
                    </a:cubicBezTo>
                    <a:cubicBezTo>
                      <a:pt x="617" y="178"/>
                      <a:pt x="794" y="199"/>
                      <a:pt x="953" y="170"/>
                    </a:cubicBezTo>
                    <a:cubicBezTo>
                      <a:pt x="958" y="170"/>
                      <a:pt x="959" y="162"/>
                      <a:pt x="953" y="16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33" name="Google Shape;2133;p30"/>
              <p:cNvSpPr/>
              <p:nvPr/>
            </p:nvSpPr>
            <p:spPr>
              <a:xfrm>
                <a:off x="6369120" y="3288600"/>
                <a:ext cx="530280" cy="41040"/>
              </a:xfrm>
              <a:custGeom>
                <a:avLst/>
                <a:gdLst/>
                <a:ahLst/>
                <a:cxnLst/>
                <a:rect l="l" t="t" r="r" b="b"/>
                <a:pathLst>
                  <a:path w="1473" h="114" extrusionOk="0">
                    <a:moveTo>
                      <a:pt x="1459" y="1"/>
                    </a:moveTo>
                    <a:cubicBezTo>
                      <a:pt x="1340" y="17"/>
                      <a:pt x="1223" y="45"/>
                      <a:pt x="1104" y="61"/>
                    </a:cubicBezTo>
                    <a:cubicBezTo>
                      <a:pt x="984" y="76"/>
                      <a:pt x="864" y="86"/>
                      <a:pt x="744" y="89"/>
                    </a:cubicBezTo>
                    <a:cubicBezTo>
                      <a:pt x="714" y="90"/>
                      <a:pt x="684" y="90"/>
                      <a:pt x="654" y="90"/>
                    </a:cubicBezTo>
                    <a:cubicBezTo>
                      <a:pt x="561" y="90"/>
                      <a:pt x="468" y="86"/>
                      <a:pt x="376" y="79"/>
                    </a:cubicBezTo>
                    <a:cubicBezTo>
                      <a:pt x="252" y="68"/>
                      <a:pt x="131" y="45"/>
                      <a:pt x="8" y="31"/>
                    </a:cubicBezTo>
                    <a:cubicBezTo>
                      <a:pt x="2" y="31"/>
                      <a:pt x="0" y="39"/>
                      <a:pt x="5" y="41"/>
                    </a:cubicBezTo>
                    <a:cubicBezTo>
                      <a:pt x="235" y="104"/>
                      <a:pt x="489" y="113"/>
                      <a:pt x="726" y="110"/>
                    </a:cubicBezTo>
                    <a:cubicBezTo>
                      <a:pt x="850" y="109"/>
                      <a:pt x="973" y="101"/>
                      <a:pt x="1096" y="86"/>
                    </a:cubicBezTo>
                    <a:cubicBezTo>
                      <a:pt x="1218" y="71"/>
                      <a:pt x="1345" y="55"/>
                      <a:pt x="1463" y="16"/>
                    </a:cubicBezTo>
                    <a:cubicBezTo>
                      <a:pt x="1472" y="13"/>
                      <a:pt x="1468" y="0"/>
                      <a:pt x="1459"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gr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57">
                                            <p:txEl>
                                              <p:pRg st="0" end="0"/>
                                            </p:txEl>
                                          </p:spTgt>
                                        </p:tgtEl>
                                        <p:attrNameLst>
                                          <p:attrName>style.visibility</p:attrName>
                                        </p:attrNameLst>
                                      </p:cBhvr>
                                      <p:to>
                                        <p:strVal val="visible"/>
                                      </p:to>
                                    </p:set>
                                    <p:animEffect transition="in" filter="fade">
                                      <p:cBhvr>
                                        <p:cTn id="7" dur="500"/>
                                        <p:tgtEl>
                                          <p:spTgt spid="1657">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651"/>
                                        </p:tgtEl>
                                        <p:attrNameLst>
                                          <p:attrName>style.visibility</p:attrName>
                                        </p:attrNameLst>
                                      </p:cBhvr>
                                      <p:to>
                                        <p:strVal val="visible"/>
                                      </p:to>
                                    </p:set>
                                    <p:animEffect transition="in" filter="fade">
                                      <p:cBhvr>
                                        <p:cTn id="10" dur="500"/>
                                        <p:tgtEl>
                                          <p:spTgt spid="165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653"/>
                                        </p:tgtEl>
                                        <p:attrNameLst>
                                          <p:attrName>style.visibility</p:attrName>
                                        </p:attrNameLst>
                                      </p:cBhvr>
                                      <p:to>
                                        <p:strVal val="visible"/>
                                      </p:to>
                                    </p:set>
                                    <p:animEffect transition="in" filter="fade">
                                      <p:cBhvr>
                                        <p:cTn id="15" dur="500"/>
                                        <p:tgtEl>
                                          <p:spTgt spid="165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658">
                                            <p:txEl>
                                              <p:pRg st="0" end="0"/>
                                            </p:txEl>
                                          </p:spTgt>
                                        </p:tgtEl>
                                        <p:attrNameLst>
                                          <p:attrName>style.visibility</p:attrName>
                                        </p:attrNameLst>
                                      </p:cBhvr>
                                      <p:to>
                                        <p:strVal val="visible"/>
                                      </p:to>
                                    </p:set>
                                    <p:animEffect transition="in" filter="fade">
                                      <p:cBhvr>
                                        <p:cTn id="18" dur="500"/>
                                        <p:tgtEl>
                                          <p:spTgt spid="165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1" grpId="0" animBg="1"/>
      <p:bldP spid="1653" grpId="0" animBg="1"/>
      <p:bldP spid="1657" grpId="0" build="p"/>
      <p:bldP spid="1658"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374"/>
        <p:cNvGrpSpPr/>
        <p:nvPr/>
      </p:nvGrpSpPr>
      <p:grpSpPr>
        <a:xfrm>
          <a:off x="0" y="0"/>
          <a:ext cx="0" cy="0"/>
          <a:chOff x="0" y="0"/>
          <a:chExt cx="0" cy="0"/>
        </a:xfrm>
      </p:grpSpPr>
      <p:sp>
        <p:nvSpPr>
          <p:cNvPr id="2375" name="Google Shape;2375;p33"/>
          <p:cNvSpPr txBox="1">
            <a:spLocks noGrp="1"/>
          </p:cNvSpPr>
          <p:nvPr>
            <p:ph type="subTitle" idx="4"/>
          </p:nvPr>
        </p:nvSpPr>
        <p:spPr>
          <a:xfrm>
            <a:off x="3569800" y="2144871"/>
            <a:ext cx="2505600" cy="380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b="1" dirty="0">
                <a:latin typeface="Times New Roman" panose="02020603050405020304" pitchFamily="18" charset="0"/>
                <a:cs typeface="Times New Roman" panose="02020603050405020304" pitchFamily="18" charset="0"/>
              </a:rPr>
              <a:t>TÁC GIẢ</a:t>
            </a:r>
            <a:endParaRPr b="1" dirty="0">
              <a:latin typeface="Times New Roman" panose="02020603050405020304" pitchFamily="18" charset="0"/>
              <a:cs typeface="Times New Roman" panose="02020603050405020304" pitchFamily="18" charset="0"/>
            </a:endParaRPr>
          </a:p>
        </p:txBody>
      </p:sp>
      <p:sp>
        <p:nvSpPr>
          <p:cNvPr id="2376" name="Google Shape;2376;p33"/>
          <p:cNvSpPr txBox="1">
            <a:spLocks noGrp="1"/>
          </p:cNvSpPr>
          <p:nvPr>
            <p:ph type="title"/>
          </p:nvPr>
        </p:nvSpPr>
        <p:spPr>
          <a:xfrm>
            <a:off x="145300" y="230536"/>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b="1" dirty="0">
                <a:latin typeface="Times New Roman" panose="02020603050405020304" pitchFamily="18" charset="0"/>
                <a:cs typeface="Times New Roman" panose="02020603050405020304" pitchFamily="18" charset="0"/>
              </a:rPr>
              <a:t>NHIỆM VỤ</a:t>
            </a:r>
            <a:endParaRPr b="1" dirty="0">
              <a:latin typeface="Times New Roman" panose="02020603050405020304" pitchFamily="18" charset="0"/>
              <a:cs typeface="Times New Roman" panose="02020603050405020304" pitchFamily="18" charset="0"/>
            </a:endParaRPr>
          </a:p>
        </p:txBody>
      </p:sp>
      <p:sp>
        <p:nvSpPr>
          <p:cNvPr id="2377" name="Google Shape;2377;p33"/>
          <p:cNvSpPr txBox="1">
            <a:spLocks noGrp="1"/>
          </p:cNvSpPr>
          <p:nvPr>
            <p:ph type="subTitle" idx="1"/>
          </p:nvPr>
        </p:nvSpPr>
        <p:spPr>
          <a:xfrm>
            <a:off x="3481866" y="2480796"/>
            <a:ext cx="2227803" cy="1482600"/>
          </a:xfrm>
          <a:prstGeom prst="rect">
            <a:avLst/>
          </a:prstGeom>
        </p:spPr>
        <p:txBody>
          <a:bodyPr spcFirstLastPara="1" wrap="square" lIns="91425" tIns="91425" rIns="91425" bIns="91425" anchor="t" anchorCtr="0">
            <a:noAutofit/>
          </a:bodyPr>
          <a:lstStyle/>
          <a:p>
            <a:pPr marL="0" lvl="0" indent="0" algn="just" rtl="0">
              <a:lnSpc>
                <a:spcPct val="150000"/>
              </a:lnSpc>
              <a:spcBef>
                <a:spcPts val="0"/>
              </a:spcBef>
              <a:spcAft>
                <a:spcPts val="0"/>
              </a:spcAft>
              <a:buNone/>
            </a:pPr>
            <a:r>
              <a:rPr lang="en-US" sz="1600" dirty="0" err="1">
                <a:latin typeface="Times New Roman" panose="02020603050405020304" pitchFamily="18" charset="0"/>
                <a:cs typeface="Times New Roman" panose="02020603050405020304" pitchFamily="18" charset="0"/>
              </a:rPr>
              <a:t>Tóm</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tắt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những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thông</a:t>
            </a:r>
            <a:r>
              <a:rPr lang="en-US" sz="1600" dirty="0">
                <a:latin typeface="Times New Roman" panose="02020603050405020304" pitchFamily="18" charset="0"/>
                <a:cs typeface="Times New Roman" panose="02020603050405020304" pitchFamily="18" charset="0"/>
              </a:rPr>
              <a:t> tin </a:t>
            </a:r>
            <a:r>
              <a:rPr lang="en-US" sz="1600" dirty="0" err="1">
                <a:latin typeface="Times New Roman" panose="02020603050405020304" pitchFamily="18" charset="0"/>
                <a:cs typeface="Times New Roman" panose="02020603050405020304" pitchFamily="18" charset="0"/>
              </a:rPr>
              <a:t>chính</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về</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nhà</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văn</a:t>
            </a:r>
            <a:r>
              <a:rPr lang="en-US" sz="1600" dirty="0">
                <a:latin typeface="Times New Roman" panose="02020603050405020304" pitchFamily="18" charset="0"/>
                <a:cs typeface="Times New Roman" panose="02020603050405020304" pitchFamily="18" charset="0"/>
              </a:rPr>
              <a:t> Ngô </a:t>
            </a:r>
            <a:r>
              <a:rPr lang="en-US" sz="1600" dirty="0" err="1">
                <a:latin typeface="Times New Roman" panose="02020603050405020304" pitchFamily="18" charset="0"/>
                <a:cs typeface="Times New Roman" panose="02020603050405020304" pitchFamily="18" charset="0"/>
              </a:rPr>
              <a:t>Tất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Tố</a:t>
            </a:r>
            <a:r>
              <a:rPr lang="en-US" sz="1600" dirty="0">
                <a:latin typeface="Times New Roman" panose="02020603050405020304" pitchFamily="18" charset="0"/>
                <a:cs typeface="Times New Roman" panose="02020603050405020304" pitchFamily="18" charset="0"/>
              </a:rPr>
              <a:t>.</a:t>
            </a:r>
            <a:endParaRPr sz="1600" dirty="0">
              <a:latin typeface="Times New Roman" panose="02020603050405020304" pitchFamily="18" charset="0"/>
              <a:cs typeface="Times New Roman" panose="02020603050405020304" pitchFamily="18" charset="0"/>
            </a:endParaRPr>
          </a:p>
        </p:txBody>
      </p:sp>
      <p:sp>
        <p:nvSpPr>
          <p:cNvPr id="2378" name="Google Shape;2378;p33"/>
          <p:cNvSpPr txBox="1">
            <a:spLocks noGrp="1"/>
          </p:cNvSpPr>
          <p:nvPr>
            <p:ph type="subTitle" idx="2"/>
          </p:nvPr>
        </p:nvSpPr>
        <p:spPr>
          <a:xfrm>
            <a:off x="226459" y="2472110"/>
            <a:ext cx="3207874" cy="1482600"/>
          </a:xfrm>
          <a:prstGeom prst="rect">
            <a:avLst/>
          </a:prstGeom>
        </p:spPr>
        <p:txBody>
          <a:bodyPr spcFirstLastPara="1" wrap="square" lIns="91425" tIns="91425" rIns="91425" bIns="91425" anchor="t" anchorCtr="0">
            <a:noAutofit/>
          </a:bodyPr>
          <a:lstStyle/>
          <a:p>
            <a:pPr marL="0" lvl="0" indent="0" algn="just" rtl="0">
              <a:lnSpc>
                <a:spcPct val="150000"/>
              </a:lnSpc>
              <a:spcBef>
                <a:spcPts val="0"/>
              </a:spcBef>
              <a:spcAft>
                <a:spcPts val="0"/>
              </a:spcAft>
              <a:buNone/>
            </a:pPr>
            <a:r>
              <a:rPr lang="vi-VN" sz="1600" dirty="0">
                <a:latin typeface="Times New Roman" panose="02020603050405020304" pitchFamily="18" charset="0"/>
                <a:cs typeface="Times New Roman" panose="02020603050405020304" pitchFamily="18" charset="0"/>
              </a:rPr>
              <a:t>- Thông tin về tác giả, tác phẩm.</a:t>
            </a:r>
          </a:p>
          <a:p>
            <a:pPr marL="0" lvl="0" indent="0" algn="just" rtl="0">
              <a:lnSpc>
                <a:spcPct val="150000"/>
              </a:lnSpc>
              <a:spcBef>
                <a:spcPts val="0"/>
              </a:spcBef>
              <a:spcAft>
                <a:spcPts val="0"/>
              </a:spcAft>
              <a:buNone/>
            </a:pPr>
            <a:r>
              <a:rPr lang="vi-VN" sz="1600" dirty="0">
                <a:latin typeface="Times New Roman" panose="02020603050405020304" pitchFamily="18" charset="0"/>
                <a:cs typeface="Times New Roman" panose="02020603050405020304" pitchFamily="18" charset="0"/>
              </a:rPr>
              <a:t>- Văn bản thành tiếng, chú ý đến các sự kiện, nhân vật, cách miêu tả.</a:t>
            </a:r>
          </a:p>
          <a:p>
            <a:pPr marL="0" lvl="0" indent="0" algn="just" rtl="0">
              <a:lnSpc>
                <a:spcPct val="150000"/>
              </a:lnSpc>
              <a:spcBef>
                <a:spcPts val="0"/>
              </a:spcBef>
              <a:spcAft>
                <a:spcPts val="0"/>
              </a:spcAft>
              <a:buNone/>
            </a:pPr>
            <a:r>
              <a:rPr lang="vi-VN" sz="1600" dirty="0">
                <a:latin typeface="Times New Roman" panose="02020603050405020304" pitchFamily="18" charset="0"/>
                <a:cs typeface="Times New Roman" panose="02020603050405020304" pitchFamily="18" charset="0"/>
              </a:rPr>
              <a:t>- Đọc cước chú chân trang; chú ý đến các thẻ chỉ dẫn.</a:t>
            </a:r>
          </a:p>
        </p:txBody>
      </p:sp>
      <p:sp>
        <p:nvSpPr>
          <p:cNvPr id="2379" name="Google Shape;2379;p33"/>
          <p:cNvSpPr txBox="1">
            <a:spLocks noGrp="1"/>
          </p:cNvSpPr>
          <p:nvPr>
            <p:ph type="subTitle" idx="3"/>
          </p:nvPr>
        </p:nvSpPr>
        <p:spPr>
          <a:xfrm>
            <a:off x="361925" y="2144871"/>
            <a:ext cx="2505600" cy="380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b="1" dirty="0">
                <a:latin typeface="Times New Roman" panose="02020603050405020304" pitchFamily="18" charset="0"/>
                <a:cs typeface="Times New Roman" panose="02020603050405020304" pitchFamily="18" charset="0"/>
              </a:rPr>
              <a:t>ĐỌC </a:t>
            </a:r>
            <a:endParaRPr b="1" dirty="0">
              <a:latin typeface="Times New Roman" panose="02020603050405020304" pitchFamily="18" charset="0"/>
              <a:cs typeface="Times New Roman" panose="02020603050405020304" pitchFamily="18" charset="0"/>
            </a:endParaRPr>
          </a:p>
        </p:txBody>
      </p:sp>
      <p:grpSp>
        <p:nvGrpSpPr>
          <p:cNvPr id="2380" name="Google Shape;2380;p33"/>
          <p:cNvGrpSpPr/>
          <p:nvPr/>
        </p:nvGrpSpPr>
        <p:grpSpPr>
          <a:xfrm rot="1799956" flipH="1">
            <a:off x="7837884" y="128967"/>
            <a:ext cx="2090156" cy="1527854"/>
            <a:chOff x="2784600" y="3349080"/>
            <a:chExt cx="1331280" cy="973080"/>
          </a:xfrm>
        </p:grpSpPr>
        <p:sp>
          <p:nvSpPr>
            <p:cNvPr id="2381" name="Google Shape;2381;p33"/>
            <p:cNvSpPr/>
            <p:nvPr/>
          </p:nvSpPr>
          <p:spPr>
            <a:xfrm>
              <a:off x="2950920" y="4102200"/>
              <a:ext cx="764280" cy="219960"/>
            </a:xfrm>
            <a:custGeom>
              <a:avLst/>
              <a:gdLst/>
              <a:ahLst/>
              <a:cxnLst/>
              <a:rect l="l" t="t" r="r" b="b"/>
              <a:pathLst>
                <a:path w="2123" h="611" extrusionOk="0">
                  <a:moveTo>
                    <a:pt x="1212" y="172"/>
                  </a:moveTo>
                  <a:cubicBezTo>
                    <a:pt x="1213" y="177"/>
                    <a:pt x="1215" y="182"/>
                    <a:pt x="1218" y="187"/>
                  </a:cubicBezTo>
                  <a:cubicBezTo>
                    <a:pt x="1222" y="195"/>
                    <a:pt x="1228" y="201"/>
                    <a:pt x="1236" y="206"/>
                  </a:cubicBezTo>
                  <a:cubicBezTo>
                    <a:pt x="1241" y="209"/>
                    <a:pt x="1246" y="211"/>
                    <a:pt x="1252" y="212"/>
                  </a:cubicBezTo>
                  <a:cubicBezTo>
                    <a:pt x="1351" y="238"/>
                    <a:pt x="1448" y="271"/>
                    <a:pt x="1547" y="297"/>
                  </a:cubicBezTo>
                  <a:cubicBezTo>
                    <a:pt x="1618" y="314"/>
                    <a:pt x="1690" y="323"/>
                    <a:pt x="1763" y="323"/>
                  </a:cubicBezTo>
                  <a:cubicBezTo>
                    <a:pt x="1821" y="324"/>
                    <a:pt x="1878" y="332"/>
                    <a:pt x="1934" y="345"/>
                  </a:cubicBezTo>
                  <a:cubicBezTo>
                    <a:pt x="1966" y="352"/>
                    <a:pt x="1996" y="363"/>
                    <a:pt x="2023" y="379"/>
                  </a:cubicBezTo>
                  <a:cubicBezTo>
                    <a:pt x="2049" y="394"/>
                    <a:pt x="2073" y="413"/>
                    <a:pt x="2093" y="435"/>
                  </a:cubicBezTo>
                  <a:cubicBezTo>
                    <a:pt x="2104" y="446"/>
                    <a:pt x="2122" y="457"/>
                    <a:pt x="2113" y="476"/>
                  </a:cubicBezTo>
                  <a:cubicBezTo>
                    <a:pt x="2104" y="494"/>
                    <a:pt x="2087" y="483"/>
                    <a:pt x="2073" y="483"/>
                  </a:cubicBezTo>
                  <a:cubicBezTo>
                    <a:pt x="2007" y="483"/>
                    <a:pt x="1953" y="445"/>
                    <a:pt x="1891" y="434"/>
                  </a:cubicBezTo>
                  <a:cubicBezTo>
                    <a:pt x="1866" y="427"/>
                    <a:pt x="1840" y="424"/>
                    <a:pt x="1814" y="424"/>
                  </a:cubicBezTo>
                  <a:cubicBezTo>
                    <a:pt x="1803" y="424"/>
                    <a:pt x="1792" y="424"/>
                    <a:pt x="1781" y="426"/>
                  </a:cubicBezTo>
                  <a:cubicBezTo>
                    <a:pt x="1822" y="445"/>
                    <a:pt x="1864" y="460"/>
                    <a:pt x="1908" y="469"/>
                  </a:cubicBezTo>
                  <a:cubicBezTo>
                    <a:pt x="1919" y="472"/>
                    <a:pt x="1929" y="476"/>
                    <a:pt x="1939" y="482"/>
                  </a:cubicBezTo>
                  <a:cubicBezTo>
                    <a:pt x="1957" y="492"/>
                    <a:pt x="1972" y="506"/>
                    <a:pt x="1982" y="524"/>
                  </a:cubicBezTo>
                  <a:cubicBezTo>
                    <a:pt x="1987" y="532"/>
                    <a:pt x="1990" y="541"/>
                    <a:pt x="1993" y="550"/>
                  </a:cubicBezTo>
                  <a:cubicBezTo>
                    <a:pt x="1996" y="559"/>
                    <a:pt x="2000" y="568"/>
                    <a:pt x="1991" y="577"/>
                  </a:cubicBezTo>
                  <a:cubicBezTo>
                    <a:pt x="1990" y="578"/>
                    <a:pt x="1988" y="580"/>
                    <a:pt x="1986" y="581"/>
                  </a:cubicBezTo>
                  <a:cubicBezTo>
                    <a:pt x="1983" y="582"/>
                    <a:pt x="1979" y="583"/>
                    <a:pt x="1976" y="583"/>
                  </a:cubicBezTo>
                  <a:cubicBezTo>
                    <a:pt x="1972" y="583"/>
                    <a:pt x="1969" y="582"/>
                    <a:pt x="1966" y="581"/>
                  </a:cubicBezTo>
                  <a:cubicBezTo>
                    <a:pt x="1965" y="580"/>
                    <a:pt x="1965" y="580"/>
                    <a:pt x="1964" y="580"/>
                  </a:cubicBezTo>
                  <a:cubicBezTo>
                    <a:pt x="1921" y="542"/>
                    <a:pt x="1863" y="544"/>
                    <a:pt x="1813" y="531"/>
                  </a:cubicBezTo>
                  <a:cubicBezTo>
                    <a:pt x="1707" y="505"/>
                    <a:pt x="1601" y="467"/>
                    <a:pt x="1489" y="482"/>
                  </a:cubicBezTo>
                  <a:cubicBezTo>
                    <a:pt x="1464" y="487"/>
                    <a:pt x="1438" y="490"/>
                    <a:pt x="1412" y="490"/>
                  </a:cubicBezTo>
                  <a:cubicBezTo>
                    <a:pt x="1404" y="490"/>
                    <a:pt x="1397" y="490"/>
                    <a:pt x="1389" y="489"/>
                  </a:cubicBezTo>
                  <a:cubicBezTo>
                    <a:pt x="1366" y="487"/>
                    <a:pt x="1342" y="486"/>
                    <a:pt x="1319" y="486"/>
                  </a:cubicBezTo>
                  <a:cubicBezTo>
                    <a:pt x="1295" y="486"/>
                    <a:pt x="1271" y="487"/>
                    <a:pt x="1248" y="489"/>
                  </a:cubicBezTo>
                  <a:cubicBezTo>
                    <a:pt x="1244" y="490"/>
                    <a:pt x="1240" y="490"/>
                    <a:pt x="1235" y="490"/>
                  </a:cubicBezTo>
                  <a:cubicBezTo>
                    <a:pt x="1215" y="490"/>
                    <a:pt x="1195" y="485"/>
                    <a:pt x="1178" y="475"/>
                  </a:cubicBezTo>
                  <a:cubicBezTo>
                    <a:pt x="1162" y="465"/>
                    <a:pt x="1148" y="452"/>
                    <a:pt x="1138" y="436"/>
                  </a:cubicBezTo>
                  <a:cubicBezTo>
                    <a:pt x="1088" y="357"/>
                    <a:pt x="1014" y="331"/>
                    <a:pt x="924" y="335"/>
                  </a:cubicBezTo>
                  <a:cubicBezTo>
                    <a:pt x="915" y="335"/>
                    <a:pt x="906" y="335"/>
                    <a:pt x="897" y="335"/>
                  </a:cubicBezTo>
                  <a:cubicBezTo>
                    <a:pt x="876" y="335"/>
                    <a:pt x="856" y="334"/>
                    <a:pt x="835" y="331"/>
                  </a:cubicBezTo>
                  <a:cubicBezTo>
                    <a:pt x="797" y="327"/>
                    <a:pt x="762" y="325"/>
                    <a:pt x="729" y="293"/>
                  </a:cubicBezTo>
                  <a:cubicBezTo>
                    <a:pt x="724" y="289"/>
                    <a:pt x="718" y="285"/>
                    <a:pt x="712" y="281"/>
                  </a:cubicBezTo>
                  <a:cubicBezTo>
                    <a:pt x="692" y="270"/>
                    <a:pt x="670" y="264"/>
                    <a:pt x="648" y="264"/>
                  </a:cubicBezTo>
                  <a:cubicBezTo>
                    <a:pt x="636" y="264"/>
                    <a:pt x="624" y="266"/>
                    <a:pt x="613" y="269"/>
                  </a:cubicBezTo>
                  <a:cubicBezTo>
                    <a:pt x="605" y="271"/>
                    <a:pt x="597" y="272"/>
                    <a:pt x="589" y="272"/>
                  </a:cubicBezTo>
                  <a:cubicBezTo>
                    <a:pt x="576" y="272"/>
                    <a:pt x="563" y="269"/>
                    <a:pt x="551" y="264"/>
                  </a:cubicBezTo>
                  <a:cubicBezTo>
                    <a:pt x="550" y="263"/>
                    <a:pt x="549" y="263"/>
                    <a:pt x="548" y="262"/>
                  </a:cubicBezTo>
                  <a:cubicBezTo>
                    <a:pt x="537" y="256"/>
                    <a:pt x="525" y="252"/>
                    <a:pt x="512" y="252"/>
                  </a:cubicBezTo>
                  <a:cubicBezTo>
                    <a:pt x="504" y="252"/>
                    <a:pt x="495" y="254"/>
                    <a:pt x="487" y="257"/>
                  </a:cubicBezTo>
                  <a:cubicBezTo>
                    <a:pt x="506" y="318"/>
                    <a:pt x="543" y="346"/>
                    <a:pt x="603" y="343"/>
                  </a:cubicBezTo>
                  <a:cubicBezTo>
                    <a:pt x="610" y="342"/>
                    <a:pt x="617" y="342"/>
                    <a:pt x="624" y="342"/>
                  </a:cubicBezTo>
                  <a:cubicBezTo>
                    <a:pt x="654" y="342"/>
                    <a:pt x="684" y="348"/>
                    <a:pt x="712" y="360"/>
                  </a:cubicBezTo>
                  <a:cubicBezTo>
                    <a:pt x="732" y="369"/>
                    <a:pt x="753" y="374"/>
                    <a:pt x="775" y="374"/>
                  </a:cubicBezTo>
                  <a:cubicBezTo>
                    <a:pt x="783" y="374"/>
                    <a:pt x="791" y="373"/>
                    <a:pt x="799" y="372"/>
                  </a:cubicBezTo>
                  <a:cubicBezTo>
                    <a:pt x="809" y="371"/>
                    <a:pt x="818" y="371"/>
                    <a:pt x="828" y="371"/>
                  </a:cubicBezTo>
                  <a:cubicBezTo>
                    <a:pt x="874" y="371"/>
                    <a:pt x="920" y="381"/>
                    <a:pt x="962" y="400"/>
                  </a:cubicBezTo>
                  <a:cubicBezTo>
                    <a:pt x="982" y="409"/>
                    <a:pt x="1006" y="417"/>
                    <a:pt x="1002" y="446"/>
                  </a:cubicBezTo>
                  <a:cubicBezTo>
                    <a:pt x="1000" y="466"/>
                    <a:pt x="966" y="487"/>
                    <a:pt x="941" y="487"/>
                  </a:cubicBezTo>
                  <a:cubicBezTo>
                    <a:pt x="935" y="487"/>
                    <a:pt x="930" y="486"/>
                    <a:pt x="924" y="484"/>
                  </a:cubicBezTo>
                  <a:cubicBezTo>
                    <a:pt x="900" y="480"/>
                    <a:pt x="875" y="478"/>
                    <a:pt x="850" y="478"/>
                  </a:cubicBezTo>
                  <a:cubicBezTo>
                    <a:pt x="827" y="478"/>
                    <a:pt x="805" y="479"/>
                    <a:pt x="782" y="483"/>
                  </a:cubicBezTo>
                  <a:cubicBezTo>
                    <a:pt x="792" y="506"/>
                    <a:pt x="815" y="504"/>
                    <a:pt x="832" y="509"/>
                  </a:cubicBezTo>
                  <a:cubicBezTo>
                    <a:pt x="852" y="514"/>
                    <a:pt x="871" y="522"/>
                    <a:pt x="889" y="532"/>
                  </a:cubicBezTo>
                  <a:cubicBezTo>
                    <a:pt x="900" y="539"/>
                    <a:pt x="911" y="546"/>
                    <a:pt x="921" y="555"/>
                  </a:cubicBezTo>
                  <a:cubicBezTo>
                    <a:pt x="944" y="578"/>
                    <a:pt x="938" y="596"/>
                    <a:pt x="905" y="606"/>
                  </a:cubicBezTo>
                  <a:cubicBezTo>
                    <a:pt x="901" y="607"/>
                    <a:pt x="896" y="608"/>
                    <a:pt x="891" y="608"/>
                  </a:cubicBezTo>
                  <a:cubicBezTo>
                    <a:pt x="883" y="608"/>
                    <a:pt x="875" y="606"/>
                    <a:pt x="867" y="604"/>
                  </a:cubicBezTo>
                  <a:cubicBezTo>
                    <a:pt x="799" y="586"/>
                    <a:pt x="728" y="577"/>
                    <a:pt x="658" y="577"/>
                  </a:cubicBezTo>
                  <a:cubicBezTo>
                    <a:pt x="637" y="577"/>
                    <a:pt x="616" y="578"/>
                    <a:pt x="595" y="579"/>
                  </a:cubicBezTo>
                  <a:cubicBezTo>
                    <a:pt x="592" y="580"/>
                    <a:pt x="589" y="580"/>
                    <a:pt x="586" y="580"/>
                  </a:cubicBezTo>
                  <a:cubicBezTo>
                    <a:pt x="569" y="580"/>
                    <a:pt x="552" y="575"/>
                    <a:pt x="537" y="567"/>
                  </a:cubicBezTo>
                  <a:cubicBezTo>
                    <a:pt x="530" y="563"/>
                    <a:pt x="524" y="558"/>
                    <a:pt x="519" y="553"/>
                  </a:cubicBezTo>
                  <a:cubicBezTo>
                    <a:pt x="504" y="539"/>
                    <a:pt x="485" y="530"/>
                    <a:pt x="469" y="516"/>
                  </a:cubicBezTo>
                  <a:cubicBezTo>
                    <a:pt x="410" y="463"/>
                    <a:pt x="341" y="467"/>
                    <a:pt x="269" y="481"/>
                  </a:cubicBezTo>
                  <a:cubicBezTo>
                    <a:pt x="259" y="483"/>
                    <a:pt x="250" y="487"/>
                    <a:pt x="241" y="492"/>
                  </a:cubicBezTo>
                  <a:cubicBezTo>
                    <a:pt x="227" y="500"/>
                    <a:pt x="216" y="511"/>
                    <a:pt x="208" y="524"/>
                  </a:cubicBezTo>
                  <a:cubicBezTo>
                    <a:pt x="204" y="531"/>
                    <a:pt x="201" y="538"/>
                    <a:pt x="199" y="546"/>
                  </a:cubicBezTo>
                  <a:cubicBezTo>
                    <a:pt x="195" y="558"/>
                    <a:pt x="194" y="572"/>
                    <a:pt x="191" y="584"/>
                  </a:cubicBezTo>
                  <a:cubicBezTo>
                    <a:pt x="187" y="595"/>
                    <a:pt x="182" y="610"/>
                    <a:pt x="167" y="610"/>
                  </a:cubicBezTo>
                  <a:cubicBezTo>
                    <a:pt x="151" y="610"/>
                    <a:pt x="142" y="597"/>
                    <a:pt x="136" y="584"/>
                  </a:cubicBezTo>
                  <a:cubicBezTo>
                    <a:pt x="134" y="578"/>
                    <a:pt x="133" y="573"/>
                    <a:pt x="133" y="567"/>
                  </a:cubicBezTo>
                  <a:cubicBezTo>
                    <a:pt x="133" y="559"/>
                    <a:pt x="135" y="552"/>
                    <a:pt x="138" y="546"/>
                  </a:cubicBezTo>
                  <a:cubicBezTo>
                    <a:pt x="163" y="478"/>
                    <a:pt x="197" y="422"/>
                    <a:pt x="278" y="412"/>
                  </a:cubicBezTo>
                  <a:cubicBezTo>
                    <a:pt x="301" y="409"/>
                    <a:pt x="335" y="406"/>
                    <a:pt x="341" y="383"/>
                  </a:cubicBezTo>
                  <a:cubicBezTo>
                    <a:pt x="347" y="359"/>
                    <a:pt x="319" y="342"/>
                    <a:pt x="303" y="326"/>
                  </a:cubicBezTo>
                  <a:cubicBezTo>
                    <a:pt x="282" y="307"/>
                    <a:pt x="262" y="287"/>
                    <a:pt x="244" y="266"/>
                  </a:cubicBezTo>
                  <a:cubicBezTo>
                    <a:pt x="229" y="247"/>
                    <a:pt x="227" y="233"/>
                    <a:pt x="254" y="225"/>
                  </a:cubicBezTo>
                  <a:cubicBezTo>
                    <a:pt x="262" y="224"/>
                    <a:pt x="270" y="221"/>
                    <a:pt x="277" y="217"/>
                  </a:cubicBezTo>
                  <a:cubicBezTo>
                    <a:pt x="284" y="213"/>
                    <a:pt x="291" y="207"/>
                    <a:pt x="296" y="201"/>
                  </a:cubicBezTo>
                  <a:cubicBezTo>
                    <a:pt x="199" y="148"/>
                    <a:pt x="81" y="132"/>
                    <a:pt x="0" y="42"/>
                  </a:cubicBezTo>
                  <a:cubicBezTo>
                    <a:pt x="10" y="37"/>
                    <a:pt x="15" y="34"/>
                    <a:pt x="16" y="35"/>
                  </a:cubicBezTo>
                  <a:cubicBezTo>
                    <a:pt x="70" y="87"/>
                    <a:pt x="146" y="103"/>
                    <a:pt x="210" y="140"/>
                  </a:cubicBezTo>
                  <a:cubicBezTo>
                    <a:pt x="220" y="146"/>
                    <a:pt x="233" y="154"/>
                    <a:pt x="242" y="135"/>
                  </a:cubicBezTo>
                  <a:cubicBezTo>
                    <a:pt x="247" y="125"/>
                    <a:pt x="254" y="131"/>
                    <a:pt x="259" y="137"/>
                  </a:cubicBezTo>
                  <a:cubicBezTo>
                    <a:pt x="302" y="188"/>
                    <a:pt x="365" y="203"/>
                    <a:pt x="429" y="230"/>
                  </a:cubicBezTo>
                  <a:cubicBezTo>
                    <a:pt x="422" y="210"/>
                    <a:pt x="409" y="206"/>
                    <a:pt x="401" y="199"/>
                  </a:cubicBezTo>
                  <a:cubicBezTo>
                    <a:pt x="393" y="191"/>
                    <a:pt x="385" y="188"/>
                    <a:pt x="386" y="184"/>
                  </a:cubicBezTo>
                  <a:cubicBezTo>
                    <a:pt x="396" y="131"/>
                    <a:pt x="350" y="140"/>
                    <a:pt x="324" y="129"/>
                  </a:cubicBezTo>
                  <a:cubicBezTo>
                    <a:pt x="285" y="116"/>
                    <a:pt x="248" y="98"/>
                    <a:pt x="213" y="78"/>
                  </a:cubicBezTo>
                  <a:cubicBezTo>
                    <a:pt x="201" y="71"/>
                    <a:pt x="190" y="65"/>
                    <a:pt x="179" y="58"/>
                  </a:cubicBezTo>
                  <a:cubicBezTo>
                    <a:pt x="175" y="53"/>
                    <a:pt x="170" y="50"/>
                    <a:pt x="164" y="47"/>
                  </a:cubicBezTo>
                  <a:cubicBezTo>
                    <a:pt x="150" y="38"/>
                    <a:pt x="133" y="34"/>
                    <a:pt x="116" y="34"/>
                  </a:cubicBezTo>
                  <a:cubicBezTo>
                    <a:pt x="115" y="34"/>
                    <a:pt x="114" y="34"/>
                    <a:pt x="113" y="34"/>
                  </a:cubicBezTo>
                  <a:lnTo>
                    <a:pt x="137" y="0"/>
                  </a:lnTo>
                  <a:cubicBezTo>
                    <a:pt x="159" y="23"/>
                    <a:pt x="183" y="43"/>
                    <a:pt x="209" y="60"/>
                  </a:cubicBezTo>
                  <a:cubicBezTo>
                    <a:pt x="258" y="96"/>
                    <a:pt x="318" y="106"/>
                    <a:pt x="373" y="123"/>
                  </a:cubicBezTo>
                  <a:cubicBezTo>
                    <a:pt x="400" y="133"/>
                    <a:pt x="427" y="144"/>
                    <a:pt x="453" y="158"/>
                  </a:cubicBezTo>
                  <a:cubicBezTo>
                    <a:pt x="445" y="174"/>
                    <a:pt x="433" y="159"/>
                    <a:pt x="424" y="164"/>
                  </a:cubicBezTo>
                  <a:cubicBezTo>
                    <a:pt x="450" y="202"/>
                    <a:pt x="468" y="212"/>
                    <a:pt x="508" y="209"/>
                  </a:cubicBezTo>
                  <a:cubicBezTo>
                    <a:pt x="510" y="208"/>
                    <a:pt x="511" y="208"/>
                    <a:pt x="513" y="208"/>
                  </a:cubicBezTo>
                  <a:cubicBezTo>
                    <a:pt x="518" y="208"/>
                    <a:pt x="523" y="210"/>
                    <a:pt x="527" y="212"/>
                  </a:cubicBezTo>
                  <a:cubicBezTo>
                    <a:pt x="528" y="212"/>
                    <a:pt x="528" y="213"/>
                    <a:pt x="528" y="213"/>
                  </a:cubicBezTo>
                  <a:cubicBezTo>
                    <a:pt x="620" y="272"/>
                    <a:pt x="726" y="266"/>
                    <a:pt x="832" y="282"/>
                  </a:cubicBezTo>
                  <a:cubicBezTo>
                    <a:pt x="823" y="259"/>
                    <a:pt x="801" y="271"/>
                    <a:pt x="792" y="249"/>
                  </a:cubicBezTo>
                  <a:cubicBezTo>
                    <a:pt x="872" y="249"/>
                    <a:pt x="951" y="269"/>
                    <a:pt x="1029" y="253"/>
                  </a:cubicBezTo>
                  <a:lnTo>
                    <a:pt x="1029" y="240"/>
                  </a:lnTo>
                  <a:lnTo>
                    <a:pt x="847" y="219"/>
                  </a:lnTo>
                  <a:cubicBezTo>
                    <a:pt x="860" y="213"/>
                    <a:pt x="875" y="210"/>
                    <a:pt x="889" y="210"/>
                  </a:cubicBezTo>
                  <a:cubicBezTo>
                    <a:pt x="898" y="210"/>
                    <a:pt x="908" y="211"/>
                    <a:pt x="917" y="214"/>
                  </a:cubicBezTo>
                  <a:cubicBezTo>
                    <a:pt x="952" y="220"/>
                    <a:pt x="987" y="224"/>
                    <a:pt x="1023" y="226"/>
                  </a:cubicBezTo>
                  <a:cubicBezTo>
                    <a:pt x="1031" y="227"/>
                    <a:pt x="1039" y="227"/>
                    <a:pt x="1048" y="227"/>
                  </a:cubicBezTo>
                  <a:cubicBezTo>
                    <a:pt x="1078" y="227"/>
                    <a:pt x="1109" y="220"/>
                    <a:pt x="1136" y="206"/>
                  </a:cubicBezTo>
                  <a:cubicBezTo>
                    <a:pt x="1160" y="192"/>
                    <a:pt x="1192" y="198"/>
                    <a:pt x="1212" y="174"/>
                  </a:cubicBezTo>
                  <a:lnTo>
                    <a:pt x="1212" y="172"/>
                  </a:lnTo>
                  <a:moveTo>
                    <a:pt x="1283" y="366"/>
                  </a:moveTo>
                  <a:cubicBezTo>
                    <a:pt x="1279" y="366"/>
                    <a:pt x="1276" y="366"/>
                    <a:pt x="1273" y="366"/>
                  </a:cubicBezTo>
                  <a:cubicBezTo>
                    <a:pt x="1256" y="366"/>
                    <a:pt x="1239" y="368"/>
                    <a:pt x="1223" y="371"/>
                  </a:cubicBezTo>
                  <a:cubicBezTo>
                    <a:pt x="1205" y="377"/>
                    <a:pt x="1213" y="386"/>
                    <a:pt x="1227" y="388"/>
                  </a:cubicBezTo>
                  <a:cubicBezTo>
                    <a:pt x="1282" y="446"/>
                    <a:pt x="1297" y="450"/>
                    <a:pt x="1361" y="422"/>
                  </a:cubicBezTo>
                  <a:cubicBezTo>
                    <a:pt x="1367" y="422"/>
                    <a:pt x="1372" y="423"/>
                    <a:pt x="1378" y="423"/>
                  </a:cubicBezTo>
                  <a:cubicBezTo>
                    <a:pt x="1383" y="423"/>
                    <a:pt x="1389" y="422"/>
                    <a:pt x="1394" y="422"/>
                  </a:cubicBezTo>
                  <a:cubicBezTo>
                    <a:pt x="1429" y="410"/>
                    <a:pt x="1466" y="405"/>
                    <a:pt x="1503" y="405"/>
                  </a:cubicBezTo>
                  <a:cubicBezTo>
                    <a:pt x="1521" y="405"/>
                    <a:pt x="1538" y="406"/>
                    <a:pt x="1556" y="409"/>
                  </a:cubicBezTo>
                  <a:cubicBezTo>
                    <a:pt x="1560" y="409"/>
                    <a:pt x="1562" y="406"/>
                    <a:pt x="1560" y="402"/>
                  </a:cubicBezTo>
                  <a:cubicBezTo>
                    <a:pt x="1500" y="376"/>
                    <a:pt x="1496" y="376"/>
                    <a:pt x="1458" y="384"/>
                  </a:cubicBezTo>
                  <a:cubicBezTo>
                    <a:pt x="1448" y="350"/>
                    <a:pt x="1424" y="355"/>
                    <a:pt x="1397" y="361"/>
                  </a:cubicBezTo>
                  <a:cubicBezTo>
                    <a:pt x="1341" y="376"/>
                    <a:pt x="1285" y="394"/>
                    <a:pt x="1226" y="390"/>
                  </a:cubicBezTo>
                  <a:cubicBezTo>
                    <a:pt x="1231" y="375"/>
                    <a:pt x="1244" y="377"/>
                    <a:pt x="1256" y="376"/>
                  </a:cubicBezTo>
                  <a:cubicBezTo>
                    <a:pt x="1267" y="374"/>
                    <a:pt x="1278" y="378"/>
                    <a:pt x="1283" y="365"/>
                  </a:cubicBezTo>
                  <a:cubicBezTo>
                    <a:pt x="1296" y="365"/>
                    <a:pt x="1311" y="371"/>
                    <a:pt x="1322" y="357"/>
                  </a:cubicBezTo>
                  <a:cubicBezTo>
                    <a:pt x="1308" y="362"/>
                    <a:pt x="1292" y="350"/>
                    <a:pt x="1283" y="367"/>
                  </a:cubicBezTo>
                  <a:lnTo>
                    <a:pt x="1283" y="366"/>
                  </a:lnTo>
                  <a:moveTo>
                    <a:pt x="746" y="401"/>
                  </a:moveTo>
                  <a:cubicBezTo>
                    <a:pt x="780" y="418"/>
                    <a:pt x="789" y="418"/>
                    <a:pt x="838" y="399"/>
                  </a:cubicBezTo>
                  <a:cubicBezTo>
                    <a:pt x="825" y="397"/>
                    <a:pt x="812" y="396"/>
                    <a:pt x="799" y="396"/>
                  </a:cubicBezTo>
                  <a:cubicBezTo>
                    <a:pt x="781" y="396"/>
                    <a:pt x="763" y="398"/>
                    <a:pt x="745" y="403"/>
                  </a:cubicBezTo>
                  <a:cubicBezTo>
                    <a:pt x="742" y="399"/>
                    <a:pt x="740" y="397"/>
                    <a:pt x="736" y="395"/>
                  </a:cubicBezTo>
                  <a:cubicBezTo>
                    <a:pt x="732" y="392"/>
                    <a:pt x="727" y="391"/>
                    <a:pt x="722" y="391"/>
                  </a:cubicBezTo>
                  <a:cubicBezTo>
                    <a:pt x="717" y="391"/>
                    <a:pt x="713" y="392"/>
                    <a:pt x="709" y="394"/>
                  </a:cubicBezTo>
                  <a:cubicBezTo>
                    <a:pt x="679" y="407"/>
                    <a:pt x="647" y="399"/>
                    <a:pt x="617" y="406"/>
                  </a:cubicBezTo>
                  <a:cubicBezTo>
                    <a:pt x="557" y="416"/>
                    <a:pt x="496" y="422"/>
                    <a:pt x="435" y="425"/>
                  </a:cubicBezTo>
                  <a:cubicBezTo>
                    <a:pt x="408" y="426"/>
                    <a:pt x="381" y="431"/>
                    <a:pt x="356" y="440"/>
                  </a:cubicBezTo>
                  <a:cubicBezTo>
                    <a:pt x="388" y="440"/>
                    <a:pt x="417" y="463"/>
                    <a:pt x="448" y="459"/>
                  </a:cubicBezTo>
                  <a:cubicBezTo>
                    <a:pt x="473" y="456"/>
                    <a:pt x="498" y="454"/>
                    <a:pt x="524" y="454"/>
                  </a:cubicBezTo>
                  <a:cubicBezTo>
                    <a:pt x="541" y="454"/>
                    <a:pt x="558" y="455"/>
                    <a:pt x="575" y="457"/>
                  </a:cubicBezTo>
                  <a:cubicBezTo>
                    <a:pt x="592" y="457"/>
                    <a:pt x="624" y="443"/>
                    <a:pt x="624" y="472"/>
                  </a:cubicBezTo>
                  <a:cubicBezTo>
                    <a:pt x="624" y="497"/>
                    <a:pt x="592" y="490"/>
                    <a:pt x="573" y="494"/>
                  </a:cubicBezTo>
                  <a:cubicBezTo>
                    <a:pt x="571" y="495"/>
                    <a:pt x="569" y="495"/>
                    <a:pt x="567" y="495"/>
                  </a:cubicBezTo>
                  <a:cubicBezTo>
                    <a:pt x="563" y="495"/>
                    <a:pt x="560" y="495"/>
                    <a:pt x="556" y="493"/>
                  </a:cubicBezTo>
                  <a:cubicBezTo>
                    <a:pt x="553" y="492"/>
                    <a:pt x="551" y="488"/>
                    <a:pt x="549" y="485"/>
                  </a:cubicBezTo>
                  <a:cubicBezTo>
                    <a:pt x="560" y="465"/>
                    <a:pt x="585" y="485"/>
                    <a:pt x="599" y="470"/>
                  </a:cubicBezTo>
                  <a:cubicBezTo>
                    <a:pt x="576" y="468"/>
                    <a:pt x="553" y="466"/>
                    <a:pt x="531" y="466"/>
                  </a:cubicBezTo>
                  <a:cubicBezTo>
                    <a:pt x="524" y="465"/>
                    <a:pt x="517" y="465"/>
                    <a:pt x="510" y="465"/>
                  </a:cubicBezTo>
                  <a:cubicBezTo>
                    <a:pt x="493" y="465"/>
                    <a:pt x="476" y="467"/>
                    <a:pt x="460" y="471"/>
                  </a:cubicBezTo>
                  <a:cubicBezTo>
                    <a:pt x="552" y="563"/>
                    <a:pt x="587" y="573"/>
                    <a:pt x="698" y="538"/>
                  </a:cubicBezTo>
                  <a:cubicBezTo>
                    <a:pt x="668" y="524"/>
                    <a:pt x="636" y="541"/>
                    <a:pt x="607" y="521"/>
                  </a:cubicBezTo>
                  <a:lnTo>
                    <a:pt x="751" y="521"/>
                  </a:lnTo>
                  <a:cubicBezTo>
                    <a:pt x="745" y="513"/>
                    <a:pt x="737" y="507"/>
                    <a:pt x="729" y="502"/>
                  </a:cubicBezTo>
                  <a:cubicBezTo>
                    <a:pt x="717" y="495"/>
                    <a:pt x="703" y="491"/>
                    <a:pt x="689" y="491"/>
                  </a:cubicBezTo>
                  <a:cubicBezTo>
                    <a:pt x="675" y="491"/>
                    <a:pt x="661" y="495"/>
                    <a:pt x="649" y="502"/>
                  </a:cubicBezTo>
                  <a:cubicBezTo>
                    <a:pt x="626" y="510"/>
                    <a:pt x="602" y="515"/>
                    <a:pt x="578" y="515"/>
                  </a:cubicBezTo>
                  <a:cubicBezTo>
                    <a:pt x="561" y="515"/>
                    <a:pt x="544" y="513"/>
                    <a:pt x="527" y="508"/>
                  </a:cubicBezTo>
                  <a:cubicBezTo>
                    <a:pt x="554" y="490"/>
                    <a:pt x="578" y="498"/>
                    <a:pt x="601" y="500"/>
                  </a:cubicBezTo>
                  <a:cubicBezTo>
                    <a:pt x="618" y="501"/>
                    <a:pt x="638" y="503"/>
                    <a:pt x="644" y="483"/>
                  </a:cubicBezTo>
                  <a:cubicBezTo>
                    <a:pt x="653" y="452"/>
                    <a:pt x="675" y="453"/>
                    <a:pt x="697" y="459"/>
                  </a:cubicBezTo>
                  <a:cubicBezTo>
                    <a:pt x="711" y="463"/>
                    <a:pt x="725" y="465"/>
                    <a:pt x="740" y="465"/>
                  </a:cubicBezTo>
                  <a:cubicBezTo>
                    <a:pt x="748" y="465"/>
                    <a:pt x="755" y="465"/>
                    <a:pt x="763" y="464"/>
                  </a:cubicBezTo>
                  <a:cubicBezTo>
                    <a:pt x="797" y="458"/>
                    <a:pt x="831" y="456"/>
                    <a:pt x="866" y="456"/>
                  </a:cubicBezTo>
                  <a:cubicBezTo>
                    <a:pt x="885" y="456"/>
                    <a:pt x="905" y="457"/>
                    <a:pt x="924" y="458"/>
                  </a:cubicBezTo>
                  <a:cubicBezTo>
                    <a:pt x="941" y="460"/>
                    <a:pt x="958" y="461"/>
                    <a:pt x="969" y="439"/>
                  </a:cubicBezTo>
                  <a:cubicBezTo>
                    <a:pt x="963" y="433"/>
                    <a:pt x="956" y="428"/>
                    <a:pt x="949" y="424"/>
                  </a:cubicBezTo>
                  <a:cubicBezTo>
                    <a:pt x="932" y="414"/>
                    <a:pt x="912" y="409"/>
                    <a:pt x="893" y="409"/>
                  </a:cubicBezTo>
                  <a:cubicBezTo>
                    <a:pt x="883" y="409"/>
                    <a:pt x="873" y="410"/>
                    <a:pt x="864" y="413"/>
                  </a:cubicBezTo>
                  <a:cubicBezTo>
                    <a:pt x="831" y="425"/>
                    <a:pt x="797" y="431"/>
                    <a:pt x="762" y="431"/>
                  </a:cubicBezTo>
                  <a:cubicBezTo>
                    <a:pt x="749" y="431"/>
                    <a:pt x="735" y="430"/>
                    <a:pt x="722" y="428"/>
                  </a:cubicBezTo>
                  <a:cubicBezTo>
                    <a:pt x="708" y="425"/>
                    <a:pt x="695" y="424"/>
                    <a:pt x="681" y="424"/>
                  </a:cubicBezTo>
                  <a:cubicBezTo>
                    <a:pt x="667" y="424"/>
                    <a:pt x="654" y="425"/>
                    <a:pt x="640" y="428"/>
                  </a:cubicBezTo>
                  <a:cubicBezTo>
                    <a:pt x="612" y="432"/>
                    <a:pt x="583" y="438"/>
                    <a:pt x="549" y="444"/>
                  </a:cubicBezTo>
                  <a:cubicBezTo>
                    <a:pt x="564" y="419"/>
                    <a:pt x="582" y="424"/>
                    <a:pt x="598" y="422"/>
                  </a:cubicBezTo>
                  <a:cubicBezTo>
                    <a:pt x="609" y="421"/>
                    <a:pt x="615" y="417"/>
                    <a:pt x="617" y="407"/>
                  </a:cubicBezTo>
                  <a:cubicBezTo>
                    <a:pt x="661" y="419"/>
                    <a:pt x="703" y="402"/>
                    <a:pt x="746" y="402"/>
                  </a:cubicBezTo>
                  <a:lnTo>
                    <a:pt x="746" y="401"/>
                  </a:lnTo>
                  <a:moveTo>
                    <a:pt x="328" y="313"/>
                  </a:moveTo>
                  <a:cubicBezTo>
                    <a:pt x="328" y="314"/>
                    <a:pt x="328" y="316"/>
                    <a:pt x="328" y="317"/>
                  </a:cubicBezTo>
                  <a:cubicBezTo>
                    <a:pt x="328" y="320"/>
                    <a:pt x="328" y="323"/>
                    <a:pt x="330" y="325"/>
                  </a:cubicBezTo>
                  <a:cubicBezTo>
                    <a:pt x="331" y="327"/>
                    <a:pt x="333" y="329"/>
                    <a:pt x="335" y="331"/>
                  </a:cubicBezTo>
                  <a:cubicBezTo>
                    <a:pt x="336" y="332"/>
                    <a:pt x="336" y="331"/>
                    <a:pt x="336" y="331"/>
                  </a:cubicBezTo>
                  <a:cubicBezTo>
                    <a:pt x="375" y="348"/>
                    <a:pt x="410" y="320"/>
                    <a:pt x="453" y="319"/>
                  </a:cubicBezTo>
                  <a:cubicBezTo>
                    <a:pt x="445" y="327"/>
                    <a:pt x="437" y="334"/>
                    <a:pt x="427" y="340"/>
                  </a:cubicBezTo>
                  <a:cubicBezTo>
                    <a:pt x="414" y="347"/>
                    <a:pt x="400" y="352"/>
                    <a:pt x="385" y="354"/>
                  </a:cubicBezTo>
                  <a:cubicBezTo>
                    <a:pt x="368" y="360"/>
                    <a:pt x="368" y="369"/>
                    <a:pt x="369" y="384"/>
                  </a:cubicBezTo>
                  <a:cubicBezTo>
                    <a:pt x="370" y="398"/>
                    <a:pt x="374" y="407"/>
                    <a:pt x="391" y="410"/>
                  </a:cubicBezTo>
                  <a:cubicBezTo>
                    <a:pt x="396" y="410"/>
                    <a:pt x="400" y="410"/>
                    <a:pt x="404" y="410"/>
                  </a:cubicBezTo>
                  <a:cubicBezTo>
                    <a:pt x="463" y="410"/>
                    <a:pt x="521" y="401"/>
                    <a:pt x="576" y="382"/>
                  </a:cubicBezTo>
                  <a:cubicBezTo>
                    <a:pt x="538" y="359"/>
                    <a:pt x="495" y="339"/>
                    <a:pt x="478" y="300"/>
                  </a:cubicBezTo>
                  <a:cubicBezTo>
                    <a:pt x="476" y="296"/>
                    <a:pt x="474" y="293"/>
                    <a:pt x="472" y="289"/>
                  </a:cubicBezTo>
                  <a:cubicBezTo>
                    <a:pt x="462" y="271"/>
                    <a:pt x="447" y="256"/>
                    <a:pt x="429" y="246"/>
                  </a:cubicBezTo>
                  <a:cubicBezTo>
                    <a:pt x="414" y="237"/>
                    <a:pt x="398" y="232"/>
                    <a:pt x="381" y="230"/>
                  </a:cubicBezTo>
                  <a:cubicBezTo>
                    <a:pt x="372" y="229"/>
                    <a:pt x="363" y="225"/>
                    <a:pt x="355" y="221"/>
                  </a:cubicBezTo>
                  <a:cubicBezTo>
                    <a:pt x="354" y="220"/>
                    <a:pt x="353" y="219"/>
                    <a:pt x="352" y="219"/>
                  </a:cubicBezTo>
                  <a:cubicBezTo>
                    <a:pt x="345" y="215"/>
                    <a:pt x="338" y="213"/>
                    <a:pt x="331" y="213"/>
                  </a:cubicBezTo>
                  <a:cubicBezTo>
                    <a:pt x="323" y="213"/>
                    <a:pt x="316" y="215"/>
                    <a:pt x="310" y="219"/>
                  </a:cubicBezTo>
                  <a:cubicBezTo>
                    <a:pt x="306" y="221"/>
                    <a:pt x="302" y="224"/>
                    <a:pt x="299" y="227"/>
                  </a:cubicBezTo>
                  <a:cubicBezTo>
                    <a:pt x="290" y="236"/>
                    <a:pt x="275" y="237"/>
                    <a:pt x="267" y="249"/>
                  </a:cubicBezTo>
                  <a:cubicBezTo>
                    <a:pt x="291" y="316"/>
                    <a:pt x="342" y="286"/>
                    <a:pt x="387" y="281"/>
                  </a:cubicBezTo>
                  <a:cubicBezTo>
                    <a:pt x="389" y="335"/>
                    <a:pt x="345" y="298"/>
                    <a:pt x="328" y="313"/>
                  </a:cubicBezTo>
                  <a:moveTo>
                    <a:pt x="963" y="305"/>
                  </a:moveTo>
                  <a:cubicBezTo>
                    <a:pt x="1015" y="315"/>
                    <a:pt x="1066" y="328"/>
                    <a:pt x="1116" y="344"/>
                  </a:cubicBezTo>
                  <a:cubicBezTo>
                    <a:pt x="1143" y="353"/>
                    <a:pt x="1172" y="357"/>
                    <a:pt x="1200" y="357"/>
                  </a:cubicBezTo>
                  <a:cubicBezTo>
                    <a:pt x="1222" y="357"/>
                    <a:pt x="1244" y="355"/>
                    <a:pt x="1265" y="350"/>
                  </a:cubicBezTo>
                  <a:cubicBezTo>
                    <a:pt x="1305" y="342"/>
                    <a:pt x="1352" y="348"/>
                    <a:pt x="1383" y="323"/>
                  </a:cubicBezTo>
                  <a:cubicBezTo>
                    <a:pt x="1426" y="288"/>
                    <a:pt x="1462" y="334"/>
                    <a:pt x="1501" y="321"/>
                  </a:cubicBezTo>
                  <a:cubicBezTo>
                    <a:pt x="1503" y="321"/>
                    <a:pt x="1504" y="318"/>
                    <a:pt x="1508" y="315"/>
                  </a:cubicBezTo>
                  <a:cubicBezTo>
                    <a:pt x="1506" y="314"/>
                    <a:pt x="1505" y="313"/>
                    <a:pt x="1503" y="313"/>
                  </a:cubicBezTo>
                  <a:cubicBezTo>
                    <a:pt x="1475" y="297"/>
                    <a:pt x="1444" y="288"/>
                    <a:pt x="1412" y="288"/>
                  </a:cubicBezTo>
                  <a:cubicBezTo>
                    <a:pt x="1395" y="288"/>
                    <a:pt x="1379" y="291"/>
                    <a:pt x="1363" y="295"/>
                  </a:cubicBezTo>
                  <a:cubicBezTo>
                    <a:pt x="1320" y="309"/>
                    <a:pt x="1274" y="310"/>
                    <a:pt x="1233" y="326"/>
                  </a:cubicBezTo>
                  <a:cubicBezTo>
                    <a:pt x="1177" y="349"/>
                    <a:pt x="1138" y="311"/>
                    <a:pt x="1091" y="295"/>
                  </a:cubicBezTo>
                  <a:lnTo>
                    <a:pt x="1200" y="263"/>
                  </a:lnTo>
                  <a:cubicBezTo>
                    <a:pt x="1114" y="249"/>
                    <a:pt x="1040" y="285"/>
                    <a:pt x="962" y="305"/>
                  </a:cubicBezTo>
                  <a:lnTo>
                    <a:pt x="963" y="305"/>
                  </a:lnTo>
                  <a:moveTo>
                    <a:pt x="1133" y="371"/>
                  </a:moveTo>
                  <a:cubicBezTo>
                    <a:pt x="1135" y="383"/>
                    <a:pt x="1140" y="395"/>
                    <a:pt x="1147" y="407"/>
                  </a:cubicBezTo>
                  <a:cubicBezTo>
                    <a:pt x="1157" y="425"/>
                    <a:pt x="1172" y="439"/>
                    <a:pt x="1190" y="450"/>
                  </a:cubicBezTo>
                  <a:cubicBezTo>
                    <a:pt x="1207" y="460"/>
                    <a:pt x="1228" y="466"/>
                    <a:pt x="1248" y="466"/>
                  </a:cubicBezTo>
                  <a:cubicBezTo>
                    <a:pt x="1260" y="466"/>
                    <a:pt x="1271" y="464"/>
                    <a:pt x="1282" y="461"/>
                  </a:cubicBezTo>
                  <a:cubicBezTo>
                    <a:pt x="1213" y="401"/>
                    <a:pt x="1194" y="390"/>
                    <a:pt x="1132" y="371"/>
                  </a:cubicBezTo>
                  <a:lnTo>
                    <a:pt x="1133" y="371"/>
                  </a:lnTo>
                  <a:moveTo>
                    <a:pt x="1338" y="448"/>
                  </a:moveTo>
                  <a:cubicBezTo>
                    <a:pt x="1383" y="485"/>
                    <a:pt x="1424" y="463"/>
                    <a:pt x="1465" y="460"/>
                  </a:cubicBezTo>
                  <a:cubicBezTo>
                    <a:pt x="1505" y="457"/>
                    <a:pt x="1546" y="455"/>
                    <a:pt x="1587" y="453"/>
                  </a:cubicBezTo>
                  <a:cubicBezTo>
                    <a:pt x="1585" y="452"/>
                    <a:pt x="1583" y="451"/>
                    <a:pt x="1581" y="450"/>
                  </a:cubicBezTo>
                  <a:cubicBezTo>
                    <a:pt x="1562" y="439"/>
                    <a:pt x="1540" y="433"/>
                    <a:pt x="1517" y="433"/>
                  </a:cubicBezTo>
                  <a:cubicBezTo>
                    <a:pt x="1505" y="433"/>
                    <a:pt x="1493" y="435"/>
                    <a:pt x="1481" y="438"/>
                  </a:cubicBezTo>
                  <a:cubicBezTo>
                    <a:pt x="1465" y="445"/>
                    <a:pt x="1448" y="448"/>
                    <a:pt x="1430" y="448"/>
                  </a:cubicBezTo>
                  <a:cubicBezTo>
                    <a:pt x="1422" y="448"/>
                    <a:pt x="1413" y="448"/>
                    <a:pt x="1405" y="446"/>
                  </a:cubicBezTo>
                  <a:cubicBezTo>
                    <a:pt x="1382" y="438"/>
                    <a:pt x="1365" y="446"/>
                    <a:pt x="1336" y="448"/>
                  </a:cubicBezTo>
                  <a:lnTo>
                    <a:pt x="1338" y="448"/>
                  </a:lnTo>
                  <a:moveTo>
                    <a:pt x="1750" y="455"/>
                  </a:moveTo>
                  <a:cubicBezTo>
                    <a:pt x="1687" y="423"/>
                    <a:pt x="1629" y="409"/>
                    <a:pt x="1594" y="417"/>
                  </a:cubicBezTo>
                  <a:cubicBezTo>
                    <a:pt x="1634" y="466"/>
                    <a:pt x="1689" y="455"/>
                    <a:pt x="1749" y="456"/>
                  </a:cubicBezTo>
                  <a:lnTo>
                    <a:pt x="1750" y="455"/>
                  </a:lnTo>
                  <a:moveTo>
                    <a:pt x="773" y="555"/>
                  </a:moveTo>
                  <a:lnTo>
                    <a:pt x="891" y="584"/>
                  </a:lnTo>
                  <a:cubicBezTo>
                    <a:pt x="896" y="585"/>
                    <a:pt x="901" y="582"/>
                    <a:pt x="906" y="572"/>
                  </a:cubicBezTo>
                  <a:cubicBezTo>
                    <a:pt x="867" y="540"/>
                    <a:pt x="822" y="542"/>
                    <a:pt x="773" y="555"/>
                  </a:cubicBezTo>
                  <a:moveTo>
                    <a:pt x="1759" y="387"/>
                  </a:moveTo>
                  <a:cubicBezTo>
                    <a:pt x="1814" y="406"/>
                    <a:pt x="1872" y="394"/>
                    <a:pt x="1928" y="398"/>
                  </a:cubicBezTo>
                  <a:cubicBezTo>
                    <a:pt x="1903" y="389"/>
                    <a:pt x="1876" y="383"/>
                    <a:pt x="1849" y="381"/>
                  </a:cubicBezTo>
                  <a:cubicBezTo>
                    <a:pt x="1838" y="378"/>
                    <a:pt x="1826" y="377"/>
                    <a:pt x="1814" y="377"/>
                  </a:cubicBezTo>
                  <a:cubicBezTo>
                    <a:pt x="1796" y="377"/>
                    <a:pt x="1777" y="380"/>
                    <a:pt x="1759" y="387"/>
                  </a:cubicBezTo>
                  <a:moveTo>
                    <a:pt x="1197" y="295"/>
                  </a:moveTo>
                  <a:cubicBezTo>
                    <a:pt x="1254" y="294"/>
                    <a:pt x="1307" y="274"/>
                    <a:pt x="1372" y="278"/>
                  </a:cubicBezTo>
                  <a:cubicBezTo>
                    <a:pt x="1302" y="231"/>
                    <a:pt x="1253" y="286"/>
                    <a:pt x="1198" y="295"/>
                  </a:cubicBezTo>
                  <a:lnTo>
                    <a:pt x="1197" y="295"/>
                  </a:lnTo>
                  <a:moveTo>
                    <a:pt x="1481" y="348"/>
                  </a:moveTo>
                  <a:cubicBezTo>
                    <a:pt x="1535" y="372"/>
                    <a:pt x="1537" y="372"/>
                    <a:pt x="1586" y="359"/>
                  </a:cubicBezTo>
                  <a:cubicBezTo>
                    <a:pt x="1564" y="350"/>
                    <a:pt x="1541" y="345"/>
                    <a:pt x="1517" y="345"/>
                  </a:cubicBezTo>
                  <a:cubicBezTo>
                    <a:pt x="1505" y="345"/>
                    <a:pt x="1493" y="346"/>
                    <a:pt x="1481" y="348"/>
                  </a:cubicBezTo>
                  <a:moveTo>
                    <a:pt x="1628" y="382"/>
                  </a:moveTo>
                  <a:cubicBezTo>
                    <a:pt x="1630" y="384"/>
                    <a:pt x="1632" y="386"/>
                    <a:pt x="1635" y="387"/>
                  </a:cubicBezTo>
                  <a:cubicBezTo>
                    <a:pt x="1651" y="397"/>
                    <a:pt x="1672" y="402"/>
                    <a:pt x="1692" y="402"/>
                  </a:cubicBezTo>
                  <a:cubicBezTo>
                    <a:pt x="1704" y="402"/>
                    <a:pt x="1716" y="400"/>
                    <a:pt x="1727" y="396"/>
                  </a:cubicBezTo>
                  <a:cubicBezTo>
                    <a:pt x="1705" y="385"/>
                    <a:pt x="1681" y="379"/>
                    <a:pt x="1657" y="379"/>
                  </a:cubicBezTo>
                  <a:cubicBezTo>
                    <a:pt x="1647" y="379"/>
                    <a:pt x="1638" y="380"/>
                    <a:pt x="1629" y="382"/>
                  </a:cubicBezTo>
                  <a:lnTo>
                    <a:pt x="1628" y="382"/>
                  </a:lnTo>
                  <a:moveTo>
                    <a:pt x="869" y="308"/>
                  </a:moveTo>
                  <a:cubicBezTo>
                    <a:pt x="868" y="307"/>
                    <a:pt x="868" y="307"/>
                    <a:pt x="867" y="306"/>
                  </a:cubicBezTo>
                  <a:cubicBezTo>
                    <a:pt x="848" y="295"/>
                    <a:pt x="826" y="289"/>
                    <a:pt x="804" y="289"/>
                  </a:cubicBezTo>
                  <a:cubicBezTo>
                    <a:pt x="793" y="289"/>
                    <a:pt x="783" y="291"/>
                    <a:pt x="772" y="294"/>
                  </a:cubicBezTo>
                  <a:cubicBezTo>
                    <a:pt x="794" y="304"/>
                    <a:pt x="818" y="310"/>
                    <a:pt x="842" y="310"/>
                  </a:cubicBezTo>
                  <a:cubicBezTo>
                    <a:pt x="852" y="310"/>
                    <a:pt x="861" y="309"/>
                    <a:pt x="870" y="308"/>
                  </a:cubicBezTo>
                  <a:lnTo>
                    <a:pt x="869" y="308"/>
                  </a:lnTo>
                  <a:moveTo>
                    <a:pt x="1226" y="230"/>
                  </a:moveTo>
                  <a:cubicBezTo>
                    <a:pt x="1173" y="207"/>
                    <a:pt x="1173" y="207"/>
                    <a:pt x="1144" y="247"/>
                  </a:cubicBezTo>
                  <a:cubicBezTo>
                    <a:pt x="1175" y="228"/>
                    <a:pt x="1201" y="240"/>
                    <a:pt x="1227" y="230"/>
                  </a:cubicBezTo>
                  <a:lnTo>
                    <a:pt x="1226" y="230"/>
                  </a:lnTo>
                  <a:moveTo>
                    <a:pt x="1955" y="427"/>
                  </a:moveTo>
                  <a:cubicBezTo>
                    <a:pt x="1959" y="429"/>
                    <a:pt x="1962" y="432"/>
                    <a:pt x="1966" y="434"/>
                  </a:cubicBezTo>
                  <a:cubicBezTo>
                    <a:pt x="1984" y="445"/>
                    <a:pt x="2006" y="451"/>
                    <a:pt x="2027" y="453"/>
                  </a:cubicBezTo>
                  <a:cubicBezTo>
                    <a:pt x="2021" y="446"/>
                    <a:pt x="2014" y="440"/>
                    <a:pt x="2007" y="436"/>
                  </a:cubicBezTo>
                  <a:cubicBezTo>
                    <a:pt x="1995" y="429"/>
                    <a:pt x="1982" y="426"/>
                    <a:pt x="1969" y="426"/>
                  </a:cubicBezTo>
                  <a:cubicBezTo>
                    <a:pt x="1965" y="426"/>
                    <a:pt x="1961" y="426"/>
                    <a:pt x="1956" y="427"/>
                  </a:cubicBezTo>
                  <a:lnTo>
                    <a:pt x="1955" y="427"/>
                  </a:lnTo>
                  <a:moveTo>
                    <a:pt x="664" y="374"/>
                  </a:moveTo>
                  <a:cubicBezTo>
                    <a:pt x="634" y="360"/>
                    <a:pt x="634" y="360"/>
                    <a:pt x="612" y="369"/>
                  </a:cubicBezTo>
                  <a:cubicBezTo>
                    <a:pt x="623" y="374"/>
                    <a:pt x="634" y="377"/>
                    <a:pt x="647" y="377"/>
                  </a:cubicBezTo>
                  <a:cubicBezTo>
                    <a:pt x="653" y="377"/>
                    <a:pt x="659" y="376"/>
                    <a:pt x="665" y="375"/>
                  </a:cubicBezTo>
                  <a:lnTo>
                    <a:pt x="664" y="374"/>
                  </a:lnTo>
                  <a:moveTo>
                    <a:pt x="1982" y="393"/>
                  </a:moveTo>
                  <a:cubicBezTo>
                    <a:pt x="1999" y="419"/>
                    <a:pt x="2024" y="415"/>
                    <a:pt x="2041" y="425"/>
                  </a:cubicBezTo>
                  <a:cubicBezTo>
                    <a:pt x="2035" y="417"/>
                    <a:pt x="2027" y="411"/>
                    <a:pt x="2018" y="406"/>
                  </a:cubicBezTo>
                  <a:cubicBezTo>
                    <a:pt x="2007" y="400"/>
                    <a:pt x="1996" y="396"/>
                    <a:pt x="1983" y="394"/>
                  </a:cubicBezTo>
                  <a:lnTo>
                    <a:pt x="1982" y="393"/>
                  </a:lnTo>
                  <a:moveTo>
                    <a:pt x="1627" y="350"/>
                  </a:moveTo>
                  <a:cubicBezTo>
                    <a:pt x="1654" y="369"/>
                    <a:pt x="1670" y="353"/>
                    <a:pt x="1688" y="350"/>
                  </a:cubicBezTo>
                  <a:cubicBezTo>
                    <a:pt x="1678" y="347"/>
                    <a:pt x="1667" y="346"/>
                    <a:pt x="1657" y="346"/>
                  </a:cubicBezTo>
                  <a:cubicBezTo>
                    <a:pt x="1646" y="346"/>
                    <a:pt x="1637" y="347"/>
                    <a:pt x="1627" y="350"/>
                  </a:cubicBezTo>
                  <a:moveTo>
                    <a:pt x="165" y="595"/>
                  </a:moveTo>
                  <a:cubicBezTo>
                    <a:pt x="166" y="594"/>
                    <a:pt x="166" y="593"/>
                    <a:pt x="167" y="592"/>
                  </a:cubicBezTo>
                  <a:cubicBezTo>
                    <a:pt x="173" y="583"/>
                    <a:pt x="175" y="573"/>
                    <a:pt x="175" y="562"/>
                  </a:cubicBezTo>
                  <a:cubicBezTo>
                    <a:pt x="175" y="555"/>
                    <a:pt x="174" y="549"/>
                    <a:pt x="172" y="542"/>
                  </a:cubicBezTo>
                  <a:cubicBezTo>
                    <a:pt x="156" y="557"/>
                    <a:pt x="151" y="571"/>
                    <a:pt x="165" y="595"/>
                  </a:cubicBezTo>
                  <a:moveTo>
                    <a:pt x="1946" y="542"/>
                  </a:moveTo>
                  <a:cubicBezTo>
                    <a:pt x="1935" y="518"/>
                    <a:pt x="1918" y="525"/>
                    <a:pt x="1901" y="531"/>
                  </a:cubicBezTo>
                  <a:lnTo>
                    <a:pt x="1946" y="542"/>
                  </a:lnTo>
                  <a:moveTo>
                    <a:pt x="915" y="267"/>
                  </a:moveTo>
                  <a:cubicBezTo>
                    <a:pt x="897" y="267"/>
                    <a:pt x="882" y="260"/>
                    <a:pt x="874" y="279"/>
                  </a:cubicBezTo>
                  <a:cubicBezTo>
                    <a:pt x="876" y="279"/>
                    <a:pt x="879" y="280"/>
                    <a:pt x="882" y="280"/>
                  </a:cubicBezTo>
                  <a:cubicBezTo>
                    <a:pt x="891" y="280"/>
                    <a:pt x="901" y="277"/>
                    <a:pt x="910" y="272"/>
                  </a:cubicBezTo>
                  <a:cubicBezTo>
                    <a:pt x="912" y="271"/>
                    <a:pt x="914" y="270"/>
                    <a:pt x="915" y="268"/>
                  </a:cubicBezTo>
                  <a:lnTo>
                    <a:pt x="915" y="267"/>
                  </a:lnTo>
                  <a:moveTo>
                    <a:pt x="1841" y="360"/>
                  </a:moveTo>
                  <a:cubicBezTo>
                    <a:pt x="1841" y="367"/>
                    <a:pt x="1838" y="358"/>
                    <a:pt x="1845" y="360"/>
                  </a:cubicBezTo>
                  <a:cubicBezTo>
                    <a:pt x="1847" y="361"/>
                    <a:pt x="1848" y="361"/>
                    <a:pt x="1850" y="361"/>
                  </a:cubicBezTo>
                  <a:cubicBezTo>
                    <a:pt x="1851" y="361"/>
                    <a:pt x="1854" y="361"/>
                    <a:pt x="1855" y="360"/>
                  </a:cubicBezTo>
                  <a:cubicBezTo>
                    <a:pt x="1858" y="353"/>
                    <a:pt x="1858" y="362"/>
                    <a:pt x="1851" y="360"/>
                  </a:cubicBezTo>
                  <a:cubicBezTo>
                    <a:pt x="1851" y="360"/>
                    <a:pt x="1850" y="360"/>
                    <a:pt x="1849" y="360"/>
                  </a:cubicBezTo>
                  <a:cubicBezTo>
                    <a:pt x="1847" y="360"/>
                    <a:pt x="1844" y="361"/>
                    <a:pt x="1841" y="361"/>
                  </a:cubicBezTo>
                  <a:lnTo>
                    <a:pt x="1841" y="36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82" name="Google Shape;2382;p33"/>
            <p:cNvSpPr/>
            <p:nvPr/>
          </p:nvSpPr>
          <p:spPr>
            <a:xfrm>
              <a:off x="3464640" y="3349080"/>
              <a:ext cx="651240" cy="560520"/>
            </a:xfrm>
            <a:custGeom>
              <a:avLst/>
              <a:gdLst/>
              <a:ahLst/>
              <a:cxnLst/>
              <a:rect l="l" t="t" r="r" b="b"/>
              <a:pathLst>
                <a:path w="1809" h="1557" extrusionOk="0">
                  <a:moveTo>
                    <a:pt x="1686" y="965"/>
                  </a:moveTo>
                  <a:cubicBezTo>
                    <a:pt x="1706" y="963"/>
                    <a:pt x="1694" y="988"/>
                    <a:pt x="1709" y="992"/>
                  </a:cubicBezTo>
                  <a:cubicBezTo>
                    <a:pt x="1715" y="971"/>
                    <a:pt x="1717" y="949"/>
                    <a:pt x="1717" y="928"/>
                  </a:cubicBezTo>
                  <a:cubicBezTo>
                    <a:pt x="1717" y="914"/>
                    <a:pt x="1716" y="901"/>
                    <a:pt x="1714" y="888"/>
                  </a:cubicBezTo>
                  <a:cubicBezTo>
                    <a:pt x="1708" y="820"/>
                    <a:pt x="1707" y="751"/>
                    <a:pt x="1697" y="683"/>
                  </a:cubicBezTo>
                  <a:cubicBezTo>
                    <a:pt x="1682" y="590"/>
                    <a:pt x="1637" y="507"/>
                    <a:pt x="1591" y="427"/>
                  </a:cubicBezTo>
                  <a:cubicBezTo>
                    <a:pt x="1575" y="400"/>
                    <a:pt x="1571" y="368"/>
                    <a:pt x="1554" y="342"/>
                  </a:cubicBezTo>
                  <a:cubicBezTo>
                    <a:pt x="1524" y="298"/>
                    <a:pt x="1492" y="248"/>
                    <a:pt x="1448" y="229"/>
                  </a:cubicBezTo>
                  <a:cubicBezTo>
                    <a:pt x="1380" y="201"/>
                    <a:pt x="1331" y="140"/>
                    <a:pt x="1256" y="128"/>
                  </a:cubicBezTo>
                  <a:cubicBezTo>
                    <a:pt x="1173" y="113"/>
                    <a:pt x="1101" y="67"/>
                    <a:pt x="1021" y="42"/>
                  </a:cubicBezTo>
                  <a:cubicBezTo>
                    <a:pt x="982" y="31"/>
                    <a:pt x="941" y="25"/>
                    <a:pt x="901" y="25"/>
                  </a:cubicBezTo>
                  <a:cubicBezTo>
                    <a:pt x="875" y="25"/>
                    <a:pt x="849" y="27"/>
                    <a:pt x="823" y="32"/>
                  </a:cubicBezTo>
                  <a:cubicBezTo>
                    <a:pt x="807" y="34"/>
                    <a:pt x="799" y="48"/>
                    <a:pt x="786" y="55"/>
                  </a:cubicBezTo>
                  <a:cubicBezTo>
                    <a:pt x="769" y="65"/>
                    <a:pt x="755" y="84"/>
                    <a:pt x="731" y="72"/>
                  </a:cubicBezTo>
                  <a:lnTo>
                    <a:pt x="732" y="72"/>
                  </a:lnTo>
                  <a:cubicBezTo>
                    <a:pt x="736" y="68"/>
                    <a:pt x="742" y="65"/>
                    <a:pt x="744" y="61"/>
                  </a:cubicBezTo>
                  <a:cubicBezTo>
                    <a:pt x="746" y="52"/>
                    <a:pt x="737" y="54"/>
                    <a:pt x="733" y="55"/>
                  </a:cubicBezTo>
                  <a:cubicBezTo>
                    <a:pt x="685" y="65"/>
                    <a:pt x="638" y="82"/>
                    <a:pt x="596" y="107"/>
                  </a:cubicBezTo>
                  <a:cubicBezTo>
                    <a:pt x="593" y="108"/>
                    <a:pt x="591" y="110"/>
                    <a:pt x="588" y="111"/>
                  </a:cubicBezTo>
                  <a:cubicBezTo>
                    <a:pt x="566" y="126"/>
                    <a:pt x="547" y="147"/>
                    <a:pt x="514" y="136"/>
                  </a:cubicBezTo>
                  <a:lnTo>
                    <a:pt x="513" y="136"/>
                  </a:lnTo>
                  <a:cubicBezTo>
                    <a:pt x="504" y="136"/>
                    <a:pt x="494" y="139"/>
                    <a:pt x="486" y="143"/>
                  </a:cubicBezTo>
                  <a:cubicBezTo>
                    <a:pt x="480" y="147"/>
                    <a:pt x="475" y="152"/>
                    <a:pt x="470" y="157"/>
                  </a:cubicBezTo>
                  <a:cubicBezTo>
                    <a:pt x="437" y="207"/>
                    <a:pt x="386" y="223"/>
                    <a:pt x="332" y="232"/>
                  </a:cubicBezTo>
                  <a:cubicBezTo>
                    <a:pt x="328" y="232"/>
                    <a:pt x="324" y="233"/>
                    <a:pt x="321" y="234"/>
                  </a:cubicBezTo>
                  <a:cubicBezTo>
                    <a:pt x="244" y="275"/>
                    <a:pt x="162" y="249"/>
                    <a:pt x="81" y="253"/>
                  </a:cubicBezTo>
                  <a:lnTo>
                    <a:pt x="80" y="253"/>
                  </a:lnTo>
                  <a:cubicBezTo>
                    <a:pt x="56" y="253"/>
                    <a:pt x="32" y="247"/>
                    <a:pt x="11" y="236"/>
                  </a:cubicBezTo>
                  <a:cubicBezTo>
                    <a:pt x="4" y="233"/>
                    <a:pt x="0" y="227"/>
                    <a:pt x="6" y="215"/>
                  </a:cubicBezTo>
                  <a:cubicBezTo>
                    <a:pt x="79" y="246"/>
                    <a:pt x="157" y="225"/>
                    <a:pt x="234" y="233"/>
                  </a:cubicBezTo>
                  <a:cubicBezTo>
                    <a:pt x="260" y="236"/>
                    <a:pt x="291" y="220"/>
                    <a:pt x="320" y="212"/>
                  </a:cubicBezTo>
                  <a:cubicBezTo>
                    <a:pt x="343" y="205"/>
                    <a:pt x="366" y="196"/>
                    <a:pt x="390" y="191"/>
                  </a:cubicBezTo>
                  <a:cubicBezTo>
                    <a:pt x="413" y="186"/>
                    <a:pt x="435" y="183"/>
                    <a:pt x="442" y="152"/>
                  </a:cubicBezTo>
                  <a:cubicBezTo>
                    <a:pt x="446" y="136"/>
                    <a:pt x="469" y="131"/>
                    <a:pt x="482" y="123"/>
                  </a:cubicBezTo>
                  <a:cubicBezTo>
                    <a:pt x="599" y="62"/>
                    <a:pt x="727" y="22"/>
                    <a:pt x="859" y="7"/>
                  </a:cubicBezTo>
                  <a:cubicBezTo>
                    <a:pt x="884" y="2"/>
                    <a:pt x="910" y="0"/>
                    <a:pt x="935" y="0"/>
                  </a:cubicBezTo>
                  <a:cubicBezTo>
                    <a:pt x="997" y="0"/>
                    <a:pt x="1058" y="14"/>
                    <a:pt x="1113" y="41"/>
                  </a:cubicBezTo>
                  <a:cubicBezTo>
                    <a:pt x="1162" y="68"/>
                    <a:pt x="1214" y="88"/>
                    <a:pt x="1263" y="113"/>
                  </a:cubicBezTo>
                  <a:cubicBezTo>
                    <a:pt x="1297" y="130"/>
                    <a:pt x="1341" y="127"/>
                    <a:pt x="1367" y="160"/>
                  </a:cubicBezTo>
                  <a:cubicBezTo>
                    <a:pt x="1367" y="161"/>
                    <a:pt x="1371" y="163"/>
                    <a:pt x="1372" y="163"/>
                  </a:cubicBezTo>
                  <a:cubicBezTo>
                    <a:pt x="1415" y="134"/>
                    <a:pt x="1425" y="180"/>
                    <a:pt x="1448" y="197"/>
                  </a:cubicBezTo>
                  <a:cubicBezTo>
                    <a:pt x="1450" y="197"/>
                    <a:pt x="1451" y="200"/>
                    <a:pt x="1452" y="201"/>
                  </a:cubicBezTo>
                  <a:cubicBezTo>
                    <a:pt x="1466" y="213"/>
                    <a:pt x="1492" y="188"/>
                    <a:pt x="1501" y="220"/>
                  </a:cubicBezTo>
                  <a:cubicBezTo>
                    <a:pt x="1503" y="229"/>
                    <a:pt x="1506" y="239"/>
                    <a:pt x="1511" y="247"/>
                  </a:cubicBezTo>
                  <a:cubicBezTo>
                    <a:pt x="1516" y="255"/>
                    <a:pt x="1521" y="262"/>
                    <a:pt x="1528" y="268"/>
                  </a:cubicBezTo>
                  <a:cubicBezTo>
                    <a:pt x="1581" y="304"/>
                    <a:pt x="1597" y="363"/>
                    <a:pt x="1618" y="416"/>
                  </a:cubicBezTo>
                  <a:cubicBezTo>
                    <a:pt x="1657" y="511"/>
                    <a:pt x="1710" y="601"/>
                    <a:pt x="1716" y="709"/>
                  </a:cubicBezTo>
                  <a:cubicBezTo>
                    <a:pt x="1722" y="816"/>
                    <a:pt x="1743" y="923"/>
                    <a:pt x="1728" y="1031"/>
                  </a:cubicBezTo>
                  <a:cubicBezTo>
                    <a:pt x="1728" y="1040"/>
                    <a:pt x="1723" y="1051"/>
                    <a:pt x="1728" y="1057"/>
                  </a:cubicBezTo>
                  <a:cubicBezTo>
                    <a:pt x="1755" y="1085"/>
                    <a:pt x="1746" y="1120"/>
                    <a:pt x="1747" y="1153"/>
                  </a:cubicBezTo>
                  <a:cubicBezTo>
                    <a:pt x="1747" y="1183"/>
                    <a:pt x="1752" y="1214"/>
                    <a:pt x="1763" y="1243"/>
                  </a:cubicBezTo>
                  <a:cubicBezTo>
                    <a:pt x="1788" y="1317"/>
                    <a:pt x="1802" y="1395"/>
                    <a:pt x="1803" y="1473"/>
                  </a:cubicBezTo>
                  <a:cubicBezTo>
                    <a:pt x="1803" y="1485"/>
                    <a:pt x="1808" y="1503"/>
                    <a:pt x="1789" y="1504"/>
                  </a:cubicBezTo>
                  <a:cubicBezTo>
                    <a:pt x="1776" y="1504"/>
                    <a:pt x="1768" y="1491"/>
                    <a:pt x="1768" y="1477"/>
                  </a:cubicBezTo>
                  <a:cubicBezTo>
                    <a:pt x="1773" y="1472"/>
                    <a:pt x="1794" y="1482"/>
                    <a:pt x="1785" y="1467"/>
                  </a:cubicBezTo>
                  <a:cubicBezTo>
                    <a:pt x="1779" y="1453"/>
                    <a:pt x="1775" y="1438"/>
                    <a:pt x="1775" y="1423"/>
                  </a:cubicBezTo>
                  <a:cubicBezTo>
                    <a:pt x="1774" y="1376"/>
                    <a:pt x="1764" y="1331"/>
                    <a:pt x="1744" y="1289"/>
                  </a:cubicBezTo>
                  <a:cubicBezTo>
                    <a:pt x="1743" y="1287"/>
                    <a:pt x="1742" y="1285"/>
                    <a:pt x="1741" y="1283"/>
                  </a:cubicBezTo>
                  <a:cubicBezTo>
                    <a:pt x="1730" y="1265"/>
                    <a:pt x="1724" y="1244"/>
                    <a:pt x="1723" y="1222"/>
                  </a:cubicBezTo>
                  <a:cubicBezTo>
                    <a:pt x="1723" y="1201"/>
                    <a:pt x="1721" y="1179"/>
                    <a:pt x="1720" y="1158"/>
                  </a:cubicBezTo>
                  <a:cubicBezTo>
                    <a:pt x="1705" y="1179"/>
                    <a:pt x="1680" y="1197"/>
                    <a:pt x="1693" y="1225"/>
                  </a:cubicBezTo>
                  <a:cubicBezTo>
                    <a:pt x="1698" y="1235"/>
                    <a:pt x="1700" y="1245"/>
                    <a:pt x="1700" y="1257"/>
                  </a:cubicBezTo>
                  <a:cubicBezTo>
                    <a:pt x="1700" y="1268"/>
                    <a:pt x="1698" y="1280"/>
                    <a:pt x="1693" y="1290"/>
                  </a:cubicBezTo>
                  <a:cubicBezTo>
                    <a:pt x="1669" y="1286"/>
                    <a:pt x="1663" y="1231"/>
                    <a:pt x="1624" y="1270"/>
                  </a:cubicBezTo>
                  <a:cubicBezTo>
                    <a:pt x="1667" y="1313"/>
                    <a:pt x="1704" y="1361"/>
                    <a:pt x="1734" y="1414"/>
                  </a:cubicBezTo>
                  <a:cubicBezTo>
                    <a:pt x="1746" y="1435"/>
                    <a:pt x="1758" y="1457"/>
                    <a:pt x="1768" y="1479"/>
                  </a:cubicBezTo>
                  <a:cubicBezTo>
                    <a:pt x="1759" y="1479"/>
                    <a:pt x="1748" y="1476"/>
                    <a:pt x="1746" y="1490"/>
                  </a:cubicBezTo>
                  <a:cubicBezTo>
                    <a:pt x="1746" y="1496"/>
                    <a:pt x="1746" y="1503"/>
                    <a:pt x="1746" y="1509"/>
                  </a:cubicBezTo>
                  <a:cubicBezTo>
                    <a:pt x="1746" y="1515"/>
                    <a:pt x="1746" y="1522"/>
                    <a:pt x="1746" y="1528"/>
                  </a:cubicBezTo>
                  <a:cubicBezTo>
                    <a:pt x="1746" y="1537"/>
                    <a:pt x="1749" y="1547"/>
                    <a:pt x="1738" y="1552"/>
                  </a:cubicBezTo>
                  <a:cubicBezTo>
                    <a:pt x="1726" y="1556"/>
                    <a:pt x="1722" y="1547"/>
                    <a:pt x="1715" y="1542"/>
                  </a:cubicBezTo>
                  <a:cubicBezTo>
                    <a:pt x="1698" y="1528"/>
                    <a:pt x="1683" y="1511"/>
                    <a:pt x="1671" y="1492"/>
                  </a:cubicBezTo>
                  <a:cubicBezTo>
                    <a:pt x="1658" y="1472"/>
                    <a:pt x="1641" y="1456"/>
                    <a:pt x="1620" y="1444"/>
                  </a:cubicBezTo>
                  <a:cubicBezTo>
                    <a:pt x="1604" y="1435"/>
                    <a:pt x="1588" y="1429"/>
                    <a:pt x="1570" y="1426"/>
                  </a:cubicBezTo>
                  <a:cubicBezTo>
                    <a:pt x="1561" y="1416"/>
                    <a:pt x="1551" y="1407"/>
                    <a:pt x="1540" y="1401"/>
                  </a:cubicBezTo>
                  <a:cubicBezTo>
                    <a:pt x="1527" y="1393"/>
                    <a:pt x="1513" y="1388"/>
                    <a:pt x="1498" y="1386"/>
                  </a:cubicBezTo>
                  <a:cubicBezTo>
                    <a:pt x="1452" y="1373"/>
                    <a:pt x="1404" y="1365"/>
                    <a:pt x="1356" y="1362"/>
                  </a:cubicBezTo>
                  <a:cubicBezTo>
                    <a:pt x="1344" y="1362"/>
                    <a:pt x="1329" y="1366"/>
                    <a:pt x="1321" y="1350"/>
                  </a:cubicBezTo>
                  <a:cubicBezTo>
                    <a:pt x="1331" y="1330"/>
                    <a:pt x="1351" y="1332"/>
                    <a:pt x="1368" y="1330"/>
                  </a:cubicBezTo>
                  <a:cubicBezTo>
                    <a:pt x="1381" y="1330"/>
                    <a:pt x="1394" y="1326"/>
                    <a:pt x="1405" y="1320"/>
                  </a:cubicBezTo>
                  <a:cubicBezTo>
                    <a:pt x="1410" y="1317"/>
                    <a:pt x="1413" y="1314"/>
                    <a:pt x="1417" y="1311"/>
                  </a:cubicBezTo>
                  <a:cubicBezTo>
                    <a:pt x="1429" y="1301"/>
                    <a:pt x="1438" y="1281"/>
                    <a:pt x="1423" y="1273"/>
                  </a:cubicBezTo>
                  <a:cubicBezTo>
                    <a:pt x="1394" y="1258"/>
                    <a:pt x="1387" y="1209"/>
                    <a:pt x="1335" y="1228"/>
                  </a:cubicBezTo>
                  <a:cubicBezTo>
                    <a:pt x="1347" y="1202"/>
                    <a:pt x="1365" y="1202"/>
                    <a:pt x="1375" y="1207"/>
                  </a:cubicBezTo>
                  <a:cubicBezTo>
                    <a:pt x="1453" y="1237"/>
                    <a:pt x="1537" y="1212"/>
                    <a:pt x="1613" y="1236"/>
                  </a:cubicBezTo>
                  <a:cubicBezTo>
                    <a:pt x="1634" y="1242"/>
                    <a:pt x="1649" y="1228"/>
                    <a:pt x="1660" y="1213"/>
                  </a:cubicBezTo>
                  <a:cubicBezTo>
                    <a:pt x="1665" y="1206"/>
                    <a:pt x="1669" y="1199"/>
                    <a:pt x="1674" y="1191"/>
                  </a:cubicBezTo>
                  <a:cubicBezTo>
                    <a:pt x="1695" y="1154"/>
                    <a:pt x="1709" y="1113"/>
                    <a:pt x="1715" y="1071"/>
                  </a:cubicBezTo>
                  <a:cubicBezTo>
                    <a:pt x="1688" y="1071"/>
                    <a:pt x="1695" y="1097"/>
                    <a:pt x="1678" y="1105"/>
                  </a:cubicBezTo>
                  <a:cubicBezTo>
                    <a:pt x="1663" y="1065"/>
                    <a:pt x="1670" y="1021"/>
                    <a:pt x="1649" y="970"/>
                  </a:cubicBezTo>
                  <a:cubicBezTo>
                    <a:pt x="1683" y="999"/>
                    <a:pt x="1676" y="1030"/>
                    <a:pt x="1683" y="1055"/>
                  </a:cubicBezTo>
                  <a:cubicBezTo>
                    <a:pt x="1687" y="1038"/>
                    <a:pt x="1690" y="1021"/>
                    <a:pt x="1690" y="1004"/>
                  </a:cubicBezTo>
                  <a:cubicBezTo>
                    <a:pt x="1690" y="991"/>
                    <a:pt x="1688" y="977"/>
                    <a:pt x="1685" y="964"/>
                  </a:cubicBezTo>
                  <a:lnTo>
                    <a:pt x="1686" y="965"/>
                  </a:lnTo>
                  <a:moveTo>
                    <a:pt x="1549" y="1256"/>
                  </a:moveTo>
                  <a:cubicBezTo>
                    <a:pt x="1583" y="1270"/>
                    <a:pt x="1608" y="1299"/>
                    <a:pt x="1642" y="1312"/>
                  </a:cubicBezTo>
                  <a:cubicBezTo>
                    <a:pt x="1618" y="1280"/>
                    <a:pt x="1591" y="1254"/>
                    <a:pt x="1549" y="1256"/>
                  </a:cubicBezTo>
                  <a:moveTo>
                    <a:pt x="1486" y="1349"/>
                  </a:moveTo>
                  <a:cubicBezTo>
                    <a:pt x="1464" y="1334"/>
                    <a:pt x="1448" y="1322"/>
                    <a:pt x="1425" y="1333"/>
                  </a:cubicBezTo>
                  <a:cubicBezTo>
                    <a:pt x="1441" y="1350"/>
                    <a:pt x="1458" y="1351"/>
                    <a:pt x="1486" y="13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83" name="Google Shape;2383;p33"/>
            <p:cNvSpPr/>
            <p:nvPr/>
          </p:nvSpPr>
          <p:spPr>
            <a:xfrm>
              <a:off x="2784600" y="3408840"/>
              <a:ext cx="149760" cy="682560"/>
            </a:xfrm>
            <a:custGeom>
              <a:avLst/>
              <a:gdLst/>
              <a:ahLst/>
              <a:cxnLst/>
              <a:rect l="l" t="t" r="r" b="b"/>
              <a:pathLst>
                <a:path w="416" h="1896" extrusionOk="0">
                  <a:moveTo>
                    <a:pt x="413" y="44"/>
                  </a:moveTo>
                  <a:cubicBezTo>
                    <a:pt x="413" y="53"/>
                    <a:pt x="415" y="65"/>
                    <a:pt x="400" y="62"/>
                  </a:cubicBezTo>
                  <a:cubicBezTo>
                    <a:pt x="385" y="59"/>
                    <a:pt x="364" y="54"/>
                    <a:pt x="347" y="50"/>
                  </a:cubicBezTo>
                  <a:cubicBezTo>
                    <a:pt x="344" y="48"/>
                    <a:pt x="341" y="47"/>
                    <a:pt x="337" y="47"/>
                  </a:cubicBezTo>
                  <a:cubicBezTo>
                    <a:pt x="332" y="47"/>
                    <a:pt x="328" y="49"/>
                    <a:pt x="324" y="51"/>
                  </a:cubicBezTo>
                  <a:cubicBezTo>
                    <a:pt x="323" y="52"/>
                    <a:pt x="322" y="52"/>
                    <a:pt x="321" y="53"/>
                  </a:cubicBezTo>
                  <a:cubicBezTo>
                    <a:pt x="314" y="57"/>
                    <a:pt x="307" y="62"/>
                    <a:pt x="301" y="65"/>
                  </a:cubicBezTo>
                  <a:cubicBezTo>
                    <a:pt x="263" y="87"/>
                    <a:pt x="221" y="100"/>
                    <a:pt x="178" y="102"/>
                  </a:cubicBezTo>
                  <a:cubicBezTo>
                    <a:pt x="143" y="106"/>
                    <a:pt x="109" y="117"/>
                    <a:pt x="80" y="134"/>
                  </a:cubicBezTo>
                  <a:cubicBezTo>
                    <a:pt x="77" y="136"/>
                    <a:pt x="76" y="137"/>
                    <a:pt x="74" y="138"/>
                  </a:cubicBezTo>
                  <a:cubicBezTo>
                    <a:pt x="39" y="158"/>
                    <a:pt x="34" y="173"/>
                    <a:pt x="42" y="212"/>
                  </a:cubicBezTo>
                  <a:cubicBezTo>
                    <a:pt x="42" y="218"/>
                    <a:pt x="44" y="223"/>
                    <a:pt x="46" y="228"/>
                  </a:cubicBezTo>
                  <a:cubicBezTo>
                    <a:pt x="77" y="281"/>
                    <a:pt x="69" y="339"/>
                    <a:pt x="69" y="395"/>
                  </a:cubicBezTo>
                  <a:cubicBezTo>
                    <a:pt x="69" y="471"/>
                    <a:pt x="80" y="543"/>
                    <a:pt x="130" y="605"/>
                  </a:cubicBezTo>
                  <a:cubicBezTo>
                    <a:pt x="136" y="612"/>
                    <a:pt x="141" y="621"/>
                    <a:pt x="146" y="629"/>
                  </a:cubicBezTo>
                  <a:cubicBezTo>
                    <a:pt x="168" y="667"/>
                    <a:pt x="180" y="711"/>
                    <a:pt x="180" y="756"/>
                  </a:cubicBezTo>
                  <a:cubicBezTo>
                    <a:pt x="182" y="793"/>
                    <a:pt x="187" y="830"/>
                    <a:pt x="197" y="866"/>
                  </a:cubicBezTo>
                  <a:cubicBezTo>
                    <a:pt x="210" y="917"/>
                    <a:pt x="216" y="969"/>
                    <a:pt x="216" y="1021"/>
                  </a:cubicBezTo>
                  <a:cubicBezTo>
                    <a:pt x="216" y="1047"/>
                    <a:pt x="214" y="1073"/>
                    <a:pt x="211" y="1099"/>
                  </a:cubicBezTo>
                  <a:cubicBezTo>
                    <a:pt x="204" y="1184"/>
                    <a:pt x="203" y="1270"/>
                    <a:pt x="203" y="1355"/>
                  </a:cubicBezTo>
                  <a:cubicBezTo>
                    <a:pt x="203" y="1404"/>
                    <a:pt x="216" y="1452"/>
                    <a:pt x="240" y="1494"/>
                  </a:cubicBezTo>
                  <a:cubicBezTo>
                    <a:pt x="247" y="1508"/>
                    <a:pt x="255" y="1521"/>
                    <a:pt x="263" y="1535"/>
                  </a:cubicBezTo>
                  <a:cubicBezTo>
                    <a:pt x="296" y="1592"/>
                    <a:pt x="334" y="1646"/>
                    <a:pt x="377" y="1697"/>
                  </a:cubicBezTo>
                  <a:cubicBezTo>
                    <a:pt x="384" y="1705"/>
                    <a:pt x="412" y="1715"/>
                    <a:pt x="377" y="1731"/>
                  </a:cubicBezTo>
                  <a:cubicBezTo>
                    <a:pt x="364" y="1737"/>
                    <a:pt x="397" y="1758"/>
                    <a:pt x="394" y="1779"/>
                  </a:cubicBezTo>
                  <a:cubicBezTo>
                    <a:pt x="363" y="1765"/>
                    <a:pt x="352" y="1734"/>
                    <a:pt x="338" y="1708"/>
                  </a:cubicBezTo>
                  <a:cubicBezTo>
                    <a:pt x="335" y="1701"/>
                    <a:pt x="331" y="1695"/>
                    <a:pt x="328" y="1689"/>
                  </a:cubicBezTo>
                  <a:cubicBezTo>
                    <a:pt x="314" y="1665"/>
                    <a:pt x="297" y="1642"/>
                    <a:pt x="278" y="1621"/>
                  </a:cubicBezTo>
                  <a:cubicBezTo>
                    <a:pt x="243" y="1582"/>
                    <a:pt x="211" y="1540"/>
                    <a:pt x="185" y="1494"/>
                  </a:cubicBezTo>
                  <a:cubicBezTo>
                    <a:pt x="181" y="1488"/>
                    <a:pt x="178" y="1482"/>
                    <a:pt x="175" y="1476"/>
                  </a:cubicBezTo>
                  <a:cubicBezTo>
                    <a:pt x="177" y="1532"/>
                    <a:pt x="193" y="1587"/>
                    <a:pt x="221" y="1635"/>
                  </a:cubicBezTo>
                  <a:cubicBezTo>
                    <a:pt x="225" y="1643"/>
                    <a:pt x="229" y="1650"/>
                    <a:pt x="234" y="1657"/>
                  </a:cubicBezTo>
                  <a:cubicBezTo>
                    <a:pt x="284" y="1728"/>
                    <a:pt x="330" y="1802"/>
                    <a:pt x="386" y="1868"/>
                  </a:cubicBezTo>
                  <a:cubicBezTo>
                    <a:pt x="408" y="1895"/>
                    <a:pt x="392" y="1895"/>
                    <a:pt x="371" y="1892"/>
                  </a:cubicBezTo>
                  <a:lnTo>
                    <a:pt x="373" y="1894"/>
                  </a:lnTo>
                  <a:cubicBezTo>
                    <a:pt x="320" y="1835"/>
                    <a:pt x="262" y="1784"/>
                    <a:pt x="221" y="1716"/>
                  </a:cubicBezTo>
                  <a:cubicBezTo>
                    <a:pt x="204" y="1690"/>
                    <a:pt x="189" y="1662"/>
                    <a:pt x="174" y="1634"/>
                  </a:cubicBezTo>
                  <a:cubicBezTo>
                    <a:pt x="168" y="1622"/>
                    <a:pt x="159" y="1607"/>
                    <a:pt x="162" y="1597"/>
                  </a:cubicBezTo>
                  <a:cubicBezTo>
                    <a:pt x="183" y="1536"/>
                    <a:pt x="146" y="1482"/>
                    <a:pt x="142" y="1424"/>
                  </a:cubicBezTo>
                  <a:cubicBezTo>
                    <a:pt x="140" y="1389"/>
                    <a:pt x="137" y="1353"/>
                    <a:pt x="137" y="1318"/>
                  </a:cubicBezTo>
                  <a:cubicBezTo>
                    <a:pt x="137" y="1298"/>
                    <a:pt x="137" y="1276"/>
                    <a:pt x="157" y="1263"/>
                  </a:cubicBezTo>
                  <a:cubicBezTo>
                    <a:pt x="172" y="1253"/>
                    <a:pt x="168" y="1236"/>
                    <a:pt x="169" y="1222"/>
                  </a:cubicBezTo>
                  <a:cubicBezTo>
                    <a:pt x="173" y="1174"/>
                    <a:pt x="175" y="1126"/>
                    <a:pt x="179" y="1078"/>
                  </a:cubicBezTo>
                  <a:cubicBezTo>
                    <a:pt x="181" y="1058"/>
                    <a:pt x="182" y="1038"/>
                    <a:pt x="182" y="1018"/>
                  </a:cubicBezTo>
                  <a:cubicBezTo>
                    <a:pt x="182" y="967"/>
                    <a:pt x="175" y="917"/>
                    <a:pt x="161" y="868"/>
                  </a:cubicBezTo>
                  <a:cubicBezTo>
                    <a:pt x="151" y="833"/>
                    <a:pt x="146" y="797"/>
                    <a:pt x="146" y="761"/>
                  </a:cubicBezTo>
                  <a:cubicBezTo>
                    <a:pt x="146" y="756"/>
                    <a:pt x="146" y="751"/>
                    <a:pt x="146" y="746"/>
                  </a:cubicBezTo>
                  <a:cubicBezTo>
                    <a:pt x="146" y="743"/>
                    <a:pt x="146" y="740"/>
                    <a:pt x="146" y="736"/>
                  </a:cubicBezTo>
                  <a:cubicBezTo>
                    <a:pt x="146" y="707"/>
                    <a:pt x="139" y="677"/>
                    <a:pt x="124" y="651"/>
                  </a:cubicBezTo>
                  <a:cubicBezTo>
                    <a:pt x="114" y="635"/>
                    <a:pt x="102" y="620"/>
                    <a:pt x="87" y="607"/>
                  </a:cubicBezTo>
                  <a:cubicBezTo>
                    <a:pt x="70" y="593"/>
                    <a:pt x="56" y="576"/>
                    <a:pt x="45" y="557"/>
                  </a:cubicBezTo>
                  <a:cubicBezTo>
                    <a:pt x="28" y="527"/>
                    <a:pt x="19" y="494"/>
                    <a:pt x="19" y="460"/>
                  </a:cubicBezTo>
                  <a:cubicBezTo>
                    <a:pt x="19" y="449"/>
                    <a:pt x="20" y="438"/>
                    <a:pt x="22" y="427"/>
                  </a:cubicBezTo>
                  <a:cubicBezTo>
                    <a:pt x="26" y="386"/>
                    <a:pt x="27" y="345"/>
                    <a:pt x="32" y="305"/>
                  </a:cubicBezTo>
                  <a:cubicBezTo>
                    <a:pt x="33" y="301"/>
                    <a:pt x="33" y="298"/>
                    <a:pt x="33" y="295"/>
                  </a:cubicBezTo>
                  <a:cubicBezTo>
                    <a:pt x="33" y="272"/>
                    <a:pt x="28" y="250"/>
                    <a:pt x="20" y="228"/>
                  </a:cubicBezTo>
                  <a:cubicBezTo>
                    <a:pt x="0" y="158"/>
                    <a:pt x="12" y="137"/>
                    <a:pt x="78" y="106"/>
                  </a:cubicBezTo>
                  <a:cubicBezTo>
                    <a:pt x="119" y="87"/>
                    <a:pt x="164" y="78"/>
                    <a:pt x="202" y="50"/>
                  </a:cubicBezTo>
                  <a:cubicBezTo>
                    <a:pt x="215" y="40"/>
                    <a:pt x="235" y="48"/>
                    <a:pt x="251" y="51"/>
                  </a:cubicBezTo>
                  <a:cubicBezTo>
                    <a:pt x="267" y="54"/>
                    <a:pt x="283" y="61"/>
                    <a:pt x="288" y="50"/>
                  </a:cubicBezTo>
                  <a:cubicBezTo>
                    <a:pt x="309" y="0"/>
                    <a:pt x="342" y="30"/>
                    <a:pt x="372" y="35"/>
                  </a:cubicBezTo>
                  <a:cubicBezTo>
                    <a:pt x="386" y="38"/>
                    <a:pt x="400" y="43"/>
                    <a:pt x="415" y="47"/>
                  </a:cubicBezTo>
                  <a:lnTo>
                    <a:pt x="413" y="4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84" name="Google Shape;2384;p33"/>
            <p:cNvSpPr/>
            <p:nvPr/>
          </p:nvSpPr>
          <p:spPr>
            <a:xfrm>
              <a:off x="3332520" y="3857400"/>
              <a:ext cx="698760" cy="310680"/>
            </a:xfrm>
            <a:custGeom>
              <a:avLst/>
              <a:gdLst/>
              <a:ahLst/>
              <a:cxnLst/>
              <a:rect l="l" t="t" r="r" b="b"/>
              <a:pathLst>
                <a:path w="1941" h="863" extrusionOk="0">
                  <a:moveTo>
                    <a:pt x="1457" y="191"/>
                  </a:moveTo>
                  <a:cubicBezTo>
                    <a:pt x="1476" y="203"/>
                    <a:pt x="1493" y="190"/>
                    <a:pt x="1510" y="183"/>
                  </a:cubicBezTo>
                  <a:cubicBezTo>
                    <a:pt x="1579" y="153"/>
                    <a:pt x="1650" y="125"/>
                    <a:pt x="1721" y="102"/>
                  </a:cubicBezTo>
                  <a:cubicBezTo>
                    <a:pt x="1767" y="84"/>
                    <a:pt x="1811" y="62"/>
                    <a:pt x="1853" y="38"/>
                  </a:cubicBezTo>
                  <a:cubicBezTo>
                    <a:pt x="1858" y="35"/>
                    <a:pt x="1863" y="32"/>
                    <a:pt x="1868" y="29"/>
                  </a:cubicBezTo>
                  <a:cubicBezTo>
                    <a:pt x="1891" y="17"/>
                    <a:pt x="1912" y="0"/>
                    <a:pt x="1940" y="13"/>
                  </a:cubicBezTo>
                  <a:cubicBezTo>
                    <a:pt x="1912" y="44"/>
                    <a:pt x="1872" y="58"/>
                    <a:pt x="1837" y="78"/>
                  </a:cubicBezTo>
                  <a:cubicBezTo>
                    <a:pt x="1807" y="96"/>
                    <a:pt x="1775" y="112"/>
                    <a:pt x="1743" y="126"/>
                  </a:cubicBezTo>
                  <a:cubicBezTo>
                    <a:pt x="1728" y="134"/>
                    <a:pt x="1712" y="140"/>
                    <a:pt x="1696" y="142"/>
                  </a:cubicBezTo>
                  <a:cubicBezTo>
                    <a:pt x="1586" y="151"/>
                    <a:pt x="1509" y="219"/>
                    <a:pt x="1437" y="291"/>
                  </a:cubicBezTo>
                  <a:cubicBezTo>
                    <a:pt x="1367" y="362"/>
                    <a:pt x="1289" y="426"/>
                    <a:pt x="1204" y="480"/>
                  </a:cubicBezTo>
                  <a:cubicBezTo>
                    <a:pt x="1132" y="523"/>
                    <a:pt x="1065" y="574"/>
                    <a:pt x="990" y="612"/>
                  </a:cubicBezTo>
                  <a:cubicBezTo>
                    <a:pt x="970" y="623"/>
                    <a:pt x="954" y="645"/>
                    <a:pt x="926" y="625"/>
                  </a:cubicBezTo>
                  <a:cubicBezTo>
                    <a:pt x="915" y="617"/>
                    <a:pt x="903" y="633"/>
                    <a:pt x="891" y="639"/>
                  </a:cubicBezTo>
                  <a:cubicBezTo>
                    <a:pt x="744" y="708"/>
                    <a:pt x="597" y="779"/>
                    <a:pt x="438" y="821"/>
                  </a:cubicBezTo>
                  <a:cubicBezTo>
                    <a:pt x="368" y="837"/>
                    <a:pt x="297" y="850"/>
                    <a:pt x="225" y="859"/>
                  </a:cubicBezTo>
                  <a:cubicBezTo>
                    <a:pt x="216" y="861"/>
                    <a:pt x="207" y="862"/>
                    <a:pt x="198" y="862"/>
                  </a:cubicBezTo>
                  <a:cubicBezTo>
                    <a:pt x="182" y="862"/>
                    <a:pt x="167" y="859"/>
                    <a:pt x="153" y="854"/>
                  </a:cubicBezTo>
                  <a:lnTo>
                    <a:pt x="154" y="854"/>
                  </a:lnTo>
                  <a:cubicBezTo>
                    <a:pt x="162" y="834"/>
                    <a:pt x="149" y="817"/>
                    <a:pt x="142" y="801"/>
                  </a:cubicBezTo>
                  <a:cubicBezTo>
                    <a:pt x="126" y="763"/>
                    <a:pt x="115" y="724"/>
                    <a:pt x="108" y="683"/>
                  </a:cubicBezTo>
                  <a:cubicBezTo>
                    <a:pt x="105" y="664"/>
                    <a:pt x="99" y="646"/>
                    <a:pt x="89" y="629"/>
                  </a:cubicBezTo>
                  <a:cubicBezTo>
                    <a:pt x="88" y="628"/>
                    <a:pt x="88" y="627"/>
                    <a:pt x="87" y="626"/>
                  </a:cubicBezTo>
                  <a:cubicBezTo>
                    <a:pt x="71" y="599"/>
                    <a:pt x="56" y="574"/>
                    <a:pt x="20" y="576"/>
                  </a:cubicBezTo>
                  <a:cubicBezTo>
                    <a:pt x="10" y="576"/>
                    <a:pt x="0" y="572"/>
                    <a:pt x="3" y="560"/>
                  </a:cubicBezTo>
                  <a:cubicBezTo>
                    <a:pt x="6" y="547"/>
                    <a:pt x="17" y="551"/>
                    <a:pt x="26" y="553"/>
                  </a:cubicBezTo>
                  <a:cubicBezTo>
                    <a:pt x="27" y="553"/>
                    <a:pt x="28" y="553"/>
                    <a:pt x="30" y="553"/>
                  </a:cubicBezTo>
                  <a:cubicBezTo>
                    <a:pt x="32" y="553"/>
                    <a:pt x="34" y="553"/>
                    <a:pt x="36" y="552"/>
                  </a:cubicBezTo>
                  <a:cubicBezTo>
                    <a:pt x="38" y="551"/>
                    <a:pt x="38" y="548"/>
                    <a:pt x="40" y="547"/>
                  </a:cubicBezTo>
                  <a:cubicBezTo>
                    <a:pt x="40" y="546"/>
                    <a:pt x="41" y="546"/>
                    <a:pt x="41" y="545"/>
                  </a:cubicBezTo>
                  <a:lnTo>
                    <a:pt x="5" y="443"/>
                  </a:lnTo>
                  <a:cubicBezTo>
                    <a:pt x="0" y="431"/>
                    <a:pt x="1" y="420"/>
                    <a:pt x="15" y="417"/>
                  </a:cubicBezTo>
                  <a:cubicBezTo>
                    <a:pt x="28" y="413"/>
                    <a:pt x="35" y="423"/>
                    <a:pt x="36" y="435"/>
                  </a:cubicBezTo>
                  <a:cubicBezTo>
                    <a:pt x="46" y="482"/>
                    <a:pt x="63" y="527"/>
                    <a:pt x="86" y="568"/>
                  </a:cubicBezTo>
                  <a:cubicBezTo>
                    <a:pt x="93" y="580"/>
                    <a:pt x="101" y="592"/>
                    <a:pt x="109" y="603"/>
                  </a:cubicBezTo>
                  <a:cubicBezTo>
                    <a:pt x="110" y="605"/>
                    <a:pt x="112" y="608"/>
                    <a:pt x="113" y="611"/>
                  </a:cubicBezTo>
                  <a:cubicBezTo>
                    <a:pt x="131" y="642"/>
                    <a:pt x="142" y="677"/>
                    <a:pt x="145" y="713"/>
                  </a:cubicBezTo>
                  <a:cubicBezTo>
                    <a:pt x="145" y="722"/>
                    <a:pt x="145" y="732"/>
                    <a:pt x="145" y="741"/>
                  </a:cubicBezTo>
                  <a:cubicBezTo>
                    <a:pt x="153" y="812"/>
                    <a:pt x="180" y="830"/>
                    <a:pt x="247" y="808"/>
                  </a:cubicBezTo>
                  <a:cubicBezTo>
                    <a:pt x="286" y="795"/>
                    <a:pt x="324" y="781"/>
                    <a:pt x="372" y="766"/>
                  </a:cubicBezTo>
                  <a:cubicBezTo>
                    <a:pt x="349" y="801"/>
                    <a:pt x="312" y="796"/>
                    <a:pt x="291" y="818"/>
                  </a:cubicBezTo>
                  <a:cubicBezTo>
                    <a:pt x="306" y="826"/>
                    <a:pt x="318" y="818"/>
                    <a:pt x="332" y="816"/>
                  </a:cubicBezTo>
                  <a:cubicBezTo>
                    <a:pt x="395" y="806"/>
                    <a:pt x="455" y="787"/>
                    <a:pt x="518" y="773"/>
                  </a:cubicBezTo>
                  <a:cubicBezTo>
                    <a:pt x="568" y="762"/>
                    <a:pt x="615" y="743"/>
                    <a:pt x="660" y="718"/>
                  </a:cubicBezTo>
                  <a:cubicBezTo>
                    <a:pt x="667" y="714"/>
                    <a:pt x="674" y="709"/>
                    <a:pt x="681" y="705"/>
                  </a:cubicBezTo>
                  <a:cubicBezTo>
                    <a:pt x="692" y="697"/>
                    <a:pt x="704" y="690"/>
                    <a:pt x="716" y="683"/>
                  </a:cubicBezTo>
                  <a:cubicBezTo>
                    <a:pt x="765" y="655"/>
                    <a:pt x="818" y="633"/>
                    <a:pt x="873" y="618"/>
                  </a:cubicBezTo>
                  <a:cubicBezTo>
                    <a:pt x="901" y="607"/>
                    <a:pt x="928" y="595"/>
                    <a:pt x="954" y="581"/>
                  </a:cubicBezTo>
                  <a:cubicBezTo>
                    <a:pt x="968" y="575"/>
                    <a:pt x="983" y="559"/>
                    <a:pt x="1000" y="577"/>
                  </a:cubicBezTo>
                  <a:cubicBezTo>
                    <a:pt x="1006" y="585"/>
                    <a:pt x="1014" y="577"/>
                    <a:pt x="1019" y="574"/>
                  </a:cubicBezTo>
                  <a:cubicBezTo>
                    <a:pt x="1063" y="536"/>
                    <a:pt x="1118" y="516"/>
                    <a:pt x="1165" y="484"/>
                  </a:cubicBezTo>
                  <a:cubicBezTo>
                    <a:pt x="1228" y="447"/>
                    <a:pt x="1284" y="401"/>
                    <a:pt x="1333" y="348"/>
                  </a:cubicBezTo>
                  <a:cubicBezTo>
                    <a:pt x="1343" y="337"/>
                    <a:pt x="1355" y="328"/>
                    <a:pt x="1368" y="320"/>
                  </a:cubicBezTo>
                  <a:cubicBezTo>
                    <a:pt x="1405" y="297"/>
                    <a:pt x="1414" y="250"/>
                    <a:pt x="1451" y="226"/>
                  </a:cubicBezTo>
                  <a:cubicBezTo>
                    <a:pt x="1458" y="220"/>
                    <a:pt x="1451" y="199"/>
                    <a:pt x="1459" y="189"/>
                  </a:cubicBezTo>
                  <a:lnTo>
                    <a:pt x="1457" y="19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85" name="Google Shape;2385;p33"/>
            <p:cNvSpPr/>
            <p:nvPr/>
          </p:nvSpPr>
          <p:spPr>
            <a:xfrm>
              <a:off x="3070080" y="3465000"/>
              <a:ext cx="527400" cy="497160"/>
            </a:xfrm>
            <a:custGeom>
              <a:avLst/>
              <a:gdLst/>
              <a:ahLst/>
              <a:cxnLst/>
              <a:rect l="l" t="t" r="r" b="b"/>
              <a:pathLst>
                <a:path w="1465" h="1381" extrusionOk="0">
                  <a:moveTo>
                    <a:pt x="1" y="852"/>
                  </a:moveTo>
                  <a:cubicBezTo>
                    <a:pt x="142" y="978"/>
                    <a:pt x="314" y="1058"/>
                    <a:pt x="460" y="1177"/>
                  </a:cubicBezTo>
                  <a:cubicBezTo>
                    <a:pt x="482" y="1195"/>
                    <a:pt x="506" y="1213"/>
                    <a:pt x="531" y="1227"/>
                  </a:cubicBezTo>
                  <a:cubicBezTo>
                    <a:pt x="600" y="1267"/>
                    <a:pt x="677" y="1290"/>
                    <a:pt x="756" y="1297"/>
                  </a:cubicBezTo>
                  <a:cubicBezTo>
                    <a:pt x="784" y="1300"/>
                    <a:pt x="812" y="1309"/>
                    <a:pt x="837" y="1323"/>
                  </a:cubicBezTo>
                  <a:cubicBezTo>
                    <a:pt x="844" y="1327"/>
                    <a:pt x="852" y="1332"/>
                    <a:pt x="859" y="1337"/>
                  </a:cubicBezTo>
                  <a:cubicBezTo>
                    <a:pt x="863" y="1341"/>
                    <a:pt x="867" y="1344"/>
                    <a:pt x="872" y="1346"/>
                  </a:cubicBezTo>
                  <a:cubicBezTo>
                    <a:pt x="891" y="1357"/>
                    <a:pt x="913" y="1363"/>
                    <a:pt x="935" y="1363"/>
                  </a:cubicBezTo>
                  <a:cubicBezTo>
                    <a:pt x="950" y="1363"/>
                    <a:pt x="966" y="1360"/>
                    <a:pt x="980" y="1355"/>
                  </a:cubicBezTo>
                  <a:cubicBezTo>
                    <a:pt x="1026" y="1341"/>
                    <a:pt x="1071" y="1321"/>
                    <a:pt x="1113" y="1297"/>
                  </a:cubicBezTo>
                  <a:cubicBezTo>
                    <a:pt x="1209" y="1241"/>
                    <a:pt x="1290" y="1161"/>
                    <a:pt x="1345" y="1065"/>
                  </a:cubicBezTo>
                  <a:cubicBezTo>
                    <a:pt x="1346" y="1064"/>
                    <a:pt x="1346" y="1063"/>
                    <a:pt x="1347" y="1062"/>
                  </a:cubicBezTo>
                  <a:cubicBezTo>
                    <a:pt x="1348" y="1060"/>
                    <a:pt x="1349" y="1058"/>
                    <a:pt x="1351" y="1055"/>
                  </a:cubicBezTo>
                  <a:cubicBezTo>
                    <a:pt x="1360" y="1037"/>
                    <a:pt x="1367" y="1017"/>
                    <a:pt x="1367" y="997"/>
                  </a:cubicBezTo>
                  <a:cubicBezTo>
                    <a:pt x="1367" y="996"/>
                    <a:pt x="1367" y="995"/>
                    <a:pt x="1367" y="994"/>
                  </a:cubicBezTo>
                  <a:cubicBezTo>
                    <a:pt x="1366" y="988"/>
                    <a:pt x="1366" y="982"/>
                    <a:pt x="1366" y="977"/>
                  </a:cubicBezTo>
                  <a:cubicBezTo>
                    <a:pt x="1366" y="933"/>
                    <a:pt x="1378" y="889"/>
                    <a:pt x="1400" y="851"/>
                  </a:cubicBezTo>
                  <a:cubicBezTo>
                    <a:pt x="1401" y="849"/>
                    <a:pt x="1402" y="847"/>
                    <a:pt x="1404" y="844"/>
                  </a:cubicBezTo>
                  <a:cubicBezTo>
                    <a:pt x="1405" y="843"/>
                    <a:pt x="1406" y="841"/>
                    <a:pt x="1407" y="839"/>
                  </a:cubicBezTo>
                  <a:cubicBezTo>
                    <a:pt x="1421" y="816"/>
                    <a:pt x="1428" y="789"/>
                    <a:pt x="1428" y="762"/>
                  </a:cubicBezTo>
                  <a:cubicBezTo>
                    <a:pt x="1428" y="747"/>
                    <a:pt x="1425" y="731"/>
                    <a:pt x="1421" y="717"/>
                  </a:cubicBezTo>
                  <a:cubicBezTo>
                    <a:pt x="1410" y="666"/>
                    <a:pt x="1403" y="614"/>
                    <a:pt x="1401" y="562"/>
                  </a:cubicBezTo>
                  <a:lnTo>
                    <a:pt x="1401" y="561"/>
                  </a:lnTo>
                  <a:cubicBezTo>
                    <a:pt x="1401" y="533"/>
                    <a:pt x="1397" y="506"/>
                    <a:pt x="1389" y="480"/>
                  </a:cubicBezTo>
                  <a:cubicBezTo>
                    <a:pt x="1332" y="350"/>
                    <a:pt x="1303" y="204"/>
                    <a:pt x="1180" y="112"/>
                  </a:cubicBezTo>
                  <a:cubicBezTo>
                    <a:pt x="1151" y="88"/>
                    <a:pt x="1123" y="63"/>
                    <a:pt x="1097" y="37"/>
                  </a:cubicBezTo>
                  <a:cubicBezTo>
                    <a:pt x="1089" y="30"/>
                    <a:pt x="1078" y="24"/>
                    <a:pt x="1083" y="10"/>
                  </a:cubicBezTo>
                  <a:cubicBezTo>
                    <a:pt x="1093" y="0"/>
                    <a:pt x="1098" y="10"/>
                    <a:pt x="1105" y="17"/>
                  </a:cubicBezTo>
                  <a:cubicBezTo>
                    <a:pt x="1145" y="53"/>
                    <a:pt x="1184" y="90"/>
                    <a:pt x="1225" y="125"/>
                  </a:cubicBezTo>
                  <a:cubicBezTo>
                    <a:pt x="1258" y="151"/>
                    <a:pt x="1284" y="183"/>
                    <a:pt x="1305" y="218"/>
                  </a:cubicBezTo>
                  <a:cubicBezTo>
                    <a:pt x="1314" y="234"/>
                    <a:pt x="1322" y="251"/>
                    <a:pt x="1329" y="268"/>
                  </a:cubicBezTo>
                  <a:cubicBezTo>
                    <a:pt x="1362" y="361"/>
                    <a:pt x="1414" y="447"/>
                    <a:pt x="1428" y="546"/>
                  </a:cubicBezTo>
                  <a:cubicBezTo>
                    <a:pt x="1435" y="598"/>
                    <a:pt x="1431" y="652"/>
                    <a:pt x="1444" y="702"/>
                  </a:cubicBezTo>
                  <a:cubicBezTo>
                    <a:pt x="1464" y="780"/>
                    <a:pt x="1444" y="848"/>
                    <a:pt x="1412" y="916"/>
                  </a:cubicBezTo>
                  <a:cubicBezTo>
                    <a:pt x="1405" y="931"/>
                    <a:pt x="1400" y="948"/>
                    <a:pt x="1398" y="964"/>
                  </a:cubicBezTo>
                  <a:cubicBezTo>
                    <a:pt x="1379" y="1084"/>
                    <a:pt x="1307" y="1172"/>
                    <a:pt x="1219" y="1246"/>
                  </a:cubicBezTo>
                  <a:cubicBezTo>
                    <a:pt x="1192" y="1268"/>
                    <a:pt x="1163" y="1289"/>
                    <a:pt x="1132" y="1307"/>
                  </a:cubicBezTo>
                  <a:cubicBezTo>
                    <a:pt x="1080" y="1336"/>
                    <a:pt x="1025" y="1359"/>
                    <a:pt x="967" y="1373"/>
                  </a:cubicBezTo>
                  <a:cubicBezTo>
                    <a:pt x="953" y="1377"/>
                    <a:pt x="939" y="1380"/>
                    <a:pt x="925" y="1380"/>
                  </a:cubicBezTo>
                  <a:cubicBezTo>
                    <a:pt x="902" y="1380"/>
                    <a:pt x="879" y="1374"/>
                    <a:pt x="859" y="1363"/>
                  </a:cubicBezTo>
                  <a:cubicBezTo>
                    <a:pt x="826" y="1345"/>
                    <a:pt x="790" y="1334"/>
                    <a:pt x="753" y="1332"/>
                  </a:cubicBezTo>
                  <a:cubicBezTo>
                    <a:pt x="673" y="1328"/>
                    <a:pt x="595" y="1304"/>
                    <a:pt x="526" y="1264"/>
                  </a:cubicBezTo>
                  <a:cubicBezTo>
                    <a:pt x="506" y="1253"/>
                    <a:pt x="487" y="1240"/>
                    <a:pt x="469" y="1226"/>
                  </a:cubicBezTo>
                  <a:cubicBezTo>
                    <a:pt x="425" y="1195"/>
                    <a:pt x="384" y="1161"/>
                    <a:pt x="342" y="1126"/>
                  </a:cubicBezTo>
                  <a:cubicBezTo>
                    <a:pt x="278" y="1075"/>
                    <a:pt x="212" y="1027"/>
                    <a:pt x="142" y="983"/>
                  </a:cubicBezTo>
                  <a:cubicBezTo>
                    <a:pt x="96" y="955"/>
                    <a:pt x="54" y="921"/>
                    <a:pt x="17" y="881"/>
                  </a:cubicBezTo>
                  <a:cubicBezTo>
                    <a:pt x="10" y="873"/>
                    <a:pt x="0" y="866"/>
                    <a:pt x="3" y="853"/>
                  </a:cubicBezTo>
                  <a:lnTo>
                    <a:pt x="1" y="85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86" name="Google Shape;2386;p33"/>
            <p:cNvSpPr/>
            <p:nvPr/>
          </p:nvSpPr>
          <p:spPr>
            <a:xfrm>
              <a:off x="2933280" y="3372480"/>
              <a:ext cx="536400" cy="173160"/>
            </a:xfrm>
            <a:custGeom>
              <a:avLst/>
              <a:gdLst/>
              <a:ahLst/>
              <a:cxnLst/>
              <a:rect l="l" t="t" r="r" b="b"/>
              <a:pathLst>
                <a:path w="1490" h="481" extrusionOk="0">
                  <a:moveTo>
                    <a:pt x="1" y="147"/>
                  </a:moveTo>
                  <a:cubicBezTo>
                    <a:pt x="2" y="127"/>
                    <a:pt x="6" y="109"/>
                    <a:pt x="33" y="114"/>
                  </a:cubicBezTo>
                  <a:cubicBezTo>
                    <a:pt x="73" y="122"/>
                    <a:pt x="118" y="97"/>
                    <a:pt x="154" y="135"/>
                  </a:cubicBezTo>
                  <a:cubicBezTo>
                    <a:pt x="158" y="139"/>
                    <a:pt x="180" y="125"/>
                    <a:pt x="193" y="122"/>
                  </a:cubicBezTo>
                  <a:cubicBezTo>
                    <a:pt x="225" y="116"/>
                    <a:pt x="255" y="112"/>
                    <a:pt x="273" y="79"/>
                  </a:cubicBezTo>
                  <a:cubicBezTo>
                    <a:pt x="280" y="64"/>
                    <a:pt x="299" y="65"/>
                    <a:pt x="313" y="62"/>
                  </a:cubicBezTo>
                  <a:cubicBezTo>
                    <a:pt x="382" y="49"/>
                    <a:pt x="452" y="37"/>
                    <a:pt x="521" y="26"/>
                  </a:cubicBezTo>
                  <a:cubicBezTo>
                    <a:pt x="523" y="26"/>
                    <a:pt x="524" y="26"/>
                    <a:pt x="525" y="26"/>
                  </a:cubicBezTo>
                  <a:cubicBezTo>
                    <a:pt x="535" y="26"/>
                    <a:pt x="545" y="28"/>
                    <a:pt x="554" y="30"/>
                  </a:cubicBezTo>
                  <a:cubicBezTo>
                    <a:pt x="569" y="34"/>
                    <a:pt x="583" y="35"/>
                    <a:pt x="598" y="35"/>
                  </a:cubicBezTo>
                  <a:cubicBezTo>
                    <a:pt x="620" y="35"/>
                    <a:pt x="642" y="32"/>
                    <a:pt x="663" y="25"/>
                  </a:cubicBezTo>
                  <a:cubicBezTo>
                    <a:pt x="704" y="11"/>
                    <a:pt x="745" y="0"/>
                    <a:pt x="791" y="28"/>
                  </a:cubicBezTo>
                  <a:cubicBezTo>
                    <a:pt x="816" y="43"/>
                    <a:pt x="856" y="33"/>
                    <a:pt x="889" y="32"/>
                  </a:cubicBezTo>
                  <a:cubicBezTo>
                    <a:pt x="894" y="31"/>
                    <a:pt x="900" y="31"/>
                    <a:pt x="905" y="31"/>
                  </a:cubicBezTo>
                  <a:cubicBezTo>
                    <a:pt x="926" y="31"/>
                    <a:pt x="948" y="38"/>
                    <a:pt x="967" y="48"/>
                  </a:cubicBezTo>
                  <a:cubicBezTo>
                    <a:pt x="971" y="51"/>
                    <a:pt x="974" y="52"/>
                    <a:pt x="978" y="55"/>
                  </a:cubicBezTo>
                  <a:cubicBezTo>
                    <a:pt x="981" y="57"/>
                    <a:pt x="984" y="59"/>
                    <a:pt x="987" y="60"/>
                  </a:cubicBezTo>
                  <a:cubicBezTo>
                    <a:pt x="1012" y="75"/>
                    <a:pt x="1041" y="83"/>
                    <a:pt x="1070" y="83"/>
                  </a:cubicBezTo>
                  <a:cubicBezTo>
                    <a:pt x="1072" y="83"/>
                    <a:pt x="1074" y="83"/>
                    <a:pt x="1076" y="83"/>
                  </a:cubicBezTo>
                  <a:cubicBezTo>
                    <a:pt x="1080" y="82"/>
                    <a:pt x="1084" y="82"/>
                    <a:pt x="1087" y="82"/>
                  </a:cubicBezTo>
                  <a:cubicBezTo>
                    <a:pt x="1143" y="82"/>
                    <a:pt x="1198" y="97"/>
                    <a:pt x="1246" y="125"/>
                  </a:cubicBezTo>
                  <a:cubicBezTo>
                    <a:pt x="1249" y="127"/>
                    <a:pt x="1253" y="129"/>
                    <a:pt x="1256" y="131"/>
                  </a:cubicBezTo>
                  <a:cubicBezTo>
                    <a:pt x="1258" y="132"/>
                    <a:pt x="1260" y="134"/>
                    <a:pt x="1261" y="134"/>
                  </a:cubicBezTo>
                  <a:cubicBezTo>
                    <a:pt x="1274" y="143"/>
                    <a:pt x="1288" y="146"/>
                    <a:pt x="1303" y="148"/>
                  </a:cubicBezTo>
                  <a:cubicBezTo>
                    <a:pt x="1362" y="158"/>
                    <a:pt x="1416" y="186"/>
                    <a:pt x="1476" y="189"/>
                  </a:cubicBezTo>
                  <a:lnTo>
                    <a:pt x="1477" y="189"/>
                  </a:lnTo>
                  <a:cubicBezTo>
                    <a:pt x="1479" y="189"/>
                    <a:pt x="1481" y="190"/>
                    <a:pt x="1483" y="191"/>
                  </a:cubicBezTo>
                  <a:cubicBezTo>
                    <a:pt x="1485" y="192"/>
                    <a:pt x="1486" y="193"/>
                    <a:pt x="1487" y="195"/>
                  </a:cubicBezTo>
                  <a:cubicBezTo>
                    <a:pt x="1488" y="197"/>
                    <a:pt x="1489" y="199"/>
                    <a:pt x="1489" y="201"/>
                  </a:cubicBezTo>
                  <a:cubicBezTo>
                    <a:pt x="1489" y="202"/>
                    <a:pt x="1489" y="203"/>
                    <a:pt x="1489" y="203"/>
                  </a:cubicBezTo>
                  <a:cubicBezTo>
                    <a:pt x="1489" y="213"/>
                    <a:pt x="1479" y="214"/>
                    <a:pt x="1472" y="214"/>
                  </a:cubicBezTo>
                  <a:cubicBezTo>
                    <a:pt x="1469" y="214"/>
                    <a:pt x="1467" y="214"/>
                    <a:pt x="1464" y="214"/>
                  </a:cubicBezTo>
                  <a:cubicBezTo>
                    <a:pt x="1431" y="214"/>
                    <a:pt x="1399" y="207"/>
                    <a:pt x="1369" y="194"/>
                  </a:cubicBezTo>
                  <a:cubicBezTo>
                    <a:pt x="1339" y="180"/>
                    <a:pt x="1307" y="169"/>
                    <a:pt x="1275" y="163"/>
                  </a:cubicBezTo>
                  <a:cubicBezTo>
                    <a:pt x="1250" y="157"/>
                    <a:pt x="1226" y="147"/>
                    <a:pt x="1204" y="135"/>
                  </a:cubicBezTo>
                  <a:cubicBezTo>
                    <a:pt x="1199" y="132"/>
                    <a:pt x="1195" y="129"/>
                    <a:pt x="1191" y="127"/>
                  </a:cubicBezTo>
                  <a:cubicBezTo>
                    <a:pt x="1156" y="104"/>
                    <a:pt x="1109" y="110"/>
                    <a:pt x="1066" y="110"/>
                  </a:cubicBezTo>
                  <a:cubicBezTo>
                    <a:pt x="1060" y="111"/>
                    <a:pt x="1055" y="111"/>
                    <a:pt x="1050" y="111"/>
                  </a:cubicBezTo>
                  <a:cubicBezTo>
                    <a:pt x="1020" y="111"/>
                    <a:pt x="991" y="104"/>
                    <a:pt x="965" y="88"/>
                  </a:cubicBezTo>
                  <a:cubicBezTo>
                    <a:pt x="955" y="83"/>
                    <a:pt x="946" y="76"/>
                    <a:pt x="937" y="68"/>
                  </a:cubicBezTo>
                  <a:cubicBezTo>
                    <a:pt x="934" y="66"/>
                    <a:pt x="932" y="64"/>
                    <a:pt x="929" y="62"/>
                  </a:cubicBezTo>
                  <a:cubicBezTo>
                    <a:pt x="921" y="58"/>
                    <a:pt x="912" y="55"/>
                    <a:pt x="903" y="55"/>
                  </a:cubicBezTo>
                  <a:cubicBezTo>
                    <a:pt x="899" y="55"/>
                    <a:pt x="895" y="56"/>
                    <a:pt x="891" y="57"/>
                  </a:cubicBezTo>
                  <a:cubicBezTo>
                    <a:pt x="845" y="60"/>
                    <a:pt x="799" y="61"/>
                    <a:pt x="754" y="61"/>
                  </a:cubicBezTo>
                  <a:cubicBezTo>
                    <a:pt x="697" y="61"/>
                    <a:pt x="641" y="59"/>
                    <a:pt x="584" y="55"/>
                  </a:cubicBezTo>
                  <a:cubicBezTo>
                    <a:pt x="498" y="48"/>
                    <a:pt x="420" y="68"/>
                    <a:pt x="339" y="79"/>
                  </a:cubicBezTo>
                  <a:cubicBezTo>
                    <a:pt x="329" y="79"/>
                    <a:pt x="320" y="83"/>
                    <a:pt x="312" y="87"/>
                  </a:cubicBezTo>
                  <a:cubicBezTo>
                    <a:pt x="304" y="92"/>
                    <a:pt x="298" y="98"/>
                    <a:pt x="293" y="106"/>
                  </a:cubicBezTo>
                  <a:cubicBezTo>
                    <a:pt x="359" y="91"/>
                    <a:pt x="418" y="112"/>
                    <a:pt x="480" y="94"/>
                  </a:cubicBezTo>
                  <a:cubicBezTo>
                    <a:pt x="474" y="103"/>
                    <a:pt x="466" y="111"/>
                    <a:pt x="456" y="116"/>
                  </a:cubicBezTo>
                  <a:cubicBezTo>
                    <a:pt x="448" y="121"/>
                    <a:pt x="439" y="123"/>
                    <a:pt x="430" y="125"/>
                  </a:cubicBezTo>
                  <a:cubicBezTo>
                    <a:pt x="394" y="137"/>
                    <a:pt x="359" y="147"/>
                    <a:pt x="324" y="160"/>
                  </a:cubicBezTo>
                  <a:cubicBezTo>
                    <a:pt x="297" y="170"/>
                    <a:pt x="297" y="180"/>
                    <a:pt x="316" y="200"/>
                  </a:cubicBezTo>
                  <a:cubicBezTo>
                    <a:pt x="332" y="216"/>
                    <a:pt x="350" y="229"/>
                    <a:pt x="367" y="244"/>
                  </a:cubicBezTo>
                  <a:cubicBezTo>
                    <a:pt x="443" y="307"/>
                    <a:pt x="518" y="371"/>
                    <a:pt x="593" y="435"/>
                  </a:cubicBezTo>
                  <a:cubicBezTo>
                    <a:pt x="607" y="447"/>
                    <a:pt x="620" y="461"/>
                    <a:pt x="640" y="480"/>
                  </a:cubicBezTo>
                  <a:cubicBezTo>
                    <a:pt x="630" y="479"/>
                    <a:pt x="620" y="476"/>
                    <a:pt x="612" y="471"/>
                  </a:cubicBezTo>
                  <a:cubicBezTo>
                    <a:pt x="605" y="467"/>
                    <a:pt x="600" y="462"/>
                    <a:pt x="595" y="457"/>
                  </a:cubicBezTo>
                  <a:cubicBezTo>
                    <a:pt x="559" y="427"/>
                    <a:pt x="523" y="397"/>
                    <a:pt x="489" y="367"/>
                  </a:cubicBezTo>
                  <a:cubicBezTo>
                    <a:pt x="458" y="337"/>
                    <a:pt x="424" y="313"/>
                    <a:pt x="387" y="291"/>
                  </a:cubicBezTo>
                  <a:cubicBezTo>
                    <a:pt x="375" y="284"/>
                    <a:pt x="362" y="277"/>
                    <a:pt x="349" y="271"/>
                  </a:cubicBezTo>
                  <a:lnTo>
                    <a:pt x="349" y="261"/>
                  </a:lnTo>
                  <a:cubicBezTo>
                    <a:pt x="328" y="231"/>
                    <a:pt x="301" y="205"/>
                    <a:pt x="272" y="183"/>
                  </a:cubicBezTo>
                  <a:cubicBezTo>
                    <a:pt x="235" y="152"/>
                    <a:pt x="185" y="162"/>
                    <a:pt x="139" y="172"/>
                  </a:cubicBezTo>
                  <a:cubicBezTo>
                    <a:pt x="126" y="175"/>
                    <a:pt x="105" y="193"/>
                    <a:pt x="109" y="157"/>
                  </a:cubicBezTo>
                  <a:cubicBezTo>
                    <a:pt x="111" y="144"/>
                    <a:pt x="98" y="146"/>
                    <a:pt x="89" y="146"/>
                  </a:cubicBezTo>
                  <a:lnTo>
                    <a:pt x="0" y="146"/>
                  </a:lnTo>
                  <a:lnTo>
                    <a:pt x="1" y="147"/>
                  </a:lnTo>
                  <a:moveTo>
                    <a:pt x="333" y="126"/>
                  </a:moveTo>
                  <a:cubicBezTo>
                    <a:pt x="324" y="124"/>
                    <a:pt x="314" y="123"/>
                    <a:pt x="305" y="123"/>
                  </a:cubicBezTo>
                  <a:cubicBezTo>
                    <a:pt x="282" y="123"/>
                    <a:pt x="261" y="129"/>
                    <a:pt x="242" y="140"/>
                  </a:cubicBezTo>
                  <a:cubicBezTo>
                    <a:pt x="240" y="141"/>
                    <a:pt x="239" y="142"/>
                    <a:pt x="238" y="142"/>
                  </a:cubicBezTo>
                  <a:cubicBezTo>
                    <a:pt x="247" y="145"/>
                    <a:pt x="257" y="146"/>
                    <a:pt x="267" y="146"/>
                  </a:cubicBezTo>
                  <a:cubicBezTo>
                    <a:pt x="289" y="146"/>
                    <a:pt x="310" y="140"/>
                    <a:pt x="328" y="130"/>
                  </a:cubicBezTo>
                  <a:cubicBezTo>
                    <a:pt x="330" y="129"/>
                    <a:pt x="332" y="128"/>
                    <a:pt x="334" y="126"/>
                  </a:cubicBezTo>
                  <a:lnTo>
                    <a:pt x="333" y="12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87" name="Google Shape;2387;p33"/>
            <p:cNvSpPr/>
            <p:nvPr/>
          </p:nvSpPr>
          <p:spPr>
            <a:xfrm>
              <a:off x="2991240" y="3610440"/>
              <a:ext cx="288720" cy="245160"/>
            </a:xfrm>
            <a:custGeom>
              <a:avLst/>
              <a:gdLst/>
              <a:ahLst/>
              <a:cxnLst/>
              <a:rect l="l" t="t" r="r" b="b"/>
              <a:pathLst>
                <a:path w="802" h="681" extrusionOk="0">
                  <a:moveTo>
                    <a:pt x="20" y="0"/>
                  </a:moveTo>
                  <a:cubicBezTo>
                    <a:pt x="47" y="12"/>
                    <a:pt x="47" y="40"/>
                    <a:pt x="67" y="57"/>
                  </a:cubicBezTo>
                  <a:cubicBezTo>
                    <a:pt x="47" y="63"/>
                    <a:pt x="46" y="43"/>
                    <a:pt x="30" y="49"/>
                  </a:cubicBezTo>
                  <a:cubicBezTo>
                    <a:pt x="40" y="71"/>
                    <a:pt x="38" y="99"/>
                    <a:pt x="72" y="105"/>
                  </a:cubicBezTo>
                  <a:cubicBezTo>
                    <a:pt x="75" y="105"/>
                    <a:pt x="76" y="118"/>
                    <a:pt x="78" y="125"/>
                  </a:cubicBezTo>
                  <a:cubicBezTo>
                    <a:pt x="81" y="130"/>
                    <a:pt x="84" y="136"/>
                    <a:pt x="87" y="141"/>
                  </a:cubicBezTo>
                  <a:cubicBezTo>
                    <a:pt x="112" y="184"/>
                    <a:pt x="145" y="221"/>
                    <a:pt x="185" y="250"/>
                  </a:cubicBezTo>
                  <a:cubicBezTo>
                    <a:pt x="221" y="280"/>
                    <a:pt x="258" y="307"/>
                    <a:pt x="298" y="331"/>
                  </a:cubicBezTo>
                  <a:cubicBezTo>
                    <a:pt x="299" y="331"/>
                    <a:pt x="300" y="332"/>
                    <a:pt x="301" y="333"/>
                  </a:cubicBezTo>
                  <a:cubicBezTo>
                    <a:pt x="311" y="338"/>
                    <a:pt x="319" y="346"/>
                    <a:pt x="325" y="356"/>
                  </a:cubicBezTo>
                  <a:cubicBezTo>
                    <a:pt x="330" y="365"/>
                    <a:pt x="333" y="378"/>
                    <a:pt x="333" y="389"/>
                  </a:cubicBezTo>
                  <a:cubicBezTo>
                    <a:pt x="333" y="390"/>
                    <a:pt x="333" y="391"/>
                    <a:pt x="333" y="391"/>
                  </a:cubicBezTo>
                  <a:cubicBezTo>
                    <a:pt x="299" y="391"/>
                    <a:pt x="280" y="360"/>
                    <a:pt x="249" y="353"/>
                  </a:cubicBezTo>
                  <a:cubicBezTo>
                    <a:pt x="247" y="356"/>
                    <a:pt x="246" y="360"/>
                    <a:pt x="245" y="363"/>
                  </a:cubicBezTo>
                  <a:cubicBezTo>
                    <a:pt x="306" y="407"/>
                    <a:pt x="355" y="467"/>
                    <a:pt x="423" y="502"/>
                  </a:cubicBezTo>
                  <a:cubicBezTo>
                    <a:pt x="440" y="510"/>
                    <a:pt x="456" y="528"/>
                    <a:pt x="478" y="510"/>
                  </a:cubicBezTo>
                  <a:cubicBezTo>
                    <a:pt x="479" y="509"/>
                    <a:pt x="479" y="509"/>
                    <a:pt x="480" y="509"/>
                  </a:cubicBezTo>
                  <a:cubicBezTo>
                    <a:pt x="481" y="508"/>
                    <a:pt x="483" y="507"/>
                    <a:pt x="485" y="507"/>
                  </a:cubicBezTo>
                  <a:cubicBezTo>
                    <a:pt x="487" y="507"/>
                    <a:pt x="489" y="508"/>
                    <a:pt x="491" y="509"/>
                  </a:cubicBezTo>
                  <a:cubicBezTo>
                    <a:pt x="492" y="509"/>
                    <a:pt x="493" y="510"/>
                    <a:pt x="493" y="511"/>
                  </a:cubicBezTo>
                  <a:cubicBezTo>
                    <a:pt x="549" y="567"/>
                    <a:pt x="623" y="570"/>
                    <a:pt x="694" y="584"/>
                  </a:cubicBezTo>
                  <a:cubicBezTo>
                    <a:pt x="687" y="601"/>
                    <a:pt x="671" y="591"/>
                    <a:pt x="661" y="598"/>
                  </a:cubicBezTo>
                  <a:cubicBezTo>
                    <a:pt x="691" y="604"/>
                    <a:pt x="722" y="606"/>
                    <a:pt x="752" y="606"/>
                  </a:cubicBezTo>
                  <a:cubicBezTo>
                    <a:pt x="768" y="606"/>
                    <a:pt x="785" y="605"/>
                    <a:pt x="801" y="604"/>
                  </a:cubicBezTo>
                  <a:cubicBezTo>
                    <a:pt x="777" y="626"/>
                    <a:pt x="776" y="627"/>
                    <a:pt x="718" y="624"/>
                  </a:cubicBezTo>
                  <a:cubicBezTo>
                    <a:pt x="687" y="624"/>
                    <a:pt x="657" y="611"/>
                    <a:pt x="622" y="624"/>
                  </a:cubicBezTo>
                  <a:lnTo>
                    <a:pt x="774" y="680"/>
                  </a:lnTo>
                  <a:cubicBezTo>
                    <a:pt x="692" y="677"/>
                    <a:pt x="483" y="604"/>
                    <a:pt x="448" y="568"/>
                  </a:cubicBezTo>
                  <a:cubicBezTo>
                    <a:pt x="472" y="566"/>
                    <a:pt x="488" y="583"/>
                    <a:pt x="507" y="586"/>
                  </a:cubicBezTo>
                  <a:cubicBezTo>
                    <a:pt x="514" y="586"/>
                    <a:pt x="521" y="592"/>
                    <a:pt x="524" y="580"/>
                  </a:cubicBezTo>
                  <a:cubicBezTo>
                    <a:pt x="527" y="568"/>
                    <a:pt x="532" y="563"/>
                    <a:pt x="519" y="558"/>
                  </a:cubicBezTo>
                  <a:cubicBezTo>
                    <a:pt x="508" y="552"/>
                    <a:pt x="496" y="546"/>
                    <a:pt x="484" y="542"/>
                  </a:cubicBezTo>
                  <a:cubicBezTo>
                    <a:pt x="397" y="523"/>
                    <a:pt x="330" y="468"/>
                    <a:pt x="258" y="423"/>
                  </a:cubicBezTo>
                  <a:cubicBezTo>
                    <a:pt x="238" y="378"/>
                    <a:pt x="181" y="362"/>
                    <a:pt x="166" y="312"/>
                  </a:cubicBezTo>
                  <a:cubicBezTo>
                    <a:pt x="165" y="310"/>
                    <a:pt x="165" y="309"/>
                    <a:pt x="164" y="307"/>
                  </a:cubicBezTo>
                  <a:cubicBezTo>
                    <a:pt x="160" y="300"/>
                    <a:pt x="154" y="294"/>
                    <a:pt x="147" y="290"/>
                  </a:cubicBezTo>
                  <a:cubicBezTo>
                    <a:pt x="143" y="288"/>
                    <a:pt x="139" y="286"/>
                    <a:pt x="135" y="285"/>
                  </a:cubicBezTo>
                  <a:cubicBezTo>
                    <a:pt x="133" y="315"/>
                    <a:pt x="159" y="334"/>
                    <a:pt x="161" y="361"/>
                  </a:cubicBezTo>
                  <a:cubicBezTo>
                    <a:pt x="144" y="359"/>
                    <a:pt x="143" y="342"/>
                    <a:pt x="137" y="331"/>
                  </a:cubicBezTo>
                  <a:cubicBezTo>
                    <a:pt x="135" y="329"/>
                    <a:pt x="134" y="327"/>
                    <a:pt x="133" y="325"/>
                  </a:cubicBezTo>
                  <a:cubicBezTo>
                    <a:pt x="127" y="316"/>
                    <a:pt x="124" y="306"/>
                    <a:pt x="121" y="296"/>
                  </a:cubicBezTo>
                  <a:cubicBezTo>
                    <a:pt x="114" y="257"/>
                    <a:pt x="84" y="226"/>
                    <a:pt x="82" y="183"/>
                  </a:cubicBezTo>
                  <a:cubicBezTo>
                    <a:pt x="80" y="156"/>
                    <a:pt x="55" y="130"/>
                    <a:pt x="37" y="107"/>
                  </a:cubicBezTo>
                  <a:cubicBezTo>
                    <a:pt x="13" y="74"/>
                    <a:pt x="0" y="40"/>
                    <a:pt x="20" y="1"/>
                  </a:cubicBezTo>
                  <a:lnTo>
                    <a:pt x="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88" name="Google Shape;2388;p33"/>
            <p:cNvSpPr/>
            <p:nvPr/>
          </p:nvSpPr>
          <p:spPr>
            <a:xfrm>
              <a:off x="3895920" y="3645720"/>
              <a:ext cx="109440" cy="82440"/>
            </a:xfrm>
            <a:custGeom>
              <a:avLst/>
              <a:gdLst/>
              <a:ahLst/>
              <a:cxnLst/>
              <a:rect l="l" t="t" r="r" b="b"/>
              <a:pathLst>
                <a:path w="304" h="229" extrusionOk="0">
                  <a:moveTo>
                    <a:pt x="2" y="0"/>
                  </a:moveTo>
                  <a:cubicBezTo>
                    <a:pt x="58" y="24"/>
                    <a:pt x="116" y="26"/>
                    <a:pt x="172" y="36"/>
                  </a:cubicBezTo>
                  <a:cubicBezTo>
                    <a:pt x="228" y="45"/>
                    <a:pt x="294" y="120"/>
                    <a:pt x="302" y="180"/>
                  </a:cubicBezTo>
                  <a:cubicBezTo>
                    <a:pt x="303" y="183"/>
                    <a:pt x="303" y="186"/>
                    <a:pt x="303" y="189"/>
                  </a:cubicBezTo>
                  <a:cubicBezTo>
                    <a:pt x="303" y="194"/>
                    <a:pt x="302" y="197"/>
                    <a:pt x="300" y="202"/>
                  </a:cubicBezTo>
                  <a:cubicBezTo>
                    <a:pt x="297" y="206"/>
                    <a:pt x="294" y="210"/>
                    <a:pt x="290" y="212"/>
                  </a:cubicBezTo>
                  <a:cubicBezTo>
                    <a:pt x="286" y="214"/>
                    <a:pt x="282" y="216"/>
                    <a:pt x="277" y="216"/>
                  </a:cubicBezTo>
                  <a:cubicBezTo>
                    <a:pt x="276" y="216"/>
                    <a:pt x="276" y="216"/>
                    <a:pt x="275" y="216"/>
                  </a:cubicBezTo>
                  <a:cubicBezTo>
                    <a:pt x="210" y="228"/>
                    <a:pt x="110" y="189"/>
                    <a:pt x="82" y="132"/>
                  </a:cubicBezTo>
                  <a:cubicBezTo>
                    <a:pt x="78" y="122"/>
                    <a:pt x="74" y="111"/>
                    <a:pt x="69" y="101"/>
                  </a:cubicBezTo>
                  <a:cubicBezTo>
                    <a:pt x="54" y="73"/>
                    <a:pt x="44" y="40"/>
                    <a:pt x="8" y="28"/>
                  </a:cubicBezTo>
                  <a:cubicBezTo>
                    <a:pt x="3" y="26"/>
                    <a:pt x="0" y="18"/>
                    <a:pt x="2" y="0"/>
                  </a:cubicBezTo>
                  <a:moveTo>
                    <a:pt x="216" y="160"/>
                  </a:moveTo>
                  <a:cubicBezTo>
                    <a:pt x="225" y="152"/>
                    <a:pt x="229" y="149"/>
                    <a:pt x="233" y="145"/>
                  </a:cubicBezTo>
                  <a:cubicBezTo>
                    <a:pt x="237" y="141"/>
                    <a:pt x="251" y="133"/>
                    <a:pt x="242" y="124"/>
                  </a:cubicBezTo>
                  <a:cubicBezTo>
                    <a:pt x="232" y="115"/>
                    <a:pt x="221" y="124"/>
                    <a:pt x="216" y="133"/>
                  </a:cubicBezTo>
                  <a:cubicBezTo>
                    <a:pt x="216" y="138"/>
                    <a:pt x="215" y="143"/>
                    <a:pt x="215" y="148"/>
                  </a:cubicBezTo>
                  <a:cubicBezTo>
                    <a:pt x="215" y="152"/>
                    <a:pt x="215" y="156"/>
                    <a:pt x="216" y="1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89" name="Google Shape;2389;p33"/>
            <p:cNvSpPr/>
            <p:nvPr/>
          </p:nvSpPr>
          <p:spPr>
            <a:xfrm>
              <a:off x="3299040" y="3427200"/>
              <a:ext cx="165240" cy="85680"/>
            </a:xfrm>
            <a:custGeom>
              <a:avLst/>
              <a:gdLst/>
              <a:ahLst/>
              <a:cxnLst/>
              <a:rect l="l" t="t" r="r" b="b"/>
              <a:pathLst>
                <a:path w="459" h="238" extrusionOk="0">
                  <a:moveTo>
                    <a:pt x="68" y="47"/>
                  </a:moveTo>
                  <a:cubicBezTo>
                    <a:pt x="50" y="26"/>
                    <a:pt x="20" y="28"/>
                    <a:pt x="0" y="10"/>
                  </a:cubicBezTo>
                  <a:cubicBezTo>
                    <a:pt x="13" y="0"/>
                    <a:pt x="23" y="10"/>
                    <a:pt x="34" y="14"/>
                  </a:cubicBezTo>
                  <a:cubicBezTo>
                    <a:pt x="47" y="20"/>
                    <a:pt x="61" y="23"/>
                    <a:pt x="75" y="23"/>
                  </a:cubicBezTo>
                  <a:cubicBezTo>
                    <a:pt x="83" y="23"/>
                    <a:pt x="90" y="22"/>
                    <a:pt x="98" y="20"/>
                  </a:cubicBezTo>
                  <a:cubicBezTo>
                    <a:pt x="123" y="18"/>
                    <a:pt x="146" y="35"/>
                    <a:pt x="171" y="39"/>
                  </a:cubicBezTo>
                  <a:cubicBezTo>
                    <a:pt x="241" y="51"/>
                    <a:pt x="308" y="75"/>
                    <a:pt x="370" y="110"/>
                  </a:cubicBezTo>
                  <a:cubicBezTo>
                    <a:pt x="379" y="116"/>
                    <a:pt x="388" y="122"/>
                    <a:pt x="398" y="128"/>
                  </a:cubicBezTo>
                  <a:cubicBezTo>
                    <a:pt x="404" y="132"/>
                    <a:pt x="410" y="136"/>
                    <a:pt x="415" y="142"/>
                  </a:cubicBezTo>
                  <a:cubicBezTo>
                    <a:pt x="417" y="144"/>
                    <a:pt x="417" y="148"/>
                    <a:pt x="420" y="158"/>
                  </a:cubicBezTo>
                  <a:cubicBezTo>
                    <a:pt x="367" y="134"/>
                    <a:pt x="323" y="95"/>
                    <a:pt x="256" y="83"/>
                  </a:cubicBezTo>
                  <a:cubicBezTo>
                    <a:pt x="331" y="137"/>
                    <a:pt x="402" y="177"/>
                    <a:pt x="458" y="237"/>
                  </a:cubicBezTo>
                  <a:cubicBezTo>
                    <a:pt x="410" y="215"/>
                    <a:pt x="373" y="177"/>
                    <a:pt x="323" y="151"/>
                  </a:cubicBezTo>
                  <a:cubicBezTo>
                    <a:pt x="319" y="165"/>
                    <a:pt x="334" y="169"/>
                    <a:pt x="334" y="180"/>
                  </a:cubicBezTo>
                  <a:cubicBezTo>
                    <a:pt x="324" y="189"/>
                    <a:pt x="320" y="178"/>
                    <a:pt x="314" y="173"/>
                  </a:cubicBezTo>
                  <a:cubicBezTo>
                    <a:pt x="241" y="112"/>
                    <a:pt x="153" y="81"/>
                    <a:pt x="66" y="46"/>
                  </a:cubicBezTo>
                  <a:lnTo>
                    <a:pt x="68" y="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90" name="Google Shape;2390;p33"/>
            <p:cNvSpPr/>
            <p:nvPr/>
          </p:nvSpPr>
          <p:spPr>
            <a:xfrm>
              <a:off x="2990520" y="3515760"/>
              <a:ext cx="114840" cy="187920"/>
            </a:xfrm>
            <a:custGeom>
              <a:avLst/>
              <a:gdLst/>
              <a:ahLst/>
              <a:cxnLst/>
              <a:rect l="l" t="t" r="r" b="b"/>
              <a:pathLst>
                <a:path w="319" h="522" extrusionOk="0">
                  <a:moveTo>
                    <a:pt x="207" y="488"/>
                  </a:moveTo>
                  <a:cubicBezTo>
                    <a:pt x="159" y="461"/>
                    <a:pt x="124" y="419"/>
                    <a:pt x="79" y="388"/>
                  </a:cubicBezTo>
                  <a:cubicBezTo>
                    <a:pt x="96" y="390"/>
                    <a:pt x="114" y="384"/>
                    <a:pt x="126" y="403"/>
                  </a:cubicBezTo>
                  <a:cubicBezTo>
                    <a:pt x="130" y="410"/>
                    <a:pt x="139" y="409"/>
                    <a:pt x="145" y="403"/>
                  </a:cubicBezTo>
                  <a:cubicBezTo>
                    <a:pt x="150" y="396"/>
                    <a:pt x="156" y="392"/>
                    <a:pt x="150" y="384"/>
                  </a:cubicBezTo>
                  <a:cubicBezTo>
                    <a:pt x="144" y="375"/>
                    <a:pt x="133" y="360"/>
                    <a:pt x="124" y="348"/>
                  </a:cubicBezTo>
                  <a:cubicBezTo>
                    <a:pt x="108" y="328"/>
                    <a:pt x="94" y="306"/>
                    <a:pt x="81" y="283"/>
                  </a:cubicBezTo>
                  <a:cubicBezTo>
                    <a:pt x="43" y="217"/>
                    <a:pt x="17" y="145"/>
                    <a:pt x="3" y="71"/>
                  </a:cubicBezTo>
                  <a:cubicBezTo>
                    <a:pt x="1" y="64"/>
                    <a:pt x="0" y="57"/>
                    <a:pt x="0" y="49"/>
                  </a:cubicBezTo>
                  <a:cubicBezTo>
                    <a:pt x="0" y="38"/>
                    <a:pt x="4" y="27"/>
                    <a:pt x="9" y="17"/>
                  </a:cubicBezTo>
                  <a:cubicBezTo>
                    <a:pt x="12" y="12"/>
                    <a:pt x="15" y="7"/>
                    <a:pt x="18" y="4"/>
                  </a:cubicBezTo>
                  <a:cubicBezTo>
                    <a:pt x="19" y="3"/>
                    <a:pt x="19" y="3"/>
                    <a:pt x="20" y="2"/>
                  </a:cubicBezTo>
                  <a:cubicBezTo>
                    <a:pt x="23" y="0"/>
                    <a:pt x="26" y="0"/>
                    <a:pt x="28" y="0"/>
                  </a:cubicBezTo>
                  <a:cubicBezTo>
                    <a:pt x="30" y="0"/>
                    <a:pt x="32" y="0"/>
                    <a:pt x="33" y="1"/>
                  </a:cubicBezTo>
                  <a:cubicBezTo>
                    <a:pt x="40" y="5"/>
                    <a:pt x="43" y="12"/>
                    <a:pt x="33" y="17"/>
                  </a:cubicBezTo>
                  <a:cubicBezTo>
                    <a:pt x="15" y="29"/>
                    <a:pt x="19" y="47"/>
                    <a:pt x="22" y="63"/>
                  </a:cubicBezTo>
                  <a:cubicBezTo>
                    <a:pt x="31" y="103"/>
                    <a:pt x="27" y="148"/>
                    <a:pt x="64" y="178"/>
                  </a:cubicBezTo>
                  <a:cubicBezTo>
                    <a:pt x="67" y="181"/>
                    <a:pt x="67" y="188"/>
                    <a:pt x="69" y="193"/>
                  </a:cubicBezTo>
                  <a:cubicBezTo>
                    <a:pt x="70" y="198"/>
                    <a:pt x="73" y="208"/>
                    <a:pt x="75" y="215"/>
                  </a:cubicBezTo>
                  <a:cubicBezTo>
                    <a:pt x="91" y="286"/>
                    <a:pt x="130" y="335"/>
                    <a:pt x="207" y="345"/>
                  </a:cubicBezTo>
                  <a:lnTo>
                    <a:pt x="222" y="363"/>
                  </a:lnTo>
                  <a:cubicBezTo>
                    <a:pt x="195" y="372"/>
                    <a:pt x="178" y="346"/>
                    <a:pt x="143" y="342"/>
                  </a:cubicBezTo>
                  <a:cubicBezTo>
                    <a:pt x="172" y="380"/>
                    <a:pt x="195" y="412"/>
                    <a:pt x="219" y="443"/>
                  </a:cubicBezTo>
                  <a:cubicBezTo>
                    <a:pt x="242" y="473"/>
                    <a:pt x="284" y="488"/>
                    <a:pt x="318" y="519"/>
                  </a:cubicBezTo>
                  <a:cubicBezTo>
                    <a:pt x="288" y="521"/>
                    <a:pt x="272" y="493"/>
                    <a:pt x="246" y="499"/>
                  </a:cubicBezTo>
                  <a:lnTo>
                    <a:pt x="207" y="48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91" name="Google Shape;2391;p33"/>
            <p:cNvSpPr/>
            <p:nvPr/>
          </p:nvSpPr>
          <p:spPr>
            <a:xfrm>
              <a:off x="3152520" y="3400560"/>
              <a:ext cx="148680" cy="42120"/>
            </a:xfrm>
            <a:custGeom>
              <a:avLst/>
              <a:gdLst/>
              <a:ahLst/>
              <a:cxnLst/>
              <a:rect l="l" t="t" r="r" b="b"/>
              <a:pathLst>
                <a:path w="413" h="117" extrusionOk="0">
                  <a:moveTo>
                    <a:pt x="95" y="57"/>
                  </a:moveTo>
                  <a:cubicBezTo>
                    <a:pt x="121" y="38"/>
                    <a:pt x="145" y="57"/>
                    <a:pt x="167" y="35"/>
                  </a:cubicBezTo>
                  <a:cubicBezTo>
                    <a:pt x="108" y="35"/>
                    <a:pt x="53" y="37"/>
                    <a:pt x="0" y="7"/>
                  </a:cubicBezTo>
                  <a:cubicBezTo>
                    <a:pt x="37" y="2"/>
                    <a:pt x="75" y="0"/>
                    <a:pt x="113" y="0"/>
                  </a:cubicBezTo>
                  <a:cubicBezTo>
                    <a:pt x="183" y="0"/>
                    <a:pt x="253" y="8"/>
                    <a:pt x="322" y="24"/>
                  </a:cubicBezTo>
                  <a:cubicBezTo>
                    <a:pt x="328" y="44"/>
                    <a:pt x="302" y="50"/>
                    <a:pt x="311" y="67"/>
                  </a:cubicBezTo>
                  <a:cubicBezTo>
                    <a:pt x="320" y="83"/>
                    <a:pt x="333" y="79"/>
                    <a:pt x="345" y="84"/>
                  </a:cubicBezTo>
                  <a:cubicBezTo>
                    <a:pt x="356" y="88"/>
                    <a:pt x="377" y="95"/>
                    <a:pt x="392" y="101"/>
                  </a:cubicBezTo>
                  <a:cubicBezTo>
                    <a:pt x="399" y="106"/>
                    <a:pt x="406" y="111"/>
                    <a:pt x="412" y="116"/>
                  </a:cubicBezTo>
                  <a:cubicBezTo>
                    <a:pt x="300" y="93"/>
                    <a:pt x="205" y="56"/>
                    <a:pt x="95" y="57"/>
                  </a:cubicBezTo>
                  <a:moveTo>
                    <a:pt x="269" y="27"/>
                  </a:moveTo>
                  <a:lnTo>
                    <a:pt x="241" y="29"/>
                  </a:lnTo>
                  <a:cubicBezTo>
                    <a:pt x="247" y="31"/>
                    <a:pt x="254" y="33"/>
                    <a:pt x="269" y="26"/>
                  </a:cubicBezTo>
                  <a:lnTo>
                    <a:pt x="269" y="2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92" name="Google Shape;2392;p33"/>
            <p:cNvSpPr/>
            <p:nvPr/>
          </p:nvSpPr>
          <p:spPr>
            <a:xfrm>
              <a:off x="2938320" y="3431520"/>
              <a:ext cx="213480" cy="152280"/>
            </a:xfrm>
            <a:custGeom>
              <a:avLst/>
              <a:gdLst/>
              <a:ahLst/>
              <a:cxnLst/>
              <a:rect l="l" t="t" r="r" b="b"/>
              <a:pathLst>
                <a:path w="593" h="423" extrusionOk="0">
                  <a:moveTo>
                    <a:pt x="592" y="419"/>
                  </a:moveTo>
                  <a:cubicBezTo>
                    <a:pt x="576" y="422"/>
                    <a:pt x="569" y="410"/>
                    <a:pt x="560" y="401"/>
                  </a:cubicBezTo>
                  <a:cubicBezTo>
                    <a:pt x="452" y="307"/>
                    <a:pt x="345" y="213"/>
                    <a:pt x="238" y="118"/>
                  </a:cubicBezTo>
                  <a:cubicBezTo>
                    <a:pt x="233" y="113"/>
                    <a:pt x="227" y="109"/>
                    <a:pt x="221" y="105"/>
                  </a:cubicBezTo>
                  <a:cubicBezTo>
                    <a:pt x="213" y="100"/>
                    <a:pt x="204" y="97"/>
                    <a:pt x="195" y="95"/>
                  </a:cubicBezTo>
                  <a:cubicBezTo>
                    <a:pt x="129" y="84"/>
                    <a:pt x="70" y="50"/>
                    <a:pt x="8" y="26"/>
                  </a:cubicBezTo>
                  <a:cubicBezTo>
                    <a:pt x="4" y="25"/>
                    <a:pt x="3" y="17"/>
                    <a:pt x="0" y="13"/>
                  </a:cubicBezTo>
                  <a:cubicBezTo>
                    <a:pt x="15" y="0"/>
                    <a:pt x="27" y="13"/>
                    <a:pt x="37" y="16"/>
                  </a:cubicBezTo>
                  <a:cubicBezTo>
                    <a:pt x="73" y="35"/>
                    <a:pt x="110" y="51"/>
                    <a:pt x="149" y="64"/>
                  </a:cubicBezTo>
                  <a:cubicBezTo>
                    <a:pt x="164" y="68"/>
                    <a:pt x="179" y="90"/>
                    <a:pt x="192" y="57"/>
                  </a:cubicBezTo>
                  <a:cubicBezTo>
                    <a:pt x="196" y="47"/>
                    <a:pt x="209" y="76"/>
                    <a:pt x="224" y="77"/>
                  </a:cubicBezTo>
                  <a:cubicBezTo>
                    <a:pt x="316" y="169"/>
                    <a:pt x="416" y="250"/>
                    <a:pt x="511" y="338"/>
                  </a:cubicBezTo>
                  <a:cubicBezTo>
                    <a:pt x="539" y="365"/>
                    <a:pt x="575" y="382"/>
                    <a:pt x="590" y="419"/>
                  </a:cubicBezTo>
                  <a:lnTo>
                    <a:pt x="592" y="41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93" name="Google Shape;2393;p33"/>
            <p:cNvSpPr/>
            <p:nvPr/>
          </p:nvSpPr>
          <p:spPr>
            <a:xfrm>
              <a:off x="3998520" y="3528720"/>
              <a:ext cx="75600" cy="168120"/>
            </a:xfrm>
            <a:custGeom>
              <a:avLst/>
              <a:gdLst/>
              <a:ahLst/>
              <a:cxnLst/>
              <a:rect l="l" t="t" r="r" b="b"/>
              <a:pathLst>
                <a:path w="210" h="467" extrusionOk="0">
                  <a:moveTo>
                    <a:pt x="204" y="465"/>
                  </a:moveTo>
                  <a:cubicBezTo>
                    <a:pt x="187" y="288"/>
                    <a:pt x="74" y="153"/>
                    <a:pt x="0" y="0"/>
                  </a:cubicBezTo>
                  <a:cubicBezTo>
                    <a:pt x="64" y="57"/>
                    <a:pt x="74" y="154"/>
                    <a:pt x="150" y="202"/>
                  </a:cubicBezTo>
                  <a:cubicBezTo>
                    <a:pt x="151" y="196"/>
                    <a:pt x="151" y="190"/>
                    <a:pt x="151" y="184"/>
                  </a:cubicBezTo>
                  <a:cubicBezTo>
                    <a:pt x="151" y="164"/>
                    <a:pt x="146" y="145"/>
                    <a:pt x="137" y="127"/>
                  </a:cubicBezTo>
                  <a:cubicBezTo>
                    <a:pt x="136" y="126"/>
                    <a:pt x="135" y="125"/>
                    <a:pt x="134" y="124"/>
                  </a:cubicBezTo>
                  <a:cubicBezTo>
                    <a:pt x="125" y="108"/>
                    <a:pt x="120" y="90"/>
                    <a:pt x="119" y="72"/>
                  </a:cubicBezTo>
                  <a:cubicBezTo>
                    <a:pt x="133" y="79"/>
                    <a:pt x="144" y="91"/>
                    <a:pt x="152" y="104"/>
                  </a:cubicBezTo>
                  <a:cubicBezTo>
                    <a:pt x="160" y="117"/>
                    <a:pt x="164" y="132"/>
                    <a:pt x="164" y="148"/>
                  </a:cubicBezTo>
                  <a:cubicBezTo>
                    <a:pt x="169" y="223"/>
                    <a:pt x="198" y="293"/>
                    <a:pt x="205" y="368"/>
                  </a:cubicBezTo>
                  <a:cubicBezTo>
                    <a:pt x="208" y="384"/>
                    <a:pt x="209" y="400"/>
                    <a:pt x="209" y="417"/>
                  </a:cubicBezTo>
                  <a:cubicBezTo>
                    <a:pt x="209" y="434"/>
                    <a:pt x="208" y="450"/>
                    <a:pt x="205" y="466"/>
                  </a:cubicBezTo>
                  <a:lnTo>
                    <a:pt x="204" y="46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94" name="Google Shape;2394;p33"/>
            <p:cNvSpPr/>
            <p:nvPr/>
          </p:nvSpPr>
          <p:spPr>
            <a:xfrm>
              <a:off x="2865240" y="3779640"/>
              <a:ext cx="22680" cy="146520"/>
            </a:xfrm>
            <a:custGeom>
              <a:avLst/>
              <a:gdLst/>
              <a:ahLst/>
              <a:cxnLst/>
              <a:rect l="l" t="t" r="r" b="b"/>
              <a:pathLst>
                <a:path w="63" h="407" extrusionOk="0">
                  <a:moveTo>
                    <a:pt x="54" y="406"/>
                  </a:moveTo>
                  <a:cubicBezTo>
                    <a:pt x="28" y="389"/>
                    <a:pt x="41" y="343"/>
                    <a:pt x="1" y="338"/>
                  </a:cubicBezTo>
                  <a:cubicBezTo>
                    <a:pt x="0" y="323"/>
                    <a:pt x="0" y="307"/>
                    <a:pt x="0" y="291"/>
                  </a:cubicBezTo>
                  <a:cubicBezTo>
                    <a:pt x="0" y="275"/>
                    <a:pt x="0" y="260"/>
                    <a:pt x="1" y="244"/>
                  </a:cubicBezTo>
                  <a:cubicBezTo>
                    <a:pt x="1" y="243"/>
                    <a:pt x="1" y="242"/>
                    <a:pt x="1" y="241"/>
                  </a:cubicBezTo>
                  <a:cubicBezTo>
                    <a:pt x="1" y="179"/>
                    <a:pt x="5" y="117"/>
                    <a:pt x="11" y="55"/>
                  </a:cubicBezTo>
                  <a:cubicBezTo>
                    <a:pt x="11" y="53"/>
                    <a:pt x="11" y="51"/>
                    <a:pt x="11" y="48"/>
                  </a:cubicBezTo>
                  <a:cubicBezTo>
                    <a:pt x="11" y="35"/>
                    <a:pt x="14" y="22"/>
                    <a:pt x="21" y="10"/>
                  </a:cubicBezTo>
                  <a:cubicBezTo>
                    <a:pt x="23" y="7"/>
                    <a:pt x="25" y="3"/>
                    <a:pt x="28" y="0"/>
                  </a:cubicBezTo>
                  <a:cubicBezTo>
                    <a:pt x="40" y="33"/>
                    <a:pt x="12" y="64"/>
                    <a:pt x="33" y="96"/>
                  </a:cubicBezTo>
                  <a:cubicBezTo>
                    <a:pt x="53" y="127"/>
                    <a:pt x="40" y="161"/>
                    <a:pt x="62" y="196"/>
                  </a:cubicBezTo>
                  <a:cubicBezTo>
                    <a:pt x="32" y="186"/>
                    <a:pt x="39" y="162"/>
                    <a:pt x="23" y="144"/>
                  </a:cubicBezTo>
                  <a:cubicBezTo>
                    <a:pt x="1" y="238"/>
                    <a:pt x="38" y="321"/>
                    <a:pt x="54" y="40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95" name="Google Shape;2395;p33"/>
            <p:cNvSpPr/>
            <p:nvPr/>
          </p:nvSpPr>
          <p:spPr>
            <a:xfrm>
              <a:off x="3006720" y="3480120"/>
              <a:ext cx="83160" cy="136440"/>
            </a:xfrm>
            <a:custGeom>
              <a:avLst/>
              <a:gdLst/>
              <a:ahLst/>
              <a:cxnLst/>
              <a:rect l="l" t="t" r="r" b="b"/>
              <a:pathLst>
                <a:path w="231" h="379" extrusionOk="0">
                  <a:moveTo>
                    <a:pt x="227" y="378"/>
                  </a:moveTo>
                  <a:cubicBezTo>
                    <a:pt x="119" y="304"/>
                    <a:pt x="71" y="193"/>
                    <a:pt x="22" y="82"/>
                  </a:cubicBezTo>
                  <a:cubicBezTo>
                    <a:pt x="10" y="56"/>
                    <a:pt x="0" y="29"/>
                    <a:pt x="23" y="0"/>
                  </a:cubicBezTo>
                  <a:cubicBezTo>
                    <a:pt x="27" y="56"/>
                    <a:pt x="44" y="110"/>
                    <a:pt x="71" y="158"/>
                  </a:cubicBezTo>
                  <a:cubicBezTo>
                    <a:pt x="78" y="170"/>
                    <a:pt x="86" y="182"/>
                    <a:pt x="94" y="193"/>
                  </a:cubicBezTo>
                  <a:cubicBezTo>
                    <a:pt x="129" y="249"/>
                    <a:pt x="170" y="303"/>
                    <a:pt x="215" y="352"/>
                  </a:cubicBezTo>
                  <a:cubicBezTo>
                    <a:pt x="221" y="357"/>
                    <a:pt x="230" y="361"/>
                    <a:pt x="227" y="37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96" name="Google Shape;2396;p33"/>
            <p:cNvSpPr/>
            <p:nvPr/>
          </p:nvSpPr>
          <p:spPr>
            <a:xfrm>
              <a:off x="2952720" y="3772440"/>
              <a:ext cx="74880" cy="156960"/>
            </a:xfrm>
            <a:custGeom>
              <a:avLst/>
              <a:gdLst/>
              <a:ahLst/>
              <a:cxnLst/>
              <a:rect l="l" t="t" r="r" b="b"/>
              <a:pathLst>
                <a:path w="208" h="436" extrusionOk="0">
                  <a:moveTo>
                    <a:pt x="203" y="435"/>
                  </a:moveTo>
                  <a:cubicBezTo>
                    <a:pt x="167" y="391"/>
                    <a:pt x="134" y="344"/>
                    <a:pt x="106" y="294"/>
                  </a:cubicBezTo>
                  <a:cubicBezTo>
                    <a:pt x="63" y="220"/>
                    <a:pt x="29" y="141"/>
                    <a:pt x="6" y="58"/>
                  </a:cubicBezTo>
                  <a:cubicBezTo>
                    <a:pt x="2" y="49"/>
                    <a:pt x="0" y="39"/>
                    <a:pt x="0" y="29"/>
                  </a:cubicBezTo>
                  <a:cubicBezTo>
                    <a:pt x="0" y="19"/>
                    <a:pt x="2" y="9"/>
                    <a:pt x="6" y="0"/>
                  </a:cubicBezTo>
                  <a:cubicBezTo>
                    <a:pt x="16" y="0"/>
                    <a:pt x="22" y="4"/>
                    <a:pt x="22" y="13"/>
                  </a:cubicBezTo>
                  <a:cubicBezTo>
                    <a:pt x="22" y="86"/>
                    <a:pt x="51" y="150"/>
                    <a:pt x="83" y="213"/>
                  </a:cubicBezTo>
                  <a:cubicBezTo>
                    <a:pt x="99" y="245"/>
                    <a:pt x="115" y="277"/>
                    <a:pt x="133" y="308"/>
                  </a:cubicBezTo>
                  <a:cubicBezTo>
                    <a:pt x="151" y="338"/>
                    <a:pt x="169" y="368"/>
                    <a:pt x="189" y="397"/>
                  </a:cubicBezTo>
                  <a:cubicBezTo>
                    <a:pt x="193" y="401"/>
                    <a:pt x="196" y="406"/>
                    <a:pt x="199" y="411"/>
                  </a:cubicBezTo>
                  <a:cubicBezTo>
                    <a:pt x="203" y="417"/>
                    <a:pt x="205" y="424"/>
                    <a:pt x="207" y="431"/>
                  </a:cubicBezTo>
                  <a:lnTo>
                    <a:pt x="203" y="43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97" name="Google Shape;2397;p33"/>
            <p:cNvSpPr/>
            <p:nvPr/>
          </p:nvSpPr>
          <p:spPr>
            <a:xfrm>
              <a:off x="2892600" y="3778200"/>
              <a:ext cx="50760" cy="167040"/>
            </a:xfrm>
            <a:custGeom>
              <a:avLst/>
              <a:gdLst/>
              <a:ahLst/>
              <a:cxnLst/>
              <a:rect l="l" t="t" r="r" b="b"/>
              <a:pathLst>
                <a:path w="141" h="464" extrusionOk="0">
                  <a:moveTo>
                    <a:pt x="6" y="0"/>
                  </a:moveTo>
                  <a:cubicBezTo>
                    <a:pt x="34" y="159"/>
                    <a:pt x="79" y="314"/>
                    <a:pt x="140" y="463"/>
                  </a:cubicBezTo>
                  <a:cubicBezTo>
                    <a:pt x="85" y="405"/>
                    <a:pt x="0" y="115"/>
                    <a:pt x="6"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98" name="Google Shape;2398;p33"/>
            <p:cNvSpPr/>
            <p:nvPr/>
          </p:nvSpPr>
          <p:spPr>
            <a:xfrm>
              <a:off x="3295800" y="3672720"/>
              <a:ext cx="167400" cy="31320"/>
            </a:xfrm>
            <a:custGeom>
              <a:avLst/>
              <a:gdLst/>
              <a:ahLst/>
              <a:cxnLst/>
              <a:rect l="l" t="t" r="r" b="b"/>
              <a:pathLst>
                <a:path w="465" h="87" extrusionOk="0">
                  <a:moveTo>
                    <a:pt x="464" y="12"/>
                  </a:moveTo>
                  <a:cubicBezTo>
                    <a:pt x="461" y="13"/>
                    <a:pt x="459" y="14"/>
                    <a:pt x="457" y="16"/>
                  </a:cubicBezTo>
                  <a:cubicBezTo>
                    <a:pt x="429" y="32"/>
                    <a:pt x="399" y="42"/>
                    <a:pt x="368" y="48"/>
                  </a:cubicBezTo>
                  <a:cubicBezTo>
                    <a:pt x="310" y="62"/>
                    <a:pt x="252" y="74"/>
                    <a:pt x="194" y="85"/>
                  </a:cubicBezTo>
                  <a:cubicBezTo>
                    <a:pt x="191" y="85"/>
                    <a:pt x="188" y="86"/>
                    <a:pt x="184" y="86"/>
                  </a:cubicBezTo>
                  <a:cubicBezTo>
                    <a:pt x="179" y="86"/>
                    <a:pt x="173" y="85"/>
                    <a:pt x="168" y="84"/>
                  </a:cubicBezTo>
                  <a:cubicBezTo>
                    <a:pt x="110" y="71"/>
                    <a:pt x="54" y="53"/>
                    <a:pt x="0" y="31"/>
                  </a:cubicBezTo>
                  <a:cubicBezTo>
                    <a:pt x="3" y="30"/>
                    <a:pt x="6" y="30"/>
                    <a:pt x="10" y="30"/>
                  </a:cubicBezTo>
                  <a:cubicBezTo>
                    <a:pt x="35" y="30"/>
                    <a:pt x="61" y="36"/>
                    <a:pt x="84" y="47"/>
                  </a:cubicBezTo>
                  <a:cubicBezTo>
                    <a:pt x="118" y="59"/>
                    <a:pt x="154" y="65"/>
                    <a:pt x="190" y="65"/>
                  </a:cubicBezTo>
                  <a:cubicBezTo>
                    <a:pt x="219" y="65"/>
                    <a:pt x="247" y="61"/>
                    <a:pt x="275" y="53"/>
                  </a:cubicBezTo>
                  <a:cubicBezTo>
                    <a:pt x="328" y="42"/>
                    <a:pt x="379" y="27"/>
                    <a:pt x="430" y="9"/>
                  </a:cubicBezTo>
                  <a:cubicBezTo>
                    <a:pt x="440" y="5"/>
                    <a:pt x="450" y="3"/>
                    <a:pt x="460" y="0"/>
                  </a:cubicBezTo>
                  <a:lnTo>
                    <a:pt x="464"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99" name="Google Shape;2399;p33"/>
            <p:cNvSpPr/>
            <p:nvPr/>
          </p:nvSpPr>
          <p:spPr>
            <a:xfrm>
              <a:off x="3360600" y="3678480"/>
              <a:ext cx="142200" cy="50400"/>
            </a:xfrm>
            <a:custGeom>
              <a:avLst/>
              <a:gdLst/>
              <a:ahLst/>
              <a:cxnLst/>
              <a:rect l="l" t="t" r="r" b="b"/>
              <a:pathLst>
                <a:path w="395" h="140" extrusionOk="0">
                  <a:moveTo>
                    <a:pt x="394" y="0"/>
                  </a:moveTo>
                  <a:cubicBezTo>
                    <a:pt x="344" y="64"/>
                    <a:pt x="117" y="139"/>
                    <a:pt x="0" y="129"/>
                  </a:cubicBezTo>
                  <a:cubicBezTo>
                    <a:pt x="68" y="115"/>
                    <a:pt x="136" y="101"/>
                    <a:pt x="202" y="81"/>
                  </a:cubicBezTo>
                  <a:cubicBezTo>
                    <a:pt x="268" y="62"/>
                    <a:pt x="331" y="35"/>
                    <a:pt x="391" y="1"/>
                  </a:cubicBezTo>
                  <a:cubicBezTo>
                    <a:pt x="392" y="1"/>
                    <a:pt x="393" y="0"/>
                    <a:pt x="39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00" name="Google Shape;2400;p33"/>
            <p:cNvSpPr/>
            <p:nvPr/>
          </p:nvSpPr>
          <p:spPr>
            <a:xfrm>
              <a:off x="2936160" y="4036320"/>
              <a:ext cx="118800" cy="77760"/>
            </a:xfrm>
            <a:custGeom>
              <a:avLst/>
              <a:gdLst/>
              <a:ahLst/>
              <a:cxnLst/>
              <a:rect l="l" t="t" r="r" b="b"/>
              <a:pathLst>
                <a:path w="330" h="216" extrusionOk="0">
                  <a:moveTo>
                    <a:pt x="329" y="214"/>
                  </a:moveTo>
                  <a:cubicBezTo>
                    <a:pt x="242" y="177"/>
                    <a:pt x="144" y="159"/>
                    <a:pt x="79" y="82"/>
                  </a:cubicBezTo>
                  <a:cubicBezTo>
                    <a:pt x="57" y="55"/>
                    <a:pt x="22" y="42"/>
                    <a:pt x="0" y="0"/>
                  </a:cubicBezTo>
                  <a:cubicBezTo>
                    <a:pt x="50" y="26"/>
                    <a:pt x="74" y="73"/>
                    <a:pt x="122" y="83"/>
                  </a:cubicBezTo>
                  <a:lnTo>
                    <a:pt x="148" y="102"/>
                  </a:lnTo>
                  <a:cubicBezTo>
                    <a:pt x="150" y="134"/>
                    <a:pt x="179" y="135"/>
                    <a:pt x="199" y="145"/>
                  </a:cubicBezTo>
                  <a:cubicBezTo>
                    <a:pt x="244" y="165"/>
                    <a:pt x="291" y="180"/>
                    <a:pt x="327" y="215"/>
                  </a:cubicBezTo>
                  <a:lnTo>
                    <a:pt x="329" y="2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01" name="Google Shape;2401;p33"/>
            <p:cNvSpPr/>
            <p:nvPr/>
          </p:nvSpPr>
          <p:spPr>
            <a:xfrm>
              <a:off x="3829680" y="3620520"/>
              <a:ext cx="68400" cy="50760"/>
            </a:xfrm>
            <a:custGeom>
              <a:avLst/>
              <a:gdLst/>
              <a:ahLst/>
              <a:cxnLst/>
              <a:rect l="l" t="t" r="r" b="b"/>
              <a:pathLst>
                <a:path w="190" h="141" extrusionOk="0">
                  <a:moveTo>
                    <a:pt x="38" y="49"/>
                  </a:moveTo>
                  <a:cubicBezTo>
                    <a:pt x="30" y="35"/>
                    <a:pt x="9" y="44"/>
                    <a:pt x="0" y="29"/>
                  </a:cubicBezTo>
                  <a:cubicBezTo>
                    <a:pt x="4" y="12"/>
                    <a:pt x="16" y="18"/>
                    <a:pt x="27" y="20"/>
                  </a:cubicBezTo>
                  <a:cubicBezTo>
                    <a:pt x="42" y="23"/>
                    <a:pt x="55" y="30"/>
                    <a:pt x="72" y="15"/>
                  </a:cubicBezTo>
                  <a:cubicBezTo>
                    <a:pt x="89" y="0"/>
                    <a:pt x="111" y="15"/>
                    <a:pt x="126" y="28"/>
                  </a:cubicBezTo>
                  <a:cubicBezTo>
                    <a:pt x="129" y="30"/>
                    <a:pt x="131" y="32"/>
                    <a:pt x="133" y="35"/>
                  </a:cubicBezTo>
                  <a:cubicBezTo>
                    <a:pt x="135" y="38"/>
                    <a:pt x="136" y="42"/>
                    <a:pt x="136" y="46"/>
                  </a:cubicBezTo>
                  <a:cubicBezTo>
                    <a:pt x="136" y="50"/>
                    <a:pt x="135" y="53"/>
                    <a:pt x="133" y="57"/>
                  </a:cubicBezTo>
                  <a:cubicBezTo>
                    <a:pt x="131" y="60"/>
                    <a:pt x="129" y="62"/>
                    <a:pt x="126" y="64"/>
                  </a:cubicBezTo>
                  <a:cubicBezTo>
                    <a:pt x="115" y="72"/>
                    <a:pt x="124" y="79"/>
                    <a:pt x="131" y="86"/>
                  </a:cubicBezTo>
                  <a:cubicBezTo>
                    <a:pt x="153" y="101"/>
                    <a:pt x="172" y="119"/>
                    <a:pt x="189" y="140"/>
                  </a:cubicBezTo>
                  <a:cubicBezTo>
                    <a:pt x="174" y="136"/>
                    <a:pt x="159" y="130"/>
                    <a:pt x="146" y="122"/>
                  </a:cubicBezTo>
                  <a:cubicBezTo>
                    <a:pt x="125" y="110"/>
                    <a:pt x="107" y="94"/>
                    <a:pt x="92" y="75"/>
                  </a:cubicBezTo>
                  <a:cubicBezTo>
                    <a:pt x="87" y="67"/>
                    <a:pt x="80" y="62"/>
                    <a:pt x="72" y="57"/>
                  </a:cubicBezTo>
                  <a:cubicBezTo>
                    <a:pt x="63" y="52"/>
                    <a:pt x="52" y="48"/>
                    <a:pt x="40" y="48"/>
                  </a:cubicBezTo>
                  <a:cubicBezTo>
                    <a:pt x="39" y="48"/>
                    <a:pt x="38" y="48"/>
                    <a:pt x="37" y="48"/>
                  </a:cubicBezTo>
                  <a:lnTo>
                    <a:pt x="38" y="4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02" name="Google Shape;2402;p33"/>
            <p:cNvSpPr/>
            <p:nvPr/>
          </p:nvSpPr>
          <p:spPr>
            <a:xfrm>
              <a:off x="3366720" y="3703320"/>
              <a:ext cx="134640" cy="56520"/>
            </a:xfrm>
            <a:custGeom>
              <a:avLst/>
              <a:gdLst/>
              <a:ahLst/>
              <a:cxnLst/>
              <a:rect l="l" t="t" r="r" b="b"/>
              <a:pathLst>
                <a:path w="374" h="157" extrusionOk="0">
                  <a:moveTo>
                    <a:pt x="373" y="0"/>
                  </a:moveTo>
                  <a:cubicBezTo>
                    <a:pt x="327" y="73"/>
                    <a:pt x="100" y="156"/>
                    <a:pt x="0" y="138"/>
                  </a:cubicBezTo>
                  <a:cubicBezTo>
                    <a:pt x="134" y="113"/>
                    <a:pt x="263" y="82"/>
                    <a:pt x="37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03" name="Google Shape;2403;p33"/>
            <p:cNvSpPr/>
            <p:nvPr/>
          </p:nvSpPr>
          <p:spPr>
            <a:xfrm>
              <a:off x="3116880" y="3974400"/>
              <a:ext cx="82440" cy="71280"/>
            </a:xfrm>
            <a:custGeom>
              <a:avLst/>
              <a:gdLst/>
              <a:ahLst/>
              <a:cxnLst/>
              <a:rect l="l" t="t" r="r" b="b"/>
              <a:pathLst>
                <a:path w="229" h="198" extrusionOk="0">
                  <a:moveTo>
                    <a:pt x="0" y="1"/>
                  </a:moveTo>
                  <a:cubicBezTo>
                    <a:pt x="2" y="0"/>
                    <a:pt x="4" y="0"/>
                    <a:pt x="7" y="0"/>
                  </a:cubicBezTo>
                  <a:cubicBezTo>
                    <a:pt x="11" y="0"/>
                    <a:pt x="16" y="1"/>
                    <a:pt x="20" y="4"/>
                  </a:cubicBezTo>
                  <a:cubicBezTo>
                    <a:pt x="22" y="5"/>
                    <a:pt x="25" y="7"/>
                    <a:pt x="27" y="9"/>
                  </a:cubicBezTo>
                  <a:cubicBezTo>
                    <a:pt x="56" y="52"/>
                    <a:pt x="100" y="83"/>
                    <a:pt x="124" y="130"/>
                  </a:cubicBezTo>
                  <a:cubicBezTo>
                    <a:pt x="132" y="142"/>
                    <a:pt x="142" y="152"/>
                    <a:pt x="155" y="159"/>
                  </a:cubicBezTo>
                  <a:cubicBezTo>
                    <a:pt x="160" y="162"/>
                    <a:pt x="165" y="165"/>
                    <a:pt x="171" y="166"/>
                  </a:cubicBezTo>
                  <a:cubicBezTo>
                    <a:pt x="189" y="176"/>
                    <a:pt x="208" y="183"/>
                    <a:pt x="228" y="191"/>
                  </a:cubicBezTo>
                  <a:cubicBezTo>
                    <a:pt x="228" y="192"/>
                    <a:pt x="227" y="192"/>
                    <a:pt x="226" y="193"/>
                  </a:cubicBezTo>
                  <a:cubicBezTo>
                    <a:pt x="222" y="195"/>
                    <a:pt x="216" y="197"/>
                    <a:pt x="211" y="197"/>
                  </a:cubicBezTo>
                  <a:cubicBezTo>
                    <a:pt x="205" y="197"/>
                    <a:pt x="200" y="196"/>
                    <a:pt x="195" y="193"/>
                  </a:cubicBezTo>
                  <a:cubicBezTo>
                    <a:pt x="194" y="192"/>
                    <a:pt x="194" y="192"/>
                    <a:pt x="193" y="191"/>
                  </a:cubicBezTo>
                  <a:cubicBezTo>
                    <a:pt x="176" y="185"/>
                    <a:pt x="160" y="177"/>
                    <a:pt x="144" y="168"/>
                  </a:cubicBezTo>
                  <a:cubicBezTo>
                    <a:pt x="117" y="152"/>
                    <a:pt x="91" y="132"/>
                    <a:pt x="68" y="109"/>
                  </a:cubicBezTo>
                  <a:cubicBezTo>
                    <a:pt x="63" y="104"/>
                    <a:pt x="54" y="99"/>
                    <a:pt x="54" y="93"/>
                  </a:cubicBezTo>
                  <a:cubicBezTo>
                    <a:pt x="51" y="54"/>
                    <a:pt x="19" y="32"/>
                    <a:pt x="0"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04" name="Google Shape;2404;p33"/>
            <p:cNvSpPr/>
            <p:nvPr/>
          </p:nvSpPr>
          <p:spPr>
            <a:xfrm>
              <a:off x="2881080" y="3867480"/>
              <a:ext cx="33840" cy="81000"/>
            </a:xfrm>
            <a:custGeom>
              <a:avLst/>
              <a:gdLst/>
              <a:ahLst/>
              <a:cxnLst/>
              <a:rect l="l" t="t" r="r" b="b"/>
              <a:pathLst>
                <a:path w="94" h="225" extrusionOk="0">
                  <a:moveTo>
                    <a:pt x="93" y="223"/>
                  </a:moveTo>
                  <a:cubicBezTo>
                    <a:pt x="75" y="204"/>
                    <a:pt x="45" y="199"/>
                    <a:pt x="36" y="170"/>
                  </a:cubicBezTo>
                  <a:cubicBezTo>
                    <a:pt x="14" y="116"/>
                    <a:pt x="2" y="58"/>
                    <a:pt x="0" y="0"/>
                  </a:cubicBezTo>
                  <a:cubicBezTo>
                    <a:pt x="6" y="44"/>
                    <a:pt x="61" y="67"/>
                    <a:pt x="48" y="120"/>
                  </a:cubicBezTo>
                  <a:cubicBezTo>
                    <a:pt x="48" y="122"/>
                    <a:pt x="48" y="123"/>
                    <a:pt x="48" y="124"/>
                  </a:cubicBezTo>
                  <a:cubicBezTo>
                    <a:pt x="48" y="134"/>
                    <a:pt x="50" y="143"/>
                    <a:pt x="55" y="151"/>
                  </a:cubicBezTo>
                  <a:cubicBezTo>
                    <a:pt x="58" y="156"/>
                    <a:pt x="62" y="161"/>
                    <a:pt x="66" y="165"/>
                  </a:cubicBezTo>
                  <a:cubicBezTo>
                    <a:pt x="71" y="170"/>
                    <a:pt x="76" y="176"/>
                    <a:pt x="79" y="182"/>
                  </a:cubicBezTo>
                  <a:cubicBezTo>
                    <a:pt x="87" y="195"/>
                    <a:pt x="91" y="209"/>
                    <a:pt x="91" y="224"/>
                  </a:cubicBezTo>
                  <a:lnTo>
                    <a:pt x="93" y="2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05" name="Google Shape;2405;p33"/>
            <p:cNvSpPr/>
            <p:nvPr/>
          </p:nvSpPr>
          <p:spPr>
            <a:xfrm>
              <a:off x="3182760" y="3529440"/>
              <a:ext cx="119520" cy="67680"/>
            </a:xfrm>
            <a:custGeom>
              <a:avLst/>
              <a:gdLst/>
              <a:ahLst/>
              <a:cxnLst/>
              <a:rect l="l" t="t" r="r" b="b"/>
              <a:pathLst>
                <a:path w="332" h="188" extrusionOk="0">
                  <a:moveTo>
                    <a:pt x="331" y="187"/>
                  </a:moveTo>
                  <a:cubicBezTo>
                    <a:pt x="217" y="131"/>
                    <a:pt x="98" y="84"/>
                    <a:pt x="0" y="0"/>
                  </a:cubicBezTo>
                  <a:cubicBezTo>
                    <a:pt x="107" y="70"/>
                    <a:pt x="223" y="120"/>
                    <a:pt x="331" y="18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06" name="Google Shape;2406;p33"/>
            <p:cNvSpPr/>
            <p:nvPr/>
          </p:nvSpPr>
          <p:spPr>
            <a:xfrm>
              <a:off x="3038760" y="3497400"/>
              <a:ext cx="91440" cy="98640"/>
            </a:xfrm>
            <a:custGeom>
              <a:avLst/>
              <a:gdLst/>
              <a:ahLst/>
              <a:cxnLst/>
              <a:rect l="l" t="t" r="r" b="b"/>
              <a:pathLst>
                <a:path w="254" h="274" extrusionOk="0">
                  <a:moveTo>
                    <a:pt x="253" y="273"/>
                  </a:moveTo>
                  <a:cubicBezTo>
                    <a:pt x="191" y="242"/>
                    <a:pt x="20" y="61"/>
                    <a:pt x="0" y="0"/>
                  </a:cubicBezTo>
                  <a:cubicBezTo>
                    <a:pt x="85" y="99"/>
                    <a:pt x="166" y="189"/>
                    <a:pt x="253" y="27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07" name="Google Shape;2407;p33"/>
            <p:cNvSpPr/>
            <p:nvPr/>
          </p:nvSpPr>
          <p:spPr>
            <a:xfrm>
              <a:off x="3100320" y="3430440"/>
              <a:ext cx="132840" cy="25200"/>
            </a:xfrm>
            <a:custGeom>
              <a:avLst/>
              <a:gdLst/>
              <a:ahLst/>
              <a:cxnLst/>
              <a:rect l="l" t="t" r="r" b="b"/>
              <a:pathLst>
                <a:path w="369" h="70" extrusionOk="0">
                  <a:moveTo>
                    <a:pt x="334" y="48"/>
                  </a:moveTo>
                  <a:lnTo>
                    <a:pt x="368" y="69"/>
                  </a:lnTo>
                  <a:cubicBezTo>
                    <a:pt x="245" y="44"/>
                    <a:pt x="122" y="23"/>
                    <a:pt x="0" y="0"/>
                  </a:cubicBezTo>
                  <a:cubicBezTo>
                    <a:pt x="90" y="0"/>
                    <a:pt x="176" y="26"/>
                    <a:pt x="264" y="35"/>
                  </a:cubicBezTo>
                  <a:lnTo>
                    <a:pt x="334" y="4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08" name="Google Shape;2408;p33"/>
            <p:cNvSpPr/>
            <p:nvPr/>
          </p:nvSpPr>
          <p:spPr>
            <a:xfrm>
              <a:off x="2863440" y="3656160"/>
              <a:ext cx="27000" cy="78120"/>
            </a:xfrm>
            <a:custGeom>
              <a:avLst/>
              <a:gdLst/>
              <a:ahLst/>
              <a:cxnLst/>
              <a:rect l="l" t="t" r="r" b="b"/>
              <a:pathLst>
                <a:path w="75" h="217" extrusionOk="0">
                  <a:moveTo>
                    <a:pt x="0" y="0"/>
                  </a:moveTo>
                  <a:cubicBezTo>
                    <a:pt x="29" y="67"/>
                    <a:pt x="70" y="130"/>
                    <a:pt x="74" y="216"/>
                  </a:cubicBezTo>
                  <a:cubicBezTo>
                    <a:pt x="50" y="180"/>
                    <a:pt x="49" y="146"/>
                    <a:pt x="33" y="114"/>
                  </a:cubicBezTo>
                  <a:cubicBezTo>
                    <a:pt x="21" y="146"/>
                    <a:pt x="45" y="175"/>
                    <a:pt x="33" y="213"/>
                  </a:cubicBezTo>
                  <a:cubicBezTo>
                    <a:pt x="17" y="143"/>
                    <a:pt x="6" y="7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09" name="Google Shape;2409;p33"/>
            <p:cNvSpPr/>
            <p:nvPr/>
          </p:nvSpPr>
          <p:spPr>
            <a:xfrm>
              <a:off x="3504960" y="3867480"/>
              <a:ext cx="69480" cy="74160"/>
            </a:xfrm>
            <a:custGeom>
              <a:avLst/>
              <a:gdLst/>
              <a:ahLst/>
              <a:cxnLst/>
              <a:rect l="l" t="t" r="r" b="b"/>
              <a:pathLst>
                <a:path w="193" h="206" extrusionOk="0">
                  <a:moveTo>
                    <a:pt x="5" y="205"/>
                  </a:moveTo>
                  <a:cubicBezTo>
                    <a:pt x="0" y="185"/>
                    <a:pt x="18" y="181"/>
                    <a:pt x="28" y="172"/>
                  </a:cubicBezTo>
                  <a:cubicBezTo>
                    <a:pt x="64" y="143"/>
                    <a:pt x="95" y="108"/>
                    <a:pt x="119" y="68"/>
                  </a:cubicBezTo>
                  <a:cubicBezTo>
                    <a:pt x="136" y="41"/>
                    <a:pt x="159" y="19"/>
                    <a:pt x="186" y="3"/>
                  </a:cubicBezTo>
                  <a:cubicBezTo>
                    <a:pt x="188" y="2"/>
                    <a:pt x="190" y="1"/>
                    <a:pt x="192" y="0"/>
                  </a:cubicBezTo>
                  <a:cubicBezTo>
                    <a:pt x="189" y="6"/>
                    <a:pt x="186" y="12"/>
                    <a:pt x="183" y="18"/>
                  </a:cubicBezTo>
                  <a:cubicBezTo>
                    <a:pt x="176" y="30"/>
                    <a:pt x="167" y="41"/>
                    <a:pt x="157" y="49"/>
                  </a:cubicBezTo>
                  <a:cubicBezTo>
                    <a:pt x="144" y="65"/>
                    <a:pt x="125" y="76"/>
                    <a:pt x="125" y="99"/>
                  </a:cubicBezTo>
                  <a:cubicBezTo>
                    <a:pt x="125" y="110"/>
                    <a:pt x="116" y="115"/>
                    <a:pt x="109" y="121"/>
                  </a:cubicBezTo>
                  <a:cubicBezTo>
                    <a:pt x="81" y="142"/>
                    <a:pt x="56" y="166"/>
                    <a:pt x="33" y="194"/>
                  </a:cubicBezTo>
                  <a:cubicBezTo>
                    <a:pt x="26" y="204"/>
                    <a:pt x="14" y="203"/>
                    <a:pt x="3" y="204"/>
                  </a:cubicBezTo>
                  <a:lnTo>
                    <a:pt x="5" y="20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10" name="Google Shape;2410;p33"/>
            <p:cNvSpPr/>
            <p:nvPr/>
          </p:nvSpPr>
          <p:spPr>
            <a:xfrm>
              <a:off x="3031200" y="4052880"/>
              <a:ext cx="93960" cy="65520"/>
            </a:xfrm>
            <a:custGeom>
              <a:avLst/>
              <a:gdLst/>
              <a:ahLst/>
              <a:cxnLst/>
              <a:rect l="l" t="t" r="r" b="b"/>
              <a:pathLst>
                <a:path w="261" h="182" extrusionOk="0">
                  <a:moveTo>
                    <a:pt x="55" y="79"/>
                  </a:moveTo>
                  <a:cubicBezTo>
                    <a:pt x="40" y="55"/>
                    <a:pt x="10" y="41"/>
                    <a:pt x="0" y="0"/>
                  </a:cubicBezTo>
                  <a:cubicBezTo>
                    <a:pt x="38" y="20"/>
                    <a:pt x="53" y="52"/>
                    <a:pt x="80" y="71"/>
                  </a:cubicBezTo>
                  <a:cubicBezTo>
                    <a:pt x="92" y="81"/>
                    <a:pt x="105" y="90"/>
                    <a:pt x="119" y="98"/>
                  </a:cubicBezTo>
                  <a:cubicBezTo>
                    <a:pt x="137" y="109"/>
                    <a:pt x="157" y="117"/>
                    <a:pt x="177" y="124"/>
                  </a:cubicBezTo>
                  <a:cubicBezTo>
                    <a:pt x="190" y="127"/>
                    <a:pt x="202" y="132"/>
                    <a:pt x="214" y="139"/>
                  </a:cubicBezTo>
                  <a:cubicBezTo>
                    <a:pt x="232" y="149"/>
                    <a:pt x="248" y="163"/>
                    <a:pt x="260" y="181"/>
                  </a:cubicBezTo>
                  <a:lnTo>
                    <a:pt x="66" y="92"/>
                  </a:lnTo>
                  <a:lnTo>
                    <a:pt x="55" y="7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11" name="Google Shape;2411;p33"/>
            <p:cNvSpPr/>
            <p:nvPr/>
          </p:nvSpPr>
          <p:spPr>
            <a:xfrm>
              <a:off x="3219120" y="3764160"/>
              <a:ext cx="99000" cy="19080"/>
            </a:xfrm>
            <a:custGeom>
              <a:avLst/>
              <a:gdLst/>
              <a:ahLst/>
              <a:cxnLst/>
              <a:rect l="l" t="t" r="r" b="b"/>
              <a:pathLst>
                <a:path w="275" h="53" extrusionOk="0">
                  <a:moveTo>
                    <a:pt x="274" y="22"/>
                  </a:moveTo>
                  <a:cubicBezTo>
                    <a:pt x="207" y="52"/>
                    <a:pt x="79" y="41"/>
                    <a:pt x="0" y="0"/>
                  </a:cubicBezTo>
                  <a:cubicBezTo>
                    <a:pt x="68" y="16"/>
                    <a:pt x="137" y="25"/>
                    <a:pt x="207" y="25"/>
                  </a:cubicBezTo>
                  <a:cubicBezTo>
                    <a:pt x="229" y="25"/>
                    <a:pt x="252" y="24"/>
                    <a:pt x="274"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12" name="Google Shape;2412;p33"/>
            <p:cNvSpPr/>
            <p:nvPr/>
          </p:nvSpPr>
          <p:spPr>
            <a:xfrm>
              <a:off x="3395880" y="3635280"/>
              <a:ext cx="114480" cy="10080"/>
            </a:xfrm>
            <a:custGeom>
              <a:avLst/>
              <a:gdLst/>
              <a:ahLst/>
              <a:cxnLst/>
              <a:rect l="l" t="t" r="r" b="b"/>
              <a:pathLst>
                <a:path w="318" h="28" extrusionOk="0">
                  <a:moveTo>
                    <a:pt x="317" y="27"/>
                  </a:moveTo>
                  <a:cubicBezTo>
                    <a:pt x="263" y="17"/>
                    <a:pt x="209" y="11"/>
                    <a:pt x="154" y="11"/>
                  </a:cubicBezTo>
                  <a:cubicBezTo>
                    <a:pt x="102" y="11"/>
                    <a:pt x="51" y="16"/>
                    <a:pt x="0" y="26"/>
                  </a:cubicBezTo>
                  <a:cubicBezTo>
                    <a:pt x="50" y="9"/>
                    <a:pt x="103" y="0"/>
                    <a:pt x="156" y="0"/>
                  </a:cubicBezTo>
                  <a:cubicBezTo>
                    <a:pt x="211" y="0"/>
                    <a:pt x="265" y="9"/>
                    <a:pt x="317"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13" name="Google Shape;2413;p33"/>
            <p:cNvSpPr/>
            <p:nvPr/>
          </p:nvSpPr>
          <p:spPr>
            <a:xfrm>
              <a:off x="3176280" y="3432240"/>
              <a:ext cx="109800" cy="31320"/>
            </a:xfrm>
            <a:custGeom>
              <a:avLst/>
              <a:gdLst/>
              <a:ahLst/>
              <a:cxnLst/>
              <a:rect l="l" t="t" r="r" b="b"/>
              <a:pathLst>
                <a:path w="305" h="87" extrusionOk="0">
                  <a:moveTo>
                    <a:pt x="123" y="43"/>
                  </a:moveTo>
                  <a:lnTo>
                    <a:pt x="54" y="30"/>
                  </a:lnTo>
                  <a:cubicBezTo>
                    <a:pt x="42" y="9"/>
                    <a:pt x="12" y="22"/>
                    <a:pt x="0" y="0"/>
                  </a:cubicBezTo>
                  <a:cubicBezTo>
                    <a:pt x="105" y="14"/>
                    <a:pt x="207" y="42"/>
                    <a:pt x="304" y="86"/>
                  </a:cubicBezTo>
                  <a:cubicBezTo>
                    <a:pt x="242" y="77"/>
                    <a:pt x="185" y="49"/>
                    <a:pt x="123" y="4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14" name="Google Shape;2414;p33"/>
            <p:cNvSpPr/>
            <p:nvPr/>
          </p:nvSpPr>
          <p:spPr>
            <a:xfrm>
              <a:off x="3064680" y="3430800"/>
              <a:ext cx="91440" cy="40680"/>
            </a:xfrm>
            <a:custGeom>
              <a:avLst/>
              <a:gdLst/>
              <a:ahLst/>
              <a:cxnLst/>
              <a:rect l="l" t="t" r="r" b="b"/>
              <a:pathLst>
                <a:path w="254" h="113" extrusionOk="0">
                  <a:moveTo>
                    <a:pt x="253" y="112"/>
                  </a:moveTo>
                  <a:cubicBezTo>
                    <a:pt x="177" y="64"/>
                    <a:pt x="92" y="40"/>
                    <a:pt x="0" y="6"/>
                  </a:cubicBezTo>
                  <a:cubicBezTo>
                    <a:pt x="62" y="0"/>
                    <a:pt x="206" y="60"/>
                    <a:pt x="253" y="1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15" name="Google Shape;2415;p33"/>
            <p:cNvSpPr/>
            <p:nvPr/>
          </p:nvSpPr>
          <p:spPr>
            <a:xfrm>
              <a:off x="3329640" y="3882960"/>
              <a:ext cx="54360" cy="21240"/>
            </a:xfrm>
            <a:custGeom>
              <a:avLst/>
              <a:gdLst/>
              <a:ahLst/>
              <a:cxnLst/>
              <a:rect l="l" t="t" r="r" b="b"/>
              <a:pathLst>
                <a:path w="151" h="59" extrusionOk="0">
                  <a:moveTo>
                    <a:pt x="0" y="29"/>
                  </a:moveTo>
                  <a:cubicBezTo>
                    <a:pt x="19" y="23"/>
                    <a:pt x="38" y="19"/>
                    <a:pt x="58" y="18"/>
                  </a:cubicBezTo>
                  <a:cubicBezTo>
                    <a:pt x="76" y="18"/>
                    <a:pt x="107" y="0"/>
                    <a:pt x="112" y="25"/>
                  </a:cubicBezTo>
                  <a:cubicBezTo>
                    <a:pt x="118" y="58"/>
                    <a:pt x="150" y="19"/>
                    <a:pt x="149" y="53"/>
                  </a:cubicBezTo>
                  <a:lnTo>
                    <a:pt x="6" y="53"/>
                  </a:lnTo>
                  <a:cubicBezTo>
                    <a:pt x="16" y="41"/>
                    <a:pt x="32" y="50"/>
                    <a:pt x="46" y="45"/>
                  </a:cubicBezTo>
                  <a:cubicBezTo>
                    <a:pt x="44" y="32"/>
                    <a:pt x="33" y="38"/>
                    <a:pt x="27" y="37"/>
                  </a:cubicBezTo>
                  <a:cubicBezTo>
                    <a:pt x="21" y="36"/>
                    <a:pt x="9" y="40"/>
                    <a:pt x="0"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16" name="Google Shape;2416;p33"/>
            <p:cNvSpPr/>
            <p:nvPr/>
          </p:nvSpPr>
          <p:spPr>
            <a:xfrm>
              <a:off x="3272760" y="4152600"/>
              <a:ext cx="91080" cy="21240"/>
            </a:xfrm>
            <a:custGeom>
              <a:avLst/>
              <a:gdLst/>
              <a:ahLst/>
              <a:cxnLst/>
              <a:rect l="l" t="t" r="r" b="b"/>
              <a:pathLst>
                <a:path w="253" h="59" extrusionOk="0">
                  <a:moveTo>
                    <a:pt x="252" y="21"/>
                  </a:moveTo>
                  <a:cubicBezTo>
                    <a:pt x="168" y="24"/>
                    <a:pt x="82" y="58"/>
                    <a:pt x="0" y="5"/>
                  </a:cubicBezTo>
                  <a:cubicBezTo>
                    <a:pt x="28" y="9"/>
                    <a:pt x="56" y="12"/>
                    <a:pt x="84" y="18"/>
                  </a:cubicBezTo>
                  <a:cubicBezTo>
                    <a:pt x="95" y="21"/>
                    <a:pt x="107" y="22"/>
                    <a:pt x="119" y="22"/>
                  </a:cubicBezTo>
                  <a:cubicBezTo>
                    <a:pt x="135" y="22"/>
                    <a:pt x="151" y="20"/>
                    <a:pt x="166" y="14"/>
                  </a:cubicBezTo>
                  <a:cubicBezTo>
                    <a:pt x="199" y="0"/>
                    <a:pt x="224" y="16"/>
                    <a:pt x="252"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17" name="Google Shape;2417;p33"/>
            <p:cNvSpPr/>
            <p:nvPr/>
          </p:nvSpPr>
          <p:spPr>
            <a:xfrm>
              <a:off x="3080520" y="4051440"/>
              <a:ext cx="79560" cy="61200"/>
            </a:xfrm>
            <a:custGeom>
              <a:avLst/>
              <a:gdLst/>
              <a:ahLst/>
              <a:cxnLst/>
              <a:rect l="l" t="t" r="r" b="b"/>
              <a:pathLst>
                <a:path w="221" h="170" extrusionOk="0">
                  <a:moveTo>
                    <a:pt x="0" y="0"/>
                  </a:moveTo>
                  <a:cubicBezTo>
                    <a:pt x="63" y="65"/>
                    <a:pt x="135" y="120"/>
                    <a:pt x="213" y="165"/>
                  </a:cubicBezTo>
                  <a:cubicBezTo>
                    <a:pt x="216" y="166"/>
                    <a:pt x="218" y="168"/>
                    <a:pt x="220" y="169"/>
                  </a:cubicBezTo>
                  <a:cubicBezTo>
                    <a:pt x="192" y="160"/>
                    <a:pt x="164" y="147"/>
                    <a:pt x="139" y="133"/>
                  </a:cubicBezTo>
                  <a:cubicBezTo>
                    <a:pt x="82" y="100"/>
                    <a:pt x="35" y="55"/>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18" name="Google Shape;2418;p33"/>
            <p:cNvSpPr/>
            <p:nvPr/>
          </p:nvSpPr>
          <p:spPr>
            <a:xfrm>
              <a:off x="3110760" y="3750840"/>
              <a:ext cx="90000" cy="50760"/>
            </a:xfrm>
            <a:custGeom>
              <a:avLst/>
              <a:gdLst/>
              <a:ahLst/>
              <a:cxnLst/>
              <a:rect l="l" t="t" r="r" b="b"/>
              <a:pathLst>
                <a:path w="250" h="141" extrusionOk="0">
                  <a:moveTo>
                    <a:pt x="0" y="2"/>
                  </a:moveTo>
                  <a:cubicBezTo>
                    <a:pt x="33" y="0"/>
                    <a:pt x="61" y="22"/>
                    <a:pt x="86" y="35"/>
                  </a:cubicBezTo>
                  <a:cubicBezTo>
                    <a:pt x="140" y="64"/>
                    <a:pt x="193" y="98"/>
                    <a:pt x="249" y="129"/>
                  </a:cubicBezTo>
                  <a:cubicBezTo>
                    <a:pt x="234" y="140"/>
                    <a:pt x="225" y="129"/>
                    <a:pt x="216" y="125"/>
                  </a:cubicBezTo>
                  <a:cubicBezTo>
                    <a:pt x="147" y="88"/>
                    <a:pt x="78" y="51"/>
                    <a:pt x="10" y="13"/>
                  </a:cubicBezTo>
                  <a:cubicBezTo>
                    <a:pt x="6" y="11"/>
                    <a:pt x="4" y="5"/>
                    <a:pt x="1" y="1"/>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19" name="Google Shape;2419;p33"/>
            <p:cNvSpPr/>
            <p:nvPr/>
          </p:nvSpPr>
          <p:spPr>
            <a:xfrm>
              <a:off x="2828520" y="3506040"/>
              <a:ext cx="45720" cy="76680"/>
            </a:xfrm>
            <a:custGeom>
              <a:avLst/>
              <a:gdLst/>
              <a:ahLst/>
              <a:cxnLst/>
              <a:rect l="l" t="t" r="r" b="b"/>
              <a:pathLst>
                <a:path w="127" h="213" extrusionOk="0">
                  <a:moveTo>
                    <a:pt x="2" y="0"/>
                  </a:moveTo>
                  <a:cubicBezTo>
                    <a:pt x="16" y="37"/>
                    <a:pt x="34" y="72"/>
                    <a:pt x="53" y="106"/>
                  </a:cubicBezTo>
                  <a:cubicBezTo>
                    <a:pt x="75" y="143"/>
                    <a:pt x="99" y="179"/>
                    <a:pt x="126" y="212"/>
                  </a:cubicBezTo>
                  <a:cubicBezTo>
                    <a:pt x="65" y="176"/>
                    <a:pt x="0" y="62"/>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20" name="Google Shape;2420;p33"/>
            <p:cNvSpPr/>
            <p:nvPr/>
          </p:nvSpPr>
          <p:spPr>
            <a:xfrm>
              <a:off x="3396960" y="3801240"/>
              <a:ext cx="80280" cy="47160"/>
            </a:xfrm>
            <a:custGeom>
              <a:avLst/>
              <a:gdLst/>
              <a:ahLst/>
              <a:cxnLst/>
              <a:rect l="l" t="t" r="r" b="b"/>
              <a:pathLst>
                <a:path w="223" h="131" extrusionOk="0">
                  <a:moveTo>
                    <a:pt x="222" y="0"/>
                  </a:moveTo>
                  <a:cubicBezTo>
                    <a:pt x="182" y="27"/>
                    <a:pt x="142" y="52"/>
                    <a:pt x="100" y="76"/>
                  </a:cubicBezTo>
                  <a:cubicBezTo>
                    <a:pt x="67" y="95"/>
                    <a:pt x="34" y="113"/>
                    <a:pt x="0" y="130"/>
                  </a:cubicBezTo>
                  <a:cubicBezTo>
                    <a:pt x="41" y="86"/>
                    <a:pt x="186" y="1"/>
                    <a:pt x="22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21" name="Google Shape;2421;p33"/>
            <p:cNvSpPr/>
            <p:nvPr/>
          </p:nvSpPr>
          <p:spPr>
            <a:xfrm>
              <a:off x="3124440" y="4140360"/>
              <a:ext cx="89280" cy="38160"/>
            </a:xfrm>
            <a:custGeom>
              <a:avLst/>
              <a:gdLst/>
              <a:ahLst/>
              <a:cxnLst/>
              <a:rect l="l" t="t" r="r" b="b"/>
              <a:pathLst>
                <a:path w="248" h="106" extrusionOk="0">
                  <a:moveTo>
                    <a:pt x="246" y="96"/>
                  </a:moveTo>
                  <a:cubicBezTo>
                    <a:pt x="245" y="96"/>
                    <a:pt x="245" y="96"/>
                    <a:pt x="245" y="96"/>
                  </a:cubicBezTo>
                  <a:cubicBezTo>
                    <a:pt x="236" y="102"/>
                    <a:pt x="225" y="105"/>
                    <a:pt x="214" y="105"/>
                  </a:cubicBezTo>
                  <a:cubicBezTo>
                    <a:pt x="210" y="105"/>
                    <a:pt x="207" y="104"/>
                    <a:pt x="203" y="104"/>
                  </a:cubicBezTo>
                  <a:cubicBezTo>
                    <a:pt x="146" y="95"/>
                    <a:pt x="91" y="79"/>
                    <a:pt x="38" y="55"/>
                  </a:cubicBezTo>
                  <a:cubicBezTo>
                    <a:pt x="35" y="54"/>
                    <a:pt x="31" y="52"/>
                    <a:pt x="28" y="51"/>
                  </a:cubicBezTo>
                  <a:cubicBezTo>
                    <a:pt x="19" y="46"/>
                    <a:pt x="13" y="39"/>
                    <a:pt x="8" y="30"/>
                  </a:cubicBezTo>
                  <a:cubicBezTo>
                    <a:pt x="3" y="21"/>
                    <a:pt x="0" y="13"/>
                    <a:pt x="0" y="3"/>
                  </a:cubicBezTo>
                  <a:cubicBezTo>
                    <a:pt x="0" y="2"/>
                    <a:pt x="0" y="1"/>
                    <a:pt x="0" y="0"/>
                  </a:cubicBezTo>
                  <a:cubicBezTo>
                    <a:pt x="74" y="69"/>
                    <a:pt x="162" y="80"/>
                    <a:pt x="247" y="97"/>
                  </a:cubicBezTo>
                  <a:lnTo>
                    <a:pt x="246" y="9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22" name="Google Shape;2422;p33"/>
            <p:cNvSpPr/>
            <p:nvPr/>
          </p:nvSpPr>
          <p:spPr>
            <a:xfrm>
              <a:off x="2817000" y="3537000"/>
              <a:ext cx="37440" cy="81360"/>
            </a:xfrm>
            <a:custGeom>
              <a:avLst/>
              <a:gdLst/>
              <a:ahLst/>
              <a:cxnLst/>
              <a:rect l="l" t="t" r="r" b="b"/>
              <a:pathLst>
                <a:path w="104" h="226" extrusionOk="0">
                  <a:moveTo>
                    <a:pt x="103" y="225"/>
                  </a:moveTo>
                  <a:cubicBezTo>
                    <a:pt x="18" y="168"/>
                    <a:pt x="0" y="88"/>
                    <a:pt x="5" y="0"/>
                  </a:cubicBezTo>
                  <a:cubicBezTo>
                    <a:pt x="23" y="37"/>
                    <a:pt x="13" y="83"/>
                    <a:pt x="34" y="117"/>
                  </a:cubicBezTo>
                  <a:cubicBezTo>
                    <a:pt x="54" y="151"/>
                    <a:pt x="86" y="179"/>
                    <a:pt x="103" y="2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23" name="Google Shape;2423;p33"/>
            <p:cNvSpPr/>
            <p:nvPr/>
          </p:nvSpPr>
          <p:spPr>
            <a:xfrm>
              <a:off x="2882880" y="3512160"/>
              <a:ext cx="63000" cy="65880"/>
            </a:xfrm>
            <a:custGeom>
              <a:avLst/>
              <a:gdLst/>
              <a:ahLst/>
              <a:cxnLst/>
              <a:rect l="l" t="t" r="r" b="b"/>
              <a:pathLst>
                <a:path w="175" h="183" extrusionOk="0">
                  <a:moveTo>
                    <a:pt x="174" y="168"/>
                  </a:moveTo>
                  <a:cubicBezTo>
                    <a:pt x="171" y="176"/>
                    <a:pt x="164" y="182"/>
                    <a:pt x="157" y="178"/>
                  </a:cubicBezTo>
                  <a:cubicBezTo>
                    <a:pt x="131" y="165"/>
                    <a:pt x="18" y="39"/>
                    <a:pt x="0" y="0"/>
                  </a:cubicBezTo>
                  <a:cubicBezTo>
                    <a:pt x="53" y="41"/>
                    <a:pt x="83" y="94"/>
                    <a:pt x="128" y="129"/>
                  </a:cubicBezTo>
                  <a:lnTo>
                    <a:pt x="174" y="16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24" name="Google Shape;2424;p33"/>
            <p:cNvSpPr/>
            <p:nvPr/>
          </p:nvSpPr>
          <p:spPr>
            <a:xfrm>
              <a:off x="3051360" y="3966480"/>
              <a:ext cx="66600" cy="73080"/>
            </a:xfrm>
            <a:custGeom>
              <a:avLst/>
              <a:gdLst/>
              <a:ahLst/>
              <a:cxnLst/>
              <a:rect l="l" t="t" r="r" b="b"/>
              <a:pathLst>
                <a:path w="185" h="203" extrusionOk="0">
                  <a:moveTo>
                    <a:pt x="97" y="94"/>
                  </a:moveTo>
                  <a:cubicBezTo>
                    <a:pt x="103" y="120"/>
                    <a:pt x="127" y="134"/>
                    <a:pt x="144" y="153"/>
                  </a:cubicBezTo>
                  <a:cubicBezTo>
                    <a:pt x="158" y="169"/>
                    <a:pt x="172" y="185"/>
                    <a:pt x="184" y="202"/>
                  </a:cubicBezTo>
                  <a:cubicBezTo>
                    <a:pt x="143" y="188"/>
                    <a:pt x="126" y="144"/>
                    <a:pt x="87" y="128"/>
                  </a:cubicBezTo>
                  <a:lnTo>
                    <a:pt x="89" y="129"/>
                  </a:lnTo>
                  <a:cubicBezTo>
                    <a:pt x="83" y="104"/>
                    <a:pt x="61" y="92"/>
                    <a:pt x="45" y="74"/>
                  </a:cubicBezTo>
                  <a:cubicBezTo>
                    <a:pt x="33" y="63"/>
                    <a:pt x="23" y="50"/>
                    <a:pt x="15" y="36"/>
                  </a:cubicBezTo>
                  <a:cubicBezTo>
                    <a:pt x="9" y="25"/>
                    <a:pt x="4" y="13"/>
                    <a:pt x="0" y="0"/>
                  </a:cubicBezTo>
                  <a:cubicBezTo>
                    <a:pt x="42" y="33"/>
                    <a:pt x="57" y="80"/>
                    <a:pt x="98" y="96"/>
                  </a:cubicBezTo>
                  <a:lnTo>
                    <a:pt x="97" y="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25" name="Google Shape;2425;p33"/>
            <p:cNvSpPr/>
            <p:nvPr/>
          </p:nvSpPr>
          <p:spPr>
            <a:xfrm>
              <a:off x="3248280" y="3693960"/>
              <a:ext cx="89280" cy="39960"/>
            </a:xfrm>
            <a:custGeom>
              <a:avLst/>
              <a:gdLst/>
              <a:ahLst/>
              <a:cxnLst/>
              <a:rect l="l" t="t" r="r" b="b"/>
              <a:pathLst>
                <a:path w="248" h="111" extrusionOk="0">
                  <a:moveTo>
                    <a:pt x="0" y="0"/>
                  </a:moveTo>
                  <a:cubicBezTo>
                    <a:pt x="79" y="19"/>
                    <a:pt x="156" y="45"/>
                    <a:pt x="229" y="79"/>
                  </a:cubicBezTo>
                  <a:cubicBezTo>
                    <a:pt x="238" y="83"/>
                    <a:pt x="247" y="87"/>
                    <a:pt x="241" y="99"/>
                  </a:cubicBezTo>
                  <a:cubicBezTo>
                    <a:pt x="234" y="110"/>
                    <a:pt x="228" y="103"/>
                    <a:pt x="222" y="99"/>
                  </a:cubicBezTo>
                  <a:cubicBezTo>
                    <a:pt x="162" y="60"/>
                    <a:pt x="93" y="41"/>
                    <a:pt x="29" y="13"/>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26" name="Google Shape;2426;p33"/>
            <p:cNvSpPr/>
            <p:nvPr/>
          </p:nvSpPr>
          <p:spPr>
            <a:xfrm>
              <a:off x="3082680" y="3988080"/>
              <a:ext cx="70560" cy="61560"/>
            </a:xfrm>
            <a:custGeom>
              <a:avLst/>
              <a:gdLst/>
              <a:ahLst/>
              <a:cxnLst/>
              <a:rect l="l" t="t" r="r" b="b"/>
              <a:pathLst>
                <a:path w="196" h="171" extrusionOk="0">
                  <a:moveTo>
                    <a:pt x="13" y="36"/>
                  </a:moveTo>
                  <a:cubicBezTo>
                    <a:pt x="18" y="24"/>
                    <a:pt x="0" y="17"/>
                    <a:pt x="9" y="0"/>
                  </a:cubicBezTo>
                  <a:cubicBezTo>
                    <a:pt x="69" y="55"/>
                    <a:pt x="112" y="127"/>
                    <a:pt x="195" y="169"/>
                  </a:cubicBezTo>
                  <a:cubicBezTo>
                    <a:pt x="192" y="169"/>
                    <a:pt x="189" y="170"/>
                    <a:pt x="186" y="170"/>
                  </a:cubicBezTo>
                  <a:cubicBezTo>
                    <a:pt x="173" y="170"/>
                    <a:pt x="160" y="166"/>
                    <a:pt x="150" y="160"/>
                  </a:cubicBezTo>
                  <a:cubicBezTo>
                    <a:pt x="144" y="157"/>
                    <a:pt x="140" y="153"/>
                    <a:pt x="136" y="149"/>
                  </a:cubicBezTo>
                  <a:cubicBezTo>
                    <a:pt x="104" y="126"/>
                    <a:pt x="76" y="100"/>
                    <a:pt x="51" y="70"/>
                  </a:cubicBezTo>
                  <a:cubicBezTo>
                    <a:pt x="39" y="56"/>
                    <a:pt x="31" y="38"/>
                    <a:pt x="10" y="34"/>
                  </a:cubicBezTo>
                  <a:lnTo>
                    <a:pt x="13" y="3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27" name="Google Shape;2427;p33"/>
            <p:cNvSpPr/>
            <p:nvPr/>
          </p:nvSpPr>
          <p:spPr>
            <a:xfrm>
              <a:off x="3162600" y="4089240"/>
              <a:ext cx="74880" cy="47880"/>
            </a:xfrm>
            <a:custGeom>
              <a:avLst/>
              <a:gdLst/>
              <a:ahLst/>
              <a:cxnLst/>
              <a:rect l="l" t="t" r="r" b="b"/>
              <a:pathLst>
                <a:path w="208" h="133" extrusionOk="0">
                  <a:moveTo>
                    <a:pt x="207" y="132"/>
                  </a:moveTo>
                  <a:cubicBezTo>
                    <a:pt x="120" y="124"/>
                    <a:pt x="20" y="58"/>
                    <a:pt x="0" y="0"/>
                  </a:cubicBezTo>
                  <a:cubicBezTo>
                    <a:pt x="35" y="35"/>
                    <a:pt x="75" y="65"/>
                    <a:pt x="118" y="90"/>
                  </a:cubicBezTo>
                  <a:cubicBezTo>
                    <a:pt x="146" y="107"/>
                    <a:pt x="176" y="121"/>
                    <a:pt x="207" y="1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28" name="Google Shape;2428;p33"/>
            <p:cNvSpPr/>
            <p:nvPr/>
          </p:nvSpPr>
          <p:spPr>
            <a:xfrm>
              <a:off x="3336840" y="3916440"/>
              <a:ext cx="69840" cy="9720"/>
            </a:xfrm>
            <a:custGeom>
              <a:avLst/>
              <a:gdLst/>
              <a:ahLst/>
              <a:cxnLst/>
              <a:rect l="l" t="t" r="r" b="b"/>
              <a:pathLst>
                <a:path w="194" h="27" extrusionOk="0">
                  <a:moveTo>
                    <a:pt x="0" y="0"/>
                  </a:moveTo>
                  <a:lnTo>
                    <a:pt x="193" y="0"/>
                  </a:lnTo>
                  <a:cubicBezTo>
                    <a:pt x="150" y="26"/>
                    <a:pt x="39" y="26"/>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29" name="Google Shape;2429;p33"/>
            <p:cNvSpPr/>
            <p:nvPr/>
          </p:nvSpPr>
          <p:spPr>
            <a:xfrm>
              <a:off x="3297960" y="3835080"/>
              <a:ext cx="70920" cy="11880"/>
            </a:xfrm>
            <a:custGeom>
              <a:avLst/>
              <a:gdLst/>
              <a:ahLst/>
              <a:cxnLst/>
              <a:rect l="l" t="t" r="r" b="b"/>
              <a:pathLst>
                <a:path w="197" h="33" extrusionOk="0">
                  <a:moveTo>
                    <a:pt x="0" y="8"/>
                  </a:moveTo>
                  <a:cubicBezTo>
                    <a:pt x="65" y="1"/>
                    <a:pt x="132" y="10"/>
                    <a:pt x="196" y="0"/>
                  </a:cubicBezTo>
                  <a:cubicBezTo>
                    <a:pt x="131" y="20"/>
                    <a:pt x="66" y="32"/>
                    <a:pt x="0"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30" name="Google Shape;2430;p33"/>
            <p:cNvSpPr/>
            <p:nvPr/>
          </p:nvSpPr>
          <p:spPr>
            <a:xfrm>
              <a:off x="3209400" y="3950280"/>
              <a:ext cx="66240" cy="35640"/>
            </a:xfrm>
            <a:custGeom>
              <a:avLst/>
              <a:gdLst/>
              <a:ahLst/>
              <a:cxnLst/>
              <a:rect l="l" t="t" r="r" b="b"/>
              <a:pathLst>
                <a:path w="184" h="99" extrusionOk="0">
                  <a:moveTo>
                    <a:pt x="0" y="0"/>
                  </a:moveTo>
                  <a:cubicBezTo>
                    <a:pt x="47" y="51"/>
                    <a:pt x="111" y="71"/>
                    <a:pt x="183" y="98"/>
                  </a:cubicBezTo>
                  <a:cubicBezTo>
                    <a:pt x="92" y="93"/>
                    <a:pt x="16" y="5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31" name="Google Shape;2431;p33"/>
            <p:cNvSpPr/>
            <p:nvPr/>
          </p:nvSpPr>
          <p:spPr>
            <a:xfrm>
              <a:off x="3150720" y="3963960"/>
              <a:ext cx="64440" cy="54000"/>
            </a:xfrm>
            <a:custGeom>
              <a:avLst/>
              <a:gdLst/>
              <a:ahLst/>
              <a:cxnLst/>
              <a:rect l="l" t="t" r="r" b="b"/>
              <a:pathLst>
                <a:path w="179" h="150" extrusionOk="0">
                  <a:moveTo>
                    <a:pt x="3" y="0"/>
                  </a:moveTo>
                  <a:cubicBezTo>
                    <a:pt x="5" y="1"/>
                    <a:pt x="6" y="2"/>
                    <a:pt x="8" y="3"/>
                  </a:cubicBezTo>
                  <a:cubicBezTo>
                    <a:pt x="17" y="8"/>
                    <a:pt x="26" y="15"/>
                    <a:pt x="34" y="23"/>
                  </a:cubicBezTo>
                  <a:cubicBezTo>
                    <a:pt x="77" y="71"/>
                    <a:pt x="125" y="113"/>
                    <a:pt x="178" y="149"/>
                  </a:cubicBezTo>
                  <a:cubicBezTo>
                    <a:pt x="161" y="142"/>
                    <a:pt x="145" y="134"/>
                    <a:pt x="129" y="125"/>
                  </a:cubicBezTo>
                  <a:cubicBezTo>
                    <a:pt x="77" y="95"/>
                    <a:pt x="33" y="54"/>
                    <a:pt x="0" y="4"/>
                  </a:cubicBezTo>
                  <a:lnTo>
                    <a:pt x="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32" name="Google Shape;2432;p33"/>
            <p:cNvSpPr/>
            <p:nvPr/>
          </p:nvSpPr>
          <p:spPr>
            <a:xfrm>
              <a:off x="3417120" y="3819600"/>
              <a:ext cx="71280" cy="45360"/>
            </a:xfrm>
            <a:custGeom>
              <a:avLst/>
              <a:gdLst/>
              <a:ahLst/>
              <a:cxnLst/>
              <a:rect l="l" t="t" r="r" b="b"/>
              <a:pathLst>
                <a:path w="198" h="126" extrusionOk="0">
                  <a:moveTo>
                    <a:pt x="0" y="125"/>
                  </a:moveTo>
                  <a:cubicBezTo>
                    <a:pt x="6" y="122"/>
                    <a:pt x="12" y="119"/>
                    <a:pt x="19" y="115"/>
                  </a:cubicBezTo>
                  <a:cubicBezTo>
                    <a:pt x="80" y="80"/>
                    <a:pt x="139" y="41"/>
                    <a:pt x="197" y="0"/>
                  </a:cubicBezTo>
                  <a:cubicBezTo>
                    <a:pt x="166" y="34"/>
                    <a:pt x="130" y="63"/>
                    <a:pt x="90" y="85"/>
                  </a:cubicBezTo>
                  <a:cubicBezTo>
                    <a:pt x="61" y="102"/>
                    <a:pt x="31" y="115"/>
                    <a:pt x="0" y="12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33" name="Google Shape;2433;p33"/>
            <p:cNvSpPr/>
            <p:nvPr/>
          </p:nvSpPr>
          <p:spPr>
            <a:xfrm>
              <a:off x="3238920" y="3881160"/>
              <a:ext cx="66240" cy="6840"/>
            </a:xfrm>
            <a:custGeom>
              <a:avLst/>
              <a:gdLst/>
              <a:ahLst/>
              <a:cxnLst/>
              <a:rect l="l" t="t" r="r" b="b"/>
              <a:pathLst>
                <a:path w="184" h="19" extrusionOk="0">
                  <a:moveTo>
                    <a:pt x="0" y="0"/>
                  </a:moveTo>
                  <a:lnTo>
                    <a:pt x="183" y="0"/>
                  </a:lnTo>
                  <a:cubicBezTo>
                    <a:pt x="154" y="12"/>
                    <a:pt x="123" y="18"/>
                    <a:pt x="92" y="18"/>
                  </a:cubicBezTo>
                  <a:cubicBezTo>
                    <a:pt x="60" y="18"/>
                    <a:pt x="29" y="1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34" name="Google Shape;2434;p33"/>
            <p:cNvSpPr/>
            <p:nvPr/>
          </p:nvSpPr>
          <p:spPr>
            <a:xfrm>
              <a:off x="3040920" y="3612960"/>
              <a:ext cx="42840" cy="34560"/>
            </a:xfrm>
            <a:custGeom>
              <a:avLst/>
              <a:gdLst/>
              <a:ahLst/>
              <a:cxnLst/>
              <a:rect l="l" t="t" r="r" b="b"/>
              <a:pathLst>
                <a:path w="119" h="96" extrusionOk="0">
                  <a:moveTo>
                    <a:pt x="83" y="92"/>
                  </a:moveTo>
                  <a:lnTo>
                    <a:pt x="68" y="74"/>
                  </a:lnTo>
                  <a:cubicBezTo>
                    <a:pt x="48" y="57"/>
                    <a:pt x="30" y="40"/>
                    <a:pt x="13" y="21"/>
                  </a:cubicBezTo>
                  <a:cubicBezTo>
                    <a:pt x="0" y="5"/>
                    <a:pt x="19" y="6"/>
                    <a:pt x="27" y="3"/>
                  </a:cubicBezTo>
                  <a:lnTo>
                    <a:pt x="40" y="0"/>
                  </a:lnTo>
                  <a:lnTo>
                    <a:pt x="118" y="90"/>
                  </a:lnTo>
                  <a:cubicBezTo>
                    <a:pt x="112" y="93"/>
                    <a:pt x="106" y="95"/>
                    <a:pt x="99" y="95"/>
                  </a:cubicBezTo>
                  <a:cubicBezTo>
                    <a:pt x="95" y="95"/>
                    <a:pt x="92" y="94"/>
                    <a:pt x="89" y="93"/>
                  </a:cubicBezTo>
                  <a:lnTo>
                    <a:pt x="85" y="93"/>
                  </a:lnTo>
                  <a:lnTo>
                    <a:pt x="83" y="9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35" name="Google Shape;2435;p33"/>
            <p:cNvSpPr/>
            <p:nvPr/>
          </p:nvSpPr>
          <p:spPr>
            <a:xfrm>
              <a:off x="3372840" y="4013640"/>
              <a:ext cx="20880" cy="61920"/>
            </a:xfrm>
            <a:custGeom>
              <a:avLst/>
              <a:gdLst/>
              <a:ahLst/>
              <a:cxnLst/>
              <a:rect l="l" t="t" r="r" b="b"/>
              <a:pathLst>
                <a:path w="58" h="172" extrusionOk="0">
                  <a:moveTo>
                    <a:pt x="47" y="171"/>
                  </a:moveTo>
                  <a:cubicBezTo>
                    <a:pt x="44" y="167"/>
                    <a:pt x="42" y="163"/>
                    <a:pt x="39" y="159"/>
                  </a:cubicBezTo>
                  <a:cubicBezTo>
                    <a:pt x="13" y="114"/>
                    <a:pt x="0" y="63"/>
                    <a:pt x="0" y="11"/>
                  </a:cubicBezTo>
                  <a:cubicBezTo>
                    <a:pt x="0" y="7"/>
                    <a:pt x="0" y="4"/>
                    <a:pt x="0" y="0"/>
                  </a:cubicBezTo>
                  <a:cubicBezTo>
                    <a:pt x="29" y="40"/>
                    <a:pt x="10" y="85"/>
                    <a:pt x="37" y="118"/>
                  </a:cubicBezTo>
                  <a:cubicBezTo>
                    <a:pt x="50" y="104"/>
                    <a:pt x="34" y="84"/>
                    <a:pt x="55" y="68"/>
                  </a:cubicBezTo>
                  <a:cubicBezTo>
                    <a:pt x="56" y="79"/>
                    <a:pt x="57" y="91"/>
                    <a:pt x="57" y="103"/>
                  </a:cubicBezTo>
                  <a:cubicBezTo>
                    <a:pt x="57" y="126"/>
                    <a:pt x="54" y="149"/>
                    <a:pt x="47" y="1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36" name="Google Shape;2436;p33"/>
            <p:cNvSpPr/>
            <p:nvPr/>
          </p:nvSpPr>
          <p:spPr>
            <a:xfrm>
              <a:off x="3519720" y="3809160"/>
              <a:ext cx="27360" cy="66240"/>
            </a:xfrm>
            <a:custGeom>
              <a:avLst/>
              <a:gdLst/>
              <a:ahLst/>
              <a:cxnLst/>
              <a:rect l="l" t="t" r="r" b="b"/>
              <a:pathLst>
                <a:path w="76" h="184" extrusionOk="0">
                  <a:moveTo>
                    <a:pt x="0" y="183"/>
                  </a:moveTo>
                  <a:cubicBezTo>
                    <a:pt x="26" y="125"/>
                    <a:pt x="46" y="69"/>
                    <a:pt x="71" y="0"/>
                  </a:cubicBezTo>
                  <a:cubicBezTo>
                    <a:pt x="74" y="9"/>
                    <a:pt x="75" y="17"/>
                    <a:pt x="75" y="26"/>
                  </a:cubicBezTo>
                  <a:cubicBezTo>
                    <a:pt x="75" y="39"/>
                    <a:pt x="72" y="51"/>
                    <a:pt x="66" y="62"/>
                  </a:cubicBezTo>
                  <a:cubicBezTo>
                    <a:pt x="64" y="65"/>
                    <a:pt x="62" y="68"/>
                    <a:pt x="60" y="71"/>
                  </a:cubicBezTo>
                  <a:cubicBezTo>
                    <a:pt x="48" y="91"/>
                    <a:pt x="56" y="116"/>
                    <a:pt x="44" y="134"/>
                  </a:cubicBezTo>
                  <a:cubicBezTo>
                    <a:pt x="30" y="151"/>
                    <a:pt x="15" y="167"/>
                    <a:pt x="0" y="18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37" name="Google Shape;2437;p33"/>
            <p:cNvSpPr/>
            <p:nvPr/>
          </p:nvSpPr>
          <p:spPr>
            <a:xfrm>
              <a:off x="3429360" y="3563280"/>
              <a:ext cx="76320" cy="27720"/>
            </a:xfrm>
            <a:custGeom>
              <a:avLst/>
              <a:gdLst/>
              <a:ahLst/>
              <a:cxnLst/>
              <a:rect l="l" t="t" r="r" b="b"/>
              <a:pathLst>
                <a:path w="212" h="77" extrusionOk="0">
                  <a:moveTo>
                    <a:pt x="0" y="0"/>
                  </a:moveTo>
                  <a:cubicBezTo>
                    <a:pt x="68" y="8"/>
                    <a:pt x="134" y="30"/>
                    <a:pt x="193" y="65"/>
                  </a:cubicBezTo>
                  <a:cubicBezTo>
                    <a:pt x="199" y="68"/>
                    <a:pt x="205" y="72"/>
                    <a:pt x="211" y="76"/>
                  </a:cubicBezTo>
                  <a:cubicBezTo>
                    <a:pt x="142" y="49"/>
                    <a:pt x="70" y="25"/>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38" name="Google Shape;2438;p33"/>
            <p:cNvSpPr/>
            <p:nvPr/>
          </p:nvSpPr>
          <p:spPr>
            <a:xfrm>
              <a:off x="3280320" y="4131360"/>
              <a:ext cx="51120" cy="24120"/>
            </a:xfrm>
            <a:custGeom>
              <a:avLst/>
              <a:gdLst/>
              <a:ahLst/>
              <a:cxnLst/>
              <a:rect l="l" t="t" r="r" b="b"/>
              <a:pathLst>
                <a:path w="142" h="67" extrusionOk="0">
                  <a:moveTo>
                    <a:pt x="88" y="0"/>
                  </a:moveTo>
                  <a:cubicBezTo>
                    <a:pt x="104" y="15"/>
                    <a:pt x="141" y="15"/>
                    <a:pt x="136" y="36"/>
                  </a:cubicBezTo>
                  <a:cubicBezTo>
                    <a:pt x="131" y="66"/>
                    <a:pt x="97" y="51"/>
                    <a:pt x="75" y="52"/>
                  </a:cubicBezTo>
                  <a:cubicBezTo>
                    <a:pt x="72" y="53"/>
                    <a:pt x="68" y="53"/>
                    <a:pt x="64" y="53"/>
                  </a:cubicBezTo>
                  <a:cubicBezTo>
                    <a:pt x="52" y="53"/>
                    <a:pt x="39" y="49"/>
                    <a:pt x="28" y="43"/>
                  </a:cubicBezTo>
                  <a:cubicBezTo>
                    <a:pt x="17" y="37"/>
                    <a:pt x="8" y="28"/>
                    <a:pt x="2" y="17"/>
                  </a:cubicBezTo>
                  <a:cubicBezTo>
                    <a:pt x="1" y="15"/>
                    <a:pt x="1" y="14"/>
                    <a:pt x="0" y="13"/>
                  </a:cubicBezTo>
                  <a:cubicBezTo>
                    <a:pt x="31" y="23"/>
                    <a:pt x="53" y="31"/>
                    <a:pt x="77" y="38"/>
                  </a:cubicBezTo>
                  <a:cubicBezTo>
                    <a:pt x="83" y="40"/>
                    <a:pt x="95" y="38"/>
                    <a:pt x="97" y="36"/>
                  </a:cubicBezTo>
                  <a:cubicBezTo>
                    <a:pt x="102" y="25"/>
                    <a:pt x="88" y="22"/>
                    <a:pt x="85" y="14"/>
                  </a:cubicBezTo>
                  <a:cubicBezTo>
                    <a:pt x="84" y="11"/>
                    <a:pt x="86" y="8"/>
                    <a:pt x="8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39" name="Google Shape;2439;p33"/>
            <p:cNvSpPr/>
            <p:nvPr/>
          </p:nvSpPr>
          <p:spPr>
            <a:xfrm>
              <a:off x="3391560" y="3780360"/>
              <a:ext cx="68400" cy="42480"/>
            </a:xfrm>
            <a:custGeom>
              <a:avLst/>
              <a:gdLst/>
              <a:ahLst/>
              <a:cxnLst/>
              <a:rect l="l" t="t" r="r" b="b"/>
              <a:pathLst>
                <a:path w="190" h="118" extrusionOk="0">
                  <a:moveTo>
                    <a:pt x="0" y="117"/>
                  </a:moveTo>
                  <a:cubicBezTo>
                    <a:pt x="59" y="77"/>
                    <a:pt x="122" y="48"/>
                    <a:pt x="189" y="0"/>
                  </a:cubicBezTo>
                  <a:cubicBezTo>
                    <a:pt x="165" y="43"/>
                    <a:pt x="81" y="93"/>
                    <a:pt x="0" y="1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40" name="Google Shape;2440;p33"/>
            <p:cNvSpPr/>
            <p:nvPr/>
          </p:nvSpPr>
          <p:spPr>
            <a:xfrm>
              <a:off x="3169800" y="4073040"/>
              <a:ext cx="70560" cy="45360"/>
            </a:xfrm>
            <a:custGeom>
              <a:avLst/>
              <a:gdLst/>
              <a:ahLst/>
              <a:cxnLst/>
              <a:rect l="l" t="t" r="r" b="b"/>
              <a:pathLst>
                <a:path w="196" h="126" extrusionOk="0">
                  <a:moveTo>
                    <a:pt x="195" y="123"/>
                  </a:moveTo>
                  <a:cubicBezTo>
                    <a:pt x="118" y="105"/>
                    <a:pt x="58" y="59"/>
                    <a:pt x="0" y="11"/>
                  </a:cubicBezTo>
                  <a:lnTo>
                    <a:pt x="6" y="0"/>
                  </a:lnTo>
                  <a:cubicBezTo>
                    <a:pt x="37" y="21"/>
                    <a:pt x="67" y="41"/>
                    <a:pt x="98" y="63"/>
                  </a:cubicBezTo>
                  <a:cubicBezTo>
                    <a:pt x="128" y="85"/>
                    <a:pt x="168" y="94"/>
                    <a:pt x="194" y="125"/>
                  </a:cubicBezTo>
                  <a:lnTo>
                    <a:pt x="195" y="1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41" name="Google Shape;2441;p33"/>
            <p:cNvSpPr/>
            <p:nvPr/>
          </p:nvSpPr>
          <p:spPr>
            <a:xfrm>
              <a:off x="3072600" y="3645720"/>
              <a:ext cx="43560" cy="26640"/>
            </a:xfrm>
            <a:custGeom>
              <a:avLst/>
              <a:gdLst/>
              <a:ahLst/>
              <a:cxnLst/>
              <a:rect l="l" t="t" r="r" b="b"/>
              <a:pathLst>
                <a:path w="121" h="74" extrusionOk="0">
                  <a:moveTo>
                    <a:pt x="0" y="3"/>
                  </a:moveTo>
                  <a:cubicBezTo>
                    <a:pt x="4" y="4"/>
                    <a:pt x="7" y="5"/>
                    <a:pt x="11" y="5"/>
                  </a:cubicBezTo>
                  <a:cubicBezTo>
                    <a:pt x="17" y="5"/>
                    <a:pt x="24" y="3"/>
                    <a:pt x="30" y="0"/>
                  </a:cubicBezTo>
                  <a:lnTo>
                    <a:pt x="120" y="51"/>
                  </a:lnTo>
                  <a:cubicBezTo>
                    <a:pt x="113" y="66"/>
                    <a:pt x="103" y="73"/>
                    <a:pt x="93" y="66"/>
                  </a:cubicBezTo>
                  <a:cubicBezTo>
                    <a:pt x="61" y="46"/>
                    <a:pt x="17" y="44"/>
                    <a:pt x="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42" name="Google Shape;2442;p33"/>
            <p:cNvSpPr/>
            <p:nvPr/>
          </p:nvSpPr>
          <p:spPr>
            <a:xfrm>
              <a:off x="3012480" y="3546000"/>
              <a:ext cx="43200" cy="68400"/>
            </a:xfrm>
            <a:custGeom>
              <a:avLst/>
              <a:gdLst/>
              <a:ahLst/>
              <a:cxnLst/>
              <a:rect l="l" t="t" r="r" b="b"/>
              <a:pathLst>
                <a:path w="120" h="190" extrusionOk="0">
                  <a:moveTo>
                    <a:pt x="119" y="187"/>
                  </a:moveTo>
                  <a:lnTo>
                    <a:pt x="106" y="189"/>
                  </a:lnTo>
                  <a:cubicBezTo>
                    <a:pt x="79" y="146"/>
                    <a:pt x="46" y="110"/>
                    <a:pt x="24" y="64"/>
                  </a:cubicBezTo>
                  <a:cubicBezTo>
                    <a:pt x="16" y="46"/>
                    <a:pt x="0" y="30"/>
                    <a:pt x="16" y="0"/>
                  </a:cubicBezTo>
                  <a:cubicBezTo>
                    <a:pt x="38" y="74"/>
                    <a:pt x="86" y="125"/>
                    <a:pt x="119" y="18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43" name="Google Shape;2443;p33"/>
            <p:cNvSpPr/>
            <p:nvPr/>
          </p:nvSpPr>
          <p:spPr>
            <a:xfrm>
              <a:off x="3184920" y="3969000"/>
              <a:ext cx="54720" cy="43920"/>
            </a:xfrm>
            <a:custGeom>
              <a:avLst/>
              <a:gdLst/>
              <a:ahLst/>
              <a:cxnLst/>
              <a:rect l="l" t="t" r="r" b="b"/>
              <a:pathLst>
                <a:path w="152" h="122" extrusionOk="0">
                  <a:moveTo>
                    <a:pt x="151" y="121"/>
                  </a:moveTo>
                  <a:cubicBezTo>
                    <a:pt x="133" y="115"/>
                    <a:pt x="115" y="108"/>
                    <a:pt x="98" y="98"/>
                  </a:cubicBezTo>
                  <a:cubicBezTo>
                    <a:pt x="57" y="74"/>
                    <a:pt x="24" y="41"/>
                    <a:pt x="0" y="0"/>
                  </a:cubicBezTo>
                  <a:cubicBezTo>
                    <a:pt x="27" y="17"/>
                    <a:pt x="51" y="37"/>
                    <a:pt x="73" y="60"/>
                  </a:cubicBezTo>
                  <a:cubicBezTo>
                    <a:pt x="96" y="79"/>
                    <a:pt x="120" y="97"/>
                    <a:pt x="151" y="1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44" name="Google Shape;2444;p33"/>
            <p:cNvSpPr/>
            <p:nvPr/>
          </p:nvSpPr>
          <p:spPr>
            <a:xfrm>
              <a:off x="3312720" y="3586320"/>
              <a:ext cx="77400" cy="28800"/>
            </a:xfrm>
            <a:custGeom>
              <a:avLst/>
              <a:gdLst/>
              <a:ahLst/>
              <a:cxnLst/>
              <a:rect l="l" t="t" r="r" b="b"/>
              <a:pathLst>
                <a:path w="215" h="80" extrusionOk="0">
                  <a:moveTo>
                    <a:pt x="5" y="0"/>
                  </a:moveTo>
                  <a:lnTo>
                    <a:pt x="214" y="79"/>
                  </a:lnTo>
                  <a:cubicBezTo>
                    <a:pt x="139" y="68"/>
                    <a:pt x="71" y="38"/>
                    <a:pt x="0" y="14"/>
                  </a:cubicBezTo>
                  <a:lnTo>
                    <a:pt x="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45" name="Google Shape;2445;p33"/>
            <p:cNvSpPr/>
            <p:nvPr/>
          </p:nvSpPr>
          <p:spPr>
            <a:xfrm>
              <a:off x="3307320" y="3849840"/>
              <a:ext cx="70200" cy="9720"/>
            </a:xfrm>
            <a:custGeom>
              <a:avLst/>
              <a:gdLst/>
              <a:ahLst/>
              <a:cxnLst/>
              <a:rect l="l" t="t" r="r" b="b"/>
              <a:pathLst>
                <a:path w="195" h="27" extrusionOk="0">
                  <a:moveTo>
                    <a:pt x="0" y="18"/>
                  </a:moveTo>
                  <a:lnTo>
                    <a:pt x="194" y="0"/>
                  </a:lnTo>
                  <a:lnTo>
                    <a:pt x="194" y="12"/>
                  </a:lnTo>
                  <a:cubicBezTo>
                    <a:pt x="158" y="21"/>
                    <a:pt x="121" y="26"/>
                    <a:pt x="84" y="26"/>
                  </a:cubicBezTo>
                  <a:cubicBezTo>
                    <a:pt x="56" y="26"/>
                    <a:pt x="28" y="23"/>
                    <a:pt x="0"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46" name="Google Shape;2446;p33"/>
            <p:cNvSpPr/>
            <p:nvPr/>
          </p:nvSpPr>
          <p:spPr>
            <a:xfrm>
              <a:off x="3301200" y="3625920"/>
              <a:ext cx="81360" cy="28800"/>
            </a:xfrm>
            <a:custGeom>
              <a:avLst/>
              <a:gdLst/>
              <a:ahLst/>
              <a:cxnLst/>
              <a:rect l="l" t="t" r="r" b="b"/>
              <a:pathLst>
                <a:path w="226" h="80" extrusionOk="0">
                  <a:moveTo>
                    <a:pt x="219" y="79"/>
                  </a:moveTo>
                  <a:cubicBezTo>
                    <a:pt x="144" y="60"/>
                    <a:pt x="70" y="34"/>
                    <a:pt x="0" y="0"/>
                  </a:cubicBezTo>
                  <a:lnTo>
                    <a:pt x="225" y="69"/>
                  </a:lnTo>
                  <a:lnTo>
                    <a:pt x="219" y="7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47" name="Google Shape;2447;p33"/>
            <p:cNvSpPr/>
            <p:nvPr/>
          </p:nvSpPr>
          <p:spPr>
            <a:xfrm>
              <a:off x="3222720" y="3744000"/>
              <a:ext cx="77400" cy="16920"/>
            </a:xfrm>
            <a:custGeom>
              <a:avLst/>
              <a:gdLst/>
              <a:ahLst/>
              <a:cxnLst/>
              <a:rect l="l" t="t" r="r" b="b"/>
              <a:pathLst>
                <a:path w="215" h="47" extrusionOk="0">
                  <a:moveTo>
                    <a:pt x="214" y="46"/>
                  </a:moveTo>
                  <a:cubicBezTo>
                    <a:pt x="141" y="45"/>
                    <a:pt x="70" y="35"/>
                    <a:pt x="0" y="15"/>
                  </a:cubicBezTo>
                  <a:lnTo>
                    <a:pt x="3" y="0"/>
                  </a:lnTo>
                  <a:lnTo>
                    <a:pt x="214" y="4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48" name="Google Shape;2448;p33"/>
            <p:cNvSpPr/>
            <p:nvPr/>
          </p:nvSpPr>
          <p:spPr>
            <a:xfrm>
              <a:off x="3404520" y="3618720"/>
              <a:ext cx="82080" cy="12600"/>
            </a:xfrm>
            <a:custGeom>
              <a:avLst/>
              <a:gdLst/>
              <a:ahLst/>
              <a:cxnLst/>
              <a:rect l="l" t="t" r="r" b="b"/>
              <a:pathLst>
                <a:path w="228" h="35" extrusionOk="0">
                  <a:moveTo>
                    <a:pt x="0" y="7"/>
                  </a:moveTo>
                  <a:cubicBezTo>
                    <a:pt x="25" y="2"/>
                    <a:pt x="51" y="0"/>
                    <a:pt x="76" y="0"/>
                  </a:cubicBezTo>
                  <a:cubicBezTo>
                    <a:pt x="128" y="0"/>
                    <a:pt x="179" y="9"/>
                    <a:pt x="227" y="27"/>
                  </a:cubicBezTo>
                  <a:cubicBezTo>
                    <a:pt x="198" y="34"/>
                    <a:pt x="171" y="21"/>
                    <a:pt x="143" y="17"/>
                  </a:cubicBezTo>
                  <a:cubicBezTo>
                    <a:pt x="107" y="13"/>
                    <a:pt x="72" y="0"/>
                    <a:pt x="37" y="21"/>
                  </a:cubicBezTo>
                  <a:cubicBezTo>
                    <a:pt x="28" y="26"/>
                    <a:pt x="15" y="21"/>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49" name="Google Shape;2449;p33"/>
            <p:cNvSpPr/>
            <p:nvPr/>
          </p:nvSpPr>
          <p:spPr>
            <a:xfrm>
              <a:off x="3315960" y="3616560"/>
              <a:ext cx="78480" cy="22320"/>
            </a:xfrm>
            <a:custGeom>
              <a:avLst/>
              <a:gdLst/>
              <a:ahLst/>
              <a:cxnLst/>
              <a:rect l="l" t="t" r="r" b="b"/>
              <a:pathLst>
                <a:path w="218" h="62" extrusionOk="0">
                  <a:moveTo>
                    <a:pt x="214" y="61"/>
                  </a:moveTo>
                  <a:lnTo>
                    <a:pt x="0" y="0"/>
                  </a:lnTo>
                  <a:cubicBezTo>
                    <a:pt x="75" y="5"/>
                    <a:pt x="148" y="21"/>
                    <a:pt x="217" y="50"/>
                  </a:cubicBezTo>
                  <a:lnTo>
                    <a:pt x="214" y="6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50" name="Google Shape;2450;p33"/>
            <p:cNvSpPr/>
            <p:nvPr/>
          </p:nvSpPr>
          <p:spPr>
            <a:xfrm>
              <a:off x="3223800" y="3722760"/>
              <a:ext cx="74880" cy="26640"/>
            </a:xfrm>
            <a:custGeom>
              <a:avLst/>
              <a:gdLst/>
              <a:ahLst/>
              <a:cxnLst/>
              <a:rect l="l" t="t" r="r" b="b"/>
              <a:pathLst>
                <a:path w="208" h="74" extrusionOk="0">
                  <a:moveTo>
                    <a:pt x="3" y="0"/>
                  </a:moveTo>
                  <a:cubicBezTo>
                    <a:pt x="51" y="13"/>
                    <a:pt x="98" y="26"/>
                    <a:pt x="146" y="41"/>
                  </a:cubicBezTo>
                  <a:cubicBezTo>
                    <a:pt x="167" y="47"/>
                    <a:pt x="187" y="54"/>
                    <a:pt x="207" y="61"/>
                  </a:cubicBezTo>
                  <a:lnTo>
                    <a:pt x="204" y="73"/>
                  </a:lnTo>
                  <a:lnTo>
                    <a:pt x="0" y="10"/>
                  </a:lnTo>
                  <a:lnTo>
                    <a:pt x="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51" name="Google Shape;2451;p33"/>
            <p:cNvSpPr/>
            <p:nvPr/>
          </p:nvSpPr>
          <p:spPr>
            <a:xfrm>
              <a:off x="3034080" y="3519360"/>
              <a:ext cx="49680" cy="60120"/>
            </a:xfrm>
            <a:custGeom>
              <a:avLst/>
              <a:gdLst/>
              <a:ahLst/>
              <a:cxnLst/>
              <a:rect l="l" t="t" r="r" b="b"/>
              <a:pathLst>
                <a:path w="138" h="167" extrusionOk="0">
                  <a:moveTo>
                    <a:pt x="0" y="0"/>
                  </a:moveTo>
                  <a:lnTo>
                    <a:pt x="137" y="166"/>
                  </a:lnTo>
                  <a:cubicBezTo>
                    <a:pt x="100" y="153"/>
                    <a:pt x="19" y="57"/>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52" name="Google Shape;2452;p33"/>
            <p:cNvSpPr/>
            <p:nvPr/>
          </p:nvSpPr>
          <p:spPr>
            <a:xfrm>
              <a:off x="3216600" y="3493440"/>
              <a:ext cx="65160" cy="28440"/>
            </a:xfrm>
            <a:custGeom>
              <a:avLst/>
              <a:gdLst/>
              <a:ahLst/>
              <a:cxnLst/>
              <a:rect l="l" t="t" r="r" b="b"/>
              <a:pathLst>
                <a:path w="181" h="79" extrusionOk="0">
                  <a:moveTo>
                    <a:pt x="6" y="0"/>
                  </a:moveTo>
                  <a:cubicBezTo>
                    <a:pt x="54" y="11"/>
                    <a:pt x="100" y="30"/>
                    <a:pt x="143" y="55"/>
                  </a:cubicBezTo>
                  <a:cubicBezTo>
                    <a:pt x="156" y="62"/>
                    <a:pt x="168" y="70"/>
                    <a:pt x="180" y="78"/>
                  </a:cubicBezTo>
                  <a:lnTo>
                    <a:pt x="0" y="11"/>
                  </a:lnTo>
                  <a:lnTo>
                    <a:pt x="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53" name="Google Shape;2453;p33"/>
            <p:cNvSpPr/>
            <p:nvPr/>
          </p:nvSpPr>
          <p:spPr>
            <a:xfrm>
              <a:off x="3045960" y="3888360"/>
              <a:ext cx="47880" cy="50760"/>
            </a:xfrm>
            <a:custGeom>
              <a:avLst/>
              <a:gdLst/>
              <a:ahLst/>
              <a:cxnLst/>
              <a:rect l="l" t="t" r="r" b="b"/>
              <a:pathLst>
                <a:path w="133" h="141" extrusionOk="0">
                  <a:moveTo>
                    <a:pt x="0" y="0"/>
                  </a:moveTo>
                  <a:cubicBezTo>
                    <a:pt x="43" y="47"/>
                    <a:pt x="85" y="96"/>
                    <a:pt x="132" y="140"/>
                  </a:cubicBezTo>
                  <a:cubicBezTo>
                    <a:pt x="130" y="139"/>
                    <a:pt x="129" y="138"/>
                    <a:pt x="128" y="137"/>
                  </a:cubicBezTo>
                  <a:cubicBezTo>
                    <a:pt x="79" y="109"/>
                    <a:pt x="38" y="68"/>
                    <a:pt x="10" y="19"/>
                  </a:cubicBezTo>
                  <a:cubicBezTo>
                    <a:pt x="6" y="13"/>
                    <a:pt x="3" y="7"/>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54" name="Google Shape;2454;p33"/>
            <p:cNvSpPr/>
            <p:nvPr/>
          </p:nvSpPr>
          <p:spPr>
            <a:xfrm>
              <a:off x="3129840" y="3606840"/>
              <a:ext cx="58320" cy="39960"/>
            </a:xfrm>
            <a:custGeom>
              <a:avLst/>
              <a:gdLst/>
              <a:ahLst/>
              <a:cxnLst/>
              <a:rect l="l" t="t" r="r" b="b"/>
              <a:pathLst>
                <a:path w="162" h="111" extrusionOk="0">
                  <a:moveTo>
                    <a:pt x="161" y="110"/>
                  </a:moveTo>
                  <a:cubicBezTo>
                    <a:pt x="106" y="93"/>
                    <a:pt x="26" y="42"/>
                    <a:pt x="0" y="0"/>
                  </a:cubicBezTo>
                  <a:cubicBezTo>
                    <a:pt x="27" y="18"/>
                    <a:pt x="53" y="34"/>
                    <a:pt x="80" y="53"/>
                  </a:cubicBezTo>
                  <a:cubicBezTo>
                    <a:pt x="106" y="71"/>
                    <a:pt x="141" y="80"/>
                    <a:pt x="159" y="110"/>
                  </a:cubicBezTo>
                  <a:lnTo>
                    <a:pt x="161" y="1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55" name="Google Shape;2455;p33"/>
            <p:cNvSpPr/>
            <p:nvPr/>
          </p:nvSpPr>
          <p:spPr>
            <a:xfrm>
              <a:off x="3085200" y="3889800"/>
              <a:ext cx="42480" cy="42840"/>
            </a:xfrm>
            <a:custGeom>
              <a:avLst/>
              <a:gdLst/>
              <a:ahLst/>
              <a:cxnLst/>
              <a:rect l="l" t="t" r="r" b="b"/>
              <a:pathLst>
                <a:path w="118" h="119" extrusionOk="0">
                  <a:moveTo>
                    <a:pt x="117" y="118"/>
                  </a:moveTo>
                  <a:cubicBezTo>
                    <a:pt x="105" y="114"/>
                    <a:pt x="94" y="109"/>
                    <a:pt x="84" y="103"/>
                  </a:cubicBezTo>
                  <a:cubicBezTo>
                    <a:pt x="56" y="87"/>
                    <a:pt x="32" y="63"/>
                    <a:pt x="16" y="35"/>
                  </a:cubicBezTo>
                  <a:cubicBezTo>
                    <a:pt x="9" y="24"/>
                    <a:pt x="4" y="12"/>
                    <a:pt x="0" y="0"/>
                  </a:cubicBezTo>
                  <a:cubicBezTo>
                    <a:pt x="39" y="38"/>
                    <a:pt x="70" y="85"/>
                    <a:pt x="117" y="1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56" name="Google Shape;2456;p33"/>
            <p:cNvSpPr/>
            <p:nvPr/>
          </p:nvSpPr>
          <p:spPr>
            <a:xfrm>
              <a:off x="3179160" y="3498840"/>
              <a:ext cx="56520" cy="37080"/>
            </a:xfrm>
            <a:custGeom>
              <a:avLst/>
              <a:gdLst/>
              <a:ahLst/>
              <a:cxnLst/>
              <a:rect l="l" t="t" r="r" b="b"/>
              <a:pathLst>
                <a:path w="157" h="103" extrusionOk="0">
                  <a:moveTo>
                    <a:pt x="0" y="0"/>
                  </a:moveTo>
                  <a:cubicBezTo>
                    <a:pt x="49" y="36"/>
                    <a:pt x="100" y="69"/>
                    <a:pt x="153" y="100"/>
                  </a:cubicBezTo>
                  <a:cubicBezTo>
                    <a:pt x="154" y="100"/>
                    <a:pt x="155" y="101"/>
                    <a:pt x="156" y="102"/>
                  </a:cubicBezTo>
                  <a:cubicBezTo>
                    <a:pt x="130" y="96"/>
                    <a:pt x="104" y="86"/>
                    <a:pt x="81" y="73"/>
                  </a:cubicBezTo>
                  <a:cubicBezTo>
                    <a:pt x="49" y="54"/>
                    <a:pt x="21" y="3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57" name="Google Shape;2457;p33"/>
            <p:cNvSpPr/>
            <p:nvPr/>
          </p:nvSpPr>
          <p:spPr>
            <a:xfrm>
              <a:off x="2963160" y="3662640"/>
              <a:ext cx="30240" cy="54000"/>
            </a:xfrm>
            <a:custGeom>
              <a:avLst/>
              <a:gdLst/>
              <a:ahLst/>
              <a:cxnLst/>
              <a:rect l="l" t="t" r="r" b="b"/>
              <a:pathLst>
                <a:path w="84" h="150" extrusionOk="0">
                  <a:moveTo>
                    <a:pt x="83" y="149"/>
                  </a:moveTo>
                  <a:cubicBezTo>
                    <a:pt x="61" y="131"/>
                    <a:pt x="43" y="110"/>
                    <a:pt x="29" y="86"/>
                  </a:cubicBezTo>
                  <a:cubicBezTo>
                    <a:pt x="14" y="59"/>
                    <a:pt x="4" y="30"/>
                    <a:pt x="0" y="0"/>
                  </a:cubicBezTo>
                  <a:cubicBezTo>
                    <a:pt x="29" y="50"/>
                    <a:pt x="49" y="103"/>
                    <a:pt x="83" y="14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58" name="Google Shape;2458;p33"/>
            <p:cNvSpPr/>
            <p:nvPr/>
          </p:nvSpPr>
          <p:spPr>
            <a:xfrm>
              <a:off x="3394800" y="3662280"/>
              <a:ext cx="65880" cy="13680"/>
            </a:xfrm>
            <a:custGeom>
              <a:avLst/>
              <a:gdLst/>
              <a:ahLst/>
              <a:cxnLst/>
              <a:rect l="l" t="t" r="r" b="b"/>
              <a:pathLst>
                <a:path w="183" h="38" extrusionOk="0">
                  <a:moveTo>
                    <a:pt x="182" y="1"/>
                  </a:moveTo>
                  <a:lnTo>
                    <a:pt x="0" y="37"/>
                  </a:lnTo>
                  <a:cubicBezTo>
                    <a:pt x="49" y="13"/>
                    <a:pt x="103" y="0"/>
                    <a:pt x="157" y="0"/>
                  </a:cubicBezTo>
                  <a:cubicBezTo>
                    <a:pt x="166" y="0"/>
                    <a:pt x="174" y="1"/>
                    <a:pt x="182"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59" name="Google Shape;2459;p33"/>
            <p:cNvSpPr/>
            <p:nvPr/>
          </p:nvSpPr>
          <p:spPr>
            <a:xfrm>
              <a:off x="2916000" y="3530160"/>
              <a:ext cx="38520" cy="45720"/>
            </a:xfrm>
            <a:custGeom>
              <a:avLst/>
              <a:gdLst/>
              <a:ahLst/>
              <a:cxnLst/>
              <a:rect l="l" t="t" r="r" b="b"/>
              <a:pathLst>
                <a:path w="107" h="127" extrusionOk="0">
                  <a:moveTo>
                    <a:pt x="82" y="118"/>
                  </a:moveTo>
                  <a:lnTo>
                    <a:pt x="35" y="79"/>
                  </a:lnTo>
                  <a:cubicBezTo>
                    <a:pt x="32" y="49"/>
                    <a:pt x="0" y="34"/>
                    <a:pt x="2" y="0"/>
                  </a:cubicBezTo>
                  <a:cubicBezTo>
                    <a:pt x="34" y="38"/>
                    <a:pt x="67" y="76"/>
                    <a:pt x="100" y="115"/>
                  </a:cubicBezTo>
                  <a:cubicBezTo>
                    <a:pt x="102" y="118"/>
                    <a:pt x="106" y="126"/>
                    <a:pt x="97" y="126"/>
                  </a:cubicBezTo>
                  <a:cubicBezTo>
                    <a:pt x="89" y="126"/>
                    <a:pt x="87" y="121"/>
                    <a:pt x="82" y="1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60" name="Google Shape;2460;p33"/>
            <p:cNvSpPr/>
            <p:nvPr/>
          </p:nvSpPr>
          <p:spPr>
            <a:xfrm>
              <a:off x="2897640" y="3672720"/>
              <a:ext cx="18360" cy="60480"/>
            </a:xfrm>
            <a:custGeom>
              <a:avLst/>
              <a:gdLst/>
              <a:ahLst/>
              <a:cxnLst/>
              <a:rect l="l" t="t" r="r" b="b"/>
              <a:pathLst>
                <a:path w="51" h="168" extrusionOk="0">
                  <a:moveTo>
                    <a:pt x="0" y="0"/>
                  </a:moveTo>
                  <a:cubicBezTo>
                    <a:pt x="23" y="53"/>
                    <a:pt x="28" y="113"/>
                    <a:pt x="50" y="167"/>
                  </a:cubicBezTo>
                  <a:cubicBezTo>
                    <a:pt x="47" y="162"/>
                    <a:pt x="44" y="157"/>
                    <a:pt x="41" y="151"/>
                  </a:cubicBezTo>
                  <a:cubicBezTo>
                    <a:pt x="14" y="105"/>
                    <a:pt x="0" y="53"/>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61" name="Google Shape;2461;p33"/>
            <p:cNvSpPr/>
            <p:nvPr/>
          </p:nvSpPr>
          <p:spPr>
            <a:xfrm>
              <a:off x="3479400" y="3524400"/>
              <a:ext cx="41040" cy="44280"/>
            </a:xfrm>
            <a:custGeom>
              <a:avLst/>
              <a:gdLst/>
              <a:ahLst/>
              <a:cxnLst/>
              <a:rect l="l" t="t" r="r" b="b"/>
              <a:pathLst>
                <a:path w="114" h="123" extrusionOk="0">
                  <a:moveTo>
                    <a:pt x="0" y="0"/>
                  </a:moveTo>
                  <a:cubicBezTo>
                    <a:pt x="50" y="30"/>
                    <a:pt x="95" y="64"/>
                    <a:pt x="113" y="122"/>
                  </a:cubicBezTo>
                  <a:cubicBezTo>
                    <a:pt x="77" y="81"/>
                    <a:pt x="38" y="4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62" name="Google Shape;2462;p33"/>
            <p:cNvSpPr/>
            <p:nvPr/>
          </p:nvSpPr>
          <p:spPr>
            <a:xfrm>
              <a:off x="3025800" y="3872880"/>
              <a:ext cx="38160" cy="55440"/>
            </a:xfrm>
            <a:custGeom>
              <a:avLst/>
              <a:gdLst/>
              <a:ahLst/>
              <a:cxnLst/>
              <a:rect l="l" t="t" r="r" b="b"/>
              <a:pathLst>
                <a:path w="106" h="154" extrusionOk="0">
                  <a:moveTo>
                    <a:pt x="0" y="0"/>
                  </a:moveTo>
                  <a:cubicBezTo>
                    <a:pt x="6" y="13"/>
                    <a:pt x="13" y="25"/>
                    <a:pt x="20" y="38"/>
                  </a:cubicBezTo>
                  <a:cubicBezTo>
                    <a:pt x="44" y="79"/>
                    <a:pt x="73" y="118"/>
                    <a:pt x="105" y="153"/>
                  </a:cubicBezTo>
                  <a:cubicBezTo>
                    <a:pt x="104" y="152"/>
                    <a:pt x="102" y="151"/>
                    <a:pt x="101" y="150"/>
                  </a:cubicBezTo>
                  <a:cubicBezTo>
                    <a:pt x="69" y="132"/>
                    <a:pt x="43" y="106"/>
                    <a:pt x="25" y="75"/>
                  </a:cubicBezTo>
                  <a:cubicBezTo>
                    <a:pt x="12" y="52"/>
                    <a:pt x="3" y="26"/>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63" name="Google Shape;2463;p33"/>
            <p:cNvSpPr/>
            <p:nvPr/>
          </p:nvSpPr>
          <p:spPr>
            <a:xfrm>
              <a:off x="3123000" y="3873240"/>
              <a:ext cx="43920" cy="45720"/>
            </a:xfrm>
            <a:custGeom>
              <a:avLst/>
              <a:gdLst/>
              <a:ahLst/>
              <a:cxnLst/>
              <a:rect l="l" t="t" r="r" b="b"/>
              <a:pathLst>
                <a:path w="122" h="127" extrusionOk="0">
                  <a:moveTo>
                    <a:pt x="5" y="38"/>
                  </a:moveTo>
                  <a:lnTo>
                    <a:pt x="0" y="0"/>
                  </a:lnTo>
                  <a:cubicBezTo>
                    <a:pt x="38" y="45"/>
                    <a:pt x="78" y="87"/>
                    <a:pt x="121" y="126"/>
                  </a:cubicBezTo>
                  <a:cubicBezTo>
                    <a:pt x="112" y="123"/>
                    <a:pt x="104" y="119"/>
                    <a:pt x="95" y="114"/>
                  </a:cubicBezTo>
                  <a:cubicBezTo>
                    <a:pt x="77" y="104"/>
                    <a:pt x="61" y="90"/>
                    <a:pt x="48" y="75"/>
                  </a:cubicBezTo>
                  <a:cubicBezTo>
                    <a:pt x="33" y="62"/>
                    <a:pt x="28" y="38"/>
                    <a:pt x="4" y="36"/>
                  </a:cubicBezTo>
                  <a:lnTo>
                    <a:pt x="5" y="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64" name="Google Shape;2464;p33"/>
            <p:cNvSpPr/>
            <p:nvPr/>
          </p:nvSpPr>
          <p:spPr>
            <a:xfrm>
              <a:off x="3381480" y="3778920"/>
              <a:ext cx="56160" cy="21960"/>
            </a:xfrm>
            <a:custGeom>
              <a:avLst/>
              <a:gdLst/>
              <a:ahLst/>
              <a:cxnLst/>
              <a:rect l="l" t="t" r="r" b="b"/>
              <a:pathLst>
                <a:path w="156" h="61" extrusionOk="0">
                  <a:moveTo>
                    <a:pt x="155" y="13"/>
                  </a:moveTo>
                  <a:cubicBezTo>
                    <a:pt x="106" y="38"/>
                    <a:pt x="54" y="54"/>
                    <a:pt x="0" y="60"/>
                  </a:cubicBezTo>
                  <a:lnTo>
                    <a:pt x="148" y="0"/>
                  </a:lnTo>
                  <a:lnTo>
                    <a:pt x="155" y="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65" name="Google Shape;2465;p33"/>
            <p:cNvSpPr/>
            <p:nvPr/>
          </p:nvSpPr>
          <p:spPr>
            <a:xfrm>
              <a:off x="3660480" y="3703320"/>
              <a:ext cx="42840" cy="42120"/>
            </a:xfrm>
            <a:custGeom>
              <a:avLst/>
              <a:gdLst/>
              <a:ahLst/>
              <a:cxnLst/>
              <a:rect l="l" t="t" r="r" b="b"/>
              <a:pathLst>
                <a:path w="119" h="117" extrusionOk="0">
                  <a:moveTo>
                    <a:pt x="0" y="116"/>
                  </a:moveTo>
                  <a:lnTo>
                    <a:pt x="109" y="0"/>
                  </a:lnTo>
                  <a:lnTo>
                    <a:pt x="118" y="9"/>
                  </a:lnTo>
                  <a:cubicBezTo>
                    <a:pt x="84" y="50"/>
                    <a:pt x="44" y="86"/>
                    <a:pt x="0" y="1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66" name="Google Shape;2466;p33"/>
            <p:cNvSpPr/>
            <p:nvPr/>
          </p:nvSpPr>
          <p:spPr>
            <a:xfrm>
              <a:off x="3265560" y="3941640"/>
              <a:ext cx="42840" cy="25200"/>
            </a:xfrm>
            <a:custGeom>
              <a:avLst/>
              <a:gdLst/>
              <a:ahLst/>
              <a:cxnLst/>
              <a:rect l="l" t="t" r="r" b="b"/>
              <a:pathLst>
                <a:path w="119" h="70" extrusionOk="0">
                  <a:moveTo>
                    <a:pt x="0" y="0"/>
                  </a:moveTo>
                  <a:cubicBezTo>
                    <a:pt x="19" y="9"/>
                    <a:pt x="38" y="18"/>
                    <a:pt x="56" y="29"/>
                  </a:cubicBezTo>
                  <a:cubicBezTo>
                    <a:pt x="77" y="41"/>
                    <a:pt x="98" y="54"/>
                    <a:pt x="118" y="69"/>
                  </a:cubicBezTo>
                  <a:cubicBezTo>
                    <a:pt x="95" y="65"/>
                    <a:pt x="74" y="58"/>
                    <a:pt x="54" y="46"/>
                  </a:cubicBezTo>
                  <a:cubicBezTo>
                    <a:pt x="33" y="34"/>
                    <a:pt x="15" y="18"/>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67" name="Google Shape;2467;p33"/>
            <p:cNvSpPr/>
            <p:nvPr/>
          </p:nvSpPr>
          <p:spPr>
            <a:xfrm>
              <a:off x="3567240" y="3498120"/>
              <a:ext cx="55440" cy="12600"/>
            </a:xfrm>
            <a:custGeom>
              <a:avLst/>
              <a:gdLst/>
              <a:ahLst/>
              <a:cxnLst/>
              <a:rect l="l" t="t" r="r" b="b"/>
              <a:pathLst>
                <a:path w="154" h="35" extrusionOk="0">
                  <a:moveTo>
                    <a:pt x="153" y="0"/>
                  </a:moveTo>
                  <a:cubicBezTo>
                    <a:pt x="153" y="0"/>
                    <a:pt x="152" y="0"/>
                    <a:pt x="152" y="1"/>
                  </a:cubicBezTo>
                  <a:cubicBezTo>
                    <a:pt x="115" y="22"/>
                    <a:pt x="72" y="34"/>
                    <a:pt x="29" y="34"/>
                  </a:cubicBezTo>
                  <a:cubicBezTo>
                    <a:pt x="19" y="34"/>
                    <a:pt x="9" y="33"/>
                    <a:pt x="0" y="32"/>
                  </a:cubicBezTo>
                  <a:cubicBezTo>
                    <a:pt x="51" y="15"/>
                    <a:pt x="104" y="15"/>
                    <a:pt x="15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68" name="Google Shape;2468;p33"/>
            <p:cNvSpPr/>
            <p:nvPr/>
          </p:nvSpPr>
          <p:spPr>
            <a:xfrm>
              <a:off x="3631320" y="3596760"/>
              <a:ext cx="34560" cy="21600"/>
            </a:xfrm>
            <a:custGeom>
              <a:avLst/>
              <a:gdLst/>
              <a:ahLst/>
              <a:cxnLst/>
              <a:rect l="l" t="t" r="r" b="b"/>
              <a:pathLst>
                <a:path w="96" h="60" extrusionOk="0">
                  <a:moveTo>
                    <a:pt x="95" y="0"/>
                  </a:moveTo>
                  <a:cubicBezTo>
                    <a:pt x="66" y="26"/>
                    <a:pt x="30" y="38"/>
                    <a:pt x="0" y="59"/>
                  </a:cubicBezTo>
                  <a:cubicBezTo>
                    <a:pt x="10" y="5"/>
                    <a:pt x="60" y="13"/>
                    <a:pt x="95"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69" name="Google Shape;2469;p33"/>
            <p:cNvSpPr/>
            <p:nvPr/>
          </p:nvSpPr>
          <p:spPr>
            <a:xfrm>
              <a:off x="2992680" y="3801960"/>
              <a:ext cx="29520" cy="43560"/>
            </a:xfrm>
            <a:custGeom>
              <a:avLst/>
              <a:gdLst/>
              <a:ahLst/>
              <a:cxnLst/>
              <a:rect l="l" t="t" r="r" b="b"/>
              <a:pathLst>
                <a:path w="82" h="121" extrusionOk="0">
                  <a:moveTo>
                    <a:pt x="20" y="0"/>
                  </a:moveTo>
                  <a:cubicBezTo>
                    <a:pt x="24" y="27"/>
                    <a:pt x="33" y="52"/>
                    <a:pt x="46" y="75"/>
                  </a:cubicBezTo>
                  <a:cubicBezTo>
                    <a:pt x="56" y="91"/>
                    <a:pt x="67" y="106"/>
                    <a:pt x="81" y="120"/>
                  </a:cubicBezTo>
                  <a:cubicBezTo>
                    <a:pt x="21" y="85"/>
                    <a:pt x="0" y="46"/>
                    <a:pt x="2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70" name="Google Shape;2470;p33"/>
            <p:cNvSpPr/>
            <p:nvPr/>
          </p:nvSpPr>
          <p:spPr>
            <a:xfrm>
              <a:off x="3395160" y="4113720"/>
              <a:ext cx="50400" cy="26280"/>
            </a:xfrm>
            <a:custGeom>
              <a:avLst/>
              <a:gdLst/>
              <a:ahLst/>
              <a:cxnLst/>
              <a:rect l="l" t="t" r="r" b="b"/>
              <a:pathLst>
                <a:path w="140" h="73" extrusionOk="0">
                  <a:moveTo>
                    <a:pt x="17" y="12"/>
                  </a:moveTo>
                  <a:lnTo>
                    <a:pt x="17" y="46"/>
                  </a:lnTo>
                  <a:cubicBezTo>
                    <a:pt x="61" y="31"/>
                    <a:pt x="96" y="1"/>
                    <a:pt x="139" y="0"/>
                  </a:cubicBezTo>
                  <a:cubicBezTo>
                    <a:pt x="139" y="1"/>
                    <a:pt x="139" y="1"/>
                    <a:pt x="139" y="1"/>
                  </a:cubicBezTo>
                  <a:cubicBezTo>
                    <a:pt x="139" y="5"/>
                    <a:pt x="139" y="8"/>
                    <a:pt x="137" y="11"/>
                  </a:cubicBezTo>
                  <a:cubicBezTo>
                    <a:pt x="135" y="14"/>
                    <a:pt x="133" y="16"/>
                    <a:pt x="130" y="18"/>
                  </a:cubicBezTo>
                  <a:cubicBezTo>
                    <a:pt x="128" y="19"/>
                    <a:pt x="126" y="20"/>
                    <a:pt x="124" y="20"/>
                  </a:cubicBezTo>
                  <a:cubicBezTo>
                    <a:pt x="102" y="24"/>
                    <a:pt x="82" y="33"/>
                    <a:pt x="62" y="44"/>
                  </a:cubicBezTo>
                  <a:cubicBezTo>
                    <a:pt x="55" y="49"/>
                    <a:pt x="47" y="53"/>
                    <a:pt x="40" y="58"/>
                  </a:cubicBezTo>
                  <a:cubicBezTo>
                    <a:pt x="31" y="63"/>
                    <a:pt x="22" y="72"/>
                    <a:pt x="11" y="63"/>
                  </a:cubicBezTo>
                  <a:cubicBezTo>
                    <a:pt x="0" y="54"/>
                    <a:pt x="7" y="46"/>
                    <a:pt x="7" y="36"/>
                  </a:cubicBezTo>
                  <a:cubicBezTo>
                    <a:pt x="8" y="26"/>
                    <a:pt x="7" y="18"/>
                    <a:pt x="19" y="14"/>
                  </a:cubicBezTo>
                  <a:lnTo>
                    <a:pt x="17" y="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71" name="Google Shape;2471;p33"/>
            <p:cNvSpPr/>
            <p:nvPr/>
          </p:nvSpPr>
          <p:spPr>
            <a:xfrm>
              <a:off x="2934360" y="3868200"/>
              <a:ext cx="29160" cy="60120"/>
            </a:xfrm>
            <a:custGeom>
              <a:avLst/>
              <a:gdLst/>
              <a:ahLst/>
              <a:cxnLst/>
              <a:rect l="l" t="t" r="r" b="b"/>
              <a:pathLst>
                <a:path w="81" h="167" extrusionOk="0">
                  <a:moveTo>
                    <a:pt x="80" y="164"/>
                  </a:moveTo>
                  <a:cubicBezTo>
                    <a:pt x="78" y="164"/>
                    <a:pt x="75" y="166"/>
                    <a:pt x="74" y="164"/>
                  </a:cubicBezTo>
                  <a:cubicBezTo>
                    <a:pt x="30" y="118"/>
                    <a:pt x="15" y="59"/>
                    <a:pt x="0" y="0"/>
                  </a:cubicBezTo>
                  <a:cubicBezTo>
                    <a:pt x="25" y="55"/>
                    <a:pt x="52" y="110"/>
                    <a:pt x="79" y="164"/>
                  </a:cubicBezTo>
                  <a:lnTo>
                    <a:pt x="80" y="1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72" name="Google Shape;2472;p33"/>
            <p:cNvSpPr/>
            <p:nvPr/>
          </p:nvSpPr>
          <p:spPr>
            <a:xfrm>
              <a:off x="3320280" y="3872160"/>
              <a:ext cx="60840" cy="7560"/>
            </a:xfrm>
            <a:custGeom>
              <a:avLst/>
              <a:gdLst/>
              <a:ahLst/>
              <a:cxnLst/>
              <a:rect l="l" t="t" r="r" b="b"/>
              <a:pathLst>
                <a:path w="169" h="21" extrusionOk="0">
                  <a:moveTo>
                    <a:pt x="0" y="17"/>
                  </a:moveTo>
                  <a:cubicBezTo>
                    <a:pt x="46" y="6"/>
                    <a:pt x="93" y="0"/>
                    <a:pt x="140" y="0"/>
                  </a:cubicBezTo>
                  <a:cubicBezTo>
                    <a:pt x="149" y="0"/>
                    <a:pt x="159" y="0"/>
                    <a:pt x="168" y="0"/>
                  </a:cubicBezTo>
                  <a:cubicBezTo>
                    <a:pt x="128" y="13"/>
                    <a:pt x="87" y="20"/>
                    <a:pt x="44" y="20"/>
                  </a:cubicBezTo>
                  <a:cubicBezTo>
                    <a:pt x="30" y="20"/>
                    <a:pt x="15" y="19"/>
                    <a:pt x="0"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73" name="Google Shape;2473;p33"/>
            <p:cNvSpPr/>
            <p:nvPr/>
          </p:nvSpPr>
          <p:spPr>
            <a:xfrm>
              <a:off x="3008880" y="4052520"/>
              <a:ext cx="46800" cy="37800"/>
            </a:xfrm>
            <a:custGeom>
              <a:avLst/>
              <a:gdLst/>
              <a:ahLst/>
              <a:cxnLst/>
              <a:rect l="l" t="t" r="r" b="b"/>
              <a:pathLst>
                <a:path w="130" h="105" extrusionOk="0">
                  <a:moveTo>
                    <a:pt x="117" y="80"/>
                  </a:moveTo>
                  <a:lnTo>
                    <a:pt x="129" y="93"/>
                  </a:lnTo>
                  <a:cubicBezTo>
                    <a:pt x="128" y="99"/>
                    <a:pt x="122" y="104"/>
                    <a:pt x="118" y="102"/>
                  </a:cubicBezTo>
                  <a:cubicBezTo>
                    <a:pt x="109" y="98"/>
                    <a:pt x="101" y="94"/>
                    <a:pt x="92" y="89"/>
                  </a:cubicBezTo>
                  <a:cubicBezTo>
                    <a:pt x="55" y="68"/>
                    <a:pt x="23" y="37"/>
                    <a:pt x="0" y="0"/>
                  </a:cubicBezTo>
                  <a:cubicBezTo>
                    <a:pt x="42" y="21"/>
                    <a:pt x="67" y="68"/>
                    <a:pt x="117" y="8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74" name="Google Shape;2474;p33"/>
            <p:cNvSpPr/>
            <p:nvPr/>
          </p:nvSpPr>
          <p:spPr>
            <a:xfrm>
              <a:off x="3830040" y="3637800"/>
              <a:ext cx="24480" cy="31320"/>
            </a:xfrm>
            <a:custGeom>
              <a:avLst/>
              <a:gdLst/>
              <a:ahLst/>
              <a:cxnLst/>
              <a:rect l="l" t="t" r="r" b="b"/>
              <a:pathLst>
                <a:path w="68" h="87" extrusionOk="0">
                  <a:moveTo>
                    <a:pt x="35" y="0"/>
                  </a:moveTo>
                  <a:cubicBezTo>
                    <a:pt x="43" y="6"/>
                    <a:pt x="50" y="14"/>
                    <a:pt x="55" y="23"/>
                  </a:cubicBezTo>
                  <a:cubicBezTo>
                    <a:pt x="62" y="37"/>
                    <a:pt x="67" y="52"/>
                    <a:pt x="67" y="68"/>
                  </a:cubicBezTo>
                  <a:cubicBezTo>
                    <a:pt x="67" y="74"/>
                    <a:pt x="66" y="80"/>
                    <a:pt x="65" y="86"/>
                  </a:cubicBezTo>
                  <a:cubicBezTo>
                    <a:pt x="52" y="69"/>
                    <a:pt x="39" y="52"/>
                    <a:pt x="24" y="36"/>
                  </a:cubicBezTo>
                  <a:cubicBezTo>
                    <a:pt x="0" y="13"/>
                    <a:pt x="15" y="6"/>
                    <a:pt x="37" y="1"/>
                  </a:cubicBezTo>
                  <a:lnTo>
                    <a:pt x="3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75" name="Google Shape;2475;p33"/>
            <p:cNvSpPr/>
            <p:nvPr/>
          </p:nvSpPr>
          <p:spPr>
            <a:xfrm>
              <a:off x="3621600" y="3643920"/>
              <a:ext cx="49680" cy="27000"/>
            </a:xfrm>
            <a:custGeom>
              <a:avLst/>
              <a:gdLst/>
              <a:ahLst/>
              <a:cxnLst/>
              <a:rect l="l" t="t" r="r" b="b"/>
              <a:pathLst>
                <a:path w="138" h="75" extrusionOk="0">
                  <a:moveTo>
                    <a:pt x="137" y="9"/>
                  </a:moveTo>
                  <a:cubicBezTo>
                    <a:pt x="95" y="31"/>
                    <a:pt x="54" y="53"/>
                    <a:pt x="12" y="74"/>
                  </a:cubicBezTo>
                  <a:cubicBezTo>
                    <a:pt x="11" y="74"/>
                    <a:pt x="10" y="74"/>
                    <a:pt x="10" y="74"/>
                  </a:cubicBezTo>
                  <a:cubicBezTo>
                    <a:pt x="8" y="74"/>
                    <a:pt x="6" y="74"/>
                    <a:pt x="5" y="73"/>
                  </a:cubicBezTo>
                  <a:cubicBezTo>
                    <a:pt x="4" y="72"/>
                    <a:pt x="2" y="71"/>
                    <a:pt x="2" y="70"/>
                  </a:cubicBezTo>
                  <a:cubicBezTo>
                    <a:pt x="1" y="69"/>
                    <a:pt x="1" y="67"/>
                    <a:pt x="0" y="66"/>
                  </a:cubicBezTo>
                  <a:lnTo>
                    <a:pt x="0" y="65"/>
                  </a:lnTo>
                  <a:cubicBezTo>
                    <a:pt x="0" y="63"/>
                    <a:pt x="2" y="61"/>
                    <a:pt x="2" y="60"/>
                  </a:cubicBezTo>
                  <a:cubicBezTo>
                    <a:pt x="3" y="58"/>
                    <a:pt x="3" y="57"/>
                    <a:pt x="4" y="57"/>
                  </a:cubicBezTo>
                  <a:cubicBezTo>
                    <a:pt x="47" y="37"/>
                    <a:pt x="90" y="19"/>
                    <a:pt x="132" y="0"/>
                  </a:cubicBezTo>
                  <a:lnTo>
                    <a:pt x="137"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76" name="Google Shape;2476;p33"/>
            <p:cNvSpPr/>
            <p:nvPr/>
          </p:nvSpPr>
          <p:spPr>
            <a:xfrm>
              <a:off x="3353760" y="3976200"/>
              <a:ext cx="15120" cy="53280"/>
            </a:xfrm>
            <a:custGeom>
              <a:avLst/>
              <a:gdLst/>
              <a:ahLst/>
              <a:cxnLst/>
              <a:rect l="l" t="t" r="r" b="b"/>
              <a:pathLst>
                <a:path w="42" h="148" extrusionOk="0">
                  <a:moveTo>
                    <a:pt x="41" y="147"/>
                  </a:moveTo>
                  <a:cubicBezTo>
                    <a:pt x="33" y="139"/>
                    <a:pt x="26" y="129"/>
                    <a:pt x="20" y="118"/>
                  </a:cubicBezTo>
                  <a:cubicBezTo>
                    <a:pt x="7" y="96"/>
                    <a:pt x="0" y="70"/>
                    <a:pt x="0" y="44"/>
                  </a:cubicBezTo>
                  <a:cubicBezTo>
                    <a:pt x="0" y="29"/>
                    <a:pt x="2" y="14"/>
                    <a:pt x="7" y="0"/>
                  </a:cubicBezTo>
                  <a:cubicBezTo>
                    <a:pt x="23" y="32"/>
                    <a:pt x="14" y="57"/>
                    <a:pt x="22" y="79"/>
                  </a:cubicBezTo>
                  <a:cubicBezTo>
                    <a:pt x="30" y="100"/>
                    <a:pt x="35" y="125"/>
                    <a:pt x="41" y="1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77" name="Google Shape;2477;p33"/>
            <p:cNvSpPr/>
            <p:nvPr/>
          </p:nvSpPr>
          <p:spPr>
            <a:xfrm>
              <a:off x="3362400" y="3485160"/>
              <a:ext cx="42480" cy="22320"/>
            </a:xfrm>
            <a:custGeom>
              <a:avLst/>
              <a:gdLst/>
              <a:ahLst/>
              <a:cxnLst/>
              <a:rect l="l" t="t" r="r" b="b"/>
              <a:pathLst>
                <a:path w="118" h="62" extrusionOk="0">
                  <a:moveTo>
                    <a:pt x="43" y="39"/>
                  </a:moveTo>
                  <a:cubicBezTo>
                    <a:pt x="35" y="22"/>
                    <a:pt x="13" y="21"/>
                    <a:pt x="0" y="0"/>
                  </a:cubicBezTo>
                  <a:cubicBezTo>
                    <a:pt x="26" y="7"/>
                    <a:pt x="50" y="17"/>
                    <a:pt x="73" y="30"/>
                  </a:cubicBezTo>
                  <a:cubicBezTo>
                    <a:pt x="89" y="39"/>
                    <a:pt x="103" y="50"/>
                    <a:pt x="117" y="61"/>
                  </a:cubicBezTo>
                  <a:lnTo>
                    <a:pt x="71" y="54"/>
                  </a:lnTo>
                  <a:lnTo>
                    <a:pt x="43" y="3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78" name="Google Shape;2478;p33"/>
            <p:cNvSpPr/>
            <p:nvPr/>
          </p:nvSpPr>
          <p:spPr>
            <a:xfrm>
              <a:off x="3400560" y="4057560"/>
              <a:ext cx="16200" cy="61200"/>
            </a:xfrm>
            <a:custGeom>
              <a:avLst/>
              <a:gdLst/>
              <a:ahLst/>
              <a:cxnLst/>
              <a:rect l="l" t="t" r="r" b="b"/>
              <a:pathLst>
                <a:path w="45" h="170" extrusionOk="0">
                  <a:moveTo>
                    <a:pt x="3" y="169"/>
                  </a:moveTo>
                  <a:cubicBezTo>
                    <a:pt x="0" y="112"/>
                    <a:pt x="20" y="59"/>
                    <a:pt x="27" y="0"/>
                  </a:cubicBezTo>
                  <a:cubicBezTo>
                    <a:pt x="44" y="26"/>
                    <a:pt x="34" y="82"/>
                    <a:pt x="1" y="168"/>
                  </a:cubicBezTo>
                  <a:lnTo>
                    <a:pt x="3" y="16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79" name="Google Shape;2479;p33"/>
            <p:cNvSpPr/>
            <p:nvPr/>
          </p:nvSpPr>
          <p:spPr>
            <a:xfrm>
              <a:off x="3185280" y="4145040"/>
              <a:ext cx="51480" cy="14400"/>
            </a:xfrm>
            <a:custGeom>
              <a:avLst/>
              <a:gdLst/>
              <a:ahLst/>
              <a:cxnLst/>
              <a:rect l="l" t="t" r="r" b="b"/>
              <a:pathLst>
                <a:path w="143" h="40" extrusionOk="0">
                  <a:moveTo>
                    <a:pt x="142" y="39"/>
                  </a:moveTo>
                  <a:cubicBezTo>
                    <a:pt x="93" y="35"/>
                    <a:pt x="45" y="25"/>
                    <a:pt x="0" y="8"/>
                  </a:cubicBezTo>
                  <a:cubicBezTo>
                    <a:pt x="44" y="0"/>
                    <a:pt x="82" y="9"/>
                    <a:pt x="142" y="3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80" name="Google Shape;2480;p33"/>
            <p:cNvSpPr/>
            <p:nvPr/>
          </p:nvSpPr>
          <p:spPr>
            <a:xfrm>
              <a:off x="3070800" y="4006800"/>
              <a:ext cx="34920" cy="48960"/>
            </a:xfrm>
            <a:custGeom>
              <a:avLst/>
              <a:gdLst/>
              <a:ahLst/>
              <a:cxnLst/>
              <a:rect l="l" t="t" r="r" b="b"/>
              <a:pathLst>
                <a:path w="97" h="136" extrusionOk="0">
                  <a:moveTo>
                    <a:pt x="34" y="16"/>
                  </a:moveTo>
                  <a:cubicBezTo>
                    <a:pt x="31" y="42"/>
                    <a:pt x="53" y="59"/>
                    <a:pt x="64" y="79"/>
                  </a:cubicBezTo>
                  <a:cubicBezTo>
                    <a:pt x="70" y="87"/>
                    <a:pt x="75" y="96"/>
                    <a:pt x="80" y="104"/>
                  </a:cubicBezTo>
                  <a:cubicBezTo>
                    <a:pt x="86" y="115"/>
                    <a:pt x="92" y="125"/>
                    <a:pt x="96" y="135"/>
                  </a:cubicBezTo>
                  <a:cubicBezTo>
                    <a:pt x="69" y="112"/>
                    <a:pt x="45" y="85"/>
                    <a:pt x="27" y="53"/>
                  </a:cubicBezTo>
                  <a:cubicBezTo>
                    <a:pt x="23" y="46"/>
                    <a:pt x="18" y="37"/>
                    <a:pt x="15" y="29"/>
                  </a:cubicBezTo>
                  <a:cubicBezTo>
                    <a:pt x="0" y="0"/>
                    <a:pt x="30" y="25"/>
                    <a:pt x="35" y="17"/>
                  </a:cubicBezTo>
                  <a:lnTo>
                    <a:pt x="34" y="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81" name="Google Shape;2481;p33"/>
            <p:cNvSpPr/>
            <p:nvPr/>
          </p:nvSpPr>
          <p:spPr>
            <a:xfrm>
              <a:off x="3315600" y="4084560"/>
              <a:ext cx="43560" cy="18360"/>
            </a:xfrm>
            <a:custGeom>
              <a:avLst/>
              <a:gdLst/>
              <a:ahLst/>
              <a:cxnLst/>
              <a:rect l="l" t="t" r="r" b="b"/>
              <a:pathLst>
                <a:path w="121" h="51" extrusionOk="0">
                  <a:moveTo>
                    <a:pt x="0" y="0"/>
                  </a:moveTo>
                  <a:cubicBezTo>
                    <a:pt x="32" y="3"/>
                    <a:pt x="62" y="12"/>
                    <a:pt x="90" y="28"/>
                  </a:cubicBezTo>
                  <a:cubicBezTo>
                    <a:pt x="101" y="35"/>
                    <a:pt x="111" y="42"/>
                    <a:pt x="120" y="50"/>
                  </a:cubicBezTo>
                  <a:cubicBezTo>
                    <a:pt x="83" y="36"/>
                    <a:pt x="38" y="43"/>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82" name="Google Shape;2482;p33"/>
            <p:cNvSpPr/>
            <p:nvPr/>
          </p:nvSpPr>
          <p:spPr>
            <a:xfrm>
              <a:off x="3153600" y="3877920"/>
              <a:ext cx="34200" cy="38160"/>
            </a:xfrm>
            <a:custGeom>
              <a:avLst/>
              <a:gdLst/>
              <a:ahLst/>
              <a:cxnLst/>
              <a:rect l="l" t="t" r="r" b="b"/>
              <a:pathLst>
                <a:path w="95" h="106" extrusionOk="0">
                  <a:moveTo>
                    <a:pt x="94" y="105"/>
                  </a:moveTo>
                  <a:cubicBezTo>
                    <a:pt x="41" y="88"/>
                    <a:pt x="26" y="39"/>
                    <a:pt x="0" y="0"/>
                  </a:cubicBezTo>
                  <a:cubicBezTo>
                    <a:pt x="36" y="18"/>
                    <a:pt x="47" y="61"/>
                    <a:pt x="79" y="83"/>
                  </a:cubicBezTo>
                  <a:lnTo>
                    <a:pt x="94" y="10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83" name="Google Shape;2483;p33"/>
            <p:cNvSpPr/>
            <p:nvPr/>
          </p:nvSpPr>
          <p:spPr>
            <a:xfrm>
              <a:off x="3283200" y="4003920"/>
              <a:ext cx="46800" cy="29160"/>
            </a:xfrm>
            <a:custGeom>
              <a:avLst/>
              <a:gdLst/>
              <a:ahLst/>
              <a:cxnLst/>
              <a:rect l="l" t="t" r="r" b="b"/>
              <a:pathLst>
                <a:path w="130" h="81" extrusionOk="0">
                  <a:moveTo>
                    <a:pt x="122" y="80"/>
                  </a:moveTo>
                  <a:lnTo>
                    <a:pt x="0" y="0"/>
                  </a:lnTo>
                  <a:cubicBezTo>
                    <a:pt x="53" y="9"/>
                    <a:pt x="87" y="45"/>
                    <a:pt x="129" y="70"/>
                  </a:cubicBezTo>
                  <a:lnTo>
                    <a:pt x="122" y="8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84" name="Google Shape;2484;p33"/>
            <p:cNvSpPr/>
            <p:nvPr/>
          </p:nvSpPr>
          <p:spPr>
            <a:xfrm>
              <a:off x="3270600" y="4105080"/>
              <a:ext cx="51480" cy="18000"/>
            </a:xfrm>
            <a:custGeom>
              <a:avLst/>
              <a:gdLst/>
              <a:ahLst/>
              <a:cxnLst/>
              <a:rect l="l" t="t" r="r" b="b"/>
              <a:pathLst>
                <a:path w="143" h="50" extrusionOk="0">
                  <a:moveTo>
                    <a:pt x="142" y="48"/>
                  </a:moveTo>
                  <a:cubicBezTo>
                    <a:pt x="138" y="48"/>
                    <a:pt x="134" y="49"/>
                    <a:pt x="130" y="49"/>
                  </a:cubicBezTo>
                  <a:cubicBezTo>
                    <a:pt x="95" y="49"/>
                    <a:pt x="61" y="39"/>
                    <a:pt x="31" y="22"/>
                  </a:cubicBezTo>
                  <a:cubicBezTo>
                    <a:pt x="20" y="16"/>
                    <a:pt x="9" y="8"/>
                    <a:pt x="0" y="0"/>
                  </a:cubicBezTo>
                  <a:lnTo>
                    <a:pt x="142" y="4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85" name="Google Shape;2485;p33"/>
            <p:cNvSpPr/>
            <p:nvPr/>
          </p:nvSpPr>
          <p:spPr>
            <a:xfrm>
              <a:off x="3494880" y="4094280"/>
              <a:ext cx="47880" cy="28080"/>
            </a:xfrm>
            <a:custGeom>
              <a:avLst/>
              <a:gdLst/>
              <a:ahLst/>
              <a:cxnLst/>
              <a:rect l="l" t="t" r="r" b="b"/>
              <a:pathLst>
                <a:path w="133" h="78" extrusionOk="0">
                  <a:moveTo>
                    <a:pt x="132" y="0"/>
                  </a:moveTo>
                  <a:cubicBezTo>
                    <a:pt x="115" y="20"/>
                    <a:pt x="94" y="37"/>
                    <a:pt x="71" y="50"/>
                  </a:cubicBezTo>
                  <a:cubicBezTo>
                    <a:pt x="49" y="63"/>
                    <a:pt x="25" y="72"/>
                    <a:pt x="0" y="77"/>
                  </a:cubicBezTo>
                  <a:cubicBezTo>
                    <a:pt x="17" y="56"/>
                    <a:pt x="44" y="52"/>
                    <a:pt x="66" y="39"/>
                  </a:cubicBezTo>
                  <a:cubicBezTo>
                    <a:pt x="88" y="26"/>
                    <a:pt x="110" y="13"/>
                    <a:pt x="13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86" name="Google Shape;2486;p33"/>
            <p:cNvSpPr/>
            <p:nvPr/>
          </p:nvSpPr>
          <p:spPr>
            <a:xfrm>
              <a:off x="2921400" y="3521160"/>
              <a:ext cx="32400" cy="37800"/>
            </a:xfrm>
            <a:custGeom>
              <a:avLst/>
              <a:gdLst/>
              <a:ahLst/>
              <a:cxnLst/>
              <a:rect l="l" t="t" r="r" b="b"/>
              <a:pathLst>
                <a:path w="90" h="105" extrusionOk="0">
                  <a:moveTo>
                    <a:pt x="55" y="29"/>
                  </a:moveTo>
                  <a:cubicBezTo>
                    <a:pt x="60" y="55"/>
                    <a:pt x="86" y="73"/>
                    <a:pt x="89" y="104"/>
                  </a:cubicBezTo>
                  <a:cubicBezTo>
                    <a:pt x="62" y="74"/>
                    <a:pt x="34" y="45"/>
                    <a:pt x="9" y="13"/>
                  </a:cubicBezTo>
                  <a:cubicBezTo>
                    <a:pt x="0" y="1"/>
                    <a:pt x="15" y="1"/>
                    <a:pt x="24" y="0"/>
                  </a:cubicBezTo>
                  <a:cubicBezTo>
                    <a:pt x="31" y="12"/>
                    <a:pt x="41" y="21"/>
                    <a:pt x="53" y="28"/>
                  </a:cubicBezTo>
                  <a:cubicBezTo>
                    <a:pt x="54" y="28"/>
                    <a:pt x="54" y="28"/>
                    <a:pt x="55"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87" name="Google Shape;2487;p33"/>
            <p:cNvSpPr/>
            <p:nvPr/>
          </p:nvSpPr>
          <p:spPr>
            <a:xfrm>
              <a:off x="3327120" y="3493080"/>
              <a:ext cx="33480" cy="20160"/>
            </a:xfrm>
            <a:custGeom>
              <a:avLst/>
              <a:gdLst/>
              <a:ahLst/>
              <a:cxnLst/>
              <a:rect l="l" t="t" r="r" b="b"/>
              <a:pathLst>
                <a:path w="93" h="56" extrusionOk="0">
                  <a:moveTo>
                    <a:pt x="92" y="37"/>
                  </a:moveTo>
                  <a:cubicBezTo>
                    <a:pt x="78" y="33"/>
                    <a:pt x="64" y="28"/>
                    <a:pt x="50" y="25"/>
                  </a:cubicBezTo>
                  <a:cubicBezTo>
                    <a:pt x="42" y="23"/>
                    <a:pt x="31" y="18"/>
                    <a:pt x="29" y="32"/>
                  </a:cubicBezTo>
                  <a:cubicBezTo>
                    <a:pt x="29" y="37"/>
                    <a:pt x="36" y="44"/>
                    <a:pt x="43" y="55"/>
                  </a:cubicBezTo>
                  <a:cubicBezTo>
                    <a:pt x="38" y="54"/>
                    <a:pt x="34" y="52"/>
                    <a:pt x="29" y="49"/>
                  </a:cubicBezTo>
                  <a:cubicBezTo>
                    <a:pt x="20" y="44"/>
                    <a:pt x="11" y="34"/>
                    <a:pt x="6" y="26"/>
                  </a:cubicBezTo>
                  <a:cubicBezTo>
                    <a:pt x="3" y="21"/>
                    <a:pt x="2" y="17"/>
                    <a:pt x="0" y="13"/>
                  </a:cubicBezTo>
                  <a:cubicBezTo>
                    <a:pt x="37" y="0"/>
                    <a:pt x="53" y="5"/>
                    <a:pt x="91" y="38"/>
                  </a:cubicBezTo>
                  <a:lnTo>
                    <a:pt x="92" y="3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88" name="Google Shape;2488;p33"/>
            <p:cNvSpPr/>
            <p:nvPr/>
          </p:nvSpPr>
          <p:spPr>
            <a:xfrm>
              <a:off x="3220560" y="3780720"/>
              <a:ext cx="55440" cy="8640"/>
            </a:xfrm>
            <a:custGeom>
              <a:avLst/>
              <a:gdLst/>
              <a:ahLst/>
              <a:cxnLst/>
              <a:rect l="l" t="t" r="r" b="b"/>
              <a:pathLst>
                <a:path w="154" h="24" extrusionOk="0">
                  <a:moveTo>
                    <a:pt x="153" y="23"/>
                  </a:moveTo>
                  <a:cubicBezTo>
                    <a:pt x="102" y="23"/>
                    <a:pt x="50" y="20"/>
                    <a:pt x="0" y="13"/>
                  </a:cubicBezTo>
                  <a:cubicBezTo>
                    <a:pt x="52" y="8"/>
                    <a:pt x="104" y="0"/>
                    <a:pt x="153" y="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89" name="Google Shape;2489;p33"/>
            <p:cNvSpPr/>
            <p:nvPr/>
          </p:nvSpPr>
          <p:spPr>
            <a:xfrm>
              <a:off x="2923560" y="3484800"/>
              <a:ext cx="42120" cy="32040"/>
            </a:xfrm>
            <a:custGeom>
              <a:avLst/>
              <a:gdLst/>
              <a:ahLst/>
              <a:cxnLst/>
              <a:rect l="l" t="t" r="r" b="b"/>
              <a:pathLst>
                <a:path w="117" h="89" extrusionOk="0">
                  <a:moveTo>
                    <a:pt x="0" y="0"/>
                  </a:moveTo>
                  <a:cubicBezTo>
                    <a:pt x="6" y="3"/>
                    <a:pt x="12" y="6"/>
                    <a:pt x="17" y="9"/>
                  </a:cubicBezTo>
                  <a:cubicBezTo>
                    <a:pt x="54" y="30"/>
                    <a:pt x="87" y="57"/>
                    <a:pt x="116" y="88"/>
                  </a:cubicBezTo>
                  <a:cubicBezTo>
                    <a:pt x="106" y="83"/>
                    <a:pt x="97" y="78"/>
                    <a:pt x="88" y="73"/>
                  </a:cubicBezTo>
                  <a:cubicBezTo>
                    <a:pt x="54" y="53"/>
                    <a:pt x="25" y="29"/>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90" name="Google Shape;2490;p33"/>
            <p:cNvSpPr/>
            <p:nvPr/>
          </p:nvSpPr>
          <p:spPr>
            <a:xfrm>
              <a:off x="3128760" y="4125960"/>
              <a:ext cx="39240" cy="18720"/>
            </a:xfrm>
            <a:custGeom>
              <a:avLst/>
              <a:gdLst/>
              <a:ahLst/>
              <a:cxnLst/>
              <a:rect l="l" t="t" r="r" b="b"/>
              <a:pathLst>
                <a:path w="109" h="52" extrusionOk="0">
                  <a:moveTo>
                    <a:pt x="108" y="51"/>
                  </a:moveTo>
                  <a:cubicBezTo>
                    <a:pt x="74" y="49"/>
                    <a:pt x="42" y="40"/>
                    <a:pt x="12" y="24"/>
                  </a:cubicBezTo>
                  <a:cubicBezTo>
                    <a:pt x="5" y="21"/>
                    <a:pt x="0" y="15"/>
                    <a:pt x="3" y="7"/>
                  </a:cubicBezTo>
                  <a:lnTo>
                    <a:pt x="4" y="6"/>
                  </a:lnTo>
                  <a:cubicBezTo>
                    <a:pt x="5" y="4"/>
                    <a:pt x="6" y="3"/>
                    <a:pt x="8" y="2"/>
                  </a:cubicBezTo>
                  <a:cubicBezTo>
                    <a:pt x="10" y="1"/>
                    <a:pt x="12" y="0"/>
                    <a:pt x="14" y="0"/>
                  </a:cubicBezTo>
                  <a:cubicBezTo>
                    <a:pt x="16" y="0"/>
                    <a:pt x="18" y="1"/>
                    <a:pt x="20" y="2"/>
                  </a:cubicBezTo>
                  <a:cubicBezTo>
                    <a:pt x="20" y="2"/>
                    <a:pt x="21" y="3"/>
                    <a:pt x="22" y="4"/>
                  </a:cubicBezTo>
                  <a:cubicBezTo>
                    <a:pt x="46" y="29"/>
                    <a:pt x="84" y="26"/>
                    <a:pt x="108" y="5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91" name="Google Shape;2491;p33"/>
            <p:cNvSpPr/>
            <p:nvPr/>
          </p:nvSpPr>
          <p:spPr>
            <a:xfrm>
              <a:off x="3036960" y="4008960"/>
              <a:ext cx="29880" cy="42120"/>
            </a:xfrm>
            <a:custGeom>
              <a:avLst/>
              <a:gdLst/>
              <a:ahLst/>
              <a:cxnLst/>
              <a:rect l="l" t="t" r="r" b="b"/>
              <a:pathLst>
                <a:path w="83" h="117" extrusionOk="0">
                  <a:moveTo>
                    <a:pt x="82" y="116"/>
                  </a:moveTo>
                  <a:cubicBezTo>
                    <a:pt x="56" y="96"/>
                    <a:pt x="34" y="71"/>
                    <a:pt x="17" y="42"/>
                  </a:cubicBezTo>
                  <a:cubicBezTo>
                    <a:pt x="10" y="31"/>
                    <a:pt x="5" y="19"/>
                    <a:pt x="0" y="6"/>
                  </a:cubicBezTo>
                  <a:lnTo>
                    <a:pt x="10" y="0"/>
                  </a:lnTo>
                  <a:lnTo>
                    <a:pt x="82" y="1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92" name="Google Shape;2492;p33"/>
            <p:cNvSpPr/>
            <p:nvPr/>
          </p:nvSpPr>
          <p:spPr>
            <a:xfrm>
              <a:off x="3327120" y="3546000"/>
              <a:ext cx="48600" cy="28080"/>
            </a:xfrm>
            <a:custGeom>
              <a:avLst/>
              <a:gdLst/>
              <a:ahLst/>
              <a:cxnLst/>
              <a:rect l="l" t="t" r="r" b="b"/>
              <a:pathLst>
                <a:path w="135" h="78" extrusionOk="0">
                  <a:moveTo>
                    <a:pt x="9" y="0"/>
                  </a:moveTo>
                  <a:lnTo>
                    <a:pt x="134" y="68"/>
                  </a:lnTo>
                  <a:lnTo>
                    <a:pt x="129" y="77"/>
                  </a:lnTo>
                  <a:lnTo>
                    <a:pt x="0" y="12"/>
                  </a:lnTo>
                  <a:lnTo>
                    <a:pt x="9" y="0"/>
                  </a:lnTo>
                </a:path>
              </a:pathLst>
            </a:custGeom>
            <a:solidFill>
              <a:schemeClr val="dk1"/>
            </a:solidFill>
            <a:ln>
              <a:noFill/>
            </a:ln>
          </p:spPr>
        </p:sp>
        <p:sp>
          <p:nvSpPr>
            <p:cNvPr id="2493" name="Google Shape;2493;p33"/>
            <p:cNvSpPr/>
            <p:nvPr/>
          </p:nvSpPr>
          <p:spPr>
            <a:xfrm>
              <a:off x="3021840" y="3814560"/>
              <a:ext cx="28800" cy="37800"/>
            </a:xfrm>
            <a:custGeom>
              <a:avLst/>
              <a:gdLst/>
              <a:ahLst/>
              <a:cxnLst/>
              <a:rect l="l" t="t" r="r" b="b"/>
              <a:pathLst>
                <a:path w="80" h="105" extrusionOk="0">
                  <a:moveTo>
                    <a:pt x="79" y="104"/>
                  </a:moveTo>
                  <a:cubicBezTo>
                    <a:pt x="39" y="90"/>
                    <a:pt x="24" y="56"/>
                    <a:pt x="5" y="25"/>
                  </a:cubicBezTo>
                  <a:cubicBezTo>
                    <a:pt x="1" y="18"/>
                    <a:pt x="0" y="9"/>
                    <a:pt x="8" y="5"/>
                  </a:cubicBezTo>
                  <a:cubicBezTo>
                    <a:pt x="16" y="0"/>
                    <a:pt x="22" y="5"/>
                    <a:pt x="25" y="14"/>
                  </a:cubicBezTo>
                  <a:cubicBezTo>
                    <a:pt x="31" y="28"/>
                    <a:pt x="38" y="42"/>
                    <a:pt x="46" y="56"/>
                  </a:cubicBezTo>
                  <a:cubicBezTo>
                    <a:pt x="56" y="73"/>
                    <a:pt x="67" y="89"/>
                    <a:pt x="79" y="10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94" name="Google Shape;2494;p33"/>
            <p:cNvSpPr/>
            <p:nvPr/>
          </p:nvSpPr>
          <p:spPr>
            <a:xfrm>
              <a:off x="3426840" y="3847320"/>
              <a:ext cx="41040" cy="24840"/>
            </a:xfrm>
            <a:custGeom>
              <a:avLst/>
              <a:gdLst/>
              <a:ahLst/>
              <a:cxnLst/>
              <a:rect l="l" t="t" r="r" b="b"/>
              <a:pathLst>
                <a:path w="114" h="69" extrusionOk="0">
                  <a:moveTo>
                    <a:pt x="0" y="68"/>
                  </a:moveTo>
                  <a:lnTo>
                    <a:pt x="113" y="0"/>
                  </a:lnTo>
                  <a:cubicBezTo>
                    <a:pt x="99" y="35"/>
                    <a:pt x="67" y="55"/>
                    <a:pt x="0" y="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95" name="Google Shape;2495;p33"/>
            <p:cNvSpPr/>
            <p:nvPr/>
          </p:nvSpPr>
          <p:spPr>
            <a:xfrm>
              <a:off x="2991960" y="3914280"/>
              <a:ext cx="31320" cy="47520"/>
            </a:xfrm>
            <a:custGeom>
              <a:avLst/>
              <a:gdLst/>
              <a:ahLst/>
              <a:cxnLst/>
              <a:rect l="l" t="t" r="r" b="b"/>
              <a:pathLst>
                <a:path w="87" h="132" extrusionOk="0">
                  <a:moveTo>
                    <a:pt x="58" y="114"/>
                  </a:moveTo>
                  <a:cubicBezTo>
                    <a:pt x="35" y="78"/>
                    <a:pt x="7" y="44"/>
                    <a:pt x="0" y="0"/>
                  </a:cubicBezTo>
                  <a:cubicBezTo>
                    <a:pt x="33" y="37"/>
                    <a:pt x="47" y="85"/>
                    <a:pt x="86" y="118"/>
                  </a:cubicBezTo>
                  <a:cubicBezTo>
                    <a:pt x="69" y="131"/>
                    <a:pt x="63" y="118"/>
                    <a:pt x="56" y="113"/>
                  </a:cubicBezTo>
                  <a:lnTo>
                    <a:pt x="58" y="1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96" name="Google Shape;2496;p33"/>
            <p:cNvSpPr/>
            <p:nvPr/>
          </p:nvSpPr>
          <p:spPr>
            <a:xfrm>
              <a:off x="3247920" y="4043160"/>
              <a:ext cx="37800" cy="23400"/>
            </a:xfrm>
            <a:custGeom>
              <a:avLst/>
              <a:gdLst/>
              <a:ahLst/>
              <a:cxnLst/>
              <a:rect l="l" t="t" r="r" b="b"/>
              <a:pathLst>
                <a:path w="105" h="65" extrusionOk="0">
                  <a:moveTo>
                    <a:pt x="104" y="64"/>
                  </a:moveTo>
                  <a:cubicBezTo>
                    <a:pt x="61" y="57"/>
                    <a:pt x="17" y="49"/>
                    <a:pt x="0" y="0"/>
                  </a:cubicBezTo>
                  <a:cubicBezTo>
                    <a:pt x="20" y="16"/>
                    <a:pt x="41" y="30"/>
                    <a:pt x="62" y="43"/>
                  </a:cubicBezTo>
                  <a:cubicBezTo>
                    <a:pt x="76" y="51"/>
                    <a:pt x="90" y="58"/>
                    <a:pt x="104" y="6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97" name="Google Shape;2497;p33"/>
            <p:cNvSpPr/>
            <p:nvPr/>
          </p:nvSpPr>
          <p:spPr>
            <a:xfrm>
              <a:off x="3443760" y="3860640"/>
              <a:ext cx="43920" cy="32760"/>
            </a:xfrm>
            <a:custGeom>
              <a:avLst/>
              <a:gdLst/>
              <a:ahLst/>
              <a:cxnLst/>
              <a:rect l="l" t="t" r="r" b="b"/>
              <a:pathLst>
                <a:path w="122" h="91" extrusionOk="0">
                  <a:moveTo>
                    <a:pt x="121" y="0"/>
                  </a:moveTo>
                  <a:lnTo>
                    <a:pt x="0" y="90"/>
                  </a:lnTo>
                  <a:cubicBezTo>
                    <a:pt x="1" y="88"/>
                    <a:pt x="2" y="87"/>
                    <a:pt x="3" y="85"/>
                  </a:cubicBezTo>
                  <a:cubicBezTo>
                    <a:pt x="19" y="58"/>
                    <a:pt x="41" y="35"/>
                    <a:pt x="68" y="20"/>
                  </a:cubicBezTo>
                  <a:cubicBezTo>
                    <a:pt x="85" y="10"/>
                    <a:pt x="102" y="4"/>
                    <a:pt x="12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98" name="Google Shape;2498;p33"/>
            <p:cNvSpPr/>
            <p:nvPr/>
          </p:nvSpPr>
          <p:spPr>
            <a:xfrm>
              <a:off x="3201480" y="3471120"/>
              <a:ext cx="54720" cy="14760"/>
            </a:xfrm>
            <a:custGeom>
              <a:avLst/>
              <a:gdLst/>
              <a:ahLst/>
              <a:cxnLst/>
              <a:rect l="l" t="t" r="r" b="b"/>
              <a:pathLst>
                <a:path w="152" h="41" extrusionOk="0">
                  <a:moveTo>
                    <a:pt x="151" y="40"/>
                  </a:moveTo>
                  <a:lnTo>
                    <a:pt x="0" y="0"/>
                  </a:lnTo>
                  <a:cubicBezTo>
                    <a:pt x="1" y="0"/>
                    <a:pt x="1" y="0"/>
                    <a:pt x="2" y="0"/>
                  </a:cubicBezTo>
                  <a:cubicBezTo>
                    <a:pt x="54" y="0"/>
                    <a:pt x="106" y="14"/>
                    <a:pt x="151" y="4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99" name="Google Shape;2499;p33"/>
            <p:cNvSpPr/>
            <p:nvPr/>
          </p:nvSpPr>
          <p:spPr>
            <a:xfrm>
              <a:off x="2971080" y="4052880"/>
              <a:ext cx="44280" cy="28800"/>
            </a:xfrm>
            <a:custGeom>
              <a:avLst/>
              <a:gdLst/>
              <a:ahLst/>
              <a:cxnLst/>
              <a:rect l="l" t="t" r="r" b="b"/>
              <a:pathLst>
                <a:path w="123" h="80" extrusionOk="0">
                  <a:moveTo>
                    <a:pt x="53" y="56"/>
                  </a:moveTo>
                  <a:lnTo>
                    <a:pt x="26" y="37"/>
                  </a:lnTo>
                  <a:lnTo>
                    <a:pt x="0" y="5"/>
                  </a:lnTo>
                  <a:lnTo>
                    <a:pt x="5" y="0"/>
                  </a:lnTo>
                  <a:lnTo>
                    <a:pt x="122" y="74"/>
                  </a:lnTo>
                  <a:cubicBezTo>
                    <a:pt x="91" y="79"/>
                    <a:pt x="76" y="54"/>
                    <a:pt x="53" y="5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00" name="Google Shape;2500;p33"/>
            <p:cNvSpPr/>
            <p:nvPr/>
          </p:nvSpPr>
          <p:spPr>
            <a:xfrm>
              <a:off x="3193560" y="4156200"/>
              <a:ext cx="42840" cy="23400"/>
            </a:xfrm>
            <a:custGeom>
              <a:avLst/>
              <a:gdLst/>
              <a:ahLst/>
              <a:cxnLst/>
              <a:rect l="l" t="t" r="r" b="b"/>
              <a:pathLst>
                <a:path w="119" h="65" extrusionOk="0">
                  <a:moveTo>
                    <a:pt x="55" y="53"/>
                  </a:moveTo>
                  <a:cubicBezTo>
                    <a:pt x="43" y="32"/>
                    <a:pt x="11" y="35"/>
                    <a:pt x="0" y="0"/>
                  </a:cubicBezTo>
                  <a:lnTo>
                    <a:pt x="118" y="51"/>
                  </a:lnTo>
                  <a:cubicBezTo>
                    <a:pt x="91" y="64"/>
                    <a:pt x="74" y="41"/>
                    <a:pt x="54" y="51"/>
                  </a:cubicBezTo>
                  <a:lnTo>
                    <a:pt x="55" y="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01" name="Google Shape;2501;p33"/>
            <p:cNvSpPr/>
            <p:nvPr/>
          </p:nvSpPr>
          <p:spPr>
            <a:xfrm>
              <a:off x="3144600" y="3699720"/>
              <a:ext cx="48600" cy="25200"/>
            </a:xfrm>
            <a:custGeom>
              <a:avLst/>
              <a:gdLst/>
              <a:ahLst/>
              <a:cxnLst/>
              <a:rect l="l" t="t" r="r" b="b"/>
              <a:pathLst>
                <a:path w="135" h="70" extrusionOk="0">
                  <a:moveTo>
                    <a:pt x="134" y="69"/>
                  </a:moveTo>
                  <a:cubicBezTo>
                    <a:pt x="105" y="65"/>
                    <a:pt x="77" y="55"/>
                    <a:pt x="52" y="41"/>
                  </a:cubicBezTo>
                  <a:cubicBezTo>
                    <a:pt x="33" y="30"/>
                    <a:pt x="16" y="16"/>
                    <a:pt x="0" y="0"/>
                  </a:cubicBezTo>
                  <a:lnTo>
                    <a:pt x="134" y="6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02" name="Google Shape;2502;p33"/>
            <p:cNvSpPr/>
            <p:nvPr/>
          </p:nvSpPr>
          <p:spPr>
            <a:xfrm>
              <a:off x="3001320" y="3676680"/>
              <a:ext cx="25920" cy="43920"/>
            </a:xfrm>
            <a:custGeom>
              <a:avLst/>
              <a:gdLst/>
              <a:ahLst/>
              <a:cxnLst/>
              <a:rect l="l" t="t" r="r" b="b"/>
              <a:pathLst>
                <a:path w="72" h="122" extrusionOk="0">
                  <a:moveTo>
                    <a:pt x="33" y="91"/>
                  </a:moveTo>
                  <a:cubicBezTo>
                    <a:pt x="28" y="65"/>
                    <a:pt x="0" y="43"/>
                    <a:pt x="7" y="0"/>
                  </a:cubicBezTo>
                  <a:lnTo>
                    <a:pt x="71" y="121"/>
                  </a:lnTo>
                  <a:cubicBezTo>
                    <a:pt x="46" y="121"/>
                    <a:pt x="48" y="95"/>
                    <a:pt x="33" y="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03" name="Google Shape;2503;p33"/>
            <p:cNvSpPr/>
            <p:nvPr/>
          </p:nvSpPr>
          <p:spPr>
            <a:xfrm>
              <a:off x="3221640" y="4062240"/>
              <a:ext cx="40320" cy="23760"/>
            </a:xfrm>
            <a:custGeom>
              <a:avLst/>
              <a:gdLst/>
              <a:ahLst/>
              <a:cxnLst/>
              <a:rect l="l" t="t" r="r" b="b"/>
              <a:pathLst>
                <a:path w="112" h="66" extrusionOk="0">
                  <a:moveTo>
                    <a:pt x="111" y="65"/>
                  </a:moveTo>
                  <a:cubicBezTo>
                    <a:pt x="107" y="65"/>
                    <a:pt x="104" y="65"/>
                    <a:pt x="101" y="65"/>
                  </a:cubicBezTo>
                  <a:cubicBezTo>
                    <a:pt x="81" y="65"/>
                    <a:pt x="63" y="60"/>
                    <a:pt x="46" y="50"/>
                  </a:cubicBezTo>
                  <a:cubicBezTo>
                    <a:pt x="29" y="40"/>
                    <a:pt x="15" y="27"/>
                    <a:pt x="5" y="10"/>
                  </a:cubicBezTo>
                  <a:cubicBezTo>
                    <a:pt x="3" y="7"/>
                    <a:pt x="2" y="4"/>
                    <a:pt x="0" y="0"/>
                  </a:cubicBezTo>
                  <a:cubicBezTo>
                    <a:pt x="17" y="13"/>
                    <a:pt x="34" y="26"/>
                    <a:pt x="51" y="37"/>
                  </a:cubicBezTo>
                  <a:cubicBezTo>
                    <a:pt x="70" y="48"/>
                    <a:pt x="91" y="56"/>
                    <a:pt x="111" y="6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04" name="Google Shape;2504;p33"/>
            <p:cNvSpPr/>
            <p:nvPr/>
          </p:nvSpPr>
          <p:spPr>
            <a:xfrm>
              <a:off x="2910960" y="3665520"/>
              <a:ext cx="15120" cy="46080"/>
            </a:xfrm>
            <a:custGeom>
              <a:avLst/>
              <a:gdLst/>
              <a:ahLst/>
              <a:cxnLst/>
              <a:rect l="l" t="t" r="r" b="b"/>
              <a:pathLst>
                <a:path w="42" h="128" extrusionOk="0">
                  <a:moveTo>
                    <a:pt x="0" y="0"/>
                  </a:moveTo>
                  <a:lnTo>
                    <a:pt x="41" y="127"/>
                  </a:lnTo>
                  <a:cubicBezTo>
                    <a:pt x="35" y="120"/>
                    <a:pt x="29" y="111"/>
                    <a:pt x="24" y="103"/>
                  </a:cubicBezTo>
                  <a:cubicBezTo>
                    <a:pt x="8" y="75"/>
                    <a:pt x="0" y="44"/>
                    <a:pt x="0" y="12"/>
                  </a:cubicBezTo>
                  <a:cubicBezTo>
                    <a:pt x="0" y="8"/>
                    <a:pt x="0" y="4"/>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05" name="Google Shape;2505;p33"/>
            <p:cNvSpPr/>
            <p:nvPr/>
          </p:nvSpPr>
          <p:spPr>
            <a:xfrm>
              <a:off x="3231000" y="3855960"/>
              <a:ext cx="41400" cy="17280"/>
            </a:xfrm>
            <a:custGeom>
              <a:avLst/>
              <a:gdLst/>
              <a:ahLst/>
              <a:cxnLst/>
              <a:rect l="l" t="t" r="r" b="b"/>
              <a:pathLst>
                <a:path w="115" h="48" extrusionOk="0">
                  <a:moveTo>
                    <a:pt x="0" y="0"/>
                  </a:moveTo>
                  <a:lnTo>
                    <a:pt x="114" y="47"/>
                  </a:lnTo>
                  <a:cubicBezTo>
                    <a:pt x="71" y="44"/>
                    <a:pt x="29" y="4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06" name="Google Shape;2506;p33"/>
            <p:cNvSpPr/>
            <p:nvPr/>
          </p:nvSpPr>
          <p:spPr>
            <a:xfrm>
              <a:off x="3585600" y="3927600"/>
              <a:ext cx="33480" cy="33480"/>
            </a:xfrm>
            <a:custGeom>
              <a:avLst/>
              <a:gdLst/>
              <a:ahLst/>
              <a:cxnLst/>
              <a:rect l="l" t="t" r="r" b="b"/>
              <a:pathLst>
                <a:path w="93" h="93" extrusionOk="0">
                  <a:moveTo>
                    <a:pt x="92" y="9"/>
                  </a:moveTo>
                  <a:lnTo>
                    <a:pt x="0" y="92"/>
                  </a:lnTo>
                  <a:cubicBezTo>
                    <a:pt x="22" y="57"/>
                    <a:pt x="51" y="26"/>
                    <a:pt x="84" y="0"/>
                  </a:cubicBezTo>
                  <a:lnTo>
                    <a:pt x="92" y="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07" name="Google Shape;2507;p33"/>
            <p:cNvSpPr/>
            <p:nvPr/>
          </p:nvSpPr>
          <p:spPr>
            <a:xfrm>
              <a:off x="2929680" y="3513600"/>
              <a:ext cx="28440" cy="29160"/>
            </a:xfrm>
            <a:custGeom>
              <a:avLst/>
              <a:gdLst/>
              <a:ahLst/>
              <a:cxnLst/>
              <a:rect l="l" t="t" r="r" b="b"/>
              <a:pathLst>
                <a:path w="79" h="81" extrusionOk="0">
                  <a:moveTo>
                    <a:pt x="31" y="50"/>
                  </a:moveTo>
                  <a:cubicBezTo>
                    <a:pt x="30" y="49"/>
                    <a:pt x="29" y="50"/>
                    <a:pt x="28" y="49"/>
                  </a:cubicBezTo>
                  <a:cubicBezTo>
                    <a:pt x="17" y="43"/>
                    <a:pt x="7" y="32"/>
                    <a:pt x="0" y="21"/>
                  </a:cubicBezTo>
                  <a:cubicBezTo>
                    <a:pt x="2" y="8"/>
                    <a:pt x="9" y="0"/>
                    <a:pt x="21" y="10"/>
                  </a:cubicBezTo>
                  <a:cubicBezTo>
                    <a:pt x="41" y="24"/>
                    <a:pt x="58" y="43"/>
                    <a:pt x="70" y="63"/>
                  </a:cubicBezTo>
                  <a:cubicBezTo>
                    <a:pt x="73" y="69"/>
                    <a:pt x="76" y="73"/>
                    <a:pt x="78" y="78"/>
                  </a:cubicBezTo>
                  <a:cubicBezTo>
                    <a:pt x="57" y="80"/>
                    <a:pt x="51" y="53"/>
                    <a:pt x="31" y="5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08" name="Google Shape;2508;p33"/>
            <p:cNvSpPr/>
            <p:nvPr/>
          </p:nvSpPr>
          <p:spPr>
            <a:xfrm>
              <a:off x="3440520" y="4062960"/>
              <a:ext cx="34560" cy="34560"/>
            </a:xfrm>
            <a:custGeom>
              <a:avLst/>
              <a:gdLst/>
              <a:ahLst/>
              <a:cxnLst/>
              <a:rect l="l" t="t" r="r" b="b"/>
              <a:pathLst>
                <a:path w="96" h="96" extrusionOk="0">
                  <a:moveTo>
                    <a:pt x="93" y="0"/>
                  </a:moveTo>
                  <a:lnTo>
                    <a:pt x="0" y="89"/>
                  </a:lnTo>
                  <a:lnTo>
                    <a:pt x="5" y="95"/>
                  </a:lnTo>
                  <a:lnTo>
                    <a:pt x="95" y="4"/>
                  </a:lnTo>
                  <a:lnTo>
                    <a:pt x="93" y="0"/>
                  </a:lnTo>
                </a:path>
              </a:pathLst>
            </a:custGeom>
            <a:solidFill>
              <a:schemeClr val="dk1"/>
            </a:solidFill>
            <a:ln>
              <a:noFill/>
            </a:ln>
          </p:spPr>
        </p:sp>
        <p:sp>
          <p:nvSpPr>
            <p:cNvPr id="2509" name="Google Shape;2509;p33"/>
            <p:cNvSpPr/>
            <p:nvPr/>
          </p:nvSpPr>
          <p:spPr>
            <a:xfrm>
              <a:off x="3464280" y="3873960"/>
              <a:ext cx="32400" cy="25920"/>
            </a:xfrm>
            <a:custGeom>
              <a:avLst/>
              <a:gdLst/>
              <a:ahLst/>
              <a:cxnLst/>
              <a:rect l="l" t="t" r="r" b="b"/>
              <a:pathLst>
                <a:path w="90" h="72" extrusionOk="0">
                  <a:moveTo>
                    <a:pt x="89" y="0"/>
                  </a:moveTo>
                  <a:cubicBezTo>
                    <a:pt x="68" y="33"/>
                    <a:pt x="31" y="46"/>
                    <a:pt x="0" y="71"/>
                  </a:cubicBezTo>
                  <a:cubicBezTo>
                    <a:pt x="16" y="37"/>
                    <a:pt x="33" y="22"/>
                    <a:pt x="8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10" name="Google Shape;2510;p33"/>
            <p:cNvSpPr/>
            <p:nvPr/>
          </p:nvSpPr>
          <p:spPr>
            <a:xfrm>
              <a:off x="3573360" y="3878280"/>
              <a:ext cx="30240" cy="32400"/>
            </a:xfrm>
            <a:custGeom>
              <a:avLst/>
              <a:gdLst/>
              <a:ahLst/>
              <a:cxnLst/>
              <a:rect l="l" t="t" r="r" b="b"/>
              <a:pathLst>
                <a:path w="84" h="90" extrusionOk="0">
                  <a:moveTo>
                    <a:pt x="0" y="89"/>
                  </a:moveTo>
                  <a:cubicBezTo>
                    <a:pt x="22" y="55"/>
                    <a:pt x="50" y="25"/>
                    <a:pt x="83" y="0"/>
                  </a:cubicBezTo>
                  <a:lnTo>
                    <a:pt x="0" y="8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11" name="Google Shape;2511;p33"/>
            <p:cNvSpPr/>
            <p:nvPr/>
          </p:nvSpPr>
          <p:spPr>
            <a:xfrm>
              <a:off x="3051000" y="3439440"/>
              <a:ext cx="47880" cy="26280"/>
            </a:xfrm>
            <a:custGeom>
              <a:avLst/>
              <a:gdLst/>
              <a:ahLst/>
              <a:cxnLst/>
              <a:rect l="l" t="t" r="r" b="b"/>
              <a:pathLst>
                <a:path w="133" h="73" extrusionOk="0">
                  <a:moveTo>
                    <a:pt x="132" y="71"/>
                  </a:moveTo>
                  <a:cubicBezTo>
                    <a:pt x="104" y="63"/>
                    <a:pt x="78" y="51"/>
                    <a:pt x="53" y="37"/>
                  </a:cubicBezTo>
                  <a:cubicBezTo>
                    <a:pt x="34" y="26"/>
                    <a:pt x="16" y="14"/>
                    <a:pt x="0" y="0"/>
                  </a:cubicBezTo>
                  <a:cubicBezTo>
                    <a:pt x="26" y="7"/>
                    <a:pt x="51" y="18"/>
                    <a:pt x="75" y="32"/>
                  </a:cubicBezTo>
                  <a:cubicBezTo>
                    <a:pt x="95" y="43"/>
                    <a:pt x="114" y="57"/>
                    <a:pt x="131" y="72"/>
                  </a:cubicBezTo>
                  <a:lnTo>
                    <a:pt x="132" y="7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12" name="Google Shape;2512;p33"/>
            <p:cNvSpPr/>
            <p:nvPr/>
          </p:nvSpPr>
          <p:spPr>
            <a:xfrm>
              <a:off x="2885400" y="3446280"/>
              <a:ext cx="41400" cy="16560"/>
            </a:xfrm>
            <a:custGeom>
              <a:avLst/>
              <a:gdLst/>
              <a:ahLst/>
              <a:cxnLst/>
              <a:rect l="l" t="t" r="r" b="b"/>
              <a:pathLst>
                <a:path w="115" h="46" extrusionOk="0">
                  <a:moveTo>
                    <a:pt x="114" y="1"/>
                  </a:moveTo>
                  <a:cubicBezTo>
                    <a:pt x="77" y="21"/>
                    <a:pt x="35" y="15"/>
                    <a:pt x="7" y="45"/>
                  </a:cubicBezTo>
                  <a:cubicBezTo>
                    <a:pt x="0" y="38"/>
                    <a:pt x="1" y="28"/>
                    <a:pt x="7" y="25"/>
                  </a:cubicBezTo>
                  <a:cubicBezTo>
                    <a:pt x="8" y="24"/>
                    <a:pt x="10" y="23"/>
                    <a:pt x="12" y="22"/>
                  </a:cubicBezTo>
                  <a:cubicBezTo>
                    <a:pt x="37" y="8"/>
                    <a:pt x="65" y="0"/>
                    <a:pt x="94" y="0"/>
                  </a:cubicBezTo>
                  <a:cubicBezTo>
                    <a:pt x="101" y="0"/>
                    <a:pt x="107" y="1"/>
                    <a:pt x="114"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13" name="Google Shape;2513;p33"/>
            <p:cNvSpPr/>
            <p:nvPr/>
          </p:nvSpPr>
          <p:spPr>
            <a:xfrm>
              <a:off x="2913840" y="3947760"/>
              <a:ext cx="15120" cy="39960"/>
            </a:xfrm>
            <a:custGeom>
              <a:avLst/>
              <a:gdLst/>
              <a:ahLst/>
              <a:cxnLst/>
              <a:rect l="l" t="t" r="r" b="b"/>
              <a:pathLst>
                <a:path w="42" h="111" extrusionOk="0">
                  <a:moveTo>
                    <a:pt x="0" y="1"/>
                  </a:moveTo>
                  <a:cubicBezTo>
                    <a:pt x="30" y="29"/>
                    <a:pt x="33" y="68"/>
                    <a:pt x="41" y="110"/>
                  </a:cubicBezTo>
                  <a:cubicBezTo>
                    <a:pt x="31" y="101"/>
                    <a:pt x="23" y="91"/>
                    <a:pt x="16" y="79"/>
                  </a:cubicBezTo>
                  <a:cubicBezTo>
                    <a:pt x="6" y="61"/>
                    <a:pt x="0" y="41"/>
                    <a:pt x="0" y="20"/>
                  </a:cubicBezTo>
                  <a:cubicBezTo>
                    <a:pt x="0" y="14"/>
                    <a:pt x="1" y="7"/>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14" name="Google Shape;2514;p33"/>
            <p:cNvSpPr/>
            <p:nvPr/>
          </p:nvSpPr>
          <p:spPr>
            <a:xfrm>
              <a:off x="2930040" y="3601080"/>
              <a:ext cx="35280" cy="27000"/>
            </a:xfrm>
            <a:custGeom>
              <a:avLst/>
              <a:gdLst/>
              <a:ahLst/>
              <a:cxnLst/>
              <a:rect l="l" t="t" r="r" b="b"/>
              <a:pathLst>
                <a:path w="98" h="75" extrusionOk="0">
                  <a:moveTo>
                    <a:pt x="0" y="0"/>
                  </a:moveTo>
                  <a:cubicBezTo>
                    <a:pt x="35" y="25"/>
                    <a:pt x="58" y="56"/>
                    <a:pt x="97" y="74"/>
                  </a:cubicBezTo>
                  <a:cubicBezTo>
                    <a:pt x="96" y="74"/>
                    <a:pt x="95" y="74"/>
                    <a:pt x="94" y="74"/>
                  </a:cubicBezTo>
                  <a:cubicBezTo>
                    <a:pt x="77" y="74"/>
                    <a:pt x="60" y="70"/>
                    <a:pt x="45" y="61"/>
                  </a:cubicBezTo>
                  <a:cubicBezTo>
                    <a:pt x="30" y="52"/>
                    <a:pt x="18" y="40"/>
                    <a:pt x="10" y="25"/>
                  </a:cubicBezTo>
                  <a:cubicBezTo>
                    <a:pt x="5" y="17"/>
                    <a:pt x="2" y="9"/>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15" name="Google Shape;2515;p33"/>
            <p:cNvSpPr/>
            <p:nvPr/>
          </p:nvSpPr>
          <p:spPr>
            <a:xfrm>
              <a:off x="3250800" y="3951000"/>
              <a:ext cx="37080" cy="23760"/>
            </a:xfrm>
            <a:custGeom>
              <a:avLst/>
              <a:gdLst/>
              <a:ahLst/>
              <a:cxnLst/>
              <a:rect l="l" t="t" r="r" b="b"/>
              <a:pathLst>
                <a:path w="103" h="66" extrusionOk="0">
                  <a:moveTo>
                    <a:pt x="0" y="0"/>
                  </a:moveTo>
                  <a:cubicBezTo>
                    <a:pt x="18" y="16"/>
                    <a:pt x="37" y="30"/>
                    <a:pt x="57" y="42"/>
                  </a:cubicBezTo>
                  <a:cubicBezTo>
                    <a:pt x="72" y="50"/>
                    <a:pt x="86" y="57"/>
                    <a:pt x="102" y="63"/>
                  </a:cubicBezTo>
                  <a:cubicBezTo>
                    <a:pt x="47" y="65"/>
                    <a:pt x="21" y="49"/>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16" name="Google Shape;2516;p33"/>
            <p:cNvSpPr/>
            <p:nvPr/>
          </p:nvSpPr>
          <p:spPr>
            <a:xfrm>
              <a:off x="3096720" y="3825360"/>
              <a:ext cx="32760" cy="25920"/>
            </a:xfrm>
            <a:custGeom>
              <a:avLst/>
              <a:gdLst/>
              <a:ahLst/>
              <a:cxnLst/>
              <a:rect l="l" t="t" r="r" b="b"/>
              <a:pathLst>
                <a:path w="91" h="72" extrusionOk="0">
                  <a:moveTo>
                    <a:pt x="90" y="71"/>
                  </a:moveTo>
                  <a:cubicBezTo>
                    <a:pt x="88" y="70"/>
                    <a:pt x="86" y="69"/>
                    <a:pt x="83" y="67"/>
                  </a:cubicBezTo>
                  <a:cubicBezTo>
                    <a:pt x="52" y="49"/>
                    <a:pt x="24" y="26"/>
                    <a:pt x="0" y="0"/>
                  </a:cubicBezTo>
                  <a:cubicBezTo>
                    <a:pt x="33" y="5"/>
                    <a:pt x="45" y="15"/>
                    <a:pt x="90" y="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17" name="Google Shape;2517;p33"/>
            <p:cNvSpPr/>
            <p:nvPr/>
          </p:nvSpPr>
          <p:spPr>
            <a:xfrm>
              <a:off x="2986920" y="3673440"/>
              <a:ext cx="26640" cy="37080"/>
            </a:xfrm>
            <a:custGeom>
              <a:avLst/>
              <a:gdLst/>
              <a:ahLst/>
              <a:cxnLst/>
              <a:rect l="l" t="t" r="r" b="b"/>
              <a:pathLst>
                <a:path w="74" h="103" extrusionOk="0">
                  <a:moveTo>
                    <a:pt x="72" y="99"/>
                  </a:moveTo>
                  <a:cubicBezTo>
                    <a:pt x="68" y="101"/>
                    <a:pt x="63" y="102"/>
                    <a:pt x="58" y="102"/>
                  </a:cubicBezTo>
                  <a:cubicBezTo>
                    <a:pt x="52" y="102"/>
                    <a:pt x="47" y="101"/>
                    <a:pt x="42" y="98"/>
                  </a:cubicBezTo>
                  <a:cubicBezTo>
                    <a:pt x="37" y="95"/>
                    <a:pt x="33" y="91"/>
                    <a:pt x="30" y="86"/>
                  </a:cubicBezTo>
                  <a:lnTo>
                    <a:pt x="30" y="85"/>
                  </a:lnTo>
                  <a:lnTo>
                    <a:pt x="29" y="85"/>
                  </a:lnTo>
                  <a:cubicBezTo>
                    <a:pt x="14" y="59"/>
                    <a:pt x="4" y="30"/>
                    <a:pt x="0" y="0"/>
                  </a:cubicBezTo>
                  <a:cubicBezTo>
                    <a:pt x="26" y="7"/>
                    <a:pt x="19" y="26"/>
                    <a:pt x="24" y="37"/>
                  </a:cubicBezTo>
                  <a:cubicBezTo>
                    <a:pt x="34" y="64"/>
                    <a:pt x="41" y="90"/>
                    <a:pt x="73" y="100"/>
                  </a:cubicBezTo>
                  <a:lnTo>
                    <a:pt x="72" y="9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18" name="Google Shape;2518;p33"/>
            <p:cNvSpPr/>
            <p:nvPr/>
          </p:nvSpPr>
          <p:spPr>
            <a:xfrm>
              <a:off x="3013920" y="3452760"/>
              <a:ext cx="45720" cy="23400"/>
            </a:xfrm>
            <a:custGeom>
              <a:avLst/>
              <a:gdLst/>
              <a:ahLst/>
              <a:cxnLst/>
              <a:rect l="l" t="t" r="r" b="b"/>
              <a:pathLst>
                <a:path w="127" h="65" extrusionOk="0">
                  <a:moveTo>
                    <a:pt x="126" y="37"/>
                  </a:moveTo>
                  <a:lnTo>
                    <a:pt x="126" y="46"/>
                  </a:lnTo>
                  <a:cubicBezTo>
                    <a:pt x="98" y="62"/>
                    <a:pt x="95" y="64"/>
                    <a:pt x="79" y="46"/>
                  </a:cubicBezTo>
                  <a:cubicBezTo>
                    <a:pt x="73" y="41"/>
                    <a:pt x="66" y="36"/>
                    <a:pt x="59" y="32"/>
                  </a:cubicBezTo>
                  <a:cubicBezTo>
                    <a:pt x="46" y="24"/>
                    <a:pt x="31" y="19"/>
                    <a:pt x="15" y="18"/>
                  </a:cubicBezTo>
                  <a:cubicBezTo>
                    <a:pt x="0" y="17"/>
                    <a:pt x="15" y="18"/>
                    <a:pt x="15" y="18"/>
                  </a:cubicBezTo>
                  <a:cubicBezTo>
                    <a:pt x="56" y="0"/>
                    <a:pt x="88" y="33"/>
                    <a:pt x="126"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19" name="Google Shape;2519;p33"/>
            <p:cNvSpPr/>
            <p:nvPr/>
          </p:nvSpPr>
          <p:spPr>
            <a:xfrm>
              <a:off x="3597840" y="3513960"/>
              <a:ext cx="43560" cy="10080"/>
            </a:xfrm>
            <a:custGeom>
              <a:avLst/>
              <a:gdLst/>
              <a:ahLst/>
              <a:cxnLst/>
              <a:rect l="l" t="t" r="r" b="b"/>
              <a:pathLst>
                <a:path w="121" h="28" extrusionOk="0">
                  <a:moveTo>
                    <a:pt x="120" y="4"/>
                  </a:moveTo>
                  <a:cubicBezTo>
                    <a:pt x="82" y="7"/>
                    <a:pt x="47" y="27"/>
                    <a:pt x="0" y="14"/>
                  </a:cubicBezTo>
                  <a:cubicBezTo>
                    <a:pt x="25" y="5"/>
                    <a:pt x="52" y="0"/>
                    <a:pt x="78" y="0"/>
                  </a:cubicBezTo>
                  <a:cubicBezTo>
                    <a:pt x="92" y="0"/>
                    <a:pt x="106" y="2"/>
                    <a:pt x="12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20" name="Google Shape;2520;p33"/>
            <p:cNvSpPr/>
            <p:nvPr/>
          </p:nvSpPr>
          <p:spPr>
            <a:xfrm>
              <a:off x="2885400" y="3541680"/>
              <a:ext cx="30240" cy="32040"/>
            </a:xfrm>
            <a:custGeom>
              <a:avLst/>
              <a:gdLst/>
              <a:ahLst/>
              <a:cxnLst/>
              <a:rect l="l" t="t" r="r" b="b"/>
              <a:pathLst>
                <a:path w="84" h="89" extrusionOk="0">
                  <a:moveTo>
                    <a:pt x="0" y="1"/>
                  </a:moveTo>
                  <a:cubicBezTo>
                    <a:pt x="38" y="20"/>
                    <a:pt x="55" y="60"/>
                    <a:pt x="83" y="88"/>
                  </a:cubicBezTo>
                  <a:cubicBezTo>
                    <a:pt x="82" y="87"/>
                    <a:pt x="81" y="86"/>
                    <a:pt x="79" y="86"/>
                  </a:cubicBezTo>
                  <a:cubicBezTo>
                    <a:pt x="50" y="69"/>
                    <a:pt x="26" y="44"/>
                    <a:pt x="9" y="15"/>
                  </a:cubicBezTo>
                  <a:cubicBezTo>
                    <a:pt x="6" y="10"/>
                    <a:pt x="3" y="5"/>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21" name="Google Shape;2521;p33"/>
            <p:cNvSpPr/>
            <p:nvPr/>
          </p:nvSpPr>
          <p:spPr>
            <a:xfrm>
              <a:off x="2857320" y="3600360"/>
              <a:ext cx="26280" cy="30600"/>
            </a:xfrm>
            <a:custGeom>
              <a:avLst/>
              <a:gdLst/>
              <a:ahLst/>
              <a:cxnLst/>
              <a:rect l="l" t="t" r="r" b="b"/>
              <a:pathLst>
                <a:path w="73" h="85" extrusionOk="0">
                  <a:moveTo>
                    <a:pt x="72" y="84"/>
                  </a:moveTo>
                  <a:cubicBezTo>
                    <a:pt x="66" y="82"/>
                    <a:pt x="60" y="79"/>
                    <a:pt x="54" y="76"/>
                  </a:cubicBezTo>
                  <a:cubicBezTo>
                    <a:pt x="37" y="66"/>
                    <a:pt x="23" y="52"/>
                    <a:pt x="13" y="35"/>
                  </a:cubicBezTo>
                  <a:cubicBezTo>
                    <a:pt x="7" y="24"/>
                    <a:pt x="3" y="12"/>
                    <a:pt x="0" y="0"/>
                  </a:cubicBezTo>
                  <a:cubicBezTo>
                    <a:pt x="28" y="25"/>
                    <a:pt x="42" y="63"/>
                    <a:pt x="72" y="8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22" name="Google Shape;2522;p33"/>
            <p:cNvSpPr/>
            <p:nvPr/>
          </p:nvSpPr>
          <p:spPr>
            <a:xfrm>
              <a:off x="2957760" y="3894120"/>
              <a:ext cx="25200" cy="39240"/>
            </a:xfrm>
            <a:custGeom>
              <a:avLst/>
              <a:gdLst/>
              <a:ahLst/>
              <a:cxnLst/>
              <a:rect l="l" t="t" r="r" b="b"/>
              <a:pathLst>
                <a:path w="70" h="109" extrusionOk="0">
                  <a:moveTo>
                    <a:pt x="69" y="106"/>
                  </a:moveTo>
                  <a:cubicBezTo>
                    <a:pt x="27" y="82"/>
                    <a:pt x="16" y="39"/>
                    <a:pt x="0" y="0"/>
                  </a:cubicBezTo>
                  <a:cubicBezTo>
                    <a:pt x="24" y="35"/>
                    <a:pt x="53" y="66"/>
                    <a:pt x="67" y="108"/>
                  </a:cubicBezTo>
                  <a:lnTo>
                    <a:pt x="69" y="10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23" name="Google Shape;2523;p33"/>
            <p:cNvSpPr/>
            <p:nvPr/>
          </p:nvSpPr>
          <p:spPr>
            <a:xfrm>
              <a:off x="3315960" y="3563640"/>
              <a:ext cx="45000" cy="19440"/>
            </a:xfrm>
            <a:custGeom>
              <a:avLst/>
              <a:gdLst/>
              <a:ahLst/>
              <a:cxnLst/>
              <a:rect l="l" t="t" r="r" b="b"/>
              <a:pathLst>
                <a:path w="125" h="54" extrusionOk="0">
                  <a:moveTo>
                    <a:pt x="124" y="51"/>
                  </a:moveTo>
                  <a:cubicBezTo>
                    <a:pt x="88" y="45"/>
                    <a:pt x="54" y="32"/>
                    <a:pt x="23" y="14"/>
                  </a:cubicBezTo>
                  <a:cubicBezTo>
                    <a:pt x="15" y="10"/>
                    <a:pt x="8" y="5"/>
                    <a:pt x="0" y="0"/>
                  </a:cubicBezTo>
                  <a:cubicBezTo>
                    <a:pt x="33" y="5"/>
                    <a:pt x="65" y="16"/>
                    <a:pt x="93" y="33"/>
                  </a:cubicBezTo>
                  <a:cubicBezTo>
                    <a:pt x="104" y="39"/>
                    <a:pt x="114" y="46"/>
                    <a:pt x="123" y="53"/>
                  </a:cubicBezTo>
                  <a:lnTo>
                    <a:pt x="124" y="5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24" name="Google Shape;2524;p33"/>
            <p:cNvSpPr/>
            <p:nvPr/>
          </p:nvSpPr>
          <p:spPr>
            <a:xfrm>
              <a:off x="3231000" y="4059360"/>
              <a:ext cx="38520" cy="16920"/>
            </a:xfrm>
            <a:custGeom>
              <a:avLst/>
              <a:gdLst/>
              <a:ahLst/>
              <a:cxnLst/>
              <a:rect l="l" t="t" r="r" b="b"/>
              <a:pathLst>
                <a:path w="107" h="47" extrusionOk="0">
                  <a:moveTo>
                    <a:pt x="0" y="0"/>
                  </a:moveTo>
                  <a:cubicBezTo>
                    <a:pt x="38" y="11"/>
                    <a:pt x="69" y="34"/>
                    <a:pt x="106" y="46"/>
                  </a:cubicBezTo>
                  <a:cubicBezTo>
                    <a:pt x="105" y="46"/>
                    <a:pt x="104" y="46"/>
                    <a:pt x="102" y="46"/>
                  </a:cubicBezTo>
                  <a:cubicBezTo>
                    <a:pt x="79" y="46"/>
                    <a:pt x="55" y="40"/>
                    <a:pt x="35" y="28"/>
                  </a:cubicBezTo>
                  <a:cubicBezTo>
                    <a:pt x="22" y="21"/>
                    <a:pt x="10" y="1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25" name="Google Shape;2525;p33"/>
            <p:cNvSpPr/>
            <p:nvPr/>
          </p:nvSpPr>
          <p:spPr>
            <a:xfrm>
              <a:off x="3318840" y="3523680"/>
              <a:ext cx="38160" cy="22680"/>
            </a:xfrm>
            <a:custGeom>
              <a:avLst/>
              <a:gdLst/>
              <a:ahLst/>
              <a:cxnLst/>
              <a:rect l="l" t="t" r="r" b="b"/>
              <a:pathLst>
                <a:path w="106" h="63" extrusionOk="0">
                  <a:moveTo>
                    <a:pt x="105" y="61"/>
                  </a:moveTo>
                  <a:cubicBezTo>
                    <a:pt x="85" y="56"/>
                    <a:pt x="66" y="48"/>
                    <a:pt x="48" y="37"/>
                  </a:cubicBezTo>
                  <a:cubicBezTo>
                    <a:pt x="30" y="27"/>
                    <a:pt x="14" y="15"/>
                    <a:pt x="0" y="0"/>
                  </a:cubicBezTo>
                  <a:cubicBezTo>
                    <a:pt x="19" y="5"/>
                    <a:pt x="38" y="12"/>
                    <a:pt x="56" y="22"/>
                  </a:cubicBezTo>
                  <a:cubicBezTo>
                    <a:pt x="74" y="33"/>
                    <a:pt x="91" y="46"/>
                    <a:pt x="105" y="62"/>
                  </a:cubicBezTo>
                  <a:lnTo>
                    <a:pt x="105" y="6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26" name="Google Shape;2526;p33"/>
            <p:cNvSpPr/>
            <p:nvPr/>
          </p:nvSpPr>
          <p:spPr>
            <a:xfrm>
              <a:off x="3526920" y="3728520"/>
              <a:ext cx="19800" cy="38520"/>
            </a:xfrm>
            <a:custGeom>
              <a:avLst/>
              <a:gdLst/>
              <a:ahLst/>
              <a:cxnLst/>
              <a:rect l="l" t="t" r="r" b="b"/>
              <a:pathLst>
                <a:path w="55" h="107" extrusionOk="0">
                  <a:moveTo>
                    <a:pt x="40" y="0"/>
                  </a:moveTo>
                  <a:cubicBezTo>
                    <a:pt x="54" y="5"/>
                    <a:pt x="53" y="15"/>
                    <a:pt x="47" y="26"/>
                  </a:cubicBezTo>
                  <a:cubicBezTo>
                    <a:pt x="34" y="50"/>
                    <a:pt x="21" y="73"/>
                    <a:pt x="1" y="106"/>
                  </a:cubicBezTo>
                  <a:cubicBezTo>
                    <a:pt x="0" y="60"/>
                    <a:pt x="32" y="38"/>
                    <a:pt x="32" y="6"/>
                  </a:cubicBezTo>
                  <a:cubicBezTo>
                    <a:pt x="35" y="4"/>
                    <a:pt x="38" y="2"/>
                    <a:pt x="4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27" name="Google Shape;2527;p33"/>
            <p:cNvSpPr/>
            <p:nvPr/>
          </p:nvSpPr>
          <p:spPr>
            <a:xfrm>
              <a:off x="3577320" y="3915360"/>
              <a:ext cx="28080" cy="26280"/>
            </a:xfrm>
            <a:custGeom>
              <a:avLst/>
              <a:gdLst/>
              <a:ahLst/>
              <a:cxnLst/>
              <a:rect l="l" t="t" r="r" b="b"/>
              <a:pathLst>
                <a:path w="78" h="73" extrusionOk="0">
                  <a:moveTo>
                    <a:pt x="77" y="0"/>
                  </a:moveTo>
                  <a:lnTo>
                    <a:pt x="0" y="72"/>
                  </a:lnTo>
                  <a:cubicBezTo>
                    <a:pt x="1" y="69"/>
                    <a:pt x="2" y="66"/>
                    <a:pt x="4" y="63"/>
                  </a:cubicBezTo>
                  <a:cubicBezTo>
                    <a:pt x="17" y="40"/>
                    <a:pt x="36" y="21"/>
                    <a:pt x="59" y="8"/>
                  </a:cubicBezTo>
                  <a:cubicBezTo>
                    <a:pt x="65" y="5"/>
                    <a:pt x="71" y="2"/>
                    <a:pt x="7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28" name="Google Shape;2528;p33"/>
            <p:cNvSpPr/>
            <p:nvPr/>
          </p:nvSpPr>
          <p:spPr>
            <a:xfrm>
              <a:off x="3419280" y="3745080"/>
              <a:ext cx="38520" cy="18000"/>
            </a:xfrm>
            <a:custGeom>
              <a:avLst/>
              <a:gdLst/>
              <a:ahLst/>
              <a:cxnLst/>
              <a:rect l="l" t="t" r="r" b="b"/>
              <a:pathLst>
                <a:path w="107" h="50" extrusionOk="0">
                  <a:moveTo>
                    <a:pt x="106" y="11"/>
                  </a:moveTo>
                  <a:lnTo>
                    <a:pt x="16" y="47"/>
                  </a:lnTo>
                  <a:cubicBezTo>
                    <a:pt x="14" y="48"/>
                    <a:pt x="12" y="49"/>
                    <a:pt x="10" y="49"/>
                  </a:cubicBezTo>
                  <a:cubicBezTo>
                    <a:pt x="8" y="49"/>
                    <a:pt x="5" y="48"/>
                    <a:pt x="3" y="47"/>
                  </a:cubicBezTo>
                  <a:cubicBezTo>
                    <a:pt x="2" y="46"/>
                    <a:pt x="1" y="45"/>
                    <a:pt x="0" y="44"/>
                  </a:cubicBezTo>
                  <a:cubicBezTo>
                    <a:pt x="2" y="43"/>
                    <a:pt x="3" y="42"/>
                    <a:pt x="5" y="41"/>
                  </a:cubicBezTo>
                  <a:cubicBezTo>
                    <a:pt x="36" y="23"/>
                    <a:pt x="68" y="9"/>
                    <a:pt x="102" y="0"/>
                  </a:cubicBezTo>
                  <a:lnTo>
                    <a:pt x="106" y="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29" name="Google Shape;2529;p33"/>
            <p:cNvSpPr/>
            <p:nvPr/>
          </p:nvSpPr>
          <p:spPr>
            <a:xfrm>
              <a:off x="3652920" y="3670920"/>
              <a:ext cx="28080" cy="17280"/>
            </a:xfrm>
            <a:custGeom>
              <a:avLst/>
              <a:gdLst/>
              <a:ahLst/>
              <a:cxnLst/>
              <a:rect l="l" t="t" r="r" b="b"/>
              <a:pathLst>
                <a:path w="78" h="48" extrusionOk="0">
                  <a:moveTo>
                    <a:pt x="29" y="47"/>
                  </a:moveTo>
                  <a:cubicBezTo>
                    <a:pt x="25" y="42"/>
                    <a:pt x="20" y="37"/>
                    <a:pt x="14" y="34"/>
                  </a:cubicBezTo>
                  <a:cubicBezTo>
                    <a:pt x="9" y="31"/>
                    <a:pt x="5" y="30"/>
                    <a:pt x="0" y="28"/>
                  </a:cubicBezTo>
                  <a:cubicBezTo>
                    <a:pt x="4" y="25"/>
                    <a:pt x="9" y="22"/>
                    <a:pt x="13" y="20"/>
                  </a:cubicBezTo>
                  <a:cubicBezTo>
                    <a:pt x="33" y="8"/>
                    <a:pt x="54" y="2"/>
                    <a:pt x="77" y="0"/>
                  </a:cubicBezTo>
                  <a:cubicBezTo>
                    <a:pt x="76" y="2"/>
                    <a:pt x="75" y="4"/>
                    <a:pt x="74" y="6"/>
                  </a:cubicBezTo>
                  <a:cubicBezTo>
                    <a:pt x="65" y="20"/>
                    <a:pt x="54" y="32"/>
                    <a:pt x="39" y="40"/>
                  </a:cubicBezTo>
                  <a:cubicBezTo>
                    <a:pt x="36" y="42"/>
                    <a:pt x="32" y="44"/>
                    <a:pt x="28" y="46"/>
                  </a:cubicBezTo>
                  <a:lnTo>
                    <a:pt x="29" y="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30" name="Google Shape;2530;p33"/>
            <p:cNvSpPr/>
            <p:nvPr/>
          </p:nvSpPr>
          <p:spPr>
            <a:xfrm>
              <a:off x="3227400" y="3618360"/>
              <a:ext cx="36360" cy="16920"/>
            </a:xfrm>
            <a:custGeom>
              <a:avLst/>
              <a:gdLst/>
              <a:ahLst/>
              <a:cxnLst/>
              <a:rect l="l" t="t" r="r" b="b"/>
              <a:pathLst>
                <a:path w="101" h="47" extrusionOk="0">
                  <a:moveTo>
                    <a:pt x="0" y="0"/>
                  </a:moveTo>
                  <a:cubicBezTo>
                    <a:pt x="34" y="9"/>
                    <a:pt x="68" y="21"/>
                    <a:pt x="100" y="36"/>
                  </a:cubicBezTo>
                  <a:cubicBezTo>
                    <a:pt x="57" y="46"/>
                    <a:pt x="57" y="46"/>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31" name="Google Shape;2531;p33"/>
            <p:cNvSpPr/>
            <p:nvPr/>
          </p:nvSpPr>
          <p:spPr>
            <a:xfrm>
              <a:off x="2977560" y="3591720"/>
              <a:ext cx="21240" cy="19440"/>
            </a:xfrm>
            <a:custGeom>
              <a:avLst/>
              <a:gdLst/>
              <a:ahLst/>
              <a:cxnLst/>
              <a:rect l="l" t="t" r="r" b="b"/>
              <a:pathLst>
                <a:path w="59" h="54" extrusionOk="0">
                  <a:moveTo>
                    <a:pt x="58" y="51"/>
                  </a:moveTo>
                  <a:cubicBezTo>
                    <a:pt x="54" y="52"/>
                    <a:pt x="49" y="53"/>
                    <a:pt x="45" y="53"/>
                  </a:cubicBezTo>
                  <a:cubicBezTo>
                    <a:pt x="36" y="53"/>
                    <a:pt x="27" y="51"/>
                    <a:pt x="20" y="47"/>
                  </a:cubicBezTo>
                  <a:cubicBezTo>
                    <a:pt x="20" y="29"/>
                    <a:pt x="5" y="18"/>
                    <a:pt x="0" y="0"/>
                  </a:cubicBezTo>
                  <a:cubicBezTo>
                    <a:pt x="48" y="19"/>
                    <a:pt x="48" y="19"/>
                    <a:pt x="57" y="51"/>
                  </a:cubicBezTo>
                  <a:lnTo>
                    <a:pt x="58" y="5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32" name="Google Shape;2532;p33"/>
            <p:cNvSpPr/>
            <p:nvPr/>
          </p:nvSpPr>
          <p:spPr>
            <a:xfrm>
              <a:off x="3275280" y="3492720"/>
              <a:ext cx="35280" cy="14040"/>
            </a:xfrm>
            <a:custGeom>
              <a:avLst/>
              <a:gdLst/>
              <a:ahLst/>
              <a:cxnLst/>
              <a:rect l="l" t="t" r="r" b="b"/>
              <a:pathLst>
                <a:path w="98" h="39" extrusionOk="0">
                  <a:moveTo>
                    <a:pt x="0" y="0"/>
                  </a:moveTo>
                  <a:cubicBezTo>
                    <a:pt x="1" y="0"/>
                    <a:pt x="3" y="0"/>
                    <a:pt x="4" y="0"/>
                  </a:cubicBezTo>
                  <a:cubicBezTo>
                    <a:pt x="27" y="0"/>
                    <a:pt x="50" y="6"/>
                    <a:pt x="70" y="17"/>
                  </a:cubicBezTo>
                  <a:cubicBezTo>
                    <a:pt x="80" y="23"/>
                    <a:pt x="89" y="30"/>
                    <a:pt x="97" y="38"/>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33" name="Google Shape;2533;p33"/>
            <p:cNvSpPr/>
            <p:nvPr/>
          </p:nvSpPr>
          <p:spPr>
            <a:xfrm>
              <a:off x="3417480" y="3647880"/>
              <a:ext cx="41760" cy="6480"/>
            </a:xfrm>
            <a:custGeom>
              <a:avLst/>
              <a:gdLst/>
              <a:ahLst/>
              <a:cxnLst/>
              <a:rect l="l" t="t" r="r" b="b"/>
              <a:pathLst>
                <a:path w="116" h="18" extrusionOk="0">
                  <a:moveTo>
                    <a:pt x="115" y="2"/>
                  </a:moveTo>
                  <a:cubicBezTo>
                    <a:pt x="84" y="12"/>
                    <a:pt x="52" y="17"/>
                    <a:pt x="20" y="17"/>
                  </a:cubicBezTo>
                  <a:cubicBezTo>
                    <a:pt x="13" y="17"/>
                    <a:pt x="6" y="17"/>
                    <a:pt x="0" y="16"/>
                  </a:cubicBezTo>
                  <a:cubicBezTo>
                    <a:pt x="26" y="5"/>
                    <a:pt x="53" y="0"/>
                    <a:pt x="81" y="0"/>
                  </a:cubicBezTo>
                  <a:cubicBezTo>
                    <a:pt x="93" y="0"/>
                    <a:pt x="104" y="0"/>
                    <a:pt x="11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34" name="Google Shape;2534;p33"/>
            <p:cNvSpPr/>
            <p:nvPr/>
          </p:nvSpPr>
          <p:spPr>
            <a:xfrm>
              <a:off x="3138840" y="3716280"/>
              <a:ext cx="26640" cy="20520"/>
            </a:xfrm>
            <a:custGeom>
              <a:avLst/>
              <a:gdLst/>
              <a:ahLst/>
              <a:cxnLst/>
              <a:rect l="l" t="t" r="r" b="b"/>
              <a:pathLst>
                <a:path w="74" h="57" extrusionOk="0">
                  <a:moveTo>
                    <a:pt x="0" y="0"/>
                  </a:moveTo>
                  <a:lnTo>
                    <a:pt x="73" y="56"/>
                  </a:lnTo>
                  <a:cubicBezTo>
                    <a:pt x="37" y="50"/>
                    <a:pt x="23" y="42"/>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35" name="Google Shape;2535;p33"/>
            <p:cNvSpPr/>
            <p:nvPr/>
          </p:nvSpPr>
          <p:spPr>
            <a:xfrm>
              <a:off x="3687480" y="3732480"/>
              <a:ext cx="20880" cy="17640"/>
            </a:xfrm>
            <a:custGeom>
              <a:avLst/>
              <a:gdLst/>
              <a:ahLst/>
              <a:cxnLst/>
              <a:rect l="l" t="t" r="r" b="b"/>
              <a:pathLst>
                <a:path w="58" h="49" extrusionOk="0">
                  <a:moveTo>
                    <a:pt x="57" y="0"/>
                  </a:moveTo>
                  <a:lnTo>
                    <a:pt x="0" y="48"/>
                  </a:lnTo>
                  <a:cubicBezTo>
                    <a:pt x="16" y="29"/>
                    <a:pt x="36" y="12"/>
                    <a:pt x="5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36" name="Google Shape;2536;p33"/>
            <p:cNvSpPr/>
            <p:nvPr/>
          </p:nvSpPr>
          <p:spPr>
            <a:xfrm>
              <a:off x="3537720" y="3750120"/>
              <a:ext cx="14040" cy="30960"/>
            </a:xfrm>
            <a:custGeom>
              <a:avLst/>
              <a:gdLst/>
              <a:ahLst/>
              <a:cxnLst/>
              <a:rect l="l" t="t" r="r" b="b"/>
              <a:pathLst>
                <a:path w="39" h="86" extrusionOk="0">
                  <a:moveTo>
                    <a:pt x="0" y="85"/>
                  </a:moveTo>
                  <a:cubicBezTo>
                    <a:pt x="6" y="57"/>
                    <a:pt x="16" y="30"/>
                    <a:pt x="30" y="6"/>
                  </a:cubicBezTo>
                  <a:cubicBezTo>
                    <a:pt x="31" y="4"/>
                    <a:pt x="32" y="2"/>
                    <a:pt x="33" y="0"/>
                  </a:cubicBezTo>
                  <a:cubicBezTo>
                    <a:pt x="38" y="39"/>
                    <a:pt x="36" y="42"/>
                    <a:pt x="0" y="8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37" name="Google Shape;2537;p33"/>
            <p:cNvSpPr/>
            <p:nvPr/>
          </p:nvSpPr>
          <p:spPr>
            <a:xfrm>
              <a:off x="3385080" y="3771000"/>
              <a:ext cx="41760" cy="17280"/>
            </a:xfrm>
            <a:custGeom>
              <a:avLst/>
              <a:gdLst/>
              <a:ahLst/>
              <a:cxnLst/>
              <a:rect l="l" t="t" r="r" b="b"/>
              <a:pathLst>
                <a:path w="116" h="48" extrusionOk="0">
                  <a:moveTo>
                    <a:pt x="1" y="47"/>
                  </a:moveTo>
                  <a:cubicBezTo>
                    <a:pt x="31" y="21"/>
                    <a:pt x="73" y="21"/>
                    <a:pt x="115" y="0"/>
                  </a:cubicBezTo>
                  <a:cubicBezTo>
                    <a:pt x="86" y="32"/>
                    <a:pt x="62" y="41"/>
                    <a:pt x="0" y="46"/>
                  </a:cubicBezTo>
                  <a:lnTo>
                    <a:pt x="1" y="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38" name="Google Shape;2538;p33"/>
            <p:cNvSpPr/>
            <p:nvPr/>
          </p:nvSpPr>
          <p:spPr>
            <a:xfrm>
              <a:off x="3330000" y="3782160"/>
              <a:ext cx="25920" cy="9000"/>
            </a:xfrm>
            <a:custGeom>
              <a:avLst/>
              <a:gdLst/>
              <a:ahLst/>
              <a:cxnLst/>
              <a:rect l="l" t="t" r="r" b="b"/>
              <a:pathLst>
                <a:path w="72" h="25" extrusionOk="0">
                  <a:moveTo>
                    <a:pt x="71" y="24"/>
                  </a:moveTo>
                  <a:lnTo>
                    <a:pt x="0" y="24"/>
                  </a:lnTo>
                  <a:cubicBezTo>
                    <a:pt x="27" y="0"/>
                    <a:pt x="27" y="0"/>
                    <a:pt x="71" y="2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39" name="Google Shape;2539;p33"/>
            <p:cNvSpPr/>
            <p:nvPr/>
          </p:nvSpPr>
          <p:spPr>
            <a:xfrm>
              <a:off x="3233520" y="3799800"/>
              <a:ext cx="46800" cy="6840"/>
            </a:xfrm>
            <a:custGeom>
              <a:avLst/>
              <a:gdLst/>
              <a:ahLst/>
              <a:cxnLst/>
              <a:rect l="l" t="t" r="r" b="b"/>
              <a:pathLst>
                <a:path w="130" h="19" extrusionOk="0">
                  <a:moveTo>
                    <a:pt x="0" y="6"/>
                  </a:moveTo>
                  <a:cubicBezTo>
                    <a:pt x="24" y="2"/>
                    <a:pt x="48" y="0"/>
                    <a:pt x="72" y="0"/>
                  </a:cubicBezTo>
                  <a:cubicBezTo>
                    <a:pt x="91" y="0"/>
                    <a:pt x="110" y="1"/>
                    <a:pt x="129" y="4"/>
                  </a:cubicBezTo>
                  <a:cubicBezTo>
                    <a:pt x="86" y="18"/>
                    <a:pt x="43" y="8"/>
                    <a:pt x="0"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40" name="Google Shape;2540;p33"/>
            <p:cNvSpPr/>
            <p:nvPr/>
          </p:nvSpPr>
          <p:spPr>
            <a:xfrm>
              <a:off x="3455280" y="3987720"/>
              <a:ext cx="21960" cy="21240"/>
            </a:xfrm>
            <a:custGeom>
              <a:avLst/>
              <a:gdLst/>
              <a:ahLst/>
              <a:cxnLst/>
              <a:rect l="l" t="t" r="r" b="b"/>
              <a:pathLst>
                <a:path w="61" h="59" extrusionOk="0">
                  <a:moveTo>
                    <a:pt x="31" y="47"/>
                  </a:moveTo>
                  <a:cubicBezTo>
                    <a:pt x="24" y="54"/>
                    <a:pt x="15" y="58"/>
                    <a:pt x="8" y="51"/>
                  </a:cubicBezTo>
                  <a:cubicBezTo>
                    <a:pt x="0" y="44"/>
                    <a:pt x="9" y="39"/>
                    <a:pt x="14" y="35"/>
                  </a:cubicBezTo>
                  <a:cubicBezTo>
                    <a:pt x="25" y="23"/>
                    <a:pt x="38" y="13"/>
                    <a:pt x="52" y="4"/>
                  </a:cubicBezTo>
                  <a:cubicBezTo>
                    <a:pt x="60" y="0"/>
                    <a:pt x="60" y="12"/>
                    <a:pt x="60" y="18"/>
                  </a:cubicBezTo>
                  <a:lnTo>
                    <a:pt x="31" y="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41" name="Google Shape;2541;p33"/>
            <p:cNvSpPr/>
            <p:nvPr/>
          </p:nvSpPr>
          <p:spPr>
            <a:xfrm>
              <a:off x="3603600" y="3525480"/>
              <a:ext cx="32760" cy="6480"/>
            </a:xfrm>
            <a:custGeom>
              <a:avLst/>
              <a:gdLst/>
              <a:ahLst/>
              <a:cxnLst/>
              <a:rect l="l" t="t" r="r" b="b"/>
              <a:pathLst>
                <a:path w="91" h="18" extrusionOk="0">
                  <a:moveTo>
                    <a:pt x="90" y="5"/>
                  </a:moveTo>
                  <a:cubicBezTo>
                    <a:pt x="73" y="13"/>
                    <a:pt x="54" y="17"/>
                    <a:pt x="35" y="17"/>
                  </a:cubicBezTo>
                  <a:cubicBezTo>
                    <a:pt x="23" y="17"/>
                    <a:pt x="11" y="16"/>
                    <a:pt x="0" y="13"/>
                  </a:cubicBezTo>
                  <a:cubicBezTo>
                    <a:pt x="18" y="5"/>
                    <a:pt x="37" y="0"/>
                    <a:pt x="56" y="0"/>
                  </a:cubicBezTo>
                  <a:cubicBezTo>
                    <a:pt x="68" y="0"/>
                    <a:pt x="79" y="2"/>
                    <a:pt x="90"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42" name="Google Shape;2542;p33"/>
            <p:cNvSpPr/>
            <p:nvPr/>
          </p:nvSpPr>
          <p:spPr>
            <a:xfrm>
              <a:off x="2914920" y="3462120"/>
              <a:ext cx="28080" cy="12600"/>
            </a:xfrm>
            <a:custGeom>
              <a:avLst/>
              <a:gdLst/>
              <a:ahLst/>
              <a:cxnLst/>
              <a:rect l="l" t="t" r="r" b="b"/>
              <a:pathLst>
                <a:path w="78" h="35" extrusionOk="0">
                  <a:moveTo>
                    <a:pt x="77" y="29"/>
                  </a:moveTo>
                  <a:cubicBezTo>
                    <a:pt x="64" y="32"/>
                    <a:pt x="51" y="34"/>
                    <a:pt x="38" y="34"/>
                  </a:cubicBezTo>
                  <a:cubicBezTo>
                    <a:pt x="25" y="34"/>
                    <a:pt x="12" y="32"/>
                    <a:pt x="0" y="29"/>
                  </a:cubicBezTo>
                  <a:cubicBezTo>
                    <a:pt x="38" y="0"/>
                    <a:pt x="44" y="0"/>
                    <a:pt x="77"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43" name="Google Shape;2543;p33"/>
            <p:cNvSpPr/>
            <p:nvPr/>
          </p:nvSpPr>
          <p:spPr>
            <a:xfrm>
              <a:off x="3678840" y="3752280"/>
              <a:ext cx="26640" cy="26640"/>
            </a:xfrm>
            <a:custGeom>
              <a:avLst/>
              <a:gdLst/>
              <a:ahLst/>
              <a:cxnLst/>
              <a:rect l="l" t="t" r="r" b="b"/>
              <a:pathLst>
                <a:path w="74" h="74" extrusionOk="0">
                  <a:moveTo>
                    <a:pt x="0" y="64"/>
                  </a:moveTo>
                  <a:cubicBezTo>
                    <a:pt x="15" y="41"/>
                    <a:pt x="35" y="22"/>
                    <a:pt x="58" y="8"/>
                  </a:cubicBezTo>
                  <a:cubicBezTo>
                    <a:pt x="63" y="5"/>
                    <a:pt x="68" y="3"/>
                    <a:pt x="73" y="0"/>
                  </a:cubicBezTo>
                  <a:lnTo>
                    <a:pt x="8" y="70"/>
                  </a:lnTo>
                  <a:cubicBezTo>
                    <a:pt x="6" y="73"/>
                    <a:pt x="2" y="71"/>
                    <a:pt x="0" y="6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44" name="Google Shape;2544;p33"/>
            <p:cNvSpPr/>
            <p:nvPr/>
          </p:nvSpPr>
          <p:spPr>
            <a:xfrm>
              <a:off x="3974040" y="3762720"/>
              <a:ext cx="26640" cy="14760"/>
            </a:xfrm>
            <a:custGeom>
              <a:avLst/>
              <a:gdLst/>
              <a:ahLst/>
              <a:cxnLst/>
              <a:rect l="l" t="t" r="r" b="b"/>
              <a:pathLst>
                <a:path w="74" h="41" extrusionOk="0">
                  <a:moveTo>
                    <a:pt x="0" y="2"/>
                  </a:moveTo>
                  <a:cubicBezTo>
                    <a:pt x="9" y="0"/>
                    <a:pt x="18" y="0"/>
                    <a:pt x="26" y="0"/>
                  </a:cubicBezTo>
                  <a:cubicBezTo>
                    <a:pt x="42" y="0"/>
                    <a:pt x="58" y="2"/>
                    <a:pt x="73" y="6"/>
                  </a:cubicBezTo>
                  <a:cubicBezTo>
                    <a:pt x="61" y="8"/>
                    <a:pt x="49" y="13"/>
                    <a:pt x="38" y="19"/>
                  </a:cubicBezTo>
                  <a:cubicBezTo>
                    <a:pt x="28" y="25"/>
                    <a:pt x="19" y="32"/>
                    <a:pt x="12" y="40"/>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45" name="Google Shape;2545;p33"/>
            <p:cNvSpPr/>
            <p:nvPr/>
          </p:nvSpPr>
          <p:spPr>
            <a:xfrm>
              <a:off x="3521520" y="3672000"/>
              <a:ext cx="18360" cy="35280"/>
            </a:xfrm>
            <a:custGeom>
              <a:avLst/>
              <a:gdLst/>
              <a:ahLst/>
              <a:cxnLst/>
              <a:rect l="l" t="t" r="r" b="b"/>
              <a:pathLst>
                <a:path w="51" h="98" extrusionOk="0">
                  <a:moveTo>
                    <a:pt x="1" y="97"/>
                  </a:moveTo>
                  <a:cubicBezTo>
                    <a:pt x="3" y="58"/>
                    <a:pt x="37" y="35"/>
                    <a:pt x="47" y="0"/>
                  </a:cubicBezTo>
                  <a:cubicBezTo>
                    <a:pt x="50" y="35"/>
                    <a:pt x="40" y="55"/>
                    <a:pt x="0" y="96"/>
                  </a:cubicBezTo>
                  <a:lnTo>
                    <a:pt x="1" y="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46" name="Google Shape;2546;p33"/>
            <p:cNvSpPr/>
            <p:nvPr/>
          </p:nvSpPr>
          <p:spPr>
            <a:xfrm>
              <a:off x="3309120" y="4100040"/>
              <a:ext cx="36720" cy="18360"/>
            </a:xfrm>
            <a:custGeom>
              <a:avLst/>
              <a:gdLst/>
              <a:ahLst/>
              <a:cxnLst/>
              <a:rect l="l" t="t" r="r" b="b"/>
              <a:pathLst>
                <a:path w="102" h="51" extrusionOk="0">
                  <a:moveTo>
                    <a:pt x="0" y="0"/>
                  </a:moveTo>
                  <a:cubicBezTo>
                    <a:pt x="38" y="16"/>
                    <a:pt x="64" y="33"/>
                    <a:pt x="101" y="27"/>
                  </a:cubicBezTo>
                  <a:cubicBezTo>
                    <a:pt x="65" y="50"/>
                    <a:pt x="41" y="44"/>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47" name="Google Shape;2547;p33"/>
            <p:cNvSpPr/>
            <p:nvPr/>
          </p:nvSpPr>
          <p:spPr>
            <a:xfrm>
              <a:off x="3025800" y="3927600"/>
              <a:ext cx="26280" cy="29160"/>
            </a:xfrm>
            <a:custGeom>
              <a:avLst/>
              <a:gdLst/>
              <a:ahLst/>
              <a:cxnLst/>
              <a:rect l="l" t="t" r="r" b="b"/>
              <a:pathLst>
                <a:path w="73" h="81" extrusionOk="0">
                  <a:moveTo>
                    <a:pt x="4" y="0"/>
                  </a:moveTo>
                  <a:lnTo>
                    <a:pt x="72" y="72"/>
                  </a:lnTo>
                  <a:lnTo>
                    <a:pt x="63" y="80"/>
                  </a:lnTo>
                  <a:cubicBezTo>
                    <a:pt x="40" y="63"/>
                    <a:pt x="21" y="42"/>
                    <a:pt x="7" y="18"/>
                  </a:cubicBezTo>
                  <a:cubicBezTo>
                    <a:pt x="5" y="13"/>
                    <a:pt x="2" y="9"/>
                    <a:pt x="0" y="4"/>
                  </a:cubicBezTo>
                  <a:lnTo>
                    <a:pt x="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48" name="Google Shape;2548;p33"/>
            <p:cNvSpPr/>
            <p:nvPr/>
          </p:nvSpPr>
          <p:spPr>
            <a:xfrm>
              <a:off x="3562200" y="3724560"/>
              <a:ext cx="10800" cy="33840"/>
            </a:xfrm>
            <a:custGeom>
              <a:avLst/>
              <a:gdLst/>
              <a:ahLst/>
              <a:cxnLst/>
              <a:rect l="l" t="t" r="r" b="b"/>
              <a:pathLst>
                <a:path w="30" h="94" extrusionOk="0">
                  <a:moveTo>
                    <a:pt x="5" y="93"/>
                  </a:moveTo>
                  <a:cubicBezTo>
                    <a:pt x="2" y="84"/>
                    <a:pt x="0" y="74"/>
                    <a:pt x="0" y="65"/>
                  </a:cubicBezTo>
                  <a:cubicBezTo>
                    <a:pt x="0" y="50"/>
                    <a:pt x="5" y="35"/>
                    <a:pt x="12" y="22"/>
                  </a:cubicBezTo>
                  <a:cubicBezTo>
                    <a:pt x="17" y="13"/>
                    <a:pt x="22" y="6"/>
                    <a:pt x="29" y="0"/>
                  </a:cubicBezTo>
                  <a:cubicBezTo>
                    <a:pt x="25" y="39"/>
                    <a:pt x="3" y="63"/>
                    <a:pt x="5" y="9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49" name="Google Shape;2549;p33"/>
            <p:cNvSpPr/>
            <p:nvPr/>
          </p:nvSpPr>
          <p:spPr>
            <a:xfrm>
              <a:off x="2953800" y="3486600"/>
              <a:ext cx="22320" cy="17280"/>
            </a:xfrm>
            <a:custGeom>
              <a:avLst/>
              <a:gdLst/>
              <a:ahLst/>
              <a:cxnLst/>
              <a:rect l="l" t="t" r="r" b="b"/>
              <a:pathLst>
                <a:path w="62" h="48" extrusionOk="0">
                  <a:moveTo>
                    <a:pt x="0" y="0"/>
                  </a:moveTo>
                  <a:cubicBezTo>
                    <a:pt x="9" y="2"/>
                    <a:pt x="18" y="6"/>
                    <a:pt x="26" y="10"/>
                  </a:cubicBezTo>
                  <a:cubicBezTo>
                    <a:pt x="40" y="18"/>
                    <a:pt x="51" y="30"/>
                    <a:pt x="59" y="43"/>
                  </a:cubicBezTo>
                  <a:cubicBezTo>
                    <a:pt x="60" y="45"/>
                    <a:pt x="61" y="46"/>
                    <a:pt x="61" y="47"/>
                  </a:cubicBezTo>
                  <a:cubicBezTo>
                    <a:pt x="54" y="44"/>
                    <a:pt x="47" y="41"/>
                    <a:pt x="41" y="38"/>
                  </a:cubicBezTo>
                  <a:cubicBezTo>
                    <a:pt x="25" y="28"/>
                    <a:pt x="11" y="15"/>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50" name="Google Shape;2550;p33"/>
            <p:cNvSpPr/>
            <p:nvPr/>
          </p:nvSpPr>
          <p:spPr>
            <a:xfrm>
              <a:off x="3254400" y="4032000"/>
              <a:ext cx="22680" cy="18000"/>
            </a:xfrm>
            <a:custGeom>
              <a:avLst/>
              <a:gdLst/>
              <a:ahLst/>
              <a:cxnLst/>
              <a:rect l="l" t="t" r="r" b="b"/>
              <a:pathLst>
                <a:path w="63" h="50" extrusionOk="0">
                  <a:moveTo>
                    <a:pt x="58" y="49"/>
                  </a:moveTo>
                  <a:cubicBezTo>
                    <a:pt x="51" y="47"/>
                    <a:pt x="44" y="44"/>
                    <a:pt x="38" y="41"/>
                  </a:cubicBezTo>
                  <a:cubicBezTo>
                    <a:pt x="23" y="32"/>
                    <a:pt x="11" y="20"/>
                    <a:pt x="2" y="5"/>
                  </a:cubicBezTo>
                  <a:cubicBezTo>
                    <a:pt x="1" y="4"/>
                    <a:pt x="1" y="2"/>
                    <a:pt x="0" y="0"/>
                  </a:cubicBezTo>
                  <a:cubicBezTo>
                    <a:pt x="8" y="3"/>
                    <a:pt x="16" y="7"/>
                    <a:pt x="23" y="11"/>
                  </a:cubicBezTo>
                  <a:cubicBezTo>
                    <a:pt x="38" y="20"/>
                    <a:pt x="51" y="31"/>
                    <a:pt x="62" y="44"/>
                  </a:cubicBezTo>
                  <a:lnTo>
                    <a:pt x="58" y="4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51" name="Google Shape;2551;p33"/>
            <p:cNvSpPr/>
            <p:nvPr/>
          </p:nvSpPr>
          <p:spPr>
            <a:xfrm>
              <a:off x="3436920" y="4060440"/>
              <a:ext cx="21240" cy="25200"/>
            </a:xfrm>
            <a:custGeom>
              <a:avLst/>
              <a:gdLst/>
              <a:ahLst/>
              <a:cxnLst/>
              <a:rect l="l" t="t" r="r" b="b"/>
              <a:pathLst>
                <a:path w="59" h="70" extrusionOk="0">
                  <a:moveTo>
                    <a:pt x="58" y="0"/>
                  </a:moveTo>
                  <a:lnTo>
                    <a:pt x="0" y="69"/>
                  </a:lnTo>
                  <a:cubicBezTo>
                    <a:pt x="3" y="37"/>
                    <a:pt x="8" y="31"/>
                    <a:pt x="5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52" name="Google Shape;2552;p33"/>
            <p:cNvSpPr/>
            <p:nvPr/>
          </p:nvSpPr>
          <p:spPr>
            <a:xfrm>
              <a:off x="3462120" y="3993120"/>
              <a:ext cx="21600" cy="19440"/>
            </a:xfrm>
            <a:custGeom>
              <a:avLst/>
              <a:gdLst/>
              <a:ahLst/>
              <a:cxnLst/>
              <a:rect l="l" t="t" r="r" b="b"/>
              <a:pathLst>
                <a:path w="60" h="54" extrusionOk="0">
                  <a:moveTo>
                    <a:pt x="13" y="32"/>
                  </a:moveTo>
                  <a:lnTo>
                    <a:pt x="41" y="3"/>
                  </a:lnTo>
                  <a:cubicBezTo>
                    <a:pt x="51" y="0"/>
                    <a:pt x="59" y="3"/>
                    <a:pt x="52" y="12"/>
                  </a:cubicBezTo>
                  <a:cubicBezTo>
                    <a:pt x="37" y="27"/>
                    <a:pt x="22" y="40"/>
                    <a:pt x="5" y="53"/>
                  </a:cubicBezTo>
                  <a:cubicBezTo>
                    <a:pt x="0" y="44"/>
                    <a:pt x="7" y="38"/>
                    <a:pt x="13" y="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53" name="Google Shape;2553;p33"/>
            <p:cNvSpPr/>
            <p:nvPr/>
          </p:nvSpPr>
          <p:spPr>
            <a:xfrm>
              <a:off x="2971800" y="3992760"/>
              <a:ext cx="18360" cy="25200"/>
            </a:xfrm>
            <a:custGeom>
              <a:avLst/>
              <a:gdLst/>
              <a:ahLst/>
              <a:cxnLst/>
              <a:rect l="l" t="t" r="r" b="b"/>
              <a:pathLst>
                <a:path w="51" h="70" extrusionOk="0">
                  <a:moveTo>
                    <a:pt x="50" y="69"/>
                  </a:moveTo>
                  <a:cubicBezTo>
                    <a:pt x="46" y="68"/>
                    <a:pt x="43" y="66"/>
                    <a:pt x="40" y="64"/>
                  </a:cubicBezTo>
                  <a:cubicBezTo>
                    <a:pt x="28" y="57"/>
                    <a:pt x="18" y="47"/>
                    <a:pt x="11" y="35"/>
                  </a:cubicBezTo>
                  <a:cubicBezTo>
                    <a:pt x="5" y="24"/>
                    <a:pt x="1" y="13"/>
                    <a:pt x="0" y="0"/>
                  </a:cubicBezTo>
                  <a:lnTo>
                    <a:pt x="50" y="6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54" name="Google Shape;2554;p33"/>
            <p:cNvSpPr/>
            <p:nvPr/>
          </p:nvSpPr>
          <p:spPr>
            <a:xfrm>
              <a:off x="3151080" y="3582000"/>
              <a:ext cx="27360" cy="22680"/>
            </a:xfrm>
            <a:custGeom>
              <a:avLst/>
              <a:gdLst/>
              <a:ahLst/>
              <a:cxnLst/>
              <a:rect l="l" t="t" r="r" b="b"/>
              <a:pathLst>
                <a:path w="76" h="63" extrusionOk="0">
                  <a:moveTo>
                    <a:pt x="0" y="1"/>
                  </a:moveTo>
                  <a:cubicBezTo>
                    <a:pt x="6" y="2"/>
                    <a:pt x="12" y="1"/>
                    <a:pt x="16" y="5"/>
                  </a:cubicBezTo>
                  <a:cubicBezTo>
                    <a:pt x="37" y="22"/>
                    <a:pt x="57" y="41"/>
                    <a:pt x="75" y="62"/>
                  </a:cubicBezTo>
                  <a:cubicBezTo>
                    <a:pt x="66" y="60"/>
                    <a:pt x="58" y="56"/>
                    <a:pt x="50" y="51"/>
                  </a:cubicBezTo>
                  <a:cubicBezTo>
                    <a:pt x="31" y="40"/>
                    <a:pt x="16" y="25"/>
                    <a:pt x="5" y="6"/>
                  </a:cubicBezTo>
                  <a:cubicBezTo>
                    <a:pt x="4" y="4"/>
                    <a:pt x="2" y="2"/>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55" name="Google Shape;2555;p33"/>
            <p:cNvSpPr/>
            <p:nvPr/>
          </p:nvSpPr>
          <p:spPr>
            <a:xfrm>
              <a:off x="3333960" y="3967560"/>
              <a:ext cx="13680" cy="30600"/>
            </a:xfrm>
            <a:custGeom>
              <a:avLst/>
              <a:gdLst/>
              <a:ahLst/>
              <a:cxnLst/>
              <a:rect l="l" t="t" r="r" b="b"/>
              <a:pathLst>
                <a:path w="38" h="85" extrusionOk="0">
                  <a:moveTo>
                    <a:pt x="0" y="0"/>
                  </a:moveTo>
                  <a:cubicBezTo>
                    <a:pt x="14" y="27"/>
                    <a:pt x="27" y="55"/>
                    <a:pt x="37" y="84"/>
                  </a:cubicBezTo>
                  <a:cubicBezTo>
                    <a:pt x="28" y="76"/>
                    <a:pt x="21" y="67"/>
                    <a:pt x="16" y="58"/>
                  </a:cubicBezTo>
                  <a:cubicBezTo>
                    <a:pt x="5" y="40"/>
                    <a:pt x="0" y="2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56" name="Google Shape;2556;p33"/>
            <p:cNvSpPr/>
            <p:nvPr/>
          </p:nvSpPr>
          <p:spPr>
            <a:xfrm>
              <a:off x="3848040" y="3903480"/>
              <a:ext cx="18000" cy="27720"/>
            </a:xfrm>
            <a:custGeom>
              <a:avLst/>
              <a:gdLst/>
              <a:ahLst/>
              <a:cxnLst/>
              <a:rect l="l" t="t" r="r" b="b"/>
              <a:pathLst>
                <a:path w="50" h="77" extrusionOk="0">
                  <a:moveTo>
                    <a:pt x="26" y="61"/>
                  </a:moveTo>
                  <a:lnTo>
                    <a:pt x="26" y="62"/>
                  </a:lnTo>
                  <a:cubicBezTo>
                    <a:pt x="23" y="66"/>
                    <a:pt x="20" y="69"/>
                    <a:pt x="15" y="72"/>
                  </a:cubicBezTo>
                  <a:cubicBezTo>
                    <a:pt x="10" y="75"/>
                    <a:pt x="6" y="76"/>
                    <a:pt x="1" y="76"/>
                  </a:cubicBezTo>
                  <a:lnTo>
                    <a:pt x="0" y="76"/>
                  </a:lnTo>
                  <a:cubicBezTo>
                    <a:pt x="3" y="62"/>
                    <a:pt x="8" y="49"/>
                    <a:pt x="15" y="37"/>
                  </a:cubicBezTo>
                  <a:cubicBezTo>
                    <a:pt x="23" y="23"/>
                    <a:pt x="34" y="10"/>
                    <a:pt x="47" y="0"/>
                  </a:cubicBezTo>
                  <a:cubicBezTo>
                    <a:pt x="49" y="29"/>
                    <a:pt x="22" y="41"/>
                    <a:pt x="24" y="63"/>
                  </a:cubicBezTo>
                  <a:lnTo>
                    <a:pt x="26" y="6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57" name="Google Shape;2557;p33"/>
            <p:cNvSpPr/>
            <p:nvPr/>
          </p:nvSpPr>
          <p:spPr>
            <a:xfrm>
              <a:off x="3548520" y="3633480"/>
              <a:ext cx="11160" cy="29520"/>
            </a:xfrm>
            <a:custGeom>
              <a:avLst/>
              <a:gdLst/>
              <a:ahLst/>
              <a:cxnLst/>
              <a:rect l="l" t="t" r="r" b="b"/>
              <a:pathLst>
                <a:path w="31" h="82" extrusionOk="0">
                  <a:moveTo>
                    <a:pt x="10" y="0"/>
                  </a:moveTo>
                  <a:cubicBezTo>
                    <a:pt x="29" y="21"/>
                    <a:pt x="30" y="45"/>
                    <a:pt x="22" y="81"/>
                  </a:cubicBezTo>
                  <a:cubicBezTo>
                    <a:pt x="9" y="48"/>
                    <a:pt x="0" y="26"/>
                    <a:pt x="1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58" name="Google Shape;2558;p33"/>
            <p:cNvSpPr/>
            <p:nvPr/>
          </p:nvSpPr>
          <p:spPr>
            <a:xfrm>
              <a:off x="3613320" y="3642120"/>
              <a:ext cx="33480" cy="15480"/>
            </a:xfrm>
            <a:custGeom>
              <a:avLst/>
              <a:gdLst/>
              <a:ahLst/>
              <a:cxnLst/>
              <a:rect l="l" t="t" r="r" b="b"/>
              <a:pathLst>
                <a:path w="93" h="43" extrusionOk="0">
                  <a:moveTo>
                    <a:pt x="91" y="0"/>
                  </a:moveTo>
                  <a:cubicBezTo>
                    <a:pt x="68" y="29"/>
                    <a:pt x="32" y="31"/>
                    <a:pt x="0" y="42"/>
                  </a:cubicBezTo>
                  <a:cubicBezTo>
                    <a:pt x="8" y="35"/>
                    <a:pt x="17" y="29"/>
                    <a:pt x="26" y="24"/>
                  </a:cubicBezTo>
                  <a:cubicBezTo>
                    <a:pt x="46" y="12"/>
                    <a:pt x="69" y="4"/>
                    <a:pt x="92" y="1"/>
                  </a:cubicBezTo>
                  <a:lnTo>
                    <a:pt x="9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59" name="Google Shape;2559;p33"/>
            <p:cNvSpPr/>
            <p:nvPr/>
          </p:nvSpPr>
          <p:spPr>
            <a:xfrm>
              <a:off x="3313080" y="3647880"/>
              <a:ext cx="31320" cy="9720"/>
            </a:xfrm>
            <a:custGeom>
              <a:avLst/>
              <a:gdLst/>
              <a:ahLst/>
              <a:cxnLst/>
              <a:rect l="l" t="t" r="r" b="b"/>
              <a:pathLst>
                <a:path w="87" h="27" extrusionOk="0">
                  <a:moveTo>
                    <a:pt x="86" y="26"/>
                  </a:moveTo>
                  <a:cubicBezTo>
                    <a:pt x="56" y="24"/>
                    <a:pt x="27" y="16"/>
                    <a:pt x="1" y="1"/>
                  </a:cubicBezTo>
                  <a:cubicBezTo>
                    <a:pt x="1" y="0"/>
                    <a:pt x="0" y="0"/>
                    <a:pt x="0" y="0"/>
                  </a:cubicBezTo>
                  <a:cubicBezTo>
                    <a:pt x="29" y="1"/>
                    <a:pt x="58" y="10"/>
                    <a:pt x="83" y="24"/>
                  </a:cubicBezTo>
                  <a:cubicBezTo>
                    <a:pt x="84" y="25"/>
                    <a:pt x="85" y="25"/>
                    <a:pt x="86"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60" name="Google Shape;2560;p33"/>
            <p:cNvSpPr/>
            <p:nvPr/>
          </p:nvSpPr>
          <p:spPr>
            <a:xfrm>
              <a:off x="3885120" y="3881880"/>
              <a:ext cx="30240" cy="10800"/>
            </a:xfrm>
            <a:custGeom>
              <a:avLst/>
              <a:gdLst/>
              <a:ahLst/>
              <a:cxnLst/>
              <a:rect l="l" t="t" r="r" b="b"/>
              <a:pathLst>
                <a:path w="84" h="30" extrusionOk="0">
                  <a:moveTo>
                    <a:pt x="83" y="0"/>
                  </a:moveTo>
                  <a:cubicBezTo>
                    <a:pt x="60" y="16"/>
                    <a:pt x="32" y="16"/>
                    <a:pt x="0" y="29"/>
                  </a:cubicBezTo>
                  <a:cubicBezTo>
                    <a:pt x="33" y="2"/>
                    <a:pt x="37" y="1"/>
                    <a:pt x="8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61" name="Google Shape;2561;p33"/>
            <p:cNvSpPr/>
            <p:nvPr/>
          </p:nvSpPr>
          <p:spPr>
            <a:xfrm>
              <a:off x="3279600" y="3659400"/>
              <a:ext cx="31320" cy="10800"/>
            </a:xfrm>
            <a:custGeom>
              <a:avLst/>
              <a:gdLst/>
              <a:ahLst/>
              <a:cxnLst/>
              <a:rect l="l" t="t" r="r" b="b"/>
              <a:pathLst>
                <a:path w="87" h="30" extrusionOk="0">
                  <a:moveTo>
                    <a:pt x="86" y="29"/>
                  </a:moveTo>
                  <a:cubicBezTo>
                    <a:pt x="86" y="29"/>
                    <a:pt x="85" y="29"/>
                    <a:pt x="84" y="29"/>
                  </a:cubicBezTo>
                  <a:cubicBezTo>
                    <a:pt x="60" y="29"/>
                    <a:pt x="37" y="24"/>
                    <a:pt x="16" y="11"/>
                  </a:cubicBezTo>
                  <a:cubicBezTo>
                    <a:pt x="11" y="8"/>
                    <a:pt x="5" y="4"/>
                    <a:pt x="0" y="0"/>
                  </a:cubicBezTo>
                  <a:cubicBezTo>
                    <a:pt x="38" y="0"/>
                    <a:pt x="60" y="21"/>
                    <a:pt x="86" y="2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62" name="Google Shape;2562;p33"/>
            <p:cNvSpPr/>
            <p:nvPr/>
          </p:nvSpPr>
          <p:spPr>
            <a:xfrm>
              <a:off x="3637080" y="4025520"/>
              <a:ext cx="22320" cy="13320"/>
            </a:xfrm>
            <a:custGeom>
              <a:avLst/>
              <a:gdLst/>
              <a:ahLst/>
              <a:cxnLst/>
              <a:rect l="l" t="t" r="r" b="b"/>
              <a:pathLst>
                <a:path w="62" h="37" extrusionOk="0">
                  <a:moveTo>
                    <a:pt x="61" y="0"/>
                  </a:moveTo>
                  <a:lnTo>
                    <a:pt x="0" y="36"/>
                  </a:lnTo>
                  <a:cubicBezTo>
                    <a:pt x="11" y="8"/>
                    <a:pt x="34" y="2"/>
                    <a:pt x="6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63" name="Google Shape;2563;p33"/>
            <p:cNvSpPr/>
            <p:nvPr/>
          </p:nvSpPr>
          <p:spPr>
            <a:xfrm>
              <a:off x="3436200" y="4021920"/>
              <a:ext cx="18360" cy="23400"/>
            </a:xfrm>
            <a:custGeom>
              <a:avLst/>
              <a:gdLst/>
              <a:ahLst/>
              <a:cxnLst/>
              <a:rect l="l" t="t" r="r" b="b"/>
              <a:pathLst>
                <a:path w="51" h="65" extrusionOk="0">
                  <a:moveTo>
                    <a:pt x="0" y="56"/>
                  </a:moveTo>
                  <a:lnTo>
                    <a:pt x="50" y="0"/>
                  </a:lnTo>
                  <a:cubicBezTo>
                    <a:pt x="47" y="30"/>
                    <a:pt x="25" y="45"/>
                    <a:pt x="9" y="64"/>
                  </a:cubicBezTo>
                  <a:lnTo>
                    <a:pt x="0" y="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64" name="Google Shape;2564;p33"/>
            <p:cNvSpPr/>
            <p:nvPr/>
          </p:nvSpPr>
          <p:spPr>
            <a:xfrm>
              <a:off x="3422520" y="3965040"/>
              <a:ext cx="28080" cy="11160"/>
            </a:xfrm>
            <a:custGeom>
              <a:avLst/>
              <a:gdLst/>
              <a:ahLst/>
              <a:cxnLst/>
              <a:rect l="l" t="t" r="r" b="b"/>
              <a:pathLst>
                <a:path w="78" h="31" extrusionOk="0">
                  <a:moveTo>
                    <a:pt x="77" y="0"/>
                  </a:moveTo>
                  <a:cubicBezTo>
                    <a:pt x="72" y="3"/>
                    <a:pt x="66" y="7"/>
                    <a:pt x="61" y="10"/>
                  </a:cubicBezTo>
                  <a:cubicBezTo>
                    <a:pt x="42" y="21"/>
                    <a:pt x="22" y="28"/>
                    <a:pt x="0" y="30"/>
                  </a:cubicBezTo>
                  <a:cubicBezTo>
                    <a:pt x="6" y="25"/>
                    <a:pt x="13" y="20"/>
                    <a:pt x="20" y="16"/>
                  </a:cubicBezTo>
                  <a:cubicBezTo>
                    <a:pt x="37" y="6"/>
                    <a:pt x="57" y="1"/>
                    <a:pt x="7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65" name="Google Shape;2565;p33"/>
            <p:cNvSpPr/>
            <p:nvPr/>
          </p:nvSpPr>
          <p:spPr>
            <a:xfrm>
              <a:off x="3054600" y="4112280"/>
              <a:ext cx="32040" cy="12240"/>
            </a:xfrm>
            <a:custGeom>
              <a:avLst/>
              <a:gdLst/>
              <a:ahLst/>
              <a:cxnLst/>
              <a:rect l="l" t="t" r="r" b="b"/>
              <a:pathLst>
                <a:path w="89" h="34" extrusionOk="0">
                  <a:moveTo>
                    <a:pt x="0" y="4"/>
                  </a:moveTo>
                  <a:cubicBezTo>
                    <a:pt x="33" y="0"/>
                    <a:pt x="58" y="24"/>
                    <a:pt x="88" y="32"/>
                  </a:cubicBezTo>
                  <a:cubicBezTo>
                    <a:pt x="84" y="33"/>
                    <a:pt x="81" y="33"/>
                    <a:pt x="77" y="33"/>
                  </a:cubicBezTo>
                  <a:cubicBezTo>
                    <a:pt x="57" y="33"/>
                    <a:pt x="38" y="28"/>
                    <a:pt x="20" y="18"/>
                  </a:cubicBezTo>
                  <a:cubicBezTo>
                    <a:pt x="12" y="14"/>
                    <a:pt x="7" y="9"/>
                    <a:pt x="1" y="3"/>
                  </a:cubicBezTo>
                  <a:lnTo>
                    <a:pt x="0"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66" name="Google Shape;2566;p33"/>
            <p:cNvSpPr/>
            <p:nvPr/>
          </p:nvSpPr>
          <p:spPr>
            <a:xfrm>
              <a:off x="3465720" y="3750840"/>
              <a:ext cx="20880" cy="20160"/>
            </a:xfrm>
            <a:custGeom>
              <a:avLst/>
              <a:gdLst/>
              <a:ahLst/>
              <a:cxnLst/>
              <a:rect l="l" t="t" r="r" b="b"/>
              <a:pathLst>
                <a:path w="58" h="56" extrusionOk="0">
                  <a:moveTo>
                    <a:pt x="16" y="55"/>
                  </a:moveTo>
                  <a:cubicBezTo>
                    <a:pt x="8" y="55"/>
                    <a:pt x="0" y="47"/>
                    <a:pt x="5" y="41"/>
                  </a:cubicBezTo>
                  <a:cubicBezTo>
                    <a:pt x="16" y="26"/>
                    <a:pt x="28" y="13"/>
                    <a:pt x="41" y="0"/>
                  </a:cubicBezTo>
                  <a:cubicBezTo>
                    <a:pt x="57" y="14"/>
                    <a:pt x="42" y="17"/>
                    <a:pt x="41" y="23"/>
                  </a:cubicBezTo>
                  <a:cubicBezTo>
                    <a:pt x="39" y="29"/>
                    <a:pt x="35" y="35"/>
                    <a:pt x="31" y="42"/>
                  </a:cubicBezTo>
                  <a:lnTo>
                    <a:pt x="16" y="5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67" name="Google Shape;2567;p33"/>
            <p:cNvSpPr/>
            <p:nvPr/>
          </p:nvSpPr>
          <p:spPr>
            <a:xfrm>
              <a:off x="3511800" y="3719160"/>
              <a:ext cx="18360" cy="15480"/>
            </a:xfrm>
            <a:custGeom>
              <a:avLst/>
              <a:gdLst/>
              <a:ahLst/>
              <a:cxnLst/>
              <a:rect l="l" t="t" r="r" b="b"/>
              <a:pathLst>
                <a:path w="51" h="43" extrusionOk="0">
                  <a:moveTo>
                    <a:pt x="50" y="0"/>
                  </a:moveTo>
                  <a:cubicBezTo>
                    <a:pt x="39" y="15"/>
                    <a:pt x="25" y="28"/>
                    <a:pt x="9" y="37"/>
                  </a:cubicBezTo>
                  <a:cubicBezTo>
                    <a:pt x="6" y="39"/>
                    <a:pt x="3" y="40"/>
                    <a:pt x="0" y="42"/>
                  </a:cubicBezTo>
                  <a:lnTo>
                    <a:pt x="5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68" name="Google Shape;2568;p33"/>
            <p:cNvSpPr/>
            <p:nvPr/>
          </p:nvSpPr>
          <p:spPr>
            <a:xfrm>
              <a:off x="3186720" y="3671640"/>
              <a:ext cx="30600" cy="12240"/>
            </a:xfrm>
            <a:custGeom>
              <a:avLst/>
              <a:gdLst/>
              <a:ahLst/>
              <a:cxnLst/>
              <a:rect l="l" t="t" r="r" b="b"/>
              <a:pathLst>
                <a:path w="85" h="34" extrusionOk="0">
                  <a:moveTo>
                    <a:pt x="84" y="33"/>
                  </a:moveTo>
                  <a:cubicBezTo>
                    <a:pt x="59" y="29"/>
                    <a:pt x="35" y="20"/>
                    <a:pt x="13" y="8"/>
                  </a:cubicBezTo>
                  <a:cubicBezTo>
                    <a:pt x="8" y="5"/>
                    <a:pt x="4" y="3"/>
                    <a:pt x="0" y="0"/>
                  </a:cubicBezTo>
                  <a:cubicBezTo>
                    <a:pt x="23" y="2"/>
                    <a:pt x="46" y="9"/>
                    <a:pt x="66" y="21"/>
                  </a:cubicBezTo>
                  <a:cubicBezTo>
                    <a:pt x="72" y="24"/>
                    <a:pt x="78" y="28"/>
                    <a:pt x="84" y="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69" name="Google Shape;2569;p33"/>
            <p:cNvSpPr/>
            <p:nvPr/>
          </p:nvSpPr>
          <p:spPr>
            <a:xfrm>
              <a:off x="2873520" y="3549240"/>
              <a:ext cx="22680" cy="21600"/>
            </a:xfrm>
            <a:custGeom>
              <a:avLst/>
              <a:gdLst/>
              <a:ahLst/>
              <a:cxnLst/>
              <a:rect l="l" t="t" r="r" b="b"/>
              <a:pathLst>
                <a:path w="63" h="60" extrusionOk="0">
                  <a:moveTo>
                    <a:pt x="2" y="0"/>
                  </a:moveTo>
                  <a:lnTo>
                    <a:pt x="62" y="55"/>
                  </a:lnTo>
                  <a:cubicBezTo>
                    <a:pt x="33" y="59"/>
                    <a:pt x="25" y="30"/>
                    <a:pt x="3" y="26"/>
                  </a:cubicBezTo>
                  <a:lnTo>
                    <a:pt x="5" y="26"/>
                  </a:lnTo>
                  <a:lnTo>
                    <a:pt x="0" y="1"/>
                  </a:lnTo>
                  <a:lnTo>
                    <a:pt x="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70" name="Google Shape;2570;p33"/>
            <p:cNvSpPr/>
            <p:nvPr/>
          </p:nvSpPr>
          <p:spPr>
            <a:xfrm>
              <a:off x="3369960" y="3497400"/>
              <a:ext cx="27000" cy="18720"/>
            </a:xfrm>
            <a:custGeom>
              <a:avLst/>
              <a:gdLst/>
              <a:ahLst/>
              <a:cxnLst/>
              <a:rect l="l" t="t" r="r" b="b"/>
              <a:pathLst>
                <a:path w="75" h="52" extrusionOk="0">
                  <a:moveTo>
                    <a:pt x="22" y="5"/>
                  </a:moveTo>
                  <a:lnTo>
                    <a:pt x="50" y="20"/>
                  </a:lnTo>
                  <a:cubicBezTo>
                    <a:pt x="61" y="26"/>
                    <a:pt x="72" y="32"/>
                    <a:pt x="74" y="46"/>
                  </a:cubicBezTo>
                  <a:cubicBezTo>
                    <a:pt x="56" y="51"/>
                    <a:pt x="44" y="32"/>
                    <a:pt x="27" y="35"/>
                  </a:cubicBezTo>
                  <a:lnTo>
                    <a:pt x="15" y="28"/>
                  </a:lnTo>
                  <a:cubicBezTo>
                    <a:pt x="9" y="22"/>
                    <a:pt x="0" y="16"/>
                    <a:pt x="6" y="6"/>
                  </a:cubicBezTo>
                  <a:cubicBezTo>
                    <a:pt x="10" y="0"/>
                    <a:pt x="17" y="2"/>
                    <a:pt x="22"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71" name="Google Shape;2571;p33"/>
            <p:cNvSpPr/>
            <p:nvPr/>
          </p:nvSpPr>
          <p:spPr>
            <a:xfrm>
              <a:off x="3985200" y="3450600"/>
              <a:ext cx="16560" cy="19440"/>
            </a:xfrm>
            <a:custGeom>
              <a:avLst/>
              <a:gdLst/>
              <a:ahLst/>
              <a:cxnLst/>
              <a:rect l="l" t="t" r="r" b="b"/>
              <a:pathLst>
                <a:path w="46" h="54" extrusionOk="0">
                  <a:moveTo>
                    <a:pt x="45" y="53"/>
                  </a:moveTo>
                  <a:cubicBezTo>
                    <a:pt x="40" y="51"/>
                    <a:pt x="35" y="49"/>
                    <a:pt x="31" y="47"/>
                  </a:cubicBezTo>
                  <a:cubicBezTo>
                    <a:pt x="21" y="42"/>
                    <a:pt x="14" y="34"/>
                    <a:pt x="8" y="24"/>
                  </a:cubicBezTo>
                  <a:cubicBezTo>
                    <a:pt x="4" y="17"/>
                    <a:pt x="1" y="9"/>
                    <a:pt x="0" y="0"/>
                  </a:cubicBezTo>
                  <a:lnTo>
                    <a:pt x="45" y="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72" name="Google Shape;2572;p33"/>
            <p:cNvSpPr/>
            <p:nvPr/>
          </p:nvSpPr>
          <p:spPr>
            <a:xfrm>
              <a:off x="3264120" y="3716280"/>
              <a:ext cx="29160" cy="10080"/>
            </a:xfrm>
            <a:custGeom>
              <a:avLst/>
              <a:gdLst/>
              <a:ahLst/>
              <a:cxnLst/>
              <a:rect l="l" t="t" r="r" b="b"/>
              <a:pathLst>
                <a:path w="81" h="28" extrusionOk="0">
                  <a:moveTo>
                    <a:pt x="80" y="27"/>
                  </a:moveTo>
                  <a:cubicBezTo>
                    <a:pt x="54" y="25"/>
                    <a:pt x="28" y="17"/>
                    <a:pt x="6" y="4"/>
                  </a:cubicBezTo>
                  <a:cubicBezTo>
                    <a:pt x="4" y="3"/>
                    <a:pt x="2" y="1"/>
                    <a:pt x="0" y="0"/>
                  </a:cubicBezTo>
                  <a:cubicBezTo>
                    <a:pt x="24" y="1"/>
                    <a:pt x="47" y="7"/>
                    <a:pt x="68" y="19"/>
                  </a:cubicBezTo>
                  <a:cubicBezTo>
                    <a:pt x="72" y="21"/>
                    <a:pt x="76" y="24"/>
                    <a:pt x="80"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73" name="Google Shape;2573;p33"/>
            <p:cNvSpPr/>
            <p:nvPr/>
          </p:nvSpPr>
          <p:spPr>
            <a:xfrm>
              <a:off x="3316320" y="3795120"/>
              <a:ext cx="30960" cy="7200"/>
            </a:xfrm>
            <a:custGeom>
              <a:avLst/>
              <a:gdLst/>
              <a:ahLst/>
              <a:cxnLst/>
              <a:rect l="l" t="t" r="r" b="b"/>
              <a:pathLst>
                <a:path w="86" h="20" extrusionOk="0">
                  <a:moveTo>
                    <a:pt x="0" y="9"/>
                  </a:moveTo>
                  <a:cubicBezTo>
                    <a:pt x="15" y="3"/>
                    <a:pt x="30" y="0"/>
                    <a:pt x="45" y="0"/>
                  </a:cubicBezTo>
                  <a:cubicBezTo>
                    <a:pt x="59" y="0"/>
                    <a:pt x="72" y="2"/>
                    <a:pt x="85" y="7"/>
                  </a:cubicBezTo>
                  <a:cubicBezTo>
                    <a:pt x="57" y="19"/>
                    <a:pt x="29" y="5"/>
                    <a:pt x="0"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74" name="Google Shape;2574;p33"/>
            <p:cNvSpPr/>
            <p:nvPr/>
          </p:nvSpPr>
          <p:spPr>
            <a:xfrm>
              <a:off x="3646080" y="3631320"/>
              <a:ext cx="25560" cy="11520"/>
            </a:xfrm>
            <a:custGeom>
              <a:avLst/>
              <a:gdLst/>
              <a:ahLst/>
              <a:cxnLst/>
              <a:rect l="l" t="t" r="r" b="b"/>
              <a:pathLst>
                <a:path w="71" h="32" extrusionOk="0">
                  <a:moveTo>
                    <a:pt x="1" y="31"/>
                  </a:moveTo>
                  <a:cubicBezTo>
                    <a:pt x="8" y="25"/>
                    <a:pt x="15" y="20"/>
                    <a:pt x="22" y="16"/>
                  </a:cubicBezTo>
                  <a:cubicBezTo>
                    <a:pt x="37" y="7"/>
                    <a:pt x="53" y="2"/>
                    <a:pt x="70" y="0"/>
                  </a:cubicBezTo>
                  <a:cubicBezTo>
                    <a:pt x="64" y="6"/>
                    <a:pt x="57" y="12"/>
                    <a:pt x="49" y="16"/>
                  </a:cubicBezTo>
                  <a:cubicBezTo>
                    <a:pt x="34" y="25"/>
                    <a:pt x="17" y="30"/>
                    <a:pt x="0" y="30"/>
                  </a:cubicBezTo>
                  <a:lnTo>
                    <a:pt x="1" y="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75" name="Google Shape;2575;p33"/>
            <p:cNvSpPr/>
            <p:nvPr/>
          </p:nvSpPr>
          <p:spPr>
            <a:xfrm>
              <a:off x="3519720" y="3809880"/>
              <a:ext cx="12600" cy="24840"/>
            </a:xfrm>
            <a:custGeom>
              <a:avLst/>
              <a:gdLst/>
              <a:ahLst/>
              <a:cxnLst/>
              <a:rect l="l" t="t" r="r" b="b"/>
              <a:pathLst>
                <a:path w="35" h="69" extrusionOk="0">
                  <a:moveTo>
                    <a:pt x="34" y="0"/>
                  </a:moveTo>
                  <a:cubicBezTo>
                    <a:pt x="31" y="16"/>
                    <a:pt x="26" y="31"/>
                    <a:pt x="18" y="44"/>
                  </a:cubicBezTo>
                  <a:cubicBezTo>
                    <a:pt x="13" y="53"/>
                    <a:pt x="7" y="61"/>
                    <a:pt x="0" y="68"/>
                  </a:cubicBezTo>
                  <a:cubicBezTo>
                    <a:pt x="1" y="53"/>
                    <a:pt x="5" y="39"/>
                    <a:pt x="13" y="25"/>
                  </a:cubicBezTo>
                  <a:cubicBezTo>
                    <a:pt x="18" y="16"/>
                    <a:pt x="25" y="7"/>
                    <a:pt x="3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76" name="Google Shape;2576;p33"/>
            <p:cNvSpPr/>
            <p:nvPr/>
          </p:nvSpPr>
          <p:spPr>
            <a:xfrm>
              <a:off x="3415680" y="3603600"/>
              <a:ext cx="30600" cy="10800"/>
            </a:xfrm>
            <a:custGeom>
              <a:avLst/>
              <a:gdLst/>
              <a:ahLst/>
              <a:cxnLst/>
              <a:rect l="l" t="t" r="r" b="b"/>
              <a:pathLst>
                <a:path w="85" h="30" extrusionOk="0">
                  <a:moveTo>
                    <a:pt x="84" y="28"/>
                  </a:moveTo>
                  <a:cubicBezTo>
                    <a:pt x="82" y="26"/>
                    <a:pt x="79" y="24"/>
                    <a:pt x="77" y="23"/>
                  </a:cubicBezTo>
                  <a:cubicBezTo>
                    <a:pt x="70" y="19"/>
                    <a:pt x="62" y="17"/>
                    <a:pt x="54" y="17"/>
                  </a:cubicBezTo>
                  <a:cubicBezTo>
                    <a:pt x="47" y="17"/>
                    <a:pt x="40" y="19"/>
                    <a:pt x="33" y="22"/>
                  </a:cubicBezTo>
                  <a:cubicBezTo>
                    <a:pt x="30" y="24"/>
                    <a:pt x="25" y="25"/>
                    <a:pt x="21" y="25"/>
                  </a:cubicBezTo>
                  <a:cubicBezTo>
                    <a:pt x="16" y="25"/>
                    <a:pt x="11" y="23"/>
                    <a:pt x="6" y="21"/>
                  </a:cubicBezTo>
                  <a:cubicBezTo>
                    <a:pt x="4" y="19"/>
                    <a:pt x="2" y="17"/>
                    <a:pt x="0" y="15"/>
                  </a:cubicBezTo>
                  <a:cubicBezTo>
                    <a:pt x="36" y="0"/>
                    <a:pt x="63" y="4"/>
                    <a:pt x="84" y="29"/>
                  </a:cubicBezTo>
                  <a:lnTo>
                    <a:pt x="84" y="2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77" name="Google Shape;2577;p33"/>
            <p:cNvSpPr/>
            <p:nvPr/>
          </p:nvSpPr>
          <p:spPr>
            <a:xfrm>
              <a:off x="2958120" y="3595320"/>
              <a:ext cx="26640" cy="15120"/>
            </a:xfrm>
            <a:custGeom>
              <a:avLst/>
              <a:gdLst/>
              <a:ahLst/>
              <a:cxnLst/>
              <a:rect l="l" t="t" r="r" b="b"/>
              <a:pathLst>
                <a:path w="74" h="42" extrusionOk="0">
                  <a:moveTo>
                    <a:pt x="73" y="37"/>
                  </a:moveTo>
                  <a:cubicBezTo>
                    <a:pt x="33" y="41"/>
                    <a:pt x="33" y="41"/>
                    <a:pt x="0" y="0"/>
                  </a:cubicBezTo>
                  <a:cubicBezTo>
                    <a:pt x="33" y="5"/>
                    <a:pt x="48" y="31"/>
                    <a:pt x="73" y="3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78" name="Google Shape;2578;p33"/>
            <p:cNvSpPr/>
            <p:nvPr/>
          </p:nvSpPr>
          <p:spPr>
            <a:xfrm>
              <a:off x="3321720" y="3811320"/>
              <a:ext cx="31680" cy="3600"/>
            </a:xfrm>
            <a:custGeom>
              <a:avLst/>
              <a:gdLst/>
              <a:ahLst/>
              <a:cxnLst/>
              <a:rect l="l" t="t" r="r" b="b"/>
              <a:pathLst>
                <a:path w="88" h="10" extrusionOk="0">
                  <a:moveTo>
                    <a:pt x="87" y="9"/>
                  </a:moveTo>
                  <a:lnTo>
                    <a:pt x="0" y="9"/>
                  </a:lnTo>
                  <a:cubicBezTo>
                    <a:pt x="14" y="3"/>
                    <a:pt x="29" y="0"/>
                    <a:pt x="44" y="0"/>
                  </a:cubicBezTo>
                  <a:cubicBezTo>
                    <a:pt x="58" y="0"/>
                    <a:pt x="73" y="3"/>
                    <a:pt x="87"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79" name="Google Shape;2579;p33"/>
            <p:cNvSpPr/>
            <p:nvPr/>
          </p:nvSpPr>
          <p:spPr>
            <a:xfrm>
              <a:off x="3205440" y="4075560"/>
              <a:ext cx="18360" cy="15840"/>
            </a:xfrm>
            <a:custGeom>
              <a:avLst/>
              <a:gdLst/>
              <a:ahLst/>
              <a:cxnLst/>
              <a:rect l="l" t="t" r="r" b="b"/>
              <a:pathLst>
                <a:path w="51" h="44" extrusionOk="0">
                  <a:moveTo>
                    <a:pt x="0" y="0"/>
                  </a:moveTo>
                  <a:lnTo>
                    <a:pt x="50" y="43"/>
                  </a:lnTo>
                  <a:cubicBezTo>
                    <a:pt x="21" y="38"/>
                    <a:pt x="21" y="38"/>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80" name="Google Shape;2580;p33"/>
            <p:cNvSpPr/>
            <p:nvPr/>
          </p:nvSpPr>
          <p:spPr>
            <a:xfrm>
              <a:off x="3605040" y="4017240"/>
              <a:ext cx="18720" cy="15120"/>
            </a:xfrm>
            <a:custGeom>
              <a:avLst/>
              <a:gdLst/>
              <a:ahLst/>
              <a:cxnLst/>
              <a:rect l="l" t="t" r="r" b="b"/>
              <a:pathLst>
                <a:path w="52" h="42" extrusionOk="0">
                  <a:moveTo>
                    <a:pt x="0" y="41"/>
                  </a:moveTo>
                  <a:cubicBezTo>
                    <a:pt x="11" y="27"/>
                    <a:pt x="25" y="15"/>
                    <a:pt x="41" y="6"/>
                  </a:cubicBezTo>
                  <a:cubicBezTo>
                    <a:pt x="44" y="4"/>
                    <a:pt x="48" y="2"/>
                    <a:pt x="51" y="0"/>
                  </a:cubicBezTo>
                  <a:cubicBezTo>
                    <a:pt x="51" y="2"/>
                    <a:pt x="50" y="4"/>
                    <a:pt x="49" y="6"/>
                  </a:cubicBezTo>
                  <a:cubicBezTo>
                    <a:pt x="42" y="17"/>
                    <a:pt x="32" y="27"/>
                    <a:pt x="21" y="33"/>
                  </a:cubicBezTo>
                  <a:cubicBezTo>
                    <a:pt x="14" y="37"/>
                    <a:pt x="7" y="40"/>
                    <a:pt x="0" y="4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81" name="Google Shape;2581;p33"/>
            <p:cNvSpPr/>
            <p:nvPr/>
          </p:nvSpPr>
          <p:spPr>
            <a:xfrm>
              <a:off x="2946960" y="3684240"/>
              <a:ext cx="15840" cy="27000"/>
            </a:xfrm>
            <a:custGeom>
              <a:avLst/>
              <a:gdLst/>
              <a:ahLst/>
              <a:cxnLst/>
              <a:rect l="l" t="t" r="r" b="b"/>
              <a:pathLst>
                <a:path w="44" h="75" extrusionOk="0">
                  <a:moveTo>
                    <a:pt x="43" y="73"/>
                  </a:moveTo>
                  <a:cubicBezTo>
                    <a:pt x="14" y="57"/>
                    <a:pt x="10" y="27"/>
                    <a:pt x="0" y="0"/>
                  </a:cubicBezTo>
                  <a:cubicBezTo>
                    <a:pt x="10" y="9"/>
                    <a:pt x="18" y="20"/>
                    <a:pt x="25" y="32"/>
                  </a:cubicBezTo>
                  <a:cubicBezTo>
                    <a:pt x="33" y="45"/>
                    <a:pt x="38" y="59"/>
                    <a:pt x="42" y="74"/>
                  </a:cubicBezTo>
                  <a:lnTo>
                    <a:pt x="43" y="7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82" name="Google Shape;2582;p33"/>
            <p:cNvSpPr/>
            <p:nvPr/>
          </p:nvSpPr>
          <p:spPr>
            <a:xfrm>
              <a:off x="3634920" y="3445560"/>
              <a:ext cx="26640" cy="7920"/>
            </a:xfrm>
            <a:custGeom>
              <a:avLst/>
              <a:gdLst/>
              <a:ahLst/>
              <a:cxnLst/>
              <a:rect l="l" t="t" r="r" b="b"/>
              <a:pathLst>
                <a:path w="74" h="22" extrusionOk="0">
                  <a:moveTo>
                    <a:pt x="0" y="21"/>
                  </a:moveTo>
                  <a:cubicBezTo>
                    <a:pt x="4" y="16"/>
                    <a:pt x="9" y="12"/>
                    <a:pt x="15" y="9"/>
                  </a:cubicBezTo>
                  <a:cubicBezTo>
                    <a:pt x="26" y="3"/>
                    <a:pt x="38" y="0"/>
                    <a:pt x="50" y="0"/>
                  </a:cubicBezTo>
                  <a:cubicBezTo>
                    <a:pt x="58" y="0"/>
                    <a:pt x="66" y="1"/>
                    <a:pt x="73" y="4"/>
                  </a:cubicBezTo>
                  <a:cubicBezTo>
                    <a:pt x="50" y="14"/>
                    <a:pt x="25" y="20"/>
                    <a:pt x="0" y="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83" name="Google Shape;2583;p33"/>
            <p:cNvSpPr/>
            <p:nvPr/>
          </p:nvSpPr>
          <p:spPr>
            <a:xfrm>
              <a:off x="3550320" y="3673080"/>
              <a:ext cx="11520" cy="33120"/>
            </a:xfrm>
            <a:custGeom>
              <a:avLst/>
              <a:gdLst/>
              <a:ahLst/>
              <a:cxnLst/>
              <a:rect l="l" t="t" r="r" b="b"/>
              <a:pathLst>
                <a:path w="32" h="92" extrusionOk="0">
                  <a:moveTo>
                    <a:pt x="9" y="91"/>
                  </a:moveTo>
                  <a:cubicBezTo>
                    <a:pt x="3" y="75"/>
                    <a:pt x="0" y="71"/>
                    <a:pt x="1" y="69"/>
                  </a:cubicBezTo>
                  <a:cubicBezTo>
                    <a:pt x="4" y="47"/>
                    <a:pt x="8" y="26"/>
                    <a:pt x="13" y="0"/>
                  </a:cubicBezTo>
                  <a:cubicBezTo>
                    <a:pt x="31" y="32"/>
                    <a:pt x="6" y="53"/>
                    <a:pt x="9" y="9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84" name="Google Shape;2584;p33"/>
            <p:cNvSpPr/>
            <p:nvPr/>
          </p:nvSpPr>
          <p:spPr>
            <a:xfrm>
              <a:off x="2934360" y="3817800"/>
              <a:ext cx="16560" cy="20160"/>
            </a:xfrm>
            <a:custGeom>
              <a:avLst/>
              <a:gdLst/>
              <a:ahLst/>
              <a:cxnLst/>
              <a:rect l="l" t="t" r="r" b="b"/>
              <a:pathLst>
                <a:path w="46" h="56" extrusionOk="0">
                  <a:moveTo>
                    <a:pt x="45" y="55"/>
                  </a:moveTo>
                  <a:lnTo>
                    <a:pt x="0" y="0"/>
                  </a:lnTo>
                  <a:cubicBezTo>
                    <a:pt x="28" y="5"/>
                    <a:pt x="28" y="5"/>
                    <a:pt x="45" y="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85" name="Google Shape;2585;p33"/>
            <p:cNvSpPr/>
            <p:nvPr/>
          </p:nvSpPr>
          <p:spPr>
            <a:xfrm>
              <a:off x="3740760" y="3853440"/>
              <a:ext cx="15120" cy="26640"/>
            </a:xfrm>
            <a:custGeom>
              <a:avLst/>
              <a:gdLst/>
              <a:ahLst/>
              <a:cxnLst/>
              <a:rect l="l" t="t" r="r" b="b"/>
              <a:pathLst>
                <a:path w="42" h="74" extrusionOk="0">
                  <a:moveTo>
                    <a:pt x="0" y="73"/>
                  </a:moveTo>
                  <a:cubicBezTo>
                    <a:pt x="2" y="58"/>
                    <a:pt x="7" y="44"/>
                    <a:pt x="15" y="32"/>
                  </a:cubicBezTo>
                  <a:cubicBezTo>
                    <a:pt x="22" y="20"/>
                    <a:pt x="31" y="9"/>
                    <a:pt x="41" y="0"/>
                  </a:cubicBezTo>
                  <a:cubicBezTo>
                    <a:pt x="37" y="14"/>
                    <a:pt x="31" y="27"/>
                    <a:pt x="24" y="40"/>
                  </a:cubicBezTo>
                  <a:cubicBezTo>
                    <a:pt x="17" y="51"/>
                    <a:pt x="9" y="62"/>
                    <a:pt x="0" y="7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86" name="Google Shape;2586;p33"/>
            <p:cNvSpPr/>
            <p:nvPr/>
          </p:nvSpPr>
          <p:spPr>
            <a:xfrm>
              <a:off x="3124080" y="3952800"/>
              <a:ext cx="11520" cy="12960"/>
            </a:xfrm>
            <a:custGeom>
              <a:avLst/>
              <a:gdLst/>
              <a:ahLst/>
              <a:cxnLst/>
              <a:rect l="l" t="t" r="r" b="b"/>
              <a:pathLst>
                <a:path w="32" h="36" extrusionOk="0">
                  <a:moveTo>
                    <a:pt x="31" y="35"/>
                  </a:moveTo>
                  <a:cubicBezTo>
                    <a:pt x="18" y="26"/>
                    <a:pt x="7" y="14"/>
                    <a:pt x="0" y="0"/>
                  </a:cubicBezTo>
                  <a:lnTo>
                    <a:pt x="31" y="3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87" name="Google Shape;2587;p33"/>
            <p:cNvSpPr/>
            <p:nvPr/>
          </p:nvSpPr>
          <p:spPr>
            <a:xfrm>
              <a:off x="2960280" y="4007160"/>
              <a:ext cx="14760" cy="22320"/>
            </a:xfrm>
            <a:custGeom>
              <a:avLst/>
              <a:gdLst/>
              <a:ahLst/>
              <a:cxnLst/>
              <a:rect l="l" t="t" r="r" b="b"/>
              <a:pathLst>
                <a:path w="41" h="62" extrusionOk="0">
                  <a:moveTo>
                    <a:pt x="40" y="60"/>
                  </a:moveTo>
                  <a:cubicBezTo>
                    <a:pt x="11" y="52"/>
                    <a:pt x="9" y="23"/>
                    <a:pt x="0" y="0"/>
                  </a:cubicBezTo>
                  <a:cubicBezTo>
                    <a:pt x="11" y="9"/>
                    <a:pt x="21" y="19"/>
                    <a:pt x="28" y="31"/>
                  </a:cubicBezTo>
                  <a:cubicBezTo>
                    <a:pt x="33" y="41"/>
                    <a:pt x="37" y="51"/>
                    <a:pt x="39" y="61"/>
                  </a:cubicBezTo>
                  <a:lnTo>
                    <a:pt x="40" y="6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88" name="Google Shape;2588;p33"/>
            <p:cNvSpPr/>
            <p:nvPr/>
          </p:nvSpPr>
          <p:spPr>
            <a:xfrm>
              <a:off x="3261600" y="4012920"/>
              <a:ext cx="17280" cy="15480"/>
            </a:xfrm>
            <a:custGeom>
              <a:avLst/>
              <a:gdLst/>
              <a:ahLst/>
              <a:cxnLst/>
              <a:rect l="l" t="t" r="r" b="b"/>
              <a:pathLst>
                <a:path w="48" h="43" extrusionOk="0">
                  <a:moveTo>
                    <a:pt x="0" y="0"/>
                  </a:moveTo>
                  <a:cubicBezTo>
                    <a:pt x="5" y="2"/>
                    <a:pt x="9" y="5"/>
                    <a:pt x="13" y="7"/>
                  </a:cubicBezTo>
                  <a:cubicBezTo>
                    <a:pt x="27" y="15"/>
                    <a:pt x="38" y="25"/>
                    <a:pt x="46" y="39"/>
                  </a:cubicBezTo>
                  <a:cubicBezTo>
                    <a:pt x="46" y="40"/>
                    <a:pt x="47" y="41"/>
                    <a:pt x="47" y="42"/>
                  </a:cubicBezTo>
                  <a:cubicBezTo>
                    <a:pt x="41" y="40"/>
                    <a:pt x="34" y="38"/>
                    <a:pt x="28" y="34"/>
                  </a:cubicBezTo>
                  <a:cubicBezTo>
                    <a:pt x="19" y="29"/>
                    <a:pt x="11" y="21"/>
                    <a:pt x="5" y="11"/>
                  </a:cubicBezTo>
                  <a:cubicBezTo>
                    <a:pt x="3" y="8"/>
                    <a:pt x="1" y="4"/>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89" name="Google Shape;2589;p33"/>
            <p:cNvSpPr/>
            <p:nvPr/>
          </p:nvSpPr>
          <p:spPr>
            <a:xfrm>
              <a:off x="2973960" y="4028760"/>
              <a:ext cx="21960" cy="16200"/>
            </a:xfrm>
            <a:custGeom>
              <a:avLst/>
              <a:gdLst/>
              <a:ahLst/>
              <a:cxnLst/>
              <a:rect l="l" t="t" r="r" b="b"/>
              <a:pathLst>
                <a:path w="61" h="45" extrusionOk="0">
                  <a:moveTo>
                    <a:pt x="0" y="1"/>
                  </a:moveTo>
                  <a:cubicBezTo>
                    <a:pt x="23" y="6"/>
                    <a:pt x="31" y="29"/>
                    <a:pt x="60" y="44"/>
                  </a:cubicBezTo>
                  <a:cubicBezTo>
                    <a:pt x="16" y="33"/>
                    <a:pt x="16" y="33"/>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90" name="Google Shape;2590;p33"/>
            <p:cNvSpPr/>
            <p:nvPr/>
          </p:nvSpPr>
          <p:spPr>
            <a:xfrm>
              <a:off x="3438000" y="4043520"/>
              <a:ext cx="14040" cy="16200"/>
            </a:xfrm>
            <a:custGeom>
              <a:avLst/>
              <a:gdLst/>
              <a:ahLst/>
              <a:cxnLst/>
              <a:rect l="l" t="t" r="r" b="b"/>
              <a:pathLst>
                <a:path w="39" h="45" extrusionOk="0">
                  <a:moveTo>
                    <a:pt x="0" y="44"/>
                  </a:moveTo>
                  <a:cubicBezTo>
                    <a:pt x="2" y="40"/>
                    <a:pt x="4" y="35"/>
                    <a:pt x="6" y="32"/>
                  </a:cubicBezTo>
                  <a:cubicBezTo>
                    <a:pt x="13" y="19"/>
                    <a:pt x="24" y="8"/>
                    <a:pt x="37" y="0"/>
                  </a:cubicBezTo>
                  <a:lnTo>
                    <a:pt x="38" y="0"/>
                  </a:lnTo>
                  <a:cubicBezTo>
                    <a:pt x="37" y="5"/>
                    <a:pt x="35" y="10"/>
                    <a:pt x="32" y="15"/>
                  </a:cubicBezTo>
                  <a:cubicBezTo>
                    <a:pt x="26" y="26"/>
                    <a:pt x="17" y="34"/>
                    <a:pt x="7" y="40"/>
                  </a:cubicBezTo>
                  <a:cubicBezTo>
                    <a:pt x="5" y="42"/>
                    <a:pt x="2" y="43"/>
                    <a:pt x="0"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91" name="Google Shape;2591;p33"/>
            <p:cNvSpPr/>
            <p:nvPr/>
          </p:nvSpPr>
          <p:spPr>
            <a:xfrm>
              <a:off x="2925720" y="4099680"/>
              <a:ext cx="25920" cy="19080"/>
            </a:xfrm>
            <a:custGeom>
              <a:avLst/>
              <a:gdLst/>
              <a:ahLst/>
              <a:cxnLst/>
              <a:rect l="l" t="t" r="r" b="b"/>
              <a:pathLst>
                <a:path w="72" h="53" extrusionOk="0">
                  <a:moveTo>
                    <a:pt x="0" y="5"/>
                  </a:moveTo>
                  <a:cubicBezTo>
                    <a:pt x="19" y="0"/>
                    <a:pt x="35" y="14"/>
                    <a:pt x="53" y="16"/>
                  </a:cubicBezTo>
                  <a:cubicBezTo>
                    <a:pt x="71" y="19"/>
                    <a:pt x="58" y="31"/>
                    <a:pt x="55" y="38"/>
                  </a:cubicBezTo>
                  <a:cubicBezTo>
                    <a:pt x="50" y="52"/>
                    <a:pt x="47" y="40"/>
                    <a:pt x="43" y="35"/>
                  </a:cubicBezTo>
                  <a:cubicBezTo>
                    <a:pt x="33" y="20"/>
                    <a:pt x="8" y="25"/>
                    <a:pt x="1" y="5"/>
                  </a:cubicBezTo>
                  <a:lnTo>
                    <a:pt x="0"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92" name="Google Shape;2592;p33"/>
            <p:cNvSpPr/>
            <p:nvPr/>
          </p:nvSpPr>
          <p:spPr>
            <a:xfrm>
              <a:off x="3059280" y="3484080"/>
              <a:ext cx="17280" cy="14760"/>
            </a:xfrm>
            <a:custGeom>
              <a:avLst/>
              <a:gdLst/>
              <a:ahLst/>
              <a:cxnLst/>
              <a:rect l="l" t="t" r="r" b="b"/>
              <a:pathLst>
                <a:path w="48" h="41" extrusionOk="0">
                  <a:moveTo>
                    <a:pt x="47" y="40"/>
                  </a:moveTo>
                  <a:lnTo>
                    <a:pt x="0" y="0"/>
                  </a:lnTo>
                  <a:cubicBezTo>
                    <a:pt x="30" y="8"/>
                    <a:pt x="30" y="8"/>
                    <a:pt x="47" y="4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93" name="Google Shape;2593;p33"/>
            <p:cNvSpPr/>
            <p:nvPr/>
          </p:nvSpPr>
          <p:spPr>
            <a:xfrm>
              <a:off x="3360240" y="3581280"/>
              <a:ext cx="25560" cy="11160"/>
            </a:xfrm>
            <a:custGeom>
              <a:avLst/>
              <a:gdLst/>
              <a:ahLst/>
              <a:cxnLst/>
              <a:rect l="l" t="t" r="r" b="b"/>
              <a:pathLst>
                <a:path w="71" h="31" extrusionOk="0">
                  <a:moveTo>
                    <a:pt x="0" y="3"/>
                  </a:moveTo>
                  <a:cubicBezTo>
                    <a:pt x="28" y="0"/>
                    <a:pt x="48" y="18"/>
                    <a:pt x="70" y="30"/>
                  </a:cubicBezTo>
                  <a:lnTo>
                    <a:pt x="69" y="30"/>
                  </a:lnTo>
                  <a:cubicBezTo>
                    <a:pt x="52" y="30"/>
                    <a:pt x="36" y="25"/>
                    <a:pt x="21" y="17"/>
                  </a:cubicBezTo>
                  <a:cubicBezTo>
                    <a:pt x="14" y="13"/>
                    <a:pt x="7" y="7"/>
                    <a:pt x="1" y="1"/>
                  </a:cubicBezTo>
                  <a:lnTo>
                    <a:pt x="0"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94" name="Google Shape;2594;p33"/>
            <p:cNvSpPr/>
            <p:nvPr/>
          </p:nvSpPr>
          <p:spPr>
            <a:xfrm>
              <a:off x="2878920" y="3610800"/>
              <a:ext cx="17280" cy="14400"/>
            </a:xfrm>
            <a:custGeom>
              <a:avLst/>
              <a:gdLst/>
              <a:ahLst/>
              <a:cxnLst/>
              <a:rect l="l" t="t" r="r" b="b"/>
              <a:pathLst>
                <a:path w="48" h="40" extrusionOk="0">
                  <a:moveTo>
                    <a:pt x="47" y="39"/>
                  </a:moveTo>
                  <a:cubicBezTo>
                    <a:pt x="41" y="37"/>
                    <a:pt x="36" y="35"/>
                    <a:pt x="30" y="32"/>
                  </a:cubicBezTo>
                  <a:cubicBezTo>
                    <a:pt x="18" y="24"/>
                    <a:pt x="8" y="14"/>
                    <a:pt x="1" y="2"/>
                  </a:cubicBezTo>
                  <a:cubicBezTo>
                    <a:pt x="0" y="1"/>
                    <a:pt x="0" y="1"/>
                    <a:pt x="0" y="0"/>
                  </a:cubicBezTo>
                  <a:cubicBezTo>
                    <a:pt x="22" y="4"/>
                    <a:pt x="34" y="22"/>
                    <a:pt x="47" y="3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95" name="Google Shape;2595;p33"/>
            <p:cNvSpPr/>
            <p:nvPr/>
          </p:nvSpPr>
          <p:spPr>
            <a:xfrm>
              <a:off x="3445920" y="3606480"/>
              <a:ext cx="35280" cy="12600"/>
            </a:xfrm>
            <a:custGeom>
              <a:avLst/>
              <a:gdLst/>
              <a:ahLst/>
              <a:cxnLst/>
              <a:rect l="l" t="t" r="r" b="b"/>
              <a:pathLst>
                <a:path w="98" h="35" extrusionOk="0">
                  <a:moveTo>
                    <a:pt x="0" y="20"/>
                  </a:moveTo>
                  <a:cubicBezTo>
                    <a:pt x="31" y="0"/>
                    <a:pt x="60" y="16"/>
                    <a:pt x="97" y="28"/>
                  </a:cubicBezTo>
                  <a:cubicBezTo>
                    <a:pt x="58" y="34"/>
                    <a:pt x="30" y="13"/>
                    <a:pt x="0" y="19"/>
                  </a:cubicBezTo>
                  <a:lnTo>
                    <a:pt x="0" y="2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96" name="Google Shape;2596;p33"/>
            <p:cNvSpPr/>
            <p:nvPr/>
          </p:nvSpPr>
          <p:spPr>
            <a:xfrm>
              <a:off x="3630600" y="3671640"/>
              <a:ext cx="18000" cy="9720"/>
            </a:xfrm>
            <a:custGeom>
              <a:avLst/>
              <a:gdLst/>
              <a:ahLst/>
              <a:cxnLst/>
              <a:rect l="l" t="t" r="r" b="b"/>
              <a:pathLst>
                <a:path w="50" h="27" extrusionOk="0">
                  <a:moveTo>
                    <a:pt x="0" y="26"/>
                  </a:moveTo>
                  <a:cubicBezTo>
                    <a:pt x="11" y="5"/>
                    <a:pt x="31" y="7"/>
                    <a:pt x="49" y="0"/>
                  </a:cubicBezTo>
                  <a:cubicBezTo>
                    <a:pt x="44" y="8"/>
                    <a:pt x="37" y="14"/>
                    <a:pt x="29" y="19"/>
                  </a:cubicBezTo>
                  <a:cubicBezTo>
                    <a:pt x="21" y="24"/>
                    <a:pt x="11" y="26"/>
                    <a:pt x="1" y="26"/>
                  </a:cubicBezTo>
                  <a:lnTo>
                    <a:pt x="0" y="2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97" name="Google Shape;2597;p33"/>
            <p:cNvSpPr/>
            <p:nvPr/>
          </p:nvSpPr>
          <p:spPr>
            <a:xfrm>
              <a:off x="3895200" y="3730320"/>
              <a:ext cx="13320" cy="11520"/>
            </a:xfrm>
            <a:custGeom>
              <a:avLst/>
              <a:gdLst/>
              <a:ahLst/>
              <a:cxnLst/>
              <a:rect l="l" t="t" r="r" b="b"/>
              <a:pathLst>
                <a:path w="37" h="32" extrusionOk="0">
                  <a:moveTo>
                    <a:pt x="36" y="31"/>
                  </a:moveTo>
                  <a:cubicBezTo>
                    <a:pt x="14" y="31"/>
                    <a:pt x="2" y="25"/>
                    <a:pt x="0" y="7"/>
                  </a:cubicBezTo>
                  <a:cubicBezTo>
                    <a:pt x="0" y="5"/>
                    <a:pt x="4" y="0"/>
                    <a:pt x="6" y="1"/>
                  </a:cubicBezTo>
                  <a:cubicBezTo>
                    <a:pt x="11" y="1"/>
                    <a:pt x="16" y="2"/>
                    <a:pt x="20" y="5"/>
                  </a:cubicBezTo>
                  <a:cubicBezTo>
                    <a:pt x="25" y="8"/>
                    <a:pt x="30" y="12"/>
                    <a:pt x="32" y="16"/>
                  </a:cubicBezTo>
                  <a:cubicBezTo>
                    <a:pt x="35" y="21"/>
                    <a:pt x="36" y="26"/>
                    <a:pt x="36" y="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98" name="Google Shape;2598;p33"/>
            <p:cNvSpPr/>
            <p:nvPr/>
          </p:nvSpPr>
          <p:spPr>
            <a:xfrm>
              <a:off x="3334320" y="3763800"/>
              <a:ext cx="25560" cy="2880"/>
            </a:xfrm>
            <a:custGeom>
              <a:avLst/>
              <a:gdLst/>
              <a:ahLst/>
              <a:cxnLst/>
              <a:rect l="l" t="t" r="r" b="b"/>
              <a:pathLst>
                <a:path w="71" h="8" extrusionOk="0">
                  <a:moveTo>
                    <a:pt x="70" y="7"/>
                  </a:moveTo>
                  <a:lnTo>
                    <a:pt x="0" y="7"/>
                  </a:lnTo>
                  <a:cubicBezTo>
                    <a:pt x="11" y="2"/>
                    <a:pt x="23" y="0"/>
                    <a:pt x="35" y="0"/>
                  </a:cubicBezTo>
                  <a:cubicBezTo>
                    <a:pt x="47" y="0"/>
                    <a:pt x="59" y="2"/>
                    <a:pt x="7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99" name="Google Shape;2599;p33"/>
            <p:cNvSpPr/>
            <p:nvPr/>
          </p:nvSpPr>
          <p:spPr>
            <a:xfrm>
              <a:off x="3484800" y="3767400"/>
              <a:ext cx="15120" cy="16560"/>
            </a:xfrm>
            <a:custGeom>
              <a:avLst/>
              <a:gdLst/>
              <a:ahLst/>
              <a:cxnLst/>
              <a:rect l="l" t="t" r="r" b="b"/>
              <a:pathLst>
                <a:path w="42" h="46" extrusionOk="0">
                  <a:moveTo>
                    <a:pt x="0" y="45"/>
                  </a:moveTo>
                  <a:lnTo>
                    <a:pt x="41" y="0"/>
                  </a:lnTo>
                  <a:cubicBezTo>
                    <a:pt x="38" y="28"/>
                    <a:pt x="38" y="28"/>
                    <a:pt x="0" y="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00" name="Google Shape;2600;p33"/>
            <p:cNvSpPr/>
            <p:nvPr/>
          </p:nvSpPr>
          <p:spPr>
            <a:xfrm>
              <a:off x="3713040" y="3827520"/>
              <a:ext cx="15120" cy="23040"/>
            </a:xfrm>
            <a:custGeom>
              <a:avLst/>
              <a:gdLst/>
              <a:ahLst/>
              <a:cxnLst/>
              <a:rect l="l" t="t" r="r" b="b"/>
              <a:pathLst>
                <a:path w="42" h="64" extrusionOk="0">
                  <a:moveTo>
                    <a:pt x="39" y="0"/>
                  </a:moveTo>
                  <a:cubicBezTo>
                    <a:pt x="36" y="27"/>
                    <a:pt x="14" y="43"/>
                    <a:pt x="0" y="63"/>
                  </a:cubicBezTo>
                  <a:cubicBezTo>
                    <a:pt x="1" y="51"/>
                    <a:pt x="4" y="41"/>
                    <a:pt x="10" y="31"/>
                  </a:cubicBezTo>
                  <a:cubicBezTo>
                    <a:pt x="17" y="19"/>
                    <a:pt x="26" y="9"/>
                    <a:pt x="38" y="2"/>
                  </a:cubicBezTo>
                  <a:cubicBezTo>
                    <a:pt x="39" y="2"/>
                    <a:pt x="40" y="2"/>
                    <a:pt x="41" y="1"/>
                  </a:cubicBezTo>
                  <a:lnTo>
                    <a:pt x="3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01" name="Google Shape;2601;p33"/>
            <p:cNvSpPr/>
            <p:nvPr/>
          </p:nvSpPr>
          <p:spPr>
            <a:xfrm>
              <a:off x="3455280" y="3907440"/>
              <a:ext cx="23040" cy="15480"/>
            </a:xfrm>
            <a:custGeom>
              <a:avLst/>
              <a:gdLst/>
              <a:ahLst/>
              <a:cxnLst/>
              <a:rect l="l" t="t" r="r" b="b"/>
              <a:pathLst>
                <a:path w="64" h="43" extrusionOk="0">
                  <a:moveTo>
                    <a:pt x="63" y="4"/>
                  </a:moveTo>
                  <a:cubicBezTo>
                    <a:pt x="54" y="14"/>
                    <a:pt x="44" y="22"/>
                    <a:pt x="33" y="29"/>
                  </a:cubicBezTo>
                  <a:cubicBezTo>
                    <a:pt x="23" y="35"/>
                    <a:pt x="12" y="39"/>
                    <a:pt x="0" y="42"/>
                  </a:cubicBezTo>
                  <a:cubicBezTo>
                    <a:pt x="10" y="29"/>
                    <a:pt x="22" y="19"/>
                    <a:pt x="35" y="11"/>
                  </a:cubicBezTo>
                  <a:cubicBezTo>
                    <a:pt x="43" y="6"/>
                    <a:pt x="51" y="3"/>
                    <a:pt x="60" y="0"/>
                  </a:cubicBezTo>
                  <a:lnTo>
                    <a:pt x="63"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02" name="Google Shape;2602;p33"/>
            <p:cNvSpPr/>
            <p:nvPr/>
          </p:nvSpPr>
          <p:spPr>
            <a:xfrm>
              <a:off x="3817440" y="3926520"/>
              <a:ext cx="11520" cy="19440"/>
            </a:xfrm>
            <a:custGeom>
              <a:avLst/>
              <a:gdLst/>
              <a:ahLst/>
              <a:cxnLst/>
              <a:rect l="l" t="t" r="r" b="b"/>
              <a:pathLst>
                <a:path w="32" h="54" extrusionOk="0">
                  <a:moveTo>
                    <a:pt x="31" y="0"/>
                  </a:moveTo>
                  <a:cubicBezTo>
                    <a:pt x="30" y="10"/>
                    <a:pt x="26" y="20"/>
                    <a:pt x="21" y="29"/>
                  </a:cubicBezTo>
                  <a:cubicBezTo>
                    <a:pt x="16" y="38"/>
                    <a:pt x="9" y="47"/>
                    <a:pt x="0" y="53"/>
                  </a:cubicBezTo>
                  <a:cubicBezTo>
                    <a:pt x="1" y="43"/>
                    <a:pt x="5" y="33"/>
                    <a:pt x="10" y="24"/>
                  </a:cubicBezTo>
                  <a:cubicBezTo>
                    <a:pt x="15" y="15"/>
                    <a:pt x="22" y="7"/>
                    <a:pt x="31"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03" name="Google Shape;2603;p33"/>
            <p:cNvSpPr/>
            <p:nvPr/>
          </p:nvSpPr>
          <p:spPr>
            <a:xfrm>
              <a:off x="3394080" y="3928680"/>
              <a:ext cx="23760" cy="7920"/>
            </a:xfrm>
            <a:custGeom>
              <a:avLst/>
              <a:gdLst/>
              <a:ahLst/>
              <a:cxnLst/>
              <a:rect l="l" t="t" r="r" b="b"/>
              <a:pathLst>
                <a:path w="66" h="22" extrusionOk="0">
                  <a:moveTo>
                    <a:pt x="65" y="2"/>
                  </a:moveTo>
                  <a:cubicBezTo>
                    <a:pt x="62" y="4"/>
                    <a:pt x="60" y="5"/>
                    <a:pt x="57" y="7"/>
                  </a:cubicBezTo>
                  <a:cubicBezTo>
                    <a:pt x="42" y="15"/>
                    <a:pt x="25" y="21"/>
                    <a:pt x="8" y="21"/>
                  </a:cubicBezTo>
                  <a:cubicBezTo>
                    <a:pt x="5" y="21"/>
                    <a:pt x="3" y="21"/>
                    <a:pt x="0" y="20"/>
                  </a:cubicBezTo>
                  <a:cubicBezTo>
                    <a:pt x="4" y="16"/>
                    <a:pt x="9" y="13"/>
                    <a:pt x="14" y="10"/>
                  </a:cubicBezTo>
                  <a:cubicBezTo>
                    <a:pt x="25" y="4"/>
                    <a:pt x="36" y="0"/>
                    <a:pt x="48" y="0"/>
                  </a:cubicBezTo>
                  <a:cubicBezTo>
                    <a:pt x="54" y="0"/>
                    <a:pt x="60" y="1"/>
                    <a:pt x="6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04" name="Google Shape;2604;p33"/>
            <p:cNvSpPr/>
            <p:nvPr/>
          </p:nvSpPr>
          <p:spPr>
            <a:xfrm>
              <a:off x="2981880" y="3932280"/>
              <a:ext cx="16560" cy="18000"/>
            </a:xfrm>
            <a:custGeom>
              <a:avLst/>
              <a:gdLst/>
              <a:ahLst/>
              <a:cxnLst/>
              <a:rect l="l" t="t" r="r" b="b"/>
              <a:pathLst>
                <a:path w="46" h="50" extrusionOk="0">
                  <a:moveTo>
                    <a:pt x="0" y="1"/>
                  </a:moveTo>
                  <a:cubicBezTo>
                    <a:pt x="26" y="8"/>
                    <a:pt x="30" y="33"/>
                    <a:pt x="45" y="49"/>
                  </a:cubicBezTo>
                  <a:cubicBezTo>
                    <a:pt x="26" y="37"/>
                    <a:pt x="2" y="28"/>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05" name="Google Shape;2605;p33"/>
            <p:cNvSpPr/>
            <p:nvPr/>
          </p:nvSpPr>
          <p:spPr>
            <a:xfrm>
              <a:off x="3138480" y="3942360"/>
              <a:ext cx="13680" cy="23400"/>
            </a:xfrm>
            <a:custGeom>
              <a:avLst/>
              <a:gdLst/>
              <a:ahLst/>
              <a:cxnLst/>
              <a:rect l="l" t="t" r="r" b="b"/>
              <a:pathLst>
                <a:path w="38" h="65" extrusionOk="0">
                  <a:moveTo>
                    <a:pt x="34" y="64"/>
                  </a:moveTo>
                  <a:cubicBezTo>
                    <a:pt x="25" y="57"/>
                    <a:pt x="16" y="48"/>
                    <a:pt x="11" y="39"/>
                  </a:cubicBezTo>
                  <a:cubicBezTo>
                    <a:pt x="4" y="27"/>
                    <a:pt x="1" y="14"/>
                    <a:pt x="0" y="0"/>
                  </a:cubicBezTo>
                  <a:cubicBezTo>
                    <a:pt x="10" y="9"/>
                    <a:pt x="19" y="19"/>
                    <a:pt x="25" y="30"/>
                  </a:cubicBezTo>
                  <a:cubicBezTo>
                    <a:pt x="31" y="39"/>
                    <a:pt x="35" y="50"/>
                    <a:pt x="37" y="60"/>
                  </a:cubicBezTo>
                  <a:lnTo>
                    <a:pt x="34" y="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06" name="Google Shape;2606;p33"/>
            <p:cNvSpPr/>
            <p:nvPr/>
          </p:nvSpPr>
          <p:spPr>
            <a:xfrm>
              <a:off x="3512520" y="3794040"/>
              <a:ext cx="11520" cy="23040"/>
            </a:xfrm>
            <a:custGeom>
              <a:avLst/>
              <a:gdLst/>
              <a:ahLst/>
              <a:cxnLst/>
              <a:rect l="l" t="t" r="r" b="b"/>
              <a:pathLst>
                <a:path w="32" h="64" extrusionOk="0">
                  <a:moveTo>
                    <a:pt x="9" y="63"/>
                  </a:moveTo>
                  <a:cubicBezTo>
                    <a:pt x="0" y="41"/>
                    <a:pt x="9" y="24"/>
                    <a:pt x="20" y="0"/>
                  </a:cubicBezTo>
                  <a:cubicBezTo>
                    <a:pt x="31" y="29"/>
                    <a:pt x="12" y="44"/>
                    <a:pt x="9" y="6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07" name="Google Shape;2607;p33"/>
            <p:cNvSpPr/>
            <p:nvPr/>
          </p:nvSpPr>
          <p:spPr>
            <a:xfrm>
              <a:off x="3737160" y="3829680"/>
              <a:ext cx="12240" cy="15480"/>
            </a:xfrm>
            <a:custGeom>
              <a:avLst/>
              <a:gdLst/>
              <a:ahLst/>
              <a:cxnLst/>
              <a:rect l="l" t="t" r="r" b="b"/>
              <a:pathLst>
                <a:path w="34" h="43" extrusionOk="0">
                  <a:moveTo>
                    <a:pt x="33" y="0"/>
                  </a:moveTo>
                  <a:cubicBezTo>
                    <a:pt x="32" y="6"/>
                    <a:pt x="30" y="11"/>
                    <a:pt x="27" y="16"/>
                  </a:cubicBezTo>
                  <a:cubicBezTo>
                    <a:pt x="21" y="26"/>
                    <a:pt x="12" y="35"/>
                    <a:pt x="1" y="41"/>
                  </a:cubicBezTo>
                  <a:lnTo>
                    <a:pt x="0" y="42"/>
                  </a:lnTo>
                  <a:cubicBezTo>
                    <a:pt x="1" y="37"/>
                    <a:pt x="3" y="32"/>
                    <a:pt x="6" y="28"/>
                  </a:cubicBezTo>
                  <a:cubicBezTo>
                    <a:pt x="13" y="16"/>
                    <a:pt x="22" y="7"/>
                    <a:pt x="33" y="1"/>
                  </a:cubicBezTo>
                  <a:lnTo>
                    <a:pt x="3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08" name="Google Shape;2608;p33"/>
            <p:cNvSpPr/>
            <p:nvPr/>
          </p:nvSpPr>
          <p:spPr>
            <a:xfrm>
              <a:off x="3471120" y="3758040"/>
              <a:ext cx="20880" cy="15840"/>
            </a:xfrm>
            <a:custGeom>
              <a:avLst/>
              <a:gdLst/>
              <a:ahLst/>
              <a:cxnLst/>
              <a:rect l="l" t="t" r="r" b="b"/>
              <a:pathLst>
                <a:path w="58" h="44" extrusionOk="0">
                  <a:moveTo>
                    <a:pt x="0" y="35"/>
                  </a:moveTo>
                  <a:lnTo>
                    <a:pt x="14" y="22"/>
                  </a:lnTo>
                  <a:lnTo>
                    <a:pt x="57" y="0"/>
                  </a:lnTo>
                  <a:cubicBezTo>
                    <a:pt x="38" y="27"/>
                    <a:pt x="26" y="40"/>
                    <a:pt x="4" y="43"/>
                  </a:cubicBezTo>
                  <a:cubicBezTo>
                    <a:pt x="4" y="43"/>
                    <a:pt x="1" y="42"/>
                    <a:pt x="0" y="40"/>
                  </a:cubicBezTo>
                  <a:cubicBezTo>
                    <a:pt x="0" y="39"/>
                    <a:pt x="0" y="39"/>
                    <a:pt x="0" y="38"/>
                  </a:cubicBezTo>
                  <a:cubicBezTo>
                    <a:pt x="0" y="37"/>
                    <a:pt x="0" y="36"/>
                    <a:pt x="0" y="3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09" name="Google Shape;2609;p33"/>
            <p:cNvSpPr/>
            <p:nvPr/>
          </p:nvSpPr>
          <p:spPr>
            <a:xfrm>
              <a:off x="3065040" y="3691440"/>
              <a:ext cx="22320" cy="13680"/>
            </a:xfrm>
            <a:custGeom>
              <a:avLst/>
              <a:gdLst/>
              <a:ahLst/>
              <a:cxnLst/>
              <a:rect l="l" t="t" r="r" b="b"/>
              <a:pathLst>
                <a:path w="62" h="38" extrusionOk="0">
                  <a:moveTo>
                    <a:pt x="0" y="0"/>
                  </a:moveTo>
                  <a:lnTo>
                    <a:pt x="41" y="11"/>
                  </a:lnTo>
                  <a:lnTo>
                    <a:pt x="61" y="37"/>
                  </a:lnTo>
                  <a:cubicBezTo>
                    <a:pt x="50" y="35"/>
                    <a:pt x="39" y="30"/>
                    <a:pt x="30" y="25"/>
                  </a:cubicBezTo>
                  <a:cubicBezTo>
                    <a:pt x="18" y="18"/>
                    <a:pt x="8" y="1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10" name="Google Shape;2610;p33"/>
            <p:cNvSpPr/>
            <p:nvPr/>
          </p:nvSpPr>
          <p:spPr>
            <a:xfrm>
              <a:off x="3177720" y="3680640"/>
              <a:ext cx="21600" cy="9720"/>
            </a:xfrm>
            <a:custGeom>
              <a:avLst/>
              <a:gdLst/>
              <a:ahLst/>
              <a:cxnLst/>
              <a:rect l="l" t="t" r="r" b="b"/>
              <a:pathLst>
                <a:path w="60" h="27" extrusionOk="0">
                  <a:moveTo>
                    <a:pt x="0" y="0"/>
                  </a:moveTo>
                  <a:cubicBezTo>
                    <a:pt x="14" y="1"/>
                    <a:pt x="28" y="6"/>
                    <a:pt x="40" y="13"/>
                  </a:cubicBezTo>
                  <a:cubicBezTo>
                    <a:pt x="47" y="17"/>
                    <a:pt x="53" y="21"/>
                    <a:pt x="59" y="26"/>
                  </a:cubicBezTo>
                  <a:cubicBezTo>
                    <a:pt x="45" y="25"/>
                    <a:pt x="31" y="21"/>
                    <a:pt x="19" y="14"/>
                  </a:cubicBezTo>
                  <a:cubicBezTo>
                    <a:pt x="12" y="10"/>
                    <a:pt x="6" y="5"/>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11" name="Google Shape;2611;p33"/>
            <p:cNvSpPr/>
            <p:nvPr/>
          </p:nvSpPr>
          <p:spPr>
            <a:xfrm>
              <a:off x="3851280" y="3674160"/>
              <a:ext cx="13680" cy="17640"/>
            </a:xfrm>
            <a:custGeom>
              <a:avLst/>
              <a:gdLst/>
              <a:ahLst/>
              <a:cxnLst/>
              <a:rect l="l" t="t" r="r" b="b"/>
              <a:pathLst>
                <a:path w="38" h="49" extrusionOk="0">
                  <a:moveTo>
                    <a:pt x="36" y="44"/>
                  </a:moveTo>
                  <a:cubicBezTo>
                    <a:pt x="29" y="47"/>
                    <a:pt x="17" y="48"/>
                    <a:pt x="17" y="42"/>
                  </a:cubicBezTo>
                  <a:cubicBezTo>
                    <a:pt x="17" y="26"/>
                    <a:pt x="4" y="16"/>
                    <a:pt x="0" y="0"/>
                  </a:cubicBezTo>
                  <a:cubicBezTo>
                    <a:pt x="37" y="0"/>
                    <a:pt x="18" y="35"/>
                    <a:pt x="35" y="45"/>
                  </a:cubicBezTo>
                  <a:lnTo>
                    <a:pt x="36" y="4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12" name="Google Shape;2612;p33"/>
            <p:cNvSpPr/>
            <p:nvPr/>
          </p:nvSpPr>
          <p:spPr>
            <a:xfrm>
              <a:off x="3141360" y="3659400"/>
              <a:ext cx="19440" cy="11520"/>
            </a:xfrm>
            <a:custGeom>
              <a:avLst/>
              <a:gdLst/>
              <a:ahLst/>
              <a:cxnLst/>
              <a:rect l="l" t="t" r="r" b="b"/>
              <a:pathLst>
                <a:path w="54" h="32" extrusionOk="0">
                  <a:moveTo>
                    <a:pt x="0" y="0"/>
                  </a:moveTo>
                  <a:cubicBezTo>
                    <a:pt x="9" y="2"/>
                    <a:pt x="18" y="6"/>
                    <a:pt x="27" y="11"/>
                  </a:cubicBezTo>
                  <a:cubicBezTo>
                    <a:pt x="37" y="16"/>
                    <a:pt x="45" y="23"/>
                    <a:pt x="53" y="31"/>
                  </a:cubicBezTo>
                  <a:cubicBezTo>
                    <a:pt x="52" y="31"/>
                    <a:pt x="51" y="31"/>
                    <a:pt x="50" y="31"/>
                  </a:cubicBezTo>
                  <a:cubicBezTo>
                    <a:pt x="40" y="31"/>
                    <a:pt x="31" y="29"/>
                    <a:pt x="22" y="24"/>
                  </a:cubicBezTo>
                  <a:cubicBezTo>
                    <a:pt x="13" y="19"/>
                    <a:pt x="7" y="12"/>
                    <a:pt x="2" y="4"/>
                  </a:cubicBezTo>
                  <a:cubicBezTo>
                    <a:pt x="1" y="2"/>
                    <a:pt x="0" y="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13" name="Google Shape;2613;p33"/>
            <p:cNvSpPr/>
            <p:nvPr/>
          </p:nvSpPr>
          <p:spPr>
            <a:xfrm>
              <a:off x="3144600" y="3644280"/>
              <a:ext cx="18000" cy="12240"/>
            </a:xfrm>
            <a:custGeom>
              <a:avLst/>
              <a:gdLst/>
              <a:ahLst/>
              <a:cxnLst/>
              <a:rect l="l" t="t" r="r" b="b"/>
              <a:pathLst>
                <a:path w="50" h="34" extrusionOk="0">
                  <a:moveTo>
                    <a:pt x="49" y="32"/>
                  </a:moveTo>
                  <a:cubicBezTo>
                    <a:pt x="46" y="33"/>
                    <a:pt x="43" y="33"/>
                    <a:pt x="40" y="33"/>
                  </a:cubicBezTo>
                  <a:cubicBezTo>
                    <a:pt x="33" y="33"/>
                    <a:pt x="26" y="32"/>
                    <a:pt x="20" y="28"/>
                  </a:cubicBezTo>
                  <a:cubicBezTo>
                    <a:pt x="14" y="24"/>
                    <a:pt x="9" y="19"/>
                    <a:pt x="5" y="13"/>
                  </a:cubicBezTo>
                  <a:cubicBezTo>
                    <a:pt x="3" y="9"/>
                    <a:pt x="1" y="5"/>
                    <a:pt x="0" y="0"/>
                  </a:cubicBezTo>
                  <a:lnTo>
                    <a:pt x="49" y="3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14" name="Google Shape;2614;p33"/>
            <p:cNvSpPr/>
            <p:nvPr/>
          </p:nvSpPr>
          <p:spPr>
            <a:xfrm>
              <a:off x="3359880" y="3506040"/>
              <a:ext cx="20520" cy="9360"/>
            </a:xfrm>
            <a:custGeom>
              <a:avLst/>
              <a:gdLst/>
              <a:ahLst/>
              <a:cxnLst/>
              <a:rect l="l" t="t" r="r" b="b"/>
              <a:pathLst>
                <a:path w="57" h="26" extrusionOk="0">
                  <a:moveTo>
                    <a:pt x="45" y="2"/>
                  </a:moveTo>
                  <a:lnTo>
                    <a:pt x="56" y="9"/>
                  </a:lnTo>
                  <a:cubicBezTo>
                    <a:pt x="54" y="19"/>
                    <a:pt x="47" y="25"/>
                    <a:pt x="37" y="20"/>
                  </a:cubicBezTo>
                  <a:cubicBezTo>
                    <a:pt x="26" y="15"/>
                    <a:pt x="11" y="12"/>
                    <a:pt x="1" y="0"/>
                  </a:cubicBezTo>
                  <a:lnTo>
                    <a:pt x="0" y="1"/>
                  </a:lnTo>
                  <a:cubicBezTo>
                    <a:pt x="6" y="0"/>
                    <a:pt x="13" y="0"/>
                    <a:pt x="19" y="0"/>
                  </a:cubicBezTo>
                  <a:cubicBezTo>
                    <a:pt x="28" y="0"/>
                    <a:pt x="36" y="1"/>
                    <a:pt x="45"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15" name="Google Shape;2615;p33"/>
            <p:cNvSpPr/>
            <p:nvPr/>
          </p:nvSpPr>
          <p:spPr>
            <a:xfrm>
              <a:off x="3637080" y="3460680"/>
              <a:ext cx="21240" cy="12600"/>
            </a:xfrm>
            <a:custGeom>
              <a:avLst/>
              <a:gdLst/>
              <a:ahLst/>
              <a:cxnLst/>
              <a:rect l="l" t="t" r="r" b="b"/>
              <a:pathLst>
                <a:path w="59" h="35" extrusionOk="0">
                  <a:moveTo>
                    <a:pt x="0" y="19"/>
                  </a:moveTo>
                  <a:cubicBezTo>
                    <a:pt x="20" y="10"/>
                    <a:pt x="37" y="0"/>
                    <a:pt x="58" y="7"/>
                  </a:cubicBezTo>
                  <a:cubicBezTo>
                    <a:pt x="39" y="11"/>
                    <a:pt x="26" y="34"/>
                    <a:pt x="0"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16" name="Google Shape;2616;p33"/>
            <p:cNvSpPr/>
            <p:nvPr/>
          </p:nvSpPr>
          <p:spPr>
            <a:xfrm>
              <a:off x="3110400" y="3866040"/>
              <a:ext cx="14760" cy="26640"/>
            </a:xfrm>
            <a:custGeom>
              <a:avLst/>
              <a:gdLst/>
              <a:ahLst/>
              <a:cxnLst/>
              <a:rect l="l" t="t" r="r" b="b"/>
              <a:pathLst>
                <a:path w="41" h="74" extrusionOk="0">
                  <a:moveTo>
                    <a:pt x="36" y="72"/>
                  </a:moveTo>
                  <a:cubicBezTo>
                    <a:pt x="12" y="58"/>
                    <a:pt x="6" y="36"/>
                    <a:pt x="0" y="0"/>
                  </a:cubicBezTo>
                  <a:lnTo>
                    <a:pt x="40" y="58"/>
                  </a:lnTo>
                  <a:lnTo>
                    <a:pt x="40" y="57"/>
                  </a:lnTo>
                  <a:cubicBezTo>
                    <a:pt x="39" y="62"/>
                    <a:pt x="37" y="68"/>
                    <a:pt x="35" y="73"/>
                  </a:cubicBezTo>
                  <a:lnTo>
                    <a:pt x="36" y="7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17" name="Google Shape;2617;p33"/>
            <p:cNvSpPr/>
            <p:nvPr/>
          </p:nvSpPr>
          <p:spPr>
            <a:xfrm>
              <a:off x="3917520" y="3882960"/>
              <a:ext cx="22680" cy="10080"/>
            </a:xfrm>
            <a:custGeom>
              <a:avLst/>
              <a:gdLst/>
              <a:ahLst/>
              <a:cxnLst/>
              <a:rect l="l" t="t" r="r" b="b"/>
              <a:pathLst>
                <a:path w="63" h="28" extrusionOk="0">
                  <a:moveTo>
                    <a:pt x="61" y="0"/>
                  </a:moveTo>
                  <a:cubicBezTo>
                    <a:pt x="49" y="27"/>
                    <a:pt x="23" y="23"/>
                    <a:pt x="0" y="27"/>
                  </a:cubicBezTo>
                  <a:cubicBezTo>
                    <a:pt x="6" y="21"/>
                    <a:pt x="12" y="17"/>
                    <a:pt x="18" y="13"/>
                  </a:cubicBezTo>
                  <a:cubicBezTo>
                    <a:pt x="32" y="5"/>
                    <a:pt x="47" y="1"/>
                    <a:pt x="62" y="0"/>
                  </a:cubicBezTo>
                  <a:lnTo>
                    <a:pt x="6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18" name="Google Shape;2618;p33"/>
            <p:cNvSpPr/>
            <p:nvPr/>
          </p:nvSpPr>
          <p:spPr>
            <a:xfrm>
              <a:off x="2949480" y="4081320"/>
              <a:ext cx="14760" cy="17640"/>
            </a:xfrm>
            <a:custGeom>
              <a:avLst/>
              <a:gdLst/>
              <a:ahLst/>
              <a:cxnLst/>
              <a:rect l="l" t="t" r="r" b="b"/>
              <a:pathLst>
                <a:path w="41" h="49" extrusionOk="0">
                  <a:moveTo>
                    <a:pt x="0" y="1"/>
                  </a:moveTo>
                  <a:cubicBezTo>
                    <a:pt x="24" y="8"/>
                    <a:pt x="31" y="29"/>
                    <a:pt x="40" y="48"/>
                  </a:cubicBezTo>
                  <a:cubicBezTo>
                    <a:pt x="27" y="40"/>
                    <a:pt x="16" y="29"/>
                    <a:pt x="9" y="16"/>
                  </a:cubicBezTo>
                  <a:cubicBezTo>
                    <a:pt x="6" y="11"/>
                    <a:pt x="3" y="6"/>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19" name="Google Shape;2619;p33"/>
            <p:cNvSpPr/>
            <p:nvPr/>
          </p:nvSpPr>
          <p:spPr>
            <a:xfrm>
              <a:off x="3007080" y="3954960"/>
              <a:ext cx="15840" cy="26280"/>
            </a:xfrm>
            <a:custGeom>
              <a:avLst/>
              <a:gdLst/>
              <a:ahLst/>
              <a:cxnLst/>
              <a:rect l="l" t="t" r="r" b="b"/>
              <a:pathLst>
                <a:path w="44" h="73" extrusionOk="0">
                  <a:moveTo>
                    <a:pt x="43" y="71"/>
                  </a:moveTo>
                  <a:cubicBezTo>
                    <a:pt x="16" y="55"/>
                    <a:pt x="0" y="34"/>
                    <a:pt x="16" y="1"/>
                  </a:cubicBezTo>
                  <a:lnTo>
                    <a:pt x="14" y="0"/>
                  </a:lnTo>
                  <a:cubicBezTo>
                    <a:pt x="26" y="23"/>
                    <a:pt x="34" y="47"/>
                    <a:pt x="41" y="72"/>
                  </a:cubicBezTo>
                  <a:lnTo>
                    <a:pt x="43" y="7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20" name="Google Shape;2620;p33"/>
            <p:cNvSpPr/>
            <p:nvPr/>
          </p:nvSpPr>
          <p:spPr>
            <a:xfrm>
              <a:off x="3476880" y="3895200"/>
              <a:ext cx="20520" cy="14040"/>
            </a:xfrm>
            <a:custGeom>
              <a:avLst/>
              <a:gdLst/>
              <a:ahLst/>
              <a:cxnLst/>
              <a:rect l="l" t="t" r="r" b="b"/>
              <a:pathLst>
                <a:path w="57" h="39" extrusionOk="0">
                  <a:moveTo>
                    <a:pt x="0" y="34"/>
                  </a:moveTo>
                  <a:cubicBezTo>
                    <a:pt x="7" y="25"/>
                    <a:pt x="16" y="17"/>
                    <a:pt x="26" y="11"/>
                  </a:cubicBezTo>
                  <a:cubicBezTo>
                    <a:pt x="35" y="5"/>
                    <a:pt x="45" y="2"/>
                    <a:pt x="56" y="0"/>
                  </a:cubicBezTo>
                  <a:cubicBezTo>
                    <a:pt x="48" y="12"/>
                    <a:pt x="38" y="22"/>
                    <a:pt x="26" y="29"/>
                  </a:cubicBezTo>
                  <a:cubicBezTo>
                    <a:pt x="19" y="33"/>
                    <a:pt x="11" y="36"/>
                    <a:pt x="3" y="38"/>
                  </a:cubicBezTo>
                  <a:lnTo>
                    <a:pt x="0" y="3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21" name="Google Shape;2621;p33"/>
            <p:cNvSpPr/>
            <p:nvPr/>
          </p:nvSpPr>
          <p:spPr>
            <a:xfrm>
              <a:off x="3313800" y="3443400"/>
              <a:ext cx="21960" cy="16200"/>
            </a:xfrm>
            <a:custGeom>
              <a:avLst/>
              <a:gdLst/>
              <a:ahLst/>
              <a:cxnLst/>
              <a:rect l="l" t="t" r="r" b="b"/>
              <a:pathLst>
                <a:path w="61" h="45" extrusionOk="0">
                  <a:moveTo>
                    <a:pt x="25" y="0"/>
                  </a:moveTo>
                  <a:cubicBezTo>
                    <a:pt x="29" y="20"/>
                    <a:pt x="52" y="18"/>
                    <a:pt x="60" y="33"/>
                  </a:cubicBezTo>
                  <a:cubicBezTo>
                    <a:pt x="48" y="44"/>
                    <a:pt x="40" y="31"/>
                    <a:pt x="31" y="27"/>
                  </a:cubicBezTo>
                  <a:cubicBezTo>
                    <a:pt x="21" y="23"/>
                    <a:pt x="12" y="18"/>
                    <a:pt x="2" y="13"/>
                  </a:cubicBezTo>
                  <a:cubicBezTo>
                    <a:pt x="1" y="12"/>
                    <a:pt x="0" y="12"/>
                    <a:pt x="0" y="11"/>
                  </a:cubicBezTo>
                  <a:lnTo>
                    <a:pt x="26" y="2"/>
                  </a:lnTo>
                  <a:lnTo>
                    <a:pt x="2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22" name="Google Shape;2622;p33"/>
            <p:cNvSpPr/>
            <p:nvPr/>
          </p:nvSpPr>
          <p:spPr>
            <a:xfrm>
              <a:off x="3444840" y="4098600"/>
              <a:ext cx="18360" cy="15480"/>
            </a:xfrm>
            <a:custGeom>
              <a:avLst/>
              <a:gdLst/>
              <a:ahLst/>
              <a:cxnLst/>
              <a:rect l="l" t="t" r="r" b="b"/>
              <a:pathLst>
                <a:path w="51" h="43" extrusionOk="0">
                  <a:moveTo>
                    <a:pt x="1" y="42"/>
                  </a:moveTo>
                  <a:cubicBezTo>
                    <a:pt x="8" y="16"/>
                    <a:pt x="33" y="13"/>
                    <a:pt x="50" y="0"/>
                  </a:cubicBezTo>
                  <a:cubicBezTo>
                    <a:pt x="49" y="2"/>
                    <a:pt x="48" y="5"/>
                    <a:pt x="47" y="7"/>
                  </a:cubicBezTo>
                  <a:cubicBezTo>
                    <a:pt x="40" y="18"/>
                    <a:pt x="31" y="27"/>
                    <a:pt x="20" y="33"/>
                  </a:cubicBezTo>
                  <a:cubicBezTo>
                    <a:pt x="14" y="37"/>
                    <a:pt x="7" y="40"/>
                    <a:pt x="0" y="41"/>
                  </a:cubicBezTo>
                  <a:lnTo>
                    <a:pt x="1" y="4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23" name="Google Shape;2623;p33"/>
            <p:cNvSpPr/>
            <p:nvPr/>
          </p:nvSpPr>
          <p:spPr>
            <a:xfrm>
              <a:off x="3275280" y="4048200"/>
              <a:ext cx="26640" cy="12240"/>
            </a:xfrm>
            <a:custGeom>
              <a:avLst/>
              <a:gdLst/>
              <a:ahLst/>
              <a:cxnLst/>
              <a:rect l="l" t="t" r="r" b="b"/>
              <a:pathLst>
                <a:path w="74" h="34" extrusionOk="0">
                  <a:moveTo>
                    <a:pt x="4" y="0"/>
                  </a:moveTo>
                  <a:lnTo>
                    <a:pt x="73" y="32"/>
                  </a:lnTo>
                  <a:cubicBezTo>
                    <a:pt x="69" y="33"/>
                    <a:pt x="64" y="33"/>
                    <a:pt x="60" y="33"/>
                  </a:cubicBezTo>
                  <a:cubicBezTo>
                    <a:pt x="46" y="33"/>
                    <a:pt x="32" y="30"/>
                    <a:pt x="20" y="23"/>
                  </a:cubicBezTo>
                  <a:cubicBezTo>
                    <a:pt x="12" y="18"/>
                    <a:pt x="5" y="12"/>
                    <a:pt x="0" y="6"/>
                  </a:cubicBezTo>
                  <a:lnTo>
                    <a:pt x="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24" name="Google Shape;2624;p33"/>
            <p:cNvSpPr/>
            <p:nvPr/>
          </p:nvSpPr>
          <p:spPr>
            <a:xfrm>
              <a:off x="3182400" y="3899520"/>
              <a:ext cx="18000" cy="17640"/>
            </a:xfrm>
            <a:custGeom>
              <a:avLst/>
              <a:gdLst/>
              <a:ahLst/>
              <a:cxnLst/>
              <a:rect l="l" t="t" r="r" b="b"/>
              <a:pathLst>
                <a:path w="50" h="49" extrusionOk="0">
                  <a:moveTo>
                    <a:pt x="14" y="46"/>
                  </a:moveTo>
                  <a:lnTo>
                    <a:pt x="0" y="24"/>
                  </a:lnTo>
                  <a:cubicBezTo>
                    <a:pt x="30" y="0"/>
                    <a:pt x="36" y="33"/>
                    <a:pt x="49" y="46"/>
                  </a:cubicBezTo>
                  <a:lnTo>
                    <a:pt x="47" y="48"/>
                  </a:lnTo>
                  <a:lnTo>
                    <a:pt x="14" y="4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25" name="Google Shape;2625;p33"/>
            <p:cNvSpPr/>
            <p:nvPr/>
          </p:nvSpPr>
          <p:spPr>
            <a:xfrm>
              <a:off x="3491280" y="4095720"/>
              <a:ext cx="17640" cy="13320"/>
            </a:xfrm>
            <a:custGeom>
              <a:avLst/>
              <a:gdLst/>
              <a:ahLst/>
              <a:cxnLst/>
              <a:rect l="l" t="t" r="r" b="b"/>
              <a:pathLst>
                <a:path w="49" h="37" extrusionOk="0">
                  <a:moveTo>
                    <a:pt x="47" y="0"/>
                  </a:moveTo>
                  <a:cubicBezTo>
                    <a:pt x="35" y="21"/>
                    <a:pt x="35" y="21"/>
                    <a:pt x="3" y="36"/>
                  </a:cubicBezTo>
                  <a:cubicBezTo>
                    <a:pt x="0" y="22"/>
                    <a:pt x="13" y="22"/>
                    <a:pt x="20" y="17"/>
                  </a:cubicBezTo>
                  <a:cubicBezTo>
                    <a:pt x="28" y="12"/>
                    <a:pt x="39" y="6"/>
                    <a:pt x="48" y="1"/>
                  </a:cubicBezTo>
                  <a:lnTo>
                    <a:pt x="4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26" name="Google Shape;2626;p33"/>
            <p:cNvSpPr/>
            <p:nvPr/>
          </p:nvSpPr>
          <p:spPr>
            <a:xfrm>
              <a:off x="3754800" y="3888360"/>
              <a:ext cx="9720" cy="19440"/>
            </a:xfrm>
            <a:custGeom>
              <a:avLst/>
              <a:gdLst/>
              <a:ahLst/>
              <a:cxnLst/>
              <a:rect l="l" t="t" r="r" b="b"/>
              <a:pathLst>
                <a:path w="27" h="54" extrusionOk="0">
                  <a:moveTo>
                    <a:pt x="20" y="0"/>
                  </a:moveTo>
                  <a:cubicBezTo>
                    <a:pt x="26" y="27"/>
                    <a:pt x="15" y="36"/>
                    <a:pt x="4" y="53"/>
                  </a:cubicBezTo>
                  <a:cubicBezTo>
                    <a:pt x="0" y="31"/>
                    <a:pt x="11" y="20"/>
                    <a:pt x="2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27" name="Google Shape;2627;p33"/>
            <p:cNvSpPr/>
            <p:nvPr/>
          </p:nvSpPr>
          <p:spPr>
            <a:xfrm>
              <a:off x="3187800" y="3646440"/>
              <a:ext cx="20160" cy="12600"/>
            </a:xfrm>
            <a:custGeom>
              <a:avLst/>
              <a:gdLst/>
              <a:ahLst/>
              <a:cxnLst/>
              <a:rect l="l" t="t" r="r" b="b"/>
              <a:pathLst>
                <a:path w="56" h="35" extrusionOk="0">
                  <a:moveTo>
                    <a:pt x="55" y="34"/>
                  </a:moveTo>
                  <a:cubicBezTo>
                    <a:pt x="44" y="33"/>
                    <a:pt x="34" y="30"/>
                    <a:pt x="25" y="24"/>
                  </a:cubicBezTo>
                  <a:cubicBezTo>
                    <a:pt x="14" y="18"/>
                    <a:pt x="6" y="10"/>
                    <a:pt x="0" y="0"/>
                  </a:cubicBezTo>
                  <a:cubicBezTo>
                    <a:pt x="10" y="0"/>
                    <a:pt x="21" y="2"/>
                    <a:pt x="31" y="8"/>
                  </a:cubicBezTo>
                  <a:cubicBezTo>
                    <a:pt x="40" y="13"/>
                    <a:pt x="48" y="22"/>
                    <a:pt x="54" y="31"/>
                  </a:cubicBezTo>
                  <a:cubicBezTo>
                    <a:pt x="55" y="32"/>
                    <a:pt x="55" y="33"/>
                    <a:pt x="55" y="3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28" name="Google Shape;2628;p33"/>
            <p:cNvSpPr/>
            <p:nvPr/>
          </p:nvSpPr>
          <p:spPr>
            <a:xfrm>
              <a:off x="3726720" y="3813120"/>
              <a:ext cx="13320" cy="15120"/>
            </a:xfrm>
            <a:custGeom>
              <a:avLst/>
              <a:gdLst/>
              <a:ahLst/>
              <a:cxnLst/>
              <a:rect l="l" t="t" r="r" b="b"/>
              <a:pathLst>
                <a:path w="37" h="42" extrusionOk="0">
                  <a:moveTo>
                    <a:pt x="1" y="41"/>
                  </a:moveTo>
                  <a:cubicBezTo>
                    <a:pt x="1" y="17"/>
                    <a:pt x="17" y="8"/>
                    <a:pt x="36" y="0"/>
                  </a:cubicBezTo>
                  <a:cubicBezTo>
                    <a:pt x="27" y="16"/>
                    <a:pt x="22" y="35"/>
                    <a:pt x="0" y="40"/>
                  </a:cubicBezTo>
                  <a:lnTo>
                    <a:pt x="1" y="4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29" name="Google Shape;2629;p33"/>
            <p:cNvSpPr/>
            <p:nvPr/>
          </p:nvSpPr>
          <p:spPr>
            <a:xfrm>
              <a:off x="3195360" y="3598200"/>
              <a:ext cx="18360" cy="11160"/>
            </a:xfrm>
            <a:custGeom>
              <a:avLst/>
              <a:gdLst/>
              <a:ahLst/>
              <a:cxnLst/>
              <a:rect l="l" t="t" r="r" b="b"/>
              <a:pathLst>
                <a:path w="51" h="31" extrusionOk="0">
                  <a:moveTo>
                    <a:pt x="0" y="1"/>
                  </a:moveTo>
                  <a:cubicBezTo>
                    <a:pt x="10" y="1"/>
                    <a:pt x="20" y="4"/>
                    <a:pt x="29" y="9"/>
                  </a:cubicBezTo>
                  <a:cubicBezTo>
                    <a:pt x="38" y="14"/>
                    <a:pt x="45" y="21"/>
                    <a:pt x="50" y="30"/>
                  </a:cubicBezTo>
                  <a:cubicBezTo>
                    <a:pt x="41" y="30"/>
                    <a:pt x="32" y="27"/>
                    <a:pt x="23" y="22"/>
                  </a:cubicBezTo>
                  <a:cubicBezTo>
                    <a:pt x="14" y="17"/>
                    <a:pt x="7" y="9"/>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30" name="Google Shape;2630;p33"/>
            <p:cNvSpPr/>
            <p:nvPr/>
          </p:nvSpPr>
          <p:spPr>
            <a:xfrm>
              <a:off x="3356280" y="3544560"/>
              <a:ext cx="19440" cy="11520"/>
            </a:xfrm>
            <a:custGeom>
              <a:avLst/>
              <a:gdLst/>
              <a:ahLst/>
              <a:cxnLst/>
              <a:rect l="l" t="t" r="r" b="b"/>
              <a:pathLst>
                <a:path w="54" h="32" extrusionOk="0">
                  <a:moveTo>
                    <a:pt x="0" y="4"/>
                  </a:moveTo>
                  <a:cubicBezTo>
                    <a:pt x="24" y="0"/>
                    <a:pt x="36" y="21"/>
                    <a:pt x="53" y="31"/>
                  </a:cubicBezTo>
                  <a:cubicBezTo>
                    <a:pt x="52" y="31"/>
                    <a:pt x="51" y="31"/>
                    <a:pt x="50" y="31"/>
                  </a:cubicBezTo>
                  <a:cubicBezTo>
                    <a:pt x="41" y="31"/>
                    <a:pt x="32" y="28"/>
                    <a:pt x="23" y="23"/>
                  </a:cubicBezTo>
                  <a:cubicBezTo>
                    <a:pt x="14" y="18"/>
                    <a:pt x="7" y="12"/>
                    <a:pt x="3" y="3"/>
                  </a:cubicBezTo>
                  <a:cubicBezTo>
                    <a:pt x="2" y="3"/>
                    <a:pt x="2" y="3"/>
                    <a:pt x="2" y="3"/>
                  </a:cubicBezTo>
                  <a:lnTo>
                    <a:pt x="0"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31" name="Google Shape;2631;p33"/>
            <p:cNvSpPr/>
            <p:nvPr/>
          </p:nvSpPr>
          <p:spPr>
            <a:xfrm>
              <a:off x="2861640" y="3534480"/>
              <a:ext cx="12960" cy="15840"/>
            </a:xfrm>
            <a:custGeom>
              <a:avLst/>
              <a:gdLst/>
              <a:ahLst/>
              <a:cxnLst/>
              <a:rect l="l" t="t" r="r" b="b"/>
              <a:pathLst>
                <a:path w="36" h="44" extrusionOk="0">
                  <a:moveTo>
                    <a:pt x="32" y="43"/>
                  </a:moveTo>
                  <a:cubicBezTo>
                    <a:pt x="31" y="43"/>
                    <a:pt x="30" y="43"/>
                    <a:pt x="29" y="42"/>
                  </a:cubicBezTo>
                  <a:cubicBezTo>
                    <a:pt x="20" y="36"/>
                    <a:pt x="12" y="29"/>
                    <a:pt x="7" y="20"/>
                  </a:cubicBezTo>
                  <a:cubicBezTo>
                    <a:pt x="4" y="14"/>
                    <a:pt x="1" y="7"/>
                    <a:pt x="0" y="0"/>
                  </a:cubicBezTo>
                  <a:cubicBezTo>
                    <a:pt x="26" y="5"/>
                    <a:pt x="29" y="24"/>
                    <a:pt x="35" y="41"/>
                  </a:cubicBezTo>
                  <a:lnTo>
                    <a:pt x="32" y="4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32" name="Google Shape;2632;p33"/>
            <p:cNvSpPr/>
            <p:nvPr/>
          </p:nvSpPr>
          <p:spPr>
            <a:xfrm>
              <a:off x="3396600" y="3512880"/>
              <a:ext cx="19440" cy="11520"/>
            </a:xfrm>
            <a:custGeom>
              <a:avLst/>
              <a:gdLst/>
              <a:ahLst/>
              <a:cxnLst/>
              <a:rect l="l" t="t" r="r" b="b"/>
              <a:pathLst>
                <a:path w="54" h="32" extrusionOk="0">
                  <a:moveTo>
                    <a:pt x="0" y="3"/>
                  </a:moveTo>
                  <a:cubicBezTo>
                    <a:pt x="24" y="0"/>
                    <a:pt x="38" y="16"/>
                    <a:pt x="53" y="31"/>
                  </a:cubicBezTo>
                  <a:cubicBezTo>
                    <a:pt x="43" y="31"/>
                    <a:pt x="33" y="28"/>
                    <a:pt x="24" y="23"/>
                  </a:cubicBezTo>
                  <a:cubicBezTo>
                    <a:pt x="15" y="18"/>
                    <a:pt x="8" y="10"/>
                    <a:pt x="2" y="2"/>
                  </a:cubicBezTo>
                  <a:lnTo>
                    <a:pt x="0"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33" name="Google Shape;2633;p33"/>
            <p:cNvSpPr/>
            <p:nvPr/>
          </p:nvSpPr>
          <p:spPr>
            <a:xfrm>
              <a:off x="2964600" y="3468600"/>
              <a:ext cx="21240" cy="13680"/>
            </a:xfrm>
            <a:custGeom>
              <a:avLst/>
              <a:gdLst/>
              <a:ahLst/>
              <a:cxnLst/>
              <a:rect l="l" t="t" r="r" b="b"/>
              <a:pathLst>
                <a:path w="59" h="38" extrusionOk="0">
                  <a:moveTo>
                    <a:pt x="0" y="0"/>
                  </a:moveTo>
                  <a:cubicBezTo>
                    <a:pt x="12" y="3"/>
                    <a:pt x="23" y="8"/>
                    <a:pt x="33" y="14"/>
                  </a:cubicBezTo>
                  <a:cubicBezTo>
                    <a:pt x="43" y="19"/>
                    <a:pt x="51" y="25"/>
                    <a:pt x="58" y="33"/>
                  </a:cubicBezTo>
                  <a:cubicBezTo>
                    <a:pt x="31" y="37"/>
                    <a:pt x="21" y="21"/>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34" name="Google Shape;2634;p33"/>
            <p:cNvSpPr/>
            <p:nvPr/>
          </p:nvSpPr>
          <p:spPr>
            <a:xfrm>
              <a:off x="3098520" y="3464640"/>
              <a:ext cx="22680" cy="12600"/>
            </a:xfrm>
            <a:custGeom>
              <a:avLst/>
              <a:gdLst/>
              <a:ahLst/>
              <a:cxnLst/>
              <a:rect l="l" t="t" r="r" b="b"/>
              <a:pathLst>
                <a:path w="63" h="35" extrusionOk="0">
                  <a:moveTo>
                    <a:pt x="0" y="2"/>
                  </a:moveTo>
                  <a:cubicBezTo>
                    <a:pt x="23" y="0"/>
                    <a:pt x="37" y="17"/>
                    <a:pt x="62" y="34"/>
                  </a:cubicBezTo>
                  <a:cubicBezTo>
                    <a:pt x="49" y="34"/>
                    <a:pt x="37" y="31"/>
                    <a:pt x="26" y="25"/>
                  </a:cubicBezTo>
                  <a:cubicBezTo>
                    <a:pt x="16" y="19"/>
                    <a:pt x="8" y="11"/>
                    <a:pt x="1" y="1"/>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35" name="Google Shape;2635;p33"/>
            <p:cNvSpPr/>
            <p:nvPr/>
          </p:nvSpPr>
          <p:spPr>
            <a:xfrm>
              <a:off x="3669120" y="3418560"/>
              <a:ext cx="15120" cy="11880"/>
            </a:xfrm>
            <a:custGeom>
              <a:avLst/>
              <a:gdLst/>
              <a:ahLst/>
              <a:cxnLst/>
              <a:rect l="l" t="t" r="r" b="b"/>
              <a:pathLst>
                <a:path w="42" h="33" extrusionOk="0">
                  <a:moveTo>
                    <a:pt x="41" y="11"/>
                  </a:moveTo>
                  <a:cubicBezTo>
                    <a:pt x="29" y="24"/>
                    <a:pt x="18" y="32"/>
                    <a:pt x="0" y="23"/>
                  </a:cubicBezTo>
                  <a:cubicBezTo>
                    <a:pt x="10" y="0"/>
                    <a:pt x="29" y="13"/>
                    <a:pt x="41" y="1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36" name="Google Shape;2636;p33"/>
            <p:cNvSpPr/>
            <p:nvPr/>
          </p:nvSpPr>
          <p:spPr>
            <a:xfrm>
              <a:off x="3529080" y="3718440"/>
              <a:ext cx="15120" cy="16200"/>
            </a:xfrm>
            <a:custGeom>
              <a:avLst/>
              <a:gdLst/>
              <a:ahLst/>
              <a:cxnLst/>
              <a:rect l="l" t="t" r="r" b="b"/>
              <a:pathLst>
                <a:path w="42" h="45" extrusionOk="0">
                  <a:moveTo>
                    <a:pt x="34" y="28"/>
                  </a:moveTo>
                  <a:cubicBezTo>
                    <a:pt x="31" y="30"/>
                    <a:pt x="29" y="32"/>
                    <a:pt x="26" y="34"/>
                  </a:cubicBezTo>
                  <a:lnTo>
                    <a:pt x="7" y="44"/>
                  </a:lnTo>
                  <a:cubicBezTo>
                    <a:pt x="0" y="29"/>
                    <a:pt x="12" y="19"/>
                    <a:pt x="21" y="14"/>
                  </a:cubicBezTo>
                  <a:cubicBezTo>
                    <a:pt x="41" y="0"/>
                    <a:pt x="30" y="23"/>
                    <a:pt x="34" y="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37" name="Google Shape;2637;p33"/>
            <p:cNvSpPr/>
            <p:nvPr/>
          </p:nvSpPr>
          <p:spPr>
            <a:xfrm>
              <a:off x="3727800" y="3375360"/>
              <a:ext cx="18000" cy="12960"/>
            </a:xfrm>
            <a:custGeom>
              <a:avLst/>
              <a:gdLst/>
              <a:ahLst/>
              <a:cxnLst/>
              <a:rect l="l" t="t" r="r" b="b"/>
              <a:pathLst>
                <a:path w="50" h="36" extrusionOk="0">
                  <a:moveTo>
                    <a:pt x="0" y="0"/>
                  </a:moveTo>
                  <a:cubicBezTo>
                    <a:pt x="18" y="6"/>
                    <a:pt x="26" y="29"/>
                    <a:pt x="49" y="30"/>
                  </a:cubicBezTo>
                  <a:cubicBezTo>
                    <a:pt x="8" y="35"/>
                    <a:pt x="8" y="35"/>
                    <a:pt x="1" y="0"/>
                  </a:cubicBez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38" name="Google Shape;2638;p33"/>
            <p:cNvSpPr/>
            <p:nvPr/>
          </p:nvSpPr>
          <p:spPr>
            <a:xfrm>
              <a:off x="3137760" y="3679560"/>
              <a:ext cx="19440" cy="11160"/>
            </a:xfrm>
            <a:custGeom>
              <a:avLst/>
              <a:gdLst/>
              <a:ahLst/>
              <a:cxnLst/>
              <a:rect l="l" t="t" r="r" b="b"/>
              <a:pathLst>
                <a:path w="54" h="31" extrusionOk="0">
                  <a:moveTo>
                    <a:pt x="53" y="30"/>
                  </a:moveTo>
                  <a:cubicBezTo>
                    <a:pt x="42" y="29"/>
                    <a:pt x="32" y="26"/>
                    <a:pt x="22" y="21"/>
                  </a:cubicBezTo>
                  <a:cubicBezTo>
                    <a:pt x="13" y="16"/>
                    <a:pt x="6" y="9"/>
                    <a:pt x="0" y="0"/>
                  </a:cubicBezTo>
                  <a:cubicBezTo>
                    <a:pt x="10" y="2"/>
                    <a:pt x="20" y="5"/>
                    <a:pt x="29" y="11"/>
                  </a:cubicBezTo>
                  <a:cubicBezTo>
                    <a:pt x="38" y="16"/>
                    <a:pt x="46" y="22"/>
                    <a:pt x="53"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39" name="Google Shape;2639;p33"/>
            <p:cNvSpPr/>
            <p:nvPr/>
          </p:nvSpPr>
          <p:spPr>
            <a:xfrm>
              <a:off x="3237480" y="3675600"/>
              <a:ext cx="18000" cy="9720"/>
            </a:xfrm>
            <a:custGeom>
              <a:avLst/>
              <a:gdLst/>
              <a:ahLst/>
              <a:cxnLst/>
              <a:rect l="l" t="t" r="r" b="b"/>
              <a:pathLst>
                <a:path w="50" h="27" extrusionOk="0">
                  <a:moveTo>
                    <a:pt x="7" y="0"/>
                  </a:moveTo>
                  <a:cubicBezTo>
                    <a:pt x="14" y="2"/>
                    <a:pt x="20" y="6"/>
                    <a:pt x="26" y="9"/>
                  </a:cubicBezTo>
                  <a:cubicBezTo>
                    <a:pt x="35" y="14"/>
                    <a:pt x="42" y="19"/>
                    <a:pt x="49" y="26"/>
                  </a:cubicBezTo>
                  <a:cubicBezTo>
                    <a:pt x="38" y="25"/>
                    <a:pt x="27" y="22"/>
                    <a:pt x="17" y="16"/>
                  </a:cubicBezTo>
                  <a:cubicBezTo>
                    <a:pt x="12" y="13"/>
                    <a:pt x="8" y="10"/>
                    <a:pt x="4" y="7"/>
                  </a:cubicBezTo>
                  <a:cubicBezTo>
                    <a:pt x="0" y="4"/>
                    <a:pt x="1" y="1"/>
                    <a:pt x="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40" name="Google Shape;2640;p33"/>
            <p:cNvSpPr/>
            <p:nvPr/>
          </p:nvSpPr>
          <p:spPr>
            <a:xfrm>
              <a:off x="3207240" y="3658320"/>
              <a:ext cx="19440" cy="11160"/>
            </a:xfrm>
            <a:custGeom>
              <a:avLst/>
              <a:gdLst/>
              <a:ahLst/>
              <a:cxnLst/>
              <a:rect l="l" t="t" r="r" b="b"/>
              <a:pathLst>
                <a:path w="54" h="31" extrusionOk="0">
                  <a:moveTo>
                    <a:pt x="0" y="4"/>
                  </a:moveTo>
                  <a:cubicBezTo>
                    <a:pt x="24" y="0"/>
                    <a:pt x="36" y="19"/>
                    <a:pt x="53" y="30"/>
                  </a:cubicBezTo>
                  <a:lnTo>
                    <a:pt x="52" y="30"/>
                  </a:lnTo>
                  <a:cubicBezTo>
                    <a:pt x="41" y="30"/>
                    <a:pt x="31" y="26"/>
                    <a:pt x="22" y="22"/>
                  </a:cubicBezTo>
                  <a:cubicBezTo>
                    <a:pt x="14" y="17"/>
                    <a:pt x="7" y="11"/>
                    <a:pt x="2" y="4"/>
                  </a:cubicBezTo>
                  <a:lnTo>
                    <a:pt x="0"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41" name="Google Shape;2641;p33"/>
            <p:cNvSpPr/>
            <p:nvPr/>
          </p:nvSpPr>
          <p:spPr>
            <a:xfrm>
              <a:off x="3492720" y="3780360"/>
              <a:ext cx="16200" cy="11520"/>
            </a:xfrm>
            <a:custGeom>
              <a:avLst/>
              <a:gdLst/>
              <a:ahLst/>
              <a:cxnLst/>
              <a:rect l="l" t="t" r="r" b="b"/>
              <a:pathLst>
                <a:path w="45" h="32" extrusionOk="0">
                  <a:moveTo>
                    <a:pt x="44" y="0"/>
                  </a:moveTo>
                  <a:cubicBezTo>
                    <a:pt x="36" y="22"/>
                    <a:pt x="22" y="25"/>
                    <a:pt x="0" y="31"/>
                  </a:cubicBezTo>
                  <a:cubicBezTo>
                    <a:pt x="1" y="31"/>
                    <a:pt x="1" y="31"/>
                    <a:pt x="1" y="31"/>
                  </a:cubicBezTo>
                  <a:cubicBezTo>
                    <a:pt x="6" y="21"/>
                    <a:pt x="14" y="13"/>
                    <a:pt x="24" y="8"/>
                  </a:cubicBezTo>
                  <a:cubicBezTo>
                    <a:pt x="30" y="4"/>
                    <a:pt x="37" y="1"/>
                    <a:pt x="44"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42" name="Google Shape;2642;p33"/>
            <p:cNvSpPr/>
            <p:nvPr/>
          </p:nvSpPr>
          <p:spPr>
            <a:xfrm>
              <a:off x="3471840" y="4097880"/>
              <a:ext cx="13320" cy="11520"/>
            </a:xfrm>
            <a:custGeom>
              <a:avLst/>
              <a:gdLst/>
              <a:ahLst/>
              <a:cxnLst/>
              <a:rect l="l" t="t" r="r" b="b"/>
              <a:pathLst>
                <a:path w="37" h="32" extrusionOk="0">
                  <a:moveTo>
                    <a:pt x="0" y="31"/>
                  </a:moveTo>
                  <a:lnTo>
                    <a:pt x="36" y="0"/>
                  </a:lnTo>
                  <a:cubicBezTo>
                    <a:pt x="35" y="17"/>
                    <a:pt x="27" y="25"/>
                    <a:pt x="0" y="3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43" name="Google Shape;2643;p33"/>
            <p:cNvSpPr/>
            <p:nvPr/>
          </p:nvSpPr>
          <p:spPr>
            <a:xfrm>
              <a:off x="2912040" y="4089600"/>
              <a:ext cx="14040" cy="12600"/>
            </a:xfrm>
            <a:custGeom>
              <a:avLst/>
              <a:gdLst/>
              <a:ahLst/>
              <a:cxnLst/>
              <a:rect l="l" t="t" r="r" b="b"/>
              <a:pathLst>
                <a:path w="39" h="35" extrusionOk="0">
                  <a:moveTo>
                    <a:pt x="16" y="0"/>
                  </a:moveTo>
                  <a:cubicBezTo>
                    <a:pt x="16" y="15"/>
                    <a:pt x="38" y="17"/>
                    <a:pt x="37" y="33"/>
                  </a:cubicBezTo>
                  <a:cubicBezTo>
                    <a:pt x="36" y="33"/>
                    <a:pt x="35" y="34"/>
                    <a:pt x="33" y="34"/>
                  </a:cubicBezTo>
                  <a:cubicBezTo>
                    <a:pt x="28" y="34"/>
                    <a:pt x="23" y="33"/>
                    <a:pt x="18" y="30"/>
                  </a:cubicBezTo>
                  <a:cubicBezTo>
                    <a:pt x="13" y="27"/>
                    <a:pt x="9" y="23"/>
                    <a:pt x="7" y="19"/>
                  </a:cubicBezTo>
                  <a:cubicBezTo>
                    <a:pt x="5" y="16"/>
                    <a:pt x="5" y="14"/>
                    <a:pt x="4" y="11"/>
                  </a:cubicBezTo>
                  <a:cubicBezTo>
                    <a:pt x="0" y="2"/>
                    <a:pt x="9" y="0"/>
                    <a:pt x="17" y="2"/>
                  </a:cubicBezTo>
                  <a:lnTo>
                    <a:pt x="1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44" name="Google Shape;2644;p33"/>
            <p:cNvSpPr/>
            <p:nvPr/>
          </p:nvSpPr>
          <p:spPr>
            <a:xfrm>
              <a:off x="3471840" y="4080960"/>
              <a:ext cx="14040" cy="11520"/>
            </a:xfrm>
            <a:custGeom>
              <a:avLst/>
              <a:gdLst/>
              <a:ahLst/>
              <a:cxnLst/>
              <a:rect l="l" t="t" r="r" b="b"/>
              <a:pathLst>
                <a:path w="39" h="32" extrusionOk="0">
                  <a:moveTo>
                    <a:pt x="37" y="0"/>
                  </a:moveTo>
                  <a:cubicBezTo>
                    <a:pt x="33" y="21"/>
                    <a:pt x="16" y="27"/>
                    <a:pt x="0" y="31"/>
                  </a:cubicBezTo>
                  <a:cubicBezTo>
                    <a:pt x="9" y="17"/>
                    <a:pt x="18" y="3"/>
                    <a:pt x="38" y="1"/>
                  </a:cubicBezTo>
                  <a:lnTo>
                    <a:pt x="3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45" name="Google Shape;2645;p33"/>
            <p:cNvSpPr/>
            <p:nvPr/>
          </p:nvSpPr>
          <p:spPr>
            <a:xfrm>
              <a:off x="3485160" y="4071240"/>
              <a:ext cx="14400" cy="10800"/>
            </a:xfrm>
            <a:custGeom>
              <a:avLst/>
              <a:gdLst/>
              <a:ahLst/>
              <a:cxnLst/>
              <a:rect l="l" t="t" r="r" b="b"/>
              <a:pathLst>
                <a:path w="40" h="30" extrusionOk="0">
                  <a:moveTo>
                    <a:pt x="1" y="28"/>
                  </a:moveTo>
                  <a:cubicBezTo>
                    <a:pt x="7" y="9"/>
                    <a:pt x="24" y="7"/>
                    <a:pt x="39" y="0"/>
                  </a:cubicBezTo>
                  <a:cubicBezTo>
                    <a:pt x="29" y="13"/>
                    <a:pt x="20" y="29"/>
                    <a:pt x="0" y="27"/>
                  </a:cubicBezTo>
                  <a:lnTo>
                    <a:pt x="1" y="2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46" name="Google Shape;2646;p33"/>
            <p:cNvSpPr/>
            <p:nvPr/>
          </p:nvSpPr>
          <p:spPr>
            <a:xfrm>
              <a:off x="2937960" y="4065120"/>
              <a:ext cx="12240" cy="16560"/>
            </a:xfrm>
            <a:custGeom>
              <a:avLst/>
              <a:gdLst/>
              <a:ahLst/>
              <a:cxnLst/>
              <a:rect l="l" t="t" r="r" b="b"/>
              <a:pathLst>
                <a:path w="34" h="46" extrusionOk="0">
                  <a:moveTo>
                    <a:pt x="33" y="45"/>
                  </a:moveTo>
                  <a:cubicBezTo>
                    <a:pt x="31" y="44"/>
                    <a:pt x="29" y="43"/>
                    <a:pt x="27" y="42"/>
                  </a:cubicBezTo>
                  <a:cubicBezTo>
                    <a:pt x="19" y="37"/>
                    <a:pt x="12" y="31"/>
                    <a:pt x="7" y="22"/>
                  </a:cubicBezTo>
                  <a:cubicBezTo>
                    <a:pt x="4" y="15"/>
                    <a:pt x="1" y="8"/>
                    <a:pt x="0" y="0"/>
                  </a:cubicBezTo>
                  <a:cubicBezTo>
                    <a:pt x="3" y="1"/>
                    <a:pt x="5" y="2"/>
                    <a:pt x="7" y="3"/>
                  </a:cubicBezTo>
                  <a:cubicBezTo>
                    <a:pt x="15" y="8"/>
                    <a:pt x="22" y="15"/>
                    <a:pt x="27" y="23"/>
                  </a:cubicBezTo>
                  <a:cubicBezTo>
                    <a:pt x="31" y="30"/>
                    <a:pt x="33" y="37"/>
                    <a:pt x="33" y="4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47" name="Google Shape;2647;p33"/>
            <p:cNvSpPr/>
            <p:nvPr/>
          </p:nvSpPr>
          <p:spPr>
            <a:xfrm>
              <a:off x="3132360" y="4053600"/>
              <a:ext cx="12240" cy="12600"/>
            </a:xfrm>
            <a:custGeom>
              <a:avLst/>
              <a:gdLst/>
              <a:ahLst/>
              <a:cxnLst/>
              <a:rect l="l" t="t" r="r" b="b"/>
              <a:pathLst>
                <a:path w="34" h="35" extrusionOk="0">
                  <a:moveTo>
                    <a:pt x="3" y="0"/>
                  </a:moveTo>
                  <a:cubicBezTo>
                    <a:pt x="6" y="1"/>
                    <a:pt x="9" y="2"/>
                    <a:pt x="11" y="3"/>
                  </a:cubicBezTo>
                  <a:cubicBezTo>
                    <a:pt x="18" y="7"/>
                    <a:pt x="24" y="13"/>
                    <a:pt x="28" y="20"/>
                  </a:cubicBezTo>
                  <a:cubicBezTo>
                    <a:pt x="30" y="24"/>
                    <a:pt x="32" y="29"/>
                    <a:pt x="33" y="34"/>
                  </a:cubicBezTo>
                  <a:cubicBezTo>
                    <a:pt x="17" y="21"/>
                    <a:pt x="0" y="22"/>
                    <a:pt x="3"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48" name="Google Shape;2648;p33"/>
            <p:cNvSpPr/>
            <p:nvPr/>
          </p:nvSpPr>
          <p:spPr>
            <a:xfrm>
              <a:off x="2926080" y="4048560"/>
              <a:ext cx="12240" cy="16920"/>
            </a:xfrm>
            <a:custGeom>
              <a:avLst/>
              <a:gdLst/>
              <a:ahLst/>
              <a:cxnLst/>
              <a:rect l="l" t="t" r="r" b="b"/>
              <a:pathLst>
                <a:path w="34" h="47" extrusionOk="0">
                  <a:moveTo>
                    <a:pt x="33" y="46"/>
                  </a:moveTo>
                  <a:cubicBezTo>
                    <a:pt x="30" y="45"/>
                    <a:pt x="27" y="44"/>
                    <a:pt x="24" y="42"/>
                  </a:cubicBezTo>
                  <a:cubicBezTo>
                    <a:pt x="17" y="38"/>
                    <a:pt x="12" y="32"/>
                    <a:pt x="7" y="24"/>
                  </a:cubicBezTo>
                  <a:cubicBezTo>
                    <a:pt x="3" y="17"/>
                    <a:pt x="0" y="9"/>
                    <a:pt x="0" y="0"/>
                  </a:cubicBezTo>
                  <a:cubicBezTo>
                    <a:pt x="1" y="1"/>
                    <a:pt x="2" y="1"/>
                    <a:pt x="4" y="2"/>
                  </a:cubicBezTo>
                  <a:cubicBezTo>
                    <a:pt x="13" y="7"/>
                    <a:pt x="21" y="15"/>
                    <a:pt x="26" y="25"/>
                  </a:cubicBezTo>
                  <a:cubicBezTo>
                    <a:pt x="30" y="31"/>
                    <a:pt x="32" y="38"/>
                    <a:pt x="33" y="4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49" name="Google Shape;2649;p33"/>
            <p:cNvSpPr/>
            <p:nvPr/>
          </p:nvSpPr>
          <p:spPr>
            <a:xfrm>
              <a:off x="3063240" y="4029120"/>
              <a:ext cx="11160" cy="16200"/>
            </a:xfrm>
            <a:custGeom>
              <a:avLst/>
              <a:gdLst/>
              <a:ahLst/>
              <a:cxnLst/>
              <a:rect l="l" t="t" r="r" b="b"/>
              <a:pathLst>
                <a:path w="31" h="45" extrusionOk="0">
                  <a:moveTo>
                    <a:pt x="2" y="0"/>
                  </a:moveTo>
                  <a:cubicBezTo>
                    <a:pt x="12" y="7"/>
                    <a:pt x="19" y="15"/>
                    <a:pt x="25" y="25"/>
                  </a:cubicBezTo>
                  <a:cubicBezTo>
                    <a:pt x="27" y="29"/>
                    <a:pt x="29" y="32"/>
                    <a:pt x="30" y="36"/>
                  </a:cubicBezTo>
                  <a:cubicBezTo>
                    <a:pt x="26" y="44"/>
                    <a:pt x="21" y="40"/>
                    <a:pt x="19" y="36"/>
                  </a:cubicBezTo>
                  <a:cubicBezTo>
                    <a:pt x="12" y="26"/>
                    <a:pt x="0" y="20"/>
                    <a:pt x="2"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50" name="Google Shape;2650;p33"/>
            <p:cNvSpPr/>
            <p:nvPr/>
          </p:nvSpPr>
          <p:spPr>
            <a:xfrm>
              <a:off x="2939040" y="4003200"/>
              <a:ext cx="10080" cy="11160"/>
            </a:xfrm>
            <a:custGeom>
              <a:avLst/>
              <a:gdLst/>
              <a:ahLst/>
              <a:cxnLst/>
              <a:rect l="l" t="t" r="r" b="b"/>
              <a:pathLst>
                <a:path w="28" h="31" extrusionOk="0">
                  <a:moveTo>
                    <a:pt x="27" y="30"/>
                  </a:moveTo>
                  <a:cubicBezTo>
                    <a:pt x="25" y="29"/>
                    <a:pt x="23" y="28"/>
                    <a:pt x="21" y="27"/>
                  </a:cubicBezTo>
                  <a:cubicBezTo>
                    <a:pt x="14" y="23"/>
                    <a:pt x="8" y="18"/>
                    <a:pt x="4" y="11"/>
                  </a:cubicBezTo>
                  <a:cubicBezTo>
                    <a:pt x="3" y="8"/>
                    <a:pt x="1" y="4"/>
                    <a:pt x="0" y="1"/>
                  </a:cubicBezTo>
                  <a:cubicBezTo>
                    <a:pt x="20" y="0"/>
                    <a:pt x="20" y="19"/>
                    <a:pt x="27" y="3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51" name="Google Shape;2651;p33"/>
            <p:cNvSpPr/>
            <p:nvPr/>
          </p:nvSpPr>
          <p:spPr>
            <a:xfrm>
              <a:off x="3440160" y="3989520"/>
              <a:ext cx="17280" cy="12240"/>
            </a:xfrm>
            <a:custGeom>
              <a:avLst/>
              <a:gdLst/>
              <a:ahLst/>
              <a:cxnLst/>
              <a:rect l="l" t="t" r="r" b="b"/>
              <a:pathLst>
                <a:path w="48" h="34" extrusionOk="0">
                  <a:moveTo>
                    <a:pt x="47" y="0"/>
                  </a:moveTo>
                  <a:cubicBezTo>
                    <a:pt x="40" y="10"/>
                    <a:pt x="31" y="18"/>
                    <a:pt x="20" y="24"/>
                  </a:cubicBezTo>
                  <a:cubicBezTo>
                    <a:pt x="14" y="28"/>
                    <a:pt x="7" y="31"/>
                    <a:pt x="0" y="33"/>
                  </a:cubicBezTo>
                  <a:cubicBezTo>
                    <a:pt x="6" y="22"/>
                    <a:pt x="14" y="14"/>
                    <a:pt x="24" y="8"/>
                  </a:cubicBezTo>
                  <a:cubicBezTo>
                    <a:pt x="31" y="4"/>
                    <a:pt x="39" y="1"/>
                    <a:pt x="4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52" name="Google Shape;2652;p33"/>
            <p:cNvSpPr/>
            <p:nvPr/>
          </p:nvSpPr>
          <p:spPr>
            <a:xfrm>
              <a:off x="2984400" y="3992400"/>
              <a:ext cx="10800" cy="11880"/>
            </a:xfrm>
            <a:custGeom>
              <a:avLst/>
              <a:gdLst/>
              <a:ahLst/>
              <a:cxnLst/>
              <a:rect l="l" t="t" r="r" b="b"/>
              <a:pathLst>
                <a:path w="30" h="33" extrusionOk="0">
                  <a:moveTo>
                    <a:pt x="26" y="32"/>
                  </a:moveTo>
                  <a:cubicBezTo>
                    <a:pt x="23" y="31"/>
                    <a:pt x="19" y="29"/>
                    <a:pt x="16" y="28"/>
                  </a:cubicBezTo>
                  <a:cubicBezTo>
                    <a:pt x="11" y="24"/>
                    <a:pt x="7" y="21"/>
                    <a:pt x="4" y="16"/>
                  </a:cubicBezTo>
                  <a:cubicBezTo>
                    <a:pt x="2" y="12"/>
                    <a:pt x="0" y="8"/>
                    <a:pt x="0" y="4"/>
                  </a:cubicBezTo>
                  <a:cubicBezTo>
                    <a:pt x="29" y="0"/>
                    <a:pt x="22" y="20"/>
                    <a:pt x="26" y="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53" name="Google Shape;2653;p33"/>
            <p:cNvSpPr/>
            <p:nvPr/>
          </p:nvSpPr>
          <p:spPr>
            <a:xfrm>
              <a:off x="3430440" y="3982320"/>
              <a:ext cx="14040" cy="9000"/>
            </a:xfrm>
            <a:custGeom>
              <a:avLst/>
              <a:gdLst/>
              <a:ahLst/>
              <a:cxnLst/>
              <a:rect l="l" t="t" r="r" b="b"/>
              <a:pathLst>
                <a:path w="39" h="25" extrusionOk="0">
                  <a:moveTo>
                    <a:pt x="38" y="0"/>
                  </a:moveTo>
                  <a:cubicBezTo>
                    <a:pt x="25" y="14"/>
                    <a:pt x="18" y="24"/>
                    <a:pt x="0" y="24"/>
                  </a:cubicBezTo>
                  <a:cubicBezTo>
                    <a:pt x="4" y="17"/>
                    <a:pt x="11" y="11"/>
                    <a:pt x="18" y="7"/>
                  </a:cubicBezTo>
                  <a:cubicBezTo>
                    <a:pt x="24" y="3"/>
                    <a:pt x="31" y="1"/>
                    <a:pt x="3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54" name="Google Shape;2654;p33"/>
            <p:cNvSpPr/>
            <p:nvPr/>
          </p:nvSpPr>
          <p:spPr>
            <a:xfrm>
              <a:off x="3471480" y="3958200"/>
              <a:ext cx="12600" cy="9720"/>
            </a:xfrm>
            <a:custGeom>
              <a:avLst/>
              <a:gdLst/>
              <a:ahLst/>
              <a:cxnLst/>
              <a:rect l="l" t="t" r="r" b="b"/>
              <a:pathLst>
                <a:path w="35" h="27" extrusionOk="0">
                  <a:moveTo>
                    <a:pt x="0" y="26"/>
                  </a:moveTo>
                  <a:cubicBezTo>
                    <a:pt x="0" y="25"/>
                    <a:pt x="1" y="23"/>
                    <a:pt x="2" y="22"/>
                  </a:cubicBezTo>
                  <a:cubicBezTo>
                    <a:pt x="6" y="15"/>
                    <a:pt x="12" y="9"/>
                    <a:pt x="19" y="5"/>
                  </a:cubicBezTo>
                  <a:cubicBezTo>
                    <a:pt x="23" y="2"/>
                    <a:pt x="29" y="0"/>
                    <a:pt x="34" y="0"/>
                  </a:cubicBezTo>
                  <a:lnTo>
                    <a:pt x="34" y="1"/>
                  </a:lnTo>
                  <a:cubicBezTo>
                    <a:pt x="29" y="9"/>
                    <a:pt x="22" y="15"/>
                    <a:pt x="14" y="20"/>
                  </a:cubicBezTo>
                  <a:cubicBezTo>
                    <a:pt x="10" y="23"/>
                    <a:pt x="5" y="25"/>
                    <a:pt x="0"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55" name="Google Shape;2655;p33"/>
            <p:cNvSpPr/>
            <p:nvPr/>
          </p:nvSpPr>
          <p:spPr>
            <a:xfrm>
              <a:off x="3492360" y="3939120"/>
              <a:ext cx="14760" cy="11520"/>
            </a:xfrm>
            <a:custGeom>
              <a:avLst/>
              <a:gdLst/>
              <a:ahLst/>
              <a:cxnLst/>
              <a:rect l="l" t="t" r="r" b="b"/>
              <a:pathLst>
                <a:path w="41" h="32" extrusionOk="0">
                  <a:moveTo>
                    <a:pt x="38" y="5"/>
                  </a:moveTo>
                  <a:cubicBezTo>
                    <a:pt x="32" y="13"/>
                    <a:pt x="25" y="19"/>
                    <a:pt x="16" y="24"/>
                  </a:cubicBezTo>
                  <a:cubicBezTo>
                    <a:pt x="11" y="27"/>
                    <a:pt x="6" y="30"/>
                    <a:pt x="0" y="31"/>
                  </a:cubicBezTo>
                  <a:cubicBezTo>
                    <a:pt x="11" y="19"/>
                    <a:pt x="17" y="0"/>
                    <a:pt x="40" y="5"/>
                  </a:cubicBezTo>
                  <a:lnTo>
                    <a:pt x="38"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56" name="Google Shape;2656;p33"/>
            <p:cNvSpPr/>
            <p:nvPr/>
          </p:nvSpPr>
          <p:spPr>
            <a:xfrm>
              <a:off x="3199320" y="3915720"/>
              <a:ext cx="14760" cy="11520"/>
            </a:xfrm>
            <a:custGeom>
              <a:avLst/>
              <a:gdLst/>
              <a:ahLst/>
              <a:cxnLst/>
              <a:rect l="l" t="t" r="r" b="b"/>
              <a:pathLst>
                <a:path w="41" h="32" extrusionOk="0">
                  <a:moveTo>
                    <a:pt x="2" y="0"/>
                  </a:moveTo>
                  <a:cubicBezTo>
                    <a:pt x="21" y="3"/>
                    <a:pt x="31" y="17"/>
                    <a:pt x="40" y="31"/>
                  </a:cubicBezTo>
                  <a:cubicBezTo>
                    <a:pt x="33" y="31"/>
                    <a:pt x="27" y="29"/>
                    <a:pt x="20" y="25"/>
                  </a:cubicBezTo>
                  <a:cubicBezTo>
                    <a:pt x="13" y="21"/>
                    <a:pt x="7" y="15"/>
                    <a:pt x="3" y="8"/>
                  </a:cubicBezTo>
                  <a:cubicBezTo>
                    <a:pt x="2" y="6"/>
                    <a:pt x="1" y="4"/>
                    <a:pt x="0" y="2"/>
                  </a:cubicBezTo>
                  <a:lnTo>
                    <a:pt x="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57" name="Google Shape;2657;p33"/>
            <p:cNvSpPr/>
            <p:nvPr/>
          </p:nvSpPr>
          <p:spPr>
            <a:xfrm>
              <a:off x="3122640" y="3891960"/>
              <a:ext cx="10800" cy="14040"/>
            </a:xfrm>
            <a:custGeom>
              <a:avLst/>
              <a:gdLst/>
              <a:ahLst/>
              <a:cxnLst/>
              <a:rect l="l" t="t" r="r" b="b"/>
              <a:pathLst>
                <a:path w="30" h="39" extrusionOk="0">
                  <a:moveTo>
                    <a:pt x="1" y="1"/>
                  </a:moveTo>
                  <a:cubicBezTo>
                    <a:pt x="21" y="6"/>
                    <a:pt x="22" y="24"/>
                    <a:pt x="29" y="38"/>
                  </a:cubicBezTo>
                  <a:cubicBezTo>
                    <a:pt x="14" y="30"/>
                    <a:pt x="0" y="20"/>
                    <a:pt x="3" y="0"/>
                  </a:cubicBez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58" name="Google Shape;2658;p33"/>
            <p:cNvSpPr/>
            <p:nvPr/>
          </p:nvSpPr>
          <p:spPr>
            <a:xfrm>
              <a:off x="3939480" y="3877560"/>
              <a:ext cx="15840" cy="6840"/>
            </a:xfrm>
            <a:custGeom>
              <a:avLst/>
              <a:gdLst/>
              <a:ahLst/>
              <a:cxnLst/>
              <a:rect l="l" t="t" r="r" b="b"/>
              <a:pathLst>
                <a:path w="44" h="19" extrusionOk="0">
                  <a:moveTo>
                    <a:pt x="1" y="16"/>
                  </a:moveTo>
                  <a:cubicBezTo>
                    <a:pt x="12" y="3"/>
                    <a:pt x="28" y="5"/>
                    <a:pt x="43" y="0"/>
                  </a:cubicBezTo>
                  <a:cubicBezTo>
                    <a:pt x="42" y="1"/>
                    <a:pt x="42" y="1"/>
                    <a:pt x="42" y="2"/>
                  </a:cubicBezTo>
                  <a:cubicBezTo>
                    <a:pt x="39" y="7"/>
                    <a:pt x="35" y="11"/>
                    <a:pt x="30" y="14"/>
                  </a:cubicBezTo>
                  <a:cubicBezTo>
                    <a:pt x="25" y="17"/>
                    <a:pt x="20" y="18"/>
                    <a:pt x="14" y="18"/>
                  </a:cubicBezTo>
                  <a:cubicBezTo>
                    <a:pt x="9" y="18"/>
                    <a:pt x="4" y="17"/>
                    <a:pt x="0" y="15"/>
                  </a:cubicBezTo>
                  <a:lnTo>
                    <a:pt x="1" y="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59" name="Google Shape;2659;p33"/>
            <p:cNvSpPr/>
            <p:nvPr/>
          </p:nvSpPr>
          <p:spPr>
            <a:xfrm>
              <a:off x="2926800" y="3821760"/>
              <a:ext cx="6840" cy="12600"/>
            </a:xfrm>
            <a:custGeom>
              <a:avLst/>
              <a:gdLst/>
              <a:ahLst/>
              <a:cxnLst/>
              <a:rect l="l" t="t" r="r" b="b"/>
              <a:pathLst>
                <a:path w="19" h="35" extrusionOk="0">
                  <a:moveTo>
                    <a:pt x="18" y="22"/>
                  </a:moveTo>
                  <a:cubicBezTo>
                    <a:pt x="18" y="26"/>
                    <a:pt x="16" y="32"/>
                    <a:pt x="15" y="32"/>
                  </a:cubicBezTo>
                  <a:cubicBezTo>
                    <a:pt x="2" y="34"/>
                    <a:pt x="0" y="24"/>
                    <a:pt x="0" y="15"/>
                  </a:cubicBezTo>
                  <a:cubicBezTo>
                    <a:pt x="0" y="10"/>
                    <a:pt x="2" y="5"/>
                    <a:pt x="4" y="0"/>
                  </a:cubicBezTo>
                  <a:lnTo>
                    <a:pt x="18" y="2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60" name="Google Shape;2660;p33"/>
            <p:cNvSpPr/>
            <p:nvPr/>
          </p:nvSpPr>
          <p:spPr>
            <a:xfrm>
              <a:off x="3366000" y="3787200"/>
              <a:ext cx="20160" cy="7560"/>
            </a:xfrm>
            <a:custGeom>
              <a:avLst/>
              <a:gdLst/>
              <a:ahLst/>
              <a:cxnLst/>
              <a:rect l="l" t="t" r="r" b="b"/>
              <a:pathLst>
                <a:path w="56" h="21" extrusionOk="0">
                  <a:moveTo>
                    <a:pt x="53" y="1"/>
                  </a:moveTo>
                  <a:cubicBezTo>
                    <a:pt x="37" y="20"/>
                    <a:pt x="18" y="9"/>
                    <a:pt x="0" y="8"/>
                  </a:cubicBezTo>
                  <a:cubicBezTo>
                    <a:pt x="12" y="3"/>
                    <a:pt x="24" y="0"/>
                    <a:pt x="37" y="0"/>
                  </a:cubicBezTo>
                  <a:cubicBezTo>
                    <a:pt x="43" y="0"/>
                    <a:pt x="49" y="1"/>
                    <a:pt x="55" y="2"/>
                  </a:cubicBezTo>
                  <a:lnTo>
                    <a:pt x="5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61" name="Google Shape;2661;p33"/>
            <p:cNvSpPr/>
            <p:nvPr/>
          </p:nvSpPr>
          <p:spPr>
            <a:xfrm>
              <a:off x="3041280" y="3790080"/>
              <a:ext cx="10440" cy="15120"/>
            </a:xfrm>
            <a:custGeom>
              <a:avLst/>
              <a:gdLst/>
              <a:ahLst/>
              <a:cxnLst/>
              <a:rect l="l" t="t" r="r" b="b"/>
              <a:pathLst>
                <a:path w="29" h="42" extrusionOk="0">
                  <a:moveTo>
                    <a:pt x="8" y="0"/>
                  </a:moveTo>
                  <a:cubicBezTo>
                    <a:pt x="16" y="13"/>
                    <a:pt x="28" y="22"/>
                    <a:pt x="21" y="41"/>
                  </a:cubicBezTo>
                  <a:cubicBezTo>
                    <a:pt x="14" y="28"/>
                    <a:pt x="0" y="19"/>
                    <a:pt x="8"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62" name="Google Shape;2662;p33"/>
            <p:cNvSpPr/>
            <p:nvPr/>
          </p:nvSpPr>
          <p:spPr>
            <a:xfrm>
              <a:off x="3697200" y="3769200"/>
              <a:ext cx="11520" cy="10080"/>
            </a:xfrm>
            <a:custGeom>
              <a:avLst/>
              <a:gdLst/>
              <a:ahLst/>
              <a:cxnLst/>
              <a:rect l="l" t="t" r="r" b="b"/>
              <a:pathLst>
                <a:path w="32" h="28" extrusionOk="0">
                  <a:moveTo>
                    <a:pt x="0" y="27"/>
                  </a:moveTo>
                  <a:cubicBezTo>
                    <a:pt x="3" y="16"/>
                    <a:pt x="12" y="0"/>
                    <a:pt x="18" y="5"/>
                  </a:cubicBezTo>
                  <a:cubicBezTo>
                    <a:pt x="31" y="13"/>
                    <a:pt x="13" y="17"/>
                    <a:pt x="10" y="24"/>
                  </a:cubicBezTo>
                  <a:cubicBezTo>
                    <a:pt x="9" y="26"/>
                    <a:pt x="4" y="26"/>
                    <a:pt x="0" y="2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63" name="Google Shape;2663;p33"/>
            <p:cNvSpPr/>
            <p:nvPr/>
          </p:nvSpPr>
          <p:spPr>
            <a:xfrm>
              <a:off x="3058200" y="3755880"/>
              <a:ext cx="12960" cy="16200"/>
            </a:xfrm>
            <a:custGeom>
              <a:avLst/>
              <a:gdLst/>
              <a:ahLst/>
              <a:cxnLst/>
              <a:rect l="l" t="t" r="r" b="b"/>
              <a:pathLst>
                <a:path w="36" h="45" extrusionOk="0">
                  <a:moveTo>
                    <a:pt x="35" y="42"/>
                  </a:moveTo>
                  <a:cubicBezTo>
                    <a:pt x="15" y="39"/>
                    <a:pt x="9" y="22"/>
                    <a:pt x="0" y="0"/>
                  </a:cubicBezTo>
                  <a:cubicBezTo>
                    <a:pt x="3" y="2"/>
                    <a:pt x="7" y="3"/>
                    <a:pt x="10" y="5"/>
                  </a:cubicBezTo>
                  <a:cubicBezTo>
                    <a:pt x="18" y="9"/>
                    <a:pt x="24" y="15"/>
                    <a:pt x="28" y="23"/>
                  </a:cubicBezTo>
                  <a:cubicBezTo>
                    <a:pt x="32" y="29"/>
                    <a:pt x="34" y="36"/>
                    <a:pt x="34" y="44"/>
                  </a:cubicBezTo>
                  <a:lnTo>
                    <a:pt x="35" y="4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64" name="Google Shape;2664;p33"/>
            <p:cNvSpPr/>
            <p:nvPr/>
          </p:nvSpPr>
          <p:spPr>
            <a:xfrm>
              <a:off x="2961360" y="3710520"/>
              <a:ext cx="11880" cy="12600"/>
            </a:xfrm>
            <a:custGeom>
              <a:avLst/>
              <a:gdLst/>
              <a:ahLst/>
              <a:cxnLst/>
              <a:rect l="l" t="t" r="r" b="b"/>
              <a:pathLst>
                <a:path w="33" h="35" extrusionOk="0">
                  <a:moveTo>
                    <a:pt x="2" y="1"/>
                  </a:moveTo>
                  <a:cubicBezTo>
                    <a:pt x="16" y="6"/>
                    <a:pt x="22" y="20"/>
                    <a:pt x="32" y="34"/>
                  </a:cubicBezTo>
                  <a:cubicBezTo>
                    <a:pt x="9" y="30"/>
                    <a:pt x="0" y="20"/>
                    <a:pt x="3" y="0"/>
                  </a:cubicBezTo>
                  <a:lnTo>
                    <a:pt x="2"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65" name="Google Shape;2665;p33"/>
            <p:cNvSpPr/>
            <p:nvPr/>
          </p:nvSpPr>
          <p:spPr>
            <a:xfrm>
              <a:off x="3511440" y="3706920"/>
              <a:ext cx="10800" cy="14760"/>
            </a:xfrm>
            <a:custGeom>
              <a:avLst/>
              <a:gdLst/>
              <a:ahLst/>
              <a:cxnLst/>
              <a:rect l="l" t="t" r="r" b="b"/>
              <a:pathLst>
                <a:path w="30" h="41" extrusionOk="0">
                  <a:moveTo>
                    <a:pt x="28" y="0"/>
                  </a:moveTo>
                  <a:cubicBezTo>
                    <a:pt x="28" y="21"/>
                    <a:pt x="15" y="30"/>
                    <a:pt x="0" y="40"/>
                  </a:cubicBezTo>
                  <a:cubicBezTo>
                    <a:pt x="6" y="23"/>
                    <a:pt x="8" y="5"/>
                    <a:pt x="29" y="1"/>
                  </a:cubicBezTo>
                  <a:lnTo>
                    <a:pt x="2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66" name="Google Shape;2666;p33"/>
            <p:cNvSpPr/>
            <p:nvPr/>
          </p:nvSpPr>
          <p:spPr>
            <a:xfrm>
              <a:off x="3179880" y="3702240"/>
              <a:ext cx="18000" cy="10440"/>
            </a:xfrm>
            <a:custGeom>
              <a:avLst/>
              <a:gdLst/>
              <a:ahLst/>
              <a:cxnLst/>
              <a:rect l="l" t="t" r="r" b="b"/>
              <a:pathLst>
                <a:path w="50" h="29" extrusionOk="0">
                  <a:moveTo>
                    <a:pt x="49" y="19"/>
                  </a:moveTo>
                  <a:cubicBezTo>
                    <a:pt x="28" y="28"/>
                    <a:pt x="20" y="12"/>
                    <a:pt x="0" y="10"/>
                  </a:cubicBezTo>
                  <a:cubicBezTo>
                    <a:pt x="23" y="0"/>
                    <a:pt x="33" y="14"/>
                    <a:pt x="49" y="1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67" name="Google Shape;2667;p33"/>
            <p:cNvSpPr/>
            <p:nvPr/>
          </p:nvSpPr>
          <p:spPr>
            <a:xfrm>
              <a:off x="2930400" y="3691440"/>
              <a:ext cx="7920" cy="16920"/>
            </a:xfrm>
            <a:custGeom>
              <a:avLst/>
              <a:gdLst/>
              <a:ahLst/>
              <a:cxnLst/>
              <a:rect l="l" t="t" r="r" b="b"/>
              <a:pathLst>
                <a:path w="22" h="47" extrusionOk="0">
                  <a:moveTo>
                    <a:pt x="21" y="46"/>
                  </a:moveTo>
                  <a:cubicBezTo>
                    <a:pt x="8" y="24"/>
                    <a:pt x="0" y="14"/>
                    <a:pt x="2" y="0"/>
                  </a:cubicBezTo>
                  <a:cubicBezTo>
                    <a:pt x="17" y="6"/>
                    <a:pt x="20" y="18"/>
                    <a:pt x="21" y="4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68" name="Google Shape;2668;p33"/>
            <p:cNvSpPr/>
            <p:nvPr/>
          </p:nvSpPr>
          <p:spPr>
            <a:xfrm>
              <a:off x="3672720" y="3682080"/>
              <a:ext cx="15120" cy="12240"/>
            </a:xfrm>
            <a:custGeom>
              <a:avLst/>
              <a:gdLst/>
              <a:ahLst/>
              <a:cxnLst/>
              <a:rect l="l" t="t" r="r" b="b"/>
              <a:pathLst>
                <a:path w="42" h="34" extrusionOk="0">
                  <a:moveTo>
                    <a:pt x="0" y="33"/>
                  </a:moveTo>
                  <a:cubicBezTo>
                    <a:pt x="5" y="15"/>
                    <a:pt x="17" y="6"/>
                    <a:pt x="41" y="0"/>
                  </a:cubicBezTo>
                  <a:lnTo>
                    <a:pt x="41" y="1"/>
                  </a:lnTo>
                  <a:cubicBezTo>
                    <a:pt x="35" y="11"/>
                    <a:pt x="26" y="20"/>
                    <a:pt x="16" y="26"/>
                  </a:cubicBezTo>
                  <a:cubicBezTo>
                    <a:pt x="11" y="29"/>
                    <a:pt x="5" y="31"/>
                    <a:pt x="0" y="3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69" name="Google Shape;2669;p33"/>
            <p:cNvSpPr/>
            <p:nvPr/>
          </p:nvSpPr>
          <p:spPr>
            <a:xfrm>
              <a:off x="3266280" y="3667680"/>
              <a:ext cx="16560" cy="11520"/>
            </a:xfrm>
            <a:custGeom>
              <a:avLst/>
              <a:gdLst/>
              <a:ahLst/>
              <a:cxnLst/>
              <a:rect l="l" t="t" r="r" b="b"/>
              <a:pathLst>
                <a:path w="46" h="32" extrusionOk="0">
                  <a:moveTo>
                    <a:pt x="0" y="1"/>
                  </a:moveTo>
                  <a:cubicBezTo>
                    <a:pt x="11" y="14"/>
                    <a:pt x="32" y="12"/>
                    <a:pt x="45" y="31"/>
                  </a:cubicBezTo>
                  <a:cubicBezTo>
                    <a:pt x="23" y="26"/>
                    <a:pt x="1" y="31"/>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70" name="Google Shape;2670;p33"/>
            <p:cNvSpPr/>
            <p:nvPr/>
          </p:nvSpPr>
          <p:spPr>
            <a:xfrm>
              <a:off x="3495960" y="3620520"/>
              <a:ext cx="15120" cy="10080"/>
            </a:xfrm>
            <a:custGeom>
              <a:avLst/>
              <a:gdLst/>
              <a:ahLst/>
              <a:cxnLst/>
              <a:rect l="l" t="t" r="r" b="b"/>
              <a:pathLst>
                <a:path w="42" h="28" extrusionOk="0">
                  <a:moveTo>
                    <a:pt x="41" y="22"/>
                  </a:moveTo>
                  <a:cubicBezTo>
                    <a:pt x="22" y="27"/>
                    <a:pt x="12" y="17"/>
                    <a:pt x="0" y="11"/>
                  </a:cubicBezTo>
                  <a:cubicBezTo>
                    <a:pt x="16" y="0"/>
                    <a:pt x="26" y="12"/>
                    <a:pt x="41"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71" name="Google Shape;2671;p33"/>
            <p:cNvSpPr/>
            <p:nvPr/>
          </p:nvSpPr>
          <p:spPr>
            <a:xfrm>
              <a:off x="3486240" y="3600720"/>
              <a:ext cx="18720" cy="8640"/>
            </a:xfrm>
            <a:custGeom>
              <a:avLst/>
              <a:gdLst/>
              <a:ahLst/>
              <a:cxnLst/>
              <a:rect l="l" t="t" r="r" b="b"/>
              <a:pathLst>
                <a:path w="52" h="24" extrusionOk="0">
                  <a:moveTo>
                    <a:pt x="0" y="1"/>
                  </a:moveTo>
                  <a:cubicBezTo>
                    <a:pt x="15" y="4"/>
                    <a:pt x="28" y="10"/>
                    <a:pt x="41" y="17"/>
                  </a:cubicBezTo>
                  <a:cubicBezTo>
                    <a:pt x="44" y="19"/>
                    <a:pt x="48" y="21"/>
                    <a:pt x="51" y="23"/>
                  </a:cubicBezTo>
                  <a:cubicBezTo>
                    <a:pt x="25" y="23"/>
                    <a:pt x="9" y="21"/>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72" name="Google Shape;2672;p33"/>
            <p:cNvSpPr/>
            <p:nvPr/>
          </p:nvSpPr>
          <p:spPr>
            <a:xfrm>
              <a:off x="3466080" y="3594600"/>
              <a:ext cx="21240" cy="10080"/>
            </a:xfrm>
            <a:custGeom>
              <a:avLst/>
              <a:gdLst/>
              <a:ahLst/>
              <a:cxnLst/>
              <a:rect l="l" t="t" r="r" b="b"/>
              <a:pathLst>
                <a:path w="59" h="28" extrusionOk="0">
                  <a:moveTo>
                    <a:pt x="58" y="17"/>
                  </a:moveTo>
                  <a:cubicBezTo>
                    <a:pt x="37" y="27"/>
                    <a:pt x="23" y="16"/>
                    <a:pt x="0" y="0"/>
                  </a:cubicBezTo>
                  <a:cubicBezTo>
                    <a:pt x="17" y="1"/>
                    <a:pt x="35" y="6"/>
                    <a:pt x="50" y="15"/>
                  </a:cubicBezTo>
                  <a:cubicBezTo>
                    <a:pt x="52" y="16"/>
                    <a:pt x="54" y="17"/>
                    <a:pt x="56" y="18"/>
                  </a:cubicBezTo>
                  <a:lnTo>
                    <a:pt x="58" y="1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73" name="Google Shape;2673;p33"/>
            <p:cNvSpPr/>
            <p:nvPr/>
          </p:nvSpPr>
          <p:spPr>
            <a:xfrm>
              <a:off x="2859480" y="3551040"/>
              <a:ext cx="15840" cy="15840"/>
            </a:xfrm>
            <a:custGeom>
              <a:avLst/>
              <a:gdLst/>
              <a:ahLst/>
              <a:cxnLst/>
              <a:rect l="l" t="t" r="r" b="b"/>
              <a:pathLst>
                <a:path w="44" h="44" extrusionOk="0">
                  <a:moveTo>
                    <a:pt x="42" y="21"/>
                  </a:moveTo>
                  <a:cubicBezTo>
                    <a:pt x="33" y="21"/>
                    <a:pt x="42" y="43"/>
                    <a:pt x="28" y="34"/>
                  </a:cubicBezTo>
                  <a:cubicBezTo>
                    <a:pt x="17" y="24"/>
                    <a:pt x="8" y="13"/>
                    <a:pt x="0" y="0"/>
                  </a:cubicBezTo>
                  <a:cubicBezTo>
                    <a:pt x="23" y="0"/>
                    <a:pt x="26" y="27"/>
                    <a:pt x="43" y="22"/>
                  </a:cubicBezTo>
                  <a:lnTo>
                    <a:pt x="42" y="2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74" name="Google Shape;2674;p33"/>
            <p:cNvSpPr/>
            <p:nvPr/>
          </p:nvSpPr>
          <p:spPr>
            <a:xfrm>
              <a:off x="4033800" y="3535560"/>
              <a:ext cx="10080" cy="19440"/>
            </a:xfrm>
            <a:custGeom>
              <a:avLst/>
              <a:gdLst/>
              <a:ahLst/>
              <a:cxnLst/>
              <a:rect l="l" t="t" r="r" b="b"/>
              <a:pathLst>
                <a:path w="28" h="54" extrusionOk="0">
                  <a:moveTo>
                    <a:pt x="21" y="53"/>
                  </a:moveTo>
                  <a:cubicBezTo>
                    <a:pt x="16" y="48"/>
                    <a:pt x="11" y="43"/>
                    <a:pt x="8" y="37"/>
                  </a:cubicBezTo>
                  <a:cubicBezTo>
                    <a:pt x="3" y="27"/>
                    <a:pt x="0" y="17"/>
                    <a:pt x="0" y="6"/>
                  </a:cubicBezTo>
                  <a:cubicBezTo>
                    <a:pt x="0" y="4"/>
                    <a:pt x="0" y="2"/>
                    <a:pt x="0" y="0"/>
                  </a:cubicBezTo>
                  <a:cubicBezTo>
                    <a:pt x="17" y="18"/>
                    <a:pt x="27" y="32"/>
                    <a:pt x="20" y="53"/>
                  </a:cubicBezTo>
                  <a:lnTo>
                    <a:pt x="21" y="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75" name="Google Shape;2675;p33"/>
            <p:cNvSpPr/>
            <p:nvPr/>
          </p:nvSpPr>
          <p:spPr>
            <a:xfrm>
              <a:off x="3625560" y="3532680"/>
              <a:ext cx="13320" cy="11880"/>
            </a:xfrm>
            <a:custGeom>
              <a:avLst/>
              <a:gdLst/>
              <a:ahLst/>
              <a:cxnLst/>
              <a:rect l="l" t="t" r="r" b="b"/>
              <a:pathLst>
                <a:path w="37" h="33" extrusionOk="0">
                  <a:moveTo>
                    <a:pt x="36" y="8"/>
                  </a:moveTo>
                  <a:cubicBezTo>
                    <a:pt x="29" y="18"/>
                    <a:pt x="17" y="32"/>
                    <a:pt x="8" y="16"/>
                  </a:cubicBezTo>
                  <a:cubicBezTo>
                    <a:pt x="0" y="0"/>
                    <a:pt x="18" y="5"/>
                    <a:pt x="27" y="3"/>
                  </a:cubicBezTo>
                  <a:cubicBezTo>
                    <a:pt x="30" y="3"/>
                    <a:pt x="33" y="6"/>
                    <a:pt x="36"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76" name="Google Shape;2676;p33"/>
            <p:cNvSpPr/>
            <p:nvPr/>
          </p:nvSpPr>
          <p:spPr>
            <a:xfrm>
              <a:off x="3244320" y="3516840"/>
              <a:ext cx="18000" cy="8280"/>
            </a:xfrm>
            <a:custGeom>
              <a:avLst/>
              <a:gdLst/>
              <a:ahLst/>
              <a:cxnLst/>
              <a:rect l="l" t="t" r="r" b="b"/>
              <a:pathLst>
                <a:path w="50" h="23" extrusionOk="0">
                  <a:moveTo>
                    <a:pt x="0" y="1"/>
                  </a:moveTo>
                  <a:cubicBezTo>
                    <a:pt x="13" y="2"/>
                    <a:pt x="26" y="6"/>
                    <a:pt x="37" y="12"/>
                  </a:cubicBezTo>
                  <a:cubicBezTo>
                    <a:pt x="41" y="15"/>
                    <a:pt x="45" y="18"/>
                    <a:pt x="49" y="21"/>
                  </a:cubicBezTo>
                  <a:cubicBezTo>
                    <a:pt x="26" y="22"/>
                    <a:pt x="10" y="21"/>
                    <a:pt x="2"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77" name="Google Shape;2677;p33"/>
            <p:cNvSpPr/>
            <p:nvPr/>
          </p:nvSpPr>
          <p:spPr>
            <a:xfrm>
              <a:off x="3224880" y="3510360"/>
              <a:ext cx="20520" cy="9360"/>
            </a:xfrm>
            <a:custGeom>
              <a:avLst/>
              <a:gdLst/>
              <a:ahLst/>
              <a:cxnLst/>
              <a:rect l="l" t="t" r="r" b="b"/>
              <a:pathLst>
                <a:path w="57" h="26" extrusionOk="0">
                  <a:moveTo>
                    <a:pt x="56" y="17"/>
                  </a:moveTo>
                  <a:cubicBezTo>
                    <a:pt x="36" y="25"/>
                    <a:pt x="21" y="12"/>
                    <a:pt x="0" y="2"/>
                  </a:cubicBezTo>
                  <a:cubicBezTo>
                    <a:pt x="5" y="1"/>
                    <a:pt x="9" y="0"/>
                    <a:pt x="14" y="0"/>
                  </a:cubicBezTo>
                  <a:cubicBezTo>
                    <a:pt x="23" y="0"/>
                    <a:pt x="32" y="4"/>
                    <a:pt x="40" y="8"/>
                  </a:cubicBezTo>
                  <a:cubicBezTo>
                    <a:pt x="45" y="11"/>
                    <a:pt x="49" y="14"/>
                    <a:pt x="53" y="18"/>
                  </a:cubicBezTo>
                  <a:lnTo>
                    <a:pt x="56" y="1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78" name="Google Shape;2678;p33"/>
            <p:cNvSpPr/>
            <p:nvPr/>
          </p:nvSpPr>
          <p:spPr>
            <a:xfrm>
              <a:off x="3132360" y="3422520"/>
              <a:ext cx="23040" cy="7200"/>
            </a:xfrm>
            <a:custGeom>
              <a:avLst/>
              <a:gdLst/>
              <a:ahLst/>
              <a:cxnLst/>
              <a:rect l="l" t="t" r="r" b="b"/>
              <a:pathLst>
                <a:path w="64" h="20" extrusionOk="0">
                  <a:moveTo>
                    <a:pt x="63" y="18"/>
                  </a:moveTo>
                  <a:cubicBezTo>
                    <a:pt x="59" y="19"/>
                    <a:pt x="54" y="19"/>
                    <a:pt x="50" y="19"/>
                  </a:cubicBezTo>
                  <a:cubicBezTo>
                    <a:pt x="33" y="19"/>
                    <a:pt x="16" y="16"/>
                    <a:pt x="0" y="10"/>
                  </a:cubicBezTo>
                  <a:cubicBezTo>
                    <a:pt x="27" y="9"/>
                    <a:pt x="47" y="0"/>
                    <a:pt x="62" y="19"/>
                  </a:cubicBezTo>
                  <a:lnTo>
                    <a:pt x="63" y="1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79" name="Google Shape;2679;p33"/>
            <p:cNvSpPr/>
            <p:nvPr/>
          </p:nvSpPr>
          <p:spPr>
            <a:xfrm>
              <a:off x="3239640" y="4116240"/>
              <a:ext cx="17640" cy="9360"/>
            </a:xfrm>
            <a:custGeom>
              <a:avLst/>
              <a:gdLst/>
              <a:ahLst/>
              <a:cxnLst/>
              <a:rect l="l" t="t" r="r" b="b"/>
              <a:pathLst>
                <a:path w="49" h="26" extrusionOk="0">
                  <a:moveTo>
                    <a:pt x="0" y="5"/>
                  </a:moveTo>
                  <a:cubicBezTo>
                    <a:pt x="17" y="0"/>
                    <a:pt x="29" y="7"/>
                    <a:pt x="48" y="25"/>
                  </a:cubicBezTo>
                  <a:cubicBezTo>
                    <a:pt x="23" y="21"/>
                    <a:pt x="9" y="19"/>
                    <a:pt x="1" y="3"/>
                  </a:cubicBezTo>
                  <a:lnTo>
                    <a:pt x="0"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80" name="Google Shape;2680;p33"/>
            <p:cNvSpPr/>
            <p:nvPr/>
          </p:nvSpPr>
          <p:spPr>
            <a:xfrm>
              <a:off x="3798720" y="3929400"/>
              <a:ext cx="10440" cy="10080"/>
            </a:xfrm>
            <a:custGeom>
              <a:avLst/>
              <a:gdLst/>
              <a:ahLst/>
              <a:cxnLst/>
              <a:rect l="l" t="t" r="r" b="b"/>
              <a:pathLst>
                <a:path w="29" h="28" extrusionOk="0">
                  <a:moveTo>
                    <a:pt x="19" y="0"/>
                  </a:moveTo>
                  <a:cubicBezTo>
                    <a:pt x="22" y="11"/>
                    <a:pt x="28" y="27"/>
                    <a:pt x="14" y="27"/>
                  </a:cubicBezTo>
                  <a:cubicBezTo>
                    <a:pt x="0" y="27"/>
                    <a:pt x="7" y="15"/>
                    <a:pt x="10" y="8"/>
                  </a:cubicBezTo>
                  <a:cubicBezTo>
                    <a:pt x="13" y="5"/>
                    <a:pt x="16" y="3"/>
                    <a:pt x="19"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81" name="Google Shape;2681;p33"/>
            <p:cNvSpPr/>
            <p:nvPr/>
          </p:nvSpPr>
          <p:spPr>
            <a:xfrm>
              <a:off x="2876040" y="3530160"/>
              <a:ext cx="10080" cy="12240"/>
            </a:xfrm>
            <a:custGeom>
              <a:avLst/>
              <a:gdLst/>
              <a:ahLst/>
              <a:cxnLst/>
              <a:rect l="l" t="t" r="r" b="b"/>
              <a:pathLst>
                <a:path w="28" h="34" extrusionOk="0">
                  <a:moveTo>
                    <a:pt x="27" y="32"/>
                  </a:moveTo>
                  <a:cubicBezTo>
                    <a:pt x="11" y="30"/>
                    <a:pt x="4" y="20"/>
                    <a:pt x="0" y="0"/>
                  </a:cubicBezTo>
                  <a:cubicBezTo>
                    <a:pt x="18" y="9"/>
                    <a:pt x="27" y="17"/>
                    <a:pt x="27" y="33"/>
                  </a:cubicBezTo>
                  <a:lnTo>
                    <a:pt x="27" y="3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82" name="Google Shape;2682;p33"/>
            <p:cNvSpPr/>
            <p:nvPr/>
          </p:nvSpPr>
          <p:spPr>
            <a:xfrm>
              <a:off x="2959920" y="3927600"/>
              <a:ext cx="9720" cy="12600"/>
            </a:xfrm>
            <a:custGeom>
              <a:avLst/>
              <a:gdLst/>
              <a:ahLst/>
              <a:cxnLst/>
              <a:rect l="l" t="t" r="r" b="b"/>
              <a:pathLst>
                <a:path w="27" h="35" extrusionOk="0">
                  <a:moveTo>
                    <a:pt x="7" y="1"/>
                  </a:moveTo>
                  <a:cubicBezTo>
                    <a:pt x="8" y="1"/>
                    <a:pt x="8" y="1"/>
                    <a:pt x="8" y="1"/>
                  </a:cubicBezTo>
                  <a:cubicBezTo>
                    <a:pt x="14" y="4"/>
                    <a:pt x="18" y="8"/>
                    <a:pt x="22" y="14"/>
                  </a:cubicBezTo>
                  <a:cubicBezTo>
                    <a:pt x="25" y="20"/>
                    <a:pt x="26" y="26"/>
                    <a:pt x="26" y="32"/>
                  </a:cubicBezTo>
                  <a:cubicBezTo>
                    <a:pt x="26" y="33"/>
                    <a:pt x="26" y="33"/>
                    <a:pt x="26" y="34"/>
                  </a:cubicBezTo>
                  <a:cubicBezTo>
                    <a:pt x="14" y="23"/>
                    <a:pt x="0" y="18"/>
                    <a:pt x="9" y="0"/>
                  </a:cubicBezTo>
                  <a:lnTo>
                    <a:pt x="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83" name="Google Shape;2683;p33"/>
            <p:cNvSpPr/>
            <p:nvPr/>
          </p:nvSpPr>
          <p:spPr>
            <a:xfrm>
              <a:off x="3987360" y="3502800"/>
              <a:ext cx="10080" cy="12600"/>
            </a:xfrm>
            <a:custGeom>
              <a:avLst/>
              <a:gdLst/>
              <a:ahLst/>
              <a:cxnLst/>
              <a:rect l="l" t="t" r="r" b="b"/>
              <a:pathLst>
                <a:path w="28" h="35" extrusionOk="0">
                  <a:moveTo>
                    <a:pt x="7" y="0"/>
                  </a:moveTo>
                  <a:cubicBezTo>
                    <a:pt x="19" y="3"/>
                    <a:pt x="22" y="14"/>
                    <a:pt x="27" y="23"/>
                  </a:cubicBezTo>
                  <a:cubicBezTo>
                    <a:pt x="16" y="34"/>
                    <a:pt x="14" y="23"/>
                    <a:pt x="10" y="18"/>
                  </a:cubicBezTo>
                  <a:cubicBezTo>
                    <a:pt x="7" y="13"/>
                    <a:pt x="0" y="7"/>
                    <a:pt x="7"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84" name="Google Shape;2684;p33"/>
            <p:cNvSpPr/>
            <p:nvPr/>
          </p:nvSpPr>
          <p:spPr>
            <a:xfrm>
              <a:off x="3863880" y="3690000"/>
              <a:ext cx="11160" cy="14040"/>
            </a:xfrm>
            <a:custGeom>
              <a:avLst/>
              <a:gdLst/>
              <a:ahLst/>
              <a:cxnLst/>
              <a:rect l="l" t="t" r="r" b="b"/>
              <a:pathLst>
                <a:path w="31" h="39" extrusionOk="0">
                  <a:moveTo>
                    <a:pt x="0" y="1"/>
                  </a:moveTo>
                  <a:cubicBezTo>
                    <a:pt x="12" y="9"/>
                    <a:pt x="22" y="20"/>
                    <a:pt x="29" y="32"/>
                  </a:cubicBezTo>
                  <a:cubicBezTo>
                    <a:pt x="29" y="33"/>
                    <a:pt x="30" y="33"/>
                    <a:pt x="30" y="34"/>
                  </a:cubicBezTo>
                  <a:cubicBezTo>
                    <a:pt x="1" y="38"/>
                    <a:pt x="6" y="15"/>
                    <a:pt x="1" y="0"/>
                  </a:cubicBez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85" name="Google Shape;2685;p33"/>
            <p:cNvSpPr/>
            <p:nvPr/>
          </p:nvSpPr>
          <p:spPr>
            <a:xfrm>
              <a:off x="3653280" y="3685680"/>
              <a:ext cx="10800" cy="8640"/>
            </a:xfrm>
            <a:custGeom>
              <a:avLst/>
              <a:gdLst/>
              <a:ahLst/>
              <a:cxnLst/>
              <a:rect l="l" t="t" r="r" b="b"/>
              <a:pathLst>
                <a:path w="30" h="24" extrusionOk="0">
                  <a:moveTo>
                    <a:pt x="27" y="5"/>
                  </a:moveTo>
                  <a:cubicBezTo>
                    <a:pt x="26" y="7"/>
                    <a:pt x="26" y="8"/>
                    <a:pt x="25" y="10"/>
                  </a:cubicBezTo>
                  <a:cubicBezTo>
                    <a:pt x="22" y="14"/>
                    <a:pt x="19" y="18"/>
                    <a:pt x="15" y="20"/>
                  </a:cubicBezTo>
                  <a:cubicBezTo>
                    <a:pt x="11" y="22"/>
                    <a:pt x="6" y="23"/>
                    <a:pt x="2" y="23"/>
                  </a:cubicBezTo>
                  <a:cubicBezTo>
                    <a:pt x="1" y="23"/>
                    <a:pt x="1" y="23"/>
                    <a:pt x="0" y="23"/>
                  </a:cubicBezTo>
                  <a:cubicBezTo>
                    <a:pt x="9" y="12"/>
                    <a:pt x="12" y="0"/>
                    <a:pt x="29" y="6"/>
                  </a:cubicBezTo>
                  <a:lnTo>
                    <a:pt x="27"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86" name="Google Shape;2686;p33"/>
            <p:cNvSpPr/>
            <p:nvPr/>
          </p:nvSpPr>
          <p:spPr>
            <a:xfrm>
              <a:off x="3155040" y="3426840"/>
              <a:ext cx="21600" cy="8640"/>
            </a:xfrm>
            <a:custGeom>
              <a:avLst/>
              <a:gdLst/>
              <a:ahLst/>
              <a:cxnLst/>
              <a:rect l="l" t="t" r="r" b="b"/>
              <a:pathLst>
                <a:path w="60" h="24" extrusionOk="0">
                  <a:moveTo>
                    <a:pt x="59" y="16"/>
                  </a:moveTo>
                  <a:cubicBezTo>
                    <a:pt x="38" y="18"/>
                    <a:pt x="18" y="23"/>
                    <a:pt x="0" y="6"/>
                  </a:cubicBezTo>
                  <a:cubicBezTo>
                    <a:pt x="20" y="6"/>
                    <a:pt x="41" y="0"/>
                    <a:pt x="59" y="15"/>
                  </a:cubicBezTo>
                  <a:lnTo>
                    <a:pt x="59" y="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87" name="Google Shape;2687;p33"/>
            <p:cNvSpPr/>
            <p:nvPr/>
          </p:nvSpPr>
          <p:spPr>
            <a:xfrm>
              <a:off x="3910320" y="3409920"/>
              <a:ext cx="13680" cy="8640"/>
            </a:xfrm>
            <a:custGeom>
              <a:avLst/>
              <a:gdLst/>
              <a:ahLst/>
              <a:cxnLst/>
              <a:rect l="l" t="t" r="r" b="b"/>
              <a:pathLst>
                <a:path w="38" h="24" extrusionOk="0">
                  <a:moveTo>
                    <a:pt x="0" y="2"/>
                  </a:moveTo>
                  <a:cubicBezTo>
                    <a:pt x="3" y="1"/>
                    <a:pt x="7" y="0"/>
                    <a:pt x="10" y="0"/>
                  </a:cubicBezTo>
                  <a:cubicBezTo>
                    <a:pt x="16" y="0"/>
                    <a:pt x="21" y="1"/>
                    <a:pt x="26" y="4"/>
                  </a:cubicBezTo>
                  <a:cubicBezTo>
                    <a:pt x="31" y="7"/>
                    <a:pt x="34" y="11"/>
                    <a:pt x="37" y="15"/>
                  </a:cubicBezTo>
                  <a:lnTo>
                    <a:pt x="37" y="16"/>
                  </a:lnTo>
                  <a:cubicBezTo>
                    <a:pt x="20" y="23"/>
                    <a:pt x="14" y="11"/>
                    <a:pt x="0"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88" name="Google Shape;2688;p33"/>
            <p:cNvSpPr/>
            <p:nvPr/>
          </p:nvSpPr>
          <p:spPr>
            <a:xfrm>
              <a:off x="3249000" y="3664080"/>
              <a:ext cx="18000" cy="9000"/>
            </a:xfrm>
            <a:custGeom>
              <a:avLst/>
              <a:gdLst/>
              <a:ahLst/>
              <a:cxnLst/>
              <a:rect l="l" t="t" r="r" b="b"/>
              <a:pathLst>
                <a:path w="50" h="25" extrusionOk="0">
                  <a:moveTo>
                    <a:pt x="49" y="10"/>
                  </a:moveTo>
                  <a:cubicBezTo>
                    <a:pt x="33" y="24"/>
                    <a:pt x="19" y="19"/>
                    <a:pt x="0" y="0"/>
                  </a:cubicBezTo>
                  <a:lnTo>
                    <a:pt x="48" y="12"/>
                  </a:lnTo>
                  <a:lnTo>
                    <a:pt x="49" y="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89" name="Google Shape;2689;p33"/>
            <p:cNvSpPr/>
            <p:nvPr/>
          </p:nvSpPr>
          <p:spPr>
            <a:xfrm>
              <a:off x="3172680" y="4119480"/>
              <a:ext cx="11160" cy="6840"/>
            </a:xfrm>
            <a:custGeom>
              <a:avLst/>
              <a:gdLst/>
              <a:ahLst/>
              <a:cxnLst/>
              <a:rect l="l" t="t" r="r" b="b"/>
              <a:pathLst>
                <a:path w="31" h="19" extrusionOk="0">
                  <a:moveTo>
                    <a:pt x="0" y="0"/>
                  </a:moveTo>
                  <a:cubicBezTo>
                    <a:pt x="1" y="0"/>
                    <a:pt x="2" y="0"/>
                    <a:pt x="3" y="0"/>
                  </a:cubicBezTo>
                  <a:cubicBezTo>
                    <a:pt x="9" y="0"/>
                    <a:pt x="16" y="2"/>
                    <a:pt x="21" y="5"/>
                  </a:cubicBezTo>
                  <a:cubicBezTo>
                    <a:pt x="25" y="7"/>
                    <a:pt x="28" y="10"/>
                    <a:pt x="30" y="12"/>
                  </a:cubicBezTo>
                  <a:cubicBezTo>
                    <a:pt x="24" y="18"/>
                    <a:pt x="17" y="15"/>
                    <a:pt x="12" y="11"/>
                  </a:cubicBezTo>
                  <a:cubicBezTo>
                    <a:pt x="8" y="7"/>
                    <a:pt x="4" y="4"/>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90" name="Google Shape;2690;p33"/>
            <p:cNvSpPr/>
            <p:nvPr/>
          </p:nvSpPr>
          <p:spPr>
            <a:xfrm>
              <a:off x="3705120" y="3395880"/>
              <a:ext cx="11520" cy="5760"/>
            </a:xfrm>
            <a:custGeom>
              <a:avLst/>
              <a:gdLst/>
              <a:ahLst/>
              <a:cxnLst/>
              <a:rect l="l" t="t" r="r" b="b"/>
              <a:pathLst>
                <a:path w="32" h="16" extrusionOk="0">
                  <a:moveTo>
                    <a:pt x="31" y="5"/>
                  </a:moveTo>
                  <a:cubicBezTo>
                    <a:pt x="25" y="15"/>
                    <a:pt x="17" y="14"/>
                    <a:pt x="8" y="12"/>
                  </a:cubicBezTo>
                  <a:cubicBezTo>
                    <a:pt x="0" y="10"/>
                    <a:pt x="2" y="7"/>
                    <a:pt x="8" y="4"/>
                  </a:cubicBezTo>
                  <a:lnTo>
                    <a:pt x="9" y="3"/>
                  </a:lnTo>
                  <a:cubicBezTo>
                    <a:pt x="13" y="1"/>
                    <a:pt x="16" y="0"/>
                    <a:pt x="19" y="0"/>
                  </a:cubicBezTo>
                  <a:cubicBezTo>
                    <a:pt x="23" y="0"/>
                    <a:pt x="27" y="1"/>
                    <a:pt x="29" y="3"/>
                  </a:cubicBezTo>
                  <a:cubicBezTo>
                    <a:pt x="31" y="4"/>
                    <a:pt x="30" y="4"/>
                    <a:pt x="31"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91" name="Google Shape;2691;p33"/>
            <p:cNvSpPr/>
            <p:nvPr/>
          </p:nvSpPr>
          <p:spPr>
            <a:xfrm>
              <a:off x="3218760" y="3626640"/>
              <a:ext cx="12600" cy="9000"/>
            </a:xfrm>
            <a:custGeom>
              <a:avLst/>
              <a:gdLst/>
              <a:ahLst/>
              <a:cxnLst/>
              <a:rect l="l" t="t" r="r" b="b"/>
              <a:pathLst>
                <a:path w="35" h="25" extrusionOk="0">
                  <a:moveTo>
                    <a:pt x="33" y="18"/>
                  </a:moveTo>
                  <a:cubicBezTo>
                    <a:pt x="29" y="24"/>
                    <a:pt x="23" y="22"/>
                    <a:pt x="18" y="20"/>
                  </a:cubicBezTo>
                  <a:cubicBezTo>
                    <a:pt x="13" y="18"/>
                    <a:pt x="1" y="14"/>
                    <a:pt x="0" y="3"/>
                  </a:cubicBezTo>
                  <a:cubicBezTo>
                    <a:pt x="0" y="3"/>
                    <a:pt x="3" y="0"/>
                    <a:pt x="4" y="0"/>
                  </a:cubicBezTo>
                  <a:cubicBezTo>
                    <a:pt x="10" y="0"/>
                    <a:pt x="15" y="1"/>
                    <a:pt x="20" y="4"/>
                  </a:cubicBezTo>
                  <a:cubicBezTo>
                    <a:pt x="24" y="6"/>
                    <a:pt x="28" y="10"/>
                    <a:pt x="31" y="14"/>
                  </a:cubicBezTo>
                  <a:cubicBezTo>
                    <a:pt x="34" y="18"/>
                    <a:pt x="33" y="17"/>
                    <a:pt x="33"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92" name="Google Shape;2692;p33"/>
            <p:cNvSpPr/>
            <p:nvPr/>
          </p:nvSpPr>
          <p:spPr>
            <a:xfrm>
              <a:off x="3507840" y="4089600"/>
              <a:ext cx="15480" cy="9720"/>
            </a:xfrm>
            <a:custGeom>
              <a:avLst/>
              <a:gdLst/>
              <a:ahLst/>
              <a:cxnLst/>
              <a:rect l="l" t="t" r="r" b="b"/>
              <a:pathLst>
                <a:path w="43" h="27" extrusionOk="0">
                  <a:moveTo>
                    <a:pt x="1" y="18"/>
                  </a:moveTo>
                  <a:lnTo>
                    <a:pt x="42" y="0"/>
                  </a:lnTo>
                  <a:cubicBezTo>
                    <a:pt x="26" y="22"/>
                    <a:pt x="15" y="26"/>
                    <a:pt x="0" y="17"/>
                  </a:cubicBezTo>
                  <a:lnTo>
                    <a:pt x="1" y="1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93" name="Google Shape;2693;p33"/>
            <p:cNvSpPr/>
            <p:nvPr/>
          </p:nvSpPr>
          <p:spPr>
            <a:xfrm>
              <a:off x="3034440" y="3992040"/>
              <a:ext cx="14040" cy="14040"/>
            </a:xfrm>
            <a:custGeom>
              <a:avLst/>
              <a:gdLst/>
              <a:ahLst/>
              <a:cxnLst/>
              <a:rect l="l" t="t" r="r" b="b"/>
              <a:pathLst>
                <a:path w="39" h="39" extrusionOk="0">
                  <a:moveTo>
                    <a:pt x="0" y="2"/>
                  </a:moveTo>
                  <a:cubicBezTo>
                    <a:pt x="20" y="0"/>
                    <a:pt x="28" y="11"/>
                    <a:pt x="38" y="38"/>
                  </a:cubicBezTo>
                  <a:cubicBezTo>
                    <a:pt x="17" y="24"/>
                    <a:pt x="5" y="17"/>
                    <a:pt x="1" y="1"/>
                  </a:cubicBezTo>
                  <a:lnTo>
                    <a:pt x="0" y="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94" name="Google Shape;2694;p33"/>
            <p:cNvSpPr/>
            <p:nvPr/>
          </p:nvSpPr>
          <p:spPr>
            <a:xfrm>
              <a:off x="3458520" y="4113360"/>
              <a:ext cx="10440" cy="10080"/>
            </a:xfrm>
            <a:custGeom>
              <a:avLst/>
              <a:gdLst/>
              <a:ahLst/>
              <a:cxnLst/>
              <a:rect l="l" t="t" r="r" b="b"/>
              <a:pathLst>
                <a:path w="29" h="28" extrusionOk="0">
                  <a:moveTo>
                    <a:pt x="0" y="22"/>
                  </a:moveTo>
                  <a:cubicBezTo>
                    <a:pt x="3" y="11"/>
                    <a:pt x="14" y="0"/>
                    <a:pt x="21" y="6"/>
                  </a:cubicBezTo>
                  <a:cubicBezTo>
                    <a:pt x="28" y="11"/>
                    <a:pt x="16" y="18"/>
                    <a:pt x="10" y="23"/>
                  </a:cubicBezTo>
                  <a:cubicBezTo>
                    <a:pt x="4" y="27"/>
                    <a:pt x="3" y="22"/>
                    <a:pt x="0" y="2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95" name="Google Shape;2695;p33"/>
            <p:cNvSpPr/>
            <p:nvPr/>
          </p:nvSpPr>
          <p:spPr>
            <a:xfrm>
              <a:off x="3184200" y="3590640"/>
              <a:ext cx="11880" cy="9000"/>
            </a:xfrm>
            <a:custGeom>
              <a:avLst/>
              <a:gdLst/>
              <a:ahLst/>
              <a:cxnLst/>
              <a:rect l="l" t="t" r="r" b="b"/>
              <a:pathLst>
                <a:path w="33" h="25" extrusionOk="0">
                  <a:moveTo>
                    <a:pt x="32" y="21"/>
                  </a:moveTo>
                  <a:cubicBezTo>
                    <a:pt x="15" y="24"/>
                    <a:pt x="8" y="13"/>
                    <a:pt x="0" y="0"/>
                  </a:cubicBezTo>
                  <a:cubicBezTo>
                    <a:pt x="2" y="0"/>
                    <a:pt x="4" y="0"/>
                    <a:pt x="5" y="0"/>
                  </a:cubicBezTo>
                  <a:cubicBezTo>
                    <a:pt x="10" y="0"/>
                    <a:pt x="14" y="0"/>
                    <a:pt x="18" y="3"/>
                  </a:cubicBezTo>
                  <a:cubicBezTo>
                    <a:pt x="22" y="6"/>
                    <a:pt x="26" y="9"/>
                    <a:pt x="28" y="13"/>
                  </a:cubicBezTo>
                  <a:cubicBezTo>
                    <a:pt x="30" y="16"/>
                    <a:pt x="31" y="19"/>
                    <a:pt x="31" y="22"/>
                  </a:cubicBezTo>
                  <a:lnTo>
                    <a:pt x="32" y="2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96" name="Google Shape;2696;p33"/>
            <p:cNvSpPr/>
            <p:nvPr/>
          </p:nvSpPr>
          <p:spPr>
            <a:xfrm>
              <a:off x="3022560" y="3980880"/>
              <a:ext cx="12240" cy="12240"/>
            </a:xfrm>
            <a:custGeom>
              <a:avLst/>
              <a:gdLst/>
              <a:ahLst/>
              <a:cxnLst/>
              <a:rect l="l" t="t" r="r" b="b"/>
              <a:pathLst>
                <a:path w="34" h="34" extrusionOk="0">
                  <a:moveTo>
                    <a:pt x="0" y="0"/>
                  </a:moveTo>
                  <a:cubicBezTo>
                    <a:pt x="4" y="1"/>
                    <a:pt x="9" y="3"/>
                    <a:pt x="13" y="5"/>
                  </a:cubicBezTo>
                  <a:cubicBezTo>
                    <a:pt x="20" y="9"/>
                    <a:pt x="25" y="14"/>
                    <a:pt x="28" y="20"/>
                  </a:cubicBezTo>
                  <a:cubicBezTo>
                    <a:pt x="31" y="24"/>
                    <a:pt x="33" y="29"/>
                    <a:pt x="33" y="33"/>
                  </a:cubicBezTo>
                  <a:cubicBezTo>
                    <a:pt x="27" y="33"/>
                    <a:pt x="21" y="32"/>
                    <a:pt x="16" y="29"/>
                  </a:cubicBezTo>
                  <a:cubicBezTo>
                    <a:pt x="11" y="26"/>
                    <a:pt x="7" y="22"/>
                    <a:pt x="4" y="17"/>
                  </a:cubicBezTo>
                  <a:cubicBezTo>
                    <a:pt x="1" y="12"/>
                    <a:pt x="0" y="6"/>
                    <a:pt x="0" y="1"/>
                  </a:cubicBezTo>
                  <a:cubicBezTo>
                    <a:pt x="0" y="0"/>
                    <a:pt x="0" y="0"/>
                    <a:pt x="0" y="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97" name="Google Shape;2697;p33"/>
            <p:cNvSpPr/>
            <p:nvPr/>
          </p:nvSpPr>
          <p:spPr>
            <a:xfrm>
              <a:off x="2957400" y="3541680"/>
              <a:ext cx="9720" cy="11160"/>
            </a:xfrm>
            <a:custGeom>
              <a:avLst/>
              <a:gdLst/>
              <a:ahLst/>
              <a:cxnLst/>
              <a:rect l="l" t="t" r="r" b="b"/>
              <a:pathLst>
                <a:path w="27" h="31" extrusionOk="0">
                  <a:moveTo>
                    <a:pt x="1" y="1"/>
                  </a:moveTo>
                  <a:cubicBezTo>
                    <a:pt x="16" y="1"/>
                    <a:pt x="23" y="10"/>
                    <a:pt x="26" y="30"/>
                  </a:cubicBezTo>
                  <a:cubicBezTo>
                    <a:pt x="11" y="22"/>
                    <a:pt x="0" y="18"/>
                    <a:pt x="2" y="0"/>
                  </a:cubicBez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98" name="Google Shape;2698;p33"/>
            <p:cNvSpPr/>
            <p:nvPr/>
          </p:nvSpPr>
          <p:spPr>
            <a:xfrm>
              <a:off x="3089160" y="4235040"/>
              <a:ext cx="33480" cy="10080"/>
            </a:xfrm>
            <a:custGeom>
              <a:avLst/>
              <a:gdLst/>
              <a:ahLst/>
              <a:cxnLst/>
              <a:rect l="l" t="t" r="r" b="b"/>
              <a:pathLst>
                <a:path w="93" h="28" extrusionOk="0">
                  <a:moveTo>
                    <a:pt x="0" y="3"/>
                  </a:moveTo>
                  <a:cubicBezTo>
                    <a:pt x="8" y="1"/>
                    <a:pt x="17" y="0"/>
                    <a:pt x="26" y="0"/>
                  </a:cubicBezTo>
                  <a:cubicBezTo>
                    <a:pt x="49" y="0"/>
                    <a:pt x="71" y="6"/>
                    <a:pt x="92" y="16"/>
                  </a:cubicBezTo>
                  <a:cubicBezTo>
                    <a:pt x="63" y="14"/>
                    <a:pt x="31" y="27"/>
                    <a:pt x="0"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99" name="Google Shape;2699;p33"/>
            <p:cNvSpPr/>
            <p:nvPr/>
          </p:nvSpPr>
          <p:spPr>
            <a:xfrm>
              <a:off x="3056400" y="4195080"/>
              <a:ext cx="31320" cy="7200"/>
            </a:xfrm>
            <a:custGeom>
              <a:avLst/>
              <a:gdLst/>
              <a:ahLst/>
              <a:cxnLst/>
              <a:rect l="l" t="t" r="r" b="b"/>
              <a:pathLst>
                <a:path w="87" h="20" extrusionOk="0">
                  <a:moveTo>
                    <a:pt x="0" y="17"/>
                  </a:moveTo>
                  <a:cubicBezTo>
                    <a:pt x="21" y="6"/>
                    <a:pt x="45" y="0"/>
                    <a:pt x="69" y="0"/>
                  </a:cubicBezTo>
                  <a:cubicBezTo>
                    <a:pt x="75" y="0"/>
                    <a:pt x="80" y="0"/>
                    <a:pt x="86" y="1"/>
                  </a:cubicBezTo>
                  <a:cubicBezTo>
                    <a:pt x="85" y="2"/>
                    <a:pt x="83" y="3"/>
                    <a:pt x="82" y="3"/>
                  </a:cubicBezTo>
                  <a:cubicBezTo>
                    <a:pt x="64" y="14"/>
                    <a:pt x="43" y="19"/>
                    <a:pt x="22" y="19"/>
                  </a:cubicBezTo>
                  <a:cubicBezTo>
                    <a:pt x="15" y="19"/>
                    <a:pt x="7" y="19"/>
                    <a:pt x="0" y="1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00" name="Google Shape;2700;p33"/>
            <p:cNvSpPr/>
            <p:nvPr/>
          </p:nvSpPr>
          <p:spPr>
            <a:xfrm>
              <a:off x="3425760" y="4250160"/>
              <a:ext cx="16200" cy="6120"/>
            </a:xfrm>
            <a:custGeom>
              <a:avLst/>
              <a:gdLst/>
              <a:ahLst/>
              <a:cxnLst/>
              <a:rect l="l" t="t" r="r" b="b"/>
              <a:pathLst>
                <a:path w="45" h="17" extrusionOk="0">
                  <a:moveTo>
                    <a:pt x="44" y="1"/>
                  </a:moveTo>
                  <a:lnTo>
                    <a:pt x="44" y="13"/>
                  </a:lnTo>
                  <a:cubicBezTo>
                    <a:pt x="30" y="8"/>
                    <a:pt x="14" y="16"/>
                    <a:pt x="0" y="7"/>
                  </a:cubicBezTo>
                  <a:cubicBezTo>
                    <a:pt x="10" y="3"/>
                    <a:pt x="21" y="0"/>
                    <a:pt x="32" y="0"/>
                  </a:cubicBezTo>
                  <a:cubicBezTo>
                    <a:pt x="36" y="0"/>
                    <a:pt x="40" y="0"/>
                    <a:pt x="44"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sp>
        <p:nvSpPr>
          <p:cNvPr id="2701" name="Google Shape;2701;p33"/>
          <p:cNvSpPr/>
          <p:nvPr/>
        </p:nvSpPr>
        <p:spPr>
          <a:xfrm>
            <a:off x="438125" y="1046872"/>
            <a:ext cx="702600" cy="869400"/>
          </a:xfrm>
          <a:prstGeom prst="flowChartConnector">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Times New Roman" panose="02020603050405020304" pitchFamily="18" charset="0"/>
              <a:ea typeface="Outfit"/>
              <a:cs typeface="Times New Roman" panose="02020603050405020304" pitchFamily="18" charset="0"/>
              <a:sym typeface="Outfit"/>
            </a:endParaRPr>
          </a:p>
        </p:txBody>
      </p:sp>
      <p:sp>
        <p:nvSpPr>
          <p:cNvPr id="2702" name="Google Shape;2702;p33"/>
          <p:cNvSpPr/>
          <p:nvPr/>
        </p:nvSpPr>
        <p:spPr>
          <a:xfrm>
            <a:off x="3646000" y="1046872"/>
            <a:ext cx="702600" cy="869400"/>
          </a:xfrm>
          <a:prstGeom prst="flowChartConnector">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Times New Roman" panose="02020603050405020304" pitchFamily="18" charset="0"/>
              <a:ea typeface="Outfit"/>
              <a:cs typeface="Times New Roman" panose="02020603050405020304" pitchFamily="18" charset="0"/>
              <a:sym typeface="Outfit"/>
            </a:endParaRPr>
          </a:p>
        </p:txBody>
      </p:sp>
      <p:grpSp>
        <p:nvGrpSpPr>
          <p:cNvPr id="2703" name="Google Shape;2703;p33"/>
          <p:cNvGrpSpPr/>
          <p:nvPr/>
        </p:nvGrpSpPr>
        <p:grpSpPr>
          <a:xfrm>
            <a:off x="560359" y="1261181"/>
            <a:ext cx="458868" cy="440783"/>
            <a:chOff x="7435629" y="1964690"/>
            <a:chExt cx="367712" cy="353248"/>
          </a:xfrm>
        </p:grpSpPr>
        <p:sp>
          <p:nvSpPr>
            <p:cNvPr id="2704" name="Google Shape;2704;p33"/>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05" name="Google Shape;2705;p33"/>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06" name="Google Shape;2706;p33"/>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07" name="Google Shape;2707;p33"/>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sp>
        <p:nvSpPr>
          <p:cNvPr id="2708" name="Google Shape;2708;p33"/>
          <p:cNvSpPr/>
          <p:nvPr/>
        </p:nvSpPr>
        <p:spPr>
          <a:xfrm>
            <a:off x="3790850" y="1291227"/>
            <a:ext cx="412926" cy="380689"/>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 name="Google Shape;2375;p33">
            <a:extLst>
              <a:ext uri="{FF2B5EF4-FFF2-40B4-BE49-F238E27FC236}">
                <a16:creationId xmlns:a16="http://schemas.microsoft.com/office/drawing/2014/main" id="{B29D986B-1826-A65F-20EE-736F287C9D41}"/>
              </a:ext>
            </a:extLst>
          </p:cNvPr>
          <p:cNvSpPr txBox="1">
            <a:spLocks/>
          </p:cNvSpPr>
          <p:nvPr/>
        </p:nvSpPr>
        <p:spPr>
          <a:xfrm>
            <a:off x="6377363" y="2100096"/>
            <a:ext cx="2505600" cy="3807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2400"/>
              <a:buFont typeface="Raleway"/>
              <a:buNone/>
              <a:defRPr sz="1800" b="0" i="0" u="none" strike="noStrike" cap="none">
                <a:solidFill>
                  <a:schemeClr val="dk1"/>
                </a:solidFill>
                <a:latin typeface="Zen Antique"/>
                <a:ea typeface="Zen Antique"/>
                <a:cs typeface="Zen Antique"/>
                <a:sym typeface="Zen Antique"/>
              </a:defRPr>
            </a:lvl1pPr>
            <a:lvl2pPr marL="914400" marR="0" lvl="1" indent="-304800" algn="ctr" rtl="0">
              <a:lnSpc>
                <a:spcPct val="100000"/>
              </a:lnSpc>
              <a:spcBef>
                <a:spcPts val="0"/>
              </a:spcBef>
              <a:spcAft>
                <a:spcPts val="0"/>
              </a:spcAft>
              <a:buClr>
                <a:schemeClr val="dk1"/>
              </a:buClr>
              <a:buSzPts val="2400"/>
              <a:buFont typeface="Raleway"/>
              <a:buNone/>
              <a:defRPr sz="2400" b="1" i="0" u="none" strike="noStrike" cap="none">
                <a:solidFill>
                  <a:schemeClr val="dk1"/>
                </a:solidFill>
                <a:latin typeface="Raleway"/>
                <a:ea typeface="Raleway"/>
                <a:cs typeface="Raleway"/>
                <a:sym typeface="Raleway"/>
              </a:defRPr>
            </a:lvl2pPr>
            <a:lvl3pPr marL="1371600" marR="0" lvl="2" indent="-304800" algn="ctr" rtl="0">
              <a:lnSpc>
                <a:spcPct val="100000"/>
              </a:lnSpc>
              <a:spcBef>
                <a:spcPts val="0"/>
              </a:spcBef>
              <a:spcAft>
                <a:spcPts val="0"/>
              </a:spcAft>
              <a:buClr>
                <a:schemeClr val="dk1"/>
              </a:buClr>
              <a:buSzPts val="2400"/>
              <a:buFont typeface="Raleway"/>
              <a:buNone/>
              <a:defRPr sz="2400" b="1" i="0" u="none" strike="noStrike" cap="none">
                <a:solidFill>
                  <a:schemeClr val="dk1"/>
                </a:solidFill>
                <a:latin typeface="Raleway"/>
                <a:ea typeface="Raleway"/>
                <a:cs typeface="Raleway"/>
                <a:sym typeface="Raleway"/>
              </a:defRPr>
            </a:lvl3pPr>
            <a:lvl4pPr marL="1828800" marR="0" lvl="3" indent="-304800" algn="ctr" rtl="0">
              <a:lnSpc>
                <a:spcPct val="100000"/>
              </a:lnSpc>
              <a:spcBef>
                <a:spcPts val="0"/>
              </a:spcBef>
              <a:spcAft>
                <a:spcPts val="0"/>
              </a:spcAft>
              <a:buClr>
                <a:schemeClr val="dk1"/>
              </a:buClr>
              <a:buSzPts val="2400"/>
              <a:buFont typeface="Raleway"/>
              <a:buNone/>
              <a:defRPr sz="2400" b="1" i="0" u="none" strike="noStrike" cap="none">
                <a:solidFill>
                  <a:schemeClr val="dk1"/>
                </a:solidFill>
                <a:latin typeface="Raleway"/>
                <a:ea typeface="Raleway"/>
                <a:cs typeface="Raleway"/>
                <a:sym typeface="Raleway"/>
              </a:defRPr>
            </a:lvl4pPr>
            <a:lvl5pPr marL="2286000" marR="0" lvl="4" indent="-304800" algn="ctr" rtl="0">
              <a:lnSpc>
                <a:spcPct val="100000"/>
              </a:lnSpc>
              <a:spcBef>
                <a:spcPts val="0"/>
              </a:spcBef>
              <a:spcAft>
                <a:spcPts val="0"/>
              </a:spcAft>
              <a:buClr>
                <a:schemeClr val="dk1"/>
              </a:buClr>
              <a:buSzPts val="2400"/>
              <a:buFont typeface="Raleway"/>
              <a:buNone/>
              <a:defRPr sz="2400" b="1" i="0" u="none" strike="noStrike" cap="none">
                <a:solidFill>
                  <a:schemeClr val="dk1"/>
                </a:solidFill>
                <a:latin typeface="Raleway"/>
                <a:ea typeface="Raleway"/>
                <a:cs typeface="Raleway"/>
                <a:sym typeface="Raleway"/>
              </a:defRPr>
            </a:lvl5pPr>
            <a:lvl6pPr marL="2743200" marR="0" lvl="5" indent="-304800" algn="ctr" rtl="0">
              <a:lnSpc>
                <a:spcPct val="100000"/>
              </a:lnSpc>
              <a:spcBef>
                <a:spcPts val="0"/>
              </a:spcBef>
              <a:spcAft>
                <a:spcPts val="0"/>
              </a:spcAft>
              <a:buClr>
                <a:schemeClr val="dk1"/>
              </a:buClr>
              <a:buSzPts val="2400"/>
              <a:buFont typeface="Raleway"/>
              <a:buNone/>
              <a:defRPr sz="2400" b="1" i="0" u="none" strike="noStrike" cap="none">
                <a:solidFill>
                  <a:schemeClr val="dk1"/>
                </a:solidFill>
                <a:latin typeface="Raleway"/>
                <a:ea typeface="Raleway"/>
                <a:cs typeface="Raleway"/>
                <a:sym typeface="Raleway"/>
              </a:defRPr>
            </a:lvl6pPr>
            <a:lvl7pPr marL="3200400" marR="0" lvl="6" indent="-304800" algn="ctr" rtl="0">
              <a:lnSpc>
                <a:spcPct val="100000"/>
              </a:lnSpc>
              <a:spcBef>
                <a:spcPts val="0"/>
              </a:spcBef>
              <a:spcAft>
                <a:spcPts val="0"/>
              </a:spcAft>
              <a:buClr>
                <a:schemeClr val="dk1"/>
              </a:buClr>
              <a:buSzPts val="2400"/>
              <a:buFont typeface="Raleway"/>
              <a:buNone/>
              <a:defRPr sz="2400" b="1" i="0" u="none" strike="noStrike" cap="none">
                <a:solidFill>
                  <a:schemeClr val="dk1"/>
                </a:solidFill>
                <a:latin typeface="Raleway"/>
                <a:ea typeface="Raleway"/>
                <a:cs typeface="Raleway"/>
                <a:sym typeface="Raleway"/>
              </a:defRPr>
            </a:lvl7pPr>
            <a:lvl8pPr marL="3657600" marR="0" lvl="7" indent="-304800" algn="ctr" rtl="0">
              <a:lnSpc>
                <a:spcPct val="100000"/>
              </a:lnSpc>
              <a:spcBef>
                <a:spcPts val="0"/>
              </a:spcBef>
              <a:spcAft>
                <a:spcPts val="0"/>
              </a:spcAft>
              <a:buClr>
                <a:schemeClr val="dk1"/>
              </a:buClr>
              <a:buSzPts val="2400"/>
              <a:buFont typeface="Raleway"/>
              <a:buNone/>
              <a:defRPr sz="2400" b="1" i="0" u="none" strike="noStrike" cap="none">
                <a:solidFill>
                  <a:schemeClr val="dk1"/>
                </a:solidFill>
                <a:latin typeface="Raleway"/>
                <a:ea typeface="Raleway"/>
                <a:cs typeface="Raleway"/>
                <a:sym typeface="Raleway"/>
              </a:defRPr>
            </a:lvl8pPr>
            <a:lvl9pPr marL="4114800" marR="0" lvl="8" indent="-304800" algn="ctr" rtl="0">
              <a:lnSpc>
                <a:spcPct val="100000"/>
              </a:lnSpc>
              <a:spcBef>
                <a:spcPts val="0"/>
              </a:spcBef>
              <a:spcAft>
                <a:spcPts val="0"/>
              </a:spcAft>
              <a:buClr>
                <a:schemeClr val="dk1"/>
              </a:buClr>
              <a:buSzPts val="2400"/>
              <a:buFont typeface="Raleway"/>
              <a:buNone/>
              <a:defRPr sz="2400" b="1" i="0" u="none" strike="noStrike" cap="none">
                <a:solidFill>
                  <a:schemeClr val="dk1"/>
                </a:solidFill>
                <a:latin typeface="Raleway"/>
                <a:ea typeface="Raleway"/>
                <a:cs typeface="Raleway"/>
                <a:sym typeface="Raleway"/>
              </a:defRPr>
            </a:lvl9pPr>
          </a:lstStyle>
          <a:p>
            <a:pPr marL="0" indent="0"/>
            <a:r>
              <a:rPr lang="en-US" b="1" dirty="0">
                <a:latin typeface="Times New Roman" panose="02020603050405020304" pitchFamily="18" charset="0"/>
                <a:cs typeface="Times New Roman" panose="02020603050405020304" pitchFamily="18" charset="0"/>
              </a:rPr>
              <a:t>TÁC PHẨM</a:t>
            </a:r>
          </a:p>
        </p:txBody>
      </p:sp>
      <p:sp>
        <p:nvSpPr>
          <p:cNvPr id="3" name="Google Shape;2377;p33">
            <a:extLst>
              <a:ext uri="{FF2B5EF4-FFF2-40B4-BE49-F238E27FC236}">
                <a16:creationId xmlns:a16="http://schemas.microsoft.com/office/drawing/2014/main" id="{06132BA5-890D-ABBC-ADED-0C224DBE95B9}"/>
              </a:ext>
            </a:extLst>
          </p:cNvPr>
          <p:cNvSpPr txBox="1">
            <a:spLocks/>
          </p:cNvSpPr>
          <p:nvPr/>
        </p:nvSpPr>
        <p:spPr>
          <a:xfrm>
            <a:off x="5797603" y="2368931"/>
            <a:ext cx="3319589" cy="1482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Outfit"/>
              <a:buNone/>
              <a:defRPr sz="1200" b="0" i="0" u="none" strike="noStrike" cap="none">
                <a:solidFill>
                  <a:schemeClr val="dk1"/>
                </a:solidFill>
                <a:latin typeface="Outfit"/>
                <a:ea typeface="Outfit"/>
                <a:cs typeface="Outfit"/>
                <a:sym typeface="Outfit"/>
              </a:defRPr>
            </a:lvl1pPr>
            <a:lvl2pPr marL="914400" marR="0" lvl="1" indent="-304800" algn="ctr" rtl="0">
              <a:lnSpc>
                <a:spcPct val="100000"/>
              </a:lnSpc>
              <a:spcBef>
                <a:spcPts val="0"/>
              </a:spcBef>
              <a:spcAft>
                <a:spcPts val="0"/>
              </a:spcAft>
              <a:buClr>
                <a:schemeClr val="dk1"/>
              </a:buClr>
              <a:buSzPts val="1200"/>
              <a:buFont typeface="Outfit"/>
              <a:buNone/>
              <a:defRPr sz="1200" b="0" i="0" u="none" strike="noStrike" cap="none">
                <a:solidFill>
                  <a:schemeClr val="dk1"/>
                </a:solidFill>
                <a:latin typeface="Outfit"/>
                <a:ea typeface="Outfit"/>
                <a:cs typeface="Outfit"/>
                <a:sym typeface="Outfit"/>
              </a:defRPr>
            </a:lvl2pPr>
            <a:lvl3pPr marL="1371600" marR="0" lvl="2" indent="-304800" algn="ctr" rtl="0">
              <a:lnSpc>
                <a:spcPct val="100000"/>
              </a:lnSpc>
              <a:spcBef>
                <a:spcPts val="0"/>
              </a:spcBef>
              <a:spcAft>
                <a:spcPts val="0"/>
              </a:spcAft>
              <a:buClr>
                <a:schemeClr val="dk1"/>
              </a:buClr>
              <a:buSzPts val="1200"/>
              <a:buFont typeface="Outfit"/>
              <a:buNone/>
              <a:defRPr sz="1200" b="0" i="0" u="none" strike="noStrike" cap="none">
                <a:solidFill>
                  <a:schemeClr val="dk1"/>
                </a:solidFill>
                <a:latin typeface="Outfit"/>
                <a:ea typeface="Outfit"/>
                <a:cs typeface="Outfit"/>
                <a:sym typeface="Outfit"/>
              </a:defRPr>
            </a:lvl3pPr>
            <a:lvl4pPr marL="1828800" marR="0" lvl="3" indent="-304800" algn="ctr" rtl="0">
              <a:lnSpc>
                <a:spcPct val="100000"/>
              </a:lnSpc>
              <a:spcBef>
                <a:spcPts val="0"/>
              </a:spcBef>
              <a:spcAft>
                <a:spcPts val="0"/>
              </a:spcAft>
              <a:buClr>
                <a:schemeClr val="dk1"/>
              </a:buClr>
              <a:buSzPts val="1200"/>
              <a:buFont typeface="Outfit"/>
              <a:buNone/>
              <a:defRPr sz="1200" b="0" i="0" u="none" strike="noStrike" cap="none">
                <a:solidFill>
                  <a:schemeClr val="dk1"/>
                </a:solidFill>
                <a:latin typeface="Outfit"/>
                <a:ea typeface="Outfit"/>
                <a:cs typeface="Outfit"/>
                <a:sym typeface="Outfit"/>
              </a:defRPr>
            </a:lvl4pPr>
            <a:lvl5pPr marL="2286000" marR="0" lvl="4" indent="-304800" algn="ctr" rtl="0">
              <a:lnSpc>
                <a:spcPct val="100000"/>
              </a:lnSpc>
              <a:spcBef>
                <a:spcPts val="0"/>
              </a:spcBef>
              <a:spcAft>
                <a:spcPts val="0"/>
              </a:spcAft>
              <a:buClr>
                <a:schemeClr val="dk1"/>
              </a:buClr>
              <a:buSzPts val="1200"/>
              <a:buFont typeface="Outfit"/>
              <a:buNone/>
              <a:defRPr sz="1200" b="0" i="0" u="none" strike="noStrike" cap="none">
                <a:solidFill>
                  <a:schemeClr val="dk1"/>
                </a:solidFill>
                <a:latin typeface="Outfit"/>
                <a:ea typeface="Outfit"/>
                <a:cs typeface="Outfit"/>
                <a:sym typeface="Outfit"/>
              </a:defRPr>
            </a:lvl5pPr>
            <a:lvl6pPr marL="2743200" marR="0" lvl="5" indent="-304800" algn="ctr" rtl="0">
              <a:lnSpc>
                <a:spcPct val="100000"/>
              </a:lnSpc>
              <a:spcBef>
                <a:spcPts val="0"/>
              </a:spcBef>
              <a:spcAft>
                <a:spcPts val="0"/>
              </a:spcAft>
              <a:buClr>
                <a:schemeClr val="dk1"/>
              </a:buClr>
              <a:buSzPts val="1200"/>
              <a:buFont typeface="Outfit"/>
              <a:buNone/>
              <a:defRPr sz="1200" b="0" i="0" u="none" strike="noStrike" cap="none">
                <a:solidFill>
                  <a:schemeClr val="dk1"/>
                </a:solidFill>
                <a:latin typeface="Outfit"/>
                <a:ea typeface="Outfit"/>
                <a:cs typeface="Outfit"/>
                <a:sym typeface="Outfit"/>
              </a:defRPr>
            </a:lvl6pPr>
            <a:lvl7pPr marL="3200400" marR="0" lvl="6" indent="-304800" algn="ctr" rtl="0">
              <a:lnSpc>
                <a:spcPct val="100000"/>
              </a:lnSpc>
              <a:spcBef>
                <a:spcPts val="0"/>
              </a:spcBef>
              <a:spcAft>
                <a:spcPts val="0"/>
              </a:spcAft>
              <a:buClr>
                <a:schemeClr val="dk1"/>
              </a:buClr>
              <a:buSzPts val="1200"/>
              <a:buFont typeface="Outfit"/>
              <a:buNone/>
              <a:defRPr sz="1200" b="0" i="0" u="none" strike="noStrike" cap="none">
                <a:solidFill>
                  <a:schemeClr val="dk1"/>
                </a:solidFill>
                <a:latin typeface="Outfit"/>
                <a:ea typeface="Outfit"/>
                <a:cs typeface="Outfit"/>
                <a:sym typeface="Outfit"/>
              </a:defRPr>
            </a:lvl7pPr>
            <a:lvl8pPr marL="3657600" marR="0" lvl="7" indent="-304800" algn="ctr" rtl="0">
              <a:lnSpc>
                <a:spcPct val="100000"/>
              </a:lnSpc>
              <a:spcBef>
                <a:spcPts val="0"/>
              </a:spcBef>
              <a:spcAft>
                <a:spcPts val="0"/>
              </a:spcAft>
              <a:buClr>
                <a:schemeClr val="dk1"/>
              </a:buClr>
              <a:buSzPts val="1200"/>
              <a:buFont typeface="Outfit"/>
              <a:buNone/>
              <a:defRPr sz="1200" b="0" i="0" u="none" strike="noStrike" cap="none">
                <a:solidFill>
                  <a:schemeClr val="dk1"/>
                </a:solidFill>
                <a:latin typeface="Outfit"/>
                <a:ea typeface="Outfit"/>
                <a:cs typeface="Outfit"/>
                <a:sym typeface="Outfit"/>
              </a:defRPr>
            </a:lvl8pPr>
            <a:lvl9pPr marL="4114800" marR="0" lvl="8" indent="-304800" algn="ctr" rtl="0">
              <a:lnSpc>
                <a:spcPct val="100000"/>
              </a:lnSpc>
              <a:spcBef>
                <a:spcPts val="0"/>
              </a:spcBef>
              <a:spcAft>
                <a:spcPts val="0"/>
              </a:spcAft>
              <a:buClr>
                <a:schemeClr val="dk1"/>
              </a:buClr>
              <a:buSzPts val="1200"/>
              <a:buFont typeface="Outfit"/>
              <a:buNone/>
              <a:defRPr sz="1200" b="0" i="0" u="none" strike="noStrike" cap="none">
                <a:solidFill>
                  <a:schemeClr val="dk1"/>
                </a:solidFill>
                <a:latin typeface="Outfit"/>
                <a:ea typeface="Outfit"/>
                <a:cs typeface="Outfit"/>
                <a:sym typeface="Outfit"/>
              </a:defRPr>
            </a:lvl9pPr>
          </a:lstStyle>
          <a:p>
            <a:pPr marL="0" indent="0" algn="just">
              <a:lnSpc>
                <a:spcPct val="150000"/>
              </a:lnSpc>
            </a:pPr>
            <a:r>
              <a:rPr lang="vi-VN" sz="1600" dirty="0">
                <a:latin typeface="Times New Roman" panose="02020603050405020304" pitchFamily="18" charset="0"/>
                <a:cs typeface="Times New Roman" panose="02020603050405020304" pitchFamily="18" charset="0"/>
              </a:rPr>
              <a:t>- Trình bày xuất xứ văn bản Nghệ thuật băm thịt gà.</a:t>
            </a:r>
          </a:p>
          <a:p>
            <a:pPr marL="0" indent="0" algn="just">
              <a:lnSpc>
                <a:spcPct val="150000"/>
              </a:lnSpc>
            </a:pPr>
            <a:r>
              <a:rPr lang="vi-VN" sz="1600" dirty="0">
                <a:latin typeface="Times New Roman" panose="02020603050405020304" pitchFamily="18" charset="0"/>
                <a:cs typeface="Times New Roman" panose="02020603050405020304" pitchFamily="18" charset="0"/>
              </a:rPr>
              <a:t>- Nhan đề tác phẩm: Cách kết hợp từ ngữ “nghệ thuật” và “băm thịt gà” có thể gợi về một sự việc bình thường hay đặc biệt?</a:t>
            </a:r>
            <a:endParaRPr lang="en-US" sz="1600" dirty="0">
              <a:latin typeface="Times New Roman" panose="02020603050405020304" pitchFamily="18" charset="0"/>
              <a:cs typeface="Times New Roman" panose="02020603050405020304" pitchFamily="18" charset="0"/>
            </a:endParaRPr>
          </a:p>
        </p:txBody>
      </p:sp>
      <p:sp>
        <p:nvSpPr>
          <p:cNvPr id="4" name="Google Shape;2702;p33">
            <a:extLst>
              <a:ext uri="{FF2B5EF4-FFF2-40B4-BE49-F238E27FC236}">
                <a16:creationId xmlns:a16="http://schemas.microsoft.com/office/drawing/2014/main" id="{5616833E-7535-DCB7-0D78-80707586EDAB}"/>
              </a:ext>
            </a:extLst>
          </p:cNvPr>
          <p:cNvSpPr/>
          <p:nvPr/>
        </p:nvSpPr>
        <p:spPr>
          <a:xfrm>
            <a:off x="6453563" y="1002097"/>
            <a:ext cx="702600" cy="869400"/>
          </a:xfrm>
          <a:prstGeom prst="flowChartConnector">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Times New Roman" panose="02020603050405020304" pitchFamily="18" charset="0"/>
              <a:ea typeface="Outfit"/>
              <a:cs typeface="Times New Roman" panose="02020603050405020304" pitchFamily="18" charset="0"/>
              <a:sym typeface="Outfit"/>
            </a:endParaRPr>
          </a:p>
        </p:txBody>
      </p:sp>
      <p:sp>
        <p:nvSpPr>
          <p:cNvPr id="5" name="Google Shape;2708;p33">
            <a:extLst>
              <a:ext uri="{FF2B5EF4-FFF2-40B4-BE49-F238E27FC236}">
                <a16:creationId xmlns:a16="http://schemas.microsoft.com/office/drawing/2014/main" id="{2398894C-E7E8-2E81-26DC-9A2571B92E1F}"/>
              </a:ext>
            </a:extLst>
          </p:cNvPr>
          <p:cNvSpPr/>
          <p:nvPr/>
        </p:nvSpPr>
        <p:spPr>
          <a:xfrm>
            <a:off x="6598413" y="1246452"/>
            <a:ext cx="412926" cy="380689"/>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78">
                                            <p:txEl>
                                              <p:pRg st="0" end="0"/>
                                            </p:txEl>
                                          </p:spTgt>
                                        </p:tgtEl>
                                        <p:attrNameLst>
                                          <p:attrName>style.visibility</p:attrName>
                                        </p:attrNameLst>
                                      </p:cBhvr>
                                      <p:to>
                                        <p:strVal val="visible"/>
                                      </p:to>
                                    </p:set>
                                    <p:animEffect transition="in" filter="fade">
                                      <p:cBhvr>
                                        <p:cTn id="7" dur="500"/>
                                        <p:tgtEl>
                                          <p:spTgt spid="237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78">
                                            <p:txEl>
                                              <p:pRg st="1" end="1"/>
                                            </p:txEl>
                                          </p:spTgt>
                                        </p:tgtEl>
                                        <p:attrNameLst>
                                          <p:attrName>style.visibility</p:attrName>
                                        </p:attrNameLst>
                                      </p:cBhvr>
                                      <p:to>
                                        <p:strVal val="visible"/>
                                      </p:to>
                                    </p:set>
                                    <p:animEffect transition="in" filter="fade">
                                      <p:cBhvr>
                                        <p:cTn id="12" dur="500"/>
                                        <p:tgtEl>
                                          <p:spTgt spid="237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78">
                                            <p:txEl>
                                              <p:pRg st="2" end="2"/>
                                            </p:txEl>
                                          </p:spTgt>
                                        </p:tgtEl>
                                        <p:attrNameLst>
                                          <p:attrName>style.visibility</p:attrName>
                                        </p:attrNameLst>
                                      </p:cBhvr>
                                      <p:to>
                                        <p:strVal val="visible"/>
                                      </p:to>
                                    </p:set>
                                    <p:animEffect transition="in" filter="fade">
                                      <p:cBhvr>
                                        <p:cTn id="17" dur="500"/>
                                        <p:tgtEl>
                                          <p:spTgt spid="2378">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77">
                                            <p:txEl>
                                              <p:pRg st="0" end="0"/>
                                            </p:txEl>
                                          </p:spTgt>
                                        </p:tgtEl>
                                        <p:attrNameLst>
                                          <p:attrName>style.visibility</p:attrName>
                                        </p:attrNameLst>
                                      </p:cBhvr>
                                      <p:to>
                                        <p:strVal val="visible"/>
                                      </p:to>
                                    </p:set>
                                    <p:animEffect transition="in" filter="fade">
                                      <p:cBhvr>
                                        <p:cTn id="22" dur="500"/>
                                        <p:tgtEl>
                                          <p:spTgt spid="2377">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fade">
                                      <p:cBhvr>
                                        <p:cTn id="2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7" grpId="0" build="p"/>
      <p:bldP spid="2378" grpId="0" build="p"/>
      <p:bldP spid="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137"/>
        <p:cNvGrpSpPr/>
        <p:nvPr/>
      </p:nvGrpSpPr>
      <p:grpSpPr>
        <a:xfrm>
          <a:off x="0" y="0"/>
          <a:ext cx="0" cy="0"/>
          <a:chOff x="0" y="0"/>
          <a:chExt cx="0" cy="0"/>
        </a:xfrm>
      </p:grpSpPr>
      <p:sp>
        <p:nvSpPr>
          <p:cNvPr id="2138" name="Google Shape;2138;p31"/>
          <p:cNvSpPr txBox="1">
            <a:spLocks noGrp="1"/>
          </p:cNvSpPr>
          <p:nvPr>
            <p:ph type="title"/>
          </p:nvPr>
        </p:nvSpPr>
        <p:spPr>
          <a:xfrm>
            <a:off x="185950" y="25600"/>
            <a:ext cx="3292800" cy="102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b="1" dirty="0">
                <a:latin typeface="Times New Roman" panose="02020603050405020304" pitchFamily="18" charset="0"/>
                <a:cs typeface="Times New Roman" panose="02020603050405020304" pitchFamily="18" charset="0"/>
              </a:rPr>
              <a:t>I. Tìm hiểu chung</a:t>
            </a:r>
            <a:br>
              <a:rPr lang="en" sz="2000" b="1" dirty="0">
                <a:latin typeface="Times New Roman" panose="02020603050405020304" pitchFamily="18" charset="0"/>
                <a:cs typeface="Times New Roman" panose="02020603050405020304" pitchFamily="18" charset="0"/>
              </a:rPr>
            </a:br>
            <a:r>
              <a:rPr lang="en" sz="2000" b="1" dirty="0">
                <a:latin typeface="Times New Roman" panose="02020603050405020304" pitchFamily="18" charset="0"/>
                <a:cs typeface="Times New Roman" panose="02020603050405020304" pitchFamily="18" charset="0"/>
              </a:rPr>
              <a:t>1. Tác giả</a:t>
            </a:r>
            <a:endParaRPr sz="2000" b="1" dirty="0">
              <a:latin typeface="Times New Roman" panose="02020603050405020304" pitchFamily="18" charset="0"/>
              <a:cs typeface="Times New Roman" panose="02020603050405020304" pitchFamily="18" charset="0"/>
            </a:endParaRPr>
          </a:p>
        </p:txBody>
      </p:sp>
      <p:sp>
        <p:nvSpPr>
          <p:cNvPr id="2139" name="Google Shape;2139;p31"/>
          <p:cNvSpPr txBox="1">
            <a:spLocks noGrp="1"/>
          </p:cNvSpPr>
          <p:nvPr>
            <p:ph type="subTitle" idx="1"/>
          </p:nvPr>
        </p:nvSpPr>
        <p:spPr>
          <a:xfrm>
            <a:off x="329502" y="1364893"/>
            <a:ext cx="5642319" cy="2838900"/>
          </a:xfrm>
          <a:prstGeom prst="rect">
            <a:avLst/>
          </a:prstGeom>
        </p:spPr>
        <p:txBody>
          <a:bodyPr spcFirstLastPara="1" wrap="square" lIns="91425" tIns="91425" rIns="91425" bIns="91425" anchor="t" anchorCtr="0">
            <a:noAutofit/>
          </a:bodyPr>
          <a:lstStyle/>
          <a:p>
            <a:pPr marL="0" lvl="0" indent="0" algn="just" rtl="0">
              <a:lnSpc>
                <a:spcPct val="150000"/>
              </a:lnSpc>
              <a:spcBef>
                <a:spcPts val="0"/>
              </a:spcBef>
              <a:spcAft>
                <a:spcPts val="0"/>
              </a:spcAft>
              <a:buClr>
                <a:schemeClr val="dk1"/>
              </a:buClr>
              <a:buSzPts val="1100"/>
              <a:buFont typeface="Arial"/>
              <a:buNone/>
            </a:pPr>
            <a:r>
              <a:rPr lang="vi-VN" sz="2000" dirty="0">
                <a:latin typeface="+mj-lt"/>
              </a:rPr>
              <a:t>- Nhà văn Ngô Tất Tố (1893 – 1954)</a:t>
            </a:r>
          </a:p>
          <a:p>
            <a:pPr marL="0" lvl="0" indent="0" algn="just" rtl="0">
              <a:lnSpc>
                <a:spcPct val="150000"/>
              </a:lnSpc>
              <a:spcBef>
                <a:spcPts val="0"/>
              </a:spcBef>
              <a:spcAft>
                <a:spcPts val="0"/>
              </a:spcAft>
              <a:buClr>
                <a:schemeClr val="dk1"/>
              </a:buClr>
              <a:buSzPts val="1100"/>
              <a:buFont typeface="Arial"/>
              <a:buNone/>
            </a:pPr>
            <a:r>
              <a:rPr lang="vi-VN" sz="2000" dirty="0">
                <a:latin typeface="+mj-lt"/>
              </a:rPr>
              <a:t>- Quê: Từ Sơn, Bắc Ninh.</a:t>
            </a:r>
          </a:p>
          <a:p>
            <a:pPr marL="0" lvl="0" indent="0" algn="just" rtl="0">
              <a:lnSpc>
                <a:spcPct val="150000"/>
              </a:lnSpc>
              <a:spcBef>
                <a:spcPts val="0"/>
              </a:spcBef>
              <a:spcAft>
                <a:spcPts val="0"/>
              </a:spcAft>
              <a:buClr>
                <a:schemeClr val="dk1"/>
              </a:buClr>
              <a:buSzPts val="1100"/>
              <a:buFont typeface="Arial"/>
              <a:buNone/>
            </a:pPr>
            <a:r>
              <a:rPr lang="vi-VN" sz="2000" dirty="0">
                <a:latin typeface="+mj-lt"/>
              </a:rPr>
              <a:t>- Ông là nhà Nho tinh thông cổ học, đồng thời là nhà nghiên cứu triết học, văn học cổ,  và là một dịch giả.</a:t>
            </a:r>
          </a:p>
          <a:p>
            <a:pPr marL="0" lvl="0" indent="0" algn="just" rtl="0">
              <a:lnSpc>
                <a:spcPct val="150000"/>
              </a:lnSpc>
              <a:spcBef>
                <a:spcPts val="0"/>
              </a:spcBef>
              <a:spcAft>
                <a:spcPts val="0"/>
              </a:spcAft>
              <a:buClr>
                <a:schemeClr val="dk1"/>
              </a:buClr>
              <a:buSzPts val="1100"/>
              <a:buFont typeface="Arial"/>
              <a:buNone/>
            </a:pPr>
            <a:r>
              <a:rPr lang="vi-VN" sz="2000" dirty="0">
                <a:latin typeface="+mj-lt"/>
              </a:rPr>
              <a:t>- Vị trí: nhà văn hiện thực tiêu biểu của văn học Việt Nam trước Cách mạng tháng Tám năm 1945.</a:t>
            </a:r>
          </a:p>
        </p:txBody>
      </p:sp>
      <p:pic>
        <p:nvPicPr>
          <p:cNvPr id="2140" name="Google Shape;2140;p31"/>
          <p:cNvPicPr preferRelativeResize="0">
            <a:picLocks noGrp="1"/>
          </p:cNvPicPr>
          <p:nvPr>
            <p:ph type="pic" idx="2"/>
          </p:nvPr>
        </p:nvPicPr>
        <p:blipFill rotWithShape="1">
          <a:blip r:embed="rId3"/>
          <a:srcRect l="2912" r="2912"/>
          <a:stretch/>
        </p:blipFill>
        <p:spPr>
          <a:xfrm flipH="1">
            <a:off x="6244174" y="539500"/>
            <a:ext cx="2899826" cy="4064502"/>
          </a:xfrm>
          <a:prstGeom prst="rect">
            <a:avLst/>
          </a:prstGeom>
        </p:spPr>
      </p:pic>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39">
                                            <p:txEl>
                                              <p:pRg st="0" end="0"/>
                                            </p:txEl>
                                          </p:spTgt>
                                        </p:tgtEl>
                                        <p:attrNameLst>
                                          <p:attrName>style.visibility</p:attrName>
                                        </p:attrNameLst>
                                      </p:cBhvr>
                                      <p:to>
                                        <p:strVal val="visible"/>
                                      </p:to>
                                    </p:set>
                                    <p:animEffect transition="in" filter="fade">
                                      <p:cBhvr>
                                        <p:cTn id="7" dur="500"/>
                                        <p:tgtEl>
                                          <p:spTgt spid="213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39">
                                            <p:txEl>
                                              <p:pRg st="1" end="1"/>
                                            </p:txEl>
                                          </p:spTgt>
                                        </p:tgtEl>
                                        <p:attrNameLst>
                                          <p:attrName>style.visibility</p:attrName>
                                        </p:attrNameLst>
                                      </p:cBhvr>
                                      <p:to>
                                        <p:strVal val="visible"/>
                                      </p:to>
                                    </p:set>
                                    <p:animEffect transition="in" filter="fade">
                                      <p:cBhvr>
                                        <p:cTn id="12" dur="500"/>
                                        <p:tgtEl>
                                          <p:spTgt spid="213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139">
                                            <p:txEl>
                                              <p:pRg st="2" end="2"/>
                                            </p:txEl>
                                          </p:spTgt>
                                        </p:tgtEl>
                                        <p:attrNameLst>
                                          <p:attrName>style.visibility</p:attrName>
                                        </p:attrNameLst>
                                      </p:cBhvr>
                                      <p:to>
                                        <p:strVal val="visible"/>
                                      </p:to>
                                    </p:set>
                                    <p:animEffect transition="in" filter="fade">
                                      <p:cBhvr>
                                        <p:cTn id="17" dur="500"/>
                                        <p:tgtEl>
                                          <p:spTgt spid="213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139">
                                            <p:txEl>
                                              <p:pRg st="3" end="3"/>
                                            </p:txEl>
                                          </p:spTgt>
                                        </p:tgtEl>
                                        <p:attrNameLst>
                                          <p:attrName>style.visibility</p:attrName>
                                        </p:attrNameLst>
                                      </p:cBhvr>
                                      <p:to>
                                        <p:strVal val="visible"/>
                                      </p:to>
                                    </p:set>
                                    <p:animEffect transition="in" filter="fade">
                                      <p:cBhvr>
                                        <p:cTn id="22" dur="500"/>
                                        <p:tgtEl>
                                          <p:spTgt spid="213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9"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137">
          <a:extLst>
            <a:ext uri="{FF2B5EF4-FFF2-40B4-BE49-F238E27FC236}">
              <a16:creationId xmlns:a16="http://schemas.microsoft.com/office/drawing/2014/main" id="{4F8D8800-3E5B-976D-99FC-F2746C705470}"/>
            </a:ext>
          </a:extLst>
        </p:cNvPr>
        <p:cNvGrpSpPr/>
        <p:nvPr/>
      </p:nvGrpSpPr>
      <p:grpSpPr>
        <a:xfrm>
          <a:off x="0" y="0"/>
          <a:ext cx="0" cy="0"/>
          <a:chOff x="0" y="0"/>
          <a:chExt cx="0" cy="0"/>
        </a:xfrm>
      </p:grpSpPr>
      <p:sp>
        <p:nvSpPr>
          <p:cNvPr id="2138" name="Google Shape;2138;p31">
            <a:extLst>
              <a:ext uri="{FF2B5EF4-FFF2-40B4-BE49-F238E27FC236}">
                <a16:creationId xmlns:a16="http://schemas.microsoft.com/office/drawing/2014/main" id="{19C4A9F7-282A-84F2-A45C-161239EBB788}"/>
              </a:ext>
            </a:extLst>
          </p:cNvPr>
          <p:cNvSpPr txBox="1">
            <a:spLocks noGrp="1"/>
          </p:cNvSpPr>
          <p:nvPr>
            <p:ph type="title"/>
          </p:nvPr>
        </p:nvSpPr>
        <p:spPr>
          <a:xfrm>
            <a:off x="185950" y="25600"/>
            <a:ext cx="3292800" cy="102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b="1" dirty="0">
                <a:latin typeface="Times New Roman" panose="02020603050405020304" pitchFamily="18" charset="0"/>
                <a:cs typeface="Times New Roman" panose="02020603050405020304" pitchFamily="18" charset="0"/>
              </a:rPr>
              <a:t>I. Tìm hiểu chung</a:t>
            </a:r>
            <a:br>
              <a:rPr lang="en" sz="2000" b="1" dirty="0">
                <a:latin typeface="Times New Roman" panose="02020603050405020304" pitchFamily="18" charset="0"/>
                <a:cs typeface="Times New Roman" panose="02020603050405020304" pitchFamily="18" charset="0"/>
              </a:rPr>
            </a:br>
            <a:r>
              <a:rPr lang="en" sz="2000" b="1" dirty="0">
                <a:latin typeface="Times New Roman" panose="02020603050405020304" pitchFamily="18" charset="0"/>
                <a:cs typeface="Times New Roman" panose="02020603050405020304" pitchFamily="18" charset="0"/>
              </a:rPr>
              <a:t>2. Tác phẩm </a:t>
            </a:r>
            <a:endParaRPr sz="2000" b="1" dirty="0">
              <a:latin typeface="Times New Roman" panose="02020603050405020304" pitchFamily="18" charset="0"/>
              <a:cs typeface="Times New Roman" panose="02020603050405020304" pitchFamily="18" charset="0"/>
            </a:endParaRPr>
          </a:p>
        </p:txBody>
      </p:sp>
      <p:sp>
        <p:nvSpPr>
          <p:cNvPr id="2139" name="Google Shape;2139;p31">
            <a:extLst>
              <a:ext uri="{FF2B5EF4-FFF2-40B4-BE49-F238E27FC236}">
                <a16:creationId xmlns:a16="http://schemas.microsoft.com/office/drawing/2014/main" id="{BBBB1F0F-EA42-488C-6A92-C36C06FFAC0D}"/>
              </a:ext>
            </a:extLst>
          </p:cNvPr>
          <p:cNvSpPr txBox="1">
            <a:spLocks noGrp="1"/>
          </p:cNvSpPr>
          <p:nvPr>
            <p:ph type="subTitle" idx="1"/>
          </p:nvPr>
        </p:nvSpPr>
        <p:spPr>
          <a:xfrm>
            <a:off x="275556" y="669994"/>
            <a:ext cx="5642319" cy="766812"/>
          </a:xfrm>
          <a:prstGeom prst="rect">
            <a:avLst/>
          </a:prstGeom>
        </p:spPr>
        <p:txBody>
          <a:bodyPr spcFirstLastPara="1" wrap="square" lIns="91425" tIns="91425" rIns="91425" bIns="91425" anchor="t" anchorCtr="0">
            <a:noAutofit/>
          </a:bodyPr>
          <a:lstStyle/>
          <a:p>
            <a:pPr marL="0" lvl="0" indent="0" algn="ctr">
              <a:lnSpc>
                <a:spcPct val="150000"/>
              </a:lnSpc>
              <a:buSzPts val="1100"/>
              <a:buNone/>
            </a:pPr>
            <a:r>
              <a:rPr lang="en-US" sz="2800" b="1" dirty="0">
                <a:latin typeface="Times New Roman" panose="02020603050405020304" pitchFamily="18" charset="0"/>
                <a:cs typeface="Times New Roman" panose="02020603050405020304" pitchFamily="18" charset="0"/>
              </a:rPr>
              <a:t>VIỆC LÀNG</a:t>
            </a:r>
            <a:endParaRPr lang="vi-VN" sz="2800" b="1" dirty="0">
              <a:latin typeface="Times New Roman" panose="02020603050405020304" pitchFamily="18" charset="0"/>
              <a:cs typeface="Times New Roman" panose="02020603050405020304" pitchFamily="18" charset="0"/>
            </a:endParaRPr>
          </a:p>
        </p:txBody>
      </p:sp>
      <p:pic>
        <p:nvPicPr>
          <p:cNvPr id="2140" name="Google Shape;2140;p31">
            <a:extLst>
              <a:ext uri="{FF2B5EF4-FFF2-40B4-BE49-F238E27FC236}">
                <a16:creationId xmlns:a16="http://schemas.microsoft.com/office/drawing/2014/main" id="{836DBC64-3F56-4C8B-2F81-ED36D2FD2831}"/>
              </a:ext>
            </a:extLst>
          </p:cNvPr>
          <p:cNvPicPr preferRelativeResize="0">
            <a:picLocks noGrp="1"/>
          </p:cNvPicPr>
          <p:nvPr>
            <p:ph type="pic" idx="2"/>
          </p:nvPr>
        </p:nvPicPr>
        <p:blipFill rotWithShape="1">
          <a:blip r:embed="rId3"/>
          <a:srcRect t="1866" b="1866"/>
          <a:stretch/>
        </p:blipFill>
        <p:spPr>
          <a:xfrm>
            <a:off x="6047285" y="539498"/>
            <a:ext cx="3194757" cy="4292145"/>
          </a:xfrm>
          <a:prstGeom prst="rect">
            <a:avLst/>
          </a:prstGeom>
        </p:spPr>
      </p:pic>
      <p:sp>
        <p:nvSpPr>
          <p:cNvPr id="3" name="TextBox 2">
            <a:extLst>
              <a:ext uri="{FF2B5EF4-FFF2-40B4-BE49-F238E27FC236}">
                <a16:creationId xmlns:a16="http://schemas.microsoft.com/office/drawing/2014/main" id="{3B0D24A3-AA83-FB3E-3E7C-7FFC63112DC0}"/>
              </a:ext>
            </a:extLst>
          </p:cNvPr>
          <p:cNvSpPr txBox="1"/>
          <p:nvPr/>
        </p:nvSpPr>
        <p:spPr>
          <a:xfrm>
            <a:off x="275556" y="1358128"/>
            <a:ext cx="5642318" cy="3473515"/>
          </a:xfrm>
          <a:prstGeom prst="rect">
            <a:avLst/>
          </a:prstGeom>
          <a:noFill/>
        </p:spPr>
        <p:txBody>
          <a:bodyPr wrap="square">
            <a:spAutoFit/>
          </a:bodyPr>
          <a:lstStyle/>
          <a:p>
            <a:pPr marL="285750" indent="-285750" algn="just">
              <a:lnSpc>
                <a:spcPct val="150000"/>
              </a:lnSpc>
              <a:spcAft>
                <a:spcPts val="800"/>
              </a:spcAft>
              <a:buFont typeface="Arial" panose="020B0604020202020204" pitchFamily="34" charset="0"/>
              <a:buChar char="•"/>
            </a:pPr>
            <a:r>
              <a:rPr lang="vi-VN" sz="2000" dirty="0">
                <a:effectLst/>
                <a:latin typeface="Times New Roman" panose="02020603050405020304" pitchFamily="18" charset="0"/>
                <a:ea typeface="Calibri" panose="020F0502020204030204" pitchFamily="34" charset="0"/>
              </a:rPr>
              <a:t>Gồm </a:t>
            </a:r>
            <a:r>
              <a:rPr lang="vi-VN" sz="2000" b="1" dirty="0">
                <a:effectLst/>
                <a:latin typeface="Times New Roman" panose="02020603050405020304" pitchFamily="18" charset="0"/>
                <a:ea typeface="Calibri" panose="020F0502020204030204" pitchFamily="34" charset="0"/>
              </a:rPr>
              <a:t>17 chương.</a:t>
            </a:r>
            <a:endParaRPr lang="en-US" sz="1800" b="1" dirty="0">
              <a:effectLst/>
              <a:latin typeface="Calibri" panose="020F0502020204030204" pitchFamily="34" charset="0"/>
              <a:ea typeface="Calibri" panose="020F0502020204030204" pitchFamily="34" charset="0"/>
            </a:endParaRPr>
          </a:p>
          <a:p>
            <a:pPr marL="285750" indent="-285750" algn="just">
              <a:lnSpc>
                <a:spcPct val="150000"/>
              </a:lnSpc>
              <a:spcAft>
                <a:spcPts val="800"/>
              </a:spcAft>
              <a:buFont typeface="Arial" panose="020B0604020202020204" pitchFamily="34" charset="0"/>
              <a:buChar char="•"/>
            </a:pPr>
            <a:r>
              <a:rPr lang="vi-VN" sz="2000" dirty="0">
                <a:effectLst/>
                <a:latin typeface="Times New Roman" panose="02020603050405020304" pitchFamily="18" charset="0"/>
                <a:ea typeface="Calibri" panose="020F0502020204030204" pitchFamily="34" charset="0"/>
              </a:rPr>
              <a:t>Phản ánh đời sống nông thôn Việt Nam trước Cách mạng tháng Tám năm 1945.</a:t>
            </a:r>
            <a:endParaRPr lang="en-US" sz="1800" dirty="0">
              <a:effectLst/>
              <a:latin typeface="Calibri" panose="020F0502020204030204" pitchFamily="34" charset="0"/>
              <a:ea typeface="Calibri" panose="020F0502020204030204" pitchFamily="34" charset="0"/>
            </a:endParaRPr>
          </a:p>
          <a:p>
            <a:pPr marL="285750" indent="-285750" algn="just">
              <a:lnSpc>
                <a:spcPct val="150000"/>
              </a:lnSpc>
              <a:buFont typeface="Arial" panose="020B0604020202020204" pitchFamily="34" charset="0"/>
              <a:buChar char="•"/>
            </a:pPr>
            <a:r>
              <a:rPr lang="vi-VN" sz="2000" dirty="0">
                <a:effectLst/>
                <a:latin typeface="Times New Roman" panose="02020603050405020304" pitchFamily="18" charset="0"/>
                <a:ea typeface="Calibri" panose="020F0502020204030204" pitchFamily="34" charset="0"/>
              </a:rPr>
              <a:t>Tác phẩm ghi lại, phân tích, phơi bày những hủ tục nhiêu khê ở nông thôn lúc bấy giờ. Hủ tục khiến cho người dân khốn đốn, tạo cơ hội cho bọn cường hào sách nhiễu</a:t>
            </a:r>
            <a:endParaRPr lang="en-US" sz="2000" dirty="0"/>
          </a:p>
        </p:txBody>
      </p:sp>
    </p:spTree>
    <p:extLst>
      <p:ext uri="{BB962C8B-B14F-4D97-AF65-F5344CB8AC3E}">
        <p14:creationId xmlns:p14="http://schemas.microsoft.com/office/powerpoint/2010/main" val="3698282562"/>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39">
                                            <p:txEl>
                                              <p:pRg st="0" end="0"/>
                                            </p:txEl>
                                          </p:spTgt>
                                        </p:tgtEl>
                                        <p:attrNameLst>
                                          <p:attrName>style.visibility</p:attrName>
                                        </p:attrNameLst>
                                      </p:cBhvr>
                                      <p:to>
                                        <p:strVal val="visible"/>
                                      </p:to>
                                    </p:set>
                                    <p:animEffect transition="in" filter="fade">
                                      <p:cBhvr>
                                        <p:cTn id="7" dur="500"/>
                                        <p:tgtEl>
                                          <p:spTgt spid="213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9" grpId="0" build="p"/>
      <p:bldP spid="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137">
          <a:extLst>
            <a:ext uri="{FF2B5EF4-FFF2-40B4-BE49-F238E27FC236}">
              <a16:creationId xmlns:a16="http://schemas.microsoft.com/office/drawing/2014/main" id="{ECB85168-E8F3-E7C1-2B6B-C9CEECB05187}"/>
            </a:ext>
          </a:extLst>
        </p:cNvPr>
        <p:cNvGrpSpPr/>
        <p:nvPr/>
      </p:nvGrpSpPr>
      <p:grpSpPr>
        <a:xfrm>
          <a:off x="0" y="0"/>
          <a:ext cx="0" cy="0"/>
          <a:chOff x="0" y="0"/>
          <a:chExt cx="0" cy="0"/>
        </a:xfrm>
      </p:grpSpPr>
      <p:sp>
        <p:nvSpPr>
          <p:cNvPr id="2138" name="Google Shape;2138;p31">
            <a:extLst>
              <a:ext uri="{FF2B5EF4-FFF2-40B4-BE49-F238E27FC236}">
                <a16:creationId xmlns:a16="http://schemas.microsoft.com/office/drawing/2014/main" id="{CE0C00D4-8626-DB8F-713B-E2730DE370ED}"/>
              </a:ext>
            </a:extLst>
          </p:cNvPr>
          <p:cNvSpPr txBox="1">
            <a:spLocks noGrp="1"/>
          </p:cNvSpPr>
          <p:nvPr>
            <p:ph type="title"/>
          </p:nvPr>
        </p:nvSpPr>
        <p:spPr>
          <a:xfrm>
            <a:off x="185950" y="25600"/>
            <a:ext cx="3292800" cy="102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b="1" dirty="0">
                <a:latin typeface="Times New Roman" panose="02020603050405020304" pitchFamily="18" charset="0"/>
                <a:cs typeface="Times New Roman" panose="02020603050405020304" pitchFamily="18" charset="0"/>
              </a:rPr>
              <a:t>I. Tìm hiểu chung</a:t>
            </a:r>
            <a:br>
              <a:rPr lang="en" sz="2000" b="1" dirty="0">
                <a:latin typeface="Times New Roman" panose="02020603050405020304" pitchFamily="18" charset="0"/>
                <a:cs typeface="Times New Roman" panose="02020603050405020304" pitchFamily="18" charset="0"/>
              </a:rPr>
            </a:br>
            <a:r>
              <a:rPr lang="en" sz="2000" b="1" dirty="0">
                <a:latin typeface="Times New Roman" panose="02020603050405020304" pitchFamily="18" charset="0"/>
                <a:cs typeface="Times New Roman" panose="02020603050405020304" pitchFamily="18" charset="0"/>
              </a:rPr>
              <a:t>2. Tác phẩm </a:t>
            </a:r>
            <a:endParaRPr sz="2000" b="1" dirty="0">
              <a:latin typeface="Times New Roman" panose="02020603050405020304" pitchFamily="18" charset="0"/>
              <a:cs typeface="Times New Roman" panose="02020603050405020304" pitchFamily="18" charset="0"/>
            </a:endParaRPr>
          </a:p>
        </p:txBody>
      </p:sp>
      <p:sp>
        <p:nvSpPr>
          <p:cNvPr id="2139" name="Google Shape;2139;p31">
            <a:extLst>
              <a:ext uri="{FF2B5EF4-FFF2-40B4-BE49-F238E27FC236}">
                <a16:creationId xmlns:a16="http://schemas.microsoft.com/office/drawing/2014/main" id="{A70889A1-7BF7-5199-C744-4698967D5576}"/>
              </a:ext>
            </a:extLst>
          </p:cNvPr>
          <p:cNvSpPr txBox="1">
            <a:spLocks noGrp="1"/>
          </p:cNvSpPr>
          <p:nvPr>
            <p:ph type="subTitle" idx="1"/>
          </p:nvPr>
        </p:nvSpPr>
        <p:spPr>
          <a:xfrm>
            <a:off x="275556" y="1511649"/>
            <a:ext cx="5642319" cy="2838900"/>
          </a:xfrm>
          <a:prstGeom prst="rect">
            <a:avLst/>
          </a:prstGeom>
        </p:spPr>
        <p:txBody>
          <a:bodyPr spcFirstLastPara="1" wrap="square" lIns="91425" tIns="91425" rIns="91425" bIns="91425" anchor="t" anchorCtr="0">
            <a:noAutofit/>
          </a:bodyPr>
          <a:lstStyle/>
          <a:p>
            <a:pPr marL="0" lvl="0" indent="0" algn="just">
              <a:lnSpc>
                <a:spcPct val="150000"/>
              </a:lnSpc>
              <a:buSzPts val="1100"/>
              <a:buNone/>
            </a:pPr>
            <a:r>
              <a:rPr lang="vi-VN" sz="2000" dirty="0">
                <a:latin typeface="+mj-lt"/>
              </a:rPr>
              <a:t>- Đoạn trích ghi lại cảnh “chứa hàng xóm” ở làng quê, trong đó nổi bật là việc mõ làng chia thịt gà.</a:t>
            </a:r>
            <a:endParaRPr lang="en-US" sz="2000" dirty="0">
              <a:latin typeface="+mj-lt"/>
            </a:endParaRPr>
          </a:p>
          <a:p>
            <a:pPr marL="0" lvl="0" indent="0" algn="just">
              <a:lnSpc>
                <a:spcPct val="150000"/>
              </a:lnSpc>
              <a:buSzPts val="1100"/>
              <a:buNone/>
            </a:pPr>
            <a:r>
              <a:rPr lang="vi-VN" sz="2000" dirty="0">
                <a:latin typeface="+mj-lt"/>
              </a:rPr>
              <a:t>-  </a:t>
            </a:r>
            <a:r>
              <a:rPr lang="vi-VN" sz="2000" b="1" i="1" dirty="0">
                <a:latin typeface="+mj-lt"/>
              </a:rPr>
              <a:t>Nghệ thuật băm thịt gà</a:t>
            </a:r>
            <a:r>
              <a:rPr lang="vi-VN" sz="2000" dirty="0">
                <a:latin typeface="+mj-lt"/>
              </a:rPr>
              <a:t>: một sự việc khác thường, đặc biệt không liên quan đến lĩnh vực nghệ thuật.</a:t>
            </a:r>
          </a:p>
          <a:p>
            <a:pPr marL="0" lvl="0" indent="0" algn="just">
              <a:lnSpc>
                <a:spcPct val="150000"/>
              </a:lnSpc>
              <a:buSzPts val="1100"/>
              <a:buNone/>
            </a:pPr>
            <a:r>
              <a:rPr lang="vi-VN" sz="2000" dirty="0">
                <a:latin typeface="+mj-lt"/>
              </a:rPr>
              <a:t>-  Nhan đề khái quát nội dung văn bản</a:t>
            </a:r>
          </a:p>
          <a:p>
            <a:pPr marL="0" lvl="0" indent="0" algn="just">
              <a:lnSpc>
                <a:spcPct val="150000"/>
              </a:lnSpc>
              <a:buSzPts val="1100"/>
              <a:buNone/>
            </a:pPr>
            <a:endParaRPr lang="vi-VN" sz="2000" dirty="0">
              <a:latin typeface="+mj-lt"/>
            </a:endParaRPr>
          </a:p>
        </p:txBody>
      </p:sp>
      <p:pic>
        <p:nvPicPr>
          <p:cNvPr id="2140" name="Google Shape;2140;p31">
            <a:extLst>
              <a:ext uri="{FF2B5EF4-FFF2-40B4-BE49-F238E27FC236}">
                <a16:creationId xmlns:a16="http://schemas.microsoft.com/office/drawing/2014/main" id="{70B5AA8E-EA49-B1BD-F4C1-C5EE0731DFE2}"/>
              </a:ext>
            </a:extLst>
          </p:cNvPr>
          <p:cNvPicPr preferRelativeResize="0">
            <a:picLocks noGrp="1"/>
          </p:cNvPicPr>
          <p:nvPr>
            <p:ph type="pic" idx="2"/>
          </p:nvPr>
        </p:nvPicPr>
        <p:blipFill rotWithShape="1">
          <a:blip r:embed="rId3"/>
          <a:srcRect t="1866" b="1866"/>
          <a:stretch/>
        </p:blipFill>
        <p:spPr>
          <a:xfrm>
            <a:off x="6047285" y="539498"/>
            <a:ext cx="3194757" cy="4292145"/>
          </a:xfrm>
          <a:prstGeom prst="rect">
            <a:avLst/>
          </a:prstGeom>
        </p:spPr>
      </p:pic>
    </p:spTree>
    <p:extLst>
      <p:ext uri="{BB962C8B-B14F-4D97-AF65-F5344CB8AC3E}">
        <p14:creationId xmlns:p14="http://schemas.microsoft.com/office/powerpoint/2010/main" val="4228881546"/>
      </p:ext>
    </p:extLst>
  </p:cSld>
  <p:clrMapOvr>
    <a:masterClrMapping/>
  </p:clrMapOvr>
  <p:transition spd="slow">
    <p:randomBar dir="vert"/>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712"/>
        <p:cNvGrpSpPr/>
        <p:nvPr/>
      </p:nvGrpSpPr>
      <p:grpSpPr>
        <a:xfrm>
          <a:off x="0" y="0"/>
          <a:ext cx="0" cy="0"/>
          <a:chOff x="0" y="0"/>
          <a:chExt cx="0" cy="0"/>
        </a:xfrm>
      </p:grpSpPr>
      <p:grpSp>
        <p:nvGrpSpPr>
          <p:cNvPr id="2720" name="Google Shape;2720;p34"/>
          <p:cNvGrpSpPr/>
          <p:nvPr/>
        </p:nvGrpSpPr>
        <p:grpSpPr>
          <a:xfrm>
            <a:off x="6539761" y="2056735"/>
            <a:ext cx="3977514" cy="3190779"/>
            <a:chOff x="6387361" y="2056735"/>
            <a:chExt cx="3977514" cy="3190779"/>
          </a:xfrm>
        </p:grpSpPr>
        <p:grpSp>
          <p:nvGrpSpPr>
            <p:cNvPr id="2721" name="Google Shape;2721;p34"/>
            <p:cNvGrpSpPr/>
            <p:nvPr/>
          </p:nvGrpSpPr>
          <p:grpSpPr>
            <a:xfrm flipH="1">
              <a:off x="7990411" y="2056735"/>
              <a:ext cx="2374464" cy="2922424"/>
              <a:chOff x="1880515" y="4169448"/>
              <a:chExt cx="2418480" cy="3031560"/>
            </a:xfrm>
          </p:grpSpPr>
          <p:sp>
            <p:nvSpPr>
              <p:cNvPr id="2722" name="Google Shape;2722;p34"/>
              <p:cNvSpPr/>
              <p:nvPr/>
            </p:nvSpPr>
            <p:spPr>
              <a:xfrm>
                <a:off x="2499715" y="6617448"/>
                <a:ext cx="17280" cy="8640"/>
              </a:xfrm>
              <a:custGeom>
                <a:avLst/>
                <a:gdLst/>
                <a:ahLst/>
                <a:cxnLst/>
                <a:rect l="l" t="t" r="r" b="b"/>
                <a:pathLst>
                  <a:path w="48" h="24" extrusionOk="0">
                    <a:moveTo>
                      <a:pt x="37" y="3"/>
                    </a:moveTo>
                    <a:cubicBezTo>
                      <a:pt x="34" y="3"/>
                      <a:pt x="31" y="3"/>
                      <a:pt x="30" y="2"/>
                    </a:cubicBezTo>
                    <a:lnTo>
                      <a:pt x="22" y="2"/>
                    </a:lnTo>
                    <a:cubicBezTo>
                      <a:pt x="20" y="2"/>
                      <a:pt x="19" y="2"/>
                      <a:pt x="18" y="2"/>
                    </a:cubicBezTo>
                    <a:cubicBezTo>
                      <a:pt x="14" y="2"/>
                      <a:pt x="9" y="3"/>
                      <a:pt x="5" y="4"/>
                    </a:cubicBezTo>
                    <a:cubicBezTo>
                      <a:pt x="5" y="5"/>
                      <a:pt x="5" y="5"/>
                      <a:pt x="4" y="5"/>
                    </a:cubicBezTo>
                    <a:cubicBezTo>
                      <a:pt x="3" y="5"/>
                      <a:pt x="2" y="7"/>
                      <a:pt x="1" y="8"/>
                    </a:cubicBezTo>
                    <a:cubicBezTo>
                      <a:pt x="0" y="9"/>
                      <a:pt x="0" y="10"/>
                      <a:pt x="0" y="12"/>
                    </a:cubicBezTo>
                    <a:cubicBezTo>
                      <a:pt x="0" y="13"/>
                      <a:pt x="1" y="15"/>
                      <a:pt x="1" y="16"/>
                    </a:cubicBezTo>
                    <a:cubicBezTo>
                      <a:pt x="2" y="17"/>
                      <a:pt x="3" y="18"/>
                      <a:pt x="4" y="19"/>
                    </a:cubicBezTo>
                    <a:cubicBezTo>
                      <a:pt x="9" y="21"/>
                      <a:pt x="14" y="23"/>
                      <a:pt x="20" y="23"/>
                    </a:cubicBezTo>
                    <a:lnTo>
                      <a:pt x="21" y="23"/>
                    </a:lnTo>
                    <a:lnTo>
                      <a:pt x="29" y="23"/>
                    </a:lnTo>
                    <a:cubicBezTo>
                      <a:pt x="36" y="23"/>
                      <a:pt x="38" y="20"/>
                      <a:pt x="44" y="17"/>
                    </a:cubicBezTo>
                    <a:cubicBezTo>
                      <a:pt x="45" y="17"/>
                      <a:pt x="45" y="16"/>
                      <a:pt x="46" y="15"/>
                    </a:cubicBezTo>
                    <a:cubicBezTo>
                      <a:pt x="47" y="13"/>
                      <a:pt x="47" y="12"/>
                      <a:pt x="47" y="11"/>
                    </a:cubicBezTo>
                    <a:cubicBezTo>
                      <a:pt x="47" y="10"/>
                      <a:pt x="47" y="8"/>
                      <a:pt x="46" y="7"/>
                    </a:cubicBezTo>
                    <a:cubicBezTo>
                      <a:pt x="46" y="6"/>
                      <a:pt x="45" y="6"/>
                      <a:pt x="45" y="5"/>
                    </a:cubicBezTo>
                    <a:lnTo>
                      <a:pt x="45" y="4"/>
                    </a:lnTo>
                    <a:cubicBezTo>
                      <a:pt x="45" y="3"/>
                      <a:pt x="45" y="3"/>
                      <a:pt x="44" y="2"/>
                    </a:cubicBezTo>
                    <a:cubicBezTo>
                      <a:pt x="43" y="1"/>
                      <a:pt x="43" y="1"/>
                      <a:pt x="43" y="1"/>
                    </a:cubicBezTo>
                    <a:cubicBezTo>
                      <a:pt x="42" y="0"/>
                      <a:pt x="41" y="0"/>
                      <a:pt x="41" y="0"/>
                    </a:cubicBezTo>
                    <a:cubicBezTo>
                      <a:pt x="40" y="0"/>
                      <a:pt x="40" y="0"/>
                      <a:pt x="39" y="1"/>
                    </a:cubicBezTo>
                    <a:cubicBezTo>
                      <a:pt x="38" y="2"/>
                      <a:pt x="37" y="1"/>
                      <a:pt x="37" y="2"/>
                    </a:cubicBezTo>
                    <a:lnTo>
                      <a:pt x="37" y="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4"/>
              <p:cNvSpPr/>
              <p:nvPr/>
            </p:nvSpPr>
            <p:spPr>
              <a:xfrm>
                <a:off x="2347795" y="5887368"/>
                <a:ext cx="69480" cy="91440"/>
              </a:xfrm>
              <a:custGeom>
                <a:avLst/>
                <a:gdLst/>
                <a:ahLst/>
                <a:cxnLst/>
                <a:rect l="l" t="t" r="r" b="b"/>
                <a:pathLst>
                  <a:path w="193" h="254" extrusionOk="0">
                    <a:moveTo>
                      <a:pt x="48" y="40"/>
                    </a:moveTo>
                    <a:cubicBezTo>
                      <a:pt x="48" y="41"/>
                      <a:pt x="47" y="43"/>
                      <a:pt x="47" y="44"/>
                    </a:cubicBezTo>
                    <a:cubicBezTo>
                      <a:pt x="41" y="45"/>
                      <a:pt x="35" y="48"/>
                      <a:pt x="30" y="51"/>
                    </a:cubicBezTo>
                    <a:cubicBezTo>
                      <a:pt x="29" y="51"/>
                      <a:pt x="29" y="51"/>
                      <a:pt x="29" y="51"/>
                    </a:cubicBezTo>
                    <a:cubicBezTo>
                      <a:pt x="23" y="56"/>
                      <a:pt x="19" y="62"/>
                      <a:pt x="15" y="69"/>
                    </a:cubicBezTo>
                    <a:cubicBezTo>
                      <a:pt x="12" y="74"/>
                      <a:pt x="10" y="79"/>
                      <a:pt x="8" y="84"/>
                    </a:cubicBezTo>
                    <a:cubicBezTo>
                      <a:pt x="3" y="99"/>
                      <a:pt x="0" y="114"/>
                      <a:pt x="0" y="130"/>
                    </a:cubicBezTo>
                    <a:cubicBezTo>
                      <a:pt x="0" y="139"/>
                      <a:pt x="1" y="149"/>
                      <a:pt x="3" y="158"/>
                    </a:cubicBezTo>
                    <a:cubicBezTo>
                      <a:pt x="4" y="161"/>
                      <a:pt x="5" y="164"/>
                      <a:pt x="7" y="167"/>
                    </a:cubicBezTo>
                    <a:cubicBezTo>
                      <a:pt x="7" y="179"/>
                      <a:pt x="8" y="190"/>
                      <a:pt x="9" y="202"/>
                    </a:cubicBezTo>
                    <a:cubicBezTo>
                      <a:pt x="11" y="214"/>
                      <a:pt x="9" y="227"/>
                      <a:pt x="11" y="239"/>
                    </a:cubicBezTo>
                    <a:cubicBezTo>
                      <a:pt x="11" y="243"/>
                      <a:pt x="17" y="243"/>
                      <a:pt x="18" y="239"/>
                    </a:cubicBezTo>
                    <a:cubicBezTo>
                      <a:pt x="19" y="231"/>
                      <a:pt x="19" y="222"/>
                      <a:pt x="19" y="213"/>
                    </a:cubicBezTo>
                    <a:cubicBezTo>
                      <a:pt x="19" y="202"/>
                      <a:pt x="18" y="191"/>
                      <a:pt x="17" y="180"/>
                    </a:cubicBezTo>
                    <a:cubicBezTo>
                      <a:pt x="22" y="186"/>
                      <a:pt x="27" y="190"/>
                      <a:pt x="34" y="194"/>
                    </a:cubicBezTo>
                    <a:cubicBezTo>
                      <a:pt x="35" y="194"/>
                      <a:pt x="37" y="195"/>
                      <a:pt x="39" y="196"/>
                    </a:cubicBezTo>
                    <a:cubicBezTo>
                      <a:pt x="38" y="198"/>
                      <a:pt x="38" y="200"/>
                      <a:pt x="38" y="202"/>
                    </a:cubicBezTo>
                    <a:cubicBezTo>
                      <a:pt x="38" y="207"/>
                      <a:pt x="39" y="212"/>
                      <a:pt x="40" y="216"/>
                    </a:cubicBezTo>
                    <a:cubicBezTo>
                      <a:pt x="41" y="218"/>
                      <a:pt x="41" y="221"/>
                      <a:pt x="41" y="223"/>
                    </a:cubicBezTo>
                    <a:cubicBezTo>
                      <a:pt x="41" y="225"/>
                      <a:pt x="41" y="228"/>
                      <a:pt x="40" y="230"/>
                    </a:cubicBezTo>
                    <a:cubicBezTo>
                      <a:pt x="40" y="236"/>
                      <a:pt x="45" y="240"/>
                      <a:pt x="47" y="245"/>
                    </a:cubicBezTo>
                    <a:cubicBezTo>
                      <a:pt x="48" y="245"/>
                      <a:pt x="48" y="246"/>
                      <a:pt x="49" y="246"/>
                    </a:cubicBezTo>
                    <a:cubicBezTo>
                      <a:pt x="49" y="246"/>
                      <a:pt x="50" y="247"/>
                      <a:pt x="51" y="247"/>
                    </a:cubicBezTo>
                    <a:cubicBezTo>
                      <a:pt x="52" y="247"/>
                      <a:pt x="52" y="246"/>
                      <a:pt x="53" y="246"/>
                    </a:cubicBezTo>
                    <a:cubicBezTo>
                      <a:pt x="54" y="246"/>
                      <a:pt x="53" y="244"/>
                      <a:pt x="54" y="244"/>
                    </a:cubicBezTo>
                    <a:cubicBezTo>
                      <a:pt x="55" y="243"/>
                      <a:pt x="55" y="243"/>
                      <a:pt x="55" y="243"/>
                    </a:cubicBezTo>
                    <a:cubicBezTo>
                      <a:pt x="55" y="237"/>
                      <a:pt x="53" y="233"/>
                      <a:pt x="55" y="227"/>
                    </a:cubicBezTo>
                    <a:cubicBezTo>
                      <a:pt x="55" y="226"/>
                      <a:pt x="55" y="223"/>
                      <a:pt x="55" y="222"/>
                    </a:cubicBezTo>
                    <a:cubicBezTo>
                      <a:pt x="55" y="220"/>
                      <a:pt x="55" y="219"/>
                      <a:pt x="55" y="217"/>
                    </a:cubicBezTo>
                    <a:cubicBezTo>
                      <a:pt x="54" y="215"/>
                      <a:pt x="53" y="212"/>
                      <a:pt x="52" y="209"/>
                    </a:cubicBezTo>
                    <a:lnTo>
                      <a:pt x="51" y="209"/>
                    </a:lnTo>
                    <a:cubicBezTo>
                      <a:pt x="51" y="207"/>
                      <a:pt x="50" y="205"/>
                      <a:pt x="50" y="203"/>
                    </a:cubicBezTo>
                    <a:cubicBezTo>
                      <a:pt x="50" y="203"/>
                      <a:pt x="50" y="202"/>
                      <a:pt x="50" y="201"/>
                    </a:cubicBezTo>
                    <a:lnTo>
                      <a:pt x="62" y="205"/>
                    </a:lnTo>
                    <a:lnTo>
                      <a:pt x="74" y="208"/>
                    </a:lnTo>
                    <a:cubicBezTo>
                      <a:pt x="74" y="210"/>
                      <a:pt x="74" y="211"/>
                      <a:pt x="75" y="212"/>
                    </a:cubicBezTo>
                    <a:cubicBezTo>
                      <a:pt x="75" y="212"/>
                      <a:pt x="75" y="213"/>
                      <a:pt x="76" y="213"/>
                    </a:cubicBezTo>
                    <a:cubicBezTo>
                      <a:pt x="78" y="218"/>
                      <a:pt x="80" y="223"/>
                      <a:pt x="80" y="229"/>
                    </a:cubicBezTo>
                    <a:lnTo>
                      <a:pt x="80" y="230"/>
                    </a:lnTo>
                    <a:cubicBezTo>
                      <a:pt x="82" y="238"/>
                      <a:pt x="84" y="245"/>
                      <a:pt x="88" y="251"/>
                    </a:cubicBezTo>
                    <a:cubicBezTo>
                      <a:pt x="89" y="252"/>
                      <a:pt x="89" y="252"/>
                      <a:pt x="90" y="253"/>
                    </a:cubicBezTo>
                    <a:cubicBezTo>
                      <a:pt x="91" y="253"/>
                      <a:pt x="91" y="253"/>
                      <a:pt x="92" y="253"/>
                    </a:cubicBezTo>
                    <a:cubicBezTo>
                      <a:pt x="93" y="253"/>
                      <a:pt x="94" y="253"/>
                      <a:pt x="94" y="253"/>
                    </a:cubicBezTo>
                    <a:cubicBezTo>
                      <a:pt x="95" y="252"/>
                      <a:pt x="96" y="252"/>
                      <a:pt x="96" y="251"/>
                    </a:cubicBezTo>
                    <a:cubicBezTo>
                      <a:pt x="101" y="242"/>
                      <a:pt x="96" y="234"/>
                      <a:pt x="96" y="225"/>
                    </a:cubicBezTo>
                    <a:cubicBezTo>
                      <a:pt x="96" y="220"/>
                      <a:pt x="95" y="215"/>
                      <a:pt x="93" y="211"/>
                    </a:cubicBezTo>
                    <a:lnTo>
                      <a:pt x="104" y="211"/>
                    </a:lnTo>
                    <a:cubicBezTo>
                      <a:pt x="104" y="215"/>
                      <a:pt x="105" y="219"/>
                      <a:pt x="106" y="223"/>
                    </a:cubicBezTo>
                    <a:cubicBezTo>
                      <a:pt x="108" y="231"/>
                      <a:pt x="106" y="240"/>
                      <a:pt x="112" y="248"/>
                    </a:cubicBezTo>
                    <a:cubicBezTo>
                      <a:pt x="113" y="248"/>
                      <a:pt x="113" y="248"/>
                      <a:pt x="114" y="249"/>
                    </a:cubicBezTo>
                    <a:cubicBezTo>
                      <a:pt x="115" y="249"/>
                      <a:pt x="116" y="250"/>
                      <a:pt x="117" y="250"/>
                    </a:cubicBezTo>
                    <a:cubicBezTo>
                      <a:pt x="118" y="250"/>
                      <a:pt x="119" y="250"/>
                      <a:pt x="120" y="249"/>
                    </a:cubicBezTo>
                    <a:lnTo>
                      <a:pt x="121" y="248"/>
                    </a:lnTo>
                    <a:cubicBezTo>
                      <a:pt x="122" y="247"/>
                      <a:pt x="122" y="247"/>
                      <a:pt x="122" y="246"/>
                    </a:cubicBezTo>
                    <a:cubicBezTo>
                      <a:pt x="125" y="240"/>
                      <a:pt x="127" y="235"/>
                      <a:pt x="127" y="229"/>
                    </a:cubicBezTo>
                    <a:cubicBezTo>
                      <a:pt x="127" y="228"/>
                      <a:pt x="127" y="227"/>
                      <a:pt x="127" y="226"/>
                    </a:cubicBezTo>
                    <a:cubicBezTo>
                      <a:pt x="126" y="221"/>
                      <a:pt x="125" y="216"/>
                      <a:pt x="123" y="211"/>
                    </a:cubicBezTo>
                    <a:cubicBezTo>
                      <a:pt x="131" y="211"/>
                      <a:pt x="139" y="209"/>
                      <a:pt x="146" y="205"/>
                    </a:cubicBezTo>
                    <a:cubicBezTo>
                      <a:pt x="149" y="203"/>
                      <a:pt x="151" y="202"/>
                      <a:pt x="153" y="200"/>
                    </a:cubicBezTo>
                    <a:cubicBezTo>
                      <a:pt x="189" y="162"/>
                      <a:pt x="192" y="90"/>
                      <a:pt x="154" y="53"/>
                    </a:cubicBezTo>
                    <a:cubicBezTo>
                      <a:pt x="133" y="34"/>
                      <a:pt x="65" y="0"/>
                      <a:pt x="48" y="40"/>
                    </a:cubicBezTo>
                    <a:moveTo>
                      <a:pt x="127" y="181"/>
                    </a:moveTo>
                    <a:cubicBezTo>
                      <a:pt x="119" y="182"/>
                      <a:pt x="112" y="182"/>
                      <a:pt x="105" y="182"/>
                    </a:cubicBezTo>
                    <a:cubicBezTo>
                      <a:pt x="90" y="182"/>
                      <a:pt x="75" y="180"/>
                      <a:pt x="61" y="176"/>
                    </a:cubicBezTo>
                    <a:cubicBezTo>
                      <a:pt x="24" y="166"/>
                      <a:pt x="25" y="134"/>
                      <a:pt x="25" y="104"/>
                    </a:cubicBezTo>
                    <a:cubicBezTo>
                      <a:pt x="25" y="95"/>
                      <a:pt x="26" y="86"/>
                      <a:pt x="31" y="79"/>
                    </a:cubicBezTo>
                    <a:cubicBezTo>
                      <a:pt x="35" y="71"/>
                      <a:pt x="42" y="63"/>
                      <a:pt x="50" y="60"/>
                    </a:cubicBezTo>
                    <a:cubicBezTo>
                      <a:pt x="51" y="59"/>
                      <a:pt x="51" y="59"/>
                      <a:pt x="52" y="59"/>
                    </a:cubicBezTo>
                    <a:cubicBezTo>
                      <a:pt x="53" y="60"/>
                      <a:pt x="54" y="61"/>
                      <a:pt x="55" y="62"/>
                    </a:cubicBezTo>
                    <a:cubicBezTo>
                      <a:pt x="57" y="63"/>
                      <a:pt x="59" y="63"/>
                      <a:pt x="61" y="63"/>
                    </a:cubicBezTo>
                    <a:cubicBezTo>
                      <a:pt x="63" y="63"/>
                      <a:pt x="65" y="63"/>
                      <a:pt x="67" y="62"/>
                    </a:cubicBezTo>
                    <a:cubicBezTo>
                      <a:pt x="68" y="61"/>
                      <a:pt x="69" y="60"/>
                      <a:pt x="70" y="59"/>
                    </a:cubicBezTo>
                    <a:cubicBezTo>
                      <a:pt x="83" y="47"/>
                      <a:pt x="101" y="56"/>
                      <a:pt x="116" y="64"/>
                    </a:cubicBezTo>
                    <a:cubicBezTo>
                      <a:pt x="118" y="65"/>
                      <a:pt x="119" y="66"/>
                      <a:pt x="121" y="67"/>
                    </a:cubicBezTo>
                    <a:cubicBezTo>
                      <a:pt x="130" y="72"/>
                      <a:pt x="137" y="79"/>
                      <a:pt x="141" y="87"/>
                    </a:cubicBezTo>
                    <a:cubicBezTo>
                      <a:pt x="145" y="94"/>
                      <a:pt x="148" y="102"/>
                      <a:pt x="149" y="110"/>
                    </a:cubicBezTo>
                    <a:cubicBezTo>
                      <a:pt x="151" y="126"/>
                      <a:pt x="148" y="175"/>
                      <a:pt x="127" y="18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4"/>
              <p:cNvSpPr/>
              <p:nvPr/>
            </p:nvSpPr>
            <p:spPr>
              <a:xfrm>
                <a:off x="2732995" y="6191208"/>
                <a:ext cx="65880" cy="83520"/>
              </a:xfrm>
              <a:custGeom>
                <a:avLst/>
                <a:gdLst/>
                <a:ahLst/>
                <a:cxnLst/>
                <a:rect l="l" t="t" r="r" b="b"/>
                <a:pathLst>
                  <a:path w="183" h="232" extrusionOk="0">
                    <a:moveTo>
                      <a:pt x="176" y="53"/>
                    </a:moveTo>
                    <a:cubicBezTo>
                      <a:pt x="175" y="51"/>
                      <a:pt x="175" y="49"/>
                      <a:pt x="173" y="46"/>
                    </a:cubicBezTo>
                    <a:cubicBezTo>
                      <a:pt x="166" y="33"/>
                      <a:pt x="153" y="21"/>
                      <a:pt x="140" y="14"/>
                    </a:cubicBezTo>
                    <a:cubicBezTo>
                      <a:pt x="133" y="10"/>
                      <a:pt x="125" y="6"/>
                      <a:pt x="117" y="4"/>
                    </a:cubicBezTo>
                    <a:cubicBezTo>
                      <a:pt x="105" y="1"/>
                      <a:pt x="93" y="0"/>
                      <a:pt x="81" y="0"/>
                    </a:cubicBezTo>
                    <a:cubicBezTo>
                      <a:pt x="77" y="0"/>
                      <a:pt x="73" y="0"/>
                      <a:pt x="70" y="0"/>
                    </a:cubicBezTo>
                    <a:cubicBezTo>
                      <a:pt x="60" y="0"/>
                      <a:pt x="53" y="9"/>
                      <a:pt x="45" y="15"/>
                    </a:cubicBezTo>
                    <a:cubicBezTo>
                      <a:pt x="44" y="14"/>
                      <a:pt x="43" y="14"/>
                      <a:pt x="41" y="14"/>
                    </a:cubicBezTo>
                    <a:cubicBezTo>
                      <a:pt x="38" y="14"/>
                      <a:pt x="34" y="15"/>
                      <a:pt x="31" y="17"/>
                    </a:cubicBezTo>
                    <a:cubicBezTo>
                      <a:pt x="29" y="18"/>
                      <a:pt x="27" y="20"/>
                      <a:pt x="26" y="22"/>
                    </a:cubicBezTo>
                    <a:cubicBezTo>
                      <a:pt x="23" y="24"/>
                      <a:pt x="21" y="27"/>
                      <a:pt x="19" y="30"/>
                    </a:cubicBezTo>
                    <a:cubicBezTo>
                      <a:pt x="18" y="29"/>
                      <a:pt x="18" y="28"/>
                      <a:pt x="17" y="28"/>
                    </a:cubicBezTo>
                    <a:cubicBezTo>
                      <a:pt x="16" y="27"/>
                      <a:pt x="14" y="27"/>
                      <a:pt x="13" y="27"/>
                    </a:cubicBezTo>
                    <a:cubicBezTo>
                      <a:pt x="12" y="27"/>
                      <a:pt x="11" y="27"/>
                      <a:pt x="9" y="28"/>
                    </a:cubicBezTo>
                    <a:cubicBezTo>
                      <a:pt x="7" y="29"/>
                      <a:pt x="7" y="30"/>
                      <a:pt x="7" y="31"/>
                    </a:cubicBezTo>
                    <a:cubicBezTo>
                      <a:pt x="6" y="32"/>
                      <a:pt x="6" y="32"/>
                      <a:pt x="6" y="33"/>
                    </a:cubicBezTo>
                    <a:cubicBezTo>
                      <a:pt x="2" y="58"/>
                      <a:pt x="0" y="83"/>
                      <a:pt x="0" y="109"/>
                    </a:cubicBezTo>
                    <a:cubicBezTo>
                      <a:pt x="0" y="138"/>
                      <a:pt x="2" y="167"/>
                      <a:pt x="8" y="195"/>
                    </a:cubicBezTo>
                    <a:cubicBezTo>
                      <a:pt x="9" y="200"/>
                      <a:pt x="17" y="202"/>
                      <a:pt x="19" y="195"/>
                    </a:cubicBezTo>
                    <a:cubicBezTo>
                      <a:pt x="22" y="179"/>
                      <a:pt x="25" y="162"/>
                      <a:pt x="26" y="145"/>
                    </a:cubicBezTo>
                    <a:cubicBezTo>
                      <a:pt x="30" y="151"/>
                      <a:pt x="34" y="156"/>
                      <a:pt x="39" y="160"/>
                    </a:cubicBezTo>
                    <a:cubicBezTo>
                      <a:pt x="39" y="160"/>
                      <a:pt x="38" y="160"/>
                      <a:pt x="37" y="161"/>
                    </a:cubicBezTo>
                    <a:cubicBezTo>
                      <a:pt x="36" y="161"/>
                      <a:pt x="35" y="162"/>
                      <a:pt x="35" y="163"/>
                    </a:cubicBezTo>
                    <a:cubicBezTo>
                      <a:pt x="34" y="164"/>
                      <a:pt x="34" y="166"/>
                      <a:pt x="34" y="167"/>
                    </a:cubicBezTo>
                    <a:cubicBezTo>
                      <a:pt x="34" y="170"/>
                      <a:pt x="33" y="173"/>
                      <a:pt x="33" y="176"/>
                    </a:cubicBezTo>
                    <a:cubicBezTo>
                      <a:pt x="33" y="191"/>
                      <a:pt x="36" y="207"/>
                      <a:pt x="40" y="222"/>
                    </a:cubicBezTo>
                    <a:cubicBezTo>
                      <a:pt x="41" y="224"/>
                      <a:pt x="46" y="226"/>
                      <a:pt x="47" y="222"/>
                    </a:cubicBezTo>
                    <a:cubicBezTo>
                      <a:pt x="49" y="212"/>
                      <a:pt x="50" y="202"/>
                      <a:pt x="50" y="193"/>
                    </a:cubicBezTo>
                    <a:cubicBezTo>
                      <a:pt x="50" y="183"/>
                      <a:pt x="49" y="175"/>
                      <a:pt x="47" y="165"/>
                    </a:cubicBezTo>
                    <a:cubicBezTo>
                      <a:pt x="49" y="166"/>
                      <a:pt x="51" y="168"/>
                      <a:pt x="52" y="168"/>
                    </a:cubicBezTo>
                    <a:cubicBezTo>
                      <a:pt x="58" y="171"/>
                      <a:pt x="64" y="174"/>
                      <a:pt x="70" y="176"/>
                    </a:cubicBezTo>
                    <a:cubicBezTo>
                      <a:pt x="70" y="177"/>
                      <a:pt x="70" y="177"/>
                      <a:pt x="70" y="178"/>
                    </a:cubicBezTo>
                    <a:cubicBezTo>
                      <a:pt x="70" y="183"/>
                      <a:pt x="70" y="189"/>
                      <a:pt x="71" y="194"/>
                    </a:cubicBezTo>
                    <a:cubicBezTo>
                      <a:pt x="73" y="206"/>
                      <a:pt x="73" y="217"/>
                      <a:pt x="77" y="228"/>
                    </a:cubicBezTo>
                    <a:cubicBezTo>
                      <a:pt x="77" y="228"/>
                      <a:pt x="76" y="228"/>
                      <a:pt x="77" y="229"/>
                    </a:cubicBezTo>
                    <a:cubicBezTo>
                      <a:pt x="78" y="230"/>
                      <a:pt x="78" y="229"/>
                      <a:pt x="79" y="230"/>
                    </a:cubicBezTo>
                    <a:cubicBezTo>
                      <a:pt x="80" y="231"/>
                      <a:pt x="80" y="231"/>
                      <a:pt x="81" y="231"/>
                    </a:cubicBezTo>
                    <a:cubicBezTo>
                      <a:pt x="82" y="231"/>
                      <a:pt x="83" y="231"/>
                      <a:pt x="84" y="230"/>
                    </a:cubicBezTo>
                    <a:lnTo>
                      <a:pt x="85" y="229"/>
                    </a:lnTo>
                    <a:cubicBezTo>
                      <a:pt x="86" y="228"/>
                      <a:pt x="86" y="228"/>
                      <a:pt x="86" y="228"/>
                    </a:cubicBezTo>
                    <a:cubicBezTo>
                      <a:pt x="89" y="219"/>
                      <a:pt x="91" y="210"/>
                      <a:pt x="91" y="201"/>
                    </a:cubicBezTo>
                    <a:cubicBezTo>
                      <a:pt x="91" y="195"/>
                      <a:pt x="90" y="188"/>
                      <a:pt x="88" y="182"/>
                    </a:cubicBezTo>
                    <a:cubicBezTo>
                      <a:pt x="95" y="183"/>
                      <a:pt x="101" y="184"/>
                      <a:pt x="108" y="184"/>
                    </a:cubicBezTo>
                    <a:cubicBezTo>
                      <a:pt x="111" y="184"/>
                      <a:pt x="114" y="183"/>
                      <a:pt x="117" y="183"/>
                    </a:cubicBezTo>
                    <a:cubicBezTo>
                      <a:pt x="117" y="188"/>
                      <a:pt x="117" y="193"/>
                      <a:pt x="117" y="198"/>
                    </a:cubicBezTo>
                    <a:cubicBezTo>
                      <a:pt x="116" y="201"/>
                      <a:pt x="116" y="203"/>
                      <a:pt x="116" y="205"/>
                    </a:cubicBezTo>
                    <a:cubicBezTo>
                      <a:pt x="116" y="211"/>
                      <a:pt x="118" y="217"/>
                      <a:pt x="121" y="223"/>
                    </a:cubicBezTo>
                    <a:lnTo>
                      <a:pt x="122" y="224"/>
                    </a:lnTo>
                    <a:cubicBezTo>
                      <a:pt x="122" y="225"/>
                      <a:pt x="123" y="225"/>
                      <a:pt x="123" y="225"/>
                    </a:cubicBezTo>
                    <a:cubicBezTo>
                      <a:pt x="124" y="226"/>
                      <a:pt x="125" y="226"/>
                      <a:pt x="126" y="226"/>
                    </a:cubicBezTo>
                    <a:cubicBezTo>
                      <a:pt x="127" y="226"/>
                      <a:pt x="128" y="226"/>
                      <a:pt x="129" y="225"/>
                    </a:cubicBezTo>
                    <a:cubicBezTo>
                      <a:pt x="130" y="225"/>
                      <a:pt x="130" y="225"/>
                      <a:pt x="131" y="224"/>
                    </a:cubicBezTo>
                    <a:cubicBezTo>
                      <a:pt x="131" y="224"/>
                      <a:pt x="132" y="223"/>
                      <a:pt x="132" y="222"/>
                    </a:cubicBezTo>
                    <a:cubicBezTo>
                      <a:pt x="135" y="217"/>
                      <a:pt x="136" y="212"/>
                      <a:pt x="136" y="206"/>
                    </a:cubicBezTo>
                    <a:cubicBezTo>
                      <a:pt x="136" y="204"/>
                      <a:pt x="136" y="202"/>
                      <a:pt x="136" y="200"/>
                    </a:cubicBezTo>
                    <a:cubicBezTo>
                      <a:pt x="136" y="193"/>
                      <a:pt x="136" y="186"/>
                      <a:pt x="135" y="179"/>
                    </a:cubicBezTo>
                    <a:lnTo>
                      <a:pt x="136" y="179"/>
                    </a:lnTo>
                    <a:cubicBezTo>
                      <a:pt x="138" y="178"/>
                      <a:pt x="139" y="177"/>
                      <a:pt x="141" y="176"/>
                    </a:cubicBezTo>
                    <a:cubicBezTo>
                      <a:pt x="147" y="173"/>
                      <a:pt x="152" y="168"/>
                      <a:pt x="157" y="163"/>
                    </a:cubicBezTo>
                    <a:cubicBezTo>
                      <a:pt x="156" y="168"/>
                      <a:pt x="156" y="172"/>
                      <a:pt x="156" y="177"/>
                    </a:cubicBezTo>
                    <a:cubicBezTo>
                      <a:pt x="156" y="183"/>
                      <a:pt x="157" y="189"/>
                      <a:pt x="159" y="195"/>
                    </a:cubicBezTo>
                    <a:cubicBezTo>
                      <a:pt x="159" y="196"/>
                      <a:pt x="159" y="196"/>
                      <a:pt x="159" y="196"/>
                    </a:cubicBezTo>
                    <a:cubicBezTo>
                      <a:pt x="159" y="197"/>
                      <a:pt x="160" y="197"/>
                      <a:pt x="161" y="198"/>
                    </a:cubicBezTo>
                    <a:cubicBezTo>
                      <a:pt x="162" y="199"/>
                      <a:pt x="162" y="199"/>
                      <a:pt x="163" y="199"/>
                    </a:cubicBezTo>
                    <a:cubicBezTo>
                      <a:pt x="164" y="199"/>
                      <a:pt x="165" y="199"/>
                      <a:pt x="166" y="198"/>
                    </a:cubicBezTo>
                    <a:cubicBezTo>
                      <a:pt x="167" y="197"/>
                      <a:pt x="168" y="197"/>
                      <a:pt x="168" y="196"/>
                    </a:cubicBezTo>
                    <a:lnTo>
                      <a:pt x="168" y="195"/>
                    </a:lnTo>
                    <a:cubicBezTo>
                      <a:pt x="173" y="184"/>
                      <a:pt x="176" y="172"/>
                      <a:pt x="176" y="159"/>
                    </a:cubicBezTo>
                    <a:cubicBezTo>
                      <a:pt x="176" y="157"/>
                      <a:pt x="176" y="154"/>
                      <a:pt x="176" y="152"/>
                    </a:cubicBezTo>
                    <a:cubicBezTo>
                      <a:pt x="176" y="151"/>
                      <a:pt x="176" y="149"/>
                      <a:pt x="175" y="148"/>
                    </a:cubicBezTo>
                    <a:cubicBezTo>
                      <a:pt x="174" y="147"/>
                      <a:pt x="173" y="146"/>
                      <a:pt x="172" y="145"/>
                    </a:cubicBezTo>
                    <a:cubicBezTo>
                      <a:pt x="171" y="145"/>
                      <a:pt x="170" y="145"/>
                      <a:pt x="170" y="144"/>
                    </a:cubicBezTo>
                    <a:cubicBezTo>
                      <a:pt x="178" y="128"/>
                      <a:pt x="182" y="109"/>
                      <a:pt x="182" y="91"/>
                    </a:cubicBezTo>
                    <a:cubicBezTo>
                      <a:pt x="182" y="78"/>
                      <a:pt x="180" y="65"/>
                      <a:pt x="176" y="53"/>
                    </a:cubicBezTo>
                    <a:moveTo>
                      <a:pt x="147" y="128"/>
                    </a:moveTo>
                    <a:cubicBezTo>
                      <a:pt x="134" y="160"/>
                      <a:pt x="107" y="162"/>
                      <a:pt x="77" y="153"/>
                    </a:cubicBezTo>
                    <a:cubicBezTo>
                      <a:pt x="47" y="143"/>
                      <a:pt x="31" y="121"/>
                      <a:pt x="26" y="84"/>
                    </a:cubicBezTo>
                    <a:cubicBezTo>
                      <a:pt x="28" y="70"/>
                      <a:pt x="31" y="57"/>
                      <a:pt x="34" y="44"/>
                    </a:cubicBezTo>
                    <a:cubicBezTo>
                      <a:pt x="34" y="45"/>
                      <a:pt x="35" y="45"/>
                      <a:pt x="35" y="45"/>
                    </a:cubicBezTo>
                    <a:cubicBezTo>
                      <a:pt x="37" y="46"/>
                      <a:pt x="40" y="47"/>
                      <a:pt x="42" y="47"/>
                    </a:cubicBezTo>
                    <a:cubicBezTo>
                      <a:pt x="44" y="47"/>
                      <a:pt x="47" y="46"/>
                      <a:pt x="49" y="45"/>
                    </a:cubicBezTo>
                    <a:cubicBezTo>
                      <a:pt x="49" y="45"/>
                      <a:pt x="50" y="45"/>
                      <a:pt x="50" y="44"/>
                    </a:cubicBezTo>
                    <a:cubicBezTo>
                      <a:pt x="53" y="42"/>
                      <a:pt x="56" y="40"/>
                      <a:pt x="59" y="39"/>
                    </a:cubicBezTo>
                    <a:cubicBezTo>
                      <a:pt x="69" y="33"/>
                      <a:pt x="81" y="30"/>
                      <a:pt x="93" y="30"/>
                    </a:cubicBezTo>
                    <a:cubicBezTo>
                      <a:pt x="105" y="30"/>
                      <a:pt x="116" y="33"/>
                      <a:pt x="127" y="39"/>
                    </a:cubicBezTo>
                    <a:cubicBezTo>
                      <a:pt x="133" y="42"/>
                      <a:pt x="138" y="47"/>
                      <a:pt x="143" y="52"/>
                    </a:cubicBezTo>
                    <a:cubicBezTo>
                      <a:pt x="163" y="69"/>
                      <a:pt x="155" y="107"/>
                      <a:pt x="147" y="12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4"/>
              <p:cNvSpPr/>
              <p:nvPr/>
            </p:nvSpPr>
            <p:spPr>
              <a:xfrm>
                <a:off x="2994715" y="6370488"/>
                <a:ext cx="70200" cy="84960"/>
              </a:xfrm>
              <a:custGeom>
                <a:avLst/>
                <a:gdLst/>
                <a:ahLst/>
                <a:cxnLst/>
                <a:rect l="l" t="t" r="r" b="b"/>
                <a:pathLst>
                  <a:path w="195" h="236" extrusionOk="0">
                    <a:moveTo>
                      <a:pt x="133" y="28"/>
                    </a:moveTo>
                    <a:cubicBezTo>
                      <a:pt x="113" y="16"/>
                      <a:pt x="86" y="0"/>
                      <a:pt x="63" y="14"/>
                    </a:cubicBezTo>
                    <a:cubicBezTo>
                      <a:pt x="61" y="16"/>
                      <a:pt x="58" y="19"/>
                      <a:pt x="56" y="22"/>
                    </a:cubicBezTo>
                    <a:cubicBezTo>
                      <a:pt x="55" y="24"/>
                      <a:pt x="55" y="25"/>
                      <a:pt x="54" y="26"/>
                    </a:cubicBezTo>
                    <a:cubicBezTo>
                      <a:pt x="52" y="31"/>
                      <a:pt x="36" y="37"/>
                      <a:pt x="31" y="40"/>
                    </a:cubicBezTo>
                    <a:cubicBezTo>
                      <a:pt x="30" y="41"/>
                      <a:pt x="29" y="41"/>
                      <a:pt x="29" y="41"/>
                    </a:cubicBezTo>
                    <a:cubicBezTo>
                      <a:pt x="19" y="47"/>
                      <a:pt x="11" y="55"/>
                      <a:pt x="6" y="64"/>
                    </a:cubicBezTo>
                    <a:cubicBezTo>
                      <a:pt x="5" y="66"/>
                      <a:pt x="4" y="68"/>
                      <a:pt x="3" y="69"/>
                    </a:cubicBezTo>
                    <a:cubicBezTo>
                      <a:pt x="3" y="70"/>
                      <a:pt x="2" y="71"/>
                      <a:pt x="2" y="71"/>
                    </a:cubicBezTo>
                    <a:cubicBezTo>
                      <a:pt x="1" y="73"/>
                      <a:pt x="0" y="76"/>
                      <a:pt x="0" y="78"/>
                    </a:cubicBezTo>
                    <a:cubicBezTo>
                      <a:pt x="0" y="81"/>
                      <a:pt x="1" y="82"/>
                      <a:pt x="2" y="84"/>
                    </a:cubicBezTo>
                    <a:cubicBezTo>
                      <a:pt x="3" y="86"/>
                      <a:pt x="4" y="87"/>
                      <a:pt x="6" y="88"/>
                    </a:cubicBezTo>
                    <a:cubicBezTo>
                      <a:pt x="3" y="98"/>
                      <a:pt x="2" y="108"/>
                      <a:pt x="2" y="118"/>
                    </a:cubicBezTo>
                    <a:cubicBezTo>
                      <a:pt x="2" y="135"/>
                      <a:pt x="6" y="152"/>
                      <a:pt x="14" y="167"/>
                    </a:cubicBezTo>
                    <a:cubicBezTo>
                      <a:pt x="49" y="221"/>
                      <a:pt x="125" y="235"/>
                      <a:pt x="171" y="183"/>
                    </a:cubicBezTo>
                    <a:cubicBezTo>
                      <a:pt x="194" y="157"/>
                      <a:pt x="189" y="123"/>
                      <a:pt x="187" y="90"/>
                    </a:cubicBezTo>
                    <a:cubicBezTo>
                      <a:pt x="185" y="57"/>
                      <a:pt x="156" y="43"/>
                      <a:pt x="133" y="28"/>
                    </a:cubicBezTo>
                    <a:moveTo>
                      <a:pt x="128" y="179"/>
                    </a:moveTo>
                    <a:cubicBezTo>
                      <a:pt x="127" y="179"/>
                      <a:pt x="127" y="180"/>
                      <a:pt x="127" y="180"/>
                    </a:cubicBezTo>
                    <a:cubicBezTo>
                      <a:pt x="118" y="185"/>
                      <a:pt x="108" y="188"/>
                      <a:pt x="98" y="188"/>
                    </a:cubicBezTo>
                    <a:cubicBezTo>
                      <a:pt x="88" y="188"/>
                      <a:pt x="78" y="185"/>
                      <a:pt x="69" y="180"/>
                    </a:cubicBezTo>
                    <a:cubicBezTo>
                      <a:pt x="65" y="178"/>
                      <a:pt x="61" y="175"/>
                      <a:pt x="58" y="172"/>
                    </a:cubicBezTo>
                    <a:cubicBezTo>
                      <a:pt x="37" y="154"/>
                      <a:pt x="28" y="145"/>
                      <a:pt x="27" y="119"/>
                    </a:cubicBezTo>
                    <a:cubicBezTo>
                      <a:pt x="26" y="93"/>
                      <a:pt x="32" y="79"/>
                      <a:pt x="58" y="71"/>
                    </a:cubicBezTo>
                    <a:lnTo>
                      <a:pt x="59" y="70"/>
                    </a:lnTo>
                    <a:lnTo>
                      <a:pt x="60" y="69"/>
                    </a:lnTo>
                    <a:cubicBezTo>
                      <a:pt x="61" y="68"/>
                      <a:pt x="61" y="67"/>
                      <a:pt x="61" y="66"/>
                    </a:cubicBezTo>
                    <a:lnTo>
                      <a:pt x="60" y="64"/>
                    </a:lnTo>
                    <a:cubicBezTo>
                      <a:pt x="59" y="63"/>
                      <a:pt x="60" y="63"/>
                      <a:pt x="59" y="62"/>
                    </a:cubicBezTo>
                    <a:cubicBezTo>
                      <a:pt x="58" y="62"/>
                      <a:pt x="58" y="62"/>
                      <a:pt x="58" y="62"/>
                    </a:cubicBezTo>
                    <a:lnTo>
                      <a:pt x="64" y="57"/>
                    </a:lnTo>
                    <a:cubicBezTo>
                      <a:pt x="73" y="52"/>
                      <a:pt x="80" y="38"/>
                      <a:pt x="91" y="40"/>
                    </a:cubicBezTo>
                    <a:cubicBezTo>
                      <a:pt x="98" y="42"/>
                      <a:pt x="105" y="45"/>
                      <a:pt x="111" y="49"/>
                    </a:cubicBezTo>
                    <a:cubicBezTo>
                      <a:pt x="115" y="52"/>
                      <a:pt x="120" y="54"/>
                      <a:pt x="123" y="57"/>
                    </a:cubicBezTo>
                    <a:cubicBezTo>
                      <a:pt x="154" y="76"/>
                      <a:pt x="157" y="99"/>
                      <a:pt x="158" y="129"/>
                    </a:cubicBezTo>
                    <a:cubicBezTo>
                      <a:pt x="158" y="131"/>
                      <a:pt x="158" y="132"/>
                      <a:pt x="158" y="133"/>
                    </a:cubicBezTo>
                    <a:cubicBezTo>
                      <a:pt x="158" y="142"/>
                      <a:pt x="156" y="151"/>
                      <a:pt x="152" y="158"/>
                    </a:cubicBezTo>
                    <a:cubicBezTo>
                      <a:pt x="147" y="166"/>
                      <a:pt x="141" y="172"/>
                      <a:pt x="133" y="177"/>
                    </a:cubicBezTo>
                    <a:cubicBezTo>
                      <a:pt x="132" y="178"/>
                      <a:pt x="130" y="178"/>
                      <a:pt x="129" y="179"/>
                    </a:cubicBezTo>
                    <a:lnTo>
                      <a:pt x="128" y="17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4"/>
              <p:cNvSpPr/>
              <p:nvPr/>
            </p:nvSpPr>
            <p:spPr>
              <a:xfrm>
                <a:off x="3251755" y="5805647"/>
                <a:ext cx="13320" cy="26640"/>
              </a:xfrm>
              <a:custGeom>
                <a:avLst/>
                <a:gdLst/>
                <a:ahLst/>
                <a:cxnLst/>
                <a:rect l="l" t="t" r="r" b="b"/>
                <a:pathLst>
                  <a:path w="37" h="74" extrusionOk="0">
                    <a:moveTo>
                      <a:pt x="23" y="71"/>
                    </a:moveTo>
                    <a:cubicBezTo>
                      <a:pt x="36" y="51"/>
                      <a:pt x="26" y="25"/>
                      <a:pt x="23" y="5"/>
                    </a:cubicBezTo>
                    <a:cubicBezTo>
                      <a:pt x="23" y="0"/>
                      <a:pt x="14" y="1"/>
                      <a:pt x="13" y="5"/>
                    </a:cubicBezTo>
                    <a:cubicBezTo>
                      <a:pt x="10" y="25"/>
                      <a:pt x="0" y="51"/>
                      <a:pt x="13" y="70"/>
                    </a:cubicBezTo>
                    <a:cubicBezTo>
                      <a:pt x="14" y="71"/>
                      <a:pt x="13" y="72"/>
                      <a:pt x="15" y="72"/>
                    </a:cubicBezTo>
                    <a:cubicBezTo>
                      <a:pt x="15" y="73"/>
                      <a:pt x="17" y="73"/>
                      <a:pt x="18" y="73"/>
                    </a:cubicBezTo>
                    <a:cubicBezTo>
                      <a:pt x="19" y="73"/>
                      <a:pt x="20" y="72"/>
                      <a:pt x="21" y="72"/>
                    </a:cubicBezTo>
                    <a:cubicBezTo>
                      <a:pt x="22" y="72"/>
                      <a:pt x="22" y="71"/>
                      <a:pt x="23" y="7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4"/>
              <p:cNvSpPr/>
              <p:nvPr/>
            </p:nvSpPr>
            <p:spPr>
              <a:xfrm>
                <a:off x="3194875" y="5822208"/>
                <a:ext cx="18000" cy="39960"/>
              </a:xfrm>
              <a:custGeom>
                <a:avLst/>
                <a:gdLst/>
                <a:ahLst/>
                <a:cxnLst/>
                <a:rect l="l" t="t" r="r" b="b"/>
                <a:pathLst>
                  <a:path w="50" h="111" extrusionOk="0">
                    <a:moveTo>
                      <a:pt x="6" y="38"/>
                    </a:moveTo>
                    <a:cubicBezTo>
                      <a:pt x="7" y="47"/>
                      <a:pt x="7" y="56"/>
                      <a:pt x="9" y="64"/>
                    </a:cubicBezTo>
                    <a:cubicBezTo>
                      <a:pt x="9" y="76"/>
                      <a:pt x="13" y="88"/>
                      <a:pt x="19" y="98"/>
                    </a:cubicBezTo>
                    <a:cubicBezTo>
                      <a:pt x="21" y="102"/>
                      <a:pt x="23" y="105"/>
                      <a:pt x="26" y="108"/>
                    </a:cubicBezTo>
                    <a:lnTo>
                      <a:pt x="26" y="109"/>
                    </a:lnTo>
                    <a:cubicBezTo>
                      <a:pt x="27" y="109"/>
                      <a:pt x="29" y="110"/>
                      <a:pt x="30" y="110"/>
                    </a:cubicBezTo>
                    <a:cubicBezTo>
                      <a:pt x="31" y="110"/>
                      <a:pt x="32" y="109"/>
                      <a:pt x="33" y="109"/>
                    </a:cubicBezTo>
                    <a:lnTo>
                      <a:pt x="34" y="108"/>
                    </a:lnTo>
                    <a:cubicBezTo>
                      <a:pt x="49" y="95"/>
                      <a:pt x="30" y="71"/>
                      <a:pt x="31" y="54"/>
                    </a:cubicBezTo>
                    <a:cubicBezTo>
                      <a:pt x="30" y="43"/>
                      <a:pt x="27" y="32"/>
                      <a:pt x="22" y="22"/>
                    </a:cubicBezTo>
                    <a:cubicBezTo>
                      <a:pt x="21" y="19"/>
                      <a:pt x="20" y="15"/>
                      <a:pt x="18" y="13"/>
                    </a:cubicBezTo>
                    <a:cubicBezTo>
                      <a:pt x="16" y="10"/>
                      <a:pt x="15" y="8"/>
                      <a:pt x="14" y="6"/>
                    </a:cubicBezTo>
                    <a:cubicBezTo>
                      <a:pt x="8" y="0"/>
                      <a:pt x="0" y="9"/>
                      <a:pt x="4" y="15"/>
                    </a:cubicBezTo>
                    <a:cubicBezTo>
                      <a:pt x="6" y="20"/>
                      <a:pt x="7" y="25"/>
                      <a:pt x="7" y="30"/>
                    </a:cubicBezTo>
                    <a:cubicBezTo>
                      <a:pt x="7" y="33"/>
                      <a:pt x="7" y="36"/>
                      <a:pt x="6" y="3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4"/>
              <p:cNvSpPr/>
              <p:nvPr/>
            </p:nvSpPr>
            <p:spPr>
              <a:xfrm>
                <a:off x="3207475" y="5878368"/>
                <a:ext cx="9360" cy="26280"/>
              </a:xfrm>
              <a:custGeom>
                <a:avLst/>
                <a:gdLst/>
                <a:ahLst/>
                <a:cxnLst/>
                <a:rect l="l" t="t" r="r" b="b"/>
                <a:pathLst>
                  <a:path w="26" h="73" extrusionOk="0">
                    <a:moveTo>
                      <a:pt x="0" y="8"/>
                    </a:moveTo>
                    <a:cubicBezTo>
                      <a:pt x="0" y="10"/>
                      <a:pt x="0" y="11"/>
                      <a:pt x="0" y="13"/>
                    </a:cubicBezTo>
                    <a:cubicBezTo>
                      <a:pt x="0" y="16"/>
                      <a:pt x="0" y="19"/>
                      <a:pt x="2" y="23"/>
                    </a:cubicBezTo>
                    <a:cubicBezTo>
                      <a:pt x="3" y="29"/>
                      <a:pt x="3" y="36"/>
                      <a:pt x="3" y="42"/>
                    </a:cubicBezTo>
                    <a:cubicBezTo>
                      <a:pt x="5" y="54"/>
                      <a:pt x="5" y="67"/>
                      <a:pt x="17" y="72"/>
                    </a:cubicBezTo>
                    <a:cubicBezTo>
                      <a:pt x="17" y="72"/>
                      <a:pt x="18" y="72"/>
                      <a:pt x="19" y="72"/>
                    </a:cubicBezTo>
                    <a:cubicBezTo>
                      <a:pt x="20" y="72"/>
                      <a:pt x="21" y="72"/>
                      <a:pt x="22" y="71"/>
                    </a:cubicBezTo>
                    <a:cubicBezTo>
                      <a:pt x="22" y="71"/>
                      <a:pt x="23" y="70"/>
                      <a:pt x="24" y="69"/>
                    </a:cubicBezTo>
                    <a:lnTo>
                      <a:pt x="24" y="68"/>
                    </a:lnTo>
                    <a:cubicBezTo>
                      <a:pt x="25" y="64"/>
                      <a:pt x="25" y="60"/>
                      <a:pt x="25" y="56"/>
                    </a:cubicBezTo>
                    <a:cubicBezTo>
                      <a:pt x="25" y="49"/>
                      <a:pt x="24" y="43"/>
                      <a:pt x="22" y="36"/>
                    </a:cubicBezTo>
                    <a:cubicBezTo>
                      <a:pt x="22" y="31"/>
                      <a:pt x="22" y="26"/>
                      <a:pt x="21" y="22"/>
                    </a:cubicBezTo>
                    <a:cubicBezTo>
                      <a:pt x="19" y="18"/>
                      <a:pt x="17" y="14"/>
                      <a:pt x="17" y="9"/>
                    </a:cubicBezTo>
                    <a:cubicBezTo>
                      <a:pt x="17" y="7"/>
                      <a:pt x="17" y="6"/>
                      <a:pt x="16" y="4"/>
                    </a:cubicBezTo>
                    <a:cubicBezTo>
                      <a:pt x="15" y="2"/>
                      <a:pt x="15" y="2"/>
                      <a:pt x="13" y="1"/>
                    </a:cubicBezTo>
                    <a:cubicBezTo>
                      <a:pt x="11" y="0"/>
                      <a:pt x="9" y="0"/>
                      <a:pt x="8" y="0"/>
                    </a:cubicBezTo>
                    <a:cubicBezTo>
                      <a:pt x="6" y="0"/>
                      <a:pt x="6" y="0"/>
                      <a:pt x="4" y="1"/>
                    </a:cubicBezTo>
                    <a:cubicBezTo>
                      <a:pt x="2" y="2"/>
                      <a:pt x="1" y="3"/>
                      <a:pt x="1" y="4"/>
                    </a:cubicBezTo>
                    <a:cubicBezTo>
                      <a:pt x="0" y="6"/>
                      <a:pt x="0" y="7"/>
                      <a:pt x="0"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4"/>
              <p:cNvSpPr/>
              <p:nvPr/>
            </p:nvSpPr>
            <p:spPr>
              <a:xfrm>
                <a:off x="3147715" y="5722128"/>
                <a:ext cx="15120" cy="43200"/>
              </a:xfrm>
              <a:custGeom>
                <a:avLst/>
                <a:gdLst/>
                <a:ahLst/>
                <a:cxnLst/>
                <a:rect l="l" t="t" r="r" b="b"/>
                <a:pathLst>
                  <a:path w="42" h="120" extrusionOk="0">
                    <a:moveTo>
                      <a:pt x="10" y="4"/>
                    </a:moveTo>
                    <a:cubicBezTo>
                      <a:pt x="10" y="3"/>
                      <a:pt x="10" y="4"/>
                      <a:pt x="9" y="2"/>
                    </a:cubicBezTo>
                    <a:cubicBezTo>
                      <a:pt x="9" y="1"/>
                      <a:pt x="9" y="1"/>
                      <a:pt x="8" y="0"/>
                    </a:cubicBezTo>
                    <a:cubicBezTo>
                      <a:pt x="7" y="0"/>
                      <a:pt x="6" y="0"/>
                      <a:pt x="5" y="0"/>
                    </a:cubicBezTo>
                    <a:cubicBezTo>
                      <a:pt x="4" y="0"/>
                      <a:pt x="3" y="0"/>
                      <a:pt x="2" y="0"/>
                    </a:cubicBezTo>
                    <a:cubicBezTo>
                      <a:pt x="1" y="1"/>
                      <a:pt x="1" y="1"/>
                      <a:pt x="0" y="2"/>
                    </a:cubicBezTo>
                    <a:cubicBezTo>
                      <a:pt x="0" y="3"/>
                      <a:pt x="0" y="3"/>
                      <a:pt x="0" y="4"/>
                    </a:cubicBezTo>
                    <a:cubicBezTo>
                      <a:pt x="0" y="42"/>
                      <a:pt x="8" y="79"/>
                      <a:pt x="24" y="114"/>
                    </a:cubicBezTo>
                    <a:cubicBezTo>
                      <a:pt x="25" y="117"/>
                      <a:pt x="31" y="119"/>
                      <a:pt x="33" y="114"/>
                    </a:cubicBezTo>
                    <a:cubicBezTo>
                      <a:pt x="41" y="94"/>
                      <a:pt x="30" y="75"/>
                      <a:pt x="26" y="55"/>
                    </a:cubicBezTo>
                    <a:cubicBezTo>
                      <a:pt x="23" y="36"/>
                      <a:pt x="12" y="22"/>
                      <a:pt x="1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4"/>
              <p:cNvSpPr/>
              <p:nvPr/>
            </p:nvSpPr>
            <p:spPr>
              <a:xfrm>
                <a:off x="3233035" y="5714928"/>
                <a:ext cx="12600" cy="31320"/>
              </a:xfrm>
              <a:custGeom>
                <a:avLst/>
                <a:gdLst/>
                <a:ahLst/>
                <a:cxnLst/>
                <a:rect l="l" t="t" r="r" b="b"/>
                <a:pathLst>
                  <a:path w="35" h="87" extrusionOk="0">
                    <a:moveTo>
                      <a:pt x="8" y="52"/>
                    </a:moveTo>
                    <a:cubicBezTo>
                      <a:pt x="13" y="61"/>
                      <a:pt x="17" y="71"/>
                      <a:pt x="20" y="81"/>
                    </a:cubicBezTo>
                    <a:cubicBezTo>
                      <a:pt x="20" y="86"/>
                      <a:pt x="29" y="85"/>
                      <a:pt x="29" y="80"/>
                    </a:cubicBezTo>
                    <a:cubicBezTo>
                      <a:pt x="29" y="68"/>
                      <a:pt x="34" y="48"/>
                      <a:pt x="24" y="39"/>
                    </a:cubicBezTo>
                    <a:cubicBezTo>
                      <a:pt x="24" y="39"/>
                      <a:pt x="24" y="25"/>
                      <a:pt x="24" y="23"/>
                    </a:cubicBezTo>
                    <a:cubicBezTo>
                      <a:pt x="23" y="19"/>
                      <a:pt x="21" y="14"/>
                      <a:pt x="19" y="10"/>
                    </a:cubicBezTo>
                    <a:cubicBezTo>
                      <a:pt x="18" y="9"/>
                      <a:pt x="18" y="8"/>
                      <a:pt x="17" y="7"/>
                    </a:cubicBezTo>
                    <a:cubicBezTo>
                      <a:pt x="13" y="0"/>
                      <a:pt x="3" y="4"/>
                      <a:pt x="1" y="11"/>
                    </a:cubicBezTo>
                    <a:cubicBezTo>
                      <a:pt x="0" y="18"/>
                      <a:pt x="3" y="27"/>
                      <a:pt x="2" y="35"/>
                    </a:cubicBezTo>
                    <a:cubicBezTo>
                      <a:pt x="2" y="36"/>
                      <a:pt x="2" y="37"/>
                      <a:pt x="2" y="37"/>
                    </a:cubicBezTo>
                    <a:cubicBezTo>
                      <a:pt x="2" y="41"/>
                      <a:pt x="3" y="44"/>
                      <a:pt x="5" y="48"/>
                    </a:cubicBezTo>
                    <a:cubicBezTo>
                      <a:pt x="6" y="49"/>
                      <a:pt x="7" y="51"/>
                      <a:pt x="8" y="5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4"/>
              <p:cNvSpPr/>
              <p:nvPr/>
            </p:nvSpPr>
            <p:spPr>
              <a:xfrm>
                <a:off x="2784115" y="5681088"/>
                <a:ext cx="9000" cy="21600"/>
              </a:xfrm>
              <a:custGeom>
                <a:avLst/>
                <a:gdLst/>
                <a:ahLst/>
                <a:cxnLst/>
                <a:rect l="l" t="t" r="r" b="b"/>
                <a:pathLst>
                  <a:path w="25" h="60" extrusionOk="0">
                    <a:moveTo>
                      <a:pt x="10" y="4"/>
                    </a:moveTo>
                    <a:cubicBezTo>
                      <a:pt x="8" y="6"/>
                      <a:pt x="6" y="8"/>
                      <a:pt x="5" y="11"/>
                    </a:cubicBezTo>
                    <a:cubicBezTo>
                      <a:pt x="2" y="16"/>
                      <a:pt x="0" y="22"/>
                      <a:pt x="0" y="27"/>
                    </a:cubicBezTo>
                    <a:cubicBezTo>
                      <a:pt x="0" y="29"/>
                      <a:pt x="1" y="31"/>
                      <a:pt x="1" y="33"/>
                    </a:cubicBezTo>
                    <a:cubicBezTo>
                      <a:pt x="1" y="41"/>
                      <a:pt x="1" y="53"/>
                      <a:pt x="7" y="57"/>
                    </a:cubicBezTo>
                    <a:cubicBezTo>
                      <a:pt x="7" y="58"/>
                      <a:pt x="8" y="58"/>
                      <a:pt x="8" y="58"/>
                    </a:cubicBezTo>
                    <a:cubicBezTo>
                      <a:pt x="9" y="58"/>
                      <a:pt x="10" y="59"/>
                      <a:pt x="10" y="59"/>
                    </a:cubicBezTo>
                    <a:cubicBezTo>
                      <a:pt x="11" y="59"/>
                      <a:pt x="12" y="58"/>
                      <a:pt x="13" y="58"/>
                    </a:cubicBezTo>
                    <a:cubicBezTo>
                      <a:pt x="13" y="58"/>
                      <a:pt x="14" y="58"/>
                      <a:pt x="14" y="57"/>
                    </a:cubicBezTo>
                    <a:cubicBezTo>
                      <a:pt x="14" y="57"/>
                      <a:pt x="15" y="56"/>
                      <a:pt x="15" y="55"/>
                    </a:cubicBezTo>
                    <a:cubicBezTo>
                      <a:pt x="17" y="52"/>
                      <a:pt x="18" y="48"/>
                      <a:pt x="18" y="43"/>
                    </a:cubicBezTo>
                    <a:cubicBezTo>
                      <a:pt x="18" y="41"/>
                      <a:pt x="18" y="40"/>
                      <a:pt x="18" y="38"/>
                    </a:cubicBezTo>
                    <a:cubicBezTo>
                      <a:pt x="18" y="31"/>
                      <a:pt x="14" y="18"/>
                      <a:pt x="19" y="13"/>
                    </a:cubicBezTo>
                    <a:cubicBezTo>
                      <a:pt x="24" y="8"/>
                      <a:pt x="16" y="0"/>
                      <a:pt x="10"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4"/>
              <p:cNvSpPr/>
              <p:nvPr/>
            </p:nvSpPr>
            <p:spPr>
              <a:xfrm>
                <a:off x="2821555" y="5673168"/>
                <a:ext cx="13680" cy="38160"/>
              </a:xfrm>
              <a:custGeom>
                <a:avLst/>
                <a:gdLst/>
                <a:ahLst/>
                <a:cxnLst/>
                <a:rect l="l" t="t" r="r" b="b"/>
                <a:pathLst>
                  <a:path w="38" h="106" extrusionOk="0">
                    <a:moveTo>
                      <a:pt x="26" y="47"/>
                    </a:moveTo>
                    <a:cubicBezTo>
                      <a:pt x="22" y="32"/>
                      <a:pt x="16" y="17"/>
                      <a:pt x="10" y="2"/>
                    </a:cubicBezTo>
                    <a:cubicBezTo>
                      <a:pt x="9" y="2"/>
                      <a:pt x="9" y="1"/>
                      <a:pt x="8" y="0"/>
                    </a:cubicBezTo>
                    <a:cubicBezTo>
                      <a:pt x="7" y="0"/>
                      <a:pt x="6" y="0"/>
                      <a:pt x="5" y="0"/>
                    </a:cubicBezTo>
                    <a:cubicBezTo>
                      <a:pt x="4" y="0"/>
                      <a:pt x="3" y="0"/>
                      <a:pt x="2" y="0"/>
                    </a:cubicBezTo>
                    <a:cubicBezTo>
                      <a:pt x="1" y="1"/>
                      <a:pt x="1" y="2"/>
                      <a:pt x="1" y="2"/>
                    </a:cubicBezTo>
                    <a:cubicBezTo>
                      <a:pt x="0" y="3"/>
                      <a:pt x="0" y="4"/>
                      <a:pt x="0" y="5"/>
                    </a:cubicBezTo>
                    <a:lnTo>
                      <a:pt x="0" y="6"/>
                    </a:lnTo>
                    <a:cubicBezTo>
                      <a:pt x="6" y="27"/>
                      <a:pt x="7" y="50"/>
                      <a:pt x="13" y="71"/>
                    </a:cubicBezTo>
                    <a:cubicBezTo>
                      <a:pt x="16" y="83"/>
                      <a:pt x="18" y="99"/>
                      <a:pt x="31" y="104"/>
                    </a:cubicBezTo>
                    <a:cubicBezTo>
                      <a:pt x="34" y="105"/>
                      <a:pt x="37" y="101"/>
                      <a:pt x="37" y="98"/>
                    </a:cubicBezTo>
                    <a:cubicBezTo>
                      <a:pt x="35" y="90"/>
                      <a:pt x="35" y="81"/>
                      <a:pt x="34" y="73"/>
                    </a:cubicBezTo>
                    <a:cubicBezTo>
                      <a:pt x="32" y="64"/>
                      <a:pt x="29" y="56"/>
                      <a:pt x="26" y="4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4"/>
              <p:cNvSpPr/>
              <p:nvPr/>
            </p:nvSpPr>
            <p:spPr>
              <a:xfrm>
                <a:off x="2891035" y="5646168"/>
                <a:ext cx="12960" cy="39960"/>
              </a:xfrm>
              <a:custGeom>
                <a:avLst/>
                <a:gdLst/>
                <a:ahLst/>
                <a:cxnLst/>
                <a:rect l="l" t="t" r="r" b="b"/>
                <a:pathLst>
                  <a:path w="36" h="111" extrusionOk="0">
                    <a:moveTo>
                      <a:pt x="16" y="9"/>
                    </a:moveTo>
                    <a:cubicBezTo>
                      <a:pt x="14" y="0"/>
                      <a:pt x="0" y="4"/>
                      <a:pt x="1" y="12"/>
                    </a:cubicBezTo>
                    <a:cubicBezTo>
                      <a:pt x="4" y="36"/>
                      <a:pt x="8" y="58"/>
                      <a:pt x="12" y="81"/>
                    </a:cubicBezTo>
                    <a:cubicBezTo>
                      <a:pt x="14" y="91"/>
                      <a:pt x="17" y="104"/>
                      <a:pt x="27" y="108"/>
                    </a:cubicBezTo>
                    <a:cubicBezTo>
                      <a:pt x="30" y="110"/>
                      <a:pt x="35" y="107"/>
                      <a:pt x="34" y="103"/>
                    </a:cubicBezTo>
                    <a:cubicBezTo>
                      <a:pt x="32" y="91"/>
                      <a:pt x="32" y="79"/>
                      <a:pt x="30" y="68"/>
                    </a:cubicBezTo>
                    <a:cubicBezTo>
                      <a:pt x="27" y="48"/>
                      <a:pt x="22" y="28"/>
                      <a:pt x="16" y="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4"/>
              <p:cNvSpPr/>
              <p:nvPr/>
            </p:nvSpPr>
            <p:spPr>
              <a:xfrm>
                <a:off x="2955115" y="5724288"/>
                <a:ext cx="8280" cy="16200"/>
              </a:xfrm>
              <a:custGeom>
                <a:avLst/>
                <a:gdLst/>
                <a:ahLst/>
                <a:cxnLst/>
                <a:rect l="l" t="t" r="r" b="b"/>
                <a:pathLst>
                  <a:path w="23" h="45" extrusionOk="0">
                    <a:moveTo>
                      <a:pt x="20" y="15"/>
                    </a:moveTo>
                    <a:cubicBezTo>
                      <a:pt x="18" y="11"/>
                      <a:pt x="14" y="8"/>
                      <a:pt x="12" y="3"/>
                    </a:cubicBezTo>
                    <a:cubicBezTo>
                      <a:pt x="12" y="3"/>
                      <a:pt x="12" y="4"/>
                      <a:pt x="11" y="2"/>
                    </a:cubicBezTo>
                    <a:cubicBezTo>
                      <a:pt x="11" y="1"/>
                      <a:pt x="11" y="1"/>
                      <a:pt x="10" y="0"/>
                    </a:cubicBezTo>
                    <a:cubicBezTo>
                      <a:pt x="9" y="0"/>
                      <a:pt x="8" y="0"/>
                      <a:pt x="7" y="0"/>
                    </a:cubicBezTo>
                    <a:cubicBezTo>
                      <a:pt x="6" y="0"/>
                      <a:pt x="5" y="0"/>
                      <a:pt x="4" y="0"/>
                    </a:cubicBezTo>
                    <a:cubicBezTo>
                      <a:pt x="3" y="1"/>
                      <a:pt x="3" y="1"/>
                      <a:pt x="3" y="2"/>
                    </a:cubicBezTo>
                    <a:cubicBezTo>
                      <a:pt x="2" y="4"/>
                      <a:pt x="2" y="3"/>
                      <a:pt x="2" y="3"/>
                    </a:cubicBezTo>
                    <a:cubicBezTo>
                      <a:pt x="1" y="6"/>
                      <a:pt x="0" y="9"/>
                      <a:pt x="0" y="12"/>
                    </a:cubicBezTo>
                    <a:cubicBezTo>
                      <a:pt x="0" y="15"/>
                      <a:pt x="1" y="18"/>
                      <a:pt x="2" y="21"/>
                    </a:cubicBezTo>
                    <a:cubicBezTo>
                      <a:pt x="6" y="28"/>
                      <a:pt x="4" y="36"/>
                      <a:pt x="10" y="42"/>
                    </a:cubicBezTo>
                    <a:cubicBezTo>
                      <a:pt x="10" y="43"/>
                      <a:pt x="10" y="43"/>
                      <a:pt x="11" y="43"/>
                    </a:cubicBezTo>
                    <a:cubicBezTo>
                      <a:pt x="12" y="44"/>
                      <a:pt x="12" y="44"/>
                      <a:pt x="13" y="44"/>
                    </a:cubicBezTo>
                    <a:cubicBezTo>
                      <a:pt x="14" y="44"/>
                      <a:pt x="15" y="44"/>
                      <a:pt x="16" y="43"/>
                    </a:cubicBezTo>
                    <a:cubicBezTo>
                      <a:pt x="16" y="43"/>
                      <a:pt x="17" y="43"/>
                      <a:pt x="17" y="42"/>
                    </a:cubicBezTo>
                    <a:cubicBezTo>
                      <a:pt x="18" y="42"/>
                      <a:pt x="18" y="41"/>
                      <a:pt x="19" y="40"/>
                    </a:cubicBezTo>
                    <a:cubicBezTo>
                      <a:pt x="21" y="36"/>
                      <a:pt x="22" y="32"/>
                      <a:pt x="22" y="28"/>
                    </a:cubicBezTo>
                    <a:cubicBezTo>
                      <a:pt x="22" y="27"/>
                      <a:pt x="22" y="25"/>
                      <a:pt x="22" y="24"/>
                    </a:cubicBezTo>
                    <a:cubicBezTo>
                      <a:pt x="22" y="21"/>
                      <a:pt x="21" y="18"/>
                      <a:pt x="20" y="1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4"/>
              <p:cNvSpPr/>
              <p:nvPr/>
            </p:nvSpPr>
            <p:spPr>
              <a:xfrm>
                <a:off x="2941435" y="5739408"/>
                <a:ext cx="15120" cy="56880"/>
              </a:xfrm>
              <a:custGeom>
                <a:avLst/>
                <a:gdLst/>
                <a:ahLst/>
                <a:cxnLst/>
                <a:rect l="l" t="t" r="r" b="b"/>
                <a:pathLst>
                  <a:path w="42" h="158" extrusionOk="0">
                    <a:moveTo>
                      <a:pt x="8" y="2"/>
                    </a:moveTo>
                    <a:cubicBezTo>
                      <a:pt x="8" y="1"/>
                      <a:pt x="8" y="1"/>
                      <a:pt x="7" y="0"/>
                    </a:cubicBezTo>
                    <a:cubicBezTo>
                      <a:pt x="6" y="0"/>
                      <a:pt x="5" y="0"/>
                      <a:pt x="5" y="0"/>
                    </a:cubicBezTo>
                    <a:cubicBezTo>
                      <a:pt x="4" y="0"/>
                      <a:pt x="3" y="0"/>
                      <a:pt x="2" y="0"/>
                    </a:cubicBezTo>
                    <a:cubicBezTo>
                      <a:pt x="1" y="1"/>
                      <a:pt x="1" y="1"/>
                      <a:pt x="1" y="2"/>
                    </a:cubicBezTo>
                    <a:cubicBezTo>
                      <a:pt x="1" y="3"/>
                      <a:pt x="0" y="3"/>
                      <a:pt x="0" y="4"/>
                    </a:cubicBezTo>
                    <a:cubicBezTo>
                      <a:pt x="0" y="4"/>
                      <a:pt x="0" y="5"/>
                      <a:pt x="1" y="5"/>
                    </a:cubicBezTo>
                    <a:cubicBezTo>
                      <a:pt x="5" y="25"/>
                      <a:pt x="8" y="46"/>
                      <a:pt x="9" y="66"/>
                    </a:cubicBezTo>
                    <a:cubicBezTo>
                      <a:pt x="14" y="96"/>
                      <a:pt x="20" y="125"/>
                      <a:pt x="29" y="154"/>
                    </a:cubicBezTo>
                    <a:lnTo>
                      <a:pt x="29" y="155"/>
                    </a:lnTo>
                    <a:lnTo>
                      <a:pt x="30" y="156"/>
                    </a:lnTo>
                    <a:cubicBezTo>
                      <a:pt x="31" y="157"/>
                      <a:pt x="31" y="157"/>
                      <a:pt x="32" y="157"/>
                    </a:cubicBezTo>
                    <a:cubicBezTo>
                      <a:pt x="33" y="157"/>
                      <a:pt x="33" y="157"/>
                      <a:pt x="34" y="156"/>
                    </a:cubicBezTo>
                    <a:lnTo>
                      <a:pt x="35" y="155"/>
                    </a:lnTo>
                    <a:cubicBezTo>
                      <a:pt x="35" y="155"/>
                      <a:pt x="35" y="154"/>
                      <a:pt x="36" y="154"/>
                    </a:cubicBezTo>
                    <a:cubicBezTo>
                      <a:pt x="41" y="127"/>
                      <a:pt x="29" y="100"/>
                      <a:pt x="24" y="73"/>
                    </a:cubicBezTo>
                    <a:cubicBezTo>
                      <a:pt x="21" y="49"/>
                      <a:pt x="16" y="25"/>
                      <a:pt x="8" y="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4"/>
              <p:cNvSpPr/>
              <p:nvPr/>
            </p:nvSpPr>
            <p:spPr>
              <a:xfrm>
                <a:off x="3004795" y="5634288"/>
                <a:ext cx="13320" cy="36720"/>
              </a:xfrm>
              <a:custGeom>
                <a:avLst/>
                <a:gdLst/>
                <a:ahLst/>
                <a:cxnLst/>
                <a:rect l="l" t="t" r="r" b="b"/>
                <a:pathLst>
                  <a:path w="37" h="102" extrusionOk="0">
                    <a:moveTo>
                      <a:pt x="25" y="32"/>
                    </a:moveTo>
                    <a:cubicBezTo>
                      <a:pt x="23" y="24"/>
                      <a:pt x="17" y="17"/>
                      <a:pt x="14" y="9"/>
                    </a:cubicBezTo>
                    <a:cubicBezTo>
                      <a:pt x="12" y="0"/>
                      <a:pt x="0" y="5"/>
                      <a:pt x="1" y="12"/>
                    </a:cubicBezTo>
                    <a:cubicBezTo>
                      <a:pt x="4" y="26"/>
                      <a:pt x="8" y="39"/>
                      <a:pt x="10" y="54"/>
                    </a:cubicBezTo>
                    <a:cubicBezTo>
                      <a:pt x="13" y="69"/>
                      <a:pt x="18" y="85"/>
                      <a:pt x="24" y="99"/>
                    </a:cubicBezTo>
                    <a:cubicBezTo>
                      <a:pt x="25" y="100"/>
                      <a:pt x="25" y="100"/>
                      <a:pt x="26" y="101"/>
                    </a:cubicBezTo>
                    <a:cubicBezTo>
                      <a:pt x="27" y="101"/>
                      <a:pt x="27" y="101"/>
                      <a:pt x="28" y="101"/>
                    </a:cubicBezTo>
                    <a:cubicBezTo>
                      <a:pt x="29" y="101"/>
                      <a:pt x="30" y="101"/>
                      <a:pt x="31" y="101"/>
                    </a:cubicBezTo>
                    <a:cubicBezTo>
                      <a:pt x="32" y="100"/>
                      <a:pt x="32" y="100"/>
                      <a:pt x="33" y="99"/>
                    </a:cubicBezTo>
                    <a:cubicBezTo>
                      <a:pt x="35" y="93"/>
                      <a:pt x="36" y="87"/>
                      <a:pt x="36" y="81"/>
                    </a:cubicBezTo>
                    <a:cubicBezTo>
                      <a:pt x="36" y="75"/>
                      <a:pt x="35" y="68"/>
                      <a:pt x="33" y="63"/>
                    </a:cubicBezTo>
                    <a:cubicBezTo>
                      <a:pt x="30" y="52"/>
                      <a:pt x="27" y="43"/>
                      <a:pt x="25" y="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4"/>
              <p:cNvSpPr/>
              <p:nvPr/>
            </p:nvSpPr>
            <p:spPr>
              <a:xfrm>
                <a:off x="3019915" y="5691888"/>
                <a:ext cx="8640" cy="21600"/>
              </a:xfrm>
              <a:custGeom>
                <a:avLst/>
                <a:gdLst/>
                <a:ahLst/>
                <a:cxnLst/>
                <a:rect l="l" t="t" r="r" b="b"/>
                <a:pathLst>
                  <a:path w="24" h="60" extrusionOk="0">
                    <a:moveTo>
                      <a:pt x="14" y="6"/>
                    </a:moveTo>
                    <a:cubicBezTo>
                      <a:pt x="13" y="5"/>
                      <a:pt x="13" y="4"/>
                      <a:pt x="13" y="4"/>
                    </a:cubicBezTo>
                    <a:cubicBezTo>
                      <a:pt x="12" y="2"/>
                      <a:pt x="11" y="2"/>
                      <a:pt x="10" y="1"/>
                    </a:cubicBezTo>
                    <a:cubicBezTo>
                      <a:pt x="9" y="0"/>
                      <a:pt x="8" y="0"/>
                      <a:pt x="7" y="0"/>
                    </a:cubicBezTo>
                    <a:cubicBezTo>
                      <a:pt x="6" y="0"/>
                      <a:pt x="4" y="0"/>
                      <a:pt x="3" y="1"/>
                    </a:cubicBezTo>
                    <a:cubicBezTo>
                      <a:pt x="2" y="2"/>
                      <a:pt x="2" y="2"/>
                      <a:pt x="1" y="4"/>
                    </a:cubicBezTo>
                    <a:cubicBezTo>
                      <a:pt x="1" y="5"/>
                      <a:pt x="0" y="5"/>
                      <a:pt x="0" y="6"/>
                    </a:cubicBezTo>
                    <a:cubicBezTo>
                      <a:pt x="0" y="16"/>
                      <a:pt x="1" y="26"/>
                      <a:pt x="4" y="35"/>
                    </a:cubicBezTo>
                    <a:cubicBezTo>
                      <a:pt x="5" y="44"/>
                      <a:pt x="5" y="55"/>
                      <a:pt x="15" y="59"/>
                    </a:cubicBezTo>
                    <a:cubicBezTo>
                      <a:pt x="15" y="59"/>
                      <a:pt x="16" y="59"/>
                      <a:pt x="17" y="59"/>
                    </a:cubicBezTo>
                    <a:cubicBezTo>
                      <a:pt x="18" y="59"/>
                      <a:pt x="19" y="59"/>
                      <a:pt x="19" y="59"/>
                    </a:cubicBezTo>
                    <a:cubicBezTo>
                      <a:pt x="20" y="58"/>
                      <a:pt x="21" y="57"/>
                      <a:pt x="21" y="57"/>
                    </a:cubicBezTo>
                    <a:cubicBezTo>
                      <a:pt x="22" y="53"/>
                      <a:pt x="23" y="50"/>
                      <a:pt x="23" y="46"/>
                    </a:cubicBezTo>
                    <a:cubicBezTo>
                      <a:pt x="23" y="41"/>
                      <a:pt x="22" y="36"/>
                      <a:pt x="20" y="31"/>
                    </a:cubicBezTo>
                    <a:cubicBezTo>
                      <a:pt x="19" y="23"/>
                      <a:pt x="15" y="15"/>
                      <a:pt x="14"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4"/>
              <p:cNvSpPr/>
              <p:nvPr/>
            </p:nvSpPr>
            <p:spPr>
              <a:xfrm>
                <a:off x="3071035" y="5682528"/>
                <a:ext cx="21600" cy="75600"/>
              </a:xfrm>
              <a:custGeom>
                <a:avLst/>
                <a:gdLst/>
                <a:ahLst/>
                <a:cxnLst/>
                <a:rect l="l" t="t" r="r" b="b"/>
                <a:pathLst>
                  <a:path w="60" h="210" extrusionOk="0">
                    <a:moveTo>
                      <a:pt x="0" y="8"/>
                    </a:moveTo>
                    <a:cubicBezTo>
                      <a:pt x="3" y="75"/>
                      <a:pt x="16" y="140"/>
                      <a:pt x="37" y="203"/>
                    </a:cubicBezTo>
                    <a:cubicBezTo>
                      <a:pt x="38" y="207"/>
                      <a:pt x="45" y="209"/>
                      <a:pt x="46" y="203"/>
                    </a:cubicBezTo>
                    <a:cubicBezTo>
                      <a:pt x="59" y="140"/>
                      <a:pt x="26" y="69"/>
                      <a:pt x="14" y="7"/>
                    </a:cubicBezTo>
                    <a:cubicBezTo>
                      <a:pt x="13" y="0"/>
                      <a:pt x="0" y="0"/>
                      <a:pt x="0"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4"/>
              <p:cNvSpPr/>
              <p:nvPr/>
            </p:nvSpPr>
            <p:spPr>
              <a:xfrm>
                <a:off x="2938195" y="5636088"/>
                <a:ext cx="13680" cy="29520"/>
              </a:xfrm>
              <a:custGeom>
                <a:avLst/>
                <a:gdLst/>
                <a:ahLst/>
                <a:cxnLst/>
                <a:rect l="l" t="t" r="r" b="b"/>
                <a:pathLst>
                  <a:path w="38" h="82" extrusionOk="0">
                    <a:moveTo>
                      <a:pt x="19" y="74"/>
                    </a:moveTo>
                    <a:cubicBezTo>
                      <a:pt x="19" y="75"/>
                      <a:pt x="20" y="76"/>
                      <a:pt x="20" y="77"/>
                    </a:cubicBezTo>
                    <a:cubicBezTo>
                      <a:pt x="21" y="78"/>
                      <a:pt x="22" y="79"/>
                      <a:pt x="23" y="80"/>
                    </a:cubicBezTo>
                    <a:cubicBezTo>
                      <a:pt x="24" y="81"/>
                      <a:pt x="26" y="81"/>
                      <a:pt x="27" y="81"/>
                    </a:cubicBezTo>
                    <a:cubicBezTo>
                      <a:pt x="28" y="81"/>
                      <a:pt x="29" y="81"/>
                      <a:pt x="31" y="80"/>
                    </a:cubicBezTo>
                    <a:cubicBezTo>
                      <a:pt x="33" y="79"/>
                      <a:pt x="32" y="78"/>
                      <a:pt x="33" y="77"/>
                    </a:cubicBezTo>
                    <a:cubicBezTo>
                      <a:pt x="34" y="76"/>
                      <a:pt x="34" y="76"/>
                      <a:pt x="34" y="75"/>
                    </a:cubicBezTo>
                    <a:cubicBezTo>
                      <a:pt x="37" y="63"/>
                      <a:pt x="30" y="52"/>
                      <a:pt x="27" y="40"/>
                    </a:cubicBezTo>
                    <a:cubicBezTo>
                      <a:pt x="25" y="27"/>
                      <a:pt x="20" y="15"/>
                      <a:pt x="14" y="3"/>
                    </a:cubicBezTo>
                    <a:cubicBezTo>
                      <a:pt x="14" y="2"/>
                      <a:pt x="13" y="2"/>
                      <a:pt x="12" y="1"/>
                    </a:cubicBezTo>
                    <a:cubicBezTo>
                      <a:pt x="11" y="1"/>
                      <a:pt x="11" y="0"/>
                      <a:pt x="10" y="0"/>
                    </a:cubicBezTo>
                    <a:cubicBezTo>
                      <a:pt x="9" y="0"/>
                      <a:pt x="8" y="1"/>
                      <a:pt x="7" y="1"/>
                    </a:cubicBezTo>
                    <a:cubicBezTo>
                      <a:pt x="6" y="2"/>
                      <a:pt x="6" y="2"/>
                      <a:pt x="5" y="3"/>
                    </a:cubicBezTo>
                    <a:cubicBezTo>
                      <a:pt x="2" y="11"/>
                      <a:pt x="0" y="19"/>
                      <a:pt x="0" y="28"/>
                    </a:cubicBezTo>
                    <a:cubicBezTo>
                      <a:pt x="0" y="33"/>
                      <a:pt x="1" y="38"/>
                      <a:pt x="2" y="42"/>
                    </a:cubicBezTo>
                    <a:cubicBezTo>
                      <a:pt x="2" y="48"/>
                      <a:pt x="4" y="53"/>
                      <a:pt x="6" y="58"/>
                    </a:cubicBezTo>
                    <a:cubicBezTo>
                      <a:pt x="7" y="58"/>
                      <a:pt x="7" y="59"/>
                      <a:pt x="7" y="60"/>
                    </a:cubicBezTo>
                    <a:cubicBezTo>
                      <a:pt x="9" y="62"/>
                      <a:pt x="11" y="65"/>
                      <a:pt x="12" y="67"/>
                    </a:cubicBezTo>
                    <a:cubicBezTo>
                      <a:pt x="14" y="69"/>
                      <a:pt x="19" y="72"/>
                      <a:pt x="19" y="7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4"/>
              <p:cNvSpPr/>
              <p:nvPr/>
            </p:nvSpPr>
            <p:spPr>
              <a:xfrm>
                <a:off x="2803195" y="6665327"/>
                <a:ext cx="23400" cy="20880"/>
              </a:xfrm>
              <a:custGeom>
                <a:avLst/>
                <a:gdLst/>
                <a:ahLst/>
                <a:cxnLst/>
                <a:rect l="l" t="t" r="r" b="b"/>
                <a:pathLst>
                  <a:path w="65" h="58" extrusionOk="0">
                    <a:moveTo>
                      <a:pt x="56" y="5"/>
                    </a:moveTo>
                    <a:cubicBezTo>
                      <a:pt x="49" y="11"/>
                      <a:pt x="41" y="16"/>
                      <a:pt x="33" y="21"/>
                    </a:cubicBezTo>
                    <a:cubicBezTo>
                      <a:pt x="32" y="22"/>
                      <a:pt x="30" y="23"/>
                      <a:pt x="28" y="24"/>
                    </a:cubicBezTo>
                    <a:cubicBezTo>
                      <a:pt x="21" y="29"/>
                      <a:pt x="17" y="39"/>
                      <a:pt x="8" y="42"/>
                    </a:cubicBezTo>
                    <a:cubicBezTo>
                      <a:pt x="0" y="45"/>
                      <a:pt x="5" y="57"/>
                      <a:pt x="13" y="55"/>
                    </a:cubicBezTo>
                    <a:cubicBezTo>
                      <a:pt x="24" y="52"/>
                      <a:pt x="31" y="42"/>
                      <a:pt x="40" y="35"/>
                    </a:cubicBezTo>
                    <a:cubicBezTo>
                      <a:pt x="50" y="29"/>
                      <a:pt x="63" y="21"/>
                      <a:pt x="63" y="8"/>
                    </a:cubicBezTo>
                    <a:cubicBezTo>
                      <a:pt x="64" y="5"/>
                      <a:pt x="59" y="0"/>
                      <a:pt x="56"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4"/>
              <p:cNvSpPr/>
              <p:nvPr/>
            </p:nvSpPr>
            <p:spPr>
              <a:xfrm>
                <a:off x="2941795" y="6567767"/>
                <a:ext cx="22320" cy="22680"/>
              </a:xfrm>
              <a:custGeom>
                <a:avLst/>
                <a:gdLst/>
                <a:ahLst/>
                <a:cxnLst/>
                <a:rect l="l" t="t" r="r" b="b"/>
                <a:pathLst>
                  <a:path w="62" h="63" extrusionOk="0">
                    <a:moveTo>
                      <a:pt x="61" y="4"/>
                    </a:moveTo>
                    <a:lnTo>
                      <a:pt x="61" y="3"/>
                    </a:lnTo>
                    <a:lnTo>
                      <a:pt x="61" y="2"/>
                    </a:lnTo>
                    <a:cubicBezTo>
                      <a:pt x="60" y="1"/>
                      <a:pt x="60" y="1"/>
                      <a:pt x="59" y="0"/>
                    </a:cubicBezTo>
                    <a:cubicBezTo>
                      <a:pt x="59" y="0"/>
                      <a:pt x="58" y="0"/>
                      <a:pt x="57" y="0"/>
                    </a:cubicBezTo>
                    <a:cubicBezTo>
                      <a:pt x="55" y="0"/>
                      <a:pt x="54" y="1"/>
                      <a:pt x="53" y="2"/>
                    </a:cubicBezTo>
                    <a:cubicBezTo>
                      <a:pt x="44" y="7"/>
                      <a:pt x="35" y="14"/>
                      <a:pt x="28" y="22"/>
                    </a:cubicBezTo>
                    <a:cubicBezTo>
                      <a:pt x="19" y="31"/>
                      <a:pt x="10" y="41"/>
                      <a:pt x="3" y="52"/>
                    </a:cubicBezTo>
                    <a:cubicBezTo>
                      <a:pt x="0" y="56"/>
                      <a:pt x="7" y="62"/>
                      <a:pt x="10" y="57"/>
                    </a:cubicBezTo>
                    <a:cubicBezTo>
                      <a:pt x="18" y="48"/>
                      <a:pt x="27" y="39"/>
                      <a:pt x="36" y="31"/>
                    </a:cubicBezTo>
                    <a:cubicBezTo>
                      <a:pt x="46" y="24"/>
                      <a:pt x="55" y="15"/>
                      <a:pt x="6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34"/>
              <p:cNvSpPr/>
              <p:nvPr/>
            </p:nvSpPr>
            <p:spPr>
              <a:xfrm>
                <a:off x="2960155" y="6553007"/>
                <a:ext cx="58680" cy="55080"/>
              </a:xfrm>
              <a:custGeom>
                <a:avLst/>
                <a:gdLst/>
                <a:ahLst/>
                <a:cxnLst/>
                <a:rect l="l" t="t" r="r" b="b"/>
                <a:pathLst>
                  <a:path w="163" h="153" extrusionOk="0">
                    <a:moveTo>
                      <a:pt x="88" y="77"/>
                    </a:moveTo>
                    <a:cubicBezTo>
                      <a:pt x="114" y="54"/>
                      <a:pt x="136" y="29"/>
                      <a:pt x="161" y="6"/>
                    </a:cubicBezTo>
                    <a:cubicBezTo>
                      <a:pt x="162" y="5"/>
                      <a:pt x="162" y="4"/>
                      <a:pt x="162" y="4"/>
                    </a:cubicBezTo>
                    <a:cubicBezTo>
                      <a:pt x="162" y="3"/>
                      <a:pt x="162" y="3"/>
                      <a:pt x="161" y="2"/>
                    </a:cubicBezTo>
                    <a:cubicBezTo>
                      <a:pt x="161" y="2"/>
                      <a:pt x="162" y="1"/>
                      <a:pt x="160" y="0"/>
                    </a:cubicBezTo>
                    <a:cubicBezTo>
                      <a:pt x="159" y="0"/>
                      <a:pt x="159" y="0"/>
                      <a:pt x="158" y="0"/>
                    </a:cubicBezTo>
                    <a:lnTo>
                      <a:pt x="157" y="0"/>
                    </a:lnTo>
                    <a:cubicBezTo>
                      <a:pt x="128" y="20"/>
                      <a:pt x="104" y="44"/>
                      <a:pt x="78" y="66"/>
                    </a:cubicBezTo>
                    <a:cubicBezTo>
                      <a:pt x="49" y="88"/>
                      <a:pt x="23" y="115"/>
                      <a:pt x="2" y="145"/>
                    </a:cubicBezTo>
                    <a:cubicBezTo>
                      <a:pt x="0" y="149"/>
                      <a:pt x="5" y="152"/>
                      <a:pt x="8" y="150"/>
                    </a:cubicBezTo>
                    <a:cubicBezTo>
                      <a:pt x="38" y="132"/>
                      <a:pt x="62" y="100"/>
                      <a:pt x="88" y="7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34"/>
              <p:cNvSpPr/>
              <p:nvPr/>
            </p:nvSpPr>
            <p:spPr>
              <a:xfrm>
                <a:off x="2924155" y="6632568"/>
                <a:ext cx="39600" cy="39960"/>
              </a:xfrm>
              <a:custGeom>
                <a:avLst/>
                <a:gdLst/>
                <a:ahLst/>
                <a:cxnLst/>
                <a:rect l="l" t="t" r="r" b="b"/>
                <a:pathLst>
                  <a:path w="110" h="111" extrusionOk="0">
                    <a:moveTo>
                      <a:pt x="97" y="5"/>
                    </a:moveTo>
                    <a:cubicBezTo>
                      <a:pt x="88" y="10"/>
                      <a:pt x="80" y="17"/>
                      <a:pt x="72" y="24"/>
                    </a:cubicBezTo>
                    <a:cubicBezTo>
                      <a:pt x="63" y="35"/>
                      <a:pt x="53" y="45"/>
                      <a:pt x="42" y="53"/>
                    </a:cubicBezTo>
                    <a:cubicBezTo>
                      <a:pt x="27" y="64"/>
                      <a:pt x="14" y="79"/>
                      <a:pt x="4" y="95"/>
                    </a:cubicBezTo>
                    <a:cubicBezTo>
                      <a:pt x="3" y="97"/>
                      <a:pt x="2" y="99"/>
                      <a:pt x="1" y="102"/>
                    </a:cubicBezTo>
                    <a:cubicBezTo>
                      <a:pt x="0" y="103"/>
                      <a:pt x="0" y="104"/>
                      <a:pt x="0" y="104"/>
                    </a:cubicBezTo>
                    <a:cubicBezTo>
                      <a:pt x="0" y="105"/>
                      <a:pt x="0" y="106"/>
                      <a:pt x="1" y="107"/>
                    </a:cubicBezTo>
                    <a:cubicBezTo>
                      <a:pt x="1" y="107"/>
                      <a:pt x="1" y="109"/>
                      <a:pt x="2" y="109"/>
                    </a:cubicBezTo>
                    <a:cubicBezTo>
                      <a:pt x="3" y="110"/>
                      <a:pt x="4" y="109"/>
                      <a:pt x="5" y="109"/>
                    </a:cubicBezTo>
                    <a:cubicBezTo>
                      <a:pt x="6" y="109"/>
                      <a:pt x="6" y="110"/>
                      <a:pt x="7" y="109"/>
                    </a:cubicBezTo>
                    <a:cubicBezTo>
                      <a:pt x="8" y="109"/>
                      <a:pt x="7" y="108"/>
                      <a:pt x="7" y="108"/>
                    </a:cubicBezTo>
                    <a:cubicBezTo>
                      <a:pt x="9" y="107"/>
                      <a:pt x="11" y="108"/>
                      <a:pt x="13" y="106"/>
                    </a:cubicBezTo>
                    <a:cubicBezTo>
                      <a:pt x="22" y="101"/>
                      <a:pt x="29" y="94"/>
                      <a:pt x="36" y="85"/>
                    </a:cubicBezTo>
                    <a:cubicBezTo>
                      <a:pt x="43" y="78"/>
                      <a:pt x="50" y="71"/>
                      <a:pt x="58" y="63"/>
                    </a:cubicBezTo>
                    <a:cubicBezTo>
                      <a:pt x="75" y="48"/>
                      <a:pt x="88" y="29"/>
                      <a:pt x="105" y="14"/>
                    </a:cubicBezTo>
                    <a:cubicBezTo>
                      <a:pt x="109" y="9"/>
                      <a:pt x="102" y="0"/>
                      <a:pt x="97"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4"/>
              <p:cNvSpPr/>
              <p:nvPr/>
            </p:nvSpPr>
            <p:spPr>
              <a:xfrm>
                <a:off x="3035395" y="6640848"/>
                <a:ext cx="36360" cy="36720"/>
              </a:xfrm>
              <a:custGeom>
                <a:avLst/>
                <a:gdLst/>
                <a:ahLst/>
                <a:cxnLst/>
                <a:rect l="l" t="t" r="r" b="b"/>
                <a:pathLst>
                  <a:path w="101" h="102" extrusionOk="0">
                    <a:moveTo>
                      <a:pt x="85" y="5"/>
                    </a:moveTo>
                    <a:cubicBezTo>
                      <a:pt x="71" y="17"/>
                      <a:pt x="58" y="29"/>
                      <a:pt x="46" y="43"/>
                    </a:cubicBezTo>
                    <a:cubicBezTo>
                      <a:pt x="31" y="58"/>
                      <a:pt x="16" y="75"/>
                      <a:pt x="3" y="93"/>
                    </a:cubicBezTo>
                    <a:cubicBezTo>
                      <a:pt x="0" y="97"/>
                      <a:pt x="6" y="101"/>
                      <a:pt x="10" y="99"/>
                    </a:cubicBezTo>
                    <a:cubicBezTo>
                      <a:pt x="43" y="76"/>
                      <a:pt x="63" y="41"/>
                      <a:pt x="92" y="16"/>
                    </a:cubicBezTo>
                    <a:cubicBezTo>
                      <a:pt x="100" y="11"/>
                      <a:pt x="92" y="0"/>
                      <a:pt x="85"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4"/>
              <p:cNvSpPr/>
              <p:nvPr/>
            </p:nvSpPr>
            <p:spPr>
              <a:xfrm>
                <a:off x="3287395" y="6194808"/>
                <a:ext cx="19440" cy="20160"/>
              </a:xfrm>
              <a:custGeom>
                <a:avLst/>
                <a:gdLst/>
                <a:ahLst/>
                <a:cxnLst/>
                <a:rect l="l" t="t" r="r" b="b"/>
                <a:pathLst>
                  <a:path w="54" h="56" extrusionOk="0">
                    <a:moveTo>
                      <a:pt x="39" y="1"/>
                    </a:moveTo>
                    <a:cubicBezTo>
                      <a:pt x="36" y="2"/>
                      <a:pt x="34" y="3"/>
                      <a:pt x="31" y="5"/>
                    </a:cubicBezTo>
                    <a:cubicBezTo>
                      <a:pt x="28" y="7"/>
                      <a:pt x="25" y="9"/>
                      <a:pt x="22" y="12"/>
                    </a:cubicBezTo>
                    <a:cubicBezTo>
                      <a:pt x="17" y="18"/>
                      <a:pt x="14" y="24"/>
                      <a:pt x="10" y="30"/>
                    </a:cubicBezTo>
                    <a:cubicBezTo>
                      <a:pt x="8" y="32"/>
                      <a:pt x="6" y="35"/>
                      <a:pt x="4" y="38"/>
                    </a:cubicBezTo>
                    <a:cubicBezTo>
                      <a:pt x="3" y="41"/>
                      <a:pt x="1" y="44"/>
                      <a:pt x="0" y="47"/>
                    </a:cubicBezTo>
                    <a:cubicBezTo>
                      <a:pt x="0" y="48"/>
                      <a:pt x="0" y="48"/>
                      <a:pt x="0" y="49"/>
                    </a:cubicBezTo>
                    <a:cubicBezTo>
                      <a:pt x="0" y="50"/>
                      <a:pt x="0" y="51"/>
                      <a:pt x="0" y="52"/>
                    </a:cubicBezTo>
                    <a:cubicBezTo>
                      <a:pt x="1" y="53"/>
                      <a:pt x="2" y="54"/>
                      <a:pt x="3" y="54"/>
                    </a:cubicBezTo>
                    <a:cubicBezTo>
                      <a:pt x="4" y="55"/>
                      <a:pt x="5" y="55"/>
                      <a:pt x="6" y="55"/>
                    </a:cubicBezTo>
                    <a:cubicBezTo>
                      <a:pt x="7" y="55"/>
                      <a:pt x="7" y="55"/>
                      <a:pt x="8" y="55"/>
                    </a:cubicBezTo>
                    <a:cubicBezTo>
                      <a:pt x="11" y="54"/>
                      <a:pt x="13" y="53"/>
                      <a:pt x="16" y="51"/>
                    </a:cubicBezTo>
                    <a:cubicBezTo>
                      <a:pt x="23" y="48"/>
                      <a:pt x="29" y="41"/>
                      <a:pt x="34" y="35"/>
                    </a:cubicBezTo>
                    <a:cubicBezTo>
                      <a:pt x="37" y="32"/>
                      <a:pt x="40" y="28"/>
                      <a:pt x="42" y="24"/>
                    </a:cubicBezTo>
                    <a:cubicBezTo>
                      <a:pt x="44" y="23"/>
                      <a:pt x="45" y="22"/>
                      <a:pt x="47" y="21"/>
                    </a:cubicBezTo>
                    <a:cubicBezTo>
                      <a:pt x="49" y="19"/>
                      <a:pt x="53" y="16"/>
                      <a:pt x="50" y="17"/>
                    </a:cubicBezTo>
                    <a:cubicBezTo>
                      <a:pt x="51" y="16"/>
                      <a:pt x="51" y="16"/>
                      <a:pt x="52" y="15"/>
                    </a:cubicBezTo>
                    <a:cubicBezTo>
                      <a:pt x="53" y="14"/>
                      <a:pt x="53" y="13"/>
                      <a:pt x="53" y="12"/>
                    </a:cubicBezTo>
                    <a:cubicBezTo>
                      <a:pt x="53" y="11"/>
                      <a:pt x="53" y="10"/>
                      <a:pt x="52" y="9"/>
                    </a:cubicBezTo>
                    <a:cubicBezTo>
                      <a:pt x="52" y="8"/>
                      <a:pt x="51" y="8"/>
                      <a:pt x="51" y="7"/>
                    </a:cubicBezTo>
                    <a:cubicBezTo>
                      <a:pt x="48" y="4"/>
                      <a:pt x="45" y="0"/>
                      <a:pt x="39"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4"/>
              <p:cNvSpPr/>
              <p:nvPr/>
            </p:nvSpPr>
            <p:spPr>
              <a:xfrm>
                <a:off x="3346795" y="6278328"/>
                <a:ext cx="27360" cy="33120"/>
              </a:xfrm>
              <a:custGeom>
                <a:avLst/>
                <a:gdLst/>
                <a:ahLst/>
                <a:cxnLst/>
                <a:rect l="l" t="t" r="r" b="b"/>
                <a:pathLst>
                  <a:path w="76" h="92" extrusionOk="0">
                    <a:moveTo>
                      <a:pt x="57" y="8"/>
                    </a:moveTo>
                    <a:cubicBezTo>
                      <a:pt x="46" y="20"/>
                      <a:pt x="36" y="32"/>
                      <a:pt x="27" y="46"/>
                    </a:cubicBezTo>
                    <a:cubicBezTo>
                      <a:pt x="23" y="52"/>
                      <a:pt x="18" y="58"/>
                      <a:pt x="13" y="64"/>
                    </a:cubicBezTo>
                    <a:cubicBezTo>
                      <a:pt x="8" y="70"/>
                      <a:pt x="6" y="76"/>
                      <a:pt x="1" y="82"/>
                    </a:cubicBezTo>
                    <a:lnTo>
                      <a:pt x="1" y="83"/>
                    </a:lnTo>
                    <a:cubicBezTo>
                      <a:pt x="0" y="84"/>
                      <a:pt x="0" y="85"/>
                      <a:pt x="0" y="85"/>
                    </a:cubicBezTo>
                    <a:cubicBezTo>
                      <a:pt x="0" y="86"/>
                      <a:pt x="0" y="87"/>
                      <a:pt x="1" y="88"/>
                    </a:cubicBezTo>
                    <a:cubicBezTo>
                      <a:pt x="2" y="89"/>
                      <a:pt x="1" y="89"/>
                      <a:pt x="2" y="90"/>
                    </a:cubicBezTo>
                    <a:cubicBezTo>
                      <a:pt x="3" y="90"/>
                      <a:pt x="4" y="91"/>
                      <a:pt x="5" y="91"/>
                    </a:cubicBezTo>
                    <a:cubicBezTo>
                      <a:pt x="9" y="90"/>
                      <a:pt x="13" y="88"/>
                      <a:pt x="17" y="86"/>
                    </a:cubicBezTo>
                    <a:cubicBezTo>
                      <a:pt x="22" y="83"/>
                      <a:pt x="26" y="79"/>
                      <a:pt x="29" y="74"/>
                    </a:cubicBezTo>
                    <a:cubicBezTo>
                      <a:pt x="43" y="57"/>
                      <a:pt x="53" y="37"/>
                      <a:pt x="69" y="20"/>
                    </a:cubicBezTo>
                    <a:cubicBezTo>
                      <a:pt x="75" y="12"/>
                      <a:pt x="65" y="0"/>
                      <a:pt x="57"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4"/>
              <p:cNvSpPr/>
              <p:nvPr/>
            </p:nvSpPr>
            <p:spPr>
              <a:xfrm>
                <a:off x="3436435" y="6256368"/>
                <a:ext cx="23040" cy="30240"/>
              </a:xfrm>
              <a:custGeom>
                <a:avLst/>
                <a:gdLst/>
                <a:ahLst/>
                <a:cxnLst/>
                <a:rect l="l" t="t" r="r" b="b"/>
                <a:pathLst>
                  <a:path w="64" h="84" extrusionOk="0">
                    <a:moveTo>
                      <a:pt x="49" y="6"/>
                    </a:moveTo>
                    <a:cubicBezTo>
                      <a:pt x="39" y="18"/>
                      <a:pt x="31" y="32"/>
                      <a:pt x="22" y="45"/>
                    </a:cubicBezTo>
                    <a:cubicBezTo>
                      <a:pt x="16" y="54"/>
                      <a:pt x="10" y="66"/>
                      <a:pt x="3" y="75"/>
                    </a:cubicBezTo>
                    <a:cubicBezTo>
                      <a:pt x="0" y="78"/>
                      <a:pt x="2" y="83"/>
                      <a:pt x="6" y="83"/>
                    </a:cubicBezTo>
                    <a:cubicBezTo>
                      <a:pt x="18" y="83"/>
                      <a:pt x="22" y="72"/>
                      <a:pt x="29" y="63"/>
                    </a:cubicBezTo>
                    <a:cubicBezTo>
                      <a:pt x="40" y="47"/>
                      <a:pt x="48" y="30"/>
                      <a:pt x="59" y="13"/>
                    </a:cubicBezTo>
                    <a:cubicBezTo>
                      <a:pt x="63" y="6"/>
                      <a:pt x="53" y="0"/>
                      <a:pt x="49"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4"/>
              <p:cNvSpPr/>
              <p:nvPr/>
            </p:nvSpPr>
            <p:spPr>
              <a:xfrm>
                <a:off x="4116115" y="6964127"/>
                <a:ext cx="13680" cy="14400"/>
              </a:xfrm>
              <a:custGeom>
                <a:avLst/>
                <a:gdLst/>
                <a:ahLst/>
                <a:cxnLst/>
                <a:rect l="l" t="t" r="r" b="b"/>
                <a:pathLst>
                  <a:path w="38" h="40" extrusionOk="0">
                    <a:moveTo>
                      <a:pt x="15" y="8"/>
                    </a:moveTo>
                    <a:cubicBezTo>
                      <a:pt x="7" y="15"/>
                      <a:pt x="0" y="31"/>
                      <a:pt x="12" y="38"/>
                    </a:cubicBezTo>
                    <a:cubicBezTo>
                      <a:pt x="13" y="38"/>
                      <a:pt x="14" y="39"/>
                      <a:pt x="15" y="39"/>
                    </a:cubicBezTo>
                    <a:cubicBezTo>
                      <a:pt x="16" y="39"/>
                      <a:pt x="17" y="38"/>
                      <a:pt x="18" y="38"/>
                    </a:cubicBezTo>
                    <a:cubicBezTo>
                      <a:pt x="22" y="33"/>
                      <a:pt x="25" y="28"/>
                      <a:pt x="28" y="24"/>
                    </a:cubicBezTo>
                    <a:cubicBezTo>
                      <a:pt x="29" y="22"/>
                      <a:pt x="29" y="22"/>
                      <a:pt x="30" y="21"/>
                    </a:cubicBezTo>
                    <a:cubicBezTo>
                      <a:pt x="37" y="12"/>
                      <a:pt x="23" y="0"/>
                      <a:pt x="15"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4"/>
              <p:cNvSpPr/>
              <p:nvPr/>
            </p:nvSpPr>
            <p:spPr>
              <a:xfrm>
                <a:off x="3815875" y="6200928"/>
                <a:ext cx="24120" cy="11520"/>
              </a:xfrm>
              <a:custGeom>
                <a:avLst/>
                <a:gdLst/>
                <a:ahLst/>
                <a:cxnLst/>
                <a:rect l="l" t="t" r="r" b="b"/>
                <a:pathLst>
                  <a:path w="67" h="32" extrusionOk="0">
                    <a:moveTo>
                      <a:pt x="59" y="20"/>
                    </a:moveTo>
                    <a:cubicBezTo>
                      <a:pt x="54" y="20"/>
                      <a:pt x="49" y="14"/>
                      <a:pt x="45" y="12"/>
                    </a:cubicBezTo>
                    <a:cubicBezTo>
                      <a:pt x="39" y="9"/>
                      <a:pt x="34" y="7"/>
                      <a:pt x="28" y="5"/>
                    </a:cubicBezTo>
                    <a:cubicBezTo>
                      <a:pt x="22" y="2"/>
                      <a:pt x="16" y="0"/>
                      <a:pt x="10" y="0"/>
                    </a:cubicBezTo>
                    <a:cubicBezTo>
                      <a:pt x="9" y="0"/>
                      <a:pt x="9" y="0"/>
                      <a:pt x="8" y="0"/>
                    </a:cubicBezTo>
                    <a:cubicBezTo>
                      <a:pt x="7" y="0"/>
                      <a:pt x="6" y="0"/>
                      <a:pt x="6" y="0"/>
                    </a:cubicBezTo>
                    <a:cubicBezTo>
                      <a:pt x="5" y="0"/>
                      <a:pt x="4" y="0"/>
                      <a:pt x="3" y="0"/>
                    </a:cubicBezTo>
                    <a:cubicBezTo>
                      <a:pt x="2" y="1"/>
                      <a:pt x="2" y="1"/>
                      <a:pt x="1" y="2"/>
                    </a:cubicBezTo>
                    <a:lnTo>
                      <a:pt x="1" y="3"/>
                    </a:lnTo>
                    <a:lnTo>
                      <a:pt x="1" y="4"/>
                    </a:lnTo>
                    <a:cubicBezTo>
                      <a:pt x="1" y="5"/>
                      <a:pt x="0" y="6"/>
                      <a:pt x="0" y="7"/>
                    </a:cubicBezTo>
                    <a:cubicBezTo>
                      <a:pt x="0" y="8"/>
                      <a:pt x="1" y="9"/>
                      <a:pt x="1" y="10"/>
                    </a:cubicBezTo>
                    <a:cubicBezTo>
                      <a:pt x="2" y="12"/>
                      <a:pt x="2" y="12"/>
                      <a:pt x="2" y="12"/>
                    </a:cubicBezTo>
                    <a:cubicBezTo>
                      <a:pt x="8" y="16"/>
                      <a:pt x="13" y="20"/>
                      <a:pt x="19" y="23"/>
                    </a:cubicBezTo>
                    <a:cubicBezTo>
                      <a:pt x="21" y="24"/>
                      <a:pt x="24" y="26"/>
                      <a:pt x="26" y="27"/>
                    </a:cubicBezTo>
                    <a:cubicBezTo>
                      <a:pt x="33" y="30"/>
                      <a:pt x="41" y="31"/>
                      <a:pt x="48" y="31"/>
                    </a:cubicBezTo>
                    <a:cubicBezTo>
                      <a:pt x="53" y="31"/>
                      <a:pt x="57" y="30"/>
                      <a:pt x="62" y="29"/>
                    </a:cubicBezTo>
                    <a:cubicBezTo>
                      <a:pt x="66" y="28"/>
                      <a:pt x="64" y="20"/>
                      <a:pt x="59"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4"/>
              <p:cNvSpPr/>
              <p:nvPr/>
            </p:nvSpPr>
            <p:spPr>
              <a:xfrm>
                <a:off x="4118275" y="6467328"/>
                <a:ext cx="14760" cy="25920"/>
              </a:xfrm>
              <a:custGeom>
                <a:avLst/>
                <a:gdLst/>
                <a:ahLst/>
                <a:cxnLst/>
                <a:rect l="l" t="t" r="r" b="b"/>
                <a:pathLst>
                  <a:path w="41" h="72" extrusionOk="0">
                    <a:moveTo>
                      <a:pt x="25" y="68"/>
                    </a:moveTo>
                    <a:cubicBezTo>
                      <a:pt x="26" y="69"/>
                      <a:pt x="27" y="70"/>
                      <a:pt x="27" y="70"/>
                    </a:cubicBezTo>
                    <a:cubicBezTo>
                      <a:pt x="28" y="71"/>
                      <a:pt x="30" y="71"/>
                      <a:pt x="31" y="71"/>
                    </a:cubicBezTo>
                    <a:cubicBezTo>
                      <a:pt x="32" y="71"/>
                      <a:pt x="33" y="71"/>
                      <a:pt x="33" y="71"/>
                    </a:cubicBezTo>
                    <a:lnTo>
                      <a:pt x="35" y="71"/>
                    </a:lnTo>
                    <a:cubicBezTo>
                      <a:pt x="36" y="71"/>
                      <a:pt x="36" y="70"/>
                      <a:pt x="36" y="70"/>
                    </a:cubicBezTo>
                    <a:cubicBezTo>
                      <a:pt x="37" y="70"/>
                      <a:pt x="37" y="69"/>
                      <a:pt x="38" y="68"/>
                    </a:cubicBezTo>
                    <a:cubicBezTo>
                      <a:pt x="39" y="67"/>
                      <a:pt x="39" y="67"/>
                      <a:pt x="39" y="66"/>
                    </a:cubicBezTo>
                    <a:cubicBezTo>
                      <a:pt x="39" y="65"/>
                      <a:pt x="39" y="64"/>
                      <a:pt x="38" y="63"/>
                    </a:cubicBezTo>
                    <a:lnTo>
                      <a:pt x="37" y="62"/>
                    </a:lnTo>
                    <a:cubicBezTo>
                      <a:pt x="40" y="66"/>
                      <a:pt x="38" y="54"/>
                      <a:pt x="37" y="53"/>
                    </a:cubicBezTo>
                    <a:cubicBezTo>
                      <a:pt x="36" y="49"/>
                      <a:pt x="34" y="45"/>
                      <a:pt x="32" y="42"/>
                    </a:cubicBezTo>
                    <a:cubicBezTo>
                      <a:pt x="32" y="42"/>
                      <a:pt x="32" y="41"/>
                      <a:pt x="31" y="41"/>
                    </a:cubicBezTo>
                    <a:cubicBezTo>
                      <a:pt x="31" y="40"/>
                      <a:pt x="31" y="40"/>
                      <a:pt x="31" y="39"/>
                    </a:cubicBezTo>
                    <a:cubicBezTo>
                      <a:pt x="25" y="29"/>
                      <a:pt x="20" y="18"/>
                      <a:pt x="17" y="7"/>
                    </a:cubicBezTo>
                    <a:cubicBezTo>
                      <a:pt x="17" y="6"/>
                      <a:pt x="17" y="5"/>
                      <a:pt x="17" y="5"/>
                    </a:cubicBezTo>
                    <a:cubicBezTo>
                      <a:pt x="16" y="3"/>
                      <a:pt x="15" y="2"/>
                      <a:pt x="13" y="1"/>
                    </a:cubicBezTo>
                    <a:cubicBezTo>
                      <a:pt x="11" y="0"/>
                      <a:pt x="10" y="0"/>
                      <a:pt x="9" y="0"/>
                    </a:cubicBezTo>
                    <a:cubicBezTo>
                      <a:pt x="7" y="0"/>
                      <a:pt x="6" y="0"/>
                      <a:pt x="5" y="1"/>
                    </a:cubicBezTo>
                    <a:cubicBezTo>
                      <a:pt x="4" y="2"/>
                      <a:pt x="4" y="3"/>
                      <a:pt x="2" y="5"/>
                    </a:cubicBezTo>
                    <a:cubicBezTo>
                      <a:pt x="1" y="6"/>
                      <a:pt x="1" y="6"/>
                      <a:pt x="1" y="8"/>
                    </a:cubicBezTo>
                    <a:cubicBezTo>
                      <a:pt x="0" y="10"/>
                      <a:pt x="0" y="14"/>
                      <a:pt x="0" y="17"/>
                    </a:cubicBezTo>
                    <a:cubicBezTo>
                      <a:pt x="0" y="25"/>
                      <a:pt x="2" y="34"/>
                      <a:pt x="6" y="41"/>
                    </a:cubicBezTo>
                    <a:cubicBezTo>
                      <a:pt x="12" y="51"/>
                      <a:pt x="18" y="60"/>
                      <a:pt x="25" y="6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4"/>
              <p:cNvSpPr/>
              <p:nvPr/>
            </p:nvSpPr>
            <p:spPr>
              <a:xfrm>
                <a:off x="4142035" y="6526368"/>
                <a:ext cx="32400" cy="126720"/>
              </a:xfrm>
              <a:custGeom>
                <a:avLst/>
                <a:gdLst/>
                <a:ahLst/>
                <a:cxnLst/>
                <a:rect l="l" t="t" r="r" b="b"/>
                <a:pathLst>
                  <a:path w="90" h="352" extrusionOk="0">
                    <a:moveTo>
                      <a:pt x="58" y="155"/>
                    </a:moveTo>
                    <a:cubicBezTo>
                      <a:pt x="51" y="122"/>
                      <a:pt x="42" y="90"/>
                      <a:pt x="30" y="58"/>
                    </a:cubicBezTo>
                    <a:cubicBezTo>
                      <a:pt x="24" y="43"/>
                      <a:pt x="13" y="20"/>
                      <a:pt x="9" y="5"/>
                    </a:cubicBezTo>
                    <a:cubicBezTo>
                      <a:pt x="8" y="0"/>
                      <a:pt x="0" y="0"/>
                      <a:pt x="0" y="5"/>
                    </a:cubicBezTo>
                    <a:cubicBezTo>
                      <a:pt x="2" y="61"/>
                      <a:pt x="30" y="121"/>
                      <a:pt x="42" y="176"/>
                    </a:cubicBezTo>
                    <a:cubicBezTo>
                      <a:pt x="54" y="231"/>
                      <a:pt x="54" y="295"/>
                      <a:pt x="77" y="348"/>
                    </a:cubicBezTo>
                    <a:cubicBezTo>
                      <a:pt x="78" y="349"/>
                      <a:pt x="79" y="349"/>
                      <a:pt x="80" y="350"/>
                    </a:cubicBezTo>
                    <a:cubicBezTo>
                      <a:pt x="81" y="350"/>
                      <a:pt x="82" y="351"/>
                      <a:pt x="83" y="351"/>
                    </a:cubicBezTo>
                    <a:cubicBezTo>
                      <a:pt x="84" y="351"/>
                      <a:pt x="85" y="350"/>
                      <a:pt x="86" y="350"/>
                    </a:cubicBezTo>
                    <a:cubicBezTo>
                      <a:pt x="87" y="349"/>
                      <a:pt x="88" y="349"/>
                      <a:pt x="88" y="348"/>
                    </a:cubicBezTo>
                    <a:cubicBezTo>
                      <a:pt x="88" y="347"/>
                      <a:pt x="89" y="347"/>
                      <a:pt x="89" y="346"/>
                    </a:cubicBezTo>
                    <a:cubicBezTo>
                      <a:pt x="89" y="342"/>
                      <a:pt x="89" y="338"/>
                      <a:pt x="89" y="334"/>
                    </a:cubicBezTo>
                    <a:cubicBezTo>
                      <a:pt x="89" y="313"/>
                      <a:pt x="86" y="291"/>
                      <a:pt x="81" y="270"/>
                    </a:cubicBezTo>
                    <a:cubicBezTo>
                      <a:pt x="75" y="231"/>
                      <a:pt x="67" y="193"/>
                      <a:pt x="58" y="15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4"/>
              <p:cNvSpPr/>
              <p:nvPr/>
            </p:nvSpPr>
            <p:spPr>
              <a:xfrm>
                <a:off x="4138075" y="6479208"/>
                <a:ext cx="34920" cy="95760"/>
              </a:xfrm>
              <a:custGeom>
                <a:avLst/>
                <a:gdLst/>
                <a:ahLst/>
                <a:cxnLst/>
                <a:rect l="l" t="t" r="r" b="b"/>
                <a:pathLst>
                  <a:path w="97" h="266" extrusionOk="0">
                    <a:moveTo>
                      <a:pt x="96" y="253"/>
                    </a:moveTo>
                    <a:cubicBezTo>
                      <a:pt x="96" y="214"/>
                      <a:pt x="72" y="173"/>
                      <a:pt x="62" y="135"/>
                    </a:cubicBezTo>
                    <a:cubicBezTo>
                      <a:pt x="54" y="111"/>
                      <a:pt x="43" y="87"/>
                      <a:pt x="31" y="65"/>
                    </a:cubicBezTo>
                    <a:cubicBezTo>
                      <a:pt x="22" y="45"/>
                      <a:pt x="17" y="24"/>
                      <a:pt x="8" y="4"/>
                    </a:cubicBezTo>
                    <a:cubicBezTo>
                      <a:pt x="6" y="0"/>
                      <a:pt x="0" y="3"/>
                      <a:pt x="1" y="7"/>
                    </a:cubicBezTo>
                    <a:cubicBezTo>
                      <a:pt x="31" y="87"/>
                      <a:pt x="37" y="181"/>
                      <a:pt x="78" y="258"/>
                    </a:cubicBezTo>
                    <a:cubicBezTo>
                      <a:pt x="82" y="265"/>
                      <a:pt x="96" y="264"/>
                      <a:pt x="96" y="25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4"/>
              <p:cNvSpPr/>
              <p:nvPr/>
            </p:nvSpPr>
            <p:spPr>
              <a:xfrm>
                <a:off x="4122595" y="6515927"/>
                <a:ext cx="42120" cy="145800"/>
              </a:xfrm>
              <a:custGeom>
                <a:avLst/>
                <a:gdLst/>
                <a:ahLst/>
                <a:cxnLst/>
                <a:rect l="l" t="t" r="r" b="b"/>
                <a:pathLst>
                  <a:path w="117" h="405" extrusionOk="0">
                    <a:moveTo>
                      <a:pt x="1" y="7"/>
                    </a:moveTo>
                    <a:cubicBezTo>
                      <a:pt x="18" y="53"/>
                      <a:pt x="26" y="102"/>
                      <a:pt x="45" y="148"/>
                    </a:cubicBezTo>
                    <a:cubicBezTo>
                      <a:pt x="77" y="223"/>
                      <a:pt x="64" y="317"/>
                      <a:pt x="90" y="394"/>
                    </a:cubicBezTo>
                    <a:cubicBezTo>
                      <a:pt x="93" y="402"/>
                      <a:pt x="104" y="404"/>
                      <a:pt x="106" y="394"/>
                    </a:cubicBezTo>
                    <a:cubicBezTo>
                      <a:pt x="116" y="358"/>
                      <a:pt x="104" y="322"/>
                      <a:pt x="98" y="285"/>
                    </a:cubicBezTo>
                    <a:cubicBezTo>
                      <a:pt x="92" y="249"/>
                      <a:pt x="84" y="210"/>
                      <a:pt x="76" y="174"/>
                    </a:cubicBezTo>
                    <a:cubicBezTo>
                      <a:pt x="61" y="116"/>
                      <a:pt x="38" y="59"/>
                      <a:pt x="8" y="7"/>
                    </a:cubicBezTo>
                    <a:cubicBezTo>
                      <a:pt x="7" y="6"/>
                      <a:pt x="7" y="5"/>
                      <a:pt x="6" y="3"/>
                    </a:cubicBezTo>
                    <a:cubicBezTo>
                      <a:pt x="4" y="0"/>
                      <a:pt x="0" y="3"/>
                      <a:pt x="1"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4"/>
              <p:cNvSpPr/>
              <p:nvPr/>
            </p:nvSpPr>
            <p:spPr>
              <a:xfrm>
                <a:off x="4158235" y="6677207"/>
                <a:ext cx="8640" cy="29880"/>
              </a:xfrm>
              <a:custGeom>
                <a:avLst/>
                <a:gdLst/>
                <a:ahLst/>
                <a:cxnLst/>
                <a:rect l="l" t="t" r="r" b="b"/>
                <a:pathLst>
                  <a:path w="24" h="83" extrusionOk="0">
                    <a:moveTo>
                      <a:pt x="21" y="8"/>
                    </a:moveTo>
                    <a:cubicBezTo>
                      <a:pt x="21" y="7"/>
                      <a:pt x="20" y="6"/>
                      <a:pt x="20" y="5"/>
                    </a:cubicBezTo>
                    <a:cubicBezTo>
                      <a:pt x="19" y="3"/>
                      <a:pt x="18" y="2"/>
                      <a:pt x="16" y="1"/>
                    </a:cubicBezTo>
                    <a:cubicBezTo>
                      <a:pt x="14" y="0"/>
                      <a:pt x="13" y="0"/>
                      <a:pt x="11" y="0"/>
                    </a:cubicBezTo>
                    <a:cubicBezTo>
                      <a:pt x="9" y="0"/>
                      <a:pt x="8" y="0"/>
                      <a:pt x="6" y="1"/>
                    </a:cubicBezTo>
                    <a:cubicBezTo>
                      <a:pt x="4" y="2"/>
                      <a:pt x="3" y="3"/>
                      <a:pt x="2" y="5"/>
                    </a:cubicBezTo>
                    <a:cubicBezTo>
                      <a:pt x="2" y="6"/>
                      <a:pt x="1" y="7"/>
                      <a:pt x="1" y="8"/>
                    </a:cubicBezTo>
                    <a:cubicBezTo>
                      <a:pt x="1" y="20"/>
                      <a:pt x="1" y="31"/>
                      <a:pt x="1" y="43"/>
                    </a:cubicBezTo>
                    <a:cubicBezTo>
                      <a:pt x="1" y="46"/>
                      <a:pt x="0" y="49"/>
                      <a:pt x="0" y="52"/>
                    </a:cubicBezTo>
                    <a:cubicBezTo>
                      <a:pt x="0" y="62"/>
                      <a:pt x="3" y="71"/>
                      <a:pt x="6" y="79"/>
                    </a:cubicBezTo>
                    <a:cubicBezTo>
                      <a:pt x="7" y="80"/>
                      <a:pt x="8" y="81"/>
                      <a:pt x="8" y="81"/>
                    </a:cubicBezTo>
                    <a:cubicBezTo>
                      <a:pt x="9" y="82"/>
                      <a:pt x="11" y="82"/>
                      <a:pt x="12" y="82"/>
                    </a:cubicBezTo>
                    <a:cubicBezTo>
                      <a:pt x="13" y="82"/>
                      <a:pt x="14" y="82"/>
                      <a:pt x="15" y="81"/>
                    </a:cubicBezTo>
                    <a:cubicBezTo>
                      <a:pt x="16" y="81"/>
                      <a:pt x="16" y="80"/>
                      <a:pt x="17" y="79"/>
                    </a:cubicBezTo>
                    <a:cubicBezTo>
                      <a:pt x="21" y="72"/>
                      <a:pt x="23" y="64"/>
                      <a:pt x="23" y="56"/>
                    </a:cubicBezTo>
                    <a:cubicBezTo>
                      <a:pt x="23" y="54"/>
                      <a:pt x="23" y="52"/>
                      <a:pt x="23" y="50"/>
                    </a:cubicBezTo>
                    <a:cubicBezTo>
                      <a:pt x="21" y="36"/>
                      <a:pt x="21" y="22"/>
                      <a:pt x="21"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4"/>
              <p:cNvSpPr/>
              <p:nvPr/>
            </p:nvSpPr>
            <p:spPr>
              <a:xfrm>
                <a:off x="4152475" y="6742008"/>
                <a:ext cx="12600" cy="86040"/>
              </a:xfrm>
              <a:custGeom>
                <a:avLst/>
                <a:gdLst/>
                <a:ahLst/>
                <a:cxnLst/>
                <a:rect l="l" t="t" r="r" b="b"/>
                <a:pathLst>
                  <a:path w="35" h="239" extrusionOk="0">
                    <a:moveTo>
                      <a:pt x="18" y="4"/>
                    </a:moveTo>
                    <a:cubicBezTo>
                      <a:pt x="11" y="78"/>
                      <a:pt x="13" y="153"/>
                      <a:pt x="0" y="227"/>
                    </a:cubicBezTo>
                    <a:cubicBezTo>
                      <a:pt x="0" y="233"/>
                      <a:pt x="7" y="238"/>
                      <a:pt x="11" y="233"/>
                    </a:cubicBezTo>
                    <a:cubicBezTo>
                      <a:pt x="31" y="207"/>
                      <a:pt x="26" y="171"/>
                      <a:pt x="31" y="140"/>
                    </a:cubicBezTo>
                    <a:cubicBezTo>
                      <a:pt x="33" y="121"/>
                      <a:pt x="34" y="101"/>
                      <a:pt x="34" y="81"/>
                    </a:cubicBezTo>
                    <a:cubicBezTo>
                      <a:pt x="34" y="56"/>
                      <a:pt x="32" y="30"/>
                      <a:pt x="28" y="4"/>
                    </a:cubicBezTo>
                    <a:lnTo>
                      <a:pt x="28" y="3"/>
                    </a:lnTo>
                    <a:cubicBezTo>
                      <a:pt x="27" y="2"/>
                      <a:pt x="27" y="2"/>
                      <a:pt x="26" y="1"/>
                    </a:cubicBezTo>
                    <a:cubicBezTo>
                      <a:pt x="25" y="0"/>
                      <a:pt x="24" y="0"/>
                      <a:pt x="23" y="0"/>
                    </a:cubicBezTo>
                    <a:cubicBezTo>
                      <a:pt x="22" y="0"/>
                      <a:pt x="21" y="0"/>
                      <a:pt x="20" y="1"/>
                    </a:cubicBezTo>
                    <a:cubicBezTo>
                      <a:pt x="19" y="2"/>
                      <a:pt x="19" y="2"/>
                      <a:pt x="18" y="3"/>
                    </a:cubicBezTo>
                    <a:lnTo>
                      <a:pt x="18" y="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4"/>
              <p:cNvSpPr/>
              <p:nvPr/>
            </p:nvSpPr>
            <p:spPr>
              <a:xfrm>
                <a:off x="4175875" y="6678288"/>
                <a:ext cx="17280" cy="184680"/>
              </a:xfrm>
              <a:custGeom>
                <a:avLst/>
                <a:gdLst/>
                <a:ahLst/>
                <a:cxnLst/>
                <a:rect l="l" t="t" r="r" b="b"/>
                <a:pathLst>
                  <a:path w="48" h="513" extrusionOk="0">
                    <a:moveTo>
                      <a:pt x="5" y="512"/>
                    </a:moveTo>
                    <a:lnTo>
                      <a:pt x="7" y="512"/>
                    </a:lnTo>
                    <a:lnTo>
                      <a:pt x="8" y="512"/>
                    </a:lnTo>
                    <a:cubicBezTo>
                      <a:pt x="10" y="512"/>
                      <a:pt x="11" y="511"/>
                      <a:pt x="12" y="511"/>
                    </a:cubicBezTo>
                    <a:cubicBezTo>
                      <a:pt x="13" y="510"/>
                      <a:pt x="13" y="510"/>
                      <a:pt x="14" y="509"/>
                    </a:cubicBezTo>
                    <a:lnTo>
                      <a:pt x="14" y="508"/>
                    </a:lnTo>
                    <a:cubicBezTo>
                      <a:pt x="39" y="447"/>
                      <a:pt x="32" y="368"/>
                      <a:pt x="35" y="304"/>
                    </a:cubicBezTo>
                    <a:cubicBezTo>
                      <a:pt x="40" y="206"/>
                      <a:pt x="47" y="108"/>
                      <a:pt x="45" y="8"/>
                    </a:cubicBezTo>
                    <a:cubicBezTo>
                      <a:pt x="45" y="1"/>
                      <a:pt x="34" y="0"/>
                      <a:pt x="34" y="7"/>
                    </a:cubicBezTo>
                    <a:cubicBezTo>
                      <a:pt x="30" y="80"/>
                      <a:pt x="24" y="153"/>
                      <a:pt x="22" y="226"/>
                    </a:cubicBezTo>
                    <a:cubicBezTo>
                      <a:pt x="20" y="272"/>
                      <a:pt x="15" y="317"/>
                      <a:pt x="13" y="363"/>
                    </a:cubicBezTo>
                    <a:cubicBezTo>
                      <a:pt x="11" y="387"/>
                      <a:pt x="9" y="411"/>
                      <a:pt x="7" y="436"/>
                    </a:cubicBezTo>
                    <a:cubicBezTo>
                      <a:pt x="7" y="438"/>
                      <a:pt x="7" y="441"/>
                      <a:pt x="7" y="443"/>
                    </a:cubicBezTo>
                    <a:cubicBezTo>
                      <a:pt x="7" y="463"/>
                      <a:pt x="6" y="483"/>
                      <a:pt x="3" y="502"/>
                    </a:cubicBezTo>
                    <a:cubicBezTo>
                      <a:pt x="3" y="502"/>
                      <a:pt x="3" y="503"/>
                      <a:pt x="2" y="503"/>
                    </a:cubicBezTo>
                    <a:lnTo>
                      <a:pt x="1" y="504"/>
                    </a:lnTo>
                    <a:cubicBezTo>
                      <a:pt x="0" y="505"/>
                      <a:pt x="0" y="506"/>
                      <a:pt x="0" y="507"/>
                    </a:cubicBezTo>
                    <a:cubicBezTo>
                      <a:pt x="0" y="508"/>
                      <a:pt x="0" y="509"/>
                      <a:pt x="1" y="510"/>
                    </a:cubicBezTo>
                    <a:lnTo>
                      <a:pt x="2" y="511"/>
                    </a:lnTo>
                    <a:cubicBezTo>
                      <a:pt x="3" y="512"/>
                      <a:pt x="4" y="512"/>
                      <a:pt x="5" y="51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4"/>
              <p:cNvSpPr/>
              <p:nvPr/>
            </p:nvSpPr>
            <p:spPr>
              <a:xfrm>
                <a:off x="4188475" y="6748488"/>
                <a:ext cx="16200" cy="66240"/>
              </a:xfrm>
              <a:custGeom>
                <a:avLst/>
                <a:gdLst/>
                <a:ahLst/>
                <a:cxnLst/>
                <a:rect l="l" t="t" r="r" b="b"/>
                <a:pathLst>
                  <a:path w="45" h="184" extrusionOk="0">
                    <a:moveTo>
                      <a:pt x="13" y="177"/>
                    </a:moveTo>
                    <a:cubicBezTo>
                      <a:pt x="44" y="133"/>
                      <a:pt x="38" y="64"/>
                      <a:pt x="32" y="11"/>
                    </a:cubicBezTo>
                    <a:cubicBezTo>
                      <a:pt x="32" y="3"/>
                      <a:pt x="19" y="0"/>
                      <a:pt x="18" y="9"/>
                    </a:cubicBezTo>
                    <a:cubicBezTo>
                      <a:pt x="9" y="64"/>
                      <a:pt x="4" y="118"/>
                      <a:pt x="1" y="172"/>
                    </a:cubicBezTo>
                    <a:cubicBezTo>
                      <a:pt x="0" y="179"/>
                      <a:pt x="8" y="183"/>
                      <a:pt x="13" y="17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4"/>
              <p:cNvSpPr/>
              <p:nvPr/>
            </p:nvSpPr>
            <p:spPr>
              <a:xfrm>
                <a:off x="3879595" y="6784848"/>
                <a:ext cx="18000" cy="21600"/>
              </a:xfrm>
              <a:custGeom>
                <a:avLst/>
                <a:gdLst/>
                <a:ahLst/>
                <a:cxnLst/>
                <a:rect l="l" t="t" r="r" b="b"/>
                <a:pathLst>
                  <a:path w="50" h="60" extrusionOk="0">
                    <a:moveTo>
                      <a:pt x="33" y="6"/>
                    </a:moveTo>
                    <a:cubicBezTo>
                      <a:pt x="25" y="13"/>
                      <a:pt x="18" y="22"/>
                      <a:pt x="12" y="32"/>
                    </a:cubicBezTo>
                    <a:cubicBezTo>
                      <a:pt x="11" y="33"/>
                      <a:pt x="10" y="35"/>
                      <a:pt x="9" y="37"/>
                    </a:cubicBezTo>
                    <a:cubicBezTo>
                      <a:pt x="8" y="40"/>
                      <a:pt x="6" y="42"/>
                      <a:pt x="4" y="45"/>
                    </a:cubicBezTo>
                    <a:cubicBezTo>
                      <a:pt x="3" y="46"/>
                      <a:pt x="2" y="47"/>
                      <a:pt x="1" y="48"/>
                    </a:cubicBezTo>
                    <a:cubicBezTo>
                      <a:pt x="0" y="50"/>
                      <a:pt x="0" y="52"/>
                      <a:pt x="0" y="54"/>
                    </a:cubicBezTo>
                    <a:lnTo>
                      <a:pt x="0" y="55"/>
                    </a:lnTo>
                    <a:cubicBezTo>
                      <a:pt x="0" y="56"/>
                      <a:pt x="0" y="56"/>
                      <a:pt x="0" y="57"/>
                    </a:cubicBezTo>
                    <a:cubicBezTo>
                      <a:pt x="1" y="58"/>
                      <a:pt x="1" y="57"/>
                      <a:pt x="2" y="58"/>
                    </a:cubicBezTo>
                    <a:cubicBezTo>
                      <a:pt x="3" y="59"/>
                      <a:pt x="3" y="59"/>
                      <a:pt x="3" y="59"/>
                    </a:cubicBezTo>
                    <a:cubicBezTo>
                      <a:pt x="4" y="59"/>
                      <a:pt x="5" y="59"/>
                      <a:pt x="5" y="58"/>
                    </a:cubicBezTo>
                    <a:cubicBezTo>
                      <a:pt x="8" y="56"/>
                      <a:pt x="12" y="56"/>
                      <a:pt x="15" y="54"/>
                    </a:cubicBezTo>
                    <a:cubicBezTo>
                      <a:pt x="17" y="52"/>
                      <a:pt x="19" y="49"/>
                      <a:pt x="20" y="47"/>
                    </a:cubicBezTo>
                    <a:cubicBezTo>
                      <a:pt x="21" y="45"/>
                      <a:pt x="22" y="43"/>
                      <a:pt x="22" y="42"/>
                    </a:cubicBezTo>
                    <a:cubicBezTo>
                      <a:pt x="23" y="41"/>
                      <a:pt x="23" y="40"/>
                      <a:pt x="24" y="39"/>
                    </a:cubicBezTo>
                    <a:cubicBezTo>
                      <a:pt x="29" y="31"/>
                      <a:pt x="35" y="23"/>
                      <a:pt x="42" y="16"/>
                    </a:cubicBezTo>
                    <a:cubicBezTo>
                      <a:pt x="49" y="10"/>
                      <a:pt x="40" y="0"/>
                      <a:pt x="33"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4"/>
              <p:cNvSpPr/>
              <p:nvPr/>
            </p:nvSpPr>
            <p:spPr>
              <a:xfrm>
                <a:off x="3798235" y="6806448"/>
                <a:ext cx="19440" cy="8640"/>
              </a:xfrm>
              <a:custGeom>
                <a:avLst/>
                <a:gdLst/>
                <a:ahLst/>
                <a:cxnLst/>
                <a:rect l="l" t="t" r="r" b="b"/>
                <a:pathLst>
                  <a:path w="54" h="24" extrusionOk="0">
                    <a:moveTo>
                      <a:pt x="24" y="5"/>
                    </a:moveTo>
                    <a:cubicBezTo>
                      <a:pt x="16" y="6"/>
                      <a:pt x="8" y="5"/>
                      <a:pt x="2" y="12"/>
                    </a:cubicBezTo>
                    <a:cubicBezTo>
                      <a:pt x="1" y="13"/>
                      <a:pt x="1" y="13"/>
                      <a:pt x="1" y="13"/>
                    </a:cubicBezTo>
                    <a:cubicBezTo>
                      <a:pt x="0" y="14"/>
                      <a:pt x="0" y="14"/>
                      <a:pt x="0" y="16"/>
                    </a:cubicBezTo>
                    <a:cubicBezTo>
                      <a:pt x="0" y="17"/>
                      <a:pt x="0" y="19"/>
                      <a:pt x="1" y="20"/>
                    </a:cubicBezTo>
                    <a:cubicBezTo>
                      <a:pt x="2" y="21"/>
                      <a:pt x="2" y="21"/>
                      <a:pt x="3" y="22"/>
                    </a:cubicBezTo>
                    <a:cubicBezTo>
                      <a:pt x="4" y="23"/>
                      <a:pt x="4" y="23"/>
                      <a:pt x="6" y="23"/>
                    </a:cubicBezTo>
                    <a:cubicBezTo>
                      <a:pt x="7" y="23"/>
                      <a:pt x="9" y="23"/>
                      <a:pt x="10" y="22"/>
                    </a:cubicBezTo>
                    <a:lnTo>
                      <a:pt x="11" y="21"/>
                    </a:lnTo>
                    <a:cubicBezTo>
                      <a:pt x="14" y="18"/>
                      <a:pt x="25" y="20"/>
                      <a:pt x="29" y="19"/>
                    </a:cubicBezTo>
                    <a:cubicBezTo>
                      <a:pt x="30" y="19"/>
                      <a:pt x="30" y="19"/>
                      <a:pt x="31" y="19"/>
                    </a:cubicBezTo>
                    <a:cubicBezTo>
                      <a:pt x="37" y="19"/>
                      <a:pt x="44" y="16"/>
                      <a:pt x="49" y="14"/>
                    </a:cubicBezTo>
                    <a:cubicBezTo>
                      <a:pt x="50" y="13"/>
                      <a:pt x="50" y="13"/>
                      <a:pt x="51" y="13"/>
                    </a:cubicBezTo>
                    <a:cubicBezTo>
                      <a:pt x="51" y="13"/>
                      <a:pt x="51" y="12"/>
                      <a:pt x="52" y="12"/>
                    </a:cubicBezTo>
                    <a:cubicBezTo>
                      <a:pt x="53" y="11"/>
                      <a:pt x="52" y="10"/>
                      <a:pt x="52" y="9"/>
                    </a:cubicBezTo>
                    <a:cubicBezTo>
                      <a:pt x="52" y="9"/>
                      <a:pt x="53" y="7"/>
                      <a:pt x="52" y="7"/>
                    </a:cubicBezTo>
                    <a:cubicBezTo>
                      <a:pt x="51" y="6"/>
                      <a:pt x="51" y="6"/>
                      <a:pt x="51" y="6"/>
                    </a:cubicBezTo>
                    <a:cubicBezTo>
                      <a:pt x="43" y="0"/>
                      <a:pt x="32" y="3"/>
                      <a:pt x="24"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4"/>
              <p:cNvSpPr/>
              <p:nvPr/>
            </p:nvSpPr>
            <p:spPr>
              <a:xfrm>
                <a:off x="3806515" y="6846767"/>
                <a:ext cx="25200" cy="10080"/>
              </a:xfrm>
              <a:custGeom>
                <a:avLst/>
                <a:gdLst/>
                <a:ahLst/>
                <a:cxnLst/>
                <a:rect l="l" t="t" r="r" b="b"/>
                <a:pathLst>
                  <a:path w="70" h="28" extrusionOk="0">
                    <a:moveTo>
                      <a:pt x="39" y="5"/>
                    </a:moveTo>
                    <a:lnTo>
                      <a:pt x="23" y="5"/>
                    </a:lnTo>
                    <a:cubicBezTo>
                      <a:pt x="17" y="5"/>
                      <a:pt x="12" y="10"/>
                      <a:pt x="6" y="11"/>
                    </a:cubicBezTo>
                    <a:cubicBezTo>
                      <a:pt x="5" y="11"/>
                      <a:pt x="5" y="11"/>
                      <a:pt x="4" y="12"/>
                    </a:cubicBezTo>
                    <a:cubicBezTo>
                      <a:pt x="2" y="13"/>
                      <a:pt x="2" y="14"/>
                      <a:pt x="1" y="15"/>
                    </a:cubicBezTo>
                    <a:cubicBezTo>
                      <a:pt x="0" y="16"/>
                      <a:pt x="0" y="17"/>
                      <a:pt x="0" y="19"/>
                    </a:cubicBezTo>
                    <a:cubicBezTo>
                      <a:pt x="0" y="20"/>
                      <a:pt x="0" y="21"/>
                      <a:pt x="1" y="23"/>
                    </a:cubicBezTo>
                    <a:cubicBezTo>
                      <a:pt x="2" y="24"/>
                      <a:pt x="2" y="24"/>
                      <a:pt x="4" y="25"/>
                    </a:cubicBezTo>
                    <a:cubicBezTo>
                      <a:pt x="5" y="25"/>
                      <a:pt x="5" y="26"/>
                      <a:pt x="6" y="26"/>
                    </a:cubicBezTo>
                    <a:cubicBezTo>
                      <a:pt x="8" y="27"/>
                      <a:pt x="10" y="27"/>
                      <a:pt x="12" y="27"/>
                    </a:cubicBezTo>
                    <a:cubicBezTo>
                      <a:pt x="14" y="27"/>
                      <a:pt x="16" y="27"/>
                      <a:pt x="18" y="26"/>
                    </a:cubicBezTo>
                    <a:cubicBezTo>
                      <a:pt x="20" y="26"/>
                      <a:pt x="23" y="26"/>
                      <a:pt x="26" y="26"/>
                    </a:cubicBezTo>
                    <a:cubicBezTo>
                      <a:pt x="28" y="26"/>
                      <a:pt x="31" y="26"/>
                      <a:pt x="33" y="26"/>
                    </a:cubicBezTo>
                    <a:cubicBezTo>
                      <a:pt x="36" y="27"/>
                      <a:pt x="38" y="27"/>
                      <a:pt x="40" y="27"/>
                    </a:cubicBezTo>
                    <a:cubicBezTo>
                      <a:pt x="47" y="27"/>
                      <a:pt x="54" y="25"/>
                      <a:pt x="61" y="21"/>
                    </a:cubicBezTo>
                    <a:cubicBezTo>
                      <a:pt x="63" y="20"/>
                      <a:pt x="65" y="19"/>
                      <a:pt x="66" y="18"/>
                    </a:cubicBezTo>
                    <a:cubicBezTo>
                      <a:pt x="67" y="17"/>
                      <a:pt x="67" y="16"/>
                      <a:pt x="68" y="16"/>
                    </a:cubicBezTo>
                    <a:cubicBezTo>
                      <a:pt x="69" y="15"/>
                      <a:pt x="69" y="13"/>
                      <a:pt x="69" y="12"/>
                    </a:cubicBezTo>
                    <a:cubicBezTo>
                      <a:pt x="69" y="11"/>
                      <a:pt x="69" y="10"/>
                      <a:pt x="68" y="9"/>
                    </a:cubicBezTo>
                    <a:cubicBezTo>
                      <a:pt x="67" y="8"/>
                      <a:pt x="67" y="7"/>
                      <a:pt x="66" y="7"/>
                    </a:cubicBezTo>
                    <a:cubicBezTo>
                      <a:pt x="57" y="0"/>
                      <a:pt x="48" y="5"/>
                      <a:pt x="39"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4"/>
              <p:cNvSpPr/>
              <p:nvPr/>
            </p:nvSpPr>
            <p:spPr>
              <a:xfrm>
                <a:off x="3823795" y="6919848"/>
                <a:ext cx="26640" cy="15480"/>
              </a:xfrm>
              <a:custGeom>
                <a:avLst/>
                <a:gdLst/>
                <a:ahLst/>
                <a:cxnLst/>
                <a:rect l="l" t="t" r="r" b="b"/>
                <a:pathLst>
                  <a:path w="74" h="43" extrusionOk="0">
                    <a:moveTo>
                      <a:pt x="61" y="10"/>
                    </a:moveTo>
                    <a:cubicBezTo>
                      <a:pt x="64" y="5"/>
                      <a:pt x="59" y="0"/>
                      <a:pt x="55" y="0"/>
                    </a:cubicBezTo>
                    <a:cubicBezTo>
                      <a:pt x="47" y="0"/>
                      <a:pt x="40" y="2"/>
                      <a:pt x="32" y="2"/>
                    </a:cubicBezTo>
                    <a:cubicBezTo>
                      <a:pt x="25" y="2"/>
                      <a:pt x="19" y="2"/>
                      <a:pt x="13" y="2"/>
                    </a:cubicBezTo>
                    <a:cubicBezTo>
                      <a:pt x="2" y="2"/>
                      <a:pt x="0" y="18"/>
                      <a:pt x="11" y="18"/>
                    </a:cubicBezTo>
                    <a:lnTo>
                      <a:pt x="22" y="19"/>
                    </a:lnTo>
                    <a:lnTo>
                      <a:pt x="14" y="19"/>
                    </a:lnTo>
                    <a:cubicBezTo>
                      <a:pt x="13" y="19"/>
                      <a:pt x="11" y="20"/>
                      <a:pt x="10" y="21"/>
                    </a:cubicBezTo>
                    <a:cubicBezTo>
                      <a:pt x="9" y="22"/>
                      <a:pt x="7" y="22"/>
                      <a:pt x="6" y="24"/>
                    </a:cubicBezTo>
                    <a:cubicBezTo>
                      <a:pt x="5" y="26"/>
                      <a:pt x="5" y="28"/>
                      <a:pt x="5" y="30"/>
                    </a:cubicBezTo>
                    <a:lnTo>
                      <a:pt x="5" y="31"/>
                    </a:lnTo>
                    <a:cubicBezTo>
                      <a:pt x="5" y="38"/>
                      <a:pt x="11" y="39"/>
                      <a:pt x="16" y="40"/>
                    </a:cubicBezTo>
                    <a:cubicBezTo>
                      <a:pt x="24" y="41"/>
                      <a:pt x="31" y="42"/>
                      <a:pt x="38" y="42"/>
                    </a:cubicBezTo>
                    <a:cubicBezTo>
                      <a:pt x="42" y="42"/>
                      <a:pt x="45" y="42"/>
                      <a:pt x="49" y="42"/>
                    </a:cubicBezTo>
                    <a:cubicBezTo>
                      <a:pt x="55" y="41"/>
                      <a:pt x="62" y="40"/>
                      <a:pt x="67" y="36"/>
                    </a:cubicBezTo>
                    <a:cubicBezTo>
                      <a:pt x="68" y="35"/>
                      <a:pt x="70" y="35"/>
                      <a:pt x="71" y="34"/>
                    </a:cubicBezTo>
                    <a:cubicBezTo>
                      <a:pt x="71" y="34"/>
                      <a:pt x="72" y="34"/>
                      <a:pt x="72" y="33"/>
                    </a:cubicBezTo>
                    <a:cubicBezTo>
                      <a:pt x="73" y="32"/>
                      <a:pt x="73" y="31"/>
                      <a:pt x="73" y="30"/>
                    </a:cubicBezTo>
                    <a:cubicBezTo>
                      <a:pt x="73" y="29"/>
                      <a:pt x="73" y="28"/>
                      <a:pt x="72" y="27"/>
                    </a:cubicBezTo>
                    <a:cubicBezTo>
                      <a:pt x="72" y="26"/>
                      <a:pt x="71" y="26"/>
                      <a:pt x="71" y="25"/>
                    </a:cubicBezTo>
                    <a:cubicBezTo>
                      <a:pt x="69" y="24"/>
                      <a:pt x="68" y="24"/>
                      <a:pt x="67" y="23"/>
                    </a:cubicBezTo>
                    <a:cubicBezTo>
                      <a:pt x="62" y="20"/>
                      <a:pt x="57" y="18"/>
                      <a:pt x="51" y="18"/>
                    </a:cubicBezTo>
                    <a:cubicBezTo>
                      <a:pt x="52" y="17"/>
                      <a:pt x="53" y="17"/>
                      <a:pt x="54" y="16"/>
                    </a:cubicBezTo>
                    <a:cubicBezTo>
                      <a:pt x="57" y="15"/>
                      <a:pt x="59" y="12"/>
                      <a:pt x="61" y="1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4"/>
              <p:cNvSpPr/>
              <p:nvPr/>
            </p:nvSpPr>
            <p:spPr>
              <a:xfrm>
                <a:off x="3531115" y="6609167"/>
                <a:ext cx="6840" cy="22680"/>
              </a:xfrm>
              <a:custGeom>
                <a:avLst/>
                <a:gdLst/>
                <a:ahLst/>
                <a:cxnLst/>
                <a:rect l="l" t="t" r="r" b="b"/>
                <a:pathLst>
                  <a:path w="19" h="63" extrusionOk="0">
                    <a:moveTo>
                      <a:pt x="7" y="6"/>
                    </a:moveTo>
                    <a:cubicBezTo>
                      <a:pt x="6" y="14"/>
                      <a:pt x="2" y="21"/>
                      <a:pt x="1" y="30"/>
                    </a:cubicBezTo>
                    <a:cubicBezTo>
                      <a:pt x="0" y="34"/>
                      <a:pt x="0" y="38"/>
                      <a:pt x="0" y="42"/>
                    </a:cubicBezTo>
                    <a:cubicBezTo>
                      <a:pt x="0" y="46"/>
                      <a:pt x="0" y="50"/>
                      <a:pt x="1" y="54"/>
                    </a:cubicBezTo>
                    <a:cubicBezTo>
                      <a:pt x="3" y="62"/>
                      <a:pt x="15" y="59"/>
                      <a:pt x="16" y="53"/>
                    </a:cubicBezTo>
                    <a:cubicBezTo>
                      <a:pt x="17" y="50"/>
                      <a:pt x="17" y="47"/>
                      <a:pt x="17" y="44"/>
                    </a:cubicBezTo>
                    <a:cubicBezTo>
                      <a:pt x="17" y="41"/>
                      <a:pt x="17" y="38"/>
                      <a:pt x="16" y="36"/>
                    </a:cubicBezTo>
                    <a:cubicBezTo>
                      <a:pt x="15" y="26"/>
                      <a:pt x="18" y="16"/>
                      <a:pt x="17" y="7"/>
                    </a:cubicBezTo>
                    <a:cubicBezTo>
                      <a:pt x="17" y="1"/>
                      <a:pt x="8" y="0"/>
                      <a:pt x="7"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4"/>
              <p:cNvSpPr/>
              <p:nvPr/>
            </p:nvSpPr>
            <p:spPr>
              <a:xfrm>
                <a:off x="3852595" y="6461568"/>
                <a:ext cx="14400" cy="21600"/>
              </a:xfrm>
              <a:custGeom>
                <a:avLst/>
                <a:gdLst/>
                <a:ahLst/>
                <a:cxnLst/>
                <a:rect l="l" t="t" r="r" b="b"/>
                <a:pathLst>
                  <a:path w="40" h="60" extrusionOk="0">
                    <a:moveTo>
                      <a:pt x="35" y="4"/>
                    </a:moveTo>
                    <a:cubicBezTo>
                      <a:pt x="23" y="0"/>
                      <a:pt x="17" y="13"/>
                      <a:pt x="10" y="20"/>
                    </a:cubicBezTo>
                    <a:cubicBezTo>
                      <a:pt x="8" y="22"/>
                      <a:pt x="6" y="24"/>
                      <a:pt x="5" y="27"/>
                    </a:cubicBezTo>
                    <a:cubicBezTo>
                      <a:pt x="2" y="32"/>
                      <a:pt x="0" y="38"/>
                      <a:pt x="0" y="45"/>
                    </a:cubicBezTo>
                    <a:cubicBezTo>
                      <a:pt x="0" y="47"/>
                      <a:pt x="0" y="50"/>
                      <a:pt x="1" y="52"/>
                    </a:cubicBezTo>
                    <a:cubicBezTo>
                      <a:pt x="3" y="59"/>
                      <a:pt x="13" y="59"/>
                      <a:pt x="15" y="52"/>
                    </a:cubicBezTo>
                    <a:cubicBezTo>
                      <a:pt x="17" y="44"/>
                      <a:pt x="25" y="38"/>
                      <a:pt x="29" y="33"/>
                    </a:cubicBezTo>
                    <a:cubicBezTo>
                      <a:pt x="31" y="31"/>
                      <a:pt x="32" y="29"/>
                      <a:pt x="33" y="28"/>
                    </a:cubicBezTo>
                    <a:cubicBezTo>
                      <a:pt x="34" y="27"/>
                      <a:pt x="34" y="25"/>
                      <a:pt x="35" y="24"/>
                    </a:cubicBezTo>
                    <a:cubicBezTo>
                      <a:pt x="35" y="21"/>
                      <a:pt x="36" y="18"/>
                      <a:pt x="37" y="15"/>
                    </a:cubicBezTo>
                    <a:cubicBezTo>
                      <a:pt x="38" y="14"/>
                      <a:pt x="38" y="14"/>
                      <a:pt x="38" y="14"/>
                    </a:cubicBezTo>
                    <a:cubicBezTo>
                      <a:pt x="39" y="12"/>
                      <a:pt x="39" y="11"/>
                      <a:pt x="39" y="10"/>
                    </a:cubicBezTo>
                    <a:cubicBezTo>
                      <a:pt x="39" y="9"/>
                      <a:pt x="39" y="8"/>
                      <a:pt x="38" y="7"/>
                    </a:cubicBezTo>
                    <a:cubicBezTo>
                      <a:pt x="37" y="6"/>
                      <a:pt x="37" y="4"/>
                      <a:pt x="36" y="4"/>
                    </a:cubicBezTo>
                    <a:cubicBezTo>
                      <a:pt x="35" y="3"/>
                      <a:pt x="35" y="4"/>
                      <a:pt x="35"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4"/>
              <p:cNvSpPr/>
              <p:nvPr/>
            </p:nvSpPr>
            <p:spPr>
              <a:xfrm>
                <a:off x="2571355" y="6452568"/>
                <a:ext cx="33480" cy="8280"/>
              </a:xfrm>
              <a:custGeom>
                <a:avLst/>
                <a:gdLst/>
                <a:ahLst/>
                <a:cxnLst/>
                <a:rect l="l" t="t" r="r" b="b"/>
                <a:pathLst>
                  <a:path w="93" h="23" extrusionOk="0">
                    <a:moveTo>
                      <a:pt x="55" y="1"/>
                    </a:moveTo>
                    <a:cubicBezTo>
                      <a:pt x="39" y="1"/>
                      <a:pt x="23" y="1"/>
                      <a:pt x="8" y="3"/>
                    </a:cubicBezTo>
                    <a:cubicBezTo>
                      <a:pt x="7" y="3"/>
                      <a:pt x="6" y="4"/>
                      <a:pt x="5" y="4"/>
                    </a:cubicBezTo>
                    <a:cubicBezTo>
                      <a:pt x="3" y="5"/>
                      <a:pt x="3" y="5"/>
                      <a:pt x="2" y="7"/>
                    </a:cubicBezTo>
                    <a:cubicBezTo>
                      <a:pt x="1" y="9"/>
                      <a:pt x="0" y="9"/>
                      <a:pt x="0" y="11"/>
                    </a:cubicBezTo>
                    <a:cubicBezTo>
                      <a:pt x="0" y="12"/>
                      <a:pt x="1" y="13"/>
                      <a:pt x="2" y="15"/>
                    </a:cubicBezTo>
                    <a:cubicBezTo>
                      <a:pt x="3" y="17"/>
                      <a:pt x="3" y="18"/>
                      <a:pt x="5" y="19"/>
                    </a:cubicBezTo>
                    <a:cubicBezTo>
                      <a:pt x="6" y="19"/>
                      <a:pt x="7" y="19"/>
                      <a:pt x="8" y="20"/>
                    </a:cubicBezTo>
                    <a:cubicBezTo>
                      <a:pt x="24" y="20"/>
                      <a:pt x="40" y="21"/>
                      <a:pt x="57" y="21"/>
                    </a:cubicBezTo>
                    <a:cubicBezTo>
                      <a:pt x="59" y="22"/>
                      <a:pt x="62" y="22"/>
                      <a:pt x="65" y="22"/>
                    </a:cubicBezTo>
                    <a:cubicBezTo>
                      <a:pt x="73" y="22"/>
                      <a:pt x="81" y="20"/>
                      <a:pt x="89" y="16"/>
                    </a:cubicBezTo>
                    <a:cubicBezTo>
                      <a:pt x="90" y="16"/>
                      <a:pt x="90" y="15"/>
                      <a:pt x="91" y="14"/>
                    </a:cubicBezTo>
                    <a:cubicBezTo>
                      <a:pt x="91" y="13"/>
                      <a:pt x="92" y="12"/>
                      <a:pt x="92" y="11"/>
                    </a:cubicBezTo>
                    <a:cubicBezTo>
                      <a:pt x="92" y="10"/>
                      <a:pt x="91" y="9"/>
                      <a:pt x="91" y="8"/>
                    </a:cubicBezTo>
                    <a:cubicBezTo>
                      <a:pt x="90" y="7"/>
                      <a:pt x="90" y="7"/>
                      <a:pt x="89" y="6"/>
                    </a:cubicBezTo>
                    <a:cubicBezTo>
                      <a:pt x="81" y="2"/>
                      <a:pt x="72" y="0"/>
                      <a:pt x="64" y="0"/>
                    </a:cubicBezTo>
                    <a:cubicBezTo>
                      <a:pt x="61" y="0"/>
                      <a:pt x="58" y="1"/>
                      <a:pt x="55"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4"/>
              <p:cNvSpPr/>
              <p:nvPr/>
            </p:nvSpPr>
            <p:spPr>
              <a:xfrm>
                <a:off x="2590435" y="6368688"/>
                <a:ext cx="25560" cy="12960"/>
              </a:xfrm>
              <a:custGeom>
                <a:avLst/>
                <a:gdLst/>
                <a:ahLst/>
                <a:cxnLst/>
                <a:rect l="l" t="t" r="r" b="b"/>
                <a:pathLst>
                  <a:path w="71" h="36" extrusionOk="0">
                    <a:moveTo>
                      <a:pt x="66" y="18"/>
                    </a:moveTo>
                    <a:cubicBezTo>
                      <a:pt x="58" y="14"/>
                      <a:pt x="53" y="8"/>
                      <a:pt x="43" y="7"/>
                    </a:cubicBezTo>
                    <a:cubicBezTo>
                      <a:pt x="34" y="6"/>
                      <a:pt x="24" y="5"/>
                      <a:pt x="15" y="2"/>
                    </a:cubicBezTo>
                    <a:cubicBezTo>
                      <a:pt x="7" y="0"/>
                      <a:pt x="0" y="12"/>
                      <a:pt x="8" y="17"/>
                    </a:cubicBezTo>
                    <a:cubicBezTo>
                      <a:pt x="9" y="18"/>
                      <a:pt x="11" y="19"/>
                      <a:pt x="12" y="19"/>
                    </a:cubicBezTo>
                    <a:cubicBezTo>
                      <a:pt x="20" y="24"/>
                      <a:pt x="29" y="27"/>
                      <a:pt x="38" y="28"/>
                    </a:cubicBezTo>
                    <a:cubicBezTo>
                      <a:pt x="49" y="30"/>
                      <a:pt x="58" y="35"/>
                      <a:pt x="67" y="28"/>
                    </a:cubicBezTo>
                    <a:cubicBezTo>
                      <a:pt x="68" y="28"/>
                      <a:pt x="68" y="28"/>
                      <a:pt x="69" y="27"/>
                    </a:cubicBezTo>
                    <a:cubicBezTo>
                      <a:pt x="69" y="27"/>
                      <a:pt x="70" y="26"/>
                      <a:pt x="70" y="24"/>
                    </a:cubicBezTo>
                    <a:cubicBezTo>
                      <a:pt x="70" y="23"/>
                      <a:pt x="69" y="21"/>
                      <a:pt x="69" y="20"/>
                    </a:cubicBezTo>
                    <a:cubicBezTo>
                      <a:pt x="68" y="19"/>
                      <a:pt x="67" y="18"/>
                      <a:pt x="66" y="1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4"/>
              <p:cNvSpPr/>
              <p:nvPr/>
            </p:nvSpPr>
            <p:spPr>
              <a:xfrm>
                <a:off x="2608795" y="6227208"/>
                <a:ext cx="25920" cy="9720"/>
              </a:xfrm>
              <a:custGeom>
                <a:avLst/>
                <a:gdLst/>
                <a:ahLst/>
                <a:cxnLst/>
                <a:rect l="l" t="t" r="r" b="b"/>
                <a:pathLst>
                  <a:path w="72" h="27" extrusionOk="0">
                    <a:moveTo>
                      <a:pt x="43" y="1"/>
                    </a:moveTo>
                    <a:cubicBezTo>
                      <a:pt x="40" y="0"/>
                      <a:pt x="38" y="0"/>
                      <a:pt x="36" y="0"/>
                    </a:cubicBezTo>
                    <a:cubicBezTo>
                      <a:pt x="25" y="0"/>
                      <a:pt x="15" y="2"/>
                      <a:pt x="5" y="5"/>
                    </a:cubicBezTo>
                    <a:cubicBezTo>
                      <a:pt x="5" y="6"/>
                      <a:pt x="5" y="6"/>
                      <a:pt x="5" y="6"/>
                    </a:cubicBezTo>
                    <a:cubicBezTo>
                      <a:pt x="3" y="6"/>
                      <a:pt x="3" y="7"/>
                      <a:pt x="2" y="9"/>
                    </a:cubicBezTo>
                    <a:cubicBezTo>
                      <a:pt x="1" y="11"/>
                      <a:pt x="0" y="12"/>
                      <a:pt x="0" y="13"/>
                    </a:cubicBezTo>
                    <a:cubicBezTo>
                      <a:pt x="0" y="14"/>
                      <a:pt x="1" y="15"/>
                      <a:pt x="2" y="17"/>
                    </a:cubicBezTo>
                    <a:cubicBezTo>
                      <a:pt x="3" y="19"/>
                      <a:pt x="3" y="19"/>
                      <a:pt x="5" y="20"/>
                    </a:cubicBezTo>
                    <a:cubicBezTo>
                      <a:pt x="6" y="20"/>
                      <a:pt x="6" y="21"/>
                      <a:pt x="6" y="21"/>
                    </a:cubicBezTo>
                    <a:cubicBezTo>
                      <a:pt x="15" y="24"/>
                      <a:pt x="24" y="25"/>
                      <a:pt x="33" y="25"/>
                    </a:cubicBezTo>
                    <a:cubicBezTo>
                      <a:pt x="35" y="25"/>
                      <a:pt x="36" y="25"/>
                      <a:pt x="38" y="25"/>
                    </a:cubicBezTo>
                    <a:cubicBezTo>
                      <a:pt x="40" y="26"/>
                      <a:pt x="42" y="26"/>
                      <a:pt x="44" y="26"/>
                    </a:cubicBezTo>
                    <a:cubicBezTo>
                      <a:pt x="52" y="26"/>
                      <a:pt x="61" y="24"/>
                      <a:pt x="68" y="19"/>
                    </a:cubicBezTo>
                    <a:cubicBezTo>
                      <a:pt x="69" y="19"/>
                      <a:pt x="69" y="18"/>
                      <a:pt x="70" y="17"/>
                    </a:cubicBezTo>
                    <a:cubicBezTo>
                      <a:pt x="71" y="16"/>
                      <a:pt x="71" y="14"/>
                      <a:pt x="71" y="13"/>
                    </a:cubicBezTo>
                    <a:cubicBezTo>
                      <a:pt x="71" y="12"/>
                      <a:pt x="71" y="10"/>
                      <a:pt x="70" y="9"/>
                    </a:cubicBezTo>
                    <a:cubicBezTo>
                      <a:pt x="69" y="8"/>
                      <a:pt x="69" y="7"/>
                      <a:pt x="68" y="7"/>
                    </a:cubicBezTo>
                    <a:cubicBezTo>
                      <a:pt x="68" y="7"/>
                      <a:pt x="68" y="6"/>
                      <a:pt x="67" y="6"/>
                    </a:cubicBezTo>
                    <a:cubicBezTo>
                      <a:pt x="61" y="2"/>
                      <a:pt x="53" y="0"/>
                      <a:pt x="45" y="0"/>
                    </a:cubicBezTo>
                    <a:cubicBezTo>
                      <a:pt x="44" y="0"/>
                      <a:pt x="43" y="0"/>
                      <a:pt x="43" y="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4"/>
              <p:cNvSpPr/>
              <p:nvPr/>
            </p:nvSpPr>
            <p:spPr>
              <a:xfrm>
                <a:off x="2632915" y="6079968"/>
                <a:ext cx="26640" cy="8280"/>
              </a:xfrm>
              <a:custGeom>
                <a:avLst/>
                <a:gdLst/>
                <a:ahLst/>
                <a:cxnLst/>
                <a:rect l="l" t="t" r="r" b="b"/>
                <a:pathLst>
                  <a:path w="74" h="23" extrusionOk="0">
                    <a:moveTo>
                      <a:pt x="69" y="6"/>
                    </a:moveTo>
                    <a:cubicBezTo>
                      <a:pt x="58" y="2"/>
                      <a:pt x="46" y="0"/>
                      <a:pt x="34" y="0"/>
                    </a:cubicBezTo>
                    <a:cubicBezTo>
                      <a:pt x="27" y="0"/>
                      <a:pt x="20" y="1"/>
                      <a:pt x="13" y="2"/>
                    </a:cubicBezTo>
                    <a:cubicBezTo>
                      <a:pt x="4" y="4"/>
                      <a:pt x="0" y="18"/>
                      <a:pt x="11" y="19"/>
                    </a:cubicBezTo>
                    <a:cubicBezTo>
                      <a:pt x="19" y="21"/>
                      <a:pt x="27" y="22"/>
                      <a:pt x="35" y="22"/>
                    </a:cubicBezTo>
                    <a:cubicBezTo>
                      <a:pt x="47" y="22"/>
                      <a:pt x="59" y="20"/>
                      <a:pt x="70" y="16"/>
                    </a:cubicBezTo>
                    <a:cubicBezTo>
                      <a:pt x="71" y="15"/>
                      <a:pt x="71" y="15"/>
                      <a:pt x="72" y="14"/>
                    </a:cubicBezTo>
                    <a:cubicBezTo>
                      <a:pt x="72" y="13"/>
                      <a:pt x="73" y="12"/>
                      <a:pt x="73" y="11"/>
                    </a:cubicBezTo>
                    <a:cubicBezTo>
                      <a:pt x="73" y="10"/>
                      <a:pt x="73" y="9"/>
                      <a:pt x="72" y="8"/>
                    </a:cubicBezTo>
                    <a:cubicBezTo>
                      <a:pt x="72" y="8"/>
                      <a:pt x="71" y="7"/>
                      <a:pt x="70" y="6"/>
                    </a:cubicBezTo>
                    <a:lnTo>
                      <a:pt x="69" y="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4"/>
              <p:cNvSpPr/>
              <p:nvPr/>
            </p:nvSpPr>
            <p:spPr>
              <a:xfrm>
                <a:off x="2671795" y="5959727"/>
                <a:ext cx="12240" cy="8640"/>
              </a:xfrm>
              <a:custGeom>
                <a:avLst/>
                <a:gdLst/>
                <a:ahLst/>
                <a:cxnLst/>
                <a:rect l="l" t="t" r="r" b="b"/>
                <a:pathLst>
                  <a:path w="34" h="24" extrusionOk="0">
                    <a:moveTo>
                      <a:pt x="12" y="4"/>
                    </a:moveTo>
                    <a:cubicBezTo>
                      <a:pt x="6" y="0"/>
                      <a:pt x="0" y="10"/>
                      <a:pt x="6" y="14"/>
                    </a:cubicBezTo>
                    <a:cubicBezTo>
                      <a:pt x="13" y="18"/>
                      <a:pt x="21" y="21"/>
                      <a:pt x="29" y="23"/>
                    </a:cubicBezTo>
                    <a:cubicBezTo>
                      <a:pt x="30" y="23"/>
                      <a:pt x="30" y="23"/>
                      <a:pt x="31" y="23"/>
                    </a:cubicBezTo>
                    <a:cubicBezTo>
                      <a:pt x="33" y="22"/>
                      <a:pt x="32" y="22"/>
                      <a:pt x="32" y="21"/>
                    </a:cubicBezTo>
                    <a:cubicBezTo>
                      <a:pt x="33" y="20"/>
                      <a:pt x="33" y="20"/>
                      <a:pt x="33" y="19"/>
                    </a:cubicBezTo>
                    <a:cubicBezTo>
                      <a:pt x="33" y="19"/>
                      <a:pt x="33" y="18"/>
                      <a:pt x="32" y="18"/>
                    </a:cubicBezTo>
                    <a:cubicBezTo>
                      <a:pt x="28" y="10"/>
                      <a:pt x="19" y="9"/>
                      <a:pt x="12"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4"/>
              <p:cNvSpPr/>
              <p:nvPr/>
            </p:nvSpPr>
            <p:spPr>
              <a:xfrm>
                <a:off x="2807515" y="5216688"/>
                <a:ext cx="18000" cy="12240"/>
              </a:xfrm>
              <a:custGeom>
                <a:avLst/>
                <a:gdLst/>
                <a:ahLst/>
                <a:cxnLst/>
                <a:rect l="l" t="t" r="r" b="b"/>
                <a:pathLst>
                  <a:path w="50" h="34" extrusionOk="0">
                    <a:moveTo>
                      <a:pt x="46" y="32"/>
                    </a:moveTo>
                    <a:lnTo>
                      <a:pt x="47" y="32"/>
                    </a:lnTo>
                    <a:cubicBezTo>
                      <a:pt x="47" y="32"/>
                      <a:pt x="48" y="32"/>
                      <a:pt x="49" y="30"/>
                    </a:cubicBezTo>
                    <a:cubicBezTo>
                      <a:pt x="49" y="29"/>
                      <a:pt x="49" y="28"/>
                      <a:pt x="49" y="27"/>
                    </a:cubicBezTo>
                    <a:lnTo>
                      <a:pt x="49" y="26"/>
                    </a:lnTo>
                    <a:cubicBezTo>
                      <a:pt x="46" y="13"/>
                      <a:pt x="27" y="12"/>
                      <a:pt x="17" y="6"/>
                    </a:cubicBezTo>
                    <a:cubicBezTo>
                      <a:pt x="6" y="0"/>
                      <a:pt x="0" y="14"/>
                      <a:pt x="7" y="20"/>
                    </a:cubicBezTo>
                    <a:cubicBezTo>
                      <a:pt x="10" y="23"/>
                      <a:pt x="13" y="26"/>
                      <a:pt x="16" y="27"/>
                    </a:cubicBezTo>
                    <a:cubicBezTo>
                      <a:pt x="23" y="32"/>
                      <a:pt x="31" y="33"/>
                      <a:pt x="39" y="33"/>
                    </a:cubicBezTo>
                    <a:cubicBezTo>
                      <a:pt x="41" y="33"/>
                      <a:pt x="44" y="33"/>
                      <a:pt x="46" y="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4"/>
              <p:cNvSpPr/>
              <p:nvPr/>
            </p:nvSpPr>
            <p:spPr>
              <a:xfrm>
                <a:off x="2858275" y="4967928"/>
                <a:ext cx="14760" cy="6480"/>
              </a:xfrm>
              <a:custGeom>
                <a:avLst/>
                <a:gdLst/>
                <a:ahLst/>
                <a:cxnLst/>
                <a:rect l="l" t="t" r="r" b="b"/>
                <a:pathLst>
                  <a:path w="41" h="18" extrusionOk="0">
                    <a:moveTo>
                      <a:pt x="8" y="16"/>
                    </a:moveTo>
                    <a:cubicBezTo>
                      <a:pt x="11" y="16"/>
                      <a:pt x="13" y="16"/>
                      <a:pt x="16" y="16"/>
                    </a:cubicBezTo>
                    <a:cubicBezTo>
                      <a:pt x="18" y="16"/>
                      <a:pt x="20" y="16"/>
                      <a:pt x="23" y="16"/>
                    </a:cubicBezTo>
                    <a:cubicBezTo>
                      <a:pt x="25" y="17"/>
                      <a:pt x="27" y="17"/>
                      <a:pt x="29" y="17"/>
                    </a:cubicBezTo>
                    <a:cubicBezTo>
                      <a:pt x="32" y="17"/>
                      <a:pt x="35" y="17"/>
                      <a:pt x="37" y="15"/>
                    </a:cubicBezTo>
                    <a:cubicBezTo>
                      <a:pt x="38" y="15"/>
                      <a:pt x="38" y="15"/>
                      <a:pt x="39" y="14"/>
                    </a:cubicBezTo>
                    <a:cubicBezTo>
                      <a:pt x="40" y="13"/>
                      <a:pt x="39" y="12"/>
                      <a:pt x="39" y="12"/>
                    </a:cubicBezTo>
                    <a:cubicBezTo>
                      <a:pt x="39" y="11"/>
                      <a:pt x="39" y="10"/>
                      <a:pt x="39" y="10"/>
                    </a:cubicBezTo>
                    <a:cubicBezTo>
                      <a:pt x="38" y="9"/>
                      <a:pt x="38" y="9"/>
                      <a:pt x="37" y="8"/>
                    </a:cubicBezTo>
                    <a:cubicBezTo>
                      <a:pt x="32" y="7"/>
                      <a:pt x="29" y="2"/>
                      <a:pt x="24" y="1"/>
                    </a:cubicBezTo>
                    <a:cubicBezTo>
                      <a:pt x="21" y="0"/>
                      <a:pt x="19" y="0"/>
                      <a:pt x="16" y="0"/>
                    </a:cubicBezTo>
                    <a:cubicBezTo>
                      <a:pt x="13" y="0"/>
                      <a:pt x="11" y="0"/>
                      <a:pt x="8" y="1"/>
                    </a:cubicBezTo>
                    <a:cubicBezTo>
                      <a:pt x="7" y="1"/>
                      <a:pt x="6" y="1"/>
                      <a:pt x="4" y="2"/>
                    </a:cubicBezTo>
                    <a:cubicBezTo>
                      <a:pt x="2" y="3"/>
                      <a:pt x="2" y="3"/>
                      <a:pt x="1" y="5"/>
                    </a:cubicBezTo>
                    <a:cubicBezTo>
                      <a:pt x="0" y="7"/>
                      <a:pt x="0" y="7"/>
                      <a:pt x="0" y="9"/>
                    </a:cubicBezTo>
                    <a:cubicBezTo>
                      <a:pt x="0" y="10"/>
                      <a:pt x="0" y="11"/>
                      <a:pt x="1" y="13"/>
                    </a:cubicBezTo>
                    <a:cubicBezTo>
                      <a:pt x="2" y="15"/>
                      <a:pt x="3" y="15"/>
                      <a:pt x="4" y="15"/>
                    </a:cubicBezTo>
                    <a:cubicBezTo>
                      <a:pt x="6" y="16"/>
                      <a:pt x="7" y="16"/>
                      <a:pt x="8" y="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4"/>
              <p:cNvSpPr/>
              <p:nvPr/>
            </p:nvSpPr>
            <p:spPr>
              <a:xfrm>
                <a:off x="2844955" y="4826088"/>
                <a:ext cx="37440" cy="12600"/>
              </a:xfrm>
              <a:custGeom>
                <a:avLst/>
                <a:gdLst/>
                <a:ahLst/>
                <a:cxnLst/>
                <a:rect l="l" t="t" r="r" b="b"/>
                <a:pathLst>
                  <a:path w="104" h="35" extrusionOk="0">
                    <a:moveTo>
                      <a:pt x="99" y="5"/>
                    </a:moveTo>
                    <a:cubicBezTo>
                      <a:pt x="90" y="2"/>
                      <a:pt x="80" y="0"/>
                      <a:pt x="70" y="0"/>
                    </a:cubicBezTo>
                    <a:cubicBezTo>
                      <a:pt x="63" y="0"/>
                      <a:pt x="55" y="1"/>
                      <a:pt x="48" y="3"/>
                    </a:cubicBezTo>
                    <a:cubicBezTo>
                      <a:pt x="32" y="7"/>
                      <a:pt x="18" y="0"/>
                      <a:pt x="7" y="14"/>
                    </a:cubicBezTo>
                    <a:cubicBezTo>
                      <a:pt x="0" y="23"/>
                      <a:pt x="13" y="34"/>
                      <a:pt x="21" y="27"/>
                    </a:cubicBezTo>
                    <a:cubicBezTo>
                      <a:pt x="29" y="20"/>
                      <a:pt x="45" y="28"/>
                      <a:pt x="53" y="27"/>
                    </a:cubicBezTo>
                    <a:cubicBezTo>
                      <a:pt x="54" y="27"/>
                      <a:pt x="54" y="27"/>
                      <a:pt x="55" y="27"/>
                    </a:cubicBezTo>
                    <a:cubicBezTo>
                      <a:pt x="70" y="27"/>
                      <a:pt x="85" y="24"/>
                      <a:pt x="99" y="20"/>
                    </a:cubicBezTo>
                    <a:cubicBezTo>
                      <a:pt x="101" y="19"/>
                      <a:pt x="101" y="19"/>
                      <a:pt x="102" y="17"/>
                    </a:cubicBezTo>
                    <a:cubicBezTo>
                      <a:pt x="103" y="15"/>
                      <a:pt x="103" y="14"/>
                      <a:pt x="103" y="13"/>
                    </a:cubicBezTo>
                    <a:cubicBezTo>
                      <a:pt x="103" y="11"/>
                      <a:pt x="103" y="11"/>
                      <a:pt x="102" y="9"/>
                    </a:cubicBezTo>
                    <a:cubicBezTo>
                      <a:pt x="101" y="7"/>
                      <a:pt x="101" y="6"/>
                      <a:pt x="99" y="6"/>
                    </a:cubicBezTo>
                    <a:lnTo>
                      <a:pt x="99" y="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4"/>
              <p:cNvSpPr/>
              <p:nvPr/>
            </p:nvSpPr>
            <p:spPr>
              <a:xfrm>
                <a:off x="2377315" y="5683608"/>
                <a:ext cx="7920" cy="26280"/>
              </a:xfrm>
              <a:custGeom>
                <a:avLst/>
                <a:gdLst/>
                <a:ahLst/>
                <a:cxnLst/>
                <a:rect l="l" t="t" r="r" b="b"/>
                <a:pathLst>
                  <a:path w="22" h="73" extrusionOk="0">
                    <a:moveTo>
                      <a:pt x="15" y="69"/>
                    </a:moveTo>
                    <a:cubicBezTo>
                      <a:pt x="19" y="58"/>
                      <a:pt x="21" y="46"/>
                      <a:pt x="21" y="34"/>
                    </a:cubicBezTo>
                    <a:cubicBezTo>
                      <a:pt x="21" y="24"/>
                      <a:pt x="20" y="14"/>
                      <a:pt x="17" y="4"/>
                    </a:cubicBezTo>
                    <a:cubicBezTo>
                      <a:pt x="16" y="4"/>
                      <a:pt x="16" y="3"/>
                      <a:pt x="16" y="3"/>
                    </a:cubicBezTo>
                    <a:cubicBezTo>
                      <a:pt x="16" y="2"/>
                      <a:pt x="15" y="2"/>
                      <a:pt x="14" y="1"/>
                    </a:cubicBezTo>
                    <a:cubicBezTo>
                      <a:pt x="13" y="0"/>
                      <a:pt x="12" y="0"/>
                      <a:pt x="11" y="0"/>
                    </a:cubicBezTo>
                    <a:cubicBezTo>
                      <a:pt x="10" y="0"/>
                      <a:pt x="8" y="0"/>
                      <a:pt x="7" y="1"/>
                    </a:cubicBezTo>
                    <a:cubicBezTo>
                      <a:pt x="7" y="1"/>
                      <a:pt x="6" y="2"/>
                      <a:pt x="5" y="3"/>
                    </a:cubicBezTo>
                    <a:lnTo>
                      <a:pt x="5" y="4"/>
                    </a:lnTo>
                    <a:cubicBezTo>
                      <a:pt x="1" y="14"/>
                      <a:pt x="0" y="24"/>
                      <a:pt x="0" y="34"/>
                    </a:cubicBezTo>
                    <a:cubicBezTo>
                      <a:pt x="0" y="46"/>
                      <a:pt x="2" y="57"/>
                      <a:pt x="6" y="68"/>
                    </a:cubicBezTo>
                    <a:lnTo>
                      <a:pt x="7" y="69"/>
                    </a:lnTo>
                    <a:cubicBezTo>
                      <a:pt x="8" y="70"/>
                      <a:pt x="7" y="70"/>
                      <a:pt x="8" y="71"/>
                    </a:cubicBezTo>
                    <a:cubicBezTo>
                      <a:pt x="9" y="72"/>
                      <a:pt x="10" y="71"/>
                      <a:pt x="11" y="71"/>
                    </a:cubicBezTo>
                    <a:cubicBezTo>
                      <a:pt x="12" y="71"/>
                      <a:pt x="12" y="72"/>
                      <a:pt x="13" y="71"/>
                    </a:cubicBezTo>
                    <a:cubicBezTo>
                      <a:pt x="14" y="70"/>
                      <a:pt x="14" y="70"/>
                      <a:pt x="15" y="6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4"/>
              <p:cNvSpPr/>
              <p:nvPr/>
            </p:nvSpPr>
            <p:spPr>
              <a:xfrm>
                <a:off x="2547955" y="5764248"/>
                <a:ext cx="11880" cy="27720"/>
              </a:xfrm>
              <a:custGeom>
                <a:avLst/>
                <a:gdLst/>
                <a:ahLst/>
                <a:cxnLst/>
                <a:rect l="l" t="t" r="r" b="b"/>
                <a:pathLst>
                  <a:path w="33" h="77" extrusionOk="0">
                    <a:moveTo>
                      <a:pt x="8" y="74"/>
                    </a:moveTo>
                    <a:cubicBezTo>
                      <a:pt x="8" y="74"/>
                      <a:pt x="8" y="75"/>
                      <a:pt x="9" y="75"/>
                    </a:cubicBezTo>
                    <a:cubicBezTo>
                      <a:pt x="10" y="76"/>
                      <a:pt x="11" y="75"/>
                      <a:pt x="12" y="75"/>
                    </a:cubicBezTo>
                    <a:cubicBezTo>
                      <a:pt x="12" y="75"/>
                      <a:pt x="13" y="76"/>
                      <a:pt x="14" y="75"/>
                    </a:cubicBezTo>
                    <a:cubicBezTo>
                      <a:pt x="15" y="75"/>
                      <a:pt x="15" y="74"/>
                      <a:pt x="15" y="74"/>
                    </a:cubicBezTo>
                    <a:cubicBezTo>
                      <a:pt x="32" y="54"/>
                      <a:pt x="15" y="26"/>
                      <a:pt x="13" y="5"/>
                    </a:cubicBezTo>
                    <a:cubicBezTo>
                      <a:pt x="13" y="0"/>
                      <a:pt x="5" y="1"/>
                      <a:pt x="4" y="5"/>
                    </a:cubicBezTo>
                    <a:cubicBezTo>
                      <a:pt x="3" y="9"/>
                      <a:pt x="2" y="18"/>
                      <a:pt x="0" y="25"/>
                    </a:cubicBezTo>
                    <a:cubicBezTo>
                      <a:pt x="0" y="32"/>
                      <a:pt x="1" y="38"/>
                      <a:pt x="3" y="44"/>
                    </a:cubicBezTo>
                    <a:cubicBezTo>
                      <a:pt x="3" y="56"/>
                      <a:pt x="1" y="65"/>
                      <a:pt x="8" y="7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4"/>
              <p:cNvSpPr/>
              <p:nvPr/>
            </p:nvSpPr>
            <p:spPr>
              <a:xfrm>
                <a:off x="2594395" y="5813208"/>
                <a:ext cx="14040" cy="34200"/>
              </a:xfrm>
              <a:custGeom>
                <a:avLst/>
                <a:gdLst/>
                <a:ahLst/>
                <a:cxnLst/>
                <a:rect l="l" t="t" r="r" b="b"/>
                <a:pathLst>
                  <a:path w="39" h="95" extrusionOk="0">
                    <a:moveTo>
                      <a:pt x="12" y="57"/>
                    </a:moveTo>
                    <a:cubicBezTo>
                      <a:pt x="12" y="69"/>
                      <a:pt x="15" y="80"/>
                      <a:pt x="20" y="91"/>
                    </a:cubicBezTo>
                    <a:cubicBezTo>
                      <a:pt x="20" y="92"/>
                      <a:pt x="21" y="92"/>
                      <a:pt x="22" y="93"/>
                    </a:cubicBezTo>
                    <a:cubicBezTo>
                      <a:pt x="23" y="93"/>
                      <a:pt x="24" y="93"/>
                      <a:pt x="25" y="93"/>
                    </a:cubicBezTo>
                    <a:cubicBezTo>
                      <a:pt x="26" y="93"/>
                      <a:pt x="28" y="94"/>
                      <a:pt x="28" y="93"/>
                    </a:cubicBezTo>
                    <a:cubicBezTo>
                      <a:pt x="29" y="92"/>
                      <a:pt x="29" y="92"/>
                      <a:pt x="30" y="91"/>
                    </a:cubicBezTo>
                    <a:cubicBezTo>
                      <a:pt x="38" y="78"/>
                      <a:pt x="32" y="64"/>
                      <a:pt x="31" y="51"/>
                    </a:cubicBezTo>
                    <a:cubicBezTo>
                      <a:pt x="31" y="50"/>
                      <a:pt x="31" y="48"/>
                      <a:pt x="31" y="47"/>
                    </a:cubicBezTo>
                    <a:cubicBezTo>
                      <a:pt x="31" y="34"/>
                      <a:pt x="28" y="22"/>
                      <a:pt x="23" y="10"/>
                    </a:cubicBezTo>
                    <a:cubicBezTo>
                      <a:pt x="17" y="0"/>
                      <a:pt x="0" y="7"/>
                      <a:pt x="6" y="18"/>
                    </a:cubicBezTo>
                    <a:cubicBezTo>
                      <a:pt x="10" y="29"/>
                      <a:pt x="12" y="41"/>
                      <a:pt x="12" y="54"/>
                    </a:cubicBezTo>
                    <a:cubicBezTo>
                      <a:pt x="12" y="55"/>
                      <a:pt x="12" y="56"/>
                      <a:pt x="12" y="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4"/>
              <p:cNvSpPr/>
              <p:nvPr/>
            </p:nvSpPr>
            <p:spPr>
              <a:xfrm>
                <a:off x="2974195" y="6129647"/>
                <a:ext cx="15840" cy="114840"/>
              </a:xfrm>
              <a:custGeom>
                <a:avLst/>
                <a:gdLst/>
                <a:ahLst/>
                <a:cxnLst/>
                <a:rect l="l" t="t" r="r" b="b"/>
                <a:pathLst>
                  <a:path w="44" h="319" extrusionOk="0">
                    <a:moveTo>
                      <a:pt x="33" y="316"/>
                    </a:moveTo>
                    <a:cubicBezTo>
                      <a:pt x="37" y="318"/>
                      <a:pt x="43" y="313"/>
                      <a:pt x="41" y="309"/>
                    </a:cubicBezTo>
                    <a:cubicBezTo>
                      <a:pt x="21" y="273"/>
                      <a:pt x="24" y="226"/>
                      <a:pt x="18" y="187"/>
                    </a:cubicBezTo>
                    <a:cubicBezTo>
                      <a:pt x="10" y="128"/>
                      <a:pt x="16" y="64"/>
                      <a:pt x="14" y="5"/>
                    </a:cubicBezTo>
                    <a:cubicBezTo>
                      <a:pt x="14" y="0"/>
                      <a:pt x="3" y="0"/>
                      <a:pt x="3" y="5"/>
                    </a:cubicBezTo>
                    <a:cubicBezTo>
                      <a:pt x="1" y="39"/>
                      <a:pt x="0" y="74"/>
                      <a:pt x="0" y="108"/>
                    </a:cubicBezTo>
                    <a:cubicBezTo>
                      <a:pt x="0" y="143"/>
                      <a:pt x="1" y="177"/>
                      <a:pt x="3" y="212"/>
                    </a:cubicBezTo>
                    <a:cubicBezTo>
                      <a:pt x="5" y="240"/>
                      <a:pt x="4" y="301"/>
                      <a:pt x="33" y="31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4"/>
              <p:cNvSpPr/>
              <p:nvPr/>
            </p:nvSpPr>
            <p:spPr>
              <a:xfrm>
                <a:off x="2797795" y="6406128"/>
                <a:ext cx="13680" cy="58680"/>
              </a:xfrm>
              <a:custGeom>
                <a:avLst/>
                <a:gdLst/>
                <a:ahLst/>
                <a:cxnLst/>
                <a:rect l="l" t="t" r="r" b="b"/>
                <a:pathLst>
                  <a:path w="38" h="163" extrusionOk="0">
                    <a:moveTo>
                      <a:pt x="27" y="160"/>
                    </a:moveTo>
                    <a:cubicBezTo>
                      <a:pt x="27" y="161"/>
                      <a:pt x="28" y="161"/>
                      <a:pt x="29" y="162"/>
                    </a:cubicBezTo>
                    <a:cubicBezTo>
                      <a:pt x="29" y="162"/>
                      <a:pt x="30" y="162"/>
                      <a:pt x="31" y="162"/>
                    </a:cubicBezTo>
                    <a:lnTo>
                      <a:pt x="33" y="162"/>
                    </a:lnTo>
                    <a:cubicBezTo>
                      <a:pt x="34" y="161"/>
                      <a:pt x="34" y="161"/>
                      <a:pt x="34" y="160"/>
                    </a:cubicBezTo>
                    <a:lnTo>
                      <a:pt x="35" y="160"/>
                    </a:lnTo>
                    <a:cubicBezTo>
                      <a:pt x="36" y="153"/>
                      <a:pt x="37" y="145"/>
                      <a:pt x="37" y="138"/>
                    </a:cubicBezTo>
                    <a:cubicBezTo>
                      <a:pt x="37" y="127"/>
                      <a:pt x="35" y="116"/>
                      <a:pt x="32" y="105"/>
                    </a:cubicBezTo>
                    <a:cubicBezTo>
                      <a:pt x="27" y="71"/>
                      <a:pt x="25" y="38"/>
                      <a:pt x="18" y="5"/>
                    </a:cubicBezTo>
                    <a:cubicBezTo>
                      <a:pt x="18" y="1"/>
                      <a:pt x="11" y="0"/>
                      <a:pt x="10" y="4"/>
                    </a:cubicBezTo>
                    <a:cubicBezTo>
                      <a:pt x="0" y="30"/>
                      <a:pt x="11" y="63"/>
                      <a:pt x="10" y="89"/>
                    </a:cubicBezTo>
                    <a:cubicBezTo>
                      <a:pt x="11" y="114"/>
                      <a:pt x="16" y="138"/>
                      <a:pt x="27" y="1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4"/>
              <p:cNvSpPr/>
              <p:nvPr/>
            </p:nvSpPr>
            <p:spPr>
              <a:xfrm>
                <a:off x="2808955" y="6492168"/>
                <a:ext cx="10800" cy="34200"/>
              </a:xfrm>
              <a:custGeom>
                <a:avLst/>
                <a:gdLst/>
                <a:ahLst/>
                <a:cxnLst/>
                <a:rect l="l" t="t" r="r" b="b"/>
                <a:pathLst>
                  <a:path w="30" h="95" extrusionOk="0">
                    <a:moveTo>
                      <a:pt x="3" y="7"/>
                    </a:moveTo>
                    <a:cubicBezTo>
                      <a:pt x="1" y="16"/>
                      <a:pt x="0" y="25"/>
                      <a:pt x="0" y="35"/>
                    </a:cubicBezTo>
                    <a:cubicBezTo>
                      <a:pt x="0" y="54"/>
                      <a:pt x="4" y="73"/>
                      <a:pt x="11" y="91"/>
                    </a:cubicBezTo>
                    <a:cubicBezTo>
                      <a:pt x="11" y="92"/>
                      <a:pt x="12" y="92"/>
                      <a:pt x="13" y="93"/>
                    </a:cubicBezTo>
                    <a:cubicBezTo>
                      <a:pt x="14" y="94"/>
                      <a:pt x="15" y="94"/>
                      <a:pt x="16" y="94"/>
                    </a:cubicBezTo>
                    <a:cubicBezTo>
                      <a:pt x="17" y="94"/>
                      <a:pt x="18" y="94"/>
                      <a:pt x="19" y="93"/>
                    </a:cubicBezTo>
                    <a:cubicBezTo>
                      <a:pt x="20" y="92"/>
                      <a:pt x="21" y="92"/>
                      <a:pt x="21" y="91"/>
                    </a:cubicBezTo>
                    <a:cubicBezTo>
                      <a:pt x="29" y="79"/>
                      <a:pt x="23" y="63"/>
                      <a:pt x="20" y="50"/>
                    </a:cubicBezTo>
                    <a:cubicBezTo>
                      <a:pt x="17" y="36"/>
                      <a:pt x="16" y="21"/>
                      <a:pt x="16" y="6"/>
                    </a:cubicBezTo>
                    <a:cubicBezTo>
                      <a:pt x="16" y="5"/>
                      <a:pt x="15" y="4"/>
                      <a:pt x="15" y="3"/>
                    </a:cubicBezTo>
                    <a:cubicBezTo>
                      <a:pt x="14" y="2"/>
                      <a:pt x="13" y="2"/>
                      <a:pt x="12" y="1"/>
                    </a:cubicBezTo>
                    <a:cubicBezTo>
                      <a:pt x="11" y="0"/>
                      <a:pt x="10" y="0"/>
                      <a:pt x="9" y="0"/>
                    </a:cubicBezTo>
                    <a:cubicBezTo>
                      <a:pt x="8" y="0"/>
                      <a:pt x="7" y="0"/>
                      <a:pt x="6" y="1"/>
                    </a:cubicBezTo>
                    <a:cubicBezTo>
                      <a:pt x="5" y="2"/>
                      <a:pt x="5" y="2"/>
                      <a:pt x="4" y="3"/>
                    </a:cubicBezTo>
                    <a:cubicBezTo>
                      <a:pt x="3" y="4"/>
                      <a:pt x="3" y="5"/>
                      <a:pt x="3" y="6"/>
                    </a:cubicBezTo>
                    <a:lnTo>
                      <a:pt x="3" y="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4"/>
              <p:cNvSpPr/>
              <p:nvPr/>
            </p:nvSpPr>
            <p:spPr>
              <a:xfrm>
                <a:off x="2524555" y="6194448"/>
                <a:ext cx="10440" cy="46080"/>
              </a:xfrm>
              <a:custGeom>
                <a:avLst/>
                <a:gdLst/>
                <a:ahLst/>
                <a:cxnLst/>
                <a:rect l="l" t="t" r="r" b="b"/>
                <a:pathLst>
                  <a:path w="29" h="128" extrusionOk="0">
                    <a:moveTo>
                      <a:pt x="17" y="121"/>
                    </a:moveTo>
                    <a:cubicBezTo>
                      <a:pt x="20" y="127"/>
                      <a:pt x="28" y="123"/>
                      <a:pt x="28" y="117"/>
                    </a:cubicBezTo>
                    <a:cubicBezTo>
                      <a:pt x="28" y="102"/>
                      <a:pt x="28" y="87"/>
                      <a:pt x="26" y="71"/>
                    </a:cubicBezTo>
                    <a:cubicBezTo>
                      <a:pt x="24" y="50"/>
                      <a:pt x="18" y="29"/>
                      <a:pt x="17" y="9"/>
                    </a:cubicBezTo>
                    <a:cubicBezTo>
                      <a:pt x="17" y="7"/>
                      <a:pt x="17" y="5"/>
                      <a:pt x="16" y="4"/>
                    </a:cubicBezTo>
                    <a:cubicBezTo>
                      <a:pt x="15" y="3"/>
                      <a:pt x="14" y="2"/>
                      <a:pt x="13" y="1"/>
                    </a:cubicBezTo>
                    <a:cubicBezTo>
                      <a:pt x="12" y="0"/>
                      <a:pt x="10" y="0"/>
                      <a:pt x="9" y="0"/>
                    </a:cubicBezTo>
                    <a:cubicBezTo>
                      <a:pt x="7" y="0"/>
                      <a:pt x="6" y="0"/>
                      <a:pt x="4" y="1"/>
                    </a:cubicBezTo>
                    <a:cubicBezTo>
                      <a:pt x="2" y="2"/>
                      <a:pt x="2" y="3"/>
                      <a:pt x="1" y="4"/>
                    </a:cubicBezTo>
                    <a:cubicBezTo>
                      <a:pt x="0" y="5"/>
                      <a:pt x="0" y="7"/>
                      <a:pt x="0" y="9"/>
                    </a:cubicBezTo>
                    <a:cubicBezTo>
                      <a:pt x="1" y="26"/>
                      <a:pt x="2" y="43"/>
                      <a:pt x="5" y="60"/>
                    </a:cubicBezTo>
                    <a:cubicBezTo>
                      <a:pt x="6" y="81"/>
                      <a:pt x="10" y="101"/>
                      <a:pt x="17" y="121"/>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4"/>
              <p:cNvSpPr/>
              <p:nvPr/>
            </p:nvSpPr>
            <p:spPr>
              <a:xfrm>
                <a:off x="2516995" y="6265008"/>
                <a:ext cx="10440" cy="37440"/>
              </a:xfrm>
              <a:custGeom>
                <a:avLst/>
                <a:gdLst/>
                <a:ahLst/>
                <a:cxnLst/>
                <a:rect l="l" t="t" r="r" b="b"/>
                <a:pathLst>
                  <a:path w="29" h="104" extrusionOk="0">
                    <a:moveTo>
                      <a:pt x="25" y="99"/>
                    </a:moveTo>
                    <a:cubicBezTo>
                      <a:pt x="27" y="87"/>
                      <a:pt x="28" y="75"/>
                      <a:pt x="28" y="63"/>
                    </a:cubicBezTo>
                    <a:cubicBezTo>
                      <a:pt x="28" y="46"/>
                      <a:pt x="26" y="29"/>
                      <a:pt x="23" y="13"/>
                    </a:cubicBezTo>
                    <a:cubicBezTo>
                      <a:pt x="21" y="0"/>
                      <a:pt x="0" y="1"/>
                      <a:pt x="3" y="13"/>
                    </a:cubicBezTo>
                    <a:cubicBezTo>
                      <a:pt x="8" y="41"/>
                      <a:pt x="8" y="70"/>
                      <a:pt x="14" y="98"/>
                    </a:cubicBezTo>
                    <a:cubicBezTo>
                      <a:pt x="14" y="99"/>
                      <a:pt x="15" y="99"/>
                      <a:pt x="15" y="100"/>
                    </a:cubicBezTo>
                    <a:cubicBezTo>
                      <a:pt x="16" y="101"/>
                      <a:pt x="16" y="102"/>
                      <a:pt x="17" y="102"/>
                    </a:cubicBezTo>
                    <a:cubicBezTo>
                      <a:pt x="18" y="103"/>
                      <a:pt x="19" y="103"/>
                      <a:pt x="20" y="103"/>
                    </a:cubicBezTo>
                    <a:cubicBezTo>
                      <a:pt x="21" y="103"/>
                      <a:pt x="22" y="103"/>
                      <a:pt x="23" y="102"/>
                    </a:cubicBezTo>
                    <a:cubicBezTo>
                      <a:pt x="24" y="102"/>
                      <a:pt x="25" y="101"/>
                      <a:pt x="25" y="100"/>
                    </a:cubicBezTo>
                    <a:lnTo>
                      <a:pt x="25" y="9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4"/>
              <p:cNvSpPr/>
              <p:nvPr/>
            </p:nvSpPr>
            <p:spPr>
              <a:xfrm>
                <a:off x="2695195" y="6382008"/>
                <a:ext cx="15480" cy="62640"/>
              </a:xfrm>
              <a:custGeom>
                <a:avLst/>
                <a:gdLst/>
                <a:ahLst/>
                <a:cxnLst/>
                <a:rect l="l" t="t" r="r" b="b"/>
                <a:pathLst>
                  <a:path w="43" h="174" extrusionOk="0">
                    <a:moveTo>
                      <a:pt x="40" y="169"/>
                    </a:moveTo>
                    <a:cubicBezTo>
                      <a:pt x="42" y="162"/>
                      <a:pt x="42" y="155"/>
                      <a:pt x="42" y="148"/>
                    </a:cubicBezTo>
                    <a:cubicBezTo>
                      <a:pt x="42" y="136"/>
                      <a:pt x="40" y="123"/>
                      <a:pt x="36" y="112"/>
                    </a:cubicBezTo>
                    <a:cubicBezTo>
                      <a:pt x="29" y="79"/>
                      <a:pt x="23" y="46"/>
                      <a:pt x="20" y="13"/>
                    </a:cubicBezTo>
                    <a:cubicBezTo>
                      <a:pt x="18" y="1"/>
                      <a:pt x="0" y="0"/>
                      <a:pt x="0" y="13"/>
                    </a:cubicBezTo>
                    <a:cubicBezTo>
                      <a:pt x="0" y="14"/>
                      <a:pt x="0" y="15"/>
                      <a:pt x="0" y="16"/>
                    </a:cubicBezTo>
                    <a:cubicBezTo>
                      <a:pt x="0" y="68"/>
                      <a:pt x="9" y="119"/>
                      <a:pt x="26" y="168"/>
                    </a:cubicBezTo>
                    <a:cubicBezTo>
                      <a:pt x="27" y="168"/>
                      <a:pt x="27" y="169"/>
                      <a:pt x="27" y="169"/>
                    </a:cubicBezTo>
                    <a:cubicBezTo>
                      <a:pt x="28" y="171"/>
                      <a:pt x="29" y="171"/>
                      <a:pt x="30" y="172"/>
                    </a:cubicBezTo>
                    <a:cubicBezTo>
                      <a:pt x="31" y="173"/>
                      <a:pt x="31" y="173"/>
                      <a:pt x="33" y="173"/>
                    </a:cubicBezTo>
                    <a:cubicBezTo>
                      <a:pt x="34" y="173"/>
                      <a:pt x="36" y="173"/>
                      <a:pt x="37" y="172"/>
                    </a:cubicBezTo>
                    <a:cubicBezTo>
                      <a:pt x="38" y="171"/>
                      <a:pt x="39" y="171"/>
                      <a:pt x="40" y="169"/>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4"/>
              <p:cNvSpPr/>
              <p:nvPr/>
            </p:nvSpPr>
            <p:spPr>
              <a:xfrm>
                <a:off x="2713555" y="6497568"/>
                <a:ext cx="14400" cy="99720"/>
              </a:xfrm>
              <a:custGeom>
                <a:avLst/>
                <a:gdLst/>
                <a:ahLst/>
                <a:cxnLst/>
                <a:rect l="l" t="t" r="r" b="b"/>
                <a:pathLst>
                  <a:path w="40" h="277" extrusionOk="0">
                    <a:moveTo>
                      <a:pt x="9" y="140"/>
                    </a:moveTo>
                    <a:cubicBezTo>
                      <a:pt x="10" y="183"/>
                      <a:pt x="15" y="227"/>
                      <a:pt x="23" y="270"/>
                    </a:cubicBezTo>
                    <a:cubicBezTo>
                      <a:pt x="23" y="271"/>
                      <a:pt x="24" y="272"/>
                      <a:pt x="24" y="272"/>
                    </a:cubicBezTo>
                    <a:cubicBezTo>
                      <a:pt x="25" y="273"/>
                      <a:pt x="25" y="274"/>
                      <a:pt x="26" y="275"/>
                    </a:cubicBezTo>
                    <a:cubicBezTo>
                      <a:pt x="27" y="276"/>
                      <a:pt x="29" y="276"/>
                      <a:pt x="30" y="276"/>
                    </a:cubicBezTo>
                    <a:cubicBezTo>
                      <a:pt x="31" y="276"/>
                      <a:pt x="32" y="276"/>
                      <a:pt x="33" y="275"/>
                    </a:cubicBezTo>
                    <a:cubicBezTo>
                      <a:pt x="34" y="274"/>
                      <a:pt x="35" y="273"/>
                      <a:pt x="36" y="272"/>
                    </a:cubicBezTo>
                    <a:cubicBezTo>
                      <a:pt x="36" y="272"/>
                      <a:pt x="36" y="271"/>
                      <a:pt x="36" y="270"/>
                    </a:cubicBezTo>
                    <a:cubicBezTo>
                      <a:pt x="38" y="254"/>
                      <a:pt x="39" y="238"/>
                      <a:pt x="39" y="222"/>
                    </a:cubicBezTo>
                    <a:cubicBezTo>
                      <a:pt x="39" y="200"/>
                      <a:pt x="37" y="178"/>
                      <a:pt x="34" y="156"/>
                    </a:cubicBezTo>
                    <a:cubicBezTo>
                      <a:pt x="29" y="110"/>
                      <a:pt x="34" y="52"/>
                      <a:pt x="16" y="8"/>
                    </a:cubicBezTo>
                    <a:cubicBezTo>
                      <a:pt x="13" y="0"/>
                      <a:pt x="0" y="5"/>
                      <a:pt x="2" y="13"/>
                    </a:cubicBezTo>
                    <a:cubicBezTo>
                      <a:pt x="14" y="52"/>
                      <a:pt x="7" y="99"/>
                      <a:pt x="9" y="14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4"/>
              <p:cNvSpPr/>
              <p:nvPr/>
            </p:nvSpPr>
            <p:spPr>
              <a:xfrm>
                <a:off x="2784835" y="6412248"/>
                <a:ext cx="15120" cy="133920"/>
              </a:xfrm>
              <a:custGeom>
                <a:avLst/>
                <a:gdLst/>
                <a:ahLst/>
                <a:cxnLst/>
                <a:rect l="l" t="t" r="r" b="b"/>
                <a:pathLst>
                  <a:path w="42" h="372" extrusionOk="0">
                    <a:moveTo>
                      <a:pt x="31" y="365"/>
                    </a:moveTo>
                    <a:cubicBezTo>
                      <a:pt x="41" y="246"/>
                      <a:pt x="26" y="128"/>
                      <a:pt x="17" y="10"/>
                    </a:cubicBezTo>
                    <a:cubicBezTo>
                      <a:pt x="17" y="0"/>
                      <a:pt x="0" y="1"/>
                      <a:pt x="0" y="10"/>
                    </a:cubicBezTo>
                    <a:cubicBezTo>
                      <a:pt x="3" y="128"/>
                      <a:pt x="8" y="247"/>
                      <a:pt x="20" y="364"/>
                    </a:cubicBezTo>
                    <a:cubicBezTo>
                      <a:pt x="21" y="371"/>
                      <a:pt x="30" y="371"/>
                      <a:pt x="31" y="36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4"/>
              <p:cNvSpPr/>
              <p:nvPr/>
            </p:nvSpPr>
            <p:spPr>
              <a:xfrm>
                <a:off x="1966555" y="5534208"/>
                <a:ext cx="10080" cy="27720"/>
              </a:xfrm>
              <a:custGeom>
                <a:avLst/>
                <a:gdLst/>
                <a:ahLst/>
                <a:cxnLst/>
                <a:rect l="l" t="t" r="r" b="b"/>
                <a:pathLst>
                  <a:path w="28" h="77" extrusionOk="0">
                    <a:moveTo>
                      <a:pt x="21" y="44"/>
                    </a:moveTo>
                    <a:cubicBezTo>
                      <a:pt x="20" y="33"/>
                      <a:pt x="16" y="23"/>
                      <a:pt x="16" y="12"/>
                    </a:cubicBezTo>
                    <a:cubicBezTo>
                      <a:pt x="15" y="1"/>
                      <a:pt x="0" y="0"/>
                      <a:pt x="0" y="11"/>
                    </a:cubicBezTo>
                    <a:cubicBezTo>
                      <a:pt x="0" y="23"/>
                      <a:pt x="1" y="36"/>
                      <a:pt x="3" y="48"/>
                    </a:cubicBezTo>
                    <a:cubicBezTo>
                      <a:pt x="5" y="58"/>
                      <a:pt x="8" y="69"/>
                      <a:pt x="18" y="74"/>
                    </a:cubicBezTo>
                    <a:cubicBezTo>
                      <a:pt x="23" y="76"/>
                      <a:pt x="27" y="70"/>
                      <a:pt x="25" y="66"/>
                    </a:cubicBezTo>
                    <a:cubicBezTo>
                      <a:pt x="23" y="59"/>
                      <a:pt x="22" y="52"/>
                      <a:pt x="21" y="4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4"/>
              <p:cNvSpPr/>
              <p:nvPr/>
            </p:nvSpPr>
            <p:spPr>
              <a:xfrm>
                <a:off x="2293075" y="5852448"/>
                <a:ext cx="6120" cy="18360"/>
              </a:xfrm>
              <a:custGeom>
                <a:avLst/>
                <a:gdLst/>
                <a:ahLst/>
                <a:cxnLst/>
                <a:rect l="l" t="t" r="r" b="b"/>
                <a:pathLst>
                  <a:path w="17" h="51" extrusionOk="0">
                    <a:moveTo>
                      <a:pt x="13" y="8"/>
                    </a:moveTo>
                    <a:cubicBezTo>
                      <a:pt x="13" y="0"/>
                      <a:pt x="0" y="0"/>
                      <a:pt x="0" y="8"/>
                    </a:cubicBezTo>
                    <a:cubicBezTo>
                      <a:pt x="0" y="16"/>
                      <a:pt x="0" y="21"/>
                      <a:pt x="0" y="28"/>
                    </a:cubicBezTo>
                    <a:cubicBezTo>
                      <a:pt x="1" y="34"/>
                      <a:pt x="3" y="41"/>
                      <a:pt x="6" y="47"/>
                    </a:cubicBezTo>
                    <a:cubicBezTo>
                      <a:pt x="6" y="47"/>
                      <a:pt x="7" y="47"/>
                      <a:pt x="7" y="48"/>
                    </a:cubicBezTo>
                    <a:lnTo>
                      <a:pt x="8" y="49"/>
                    </a:lnTo>
                    <a:cubicBezTo>
                      <a:pt x="9" y="50"/>
                      <a:pt x="10" y="50"/>
                      <a:pt x="10" y="50"/>
                    </a:cubicBezTo>
                    <a:cubicBezTo>
                      <a:pt x="11" y="50"/>
                      <a:pt x="12" y="50"/>
                      <a:pt x="13" y="49"/>
                    </a:cubicBezTo>
                    <a:lnTo>
                      <a:pt x="14" y="48"/>
                    </a:lnTo>
                    <a:cubicBezTo>
                      <a:pt x="14" y="47"/>
                      <a:pt x="14" y="47"/>
                      <a:pt x="14" y="47"/>
                    </a:cubicBezTo>
                    <a:cubicBezTo>
                      <a:pt x="15" y="45"/>
                      <a:pt x="16" y="42"/>
                      <a:pt x="16" y="39"/>
                    </a:cubicBezTo>
                    <a:cubicBezTo>
                      <a:pt x="16" y="36"/>
                      <a:pt x="15" y="33"/>
                      <a:pt x="14" y="31"/>
                    </a:cubicBezTo>
                    <a:cubicBezTo>
                      <a:pt x="13" y="25"/>
                      <a:pt x="13" y="20"/>
                      <a:pt x="13" y="14"/>
                    </a:cubicBezTo>
                    <a:cubicBezTo>
                      <a:pt x="13" y="12"/>
                      <a:pt x="13" y="10"/>
                      <a:pt x="13"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4"/>
              <p:cNvSpPr/>
              <p:nvPr/>
            </p:nvSpPr>
            <p:spPr>
              <a:xfrm>
                <a:off x="2329075" y="5810327"/>
                <a:ext cx="4320" cy="17640"/>
              </a:xfrm>
              <a:custGeom>
                <a:avLst/>
                <a:gdLst/>
                <a:ahLst/>
                <a:cxnLst/>
                <a:rect l="l" t="t" r="r" b="b"/>
                <a:pathLst>
                  <a:path w="12" h="49" extrusionOk="0">
                    <a:moveTo>
                      <a:pt x="0" y="7"/>
                    </a:moveTo>
                    <a:cubicBezTo>
                      <a:pt x="0" y="10"/>
                      <a:pt x="0" y="12"/>
                      <a:pt x="0" y="14"/>
                    </a:cubicBezTo>
                    <a:cubicBezTo>
                      <a:pt x="0" y="25"/>
                      <a:pt x="1" y="35"/>
                      <a:pt x="2" y="45"/>
                    </a:cubicBezTo>
                    <a:cubicBezTo>
                      <a:pt x="2" y="48"/>
                      <a:pt x="8" y="48"/>
                      <a:pt x="9" y="45"/>
                    </a:cubicBezTo>
                    <a:cubicBezTo>
                      <a:pt x="10" y="35"/>
                      <a:pt x="11" y="25"/>
                      <a:pt x="11" y="15"/>
                    </a:cubicBezTo>
                    <a:cubicBezTo>
                      <a:pt x="11" y="12"/>
                      <a:pt x="11" y="9"/>
                      <a:pt x="11" y="6"/>
                    </a:cubicBezTo>
                    <a:cubicBezTo>
                      <a:pt x="11" y="0"/>
                      <a:pt x="0" y="0"/>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4"/>
              <p:cNvSpPr/>
              <p:nvPr/>
            </p:nvSpPr>
            <p:spPr>
              <a:xfrm>
                <a:off x="1880515" y="4169448"/>
                <a:ext cx="2418480" cy="3031560"/>
              </a:xfrm>
              <a:custGeom>
                <a:avLst/>
                <a:gdLst/>
                <a:ahLst/>
                <a:cxnLst/>
                <a:rect l="l" t="t" r="r" b="b"/>
                <a:pathLst>
                  <a:path w="6718" h="8421" extrusionOk="0">
                    <a:moveTo>
                      <a:pt x="6710" y="6375"/>
                    </a:moveTo>
                    <a:cubicBezTo>
                      <a:pt x="6704" y="6349"/>
                      <a:pt x="6677" y="6360"/>
                      <a:pt x="6661" y="6369"/>
                    </a:cubicBezTo>
                    <a:cubicBezTo>
                      <a:pt x="6661" y="6368"/>
                      <a:pt x="6660" y="6368"/>
                      <a:pt x="6660" y="6367"/>
                    </a:cubicBezTo>
                    <a:cubicBezTo>
                      <a:pt x="6659" y="6366"/>
                      <a:pt x="6658" y="6364"/>
                      <a:pt x="6656" y="6363"/>
                    </a:cubicBezTo>
                    <a:cubicBezTo>
                      <a:pt x="6655" y="6362"/>
                      <a:pt x="6653" y="6362"/>
                      <a:pt x="6652" y="6362"/>
                    </a:cubicBezTo>
                    <a:lnTo>
                      <a:pt x="6646" y="6362"/>
                    </a:lnTo>
                    <a:cubicBezTo>
                      <a:pt x="6646" y="6358"/>
                      <a:pt x="6646" y="6355"/>
                      <a:pt x="6646" y="6351"/>
                    </a:cubicBezTo>
                    <a:cubicBezTo>
                      <a:pt x="6646" y="6349"/>
                      <a:pt x="6646" y="6346"/>
                      <a:pt x="6645" y="6345"/>
                    </a:cubicBezTo>
                    <a:cubicBezTo>
                      <a:pt x="6646" y="6343"/>
                      <a:pt x="6646" y="6341"/>
                      <a:pt x="6646" y="6340"/>
                    </a:cubicBezTo>
                    <a:cubicBezTo>
                      <a:pt x="6650" y="6313"/>
                      <a:pt x="6634" y="6312"/>
                      <a:pt x="6617" y="6293"/>
                    </a:cubicBezTo>
                    <a:cubicBezTo>
                      <a:pt x="6591" y="6265"/>
                      <a:pt x="6566" y="6234"/>
                      <a:pt x="6539" y="6206"/>
                    </a:cubicBezTo>
                    <a:cubicBezTo>
                      <a:pt x="6491" y="6155"/>
                      <a:pt x="6417" y="6124"/>
                      <a:pt x="6379" y="6064"/>
                    </a:cubicBezTo>
                    <a:cubicBezTo>
                      <a:pt x="6362" y="6042"/>
                      <a:pt x="6342" y="6022"/>
                      <a:pt x="6320" y="6005"/>
                    </a:cubicBezTo>
                    <a:cubicBezTo>
                      <a:pt x="6282" y="5980"/>
                      <a:pt x="6248" y="5949"/>
                      <a:pt x="6218" y="5915"/>
                    </a:cubicBezTo>
                    <a:cubicBezTo>
                      <a:pt x="6197" y="5892"/>
                      <a:pt x="6179" y="5867"/>
                      <a:pt x="6156" y="5845"/>
                    </a:cubicBezTo>
                    <a:cubicBezTo>
                      <a:pt x="6126" y="5819"/>
                      <a:pt x="6099" y="5789"/>
                      <a:pt x="6077" y="5755"/>
                    </a:cubicBezTo>
                    <a:lnTo>
                      <a:pt x="6079" y="5753"/>
                    </a:lnTo>
                    <a:cubicBezTo>
                      <a:pt x="6088" y="5738"/>
                      <a:pt x="6093" y="5720"/>
                      <a:pt x="6103" y="5706"/>
                    </a:cubicBezTo>
                    <a:cubicBezTo>
                      <a:pt x="6113" y="5691"/>
                      <a:pt x="6123" y="5681"/>
                      <a:pt x="6132" y="5668"/>
                    </a:cubicBezTo>
                    <a:cubicBezTo>
                      <a:pt x="6180" y="5599"/>
                      <a:pt x="6228" y="5532"/>
                      <a:pt x="6279" y="5466"/>
                    </a:cubicBezTo>
                    <a:cubicBezTo>
                      <a:pt x="6304" y="5433"/>
                      <a:pt x="6342" y="5405"/>
                      <a:pt x="6358" y="5367"/>
                    </a:cubicBezTo>
                    <a:cubicBezTo>
                      <a:pt x="6362" y="5360"/>
                      <a:pt x="6365" y="5352"/>
                      <a:pt x="6370" y="5345"/>
                    </a:cubicBezTo>
                    <a:cubicBezTo>
                      <a:pt x="6388" y="5313"/>
                      <a:pt x="6412" y="5284"/>
                      <a:pt x="6440" y="5259"/>
                    </a:cubicBezTo>
                    <a:cubicBezTo>
                      <a:pt x="6453" y="5245"/>
                      <a:pt x="6459" y="5225"/>
                      <a:pt x="6472" y="5210"/>
                    </a:cubicBezTo>
                    <a:cubicBezTo>
                      <a:pt x="6482" y="5199"/>
                      <a:pt x="6492" y="5188"/>
                      <a:pt x="6500" y="5176"/>
                    </a:cubicBezTo>
                    <a:cubicBezTo>
                      <a:pt x="6521" y="5144"/>
                      <a:pt x="6534" y="5115"/>
                      <a:pt x="6523" y="5080"/>
                    </a:cubicBezTo>
                    <a:cubicBezTo>
                      <a:pt x="6522" y="5079"/>
                      <a:pt x="6522" y="5079"/>
                      <a:pt x="6522" y="5078"/>
                    </a:cubicBezTo>
                    <a:cubicBezTo>
                      <a:pt x="6521" y="5077"/>
                      <a:pt x="6521" y="5077"/>
                      <a:pt x="6521" y="5077"/>
                    </a:cubicBezTo>
                    <a:cubicBezTo>
                      <a:pt x="6521" y="5075"/>
                      <a:pt x="6522" y="5073"/>
                      <a:pt x="6522" y="5072"/>
                    </a:cubicBezTo>
                    <a:cubicBezTo>
                      <a:pt x="6522" y="5070"/>
                      <a:pt x="6521" y="5069"/>
                      <a:pt x="6521" y="5068"/>
                    </a:cubicBezTo>
                    <a:cubicBezTo>
                      <a:pt x="6519" y="5064"/>
                      <a:pt x="6518" y="5060"/>
                      <a:pt x="6516" y="5057"/>
                    </a:cubicBezTo>
                    <a:cubicBezTo>
                      <a:pt x="6512" y="5050"/>
                      <a:pt x="6508" y="5045"/>
                      <a:pt x="6502" y="5040"/>
                    </a:cubicBezTo>
                    <a:cubicBezTo>
                      <a:pt x="6492" y="4999"/>
                      <a:pt x="6455" y="4954"/>
                      <a:pt x="6431" y="4922"/>
                    </a:cubicBezTo>
                    <a:cubicBezTo>
                      <a:pt x="6418" y="4905"/>
                      <a:pt x="6389" y="4891"/>
                      <a:pt x="6372" y="4877"/>
                    </a:cubicBezTo>
                    <a:cubicBezTo>
                      <a:pt x="6349" y="4858"/>
                      <a:pt x="6329" y="4836"/>
                      <a:pt x="6311" y="4812"/>
                    </a:cubicBezTo>
                    <a:cubicBezTo>
                      <a:pt x="6284" y="4777"/>
                      <a:pt x="6230" y="4746"/>
                      <a:pt x="6193" y="4722"/>
                    </a:cubicBezTo>
                    <a:cubicBezTo>
                      <a:pt x="6143" y="4690"/>
                      <a:pt x="6105" y="4644"/>
                      <a:pt x="6055" y="4613"/>
                    </a:cubicBezTo>
                    <a:cubicBezTo>
                      <a:pt x="5940" y="4541"/>
                      <a:pt x="5827" y="4469"/>
                      <a:pt x="5709" y="4402"/>
                    </a:cubicBezTo>
                    <a:cubicBezTo>
                      <a:pt x="5582" y="4331"/>
                      <a:pt x="5450" y="4267"/>
                      <a:pt x="5315" y="4213"/>
                    </a:cubicBezTo>
                    <a:cubicBezTo>
                      <a:pt x="5246" y="4185"/>
                      <a:pt x="5179" y="4151"/>
                      <a:pt x="5110" y="4123"/>
                    </a:cubicBezTo>
                    <a:cubicBezTo>
                      <a:pt x="5045" y="4096"/>
                      <a:pt x="4970" y="4085"/>
                      <a:pt x="4902" y="4067"/>
                    </a:cubicBezTo>
                    <a:cubicBezTo>
                      <a:pt x="4838" y="4046"/>
                      <a:pt x="4776" y="4023"/>
                      <a:pt x="4715" y="3995"/>
                    </a:cubicBezTo>
                    <a:cubicBezTo>
                      <a:pt x="4659" y="3972"/>
                      <a:pt x="4605" y="3968"/>
                      <a:pt x="4548" y="3951"/>
                    </a:cubicBezTo>
                    <a:cubicBezTo>
                      <a:pt x="4475" y="3930"/>
                      <a:pt x="4398" y="3924"/>
                      <a:pt x="4323" y="3908"/>
                    </a:cubicBezTo>
                    <a:cubicBezTo>
                      <a:pt x="4259" y="3895"/>
                      <a:pt x="4193" y="3888"/>
                      <a:pt x="4127" y="3888"/>
                    </a:cubicBezTo>
                    <a:cubicBezTo>
                      <a:pt x="4120" y="3888"/>
                      <a:pt x="4113" y="3888"/>
                      <a:pt x="4106" y="3888"/>
                    </a:cubicBezTo>
                    <a:cubicBezTo>
                      <a:pt x="4027" y="3889"/>
                      <a:pt x="3943" y="3881"/>
                      <a:pt x="3868" y="3908"/>
                    </a:cubicBezTo>
                    <a:cubicBezTo>
                      <a:pt x="3841" y="3915"/>
                      <a:pt x="3814" y="3918"/>
                      <a:pt x="3786" y="3918"/>
                    </a:cubicBezTo>
                    <a:cubicBezTo>
                      <a:pt x="3776" y="3920"/>
                      <a:pt x="3766" y="3923"/>
                      <a:pt x="3757" y="3928"/>
                    </a:cubicBezTo>
                    <a:cubicBezTo>
                      <a:pt x="3752" y="3931"/>
                      <a:pt x="3748" y="3934"/>
                      <a:pt x="3743" y="3938"/>
                    </a:cubicBezTo>
                    <a:cubicBezTo>
                      <a:pt x="3729" y="3933"/>
                      <a:pt x="3716" y="3926"/>
                      <a:pt x="3702" y="3920"/>
                    </a:cubicBezTo>
                    <a:cubicBezTo>
                      <a:pt x="3690" y="3910"/>
                      <a:pt x="3682" y="3895"/>
                      <a:pt x="3671" y="3884"/>
                    </a:cubicBezTo>
                    <a:cubicBezTo>
                      <a:pt x="3659" y="3873"/>
                      <a:pt x="3642" y="3865"/>
                      <a:pt x="3629" y="3853"/>
                    </a:cubicBezTo>
                    <a:cubicBezTo>
                      <a:pt x="3624" y="3850"/>
                      <a:pt x="3620" y="3847"/>
                      <a:pt x="3615" y="3844"/>
                    </a:cubicBezTo>
                    <a:cubicBezTo>
                      <a:pt x="3602" y="3837"/>
                      <a:pt x="3589" y="3831"/>
                      <a:pt x="3576" y="3827"/>
                    </a:cubicBezTo>
                    <a:cubicBezTo>
                      <a:pt x="3547" y="3816"/>
                      <a:pt x="3518" y="3801"/>
                      <a:pt x="3489" y="3788"/>
                    </a:cubicBezTo>
                    <a:cubicBezTo>
                      <a:pt x="3402" y="3750"/>
                      <a:pt x="3308" y="3744"/>
                      <a:pt x="3214" y="3731"/>
                    </a:cubicBezTo>
                    <a:cubicBezTo>
                      <a:pt x="3191" y="3730"/>
                      <a:pt x="3168" y="3729"/>
                      <a:pt x="3145" y="3729"/>
                    </a:cubicBezTo>
                    <a:cubicBezTo>
                      <a:pt x="3122" y="3729"/>
                      <a:pt x="3099" y="3730"/>
                      <a:pt x="3077" y="3731"/>
                    </a:cubicBezTo>
                    <a:cubicBezTo>
                      <a:pt x="3015" y="3731"/>
                      <a:pt x="2952" y="3733"/>
                      <a:pt x="2891" y="3731"/>
                    </a:cubicBezTo>
                    <a:cubicBezTo>
                      <a:pt x="2833" y="3731"/>
                      <a:pt x="2780" y="3708"/>
                      <a:pt x="2722" y="3708"/>
                    </a:cubicBezTo>
                    <a:cubicBezTo>
                      <a:pt x="2692" y="3708"/>
                      <a:pt x="2661" y="3709"/>
                      <a:pt x="2631" y="3710"/>
                    </a:cubicBezTo>
                    <a:cubicBezTo>
                      <a:pt x="2609" y="3710"/>
                      <a:pt x="2589" y="3704"/>
                      <a:pt x="2567" y="3702"/>
                    </a:cubicBezTo>
                    <a:cubicBezTo>
                      <a:pt x="2567" y="3699"/>
                      <a:pt x="2567" y="3695"/>
                      <a:pt x="2569" y="3691"/>
                    </a:cubicBezTo>
                    <a:cubicBezTo>
                      <a:pt x="2573" y="3653"/>
                      <a:pt x="2590" y="3620"/>
                      <a:pt x="2593" y="3581"/>
                    </a:cubicBezTo>
                    <a:cubicBezTo>
                      <a:pt x="2596" y="3543"/>
                      <a:pt x="2612" y="3513"/>
                      <a:pt x="2622" y="3479"/>
                    </a:cubicBezTo>
                    <a:cubicBezTo>
                      <a:pt x="2639" y="3417"/>
                      <a:pt x="2639" y="3350"/>
                      <a:pt x="2655" y="3287"/>
                    </a:cubicBezTo>
                    <a:cubicBezTo>
                      <a:pt x="2671" y="3225"/>
                      <a:pt x="2672" y="3153"/>
                      <a:pt x="2687" y="3087"/>
                    </a:cubicBezTo>
                    <a:cubicBezTo>
                      <a:pt x="2701" y="3028"/>
                      <a:pt x="2696" y="2969"/>
                      <a:pt x="2707" y="2910"/>
                    </a:cubicBezTo>
                    <a:cubicBezTo>
                      <a:pt x="2713" y="2878"/>
                      <a:pt x="2714" y="2845"/>
                      <a:pt x="2721" y="2814"/>
                    </a:cubicBezTo>
                    <a:cubicBezTo>
                      <a:pt x="2726" y="2786"/>
                      <a:pt x="2736" y="2760"/>
                      <a:pt x="2742" y="2733"/>
                    </a:cubicBezTo>
                    <a:cubicBezTo>
                      <a:pt x="2751" y="2695"/>
                      <a:pt x="2761" y="2657"/>
                      <a:pt x="2771" y="2620"/>
                    </a:cubicBezTo>
                    <a:cubicBezTo>
                      <a:pt x="2782" y="2576"/>
                      <a:pt x="2789" y="2531"/>
                      <a:pt x="2803" y="2489"/>
                    </a:cubicBezTo>
                    <a:cubicBezTo>
                      <a:pt x="2823" y="2431"/>
                      <a:pt x="2829" y="2371"/>
                      <a:pt x="2844" y="2312"/>
                    </a:cubicBezTo>
                    <a:cubicBezTo>
                      <a:pt x="2861" y="2244"/>
                      <a:pt x="2866" y="2174"/>
                      <a:pt x="2883" y="2106"/>
                    </a:cubicBezTo>
                    <a:cubicBezTo>
                      <a:pt x="2896" y="2055"/>
                      <a:pt x="2906" y="2002"/>
                      <a:pt x="2913" y="1949"/>
                    </a:cubicBezTo>
                    <a:cubicBezTo>
                      <a:pt x="2920" y="1903"/>
                      <a:pt x="2904" y="1858"/>
                      <a:pt x="2927" y="1810"/>
                    </a:cubicBezTo>
                    <a:cubicBezTo>
                      <a:pt x="2936" y="1794"/>
                      <a:pt x="2941" y="1775"/>
                      <a:pt x="2941" y="1757"/>
                    </a:cubicBezTo>
                    <a:cubicBezTo>
                      <a:pt x="2941" y="1751"/>
                      <a:pt x="2940" y="1746"/>
                      <a:pt x="2939" y="1740"/>
                    </a:cubicBezTo>
                    <a:cubicBezTo>
                      <a:pt x="2932" y="1698"/>
                      <a:pt x="2954" y="1660"/>
                      <a:pt x="2953" y="1618"/>
                    </a:cubicBezTo>
                    <a:cubicBezTo>
                      <a:pt x="2952" y="1611"/>
                      <a:pt x="2952" y="1604"/>
                      <a:pt x="2952" y="1597"/>
                    </a:cubicBezTo>
                    <a:cubicBezTo>
                      <a:pt x="2952" y="1566"/>
                      <a:pt x="2955" y="1535"/>
                      <a:pt x="2961" y="1505"/>
                    </a:cubicBezTo>
                    <a:cubicBezTo>
                      <a:pt x="2977" y="1429"/>
                      <a:pt x="2992" y="1352"/>
                      <a:pt x="3006" y="1276"/>
                    </a:cubicBezTo>
                    <a:cubicBezTo>
                      <a:pt x="3030" y="1152"/>
                      <a:pt x="3026" y="1024"/>
                      <a:pt x="3065" y="904"/>
                    </a:cubicBezTo>
                    <a:cubicBezTo>
                      <a:pt x="3084" y="842"/>
                      <a:pt x="3094" y="777"/>
                      <a:pt x="3096" y="713"/>
                    </a:cubicBezTo>
                    <a:cubicBezTo>
                      <a:pt x="3098" y="645"/>
                      <a:pt x="3129" y="579"/>
                      <a:pt x="3145" y="514"/>
                    </a:cubicBezTo>
                    <a:cubicBezTo>
                      <a:pt x="3158" y="457"/>
                      <a:pt x="3166" y="400"/>
                      <a:pt x="3170" y="342"/>
                    </a:cubicBezTo>
                    <a:cubicBezTo>
                      <a:pt x="3173" y="309"/>
                      <a:pt x="3170" y="275"/>
                      <a:pt x="3170" y="242"/>
                    </a:cubicBezTo>
                    <a:cubicBezTo>
                      <a:pt x="3171" y="232"/>
                      <a:pt x="3171" y="222"/>
                      <a:pt x="3171" y="212"/>
                    </a:cubicBezTo>
                    <a:cubicBezTo>
                      <a:pt x="3171" y="182"/>
                      <a:pt x="3169" y="153"/>
                      <a:pt x="3163" y="124"/>
                    </a:cubicBezTo>
                    <a:cubicBezTo>
                      <a:pt x="3150" y="72"/>
                      <a:pt x="3143" y="32"/>
                      <a:pt x="3088" y="11"/>
                    </a:cubicBezTo>
                    <a:cubicBezTo>
                      <a:pt x="3061" y="0"/>
                      <a:pt x="3035" y="6"/>
                      <a:pt x="3029" y="30"/>
                    </a:cubicBezTo>
                    <a:cubicBezTo>
                      <a:pt x="3014" y="44"/>
                      <a:pt x="3000" y="59"/>
                      <a:pt x="2987" y="76"/>
                    </a:cubicBezTo>
                    <a:cubicBezTo>
                      <a:pt x="2974" y="104"/>
                      <a:pt x="2963" y="134"/>
                      <a:pt x="2955" y="164"/>
                    </a:cubicBezTo>
                    <a:cubicBezTo>
                      <a:pt x="2938" y="222"/>
                      <a:pt x="2946" y="290"/>
                      <a:pt x="2926" y="346"/>
                    </a:cubicBezTo>
                    <a:cubicBezTo>
                      <a:pt x="2919" y="373"/>
                      <a:pt x="2916" y="400"/>
                      <a:pt x="2916" y="428"/>
                    </a:cubicBezTo>
                    <a:cubicBezTo>
                      <a:pt x="2916" y="435"/>
                      <a:pt x="2914" y="443"/>
                      <a:pt x="2913" y="450"/>
                    </a:cubicBezTo>
                    <a:cubicBezTo>
                      <a:pt x="2913" y="451"/>
                      <a:pt x="2913" y="452"/>
                      <a:pt x="2912" y="453"/>
                    </a:cubicBezTo>
                    <a:cubicBezTo>
                      <a:pt x="2910" y="456"/>
                      <a:pt x="2910" y="457"/>
                      <a:pt x="2910" y="460"/>
                    </a:cubicBezTo>
                    <a:cubicBezTo>
                      <a:pt x="2910" y="462"/>
                      <a:pt x="2910" y="463"/>
                      <a:pt x="2911" y="465"/>
                    </a:cubicBezTo>
                    <a:cubicBezTo>
                      <a:pt x="2906" y="487"/>
                      <a:pt x="2901" y="510"/>
                      <a:pt x="2896" y="532"/>
                    </a:cubicBezTo>
                    <a:cubicBezTo>
                      <a:pt x="2887" y="575"/>
                      <a:pt x="2880" y="619"/>
                      <a:pt x="2872" y="663"/>
                    </a:cubicBezTo>
                    <a:lnTo>
                      <a:pt x="2872" y="664"/>
                    </a:lnTo>
                    <a:cubicBezTo>
                      <a:pt x="2872" y="665"/>
                      <a:pt x="2872" y="665"/>
                      <a:pt x="2872" y="666"/>
                    </a:cubicBezTo>
                    <a:cubicBezTo>
                      <a:pt x="2867" y="691"/>
                      <a:pt x="2863" y="716"/>
                      <a:pt x="2857" y="740"/>
                    </a:cubicBezTo>
                    <a:cubicBezTo>
                      <a:pt x="2853" y="768"/>
                      <a:pt x="2851" y="797"/>
                      <a:pt x="2850" y="825"/>
                    </a:cubicBezTo>
                    <a:cubicBezTo>
                      <a:pt x="2849" y="840"/>
                      <a:pt x="2847" y="857"/>
                      <a:pt x="2845" y="873"/>
                    </a:cubicBezTo>
                    <a:cubicBezTo>
                      <a:pt x="2844" y="875"/>
                      <a:pt x="2842" y="876"/>
                      <a:pt x="2841" y="878"/>
                    </a:cubicBezTo>
                    <a:cubicBezTo>
                      <a:pt x="2840" y="880"/>
                      <a:pt x="2839" y="883"/>
                      <a:pt x="2839" y="886"/>
                    </a:cubicBezTo>
                    <a:cubicBezTo>
                      <a:pt x="2839" y="888"/>
                      <a:pt x="2839" y="890"/>
                      <a:pt x="2840" y="892"/>
                    </a:cubicBezTo>
                    <a:lnTo>
                      <a:pt x="2841" y="892"/>
                    </a:lnTo>
                    <a:cubicBezTo>
                      <a:pt x="2842" y="893"/>
                      <a:pt x="2842" y="894"/>
                      <a:pt x="2842" y="894"/>
                    </a:cubicBezTo>
                    <a:cubicBezTo>
                      <a:pt x="2841" y="905"/>
                      <a:pt x="2839" y="916"/>
                      <a:pt x="2836" y="925"/>
                    </a:cubicBezTo>
                    <a:cubicBezTo>
                      <a:pt x="2835" y="930"/>
                      <a:pt x="2834" y="935"/>
                      <a:pt x="2833" y="939"/>
                    </a:cubicBezTo>
                    <a:cubicBezTo>
                      <a:pt x="2832" y="940"/>
                      <a:pt x="2831" y="941"/>
                      <a:pt x="2831" y="942"/>
                    </a:cubicBezTo>
                    <a:cubicBezTo>
                      <a:pt x="2830" y="944"/>
                      <a:pt x="2829" y="946"/>
                      <a:pt x="2829" y="948"/>
                    </a:cubicBezTo>
                    <a:cubicBezTo>
                      <a:pt x="2829" y="950"/>
                      <a:pt x="2830" y="951"/>
                      <a:pt x="2831" y="953"/>
                    </a:cubicBezTo>
                    <a:cubicBezTo>
                      <a:pt x="2828" y="973"/>
                      <a:pt x="2825" y="994"/>
                      <a:pt x="2822" y="1014"/>
                    </a:cubicBezTo>
                    <a:cubicBezTo>
                      <a:pt x="2817" y="1045"/>
                      <a:pt x="2812" y="1077"/>
                      <a:pt x="2806" y="1108"/>
                    </a:cubicBezTo>
                    <a:lnTo>
                      <a:pt x="2806" y="1112"/>
                    </a:lnTo>
                    <a:cubicBezTo>
                      <a:pt x="2806" y="1113"/>
                      <a:pt x="2805" y="1115"/>
                      <a:pt x="2805" y="1116"/>
                    </a:cubicBezTo>
                    <a:cubicBezTo>
                      <a:pt x="2805" y="1117"/>
                      <a:pt x="2805" y="1117"/>
                      <a:pt x="2805" y="1118"/>
                    </a:cubicBezTo>
                    <a:lnTo>
                      <a:pt x="2805" y="1119"/>
                    </a:lnTo>
                    <a:cubicBezTo>
                      <a:pt x="2794" y="1183"/>
                      <a:pt x="2794" y="1250"/>
                      <a:pt x="2777" y="1312"/>
                    </a:cubicBezTo>
                    <a:cubicBezTo>
                      <a:pt x="2776" y="1313"/>
                      <a:pt x="2776" y="1314"/>
                      <a:pt x="2775" y="1315"/>
                    </a:cubicBezTo>
                    <a:cubicBezTo>
                      <a:pt x="2774" y="1316"/>
                      <a:pt x="2774" y="1318"/>
                      <a:pt x="2774" y="1320"/>
                    </a:cubicBezTo>
                    <a:cubicBezTo>
                      <a:pt x="2774" y="1321"/>
                      <a:pt x="2774" y="1322"/>
                      <a:pt x="2774" y="1323"/>
                    </a:cubicBezTo>
                    <a:cubicBezTo>
                      <a:pt x="2771" y="1334"/>
                      <a:pt x="2769" y="1344"/>
                      <a:pt x="2766" y="1355"/>
                    </a:cubicBezTo>
                    <a:cubicBezTo>
                      <a:pt x="2766" y="1355"/>
                      <a:pt x="2765" y="1355"/>
                      <a:pt x="2765" y="1356"/>
                    </a:cubicBezTo>
                    <a:cubicBezTo>
                      <a:pt x="2764" y="1357"/>
                      <a:pt x="2764" y="1359"/>
                      <a:pt x="2764" y="1360"/>
                    </a:cubicBezTo>
                    <a:cubicBezTo>
                      <a:pt x="2764" y="1361"/>
                      <a:pt x="2764" y="1362"/>
                      <a:pt x="2764" y="1362"/>
                    </a:cubicBezTo>
                    <a:cubicBezTo>
                      <a:pt x="2754" y="1402"/>
                      <a:pt x="2745" y="1441"/>
                      <a:pt x="2737" y="1480"/>
                    </a:cubicBezTo>
                    <a:cubicBezTo>
                      <a:pt x="2736" y="1482"/>
                      <a:pt x="2735" y="1484"/>
                      <a:pt x="2735" y="1485"/>
                    </a:cubicBezTo>
                    <a:cubicBezTo>
                      <a:pt x="2735" y="1486"/>
                      <a:pt x="2735" y="1486"/>
                      <a:pt x="2735" y="1486"/>
                    </a:cubicBezTo>
                    <a:cubicBezTo>
                      <a:pt x="2733" y="1498"/>
                      <a:pt x="2730" y="1510"/>
                      <a:pt x="2727" y="1521"/>
                    </a:cubicBezTo>
                    <a:lnTo>
                      <a:pt x="2726" y="1522"/>
                    </a:lnTo>
                    <a:cubicBezTo>
                      <a:pt x="2724" y="1523"/>
                      <a:pt x="2723" y="1524"/>
                      <a:pt x="2722" y="1525"/>
                    </a:cubicBezTo>
                    <a:cubicBezTo>
                      <a:pt x="2721" y="1526"/>
                      <a:pt x="2721" y="1528"/>
                      <a:pt x="2721" y="1529"/>
                    </a:cubicBezTo>
                    <a:cubicBezTo>
                      <a:pt x="2721" y="1531"/>
                      <a:pt x="2721" y="1532"/>
                      <a:pt x="2722" y="1534"/>
                    </a:cubicBezTo>
                    <a:cubicBezTo>
                      <a:pt x="2722" y="1536"/>
                      <a:pt x="2723" y="1535"/>
                      <a:pt x="2724" y="1536"/>
                    </a:cubicBezTo>
                    <a:cubicBezTo>
                      <a:pt x="2721" y="1547"/>
                      <a:pt x="2719" y="1558"/>
                      <a:pt x="2716" y="1569"/>
                    </a:cubicBezTo>
                    <a:cubicBezTo>
                      <a:pt x="2686" y="1685"/>
                      <a:pt x="2664" y="1803"/>
                      <a:pt x="2644" y="1920"/>
                    </a:cubicBezTo>
                    <a:cubicBezTo>
                      <a:pt x="2644" y="1921"/>
                      <a:pt x="2643" y="1922"/>
                      <a:pt x="2643" y="1922"/>
                    </a:cubicBezTo>
                    <a:cubicBezTo>
                      <a:pt x="2642" y="1924"/>
                      <a:pt x="2642" y="1926"/>
                      <a:pt x="2642" y="1928"/>
                    </a:cubicBezTo>
                    <a:cubicBezTo>
                      <a:pt x="2642" y="1929"/>
                      <a:pt x="2642" y="1931"/>
                      <a:pt x="2642" y="1932"/>
                    </a:cubicBezTo>
                    <a:lnTo>
                      <a:pt x="2638" y="1961"/>
                    </a:lnTo>
                    <a:cubicBezTo>
                      <a:pt x="2628" y="1961"/>
                      <a:pt x="2628" y="1976"/>
                      <a:pt x="2635" y="1979"/>
                    </a:cubicBezTo>
                    <a:lnTo>
                      <a:pt x="2633" y="1994"/>
                    </a:lnTo>
                    <a:cubicBezTo>
                      <a:pt x="2632" y="2004"/>
                      <a:pt x="2630" y="2013"/>
                      <a:pt x="2628" y="2022"/>
                    </a:cubicBezTo>
                    <a:cubicBezTo>
                      <a:pt x="2628" y="2022"/>
                      <a:pt x="2628" y="2023"/>
                      <a:pt x="2627" y="2024"/>
                    </a:cubicBezTo>
                    <a:cubicBezTo>
                      <a:pt x="2626" y="2025"/>
                      <a:pt x="2626" y="2027"/>
                      <a:pt x="2626" y="2029"/>
                    </a:cubicBezTo>
                    <a:lnTo>
                      <a:pt x="2626" y="2031"/>
                    </a:lnTo>
                    <a:cubicBezTo>
                      <a:pt x="2626" y="2031"/>
                      <a:pt x="2625" y="2032"/>
                      <a:pt x="2625" y="2033"/>
                    </a:cubicBezTo>
                    <a:lnTo>
                      <a:pt x="2626" y="2034"/>
                    </a:lnTo>
                    <a:cubicBezTo>
                      <a:pt x="2615" y="2095"/>
                      <a:pt x="2601" y="2155"/>
                      <a:pt x="2588" y="2215"/>
                    </a:cubicBezTo>
                    <a:cubicBezTo>
                      <a:pt x="2575" y="2220"/>
                      <a:pt x="2566" y="2228"/>
                      <a:pt x="2573" y="2243"/>
                    </a:cubicBezTo>
                    <a:cubicBezTo>
                      <a:pt x="2573" y="2245"/>
                      <a:pt x="2575" y="2247"/>
                      <a:pt x="2576" y="2247"/>
                    </a:cubicBezTo>
                    <a:cubicBezTo>
                      <a:pt x="2577" y="2248"/>
                      <a:pt x="2579" y="2248"/>
                      <a:pt x="2580" y="2248"/>
                    </a:cubicBezTo>
                    <a:cubicBezTo>
                      <a:pt x="2568" y="2304"/>
                      <a:pt x="2555" y="2360"/>
                      <a:pt x="2545" y="2417"/>
                    </a:cubicBezTo>
                    <a:cubicBezTo>
                      <a:pt x="2532" y="2491"/>
                      <a:pt x="2523" y="2570"/>
                      <a:pt x="2498" y="2640"/>
                    </a:cubicBezTo>
                    <a:cubicBezTo>
                      <a:pt x="2489" y="2676"/>
                      <a:pt x="2482" y="2712"/>
                      <a:pt x="2479" y="2749"/>
                    </a:cubicBezTo>
                    <a:cubicBezTo>
                      <a:pt x="2473" y="2780"/>
                      <a:pt x="2464" y="2810"/>
                      <a:pt x="2459" y="2840"/>
                    </a:cubicBezTo>
                    <a:cubicBezTo>
                      <a:pt x="2459" y="2841"/>
                      <a:pt x="2458" y="2841"/>
                      <a:pt x="2458" y="2841"/>
                    </a:cubicBezTo>
                    <a:cubicBezTo>
                      <a:pt x="2457" y="2841"/>
                      <a:pt x="2456" y="2842"/>
                      <a:pt x="2456" y="2843"/>
                    </a:cubicBezTo>
                    <a:cubicBezTo>
                      <a:pt x="2455" y="2844"/>
                      <a:pt x="2455" y="2845"/>
                      <a:pt x="2455" y="2846"/>
                    </a:cubicBezTo>
                    <a:cubicBezTo>
                      <a:pt x="2451" y="2924"/>
                      <a:pt x="2430" y="2997"/>
                      <a:pt x="2412" y="3072"/>
                    </a:cubicBezTo>
                    <a:lnTo>
                      <a:pt x="2411" y="3072"/>
                    </a:lnTo>
                    <a:cubicBezTo>
                      <a:pt x="2408" y="3074"/>
                      <a:pt x="2406" y="3077"/>
                      <a:pt x="2404" y="3080"/>
                    </a:cubicBezTo>
                    <a:cubicBezTo>
                      <a:pt x="2402" y="3083"/>
                      <a:pt x="2402" y="3086"/>
                      <a:pt x="2402" y="3089"/>
                    </a:cubicBezTo>
                    <a:cubicBezTo>
                      <a:pt x="2402" y="3090"/>
                      <a:pt x="2402" y="3091"/>
                      <a:pt x="2402" y="3092"/>
                    </a:cubicBezTo>
                    <a:cubicBezTo>
                      <a:pt x="2402" y="3093"/>
                      <a:pt x="2402" y="3094"/>
                      <a:pt x="2403" y="3095"/>
                    </a:cubicBezTo>
                    <a:cubicBezTo>
                      <a:pt x="2403" y="3096"/>
                      <a:pt x="2404" y="3097"/>
                      <a:pt x="2405" y="3098"/>
                    </a:cubicBezTo>
                    <a:cubicBezTo>
                      <a:pt x="2403" y="3107"/>
                      <a:pt x="2401" y="3118"/>
                      <a:pt x="2399" y="3127"/>
                    </a:cubicBezTo>
                    <a:cubicBezTo>
                      <a:pt x="2386" y="3186"/>
                      <a:pt x="2374" y="3246"/>
                      <a:pt x="2362" y="3306"/>
                    </a:cubicBezTo>
                    <a:cubicBezTo>
                      <a:pt x="2358" y="3324"/>
                      <a:pt x="2352" y="3342"/>
                      <a:pt x="2348" y="3360"/>
                    </a:cubicBezTo>
                    <a:cubicBezTo>
                      <a:pt x="2347" y="3366"/>
                      <a:pt x="2346" y="3373"/>
                      <a:pt x="2346" y="3379"/>
                    </a:cubicBezTo>
                    <a:cubicBezTo>
                      <a:pt x="2346" y="3386"/>
                      <a:pt x="2347" y="3391"/>
                      <a:pt x="2348" y="3397"/>
                    </a:cubicBezTo>
                    <a:lnTo>
                      <a:pt x="2348" y="3402"/>
                    </a:lnTo>
                    <a:lnTo>
                      <a:pt x="2347" y="3402"/>
                    </a:lnTo>
                    <a:cubicBezTo>
                      <a:pt x="2346" y="3403"/>
                      <a:pt x="2344" y="3404"/>
                      <a:pt x="2344" y="3405"/>
                    </a:cubicBezTo>
                    <a:cubicBezTo>
                      <a:pt x="2343" y="3407"/>
                      <a:pt x="2342" y="3408"/>
                      <a:pt x="2342" y="3409"/>
                    </a:cubicBezTo>
                    <a:lnTo>
                      <a:pt x="2342" y="3413"/>
                    </a:lnTo>
                    <a:cubicBezTo>
                      <a:pt x="2342" y="3414"/>
                      <a:pt x="2342" y="3414"/>
                      <a:pt x="2342" y="3414"/>
                    </a:cubicBezTo>
                    <a:cubicBezTo>
                      <a:pt x="2342" y="3415"/>
                      <a:pt x="2343" y="3416"/>
                      <a:pt x="2343" y="3417"/>
                    </a:cubicBezTo>
                    <a:cubicBezTo>
                      <a:pt x="2344" y="3418"/>
                      <a:pt x="2344" y="3419"/>
                      <a:pt x="2345" y="3420"/>
                    </a:cubicBezTo>
                    <a:cubicBezTo>
                      <a:pt x="2343" y="3435"/>
                      <a:pt x="2341" y="3451"/>
                      <a:pt x="2340" y="3467"/>
                    </a:cubicBezTo>
                    <a:cubicBezTo>
                      <a:pt x="2339" y="3467"/>
                      <a:pt x="2339" y="3468"/>
                      <a:pt x="2339" y="3468"/>
                    </a:cubicBezTo>
                    <a:cubicBezTo>
                      <a:pt x="2338" y="3470"/>
                      <a:pt x="2337" y="3472"/>
                      <a:pt x="2337" y="3474"/>
                    </a:cubicBezTo>
                    <a:cubicBezTo>
                      <a:pt x="2337" y="3476"/>
                      <a:pt x="2338" y="3477"/>
                      <a:pt x="2338" y="3479"/>
                    </a:cubicBezTo>
                    <a:cubicBezTo>
                      <a:pt x="2338" y="3481"/>
                      <a:pt x="2338" y="3484"/>
                      <a:pt x="2338" y="3487"/>
                    </a:cubicBezTo>
                    <a:cubicBezTo>
                      <a:pt x="2335" y="3513"/>
                      <a:pt x="2332" y="3539"/>
                      <a:pt x="2328" y="3565"/>
                    </a:cubicBezTo>
                    <a:cubicBezTo>
                      <a:pt x="2328" y="3566"/>
                      <a:pt x="2327" y="3567"/>
                      <a:pt x="2327" y="3567"/>
                    </a:cubicBezTo>
                    <a:cubicBezTo>
                      <a:pt x="2326" y="3569"/>
                      <a:pt x="2325" y="3571"/>
                      <a:pt x="2325" y="3573"/>
                    </a:cubicBezTo>
                    <a:cubicBezTo>
                      <a:pt x="2325" y="3575"/>
                      <a:pt x="2326" y="3577"/>
                      <a:pt x="2326" y="3578"/>
                    </a:cubicBezTo>
                    <a:cubicBezTo>
                      <a:pt x="2323" y="3606"/>
                      <a:pt x="2319" y="3634"/>
                      <a:pt x="2314" y="3662"/>
                    </a:cubicBezTo>
                    <a:cubicBezTo>
                      <a:pt x="2311" y="3685"/>
                      <a:pt x="2308" y="3707"/>
                      <a:pt x="2305" y="3730"/>
                    </a:cubicBezTo>
                    <a:cubicBezTo>
                      <a:pt x="2303" y="3730"/>
                      <a:pt x="2302" y="3731"/>
                      <a:pt x="2300" y="3732"/>
                    </a:cubicBezTo>
                    <a:lnTo>
                      <a:pt x="2299" y="3732"/>
                    </a:lnTo>
                    <a:cubicBezTo>
                      <a:pt x="2293" y="3736"/>
                      <a:pt x="2286" y="3739"/>
                      <a:pt x="2278" y="3741"/>
                    </a:cubicBezTo>
                    <a:cubicBezTo>
                      <a:pt x="2278" y="3740"/>
                      <a:pt x="2277" y="3740"/>
                      <a:pt x="2277" y="3740"/>
                    </a:cubicBezTo>
                    <a:cubicBezTo>
                      <a:pt x="2275" y="3739"/>
                      <a:pt x="2273" y="3738"/>
                      <a:pt x="2270" y="3738"/>
                    </a:cubicBezTo>
                    <a:cubicBezTo>
                      <a:pt x="2270" y="3738"/>
                      <a:pt x="2269" y="3738"/>
                      <a:pt x="2268" y="3738"/>
                    </a:cubicBezTo>
                    <a:lnTo>
                      <a:pt x="2264" y="3738"/>
                    </a:lnTo>
                    <a:cubicBezTo>
                      <a:pt x="2227" y="3747"/>
                      <a:pt x="2188" y="3748"/>
                      <a:pt x="2151" y="3758"/>
                    </a:cubicBezTo>
                    <a:cubicBezTo>
                      <a:pt x="2103" y="3770"/>
                      <a:pt x="2055" y="3779"/>
                      <a:pt x="2007" y="3791"/>
                    </a:cubicBezTo>
                    <a:cubicBezTo>
                      <a:pt x="1918" y="3813"/>
                      <a:pt x="1827" y="3838"/>
                      <a:pt x="1740" y="3867"/>
                    </a:cubicBezTo>
                    <a:cubicBezTo>
                      <a:pt x="1695" y="3884"/>
                      <a:pt x="1651" y="3904"/>
                      <a:pt x="1608" y="3926"/>
                    </a:cubicBezTo>
                    <a:cubicBezTo>
                      <a:pt x="1561" y="3947"/>
                      <a:pt x="1511" y="3964"/>
                      <a:pt x="1464" y="3985"/>
                    </a:cubicBezTo>
                    <a:cubicBezTo>
                      <a:pt x="1417" y="4006"/>
                      <a:pt x="1364" y="4027"/>
                      <a:pt x="1377" y="4083"/>
                    </a:cubicBezTo>
                    <a:cubicBezTo>
                      <a:pt x="1374" y="4085"/>
                      <a:pt x="1371" y="4086"/>
                      <a:pt x="1368" y="4088"/>
                    </a:cubicBezTo>
                    <a:cubicBezTo>
                      <a:pt x="1360" y="4093"/>
                      <a:pt x="1352" y="4099"/>
                      <a:pt x="1345" y="4107"/>
                    </a:cubicBezTo>
                    <a:cubicBezTo>
                      <a:pt x="1343" y="4110"/>
                      <a:pt x="1342" y="4112"/>
                      <a:pt x="1340" y="4115"/>
                    </a:cubicBezTo>
                    <a:cubicBezTo>
                      <a:pt x="1339" y="4116"/>
                      <a:pt x="1339" y="4116"/>
                      <a:pt x="1339" y="4117"/>
                    </a:cubicBezTo>
                    <a:cubicBezTo>
                      <a:pt x="1336" y="4117"/>
                      <a:pt x="1334" y="4118"/>
                      <a:pt x="1331" y="4118"/>
                    </a:cubicBezTo>
                    <a:cubicBezTo>
                      <a:pt x="1331" y="4118"/>
                      <a:pt x="1331" y="4119"/>
                      <a:pt x="1330" y="4119"/>
                    </a:cubicBezTo>
                    <a:lnTo>
                      <a:pt x="1329" y="4120"/>
                    </a:lnTo>
                    <a:lnTo>
                      <a:pt x="1329" y="4121"/>
                    </a:lnTo>
                    <a:lnTo>
                      <a:pt x="1329" y="4122"/>
                    </a:lnTo>
                    <a:cubicBezTo>
                      <a:pt x="1330" y="4123"/>
                      <a:pt x="1330" y="4123"/>
                      <a:pt x="1330" y="4123"/>
                    </a:cubicBezTo>
                    <a:cubicBezTo>
                      <a:pt x="1331" y="4123"/>
                      <a:pt x="1331" y="4123"/>
                      <a:pt x="1331" y="4123"/>
                    </a:cubicBezTo>
                    <a:lnTo>
                      <a:pt x="1335" y="4123"/>
                    </a:lnTo>
                    <a:cubicBezTo>
                      <a:pt x="1325" y="4150"/>
                      <a:pt x="1320" y="4177"/>
                      <a:pt x="1320" y="4205"/>
                    </a:cubicBezTo>
                    <a:cubicBezTo>
                      <a:pt x="1320" y="4207"/>
                      <a:pt x="1320" y="4209"/>
                      <a:pt x="1320" y="4211"/>
                    </a:cubicBezTo>
                    <a:cubicBezTo>
                      <a:pt x="1320" y="4262"/>
                      <a:pt x="1319" y="4312"/>
                      <a:pt x="1317" y="4362"/>
                    </a:cubicBezTo>
                    <a:cubicBezTo>
                      <a:pt x="1317" y="4377"/>
                      <a:pt x="1315" y="4392"/>
                      <a:pt x="1315" y="4406"/>
                    </a:cubicBezTo>
                    <a:cubicBezTo>
                      <a:pt x="1299" y="4389"/>
                      <a:pt x="1281" y="4375"/>
                      <a:pt x="1261" y="4363"/>
                    </a:cubicBezTo>
                    <a:cubicBezTo>
                      <a:pt x="1259" y="4362"/>
                      <a:pt x="1258" y="4361"/>
                      <a:pt x="1256" y="4360"/>
                    </a:cubicBezTo>
                    <a:cubicBezTo>
                      <a:pt x="1236" y="4350"/>
                      <a:pt x="1221" y="4330"/>
                      <a:pt x="1201" y="4321"/>
                    </a:cubicBezTo>
                    <a:cubicBezTo>
                      <a:pt x="1200" y="4320"/>
                      <a:pt x="1198" y="4319"/>
                      <a:pt x="1196" y="4318"/>
                    </a:cubicBezTo>
                    <a:cubicBezTo>
                      <a:pt x="1170" y="4303"/>
                      <a:pt x="1144" y="4285"/>
                      <a:pt x="1121" y="4266"/>
                    </a:cubicBezTo>
                    <a:cubicBezTo>
                      <a:pt x="947" y="4139"/>
                      <a:pt x="801" y="3979"/>
                      <a:pt x="617" y="3868"/>
                    </a:cubicBezTo>
                    <a:cubicBezTo>
                      <a:pt x="527" y="3814"/>
                      <a:pt x="442" y="3757"/>
                      <a:pt x="349" y="3710"/>
                    </a:cubicBezTo>
                    <a:cubicBezTo>
                      <a:pt x="310" y="3689"/>
                      <a:pt x="269" y="3671"/>
                      <a:pt x="226" y="3658"/>
                    </a:cubicBezTo>
                    <a:cubicBezTo>
                      <a:pt x="209" y="3654"/>
                      <a:pt x="191" y="3652"/>
                      <a:pt x="173" y="3652"/>
                    </a:cubicBezTo>
                    <a:cubicBezTo>
                      <a:pt x="153" y="3652"/>
                      <a:pt x="133" y="3655"/>
                      <a:pt x="114" y="3659"/>
                    </a:cubicBezTo>
                    <a:lnTo>
                      <a:pt x="106" y="3659"/>
                    </a:lnTo>
                    <a:cubicBezTo>
                      <a:pt x="102" y="3659"/>
                      <a:pt x="99" y="3660"/>
                      <a:pt x="95" y="3661"/>
                    </a:cubicBezTo>
                    <a:lnTo>
                      <a:pt x="75" y="3663"/>
                    </a:lnTo>
                    <a:cubicBezTo>
                      <a:pt x="75" y="3663"/>
                      <a:pt x="76" y="3663"/>
                      <a:pt x="75" y="3664"/>
                    </a:cubicBezTo>
                    <a:cubicBezTo>
                      <a:pt x="74" y="3665"/>
                      <a:pt x="75" y="3664"/>
                      <a:pt x="74" y="3665"/>
                    </a:cubicBezTo>
                    <a:cubicBezTo>
                      <a:pt x="73" y="3666"/>
                      <a:pt x="73" y="3666"/>
                      <a:pt x="73" y="3666"/>
                    </a:cubicBezTo>
                    <a:cubicBezTo>
                      <a:pt x="73" y="3667"/>
                      <a:pt x="73" y="3667"/>
                      <a:pt x="74" y="3668"/>
                    </a:cubicBezTo>
                    <a:lnTo>
                      <a:pt x="75" y="3669"/>
                    </a:lnTo>
                    <a:lnTo>
                      <a:pt x="77" y="3669"/>
                    </a:lnTo>
                    <a:lnTo>
                      <a:pt x="72" y="3672"/>
                    </a:lnTo>
                    <a:cubicBezTo>
                      <a:pt x="66" y="3676"/>
                      <a:pt x="51" y="3687"/>
                      <a:pt x="40" y="3693"/>
                    </a:cubicBezTo>
                    <a:cubicBezTo>
                      <a:pt x="40" y="3692"/>
                      <a:pt x="40" y="3692"/>
                      <a:pt x="39" y="3691"/>
                    </a:cubicBezTo>
                    <a:cubicBezTo>
                      <a:pt x="39" y="3690"/>
                      <a:pt x="39" y="3690"/>
                      <a:pt x="38" y="3689"/>
                    </a:cubicBezTo>
                    <a:cubicBezTo>
                      <a:pt x="37" y="3688"/>
                      <a:pt x="36" y="3688"/>
                      <a:pt x="35" y="3688"/>
                    </a:cubicBezTo>
                    <a:cubicBezTo>
                      <a:pt x="34" y="3688"/>
                      <a:pt x="33" y="3689"/>
                      <a:pt x="33" y="3689"/>
                    </a:cubicBezTo>
                    <a:cubicBezTo>
                      <a:pt x="32" y="3690"/>
                      <a:pt x="32" y="3690"/>
                      <a:pt x="31" y="3691"/>
                    </a:cubicBezTo>
                    <a:cubicBezTo>
                      <a:pt x="31" y="3692"/>
                      <a:pt x="30" y="3692"/>
                      <a:pt x="30" y="3693"/>
                    </a:cubicBezTo>
                    <a:cubicBezTo>
                      <a:pt x="30" y="3695"/>
                      <a:pt x="30" y="3697"/>
                      <a:pt x="29" y="3698"/>
                    </a:cubicBezTo>
                    <a:lnTo>
                      <a:pt x="28" y="3698"/>
                    </a:lnTo>
                    <a:cubicBezTo>
                      <a:pt x="27" y="3698"/>
                      <a:pt x="26" y="3699"/>
                      <a:pt x="24" y="3699"/>
                    </a:cubicBezTo>
                    <a:cubicBezTo>
                      <a:pt x="23" y="3700"/>
                      <a:pt x="22" y="3700"/>
                      <a:pt x="21" y="3702"/>
                    </a:cubicBezTo>
                    <a:cubicBezTo>
                      <a:pt x="21" y="3704"/>
                      <a:pt x="20" y="3705"/>
                      <a:pt x="20" y="3706"/>
                    </a:cubicBezTo>
                    <a:cubicBezTo>
                      <a:pt x="20" y="3708"/>
                      <a:pt x="21" y="3709"/>
                      <a:pt x="21" y="3711"/>
                    </a:cubicBezTo>
                    <a:cubicBezTo>
                      <a:pt x="22" y="3713"/>
                      <a:pt x="23" y="3713"/>
                      <a:pt x="24" y="3714"/>
                    </a:cubicBezTo>
                    <a:cubicBezTo>
                      <a:pt x="25" y="3714"/>
                      <a:pt x="25" y="3714"/>
                      <a:pt x="25" y="3714"/>
                    </a:cubicBezTo>
                    <a:cubicBezTo>
                      <a:pt x="16" y="3736"/>
                      <a:pt x="0" y="3755"/>
                      <a:pt x="2" y="3782"/>
                    </a:cubicBezTo>
                    <a:cubicBezTo>
                      <a:pt x="6" y="3827"/>
                      <a:pt x="37" y="3842"/>
                      <a:pt x="77" y="3856"/>
                    </a:cubicBezTo>
                    <a:cubicBezTo>
                      <a:pt x="141" y="3878"/>
                      <a:pt x="199" y="3923"/>
                      <a:pt x="254" y="3961"/>
                    </a:cubicBezTo>
                    <a:cubicBezTo>
                      <a:pt x="306" y="4000"/>
                      <a:pt x="353" y="4045"/>
                      <a:pt x="396" y="4093"/>
                    </a:cubicBezTo>
                    <a:cubicBezTo>
                      <a:pt x="413" y="4109"/>
                      <a:pt x="429" y="4126"/>
                      <a:pt x="444" y="4143"/>
                    </a:cubicBezTo>
                    <a:cubicBezTo>
                      <a:pt x="464" y="4172"/>
                      <a:pt x="490" y="4198"/>
                      <a:pt x="512" y="4225"/>
                    </a:cubicBezTo>
                    <a:cubicBezTo>
                      <a:pt x="558" y="4282"/>
                      <a:pt x="605" y="4338"/>
                      <a:pt x="650" y="4395"/>
                    </a:cubicBezTo>
                    <a:cubicBezTo>
                      <a:pt x="665" y="4417"/>
                      <a:pt x="679" y="4439"/>
                      <a:pt x="692" y="4461"/>
                    </a:cubicBezTo>
                    <a:cubicBezTo>
                      <a:pt x="707" y="4487"/>
                      <a:pt x="720" y="4512"/>
                      <a:pt x="732" y="4539"/>
                    </a:cubicBezTo>
                    <a:cubicBezTo>
                      <a:pt x="763" y="4596"/>
                      <a:pt x="809" y="4646"/>
                      <a:pt x="847" y="4698"/>
                    </a:cubicBezTo>
                    <a:cubicBezTo>
                      <a:pt x="881" y="4742"/>
                      <a:pt x="918" y="4784"/>
                      <a:pt x="957" y="4823"/>
                    </a:cubicBezTo>
                    <a:cubicBezTo>
                      <a:pt x="996" y="4865"/>
                      <a:pt x="1040" y="4904"/>
                      <a:pt x="1082" y="4943"/>
                    </a:cubicBezTo>
                    <a:cubicBezTo>
                      <a:pt x="1169" y="5024"/>
                      <a:pt x="1272" y="5084"/>
                      <a:pt x="1365" y="5158"/>
                    </a:cubicBezTo>
                    <a:cubicBezTo>
                      <a:pt x="1411" y="5195"/>
                      <a:pt x="1465" y="5223"/>
                      <a:pt x="1510" y="5262"/>
                    </a:cubicBezTo>
                    <a:cubicBezTo>
                      <a:pt x="1533" y="5282"/>
                      <a:pt x="1558" y="5300"/>
                      <a:pt x="1583" y="5316"/>
                    </a:cubicBezTo>
                    <a:cubicBezTo>
                      <a:pt x="1590" y="5342"/>
                      <a:pt x="1592" y="5373"/>
                      <a:pt x="1597" y="5399"/>
                    </a:cubicBezTo>
                    <a:cubicBezTo>
                      <a:pt x="1608" y="5450"/>
                      <a:pt x="1625" y="5500"/>
                      <a:pt x="1647" y="5547"/>
                    </a:cubicBezTo>
                    <a:cubicBezTo>
                      <a:pt x="1662" y="5593"/>
                      <a:pt x="1675" y="5639"/>
                      <a:pt x="1686" y="5686"/>
                    </a:cubicBezTo>
                    <a:cubicBezTo>
                      <a:pt x="1701" y="5740"/>
                      <a:pt x="1700" y="5790"/>
                      <a:pt x="1707" y="5843"/>
                    </a:cubicBezTo>
                    <a:cubicBezTo>
                      <a:pt x="1713" y="5886"/>
                      <a:pt x="1715" y="5927"/>
                      <a:pt x="1717" y="5969"/>
                    </a:cubicBezTo>
                    <a:cubicBezTo>
                      <a:pt x="1721" y="6025"/>
                      <a:pt x="1733" y="6083"/>
                      <a:pt x="1731" y="6140"/>
                    </a:cubicBezTo>
                    <a:cubicBezTo>
                      <a:pt x="1729" y="6194"/>
                      <a:pt x="1743" y="6248"/>
                      <a:pt x="1743" y="6302"/>
                    </a:cubicBezTo>
                    <a:cubicBezTo>
                      <a:pt x="1743" y="6326"/>
                      <a:pt x="1751" y="6348"/>
                      <a:pt x="1749" y="6373"/>
                    </a:cubicBezTo>
                    <a:cubicBezTo>
                      <a:pt x="1748" y="6379"/>
                      <a:pt x="1748" y="6386"/>
                      <a:pt x="1748" y="6392"/>
                    </a:cubicBezTo>
                    <a:cubicBezTo>
                      <a:pt x="1748" y="6402"/>
                      <a:pt x="1749" y="6412"/>
                      <a:pt x="1751" y="6422"/>
                    </a:cubicBezTo>
                    <a:cubicBezTo>
                      <a:pt x="1743" y="6427"/>
                      <a:pt x="1736" y="6434"/>
                      <a:pt x="1731" y="6443"/>
                    </a:cubicBezTo>
                    <a:cubicBezTo>
                      <a:pt x="1725" y="6452"/>
                      <a:pt x="1723" y="6462"/>
                      <a:pt x="1723" y="6472"/>
                    </a:cubicBezTo>
                    <a:cubicBezTo>
                      <a:pt x="1723" y="6473"/>
                      <a:pt x="1723" y="6474"/>
                      <a:pt x="1723" y="6475"/>
                    </a:cubicBezTo>
                    <a:cubicBezTo>
                      <a:pt x="1723" y="6489"/>
                      <a:pt x="1721" y="6502"/>
                      <a:pt x="1717" y="6516"/>
                    </a:cubicBezTo>
                    <a:cubicBezTo>
                      <a:pt x="1715" y="6517"/>
                      <a:pt x="1713" y="6519"/>
                      <a:pt x="1712" y="6521"/>
                    </a:cubicBezTo>
                    <a:cubicBezTo>
                      <a:pt x="1711" y="6523"/>
                      <a:pt x="1710" y="6525"/>
                      <a:pt x="1710" y="6527"/>
                    </a:cubicBezTo>
                    <a:lnTo>
                      <a:pt x="1710" y="6528"/>
                    </a:lnTo>
                    <a:cubicBezTo>
                      <a:pt x="1710" y="6529"/>
                      <a:pt x="1710" y="6530"/>
                      <a:pt x="1710" y="6531"/>
                    </a:cubicBezTo>
                    <a:cubicBezTo>
                      <a:pt x="1711" y="6532"/>
                      <a:pt x="1712" y="6533"/>
                      <a:pt x="1713" y="6533"/>
                    </a:cubicBezTo>
                    <a:cubicBezTo>
                      <a:pt x="1709" y="6544"/>
                      <a:pt x="1706" y="6554"/>
                      <a:pt x="1703" y="6565"/>
                    </a:cubicBezTo>
                    <a:cubicBezTo>
                      <a:pt x="1696" y="6590"/>
                      <a:pt x="1692" y="6617"/>
                      <a:pt x="1687" y="6643"/>
                    </a:cubicBezTo>
                    <a:cubicBezTo>
                      <a:pt x="1686" y="6644"/>
                      <a:pt x="1685" y="6645"/>
                      <a:pt x="1684" y="6646"/>
                    </a:cubicBezTo>
                    <a:cubicBezTo>
                      <a:pt x="1684" y="6647"/>
                      <a:pt x="1683" y="6648"/>
                      <a:pt x="1683" y="6650"/>
                    </a:cubicBezTo>
                    <a:cubicBezTo>
                      <a:pt x="1683" y="6651"/>
                      <a:pt x="1684" y="6652"/>
                      <a:pt x="1684" y="6653"/>
                    </a:cubicBezTo>
                    <a:cubicBezTo>
                      <a:pt x="1685" y="6654"/>
                      <a:pt x="1685" y="6654"/>
                      <a:pt x="1685" y="6654"/>
                    </a:cubicBezTo>
                    <a:cubicBezTo>
                      <a:pt x="1685" y="6656"/>
                      <a:pt x="1685" y="6658"/>
                      <a:pt x="1684" y="6660"/>
                    </a:cubicBezTo>
                    <a:cubicBezTo>
                      <a:pt x="1681" y="6670"/>
                      <a:pt x="1678" y="6681"/>
                      <a:pt x="1673" y="6691"/>
                    </a:cubicBezTo>
                    <a:cubicBezTo>
                      <a:pt x="1670" y="6693"/>
                      <a:pt x="1668" y="6695"/>
                      <a:pt x="1666" y="6698"/>
                    </a:cubicBezTo>
                    <a:cubicBezTo>
                      <a:pt x="1665" y="6700"/>
                      <a:pt x="1664" y="6702"/>
                      <a:pt x="1664" y="6705"/>
                    </a:cubicBezTo>
                    <a:lnTo>
                      <a:pt x="1664" y="6706"/>
                    </a:lnTo>
                    <a:cubicBezTo>
                      <a:pt x="1664" y="6707"/>
                      <a:pt x="1664" y="6709"/>
                      <a:pt x="1665" y="6710"/>
                    </a:cubicBezTo>
                    <a:lnTo>
                      <a:pt x="1665" y="6711"/>
                    </a:lnTo>
                    <a:cubicBezTo>
                      <a:pt x="1657" y="6729"/>
                      <a:pt x="1651" y="6747"/>
                      <a:pt x="1647" y="6766"/>
                    </a:cubicBezTo>
                    <a:cubicBezTo>
                      <a:pt x="1647" y="6767"/>
                      <a:pt x="1647" y="6767"/>
                      <a:pt x="1646" y="6768"/>
                    </a:cubicBezTo>
                    <a:cubicBezTo>
                      <a:pt x="1645" y="6769"/>
                      <a:pt x="1645" y="6770"/>
                      <a:pt x="1645" y="6771"/>
                    </a:cubicBezTo>
                    <a:cubicBezTo>
                      <a:pt x="1645" y="6771"/>
                      <a:pt x="1645" y="6772"/>
                      <a:pt x="1645" y="6773"/>
                    </a:cubicBezTo>
                    <a:cubicBezTo>
                      <a:pt x="1645" y="6773"/>
                      <a:pt x="1645" y="6774"/>
                      <a:pt x="1645" y="6775"/>
                    </a:cubicBezTo>
                    <a:cubicBezTo>
                      <a:pt x="1645" y="6778"/>
                      <a:pt x="1645" y="6781"/>
                      <a:pt x="1645" y="6785"/>
                    </a:cubicBezTo>
                    <a:cubicBezTo>
                      <a:pt x="1619" y="6774"/>
                      <a:pt x="1591" y="6769"/>
                      <a:pt x="1563" y="6769"/>
                    </a:cubicBezTo>
                    <a:cubicBezTo>
                      <a:pt x="1562" y="6769"/>
                      <a:pt x="1562" y="6769"/>
                      <a:pt x="1561" y="6769"/>
                    </a:cubicBezTo>
                    <a:cubicBezTo>
                      <a:pt x="1508" y="6771"/>
                      <a:pt x="1464" y="6787"/>
                      <a:pt x="1414" y="6798"/>
                    </a:cubicBezTo>
                    <a:cubicBezTo>
                      <a:pt x="1335" y="6816"/>
                      <a:pt x="1276" y="6877"/>
                      <a:pt x="1231" y="6945"/>
                    </a:cubicBezTo>
                    <a:cubicBezTo>
                      <a:pt x="1226" y="6948"/>
                      <a:pt x="1222" y="6953"/>
                      <a:pt x="1218" y="6957"/>
                    </a:cubicBezTo>
                    <a:cubicBezTo>
                      <a:pt x="1218" y="6958"/>
                      <a:pt x="1218" y="6958"/>
                      <a:pt x="1217" y="6959"/>
                    </a:cubicBezTo>
                    <a:cubicBezTo>
                      <a:pt x="1216" y="6960"/>
                      <a:pt x="1216" y="6961"/>
                      <a:pt x="1216" y="6963"/>
                    </a:cubicBezTo>
                    <a:cubicBezTo>
                      <a:pt x="1216" y="6964"/>
                      <a:pt x="1216" y="6965"/>
                      <a:pt x="1216" y="6966"/>
                    </a:cubicBezTo>
                    <a:cubicBezTo>
                      <a:pt x="1197" y="6996"/>
                      <a:pt x="1180" y="7027"/>
                      <a:pt x="1165" y="7055"/>
                    </a:cubicBezTo>
                    <a:cubicBezTo>
                      <a:pt x="1153" y="7076"/>
                      <a:pt x="1143" y="7098"/>
                      <a:pt x="1135" y="7121"/>
                    </a:cubicBezTo>
                    <a:lnTo>
                      <a:pt x="1127" y="7130"/>
                    </a:lnTo>
                    <a:lnTo>
                      <a:pt x="1127" y="7131"/>
                    </a:lnTo>
                    <a:cubicBezTo>
                      <a:pt x="1126" y="7132"/>
                      <a:pt x="1125" y="7134"/>
                      <a:pt x="1125" y="7136"/>
                    </a:cubicBezTo>
                    <a:cubicBezTo>
                      <a:pt x="1125" y="7137"/>
                      <a:pt x="1126" y="7139"/>
                      <a:pt x="1127" y="7141"/>
                    </a:cubicBezTo>
                    <a:cubicBezTo>
                      <a:pt x="1117" y="7168"/>
                      <a:pt x="1108" y="7195"/>
                      <a:pt x="1094" y="7220"/>
                    </a:cubicBezTo>
                    <a:cubicBezTo>
                      <a:pt x="1089" y="7231"/>
                      <a:pt x="1084" y="7242"/>
                      <a:pt x="1079" y="7252"/>
                    </a:cubicBezTo>
                    <a:lnTo>
                      <a:pt x="1078" y="7254"/>
                    </a:lnTo>
                    <a:cubicBezTo>
                      <a:pt x="1077" y="7255"/>
                      <a:pt x="1077" y="7256"/>
                      <a:pt x="1077" y="7257"/>
                    </a:cubicBezTo>
                    <a:cubicBezTo>
                      <a:pt x="1057" y="7300"/>
                      <a:pt x="1039" y="7344"/>
                      <a:pt x="1022" y="7389"/>
                    </a:cubicBezTo>
                    <a:cubicBezTo>
                      <a:pt x="1012" y="7414"/>
                      <a:pt x="1002" y="7440"/>
                      <a:pt x="994" y="7466"/>
                    </a:cubicBezTo>
                    <a:cubicBezTo>
                      <a:pt x="991" y="7469"/>
                      <a:pt x="988" y="7472"/>
                      <a:pt x="985" y="7475"/>
                    </a:cubicBezTo>
                    <a:cubicBezTo>
                      <a:pt x="985" y="7476"/>
                      <a:pt x="986" y="7476"/>
                      <a:pt x="985" y="7477"/>
                    </a:cubicBezTo>
                    <a:cubicBezTo>
                      <a:pt x="984" y="7478"/>
                      <a:pt x="983" y="7480"/>
                      <a:pt x="983" y="7482"/>
                    </a:cubicBezTo>
                    <a:cubicBezTo>
                      <a:pt x="983" y="7483"/>
                      <a:pt x="984" y="7485"/>
                      <a:pt x="985" y="7487"/>
                    </a:cubicBezTo>
                    <a:lnTo>
                      <a:pt x="985" y="7488"/>
                    </a:lnTo>
                    <a:cubicBezTo>
                      <a:pt x="982" y="7496"/>
                      <a:pt x="979" y="7505"/>
                      <a:pt x="975" y="7514"/>
                    </a:cubicBezTo>
                    <a:cubicBezTo>
                      <a:pt x="971" y="7517"/>
                      <a:pt x="967" y="7521"/>
                      <a:pt x="963" y="7525"/>
                    </a:cubicBezTo>
                    <a:cubicBezTo>
                      <a:pt x="963" y="7525"/>
                      <a:pt x="962" y="7526"/>
                      <a:pt x="961" y="7527"/>
                    </a:cubicBezTo>
                    <a:cubicBezTo>
                      <a:pt x="960" y="7529"/>
                      <a:pt x="960" y="7531"/>
                      <a:pt x="960" y="7533"/>
                    </a:cubicBezTo>
                    <a:cubicBezTo>
                      <a:pt x="960" y="7535"/>
                      <a:pt x="960" y="7537"/>
                      <a:pt x="961" y="7539"/>
                    </a:cubicBezTo>
                    <a:cubicBezTo>
                      <a:pt x="962" y="7540"/>
                      <a:pt x="963" y="7541"/>
                      <a:pt x="963" y="7541"/>
                    </a:cubicBezTo>
                    <a:cubicBezTo>
                      <a:pt x="954" y="7564"/>
                      <a:pt x="944" y="7587"/>
                      <a:pt x="932" y="7610"/>
                    </a:cubicBezTo>
                    <a:cubicBezTo>
                      <a:pt x="928" y="7620"/>
                      <a:pt x="924" y="7629"/>
                      <a:pt x="918" y="7639"/>
                    </a:cubicBezTo>
                    <a:cubicBezTo>
                      <a:pt x="906" y="7661"/>
                      <a:pt x="889" y="7682"/>
                      <a:pt x="871" y="7700"/>
                    </a:cubicBezTo>
                    <a:cubicBezTo>
                      <a:pt x="848" y="7723"/>
                      <a:pt x="836" y="7759"/>
                      <a:pt x="816" y="7784"/>
                    </a:cubicBezTo>
                    <a:cubicBezTo>
                      <a:pt x="783" y="7827"/>
                      <a:pt x="748" y="7868"/>
                      <a:pt x="711" y="7908"/>
                    </a:cubicBezTo>
                    <a:cubicBezTo>
                      <a:pt x="710" y="7909"/>
                      <a:pt x="710" y="7909"/>
                      <a:pt x="709" y="7910"/>
                    </a:cubicBezTo>
                    <a:cubicBezTo>
                      <a:pt x="705" y="7911"/>
                      <a:pt x="702" y="7913"/>
                      <a:pt x="698" y="7915"/>
                    </a:cubicBezTo>
                    <a:lnTo>
                      <a:pt x="697" y="7915"/>
                    </a:lnTo>
                    <a:cubicBezTo>
                      <a:pt x="696" y="7916"/>
                      <a:pt x="695" y="7917"/>
                      <a:pt x="694" y="7919"/>
                    </a:cubicBezTo>
                    <a:cubicBezTo>
                      <a:pt x="694" y="7920"/>
                      <a:pt x="692" y="7921"/>
                      <a:pt x="692" y="7923"/>
                    </a:cubicBezTo>
                    <a:cubicBezTo>
                      <a:pt x="692" y="7924"/>
                      <a:pt x="693" y="7926"/>
                      <a:pt x="693" y="7927"/>
                    </a:cubicBezTo>
                    <a:lnTo>
                      <a:pt x="680" y="7941"/>
                    </a:lnTo>
                    <a:cubicBezTo>
                      <a:pt x="676" y="7945"/>
                      <a:pt x="672" y="7949"/>
                      <a:pt x="668" y="7953"/>
                    </a:cubicBezTo>
                    <a:cubicBezTo>
                      <a:pt x="666" y="7953"/>
                      <a:pt x="665" y="7954"/>
                      <a:pt x="664" y="7955"/>
                    </a:cubicBezTo>
                    <a:cubicBezTo>
                      <a:pt x="659" y="7957"/>
                      <a:pt x="655" y="7961"/>
                      <a:pt x="652" y="7966"/>
                    </a:cubicBezTo>
                    <a:cubicBezTo>
                      <a:pt x="652" y="7967"/>
                      <a:pt x="651" y="7968"/>
                      <a:pt x="651" y="7969"/>
                    </a:cubicBezTo>
                    <a:cubicBezTo>
                      <a:pt x="625" y="7993"/>
                      <a:pt x="597" y="8017"/>
                      <a:pt x="569" y="8041"/>
                    </a:cubicBezTo>
                    <a:lnTo>
                      <a:pt x="565" y="8042"/>
                    </a:lnTo>
                    <a:cubicBezTo>
                      <a:pt x="564" y="8042"/>
                      <a:pt x="562" y="8042"/>
                      <a:pt x="561" y="8043"/>
                    </a:cubicBezTo>
                    <a:cubicBezTo>
                      <a:pt x="559" y="8044"/>
                      <a:pt x="558" y="8045"/>
                      <a:pt x="557" y="8047"/>
                    </a:cubicBezTo>
                    <a:cubicBezTo>
                      <a:pt x="556" y="8048"/>
                      <a:pt x="556" y="8050"/>
                      <a:pt x="556" y="8052"/>
                    </a:cubicBezTo>
                    <a:cubicBezTo>
                      <a:pt x="540" y="8066"/>
                      <a:pt x="524" y="8080"/>
                      <a:pt x="508" y="8095"/>
                    </a:cubicBezTo>
                    <a:cubicBezTo>
                      <a:pt x="493" y="8110"/>
                      <a:pt x="465" y="8129"/>
                      <a:pt x="444" y="8147"/>
                    </a:cubicBezTo>
                    <a:cubicBezTo>
                      <a:pt x="441" y="8148"/>
                      <a:pt x="439" y="8149"/>
                      <a:pt x="437" y="8150"/>
                    </a:cubicBezTo>
                    <a:cubicBezTo>
                      <a:pt x="434" y="8151"/>
                      <a:pt x="431" y="8154"/>
                      <a:pt x="429" y="8156"/>
                    </a:cubicBezTo>
                    <a:cubicBezTo>
                      <a:pt x="429" y="8157"/>
                      <a:pt x="429" y="8157"/>
                      <a:pt x="429" y="8157"/>
                    </a:cubicBezTo>
                    <a:cubicBezTo>
                      <a:pt x="429" y="8158"/>
                      <a:pt x="428" y="8159"/>
                      <a:pt x="428" y="8160"/>
                    </a:cubicBezTo>
                    <a:cubicBezTo>
                      <a:pt x="415" y="8172"/>
                      <a:pt x="404" y="8185"/>
                      <a:pt x="395" y="8201"/>
                    </a:cubicBezTo>
                    <a:cubicBezTo>
                      <a:pt x="393" y="8205"/>
                      <a:pt x="390" y="8210"/>
                      <a:pt x="388" y="8216"/>
                    </a:cubicBezTo>
                    <a:cubicBezTo>
                      <a:pt x="377" y="8240"/>
                      <a:pt x="405" y="8258"/>
                      <a:pt x="427" y="8247"/>
                    </a:cubicBezTo>
                    <a:cubicBezTo>
                      <a:pt x="466" y="8229"/>
                      <a:pt x="505" y="8209"/>
                      <a:pt x="542" y="8188"/>
                    </a:cubicBezTo>
                    <a:cubicBezTo>
                      <a:pt x="613" y="8147"/>
                      <a:pt x="681" y="8100"/>
                      <a:pt x="743" y="8047"/>
                    </a:cubicBezTo>
                    <a:cubicBezTo>
                      <a:pt x="767" y="8027"/>
                      <a:pt x="793" y="8004"/>
                      <a:pt x="814" y="7982"/>
                    </a:cubicBezTo>
                    <a:cubicBezTo>
                      <a:pt x="835" y="7959"/>
                      <a:pt x="863" y="7948"/>
                      <a:pt x="883" y="7924"/>
                    </a:cubicBezTo>
                    <a:cubicBezTo>
                      <a:pt x="929" y="7870"/>
                      <a:pt x="970" y="7812"/>
                      <a:pt x="1016" y="7758"/>
                    </a:cubicBezTo>
                    <a:cubicBezTo>
                      <a:pt x="1076" y="7688"/>
                      <a:pt x="1130" y="7612"/>
                      <a:pt x="1178" y="7532"/>
                    </a:cubicBezTo>
                    <a:cubicBezTo>
                      <a:pt x="1231" y="7439"/>
                      <a:pt x="1256" y="7339"/>
                      <a:pt x="1288" y="7238"/>
                    </a:cubicBezTo>
                    <a:cubicBezTo>
                      <a:pt x="1313" y="7161"/>
                      <a:pt x="1334" y="7002"/>
                      <a:pt x="1442" y="7005"/>
                    </a:cubicBezTo>
                    <a:cubicBezTo>
                      <a:pt x="1447" y="7005"/>
                      <a:pt x="1452" y="7007"/>
                      <a:pt x="1456" y="7009"/>
                    </a:cubicBezTo>
                    <a:cubicBezTo>
                      <a:pt x="1460" y="7011"/>
                      <a:pt x="1463" y="7013"/>
                      <a:pt x="1465" y="7016"/>
                    </a:cubicBezTo>
                    <a:cubicBezTo>
                      <a:pt x="1463" y="7016"/>
                      <a:pt x="1461" y="7019"/>
                      <a:pt x="1462" y="7021"/>
                    </a:cubicBezTo>
                    <a:cubicBezTo>
                      <a:pt x="1473" y="7038"/>
                      <a:pt x="1473" y="7085"/>
                      <a:pt x="1474" y="7100"/>
                    </a:cubicBezTo>
                    <a:cubicBezTo>
                      <a:pt x="1475" y="7115"/>
                      <a:pt x="1476" y="7129"/>
                      <a:pt x="1477" y="7143"/>
                    </a:cubicBezTo>
                    <a:cubicBezTo>
                      <a:pt x="1477" y="7149"/>
                      <a:pt x="1477" y="7154"/>
                      <a:pt x="1477" y="7158"/>
                    </a:cubicBezTo>
                    <a:cubicBezTo>
                      <a:pt x="1476" y="7187"/>
                      <a:pt x="1474" y="7216"/>
                      <a:pt x="1469" y="7245"/>
                    </a:cubicBezTo>
                    <a:lnTo>
                      <a:pt x="1467" y="7246"/>
                    </a:lnTo>
                    <a:cubicBezTo>
                      <a:pt x="1462" y="7252"/>
                      <a:pt x="1460" y="7260"/>
                      <a:pt x="1455" y="7266"/>
                    </a:cubicBezTo>
                    <a:cubicBezTo>
                      <a:pt x="1450" y="7272"/>
                      <a:pt x="1458" y="7279"/>
                      <a:pt x="1463" y="7276"/>
                    </a:cubicBezTo>
                    <a:cubicBezTo>
                      <a:pt x="1462" y="7285"/>
                      <a:pt x="1460" y="7293"/>
                      <a:pt x="1458" y="7302"/>
                    </a:cubicBezTo>
                    <a:lnTo>
                      <a:pt x="1457" y="7303"/>
                    </a:lnTo>
                    <a:cubicBezTo>
                      <a:pt x="1452" y="7305"/>
                      <a:pt x="1449" y="7309"/>
                      <a:pt x="1446" y="7314"/>
                    </a:cubicBezTo>
                    <a:cubicBezTo>
                      <a:pt x="1444" y="7318"/>
                      <a:pt x="1442" y="7323"/>
                      <a:pt x="1442" y="7329"/>
                    </a:cubicBezTo>
                    <a:cubicBezTo>
                      <a:pt x="1442" y="7330"/>
                      <a:pt x="1442" y="7332"/>
                      <a:pt x="1442" y="7333"/>
                    </a:cubicBezTo>
                    <a:cubicBezTo>
                      <a:pt x="1442" y="7334"/>
                      <a:pt x="1443" y="7335"/>
                      <a:pt x="1443" y="7336"/>
                    </a:cubicBezTo>
                    <a:cubicBezTo>
                      <a:pt x="1444" y="7337"/>
                      <a:pt x="1445" y="7338"/>
                      <a:pt x="1446" y="7339"/>
                    </a:cubicBezTo>
                    <a:cubicBezTo>
                      <a:pt x="1447" y="7339"/>
                      <a:pt x="1447" y="7339"/>
                      <a:pt x="1448" y="7340"/>
                    </a:cubicBezTo>
                    <a:lnTo>
                      <a:pt x="1448" y="7343"/>
                    </a:lnTo>
                    <a:cubicBezTo>
                      <a:pt x="1436" y="7391"/>
                      <a:pt x="1420" y="7438"/>
                      <a:pt x="1401" y="7484"/>
                    </a:cubicBezTo>
                    <a:cubicBezTo>
                      <a:pt x="1381" y="7530"/>
                      <a:pt x="1358" y="7572"/>
                      <a:pt x="1336" y="7616"/>
                    </a:cubicBezTo>
                    <a:cubicBezTo>
                      <a:pt x="1297" y="7696"/>
                      <a:pt x="1243" y="7766"/>
                      <a:pt x="1199" y="7843"/>
                    </a:cubicBezTo>
                    <a:cubicBezTo>
                      <a:pt x="1198" y="7844"/>
                      <a:pt x="1197" y="7845"/>
                      <a:pt x="1196" y="7846"/>
                    </a:cubicBezTo>
                    <a:cubicBezTo>
                      <a:pt x="1196" y="7847"/>
                      <a:pt x="1196" y="7848"/>
                      <a:pt x="1195" y="7849"/>
                    </a:cubicBezTo>
                    <a:cubicBezTo>
                      <a:pt x="1184" y="7867"/>
                      <a:pt x="1171" y="7885"/>
                      <a:pt x="1156" y="7902"/>
                    </a:cubicBezTo>
                    <a:cubicBezTo>
                      <a:pt x="1147" y="7917"/>
                      <a:pt x="1137" y="7931"/>
                      <a:pt x="1126" y="7945"/>
                    </a:cubicBezTo>
                    <a:cubicBezTo>
                      <a:pt x="1122" y="7948"/>
                      <a:pt x="1119" y="7951"/>
                      <a:pt x="1116" y="7954"/>
                    </a:cubicBezTo>
                    <a:lnTo>
                      <a:pt x="1115" y="7954"/>
                    </a:lnTo>
                    <a:cubicBezTo>
                      <a:pt x="1114" y="7954"/>
                      <a:pt x="1113" y="7954"/>
                      <a:pt x="1112" y="7955"/>
                    </a:cubicBezTo>
                    <a:cubicBezTo>
                      <a:pt x="1110" y="7956"/>
                      <a:pt x="1108" y="7958"/>
                      <a:pt x="1107" y="7960"/>
                    </a:cubicBezTo>
                    <a:cubicBezTo>
                      <a:pt x="1107" y="7961"/>
                      <a:pt x="1106" y="7963"/>
                      <a:pt x="1106" y="7965"/>
                    </a:cubicBezTo>
                    <a:cubicBezTo>
                      <a:pt x="1092" y="7984"/>
                      <a:pt x="1079" y="8003"/>
                      <a:pt x="1067" y="8022"/>
                    </a:cubicBezTo>
                    <a:cubicBezTo>
                      <a:pt x="1066" y="8022"/>
                      <a:pt x="1066" y="8023"/>
                      <a:pt x="1065" y="8023"/>
                    </a:cubicBezTo>
                    <a:cubicBezTo>
                      <a:pt x="1064" y="8023"/>
                      <a:pt x="1064" y="8024"/>
                      <a:pt x="1063" y="8025"/>
                    </a:cubicBezTo>
                    <a:cubicBezTo>
                      <a:pt x="1063" y="8026"/>
                      <a:pt x="1062" y="8027"/>
                      <a:pt x="1062" y="8028"/>
                    </a:cubicBezTo>
                    <a:lnTo>
                      <a:pt x="1062" y="8029"/>
                    </a:lnTo>
                    <a:cubicBezTo>
                      <a:pt x="1056" y="8038"/>
                      <a:pt x="1049" y="8047"/>
                      <a:pt x="1043" y="8056"/>
                    </a:cubicBezTo>
                    <a:lnTo>
                      <a:pt x="1039" y="8060"/>
                    </a:lnTo>
                    <a:lnTo>
                      <a:pt x="1036" y="8061"/>
                    </a:lnTo>
                    <a:cubicBezTo>
                      <a:pt x="1035" y="8061"/>
                      <a:pt x="1036" y="8061"/>
                      <a:pt x="1035" y="8062"/>
                    </a:cubicBezTo>
                    <a:cubicBezTo>
                      <a:pt x="1033" y="8063"/>
                      <a:pt x="1032" y="8064"/>
                      <a:pt x="1031" y="8065"/>
                    </a:cubicBezTo>
                    <a:cubicBezTo>
                      <a:pt x="1031" y="8066"/>
                      <a:pt x="1030" y="8068"/>
                      <a:pt x="1030" y="8069"/>
                    </a:cubicBezTo>
                    <a:cubicBezTo>
                      <a:pt x="1030" y="8070"/>
                      <a:pt x="1030" y="8070"/>
                      <a:pt x="1030" y="8070"/>
                    </a:cubicBezTo>
                    <a:cubicBezTo>
                      <a:pt x="1002" y="8103"/>
                      <a:pt x="974" y="8136"/>
                      <a:pt x="946" y="8169"/>
                    </a:cubicBezTo>
                    <a:lnTo>
                      <a:pt x="937" y="8179"/>
                    </a:lnTo>
                    <a:lnTo>
                      <a:pt x="936" y="8180"/>
                    </a:lnTo>
                    <a:cubicBezTo>
                      <a:pt x="930" y="8184"/>
                      <a:pt x="924" y="8189"/>
                      <a:pt x="921" y="8195"/>
                    </a:cubicBezTo>
                    <a:cubicBezTo>
                      <a:pt x="919" y="8199"/>
                      <a:pt x="917" y="8203"/>
                      <a:pt x="916" y="8207"/>
                    </a:cubicBezTo>
                    <a:cubicBezTo>
                      <a:pt x="907" y="8218"/>
                      <a:pt x="899" y="8230"/>
                      <a:pt x="890" y="8241"/>
                    </a:cubicBezTo>
                    <a:cubicBezTo>
                      <a:pt x="889" y="8242"/>
                      <a:pt x="888" y="8243"/>
                      <a:pt x="888" y="8243"/>
                    </a:cubicBezTo>
                    <a:cubicBezTo>
                      <a:pt x="887" y="8244"/>
                      <a:pt x="887" y="8244"/>
                      <a:pt x="886" y="8245"/>
                    </a:cubicBezTo>
                    <a:cubicBezTo>
                      <a:pt x="886" y="8246"/>
                      <a:pt x="886" y="8246"/>
                      <a:pt x="886" y="8247"/>
                    </a:cubicBezTo>
                    <a:cubicBezTo>
                      <a:pt x="871" y="8267"/>
                      <a:pt x="854" y="8285"/>
                      <a:pt x="835" y="8301"/>
                    </a:cubicBezTo>
                    <a:cubicBezTo>
                      <a:pt x="834" y="8303"/>
                      <a:pt x="833" y="8304"/>
                      <a:pt x="832" y="8306"/>
                    </a:cubicBezTo>
                    <a:cubicBezTo>
                      <a:pt x="830" y="8308"/>
                      <a:pt x="830" y="8310"/>
                      <a:pt x="830" y="8313"/>
                    </a:cubicBezTo>
                    <a:cubicBezTo>
                      <a:pt x="830" y="8316"/>
                      <a:pt x="830" y="8318"/>
                      <a:pt x="832" y="8320"/>
                    </a:cubicBezTo>
                    <a:cubicBezTo>
                      <a:pt x="833" y="8322"/>
                      <a:pt x="834" y="8323"/>
                      <a:pt x="835" y="8324"/>
                    </a:cubicBezTo>
                    <a:cubicBezTo>
                      <a:pt x="869" y="8350"/>
                      <a:pt x="900" y="8341"/>
                      <a:pt x="929" y="8315"/>
                    </a:cubicBezTo>
                    <a:cubicBezTo>
                      <a:pt x="978" y="8272"/>
                      <a:pt x="1040" y="8250"/>
                      <a:pt x="1089" y="8206"/>
                    </a:cubicBezTo>
                    <a:cubicBezTo>
                      <a:pt x="1114" y="8184"/>
                      <a:pt x="1137" y="8159"/>
                      <a:pt x="1157" y="8133"/>
                    </a:cubicBezTo>
                    <a:cubicBezTo>
                      <a:pt x="1174" y="8110"/>
                      <a:pt x="1200" y="8099"/>
                      <a:pt x="1216" y="8076"/>
                    </a:cubicBezTo>
                    <a:cubicBezTo>
                      <a:pt x="1256" y="8022"/>
                      <a:pt x="1299" y="7973"/>
                      <a:pt x="1336" y="7918"/>
                    </a:cubicBezTo>
                    <a:cubicBezTo>
                      <a:pt x="1356" y="7890"/>
                      <a:pt x="1366" y="7857"/>
                      <a:pt x="1385" y="7829"/>
                    </a:cubicBezTo>
                    <a:cubicBezTo>
                      <a:pt x="1404" y="7801"/>
                      <a:pt x="1419" y="7770"/>
                      <a:pt x="1436" y="7742"/>
                    </a:cubicBezTo>
                    <a:cubicBezTo>
                      <a:pt x="1474" y="7677"/>
                      <a:pt x="1504" y="7609"/>
                      <a:pt x="1538" y="7542"/>
                    </a:cubicBezTo>
                    <a:cubicBezTo>
                      <a:pt x="1567" y="7484"/>
                      <a:pt x="1585" y="7420"/>
                      <a:pt x="1610" y="7360"/>
                    </a:cubicBezTo>
                    <a:cubicBezTo>
                      <a:pt x="1636" y="7299"/>
                      <a:pt x="1638" y="7231"/>
                      <a:pt x="1649" y="7167"/>
                    </a:cubicBezTo>
                    <a:cubicBezTo>
                      <a:pt x="1655" y="7133"/>
                      <a:pt x="1657" y="7102"/>
                      <a:pt x="1667" y="7069"/>
                    </a:cubicBezTo>
                    <a:cubicBezTo>
                      <a:pt x="1679" y="7025"/>
                      <a:pt x="1723" y="7035"/>
                      <a:pt x="1745" y="7056"/>
                    </a:cubicBezTo>
                    <a:cubicBezTo>
                      <a:pt x="1746" y="7056"/>
                      <a:pt x="1746" y="7057"/>
                      <a:pt x="1746" y="7058"/>
                    </a:cubicBezTo>
                    <a:cubicBezTo>
                      <a:pt x="1747" y="7059"/>
                      <a:pt x="1748" y="7060"/>
                      <a:pt x="1750" y="7061"/>
                    </a:cubicBezTo>
                    <a:cubicBezTo>
                      <a:pt x="1751" y="7063"/>
                      <a:pt x="1753" y="7064"/>
                      <a:pt x="1753" y="7066"/>
                    </a:cubicBezTo>
                    <a:cubicBezTo>
                      <a:pt x="1754" y="7067"/>
                      <a:pt x="1754" y="7067"/>
                      <a:pt x="1754" y="7068"/>
                    </a:cubicBezTo>
                    <a:cubicBezTo>
                      <a:pt x="1758" y="7075"/>
                      <a:pt x="1760" y="7082"/>
                      <a:pt x="1763" y="7089"/>
                    </a:cubicBezTo>
                    <a:cubicBezTo>
                      <a:pt x="1769" y="7103"/>
                      <a:pt x="1774" y="7118"/>
                      <a:pt x="1777" y="7134"/>
                    </a:cubicBezTo>
                    <a:cubicBezTo>
                      <a:pt x="1776" y="7134"/>
                      <a:pt x="1775" y="7135"/>
                      <a:pt x="1775" y="7136"/>
                    </a:cubicBezTo>
                    <a:cubicBezTo>
                      <a:pt x="1774" y="7136"/>
                      <a:pt x="1775" y="7136"/>
                      <a:pt x="1774" y="7137"/>
                    </a:cubicBezTo>
                    <a:cubicBezTo>
                      <a:pt x="1773" y="7138"/>
                      <a:pt x="1773" y="7139"/>
                      <a:pt x="1773" y="7141"/>
                    </a:cubicBezTo>
                    <a:cubicBezTo>
                      <a:pt x="1773" y="7142"/>
                      <a:pt x="1773" y="7142"/>
                      <a:pt x="1774" y="7144"/>
                    </a:cubicBezTo>
                    <a:cubicBezTo>
                      <a:pt x="1775" y="7145"/>
                      <a:pt x="1776" y="7146"/>
                      <a:pt x="1777" y="7147"/>
                    </a:cubicBezTo>
                    <a:cubicBezTo>
                      <a:pt x="1778" y="7148"/>
                      <a:pt x="1779" y="7148"/>
                      <a:pt x="1779" y="7148"/>
                    </a:cubicBezTo>
                    <a:cubicBezTo>
                      <a:pt x="1782" y="7171"/>
                      <a:pt x="1783" y="7193"/>
                      <a:pt x="1783" y="7216"/>
                    </a:cubicBezTo>
                    <a:cubicBezTo>
                      <a:pt x="1783" y="7245"/>
                      <a:pt x="1781" y="7274"/>
                      <a:pt x="1777" y="7302"/>
                    </a:cubicBezTo>
                    <a:cubicBezTo>
                      <a:pt x="1771" y="7374"/>
                      <a:pt x="1744" y="7449"/>
                      <a:pt x="1723" y="7519"/>
                    </a:cubicBezTo>
                    <a:cubicBezTo>
                      <a:pt x="1697" y="7595"/>
                      <a:pt x="1666" y="7670"/>
                      <a:pt x="1631" y="7742"/>
                    </a:cubicBezTo>
                    <a:cubicBezTo>
                      <a:pt x="1605" y="7799"/>
                      <a:pt x="1565" y="7848"/>
                      <a:pt x="1541" y="7906"/>
                    </a:cubicBezTo>
                    <a:cubicBezTo>
                      <a:pt x="1538" y="7911"/>
                      <a:pt x="1535" y="7917"/>
                      <a:pt x="1532" y="7922"/>
                    </a:cubicBezTo>
                    <a:cubicBezTo>
                      <a:pt x="1529" y="7928"/>
                      <a:pt x="1526" y="7933"/>
                      <a:pt x="1522" y="7938"/>
                    </a:cubicBezTo>
                    <a:cubicBezTo>
                      <a:pt x="1521" y="7938"/>
                      <a:pt x="1520" y="7938"/>
                      <a:pt x="1519" y="7939"/>
                    </a:cubicBezTo>
                    <a:cubicBezTo>
                      <a:pt x="1514" y="7941"/>
                      <a:pt x="1510" y="7947"/>
                      <a:pt x="1507" y="7951"/>
                    </a:cubicBezTo>
                    <a:cubicBezTo>
                      <a:pt x="1505" y="7955"/>
                      <a:pt x="1503" y="7959"/>
                      <a:pt x="1503" y="7963"/>
                    </a:cubicBezTo>
                    <a:cubicBezTo>
                      <a:pt x="1496" y="7972"/>
                      <a:pt x="1490" y="7980"/>
                      <a:pt x="1485" y="7989"/>
                    </a:cubicBezTo>
                    <a:lnTo>
                      <a:pt x="1479" y="7999"/>
                    </a:lnTo>
                    <a:cubicBezTo>
                      <a:pt x="1477" y="8000"/>
                      <a:pt x="1476" y="8001"/>
                      <a:pt x="1474" y="8004"/>
                    </a:cubicBezTo>
                    <a:cubicBezTo>
                      <a:pt x="1472" y="8007"/>
                      <a:pt x="1472" y="8009"/>
                      <a:pt x="1472" y="8012"/>
                    </a:cubicBezTo>
                    <a:cubicBezTo>
                      <a:pt x="1452" y="8045"/>
                      <a:pt x="1434" y="8079"/>
                      <a:pt x="1413" y="8110"/>
                    </a:cubicBezTo>
                    <a:cubicBezTo>
                      <a:pt x="1382" y="8157"/>
                      <a:pt x="1354" y="8206"/>
                      <a:pt x="1325" y="8255"/>
                    </a:cubicBezTo>
                    <a:cubicBezTo>
                      <a:pt x="1324" y="8255"/>
                      <a:pt x="1324" y="8256"/>
                      <a:pt x="1323" y="8257"/>
                    </a:cubicBezTo>
                    <a:cubicBezTo>
                      <a:pt x="1323" y="8257"/>
                      <a:pt x="1323" y="8258"/>
                      <a:pt x="1323" y="8259"/>
                    </a:cubicBezTo>
                    <a:lnTo>
                      <a:pt x="1315" y="8272"/>
                    </a:lnTo>
                    <a:cubicBezTo>
                      <a:pt x="1296" y="8302"/>
                      <a:pt x="1249" y="8319"/>
                      <a:pt x="1245" y="8357"/>
                    </a:cubicBezTo>
                    <a:cubicBezTo>
                      <a:pt x="1245" y="8358"/>
                      <a:pt x="1245" y="8358"/>
                      <a:pt x="1245" y="8358"/>
                    </a:cubicBezTo>
                    <a:cubicBezTo>
                      <a:pt x="1245" y="8361"/>
                      <a:pt x="1245" y="8363"/>
                      <a:pt x="1246" y="8365"/>
                    </a:cubicBezTo>
                    <a:cubicBezTo>
                      <a:pt x="1248" y="8367"/>
                      <a:pt x="1249" y="8369"/>
                      <a:pt x="1251" y="8370"/>
                    </a:cubicBezTo>
                    <a:cubicBezTo>
                      <a:pt x="1252" y="8370"/>
                      <a:pt x="1253" y="8371"/>
                      <a:pt x="1254" y="8371"/>
                    </a:cubicBezTo>
                    <a:cubicBezTo>
                      <a:pt x="1299" y="8381"/>
                      <a:pt x="1328" y="8354"/>
                      <a:pt x="1362" y="8327"/>
                    </a:cubicBezTo>
                    <a:cubicBezTo>
                      <a:pt x="1409" y="8289"/>
                      <a:pt x="1451" y="8244"/>
                      <a:pt x="1495" y="8201"/>
                    </a:cubicBezTo>
                    <a:cubicBezTo>
                      <a:pt x="1542" y="8154"/>
                      <a:pt x="1578" y="8095"/>
                      <a:pt x="1617" y="8041"/>
                    </a:cubicBezTo>
                    <a:cubicBezTo>
                      <a:pt x="1642" y="8006"/>
                      <a:pt x="1666" y="7970"/>
                      <a:pt x="1687" y="7932"/>
                    </a:cubicBezTo>
                    <a:cubicBezTo>
                      <a:pt x="1698" y="7915"/>
                      <a:pt x="1707" y="7896"/>
                      <a:pt x="1717" y="7878"/>
                    </a:cubicBezTo>
                    <a:cubicBezTo>
                      <a:pt x="1749" y="7815"/>
                      <a:pt x="1793" y="7760"/>
                      <a:pt x="1825" y="7697"/>
                    </a:cubicBezTo>
                    <a:cubicBezTo>
                      <a:pt x="1853" y="7640"/>
                      <a:pt x="1885" y="7584"/>
                      <a:pt x="1912" y="7527"/>
                    </a:cubicBezTo>
                    <a:cubicBezTo>
                      <a:pt x="1934" y="7475"/>
                      <a:pt x="1946" y="7419"/>
                      <a:pt x="1946" y="7362"/>
                    </a:cubicBezTo>
                    <a:cubicBezTo>
                      <a:pt x="1946" y="7360"/>
                      <a:pt x="1946" y="7358"/>
                      <a:pt x="1946" y="7356"/>
                    </a:cubicBezTo>
                    <a:cubicBezTo>
                      <a:pt x="1946" y="7293"/>
                      <a:pt x="1961" y="7230"/>
                      <a:pt x="1959" y="7167"/>
                    </a:cubicBezTo>
                    <a:cubicBezTo>
                      <a:pt x="1959" y="7164"/>
                      <a:pt x="1958" y="7161"/>
                      <a:pt x="1958" y="7159"/>
                    </a:cubicBezTo>
                    <a:cubicBezTo>
                      <a:pt x="1958" y="7156"/>
                      <a:pt x="1959" y="7154"/>
                      <a:pt x="1959" y="7152"/>
                    </a:cubicBezTo>
                    <a:cubicBezTo>
                      <a:pt x="1961" y="7153"/>
                      <a:pt x="1963" y="7153"/>
                      <a:pt x="1965" y="7153"/>
                    </a:cubicBezTo>
                    <a:cubicBezTo>
                      <a:pt x="1968" y="7153"/>
                      <a:pt x="1970" y="7153"/>
                      <a:pt x="1971" y="7152"/>
                    </a:cubicBezTo>
                    <a:lnTo>
                      <a:pt x="1972" y="7152"/>
                    </a:lnTo>
                    <a:cubicBezTo>
                      <a:pt x="1972" y="7151"/>
                      <a:pt x="1972" y="7151"/>
                      <a:pt x="1973" y="7151"/>
                    </a:cubicBezTo>
                    <a:cubicBezTo>
                      <a:pt x="1975" y="7149"/>
                      <a:pt x="1978" y="7147"/>
                      <a:pt x="1979" y="7145"/>
                    </a:cubicBezTo>
                    <a:cubicBezTo>
                      <a:pt x="1979" y="7144"/>
                      <a:pt x="1979" y="7144"/>
                      <a:pt x="1980" y="7144"/>
                    </a:cubicBezTo>
                    <a:lnTo>
                      <a:pt x="1982" y="7144"/>
                    </a:lnTo>
                    <a:lnTo>
                      <a:pt x="1989" y="7141"/>
                    </a:lnTo>
                    <a:cubicBezTo>
                      <a:pt x="1989" y="7143"/>
                      <a:pt x="1989" y="7144"/>
                      <a:pt x="1990" y="7146"/>
                    </a:cubicBezTo>
                    <a:cubicBezTo>
                      <a:pt x="1991" y="7148"/>
                      <a:pt x="1993" y="7149"/>
                      <a:pt x="1994" y="7150"/>
                    </a:cubicBezTo>
                    <a:cubicBezTo>
                      <a:pt x="1996" y="7151"/>
                      <a:pt x="1998" y="7151"/>
                      <a:pt x="2000" y="7151"/>
                    </a:cubicBezTo>
                    <a:cubicBezTo>
                      <a:pt x="2002" y="7151"/>
                      <a:pt x="2004" y="7151"/>
                      <a:pt x="2005" y="7150"/>
                    </a:cubicBezTo>
                    <a:lnTo>
                      <a:pt x="2008" y="7149"/>
                    </a:lnTo>
                    <a:cubicBezTo>
                      <a:pt x="2010" y="7151"/>
                      <a:pt x="2012" y="7154"/>
                      <a:pt x="2014" y="7156"/>
                    </a:cubicBezTo>
                    <a:lnTo>
                      <a:pt x="2014" y="7157"/>
                    </a:lnTo>
                    <a:cubicBezTo>
                      <a:pt x="2014" y="7159"/>
                      <a:pt x="2015" y="7160"/>
                      <a:pt x="2016" y="7162"/>
                    </a:cubicBezTo>
                    <a:cubicBezTo>
                      <a:pt x="2017" y="7163"/>
                      <a:pt x="2018" y="7165"/>
                      <a:pt x="2020" y="7166"/>
                    </a:cubicBezTo>
                    <a:cubicBezTo>
                      <a:pt x="2020" y="7166"/>
                      <a:pt x="2021" y="7167"/>
                      <a:pt x="2022" y="7167"/>
                    </a:cubicBezTo>
                    <a:cubicBezTo>
                      <a:pt x="2026" y="7173"/>
                      <a:pt x="2030" y="7180"/>
                      <a:pt x="2034" y="7187"/>
                    </a:cubicBezTo>
                    <a:cubicBezTo>
                      <a:pt x="2035" y="7189"/>
                      <a:pt x="2036" y="7191"/>
                      <a:pt x="2038" y="7193"/>
                    </a:cubicBezTo>
                    <a:cubicBezTo>
                      <a:pt x="2038" y="7194"/>
                      <a:pt x="2038" y="7194"/>
                      <a:pt x="2038" y="7195"/>
                    </a:cubicBezTo>
                    <a:cubicBezTo>
                      <a:pt x="2038" y="7197"/>
                      <a:pt x="2038" y="7198"/>
                      <a:pt x="2039" y="7200"/>
                    </a:cubicBezTo>
                    <a:cubicBezTo>
                      <a:pt x="2040" y="7201"/>
                      <a:pt x="2041" y="7203"/>
                      <a:pt x="2043" y="7204"/>
                    </a:cubicBezTo>
                    <a:cubicBezTo>
                      <a:pt x="2044" y="7204"/>
                      <a:pt x="2045" y="7205"/>
                      <a:pt x="2047" y="7205"/>
                    </a:cubicBezTo>
                    <a:cubicBezTo>
                      <a:pt x="2052" y="7211"/>
                      <a:pt x="2057" y="7218"/>
                      <a:pt x="2062" y="7225"/>
                    </a:cubicBezTo>
                    <a:cubicBezTo>
                      <a:pt x="2062" y="7225"/>
                      <a:pt x="2062" y="7226"/>
                      <a:pt x="2062" y="7227"/>
                    </a:cubicBezTo>
                    <a:lnTo>
                      <a:pt x="2062" y="7228"/>
                    </a:lnTo>
                    <a:cubicBezTo>
                      <a:pt x="2062" y="7230"/>
                      <a:pt x="2062" y="7231"/>
                      <a:pt x="2063" y="7233"/>
                    </a:cubicBezTo>
                    <a:cubicBezTo>
                      <a:pt x="2064" y="7234"/>
                      <a:pt x="2065" y="7236"/>
                      <a:pt x="2067" y="7237"/>
                    </a:cubicBezTo>
                    <a:cubicBezTo>
                      <a:pt x="2068" y="7238"/>
                      <a:pt x="2069" y="7238"/>
                      <a:pt x="2070" y="7238"/>
                    </a:cubicBezTo>
                    <a:cubicBezTo>
                      <a:pt x="2072" y="7243"/>
                      <a:pt x="2075" y="7247"/>
                      <a:pt x="2077" y="7252"/>
                    </a:cubicBezTo>
                    <a:cubicBezTo>
                      <a:pt x="2076" y="7252"/>
                      <a:pt x="2076" y="7253"/>
                      <a:pt x="2075" y="7254"/>
                    </a:cubicBezTo>
                    <a:cubicBezTo>
                      <a:pt x="2073" y="7257"/>
                      <a:pt x="2072" y="7260"/>
                      <a:pt x="2072" y="7263"/>
                    </a:cubicBezTo>
                    <a:cubicBezTo>
                      <a:pt x="2072" y="7267"/>
                      <a:pt x="2073" y="7270"/>
                      <a:pt x="2075" y="7272"/>
                    </a:cubicBezTo>
                    <a:cubicBezTo>
                      <a:pt x="2075" y="7273"/>
                      <a:pt x="2075" y="7273"/>
                      <a:pt x="2075" y="7273"/>
                    </a:cubicBezTo>
                    <a:cubicBezTo>
                      <a:pt x="2076" y="7274"/>
                      <a:pt x="2077" y="7275"/>
                      <a:pt x="2078" y="7276"/>
                    </a:cubicBezTo>
                    <a:cubicBezTo>
                      <a:pt x="2079" y="7277"/>
                      <a:pt x="2081" y="7277"/>
                      <a:pt x="2082" y="7277"/>
                    </a:cubicBezTo>
                    <a:cubicBezTo>
                      <a:pt x="2083" y="7277"/>
                      <a:pt x="2084" y="7277"/>
                      <a:pt x="2085" y="7277"/>
                    </a:cubicBezTo>
                    <a:cubicBezTo>
                      <a:pt x="2087" y="7286"/>
                      <a:pt x="2089" y="7296"/>
                      <a:pt x="2091" y="7306"/>
                    </a:cubicBezTo>
                    <a:lnTo>
                      <a:pt x="2090" y="7307"/>
                    </a:lnTo>
                    <a:cubicBezTo>
                      <a:pt x="2089" y="7309"/>
                      <a:pt x="2088" y="7312"/>
                      <a:pt x="2088" y="7315"/>
                    </a:cubicBezTo>
                    <a:cubicBezTo>
                      <a:pt x="2088" y="7318"/>
                      <a:pt x="2089" y="7321"/>
                      <a:pt x="2090" y="7324"/>
                    </a:cubicBezTo>
                    <a:cubicBezTo>
                      <a:pt x="2091" y="7325"/>
                      <a:pt x="2092" y="7327"/>
                      <a:pt x="2094" y="7328"/>
                    </a:cubicBezTo>
                    <a:cubicBezTo>
                      <a:pt x="2096" y="7346"/>
                      <a:pt x="2097" y="7365"/>
                      <a:pt x="2097" y="7383"/>
                    </a:cubicBezTo>
                    <a:cubicBezTo>
                      <a:pt x="2097" y="7391"/>
                      <a:pt x="2097" y="7399"/>
                      <a:pt x="2096" y="7407"/>
                    </a:cubicBezTo>
                    <a:cubicBezTo>
                      <a:pt x="2096" y="7408"/>
                      <a:pt x="2096" y="7410"/>
                      <a:pt x="2096" y="7411"/>
                    </a:cubicBezTo>
                    <a:lnTo>
                      <a:pt x="2094" y="7413"/>
                    </a:lnTo>
                    <a:cubicBezTo>
                      <a:pt x="2094" y="7414"/>
                      <a:pt x="2094" y="7414"/>
                      <a:pt x="2094" y="7415"/>
                    </a:cubicBezTo>
                    <a:cubicBezTo>
                      <a:pt x="2093" y="7416"/>
                      <a:pt x="2092" y="7417"/>
                      <a:pt x="2092" y="7419"/>
                    </a:cubicBezTo>
                    <a:cubicBezTo>
                      <a:pt x="2092" y="7420"/>
                      <a:pt x="2093" y="7422"/>
                      <a:pt x="2094" y="7423"/>
                    </a:cubicBezTo>
                    <a:cubicBezTo>
                      <a:pt x="2095" y="7424"/>
                      <a:pt x="2095" y="7425"/>
                      <a:pt x="2097" y="7426"/>
                    </a:cubicBezTo>
                    <a:cubicBezTo>
                      <a:pt x="2100" y="7442"/>
                      <a:pt x="2102" y="7459"/>
                      <a:pt x="2104" y="7475"/>
                    </a:cubicBezTo>
                    <a:cubicBezTo>
                      <a:pt x="2104" y="7489"/>
                      <a:pt x="2104" y="7502"/>
                      <a:pt x="2104" y="7515"/>
                    </a:cubicBezTo>
                    <a:lnTo>
                      <a:pt x="2102" y="7517"/>
                    </a:lnTo>
                    <a:cubicBezTo>
                      <a:pt x="2101" y="7518"/>
                      <a:pt x="2101" y="7518"/>
                      <a:pt x="2101" y="7519"/>
                    </a:cubicBezTo>
                    <a:cubicBezTo>
                      <a:pt x="2100" y="7520"/>
                      <a:pt x="2099" y="7522"/>
                      <a:pt x="2099" y="7524"/>
                    </a:cubicBezTo>
                    <a:cubicBezTo>
                      <a:pt x="2099" y="7526"/>
                      <a:pt x="2100" y="7527"/>
                      <a:pt x="2101" y="7529"/>
                    </a:cubicBezTo>
                    <a:cubicBezTo>
                      <a:pt x="2101" y="7530"/>
                      <a:pt x="2102" y="7531"/>
                      <a:pt x="2104" y="7532"/>
                    </a:cubicBezTo>
                    <a:cubicBezTo>
                      <a:pt x="2104" y="7537"/>
                      <a:pt x="2104" y="7541"/>
                      <a:pt x="2104" y="7546"/>
                    </a:cubicBezTo>
                    <a:cubicBezTo>
                      <a:pt x="2104" y="7576"/>
                      <a:pt x="2099" y="7606"/>
                      <a:pt x="2090" y="7635"/>
                    </a:cubicBezTo>
                    <a:cubicBezTo>
                      <a:pt x="2088" y="7637"/>
                      <a:pt x="2086" y="7639"/>
                      <a:pt x="2085" y="7641"/>
                    </a:cubicBezTo>
                    <a:cubicBezTo>
                      <a:pt x="2084" y="7643"/>
                      <a:pt x="2083" y="7645"/>
                      <a:pt x="2082" y="7647"/>
                    </a:cubicBezTo>
                    <a:cubicBezTo>
                      <a:pt x="2082" y="7648"/>
                      <a:pt x="2082" y="7649"/>
                      <a:pt x="2082" y="7650"/>
                    </a:cubicBezTo>
                    <a:cubicBezTo>
                      <a:pt x="2082" y="7652"/>
                      <a:pt x="2082" y="7653"/>
                      <a:pt x="2083" y="7654"/>
                    </a:cubicBezTo>
                    <a:cubicBezTo>
                      <a:pt x="2084" y="7655"/>
                      <a:pt x="2084" y="7656"/>
                      <a:pt x="2085" y="7657"/>
                    </a:cubicBezTo>
                    <a:cubicBezTo>
                      <a:pt x="2082" y="7673"/>
                      <a:pt x="2079" y="7688"/>
                      <a:pt x="2076" y="7704"/>
                    </a:cubicBezTo>
                    <a:cubicBezTo>
                      <a:pt x="2075" y="7706"/>
                      <a:pt x="2074" y="7708"/>
                      <a:pt x="2074" y="7711"/>
                    </a:cubicBezTo>
                    <a:cubicBezTo>
                      <a:pt x="2071" y="7726"/>
                      <a:pt x="2067" y="7740"/>
                      <a:pt x="2061" y="7754"/>
                    </a:cubicBezTo>
                    <a:cubicBezTo>
                      <a:pt x="2037" y="7815"/>
                      <a:pt x="2011" y="7874"/>
                      <a:pt x="1984" y="7934"/>
                    </a:cubicBezTo>
                    <a:cubicBezTo>
                      <a:pt x="1951" y="8005"/>
                      <a:pt x="1911" y="8070"/>
                      <a:pt x="1871" y="8137"/>
                    </a:cubicBezTo>
                    <a:cubicBezTo>
                      <a:pt x="1839" y="8192"/>
                      <a:pt x="1804" y="8244"/>
                      <a:pt x="1766" y="8295"/>
                    </a:cubicBezTo>
                    <a:lnTo>
                      <a:pt x="1764" y="8298"/>
                    </a:lnTo>
                    <a:cubicBezTo>
                      <a:pt x="1763" y="8298"/>
                      <a:pt x="1762" y="8298"/>
                      <a:pt x="1761" y="8299"/>
                    </a:cubicBezTo>
                    <a:cubicBezTo>
                      <a:pt x="1760" y="8300"/>
                      <a:pt x="1758" y="8300"/>
                      <a:pt x="1757" y="8302"/>
                    </a:cubicBezTo>
                    <a:cubicBezTo>
                      <a:pt x="1756" y="8304"/>
                      <a:pt x="1756" y="8305"/>
                      <a:pt x="1756" y="8307"/>
                    </a:cubicBezTo>
                    <a:cubicBezTo>
                      <a:pt x="1749" y="8316"/>
                      <a:pt x="1741" y="8324"/>
                      <a:pt x="1733" y="8333"/>
                    </a:cubicBezTo>
                    <a:cubicBezTo>
                      <a:pt x="1731" y="8334"/>
                      <a:pt x="1729" y="8336"/>
                      <a:pt x="1728" y="8338"/>
                    </a:cubicBezTo>
                    <a:cubicBezTo>
                      <a:pt x="1728" y="8339"/>
                      <a:pt x="1727" y="8340"/>
                      <a:pt x="1727" y="8342"/>
                    </a:cubicBezTo>
                    <a:cubicBezTo>
                      <a:pt x="1724" y="8345"/>
                      <a:pt x="1722" y="8348"/>
                      <a:pt x="1720" y="8351"/>
                    </a:cubicBezTo>
                    <a:cubicBezTo>
                      <a:pt x="1714" y="8363"/>
                      <a:pt x="1710" y="8375"/>
                      <a:pt x="1710" y="8388"/>
                    </a:cubicBezTo>
                    <a:cubicBezTo>
                      <a:pt x="1710" y="8392"/>
                      <a:pt x="1711" y="8396"/>
                      <a:pt x="1712" y="8401"/>
                    </a:cubicBezTo>
                    <a:cubicBezTo>
                      <a:pt x="1712" y="8403"/>
                      <a:pt x="1712" y="8404"/>
                      <a:pt x="1713" y="8406"/>
                    </a:cubicBezTo>
                    <a:cubicBezTo>
                      <a:pt x="1715" y="8408"/>
                      <a:pt x="1717" y="8410"/>
                      <a:pt x="1719" y="8411"/>
                    </a:cubicBezTo>
                    <a:cubicBezTo>
                      <a:pt x="1720" y="8412"/>
                      <a:pt x="1722" y="8413"/>
                      <a:pt x="1724" y="8413"/>
                    </a:cubicBezTo>
                    <a:cubicBezTo>
                      <a:pt x="1755" y="8417"/>
                      <a:pt x="1799" y="8390"/>
                      <a:pt x="1822" y="8371"/>
                    </a:cubicBezTo>
                    <a:cubicBezTo>
                      <a:pt x="1865" y="8332"/>
                      <a:pt x="1902" y="8287"/>
                      <a:pt x="1933" y="8239"/>
                    </a:cubicBezTo>
                    <a:cubicBezTo>
                      <a:pt x="1959" y="8201"/>
                      <a:pt x="1998" y="8176"/>
                      <a:pt x="2029" y="8142"/>
                    </a:cubicBezTo>
                    <a:cubicBezTo>
                      <a:pt x="2033" y="8137"/>
                      <a:pt x="2037" y="8132"/>
                      <a:pt x="2041" y="8127"/>
                    </a:cubicBezTo>
                    <a:cubicBezTo>
                      <a:pt x="2050" y="8116"/>
                      <a:pt x="2059" y="8105"/>
                      <a:pt x="2066" y="8093"/>
                    </a:cubicBezTo>
                    <a:cubicBezTo>
                      <a:pt x="2072" y="8082"/>
                      <a:pt x="2077" y="8070"/>
                      <a:pt x="2081" y="8059"/>
                    </a:cubicBezTo>
                    <a:cubicBezTo>
                      <a:pt x="2091" y="8047"/>
                      <a:pt x="2099" y="8034"/>
                      <a:pt x="2107" y="8021"/>
                    </a:cubicBezTo>
                    <a:cubicBezTo>
                      <a:pt x="2107" y="8021"/>
                      <a:pt x="2108" y="8020"/>
                      <a:pt x="2108" y="8019"/>
                    </a:cubicBezTo>
                    <a:cubicBezTo>
                      <a:pt x="2109" y="8018"/>
                      <a:pt x="2109" y="8016"/>
                      <a:pt x="2109" y="8014"/>
                    </a:cubicBezTo>
                    <a:cubicBezTo>
                      <a:pt x="2109" y="8012"/>
                      <a:pt x="2109" y="8010"/>
                      <a:pt x="2108" y="8009"/>
                    </a:cubicBezTo>
                    <a:cubicBezTo>
                      <a:pt x="2120" y="7994"/>
                      <a:pt x="2133" y="7980"/>
                      <a:pt x="2144" y="7964"/>
                    </a:cubicBezTo>
                    <a:cubicBezTo>
                      <a:pt x="2144" y="7963"/>
                      <a:pt x="2145" y="7962"/>
                      <a:pt x="2146" y="7961"/>
                    </a:cubicBezTo>
                    <a:cubicBezTo>
                      <a:pt x="2158" y="7939"/>
                      <a:pt x="2168" y="7915"/>
                      <a:pt x="2175" y="7891"/>
                    </a:cubicBezTo>
                    <a:cubicBezTo>
                      <a:pt x="2195" y="7832"/>
                      <a:pt x="2226" y="7777"/>
                      <a:pt x="2247" y="7719"/>
                    </a:cubicBezTo>
                    <a:cubicBezTo>
                      <a:pt x="2266" y="7664"/>
                      <a:pt x="2268" y="7595"/>
                      <a:pt x="2270" y="7537"/>
                    </a:cubicBezTo>
                    <a:cubicBezTo>
                      <a:pt x="2271" y="7468"/>
                      <a:pt x="2267" y="7399"/>
                      <a:pt x="2272" y="7331"/>
                    </a:cubicBezTo>
                    <a:cubicBezTo>
                      <a:pt x="2272" y="7329"/>
                      <a:pt x="2272" y="7326"/>
                      <a:pt x="2272" y="7324"/>
                    </a:cubicBezTo>
                    <a:cubicBezTo>
                      <a:pt x="2272" y="7291"/>
                      <a:pt x="2267" y="7259"/>
                      <a:pt x="2257" y="7227"/>
                    </a:cubicBezTo>
                    <a:cubicBezTo>
                      <a:pt x="2268" y="7227"/>
                      <a:pt x="2280" y="7225"/>
                      <a:pt x="2293" y="7225"/>
                    </a:cubicBezTo>
                    <a:cubicBezTo>
                      <a:pt x="2295" y="7225"/>
                      <a:pt x="2297" y="7225"/>
                      <a:pt x="2300" y="7225"/>
                    </a:cubicBezTo>
                    <a:cubicBezTo>
                      <a:pt x="2325" y="7225"/>
                      <a:pt x="2350" y="7224"/>
                      <a:pt x="2375" y="7221"/>
                    </a:cubicBezTo>
                    <a:cubicBezTo>
                      <a:pt x="2442" y="7214"/>
                      <a:pt x="2509" y="7188"/>
                      <a:pt x="2576" y="7176"/>
                    </a:cubicBezTo>
                    <a:cubicBezTo>
                      <a:pt x="2656" y="7163"/>
                      <a:pt x="2737" y="7152"/>
                      <a:pt x="2816" y="7135"/>
                    </a:cubicBezTo>
                    <a:cubicBezTo>
                      <a:pt x="2842" y="7129"/>
                      <a:pt x="2869" y="7125"/>
                      <a:pt x="2896" y="7123"/>
                    </a:cubicBezTo>
                    <a:cubicBezTo>
                      <a:pt x="2933" y="7121"/>
                      <a:pt x="2969" y="7118"/>
                      <a:pt x="3006" y="7112"/>
                    </a:cubicBezTo>
                    <a:cubicBezTo>
                      <a:pt x="3129" y="7089"/>
                      <a:pt x="3253" y="7075"/>
                      <a:pt x="3378" y="7070"/>
                    </a:cubicBezTo>
                    <a:cubicBezTo>
                      <a:pt x="3443" y="7067"/>
                      <a:pt x="3510" y="7063"/>
                      <a:pt x="3576" y="7056"/>
                    </a:cubicBezTo>
                    <a:cubicBezTo>
                      <a:pt x="3594" y="7054"/>
                      <a:pt x="3612" y="7051"/>
                      <a:pt x="3631" y="7049"/>
                    </a:cubicBezTo>
                    <a:cubicBezTo>
                      <a:pt x="3632" y="7049"/>
                      <a:pt x="3633" y="7050"/>
                      <a:pt x="3634" y="7051"/>
                    </a:cubicBezTo>
                    <a:cubicBezTo>
                      <a:pt x="3634" y="7051"/>
                      <a:pt x="3635" y="7051"/>
                      <a:pt x="3636" y="7052"/>
                    </a:cubicBezTo>
                    <a:cubicBezTo>
                      <a:pt x="3667" y="7065"/>
                      <a:pt x="3708" y="7050"/>
                      <a:pt x="3739" y="7040"/>
                    </a:cubicBezTo>
                    <a:lnTo>
                      <a:pt x="3742" y="7039"/>
                    </a:lnTo>
                    <a:cubicBezTo>
                      <a:pt x="3801" y="7030"/>
                      <a:pt x="3858" y="7008"/>
                      <a:pt x="3916" y="7008"/>
                    </a:cubicBezTo>
                    <a:lnTo>
                      <a:pt x="3917" y="7008"/>
                    </a:lnTo>
                    <a:cubicBezTo>
                      <a:pt x="3919" y="7008"/>
                      <a:pt x="3921" y="7007"/>
                      <a:pt x="3923" y="7006"/>
                    </a:cubicBezTo>
                    <a:cubicBezTo>
                      <a:pt x="3924" y="7005"/>
                      <a:pt x="3924" y="7006"/>
                      <a:pt x="3925" y="7006"/>
                    </a:cubicBezTo>
                    <a:cubicBezTo>
                      <a:pt x="3950" y="7027"/>
                      <a:pt x="3978" y="7046"/>
                      <a:pt x="4003" y="7068"/>
                    </a:cubicBezTo>
                    <a:cubicBezTo>
                      <a:pt x="4023" y="7085"/>
                      <a:pt x="4043" y="7110"/>
                      <a:pt x="4069" y="7114"/>
                    </a:cubicBezTo>
                    <a:cubicBezTo>
                      <a:pt x="4069" y="7115"/>
                      <a:pt x="4070" y="7116"/>
                      <a:pt x="4071" y="7117"/>
                    </a:cubicBezTo>
                    <a:cubicBezTo>
                      <a:pt x="4072" y="7119"/>
                      <a:pt x="4072" y="7120"/>
                      <a:pt x="4074" y="7121"/>
                    </a:cubicBezTo>
                    <a:cubicBezTo>
                      <a:pt x="4075" y="7122"/>
                      <a:pt x="4078" y="7123"/>
                      <a:pt x="4080" y="7123"/>
                    </a:cubicBezTo>
                    <a:lnTo>
                      <a:pt x="4081" y="7123"/>
                    </a:lnTo>
                    <a:cubicBezTo>
                      <a:pt x="4080" y="7124"/>
                      <a:pt x="4080" y="7125"/>
                      <a:pt x="4080" y="7126"/>
                    </a:cubicBezTo>
                    <a:cubicBezTo>
                      <a:pt x="4080" y="7128"/>
                      <a:pt x="4081" y="7130"/>
                      <a:pt x="4082" y="7132"/>
                    </a:cubicBezTo>
                    <a:lnTo>
                      <a:pt x="4084" y="7135"/>
                    </a:lnTo>
                    <a:cubicBezTo>
                      <a:pt x="4088" y="7140"/>
                      <a:pt x="4092" y="7145"/>
                      <a:pt x="4098" y="7149"/>
                    </a:cubicBezTo>
                    <a:cubicBezTo>
                      <a:pt x="4100" y="7152"/>
                      <a:pt x="4103" y="7155"/>
                      <a:pt x="4106" y="7157"/>
                    </a:cubicBezTo>
                    <a:cubicBezTo>
                      <a:pt x="4115" y="7163"/>
                      <a:pt x="4124" y="7165"/>
                      <a:pt x="4131" y="7173"/>
                    </a:cubicBezTo>
                    <a:cubicBezTo>
                      <a:pt x="4132" y="7174"/>
                      <a:pt x="4133" y="7175"/>
                      <a:pt x="4134" y="7176"/>
                    </a:cubicBezTo>
                    <a:cubicBezTo>
                      <a:pt x="4135" y="7176"/>
                      <a:pt x="4135" y="7177"/>
                      <a:pt x="4136" y="7177"/>
                    </a:cubicBezTo>
                    <a:cubicBezTo>
                      <a:pt x="4130" y="7211"/>
                      <a:pt x="4127" y="7249"/>
                      <a:pt x="4145" y="7265"/>
                    </a:cubicBezTo>
                    <a:cubicBezTo>
                      <a:pt x="4148" y="7268"/>
                      <a:pt x="4151" y="7270"/>
                      <a:pt x="4155" y="7272"/>
                    </a:cubicBezTo>
                    <a:cubicBezTo>
                      <a:pt x="4163" y="7277"/>
                      <a:pt x="4172" y="7279"/>
                      <a:pt x="4182" y="7279"/>
                    </a:cubicBezTo>
                    <a:cubicBezTo>
                      <a:pt x="4183" y="7279"/>
                      <a:pt x="4184" y="7279"/>
                      <a:pt x="4184" y="7279"/>
                    </a:cubicBezTo>
                    <a:cubicBezTo>
                      <a:pt x="4212" y="7279"/>
                      <a:pt x="4241" y="7286"/>
                      <a:pt x="4269" y="7288"/>
                    </a:cubicBezTo>
                    <a:cubicBezTo>
                      <a:pt x="4273" y="7288"/>
                      <a:pt x="4276" y="7288"/>
                      <a:pt x="4279" y="7288"/>
                    </a:cubicBezTo>
                    <a:cubicBezTo>
                      <a:pt x="4282" y="7288"/>
                      <a:pt x="4286" y="7288"/>
                      <a:pt x="4289" y="7288"/>
                    </a:cubicBezTo>
                    <a:cubicBezTo>
                      <a:pt x="4316" y="7307"/>
                      <a:pt x="4338" y="7347"/>
                      <a:pt x="4360" y="7370"/>
                    </a:cubicBezTo>
                    <a:cubicBezTo>
                      <a:pt x="4369" y="7379"/>
                      <a:pt x="4379" y="7387"/>
                      <a:pt x="4389" y="7393"/>
                    </a:cubicBezTo>
                    <a:cubicBezTo>
                      <a:pt x="4402" y="7400"/>
                      <a:pt x="4415" y="7405"/>
                      <a:pt x="4429" y="7408"/>
                    </a:cubicBezTo>
                    <a:lnTo>
                      <a:pt x="4429" y="7410"/>
                    </a:lnTo>
                    <a:cubicBezTo>
                      <a:pt x="4429" y="7412"/>
                      <a:pt x="4430" y="7414"/>
                      <a:pt x="4431" y="7416"/>
                    </a:cubicBezTo>
                    <a:cubicBezTo>
                      <a:pt x="4432" y="7418"/>
                      <a:pt x="4434" y="7419"/>
                      <a:pt x="4436" y="7421"/>
                    </a:cubicBezTo>
                    <a:cubicBezTo>
                      <a:pt x="4438" y="7422"/>
                      <a:pt x="4441" y="7423"/>
                      <a:pt x="4443" y="7423"/>
                    </a:cubicBezTo>
                    <a:cubicBezTo>
                      <a:pt x="4444" y="7423"/>
                      <a:pt x="4444" y="7423"/>
                      <a:pt x="4445" y="7423"/>
                    </a:cubicBezTo>
                    <a:cubicBezTo>
                      <a:pt x="4451" y="7422"/>
                      <a:pt x="4458" y="7421"/>
                      <a:pt x="4464" y="7418"/>
                    </a:cubicBezTo>
                    <a:cubicBezTo>
                      <a:pt x="4470" y="7460"/>
                      <a:pt x="4482" y="7501"/>
                      <a:pt x="4497" y="7541"/>
                    </a:cubicBezTo>
                    <a:cubicBezTo>
                      <a:pt x="4506" y="7565"/>
                      <a:pt x="4514" y="7590"/>
                      <a:pt x="4522" y="7615"/>
                    </a:cubicBezTo>
                    <a:cubicBezTo>
                      <a:pt x="4528" y="7643"/>
                      <a:pt x="4535" y="7670"/>
                      <a:pt x="4545" y="7697"/>
                    </a:cubicBezTo>
                    <a:cubicBezTo>
                      <a:pt x="4560" y="7734"/>
                      <a:pt x="4578" y="7770"/>
                      <a:pt x="4598" y="7804"/>
                    </a:cubicBezTo>
                    <a:cubicBezTo>
                      <a:pt x="4604" y="7815"/>
                      <a:pt x="4611" y="7826"/>
                      <a:pt x="4617" y="7836"/>
                    </a:cubicBezTo>
                    <a:cubicBezTo>
                      <a:pt x="4644" y="7875"/>
                      <a:pt x="4661" y="7920"/>
                      <a:pt x="4692" y="7958"/>
                    </a:cubicBezTo>
                    <a:cubicBezTo>
                      <a:pt x="4707" y="7975"/>
                      <a:pt x="4725" y="7982"/>
                      <a:pt x="4738" y="8004"/>
                    </a:cubicBezTo>
                    <a:cubicBezTo>
                      <a:pt x="4740" y="8008"/>
                      <a:pt x="4742" y="8012"/>
                      <a:pt x="4745" y="8016"/>
                    </a:cubicBezTo>
                    <a:cubicBezTo>
                      <a:pt x="4752" y="8029"/>
                      <a:pt x="4761" y="8042"/>
                      <a:pt x="4771" y="8054"/>
                    </a:cubicBezTo>
                    <a:cubicBezTo>
                      <a:pt x="4805" y="8094"/>
                      <a:pt x="4840" y="8133"/>
                      <a:pt x="4877" y="8169"/>
                    </a:cubicBezTo>
                    <a:cubicBezTo>
                      <a:pt x="4911" y="8201"/>
                      <a:pt x="4948" y="8229"/>
                      <a:pt x="4988" y="8252"/>
                    </a:cubicBezTo>
                    <a:cubicBezTo>
                      <a:pt x="5030" y="8279"/>
                      <a:pt x="5071" y="8306"/>
                      <a:pt x="5112" y="8333"/>
                    </a:cubicBezTo>
                    <a:cubicBezTo>
                      <a:pt x="5150" y="8358"/>
                      <a:pt x="5194" y="8390"/>
                      <a:pt x="5239" y="8399"/>
                    </a:cubicBezTo>
                    <a:cubicBezTo>
                      <a:pt x="5266" y="8404"/>
                      <a:pt x="5293" y="8402"/>
                      <a:pt x="5322" y="8405"/>
                    </a:cubicBezTo>
                    <a:cubicBezTo>
                      <a:pt x="5350" y="8408"/>
                      <a:pt x="5379" y="8413"/>
                      <a:pt x="5408" y="8416"/>
                    </a:cubicBezTo>
                    <a:cubicBezTo>
                      <a:pt x="5424" y="8417"/>
                      <a:pt x="5439" y="8418"/>
                      <a:pt x="5456" y="8418"/>
                    </a:cubicBezTo>
                    <a:cubicBezTo>
                      <a:pt x="5472" y="8418"/>
                      <a:pt x="5489" y="8417"/>
                      <a:pt x="5505" y="8416"/>
                    </a:cubicBezTo>
                    <a:cubicBezTo>
                      <a:pt x="5506" y="8417"/>
                      <a:pt x="5506" y="8416"/>
                      <a:pt x="5507" y="8417"/>
                    </a:cubicBezTo>
                    <a:cubicBezTo>
                      <a:pt x="5508" y="8417"/>
                      <a:pt x="5510" y="8419"/>
                      <a:pt x="5512" y="8419"/>
                    </a:cubicBezTo>
                    <a:cubicBezTo>
                      <a:pt x="5523" y="8420"/>
                      <a:pt x="5533" y="8420"/>
                      <a:pt x="5544" y="8420"/>
                    </a:cubicBezTo>
                    <a:cubicBezTo>
                      <a:pt x="5575" y="8420"/>
                      <a:pt x="5606" y="8417"/>
                      <a:pt x="5636" y="8409"/>
                    </a:cubicBezTo>
                    <a:lnTo>
                      <a:pt x="5640" y="8409"/>
                    </a:lnTo>
                    <a:cubicBezTo>
                      <a:pt x="5697" y="8409"/>
                      <a:pt x="5753" y="8412"/>
                      <a:pt x="5810" y="8408"/>
                    </a:cubicBezTo>
                    <a:cubicBezTo>
                      <a:pt x="5898" y="8403"/>
                      <a:pt x="5994" y="8399"/>
                      <a:pt x="6079" y="8375"/>
                    </a:cubicBezTo>
                    <a:cubicBezTo>
                      <a:pt x="6081" y="8374"/>
                      <a:pt x="6083" y="8374"/>
                      <a:pt x="6084" y="8373"/>
                    </a:cubicBezTo>
                    <a:cubicBezTo>
                      <a:pt x="6087" y="8371"/>
                      <a:pt x="6089" y="8369"/>
                      <a:pt x="6091" y="8367"/>
                    </a:cubicBezTo>
                    <a:cubicBezTo>
                      <a:pt x="6096" y="8365"/>
                      <a:pt x="6101" y="8363"/>
                      <a:pt x="6106" y="8360"/>
                    </a:cubicBezTo>
                    <a:cubicBezTo>
                      <a:pt x="6115" y="8355"/>
                      <a:pt x="6123" y="8348"/>
                      <a:pt x="6129" y="8340"/>
                    </a:cubicBezTo>
                    <a:cubicBezTo>
                      <a:pt x="6133" y="8336"/>
                      <a:pt x="6137" y="8332"/>
                      <a:pt x="6141" y="8328"/>
                    </a:cubicBezTo>
                    <a:cubicBezTo>
                      <a:pt x="6181" y="8298"/>
                      <a:pt x="6215" y="8260"/>
                      <a:pt x="6240" y="8216"/>
                    </a:cubicBezTo>
                    <a:cubicBezTo>
                      <a:pt x="6245" y="8208"/>
                      <a:pt x="6250" y="8199"/>
                      <a:pt x="6254" y="8191"/>
                    </a:cubicBezTo>
                    <a:cubicBezTo>
                      <a:pt x="6269" y="8158"/>
                      <a:pt x="6291" y="8129"/>
                      <a:pt x="6306" y="8095"/>
                    </a:cubicBezTo>
                    <a:cubicBezTo>
                      <a:pt x="6326" y="8043"/>
                      <a:pt x="6349" y="7993"/>
                      <a:pt x="6368" y="7941"/>
                    </a:cubicBezTo>
                    <a:cubicBezTo>
                      <a:pt x="6390" y="7883"/>
                      <a:pt x="6408" y="7822"/>
                      <a:pt x="6420" y="7761"/>
                    </a:cubicBezTo>
                    <a:cubicBezTo>
                      <a:pt x="6447" y="7686"/>
                      <a:pt x="6472" y="7604"/>
                      <a:pt x="6473" y="7528"/>
                    </a:cubicBezTo>
                    <a:cubicBezTo>
                      <a:pt x="6473" y="7472"/>
                      <a:pt x="6483" y="7419"/>
                      <a:pt x="6480" y="7362"/>
                    </a:cubicBezTo>
                    <a:cubicBezTo>
                      <a:pt x="6480" y="7355"/>
                      <a:pt x="6480" y="7348"/>
                      <a:pt x="6480" y="7341"/>
                    </a:cubicBezTo>
                    <a:cubicBezTo>
                      <a:pt x="6480" y="7289"/>
                      <a:pt x="6482" y="7237"/>
                      <a:pt x="6487" y="7185"/>
                    </a:cubicBezTo>
                    <a:cubicBezTo>
                      <a:pt x="6487" y="7168"/>
                      <a:pt x="6488" y="7151"/>
                      <a:pt x="6488" y="7134"/>
                    </a:cubicBezTo>
                    <a:cubicBezTo>
                      <a:pt x="6488" y="7041"/>
                      <a:pt x="6479" y="6948"/>
                      <a:pt x="6462" y="6856"/>
                    </a:cubicBezTo>
                    <a:cubicBezTo>
                      <a:pt x="6442" y="6747"/>
                      <a:pt x="6410" y="6640"/>
                      <a:pt x="6366" y="6539"/>
                    </a:cubicBezTo>
                    <a:cubicBezTo>
                      <a:pt x="6368" y="6539"/>
                      <a:pt x="6370" y="6538"/>
                      <a:pt x="6372" y="6537"/>
                    </a:cubicBezTo>
                    <a:cubicBezTo>
                      <a:pt x="6373" y="6536"/>
                      <a:pt x="6375" y="6535"/>
                      <a:pt x="6376" y="6533"/>
                    </a:cubicBezTo>
                    <a:cubicBezTo>
                      <a:pt x="6377" y="6532"/>
                      <a:pt x="6377" y="6530"/>
                      <a:pt x="6377" y="6528"/>
                    </a:cubicBezTo>
                    <a:cubicBezTo>
                      <a:pt x="6381" y="6499"/>
                      <a:pt x="6379" y="6454"/>
                      <a:pt x="6361" y="6430"/>
                    </a:cubicBezTo>
                    <a:cubicBezTo>
                      <a:pt x="6354" y="6429"/>
                      <a:pt x="6348" y="6428"/>
                      <a:pt x="6341" y="6428"/>
                    </a:cubicBezTo>
                    <a:cubicBezTo>
                      <a:pt x="6335" y="6428"/>
                      <a:pt x="6328" y="6429"/>
                      <a:pt x="6322" y="6430"/>
                    </a:cubicBezTo>
                    <a:cubicBezTo>
                      <a:pt x="6302" y="6374"/>
                      <a:pt x="6277" y="6320"/>
                      <a:pt x="6248" y="6269"/>
                    </a:cubicBezTo>
                    <a:cubicBezTo>
                      <a:pt x="6240" y="6256"/>
                      <a:pt x="6233" y="6244"/>
                      <a:pt x="6225" y="6231"/>
                    </a:cubicBezTo>
                    <a:cubicBezTo>
                      <a:pt x="6190" y="6179"/>
                      <a:pt x="6165" y="6126"/>
                      <a:pt x="6134" y="6072"/>
                    </a:cubicBezTo>
                    <a:cubicBezTo>
                      <a:pt x="6118" y="6045"/>
                      <a:pt x="6102" y="6020"/>
                      <a:pt x="6086" y="5995"/>
                    </a:cubicBezTo>
                    <a:cubicBezTo>
                      <a:pt x="6097" y="6006"/>
                      <a:pt x="6109" y="6018"/>
                      <a:pt x="6120" y="6030"/>
                    </a:cubicBezTo>
                    <a:cubicBezTo>
                      <a:pt x="6175" y="6089"/>
                      <a:pt x="6224" y="6157"/>
                      <a:pt x="6284" y="6212"/>
                    </a:cubicBezTo>
                    <a:cubicBezTo>
                      <a:pt x="6337" y="6261"/>
                      <a:pt x="6435" y="6386"/>
                      <a:pt x="6437" y="6388"/>
                    </a:cubicBezTo>
                    <a:cubicBezTo>
                      <a:pt x="6447" y="6395"/>
                      <a:pt x="6437" y="6446"/>
                      <a:pt x="6436" y="6459"/>
                    </a:cubicBezTo>
                    <a:cubicBezTo>
                      <a:pt x="6435" y="6488"/>
                      <a:pt x="6436" y="6518"/>
                      <a:pt x="6436" y="6547"/>
                    </a:cubicBezTo>
                    <a:cubicBezTo>
                      <a:pt x="6436" y="6611"/>
                      <a:pt x="6428" y="6679"/>
                      <a:pt x="6436" y="6743"/>
                    </a:cubicBezTo>
                    <a:cubicBezTo>
                      <a:pt x="6436" y="6745"/>
                      <a:pt x="6436" y="6746"/>
                      <a:pt x="6437" y="6748"/>
                    </a:cubicBezTo>
                    <a:cubicBezTo>
                      <a:pt x="6437" y="6749"/>
                      <a:pt x="6440" y="6751"/>
                      <a:pt x="6442" y="6752"/>
                    </a:cubicBezTo>
                    <a:cubicBezTo>
                      <a:pt x="6444" y="6753"/>
                      <a:pt x="6446" y="6754"/>
                      <a:pt x="6448" y="6754"/>
                    </a:cubicBezTo>
                    <a:cubicBezTo>
                      <a:pt x="6509" y="6751"/>
                      <a:pt x="6570" y="6731"/>
                      <a:pt x="6631" y="6727"/>
                    </a:cubicBezTo>
                    <a:cubicBezTo>
                      <a:pt x="6637" y="6727"/>
                      <a:pt x="6640" y="6721"/>
                      <a:pt x="6641" y="6716"/>
                    </a:cubicBezTo>
                    <a:cubicBezTo>
                      <a:pt x="6644" y="6693"/>
                      <a:pt x="6646" y="6669"/>
                      <a:pt x="6646" y="6645"/>
                    </a:cubicBezTo>
                    <a:cubicBezTo>
                      <a:pt x="6646" y="6628"/>
                      <a:pt x="6645" y="6611"/>
                      <a:pt x="6644" y="6594"/>
                    </a:cubicBezTo>
                    <a:cubicBezTo>
                      <a:pt x="6659" y="6593"/>
                      <a:pt x="6674" y="6589"/>
                      <a:pt x="6687" y="6581"/>
                    </a:cubicBezTo>
                    <a:cubicBezTo>
                      <a:pt x="6712" y="6568"/>
                      <a:pt x="6710" y="6522"/>
                      <a:pt x="6713" y="6499"/>
                    </a:cubicBezTo>
                    <a:cubicBezTo>
                      <a:pt x="6716" y="6482"/>
                      <a:pt x="6717" y="6464"/>
                      <a:pt x="6717" y="6446"/>
                    </a:cubicBezTo>
                    <a:cubicBezTo>
                      <a:pt x="6717" y="6422"/>
                      <a:pt x="6715" y="6398"/>
                      <a:pt x="6710" y="6375"/>
                    </a:cubicBezTo>
                    <a:moveTo>
                      <a:pt x="6496" y="5089"/>
                    </a:moveTo>
                    <a:cubicBezTo>
                      <a:pt x="6505" y="5099"/>
                      <a:pt x="6484" y="5136"/>
                      <a:pt x="6477" y="5148"/>
                    </a:cubicBezTo>
                    <a:cubicBezTo>
                      <a:pt x="6463" y="5168"/>
                      <a:pt x="6448" y="5187"/>
                      <a:pt x="6432" y="5204"/>
                    </a:cubicBezTo>
                    <a:cubicBezTo>
                      <a:pt x="6410" y="5232"/>
                      <a:pt x="6390" y="5263"/>
                      <a:pt x="6369" y="5292"/>
                    </a:cubicBezTo>
                    <a:cubicBezTo>
                      <a:pt x="6346" y="5325"/>
                      <a:pt x="6324" y="5362"/>
                      <a:pt x="6299" y="5393"/>
                    </a:cubicBezTo>
                    <a:cubicBezTo>
                      <a:pt x="6272" y="5424"/>
                      <a:pt x="6247" y="5456"/>
                      <a:pt x="6224" y="5489"/>
                    </a:cubicBezTo>
                    <a:cubicBezTo>
                      <a:pt x="6204" y="5520"/>
                      <a:pt x="6177" y="5546"/>
                      <a:pt x="6155" y="5576"/>
                    </a:cubicBezTo>
                    <a:cubicBezTo>
                      <a:pt x="6127" y="5616"/>
                      <a:pt x="6106" y="5657"/>
                      <a:pt x="6077" y="5695"/>
                    </a:cubicBezTo>
                    <a:cubicBezTo>
                      <a:pt x="6064" y="5712"/>
                      <a:pt x="6059" y="5733"/>
                      <a:pt x="6048" y="5751"/>
                    </a:cubicBezTo>
                    <a:cubicBezTo>
                      <a:pt x="6037" y="5765"/>
                      <a:pt x="6026" y="5780"/>
                      <a:pt x="6017" y="5795"/>
                    </a:cubicBezTo>
                    <a:cubicBezTo>
                      <a:pt x="6005" y="5816"/>
                      <a:pt x="5998" y="5840"/>
                      <a:pt x="5998" y="5865"/>
                    </a:cubicBezTo>
                    <a:cubicBezTo>
                      <a:pt x="5998" y="5875"/>
                      <a:pt x="5999" y="5886"/>
                      <a:pt x="6002" y="5896"/>
                    </a:cubicBezTo>
                    <a:cubicBezTo>
                      <a:pt x="6002" y="5897"/>
                      <a:pt x="6002" y="5897"/>
                      <a:pt x="6003" y="5898"/>
                    </a:cubicBezTo>
                    <a:cubicBezTo>
                      <a:pt x="6003" y="5899"/>
                      <a:pt x="6004" y="5900"/>
                      <a:pt x="6005" y="5901"/>
                    </a:cubicBezTo>
                    <a:cubicBezTo>
                      <a:pt x="6006" y="5901"/>
                      <a:pt x="6007" y="5901"/>
                      <a:pt x="6008" y="5902"/>
                    </a:cubicBezTo>
                    <a:cubicBezTo>
                      <a:pt x="6008" y="5904"/>
                      <a:pt x="6009" y="5906"/>
                      <a:pt x="6010" y="5908"/>
                    </a:cubicBezTo>
                    <a:cubicBezTo>
                      <a:pt x="6001" y="5902"/>
                      <a:pt x="5993" y="5895"/>
                      <a:pt x="5985" y="5888"/>
                    </a:cubicBezTo>
                    <a:cubicBezTo>
                      <a:pt x="5970" y="5874"/>
                      <a:pt x="5956" y="5858"/>
                      <a:pt x="5940" y="5844"/>
                    </a:cubicBezTo>
                    <a:cubicBezTo>
                      <a:pt x="5907" y="5816"/>
                      <a:pt x="5871" y="5791"/>
                      <a:pt x="5840" y="5760"/>
                    </a:cubicBezTo>
                    <a:cubicBezTo>
                      <a:pt x="5808" y="5729"/>
                      <a:pt x="5775" y="5709"/>
                      <a:pt x="5747" y="5681"/>
                    </a:cubicBezTo>
                    <a:cubicBezTo>
                      <a:pt x="5695" y="5632"/>
                      <a:pt x="5641" y="5586"/>
                      <a:pt x="5583" y="5544"/>
                    </a:cubicBezTo>
                    <a:cubicBezTo>
                      <a:pt x="5573" y="5537"/>
                      <a:pt x="5562" y="5530"/>
                      <a:pt x="5551" y="5524"/>
                    </a:cubicBezTo>
                    <a:cubicBezTo>
                      <a:pt x="5528" y="5510"/>
                      <a:pt x="5504" y="5499"/>
                      <a:pt x="5479" y="5489"/>
                    </a:cubicBezTo>
                    <a:cubicBezTo>
                      <a:pt x="5456" y="5476"/>
                      <a:pt x="5431" y="5467"/>
                      <a:pt x="5404" y="5463"/>
                    </a:cubicBezTo>
                    <a:lnTo>
                      <a:pt x="5404" y="5462"/>
                    </a:lnTo>
                    <a:cubicBezTo>
                      <a:pt x="5403" y="5460"/>
                      <a:pt x="5400" y="5457"/>
                      <a:pt x="5398" y="5456"/>
                    </a:cubicBezTo>
                    <a:cubicBezTo>
                      <a:pt x="5395" y="5454"/>
                      <a:pt x="5392" y="5454"/>
                      <a:pt x="5390" y="5454"/>
                    </a:cubicBezTo>
                    <a:cubicBezTo>
                      <a:pt x="5387" y="5454"/>
                      <a:pt x="5384" y="5454"/>
                      <a:pt x="5382" y="5456"/>
                    </a:cubicBezTo>
                    <a:cubicBezTo>
                      <a:pt x="5381" y="5457"/>
                      <a:pt x="5382" y="5457"/>
                      <a:pt x="5381" y="5457"/>
                    </a:cubicBezTo>
                    <a:cubicBezTo>
                      <a:pt x="5370" y="5465"/>
                      <a:pt x="5332" y="5467"/>
                      <a:pt x="5318" y="5471"/>
                    </a:cubicBezTo>
                    <a:cubicBezTo>
                      <a:pt x="5270" y="5482"/>
                      <a:pt x="5223" y="5497"/>
                      <a:pt x="5176" y="5514"/>
                    </a:cubicBezTo>
                    <a:cubicBezTo>
                      <a:pt x="5155" y="5522"/>
                      <a:pt x="5134" y="5530"/>
                      <a:pt x="5112" y="5537"/>
                    </a:cubicBezTo>
                    <a:lnTo>
                      <a:pt x="5107" y="5537"/>
                    </a:lnTo>
                    <a:cubicBezTo>
                      <a:pt x="5099" y="5538"/>
                      <a:pt x="5091" y="5541"/>
                      <a:pt x="5084" y="5545"/>
                    </a:cubicBezTo>
                    <a:cubicBezTo>
                      <a:pt x="5083" y="5546"/>
                      <a:pt x="5083" y="5546"/>
                      <a:pt x="5082" y="5546"/>
                    </a:cubicBezTo>
                    <a:lnTo>
                      <a:pt x="5057" y="5555"/>
                    </a:lnTo>
                    <a:cubicBezTo>
                      <a:pt x="5024" y="5566"/>
                      <a:pt x="4994" y="5581"/>
                      <a:pt x="4962" y="5592"/>
                    </a:cubicBezTo>
                    <a:cubicBezTo>
                      <a:pt x="4962" y="5593"/>
                      <a:pt x="4962" y="5593"/>
                      <a:pt x="4961" y="5593"/>
                    </a:cubicBezTo>
                    <a:cubicBezTo>
                      <a:pt x="4961" y="5593"/>
                      <a:pt x="4961" y="5594"/>
                      <a:pt x="4960" y="5595"/>
                    </a:cubicBezTo>
                    <a:cubicBezTo>
                      <a:pt x="4959" y="5596"/>
                      <a:pt x="4959" y="5596"/>
                      <a:pt x="4959" y="5597"/>
                    </a:cubicBezTo>
                    <a:cubicBezTo>
                      <a:pt x="4959" y="5598"/>
                      <a:pt x="4959" y="5598"/>
                      <a:pt x="4960" y="5599"/>
                    </a:cubicBezTo>
                    <a:lnTo>
                      <a:pt x="4960" y="5600"/>
                    </a:lnTo>
                    <a:cubicBezTo>
                      <a:pt x="4912" y="5615"/>
                      <a:pt x="4866" y="5634"/>
                      <a:pt x="4822" y="5659"/>
                    </a:cubicBezTo>
                    <a:cubicBezTo>
                      <a:pt x="4772" y="5687"/>
                      <a:pt x="4737" y="5749"/>
                      <a:pt x="4702" y="5794"/>
                    </a:cubicBezTo>
                    <a:cubicBezTo>
                      <a:pt x="4641" y="5871"/>
                      <a:pt x="4585" y="5953"/>
                      <a:pt x="4536" y="6039"/>
                    </a:cubicBezTo>
                    <a:cubicBezTo>
                      <a:pt x="4518" y="6070"/>
                      <a:pt x="4500" y="6102"/>
                      <a:pt x="4484" y="6135"/>
                    </a:cubicBezTo>
                    <a:cubicBezTo>
                      <a:pt x="4449" y="6205"/>
                      <a:pt x="4426" y="6281"/>
                      <a:pt x="4416" y="6358"/>
                    </a:cubicBezTo>
                    <a:cubicBezTo>
                      <a:pt x="4409" y="6368"/>
                      <a:pt x="4401" y="6376"/>
                      <a:pt x="4393" y="6384"/>
                    </a:cubicBezTo>
                    <a:cubicBezTo>
                      <a:pt x="4368" y="6414"/>
                      <a:pt x="4347" y="6446"/>
                      <a:pt x="4323" y="6476"/>
                    </a:cubicBezTo>
                    <a:cubicBezTo>
                      <a:pt x="4293" y="6513"/>
                      <a:pt x="4261" y="6548"/>
                      <a:pt x="4231" y="6585"/>
                    </a:cubicBezTo>
                    <a:lnTo>
                      <a:pt x="4227" y="6581"/>
                    </a:lnTo>
                    <a:cubicBezTo>
                      <a:pt x="4220" y="6575"/>
                      <a:pt x="4213" y="6570"/>
                      <a:pt x="4206" y="6566"/>
                    </a:cubicBezTo>
                    <a:cubicBezTo>
                      <a:pt x="4206" y="6565"/>
                      <a:pt x="4206" y="6565"/>
                      <a:pt x="4207" y="6564"/>
                    </a:cubicBezTo>
                    <a:cubicBezTo>
                      <a:pt x="4207" y="6564"/>
                      <a:pt x="4207" y="6563"/>
                      <a:pt x="4207" y="6562"/>
                    </a:cubicBezTo>
                    <a:cubicBezTo>
                      <a:pt x="4225" y="6514"/>
                      <a:pt x="4272" y="6455"/>
                      <a:pt x="4307" y="6417"/>
                    </a:cubicBezTo>
                    <a:cubicBezTo>
                      <a:pt x="4335" y="6387"/>
                      <a:pt x="4355" y="6351"/>
                      <a:pt x="4382" y="6319"/>
                    </a:cubicBezTo>
                    <a:cubicBezTo>
                      <a:pt x="4384" y="6317"/>
                      <a:pt x="4380" y="6313"/>
                      <a:pt x="4378" y="6315"/>
                    </a:cubicBezTo>
                    <a:cubicBezTo>
                      <a:pt x="4344" y="6346"/>
                      <a:pt x="4317" y="6384"/>
                      <a:pt x="4283" y="6415"/>
                    </a:cubicBezTo>
                    <a:cubicBezTo>
                      <a:pt x="4249" y="6446"/>
                      <a:pt x="4193" y="6506"/>
                      <a:pt x="4186" y="6553"/>
                    </a:cubicBezTo>
                    <a:cubicBezTo>
                      <a:pt x="4180" y="6548"/>
                      <a:pt x="4174" y="6543"/>
                      <a:pt x="4168" y="6539"/>
                    </a:cubicBezTo>
                    <a:cubicBezTo>
                      <a:pt x="4185" y="6513"/>
                      <a:pt x="4207" y="6490"/>
                      <a:pt x="4224" y="6464"/>
                    </a:cubicBezTo>
                    <a:cubicBezTo>
                      <a:pt x="4243" y="6435"/>
                      <a:pt x="4264" y="6403"/>
                      <a:pt x="4286" y="6377"/>
                    </a:cubicBezTo>
                    <a:cubicBezTo>
                      <a:pt x="4286" y="6376"/>
                      <a:pt x="4287" y="6376"/>
                      <a:pt x="4287" y="6375"/>
                    </a:cubicBezTo>
                    <a:cubicBezTo>
                      <a:pt x="4287" y="6375"/>
                      <a:pt x="4288" y="6373"/>
                      <a:pt x="4288" y="6372"/>
                    </a:cubicBezTo>
                    <a:cubicBezTo>
                      <a:pt x="4288" y="6371"/>
                      <a:pt x="4287" y="6370"/>
                      <a:pt x="4287" y="6369"/>
                    </a:cubicBezTo>
                    <a:cubicBezTo>
                      <a:pt x="4286" y="6368"/>
                      <a:pt x="4286" y="6367"/>
                      <a:pt x="4285" y="6367"/>
                    </a:cubicBezTo>
                    <a:cubicBezTo>
                      <a:pt x="4284" y="6366"/>
                      <a:pt x="4282" y="6366"/>
                      <a:pt x="4281" y="6366"/>
                    </a:cubicBezTo>
                    <a:cubicBezTo>
                      <a:pt x="4280" y="6366"/>
                      <a:pt x="4279" y="6366"/>
                      <a:pt x="4278" y="6367"/>
                    </a:cubicBezTo>
                    <a:lnTo>
                      <a:pt x="4277" y="6368"/>
                    </a:lnTo>
                    <a:cubicBezTo>
                      <a:pt x="4251" y="6394"/>
                      <a:pt x="4228" y="6422"/>
                      <a:pt x="4206" y="6452"/>
                    </a:cubicBezTo>
                    <a:cubicBezTo>
                      <a:pt x="4188" y="6475"/>
                      <a:pt x="4167" y="6498"/>
                      <a:pt x="4150" y="6524"/>
                    </a:cubicBezTo>
                    <a:cubicBezTo>
                      <a:pt x="4143" y="6518"/>
                      <a:pt x="4136" y="6513"/>
                      <a:pt x="4130" y="6508"/>
                    </a:cubicBezTo>
                    <a:cubicBezTo>
                      <a:pt x="4142" y="6493"/>
                      <a:pt x="4155" y="6478"/>
                      <a:pt x="4168" y="6465"/>
                    </a:cubicBezTo>
                    <a:cubicBezTo>
                      <a:pt x="4184" y="6445"/>
                      <a:pt x="4199" y="6423"/>
                      <a:pt x="4214" y="6402"/>
                    </a:cubicBezTo>
                    <a:cubicBezTo>
                      <a:pt x="4249" y="6350"/>
                      <a:pt x="4286" y="6298"/>
                      <a:pt x="4324" y="6247"/>
                    </a:cubicBezTo>
                    <a:cubicBezTo>
                      <a:pt x="4328" y="6241"/>
                      <a:pt x="4320" y="6234"/>
                      <a:pt x="4316" y="6239"/>
                    </a:cubicBezTo>
                    <a:cubicBezTo>
                      <a:pt x="4263" y="6300"/>
                      <a:pt x="4220" y="6368"/>
                      <a:pt x="4168" y="6428"/>
                    </a:cubicBezTo>
                    <a:cubicBezTo>
                      <a:pt x="4148" y="6449"/>
                      <a:pt x="4129" y="6472"/>
                      <a:pt x="4112" y="6496"/>
                    </a:cubicBezTo>
                    <a:cubicBezTo>
                      <a:pt x="4103" y="6490"/>
                      <a:pt x="4094" y="6484"/>
                      <a:pt x="4085" y="6479"/>
                    </a:cubicBezTo>
                    <a:cubicBezTo>
                      <a:pt x="4091" y="6473"/>
                      <a:pt x="4096" y="6467"/>
                      <a:pt x="4100" y="6460"/>
                    </a:cubicBezTo>
                    <a:cubicBezTo>
                      <a:pt x="4106" y="6450"/>
                      <a:pt x="4113" y="6442"/>
                      <a:pt x="4120" y="6433"/>
                    </a:cubicBezTo>
                    <a:cubicBezTo>
                      <a:pt x="4127" y="6425"/>
                      <a:pt x="4134" y="6416"/>
                      <a:pt x="4139" y="6407"/>
                    </a:cubicBezTo>
                    <a:cubicBezTo>
                      <a:pt x="4143" y="6399"/>
                      <a:pt x="4147" y="6391"/>
                      <a:pt x="4150" y="6383"/>
                    </a:cubicBezTo>
                    <a:lnTo>
                      <a:pt x="4149" y="6382"/>
                    </a:lnTo>
                    <a:cubicBezTo>
                      <a:pt x="4148" y="6381"/>
                      <a:pt x="4149" y="6382"/>
                      <a:pt x="4148" y="6381"/>
                    </a:cubicBezTo>
                    <a:cubicBezTo>
                      <a:pt x="4147" y="6380"/>
                      <a:pt x="4148" y="6380"/>
                      <a:pt x="4147" y="6380"/>
                    </a:cubicBezTo>
                    <a:cubicBezTo>
                      <a:pt x="4147" y="6380"/>
                      <a:pt x="4146" y="6380"/>
                      <a:pt x="4146" y="6381"/>
                    </a:cubicBezTo>
                    <a:lnTo>
                      <a:pt x="4145" y="6381"/>
                    </a:lnTo>
                    <a:cubicBezTo>
                      <a:pt x="4136" y="6392"/>
                      <a:pt x="4125" y="6401"/>
                      <a:pt x="4114" y="6409"/>
                    </a:cubicBezTo>
                    <a:cubicBezTo>
                      <a:pt x="4105" y="6417"/>
                      <a:pt x="4096" y="6426"/>
                      <a:pt x="4088" y="6435"/>
                    </a:cubicBezTo>
                    <a:cubicBezTo>
                      <a:pt x="4080" y="6444"/>
                      <a:pt x="4070" y="6455"/>
                      <a:pt x="4062" y="6464"/>
                    </a:cubicBezTo>
                    <a:lnTo>
                      <a:pt x="4046" y="6454"/>
                    </a:lnTo>
                    <a:lnTo>
                      <a:pt x="4036" y="6448"/>
                    </a:lnTo>
                    <a:cubicBezTo>
                      <a:pt x="4076" y="6402"/>
                      <a:pt x="4112" y="6350"/>
                      <a:pt x="4149" y="6303"/>
                    </a:cubicBezTo>
                    <a:cubicBezTo>
                      <a:pt x="4191" y="6250"/>
                      <a:pt x="4235" y="6199"/>
                      <a:pt x="4275" y="6145"/>
                    </a:cubicBezTo>
                    <a:cubicBezTo>
                      <a:pt x="4281" y="6139"/>
                      <a:pt x="4271" y="6131"/>
                      <a:pt x="4265" y="6136"/>
                    </a:cubicBezTo>
                    <a:cubicBezTo>
                      <a:pt x="4218" y="6176"/>
                      <a:pt x="4183" y="6230"/>
                      <a:pt x="4143" y="6276"/>
                    </a:cubicBezTo>
                    <a:cubicBezTo>
                      <a:pt x="4099" y="6327"/>
                      <a:pt x="4060" y="6384"/>
                      <a:pt x="4014" y="6433"/>
                    </a:cubicBezTo>
                    <a:cubicBezTo>
                      <a:pt x="4007" y="6428"/>
                      <a:pt x="3999" y="6423"/>
                      <a:pt x="3991" y="6417"/>
                    </a:cubicBezTo>
                    <a:cubicBezTo>
                      <a:pt x="3997" y="6411"/>
                      <a:pt x="4003" y="6404"/>
                      <a:pt x="4008" y="6398"/>
                    </a:cubicBezTo>
                    <a:cubicBezTo>
                      <a:pt x="4021" y="6383"/>
                      <a:pt x="4032" y="6369"/>
                      <a:pt x="4046" y="6356"/>
                    </a:cubicBezTo>
                    <a:cubicBezTo>
                      <a:pt x="4071" y="6333"/>
                      <a:pt x="4089" y="6299"/>
                      <a:pt x="4117" y="6278"/>
                    </a:cubicBezTo>
                    <a:cubicBezTo>
                      <a:pt x="4122" y="6275"/>
                      <a:pt x="4119" y="6264"/>
                      <a:pt x="4112" y="6267"/>
                    </a:cubicBezTo>
                    <a:cubicBezTo>
                      <a:pt x="4111" y="6268"/>
                      <a:pt x="4110" y="6268"/>
                      <a:pt x="4109" y="6269"/>
                    </a:cubicBezTo>
                    <a:cubicBezTo>
                      <a:pt x="4083" y="6284"/>
                      <a:pt x="4061" y="6304"/>
                      <a:pt x="4043" y="6328"/>
                    </a:cubicBezTo>
                    <a:cubicBezTo>
                      <a:pt x="4030" y="6343"/>
                      <a:pt x="4013" y="6355"/>
                      <a:pt x="4000" y="6371"/>
                    </a:cubicBezTo>
                    <a:cubicBezTo>
                      <a:pt x="3992" y="6382"/>
                      <a:pt x="3982" y="6392"/>
                      <a:pt x="3971" y="6401"/>
                    </a:cubicBezTo>
                    <a:lnTo>
                      <a:pt x="3970" y="6401"/>
                    </a:lnTo>
                    <a:cubicBezTo>
                      <a:pt x="3962" y="6394"/>
                      <a:pt x="3953" y="6388"/>
                      <a:pt x="3944" y="6381"/>
                    </a:cubicBezTo>
                    <a:cubicBezTo>
                      <a:pt x="3996" y="6316"/>
                      <a:pt x="4059" y="6260"/>
                      <a:pt x="4112" y="6195"/>
                    </a:cubicBezTo>
                    <a:cubicBezTo>
                      <a:pt x="4170" y="6124"/>
                      <a:pt x="4222" y="6049"/>
                      <a:pt x="4276" y="5976"/>
                    </a:cubicBezTo>
                    <a:cubicBezTo>
                      <a:pt x="4279" y="5971"/>
                      <a:pt x="4272" y="5966"/>
                      <a:pt x="4269" y="5970"/>
                    </a:cubicBezTo>
                    <a:cubicBezTo>
                      <a:pt x="4206" y="6031"/>
                      <a:pt x="4158" y="6103"/>
                      <a:pt x="4101" y="6168"/>
                    </a:cubicBezTo>
                    <a:cubicBezTo>
                      <a:pt x="4071" y="6202"/>
                      <a:pt x="4040" y="6235"/>
                      <a:pt x="4011" y="6271"/>
                    </a:cubicBezTo>
                    <a:cubicBezTo>
                      <a:pt x="3982" y="6306"/>
                      <a:pt x="3946" y="6328"/>
                      <a:pt x="3923" y="6366"/>
                    </a:cubicBezTo>
                    <a:cubicBezTo>
                      <a:pt x="3915" y="6360"/>
                      <a:pt x="3906" y="6353"/>
                      <a:pt x="3899" y="6345"/>
                    </a:cubicBezTo>
                    <a:cubicBezTo>
                      <a:pt x="3894" y="6341"/>
                      <a:pt x="3889" y="6336"/>
                      <a:pt x="3885" y="6332"/>
                    </a:cubicBezTo>
                    <a:cubicBezTo>
                      <a:pt x="3939" y="6267"/>
                      <a:pt x="3998" y="6206"/>
                      <a:pt x="4054" y="6142"/>
                    </a:cubicBezTo>
                    <a:cubicBezTo>
                      <a:pt x="4058" y="6138"/>
                      <a:pt x="4052" y="6133"/>
                      <a:pt x="4048" y="6137"/>
                    </a:cubicBezTo>
                    <a:cubicBezTo>
                      <a:pt x="4018" y="6166"/>
                      <a:pt x="3989" y="6197"/>
                      <a:pt x="3959" y="6226"/>
                    </a:cubicBezTo>
                    <a:cubicBezTo>
                      <a:pt x="3927" y="6254"/>
                      <a:pt x="3897" y="6284"/>
                      <a:pt x="3868" y="6315"/>
                    </a:cubicBezTo>
                    <a:lnTo>
                      <a:pt x="3850" y="6299"/>
                    </a:lnTo>
                    <a:cubicBezTo>
                      <a:pt x="3850" y="6299"/>
                      <a:pt x="3850" y="6298"/>
                      <a:pt x="3851" y="6297"/>
                    </a:cubicBezTo>
                    <a:cubicBezTo>
                      <a:pt x="3852" y="6296"/>
                      <a:pt x="3852" y="6295"/>
                      <a:pt x="3852" y="6294"/>
                    </a:cubicBezTo>
                    <a:cubicBezTo>
                      <a:pt x="3855" y="6283"/>
                      <a:pt x="3865" y="6276"/>
                      <a:pt x="3872" y="6268"/>
                    </a:cubicBezTo>
                    <a:cubicBezTo>
                      <a:pt x="3879" y="6260"/>
                      <a:pt x="3891" y="6245"/>
                      <a:pt x="3901" y="6234"/>
                    </a:cubicBezTo>
                    <a:cubicBezTo>
                      <a:pt x="3926" y="6213"/>
                      <a:pt x="3949" y="6190"/>
                      <a:pt x="3970" y="6166"/>
                    </a:cubicBezTo>
                    <a:cubicBezTo>
                      <a:pt x="3973" y="6161"/>
                      <a:pt x="3967" y="6154"/>
                      <a:pt x="3962" y="6158"/>
                    </a:cubicBezTo>
                    <a:cubicBezTo>
                      <a:pt x="3937" y="6179"/>
                      <a:pt x="3911" y="6198"/>
                      <a:pt x="3887" y="6220"/>
                    </a:cubicBezTo>
                    <a:cubicBezTo>
                      <a:pt x="3875" y="6231"/>
                      <a:pt x="3865" y="6245"/>
                      <a:pt x="3853" y="6257"/>
                    </a:cubicBezTo>
                    <a:cubicBezTo>
                      <a:pt x="3844" y="6264"/>
                      <a:pt x="3837" y="6272"/>
                      <a:pt x="3831" y="6280"/>
                    </a:cubicBezTo>
                    <a:cubicBezTo>
                      <a:pt x="3830" y="6280"/>
                      <a:pt x="3831" y="6280"/>
                      <a:pt x="3830" y="6281"/>
                    </a:cubicBezTo>
                    <a:cubicBezTo>
                      <a:pt x="3829" y="6282"/>
                      <a:pt x="3829" y="6281"/>
                      <a:pt x="3828" y="6282"/>
                    </a:cubicBezTo>
                    <a:lnTo>
                      <a:pt x="3809" y="6265"/>
                    </a:lnTo>
                    <a:cubicBezTo>
                      <a:pt x="3810" y="6264"/>
                      <a:pt x="3810" y="6263"/>
                      <a:pt x="3811" y="6261"/>
                    </a:cubicBezTo>
                    <a:cubicBezTo>
                      <a:pt x="3812" y="6258"/>
                      <a:pt x="3814" y="6257"/>
                      <a:pt x="3814" y="6254"/>
                    </a:cubicBezTo>
                    <a:cubicBezTo>
                      <a:pt x="3819" y="6249"/>
                      <a:pt x="3824" y="6244"/>
                      <a:pt x="3829" y="6238"/>
                    </a:cubicBezTo>
                    <a:cubicBezTo>
                      <a:pt x="3840" y="6228"/>
                      <a:pt x="3851" y="6219"/>
                      <a:pt x="3862" y="6210"/>
                    </a:cubicBezTo>
                    <a:cubicBezTo>
                      <a:pt x="3883" y="6190"/>
                      <a:pt x="3903" y="6169"/>
                      <a:pt x="3921" y="6146"/>
                    </a:cubicBezTo>
                    <a:cubicBezTo>
                      <a:pt x="3961" y="6107"/>
                      <a:pt x="3996" y="6060"/>
                      <a:pt x="4038" y="6024"/>
                    </a:cubicBezTo>
                    <a:cubicBezTo>
                      <a:pt x="4042" y="6020"/>
                      <a:pt x="4037" y="6014"/>
                      <a:pt x="4032" y="6016"/>
                    </a:cubicBezTo>
                    <a:cubicBezTo>
                      <a:pt x="3987" y="6039"/>
                      <a:pt x="3948" y="6082"/>
                      <a:pt x="3914" y="6119"/>
                    </a:cubicBezTo>
                    <a:cubicBezTo>
                      <a:pt x="3875" y="6162"/>
                      <a:pt x="3835" y="6201"/>
                      <a:pt x="3793" y="6241"/>
                    </a:cubicBezTo>
                    <a:cubicBezTo>
                      <a:pt x="3792" y="6242"/>
                      <a:pt x="3791" y="6242"/>
                      <a:pt x="3790" y="6243"/>
                    </a:cubicBezTo>
                    <a:cubicBezTo>
                      <a:pt x="3788" y="6244"/>
                      <a:pt x="3786" y="6245"/>
                      <a:pt x="3785" y="6247"/>
                    </a:cubicBezTo>
                    <a:cubicBezTo>
                      <a:pt x="3784" y="6248"/>
                      <a:pt x="3785" y="6248"/>
                      <a:pt x="3785" y="6248"/>
                    </a:cubicBezTo>
                    <a:lnTo>
                      <a:pt x="3753" y="6223"/>
                    </a:lnTo>
                    <a:cubicBezTo>
                      <a:pt x="3763" y="6209"/>
                      <a:pt x="3774" y="6196"/>
                      <a:pt x="3787" y="6184"/>
                    </a:cubicBezTo>
                    <a:cubicBezTo>
                      <a:pt x="3811" y="6161"/>
                      <a:pt x="3832" y="6134"/>
                      <a:pt x="3855" y="6111"/>
                    </a:cubicBezTo>
                    <a:cubicBezTo>
                      <a:pt x="3881" y="6084"/>
                      <a:pt x="3905" y="6055"/>
                      <a:pt x="3932" y="6028"/>
                    </a:cubicBezTo>
                    <a:cubicBezTo>
                      <a:pt x="3937" y="6023"/>
                      <a:pt x="3929" y="6017"/>
                      <a:pt x="3924" y="6021"/>
                    </a:cubicBezTo>
                    <a:cubicBezTo>
                      <a:pt x="3891" y="6050"/>
                      <a:pt x="3861" y="6079"/>
                      <a:pt x="3830" y="6109"/>
                    </a:cubicBezTo>
                    <a:cubicBezTo>
                      <a:pt x="3808" y="6131"/>
                      <a:pt x="3789" y="6155"/>
                      <a:pt x="3766" y="6175"/>
                    </a:cubicBezTo>
                    <a:cubicBezTo>
                      <a:pt x="3754" y="6185"/>
                      <a:pt x="3743" y="6197"/>
                      <a:pt x="3735" y="6210"/>
                    </a:cubicBezTo>
                    <a:lnTo>
                      <a:pt x="3721" y="6200"/>
                    </a:lnTo>
                    <a:lnTo>
                      <a:pt x="3721" y="6199"/>
                    </a:lnTo>
                    <a:cubicBezTo>
                      <a:pt x="3722" y="6198"/>
                      <a:pt x="3722" y="6197"/>
                      <a:pt x="3722" y="6195"/>
                    </a:cubicBezTo>
                    <a:cubicBezTo>
                      <a:pt x="3723" y="6187"/>
                      <a:pt x="3736" y="6177"/>
                      <a:pt x="3742" y="6170"/>
                    </a:cubicBezTo>
                    <a:cubicBezTo>
                      <a:pt x="3751" y="6158"/>
                      <a:pt x="3757" y="6143"/>
                      <a:pt x="3767" y="6132"/>
                    </a:cubicBezTo>
                    <a:cubicBezTo>
                      <a:pt x="3771" y="6127"/>
                      <a:pt x="3764" y="6120"/>
                      <a:pt x="3759" y="6124"/>
                    </a:cubicBezTo>
                    <a:cubicBezTo>
                      <a:pt x="3746" y="6135"/>
                      <a:pt x="3734" y="6148"/>
                      <a:pt x="3722" y="6161"/>
                    </a:cubicBezTo>
                    <a:cubicBezTo>
                      <a:pt x="3715" y="6167"/>
                      <a:pt x="3709" y="6174"/>
                      <a:pt x="3704" y="6182"/>
                    </a:cubicBezTo>
                    <a:cubicBezTo>
                      <a:pt x="3703" y="6183"/>
                      <a:pt x="3703" y="6184"/>
                      <a:pt x="3702" y="6186"/>
                    </a:cubicBezTo>
                    <a:lnTo>
                      <a:pt x="3671" y="6164"/>
                    </a:lnTo>
                    <a:cubicBezTo>
                      <a:pt x="3709" y="6139"/>
                      <a:pt x="3734" y="6096"/>
                      <a:pt x="3763" y="6062"/>
                    </a:cubicBezTo>
                    <a:cubicBezTo>
                      <a:pt x="3785" y="6037"/>
                      <a:pt x="3811" y="6015"/>
                      <a:pt x="3834" y="5992"/>
                    </a:cubicBezTo>
                    <a:cubicBezTo>
                      <a:pt x="3885" y="5940"/>
                      <a:pt x="3933" y="5884"/>
                      <a:pt x="3980" y="5830"/>
                    </a:cubicBezTo>
                    <a:cubicBezTo>
                      <a:pt x="3984" y="5824"/>
                      <a:pt x="3977" y="5818"/>
                      <a:pt x="3972" y="5823"/>
                    </a:cubicBezTo>
                    <a:cubicBezTo>
                      <a:pt x="3862" y="5926"/>
                      <a:pt x="3763" y="6039"/>
                      <a:pt x="3658" y="6145"/>
                    </a:cubicBezTo>
                    <a:cubicBezTo>
                      <a:pt x="3657" y="6145"/>
                      <a:pt x="3657" y="6146"/>
                      <a:pt x="3656" y="6147"/>
                    </a:cubicBezTo>
                    <a:cubicBezTo>
                      <a:pt x="3655" y="6148"/>
                      <a:pt x="3655" y="6150"/>
                      <a:pt x="3655" y="6151"/>
                    </a:cubicBezTo>
                    <a:lnTo>
                      <a:pt x="3633" y="6136"/>
                    </a:lnTo>
                    <a:lnTo>
                      <a:pt x="3634" y="6136"/>
                    </a:lnTo>
                    <a:cubicBezTo>
                      <a:pt x="3659" y="6134"/>
                      <a:pt x="3686" y="6083"/>
                      <a:pt x="3699" y="6067"/>
                    </a:cubicBezTo>
                    <a:cubicBezTo>
                      <a:pt x="3707" y="6057"/>
                      <a:pt x="3717" y="6050"/>
                      <a:pt x="3726" y="6041"/>
                    </a:cubicBezTo>
                    <a:cubicBezTo>
                      <a:pt x="3736" y="6028"/>
                      <a:pt x="3747" y="6017"/>
                      <a:pt x="3760" y="6008"/>
                    </a:cubicBezTo>
                    <a:cubicBezTo>
                      <a:pt x="3761" y="6007"/>
                      <a:pt x="3761" y="6006"/>
                      <a:pt x="3762" y="6005"/>
                    </a:cubicBezTo>
                    <a:cubicBezTo>
                      <a:pt x="3763" y="6004"/>
                      <a:pt x="3763" y="6003"/>
                      <a:pt x="3763" y="6002"/>
                    </a:cubicBezTo>
                    <a:cubicBezTo>
                      <a:pt x="3763" y="6001"/>
                      <a:pt x="3763" y="6000"/>
                      <a:pt x="3762" y="5999"/>
                    </a:cubicBezTo>
                    <a:cubicBezTo>
                      <a:pt x="3761" y="5998"/>
                      <a:pt x="3761" y="5997"/>
                      <a:pt x="3760" y="5997"/>
                    </a:cubicBezTo>
                    <a:cubicBezTo>
                      <a:pt x="3759" y="5996"/>
                      <a:pt x="3758" y="5996"/>
                      <a:pt x="3757" y="5996"/>
                    </a:cubicBezTo>
                    <a:cubicBezTo>
                      <a:pt x="3756" y="5996"/>
                      <a:pt x="3755" y="5996"/>
                      <a:pt x="3754" y="5997"/>
                    </a:cubicBezTo>
                    <a:cubicBezTo>
                      <a:pt x="3731" y="6011"/>
                      <a:pt x="3710" y="6028"/>
                      <a:pt x="3691" y="6047"/>
                    </a:cubicBezTo>
                    <a:cubicBezTo>
                      <a:pt x="3679" y="6059"/>
                      <a:pt x="3668" y="6072"/>
                      <a:pt x="3658" y="6085"/>
                    </a:cubicBezTo>
                    <a:cubicBezTo>
                      <a:pt x="3651" y="6094"/>
                      <a:pt x="3639" y="6110"/>
                      <a:pt x="3627" y="6112"/>
                    </a:cubicBezTo>
                    <a:cubicBezTo>
                      <a:pt x="3615" y="6113"/>
                      <a:pt x="3616" y="6119"/>
                      <a:pt x="3618" y="6124"/>
                    </a:cubicBezTo>
                    <a:lnTo>
                      <a:pt x="3600" y="6112"/>
                    </a:lnTo>
                    <a:cubicBezTo>
                      <a:pt x="3638" y="6050"/>
                      <a:pt x="3688" y="5996"/>
                      <a:pt x="3747" y="5954"/>
                    </a:cubicBezTo>
                    <a:cubicBezTo>
                      <a:pt x="3789" y="5924"/>
                      <a:pt x="3819" y="5873"/>
                      <a:pt x="3856" y="5837"/>
                    </a:cubicBezTo>
                    <a:cubicBezTo>
                      <a:pt x="3857" y="5836"/>
                      <a:pt x="3856" y="5834"/>
                      <a:pt x="3854" y="5835"/>
                    </a:cubicBezTo>
                    <a:cubicBezTo>
                      <a:pt x="3809" y="5873"/>
                      <a:pt x="3764" y="5912"/>
                      <a:pt x="3719" y="5950"/>
                    </a:cubicBezTo>
                    <a:cubicBezTo>
                      <a:pt x="3668" y="5995"/>
                      <a:pt x="3612" y="6037"/>
                      <a:pt x="3577" y="6096"/>
                    </a:cubicBezTo>
                    <a:lnTo>
                      <a:pt x="3554" y="6080"/>
                    </a:lnTo>
                    <a:lnTo>
                      <a:pt x="3555" y="6079"/>
                    </a:lnTo>
                    <a:cubicBezTo>
                      <a:pt x="3557" y="6078"/>
                      <a:pt x="3559" y="6076"/>
                      <a:pt x="3561" y="6075"/>
                    </a:cubicBezTo>
                    <a:cubicBezTo>
                      <a:pt x="3597" y="6041"/>
                      <a:pt x="3630" y="6006"/>
                      <a:pt x="3662" y="5968"/>
                    </a:cubicBezTo>
                    <a:cubicBezTo>
                      <a:pt x="3727" y="5892"/>
                      <a:pt x="3810" y="5831"/>
                      <a:pt x="3860" y="5742"/>
                    </a:cubicBezTo>
                    <a:cubicBezTo>
                      <a:pt x="3860" y="5741"/>
                      <a:pt x="3859" y="5740"/>
                      <a:pt x="3858" y="5740"/>
                    </a:cubicBezTo>
                    <a:cubicBezTo>
                      <a:pt x="3836" y="5756"/>
                      <a:pt x="3816" y="5774"/>
                      <a:pt x="3799" y="5795"/>
                    </a:cubicBezTo>
                    <a:cubicBezTo>
                      <a:pt x="3766" y="5832"/>
                      <a:pt x="3727" y="5863"/>
                      <a:pt x="3692" y="5897"/>
                    </a:cubicBezTo>
                    <a:cubicBezTo>
                      <a:pt x="3668" y="5922"/>
                      <a:pt x="3645" y="5948"/>
                      <a:pt x="3620" y="5972"/>
                    </a:cubicBezTo>
                    <a:cubicBezTo>
                      <a:pt x="3605" y="5987"/>
                      <a:pt x="3590" y="6000"/>
                      <a:pt x="3576" y="6015"/>
                    </a:cubicBezTo>
                    <a:cubicBezTo>
                      <a:pt x="3566" y="6026"/>
                      <a:pt x="3547" y="6049"/>
                      <a:pt x="3539" y="6033"/>
                    </a:cubicBezTo>
                    <a:cubicBezTo>
                      <a:pt x="3538" y="6033"/>
                      <a:pt x="3538" y="6033"/>
                      <a:pt x="3538" y="6033"/>
                    </a:cubicBezTo>
                    <a:cubicBezTo>
                      <a:pt x="3537" y="6030"/>
                      <a:pt x="3535" y="6028"/>
                      <a:pt x="3532" y="6027"/>
                    </a:cubicBezTo>
                    <a:cubicBezTo>
                      <a:pt x="3540" y="6016"/>
                      <a:pt x="3547" y="6007"/>
                      <a:pt x="3554" y="5997"/>
                    </a:cubicBezTo>
                    <a:cubicBezTo>
                      <a:pt x="3578" y="5969"/>
                      <a:pt x="3599" y="5939"/>
                      <a:pt x="3617" y="5908"/>
                    </a:cubicBezTo>
                    <a:cubicBezTo>
                      <a:pt x="3642" y="5869"/>
                      <a:pt x="3669" y="5832"/>
                      <a:pt x="3699" y="5796"/>
                    </a:cubicBezTo>
                    <a:cubicBezTo>
                      <a:pt x="3731" y="5757"/>
                      <a:pt x="3774" y="5728"/>
                      <a:pt x="3811" y="5694"/>
                    </a:cubicBezTo>
                    <a:cubicBezTo>
                      <a:pt x="3839" y="5668"/>
                      <a:pt x="3859" y="5629"/>
                      <a:pt x="3880" y="5597"/>
                    </a:cubicBezTo>
                    <a:cubicBezTo>
                      <a:pt x="3882" y="5594"/>
                      <a:pt x="3884" y="5591"/>
                      <a:pt x="3886" y="5588"/>
                    </a:cubicBezTo>
                    <a:cubicBezTo>
                      <a:pt x="3899" y="5565"/>
                      <a:pt x="3908" y="5539"/>
                      <a:pt x="3912" y="5513"/>
                    </a:cubicBezTo>
                    <a:cubicBezTo>
                      <a:pt x="3912" y="5513"/>
                      <a:pt x="3913" y="5514"/>
                      <a:pt x="3914" y="5515"/>
                    </a:cubicBezTo>
                    <a:cubicBezTo>
                      <a:pt x="3916" y="5516"/>
                      <a:pt x="3917" y="5516"/>
                      <a:pt x="3919" y="5516"/>
                    </a:cubicBezTo>
                    <a:cubicBezTo>
                      <a:pt x="3920" y="5516"/>
                      <a:pt x="3922" y="5516"/>
                      <a:pt x="3924" y="5515"/>
                    </a:cubicBezTo>
                    <a:cubicBezTo>
                      <a:pt x="3925" y="5514"/>
                      <a:pt x="3927" y="5513"/>
                      <a:pt x="3928" y="5511"/>
                    </a:cubicBezTo>
                    <a:lnTo>
                      <a:pt x="3928" y="5510"/>
                    </a:lnTo>
                    <a:cubicBezTo>
                      <a:pt x="3952" y="5467"/>
                      <a:pt x="4019" y="5446"/>
                      <a:pt x="4060" y="5423"/>
                    </a:cubicBezTo>
                    <a:cubicBezTo>
                      <a:pt x="4114" y="5392"/>
                      <a:pt x="4169" y="5361"/>
                      <a:pt x="4223" y="5331"/>
                    </a:cubicBezTo>
                    <a:cubicBezTo>
                      <a:pt x="4323" y="5280"/>
                      <a:pt x="4427" y="5238"/>
                      <a:pt x="4535" y="5207"/>
                    </a:cubicBezTo>
                    <a:cubicBezTo>
                      <a:pt x="4593" y="5190"/>
                      <a:pt x="4653" y="5175"/>
                      <a:pt x="4712" y="5161"/>
                    </a:cubicBezTo>
                    <a:cubicBezTo>
                      <a:pt x="4742" y="5154"/>
                      <a:pt x="4773" y="5149"/>
                      <a:pt x="4802" y="5141"/>
                    </a:cubicBezTo>
                    <a:cubicBezTo>
                      <a:pt x="4825" y="5133"/>
                      <a:pt x="4848" y="5127"/>
                      <a:pt x="4872" y="5124"/>
                    </a:cubicBezTo>
                    <a:cubicBezTo>
                      <a:pt x="4863" y="5136"/>
                      <a:pt x="4854" y="5149"/>
                      <a:pt x="4845" y="5162"/>
                    </a:cubicBezTo>
                    <a:cubicBezTo>
                      <a:pt x="4816" y="5205"/>
                      <a:pt x="4775" y="5237"/>
                      <a:pt x="4747" y="5280"/>
                    </a:cubicBezTo>
                    <a:cubicBezTo>
                      <a:pt x="4719" y="5322"/>
                      <a:pt x="4684" y="5360"/>
                      <a:pt x="4654" y="5402"/>
                    </a:cubicBezTo>
                    <a:cubicBezTo>
                      <a:pt x="4629" y="5437"/>
                      <a:pt x="4607" y="5478"/>
                      <a:pt x="4579" y="5511"/>
                    </a:cubicBezTo>
                    <a:cubicBezTo>
                      <a:pt x="4578" y="5513"/>
                      <a:pt x="4581" y="5515"/>
                      <a:pt x="4582" y="5513"/>
                    </a:cubicBezTo>
                    <a:cubicBezTo>
                      <a:pt x="4613" y="5482"/>
                      <a:pt x="4636" y="5443"/>
                      <a:pt x="4666" y="5413"/>
                    </a:cubicBezTo>
                    <a:cubicBezTo>
                      <a:pt x="4692" y="5386"/>
                      <a:pt x="4717" y="5358"/>
                      <a:pt x="4740" y="5329"/>
                    </a:cubicBezTo>
                    <a:cubicBezTo>
                      <a:pt x="4775" y="5286"/>
                      <a:pt x="4803" y="5237"/>
                      <a:pt x="4844" y="5200"/>
                    </a:cubicBezTo>
                    <a:cubicBezTo>
                      <a:pt x="4862" y="5184"/>
                      <a:pt x="4874" y="5164"/>
                      <a:pt x="4891" y="5147"/>
                    </a:cubicBezTo>
                    <a:cubicBezTo>
                      <a:pt x="4900" y="5139"/>
                      <a:pt x="4908" y="5130"/>
                      <a:pt x="4916" y="5120"/>
                    </a:cubicBezTo>
                    <a:cubicBezTo>
                      <a:pt x="4932" y="5116"/>
                      <a:pt x="4949" y="5110"/>
                      <a:pt x="4963" y="5107"/>
                    </a:cubicBezTo>
                    <a:lnTo>
                      <a:pt x="4969" y="5106"/>
                    </a:lnTo>
                    <a:cubicBezTo>
                      <a:pt x="4960" y="5122"/>
                      <a:pt x="4948" y="5137"/>
                      <a:pt x="4935" y="5150"/>
                    </a:cubicBezTo>
                    <a:cubicBezTo>
                      <a:pt x="4926" y="5160"/>
                      <a:pt x="4918" y="5171"/>
                      <a:pt x="4912" y="5182"/>
                    </a:cubicBezTo>
                    <a:cubicBezTo>
                      <a:pt x="4911" y="5183"/>
                      <a:pt x="4911" y="5184"/>
                      <a:pt x="4910" y="5185"/>
                    </a:cubicBezTo>
                    <a:cubicBezTo>
                      <a:pt x="4897" y="5204"/>
                      <a:pt x="4888" y="5225"/>
                      <a:pt x="4874" y="5241"/>
                    </a:cubicBezTo>
                    <a:cubicBezTo>
                      <a:pt x="4871" y="5245"/>
                      <a:pt x="4875" y="5250"/>
                      <a:pt x="4878" y="5247"/>
                    </a:cubicBezTo>
                    <a:cubicBezTo>
                      <a:pt x="4903" y="5222"/>
                      <a:pt x="4920" y="5188"/>
                      <a:pt x="4946" y="5165"/>
                    </a:cubicBezTo>
                    <a:cubicBezTo>
                      <a:pt x="4967" y="5147"/>
                      <a:pt x="4982" y="5120"/>
                      <a:pt x="5002" y="5101"/>
                    </a:cubicBezTo>
                    <a:lnTo>
                      <a:pt x="5047" y="5094"/>
                    </a:lnTo>
                    <a:lnTo>
                      <a:pt x="5065" y="5091"/>
                    </a:lnTo>
                    <a:lnTo>
                      <a:pt x="5061" y="5095"/>
                    </a:lnTo>
                    <a:cubicBezTo>
                      <a:pt x="5039" y="5121"/>
                      <a:pt x="5024" y="5152"/>
                      <a:pt x="5002" y="5177"/>
                    </a:cubicBezTo>
                    <a:cubicBezTo>
                      <a:pt x="5000" y="5180"/>
                      <a:pt x="5004" y="5186"/>
                      <a:pt x="5007" y="5183"/>
                    </a:cubicBezTo>
                    <a:cubicBezTo>
                      <a:pt x="5029" y="5165"/>
                      <a:pt x="5045" y="5144"/>
                      <a:pt x="5065" y="5124"/>
                    </a:cubicBezTo>
                    <a:cubicBezTo>
                      <a:pt x="5078" y="5111"/>
                      <a:pt x="5089" y="5097"/>
                      <a:pt x="5102" y="5085"/>
                    </a:cubicBezTo>
                    <a:cubicBezTo>
                      <a:pt x="5142" y="5075"/>
                      <a:pt x="5183" y="5070"/>
                      <a:pt x="5224" y="5070"/>
                    </a:cubicBezTo>
                    <a:cubicBezTo>
                      <a:pt x="5225" y="5070"/>
                      <a:pt x="5226" y="5070"/>
                      <a:pt x="5227" y="5070"/>
                    </a:cubicBezTo>
                    <a:cubicBezTo>
                      <a:pt x="5271" y="5072"/>
                      <a:pt x="5314" y="5063"/>
                      <a:pt x="5358" y="5063"/>
                    </a:cubicBezTo>
                    <a:cubicBezTo>
                      <a:pt x="5415" y="5063"/>
                      <a:pt x="5469" y="5054"/>
                      <a:pt x="5526" y="5055"/>
                    </a:cubicBezTo>
                    <a:cubicBezTo>
                      <a:pt x="5646" y="5058"/>
                      <a:pt x="5766" y="5055"/>
                      <a:pt x="5886" y="5055"/>
                    </a:cubicBezTo>
                    <a:lnTo>
                      <a:pt x="6255" y="5055"/>
                    </a:lnTo>
                    <a:cubicBezTo>
                      <a:pt x="6315" y="5056"/>
                      <a:pt x="6373" y="5062"/>
                      <a:pt x="6431" y="5075"/>
                    </a:cubicBezTo>
                    <a:cubicBezTo>
                      <a:pt x="6452" y="5081"/>
                      <a:pt x="6473" y="5086"/>
                      <a:pt x="6494" y="5088"/>
                    </a:cubicBezTo>
                    <a:cubicBezTo>
                      <a:pt x="6495" y="5088"/>
                      <a:pt x="6496" y="5089"/>
                      <a:pt x="6496" y="5089"/>
                    </a:cubicBezTo>
                    <a:moveTo>
                      <a:pt x="5056" y="5575"/>
                    </a:moveTo>
                    <a:lnTo>
                      <a:pt x="5042" y="5577"/>
                    </a:lnTo>
                    <a:lnTo>
                      <a:pt x="5055" y="5573"/>
                    </a:lnTo>
                    <a:lnTo>
                      <a:pt x="5056" y="5575"/>
                    </a:lnTo>
                    <a:moveTo>
                      <a:pt x="4653" y="6246"/>
                    </a:moveTo>
                    <a:cubicBezTo>
                      <a:pt x="4646" y="6241"/>
                      <a:pt x="4640" y="6234"/>
                      <a:pt x="4634" y="6229"/>
                    </a:cubicBezTo>
                    <a:cubicBezTo>
                      <a:pt x="4637" y="6222"/>
                      <a:pt x="4640" y="6215"/>
                      <a:pt x="4643" y="6207"/>
                    </a:cubicBezTo>
                    <a:lnTo>
                      <a:pt x="4646" y="6207"/>
                    </a:lnTo>
                    <a:cubicBezTo>
                      <a:pt x="4648" y="6210"/>
                      <a:pt x="4650" y="6213"/>
                      <a:pt x="4652" y="6216"/>
                    </a:cubicBezTo>
                    <a:cubicBezTo>
                      <a:pt x="4657" y="6223"/>
                      <a:pt x="4667" y="6233"/>
                      <a:pt x="4677" y="6229"/>
                    </a:cubicBezTo>
                    <a:lnTo>
                      <a:pt x="4678" y="6229"/>
                    </a:lnTo>
                    <a:cubicBezTo>
                      <a:pt x="4679" y="6228"/>
                      <a:pt x="4679" y="6227"/>
                      <a:pt x="4680" y="6226"/>
                    </a:cubicBezTo>
                    <a:cubicBezTo>
                      <a:pt x="4680" y="6225"/>
                      <a:pt x="4681" y="6224"/>
                      <a:pt x="4681" y="6223"/>
                    </a:cubicBezTo>
                    <a:cubicBezTo>
                      <a:pt x="4681" y="6222"/>
                      <a:pt x="4681" y="6221"/>
                      <a:pt x="4681" y="6221"/>
                    </a:cubicBezTo>
                    <a:cubicBezTo>
                      <a:pt x="4679" y="6218"/>
                      <a:pt x="4677" y="6215"/>
                      <a:pt x="4675" y="6213"/>
                    </a:cubicBezTo>
                    <a:cubicBezTo>
                      <a:pt x="4681" y="6216"/>
                      <a:pt x="4688" y="6220"/>
                      <a:pt x="4694" y="6223"/>
                    </a:cubicBezTo>
                    <a:cubicBezTo>
                      <a:pt x="4699" y="6226"/>
                      <a:pt x="4704" y="6230"/>
                      <a:pt x="4709" y="6233"/>
                    </a:cubicBezTo>
                    <a:cubicBezTo>
                      <a:pt x="4719" y="6240"/>
                      <a:pt x="4728" y="6254"/>
                      <a:pt x="4741" y="6252"/>
                    </a:cubicBezTo>
                    <a:cubicBezTo>
                      <a:pt x="4742" y="6252"/>
                      <a:pt x="4742" y="6252"/>
                      <a:pt x="4742" y="6252"/>
                    </a:cubicBezTo>
                    <a:cubicBezTo>
                      <a:pt x="4743" y="6252"/>
                      <a:pt x="4743" y="6251"/>
                      <a:pt x="4744" y="6250"/>
                    </a:cubicBezTo>
                    <a:cubicBezTo>
                      <a:pt x="4744" y="6249"/>
                      <a:pt x="4745" y="6249"/>
                      <a:pt x="4745" y="6248"/>
                    </a:cubicBezTo>
                    <a:cubicBezTo>
                      <a:pt x="4745" y="6247"/>
                      <a:pt x="4745" y="6246"/>
                      <a:pt x="4744" y="6245"/>
                    </a:cubicBezTo>
                    <a:cubicBezTo>
                      <a:pt x="4744" y="6245"/>
                      <a:pt x="4743" y="6245"/>
                      <a:pt x="4742" y="6244"/>
                    </a:cubicBezTo>
                    <a:cubicBezTo>
                      <a:pt x="4741" y="6243"/>
                      <a:pt x="4742" y="6243"/>
                      <a:pt x="4742" y="6243"/>
                    </a:cubicBezTo>
                    <a:cubicBezTo>
                      <a:pt x="4735" y="6240"/>
                      <a:pt x="4732" y="6227"/>
                      <a:pt x="4727" y="6221"/>
                    </a:cubicBezTo>
                    <a:cubicBezTo>
                      <a:pt x="4718" y="6214"/>
                      <a:pt x="4709" y="6208"/>
                      <a:pt x="4700" y="6202"/>
                    </a:cubicBezTo>
                    <a:cubicBezTo>
                      <a:pt x="4693" y="6198"/>
                      <a:pt x="4686" y="6194"/>
                      <a:pt x="4678" y="6191"/>
                    </a:cubicBezTo>
                    <a:cubicBezTo>
                      <a:pt x="4676" y="6190"/>
                      <a:pt x="4675" y="6190"/>
                      <a:pt x="4673" y="6190"/>
                    </a:cubicBezTo>
                    <a:cubicBezTo>
                      <a:pt x="4671" y="6190"/>
                      <a:pt x="4669" y="6190"/>
                      <a:pt x="4667" y="6192"/>
                    </a:cubicBezTo>
                    <a:cubicBezTo>
                      <a:pt x="4665" y="6193"/>
                      <a:pt x="4664" y="6194"/>
                      <a:pt x="4663" y="6196"/>
                    </a:cubicBezTo>
                    <a:lnTo>
                      <a:pt x="4662" y="6196"/>
                    </a:lnTo>
                    <a:cubicBezTo>
                      <a:pt x="4663" y="6195"/>
                      <a:pt x="4663" y="6194"/>
                      <a:pt x="4663" y="6194"/>
                    </a:cubicBezTo>
                    <a:cubicBezTo>
                      <a:pt x="4663" y="6191"/>
                      <a:pt x="4662" y="6188"/>
                      <a:pt x="4661" y="6186"/>
                    </a:cubicBezTo>
                    <a:cubicBezTo>
                      <a:pt x="4660" y="6184"/>
                      <a:pt x="4658" y="6183"/>
                      <a:pt x="4657" y="6182"/>
                    </a:cubicBezTo>
                    <a:cubicBezTo>
                      <a:pt x="4665" y="6167"/>
                      <a:pt x="4673" y="6152"/>
                      <a:pt x="4682" y="6137"/>
                    </a:cubicBezTo>
                    <a:cubicBezTo>
                      <a:pt x="4683" y="6140"/>
                      <a:pt x="4684" y="6142"/>
                      <a:pt x="4685" y="6144"/>
                    </a:cubicBezTo>
                    <a:cubicBezTo>
                      <a:pt x="4688" y="6149"/>
                      <a:pt x="4691" y="6153"/>
                      <a:pt x="4695" y="6157"/>
                    </a:cubicBezTo>
                    <a:cubicBezTo>
                      <a:pt x="4698" y="6161"/>
                      <a:pt x="4703" y="6165"/>
                      <a:pt x="4707" y="6169"/>
                    </a:cubicBezTo>
                    <a:cubicBezTo>
                      <a:pt x="4709" y="6171"/>
                      <a:pt x="4710" y="6172"/>
                      <a:pt x="4713" y="6174"/>
                    </a:cubicBezTo>
                    <a:cubicBezTo>
                      <a:pt x="4716" y="6176"/>
                      <a:pt x="4719" y="6176"/>
                      <a:pt x="4723" y="6176"/>
                    </a:cubicBezTo>
                    <a:lnTo>
                      <a:pt x="4724" y="6176"/>
                    </a:lnTo>
                    <a:cubicBezTo>
                      <a:pt x="4725" y="6176"/>
                      <a:pt x="4725" y="6177"/>
                      <a:pt x="4726" y="6176"/>
                    </a:cubicBezTo>
                    <a:cubicBezTo>
                      <a:pt x="4727" y="6175"/>
                      <a:pt x="4727" y="6174"/>
                      <a:pt x="4728" y="6173"/>
                    </a:cubicBezTo>
                    <a:cubicBezTo>
                      <a:pt x="4728" y="6173"/>
                      <a:pt x="4729" y="6171"/>
                      <a:pt x="4729" y="6170"/>
                    </a:cubicBezTo>
                    <a:cubicBezTo>
                      <a:pt x="4729" y="6170"/>
                      <a:pt x="4728" y="6169"/>
                      <a:pt x="4728" y="6168"/>
                    </a:cubicBezTo>
                    <a:cubicBezTo>
                      <a:pt x="4725" y="6164"/>
                      <a:pt x="4724" y="6159"/>
                      <a:pt x="4721" y="6155"/>
                    </a:cubicBezTo>
                    <a:cubicBezTo>
                      <a:pt x="4719" y="6152"/>
                      <a:pt x="4716" y="6149"/>
                      <a:pt x="4713" y="6147"/>
                    </a:cubicBezTo>
                    <a:cubicBezTo>
                      <a:pt x="4705" y="6140"/>
                      <a:pt x="4698" y="6131"/>
                      <a:pt x="4692" y="6122"/>
                    </a:cubicBezTo>
                    <a:lnTo>
                      <a:pt x="4699" y="6110"/>
                    </a:lnTo>
                    <a:cubicBezTo>
                      <a:pt x="4705" y="6118"/>
                      <a:pt x="4703" y="6128"/>
                      <a:pt x="4709" y="6137"/>
                    </a:cubicBezTo>
                    <a:cubicBezTo>
                      <a:pt x="4714" y="6145"/>
                      <a:pt x="4720" y="6152"/>
                      <a:pt x="4724" y="6159"/>
                    </a:cubicBezTo>
                    <a:cubicBezTo>
                      <a:pt x="4726" y="6164"/>
                      <a:pt x="4734" y="6164"/>
                      <a:pt x="4735" y="6159"/>
                    </a:cubicBezTo>
                    <a:cubicBezTo>
                      <a:pt x="4735" y="6158"/>
                      <a:pt x="4735" y="6156"/>
                      <a:pt x="4735" y="6154"/>
                    </a:cubicBezTo>
                    <a:cubicBezTo>
                      <a:pt x="4735" y="6148"/>
                      <a:pt x="4734" y="6142"/>
                      <a:pt x="4731" y="6138"/>
                    </a:cubicBezTo>
                    <a:cubicBezTo>
                      <a:pt x="4730" y="6136"/>
                      <a:pt x="4730" y="6135"/>
                      <a:pt x="4729" y="6134"/>
                    </a:cubicBezTo>
                    <a:cubicBezTo>
                      <a:pt x="4728" y="6132"/>
                      <a:pt x="4726" y="6130"/>
                      <a:pt x="4725" y="6129"/>
                    </a:cubicBezTo>
                    <a:cubicBezTo>
                      <a:pt x="4723" y="6125"/>
                      <a:pt x="4722" y="6122"/>
                      <a:pt x="4720" y="6118"/>
                    </a:cubicBezTo>
                    <a:cubicBezTo>
                      <a:pt x="4719" y="6115"/>
                      <a:pt x="4718" y="6111"/>
                      <a:pt x="4716" y="6108"/>
                    </a:cubicBezTo>
                    <a:cubicBezTo>
                      <a:pt x="4715" y="6106"/>
                      <a:pt x="4713" y="6103"/>
                      <a:pt x="4711" y="6101"/>
                    </a:cubicBezTo>
                    <a:cubicBezTo>
                      <a:pt x="4710" y="6101"/>
                      <a:pt x="4710" y="6100"/>
                      <a:pt x="4709" y="6100"/>
                    </a:cubicBezTo>
                    <a:cubicBezTo>
                      <a:pt x="4708" y="6099"/>
                      <a:pt x="4707" y="6099"/>
                      <a:pt x="4706" y="6099"/>
                    </a:cubicBezTo>
                    <a:lnTo>
                      <a:pt x="4709" y="6094"/>
                    </a:lnTo>
                    <a:cubicBezTo>
                      <a:pt x="4710" y="6094"/>
                      <a:pt x="4711" y="6094"/>
                      <a:pt x="4712" y="6094"/>
                    </a:cubicBezTo>
                    <a:cubicBezTo>
                      <a:pt x="4713" y="6094"/>
                      <a:pt x="4714" y="6094"/>
                      <a:pt x="4714" y="6094"/>
                    </a:cubicBezTo>
                    <a:cubicBezTo>
                      <a:pt x="4744" y="6133"/>
                      <a:pt x="4776" y="6169"/>
                      <a:pt x="4809" y="6205"/>
                    </a:cubicBezTo>
                    <a:cubicBezTo>
                      <a:pt x="4841" y="6240"/>
                      <a:pt x="4867" y="6284"/>
                      <a:pt x="4900" y="6321"/>
                    </a:cubicBezTo>
                    <a:lnTo>
                      <a:pt x="4920" y="6338"/>
                    </a:lnTo>
                    <a:cubicBezTo>
                      <a:pt x="4928" y="6346"/>
                      <a:pt x="4927" y="6357"/>
                      <a:pt x="4933" y="6365"/>
                    </a:cubicBezTo>
                    <a:cubicBezTo>
                      <a:pt x="4951" y="6387"/>
                      <a:pt x="4972" y="6404"/>
                      <a:pt x="4990" y="6427"/>
                    </a:cubicBezTo>
                    <a:cubicBezTo>
                      <a:pt x="5007" y="6449"/>
                      <a:pt x="5025" y="6469"/>
                      <a:pt x="5041" y="6490"/>
                    </a:cubicBezTo>
                    <a:cubicBezTo>
                      <a:pt x="5055" y="6508"/>
                      <a:pt x="5084" y="6524"/>
                      <a:pt x="5083" y="6549"/>
                    </a:cubicBezTo>
                    <a:cubicBezTo>
                      <a:pt x="5083" y="6550"/>
                      <a:pt x="5083" y="6550"/>
                      <a:pt x="5083" y="6550"/>
                    </a:cubicBezTo>
                    <a:cubicBezTo>
                      <a:pt x="5083" y="6552"/>
                      <a:pt x="5084" y="6555"/>
                      <a:pt x="5085" y="6557"/>
                    </a:cubicBezTo>
                    <a:cubicBezTo>
                      <a:pt x="5085" y="6558"/>
                      <a:pt x="5086" y="6559"/>
                      <a:pt x="5087" y="6559"/>
                    </a:cubicBezTo>
                    <a:cubicBezTo>
                      <a:pt x="5086" y="6559"/>
                      <a:pt x="5086" y="6560"/>
                      <a:pt x="5085" y="6560"/>
                    </a:cubicBezTo>
                    <a:cubicBezTo>
                      <a:pt x="5072" y="6568"/>
                      <a:pt x="5060" y="6577"/>
                      <a:pt x="5049" y="6588"/>
                    </a:cubicBezTo>
                    <a:cubicBezTo>
                      <a:pt x="5044" y="6593"/>
                      <a:pt x="5039" y="6599"/>
                      <a:pt x="5035" y="6605"/>
                    </a:cubicBezTo>
                    <a:cubicBezTo>
                      <a:pt x="5034" y="6605"/>
                      <a:pt x="5034" y="6605"/>
                      <a:pt x="5033" y="6604"/>
                    </a:cubicBezTo>
                    <a:cubicBezTo>
                      <a:pt x="5032" y="6603"/>
                      <a:pt x="5032" y="6604"/>
                      <a:pt x="5031" y="6603"/>
                    </a:cubicBezTo>
                    <a:cubicBezTo>
                      <a:pt x="4995" y="6592"/>
                      <a:pt x="4952" y="6544"/>
                      <a:pt x="4924" y="6518"/>
                    </a:cubicBezTo>
                    <a:cubicBezTo>
                      <a:pt x="4896" y="6491"/>
                      <a:pt x="4864" y="6464"/>
                      <a:pt x="4834" y="6437"/>
                    </a:cubicBezTo>
                    <a:cubicBezTo>
                      <a:pt x="4803" y="6410"/>
                      <a:pt x="4768" y="6382"/>
                      <a:pt x="4736" y="6353"/>
                    </a:cubicBezTo>
                    <a:cubicBezTo>
                      <a:pt x="4701" y="6321"/>
                      <a:pt x="4658" y="6299"/>
                      <a:pt x="4619" y="6272"/>
                    </a:cubicBezTo>
                    <a:lnTo>
                      <a:pt x="4626" y="6252"/>
                    </a:lnTo>
                    <a:cubicBezTo>
                      <a:pt x="4630" y="6257"/>
                      <a:pt x="4635" y="6261"/>
                      <a:pt x="4639" y="6264"/>
                    </a:cubicBezTo>
                    <a:cubicBezTo>
                      <a:pt x="4642" y="6267"/>
                      <a:pt x="4645" y="6269"/>
                      <a:pt x="4648" y="6271"/>
                    </a:cubicBezTo>
                    <a:cubicBezTo>
                      <a:pt x="4652" y="6273"/>
                      <a:pt x="4656" y="6275"/>
                      <a:pt x="4661" y="6276"/>
                    </a:cubicBezTo>
                    <a:cubicBezTo>
                      <a:pt x="4663" y="6276"/>
                      <a:pt x="4664" y="6275"/>
                      <a:pt x="4665" y="6275"/>
                    </a:cubicBezTo>
                    <a:cubicBezTo>
                      <a:pt x="4666" y="6274"/>
                      <a:pt x="4666" y="6273"/>
                      <a:pt x="4667" y="6272"/>
                    </a:cubicBezTo>
                    <a:cubicBezTo>
                      <a:pt x="4667" y="6271"/>
                      <a:pt x="4668" y="6270"/>
                      <a:pt x="4668" y="6269"/>
                    </a:cubicBezTo>
                    <a:cubicBezTo>
                      <a:pt x="4668" y="6268"/>
                      <a:pt x="4668" y="6268"/>
                      <a:pt x="4668" y="6267"/>
                    </a:cubicBezTo>
                    <a:cubicBezTo>
                      <a:pt x="4668" y="6264"/>
                      <a:pt x="4666" y="6261"/>
                      <a:pt x="4665" y="6259"/>
                    </a:cubicBezTo>
                    <a:cubicBezTo>
                      <a:pt x="4662" y="6254"/>
                      <a:pt x="4658" y="6250"/>
                      <a:pt x="4653" y="6247"/>
                    </a:cubicBezTo>
                    <a:lnTo>
                      <a:pt x="4653" y="6246"/>
                    </a:lnTo>
                    <a:moveTo>
                      <a:pt x="5089" y="5924"/>
                    </a:moveTo>
                    <a:cubicBezTo>
                      <a:pt x="5085" y="5904"/>
                      <a:pt x="5082" y="5886"/>
                      <a:pt x="5079" y="5867"/>
                    </a:cubicBezTo>
                    <a:lnTo>
                      <a:pt x="5094" y="5867"/>
                    </a:lnTo>
                    <a:cubicBezTo>
                      <a:pt x="5094" y="5873"/>
                      <a:pt x="5093" y="5880"/>
                      <a:pt x="5093" y="5886"/>
                    </a:cubicBezTo>
                    <a:cubicBezTo>
                      <a:pt x="5093" y="5924"/>
                      <a:pt x="5100" y="5960"/>
                      <a:pt x="5114" y="5995"/>
                    </a:cubicBezTo>
                    <a:cubicBezTo>
                      <a:pt x="5114" y="5996"/>
                      <a:pt x="5115" y="5996"/>
                      <a:pt x="5116" y="5997"/>
                    </a:cubicBezTo>
                    <a:cubicBezTo>
                      <a:pt x="5117" y="5998"/>
                      <a:pt x="5118" y="5998"/>
                      <a:pt x="5119" y="5998"/>
                    </a:cubicBezTo>
                    <a:cubicBezTo>
                      <a:pt x="5120" y="5998"/>
                      <a:pt x="5121" y="5997"/>
                      <a:pt x="5122" y="5997"/>
                    </a:cubicBezTo>
                    <a:cubicBezTo>
                      <a:pt x="5123" y="5996"/>
                      <a:pt x="5123" y="5996"/>
                      <a:pt x="5124" y="5995"/>
                    </a:cubicBezTo>
                    <a:cubicBezTo>
                      <a:pt x="5124" y="5994"/>
                      <a:pt x="5125" y="5994"/>
                      <a:pt x="5125" y="5993"/>
                    </a:cubicBezTo>
                    <a:cubicBezTo>
                      <a:pt x="5128" y="5951"/>
                      <a:pt x="5115" y="5909"/>
                      <a:pt x="5112" y="5868"/>
                    </a:cubicBezTo>
                    <a:lnTo>
                      <a:pt x="5137" y="5868"/>
                    </a:lnTo>
                    <a:cubicBezTo>
                      <a:pt x="5135" y="5878"/>
                      <a:pt x="5135" y="5888"/>
                      <a:pt x="5135" y="5898"/>
                    </a:cubicBezTo>
                    <a:cubicBezTo>
                      <a:pt x="5135" y="5915"/>
                      <a:pt x="5136" y="5931"/>
                      <a:pt x="5140" y="5947"/>
                    </a:cubicBezTo>
                    <a:cubicBezTo>
                      <a:pt x="5140" y="5948"/>
                      <a:pt x="5140" y="5948"/>
                      <a:pt x="5140" y="5948"/>
                    </a:cubicBezTo>
                    <a:cubicBezTo>
                      <a:pt x="5141" y="5949"/>
                      <a:pt x="5142" y="5950"/>
                      <a:pt x="5143" y="5951"/>
                    </a:cubicBezTo>
                    <a:cubicBezTo>
                      <a:pt x="5144" y="5951"/>
                      <a:pt x="5145" y="5951"/>
                      <a:pt x="5146" y="5951"/>
                    </a:cubicBezTo>
                    <a:cubicBezTo>
                      <a:pt x="5147" y="5951"/>
                      <a:pt x="5148" y="5951"/>
                      <a:pt x="5150" y="5951"/>
                    </a:cubicBezTo>
                    <a:cubicBezTo>
                      <a:pt x="5151" y="5950"/>
                      <a:pt x="5151" y="5949"/>
                      <a:pt x="5152" y="5948"/>
                    </a:cubicBezTo>
                    <a:lnTo>
                      <a:pt x="5152" y="5947"/>
                    </a:lnTo>
                    <a:cubicBezTo>
                      <a:pt x="5156" y="5931"/>
                      <a:pt x="5158" y="5915"/>
                      <a:pt x="5158" y="5899"/>
                    </a:cubicBezTo>
                    <a:cubicBezTo>
                      <a:pt x="5158" y="5889"/>
                      <a:pt x="5157" y="5879"/>
                      <a:pt x="5156" y="5869"/>
                    </a:cubicBezTo>
                    <a:lnTo>
                      <a:pt x="5172" y="5869"/>
                    </a:lnTo>
                    <a:cubicBezTo>
                      <a:pt x="5165" y="5924"/>
                      <a:pt x="5181" y="5983"/>
                      <a:pt x="5194" y="6035"/>
                    </a:cubicBezTo>
                    <a:cubicBezTo>
                      <a:pt x="5214" y="6103"/>
                      <a:pt x="5227" y="6172"/>
                      <a:pt x="5234" y="6241"/>
                    </a:cubicBezTo>
                    <a:cubicBezTo>
                      <a:pt x="5239" y="6300"/>
                      <a:pt x="5253" y="6358"/>
                      <a:pt x="5260" y="6417"/>
                    </a:cubicBezTo>
                    <a:cubicBezTo>
                      <a:pt x="5263" y="6444"/>
                      <a:pt x="5271" y="6470"/>
                      <a:pt x="5274" y="6498"/>
                    </a:cubicBezTo>
                    <a:cubicBezTo>
                      <a:pt x="5276" y="6518"/>
                      <a:pt x="5283" y="6538"/>
                      <a:pt x="5286" y="6559"/>
                    </a:cubicBezTo>
                    <a:cubicBezTo>
                      <a:pt x="5266" y="6550"/>
                      <a:pt x="5245" y="6545"/>
                      <a:pt x="5224" y="6542"/>
                    </a:cubicBezTo>
                    <a:cubicBezTo>
                      <a:pt x="5205" y="6539"/>
                      <a:pt x="5187" y="6537"/>
                      <a:pt x="5169" y="6537"/>
                    </a:cubicBezTo>
                    <a:cubicBezTo>
                      <a:pt x="5165" y="6537"/>
                      <a:pt x="5162" y="6537"/>
                      <a:pt x="5159" y="6537"/>
                    </a:cubicBezTo>
                    <a:cubicBezTo>
                      <a:pt x="5159" y="6536"/>
                      <a:pt x="5159" y="6534"/>
                      <a:pt x="5159" y="6533"/>
                    </a:cubicBezTo>
                    <a:cubicBezTo>
                      <a:pt x="5159" y="6531"/>
                      <a:pt x="5159" y="6530"/>
                      <a:pt x="5159" y="6529"/>
                    </a:cubicBezTo>
                    <a:lnTo>
                      <a:pt x="5156" y="6516"/>
                    </a:lnTo>
                    <a:cubicBezTo>
                      <a:pt x="5156" y="6515"/>
                      <a:pt x="5156" y="6514"/>
                      <a:pt x="5155" y="6513"/>
                    </a:cubicBezTo>
                    <a:cubicBezTo>
                      <a:pt x="5154" y="6511"/>
                      <a:pt x="5153" y="6510"/>
                      <a:pt x="5152" y="6509"/>
                    </a:cubicBezTo>
                    <a:cubicBezTo>
                      <a:pt x="5150" y="6508"/>
                      <a:pt x="5149" y="6508"/>
                      <a:pt x="5147" y="6508"/>
                    </a:cubicBezTo>
                    <a:cubicBezTo>
                      <a:pt x="5142" y="6466"/>
                      <a:pt x="5139" y="6425"/>
                      <a:pt x="5139" y="6383"/>
                    </a:cubicBezTo>
                    <a:cubicBezTo>
                      <a:pt x="5139" y="6381"/>
                      <a:pt x="5139" y="6379"/>
                      <a:pt x="5139" y="6377"/>
                    </a:cubicBezTo>
                    <a:cubicBezTo>
                      <a:pt x="5139" y="6309"/>
                      <a:pt x="5120" y="6241"/>
                      <a:pt x="5107" y="6175"/>
                    </a:cubicBezTo>
                    <a:cubicBezTo>
                      <a:pt x="5099" y="6131"/>
                      <a:pt x="5086" y="6087"/>
                      <a:pt x="5077" y="6043"/>
                    </a:cubicBezTo>
                    <a:cubicBezTo>
                      <a:pt x="5065" y="5984"/>
                      <a:pt x="5060" y="5924"/>
                      <a:pt x="5050" y="5865"/>
                    </a:cubicBezTo>
                    <a:lnTo>
                      <a:pt x="5059" y="5865"/>
                    </a:lnTo>
                    <a:cubicBezTo>
                      <a:pt x="5060" y="5902"/>
                      <a:pt x="5066" y="5939"/>
                      <a:pt x="5079" y="5974"/>
                    </a:cubicBezTo>
                    <a:cubicBezTo>
                      <a:pt x="5080" y="5975"/>
                      <a:pt x="5081" y="5976"/>
                      <a:pt x="5082" y="5977"/>
                    </a:cubicBezTo>
                    <a:cubicBezTo>
                      <a:pt x="5083" y="5978"/>
                      <a:pt x="5084" y="5978"/>
                      <a:pt x="5085" y="5978"/>
                    </a:cubicBezTo>
                    <a:cubicBezTo>
                      <a:pt x="5086" y="5978"/>
                      <a:pt x="5087" y="5978"/>
                      <a:pt x="5088" y="5977"/>
                    </a:cubicBezTo>
                    <a:cubicBezTo>
                      <a:pt x="5089" y="5976"/>
                      <a:pt x="5090" y="5975"/>
                      <a:pt x="5091" y="5974"/>
                    </a:cubicBezTo>
                    <a:cubicBezTo>
                      <a:pt x="5092" y="5967"/>
                      <a:pt x="5093" y="5961"/>
                      <a:pt x="5093" y="5954"/>
                    </a:cubicBezTo>
                    <a:cubicBezTo>
                      <a:pt x="5093" y="5944"/>
                      <a:pt x="5092" y="5934"/>
                      <a:pt x="5089" y="5925"/>
                    </a:cubicBezTo>
                    <a:lnTo>
                      <a:pt x="5089" y="5924"/>
                    </a:lnTo>
                    <a:moveTo>
                      <a:pt x="5553" y="6292"/>
                    </a:moveTo>
                    <a:cubicBezTo>
                      <a:pt x="5558" y="6275"/>
                      <a:pt x="5565" y="6259"/>
                      <a:pt x="5574" y="6243"/>
                    </a:cubicBezTo>
                    <a:cubicBezTo>
                      <a:pt x="5579" y="6235"/>
                      <a:pt x="5585" y="6227"/>
                      <a:pt x="5590" y="6219"/>
                    </a:cubicBezTo>
                    <a:cubicBezTo>
                      <a:pt x="5601" y="6206"/>
                      <a:pt x="5611" y="6191"/>
                      <a:pt x="5619" y="6177"/>
                    </a:cubicBezTo>
                    <a:cubicBezTo>
                      <a:pt x="5620" y="6176"/>
                      <a:pt x="5620" y="6175"/>
                      <a:pt x="5621" y="6174"/>
                    </a:cubicBezTo>
                    <a:lnTo>
                      <a:pt x="5622" y="6174"/>
                    </a:lnTo>
                    <a:cubicBezTo>
                      <a:pt x="5624" y="6174"/>
                      <a:pt x="5625" y="6174"/>
                      <a:pt x="5626" y="6173"/>
                    </a:cubicBezTo>
                    <a:cubicBezTo>
                      <a:pt x="5627" y="6172"/>
                      <a:pt x="5627" y="6173"/>
                      <a:pt x="5627" y="6172"/>
                    </a:cubicBezTo>
                    <a:cubicBezTo>
                      <a:pt x="5631" y="6169"/>
                      <a:pt x="5634" y="6165"/>
                      <a:pt x="5637" y="6160"/>
                    </a:cubicBezTo>
                    <a:cubicBezTo>
                      <a:pt x="5639" y="6156"/>
                      <a:pt x="5641" y="6152"/>
                      <a:pt x="5642" y="6147"/>
                    </a:cubicBezTo>
                    <a:lnTo>
                      <a:pt x="5645" y="6150"/>
                    </a:lnTo>
                    <a:cubicBezTo>
                      <a:pt x="5643" y="6151"/>
                      <a:pt x="5642" y="6152"/>
                      <a:pt x="5642" y="6154"/>
                    </a:cubicBezTo>
                    <a:cubicBezTo>
                      <a:pt x="5641" y="6155"/>
                      <a:pt x="5640" y="6157"/>
                      <a:pt x="5640" y="6158"/>
                    </a:cubicBezTo>
                    <a:cubicBezTo>
                      <a:pt x="5637" y="6187"/>
                      <a:pt x="5612" y="6208"/>
                      <a:pt x="5599" y="6232"/>
                    </a:cubicBezTo>
                    <a:cubicBezTo>
                      <a:pt x="5581" y="6263"/>
                      <a:pt x="5572" y="6301"/>
                      <a:pt x="5550" y="6330"/>
                    </a:cubicBezTo>
                    <a:cubicBezTo>
                      <a:pt x="5547" y="6334"/>
                      <a:pt x="5553" y="6339"/>
                      <a:pt x="5557" y="6335"/>
                    </a:cubicBezTo>
                    <a:cubicBezTo>
                      <a:pt x="5581" y="6309"/>
                      <a:pt x="5595" y="6272"/>
                      <a:pt x="5614" y="6242"/>
                    </a:cubicBezTo>
                    <a:cubicBezTo>
                      <a:pt x="5630" y="6218"/>
                      <a:pt x="5654" y="6199"/>
                      <a:pt x="5662" y="6173"/>
                    </a:cubicBezTo>
                    <a:cubicBezTo>
                      <a:pt x="5665" y="6178"/>
                      <a:pt x="5668" y="6184"/>
                      <a:pt x="5671" y="6189"/>
                    </a:cubicBezTo>
                    <a:cubicBezTo>
                      <a:pt x="5664" y="6197"/>
                      <a:pt x="5658" y="6205"/>
                      <a:pt x="5653" y="6215"/>
                    </a:cubicBezTo>
                    <a:cubicBezTo>
                      <a:pt x="5648" y="6223"/>
                      <a:pt x="5644" y="6232"/>
                      <a:pt x="5641" y="6241"/>
                    </a:cubicBezTo>
                    <a:cubicBezTo>
                      <a:pt x="5618" y="6294"/>
                      <a:pt x="5593" y="6345"/>
                      <a:pt x="5564" y="6395"/>
                    </a:cubicBezTo>
                    <a:cubicBezTo>
                      <a:pt x="5556" y="6409"/>
                      <a:pt x="5547" y="6424"/>
                      <a:pt x="5538" y="6438"/>
                    </a:cubicBezTo>
                    <a:cubicBezTo>
                      <a:pt x="5509" y="6490"/>
                      <a:pt x="5478" y="6540"/>
                      <a:pt x="5449" y="6593"/>
                    </a:cubicBezTo>
                    <a:cubicBezTo>
                      <a:pt x="5437" y="6615"/>
                      <a:pt x="5410" y="6643"/>
                      <a:pt x="5414" y="6670"/>
                    </a:cubicBezTo>
                    <a:cubicBezTo>
                      <a:pt x="5407" y="6659"/>
                      <a:pt x="5398" y="6647"/>
                      <a:pt x="5389" y="6637"/>
                    </a:cubicBezTo>
                    <a:cubicBezTo>
                      <a:pt x="5381" y="6628"/>
                      <a:pt x="5373" y="6619"/>
                      <a:pt x="5365" y="6612"/>
                    </a:cubicBezTo>
                    <a:cubicBezTo>
                      <a:pt x="5408" y="6540"/>
                      <a:pt x="5439" y="6459"/>
                      <a:pt x="5479" y="6385"/>
                    </a:cubicBezTo>
                    <a:cubicBezTo>
                      <a:pt x="5505" y="6337"/>
                      <a:pt x="5532" y="6289"/>
                      <a:pt x="5558" y="6240"/>
                    </a:cubicBezTo>
                    <a:cubicBezTo>
                      <a:pt x="5565" y="6222"/>
                      <a:pt x="5574" y="6205"/>
                      <a:pt x="5584" y="6188"/>
                    </a:cubicBezTo>
                    <a:cubicBezTo>
                      <a:pt x="5588" y="6180"/>
                      <a:pt x="5592" y="6173"/>
                      <a:pt x="5597" y="6166"/>
                    </a:cubicBezTo>
                    <a:cubicBezTo>
                      <a:pt x="5606" y="6151"/>
                      <a:pt x="5612" y="6134"/>
                      <a:pt x="5615" y="6117"/>
                    </a:cubicBezTo>
                    <a:lnTo>
                      <a:pt x="5625" y="6127"/>
                    </a:lnTo>
                    <a:lnTo>
                      <a:pt x="5622" y="6136"/>
                    </a:lnTo>
                    <a:cubicBezTo>
                      <a:pt x="5621" y="6140"/>
                      <a:pt x="5620" y="6143"/>
                      <a:pt x="5620" y="6147"/>
                    </a:cubicBezTo>
                    <a:cubicBezTo>
                      <a:pt x="5602" y="6168"/>
                      <a:pt x="5591" y="6194"/>
                      <a:pt x="5574" y="6216"/>
                    </a:cubicBezTo>
                    <a:cubicBezTo>
                      <a:pt x="5574" y="6216"/>
                      <a:pt x="5573" y="6217"/>
                      <a:pt x="5573" y="6218"/>
                    </a:cubicBezTo>
                    <a:cubicBezTo>
                      <a:pt x="5560" y="6240"/>
                      <a:pt x="5552" y="6265"/>
                      <a:pt x="5548" y="6290"/>
                    </a:cubicBezTo>
                    <a:cubicBezTo>
                      <a:pt x="5548" y="6291"/>
                      <a:pt x="5548" y="6291"/>
                      <a:pt x="5548" y="6291"/>
                    </a:cubicBezTo>
                    <a:cubicBezTo>
                      <a:pt x="5548" y="6292"/>
                      <a:pt x="5547" y="6292"/>
                      <a:pt x="5548" y="6293"/>
                    </a:cubicBezTo>
                    <a:cubicBezTo>
                      <a:pt x="5549" y="6294"/>
                      <a:pt x="5548" y="6293"/>
                      <a:pt x="5549" y="6294"/>
                    </a:cubicBezTo>
                    <a:cubicBezTo>
                      <a:pt x="5550" y="6295"/>
                      <a:pt x="5550" y="6294"/>
                      <a:pt x="5551" y="6294"/>
                    </a:cubicBezTo>
                    <a:lnTo>
                      <a:pt x="5552" y="6294"/>
                    </a:lnTo>
                    <a:cubicBezTo>
                      <a:pt x="5552" y="6293"/>
                      <a:pt x="5553" y="6293"/>
                      <a:pt x="5553" y="6293"/>
                    </a:cubicBezTo>
                    <a:lnTo>
                      <a:pt x="5553" y="6292"/>
                    </a:lnTo>
                    <a:moveTo>
                      <a:pt x="5937" y="6903"/>
                    </a:moveTo>
                    <a:cubicBezTo>
                      <a:pt x="5937" y="6916"/>
                      <a:pt x="5937" y="6935"/>
                      <a:pt x="5948" y="6943"/>
                    </a:cubicBezTo>
                    <a:cubicBezTo>
                      <a:pt x="5949" y="6943"/>
                      <a:pt x="5949" y="6943"/>
                      <a:pt x="5949" y="6943"/>
                    </a:cubicBezTo>
                    <a:cubicBezTo>
                      <a:pt x="5949" y="6943"/>
                      <a:pt x="5951" y="6944"/>
                      <a:pt x="5952" y="6944"/>
                    </a:cubicBezTo>
                    <a:cubicBezTo>
                      <a:pt x="5953" y="6944"/>
                      <a:pt x="5954" y="6943"/>
                      <a:pt x="5954" y="6943"/>
                    </a:cubicBezTo>
                    <a:cubicBezTo>
                      <a:pt x="5955" y="6943"/>
                      <a:pt x="5955" y="6943"/>
                      <a:pt x="5955" y="6943"/>
                    </a:cubicBezTo>
                    <a:lnTo>
                      <a:pt x="5956" y="6941"/>
                    </a:lnTo>
                    <a:cubicBezTo>
                      <a:pt x="5957" y="6942"/>
                      <a:pt x="5958" y="6942"/>
                      <a:pt x="5959" y="6942"/>
                    </a:cubicBezTo>
                    <a:cubicBezTo>
                      <a:pt x="5960" y="6942"/>
                      <a:pt x="5961" y="6942"/>
                      <a:pt x="5962" y="6941"/>
                    </a:cubicBezTo>
                    <a:cubicBezTo>
                      <a:pt x="5962" y="6944"/>
                      <a:pt x="5962" y="6946"/>
                      <a:pt x="5962" y="6949"/>
                    </a:cubicBezTo>
                    <a:cubicBezTo>
                      <a:pt x="5960" y="6949"/>
                      <a:pt x="5959" y="6949"/>
                      <a:pt x="5957" y="6949"/>
                    </a:cubicBezTo>
                    <a:cubicBezTo>
                      <a:pt x="5950" y="6949"/>
                      <a:pt x="5943" y="6948"/>
                      <a:pt x="5936" y="6947"/>
                    </a:cubicBezTo>
                    <a:cubicBezTo>
                      <a:pt x="5936" y="6946"/>
                      <a:pt x="5936" y="6945"/>
                      <a:pt x="5936" y="6943"/>
                    </a:cubicBezTo>
                    <a:cubicBezTo>
                      <a:pt x="5936" y="6940"/>
                      <a:pt x="5936" y="6936"/>
                      <a:pt x="5935" y="6932"/>
                    </a:cubicBezTo>
                    <a:cubicBezTo>
                      <a:pt x="5933" y="6923"/>
                      <a:pt x="5932" y="6913"/>
                      <a:pt x="5930" y="6903"/>
                    </a:cubicBezTo>
                    <a:cubicBezTo>
                      <a:pt x="5926" y="6884"/>
                      <a:pt x="5923" y="6864"/>
                      <a:pt x="5921" y="6844"/>
                    </a:cubicBezTo>
                    <a:cubicBezTo>
                      <a:pt x="5921" y="6843"/>
                      <a:pt x="5921" y="6842"/>
                      <a:pt x="5920" y="6840"/>
                    </a:cubicBezTo>
                    <a:cubicBezTo>
                      <a:pt x="5919" y="6839"/>
                      <a:pt x="5919" y="6838"/>
                      <a:pt x="5918" y="6838"/>
                    </a:cubicBezTo>
                    <a:cubicBezTo>
                      <a:pt x="5916" y="6837"/>
                      <a:pt x="5915" y="6837"/>
                      <a:pt x="5914" y="6837"/>
                    </a:cubicBezTo>
                    <a:cubicBezTo>
                      <a:pt x="5912" y="6837"/>
                      <a:pt x="5911" y="6837"/>
                      <a:pt x="5910" y="6838"/>
                    </a:cubicBezTo>
                    <a:cubicBezTo>
                      <a:pt x="5909" y="6838"/>
                      <a:pt x="5908" y="6839"/>
                      <a:pt x="5907" y="6840"/>
                    </a:cubicBezTo>
                    <a:cubicBezTo>
                      <a:pt x="5906" y="6842"/>
                      <a:pt x="5906" y="6843"/>
                      <a:pt x="5906" y="6844"/>
                    </a:cubicBezTo>
                    <a:cubicBezTo>
                      <a:pt x="5905" y="6852"/>
                      <a:pt x="5905" y="6859"/>
                      <a:pt x="5905" y="6866"/>
                    </a:cubicBezTo>
                    <a:cubicBezTo>
                      <a:pt x="5905" y="6893"/>
                      <a:pt x="5910" y="6920"/>
                      <a:pt x="5919" y="6945"/>
                    </a:cubicBezTo>
                    <a:cubicBezTo>
                      <a:pt x="5913" y="6945"/>
                      <a:pt x="5907" y="6945"/>
                      <a:pt x="5901" y="6946"/>
                    </a:cubicBezTo>
                    <a:cubicBezTo>
                      <a:pt x="5899" y="6935"/>
                      <a:pt x="5895" y="6923"/>
                      <a:pt x="5893" y="6915"/>
                    </a:cubicBezTo>
                    <a:cubicBezTo>
                      <a:pt x="5888" y="6887"/>
                      <a:pt x="5885" y="6859"/>
                      <a:pt x="5884" y="6831"/>
                    </a:cubicBezTo>
                    <a:cubicBezTo>
                      <a:pt x="5884" y="6830"/>
                      <a:pt x="5883" y="6829"/>
                      <a:pt x="5883" y="6828"/>
                    </a:cubicBezTo>
                    <a:cubicBezTo>
                      <a:pt x="5882" y="6827"/>
                      <a:pt x="5881" y="6825"/>
                      <a:pt x="5880" y="6825"/>
                    </a:cubicBezTo>
                    <a:cubicBezTo>
                      <a:pt x="5879" y="6824"/>
                      <a:pt x="5877" y="6824"/>
                      <a:pt x="5876" y="6824"/>
                    </a:cubicBezTo>
                    <a:cubicBezTo>
                      <a:pt x="5874" y="6824"/>
                      <a:pt x="5874" y="6824"/>
                      <a:pt x="5873" y="6825"/>
                    </a:cubicBezTo>
                    <a:cubicBezTo>
                      <a:pt x="5872" y="6825"/>
                      <a:pt x="5870" y="6827"/>
                      <a:pt x="5870" y="6828"/>
                    </a:cubicBezTo>
                    <a:cubicBezTo>
                      <a:pt x="5869" y="6829"/>
                      <a:pt x="5869" y="6830"/>
                      <a:pt x="5869" y="6831"/>
                    </a:cubicBezTo>
                    <a:cubicBezTo>
                      <a:pt x="5869" y="6836"/>
                      <a:pt x="5869" y="6842"/>
                      <a:pt x="5869" y="6847"/>
                    </a:cubicBezTo>
                    <a:cubicBezTo>
                      <a:pt x="5869" y="6865"/>
                      <a:pt x="5870" y="6882"/>
                      <a:pt x="5871" y="6900"/>
                    </a:cubicBezTo>
                    <a:cubicBezTo>
                      <a:pt x="5872" y="6916"/>
                      <a:pt x="5874" y="6932"/>
                      <a:pt x="5878" y="6948"/>
                    </a:cubicBezTo>
                    <a:lnTo>
                      <a:pt x="5860" y="6948"/>
                    </a:lnTo>
                    <a:cubicBezTo>
                      <a:pt x="5855" y="6926"/>
                      <a:pt x="5851" y="6904"/>
                      <a:pt x="5850" y="6882"/>
                    </a:cubicBezTo>
                    <a:cubicBezTo>
                      <a:pt x="5847" y="6869"/>
                      <a:pt x="5852" y="6857"/>
                      <a:pt x="5843" y="6847"/>
                    </a:cubicBezTo>
                    <a:cubicBezTo>
                      <a:pt x="5839" y="6844"/>
                      <a:pt x="5832" y="6847"/>
                      <a:pt x="5835" y="6853"/>
                    </a:cubicBezTo>
                    <a:cubicBezTo>
                      <a:pt x="5840" y="6861"/>
                      <a:pt x="5835" y="6868"/>
                      <a:pt x="5836" y="6876"/>
                    </a:cubicBezTo>
                    <a:cubicBezTo>
                      <a:pt x="5836" y="6891"/>
                      <a:pt x="5838" y="6907"/>
                      <a:pt x="5839" y="6922"/>
                    </a:cubicBezTo>
                    <a:cubicBezTo>
                      <a:pt x="5839" y="6931"/>
                      <a:pt x="5840" y="6940"/>
                      <a:pt x="5842" y="6949"/>
                    </a:cubicBezTo>
                    <a:lnTo>
                      <a:pt x="5828" y="6949"/>
                    </a:lnTo>
                    <a:cubicBezTo>
                      <a:pt x="5828" y="6948"/>
                      <a:pt x="5828" y="6948"/>
                      <a:pt x="5828" y="6947"/>
                    </a:cubicBezTo>
                    <a:cubicBezTo>
                      <a:pt x="5828" y="6941"/>
                      <a:pt x="5827" y="6934"/>
                      <a:pt x="5826" y="6928"/>
                    </a:cubicBezTo>
                    <a:cubicBezTo>
                      <a:pt x="5822" y="6910"/>
                      <a:pt x="5819" y="6892"/>
                      <a:pt x="5817" y="6874"/>
                    </a:cubicBezTo>
                    <a:cubicBezTo>
                      <a:pt x="5817" y="6867"/>
                      <a:pt x="5807" y="6868"/>
                      <a:pt x="5807" y="6875"/>
                    </a:cubicBezTo>
                    <a:cubicBezTo>
                      <a:pt x="5807" y="6889"/>
                      <a:pt x="5809" y="6903"/>
                      <a:pt x="5811" y="6917"/>
                    </a:cubicBezTo>
                    <a:cubicBezTo>
                      <a:pt x="5812" y="6927"/>
                      <a:pt x="5812" y="6939"/>
                      <a:pt x="5815" y="6949"/>
                    </a:cubicBezTo>
                    <a:lnTo>
                      <a:pt x="5796" y="6949"/>
                    </a:lnTo>
                    <a:cubicBezTo>
                      <a:pt x="5796" y="6947"/>
                      <a:pt x="5796" y="6945"/>
                      <a:pt x="5796" y="6943"/>
                    </a:cubicBezTo>
                    <a:cubicBezTo>
                      <a:pt x="5795" y="6933"/>
                      <a:pt x="5793" y="6923"/>
                      <a:pt x="5791" y="6913"/>
                    </a:cubicBezTo>
                    <a:cubicBezTo>
                      <a:pt x="5789" y="6898"/>
                      <a:pt x="5785" y="6884"/>
                      <a:pt x="5784" y="6870"/>
                    </a:cubicBezTo>
                    <a:cubicBezTo>
                      <a:pt x="5784" y="6869"/>
                      <a:pt x="5783" y="6868"/>
                      <a:pt x="5783" y="6867"/>
                    </a:cubicBezTo>
                    <a:cubicBezTo>
                      <a:pt x="5782" y="6866"/>
                      <a:pt x="5782" y="6864"/>
                      <a:pt x="5781" y="6864"/>
                    </a:cubicBezTo>
                    <a:cubicBezTo>
                      <a:pt x="5780" y="6863"/>
                      <a:pt x="5778" y="6864"/>
                      <a:pt x="5777" y="6864"/>
                    </a:cubicBezTo>
                    <a:cubicBezTo>
                      <a:pt x="5775" y="6864"/>
                      <a:pt x="5775" y="6863"/>
                      <a:pt x="5774" y="6864"/>
                    </a:cubicBezTo>
                    <a:cubicBezTo>
                      <a:pt x="5773" y="6864"/>
                      <a:pt x="5773" y="6866"/>
                      <a:pt x="5772" y="6867"/>
                    </a:cubicBezTo>
                    <a:cubicBezTo>
                      <a:pt x="5771" y="6868"/>
                      <a:pt x="5771" y="6869"/>
                      <a:pt x="5771" y="6870"/>
                    </a:cubicBezTo>
                    <a:cubicBezTo>
                      <a:pt x="5772" y="6890"/>
                      <a:pt x="5774" y="6909"/>
                      <a:pt x="5778" y="6929"/>
                    </a:cubicBezTo>
                    <a:cubicBezTo>
                      <a:pt x="5779" y="6937"/>
                      <a:pt x="5780" y="6944"/>
                      <a:pt x="5781" y="6950"/>
                    </a:cubicBezTo>
                    <a:cubicBezTo>
                      <a:pt x="5775" y="6950"/>
                      <a:pt x="5769" y="6950"/>
                      <a:pt x="5762" y="6952"/>
                    </a:cubicBezTo>
                    <a:cubicBezTo>
                      <a:pt x="5760" y="6935"/>
                      <a:pt x="5758" y="6918"/>
                      <a:pt x="5754" y="6901"/>
                    </a:cubicBezTo>
                    <a:cubicBezTo>
                      <a:pt x="5753" y="6893"/>
                      <a:pt x="5752" y="6884"/>
                      <a:pt x="5749" y="6876"/>
                    </a:cubicBezTo>
                    <a:cubicBezTo>
                      <a:pt x="5747" y="6868"/>
                      <a:pt x="5749" y="6862"/>
                      <a:pt x="5743" y="6856"/>
                    </a:cubicBezTo>
                    <a:cubicBezTo>
                      <a:pt x="5736" y="6849"/>
                      <a:pt x="5732" y="6858"/>
                      <a:pt x="5735" y="6863"/>
                    </a:cubicBezTo>
                    <a:cubicBezTo>
                      <a:pt x="5737" y="6872"/>
                      <a:pt x="5738" y="6882"/>
                      <a:pt x="5738" y="6891"/>
                    </a:cubicBezTo>
                    <a:cubicBezTo>
                      <a:pt x="5738" y="6894"/>
                      <a:pt x="5738" y="6897"/>
                      <a:pt x="5738" y="6900"/>
                    </a:cubicBezTo>
                    <a:cubicBezTo>
                      <a:pt x="5738" y="6903"/>
                      <a:pt x="5737" y="6906"/>
                      <a:pt x="5737" y="6909"/>
                    </a:cubicBezTo>
                    <a:cubicBezTo>
                      <a:pt x="5737" y="6915"/>
                      <a:pt x="5738" y="6922"/>
                      <a:pt x="5739" y="6928"/>
                    </a:cubicBezTo>
                    <a:cubicBezTo>
                      <a:pt x="5740" y="6937"/>
                      <a:pt x="5743" y="6946"/>
                      <a:pt x="5744" y="6955"/>
                    </a:cubicBezTo>
                    <a:lnTo>
                      <a:pt x="5722" y="6959"/>
                    </a:lnTo>
                    <a:cubicBezTo>
                      <a:pt x="5715" y="6923"/>
                      <a:pt x="5710" y="6887"/>
                      <a:pt x="5707" y="6850"/>
                    </a:cubicBezTo>
                    <a:cubicBezTo>
                      <a:pt x="5707" y="6849"/>
                      <a:pt x="5706" y="6848"/>
                      <a:pt x="5706" y="6848"/>
                    </a:cubicBezTo>
                    <a:cubicBezTo>
                      <a:pt x="5706" y="6847"/>
                      <a:pt x="5705" y="6846"/>
                      <a:pt x="5704" y="6846"/>
                    </a:cubicBezTo>
                    <a:cubicBezTo>
                      <a:pt x="5703" y="6845"/>
                      <a:pt x="5703" y="6845"/>
                      <a:pt x="5702" y="6845"/>
                    </a:cubicBezTo>
                    <a:cubicBezTo>
                      <a:pt x="5701" y="6845"/>
                      <a:pt x="5700" y="6845"/>
                      <a:pt x="5699" y="6846"/>
                    </a:cubicBezTo>
                    <a:cubicBezTo>
                      <a:pt x="5699" y="6846"/>
                      <a:pt x="5698" y="6847"/>
                      <a:pt x="5697" y="6848"/>
                    </a:cubicBezTo>
                    <a:cubicBezTo>
                      <a:pt x="5697" y="6848"/>
                      <a:pt x="5697" y="6849"/>
                      <a:pt x="5697" y="6850"/>
                    </a:cubicBezTo>
                    <a:cubicBezTo>
                      <a:pt x="5695" y="6862"/>
                      <a:pt x="5694" y="6875"/>
                      <a:pt x="5694" y="6888"/>
                    </a:cubicBezTo>
                    <a:cubicBezTo>
                      <a:pt x="5694" y="6902"/>
                      <a:pt x="5695" y="6917"/>
                      <a:pt x="5698" y="6931"/>
                    </a:cubicBezTo>
                    <a:cubicBezTo>
                      <a:pt x="5699" y="6942"/>
                      <a:pt x="5700" y="6952"/>
                      <a:pt x="5702" y="6962"/>
                    </a:cubicBezTo>
                    <a:cubicBezTo>
                      <a:pt x="5695" y="6963"/>
                      <a:pt x="5688" y="6965"/>
                      <a:pt x="5682" y="6965"/>
                    </a:cubicBezTo>
                    <a:cubicBezTo>
                      <a:pt x="5680" y="6958"/>
                      <a:pt x="5678" y="6951"/>
                      <a:pt x="5676" y="6944"/>
                    </a:cubicBezTo>
                    <a:cubicBezTo>
                      <a:pt x="5676" y="6939"/>
                      <a:pt x="5676" y="6934"/>
                      <a:pt x="5676" y="6929"/>
                    </a:cubicBezTo>
                    <a:cubicBezTo>
                      <a:pt x="5676" y="6924"/>
                      <a:pt x="5676" y="6919"/>
                      <a:pt x="5676" y="6914"/>
                    </a:cubicBezTo>
                    <a:cubicBezTo>
                      <a:pt x="5676" y="6904"/>
                      <a:pt x="5661" y="6905"/>
                      <a:pt x="5661" y="6915"/>
                    </a:cubicBezTo>
                    <a:cubicBezTo>
                      <a:pt x="5661" y="6925"/>
                      <a:pt x="5661" y="6934"/>
                      <a:pt x="5661" y="6943"/>
                    </a:cubicBezTo>
                    <a:cubicBezTo>
                      <a:pt x="5662" y="6951"/>
                      <a:pt x="5663" y="6959"/>
                      <a:pt x="5666" y="6967"/>
                    </a:cubicBezTo>
                    <a:lnTo>
                      <a:pt x="5663" y="6967"/>
                    </a:lnTo>
                    <a:lnTo>
                      <a:pt x="5649" y="6967"/>
                    </a:lnTo>
                    <a:lnTo>
                      <a:pt x="5649" y="6966"/>
                    </a:lnTo>
                    <a:cubicBezTo>
                      <a:pt x="5645" y="6959"/>
                      <a:pt x="5643" y="6951"/>
                      <a:pt x="5643" y="6943"/>
                    </a:cubicBezTo>
                    <a:cubicBezTo>
                      <a:pt x="5643" y="6942"/>
                      <a:pt x="5643" y="6942"/>
                      <a:pt x="5643" y="6941"/>
                    </a:cubicBezTo>
                    <a:cubicBezTo>
                      <a:pt x="5643" y="6924"/>
                      <a:pt x="5637" y="6907"/>
                      <a:pt x="5636" y="6890"/>
                    </a:cubicBezTo>
                    <a:cubicBezTo>
                      <a:pt x="5636" y="6884"/>
                      <a:pt x="5627" y="6885"/>
                      <a:pt x="5627" y="6890"/>
                    </a:cubicBezTo>
                    <a:cubicBezTo>
                      <a:pt x="5626" y="6909"/>
                      <a:pt x="5627" y="6927"/>
                      <a:pt x="5627" y="6946"/>
                    </a:cubicBezTo>
                    <a:lnTo>
                      <a:pt x="5627" y="6947"/>
                    </a:lnTo>
                    <a:cubicBezTo>
                      <a:pt x="5627" y="6953"/>
                      <a:pt x="5628" y="6960"/>
                      <a:pt x="5630" y="6966"/>
                    </a:cubicBezTo>
                    <a:lnTo>
                      <a:pt x="5611" y="6966"/>
                    </a:lnTo>
                    <a:cubicBezTo>
                      <a:pt x="5611" y="6946"/>
                      <a:pt x="5604" y="6927"/>
                      <a:pt x="5605" y="6906"/>
                    </a:cubicBezTo>
                    <a:cubicBezTo>
                      <a:pt x="5605" y="6885"/>
                      <a:pt x="5603" y="6867"/>
                      <a:pt x="5602" y="6847"/>
                    </a:cubicBezTo>
                    <a:cubicBezTo>
                      <a:pt x="5602" y="6842"/>
                      <a:pt x="5594" y="6842"/>
                      <a:pt x="5594" y="6847"/>
                    </a:cubicBezTo>
                    <a:cubicBezTo>
                      <a:pt x="5592" y="6886"/>
                      <a:pt x="5584" y="6928"/>
                      <a:pt x="5598" y="6965"/>
                    </a:cubicBezTo>
                    <a:lnTo>
                      <a:pt x="5581" y="6965"/>
                    </a:lnTo>
                    <a:cubicBezTo>
                      <a:pt x="5579" y="6960"/>
                      <a:pt x="5578" y="6956"/>
                      <a:pt x="5577" y="6951"/>
                    </a:cubicBezTo>
                    <a:cubicBezTo>
                      <a:pt x="5575" y="6937"/>
                      <a:pt x="5574" y="6922"/>
                      <a:pt x="5574" y="6908"/>
                    </a:cubicBezTo>
                    <a:cubicBezTo>
                      <a:pt x="5574" y="6905"/>
                      <a:pt x="5574" y="6903"/>
                      <a:pt x="5574" y="6901"/>
                    </a:cubicBezTo>
                    <a:cubicBezTo>
                      <a:pt x="5574" y="6900"/>
                      <a:pt x="5573" y="6899"/>
                      <a:pt x="5573" y="6898"/>
                    </a:cubicBezTo>
                    <a:cubicBezTo>
                      <a:pt x="5572" y="6897"/>
                      <a:pt x="5572" y="6895"/>
                      <a:pt x="5571" y="6895"/>
                    </a:cubicBezTo>
                    <a:cubicBezTo>
                      <a:pt x="5570" y="6894"/>
                      <a:pt x="5568" y="6895"/>
                      <a:pt x="5567" y="6895"/>
                    </a:cubicBezTo>
                    <a:cubicBezTo>
                      <a:pt x="5565" y="6895"/>
                      <a:pt x="5565" y="6894"/>
                      <a:pt x="5564" y="6895"/>
                    </a:cubicBezTo>
                    <a:cubicBezTo>
                      <a:pt x="5563" y="6895"/>
                      <a:pt x="5563" y="6897"/>
                      <a:pt x="5562" y="6898"/>
                    </a:cubicBezTo>
                    <a:cubicBezTo>
                      <a:pt x="5561" y="6899"/>
                      <a:pt x="5561" y="6900"/>
                      <a:pt x="5561" y="6901"/>
                    </a:cubicBezTo>
                    <a:cubicBezTo>
                      <a:pt x="5561" y="6915"/>
                      <a:pt x="5560" y="6930"/>
                      <a:pt x="5560" y="6944"/>
                    </a:cubicBezTo>
                    <a:cubicBezTo>
                      <a:pt x="5560" y="6951"/>
                      <a:pt x="5561" y="6958"/>
                      <a:pt x="5563" y="6965"/>
                    </a:cubicBezTo>
                    <a:lnTo>
                      <a:pt x="5555" y="6965"/>
                    </a:lnTo>
                    <a:cubicBezTo>
                      <a:pt x="5551" y="6945"/>
                      <a:pt x="5548" y="6924"/>
                      <a:pt x="5548" y="6904"/>
                    </a:cubicBezTo>
                    <a:cubicBezTo>
                      <a:pt x="5544" y="6883"/>
                      <a:pt x="5538" y="6862"/>
                      <a:pt x="5531" y="6841"/>
                    </a:cubicBezTo>
                    <a:cubicBezTo>
                      <a:pt x="5530" y="6836"/>
                      <a:pt x="5522" y="6837"/>
                      <a:pt x="5522" y="6841"/>
                    </a:cubicBezTo>
                    <a:cubicBezTo>
                      <a:pt x="5522" y="6851"/>
                      <a:pt x="5524" y="6849"/>
                      <a:pt x="5527" y="6861"/>
                    </a:cubicBezTo>
                    <a:cubicBezTo>
                      <a:pt x="5530" y="6880"/>
                      <a:pt x="5532" y="6898"/>
                      <a:pt x="5534" y="6917"/>
                    </a:cubicBezTo>
                    <a:cubicBezTo>
                      <a:pt x="5534" y="6933"/>
                      <a:pt x="5536" y="6949"/>
                      <a:pt x="5538" y="6965"/>
                    </a:cubicBezTo>
                    <a:lnTo>
                      <a:pt x="5533" y="6965"/>
                    </a:lnTo>
                    <a:cubicBezTo>
                      <a:pt x="5531" y="6920"/>
                      <a:pt x="5519" y="6875"/>
                      <a:pt x="5500" y="6834"/>
                    </a:cubicBezTo>
                    <a:cubicBezTo>
                      <a:pt x="5493" y="6821"/>
                      <a:pt x="5487" y="6808"/>
                      <a:pt x="5480" y="6795"/>
                    </a:cubicBezTo>
                    <a:cubicBezTo>
                      <a:pt x="5550" y="6793"/>
                      <a:pt x="5621" y="6784"/>
                      <a:pt x="5689" y="6768"/>
                    </a:cubicBezTo>
                    <a:lnTo>
                      <a:pt x="5768" y="6752"/>
                    </a:lnTo>
                    <a:cubicBezTo>
                      <a:pt x="5807" y="6743"/>
                      <a:pt x="5846" y="6738"/>
                      <a:pt x="5886" y="6738"/>
                    </a:cubicBezTo>
                    <a:cubicBezTo>
                      <a:pt x="5889" y="6738"/>
                      <a:pt x="5892" y="6738"/>
                      <a:pt x="5896" y="6738"/>
                    </a:cubicBezTo>
                    <a:cubicBezTo>
                      <a:pt x="5900" y="6739"/>
                      <a:pt x="5904" y="6739"/>
                      <a:pt x="5908" y="6739"/>
                    </a:cubicBezTo>
                    <a:cubicBezTo>
                      <a:pt x="5915" y="6739"/>
                      <a:pt x="5921" y="6738"/>
                      <a:pt x="5928" y="6737"/>
                    </a:cubicBezTo>
                    <a:cubicBezTo>
                      <a:pt x="5943" y="6792"/>
                      <a:pt x="5953" y="6848"/>
                      <a:pt x="5959" y="6905"/>
                    </a:cubicBezTo>
                    <a:cubicBezTo>
                      <a:pt x="5959" y="6904"/>
                      <a:pt x="5959" y="6902"/>
                      <a:pt x="5959" y="6901"/>
                    </a:cubicBezTo>
                    <a:cubicBezTo>
                      <a:pt x="5959" y="6900"/>
                      <a:pt x="5959" y="6898"/>
                      <a:pt x="5959" y="6897"/>
                    </a:cubicBezTo>
                    <a:cubicBezTo>
                      <a:pt x="5958" y="6879"/>
                      <a:pt x="5955" y="6861"/>
                      <a:pt x="5952" y="6844"/>
                    </a:cubicBezTo>
                    <a:cubicBezTo>
                      <a:pt x="5951" y="6835"/>
                      <a:pt x="5938" y="6837"/>
                      <a:pt x="5937" y="6845"/>
                    </a:cubicBezTo>
                    <a:cubicBezTo>
                      <a:pt x="5935" y="6869"/>
                      <a:pt x="5937" y="6886"/>
                      <a:pt x="5937" y="6903"/>
                    </a:cubicBezTo>
                    <a:moveTo>
                      <a:pt x="5904" y="7615"/>
                    </a:moveTo>
                    <a:cubicBezTo>
                      <a:pt x="5894" y="7624"/>
                      <a:pt x="5891" y="7639"/>
                      <a:pt x="5884" y="7650"/>
                    </a:cubicBezTo>
                    <a:cubicBezTo>
                      <a:pt x="5880" y="7655"/>
                      <a:pt x="5872" y="7660"/>
                      <a:pt x="5871" y="7667"/>
                    </a:cubicBezTo>
                    <a:cubicBezTo>
                      <a:pt x="5870" y="7670"/>
                      <a:pt x="5870" y="7672"/>
                      <a:pt x="5868" y="7675"/>
                    </a:cubicBezTo>
                    <a:cubicBezTo>
                      <a:pt x="5865" y="7671"/>
                      <a:pt x="5861" y="7667"/>
                      <a:pt x="5858" y="7663"/>
                    </a:cubicBezTo>
                    <a:cubicBezTo>
                      <a:pt x="5865" y="7655"/>
                      <a:pt x="5871" y="7647"/>
                      <a:pt x="5877" y="7638"/>
                    </a:cubicBezTo>
                    <a:cubicBezTo>
                      <a:pt x="5878" y="7637"/>
                      <a:pt x="5879" y="7635"/>
                      <a:pt x="5880" y="7634"/>
                    </a:cubicBezTo>
                    <a:cubicBezTo>
                      <a:pt x="5889" y="7618"/>
                      <a:pt x="5898" y="7604"/>
                      <a:pt x="5909" y="7590"/>
                    </a:cubicBezTo>
                    <a:cubicBezTo>
                      <a:pt x="5915" y="7583"/>
                      <a:pt x="5904" y="7573"/>
                      <a:pt x="5897" y="7578"/>
                    </a:cubicBezTo>
                    <a:cubicBezTo>
                      <a:pt x="5880" y="7594"/>
                      <a:pt x="5865" y="7612"/>
                      <a:pt x="5853" y="7633"/>
                    </a:cubicBezTo>
                    <a:cubicBezTo>
                      <a:pt x="5850" y="7637"/>
                      <a:pt x="5845" y="7642"/>
                      <a:pt x="5842" y="7648"/>
                    </a:cubicBezTo>
                    <a:lnTo>
                      <a:pt x="5837" y="7643"/>
                    </a:lnTo>
                    <a:cubicBezTo>
                      <a:pt x="5839" y="7641"/>
                      <a:pt x="5840" y="7639"/>
                      <a:pt x="5842" y="7637"/>
                    </a:cubicBezTo>
                    <a:cubicBezTo>
                      <a:pt x="5843" y="7635"/>
                      <a:pt x="5843" y="7633"/>
                      <a:pt x="5844" y="7631"/>
                    </a:cubicBezTo>
                    <a:cubicBezTo>
                      <a:pt x="5845" y="7628"/>
                      <a:pt x="5847" y="7625"/>
                      <a:pt x="5849" y="7623"/>
                    </a:cubicBezTo>
                    <a:cubicBezTo>
                      <a:pt x="5852" y="7617"/>
                      <a:pt x="5855" y="7613"/>
                      <a:pt x="5859" y="7608"/>
                    </a:cubicBezTo>
                    <a:cubicBezTo>
                      <a:pt x="5871" y="7591"/>
                      <a:pt x="5878" y="7572"/>
                      <a:pt x="5893" y="7555"/>
                    </a:cubicBezTo>
                    <a:cubicBezTo>
                      <a:pt x="5898" y="7550"/>
                      <a:pt x="5890" y="7541"/>
                      <a:pt x="5884" y="7547"/>
                    </a:cubicBezTo>
                    <a:cubicBezTo>
                      <a:pt x="5872" y="7556"/>
                      <a:pt x="5862" y="7568"/>
                      <a:pt x="5854" y="7582"/>
                    </a:cubicBezTo>
                    <a:cubicBezTo>
                      <a:pt x="5853" y="7584"/>
                      <a:pt x="5852" y="7586"/>
                      <a:pt x="5851" y="7588"/>
                    </a:cubicBezTo>
                    <a:cubicBezTo>
                      <a:pt x="5850" y="7589"/>
                      <a:pt x="5850" y="7590"/>
                      <a:pt x="5849" y="7591"/>
                    </a:cubicBezTo>
                    <a:cubicBezTo>
                      <a:pt x="5845" y="7598"/>
                      <a:pt x="5839" y="7606"/>
                      <a:pt x="5833" y="7612"/>
                    </a:cubicBezTo>
                    <a:cubicBezTo>
                      <a:pt x="5833" y="7613"/>
                      <a:pt x="5832" y="7614"/>
                      <a:pt x="5832" y="7614"/>
                    </a:cubicBezTo>
                    <a:cubicBezTo>
                      <a:pt x="5828" y="7620"/>
                      <a:pt x="5826" y="7626"/>
                      <a:pt x="5824" y="7632"/>
                    </a:cubicBezTo>
                    <a:cubicBezTo>
                      <a:pt x="5818" y="7626"/>
                      <a:pt x="5812" y="7620"/>
                      <a:pt x="5807" y="7614"/>
                    </a:cubicBezTo>
                    <a:cubicBezTo>
                      <a:pt x="5814" y="7608"/>
                      <a:pt x="5819" y="7601"/>
                      <a:pt x="5824" y="7593"/>
                    </a:cubicBezTo>
                    <a:cubicBezTo>
                      <a:pt x="5824" y="7592"/>
                      <a:pt x="5825" y="7592"/>
                      <a:pt x="5825" y="7591"/>
                    </a:cubicBezTo>
                    <a:cubicBezTo>
                      <a:pt x="5827" y="7588"/>
                      <a:pt x="5829" y="7584"/>
                      <a:pt x="5831" y="7581"/>
                    </a:cubicBezTo>
                    <a:cubicBezTo>
                      <a:pt x="5839" y="7567"/>
                      <a:pt x="5848" y="7553"/>
                      <a:pt x="5858" y="7539"/>
                    </a:cubicBezTo>
                    <a:cubicBezTo>
                      <a:pt x="5861" y="7535"/>
                      <a:pt x="5855" y="7530"/>
                      <a:pt x="5852" y="7533"/>
                    </a:cubicBezTo>
                    <a:cubicBezTo>
                      <a:pt x="5837" y="7547"/>
                      <a:pt x="5825" y="7562"/>
                      <a:pt x="5815" y="7579"/>
                    </a:cubicBezTo>
                    <a:cubicBezTo>
                      <a:pt x="5814" y="7581"/>
                      <a:pt x="5813" y="7582"/>
                      <a:pt x="5812" y="7584"/>
                    </a:cubicBezTo>
                    <a:cubicBezTo>
                      <a:pt x="5809" y="7589"/>
                      <a:pt x="5802" y="7596"/>
                      <a:pt x="5798" y="7603"/>
                    </a:cubicBezTo>
                    <a:lnTo>
                      <a:pt x="5796" y="7600"/>
                    </a:lnTo>
                    <a:cubicBezTo>
                      <a:pt x="5791" y="7593"/>
                      <a:pt x="5786" y="7586"/>
                      <a:pt x="5780" y="7580"/>
                    </a:cubicBezTo>
                    <a:cubicBezTo>
                      <a:pt x="5783" y="7577"/>
                      <a:pt x="5786" y="7574"/>
                      <a:pt x="5789" y="7571"/>
                    </a:cubicBezTo>
                    <a:cubicBezTo>
                      <a:pt x="5794" y="7563"/>
                      <a:pt x="5798" y="7554"/>
                      <a:pt x="5804" y="7546"/>
                    </a:cubicBezTo>
                    <a:cubicBezTo>
                      <a:pt x="5814" y="7530"/>
                      <a:pt x="5826" y="7514"/>
                      <a:pt x="5838" y="7499"/>
                    </a:cubicBezTo>
                    <a:cubicBezTo>
                      <a:pt x="5841" y="7495"/>
                      <a:pt x="5835" y="7490"/>
                      <a:pt x="5831" y="7494"/>
                    </a:cubicBezTo>
                    <a:cubicBezTo>
                      <a:pt x="5816" y="7509"/>
                      <a:pt x="5801" y="7526"/>
                      <a:pt x="5788" y="7543"/>
                    </a:cubicBezTo>
                    <a:cubicBezTo>
                      <a:pt x="5783" y="7549"/>
                      <a:pt x="5779" y="7555"/>
                      <a:pt x="5776" y="7561"/>
                    </a:cubicBezTo>
                    <a:cubicBezTo>
                      <a:pt x="5774" y="7564"/>
                      <a:pt x="5773" y="7567"/>
                      <a:pt x="5771" y="7570"/>
                    </a:cubicBezTo>
                    <a:cubicBezTo>
                      <a:pt x="5766" y="7564"/>
                      <a:pt x="5761" y="7558"/>
                      <a:pt x="5755" y="7552"/>
                    </a:cubicBezTo>
                    <a:cubicBezTo>
                      <a:pt x="5756" y="7552"/>
                      <a:pt x="5757" y="7553"/>
                      <a:pt x="5757" y="7553"/>
                    </a:cubicBezTo>
                    <a:cubicBezTo>
                      <a:pt x="5758" y="7553"/>
                      <a:pt x="5759" y="7552"/>
                      <a:pt x="5760" y="7552"/>
                    </a:cubicBezTo>
                    <a:cubicBezTo>
                      <a:pt x="5770" y="7546"/>
                      <a:pt x="5775" y="7528"/>
                      <a:pt x="5782" y="7518"/>
                    </a:cubicBezTo>
                    <a:cubicBezTo>
                      <a:pt x="5785" y="7512"/>
                      <a:pt x="5790" y="7506"/>
                      <a:pt x="5793" y="7500"/>
                    </a:cubicBezTo>
                    <a:cubicBezTo>
                      <a:pt x="5795" y="7495"/>
                      <a:pt x="5796" y="7491"/>
                      <a:pt x="5799" y="7487"/>
                    </a:cubicBezTo>
                    <a:cubicBezTo>
                      <a:pt x="5801" y="7483"/>
                      <a:pt x="5805" y="7478"/>
                      <a:pt x="5808" y="7474"/>
                    </a:cubicBezTo>
                    <a:cubicBezTo>
                      <a:pt x="5809" y="7474"/>
                      <a:pt x="5809" y="7473"/>
                      <a:pt x="5809" y="7473"/>
                    </a:cubicBezTo>
                    <a:cubicBezTo>
                      <a:pt x="5810" y="7472"/>
                      <a:pt x="5810" y="7471"/>
                      <a:pt x="5810" y="7470"/>
                    </a:cubicBezTo>
                    <a:cubicBezTo>
                      <a:pt x="5810" y="7469"/>
                      <a:pt x="5809" y="7468"/>
                      <a:pt x="5809" y="7467"/>
                    </a:cubicBezTo>
                    <a:cubicBezTo>
                      <a:pt x="5808" y="7466"/>
                      <a:pt x="5808" y="7464"/>
                      <a:pt x="5807" y="7464"/>
                    </a:cubicBezTo>
                    <a:cubicBezTo>
                      <a:pt x="5806" y="7463"/>
                      <a:pt x="5805" y="7464"/>
                      <a:pt x="5804" y="7464"/>
                    </a:cubicBezTo>
                    <a:cubicBezTo>
                      <a:pt x="5803" y="7464"/>
                      <a:pt x="5802" y="7463"/>
                      <a:pt x="5801" y="7464"/>
                    </a:cubicBezTo>
                    <a:cubicBezTo>
                      <a:pt x="5800" y="7465"/>
                      <a:pt x="5800" y="7465"/>
                      <a:pt x="5800" y="7465"/>
                    </a:cubicBezTo>
                    <a:cubicBezTo>
                      <a:pt x="5788" y="7478"/>
                      <a:pt x="5778" y="7491"/>
                      <a:pt x="5769" y="7506"/>
                    </a:cubicBezTo>
                    <a:cubicBezTo>
                      <a:pt x="5769" y="7507"/>
                      <a:pt x="5768" y="7508"/>
                      <a:pt x="5768" y="7508"/>
                    </a:cubicBezTo>
                    <a:cubicBezTo>
                      <a:pt x="5762" y="7517"/>
                      <a:pt x="5746" y="7537"/>
                      <a:pt x="5751" y="7549"/>
                    </a:cubicBezTo>
                    <a:lnTo>
                      <a:pt x="5729" y="7526"/>
                    </a:lnTo>
                    <a:cubicBezTo>
                      <a:pt x="5730" y="7526"/>
                      <a:pt x="5731" y="7525"/>
                      <a:pt x="5731" y="7524"/>
                    </a:cubicBezTo>
                    <a:cubicBezTo>
                      <a:pt x="5731" y="7524"/>
                      <a:pt x="5732" y="7524"/>
                      <a:pt x="5732" y="7523"/>
                    </a:cubicBezTo>
                    <a:cubicBezTo>
                      <a:pt x="5740" y="7505"/>
                      <a:pt x="5749" y="7490"/>
                      <a:pt x="5758" y="7473"/>
                    </a:cubicBezTo>
                    <a:cubicBezTo>
                      <a:pt x="5763" y="7463"/>
                      <a:pt x="5770" y="7454"/>
                      <a:pt x="5774" y="7444"/>
                    </a:cubicBezTo>
                    <a:cubicBezTo>
                      <a:pt x="5776" y="7440"/>
                      <a:pt x="5769" y="7436"/>
                      <a:pt x="5767" y="7440"/>
                    </a:cubicBezTo>
                    <a:cubicBezTo>
                      <a:pt x="5758" y="7453"/>
                      <a:pt x="5748" y="7464"/>
                      <a:pt x="5738" y="7475"/>
                    </a:cubicBezTo>
                    <a:cubicBezTo>
                      <a:pt x="5734" y="7479"/>
                      <a:pt x="5731" y="7484"/>
                      <a:pt x="5729" y="7488"/>
                    </a:cubicBezTo>
                    <a:cubicBezTo>
                      <a:pt x="5724" y="7497"/>
                      <a:pt x="5721" y="7506"/>
                      <a:pt x="5719" y="7516"/>
                    </a:cubicBezTo>
                    <a:cubicBezTo>
                      <a:pt x="5709" y="7506"/>
                      <a:pt x="5700" y="7495"/>
                      <a:pt x="5692" y="7484"/>
                    </a:cubicBezTo>
                    <a:cubicBezTo>
                      <a:pt x="5693" y="7484"/>
                      <a:pt x="5693" y="7484"/>
                      <a:pt x="5694" y="7483"/>
                    </a:cubicBezTo>
                    <a:cubicBezTo>
                      <a:pt x="5695" y="7482"/>
                      <a:pt x="5696" y="7482"/>
                      <a:pt x="5696" y="7482"/>
                    </a:cubicBezTo>
                    <a:cubicBezTo>
                      <a:pt x="5701" y="7473"/>
                      <a:pt x="5706" y="7464"/>
                      <a:pt x="5711" y="7456"/>
                    </a:cubicBezTo>
                    <a:cubicBezTo>
                      <a:pt x="5713" y="7448"/>
                      <a:pt x="5717" y="7440"/>
                      <a:pt x="5721" y="7433"/>
                    </a:cubicBezTo>
                    <a:cubicBezTo>
                      <a:pt x="5722" y="7430"/>
                      <a:pt x="5724" y="7428"/>
                      <a:pt x="5726" y="7425"/>
                    </a:cubicBezTo>
                    <a:cubicBezTo>
                      <a:pt x="5729" y="7422"/>
                      <a:pt x="5724" y="7416"/>
                      <a:pt x="5721" y="7419"/>
                    </a:cubicBezTo>
                    <a:cubicBezTo>
                      <a:pt x="5713" y="7427"/>
                      <a:pt x="5707" y="7435"/>
                      <a:pt x="5702" y="7445"/>
                    </a:cubicBezTo>
                    <a:cubicBezTo>
                      <a:pt x="5700" y="7448"/>
                      <a:pt x="5698" y="7451"/>
                      <a:pt x="5696" y="7455"/>
                    </a:cubicBezTo>
                    <a:cubicBezTo>
                      <a:pt x="5692" y="7460"/>
                      <a:pt x="5686" y="7469"/>
                      <a:pt x="5686" y="7476"/>
                    </a:cubicBezTo>
                    <a:cubicBezTo>
                      <a:pt x="5684" y="7473"/>
                      <a:pt x="5682" y="7471"/>
                      <a:pt x="5681" y="7468"/>
                    </a:cubicBezTo>
                    <a:cubicBezTo>
                      <a:pt x="5675" y="7460"/>
                      <a:pt x="5670" y="7452"/>
                      <a:pt x="5664" y="7444"/>
                    </a:cubicBezTo>
                    <a:cubicBezTo>
                      <a:pt x="5667" y="7438"/>
                      <a:pt x="5671" y="7431"/>
                      <a:pt x="5675" y="7426"/>
                    </a:cubicBezTo>
                    <a:cubicBezTo>
                      <a:pt x="5680" y="7420"/>
                      <a:pt x="5685" y="7413"/>
                      <a:pt x="5688" y="7406"/>
                    </a:cubicBezTo>
                    <a:cubicBezTo>
                      <a:pt x="5689" y="7406"/>
                      <a:pt x="5689" y="7406"/>
                      <a:pt x="5689" y="7406"/>
                    </a:cubicBezTo>
                    <a:cubicBezTo>
                      <a:pt x="5690" y="7401"/>
                      <a:pt x="5693" y="7396"/>
                      <a:pt x="5695" y="7392"/>
                    </a:cubicBezTo>
                    <a:cubicBezTo>
                      <a:pt x="5697" y="7389"/>
                      <a:pt x="5699" y="7386"/>
                      <a:pt x="5701" y="7383"/>
                    </a:cubicBezTo>
                    <a:cubicBezTo>
                      <a:pt x="5706" y="7377"/>
                      <a:pt x="5698" y="7369"/>
                      <a:pt x="5692" y="7374"/>
                    </a:cubicBezTo>
                    <a:cubicBezTo>
                      <a:pt x="5680" y="7386"/>
                      <a:pt x="5669" y="7399"/>
                      <a:pt x="5659" y="7413"/>
                    </a:cubicBezTo>
                    <a:cubicBezTo>
                      <a:pt x="5656" y="7417"/>
                      <a:pt x="5652" y="7422"/>
                      <a:pt x="5649" y="7426"/>
                    </a:cubicBezTo>
                    <a:cubicBezTo>
                      <a:pt x="5643" y="7420"/>
                      <a:pt x="5638" y="7413"/>
                      <a:pt x="5631" y="7407"/>
                    </a:cubicBezTo>
                    <a:cubicBezTo>
                      <a:pt x="5635" y="7398"/>
                      <a:pt x="5639" y="7390"/>
                      <a:pt x="5643" y="7382"/>
                    </a:cubicBezTo>
                    <a:cubicBezTo>
                      <a:pt x="5644" y="7382"/>
                      <a:pt x="5644" y="7381"/>
                      <a:pt x="5645" y="7380"/>
                    </a:cubicBezTo>
                    <a:cubicBezTo>
                      <a:pt x="5647" y="7373"/>
                      <a:pt x="5650" y="7367"/>
                      <a:pt x="5654" y="7360"/>
                    </a:cubicBezTo>
                    <a:cubicBezTo>
                      <a:pt x="5657" y="7355"/>
                      <a:pt x="5660" y="7350"/>
                      <a:pt x="5664" y="7345"/>
                    </a:cubicBezTo>
                    <a:cubicBezTo>
                      <a:pt x="5668" y="7342"/>
                      <a:pt x="5663" y="7337"/>
                      <a:pt x="5660" y="7339"/>
                    </a:cubicBezTo>
                    <a:cubicBezTo>
                      <a:pt x="5650" y="7348"/>
                      <a:pt x="5641" y="7358"/>
                      <a:pt x="5634" y="7370"/>
                    </a:cubicBezTo>
                    <a:cubicBezTo>
                      <a:pt x="5634" y="7371"/>
                      <a:pt x="5633" y="7372"/>
                      <a:pt x="5633" y="7373"/>
                    </a:cubicBezTo>
                    <a:cubicBezTo>
                      <a:pt x="5630" y="7377"/>
                      <a:pt x="5627" y="7381"/>
                      <a:pt x="5625" y="7385"/>
                    </a:cubicBezTo>
                    <a:cubicBezTo>
                      <a:pt x="5623" y="7388"/>
                      <a:pt x="5621" y="7391"/>
                      <a:pt x="5620" y="7394"/>
                    </a:cubicBezTo>
                    <a:lnTo>
                      <a:pt x="5596" y="7370"/>
                    </a:lnTo>
                    <a:cubicBezTo>
                      <a:pt x="5601" y="7365"/>
                      <a:pt x="5605" y="7360"/>
                      <a:pt x="5609" y="7354"/>
                    </a:cubicBezTo>
                    <a:cubicBezTo>
                      <a:pt x="5611" y="7350"/>
                      <a:pt x="5613" y="7345"/>
                      <a:pt x="5615" y="7340"/>
                    </a:cubicBezTo>
                    <a:cubicBezTo>
                      <a:pt x="5618" y="7330"/>
                      <a:pt x="5622" y="7321"/>
                      <a:pt x="5627" y="7312"/>
                    </a:cubicBezTo>
                    <a:cubicBezTo>
                      <a:pt x="5629" y="7308"/>
                      <a:pt x="5632" y="7304"/>
                      <a:pt x="5635" y="7300"/>
                    </a:cubicBezTo>
                    <a:cubicBezTo>
                      <a:pt x="5638" y="7297"/>
                      <a:pt x="5633" y="7291"/>
                      <a:pt x="5629" y="7294"/>
                    </a:cubicBezTo>
                    <a:cubicBezTo>
                      <a:pt x="5621" y="7301"/>
                      <a:pt x="5614" y="7310"/>
                      <a:pt x="5609" y="7319"/>
                    </a:cubicBezTo>
                    <a:cubicBezTo>
                      <a:pt x="5608" y="7321"/>
                      <a:pt x="5607" y="7323"/>
                      <a:pt x="5606" y="7326"/>
                    </a:cubicBezTo>
                    <a:cubicBezTo>
                      <a:pt x="5601" y="7335"/>
                      <a:pt x="5589" y="7349"/>
                      <a:pt x="5589" y="7362"/>
                    </a:cubicBezTo>
                    <a:lnTo>
                      <a:pt x="5564" y="7336"/>
                    </a:lnTo>
                    <a:cubicBezTo>
                      <a:pt x="5544" y="7316"/>
                      <a:pt x="5529" y="7294"/>
                      <a:pt x="5511" y="7274"/>
                    </a:cubicBezTo>
                    <a:cubicBezTo>
                      <a:pt x="5514" y="7271"/>
                      <a:pt x="5515" y="7266"/>
                      <a:pt x="5517" y="7263"/>
                    </a:cubicBezTo>
                    <a:cubicBezTo>
                      <a:pt x="5519" y="7260"/>
                      <a:pt x="5521" y="7257"/>
                      <a:pt x="5524" y="7254"/>
                    </a:cubicBezTo>
                    <a:cubicBezTo>
                      <a:pt x="5526" y="7255"/>
                      <a:pt x="5528" y="7255"/>
                      <a:pt x="5530" y="7255"/>
                    </a:cubicBezTo>
                    <a:lnTo>
                      <a:pt x="5532" y="7255"/>
                    </a:lnTo>
                    <a:cubicBezTo>
                      <a:pt x="5532" y="7256"/>
                      <a:pt x="5532" y="7256"/>
                      <a:pt x="5532" y="7256"/>
                    </a:cubicBezTo>
                    <a:lnTo>
                      <a:pt x="5532" y="7257"/>
                    </a:lnTo>
                    <a:cubicBezTo>
                      <a:pt x="5535" y="7262"/>
                      <a:pt x="5539" y="7268"/>
                      <a:pt x="5538" y="7274"/>
                    </a:cubicBezTo>
                    <a:cubicBezTo>
                      <a:pt x="5537" y="7276"/>
                      <a:pt x="5537" y="7279"/>
                      <a:pt x="5537" y="7282"/>
                    </a:cubicBezTo>
                    <a:cubicBezTo>
                      <a:pt x="5537" y="7283"/>
                      <a:pt x="5537" y="7285"/>
                      <a:pt x="5537" y="7286"/>
                    </a:cubicBezTo>
                    <a:cubicBezTo>
                      <a:pt x="5537" y="7286"/>
                      <a:pt x="5537" y="7287"/>
                      <a:pt x="5538" y="7287"/>
                    </a:cubicBezTo>
                    <a:lnTo>
                      <a:pt x="5539" y="7287"/>
                    </a:lnTo>
                    <a:cubicBezTo>
                      <a:pt x="5540" y="7287"/>
                      <a:pt x="5540" y="7287"/>
                      <a:pt x="5541" y="7287"/>
                    </a:cubicBezTo>
                    <a:lnTo>
                      <a:pt x="5542" y="7286"/>
                    </a:lnTo>
                    <a:cubicBezTo>
                      <a:pt x="5543" y="7285"/>
                      <a:pt x="5544" y="7283"/>
                      <a:pt x="5545" y="7282"/>
                    </a:cubicBezTo>
                    <a:cubicBezTo>
                      <a:pt x="5547" y="7278"/>
                      <a:pt x="5548" y="7274"/>
                      <a:pt x="5548" y="7270"/>
                    </a:cubicBezTo>
                    <a:cubicBezTo>
                      <a:pt x="5548" y="7265"/>
                      <a:pt x="5546" y="7259"/>
                      <a:pt x="5543" y="7254"/>
                    </a:cubicBezTo>
                    <a:cubicBezTo>
                      <a:pt x="5542" y="7253"/>
                      <a:pt x="5542" y="7252"/>
                      <a:pt x="5541" y="7251"/>
                    </a:cubicBezTo>
                    <a:lnTo>
                      <a:pt x="5541" y="7250"/>
                    </a:lnTo>
                    <a:cubicBezTo>
                      <a:pt x="5542" y="7249"/>
                      <a:pt x="5542" y="7248"/>
                      <a:pt x="5543" y="7247"/>
                    </a:cubicBezTo>
                    <a:cubicBezTo>
                      <a:pt x="5544" y="7245"/>
                      <a:pt x="5545" y="7241"/>
                      <a:pt x="5545" y="7239"/>
                    </a:cubicBezTo>
                    <a:cubicBezTo>
                      <a:pt x="5545" y="7236"/>
                      <a:pt x="5544" y="7234"/>
                      <a:pt x="5543" y="7232"/>
                    </a:cubicBezTo>
                    <a:cubicBezTo>
                      <a:pt x="5542" y="7229"/>
                      <a:pt x="5540" y="7227"/>
                      <a:pt x="5537" y="7226"/>
                    </a:cubicBezTo>
                    <a:cubicBezTo>
                      <a:pt x="5535" y="7225"/>
                      <a:pt x="5532" y="7224"/>
                      <a:pt x="5530" y="7224"/>
                    </a:cubicBezTo>
                    <a:cubicBezTo>
                      <a:pt x="5527" y="7224"/>
                      <a:pt x="5525" y="7224"/>
                      <a:pt x="5523" y="7226"/>
                    </a:cubicBezTo>
                    <a:cubicBezTo>
                      <a:pt x="5520" y="7227"/>
                      <a:pt x="5518" y="7229"/>
                      <a:pt x="5517" y="7231"/>
                    </a:cubicBezTo>
                    <a:cubicBezTo>
                      <a:pt x="5515" y="7233"/>
                      <a:pt x="5515" y="7236"/>
                      <a:pt x="5515" y="7239"/>
                    </a:cubicBezTo>
                    <a:cubicBezTo>
                      <a:pt x="5515" y="7241"/>
                      <a:pt x="5516" y="7243"/>
                      <a:pt x="5517" y="7245"/>
                    </a:cubicBezTo>
                    <a:cubicBezTo>
                      <a:pt x="5514" y="7248"/>
                      <a:pt x="5512" y="7250"/>
                      <a:pt x="5510" y="7253"/>
                    </a:cubicBezTo>
                    <a:cubicBezTo>
                      <a:pt x="5508" y="7255"/>
                      <a:pt x="5506" y="7257"/>
                      <a:pt x="5505" y="7260"/>
                    </a:cubicBezTo>
                    <a:cubicBezTo>
                      <a:pt x="5504" y="7261"/>
                      <a:pt x="5504" y="7262"/>
                      <a:pt x="5503" y="7263"/>
                    </a:cubicBezTo>
                    <a:cubicBezTo>
                      <a:pt x="5499" y="7258"/>
                      <a:pt x="5494" y="7253"/>
                      <a:pt x="5489" y="7248"/>
                    </a:cubicBezTo>
                    <a:cubicBezTo>
                      <a:pt x="5497" y="7239"/>
                      <a:pt x="5504" y="7228"/>
                      <a:pt x="5511" y="7217"/>
                    </a:cubicBezTo>
                    <a:cubicBezTo>
                      <a:pt x="5512" y="7215"/>
                      <a:pt x="5513" y="7213"/>
                      <a:pt x="5514" y="7211"/>
                    </a:cubicBezTo>
                    <a:cubicBezTo>
                      <a:pt x="5514" y="7211"/>
                      <a:pt x="5515" y="7211"/>
                      <a:pt x="5515" y="7210"/>
                    </a:cubicBezTo>
                    <a:cubicBezTo>
                      <a:pt x="5515" y="7209"/>
                      <a:pt x="5516" y="7206"/>
                      <a:pt x="5516" y="7205"/>
                    </a:cubicBezTo>
                    <a:cubicBezTo>
                      <a:pt x="5516" y="7203"/>
                      <a:pt x="5515" y="7202"/>
                      <a:pt x="5515" y="7201"/>
                    </a:cubicBezTo>
                    <a:cubicBezTo>
                      <a:pt x="5514" y="7199"/>
                      <a:pt x="5512" y="7198"/>
                      <a:pt x="5511" y="7197"/>
                    </a:cubicBezTo>
                    <a:cubicBezTo>
                      <a:pt x="5509" y="7196"/>
                      <a:pt x="5508" y="7196"/>
                      <a:pt x="5506" y="7196"/>
                    </a:cubicBezTo>
                    <a:cubicBezTo>
                      <a:pt x="5504" y="7196"/>
                      <a:pt x="5503" y="7196"/>
                      <a:pt x="5501" y="7197"/>
                    </a:cubicBezTo>
                    <a:cubicBezTo>
                      <a:pt x="5500" y="7198"/>
                      <a:pt x="5499" y="7199"/>
                      <a:pt x="5498" y="7200"/>
                    </a:cubicBezTo>
                    <a:cubicBezTo>
                      <a:pt x="5492" y="7209"/>
                      <a:pt x="5486" y="7217"/>
                      <a:pt x="5480" y="7226"/>
                    </a:cubicBezTo>
                    <a:cubicBezTo>
                      <a:pt x="5478" y="7228"/>
                      <a:pt x="5476" y="7231"/>
                      <a:pt x="5474" y="7234"/>
                    </a:cubicBezTo>
                    <a:cubicBezTo>
                      <a:pt x="5471" y="7231"/>
                      <a:pt x="5468" y="7228"/>
                      <a:pt x="5465" y="7226"/>
                    </a:cubicBezTo>
                    <a:cubicBezTo>
                      <a:pt x="5474" y="7215"/>
                      <a:pt x="5481" y="7203"/>
                      <a:pt x="5488" y="7191"/>
                    </a:cubicBezTo>
                    <a:cubicBezTo>
                      <a:pt x="5495" y="7179"/>
                      <a:pt x="5501" y="7167"/>
                      <a:pt x="5506" y="7155"/>
                    </a:cubicBezTo>
                    <a:cubicBezTo>
                      <a:pt x="5508" y="7178"/>
                      <a:pt x="5531" y="7192"/>
                      <a:pt x="5547" y="7207"/>
                    </a:cubicBezTo>
                    <a:cubicBezTo>
                      <a:pt x="5569" y="7228"/>
                      <a:pt x="5585" y="7250"/>
                      <a:pt x="5609" y="7271"/>
                    </a:cubicBezTo>
                    <a:cubicBezTo>
                      <a:pt x="5633" y="7291"/>
                      <a:pt x="5657" y="7305"/>
                      <a:pt x="5678" y="7326"/>
                    </a:cubicBezTo>
                    <a:cubicBezTo>
                      <a:pt x="5766" y="7414"/>
                      <a:pt x="5862" y="7494"/>
                      <a:pt x="5953" y="7579"/>
                    </a:cubicBezTo>
                    <a:cubicBezTo>
                      <a:pt x="5947" y="7599"/>
                      <a:pt x="5944" y="7621"/>
                      <a:pt x="5938" y="7640"/>
                    </a:cubicBezTo>
                    <a:cubicBezTo>
                      <a:pt x="5937" y="7639"/>
                      <a:pt x="5936" y="7639"/>
                      <a:pt x="5935" y="7638"/>
                    </a:cubicBezTo>
                    <a:cubicBezTo>
                      <a:pt x="5934" y="7637"/>
                      <a:pt x="5931" y="7637"/>
                      <a:pt x="5930" y="7637"/>
                    </a:cubicBezTo>
                    <a:cubicBezTo>
                      <a:pt x="5928" y="7637"/>
                      <a:pt x="5927" y="7637"/>
                      <a:pt x="5926" y="7638"/>
                    </a:cubicBezTo>
                    <a:cubicBezTo>
                      <a:pt x="5925" y="7638"/>
                      <a:pt x="5925" y="7638"/>
                      <a:pt x="5925" y="7638"/>
                    </a:cubicBezTo>
                    <a:cubicBezTo>
                      <a:pt x="5915" y="7647"/>
                      <a:pt x="5906" y="7658"/>
                      <a:pt x="5900" y="7669"/>
                    </a:cubicBezTo>
                    <a:cubicBezTo>
                      <a:pt x="5899" y="7670"/>
                      <a:pt x="5899" y="7671"/>
                      <a:pt x="5899" y="7672"/>
                    </a:cubicBezTo>
                    <a:lnTo>
                      <a:pt x="5893" y="7679"/>
                    </a:lnTo>
                    <a:lnTo>
                      <a:pt x="5893" y="7678"/>
                    </a:lnTo>
                    <a:cubicBezTo>
                      <a:pt x="5893" y="7677"/>
                      <a:pt x="5893" y="7677"/>
                      <a:pt x="5893" y="7676"/>
                    </a:cubicBezTo>
                    <a:cubicBezTo>
                      <a:pt x="5893" y="7670"/>
                      <a:pt x="5905" y="7660"/>
                      <a:pt x="5908" y="7655"/>
                    </a:cubicBezTo>
                    <a:cubicBezTo>
                      <a:pt x="5911" y="7649"/>
                      <a:pt x="5914" y="7635"/>
                      <a:pt x="5920" y="7629"/>
                    </a:cubicBezTo>
                    <a:cubicBezTo>
                      <a:pt x="5927" y="7620"/>
                      <a:pt x="5913" y="7606"/>
                      <a:pt x="5903" y="7615"/>
                    </a:cubicBezTo>
                    <a:lnTo>
                      <a:pt x="5904" y="7615"/>
                    </a:lnTo>
                    <a:moveTo>
                      <a:pt x="5461" y="7417"/>
                    </a:moveTo>
                    <a:cubicBezTo>
                      <a:pt x="5481" y="7497"/>
                      <a:pt x="5504" y="7577"/>
                      <a:pt x="5524" y="7657"/>
                    </a:cubicBezTo>
                    <a:cubicBezTo>
                      <a:pt x="5554" y="7775"/>
                      <a:pt x="5595" y="7888"/>
                      <a:pt x="5625" y="8005"/>
                    </a:cubicBezTo>
                    <a:cubicBezTo>
                      <a:pt x="5608" y="8010"/>
                      <a:pt x="5590" y="8013"/>
                      <a:pt x="5572" y="8014"/>
                    </a:cubicBezTo>
                    <a:cubicBezTo>
                      <a:pt x="5568" y="8015"/>
                      <a:pt x="5564" y="8015"/>
                      <a:pt x="5560" y="8017"/>
                    </a:cubicBezTo>
                    <a:cubicBezTo>
                      <a:pt x="5560" y="8016"/>
                      <a:pt x="5561" y="8016"/>
                      <a:pt x="5561" y="8015"/>
                    </a:cubicBezTo>
                    <a:cubicBezTo>
                      <a:pt x="5561" y="8014"/>
                      <a:pt x="5560" y="8013"/>
                      <a:pt x="5560" y="8012"/>
                    </a:cubicBezTo>
                    <a:lnTo>
                      <a:pt x="5559" y="8012"/>
                    </a:lnTo>
                    <a:cubicBezTo>
                      <a:pt x="5558" y="8010"/>
                      <a:pt x="5556" y="8009"/>
                      <a:pt x="5554" y="8008"/>
                    </a:cubicBezTo>
                    <a:cubicBezTo>
                      <a:pt x="5546" y="8003"/>
                      <a:pt x="5537" y="8001"/>
                      <a:pt x="5528" y="8001"/>
                    </a:cubicBezTo>
                    <a:cubicBezTo>
                      <a:pt x="5525" y="8001"/>
                      <a:pt x="5522" y="8002"/>
                      <a:pt x="5518" y="8002"/>
                    </a:cubicBezTo>
                    <a:cubicBezTo>
                      <a:pt x="5503" y="8002"/>
                      <a:pt x="5489" y="8004"/>
                      <a:pt x="5473" y="8005"/>
                    </a:cubicBezTo>
                    <a:lnTo>
                      <a:pt x="5471" y="8005"/>
                    </a:lnTo>
                    <a:cubicBezTo>
                      <a:pt x="5471" y="8000"/>
                      <a:pt x="5470" y="7994"/>
                      <a:pt x="5469" y="7989"/>
                    </a:cubicBezTo>
                    <a:cubicBezTo>
                      <a:pt x="5491" y="7990"/>
                      <a:pt x="5512" y="7992"/>
                      <a:pt x="5533" y="7992"/>
                    </a:cubicBezTo>
                    <a:cubicBezTo>
                      <a:pt x="5547" y="7992"/>
                      <a:pt x="5560" y="7992"/>
                      <a:pt x="5569" y="7981"/>
                    </a:cubicBezTo>
                    <a:cubicBezTo>
                      <a:pt x="5570" y="7980"/>
                      <a:pt x="5570" y="7979"/>
                      <a:pt x="5570" y="7978"/>
                    </a:cubicBezTo>
                    <a:cubicBezTo>
                      <a:pt x="5570" y="7977"/>
                      <a:pt x="5569" y="7976"/>
                      <a:pt x="5569" y="7975"/>
                    </a:cubicBezTo>
                    <a:cubicBezTo>
                      <a:pt x="5568" y="7974"/>
                      <a:pt x="5569" y="7974"/>
                      <a:pt x="5569" y="7974"/>
                    </a:cubicBezTo>
                    <a:cubicBezTo>
                      <a:pt x="5561" y="7964"/>
                      <a:pt x="5549" y="7964"/>
                      <a:pt x="5537" y="7963"/>
                    </a:cubicBezTo>
                    <a:cubicBezTo>
                      <a:pt x="5535" y="7963"/>
                      <a:pt x="5534" y="7963"/>
                      <a:pt x="5532" y="7963"/>
                    </a:cubicBezTo>
                    <a:cubicBezTo>
                      <a:pt x="5511" y="7963"/>
                      <a:pt x="5490" y="7965"/>
                      <a:pt x="5470" y="7967"/>
                    </a:cubicBezTo>
                    <a:cubicBezTo>
                      <a:pt x="5468" y="7967"/>
                      <a:pt x="5466" y="7967"/>
                      <a:pt x="5465" y="7968"/>
                    </a:cubicBezTo>
                    <a:cubicBezTo>
                      <a:pt x="5463" y="7963"/>
                      <a:pt x="5461" y="7957"/>
                      <a:pt x="5460" y="7951"/>
                    </a:cubicBezTo>
                    <a:lnTo>
                      <a:pt x="5461" y="7951"/>
                    </a:lnTo>
                    <a:cubicBezTo>
                      <a:pt x="5481" y="7951"/>
                      <a:pt x="5502" y="7949"/>
                      <a:pt x="5521" y="7945"/>
                    </a:cubicBezTo>
                    <a:cubicBezTo>
                      <a:pt x="5535" y="7942"/>
                      <a:pt x="5558" y="7936"/>
                      <a:pt x="5559" y="7919"/>
                    </a:cubicBezTo>
                    <a:cubicBezTo>
                      <a:pt x="5559" y="7917"/>
                      <a:pt x="5557" y="7915"/>
                      <a:pt x="5557" y="7914"/>
                    </a:cubicBezTo>
                    <a:cubicBezTo>
                      <a:pt x="5556" y="7912"/>
                      <a:pt x="5555" y="7912"/>
                      <a:pt x="5554" y="7911"/>
                    </a:cubicBezTo>
                    <a:cubicBezTo>
                      <a:pt x="5552" y="7910"/>
                      <a:pt x="5551" y="7910"/>
                      <a:pt x="5550" y="7910"/>
                    </a:cubicBezTo>
                    <a:cubicBezTo>
                      <a:pt x="5549" y="7910"/>
                      <a:pt x="5548" y="7910"/>
                      <a:pt x="5548" y="7910"/>
                    </a:cubicBezTo>
                    <a:cubicBezTo>
                      <a:pt x="5547" y="7910"/>
                      <a:pt x="5541" y="7914"/>
                      <a:pt x="5542" y="7914"/>
                    </a:cubicBezTo>
                    <a:cubicBezTo>
                      <a:pt x="5540" y="7912"/>
                      <a:pt x="5533" y="7914"/>
                      <a:pt x="5528" y="7915"/>
                    </a:cubicBezTo>
                    <a:cubicBezTo>
                      <a:pt x="5504" y="7920"/>
                      <a:pt x="5481" y="7927"/>
                      <a:pt x="5457" y="7930"/>
                    </a:cubicBezTo>
                    <a:cubicBezTo>
                      <a:pt x="5456" y="7922"/>
                      <a:pt x="5455" y="7915"/>
                      <a:pt x="5455" y="7908"/>
                    </a:cubicBezTo>
                    <a:cubicBezTo>
                      <a:pt x="5456" y="7909"/>
                      <a:pt x="5457" y="7909"/>
                      <a:pt x="5459" y="7909"/>
                    </a:cubicBezTo>
                    <a:lnTo>
                      <a:pt x="5460" y="7909"/>
                    </a:lnTo>
                    <a:cubicBezTo>
                      <a:pt x="5476" y="7906"/>
                      <a:pt x="5493" y="7902"/>
                      <a:pt x="5509" y="7897"/>
                    </a:cubicBezTo>
                    <a:cubicBezTo>
                      <a:pt x="5515" y="7896"/>
                      <a:pt x="5522" y="7895"/>
                      <a:pt x="5528" y="7891"/>
                    </a:cubicBezTo>
                    <a:cubicBezTo>
                      <a:pt x="5533" y="7888"/>
                      <a:pt x="5538" y="7884"/>
                      <a:pt x="5541" y="7879"/>
                    </a:cubicBezTo>
                    <a:cubicBezTo>
                      <a:pt x="5542" y="7878"/>
                      <a:pt x="5542" y="7877"/>
                      <a:pt x="5542" y="7876"/>
                    </a:cubicBezTo>
                    <a:cubicBezTo>
                      <a:pt x="5542" y="7874"/>
                      <a:pt x="5542" y="7873"/>
                      <a:pt x="5541" y="7872"/>
                    </a:cubicBezTo>
                    <a:cubicBezTo>
                      <a:pt x="5540" y="7871"/>
                      <a:pt x="5539" y="7870"/>
                      <a:pt x="5538" y="7869"/>
                    </a:cubicBezTo>
                    <a:cubicBezTo>
                      <a:pt x="5528" y="7861"/>
                      <a:pt x="5511" y="7869"/>
                      <a:pt x="5499" y="7872"/>
                    </a:cubicBezTo>
                    <a:cubicBezTo>
                      <a:pt x="5484" y="7876"/>
                      <a:pt x="5471" y="7885"/>
                      <a:pt x="5457" y="7890"/>
                    </a:cubicBezTo>
                    <a:cubicBezTo>
                      <a:pt x="5456" y="7890"/>
                      <a:pt x="5456" y="7889"/>
                      <a:pt x="5455" y="7890"/>
                    </a:cubicBezTo>
                    <a:cubicBezTo>
                      <a:pt x="5454" y="7890"/>
                      <a:pt x="5453" y="7892"/>
                      <a:pt x="5452" y="7893"/>
                    </a:cubicBezTo>
                    <a:cubicBezTo>
                      <a:pt x="5452" y="7887"/>
                      <a:pt x="5452" y="7881"/>
                      <a:pt x="5450" y="7874"/>
                    </a:cubicBezTo>
                    <a:cubicBezTo>
                      <a:pt x="5466" y="7873"/>
                      <a:pt x="5482" y="7869"/>
                      <a:pt x="5497" y="7864"/>
                    </a:cubicBezTo>
                    <a:cubicBezTo>
                      <a:pt x="5506" y="7861"/>
                      <a:pt x="5526" y="7850"/>
                      <a:pt x="5516" y="7837"/>
                    </a:cubicBezTo>
                    <a:cubicBezTo>
                      <a:pt x="5516" y="7836"/>
                      <a:pt x="5515" y="7835"/>
                      <a:pt x="5514" y="7835"/>
                    </a:cubicBezTo>
                    <a:cubicBezTo>
                      <a:pt x="5513" y="7834"/>
                      <a:pt x="5511" y="7834"/>
                      <a:pt x="5510" y="7834"/>
                    </a:cubicBezTo>
                    <a:cubicBezTo>
                      <a:pt x="5509" y="7834"/>
                      <a:pt x="5508" y="7834"/>
                      <a:pt x="5507" y="7834"/>
                    </a:cubicBezTo>
                    <a:cubicBezTo>
                      <a:pt x="5496" y="7837"/>
                      <a:pt x="5484" y="7841"/>
                      <a:pt x="5473" y="7844"/>
                    </a:cubicBezTo>
                    <a:cubicBezTo>
                      <a:pt x="5461" y="7847"/>
                      <a:pt x="5456" y="7850"/>
                      <a:pt x="5447" y="7852"/>
                    </a:cubicBezTo>
                    <a:cubicBezTo>
                      <a:pt x="5445" y="7843"/>
                      <a:pt x="5443" y="7834"/>
                      <a:pt x="5441" y="7825"/>
                    </a:cubicBezTo>
                    <a:cubicBezTo>
                      <a:pt x="5453" y="7824"/>
                      <a:pt x="5465" y="7823"/>
                      <a:pt x="5477" y="7820"/>
                    </a:cubicBezTo>
                    <a:cubicBezTo>
                      <a:pt x="5489" y="7817"/>
                      <a:pt x="5503" y="7814"/>
                      <a:pt x="5504" y="7800"/>
                    </a:cubicBezTo>
                    <a:cubicBezTo>
                      <a:pt x="5504" y="7798"/>
                      <a:pt x="5501" y="7792"/>
                      <a:pt x="5498" y="7793"/>
                    </a:cubicBezTo>
                    <a:cubicBezTo>
                      <a:pt x="5491" y="7795"/>
                      <a:pt x="5479" y="7793"/>
                      <a:pt x="5471" y="7795"/>
                    </a:cubicBezTo>
                    <a:cubicBezTo>
                      <a:pt x="5467" y="7796"/>
                      <a:pt x="5463" y="7797"/>
                      <a:pt x="5460" y="7799"/>
                    </a:cubicBezTo>
                    <a:cubicBezTo>
                      <a:pt x="5453" y="7802"/>
                      <a:pt x="5446" y="7803"/>
                      <a:pt x="5438" y="7803"/>
                    </a:cubicBezTo>
                    <a:lnTo>
                      <a:pt x="5437" y="7803"/>
                    </a:lnTo>
                    <a:lnTo>
                      <a:pt x="5435" y="7793"/>
                    </a:lnTo>
                    <a:cubicBezTo>
                      <a:pt x="5448" y="7792"/>
                      <a:pt x="5461" y="7789"/>
                      <a:pt x="5474" y="7786"/>
                    </a:cubicBezTo>
                    <a:cubicBezTo>
                      <a:pt x="5486" y="7784"/>
                      <a:pt x="5504" y="7777"/>
                      <a:pt x="5503" y="7763"/>
                    </a:cubicBezTo>
                    <a:cubicBezTo>
                      <a:pt x="5502" y="7762"/>
                      <a:pt x="5502" y="7761"/>
                      <a:pt x="5502" y="7760"/>
                    </a:cubicBezTo>
                    <a:cubicBezTo>
                      <a:pt x="5501" y="7759"/>
                      <a:pt x="5500" y="7757"/>
                      <a:pt x="5499" y="7757"/>
                    </a:cubicBezTo>
                    <a:cubicBezTo>
                      <a:pt x="5498" y="7756"/>
                      <a:pt x="5497" y="7757"/>
                      <a:pt x="5496" y="7757"/>
                    </a:cubicBezTo>
                    <a:cubicBezTo>
                      <a:pt x="5495" y="7757"/>
                      <a:pt x="5494" y="7757"/>
                      <a:pt x="5493" y="7757"/>
                    </a:cubicBezTo>
                    <a:lnTo>
                      <a:pt x="5493" y="7758"/>
                    </a:lnTo>
                    <a:cubicBezTo>
                      <a:pt x="5486" y="7763"/>
                      <a:pt x="5470" y="7762"/>
                      <a:pt x="5461" y="7764"/>
                    </a:cubicBezTo>
                    <a:cubicBezTo>
                      <a:pt x="5456" y="7765"/>
                      <a:pt x="5451" y="7767"/>
                      <a:pt x="5446" y="7769"/>
                    </a:cubicBezTo>
                    <a:cubicBezTo>
                      <a:pt x="5441" y="7771"/>
                      <a:pt x="5435" y="7773"/>
                      <a:pt x="5429" y="7774"/>
                    </a:cubicBezTo>
                    <a:cubicBezTo>
                      <a:pt x="5426" y="7762"/>
                      <a:pt x="5424" y="7750"/>
                      <a:pt x="5420" y="7738"/>
                    </a:cubicBezTo>
                    <a:cubicBezTo>
                      <a:pt x="5443" y="7740"/>
                      <a:pt x="5471" y="7744"/>
                      <a:pt x="5490" y="7730"/>
                    </a:cubicBezTo>
                    <a:cubicBezTo>
                      <a:pt x="5495" y="7727"/>
                      <a:pt x="5490" y="7721"/>
                      <a:pt x="5486" y="7720"/>
                    </a:cubicBezTo>
                    <a:cubicBezTo>
                      <a:pt x="5475" y="7718"/>
                      <a:pt x="5463" y="7718"/>
                      <a:pt x="5451" y="7718"/>
                    </a:cubicBezTo>
                    <a:cubicBezTo>
                      <a:pt x="5439" y="7718"/>
                      <a:pt x="5428" y="7718"/>
                      <a:pt x="5416" y="7720"/>
                    </a:cubicBezTo>
                    <a:lnTo>
                      <a:pt x="5411" y="7703"/>
                    </a:lnTo>
                    <a:cubicBezTo>
                      <a:pt x="5405" y="7678"/>
                      <a:pt x="5400" y="7653"/>
                      <a:pt x="5395" y="7628"/>
                    </a:cubicBezTo>
                    <a:cubicBezTo>
                      <a:pt x="5395" y="7629"/>
                      <a:pt x="5395" y="7629"/>
                      <a:pt x="5395" y="7629"/>
                    </a:cubicBezTo>
                    <a:cubicBezTo>
                      <a:pt x="5396" y="7629"/>
                      <a:pt x="5398" y="7630"/>
                      <a:pt x="5399" y="7630"/>
                    </a:cubicBezTo>
                    <a:cubicBezTo>
                      <a:pt x="5418" y="7633"/>
                      <a:pt x="5453" y="7636"/>
                      <a:pt x="5461" y="7612"/>
                    </a:cubicBezTo>
                    <a:cubicBezTo>
                      <a:pt x="5463" y="7605"/>
                      <a:pt x="5457" y="7604"/>
                      <a:pt x="5452" y="7605"/>
                    </a:cubicBezTo>
                    <a:cubicBezTo>
                      <a:pt x="5435" y="7607"/>
                      <a:pt x="5418" y="7609"/>
                      <a:pt x="5401" y="7610"/>
                    </a:cubicBezTo>
                    <a:cubicBezTo>
                      <a:pt x="5399" y="7610"/>
                      <a:pt x="5398" y="7610"/>
                      <a:pt x="5396" y="7611"/>
                    </a:cubicBezTo>
                    <a:cubicBezTo>
                      <a:pt x="5394" y="7611"/>
                      <a:pt x="5394" y="7613"/>
                      <a:pt x="5393" y="7615"/>
                    </a:cubicBezTo>
                    <a:cubicBezTo>
                      <a:pt x="5392" y="7616"/>
                      <a:pt x="5392" y="7616"/>
                      <a:pt x="5392" y="7616"/>
                    </a:cubicBezTo>
                    <a:cubicBezTo>
                      <a:pt x="5390" y="7609"/>
                      <a:pt x="5389" y="7602"/>
                      <a:pt x="5387" y="7594"/>
                    </a:cubicBezTo>
                    <a:cubicBezTo>
                      <a:pt x="5388" y="7594"/>
                      <a:pt x="5389" y="7594"/>
                      <a:pt x="5390" y="7594"/>
                    </a:cubicBezTo>
                    <a:cubicBezTo>
                      <a:pt x="5414" y="7594"/>
                      <a:pt x="5437" y="7588"/>
                      <a:pt x="5458" y="7577"/>
                    </a:cubicBezTo>
                    <a:cubicBezTo>
                      <a:pt x="5458" y="7576"/>
                      <a:pt x="5458" y="7576"/>
                      <a:pt x="5459" y="7575"/>
                    </a:cubicBezTo>
                    <a:cubicBezTo>
                      <a:pt x="5459" y="7574"/>
                      <a:pt x="5460" y="7574"/>
                      <a:pt x="5460" y="7573"/>
                    </a:cubicBezTo>
                    <a:cubicBezTo>
                      <a:pt x="5460" y="7572"/>
                      <a:pt x="5460" y="7571"/>
                      <a:pt x="5459" y="7570"/>
                    </a:cubicBezTo>
                    <a:lnTo>
                      <a:pt x="5458" y="7569"/>
                    </a:lnTo>
                    <a:cubicBezTo>
                      <a:pt x="5457" y="7568"/>
                      <a:pt x="5456" y="7568"/>
                      <a:pt x="5455" y="7568"/>
                    </a:cubicBezTo>
                    <a:lnTo>
                      <a:pt x="5454" y="7568"/>
                    </a:lnTo>
                    <a:cubicBezTo>
                      <a:pt x="5430" y="7568"/>
                      <a:pt x="5407" y="7571"/>
                      <a:pt x="5384" y="7577"/>
                    </a:cubicBezTo>
                    <a:cubicBezTo>
                      <a:pt x="5381" y="7565"/>
                      <a:pt x="5378" y="7554"/>
                      <a:pt x="5375" y="7542"/>
                    </a:cubicBezTo>
                    <a:cubicBezTo>
                      <a:pt x="5382" y="7543"/>
                      <a:pt x="5388" y="7543"/>
                      <a:pt x="5395" y="7543"/>
                    </a:cubicBezTo>
                    <a:cubicBezTo>
                      <a:pt x="5401" y="7543"/>
                      <a:pt x="5408" y="7543"/>
                      <a:pt x="5414" y="7542"/>
                    </a:cubicBezTo>
                    <a:cubicBezTo>
                      <a:pt x="5430" y="7540"/>
                      <a:pt x="5445" y="7535"/>
                      <a:pt x="5459" y="7529"/>
                    </a:cubicBezTo>
                    <a:cubicBezTo>
                      <a:pt x="5463" y="7526"/>
                      <a:pt x="5464" y="7517"/>
                      <a:pt x="5457" y="7516"/>
                    </a:cubicBezTo>
                    <a:cubicBezTo>
                      <a:pt x="5452" y="7515"/>
                      <a:pt x="5446" y="7514"/>
                      <a:pt x="5441" y="7514"/>
                    </a:cubicBezTo>
                    <a:cubicBezTo>
                      <a:pt x="5433" y="7514"/>
                      <a:pt x="5425" y="7515"/>
                      <a:pt x="5418" y="7517"/>
                    </a:cubicBezTo>
                    <a:cubicBezTo>
                      <a:pt x="5403" y="7521"/>
                      <a:pt x="5388" y="7523"/>
                      <a:pt x="5372" y="7524"/>
                    </a:cubicBezTo>
                    <a:lnTo>
                      <a:pt x="5370" y="7524"/>
                    </a:lnTo>
                    <a:cubicBezTo>
                      <a:pt x="5368" y="7518"/>
                      <a:pt x="5367" y="7512"/>
                      <a:pt x="5365" y="7507"/>
                    </a:cubicBezTo>
                    <a:lnTo>
                      <a:pt x="5362" y="7496"/>
                    </a:lnTo>
                    <a:cubicBezTo>
                      <a:pt x="5363" y="7497"/>
                      <a:pt x="5364" y="7497"/>
                      <a:pt x="5366" y="7497"/>
                    </a:cubicBezTo>
                    <a:cubicBezTo>
                      <a:pt x="5381" y="7499"/>
                      <a:pt x="5410" y="7505"/>
                      <a:pt x="5420" y="7488"/>
                    </a:cubicBezTo>
                    <a:cubicBezTo>
                      <a:pt x="5421" y="7487"/>
                      <a:pt x="5421" y="7485"/>
                      <a:pt x="5421" y="7484"/>
                    </a:cubicBezTo>
                    <a:cubicBezTo>
                      <a:pt x="5421" y="7482"/>
                      <a:pt x="5421" y="7482"/>
                      <a:pt x="5420" y="7481"/>
                    </a:cubicBezTo>
                    <a:cubicBezTo>
                      <a:pt x="5414" y="7473"/>
                      <a:pt x="5403" y="7474"/>
                      <a:pt x="5394" y="7476"/>
                    </a:cubicBezTo>
                    <a:cubicBezTo>
                      <a:pt x="5385" y="7478"/>
                      <a:pt x="5375" y="7479"/>
                      <a:pt x="5366" y="7479"/>
                    </a:cubicBezTo>
                    <a:cubicBezTo>
                      <a:pt x="5365" y="7479"/>
                      <a:pt x="5364" y="7480"/>
                      <a:pt x="5363" y="7480"/>
                    </a:cubicBezTo>
                    <a:cubicBezTo>
                      <a:pt x="5361" y="7481"/>
                      <a:pt x="5360" y="7482"/>
                      <a:pt x="5360" y="7483"/>
                    </a:cubicBezTo>
                    <a:cubicBezTo>
                      <a:pt x="5359" y="7484"/>
                      <a:pt x="5359" y="7484"/>
                      <a:pt x="5359" y="7485"/>
                    </a:cubicBezTo>
                    <a:cubicBezTo>
                      <a:pt x="5353" y="7467"/>
                      <a:pt x="5347" y="7450"/>
                      <a:pt x="5341" y="7432"/>
                    </a:cubicBezTo>
                    <a:cubicBezTo>
                      <a:pt x="5350" y="7432"/>
                      <a:pt x="5360" y="7431"/>
                      <a:pt x="5369" y="7430"/>
                    </a:cubicBezTo>
                    <a:cubicBezTo>
                      <a:pt x="5386" y="7426"/>
                      <a:pt x="5403" y="7421"/>
                      <a:pt x="5420" y="7415"/>
                    </a:cubicBezTo>
                    <a:cubicBezTo>
                      <a:pt x="5426" y="7414"/>
                      <a:pt x="5424" y="7406"/>
                      <a:pt x="5419" y="7405"/>
                    </a:cubicBezTo>
                    <a:cubicBezTo>
                      <a:pt x="5414" y="7404"/>
                      <a:pt x="5409" y="7404"/>
                      <a:pt x="5404" y="7404"/>
                    </a:cubicBezTo>
                    <a:cubicBezTo>
                      <a:pt x="5396" y="7404"/>
                      <a:pt x="5388" y="7405"/>
                      <a:pt x="5380" y="7407"/>
                    </a:cubicBezTo>
                    <a:cubicBezTo>
                      <a:pt x="5365" y="7410"/>
                      <a:pt x="5350" y="7412"/>
                      <a:pt x="5335" y="7414"/>
                    </a:cubicBezTo>
                    <a:cubicBezTo>
                      <a:pt x="5333" y="7407"/>
                      <a:pt x="5331" y="7400"/>
                      <a:pt x="5328" y="7394"/>
                    </a:cubicBezTo>
                    <a:cubicBezTo>
                      <a:pt x="5330" y="7394"/>
                      <a:pt x="5331" y="7394"/>
                      <a:pt x="5332" y="7394"/>
                    </a:cubicBezTo>
                    <a:cubicBezTo>
                      <a:pt x="5333" y="7394"/>
                      <a:pt x="5334" y="7394"/>
                      <a:pt x="5336" y="7394"/>
                    </a:cubicBezTo>
                    <a:cubicBezTo>
                      <a:pt x="5338" y="7395"/>
                      <a:pt x="5340" y="7395"/>
                      <a:pt x="5342" y="7395"/>
                    </a:cubicBezTo>
                    <a:cubicBezTo>
                      <a:pt x="5347" y="7395"/>
                      <a:pt x="5352" y="7394"/>
                      <a:pt x="5356" y="7391"/>
                    </a:cubicBezTo>
                    <a:cubicBezTo>
                      <a:pt x="5357" y="7391"/>
                      <a:pt x="5357" y="7391"/>
                      <a:pt x="5357" y="7390"/>
                    </a:cubicBezTo>
                    <a:cubicBezTo>
                      <a:pt x="5358" y="7390"/>
                      <a:pt x="5358" y="7389"/>
                      <a:pt x="5359" y="7388"/>
                    </a:cubicBezTo>
                    <a:cubicBezTo>
                      <a:pt x="5359" y="7387"/>
                      <a:pt x="5360" y="7386"/>
                      <a:pt x="5360" y="7385"/>
                    </a:cubicBezTo>
                    <a:cubicBezTo>
                      <a:pt x="5360" y="7384"/>
                      <a:pt x="5359" y="7383"/>
                      <a:pt x="5359" y="7382"/>
                    </a:cubicBezTo>
                    <a:cubicBezTo>
                      <a:pt x="5358" y="7381"/>
                      <a:pt x="5358" y="7380"/>
                      <a:pt x="5357" y="7380"/>
                    </a:cubicBezTo>
                    <a:cubicBezTo>
                      <a:pt x="5356" y="7379"/>
                      <a:pt x="5355" y="7378"/>
                      <a:pt x="5354" y="7378"/>
                    </a:cubicBezTo>
                    <a:cubicBezTo>
                      <a:pt x="5349" y="7375"/>
                      <a:pt x="5343" y="7373"/>
                      <a:pt x="5337" y="7373"/>
                    </a:cubicBezTo>
                    <a:cubicBezTo>
                      <a:pt x="5336" y="7373"/>
                      <a:pt x="5334" y="7373"/>
                      <a:pt x="5333" y="7373"/>
                    </a:cubicBezTo>
                    <a:cubicBezTo>
                      <a:pt x="5329" y="7374"/>
                      <a:pt x="5326" y="7374"/>
                      <a:pt x="5322" y="7376"/>
                    </a:cubicBezTo>
                    <a:cubicBezTo>
                      <a:pt x="5317" y="7358"/>
                      <a:pt x="5313" y="7340"/>
                      <a:pt x="5310" y="7322"/>
                    </a:cubicBezTo>
                    <a:cubicBezTo>
                      <a:pt x="5311" y="7322"/>
                      <a:pt x="5311" y="7322"/>
                      <a:pt x="5312" y="7322"/>
                    </a:cubicBezTo>
                    <a:cubicBezTo>
                      <a:pt x="5322" y="7322"/>
                      <a:pt x="5332" y="7321"/>
                      <a:pt x="5343" y="7320"/>
                    </a:cubicBezTo>
                    <a:cubicBezTo>
                      <a:pt x="5358" y="7318"/>
                      <a:pt x="5373" y="7320"/>
                      <a:pt x="5386" y="7309"/>
                    </a:cubicBezTo>
                    <a:cubicBezTo>
                      <a:pt x="5386" y="7308"/>
                      <a:pt x="5387" y="7308"/>
                      <a:pt x="5387" y="7308"/>
                    </a:cubicBezTo>
                    <a:cubicBezTo>
                      <a:pt x="5387" y="7306"/>
                      <a:pt x="5388" y="7305"/>
                      <a:pt x="5388" y="7304"/>
                    </a:cubicBezTo>
                    <a:cubicBezTo>
                      <a:pt x="5388" y="7302"/>
                      <a:pt x="5387" y="7301"/>
                      <a:pt x="5387" y="7300"/>
                    </a:cubicBezTo>
                    <a:cubicBezTo>
                      <a:pt x="5386" y="7299"/>
                      <a:pt x="5385" y="7297"/>
                      <a:pt x="5384" y="7297"/>
                    </a:cubicBezTo>
                    <a:cubicBezTo>
                      <a:pt x="5383" y="7296"/>
                      <a:pt x="5383" y="7297"/>
                      <a:pt x="5382" y="7296"/>
                    </a:cubicBezTo>
                    <a:cubicBezTo>
                      <a:pt x="5374" y="7295"/>
                      <a:pt x="5366" y="7294"/>
                      <a:pt x="5358" y="7294"/>
                    </a:cubicBezTo>
                    <a:cubicBezTo>
                      <a:pt x="5354" y="7294"/>
                      <a:pt x="5351" y="7294"/>
                      <a:pt x="5347" y="7294"/>
                    </a:cubicBezTo>
                    <a:cubicBezTo>
                      <a:pt x="5334" y="7295"/>
                      <a:pt x="5321" y="7296"/>
                      <a:pt x="5308" y="7298"/>
                    </a:cubicBezTo>
                    <a:cubicBezTo>
                      <a:pt x="5308" y="7291"/>
                      <a:pt x="5306" y="7284"/>
                      <a:pt x="5306" y="7276"/>
                    </a:cubicBezTo>
                    <a:cubicBezTo>
                      <a:pt x="5355" y="7281"/>
                      <a:pt x="5412" y="7278"/>
                      <a:pt x="5447" y="7244"/>
                    </a:cubicBezTo>
                    <a:lnTo>
                      <a:pt x="5457" y="7257"/>
                    </a:lnTo>
                    <a:lnTo>
                      <a:pt x="5456" y="7258"/>
                    </a:lnTo>
                    <a:cubicBezTo>
                      <a:pt x="5456" y="7259"/>
                      <a:pt x="5456" y="7260"/>
                      <a:pt x="5456" y="7260"/>
                    </a:cubicBezTo>
                    <a:cubicBezTo>
                      <a:pt x="5456" y="7261"/>
                      <a:pt x="5456" y="7261"/>
                      <a:pt x="5456" y="7261"/>
                    </a:cubicBezTo>
                    <a:cubicBezTo>
                      <a:pt x="5474" y="7323"/>
                      <a:pt x="5501" y="7381"/>
                      <a:pt x="5518" y="7444"/>
                    </a:cubicBezTo>
                    <a:cubicBezTo>
                      <a:pt x="5533" y="7499"/>
                      <a:pt x="5552" y="7553"/>
                      <a:pt x="5569" y="7607"/>
                    </a:cubicBezTo>
                    <a:cubicBezTo>
                      <a:pt x="5584" y="7651"/>
                      <a:pt x="5599" y="7694"/>
                      <a:pt x="5611" y="7740"/>
                    </a:cubicBezTo>
                    <a:cubicBezTo>
                      <a:pt x="5631" y="7813"/>
                      <a:pt x="5666" y="7881"/>
                      <a:pt x="5680" y="7955"/>
                    </a:cubicBezTo>
                    <a:cubicBezTo>
                      <a:pt x="5680" y="7957"/>
                      <a:pt x="5681" y="7959"/>
                      <a:pt x="5682" y="7961"/>
                    </a:cubicBezTo>
                    <a:cubicBezTo>
                      <a:pt x="5683" y="7963"/>
                      <a:pt x="5685" y="7964"/>
                      <a:pt x="5687" y="7966"/>
                    </a:cubicBezTo>
                    <a:cubicBezTo>
                      <a:pt x="5678" y="7976"/>
                      <a:pt x="5668" y="7984"/>
                      <a:pt x="5657" y="7991"/>
                    </a:cubicBezTo>
                    <a:cubicBezTo>
                      <a:pt x="5630" y="7887"/>
                      <a:pt x="5591" y="7787"/>
                      <a:pt x="5563" y="7682"/>
                    </a:cubicBezTo>
                    <a:cubicBezTo>
                      <a:pt x="5525" y="7543"/>
                      <a:pt x="5480" y="7404"/>
                      <a:pt x="5452" y="7263"/>
                    </a:cubicBezTo>
                    <a:cubicBezTo>
                      <a:pt x="5452" y="7262"/>
                      <a:pt x="5452" y="7262"/>
                      <a:pt x="5452" y="7262"/>
                    </a:cubicBezTo>
                    <a:lnTo>
                      <a:pt x="5452" y="7261"/>
                    </a:lnTo>
                    <a:cubicBezTo>
                      <a:pt x="5450" y="7257"/>
                      <a:pt x="5442" y="7254"/>
                      <a:pt x="5440" y="7261"/>
                    </a:cubicBezTo>
                    <a:cubicBezTo>
                      <a:pt x="5427" y="7313"/>
                      <a:pt x="5449" y="7365"/>
                      <a:pt x="5461" y="7417"/>
                    </a:cubicBezTo>
                    <a:moveTo>
                      <a:pt x="5510" y="8029"/>
                    </a:moveTo>
                    <a:lnTo>
                      <a:pt x="5494" y="8029"/>
                    </a:lnTo>
                    <a:cubicBezTo>
                      <a:pt x="5492" y="8029"/>
                      <a:pt x="5490" y="8029"/>
                      <a:pt x="5489" y="8030"/>
                    </a:cubicBezTo>
                    <a:cubicBezTo>
                      <a:pt x="5487" y="8031"/>
                      <a:pt x="5486" y="8032"/>
                      <a:pt x="5485" y="8034"/>
                    </a:cubicBezTo>
                    <a:cubicBezTo>
                      <a:pt x="5484" y="8035"/>
                      <a:pt x="5484" y="8036"/>
                      <a:pt x="5484" y="8038"/>
                    </a:cubicBezTo>
                    <a:lnTo>
                      <a:pt x="5479" y="8038"/>
                    </a:lnTo>
                    <a:lnTo>
                      <a:pt x="5479" y="8031"/>
                    </a:lnTo>
                    <a:cubicBezTo>
                      <a:pt x="5479" y="8029"/>
                      <a:pt x="5478" y="8028"/>
                      <a:pt x="5477" y="8026"/>
                    </a:cubicBezTo>
                    <a:lnTo>
                      <a:pt x="5477" y="8025"/>
                    </a:lnTo>
                    <a:lnTo>
                      <a:pt x="5510" y="8029"/>
                    </a:lnTo>
                    <a:moveTo>
                      <a:pt x="4751" y="7105"/>
                    </a:moveTo>
                    <a:cubicBezTo>
                      <a:pt x="4735" y="7032"/>
                      <a:pt x="4737" y="6961"/>
                      <a:pt x="4697" y="6895"/>
                    </a:cubicBezTo>
                    <a:cubicBezTo>
                      <a:pt x="4686" y="6876"/>
                      <a:pt x="4670" y="6860"/>
                      <a:pt x="4651" y="6848"/>
                    </a:cubicBezTo>
                    <a:cubicBezTo>
                      <a:pt x="4653" y="6849"/>
                      <a:pt x="4656" y="6849"/>
                      <a:pt x="4659" y="6849"/>
                    </a:cubicBezTo>
                    <a:cubicBezTo>
                      <a:pt x="4661" y="6849"/>
                      <a:pt x="4664" y="6849"/>
                      <a:pt x="4667" y="6848"/>
                    </a:cubicBezTo>
                    <a:cubicBezTo>
                      <a:pt x="4688" y="6842"/>
                      <a:pt x="4754" y="6827"/>
                      <a:pt x="4770" y="6843"/>
                    </a:cubicBezTo>
                    <a:cubicBezTo>
                      <a:pt x="4799" y="6872"/>
                      <a:pt x="4826" y="6904"/>
                      <a:pt x="4848" y="6939"/>
                    </a:cubicBezTo>
                    <a:cubicBezTo>
                      <a:pt x="4868" y="6970"/>
                      <a:pt x="4869" y="7010"/>
                      <a:pt x="4886" y="7041"/>
                    </a:cubicBezTo>
                    <a:cubicBezTo>
                      <a:pt x="4904" y="7076"/>
                      <a:pt x="4900" y="7117"/>
                      <a:pt x="4905" y="7156"/>
                    </a:cubicBezTo>
                    <a:cubicBezTo>
                      <a:pt x="4909" y="7194"/>
                      <a:pt x="4920" y="7232"/>
                      <a:pt x="4871" y="7246"/>
                    </a:cubicBezTo>
                    <a:cubicBezTo>
                      <a:pt x="4837" y="7256"/>
                      <a:pt x="4803" y="7264"/>
                      <a:pt x="4770" y="7275"/>
                    </a:cubicBezTo>
                    <a:cubicBezTo>
                      <a:pt x="4754" y="7281"/>
                      <a:pt x="4739" y="7288"/>
                      <a:pt x="4725" y="7295"/>
                    </a:cubicBezTo>
                    <a:cubicBezTo>
                      <a:pt x="4744" y="7252"/>
                      <a:pt x="4755" y="7206"/>
                      <a:pt x="4755" y="7158"/>
                    </a:cubicBezTo>
                    <a:cubicBezTo>
                      <a:pt x="4755" y="7141"/>
                      <a:pt x="4753" y="7123"/>
                      <a:pt x="4750" y="7105"/>
                    </a:cubicBezTo>
                    <a:lnTo>
                      <a:pt x="4751" y="7105"/>
                    </a:lnTo>
                    <a:moveTo>
                      <a:pt x="4637" y="6728"/>
                    </a:moveTo>
                    <a:cubicBezTo>
                      <a:pt x="4630" y="6763"/>
                      <a:pt x="4625" y="6798"/>
                      <a:pt x="4623" y="6833"/>
                    </a:cubicBezTo>
                    <a:lnTo>
                      <a:pt x="4611" y="6836"/>
                    </a:lnTo>
                    <a:cubicBezTo>
                      <a:pt x="4609" y="6836"/>
                      <a:pt x="4608" y="6836"/>
                      <a:pt x="4607" y="6836"/>
                    </a:cubicBezTo>
                    <a:cubicBezTo>
                      <a:pt x="4595" y="6836"/>
                      <a:pt x="4584" y="6838"/>
                      <a:pt x="4573" y="6843"/>
                    </a:cubicBezTo>
                    <a:cubicBezTo>
                      <a:pt x="4573" y="6840"/>
                      <a:pt x="4573" y="6837"/>
                      <a:pt x="4567" y="6835"/>
                    </a:cubicBezTo>
                    <a:cubicBezTo>
                      <a:pt x="4575" y="6834"/>
                      <a:pt x="4573" y="6840"/>
                      <a:pt x="4574" y="6824"/>
                    </a:cubicBezTo>
                    <a:cubicBezTo>
                      <a:pt x="4573" y="6819"/>
                      <a:pt x="4573" y="6814"/>
                      <a:pt x="4573" y="6809"/>
                    </a:cubicBezTo>
                    <a:cubicBezTo>
                      <a:pt x="4573" y="6793"/>
                      <a:pt x="4574" y="6777"/>
                      <a:pt x="4576" y="6761"/>
                    </a:cubicBezTo>
                    <a:cubicBezTo>
                      <a:pt x="4577" y="6748"/>
                      <a:pt x="4582" y="6736"/>
                      <a:pt x="4582" y="6722"/>
                    </a:cubicBezTo>
                    <a:cubicBezTo>
                      <a:pt x="4582" y="6721"/>
                      <a:pt x="4582" y="6719"/>
                      <a:pt x="4581" y="6718"/>
                    </a:cubicBezTo>
                    <a:cubicBezTo>
                      <a:pt x="4580" y="6717"/>
                      <a:pt x="4579" y="6715"/>
                      <a:pt x="4578" y="6715"/>
                    </a:cubicBezTo>
                    <a:cubicBezTo>
                      <a:pt x="4577" y="6714"/>
                      <a:pt x="4575" y="6714"/>
                      <a:pt x="4574" y="6714"/>
                    </a:cubicBezTo>
                    <a:cubicBezTo>
                      <a:pt x="4572" y="6714"/>
                      <a:pt x="4570" y="6714"/>
                      <a:pt x="4569" y="6715"/>
                    </a:cubicBezTo>
                    <a:cubicBezTo>
                      <a:pt x="4567" y="6715"/>
                      <a:pt x="4567" y="6717"/>
                      <a:pt x="4566" y="6718"/>
                    </a:cubicBezTo>
                    <a:cubicBezTo>
                      <a:pt x="4566" y="6718"/>
                      <a:pt x="4565" y="6719"/>
                      <a:pt x="4565" y="6720"/>
                    </a:cubicBezTo>
                    <a:cubicBezTo>
                      <a:pt x="4561" y="6735"/>
                      <a:pt x="4557" y="6750"/>
                      <a:pt x="4555" y="6765"/>
                    </a:cubicBezTo>
                    <a:cubicBezTo>
                      <a:pt x="4555" y="6734"/>
                      <a:pt x="4553" y="6702"/>
                      <a:pt x="4552" y="6671"/>
                    </a:cubicBezTo>
                    <a:cubicBezTo>
                      <a:pt x="4553" y="6671"/>
                      <a:pt x="4553" y="6671"/>
                      <a:pt x="4554" y="6671"/>
                    </a:cubicBezTo>
                    <a:cubicBezTo>
                      <a:pt x="4560" y="6671"/>
                      <a:pt x="4565" y="6670"/>
                      <a:pt x="4570" y="6667"/>
                    </a:cubicBezTo>
                    <a:lnTo>
                      <a:pt x="4571" y="6666"/>
                    </a:lnTo>
                    <a:cubicBezTo>
                      <a:pt x="4596" y="6680"/>
                      <a:pt x="4624" y="6688"/>
                      <a:pt x="4653" y="6689"/>
                    </a:cubicBezTo>
                    <a:cubicBezTo>
                      <a:pt x="4689" y="6689"/>
                      <a:pt x="4725" y="6713"/>
                      <a:pt x="4762" y="6713"/>
                    </a:cubicBezTo>
                    <a:cubicBezTo>
                      <a:pt x="4773" y="6717"/>
                      <a:pt x="4783" y="6720"/>
                      <a:pt x="4794" y="6725"/>
                    </a:cubicBezTo>
                    <a:cubicBezTo>
                      <a:pt x="4815" y="6729"/>
                      <a:pt x="4835" y="6734"/>
                      <a:pt x="4855" y="6741"/>
                    </a:cubicBezTo>
                    <a:cubicBezTo>
                      <a:pt x="4891" y="6750"/>
                      <a:pt x="4926" y="6761"/>
                      <a:pt x="4960" y="6774"/>
                    </a:cubicBezTo>
                    <a:lnTo>
                      <a:pt x="4959" y="6774"/>
                    </a:lnTo>
                    <a:cubicBezTo>
                      <a:pt x="4941" y="6774"/>
                      <a:pt x="4924" y="6779"/>
                      <a:pt x="4909" y="6787"/>
                    </a:cubicBezTo>
                    <a:cubicBezTo>
                      <a:pt x="4909" y="6788"/>
                      <a:pt x="4909" y="6788"/>
                      <a:pt x="4909" y="6788"/>
                    </a:cubicBezTo>
                    <a:cubicBezTo>
                      <a:pt x="4903" y="6786"/>
                      <a:pt x="4897" y="6784"/>
                      <a:pt x="4891" y="6782"/>
                    </a:cubicBezTo>
                    <a:cubicBezTo>
                      <a:pt x="4883" y="6780"/>
                      <a:pt x="4874" y="6779"/>
                      <a:pt x="4865" y="6779"/>
                    </a:cubicBezTo>
                    <a:cubicBezTo>
                      <a:pt x="4854" y="6779"/>
                      <a:pt x="4843" y="6781"/>
                      <a:pt x="4832" y="6784"/>
                    </a:cubicBezTo>
                    <a:cubicBezTo>
                      <a:pt x="4832" y="6782"/>
                      <a:pt x="4832" y="6781"/>
                      <a:pt x="4832" y="6779"/>
                    </a:cubicBezTo>
                    <a:cubicBezTo>
                      <a:pt x="4834" y="6778"/>
                      <a:pt x="4836" y="6777"/>
                      <a:pt x="4837" y="6775"/>
                    </a:cubicBezTo>
                    <a:cubicBezTo>
                      <a:pt x="4837" y="6774"/>
                      <a:pt x="4837" y="6774"/>
                      <a:pt x="4837" y="6774"/>
                    </a:cubicBezTo>
                    <a:lnTo>
                      <a:pt x="4857" y="6776"/>
                    </a:lnTo>
                    <a:cubicBezTo>
                      <a:pt x="4861" y="6776"/>
                      <a:pt x="4862" y="6771"/>
                      <a:pt x="4858" y="6770"/>
                    </a:cubicBezTo>
                    <a:cubicBezTo>
                      <a:pt x="4852" y="6767"/>
                      <a:pt x="4845" y="6766"/>
                      <a:pt x="4839" y="6765"/>
                    </a:cubicBezTo>
                    <a:cubicBezTo>
                      <a:pt x="4838" y="6763"/>
                      <a:pt x="4838" y="6760"/>
                      <a:pt x="4837" y="6758"/>
                    </a:cubicBezTo>
                    <a:cubicBezTo>
                      <a:pt x="4835" y="6756"/>
                      <a:pt x="4833" y="6754"/>
                      <a:pt x="4831" y="6753"/>
                    </a:cubicBezTo>
                    <a:cubicBezTo>
                      <a:pt x="4828" y="6752"/>
                      <a:pt x="4827" y="6751"/>
                      <a:pt x="4824" y="6751"/>
                    </a:cubicBezTo>
                    <a:cubicBezTo>
                      <a:pt x="4823" y="6751"/>
                      <a:pt x="4821" y="6750"/>
                      <a:pt x="4820" y="6750"/>
                    </a:cubicBezTo>
                    <a:cubicBezTo>
                      <a:pt x="4817" y="6750"/>
                      <a:pt x="4814" y="6750"/>
                      <a:pt x="4812" y="6752"/>
                    </a:cubicBezTo>
                    <a:cubicBezTo>
                      <a:pt x="4809" y="6753"/>
                      <a:pt x="4808" y="6756"/>
                      <a:pt x="4807" y="6758"/>
                    </a:cubicBezTo>
                    <a:cubicBezTo>
                      <a:pt x="4806" y="6760"/>
                      <a:pt x="4805" y="6763"/>
                      <a:pt x="4805" y="6766"/>
                    </a:cubicBezTo>
                    <a:cubicBezTo>
                      <a:pt x="4805" y="6768"/>
                      <a:pt x="4806" y="6771"/>
                      <a:pt x="4807" y="6773"/>
                    </a:cubicBezTo>
                    <a:cubicBezTo>
                      <a:pt x="4808" y="6775"/>
                      <a:pt x="4809" y="6778"/>
                      <a:pt x="4812" y="6779"/>
                    </a:cubicBezTo>
                    <a:cubicBezTo>
                      <a:pt x="4814" y="6780"/>
                      <a:pt x="4815" y="6780"/>
                      <a:pt x="4816" y="6780"/>
                    </a:cubicBezTo>
                    <a:cubicBezTo>
                      <a:pt x="4816" y="6784"/>
                      <a:pt x="4816" y="6788"/>
                      <a:pt x="4816" y="6792"/>
                    </a:cubicBezTo>
                    <a:cubicBezTo>
                      <a:pt x="4815" y="6792"/>
                      <a:pt x="4815" y="6793"/>
                      <a:pt x="4814" y="6793"/>
                    </a:cubicBezTo>
                    <a:cubicBezTo>
                      <a:pt x="4806" y="6798"/>
                      <a:pt x="4799" y="6804"/>
                      <a:pt x="4794" y="6812"/>
                    </a:cubicBezTo>
                    <a:cubicBezTo>
                      <a:pt x="4794" y="6806"/>
                      <a:pt x="4794" y="6800"/>
                      <a:pt x="4794" y="6795"/>
                    </a:cubicBezTo>
                    <a:cubicBezTo>
                      <a:pt x="4794" y="6783"/>
                      <a:pt x="4792" y="6771"/>
                      <a:pt x="4789" y="6760"/>
                    </a:cubicBezTo>
                    <a:cubicBezTo>
                      <a:pt x="4787" y="6755"/>
                      <a:pt x="4780" y="6756"/>
                      <a:pt x="4779" y="6760"/>
                    </a:cubicBezTo>
                    <a:cubicBezTo>
                      <a:pt x="4775" y="6773"/>
                      <a:pt x="4773" y="6786"/>
                      <a:pt x="4773" y="6800"/>
                    </a:cubicBezTo>
                    <a:cubicBezTo>
                      <a:pt x="4773" y="6806"/>
                      <a:pt x="4774" y="6813"/>
                      <a:pt x="4775" y="6819"/>
                    </a:cubicBezTo>
                    <a:cubicBezTo>
                      <a:pt x="4768" y="6816"/>
                      <a:pt x="4762" y="6815"/>
                      <a:pt x="4755" y="6814"/>
                    </a:cubicBezTo>
                    <a:cubicBezTo>
                      <a:pt x="4754" y="6810"/>
                      <a:pt x="4752" y="6805"/>
                      <a:pt x="4751" y="6800"/>
                    </a:cubicBezTo>
                    <a:cubicBezTo>
                      <a:pt x="4747" y="6788"/>
                      <a:pt x="4748" y="6775"/>
                      <a:pt x="4745" y="6763"/>
                    </a:cubicBezTo>
                    <a:cubicBezTo>
                      <a:pt x="4743" y="6758"/>
                      <a:pt x="4736" y="6760"/>
                      <a:pt x="4735" y="6763"/>
                    </a:cubicBezTo>
                    <a:cubicBezTo>
                      <a:pt x="4732" y="6772"/>
                      <a:pt x="4731" y="6780"/>
                      <a:pt x="4731" y="6789"/>
                    </a:cubicBezTo>
                    <a:cubicBezTo>
                      <a:pt x="4731" y="6798"/>
                      <a:pt x="4732" y="6806"/>
                      <a:pt x="4735" y="6815"/>
                    </a:cubicBezTo>
                    <a:cubicBezTo>
                      <a:pt x="4729" y="6815"/>
                      <a:pt x="4724" y="6817"/>
                      <a:pt x="4719" y="6818"/>
                    </a:cubicBezTo>
                    <a:cubicBezTo>
                      <a:pt x="4719" y="6812"/>
                      <a:pt x="4719" y="6807"/>
                      <a:pt x="4719" y="6802"/>
                    </a:cubicBezTo>
                    <a:cubicBezTo>
                      <a:pt x="4719" y="6786"/>
                      <a:pt x="4717" y="6770"/>
                      <a:pt x="4716" y="6754"/>
                    </a:cubicBezTo>
                    <a:cubicBezTo>
                      <a:pt x="4716" y="6748"/>
                      <a:pt x="4706" y="6747"/>
                      <a:pt x="4705" y="6754"/>
                    </a:cubicBezTo>
                    <a:cubicBezTo>
                      <a:pt x="4704" y="6768"/>
                      <a:pt x="4702" y="6782"/>
                      <a:pt x="4702" y="6797"/>
                    </a:cubicBezTo>
                    <a:cubicBezTo>
                      <a:pt x="4701" y="6801"/>
                      <a:pt x="4701" y="6805"/>
                      <a:pt x="4701" y="6809"/>
                    </a:cubicBezTo>
                    <a:cubicBezTo>
                      <a:pt x="4701" y="6814"/>
                      <a:pt x="4701" y="6818"/>
                      <a:pt x="4702" y="6822"/>
                    </a:cubicBezTo>
                    <a:lnTo>
                      <a:pt x="4682" y="6826"/>
                    </a:lnTo>
                    <a:cubicBezTo>
                      <a:pt x="4682" y="6824"/>
                      <a:pt x="4681" y="6821"/>
                      <a:pt x="4680" y="6819"/>
                    </a:cubicBezTo>
                    <a:cubicBezTo>
                      <a:pt x="4679" y="6813"/>
                      <a:pt x="4679" y="6806"/>
                      <a:pt x="4679" y="6800"/>
                    </a:cubicBezTo>
                    <a:cubicBezTo>
                      <a:pt x="4679" y="6790"/>
                      <a:pt x="4680" y="6779"/>
                      <a:pt x="4683" y="6769"/>
                    </a:cubicBezTo>
                    <a:cubicBezTo>
                      <a:pt x="4684" y="6764"/>
                      <a:pt x="4676" y="6760"/>
                      <a:pt x="4673" y="6765"/>
                    </a:cubicBezTo>
                    <a:cubicBezTo>
                      <a:pt x="4672" y="6766"/>
                      <a:pt x="4672" y="6768"/>
                      <a:pt x="4671" y="6769"/>
                    </a:cubicBezTo>
                    <a:cubicBezTo>
                      <a:pt x="4664" y="6781"/>
                      <a:pt x="4660" y="6794"/>
                      <a:pt x="4659" y="6808"/>
                    </a:cubicBezTo>
                    <a:cubicBezTo>
                      <a:pt x="4659" y="6810"/>
                      <a:pt x="4659" y="6812"/>
                      <a:pt x="4659" y="6813"/>
                    </a:cubicBezTo>
                    <a:cubicBezTo>
                      <a:pt x="4659" y="6819"/>
                      <a:pt x="4660" y="6824"/>
                      <a:pt x="4661" y="6829"/>
                    </a:cubicBezTo>
                    <a:lnTo>
                      <a:pt x="4643" y="6832"/>
                    </a:lnTo>
                    <a:cubicBezTo>
                      <a:pt x="4644" y="6798"/>
                      <a:pt x="4647" y="6765"/>
                      <a:pt x="4648" y="6731"/>
                    </a:cubicBezTo>
                    <a:cubicBezTo>
                      <a:pt x="4646" y="6725"/>
                      <a:pt x="4638" y="6723"/>
                      <a:pt x="4637" y="6729"/>
                    </a:cubicBezTo>
                    <a:lnTo>
                      <a:pt x="4637" y="6728"/>
                    </a:lnTo>
                    <a:moveTo>
                      <a:pt x="4680" y="6476"/>
                    </a:moveTo>
                    <a:cubicBezTo>
                      <a:pt x="4691" y="6444"/>
                      <a:pt x="4696" y="6396"/>
                      <a:pt x="4717" y="6366"/>
                    </a:cubicBezTo>
                    <a:cubicBezTo>
                      <a:pt x="4742" y="6390"/>
                      <a:pt x="4767" y="6414"/>
                      <a:pt x="4794" y="6435"/>
                    </a:cubicBezTo>
                    <a:cubicBezTo>
                      <a:pt x="4837" y="6468"/>
                      <a:pt x="4873" y="6511"/>
                      <a:pt x="4915" y="6544"/>
                    </a:cubicBezTo>
                    <a:cubicBezTo>
                      <a:pt x="4948" y="6569"/>
                      <a:pt x="4980" y="6614"/>
                      <a:pt x="5019" y="6627"/>
                    </a:cubicBezTo>
                    <a:lnTo>
                      <a:pt x="5020" y="6627"/>
                    </a:lnTo>
                    <a:cubicBezTo>
                      <a:pt x="5003" y="6661"/>
                      <a:pt x="4993" y="6698"/>
                      <a:pt x="4991" y="6737"/>
                    </a:cubicBezTo>
                    <a:cubicBezTo>
                      <a:pt x="4961" y="6728"/>
                      <a:pt x="4933" y="6708"/>
                      <a:pt x="4904" y="6700"/>
                    </a:cubicBezTo>
                    <a:cubicBezTo>
                      <a:pt x="4874" y="6691"/>
                      <a:pt x="4845" y="6680"/>
                      <a:pt x="4814" y="6671"/>
                    </a:cubicBezTo>
                    <a:cubicBezTo>
                      <a:pt x="4760" y="6656"/>
                      <a:pt x="4712" y="6622"/>
                      <a:pt x="4661" y="6598"/>
                    </a:cubicBezTo>
                    <a:cubicBezTo>
                      <a:pt x="4661" y="6597"/>
                      <a:pt x="4661" y="6597"/>
                      <a:pt x="4661" y="6596"/>
                    </a:cubicBezTo>
                    <a:cubicBezTo>
                      <a:pt x="4661" y="6595"/>
                      <a:pt x="4661" y="6594"/>
                      <a:pt x="4661" y="6593"/>
                    </a:cubicBezTo>
                    <a:cubicBezTo>
                      <a:pt x="4661" y="6553"/>
                      <a:pt x="4668" y="6514"/>
                      <a:pt x="4680" y="6476"/>
                    </a:cubicBezTo>
                    <a:moveTo>
                      <a:pt x="5111" y="7787"/>
                    </a:moveTo>
                    <a:cubicBezTo>
                      <a:pt x="5098" y="7790"/>
                      <a:pt x="5084" y="7793"/>
                      <a:pt x="5070" y="7796"/>
                    </a:cubicBezTo>
                    <a:cubicBezTo>
                      <a:pt x="5053" y="7799"/>
                      <a:pt x="5038" y="7806"/>
                      <a:pt x="5021" y="7810"/>
                    </a:cubicBezTo>
                    <a:cubicBezTo>
                      <a:pt x="5036" y="7774"/>
                      <a:pt x="5049" y="7737"/>
                      <a:pt x="5065" y="7702"/>
                    </a:cubicBezTo>
                    <a:cubicBezTo>
                      <a:pt x="5087" y="7658"/>
                      <a:pt x="5103" y="7607"/>
                      <a:pt x="5121" y="7561"/>
                    </a:cubicBezTo>
                    <a:cubicBezTo>
                      <a:pt x="5142" y="7507"/>
                      <a:pt x="5168" y="7454"/>
                      <a:pt x="5186" y="7399"/>
                    </a:cubicBezTo>
                    <a:cubicBezTo>
                      <a:pt x="5201" y="7356"/>
                      <a:pt x="5229" y="7315"/>
                      <a:pt x="5239" y="7270"/>
                    </a:cubicBezTo>
                    <a:cubicBezTo>
                      <a:pt x="5240" y="7269"/>
                      <a:pt x="5240" y="7269"/>
                      <a:pt x="5240" y="7268"/>
                    </a:cubicBezTo>
                    <a:cubicBezTo>
                      <a:pt x="5240" y="7267"/>
                      <a:pt x="5240" y="7266"/>
                      <a:pt x="5239" y="7266"/>
                    </a:cubicBezTo>
                    <a:lnTo>
                      <a:pt x="5256" y="7269"/>
                    </a:lnTo>
                    <a:cubicBezTo>
                      <a:pt x="5237" y="7298"/>
                      <a:pt x="5234" y="7341"/>
                      <a:pt x="5224" y="7374"/>
                    </a:cubicBezTo>
                    <a:cubicBezTo>
                      <a:pt x="5211" y="7423"/>
                      <a:pt x="5205" y="7472"/>
                      <a:pt x="5192" y="7521"/>
                    </a:cubicBezTo>
                    <a:cubicBezTo>
                      <a:pt x="5179" y="7569"/>
                      <a:pt x="5162" y="7619"/>
                      <a:pt x="5147" y="7669"/>
                    </a:cubicBezTo>
                    <a:cubicBezTo>
                      <a:pt x="5138" y="7706"/>
                      <a:pt x="5126" y="7742"/>
                      <a:pt x="5112" y="7778"/>
                    </a:cubicBezTo>
                    <a:cubicBezTo>
                      <a:pt x="5111" y="7779"/>
                      <a:pt x="5110" y="7781"/>
                      <a:pt x="5110" y="7783"/>
                    </a:cubicBezTo>
                    <a:cubicBezTo>
                      <a:pt x="5110" y="7785"/>
                      <a:pt x="5111" y="7786"/>
                      <a:pt x="5111" y="7787"/>
                    </a:cubicBezTo>
                    <a:moveTo>
                      <a:pt x="5203" y="7228"/>
                    </a:moveTo>
                    <a:cubicBezTo>
                      <a:pt x="5203" y="7228"/>
                      <a:pt x="5203" y="7227"/>
                      <a:pt x="5203" y="7226"/>
                    </a:cubicBezTo>
                    <a:cubicBezTo>
                      <a:pt x="5203" y="7226"/>
                      <a:pt x="5203" y="7225"/>
                      <a:pt x="5203" y="7224"/>
                    </a:cubicBezTo>
                    <a:lnTo>
                      <a:pt x="5203" y="7223"/>
                    </a:lnTo>
                    <a:cubicBezTo>
                      <a:pt x="5218" y="7221"/>
                      <a:pt x="5233" y="7218"/>
                      <a:pt x="5251" y="7217"/>
                    </a:cubicBezTo>
                    <a:cubicBezTo>
                      <a:pt x="5285" y="7215"/>
                      <a:pt x="5325" y="7180"/>
                      <a:pt x="5344" y="7156"/>
                    </a:cubicBezTo>
                    <a:cubicBezTo>
                      <a:pt x="5373" y="7119"/>
                      <a:pt x="5373" y="7071"/>
                      <a:pt x="5365" y="7028"/>
                    </a:cubicBezTo>
                    <a:cubicBezTo>
                      <a:pt x="5356" y="6977"/>
                      <a:pt x="5359" y="6925"/>
                      <a:pt x="5348" y="6874"/>
                    </a:cubicBezTo>
                    <a:cubicBezTo>
                      <a:pt x="5340" y="6833"/>
                      <a:pt x="5312" y="6776"/>
                      <a:pt x="5275" y="6754"/>
                    </a:cubicBezTo>
                    <a:cubicBezTo>
                      <a:pt x="5238" y="6732"/>
                      <a:pt x="5196" y="6684"/>
                      <a:pt x="5149" y="6692"/>
                    </a:cubicBezTo>
                    <a:cubicBezTo>
                      <a:pt x="5126" y="6694"/>
                      <a:pt x="5105" y="6701"/>
                      <a:pt x="5085" y="6712"/>
                    </a:cubicBezTo>
                    <a:cubicBezTo>
                      <a:pt x="5075" y="6718"/>
                      <a:pt x="5065" y="6725"/>
                      <a:pt x="5057" y="6733"/>
                    </a:cubicBezTo>
                    <a:lnTo>
                      <a:pt x="5051" y="6733"/>
                    </a:lnTo>
                    <a:cubicBezTo>
                      <a:pt x="5045" y="6735"/>
                      <a:pt x="5040" y="6738"/>
                      <a:pt x="5034" y="6741"/>
                    </a:cubicBezTo>
                    <a:cubicBezTo>
                      <a:pt x="5028" y="6744"/>
                      <a:pt x="5023" y="6748"/>
                      <a:pt x="5018" y="6753"/>
                    </a:cubicBezTo>
                    <a:cubicBezTo>
                      <a:pt x="5018" y="6751"/>
                      <a:pt x="5018" y="6750"/>
                      <a:pt x="5018" y="6748"/>
                    </a:cubicBezTo>
                    <a:cubicBezTo>
                      <a:pt x="5018" y="6707"/>
                      <a:pt x="5029" y="6666"/>
                      <a:pt x="5049" y="6631"/>
                    </a:cubicBezTo>
                    <a:cubicBezTo>
                      <a:pt x="5057" y="6617"/>
                      <a:pt x="5067" y="6604"/>
                      <a:pt x="5077" y="6592"/>
                    </a:cubicBezTo>
                    <a:cubicBezTo>
                      <a:pt x="5125" y="6543"/>
                      <a:pt x="5233" y="6550"/>
                      <a:pt x="5289" y="6582"/>
                    </a:cubicBezTo>
                    <a:cubicBezTo>
                      <a:pt x="5290" y="6583"/>
                      <a:pt x="5291" y="6583"/>
                      <a:pt x="5291" y="6584"/>
                    </a:cubicBezTo>
                    <a:cubicBezTo>
                      <a:pt x="5343" y="6614"/>
                      <a:pt x="5387" y="6656"/>
                      <a:pt x="5418" y="6707"/>
                    </a:cubicBezTo>
                    <a:cubicBezTo>
                      <a:pt x="5447" y="6755"/>
                      <a:pt x="5465" y="6810"/>
                      <a:pt x="5491" y="6861"/>
                    </a:cubicBezTo>
                    <a:cubicBezTo>
                      <a:pt x="5516" y="6911"/>
                      <a:pt x="5512" y="6979"/>
                      <a:pt x="5512" y="7034"/>
                    </a:cubicBezTo>
                    <a:cubicBezTo>
                      <a:pt x="5509" y="7083"/>
                      <a:pt x="5495" y="7132"/>
                      <a:pt x="5471" y="7174"/>
                    </a:cubicBezTo>
                    <a:cubicBezTo>
                      <a:pt x="5461" y="7191"/>
                      <a:pt x="5450" y="7207"/>
                      <a:pt x="5437" y="7221"/>
                    </a:cubicBezTo>
                    <a:cubicBezTo>
                      <a:pt x="5401" y="7267"/>
                      <a:pt x="5315" y="7253"/>
                      <a:pt x="5266" y="7247"/>
                    </a:cubicBezTo>
                    <a:cubicBezTo>
                      <a:pt x="5244" y="7245"/>
                      <a:pt x="5222" y="7239"/>
                      <a:pt x="5202" y="7228"/>
                    </a:cubicBezTo>
                    <a:lnTo>
                      <a:pt x="5203" y="7228"/>
                    </a:lnTo>
                    <a:moveTo>
                      <a:pt x="5097" y="7282"/>
                    </a:moveTo>
                    <a:cubicBezTo>
                      <a:pt x="5070" y="7325"/>
                      <a:pt x="5041" y="7368"/>
                      <a:pt x="5018" y="7413"/>
                    </a:cubicBezTo>
                    <a:cubicBezTo>
                      <a:pt x="4995" y="7458"/>
                      <a:pt x="4969" y="7504"/>
                      <a:pt x="4949" y="7552"/>
                    </a:cubicBezTo>
                    <a:cubicBezTo>
                      <a:pt x="4922" y="7528"/>
                      <a:pt x="4900" y="7500"/>
                      <a:pt x="4882" y="7469"/>
                    </a:cubicBezTo>
                    <a:cubicBezTo>
                      <a:pt x="4878" y="7462"/>
                      <a:pt x="4874" y="7454"/>
                      <a:pt x="4870" y="7447"/>
                    </a:cubicBezTo>
                    <a:cubicBezTo>
                      <a:pt x="4852" y="7413"/>
                      <a:pt x="4820" y="7380"/>
                      <a:pt x="4819" y="7340"/>
                    </a:cubicBezTo>
                    <a:cubicBezTo>
                      <a:pt x="4818" y="7323"/>
                      <a:pt x="4816" y="7306"/>
                      <a:pt x="4812" y="7289"/>
                    </a:cubicBezTo>
                    <a:cubicBezTo>
                      <a:pt x="4845" y="7283"/>
                      <a:pt x="4876" y="7272"/>
                      <a:pt x="4906" y="7258"/>
                    </a:cubicBezTo>
                    <a:cubicBezTo>
                      <a:pt x="4914" y="7251"/>
                      <a:pt x="4922" y="7244"/>
                      <a:pt x="4927" y="7234"/>
                    </a:cubicBezTo>
                    <a:cubicBezTo>
                      <a:pt x="4931" y="7227"/>
                      <a:pt x="4934" y="7219"/>
                      <a:pt x="4936" y="7210"/>
                    </a:cubicBezTo>
                    <a:cubicBezTo>
                      <a:pt x="4960" y="7206"/>
                      <a:pt x="4995" y="7214"/>
                      <a:pt x="5014" y="7199"/>
                    </a:cubicBezTo>
                    <a:cubicBezTo>
                      <a:pt x="5025" y="7191"/>
                      <a:pt x="5035" y="7182"/>
                      <a:pt x="5044" y="7171"/>
                    </a:cubicBezTo>
                    <a:cubicBezTo>
                      <a:pt x="5045" y="7171"/>
                      <a:pt x="5045" y="7171"/>
                      <a:pt x="5046" y="7171"/>
                    </a:cubicBezTo>
                    <a:cubicBezTo>
                      <a:pt x="5046" y="7171"/>
                      <a:pt x="5047" y="7171"/>
                      <a:pt x="5048" y="7171"/>
                    </a:cubicBezTo>
                    <a:cubicBezTo>
                      <a:pt x="5068" y="7168"/>
                      <a:pt x="5087" y="7161"/>
                      <a:pt x="5105" y="7151"/>
                    </a:cubicBezTo>
                    <a:cubicBezTo>
                      <a:pt x="5106" y="7150"/>
                      <a:pt x="5108" y="7149"/>
                      <a:pt x="5109" y="7148"/>
                    </a:cubicBezTo>
                    <a:cubicBezTo>
                      <a:pt x="5110" y="7160"/>
                      <a:pt x="5113" y="7171"/>
                      <a:pt x="5120" y="7182"/>
                    </a:cubicBezTo>
                    <a:cubicBezTo>
                      <a:pt x="5125" y="7191"/>
                      <a:pt x="5133" y="7200"/>
                      <a:pt x="5142" y="7207"/>
                    </a:cubicBezTo>
                    <a:cubicBezTo>
                      <a:pt x="5120" y="7225"/>
                      <a:pt x="5111" y="7258"/>
                      <a:pt x="5096" y="7282"/>
                    </a:cubicBezTo>
                    <a:lnTo>
                      <a:pt x="5097" y="7282"/>
                    </a:lnTo>
                    <a:moveTo>
                      <a:pt x="5105" y="7320"/>
                    </a:moveTo>
                    <a:lnTo>
                      <a:pt x="5105" y="7320"/>
                    </a:lnTo>
                    <a:moveTo>
                      <a:pt x="5126" y="6901"/>
                    </a:moveTo>
                    <a:cubicBezTo>
                      <a:pt x="5123" y="6894"/>
                      <a:pt x="5119" y="6887"/>
                      <a:pt x="5115" y="6880"/>
                    </a:cubicBezTo>
                    <a:cubicBezTo>
                      <a:pt x="5107" y="6866"/>
                      <a:pt x="5097" y="6852"/>
                      <a:pt x="5087" y="6839"/>
                    </a:cubicBezTo>
                    <a:cubicBezTo>
                      <a:pt x="5072" y="6821"/>
                      <a:pt x="5066" y="6798"/>
                      <a:pt x="5049" y="6780"/>
                    </a:cubicBezTo>
                    <a:cubicBezTo>
                      <a:pt x="5048" y="6780"/>
                      <a:pt x="5047" y="6779"/>
                      <a:pt x="5046" y="6778"/>
                    </a:cubicBezTo>
                    <a:cubicBezTo>
                      <a:pt x="5037" y="6773"/>
                      <a:pt x="5027" y="6771"/>
                      <a:pt x="5017" y="6771"/>
                    </a:cubicBezTo>
                    <a:cubicBezTo>
                      <a:pt x="5013" y="6771"/>
                      <a:pt x="5010" y="6771"/>
                      <a:pt x="5006" y="6772"/>
                    </a:cubicBezTo>
                    <a:cubicBezTo>
                      <a:pt x="5006" y="6771"/>
                      <a:pt x="5006" y="6771"/>
                      <a:pt x="5006" y="6770"/>
                    </a:cubicBezTo>
                    <a:lnTo>
                      <a:pt x="5006" y="6769"/>
                    </a:lnTo>
                    <a:cubicBezTo>
                      <a:pt x="5008" y="6769"/>
                      <a:pt x="5009" y="6769"/>
                      <a:pt x="5011" y="6768"/>
                    </a:cubicBezTo>
                    <a:cubicBezTo>
                      <a:pt x="5043" y="6780"/>
                      <a:pt x="5091" y="6722"/>
                      <a:pt x="5118" y="6768"/>
                    </a:cubicBezTo>
                    <a:cubicBezTo>
                      <a:pt x="5118" y="6769"/>
                      <a:pt x="5119" y="6771"/>
                      <a:pt x="5119" y="6772"/>
                    </a:cubicBezTo>
                    <a:cubicBezTo>
                      <a:pt x="5123" y="6777"/>
                      <a:pt x="5127" y="6782"/>
                      <a:pt x="5133" y="6785"/>
                    </a:cubicBezTo>
                    <a:cubicBezTo>
                      <a:pt x="5135" y="6786"/>
                      <a:pt x="5137" y="6787"/>
                      <a:pt x="5139" y="6788"/>
                    </a:cubicBezTo>
                    <a:cubicBezTo>
                      <a:pt x="5158" y="6792"/>
                      <a:pt x="5190" y="6825"/>
                      <a:pt x="5200" y="6840"/>
                    </a:cubicBezTo>
                    <a:cubicBezTo>
                      <a:pt x="5201" y="6842"/>
                      <a:pt x="5202" y="6844"/>
                      <a:pt x="5203" y="6845"/>
                    </a:cubicBezTo>
                    <a:cubicBezTo>
                      <a:pt x="5237" y="6905"/>
                      <a:pt x="5255" y="6972"/>
                      <a:pt x="5257" y="7040"/>
                    </a:cubicBezTo>
                    <a:cubicBezTo>
                      <a:pt x="5260" y="7103"/>
                      <a:pt x="5199" y="7106"/>
                      <a:pt x="5148" y="7109"/>
                    </a:cubicBezTo>
                    <a:cubicBezTo>
                      <a:pt x="5150" y="7106"/>
                      <a:pt x="5151" y="7104"/>
                      <a:pt x="5152" y="7102"/>
                    </a:cubicBezTo>
                    <a:cubicBezTo>
                      <a:pt x="5181" y="7047"/>
                      <a:pt x="5147" y="6953"/>
                      <a:pt x="5125" y="6901"/>
                    </a:cubicBezTo>
                    <a:lnTo>
                      <a:pt x="5126" y="6901"/>
                    </a:lnTo>
                    <a:moveTo>
                      <a:pt x="5019" y="6792"/>
                    </a:moveTo>
                    <a:cubicBezTo>
                      <a:pt x="5045" y="6792"/>
                      <a:pt x="5067" y="6859"/>
                      <a:pt x="5081" y="6877"/>
                    </a:cubicBezTo>
                    <a:cubicBezTo>
                      <a:pt x="5088" y="6885"/>
                      <a:pt x="5094" y="6894"/>
                      <a:pt x="5100" y="6904"/>
                    </a:cubicBezTo>
                    <a:cubicBezTo>
                      <a:pt x="5117" y="6935"/>
                      <a:pt x="5128" y="6968"/>
                      <a:pt x="5132" y="7004"/>
                    </a:cubicBezTo>
                    <a:cubicBezTo>
                      <a:pt x="5140" y="7050"/>
                      <a:pt x="5134" y="7088"/>
                      <a:pt x="5109" y="7113"/>
                    </a:cubicBezTo>
                    <a:cubicBezTo>
                      <a:pt x="5108" y="7113"/>
                      <a:pt x="5108" y="7114"/>
                      <a:pt x="5107" y="7114"/>
                    </a:cubicBezTo>
                    <a:cubicBezTo>
                      <a:pt x="5105" y="7115"/>
                      <a:pt x="5103" y="7116"/>
                      <a:pt x="5103" y="7117"/>
                    </a:cubicBezTo>
                    <a:cubicBezTo>
                      <a:pt x="5102" y="7118"/>
                      <a:pt x="5103" y="7119"/>
                      <a:pt x="5103" y="7119"/>
                    </a:cubicBezTo>
                    <a:cubicBezTo>
                      <a:pt x="5098" y="7123"/>
                      <a:pt x="5093" y="7126"/>
                      <a:pt x="5088" y="7129"/>
                    </a:cubicBezTo>
                    <a:cubicBezTo>
                      <a:pt x="5080" y="7134"/>
                      <a:pt x="5071" y="7138"/>
                      <a:pt x="5061" y="7140"/>
                    </a:cubicBezTo>
                    <a:cubicBezTo>
                      <a:pt x="5062" y="7138"/>
                      <a:pt x="5063" y="7136"/>
                      <a:pt x="5063" y="7133"/>
                    </a:cubicBezTo>
                    <a:cubicBezTo>
                      <a:pt x="5065" y="7123"/>
                      <a:pt x="5066" y="7112"/>
                      <a:pt x="5066" y="7101"/>
                    </a:cubicBezTo>
                    <a:cubicBezTo>
                      <a:pt x="5066" y="7078"/>
                      <a:pt x="5062" y="7055"/>
                      <a:pt x="5055" y="7034"/>
                    </a:cubicBezTo>
                    <a:cubicBezTo>
                      <a:pt x="5045" y="6997"/>
                      <a:pt x="5046" y="6961"/>
                      <a:pt x="5035" y="6925"/>
                    </a:cubicBezTo>
                    <a:cubicBezTo>
                      <a:pt x="5030" y="6910"/>
                      <a:pt x="5024" y="6896"/>
                      <a:pt x="5016" y="6883"/>
                    </a:cubicBezTo>
                    <a:cubicBezTo>
                      <a:pt x="4996" y="6848"/>
                      <a:pt x="4968" y="6820"/>
                      <a:pt x="4934" y="6800"/>
                    </a:cubicBezTo>
                    <a:cubicBezTo>
                      <a:pt x="4932" y="6799"/>
                      <a:pt x="4931" y="6799"/>
                      <a:pt x="4930" y="6798"/>
                    </a:cubicBezTo>
                    <a:cubicBezTo>
                      <a:pt x="4951" y="6794"/>
                      <a:pt x="4973" y="6791"/>
                      <a:pt x="4995" y="6791"/>
                    </a:cubicBezTo>
                    <a:cubicBezTo>
                      <a:pt x="5003" y="6791"/>
                      <a:pt x="5010" y="6792"/>
                      <a:pt x="5018" y="6792"/>
                    </a:cubicBezTo>
                    <a:lnTo>
                      <a:pt x="5019" y="6792"/>
                    </a:lnTo>
                    <a:moveTo>
                      <a:pt x="4958" y="6847"/>
                    </a:moveTo>
                    <a:cubicBezTo>
                      <a:pt x="4973" y="6860"/>
                      <a:pt x="4985" y="6876"/>
                      <a:pt x="4995" y="6893"/>
                    </a:cubicBezTo>
                    <a:cubicBezTo>
                      <a:pt x="5010" y="6918"/>
                      <a:pt x="5018" y="6947"/>
                      <a:pt x="5020" y="6976"/>
                    </a:cubicBezTo>
                    <a:cubicBezTo>
                      <a:pt x="5021" y="7019"/>
                      <a:pt x="5039" y="7057"/>
                      <a:pt x="5042" y="7099"/>
                    </a:cubicBezTo>
                    <a:cubicBezTo>
                      <a:pt x="5048" y="7171"/>
                      <a:pt x="4985" y="7170"/>
                      <a:pt x="4937" y="7184"/>
                    </a:cubicBezTo>
                    <a:cubicBezTo>
                      <a:pt x="4935" y="7172"/>
                      <a:pt x="4932" y="7161"/>
                      <a:pt x="4930" y="7151"/>
                    </a:cubicBezTo>
                    <a:cubicBezTo>
                      <a:pt x="4924" y="7122"/>
                      <a:pt x="4925" y="7090"/>
                      <a:pt x="4922" y="7060"/>
                    </a:cubicBezTo>
                    <a:cubicBezTo>
                      <a:pt x="4917" y="7021"/>
                      <a:pt x="4894" y="6979"/>
                      <a:pt x="4878" y="6944"/>
                    </a:cubicBezTo>
                    <a:cubicBezTo>
                      <a:pt x="4860" y="6902"/>
                      <a:pt x="4827" y="6873"/>
                      <a:pt x="4798" y="6839"/>
                    </a:cubicBezTo>
                    <a:cubicBezTo>
                      <a:pt x="4799" y="6839"/>
                      <a:pt x="4799" y="6839"/>
                      <a:pt x="4799" y="6839"/>
                    </a:cubicBezTo>
                    <a:cubicBezTo>
                      <a:pt x="4800" y="6838"/>
                      <a:pt x="4801" y="6837"/>
                      <a:pt x="4802" y="6836"/>
                    </a:cubicBezTo>
                    <a:cubicBezTo>
                      <a:pt x="4802" y="6835"/>
                      <a:pt x="4803" y="6835"/>
                      <a:pt x="4803" y="6834"/>
                    </a:cubicBezTo>
                    <a:cubicBezTo>
                      <a:pt x="4804" y="6831"/>
                      <a:pt x="4805" y="6827"/>
                      <a:pt x="4807" y="6824"/>
                    </a:cubicBezTo>
                    <a:cubicBezTo>
                      <a:pt x="4811" y="6817"/>
                      <a:pt x="4817" y="6811"/>
                      <a:pt x="4824" y="6807"/>
                    </a:cubicBezTo>
                    <a:lnTo>
                      <a:pt x="4825" y="6807"/>
                    </a:lnTo>
                    <a:cubicBezTo>
                      <a:pt x="4827" y="6807"/>
                      <a:pt x="4828" y="6806"/>
                      <a:pt x="4830" y="6805"/>
                    </a:cubicBezTo>
                    <a:cubicBezTo>
                      <a:pt x="4831" y="6805"/>
                      <a:pt x="4832" y="6804"/>
                      <a:pt x="4833" y="6802"/>
                    </a:cubicBezTo>
                    <a:cubicBezTo>
                      <a:pt x="4872" y="6788"/>
                      <a:pt x="4934" y="6824"/>
                      <a:pt x="4957" y="6847"/>
                    </a:cubicBezTo>
                    <a:lnTo>
                      <a:pt x="4958" y="6847"/>
                    </a:lnTo>
                    <a:moveTo>
                      <a:pt x="5135" y="7139"/>
                    </a:moveTo>
                    <a:cubicBezTo>
                      <a:pt x="5141" y="7140"/>
                      <a:pt x="5147" y="7140"/>
                      <a:pt x="5154" y="7140"/>
                    </a:cubicBezTo>
                    <a:cubicBezTo>
                      <a:pt x="5185" y="7140"/>
                      <a:pt x="5215" y="7132"/>
                      <a:pt x="5242" y="7117"/>
                    </a:cubicBezTo>
                    <a:cubicBezTo>
                      <a:pt x="5252" y="7111"/>
                      <a:pt x="5261" y="7104"/>
                      <a:pt x="5270" y="7097"/>
                    </a:cubicBezTo>
                    <a:cubicBezTo>
                      <a:pt x="5290" y="7080"/>
                      <a:pt x="5285" y="7051"/>
                      <a:pt x="5283" y="7029"/>
                    </a:cubicBezTo>
                    <a:cubicBezTo>
                      <a:pt x="5282" y="6994"/>
                      <a:pt x="5275" y="6959"/>
                      <a:pt x="5264" y="6925"/>
                    </a:cubicBezTo>
                    <a:cubicBezTo>
                      <a:pt x="5253" y="6890"/>
                      <a:pt x="5238" y="6841"/>
                      <a:pt x="5211" y="6813"/>
                    </a:cubicBezTo>
                    <a:cubicBezTo>
                      <a:pt x="5199" y="6800"/>
                      <a:pt x="5182" y="6792"/>
                      <a:pt x="5170" y="6778"/>
                    </a:cubicBezTo>
                    <a:cubicBezTo>
                      <a:pt x="5163" y="6770"/>
                      <a:pt x="5141" y="6763"/>
                      <a:pt x="5136" y="6757"/>
                    </a:cubicBezTo>
                    <a:cubicBezTo>
                      <a:pt x="5136" y="6756"/>
                      <a:pt x="5136" y="6755"/>
                      <a:pt x="5135" y="6754"/>
                    </a:cubicBezTo>
                    <a:cubicBezTo>
                      <a:pt x="5131" y="6747"/>
                      <a:pt x="5125" y="6741"/>
                      <a:pt x="5118" y="6737"/>
                    </a:cubicBezTo>
                    <a:cubicBezTo>
                      <a:pt x="5111" y="6733"/>
                      <a:pt x="5103" y="6731"/>
                      <a:pt x="5095" y="6731"/>
                    </a:cubicBezTo>
                    <a:cubicBezTo>
                      <a:pt x="5094" y="6731"/>
                      <a:pt x="5093" y="6731"/>
                      <a:pt x="5091" y="6731"/>
                    </a:cubicBezTo>
                    <a:lnTo>
                      <a:pt x="5080" y="6731"/>
                    </a:lnTo>
                    <a:cubicBezTo>
                      <a:pt x="5082" y="6730"/>
                      <a:pt x="5084" y="6728"/>
                      <a:pt x="5087" y="6727"/>
                    </a:cubicBezTo>
                    <a:cubicBezTo>
                      <a:pt x="5093" y="6723"/>
                      <a:pt x="5101" y="6721"/>
                      <a:pt x="5108" y="6719"/>
                    </a:cubicBezTo>
                    <a:cubicBezTo>
                      <a:pt x="5119" y="6716"/>
                      <a:pt x="5129" y="6715"/>
                      <a:pt x="5140" y="6715"/>
                    </a:cubicBezTo>
                    <a:cubicBezTo>
                      <a:pt x="5161" y="6715"/>
                      <a:pt x="5183" y="6720"/>
                      <a:pt x="5201" y="6731"/>
                    </a:cubicBezTo>
                    <a:cubicBezTo>
                      <a:pt x="5205" y="6733"/>
                      <a:pt x="5209" y="6736"/>
                      <a:pt x="5213" y="6738"/>
                    </a:cubicBezTo>
                    <a:cubicBezTo>
                      <a:pt x="5237" y="6754"/>
                      <a:pt x="5260" y="6772"/>
                      <a:pt x="5282" y="6791"/>
                    </a:cubicBezTo>
                    <a:cubicBezTo>
                      <a:pt x="5309" y="6819"/>
                      <a:pt x="5324" y="6874"/>
                      <a:pt x="5329" y="6911"/>
                    </a:cubicBezTo>
                    <a:cubicBezTo>
                      <a:pt x="5333" y="6942"/>
                      <a:pt x="5332" y="6972"/>
                      <a:pt x="5337" y="7003"/>
                    </a:cubicBezTo>
                    <a:cubicBezTo>
                      <a:pt x="5341" y="7020"/>
                      <a:pt x="5343" y="7038"/>
                      <a:pt x="5343" y="7055"/>
                    </a:cubicBezTo>
                    <a:cubicBezTo>
                      <a:pt x="5343" y="7077"/>
                      <a:pt x="5340" y="7098"/>
                      <a:pt x="5334" y="7118"/>
                    </a:cubicBezTo>
                    <a:cubicBezTo>
                      <a:pt x="5308" y="7191"/>
                      <a:pt x="5149" y="7238"/>
                      <a:pt x="5134" y="7139"/>
                    </a:cubicBezTo>
                    <a:lnTo>
                      <a:pt x="5135" y="7139"/>
                    </a:lnTo>
                    <a:moveTo>
                      <a:pt x="4806" y="6693"/>
                    </a:moveTo>
                    <a:cubicBezTo>
                      <a:pt x="4833" y="6703"/>
                      <a:pt x="4860" y="6712"/>
                      <a:pt x="4888" y="6720"/>
                    </a:cubicBezTo>
                    <a:cubicBezTo>
                      <a:pt x="4893" y="6721"/>
                      <a:pt x="4898" y="6723"/>
                      <a:pt x="4902" y="6725"/>
                    </a:cubicBezTo>
                    <a:cubicBezTo>
                      <a:pt x="4884" y="6720"/>
                      <a:pt x="4866" y="6716"/>
                      <a:pt x="4849" y="6711"/>
                    </a:cubicBezTo>
                    <a:cubicBezTo>
                      <a:pt x="4831" y="6706"/>
                      <a:pt x="4800" y="6707"/>
                      <a:pt x="4785" y="6696"/>
                    </a:cubicBezTo>
                    <a:cubicBezTo>
                      <a:pt x="4778" y="6690"/>
                      <a:pt x="4767" y="6692"/>
                      <a:pt x="4758" y="6690"/>
                    </a:cubicBezTo>
                    <a:cubicBezTo>
                      <a:pt x="4733" y="6687"/>
                      <a:pt x="4708" y="6681"/>
                      <a:pt x="4684" y="6673"/>
                    </a:cubicBezTo>
                    <a:cubicBezTo>
                      <a:pt x="4659" y="6664"/>
                      <a:pt x="4634" y="6669"/>
                      <a:pt x="4609" y="6661"/>
                    </a:cubicBezTo>
                    <a:cubicBezTo>
                      <a:pt x="4597" y="6657"/>
                      <a:pt x="4585" y="6653"/>
                      <a:pt x="4572" y="6650"/>
                    </a:cubicBezTo>
                    <a:cubicBezTo>
                      <a:pt x="4572" y="6650"/>
                      <a:pt x="4571" y="6649"/>
                      <a:pt x="4570" y="6649"/>
                    </a:cubicBezTo>
                    <a:cubicBezTo>
                      <a:pt x="4565" y="6646"/>
                      <a:pt x="4560" y="6645"/>
                      <a:pt x="4555" y="6645"/>
                    </a:cubicBezTo>
                    <a:cubicBezTo>
                      <a:pt x="4554" y="6645"/>
                      <a:pt x="4553" y="6645"/>
                      <a:pt x="4553" y="6645"/>
                    </a:cubicBezTo>
                    <a:lnTo>
                      <a:pt x="4553" y="6643"/>
                    </a:lnTo>
                    <a:cubicBezTo>
                      <a:pt x="4553" y="6643"/>
                      <a:pt x="4554" y="6643"/>
                      <a:pt x="4555" y="6643"/>
                    </a:cubicBezTo>
                    <a:cubicBezTo>
                      <a:pt x="4555" y="6643"/>
                      <a:pt x="4556" y="6643"/>
                      <a:pt x="4557" y="6643"/>
                    </a:cubicBezTo>
                    <a:cubicBezTo>
                      <a:pt x="4561" y="6641"/>
                      <a:pt x="4565" y="6639"/>
                      <a:pt x="4569" y="6636"/>
                    </a:cubicBezTo>
                    <a:cubicBezTo>
                      <a:pt x="4570" y="6635"/>
                      <a:pt x="4572" y="6634"/>
                      <a:pt x="4574" y="6633"/>
                    </a:cubicBezTo>
                    <a:cubicBezTo>
                      <a:pt x="4584" y="6629"/>
                      <a:pt x="4594" y="6623"/>
                      <a:pt x="4604" y="6618"/>
                    </a:cubicBezTo>
                    <a:cubicBezTo>
                      <a:pt x="4612" y="6614"/>
                      <a:pt x="4620" y="6611"/>
                      <a:pt x="4628" y="6608"/>
                    </a:cubicBezTo>
                    <a:cubicBezTo>
                      <a:pt x="4630" y="6607"/>
                      <a:pt x="4632" y="6606"/>
                      <a:pt x="4634" y="6605"/>
                    </a:cubicBezTo>
                    <a:cubicBezTo>
                      <a:pt x="4635" y="6606"/>
                      <a:pt x="4636" y="6607"/>
                      <a:pt x="4637" y="6608"/>
                    </a:cubicBezTo>
                    <a:cubicBezTo>
                      <a:pt x="4638" y="6608"/>
                      <a:pt x="4638" y="6609"/>
                      <a:pt x="4639" y="6609"/>
                    </a:cubicBezTo>
                    <a:cubicBezTo>
                      <a:pt x="4685" y="6647"/>
                      <a:pt x="4750" y="6670"/>
                      <a:pt x="4805" y="6693"/>
                    </a:cubicBezTo>
                    <a:lnTo>
                      <a:pt x="4806" y="6693"/>
                    </a:lnTo>
                    <a:moveTo>
                      <a:pt x="4554" y="6828"/>
                    </a:moveTo>
                    <a:cubicBezTo>
                      <a:pt x="4554" y="6834"/>
                      <a:pt x="4554" y="6839"/>
                      <a:pt x="4555" y="6845"/>
                    </a:cubicBezTo>
                    <a:cubicBezTo>
                      <a:pt x="4555" y="6846"/>
                      <a:pt x="4556" y="6848"/>
                      <a:pt x="4556" y="6850"/>
                    </a:cubicBezTo>
                    <a:cubicBezTo>
                      <a:pt x="4557" y="6850"/>
                      <a:pt x="4557" y="6850"/>
                      <a:pt x="4557" y="6850"/>
                    </a:cubicBezTo>
                    <a:lnTo>
                      <a:pt x="4554" y="6851"/>
                    </a:lnTo>
                    <a:lnTo>
                      <a:pt x="4551" y="6854"/>
                    </a:lnTo>
                    <a:cubicBezTo>
                      <a:pt x="4552" y="6845"/>
                      <a:pt x="4552" y="6837"/>
                      <a:pt x="4553" y="6828"/>
                    </a:cubicBezTo>
                    <a:lnTo>
                      <a:pt x="4554" y="6828"/>
                    </a:lnTo>
                    <a:moveTo>
                      <a:pt x="4751" y="7309"/>
                    </a:moveTo>
                    <a:cubicBezTo>
                      <a:pt x="4766" y="7303"/>
                      <a:pt x="4782" y="7297"/>
                      <a:pt x="4798" y="7293"/>
                    </a:cubicBezTo>
                    <a:cubicBezTo>
                      <a:pt x="4789" y="7352"/>
                      <a:pt x="4809" y="7400"/>
                      <a:pt x="4840" y="7452"/>
                    </a:cubicBezTo>
                    <a:cubicBezTo>
                      <a:pt x="4855" y="7479"/>
                      <a:pt x="4867" y="7511"/>
                      <a:pt x="4890" y="7532"/>
                    </a:cubicBezTo>
                    <a:cubicBezTo>
                      <a:pt x="4905" y="7546"/>
                      <a:pt x="4918" y="7572"/>
                      <a:pt x="4938" y="7579"/>
                    </a:cubicBezTo>
                    <a:cubicBezTo>
                      <a:pt x="4931" y="7594"/>
                      <a:pt x="4901" y="7649"/>
                      <a:pt x="4884" y="7683"/>
                    </a:cubicBezTo>
                    <a:cubicBezTo>
                      <a:pt x="4877" y="7674"/>
                      <a:pt x="4871" y="7665"/>
                      <a:pt x="4864" y="7656"/>
                    </a:cubicBezTo>
                    <a:cubicBezTo>
                      <a:pt x="4844" y="7630"/>
                      <a:pt x="4825" y="7602"/>
                      <a:pt x="4808" y="7572"/>
                    </a:cubicBezTo>
                    <a:cubicBezTo>
                      <a:pt x="4790" y="7542"/>
                      <a:pt x="4775" y="7510"/>
                      <a:pt x="4762" y="7477"/>
                    </a:cubicBezTo>
                    <a:cubicBezTo>
                      <a:pt x="4748" y="7447"/>
                      <a:pt x="4725" y="7413"/>
                      <a:pt x="4721" y="7379"/>
                    </a:cubicBezTo>
                    <a:cubicBezTo>
                      <a:pt x="4720" y="7370"/>
                      <a:pt x="4717" y="7361"/>
                      <a:pt x="4713" y="7354"/>
                    </a:cubicBezTo>
                    <a:cubicBezTo>
                      <a:pt x="4708" y="7346"/>
                      <a:pt x="4703" y="7340"/>
                      <a:pt x="4696" y="7335"/>
                    </a:cubicBezTo>
                    <a:lnTo>
                      <a:pt x="4699" y="7333"/>
                    </a:lnTo>
                    <a:cubicBezTo>
                      <a:pt x="4714" y="7326"/>
                      <a:pt x="4731" y="7317"/>
                      <a:pt x="4749" y="7309"/>
                    </a:cubicBezTo>
                    <a:lnTo>
                      <a:pt x="4751" y="7309"/>
                    </a:lnTo>
                    <a:moveTo>
                      <a:pt x="4901" y="7688"/>
                    </a:moveTo>
                    <a:lnTo>
                      <a:pt x="4901" y="7689"/>
                    </a:lnTo>
                    <a:cubicBezTo>
                      <a:pt x="4902" y="7692"/>
                      <a:pt x="4904" y="7695"/>
                      <a:pt x="4905" y="7697"/>
                    </a:cubicBezTo>
                    <a:cubicBezTo>
                      <a:pt x="4914" y="7712"/>
                      <a:pt x="4923" y="7726"/>
                      <a:pt x="4934" y="7740"/>
                    </a:cubicBezTo>
                    <a:cubicBezTo>
                      <a:pt x="4942" y="7751"/>
                      <a:pt x="4954" y="7767"/>
                      <a:pt x="4969" y="7767"/>
                    </a:cubicBezTo>
                    <a:cubicBezTo>
                      <a:pt x="4970" y="7767"/>
                      <a:pt x="4972" y="7766"/>
                      <a:pt x="4973" y="7766"/>
                    </a:cubicBezTo>
                    <a:cubicBezTo>
                      <a:pt x="4974" y="7765"/>
                      <a:pt x="4975" y="7763"/>
                      <a:pt x="4976" y="7762"/>
                    </a:cubicBezTo>
                    <a:cubicBezTo>
                      <a:pt x="4977" y="7760"/>
                      <a:pt x="4977" y="7759"/>
                      <a:pt x="4977" y="7758"/>
                    </a:cubicBezTo>
                    <a:lnTo>
                      <a:pt x="4977" y="7757"/>
                    </a:lnTo>
                    <a:cubicBezTo>
                      <a:pt x="4976" y="7737"/>
                      <a:pt x="4960" y="7723"/>
                      <a:pt x="4949" y="7709"/>
                    </a:cubicBezTo>
                    <a:cubicBezTo>
                      <a:pt x="4941" y="7700"/>
                      <a:pt x="4933" y="7692"/>
                      <a:pt x="4925" y="7684"/>
                    </a:cubicBezTo>
                    <a:cubicBezTo>
                      <a:pt x="4920" y="7679"/>
                      <a:pt x="4916" y="7674"/>
                      <a:pt x="4908" y="7675"/>
                    </a:cubicBezTo>
                    <a:lnTo>
                      <a:pt x="4919" y="7658"/>
                    </a:lnTo>
                    <a:cubicBezTo>
                      <a:pt x="4924" y="7665"/>
                      <a:pt x="4929" y="7672"/>
                      <a:pt x="4934" y="7680"/>
                    </a:cubicBezTo>
                    <a:cubicBezTo>
                      <a:pt x="4939" y="7687"/>
                      <a:pt x="4952" y="7699"/>
                      <a:pt x="4964" y="7698"/>
                    </a:cubicBezTo>
                    <a:cubicBezTo>
                      <a:pt x="4965" y="7698"/>
                      <a:pt x="4967" y="7698"/>
                      <a:pt x="4968" y="7697"/>
                    </a:cubicBezTo>
                    <a:cubicBezTo>
                      <a:pt x="4969" y="7696"/>
                      <a:pt x="4970" y="7695"/>
                      <a:pt x="4971" y="7694"/>
                    </a:cubicBezTo>
                    <a:cubicBezTo>
                      <a:pt x="4972" y="7692"/>
                      <a:pt x="4972" y="7690"/>
                      <a:pt x="4972" y="7689"/>
                    </a:cubicBezTo>
                    <a:cubicBezTo>
                      <a:pt x="4972" y="7687"/>
                      <a:pt x="4972" y="7686"/>
                      <a:pt x="4971" y="7685"/>
                    </a:cubicBezTo>
                    <a:lnTo>
                      <a:pt x="4971" y="7684"/>
                    </a:lnTo>
                    <a:cubicBezTo>
                      <a:pt x="4968" y="7681"/>
                      <a:pt x="4965" y="7677"/>
                      <a:pt x="4961" y="7674"/>
                    </a:cubicBezTo>
                    <a:cubicBezTo>
                      <a:pt x="4956" y="7670"/>
                      <a:pt x="4951" y="7665"/>
                      <a:pt x="4947" y="7660"/>
                    </a:cubicBezTo>
                    <a:cubicBezTo>
                      <a:pt x="4942" y="7654"/>
                      <a:pt x="4937" y="7647"/>
                      <a:pt x="4932" y="7642"/>
                    </a:cubicBezTo>
                    <a:lnTo>
                      <a:pt x="4930" y="7642"/>
                    </a:lnTo>
                    <a:lnTo>
                      <a:pt x="4943" y="7622"/>
                    </a:lnTo>
                    <a:cubicBezTo>
                      <a:pt x="4945" y="7625"/>
                      <a:pt x="4947" y="7628"/>
                      <a:pt x="4949" y="7631"/>
                    </a:cubicBezTo>
                    <a:cubicBezTo>
                      <a:pt x="4951" y="7634"/>
                      <a:pt x="4954" y="7636"/>
                      <a:pt x="4956" y="7639"/>
                    </a:cubicBezTo>
                    <a:cubicBezTo>
                      <a:pt x="4959" y="7642"/>
                      <a:pt x="4962" y="7643"/>
                      <a:pt x="4965" y="7646"/>
                    </a:cubicBezTo>
                    <a:cubicBezTo>
                      <a:pt x="4965" y="7646"/>
                      <a:pt x="4966" y="7647"/>
                      <a:pt x="4967" y="7647"/>
                    </a:cubicBezTo>
                    <a:cubicBezTo>
                      <a:pt x="4969" y="7648"/>
                      <a:pt x="4970" y="7649"/>
                      <a:pt x="4972" y="7649"/>
                    </a:cubicBezTo>
                    <a:cubicBezTo>
                      <a:pt x="4974" y="7649"/>
                      <a:pt x="4975" y="7647"/>
                      <a:pt x="4977" y="7647"/>
                    </a:cubicBezTo>
                    <a:cubicBezTo>
                      <a:pt x="4978" y="7646"/>
                      <a:pt x="4980" y="7645"/>
                      <a:pt x="4981" y="7644"/>
                    </a:cubicBezTo>
                    <a:cubicBezTo>
                      <a:pt x="4981" y="7642"/>
                      <a:pt x="4982" y="7641"/>
                      <a:pt x="4982" y="7639"/>
                    </a:cubicBezTo>
                    <a:cubicBezTo>
                      <a:pt x="4982" y="7638"/>
                      <a:pt x="4982" y="7637"/>
                      <a:pt x="4982" y="7636"/>
                    </a:cubicBezTo>
                    <a:cubicBezTo>
                      <a:pt x="4981" y="7636"/>
                      <a:pt x="4981" y="7636"/>
                      <a:pt x="4981" y="7636"/>
                    </a:cubicBezTo>
                    <a:cubicBezTo>
                      <a:pt x="4980" y="7633"/>
                      <a:pt x="4978" y="7631"/>
                      <a:pt x="4976" y="7629"/>
                    </a:cubicBezTo>
                    <a:cubicBezTo>
                      <a:pt x="4979" y="7629"/>
                      <a:pt x="4980" y="7628"/>
                      <a:pt x="4977" y="7626"/>
                    </a:cubicBezTo>
                    <a:lnTo>
                      <a:pt x="4974" y="7624"/>
                    </a:lnTo>
                    <a:cubicBezTo>
                      <a:pt x="4972" y="7622"/>
                      <a:pt x="4971" y="7620"/>
                      <a:pt x="4969" y="7619"/>
                    </a:cubicBezTo>
                    <a:cubicBezTo>
                      <a:pt x="4966" y="7615"/>
                      <a:pt x="4963" y="7612"/>
                      <a:pt x="4961" y="7608"/>
                    </a:cubicBezTo>
                    <a:cubicBezTo>
                      <a:pt x="4960" y="7606"/>
                      <a:pt x="4959" y="7604"/>
                      <a:pt x="4958" y="7601"/>
                    </a:cubicBezTo>
                    <a:lnTo>
                      <a:pt x="4957" y="7600"/>
                    </a:lnTo>
                    <a:cubicBezTo>
                      <a:pt x="4957" y="7599"/>
                      <a:pt x="4957" y="7599"/>
                      <a:pt x="4956" y="7599"/>
                    </a:cubicBezTo>
                    <a:lnTo>
                      <a:pt x="4959" y="7594"/>
                    </a:lnTo>
                    <a:cubicBezTo>
                      <a:pt x="4965" y="7603"/>
                      <a:pt x="4973" y="7611"/>
                      <a:pt x="4983" y="7617"/>
                    </a:cubicBezTo>
                    <a:cubicBezTo>
                      <a:pt x="4985" y="7618"/>
                      <a:pt x="4987" y="7619"/>
                      <a:pt x="4990" y="7620"/>
                    </a:cubicBezTo>
                    <a:cubicBezTo>
                      <a:pt x="4991" y="7620"/>
                      <a:pt x="4991" y="7621"/>
                      <a:pt x="4992" y="7621"/>
                    </a:cubicBezTo>
                    <a:cubicBezTo>
                      <a:pt x="4993" y="7621"/>
                      <a:pt x="4995" y="7620"/>
                      <a:pt x="4996" y="7620"/>
                    </a:cubicBezTo>
                    <a:cubicBezTo>
                      <a:pt x="4997" y="7619"/>
                      <a:pt x="4998" y="7618"/>
                      <a:pt x="4998" y="7617"/>
                    </a:cubicBezTo>
                    <a:cubicBezTo>
                      <a:pt x="4998" y="7617"/>
                      <a:pt x="4998" y="7616"/>
                      <a:pt x="4999" y="7616"/>
                    </a:cubicBezTo>
                    <a:cubicBezTo>
                      <a:pt x="5003" y="7605"/>
                      <a:pt x="4992" y="7596"/>
                      <a:pt x="4985" y="7588"/>
                    </a:cubicBezTo>
                    <a:cubicBezTo>
                      <a:pt x="4981" y="7584"/>
                      <a:pt x="4978" y="7580"/>
                      <a:pt x="4975" y="7575"/>
                    </a:cubicBezTo>
                    <a:cubicBezTo>
                      <a:pt x="4974" y="7573"/>
                      <a:pt x="4972" y="7571"/>
                      <a:pt x="4971" y="7570"/>
                    </a:cubicBezTo>
                    <a:lnTo>
                      <a:pt x="4974" y="7565"/>
                    </a:lnTo>
                    <a:cubicBezTo>
                      <a:pt x="4976" y="7567"/>
                      <a:pt x="4977" y="7569"/>
                      <a:pt x="4979" y="7571"/>
                    </a:cubicBezTo>
                    <a:cubicBezTo>
                      <a:pt x="4986" y="7578"/>
                      <a:pt x="4997" y="7588"/>
                      <a:pt x="5007" y="7586"/>
                    </a:cubicBezTo>
                    <a:cubicBezTo>
                      <a:pt x="5008" y="7586"/>
                      <a:pt x="5008" y="7585"/>
                      <a:pt x="5009" y="7585"/>
                    </a:cubicBezTo>
                    <a:cubicBezTo>
                      <a:pt x="5010" y="7585"/>
                      <a:pt x="5011" y="7584"/>
                      <a:pt x="5011" y="7583"/>
                    </a:cubicBezTo>
                    <a:cubicBezTo>
                      <a:pt x="5011" y="7582"/>
                      <a:pt x="5012" y="7582"/>
                      <a:pt x="5012" y="7581"/>
                    </a:cubicBezTo>
                    <a:cubicBezTo>
                      <a:pt x="5016" y="7564"/>
                      <a:pt x="4990" y="7555"/>
                      <a:pt x="4985" y="7541"/>
                    </a:cubicBezTo>
                    <a:lnTo>
                      <a:pt x="4991" y="7529"/>
                    </a:lnTo>
                    <a:cubicBezTo>
                      <a:pt x="4993" y="7534"/>
                      <a:pt x="4996" y="7539"/>
                      <a:pt x="4999" y="7544"/>
                    </a:cubicBezTo>
                    <a:cubicBezTo>
                      <a:pt x="5006" y="7554"/>
                      <a:pt x="5015" y="7565"/>
                      <a:pt x="5029" y="7560"/>
                    </a:cubicBezTo>
                    <a:cubicBezTo>
                      <a:pt x="5030" y="7559"/>
                      <a:pt x="5031" y="7557"/>
                      <a:pt x="5032" y="7556"/>
                    </a:cubicBezTo>
                    <a:cubicBezTo>
                      <a:pt x="5033" y="7554"/>
                      <a:pt x="5033" y="7554"/>
                      <a:pt x="5033" y="7552"/>
                    </a:cubicBezTo>
                    <a:cubicBezTo>
                      <a:pt x="5033" y="7551"/>
                      <a:pt x="5033" y="7550"/>
                      <a:pt x="5032" y="7548"/>
                    </a:cubicBezTo>
                    <a:cubicBezTo>
                      <a:pt x="5028" y="7540"/>
                      <a:pt x="5022" y="7533"/>
                      <a:pt x="5018" y="7525"/>
                    </a:cubicBezTo>
                    <a:cubicBezTo>
                      <a:pt x="5013" y="7517"/>
                      <a:pt x="5008" y="7514"/>
                      <a:pt x="5007" y="7508"/>
                    </a:cubicBezTo>
                    <a:cubicBezTo>
                      <a:pt x="5006" y="7507"/>
                      <a:pt x="5005" y="7505"/>
                      <a:pt x="5005" y="7504"/>
                    </a:cubicBezTo>
                    <a:cubicBezTo>
                      <a:pt x="5004" y="7503"/>
                      <a:pt x="5004" y="7502"/>
                      <a:pt x="5004" y="7502"/>
                    </a:cubicBezTo>
                    <a:lnTo>
                      <a:pt x="5009" y="7489"/>
                    </a:lnTo>
                    <a:cubicBezTo>
                      <a:pt x="5011" y="7493"/>
                      <a:pt x="5012" y="7497"/>
                      <a:pt x="5015" y="7501"/>
                    </a:cubicBezTo>
                    <a:cubicBezTo>
                      <a:pt x="5018" y="7506"/>
                      <a:pt x="5022" y="7511"/>
                      <a:pt x="5026" y="7517"/>
                    </a:cubicBezTo>
                    <a:cubicBezTo>
                      <a:pt x="5033" y="7525"/>
                      <a:pt x="5045" y="7533"/>
                      <a:pt x="5056" y="7527"/>
                    </a:cubicBezTo>
                    <a:cubicBezTo>
                      <a:pt x="5057" y="7526"/>
                      <a:pt x="5057" y="7526"/>
                      <a:pt x="5058" y="7525"/>
                    </a:cubicBezTo>
                    <a:cubicBezTo>
                      <a:pt x="5058" y="7524"/>
                      <a:pt x="5059" y="7523"/>
                      <a:pt x="5059" y="7522"/>
                    </a:cubicBezTo>
                    <a:cubicBezTo>
                      <a:pt x="5059" y="7521"/>
                      <a:pt x="5059" y="7521"/>
                      <a:pt x="5059" y="7520"/>
                    </a:cubicBezTo>
                    <a:cubicBezTo>
                      <a:pt x="5058" y="7519"/>
                      <a:pt x="5058" y="7518"/>
                      <a:pt x="5057" y="7517"/>
                    </a:cubicBezTo>
                    <a:cubicBezTo>
                      <a:pt x="5053" y="7510"/>
                      <a:pt x="5048" y="7504"/>
                      <a:pt x="5043" y="7497"/>
                    </a:cubicBezTo>
                    <a:cubicBezTo>
                      <a:pt x="5038" y="7490"/>
                      <a:pt x="5034" y="7482"/>
                      <a:pt x="5030" y="7474"/>
                    </a:cubicBezTo>
                    <a:cubicBezTo>
                      <a:pt x="5029" y="7472"/>
                      <a:pt x="5027" y="7471"/>
                      <a:pt x="5026" y="7470"/>
                    </a:cubicBezTo>
                    <a:cubicBezTo>
                      <a:pt x="5024" y="7469"/>
                      <a:pt x="5022" y="7468"/>
                      <a:pt x="5020" y="7468"/>
                    </a:cubicBezTo>
                    <a:cubicBezTo>
                      <a:pt x="5022" y="7464"/>
                      <a:pt x="5025" y="7459"/>
                      <a:pt x="5027" y="7455"/>
                    </a:cubicBezTo>
                    <a:lnTo>
                      <a:pt x="5031" y="7448"/>
                    </a:lnTo>
                    <a:cubicBezTo>
                      <a:pt x="5031" y="7449"/>
                      <a:pt x="5032" y="7450"/>
                      <a:pt x="5033" y="7451"/>
                    </a:cubicBezTo>
                    <a:cubicBezTo>
                      <a:pt x="5035" y="7456"/>
                      <a:pt x="5038" y="7461"/>
                      <a:pt x="5040" y="7466"/>
                    </a:cubicBezTo>
                    <a:cubicBezTo>
                      <a:pt x="5045" y="7473"/>
                      <a:pt x="5051" y="7479"/>
                      <a:pt x="5058" y="7485"/>
                    </a:cubicBezTo>
                    <a:cubicBezTo>
                      <a:pt x="5059" y="7486"/>
                      <a:pt x="5060" y="7487"/>
                      <a:pt x="5061" y="7488"/>
                    </a:cubicBezTo>
                    <a:cubicBezTo>
                      <a:pt x="5063" y="7489"/>
                      <a:pt x="5064" y="7489"/>
                      <a:pt x="5066" y="7489"/>
                    </a:cubicBezTo>
                    <a:cubicBezTo>
                      <a:pt x="5067" y="7489"/>
                      <a:pt x="5070" y="7489"/>
                      <a:pt x="5072" y="7488"/>
                    </a:cubicBezTo>
                    <a:cubicBezTo>
                      <a:pt x="5074" y="7487"/>
                      <a:pt x="5075" y="7485"/>
                      <a:pt x="5076" y="7484"/>
                    </a:cubicBezTo>
                    <a:cubicBezTo>
                      <a:pt x="5077" y="7482"/>
                      <a:pt x="5078" y="7480"/>
                      <a:pt x="5078" y="7478"/>
                    </a:cubicBezTo>
                    <a:cubicBezTo>
                      <a:pt x="5078" y="7466"/>
                      <a:pt x="5071" y="7461"/>
                      <a:pt x="5065" y="7453"/>
                    </a:cubicBezTo>
                    <a:cubicBezTo>
                      <a:pt x="5059" y="7445"/>
                      <a:pt x="5057" y="7435"/>
                      <a:pt x="5050" y="7427"/>
                    </a:cubicBezTo>
                    <a:cubicBezTo>
                      <a:pt x="5049" y="7426"/>
                      <a:pt x="5048" y="7425"/>
                      <a:pt x="5046" y="7424"/>
                    </a:cubicBezTo>
                    <a:lnTo>
                      <a:pt x="5045" y="7423"/>
                    </a:lnTo>
                    <a:lnTo>
                      <a:pt x="5048" y="7418"/>
                    </a:lnTo>
                    <a:cubicBezTo>
                      <a:pt x="5048" y="7420"/>
                      <a:pt x="5049" y="7422"/>
                      <a:pt x="5050" y="7423"/>
                    </a:cubicBezTo>
                    <a:cubicBezTo>
                      <a:pt x="5052" y="7427"/>
                      <a:pt x="5055" y="7430"/>
                      <a:pt x="5057" y="7433"/>
                    </a:cubicBezTo>
                    <a:cubicBezTo>
                      <a:pt x="5060" y="7437"/>
                      <a:pt x="5064" y="7439"/>
                      <a:pt x="5066" y="7443"/>
                    </a:cubicBezTo>
                    <a:cubicBezTo>
                      <a:pt x="5072" y="7451"/>
                      <a:pt x="5076" y="7457"/>
                      <a:pt x="5086" y="7457"/>
                    </a:cubicBezTo>
                    <a:lnTo>
                      <a:pt x="5087" y="7457"/>
                    </a:lnTo>
                    <a:cubicBezTo>
                      <a:pt x="5088" y="7457"/>
                      <a:pt x="5090" y="7456"/>
                      <a:pt x="5091" y="7456"/>
                    </a:cubicBezTo>
                    <a:cubicBezTo>
                      <a:pt x="5092" y="7455"/>
                      <a:pt x="5093" y="7454"/>
                      <a:pt x="5094" y="7453"/>
                    </a:cubicBezTo>
                    <a:cubicBezTo>
                      <a:pt x="5095" y="7451"/>
                      <a:pt x="5095" y="7451"/>
                      <a:pt x="5095" y="7449"/>
                    </a:cubicBezTo>
                    <a:cubicBezTo>
                      <a:pt x="5095" y="7442"/>
                      <a:pt x="5093" y="7435"/>
                      <a:pt x="5089" y="7428"/>
                    </a:cubicBezTo>
                    <a:cubicBezTo>
                      <a:pt x="5088" y="7426"/>
                      <a:pt x="5086" y="7423"/>
                      <a:pt x="5084" y="7421"/>
                    </a:cubicBezTo>
                    <a:cubicBezTo>
                      <a:pt x="5081" y="7418"/>
                      <a:pt x="5078" y="7415"/>
                      <a:pt x="5075" y="7412"/>
                    </a:cubicBezTo>
                    <a:cubicBezTo>
                      <a:pt x="5074" y="7411"/>
                      <a:pt x="5073" y="7410"/>
                      <a:pt x="5072" y="7408"/>
                    </a:cubicBezTo>
                    <a:cubicBezTo>
                      <a:pt x="5072" y="7408"/>
                      <a:pt x="5071" y="7407"/>
                      <a:pt x="5071" y="7406"/>
                    </a:cubicBezTo>
                    <a:cubicBezTo>
                      <a:pt x="5069" y="7403"/>
                      <a:pt x="5065" y="7398"/>
                      <a:pt x="5064" y="7396"/>
                    </a:cubicBezTo>
                    <a:cubicBezTo>
                      <a:pt x="5064" y="7395"/>
                      <a:pt x="5064" y="7395"/>
                      <a:pt x="5063" y="7394"/>
                    </a:cubicBezTo>
                    <a:cubicBezTo>
                      <a:pt x="5063" y="7394"/>
                      <a:pt x="5063" y="7393"/>
                      <a:pt x="5062" y="7392"/>
                    </a:cubicBezTo>
                    <a:lnTo>
                      <a:pt x="5071" y="7377"/>
                    </a:lnTo>
                    <a:cubicBezTo>
                      <a:pt x="5073" y="7381"/>
                      <a:pt x="5076" y="7386"/>
                      <a:pt x="5077" y="7388"/>
                    </a:cubicBezTo>
                    <a:cubicBezTo>
                      <a:pt x="5078" y="7390"/>
                      <a:pt x="5082" y="7394"/>
                      <a:pt x="5084" y="7397"/>
                    </a:cubicBezTo>
                    <a:cubicBezTo>
                      <a:pt x="5086" y="7399"/>
                      <a:pt x="5091" y="7408"/>
                      <a:pt x="5095" y="7413"/>
                    </a:cubicBezTo>
                    <a:cubicBezTo>
                      <a:pt x="5105" y="7423"/>
                      <a:pt x="5122" y="7421"/>
                      <a:pt x="5117" y="7405"/>
                    </a:cubicBezTo>
                    <a:cubicBezTo>
                      <a:pt x="5115" y="7398"/>
                      <a:pt x="5112" y="7392"/>
                      <a:pt x="5109" y="7387"/>
                    </a:cubicBezTo>
                    <a:cubicBezTo>
                      <a:pt x="5105" y="7380"/>
                      <a:pt x="5100" y="7374"/>
                      <a:pt x="5095" y="7368"/>
                    </a:cubicBezTo>
                    <a:cubicBezTo>
                      <a:pt x="5091" y="7364"/>
                      <a:pt x="5089" y="7358"/>
                      <a:pt x="5083" y="7357"/>
                    </a:cubicBezTo>
                    <a:lnTo>
                      <a:pt x="5092" y="7342"/>
                    </a:lnTo>
                    <a:lnTo>
                      <a:pt x="5097" y="7334"/>
                    </a:lnTo>
                    <a:cubicBezTo>
                      <a:pt x="5099" y="7340"/>
                      <a:pt x="5101" y="7346"/>
                      <a:pt x="5104" y="7352"/>
                    </a:cubicBezTo>
                    <a:cubicBezTo>
                      <a:pt x="5108" y="7359"/>
                      <a:pt x="5114" y="7366"/>
                      <a:pt x="5121" y="7371"/>
                    </a:cubicBezTo>
                    <a:lnTo>
                      <a:pt x="5122" y="7372"/>
                    </a:lnTo>
                    <a:cubicBezTo>
                      <a:pt x="5124" y="7373"/>
                      <a:pt x="5126" y="7373"/>
                      <a:pt x="5128" y="7373"/>
                    </a:cubicBezTo>
                    <a:cubicBezTo>
                      <a:pt x="5130" y="7373"/>
                      <a:pt x="5132" y="7373"/>
                      <a:pt x="5134" y="7372"/>
                    </a:cubicBezTo>
                    <a:lnTo>
                      <a:pt x="5135" y="7371"/>
                    </a:lnTo>
                    <a:cubicBezTo>
                      <a:pt x="5145" y="7361"/>
                      <a:pt x="5137" y="7353"/>
                      <a:pt x="5131" y="7346"/>
                    </a:cubicBezTo>
                    <a:cubicBezTo>
                      <a:pt x="5128" y="7343"/>
                      <a:pt x="5125" y="7339"/>
                      <a:pt x="5123" y="7336"/>
                    </a:cubicBezTo>
                    <a:lnTo>
                      <a:pt x="5125" y="7335"/>
                    </a:lnTo>
                    <a:lnTo>
                      <a:pt x="5127" y="7335"/>
                    </a:lnTo>
                    <a:lnTo>
                      <a:pt x="5129" y="7335"/>
                    </a:lnTo>
                    <a:cubicBezTo>
                      <a:pt x="5133" y="7336"/>
                      <a:pt x="5135" y="7337"/>
                      <a:pt x="5139" y="7337"/>
                    </a:cubicBezTo>
                    <a:cubicBezTo>
                      <a:pt x="5142" y="7337"/>
                      <a:pt x="5146" y="7336"/>
                      <a:pt x="5149" y="7335"/>
                    </a:cubicBezTo>
                    <a:lnTo>
                      <a:pt x="5150" y="7335"/>
                    </a:lnTo>
                    <a:cubicBezTo>
                      <a:pt x="5151" y="7334"/>
                      <a:pt x="5153" y="7332"/>
                      <a:pt x="5154" y="7331"/>
                    </a:cubicBezTo>
                    <a:cubicBezTo>
                      <a:pt x="5155" y="7329"/>
                      <a:pt x="5155" y="7327"/>
                      <a:pt x="5155" y="7325"/>
                    </a:cubicBezTo>
                    <a:cubicBezTo>
                      <a:pt x="5155" y="7323"/>
                      <a:pt x="5155" y="7321"/>
                      <a:pt x="5154" y="7320"/>
                    </a:cubicBezTo>
                    <a:cubicBezTo>
                      <a:pt x="5153" y="7318"/>
                      <a:pt x="5151" y="7316"/>
                      <a:pt x="5150" y="7316"/>
                    </a:cubicBezTo>
                    <a:cubicBezTo>
                      <a:pt x="5149" y="7315"/>
                      <a:pt x="5149" y="7315"/>
                      <a:pt x="5149" y="7315"/>
                    </a:cubicBezTo>
                    <a:cubicBezTo>
                      <a:pt x="5148" y="7315"/>
                      <a:pt x="5148" y="7314"/>
                      <a:pt x="5147" y="7314"/>
                    </a:cubicBezTo>
                    <a:cubicBezTo>
                      <a:pt x="5141" y="7311"/>
                      <a:pt x="5135" y="7309"/>
                      <a:pt x="5128" y="7309"/>
                    </a:cubicBezTo>
                    <a:cubicBezTo>
                      <a:pt x="5122" y="7309"/>
                      <a:pt x="5115" y="7311"/>
                      <a:pt x="5110" y="7314"/>
                    </a:cubicBezTo>
                    <a:cubicBezTo>
                      <a:pt x="5104" y="7317"/>
                      <a:pt x="5110" y="7314"/>
                      <a:pt x="5109" y="7315"/>
                    </a:cubicBezTo>
                    <a:cubicBezTo>
                      <a:pt x="5116" y="7304"/>
                      <a:pt x="5123" y="7292"/>
                      <a:pt x="5131" y="7281"/>
                    </a:cubicBezTo>
                    <a:cubicBezTo>
                      <a:pt x="5142" y="7262"/>
                      <a:pt x="5146" y="7242"/>
                      <a:pt x="5163" y="7228"/>
                    </a:cubicBezTo>
                    <a:cubicBezTo>
                      <a:pt x="5163" y="7233"/>
                      <a:pt x="5164" y="7238"/>
                      <a:pt x="5165" y="7243"/>
                    </a:cubicBezTo>
                    <a:cubicBezTo>
                      <a:pt x="5165" y="7244"/>
                      <a:pt x="5165" y="7246"/>
                      <a:pt x="5166" y="7247"/>
                    </a:cubicBezTo>
                    <a:cubicBezTo>
                      <a:pt x="5167" y="7248"/>
                      <a:pt x="5167" y="7248"/>
                      <a:pt x="5168" y="7249"/>
                    </a:cubicBezTo>
                    <a:cubicBezTo>
                      <a:pt x="5168" y="7250"/>
                      <a:pt x="5168" y="7251"/>
                      <a:pt x="5168" y="7252"/>
                    </a:cubicBezTo>
                    <a:cubicBezTo>
                      <a:pt x="5162" y="7256"/>
                      <a:pt x="5157" y="7260"/>
                      <a:pt x="5152" y="7265"/>
                    </a:cubicBezTo>
                    <a:cubicBezTo>
                      <a:pt x="5151" y="7265"/>
                      <a:pt x="5149" y="7265"/>
                      <a:pt x="5148" y="7266"/>
                    </a:cubicBezTo>
                    <a:cubicBezTo>
                      <a:pt x="5146" y="7267"/>
                      <a:pt x="5145" y="7268"/>
                      <a:pt x="5144" y="7270"/>
                    </a:cubicBezTo>
                    <a:cubicBezTo>
                      <a:pt x="5143" y="7271"/>
                      <a:pt x="5143" y="7272"/>
                      <a:pt x="5143" y="7273"/>
                    </a:cubicBezTo>
                    <a:cubicBezTo>
                      <a:pt x="5142" y="7275"/>
                      <a:pt x="5142" y="7277"/>
                      <a:pt x="5142" y="7279"/>
                    </a:cubicBezTo>
                    <a:cubicBezTo>
                      <a:pt x="5142" y="7282"/>
                      <a:pt x="5143" y="7286"/>
                      <a:pt x="5145" y="7289"/>
                    </a:cubicBezTo>
                    <a:cubicBezTo>
                      <a:pt x="5145" y="7289"/>
                      <a:pt x="5145" y="7290"/>
                      <a:pt x="5146" y="7291"/>
                    </a:cubicBezTo>
                    <a:cubicBezTo>
                      <a:pt x="5147" y="7292"/>
                      <a:pt x="5148" y="7293"/>
                      <a:pt x="5149" y="7294"/>
                    </a:cubicBezTo>
                    <a:cubicBezTo>
                      <a:pt x="5152" y="7295"/>
                      <a:pt x="5154" y="7296"/>
                      <a:pt x="5157" y="7296"/>
                    </a:cubicBezTo>
                    <a:cubicBezTo>
                      <a:pt x="5158" y="7296"/>
                      <a:pt x="5159" y="7296"/>
                      <a:pt x="5160" y="7295"/>
                    </a:cubicBezTo>
                    <a:cubicBezTo>
                      <a:pt x="5162" y="7295"/>
                      <a:pt x="5163" y="7295"/>
                      <a:pt x="5164" y="7294"/>
                    </a:cubicBezTo>
                    <a:cubicBezTo>
                      <a:pt x="5166" y="7293"/>
                      <a:pt x="5167" y="7291"/>
                      <a:pt x="5169" y="7290"/>
                    </a:cubicBezTo>
                    <a:cubicBezTo>
                      <a:pt x="5170" y="7289"/>
                      <a:pt x="5169" y="7288"/>
                      <a:pt x="5169" y="7287"/>
                    </a:cubicBezTo>
                    <a:cubicBezTo>
                      <a:pt x="5171" y="7285"/>
                      <a:pt x="5171" y="7282"/>
                      <a:pt x="5171" y="7279"/>
                    </a:cubicBezTo>
                    <a:cubicBezTo>
                      <a:pt x="5171" y="7278"/>
                      <a:pt x="5171" y="7277"/>
                      <a:pt x="5171" y="7276"/>
                    </a:cubicBezTo>
                    <a:cubicBezTo>
                      <a:pt x="5174" y="7275"/>
                      <a:pt x="5179" y="7272"/>
                      <a:pt x="5177" y="7272"/>
                    </a:cubicBezTo>
                    <a:cubicBezTo>
                      <a:pt x="5178" y="7272"/>
                      <a:pt x="5180" y="7272"/>
                      <a:pt x="5181" y="7272"/>
                    </a:cubicBezTo>
                    <a:cubicBezTo>
                      <a:pt x="5184" y="7272"/>
                      <a:pt x="5186" y="7272"/>
                      <a:pt x="5188" y="7271"/>
                    </a:cubicBezTo>
                    <a:cubicBezTo>
                      <a:pt x="5190" y="7269"/>
                      <a:pt x="5192" y="7268"/>
                      <a:pt x="5193" y="7266"/>
                    </a:cubicBezTo>
                    <a:cubicBezTo>
                      <a:pt x="5193" y="7265"/>
                      <a:pt x="5194" y="7264"/>
                      <a:pt x="5194" y="7264"/>
                    </a:cubicBezTo>
                    <a:cubicBezTo>
                      <a:pt x="5195" y="7259"/>
                      <a:pt x="5196" y="7254"/>
                      <a:pt x="5196" y="7248"/>
                    </a:cubicBezTo>
                    <a:lnTo>
                      <a:pt x="5196" y="7247"/>
                    </a:lnTo>
                    <a:cubicBezTo>
                      <a:pt x="5199" y="7249"/>
                      <a:pt x="5202" y="7251"/>
                      <a:pt x="5205" y="7253"/>
                    </a:cubicBezTo>
                    <a:cubicBezTo>
                      <a:pt x="5208" y="7255"/>
                      <a:pt x="5212" y="7257"/>
                      <a:pt x="5216" y="7259"/>
                    </a:cubicBezTo>
                    <a:cubicBezTo>
                      <a:pt x="5214" y="7260"/>
                      <a:pt x="5213" y="7261"/>
                      <a:pt x="5213" y="7262"/>
                    </a:cubicBezTo>
                    <a:cubicBezTo>
                      <a:pt x="5166" y="7346"/>
                      <a:pt x="5136" y="7439"/>
                      <a:pt x="5100" y="7530"/>
                    </a:cubicBezTo>
                    <a:cubicBezTo>
                      <a:pt x="5079" y="7584"/>
                      <a:pt x="5061" y="7638"/>
                      <a:pt x="5043" y="7694"/>
                    </a:cubicBezTo>
                    <a:cubicBezTo>
                      <a:pt x="5030" y="7735"/>
                      <a:pt x="5013" y="7772"/>
                      <a:pt x="5002" y="7813"/>
                    </a:cubicBezTo>
                    <a:cubicBezTo>
                      <a:pt x="5001" y="7813"/>
                      <a:pt x="5001" y="7813"/>
                      <a:pt x="5000" y="7814"/>
                    </a:cubicBezTo>
                    <a:cubicBezTo>
                      <a:pt x="4999" y="7815"/>
                      <a:pt x="4997" y="7816"/>
                      <a:pt x="4996" y="7817"/>
                    </a:cubicBezTo>
                    <a:cubicBezTo>
                      <a:pt x="4992" y="7812"/>
                      <a:pt x="4988" y="7808"/>
                      <a:pt x="4984" y="7803"/>
                    </a:cubicBezTo>
                    <a:cubicBezTo>
                      <a:pt x="4964" y="7777"/>
                      <a:pt x="4937" y="7756"/>
                      <a:pt x="4917" y="7730"/>
                    </a:cubicBezTo>
                    <a:cubicBezTo>
                      <a:pt x="4909" y="7720"/>
                      <a:pt x="4901" y="7709"/>
                      <a:pt x="4894" y="7699"/>
                    </a:cubicBezTo>
                    <a:lnTo>
                      <a:pt x="4901" y="7688"/>
                    </a:lnTo>
                    <a:moveTo>
                      <a:pt x="5032" y="7831"/>
                    </a:moveTo>
                    <a:cubicBezTo>
                      <a:pt x="5043" y="7828"/>
                      <a:pt x="5054" y="7825"/>
                      <a:pt x="5065" y="7820"/>
                    </a:cubicBezTo>
                    <a:cubicBezTo>
                      <a:pt x="5087" y="7815"/>
                      <a:pt x="5109" y="7810"/>
                      <a:pt x="5131" y="7806"/>
                    </a:cubicBezTo>
                    <a:cubicBezTo>
                      <a:pt x="5132" y="7806"/>
                      <a:pt x="5133" y="7805"/>
                      <a:pt x="5134" y="7805"/>
                    </a:cubicBezTo>
                    <a:cubicBezTo>
                      <a:pt x="5135" y="7804"/>
                      <a:pt x="5137" y="7803"/>
                      <a:pt x="5138" y="7801"/>
                    </a:cubicBezTo>
                    <a:cubicBezTo>
                      <a:pt x="5138" y="7799"/>
                      <a:pt x="5139" y="7798"/>
                      <a:pt x="5139" y="7796"/>
                    </a:cubicBezTo>
                    <a:cubicBezTo>
                      <a:pt x="5139" y="7794"/>
                      <a:pt x="5138" y="7792"/>
                      <a:pt x="5138" y="7791"/>
                    </a:cubicBezTo>
                    <a:cubicBezTo>
                      <a:pt x="5137" y="7790"/>
                      <a:pt x="5137" y="7790"/>
                      <a:pt x="5137" y="7790"/>
                    </a:cubicBezTo>
                    <a:cubicBezTo>
                      <a:pt x="5171" y="7722"/>
                      <a:pt x="5189" y="7636"/>
                      <a:pt x="5207" y="7562"/>
                    </a:cubicBezTo>
                    <a:cubicBezTo>
                      <a:pt x="5219" y="7511"/>
                      <a:pt x="5232" y="7460"/>
                      <a:pt x="5243" y="7409"/>
                    </a:cubicBezTo>
                    <a:cubicBezTo>
                      <a:pt x="5248" y="7391"/>
                      <a:pt x="5251" y="7373"/>
                      <a:pt x="5254" y="7355"/>
                    </a:cubicBezTo>
                    <a:cubicBezTo>
                      <a:pt x="5255" y="7344"/>
                      <a:pt x="5265" y="7283"/>
                      <a:pt x="5271" y="7278"/>
                    </a:cubicBezTo>
                    <a:cubicBezTo>
                      <a:pt x="5272" y="7277"/>
                      <a:pt x="5273" y="7277"/>
                      <a:pt x="5273" y="7276"/>
                    </a:cubicBezTo>
                    <a:cubicBezTo>
                      <a:pt x="5273" y="7275"/>
                      <a:pt x="5274" y="7274"/>
                      <a:pt x="5274" y="7273"/>
                    </a:cubicBezTo>
                    <a:cubicBezTo>
                      <a:pt x="5274" y="7272"/>
                      <a:pt x="5274" y="7272"/>
                      <a:pt x="5274" y="7271"/>
                    </a:cubicBezTo>
                    <a:lnTo>
                      <a:pt x="5278" y="7271"/>
                    </a:lnTo>
                    <a:lnTo>
                      <a:pt x="5288" y="7273"/>
                    </a:lnTo>
                    <a:lnTo>
                      <a:pt x="5288" y="7274"/>
                    </a:lnTo>
                    <a:cubicBezTo>
                      <a:pt x="5288" y="7276"/>
                      <a:pt x="5288" y="7279"/>
                      <a:pt x="5288" y="7282"/>
                    </a:cubicBezTo>
                    <a:cubicBezTo>
                      <a:pt x="5288" y="7318"/>
                      <a:pt x="5294" y="7354"/>
                      <a:pt x="5306" y="7388"/>
                    </a:cubicBezTo>
                    <a:cubicBezTo>
                      <a:pt x="5306" y="7389"/>
                      <a:pt x="5306" y="7390"/>
                      <a:pt x="5307" y="7392"/>
                    </a:cubicBezTo>
                    <a:cubicBezTo>
                      <a:pt x="5310" y="7402"/>
                      <a:pt x="5313" y="7413"/>
                      <a:pt x="5317" y="7424"/>
                    </a:cubicBezTo>
                    <a:cubicBezTo>
                      <a:pt x="5317" y="7425"/>
                      <a:pt x="5317" y="7427"/>
                      <a:pt x="5318" y="7429"/>
                    </a:cubicBezTo>
                    <a:cubicBezTo>
                      <a:pt x="5318" y="7429"/>
                      <a:pt x="5319" y="7429"/>
                      <a:pt x="5319" y="7430"/>
                    </a:cubicBezTo>
                    <a:cubicBezTo>
                      <a:pt x="5323" y="7442"/>
                      <a:pt x="5327" y="7455"/>
                      <a:pt x="5331" y="7469"/>
                    </a:cubicBezTo>
                    <a:cubicBezTo>
                      <a:pt x="5351" y="7543"/>
                      <a:pt x="5365" y="7617"/>
                      <a:pt x="5383" y="7692"/>
                    </a:cubicBezTo>
                    <a:cubicBezTo>
                      <a:pt x="5402" y="7764"/>
                      <a:pt x="5416" y="7838"/>
                      <a:pt x="5426" y="7913"/>
                    </a:cubicBezTo>
                    <a:cubicBezTo>
                      <a:pt x="5428" y="7934"/>
                      <a:pt x="5429" y="7959"/>
                      <a:pt x="5433" y="7983"/>
                    </a:cubicBezTo>
                    <a:cubicBezTo>
                      <a:pt x="5384" y="7963"/>
                      <a:pt x="5342" y="7930"/>
                      <a:pt x="5297" y="7904"/>
                    </a:cubicBezTo>
                    <a:cubicBezTo>
                      <a:pt x="5269" y="7886"/>
                      <a:pt x="5243" y="7865"/>
                      <a:pt x="5219" y="7842"/>
                    </a:cubicBezTo>
                    <a:cubicBezTo>
                      <a:pt x="5196" y="7822"/>
                      <a:pt x="5168" y="7809"/>
                      <a:pt x="5148" y="7783"/>
                    </a:cubicBezTo>
                    <a:cubicBezTo>
                      <a:pt x="5147" y="7782"/>
                      <a:pt x="5147" y="7782"/>
                      <a:pt x="5146" y="7782"/>
                    </a:cubicBezTo>
                    <a:cubicBezTo>
                      <a:pt x="5145" y="7781"/>
                      <a:pt x="5144" y="7781"/>
                      <a:pt x="5143" y="7781"/>
                    </a:cubicBezTo>
                    <a:cubicBezTo>
                      <a:pt x="5142" y="7781"/>
                      <a:pt x="5142" y="7781"/>
                      <a:pt x="5141" y="7782"/>
                    </a:cubicBezTo>
                    <a:cubicBezTo>
                      <a:pt x="5140" y="7782"/>
                      <a:pt x="5139" y="7783"/>
                      <a:pt x="5139" y="7784"/>
                    </a:cubicBezTo>
                    <a:lnTo>
                      <a:pt x="5138" y="7784"/>
                    </a:lnTo>
                    <a:cubicBezTo>
                      <a:pt x="5124" y="7823"/>
                      <a:pt x="5225" y="7885"/>
                      <a:pt x="5250" y="7907"/>
                    </a:cubicBezTo>
                    <a:cubicBezTo>
                      <a:pt x="5277" y="7932"/>
                      <a:pt x="5307" y="7954"/>
                      <a:pt x="5339" y="7973"/>
                    </a:cubicBezTo>
                    <a:cubicBezTo>
                      <a:pt x="5370" y="7991"/>
                      <a:pt x="5403" y="8006"/>
                      <a:pt x="5438" y="8017"/>
                    </a:cubicBezTo>
                    <a:lnTo>
                      <a:pt x="5439" y="8017"/>
                    </a:lnTo>
                    <a:cubicBezTo>
                      <a:pt x="5441" y="8025"/>
                      <a:pt x="5444" y="8034"/>
                      <a:pt x="5447" y="8043"/>
                    </a:cubicBezTo>
                    <a:cubicBezTo>
                      <a:pt x="5432" y="8044"/>
                      <a:pt x="5417" y="8045"/>
                      <a:pt x="5402" y="8045"/>
                    </a:cubicBezTo>
                    <a:cubicBezTo>
                      <a:pt x="5371" y="8045"/>
                      <a:pt x="5341" y="8042"/>
                      <a:pt x="5311" y="8037"/>
                    </a:cubicBezTo>
                    <a:cubicBezTo>
                      <a:pt x="5247" y="8026"/>
                      <a:pt x="5190" y="7980"/>
                      <a:pt x="5140" y="7941"/>
                    </a:cubicBezTo>
                    <a:cubicBezTo>
                      <a:pt x="5094" y="7908"/>
                      <a:pt x="5051" y="7872"/>
                      <a:pt x="5011" y="7833"/>
                    </a:cubicBezTo>
                    <a:cubicBezTo>
                      <a:pt x="5017" y="7832"/>
                      <a:pt x="5024" y="7832"/>
                      <a:pt x="5030" y="7831"/>
                    </a:cubicBezTo>
                    <a:lnTo>
                      <a:pt x="5032" y="7831"/>
                    </a:lnTo>
                    <a:moveTo>
                      <a:pt x="5662" y="7786"/>
                    </a:moveTo>
                    <a:cubicBezTo>
                      <a:pt x="5649" y="7757"/>
                      <a:pt x="5638" y="7727"/>
                      <a:pt x="5630" y="7696"/>
                    </a:cubicBezTo>
                    <a:cubicBezTo>
                      <a:pt x="5627" y="7675"/>
                      <a:pt x="5620" y="7656"/>
                      <a:pt x="5610" y="7637"/>
                    </a:cubicBezTo>
                    <a:cubicBezTo>
                      <a:pt x="5574" y="7580"/>
                      <a:pt x="5558" y="7498"/>
                      <a:pt x="5538" y="7435"/>
                    </a:cubicBezTo>
                    <a:cubicBezTo>
                      <a:pt x="5520" y="7381"/>
                      <a:pt x="5498" y="7328"/>
                      <a:pt x="5471" y="7278"/>
                    </a:cubicBezTo>
                    <a:cubicBezTo>
                      <a:pt x="5496" y="7308"/>
                      <a:pt x="5521" y="7337"/>
                      <a:pt x="5547" y="7364"/>
                    </a:cubicBezTo>
                    <a:cubicBezTo>
                      <a:pt x="5591" y="7411"/>
                      <a:pt x="5628" y="7463"/>
                      <a:pt x="5671" y="7511"/>
                    </a:cubicBezTo>
                    <a:cubicBezTo>
                      <a:pt x="5713" y="7559"/>
                      <a:pt x="5749" y="7615"/>
                      <a:pt x="5797" y="7658"/>
                    </a:cubicBezTo>
                    <a:cubicBezTo>
                      <a:pt x="5822" y="7679"/>
                      <a:pt x="5843" y="7703"/>
                      <a:pt x="5859" y="7731"/>
                    </a:cubicBezTo>
                    <a:cubicBezTo>
                      <a:pt x="5860" y="7732"/>
                      <a:pt x="5860" y="7733"/>
                      <a:pt x="5861" y="7735"/>
                    </a:cubicBezTo>
                    <a:cubicBezTo>
                      <a:pt x="5864" y="7740"/>
                      <a:pt x="5868" y="7745"/>
                      <a:pt x="5872" y="7751"/>
                    </a:cubicBezTo>
                    <a:cubicBezTo>
                      <a:pt x="5870" y="7754"/>
                      <a:pt x="5868" y="7758"/>
                      <a:pt x="5866" y="7761"/>
                    </a:cubicBezTo>
                    <a:cubicBezTo>
                      <a:pt x="5846" y="7795"/>
                      <a:pt x="5822" y="7825"/>
                      <a:pt x="5793" y="7850"/>
                    </a:cubicBezTo>
                    <a:cubicBezTo>
                      <a:pt x="5767" y="7874"/>
                      <a:pt x="5744" y="7900"/>
                      <a:pt x="5720" y="7926"/>
                    </a:cubicBezTo>
                    <a:lnTo>
                      <a:pt x="5710" y="7938"/>
                    </a:lnTo>
                    <a:cubicBezTo>
                      <a:pt x="5697" y="7886"/>
                      <a:pt x="5681" y="7835"/>
                      <a:pt x="5662" y="7786"/>
                    </a:cubicBezTo>
                    <a:moveTo>
                      <a:pt x="5703" y="7314"/>
                    </a:moveTo>
                    <a:cubicBezTo>
                      <a:pt x="5672" y="7284"/>
                      <a:pt x="5638" y="7257"/>
                      <a:pt x="5603" y="7232"/>
                    </a:cubicBezTo>
                    <a:cubicBezTo>
                      <a:pt x="5583" y="7219"/>
                      <a:pt x="5573" y="7198"/>
                      <a:pt x="5556" y="7182"/>
                    </a:cubicBezTo>
                    <a:cubicBezTo>
                      <a:pt x="5542" y="7172"/>
                      <a:pt x="5530" y="7159"/>
                      <a:pt x="5522" y="7144"/>
                    </a:cubicBezTo>
                    <a:lnTo>
                      <a:pt x="5521" y="7143"/>
                    </a:lnTo>
                    <a:lnTo>
                      <a:pt x="5521" y="7142"/>
                    </a:lnTo>
                    <a:cubicBezTo>
                      <a:pt x="5520" y="7141"/>
                      <a:pt x="5519" y="7140"/>
                      <a:pt x="5518" y="7139"/>
                    </a:cubicBezTo>
                    <a:cubicBezTo>
                      <a:pt x="5516" y="7138"/>
                      <a:pt x="5515" y="7138"/>
                      <a:pt x="5513" y="7138"/>
                    </a:cubicBezTo>
                    <a:cubicBezTo>
                      <a:pt x="5512" y="7138"/>
                      <a:pt x="5511" y="7138"/>
                      <a:pt x="5510" y="7138"/>
                    </a:cubicBezTo>
                    <a:lnTo>
                      <a:pt x="5512" y="7133"/>
                    </a:lnTo>
                    <a:lnTo>
                      <a:pt x="5513" y="7134"/>
                    </a:lnTo>
                    <a:cubicBezTo>
                      <a:pt x="5613" y="7171"/>
                      <a:pt x="5713" y="7244"/>
                      <a:pt x="5789" y="7317"/>
                    </a:cubicBezTo>
                    <a:cubicBezTo>
                      <a:pt x="5821" y="7347"/>
                      <a:pt x="5859" y="7372"/>
                      <a:pt x="5890" y="7404"/>
                    </a:cubicBezTo>
                    <a:cubicBezTo>
                      <a:pt x="5909" y="7422"/>
                      <a:pt x="5928" y="7442"/>
                      <a:pt x="5945" y="7462"/>
                    </a:cubicBezTo>
                    <a:cubicBezTo>
                      <a:pt x="5947" y="7465"/>
                      <a:pt x="5949" y="7468"/>
                      <a:pt x="5953" y="7470"/>
                    </a:cubicBezTo>
                    <a:cubicBezTo>
                      <a:pt x="5956" y="7472"/>
                      <a:pt x="5960" y="7473"/>
                      <a:pt x="5964" y="7473"/>
                    </a:cubicBezTo>
                    <a:cubicBezTo>
                      <a:pt x="5967" y="7473"/>
                      <a:pt x="5969" y="7472"/>
                      <a:pt x="5971" y="7472"/>
                    </a:cubicBezTo>
                    <a:cubicBezTo>
                      <a:pt x="5972" y="7471"/>
                      <a:pt x="5973" y="7471"/>
                      <a:pt x="5974" y="7471"/>
                    </a:cubicBezTo>
                    <a:cubicBezTo>
                      <a:pt x="5976" y="7469"/>
                      <a:pt x="5978" y="7468"/>
                      <a:pt x="5979" y="7466"/>
                    </a:cubicBezTo>
                    <a:cubicBezTo>
                      <a:pt x="5980" y="7464"/>
                      <a:pt x="5980" y="7462"/>
                      <a:pt x="5980" y="7460"/>
                    </a:cubicBezTo>
                    <a:cubicBezTo>
                      <a:pt x="5980" y="7457"/>
                      <a:pt x="5980" y="7455"/>
                      <a:pt x="5979" y="7453"/>
                    </a:cubicBezTo>
                    <a:cubicBezTo>
                      <a:pt x="5978" y="7451"/>
                      <a:pt x="5976" y="7450"/>
                      <a:pt x="5974" y="7449"/>
                    </a:cubicBezTo>
                    <a:cubicBezTo>
                      <a:pt x="5961" y="7442"/>
                      <a:pt x="5948" y="7421"/>
                      <a:pt x="5938" y="7411"/>
                    </a:cubicBezTo>
                    <a:cubicBezTo>
                      <a:pt x="5918" y="7391"/>
                      <a:pt x="5897" y="7373"/>
                      <a:pt x="5874" y="7356"/>
                    </a:cubicBezTo>
                    <a:cubicBezTo>
                      <a:pt x="5834" y="7327"/>
                      <a:pt x="5801" y="7290"/>
                      <a:pt x="5764" y="7259"/>
                    </a:cubicBezTo>
                    <a:cubicBezTo>
                      <a:pt x="5731" y="7234"/>
                      <a:pt x="5696" y="7211"/>
                      <a:pt x="5660" y="7190"/>
                    </a:cubicBezTo>
                    <a:cubicBezTo>
                      <a:pt x="5653" y="7186"/>
                      <a:pt x="5647" y="7182"/>
                      <a:pt x="5640" y="7179"/>
                    </a:cubicBezTo>
                    <a:cubicBezTo>
                      <a:pt x="5606" y="7158"/>
                      <a:pt x="5557" y="7118"/>
                      <a:pt x="5516" y="7120"/>
                    </a:cubicBezTo>
                    <a:cubicBezTo>
                      <a:pt x="5520" y="7108"/>
                      <a:pt x="5523" y="7096"/>
                      <a:pt x="5525" y="7084"/>
                    </a:cubicBezTo>
                    <a:cubicBezTo>
                      <a:pt x="5526" y="7084"/>
                      <a:pt x="5526" y="7083"/>
                      <a:pt x="5527" y="7084"/>
                    </a:cubicBezTo>
                    <a:cubicBezTo>
                      <a:pt x="5528" y="7084"/>
                      <a:pt x="5529" y="7086"/>
                      <a:pt x="5530" y="7086"/>
                    </a:cubicBezTo>
                    <a:cubicBezTo>
                      <a:pt x="5532" y="7086"/>
                      <a:pt x="5535" y="7086"/>
                      <a:pt x="5537" y="7086"/>
                    </a:cubicBezTo>
                    <a:cubicBezTo>
                      <a:pt x="5548" y="7086"/>
                      <a:pt x="5559" y="7083"/>
                      <a:pt x="5568" y="7078"/>
                    </a:cubicBezTo>
                    <a:cubicBezTo>
                      <a:pt x="5578" y="7072"/>
                      <a:pt x="5585" y="7065"/>
                      <a:pt x="5591" y="7055"/>
                    </a:cubicBezTo>
                    <a:lnTo>
                      <a:pt x="5591" y="7054"/>
                    </a:lnTo>
                    <a:cubicBezTo>
                      <a:pt x="5591" y="7054"/>
                      <a:pt x="5591" y="7056"/>
                      <a:pt x="5593" y="7056"/>
                    </a:cubicBezTo>
                    <a:cubicBezTo>
                      <a:pt x="5608" y="7063"/>
                      <a:pt x="5624" y="7051"/>
                      <a:pt x="5639" y="7046"/>
                    </a:cubicBezTo>
                    <a:cubicBezTo>
                      <a:pt x="5659" y="7043"/>
                      <a:pt x="5679" y="7038"/>
                      <a:pt x="5698" y="7032"/>
                    </a:cubicBezTo>
                    <a:cubicBezTo>
                      <a:pt x="5702" y="7031"/>
                      <a:pt x="5704" y="7029"/>
                      <a:pt x="5707" y="7028"/>
                    </a:cubicBezTo>
                    <a:cubicBezTo>
                      <a:pt x="5713" y="7024"/>
                      <a:pt x="5719" y="7019"/>
                      <a:pt x="5723" y="7013"/>
                    </a:cubicBezTo>
                    <a:cubicBezTo>
                      <a:pt x="5727" y="7006"/>
                      <a:pt x="5729" y="6999"/>
                      <a:pt x="5729" y="6992"/>
                    </a:cubicBezTo>
                    <a:cubicBezTo>
                      <a:pt x="5729" y="6990"/>
                      <a:pt x="5728" y="6989"/>
                      <a:pt x="5728" y="6987"/>
                    </a:cubicBezTo>
                    <a:cubicBezTo>
                      <a:pt x="5766" y="6984"/>
                      <a:pt x="5803" y="6982"/>
                      <a:pt x="5841" y="6982"/>
                    </a:cubicBezTo>
                    <a:lnTo>
                      <a:pt x="5853" y="6982"/>
                    </a:lnTo>
                    <a:cubicBezTo>
                      <a:pt x="5851" y="6991"/>
                      <a:pt x="5850" y="6999"/>
                      <a:pt x="5850" y="7008"/>
                    </a:cubicBezTo>
                    <a:cubicBezTo>
                      <a:pt x="5852" y="7016"/>
                      <a:pt x="5851" y="7018"/>
                      <a:pt x="5846" y="7015"/>
                    </a:cubicBezTo>
                    <a:cubicBezTo>
                      <a:pt x="5845" y="7015"/>
                      <a:pt x="5844" y="7015"/>
                      <a:pt x="5842" y="7015"/>
                    </a:cubicBezTo>
                    <a:cubicBezTo>
                      <a:pt x="5837" y="7015"/>
                      <a:pt x="5831" y="7015"/>
                      <a:pt x="5825" y="7016"/>
                    </a:cubicBezTo>
                    <a:cubicBezTo>
                      <a:pt x="5799" y="7020"/>
                      <a:pt x="5778" y="7006"/>
                      <a:pt x="5752" y="7006"/>
                    </a:cubicBezTo>
                    <a:cubicBezTo>
                      <a:pt x="5732" y="7006"/>
                      <a:pt x="5698" y="7020"/>
                      <a:pt x="5702" y="7022"/>
                    </a:cubicBezTo>
                    <a:cubicBezTo>
                      <a:pt x="5733" y="7034"/>
                      <a:pt x="5766" y="7042"/>
                      <a:pt x="5798" y="7047"/>
                    </a:cubicBezTo>
                    <a:cubicBezTo>
                      <a:pt x="5800" y="7047"/>
                      <a:pt x="5801" y="7047"/>
                      <a:pt x="5803" y="7047"/>
                    </a:cubicBezTo>
                    <a:cubicBezTo>
                      <a:pt x="5820" y="7047"/>
                      <a:pt x="5837" y="7045"/>
                      <a:pt x="5854" y="7042"/>
                    </a:cubicBezTo>
                    <a:cubicBezTo>
                      <a:pt x="5884" y="7040"/>
                      <a:pt x="5878" y="7003"/>
                      <a:pt x="5873" y="6981"/>
                    </a:cubicBezTo>
                    <a:cubicBezTo>
                      <a:pt x="5895" y="6978"/>
                      <a:pt x="5917" y="6976"/>
                      <a:pt x="5939" y="6976"/>
                    </a:cubicBezTo>
                    <a:cubicBezTo>
                      <a:pt x="5944" y="6976"/>
                      <a:pt x="5950" y="6976"/>
                      <a:pt x="5955" y="6976"/>
                    </a:cubicBezTo>
                    <a:lnTo>
                      <a:pt x="5963" y="6976"/>
                    </a:lnTo>
                    <a:cubicBezTo>
                      <a:pt x="5968" y="7021"/>
                      <a:pt x="5974" y="7065"/>
                      <a:pt x="5983" y="7108"/>
                    </a:cubicBezTo>
                    <a:cubicBezTo>
                      <a:pt x="5999" y="7187"/>
                      <a:pt x="5988" y="7274"/>
                      <a:pt x="5988" y="7354"/>
                    </a:cubicBezTo>
                    <a:cubicBezTo>
                      <a:pt x="5988" y="7357"/>
                      <a:pt x="5988" y="7361"/>
                      <a:pt x="5988" y="7364"/>
                    </a:cubicBezTo>
                    <a:cubicBezTo>
                      <a:pt x="5988" y="7425"/>
                      <a:pt x="5979" y="7485"/>
                      <a:pt x="5962" y="7543"/>
                    </a:cubicBezTo>
                    <a:cubicBezTo>
                      <a:pt x="5878" y="7466"/>
                      <a:pt x="5787" y="7393"/>
                      <a:pt x="5704" y="7314"/>
                    </a:cubicBezTo>
                    <a:lnTo>
                      <a:pt x="5703" y="7314"/>
                    </a:lnTo>
                    <a:moveTo>
                      <a:pt x="5529" y="7058"/>
                    </a:moveTo>
                    <a:cubicBezTo>
                      <a:pt x="5531" y="7038"/>
                      <a:pt x="5533" y="7018"/>
                      <a:pt x="5533" y="6998"/>
                    </a:cubicBezTo>
                    <a:cubicBezTo>
                      <a:pt x="5533" y="6995"/>
                      <a:pt x="5533" y="6992"/>
                      <a:pt x="5533" y="6990"/>
                    </a:cubicBezTo>
                    <a:lnTo>
                      <a:pt x="5548" y="6991"/>
                    </a:lnTo>
                    <a:lnTo>
                      <a:pt x="5551" y="6991"/>
                    </a:lnTo>
                    <a:lnTo>
                      <a:pt x="5569" y="6992"/>
                    </a:lnTo>
                    <a:cubicBezTo>
                      <a:pt x="5569" y="6992"/>
                      <a:pt x="5569" y="6993"/>
                      <a:pt x="5570" y="6993"/>
                    </a:cubicBezTo>
                    <a:cubicBezTo>
                      <a:pt x="5571" y="6993"/>
                      <a:pt x="5572" y="6994"/>
                      <a:pt x="5574" y="6994"/>
                    </a:cubicBezTo>
                    <a:cubicBezTo>
                      <a:pt x="5575" y="6994"/>
                      <a:pt x="5577" y="6993"/>
                      <a:pt x="5578" y="6993"/>
                    </a:cubicBezTo>
                    <a:cubicBezTo>
                      <a:pt x="5578" y="6993"/>
                      <a:pt x="5578" y="6992"/>
                      <a:pt x="5579" y="6992"/>
                    </a:cubicBezTo>
                    <a:lnTo>
                      <a:pt x="5591" y="6992"/>
                    </a:lnTo>
                    <a:cubicBezTo>
                      <a:pt x="5584" y="7020"/>
                      <a:pt x="5569" y="7063"/>
                      <a:pt x="5534" y="7057"/>
                    </a:cubicBezTo>
                    <a:cubicBezTo>
                      <a:pt x="5532" y="7058"/>
                      <a:pt x="5531" y="7058"/>
                      <a:pt x="5529" y="7059"/>
                    </a:cubicBezTo>
                    <a:lnTo>
                      <a:pt x="5529" y="7058"/>
                    </a:lnTo>
                    <a:moveTo>
                      <a:pt x="5610" y="6993"/>
                    </a:moveTo>
                    <a:cubicBezTo>
                      <a:pt x="5642" y="6993"/>
                      <a:pt x="5673" y="6991"/>
                      <a:pt x="5704" y="6989"/>
                    </a:cubicBezTo>
                    <a:cubicBezTo>
                      <a:pt x="5704" y="6992"/>
                      <a:pt x="5703" y="6995"/>
                      <a:pt x="5701" y="6998"/>
                    </a:cubicBezTo>
                    <a:cubicBezTo>
                      <a:pt x="5699" y="7001"/>
                      <a:pt x="5697" y="7004"/>
                      <a:pt x="5694" y="7007"/>
                    </a:cubicBezTo>
                    <a:cubicBezTo>
                      <a:pt x="5680" y="7013"/>
                      <a:pt x="5665" y="7017"/>
                      <a:pt x="5649" y="7019"/>
                    </a:cubicBezTo>
                    <a:cubicBezTo>
                      <a:pt x="5633" y="7021"/>
                      <a:pt x="5618" y="7026"/>
                      <a:pt x="5604" y="7034"/>
                    </a:cubicBezTo>
                    <a:cubicBezTo>
                      <a:pt x="5603" y="7035"/>
                      <a:pt x="5601" y="7036"/>
                      <a:pt x="5600" y="7037"/>
                    </a:cubicBezTo>
                    <a:cubicBezTo>
                      <a:pt x="5602" y="7032"/>
                      <a:pt x="5603" y="7028"/>
                      <a:pt x="5605" y="7024"/>
                    </a:cubicBezTo>
                    <a:cubicBezTo>
                      <a:pt x="5609" y="7016"/>
                      <a:pt x="5611" y="7007"/>
                      <a:pt x="5611" y="6997"/>
                    </a:cubicBezTo>
                    <a:cubicBezTo>
                      <a:pt x="5611" y="6996"/>
                      <a:pt x="5611" y="6995"/>
                      <a:pt x="5611" y="6994"/>
                    </a:cubicBezTo>
                    <a:lnTo>
                      <a:pt x="5610" y="6993"/>
                    </a:lnTo>
                    <a:moveTo>
                      <a:pt x="5675" y="6692"/>
                    </a:moveTo>
                    <a:cubicBezTo>
                      <a:pt x="5673" y="6687"/>
                      <a:pt x="5669" y="6678"/>
                      <a:pt x="5665" y="6669"/>
                    </a:cubicBezTo>
                    <a:cubicBezTo>
                      <a:pt x="5673" y="6671"/>
                      <a:pt x="5681" y="6672"/>
                      <a:pt x="5690" y="6672"/>
                    </a:cubicBezTo>
                    <a:cubicBezTo>
                      <a:pt x="5698" y="6672"/>
                      <a:pt x="5707" y="6671"/>
                      <a:pt x="5715" y="6669"/>
                    </a:cubicBezTo>
                    <a:cubicBezTo>
                      <a:pt x="5743" y="6665"/>
                      <a:pt x="5772" y="6655"/>
                      <a:pt x="5800" y="6648"/>
                    </a:cubicBezTo>
                    <a:cubicBezTo>
                      <a:pt x="5808" y="6671"/>
                      <a:pt x="5811" y="6704"/>
                      <a:pt x="5825" y="6724"/>
                    </a:cubicBezTo>
                    <a:cubicBezTo>
                      <a:pt x="5799" y="6728"/>
                      <a:pt x="5773" y="6731"/>
                      <a:pt x="5746" y="6736"/>
                    </a:cubicBezTo>
                    <a:lnTo>
                      <a:pt x="5694" y="6748"/>
                    </a:lnTo>
                    <a:cubicBezTo>
                      <a:pt x="5690" y="6729"/>
                      <a:pt x="5684" y="6710"/>
                      <a:pt x="5676" y="6692"/>
                    </a:cubicBezTo>
                    <a:lnTo>
                      <a:pt x="5675" y="6692"/>
                    </a:lnTo>
                    <a:moveTo>
                      <a:pt x="5868" y="6717"/>
                    </a:moveTo>
                    <a:lnTo>
                      <a:pt x="5857" y="6719"/>
                    </a:lnTo>
                    <a:cubicBezTo>
                      <a:pt x="5842" y="6693"/>
                      <a:pt x="5836" y="6663"/>
                      <a:pt x="5821" y="6637"/>
                    </a:cubicBezTo>
                    <a:cubicBezTo>
                      <a:pt x="5825" y="6634"/>
                      <a:pt x="5829" y="6630"/>
                      <a:pt x="5834" y="6628"/>
                    </a:cubicBezTo>
                    <a:cubicBezTo>
                      <a:pt x="5840" y="6624"/>
                      <a:pt x="5847" y="6622"/>
                      <a:pt x="5854" y="6620"/>
                    </a:cubicBezTo>
                    <a:cubicBezTo>
                      <a:pt x="5864" y="6616"/>
                      <a:pt x="5874" y="6613"/>
                      <a:pt x="5884" y="6610"/>
                    </a:cubicBezTo>
                    <a:lnTo>
                      <a:pt x="5893" y="6608"/>
                    </a:lnTo>
                    <a:cubicBezTo>
                      <a:pt x="5904" y="6637"/>
                      <a:pt x="5912" y="6668"/>
                      <a:pt x="5918" y="6698"/>
                    </a:cubicBezTo>
                    <a:cubicBezTo>
                      <a:pt x="5918" y="6704"/>
                      <a:pt x="5920" y="6709"/>
                      <a:pt x="5921" y="6714"/>
                    </a:cubicBezTo>
                    <a:cubicBezTo>
                      <a:pt x="5917" y="6721"/>
                      <a:pt x="5878" y="6716"/>
                      <a:pt x="5870" y="6718"/>
                    </a:cubicBezTo>
                    <a:lnTo>
                      <a:pt x="5868" y="6717"/>
                    </a:lnTo>
                    <a:moveTo>
                      <a:pt x="5829" y="6600"/>
                    </a:moveTo>
                    <a:cubicBezTo>
                      <a:pt x="5826" y="6600"/>
                      <a:pt x="5823" y="6601"/>
                      <a:pt x="5820" y="6603"/>
                    </a:cubicBezTo>
                    <a:cubicBezTo>
                      <a:pt x="5815" y="6605"/>
                      <a:pt x="5810" y="6611"/>
                      <a:pt x="5807" y="6617"/>
                    </a:cubicBezTo>
                    <a:cubicBezTo>
                      <a:pt x="5805" y="6619"/>
                      <a:pt x="5804" y="6622"/>
                      <a:pt x="5803" y="6625"/>
                    </a:cubicBezTo>
                    <a:cubicBezTo>
                      <a:pt x="5775" y="6633"/>
                      <a:pt x="5744" y="6634"/>
                      <a:pt x="5716" y="6645"/>
                    </a:cubicBezTo>
                    <a:cubicBezTo>
                      <a:pt x="5696" y="6652"/>
                      <a:pt x="5677" y="6649"/>
                      <a:pt x="5658" y="6658"/>
                    </a:cubicBezTo>
                    <a:cubicBezTo>
                      <a:pt x="5656" y="6654"/>
                      <a:pt x="5652" y="6651"/>
                      <a:pt x="5648" y="6648"/>
                    </a:cubicBezTo>
                    <a:cubicBezTo>
                      <a:pt x="5647" y="6647"/>
                      <a:pt x="5645" y="6647"/>
                      <a:pt x="5644" y="6646"/>
                    </a:cubicBezTo>
                    <a:cubicBezTo>
                      <a:pt x="5635" y="6645"/>
                      <a:pt x="5626" y="6644"/>
                      <a:pt x="5617" y="6644"/>
                    </a:cubicBezTo>
                    <a:cubicBezTo>
                      <a:pt x="5601" y="6644"/>
                      <a:pt x="5584" y="6646"/>
                      <a:pt x="5568" y="6651"/>
                    </a:cubicBezTo>
                    <a:cubicBezTo>
                      <a:pt x="5543" y="6657"/>
                      <a:pt x="5516" y="6654"/>
                      <a:pt x="5495" y="6671"/>
                    </a:cubicBezTo>
                    <a:cubicBezTo>
                      <a:pt x="5490" y="6674"/>
                      <a:pt x="5495" y="6681"/>
                      <a:pt x="5498" y="6681"/>
                    </a:cubicBezTo>
                    <a:cubicBezTo>
                      <a:pt x="5540" y="6685"/>
                      <a:pt x="5579" y="6665"/>
                      <a:pt x="5620" y="6666"/>
                    </a:cubicBezTo>
                    <a:cubicBezTo>
                      <a:pt x="5653" y="6666"/>
                      <a:pt x="5661" y="6719"/>
                      <a:pt x="5672" y="6752"/>
                    </a:cubicBezTo>
                    <a:cubicBezTo>
                      <a:pt x="5643" y="6758"/>
                      <a:pt x="5613" y="6764"/>
                      <a:pt x="5584" y="6769"/>
                    </a:cubicBezTo>
                    <a:cubicBezTo>
                      <a:pt x="5581" y="6754"/>
                      <a:pt x="5570" y="6740"/>
                      <a:pt x="5567" y="6725"/>
                    </a:cubicBezTo>
                    <a:cubicBezTo>
                      <a:pt x="5566" y="6722"/>
                      <a:pt x="5565" y="6719"/>
                      <a:pt x="5563" y="6716"/>
                    </a:cubicBezTo>
                    <a:cubicBezTo>
                      <a:pt x="5559" y="6708"/>
                      <a:pt x="5553" y="6702"/>
                      <a:pt x="5545" y="6698"/>
                    </a:cubicBezTo>
                    <a:cubicBezTo>
                      <a:pt x="5523" y="6686"/>
                      <a:pt x="5499" y="6680"/>
                      <a:pt x="5475" y="6680"/>
                    </a:cubicBezTo>
                    <a:cubicBezTo>
                      <a:pt x="5462" y="6680"/>
                      <a:pt x="5449" y="6681"/>
                      <a:pt x="5437" y="6685"/>
                    </a:cubicBezTo>
                    <a:cubicBezTo>
                      <a:pt x="5433" y="6686"/>
                      <a:pt x="5431" y="6692"/>
                      <a:pt x="5437" y="6693"/>
                    </a:cubicBezTo>
                    <a:cubicBezTo>
                      <a:pt x="5449" y="6695"/>
                      <a:pt x="5461" y="6697"/>
                      <a:pt x="5474" y="6697"/>
                    </a:cubicBezTo>
                    <a:cubicBezTo>
                      <a:pt x="5477" y="6697"/>
                      <a:pt x="5480" y="6697"/>
                      <a:pt x="5484" y="6696"/>
                    </a:cubicBezTo>
                    <a:cubicBezTo>
                      <a:pt x="5501" y="6697"/>
                      <a:pt x="5518" y="6701"/>
                      <a:pt x="5534" y="6709"/>
                    </a:cubicBezTo>
                    <a:cubicBezTo>
                      <a:pt x="5550" y="6716"/>
                      <a:pt x="5559" y="6752"/>
                      <a:pt x="5562" y="6773"/>
                    </a:cubicBezTo>
                    <a:cubicBezTo>
                      <a:pt x="5536" y="6777"/>
                      <a:pt x="5509" y="6779"/>
                      <a:pt x="5483" y="6780"/>
                    </a:cubicBezTo>
                    <a:cubicBezTo>
                      <a:pt x="5481" y="6780"/>
                      <a:pt x="5479" y="6781"/>
                      <a:pt x="5478" y="6782"/>
                    </a:cubicBezTo>
                    <a:cubicBezTo>
                      <a:pt x="5476" y="6783"/>
                      <a:pt x="5475" y="6784"/>
                      <a:pt x="5474" y="6785"/>
                    </a:cubicBezTo>
                    <a:cubicBezTo>
                      <a:pt x="5460" y="6752"/>
                      <a:pt x="5444" y="6719"/>
                      <a:pt x="5425" y="6687"/>
                    </a:cubicBezTo>
                    <a:lnTo>
                      <a:pt x="5427" y="6687"/>
                    </a:lnTo>
                    <a:lnTo>
                      <a:pt x="5431" y="6682"/>
                    </a:lnTo>
                    <a:cubicBezTo>
                      <a:pt x="5432" y="6682"/>
                      <a:pt x="5433" y="6682"/>
                      <a:pt x="5434" y="6682"/>
                    </a:cubicBezTo>
                    <a:cubicBezTo>
                      <a:pt x="5435" y="6681"/>
                      <a:pt x="5435" y="6680"/>
                      <a:pt x="5436" y="6679"/>
                    </a:cubicBezTo>
                    <a:cubicBezTo>
                      <a:pt x="5436" y="6678"/>
                      <a:pt x="5437" y="6678"/>
                      <a:pt x="5437" y="6677"/>
                    </a:cubicBezTo>
                    <a:cubicBezTo>
                      <a:pt x="5462" y="6651"/>
                      <a:pt x="5484" y="6621"/>
                      <a:pt x="5507" y="6593"/>
                    </a:cubicBezTo>
                    <a:cubicBezTo>
                      <a:pt x="5534" y="6564"/>
                      <a:pt x="5560" y="6534"/>
                      <a:pt x="5583" y="6502"/>
                    </a:cubicBezTo>
                    <a:cubicBezTo>
                      <a:pt x="5603" y="6472"/>
                      <a:pt x="5626" y="6443"/>
                      <a:pt x="5651" y="6417"/>
                    </a:cubicBezTo>
                    <a:cubicBezTo>
                      <a:pt x="5677" y="6387"/>
                      <a:pt x="5705" y="6338"/>
                      <a:pt x="5742" y="6317"/>
                    </a:cubicBezTo>
                    <a:lnTo>
                      <a:pt x="5757" y="6343"/>
                    </a:lnTo>
                    <a:cubicBezTo>
                      <a:pt x="5789" y="6400"/>
                      <a:pt x="5828" y="6454"/>
                      <a:pt x="5855" y="6513"/>
                    </a:cubicBezTo>
                    <a:cubicBezTo>
                      <a:pt x="5866" y="6536"/>
                      <a:pt x="5875" y="6558"/>
                      <a:pt x="5885" y="6581"/>
                    </a:cubicBezTo>
                    <a:cubicBezTo>
                      <a:pt x="5866" y="6585"/>
                      <a:pt x="5848" y="6591"/>
                      <a:pt x="5830" y="6599"/>
                    </a:cubicBezTo>
                    <a:lnTo>
                      <a:pt x="5829" y="6600"/>
                    </a:lnTo>
                    <a:moveTo>
                      <a:pt x="5682" y="6340"/>
                    </a:moveTo>
                    <a:cubicBezTo>
                      <a:pt x="5645" y="6379"/>
                      <a:pt x="5619" y="6438"/>
                      <a:pt x="5576" y="6473"/>
                    </a:cubicBezTo>
                    <a:cubicBezTo>
                      <a:pt x="5547" y="6502"/>
                      <a:pt x="5522" y="6534"/>
                      <a:pt x="5500" y="6569"/>
                    </a:cubicBezTo>
                    <a:cubicBezTo>
                      <a:pt x="5488" y="6585"/>
                      <a:pt x="5475" y="6601"/>
                      <a:pt x="5461" y="6615"/>
                    </a:cubicBezTo>
                    <a:cubicBezTo>
                      <a:pt x="5466" y="6608"/>
                      <a:pt x="5470" y="6601"/>
                      <a:pt x="5474" y="6593"/>
                    </a:cubicBezTo>
                    <a:cubicBezTo>
                      <a:pt x="5501" y="6546"/>
                      <a:pt x="5528" y="6499"/>
                      <a:pt x="5557" y="6453"/>
                    </a:cubicBezTo>
                    <a:cubicBezTo>
                      <a:pt x="5586" y="6406"/>
                      <a:pt x="5611" y="6351"/>
                      <a:pt x="5640" y="6302"/>
                    </a:cubicBezTo>
                    <a:cubicBezTo>
                      <a:pt x="5655" y="6277"/>
                      <a:pt x="5663" y="6239"/>
                      <a:pt x="5682" y="6215"/>
                    </a:cubicBezTo>
                    <a:cubicBezTo>
                      <a:pt x="5687" y="6226"/>
                      <a:pt x="5693" y="6238"/>
                      <a:pt x="5699" y="6249"/>
                    </a:cubicBezTo>
                    <a:cubicBezTo>
                      <a:pt x="5701" y="6251"/>
                      <a:pt x="5702" y="6254"/>
                      <a:pt x="5704" y="6256"/>
                    </a:cubicBezTo>
                    <a:cubicBezTo>
                      <a:pt x="5712" y="6269"/>
                      <a:pt x="5720" y="6283"/>
                      <a:pt x="5728" y="6296"/>
                    </a:cubicBezTo>
                    <a:cubicBezTo>
                      <a:pt x="5712" y="6308"/>
                      <a:pt x="5697" y="6323"/>
                      <a:pt x="5684" y="6340"/>
                    </a:cubicBezTo>
                    <a:lnTo>
                      <a:pt x="5682" y="6340"/>
                    </a:lnTo>
                    <a:moveTo>
                      <a:pt x="5588" y="6117"/>
                    </a:moveTo>
                    <a:cubicBezTo>
                      <a:pt x="5580" y="6139"/>
                      <a:pt x="5571" y="6159"/>
                      <a:pt x="5560" y="6178"/>
                    </a:cubicBezTo>
                    <a:cubicBezTo>
                      <a:pt x="5559" y="6180"/>
                      <a:pt x="5558" y="6181"/>
                      <a:pt x="5557" y="6182"/>
                    </a:cubicBezTo>
                    <a:cubicBezTo>
                      <a:pt x="5538" y="6226"/>
                      <a:pt x="5517" y="6267"/>
                      <a:pt x="5494" y="6308"/>
                    </a:cubicBezTo>
                    <a:cubicBezTo>
                      <a:pt x="5493" y="6310"/>
                      <a:pt x="5492" y="6312"/>
                      <a:pt x="5491" y="6314"/>
                    </a:cubicBezTo>
                    <a:cubicBezTo>
                      <a:pt x="5438" y="6406"/>
                      <a:pt x="5391" y="6502"/>
                      <a:pt x="5349" y="6600"/>
                    </a:cubicBezTo>
                    <a:cubicBezTo>
                      <a:pt x="5339" y="6591"/>
                      <a:pt x="5328" y="6583"/>
                      <a:pt x="5316" y="6576"/>
                    </a:cubicBezTo>
                    <a:cubicBezTo>
                      <a:pt x="5316" y="6575"/>
                      <a:pt x="5316" y="6575"/>
                      <a:pt x="5316" y="6574"/>
                    </a:cubicBezTo>
                    <a:lnTo>
                      <a:pt x="5316" y="6573"/>
                    </a:lnTo>
                    <a:cubicBezTo>
                      <a:pt x="5316" y="6558"/>
                      <a:pt x="5312" y="6543"/>
                      <a:pt x="5307" y="6529"/>
                    </a:cubicBezTo>
                    <a:cubicBezTo>
                      <a:pt x="5300" y="6504"/>
                      <a:pt x="5300" y="6480"/>
                      <a:pt x="5292" y="6455"/>
                    </a:cubicBezTo>
                    <a:cubicBezTo>
                      <a:pt x="5285" y="6428"/>
                      <a:pt x="5282" y="6400"/>
                      <a:pt x="5282" y="6372"/>
                    </a:cubicBezTo>
                    <a:cubicBezTo>
                      <a:pt x="5282" y="6370"/>
                      <a:pt x="5282" y="6368"/>
                      <a:pt x="5282" y="6367"/>
                    </a:cubicBezTo>
                    <a:cubicBezTo>
                      <a:pt x="5282" y="6339"/>
                      <a:pt x="5270" y="6309"/>
                      <a:pt x="5265" y="6281"/>
                    </a:cubicBezTo>
                    <a:cubicBezTo>
                      <a:pt x="5255" y="6215"/>
                      <a:pt x="5246" y="6151"/>
                      <a:pt x="5233" y="6086"/>
                    </a:cubicBezTo>
                    <a:cubicBezTo>
                      <a:pt x="5226" y="6055"/>
                      <a:pt x="5216" y="6025"/>
                      <a:pt x="5208" y="5994"/>
                    </a:cubicBezTo>
                    <a:cubicBezTo>
                      <a:pt x="5203" y="5973"/>
                      <a:pt x="5199" y="5952"/>
                      <a:pt x="5196" y="5931"/>
                    </a:cubicBezTo>
                    <a:cubicBezTo>
                      <a:pt x="5199" y="5932"/>
                      <a:pt x="5202" y="5932"/>
                      <a:pt x="5204" y="5932"/>
                    </a:cubicBezTo>
                    <a:cubicBezTo>
                      <a:pt x="5215" y="5932"/>
                      <a:pt x="5225" y="5931"/>
                      <a:pt x="5235" y="5930"/>
                    </a:cubicBezTo>
                    <a:cubicBezTo>
                      <a:pt x="5276" y="5931"/>
                      <a:pt x="5315" y="5940"/>
                      <a:pt x="5352" y="5956"/>
                    </a:cubicBezTo>
                    <a:cubicBezTo>
                      <a:pt x="5385" y="5973"/>
                      <a:pt x="5420" y="5986"/>
                      <a:pt x="5456" y="5993"/>
                    </a:cubicBezTo>
                    <a:cubicBezTo>
                      <a:pt x="5466" y="5994"/>
                      <a:pt x="5471" y="5999"/>
                      <a:pt x="5478" y="6000"/>
                    </a:cubicBezTo>
                    <a:cubicBezTo>
                      <a:pt x="5487" y="6009"/>
                      <a:pt x="5495" y="6018"/>
                      <a:pt x="5502" y="6028"/>
                    </a:cubicBezTo>
                    <a:cubicBezTo>
                      <a:pt x="5513" y="6042"/>
                      <a:pt x="5527" y="6054"/>
                      <a:pt x="5542" y="6063"/>
                    </a:cubicBezTo>
                    <a:cubicBezTo>
                      <a:pt x="5545" y="6064"/>
                      <a:pt x="5547" y="6066"/>
                      <a:pt x="5550" y="6067"/>
                    </a:cubicBezTo>
                    <a:cubicBezTo>
                      <a:pt x="5566" y="6076"/>
                      <a:pt x="5580" y="6087"/>
                      <a:pt x="5594" y="6100"/>
                    </a:cubicBezTo>
                    <a:cubicBezTo>
                      <a:pt x="5592" y="6106"/>
                      <a:pt x="5590" y="6111"/>
                      <a:pt x="5589" y="6117"/>
                    </a:cubicBezTo>
                    <a:lnTo>
                      <a:pt x="5588" y="6117"/>
                    </a:lnTo>
                    <a:moveTo>
                      <a:pt x="5265" y="5906"/>
                    </a:moveTo>
                    <a:cubicBezTo>
                      <a:pt x="5251" y="5904"/>
                      <a:pt x="5238" y="5902"/>
                      <a:pt x="5224" y="5902"/>
                    </a:cubicBezTo>
                    <a:lnTo>
                      <a:pt x="5216" y="5903"/>
                    </a:lnTo>
                    <a:lnTo>
                      <a:pt x="5213" y="5903"/>
                    </a:lnTo>
                    <a:lnTo>
                      <a:pt x="5204" y="5902"/>
                    </a:lnTo>
                    <a:cubicBezTo>
                      <a:pt x="5204" y="5901"/>
                      <a:pt x="5203" y="5901"/>
                      <a:pt x="5203" y="5901"/>
                    </a:cubicBezTo>
                    <a:cubicBezTo>
                      <a:pt x="5201" y="5901"/>
                      <a:pt x="5200" y="5901"/>
                      <a:pt x="5199" y="5902"/>
                    </a:cubicBezTo>
                    <a:cubicBezTo>
                      <a:pt x="5198" y="5903"/>
                      <a:pt x="5198" y="5903"/>
                      <a:pt x="5197" y="5904"/>
                    </a:cubicBezTo>
                    <a:lnTo>
                      <a:pt x="5193" y="5904"/>
                    </a:lnTo>
                    <a:cubicBezTo>
                      <a:pt x="5192" y="5893"/>
                      <a:pt x="5190" y="5882"/>
                      <a:pt x="5187" y="5871"/>
                    </a:cubicBezTo>
                    <a:cubicBezTo>
                      <a:pt x="5201" y="5872"/>
                      <a:pt x="5214" y="5874"/>
                      <a:pt x="5227" y="5876"/>
                    </a:cubicBezTo>
                    <a:cubicBezTo>
                      <a:pt x="5262" y="5885"/>
                      <a:pt x="5295" y="5899"/>
                      <a:pt x="5327" y="5917"/>
                    </a:cubicBezTo>
                    <a:cubicBezTo>
                      <a:pt x="5327" y="5918"/>
                      <a:pt x="5328" y="5918"/>
                      <a:pt x="5328" y="5918"/>
                    </a:cubicBezTo>
                    <a:cubicBezTo>
                      <a:pt x="5309" y="5913"/>
                      <a:pt x="5288" y="5910"/>
                      <a:pt x="5266" y="5906"/>
                    </a:cubicBezTo>
                    <a:lnTo>
                      <a:pt x="5265" y="5906"/>
                    </a:lnTo>
                    <a:moveTo>
                      <a:pt x="5055" y="6033"/>
                    </a:moveTo>
                    <a:cubicBezTo>
                      <a:pt x="5067" y="6092"/>
                      <a:pt x="5081" y="6153"/>
                      <a:pt x="5089" y="6213"/>
                    </a:cubicBezTo>
                    <a:cubicBezTo>
                      <a:pt x="5095" y="6256"/>
                      <a:pt x="5105" y="6298"/>
                      <a:pt x="5110" y="6340"/>
                    </a:cubicBezTo>
                    <a:cubicBezTo>
                      <a:pt x="5114" y="6376"/>
                      <a:pt x="5110" y="6411"/>
                      <a:pt x="5117" y="6447"/>
                    </a:cubicBezTo>
                    <a:cubicBezTo>
                      <a:pt x="5123" y="6475"/>
                      <a:pt x="5105" y="6521"/>
                      <a:pt x="5131" y="6542"/>
                    </a:cubicBezTo>
                    <a:cubicBezTo>
                      <a:pt x="5126" y="6543"/>
                      <a:pt x="5121" y="6544"/>
                      <a:pt x="5115" y="6546"/>
                    </a:cubicBezTo>
                    <a:cubicBezTo>
                      <a:pt x="5115" y="6542"/>
                      <a:pt x="5115" y="6539"/>
                      <a:pt x="5114" y="6536"/>
                    </a:cubicBezTo>
                    <a:cubicBezTo>
                      <a:pt x="5115" y="6534"/>
                      <a:pt x="5115" y="6533"/>
                      <a:pt x="5115" y="6532"/>
                    </a:cubicBezTo>
                    <a:cubicBezTo>
                      <a:pt x="5115" y="6530"/>
                      <a:pt x="5115" y="6529"/>
                      <a:pt x="5114" y="6528"/>
                    </a:cubicBezTo>
                    <a:cubicBezTo>
                      <a:pt x="5095" y="6447"/>
                      <a:pt x="5033" y="6370"/>
                      <a:pt x="4995" y="6298"/>
                    </a:cubicBezTo>
                    <a:cubicBezTo>
                      <a:pt x="4950" y="6209"/>
                      <a:pt x="4872" y="6143"/>
                      <a:pt x="4835" y="6049"/>
                    </a:cubicBezTo>
                    <a:cubicBezTo>
                      <a:pt x="4836" y="6049"/>
                      <a:pt x="4837" y="6049"/>
                      <a:pt x="4839" y="6048"/>
                    </a:cubicBezTo>
                    <a:lnTo>
                      <a:pt x="4840" y="6048"/>
                    </a:lnTo>
                    <a:cubicBezTo>
                      <a:pt x="4866" y="6027"/>
                      <a:pt x="4888" y="6000"/>
                      <a:pt x="4914" y="5979"/>
                    </a:cubicBezTo>
                    <a:cubicBezTo>
                      <a:pt x="4918" y="5977"/>
                      <a:pt x="4921" y="5974"/>
                      <a:pt x="4925" y="5972"/>
                    </a:cubicBezTo>
                    <a:cubicBezTo>
                      <a:pt x="4938" y="5965"/>
                      <a:pt x="4952" y="5959"/>
                      <a:pt x="4967" y="5955"/>
                    </a:cubicBezTo>
                    <a:cubicBezTo>
                      <a:pt x="4990" y="5947"/>
                      <a:pt x="5014" y="5941"/>
                      <a:pt x="5038" y="5936"/>
                    </a:cubicBezTo>
                    <a:cubicBezTo>
                      <a:pt x="5042" y="5969"/>
                      <a:pt x="5050" y="6002"/>
                      <a:pt x="5055" y="6033"/>
                    </a:cubicBezTo>
                    <a:moveTo>
                      <a:pt x="4954" y="6279"/>
                    </a:moveTo>
                    <a:cubicBezTo>
                      <a:pt x="4977" y="6315"/>
                      <a:pt x="4996" y="6354"/>
                      <a:pt x="5016" y="6391"/>
                    </a:cubicBezTo>
                    <a:cubicBezTo>
                      <a:pt x="5025" y="6408"/>
                      <a:pt x="5035" y="6427"/>
                      <a:pt x="5047" y="6446"/>
                    </a:cubicBezTo>
                    <a:cubicBezTo>
                      <a:pt x="5030" y="6426"/>
                      <a:pt x="5014" y="6406"/>
                      <a:pt x="4997" y="6387"/>
                    </a:cubicBezTo>
                    <a:cubicBezTo>
                      <a:pt x="4981" y="6372"/>
                      <a:pt x="4967" y="6355"/>
                      <a:pt x="4954" y="6337"/>
                    </a:cubicBezTo>
                    <a:cubicBezTo>
                      <a:pt x="4942" y="6316"/>
                      <a:pt x="4920" y="6303"/>
                      <a:pt x="4905" y="6284"/>
                    </a:cubicBezTo>
                    <a:cubicBezTo>
                      <a:pt x="4881" y="6250"/>
                      <a:pt x="4854" y="6219"/>
                      <a:pt x="4825" y="6189"/>
                    </a:cubicBezTo>
                    <a:cubicBezTo>
                      <a:pt x="4802" y="6166"/>
                      <a:pt x="4784" y="6139"/>
                      <a:pt x="4761" y="6116"/>
                    </a:cubicBezTo>
                    <a:cubicBezTo>
                      <a:pt x="4750" y="6105"/>
                      <a:pt x="4738" y="6096"/>
                      <a:pt x="4727" y="6085"/>
                    </a:cubicBezTo>
                    <a:cubicBezTo>
                      <a:pt x="4730" y="6083"/>
                      <a:pt x="4733" y="6081"/>
                      <a:pt x="4736" y="6079"/>
                    </a:cubicBezTo>
                    <a:cubicBezTo>
                      <a:pt x="4747" y="6073"/>
                      <a:pt x="4759" y="6068"/>
                      <a:pt x="4771" y="6066"/>
                    </a:cubicBezTo>
                    <a:cubicBezTo>
                      <a:pt x="4786" y="6061"/>
                      <a:pt x="4801" y="6055"/>
                      <a:pt x="4816" y="6050"/>
                    </a:cubicBezTo>
                    <a:cubicBezTo>
                      <a:pt x="4833" y="6131"/>
                      <a:pt x="4909" y="6212"/>
                      <a:pt x="4954" y="6279"/>
                    </a:cubicBezTo>
                    <a:moveTo>
                      <a:pt x="4686" y="6338"/>
                    </a:moveTo>
                    <a:lnTo>
                      <a:pt x="4706" y="6358"/>
                    </a:lnTo>
                    <a:cubicBezTo>
                      <a:pt x="4682" y="6374"/>
                      <a:pt x="4667" y="6432"/>
                      <a:pt x="4661" y="6451"/>
                    </a:cubicBezTo>
                    <a:cubicBezTo>
                      <a:pt x="4646" y="6495"/>
                      <a:pt x="4636" y="6540"/>
                      <a:pt x="4629" y="6586"/>
                    </a:cubicBezTo>
                    <a:lnTo>
                      <a:pt x="4628" y="6586"/>
                    </a:lnTo>
                    <a:lnTo>
                      <a:pt x="4626" y="6585"/>
                    </a:lnTo>
                    <a:cubicBezTo>
                      <a:pt x="4622" y="6584"/>
                      <a:pt x="4619" y="6587"/>
                      <a:pt x="4618" y="6591"/>
                    </a:cubicBezTo>
                    <a:cubicBezTo>
                      <a:pt x="4615" y="6592"/>
                      <a:pt x="4612" y="6593"/>
                      <a:pt x="4610" y="6594"/>
                    </a:cubicBezTo>
                    <a:cubicBezTo>
                      <a:pt x="4601" y="6597"/>
                      <a:pt x="4593" y="6602"/>
                      <a:pt x="4585" y="6606"/>
                    </a:cubicBezTo>
                    <a:cubicBezTo>
                      <a:pt x="4578" y="6608"/>
                      <a:pt x="4571" y="6611"/>
                      <a:pt x="4565" y="6615"/>
                    </a:cubicBezTo>
                    <a:cubicBezTo>
                      <a:pt x="4560" y="6618"/>
                      <a:pt x="4555" y="6622"/>
                      <a:pt x="4550" y="6626"/>
                    </a:cubicBezTo>
                    <a:cubicBezTo>
                      <a:pt x="4550" y="6615"/>
                      <a:pt x="4550" y="6604"/>
                      <a:pt x="4550" y="6593"/>
                    </a:cubicBezTo>
                    <a:cubicBezTo>
                      <a:pt x="4550" y="6586"/>
                      <a:pt x="4549" y="6579"/>
                      <a:pt x="4549" y="6572"/>
                    </a:cubicBezTo>
                    <a:cubicBezTo>
                      <a:pt x="4549" y="6482"/>
                      <a:pt x="4568" y="6392"/>
                      <a:pt x="4605" y="6310"/>
                    </a:cubicBezTo>
                    <a:cubicBezTo>
                      <a:pt x="4608" y="6302"/>
                      <a:pt x="4611" y="6295"/>
                      <a:pt x="4614" y="6287"/>
                    </a:cubicBezTo>
                    <a:cubicBezTo>
                      <a:pt x="4636" y="6305"/>
                      <a:pt x="4663" y="6318"/>
                      <a:pt x="4685" y="6338"/>
                    </a:cubicBezTo>
                    <a:lnTo>
                      <a:pt x="4686" y="6338"/>
                    </a:lnTo>
                    <a:moveTo>
                      <a:pt x="4563" y="6873"/>
                    </a:moveTo>
                    <a:cubicBezTo>
                      <a:pt x="4588" y="6861"/>
                      <a:pt x="4628" y="6851"/>
                      <a:pt x="4648" y="6878"/>
                    </a:cubicBezTo>
                    <a:cubicBezTo>
                      <a:pt x="4660" y="6892"/>
                      <a:pt x="4670" y="6907"/>
                      <a:pt x="4679" y="6922"/>
                    </a:cubicBezTo>
                    <a:cubicBezTo>
                      <a:pt x="4687" y="6936"/>
                      <a:pt x="4694" y="6949"/>
                      <a:pt x="4699" y="6963"/>
                    </a:cubicBezTo>
                    <a:cubicBezTo>
                      <a:pt x="4712" y="6999"/>
                      <a:pt x="4719" y="7036"/>
                      <a:pt x="4721" y="7074"/>
                    </a:cubicBezTo>
                    <a:cubicBezTo>
                      <a:pt x="4717" y="7130"/>
                      <a:pt x="4738" y="7179"/>
                      <a:pt x="4717" y="7235"/>
                    </a:cubicBezTo>
                    <a:cubicBezTo>
                      <a:pt x="4709" y="7257"/>
                      <a:pt x="4703" y="7279"/>
                      <a:pt x="4693" y="7301"/>
                    </a:cubicBezTo>
                    <a:cubicBezTo>
                      <a:pt x="4682" y="7322"/>
                      <a:pt x="4622" y="7318"/>
                      <a:pt x="4613" y="7310"/>
                    </a:cubicBezTo>
                    <a:cubicBezTo>
                      <a:pt x="4613" y="7309"/>
                      <a:pt x="4612" y="7308"/>
                      <a:pt x="4611" y="7308"/>
                    </a:cubicBezTo>
                    <a:cubicBezTo>
                      <a:pt x="4610" y="7307"/>
                      <a:pt x="4608" y="7307"/>
                      <a:pt x="4607" y="7307"/>
                    </a:cubicBezTo>
                    <a:cubicBezTo>
                      <a:pt x="4610" y="7291"/>
                      <a:pt x="4612" y="7275"/>
                      <a:pt x="4612" y="7259"/>
                    </a:cubicBezTo>
                    <a:cubicBezTo>
                      <a:pt x="4613" y="7230"/>
                      <a:pt x="4617" y="7202"/>
                      <a:pt x="4625" y="7175"/>
                    </a:cubicBezTo>
                    <a:cubicBezTo>
                      <a:pt x="4629" y="7150"/>
                      <a:pt x="4632" y="7125"/>
                      <a:pt x="4633" y="7100"/>
                    </a:cubicBezTo>
                    <a:cubicBezTo>
                      <a:pt x="4637" y="7063"/>
                      <a:pt x="4651" y="7013"/>
                      <a:pt x="4635" y="6978"/>
                    </a:cubicBezTo>
                    <a:cubicBezTo>
                      <a:pt x="4632" y="6972"/>
                      <a:pt x="4629" y="6966"/>
                      <a:pt x="4626" y="6960"/>
                    </a:cubicBezTo>
                    <a:cubicBezTo>
                      <a:pt x="4606" y="6926"/>
                      <a:pt x="4580" y="6897"/>
                      <a:pt x="4548" y="6874"/>
                    </a:cubicBezTo>
                    <a:cubicBezTo>
                      <a:pt x="4548" y="6873"/>
                      <a:pt x="4548" y="6874"/>
                      <a:pt x="4549" y="6873"/>
                    </a:cubicBezTo>
                    <a:cubicBezTo>
                      <a:pt x="4550" y="6872"/>
                      <a:pt x="4549" y="6872"/>
                      <a:pt x="4549" y="6871"/>
                    </a:cubicBezTo>
                    <a:cubicBezTo>
                      <a:pt x="4550" y="6872"/>
                      <a:pt x="4550" y="6872"/>
                      <a:pt x="4551" y="6872"/>
                    </a:cubicBezTo>
                    <a:cubicBezTo>
                      <a:pt x="4553" y="6873"/>
                      <a:pt x="4555" y="6874"/>
                      <a:pt x="4557" y="6874"/>
                    </a:cubicBezTo>
                    <a:cubicBezTo>
                      <a:pt x="4559" y="6874"/>
                      <a:pt x="4560" y="6874"/>
                      <a:pt x="4562" y="6873"/>
                    </a:cubicBezTo>
                    <a:lnTo>
                      <a:pt x="4563" y="6873"/>
                    </a:lnTo>
                    <a:moveTo>
                      <a:pt x="4563" y="6927"/>
                    </a:moveTo>
                    <a:cubicBezTo>
                      <a:pt x="4574" y="6937"/>
                      <a:pt x="4584" y="6949"/>
                      <a:pt x="4591" y="6962"/>
                    </a:cubicBezTo>
                    <a:cubicBezTo>
                      <a:pt x="4596" y="6971"/>
                      <a:pt x="4600" y="6980"/>
                      <a:pt x="4603" y="6990"/>
                    </a:cubicBezTo>
                    <a:cubicBezTo>
                      <a:pt x="4572" y="7002"/>
                      <a:pt x="4538" y="7009"/>
                      <a:pt x="4504" y="7011"/>
                    </a:cubicBezTo>
                    <a:cubicBezTo>
                      <a:pt x="4468" y="6965"/>
                      <a:pt x="4410" y="6934"/>
                      <a:pt x="4374" y="6888"/>
                    </a:cubicBezTo>
                    <a:cubicBezTo>
                      <a:pt x="4347" y="6855"/>
                      <a:pt x="4310" y="6830"/>
                      <a:pt x="4283" y="6796"/>
                    </a:cubicBezTo>
                    <a:cubicBezTo>
                      <a:pt x="4264" y="6776"/>
                      <a:pt x="4242" y="6759"/>
                      <a:pt x="4219" y="6744"/>
                    </a:cubicBezTo>
                    <a:cubicBezTo>
                      <a:pt x="4218" y="6742"/>
                      <a:pt x="4217" y="6741"/>
                      <a:pt x="4216" y="6739"/>
                    </a:cubicBezTo>
                    <a:cubicBezTo>
                      <a:pt x="4214" y="6734"/>
                      <a:pt x="4210" y="6730"/>
                      <a:pt x="4206" y="6727"/>
                    </a:cubicBezTo>
                    <a:cubicBezTo>
                      <a:pt x="4206" y="6726"/>
                      <a:pt x="4205" y="6726"/>
                      <a:pt x="4204" y="6725"/>
                    </a:cubicBezTo>
                    <a:cubicBezTo>
                      <a:pt x="4202" y="6724"/>
                      <a:pt x="4199" y="6723"/>
                      <a:pt x="4197" y="6723"/>
                    </a:cubicBezTo>
                    <a:cubicBezTo>
                      <a:pt x="4194" y="6723"/>
                      <a:pt x="4193" y="6724"/>
                      <a:pt x="4191" y="6725"/>
                    </a:cubicBezTo>
                    <a:cubicBezTo>
                      <a:pt x="4190" y="6726"/>
                      <a:pt x="4189" y="6726"/>
                      <a:pt x="4188" y="6727"/>
                    </a:cubicBezTo>
                    <a:cubicBezTo>
                      <a:pt x="4182" y="6722"/>
                      <a:pt x="4177" y="6716"/>
                      <a:pt x="4171" y="6711"/>
                    </a:cubicBezTo>
                    <a:cubicBezTo>
                      <a:pt x="4143" y="6686"/>
                      <a:pt x="4116" y="6663"/>
                      <a:pt x="4090" y="6637"/>
                    </a:cubicBezTo>
                    <a:cubicBezTo>
                      <a:pt x="4055" y="6603"/>
                      <a:pt x="4016" y="6576"/>
                      <a:pt x="3980" y="6543"/>
                    </a:cubicBezTo>
                    <a:cubicBezTo>
                      <a:pt x="3948" y="6513"/>
                      <a:pt x="3914" y="6485"/>
                      <a:pt x="3879" y="6458"/>
                    </a:cubicBezTo>
                    <a:cubicBezTo>
                      <a:pt x="3849" y="6437"/>
                      <a:pt x="3824" y="6412"/>
                      <a:pt x="3794" y="6391"/>
                    </a:cubicBezTo>
                    <a:cubicBezTo>
                      <a:pt x="3631" y="6277"/>
                      <a:pt x="3471" y="6159"/>
                      <a:pt x="3310" y="6043"/>
                    </a:cubicBezTo>
                    <a:cubicBezTo>
                      <a:pt x="3229" y="5984"/>
                      <a:pt x="3148" y="5927"/>
                      <a:pt x="3061" y="5877"/>
                    </a:cubicBezTo>
                    <a:cubicBezTo>
                      <a:pt x="3057" y="5874"/>
                      <a:pt x="3053" y="5872"/>
                      <a:pt x="3049" y="5869"/>
                    </a:cubicBezTo>
                    <a:cubicBezTo>
                      <a:pt x="2956" y="5816"/>
                      <a:pt x="2867" y="5756"/>
                      <a:pt x="2781" y="5691"/>
                    </a:cubicBezTo>
                    <a:cubicBezTo>
                      <a:pt x="2696" y="5625"/>
                      <a:pt x="2609" y="5563"/>
                      <a:pt x="2530" y="5489"/>
                    </a:cubicBezTo>
                    <a:cubicBezTo>
                      <a:pt x="2491" y="5453"/>
                      <a:pt x="2450" y="5420"/>
                      <a:pt x="2406" y="5390"/>
                    </a:cubicBezTo>
                    <a:cubicBezTo>
                      <a:pt x="2379" y="5371"/>
                      <a:pt x="2356" y="5346"/>
                      <a:pt x="2329" y="5326"/>
                    </a:cubicBezTo>
                    <a:cubicBezTo>
                      <a:pt x="2314" y="5315"/>
                      <a:pt x="2285" y="5301"/>
                      <a:pt x="2284" y="5279"/>
                    </a:cubicBezTo>
                    <a:cubicBezTo>
                      <a:pt x="2284" y="5277"/>
                      <a:pt x="2284" y="5277"/>
                      <a:pt x="2283" y="5275"/>
                    </a:cubicBezTo>
                    <a:cubicBezTo>
                      <a:pt x="2282" y="5273"/>
                      <a:pt x="2281" y="5272"/>
                      <a:pt x="2280" y="5272"/>
                    </a:cubicBezTo>
                    <a:cubicBezTo>
                      <a:pt x="2279" y="5271"/>
                      <a:pt x="2278" y="5271"/>
                      <a:pt x="2277" y="5271"/>
                    </a:cubicBezTo>
                    <a:cubicBezTo>
                      <a:pt x="2282" y="5237"/>
                      <a:pt x="2287" y="5204"/>
                      <a:pt x="2294" y="5170"/>
                    </a:cubicBezTo>
                    <a:cubicBezTo>
                      <a:pt x="2312" y="5200"/>
                      <a:pt x="2345" y="5223"/>
                      <a:pt x="2371" y="5246"/>
                    </a:cubicBezTo>
                    <a:cubicBezTo>
                      <a:pt x="2404" y="5275"/>
                      <a:pt x="2437" y="5303"/>
                      <a:pt x="2471" y="5329"/>
                    </a:cubicBezTo>
                    <a:cubicBezTo>
                      <a:pt x="2480" y="5336"/>
                      <a:pt x="2488" y="5343"/>
                      <a:pt x="2496" y="5349"/>
                    </a:cubicBezTo>
                    <a:cubicBezTo>
                      <a:pt x="2497" y="5349"/>
                      <a:pt x="2497" y="5349"/>
                      <a:pt x="2497" y="5349"/>
                    </a:cubicBezTo>
                    <a:cubicBezTo>
                      <a:pt x="2498" y="5351"/>
                      <a:pt x="2499" y="5351"/>
                      <a:pt x="2501" y="5353"/>
                    </a:cubicBezTo>
                    <a:cubicBezTo>
                      <a:pt x="2502" y="5354"/>
                      <a:pt x="2502" y="5354"/>
                      <a:pt x="2503" y="5354"/>
                    </a:cubicBezTo>
                    <a:cubicBezTo>
                      <a:pt x="2535" y="5380"/>
                      <a:pt x="2566" y="5406"/>
                      <a:pt x="2597" y="5433"/>
                    </a:cubicBezTo>
                    <a:cubicBezTo>
                      <a:pt x="2598" y="5435"/>
                      <a:pt x="2599" y="5436"/>
                      <a:pt x="2601" y="5437"/>
                    </a:cubicBezTo>
                    <a:cubicBezTo>
                      <a:pt x="2602" y="5438"/>
                      <a:pt x="2602" y="5438"/>
                      <a:pt x="2603" y="5438"/>
                    </a:cubicBezTo>
                    <a:cubicBezTo>
                      <a:pt x="2635" y="5467"/>
                      <a:pt x="2668" y="5495"/>
                      <a:pt x="2701" y="5523"/>
                    </a:cubicBezTo>
                    <a:cubicBezTo>
                      <a:pt x="2746" y="5560"/>
                      <a:pt x="2789" y="5600"/>
                      <a:pt x="2836" y="5634"/>
                    </a:cubicBezTo>
                    <a:cubicBezTo>
                      <a:pt x="2883" y="5668"/>
                      <a:pt x="2931" y="5712"/>
                      <a:pt x="2983" y="5747"/>
                    </a:cubicBezTo>
                    <a:cubicBezTo>
                      <a:pt x="3073" y="5806"/>
                      <a:pt x="3168" y="5858"/>
                      <a:pt x="3258" y="5918"/>
                    </a:cubicBezTo>
                    <a:cubicBezTo>
                      <a:pt x="3303" y="5949"/>
                      <a:pt x="3352" y="5973"/>
                      <a:pt x="3395" y="6008"/>
                    </a:cubicBezTo>
                    <a:cubicBezTo>
                      <a:pt x="3426" y="6030"/>
                      <a:pt x="3458" y="6052"/>
                      <a:pt x="3492" y="6071"/>
                    </a:cubicBezTo>
                    <a:cubicBezTo>
                      <a:pt x="3525" y="6091"/>
                      <a:pt x="3492" y="6073"/>
                      <a:pt x="3492" y="6074"/>
                    </a:cubicBezTo>
                    <a:cubicBezTo>
                      <a:pt x="3492" y="6075"/>
                      <a:pt x="3492" y="6076"/>
                      <a:pt x="3493" y="6077"/>
                    </a:cubicBezTo>
                    <a:cubicBezTo>
                      <a:pt x="3494" y="6079"/>
                      <a:pt x="3496" y="6081"/>
                      <a:pt x="3498" y="6083"/>
                    </a:cubicBezTo>
                    <a:cubicBezTo>
                      <a:pt x="3500" y="6084"/>
                      <a:pt x="3503" y="6085"/>
                      <a:pt x="3506" y="6085"/>
                    </a:cubicBezTo>
                    <a:cubicBezTo>
                      <a:pt x="3507" y="6085"/>
                      <a:pt x="3509" y="6084"/>
                      <a:pt x="3510" y="6084"/>
                    </a:cubicBezTo>
                    <a:cubicBezTo>
                      <a:pt x="3518" y="6089"/>
                      <a:pt x="3526" y="6094"/>
                      <a:pt x="3534" y="6100"/>
                    </a:cubicBezTo>
                    <a:cubicBezTo>
                      <a:pt x="3576" y="6132"/>
                      <a:pt x="3620" y="6161"/>
                      <a:pt x="3662" y="6194"/>
                    </a:cubicBezTo>
                    <a:cubicBezTo>
                      <a:pt x="3703" y="6227"/>
                      <a:pt x="3750" y="6252"/>
                      <a:pt x="3790" y="6286"/>
                    </a:cubicBezTo>
                    <a:cubicBezTo>
                      <a:pt x="3815" y="6308"/>
                      <a:pt x="3842" y="6326"/>
                      <a:pt x="3864" y="6350"/>
                    </a:cubicBezTo>
                    <a:cubicBezTo>
                      <a:pt x="3876" y="6365"/>
                      <a:pt x="3890" y="6378"/>
                      <a:pt x="3906" y="6389"/>
                    </a:cubicBezTo>
                    <a:cubicBezTo>
                      <a:pt x="3956" y="6418"/>
                      <a:pt x="4001" y="6456"/>
                      <a:pt x="4051" y="6488"/>
                    </a:cubicBezTo>
                    <a:cubicBezTo>
                      <a:pt x="4052" y="6489"/>
                      <a:pt x="4054" y="6491"/>
                      <a:pt x="4056" y="6492"/>
                    </a:cubicBezTo>
                    <a:cubicBezTo>
                      <a:pt x="4057" y="6493"/>
                      <a:pt x="4059" y="6494"/>
                      <a:pt x="4060" y="6494"/>
                    </a:cubicBezTo>
                    <a:cubicBezTo>
                      <a:pt x="4099" y="6518"/>
                      <a:pt x="4132" y="6547"/>
                      <a:pt x="4169" y="6573"/>
                    </a:cubicBezTo>
                    <a:cubicBezTo>
                      <a:pt x="4192" y="6588"/>
                      <a:pt x="4214" y="6605"/>
                      <a:pt x="4234" y="6622"/>
                    </a:cubicBezTo>
                    <a:cubicBezTo>
                      <a:pt x="4256" y="6640"/>
                      <a:pt x="4276" y="6660"/>
                      <a:pt x="4293" y="6682"/>
                    </a:cubicBezTo>
                    <a:lnTo>
                      <a:pt x="4284" y="6684"/>
                    </a:lnTo>
                    <a:lnTo>
                      <a:pt x="4312" y="6705"/>
                    </a:lnTo>
                    <a:lnTo>
                      <a:pt x="4317" y="6708"/>
                    </a:lnTo>
                    <a:cubicBezTo>
                      <a:pt x="4331" y="6724"/>
                      <a:pt x="4348" y="6738"/>
                      <a:pt x="4362" y="6754"/>
                    </a:cubicBezTo>
                    <a:cubicBezTo>
                      <a:pt x="4391" y="6786"/>
                      <a:pt x="4427" y="6809"/>
                      <a:pt x="4458" y="6838"/>
                    </a:cubicBezTo>
                    <a:cubicBezTo>
                      <a:pt x="4488" y="6867"/>
                      <a:pt x="4529" y="6895"/>
                      <a:pt x="4563" y="6927"/>
                    </a:cubicBezTo>
                    <a:moveTo>
                      <a:pt x="3804" y="5457"/>
                    </a:moveTo>
                    <a:cubicBezTo>
                      <a:pt x="3797" y="5439"/>
                      <a:pt x="3798" y="5420"/>
                      <a:pt x="3790" y="5402"/>
                    </a:cubicBezTo>
                    <a:cubicBezTo>
                      <a:pt x="3787" y="5395"/>
                      <a:pt x="3783" y="5388"/>
                      <a:pt x="3779" y="5381"/>
                    </a:cubicBezTo>
                    <a:cubicBezTo>
                      <a:pt x="3773" y="5370"/>
                      <a:pt x="3766" y="5360"/>
                      <a:pt x="3759" y="5351"/>
                    </a:cubicBezTo>
                    <a:cubicBezTo>
                      <a:pt x="3698" y="5270"/>
                      <a:pt x="3598" y="5227"/>
                      <a:pt x="3532" y="5153"/>
                    </a:cubicBezTo>
                    <a:cubicBezTo>
                      <a:pt x="3466" y="5079"/>
                      <a:pt x="3371" y="5042"/>
                      <a:pt x="3293" y="4987"/>
                    </a:cubicBezTo>
                    <a:cubicBezTo>
                      <a:pt x="3211" y="4929"/>
                      <a:pt x="3125" y="4877"/>
                      <a:pt x="3038" y="4824"/>
                    </a:cubicBezTo>
                    <a:cubicBezTo>
                      <a:pt x="2931" y="4760"/>
                      <a:pt x="2816" y="4711"/>
                      <a:pt x="2705" y="4654"/>
                    </a:cubicBezTo>
                    <a:cubicBezTo>
                      <a:pt x="2652" y="4627"/>
                      <a:pt x="2599" y="4601"/>
                      <a:pt x="2545" y="4576"/>
                    </a:cubicBezTo>
                    <a:cubicBezTo>
                      <a:pt x="2497" y="4553"/>
                      <a:pt x="2456" y="4518"/>
                      <a:pt x="2409" y="4494"/>
                    </a:cubicBezTo>
                    <a:cubicBezTo>
                      <a:pt x="2411" y="4484"/>
                      <a:pt x="2413" y="4474"/>
                      <a:pt x="2415" y="4464"/>
                    </a:cubicBezTo>
                    <a:cubicBezTo>
                      <a:pt x="2418" y="4447"/>
                      <a:pt x="2421" y="4429"/>
                      <a:pt x="2424" y="4411"/>
                    </a:cubicBezTo>
                    <a:cubicBezTo>
                      <a:pt x="2430" y="4414"/>
                      <a:pt x="2437" y="4418"/>
                      <a:pt x="2443" y="4421"/>
                    </a:cubicBezTo>
                    <a:cubicBezTo>
                      <a:pt x="2452" y="4427"/>
                      <a:pt x="2462" y="4433"/>
                      <a:pt x="2471" y="4439"/>
                    </a:cubicBezTo>
                    <a:cubicBezTo>
                      <a:pt x="2491" y="4450"/>
                      <a:pt x="2512" y="4459"/>
                      <a:pt x="2533" y="4467"/>
                    </a:cubicBezTo>
                    <a:cubicBezTo>
                      <a:pt x="2556" y="4477"/>
                      <a:pt x="2578" y="4489"/>
                      <a:pt x="2600" y="4502"/>
                    </a:cubicBezTo>
                    <a:cubicBezTo>
                      <a:pt x="2612" y="4509"/>
                      <a:pt x="2624" y="4516"/>
                      <a:pt x="2636" y="4523"/>
                    </a:cubicBezTo>
                    <a:cubicBezTo>
                      <a:pt x="2701" y="4565"/>
                      <a:pt x="2764" y="4607"/>
                      <a:pt x="2827" y="4651"/>
                    </a:cubicBezTo>
                    <a:cubicBezTo>
                      <a:pt x="2846" y="4663"/>
                      <a:pt x="2865" y="4675"/>
                      <a:pt x="2885" y="4686"/>
                    </a:cubicBezTo>
                    <a:cubicBezTo>
                      <a:pt x="2930" y="4712"/>
                      <a:pt x="2976" y="4735"/>
                      <a:pt x="3024" y="4754"/>
                    </a:cubicBezTo>
                    <a:cubicBezTo>
                      <a:pt x="3088" y="4782"/>
                      <a:pt x="3148" y="4810"/>
                      <a:pt x="3210" y="4842"/>
                    </a:cubicBezTo>
                    <a:cubicBezTo>
                      <a:pt x="3262" y="4869"/>
                      <a:pt x="3315" y="4891"/>
                      <a:pt x="3366" y="4921"/>
                    </a:cubicBezTo>
                    <a:cubicBezTo>
                      <a:pt x="3439" y="4965"/>
                      <a:pt x="3509" y="5014"/>
                      <a:pt x="3576" y="5066"/>
                    </a:cubicBezTo>
                    <a:cubicBezTo>
                      <a:pt x="3630" y="5104"/>
                      <a:pt x="3679" y="5148"/>
                      <a:pt x="3724" y="5196"/>
                    </a:cubicBezTo>
                    <a:cubicBezTo>
                      <a:pt x="3751" y="5227"/>
                      <a:pt x="3779" y="5258"/>
                      <a:pt x="3807" y="5289"/>
                    </a:cubicBezTo>
                    <a:cubicBezTo>
                      <a:pt x="3818" y="5303"/>
                      <a:pt x="3828" y="5317"/>
                      <a:pt x="3837" y="5332"/>
                    </a:cubicBezTo>
                    <a:cubicBezTo>
                      <a:pt x="3840" y="5338"/>
                      <a:pt x="3843" y="5343"/>
                      <a:pt x="3845" y="5348"/>
                    </a:cubicBezTo>
                    <a:cubicBezTo>
                      <a:pt x="3854" y="5362"/>
                      <a:pt x="3868" y="5372"/>
                      <a:pt x="3872" y="5389"/>
                    </a:cubicBezTo>
                    <a:cubicBezTo>
                      <a:pt x="3872" y="5391"/>
                      <a:pt x="3873" y="5392"/>
                      <a:pt x="3873" y="5393"/>
                    </a:cubicBezTo>
                    <a:cubicBezTo>
                      <a:pt x="3874" y="5395"/>
                      <a:pt x="3876" y="5396"/>
                      <a:pt x="3878" y="5397"/>
                    </a:cubicBezTo>
                    <a:cubicBezTo>
                      <a:pt x="3880" y="5404"/>
                      <a:pt x="3882" y="5412"/>
                      <a:pt x="3883" y="5419"/>
                    </a:cubicBezTo>
                    <a:cubicBezTo>
                      <a:pt x="3885" y="5434"/>
                      <a:pt x="3886" y="5448"/>
                      <a:pt x="3886" y="5463"/>
                    </a:cubicBezTo>
                    <a:cubicBezTo>
                      <a:pt x="3886" y="5496"/>
                      <a:pt x="3881" y="5528"/>
                      <a:pt x="3869" y="5559"/>
                    </a:cubicBezTo>
                    <a:cubicBezTo>
                      <a:pt x="3844" y="5622"/>
                      <a:pt x="3791" y="5679"/>
                      <a:pt x="3739" y="5723"/>
                    </a:cubicBezTo>
                    <a:cubicBezTo>
                      <a:pt x="3684" y="5769"/>
                      <a:pt x="3637" y="5825"/>
                      <a:pt x="3601" y="5887"/>
                    </a:cubicBezTo>
                    <a:cubicBezTo>
                      <a:pt x="3599" y="5891"/>
                      <a:pt x="3596" y="5896"/>
                      <a:pt x="3594" y="5900"/>
                    </a:cubicBezTo>
                    <a:cubicBezTo>
                      <a:pt x="3574" y="5934"/>
                      <a:pt x="3552" y="5966"/>
                      <a:pt x="3528" y="5997"/>
                    </a:cubicBezTo>
                    <a:lnTo>
                      <a:pt x="3524" y="6002"/>
                    </a:lnTo>
                    <a:cubicBezTo>
                      <a:pt x="3526" y="5972"/>
                      <a:pt x="3530" y="5943"/>
                      <a:pt x="3532" y="5913"/>
                    </a:cubicBezTo>
                    <a:cubicBezTo>
                      <a:pt x="3534" y="5881"/>
                      <a:pt x="3538" y="5849"/>
                      <a:pt x="3544" y="5818"/>
                    </a:cubicBezTo>
                    <a:cubicBezTo>
                      <a:pt x="3552" y="5787"/>
                      <a:pt x="3580" y="5763"/>
                      <a:pt x="3601" y="5740"/>
                    </a:cubicBezTo>
                    <a:cubicBezTo>
                      <a:pt x="3635" y="5704"/>
                      <a:pt x="3670" y="5666"/>
                      <a:pt x="3702" y="5628"/>
                    </a:cubicBezTo>
                    <a:cubicBezTo>
                      <a:pt x="3720" y="5604"/>
                      <a:pt x="3743" y="5584"/>
                      <a:pt x="3769" y="5568"/>
                    </a:cubicBezTo>
                    <a:cubicBezTo>
                      <a:pt x="3773" y="5566"/>
                      <a:pt x="3776" y="5564"/>
                      <a:pt x="3780" y="5562"/>
                    </a:cubicBezTo>
                    <a:cubicBezTo>
                      <a:pt x="3790" y="5557"/>
                      <a:pt x="3798" y="5549"/>
                      <a:pt x="3805" y="5541"/>
                    </a:cubicBezTo>
                    <a:cubicBezTo>
                      <a:pt x="3822" y="5513"/>
                      <a:pt x="3813" y="5485"/>
                      <a:pt x="3803" y="5457"/>
                    </a:cubicBezTo>
                    <a:lnTo>
                      <a:pt x="3804" y="5457"/>
                    </a:lnTo>
                    <a:moveTo>
                      <a:pt x="2535" y="4600"/>
                    </a:moveTo>
                    <a:cubicBezTo>
                      <a:pt x="2591" y="4631"/>
                      <a:pt x="2652" y="4659"/>
                      <a:pt x="2710" y="4689"/>
                    </a:cubicBezTo>
                    <a:cubicBezTo>
                      <a:pt x="2752" y="4711"/>
                      <a:pt x="2797" y="4729"/>
                      <a:pt x="2838" y="4753"/>
                    </a:cubicBezTo>
                    <a:cubicBezTo>
                      <a:pt x="2861" y="4766"/>
                      <a:pt x="2885" y="4773"/>
                      <a:pt x="2908" y="4787"/>
                    </a:cubicBezTo>
                    <a:cubicBezTo>
                      <a:pt x="2930" y="4801"/>
                      <a:pt x="2948" y="4812"/>
                      <a:pt x="2967" y="4822"/>
                    </a:cubicBezTo>
                    <a:cubicBezTo>
                      <a:pt x="3061" y="4868"/>
                      <a:pt x="3140" y="4937"/>
                      <a:pt x="3230" y="4985"/>
                    </a:cubicBezTo>
                    <a:cubicBezTo>
                      <a:pt x="3277" y="5010"/>
                      <a:pt x="3318" y="5044"/>
                      <a:pt x="3364" y="5071"/>
                    </a:cubicBezTo>
                    <a:cubicBezTo>
                      <a:pt x="3367" y="5073"/>
                      <a:pt x="3369" y="5074"/>
                      <a:pt x="3372" y="5075"/>
                    </a:cubicBezTo>
                    <a:cubicBezTo>
                      <a:pt x="3416" y="5101"/>
                      <a:pt x="3458" y="5131"/>
                      <a:pt x="3497" y="5164"/>
                    </a:cubicBezTo>
                    <a:cubicBezTo>
                      <a:pt x="3533" y="5196"/>
                      <a:pt x="3569" y="5227"/>
                      <a:pt x="3606" y="5259"/>
                    </a:cubicBezTo>
                    <a:cubicBezTo>
                      <a:pt x="3651" y="5293"/>
                      <a:pt x="3693" y="5331"/>
                      <a:pt x="3731" y="5372"/>
                    </a:cubicBezTo>
                    <a:cubicBezTo>
                      <a:pt x="3737" y="5380"/>
                      <a:pt x="3742" y="5388"/>
                      <a:pt x="3747" y="5396"/>
                    </a:cubicBezTo>
                    <a:cubicBezTo>
                      <a:pt x="3767" y="5431"/>
                      <a:pt x="3778" y="5470"/>
                      <a:pt x="3780" y="5510"/>
                    </a:cubicBezTo>
                    <a:cubicBezTo>
                      <a:pt x="3781" y="5530"/>
                      <a:pt x="3739" y="5545"/>
                      <a:pt x="3724" y="5552"/>
                    </a:cubicBezTo>
                    <a:cubicBezTo>
                      <a:pt x="3710" y="5562"/>
                      <a:pt x="3698" y="5575"/>
                      <a:pt x="3689" y="5590"/>
                    </a:cubicBezTo>
                    <a:cubicBezTo>
                      <a:pt x="3689" y="5591"/>
                      <a:pt x="3688" y="5592"/>
                      <a:pt x="3688" y="5592"/>
                    </a:cubicBezTo>
                    <a:cubicBezTo>
                      <a:pt x="3634" y="5666"/>
                      <a:pt x="3548" y="5721"/>
                      <a:pt x="3513" y="5809"/>
                    </a:cubicBezTo>
                    <a:cubicBezTo>
                      <a:pt x="3496" y="5852"/>
                      <a:pt x="3505" y="5903"/>
                      <a:pt x="3495" y="5948"/>
                    </a:cubicBezTo>
                    <a:cubicBezTo>
                      <a:pt x="3489" y="5973"/>
                      <a:pt x="3495" y="6001"/>
                      <a:pt x="3489" y="6028"/>
                    </a:cubicBezTo>
                    <a:cubicBezTo>
                      <a:pt x="3489" y="6031"/>
                      <a:pt x="3489" y="6034"/>
                      <a:pt x="3488" y="6037"/>
                    </a:cubicBezTo>
                    <a:lnTo>
                      <a:pt x="3373" y="5958"/>
                    </a:lnTo>
                    <a:cubicBezTo>
                      <a:pt x="3337" y="5933"/>
                      <a:pt x="3299" y="5909"/>
                      <a:pt x="3261" y="5886"/>
                    </a:cubicBezTo>
                    <a:cubicBezTo>
                      <a:pt x="3261" y="5885"/>
                      <a:pt x="3261" y="5884"/>
                      <a:pt x="3261" y="5883"/>
                    </a:cubicBezTo>
                    <a:cubicBezTo>
                      <a:pt x="3261" y="5882"/>
                      <a:pt x="3261" y="5881"/>
                      <a:pt x="3261" y="5880"/>
                    </a:cubicBezTo>
                    <a:cubicBezTo>
                      <a:pt x="3243" y="5847"/>
                      <a:pt x="3253" y="5795"/>
                      <a:pt x="3248" y="5758"/>
                    </a:cubicBezTo>
                    <a:cubicBezTo>
                      <a:pt x="3243" y="5717"/>
                      <a:pt x="3241" y="5676"/>
                      <a:pt x="3241" y="5634"/>
                    </a:cubicBezTo>
                    <a:cubicBezTo>
                      <a:pt x="3241" y="5628"/>
                      <a:pt x="3231" y="5628"/>
                      <a:pt x="3231" y="5634"/>
                    </a:cubicBezTo>
                    <a:cubicBezTo>
                      <a:pt x="3230" y="5686"/>
                      <a:pt x="3233" y="5738"/>
                      <a:pt x="3235" y="5789"/>
                    </a:cubicBezTo>
                    <a:cubicBezTo>
                      <a:pt x="3234" y="5797"/>
                      <a:pt x="3234" y="5806"/>
                      <a:pt x="3234" y="5814"/>
                    </a:cubicBezTo>
                    <a:cubicBezTo>
                      <a:pt x="3234" y="5833"/>
                      <a:pt x="3235" y="5853"/>
                      <a:pt x="3238" y="5872"/>
                    </a:cubicBezTo>
                    <a:lnTo>
                      <a:pt x="3208" y="5854"/>
                    </a:lnTo>
                    <a:cubicBezTo>
                      <a:pt x="3208" y="5842"/>
                      <a:pt x="3206" y="5831"/>
                      <a:pt x="3205" y="5819"/>
                    </a:cubicBezTo>
                    <a:cubicBezTo>
                      <a:pt x="3205" y="5799"/>
                      <a:pt x="3199" y="5779"/>
                      <a:pt x="3197" y="5760"/>
                    </a:cubicBezTo>
                    <a:cubicBezTo>
                      <a:pt x="3197" y="5754"/>
                      <a:pt x="3188" y="5753"/>
                      <a:pt x="3187" y="5760"/>
                    </a:cubicBezTo>
                    <a:cubicBezTo>
                      <a:pt x="3185" y="5773"/>
                      <a:pt x="3185" y="5787"/>
                      <a:pt x="3185" y="5801"/>
                    </a:cubicBezTo>
                    <a:cubicBezTo>
                      <a:pt x="3185" y="5815"/>
                      <a:pt x="3185" y="5828"/>
                      <a:pt x="3187" y="5842"/>
                    </a:cubicBezTo>
                    <a:lnTo>
                      <a:pt x="3172" y="5833"/>
                    </a:lnTo>
                    <a:cubicBezTo>
                      <a:pt x="3169" y="5800"/>
                      <a:pt x="3170" y="5767"/>
                      <a:pt x="3167" y="5734"/>
                    </a:cubicBezTo>
                    <a:cubicBezTo>
                      <a:pt x="3160" y="5673"/>
                      <a:pt x="3154" y="5611"/>
                      <a:pt x="3152" y="5550"/>
                    </a:cubicBezTo>
                    <a:cubicBezTo>
                      <a:pt x="3152" y="5545"/>
                      <a:pt x="3144" y="5545"/>
                      <a:pt x="3144" y="5550"/>
                    </a:cubicBezTo>
                    <a:cubicBezTo>
                      <a:pt x="3141" y="5595"/>
                      <a:pt x="3133" y="5647"/>
                      <a:pt x="3142" y="5692"/>
                    </a:cubicBezTo>
                    <a:cubicBezTo>
                      <a:pt x="3147" y="5733"/>
                      <a:pt x="3149" y="5774"/>
                      <a:pt x="3149" y="5816"/>
                    </a:cubicBezTo>
                    <a:cubicBezTo>
                      <a:pt x="3149" y="5817"/>
                      <a:pt x="3149" y="5818"/>
                      <a:pt x="3149" y="5819"/>
                    </a:cubicBezTo>
                    <a:lnTo>
                      <a:pt x="3119" y="5800"/>
                    </a:lnTo>
                    <a:lnTo>
                      <a:pt x="3116" y="5799"/>
                    </a:lnTo>
                    <a:cubicBezTo>
                      <a:pt x="3116" y="5795"/>
                      <a:pt x="3117" y="5792"/>
                      <a:pt x="3117" y="5789"/>
                    </a:cubicBezTo>
                    <a:cubicBezTo>
                      <a:pt x="3117" y="5781"/>
                      <a:pt x="3116" y="5772"/>
                      <a:pt x="3114" y="5764"/>
                    </a:cubicBezTo>
                    <a:cubicBezTo>
                      <a:pt x="3112" y="5744"/>
                      <a:pt x="3108" y="5727"/>
                      <a:pt x="3105" y="5708"/>
                    </a:cubicBezTo>
                    <a:cubicBezTo>
                      <a:pt x="3105" y="5703"/>
                      <a:pt x="3096" y="5705"/>
                      <a:pt x="3095" y="5710"/>
                    </a:cubicBezTo>
                    <a:cubicBezTo>
                      <a:pt x="3094" y="5722"/>
                      <a:pt x="3094" y="5735"/>
                      <a:pt x="3094" y="5747"/>
                    </a:cubicBezTo>
                    <a:cubicBezTo>
                      <a:pt x="3094" y="5753"/>
                      <a:pt x="3094" y="5759"/>
                      <a:pt x="3094" y="5764"/>
                    </a:cubicBezTo>
                    <a:cubicBezTo>
                      <a:pt x="3094" y="5771"/>
                      <a:pt x="3094" y="5778"/>
                      <a:pt x="3094" y="5786"/>
                    </a:cubicBezTo>
                    <a:cubicBezTo>
                      <a:pt x="3065" y="5768"/>
                      <a:pt x="3035" y="5750"/>
                      <a:pt x="3006" y="5732"/>
                    </a:cubicBezTo>
                    <a:cubicBezTo>
                      <a:pt x="3007" y="5732"/>
                      <a:pt x="3008" y="5731"/>
                      <a:pt x="3008" y="5730"/>
                    </a:cubicBezTo>
                    <a:cubicBezTo>
                      <a:pt x="3009" y="5729"/>
                      <a:pt x="3009" y="5728"/>
                      <a:pt x="3009" y="5727"/>
                    </a:cubicBezTo>
                    <a:cubicBezTo>
                      <a:pt x="3009" y="5726"/>
                      <a:pt x="3009" y="5726"/>
                      <a:pt x="3009" y="5726"/>
                    </a:cubicBezTo>
                    <a:cubicBezTo>
                      <a:pt x="3000" y="5640"/>
                      <a:pt x="2982" y="5554"/>
                      <a:pt x="2976" y="5468"/>
                    </a:cubicBezTo>
                    <a:cubicBezTo>
                      <a:pt x="2976" y="5461"/>
                      <a:pt x="2965" y="5462"/>
                      <a:pt x="2965" y="5468"/>
                    </a:cubicBezTo>
                    <a:cubicBezTo>
                      <a:pt x="2965" y="5518"/>
                      <a:pt x="2974" y="5566"/>
                      <a:pt x="2976" y="5617"/>
                    </a:cubicBezTo>
                    <a:cubicBezTo>
                      <a:pt x="2977" y="5653"/>
                      <a:pt x="2982" y="5688"/>
                      <a:pt x="2992" y="5723"/>
                    </a:cubicBezTo>
                    <a:lnTo>
                      <a:pt x="2980" y="5715"/>
                    </a:lnTo>
                    <a:cubicBezTo>
                      <a:pt x="2973" y="5710"/>
                      <a:pt x="2965" y="5705"/>
                      <a:pt x="2958" y="5700"/>
                    </a:cubicBezTo>
                    <a:cubicBezTo>
                      <a:pt x="2958" y="5699"/>
                      <a:pt x="2958" y="5700"/>
                      <a:pt x="2959" y="5699"/>
                    </a:cubicBezTo>
                    <a:cubicBezTo>
                      <a:pt x="2960" y="5698"/>
                      <a:pt x="2959" y="5697"/>
                      <a:pt x="2959" y="5697"/>
                    </a:cubicBezTo>
                    <a:cubicBezTo>
                      <a:pt x="2960" y="5693"/>
                      <a:pt x="2960" y="5689"/>
                      <a:pt x="2960" y="5685"/>
                    </a:cubicBezTo>
                    <a:cubicBezTo>
                      <a:pt x="2960" y="5672"/>
                      <a:pt x="2958" y="5660"/>
                      <a:pt x="2955" y="5648"/>
                    </a:cubicBezTo>
                    <a:cubicBezTo>
                      <a:pt x="2952" y="5635"/>
                      <a:pt x="2950" y="5619"/>
                      <a:pt x="2948" y="5605"/>
                    </a:cubicBezTo>
                    <a:cubicBezTo>
                      <a:pt x="2947" y="5594"/>
                      <a:pt x="2942" y="5588"/>
                      <a:pt x="2941" y="5576"/>
                    </a:cubicBezTo>
                    <a:cubicBezTo>
                      <a:pt x="2941" y="5575"/>
                      <a:pt x="2942" y="5574"/>
                      <a:pt x="2941" y="5573"/>
                    </a:cubicBezTo>
                    <a:cubicBezTo>
                      <a:pt x="2940" y="5572"/>
                      <a:pt x="2940" y="5572"/>
                      <a:pt x="2939" y="5572"/>
                    </a:cubicBezTo>
                    <a:cubicBezTo>
                      <a:pt x="2938" y="5571"/>
                      <a:pt x="2937" y="5571"/>
                      <a:pt x="2936" y="5571"/>
                    </a:cubicBezTo>
                    <a:cubicBezTo>
                      <a:pt x="2935" y="5571"/>
                      <a:pt x="2934" y="5571"/>
                      <a:pt x="2933" y="5572"/>
                    </a:cubicBezTo>
                    <a:lnTo>
                      <a:pt x="2932" y="5573"/>
                    </a:lnTo>
                    <a:cubicBezTo>
                      <a:pt x="2931" y="5574"/>
                      <a:pt x="2931" y="5575"/>
                      <a:pt x="2931" y="5576"/>
                    </a:cubicBezTo>
                    <a:cubicBezTo>
                      <a:pt x="2930" y="5582"/>
                      <a:pt x="2930" y="5587"/>
                      <a:pt x="2930" y="5593"/>
                    </a:cubicBezTo>
                    <a:cubicBezTo>
                      <a:pt x="2930" y="5607"/>
                      <a:pt x="2931" y="5621"/>
                      <a:pt x="2934" y="5635"/>
                    </a:cubicBezTo>
                    <a:cubicBezTo>
                      <a:pt x="2934" y="5653"/>
                      <a:pt x="2937" y="5671"/>
                      <a:pt x="2942" y="5689"/>
                    </a:cubicBezTo>
                    <a:cubicBezTo>
                      <a:pt x="2932" y="5681"/>
                      <a:pt x="2922" y="5674"/>
                      <a:pt x="2913" y="5666"/>
                    </a:cubicBezTo>
                    <a:cubicBezTo>
                      <a:pt x="2915" y="5665"/>
                      <a:pt x="2916" y="5665"/>
                      <a:pt x="2917" y="5663"/>
                    </a:cubicBezTo>
                    <a:cubicBezTo>
                      <a:pt x="2918" y="5661"/>
                      <a:pt x="2918" y="5659"/>
                      <a:pt x="2918" y="5658"/>
                    </a:cubicBezTo>
                    <a:cubicBezTo>
                      <a:pt x="2918" y="5656"/>
                      <a:pt x="2917" y="5655"/>
                      <a:pt x="2917" y="5654"/>
                    </a:cubicBezTo>
                    <a:cubicBezTo>
                      <a:pt x="2916" y="5652"/>
                      <a:pt x="2915" y="5651"/>
                      <a:pt x="2913" y="5650"/>
                    </a:cubicBezTo>
                    <a:cubicBezTo>
                      <a:pt x="2908" y="5648"/>
                      <a:pt x="2900" y="5560"/>
                      <a:pt x="2899" y="5550"/>
                    </a:cubicBezTo>
                    <a:cubicBezTo>
                      <a:pt x="2894" y="5511"/>
                      <a:pt x="2893" y="5472"/>
                      <a:pt x="2891" y="5433"/>
                    </a:cubicBezTo>
                    <a:cubicBezTo>
                      <a:pt x="2891" y="5427"/>
                      <a:pt x="2880" y="5428"/>
                      <a:pt x="2880" y="5433"/>
                    </a:cubicBezTo>
                    <a:cubicBezTo>
                      <a:pt x="2878" y="5452"/>
                      <a:pt x="2878" y="5471"/>
                      <a:pt x="2878" y="5490"/>
                    </a:cubicBezTo>
                    <a:cubicBezTo>
                      <a:pt x="2878" y="5544"/>
                      <a:pt x="2883" y="5598"/>
                      <a:pt x="2895" y="5651"/>
                    </a:cubicBezTo>
                    <a:lnTo>
                      <a:pt x="2859" y="5620"/>
                    </a:lnTo>
                    <a:cubicBezTo>
                      <a:pt x="2859" y="5614"/>
                      <a:pt x="2856" y="5609"/>
                      <a:pt x="2855" y="5602"/>
                    </a:cubicBezTo>
                    <a:cubicBezTo>
                      <a:pt x="2855" y="5602"/>
                      <a:pt x="2855" y="5601"/>
                      <a:pt x="2854" y="5600"/>
                    </a:cubicBezTo>
                    <a:cubicBezTo>
                      <a:pt x="2854" y="5600"/>
                      <a:pt x="2853" y="5600"/>
                      <a:pt x="2852" y="5599"/>
                    </a:cubicBezTo>
                    <a:cubicBezTo>
                      <a:pt x="2851" y="5598"/>
                      <a:pt x="2851" y="5598"/>
                      <a:pt x="2851" y="5598"/>
                    </a:cubicBezTo>
                    <a:cubicBezTo>
                      <a:pt x="2851" y="5596"/>
                      <a:pt x="2851" y="5594"/>
                      <a:pt x="2851" y="5592"/>
                    </a:cubicBezTo>
                    <a:cubicBezTo>
                      <a:pt x="2851" y="5590"/>
                      <a:pt x="2851" y="5589"/>
                      <a:pt x="2851" y="5587"/>
                    </a:cubicBezTo>
                    <a:cubicBezTo>
                      <a:pt x="2848" y="5570"/>
                      <a:pt x="2846" y="5552"/>
                      <a:pt x="2845" y="5535"/>
                    </a:cubicBezTo>
                    <a:cubicBezTo>
                      <a:pt x="2844" y="5513"/>
                      <a:pt x="2841" y="5491"/>
                      <a:pt x="2835" y="5469"/>
                    </a:cubicBezTo>
                    <a:cubicBezTo>
                      <a:pt x="2821" y="5387"/>
                      <a:pt x="2832" y="5299"/>
                      <a:pt x="2825" y="5216"/>
                    </a:cubicBezTo>
                    <a:cubicBezTo>
                      <a:pt x="2825" y="5215"/>
                      <a:pt x="2825" y="5214"/>
                      <a:pt x="2824" y="5213"/>
                    </a:cubicBezTo>
                    <a:cubicBezTo>
                      <a:pt x="2824" y="5213"/>
                      <a:pt x="2823" y="5213"/>
                      <a:pt x="2822" y="5212"/>
                    </a:cubicBezTo>
                    <a:cubicBezTo>
                      <a:pt x="2821" y="5211"/>
                      <a:pt x="2821" y="5211"/>
                      <a:pt x="2820" y="5211"/>
                    </a:cubicBezTo>
                    <a:cubicBezTo>
                      <a:pt x="2819" y="5211"/>
                      <a:pt x="2818" y="5211"/>
                      <a:pt x="2817" y="5212"/>
                    </a:cubicBezTo>
                    <a:lnTo>
                      <a:pt x="2816" y="5213"/>
                    </a:lnTo>
                    <a:cubicBezTo>
                      <a:pt x="2815" y="5214"/>
                      <a:pt x="2815" y="5215"/>
                      <a:pt x="2815" y="5216"/>
                    </a:cubicBezTo>
                    <a:cubicBezTo>
                      <a:pt x="2805" y="5345"/>
                      <a:pt x="2819" y="5467"/>
                      <a:pt x="2826" y="5593"/>
                    </a:cubicBezTo>
                    <a:lnTo>
                      <a:pt x="2825" y="5592"/>
                    </a:lnTo>
                    <a:lnTo>
                      <a:pt x="2805" y="5578"/>
                    </a:lnTo>
                    <a:cubicBezTo>
                      <a:pt x="2806" y="5577"/>
                      <a:pt x="2806" y="5576"/>
                      <a:pt x="2806" y="5575"/>
                    </a:cubicBezTo>
                    <a:cubicBezTo>
                      <a:pt x="2806" y="5574"/>
                      <a:pt x="2806" y="5573"/>
                      <a:pt x="2805" y="5572"/>
                    </a:cubicBezTo>
                    <a:cubicBezTo>
                      <a:pt x="2799" y="5551"/>
                      <a:pt x="2796" y="5529"/>
                      <a:pt x="2796" y="5507"/>
                    </a:cubicBezTo>
                    <a:cubicBezTo>
                      <a:pt x="2796" y="5505"/>
                      <a:pt x="2796" y="5503"/>
                      <a:pt x="2796" y="5500"/>
                    </a:cubicBezTo>
                    <a:cubicBezTo>
                      <a:pt x="2795" y="5494"/>
                      <a:pt x="2793" y="5487"/>
                      <a:pt x="2791" y="5481"/>
                    </a:cubicBezTo>
                    <a:cubicBezTo>
                      <a:pt x="2788" y="5467"/>
                      <a:pt x="2789" y="5453"/>
                      <a:pt x="2787" y="5439"/>
                    </a:cubicBezTo>
                    <a:cubicBezTo>
                      <a:pt x="2787" y="5434"/>
                      <a:pt x="2778" y="5432"/>
                      <a:pt x="2777" y="5438"/>
                    </a:cubicBezTo>
                    <a:cubicBezTo>
                      <a:pt x="2775" y="5465"/>
                      <a:pt x="2773" y="5491"/>
                      <a:pt x="2773" y="5517"/>
                    </a:cubicBezTo>
                    <a:cubicBezTo>
                      <a:pt x="2773" y="5522"/>
                      <a:pt x="2773" y="5526"/>
                      <a:pt x="2774" y="5531"/>
                    </a:cubicBezTo>
                    <a:cubicBezTo>
                      <a:pt x="2774" y="5538"/>
                      <a:pt x="2774" y="5546"/>
                      <a:pt x="2775" y="5553"/>
                    </a:cubicBezTo>
                    <a:lnTo>
                      <a:pt x="2749" y="5532"/>
                    </a:lnTo>
                    <a:cubicBezTo>
                      <a:pt x="2749" y="5529"/>
                      <a:pt x="2749" y="5527"/>
                      <a:pt x="2749" y="5525"/>
                    </a:cubicBezTo>
                    <a:cubicBezTo>
                      <a:pt x="2749" y="5504"/>
                      <a:pt x="2746" y="5482"/>
                      <a:pt x="2740" y="5462"/>
                    </a:cubicBezTo>
                    <a:cubicBezTo>
                      <a:pt x="2739" y="5453"/>
                      <a:pt x="2739" y="5444"/>
                      <a:pt x="2739" y="5435"/>
                    </a:cubicBezTo>
                    <a:cubicBezTo>
                      <a:pt x="2739" y="5432"/>
                      <a:pt x="2739" y="5429"/>
                      <a:pt x="2739" y="5426"/>
                    </a:cubicBezTo>
                    <a:cubicBezTo>
                      <a:pt x="2739" y="5415"/>
                      <a:pt x="2733" y="5406"/>
                      <a:pt x="2733" y="5395"/>
                    </a:cubicBezTo>
                    <a:lnTo>
                      <a:pt x="2732" y="5394"/>
                    </a:lnTo>
                    <a:cubicBezTo>
                      <a:pt x="2732" y="5393"/>
                      <a:pt x="2731" y="5393"/>
                      <a:pt x="2730" y="5392"/>
                    </a:cubicBezTo>
                    <a:cubicBezTo>
                      <a:pt x="2730" y="5392"/>
                      <a:pt x="2729" y="5392"/>
                      <a:pt x="2728" y="5392"/>
                    </a:cubicBezTo>
                    <a:cubicBezTo>
                      <a:pt x="2727" y="5392"/>
                      <a:pt x="2726" y="5392"/>
                      <a:pt x="2726" y="5392"/>
                    </a:cubicBezTo>
                    <a:cubicBezTo>
                      <a:pt x="2725" y="5393"/>
                      <a:pt x="2724" y="5393"/>
                      <a:pt x="2724" y="5394"/>
                    </a:cubicBezTo>
                    <a:lnTo>
                      <a:pt x="2723" y="5395"/>
                    </a:lnTo>
                    <a:cubicBezTo>
                      <a:pt x="2722" y="5409"/>
                      <a:pt x="2721" y="5423"/>
                      <a:pt x="2721" y="5436"/>
                    </a:cubicBezTo>
                    <a:cubicBezTo>
                      <a:pt x="2721" y="5446"/>
                      <a:pt x="2721" y="5455"/>
                      <a:pt x="2722" y="5465"/>
                    </a:cubicBezTo>
                    <a:cubicBezTo>
                      <a:pt x="2723" y="5482"/>
                      <a:pt x="2727" y="5497"/>
                      <a:pt x="2728" y="5514"/>
                    </a:cubicBezTo>
                    <a:lnTo>
                      <a:pt x="2705" y="5494"/>
                    </a:lnTo>
                    <a:cubicBezTo>
                      <a:pt x="2706" y="5489"/>
                      <a:pt x="2706" y="5484"/>
                      <a:pt x="2706" y="5479"/>
                    </a:cubicBezTo>
                    <a:cubicBezTo>
                      <a:pt x="2706" y="5470"/>
                      <a:pt x="2705" y="5460"/>
                      <a:pt x="2702" y="5451"/>
                    </a:cubicBezTo>
                    <a:cubicBezTo>
                      <a:pt x="2696" y="5420"/>
                      <a:pt x="2693" y="5389"/>
                      <a:pt x="2693" y="5357"/>
                    </a:cubicBezTo>
                    <a:cubicBezTo>
                      <a:pt x="2692" y="5308"/>
                      <a:pt x="2687" y="5259"/>
                      <a:pt x="2680" y="5210"/>
                    </a:cubicBezTo>
                    <a:cubicBezTo>
                      <a:pt x="2679" y="5203"/>
                      <a:pt x="2667" y="5205"/>
                      <a:pt x="2668" y="5212"/>
                    </a:cubicBezTo>
                    <a:cubicBezTo>
                      <a:pt x="2672" y="5262"/>
                      <a:pt x="2676" y="5317"/>
                      <a:pt x="2675" y="5369"/>
                    </a:cubicBezTo>
                    <a:cubicBezTo>
                      <a:pt x="2675" y="5397"/>
                      <a:pt x="2680" y="5426"/>
                      <a:pt x="2681" y="5454"/>
                    </a:cubicBezTo>
                    <a:cubicBezTo>
                      <a:pt x="2681" y="5461"/>
                      <a:pt x="2682" y="5469"/>
                      <a:pt x="2682" y="5476"/>
                    </a:cubicBezTo>
                    <a:lnTo>
                      <a:pt x="2661" y="5458"/>
                    </a:lnTo>
                    <a:cubicBezTo>
                      <a:pt x="2661" y="5457"/>
                      <a:pt x="2661" y="5455"/>
                      <a:pt x="2661" y="5454"/>
                    </a:cubicBezTo>
                    <a:cubicBezTo>
                      <a:pt x="2661" y="5453"/>
                      <a:pt x="2661" y="5452"/>
                      <a:pt x="2661" y="5451"/>
                    </a:cubicBezTo>
                    <a:cubicBezTo>
                      <a:pt x="2657" y="5436"/>
                      <a:pt x="2661" y="5418"/>
                      <a:pt x="2655" y="5404"/>
                    </a:cubicBezTo>
                    <a:cubicBezTo>
                      <a:pt x="2652" y="5395"/>
                      <a:pt x="2653" y="5386"/>
                      <a:pt x="2650" y="5378"/>
                    </a:cubicBezTo>
                    <a:cubicBezTo>
                      <a:pt x="2647" y="5368"/>
                      <a:pt x="2645" y="5357"/>
                      <a:pt x="2644" y="5347"/>
                    </a:cubicBezTo>
                    <a:cubicBezTo>
                      <a:pt x="2644" y="5341"/>
                      <a:pt x="2635" y="5343"/>
                      <a:pt x="2634" y="5347"/>
                    </a:cubicBezTo>
                    <a:cubicBezTo>
                      <a:pt x="2633" y="5360"/>
                      <a:pt x="2632" y="5373"/>
                      <a:pt x="2632" y="5386"/>
                    </a:cubicBezTo>
                    <a:cubicBezTo>
                      <a:pt x="2632" y="5403"/>
                      <a:pt x="2633" y="5420"/>
                      <a:pt x="2636" y="5436"/>
                    </a:cubicBezTo>
                    <a:lnTo>
                      <a:pt x="2622" y="5425"/>
                    </a:lnTo>
                    <a:cubicBezTo>
                      <a:pt x="2620" y="5385"/>
                      <a:pt x="2614" y="5346"/>
                      <a:pt x="2613" y="5307"/>
                    </a:cubicBezTo>
                    <a:cubicBezTo>
                      <a:pt x="2612" y="5267"/>
                      <a:pt x="2613" y="5224"/>
                      <a:pt x="2612" y="5184"/>
                    </a:cubicBezTo>
                    <a:cubicBezTo>
                      <a:pt x="2612" y="5175"/>
                      <a:pt x="2599" y="5176"/>
                      <a:pt x="2599" y="5184"/>
                    </a:cubicBezTo>
                    <a:cubicBezTo>
                      <a:pt x="2594" y="5236"/>
                      <a:pt x="2591" y="5288"/>
                      <a:pt x="2591" y="5340"/>
                    </a:cubicBezTo>
                    <a:cubicBezTo>
                      <a:pt x="2591" y="5359"/>
                      <a:pt x="2592" y="5379"/>
                      <a:pt x="2592" y="5399"/>
                    </a:cubicBezTo>
                    <a:lnTo>
                      <a:pt x="2571" y="5381"/>
                    </a:lnTo>
                    <a:lnTo>
                      <a:pt x="2573" y="5380"/>
                    </a:lnTo>
                    <a:cubicBezTo>
                      <a:pt x="2574" y="5379"/>
                      <a:pt x="2574" y="5378"/>
                      <a:pt x="2575" y="5377"/>
                    </a:cubicBezTo>
                    <a:cubicBezTo>
                      <a:pt x="2576" y="5375"/>
                      <a:pt x="2577" y="5373"/>
                      <a:pt x="2577" y="5371"/>
                    </a:cubicBezTo>
                    <a:cubicBezTo>
                      <a:pt x="2577" y="5368"/>
                      <a:pt x="2576" y="5366"/>
                      <a:pt x="2575" y="5364"/>
                    </a:cubicBezTo>
                    <a:cubicBezTo>
                      <a:pt x="2574" y="5363"/>
                      <a:pt x="2574" y="5362"/>
                      <a:pt x="2573" y="5362"/>
                    </a:cubicBezTo>
                    <a:cubicBezTo>
                      <a:pt x="2569" y="5332"/>
                      <a:pt x="2575" y="5301"/>
                      <a:pt x="2569" y="5272"/>
                    </a:cubicBezTo>
                    <a:cubicBezTo>
                      <a:pt x="2564" y="5244"/>
                      <a:pt x="2561" y="5215"/>
                      <a:pt x="2559" y="5186"/>
                    </a:cubicBezTo>
                    <a:lnTo>
                      <a:pt x="2559" y="5185"/>
                    </a:lnTo>
                    <a:cubicBezTo>
                      <a:pt x="2558" y="5185"/>
                      <a:pt x="2558" y="5185"/>
                      <a:pt x="2558" y="5185"/>
                    </a:cubicBezTo>
                    <a:cubicBezTo>
                      <a:pt x="2557" y="5185"/>
                      <a:pt x="2557" y="5185"/>
                      <a:pt x="2557" y="5185"/>
                    </a:cubicBezTo>
                    <a:lnTo>
                      <a:pt x="2556" y="5186"/>
                    </a:lnTo>
                    <a:cubicBezTo>
                      <a:pt x="2554" y="5209"/>
                      <a:pt x="2552" y="5233"/>
                      <a:pt x="2552" y="5256"/>
                    </a:cubicBezTo>
                    <a:cubicBezTo>
                      <a:pt x="2552" y="5262"/>
                      <a:pt x="2552" y="5268"/>
                      <a:pt x="2553" y="5274"/>
                    </a:cubicBezTo>
                    <a:cubicBezTo>
                      <a:pt x="2554" y="5303"/>
                      <a:pt x="2547" y="5333"/>
                      <a:pt x="2548" y="5362"/>
                    </a:cubicBezTo>
                    <a:lnTo>
                      <a:pt x="2519" y="5336"/>
                    </a:lnTo>
                    <a:cubicBezTo>
                      <a:pt x="2535" y="5267"/>
                      <a:pt x="2516" y="5195"/>
                      <a:pt x="2515" y="5125"/>
                    </a:cubicBezTo>
                    <a:cubicBezTo>
                      <a:pt x="2515" y="5072"/>
                      <a:pt x="2515" y="5019"/>
                      <a:pt x="2515" y="4966"/>
                    </a:cubicBezTo>
                    <a:cubicBezTo>
                      <a:pt x="2515" y="4946"/>
                      <a:pt x="2518" y="4927"/>
                      <a:pt x="2518" y="4906"/>
                    </a:cubicBezTo>
                    <a:cubicBezTo>
                      <a:pt x="2518" y="4880"/>
                      <a:pt x="2510" y="4847"/>
                      <a:pt x="2518" y="4821"/>
                    </a:cubicBezTo>
                    <a:cubicBezTo>
                      <a:pt x="2520" y="4816"/>
                      <a:pt x="2512" y="4812"/>
                      <a:pt x="2510" y="4817"/>
                    </a:cubicBezTo>
                    <a:cubicBezTo>
                      <a:pt x="2494" y="4851"/>
                      <a:pt x="2508" y="4896"/>
                      <a:pt x="2501" y="4933"/>
                    </a:cubicBezTo>
                    <a:cubicBezTo>
                      <a:pt x="2491" y="4980"/>
                      <a:pt x="2500" y="5038"/>
                      <a:pt x="2500" y="5086"/>
                    </a:cubicBezTo>
                    <a:cubicBezTo>
                      <a:pt x="2500" y="5130"/>
                      <a:pt x="2502" y="5173"/>
                      <a:pt x="2499" y="5217"/>
                    </a:cubicBezTo>
                    <a:cubicBezTo>
                      <a:pt x="2497" y="5240"/>
                      <a:pt x="2503" y="5264"/>
                      <a:pt x="2502" y="5288"/>
                    </a:cubicBezTo>
                    <a:cubicBezTo>
                      <a:pt x="2501" y="5298"/>
                      <a:pt x="2500" y="5308"/>
                      <a:pt x="2498" y="5318"/>
                    </a:cubicBezTo>
                    <a:lnTo>
                      <a:pt x="2487" y="5309"/>
                    </a:lnTo>
                    <a:cubicBezTo>
                      <a:pt x="2486" y="5280"/>
                      <a:pt x="2491" y="5248"/>
                      <a:pt x="2481" y="5220"/>
                    </a:cubicBezTo>
                    <a:cubicBezTo>
                      <a:pt x="2472" y="5188"/>
                      <a:pt x="2465" y="5155"/>
                      <a:pt x="2463" y="5122"/>
                    </a:cubicBezTo>
                    <a:lnTo>
                      <a:pt x="2462" y="5121"/>
                    </a:lnTo>
                    <a:cubicBezTo>
                      <a:pt x="2461" y="5120"/>
                      <a:pt x="2462" y="5120"/>
                      <a:pt x="2461" y="5120"/>
                    </a:cubicBezTo>
                    <a:lnTo>
                      <a:pt x="2460" y="5119"/>
                    </a:lnTo>
                    <a:lnTo>
                      <a:pt x="2459" y="5120"/>
                    </a:lnTo>
                    <a:cubicBezTo>
                      <a:pt x="2458" y="5120"/>
                      <a:pt x="2459" y="5120"/>
                      <a:pt x="2458" y="5121"/>
                    </a:cubicBezTo>
                    <a:cubicBezTo>
                      <a:pt x="2457" y="5122"/>
                      <a:pt x="2457" y="5122"/>
                      <a:pt x="2457" y="5122"/>
                    </a:cubicBezTo>
                    <a:cubicBezTo>
                      <a:pt x="2462" y="5180"/>
                      <a:pt x="2464" y="5237"/>
                      <a:pt x="2466" y="5294"/>
                    </a:cubicBezTo>
                    <a:lnTo>
                      <a:pt x="2464" y="5293"/>
                    </a:lnTo>
                    <a:cubicBezTo>
                      <a:pt x="2459" y="5290"/>
                      <a:pt x="2454" y="5286"/>
                      <a:pt x="2449" y="5282"/>
                    </a:cubicBezTo>
                    <a:cubicBezTo>
                      <a:pt x="2457" y="5244"/>
                      <a:pt x="2435" y="5204"/>
                      <a:pt x="2436" y="5164"/>
                    </a:cubicBezTo>
                    <a:cubicBezTo>
                      <a:pt x="2436" y="5133"/>
                      <a:pt x="2424" y="5102"/>
                      <a:pt x="2423" y="5071"/>
                    </a:cubicBezTo>
                    <a:cubicBezTo>
                      <a:pt x="2422" y="5070"/>
                      <a:pt x="2422" y="5070"/>
                      <a:pt x="2422" y="5070"/>
                    </a:cubicBezTo>
                    <a:cubicBezTo>
                      <a:pt x="2422" y="5069"/>
                      <a:pt x="2421" y="5069"/>
                      <a:pt x="2421" y="5069"/>
                    </a:cubicBezTo>
                    <a:cubicBezTo>
                      <a:pt x="2420" y="5068"/>
                      <a:pt x="2420" y="5068"/>
                      <a:pt x="2419" y="5068"/>
                    </a:cubicBezTo>
                    <a:cubicBezTo>
                      <a:pt x="2419" y="5068"/>
                      <a:pt x="2418" y="5068"/>
                      <a:pt x="2417" y="5069"/>
                    </a:cubicBezTo>
                    <a:cubicBezTo>
                      <a:pt x="2417" y="5069"/>
                      <a:pt x="2416" y="5069"/>
                      <a:pt x="2416" y="5070"/>
                    </a:cubicBezTo>
                    <a:lnTo>
                      <a:pt x="2416" y="5071"/>
                    </a:lnTo>
                    <a:cubicBezTo>
                      <a:pt x="2414" y="5102"/>
                      <a:pt x="2423" y="5133"/>
                      <a:pt x="2422" y="5163"/>
                    </a:cubicBezTo>
                    <a:cubicBezTo>
                      <a:pt x="2422" y="5190"/>
                      <a:pt x="2426" y="5217"/>
                      <a:pt x="2425" y="5243"/>
                    </a:cubicBezTo>
                    <a:cubicBezTo>
                      <a:pt x="2425" y="5247"/>
                      <a:pt x="2425" y="5250"/>
                      <a:pt x="2425" y="5253"/>
                    </a:cubicBezTo>
                    <a:cubicBezTo>
                      <a:pt x="2425" y="5257"/>
                      <a:pt x="2425" y="5260"/>
                      <a:pt x="2425" y="5263"/>
                    </a:cubicBezTo>
                    <a:cubicBezTo>
                      <a:pt x="2405" y="5247"/>
                      <a:pt x="2387" y="5228"/>
                      <a:pt x="2373" y="5215"/>
                    </a:cubicBezTo>
                    <a:cubicBezTo>
                      <a:pt x="2351" y="5193"/>
                      <a:pt x="2321" y="5175"/>
                      <a:pt x="2304" y="5149"/>
                    </a:cubicBezTo>
                    <a:cubicBezTo>
                      <a:pt x="2304" y="5148"/>
                      <a:pt x="2303" y="5147"/>
                      <a:pt x="2302" y="5146"/>
                    </a:cubicBezTo>
                    <a:cubicBezTo>
                      <a:pt x="2301" y="5145"/>
                      <a:pt x="2300" y="5145"/>
                      <a:pt x="2298" y="5145"/>
                    </a:cubicBezTo>
                    <a:cubicBezTo>
                      <a:pt x="2304" y="5118"/>
                      <a:pt x="2309" y="5091"/>
                      <a:pt x="2314" y="5064"/>
                    </a:cubicBezTo>
                    <a:cubicBezTo>
                      <a:pt x="2327" y="4996"/>
                      <a:pt x="2355" y="4923"/>
                      <a:pt x="2351" y="4854"/>
                    </a:cubicBezTo>
                    <a:cubicBezTo>
                      <a:pt x="2350" y="4821"/>
                      <a:pt x="2366" y="4779"/>
                      <a:pt x="2373" y="4746"/>
                    </a:cubicBezTo>
                    <a:cubicBezTo>
                      <a:pt x="2381" y="4715"/>
                      <a:pt x="2385" y="4684"/>
                      <a:pt x="2387" y="4652"/>
                    </a:cubicBezTo>
                    <a:cubicBezTo>
                      <a:pt x="2388" y="4606"/>
                      <a:pt x="2394" y="4559"/>
                      <a:pt x="2405" y="4514"/>
                    </a:cubicBezTo>
                    <a:cubicBezTo>
                      <a:pt x="2448" y="4543"/>
                      <a:pt x="2490" y="4574"/>
                      <a:pt x="2535" y="4600"/>
                    </a:cubicBezTo>
                    <a:moveTo>
                      <a:pt x="2845" y="5601"/>
                    </a:moveTo>
                    <a:lnTo>
                      <a:pt x="2845" y="5602"/>
                    </a:lnTo>
                    <a:cubicBezTo>
                      <a:pt x="2845" y="5603"/>
                      <a:pt x="2845" y="5605"/>
                      <a:pt x="2845" y="5606"/>
                    </a:cubicBezTo>
                    <a:cubicBezTo>
                      <a:pt x="2844" y="5606"/>
                      <a:pt x="2842" y="5605"/>
                      <a:pt x="2841" y="5605"/>
                    </a:cubicBezTo>
                    <a:lnTo>
                      <a:pt x="2835" y="5601"/>
                    </a:lnTo>
                    <a:cubicBezTo>
                      <a:pt x="2838" y="5597"/>
                      <a:pt x="2842" y="5599"/>
                      <a:pt x="2845" y="5601"/>
                    </a:cubicBezTo>
                    <a:moveTo>
                      <a:pt x="4371" y="6643"/>
                    </a:moveTo>
                    <a:cubicBezTo>
                      <a:pt x="4368" y="6647"/>
                      <a:pt x="4363" y="6649"/>
                      <a:pt x="4360" y="6653"/>
                    </a:cubicBezTo>
                    <a:cubicBezTo>
                      <a:pt x="4356" y="6657"/>
                      <a:pt x="4353" y="6662"/>
                      <a:pt x="4350" y="6666"/>
                    </a:cubicBezTo>
                    <a:cubicBezTo>
                      <a:pt x="4345" y="6671"/>
                      <a:pt x="4341" y="6677"/>
                      <a:pt x="4337" y="6683"/>
                    </a:cubicBezTo>
                    <a:cubicBezTo>
                      <a:pt x="4336" y="6685"/>
                      <a:pt x="4334" y="6688"/>
                      <a:pt x="4333" y="6691"/>
                    </a:cubicBezTo>
                    <a:lnTo>
                      <a:pt x="4324" y="6684"/>
                    </a:lnTo>
                    <a:cubicBezTo>
                      <a:pt x="4324" y="6680"/>
                      <a:pt x="4322" y="6677"/>
                      <a:pt x="4321" y="6673"/>
                    </a:cubicBezTo>
                    <a:lnTo>
                      <a:pt x="4322" y="6673"/>
                    </a:lnTo>
                    <a:cubicBezTo>
                      <a:pt x="4336" y="6666"/>
                      <a:pt x="4337" y="6659"/>
                      <a:pt x="4346" y="6647"/>
                    </a:cubicBezTo>
                    <a:cubicBezTo>
                      <a:pt x="4355" y="6635"/>
                      <a:pt x="4366" y="6625"/>
                      <a:pt x="4374" y="6614"/>
                    </a:cubicBezTo>
                    <a:lnTo>
                      <a:pt x="4380" y="6607"/>
                    </a:lnTo>
                    <a:cubicBezTo>
                      <a:pt x="4380" y="6618"/>
                      <a:pt x="4378" y="6628"/>
                      <a:pt x="4378" y="6639"/>
                    </a:cubicBezTo>
                    <a:cubicBezTo>
                      <a:pt x="4377" y="6639"/>
                      <a:pt x="4375" y="6639"/>
                      <a:pt x="4374" y="6640"/>
                    </a:cubicBezTo>
                    <a:cubicBezTo>
                      <a:pt x="4373" y="6641"/>
                      <a:pt x="4372" y="6642"/>
                      <a:pt x="4371" y="6643"/>
                    </a:cubicBezTo>
                    <a:moveTo>
                      <a:pt x="4376" y="6687"/>
                    </a:moveTo>
                    <a:lnTo>
                      <a:pt x="4374" y="6687"/>
                    </a:lnTo>
                    <a:lnTo>
                      <a:pt x="4376" y="6685"/>
                    </a:lnTo>
                    <a:lnTo>
                      <a:pt x="4376" y="6683"/>
                    </a:lnTo>
                    <a:cubicBezTo>
                      <a:pt x="4376" y="6683"/>
                      <a:pt x="4376" y="6685"/>
                      <a:pt x="4376" y="6686"/>
                    </a:cubicBezTo>
                    <a:lnTo>
                      <a:pt x="4376" y="6687"/>
                    </a:lnTo>
                    <a:moveTo>
                      <a:pt x="4384" y="6560"/>
                    </a:moveTo>
                    <a:cubicBezTo>
                      <a:pt x="4374" y="6572"/>
                      <a:pt x="4364" y="6584"/>
                      <a:pt x="4355" y="6597"/>
                    </a:cubicBezTo>
                    <a:cubicBezTo>
                      <a:pt x="4348" y="6607"/>
                      <a:pt x="4339" y="6616"/>
                      <a:pt x="4331" y="6625"/>
                    </a:cubicBezTo>
                    <a:cubicBezTo>
                      <a:pt x="4322" y="6633"/>
                      <a:pt x="4319" y="6643"/>
                      <a:pt x="4312" y="6650"/>
                    </a:cubicBezTo>
                    <a:cubicBezTo>
                      <a:pt x="4312" y="6651"/>
                      <a:pt x="4311" y="6652"/>
                      <a:pt x="4311" y="6652"/>
                    </a:cubicBezTo>
                    <a:cubicBezTo>
                      <a:pt x="4310" y="6654"/>
                      <a:pt x="4309" y="6656"/>
                      <a:pt x="4309" y="6658"/>
                    </a:cubicBezTo>
                    <a:lnTo>
                      <a:pt x="4309" y="6659"/>
                    </a:lnTo>
                    <a:cubicBezTo>
                      <a:pt x="4302" y="6651"/>
                      <a:pt x="4294" y="6645"/>
                      <a:pt x="4287" y="6639"/>
                    </a:cubicBezTo>
                    <a:lnTo>
                      <a:pt x="4282" y="6634"/>
                    </a:lnTo>
                    <a:cubicBezTo>
                      <a:pt x="4283" y="6633"/>
                      <a:pt x="4284" y="6633"/>
                      <a:pt x="4285" y="6632"/>
                    </a:cubicBezTo>
                    <a:cubicBezTo>
                      <a:pt x="4302" y="6610"/>
                      <a:pt x="4321" y="6588"/>
                      <a:pt x="4340" y="6568"/>
                    </a:cubicBezTo>
                    <a:cubicBezTo>
                      <a:pt x="4359" y="6547"/>
                      <a:pt x="4377" y="6525"/>
                      <a:pt x="4393" y="6502"/>
                    </a:cubicBezTo>
                    <a:cubicBezTo>
                      <a:pt x="4392" y="6512"/>
                      <a:pt x="4390" y="6523"/>
                      <a:pt x="4388" y="6533"/>
                    </a:cubicBezTo>
                    <a:cubicBezTo>
                      <a:pt x="4386" y="6543"/>
                      <a:pt x="4386" y="6550"/>
                      <a:pt x="4384" y="6560"/>
                    </a:cubicBezTo>
                    <a:moveTo>
                      <a:pt x="4323" y="6547"/>
                    </a:moveTo>
                    <a:cubicBezTo>
                      <a:pt x="4301" y="6568"/>
                      <a:pt x="4282" y="6591"/>
                      <a:pt x="4264" y="6615"/>
                    </a:cubicBezTo>
                    <a:lnTo>
                      <a:pt x="4251" y="6601"/>
                    </a:lnTo>
                    <a:cubicBezTo>
                      <a:pt x="4290" y="6552"/>
                      <a:pt x="4333" y="6505"/>
                      <a:pt x="4368" y="6453"/>
                    </a:cubicBezTo>
                    <a:cubicBezTo>
                      <a:pt x="4377" y="6441"/>
                      <a:pt x="4394" y="6423"/>
                      <a:pt x="4408" y="6404"/>
                    </a:cubicBezTo>
                    <a:cubicBezTo>
                      <a:pt x="4405" y="6424"/>
                      <a:pt x="4402" y="6445"/>
                      <a:pt x="4399" y="6466"/>
                    </a:cubicBezTo>
                    <a:cubicBezTo>
                      <a:pt x="4372" y="6491"/>
                      <a:pt x="4346" y="6518"/>
                      <a:pt x="4323" y="6547"/>
                    </a:cubicBezTo>
                    <a:moveTo>
                      <a:pt x="6473" y="5054"/>
                    </a:moveTo>
                    <a:lnTo>
                      <a:pt x="6467" y="5053"/>
                    </a:lnTo>
                    <a:cubicBezTo>
                      <a:pt x="6402" y="5038"/>
                      <a:pt x="6336" y="5029"/>
                      <a:pt x="6270" y="5026"/>
                    </a:cubicBezTo>
                    <a:cubicBezTo>
                      <a:pt x="6108" y="5026"/>
                      <a:pt x="5945" y="5026"/>
                      <a:pt x="5783" y="5026"/>
                    </a:cubicBezTo>
                    <a:cubicBezTo>
                      <a:pt x="5561" y="5026"/>
                      <a:pt x="5335" y="5025"/>
                      <a:pt x="5114" y="5051"/>
                    </a:cubicBezTo>
                    <a:cubicBezTo>
                      <a:pt x="5112" y="5051"/>
                      <a:pt x="5110" y="5050"/>
                      <a:pt x="5108" y="5050"/>
                    </a:cubicBezTo>
                    <a:cubicBezTo>
                      <a:pt x="5104" y="5050"/>
                      <a:pt x="5101" y="5051"/>
                      <a:pt x="5097" y="5053"/>
                    </a:cubicBezTo>
                    <a:cubicBezTo>
                      <a:pt x="4989" y="5066"/>
                      <a:pt x="4882" y="5088"/>
                      <a:pt x="4777" y="5118"/>
                    </a:cubicBezTo>
                    <a:cubicBezTo>
                      <a:pt x="4694" y="5143"/>
                      <a:pt x="4607" y="5158"/>
                      <a:pt x="4524" y="5183"/>
                    </a:cubicBezTo>
                    <a:cubicBezTo>
                      <a:pt x="4438" y="5209"/>
                      <a:pt x="4354" y="5241"/>
                      <a:pt x="4273" y="5279"/>
                    </a:cubicBezTo>
                    <a:cubicBezTo>
                      <a:pt x="4200" y="5314"/>
                      <a:pt x="4134" y="5358"/>
                      <a:pt x="4063" y="5395"/>
                    </a:cubicBezTo>
                    <a:cubicBezTo>
                      <a:pt x="4014" y="5421"/>
                      <a:pt x="3945" y="5444"/>
                      <a:pt x="3914" y="5492"/>
                    </a:cubicBezTo>
                    <a:lnTo>
                      <a:pt x="3912" y="5492"/>
                    </a:lnTo>
                    <a:cubicBezTo>
                      <a:pt x="3914" y="5479"/>
                      <a:pt x="3914" y="5466"/>
                      <a:pt x="3914" y="5453"/>
                    </a:cubicBezTo>
                    <a:cubicBezTo>
                      <a:pt x="3914" y="5424"/>
                      <a:pt x="3911" y="5395"/>
                      <a:pt x="3904" y="5366"/>
                    </a:cubicBezTo>
                    <a:cubicBezTo>
                      <a:pt x="3923" y="5349"/>
                      <a:pt x="3944" y="5334"/>
                      <a:pt x="3967" y="5321"/>
                    </a:cubicBezTo>
                    <a:cubicBezTo>
                      <a:pt x="3973" y="5318"/>
                      <a:pt x="3978" y="5314"/>
                      <a:pt x="3984" y="5311"/>
                    </a:cubicBezTo>
                    <a:cubicBezTo>
                      <a:pt x="3986" y="5312"/>
                      <a:pt x="3987" y="5312"/>
                      <a:pt x="3988" y="5312"/>
                    </a:cubicBezTo>
                    <a:cubicBezTo>
                      <a:pt x="3990" y="5312"/>
                      <a:pt x="3993" y="5311"/>
                      <a:pt x="3995" y="5310"/>
                    </a:cubicBezTo>
                    <a:cubicBezTo>
                      <a:pt x="3997" y="5309"/>
                      <a:pt x="3999" y="5307"/>
                      <a:pt x="4000" y="5305"/>
                    </a:cubicBezTo>
                    <a:cubicBezTo>
                      <a:pt x="4000" y="5304"/>
                      <a:pt x="4000" y="5304"/>
                      <a:pt x="4001" y="5303"/>
                    </a:cubicBezTo>
                    <a:cubicBezTo>
                      <a:pt x="4027" y="5291"/>
                      <a:pt x="4054" y="5279"/>
                      <a:pt x="4082" y="5270"/>
                    </a:cubicBezTo>
                    <a:cubicBezTo>
                      <a:pt x="4105" y="5261"/>
                      <a:pt x="4127" y="5251"/>
                      <a:pt x="4148" y="5239"/>
                    </a:cubicBezTo>
                    <a:cubicBezTo>
                      <a:pt x="4155" y="5244"/>
                      <a:pt x="4167" y="5239"/>
                      <a:pt x="4165" y="5230"/>
                    </a:cubicBezTo>
                    <a:cubicBezTo>
                      <a:pt x="4178" y="5224"/>
                      <a:pt x="4190" y="5219"/>
                      <a:pt x="4203" y="5215"/>
                    </a:cubicBezTo>
                    <a:lnTo>
                      <a:pt x="4203" y="5216"/>
                    </a:lnTo>
                    <a:cubicBezTo>
                      <a:pt x="4204" y="5216"/>
                      <a:pt x="4204" y="5217"/>
                      <a:pt x="4205" y="5217"/>
                    </a:cubicBezTo>
                    <a:cubicBezTo>
                      <a:pt x="4206" y="5218"/>
                      <a:pt x="4206" y="5218"/>
                      <a:pt x="4208" y="5218"/>
                    </a:cubicBezTo>
                    <a:cubicBezTo>
                      <a:pt x="4209" y="5218"/>
                      <a:pt x="4211" y="5218"/>
                      <a:pt x="4212" y="5217"/>
                    </a:cubicBezTo>
                    <a:cubicBezTo>
                      <a:pt x="4212" y="5217"/>
                      <a:pt x="4213" y="5216"/>
                      <a:pt x="4214" y="5216"/>
                    </a:cubicBezTo>
                    <a:cubicBezTo>
                      <a:pt x="4215" y="5214"/>
                      <a:pt x="4216" y="5213"/>
                      <a:pt x="4217" y="5211"/>
                    </a:cubicBezTo>
                    <a:cubicBezTo>
                      <a:pt x="4217" y="5210"/>
                      <a:pt x="4218" y="5209"/>
                      <a:pt x="4218" y="5208"/>
                    </a:cubicBezTo>
                    <a:cubicBezTo>
                      <a:pt x="4233" y="5203"/>
                      <a:pt x="4249" y="5198"/>
                      <a:pt x="4263" y="5192"/>
                    </a:cubicBezTo>
                    <a:cubicBezTo>
                      <a:pt x="4291" y="5180"/>
                      <a:pt x="4317" y="5183"/>
                      <a:pt x="4344" y="5167"/>
                    </a:cubicBezTo>
                    <a:cubicBezTo>
                      <a:pt x="4370" y="5151"/>
                      <a:pt x="4415" y="5145"/>
                      <a:pt x="4446" y="5134"/>
                    </a:cubicBezTo>
                    <a:cubicBezTo>
                      <a:pt x="4498" y="5114"/>
                      <a:pt x="4549" y="5094"/>
                      <a:pt x="4601" y="5077"/>
                    </a:cubicBezTo>
                    <a:cubicBezTo>
                      <a:pt x="4602" y="5078"/>
                      <a:pt x="4603" y="5079"/>
                      <a:pt x="4605" y="5080"/>
                    </a:cubicBezTo>
                    <a:cubicBezTo>
                      <a:pt x="4606" y="5081"/>
                      <a:pt x="4607" y="5082"/>
                      <a:pt x="4609" y="5082"/>
                    </a:cubicBezTo>
                    <a:cubicBezTo>
                      <a:pt x="4610" y="5082"/>
                      <a:pt x="4612" y="5081"/>
                      <a:pt x="4614" y="5080"/>
                    </a:cubicBezTo>
                    <a:cubicBezTo>
                      <a:pt x="4615" y="5079"/>
                      <a:pt x="4617" y="5078"/>
                      <a:pt x="4618" y="5077"/>
                    </a:cubicBezTo>
                    <a:cubicBezTo>
                      <a:pt x="4618" y="5076"/>
                      <a:pt x="4619" y="5074"/>
                      <a:pt x="4619" y="5073"/>
                    </a:cubicBezTo>
                    <a:cubicBezTo>
                      <a:pt x="4619" y="5071"/>
                      <a:pt x="4619" y="5071"/>
                      <a:pt x="4619" y="5071"/>
                    </a:cubicBezTo>
                    <a:cubicBezTo>
                      <a:pt x="4636" y="5065"/>
                      <a:pt x="4654" y="5059"/>
                      <a:pt x="4672" y="5054"/>
                    </a:cubicBezTo>
                    <a:cubicBezTo>
                      <a:pt x="4702" y="5046"/>
                      <a:pt x="4731" y="5034"/>
                      <a:pt x="4761" y="5026"/>
                    </a:cubicBezTo>
                    <a:cubicBezTo>
                      <a:pt x="4781" y="5020"/>
                      <a:pt x="4801" y="5016"/>
                      <a:pt x="4822" y="5013"/>
                    </a:cubicBezTo>
                    <a:cubicBezTo>
                      <a:pt x="4884" y="5003"/>
                      <a:pt x="4946" y="4982"/>
                      <a:pt x="5008" y="4970"/>
                    </a:cubicBezTo>
                    <a:cubicBezTo>
                      <a:pt x="5076" y="4957"/>
                      <a:pt x="5145" y="4946"/>
                      <a:pt x="5213" y="4937"/>
                    </a:cubicBezTo>
                    <a:cubicBezTo>
                      <a:pt x="5233" y="4936"/>
                      <a:pt x="5252" y="4935"/>
                      <a:pt x="5272" y="4935"/>
                    </a:cubicBezTo>
                    <a:cubicBezTo>
                      <a:pt x="5291" y="4935"/>
                      <a:pt x="5310" y="4936"/>
                      <a:pt x="5330" y="4937"/>
                    </a:cubicBezTo>
                    <a:lnTo>
                      <a:pt x="5559" y="4937"/>
                    </a:lnTo>
                    <a:cubicBezTo>
                      <a:pt x="5560" y="4944"/>
                      <a:pt x="5561" y="4950"/>
                      <a:pt x="5563" y="4957"/>
                    </a:cubicBezTo>
                    <a:cubicBezTo>
                      <a:pt x="5567" y="4972"/>
                      <a:pt x="5588" y="4965"/>
                      <a:pt x="5584" y="4953"/>
                    </a:cubicBezTo>
                    <a:cubicBezTo>
                      <a:pt x="5584" y="4948"/>
                      <a:pt x="5584" y="4942"/>
                      <a:pt x="5584" y="4936"/>
                    </a:cubicBezTo>
                    <a:lnTo>
                      <a:pt x="5710" y="4936"/>
                    </a:lnTo>
                    <a:cubicBezTo>
                      <a:pt x="5745" y="4936"/>
                      <a:pt x="5781" y="4936"/>
                      <a:pt x="5816" y="4935"/>
                    </a:cubicBezTo>
                    <a:cubicBezTo>
                      <a:pt x="5855" y="4933"/>
                      <a:pt x="5896" y="4943"/>
                      <a:pt x="5936" y="4945"/>
                    </a:cubicBezTo>
                    <a:cubicBezTo>
                      <a:pt x="5970" y="4946"/>
                      <a:pt x="6005" y="4943"/>
                      <a:pt x="6040" y="4942"/>
                    </a:cubicBezTo>
                    <a:lnTo>
                      <a:pt x="6044" y="4942"/>
                    </a:lnTo>
                    <a:cubicBezTo>
                      <a:pt x="6045" y="4946"/>
                      <a:pt x="6047" y="4950"/>
                      <a:pt x="6049" y="4954"/>
                    </a:cubicBezTo>
                    <a:lnTo>
                      <a:pt x="6049" y="4955"/>
                    </a:lnTo>
                    <a:cubicBezTo>
                      <a:pt x="6049" y="4955"/>
                      <a:pt x="6050" y="4956"/>
                      <a:pt x="6051" y="4957"/>
                    </a:cubicBezTo>
                    <a:cubicBezTo>
                      <a:pt x="6052" y="4958"/>
                      <a:pt x="6053" y="4957"/>
                      <a:pt x="6053" y="4957"/>
                    </a:cubicBezTo>
                    <a:cubicBezTo>
                      <a:pt x="6054" y="4957"/>
                      <a:pt x="6055" y="4958"/>
                      <a:pt x="6056" y="4957"/>
                    </a:cubicBezTo>
                    <a:cubicBezTo>
                      <a:pt x="6057" y="4956"/>
                      <a:pt x="6058" y="4955"/>
                      <a:pt x="6058" y="4955"/>
                    </a:cubicBezTo>
                    <a:cubicBezTo>
                      <a:pt x="6058" y="4954"/>
                      <a:pt x="6058" y="4954"/>
                      <a:pt x="6058" y="4954"/>
                    </a:cubicBezTo>
                    <a:cubicBezTo>
                      <a:pt x="6060" y="4951"/>
                      <a:pt x="6062" y="4947"/>
                      <a:pt x="6063" y="4942"/>
                    </a:cubicBezTo>
                    <a:cubicBezTo>
                      <a:pt x="6085" y="4944"/>
                      <a:pt x="6107" y="4947"/>
                      <a:pt x="6129" y="4949"/>
                    </a:cubicBezTo>
                    <a:lnTo>
                      <a:pt x="6130" y="4949"/>
                    </a:lnTo>
                    <a:cubicBezTo>
                      <a:pt x="6132" y="4951"/>
                      <a:pt x="6135" y="4952"/>
                      <a:pt x="6137" y="4953"/>
                    </a:cubicBezTo>
                    <a:cubicBezTo>
                      <a:pt x="6139" y="4953"/>
                      <a:pt x="6141" y="4954"/>
                      <a:pt x="6143" y="4954"/>
                    </a:cubicBezTo>
                    <a:cubicBezTo>
                      <a:pt x="6145" y="4954"/>
                      <a:pt x="6148" y="4953"/>
                      <a:pt x="6150" y="4952"/>
                    </a:cubicBezTo>
                    <a:cubicBezTo>
                      <a:pt x="6151" y="4951"/>
                      <a:pt x="6151" y="4951"/>
                      <a:pt x="6152" y="4950"/>
                    </a:cubicBezTo>
                    <a:cubicBezTo>
                      <a:pt x="6176" y="4952"/>
                      <a:pt x="6201" y="4956"/>
                      <a:pt x="6226" y="4958"/>
                    </a:cubicBezTo>
                    <a:cubicBezTo>
                      <a:pt x="6237" y="4960"/>
                      <a:pt x="6248" y="4962"/>
                      <a:pt x="6260" y="4962"/>
                    </a:cubicBezTo>
                    <a:cubicBezTo>
                      <a:pt x="6281" y="4963"/>
                      <a:pt x="6302" y="4967"/>
                      <a:pt x="6322" y="4974"/>
                    </a:cubicBezTo>
                    <a:cubicBezTo>
                      <a:pt x="6354" y="4982"/>
                      <a:pt x="6385" y="4994"/>
                      <a:pt x="6414" y="5010"/>
                    </a:cubicBezTo>
                    <a:cubicBezTo>
                      <a:pt x="6417" y="5012"/>
                      <a:pt x="6420" y="5014"/>
                      <a:pt x="6423" y="5016"/>
                    </a:cubicBezTo>
                    <a:cubicBezTo>
                      <a:pt x="6440" y="5026"/>
                      <a:pt x="6456" y="5037"/>
                      <a:pt x="6472" y="5050"/>
                    </a:cubicBezTo>
                    <a:cubicBezTo>
                      <a:pt x="6472" y="5050"/>
                      <a:pt x="6472" y="5052"/>
                      <a:pt x="6473" y="5054"/>
                    </a:cubicBezTo>
                    <a:moveTo>
                      <a:pt x="3943" y="5300"/>
                    </a:moveTo>
                    <a:cubicBezTo>
                      <a:pt x="3944" y="5300"/>
                      <a:pt x="3945" y="5301"/>
                      <a:pt x="3945" y="5302"/>
                    </a:cubicBezTo>
                    <a:lnTo>
                      <a:pt x="3944" y="5302"/>
                    </a:lnTo>
                    <a:cubicBezTo>
                      <a:pt x="3943" y="5302"/>
                      <a:pt x="3943" y="5301"/>
                      <a:pt x="3943" y="5300"/>
                    </a:cubicBezTo>
                    <a:moveTo>
                      <a:pt x="5617" y="4621"/>
                    </a:moveTo>
                    <a:cubicBezTo>
                      <a:pt x="5631" y="4631"/>
                      <a:pt x="5645" y="4640"/>
                      <a:pt x="5659" y="4649"/>
                    </a:cubicBezTo>
                    <a:cubicBezTo>
                      <a:pt x="5659" y="4650"/>
                      <a:pt x="5659" y="4651"/>
                      <a:pt x="5659" y="4652"/>
                    </a:cubicBezTo>
                    <a:cubicBezTo>
                      <a:pt x="5659" y="4665"/>
                      <a:pt x="5658" y="4679"/>
                      <a:pt x="5655" y="4692"/>
                    </a:cubicBezTo>
                    <a:cubicBezTo>
                      <a:pt x="5653" y="4720"/>
                      <a:pt x="5650" y="4748"/>
                      <a:pt x="5647" y="4776"/>
                    </a:cubicBezTo>
                    <a:cubicBezTo>
                      <a:pt x="5643" y="4819"/>
                      <a:pt x="5634" y="4868"/>
                      <a:pt x="5642" y="4911"/>
                    </a:cubicBezTo>
                    <a:lnTo>
                      <a:pt x="5588" y="4911"/>
                    </a:lnTo>
                    <a:cubicBezTo>
                      <a:pt x="5591" y="4869"/>
                      <a:pt x="5596" y="4827"/>
                      <a:pt x="5601" y="4785"/>
                    </a:cubicBezTo>
                    <a:cubicBezTo>
                      <a:pt x="5605" y="4748"/>
                      <a:pt x="5607" y="4712"/>
                      <a:pt x="5611" y="4675"/>
                    </a:cubicBezTo>
                    <a:cubicBezTo>
                      <a:pt x="5613" y="4658"/>
                      <a:pt x="5614" y="4641"/>
                      <a:pt x="5615" y="4625"/>
                    </a:cubicBezTo>
                    <a:cubicBezTo>
                      <a:pt x="5616" y="4625"/>
                      <a:pt x="5617" y="4623"/>
                      <a:pt x="5617" y="4622"/>
                    </a:cubicBezTo>
                    <a:lnTo>
                      <a:pt x="5617" y="4621"/>
                    </a:lnTo>
                    <a:moveTo>
                      <a:pt x="5664" y="4862"/>
                    </a:moveTo>
                    <a:cubicBezTo>
                      <a:pt x="5664" y="4822"/>
                      <a:pt x="5669" y="4783"/>
                      <a:pt x="5672" y="4742"/>
                    </a:cubicBezTo>
                    <a:cubicBezTo>
                      <a:pt x="5676" y="4720"/>
                      <a:pt x="5677" y="4697"/>
                      <a:pt x="5677" y="4674"/>
                    </a:cubicBezTo>
                    <a:cubicBezTo>
                      <a:pt x="5677" y="4670"/>
                      <a:pt x="5677" y="4666"/>
                      <a:pt x="5677" y="4661"/>
                    </a:cubicBezTo>
                    <a:cubicBezTo>
                      <a:pt x="5692" y="4671"/>
                      <a:pt x="5706" y="4681"/>
                      <a:pt x="5720" y="4692"/>
                    </a:cubicBezTo>
                    <a:cubicBezTo>
                      <a:pt x="5716" y="4734"/>
                      <a:pt x="5709" y="4777"/>
                      <a:pt x="5704" y="4819"/>
                    </a:cubicBezTo>
                    <a:cubicBezTo>
                      <a:pt x="5701" y="4846"/>
                      <a:pt x="5692" y="4885"/>
                      <a:pt x="5703" y="4912"/>
                    </a:cubicBezTo>
                    <a:lnTo>
                      <a:pt x="5663" y="4912"/>
                    </a:lnTo>
                    <a:cubicBezTo>
                      <a:pt x="5664" y="4903"/>
                      <a:pt x="5664" y="4894"/>
                      <a:pt x="5664" y="4884"/>
                    </a:cubicBezTo>
                    <a:cubicBezTo>
                      <a:pt x="5664" y="4877"/>
                      <a:pt x="5664" y="4869"/>
                      <a:pt x="5664" y="4862"/>
                    </a:cubicBezTo>
                    <a:moveTo>
                      <a:pt x="5768" y="4897"/>
                    </a:moveTo>
                    <a:lnTo>
                      <a:pt x="5769" y="4898"/>
                    </a:lnTo>
                    <a:cubicBezTo>
                      <a:pt x="5769" y="4899"/>
                      <a:pt x="5770" y="4899"/>
                      <a:pt x="5771" y="4900"/>
                    </a:cubicBezTo>
                    <a:cubicBezTo>
                      <a:pt x="5772" y="4901"/>
                      <a:pt x="5773" y="4901"/>
                      <a:pt x="5775" y="4901"/>
                    </a:cubicBezTo>
                    <a:cubicBezTo>
                      <a:pt x="5776" y="4901"/>
                      <a:pt x="5777" y="4901"/>
                      <a:pt x="5778" y="4900"/>
                    </a:cubicBezTo>
                    <a:cubicBezTo>
                      <a:pt x="5779" y="4899"/>
                      <a:pt x="5780" y="4899"/>
                      <a:pt x="5781" y="4898"/>
                    </a:cubicBezTo>
                    <a:cubicBezTo>
                      <a:pt x="5781" y="4897"/>
                      <a:pt x="5781" y="4897"/>
                      <a:pt x="5781" y="4897"/>
                    </a:cubicBezTo>
                    <a:cubicBezTo>
                      <a:pt x="5788" y="4872"/>
                      <a:pt x="5792" y="4846"/>
                      <a:pt x="5792" y="4820"/>
                    </a:cubicBezTo>
                    <a:cubicBezTo>
                      <a:pt x="5794" y="4799"/>
                      <a:pt x="5795" y="4778"/>
                      <a:pt x="5795" y="4758"/>
                    </a:cubicBezTo>
                    <a:cubicBezTo>
                      <a:pt x="5795" y="4752"/>
                      <a:pt x="5795" y="4747"/>
                      <a:pt x="5795" y="4741"/>
                    </a:cubicBezTo>
                    <a:lnTo>
                      <a:pt x="5834" y="4764"/>
                    </a:lnTo>
                    <a:cubicBezTo>
                      <a:pt x="5833" y="4764"/>
                      <a:pt x="5833" y="4764"/>
                      <a:pt x="5832" y="4764"/>
                    </a:cubicBezTo>
                    <a:cubicBezTo>
                      <a:pt x="5831" y="4765"/>
                      <a:pt x="5830" y="4766"/>
                      <a:pt x="5829" y="4768"/>
                    </a:cubicBezTo>
                    <a:cubicBezTo>
                      <a:pt x="5828" y="4769"/>
                      <a:pt x="5828" y="4770"/>
                      <a:pt x="5828" y="4772"/>
                    </a:cubicBezTo>
                    <a:cubicBezTo>
                      <a:pt x="5826" y="4798"/>
                      <a:pt x="5824" y="4824"/>
                      <a:pt x="5823" y="4850"/>
                    </a:cubicBezTo>
                    <a:cubicBezTo>
                      <a:pt x="5821" y="4859"/>
                      <a:pt x="5821" y="4868"/>
                      <a:pt x="5821" y="4877"/>
                    </a:cubicBezTo>
                    <a:cubicBezTo>
                      <a:pt x="5821" y="4889"/>
                      <a:pt x="5822" y="4900"/>
                      <a:pt x="5824" y="4911"/>
                    </a:cubicBezTo>
                    <a:cubicBezTo>
                      <a:pt x="5810" y="4911"/>
                      <a:pt x="5797" y="4910"/>
                      <a:pt x="5783" y="4911"/>
                    </a:cubicBezTo>
                    <a:cubicBezTo>
                      <a:pt x="5762" y="4911"/>
                      <a:pt x="5741" y="4911"/>
                      <a:pt x="5719" y="4911"/>
                    </a:cubicBezTo>
                    <a:cubicBezTo>
                      <a:pt x="5731" y="4889"/>
                      <a:pt x="5727" y="4861"/>
                      <a:pt x="5730" y="4837"/>
                    </a:cubicBezTo>
                    <a:cubicBezTo>
                      <a:pt x="5734" y="4793"/>
                      <a:pt x="5739" y="4749"/>
                      <a:pt x="5740" y="4705"/>
                    </a:cubicBezTo>
                    <a:lnTo>
                      <a:pt x="5747" y="4710"/>
                    </a:lnTo>
                    <a:cubicBezTo>
                      <a:pt x="5757" y="4716"/>
                      <a:pt x="5767" y="4723"/>
                      <a:pt x="5776" y="4729"/>
                    </a:cubicBezTo>
                    <a:cubicBezTo>
                      <a:pt x="5769" y="4781"/>
                      <a:pt x="5751" y="4847"/>
                      <a:pt x="5768" y="4897"/>
                    </a:cubicBezTo>
                    <a:moveTo>
                      <a:pt x="5845" y="4854"/>
                    </a:moveTo>
                    <a:cubicBezTo>
                      <a:pt x="5845" y="4826"/>
                      <a:pt x="5845" y="4799"/>
                      <a:pt x="5844" y="4772"/>
                    </a:cubicBezTo>
                    <a:cubicBezTo>
                      <a:pt x="5844" y="4771"/>
                      <a:pt x="5844" y="4771"/>
                      <a:pt x="5844" y="4771"/>
                    </a:cubicBezTo>
                    <a:lnTo>
                      <a:pt x="5844" y="4770"/>
                    </a:lnTo>
                    <a:cubicBezTo>
                      <a:pt x="5857" y="4778"/>
                      <a:pt x="5869" y="4785"/>
                      <a:pt x="5881" y="4793"/>
                    </a:cubicBezTo>
                    <a:cubicBezTo>
                      <a:pt x="5881" y="4794"/>
                      <a:pt x="5881" y="4794"/>
                      <a:pt x="5881" y="4794"/>
                    </a:cubicBezTo>
                    <a:cubicBezTo>
                      <a:pt x="5881" y="4795"/>
                      <a:pt x="5881" y="4795"/>
                      <a:pt x="5881" y="4795"/>
                    </a:cubicBezTo>
                    <a:cubicBezTo>
                      <a:pt x="5879" y="4830"/>
                      <a:pt x="5872" y="4874"/>
                      <a:pt x="5884" y="4907"/>
                    </a:cubicBezTo>
                    <a:cubicBezTo>
                      <a:pt x="5885" y="4907"/>
                      <a:pt x="5885" y="4907"/>
                      <a:pt x="5885" y="4907"/>
                    </a:cubicBezTo>
                    <a:cubicBezTo>
                      <a:pt x="5885" y="4908"/>
                      <a:pt x="5886" y="4909"/>
                      <a:pt x="5887" y="4910"/>
                    </a:cubicBezTo>
                    <a:cubicBezTo>
                      <a:pt x="5888" y="4911"/>
                      <a:pt x="5889" y="4911"/>
                      <a:pt x="5891" y="4911"/>
                    </a:cubicBezTo>
                    <a:cubicBezTo>
                      <a:pt x="5892" y="4911"/>
                      <a:pt x="5893" y="4911"/>
                      <a:pt x="5894" y="4910"/>
                    </a:cubicBezTo>
                    <a:cubicBezTo>
                      <a:pt x="5895" y="4909"/>
                      <a:pt x="5895" y="4908"/>
                      <a:pt x="5896" y="4907"/>
                    </a:cubicBezTo>
                    <a:cubicBezTo>
                      <a:pt x="5897" y="4906"/>
                      <a:pt x="5897" y="4907"/>
                      <a:pt x="5897" y="4907"/>
                    </a:cubicBezTo>
                    <a:cubicBezTo>
                      <a:pt x="5908" y="4878"/>
                      <a:pt x="5904" y="4839"/>
                      <a:pt x="5901" y="4807"/>
                    </a:cubicBezTo>
                    <a:lnTo>
                      <a:pt x="5904" y="4809"/>
                    </a:lnTo>
                    <a:cubicBezTo>
                      <a:pt x="5913" y="4816"/>
                      <a:pt x="5922" y="4822"/>
                      <a:pt x="5931" y="4829"/>
                    </a:cubicBezTo>
                    <a:cubicBezTo>
                      <a:pt x="5929" y="4858"/>
                      <a:pt x="5925" y="4892"/>
                      <a:pt x="5936" y="4918"/>
                    </a:cubicBezTo>
                    <a:cubicBezTo>
                      <a:pt x="5936" y="4918"/>
                      <a:pt x="5936" y="4917"/>
                      <a:pt x="5937" y="4918"/>
                    </a:cubicBezTo>
                    <a:cubicBezTo>
                      <a:pt x="5938" y="4919"/>
                      <a:pt x="5938" y="4919"/>
                      <a:pt x="5938" y="4920"/>
                    </a:cubicBezTo>
                    <a:cubicBezTo>
                      <a:pt x="5906" y="4919"/>
                      <a:pt x="5874" y="4915"/>
                      <a:pt x="5842" y="4913"/>
                    </a:cubicBezTo>
                    <a:cubicBezTo>
                      <a:pt x="5845" y="4899"/>
                      <a:pt x="5846" y="4885"/>
                      <a:pt x="5846" y="4871"/>
                    </a:cubicBezTo>
                    <a:cubicBezTo>
                      <a:pt x="5846" y="4865"/>
                      <a:pt x="5846" y="4859"/>
                      <a:pt x="5845" y="4853"/>
                    </a:cubicBezTo>
                    <a:lnTo>
                      <a:pt x="5845" y="4854"/>
                    </a:lnTo>
                    <a:moveTo>
                      <a:pt x="5953" y="4845"/>
                    </a:moveTo>
                    <a:cubicBezTo>
                      <a:pt x="5966" y="4853"/>
                      <a:pt x="5979" y="4861"/>
                      <a:pt x="5992" y="4869"/>
                    </a:cubicBezTo>
                    <a:cubicBezTo>
                      <a:pt x="5991" y="4877"/>
                      <a:pt x="5990" y="4886"/>
                      <a:pt x="5990" y="4894"/>
                    </a:cubicBezTo>
                    <a:cubicBezTo>
                      <a:pt x="5990" y="4903"/>
                      <a:pt x="5991" y="4911"/>
                      <a:pt x="5992" y="4920"/>
                    </a:cubicBezTo>
                    <a:lnTo>
                      <a:pt x="5972" y="4920"/>
                    </a:lnTo>
                    <a:cubicBezTo>
                      <a:pt x="5963" y="4920"/>
                      <a:pt x="5953" y="4920"/>
                      <a:pt x="5943" y="4920"/>
                    </a:cubicBezTo>
                    <a:lnTo>
                      <a:pt x="5944" y="4920"/>
                    </a:lnTo>
                    <a:cubicBezTo>
                      <a:pt x="5945" y="4919"/>
                      <a:pt x="5945" y="4918"/>
                      <a:pt x="5946" y="4918"/>
                    </a:cubicBezTo>
                    <a:lnTo>
                      <a:pt x="5946" y="4917"/>
                    </a:lnTo>
                    <a:cubicBezTo>
                      <a:pt x="5951" y="4901"/>
                      <a:pt x="5954" y="4884"/>
                      <a:pt x="5954" y="4866"/>
                    </a:cubicBezTo>
                    <a:cubicBezTo>
                      <a:pt x="5954" y="4859"/>
                      <a:pt x="5954" y="4852"/>
                      <a:pt x="5953" y="4845"/>
                    </a:cubicBezTo>
                    <a:moveTo>
                      <a:pt x="6013" y="4881"/>
                    </a:moveTo>
                    <a:cubicBezTo>
                      <a:pt x="6022" y="4885"/>
                      <a:pt x="6030" y="4890"/>
                      <a:pt x="6039" y="4894"/>
                    </a:cubicBezTo>
                    <a:lnTo>
                      <a:pt x="6046" y="4898"/>
                    </a:lnTo>
                    <a:cubicBezTo>
                      <a:pt x="6046" y="4905"/>
                      <a:pt x="6045" y="4913"/>
                      <a:pt x="6045" y="4920"/>
                    </a:cubicBezTo>
                    <a:lnTo>
                      <a:pt x="6012" y="4920"/>
                    </a:lnTo>
                    <a:cubicBezTo>
                      <a:pt x="6013" y="4912"/>
                      <a:pt x="6014" y="4904"/>
                      <a:pt x="6014" y="4896"/>
                    </a:cubicBezTo>
                    <a:cubicBezTo>
                      <a:pt x="6014" y="4891"/>
                      <a:pt x="6014" y="4886"/>
                      <a:pt x="6013" y="4881"/>
                    </a:cubicBezTo>
                    <a:moveTo>
                      <a:pt x="6067" y="4910"/>
                    </a:moveTo>
                    <a:cubicBezTo>
                      <a:pt x="6075" y="4914"/>
                      <a:pt x="6082" y="4919"/>
                      <a:pt x="6090" y="4923"/>
                    </a:cubicBezTo>
                    <a:lnTo>
                      <a:pt x="6067" y="4922"/>
                    </a:lnTo>
                    <a:cubicBezTo>
                      <a:pt x="6067" y="4918"/>
                      <a:pt x="6067" y="4914"/>
                      <a:pt x="6067" y="4910"/>
                    </a:cubicBezTo>
                    <a:moveTo>
                      <a:pt x="5675" y="4421"/>
                    </a:moveTo>
                    <a:cubicBezTo>
                      <a:pt x="5706" y="4436"/>
                      <a:pt x="5736" y="4452"/>
                      <a:pt x="5766" y="4469"/>
                    </a:cubicBezTo>
                    <a:cubicBezTo>
                      <a:pt x="5789" y="4483"/>
                      <a:pt x="5813" y="4497"/>
                      <a:pt x="5836" y="4512"/>
                    </a:cubicBezTo>
                    <a:cubicBezTo>
                      <a:pt x="5885" y="4548"/>
                      <a:pt x="5939" y="4574"/>
                      <a:pt x="5989" y="4608"/>
                    </a:cubicBezTo>
                    <a:cubicBezTo>
                      <a:pt x="6038" y="4641"/>
                      <a:pt x="6085" y="4678"/>
                      <a:pt x="6130" y="4717"/>
                    </a:cubicBezTo>
                    <a:cubicBezTo>
                      <a:pt x="6169" y="4751"/>
                      <a:pt x="6214" y="4778"/>
                      <a:pt x="6254" y="4811"/>
                    </a:cubicBezTo>
                    <a:cubicBezTo>
                      <a:pt x="6294" y="4844"/>
                      <a:pt x="6332" y="4889"/>
                      <a:pt x="6375" y="4926"/>
                    </a:cubicBezTo>
                    <a:cubicBezTo>
                      <a:pt x="6402" y="4948"/>
                      <a:pt x="6426" y="4974"/>
                      <a:pt x="6448" y="5003"/>
                    </a:cubicBezTo>
                    <a:lnTo>
                      <a:pt x="6436" y="4996"/>
                    </a:lnTo>
                    <a:cubicBezTo>
                      <a:pt x="6392" y="4972"/>
                      <a:pt x="6344" y="4953"/>
                      <a:pt x="6295" y="4939"/>
                    </a:cubicBezTo>
                    <a:cubicBezTo>
                      <a:pt x="6271" y="4936"/>
                      <a:pt x="6246" y="4934"/>
                      <a:pt x="6221" y="4934"/>
                    </a:cubicBezTo>
                    <a:cubicBezTo>
                      <a:pt x="6220" y="4934"/>
                      <a:pt x="6218" y="4934"/>
                      <a:pt x="6217" y="4934"/>
                    </a:cubicBezTo>
                    <a:lnTo>
                      <a:pt x="6156" y="4928"/>
                    </a:lnTo>
                    <a:cubicBezTo>
                      <a:pt x="6155" y="4926"/>
                      <a:pt x="6153" y="4925"/>
                      <a:pt x="6151" y="4924"/>
                    </a:cubicBezTo>
                    <a:cubicBezTo>
                      <a:pt x="6150" y="4923"/>
                      <a:pt x="6149" y="4922"/>
                      <a:pt x="6147" y="4922"/>
                    </a:cubicBezTo>
                    <a:cubicBezTo>
                      <a:pt x="6139" y="4919"/>
                      <a:pt x="6129" y="4904"/>
                      <a:pt x="6120" y="4899"/>
                    </a:cubicBezTo>
                    <a:cubicBezTo>
                      <a:pt x="6099" y="4886"/>
                      <a:pt x="6076" y="4874"/>
                      <a:pt x="6054" y="4863"/>
                    </a:cubicBezTo>
                    <a:cubicBezTo>
                      <a:pt x="6042" y="4856"/>
                      <a:pt x="6030" y="4850"/>
                      <a:pt x="6019" y="4843"/>
                    </a:cubicBezTo>
                    <a:cubicBezTo>
                      <a:pt x="5981" y="4822"/>
                      <a:pt x="5945" y="4798"/>
                      <a:pt x="5910" y="4772"/>
                    </a:cubicBezTo>
                    <a:cubicBezTo>
                      <a:pt x="5863" y="4740"/>
                      <a:pt x="5812" y="4714"/>
                      <a:pt x="5764" y="4682"/>
                    </a:cubicBezTo>
                    <a:cubicBezTo>
                      <a:pt x="5712" y="4645"/>
                      <a:pt x="5660" y="4609"/>
                      <a:pt x="5606" y="4575"/>
                    </a:cubicBezTo>
                    <a:cubicBezTo>
                      <a:pt x="5537" y="4532"/>
                      <a:pt x="5472" y="4486"/>
                      <a:pt x="5401" y="4449"/>
                    </a:cubicBezTo>
                    <a:cubicBezTo>
                      <a:pt x="5423" y="4433"/>
                      <a:pt x="5444" y="4418"/>
                      <a:pt x="5465" y="4401"/>
                    </a:cubicBezTo>
                    <a:cubicBezTo>
                      <a:pt x="5489" y="4381"/>
                      <a:pt x="5518" y="4369"/>
                      <a:pt x="5544" y="4351"/>
                    </a:cubicBezTo>
                    <a:cubicBezTo>
                      <a:pt x="5588" y="4373"/>
                      <a:pt x="5631" y="4396"/>
                      <a:pt x="5675" y="4421"/>
                    </a:cubicBezTo>
                    <a:moveTo>
                      <a:pt x="3817" y="3939"/>
                    </a:moveTo>
                    <a:cubicBezTo>
                      <a:pt x="3843" y="3939"/>
                      <a:pt x="3869" y="3934"/>
                      <a:pt x="3893" y="3924"/>
                    </a:cubicBezTo>
                    <a:cubicBezTo>
                      <a:pt x="3954" y="3903"/>
                      <a:pt x="4031" y="3913"/>
                      <a:pt x="4095" y="3914"/>
                    </a:cubicBezTo>
                    <a:cubicBezTo>
                      <a:pt x="4251" y="3916"/>
                      <a:pt x="4406" y="3940"/>
                      <a:pt x="4556" y="3984"/>
                    </a:cubicBezTo>
                    <a:cubicBezTo>
                      <a:pt x="4574" y="3990"/>
                      <a:pt x="4593" y="3994"/>
                      <a:pt x="4611" y="3996"/>
                    </a:cubicBezTo>
                    <a:cubicBezTo>
                      <a:pt x="4650" y="4000"/>
                      <a:pt x="4686" y="4012"/>
                      <a:pt x="4720" y="4030"/>
                    </a:cubicBezTo>
                    <a:cubicBezTo>
                      <a:pt x="4784" y="4059"/>
                      <a:pt x="4849" y="4083"/>
                      <a:pt x="4915" y="4104"/>
                    </a:cubicBezTo>
                    <a:cubicBezTo>
                      <a:pt x="4976" y="4121"/>
                      <a:pt x="5040" y="4134"/>
                      <a:pt x="5100" y="4154"/>
                    </a:cubicBezTo>
                    <a:cubicBezTo>
                      <a:pt x="5170" y="4179"/>
                      <a:pt x="5236" y="4216"/>
                      <a:pt x="5305" y="4245"/>
                    </a:cubicBezTo>
                    <a:cubicBezTo>
                      <a:pt x="5366" y="4270"/>
                      <a:pt x="5430" y="4291"/>
                      <a:pt x="5488" y="4322"/>
                    </a:cubicBezTo>
                    <a:lnTo>
                      <a:pt x="5526" y="4341"/>
                    </a:lnTo>
                    <a:cubicBezTo>
                      <a:pt x="5512" y="4349"/>
                      <a:pt x="5498" y="4356"/>
                      <a:pt x="5484" y="4364"/>
                    </a:cubicBezTo>
                    <a:cubicBezTo>
                      <a:pt x="5446" y="4386"/>
                      <a:pt x="5410" y="4410"/>
                      <a:pt x="5376" y="4436"/>
                    </a:cubicBezTo>
                    <a:cubicBezTo>
                      <a:pt x="5369" y="4432"/>
                      <a:pt x="5361" y="4429"/>
                      <a:pt x="5354" y="4426"/>
                    </a:cubicBezTo>
                    <a:cubicBezTo>
                      <a:pt x="5234" y="4374"/>
                      <a:pt x="5117" y="4314"/>
                      <a:pt x="5000" y="4256"/>
                    </a:cubicBezTo>
                    <a:cubicBezTo>
                      <a:pt x="4926" y="4219"/>
                      <a:pt x="4849" y="4192"/>
                      <a:pt x="4772" y="4162"/>
                    </a:cubicBezTo>
                    <a:cubicBezTo>
                      <a:pt x="4772" y="4161"/>
                      <a:pt x="4772" y="4160"/>
                      <a:pt x="4772" y="4158"/>
                    </a:cubicBezTo>
                    <a:cubicBezTo>
                      <a:pt x="4772" y="4151"/>
                      <a:pt x="4761" y="4149"/>
                      <a:pt x="4760" y="4156"/>
                    </a:cubicBezTo>
                    <a:cubicBezTo>
                      <a:pt x="4738" y="4148"/>
                      <a:pt x="4716" y="4139"/>
                      <a:pt x="4695" y="4129"/>
                    </a:cubicBezTo>
                    <a:cubicBezTo>
                      <a:pt x="4643" y="4106"/>
                      <a:pt x="4587" y="4086"/>
                      <a:pt x="4534" y="4065"/>
                    </a:cubicBezTo>
                    <a:cubicBezTo>
                      <a:pt x="4526" y="4062"/>
                      <a:pt x="4517" y="4059"/>
                      <a:pt x="4509" y="4056"/>
                    </a:cubicBezTo>
                    <a:cubicBezTo>
                      <a:pt x="4509" y="4055"/>
                      <a:pt x="4508" y="4054"/>
                      <a:pt x="4508" y="4053"/>
                    </a:cubicBezTo>
                    <a:cubicBezTo>
                      <a:pt x="4506" y="4050"/>
                      <a:pt x="4504" y="4048"/>
                      <a:pt x="4501" y="4046"/>
                    </a:cubicBezTo>
                    <a:cubicBezTo>
                      <a:pt x="4498" y="4044"/>
                      <a:pt x="4495" y="4043"/>
                      <a:pt x="4492" y="4043"/>
                    </a:cubicBezTo>
                    <a:lnTo>
                      <a:pt x="4491" y="4044"/>
                    </a:lnTo>
                    <a:cubicBezTo>
                      <a:pt x="4490" y="4044"/>
                      <a:pt x="4489" y="4044"/>
                      <a:pt x="4487" y="4045"/>
                    </a:cubicBezTo>
                    <a:cubicBezTo>
                      <a:pt x="4486" y="4045"/>
                      <a:pt x="4485" y="4046"/>
                      <a:pt x="4485" y="4047"/>
                    </a:cubicBezTo>
                    <a:lnTo>
                      <a:pt x="4452" y="4037"/>
                    </a:lnTo>
                    <a:cubicBezTo>
                      <a:pt x="4445" y="4034"/>
                      <a:pt x="4438" y="4032"/>
                      <a:pt x="4432" y="4029"/>
                    </a:cubicBezTo>
                    <a:cubicBezTo>
                      <a:pt x="4431" y="4027"/>
                      <a:pt x="4430" y="4027"/>
                      <a:pt x="4429" y="4026"/>
                    </a:cubicBezTo>
                    <a:cubicBezTo>
                      <a:pt x="4428" y="4026"/>
                      <a:pt x="4426" y="4025"/>
                      <a:pt x="4425" y="4025"/>
                    </a:cubicBezTo>
                    <a:cubicBezTo>
                      <a:pt x="4424" y="4025"/>
                      <a:pt x="4424" y="4025"/>
                      <a:pt x="4423" y="4025"/>
                    </a:cubicBezTo>
                    <a:cubicBezTo>
                      <a:pt x="4402" y="4014"/>
                      <a:pt x="4381" y="4004"/>
                      <a:pt x="4359" y="3995"/>
                    </a:cubicBezTo>
                    <a:cubicBezTo>
                      <a:pt x="4268" y="3961"/>
                      <a:pt x="4171" y="3943"/>
                      <a:pt x="4074" y="3941"/>
                    </a:cubicBezTo>
                    <a:lnTo>
                      <a:pt x="4039" y="3941"/>
                    </a:lnTo>
                    <a:cubicBezTo>
                      <a:pt x="4038" y="3941"/>
                      <a:pt x="4038" y="3941"/>
                      <a:pt x="4037" y="3941"/>
                    </a:cubicBezTo>
                    <a:cubicBezTo>
                      <a:pt x="4036" y="3941"/>
                      <a:pt x="4036" y="3941"/>
                      <a:pt x="4035" y="3941"/>
                    </a:cubicBezTo>
                    <a:cubicBezTo>
                      <a:pt x="3983" y="3941"/>
                      <a:pt x="3931" y="3941"/>
                      <a:pt x="3879" y="3941"/>
                    </a:cubicBezTo>
                    <a:cubicBezTo>
                      <a:pt x="3847" y="3941"/>
                      <a:pt x="3815" y="3941"/>
                      <a:pt x="3782" y="3942"/>
                    </a:cubicBezTo>
                    <a:lnTo>
                      <a:pt x="3781" y="3942"/>
                    </a:lnTo>
                    <a:cubicBezTo>
                      <a:pt x="3790" y="3940"/>
                      <a:pt x="3799" y="3938"/>
                      <a:pt x="3809" y="3938"/>
                    </a:cubicBezTo>
                    <a:cubicBezTo>
                      <a:pt x="3811" y="3938"/>
                      <a:pt x="3814" y="3939"/>
                      <a:pt x="3817" y="3939"/>
                    </a:cubicBezTo>
                    <a:moveTo>
                      <a:pt x="3756" y="3959"/>
                    </a:moveTo>
                    <a:cubicBezTo>
                      <a:pt x="3757" y="3958"/>
                      <a:pt x="3757" y="3958"/>
                      <a:pt x="3757" y="3957"/>
                    </a:cubicBezTo>
                    <a:lnTo>
                      <a:pt x="3767" y="3960"/>
                    </a:lnTo>
                    <a:cubicBezTo>
                      <a:pt x="3767" y="3979"/>
                      <a:pt x="3770" y="3998"/>
                      <a:pt x="3776" y="4016"/>
                    </a:cubicBezTo>
                    <a:cubicBezTo>
                      <a:pt x="3782" y="4042"/>
                      <a:pt x="3792" y="4066"/>
                      <a:pt x="3805" y="4090"/>
                    </a:cubicBezTo>
                    <a:cubicBezTo>
                      <a:pt x="3805" y="4090"/>
                      <a:pt x="3806" y="4091"/>
                      <a:pt x="3807" y="4091"/>
                    </a:cubicBezTo>
                    <a:cubicBezTo>
                      <a:pt x="3808" y="4092"/>
                      <a:pt x="3809" y="4092"/>
                      <a:pt x="3810" y="4092"/>
                    </a:cubicBezTo>
                    <a:cubicBezTo>
                      <a:pt x="3811" y="4092"/>
                      <a:pt x="3812" y="4092"/>
                      <a:pt x="3813" y="4091"/>
                    </a:cubicBezTo>
                    <a:cubicBezTo>
                      <a:pt x="3814" y="4091"/>
                      <a:pt x="3814" y="4090"/>
                      <a:pt x="3815" y="4089"/>
                    </a:cubicBezTo>
                    <a:cubicBezTo>
                      <a:pt x="3816" y="4088"/>
                      <a:pt x="3816" y="4087"/>
                      <a:pt x="3816" y="4086"/>
                    </a:cubicBezTo>
                    <a:cubicBezTo>
                      <a:pt x="3816" y="4066"/>
                      <a:pt x="3811" y="4046"/>
                      <a:pt x="3803" y="4027"/>
                    </a:cubicBezTo>
                    <a:cubicBezTo>
                      <a:pt x="3796" y="4006"/>
                      <a:pt x="3790" y="3985"/>
                      <a:pt x="3786" y="3963"/>
                    </a:cubicBezTo>
                    <a:cubicBezTo>
                      <a:pt x="3798" y="3965"/>
                      <a:pt x="3810" y="3966"/>
                      <a:pt x="3822" y="3966"/>
                    </a:cubicBezTo>
                    <a:lnTo>
                      <a:pt x="3834" y="3966"/>
                    </a:lnTo>
                    <a:cubicBezTo>
                      <a:pt x="3836" y="3978"/>
                      <a:pt x="3838" y="3990"/>
                      <a:pt x="3840" y="4001"/>
                    </a:cubicBezTo>
                    <a:cubicBezTo>
                      <a:pt x="3844" y="4018"/>
                      <a:pt x="3852" y="4031"/>
                      <a:pt x="3856" y="4047"/>
                    </a:cubicBezTo>
                    <a:cubicBezTo>
                      <a:pt x="3857" y="4047"/>
                      <a:pt x="3857" y="4047"/>
                      <a:pt x="3857" y="4048"/>
                    </a:cubicBezTo>
                    <a:cubicBezTo>
                      <a:pt x="3857" y="4048"/>
                      <a:pt x="3858" y="4048"/>
                      <a:pt x="3859" y="4049"/>
                    </a:cubicBezTo>
                    <a:cubicBezTo>
                      <a:pt x="3860" y="4050"/>
                      <a:pt x="3860" y="4050"/>
                      <a:pt x="3861" y="4050"/>
                    </a:cubicBezTo>
                    <a:cubicBezTo>
                      <a:pt x="3862" y="4050"/>
                      <a:pt x="3862" y="4050"/>
                      <a:pt x="3863" y="4049"/>
                    </a:cubicBezTo>
                    <a:cubicBezTo>
                      <a:pt x="3864" y="4048"/>
                      <a:pt x="3865" y="4048"/>
                      <a:pt x="3865" y="4048"/>
                    </a:cubicBezTo>
                    <a:cubicBezTo>
                      <a:pt x="3865" y="4047"/>
                      <a:pt x="3865" y="4047"/>
                      <a:pt x="3866" y="4047"/>
                    </a:cubicBezTo>
                    <a:cubicBezTo>
                      <a:pt x="3866" y="4042"/>
                      <a:pt x="3867" y="4037"/>
                      <a:pt x="3867" y="4032"/>
                    </a:cubicBezTo>
                    <a:cubicBezTo>
                      <a:pt x="3867" y="4020"/>
                      <a:pt x="3864" y="4008"/>
                      <a:pt x="3860" y="3996"/>
                    </a:cubicBezTo>
                    <a:cubicBezTo>
                      <a:pt x="3857" y="3986"/>
                      <a:pt x="3854" y="3976"/>
                      <a:pt x="3851" y="3966"/>
                    </a:cubicBezTo>
                    <a:lnTo>
                      <a:pt x="3890" y="3966"/>
                    </a:lnTo>
                    <a:cubicBezTo>
                      <a:pt x="3892" y="3973"/>
                      <a:pt x="3892" y="3982"/>
                      <a:pt x="3893" y="3987"/>
                    </a:cubicBezTo>
                    <a:cubicBezTo>
                      <a:pt x="3896" y="4003"/>
                      <a:pt x="3900" y="4019"/>
                      <a:pt x="3908" y="4034"/>
                    </a:cubicBezTo>
                    <a:cubicBezTo>
                      <a:pt x="3908" y="4035"/>
                      <a:pt x="3909" y="4036"/>
                      <a:pt x="3910" y="4036"/>
                    </a:cubicBezTo>
                    <a:cubicBezTo>
                      <a:pt x="3911" y="4037"/>
                      <a:pt x="3912" y="4037"/>
                      <a:pt x="3913" y="4037"/>
                    </a:cubicBezTo>
                    <a:cubicBezTo>
                      <a:pt x="3914" y="4037"/>
                      <a:pt x="3914" y="4037"/>
                      <a:pt x="3915" y="4037"/>
                    </a:cubicBezTo>
                    <a:lnTo>
                      <a:pt x="3918" y="4037"/>
                    </a:lnTo>
                    <a:cubicBezTo>
                      <a:pt x="3919" y="4036"/>
                      <a:pt x="3920" y="4035"/>
                      <a:pt x="3920" y="4035"/>
                    </a:cubicBezTo>
                    <a:cubicBezTo>
                      <a:pt x="3921" y="4034"/>
                      <a:pt x="3921" y="4033"/>
                      <a:pt x="3921" y="4032"/>
                    </a:cubicBezTo>
                    <a:cubicBezTo>
                      <a:pt x="3921" y="4031"/>
                      <a:pt x="3921" y="4031"/>
                      <a:pt x="3920" y="4030"/>
                    </a:cubicBezTo>
                    <a:cubicBezTo>
                      <a:pt x="3919" y="4029"/>
                      <a:pt x="3919" y="4028"/>
                      <a:pt x="3918" y="4028"/>
                    </a:cubicBezTo>
                    <a:lnTo>
                      <a:pt x="3918" y="4027"/>
                    </a:lnTo>
                    <a:cubicBezTo>
                      <a:pt x="3917" y="4016"/>
                      <a:pt x="3916" y="4005"/>
                      <a:pt x="3914" y="3994"/>
                    </a:cubicBezTo>
                    <a:cubicBezTo>
                      <a:pt x="3913" y="3986"/>
                      <a:pt x="3910" y="3978"/>
                      <a:pt x="3908" y="3970"/>
                    </a:cubicBezTo>
                    <a:lnTo>
                      <a:pt x="3907" y="3966"/>
                    </a:lnTo>
                    <a:lnTo>
                      <a:pt x="3941" y="3966"/>
                    </a:lnTo>
                    <a:cubicBezTo>
                      <a:pt x="3942" y="3987"/>
                      <a:pt x="3947" y="4007"/>
                      <a:pt x="3954" y="4027"/>
                    </a:cubicBezTo>
                    <a:lnTo>
                      <a:pt x="3955" y="4027"/>
                    </a:lnTo>
                    <a:cubicBezTo>
                      <a:pt x="3955" y="4028"/>
                      <a:pt x="3956" y="4028"/>
                      <a:pt x="3957" y="4029"/>
                    </a:cubicBezTo>
                    <a:cubicBezTo>
                      <a:pt x="3958" y="4030"/>
                      <a:pt x="3958" y="4030"/>
                      <a:pt x="3959" y="4030"/>
                    </a:cubicBezTo>
                    <a:cubicBezTo>
                      <a:pt x="3960" y="4030"/>
                      <a:pt x="3961" y="4030"/>
                      <a:pt x="3962" y="4029"/>
                    </a:cubicBezTo>
                    <a:cubicBezTo>
                      <a:pt x="3963" y="4029"/>
                      <a:pt x="3963" y="4028"/>
                      <a:pt x="3964" y="4027"/>
                    </a:cubicBezTo>
                    <a:cubicBezTo>
                      <a:pt x="3965" y="4023"/>
                      <a:pt x="3966" y="4019"/>
                      <a:pt x="3966" y="4015"/>
                    </a:cubicBezTo>
                    <a:cubicBezTo>
                      <a:pt x="3966" y="4012"/>
                      <a:pt x="3965" y="4008"/>
                      <a:pt x="3964" y="4004"/>
                    </a:cubicBezTo>
                    <a:cubicBezTo>
                      <a:pt x="3961" y="3991"/>
                      <a:pt x="3958" y="3979"/>
                      <a:pt x="3955" y="3966"/>
                    </a:cubicBezTo>
                    <a:lnTo>
                      <a:pt x="3981" y="3966"/>
                    </a:lnTo>
                    <a:cubicBezTo>
                      <a:pt x="3981" y="3969"/>
                      <a:pt x="3980" y="3972"/>
                      <a:pt x="3980" y="3975"/>
                    </a:cubicBezTo>
                    <a:cubicBezTo>
                      <a:pt x="3980" y="4032"/>
                      <a:pt x="3989" y="4089"/>
                      <a:pt x="4005" y="4143"/>
                    </a:cubicBezTo>
                    <a:cubicBezTo>
                      <a:pt x="4005" y="4143"/>
                      <a:pt x="4006" y="4143"/>
                      <a:pt x="4006" y="4144"/>
                    </a:cubicBezTo>
                    <a:cubicBezTo>
                      <a:pt x="4006" y="4145"/>
                      <a:pt x="4007" y="4147"/>
                      <a:pt x="4009" y="4147"/>
                    </a:cubicBezTo>
                    <a:cubicBezTo>
                      <a:pt x="4010" y="4148"/>
                      <a:pt x="4011" y="4148"/>
                      <a:pt x="4013" y="4148"/>
                    </a:cubicBezTo>
                    <a:cubicBezTo>
                      <a:pt x="4014" y="4148"/>
                      <a:pt x="4016" y="4148"/>
                      <a:pt x="4017" y="4147"/>
                    </a:cubicBezTo>
                    <a:cubicBezTo>
                      <a:pt x="4018" y="4147"/>
                      <a:pt x="4019" y="4145"/>
                      <a:pt x="4020" y="4144"/>
                    </a:cubicBezTo>
                    <a:cubicBezTo>
                      <a:pt x="4020" y="4143"/>
                      <a:pt x="4020" y="4143"/>
                      <a:pt x="4020" y="4143"/>
                    </a:cubicBezTo>
                    <a:cubicBezTo>
                      <a:pt x="4022" y="4134"/>
                      <a:pt x="4023" y="4125"/>
                      <a:pt x="4023" y="4116"/>
                    </a:cubicBezTo>
                    <a:cubicBezTo>
                      <a:pt x="4023" y="4100"/>
                      <a:pt x="4020" y="4084"/>
                      <a:pt x="4016" y="4069"/>
                    </a:cubicBezTo>
                    <a:cubicBezTo>
                      <a:pt x="4010" y="4035"/>
                      <a:pt x="4005" y="4001"/>
                      <a:pt x="3999" y="3966"/>
                    </a:cubicBezTo>
                    <a:lnTo>
                      <a:pt x="4030" y="3966"/>
                    </a:lnTo>
                    <a:cubicBezTo>
                      <a:pt x="4030" y="3985"/>
                      <a:pt x="4032" y="4004"/>
                      <a:pt x="4033" y="4022"/>
                    </a:cubicBezTo>
                    <a:cubicBezTo>
                      <a:pt x="4035" y="4051"/>
                      <a:pt x="4039" y="4079"/>
                      <a:pt x="4046" y="4107"/>
                    </a:cubicBezTo>
                    <a:lnTo>
                      <a:pt x="4046" y="4108"/>
                    </a:lnTo>
                    <a:cubicBezTo>
                      <a:pt x="4047" y="4109"/>
                      <a:pt x="4048" y="4110"/>
                      <a:pt x="4048" y="4110"/>
                    </a:cubicBezTo>
                    <a:cubicBezTo>
                      <a:pt x="4049" y="4111"/>
                      <a:pt x="4050" y="4111"/>
                      <a:pt x="4051" y="4111"/>
                    </a:cubicBezTo>
                    <a:cubicBezTo>
                      <a:pt x="4052" y="4111"/>
                      <a:pt x="4053" y="4111"/>
                      <a:pt x="4054" y="4110"/>
                    </a:cubicBezTo>
                    <a:cubicBezTo>
                      <a:pt x="4055" y="4110"/>
                      <a:pt x="4056" y="4109"/>
                      <a:pt x="4057" y="4108"/>
                    </a:cubicBezTo>
                    <a:lnTo>
                      <a:pt x="4057" y="4107"/>
                    </a:lnTo>
                    <a:cubicBezTo>
                      <a:pt x="4061" y="4094"/>
                      <a:pt x="4062" y="4080"/>
                      <a:pt x="4062" y="4067"/>
                    </a:cubicBezTo>
                    <a:cubicBezTo>
                      <a:pt x="4062" y="4057"/>
                      <a:pt x="4061" y="4048"/>
                      <a:pt x="4060" y="4039"/>
                    </a:cubicBezTo>
                    <a:cubicBezTo>
                      <a:pt x="4056" y="4014"/>
                      <a:pt x="4054" y="3990"/>
                      <a:pt x="4049" y="3966"/>
                    </a:cubicBezTo>
                    <a:lnTo>
                      <a:pt x="4083" y="3966"/>
                    </a:lnTo>
                    <a:cubicBezTo>
                      <a:pt x="4085" y="4002"/>
                      <a:pt x="4084" y="4044"/>
                      <a:pt x="4099" y="4077"/>
                    </a:cubicBezTo>
                    <a:cubicBezTo>
                      <a:pt x="4101" y="4083"/>
                      <a:pt x="4110" y="4085"/>
                      <a:pt x="4113" y="4078"/>
                    </a:cubicBezTo>
                    <a:cubicBezTo>
                      <a:pt x="4115" y="4069"/>
                      <a:pt x="4117" y="4059"/>
                      <a:pt x="4117" y="4049"/>
                    </a:cubicBezTo>
                    <a:cubicBezTo>
                      <a:pt x="4117" y="4040"/>
                      <a:pt x="4115" y="4030"/>
                      <a:pt x="4113" y="4020"/>
                    </a:cubicBezTo>
                    <a:cubicBezTo>
                      <a:pt x="4110" y="4001"/>
                      <a:pt x="4109" y="3984"/>
                      <a:pt x="4104" y="3966"/>
                    </a:cubicBezTo>
                    <a:cubicBezTo>
                      <a:pt x="4115" y="3966"/>
                      <a:pt x="4125" y="3966"/>
                      <a:pt x="4136" y="3967"/>
                    </a:cubicBezTo>
                    <a:cubicBezTo>
                      <a:pt x="4136" y="3986"/>
                      <a:pt x="4138" y="4005"/>
                      <a:pt x="4141" y="4023"/>
                    </a:cubicBezTo>
                    <a:cubicBezTo>
                      <a:pt x="4142" y="4046"/>
                      <a:pt x="4145" y="4068"/>
                      <a:pt x="4150" y="4090"/>
                    </a:cubicBezTo>
                    <a:cubicBezTo>
                      <a:pt x="4150" y="4091"/>
                      <a:pt x="4150" y="4091"/>
                      <a:pt x="4151" y="4092"/>
                    </a:cubicBezTo>
                    <a:cubicBezTo>
                      <a:pt x="4151" y="4093"/>
                      <a:pt x="4151" y="4095"/>
                      <a:pt x="4153" y="4095"/>
                    </a:cubicBezTo>
                    <a:cubicBezTo>
                      <a:pt x="4155" y="4096"/>
                      <a:pt x="4155" y="4096"/>
                      <a:pt x="4157" y="4096"/>
                    </a:cubicBezTo>
                    <a:cubicBezTo>
                      <a:pt x="4158" y="4096"/>
                      <a:pt x="4160" y="4096"/>
                      <a:pt x="4161" y="4095"/>
                    </a:cubicBezTo>
                    <a:cubicBezTo>
                      <a:pt x="4162" y="4095"/>
                      <a:pt x="4163" y="4093"/>
                      <a:pt x="4164" y="4092"/>
                    </a:cubicBezTo>
                    <a:cubicBezTo>
                      <a:pt x="4164" y="4091"/>
                      <a:pt x="4164" y="4091"/>
                      <a:pt x="4165" y="4090"/>
                    </a:cubicBezTo>
                    <a:cubicBezTo>
                      <a:pt x="4178" y="4051"/>
                      <a:pt x="4162" y="4009"/>
                      <a:pt x="4154" y="3969"/>
                    </a:cubicBezTo>
                    <a:cubicBezTo>
                      <a:pt x="4169" y="3972"/>
                      <a:pt x="4183" y="3977"/>
                      <a:pt x="4197" y="3982"/>
                    </a:cubicBezTo>
                    <a:cubicBezTo>
                      <a:pt x="4195" y="4034"/>
                      <a:pt x="4190" y="4094"/>
                      <a:pt x="4203" y="4145"/>
                    </a:cubicBezTo>
                    <a:cubicBezTo>
                      <a:pt x="4205" y="4152"/>
                      <a:pt x="4217" y="4154"/>
                      <a:pt x="4219" y="4146"/>
                    </a:cubicBezTo>
                    <a:cubicBezTo>
                      <a:pt x="4232" y="4095"/>
                      <a:pt x="4219" y="4037"/>
                      <a:pt x="4214" y="3985"/>
                    </a:cubicBezTo>
                    <a:lnTo>
                      <a:pt x="4216" y="3985"/>
                    </a:lnTo>
                    <a:cubicBezTo>
                      <a:pt x="4231" y="3986"/>
                      <a:pt x="4245" y="3988"/>
                      <a:pt x="4259" y="3991"/>
                    </a:cubicBezTo>
                    <a:cubicBezTo>
                      <a:pt x="4284" y="4067"/>
                      <a:pt x="4278" y="4154"/>
                      <a:pt x="4287" y="4232"/>
                    </a:cubicBezTo>
                    <a:cubicBezTo>
                      <a:pt x="4287" y="4239"/>
                      <a:pt x="4298" y="4238"/>
                      <a:pt x="4299" y="4232"/>
                    </a:cubicBezTo>
                    <a:cubicBezTo>
                      <a:pt x="4300" y="4214"/>
                      <a:pt x="4301" y="4196"/>
                      <a:pt x="4301" y="4177"/>
                    </a:cubicBezTo>
                    <a:cubicBezTo>
                      <a:pt x="4301" y="4146"/>
                      <a:pt x="4299" y="4114"/>
                      <a:pt x="4295" y="4083"/>
                    </a:cubicBezTo>
                    <a:cubicBezTo>
                      <a:pt x="4293" y="4053"/>
                      <a:pt x="4288" y="4024"/>
                      <a:pt x="4278" y="3997"/>
                    </a:cubicBezTo>
                    <a:cubicBezTo>
                      <a:pt x="4290" y="4000"/>
                      <a:pt x="4302" y="4003"/>
                      <a:pt x="4313" y="4007"/>
                    </a:cubicBezTo>
                    <a:cubicBezTo>
                      <a:pt x="4319" y="4030"/>
                      <a:pt x="4322" y="4053"/>
                      <a:pt x="4323" y="4076"/>
                    </a:cubicBezTo>
                    <a:cubicBezTo>
                      <a:pt x="4327" y="4100"/>
                      <a:pt x="4330" y="4125"/>
                      <a:pt x="4335" y="4148"/>
                    </a:cubicBezTo>
                    <a:cubicBezTo>
                      <a:pt x="4336" y="4154"/>
                      <a:pt x="4344" y="4152"/>
                      <a:pt x="4345" y="4148"/>
                    </a:cubicBezTo>
                    <a:cubicBezTo>
                      <a:pt x="4346" y="4137"/>
                      <a:pt x="4347" y="4126"/>
                      <a:pt x="4347" y="4115"/>
                    </a:cubicBezTo>
                    <a:cubicBezTo>
                      <a:pt x="4347" y="4081"/>
                      <a:pt x="4341" y="4046"/>
                      <a:pt x="4330" y="4013"/>
                    </a:cubicBezTo>
                    <a:lnTo>
                      <a:pt x="4364" y="4026"/>
                    </a:lnTo>
                    <a:cubicBezTo>
                      <a:pt x="4364" y="4032"/>
                      <a:pt x="4364" y="4042"/>
                      <a:pt x="4364" y="4045"/>
                    </a:cubicBezTo>
                    <a:cubicBezTo>
                      <a:pt x="4364" y="4058"/>
                      <a:pt x="4367" y="4070"/>
                      <a:pt x="4368" y="4083"/>
                    </a:cubicBezTo>
                    <a:cubicBezTo>
                      <a:pt x="4368" y="4108"/>
                      <a:pt x="4372" y="4132"/>
                      <a:pt x="4381" y="4155"/>
                    </a:cubicBezTo>
                    <a:cubicBezTo>
                      <a:pt x="4384" y="4163"/>
                      <a:pt x="4394" y="4158"/>
                      <a:pt x="4395" y="4152"/>
                    </a:cubicBezTo>
                    <a:cubicBezTo>
                      <a:pt x="4395" y="4143"/>
                      <a:pt x="4396" y="4135"/>
                      <a:pt x="4396" y="4126"/>
                    </a:cubicBezTo>
                    <a:cubicBezTo>
                      <a:pt x="4396" y="4095"/>
                      <a:pt x="4391" y="4065"/>
                      <a:pt x="4383" y="4035"/>
                    </a:cubicBezTo>
                    <a:cubicBezTo>
                      <a:pt x="4395" y="4041"/>
                      <a:pt x="4407" y="4047"/>
                      <a:pt x="4418" y="4053"/>
                    </a:cubicBezTo>
                    <a:cubicBezTo>
                      <a:pt x="4437" y="4122"/>
                      <a:pt x="4422" y="4200"/>
                      <a:pt x="4437" y="4269"/>
                    </a:cubicBezTo>
                    <a:cubicBezTo>
                      <a:pt x="4437" y="4270"/>
                      <a:pt x="4437" y="4271"/>
                      <a:pt x="4437" y="4271"/>
                    </a:cubicBezTo>
                    <a:cubicBezTo>
                      <a:pt x="4438" y="4273"/>
                      <a:pt x="4439" y="4273"/>
                      <a:pt x="4441" y="4274"/>
                    </a:cubicBezTo>
                    <a:cubicBezTo>
                      <a:pt x="4443" y="4275"/>
                      <a:pt x="4443" y="4276"/>
                      <a:pt x="4445" y="4276"/>
                    </a:cubicBezTo>
                    <a:cubicBezTo>
                      <a:pt x="4447" y="4276"/>
                      <a:pt x="4447" y="4275"/>
                      <a:pt x="4449" y="4274"/>
                    </a:cubicBezTo>
                    <a:cubicBezTo>
                      <a:pt x="4451" y="4273"/>
                      <a:pt x="4452" y="4273"/>
                      <a:pt x="4453" y="4271"/>
                    </a:cubicBezTo>
                    <a:cubicBezTo>
                      <a:pt x="4453" y="4271"/>
                      <a:pt x="4453" y="4270"/>
                      <a:pt x="4453" y="4269"/>
                    </a:cubicBezTo>
                    <a:cubicBezTo>
                      <a:pt x="4457" y="4246"/>
                      <a:pt x="4458" y="4223"/>
                      <a:pt x="4458" y="4200"/>
                    </a:cubicBezTo>
                    <a:cubicBezTo>
                      <a:pt x="4458" y="4177"/>
                      <a:pt x="4457" y="4153"/>
                      <a:pt x="4453" y="4130"/>
                    </a:cubicBezTo>
                    <a:cubicBezTo>
                      <a:pt x="4452" y="4108"/>
                      <a:pt x="4449" y="4086"/>
                      <a:pt x="4445" y="4064"/>
                    </a:cubicBezTo>
                    <a:lnTo>
                      <a:pt x="4493" y="4080"/>
                    </a:lnTo>
                    <a:cubicBezTo>
                      <a:pt x="4493" y="4091"/>
                      <a:pt x="4493" y="4103"/>
                      <a:pt x="4494" y="4108"/>
                    </a:cubicBezTo>
                    <a:cubicBezTo>
                      <a:pt x="4494" y="4140"/>
                      <a:pt x="4497" y="4172"/>
                      <a:pt x="4502" y="4204"/>
                    </a:cubicBezTo>
                    <a:cubicBezTo>
                      <a:pt x="4504" y="4211"/>
                      <a:pt x="4515" y="4214"/>
                      <a:pt x="4518" y="4205"/>
                    </a:cubicBezTo>
                    <a:cubicBezTo>
                      <a:pt x="4521" y="4186"/>
                      <a:pt x="4523" y="4167"/>
                      <a:pt x="4523" y="4147"/>
                    </a:cubicBezTo>
                    <a:cubicBezTo>
                      <a:pt x="4523" y="4128"/>
                      <a:pt x="4521" y="4109"/>
                      <a:pt x="4518" y="4090"/>
                    </a:cubicBezTo>
                    <a:lnTo>
                      <a:pt x="4518" y="4087"/>
                    </a:lnTo>
                    <a:lnTo>
                      <a:pt x="4555" y="4101"/>
                    </a:lnTo>
                    <a:cubicBezTo>
                      <a:pt x="4555" y="4108"/>
                      <a:pt x="4554" y="4116"/>
                      <a:pt x="4554" y="4123"/>
                    </a:cubicBezTo>
                    <a:cubicBezTo>
                      <a:pt x="4554" y="4131"/>
                      <a:pt x="4555" y="4138"/>
                      <a:pt x="4555" y="4146"/>
                    </a:cubicBezTo>
                    <a:cubicBezTo>
                      <a:pt x="4559" y="4179"/>
                      <a:pt x="4555" y="4208"/>
                      <a:pt x="4565" y="4241"/>
                    </a:cubicBezTo>
                    <a:cubicBezTo>
                      <a:pt x="4566" y="4242"/>
                      <a:pt x="4567" y="4243"/>
                      <a:pt x="4568" y="4244"/>
                    </a:cubicBezTo>
                    <a:cubicBezTo>
                      <a:pt x="4569" y="4245"/>
                      <a:pt x="4570" y="4244"/>
                      <a:pt x="4571" y="4244"/>
                    </a:cubicBezTo>
                    <a:cubicBezTo>
                      <a:pt x="4572" y="4244"/>
                      <a:pt x="4573" y="4245"/>
                      <a:pt x="4574" y="4244"/>
                    </a:cubicBezTo>
                    <a:cubicBezTo>
                      <a:pt x="4575" y="4243"/>
                      <a:pt x="4576" y="4242"/>
                      <a:pt x="4577" y="4241"/>
                    </a:cubicBezTo>
                    <a:cubicBezTo>
                      <a:pt x="4577" y="4241"/>
                      <a:pt x="4577" y="4240"/>
                      <a:pt x="4577" y="4239"/>
                    </a:cubicBezTo>
                    <a:cubicBezTo>
                      <a:pt x="4581" y="4220"/>
                      <a:pt x="4583" y="4200"/>
                      <a:pt x="4583" y="4180"/>
                    </a:cubicBezTo>
                    <a:cubicBezTo>
                      <a:pt x="4583" y="4156"/>
                      <a:pt x="4580" y="4132"/>
                      <a:pt x="4575" y="4109"/>
                    </a:cubicBezTo>
                    <a:lnTo>
                      <a:pt x="4612" y="4124"/>
                    </a:lnTo>
                    <a:cubicBezTo>
                      <a:pt x="4612" y="4124"/>
                      <a:pt x="4612" y="4125"/>
                      <a:pt x="4612" y="4126"/>
                    </a:cubicBezTo>
                    <a:cubicBezTo>
                      <a:pt x="4612" y="4127"/>
                      <a:pt x="4612" y="4128"/>
                      <a:pt x="4612" y="4129"/>
                    </a:cubicBezTo>
                    <a:cubicBezTo>
                      <a:pt x="4626" y="4218"/>
                      <a:pt x="4614" y="4308"/>
                      <a:pt x="4626" y="4396"/>
                    </a:cubicBezTo>
                    <a:cubicBezTo>
                      <a:pt x="4627" y="4405"/>
                      <a:pt x="4639" y="4402"/>
                      <a:pt x="4640" y="4395"/>
                    </a:cubicBezTo>
                    <a:cubicBezTo>
                      <a:pt x="4646" y="4357"/>
                      <a:pt x="4650" y="4319"/>
                      <a:pt x="4650" y="4281"/>
                    </a:cubicBezTo>
                    <a:cubicBezTo>
                      <a:pt x="4650" y="4231"/>
                      <a:pt x="4644" y="4181"/>
                      <a:pt x="4633" y="4132"/>
                    </a:cubicBezTo>
                    <a:lnTo>
                      <a:pt x="4680" y="4152"/>
                    </a:lnTo>
                    <a:cubicBezTo>
                      <a:pt x="4684" y="4222"/>
                      <a:pt x="4669" y="4297"/>
                      <a:pt x="4685" y="4366"/>
                    </a:cubicBezTo>
                    <a:cubicBezTo>
                      <a:pt x="4686" y="4367"/>
                      <a:pt x="4685" y="4367"/>
                      <a:pt x="4686" y="4368"/>
                    </a:cubicBezTo>
                    <a:cubicBezTo>
                      <a:pt x="4687" y="4369"/>
                      <a:pt x="4687" y="4370"/>
                      <a:pt x="4689" y="4371"/>
                    </a:cubicBezTo>
                    <a:cubicBezTo>
                      <a:pt x="4690" y="4372"/>
                      <a:pt x="4692" y="4372"/>
                      <a:pt x="4694" y="4372"/>
                    </a:cubicBezTo>
                    <a:cubicBezTo>
                      <a:pt x="4695" y="4372"/>
                      <a:pt x="4697" y="4372"/>
                      <a:pt x="4698" y="4371"/>
                    </a:cubicBezTo>
                    <a:cubicBezTo>
                      <a:pt x="4699" y="4370"/>
                      <a:pt x="4700" y="4369"/>
                      <a:pt x="4701" y="4368"/>
                    </a:cubicBezTo>
                    <a:cubicBezTo>
                      <a:pt x="4702" y="4367"/>
                      <a:pt x="4702" y="4367"/>
                      <a:pt x="4702" y="4366"/>
                    </a:cubicBezTo>
                    <a:cubicBezTo>
                      <a:pt x="4707" y="4338"/>
                      <a:pt x="4709" y="4309"/>
                      <a:pt x="4709" y="4281"/>
                    </a:cubicBezTo>
                    <a:cubicBezTo>
                      <a:pt x="4709" y="4267"/>
                      <a:pt x="4709" y="4253"/>
                      <a:pt x="4707" y="4239"/>
                    </a:cubicBezTo>
                    <a:cubicBezTo>
                      <a:pt x="4708" y="4232"/>
                      <a:pt x="4708" y="4226"/>
                      <a:pt x="4708" y="4219"/>
                    </a:cubicBezTo>
                    <a:cubicBezTo>
                      <a:pt x="4708" y="4200"/>
                      <a:pt x="4706" y="4180"/>
                      <a:pt x="4703" y="4161"/>
                    </a:cubicBezTo>
                    <a:lnTo>
                      <a:pt x="4740" y="4177"/>
                    </a:lnTo>
                    <a:cubicBezTo>
                      <a:pt x="4740" y="4184"/>
                      <a:pt x="4741" y="4192"/>
                      <a:pt x="4742" y="4199"/>
                    </a:cubicBezTo>
                    <a:cubicBezTo>
                      <a:pt x="4741" y="4203"/>
                      <a:pt x="4741" y="4207"/>
                      <a:pt x="4741" y="4210"/>
                    </a:cubicBezTo>
                    <a:cubicBezTo>
                      <a:pt x="4741" y="4219"/>
                      <a:pt x="4742" y="4227"/>
                      <a:pt x="4745" y="4235"/>
                    </a:cubicBezTo>
                    <a:cubicBezTo>
                      <a:pt x="4746" y="4236"/>
                      <a:pt x="4747" y="4237"/>
                      <a:pt x="4748" y="4237"/>
                    </a:cubicBezTo>
                    <a:cubicBezTo>
                      <a:pt x="4749" y="4238"/>
                      <a:pt x="4750" y="4238"/>
                      <a:pt x="4751" y="4238"/>
                    </a:cubicBezTo>
                    <a:cubicBezTo>
                      <a:pt x="4752" y="4238"/>
                      <a:pt x="4752" y="4238"/>
                      <a:pt x="4753" y="4238"/>
                    </a:cubicBezTo>
                    <a:cubicBezTo>
                      <a:pt x="4751" y="4263"/>
                      <a:pt x="4750" y="4289"/>
                      <a:pt x="4750" y="4314"/>
                    </a:cubicBezTo>
                    <a:cubicBezTo>
                      <a:pt x="4750" y="4359"/>
                      <a:pt x="4753" y="4404"/>
                      <a:pt x="4759" y="4449"/>
                    </a:cubicBezTo>
                    <a:cubicBezTo>
                      <a:pt x="4759" y="4456"/>
                      <a:pt x="4771" y="4457"/>
                      <a:pt x="4772" y="4449"/>
                    </a:cubicBezTo>
                    <a:cubicBezTo>
                      <a:pt x="4783" y="4364"/>
                      <a:pt x="4776" y="4276"/>
                      <a:pt x="4775" y="4191"/>
                    </a:cubicBezTo>
                    <a:lnTo>
                      <a:pt x="4805" y="4202"/>
                    </a:lnTo>
                    <a:cubicBezTo>
                      <a:pt x="4803" y="4235"/>
                      <a:pt x="4805" y="4269"/>
                      <a:pt x="4805" y="4302"/>
                    </a:cubicBezTo>
                    <a:lnTo>
                      <a:pt x="4805" y="4303"/>
                    </a:lnTo>
                    <a:cubicBezTo>
                      <a:pt x="4805" y="4303"/>
                      <a:pt x="4805" y="4304"/>
                      <a:pt x="4806" y="4305"/>
                    </a:cubicBezTo>
                    <a:cubicBezTo>
                      <a:pt x="4806" y="4306"/>
                      <a:pt x="4806" y="4306"/>
                      <a:pt x="4807" y="4307"/>
                    </a:cubicBezTo>
                    <a:cubicBezTo>
                      <a:pt x="4808" y="4308"/>
                      <a:pt x="4809" y="4307"/>
                      <a:pt x="4810" y="4307"/>
                    </a:cubicBezTo>
                    <a:cubicBezTo>
                      <a:pt x="4811" y="4307"/>
                      <a:pt x="4812" y="4307"/>
                      <a:pt x="4812" y="4307"/>
                    </a:cubicBezTo>
                    <a:cubicBezTo>
                      <a:pt x="4813" y="4306"/>
                      <a:pt x="4814" y="4306"/>
                      <a:pt x="4814" y="4305"/>
                    </a:cubicBezTo>
                    <a:cubicBezTo>
                      <a:pt x="4814" y="4304"/>
                      <a:pt x="4815" y="4304"/>
                      <a:pt x="4815" y="4303"/>
                    </a:cubicBezTo>
                    <a:cubicBezTo>
                      <a:pt x="4821" y="4283"/>
                      <a:pt x="4824" y="4262"/>
                      <a:pt x="4824" y="4240"/>
                    </a:cubicBezTo>
                    <a:cubicBezTo>
                      <a:pt x="4824" y="4230"/>
                      <a:pt x="4823" y="4219"/>
                      <a:pt x="4822" y="4209"/>
                    </a:cubicBezTo>
                    <a:lnTo>
                      <a:pt x="4867" y="4226"/>
                    </a:lnTo>
                    <a:cubicBezTo>
                      <a:pt x="4866" y="4226"/>
                      <a:pt x="4865" y="4226"/>
                      <a:pt x="4864" y="4226"/>
                    </a:cubicBezTo>
                    <a:cubicBezTo>
                      <a:pt x="4863" y="4226"/>
                      <a:pt x="4861" y="4226"/>
                      <a:pt x="4860" y="4227"/>
                    </a:cubicBezTo>
                    <a:cubicBezTo>
                      <a:pt x="4859" y="4228"/>
                      <a:pt x="4858" y="4229"/>
                      <a:pt x="4857" y="4230"/>
                    </a:cubicBezTo>
                    <a:cubicBezTo>
                      <a:pt x="4856" y="4231"/>
                      <a:pt x="4856" y="4232"/>
                      <a:pt x="4856" y="4234"/>
                    </a:cubicBezTo>
                    <a:cubicBezTo>
                      <a:pt x="4856" y="4260"/>
                      <a:pt x="4856" y="4286"/>
                      <a:pt x="4856" y="4312"/>
                    </a:cubicBezTo>
                    <a:cubicBezTo>
                      <a:pt x="4856" y="4313"/>
                      <a:pt x="4855" y="4314"/>
                      <a:pt x="4856" y="4315"/>
                    </a:cubicBezTo>
                    <a:cubicBezTo>
                      <a:pt x="4857" y="4316"/>
                      <a:pt x="4857" y="4316"/>
                      <a:pt x="4858" y="4317"/>
                    </a:cubicBezTo>
                    <a:cubicBezTo>
                      <a:pt x="4859" y="4318"/>
                      <a:pt x="4860" y="4317"/>
                      <a:pt x="4861" y="4317"/>
                    </a:cubicBezTo>
                    <a:cubicBezTo>
                      <a:pt x="4862" y="4317"/>
                      <a:pt x="4863" y="4317"/>
                      <a:pt x="4863" y="4317"/>
                    </a:cubicBezTo>
                    <a:cubicBezTo>
                      <a:pt x="4864" y="4316"/>
                      <a:pt x="4865" y="4315"/>
                      <a:pt x="4865" y="4315"/>
                    </a:cubicBezTo>
                    <a:lnTo>
                      <a:pt x="4865" y="4314"/>
                    </a:lnTo>
                    <a:cubicBezTo>
                      <a:pt x="4871" y="4296"/>
                      <a:pt x="4874" y="4277"/>
                      <a:pt x="4874" y="4257"/>
                    </a:cubicBezTo>
                    <a:cubicBezTo>
                      <a:pt x="4874" y="4250"/>
                      <a:pt x="4874" y="4242"/>
                      <a:pt x="4873" y="4234"/>
                    </a:cubicBezTo>
                    <a:cubicBezTo>
                      <a:pt x="4873" y="4233"/>
                      <a:pt x="4872" y="4231"/>
                      <a:pt x="4872" y="4230"/>
                    </a:cubicBezTo>
                    <a:cubicBezTo>
                      <a:pt x="4871" y="4229"/>
                      <a:pt x="4870" y="4228"/>
                      <a:pt x="4869" y="4227"/>
                    </a:cubicBezTo>
                    <a:lnTo>
                      <a:pt x="4868" y="4227"/>
                    </a:lnTo>
                    <a:cubicBezTo>
                      <a:pt x="4915" y="4246"/>
                      <a:pt x="4962" y="4265"/>
                      <a:pt x="5008" y="4288"/>
                    </a:cubicBezTo>
                    <a:cubicBezTo>
                      <a:pt x="5108" y="4340"/>
                      <a:pt x="5209" y="4392"/>
                      <a:pt x="5311" y="4439"/>
                    </a:cubicBezTo>
                    <a:cubicBezTo>
                      <a:pt x="5328" y="4446"/>
                      <a:pt x="5345" y="4454"/>
                      <a:pt x="5362" y="4463"/>
                    </a:cubicBezTo>
                    <a:cubicBezTo>
                      <a:pt x="5361" y="4488"/>
                      <a:pt x="5359" y="4513"/>
                      <a:pt x="5355" y="4538"/>
                    </a:cubicBezTo>
                    <a:cubicBezTo>
                      <a:pt x="5351" y="4572"/>
                      <a:pt x="5336" y="4613"/>
                      <a:pt x="5342" y="4646"/>
                    </a:cubicBezTo>
                    <a:cubicBezTo>
                      <a:pt x="5342" y="4647"/>
                      <a:pt x="5343" y="4647"/>
                      <a:pt x="5343" y="4647"/>
                    </a:cubicBezTo>
                    <a:cubicBezTo>
                      <a:pt x="5344" y="4649"/>
                      <a:pt x="5344" y="4649"/>
                      <a:pt x="5346" y="4650"/>
                    </a:cubicBezTo>
                    <a:cubicBezTo>
                      <a:pt x="5347" y="4651"/>
                      <a:pt x="5348" y="4651"/>
                      <a:pt x="5349" y="4651"/>
                    </a:cubicBezTo>
                    <a:cubicBezTo>
                      <a:pt x="5350" y="4651"/>
                      <a:pt x="5352" y="4651"/>
                      <a:pt x="5353" y="4650"/>
                    </a:cubicBezTo>
                    <a:cubicBezTo>
                      <a:pt x="5354" y="4649"/>
                      <a:pt x="5355" y="4649"/>
                      <a:pt x="5356" y="4647"/>
                    </a:cubicBezTo>
                    <a:lnTo>
                      <a:pt x="5356" y="4646"/>
                    </a:lnTo>
                    <a:cubicBezTo>
                      <a:pt x="5365" y="4615"/>
                      <a:pt x="5371" y="4584"/>
                      <a:pt x="5376" y="4553"/>
                    </a:cubicBezTo>
                    <a:cubicBezTo>
                      <a:pt x="5377" y="4526"/>
                      <a:pt x="5380" y="4500"/>
                      <a:pt x="5384" y="4474"/>
                    </a:cubicBezTo>
                    <a:lnTo>
                      <a:pt x="5409" y="4487"/>
                    </a:lnTo>
                    <a:cubicBezTo>
                      <a:pt x="5397" y="4543"/>
                      <a:pt x="5389" y="4600"/>
                      <a:pt x="5386" y="4657"/>
                    </a:cubicBezTo>
                    <a:cubicBezTo>
                      <a:pt x="5386" y="4658"/>
                      <a:pt x="5386" y="4660"/>
                      <a:pt x="5387" y="4661"/>
                    </a:cubicBezTo>
                    <a:cubicBezTo>
                      <a:pt x="5387" y="4662"/>
                      <a:pt x="5389" y="4663"/>
                      <a:pt x="5391" y="4664"/>
                    </a:cubicBezTo>
                    <a:cubicBezTo>
                      <a:pt x="5392" y="4665"/>
                      <a:pt x="5393" y="4665"/>
                      <a:pt x="5395" y="4665"/>
                    </a:cubicBezTo>
                    <a:cubicBezTo>
                      <a:pt x="5396" y="4665"/>
                      <a:pt x="5398" y="4665"/>
                      <a:pt x="5399" y="4664"/>
                    </a:cubicBezTo>
                    <a:cubicBezTo>
                      <a:pt x="5400" y="4664"/>
                      <a:pt x="5401" y="4663"/>
                      <a:pt x="5402" y="4662"/>
                    </a:cubicBezTo>
                    <a:cubicBezTo>
                      <a:pt x="5419" y="4634"/>
                      <a:pt x="5419" y="4601"/>
                      <a:pt x="5421" y="4569"/>
                    </a:cubicBezTo>
                    <a:cubicBezTo>
                      <a:pt x="5423" y="4547"/>
                      <a:pt x="5428" y="4525"/>
                      <a:pt x="5429" y="4504"/>
                    </a:cubicBezTo>
                    <a:lnTo>
                      <a:pt x="5449" y="4516"/>
                    </a:lnTo>
                    <a:cubicBezTo>
                      <a:pt x="5441" y="4614"/>
                      <a:pt x="5431" y="4720"/>
                      <a:pt x="5445" y="4819"/>
                    </a:cubicBezTo>
                    <a:cubicBezTo>
                      <a:pt x="5447" y="4827"/>
                      <a:pt x="5459" y="4825"/>
                      <a:pt x="5460" y="4817"/>
                    </a:cubicBezTo>
                    <a:cubicBezTo>
                      <a:pt x="5465" y="4767"/>
                      <a:pt x="5468" y="4717"/>
                      <a:pt x="5468" y="4667"/>
                    </a:cubicBezTo>
                    <a:cubicBezTo>
                      <a:pt x="5468" y="4622"/>
                      <a:pt x="5473" y="4574"/>
                      <a:pt x="5470" y="4530"/>
                    </a:cubicBezTo>
                    <a:lnTo>
                      <a:pt x="5498" y="4547"/>
                    </a:lnTo>
                    <a:cubicBezTo>
                      <a:pt x="5493" y="4598"/>
                      <a:pt x="5487" y="4658"/>
                      <a:pt x="5500" y="4708"/>
                    </a:cubicBezTo>
                    <a:cubicBezTo>
                      <a:pt x="5500" y="4708"/>
                      <a:pt x="5499" y="4709"/>
                      <a:pt x="5500" y="4710"/>
                    </a:cubicBezTo>
                    <a:cubicBezTo>
                      <a:pt x="5500" y="4711"/>
                      <a:pt x="5502" y="4711"/>
                      <a:pt x="5503" y="4712"/>
                    </a:cubicBezTo>
                    <a:cubicBezTo>
                      <a:pt x="5504" y="4713"/>
                      <a:pt x="5506" y="4713"/>
                      <a:pt x="5507" y="4713"/>
                    </a:cubicBezTo>
                    <a:cubicBezTo>
                      <a:pt x="5508" y="4713"/>
                      <a:pt x="5509" y="4713"/>
                      <a:pt x="5511" y="4712"/>
                    </a:cubicBezTo>
                    <a:cubicBezTo>
                      <a:pt x="5512" y="4711"/>
                      <a:pt x="5512" y="4711"/>
                      <a:pt x="5513" y="4710"/>
                    </a:cubicBezTo>
                    <a:cubicBezTo>
                      <a:pt x="5513" y="4709"/>
                      <a:pt x="5514" y="4708"/>
                      <a:pt x="5514" y="4708"/>
                    </a:cubicBezTo>
                    <a:cubicBezTo>
                      <a:pt x="5519" y="4681"/>
                      <a:pt x="5522" y="4653"/>
                      <a:pt x="5522" y="4626"/>
                    </a:cubicBezTo>
                    <a:cubicBezTo>
                      <a:pt x="5522" y="4603"/>
                      <a:pt x="5520" y="4581"/>
                      <a:pt x="5517" y="4559"/>
                    </a:cubicBezTo>
                    <a:lnTo>
                      <a:pt x="5548" y="4579"/>
                    </a:lnTo>
                    <a:cubicBezTo>
                      <a:pt x="5547" y="4581"/>
                      <a:pt x="5547" y="4582"/>
                      <a:pt x="5547" y="4583"/>
                    </a:cubicBezTo>
                    <a:cubicBezTo>
                      <a:pt x="5547" y="4585"/>
                      <a:pt x="5547" y="4586"/>
                      <a:pt x="5548" y="4587"/>
                    </a:cubicBezTo>
                    <a:lnTo>
                      <a:pt x="5548" y="4588"/>
                    </a:lnTo>
                    <a:cubicBezTo>
                      <a:pt x="5554" y="4596"/>
                      <a:pt x="5548" y="4614"/>
                      <a:pt x="5548" y="4623"/>
                    </a:cubicBezTo>
                    <a:cubicBezTo>
                      <a:pt x="5548" y="4629"/>
                      <a:pt x="5548" y="4635"/>
                      <a:pt x="5548" y="4641"/>
                    </a:cubicBezTo>
                    <a:cubicBezTo>
                      <a:pt x="5548" y="4659"/>
                      <a:pt x="5549" y="4678"/>
                      <a:pt x="5550" y="4696"/>
                    </a:cubicBezTo>
                    <a:cubicBezTo>
                      <a:pt x="5550" y="4696"/>
                      <a:pt x="5551" y="4697"/>
                      <a:pt x="5551" y="4698"/>
                    </a:cubicBezTo>
                    <a:cubicBezTo>
                      <a:pt x="5551" y="4699"/>
                      <a:pt x="5552" y="4699"/>
                      <a:pt x="5553" y="4700"/>
                    </a:cubicBezTo>
                    <a:cubicBezTo>
                      <a:pt x="5554" y="4701"/>
                      <a:pt x="5555" y="4700"/>
                      <a:pt x="5555" y="4700"/>
                    </a:cubicBezTo>
                    <a:cubicBezTo>
                      <a:pt x="5556" y="4700"/>
                      <a:pt x="5557" y="4701"/>
                      <a:pt x="5558" y="4700"/>
                    </a:cubicBezTo>
                    <a:cubicBezTo>
                      <a:pt x="5559" y="4699"/>
                      <a:pt x="5559" y="4699"/>
                      <a:pt x="5560" y="4698"/>
                    </a:cubicBezTo>
                    <a:cubicBezTo>
                      <a:pt x="5567" y="4676"/>
                      <a:pt x="5570" y="4653"/>
                      <a:pt x="5570" y="4629"/>
                    </a:cubicBezTo>
                    <a:cubicBezTo>
                      <a:pt x="5570" y="4624"/>
                      <a:pt x="5570" y="4618"/>
                      <a:pt x="5570" y="4613"/>
                    </a:cubicBezTo>
                    <a:cubicBezTo>
                      <a:pt x="5570" y="4611"/>
                      <a:pt x="5570" y="4609"/>
                      <a:pt x="5570" y="4607"/>
                    </a:cubicBezTo>
                    <a:cubicBezTo>
                      <a:pt x="5570" y="4602"/>
                      <a:pt x="5569" y="4596"/>
                      <a:pt x="5568" y="4591"/>
                    </a:cubicBezTo>
                    <a:lnTo>
                      <a:pt x="5602" y="4613"/>
                    </a:lnTo>
                    <a:lnTo>
                      <a:pt x="5605" y="4615"/>
                    </a:lnTo>
                    <a:cubicBezTo>
                      <a:pt x="5600" y="4627"/>
                      <a:pt x="5597" y="4640"/>
                      <a:pt x="5596" y="4654"/>
                    </a:cubicBezTo>
                    <a:cubicBezTo>
                      <a:pt x="5589" y="4692"/>
                      <a:pt x="5584" y="4729"/>
                      <a:pt x="5580" y="4768"/>
                    </a:cubicBezTo>
                    <a:cubicBezTo>
                      <a:pt x="5575" y="4812"/>
                      <a:pt x="5561" y="4865"/>
                      <a:pt x="5560" y="4913"/>
                    </a:cubicBezTo>
                    <a:lnTo>
                      <a:pt x="5327" y="4913"/>
                    </a:lnTo>
                    <a:cubicBezTo>
                      <a:pt x="5335" y="4837"/>
                      <a:pt x="5350" y="4762"/>
                      <a:pt x="5352" y="4685"/>
                    </a:cubicBezTo>
                    <a:cubicBezTo>
                      <a:pt x="5352" y="4681"/>
                      <a:pt x="5345" y="4681"/>
                      <a:pt x="5344" y="4685"/>
                    </a:cubicBezTo>
                    <a:cubicBezTo>
                      <a:pt x="5334" y="4719"/>
                      <a:pt x="5331" y="4754"/>
                      <a:pt x="5321" y="4788"/>
                    </a:cubicBezTo>
                    <a:cubicBezTo>
                      <a:pt x="5310" y="4828"/>
                      <a:pt x="5303" y="4870"/>
                      <a:pt x="5302" y="4912"/>
                    </a:cubicBezTo>
                    <a:cubicBezTo>
                      <a:pt x="5300" y="4954"/>
                      <a:pt x="5302" y="4912"/>
                      <a:pt x="5302" y="4913"/>
                    </a:cubicBezTo>
                    <a:lnTo>
                      <a:pt x="5259" y="4913"/>
                    </a:lnTo>
                    <a:cubicBezTo>
                      <a:pt x="5262" y="4887"/>
                      <a:pt x="5259" y="4861"/>
                      <a:pt x="5260" y="4835"/>
                    </a:cubicBezTo>
                    <a:cubicBezTo>
                      <a:pt x="5261" y="4808"/>
                      <a:pt x="5265" y="4788"/>
                      <a:pt x="5266" y="4764"/>
                    </a:cubicBezTo>
                    <a:cubicBezTo>
                      <a:pt x="5265" y="4763"/>
                      <a:pt x="5265" y="4762"/>
                      <a:pt x="5265" y="4761"/>
                    </a:cubicBezTo>
                    <a:cubicBezTo>
                      <a:pt x="5264" y="4760"/>
                      <a:pt x="5262" y="4759"/>
                      <a:pt x="5261" y="4758"/>
                    </a:cubicBezTo>
                    <a:cubicBezTo>
                      <a:pt x="5259" y="4757"/>
                      <a:pt x="5258" y="4757"/>
                      <a:pt x="5257" y="4757"/>
                    </a:cubicBezTo>
                    <a:cubicBezTo>
                      <a:pt x="5255" y="4757"/>
                      <a:pt x="5254" y="4757"/>
                      <a:pt x="5253" y="4758"/>
                    </a:cubicBezTo>
                    <a:cubicBezTo>
                      <a:pt x="5251" y="4759"/>
                      <a:pt x="5250" y="4760"/>
                      <a:pt x="5250" y="4761"/>
                    </a:cubicBezTo>
                    <a:cubicBezTo>
                      <a:pt x="5249" y="4762"/>
                      <a:pt x="5249" y="4763"/>
                      <a:pt x="5249" y="4764"/>
                    </a:cubicBezTo>
                    <a:cubicBezTo>
                      <a:pt x="5246" y="4813"/>
                      <a:pt x="5235" y="4863"/>
                      <a:pt x="5242" y="4913"/>
                    </a:cubicBezTo>
                    <a:lnTo>
                      <a:pt x="5235" y="4913"/>
                    </a:lnTo>
                    <a:cubicBezTo>
                      <a:pt x="5234" y="4913"/>
                      <a:pt x="5233" y="4913"/>
                      <a:pt x="5232" y="4913"/>
                    </a:cubicBezTo>
                    <a:cubicBezTo>
                      <a:pt x="5226" y="4913"/>
                      <a:pt x="5220" y="4913"/>
                      <a:pt x="5214" y="4914"/>
                    </a:cubicBezTo>
                    <a:cubicBezTo>
                      <a:pt x="5217" y="4852"/>
                      <a:pt x="5220" y="4788"/>
                      <a:pt x="5219" y="4727"/>
                    </a:cubicBezTo>
                    <a:cubicBezTo>
                      <a:pt x="5219" y="4718"/>
                      <a:pt x="5207" y="4719"/>
                      <a:pt x="5207" y="4727"/>
                    </a:cubicBezTo>
                    <a:cubicBezTo>
                      <a:pt x="5198" y="4790"/>
                      <a:pt x="5193" y="4853"/>
                      <a:pt x="5192" y="4916"/>
                    </a:cubicBezTo>
                    <a:cubicBezTo>
                      <a:pt x="5181" y="4918"/>
                      <a:pt x="5169" y="4920"/>
                      <a:pt x="5157" y="4920"/>
                    </a:cubicBezTo>
                    <a:lnTo>
                      <a:pt x="5156" y="4920"/>
                    </a:lnTo>
                    <a:cubicBezTo>
                      <a:pt x="5156" y="4915"/>
                      <a:pt x="5156" y="4910"/>
                      <a:pt x="5156" y="4905"/>
                    </a:cubicBezTo>
                    <a:cubicBezTo>
                      <a:pt x="5156" y="4891"/>
                      <a:pt x="5155" y="4877"/>
                      <a:pt x="5154" y="4864"/>
                    </a:cubicBezTo>
                    <a:cubicBezTo>
                      <a:pt x="5154" y="4827"/>
                      <a:pt x="5160" y="4790"/>
                      <a:pt x="5158" y="4753"/>
                    </a:cubicBezTo>
                    <a:cubicBezTo>
                      <a:pt x="5158" y="4747"/>
                      <a:pt x="5146" y="4747"/>
                      <a:pt x="5146" y="4753"/>
                    </a:cubicBezTo>
                    <a:cubicBezTo>
                      <a:pt x="5146" y="4792"/>
                      <a:pt x="5139" y="4830"/>
                      <a:pt x="5135" y="4869"/>
                    </a:cubicBezTo>
                    <a:cubicBezTo>
                      <a:pt x="5134" y="4876"/>
                      <a:pt x="5133" y="4884"/>
                      <a:pt x="5133" y="4891"/>
                    </a:cubicBezTo>
                    <a:cubicBezTo>
                      <a:pt x="5133" y="4901"/>
                      <a:pt x="5135" y="4911"/>
                      <a:pt x="5137" y="4921"/>
                    </a:cubicBezTo>
                    <a:cubicBezTo>
                      <a:pt x="5125" y="4921"/>
                      <a:pt x="5114" y="4923"/>
                      <a:pt x="5102" y="4925"/>
                    </a:cubicBezTo>
                    <a:cubicBezTo>
                      <a:pt x="5102" y="4921"/>
                      <a:pt x="5102" y="4917"/>
                      <a:pt x="5102" y="4914"/>
                    </a:cubicBezTo>
                    <a:cubicBezTo>
                      <a:pt x="5102" y="4896"/>
                      <a:pt x="5100" y="4879"/>
                      <a:pt x="5099" y="4862"/>
                    </a:cubicBezTo>
                    <a:cubicBezTo>
                      <a:pt x="5099" y="4854"/>
                      <a:pt x="5085" y="4852"/>
                      <a:pt x="5084" y="4861"/>
                    </a:cubicBezTo>
                    <a:cubicBezTo>
                      <a:pt x="5082" y="4878"/>
                      <a:pt x="5081" y="4895"/>
                      <a:pt x="5080" y="4912"/>
                    </a:cubicBezTo>
                    <a:cubicBezTo>
                      <a:pt x="5080" y="4918"/>
                      <a:pt x="5080" y="4923"/>
                      <a:pt x="5079" y="4929"/>
                    </a:cubicBezTo>
                    <a:lnTo>
                      <a:pt x="5061" y="4932"/>
                    </a:lnTo>
                    <a:lnTo>
                      <a:pt x="5059" y="4929"/>
                    </a:lnTo>
                    <a:cubicBezTo>
                      <a:pt x="5056" y="4908"/>
                      <a:pt x="5055" y="4887"/>
                      <a:pt x="5055" y="4866"/>
                    </a:cubicBezTo>
                    <a:cubicBezTo>
                      <a:pt x="5055" y="4860"/>
                      <a:pt x="5055" y="4854"/>
                      <a:pt x="5055" y="4848"/>
                    </a:cubicBezTo>
                    <a:cubicBezTo>
                      <a:pt x="5055" y="4805"/>
                      <a:pt x="5045" y="4755"/>
                      <a:pt x="5055" y="4713"/>
                    </a:cubicBezTo>
                    <a:cubicBezTo>
                      <a:pt x="5056" y="4708"/>
                      <a:pt x="5048" y="4706"/>
                      <a:pt x="5047" y="4711"/>
                    </a:cubicBezTo>
                    <a:cubicBezTo>
                      <a:pt x="5033" y="4754"/>
                      <a:pt x="5041" y="4803"/>
                      <a:pt x="5039" y="4847"/>
                    </a:cubicBezTo>
                    <a:cubicBezTo>
                      <a:pt x="5038" y="4859"/>
                      <a:pt x="5038" y="4871"/>
                      <a:pt x="5038" y="4882"/>
                    </a:cubicBezTo>
                    <a:cubicBezTo>
                      <a:pt x="5038" y="4901"/>
                      <a:pt x="5039" y="4919"/>
                      <a:pt x="5041" y="4937"/>
                    </a:cubicBezTo>
                    <a:lnTo>
                      <a:pt x="4997" y="4947"/>
                    </a:lnTo>
                    <a:cubicBezTo>
                      <a:pt x="4997" y="4941"/>
                      <a:pt x="4998" y="4935"/>
                      <a:pt x="4998" y="4929"/>
                    </a:cubicBezTo>
                    <a:cubicBezTo>
                      <a:pt x="4998" y="4923"/>
                      <a:pt x="4997" y="4917"/>
                      <a:pt x="4997" y="4911"/>
                    </a:cubicBezTo>
                    <a:cubicBezTo>
                      <a:pt x="4995" y="4888"/>
                      <a:pt x="4994" y="4864"/>
                      <a:pt x="4993" y="4841"/>
                    </a:cubicBezTo>
                    <a:cubicBezTo>
                      <a:pt x="4993" y="4835"/>
                      <a:pt x="4983" y="4834"/>
                      <a:pt x="4982" y="4841"/>
                    </a:cubicBezTo>
                    <a:cubicBezTo>
                      <a:pt x="4981" y="4862"/>
                      <a:pt x="4980" y="4883"/>
                      <a:pt x="4979" y="4904"/>
                    </a:cubicBezTo>
                    <a:cubicBezTo>
                      <a:pt x="4978" y="4912"/>
                      <a:pt x="4977" y="4920"/>
                      <a:pt x="4977" y="4928"/>
                    </a:cubicBezTo>
                    <a:cubicBezTo>
                      <a:pt x="4977" y="4936"/>
                      <a:pt x="4978" y="4944"/>
                      <a:pt x="4979" y="4951"/>
                    </a:cubicBezTo>
                    <a:lnTo>
                      <a:pt x="4976" y="4951"/>
                    </a:lnTo>
                    <a:cubicBezTo>
                      <a:pt x="4957" y="4955"/>
                      <a:pt x="4938" y="4959"/>
                      <a:pt x="4919" y="4963"/>
                    </a:cubicBezTo>
                    <a:cubicBezTo>
                      <a:pt x="4919" y="4881"/>
                      <a:pt x="4913" y="4798"/>
                      <a:pt x="4911" y="4716"/>
                    </a:cubicBezTo>
                    <a:cubicBezTo>
                      <a:pt x="4911" y="4711"/>
                      <a:pt x="4902" y="4710"/>
                      <a:pt x="4902" y="4716"/>
                    </a:cubicBezTo>
                    <a:cubicBezTo>
                      <a:pt x="4899" y="4800"/>
                      <a:pt x="4900" y="4884"/>
                      <a:pt x="4900" y="4968"/>
                    </a:cubicBezTo>
                    <a:lnTo>
                      <a:pt x="4892" y="4970"/>
                    </a:lnTo>
                    <a:cubicBezTo>
                      <a:pt x="4886" y="4971"/>
                      <a:pt x="4878" y="4972"/>
                      <a:pt x="4868" y="4974"/>
                    </a:cubicBezTo>
                    <a:cubicBezTo>
                      <a:pt x="4868" y="4934"/>
                      <a:pt x="4863" y="4892"/>
                      <a:pt x="4861" y="4852"/>
                    </a:cubicBezTo>
                    <a:cubicBezTo>
                      <a:pt x="4861" y="4846"/>
                      <a:pt x="4851" y="4846"/>
                      <a:pt x="4850" y="4852"/>
                    </a:cubicBezTo>
                    <a:cubicBezTo>
                      <a:pt x="4847" y="4879"/>
                      <a:pt x="4845" y="4906"/>
                      <a:pt x="4845" y="4934"/>
                    </a:cubicBezTo>
                    <a:cubicBezTo>
                      <a:pt x="4845" y="4948"/>
                      <a:pt x="4845" y="4963"/>
                      <a:pt x="4846" y="4978"/>
                    </a:cubicBezTo>
                    <a:cubicBezTo>
                      <a:pt x="4839" y="4979"/>
                      <a:pt x="4831" y="4981"/>
                      <a:pt x="4824" y="4985"/>
                    </a:cubicBezTo>
                    <a:cubicBezTo>
                      <a:pt x="4824" y="4986"/>
                      <a:pt x="4824" y="4986"/>
                      <a:pt x="4823" y="4986"/>
                    </a:cubicBezTo>
                    <a:cubicBezTo>
                      <a:pt x="4817" y="4991"/>
                      <a:pt x="4792" y="4989"/>
                      <a:pt x="4782" y="4993"/>
                    </a:cubicBezTo>
                    <a:cubicBezTo>
                      <a:pt x="4755" y="5002"/>
                      <a:pt x="4727" y="5010"/>
                      <a:pt x="4700" y="5020"/>
                    </a:cubicBezTo>
                    <a:lnTo>
                      <a:pt x="4679" y="5027"/>
                    </a:lnTo>
                    <a:cubicBezTo>
                      <a:pt x="4681" y="4945"/>
                      <a:pt x="4665" y="4863"/>
                      <a:pt x="4661" y="4782"/>
                    </a:cubicBezTo>
                    <a:cubicBezTo>
                      <a:pt x="4660" y="4781"/>
                      <a:pt x="4660" y="4780"/>
                      <a:pt x="4660" y="4779"/>
                    </a:cubicBezTo>
                    <a:cubicBezTo>
                      <a:pt x="4659" y="4777"/>
                      <a:pt x="4657" y="4777"/>
                      <a:pt x="4656" y="4776"/>
                    </a:cubicBezTo>
                    <a:cubicBezTo>
                      <a:pt x="4654" y="4775"/>
                      <a:pt x="4653" y="4774"/>
                      <a:pt x="4652" y="4774"/>
                    </a:cubicBezTo>
                    <a:cubicBezTo>
                      <a:pt x="4650" y="4774"/>
                      <a:pt x="4649" y="4775"/>
                      <a:pt x="4648" y="4776"/>
                    </a:cubicBezTo>
                    <a:cubicBezTo>
                      <a:pt x="4646" y="4777"/>
                      <a:pt x="4646" y="4777"/>
                      <a:pt x="4645" y="4779"/>
                    </a:cubicBezTo>
                    <a:cubicBezTo>
                      <a:pt x="4644" y="4780"/>
                      <a:pt x="4644" y="4781"/>
                      <a:pt x="4644" y="4782"/>
                    </a:cubicBezTo>
                    <a:cubicBezTo>
                      <a:pt x="4643" y="4794"/>
                      <a:pt x="4643" y="4807"/>
                      <a:pt x="4643" y="4819"/>
                    </a:cubicBezTo>
                    <a:cubicBezTo>
                      <a:pt x="4643" y="4891"/>
                      <a:pt x="4648" y="4963"/>
                      <a:pt x="4658" y="5035"/>
                    </a:cubicBezTo>
                    <a:lnTo>
                      <a:pt x="4625" y="5045"/>
                    </a:lnTo>
                    <a:cubicBezTo>
                      <a:pt x="4625" y="4954"/>
                      <a:pt x="4614" y="4863"/>
                      <a:pt x="4612" y="4770"/>
                    </a:cubicBezTo>
                    <a:cubicBezTo>
                      <a:pt x="4612" y="4760"/>
                      <a:pt x="4597" y="4762"/>
                      <a:pt x="4597" y="4772"/>
                    </a:cubicBezTo>
                    <a:cubicBezTo>
                      <a:pt x="4595" y="4864"/>
                      <a:pt x="4599" y="4959"/>
                      <a:pt x="4604" y="5052"/>
                    </a:cubicBezTo>
                    <a:lnTo>
                      <a:pt x="4590" y="5056"/>
                    </a:lnTo>
                    <a:cubicBezTo>
                      <a:pt x="4590" y="5054"/>
                      <a:pt x="4590" y="5052"/>
                      <a:pt x="4590" y="5050"/>
                    </a:cubicBezTo>
                    <a:cubicBezTo>
                      <a:pt x="4590" y="5048"/>
                      <a:pt x="4590" y="5045"/>
                      <a:pt x="4590" y="5043"/>
                    </a:cubicBezTo>
                    <a:cubicBezTo>
                      <a:pt x="4590" y="5029"/>
                      <a:pt x="4590" y="5015"/>
                      <a:pt x="4588" y="5001"/>
                    </a:cubicBezTo>
                    <a:cubicBezTo>
                      <a:pt x="4588" y="4991"/>
                      <a:pt x="4573" y="4992"/>
                      <a:pt x="4573" y="5002"/>
                    </a:cubicBezTo>
                    <a:cubicBezTo>
                      <a:pt x="4572" y="5011"/>
                      <a:pt x="4573" y="5027"/>
                      <a:pt x="4572" y="5040"/>
                    </a:cubicBezTo>
                    <a:cubicBezTo>
                      <a:pt x="4571" y="5042"/>
                      <a:pt x="4571" y="5045"/>
                      <a:pt x="4571" y="5047"/>
                    </a:cubicBezTo>
                    <a:cubicBezTo>
                      <a:pt x="4571" y="5052"/>
                      <a:pt x="4572" y="5057"/>
                      <a:pt x="4573" y="5061"/>
                    </a:cubicBezTo>
                    <a:lnTo>
                      <a:pt x="4522" y="5078"/>
                    </a:lnTo>
                    <a:cubicBezTo>
                      <a:pt x="4512" y="5081"/>
                      <a:pt x="4502" y="5085"/>
                      <a:pt x="4492" y="5089"/>
                    </a:cubicBezTo>
                    <a:cubicBezTo>
                      <a:pt x="4496" y="5058"/>
                      <a:pt x="4497" y="5027"/>
                      <a:pt x="4497" y="4997"/>
                    </a:cubicBezTo>
                    <a:cubicBezTo>
                      <a:pt x="4497" y="4976"/>
                      <a:pt x="4496" y="4955"/>
                      <a:pt x="4495" y="4934"/>
                    </a:cubicBezTo>
                    <a:cubicBezTo>
                      <a:pt x="4495" y="4884"/>
                      <a:pt x="4492" y="4835"/>
                      <a:pt x="4488" y="4787"/>
                    </a:cubicBezTo>
                    <a:cubicBezTo>
                      <a:pt x="4488" y="4780"/>
                      <a:pt x="4476" y="4781"/>
                      <a:pt x="4476" y="4787"/>
                    </a:cubicBezTo>
                    <a:cubicBezTo>
                      <a:pt x="4478" y="4885"/>
                      <a:pt x="4461" y="4996"/>
                      <a:pt x="4480" y="5093"/>
                    </a:cubicBezTo>
                    <a:lnTo>
                      <a:pt x="4445" y="5108"/>
                    </a:lnTo>
                    <a:cubicBezTo>
                      <a:pt x="4467" y="5009"/>
                      <a:pt x="4438" y="4903"/>
                      <a:pt x="4436" y="4804"/>
                    </a:cubicBezTo>
                    <a:cubicBezTo>
                      <a:pt x="4436" y="4803"/>
                      <a:pt x="4436" y="4803"/>
                      <a:pt x="4435" y="4802"/>
                    </a:cubicBezTo>
                    <a:cubicBezTo>
                      <a:pt x="4434" y="4801"/>
                      <a:pt x="4434" y="4800"/>
                      <a:pt x="4434" y="4800"/>
                    </a:cubicBezTo>
                    <a:cubicBezTo>
                      <a:pt x="4433" y="4799"/>
                      <a:pt x="4432" y="4799"/>
                      <a:pt x="4431" y="4799"/>
                    </a:cubicBezTo>
                    <a:cubicBezTo>
                      <a:pt x="4430" y="4799"/>
                      <a:pt x="4430" y="4799"/>
                      <a:pt x="4429" y="4800"/>
                    </a:cubicBezTo>
                    <a:cubicBezTo>
                      <a:pt x="4428" y="4801"/>
                      <a:pt x="4427" y="4801"/>
                      <a:pt x="4427" y="4802"/>
                    </a:cubicBezTo>
                    <a:cubicBezTo>
                      <a:pt x="4427" y="4802"/>
                      <a:pt x="4426" y="4803"/>
                      <a:pt x="4426" y="4804"/>
                    </a:cubicBezTo>
                    <a:cubicBezTo>
                      <a:pt x="4426" y="4850"/>
                      <a:pt x="4429" y="4894"/>
                      <a:pt x="4431" y="4940"/>
                    </a:cubicBezTo>
                    <a:cubicBezTo>
                      <a:pt x="4434" y="4995"/>
                      <a:pt x="4426" y="5056"/>
                      <a:pt x="4438" y="5110"/>
                    </a:cubicBezTo>
                    <a:cubicBezTo>
                      <a:pt x="4428" y="5114"/>
                      <a:pt x="4418" y="5117"/>
                      <a:pt x="4409" y="5120"/>
                    </a:cubicBezTo>
                    <a:cubicBezTo>
                      <a:pt x="4411" y="5110"/>
                      <a:pt x="4412" y="5100"/>
                      <a:pt x="4412" y="5090"/>
                    </a:cubicBezTo>
                    <a:cubicBezTo>
                      <a:pt x="4412" y="5083"/>
                      <a:pt x="4412" y="5077"/>
                      <a:pt x="4411" y="5070"/>
                    </a:cubicBezTo>
                    <a:cubicBezTo>
                      <a:pt x="4411" y="5032"/>
                      <a:pt x="4408" y="4994"/>
                      <a:pt x="4406" y="4956"/>
                    </a:cubicBezTo>
                    <a:cubicBezTo>
                      <a:pt x="4406" y="4950"/>
                      <a:pt x="4396" y="4950"/>
                      <a:pt x="4395" y="4956"/>
                    </a:cubicBezTo>
                    <a:cubicBezTo>
                      <a:pt x="4392" y="5012"/>
                      <a:pt x="4395" y="5070"/>
                      <a:pt x="4390" y="5125"/>
                    </a:cubicBezTo>
                    <a:lnTo>
                      <a:pt x="4390" y="5126"/>
                    </a:lnTo>
                    <a:cubicBezTo>
                      <a:pt x="4380" y="5129"/>
                      <a:pt x="4370" y="5132"/>
                      <a:pt x="4360" y="5135"/>
                    </a:cubicBezTo>
                    <a:cubicBezTo>
                      <a:pt x="4360" y="5009"/>
                      <a:pt x="4356" y="4883"/>
                      <a:pt x="4354" y="4757"/>
                    </a:cubicBezTo>
                    <a:cubicBezTo>
                      <a:pt x="4354" y="4756"/>
                      <a:pt x="4353" y="4755"/>
                      <a:pt x="4353" y="4755"/>
                    </a:cubicBezTo>
                    <a:cubicBezTo>
                      <a:pt x="4353" y="4754"/>
                      <a:pt x="4353" y="4754"/>
                      <a:pt x="4352" y="4753"/>
                    </a:cubicBezTo>
                    <a:cubicBezTo>
                      <a:pt x="4351" y="4752"/>
                      <a:pt x="4350" y="4753"/>
                      <a:pt x="4350" y="4753"/>
                    </a:cubicBezTo>
                    <a:cubicBezTo>
                      <a:pt x="4349" y="4753"/>
                      <a:pt x="4348" y="4753"/>
                      <a:pt x="4348" y="4753"/>
                    </a:cubicBezTo>
                    <a:cubicBezTo>
                      <a:pt x="4347" y="4754"/>
                      <a:pt x="4348" y="4754"/>
                      <a:pt x="4347" y="4755"/>
                    </a:cubicBezTo>
                    <a:cubicBezTo>
                      <a:pt x="4346" y="4756"/>
                      <a:pt x="4346" y="4756"/>
                      <a:pt x="4346" y="4757"/>
                    </a:cubicBezTo>
                    <a:cubicBezTo>
                      <a:pt x="4344" y="4885"/>
                      <a:pt x="4340" y="5012"/>
                      <a:pt x="4339" y="5141"/>
                    </a:cubicBezTo>
                    <a:lnTo>
                      <a:pt x="4339" y="5142"/>
                    </a:lnTo>
                    <a:lnTo>
                      <a:pt x="4339" y="5143"/>
                    </a:lnTo>
                    <a:lnTo>
                      <a:pt x="4336" y="5144"/>
                    </a:lnTo>
                    <a:cubicBezTo>
                      <a:pt x="4329" y="5147"/>
                      <a:pt x="4322" y="5149"/>
                      <a:pt x="4315" y="5152"/>
                    </a:cubicBezTo>
                    <a:cubicBezTo>
                      <a:pt x="4320" y="5100"/>
                      <a:pt x="4322" y="5049"/>
                      <a:pt x="4322" y="4997"/>
                    </a:cubicBezTo>
                    <a:cubicBezTo>
                      <a:pt x="4322" y="4983"/>
                      <a:pt x="4322" y="4970"/>
                      <a:pt x="4322" y="4956"/>
                    </a:cubicBezTo>
                    <a:cubicBezTo>
                      <a:pt x="4322" y="4953"/>
                      <a:pt x="4316" y="4953"/>
                      <a:pt x="4316" y="4956"/>
                    </a:cubicBezTo>
                    <a:cubicBezTo>
                      <a:pt x="4316" y="5021"/>
                      <a:pt x="4301" y="5087"/>
                      <a:pt x="4296" y="5152"/>
                    </a:cubicBezTo>
                    <a:cubicBezTo>
                      <a:pt x="4296" y="5154"/>
                      <a:pt x="4296" y="5155"/>
                      <a:pt x="4297" y="5157"/>
                    </a:cubicBezTo>
                    <a:lnTo>
                      <a:pt x="4298" y="5158"/>
                    </a:lnTo>
                    <a:cubicBezTo>
                      <a:pt x="4288" y="5161"/>
                      <a:pt x="4277" y="5164"/>
                      <a:pt x="4266" y="5168"/>
                    </a:cubicBezTo>
                    <a:cubicBezTo>
                      <a:pt x="4267" y="5167"/>
                      <a:pt x="4267" y="5166"/>
                      <a:pt x="4268" y="5165"/>
                    </a:cubicBezTo>
                    <a:cubicBezTo>
                      <a:pt x="4269" y="5164"/>
                      <a:pt x="4269" y="5162"/>
                      <a:pt x="4269" y="5160"/>
                    </a:cubicBezTo>
                    <a:cubicBezTo>
                      <a:pt x="4269" y="5081"/>
                      <a:pt x="4271" y="5001"/>
                      <a:pt x="4269" y="4922"/>
                    </a:cubicBezTo>
                    <a:cubicBezTo>
                      <a:pt x="4268" y="4863"/>
                      <a:pt x="4257" y="4804"/>
                      <a:pt x="4257" y="4745"/>
                    </a:cubicBezTo>
                    <a:cubicBezTo>
                      <a:pt x="4257" y="4739"/>
                      <a:pt x="4247" y="4739"/>
                      <a:pt x="4247" y="4745"/>
                    </a:cubicBezTo>
                    <a:cubicBezTo>
                      <a:pt x="4244" y="4798"/>
                      <a:pt x="4252" y="4851"/>
                      <a:pt x="4254" y="4904"/>
                    </a:cubicBezTo>
                    <a:cubicBezTo>
                      <a:pt x="4258" y="4988"/>
                      <a:pt x="4248" y="5074"/>
                      <a:pt x="4247" y="5159"/>
                    </a:cubicBezTo>
                    <a:lnTo>
                      <a:pt x="4247" y="5160"/>
                    </a:lnTo>
                    <a:cubicBezTo>
                      <a:pt x="4247" y="5161"/>
                      <a:pt x="4247" y="5163"/>
                      <a:pt x="4248" y="5165"/>
                    </a:cubicBezTo>
                    <a:cubicBezTo>
                      <a:pt x="4248" y="5167"/>
                      <a:pt x="4251" y="5167"/>
                      <a:pt x="4252" y="5168"/>
                    </a:cubicBezTo>
                    <a:cubicBezTo>
                      <a:pt x="4253" y="5169"/>
                      <a:pt x="4255" y="5169"/>
                      <a:pt x="4256" y="5170"/>
                    </a:cubicBezTo>
                    <a:lnTo>
                      <a:pt x="4227" y="5178"/>
                    </a:lnTo>
                    <a:lnTo>
                      <a:pt x="4227" y="5177"/>
                    </a:lnTo>
                    <a:cubicBezTo>
                      <a:pt x="4227" y="5152"/>
                      <a:pt x="4225" y="5127"/>
                      <a:pt x="4224" y="5101"/>
                    </a:cubicBezTo>
                    <a:cubicBezTo>
                      <a:pt x="4224" y="5100"/>
                      <a:pt x="4224" y="5099"/>
                      <a:pt x="4223" y="5097"/>
                    </a:cubicBezTo>
                    <a:cubicBezTo>
                      <a:pt x="4222" y="5095"/>
                      <a:pt x="4220" y="5094"/>
                      <a:pt x="4219" y="5093"/>
                    </a:cubicBezTo>
                    <a:cubicBezTo>
                      <a:pt x="4217" y="5092"/>
                      <a:pt x="4216" y="5092"/>
                      <a:pt x="4214" y="5092"/>
                    </a:cubicBezTo>
                    <a:cubicBezTo>
                      <a:pt x="4212" y="5092"/>
                      <a:pt x="4210" y="5092"/>
                      <a:pt x="4209" y="5093"/>
                    </a:cubicBezTo>
                    <a:cubicBezTo>
                      <a:pt x="4207" y="5094"/>
                      <a:pt x="4206" y="5095"/>
                      <a:pt x="4206" y="5097"/>
                    </a:cubicBezTo>
                    <a:cubicBezTo>
                      <a:pt x="4205" y="5099"/>
                      <a:pt x="4204" y="5100"/>
                      <a:pt x="4204" y="5101"/>
                    </a:cubicBezTo>
                    <a:cubicBezTo>
                      <a:pt x="4203" y="5125"/>
                      <a:pt x="4202" y="5148"/>
                      <a:pt x="4201" y="5171"/>
                    </a:cubicBezTo>
                    <a:cubicBezTo>
                      <a:pt x="4201" y="5177"/>
                      <a:pt x="4201" y="5182"/>
                      <a:pt x="4201" y="5187"/>
                    </a:cubicBezTo>
                    <a:cubicBezTo>
                      <a:pt x="4196" y="5189"/>
                      <a:pt x="4190" y="5191"/>
                      <a:pt x="4185" y="5193"/>
                    </a:cubicBezTo>
                    <a:lnTo>
                      <a:pt x="4171" y="5199"/>
                    </a:lnTo>
                    <a:cubicBezTo>
                      <a:pt x="4171" y="5193"/>
                      <a:pt x="4171" y="5186"/>
                      <a:pt x="4171" y="5180"/>
                    </a:cubicBezTo>
                    <a:cubicBezTo>
                      <a:pt x="4171" y="5063"/>
                      <a:pt x="4160" y="4946"/>
                      <a:pt x="4136" y="4832"/>
                    </a:cubicBezTo>
                    <a:cubicBezTo>
                      <a:pt x="4135" y="4824"/>
                      <a:pt x="4122" y="4827"/>
                      <a:pt x="4123" y="4834"/>
                    </a:cubicBezTo>
                    <a:cubicBezTo>
                      <a:pt x="4140" y="4958"/>
                      <a:pt x="4149" y="5083"/>
                      <a:pt x="4150" y="5208"/>
                    </a:cubicBezTo>
                    <a:lnTo>
                      <a:pt x="4116" y="5223"/>
                    </a:lnTo>
                    <a:cubicBezTo>
                      <a:pt x="4116" y="5184"/>
                      <a:pt x="4112" y="5147"/>
                      <a:pt x="4111" y="5108"/>
                    </a:cubicBezTo>
                    <a:cubicBezTo>
                      <a:pt x="4110" y="5036"/>
                      <a:pt x="4105" y="4965"/>
                      <a:pt x="4097" y="4894"/>
                    </a:cubicBezTo>
                    <a:cubicBezTo>
                      <a:pt x="4097" y="4888"/>
                      <a:pt x="4088" y="4889"/>
                      <a:pt x="4088" y="4895"/>
                    </a:cubicBezTo>
                    <a:cubicBezTo>
                      <a:pt x="4097" y="5007"/>
                      <a:pt x="4090" y="5120"/>
                      <a:pt x="4097" y="5232"/>
                    </a:cubicBezTo>
                    <a:lnTo>
                      <a:pt x="4065" y="5247"/>
                    </a:lnTo>
                    <a:cubicBezTo>
                      <a:pt x="4065" y="5133"/>
                      <a:pt x="4058" y="5019"/>
                      <a:pt x="4053" y="4904"/>
                    </a:cubicBezTo>
                    <a:cubicBezTo>
                      <a:pt x="4053" y="4900"/>
                      <a:pt x="4045" y="4899"/>
                      <a:pt x="4044" y="4904"/>
                    </a:cubicBezTo>
                    <a:cubicBezTo>
                      <a:pt x="4039" y="5019"/>
                      <a:pt x="4046" y="5133"/>
                      <a:pt x="4046" y="5247"/>
                    </a:cubicBezTo>
                    <a:cubicBezTo>
                      <a:pt x="4045" y="5248"/>
                      <a:pt x="4045" y="5249"/>
                      <a:pt x="4045" y="5250"/>
                    </a:cubicBezTo>
                    <a:cubicBezTo>
                      <a:pt x="4045" y="5251"/>
                      <a:pt x="4045" y="5253"/>
                      <a:pt x="4046" y="5254"/>
                    </a:cubicBezTo>
                    <a:lnTo>
                      <a:pt x="4047" y="5254"/>
                    </a:lnTo>
                    <a:cubicBezTo>
                      <a:pt x="4047" y="5255"/>
                      <a:pt x="4047" y="5254"/>
                      <a:pt x="4048" y="5256"/>
                    </a:cubicBezTo>
                    <a:lnTo>
                      <a:pt x="4028" y="5265"/>
                    </a:lnTo>
                    <a:cubicBezTo>
                      <a:pt x="4029" y="5253"/>
                      <a:pt x="4030" y="5241"/>
                      <a:pt x="4030" y="5228"/>
                    </a:cubicBezTo>
                    <a:cubicBezTo>
                      <a:pt x="4030" y="5196"/>
                      <a:pt x="4026" y="5164"/>
                      <a:pt x="4019" y="5133"/>
                    </a:cubicBezTo>
                    <a:cubicBezTo>
                      <a:pt x="4011" y="5101"/>
                      <a:pt x="4023" y="5054"/>
                      <a:pt x="4004" y="5027"/>
                    </a:cubicBezTo>
                    <a:cubicBezTo>
                      <a:pt x="3990" y="5007"/>
                      <a:pt x="3990" y="4956"/>
                      <a:pt x="3988" y="4932"/>
                    </a:cubicBezTo>
                    <a:cubicBezTo>
                      <a:pt x="3986" y="4916"/>
                      <a:pt x="3982" y="4900"/>
                      <a:pt x="3976" y="4884"/>
                    </a:cubicBezTo>
                    <a:cubicBezTo>
                      <a:pt x="3964" y="4810"/>
                      <a:pt x="3945" y="4736"/>
                      <a:pt x="3938" y="4662"/>
                    </a:cubicBezTo>
                    <a:cubicBezTo>
                      <a:pt x="3936" y="4646"/>
                      <a:pt x="3933" y="4630"/>
                      <a:pt x="3927" y="4614"/>
                    </a:cubicBezTo>
                    <a:cubicBezTo>
                      <a:pt x="3918" y="4587"/>
                      <a:pt x="3917" y="4559"/>
                      <a:pt x="3910" y="4531"/>
                    </a:cubicBezTo>
                    <a:cubicBezTo>
                      <a:pt x="3895" y="4467"/>
                      <a:pt x="3880" y="4403"/>
                      <a:pt x="3864" y="4339"/>
                    </a:cubicBezTo>
                    <a:cubicBezTo>
                      <a:pt x="3849" y="4282"/>
                      <a:pt x="3837" y="4225"/>
                      <a:pt x="3821" y="4168"/>
                    </a:cubicBezTo>
                    <a:cubicBezTo>
                      <a:pt x="3801" y="4102"/>
                      <a:pt x="3760" y="4052"/>
                      <a:pt x="3753" y="3982"/>
                    </a:cubicBezTo>
                    <a:cubicBezTo>
                      <a:pt x="3753" y="3981"/>
                      <a:pt x="3753" y="3981"/>
                      <a:pt x="3752" y="3980"/>
                    </a:cubicBezTo>
                    <a:cubicBezTo>
                      <a:pt x="3751" y="3979"/>
                      <a:pt x="3751" y="3978"/>
                      <a:pt x="3750" y="3977"/>
                    </a:cubicBezTo>
                    <a:lnTo>
                      <a:pt x="3749" y="3977"/>
                    </a:lnTo>
                    <a:cubicBezTo>
                      <a:pt x="3749" y="3977"/>
                      <a:pt x="3749" y="3976"/>
                      <a:pt x="3750" y="3976"/>
                    </a:cubicBezTo>
                    <a:cubicBezTo>
                      <a:pt x="3752" y="3975"/>
                      <a:pt x="3754" y="3973"/>
                      <a:pt x="3755" y="3971"/>
                    </a:cubicBezTo>
                    <a:cubicBezTo>
                      <a:pt x="3756" y="3969"/>
                      <a:pt x="3757" y="3967"/>
                      <a:pt x="3757" y="3964"/>
                    </a:cubicBezTo>
                    <a:cubicBezTo>
                      <a:pt x="3757" y="3962"/>
                      <a:pt x="3757" y="3961"/>
                      <a:pt x="3756" y="3959"/>
                    </a:cubicBezTo>
                    <a:moveTo>
                      <a:pt x="3730" y="3949"/>
                    </a:moveTo>
                    <a:cubicBezTo>
                      <a:pt x="3730" y="3949"/>
                      <a:pt x="3729" y="3949"/>
                      <a:pt x="3729" y="3950"/>
                    </a:cubicBezTo>
                    <a:cubicBezTo>
                      <a:pt x="3729" y="3950"/>
                      <a:pt x="3729" y="3951"/>
                      <a:pt x="3728" y="3952"/>
                    </a:cubicBezTo>
                    <a:lnTo>
                      <a:pt x="3724" y="3947"/>
                    </a:lnTo>
                    <a:lnTo>
                      <a:pt x="3730" y="3949"/>
                    </a:lnTo>
                    <a:moveTo>
                      <a:pt x="3677" y="3981"/>
                    </a:moveTo>
                    <a:cubicBezTo>
                      <a:pt x="3687" y="4001"/>
                      <a:pt x="3689" y="4023"/>
                      <a:pt x="3699" y="4043"/>
                    </a:cubicBezTo>
                    <a:cubicBezTo>
                      <a:pt x="3729" y="4102"/>
                      <a:pt x="3724" y="4175"/>
                      <a:pt x="3755" y="4234"/>
                    </a:cubicBezTo>
                    <a:cubicBezTo>
                      <a:pt x="3757" y="4239"/>
                      <a:pt x="3765" y="4236"/>
                      <a:pt x="3763" y="4231"/>
                    </a:cubicBezTo>
                    <a:cubicBezTo>
                      <a:pt x="3758" y="4216"/>
                      <a:pt x="3761" y="4195"/>
                      <a:pt x="3757" y="4179"/>
                    </a:cubicBezTo>
                    <a:cubicBezTo>
                      <a:pt x="3751" y="4150"/>
                      <a:pt x="3746" y="4120"/>
                      <a:pt x="3740" y="4091"/>
                    </a:cubicBezTo>
                    <a:cubicBezTo>
                      <a:pt x="3733" y="4057"/>
                      <a:pt x="3715" y="4024"/>
                      <a:pt x="3711" y="3990"/>
                    </a:cubicBezTo>
                    <a:cubicBezTo>
                      <a:pt x="3709" y="3975"/>
                      <a:pt x="3706" y="3959"/>
                      <a:pt x="3701" y="3944"/>
                    </a:cubicBezTo>
                    <a:cubicBezTo>
                      <a:pt x="3703" y="3944"/>
                      <a:pt x="3704" y="3944"/>
                      <a:pt x="3706" y="3943"/>
                    </a:cubicBezTo>
                    <a:cubicBezTo>
                      <a:pt x="3713" y="3947"/>
                      <a:pt x="3720" y="3951"/>
                      <a:pt x="3727" y="3956"/>
                    </a:cubicBezTo>
                    <a:cubicBezTo>
                      <a:pt x="3726" y="3958"/>
                      <a:pt x="3726" y="3959"/>
                      <a:pt x="3726" y="3961"/>
                    </a:cubicBezTo>
                    <a:cubicBezTo>
                      <a:pt x="3726" y="3964"/>
                      <a:pt x="3726" y="3966"/>
                      <a:pt x="3728" y="3969"/>
                    </a:cubicBezTo>
                    <a:cubicBezTo>
                      <a:pt x="3729" y="3972"/>
                      <a:pt x="3731" y="3973"/>
                      <a:pt x="3734" y="3974"/>
                    </a:cubicBezTo>
                    <a:cubicBezTo>
                      <a:pt x="3735" y="3975"/>
                      <a:pt x="3737" y="3976"/>
                      <a:pt x="3739" y="3976"/>
                    </a:cubicBezTo>
                    <a:cubicBezTo>
                      <a:pt x="3738" y="3976"/>
                      <a:pt x="3738" y="3976"/>
                      <a:pt x="3737" y="3976"/>
                    </a:cubicBezTo>
                    <a:cubicBezTo>
                      <a:pt x="3736" y="3977"/>
                      <a:pt x="3736" y="3977"/>
                      <a:pt x="3735" y="3978"/>
                    </a:cubicBezTo>
                    <a:cubicBezTo>
                      <a:pt x="3734" y="3979"/>
                      <a:pt x="3735" y="3980"/>
                      <a:pt x="3735" y="3980"/>
                    </a:cubicBezTo>
                    <a:cubicBezTo>
                      <a:pt x="3733" y="3990"/>
                      <a:pt x="3732" y="3999"/>
                      <a:pt x="3732" y="4008"/>
                    </a:cubicBezTo>
                    <a:cubicBezTo>
                      <a:pt x="3732" y="4032"/>
                      <a:pt x="3738" y="4056"/>
                      <a:pt x="3750" y="4077"/>
                    </a:cubicBezTo>
                    <a:cubicBezTo>
                      <a:pt x="3751" y="4078"/>
                      <a:pt x="3752" y="4079"/>
                      <a:pt x="3752" y="4081"/>
                    </a:cubicBezTo>
                    <a:cubicBezTo>
                      <a:pt x="3782" y="4141"/>
                      <a:pt x="3804" y="4206"/>
                      <a:pt x="3816" y="4272"/>
                    </a:cubicBezTo>
                    <a:cubicBezTo>
                      <a:pt x="3844" y="4397"/>
                      <a:pt x="3869" y="4525"/>
                      <a:pt x="3901" y="4649"/>
                    </a:cubicBezTo>
                    <a:cubicBezTo>
                      <a:pt x="3912" y="4693"/>
                      <a:pt x="3908" y="4741"/>
                      <a:pt x="3920" y="4786"/>
                    </a:cubicBezTo>
                    <a:cubicBezTo>
                      <a:pt x="3924" y="4800"/>
                      <a:pt x="3927" y="4814"/>
                      <a:pt x="3929" y="4828"/>
                    </a:cubicBezTo>
                    <a:cubicBezTo>
                      <a:pt x="3930" y="4841"/>
                      <a:pt x="3931" y="4854"/>
                      <a:pt x="3932" y="4866"/>
                    </a:cubicBezTo>
                    <a:cubicBezTo>
                      <a:pt x="3938" y="4924"/>
                      <a:pt x="3929" y="4988"/>
                      <a:pt x="3941" y="5044"/>
                    </a:cubicBezTo>
                    <a:cubicBezTo>
                      <a:pt x="3948" y="5074"/>
                      <a:pt x="3940" y="5113"/>
                      <a:pt x="3940" y="5143"/>
                    </a:cubicBezTo>
                    <a:cubicBezTo>
                      <a:pt x="3940" y="5182"/>
                      <a:pt x="3938" y="5219"/>
                      <a:pt x="3935" y="5257"/>
                    </a:cubicBezTo>
                    <a:cubicBezTo>
                      <a:pt x="3935" y="5256"/>
                      <a:pt x="3935" y="5254"/>
                      <a:pt x="3934" y="5253"/>
                    </a:cubicBezTo>
                    <a:cubicBezTo>
                      <a:pt x="3933" y="5251"/>
                      <a:pt x="3933" y="5252"/>
                      <a:pt x="3932" y="5251"/>
                    </a:cubicBezTo>
                    <a:cubicBezTo>
                      <a:pt x="3932" y="5237"/>
                      <a:pt x="3929" y="5221"/>
                      <a:pt x="3928" y="5203"/>
                    </a:cubicBezTo>
                    <a:cubicBezTo>
                      <a:pt x="3927" y="5178"/>
                      <a:pt x="3925" y="5153"/>
                      <a:pt x="3921" y="5128"/>
                    </a:cubicBezTo>
                    <a:cubicBezTo>
                      <a:pt x="3906" y="5069"/>
                      <a:pt x="3921" y="5006"/>
                      <a:pt x="3909" y="4947"/>
                    </a:cubicBezTo>
                    <a:cubicBezTo>
                      <a:pt x="3902" y="4905"/>
                      <a:pt x="3895" y="4863"/>
                      <a:pt x="3888" y="4821"/>
                    </a:cubicBezTo>
                    <a:cubicBezTo>
                      <a:pt x="3887" y="4798"/>
                      <a:pt x="3883" y="4774"/>
                      <a:pt x="3877" y="4752"/>
                    </a:cubicBezTo>
                    <a:cubicBezTo>
                      <a:pt x="3864" y="4722"/>
                      <a:pt x="3854" y="4691"/>
                      <a:pt x="3848" y="4660"/>
                    </a:cubicBezTo>
                    <a:cubicBezTo>
                      <a:pt x="3848" y="4659"/>
                      <a:pt x="3848" y="4659"/>
                      <a:pt x="3847" y="4659"/>
                    </a:cubicBezTo>
                    <a:lnTo>
                      <a:pt x="3847" y="4658"/>
                    </a:lnTo>
                    <a:lnTo>
                      <a:pt x="3846" y="4658"/>
                    </a:lnTo>
                    <a:cubicBezTo>
                      <a:pt x="3846" y="4658"/>
                      <a:pt x="3846" y="4657"/>
                      <a:pt x="3845" y="4658"/>
                    </a:cubicBezTo>
                    <a:cubicBezTo>
                      <a:pt x="3844" y="4659"/>
                      <a:pt x="3845" y="4659"/>
                      <a:pt x="3845" y="4659"/>
                    </a:cubicBezTo>
                    <a:lnTo>
                      <a:pt x="3845" y="4660"/>
                    </a:lnTo>
                    <a:cubicBezTo>
                      <a:pt x="3847" y="4695"/>
                      <a:pt x="3853" y="4731"/>
                      <a:pt x="3863" y="4765"/>
                    </a:cubicBezTo>
                    <a:cubicBezTo>
                      <a:pt x="3874" y="4814"/>
                      <a:pt x="3872" y="4866"/>
                      <a:pt x="3884" y="4914"/>
                    </a:cubicBezTo>
                    <a:cubicBezTo>
                      <a:pt x="3899" y="4974"/>
                      <a:pt x="3886" y="5039"/>
                      <a:pt x="3890" y="5101"/>
                    </a:cubicBezTo>
                    <a:lnTo>
                      <a:pt x="3885" y="5074"/>
                    </a:lnTo>
                    <a:cubicBezTo>
                      <a:pt x="3874" y="5009"/>
                      <a:pt x="3869" y="4923"/>
                      <a:pt x="3838" y="4865"/>
                    </a:cubicBezTo>
                    <a:cubicBezTo>
                      <a:pt x="3837" y="4865"/>
                      <a:pt x="3837" y="4864"/>
                      <a:pt x="3837" y="4864"/>
                    </a:cubicBezTo>
                    <a:cubicBezTo>
                      <a:pt x="3836" y="4864"/>
                      <a:pt x="3836" y="4864"/>
                      <a:pt x="3836" y="4864"/>
                    </a:cubicBezTo>
                    <a:cubicBezTo>
                      <a:pt x="3835" y="4864"/>
                      <a:pt x="3835" y="4864"/>
                      <a:pt x="3834" y="4864"/>
                    </a:cubicBezTo>
                    <a:lnTo>
                      <a:pt x="3834" y="4865"/>
                    </a:lnTo>
                    <a:cubicBezTo>
                      <a:pt x="3833" y="4866"/>
                      <a:pt x="3833" y="4866"/>
                      <a:pt x="3833" y="4866"/>
                    </a:cubicBezTo>
                    <a:cubicBezTo>
                      <a:pt x="3833" y="4867"/>
                      <a:pt x="3833" y="4867"/>
                      <a:pt x="3833" y="4867"/>
                    </a:cubicBezTo>
                    <a:cubicBezTo>
                      <a:pt x="3845" y="4900"/>
                      <a:pt x="3842" y="4943"/>
                      <a:pt x="3848" y="4977"/>
                    </a:cubicBezTo>
                    <a:cubicBezTo>
                      <a:pt x="3856" y="5024"/>
                      <a:pt x="3862" y="5071"/>
                      <a:pt x="3864" y="5118"/>
                    </a:cubicBezTo>
                    <a:cubicBezTo>
                      <a:pt x="3865" y="5159"/>
                      <a:pt x="3872" y="5199"/>
                      <a:pt x="3871" y="5240"/>
                    </a:cubicBezTo>
                    <a:cubicBezTo>
                      <a:pt x="3870" y="5252"/>
                      <a:pt x="3869" y="5265"/>
                      <a:pt x="3869" y="5278"/>
                    </a:cubicBezTo>
                    <a:cubicBezTo>
                      <a:pt x="3869" y="5295"/>
                      <a:pt x="3870" y="5313"/>
                      <a:pt x="3873" y="5330"/>
                    </a:cubicBezTo>
                    <a:cubicBezTo>
                      <a:pt x="3872" y="5330"/>
                      <a:pt x="3872" y="5330"/>
                      <a:pt x="3871" y="5330"/>
                    </a:cubicBezTo>
                    <a:lnTo>
                      <a:pt x="3870" y="5330"/>
                    </a:lnTo>
                    <a:cubicBezTo>
                      <a:pt x="3859" y="5316"/>
                      <a:pt x="3850" y="5302"/>
                      <a:pt x="3841" y="5288"/>
                    </a:cubicBezTo>
                    <a:cubicBezTo>
                      <a:pt x="3842" y="5288"/>
                      <a:pt x="3843" y="5287"/>
                      <a:pt x="3844" y="5286"/>
                    </a:cubicBezTo>
                    <a:cubicBezTo>
                      <a:pt x="3845" y="5283"/>
                      <a:pt x="3846" y="5279"/>
                      <a:pt x="3846" y="5276"/>
                    </a:cubicBezTo>
                    <a:cubicBezTo>
                      <a:pt x="3846" y="5274"/>
                      <a:pt x="3846" y="5273"/>
                      <a:pt x="3845" y="5271"/>
                    </a:cubicBezTo>
                    <a:cubicBezTo>
                      <a:pt x="3845" y="5267"/>
                      <a:pt x="3844" y="5263"/>
                      <a:pt x="3842" y="5259"/>
                    </a:cubicBezTo>
                    <a:cubicBezTo>
                      <a:pt x="3842" y="5258"/>
                      <a:pt x="3842" y="5258"/>
                      <a:pt x="3842" y="5257"/>
                    </a:cubicBezTo>
                    <a:cubicBezTo>
                      <a:pt x="3842" y="5256"/>
                      <a:pt x="3842" y="5256"/>
                      <a:pt x="3842" y="5255"/>
                    </a:cubicBezTo>
                    <a:cubicBezTo>
                      <a:pt x="3831" y="5227"/>
                      <a:pt x="3844" y="5181"/>
                      <a:pt x="3837" y="5151"/>
                    </a:cubicBezTo>
                    <a:cubicBezTo>
                      <a:pt x="3827" y="5107"/>
                      <a:pt x="3829" y="5060"/>
                      <a:pt x="3817" y="5016"/>
                    </a:cubicBezTo>
                    <a:cubicBezTo>
                      <a:pt x="3805" y="4972"/>
                      <a:pt x="3804" y="4924"/>
                      <a:pt x="3794" y="4880"/>
                    </a:cubicBezTo>
                    <a:cubicBezTo>
                      <a:pt x="3783" y="4830"/>
                      <a:pt x="3773" y="4781"/>
                      <a:pt x="3763" y="4731"/>
                    </a:cubicBezTo>
                    <a:cubicBezTo>
                      <a:pt x="3762" y="4731"/>
                      <a:pt x="3762" y="4730"/>
                      <a:pt x="3762" y="4730"/>
                    </a:cubicBezTo>
                    <a:cubicBezTo>
                      <a:pt x="3762" y="4730"/>
                      <a:pt x="3762" y="4729"/>
                      <a:pt x="3761" y="4729"/>
                    </a:cubicBezTo>
                    <a:lnTo>
                      <a:pt x="3760" y="4729"/>
                    </a:lnTo>
                    <a:cubicBezTo>
                      <a:pt x="3759" y="4729"/>
                      <a:pt x="3759" y="4729"/>
                      <a:pt x="3758" y="4729"/>
                    </a:cubicBezTo>
                    <a:lnTo>
                      <a:pt x="3757" y="4730"/>
                    </a:lnTo>
                    <a:lnTo>
                      <a:pt x="3757" y="4731"/>
                    </a:lnTo>
                    <a:cubicBezTo>
                      <a:pt x="3759" y="4781"/>
                      <a:pt x="3764" y="4831"/>
                      <a:pt x="3773" y="4881"/>
                    </a:cubicBezTo>
                    <a:cubicBezTo>
                      <a:pt x="3782" y="4938"/>
                      <a:pt x="3779" y="4999"/>
                      <a:pt x="3793" y="5055"/>
                    </a:cubicBezTo>
                    <a:cubicBezTo>
                      <a:pt x="3804" y="5100"/>
                      <a:pt x="3797" y="5149"/>
                      <a:pt x="3807" y="5195"/>
                    </a:cubicBezTo>
                    <a:cubicBezTo>
                      <a:pt x="3807" y="5200"/>
                      <a:pt x="3807" y="5205"/>
                      <a:pt x="3807" y="5210"/>
                    </a:cubicBezTo>
                    <a:cubicBezTo>
                      <a:pt x="3807" y="5220"/>
                      <a:pt x="3806" y="5229"/>
                      <a:pt x="3805" y="5239"/>
                    </a:cubicBezTo>
                    <a:cubicBezTo>
                      <a:pt x="3795" y="5228"/>
                      <a:pt x="3786" y="5216"/>
                      <a:pt x="3774" y="5205"/>
                    </a:cubicBezTo>
                    <a:cubicBezTo>
                      <a:pt x="3776" y="5204"/>
                      <a:pt x="3778" y="5202"/>
                      <a:pt x="3779" y="5200"/>
                    </a:cubicBezTo>
                    <a:cubicBezTo>
                      <a:pt x="3780" y="5198"/>
                      <a:pt x="3781" y="5196"/>
                      <a:pt x="3781" y="5194"/>
                    </a:cubicBezTo>
                    <a:cubicBezTo>
                      <a:pt x="3781" y="5193"/>
                      <a:pt x="3781" y="5192"/>
                      <a:pt x="3781" y="5192"/>
                    </a:cubicBezTo>
                    <a:cubicBezTo>
                      <a:pt x="3773" y="5135"/>
                      <a:pt x="3761" y="5078"/>
                      <a:pt x="3753" y="5021"/>
                    </a:cubicBezTo>
                    <a:cubicBezTo>
                      <a:pt x="3745" y="4964"/>
                      <a:pt x="3727" y="4909"/>
                      <a:pt x="3720" y="4853"/>
                    </a:cubicBezTo>
                    <a:cubicBezTo>
                      <a:pt x="3720" y="4852"/>
                      <a:pt x="3720" y="4851"/>
                      <a:pt x="3720" y="4851"/>
                    </a:cubicBezTo>
                    <a:cubicBezTo>
                      <a:pt x="3719" y="4850"/>
                      <a:pt x="3719" y="4850"/>
                      <a:pt x="3718" y="4849"/>
                    </a:cubicBezTo>
                    <a:cubicBezTo>
                      <a:pt x="3718" y="4849"/>
                      <a:pt x="3717" y="4849"/>
                      <a:pt x="3716" y="4849"/>
                    </a:cubicBezTo>
                    <a:cubicBezTo>
                      <a:pt x="3715" y="4849"/>
                      <a:pt x="3715" y="4848"/>
                      <a:pt x="3714" y="4849"/>
                    </a:cubicBezTo>
                    <a:cubicBezTo>
                      <a:pt x="3713" y="4850"/>
                      <a:pt x="3714" y="4850"/>
                      <a:pt x="3713" y="4851"/>
                    </a:cubicBezTo>
                    <a:cubicBezTo>
                      <a:pt x="3712" y="4852"/>
                      <a:pt x="3712" y="4852"/>
                      <a:pt x="3712" y="4853"/>
                    </a:cubicBezTo>
                    <a:cubicBezTo>
                      <a:pt x="3705" y="4915"/>
                      <a:pt x="3724" y="4974"/>
                      <a:pt x="3727" y="5036"/>
                    </a:cubicBezTo>
                    <a:cubicBezTo>
                      <a:pt x="3729" y="5080"/>
                      <a:pt x="3734" y="5125"/>
                      <a:pt x="3742" y="5168"/>
                    </a:cubicBezTo>
                    <a:lnTo>
                      <a:pt x="3722" y="5147"/>
                    </a:lnTo>
                    <a:cubicBezTo>
                      <a:pt x="3708" y="5132"/>
                      <a:pt x="3692" y="5119"/>
                      <a:pt x="3675" y="5108"/>
                    </a:cubicBezTo>
                    <a:cubicBezTo>
                      <a:pt x="3676" y="5107"/>
                      <a:pt x="3676" y="5107"/>
                      <a:pt x="3677" y="5106"/>
                    </a:cubicBezTo>
                    <a:cubicBezTo>
                      <a:pt x="3679" y="5103"/>
                      <a:pt x="3679" y="5100"/>
                      <a:pt x="3679" y="5097"/>
                    </a:cubicBezTo>
                    <a:cubicBezTo>
                      <a:pt x="3679" y="5096"/>
                      <a:pt x="3679" y="5096"/>
                      <a:pt x="3679" y="5096"/>
                    </a:cubicBezTo>
                    <a:lnTo>
                      <a:pt x="3679" y="5094"/>
                    </a:lnTo>
                    <a:cubicBezTo>
                      <a:pt x="3679" y="5093"/>
                      <a:pt x="3679" y="5092"/>
                      <a:pt x="3679" y="5092"/>
                    </a:cubicBezTo>
                    <a:cubicBezTo>
                      <a:pt x="3679" y="5091"/>
                      <a:pt x="3679" y="5090"/>
                      <a:pt x="3679" y="5089"/>
                    </a:cubicBezTo>
                    <a:cubicBezTo>
                      <a:pt x="3671" y="4987"/>
                      <a:pt x="3655" y="4886"/>
                      <a:pt x="3632" y="4787"/>
                    </a:cubicBezTo>
                    <a:cubicBezTo>
                      <a:pt x="3618" y="4730"/>
                      <a:pt x="3605" y="4672"/>
                      <a:pt x="3596" y="4614"/>
                    </a:cubicBezTo>
                    <a:cubicBezTo>
                      <a:pt x="3591" y="4585"/>
                      <a:pt x="3579" y="4559"/>
                      <a:pt x="3573" y="4531"/>
                    </a:cubicBezTo>
                    <a:lnTo>
                      <a:pt x="3572" y="4530"/>
                    </a:lnTo>
                    <a:cubicBezTo>
                      <a:pt x="3572" y="4530"/>
                      <a:pt x="3572" y="4529"/>
                      <a:pt x="3571" y="4529"/>
                    </a:cubicBezTo>
                    <a:lnTo>
                      <a:pt x="3570" y="4529"/>
                    </a:lnTo>
                    <a:lnTo>
                      <a:pt x="3569" y="4529"/>
                    </a:lnTo>
                    <a:lnTo>
                      <a:pt x="3568" y="4530"/>
                    </a:lnTo>
                    <a:lnTo>
                      <a:pt x="3568" y="4531"/>
                    </a:lnTo>
                    <a:cubicBezTo>
                      <a:pt x="3573" y="4606"/>
                      <a:pt x="3584" y="4680"/>
                      <a:pt x="3599" y="4753"/>
                    </a:cubicBezTo>
                    <a:cubicBezTo>
                      <a:pt x="3613" y="4815"/>
                      <a:pt x="3623" y="4879"/>
                      <a:pt x="3629" y="4943"/>
                    </a:cubicBezTo>
                    <a:cubicBezTo>
                      <a:pt x="3632" y="4987"/>
                      <a:pt x="3636" y="5033"/>
                      <a:pt x="3641" y="5077"/>
                    </a:cubicBezTo>
                    <a:cubicBezTo>
                      <a:pt x="3635" y="5072"/>
                      <a:pt x="3630" y="5065"/>
                      <a:pt x="3625" y="5059"/>
                    </a:cubicBezTo>
                    <a:cubicBezTo>
                      <a:pt x="3621" y="5055"/>
                      <a:pt x="3617" y="5052"/>
                      <a:pt x="3613" y="5049"/>
                    </a:cubicBezTo>
                    <a:cubicBezTo>
                      <a:pt x="3611" y="5048"/>
                      <a:pt x="3609" y="5047"/>
                      <a:pt x="3608" y="5046"/>
                    </a:cubicBezTo>
                    <a:lnTo>
                      <a:pt x="3606" y="5045"/>
                    </a:lnTo>
                    <a:cubicBezTo>
                      <a:pt x="3606" y="5045"/>
                      <a:pt x="3607" y="5044"/>
                      <a:pt x="3607" y="5043"/>
                    </a:cubicBezTo>
                    <a:cubicBezTo>
                      <a:pt x="3608" y="5041"/>
                      <a:pt x="3609" y="5038"/>
                      <a:pt x="3609" y="5036"/>
                    </a:cubicBezTo>
                    <a:cubicBezTo>
                      <a:pt x="3609" y="5033"/>
                      <a:pt x="3608" y="5031"/>
                      <a:pt x="3607" y="5029"/>
                    </a:cubicBezTo>
                    <a:cubicBezTo>
                      <a:pt x="3607" y="5028"/>
                      <a:pt x="3606" y="5028"/>
                      <a:pt x="3606" y="5027"/>
                    </a:cubicBezTo>
                    <a:cubicBezTo>
                      <a:pt x="3602" y="5012"/>
                      <a:pt x="3600" y="4995"/>
                      <a:pt x="3600" y="4979"/>
                    </a:cubicBezTo>
                    <a:cubicBezTo>
                      <a:pt x="3600" y="4976"/>
                      <a:pt x="3600" y="4973"/>
                      <a:pt x="3600" y="4971"/>
                    </a:cubicBezTo>
                    <a:cubicBezTo>
                      <a:pt x="3600" y="4942"/>
                      <a:pt x="3586" y="4912"/>
                      <a:pt x="3583" y="4882"/>
                    </a:cubicBezTo>
                    <a:cubicBezTo>
                      <a:pt x="3576" y="4834"/>
                      <a:pt x="3567" y="4787"/>
                      <a:pt x="3554" y="4740"/>
                    </a:cubicBezTo>
                    <a:cubicBezTo>
                      <a:pt x="3542" y="4684"/>
                      <a:pt x="3526" y="4630"/>
                      <a:pt x="3513" y="4575"/>
                    </a:cubicBezTo>
                    <a:cubicBezTo>
                      <a:pt x="3495" y="4502"/>
                      <a:pt x="3485" y="4428"/>
                      <a:pt x="3463" y="4357"/>
                    </a:cubicBezTo>
                    <a:cubicBezTo>
                      <a:pt x="3461" y="4351"/>
                      <a:pt x="3452" y="4353"/>
                      <a:pt x="3454" y="4359"/>
                    </a:cubicBezTo>
                    <a:cubicBezTo>
                      <a:pt x="3472" y="4431"/>
                      <a:pt x="3483" y="4505"/>
                      <a:pt x="3493" y="4578"/>
                    </a:cubicBezTo>
                    <a:cubicBezTo>
                      <a:pt x="3503" y="4637"/>
                      <a:pt x="3524" y="4699"/>
                      <a:pt x="3524" y="4760"/>
                    </a:cubicBezTo>
                    <a:cubicBezTo>
                      <a:pt x="3524" y="4796"/>
                      <a:pt x="3540" y="4835"/>
                      <a:pt x="3544" y="4872"/>
                    </a:cubicBezTo>
                    <a:cubicBezTo>
                      <a:pt x="3548" y="4908"/>
                      <a:pt x="3554" y="4940"/>
                      <a:pt x="3560" y="4974"/>
                    </a:cubicBezTo>
                    <a:cubicBezTo>
                      <a:pt x="3561" y="4983"/>
                      <a:pt x="3562" y="4992"/>
                      <a:pt x="3562" y="5001"/>
                    </a:cubicBezTo>
                    <a:cubicBezTo>
                      <a:pt x="3562" y="5005"/>
                      <a:pt x="3562" y="5008"/>
                      <a:pt x="3561" y="5011"/>
                    </a:cubicBezTo>
                    <a:lnTo>
                      <a:pt x="3558" y="5008"/>
                    </a:lnTo>
                    <a:cubicBezTo>
                      <a:pt x="3541" y="4993"/>
                      <a:pt x="3524" y="4980"/>
                      <a:pt x="3506" y="4968"/>
                    </a:cubicBezTo>
                    <a:cubicBezTo>
                      <a:pt x="3498" y="4903"/>
                      <a:pt x="3486" y="4841"/>
                      <a:pt x="3476" y="4776"/>
                    </a:cubicBezTo>
                    <a:cubicBezTo>
                      <a:pt x="3461" y="4685"/>
                      <a:pt x="3449" y="4592"/>
                      <a:pt x="3428" y="4503"/>
                    </a:cubicBezTo>
                    <a:cubicBezTo>
                      <a:pt x="3428" y="4501"/>
                      <a:pt x="3424" y="4501"/>
                      <a:pt x="3425" y="4503"/>
                    </a:cubicBezTo>
                    <a:cubicBezTo>
                      <a:pt x="3430" y="4538"/>
                      <a:pt x="3432" y="4574"/>
                      <a:pt x="3432" y="4610"/>
                    </a:cubicBezTo>
                    <a:cubicBezTo>
                      <a:pt x="3432" y="4613"/>
                      <a:pt x="3432" y="4617"/>
                      <a:pt x="3432" y="4621"/>
                    </a:cubicBezTo>
                    <a:cubicBezTo>
                      <a:pt x="3435" y="4674"/>
                      <a:pt x="3442" y="4726"/>
                      <a:pt x="3452" y="4778"/>
                    </a:cubicBezTo>
                    <a:cubicBezTo>
                      <a:pt x="3459" y="4833"/>
                      <a:pt x="3463" y="4890"/>
                      <a:pt x="3471" y="4945"/>
                    </a:cubicBezTo>
                    <a:lnTo>
                      <a:pt x="3453" y="4933"/>
                    </a:lnTo>
                    <a:lnTo>
                      <a:pt x="3453" y="4932"/>
                    </a:lnTo>
                    <a:lnTo>
                      <a:pt x="3453" y="4931"/>
                    </a:lnTo>
                    <a:cubicBezTo>
                      <a:pt x="3438" y="4874"/>
                      <a:pt x="3440" y="4812"/>
                      <a:pt x="3422" y="4755"/>
                    </a:cubicBezTo>
                    <a:cubicBezTo>
                      <a:pt x="3396" y="4669"/>
                      <a:pt x="3396" y="4575"/>
                      <a:pt x="3376" y="4487"/>
                    </a:cubicBezTo>
                    <a:cubicBezTo>
                      <a:pt x="3374" y="4481"/>
                      <a:pt x="3364" y="4481"/>
                      <a:pt x="3364" y="4487"/>
                    </a:cubicBezTo>
                    <a:cubicBezTo>
                      <a:pt x="3367" y="4570"/>
                      <a:pt x="3377" y="4653"/>
                      <a:pt x="3396" y="4734"/>
                    </a:cubicBezTo>
                    <a:cubicBezTo>
                      <a:pt x="3404" y="4774"/>
                      <a:pt x="3411" y="4815"/>
                      <a:pt x="3415" y="4856"/>
                    </a:cubicBezTo>
                    <a:cubicBezTo>
                      <a:pt x="3417" y="4871"/>
                      <a:pt x="3416" y="4892"/>
                      <a:pt x="3420" y="4911"/>
                    </a:cubicBezTo>
                    <a:cubicBezTo>
                      <a:pt x="3405" y="4901"/>
                      <a:pt x="3390" y="4892"/>
                      <a:pt x="3375" y="4883"/>
                    </a:cubicBezTo>
                    <a:cubicBezTo>
                      <a:pt x="3376" y="4883"/>
                      <a:pt x="3376" y="4882"/>
                      <a:pt x="3377" y="4881"/>
                    </a:cubicBezTo>
                    <a:cubicBezTo>
                      <a:pt x="3378" y="4879"/>
                      <a:pt x="3378" y="4877"/>
                      <a:pt x="3378" y="4875"/>
                    </a:cubicBezTo>
                    <a:cubicBezTo>
                      <a:pt x="3378" y="4873"/>
                      <a:pt x="3378" y="4871"/>
                      <a:pt x="3377" y="4869"/>
                    </a:cubicBezTo>
                    <a:cubicBezTo>
                      <a:pt x="3350" y="4801"/>
                      <a:pt x="3366" y="4715"/>
                      <a:pt x="3338" y="4646"/>
                    </a:cubicBezTo>
                    <a:cubicBezTo>
                      <a:pt x="3322" y="4607"/>
                      <a:pt x="3323" y="4562"/>
                      <a:pt x="3308" y="4523"/>
                    </a:cubicBezTo>
                    <a:cubicBezTo>
                      <a:pt x="3306" y="4516"/>
                      <a:pt x="3296" y="4520"/>
                      <a:pt x="3298" y="4527"/>
                    </a:cubicBezTo>
                    <a:cubicBezTo>
                      <a:pt x="3304" y="4549"/>
                      <a:pt x="3302" y="4576"/>
                      <a:pt x="3307" y="4599"/>
                    </a:cubicBezTo>
                    <a:cubicBezTo>
                      <a:pt x="3313" y="4630"/>
                      <a:pt x="3316" y="4662"/>
                      <a:pt x="3321" y="4693"/>
                    </a:cubicBezTo>
                    <a:cubicBezTo>
                      <a:pt x="3327" y="4729"/>
                      <a:pt x="3327" y="4772"/>
                      <a:pt x="3336" y="4806"/>
                    </a:cubicBezTo>
                    <a:cubicBezTo>
                      <a:pt x="3342" y="4826"/>
                      <a:pt x="3340" y="4848"/>
                      <a:pt x="3346" y="4868"/>
                    </a:cubicBezTo>
                    <a:cubicBezTo>
                      <a:pt x="3325" y="4857"/>
                      <a:pt x="3304" y="4846"/>
                      <a:pt x="3282" y="4836"/>
                    </a:cubicBezTo>
                    <a:cubicBezTo>
                      <a:pt x="3284" y="4835"/>
                      <a:pt x="3285" y="4834"/>
                      <a:pt x="3286" y="4833"/>
                    </a:cubicBezTo>
                    <a:cubicBezTo>
                      <a:pt x="3287" y="4831"/>
                      <a:pt x="3287" y="4829"/>
                      <a:pt x="3287" y="4826"/>
                    </a:cubicBezTo>
                    <a:cubicBezTo>
                      <a:pt x="3287" y="4825"/>
                      <a:pt x="3287" y="4824"/>
                      <a:pt x="3287" y="4823"/>
                    </a:cubicBezTo>
                    <a:cubicBezTo>
                      <a:pt x="3277" y="4672"/>
                      <a:pt x="3254" y="4521"/>
                      <a:pt x="3217" y="4374"/>
                    </a:cubicBezTo>
                    <a:cubicBezTo>
                      <a:pt x="3215" y="4368"/>
                      <a:pt x="3206" y="4371"/>
                      <a:pt x="3206" y="4376"/>
                    </a:cubicBezTo>
                    <a:cubicBezTo>
                      <a:pt x="3210" y="4441"/>
                      <a:pt x="3224" y="4505"/>
                      <a:pt x="3230" y="4569"/>
                    </a:cubicBezTo>
                    <a:cubicBezTo>
                      <a:pt x="3240" y="4655"/>
                      <a:pt x="3250" y="4740"/>
                      <a:pt x="3258" y="4825"/>
                    </a:cubicBezTo>
                    <a:lnTo>
                      <a:pt x="3238" y="4816"/>
                    </a:lnTo>
                    <a:cubicBezTo>
                      <a:pt x="3239" y="4815"/>
                      <a:pt x="3240" y="4814"/>
                      <a:pt x="3241" y="4813"/>
                    </a:cubicBezTo>
                    <a:cubicBezTo>
                      <a:pt x="3242" y="4810"/>
                      <a:pt x="3243" y="4808"/>
                      <a:pt x="3243" y="4805"/>
                    </a:cubicBezTo>
                    <a:cubicBezTo>
                      <a:pt x="3243" y="4804"/>
                      <a:pt x="3243" y="4803"/>
                      <a:pt x="3243" y="4802"/>
                    </a:cubicBezTo>
                    <a:cubicBezTo>
                      <a:pt x="3233" y="4736"/>
                      <a:pt x="3213" y="4671"/>
                      <a:pt x="3204" y="4606"/>
                    </a:cubicBezTo>
                    <a:cubicBezTo>
                      <a:pt x="3195" y="4559"/>
                      <a:pt x="3182" y="4513"/>
                      <a:pt x="3164" y="4468"/>
                    </a:cubicBezTo>
                    <a:cubicBezTo>
                      <a:pt x="3152" y="4434"/>
                      <a:pt x="3147" y="4398"/>
                      <a:pt x="3134" y="4365"/>
                    </a:cubicBezTo>
                    <a:cubicBezTo>
                      <a:pt x="3133" y="4364"/>
                      <a:pt x="3133" y="4364"/>
                      <a:pt x="3133" y="4364"/>
                    </a:cubicBezTo>
                    <a:cubicBezTo>
                      <a:pt x="3133" y="4363"/>
                      <a:pt x="3133" y="4363"/>
                      <a:pt x="3132" y="4362"/>
                    </a:cubicBezTo>
                    <a:cubicBezTo>
                      <a:pt x="3131" y="4361"/>
                      <a:pt x="3130" y="4362"/>
                      <a:pt x="3130" y="4362"/>
                    </a:cubicBezTo>
                    <a:cubicBezTo>
                      <a:pt x="3129" y="4362"/>
                      <a:pt x="3128" y="4362"/>
                      <a:pt x="3128" y="4362"/>
                    </a:cubicBezTo>
                    <a:cubicBezTo>
                      <a:pt x="3127" y="4363"/>
                      <a:pt x="3127" y="4363"/>
                      <a:pt x="3126" y="4364"/>
                    </a:cubicBezTo>
                    <a:cubicBezTo>
                      <a:pt x="3126" y="4364"/>
                      <a:pt x="3126" y="4365"/>
                      <a:pt x="3126" y="4366"/>
                    </a:cubicBezTo>
                    <a:lnTo>
                      <a:pt x="3126" y="4367"/>
                    </a:lnTo>
                    <a:cubicBezTo>
                      <a:pt x="3146" y="4442"/>
                      <a:pt x="3162" y="4518"/>
                      <a:pt x="3175" y="4594"/>
                    </a:cubicBezTo>
                    <a:cubicBezTo>
                      <a:pt x="3188" y="4662"/>
                      <a:pt x="3191" y="4737"/>
                      <a:pt x="3212" y="4803"/>
                    </a:cubicBezTo>
                    <a:cubicBezTo>
                      <a:pt x="3201" y="4798"/>
                      <a:pt x="3189" y="4792"/>
                      <a:pt x="3178" y="4785"/>
                    </a:cubicBezTo>
                    <a:cubicBezTo>
                      <a:pt x="3173" y="4783"/>
                      <a:pt x="3169" y="4781"/>
                      <a:pt x="3165" y="4779"/>
                    </a:cubicBezTo>
                    <a:cubicBezTo>
                      <a:pt x="3162" y="4747"/>
                      <a:pt x="3155" y="4715"/>
                      <a:pt x="3145" y="4685"/>
                    </a:cubicBezTo>
                    <a:cubicBezTo>
                      <a:pt x="3138" y="4653"/>
                      <a:pt x="3132" y="4621"/>
                      <a:pt x="3128" y="4588"/>
                    </a:cubicBezTo>
                    <a:cubicBezTo>
                      <a:pt x="3128" y="4582"/>
                      <a:pt x="3116" y="4583"/>
                      <a:pt x="3116" y="4590"/>
                    </a:cubicBezTo>
                    <a:cubicBezTo>
                      <a:pt x="3121" y="4650"/>
                      <a:pt x="3129" y="4707"/>
                      <a:pt x="3138" y="4766"/>
                    </a:cubicBezTo>
                    <a:lnTo>
                      <a:pt x="3119" y="4758"/>
                    </a:lnTo>
                    <a:lnTo>
                      <a:pt x="3119" y="4757"/>
                    </a:lnTo>
                    <a:cubicBezTo>
                      <a:pt x="3119" y="4755"/>
                      <a:pt x="3118" y="4753"/>
                      <a:pt x="3117" y="4752"/>
                    </a:cubicBezTo>
                    <a:cubicBezTo>
                      <a:pt x="3111" y="4732"/>
                      <a:pt x="3113" y="4708"/>
                      <a:pt x="3107" y="4688"/>
                    </a:cubicBezTo>
                    <a:cubicBezTo>
                      <a:pt x="3094" y="4640"/>
                      <a:pt x="3084" y="4591"/>
                      <a:pt x="3079" y="4541"/>
                    </a:cubicBezTo>
                    <a:cubicBezTo>
                      <a:pt x="3079" y="4537"/>
                      <a:pt x="3072" y="4538"/>
                      <a:pt x="3072" y="4541"/>
                    </a:cubicBezTo>
                    <a:cubicBezTo>
                      <a:pt x="3072" y="4553"/>
                      <a:pt x="3071" y="4566"/>
                      <a:pt x="3071" y="4578"/>
                    </a:cubicBezTo>
                    <a:cubicBezTo>
                      <a:pt x="3071" y="4607"/>
                      <a:pt x="3073" y="4636"/>
                      <a:pt x="3077" y="4664"/>
                    </a:cubicBezTo>
                    <a:cubicBezTo>
                      <a:pt x="3082" y="4687"/>
                      <a:pt x="3080" y="4720"/>
                      <a:pt x="3087" y="4745"/>
                    </a:cubicBezTo>
                    <a:lnTo>
                      <a:pt x="3058" y="4734"/>
                    </a:lnTo>
                    <a:cubicBezTo>
                      <a:pt x="3060" y="4733"/>
                      <a:pt x="3062" y="4731"/>
                      <a:pt x="3063" y="4729"/>
                    </a:cubicBezTo>
                    <a:lnTo>
                      <a:pt x="3064" y="4728"/>
                    </a:lnTo>
                    <a:cubicBezTo>
                      <a:pt x="3065" y="4723"/>
                      <a:pt x="3066" y="4718"/>
                      <a:pt x="3066" y="4713"/>
                    </a:cubicBezTo>
                    <a:cubicBezTo>
                      <a:pt x="3066" y="4711"/>
                      <a:pt x="3066" y="4710"/>
                      <a:pt x="3066" y="4709"/>
                    </a:cubicBezTo>
                    <a:cubicBezTo>
                      <a:pt x="3066" y="4668"/>
                      <a:pt x="3051" y="4617"/>
                      <a:pt x="3044" y="4576"/>
                    </a:cubicBezTo>
                    <a:cubicBezTo>
                      <a:pt x="3037" y="4535"/>
                      <a:pt x="3042" y="4473"/>
                      <a:pt x="3019" y="4436"/>
                    </a:cubicBezTo>
                    <a:cubicBezTo>
                      <a:pt x="3018" y="4436"/>
                      <a:pt x="3018" y="4435"/>
                      <a:pt x="3017" y="4435"/>
                    </a:cubicBezTo>
                    <a:cubicBezTo>
                      <a:pt x="3016" y="4435"/>
                      <a:pt x="3015" y="4434"/>
                      <a:pt x="3014" y="4434"/>
                    </a:cubicBezTo>
                    <a:cubicBezTo>
                      <a:pt x="3013" y="4434"/>
                      <a:pt x="3012" y="4435"/>
                      <a:pt x="3012" y="4435"/>
                    </a:cubicBezTo>
                    <a:cubicBezTo>
                      <a:pt x="3011" y="4435"/>
                      <a:pt x="3011" y="4436"/>
                      <a:pt x="3010" y="4437"/>
                    </a:cubicBezTo>
                    <a:cubicBezTo>
                      <a:pt x="3009" y="4438"/>
                      <a:pt x="3009" y="4439"/>
                      <a:pt x="3009" y="4440"/>
                    </a:cubicBezTo>
                    <a:lnTo>
                      <a:pt x="3009" y="4441"/>
                    </a:lnTo>
                    <a:cubicBezTo>
                      <a:pt x="3013" y="4459"/>
                      <a:pt x="3015" y="4476"/>
                      <a:pt x="3015" y="4494"/>
                    </a:cubicBezTo>
                    <a:cubicBezTo>
                      <a:pt x="3015" y="4498"/>
                      <a:pt x="3014" y="4503"/>
                      <a:pt x="3014" y="4507"/>
                    </a:cubicBezTo>
                    <a:cubicBezTo>
                      <a:pt x="3012" y="4539"/>
                      <a:pt x="3024" y="4570"/>
                      <a:pt x="3023" y="4602"/>
                    </a:cubicBezTo>
                    <a:cubicBezTo>
                      <a:pt x="3022" y="4608"/>
                      <a:pt x="3022" y="4613"/>
                      <a:pt x="3022" y="4619"/>
                    </a:cubicBezTo>
                    <a:cubicBezTo>
                      <a:pt x="3022" y="4656"/>
                      <a:pt x="3028" y="4692"/>
                      <a:pt x="3039" y="4727"/>
                    </a:cubicBezTo>
                    <a:lnTo>
                      <a:pt x="3023" y="4720"/>
                    </a:lnTo>
                    <a:cubicBezTo>
                      <a:pt x="3023" y="4663"/>
                      <a:pt x="3004" y="4608"/>
                      <a:pt x="2991" y="4554"/>
                    </a:cubicBezTo>
                    <a:cubicBezTo>
                      <a:pt x="2990" y="4549"/>
                      <a:pt x="2983" y="4551"/>
                      <a:pt x="2983" y="4555"/>
                    </a:cubicBezTo>
                    <a:cubicBezTo>
                      <a:pt x="2984" y="4607"/>
                      <a:pt x="2995" y="4658"/>
                      <a:pt x="2997" y="4709"/>
                    </a:cubicBezTo>
                    <a:lnTo>
                      <a:pt x="2978" y="4701"/>
                    </a:lnTo>
                    <a:cubicBezTo>
                      <a:pt x="2978" y="4700"/>
                      <a:pt x="2978" y="4699"/>
                      <a:pt x="2978" y="4699"/>
                    </a:cubicBezTo>
                    <a:cubicBezTo>
                      <a:pt x="2978" y="4698"/>
                      <a:pt x="2978" y="4697"/>
                      <a:pt x="2978" y="4696"/>
                    </a:cubicBezTo>
                    <a:cubicBezTo>
                      <a:pt x="2971" y="4621"/>
                      <a:pt x="2936" y="4552"/>
                      <a:pt x="2928" y="4477"/>
                    </a:cubicBezTo>
                    <a:cubicBezTo>
                      <a:pt x="2928" y="4477"/>
                      <a:pt x="2929" y="4476"/>
                      <a:pt x="2928" y="4475"/>
                    </a:cubicBezTo>
                    <a:cubicBezTo>
                      <a:pt x="2927" y="4474"/>
                      <a:pt x="2927" y="4474"/>
                      <a:pt x="2926" y="4474"/>
                    </a:cubicBezTo>
                    <a:lnTo>
                      <a:pt x="2922" y="4474"/>
                    </a:lnTo>
                    <a:cubicBezTo>
                      <a:pt x="2918" y="4474"/>
                      <a:pt x="2917" y="4479"/>
                      <a:pt x="2921" y="4480"/>
                    </a:cubicBezTo>
                    <a:cubicBezTo>
                      <a:pt x="2925" y="4481"/>
                      <a:pt x="2928" y="4563"/>
                      <a:pt x="2929" y="4568"/>
                    </a:cubicBezTo>
                    <a:cubicBezTo>
                      <a:pt x="2935" y="4607"/>
                      <a:pt x="2943" y="4646"/>
                      <a:pt x="2946" y="4687"/>
                    </a:cubicBezTo>
                    <a:lnTo>
                      <a:pt x="2922" y="4675"/>
                    </a:lnTo>
                    <a:cubicBezTo>
                      <a:pt x="2923" y="4673"/>
                      <a:pt x="2923" y="4672"/>
                      <a:pt x="2923" y="4670"/>
                    </a:cubicBezTo>
                    <a:cubicBezTo>
                      <a:pt x="2923" y="4668"/>
                      <a:pt x="2923" y="4667"/>
                      <a:pt x="2922" y="4665"/>
                    </a:cubicBezTo>
                    <a:cubicBezTo>
                      <a:pt x="2904" y="4606"/>
                      <a:pt x="2912" y="4542"/>
                      <a:pt x="2899" y="4482"/>
                    </a:cubicBezTo>
                    <a:cubicBezTo>
                      <a:pt x="2886" y="4430"/>
                      <a:pt x="2879" y="4376"/>
                      <a:pt x="2869" y="4324"/>
                    </a:cubicBezTo>
                    <a:cubicBezTo>
                      <a:pt x="2867" y="4317"/>
                      <a:pt x="2858" y="4318"/>
                      <a:pt x="2858" y="4324"/>
                    </a:cubicBezTo>
                    <a:cubicBezTo>
                      <a:pt x="2861" y="4373"/>
                      <a:pt x="2867" y="4422"/>
                      <a:pt x="2875" y="4470"/>
                    </a:cubicBezTo>
                    <a:cubicBezTo>
                      <a:pt x="2882" y="4505"/>
                      <a:pt x="2879" y="4543"/>
                      <a:pt x="2886" y="4577"/>
                    </a:cubicBezTo>
                    <a:cubicBezTo>
                      <a:pt x="2892" y="4603"/>
                      <a:pt x="2886" y="4633"/>
                      <a:pt x="2894" y="4659"/>
                    </a:cubicBezTo>
                    <a:lnTo>
                      <a:pt x="2881" y="4651"/>
                    </a:lnTo>
                    <a:cubicBezTo>
                      <a:pt x="2882" y="4651"/>
                      <a:pt x="2882" y="4650"/>
                      <a:pt x="2883" y="4649"/>
                    </a:cubicBezTo>
                    <a:cubicBezTo>
                      <a:pt x="2884" y="4647"/>
                      <a:pt x="2884" y="4645"/>
                      <a:pt x="2884" y="4642"/>
                    </a:cubicBezTo>
                    <a:cubicBezTo>
                      <a:pt x="2884" y="4641"/>
                      <a:pt x="2884" y="4639"/>
                      <a:pt x="2883" y="4638"/>
                    </a:cubicBezTo>
                    <a:cubicBezTo>
                      <a:pt x="2879" y="4592"/>
                      <a:pt x="2868" y="4546"/>
                      <a:pt x="2865" y="4500"/>
                    </a:cubicBezTo>
                    <a:cubicBezTo>
                      <a:pt x="2861" y="4441"/>
                      <a:pt x="2831" y="4388"/>
                      <a:pt x="2824" y="4331"/>
                    </a:cubicBezTo>
                    <a:lnTo>
                      <a:pt x="2824" y="4330"/>
                    </a:lnTo>
                    <a:cubicBezTo>
                      <a:pt x="2823" y="4329"/>
                      <a:pt x="2823" y="4329"/>
                      <a:pt x="2823" y="4329"/>
                    </a:cubicBezTo>
                    <a:cubicBezTo>
                      <a:pt x="2823" y="4329"/>
                      <a:pt x="2822" y="4329"/>
                      <a:pt x="2822" y="4330"/>
                    </a:cubicBezTo>
                    <a:cubicBezTo>
                      <a:pt x="2821" y="4330"/>
                      <a:pt x="2821" y="4331"/>
                      <a:pt x="2821" y="4331"/>
                    </a:cubicBezTo>
                    <a:cubicBezTo>
                      <a:pt x="2822" y="4383"/>
                      <a:pt x="2835" y="4438"/>
                      <a:pt x="2841" y="4491"/>
                    </a:cubicBezTo>
                    <a:cubicBezTo>
                      <a:pt x="2845" y="4537"/>
                      <a:pt x="2850" y="4586"/>
                      <a:pt x="2852" y="4633"/>
                    </a:cubicBezTo>
                    <a:lnTo>
                      <a:pt x="2842" y="4626"/>
                    </a:lnTo>
                    <a:lnTo>
                      <a:pt x="2825" y="4614"/>
                    </a:lnTo>
                    <a:lnTo>
                      <a:pt x="2825" y="4613"/>
                    </a:lnTo>
                    <a:lnTo>
                      <a:pt x="2825" y="4612"/>
                    </a:lnTo>
                    <a:cubicBezTo>
                      <a:pt x="2821" y="4583"/>
                      <a:pt x="2820" y="4554"/>
                      <a:pt x="2813" y="4525"/>
                    </a:cubicBezTo>
                    <a:cubicBezTo>
                      <a:pt x="2806" y="4496"/>
                      <a:pt x="2808" y="4464"/>
                      <a:pt x="2796" y="4439"/>
                    </a:cubicBezTo>
                    <a:cubicBezTo>
                      <a:pt x="2767" y="4377"/>
                      <a:pt x="2769" y="4300"/>
                      <a:pt x="2744" y="4237"/>
                    </a:cubicBezTo>
                    <a:cubicBezTo>
                      <a:pt x="2743" y="4237"/>
                      <a:pt x="2743" y="4236"/>
                      <a:pt x="2742" y="4235"/>
                    </a:cubicBezTo>
                    <a:cubicBezTo>
                      <a:pt x="2741" y="4235"/>
                      <a:pt x="2740" y="4235"/>
                      <a:pt x="2739" y="4235"/>
                    </a:cubicBezTo>
                    <a:cubicBezTo>
                      <a:pt x="2738" y="4235"/>
                      <a:pt x="2737" y="4234"/>
                      <a:pt x="2736" y="4235"/>
                    </a:cubicBezTo>
                    <a:cubicBezTo>
                      <a:pt x="2735" y="4236"/>
                      <a:pt x="2735" y="4236"/>
                      <a:pt x="2734" y="4237"/>
                    </a:cubicBezTo>
                    <a:cubicBezTo>
                      <a:pt x="2733" y="4238"/>
                      <a:pt x="2734" y="4239"/>
                      <a:pt x="2734" y="4240"/>
                    </a:cubicBezTo>
                    <a:lnTo>
                      <a:pt x="2734" y="4241"/>
                    </a:lnTo>
                    <a:cubicBezTo>
                      <a:pt x="2745" y="4272"/>
                      <a:pt x="2747" y="4309"/>
                      <a:pt x="2756" y="4341"/>
                    </a:cubicBezTo>
                    <a:cubicBezTo>
                      <a:pt x="2765" y="4373"/>
                      <a:pt x="2762" y="4406"/>
                      <a:pt x="2772" y="4435"/>
                    </a:cubicBezTo>
                    <a:cubicBezTo>
                      <a:pt x="2790" y="4482"/>
                      <a:pt x="2789" y="4541"/>
                      <a:pt x="2792" y="4592"/>
                    </a:cubicBezTo>
                    <a:lnTo>
                      <a:pt x="2770" y="4577"/>
                    </a:lnTo>
                    <a:cubicBezTo>
                      <a:pt x="2770" y="4576"/>
                      <a:pt x="2770" y="4576"/>
                      <a:pt x="2770" y="4574"/>
                    </a:cubicBezTo>
                    <a:cubicBezTo>
                      <a:pt x="2770" y="4573"/>
                      <a:pt x="2770" y="4571"/>
                      <a:pt x="2770" y="4570"/>
                    </a:cubicBezTo>
                    <a:cubicBezTo>
                      <a:pt x="2749" y="4519"/>
                      <a:pt x="2745" y="4462"/>
                      <a:pt x="2732" y="4410"/>
                    </a:cubicBezTo>
                    <a:cubicBezTo>
                      <a:pt x="2722" y="4369"/>
                      <a:pt x="2716" y="4315"/>
                      <a:pt x="2693" y="4278"/>
                    </a:cubicBezTo>
                    <a:cubicBezTo>
                      <a:pt x="2691" y="4274"/>
                      <a:pt x="2685" y="4278"/>
                      <a:pt x="2687" y="4281"/>
                    </a:cubicBezTo>
                    <a:cubicBezTo>
                      <a:pt x="2693" y="4295"/>
                      <a:pt x="2696" y="4310"/>
                      <a:pt x="2696" y="4325"/>
                    </a:cubicBezTo>
                    <a:cubicBezTo>
                      <a:pt x="2696" y="4327"/>
                      <a:pt x="2696" y="4330"/>
                      <a:pt x="2696" y="4333"/>
                    </a:cubicBezTo>
                    <a:cubicBezTo>
                      <a:pt x="2693" y="4356"/>
                      <a:pt x="2707" y="4390"/>
                      <a:pt x="2713" y="4413"/>
                    </a:cubicBezTo>
                    <a:cubicBezTo>
                      <a:pt x="2725" y="4457"/>
                      <a:pt x="2722" y="4511"/>
                      <a:pt x="2736" y="4556"/>
                    </a:cubicBezTo>
                    <a:lnTo>
                      <a:pt x="2720" y="4545"/>
                    </a:lnTo>
                    <a:cubicBezTo>
                      <a:pt x="2721" y="4544"/>
                      <a:pt x="2722" y="4543"/>
                      <a:pt x="2722" y="4542"/>
                    </a:cubicBezTo>
                    <a:cubicBezTo>
                      <a:pt x="2723" y="4540"/>
                      <a:pt x="2724" y="4538"/>
                      <a:pt x="2724" y="4536"/>
                    </a:cubicBezTo>
                    <a:cubicBezTo>
                      <a:pt x="2724" y="4534"/>
                      <a:pt x="2723" y="4532"/>
                      <a:pt x="2722" y="4530"/>
                    </a:cubicBezTo>
                    <a:cubicBezTo>
                      <a:pt x="2713" y="4504"/>
                      <a:pt x="2713" y="4474"/>
                      <a:pt x="2703" y="4449"/>
                    </a:cubicBezTo>
                    <a:cubicBezTo>
                      <a:pt x="2690" y="4415"/>
                      <a:pt x="2690" y="4373"/>
                      <a:pt x="2668" y="4343"/>
                    </a:cubicBezTo>
                    <a:cubicBezTo>
                      <a:pt x="2668" y="4342"/>
                      <a:pt x="2667" y="4342"/>
                      <a:pt x="2667" y="4342"/>
                    </a:cubicBezTo>
                    <a:cubicBezTo>
                      <a:pt x="2666" y="4342"/>
                      <a:pt x="2666" y="4341"/>
                      <a:pt x="2665" y="4341"/>
                    </a:cubicBezTo>
                    <a:cubicBezTo>
                      <a:pt x="2665" y="4341"/>
                      <a:pt x="2665" y="4342"/>
                      <a:pt x="2664" y="4342"/>
                    </a:cubicBezTo>
                    <a:cubicBezTo>
                      <a:pt x="2664" y="4342"/>
                      <a:pt x="2663" y="4342"/>
                      <a:pt x="2663" y="4343"/>
                    </a:cubicBezTo>
                    <a:lnTo>
                      <a:pt x="2663" y="4344"/>
                    </a:lnTo>
                    <a:cubicBezTo>
                      <a:pt x="2663" y="4345"/>
                      <a:pt x="2663" y="4345"/>
                      <a:pt x="2663" y="4346"/>
                    </a:cubicBezTo>
                    <a:cubicBezTo>
                      <a:pt x="2668" y="4355"/>
                      <a:pt x="2664" y="4367"/>
                      <a:pt x="2666" y="4377"/>
                    </a:cubicBezTo>
                    <a:cubicBezTo>
                      <a:pt x="2670" y="4399"/>
                      <a:pt x="2675" y="4421"/>
                      <a:pt x="2679" y="4443"/>
                    </a:cubicBezTo>
                    <a:cubicBezTo>
                      <a:pt x="2682" y="4472"/>
                      <a:pt x="2686" y="4500"/>
                      <a:pt x="2693" y="4529"/>
                    </a:cubicBezTo>
                    <a:lnTo>
                      <a:pt x="2659" y="4507"/>
                    </a:lnTo>
                    <a:cubicBezTo>
                      <a:pt x="2659" y="4506"/>
                      <a:pt x="2659" y="4504"/>
                      <a:pt x="2659" y="4503"/>
                    </a:cubicBezTo>
                    <a:cubicBezTo>
                      <a:pt x="2659" y="4501"/>
                      <a:pt x="2659" y="4500"/>
                      <a:pt x="2658" y="4498"/>
                    </a:cubicBezTo>
                    <a:cubicBezTo>
                      <a:pt x="2657" y="4497"/>
                      <a:pt x="2656" y="4495"/>
                      <a:pt x="2654" y="4494"/>
                    </a:cubicBezTo>
                    <a:cubicBezTo>
                      <a:pt x="2654" y="4494"/>
                      <a:pt x="2653" y="4494"/>
                      <a:pt x="2652" y="4493"/>
                    </a:cubicBezTo>
                    <a:cubicBezTo>
                      <a:pt x="2654" y="4493"/>
                      <a:pt x="2630" y="4395"/>
                      <a:pt x="2627" y="4383"/>
                    </a:cubicBezTo>
                    <a:cubicBezTo>
                      <a:pt x="2618" y="4342"/>
                      <a:pt x="2603" y="4302"/>
                      <a:pt x="2583" y="4265"/>
                    </a:cubicBezTo>
                    <a:cubicBezTo>
                      <a:pt x="2581" y="4262"/>
                      <a:pt x="2577" y="4265"/>
                      <a:pt x="2578" y="4267"/>
                    </a:cubicBezTo>
                    <a:cubicBezTo>
                      <a:pt x="2600" y="4341"/>
                      <a:pt x="2617" y="4416"/>
                      <a:pt x="2632" y="4491"/>
                    </a:cubicBezTo>
                    <a:cubicBezTo>
                      <a:pt x="2617" y="4482"/>
                      <a:pt x="2601" y="4473"/>
                      <a:pt x="2585" y="4465"/>
                    </a:cubicBezTo>
                    <a:cubicBezTo>
                      <a:pt x="2583" y="4407"/>
                      <a:pt x="2553" y="4357"/>
                      <a:pt x="2537" y="4304"/>
                    </a:cubicBezTo>
                    <a:cubicBezTo>
                      <a:pt x="2537" y="4303"/>
                      <a:pt x="2536" y="4303"/>
                      <a:pt x="2536" y="4303"/>
                    </a:cubicBezTo>
                    <a:cubicBezTo>
                      <a:pt x="2536" y="4302"/>
                      <a:pt x="2535" y="4302"/>
                      <a:pt x="2535" y="4302"/>
                    </a:cubicBezTo>
                    <a:cubicBezTo>
                      <a:pt x="2534" y="4301"/>
                      <a:pt x="2534" y="4301"/>
                      <a:pt x="2533" y="4301"/>
                    </a:cubicBezTo>
                    <a:cubicBezTo>
                      <a:pt x="2532" y="4301"/>
                      <a:pt x="2532" y="4301"/>
                      <a:pt x="2531" y="4302"/>
                    </a:cubicBezTo>
                    <a:cubicBezTo>
                      <a:pt x="2531" y="4302"/>
                      <a:pt x="2530" y="4302"/>
                      <a:pt x="2530" y="4303"/>
                    </a:cubicBezTo>
                    <a:cubicBezTo>
                      <a:pt x="2530" y="4304"/>
                      <a:pt x="2529" y="4304"/>
                      <a:pt x="2529" y="4305"/>
                    </a:cubicBezTo>
                    <a:cubicBezTo>
                      <a:pt x="2528" y="4356"/>
                      <a:pt x="2554" y="4403"/>
                      <a:pt x="2560" y="4453"/>
                    </a:cubicBezTo>
                    <a:cubicBezTo>
                      <a:pt x="2548" y="4448"/>
                      <a:pt x="2536" y="4442"/>
                      <a:pt x="2524" y="4437"/>
                    </a:cubicBezTo>
                    <a:cubicBezTo>
                      <a:pt x="2515" y="4433"/>
                      <a:pt x="2505" y="4427"/>
                      <a:pt x="2496" y="4422"/>
                    </a:cubicBezTo>
                    <a:lnTo>
                      <a:pt x="2496" y="4421"/>
                    </a:lnTo>
                    <a:cubicBezTo>
                      <a:pt x="2496" y="4420"/>
                      <a:pt x="2496" y="4420"/>
                      <a:pt x="2496" y="4419"/>
                    </a:cubicBezTo>
                    <a:cubicBezTo>
                      <a:pt x="2492" y="4398"/>
                      <a:pt x="2486" y="4377"/>
                      <a:pt x="2478" y="4357"/>
                    </a:cubicBezTo>
                    <a:cubicBezTo>
                      <a:pt x="2474" y="4341"/>
                      <a:pt x="2468" y="4325"/>
                      <a:pt x="2461" y="4310"/>
                    </a:cubicBezTo>
                    <a:lnTo>
                      <a:pt x="2460" y="4309"/>
                    </a:lnTo>
                    <a:cubicBezTo>
                      <a:pt x="2460" y="4309"/>
                      <a:pt x="2459" y="4309"/>
                      <a:pt x="2458" y="4309"/>
                    </a:cubicBezTo>
                    <a:lnTo>
                      <a:pt x="2457" y="4309"/>
                    </a:lnTo>
                    <a:cubicBezTo>
                      <a:pt x="2456" y="4309"/>
                      <a:pt x="2456" y="4310"/>
                      <a:pt x="2456" y="4310"/>
                    </a:cubicBezTo>
                    <a:cubicBezTo>
                      <a:pt x="2455" y="4311"/>
                      <a:pt x="2455" y="4311"/>
                      <a:pt x="2454" y="4312"/>
                    </a:cubicBezTo>
                    <a:cubicBezTo>
                      <a:pt x="2449" y="4319"/>
                      <a:pt x="2448" y="4327"/>
                      <a:pt x="2448" y="4335"/>
                    </a:cubicBezTo>
                    <a:cubicBezTo>
                      <a:pt x="2448" y="4343"/>
                      <a:pt x="2450" y="4351"/>
                      <a:pt x="2454" y="4358"/>
                    </a:cubicBezTo>
                    <a:cubicBezTo>
                      <a:pt x="2457" y="4368"/>
                      <a:pt x="2462" y="4377"/>
                      <a:pt x="2466" y="4387"/>
                    </a:cubicBezTo>
                    <a:cubicBezTo>
                      <a:pt x="2469" y="4395"/>
                      <a:pt x="2471" y="4403"/>
                      <a:pt x="2472" y="4411"/>
                    </a:cubicBezTo>
                    <a:cubicBezTo>
                      <a:pt x="2457" y="4403"/>
                      <a:pt x="2442" y="4397"/>
                      <a:pt x="2426" y="4393"/>
                    </a:cubicBezTo>
                    <a:cubicBezTo>
                      <a:pt x="2432" y="4349"/>
                      <a:pt x="2441" y="4306"/>
                      <a:pt x="2453" y="4264"/>
                    </a:cubicBezTo>
                    <a:cubicBezTo>
                      <a:pt x="2472" y="4197"/>
                      <a:pt x="2486" y="4129"/>
                      <a:pt x="2496" y="4060"/>
                    </a:cubicBezTo>
                    <a:cubicBezTo>
                      <a:pt x="2505" y="4008"/>
                      <a:pt x="2516" y="3956"/>
                      <a:pt x="2523" y="3903"/>
                    </a:cubicBezTo>
                    <a:lnTo>
                      <a:pt x="2523" y="3904"/>
                    </a:lnTo>
                    <a:cubicBezTo>
                      <a:pt x="2525" y="3911"/>
                      <a:pt x="2526" y="3918"/>
                      <a:pt x="2527" y="3924"/>
                    </a:cubicBezTo>
                    <a:lnTo>
                      <a:pt x="2528" y="3925"/>
                    </a:lnTo>
                    <a:cubicBezTo>
                      <a:pt x="2529" y="3926"/>
                      <a:pt x="2529" y="3927"/>
                      <a:pt x="2530" y="3927"/>
                    </a:cubicBezTo>
                    <a:cubicBezTo>
                      <a:pt x="2531" y="3928"/>
                      <a:pt x="2532" y="3928"/>
                      <a:pt x="2533" y="3928"/>
                    </a:cubicBezTo>
                    <a:cubicBezTo>
                      <a:pt x="2534" y="3928"/>
                      <a:pt x="2535" y="3928"/>
                      <a:pt x="2536" y="3927"/>
                    </a:cubicBezTo>
                    <a:cubicBezTo>
                      <a:pt x="2537" y="3927"/>
                      <a:pt x="2537" y="3926"/>
                      <a:pt x="2538" y="3925"/>
                    </a:cubicBezTo>
                    <a:cubicBezTo>
                      <a:pt x="2539" y="3924"/>
                      <a:pt x="2539" y="3924"/>
                      <a:pt x="2539" y="3924"/>
                    </a:cubicBezTo>
                    <a:cubicBezTo>
                      <a:pt x="2541" y="3917"/>
                      <a:pt x="2543" y="3912"/>
                      <a:pt x="2544" y="3906"/>
                    </a:cubicBezTo>
                    <a:cubicBezTo>
                      <a:pt x="2546" y="3896"/>
                      <a:pt x="2541" y="3889"/>
                      <a:pt x="2539" y="3879"/>
                    </a:cubicBezTo>
                    <a:cubicBezTo>
                      <a:pt x="2539" y="3878"/>
                      <a:pt x="2539" y="3876"/>
                      <a:pt x="2538" y="3875"/>
                    </a:cubicBezTo>
                    <a:cubicBezTo>
                      <a:pt x="2537" y="3873"/>
                      <a:pt x="2535" y="3872"/>
                      <a:pt x="2534" y="3871"/>
                    </a:cubicBezTo>
                    <a:lnTo>
                      <a:pt x="2535" y="3870"/>
                    </a:lnTo>
                    <a:cubicBezTo>
                      <a:pt x="2537" y="3864"/>
                      <a:pt x="2551" y="3860"/>
                      <a:pt x="2569" y="3857"/>
                    </a:cubicBezTo>
                    <a:cubicBezTo>
                      <a:pt x="2570" y="3858"/>
                      <a:pt x="2570" y="3859"/>
                      <a:pt x="2571" y="3860"/>
                    </a:cubicBezTo>
                    <a:cubicBezTo>
                      <a:pt x="2571" y="3860"/>
                      <a:pt x="2571" y="3861"/>
                      <a:pt x="2572" y="3861"/>
                    </a:cubicBezTo>
                    <a:cubicBezTo>
                      <a:pt x="2573" y="3864"/>
                      <a:pt x="2574" y="3867"/>
                      <a:pt x="2575" y="3871"/>
                    </a:cubicBezTo>
                    <a:cubicBezTo>
                      <a:pt x="2576" y="3871"/>
                      <a:pt x="2576" y="3871"/>
                      <a:pt x="2576" y="3872"/>
                    </a:cubicBezTo>
                    <a:cubicBezTo>
                      <a:pt x="2580" y="3878"/>
                      <a:pt x="2585" y="3884"/>
                      <a:pt x="2592" y="3888"/>
                    </a:cubicBezTo>
                    <a:cubicBezTo>
                      <a:pt x="2593" y="3889"/>
                      <a:pt x="2593" y="3889"/>
                      <a:pt x="2594" y="3889"/>
                    </a:cubicBezTo>
                    <a:cubicBezTo>
                      <a:pt x="2595" y="3890"/>
                      <a:pt x="2597" y="3890"/>
                      <a:pt x="2598" y="3890"/>
                    </a:cubicBezTo>
                    <a:cubicBezTo>
                      <a:pt x="2599" y="3890"/>
                      <a:pt x="2600" y="3890"/>
                      <a:pt x="2601" y="3889"/>
                    </a:cubicBezTo>
                    <a:cubicBezTo>
                      <a:pt x="2602" y="3889"/>
                      <a:pt x="2603" y="3888"/>
                      <a:pt x="2604" y="3887"/>
                    </a:cubicBezTo>
                    <a:cubicBezTo>
                      <a:pt x="2605" y="3886"/>
                      <a:pt x="2605" y="3884"/>
                      <a:pt x="2605" y="3883"/>
                    </a:cubicBezTo>
                    <a:cubicBezTo>
                      <a:pt x="2605" y="3882"/>
                      <a:pt x="2604" y="3882"/>
                      <a:pt x="2604" y="3881"/>
                    </a:cubicBezTo>
                    <a:cubicBezTo>
                      <a:pt x="2601" y="3872"/>
                      <a:pt x="2600" y="3862"/>
                      <a:pt x="2596" y="3854"/>
                    </a:cubicBezTo>
                    <a:cubicBezTo>
                      <a:pt x="2607" y="3854"/>
                      <a:pt x="2617" y="3852"/>
                      <a:pt x="2628" y="3851"/>
                    </a:cubicBezTo>
                    <a:cubicBezTo>
                      <a:pt x="2632" y="3859"/>
                      <a:pt x="2636" y="3867"/>
                      <a:pt x="2639" y="3875"/>
                    </a:cubicBezTo>
                    <a:cubicBezTo>
                      <a:pt x="2644" y="3885"/>
                      <a:pt x="2648" y="3896"/>
                      <a:pt x="2651" y="3907"/>
                    </a:cubicBezTo>
                    <a:cubicBezTo>
                      <a:pt x="2651" y="3913"/>
                      <a:pt x="2660" y="3914"/>
                      <a:pt x="2660" y="3908"/>
                    </a:cubicBezTo>
                    <a:cubicBezTo>
                      <a:pt x="2661" y="3904"/>
                      <a:pt x="2662" y="3899"/>
                      <a:pt x="2662" y="3894"/>
                    </a:cubicBezTo>
                    <a:cubicBezTo>
                      <a:pt x="2662" y="3889"/>
                      <a:pt x="2661" y="3884"/>
                      <a:pt x="2660" y="3880"/>
                    </a:cubicBezTo>
                    <a:cubicBezTo>
                      <a:pt x="2658" y="3870"/>
                      <a:pt x="2658" y="3864"/>
                      <a:pt x="2655" y="3854"/>
                    </a:cubicBezTo>
                    <a:cubicBezTo>
                      <a:pt x="2655" y="3853"/>
                      <a:pt x="2654" y="3852"/>
                      <a:pt x="2654" y="3850"/>
                    </a:cubicBezTo>
                    <a:lnTo>
                      <a:pt x="2674" y="3850"/>
                    </a:lnTo>
                    <a:lnTo>
                      <a:pt x="2694" y="3849"/>
                    </a:lnTo>
                    <a:cubicBezTo>
                      <a:pt x="2696" y="3851"/>
                      <a:pt x="2697" y="3854"/>
                      <a:pt x="2699" y="3856"/>
                    </a:cubicBezTo>
                    <a:cubicBezTo>
                      <a:pt x="2706" y="3868"/>
                      <a:pt x="2711" y="3881"/>
                      <a:pt x="2716" y="3895"/>
                    </a:cubicBezTo>
                    <a:cubicBezTo>
                      <a:pt x="2716" y="3896"/>
                      <a:pt x="2716" y="3896"/>
                      <a:pt x="2717" y="3897"/>
                    </a:cubicBezTo>
                    <a:cubicBezTo>
                      <a:pt x="2718" y="3898"/>
                      <a:pt x="2718" y="3899"/>
                      <a:pt x="2718" y="3899"/>
                    </a:cubicBezTo>
                    <a:cubicBezTo>
                      <a:pt x="2719" y="3900"/>
                      <a:pt x="2720" y="3900"/>
                      <a:pt x="2721" y="3900"/>
                    </a:cubicBezTo>
                    <a:cubicBezTo>
                      <a:pt x="2722" y="3900"/>
                      <a:pt x="2723" y="3900"/>
                      <a:pt x="2724" y="3899"/>
                    </a:cubicBezTo>
                    <a:cubicBezTo>
                      <a:pt x="2724" y="3899"/>
                      <a:pt x="2724" y="3898"/>
                      <a:pt x="2725" y="3897"/>
                    </a:cubicBezTo>
                    <a:cubicBezTo>
                      <a:pt x="2726" y="3896"/>
                      <a:pt x="2726" y="3896"/>
                      <a:pt x="2726" y="3895"/>
                    </a:cubicBezTo>
                    <a:cubicBezTo>
                      <a:pt x="2726" y="3892"/>
                      <a:pt x="2726" y="3890"/>
                      <a:pt x="2726" y="3888"/>
                    </a:cubicBezTo>
                    <a:cubicBezTo>
                      <a:pt x="2726" y="3883"/>
                      <a:pt x="2726" y="3877"/>
                      <a:pt x="2725" y="3872"/>
                    </a:cubicBezTo>
                    <a:cubicBezTo>
                      <a:pt x="2724" y="3867"/>
                      <a:pt x="2723" y="3862"/>
                      <a:pt x="2722" y="3856"/>
                    </a:cubicBezTo>
                    <a:cubicBezTo>
                      <a:pt x="2721" y="3853"/>
                      <a:pt x="2720" y="3850"/>
                      <a:pt x="2719" y="3847"/>
                    </a:cubicBezTo>
                    <a:lnTo>
                      <a:pt x="2745" y="3844"/>
                    </a:lnTo>
                    <a:cubicBezTo>
                      <a:pt x="2751" y="3863"/>
                      <a:pt x="2758" y="3882"/>
                      <a:pt x="2767" y="3900"/>
                    </a:cubicBezTo>
                    <a:cubicBezTo>
                      <a:pt x="2775" y="3921"/>
                      <a:pt x="2767" y="3942"/>
                      <a:pt x="2787" y="3959"/>
                    </a:cubicBezTo>
                    <a:cubicBezTo>
                      <a:pt x="2789" y="3961"/>
                      <a:pt x="2793" y="3958"/>
                      <a:pt x="2792" y="3955"/>
                    </a:cubicBezTo>
                    <a:cubicBezTo>
                      <a:pt x="2789" y="3944"/>
                      <a:pt x="2788" y="3932"/>
                      <a:pt x="2788" y="3920"/>
                    </a:cubicBezTo>
                    <a:cubicBezTo>
                      <a:pt x="2788" y="3916"/>
                      <a:pt x="2788" y="3911"/>
                      <a:pt x="2788" y="3906"/>
                    </a:cubicBezTo>
                    <a:cubicBezTo>
                      <a:pt x="2788" y="3884"/>
                      <a:pt x="2775" y="3863"/>
                      <a:pt x="2773" y="3842"/>
                    </a:cubicBezTo>
                    <a:cubicBezTo>
                      <a:pt x="2790" y="3840"/>
                      <a:pt x="2807" y="3839"/>
                      <a:pt x="2824" y="3839"/>
                    </a:cubicBezTo>
                    <a:lnTo>
                      <a:pt x="2859" y="3839"/>
                    </a:lnTo>
                    <a:cubicBezTo>
                      <a:pt x="2861" y="3865"/>
                      <a:pt x="2879" y="3887"/>
                      <a:pt x="2885" y="3912"/>
                    </a:cubicBezTo>
                    <a:cubicBezTo>
                      <a:pt x="2895" y="3946"/>
                      <a:pt x="2915" y="3983"/>
                      <a:pt x="2919" y="4018"/>
                    </a:cubicBezTo>
                    <a:cubicBezTo>
                      <a:pt x="2919" y="4019"/>
                      <a:pt x="2919" y="4020"/>
                      <a:pt x="2920" y="4021"/>
                    </a:cubicBezTo>
                    <a:cubicBezTo>
                      <a:pt x="2921" y="4022"/>
                      <a:pt x="2921" y="4023"/>
                      <a:pt x="2922" y="4023"/>
                    </a:cubicBezTo>
                    <a:cubicBezTo>
                      <a:pt x="2923" y="4024"/>
                      <a:pt x="2924" y="4023"/>
                      <a:pt x="2925" y="4023"/>
                    </a:cubicBezTo>
                    <a:cubicBezTo>
                      <a:pt x="2925" y="4023"/>
                      <a:pt x="2926" y="4024"/>
                      <a:pt x="2927" y="4023"/>
                    </a:cubicBezTo>
                    <a:cubicBezTo>
                      <a:pt x="2928" y="4023"/>
                      <a:pt x="2929" y="4021"/>
                      <a:pt x="2929" y="4021"/>
                    </a:cubicBezTo>
                    <a:cubicBezTo>
                      <a:pt x="2929" y="4020"/>
                      <a:pt x="2930" y="4019"/>
                      <a:pt x="2930" y="4018"/>
                    </a:cubicBezTo>
                    <a:cubicBezTo>
                      <a:pt x="2928" y="3986"/>
                      <a:pt x="2924" y="3954"/>
                      <a:pt x="2915" y="3923"/>
                    </a:cubicBezTo>
                    <a:cubicBezTo>
                      <a:pt x="2904" y="3896"/>
                      <a:pt x="2896" y="3868"/>
                      <a:pt x="2890" y="3839"/>
                    </a:cubicBezTo>
                    <a:lnTo>
                      <a:pt x="2958" y="3837"/>
                    </a:lnTo>
                    <a:cubicBezTo>
                      <a:pt x="2959" y="3845"/>
                      <a:pt x="2962" y="3853"/>
                      <a:pt x="2966" y="3861"/>
                    </a:cubicBezTo>
                    <a:cubicBezTo>
                      <a:pt x="2967" y="3862"/>
                      <a:pt x="2967" y="3863"/>
                      <a:pt x="2968" y="3864"/>
                    </a:cubicBezTo>
                    <a:cubicBezTo>
                      <a:pt x="2972" y="3872"/>
                      <a:pt x="2973" y="3881"/>
                      <a:pt x="2977" y="3889"/>
                    </a:cubicBezTo>
                    <a:cubicBezTo>
                      <a:pt x="2980" y="3894"/>
                      <a:pt x="2984" y="3899"/>
                      <a:pt x="2986" y="3904"/>
                    </a:cubicBezTo>
                    <a:cubicBezTo>
                      <a:pt x="2987" y="3905"/>
                      <a:pt x="2987" y="3905"/>
                      <a:pt x="2988" y="3905"/>
                    </a:cubicBezTo>
                    <a:lnTo>
                      <a:pt x="2989" y="3906"/>
                    </a:lnTo>
                    <a:cubicBezTo>
                      <a:pt x="2990" y="3906"/>
                      <a:pt x="2990" y="3905"/>
                      <a:pt x="2991" y="3905"/>
                    </a:cubicBezTo>
                    <a:cubicBezTo>
                      <a:pt x="2991" y="3905"/>
                      <a:pt x="2992" y="3905"/>
                      <a:pt x="2992" y="3904"/>
                    </a:cubicBezTo>
                    <a:cubicBezTo>
                      <a:pt x="2992" y="3904"/>
                      <a:pt x="2992" y="3903"/>
                      <a:pt x="2992" y="3902"/>
                    </a:cubicBezTo>
                    <a:cubicBezTo>
                      <a:pt x="2989" y="3885"/>
                      <a:pt x="2987" y="3868"/>
                      <a:pt x="2987" y="3851"/>
                    </a:cubicBezTo>
                    <a:cubicBezTo>
                      <a:pt x="2987" y="3846"/>
                      <a:pt x="2987" y="3841"/>
                      <a:pt x="2987" y="3836"/>
                    </a:cubicBezTo>
                    <a:lnTo>
                      <a:pt x="3044" y="3834"/>
                    </a:lnTo>
                    <a:cubicBezTo>
                      <a:pt x="3044" y="3835"/>
                      <a:pt x="3044" y="3836"/>
                      <a:pt x="3044" y="3837"/>
                    </a:cubicBezTo>
                    <a:cubicBezTo>
                      <a:pt x="3044" y="3845"/>
                      <a:pt x="3046" y="3852"/>
                      <a:pt x="3050" y="3859"/>
                    </a:cubicBezTo>
                    <a:cubicBezTo>
                      <a:pt x="3051" y="3861"/>
                      <a:pt x="3052" y="3863"/>
                      <a:pt x="3054" y="3865"/>
                    </a:cubicBezTo>
                    <a:cubicBezTo>
                      <a:pt x="3057" y="3869"/>
                      <a:pt x="3059" y="3872"/>
                      <a:pt x="3062" y="3876"/>
                    </a:cubicBezTo>
                    <a:cubicBezTo>
                      <a:pt x="3067" y="3885"/>
                      <a:pt x="3070" y="3894"/>
                      <a:pt x="3072" y="3903"/>
                    </a:cubicBezTo>
                    <a:cubicBezTo>
                      <a:pt x="3074" y="3915"/>
                      <a:pt x="3080" y="3927"/>
                      <a:pt x="3083" y="3939"/>
                    </a:cubicBezTo>
                    <a:cubicBezTo>
                      <a:pt x="3084" y="3945"/>
                      <a:pt x="3093" y="3942"/>
                      <a:pt x="3093" y="3937"/>
                    </a:cubicBezTo>
                    <a:cubicBezTo>
                      <a:pt x="3091" y="3925"/>
                      <a:pt x="3090" y="3913"/>
                      <a:pt x="3089" y="3902"/>
                    </a:cubicBezTo>
                    <a:cubicBezTo>
                      <a:pt x="3089" y="3891"/>
                      <a:pt x="3082" y="3877"/>
                      <a:pt x="3085" y="3867"/>
                    </a:cubicBezTo>
                    <a:cubicBezTo>
                      <a:pt x="3087" y="3858"/>
                      <a:pt x="3080" y="3849"/>
                      <a:pt x="3078" y="3839"/>
                    </a:cubicBezTo>
                    <a:cubicBezTo>
                      <a:pt x="3078" y="3837"/>
                      <a:pt x="3078" y="3836"/>
                      <a:pt x="3078" y="3834"/>
                    </a:cubicBezTo>
                    <a:lnTo>
                      <a:pt x="3119" y="3834"/>
                    </a:lnTo>
                    <a:lnTo>
                      <a:pt x="3125" y="3834"/>
                    </a:lnTo>
                    <a:cubicBezTo>
                      <a:pt x="3125" y="3835"/>
                      <a:pt x="3125" y="3837"/>
                      <a:pt x="3125" y="3838"/>
                    </a:cubicBezTo>
                    <a:cubicBezTo>
                      <a:pt x="3125" y="3842"/>
                      <a:pt x="3126" y="3847"/>
                      <a:pt x="3128" y="3851"/>
                    </a:cubicBezTo>
                    <a:cubicBezTo>
                      <a:pt x="3129" y="3852"/>
                      <a:pt x="3130" y="3854"/>
                      <a:pt x="3132" y="3855"/>
                    </a:cubicBezTo>
                    <a:cubicBezTo>
                      <a:pt x="3132" y="3856"/>
                      <a:pt x="3133" y="3857"/>
                      <a:pt x="3133" y="3858"/>
                    </a:cubicBezTo>
                    <a:cubicBezTo>
                      <a:pt x="3135" y="3861"/>
                      <a:pt x="3137" y="3863"/>
                      <a:pt x="3139" y="3866"/>
                    </a:cubicBezTo>
                    <a:cubicBezTo>
                      <a:pt x="3140" y="3866"/>
                      <a:pt x="3140" y="3867"/>
                      <a:pt x="3141" y="3867"/>
                    </a:cubicBezTo>
                    <a:cubicBezTo>
                      <a:pt x="3142" y="3868"/>
                      <a:pt x="3143" y="3868"/>
                      <a:pt x="3145" y="3868"/>
                    </a:cubicBezTo>
                    <a:cubicBezTo>
                      <a:pt x="3146" y="3868"/>
                      <a:pt x="3148" y="3868"/>
                      <a:pt x="3150" y="3867"/>
                    </a:cubicBezTo>
                    <a:cubicBezTo>
                      <a:pt x="3151" y="3866"/>
                      <a:pt x="3152" y="3865"/>
                      <a:pt x="3153" y="3864"/>
                    </a:cubicBezTo>
                    <a:cubicBezTo>
                      <a:pt x="3154" y="3863"/>
                      <a:pt x="3154" y="3861"/>
                      <a:pt x="3154" y="3860"/>
                    </a:cubicBezTo>
                    <a:cubicBezTo>
                      <a:pt x="3154" y="3855"/>
                      <a:pt x="3154" y="3850"/>
                      <a:pt x="3154" y="3844"/>
                    </a:cubicBezTo>
                    <a:cubicBezTo>
                      <a:pt x="3154" y="3843"/>
                      <a:pt x="3153" y="3842"/>
                      <a:pt x="3153" y="3842"/>
                    </a:cubicBezTo>
                    <a:cubicBezTo>
                      <a:pt x="3153" y="3841"/>
                      <a:pt x="3152" y="3841"/>
                      <a:pt x="3152" y="3840"/>
                    </a:cubicBezTo>
                    <a:lnTo>
                      <a:pt x="3152" y="3831"/>
                    </a:lnTo>
                    <a:lnTo>
                      <a:pt x="3152" y="3830"/>
                    </a:lnTo>
                    <a:lnTo>
                      <a:pt x="3152" y="3829"/>
                    </a:lnTo>
                    <a:lnTo>
                      <a:pt x="3173" y="3829"/>
                    </a:lnTo>
                    <a:lnTo>
                      <a:pt x="3173" y="3831"/>
                    </a:lnTo>
                    <a:cubicBezTo>
                      <a:pt x="3177" y="3843"/>
                      <a:pt x="3185" y="3852"/>
                      <a:pt x="3188" y="3864"/>
                    </a:cubicBezTo>
                    <a:cubicBezTo>
                      <a:pt x="3189" y="3865"/>
                      <a:pt x="3190" y="3867"/>
                      <a:pt x="3191" y="3867"/>
                    </a:cubicBezTo>
                    <a:cubicBezTo>
                      <a:pt x="3192" y="3868"/>
                      <a:pt x="3193" y="3868"/>
                      <a:pt x="3194" y="3868"/>
                    </a:cubicBezTo>
                    <a:cubicBezTo>
                      <a:pt x="3195" y="3868"/>
                      <a:pt x="3196" y="3868"/>
                      <a:pt x="3197" y="3867"/>
                    </a:cubicBezTo>
                    <a:cubicBezTo>
                      <a:pt x="3198" y="3867"/>
                      <a:pt x="3199" y="3865"/>
                      <a:pt x="3200" y="3864"/>
                    </a:cubicBezTo>
                    <a:cubicBezTo>
                      <a:pt x="3202" y="3859"/>
                      <a:pt x="3203" y="3854"/>
                      <a:pt x="3204" y="3849"/>
                    </a:cubicBezTo>
                    <a:cubicBezTo>
                      <a:pt x="3205" y="3843"/>
                      <a:pt x="3200" y="3839"/>
                      <a:pt x="3199" y="3833"/>
                    </a:cubicBezTo>
                    <a:cubicBezTo>
                      <a:pt x="3199" y="3831"/>
                      <a:pt x="3199" y="3830"/>
                      <a:pt x="3199" y="3829"/>
                    </a:cubicBezTo>
                    <a:lnTo>
                      <a:pt x="3224" y="3829"/>
                    </a:lnTo>
                    <a:lnTo>
                      <a:pt x="3226" y="3834"/>
                    </a:lnTo>
                    <a:cubicBezTo>
                      <a:pt x="3234" y="3851"/>
                      <a:pt x="3251" y="3866"/>
                      <a:pt x="3254" y="3885"/>
                    </a:cubicBezTo>
                    <a:cubicBezTo>
                      <a:pt x="3254" y="3887"/>
                      <a:pt x="3258" y="3886"/>
                      <a:pt x="3258" y="3885"/>
                    </a:cubicBezTo>
                    <a:cubicBezTo>
                      <a:pt x="3259" y="3879"/>
                      <a:pt x="3259" y="3873"/>
                      <a:pt x="3259" y="3867"/>
                    </a:cubicBezTo>
                    <a:cubicBezTo>
                      <a:pt x="3259" y="3861"/>
                      <a:pt x="3259" y="3855"/>
                      <a:pt x="3258" y="3849"/>
                    </a:cubicBezTo>
                    <a:cubicBezTo>
                      <a:pt x="3257" y="3843"/>
                      <a:pt x="3255" y="3836"/>
                      <a:pt x="3253" y="3830"/>
                    </a:cubicBezTo>
                    <a:lnTo>
                      <a:pt x="3285" y="3832"/>
                    </a:lnTo>
                    <a:cubicBezTo>
                      <a:pt x="3285" y="3832"/>
                      <a:pt x="3285" y="3834"/>
                      <a:pt x="3285" y="3835"/>
                    </a:cubicBezTo>
                    <a:cubicBezTo>
                      <a:pt x="3286" y="3840"/>
                      <a:pt x="3288" y="3844"/>
                      <a:pt x="3290" y="3849"/>
                    </a:cubicBezTo>
                    <a:cubicBezTo>
                      <a:pt x="3294" y="3857"/>
                      <a:pt x="3298" y="3866"/>
                      <a:pt x="3301" y="3876"/>
                    </a:cubicBezTo>
                    <a:lnTo>
                      <a:pt x="3301" y="3877"/>
                    </a:lnTo>
                    <a:cubicBezTo>
                      <a:pt x="3302" y="3878"/>
                      <a:pt x="3303" y="3879"/>
                      <a:pt x="3304" y="3879"/>
                    </a:cubicBezTo>
                    <a:cubicBezTo>
                      <a:pt x="3305" y="3880"/>
                      <a:pt x="3306" y="3880"/>
                      <a:pt x="3307" y="3880"/>
                    </a:cubicBezTo>
                    <a:cubicBezTo>
                      <a:pt x="3308" y="3880"/>
                      <a:pt x="3309" y="3880"/>
                      <a:pt x="3310" y="3879"/>
                    </a:cubicBezTo>
                    <a:cubicBezTo>
                      <a:pt x="3311" y="3879"/>
                      <a:pt x="3311" y="3878"/>
                      <a:pt x="3312" y="3877"/>
                    </a:cubicBezTo>
                    <a:cubicBezTo>
                      <a:pt x="3313" y="3876"/>
                      <a:pt x="3313" y="3876"/>
                      <a:pt x="3313" y="3876"/>
                    </a:cubicBezTo>
                    <a:cubicBezTo>
                      <a:pt x="3315" y="3870"/>
                      <a:pt x="3315" y="3864"/>
                      <a:pt x="3315" y="3859"/>
                    </a:cubicBezTo>
                    <a:cubicBezTo>
                      <a:pt x="3315" y="3854"/>
                      <a:pt x="3315" y="3850"/>
                      <a:pt x="3314" y="3846"/>
                    </a:cubicBezTo>
                    <a:cubicBezTo>
                      <a:pt x="3313" y="3842"/>
                      <a:pt x="3312" y="3839"/>
                      <a:pt x="3310" y="3836"/>
                    </a:cubicBezTo>
                    <a:lnTo>
                      <a:pt x="3327" y="3838"/>
                    </a:lnTo>
                    <a:cubicBezTo>
                      <a:pt x="3333" y="3852"/>
                      <a:pt x="3337" y="3867"/>
                      <a:pt x="3341" y="3881"/>
                    </a:cubicBezTo>
                    <a:cubicBezTo>
                      <a:pt x="3345" y="3906"/>
                      <a:pt x="3352" y="3930"/>
                      <a:pt x="3364" y="3951"/>
                    </a:cubicBezTo>
                    <a:cubicBezTo>
                      <a:pt x="3364" y="3952"/>
                      <a:pt x="3364" y="3952"/>
                      <a:pt x="3364" y="3952"/>
                    </a:cubicBezTo>
                    <a:lnTo>
                      <a:pt x="3365" y="3953"/>
                    </a:lnTo>
                    <a:cubicBezTo>
                      <a:pt x="3366" y="3954"/>
                      <a:pt x="3367" y="3954"/>
                      <a:pt x="3368" y="3954"/>
                    </a:cubicBezTo>
                    <a:cubicBezTo>
                      <a:pt x="3369" y="3954"/>
                      <a:pt x="3369" y="3954"/>
                      <a:pt x="3370" y="3953"/>
                    </a:cubicBezTo>
                    <a:cubicBezTo>
                      <a:pt x="3371" y="3953"/>
                      <a:pt x="3371" y="3953"/>
                      <a:pt x="3372" y="3952"/>
                    </a:cubicBezTo>
                    <a:cubicBezTo>
                      <a:pt x="3373" y="3951"/>
                      <a:pt x="3372" y="3951"/>
                      <a:pt x="3372" y="3951"/>
                    </a:cubicBezTo>
                    <a:cubicBezTo>
                      <a:pt x="3379" y="3928"/>
                      <a:pt x="3368" y="3902"/>
                      <a:pt x="3367" y="3879"/>
                    </a:cubicBezTo>
                    <a:cubicBezTo>
                      <a:pt x="3366" y="3867"/>
                      <a:pt x="3363" y="3855"/>
                      <a:pt x="3359" y="3843"/>
                    </a:cubicBezTo>
                    <a:cubicBezTo>
                      <a:pt x="3370" y="3846"/>
                      <a:pt x="3381" y="3848"/>
                      <a:pt x="3392" y="3851"/>
                    </a:cubicBezTo>
                    <a:cubicBezTo>
                      <a:pt x="3414" y="3894"/>
                      <a:pt x="3432" y="3940"/>
                      <a:pt x="3443" y="3987"/>
                    </a:cubicBezTo>
                    <a:cubicBezTo>
                      <a:pt x="3449" y="4012"/>
                      <a:pt x="3450" y="4054"/>
                      <a:pt x="3471" y="4072"/>
                    </a:cubicBezTo>
                    <a:cubicBezTo>
                      <a:pt x="3471" y="4073"/>
                      <a:pt x="3471" y="4073"/>
                      <a:pt x="3472" y="4074"/>
                    </a:cubicBezTo>
                    <a:cubicBezTo>
                      <a:pt x="3473" y="4075"/>
                      <a:pt x="3475" y="4075"/>
                      <a:pt x="3476" y="4075"/>
                    </a:cubicBezTo>
                    <a:cubicBezTo>
                      <a:pt x="3477" y="4075"/>
                      <a:pt x="3477" y="4075"/>
                      <a:pt x="3479" y="4074"/>
                    </a:cubicBezTo>
                    <a:cubicBezTo>
                      <a:pt x="3480" y="4074"/>
                      <a:pt x="3481" y="4072"/>
                      <a:pt x="3482" y="4071"/>
                    </a:cubicBezTo>
                    <a:cubicBezTo>
                      <a:pt x="3483" y="4070"/>
                      <a:pt x="3483" y="4069"/>
                      <a:pt x="3483" y="4068"/>
                    </a:cubicBezTo>
                    <a:cubicBezTo>
                      <a:pt x="3483" y="4067"/>
                      <a:pt x="3483" y="4067"/>
                      <a:pt x="3483" y="4067"/>
                    </a:cubicBezTo>
                    <a:cubicBezTo>
                      <a:pt x="3469" y="3999"/>
                      <a:pt x="3460" y="3920"/>
                      <a:pt x="3424" y="3858"/>
                    </a:cubicBezTo>
                    <a:cubicBezTo>
                      <a:pt x="3435" y="3861"/>
                      <a:pt x="3447" y="3863"/>
                      <a:pt x="3459" y="3865"/>
                    </a:cubicBezTo>
                    <a:cubicBezTo>
                      <a:pt x="3459" y="3865"/>
                      <a:pt x="3455" y="3874"/>
                      <a:pt x="3457" y="3874"/>
                    </a:cubicBezTo>
                    <a:cubicBezTo>
                      <a:pt x="3459" y="3874"/>
                      <a:pt x="3467" y="3905"/>
                      <a:pt x="3468" y="3909"/>
                    </a:cubicBezTo>
                    <a:cubicBezTo>
                      <a:pt x="3471" y="3919"/>
                      <a:pt x="3479" y="3930"/>
                      <a:pt x="3491" y="3928"/>
                    </a:cubicBezTo>
                    <a:cubicBezTo>
                      <a:pt x="3492" y="3928"/>
                      <a:pt x="3492" y="3929"/>
                      <a:pt x="3493" y="3928"/>
                    </a:cubicBezTo>
                    <a:cubicBezTo>
                      <a:pt x="3494" y="3927"/>
                      <a:pt x="3494" y="3926"/>
                      <a:pt x="3495" y="3925"/>
                    </a:cubicBezTo>
                    <a:cubicBezTo>
                      <a:pt x="3495" y="3924"/>
                      <a:pt x="3496" y="3923"/>
                      <a:pt x="3496" y="3922"/>
                    </a:cubicBezTo>
                    <a:cubicBezTo>
                      <a:pt x="3496" y="3921"/>
                      <a:pt x="3496" y="3920"/>
                      <a:pt x="3496" y="3919"/>
                    </a:cubicBezTo>
                    <a:cubicBezTo>
                      <a:pt x="3493" y="3911"/>
                      <a:pt x="3492" y="3899"/>
                      <a:pt x="3490" y="3890"/>
                    </a:cubicBezTo>
                    <a:cubicBezTo>
                      <a:pt x="3488" y="3886"/>
                      <a:pt x="3486" y="3882"/>
                      <a:pt x="3484" y="3878"/>
                    </a:cubicBezTo>
                    <a:cubicBezTo>
                      <a:pt x="3482" y="3875"/>
                      <a:pt x="3481" y="3873"/>
                      <a:pt x="3479" y="3870"/>
                    </a:cubicBezTo>
                    <a:lnTo>
                      <a:pt x="3509" y="3875"/>
                    </a:lnTo>
                    <a:cubicBezTo>
                      <a:pt x="3508" y="3876"/>
                      <a:pt x="3507" y="3879"/>
                      <a:pt x="3507" y="3880"/>
                    </a:cubicBezTo>
                    <a:cubicBezTo>
                      <a:pt x="3507" y="3882"/>
                      <a:pt x="3508" y="3883"/>
                      <a:pt x="3509" y="3885"/>
                    </a:cubicBezTo>
                    <a:cubicBezTo>
                      <a:pt x="3511" y="3894"/>
                      <a:pt x="3513" y="3903"/>
                      <a:pt x="3515" y="3913"/>
                    </a:cubicBezTo>
                    <a:cubicBezTo>
                      <a:pt x="3517" y="3922"/>
                      <a:pt x="3523" y="3937"/>
                      <a:pt x="3534" y="3938"/>
                    </a:cubicBezTo>
                    <a:cubicBezTo>
                      <a:pt x="3535" y="3938"/>
                      <a:pt x="3535" y="3938"/>
                      <a:pt x="3536" y="3938"/>
                    </a:cubicBezTo>
                    <a:cubicBezTo>
                      <a:pt x="3537" y="3938"/>
                      <a:pt x="3538" y="3938"/>
                      <a:pt x="3540" y="3937"/>
                    </a:cubicBezTo>
                    <a:cubicBezTo>
                      <a:pt x="3541" y="3937"/>
                      <a:pt x="3541" y="3936"/>
                      <a:pt x="3542" y="3934"/>
                    </a:cubicBezTo>
                    <a:cubicBezTo>
                      <a:pt x="3542" y="3933"/>
                      <a:pt x="3543" y="3932"/>
                      <a:pt x="3543" y="3931"/>
                    </a:cubicBezTo>
                    <a:cubicBezTo>
                      <a:pt x="3542" y="3919"/>
                      <a:pt x="3539" y="3908"/>
                      <a:pt x="3536" y="3897"/>
                    </a:cubicBezTo>
                    <a:cubicBezTo>
                      <a:pt x="3535" y="3891"/>
                      <a:pt x="3534" y="3885"/>
                      <a:pt x="3531" y="3879"/>
                    </a:cubicBezTo>
                    <a:lnTo>
                      <a:pt x="3540" y="3881"/>
                    </a:lnTo>
                    <a:cubicBezTo>
                      <a:pt x="3550" y="3884"/>
                      <a:pt x="3560" y="3887"/>
                      <a:pt x="3570" y="3890"/>
                    </a:cubicBezTo>
                    <a:cubicBezTo>
                      <a:pt x="3581" y="3952"/>
                      <a:pt x="3613" y="4008"/>
                      <a:pt x="3633" y="4069"/>
                    </a:cubicBezTo>
                    <a:cubicBezTo>
                      <a:pt x="3635" y="4075"/>
                      <a:pt x="3643" y="4071"/>
                      <a:pt x="3643" y="4066"/>
                    </a:cubicBezTo>
                    <a:cubicBezTo>
                      <a:pt x="3643" y="4007"/>
                      <a:pt x="3609" y="3951"/>
                      <a:pt x="3588" y="3896"/>
                    </a:cubicBezTo>
                    <a:lnTo>
                      <a:pt x="3612" y="3904"/>
                    </a:lnTo>
                    <a:cubicBezTo>
                      <a:pt x="3622" y="3907"/>
                      <a:pt x="3637" y="3911"/>
                      <a:pt x="3652" y="3917"/>
                    </a:cubicBezTo>
                    <a:cubicBezTo>
                      <a:pt x="3650" y="3939"/>
                      <a:pt x="3667" y="3960"/>
                      <a:pt x="3677" y="3981"/>
                    </a:cubicBezTo>
                    <a:moveTo>
                      <a:pt x="2634" y="3740"/>
                    </a:moveTo>
                    <a:cubicBezTo>
                      <a:pt x="2657" y="3740"/>
                      <a:pt x="2681" y="3740"/>
                      <a:pt x="2705" y="3738"/>
                    </a:cubicBezTo>
                    <a:cubicBezTo>
                      <a:pt x="2757" y="3737"/>
                      <a:pt x="2803" y="3752"/>
                      <a:pt x="2856" y="3758"/>
                    </a:cubicBezTo>
                    <a:cubicBezTo>
                      <a:pt x="2952" y="3768"/>
                      <a:pt x="3054" y="3758"/>
                      <a:pt x="3152" y="3758"/>
                    </a:cubicBezTo>
                    <a:cubicBezTo>
                      <a:pt x="3155" y="3758"/>
                      <a:pt x="3158" y="3758"/>
                      <a:pt x="3162" y="3758"/>
                    </a:cubicBezTo>
                    <a:cubicBezTo>
                      <a:pt x="3254" y="3758"/>
                      <a:pt x="3346" y="3770"/>
                      <a:pt x="3435" y="3794"/>
                    </a:cubicBezTo>
                    <a:cubicBezTo>
                      <a:pt x="3490" y="3810"/>
                      <a:pt x="3540" y="3841"/>
                      <a:pt x="3594" y="3859"/>
                    </a:cubicBezTo>
                    <a:cubicBezTo>
                      <a:pt x="3601" y="3862"/>
                      <a:pt x="3607" y="3865"/>
                      <a:pt x="3613" y="3868"/>
                    </a:cubicBezTo>
                    <a:cubicBezTo>
                      <a:pt x="3621" y="3873"/>
                      <a:pt x="3630" y="3879"/>
                      <a:pt x="3637" y="3887"/>
                    </a:cubicBezTo>
                    <a:lnTo>
                      <a:pt x="3619" y="3880"/>
                    </a:lnTo>
                    <a:cubicBezTo>
                      <a:pt x="3567" y="3862"/>
                      <a:pt x="3514" y="3849"/>
                      <a:pt x="3460" y="3841"/>
                    </a:cubicBezTo>
                    <a:cubicBezTo>
                      <a:pt x="3422" y="3835"/>
                      <a:pt x="3385" y="3828"/>
                      <a:pt x="3348" y="3821"/>
                    </a:cubicBezTo>
                    <a:cubicBezTo>
                      <a:pt x="3347" y="3821"/>
                      <a:pt x="3346" y="3820"/>
                      <a:pt x="3345" y="3819"/>
                    </a:cubicBezTo>
                    <a:cubicBezTo>
                      <a:pt x="3343" y="3818"/>
                      <a:pt x="3340" y="3817"/>
                      <a:pt x="3338" y="3817"/>
                    </a:cubicBezTo>
                    <a:cubicBezTo>
                      <a:pt x="3336" y="3817"/>
                      <a:pt x="3333" y="3818"/>
                      <a:pt x="3332" y="3819"/>
                    </a:cubicBezTo>
                    <a:lnTo>
                      <a:pt x="3300" y="3814"/>
                    </a:lnTo>
                    <a:cubicBezTo>
                      <a:pt x="3300" y="3813"/>
                      <a:pt x="3299" y="3813"/>
                      <a:pt x="3298" y="3812"/>
                    </a:cubicBezTo>
                    <a:cubicBezTo>
                      <a:pt x="3297" y="3811"/>
                      <a:pt x="3294" y="3811"/>
                      <a:pt x="3292" y="3811"/>
                    </a:cubicBezTo>
                    <a:cubicBezTo>
                      <a:pt x="3291" y="3811"/>
                      <a:pt x="3289" y="3811"/>
                      <a:pt x="3287" y="3812"/>
                    </a:cubicBezTo>
                    <a:cubicBezTo>
                      <a:pt x="3271" y="3809"/>
                      <a:pt x="3254" y="3808"/>
                      <a:pt x="3238" y="3806"/>
                    </a:cubicBezTo>
                    <a:cubicBezTo>
                      <a:pt x="3237" y="3806"/>
                      <a:pt x="3235" y="3806"/>
                      <a:pt x="3234" y="3806"/>
                    </a:cubicBezTo>
                    <a:cubicBezTo>
                      <a:pt x="3233" y="3806"/>
                      <a:pt x="3231" y="3806"/>
                      <a:pt x="3230" y="3806"/>
                    </a:cubicBezTo>
                    <a:cubicBezTo>
                      <a:pt x="3217" y="3805"/>
                      <a:pt x="3204" y="3805"/>
                      <a:pt x="3190" y="3805"/>
                    </a:cubicBezTo>
                    <a:cubicBezTo>
                      <a:pt x="3189" y="3805"/>
                      <a:pt x="3189" y="3804"/>
                      <a:pt x="3189" y="3804"/>
                    </a:cubicBezTo>
                    <a:cubicBezTo>
                      <a:pt x="3188" y="3802"/>
                      <a:pt x="3187" y="3801"/>
                      <a:pt x="3185" y="3799"/>
                    </a:cubicBezTo>
                    <a:lnTo>
                      <a:pt x="3184" y="3798"/>
                    </a:lnTo>
                    <a:cubicBezTo>
                      <a:pt x="3182" y="3797"/>
                      <a:pt x="3181" y="3797"/>
                      <a:pt x="3179" y="3797"/>
                    </a:cubicBezTo>
                    <a:cubicBezTo>
                      <a:pt x="3177" y="3797"/>
                      <a:pt x="3175" y="3797"/>
                      <a:pt x="3173" y="3798"/>
                    </a:cubicBezTo>
                    <a:cubicBezTo>
                      <a:pt x="3172" y="3799"/>
                      <a:pt x="3171" y="3800"/>
                      <a:pt x="3170" y="3801"/>
                    </a:cubicBezTo>
                    <a:cubicBezTo>
                      <a:pt x="3170" y="3802"/>
                      <a:pt x="3169" y="3804"/>
                      <a:pt x="3169" y="3805"/>
                    </a:cubicBezTo>
                    <a:cubicBezTo>
                      <a:pt x="3134" y="3805"/>
                      <a:pt x="3100" y="3807"/>
                      <a:pt x="3065" y="3808"/>
                    </a:cubicBezTo>
                    <a:cubicBezTo>
                      <a:pt x="3064" y="3807"/>
                      <a:pt x="3062" y="3806"/>
                      <a:pt x="3060" y="3806"/>
                    </a:cubicBezTo>
                    <a:cubicBezTo>
                      <a:pt x="3058" y="3806"/>
                      <a:pt x="3056" y="3807"/>
                      <a:pt x="3054" y="3808"/>
                    </a:cubicBezTo>
                    <a:cubicBezTo>
                      <a:pt x="2984" y="3811"/>
                      <a:pt x="2915" y="3813"/>
                      <a:pt x="2845" y="3813"/>
                    </a:cubicBezTo>
                    <a:cubicBezTo>
                      <a:pt x="2839" y="3813"/>
                      <a:pt x="2834" y="3813"/>
                      <a:pt x="2828" y="3813"/>
                    </a:cubicBezTo>
                    <a:cubicBezTo>
                      <a:pt x="2728" y="3813"/>
                      <a:pt x="2629" y="3826"/>
                      <a:pt x="2533" y="3851"/>
                    </a:cubicBezTo>
                    <a:cubicBezTo>
                      <a:pt x="2539" y="3827"/>
                      <a:pt x="2548" y="3803"/>
                      <a:pt x="2556" y="3781"/>
                    </a:cubicBezTo>
                    <a:cubicBezTo>
                      <a:pt x="2561" y="3766"/>
                      <a:pt x="2565" y="3750"/>
                      <a:pt x="2566" y="3734"/>
                    </a:cubicBezTo>
                    <a:cubicBezTo>
                      <a:pt x="2589" y="3733"/>
                      <a:pt x="2611" y="3739"/>
                      <a:pt x="2634" y="3740"/>
                    </a:cubicBezTo>
                    <a:moveTo>
                      <a:pt x="3029" y="53"/>
                    </a:moveTo>
                    <a:lnTo>
                      <a:pt x="3029" y="54"/>
                    </a:lnTo>
                    <a:cubicBezTo>
                      <a:pt x="3029" y="55"/>
                      <a:pt x="3030" y="55"/>
                      <a:pt x="3030" y="55"/>
                    </a:cubicBezTo>
                    <a:cubicBezTo>
                      <a:pt x="3028" y="56"/>
                      <a:pt x="3026" y="57"/>
                      <a:pt x="3024" y="58"/>
                    </a:cubicBezTo>
                    <a:cubicBezTo>
                      <a:pt x="3023" y="59"/>
                      <a:pt x="3021" y="60"/>
                      <a:pt x="3020" y="61"/>
                    </a:cubicBezTo>
                    <a:cubicBezTo>
                      <a:pt x="3023" y="58"/>
                      <a:pt x="3026" y="56"/>
                      <a:pt x="3029" y="53"/>
                    </a:cubicBezTo>
                    <a:moveTo>
                      <a:pt x="2877" y="748"/>
                    </a:moveTo>
                    <a:cubicBezTo>
                      <a:pt x="2889" y="748"/>
                      <a:pt x="2900" y="750"/>
                      <a:pt x="2912" y="751"/>
                    </a:cubicBezTo>
                    <a:lnTo>
                      <a:pt x="2897" y="753"/>
                    </a:lnTo>
                    <a:cubicBezTo>
                      <a:pt x="2891" y="754"/>
                      <a:pt x="2884" y="755"/>
                      <a:pt x="2878" y="757"/>
                    </a:cubicBezTo>
                    <a:cubicBezTo>
                      <a:pt x="2877" y="754"/>
                      <a:pt x="2878" y="751"/>
                      <a:pt x="2878" y="748"/>
                    </a:cubicBezTo>
                    <a:lnTo>
                      <a:pt x="2877" y="748"/>
                    </a:lnTo>
                    <a:moveTo>
                      <a:pt x="2299" y="3906"/>
                    </a:moveTo>
                    <a:lnTo>
                      <a:pt x="2301" y="3906"/>
                    </a:lnTo>
                    <a:cubicBezTo>
                      <a:pt x="2305" y="3904"/>
                      <a:pt x="2310" y="3903"/>
                      <a:pt x="2314" y="3903"/>
                    </a:cubicBezTo>
                    <a:cubicBezTo>
                      <a:pt x="2315" y="3903"/>
                      <a:pt x="2315" y="3903"/>
                      <a:pt x="2315" y="3904"/>
                    </a:cubicBezTo>
                    <a:cubicBezTo>
                      <a:pt x="2318" y="3904"/>
                      <a:pt x="2321" y="3904"/>
                      <a:pt x="2323" y="3904"/>
                    </a:cubicBezTo>
                    <a:cubicBezTo>
                      <a:pt x="2326" y="3904"/>
                      <a:pt x="2329" y="3904"/>
                      <a:pt x="2332" y="3904"/>
                    </a:cubicBezTo>
                    <a:cubicBezTo>
                      <a:pt x="2340" y="3903"/>
                      <a:pt x="2349" y="3900"/>
                      <a:pt x="2356" y="3896"/>
                    </a:cubicBezTo>
                    <a:cubicBezTo>
                      <a:pt x="2359" y="3894"/>
                      <a:pt x="2362" y="3892"/>
                      <a:pt x="2365" y="3890"/>
                    </a:cubicBezTo>
                    <a:cubicBezTo>
                      <a:pt x="2365" y="3889"/>
                      <a:pt x="2366" y="3889"/>
                      <a:pt x="2366" y="3889"/>
                    </a:cubicBezTo>
                    <a:cubicBezTo>
                      <a:pt x="2367" y="3888"/>
                      <a:pt x="2367" y="3888"/>
                      <a:pt x="2367" y="3886"/>
                    </a:cubicBezTo>
                    <a:cubicBezTo>
                      <a:pt x="2367" y="3885"/>
                      <a:pt x="2367" y="3883"/>
                      <a:pt x="2366" y="3882"/>
                    </a:cubicBezTo>
                    <a:cubicBezTo>
                      <a:pt x="2366" y="3882"/>
                      <a:pt x="2365" y="3882"/>
                      <a:pt x="2365" y="3881"/>
                    </a:cubicBezTo>
                    <a:cubicBezTo>
                      <a:pt x="2364" y="3880"/>
                      <a:pt x="2362" y="3879"/>
                      <a:pt x="2361" y="3878"/>
                    </a:cubicBezTo>
                    <a:cubicBezTo>
                      <a:pt x="2357" y="3876"/>
                      <a:pt x="2353" y="3875"/>
                      <a:pt x="2349" y="3875"/>
                    </a:cubicBezTo>
                    <a:cubicBezTo>
                      <a:pt x="2346" y="3875"/>
                      <a:pt x="2342" y="3876"/>
                      <a:pt x="2339" y="3877"/>
                    </a:cubicBezTo>
                    <a:cubicBezTo>
                      <a:pt x="2332" y="3879"/>
                      <a:pt x="2325" y="3881"/>
                      <a:pt x="2318" y="3881"/>
                    </a:cubicBezTo>
                    <a:cubicBezTo>
                      <a:pt x="2313" y="3881"/>
                      <a:pt x="2308" y="3882"/>
                      <a:pt x="2303" y="3884"/>
                    </a:cubicBezTo>
                    <a:cubicBezTo>
                      <a:pt x="2305" y="3875"/>
                      <a:pt x="2307" y="3866"/>
                      <a:pt x="2309" y="3857"/>
                    </a:cubicBezTo>
                    <a:lnTo>
                      <a:pt x="2310" y="3857"/>
                    </a:lnTo>
                    <a:cubicBezTo>
                      <a:pt x="2311" y="3858"/>
                      <a:pt x="2312" y="3858"/>
                      <a:pt x="2313" y="3858"/>
                    </a:cubicBezTo>
                    <a:cubicBezTo>
                      <a:pt x="2315" y="3858"/>
                      <a:pt x="2316" y="3858"/>
                      <a:pt x="2317" y="3857"/>
                    </a:cubicBezTo>
                    <a:cubicBezTo>
                      <a:pt x="2318" y="3857"/>
                      <a:pt x="2319" y="3856"/>
                      <a:pt x="2319" y="3855"/>
                    </a:cubicBezTo>
                    <a:cubicBezTo>
                      <a:pt x="2320" y="3854"/>
                      <a:pt x="2320" y="3853"/>
                      <a:pt x="2320" y="3852"/>
                    </a:cubicBezTo>
                    <a:cubicBezTo>
                      <a:pt x="2320" y="3849"/>
                      <a:pt x="2344" y="3849"/>
                      <a:pt x="2347" y="3849"/>
                    </a:cubicBezTo>
                    <a:cubicBezTo>
                      <a:pt x="2357" y="3849"/>
                      <a:pt x="2368" y="3851"/>
                      <a:pt x="2379" y="3851"/>
                    </a:cubicBezTo>
                    <a:cubicBezTo>
                      <a:pt x="2379" y="3851"/>
                      <a:pt x="2380" y="3852"/>
                      <a:pt x="2381" y="3851"/>
                    </a:cubicBezTo>
                    <a:cubicBezTo>
                      <a:pt x="2382" y="3850"/>
                      <a:pt x="2383" y="3849"/>
                      <a:pt x="2384" y="3848"/>
                    </a:cubicBezTo>
                    <a:cubicBezTo>
                      <a:pt x="2385" y="3847"/>
                      <a:pt x="2384" y="3846"/>
                      <a:pt x="2384" y="3845"/>
                    </a:cubicBezTo>
                    <a:lnTo>
                      <a:pt x="2384" y="3844"/>
                    </a:lnTo>
                    <a:cubicBezTo>
                      <a:pt x="2379" y="3819"/>
                      <a:pt x="2333" y="3821"/>
                      <a:pt x="2314" y="3834"/>
                    </a:cubicBezTo>
                    <a:cubicBezTo>
                      <a:pt x="2315" y="3828"/>
                      <a:pt x="2317" y="3821"/>
                      <a:pt x="2318" y="3815"/>
                    </a:cubicBezTo>
                    <a:lnTo>
                      <a:pt x="2319" y="3815"/>
                    </a:lnTo>
                    <a:cubicBezTo>
                      <a:pt x="2321" y="3815"/>
                      <a:pt x="2324" y="3814"/>
                      <a:pt x="2326" y="3813"/>
                    </a:cubicBezTo>
                    <a:lnTo>
                      <a:pt x="2327" y="3813"/>
                    </a:lnTo>
                    <a:cubicBezTo>
                      <a:pt x="2328" y="3810"/>
                      <a:pt x="2329" y="3810"/>
                      <a:pt x="2328" y="3813"/>
                    </a:cubicBezTo>
                    <a:cubicBezTo>
                      <a:pt x="2330" y="3813"/>
                      <a:pt x="2332" y="3813"/>
                      <a:pt x="2333" y="3813"/>
                    </a:cubicBezTo>
                    <a:cubicBezTo>
                      <a:pt x="2335" y="3813"/>
                      <a:pt x="2335" y="3813"/>
                      <a:pt x="2337" y="3813"/>
                    </a:cubicBezTo>
                    <a:cubicBezTo>
                      <a:pt x="2338" y="3813"/>
                      <a:pt x="2338" y="3813"/>
                      <a:pt x="2339" y="3813"/>
                    </a:cubicBezTo>
                    <a:cubicBezTo>
                      <a:pt x="2345" y="3813"/>
                      <a:pt x="2350" y="3811"/>
                      <a:pt x="2355" y="3808"/>
                    </a:cubicBezTo>
                    <a:cubicBezTo>
                      <a:pt x="2357" y="3807"/>
                      <a:pt x="2359" y="3806"/>
                      <a:pt x="2361" y="3804"/>
                    </a:cubicBezTo>
                    <a:cubicBezTo>
                      <a:pt x="2362" y="3804"/>
                      <a:pt x="2362" y="3803"/>
                      <a:pt x="2363" y="3802"/>
                    </a:cubicBezTo>
                    <a:cubicBezTo>
                      <a:pt x="2363" y="3801"/>
                      <a:pt x="2364" y="3800"/>
                      <a:pt x="2364" y="3798"/>
                    </a:cubicBezTo>
                    <a:cubicBezTo>
                      <a:pt x="2364" y="3797"/>
                      <a:pt x="2364" y="3797"/>
                      <a:pt x="2363" y="3796"/>
                    </a:cubicBezTo>
                    <a:cubicBezTo>
                      <a:pt x="2363" y="3795"/>
                      <a:pt x="2364" y="3795"/>
                      <a:pt x="2363" y="3794"/>
                    </a:cubicBezTo>
                    <a:cubicBezTo>
                      <a:pt x="2362" y="3793"/>
                      <a:pt x="2362" y="3793"/>
                      <a:pt x="2362" y="3793"/>
                    </a:cubicBezTo>
                    <a:lnTo>
                      <a:pt x="2360" y="3792"/>
                    </a:lnTo>
                    <a:lnTo>
                      <a:pt x="2359" y="3792"/>
                    </a:lnTo>
                    <a:lnTo>
                      <a:pt x="2358" y="3792"/>
                    </a:lnTo>
                    <a:cubicBezTo>
                      <a:pt x="2353" y="3790"/>
                      <a:pt x="2347" y="3793"/>
                      <a:pt x="2342" y="3793"/>
                    </a:cubicBezTo>
                    <a:cubicBezTo>
                      <a:pt x="2339" y="3793"/>
                      <a:pt x="2338" y="3793"/>
                      <a:pt x="2335" y="3793"/>
                    </a:cubicBezTo>
                    <a:cubicBezTo>
                      <a:pt x="2333" y="3793"/>
                      <a:pt x="2330" y="3793"/>
                      <a:pt x="2327" y="3793"/>
                    </a:cubicBezTo>
                    <a:lnTo>
                      <a:pt x="2322" y="3794"/>
                    </a:lnTo>
                    <a:cubicBezTo>
                      <a:pt x="2323" y="3787"/>
                      <a:pt x="2324" y="3779"/>
                      <a:pt x="2324" y="3771"/>
                    </a:cubicBezTo>
                    <a:cubicBezTo>
                      <a:pt x="2324" y="3768"/>
                      <a:pt x="2324" y="3764"/>
                      <a:pt x="2323" y="3761"/>
                    </a:cubicBezTo>
                    <a:cubicBezTo>
                      <a:pt x="2323" y="3758"/>
                      <a:pt x="2323" y="3761"/>
                      <a:pt x="2323" y="3760"/>
                    </a:cubicBezTo>
                    <a:cubicBezTo>
                      <a:pt x="2332" y="3759"/>
                      <a:pt x="2342" y="3758"/>
                      <a:pt x="2351" y="3758"/>
                    </a:cubicBezTo>
                    <a:cubicBezTo>
                      <a:pt x="2353" y="3758"/>
                      <a:pt x="2356" y="3758"/>
                      <a:pt x="2358" y="3758"/>
                    </a:cubicBezTo>
                    <a:cubicBezTo>
                      <a:pt x="2367" y="3758"/>
                      <a:pt x="2375" y="3756"/>
                      <a:pt x="2383" y="3752"/>
                    </a:cubicBezTo>
                    <a:cubicBezTo>
                      <a:pt x="2384" y="3751"/>
                      <a:pt x="2385" y="3751"/>
                      <a:pt x="2386" y="3749"/>
                    </a:cubicBezTo>
                    <a:cubicBezTo>
                      <a:pt x="2386" y="3748"/>
                      <a:pt x="2387" y="3747"/>
                      <a:pt x="2387" y="3746"/>
                    </a:cubicBezTo>
                    <a:cubicBezTo>
                      <a:pt x="2387" y="3745"/>
                      <a:pt x="2386" y="3743"/>
                      <a:pt x="2386" y="3742"/>
                    </a:cubicBezTo>
                    <a:cubicBezTo>
                      <a:pt x="2385" y="3741"/>
                      <a:pt x="2384" y="3740"/>
                      <a:pt x="2383" y="3740"/>
                    </a:cubicBezTo>
                    <a:cubicBezTo>
                      <a:pt x="2373" y="3734"/>
                      <a:pt x="2361" y="3731"/>
                      <a:pt x="2350" y="3731"/>
                    </a:cubicBezTo>
                    <a:cubicBezTo>
                      <a:pt x="2341" y="3731"/>
                      <a:pt x="2332" y="3733"/>
                      <a:pt x="2324" y="3736"/>
                    </a:cubicBezTo>
                    <a:cubicBezTo>
                      <a:pt x="2324" y="3728"/>
                      <a:pt x="2326" y="3720"/>
                      <a:pt x="2327" y="3711"/>
                    </a:cubicBezTo>
                    <a:cubicBezTo>
                      <a:pt x="2343" y="3707"/>
                      <a:pt x="2358" y="3701"/>
                      <a:pt x="2372" y="3695"/>
                    </a:cubicBezTo>
                    <a:cubicBezTo>
                      <a:pt x="2373" y="3694"/>
                      <a:pt x="2374" y="3693"/>
                      <a:pt x="2375" y="3692"/>
                    </a:cubicBezTo>
                    <a:cubicBezTo>
                      <a:pt x="2375" y="3691"/>
                      <a:pt x="2375" y="3690"/>
                      <a:pt x="2375" y="3688"/>
                    </a:cubicBezTo>
                    <a:cubicBezTo>
                      <a:pt x="2375" y="3687"/>
                      <a:pt x="2375" y="3686"/>
                      <a:pt x="2375" y="3685"/>
                    </a:cubicBezTo>
                    <a:cubicBezTo>
                      <a:pt x="2374" y="3684"/>
                      <a:pt x="2373" y="3683"/>
                      <a:pt x="2372" y="3682"/>
                    </a:cubicBezTo>
                    <a:cubicBezTo>
                      <a:pt x="2368" y="3680"/>
                      <a:pt x="2364" y="3680"/>
                      <a:pt x="2359" y="3680"/>
                    </a:cubicBezTo>
                    <a:cubicBezTo>
                      <a:pt x="2355" y="3680"/>
                      <a:pt x="2351" y="3680"/>
                      <a:pt x="2346" y="3682"/>
                    </a:cubicBezTo>
                    <a:cubicBezTo>
                      <a:pt x="2341" y="3683"/>
                      <a:pt x="2336" y="3685"/>
                      <a:pt x="2331" y="3687"/>
                    </a:cubicBezTo>
                    <a:cubicBezTo>
                      <a:pt x="2332" y="3682"/>
                      <a:pt x="2333" y="3678"/>
                      <a:pt x="2334" y="3674"/>
                    </a:cubicBezTo>
                    <a:cubicBezTo>
                      <a:pt x="2337" y="3665"/>
                      <a:pt x="2339" y="3655"/>
                      <a:pt x="2340" y="3646"/>
                    </a:cubicBezTo>
                    <a:cubicBezTo>
                      <a:pt x="2344" y="3644"/>
                      <a:pt x="2349" y="3643"/>
                      <a:pt x="2354" y="3643"/>
                    </a:cubicBezTo>
                    <a:cubicBezTo>
                      <a:pt x="2356" y="3643"/>
                      <a:pt x="2357" y="3643"/>
                      <a:pt x="2359" y="3643"/>
                    </a:cubicBezTo>
                    <a:cubicBezTo>
                      <a:pt x="2367" y="3643"/>
                      <a:pt x="2374" y="3641"/>
                      <a:pt x="2382" y="3640"/>
                    </a:cubicBezTo>
                    <a:cubicBezTo>
                      <a:pt x="2392" y="3638"/>
                      <a:pt x="2401" y="3638"/>
                      <a:pt x="2405" y="3627"/>
                    </a:cubicBezTo>
                    <a:cubicBezTo>
                      <a:pt x="2406" y="3623"/>
                      <a:pt x="2406" y="3618"/>
                      <a:pt x="2400" y="3618"/>
                    </a:cubicBezTo>
                    <a:cubicBezTo>
                      <a:pt x="2395" y="3618"/>
                      <a:pt x="2387" y="3616"/>
                      <a:pt x="2380" y="3616"/>
                    </a:cubicBezTo>
                    <a:cubicBezTo>
                      <a:pt x="2373" y="3616"/>
                      <a:pt x="2367" y="3617"/>
                      <a:pt x="2360" y="3619"/>
                    </a:cubicBezTo>
                    <a:cubicBezTo>
                      <a:pt x="2354" y="3620"/>
                      <a:pt x="2348" y="3621"/>
                      <a:pt x="2342" y="3623"/>
                    </a:cubicBezTo>
                    <a:cubicBezTo>
                      <a:pt x="2343" y="3611"/>
                      <a:pt x="2344" y="3598"/>
                      <a:pt x="2346" y="3587"/>
                    </a:cubicBezTo>
                    <a:cubicBezTo>
                      <a:pt x="2356" y="3585"/>
                      <a:pt x="2366" y="3583"/>
                      <a:pt x="2374" y="3581"/>
                    </a:cubicBezTo>
                    <a:cubicBezTo>
                      <a:pt x="2386" y="3580"/>
                      <a:pt x="2397" y="3577"/>
                      <a:pt x="2407" y="3571"/>
                    </a:cubicBezTo>
                    <a:cubicBezTo>
                      <a:pt x="2408" y="3570"/>
                      <a:pt x="2409" y="3570"/>
                      <a:pt x="2410" y="3569"/>
                    </a:cubicBezTo>
                    <a:cubicBezTo>
                      <a:pt x="2411" y="3568"/>
                      <a:pt x="2411" y="3568"/>
                      <a:pt x="2412" y="3567"/>
                    </a:cubicBezTo>
                    <a:cubicBezTo>
                      <a:pt x="2412" y="3566"/>
                      <a:pt x="2413" y="3566"/>
                      <a:pt x="2413" y="3564"/>
                    </a:cubicBezTo>
                    <a:cubicBezTo>
                      <a:pt x="2413" y="3563"/>
                      <a:pt x="2412" y="3561"/>
                      <a:pt x="2412" y="3560"/>
                    </a:cubicBezTo>
                    <a:cubicBezTo>
                      <a:pt x="2411" y="3559"/>
                      <a:pt x="2411" y="3559"/>
                      <a:pt x="2410" y="3558"/>
                    </a:cubicBezTo>
                    <a:cubicBezTo>
                      <a:pt x="2409" y="3558"/>
                      <a:pt x="2409" y="3558"/>
                      <a:pt x="2408" y="3557"/>
                    </a:cubicBezTo>
                    <a:cubicBezTo>
                      <a:pt x="2402" y="3554"/>
                      <a:pt x="2395" y="3551"/>
                      <a:pt x="2388" y="3551"/>
                    </a:cubicBezTo>
                    <a:cubicBezTo>
                      <a:pt x="2384" y="3551"/>
                      <a:pt x="2381" y="3552"/>
                      <a:pt x="2377" y="3553"/>
                    </a:cubicBezTo>
                    <a:cubicBezTo>
                      <a:pt x="2371" y="3554"/>
                      <a:pt x="2364" y="3555"/>
                      <a:pt x="2357" y="3557"/>
                    </a:cubicBezTo>
                    <a:lnTo>
                      <a:pt x="2352" y="3559"/>
                    </a:lnTo>
                    <a:cubicBezTo>
                      <a:pt x="2354" y="3550"/>
                      <a:pt x="2355" y="3541"/>
                      <a:pt x="2357" y="3532"/>
                    </a:cubicBezTo>
                    <a:cubicBezTo>
                      <a:pt x="2359" y="3532"/>
                      <a:pt x="2360" y="3531"/>
                      <a:pt x="2362" y="3530"/>
                    </a:cubicBezTo>
                    <a:cubicBezTo>
                      <a:pt x="2365" y="3528"/>
                      <a:pt x="2375" y="3530"/>
                      <a:pt x="2379" y="3530"/>
                    </a:cubicBezTo>
                    <a:cubicBezTo>
                      <a:pt x="2394" y="3529"/>
                      <a:pt x="2409" y="3525"/>
                      <a:pt x="2423" y="3518"/>
                    </a:cubicBezTo>
                    <a:cubicBezTo>
                      <a:pt x="2427" y="3516"/>
                      <a:pt x="2426" y="3509"/>
                      <a:pt x="2422" y="3507"/>
                    </a:cubicBezTo>
                    <a:cubicBezTo>
                      <a:pt x="2415" y="3504"/>
                      <a:pt x="2408" y="3503"/>
                      <a:pt x="2402" y="3503"/>
                    </a:cubicBezTo>
                    <a:cubicBezTo>
                      <a:pt x="2396" y="3503"/>
                      <a:pt x="2391" y="3504"/>
                      <a:pt x="2385" y="3506"/>
                    </a:cubicBezTo>
                    <a:cubicBezTo>
                      <a:pt x="2378" y="3507"/>
                      <a:pt x="2371" y="3508"/>
                      <a:pt x="2363" y="3509"/>
                    </a:cubicBezTo>
                    <a:lnTo>
                      <a:pt x="2360" y="3509"/>
                    </a:lnTo>
                    <a:cubicBezTo>
                      <a:pt x="2360" y="3501"/>
                      <a:pt x="2362" y="3493"/>
                      <a:pt x="2362" y="3486"/>
                    </a:cubicBezTo>
                    <a:cubicBezTo>
                      <a:pt x="2379" y="3486"/>
                      <a:pt x="2395" y="3481"/>
                      <a:pt x="2410" y="3473"/>
                    </a:cubicBezTo>
                    <a:cubicBezTo>
                      <a:pt x="2411" y="3472"/>
                      <a:pt x="2413" y="3471"/>
                      <a:pt x="2415" y="3470"/>
                    </a:cubicBezTo>
                    <a:cubicBezTo>
                      <a:pt x="2415" y="3469"/>
                      <a:pt x="2415" y="3469"/>
                      <a:pt x="2415" y="3469"/>
                    </a:cubicBezTo>
                    <a:cubicBezTo>
                      <a:pt x="2416" y="3467"/>
                      <a:pt x="2416" y="3467"/>
                      <a:pt x="2416" y="3465"/>
                    </a:cubicBezTo>
                    <a:cubicBezTo>
                      <a:pt x="2416" y="3464"/>
                      <a:pt x="2416" y="3462"/>
                      <a:pt x="2415" y="3461"/>
                    </a:cubicBezTo>
                    <a:cubicBezTo>
                      <a:pt x="2414" y="3460"/>
                      <a:pt x="2414" y="3459"/>
                      <a:pt x="2413" y="3458"/>
                    </a:cubicBezTo>
                    <a:cubicBezTo>
                      <a:pt x="2412" y="3458"/>
                      <a:pt x="2412" y="3458"/>
                      <a:pt x="2412" y="3458"/>
                    </a:cubicBezTo>
                    <a:cubicBezTo>
                      <a:pt x="2407" y="3456"/>
                      <a:pt x="2401" y="3456"/>
                      <a:pt x="2395" y="3456"/>
                    </a:cubicBezTo>
                    <a:cubicBezTo>
                      <a:pt x="2390" y="3456"/>
                      <a:pt x="2384" y="3456"/>
                      <a:pt x="2379" y="3458"/>
                    </a:cubicBezTo>
                    <a:lnTo>
                      <a:pt x="2364" y="3460"/>
                    </a:lnTo>
                    <a:cubicBezTo>
                      <a:pt x="2366" y="3447"/>
                      <a:pt x="2367" y="3435"/>
                      <a:pt x="2369" y="3421"/>
                    </a:cubicBezTo>
                    <a:cubicBezTo>
                      <a:pt x="2374" y="3420"/>
                      <a:pt x="2380" y="3420"/>
                      <a:pt x="2386" y="3419"/>
                    </a:cubicBezTo>
                    <a:cubicBezTo>
                      <a:pt x="2388" y="3420"/>
                      <a:pt x="2390" y="3420"/>
                      <a:pt x="2393" y="3420"/>
                    </a:cubicBezTo>
                    <a:cubicBezTo>
                      <a:pt x="2408" y="3420"/>
                      <a:pt x="2424" y="3416"/>
                      <a:pt x="2439" y="3410"/>
                    </a:cubicBezTo>
                    <a:cubicBezTo>
                      <a:pt x="2443" y="3408"/>
                      <a:pt x="2445" y="3400"/>
                      <a:pt x="2439" y="3398"/>
                    </a:cubicBezTo>
                    <a:cubicBezTo>
                      <a:pt x="2429" y="3394"/>
                      <a:pt x="2419" y="3392"/>
                      <a:pt x="2408" y="3392"/>
                    </a:cubicBezTo>
                    <a:cubicBezTo>
                      <a:pt x="2403" y="3392"/>
                      <a:pt x="2397" y="3393"/>
                      <a:pt x="2391" y="3394"/>
                    </a:cubicBezTo>
                    <a:cubicBezTo>
                      <a:pt x="2385" y="3395"/>
                      <a:pt x="2379" y="3395"/>
                      <a:pt x="2373" y="3397"/>
                    </a:cubicBezTo>
                    <a:cubicBezTo>
                      <a:pt x="2373" y="3393"/>
                      <a:pt x="2374" y="3390"/>
                      <a:pt x="2375" y="3386"/>
                    </a:cubicBezTo>
                    <a:cubicBezTo>
                      <a:pt x="2376" y="3383"/>
                      <a:pt x="2377" y="3377"/>
                      <a:pt x="2379" y="3372"/>
                    </a:cubicBezTo>
                    <a:cubicBezTo>
                      <a:pt x="2399" y="3367"/>
                      <a:pt x="2421" y="3370"/>
                      <a:pt x="2441" y="3361"/>
                    </a:cubicBezTo>
                    <a:cubicBezTo>
                      <a:pt x="2441" y="3361"/>
                      <a:pt x="2441" y="3362"/>
                      <a:pt x="2442" y="3361"/>
                    </a:cubicBezTo>
                    <a:cubicBezTo>
                      <a:pt x="2443" y="3360"/>
                      <a:pt x="2443" y="3360"/>
                      <a:pt x="2444" y="3359"/>
                    </a:cubicBezTo>
                    <a:cubicBezTo>
                      <a:pt x="2445" y="3358"/>
                      <a:pt x="2444" y="3357"/>
                      <a:pt x="2444" y="3356"/>
                    </a:cubicBezTo>
                    <a:cubicBezTo>
                      <a:pt x="2444" y="3355"/>
                      <a:pt x="2445" y="3354"/>
                      <a:pt x="2444" y="3353"/>
                    </a:cubicBezTo>
                    <a:cubicBezTo>
                      <a:pt x="2443" y="3352"/>
                      <a:pt x="2442" y="3351"/>
                      <a:pt x="2442" y="3351"/>
                    </a:cubicBezTo>
                    <a:cubicBezTo>
                      <a:pt x="2441" y="3351"/>
                      <a:pt x="2441" y="3351"/>
                      <a:pt x="2441" y="3351"/>
                    </a:cubicBezTo>
                    <a:cubicBezTo>
                      <a:pt x="2430" y="3346"/>
                      <a:pt x="2419" y="3344"/>
                      <a:pt x="2408" y="3344"/>
                    </a:cubicBezTo>
                    <a:cubicBezTo>
                      <a:pt x="2400" y="3344"/>
                      <a:pt x="2393" y="3345"/>
                      <a:pt x="2386" y="3347"/>
                    </a:cubicBezTo>
                    <a:cubicBezTo>
                      <a:pt x="2388" y="3339"/>
                      <a:pt x="2391" y="3332"/>
                      <a:pt x="2393" y="3324"/>
                    </a:cubicBezTo>
                    <a:cubicBezTo>
                      <a:pt x="2393" y="3324"/>
                      <a:pt x="2393" y="3325"/>
                      <a:pt x="2394" y="3324"/>
                    </a:cubicBezTo>
                    <a:cubicBezTo>
                      <a:pt x="2395" y="3323"/>
                      <a:pt x="2397" y="3322"/>
                      <a:pt x="2398" y="3320"/>
                    </a:cubicBezTo>
                    <a:cubicBezTo>
                      <a:pt x="2400" y="3318"/>
                      <a:pt x="2407" y="3320"/>
                      <a:pt x="2410" y="3320"/>
                    </a:cubicBezTo>
                    <a:cubicBezTo>
                      <a:pt x="2416" y="3319"/>
                      <a:pt x="2422" y="3318"/>
                      <a:pt x="2428" y="3318"/>
                    </a:cubicBezTo>
                    <a:cubicBezTo>
                      <a:pt x="2429" y="3318"/>
                      <a:pt x="2430" y="3318"/>
                      <a:pt x="2431" y="3318"/>
                    </a:cubicBezTo>
                    <a:cubicBezTo>
                      <a:pt x="2434" y="3319"/>
                      <a:pt x="2438" y="3319"/>
                      <a:pt x="2441" y="3319"/>
                    </a:cubicBezTo>
                    <a:cubicBezTo>
                      <a:pt x="2451" y="3319"/>
                      <a:pt x="2461" y="3317"/>
                      <a:pt x="2470" y="3313"/>
                    </a:cubicBezTo>
                    <a:cubicBezTo>
                      <a:pt x="2471" y="3312"/>
                      <a:pt x="2472" y="3311"/>
                      <a:pt x="2473" y="3310"/>
                    </a:cubicBezTo>
                    <a:cubicBezTo>
                      <a:pt x="2474" y="3309"/>
                      <a:pt x="2474" y="3308"/>
                      <a:pt x="2474" y="3306"/>
                    </a:cubicBezTo>
                    <a:cubicBezTo>
                      <a:pt x="2474" y="3305"/>
                      <a:pt x="2474" y="3304"/>
                      <a:pt x="2473" y="3303"/>
                    </a:cubicBezTo>
                    <a:cubicBezTo>
                      <a:pt x="2472" y="3302"/>
                      <a:pt x="2471" y="3301"/>
                      <a:pt x="2470" y="3300"/>
                    </a:cubicBezTo>
                    <a:cubicBezTo>
                      <a:pt x="2459" y="3296"/>
                      <a:pt x="2448" y="3293"/>
                      <a:pt x="2436" y="3293"/>
                    </a:cubicBezTo>
                    <a:cubicBezTo>
                      <a:pt x="2428" y="3293"/>
                      <a:pt x="2420" y="3294"/>
                      <a:pt x="2412" y="3296"/>
                    </a:cubicBezTo>
                    <a:cubicBezTo>
                      <a:pt x="2408" y="3296"/>
                      <a:pt x="2403" y="3298"/>
                      <a:pt x="2398" y="3299"/>
                    </a:cubicBezTo>
                    <a:cubicBezTo>
                      <a:pt x="2400" y="3288"/>
                      <a:pt x="2403" y="3278"/>
                      <a:pt x="2405" y="3267"/>
                    </a:cubicBezTo>
                    <a:cubicBezTo>
                      <a:pt x="2414" y="3264"/>
                      <a:pt x="2424" y="3262"/>
                      <a:pt x="2434" y="3262"/>
                    </a:cubicBezTo>
                    <a:cubicBezTo>
                      <a:pt x="2435" y="3262"/>
                      <a:pt x="2435" y="3262"/>
                      <a:pt x="2436" y="3262"/>
                    </a:cubicBezTo>
                    <a:cubicBezTo>
                      <a:pt x="2451" y="3262"/>
                      <a:pt x="2465" y="3258"/>
                      <a:pt x="2478" y="3251"/>
                    </a:cubicBezTo>
                    <a:cubicBezTo>
                      <a:pt x="2479" y="3250"/>
                      <a:pt x="2479" y="3250"/>
                      <a:pt x="2480" y="3249"/>
                    </a:cubicBezTo>
                    <a:cubicBezTo>
                      <a:pt x="2481" y="3248"/>
                      <a:pt x="2481" y="3246"/>
                      <a:pt x="2481" y="3245"/>
                    </a:cubicBezTo>
                    <a:cubicBezTo>
                      <a:pt x="2481" y="3244"/>
                      <a:pt x="2480" y="3243"/>
                      <a:pt x="2480" y="3242"/>
                    </a:cubicBezTo>
                    <a:cubicBezTo>
                      <a:pt x="2479" y="3241"/>
                      <a:pt x="2479" y="3240"/>
                      <a:pt x="2478" y="3240"/>
                    </a:cubicBezTo>
                    <a:cubicBezTo>
                      <a:pt x="2468" y="3235"/>
                      <a:pt x="2458" y="3232"/>
                      <a:pt x="2447" y="3232"/>
                    </a:cubicBezTo>
                    <a:cubicBezTo>
                      <a:pt x="2440" y="3232"/>
                      <a:pt x="2434" y="3233"/>
                      <a:pt x="2428" y="3235"/>
                    </a:cubicBezTo>
                    <a:cubicBezTo>
                      <a:pt x="2422" y="3235"/>
                      <a:pt x="2417" y="3236"/>
                      <a:pt x="2412" y="3238"/>
                    </a:cubicBezTo>
                    <a:cubicBezTo>
                      <a:pt x="2415" y="3226"/>
                      <a:pt x="2417" y="3214"/>
                      <a:pt x="2420" y="3202"/>
                    </a:cubicBezTo>
                    <a:cubicBezTo>
                      <a:pt x="2426" y="3202"/>
                      <a:pt x="2432" y="3201"/>
                      <a:pt x="2438" y="3200"/>
                    </a:cubicBezTo>
                    <a:cubicBezTo>
                      <a:pt x="2448" y="3197"/>
                      <a:pt x="2461" y="3198"/>
                      <a:pt x="2466" y="3188"/>
                    </a:cubicBezTo>
                    <a:cubicBezTo>
                      <a:pt x="2467" y="3187"/>
                      <a:pt x="2467" y="3186"/>
                      <a:pt x="2467" y="3184"/>
                    </a:cubicBezTo>
                    <a:cubicBezTo>
                      <a:pt x="2467" y="3183"/>
                      <a:pt x="2467" y="3182"/>
                      <a:pt x="2466" y="3181"/>
                    </a:cubicBezTo>
                    <a:cubicBezTo>
                      <a:pt x="2457" y="3170"/>
                      <a:pt x="2446" y="3172"/>
                      <a:pt x="2434" y="3175"/>
                    </a:cubicBezTo>
                    <a:lnTo>
                      <a:pt x="2425" y="3177"/>
                    </a:lnTo>
                    <a:cubicBezTo>
                      <a:pt x="2426" y="3171"/>
                      <a:pt x="2427" y="3165"/>
                      <a:pt x="2428" y="3159"/>
                    </a:cubicBezTo>
                    <a:lnTo>
                      <a:pt x="2441" y="3156"/>
                    </a:lnTo>
                    <a:cubicBezTo>
                      <a:pt x="2453" y="3152"/>
                      <a:pt x="2465" y="3149"/>
                      <a:pt x="2477" y="3147"/>
                    </a:cubicBezTo>
                    <a:cubicBezTo>
                      <a:pt x="2496" y="3145"/>
                      <a:pt x="2514" y="3141"/>
                      <a:pt x="2531" y="3134"/>
                    </a:cubicBezTo>
                    <a:lnTo>
                      <a:pt x="2532" y="3134"/>
                    </a:lnTo>
                    <a:cubicBezTo>
                      <a:pt x="2533" y="3133"/>
                      <a:pt x="2534" y="3132"/>
                      <a:pt x="2535" y="3131"/>
                    </a:cubicBezTo>
                    <a:cubicBezTo>
                      <a:pt x="2536" y="3130"/>
                      <a:pt x="2536" y="3129"/>
                      <a:pt x="2536" y="3127"/>
                    </a:cubicBezTo>
                    <a:cubicBezTo>
                      <a:pt x="2536" y="3126"/>
                      <a:pt x="2536" y="3125"/>
                      <a:pt x="2535" y="3123"/>
                    </a:cubicBezTo>
                    <a:cubicBezTo>
                      <a:pt x="2534" y="3122"/>
                      <a:pt x="2533" y="3121"/>
                      <a:pt x="2532" y="3120"/>
                    </a:cubicBezTo>
                    <a:cubicBezTo>
                      <a:pt x="2531" y="3119"/>
                      <a:pt x="2531" y="3119"/>
                      <a:pt x="2531" y="3119"/>
                    </a:cubicBezTo>
                    <a:cubicBezTo>
                      <a:pt x="2504" y="3106"/>
                      <a:pt x="2466" y="3117"/>
                      <a:pt x="2439" y="3127"/>
                    </a:cubicBezTo>
                    <a:lnTo>
                      <a:pt x="2435" y="3129"/>
                    </a:lnTo>
                    <a:lnTo>
                      <a:pt x="2442" y="3090"/>
                    </a:lnTo>
                    <a:lnTo>
                      <a:pt x="2453" y="3090"/>
                    </a:lnTo>
                    <a:cubicBezTo>
                      <a:pt x="2473" y="3089"/>
                      <a:pt x="2493" y="3084"/>
                      <a:pt x="2512" y="3076"/>
                    </a:cubicBezTo>
                    <a:cubicBezTo>
                      <a:pt x="2513" y="3075"/>
                      <a:pt x="2513" y="3074"/>
                      <a:pt x="2514" y="3073"/>
                    </a:cubicBezTo>
                    <a:cubicBezTo>
                      <a:pt x="2515" y="3072"/>
                      <a:pt x="2515" y="3071"/>
                      <a:pt x="2515" y="3069"/>
                    </a:cubicBezTo>
                    <a:cubicBezTo>
                      <a:pt x="2515" y="3068"/>
                      <a:pt x="2515" y="3067"/>
                      <a:pt x="2514" y="3065"/>
                    </a:cubicBezTo>
                    <a:cubicBezTo>
                      <a:pt x="2513" y="3064"/>
                      <a:pt x="2512" y="3063"/>
                      <a:pt x="2511" y="3063"/>
                    </a:cubicBezTo>
                    <a:lnTo>
                      <a:pt x="2511" y="3062"/>
                    </a:lnTo>
                    <a:cubicBezTo>
                      <a:pt x="2501" y="3059"/>
                      <a:pt x="2490" y="3057"/>
                      <a:pt x="2479" y="3057"/>
                    </a:cubicBezTo>
                    <a:cubicBezTo>
                      <a:pt x="2468" y="3057"/>
                      <a:pt x="2457" y="3059"/>
                      <a:pt x="2447" y="3062"/>
                    </a:cubicBezTo>
                    <a:cubicBezTo>
                      <a:pt x="2448" y="3054"/>
                      <a:pt x="2449" y="3046"/>
                      <a:pt x="2451" y="3038"/>
                    </a:cubicBezTo>
                    <a:lnTo>
                      <a:pt x="2455" y="3038"/>
                    </a:lnTo>
                    <a:cubicBezTo>
                      <a:pt x="2464" y="3037"/>
                      <a:pt x="2473" y="3035"/>
                      <a:pt x="2482" y="3034"/>
                    </a:cubicBezTo>
                    <a:cubicBezTo>
                      <a:pt x="2483" y="3034"/>
                      <a:pt x="2483" y="3034"/>
                      <a:pt x="2484" y="3034"/>
                    </a:cubicBezTo>
                    <a:cubicBezTo>
                      <a:pt x="2497" y="3034"/>
                      <a:pt x="2510" y="3031"/>
                      <a:pt x="2522" y="3025"/>
                    </a:cubicBezTo>
                    <a:cubicBezTo>
                      <a:pt x="2523" y="3024"/>
                      <a:pt x="2523" y="3024"/>
                      <a:pt x="2524" y="3022"/>
                    </a:cubicBezTo>
                    <a:cubicBezTo>
                      <a:pt x="2524" y="3021"/>
                      <a:pt x="2525" y="3020"/>
                      <a:pt x="2525" y="3019"/>
                    </a:cubicBezTo>
                    <a:cubicBezTo>
                      <a:pt x="2525" y="3018"/>
                      <a:pt x="2525" y="3016"/>
                      <a:pt x="2524" y="3015"/>
                    </a:cubicBezTo>
                    <a:cubicBezTo>
                      <a:pt x="2524" y="3014"/>
                      <a:pt x="2523" y="3013"/>
                      <a:pt x="2522" y="3013"/>
                    </a:cubicBezTo>
                    <a:cubicBezTo>
                      <a:pt x="2512" y="3009"/>
                      <a:pt x="2502" y="3007"/>
                      <a:pt x="2492" y="3007"/>
                    </a:cubicBezTo>
                    <a:cubicBezTo>
                      <a:pt x="2485" y="3007"/>
                      <a:pt x="2479" y="3008"/>
                      <a:pt x="2473" y="3009"/>
                    </a:cubicBezTo>
                    <a:cubicBezTo>
                      <a:pt x="2467" y="3010"/>
                      <a:pt x="2461" y="3011"/>
                      <a:pt x="2455" y="3012"/>
                    </a:cubicBezTo>
                    <a:cubicBezTo>
                      <a:pt x="2457" y="3003"/>
                      <a:pt x="2458" y="2994"/>
                      <a:pt x="2459" y="2986"/>
                    </a:cubicBezTo>
                    <a:cubicBezTo>
                      <a:pt x="2488" y="2987"/>
                      <a:pt x="2530" y="2987"/>
                      <a:pt x="2554" y="2971"/>
                    </a:cubicBezTo>
                    <a:cubicBezTo>
                      <a:pt x="2555" y="2970"/>
                      <a:pt x="2555" y="2969"/>
                      <a:pt x="2556" y="2968"/>
                    </a:cubicBezTo>
                    <a:cubicBezTo>
                      <a:pt x="2556" y="2967"/>
                      <a:pt x="2557" y="2966"/>
                      <a:pt x="2557" y="2964"/>
                    </a:cubicBezTo>
                    <a:cubicBezTo>
                      <a:pt x="2557" y="2963"/>
                      <a:pt x="2556" y="2961"/>
                      <a:pt x="2556" y="2960"/>
                    </a:cubicBezTo>
                    <a:cubicBezTo>
                      <a:pt x="2555" y="2959"/>
                      <a:pt x="2555" y="2958"/>
                      <a:pt x="2554" y="2958"/>
                    </a:cubicBezTo>
                    <a:cubicBezTo>
                      <a:pt x="2547" y="2954"/>
                      <a:pt x="2539" y="2953"/>
                      <a:pt x="2531" y="2953"/>
                    </a:cubicBezTo>
                    <a:cubicBezTo>
                      <a:pt x="2526" y="2953"/>
                      <a:pt x="2520" y="2954"/>
                      <a:pt x="2514" y="2956"/>
                    </a:cubicBezTo>
                    <a:cubicBezTo>
                      <a:pt x="2498" y="2959"/>
                      <a:pt x="2480" y="2961"/>
                      <a:pt x="2463" y="2963"/>
                    </a:cubicBezTo>
                    <a:cubicBezTo>
                      <a:pt x="2463" y="2956"/>
                      <a:pt x="2465" y="2949"/>
                      <a:pt x="2466" y="2942"/>
                    </a:cubicBezTo>
                    <a:cubicBezTo>
                      <a:pt x="2477" y="2931"/>
                      <a:pt x="2507" y="2937"/>
                      <a:pt x="2521" y="2937"/>
                    </a:cubicBezTo>
                    <a:cubicBezTo>
                      <a:pt x="2523" y="2937"/>
                      <a:pt x="2524" y="2938"/>
                      <a:pt x="2526" y="2938"/>
                    </a:cubicBezTo>
                    <a:cubicBezTo>
                      <a:pt x="2531" y="2938"/>
                      <a:pt x="2537" y="2936"/>
                      <a:pt x="2542" y="2933"/>
                    </a:cubicBezTo>
                    <a:cubicBezTo>
                      <a:pt x="2544" y="2932"/>
                      <a:pt x="2546" y="2930"/>
                      <a:pt x="2548" y="2928"/>
                    </a:cubicBezTo>
                    <a:cubicBezTo>
                      <a:pt x="2549" y="2928"/>
                      <a:pt x="2549" y="2928"/>
                      <a:pt x="2549" y="2927"/>
                    </a:cubicBezTo>
                    <a:cubicBezTo>
                      <a:pt x="2549" y="2926"/>
                      <a:pt x="2550" y="2925"/>
                      <a:pt x="2550" y="2924"/>
                    </a:cubicBezTo>
                    <a:cubicBezTo>
                      <a:pt x="2550" y="2923"/>
                      <a:pt x="2549" y="2922"/>
                      <a:pt x="2549" y="2921"/>
                    </a:cubicBezTo>
                    <a:cubicBezTo>
                      <a:pt x="2549" y="2920"/>
                      <a:pt x="2549" y="2920"/>
                      <a:pt x="2548" y="2920"/>
                    </a:cubicBezTo>
                    <a:cubicBezTo>
                      <a:pt x="2536" y="2905"/>
                      <a:pt x="2509" y="2911"/>
                      <a:pt x="2492" y="2911"/>
                    </a:cubicBezTo>
                    <a:cubicBezTo>
                      <a:pt x="2491" y="2911"/>
                      <a:pt x="2490" y="2911"/>
                      <a:pt x="2489" y="2911"/>
                    </a:cubicBezTo>
                    <a:cubicBezTo>
                      <a:pt x="2483" y="2911"/>
                      <a:pt x="2477" y="2911"/>
                      <a:pt x="2471" y="2913"/>
                    </a:cubicBezTo>
                    <a:cubicBezTo>
                      <a:pt x="2473" y="2902"/>
                      <a:pt x="2475" y="2891"/>
                      <a:pt x="2477" y="2881"/>
                    </a:cubicBezTo>
                    <a:cubicBezTo>
                      <a:pt x="2507" y="2865"/>
                      <a:pt x="2542" y="2885"/>
                      <a:pt x="2574" y="2885"/>
                    </a:cubicBezTo>
                    <a:cubicBezTo>
                      <a:pt x="2575" y="2885"/>
                      <a:pt x="2576" y="2885"/>
                      <a:pt x="2578" y="2884"/>
                    </a:cubicBezTo>
                    <a:cubicBezTo>
                      <a:pt x="2579" y="2883"/>
                      <a:pt x="2580" y="2882"/>
                      <a:pt x="2581" y="2881"/>
                    </a:cubicBezTo>
                    <a:cubicBezTo>
                      <a:pt x="2582" y="2880"/>
                      <a:pt x="2582" y="2878"/>
                      <a:pt x="2582" y="2877"/>
                    </a:cubicBezTo>
                    <a:cubicBezTo>
                      <a:pt x="2582" y="2876"/>
                      <a:pt x="2582" y="2875"/>
                      <a:pt x="2582" y="2874"/>
                    </a:cubicBezTo>
                    <a:cubicBezTo>
                      <a:pt x="2575" y="2854"/>
                      <a:pt x="2549" y="2851"/>
                      <a:pt x="2531" y="2849"/>
                    </a:cubicBezTo>
                    <a:cubicBezTo>
                      <a:pt x="2527" y="2849"/>
                      <a:pt x="2523" y="2849"/>
                      <a:pt x="2520" y="2849"/>
                    </a:cubicBezTo>
                    <a:cubicBezTo>
                      <a:pt x="2506" y="2849"/>
                      <a:pt x="2493" y="2852"/>
                      <a:pt x="2481" y="2857"/>
                    </a:cubicBezTo>
                    <a:cubicBezTo>
                      <a:pt x="2484" y="2844"/>
                      <a:pt x="2487" y="2831"/>
                      <a:pt x="2490" y="2817"/>
                    </a:cubicBezTo>
                    <a:cubicBezTo>
                      <a:pt x="2501" y="2814"/>
                      <a:pt x="2513" y="2813"/>
                      <a:pt x="2525" y="2813"/>
                    </a:cubicBezTo>
                    <a:cubicBezTo>
                      <a:pt x="2531" y="2813"/>
                      <a:pt x="2537" y="2813"/>
                      <a:pt x="2543" y="2814"/>
                    </a:cubicBezTo>
                    <a:cubicBezTo>
                      <a:pt x="2556" y="2814"/>
                      <a:pt x="2570" y="2811"/>
                      <a:pt x="2584" y="2811"/>
                    </a:cubicBezTo>
                    <a:cubicBezTo>
                      <a:pt x="2589" y="2811"/>
                      <a:pt x="2591" y="2805"/>
                      <a:pt x="2589" y="2801"/>
                    </a:cubicBezTo>
                    <a:cubicBezTo>
                      <a:pt x="2579" y="2784"/>
                      <a:pt x="2552" y="2789"/>
                      <a:pt x="2536" y="2789"/>
                    </a:cubicBezTo>
                    <a:cubicBezTo>
                      <a:pt x="2534" y="2789"/>
                      <a:pt x="2533" y="2789"/>
                      <a:pt x="2531" y="2789"/>
                    </a:cubicBezTo>
                    <a:cubicBezTo>
                      <a:pt x="2520" y="2789"/>
                      <a:pt x="2508" y="2790"/>
                      <a:pt x="2496" y="2793"/>
                    </a:cubicBezTo>
                    <a:cubicBezTo>
                      <a:pt x="2498" y="2788"/>
                      <a:pt x="2499" y="2782"/>
                      <a:pt x="2500" y="2777"/>
                    </a:cubicBezTo>
                    <a:cubicBezTo>
                      <a:pt x="2501" y="2772"/>
                      <a:pt x="2502" y="2768"/>
                      <a:pt x="2503" y="2764"/>
                    </a:cubicBezTo>
                    <a:cubicBezTo>
                      <a:pt x="2519" y="2756"/>
                      <a:pt x="2545" y="2764"/>
                      <a:pt x="2562" y="2764"/>
                    </a:cubicBezTo>
                    <a:cubicBezTo>
                      <a:pt x="2580" y="2764"/>
                      <a:pt x="2595" y="2769"/>
                      <a:pt x="2611" y="2770"/>
                    </a:cubicBezTo>
                    <a:cubicBezTo>
                      <a:pt x="2613" y="2770"/>
                      <a:pt x="2614" y="2769"/>
                      <a:pt x="2616" y="2768"/>
                    </a:cubicBezTo>
                    <a:cubicBezTo>
                      <a:pt x="2618" y="2768"/>
                      <a:pt x="2618" y="2767"/>
                      <a:pt x="2619" y="2765"/>
                    </a:cubicBezTo>
                    <a:cubicBezTo>
                      <a:pt x="2620" y="2764"/>
                      <a:pt x="2620" y="2762"/>
                      <a:pt x="2620" y="2761"/>
                    </a:cubicBezTo>
                    <a:cubicBezTo>
                      <a:pt x="2620" y="2760"/>
                      <a:pt x="2620" y="2760"/>
                      <a:pt x="2620" y="2759"/>
                    </a:cubicBezTo>
                    <a:cubicBezTo>
                      <a:pt x="2615" y="2737"/>
                      <a:pt x="2580" y="2737"/>
                      <a:pt x="2564" y="2737"/>
                    </a:cubicBezTo>
                    <a:cubicBezTo>
                      <a:pt x="2560" y="2737"/>
                      <a:pt x="2556" y="2737"/>
                      <a:pt x="2552" y="2737"/>
                    </a:cubicBezTo>
                    <a:cubicBezTo>
                      <a:pt x="2537" y="2737"/>
                      <a:pt x="2523" y="2738"/>
                      <a:pt x="2508" y="2742"/>
                    </a:cubicBezTo>
                    <a:cubicBezTo>
                      <a:pt x="2510" y="2731"/>
                      <a:pt x="2511" y="2720"/>
                      <a:pt x="2513" y="2709"/>
                    </a:cubicBezTo>
                    <a:cubicBezTo>
                      <a:pt x="2542" y="2698"/>
                      <a:pt x="2577" y="2713"/>
                      <a:pt x="2605" y="2700"/>
                    </a:cubicBezTo>
                    <a:cubicBezTo>
                      <a:pt x="2606" y="2699"/>
                      <a:pt x="2607" y="2698"/>
                      <a:pt x="2608" y="2697"/>
                    </a:cubicBezTo>
                    <a:cubicBezTo>
                      <a:pt x="2609" y="2696"/>
                      <a:pt x="2609" y="2695"/>
                      <a:pt x="2609" y="2693"/>
                    </a:cubicBezTo>
                    <a:cubicBezTo>
                      <a:pt x="2609" y="2692"/>
                      <a:pt x="2609" y="2692"/>
                      <a:pt x="2608" y="2690"/>
                    </a:cubicBezTo>
                    <a:cubicBezTo>
                      <a:pt x="2607" y="2689"/>
                      <a:pt x="2606" y="2688"/>
                      <a:pt x="2605" y="2687"/>
                    </a:cubicBezTo>
                    <a:cubicBezTo>
                      <a:pt x="2591" y="2682"/>
                      <a:pt x="2577" y="2679"/>
                      <a:pt x="2562" y="2679"/>
                    </a:cubicBezTo>
                    <a:cubicBezTo>
                      <a:pt x="2547" y="2679"/>
                      <a:pt x="2531" y="2682"/>
                      <a:pt x="2517" y="2688"/>
                    </a:cubicBezTo>
                    <a:cubicBezTo>
                      <a:pt x="2518" y="2682"/>
                      <a:pt x="2519" y="2676"/>
                      <a:pt x="2520" y="2670"/>
                    </a:cubicBezTo>
                    <a:cubicBezTo>
                      <a:pt x="2521" y="2662"/>
                      <a:pt x="2523" y="2655"/>
                      <a:pt x="2526" y="2648"/>
                    </a:cubicBezTo>
                    <a:cubicBezTo>
                      <a:pt x="2527" y="2647"/>
                      <a:pt x="2529" y="2647"/>
                      <a:pt x="2530" y="2646"/>
                    </a:cubicBezTo>
                    <a:cubicBezTo>
                      <a:pt x="2532" y="2645"/>
                      <a:pt x="2533" y="2644"/>
                      <a:pt x="2534" y="2642"/>
                    </a:cubicBezTo>
                    <a:cubicBezTo>
                      <a:pt x="2535" y="2641"/>
                      <a:pt x="2535" y="2640"/>
                      <a:pt x="2535" y="2639"/>
                    </a:cubicBezTo>
                    <a:cubicBezTo>
                      <a:pt x="2537" y="2632"/>
                      <a:pt x="2569" y="2631"/>
                      <a:pt x="2577" y="2629"/>
                    </a:cubicBezTo>
                    <a:cubicBezTo>
                      <a:pt x="2603" y="2624"/>
                      <a:pt x="2632" y="2628"/>
                      <a:pt x="2659" y="2620"/>
                    </a:cubicBezTo>
                    <a:lnTo>
                      <a:pt x="2660" y="2620"/>
                    </a:lnTo>
                    <a:cubicBezTo>
                      <a:pt x="2662" y="2619"/>
                      <a:pt x="2662" y="2618"/>
                      <a:pt x="2663" y="2616"/>
                    </a:cubicBezTo>
                    <a:cubicBezTo>
                      <a:pt x="2664" y="2615"/>
                      <a:pt x="2665" y="2614"/>
                      <a:pt x="2665" y="2612"/>
                    </a:cubicBezTo>
                    <a:cubicBezTo>
                      <a:pt x="2665" y="2611"/>
                      <a:pt x="2664" y="2609"/>
                      <a:pt x="2663" y="2607"/>
                    </a:cubicBezTo>
                    <a:cubicBezTo>
                      <a:pt x="2662" y="2606"/>
                      <a:pt x="2662" y="2605"/>
                      <a:pt x="2660" y="2604"/>
                    </a:cubicBezTo>
                    <a:cubicBezTo>
                      <a:pt x="2632" y="2586"/>
                      <a:pt x="2592" y="2594"/>
                      <a:pt x="2562" y="2602"/>
                    </a:cubicBezTo>
                    <a:cubicBezTo>
                      <a:pt x="2554" y="2603"/>
                      <a:pt x="2546" y="2605"/>
                      <a:pt x="2539" y="2607"/>
                    </a:cubicBezTo>
                    <a:cubicBezTo>
                      <a:pt x="2541" y="2600"/>
                      <a:pt x="2543" y="2592"/>
                      <a:pt x="2543" y="2584"/>
                    </a:cubicBezTo>
                    <a:cubicBezTo>
                      <a:pt x="2543" y="2583"/>
                      <a:pt x="2543" y="2581"/>
                      <a:pt x="2543" y="2580"/>
                    </a:cubicBezTo>
                    <a:cubicBezTo>
                      <a:pt x="2552" y="2580"/>
                      <a:pt x="2561" y="2582"/>
                      <a:pt x="2570" y="2584"/>
                    </a:cubicBezTo>
                    <a:cubicBezTo>
                      <a:pt x="2582" y="2585"/>
                      <a:pt x="2594" y="2590"/>
                      <a:pt x="2606" y="2592"/>
                    </a:cubicBezTo>
                    <a:cubicBezTo>
                      <a:pt x="2607" y="2592"/>
                      <a:pt x="2607" y="2592"/>
                      <a:pt x="2608" y="2592"/>
                    </a:cubicBezTo>
                    <a:cubicBezTo>
                      <a:pt x="2609" y="2592"/>
                      <a:pt x="2611" y="2592"/>
                      <a:pt x="2612" y="2591"/>
                    </a:cubicBezTo>
                    <a:cubicBezTo>
                      <a:pt x="2613" y="2591"/>
                      <a:pt x="2614" y="2590"/>
                      <a:pt x="2615" y="2588"/>
                    </a:cubicBezTo>
                    <a:cubicBezTo>
                      <a:pt x="2616" y="2587"/>
                      <a:pt x="2616" y="2586"/>
                      <a:pt x="2616" y="2585"/>
                    </a:cubicBezTo>
                    <a:cubicBezTo>
                      <a:pt x="2616" y="2584"/>
                      <a:pt x="2615" y="2583"/>
                      <a:pt x="2615" y="2582"/>
                    </a:cubicBezTo>
                    <a:cubicBezTo>
                      <a:pt x="2611" y="2565"/>
                      <a:pt x="2587" y="2561"/>
                      <a:pt x="2572" y="2559"/>
                    </a:cubicBezTo>
                    <a:cubicBezTo>
                      <a:pt x="2567" y="2559"/>
                      <a:pt x="2564" y="2559"/>
                      <a:pt x="2559" y="2559"/>
                    </a:cubicBezTo>
                    <a:cubicBezTo>
                      <a:pt x="2555" y="2559"/>
                      <a:pt x="2550" y="2559"/>
                      <a:pt x="2545" y="2559"/>
                    </a:cubicBezTo>
                    <a:cubicBezTo>
                      <a:pt x="2545" y="2553"/>
                      <a:pt x="2547" y="2546"/>
                      <a:pt x="2548" y="2540"/>
                    </a:cubicBezTo>
                    <a:cubicBezTo>
                      <a:pt x="2549" y="2540"/>
                      <a:pt x="2550" y="2540"/>
                      <a:pt x="2550" y="2540"/>
                    </a:cubicBezTo>
                    <a:cubicBezTo>
                      <a:pt x="2553" y="2540"/>
                      <a:pt x="2555" y="2539"/>
                      <a:pt x="2557" y="2538"/>
                    </a:cubicBezTo>
                    <a:cubicBezTo>
                      <a:pt x="2559" y="2537"/>
                      <a:pt x="2560" y="2535"/>
                      <a:pt x="2561" y="2534"/>
                    </a:cubicBezTo>
                    <a:cubicBezTo>
                      <a:pt x="2562" y="2533"/>
                      <a:pt x="2562" y="2532"/>
                      <a:pt x="2562" y="2531"/>
                    </a:cubicBezTo>
                    <a:cubicBezTo>
                      <a:pt x="2563" y="2530"/>
                      <a:pt x="2593" y="2529"/>
                      <a:pt x="2597" y="2529"/>
                    </a:cubicBezTo>
                    <a:cubicBezTo>
                      <a:pt x="2601" y="2529"/>
                      <a:pt x="2605" y="2530"/>
                      <a:pt x="2608" y="2530"/>
                    </a:cubicBezTo>
                    <a:cubicBezTo>
                      <a:pt x="2624" y="2530"/>
                      <a:pt x="2639" y="2526"/>
                      <a:pt x="2653" y="2521"/>
                    </a:cubicBezTo>
                    <a:cubicBezTo>
                      <a:pt x="2654" y="2520"/>
                      <a:pt x="2655" y="2519"/>
                      <a:pt x="2655" y="2518"/>
                    </a:cubicBezTo>
                    <a:cubicBezTo>
                      <a:pt x="2656" y="2517"/>
                      <a:pt x="2656" y="2515"/>
                      <a:pt x="2656" y="2514"/>
                    </a:cubicBezTo>
                    <a:cubicBezTo>
                      <a:pt x="2656" y="2513"/>
                      <a:pt x="2656" y="2511"/>
                      <a:pt x="2655" y="2510"/>
                    </a:cubicBezTo>
                    <a:cubicBezTo>
                      <a:pt x="2655" y="2509"/>
                      <a:pt x="2654" y="2508"/>
                      <a:pt x="2653" y="2508"/>
                    </a:cubicBezTo>
                    <a:cubicBezTo>
                      <a:pt x="2638" y="2500"/>
                      <a:pt x="2623" y="2496"/>
                      <a:pt x="2607" y="2496"/>
                    </a:cubicBezTo>
                    <a:cubicBezTo>
                      <a:pt x="2599" y="2496"/>
                      <a:pt x="2592" y="2497"/>
                      <a:pt x="2585" y="2499"/>
                    </a:cubicBezTo>
                    <a:cubicBezTo>
                      <a:pt x="2574" y="2500"/>
                      <a:pt x="2564" y="2503"/>
                      <a:pt x="2554" y="2507"/>
                    </a:cubicBezTo>
                    <a:cubicBezTo>
                      <a:pt x="2555" y="2501"/>
                      <a:pt x="2556" y="2495"/>
                      <a:pt x="2557" y="2489"/>
                    </a:cubicBezTo>
                    <a:cubicBezTo>
                      <a:pt x="2561" y="2489"/>
                      <a:pt x="2568" y="2489"/>
                      <a:pt x="2570" y="2489"/>
                    </a:cubicBezTo>
                    <a:cubicBezTo>
                      <a:pt x="2577" y="2489"/>
                      <a:pt x="2583" y="2487"/>
                      <a:pt x="2589" y="2486"/>
                    </a:cubicBezTo>
                    <a:cubicBezTo>
                      <a:pt x="2602" y="2486"/>
                      <a:pt x="2615" y="2483"/>
                      <a:pt x="2626" y="2476"/>
                    </a:cubicBezTo>
                    <a:cubicBezTo>
                      <a:pt x="2627" y="2475"/>
                      <a:pt x="2628" y="2475"/>
                      <a:pt x="2630" y="2474"/>
                    </a:cubicBezTo>
                    <a:cubicBezTo>
                      <a:pt x="2631" y="2473"/>
                      <a:pt x="2631" y="2472"/>
                      <a:pt x="2632" y="2471"/>
                    </a:cubicBezTo>
                    <a:cubicBezTo>
                      <a:pt x="2633" y="2470"/>
                      <a:pt x="2633" y="2469"/>
                      <a:pt x="2633" y="2467"/>
                    </a:cubicBezTo>
                    <a:cubicBezTo>
                      <a:pt x="2633" y="2466"/>
                      <a:pt x="2633" y="2464"/>
                      <a:pt x="2632" y="2463"/>
                    </a:cubicBezTo>
                    <a:cubicBezTo>
                      <a:pt x="2631" y="2462"/>
                      <a:pt x="2631" y="2461"/>
                      <a:pt x="2630" y="2461"/>
                    </a:cubicBezTo>
                    <a:cubicBezTo>
                      <a:pt x="2630" y="2460"/>
                      <a:pt x="2629" y="2460"/>
                      <a:pt x="2629" y="2460"/>
                    </a:cubicBezTo>
                    <a:cubicBezTo>
                      <a:pt x="2622" y="2456"/>
                      <a:pt x="2614" y="2454"/>
                      <a:pt x="2605" y="2454"/>
                    </a:cubicBezTo>
                    <a:cubicBezTo>
                      <a:pt x="2600" y="2454"/>
                      <a:pt x="2595" y="2455"/>
                      <a:pt x="2590" y="2456"/>
                    </a:cubicBezTo>
                    <a:cubicBezTo>
                      <a:pt x="2581" y="2458"/>
                      <a:pt x="2572" y="2460"/>
                      <a:pt x="2562" y="2463"/>
                    </a:cubicBezTo>
                    <a:cubicBezTo>
                      <a:pt x="2564" y="2456"/>
                      <a:pt x="2565" y="2450"/>
                      <a:pt x="2567" y="2443"/>
                    </a:cubicBezTo>
                    <a:cubicBezTo>
                      <a:pt x="2580" y="2443"/>
                      <a:pt x="2593" y="2444"/>
                      <a:pt x="2606" y="2444"/>
                    </a:cubicBezTo>
                    <a:cubicBezTo>
                      <a:pt x="2635" y="2444"/>
                      <a:pt x="2663" y="2442"/>
                      <a:pt x="2691" y="2440"/>
                    </a:cubicBezTo>
                    <a:cubicBezTo>
                      <a:pt x="2696" y="2440"/>
                      <a:pt x="2699" y="2430"/>
                      <a:pt x="2693" y="2427"/>
                    </a:cubicBezTo>
                    <a:cubicBezTo>
                      <a:pt x="2659" y="2407"/>
                      <a:pt x="2611" y="2414"/>
                      <a:pt x="2572" y="2420"/>
                    </a:cubicBezTo>
                    <a:lnTo>
                      <a:pt x="2579" y="2392"/>
                    </a:lnTo>
                    <a:cubicBezTo>
                      <a:pt x="2579" y="2394"/>
                      <a:pt x="2579" y="2396"/>
                      <a:pt x="2580" y="2397"/>
                    </a:cubicBezTo>
                    <a:cubicBezTo>
                      <a:pt x="2581" y="2399"/>
                      <a:pt x="2581" y="2399"/>
                      <a:pt x="2583" y="2400"/>
                    </a:cubicBezTo>
                    <a:cubicBezTo>
                      <a:pt x="2585" y="2401"/>
                      <a:pt x="2586" y="2401"/>
                      <a:pt x="2588" y="2401"/>
                    </a:cubicBezTo>
                    <a:lnTo>
                      <a:pt x="2589" y="2401"/>
                    </a:lnTo>
                    <a:cubicBezTo>
                      <a:pt x="2600" y="2400"/>
                      <a:pt x="2611" y="2399"/>
                      <a:pt x="2622" y="2399"/>
                    </a:cubicBezTo>
                    <a:cubicBezTo>
                      <a:pt x="2627" y="2399"/>
                      <a:pt x="2632" y="2400"/>
                      <a:pt x="2637" y="2400"/>
                    </a:cubicBezTo>
                    <a:cubicBezTo>
                      <a:pt x="2641" y="2400"/>
                      <a:pt x="2645" y="2401"/>
                      <a:pt x="2650" y="2401"/>
                    </a:cubicBezTo>
                    <a:cubicBezTo>
                      <a:pt x="2659" y="2401"/>
                      <a:pt x="2667" y="2400"/>
                      <a:pt x="2676" y="2397"/>
                    </a:cubicBezTo>
                    <a:cubicBezTo>
                      <a:pt x="2681" y="2396"/>
                      <a:pt x="2683" y="2388"/>
                      <a:pt x="2676" y="2386"/>
                    </a:cubicBezTo>
                    <a:cubicBezTo>
                      <a:pt x="2659" y="2381"/>
                      <a:pt x="2641" y="2378"/>
                      <a:pt x="2623" y="2378"/>
                    </a:cubicBezTo>
                    <a:cubicBezTo>
                      <a:pt x="2610" y="2378"/>
                      <a:pt x="2597" y="2380"/>
                      <a:pt x="2585" y="2383"/>
                    </a:cubicBezTo>
                    <a:cubicBezTo>
                      <a:pt x="2584" y="2383"/>
                      <a:pt x="2582" y="2383"/>
                      <a:pt x="2581" y="2384"/>
                    </a:cubicBezTo>
                    <a:cubicBezTo>
                      <a:pt x="2580" y="2385"/>
                      <a:pt x="2579" y="2386"/>
                      <a:pt x="2578" y="2387"/>
                    </a:cubicBezTo>
                    <a:lnTo>
                      <a:pt x="2583" y="2368"/>
                    </a:lnTo>
                    <a:cubicBezTo>
                      <a:pt x="2585" y="2361"/>
                      <a:pt x="2586" y="2354"/>
                      <a:pt x="2588" y="2347"/>
                    </a:cubicBezTo>
                    <a:cubicBezTo>
                      <a:pt x="2594" y="2346"/>
                      <a:pt x="2600" y="2346"/>
                      <a:pt x="2605" y="2346"/>
                    </a:cubicBezTo>
                    <a:cubicBezTo>
                      <a:pt x="2611" y="2346"/>
                      <a:pt x="2616" y="2346"/>
                      <a:pt x="2622" y="2347"/>
                    </a:cubicBezTo>
                    <a:cubicBezTo>
                      <a:pt x="2626" y="2347"/>
                      <a:pt x="2631" y="2348"/>
                      <a:pt x="2635" y="2348"/>
                    </a:cubicBezTo>
                    <a:cubicBezTo>
                      <a:pt x="2642" y="2348"/>
                      <a:pt x="2649" y="2347"/>
                      <a:pt x="2656" y="2345"/>
                    </a:cubicBezTo>
                    <a:cubicBezTo>
                      <a:pt x="2657" y="2345"/>
                      <a:pt x="2657" y="2346"/>
                      <a:pt x="2658" y="2345"/>
                    </a:cubicBezTo>
                    <a:cubicBezTo>
                      <a:pt x="2659" y="2345"/>
                      <a:pt x="2660" y="2343"/>
                      <a:pt x="2661" y="2341"/>
                    </a:cubicBezTo>
                    <a:cubicBezTo>
                      <a:pt x="2662" y="2340"/>
                      <a:pt x="2662" y="2339"/>
                      <a:pt x="2662" y="2337"/>
                    </a:cubicBezTo>
                    <a:cubicBezTo>
                      <a:pt x="2662" y="2336"/>
                      <a:pt x="2662" y="2334"/>
                      <a:pt x="2661" y="2332"/>
                    </a:cubicBezTo>
                    <a:cubicBezTo>
                      <a:pt x="2661" y="2332"/>
                      <a:pt x="2660" y="2331"/>
                      <a:pt x="2659" y="2330"/>
                    </a:cubicBezTo>
                    <a:cubicBezTo>
                      <a:pt x="2657" y="2329"/>
                      <a:pt x="2655" y="2327"/>
                      <a:pt x="2653" y="2326"/>
                    </a:cubicBezTo>
                    <a:cubicBezTo>
                      <a:pt x="2645" y="2322"/>
                      <a:pt x="2637" y="2319"/>
                      <a:pt x="2628" y="2319"/>
                    </a:cubicBezTo>
                    <a:cubicBezTo>
                      <a:pt x="2625" y="2319"/>
                      <a:pt x="2622" y="2320"/>
                      <a:pt x="2619" y="2320"/>
                    </a:cubicBezTo>
                    <a:cubicBezTo>
                      <a:pt x="2614" y="2320"/>
                      <a:pt x="2610" y="2320"/>
                      <a:pt x="2606" y="2320"/>
                    </a:cubicBezTo>
                    <a:cubicBezTo>
                      <a:pt x="2602" y="2320"/>
                      <a:pt x="2598" y="2320"/>
                      <a:pt x="2594" y="2320"/>
                    </a:cubicBezTo>
                    <a:lnTo>
                      <a:pt x="2600" y="2296"/>
                    </a:lnTo>
                    <a:cubicBezTo>
                      <a:pt x="2607" y="2291"/>
                      <a:pt x="2635" y="2296"/>
                      <a:pt x="2642" y="2296"/>
                    </a:cubicBezTo>
                    <a:cubicBezTo>
                      <a:pt x="2646" y="2296"/>
                      <a:pt x="2651" y="2296"/>
                      <a:pt x="2655" y="2296"/>
                    </a:cubicBezTo>
                    <a:cubicBezTo>
                      <a:pt x="2673" y="2296"/>
                      <a:pt x="2690" y="2293"/>
                      <a:pt x="2707" y="2288"/>
                    </a:cubicBezTo>
                    <a:cubicBezTo>
                      <a:pt x="2707" y="2287"/>
                      <a:pt x="2708" y="2287"/>
                      <a:pt x="2708" y="2287"/>
                    </a:cubicBezTo>
                    <a:cubicBezTo>
                      <a:pt x="2709" y="2287"/>
                      <a:pt x="2709" y="2286"/>
                      <a:pt x="2710" y="2285"/>
                    </a:cubicBezTo>
                    <a:cubicBezTo>
                      <a:pt x="2711" y="2284"/>
                      <a:pt x="2711" y="2282"/>
                      <a:pt x="2711" y="2281"/>
                    </a:cubicBezTo>
                    <a:cubicBezTo>
                      <a:pt x="2711" y="2280"/>
                      <a:pt x="2711" y="2279"/>
                      <a:pt x="2710" y="2278"/>
                    </a:cubicBezTo>
                    <a:cubicBezTo>
                      <a:pt x="2709" y="2277"/>
                      <a:pt x="2709" y="2276"/>
                      <a:pt x="2708" y="2275"/>
                    </a:cubicBezTo>
                    <a:lnTo>
                      <a:pt x="2707" y="2275"/>
                    </a:lnTo>
                    <a:cubicBezTo>
                      <a:pt x="2686" y="2269"/>
                      <a:pt x="2664" y="2266"/>
                      <a:pt x="2642" y="2266"/>
                    </a:cubicBezTo>
                    <a:cubicBezTo>
                      <a:pt x="2636" y="2266"/>
                      <a:pt x="2629" y="2266"/>
                      <a:pt x="2623" y="2267"/>
                    </a:cubicBezTo>
                    <a:cubicBezTo>
                      <a:pt x="2622" y="2267"/>
                      <a:pt x="2622" y="2267"/>
                      <a:pt x="2622" y="2267"/>
                    </a:cubicBezTo>
                    <a:cubicBezTo>
                      <a:pt x="2617" y="2267"/>
                      <a:pt x="2611" y="2267"/>
                      <a:pt x="2606" y="2268"/>
                    </a:cubicBezTo>
                    <a:cubicBezTo>
                      <a:pt x="2608" y="2259"/>
                      <a:pt x="2610" y="2251"/>
                      <a:pt x="2612" y="2242"/>
                    </a:cubicBezTo>
                    <a:cubicBezTo>
                      <a:pt x="2623" y="2242"/>
                      <a:pt x="2635" y="2244"/>
                      <a:pt x="2636" y="2244"/>
                    </a:cubicBezTo>
                    <a:cubicBezTo>
                      <a:pt x="2650" y="2246"/>
                      <a:pt x="2670" y="2250"/>
                      <a:pt x="2680" y="2240"/>
                    </a:cubicBezTo>
                    <a:cubicBezTo>
                      <a:pt x="2680" y="2239"/>
                      <a:pt x="2681" y="2239"/>
                      <a:pt x="2681" y="2238"/>
                    </a:cubicBezTo>
                    <a:cubicBezTo>
                      <a:pt x="2682" y="2237"/>
                      <a:pt x="2682" y="2236"/>
                      <a:pt x="2682" y="2234"/>
                    </a:cubicBezTo>
                    <a:cubicBezTo>
                      <a:pt x="2682" y="2233"/>
                      <a:pt x="2682" y="2231"/>
                      <a:pt x="2681" y="2230"/>
                    </a:cubicBezTo>
                    <a:cubicBezTo>
                      <a:pt x="2681" y="2229"/>
                      <a:pt x="2680" y="2228"/>
                      <a:pt x="2680" y="2228"/>
                    </a:cubicBezTo>
                    <a:cubicBezTo>
                      <a:pt x="2677" y="2226"/>
                      <a:pt x="2674" y="2225"/>
                      <a:pt x="2671" y="2223"/>
                    </a:cubicBezTo>
                    <a:cubicBezTo>
                      <a:pt x="2658" y="2216"/>
                      <a:pt x="2643" y="2211"/>
                      <a:pt x="2628" y="2211"/>
                    </a:cubicBezTo>
                    <a:cubicBezTo>
                      <a:pt x="2625" y="2211"/>
                      <a:pt x="2621" y="2211"/>
                      <a:pt x="2618" y="2211"/>
                    </a:cubicBezTo>
                    <a:cubicBezTo>
                      <a:pt x="2620" y="2203"/>
                      <a:pt x="2622" y="2194"/>
                      <a:pt x="2624" y="2185"/>
                    </a:cubicBezTo>
                    <a:cubicBezTo>
                      <a:pt x="2636" y="2184"/>
                      <a:pt x="2648" y="2183"/>
                      <a:pt x="2660" y="2183"/>
                    </a:cubicBezTo>
                    <a:cubicBezTo>
                      <a:pt x="2664" y="2183"/>
                      <a:pt x="2669" y="2184"/>
                      <a:pt x="2674" y="2184"/>
                    </a:cubicBezTo>
                    <a:cubicBezTo>
                      <a:pt x="2693" y="2184"/>
                      <a:pt x="2720" y="2187"/>
                      <a:pt x="2737" y="2175"/>
                    </a:cubicBezTo>
                    <a:cubicBezTo>
                      <a:pt x="2744" y="2171"/>
                      <a:pt x="2737" y="2165"/>
                      <a:pt x="2734" y="2161"/>
                    </a:cubicBezTo>
                    <a:cubicBezTo>
                      <a:pt x="2728" y="2153"/>
                      <a:pt x="2703" y="2154"/>
                      <a:pt x="2695" y="2154"/>
                    </a:cubicBezTo>
                    <a:cubicBezTo>
                      <a:pt x="2690" y="2154"/>
                      <a:pt x="2686" y="2154"/>
                      <a:pt x="2681" y="2154"/>
                    </a:cubicBezTo>
                    <a:cubicBezTo>
                      <a:pt x="2668" y="2154"/>
                      <a:pt x="2655" y="2154"/>
                      <a:pt x="2642" y="2156"/>
                    </a:cubicBezTo>
                    <a:cubicBezTo>
                      <a:pt x="2638" y="2156"/>
                      <a:pt x="2633" y="2157"/>
                      <a:pt x="2629" y="2158"/>
                    </a:cubicBezTo>
                    <a:cubicBezTo>
                      <a:pt x="2631" y="2151"/>
                      <a:pt x="2632" y="2144"/>
                      <a:pt x="2633" y="2137"/>
                    </a:cubicBezTo>
                    <a:cubicBezTo>
                      <a:pt x="2641" y="2138"/>
                      <a:pt x="2649" y="2139"/>
                      <a:pt x="2657" y="2140"/>
                    </a:cubicBezTo>
                    <a:cubicBezTo>
                      <a:pt x="2659" y="2140"/>
                      <a:pt x="2661" y="2140"/>
                      <a:pt x="2663" y="2140"/>
                    </a:cubicBezTo>
                    <a:cubicBezTo>
                      <a:pt x="2676" y="2140"/>
                      <a:pt x="2688" y="2138"/>
                      <a:pt x="2700" y="2133"/>
                    </a:cubicBezTo>
                    <a:cubicBezTo>
                      <a:pt x="2700" y="2132"/>
                      <a:pt x="2700" y="2132"/>
                      <a:pt x="2700" y="2132"/>
                    </a:cubicBezTo>
                    <a:cubicBezTo>
                      <a:pt x="2702" y="2131"/>
                      <a:pt x="2702" y="2130"/>
                      <a:pt x="2703" y="2129"/>
                    </a:cubicBezTo>
                    <a:cubicBezTo>
                      <a:pt x="2704" y="2128"/>
                      <a:pt x="2704" y="2127"/>
                      <a:pt x="2704" y="2125"/>
                    </a:cubicBezTo>
                    <a:cubicBezTo>
                      <a:pt x="2704" y="2124"/>
                      <a:pt x="2704" y="2122"/>
                      <a:pt x="2703" y="2121"/>
                    </a:cubicBezTo>
                    <a:cubicBezTo>
                      <a:pt x="2702" y="2120"/>
                      <a:pt x="2702" y="2119"/>
                      <a:pt x="2700" y="2118"/>
                    </a:cubicBezTo>
                    <a:cubicBezTo>
                      <a:pt x="2688" y="2113"/>
                      <a:pt x="2676" y="2110"/>
                      <a:pt x="2664" y="2110"/>
                    </a:cubicBezTo>
                    <a:cubicBezTo>
                      <a:pt x="2660" y="2110"/>
                      <a:pt x="2656" y="2110"/>
                      <a:pt x="2651" y="2110"/>
                    </a:cubicBezTo>
                    <a:cubicBezTo>
                      <a:pt x="2647" y="2110"/>
                      <a:pt x="2642" y="2110"/>
                      <a:pt x="2637" y="2110"/>
                    </a:cubicBezTo>
                    <a:cubicBezTo>
                      <a:pt x="2639" y="2100"/>
                      <a:pt x="2641" y="2089"/>
                      <a:pt x="2643" y="2079"/>
                    </a:cubicBezTo>
                    <a:lnTo>
                      <a:pt x="2654" y="2079"/>
                    </a:lnTo>
                    <a:cubicBezTo>
                      <a:pt x="2659" y="2078"/>
                      <a:pt x="2664" y="2078"/>
                      <a:pt x="2669" y="2078"/>
                    </a:cubicBezTo>
                    <a:cubicBezTo>
                      <a:pt x="2674" y="2078"/>
                      <a:pt x="2679" y="2078"/>
                      <a:pt x="2683" y="2079"/>
                    </a:cubicBezTo>
                    <a:cubicBezTo>
                      <a:pt x="2689" y="2079"/>
                      <a:pt x="2695" y="2080"/>
                      <a:pt x="2701" y="2080"/>
                    </a:cubicBezTo>
                    <a:cubicBezTo>
                      <a:pt x="2718" y="2080"/>
                      <a:pt x="2735" y="2077"/>
                      <a:pt x="2752" y="2072"/>
                    </a:cubicBezTo>
                    <a:cubicBezTo>
                      <a:pt x="2759" y="2068"/>
                      <a:pt x="2756" y="2059"/>
                      <a:pt x="2750" y="2056"/>
                    </a:cubicBezTo>
                    <a:cubicBezTo>
                      <a:pt x="2736" y="2052"/>
                      <a:pt x="2721" y="2049"/>
                      <a:pt x="2706" y="2049"/>
                    </a:cubicBezTo>
                    <a:cubicBezTo>
                      <a:pt x="2703" y="2049"/>
                      <a:pt x="2699" y="2049"/>
                      <a:pt x="2695" y="2050"/>
                    </a:cubicBezTo>
                    <a:cubicBezTo>
                      <a:pt x="2691" y="2049"/>
                      <a:pt x="2687" y="2049"/>
                      <a:pt x="2683" y="2049"/>
                    </a:cubicBezTo>
                    <a:cubicBezTo>
                      <a:pt x="2671" y="2049"/>
                      <a:pt x="2660" y="2050"/>
                      <a:pt x="2648" y="2051"/>
                    </a:cubicBezTo>
                    <a:cubicBezTo>
                      <a:pt x="2648" y="2048"/>
                      <a:pt x="2648" y="2045"/>
                      <a:pt x="2650" y="2042"/>
                    </a:cubicBezTo>
                    <a:cubicBezTo>
                      <a:pt x="2654" y="2043"/>
                      <a:pt x="2659" y="2043"/>
                      <a:pt x="2664" y="2043"/>
                    </a:cubicBezTo>
                    <a:cubicBezTo>
                      <a:pt x="2675" y="2043"/>
                      <a:pt x="2686" y="2041"/>
                      <a:pt x="2696" y="2038"/>
                    </a:cubicBezTo>
                    <a:cubicBezTo>
                      <a:pt x="2697" y="2038"/>
                      <a:pt x="2697" y="2037"/>
                      <a:pt x="2697" y="2037"/>
                    </a:cubicBezTo>
                    <a:cubicBezTo>
                      <a:pt x="2698" y="2037"/>
                      <a:pt x="2699" y="2036"/>
                      <a:pt x="2700" y="2034"/>
                    </a:cubicBezTo>
                    <a:cubicBezTo>
                      <a:pt x="2701" y="2033"/>
                      <a:pt x="2701" y="2032"/>
                      <a:pt x="2701" y="2030"/>
                    </a:cubicBezTo>
                    <a:cubicBezTo>
                      <a:pt x="2701" y="2029"/>
                      <a:pt x="2701" y="2027"/>
                      <a:pt x="2700" y="2026"/>
                    </a:cubicBezTo>
                    <a:cubicBezTo>
                      <a:pt x="2699" y="2025"/>
                      <a:pt x="2698" y="2024"/>
                      <a:pt x="2697" y="2023"/>
                    </a:cubicBezTo>
                    <a:lnTo>
                      <a:pt x="2696" y="2023"/>
                    </a:lnTo>
                    <a:cubicBezTo>
                      <a:pt x="2691" y="2020"/>
                      <a:pt x="2686" y="2019"/>
                      <a:pt x="2681" y="2018"/>
                    </a:cubicBezTo>
                    <a:cubicBezTo>
                      <a:pt x="2674" y="2018"/>
                      <a:pt x="2668" y="2018"/>
                      <a:pt x="2661" y="2018"/>
                    </a:cubicBezTo>
                    <a:lnTo>
                      <a:pt x="2653" y="2018"/>
                    </a:lnTo>
                    <a:cubicBezTo>
                      <a:pt x="2655" y="2007"/>
                      <a:pt x="2657" y="1995"/>
                      <a:pt x="2659" y="1984"/>
                    </a:cubicBezTo>
                    <a:cubicBezTo>
                      <a:pt x="2670" y="1984"/>
                      <a:pt x="2682" y="1985"/>
                      <a:pt x="2694" y="1984"/>
                    </a:cubicBezTo>
                    <a:cubicBezTo>
                      <a:pt x="2701" y="1984"/>
                      <a:pt x="2708" y="1985"/>
                      <a:pt x="2715" y="1985"/>
                    </a:cubicBezTo>
                    <a:cubicBezTo>
                      <a:pt x="2722" y="1985"/>
                      <a:pt x="2729" y="1984"/>
                      <a:pt x="2736" y="1984"/>
                    </a:cubicBezTo>
                    <a:cubicBezTo>
                      <a:pt x="2741" y="1984"/>
                      <a:pt x="2741" y="1976"/>
                      <a:pt x="2737" y="1973"/>
                    </a:cubicBezTo>
                    <a:cubicBezTo>
                      <a:pt x="2737" y="1973"/>
                      <a:pt x="2737" y="1974"/>
                      <a:pt x="2736" y="1973"/>
                    </a:cubicBezTo>
                    <a:cubicBezTo>
                      <a:pt x="2720" y="1964"/>
                      <a:pt x="2700" y="1958"/>
                      <a:pt x="2681" y="1958"/>
                    </a:cubicBezTo>
                    <a:cubicBezTo>
                      <a:pt x="2675" y="1958"/>
                      <a:pt x="2668" y="1958"/>
                      <a:pt x="2662" y="1959"/>
                    </a:cubicBezTo>
                    <a:lnTo>
                      <a:pt x="2662" y="1957"/>
                    </a:lnTo>
                    <a:cubicBezTo>
                      <a:pt x="2662" y="1952"/>
                      <a:pt x="2664" y="1946"/>
                      <a:pt x="2664" y="1940"/>
                    </a:cubicBezTo>
                    <a:cubicBezTo>
                      <a:pt x="2669" y="1941"/>
                      <a:pt x="2674" y="1941"/>
                      <a:pt x="2678" y="1941"/>
                    </a:cubicBezTo>
                    <a:cubicBezTo>
                      <a:pt x="2694" y="1941"/>
                      <a:pt x="2710" y="1938"/>
                      <a:pt x="2726" y="1933"/>
                    </a:cubicBezTo>
                    <a:cubicBezTo>
                      <a:pt x="2730" y="1931"/>
                      <a:pt x="2732" y="1923"/>
                      <a:pt x="2726" y="1921"/>
                    </a:cubicBezTo>
                    <a:cubicBezTo>
                      <a:pt x="2712" y="1916"/>
                      <a:pt x="2697" y="1913"/>
                      <a:pt x="2683" y="1913"/>
                    </a:cubicBezTo>
                    <a:lnTo>
                      <a:pt x="2682" y="1913"/>
                    </a:lnTo>
                    <a:lnTo>
                      <a:pt x="2668" y="1913"/>
                    </a:lnTo>
                    <a:cubicBezTo>
                      <a:pt x="2669" y="1907"/>
                      <a:pt x="2670" y="1900"/>
                      <a:pt x="2672" y="1894"/>
                    </a:cubicBezTo>
                    <a:cubicBezTo>
                      <a:pt x="2683" y="1893"/>
                      <a:pt x="2693" y="1892"/>
                      <a:pt x="2704" y="1891"/>
                    </a:cubicBezTo>
                    <a:cubicBezTo>
                      <a:pt x="2705" y="1891"/>
                      <a:pt x="2706" y="1891"/>
                      <a:pt x="2708" y="1891"/>
                    </a:cubicBezTo>
                    <a:cubicBezTo>
                      <a:pt x="2724" y="1891"/>
                      <a:pt x="2740" y="1887"/>
                      <a:pt x="2755" y="1881"/>
                    </a:cubicBezTo>
                    <a:cubicBezTo>
                      <a:pt x="2761" y="1876"/>
                      <a:pt x="2757" y="1868"/>
                      <a:pt x="2751" y="1866"/>
                    </a:cubicBezTo>
                    <a:cubicBezTo>
                      <a:pt x="2744" y="1865"/>
                      <a:pt x="2737" y="1865"/>
                      <a:pt x="2730" y="1865"/>
                    </a:cubicBezTo>
                    <a:cubicBezTo>
                      <a:pt x="2712" y="1865"/>
                      <a:pt x="2693" y="1868"/>
                      <a:pt x="2676" y="1873"/>
                    </a:cubicBezTo>
                    <a:cubicBezTo>
                      <a:pt x="2680" y="1849"/>
                      <a:pt x="2685" y="1825"/>
                      <a:pt x="2689" y="1801"/>
                    </a:cubicBezTo>
                    <a:lnTo>
                      <a:pt x="2690" y="1801"/>
                    </a:lnTo>
                    <a:cubicBezTo>
                      <a:pt x="2691" y="1801"/>
                      <a:pt x="2692" y="1801"/>
                      <a:pt x="2693" y="1800"/>
                    </a:cubicBezTo>
                    <a:cubicBezTo>
                      <a:pt x="2704" y="1800"/>
                      <a:pt x="2712" y="1802"/>
                      <a:pt x="2724" y="1802"/>
                    </a:cubicBezTo>
                    <a:cubicBezTo>
                      <a:pt x="2735" y="1802"/>
                      <a:pt x="2744" y="1800"/>
                      <a:pt x="2745" y="1789"/>
                    </a:cubicBezTo>
                    <a:cubicBezTo>
                      <a:pt x="2745" y="1771"/>
                      <a:pt x="2711" y="1772"/>
                      <a:pt x="2693" y="1777"/>
                    </a:cubicBezTo>
                    <a:cubicBezTo>
                      <a:pt x="2695" y="1771"/>
                      <a:pt x="2696" y="1764"/>
                      <a:pt x="2697" y="1758"/>
                    </a:cubicBezTo>
                    <a:lnTo>
                      <a:pt x="2699" y="1758"/>
                    </a:lnTo>
                    <a:cubicBezTo>
                      <a:pt x="2701" y="1758"/>
                      <a:pt x="2703" y="1758"/>
                      <a:pt x="2705" y="1758"/>
                    </a:cubicBezTo>
                    <a:cubicBezTo>
                      <a:pt x="2712" y="1758"/>
                      <a:pt x="2719" y="1758"/>
                      <a:pt x="2727" y="1757"/>
                    </a:cubicBezTo>
                    <a:cubicBezTo>
                      <a:pt x="2727" y="1757"/>
                      <a:pt x="2728" y="1757"/>
                      <a:pt x="2729" y="1757"/>
                    </a:cubicBezTo>
                    <a:cubicBezTo>
                      <a:pt x="2744" y="1757"/>
                      <a:pt x="2759" y="1755"/>
                      <a:pt x="2774" y="1750"/>
                    </a:cubicBezTo>
                    <a:cubicBezTo>
                      <a:pt x="2776" y="1749"/>
                      <a:pt x="2776" y="1748"/>
                      <a:pt x="2777" y="1747"/>
                    </a:cubicBezTo>
                    <a:cubicBezTo>
                      <a:pt x="2778" y="1746"/>
                      <a:pt x="2778" y="1745"/>
                      <a:pt x="2778" y="1743"/>
                    </a:cubicBezTo>
                    <a:cubicBezTo>
                      <a:pt x="2778" y="1742"/>
                      <a:pt x="2778" y="1740"/>
                      <a:pt x="2777" y="1739"/>
                    </a:cubicBezTo>
                    <a:cubicBezTo>
                      <a:pt x="2776" y="1738"/>
                      <a:pt x="2776" y="1736"/>
                      <a:pt x="2774" y="1736"/>
                    </a:cubicBezTo>
                    <a:lnTo>
                      <a:pt x="2774" y="1735"/>
                    </a:lnTo>
                    <a:cubicBezTo>
                      <a:pt x="2764" y="1731"/>
                      <a:pt x="2754" y="1729"/>
                      <a:pt x="2744" y="1729"/>
                    </a:cubicBezTo>
                    <a:cubicBezTo>
                      <a:pt x="2742" y="1729"/>
                      <a:pt x="2740" y="1729"/>
                      <a:pt x="2738" y="1729"/>
                    </a:cubicBezTo>
                    <a:cubicBezTo>
                      <a:pt x="2726" y="1729"/>
                      <a:pt x="2714" y="1731"/>
                      <a:pt x="2702" y="1733"/>
                    </a:cubicBezTo>
                    <a:cubicBezTo>
                      <a:pt x="2704" y="1721"/>
                      <a:pt x="2706" y="1708"/>
                      <a:pt x="2709" y="1696"/>
                    </a:cubicBezTo>
                    <a:cubicBezTo>
                      <a:pt x="2713" y="1695"/>
                      <a:pt x="2716" y="1695"/>
                      <a:pt x="2720" y="1695"/>
                    </a:cubicBezTo>
                    <a:cubicBezTo>
                      <a:pt x="2726" y="1695"/>
                      <a:pt x="2732" y="1695"/>
                      <a:pt x="2738" y="1695"/>
                    </a:cubicBezTo>
                    <a:cubicBezTo>
                      <a:pt x="2742" y="1696"/>
                      <a:pt x="2745" y="1696"/>
                      <a:pt x="2749" y="1696"/>
                    </a:cubicBezTo>
                    <a:cubicBezTo>
                      <a:pt x="2759" y="1696"/>
                      <a:pt x="2770" y="1693"/>
                      <a:pt x="2779" y="1688"/>
                    </a:cubicBezTo>
                    <a:cubicBezTo>
                      <a:pt x="2780" y="1688"/>
                      <a:pt x="2781" y="1687"/>
                      <a:pt x="2781" y="1686"/>
                    </a:cubicBezTo>
                    <a:cubicBezTo>
                      <a:pt x="2782" y="1684"/>
                      <a:pt x="2783" y="1683"/>
                      <a:pt x="2783" y="1681"/>
                    </a:cubicBezTo>
                    <a:cubicBezTo>
                      <a:pt x="2783" y="1680"/>
                      <a:pt x="2782" y="1678"/>
                      <a:pt x="2781" y="1677"/>
                    </a:cubicBezTo>
                    <a:cubicBezTo>
                      <a:pt x="2781" y="1676"/>
                      <a:pt x="2780" y="1675"/>
                      <a:pt x="2779" y="1674"/>
                    </a:cubicBezTo>
                    <a:cubicBezTo>
                      <a:pt x="2768" y="1669"/>
                      <a:pt x="2756" y="1666"/>
                      <a:pt x="2744" y="1666"/>
                    </a:cubicBezTo>
                    <a:cubicBezTo>
                      <a:pt x="2740" y="1666"/>
                      <a:pt x="2735" y="1666"/>
                      <a:pt x="2730" y="1667"/>
                    </a:cubicBezTo>
                    <a:cubicBezTo>
                      <a:pt x="2725" y="1667"/>
                      <a:pt x="2720" y="1667"/>
                      <a:pt x="2715" y="1667"/>
                    </a:cubicBezTo>
                    <a:lnTo>
                      <a:pt x="2720" y="1646"/>
                    </a:lnTo>
                    <a:cubicBezTo>
                      <a:pt x="2748" y="1646"/>
                      <a:pt x="2782" y="1657"/>
                      <a:pt x="2804" y="1636"/>
                    </a:cubicBezTo>
                    <a:cubicBezTo>
                      <a:pt x="2804" y="1635"/>
                      <a:pt x="2805" y="1635"/>
                      <a:pt x="2805" y="1635"/>
                    </a:cubicBezTo>
                    <a:cubicBezTo>
                      <a:pt x="2806" y="1633"/>
                      <a:pt x="2806" y="1632"/>
                      <a:pt x="2806" y="1630"/>
                    </a:cubicBezTo>
                    <a:cubicBezTo>
                      <a:pt x="2806" y="1628"/>
                      <a:pt x="2806" y="1627"/>
                      <a:pt x="2805" y="1625"/>
                    </a:cubicBezTo>
                    <a:cubicBezTo>
                      <a:pt x="2804" y="1624"/>
                      <a:pt x="2803" y="1623"/>
                      <a:pt x="2802" y="1622"/>
                    </a:cubicBezTo>
                    <a:cubicBezTo>
                      <a:pt x="2801" y="1622"/>
                      <a:pt x="2801" y="1622"/>
                      <a:pt x="2801" y="1622"/>
                    </a:cubicBezTo>
                    <a:cubicBezTo>
                      <a:pt x="2790" y="1619"/>
                      <a:pt x="2779" y="1617"/>
                      <a:pt x="2768" y="1617"/>
                    </a:cubicBezTo>
                    <a:cubicBezTo>
                      <a:pt x="2763" y="1617"/>
                      <a:pt x="2757" y="1618"/>
                      <a:pt x="2752" y="1618"/>
                    </a:cubicBezTo>
                    <a:cubicBezTo>
                      <a:pt x="2743" y="1618"/>
                      <a:pt x="2735" y="1618"/>
                      <a:pt x="2727" y="1618"/>
                    </a:cubicBezTo>
                    <a:lnTo>
                      <a:pt x="2735" y="1590"/>
                    </a:lnTo>
                    <a:cubicBezTo>
                      <a:pt x="2736" y="1590"/>
                      <a:pt x="2737" y="1590"/>
                      <a:pt x="2738" y="1590"/>
                    </a:cubicBezTo>
                    <a:cubicBezTo>
                      <a:pt x="2745" y="1590"/>
                      <a:pt x="2752" y="1590"/>
                      <a:pt x="2760" y="1591"/>
                    </a:cubicBezTo>
                    <a:cubicBezTo>
                      <a:pt x="2761" y="1591"/>
                      <a:pt x="2761" y="1591"/>
                      <a:pt x="2762" y="1591"/>
                    </a:cubicBezTo>
                    <a:cubicBezTo>
                      <a:pt x="2776" y="1591"/>
                      <a:pt x="2790" y="1588"/>
                      <a:pt x="2802" y="1582"/>
                    </a:cubicBezTo>
                    <a:cubicBezTo>
                      <a:pt x="2803" y="1581"/>
                      <a:pt x="2804" y="1580"/>
                      <a:pt x="2804" y="1579"/>
                    </a:cubicBezTo>
                    <a:cubicBezTo>
                      <a:pt x="2805" y="1578"/>
                      <a:pt x="2806" y="1577"/>
                      <a:pt x="2806" y="1575"/>
                    </a:cubicBezTo>
                    <a:cubicBezTo>
                      <a:pt x="2806" y="1574"/>
                      <a:pt x="2805" y="1573"/>
                      <a:pt x="2804" y="1571"/>
                    </a:cubicBezTo>
                    <a:cubicBezTo>
                      <a:pt x="2804" y="1570"/>
                      <a:pt x="2803" y="1570"/>
                      <a:pt x="2802" y="1569"/>
                    </a:cubicBezTo>
                    <a:cubicBezTo>
                      <a:pt x="2793" y="1565"/>
                      <a:pt x="2784" y="1563"/>
                      <a:pt x="2774" y="1563"/>
                    </a:cubicBezTo>
                    <a:cubicBezTo>
                      <a:pt x="2768" y="1563"/>
                      <a:pt x="2761" y="1564"/>
                      <a:pt x="2755" y="1566"/>
                    </a:cubicBezTo>
                    <a:cubicBezTo>
                      <a:pt x="2753" y="1566"/>
                      <a:pt x="2750" y="1566"/>
                      <a:pt x="2748" y="1566"/>
                    </a:cubicBezTo>
                    <a:cubicBezTo>
                      <a:pt x="2746" y="1566"/>
                      <a:pt x="2744" y="1566"/>
                      <a:pt x="2741" y="1566"/>
                    </a:cubicBezTo>
                    <a:cubicBezTo>
                      <a:pt x="2743" y="1558"/>
                      <a:pt x="2745" y="1550"/>
                      <a:pt x="2747" y="1542"/>
                    </a:cubicBezTo>
                    <a:lnTo>
                      <a:pt x="2758" y="1542"/>
                    </a:lnTo>
                    <a:cubicBezTo>
                      <a:pt x="2768" y="1542"/>
                      <a:pt x="2778" y="1542"/>
                      <a:pt x="2783" y="1534"/>
                    </a:cubicBezTo>
                    <a:cubicBezTo>
                      <a:pt x="2784" y="1533"/>
                      <a:pt x="2784" y="1532"/>
                      <a:pt x="2784" y="1530"/>
                    </a:cubicBezTo>
                    <a:cubicBezTo>
                      <a:pt x="2784" y="1529"/>
                      <a:pt x="2784" y="1528"/>
                      <a:pt x="2783" y="1527"/>
                    </a:cubicBezTo>
                    <a:cubicBezTo>
                      <a:pt x="2778" y="1519"/>
                      <a:pt x="2770" y="1519"/>
                      <a:pt x="2761" y="1519"/>
                    </a:cubicBezTo>
                    <a:lnTo>
                      <a:pt x="2752" y="1519"/>
                    </a:lnTo>
                    <a:lnTo>
                      <a:pt x="2758" y="1493"/>
                    </a:lnTo>
                    <a:cubicBezTo>
                      <a:pt x="2765" y="1493"/>
                      <a:pt x="2774" y="1493"/>
                      <a:pt x="2778" y="1492"/>
                    </a:cubicBezTo>
                    <a:cubicBezTo>
                      <a:pt x="2794" y="1490"/>
                      <a:pt x="2810" y="1495"/>
                      <a:pt x="2825" y="1486"/>
                    </a:cubicBezTo>
                    <a:cubicBezTo>
                      <a:pt x="2830" y="1484"/>
                      <a:pt x="2833" y="1476"/>
                      <a:pt x="2827" y="1472"/>
                    </a:cubicBezTo>
                    <a:cubicBezTo>
                      <a:pt x="2816" y="1467"/>
                      <a:pt x="2804" y="1465"/>
                      <a:pt x="2791" y="1465"/>
                    </a:cubicBezTo>
                    <a:cubicBezTo>
                      <a:pt x="2788" y="1465"/>
                      <a:pt x="2784" y="1465"/>
                      <a:pt x="2780" y="1465"/>
                    </a:cubicBezTo>
                    <a:cubicBezTo>
                      <a:pt x="2775" y="1466"/>
                      <a:pt x="2770" y="1467"/>
                      <a:pt x="2765" y="1468"/>
                    </a:cubicBezTo>
                    <a:lnTo>
                      <a:pt x="2771" y="1442"/>
                    </a:lnTo>
                    <a:cubicBezTo>
                      <a:pt x="2790" y="1436"/>
                      <a:pt x="2822" y="1451"/>
                      <a:pt x="2838" y="1434"/>
                    </a:cubicBezTo>
                    <a:cubicBezTo>
                      <a:pt x="2839" y="1434"/>
                      <a:pt x="2839" y="1433"/>
                      <a:pt x="2840" y="1432"/>
                    </a:cubicBezTo>
                    <a:cubicBezTo>
                      <a:pt x="2840" y="1431"/>
                      <a:pt x="2841" y="1430"/>
                      <a:pt x="2841" y="1428"/>
                    </a:cubicBezTo>
                    <a:cubicBezTo>
                      <a:pt x="2841" y="1427"/>
                      <a:pt x="2840" y="1425"/>
                      <a:pt x="2840" y="1424"/>
                    </a:cubicBezTo>
                    <a:cubicBezTo>
                      <a:pt x="2839" y="1423"/>
                      <a:pt x="2839" y="1423"/>
                      <a:pt x="2838" y="1422"/>
                    </a:cubicBezTo>
                    <a:cubicBezTo>
                      <a:pt x="2831" y="1414"/>
                      <a:pt x="2799" y="1411"/>
                      <a:pt x="2776" y="1416"/>
                    </a:cubicBezTo>
                    <a:cubicBezTo>
                      <a:pt x="2779" y="1402"/>
                      <a:pt x="2783" y="1387"/>
                      <a:pt x="2786" y="1373"/>
                    </a:cubicBezTo>
                    <a:cubicBezTo>
                      <a:pt x="2793" y="1373"/>
                      <a:pt x="2800" y="1373"/>
                      <a:pt x="2807" y="1374"/>
                    </a:cubicBezTo>
                    <a:cubicBezTo>
                      <a:pt x="2817" y="1374"/>
                      <a:pt x="2832" y="1374"/>
                      <a:pt x="2836" y="1362"/>
                    </a:cubicBezTo>
                    <a:cubicBezTo>
                      <a:pt x="2837" y="1361"/>
                      <a:pt x="2837" y="1360"/>
                      <a:pt x="2837" y="1358"/>
                    </a:cubicBezTo>
                    <a:cubicBezTo>
                      <a:pt x="2837" y="1356"/>
                      <a:pt x="2837" y="1355"/>
                      <a:pt x="2836" y="1353"/>
                    </a:cubicBezTo>
                    <a:cubicBezTo>
                      <a:pt x="2835" y="1352"/>
                      <a:pt x="2833" y="1350"/>
                      <a:pt x="2832" y="1349"/>
                    </a:cubicBezTo>
                    <a:cubicBezTo>
                      <a:pt x="2831" y="1348"/>
                      <a:pt x="2829" y="1348"/>
                      <a:pt x="2828" y="1348"/>
                    </a:cubicBezTo>
                    <a:cubicBezTo>
                      <a:pt x="2823" y="1347"/>
                      <a:pt x="2818" y="1347"/>
                      <a:pt x="2814" y="1347"/>
                    </a:cubicBezTo>
                    <a:cubicBezTo>
                      <a:pt x="2809" y="1347"/>
                      <a:pt x="2805" y="1347"/>
                      <a:pt x="2800" y="1348"/>
                    </a:cubicBezTo>
                    <a:cubicBezTo>
                      <a:pt x="2797" y="1348"/>
                      <a:pt x="2794" y="1348"/>
                      <a:pt x="2791" y="1348"/>
                    </a:cubicBezTo>
                    <a:cubicBezTo>
                      <a:pt x="2792" y="1342"/>
                      <a:pt x="2793" y="1336"/>
                      <a:pt x="2795" y="1329"/>
                    </a:cubicBezTo>
                    <a:cubicBezTo>
                      <a:pt x="2799" y="1330"/>
                      <a:pt x="2803" y="1330"/>
                      <a:pt x="2807" y="1330"/>
                    </a:cubicBezTo>
                    <a:cubicBezTo>
                      <a:pt x="2823" y="1330"/>
                      <a:pt x="2839" y="1328"/>
                      <a:pt x="2854" y="1323"/>
                    </a:cubicBezTo>
                    <a:cubicBezTo>
                      <a:pt x="2854" y="1323"/>
                      <a:pt x="2853" y="1323"/>
                      <a:pt x="2854" y="1322"/>
                    </a:cubicBezTo>
                    <a:cubicBezTo>
                      <a:pt x="2855" y="1322"/>
                      <a:pt x="2856" y="1321"/>
                      <a:pt x="2857" y="1320"/>
                    </a:cubicBezTo>
                    <a:cubicBezTo>
                      <a:pt x="2858" y="1319"/>
                      <a:pt x="2857" y="1319"/>
                      <a:pt x="2857" y="1317"/>
                    </a:cubicBezTo>
                    <a:cubicBezTo>
                      <a:pt x="2857" y="1316"/>
                      <a:pt x="2858" y="1314"/>
                      <a:pt x="2857" y="1313"/>
                    </a:cubicBezTo>
                    <a:cubicBezTo>
                      <a:pt x="2856" y="1312"/>
                      <a:pt x="2855" y="1311"/>
                      <a:pt x="2854" y="1311"/>
                    </a:cubicBezTo>
                    <a:cubicBezTo>
                      <a:pt x="2842" y="1306"/>
                      <a:pt x="2830" y="1304"/>
                      <a:pt x="2818" y="1304"/>
                    </a:cubicBezTo>
                    <a:cubicBezTo>
                      <a:pt x="2811" y="1304"/>
                      <a:pt x="2804" y="1304"/>
                      <a:pt x="2798" y="1306"/>
                    </a:cubicBezTo>
                    <a:cubicBezTo>
                      <a:pt x="2800" y="1294"/>
                      <a:pt x="2802" y="1283"/>
                      <a:pt x="2804" y="1272"/>
                    </a:cubicBezTo>
                    <a:cubicBezTo>
                      <a:pt x="2806" y="1272"/>
                      <a:pt x="2808" y="1272"/>
                      <a:pt x="2811" y="1272"/>
                    </a:cubicBezTo>
                    <a:cubicBezTo>
                      <a:pt x="2817" y="1272"/>
                      <a:pt x="2824" y="1272"/>
                      <a:pt x="2830" y="1274"/>
                    </a:cubicBezTo>
                    <a:cubicBezTo>
                      <a:pt x="2833" y="1274"/>
                      <a:pt x="2837" y="1275"/>
                      <a:pt x="2841" y="1275"/>
                    </a:cubicBezTo>
                    <a:cubicBezTo>
                      <a:pt x="2851" y="1275"/>
                      <a:pt x="2860" y="1272"/>
                      <a:pt x="2869" y="1267"/>
                    </a:cubicBezTo>
                    <a:cubicBezTo>
                      <a:pt x="2870" y="1267"/>
                      <a:pt x="2871" y="1266"/>
                      <a:pt x="2871" y="1265"/>
                    </a:cubicBezTo>
                    <a:cubicBezTo>
                      <a:pt x="2872" y="1264"/>
                      <a:pt x="2872" y="1263"/>
                      <a:pt x="2872" y="1262"/>
                    </a:cubicBezTo>
                    <a:cubicBezTo>
                      <a:pt x="2872" y="1261"/>
                      <a:pt x="2872" y="1259"/>
                      <a:pt x="2871" y="1258"/>
                    </a:cubicBezTo>
                    <a:cubicBezTo>
                      <a:pt x="2871" y="1258"/>
                      <a:pt x="2870" y="1257"/>
                      <a:pt x="2869" y="1256"/>
                    </a:cubicBezTo>
                    <a:cubicBezTo>
                      <a:pt x="2859" y="1252"/>
                      <a:pt x="2847" y="1250"/>
                      <a:pt x="2836" y="1250"/>
                    </a:cubicBezTo>
                    <a:cubicBezTo>
                      <a:pt x="2832" y="1250"/>
                      <a:pt x="2827" y="1250"/>
                      <a:pt x="2823" y="1251"/>
                    </a:cubicBezTo>
                    <a:cubicBezTo>
                      <a:pt x="2821" y="1250"/>
                      <a:pt x="2818" y="1250"/>
                      <a:pt x="2816" y="1250"/>
                    </a:cubicBezTo>
                    <a:cubicBezTo>
                      <a:pt x="2813" y="1250"/>
                      <a:pt x="2811" y="1250"/>
                      <a:pt x="2809" y="1251"/>
                    </a:cubicBezTo>
                    <a:cubicBezTo>
                      <a:pt x="2809" y="1245"/>
                      <a:pt x="2810" y="1240"/>
                      <a:pt x="2811" y="1234"/>
                    </a:cubicBezTo>
                    <a:cubicBezTo>
                      <a:pt x="2812" y="1234"/>
                      <a:pt x="2813" y="1235"/>
                      <a:pt x="2814" y="1234"/>
                    </a:cubicBezTo>
                    <a:cubicBezTo>
                      <a:pt x="2815" y="1234"/>
                      <a:pt x="2815" y="1233"/>
                      <a:pt x="2815" y="1232"/>
                    </a:cubicBezTo>
                    <a:lnTo>
                      <a:pt x="2821" y="1232"/>
                    </a:lnTo>
                    <a:cubicBezTo>
                      <a:pt x="2827" y="1231"/>
                      <a:pt x="2833" y="1231"/>
                      <a:pt x="2840" y="1231"/>
                    </a:cubicBezTo>
                    <a:cubicBezTo>
                      <a:pt x="2841" y="1231"/>
                      <a:pt x="2841" y="1231"/>
                      <a:pt x="2842" y="1231"/>
                    </a:cubicBezTo>
                    <a:cubicBezTo>
                      <a:pt x="2844" y="1231"/>
                      <a:pt x="2846" y="1231"/>
                      <a:pt x="2847" y="1231"/>
                    </a:cubicBezTo>
                    <a:cubicBezTo>
                      <a:pt x="2857" y="1231"/>
                      <a:pt x="2867" y="1229"/>
                      <a:pt x="2876" y="1224"/>
                    </a:cubicBezTo>
                    <a:cubicBezTo>
                      <a:pt x="2877" y="1224"/>
                      <a:pt x="2878" y="1223"/>
                      <a:pt x="2879" y="1222"/>
                    </a:cubicBezTo>
                    <a:cubicBezTo>
                      <a:pt x="2880" y="1220"/>
                      <a:pt x="2880" y="1220"/>
                      <a:pt x="2880" y="1218"/>
                    </a:cubicBezTo>
                    <a:cubicBezTo>
                      <a:pt x="2880" y="1217"/>
                      <a:pt x="2880" y="1215"/>
                      <a:pt x="2879" y="1214"/>
                    </a:cubicBezTo>
                    <a:cubicBezTo>
                      <a:pt x="2878" y="1213"/>
                      <a:pt x="2877" y="1212"/>
                      <a:pt x="2876" y="1211"/>
                    </a:cubicBezTo>
                    <a:cubicBezTo>
                      <a:pt x="2866" y="1206"/>
                      <a:pt x="2854" y="1203"/>
                      <a:pt x="2842" y="1203"/>
                    </a:cubicBezTo>
                    <a:cubicBezTo>
                      <a:pt x="2833" y="1203"/>
                      <a:pt x="2824" y="1205"/>
                      <a:pt x="2816" y="1208"/>
                    </a:cubicBezTo>
                    <a:cubicBezTo>
                      <a:pt x="2817" y="1199"/>
                      <a:pt x="2818" y="1191"/>
                      <a:pt x="2819" y="1183"/>
                    </a:cubicBezTo>
                    <a:cubicBezTo>
                      <a:pt x="2820" y="1182"/>
                      <a:pt x="2821" y="1182"/>
                      <a:pt x="2822" y="1181"/>
                    </a:cubicBezTo>
                    <a:cubicBezTo>
                      <a:pt x="2823" y="1181"/>
                      <a:pt x="2823" y="1181"/>
                      <a:pt x="2824" y="1180"/>
                    </a:cubicBezTo>
                    <a:cubicBezTo>
                      <a:pt x="2824" y="1181"/>
                      <a:pt x="2825" y="1181"/>
                      <a:pt x="2826" y="1181"/>
                    </a:cubicBezTo>
                    <a:cubicBezTo>
                      <a:pt x="2826" y="1181"/>
                      <a:pt x="2827" y="1181"/>
                      <a:pt x="2828" y="1180"/>
                    </a:cubicBezTo>
                    <a:lnTo>
                      <a:pt x="2835" y="1180"/>
                    </a:lnTo>
                    <a:cubicBezTo>
                      <a:pt x="2838" y="1181"/>
                      <a:pt x="2841" y="1181"/>
                      <a:pt x="2844" y="1181"/>
                    </a:cubicBezTo>
                    <a:cubicBezTo>
                      <a:pt x="2846" y="1181"/>
                      <a:pt x="2849" y="1181"/>
                      <a:pt x="2852" y="1180"/>
                    </a:cubicBezTo>
                    <a:cubicBezTo>
                      <a:pt x="2866" y="1179"/>
                      <a:pt x="2879" y="1175"/>
                      <a:pt x="2891" y="1168"/>
                    </a:cubicBezTo>
                    <a:cubicBezTo>
                      <a:pt x="2893" y="1167"/>
                      <a:pt x="2895" y="1166"/>
                      <a:pt x="2897" y="1165"/>
                    </a:cubicBezTo>
                    <a:cubicBezTo>
                      <a:pt x="2898" y="1164"/>
                      <a:pt x="2898" y="1164"/>
                      <a:pt x="2899" y="1163"/>
                    </a:cubicBezTo>
                    <a:cubicBezTo>
                      <a:pt x="2899" y="1162"/>
                      <a:pt x="2900" y="1162"/>
                      <a:pt x="2900" y="1160"/>
                    </a:cubicBezTo>
                    <a:cubicBezTo>
                      <a:pt x="2900" y="1159"/>
                      <a:pt x="2900" y="1157"/>
                      <a:pt x="2899" y="1156"/>
                    </a:cubicBezTo>
                    <a:cubicBezTo>
                      <a:pt x="2898" y="1155"/>
                      <a:pt x="2897" y="1155"/>
                      <a:pt x="2896" y="1154"/>
                    </a:cubicBezTo>
                    <a:cubicBezTo>
                      <a:pt x="2895" y="1154"/>
                      <a:pt x="2895" y="1153"/>
                      <a:pt x="2894" y="1153"/>
                    </a:cubicBezTo>
                    <a:cubicBezTo>
                      <a:pt x="2885" y="1150"/>
                      <a:pt x="2876" y="1149"/>
                      <a:pt x="2866" y="1149"/>
                    </a:cubicBezTo>
                    <a:cubicBezTo>
                      <a:pt x="2863" y="1149"/>
                      <a:pt x="2860" y="1149"/>
                      <a:pt x="2856" y="1150"/>
                    </a:cubicBezTo>
                    <a:cubicBezTo>
                      <a:pt x="2845" y="1151"/>
                      <a:pt x="2834" y="1150"/>
                      <a:pt x="2822" y="1151"/>
                    </a:cubicBezTo>
                    <a:cubicBezTo>
                      <a:pt x="2822" y="1144"/>
                      <a:pt x="2824" y="1136"/>
                      <a:pt x="2825" y="1128"/>
                    </a:cubicBezTo>
                    <a:lnTo>
                      <a:pt x="2833" y="1128"/>
                    </a:lnTo>
                    <a:cubicBezTo>
                      <a:pt x="2840" y="1128"/>
                      <a:pt x="2847" y="1128"/>
                      <a:pt x="2855" y="1127"/>
                    </a:cubicBezTo>
                    <a:cubicBezTo>
                      <a:pt x="2870" y="1127"/>
                      <a:pt x="2884" y="1123"/>
                      <a:pt x="2898" y="1116"/>
                    </a:cubicBezTo>
                    <a:cubicBezTo>
                      <a:pt x="2898" y="1115"/>
                      <a:pt x="2899" y="1114"/>
                      <a:pt x="2900" y="1113"/>
                    </a:cubicBezTo>
                    <a:cubicBezTo>
                      <a:pt x="2900" y="1112"/>
                      <a:pt x="2901" y="1111"/>
                      <a:pt x="2901" y="1109"/>
                    </a:cubicBezTo>
                    <a:cubicBezTo>
                      <a:pt x="2901" y="1108"/>
                      <a:pt x="2901" y="1107"/>
                      <a:pt x="2900" y="1105"/>
                    </a:cubicBezTo>
                    <a:cubicBezTo>
                      <a:pt x="2900" y="1104"/>
                      <a:pt x="2898" y="1104"/>
                      <a:pt x="2898" y="1103"/>
                    </a:cubicBezTo>
                    <a:cubicBezTo>
                      <a:pt x="2897" y="1103"/>
                      <a:pt x="2897" y="1103"/>
                      <a:pt x="2896" y="1102"/>
                    </a:cubicBezTo>
                    <a:cubicBezTo>
                      <a:pt x="2889" y="1098"/>
                      <a:pt x="2880" y="1096"/>
                      <a:pt x="2871" y="1096"/>
                    </a:cubicBezTo>
                    <a:cubicBezTo>
                      <a:pt x="2867" y="1096"/>
                      <a:pt x="2864" y="1096"/>
                      <a:pt x="2860" y="1097"/>
                    </a:cubicBezTo>
                    <a:cubicBezTo>
                      <a:pt x="2850" y="1098"/>
                      <a:pt x="2840" y="1099"/>
                      <a:pt x="2829" y="1100"/>
                    </a:cubicBezTo>
                    <a:cubicBezTo>
                      <a:pt x="2831" y="1092"/>
                      <a:pt x="2834" y="1084"/>
                      <a:pt x="2836" y="1076"/>
                    </a:cubicBezTo>
                    <a:cubicBezTo>
                      <a:pt x="2843" y="1074"/>
                      <a:pt x="2849" y="1073"/>
                      <a:pt x="2856" y="1073"/>
                    </a:cubicBezTo>
                    <a:cubicBezTo>
                      <a:pt x="2861" y="1073"/>
                      <a:pt x="2866" y="1074"/>
                      <a:pt x="2870" y="1075"/>
                    </a:cubicBezTo>
                    <a:cubicBezTo>
                      <a:pt x="2874" y="1075"/>
                      <a:pt x="2878" y="1076"/>
                      <a:pt x="2883" y="1076"/>
                    </a:cubicBezTo>
                    <a:cubicBezTo>
                      <a:pt x="2894" y="1076"/>
                      <a:pt x="2904" y="1073"/>
                      <a:pt x="2914" y="1069"/>
                    </a:cubicBezTo>
                    <a:cubicBezTo>
                      <a:pt x="2915" y="1068"/>
                      <a:pt x="2916" y="1068"/>
                      <a:pt x="2917" y="1066"/>
                    </a:cubicBezTo>
                    <a:cubicBezTo>
                      <a:pt x="2917" y="1065"/>
                      <a:pt x="2919" y="1063"/>
                      <a:pt x="2919" y="1061"/>
                    </a:cubicBezTo>
                    <a:cubicBezTo>
                      <a:pt x="2919" y="1060"/>
                      <a:pt x="2918" y="1058"/>
                      <a:pt x="2917" y="1057"/>
                    </a:cubicBezTo>
                    <a:cubicBezTo>
                      <a:pt x="2916" y="1056"/>
                      <a:pt x="2915" y="1055"/>
                      <a:pt x="2914" y="1054"/>
                    </a:cubicBezTo>
                    <a:cubicBezTo>
                      <a:pt x="2902" y="1049"/>
                      <a:pt x="2890" y="1047"/>
                      <a:pt x="2878" y="1047"/>
                    </a:cubicBezTo>
                    <a:cubicBezTo>
                      <a:pt x="2871" y="1047"/>
                      <a:pt x="2865" y="1048"/>
                      <a:pt x="2859" y="1049"/>
                    </a:cubicBezTo>
                    <a:cubicBezTo>
                      <a:pt x="2854" y="1049"/>
                      <a:pt x="2848" y="1049"/>
                      <a:pt x="2843" y="1050"/>
                    </a:cubicBezTo>
                    <a:cubicBezTo>
                      <a:pt x="2844" y="1044"/>
                      <a:pt x="2844" y="1038"/>
                      <a:pt x="2844" y="1031"/>
                    </a:cubicBezTo>
                    <a:cubicBezTo>
                      <a:pt x="2844" y="1029"/>
                      <a:pt x="2844" y="1028"/>
                      <a:pt x="2844" y="1026"/>
                    </a:cubicBezTo>
                    <a:cubicBezTo>
                      <a:pt x="2844" y="1023"/>
                      <a:pt x="2844" y="1020"/>
                      <a:pt x="2844" y="1017"/>
                    </a:cubicBezTo>
                    <a:cubicBezTo>
                      <a:pt x="2848" y="1016"/>
                      <a:pt x="2851" y="1015"/>
                      <a:pt x="2855" y="1015"/>
                    </a:cubicBezTo>
                    <a:cubicBezTo>
                      <a:pt x="2860" y="1015"/>
                      <a:pt x="2866" y="1015"/>
                      <a:pt x="2872" y="1015"/>
                    </a:cubicBezTo>
                    <a:cubicBezTo>
                      <a:pt x="2874" y="1015"/>
                      <a:pt x="2877" y="1016"/>
                      <a:pt x="2879" y="1016"/>
                    </a:cubicBezTo>
                    <a:cubicBezTo>
                      <a:pt x="2889" y="1016"/>
                      <a:pt x="2898" y="1013"/>
                      <a:pt x="2907" y="1009"/>
                    </a:cubicBezTo>
                    <a:cubicBezTo>
                      <a:pt x="2908" y="1008"/>
                      <a:pt x="2909" y="1007"/>
                      <a:pt x="2910" y="1006"/>
                    </a:cubicBezTo>
                    <a:cubicBezTo>
                      <a:pt x="2911" y="1005"/>
                      <a:pt x="2911" y="1003"/>
                      <a:pt x="2911" y="1001"/>
                    </a:cubicBezTo>
                    <a:cubicBezTo>
                      <a:pt x="2911" y="1000"/>
                      <a:pt x="2911" y="998"/>
                      <a:pt x="2910" y="997"/>
                    </a:cubicBezTo>
                    <a:cubicBezTo>
                      <a:pt x="2909" y="996"/>
                      <a:pt x="2909" y="995"/>
                      <a:pt x="2908" y="995"/>
                    </a:cubicBezTo>
                    <a:cubicBezTo>
                      <a:pt x="2896" y="990"/>
                      <a:pt x="2884" y="987"/>
                      <a:pt x="2871" y="987"/>
                    </a:cubicBezTo>
                    <a:cubicBezTo>
                      <a:pt x="2862" y="987"/>
                      <a:pt x="2854" y="988"/>
                      <a:pt x="2846" y="990"/>
                    </a:cubicBezTo>
                    <a:cubicBezTo>
                      <a:pt x="2847" y="979"/>
                      <a:pt x="2850" y="967"/>
                      <a:pt x="2852" y="956"/>
                    </a:cubicBezTo>
                    <a:cubicBezTo>
                      <a:pt x="2864" y="956"/>
                      <a:pt x="2876" y="953"/>
                      <a:pt x="2888" y="953"/>
                    </a:cubicBezTo>
                    <a:cubicBezTo>
                      <a:pt x="2889" y="953"/>
                      <a:pt x="2891" y="953"/>
                      <a:pt x="2892" y="953"/>
                    </a:cubicBezTo>
                    <a:cubicBezTo>
                      <a:pt x="2903" y="953"/>
                      <a:pt x="2913" y="951"/>
                      <a:pt x="2923" y="947"/>
                    </a:cubicBezTo>
                    <a:cubicBezTo>
                      <a:pt x="2924" y="946"/>
                      <a:pt x="2925" y="946"/>
                      <a:pt x="2926" y="944"/>
                    </a:cubicBezTo>
                    <a:cubicBezTo>
                      <a:pt x="2926" y="943"/>
                      <a:pt x="2927" y="942"/>
                      <a:pt x="2927" y="940"/>
                    </a:cubicBezTo>
                    <a:cubicBezTo>
                      <a:pt x="2927" y="939"/>
                      <a:pt x="2926" y="938"/>
                      <a:pt x="2926" y="937"/>
                    </a:cubicBezTo>
                    <a:cubicBezTo>
                      <a:pt x="2925" y="936"/>
                      <a:pt x="2924" y="935"/>
                      <a:pt x="2923" y="934"/>
                    </a:cubicBezTo>
                    <a:cubicBezTo>
                      <a:pt x="2910" y="929"/>
                      <a:pt x="2897" y="926"/>
                      <a:pt x="2883" y="926"/>
                    </a:cubicBezTo>
                    <a:cubicBezTo>
                      <a:pt x="2874" y="926"/>
                      <a:pt x="2864" y="927"/>
                      <a:pt x="2855" y="930"/>
                    </a:cubicBezTo>
                    <a:cubicBezTo>
                      <a:pt x="2857" y="918"/>
                      <a:pt x="2859" y="906"/>
                      <a:pt x="2861" y="894"/>
                    </a:cubicBezTo>
                    <a:lnTo>
                      <a:pt x="2874" y="894"/>
                    </a:lnTo>
                    <a:cubicBezTo>
                      <a:pt x="2885" y="893"/>
                      <a:pt x="2897" y="891"/>
                      <a:pt x="2908" y="886"/>
                    </a:cubicBezTo>
                    <a:cubicBezTo>
                      <a:pt x="2909" y="886"/>
                      <a:pt x="2910" y="885"/>
                      <a:pt x="2911" y="884"/>
                    </a:cubicBezTo>
                    <a:cubicBezTo>
                      <a:pt x="2912" y="883"/>
                      <a:pt x="2912" y="881"/>
                      <a:pt x="2912" y="880"/>
                    </a:cubicBezTo>
                    <a:cubicBezTo>
                      <a:pt x="2912" y="879"/>
                      <a:pt x="2911" y="878"/>
                      <a:pt x="2911" y="877"/>
                    </a:cubicBezTo>
                    <a:cubicBezTo>
                      <a:pt x="2910" y="876"/>
                      <a:pt x="2910" y="875"/>
                      <a:pt x="2909" y="875"/>
                    </a:cubicBezTo>
                    <a:cubicBezTo>
                      <a:pt x="2898" y="869"/>
                      <a:pt x="2887" y="866"/>
                      <a:pt x="2875" y="866"/>
                    </a:cubicBezTo>
                    <a:cubicBezTo>
                      <a:pt x="2872" y="866"/>
                      <a:pt x="2869" y="866"/>
                      <a:pt x="2866" y="866"/>
                    </a:cubicBezTo>
                    <a:cubicBezTo>
                      <a:pt x="2867" y="857"/>
                      <a:pt x="2868" y="849"/>
                      <a:pt x="2870" y="840"/>
                    </a:cubicBezTo>
                    <a:cubicBezTo>
                      <a:pt x="2878" y="841"/>
                      <a:pt x="2886" y="841"/>
                      <a:pt x="2894" y="841"/>
                    </a:cubicBezTo>
                    <a:cubicBezTo>
                      <a:pt x="2897" y="841"/>
                      <a:pt x="2899" y="841"/>
                      <a:pt x="2902" y="841"/>
                    </a:cubicBezTo>
                    <a:cubicBezTo>
                      <a:pt x="2903" y="841"/>
                      <a:pt x="2904" y="841"/>
                      <a:pt x="2905" y="841"/>
                    </a:cubicBezTo>
                    <a:cubicBezTo>
                      <a:pt x="2912" y="841"/>
                      <a:pt x="2918" y="839"/>
                      <a:pt x="2924" y="836"/>
                    </a:cubicBezTo>
                    <a:cubicBezTo>
                      <a:pt x="2928" y="834"/>
                      <a:pt x="2931" y="831"/>
                      <a:pt x="2934" y="828"/>
                    </a:cubicBezTo>
                    <a:cubicBezTo>
                      <a:pt x="2935" y="826"/>
                      <a:pt x="2935" y="825"/>
                      <a:pt x="2935" y="823"/>
                    </a:cubicBezTo>
                    <a:cubicBezTo>
                      <a:pt x="2935" y="822"/>
                      <a:pt x="2935" y="819"/>
                      <a:pt x="2934" y="818"/>
                    </a:cubicBezTo>
                    <a:cubicBezTo>
                      <a:pt x="2933" y="817"/>
                      <a:pt x="2932" y="815"/>
                      <a:pt x="2930" y="814"/>
                    </a:cubicBezTo>
                    <a:lnTo>
                      <a:pt x="2929" y="814"/>
                    </a:lnTo>
                    <a:cubicBezTo>
                      <a:pt x="2923" y="812"/>
                      <a:pt x="2916" y="811"/>
                      <a:pt x="2908" y="811"/>
                    </a:cubicBezTo>
                    <a:cubicBezTo>
                      <a:pt x="2905" y="811"/>
                      <a:pt x="2902" y="811"/>
                      <a:pt x="2899" y="811"/>
                    </a:cubicBezTo>
                    <a:cubicBezTo>
                      <a:pt x="2895" y="811"/>
                      <a:pt x="2890" y="811"/>
                      <a:pt x="2886" y="811"/>
                    </a:cubicBezTo>
                    <a:cubicBezTo>
                      <a:pt x="2882" y="811"/>
                      <a:pt x="2877" y="811"/>
                      <a:pt x="2873" y="811"/>
                    </a:cubicBezTo>
                    <a:cubicBezTo>
                      <a:pt x="2873" y="802"/>
                      <a:pt x="2875" y="792"/>
                      <a:pt x="2875" y="783"/>
                    </a:cubicBezTo>
                    <a:lnTo>
                      <a:pt x="2877" y="783"/>
                    </a:lnTo>
                    <a:cubicBezTo>
                      <a:pt x="2882" y="778"/>
                      <a:pt x="2899" y="780"/>
                      <a:pt x="2906" y="779"/>
                    </a:cubicBezTo>
                    <a:cubicBezTo>
                      <a:pt x="2920" y="778"/>
                      <a:pt x="2938" y="783"/>
                      <a:pt x="2949" y="772"/>
                    </a:cubicBezTo>
                    <a:cubicBezTo>
                      <a:pt x="2949" y="771"/>
                      <a:pt x="2950" y="770"/>
                      <a:pt x="2950" y="770"/>
                    </a:cubicBezTo>
                    <a:cubicBezTo>
                      <a:pt x="2951" y="769"/>
                      <a:pt x="2951" y="768"/>
                      <a:pt x="2951" y="766"/>
                    </a:cubicBezTo>
                    <a:cubicBezTo>
                      <a:pt x="2951" y="765"/>
                      <a:pt x="2951" y="762"/>
                      <a:pt x="2950" y="761"/>
                    </a:cubicBezTo>
                    <a:cubicBezTo>
                      <a:pt x="2950" y="761"/>
                      <a:pt x="2949" y="760"/>
                      <a:pt x="2949" y="759"/>
                    </a:cubicBezTo>
                    <a:cubicBezTo>
                      <a:pt x="2947" y="758"/>
                      <a:pt x="2945" y="756"/>
                      <a:pt x="2943" y="755"/>
                    </a:cubicBezTo>
                    <a:cubicBezTo>
                      <a:pt x="2940" y="753"/>
                      <a:pt x="2936" y="752"/>
                      <a:pt x="2932" y="751"/>
                    </a:cubicBezTo>
                    <a:cubicBezTo>
                      <a:pt x="2945" y="751"/>
                      <a:pt x="2958" y="747"/>
                      <a:pt x="2970" y="741"/>
                    </a:cubicBezTo>
                    <a:cubicBezTo>
                      <a:pt x="2971" y="741"/>
                      <a:pt x="2971" y="741"/>
                      <a:pt x="2972" y="739"/>
                    </a:cubicBezTo>
                    <a:cubicBezTo>
                      <a:pt x="2972" y="738"/>
                      <a:pt x="2973" y="736"/>
                      <a:pt x="2973" y="735"/>
                    </a:cubicBezTo>
                    <a:cubicBezTo>
                      <a:pt x="2973" y="734"/>
                      <a:pt x="2972" y="733"/>
                      <a:pt x="2972" y="731"/>
                    </a:cubicBezTo>
                    <a:cubicBezTo>
                      <a:pt x="2971" y="730"/>
                      <a:pt x="2971" y="730"/>
                      <a:pt x="2970" y="729"/>
                    </a:cubicBezTo>
                    <a:cubicBezTo>
                      <a:pt x="2969" y="729"/>
                      <a:pt x="2968" y="728"/>
                      <a:pt x="2967" y="728"/>
                    </a:cubicBezTo>
                    <a:cubicBezTo>
                      <a:pt x="2952" y="726"/>
                      <a:pt x="2937" y="726"/>
                      <a:pt x="2922" y="726"/>
                    </a:cubicBezTo>
                    <a:cubicBezTo>
                      <a:pt x="2907" y="726"/>
                      <a:pt x="2892" y="726"/>
                      <a:pt x="2877" y="728"/>
                    </a:cubicBezTo>
                    <a:cubicBezTo>
                      <a:pt x="2879" y="711"/>
                      <a:pt x="2881" y="695"/>
                      <a:pt x="2884" y="678"/>
                    </a:cubicBezTo>
                    <a:cubicBezTo>
                      <a:pt x="2885" y="678"/>
                      <a:pt x="2885" y="678"/>
                      <a:pt x="2885" y="678"/>
                    </a:cubicBezTo>
                    <a:cubicBezTo>
                      <a:pt x="2885" y="678"/>
                      <a:pt x="2886" y="677"/>
                      <a:pt x="2887" y="677"/>
                    </a:cubicBezTo>
                    <a:cubicBezTo>
                      <a:pt x="2892" y="671"/>
                      <a:pt x="2911" y="674"/>
                      <a:pt x="2919" y="673"/>
                    </a:cubicBezTo>
                    <a:cubicBezTo>
                      <a:pt x="2920" y="673"/>
                      <a:pt x="2921" y="673"/>
                      <a:pt x="2921" y="673"/>
                    </a:cubicBezTo>
                    <a:cubicBezTo>
                      <a:pt x="2934" y="673"/>
                      <a:pt x="2946" y="670"/>
                      <a:pt x="2957" y="665"/>
                    </a:cubicBezTo>
                    <a:cubicBezTo>
                      <a:pt x="2961" y="662"/>
                      <a:pt x="2964" y="655"/>
                      <a:pt x="2959" y="651"/>
                    </a:cubicBezTo>
                    <a:cubicBezTo>
                      <a:pt x="2942" y="639"/>
                      <a:pt x="2923" y="646"/>
                      <a:pt x="2904" y="648"/>
                    </a:cubicBezTo>
                    <a:cubicBezTo>
                      <a:pt x="2900" y="648"/>
                      <a:pt x="2895" y="649"/>
                      <a:pt x="2890" y="650"/>
                    </a:cubicBezTo>
                    <a:cubicBezTo>
                      <a:pt x="2894" y="636"/>
                      <a:pt x="2897" y="621"/>
                      <a:pt x="2900" y="606"/>
                    </a:cubicBezTo>
                    <a:cubicBezTo>
                      <a:pt x="2914" y="598"/>
                      <a:pt x="2931" y="606"/>
                      <a:pt x="2946" y="600"/>
                    </a:cubicBezTo>
                    <a:cubicBezTo>
                      <a:pt x="2947" y="599"/>
                      <a:pt x="2947" y="600"/>
                      <a:pt x="2948" y="599"/>
                    </a:cubicBezTo>
                    <a:cubicBezTo>
                      <a:pt x="2949" y="599"/>
                      <a:pt x="2950" y="597"/>
                      <a:pt x="2951" y="595"/>
                    </a:cubicBezTo>
                    <a:cubicBezTo>
                      <a:pt x="2952" y="593"/>
                      <a:pt x="2953" y="592"/>
                      <a:pt x="2953" y="590"/>
                    </a:cubicBezTo>
                    <a:cubicBezTo>
                      <a:pt x="2953" y="588"/>
                      <a:pt x="2952" y="587"/>
                      <a:pt x="2951" y="585"/>
                    </a:cubicBezTo>
                    <a:cubicBezTo>
                      <a:pt x="2951" y="584"/>
                      <a:pt x="2951" y="584"/>
                      <a:pt x="2951" y="584"/>
                    </a:cubicBezTo>
                    <a:lnTo>
                      <a:pt x="2949" y="582"/>
                    </a:lnTo>
                    <a:cubicBezTo>
                      <a:pt x="2949" y="582"/>
                      <a:pt x="2949" y="581"/>
                      <a:pt x="2948" y="581"/>
                    </a:cubicBezTo>
                    <a:cubicBezTo>
                      <a:pt x="2945" y="579"/>
                      <a:pt x="2941" y="578"/>
                      <a:pt x="2937" y="578"/>
                    </a:cubicBezTo>
                    <a:cubicBezTo>
                      <a:pt x="2935" y="577"/>
                      <a:pt x="2932" y="577"/>
                      <a:pt x="2930" y="577"/>
                    </a:cubicBezTo>
                    <a:cubicBezTo>
                      <a:pt x="2927" y="577"/>
                      <a:pt x="2924" y="577"/>
                      <a:pt x="2922" y="578"/>
                    </a:cubicBezTo>
                    <a:cubicBezTo>
                      <a:pt x="2916" y="578"/>
                      <a:pt x="2911" y="578"/>
                      <a:pt x="2905" y="580"/>
                    </a:cubicBezTo>
                    <a:lnTo>
                      <a:pt x="2907" y="574"/>
                    </a:lnTo>
                    <a:cubicBezTo>
                      <a:pt x="2908" y="566"/>
                      <a:pt x="2910" y="557"/>
                      <a:pt x="2912" y="549"/>
                    </a:cubicBezTo>
                    <a:cubicBezTo>
                      <a:pt x="2921" y="540"/>
                      <a:pt x="2943" y="544"/>
                      <a:pt x="2955" y="544"/>
                    </a:cubicBezTo>
                    <a:cubicBezTo>
                      <a:pt x="2957" y="545"/>
                      <a:pt x="2959" y="545"/>
                      <a:pt x="2961" y="545"/>
                    </a:cubicBezTo>
                    <a:cubicBezTo>
                      <a:pt x="2970" y="545"/>
                      <a:pt x="2978" y="543"/>
                      <a:pt x="2985" y="538"/>
                    </a:cubicBezTo>
                    <a:cubicBezTo>
                      <a:pt x="2986" y="538"/>
                      <a:pt x="2987" y="537"/>
                      <a:pt x="2988" y="536"/>
                    </a:cubicBezTo>
                    <a:cubicBezTo>
                      <a:pt x="2989" y="536"/>
                      <a:pt x="2989" y="535"/>
                      <a:pt x="2990" y="534"/>
                    </a:cubicBezTo>
                    <a:cubicBezTo>
                      <a:pt x="2991" y="533"/>
                      <a:pt x="2991" y="532"/>
                      <a:pt x="2991" y="530"/>
                    </a:cubicBezTo>
                    <a:cubicBezTo>
                      <a:pt x="2991" y="529"/>
                      <a:pt x="2991" y="527"/>
                      <a:pt x="2990" y="526"/>
                    </a:cubicBezTo>
                    <a:cubicBezTo>
                      <a:pt x="2989" y="525"/>
                      <a:pt x="2989" y="524"/>
                      <a:pt x="2988" y="523"/>
                    </a:cubicBezTo>
                    <a:cubicBezTo>
                      <a:pt x="2975" y="512"/>
                      <a:pt x="2954" y="516"/>
                      <a:pt x="2938" y="516"/>
                    </a:cubicBezTo>
                    <a:cubicBezTo>
                      <a:pt x="2931" y="516"/>
                      <a:pt x="2924" y="517"/>
                      <a:pt x="2918" y="520"/>
                    </a:cubicBezTo>
                    <a:cubicBezTo>
                      <a:pt x="2921" y="505"/>
                      <a:pt x="2924" y="491"/>
                      <a:pt x="2926" y="476"/>
                    </a:cubicBezTo>
                    <a:cubicBezTo>
                      <a:pt x="2930" y="477"/>
                      <a:pt x="2934" y="477"/>
                      <a:pt x="2939" y="477"/>
                    </a:cubicBezTo>
                    <a:cubicBezTo>
                      <a:pt x="2943" y="477"/>
                      <a:pt x="2947" y="477"/>
                      <a:pt x="2951" y="476"/>
                    </a:cubicBezTo>
                    <a:cubicBezTo>
                      <a:pt x="2963" y="476"/>
                      <a:pt x="2974" y="482"/>
                      <a:pt x="2982" y="468"/>
                    </a:cubicBezTo>
                    <a:cubicBezTo>
                      <a:pt x="2982" y="467"/>
                      <a:pt x="2982" y="466"/>
                      <a:pt x="2982" y="465"/>
                    </a:cubicBezTo>
                    <a:cubicBezTo>
                      <a:pt x="2982" y="463"/>
                      <a:pt x="2982" y="462"/>
                      <a:pt x="2981" y="460"/>
                    </a:cubicBezTo>
                    <a:cubicBezTo>
                      <a:pt x="2981" y="460"/>
                      <a:pt x="2981" y="459"/>
                      <a:pt x="2980" y="459"/>
                    </a:cubicBezTo>
                    <a:cubicBezTo>
                      <a:pt x="2977" y="456"/>
                      <a:pt x="2974" y="454"/>
                      <a:pt x="2970" y="451"/>
                    </a:cubicBezTo>
                    <a:cubicBezTo>
                      <a:pt x="2964" y="448"/>
                      <a:pt x="2958" y="446"/>
                      <a:pt x="2952" y="445"/>
                    </a:cubicBezTo>
                    <a:cubicBezTo>
                      <a:pt x="2948" y="445"/>
                      <a:pt x="2945" y="445"/>
                      <a:pt x="2942" y="445"/>
                    </a:cubicBezTo>
                    <a:cubicBezTo>
                      <a:pt x="2939" y="445"/>
                      <a:pt x="2935" y="445"/>
                      <a:pt x="2932" y="445"/>
                    </a:cubicBezTo>
                    <a:cubicBezTo>
                      <a:pt x="2934" y="435"/>
                      <a:pt x="2936" y="424"/>
                      <a:pt x="2937" y="414"/>
                    </a:cubicBezTo>
                    <a:cubicBezTo>
                      <a:pt x="2941" y="410"/>
                      <a:pt x="2959" y="415"/>
                      <a:pt x="2964" y="415"/>
                    </a:cubicBezTo>
                    <a:cubicBezTo>
                      <a:pt x="2968" y="416"/>
                      <a:pt x="2971" y="416"/>
                      <a:pt x="2975" y="416"/>
                    </a:cubicBezTo>
                    <a:cubicBezTo>
                      <a:pt x="2989" y="416"/>
                      <a:pt x="3004" y="413"/>
                      <a:pt x="3017" y="407"/>
                    </a:cubicBezTo>
                    <a:cubicBezTo>
                      <a:pt x="3018" y="407"/>
                      <a:pt x="3019" y="406"/>
                      <a:pt x="3020" y="404"/>
                    </a:cubicBezTo>
                    <a:cubicBezTo>
                      <a:pt x="3021" y="403"/>
                      <a:pt x="3021" y="402"/>
                      <a:pt x="3021" y="400"/>
                    </a:cubicBezTo>
                    <a:cubicBezTo>
                      <a:pt x="3021" y="399"/>
                      <a:pt x="3021" y="397"/>
                      <a:pt x="3020" y="396"/>
                    </a:cubicBezTo>
                    <a:cubicBezTo>
                      <a:pt x="3019" y="395"/>
                      <a:pt x="3018" y="394"/>
                      <a:pt x="3017" y="393"/>
                    </a:cubicBezTo>
                    <a:cubicBezTo>
                      <a:pt x="3001" y="387"/>
                      <a:pt x="2985" y="384"/>
                      <a:pt x="2968" y="384"/>
                    </a:cubicBezTo>
                    <a:cubicBezTo>
                      <a:pt x="2965" y="384"/>
                      <a:pt x="2961" y="384"/>
                      <a:pt x="2958" y="385"/>
                    </a:cubicBezTo>
                    <a:cubicBezTo>
                      <a:pt x="2955" y="384"/>
                      <a:pt x="2951" y="384"/>
                      <a:pt x="2948" y="384"/>
                    </a:cubicBezTo>
                    <a:cubicBezTo>
                      <a:pt x="2945" y="384"/>
                      <a:pt x="2942" y="384"/>
                      <a:pt x="2938" y="385"/>
                    </a:cubicBezTo>
                    <a:cubicBezTo>
                      <a:pt x="2938" y="379"/>
                      <a:pt x="2939" y="374"/>
                      <a:pt x="2940" y="368"/>
                    </a:cubicBezTo>
                    <a:cubicBezTo>
                      <a:pt x="2940" y="363"/>
                      <a:pt x="2941" y="358"/>
                      <a:pt x="2941" y="354"/>
                    </a:cubicBezTo>
                    <a:cubicBezTo>
                      <a:pt x="2942" y="354"/>
                      <a:pt x="2944" y="354"/>
                      <a:pt x="2945" y="354"/>
                    </a:cubicBezTo>
                    <a:cubicBezTo>
                      <a:pt x="2947" y="354"/>
                      <a:pt x="2949" y="355"/>
                      <a:pt x="2951" y="353"/>
                    </a:cubicBezTo>
                    <a:cubicBezTo>
                      <a:pt x="2952" y="353"/>
                      <a:pt x="2952" y="352"/>
                      <a:pt x="2952" y="352"/>
                    </a:cubicBezTo>
                    <a:cubicBezTo>
                      <a:pt x="2978" y="350"/>
                      <a:pt x="3009" y="355"/>
                      <a:pt x="3031" y="338"/>
                    </a:cubicBezTo>
                    <a:cubicBezTo>
                      <a:pt x="3031" y="338"/>
                      <a:pt x="3032" y="337"/>
                      <a:pt x="3032" y="336"/>
                    </a:cubicBezTo>
                    <a:cubicBezTo>
                      <a:pt x="3033" y="335"/>
                      <a:pt x="3033" y="334"/>
                      <a:pt x="3033" y="332"/>
                    </a:cubicBezTo>
                    <a:cubicBezTo>
                      <a:pt x="3033" y="331"/>
                      <a:pt x="3033" y="329"/>
                      <a:pt x="3032" y="328"/>
                    </a:cubicBezTo>
                    <a:cubicBezTo>
                      <a:pt x="3031" y="327"/>
                      <a:pt x="3031" y="326"/>
                      <a:pt x="3029" y="325"/>
                    </a:cubicBezTo>
                    <a:cubicBezTo>
                      <a:pt x="3028" y="325"/>
                      <a:pt x="3028" y="324"/>
                      <a:pt x="3028" y="324"/>
                    </a:cubicBezTo>
                    <a:cubicBezTo>
                      <a:pt x="3014" y="321"/>
                      <a:pt x="3001" y="320"/>
                      <a:pt x="2987" y="320"/>
                    </a:cubicBezTo>
                    <a:cubicBezTo>
                      <a:pt x="2985" y="320"/>
                      <a:pt x="2983" y="320"/>
                      <a:pt x="2981" y="320"/>
                    </a:cubicBezTo>
                    <a:cubicBezTo>
                      <a:pt x="2974" y="320"/>
                      <a:pt x="2966" y="321"/>
                      <a:pt x="2959" y="324"/>
                    </a:cubicBezTo>
                    <a:cubicBezTo>
                      <a:pt x="2954" y="325"/>
                      <a:pt x="2949" y="325"/>
                      <a:pt x="2944" y="326"/>
                    </a:cubicBezTo>
                    <a:cubicBezTo>
                      <a:pt x="2946" y="311"/>
                      <a:pt x="2949" y="296"/>
                      <a:pt x="2951" y="281"/>
                    </a:cubicBezTo>
                    <a:lnTo>
                      <a:pt x="2954" y="280"/>
                    </a:lnTo>
                    <a:cubicBezTo>
                      <a:pt x="2960" y="277"/>
                      <a:pt x="2975" y="282"/>
                      <a:pt x="2982" y="282"/>
                    </a:cubicBezTo>
                    <a:cubicBezTo>
                      <a:pt x="2988" y="283"/>
                      <a:pt x="2993" y="283"/>
                      <a:pt x="2999" y="283"/>
                    </a:cubicBezTo>
                    <a:cubicBezTo>
                      <a:pt x="3014" y="283"/>
                      <a:pt x="3029" y="280"/>
                      <a:pt x="3044" y="275"/>
                    </a:cubicBezTo>
                    <a:cubicBezTo>
                      <a:pt x="3045" y="274"/>
                      <a:pt x="3046" y="273"/>
                      <a:pt x="3047" y="272"/>
                    </a:cubicBezTo>
                    <a:cubicBezTo>
                      <a:pt x="3048" y="270"/>
                      <a:pt x="3048" y="269"/>
                      <a:pt x="3048" y="267"/>
                    </a:cubicBezTo>
                    <a:cubicBezTo>
                      <a:pt x="3048" y="266"/>
                      <a:pt x="3048" y="264"/>
                      <a:pt x="3047" y="263"/>
                    </a:cubicBezTo>
                    <a:cubicBezTo>
                      <a:pt x="3046" y="261"/>
                      <a:pt x="3045" y="260"/>
                      <a:pt x="3044" y="259"/>
                    </a:cubicBezTo>
                    <a:cubicBezTo>
                      <a:pt x="3028" y="255"/>
                      <a:pt x="3012" y="252"/>
                      <a:pt x="2995" y="252"/>
                    </a:cubicBezTo>
                    <a:cubicBezTo>
                      <a:pt x="2990" y="252"/>
                      <a:pt x="2985" y="252"/>
                      <a:pt x="2980" y="253"/>
                    </a:cubicBezTo>
                    <a:cubicBezTo>
                      <a:pt x="2976" y="252"/>
                      <a:pt x="2971" y="252"/>
                      <a:pt x="2968" y="252"/>
                    </a:cubicBezTo>
                    <a:cubicBezTo>
                      <a:pt x="2964" y="252"/>
                      <a:pt x="2961" y="252"/>
                      <a:pt x="2957" y="253"/>
                    </a:cubicBezTo>
                    <a:cubicBezTo>
                      <a:pt x="2959" y="240"/>
                      <a:pt x="2961" y="227"/>
                      <a:pt x="2963" y="213"/>
                    </a:cubicBezTo>
                    <a:cubicBezTo>
                      <a:pt x="2998" y="216"/>
                      <a:pt x="3036" y="222"/>
                      <a:pt x="3067" y="205"/>
                    </a:cubicBezTo>
                    <a:cubicBezTo>
                      <a:pt x="3069" y="204"/>
                      <a:pt x="3070" y="203"/>
                      <a:pt x="3070" y="202"/>
                    </a:cubicBezTo>
                    <a:cubicBezTo>
                      <a:pt x="3071" y="201"/>
                      <a:pt x="3071" y="200"/>
                      <a:pt x="3071" y="198"/>
                    </a:cubicBezTo>
                    <a:cubicBezTo>
                      <a:pt x="3071" y="197"/>
                      <a:pt x="3071" y="196"/>
                      <a:pt x="3070" y="194"/>
                    </a:cubicBezTo>
                    <a:cubicBezTo>
                      <a:pt x="3070" y="193"/>
                      <a:pt x="3069" y="192"/>
                      <a:pt x="3067" y="192"/>
                    </a:cubicBezTo>
                    <a:cubicBezTo>
                      <a:pt x="3056" y="189"/>
                      <a:pt x="3045" y="187"/>
                      <a:pt x="3033" y="187"/>
                    </a:cubicBezTo>
                    <a:cubicBezTo>
                      <a:pt x="3028" y="187"/>
                      <a:pt x="3023" y="187"/>
                      <a:pt x="3018" y="188"/>
                    </a:cubicBezTo>
                    <a:cubicBezTo>
                      <a:pt x="3001" y="188"/>
                      <a:pt x="2984" y="188"/>
                      <a:pt x="2968" y="190"/>
                    </a:cubicBezTo>
                    <a:cubicBezTo>
                      <a:pt x="2970" y="175"/>
                      <a:pt x="2973" y="160"/>
                      <a:pt x="2977" y="145"/>
                    </a:cubicBezTo>
                    <a:cubicBezTo>
                      <a:pt x="2978" y="145"/>
                      <a:pt x="2979" y="146"/>
                      <a:pt x="2980" y="146"/>
                    </a:cubicBezTo>
                    <a:cubicBezTo>
                      <a:pt x="2981" y="146"/>
                      <a:pt x="2982" y="146"/>
                      <a:pt x="2983" y="145"/>
                    </a:cubicBezTo>
                    <a:cubicBezTo>
                      <a:pt x="2984" y="145"/>
                      <a:pt x="2984" y="144"/>
                      <a:pt x="2984" y="144"/>
                    </a:cubicBezTo>
                    <a:cubicBezTo>
                      <a:pt x="2990" y="138"/>
                      <a:pt x="3015" y="144"/>
                      <a:pt x="3024" y="144"/>
                    </a:cubicBezTo>
                    <a:cubicBezTo>
                      <a:pt x="3029" y="144"/>
                      <a:pt x="3033" y="145"/>
                      <a:pt x="3038" y="145"/>
                    </a:cubicBezTo>
                    <a:cubicBezTo>
                      <a:pt x="3053" y="145"/>
                      <a:pt x="3068" y="142"/>
                      <a:pt x="3083" y="138"/>
                    </a:cubicBezTo>
                    <a:cubicBezTo>
                      <a:pt x="3088" y="136"/>
                      <a:pt x="3091" y="127"/>
                      <a:pt x="3084" y="124"/>
                    </a:cubicBezTo>
                    <a:cubicBezTo>
                      <a:pt x="3059" y="113"/>
                      <a:pt x="3030" y="118"/>
                      <a:pt x="3004" y="117"/>
                    </a:cubicBezTo>
                    <a:cubicBezTo>
                      <a:pt x="3003" y="117"/>
                      <a:pt x="3002" y="117"/>
                      <a:pt x="3001" y="117"/>
                    </a:cubicBezTo>
                    <a:cubicBezTo>
                      <a:pt x="2995" y="117"/>
                      <a:pt x="2990" y="118"/>
                      <a:pt x="2985" y="119"/>
                    </a:cubicBezTo>
                    <a:cubicBezTo>
                      <a:pt x="2990" y="105"/>
                      <a:pt x="2997" y="91"/>
                      <a:pt x="3004" y="78"/>
                    </a:cubicBezTo>
                    <a:lnTo>
                      <a:pt x="3005" y="77"/>
                    </a:lnTo>
                    <a:cubicBezTo>
                      <a:pt x="3005" y="84"/>
                      <a:pt x="3016" y="91"/>
                      <a:pt x="3022" y="85"/>
                    </a:cubicBezTo>
                    <a:cubicBezTo>
                      <a:pt x="3024" y="84"/>
                      <a:pt x="3025" y="83"/>
                      <a:pt x="3027" y="82"/>
                    </a:cubicBezTo>
                    <a:cubicBezTo>
                      <a:pt x="3042" y="73"/>
                      <a:pt x="3060" y="68"/>
                      <a:pt x="3079" y="68"/>
                    </a:cubicBezTo>
                    <a:cubicBezTo>
                      <a:pt x="3080" y="68"/>
                      <a:pt x="3081" y="67"/>
                      <a:pt x="3083" y="66"/>
                    </a:cubicBezTo>
                    <a:cubicBezTo>
                      <a:pt x="3084" y="65"/>
                      <a:pt x="3086" y="65"/>
                      <a:pt x="3087" y="63"/>
                    </a:cubicBezTo>
                    <a:cubicBezTo>
                      <a:pt x="3087" y="62"/>
                      <a:pt x="3088" y="60"/>
                      <a:pt x="3088" y="59"/>
                    </a:cubicBezTo>
                    <a:cubicBezTo>
                      <a:pt x="3088" y="58"/>
                      <a:pt x="3088" y="57"/>
                      <a:pt x="3088" y="57"/>
                    </a:cubicBezTo>
                    <a:cubicBezTo>
                      <a:pt x="3088" y="55"/>
                      <a:pt x="3088" y="53"/>
                      <a:pt x="3087" y="52"/>
                    </a:cubicBezTo>
                    <a:cubicBezTo>
                      <a:pt x="3087" y="51"/>
                      <a:pt x="3087" y="51"/>
                      <a:pt x="3087" y="51"/>
                    </a:cubicBezTo>
                    <a:cubicBezTo>
                      <a:pt x="3086" y="51"/>
                      <a:pt x="3086" y="50"/>
                      <a:pt x="3085" y="49"/>
                    </a:cubicBezTo>
                    <a:cubicBezTo>
                      <a:pt x="3084" y="48"/>
                      <a:pt x="3082" y="47"/>
                      <a:pt x="3081" y="46"/>
                    </a:cubicBezTo>
                    <a:cubicBezTo>
                      <a:pt x="3076" y="44"/>
                      <a:pt x="3071" y="42"/>
                      <a:pt x="3066" y="42"/>
                    </a:cubicBezTo>
                    <a:cubicBezTo>
                      <a:pt x="3062" y="42"/>
                      <a:pt x="3058" y="43"/>
                      <a:pt x="3054" y="45"/>
                    </a:cubicBezTo>
                    <a:cubicBezTo>
                      <a:pt x="3051" y="46"/>
                      <a:pt x="3054" y="45"/>
                      <a:pt x="3054" y="43"/>
                    </a:cubicBezTo>
                    <a:cubicBezTo>
                      <a:pt x="3051" y="12"/>
                      <a:pt x="3118" y="72"/>
                      <a:pt x="3115" y="68"/>
                    </a:cubicBezTo>
                    <a:cubicBezTo>
                      <a:pt x="3135" y="96"/>
                      <a:pt x="3143" y="164"/>
                      <a:pt x="3142" y="193"/>
                    </a:cubicBezTo>
                    <a:cubicBezTo>
                      <a:pt x="3140" y="257"/>
                      <a:pt x="3140" y="322"/>
                      <a:pt x="3136" y="386"/>
                    </a:cubicBezTo>
                    <a:cubicBezTo>
                      <a:pt x="3131" y="444"/>
                      <a:pt x="3120" y="502"/>
                      <a:pt x="3101" y="558"/>
                    </a:cubicBezTo>
                    <a:cubicBezTo>
                      <a:pt x="3082" y="622"/>
                      <a:pt x="3070" y="689"/>
                      <a:pt x="3065" y="756"/>
                    </a:cubicBezTo>
                    <a:cubicBezTo>
                      <a:pt x="3054" y="881"/>
                      <a:pt x="3000" y="998"/>
                      <a:pt x="2993" y="1124"/>
                    </a:cubicBezTo>
                    <a:cubicBezTo>
                      <a:pt x="2990" y="1197"/>
                      <a:pt x="2982" y="1270"/>
                      <a:pt x="2968" y="1342"/>
                    </a:cubicBezTo>
                    <a:cubicBezTo>
                      <a:pt x="2954" y="1411"/>
                      <a:pt x="2931" y="1482"/>
                      <a:pt x="2929" y="1553"/>
                    </a:cubicBezTo>
                    <a:cubicBezTo>
                      <a:pt x="2925" y="1630"/>
                      <a:pt x="2916" y="1706"/>
                      <a:pt x="2902" y="1782"/>
                    </a:cubicBezTo>
                    <a:cubicBezTo>
                      <a:pt x="2894" y="1813"/>
                      <a:pt x="2889" y="1845"/>
                      <a:pt x="2887" y="1877"/>
                    </a:cubicBezTo>
                    <a:cubicBezTo>
                      <a:pt x="2887" y="1885"/>
                      <a:pt x="2887" y="1892"/>
                      <a:pt x="2887" y="1900"/>
                    </a:cubicBezTo>
                    <a:cubicBezTo>
                      <a:pt x="2887" y="1935"/>
                      <a:pt x="2884" y="1970"/>
                      <a:pt x="2879" y="2005"/>
                    </a:cubicBezTo>
                    <a:cubicBezTo>
                      <a:pt x="2868" y="2062"/>
                      <a:pt x="2849" y="2118"/>
                      <a:pt x="2842" y="2176"/>
                    </a:cubicBezTo>
                    <a:cubicBezTo>
                      <a:pt x="2833" y="2248"/>
                      <a:pt x="2805" y="2318"/>
                      <a:pt x="2798" y="2390"/>
                    </a:cubicBezTo>
                    <a:cubicBezTo>
                      <a:pt x="2794" y="2425"/>
                      <a:pt x="2785" y="2459"/>
                      <a:pt x="2773" y="2493"/>
                    </a:cubicBezTo>
                    <a:cubicBezTo>
                      <a:pt x="2763" y="2523"/>
                      <a:pt x="2760" y="2555"/>
                      <a:pt x="2752" y="2586"/>
                    </a:cubicBezTo>
                    <a:cubicBezTo>
                      <a:pt x="2735" y="2656"/>
                      <a:pt x="2711" y="2724"/>
                      <a:pt x="2696" y="2793"/>
                    </a:cubicBezTo>
                    <a:cubicBezTo>
                      <a:pt x="2683" y="2853"/>
                      <a:pt x="2686" y="2917"/>
                      <a:pt x="2668" y="2976"/>
                    </a:cubicBezTo>
                    <a:cubicBezTo>
                      <a:pt x="2661" y="3001"/>
                      <a:pt x="2668" y="3029"/>
                      <a:pt x="2661" y="3055"/>
                    </a:cubicBezTo>
                    <a:cubicBezTo>
                      <a:pt x="2653" y="3093"/>
                      <a:pt x="2647" y="3131"/>
                      <a:pt x="2644" y="3169"/>
                    </a:cubicBezTo>
                    <a:cubicBezTo>
                      <a:pt x="2638" y="3232"/>
                      <a:pt x="2628" y="3295"/>
                      <a:pt x="2615" y="3357"/>
                    </a:cubicBezTo>
                    <a:cubicBezTo>
                      <a:pt x="2607" y="3389"/>
                      <a:pt x="2602" y="3422"/>
                      <a:pt x="2599" y="3455"/>
                    </a:cubicBezTo>
                    <a:cubicBezTo>
                      <a:pt x="2595" y="3490"/>
                      <a:pt x="2577" y="3525"/>
                      <a:pt x="2568" y="3560"/>
                    </a:cubicBezTo>
                    <a:cubicBezTo>
                      <a:pt x="2556" y="3608"/>
                      <a:pt x="2547" y="3658"/>
                      <a:pt x="2541" y="3708"/>
                    </a:cubicBezTo>
                    <a:lnTo>
                      <a:pt x="2540" y="3708"/>
                    </a:lnTo>
                    <a:cubicBezTo>
                      <a:pt x="2539" y="3711"/>
                      <a:pt x="2538" y="3713"/>
                      <a:pt x="2538" y="3716"/>
                    </a:cubicBezTo>
                    <a:cubicBezTo>
                      <a:pt x="2538" y="3717"/>
                      <a:pt x="2539" y="3719"/>
                      <a:pt x="2539" y="3720"/>
                    </a:cubicBezTo>
                    <a:cubicBezTo>
                      <a:pt x="2538" y="3728"/>
                      <a:pt x="2537" y="3736"/>
                      <a:pt x="2536" y="3744"/>
                    </a:cubicBezTo>
                    <a:cubicBezTo>
                      <a:pt x="2528" y="3780"/>
                      <a:pt x="2517" y="3814"/>
                      <a:pt x="2503" y="3847"/>
                    </a:cubicBezTo>
                    <a:cubicBezTo>
                      <a:pt x="2491" y="3881"/>
                      <a:pt x="2490" y="3921"/>
                      <a:pt x="2481" y="3957"/>
                    </a:cubicBezTo>
                    <a:cubicBezTo>
                      <a:pt x="2466" y="4017"/>
                      <a:pt x="2462" y="4083"/>
                      <a:pt x="2450" y="4144"/>
                    </a:cubicBezTo>
                    <a:cubicBezTo>
                      <a:pt x="2437" y="4209"/>
                      <a:pt x="2415" y="4273"/>
                      <a:pt x="2408" y="4338"/>
                    </a:cubicBezTo>
                    <a:cubicBezTo>
                      <a:pt x="2402" y="4404"/>
                      <a:pt x="2379" y="4474"/>
                      <a:pt x="2370" y="4542"/>
                    </a:cubicBezTo>
                    <a:cubicBezTo>
                      <a:pt x="2362" y="4610"/>
                      <a:pt x="2356" y="4675"/>
                      <a:pt x="2343" y="4740"/>
                    </a:cubicBezTo>
                    <a:cubicBezTo>
                      <a:pt x="2336" y="4772"/>
                      <a:pt x="2329" y="4803"/>
                      <a:pt x="2322" y="4835"/>
                    </a:cubicBezTo>
                    <a:cubicBezTo>
                      <a:pt x="2314" y="4870"/>
                      <a:pt x="2317" y="4906"/>
                      <a:pt x="2307" y="4942"/>
                    </a:cubicBezTo>
                    <a:cubicBezTo>
                      <a:pt x="2289" y="5014"/>
                      <a:pt x="2275" y="5088"/>
                      <a:pt x="2265" y="5162"/>
                    </a:cubicBezTo>
                    <a:cubicBezTo>
                      <a:pt x="2254" y="5227"/>
                      <a:pt x="2246" y="5291"/>
                      <a:pt x="2236" y="5356"/>
                    </a:cubicBezTo>
                    <a:cubicBezTo>
                      <a:pt x="2230" y="5414"/>
                      <a:pt x="2219" y="5471"/>
                      <a:pt x="2203" y="5527"/>
                    </a:cubicBezTo>
                    <a:cubicBezTo>
                      <a:pt x="2179" y="5596"/>
                      <a:pt x="2179" y="5675"/>
                      <a:pt x="2163" y="5746"/>
                    </a:cubicBezTo>
                    <a:cubicBezTo>
                      <a:pt x="2149" y="5809"/>
                      <a:pt x="2141" y="5873"/>
                      <a:pt x="2140" y="5937"/>
                    </a:cubicBezTo>
                    <a:cubicBezTo>
                      <a:pt x="2142" y="6001"/>
                      <a:pt x="2124" y="6066"/>
                      <a:pt x="2121" y="6130"/>
                    </a:cubicBezTo>
                    <a:cubicBezTo>
                      <a:pt x="2116" y="6197"/>
                      <a:pt x="2105" y="6263"/>
                      <a:pt x="2087" y="6328"/>
                    </a:cubicBezTo>
                    <a:cubicBezTo>
                      <a:pt x="2075" y="6364"/>
                      <a:pt x="2066" y="6402"/>
                      <a:pt x="2059" y="6439"/>
                    </a:cubicBezTo>
                    <a:cubicBezTo>
                      <a:pt x="2055" y="6436"/>
                      <a:pt x="2050" y="6433"/>
                      <a:pt x="2045" y="6430"/>
                    </a:cubicBezTo>
                    <a:cubicBezTo>
                      <a:pt x="2013" y="6412"/>
                      <a:pt x="1977" y="6401"/>
                      <a:pt x="1940" y="6400"/>
                    </a:cubicBezTo>
                    <a:cubicBezTo>
                      <a:pt x="1911" y="6402"/>
                      <a:pt x="1858" y="6397"/>
                      <a:pt x="1811" y="6403"/>
                    </a:cubicBezTo>
                    <a:cubicBezTo>
                      <a:pt x="1813" y="6394"/>
                      <a:pt x="1815" y="6385"/>
                      <a:pt x="1817" y="6376"/>
                    </a:cubicBezTo>
                    <a:cubicBezTo>
                      <a:pt x="1826" y="6374"/>
                      <a:pt x="1834" y="6372"/>
                      <a:pt x="1842" y="6370"/>
                    </a:cubicBezTo>
                    <a:cubicBezTo>
                      <a:pt x="1855" y="6367"/>
                      <a:pt x="1867" y="6370"/>
                      <a:pt x="1878" y="6362"/>
                    </a:cubicBezTo>
                    <a:cubicBezTo>
                      <a:pt x="1878" y="6362"/>
                      <a:pt x="1879" y="6361"/>
                      <a:pt x="1880" y="6360"/>
                    </a:cubicBezTo>
                    <a:cubicBezTo>
                      <a:pt x="1881" y="6358"/>
                      <a:pt x="1881" y="6356"/>
                      <a:pt x="1881" y="6354"/>
                    </a:cubicBezTo>
                    <a:cubicBezTo>
                      <a:pt x="1881" y="6354"/>
                      <a:pt x="1881" y="6353"/>
                      <a:pt x="1881" y="6352"/>
                    </a:cubicBezTo>
                    <a:cubicBezTo>
                      <a:pt x="1876" y="6339"/>
                      <a:pt x="1856" y="6342"/>
                      <a:pt x="1845" y="6343"/>
                    </a:cubicBezTo>
                    <a:cubicBezTo>
                      <a:pt x="1838" y="6343"/>
                      <a:pt x="1831" y="6345"/>
                      <a:pt x="1825" y="6349"/>
                    </a:cubicBezTo>
                    <a:cubicBezTo>
                      <a:pt x="1827" y="6343"/>
                      <a:pt x="1829" y="6337"/>
                      <a:pt x="1831" y="6333"/>
                    </a:cubicBezTo>
                    <a:cubicBezTo>
                      <a:pt x="1834" y="6325"/>
                      <a:pt x="1836" y="6318"/>
                      <a:pt x="1837" y="6310"/>
                    </a:cubicBezTo>
                    <a:cubicBezTo>
                      <a:pt x="1843" y="6311"/>
                      <a:pt x="1848" y="6311"/>
                      <a:pt x="1854" y="6311"/>
                    </a:cubicBezTo>
                    <a:cubicBezTo>
                      <a:pt x="1869" y="6311"/>
                      <a:pt x="1883" y="6310"/>
                      <a:pt x="1898" y="6308"/>
                    </a:cubicBezTo>
                    <a:cubicBezTo>
                      <a:pt x="1903" y="6308"/>
                      <a:pt x="1909" y="6309"/>
                      <a:pt x="1915" y="6309"/>
                    </a:cubicBezTo>
                    <a:cubicBezTo>
                      <a:pt x="1936" y="6309"/>
                      <a:pt x="1956" y="6306"/>
                      <a:pt x="1976" y="6300"/>
                    </a:cubicBezTo>
                    <a:cubicBezTo>
                      <a:pt x="1977" y="6300"/>
                      <a:pt x="1977" y="6300"/>
                      <a:pt x="1978" y="6300"/>
                    </a:cubicBezTo>
                    <a:cubicBezTo>
                      <a:pt x="1979" y="6299"/>
                      <a:pt x="1979" y="6299"/>
                      <a:pt x="1980" y="6298"/>
                    </a:cubicBezTo>
                    <a:cubicBezTo>
                      <a:pt x="1981" y="6297"/>
                      <a:pt x="1981" y="6296"/>
                      <a:pt x="1981" y="6295"/>
                    </a:cubicBezTo>
                    <a:cubicBezTo>
                      <a:pt x="1981" y="6293"/>
                      <a:pt x="1981" y="6292"/>
                      <a:pt x="1980" y="6292"/>
                    </a:cubicBezTo>
                    <a:cubicBezTo>
                      <a:pt x="1979" y="6291"/>
                      <a:pt x="1979" y="6290"/>
                      <a:pt x="1978" y="6289"/>
                    </a:cubicBezTo>
                    <a:cubicBezTo>
                      <a:pt x="1977" y="6288"/>
                      <a:pt x="1977" y="6289"/>
                      <a:pt x="1976" y="6289"/>
                    </a:cubicBezTo>
                    <a:cubicBezTo>
                      <a:pt x="1955" y="6282"/>
                      <a:pt x="1933" y="6279"/>
                      <a:pt x="1910" y="6279"/>
                    </a:cubicBezTo>
                    <a:cubicBezTo>
                      <a:pt x="1887" y="6279"/>
                      <a:pt x="1863" y="6283"/>
                      <a:pt x="1840" y="6290"/>
                    </a:cubicBezTo>
                    <a:cubicBezTo>
                      <a:pt x="1840" y="6280"/>
                      <a:pt x="1842" y="6270"/>
                      <a:pt x="1844" y="6260"/>
                    </a:cubicBezTo>
                    <a:cubicBezTo>
                      <a:pt x="1877" y="6253"/>
                      <a:pt x="1912" y="6263"/>
                      <a:pt x="1946" y="6256"/>
                    </a:cubicBezTo>
                    <a:lnTo>
                      <a:pt x="1947" y="6256"/>
                    </a:lnTo>
                    <a:cubicBezTo>
                      <a:pt x="1948" y="6255"/>
                      <a:pt x="1949" y="6255"/>
                      <a:pt x="1949" y="6254"/>
                    </a:cubicBezTo>
                    <a:cubicBezTo>
                      <a:pt x="1950" y="6253"/>
                      <a:pt x="1950" y="6251"/>
                      <a:pt x="1950" y="6250"/>
                    </a:cubicBezTo>
                    <a:cubicBezTo>
                      <a:pt x="1950" y="6248"/>
                      <a:pt x="1950" y="6248"/>
                      <a:pt x="1949" y="6247"/>
                    </a:cubicBezTo>
                    <a:cubicBezTo>
                      <a:pt x="1949" y="6246"/>
                      <a:pt x="1948" y="6246"/>
                      <a:pt x="1947" y="6245"/>
                    </a:cubicBezTo>
                    <a:cubicBezTo>
                      <a:pt x="1929" y="6237"/>
                      <a:pt x="1910" y="6233"/>
                      <a:pt x="1890" y="6233"/>
                    </a:cubicBezTo>
                    <a:cubicBezTo>
                      <a:pt x="1876" y="6233"/>
                      <a:pt x="1861" y="6236"/>
                      <a:pt x="1847" y="6240"/>
                    </a:cubicBezTo>
                    <a:lnTo>
                      <a:pt x="1851" y="6217"/>
                    </a:lnTo>
                    <a:cubicBezTo>
                      <a:pt x="1884" y="6212"/>
                      <a:pt x="1922" y="6223"/>
                      <a:pt x="1956" y="6212"/>
                    </a:cubicBezTo>
                    <a:lnTo>
                      <a:pt x="1957" y="6212"/>
                    </a:lnTo>
                    <a:cubicBezTo>
                      <a:pt x="1958" y="6211"/>
                      <a:pt x="1958" y="6209"/>
                      <a:pt x="1959" y="6209"/>
                    </a:cubicBezTo>
                    <a:cubicBezTo>
                      <a:pt x="1960" y="6208"/>
                      <a:pt x="1960" y="6207"/>
                      <a:pt x="1960" y="6206"/>
                    </a:cubicBezTo>
                    <a:cubicBezTo>
                      <a:pt x="1960" y="6205"/>
                      <a:pt x="1960" y="6204"/>
                      <a:pt x="1959" y="6203"/>
                    </a:cubicBezTo>
                    <a:cubicBezTo>
                      <a:pt x="1958" y="6202"/>
                      <a:pt x="1958" y="6202"/>
                      <a:pt x="1957" y="6201"/>
                    </a:cubicBezTo>
                    <a:cubicBezTo>
                      <a:pt x="1956" y="6200"/>
                      <a:pt x="1956" y="6201"/>
                      <a:pt x="1956" y="6201"/>
                    </a:cubicBezTo>
                    <a:cubicBezTo>
                      <a:pt x="1936" y="6196"/>
                      <a:pt x="1915" y="6194"/>
                      <a:pt x="1895" y="6194"/>
                    </a:cubicBezTo>
                    <a:cubicBezTo>
                      <a:pt x="1883" y="6194"/>
                      <a:pt x="1871" y="6195"/>
                      <a:pt x="1859" y="6196"/>
                    </a:cubicBezTo>
                    <a:lnTo>
                      <a:pt x="1854" y="6196"/>
                    </a:lnTo>
                    <a:lnTo>
                      <a:pt x="1859" y="6162"/>
                    </a:lnTo>
                    <a:cubicBezTo>
                      <a:pt x="1865" y="6161"/>
                      <a:pt x="1870" y="6161"/>
                      <a:pt x="1875" y="6161"/>
                    </a:cubicBezTo>
                    <a:cubicBezTo>
                      <a:pt x="1881" y="6161"/>
                      <a:pt x="1886" y="6161"/>
                      <a:pt x="1892" y="6162"/>
                    </a:cubicBezTo>
                    <a:cubicBezTo>
                      <a:pt x="1896" y="6163"/>
                      <a:pt x="1901" y="6163"/>
                      <a:pt x="1905" y="6163"/>
                    </a:cubicBezTo>
                    <a:cubicBezTo>
                      <a:pt x="1915" y="6163"/>
                      <a:pt x="1926" y="6161"/>
                      <a:pt x="1936" y="6158"/>
                    </a:cubicBezTo>
                    <a:lnTo>
                      <a:pt x="1937" y="6158"/>
                    </a:lnTo>
                    <a:cubicBezTo>
                      <a:pt x="1938" y="6157"/>
                      <a:pt x="1939" y="6156"/>
                      <a:pt x="1939" y="6155"/>
                    </a:cubicBezTo>
                    <a:cubicBezTo>
                      <a:pt x="1940" y="6154"/>
                      <a:pt x="1940" y="6153"/>
                      <a:pt x="1940" y="6152"/>
                    </a:cubicBezTo>
                    <a:cubicBezTo>
                      <a:pt x="1940" y="6151"/>
                      <a:pt x="1940" y="6149"/>
                      <a:pt x="1939" y="6148"/>
                    </a:cubicBezTo>
                    <a:cubicBezTo>
                      <a:pt x="1939" y="6147"/>
                      <a:pt x="1938" y="6147"/>
                      <a:pt x="1937" y="6146"/>
                    </a:cubicBezTo>
                    <a:cubicBezTo>
                      <a:pt x="1936" y="6145"/>
                      <a:pt x="1936" y="6146"/>
                      <a:pt x="1936" y="6146"/>
                    </a:cubicBezTo>
                    <a:cubicBezTo>
                      <a:pt x="1925" y="6142"/>
                      <a:pt x="1913" y="6140"/>
                      <a:pt x="1901" y="6140"/>
                    </a:cubicBezTo>
                    <a:cubicBezTo>
                      <a:pt x="1896" y="6140"/>
                      <a:pt x="1891" y="6141"/>
                      <a:pt x="1886" y="6141"/>
                    </a:cubicBezTo>
                    <a:lnTo>
                      <a:pt x="1885" y="6141"/>
                    </a:lnTo>
                    <a:cubicBezTo>
                      <a:pt x="1878" y="6141"/>
                      <a:pt x="1870" y="6142"/>
                      <a:pt x="1862" y="6144"/>
                    </a:cubicBezTo>
                    <a:cubicBezTo>
                      <a:pt x="1862" y="6139"/>
                      <a:pt x="1864" y="6134"/>
                      <a:pt x="1864" y="6129"/>
                    </a:cubicBezTo>
                    <a:cubicBezTo>
                      <a:pt x="1878" y="6127"/>
                      <a:pt x="1891" y="6123"/>
                      <a:pt x="1904" y="6122"/>
                    </a:cubicBezTo>
                    <a:cubicBezTo>
                      <a:pt x="1923" y="6120"/>
                      <a:pt x="1943" y="6125"/>
                      <a:pt x="1961" y="6117"/>
                    </a:cubicBezTo>
                    <a:cubicBezTo>
                      <a:pt x="1962" y="6117"/>
                      <a:pt x="1962" y="6117"/>
                      <a:pt x="1962" y="6117"/>
                    </a:cubicBezTo>
                    <a:cubicBezTo>
                      <a:pt x="1963" y="6116"/>
                      <a:pt x="1965" y="6115"/>
                      <a:pt x="1965" y="6114"/>
                    </a:cubicBezTo>
                    <a:cubicBezTo>
                      <a:pt x="1966" y="6113"/>
                      <a:pt x="1965" y="6112"/>
                      <a:pt x="1965" y="6111"/>
                    </a:cubicBezTo>
                    <a:cubicBezTo>
                      <a:pt x="1965" y="6110"/>
                      <a:pt x="1965" y="6109"/>
                      <a:pt x="1965" y="6108"/>
                    </a:cubicBezTo>
                    <a:cubicBezTo>
                      <a:pt x="1964" y="6107"/>
                      <a:pt x="1963" y="6106"/>
                      <a:pt x="1962" y="6105"/>
                    </a:cubicBezTo>
                    <a:cubicBezTo>
                      <a:pt x="1949" y="6100"/>
                      <a:pt x="1934" y="6097"/>
                      <a:pt x="1919" y="6097"/>
                    </a:cubicBezTo>
                    <a:cubicBezTo>
                      <a:pt x="1901" y="6097"/>
                      <a:pt x="1883" y="6102"/>
                      <a:pt x="1867" y="6109"/>
                    </a:cubicBezTo>
                    <a:cubicBezTo>
                      <a:pt x="1869" y="6096"/>
                      <a:pt x="1872" y="6084"/>
                      <a:pt x="1874" y="6070"/>
                    </a:cubicBezTo>
                    <a:cubicBezTo>
                      <a:pt x="1894" y="6068"/>
                      <a:pt x="1913" y="6063"/>
                      <a:pt x="1932" y="6061"/>
                    </a:cubicBezTo>
                    <a:cubicBezTo>
                      <a:pt x="1957" y="6059"/>
                      <a:pt x="1982" y="6056"/>
                      <a:pt x="2006" y="6050"/>
                    </a:cubicBezTo>
                    <a:lnTo>
                      <a:pt x="2007" y="6049"/>
                    </a:lnTo>
                    <a:cubicBezTo>
                      <a:pt x="2008" y="6049"/>
                      <a:pt x="2009" y="6047"/>
                      <a:pt x="2010" y="6046"/>
                    </a:cubicBezTo>
                    <a:cubicBezTo>
                      <a:pt x="2011" y="6044"/>
                      <a:pt x="2011" y="6044"/>
                      <a:pt x="2011" y="6043"/>
                    </a:cubicBezTo>
                    <a:cubicBezTo>
                      <a:pt x="2011" y="6041"/>
                      <a:pt x="2011" y="6040"/>
                      <a:pt x="2010" y="6039"/>
                    </a:cubicBezTo>
                    <a:cubicBezTo>
                      <a:pt x="2009" y="6037"/>
                      <a:pt x="2008" y="6036"/>
                      <a:pt x="2007" y="6036"/>
                    </a:cubicBezTo>
                    <a:lnTo>
                      <a:pt x="2006" y="6035"/>
                    </a:lnTo>
                    <a:cubicBezTo>
                      <a:pt x="1993" y="6032"/>
                      <a:pt x="1980" y="6030"/>
                      <a:pt x="1967" y="6030"/>
                    </a:cubicBezTo>
                    <a:cubicBezTo>
                      <a:pt x="1954" y="6030"/>
                      <a:pt x="1940" y="6032"/>
                      <a:pt x="1927" y="6035"/>
                    </a:cubicBezTo>
                    <a:cubicBezTo>
                      <a:pt x="1911" y="6037"/>
                      <a:pt x="1895" y="6040"/>
                      <a:pt x="1879" y="6045"/>
                    </a:cubicBezTo>
                    <a:cubicBezTo>
                      <a:pt x="1879" y="6043"/>
                      <a:pt x="1879" y="6040"/>
                      <a:pt x="1881" y="6038"/>
                    </a:cubicBezTo>
                    <a:cubicBezTo>
                      <a:pt x="1882" y="6031"/>
                      <a:pt x="1884" y="6025"/>
                      <a:pt x="1885" y="6018"/>
                    </a:cubicBezTo>
                    <a:cubicBezTo>
                      <a:pt x="1886" y="6018"/>
                      <a:pt x="1887" y="6018"/>
                      <a:pt x="1887" y="6018"/>
                    </a:cubicBezTo>
                    <a:cubicBezTo>
                      <a:pt x="1888" y="6017"/>
                      <a:pt x="1889" y="6016"/>
                      <a:pt x="1889" y="6016"/>
                    </a:cubicBezTo>
                    <a:cubicBezTo>
                      <a:pt x="1890" y="6015"/>
                      <a:pt x="1890" y="6014"/>
                      <a:pt x="1890" y="6013"/>
                    </a:cubicBezTo>
                    <a:cubicBezTo>
                      <a:pt x="1890" y="6012"/>
                      <a:pt x="1890" y="6011"/>
                      <a:pt x="1889" y="6010"/>
                    </a:cubicBezTo>
                    <a:cubicBezTo>
                      <a:pt x="1894" y="6018"/>
                      <a:pt x="1939" y="6005"/>
                      <a:pt x="1948" y="6004"/>
                    </a:cubicBezTo>
                    <a:cubicBezTo>
                      <a:pt x="1974" y="6004"/>
                      <a:pt x="1999" y="6001"/>
                      <a:pt x="2024" y="5995"/>
                    </a:cubicBezTo>
                    <a:lnTo>
                      <a:pt x="2025" y="5995"/>
                    </a:lnTo>
                    <a:cubicBezTo>
                      <a:pt x="2026" y="5994"/>
                      <a:pt x="2026" y="5993"/>
                      <a:pt x="2027" y="5992"/>
                    </a:cubicBezTo>
                    <a:cubicBezTo>
                      <a:pt x="2028" y="5991"/>
                      <a:pt x="2028" y="5990"/>
                      <a:pt x="2028" y="5989"/>
                    </a:cubicBezTo>
                    <a:cubicBezTo>
                      <a:pt x="2028" y="5988"/>
                      <a:pt x="2028" y="5986"/>
                      <a:pt x="2027" y="5985"/>
                    </a:cubicBezTo>
                    <a:cubicBezTo>
                      <a:pt x="2026" y="5983"/>
                      <a:pt x="2026" y="5984"/>
                      <a:pt x="2025" y="5983"/>
                    </a:cubicBezTo>
                    <a:cubicBezTo>
                      <a:pt x="2024" y="5982"/>
                      <a:pt x="2024" y="5983"/>
                      <a:pt x="2024" y="5983"/>
                    </a:cubicBezTo>
                    <a:cubicBezTo>
                      <a:pt x="2008" y="5979"/>
                      <a:pt x="1991" y="5977"/>
                      <a:pt x="1975" y="5977"/>
                    </a:cubicBezTo>
                    <a:cubicBezTo>
                      <a:pt x="1955" y="5977"/>
                      <a:pt x="1936" y="5979"/>
                      <a:pt x="1917" y="5985"/>
                    </a:cubicBezTo>
                    <a:cubicBezTo>
                      <a:pt x="1911" y="5986"/>
                      <a:pt x="1901" y="5987"/>
                      <a:pt x="1893" y="5990"/>
                    </a:cubicBezTo>
                    <a:cubicBezTo>
                      <a:pt x="1896" y="5978"/>
                      <a:pt x="1899" y="5965"/>
                      <a:pt x="1901" y="5953"/>
                    </a:cubicBezTo>
                    <a:cubicBezTo>
                      <a:pt x="1914" y="5951"/>
                      <a:pt x="1928" y="5951"/>
                      <a:pt x="1941" y="5951"/>
                    </a:cubicBezTo>
                    <a:cubicBezTo>
                      <a:pt x="1944" y="5951"/>
                      <a:pt x="1948" y="5951"/>
                      <a:pt x="1951" y="5951"/>
                    </a:cubicBezTo>
                    <a:cubicBezTo>
                      <a:pt x="1956" y="5952"/>
                      <a:pt x="1960" y="5952"/>
                      <a:pt x="1965" y="5952"/>
                    </a:cubicBezTo>
                    <a:cubicBezTo>
                      <a:pt x="1974" y="5952"/>
                      <a:pt x="1982" y="5950"/>
                      <a:pt x="1991" y="5947"/>
                    </a:cubicBezTo>
                    <a:cubicBezTo>
                      <a:pt x="1992" y="5946"/>
                      <a:pt x="1992" y="5946"/>
                      <a:pt x="1993" y="5945"/>
                    </a:cubicBezTo>
                    <a:cubicBezTo>
                      <a:pt x="1993" y="5944"/>
                      <a:pt x="1994" y="5943"/>
                      <a:pt x="1994" y="5942"/>
                    </a:cubicBezTo>
                    <a:cubicBezTo>
                      <a:pt x="1994" y="5940"/>
                      <a:pt x="1993" y="5939"/>
                      <a:pt x="1993" y="5938"/>
                    </a:cubicBezTo>
                    <a:cubicBezTo>
                      <a:pt x="1992" y="5937"/>
                      <a:pt x="1992" y="5937"/>
                      <a:pt x="1991" y="5936"/>
                    </a:cubicBezTo>
                    <a:cubicBezTo>
                      <a:pt x="1975" y="5929"/>
                      <a:pt x="1959" y="5926"/>
                      <a:pt x="1942" y="5926"/>
                    </a:cubicBezTo>
                    <a:cubicBezTo>
                      <a:pt x="1937" y="5926"/>
                      <a:pt x="1932" y="5926"/>
                      <a:pt x="1927" y="5927"/>
                    </a:cubicBezTo>
                    <a:cubicBezTo>
                      <a:pt x="1926" y="5926"/>
                      <a:pt x="1925" y="5926"/>
                      <a:pt x="1923" y="5926"/>
                    </a:cubicBezTo>
                    <a:cubicBezTo>
                      <a:pt x="1919" y="5926"/>
                      <a:pt x="1914" y="5927"/>
                      <a:pt x="1910" y="5928"/>
                    </a:cubicBezTo>
                    <a:cubicBezTo>
                      <a:pt x="1909" y="5928"/>
                      <a:pt x="1910" y="5928"/>
                      <a:pt x="1909" y="5929"/>
                    </a:cubicBezTo>
                    <a:cubicBezTo>
                      <a:pt x="1908" y="5930"/>
                      <a:pt x="1907" y="5930"/>
                      <a:pt x="1906" y="5930"/>
                    </a:cubicBezTo>
                    <a:cubicBezTo>
                      <a:pt x="1908" y="5924"/>
                      <a:pt x="1909" y="5917"/>
                      <a:pt x="1911" y="5911"/>
                    </a:cubicBezTo>
                    <a:lnTo>
                      <a:pt x="1913" y="5910"/>
                    </a:lnTo>
                    <a:cubicBezTo>
                      <a:pt x="1922" y="5907"/>
                      <a:pt x="1932" y="5906"/>
                      <a:pt x="1941" y="5906"/>
                    </a:cubicBezTo>
                    <a:cubicBezTo>
                      <a:pt x="1943" y="5906"/>
                      <a:pt x="1944" y="5906"/>
                      <a:pt x="1946" y="5906"/>
                    </a:cubicBezTo>
                    <a:cubicBezTo>
                      <a:pt x="1949" y="5906"/>
                      <a:pt x="1952" y="5906"/>
                      <a:pt x="1955" y="5906"/>
                    </a:cubicBezTo>
                    <a:cubicBezTo>
                      <a:pt x="1975" y="5906"/>
                      <a:pt x="1995" y="5903"/>
                      <a:pt x="2014" y="5897"/>
                    </a:cubicBezTo>
                    <a:lnTo>
                      <a:pt x="2015" y="5897"/>
                    </a:lnTo>
                    <a:cubicBezTo>
                      <a:pt x="2016" y="5896"/>
                      <a:pt x="2017" y="5895"/>
                      <a:pt x="2017" y="5894"/>
                    </a:cubicBezTo>
                    <a:cubicBezTo>
                      <a:pt x="2018" y="5893"/>
                      <a:pt x="2018" y="5892"/>
                      <a:pt x="2018" y="5891"/>
                    </a:cubicBezTo>
                    <a:cubicBezTo>
                      <a:pt x="2018" y="5890"/>
                      <a:pt x="2018" y="5888"/>
                      <a:pt x="2017" y="5887"/>
                    </a:cubicBezTo>
                    <a:cubicBezTo>
                      <a:pt x="2017" y="5885"/>
                      <a:pt x="2016" y="5886"/>
                      <a:pt x="2015" y="5885"/>
                    </a:cubicBezTo>
                    <a:lnTo>
                      <a:pt x="2014" y="5885"/>
                    </a:lnTo>
                    <a:cubicBezTo>
                      <a:pt x="2001" y="5882"/>
                      <a:pt x="1988" y="5880"/>
                      <a:pt x="1975" y="5880"/>
                    </a:cubicBezTo>
                    <a:cubicBezTo>
                      <a:pt x="1966" y="5880"/>
                      <a:pt x="1957" y="5881"/>
                      <a:pt x="1948" y="5882"/>
                    </a:cubicBezTo>
                    <a:cubicBezTo>
                      <a:pt x="1938" y="5882"/>
                      <a:pt x="1928" y="5885"/>
                      <a:pt x="1919" y="5887"/>
                    </a:cubicBezTo>
                    <a:lnTo>
                      <a:pt x="1916" y="5887"/>
                    </a:lnTo>
                    <a:cubicBezTo>
                      <a:pt x="1917" y="5878"/>
                      <a:pt x="1919" y="5868"/>
                      <a:pt x="1921" y="5859"/>
                    </a:cubicBezTo>
                    <a:cubicBezTo>
                      <a:pt x="1938" y="5856"/>
                      <a:pt x="1954" y="5854"/>
                      <a:pt x="1970" y="5853"/>
                    </a:cubicBezTo>
                    <a:cubicBezTo>
                      <a:pt x="1971" y="5853"/>
                      <a:pt x="1971" y="5853"/>
                      <a:pt x="1971" y="5853"/>
                    </a:cubicBezTo>
                    <a:cubicBezTo>
                      <a:pt x="1992" y="5853"/>
                      <a:pt x="2013" y="5850"/>
                      <a:pt x="2033" y="5845"/>
                    </a:cubicBezTo>
                    <a:cubicBezTo>
                      <a:pt x="2034" y="5845"/>
                      <a:pt x="2034" y="5845"/>
                      <a:pt x="2035" y="5845"/>
                    </a:cubicBezTo>
                    <a:cubicBezTo>
                      <a:pt x="2036" y="5844"/>
                      <a:pt x="2037" y="5843"/>
                      <a:pt x="2037" y="5842"/>
                    </a:cubicBezTo>
                    <a:cubicBezTo>
                      <a:pt x="2038" y="5841"/>
                      <a:pt x="2038" y="5840"/>
                      <a:pt x="2038" y="5839"/>
                    </a:cubicBezTo>
                    <a:cubicBezTo>
                      <a:pt x="2038" y="5838"/>
                      <a:pt x="2038" y="5837"/>
                      <a:pt x="2037" y="5836"/>
                    </a:cubicBezTo>
                    <a:cubicBezTo>
                      <a:pt x="2037" y="5835"/>
                      <a:pt x="2036" y="5835"/>
                      <a:pt x="2035" y="5834"/>
                    </a:cubicBezTo>
                    <a:cubicBezTo>
                      <a:pt x="2034" y="5833"/>
                      <a:pt x="2034" y="5834"/>
                      <a:pt x="2033" y="5834"/>
                    </a:cubicBezTo>
                    <a:cubicBezTo>
                      <a:pt x="2017" y="5829"/>
                      <a:pt x="2001" y="5826"/>
                      <a:pt x="1984" y="5826"/>
                    </a:cubicBezTo>
                    <a:cubicBezTo>
                      <a:pt x="1964" y="5826"/>
                      <a:pt x="1944" y="5830"/>
                      <a:pt x="1925" y="5837"/>
                    </a:cubicBezTo>
                    <a:cubicBezTo>
                      <a:pt x="1928" y="5824"/>
                      <a:pt x="1930" y="5811"/>
                      <a:pt x="1933" y="5799"/>
                    </a:cubicBezTo>
                    <a:cubicBezTo>
                      <a:pt x="1933" y="5800"/>
                      <a:pt x="1934" y="5802"/>
                      <a:pt x="1934" y="5803"/>
                    </a:cubicBezTo>
                    <a:cubicBezTo>
                      <a:pt x="1935" y="5804"/>
                      <a:pt x="1935" y="5804"/>
                      <a:pt x="1936" y="5805"/>
                    </a:cubicBezTo>
                    <a:cubicBezTo>
                      <a:pt x="1937" y="5805"/>
                      <a:pt x="1939" y="5806"/>
                      <a:pt x="1940" y="5806"/>
                    </a:cubicBezTo>
                    <a:lnTo>
                      <a:pt x="1941" y="5806"/>
                    </a:lnTo>
                    <a:cubicBezTo>
                      <a:pt x="1980" y="5800"/>
                      <a:pt x="2022" y="5800"/>
                      <a:pt x="2060" y="5791"/>
                    </a:cubicBezTo>
                    <a:cubicBezTo>
                      <a:pt x="2061" y="5791"/>
                      <a:pt x="2061" y="5791"/>
                      <a:pt x="2062" y="5790"/>
                    </a:cubicBezTo>
                    <a:cubicBezTo>
                      <a:pt x="2063" y="5789"/>
                      <a:pt x="2064" y="5789"/>
                      <a:pt x="2064" y="5788"/>
                    </a:cubicBezTo>
                    <a:cubicBezTo>
                      <a:pt x="2065" y="5787"/>
                      <a:pt x="2065" y="5786"/>
                      <a:pt x="2065" y="5785"/>
                    </a:cubicBezTo>
                    <a:cubicBezTo>
                      <a:pt x="2065" y="5784"/>
                      <a:pt x="2065" y="5783"/>
                      <a:pt x="2064" y="5782"/>
                    </a:cubicBezTo>
                    <a:cubicBezTo>
                      <a:pt x="2064" y="5781"/>
                      <a:pt x="2063" y="5780"/>
                      <a:pt x="2062" y="5780"/>
                    </a:cubicBezTo>
                    <a:cubicBezTo>
                      <a:pt x="2061" y="5780"/>
                      <a:pt x="2061" y="5779"/>
                      <a:pt x="2060" y="5779"/>
                    </a:cubicBezTo>
                    <a:cubicBezTo>
                      <a:pt x="2021" y="5770"/>
                      <a:pt x="1976" y="5783"/>
                      <a:pt x="1938" y="5791"/>
                    </a:cubicBezTo>
                    <a:cubicBezTo>
                      <a:pt x="1937" y="5792"/>
                      <a:pt x="1936" y="5792"/>
                      <a:pt x="1936" y="5792"/>
                    </a:cubicBezTo>
                    <a:cubicBezTo>
                      <a:pt x="1935" y="5793"/>
                      <a:pt x="1934" y="5793"/>
                      <a:pt x="1934" y="5794"/>
                    </a:cubicBezTo>
                    <a:cubicBezTo>
                      <a:pt x="1933" y="5794"/>
                      <a:pt x="1933" y="5794"/>
                      <a:pt x="1933" y="5795"/>
                    </a:cubicBezTo>
                    <a:cubicBezTo>
                      <a:pt x="1936" y="5783"/>
                      <a:pt x="1938" y="5772"/>
                      <a:pt x="1940" y="5761"/>
                    </a:cubicBezTo>
                    <a:cubicBezTo>
                      <a:pt x="1942" y="5761"/>
                      <a:pt x="1945" y="5760"/>
                      <a:pt x="1947" y="5759"/>
                    </a:cubicBezTo>
                    <a:cubicBezTo>
                      <a:pt x="1953" y="5759"/>
                      <a:pt x="1958" y="5759"/>
                      <a:pt x="1964" y="5757"/>
                    </a:cubicBezTo>
                    <a:cubicBezTo>
                      <a:pt x="1970" y="5755"/>
                      <a:pt x="1981" y="5753"/>
                      <a:pt x="1989" y="5751"/>
                    </a:cubicBezTo>
                    <a:cubicBezTo>
                      <a:pt x="1993" y="5750"/>
                      <a:pt x="1997" y="5748"/>
                      <a:pt x="2001" y="5746"/>
                    </a:cubicBezTo>
                    <a:cubicBezTo>
                      <a:pt x="2006" y="5743"/>
                      <a:pt x="2010" y="5739"/>
                      <a:pt x="2014" y="5734"/>
                    </a:cubicBezTo>
                    <a:cubicBezTo>
                      <a:pt x="2014" y="5733"/>
                      <a:pt x="2014" y="5732"/>
                      <a:pt x="2014" y="5731"/>
                    </a:cubicBezTo>
                    <a:cubicBezTo>
                      <a:pt x="2014" y="5730"/>
                      <a:pt x="2014" y="5729"/>
                      <a:pt x="2013" y="5728"/>
                    </a:cubicBezTo>
                    <a:cubicBezTo>
                      <a:pt x="2013" y="5727"/>
                      <a:pt x="2012" y="5725"/>
                      <a:pt x="2011" y="5725"/>
                    </a:cubicBezTo>
                    <a:cubicBezTo>
                      <a:pt x="2010" y="5724"/>
                      <a:pt x="2009" y="5724"/>
                      <a:pt x="2008" y="5724"/>
                    </a:cubicBezTo>
                    <a:cubicBezTo>
                      <a:pt x="2007" y="5724"/>
                      <a:pt x="2006" y="5725"/>
                      <a:pt x="2006" y="5725"/>
                    </a:cubicBezTo>
                    <a:cubicBezTo>
                      <a:pt x="2003" y="5725"/>
                      <a:pt x="2001" y="5725"/>
                      <a:pt x="1998" y="5725"/>
                    </a:cubicBezTo>
                    <a:cubicBezTo>
                      <a:pt x="1996" y="5725"/>
                      <a:pt x="1992" y="5725"/>
                      <a:pt x="1990" y="5725"/>
                    </a:cubicBezTo>
                    <a:cubicBezTo>
                      <a:pt x="1980" y="5725"/>
                      <a:pt x="1971" y="5726"/>
                      <a:pt x="1962" y="5729"/>
                    </a:cubicBezTo>
                    <a:cubicBezTo>
                      <a:pt x="1956" y="5730"/>
                      <a:pt x="1950" y="5731"/>
                      <a:pt x="1945" y="5732"/>
                    </a:cubicBezTo>
                    <a:cubicBezTo>
                      <a:pt x="1948" y="5714"/>
                      <a:pt x="1951" y="5696"/>
                      <a:pt x="1954" y="5679"/>
                    </a:cubicBezTo>
                    <a:cubicBezTo>
                      <a:pt x="1967" y="5679"/>
                      <a:pt x="1980" y="5679"/>
                      <a:pt x="1993" y="5679"/>
                    </a:cubicBezTo>
                    <a:cubicBezTo>
                      <a:pt x="1997" y="5679"/>
                      <a:pt x="2000" y="5679"/>
                      <a:pt x="2003" y="5679"/>
                    </a:cubicBezTo>
                    <a:cubicBezTo>
                      <a:pt x="2016" y="5679"/>
                      <a:pt x="2029" y="5677"/>
                      <a:pt x="2041" y="5672"/>
                    </a:cubicBezTo>
                    <a:cubicBezTo>
                      <a:pt x="2042" y="5672"/>
                      <a:pt x="2042" y="5672"/>
                      <a:pt x="2042" y="5672"/>
                    </a:cubicBezTo>
                    <a:cubicBezTo>
                      <a:pt x="2043" y="5671"/>
                      <a:pt x="2044" y="5670"/>
                      <a:pt x="2044" y="5669"/>
                    </a:cubicBezTo>
                    <a:cubicBezTo>
                      <a:pt x="2045" y="5668"/>
                      <a:pt x="2045" y="5667"/>
                      <a:pt x="2045" y="5666"/>
                    </a:cubicBezTo>
                    <a:cubicBezTo>
                      <a:pt x="2045" y="5665"/>
                      <a:pt x="2045" y="5664"/>
                      <a:pt x="2044" y="5663"/>
                    </a:cubicBezTo>
                    <a:cubicBezTo>
                      <a:pt x="2044" y="5662"/>
                      <a:pt x="2043" y="5661"/>
                      <a:pt x="2042" y="5660"/>
                    </a:cubicBezTo>
                    <a:lnTo>
                      <a:pt x="2041" y="5660"/>
                    </a:lnTo>
                    <a:cubicBezTo>
                      <a:pt x="2027" y="5655"/>
                      <a:pt x="2011" y="5652"/>
                      <a:pt x="1996" y="5652"/>
                    </a:cubicBezTo>
                    <a:cubicBezTo>
                      <a:pt x="1983" y="5652"/>
                      <a:pt x="1970" y="5654"/>
                      <a:pt x="1958" y="5658"/>
                    </a:cubicBezTo>
                    <a:lnTo>
                      <a:pt x="1961" y="5637"/>
                    </a:lnTo>
                    <a:cubicBezTo>
                      <a:pt x="1973" y="5637"/>
                      <a:pt x="1985" y="5636"/>
                      <a:pt x="1997" y="5636"/>
                    </a:cubicBezTo>
                    <a:cubicBezTo>
                      <a:pt x="2000" y="5636"/>
                      <a:pt x="2003" y="5636"/>
                      <a:pt x="2006" y="5636"/>
                    </a:cubicBezTo>
                    <a:cubicBezTo>
                      <a:pt x="2017" y="5636"/>
                      <a:pt x="2029" y="5633"/>
                      <a:pt x="2039" y="5628"/>
                    </a:cubicBezTo>
                    <a:cubicBezTo>
                      <a:pt x="2040" y="5628"/>
                      <a:pt x="2041" y="5627"/>
                      <a:pt x="2042" y="5626"/>
                    </a:cubicBezTo>
                    <a:cubicBezTo>
                      <a:pt x="2043" y="5624"/>
                      <a:pt x="2043" y="5623"/>
                      <a:pt x="2043" y="5622"/>
                    </a:cubicBezTo>
                    <a:cubicBezTo>
                      <a:pt x="2043" y="5620"/>
                      <a:pt x="2043" y="5619"/>
                      <a:pt x="2042" y="5618"/>
                    </a:cubicBezTo>
                    <a:cubicBezTo>
                      <a:pt x="2041" y="5617"/>
                      <a:pt x="2040" y="5616"/>
                      <a:pt x="2039" y="5615"/>
                    </a:cubicBezTo>
                    <a:cubicBezTo>
                      <a:pt x="2029" y="5610"/>
                      <a:pt x="2018" y="5607"/>
                      <a:pt x="2006" y="5607"/>
                    </a:cubicBezTo>
                    <a:cubicBezTo>
                      <a:pt x="2003" y="5607"/>
                      <a:pt x="2000" y="5608"/>
                      <a:pt x="1997" y="5608"/>
                    </a:cubicBezTo>
                    <a:cubicBezTo>
                      <a:pt x="1996" y="5608"/>
                      <a:pt x="1996" y="5608"/>
                      <a:pt x="1995" y="5608"/>
                    </a:cubicBezTo>
                    <a:cubicBezTo>
                      <a:pt x="1986" y="5608"/>
                      <a:pt x="1976" y="5609"/>
                      <a:pt x="1966" y="5611"/>
                    </a:cubicBezTo>
                    <a:lnTo>
                      <a:pt x="1972" y="5578"/>
                    </a:lnTo>
                    <a:lnTo>
                      <a:pt x="1980" y="5579"/>
                    </a:lnTo>
                    <a:cubicBezTo>
                      <a:pt x="1984" y="5580"/>
                      <a:pt x="1987" y="5580"/>
                      <a:pt x="1991" y="5580"/>
                    </a:cubicBezTo>
                    <a:cubicBezTo>
                      <a:pt x="1997" y="5580"/>
                      <a:pt x="2003" y="5579"/>
                      <a:pt x="2008" y="5578"/>
                    </a:cubicBezTo>
                    <a:cubicBezTo>
                      <a:pt x="2026" y="5576"/>
                      <a:pt x="2050" y="5578"/>
                      <a:pt x="2062" y="5563"/>
                    </a:cubicBezTo>
                    <a:cubicBezTo>
                      <a:pt x="2062" y="5562"/>
                      <a:pt x="2062" y="5562"/>
                      <a:pt x="2063" y="5561"/>
                    </a:cubicBezTo>
                    <a:cubicBezTo>
                      <a:pt x="2063" y="5560"/>
                      <a:pt x="2064" y="5558"/>
                      <a:pt x="2064" y="5557"/>
                    </a:cubicBezTo>
                    <a:cubicBezTo>
                      <a:pt x="2064" y="5555"/>
                      <a:pt x="2064" y="5555"/>
                      <a:pt x="2063" y="5554"/>
                    </a:cubicBezTo>
                    <a:cubicBezTo>
                      <a:pt x="2063" y="5552"/>
                      <a:pt x="2061" y="5552"/>
                      <a:pt x="2060" y="5551"/>
                    </a:cubicBezTo>
                    <a:cubicBezTo>
                      <a:pt x="2059" y="5550"/>
                      <a:pt x="2057" y="5550"/>
                      <a:pt x="2056" y="5550"/>
                    </a:cubicBezTo>
                    <a:cubicBezTo>
                      <a:pt x="2055" y="5550"/>
                      <a:pt x="2054" y="5550"/>
                      <a:pt x="2054" y="5550"/>
                    </a:cubicBezTo>
                    <a:cubicBezTo>
                      <a:pt x="2043" y="5551"/>
                      <a:pt x="2032" y="5552"/>
                      <a:pt x="2021" y="5552"/>
                    </a:cubicBezTo>
                    <a:cubicBezTo>
                      <a:pt x="2018" y="5552"/>
                      <a:pt x="2015" y="5552"/>
                      <a:pt x="2012" y="5552"/>
                    </a:cubicBezTo>
                    <a:cubicBezTo>
                      <a:pt x="2002" y="5552"/>
                      <a:pt x="1992" y="5555"/>
                      <a:pt x="1983" y="5555"/>
                    </a:cubicBezTo>
                    <a:lnTo>
                      <a:pt x="1976" y="5555"/>
                    </a:lnTo>
                    <a:lnTo>
                      <a:pt x="1982" y="5520"/>
                    </a:lnTo>
                    <a:cubicBezTo>
                      <a:pt x="1994" y="5515"/>
                      <a:pt x="2007" y="5513"/>
                      <a:pt x="2021" y="5513"/>
                    </a:cubicBezTo>
                    <a:cubicBezTo>
                      <a:pt x="2024" y="5513"/>
                      <a:pt x="2026" y="5513"/>
                      <a:pt x="2029" y="5513"/>
                    </a:cubicBezTo>
                    <a:cubicBezTo>
                      <a:pt x="2040" y="5513"/>
                      <a:pt x="2051" y="5512"/>
                      <a:pt x="2062" y="5508"/>
                    </a:cubicBezTo>
                    <a:cubicBezTo>
                      <a:pt x="2062" y="5508"/>
                      <a:pt x="2062" y="5509"/>
                      <a:pt x="2063" y="5508"/>
                    </a:cubicBezTo>
                    <a:cubicBezTo>
                      <a:pt x="2064" y="5507"/>
                      <a:pt x="2065" y="5507"/>
                      <a:pt x="2065" y="5506"/>
                    </a:cubicBezTo>
                    <a:cubicBezTo>
                      <a:pt x="2066" y="5505"/>
                      <a:pt x="2065" y="5504"/>
                      <a:pt x="2065" y="5503"/>
                    </a:cubicBezTo>
                    <a:cubicBezTo>
                      <a:pt x="2065" y="5502"/>
                      <a:pt x="2066" y="5501"/>
                      <a:pt x="2065" y="5500"/>
                    </a:cubicBezTo>
                    <a:cubicBezTo>
                      <a:pt x="2065" y="5499"/>
                      <a:pt x="2064" y="5499"/>
                      <a:pt x="2063" y="5498"/>
                    </a:cubicBezTo>
                    <a:cubicBezTo>
                      <a:pt x="2062" y="5497"/>
                      <a:pt x="2062" y="5498"/>
                      <a:pt x="2062" y="5498"/>
                    </a:cubicBezTo>
                    <a:cubicBezTo>
                      <a:pt x="2050" y="5493"/>
                      <a:pt x="2038" y="5490"/>
                      <a:pt x="2026" y="5490"/>
                    </a:cubicBezTo>
                    <a:cubicBezTo>
                      <a:pt x="2012" y="5490"/>
                      <a:pt x="1998" y="5494"/>
                      <a:pt x="1985" y="5500"/>
                    </a:cubicBezTo>
                    <a:lnTo>
                      <a:pt x="1988" y="5483"/>
                    </a:lnTo>
                    <a:cubicBezTo>
                      <a:pt x="1997" y="5481"/>
                      <a:pt x="2005" y="5479"/>
                      <a:pt x="2014" y="5477"/>
                    </a:cubicBezTo>
                    <a:cubicBezTo>
                      <a:pt x="2029" y="5473"/>
                      <a:pt x="2044" y="5477"/>
                      <a:pt x="2058" y="5469"/>
                    </a:cubicBezTo>
                    <a:cubicBezTo>
                      <a:pt x="2058" y="5468"/>
                      <a:pt x="2059" y="5467"/>
                      <a:pt x="2060" y="5466"/>
                    </a:cubicBezTo>
                    <a:cubicBezTo>
                      <a:pt x="2060" y="5465"/>
                      <a:pt x="2061" y="5463"/>
                      <a:pt x="2061" y="5462"/>
                    </a:cubicBezTo>
                    <a:cubicBezTo>
                      <a:pt x="2061" y="5460"/>
                      <a:pt x="2060" y="5460"/>
                      <a:pt x="2060" y="5459"/>
                    </a:cubicBezTo>
                    <a:cubicBezTo>
                      <a:pt x="2059" y="5458"/>
                      <a:pt x="2058" y="5457"/>
                      <a:pt x="2058" y="5456"/>
                    </a:cubicBezTo>
                    <a:cubicBezTo>
                      <a:pt x="2048" y="5452"/>
                      <a:pt x="2038" y="5449"/>
                      <a:pt x="2028" y="5449"/>
                    </a:cubicBezTo>
                    <a:cubicBezTo>
                      <a:pt x="2019" y="5449"/>
                      <a:pt x="2009" y="5451"/>
                      <a:pt x="2001" y="5455"/>
                    </a:cubicBezTo>
                    <a:lnTo>
                      <a:pt x="1992" y="5458"/>
                    </a:lnTo>
                    <a:lnTo>
                      <a:pt x="1997" y="5422"/>
                    </a:lnTo>
                    <a:cubicBezTo>
                      <a:pt x="2022" y="5414"/>
                      <a:pt x="2052" y="5419"/>
                      <a:pt x="2076" y="5410"/>
                    </a:cubicBezTo>
                    <a:cubicBezTo>
                      <a:pt x="2076" y="5410"/>
                      <a:pt x="2076" y="5409"/>
                      <a:pt x="2077" y="5409"/>
                    </a:cubicBezTo>
                    <a:cubicBezTo>
                      <a:pt x="2078" y="5409"/>
                      <a:pt x="2078" y="5408"/>
                      <a:pt x="2079" y="5407"/>
                    </a:cubicBezTo>
                    <a:cubicBezTo>
                      <a:pt x="2080" y="5406"/>
                      <a:pt x="2080" y="5405"/>
                      <a:pt x="2080" y="5404"/>
                    </a:cubicBezTo>
                    <a:cubicBezTo>
                      <a:pt x="2080" y="5403"/>
                      <a:pt x="2079" y="5402"/>
                      <a:pt x="2079" y="5402"/>
                    </a:cubicBezTo>
                    <a:cubicBezTo>
                      <a:pt x="2078" y="5401"/>
                      <a:pt x="2078" y="5400"/>
                      <a:pt x="2077" y="5399"/>
                    </a:cubicBezTo>
                    <a:cubicBezTo>
                      <a:pt x="2076" y="5399"/>
                      <a:pt x="2076" y="5399"/>
                      <a:pt x="2076" y="5399"/>
                    </a:cubicBezTo>
                    <a:cubicBezTo>
                      <a:pt x="2064" y="5395"/>
                      <a:pt x="2052" y="5393"/>
                      <a:pt x="2039" y="5393"/>
                    </a:cubicBezTo>
                    <a:cubicBezTo>
                      <a:pt x="2027" y="5393"/>
                      <a:pt x="2014" y="5395"/>
                      <a:pt x="2002" y="5399"/>
                    </a:cubicBezTo>
                    <a:lnTo>
                      <a:pt x="2006" y="5378"/>
                    </a:lnTo>
                    <a:cubicBezTo>
                      <a:pt x="2007" y="5378"/>
                      <a:pt x="2007" y="5378"/>
                      <a:pt x="2008" y="5378"/>
                    </a:cubicBezTo>
                    <a:lnTo>
                      <a:pt x="2009" y="5378"/>
                    </a:lnTo>
                    <a:cubicBezTo>
                      <a:pt x="2022" y="5372"/>
                      <a:pt x="2034" y="5369"/>
                      <a:pt x="2048" y="5366"/>
                    </a:cubicBezTo>
                    <a:cubicBezTo>
                      <a:pt x="2062" y="5366"/>
                      <a:pt x="2076" y="5363"/>
                      <a:pt x="2089" y="5357"/>
                    </a:cubicBezTo>
                    <a:cubicBezTo>
                      <a:pt x="2089" y="5356"/>
                      <a:pt x="2090" y="5356"/>
                      <a:pt x="2091" y="5355"/>
                    </a:cubicBezTo>
                    <a:cubicBezTo>
                      <a:pt x="2092" y="5354"/>
                      <a:pt x="2091" y="5352"/>
                      <a:pt x="2091" y="5351"/>
                    </a:cubicBezTo>
                    <a:cubicBezTo>
                      <a:pt x="2091" y="5350"/>
                      <a:pt x="2091" y="5349"/>
                      <a:pt x="2091" y="5348"/>
                    </a:cubicBezTo>
                    <a:cubicBezTo>
                      <a:pt x="2090" y="5347"/>
                      <a:pt x="2089" y="5346"/>
                      <a:pt x="2089" y="5346"/>
                    </a:cubicBezTo>
                    <a:cubicBezTo>
                      <a:pt x="2068" y="5332"/>
                      <a:pt x="2034" y="5344"/>
                      <a:pt x="2010" y="5355"/>
                    </a:cubicBezTo>
                    <a:lnTo>
                      <a:pt x="2015" y="5325"/>
                    </a:lnTo>
                    <a:lnTo>
                      <a:pt x="2037" y="5323"/>
                    </a:lnTo>
                    <a:cubicBezTo>
                      <a:pt x="2040" y="5323"/>
                      <a:pt x="2042" y="5323"/>
                      <a:pt x="2045" y="5323"/>
                    </a:cubicBezTo>
                    <a:cubicBezTo>
                      <a:pt x="2056" y="5323"/>
                      <a:pt x="2066" y="5320"/>
                      <a:pt x="2075" y="5315"/>
                    </a:cubicBezTo>
                    <a:cubicBezTo>
                      <a:pt x="2077" y="5314"/>
                      <a:pt x="2078" y="5313"/>
                      <a:pt x="2079" y="5312"/>
                    </a:cubicBezTo>
                    <a:cubicBezTo>
                      <a:pt x="2080" y="5312"/>
                      <a:pt x="2080" y="5312"/>
                      <a:pt x="2081" y="5311"/>
                    </a:cubicBezTo>
                    <a:cubicBezTo>
                      <a:pt x="2082" y="5310"/>
                      <a:pt x="2081" y="5308"/>
                      <a:pt x="2081" y="5307"/>
                    </a:cubicBezTo>
                    <a:cubicBezTo>
                      <a:pt x="2081" y="5305"/>
                      <a:pt x="2082" y="5306"/>
                      <a:pt x="2081" y="5304"/>
                    </a:cubicBezTo>
                    <a:cubicBezTo>
                      <a:pt x="2081" y="5302"/>
                      <a:pt x="2079" y="5302"/>
                      <a:pt x="2078" y="5301"/>
                    </a:cubicBezTo>
                    <a:cubicBezTo>
                      <a:pt x="2077" y="5301"/>
                      <a:pt x="2077" y="5300"/>
                      <a:pt x="2076" y="5300"/>
                    </a:cubicBezTo>
                    <a:cubicBezTo>
                      <a:pt x="2068" y="5298"/>
                      <a:pt x="2059" y="5297"/>
                      <a:pt x="2050" y="5297"/>
                    </a:cubicBezTo>
                    <a:cubicBezTo>
                      <a:pt x="2040" y="5297"/>
                      <a:pt x="2029" y="5299"/>
                      <a:pt x="2019" y="5301"/>
                    </a:cubicBezTo>
                    <a:lnTo>
                      <a:pt x="2023" y="5279"/>
                    </a:lnTo>
                    <a:cubicBezTo>
                      <a:pt x="2023" y="5278"/>
                      <a:pt x="2024" y="5278"/>
                      <a:pt x="2024" y="5277"/>
                    </a:cubicBezTo>
                    <a:cubicBezTo>
                      <a:pt x="2024" y="5276"/>
                      <a:pt x="2023" y="5276"/>
                      <a:pt x="2023" y="5275"/>
                    </a:cubicBezTo>
                    <a:lnTo>
                      <a:pt x="2024" y="5266"/>
                    </a:lnTo>
                    <a:lnTo>
                      <a:pt x="2029" y="5261"/>
                    </a:lnTo>
                    <a:cubicBezTo>
                      <a:pt x="2032" y="5259"/>
                      <a:pt x="2035" y="5257"/>
                      <a:pt x="2037" y="5255"/>
                    </a:cubicBezTo>
                    <a:cubicBezTo>
                      <a:pt x="2040" y="5253"/>
                      <a:pt x="2043" y="5252"/>
                      <a:pt x="2047" y="5251"/>
                    </a:cubicBezTo>
                    <a:cubicBezTo>
                      <a:pt x="2065" y="5245"/>
                      <a:pt x="2084" y="5253"/>
                      <a:pt x="2102" y="5246"/>
                    </a:cubicBezTo>
                    <a:cubicBezTo>
                      <a:pt x="2102" y="5246"/>
                      <a:pt x="2102" y="5247"/>
                      <a:pt x="2103" y="5246"/>
                    </a:cubicBezTo>
                    <a:cubicBezTo>
                      <a:pt x="2104" y="5245"/>
                      <a:pt x="2103" y="5245"/>
                      <a:pt x="2104" y="5244"/>
                    </a:cubicBezTo>
                    <a:cubicBezTo>
                      <a:pt x="2105" y="5243"/>
                      <a:pt x="2105" y="5242"/>
                      <a:pt x="2105" y="5241"/>
                    </a:cubicBezTo>
                    <a:cubicBezTo>
                      <a:pt x="2105" y="5240"/>
                      <a:pt x="2105" y="5240"/>
                      <a:pt x="2104" y="5239"/>
                    </a:cubicBezTo>
                    <a:cubicBezTo>
                      <a:pt x="2103" y="5238"/>
                      <a:pt x="2103" y="5237"/>
                      <a:pt x="2103" y="5237"/>
                    </a:cubicBezTo>
                    <a:cubicBezTo>
                      <a:pt x="2102" y="5237"/>
                      <a:pt x="2102" y="5236"/>
                      <a:pt x="2102" y="5236"/>
                    </a:cubicBezTo>
                    <a:cubicBezTo>
                      <a:pt x="2092" y="5232"/>
                      <a:pt x="2081" y="5230"/>
                      <a:pt x="2069" y="5230"/>
                    </a:cubicBezTo>
                    <a:cubicBezTo>
                      <a:pt x="2055" y="5230"/>
                      <a:pt x="2041" y="5234"/>
                      <a:pt x="2028" y="5240"/>
                    </a:cubicBezTo>
                    <a:lnTo>
                      <a:pt x="2033" y="5212"/>
                    </a:lnTo>
                    <a:cubicBezTo>
                      <a:pt x="2043" y="5199"/>
                      <a:pt x="2071" y="5194"/>
                      <a:pt x="2083" y="5190"/>
                    </a:cubicBezTo>
                    <a:cubicBezTo>
                      <a:pt x="2102" y="5183"/>
                      <a:pt x="2126" y="5184"/>
                      <a:pt x="2145" y="5174"/>
                    </a:cubicBezTo>
                    <a:cubicBezTo>
                      <a:pt x="2146" y="5173"/>
                      <a:pt x="2147" y="5172"/>
                      <a:pt x="2148" y="5171"/>
                    </a:cubicBezTo>
                    <a:cubicBezTo>
                      <a:pt x="2149" y="5170"/>
                      <a:pt x="2149" y="5168"/>
                      <a:pt x="2149" y="5167"/>
                    </a:cubicBezTo>
                    <a:cubicBezTo>
                      <a:pt x="2149" y="5165"/>
                      <a:pt x="2149" y="5164"/>
                      <a:pt x="2148" y="5162"/>
                    </a:cubicBezTo>
                    <a:cubicBezTo>
                      <a:pt x="2147" y="5160"/>
                      <a:pt x="2146" y="5160"/>
                      <a:pt x="2145" y="5159"/>
                    </a:cubicBezTo>
                    <a:cubicBezTo>
                      <a:pt x="2114" y="5143"/>
                      <a:pt x="2079" y="5163"/>
                      <a:pt x="2050" y="5173"/>
                    </a:cubicBezTo>
                    <a:cubicBezTo>
                      <a:pt x="2046" y="5174"/>
                      <a:pt x="2042" y="5176"/>
                      <a:pt x="2039" y="5178"/>
                    </a:cubicBezTo>
                    <a:lnTo>
                      <a:pt x="2046" y="5138"/>
                    </a:lnTo>
                    <a:cubicBezTo>
                      <a:pt x="2047" y="5137"/>
                      <a:pt x="2049" y="5136"/>
                      <a:pt x="2050" y="5135"/>
                    </a:cubicBezTo>
                    <a:cubicBezTo>
                      <a:pt x="2081" y="5129"/>
                      <a:pt x="2114" y="5135"/>
                      <a:pt x="2143" y="5121"/>
                    </a:cubicBezTo>
                    <a:cubicBezTo>
                      <a:pt x="2144" y="5120"/>
                      <a:pt x="2145" y="5119"/>
                      <a:pt x="2146" y="5118"/>
                    </a:cubicBezTo>
                    <a:cubicBezTo>
                      <a:pt x="2147" y="5117"/>
                      <a:pt x="2147" y="5116"/>
                      <a:pt x="2147" y="5115"/>
                    </a:cubicBezTo>
                    <a:cubicBezTo>
                      <a:pt x="2147" y="5114"/>
                      <a:pt x="2147" y="5112"/>
                      <a:pt x="2146" y="5111"/>
                    </a:cubicBezTo>
                    <a:cubicBezTo>
                      <a:pt x="2145" y="5110"/>
                      <a:pt x="2144" y="5110"/>
                      <a:pt x="2143" y="5109"/>
                    </a:cubicBezTo>
                    <a:cubicBezTo>
                      <a:pt x="2129" y="5104"/>
                      <a:pt x="2114" y="5101"/>
                      <a:pt x="2100" y="5101"/>
                    </a:cubicBezTo>
                    <a:cubicBezTo>
                      <a:pt x="2083" y="5101"/>
                      <a:pt x="2066" y="5105"/>
                      <a:pt x="2051" y="5111"/>
                    </a:cubicBezTo>
                    <a:lnTo>
                      <a:pt x="2053" y="5097"/>
                    </a:lnTo>
                    <a:cubicBezTo>
                      <a:pt x="2066" y="5091"/>
                      <a:pt x="2079" y="5088"/>
                      <a:pt x="2093" y="5087"/>
                    </a:cubicBezTo>
                    <a:cubicBezTo>
                      <a:pt x="2107" y="5086"/>
                      <a:pt x="2122" y="5083"/>
                      <a:pt x="2135" y="5076"/>
                    </a:cubicBezTo>
                    <a:cubicBezTo>
                      <a:pt x="2136" y="5075"/>
                      <a:pt x="2137" y="5075"/>
                      <a:pt x="2137" y="5074"/>
                    </a:cubicBezTo>
                    <a:cubicBezTo>
                      <a:pt x="2138" y="5073"/>
                      <a:pt x="2138" y="5071"/>
                      <a:pt x="2138" y="5070"/>
                    </a:cubicBezTo>
                    <a:cubicBezTo>
                      <a:pt x="2138" y="5068"/>
                      <a:pt x="2138" y="5068"/>
                      <a:pt x="2137" y="5067"/>
                    </a:cubicBezTo>
                    <a:cubicBezTo>
                      <a:pt x="2137" y="5066"/>
                      <a:pt x="2136" y="5065"/>
                      <a:pt x="2135" y="5065"/>
                    </a:cubicBezTo>
                    <a:cubicBezTo>
                      <a:pt x="2126" y="5061"/>
                      <a:pt x="2117" y="5059"/>
                      <a:pt x="2107" y="5059"/>
                    </a:cubicBezTo>
                    <a:cubicBezTo>
                      <a:pt x="2098" y="5059"/>
                      <a:pt x="2090" y="5060"/>
                      <a:pt x="2082" y="5064"/>
                    </a:cubicBezTo>
                    <a:cubicBezTo>
                      <a:pt x="2074" y="5065"/>
                      <a:pt x="2067" y="5068"/>
                      <a:pt x="2060" y="5070"/>
                    </a:cubicBezTo>
                    <a:lnTo>
                      <a:pt x="2066" y="5040"/>
                    </a:lnTo>
                    <a:cubicBezTo>
                      <a:pt x="2076" y="5038"/>
                      <a:pt x="2085" y="5037"/>
                      <a:pt x="2095" y="5037"/>
                    </a:cubicBezTo>
                    <a:cubicBezTo>
                      <a:pt x="2099" y="5037"/>
                      <a:pt x="2103" y="5037"/>
                      <a:pt x="2107" y="5037"/>
                    </a:cubicBezTo>
                    <a:cubicBezTo>
                      <a:pt x="2116" y="5037"/>
                      <a:pt x="2126" y="5036"/>
                      <a:pt x="2135" y="5033"/>
                    </a:cubicBezTo>
                    <a:lnTo>
                      <a:pt x="2135" y="5032"/>
                    </a:lnTo>
                    <a:cubicBezTo>
                      <a:pt x="2136" y="5032"/>
                      <a:pt x="2137" y="5031"/>
                      <a:pt x="2138" y="5030"/>
                    </a:cubicBezTo>
                    <a:cubicBezTo>
                      <a:pt x="2139" y="5029"/>
                      <a:pt x="2139" y="5027"/>
                      <a:pt x="2139" y="5026"/>
                    </a:cubicBezTo>
                    <a:cubicBezTo>
                      <a:pt x="2139" y="5024"/>
                      <a:pt x="2139" y="5024"/>
                      <a:pt x="2138" y="5023"/>
                    </a:cubicBezTo>
                    <a:cubicBezTo>
                      <a:pt x="2137" y="5022"/>
                      <a:pt x="2136" y="5021"/>
                      <a:pt x="2135" y="5020"/>
                    </a:cubicBezTo>
                    <a:cubicBezTo>
                      <a:pt x="2124" y="5016"/>
                      <a:pt x="2113" y="5014"/>
                      <a:pt x="2102" y="5014"/>
                    </a:cubicBezTo>
                    <a:cubicBezTo>
                      <a:pt x="2091" y="5014"/>
                      <a:pt x="2080" y="5016"/>
                      <a:pt x="2070" y="5020"/>
                    </a:cubicBezTo>
                    <a:lnTo>
                      <a:pt x="2073" y="5008"/>
                    </a:lnTo>
                    <a:cubicBezTo>
                      <a:pt x="2073" y="5008"/>
                      <a:pt x="2074" y="5008"/>
                      <a:pt x="2075" y="5007"/>
                    </a:cubicBezTo>
                    <a:cubicBezTo>
                      <a:pt x="2077" y="5005"/>
                      <a:pt x="2079" y="5003"/>
                      <a:pt x="2081" y="5001"/>
                    </a:cubicBezTo>
                    <a:cubicBezTo>
                      <a:pt x="2093" y="4999"/>
                      <a:pt x="2104" y="4998"/>
                      <a:pt x="2116" y="4995"/>
                    </a:cubicBezTo>
                    <a:cubicBezTo>
                      <a:pt x="2136" y="4993"/>
                      <a:pt x="2156" y="4989"/>
                      <a:pt x="2175" y="4982"/>
                    </a:cubicBezTo>
                    <a:cubicBezTo>
                      <a:pt x="2175" y="4981"/>
                      <a:pt x="2175" y="4981"/>
                      <a:pt x="2176" y="4981"/>
                    </a:cubicBezTo>
                    <a:cubicBezTo>
                      <a:pt x="2177" y="4981"/>
                      <a:pt x="2177" y="4980"/>
                      <a:pt x="2178" y="4979"/>
                    </a:cubicBezTo>
                    <a:cubicBezTo>
                      <a:pt x="2179" y="4978"/>
                      <a:pt x="2179" y="4976"/>
                      <a:pt x="2179" y="4975"/>
                    </a:cubicBezTo>
                    <a:cubicBezTo>
                      <a:pt x="2179" y="4973"/>
                      <a:pt x="2179" y="4973"/>
                      <a:pt x="2178" y="4972"/>
                    </a:cubicBezTo>
                    <a:cubicBezTo>
                      <a:pt x="2177" y="4971"/>
                      <a:pt x="2177" y="4970"/>
                      <a:pt x="2176" y="4970"/>
                    </a:cubicBezTo>
                    <a:cubicBezTo>
                      <a:pt x="2175" y="4969"/>
                      <a:pt x="2175" y="4969"/>
                      <a:pt x="2175" y="4969"/>
                    </a:cubicBezTo>
                    <a:cubicBezTo>
                      <a:pt x="2147" y="4955"/>
                      <a:pt x="2109" y="4969"/>
                      <a:pt x="2078" y="4980"/>
                    </a:cubicBezTo>
                    <a:cubicBezTo>
                      <a:pt x="2080" y="4967"/>
                      <a:pt x="2083" y="4953"/>
                      <a:pt x="2086" y="4940"/>
                    </a:cubicBezTo>
                    <a:lnTo>
                      <a:pt x="2087" y="4940"/>
                    </a:lnTo>
                    <a:cubicBezTo>
                      <a:pt x="2088" y="4939"/>
                      <a:pt x="2089" y="4938"/>
                      <a:pt x="2090" y="4937"/>
                    </a:cubicBezTo>
                    <a:lnTo>
                      <a:pt x="2090" y="4936"/>
                    </a:lnTo>
                    <a:cubicBezTo>
                      <a:pt x="2091" y="4936"/>
                      <a:pt x="2113" y="4926"/>
                      <a:pt x="2114" y="4926"/>
                    </a:cubicBezTo>
                    <a:cubicBezTo>
                      <a:pt x="2127" y="4920"/>
                      <a:pt x="2140" y="4915"/>
                      <a:pt x="2154" y="4911"/>
                    </a:cubicBezTo>
                    <a:cubicBezTo>
                      <a:pt x="2176" y="4904"/>
                      <a:pt x="2200" y="4908"/>
                      <a:pt x="2222" y="4900"/>
                    </a:cubicBezTo>
                    <a:cubicBezTo>
                      <a:pt x="2223" y="4899"/>
                      <a:pt x="2224" y="4899"/>
                      <a:pt x="2225" y="4898"/>
                    </a:cubicBezTo>
                    <a:cubicBezTo>
                      <a:pt x="2226" y="4897"/>
                      <a:pt x="2226" y="4895"/>
                      <a:pt x="2226" y="4894"/>
                    </a:cubicBezTo>
                    <a:cubicBezTo>
                      <a:pt x="2226" y="4893"/>
                      <a:pt x="2226" y="4892"/>
                      <a:pt x="2225" y="4891"/>
                    </a:cubicBezTo>
                    <a:cubicBezTo>
                      <a:pt x="2224" y="4890"/>
                      <a:pt x="2223" y="4889"/>
                      <a:pt x="2222" y="4888"/>
                    </a:cubicBezTo>
                    <a:cubicBezTo>
                      <a:pt x="2209" y="4884"/>
                      <a:pt x="2195" y="4882"/>
                      <a:pt x="2182" y="4882"/>
                    </a:cubicBezTo>
                    <a:cubicBezTo>
                      <a:pt x="2161" y="4882"/>
                      <a:pt x="2140" y="4887"/>
                      <a:pt x="2121" y="4897"/>
                    </a:cubicBezTo>
                    <a:cubicBezTo>
                      <a:pt x="2113" y="4901"/>
                      <a:pt x="2101" y="4905"/>
                      <a:pt x="2091" y="4912"/>
                    </a:cubicBezTo>
                    <a:lnTo>
                      <a:pt x="2096" y="4889"/>
                    </a:lnTo>
                    <a:cubicBezTo>
                      <a:pt x="2098" y="4883"/>
                      <a:pt x="2119" y="4882"/>
                      <a:pt x="2124" y="4881"/>
                    </a:cubicBezTo>
                    <a:cubicBezTo>
                      <a:pt x="2139" y="4877"/>
                      <a:pt x="2154" y="4874"/>
                      <a:pt x="2169" y="4871"/>
                    </a:cubicBezTo>
                    <a:cubicBezTo>
                      <a:pt x="2184" y="4868"/>
                      <a:pt x="2202" y="4871"/>
                      <a:pt x="2212" y="4855"/>
                    </a:cubicBezTo>
                    <a:cubicBezTo>
                      <a:pt x="2215" y="4850"/>
                      <a:pt x="2212" y="4841"/>
                      <a:pt x="2204" y="4842"/>
                    </a:cubicBezTo>
                    <a:cubicBezTo>
                      <a:pt x="2192" y="4844"/>
                      <a:pt x="2179" y="4845"/>
                      <a:pt x="2167" y="4845"/>
                    </a:cubicBezTo>
                    <a:cubicBezTo>
                      <a:pt x="2166" y="4845"/>
                      <a:pt x="2165" y="4845"/>
                      <a:pt x="2164" y="4845"/>
                    </a:cubicBezTo>
                    <a:cubicBezTo>
                      <a:pt x="2148" y="4847"/>
                      <a:pt x="2132" y="4851"/>
                      <a:pt x="2116" y="4856"/>
                    </a:cubicBezTo>
                    <a:lnTo>
                      <a:pt x="2102" y="4860"/>
                    </a:lnTo>
                    <a:lnTo>
                      <a:pt x="2104" y="4851"/>
                    </a:lnTo>
                    <a:cubicBezTo>
                      <a:pt x="2106" y="4845"/>
                      <a:pt x="2107" y="4839"/>
                      <a:pt x="2108" y="4833"/>
                    </a:cubicBezTo>
                    <a:cubicBezTo>
                      <a:pt x="2139" y="4832"/>
                      <a:pt x="2171" y="4827"/>
                      <a:pt x="2201" y="4819"/>
                    </a:cubicBezTo>
                    <a:lnTo>
                      <a:pt x="2202" y="4819"/>
                    </a:lnTo>
                    <a:cubicBezTo>
                      <a:pt x="2203" y="4818"/>
                      <a:pt x="2203" y="4817"/>
                      <a:pt x="2204" y="4816"/>
                    </a:cubicBezTo>
                    <a:cubicBezTo>
                      <a:pt x="2205" y="4815"/>
                      <a:pt x="2205" y="4814"/>
                      <a:pt x="2205" y="4813"/>
                    </a:cubicBezTo>
                    <a:cubicBezTo>
                      <a:pt x="2205" y="4812"/>
                      <a:pt x="2205" y="4810"/>
                      <a:pt x="2204" y="4809"/>
                    </a:cubicBezTo>
                    <a:cubicBezTo>
                      <a:pt x="2203" y="4808"/>
                      <a:pt x="2203" y="4808"/>
                      <a:pt x="2202" y="4807"/>
                    </a:cubicBezTo>
                    <a:lnTo>
                      <a:pt x="2201" y="4807"/>
                    </a:lnTo>
                    <a:cubicBezTo>
                      <a:pt x="2191" y="4804"/>
                      <a:pt x="2181" y="4803"/>
                      <a:pt x="2171" y="4803"/>
                    </a:cubicBezTo>
                    <a:cubicBezTo>
                      <a:pt x="2163" y="4803"/>
                      <a:pt x="2154" y="4804"/>
                      <a:pt x="2146" y="4805"/>
                    </a:cubicBezTo>
                    <a:cubicBezTo>
                      <a:pt x="2135" y="4807"/>
                      <a:pt x="2124" y="4808"/>
                      <a:pt x="2113" y="4810"/>
                    </a:cubicBezTo>
                    <a:cubicBezTo>
                      <a:pt x="2115" y="4799"/>
                      <a:pt x="2117" y="4788"/>
                      <a:pt x="2120" y="4777"/>
                    </a:cubicBezTo>
                    <a:lnTo>
                      <a:pt x="2122" y="4777"/>
                    </a:lnTo>
                    <a:cubicBezTo>
                      <a:pt x="2136" y="4771"/>
                      <a:pt x="2150" y="4767"/>
                      <a:pt x="2164" y="4764"/>
                    </a:cubicBezTo>
                    <a:cubicBezTo>
                      <a:pt x="2176" y="4763"/>
                      <a:pt x="2188" y="4760"/>
                      <a:pt x="2199" y="4754"/>
                    </a:cubicBezTo>
                    <a:cubicBezTo>
                      <a:pt x="2200" y="4754"/>
                      <a:pt x="2200" y="4753"/>
                      <a:pt x="2201" y="4752"/>
                    </a:cubicBezTo>
                    <a:cubicBezTo>
                      <a:pt x="2202" y="4751"/>
                      <a:pt x="2202" y="4750"/>
                      <a:pt x="2202" y="4749"/>
                    </a:cubicBezTo>
                    <a:cubicBezTo>
                      <a:pt x="2202" y="4748"/>
                      <a:pt x="2202" y="4747"/>
                      <a:pt x="2201" y="4746"/>
                    </a:cubicBezTo>
                    <a:cubicBezTo>
                      <a:pt x="2200" y="4745"/>
                      <a:pt x="2200" y="4744"/>
                      <a:pt x="2199" y="4743"/>
                    </a:cubicBezTo>
                    <a:cubicBezTo>
                      <a:pt x="2177" y="4731"/>
                      <a:pt x="2148" y="4740"/>
                      <a:pt x="2125" y="4750"/>
                    </a:cubicBezTo>
                    <a:cubicBezTo>
                      <a:pt x="2128" y="4736"/>
                      <a:pt x="2130" y="4723"/>
                      <a:pt x="2133" y="4709"/>
                    </a:cubicBezTo>
                    <a:cubicBezTo>
                      <a:pt x="2153" y="4701"/>
                      <a:pt x="2179" y="4704"/>
                      <a:pt x="2197" y="4689"/>
                    </a:cubicBezTo>
                    <a:cubicBezTo>
                      <a:pt x="2198" y="4689"/>
                      <a:pt x="2198" y="4688"/>
                      <a:pt x="2198" y="4687"/>
                    </a:cubicBezTo>
                    <a:cubicBezTo>
                      <a:pt x="2199" y="4686"/>
                      <a:pt x="2199" y="4685"/>
                      <a:pt x="2199" y="4684"/>
                    </a:cubicBezTo>
                    <a:cubicBezTo>
                      <a:pt x="2199" y="4683"/>
                      <a:pt x="2199" y="4681"/>
                      <a:pt x="2198" y="4680"/>
                    </a:cubicBezTo>
                    <a:cubicBezTo>
                      <a:pt x="2197" y="4679"/>
                      <a:pt x="2197" y="4678"/>
                      <a:pt x="2196" y="4678"/>
                    </a:cubicBezTo>
                    <a:lnTo>
                      <a:pt x="2195" y="4677"/>
                    </a:lnTo>
                    <a:cubicBezTo>
                      <a:pt x="2189" y="4676"/>
                      <a:pt x="2184" y="4676"/>
                      <a:pt x="2179" y="4676"/>
                    </a:cubicBezTo>
                    <a:cubicBezTo>
                      <a:pt x="2165" y="4676"/>
                      <a:pt x="2151" y="4679"/>
                      <a:pt x="2138" y="4684"/>
                    </a:cubicBezTo>
                    <a:lnTo>
                      <a:pt x="2143" y="4654"/>
                    </a:lnTo>
                    <a:cubicBezTo>
                      <a:pt x="2154" y="4652"/>
                      <a:pt x="2164" y="4651"/>
                      <a:pt x="2174" y="4649"/>
                    </a:cubicBezTo>
                    <a:cubicBezTo>
                      <a:pt x="2185" y="4648"/>
                      <a:pt x="2203" y="4651"/>
                      <a:pt x="2207" y="4634"/>
                    </a:cubicBezTo>
                    <a:cubicBezTo>
                      <a:pt x="2208" y="4634"/>
                      <a:pt x="2208" y="4633"/>
                      <a:pt x="2208" y="4633"/>
                    </a:cubicBezTo>
                    <a:cubicBezTo>
                      <a:pt x="2208" y="4631"/>
                      <a:pt x="2208" y="4630"/>
                      <a:pt x="2207" y="4629"/>
                    </a:cubicBezTo>
                    <a:cubicBezTo>
                      <a:pt x="2206" y="4628"/>
                      <a:pt x="2205" y="4627"/>
                      <a:pt x="2204" y="4626"/>
                    </a:cubicBezTo>
                    <a:cubicBezTo>
                      <a:pt x="2203" y="4626"/>
                      <a:pt x="2202" y="4625"/>
                      <a:pt x="2201" y="4625"/>
                    </a:cubicBezTo>
                    <a:cubicBezTo>
                      <a:pt x="2195" y="4625"/>
                      <a:pt x="2189" y="4624"/>
                      <a:pt x="2183" y="4624"/>
                    </a:cubicBezTo>
                    <a:cubicBezTo>
                      <a:pt x="2171" y="4624"/>
                      <a:pt x="2160" y="4626"/>
                      <a:pt x="2148" y="4628"/>
                    </a:cubicBezTo>
                    <a:lnTo>
                      <a:pt x="2148" y="4627"/>
                    </a:lnTo>
                    <a:cubicBezTo>
                      <a:pt x="2148" y="4622"/>
                      <a:pt x="2150" y="4617"/>
                      <a:pt x="2151" y="4613"/>
                    </a:cubicBezTo>
                    <a:cubicBezTo>
                      <a:pt x="2160" y="4611"/>
                      <a:pt x="2169" y="4610"/>
                      <a:pt x="2179" y="4610"/>
                    </a:cubicBezTo>
                    <a:cubicBezTo>
                      <a:pt x="2193" y="4608"/>
                      <a:pt x="2208" y="4604"/>
                      <a:pt x="2221" y="4598"/>
                    </a:cubicBezTo>
                    <a:cubicBezTo>
                      <a:pt x="2222" y="4597"/>
                      <a:pt x="2223" y="4596"/>
                      <a:pt x="2223" y="4596"/>
                    </a:cubicBezTo>
                    <a:cubicBezTo>
                      <a:pt x="2224" y="4595"/>
                      <a:pt x="2224" y="4593"/>
                      <a:pt x="2224" y="4592"/>
                    </a:cubicBezTo>
                    <a:cubicBezTo>
                      <a:pt x="2224" y="4591"/>
                      <a:pt x="2224" y="4590"/>
                      <a:pt x="2223" y="4589"/>
                    </a:cubicBezTo>
                    <a:cubicBezTo>
                      <a:pt x="2223" y="4588"/>
                      <a:pt x="2222" y="4588"/>
                      <a:pt x="2221" y="4587"/>
                    </a:cubicBezTo>
                    <a:cubicBezTo>
                      <a:pt x="2209" y="4583"/>
                      <a:pt x="2197" y="4582"/>
                      <a:pt x="2185" y="4582"/>
                    </a:cubicBezTo>
                    <a:cubicBezTo>
                      <a:pt x="2175" y="4582"/>
                      <a:pt x="2164" y="4583"/>
                      <a:pt x="2154" y="4586"/>
                    </a:cubicBezTo>
                    <a:cubicBezTo>
                      <a:pt x="2156" y="4578"/>
                      <a:pt x="2157" y="4570"/>
                      <a:pt x="2159" y="4562"/>
                    </a:cubicBezTo>
                    <a:cubicBezTo>
                      <a:pt x="2159" y="4562"/>
                      <a:pt x="2160" y="4562"/>
                      <a:pt x="2161" y="4562"/>
                    </a:cubicBezTo>
                    <a:cubicBezTo>
                      <a:pt x="2170" y="4562"/>
                      <a:pt x="2178" y="4561"/>
                      <a:pt x="2187" y="4560"/>
                    </a:cubicBezTo>
                    <a:cubicBezTo>
                      <a:pt x="2207" y="4558"/>
                      <a:pt x="2227" y="4553"/>
                      <a:pt x="2246" y="4543"/>
                    </a:cubicBezTo>
                    <a:cubicBezTo>
                      <a:pt x="2246" y="4543"/>
                      <a:pt x="2247" y="4542"/>
                      <a:pt x="2248" y="4541"/>
                    </a:cubicBezTo>
                    <a:cubicBezTo>
                      <a:pt x="2248" y="4540"/>
                      <a:pt x="2248" y="4539"/>
                      <a:pt x="2248" y="4538"/>
                    </a:cubicBezTo>
                    <a:cubicBezTo>
                      <a:pt x="2248" y="4537"/>
                      <a:pt x="2249" y="4536"/>
                      <a:pt x="2248" y="4535"/>
                    </a:cubicBezTo>
                    <a:cubicBezTo>
                      <a:pt x="2247" y="4534"/>
                      <a:pt x="2246" y="4534"/>
                      <a:pt x="2245" y="4533"/>
                    </a:cubicBezTo>
                    <a:cubicBezTo>
                      <a:pt x="2244" y="4532"/>
                      <a:pt x="2244" y="4532"/>
                      <a:pt x="2244" y="4532"/>
                    </a:cubicBezTo>
                    <a:cubicBezTo>
                      <a:pt x="2236" y="4531"/>
                      <a:pt x="2229" y="4531"/>
                      <a:pt x="2221" y="4531"/>
                    </a:cubicBezTo>
                    <a:cubicBezTo>
                      <a:pt x="2202" y="4531"/>
                      <a:pt x="2183" y="4533"/>
                      <a:pt x="2165" y="4538"/>
                    </a:cubicBezTo>
                    <a:lnTo>
                      <a:pt x="2171" y="4510"/>
                    </a:lnTo>
                    <a:cubicBezTo>
                      <a:pt x="2172" y="4511"/>
                      <a:pt x="2172" y="4511"/>
                      <a:pt x="2173" y="4511"/>
                    </a:cubicBezTo>
                    <a:cubicBezTo>
                      <a:pt x="2174" y="4511"/>
                      <a:pt x="2175" y="4511"/>
                      <a:pt x="2176" y="4510"/>
                    </a:cubicBezTo>
                    <a:cubicBezTo>
                      <a:pt x="2187" y="4506"/>
                      <a:pt x="2198" y="4503"/>
                      <a:pt x="2210" y="4501"/>
                    </a:cubicBezTo>
                    <a:cubicBezTo>
                      <a:pt x="2222" y="4500"/>
                      <a:pt x="2235" y="4497"/>
                      <a:pt x="2246" y="4494"/>
                    </a:cubicBezTo>
                    <a:cubicBezTo>
                      <a:pt x="2247" y="4493"/>
                      <a:pt x="2248" y="4492"/>
                      <a:pt x="2249" y="4491"/>
                    </a:cubicBezTo>
                    <a:cubicBezTo>
                      <a:pt x="2249" y="4490"/>
                      <a:pt x="2249" y="4489"/>
                      <a:pt x="2249" y="4488"/>
                    </a:cubicBezTo>
                    <a:cubicBezTo>
                      <a:pt x="2249" y="4487"/>
                      <a:pt x="2249" y="4486"/>
                      <a:pt x="2249" y="4485"/>
                    </a:cubicBezTo>
                    <a:cubicBezTo>
                      <a:pt x="2248" y="4484"/>
                      <a:pt x="2247" y="4483"/>
                      <a:pt x="2246" y="4483"/>
                    </a:cubicBezTo>
                    <a:cubicBezTo>
                      <a:pt x="2237" y="4480"/>
                      <a:pt x="2228" y="4478"/>
                      <a:pt x="2218" y="4478"/>
                    </a:cubicBezTo>
                    <a:cubicBezTo>
                      <a:pt x="2203" y="4478"/>
                      <a:pt x="2188" y="4482"/>
                      <a:pt x="2175" y="4489"/>
                    </a:cubicBezTo>
                    <a:cubicBezTo>
                      <a:pt x="2177" y="4480"/>
                      <a:pt x="2179" y="4470"/>
                      <a:pt x="2181" y="4461"/>
                    </a:cubicBezTo>
                    <a:cubicBezTo>
                      <a:pt x="2181" y="4461"/>
                      <a:pt x="2182" y="4461"/>
                      <a:pt x="2183" y="4461"/>
                    </a:cubicBezTo>
                    <a:lnTo>
                      <a:pt x="2184" y="4461"/>
                    </a:lnTo>
                    <a:lnTo>
                      <a:pt x="2193" y="4461"/>
                    </a:lnTo>
                    <a:lnTo>
                      <a:pt x="2194" y="4461"/>
                    </a:lnTo>
                    <a:cubicBezTo>
                      <a:pt x="2198" y="4461"/>
                      <a:pt x="2202" y="4460"/>
                      <a:pt x="2205" y="4460"/>
                    </a:cubicBezTo>
                    <a:cubicBezTo>
                      <a:pt x="2212" y="4459"/>
                      <a:pt x="2219" y="4458"/>
                      <a:pt x="2226" y="4458"/>
                    </a:cubicBezTo>
                    <a:cubicBezTo>
                      <a:pt x="2228" y="4458"/>
                      <a:pt x="2230" y="4458"/>
                      <a:pt x="2232" y="4458"/>
                    </a:cubicBezTo>
                    <a:cubicBezTo>
                      <a:pt x="2240" y="4457"/>
                      <a:pt x="2247" y="4455"/>
                      <a:pt x="2254" y="4451"/>
                    </a:cubicBezTo>
                    <a:cubicBezTo>
                      <a:pt x="2255" y="4450"/>
                      <a:pt x="2257" y="4449"/>
                      <a:pt x="2258" y="4448"/>
                    </a:cubicBezTo>
                    <a:cubicBezTo>
                      <a:pt x="2259" y="4447"/>
                      <a:pt x="2260" y="4446"/>
                      <a:pt x="2260" y="4445"/>
                    </a:cubicBezTo>
                    <a:cubicBezTo>
                      <a:pt x="2261" y="4444"/>
                      <a:pt x="2261" y="4444"/>
                      <a:pt x="2261" y="4442"/>
                    </a:cubicBezTo>
                    <a:cubicBezTo>
                      <a:pt x="2261" y="4441"/>
                      <a:pt x="2261" y="4440"/>
                      <a:pt x="2260" y="4438"/>
                    </a:cubicBezTo>
                    <a:cubicBezTo>
                      <a:pt x="2259" y="4436"/>
                      <a:pt x="2259" y="4435"/>
                      <a:pt x="2258" y="4435"/>
                    </a:cubicBezTo>
                    <a:cubicBezTo>
                      <a:pt x="2257" y="4435"/>
                      <a:pt x="2257" y="4434"/>
                      <a:pt x="2257" y="4434"/>
                    </a:cubicBezTo>
                    <a:cubicBezTo>
                      <a:pt x="2240" y="4426"/>
                      <a:pt x="2214" y="4433"/>
                      <a:pt x="2196" y="4436"/>
                    </a:cubicBezTo>
                    <a:lnTo>
                      <a:pt x="2186" y="4438"/>
                    </a:lnTo>
                    <a:cubicBezTo>
                      <a:pt x="2187" y="4429"/>
                      <a:pt x="2189" y="4420"/>
                      <a:pt x="2190" y="4411"/>
                    </a:cubicBezTo>
                    <a:cubicBezTo>
                      <a:pt x="2214" y="4408"/>
                      <a:pt x="2242" y="4409"/>
                      <a:pt x="2262" y="4396"/>
                    </a:cubicBezTo>
                    <a:cubicBezTo>
                      <a:pt x="2262" y="4395"/>
                      <a:pt x="2263" y="4395"/>
                      <a:pt x="2263" y="4394"/>
                    </a:cubicBezTo>
                    <a:cubicBezTo>
                      <a:pt x="2264" y="4393"/>
                      <a:pt x="2264" y="4393"/>
                      <a:pt x="2264" y="4391"/>
                    </a:cubicBezTo>
                    <a:cubicBezTo>
                      <a:pt x="2264" y="4390"/>
                      <a:pt x="2264" y="4388"/>
                      <a:pt x="2263" y="4387"/>
                    </a:cubicBezTo>
                    <a:cubicBezTo>
                      <a:pt x="2263" y="4386"/>
                      <a:pt x="2262" y="4386"/>
                      <a:pt x="2262" y="4385"/>
                    </a:cubicBezTo>
                    <a:cubicBezTo>
                      <a:pt x="2252" y="4381"/>
                      <a:pt x="2243" y="4379"/>
                      <a:pt x="2233" y="4379"/>
                    </a:cubicBezTo>
                    <a:cubicBezTo>
                      <a:pt x="2226" y="4379"/>
                      <a:pt x="2220" y="4380"/>
                      <a:pt x="2213" y="4382"/>
                    </a:cubicBezTo>
                    <a:cubicBezTo>
                      <a:pt x="2207" y="4382"/>
                      <a:pt x="2201" y="4384"/>
                      <a:pt x="2195" y="4385"/>
                    </a:cubicBezTo>
                    <a:cubicBezTo>
                      <a:pt x="2196" y="4378"/>
                      <a:pt x="2197" y="4370"/>
                      <a:pt x="2198" y="4363"/>
                    </a:cubicBezTo>
                    <a:cubicBezTo>
                      <a:pt x="2198" y="4360"/>
                      <a:pt x="2199" y="4356"/>
                      <a:pt x="2200" y="4352"/>
                    </a:cubicBezTo>
                    <a:cubicBezTo>
                      <a:pt x="2207" y="4351"/>
                      <a:pt x="2214" y="4351"/>
                      <a:pt x="2221" y="4351"/>
                    </a:cubicBezTo>
                    <a:cubicBezTo>
                      <a:pt x="2228" y="4351"/>
                      <a:pt x="2235" y="4351"/>
                      <a:pt x="2242" y="4352"/>
                    </a:cubicBezTo>
                    <a:cubicBezTo>
                      <a:pt x="2253" y="4352"/>
                      <a:pt x="2267" y="4355"/>
                      <a:pt x="2275" y="4348"/>
                    </a:cubicBezTo>
                    <a:cubicBezTo>
                      <a:pt x="2276" y="4348"/>
                      <a:pt x="2276" y="4347"/>
                      <a:pt x="2277" y="4346"/>
                    </a:cubicBezTo>
                    <a:cubicBezTo>
                      <a:pt x="2277" y="4345"/>
                      <a:pt x="2278" y="4344"/>
                      <a:pt x="2278" y="4343"/>
                    </a:cubicBezTo>
                    <a:cubicBezTo>
                      <a:pt x="2278" y="4342"/>
                      <a:pt x="2277" y="4341"/>
                      <a:pt x="2277" y="4340"/>
                    </a:cubicBezTo>
                    <a:cubicBezTo>
                      <a:pt x="2276" y="4339"/>
                      <a:pt x="2276" y="4338"/>
                      <a:pt x="2275" y="4338"/>
                    </a:cubicBezTo>
                    <a:cubicBezTo>
                      <a:pt x="2274" y="4337"/>
                      <a:pt x="2272" y="4336"/>
                      <a:pt x="2270" y="4335"/>
                    </a:cubicBezTo>
                    <a:cubicBezTo>
                      <a:pt x="2260" y="4329"/>
                      <a:pt x="2249" y="4326"/>
                      <a:pt x="2237" y="4326"/>
                    </a:cubicBezTo>
                    <a:cubicBezTo>
                      <a:pt x="2233" y="4326"/>
                      <a:pt x="2228" y="4326"/>
                      <a:pt x="2224" y="4327"/>
                    </a:cubicBezTo>
                    <a:cubicBezTo>
                      <a:pt x="2217" y="4328"/>
                      <a:pt x="2211" y="4328"/>
                      <a:pt x="2204" y="4330"/>
                    </a:cubicBezTo>
                    <a:cubicBezTo>
                      <a:pt x="2204" y="4324"/>
                      <a:pt x="2206" y="4319"/>
                      <a:pt x="2207" y="4314"/>
                    </a:cubicBezTo>
                    <a:lnTo>
                      <a:pt x="2208" y="4313"/>
                    </a:lnTo>
                    <a:cubicBezTo>
                      <a:pt x="2222" y="4310"/>
                      <a:pt x="2236" y="4308"/>
                      <a:pt x="2250" y="4308"/>
                    </a:cubicBezTo>
                    <a:cubicBezTo>
                      <a:pt x="2253" y="4308"/>
                      <a:pt x="2255" y="4308"/>
                      <a:pt x="2258" y="4308"/>
                    </a:cubicBezTo>
                    <a:cubicBezTo>
                      <a:pt x="2269" y="4308"/>
                      <a:pt x="2280" y="4306"/>
                      <a:pt x="2289" y="4301"/>
                    </a:cubicBezTo>
                    <a:cubicBezTo>
                      <a:pt x="2290" y="4300"/>
                      <a:pt x="2291" y="4300"/>
                      <a:pt x="2291" y="4299"/>
                    </a:cubicBezTo>
                    <a:cubicBezTo>
                      <a:pt x="2292" y="4298"/>
                      <a:pt x="2292" y="4297"/>
                      <a:pt x="2292" y="4296"/>
                    </a:cubicBezTo>
                    <a:cubicBezTo>
                      <a:pt x="2292" y="4295"/>
                      <a:pt x="2292" y="4293"/>
                      <a:pt x="2291" y="4292"/>
                    </a:cubicBezTo>
                    <a:cubicBezTo>
                      <a:pt x="2291" y="4292"/>
                      <a:pt x="2290" y="4291"/>
                      <a:pt x="2289" y="4290"/>
                    </a:cubicBezTo>
                    <a:cubicBezTo>
                      <a:pt x="2277" y="4284"/>
                      <a:pt x="2263" y="4280"/>
                      <a:pt x="2248" y="4280"/>
                    </a:cubicBezTo>
                    <a:cubicBezTo>
                      <a:pt x="2236" y="4280"/>
                      <a:pt x="2224" y="4283"/>
                      <a:pt x="2212" y="4288"/>
                    </a:cubicBezTo>
                    <a:cubicBezTo>
                      <a:pt x="2214" y="4279"/>
                      <a:pt x="2216" y="4269"/>
                      <a:pt x="2218" y="4260"/>
                    </a:cubicBezTo>
                    <a:lnTo>
                      <a:pt x="2248" y="4257"/>
                    </a:lnTo>
                    <a:cubicBezTo>
                      <a:pt x="2264" y="4255"/>
                      <a:pt x="2285" y="4261"/>
                      <a:pt x="2299" y="4250"/>
                    </a:cubicBezTo>
                    <a:cubicBezTo>
                      <a:pt x="2299" y="4249"/>
                      <a:pt x="2300" y="4249"/>
                      <a:pt x="2300" y="4248"/>
                    </a:cubicBezTo>
                    <a:cubicBezTo>
                      <a:pt x="2301" y="4247"/>
                      <a:pt x="2301" y="4246"/>
                      <a:pt x="2301" y="4245"/>
                    </a:cubicBezTo>
                    <a:cubicBezTo>
                      <a:pt x="2301" y="4244"/>
                      <a:pt x="2301" y="4243"/>
                      <a:pt x="2300" y="4242"/>
                    </a:cubicBezTo>
                    <a:cubicBezTo>
                      <a:pt x="2300" y="4241"/>
                      <a:pt x="2299" y="4240"/>
                      <a:pt x="2299" y="4240"/>
                    </a:cubicBezTo>
                    <a:cubicBezTo>
                      <a:pt x="2282" y="4226"/>
                      <a:pt x="2254" y="4231"/>
                      <a:pt x="2234" y="4234"/>
                    </a:cubicBezTo>
                    <a:cubicBezTo>
                      <a:pt x="2230" y="4235"/>
                      <a:pt x="2226" y="4236"/>
                      <a:pt x="2222" y="4237"/>
                    </a:cubicBezTo>
                    <a:lnTo>
                      <a:pt x="2229" y="4206"/>
                    </a:lnTo>
                    <a:cubicBezTo>
                      <a:pt x="2230" y="4206"/>
                      <a:pt x="2231" y="4205"/>
                      <a:pt x="2231" y="4205"/>
                    </a:cubicBezTo>
                    <a:cubicBezTo>
                      <a:pt x="2232" y="4205"/>
                      <a:pt x="2232" y="4205"/>
                      <a:pt x="2232" y="4205"/>
                    </a:cubicBezTo>
                    <a:cubicBezTo>
                      <a:pt x="2239" y="4200"/>
                      <a:pt x="2244" y="4202"/>
                      <a:pt x="2252" y="4201"/>
                    </a:cubicBezTo>
                    <a:cubicBezTo>
                      <a:pt x="2261" y="4201"/>
                      <a:pt x="2263" y="4199"/>
                      <a:pt x="2270" y="4198"/>
                    </a:cubicBezTo>
                    <a:cubicBezTo>
                      <a:pt x="2272" y="4198"/>
                      <a:pt x="2275" y="4199"/>
                      <a:pt x="2278" y="4199"/>
                    </a:cubicBezTo>
                    <a:cubicBezTo>
                      <a:pt x="2286" y="4199"/>
                      <a:pt x="2295" y="4197"/>
                      <a:pt x="2303" y="4194"/>
                    </a:cubicBezTo>
                    <a:cubicBezTo>
                      <a:pt x="2304" y="4193"/>
                      <a:pt x="2305" y="4192"/>
                      <a:pt x="2305" y="4191"/>
                    </a:cubicBezTo>
                    <a:cubicBezTo>
                      <a:pt x="2306" y="4190"/>
                      <a:pt x="2306" y="4188"/>
                      <a:pt x="2306" y="4187"/>
                    </a:cubicBezTo>
                    <a:cubicBezTo>
                      <a:pt x="2306" y="4186"/>
                      <a:pt x="2306" y="4184"/>
                      <a:pt x="2305" y="4183"/>
                    </a:cubicBezTo>
                    <a:cubicBezTo>
                      <a:pt x="2305" y="4182"/>
                      <a:pt x="2304" y="4181"/>
                      <a:pt x="2303" y="4181"/>
                    </a:cubicBezTo>
                    <a:cubicBezTo>
                      <a:pt x="2294" y="4176"/>
                      <a:pt x="2284" y="4174"/>
                      <a:pt x="2275" y="4174"/>
                    </a:cubicBezTo>
                    <a:cubicBezTo>
                      <a:pt x="2268" y="4174"/>
                      <a:pt x="2262" y="4175"/>
                      <a:pt x="2256" y="4177"/>
                    </a:cubicBezTo>
                    <a:cubicBezTo>
                      <a:pt x="2250" y="4178"/>
                      <a:pt x="2242" y="4178"/>
                      <a:pt x="2236" y="4180"/>
                    </a:cubicBezTo>
                    <a:lnTo>
                      <a:pt x="2240" y="4159"/>
                    </a:lnTo>
                    <a:cubicBezTo>
                      <a:pt x="2254" y="4157"/>
                      <a:pt x="2266" y="4155"/>
                      <a:pt x="2280" y="4154"/>
                    </a:cubicBezTo>
                    <a:cubicBezTo>
                      <a:pt x="2296" y="4154"/>
                      <a:pt x="2311" y="4150"/>
                      <a:pt x="2326" y="4145"/>
                    </a:cubicBezTo>
                    <a:cubicBezTo>
                      <a:pt x="2327" y="4144"/>
                      <a:pt x="2328" y="4143"/>
                      <a:pt x="2328" y="4143"/>
                    </a:cubicBezTo>
                    <a:cubicBezTo>
                      <a:pt x="2329" y="4142"/>
                      <a:pt x="2329" y="4142"/>
                      <a:pt x="2329" y="4140"/>
                    </a:cubicBezTo>
                    <a:cubicBezTo>
                      <a:pt x="2329" y="4139"/>
                      <a:pt x="2329" y="4138"/>
                      <a:pt x="2328" y="4137"/>
                    </a:cubicBezTo>
                    <a:cubicBezTo>
                      <a:pt x="2327" y="4136"/>
                      <a:pt x="2327" y="4135"/>
                      <a:pt x="2326" y="4134"/>
                    </a:cubicBezTo>
                    <a:cubicBezTo>
                      <a:pt x="2318" y="4131"/>
                      <a:pt x="2309" y="4129"/>
                      <a:pt x="2300" y="4129"/>
                    </a:cubicBezTo>
                    <a:cubicBezTo>
                      <a:pt x="2294" y="4129"/>
                      <a:pt x="2288" y="4130"/>
                      <a:pt x="2282" y="4131"/>
                    </a:cubicBezTo>
                    <a:cubicBezTo>
                      <a:pt x="2276" y="4132"/>
                      <a:pt x="2269" y="4133"/>
                      <a:pt x="2263" y="4133"/>
                    </a:cubicBezTo>
                    <a:cubicBezTo>
                      <a:pt x="2257" y="4134"/>
                      <a:pt x="2251" y="4136"/>
                      <a:pt x="2246" y="4138"/>
                    </a:cubicBezTo>
                    <a:cubicBezTo>
                      <a:pt x="2247" y="4130"/>
                      <a:pt x="2249" y="4123"/>
                      <a:pt x="2251" y="4115"/>
                    </a:cubicBezTo>
                    <a:cubicBezTo>
                      <a:pt x="2256" y="4114"/>
                      <a:pt x="2261" y="4114"/>
                      <a:pt x="2266" y="4113"/>
                    </a:cubicBezTo>
                    <a:cubicBezTo>
                      <a:pt x="2274" y="4112"/>
                      <a:pt x="2282" y="4110"/>
                      <a:pt x="2289" y="4110"/>
                    </a:cubicBezTo>
                    <a:cubicBezTo>
                      <a:pt x="2291" y="4110"/>
                      <a:pt x="2293" y="4110"/>
                      <a:pt x="2295" y="4110"/>
                    </a:cubicBezTo>
                    <a:cubicBezTo>
                      <a:pt x="2304" y="4110"/>
                      <a:pt x="2314" y="4108"/>
                      <a:pt x="2322" y="4104"/>
                    </a:cubicBezTo>
                    <a:cubicBezTo>
                      <a:pt x="2325" y="4102"/>
                      <a:pt x="2327" y="4097"/>
                      <a:pt x="2323" y="4095"/>
                    </a:cubicBezTo>
                    <a:cubicBezTo>
                      <a:pt x="2323" y="4095"/>
                      <a:pt x="2323" y="4094"/>
                      <a:pt x="2322" y="4094"/>
                    </a:cubicBezTo>
                    <a:cubicBezTo>
                      <a:pt x="2314" y="4089"/>
                      <a:pt x="2305" y="4087"/>
                      <a:pt x="2295" y="4087"/>
                    </a:cubicBezTo>
                    <a:cubicBezTo>
                      <a:pt x="2293" y="4087"/>
                      <a:pt x="2291" y="4087"/>
                      <a:pt x="2289" y="4087"/>
                    </a:cubicBezTo>
                    <a:cubicBezTo>
                      <a:pt x="2281" y="4088"/>
                      <a:pt x="2273" y="4090"/>
                      <a:pt x="2266" y="4093"/>
                    </a:cubicBezTo>
                    <a:cubicBezTo>
                      <a:pt x="2263" y="4094"/>
                      <a:pt x="2260" y="4095"/>
                      <a:pt x="2257" y="4096"/>
                    </a:cubicBezTo>
                    <a:cubicBezTo>
                      <a:pt x="2259" y="4088"/>
                      <a:pt x="2261" y="4080"/>
                      <a:pt x="2263" y="4073"/>
                    </a:cubicBezTo>
                    <a:cubicBezTo>
                      <a:pt x="2270" y="4069"/>
                      <a:pt x="2271" y="4071"/>
                      <a:pt x="2280" y="4069"/>
                    </a:cubicBezTo>
                    <a:cubicBezTo>
                      <a:pt x="2285" y="4067"/>
                      <a:pt x="2290" y="4064"/>
                      <a:pt x="2294" y="4061"/>
                    </a:cubicBezTo>
                    <a:cubicBezTo>
                      <a:pt x="2295" y="4061"/>
                      <a:pt x="2296" y="4060"/>
                      <a:pt x="2297" y="4060"/>
                    </a:cubicBezTo>
                    <a:cubicBezTo>
                      <a:pt x="2314" y="4053"/>
                      <a:pt x="2332" y="4060"/>
                      <a:pt x="2348" y="4051"/>
                    </a:cubicBezTo>
                    <a:cubicBezTo>
                      <a:pt x="2349" y="4051"/>
                      <a:pt x="2350" y="4050"/>
                      <a:pt x="2351" y="4048"/>
                    </a:cubicBezTo>
                    <a:cubicBezTo>
                      <a:pt x="2352" y="4047"/>
                      <a:pt x="2352" y="4047"/>
                      <a:pt x="2352" y="4045"/>
                    </a:cubicBezTo>
                    <a:cubicBezTo>
                      <a:pt x="2352" y="4044"/>
                      <a:pt x="2352" y="4042"/>
                      <a:pt x="2351" y="4041"/>
                    </a:cubicBezTo>
                    <a:cubicBezTo>
                      <a:pt x="2350" y="4040"/>
                      <a:pt x="2349" y="4039"/>
                      <a:pt x="2348" y="4038"/>
                    </a:cubicBezTo>
                    <a:cubicBezTo>
                      <a:pt x="2339" y="4034"/>
                      <a:pt x="2329" y="4032"/>
                      <a:pt x="2319" y="4032"/>
                    </a:cubicBezTo>
                    <a:cubicBezTo>
                      <a:pt x="2309" y="4032"/>
                      <a:pt x="2299" y="4034"/>
                      <a:pt x="2289" y="4038"/>
                    </a:cubicBezTo>
                    <a:cubicBezTo>
                      <a:pt x="2282" y="4040"/>
                      <a:pt x="2277" y="4044"/>
                      <a:pt x="2271" y="4047"/>
                    </a:cubicBezTo>
                    <a:cubicBezTo>
                      <a:pt x="2274" y="4036"/>
                      <a:pt x="2277" y="4026"/>
                      <a:pt x="2280" y="4015"/>
                    </a:cubicBezTo>
                    <a:cubicBezTo>
                      <a:pt x="2281" y="4015"/>
                      <a:pt x="2282" y="4015"/>
                      <a:pt x="2283" y="4015"/>
                    </a:cubicBezTo>
                    <a:cubicBezTo>
                      <a:pt x="2283" y="4015"/>
                      <a:pt x="2284" y="4015"/>
                      <a:pt x="2285" y="4015"/>
                    </a:cubicBezTo>
                    <a:cubicBezTo>
                      <a:pt x="2292" y="4014"/>
                      <a:pt x="2299" y="4013"/>
                      <a:pt x="2306" y="4012"/>
                    </a:cubicBezTo>
                    <a:cubicBezTo>
                      <a:pt x="2309" y="4013"/>
                      <a:pt x="2311" y="4013"/>
                      <a:pt x="2314" y="4013"/>
                    </a:cubicBezTo>
                    <a:cubicBezTo>
                      <a:pt x="2324" y="4013"/>
                      <a:pt x="2333" y="4011"/>
                      <a:pt x="2341" y="4007"/>
                    </a:cubicBezTo>
                    <a:cubicBezTo>
                      <a:pt x="2342" y="4007"/>
                      <a:pt x="2343" y="4006"/>
                      <a:pt x="2344" y="4005"/>
                    </a:cubicBezTo>
                    <a:cubicBezTo>
                      <a:pt x="2345" y="4004"/>
                      <a:pt x="2345" y="4003"/>
                      <a:pt x="2345" y="4001"/>
                    </a:cubicBezTo>
                    <a:cubicBezTo>
                      <a:pt x="2345" y="4000"/>
                      <a:pt x="2345" y="3998"/>
                      <a:pt x="2344" y="3997"/>
                    </a:cubicBezTo>
                    <a:cubicBezTo>
                      <a:pt x="2343" y="3996"/>
                      <a:pt x="2342" y="3995"/>
                      <a:pt x="2341" y="3994"/>
                    </a:cubicBezTo>
                    <a:cubicBezTo>
                      <a:pt x="2333" y="3990"/>
                      <a:pt x="2323" y="3988"/>
                      <a:pt x="2314" y="3988"/>
                    </a:cubicBezTo>
                    <a:cubicBezTo>
                      <a:pt x="2310" y="3988"/>
                      <a:pt x="2307" y="3989"/>
                      <a:pt x="2304" y="3989"/>
                    </a:cubicBezTo>
                    <a:cubicBezTo>
                      <a:pt x="2298" y="3990"/>
                      <a:pt x="2292" y="3991"/>
                      <a:pt x="2286" y="3993"/>
                    </a:cubicBezTo>
                    <a:cubicBezTo>
                      <a:pt x="2288" y="3985"/>
                      <a:pt x="2290" y="3978"/>
                      <a:pt x="2292" y="3971"/>
                    </a:cubicBezTo>
                    <a:cubicBezTo>
                      <a:pt x="2293" y="3970"/>
                      <a:pt x="2294" y="3970"/>
                      <a:pt x="2295" y="3969"/>
                    </a:cubicBezTo>
                    <a:cubicBezTo>
                      <a:pt x="2296" y="3969"/>
                      <a:pt x="2296" y="3969"/>
                      <a:pt x="2296" y="3969"/>
                    </a:cubicBezTo>
                    <a:cubicBezTo>
                      <a:pt x="2300" y="3965"/>
                      <a:pt x="2304" y="3967"/>
                      <a:pt x="2309" y="3964"/>
                    </a:cubicBezTo>
                    <a:cubicBezTo>
                      <a:pt x="2314" y="3962"/>
                      <a:pt x="2317" y="3957"/>
                      <a:pt x="2322" y="3956"/>
                    </a:cubicBezTo>
                    <a:cubicBezTo>
                      <a:pt x="2336" y="3950"/>
                      <a:pt x="2353" y="3952"/>
                      <a:pt x="2364" y="3938"/>
                    </a:cubicBezTo>
                    <a:lnTo>
                      <a:pt x="2365" y="3937"/>
                    </a:lnTo>
                    <a:cubicBezTo>
                      <a:pt x="2366" y="3936"/>
                      <a:pt x="2366" y="3935"/>
                      <a:pt x="2366" y="3933"/>
                    </a:cubicBezTo>
                    <a:cubicBezTo>
                      <a:pt x="2366" y="3932"/>
                      <a:pt x="2366" y="3930"/>
                      <a:pt x="2365" y="3929"/>
                    </a:cubicBezTo>
                    <a:cubicBezTo>
                      <a:pt x="2364" y="3928"/>
                      <a:pt x="2363" y="3927"/>
                      <a:pt x="2362" y="3926"/>
                    </a:cubicBezTo>
                    <a:lnTo>
                      <a:pt x="2361" y="3926"/>
                    </a:lnTo>
                    <a:cubicBezTo>
                      <a:pt x="2357" y="3924"/>
                      <a:pt x="2352" y="3923"/>
                      <a:pt x="2347" y="3923"/>
                    </a:cubicBezTo>
                    <a:cubicBezTo>
                      <a:pt x="2343" y="3923"/>
                      <a:pt x="2339" y="3924"/>
                      <a:pt x="2335" y="3925"/>
                    </a:cubicBezTo>
                    <a:cubicBezTo>
                      <a:pt x="2327" y="3925"/>
                      <a:pt x="2318" y="3927"/>
                      <a:pt x="2310" y="3930"/>
                    </a:cubicBezTo>
                    <a:cubicBezTo>
                      <a:pt x="2310" y="3931"/>
                      <a:pt x="2309" y="3931"/>
                      <a:pt x="2309" y="3931"/>
                    </a:cubicBezTo>
                    <a:cubicBezTo>
                      <a:pt x="2306" y="3933"/>
                      <a:pt x="2303" y="3935"/>
                      <a:pt x="2301" y="3937"/>
                    </a:cubicBezTo>
                    <a:lnTo>
                      <a:pt x="2298" y="3939"/>
                    </a:lnTo>
                    <a:cubicBezTo>
                      <a:pt x="2298" y="3934"/>
                      <a:pt x="2301" y="3929"/>
                      <a:pt x="2301" y="3923"/>
                    </a:cubicBezTo>
                    <a:cubicBezTo>
                      <a:pt x="2302" y="3918"/>
                      <a:pt x="2298" y="3910"/>
                      <a:pt x="2299" y="3906"/>
                    </a:cubicBezTo>
                    <a:moveTo>
                      <a:pt x="1931" y="5578"/>
                    </a:moveTo>
                    <a:cubicBezTo>
                      <a:pt x="1930" y="5572"/>
                      <a:pt x="1928" y="5566"/>
                      <a:pt x="1926" y="5560"/>
                    </a:cubicBezTo>
                    <a:cubicBezTo>
                      <a:pt x="1930" y="5563"/>
                      <a:pt x="1933" y="5565"/>
                      <a:pt x="1937" y="5568"/>
                    </a:cubicBezTo>
                    <a:cubicBezTo>
                      <a:pt x="1938" y="5569"/>
                      <a:pt x="1939" y="5569"/>
                      <a:pt x="1940" y="5570"/>
                    </a:cubicBezTo>
                    <a:cubicBezTo>
                      <a:pt x="1941" y="5571"/>
                      <a:pt x="1941" y="5571"/>
                      <a:pt x="1941" y="5571"/>
                    </a:cubicBezTo>
                    <a:lnTo>
                      <a:pt x="1939" y="5578"/>
                    </a:lnTo>
                    <a:cubicBezTo>
                      <a:pt x="1932" y="5608"/>
                      <a:pt x="1934" y="5643"/>
                      <a:pt x="1924" y="5672"/>
                    </a:cubicBezTo>
                    <a:cubicBezTo>
                      <a:pt x="1920" y="5686"/>
                      <a:pt x="1918" y="5700"/>
                      <a:pt x="1917" y="5714"/>
                    </a:cubicBezTo>
                    <a:cubicBezTo>
                      <a:pt x="1913" y="5685"/>
                      <a:pt x="1910" y="5657"/>
                      <a:pt x="1903" y="5628"/>
                    </a:cubicBezTo>
                    <a:cubicBezTo>
                      <a:pt x="1894" y="5595"/>
                      <a:pt x="1885" y="5557"/>
                      <a:pt x="1879" y="5521"/>
                    </a:cubicBezTo>
                    <a:cubicBezTo>
                      <a:pt x="1888" y="5527"/>
                      <a:pt x="1896" y="5533"/>
                      <a:pt x="1905" y="5540"/>
                    </a:cubicBezTo>
                    <a:cubicBezTo>
                      <a:pt x="1906" y="5553"/>
                      <a:pt x="1908" y="5565"/>
                      <a:pt x="1911" y="5577"/>
                    </a:cubicBezTo>
                    <a:cubicBezTo>
                      <a:pt x="1912" y="5590"/>
                      <a:pt x="1915" y="5603"/>
                      <a:pt x="1919" y="5616"/>
                    </a:cubicBezTo>
                    <a:cubicBezTo>
                      <a:pt x="1920" y="5621"/>
                      <a:pt x="1927" y="5620"/>
                      <a:pt x="1929" y="5616"/>
                    </a:cubicBezTo>
                    <a:cubicBezTo>
                      <a:pt x="1930" y="5609"/>
                      <a:pt x="1931" y="5601"/>
                      <a:pt x="1931" y="5593"/>
                    </a:cubicBezTo>
                    <a:cubicBezTo>
                      <a:pt x="1931" y="5588"/>
                      <a:pt x="1931" y="5583"/>
                      <a:pt x="1930" y="5578"/>
                    </a:cubicBezTo>
                    <a:lnTo>
                      <a:pt x="1931" y="5578"/>
                    </a:lnTo>
                    <a:moveTo>
                      <a:pt x="1721" y="4082"/>
                    </a:moveTo>
                    <a:cubicBezTo>
                      <a:pt x="1739" y="4091"/>
                      <a:pt x="1757" y="4101"/>
                      <a:pt x="1774" y="4111"/>
                    </a:cubicBezTo>
                    <a:cubicBezTo>
                      <a:pt x="1789" y="4120"/>
                      <a:pt x="1804" y="4128"/>
                      <a:pt x="1818" y="4138"/>
                    </a:cubicBezTo>
                    <a:cubicBezTo>
                      <a:pt x="1834" y="4148"/>
                      <a:pt x="1850" y="4157"/>
                      <a:pt x="1867" y="4166"/>
                    </a:cubicBezTo>
                    <a:cubicBezTo>
                      <a:pt x="1867" y="4167"/>
                      <a:pt x="1868" y="4166"/>
                      <a:pt x="1869" y="4167"/>
                    </a:cubicBezTo>
                    <a:cubicBezTo>
                      <a:pt x="1870" y="4168"/>
                      <a:pt x="1870" y="4168"/>
                      <a:pt x="1871" y="4168"/>
                    </a:cubicBezTo>
                    <a:cubicBezTo>
                      <a:pt x="1904" y="4185"/>
                      <a:pt x="1938" y="4200"/>
                      <a:pt x="1972" y="4216"/>
                    </a:cubicBezTo>
                    <a:cubicBezTo>
                      <a:pt x="1952" y="4219"/>
                      <a:pt x="1932" y="4225"/>
                      <a:pt x="1913" y="4234"/>
                    </a:cubicBezTo>
                    <a:cubicBezTo>
                      <a:pt x="1902" y="4240"/>
                      <a:pt x="1890" y="4245"/>
                      <a:pt x="1879" y="4252"/>
                    </a:cubicBezTo>
                    <a:cubicBezTo>
                      <a:pt x="1868" y="4259"/>
                      <a:pt x="1848" y="4258"/>
                      <a:pt x="1837" y="4267"/>
                    </a:cubicBezTo>
                    <a:cubicBezTo>
                      <a:pt x="1836" y="4268"/>
                      <a:pt x="1835" y="4269"/>
                      <a:pt x="1833" y="4270"/>
                    </a:cubicBezTo>
                    <a:cubicBezTo>
                      <a:pt x="1795" y="4253"/>
                      <a:pt x="1757" y="4231"/>
                      <a:pt x="1722" y="4211"/>
                    </a:cubicBezTo>
                    <a:cubicBezTo>
                      <a:pt x="1653" y="4174"/>
                      <a:pt x="1583" y="4147"/>
                      <a:pt x="1516" y="4107"/>
                    </a:cubicBezTo>
                    <a:cubicBezTo>
                      <a:pt x="1515" y="4106"/>
                      <a:pt x="1513" y="4105"/>
                      <a:pt x="1512" y="4104"/>
                    </a:cubicBezTo>
                    <a:cubicBezTo>
                      <a:pt x="1501" y="4098"/>
                      <a:pt x="1490" y="4092"/>
                      <a:pt x="1479" y="4087"/>
                    </a:cubicBezTo>
                    <a:cubicBezTo>
                      <a:pt x="1519" y="4087"/>
                      <a:pt x="1560" y="4083"/>
                      <a:pt x="1600" y="4082"/>
                    </a:cubicBezTo>
                    <a:cubicBezTo>
                      <a:pt x="1641" y="4081"/>
                      <a:pt x="1682" y="4063"/>
                      <a:pt x="1720" y="4082"/>
                    </a:cubicBezTo>
                    <a:lnTo>
                      <a:pt x="1721" y="4082"/>
                    </a:lnTo>
                    <a:moveTo>
                      <a:pt x="1713" y="4054"/>
                    </a:moveTo>
                    <a:cubicBezTo>
                      <a:pt x="1728" y="4050"/>
                      <a:pt x="1742" y="4045"/>
                      <a:pt x="1756" y="4040"/>
                    </a:cubicBezTo>
                    <a:cubicBezTo>
                      <a:pt x="1756" y="4041"/>
                      <a:pt x="1756" y="4043"/>
                      <a:pt x="1756" y="4044"/>
                    </a:cubicBezTo>
                    <a:cubicBezTo>
                      <a:pt x="1756" y="4046"/>
                      <a:pt x="1756" y="4048"/>
                      <a:pt x="1756" y="4049"/>
                    </a:cubicBezTo>
                    <a:cubicBezTo>
                      <a:pt x="1759" y="4058"/>
                      <a:pt x="1763" y="4067"/>
                      <a:pt x="1767" y="4076"/>
                    </a:cubicBezTo>
                    <a:lnTo>
                      <a:pt x="1769" y="4083"/>
                    </a:lnTo>
                    <a:lnTo>
                      <a:pt x="1758" y="4077"/>
                    </a:lnTo>
                    <a:cubicBezTo>
                      <a:pt x="1740" y="4069"/>
                      <a:pt x="1728" y="4059"/>
                      <a:pt x="1713" y="4054"/>
                    </a:cubicBezTo>
                    <a:moveTo>
                      <a:pt x="1901" y="4035"/>
                    </a:moveTo>
                    <a:cubicBezTo>
                      <a:pt x="1898" y="4023"/>
                      <a:pt x="1897" y="4010"/>
                      <a:pt x="1894" y="3998"/>
                    </a:cubicBezTo>
                    <a:lnTo>
                      <a:pt x="1915" y="3991"/>
                    </a:lnTo>
                    <a:cubicBezTo>
                      <a:pt x="1918" y="4018"/>
                      <a:pt x="1923" y="4044"/>
                      <a:pt x="1930" y="4070"/>
                    </a:cubicBezTo>
                    <a:cubicBezTo>
                      <a:pt x="1937" y="4107"/>
                      <a:pt x="1947" y="4144"/>
                      <a:pt x="1960" y="4180"/>
                    </a:cubicBezTo>
                    <a:lnTo>
                      <a:pt x="1941" y="4172"/>
                    </a:lnTo>
                    <a:cubicBezTo>
                      <a:pt x="1941" y="4169"/>
                      <a:pt x="1939" y="4165"/>
                      <a:pt x="1938" y="4161"/>
                    </a:cubicBezTo>
                    <a:lnTo>
                      <a:pt x="1936" y="4157"/>
                    </a:lnTo>
                    <a:lnTo>
                      <a:pt x="1934" y="4154"/>
                    </a:lnTo>
                    <a:cubicBezTo>
                      <a:pt x="1931" y="4153"/>
                      <a:pt x="1931" y="4152"/>
                      <a:pt x="1934" y="4152"/>
                    </a:cubicBezTo>
                    <a:cubicBezTo>
                      <a:pt x="1934" y="4143"/>
                      <a:pt x="1926" y="4135"/>
                      <a:pt x="1921" y="4127"/>
                    </a:cubicBezTo>
                    <a:cubicBezTo>
                      <a:pt x="1918" y="4123"/>
                      <a:pt x="1912" y="4126"/>
                      <a:pt x="1911" y="4130"/>
                    </a:cubicBezTo>
                    <a:cubicBezTo>
                      <a:pt x="1909" y="4139"/>
                      <a:pt x="1914" y="4147"/>
                      <a:pt x="1913" y="4155"/>
                    </a:cubicBezTo>
                    <a:cubicBezTo>
                      <a:pt x="1913" y="4156"/>
                      <a:pt x="1913" y="4156"/>
                      <a:pt x="1913" y="4157"/>
                    </a:cubicBezTo>
                    <a:cubicBezTo>
                      <a:pt x="1913" y="4158"/>
                      <a:pt x="1913" y="4159"/>
                      <a:pt x="1913" y="4160"/>
                    </a:cubicBezTo>
                    <a:cubicBezTo>
                      <a:pt x="1900" y="4154"/>
                      <a:pt x="1888" y="4148"/>
                      <a:pt x="1876" y="4142"/>
                    </a:cubicBezTo>
                    <a:cubicBezTo>
                      <a:pt x="1863" y="4099"/>
                      <a:pt x="1855" y="4055"/>
                      <a:pt x="1839" y="4013"/>
                    </a:cubicBezTo>
                    <a:cubicBezTo>
                      <a:pt x="1848" y="4011"/>
                      <a:pt x="1857" y="4009"/>
                      <a:pt x="1865" y="4007"/>
                    </a:cubicBezTo>
                    <a:cubicBezTo>
                      <a:pt x="1868" y="4017"/>
                      <a:pt x="1872" y="4026"/>
                      <a:pt x="1877" y="4036"/>
                    </a:cubicBezTo>
                    <a:cubicBezTo>
                      <a:pt x="1886" y="4053"/>
                      <a:pt x="1893" y="4072"/>
                      <a:pt x="1897" y="4091"/>
                    </a:cubicBezTo>
                    <a:cubicBezTo>
                      <a:pt x="1897" y="4092"/>
                      <a:pt x="1897" y="4093"/>
                      <a:pt x="1897" y="4093"/>
                    </a:cubicBezTo>
                    <a:cubicBezTo>
                      <a:pt x="1898" y="4094"/>
                      <a:pt x="1899" y="4096"/>
                      <a:pt x="1900" y="4096"/>
                    </a:cubicBezTo>
                    <a:cubicBezTo>
                      <a:pt x="1901" y="4097"/>
                      <a:pt x="1902" y="4097"/>
                      <a:pt x="1903" y="4097"/>
                    </a:cubicBezTo>
                    <a:cubicBezTo>
                      <a:pt x="1905" y="4097"/>
                      <a:pt x="1906" y="4097"/>
                      <a:pt x="1907" y="4096"/>
                    </a:cubicBezTo>
                    <a:cubicBezTo>
                      <a:pt x="1908" y="4096"/>
                      <a:pt x="1908" y="4094"/>
                      <a:pt x="1909" y="4093"/>
                    </a:cubicBezTo>
                    <a:cubicBezTo>
                      <a:pt x="1910" y="4092"/>
                      <a:pt x="1910" y="4092"/>
                      <a:pt x="1910" y="4091"/>
                    </a:cubicBezTo>
                    <a:lnTo>
                      <a:pt x="1910" y="4090"/>
                    </a:lnTo>
                    <a:cubicBezTo>
                      <a:pt x="1910" y="4071"/>
                      <a:pt x="1907" y="4053"/>
                      <a:pt x="1901" y="4035"/>
                    </a:cubicBezTo>
                    <a:moveTo>
                      <a:pt x="2149" y="3944"/>
                    </a:moveTo>
                    <a:cubicBezTo>
                      <a:pt x="2148" y="3939"/>
                      <a:pt x="2147" y="3934"/>
                      <a:pt x="2145" y="3929"/>
                    </a:cubicBezTo>
                    <a:lnTo>
                      <a:pt x="2179" y="3923"/>
                    </a:lnTo>
                    <a:cubicBezTo>
                      <a:pt x="2179" y="3927"/>
                      <a:pt x="2181" y="3931"/>
                      <a:pt x="2183" y="3935"/>
                    </a:cubicBezTo>
                    <a:cubicBezTo>
                      <a:pt x="2183" y="3936"/>
                      <a:pt x="2184" y="3936"/>
                      <a:pt x="2185" y="3937"/>
                    </a:cubicBezTo>
                    <a:cubicBezTo>
                      <a:pt x="2185" y="3938"/>
                      <a:pt x="2185" y="3937"/>
                      <a:pt x="2186" y="3938"/>
                    </a:cubicBezTo>
                    <a:cubicBezTo>
                      <a:pt x="2187" y="3939"/>
                      <a:pt x="2187" y="3939"/>
                      <a:pt x="2188" y="3939"/>
                    </a:cubicBezTo>
                    <a:cubicBezTo>
                      <a:pt x="2189" y="3939"/>
                      <a:pt x="2190" y="3939"/>
                      <a:pt x="2191" y="3938"/>
                    </a:cubicBezTo>
                    <a:lnTo>
                      <a:pt x="2192" y="3937"/>
                    </a:lnTo>
                    <a:cubicBezTo>
                      <a:pt x="2192" y="3937"/>
                      <a:pt x="2192" y="3936"/>
                      <a:pt x="2193" y="3935"/>
                    </a:cubicBezTo>
                    <a:cubicBezTo>
                      <a:pt x="2195" y="3933"/>
                      <a:pt x="2195" y="3930"/>
                      <a:pt x="2195" y="3928"/>
                    </a:cubicBezTo>
                    <a:cubicBezTo>
                      <a:pt x="2195" y="3926"/>
                      <a:pt x="2195" y="3925"/>
                      <a:pt x="2194" y="3923"/>
                    </a:cubicBezTo>
                    <a:cubicBezTo>
                      <a:pt x="2194" y="3922"/>
                      <a:pt x="2194" y="3921"/>
                      <a:pt x="2193" y="3919"/>
                    </a:cubicBezTo>
                    <a:cubicBezTo>
                      <a:pt x="2214" y="3911"/>
                      <a:pt x="2235" y="3905"/>
                      <a:pt x="2257" y="3902"/>
                    </a:cubicBezTo>
                    <a:cubicBezTo>
                      <a:pt x="2258" y="3902"/>
                      <a:pt x="2259" y="3902"/>
                      <a:pt x="2260" y="3902"/>
                    </a:cubicBezTo>
                    <a:cubicBezTo>
                      <a:pt x="2266" y="3902"/>
                      <a:pt x="2271" y="3902"/>
                      <a:pt x="2277" y="3901"/>
                    </a:cubicBezTo>
                    <a:cubicBezTo>
                      <a:pt x="2270" y="3940"/>
                      <a:pt x="2262" y="3978"/>
                      <a:pt x="2251" y="4016"/>
                    </a:cubicBezTo>
                    <a:cubicBezTo>
                      <a:pt x="2234" y="4074"/>
                      <a:pt x="2220" y="4132"/>
                      <a:pt x="2206" y="4191"/>
                    </a:cubicBezTo>
                    <a:cubicBezTo>
                      <a:pt x="2201" y="4171"/>
                      <a:pt x="2193" y="4152"/>
                      <a:pt x="2189" y="4132"/>
                    </a:cubicBezTo>
                    <a:cubicBezTo>
                      <a:pt x="2182" y="4100"/>
                      <a:pt x="2170" y="4070"/>
                      <a:pt x="2162" y="4038"/>
                    </a:cubicBezTo>
                    <a:cubicBezTo>
                      <a:pt x="2162" y="4035"/>
                      <a:pt x="2157" y="4037"/>
                      <a:pt x="2157" y="4040"/>
                    </a:cubicBezTo>
                    <a:cubicBezTo>
                      <a:pt x="2160" y="4066"/>
                      <a:pt x="2161" y="4089"/>
                      <a:pt x="2166" y="4115"/>
                    </a:cubicBezTo>
                    <a:cubicBezTo>
                      <a:pt x="2172" y="4153"/>
                      <a:pt x="2173" y="4199"/>
                      <a:pt x="2190" y="4233"/>
                    </a:cubicBezTo>
                    <a:cubicBezTo>
                      <a:pt x="2190" y="4234"/>
                      <a:pt x="2190" y="4234"/>
                      <a:pt x="2190" y="4234"/>
                    </a:cubicBezTo>
                    <a:cubicBezTo>
                      <a:pt x="2191" y="4236"/>
                      <a:pt x="2193" y="4238"/>
                      <a:pt x="2195" y="4239"/>
                    </a:cubicBezTo>
                    <a:cubicBezTo>
                      <a:pt x="2195" y="4239"/>
                      <a:pt x="2196" y="4239"/>
                      <a:pt x="2196" y="4240"/>
                    </a:cubicBezTo>
                    <a:cubicBezTo>
                      <a:pt x="2193" y="4254"/>
                      <a:pt x="2190" y="4269"/>
                      <a:pt x="2186" y="4284"/>
                    </a:cubicBezTo>
                    <a:lnTo>
                      <a:pt x="2182" y="4281"/>
                    </a:lnTo>
                    <a:cubicBezTo>
                      <a:pt x="2182" y="4281"/>
                      <a:pt x="2182" y="4280"/>
                      <a:pt x="2183" y="4280"/>
                    </a:cubicBezTo>
                    <a:cubicBezTo>
                      <a:pt x="2184" y="4278"/>
                      <a:pt x="2184" y="4276"/>
                      <a:pt x="2184" y="4273"/>
                    </a:cubicBezTo>
                    <a:lnTo>
                      <a:pt x="2184" y="4272"/>
                    </a:lnTo>
                    <a:cubicBezTo>
                      <a:pt x="2184" y="4270"/>
                      <a:pt x="2183" y="4268"/>
                      <a:pt x="2182" y="4266"/>
                    </a:cubicBezTo>
                    <a:cubicBezTo>
                      <a:pt x="2181" y="4264"/>
                      <a:pt x="2179" y="4263"/>
                      <a:pt x="2177" y="4261"/>
                    </a:cubicBezTo>
                    <a:cubicBezTo>
                      <a:pt x="2176" y="4260"/>
                      <a:pt x="2176" y="4260"/>
                      <a:pt x="2176" y="4260"/>
                    </a:cubicBezTo>
                    <a:cubicBezTo>
                      <a:pt x="2170" y="4259"/>
                      <a:pt x="2171" y="4258"/>
                      <a:pt x="2179" y="4256"/>
                    </a:cubicBezTo>
                    <a:cubicBezTo>
                      <a:pt x="2178" y="4250"/>
                      <a:pt x="2171" y="4238"/>
                      <a:pt x="2170" y="4233"/>
                    </a:cubicBezTo>
                    <a:cubicBezTo>
                      <a:pt x="2164" y="4212"/>
                      <a:pt x="2153" y="4192"/>
                      <a:pt x="2147" y="4170"/>
                    </a:cubicBezTo>
                    <a:cubicBezTo>
                      <a:pt x="2141" y="4145"/>
                      <a:pt x="2138" y="4109"/>
                      <a:pt x="2121" y="4088"/>
                    </a:cubicBezTo>
                    <a:cubicBezTo>
                      <a:pt x="2121" y="4088"/>
                      <a:pt x="2121" y="4089"/>
                      <a:pt x="2120" y="4088"/>
                    </a:cubicBezTo>
                    <a:cubicBezTo>
                      <a:pt x="2119" y="4087"/>
                      <a:pt x="2120" y="4087"/>
                      <a:pt x="2119" y="4087"/>
                    </a:cubicBezTo>
                    <a:lnTo>
                      <a:pt x="2118" y="4088"/>
                    </a:lnTo>
                    <a:cubicBezTo>
                      <a:pt x="2117" y="4089"/>
                      <a:pt x="2117" y="4088"/>
                      <a:pt x="2117" y="4088"/>
                    </a:cubicBezTo>
                    <a:cubicBezTo>
                      <a:pt x="2117" y="4089"/>
                      <a:pt x="2117" y="4089"/>
                      <a:pt x="2117" y="4090"/>
                    </a:cubicBezTo>
                    <a:lnTo>
                      <a:pt x="2117" y="4091"/>
                    </a:lnTo>
                    <a:cubicBezTo>
                      <a:pt x="2121" y="4101"/>
                      <a:pt x="2123" y="4112"/>
                      <a:pt x="2123" y="4123"/>
                    </a:cubicBezTo>
                    <a:cubicBezTo>
                      <a:pt x="2123" y="4124"/>
                      <a:pt x="2123" y="4125"/>
                      <a:pt x="2123" y="4126"/>
                    </a:cubicBezTo>
                    <a:cubicBezTo>
                      <a:pt x="2124" y="4142"/>
                      <a:pt x="2126" y="4159"/>
                      <a:pt x="2130" y="4175"/>
                    </a:cubicBezTo>
                    <a:cubicBezTo>
                      <a:pt x="2136" y="4205"/>
                      <a:pt x="2149" y="4236"/>
                      <a:pt x="2154" y="4266"/>
                    </a:cubicBezTo>
                    <a:lnTo>
                      <a:pt x="2138" y="4259"/>
                    </a:lnTo>
                    <a:cubicBezTo>
                      <a:pt x="2139" y="4258"/>
                      <a:pt x="2139" y="4256"/>
                      <a:pt x="2139" y="4254"/>
                    </a:cubicBezTo>
                    <a:cubicBezTo>
                      <a:pt x="2139" y="4252"/>
                      <a:pt x="2139" y="4251"/>
                      <a:pt x="2138" y="4249"/>
                    </a:cubicBezTo>
                    <a:cubicBezTo>
                      <a:pt x="2132" y="4233"/>
                      <a:pt x="2127" y="4217"/>
                      <a:pt x="2125" y="4200"/>
                    </a:cubicBezTo>
                    <a:cubicBezTo>
                      <a:pt x="2122" y="4184"/>
                      <a:pt x="2117" y="4169"/>
                      <a:pt x="2111" y="4154"/>
                    </a:cubicBezTo>
                    <a:cubicBezTo>
                      <a:pt x="2106" y="4138"/>
                      <a:pt x="2104" y="4123"/>
                      <a:pt x="2099" y="4106"/>
                    </a:cubicBezTo>
                    <a:cubicBezTo>
                      <a:pt x="2094" y="4090"/>
                      <a:pt x="2082" y="4072"/>
                      <a:pt x="2079" y="4055"/>
                    </a:cubicBezTo>
                    <a:cubicBezTo>
                      <a:pt x="2079" y="4054"/>
                      <a:pt x="2079" y="4054"/>
                      <a:pt x="2079" y="4054"/>
                    </a:cubicBezTo>
                    <a:cubicBezTo>
                      <a:pt x="2078" y="4053"/>
                      <a:pt x="2078" y="4052"/>
                      <a:pt x="2077" y="4052"/>
                    </a:cubicBezTo>
                    <a:cubicBezTo>
                      <a:pt x="2076" y="4052"/>
                      <a:pt x="2076" y="4051"/>
                      <a:pt x="2075" y="4051"/>
                    </a:cubicBezTo>
                    <a:cubicBezTo>
                      <a:pt x="2074" y="4051"/>
                      <a:pt x="2073" y="4052"/>
                      <a:pt x="2073" y="4052"/>
                    </a:cubicBezTo>
                    <a:cubicBezTo>
                      <a:pt x="2072" y="4052"/>
                      <a:pt x="2072" y="4053"/>
                      <a:pt x="2071" y="4054"/>
                    </a:cubicBezTo>
                    <a:cubicBezTo>
                      <a:pt x="2071" y="4054"/>
                      <a:pt x="2071" y="4055"/>
                      <a:pt x="2071" y="4056"/>
                    </a:cubicBezTo>
                    <a:cubicBezTo>
                      <a:pt x="2076" y="4093"/>
                      <a:pt x="2083" y="4131"/>
                      <a:pt x="2092" y="4167"/>
                    </a:cubicBezTo>
                    <a:cubicBezTo>
                      <a:pt x="2095" y="4182"/>
                      <a:pt x="2100" y="4201"/>
                      <a:pt x="2104" y="4216"/>
                    </a:cubicBezTo>
                    <a:cubicBezTo>
                      <a:pt x="2108" y="4226"/>
                      <a:pt x="2109" y="4237"/>
                      <a:pt x="2112" y="4248"/>
                    </a:cubicBezTo>
                    <a:lnTo>
                      <a:pt x="2093" y="4238"/>
                    </a:lnTo>
                    <a:cubicBezTo>
                      <a:pt x="2092" y="4234"/>
                      <a:pt x="2090" y="4230"/>
                      <a:pt x="2089" y="4227"/>
                    </a:cubicBezTo>
                    <a:cubicBezTo>
                      <a:pt x="2089" y="4226"/>
                      <a:pt x="2088" y="4226"/>
                      <a:pt x="2088" y="4226"/>
                    </a:cubicBezTo>
                    <a:cubicBezTo>
                      <a:pt x="2087" y="4224"/>
                      <a:pt x="2086" y="4222"/>
                      <a:pt x="2085" y="4221"/>
                    </a:cubicBezTo>
                    <a:cubicBezTo>
                      <a:pt x="2082" y="4218"/>
                      <a:pt x="2085" y="4216"/>
                      <a:pt x="2083" y="4212"/>
                    </a:cubicBezTo>
                    <a:cubicBezTo>
                      <a:pt x="2073" y="4189"/>
                      <a:pt x="2065" y="4166"/>
                      <a:pt x="2058" y="4143"/>
                    </a:cubicBezTo>
                    <a:cubicBezTo>
                      <a:pt x="2058" y="4139"/>
                      <a:pt x="2052" y="4140"/>
                      <a:pt x="2052" y="4143"/>
                    </a:cubicBezTo>
                    <a:lnTo>
                      <a:pt x="2052" y="4144"/>
                    </a:lnTo>
                    <a:cubicBezTo>
                      <a:pt x="2052" y="4161"/>
                      <a:pt x="2053" y="4178"/>
                      <a:pt x="2056" y="4194"/>
                    </a:cubicBezTo>
                    <a:cubicBezTo>
                      <a:pt x="2057" y="4202"/>
                      <a:pt x="2058" y="4210"/>
                      <a:pt x="2060" y="4218"/>
                    </a:cubicBezTo>
                    <a:cubicBezTo>
                      <a:pt x="2058" y="4217"/>
                      <a:pt x="2056" y="4216"/>
                      <a:pt x="2054" y="4215"/>
                    </a:cubicBezTo>
                    <a:cubicBezTo>
                      <a:pt x="2050" y="4213"/>
                      <a:pt x="2046" y="4211"/>
                      <a:pt x="2042" y="4209"/>
                    </a:cubicBezTo>
                    <a:cubicBezTo>
                      <a:pt x="2042" y="4181"/>
                      <a:pt x="2029" y="4157"/>
                      <a:pt x="2024" y="4130"/>
                    </a:cubicBezTo>
                    <a:cubicBezTo>
                      <a:pt x="2020" y="4108"/>
                      <a:pt x="2005" y="4091"/>
                      <a:pt x="2001" y="4069"/>
                    </a:cubicBezTo>
                    <a:cubicBezTo>
                      <a:pt x="2001" y="4068"/>
                      <a:pt x="2001" y="4068"/>
                      <a:pt x="2000" y="4067"/>
                    </a:cubicBezTo>
                    <a:cubicBezTo>
                      <a:pt x="1999" y="4066"/>
                      <a:pt x="2000" y="4066"/>
                      <a:pt x="1999" y="4065"/>
                    </a:cubicBezTo>
                    <a:cubicBezTo>
                      <a:pt x="1998" y="4065"/>
                      <a:pt x="1998" y="4065"/>
                      <a:pt x="1997" y="4065"/>
                    </a:cubicBezTo>
                    <a:cubicBezTo>
                      <a:pt x="1996" y="4065"/>
                      <a:pt x="1996" y="4064"/>
                      <a:pt x="1995" y="4065"/>
                    </a:cubicBezTo>
                    <a:cubicBezTo>
                      <a:pt x="1994" y="4066"/>
                      <a:pt x="1994" y="4066"/>
                      <a:pt x="1994" y="4067"/>
                    </a:cubicBezTo>
                    <a:cubicBezTo>
                      <a:pt x="1994" y="4067"/>
                      <a:pt x="1993" y="4068"/>
                      <a:pt x="1993" y="4069"/>
                    </a:cubicBezTo>
                    <a:cubicBezTo>
                      <a:pt x="1992" y="4112"/>
                      <a:pt x="2007" y="4155"/>
                      <a:pt x="2012" y="4197"/>
                    </a:cubicBezTo>
                    <a:cubicBezTo>
                      <a:pt x="2001" y="4194"/>
                      <a:pt x="1990" y="4190"/>
                      <a:pt x="1980" y="4186"/>
                    </a:cubicBezTo>
                    <a:lnTo>
                      <a:pt x="1981" y="4186"/>
                    </a:lnTo>
                    <a:cubicBezTo>
                      <a:pt x="1982" y="4185"/>
                      <a:pt x="1983" y="4184"/>
                      <a:pt x="1984" y="4182"/>
                    </a:cubicBezTo>
                    <a:cubicBezTo>
                      <a:pt x="1985" y="4181"/>
                      <a:pt x="1985" y="4179"/>
                      <a:pt x="1985" y="4178"/>
                    </a:cubicBezTo>
                    <a:cubicBezTo>
                      <a:pt x="1985" y="4176"/>
                      <a:pt x="1985" y="4175"/>
                      <a:pt x="1984" y="4174"/>
                    </a:cubicBezTo>
                    <a:cubicBezTo>
                      <a:pt x="1959" y="4114"/>
                      <a:pt x="1949" y="4048"/>
                      <a:pt x="1930" y="3986"/>
                    </a:cubicBezTo>
                    <a:cubicBezTo>
                      <a:pt x="1953" y="3979"/>
                      <a:pt x="1976" y="3971"/>
                      <a:pt x="2000" y="3964"/>
                    </a:cubicBezTo>
                    <a:cubicBezTo>
                      <a:pt x="2039" y="3952"/>
                      <a:pt x="2081" y="3942"/>
                      <a:pt x="2123" y="3933"/>
                    </a:cubicBezTo>
                    <a:cubicBezTo>
                      <a:pt x="2123" y="3939"/>
                      <a:pt x="2125" y="3945"/>
                      <a:pt x="2126" y="3950"/>
                    </a:cubicBezTo>
                    <a:cubicBezTo>
                      <a:pt x="2127" y="3958"/>
                      <a:pt x="2129" y="3965"/>
                      <a:pt x="2133" y="3972"/>
                    </a:cubicBezTo>
                    <a:cubicBezTo>
                      <a:pt x="2135" y="3974"/>
                      <a:pt x="2136" y="3976"/>
                      <a:pt x="2137" y="3978"/>
                    </a:cubicBezTo>
                    <a:cubicBezTo>
                      <a:pt x="2138" y="3979"/>
                      <a:pt x="2138" y="3980"/>
                      <a:pt x="2139" y="3980"/>
                    </a:cubicBezTo>
                    <a:cubicBezTo>
                      <a:pt x="2141" y="3981"/>
                      <a:pt x="2142" y="3981"/>
                      <a:pt x="2143" y="3981"/>
                    </a:cubicBezTo>
                    <a:cubicBezTo>
                      <a:pt x="2144" y="3981"/>
                      <a:pt x="2145" y="3981"/>
                      <a:pt x="2147" y="3980"/>
                    </a:cubicBezTo>
                    <a:cubicBezTo>
                      <a:pt x="2148" y="3980"/>
                      <a:pt x="2148" y="3979"/>
                      <a:pt x="2148" y="3978"/>
                    </a:cubicBezTo>
                    <a:cubicBezTo>
                      <a:pt x="2151" y="3973"/>
                      <a:pt x="2153" y="3967"/>
                      <a:pt x="2153" y="3961"/>
                    </a:cubicBezTo>
                    <a:cubicBezTo>
                      <a:pt x="2153" y="3955"/>
                      <a:pt x="2151" y="3949"/>
                      <a:pt x="2149" y="3944"/>
                    </a:cubicBezTo>
                    <a:moveTo>
                      <a:pt x="1851" y="4128"/>
                    </a:moveTo>
                    <a:lnTo>
                      <a:pt x="1835" y="4119"/>
                    </a:lnTo>
                    <a:cubicBezTo>
                      <a:pt x="1832" y="4100"/>
                      <a:pt x="1825" y="4081"/>
                      <a:pt x="1817" y="4064"/>
                    </a:cubicBezTo>
                    <a:cubicBezTo>
                      <a:pt x="1812" y="4050"/>
                      <a:pt x="1809" y="4036"/>
                      <a:pt x="1804" y="4023"/>
                    </a:cubicBezTo>
                    <a:cubicBezTo>
                      <a:pt x="1810" y="4021"/>
                      <a:pt x="1815" y="4019"/>
                      <a:pt x="1821" y="4018"/>
                    </a:cubicBezTo>
                    <a:lnTo>
                      <a:pt x="1829" y="4016"/>
                    </a:lnTo>
                    <a:cubicBezTo>
                      <a:pt x="1838" y="4052"/>
                      <a:pt x="1841" y="4091"/>
                      <a:pt x="1851" y="4128"/>
                    </a:cubicBezTo>
                    <a:moveTo>
                      <a:pt x="1820" y="4110"/>
                    </a:moveTo>
                    <a:lnTo>
                      <a:pt x="1802" y="4099"/>
                    </a:lnTo>
                    <a:cubicBezTo>
                      <a:pt x="1797" y="4090"/>
                      <a:pt x="1793" y="4080"/>
                      <a:pt x="1789" y="4070"/>
                    </a:cubicBezTo>
                    <a:cubicBezTo>
                      <a:pt x="1788" y="4064"/>
                      <a:pt x="1786" y="4059"/>
                      <a:pt x="1783" y="4054"/>
                    </a:cubicBezTo>
                    <a:cubicBezTo>
                      <a:pt x="1780" y="4047"/>
                      <a:pt x="1778" y="4039"/>
                      <a:pt x="1778" y="4032"/>
                    </a:cubicBezTo>
                    <a:lnTo>
                      <a:pt x="1793" y="4026"/>
                    </a:lnTo>
                    <a:cubicBezTo>
                      <a:pt x="1796" y="4037"/>
                      <a:pt x="1799" y="4048"/>
                      <a:pt x="1802" y="4059"/>
                    </a:cubicBezTo>
                    <a:cubicBezTo>
                      <a:pt x="1809" y="4076"/>
                      <a:pt x="1815" y="4093"/>
                      <a:pt x="1820" y="4110"/>
                    </a:cubicBezTo>
                    <a:moveTo>
                      <a:pt x="1885" y="4279"/>
                    </a:moveTo>
                    <a:cubicBezTo>
                      <a:pt x="1916" y="4261"/>
                      <a:pt x="1962" y="4251"/>
                      <a:pt x="1985" y="4222"/>
                    </a:cubicBezTo>
                    <a:lnTo>
                      <a:pt x="2005" y="4231"/>
                    </a:lnTo>
                    <a:cubicBezTo>
                      <a:pt x="2030" y="4242"/>
                      <a:pt x="2055" y="4254"/>
                      <a:pt x="2080" y="4266"/>
                    </a:cubicBezTo>
                    <a:cubicBezTo>
                      <a:pt x="2095" y="4273"/>
                      <a:pt x="2110" y="4281"/>
                      <a:pt x="2125" y="4288"/>
                    </a:cubicBezTo>
                    <a:cubicBezTo>
                      <a:pt x="2140" y="4296"/>
                      <a:pt x="2167" y="4301"/>
                      <a:pt x="2176" y="4314"/>
                    </a:cubicBezTo>
                    <a:cubicBezTo>
                      <a:pt x="2177" y="4316"/>
                      <a:pt x="2178" y="4317"/>
                      <a:pt x="2180" y="4319"/>
                    </a:cubicBezTo>
                    <a:cubicBezTo>
                      <a:pt x="2175" y="4343"/>
                      <a:pt x="2171" y="4368"/>
                      <a:pt x="2166" y="4393"/>
                    </a:cubicBezTo>
                    <a:lnTo>
                      <a:pt x="2165" y="4394"/>
                    </a:lnTo>
                    <a:cubicBezTo>
                      <a:pt x="2164" y="4396"/>
                      <a:pt x="2164" y="4398"/>
                      <a:pt x="2164" y="4400"/>
                    </a:cubicBezTo>
                    <a:cubicBezTo>
                      <a:pt x="2164" y="4401"/>
                      <a:pt x="2164" y="4402"/>
                      <a:pt x="2164" y="4403"/>
                    </a:cubicBezTo>
                    <a:cubicBezTo>
                      <a:pt x="2135" y="4371"/>
                      <a:pt x="2059" y="4358"/>
                      <a:pt x="2029" y="4350"/>
                    </a:cubicBezTo>
                    <a:cubicBezTo>
                      <a:pt x="1981" y="4338"/>
                      <a:pt x="1930" y="4311"/>
                      <a:pt x="1884" y="4291"/>
                    </a:cubicBezTo>
                    <a:lnTo>
                      <a:pt x="1871" y="4286"/>
                    </a:lnTo>
                    <a:cubicBezTo>
                      <a:pt x="1875" y="4284"/>
                      <a:pt x="1880" y="4282"/>
                      <a:pt x="1885" y="4279"/>
                    </a:cubicBezTo>
                    <a:moveTo>
                      <a:pt x="2258" y="3772"/>
                    </a:moveTo>
                    <a:cubicBezTo>
                      <a:pt x="2260" y="3772"/>
                      <a:pt x="2262" y="3772"/>
                      <a:pt x="2263" y="3772"/>
                    </a:cubicBezTo>
                    <a:cubicBezTo>
                      <a:pt x="2265" y="3772"/>
                      <a:pt x="2265" y="3772"/>
                      <a:pt x="2267" y="3772"/>
                    </a:cubicBezTo>
                    <a:cubicBezTo>
                      <a:pt x="2276" y="3771"/>
                      <a:pt x="2286" y="3770"/>
                      <a:pt x="2295" y="3768"/>
                    </a:cubicBezTo>
                    <a:cubicBezTo>
                      <a:pt x="2292" y="3799"/>
                      <a:pt x="2288" y="3829"/>
                      <a:pt x="2283" y="3860"/>
                    </a:cubicBezTo>
                    <a:cubicBezTo>
                      <a:pt x="2281" y="3855"/>
                      <a:pt x="2278" y="3850"/>
                      <a:pt x="2275" y="3845"/>
                    </a:cubicBezTo>
                    <a:cubicBezTo>
                      <a:pt x="2270" y="3836"/>
                      <a:pt x="2264" y="3827"/>
                      <a:pt x="2257" y="3818"/>
                    </a:cubicBezTo>
                    <a:cubicBezTo>
                      <a:pt x="2245" y="3802"/>
                      <a:pt x="2230" y="3789"/>
                      <a:pt x="2212" y="3779"/>
                    </a:cubicBezTo>
                    <a:cubicBezTo>
                      <a:pt x="2228" y="3779"/>
                      <a:pt x="2244" y="3777"/>
                      <a:pt x="2259" y="3772"/>
                    </a:cubicBezTo>
                    <a:lnTo>
                      <a:pt x="2258" y="3772"/>
                    </a:lnTo>
                    <a:moveTo>
                      <a:pt x="1403" y="4047"/>
                    </a:moveTo>
                    <a:cubicBezTo>
                      <a:pt x="1410" y="4042"/>
                      <a:pt x="1417" y="4038"/>
                      <a:pt x="1425" y="4033"/>
                    </a:cubicBezTo>
                    <a:cubicBezTo>
                      <a:pt x="1439" y="4026"/>
                      <a:pt x="1453" y="4019"/>
                      <a:pt x="1468" y="4013"/>
                    </a:cubicBezTo>
                    <a:cubicBezTo>
                      <a:pt x="1504" y="3999"/>
                      <a:pt x="1540" y="3984"/>
                      <a:pt x="1576" y="3971"/>
                    </a:cubicBezTo>
                    <a:cubicBezTo>
                      <a:pt x="1659" y="3939"/>
                      <a:pt x="1735" y="3892"/>
                      <a:pt x="1823" y="3877"/>
                    </a:cubicBezTo>
                    <a:cubicBezTo>
                      <a:pt x="1905" y="3862"/>
                      <a:pt x="1984" y="3829"/>
                      <a:pt x="2065" y="3811"/>
                    </a:cubicBezTo>
                    <a:cubicBezTo>
                      <a:pt x="2103" y="3803"/>
                      <a:pt x="2140" y="3794"/>
                      <a:pt x="2178" y="3785"/>
                    </a:cubicBezTo>
                    <a:cubicBezTo>
                      <a:pt x="2186" y="3795"/>
                      <a:pt x="2196" y="3805"/>
                      <a:pt x="2207" y="3812"/>
                    </a:cubicBezTo>
                    <a:cubicBezTo>
                      <a:pt x="2219" y="3822"/>
                      <a:pt x="2230" y="3834"/>
                      <a:pt x="2238" y="3847"/>
                    </a:cubicBezTo>
                    <a:cubicBezTo>
                      <a:pt x="2243" y="3855"/>
                      <a:pt x="2248" y="3865"/>
                      <a:pt x="2254" y="3873"/>
                    </a:cubicBezTo>
                    <a:cubicBezTo>
                      <a:pt x="2238" y="3876"/>
                      <a:pt x="2219" y="3877"/>
                      <a:pt x="2211" y="3878"/>
                    </a:cubicBezTo>
                    <a:cubicBezTo>
                      <a:pt x="2189" y="3882"/>
                      <a:pt x="2167" y="3893"/>
                      <a:pt x="2144" y="3898"/>
                    </a:cubicBezTo>
                    <a:cubicBezTo>
                      <a:pt x="2079" y="3911"/>
                      <a:pt x="2015" y="3929"/>
                      <a:pt x="1952" y="3950"/>
                    </a:cubicBezTo>
                    <a:cubicBezTo>
                      <a:pt x="1929" y="3958"/>
                      <a:pt x="1906" y="3965"/>
                      <a:pt x="1883" y="3972"/>
                    </a:cubicBezTo>
                    <a:cubicBezTo>
                      <a:pt x="1882" y="3971"/>
                      <a:pt x="1882" y="3971"/>
                      <a:pt x="1881" y="3970"/>
                    </a:cubicBezTo>
                    <a:cubicBezTo>
                      <a:pt x="1879" y="3968"/>
                      <a:pt x="1878" y="3969"/>
                      <a:pt x="1876" y="3969"/>
                    </a:cubicBezTo>
                    <a:cubicBezTo>
                      <a:pt x="1875" y="3969"/>
                      <a:pt x="1872" y="3969"/>
                      <a:pt x="1870" y="3970"/>
                    </a:cubicBezTo>
                    <a:cubicBezTo>
                      <a:pt x="1869" y="3971"/>
                      <a:pt x="1867" y="3973"/>
                      <a:pt x="1866" y="3974"/>
                    </a:cubicBezTo>
                    <a:cubicBezTo>
                      <a:pt x="1866" y="3975"/>
                      <a:pt x="1866" y="3975"/>
                      <a:pt x="1866" y="3975"/>
                    </a:cubicBezTo>
                    <a:lnTo>
                      <a:pt x="1866" y="3977"/>
                    </a:lnTo>
                    <a:cubicBezTo>
                      <a:pt x="1838" y="3986"/>
                      <a:pt x="1809" y="3994"/>
                      <a:pt x="1781" y="4002"/>
                    </a:cubicBezTo>
                    <a:cubicBezTo>
                      <a:pt x="1753" y="4010"/>
                      <a:pt x="1699" y="4023"/>
                      <a:pt x="1681" y="4051"/>
                    </a:cubicBezTo>
                    <a:lnTo>
                      <a:pt x="1680" y="4051"/>
                    </a:lnTo>
                    <a:cubicBezTo>
                      <a:pt x="1642" y="4052"/>
                      <a:pt x="1605" y="4057"/>
                      <a:pt x="1568" y="4065"/>
                    </a:cubicBezTo>
                    <a:cubicBezTo>
                      <a:pt x="1524" y="4077"/>
                      <a:pt x="1476" y="4065"/>
                      <a:pt x="1430" y="4072"/>
                    </a:cubicBezTo>
                    <a:lnTo>
                      <a:pt x="1420" y="4071"/>
                    </a:lnTo>
                    <a:cubicBezTo>
                      <a:pt x="1419" y="4071"/>
                      <a:pt x="1418" y="4071"/>
                      <a:pt x="1416" y="4071"/>
                    </a:cubicBezTo>
                    <a:cubicBezTo>
                      <a:pt x="1408" y="4071"/>
                      <a:pt x="1400" y="4073"/>
                      <a:pt x="1393" y="4077"/>
                    </a:cubicBezTo>
                    <a:cubicBezTo>
                      <a:pt x="1390" y="4079"/>
                      <a:pt x="1388" y="4080"/>
                      <a:pt x="1385" y="4082"/>
                    </a:cubicBezTo>
                    <a:cubicBezTo>
                      <a:pt x="1393" y="4071"/>
                      <a:pt x="1384" y="4061"/>
                      <a:pt x="1403" y="4047"/>
                    </a:cubicBezTo>
                    <a:moveTo>
                      <a:pt x="1336" y="4185"/>
                    </a:moveTo>
                    <a:cubicBezTo>
                      <a:pt x="1337" y="4168"/>
                      <a:pt x="1342" y="4152"/>
                      <a:pt x="1350" y="4138"/>
                    </a:cubicBezTo>
                    <a:cubicBezTo>
                      <a:pt x="1352" y="4134"/>
                      <a:pt x="1355" y="4130"/>
                      <a:pt x="1358" y="4126"/>
                    </a:cubicBezTo>
                    <a:cubicBezTo>
                      <a:pt x="1365" y="4125"/>
                      <a:pt x="1372" y="4124"/>
                      <a:pt x="1378" y="4120"/>
                    </a:cubicBezTo>
                    <a:cubicBezTo>
                      <a:pt x="1380" y="4119"/>
                      <a:pt x="1382" y="4117"/>
                      <a:pt x="1384" y="4115"/>
                    </a:cubicBezTo>
                    <a:cubicBezTo>
                      <a:pt x="1419" y="4082"/>
                      <a:pt x="1453" y="4108"/>
                      <a:pt x="1490" y="4126"/>
                    </a:cubicBezTo>
                    <a:cubicBezTo>
                      <a:pt x="1510" y="4134"/>
                      <a:pt x="1530" y="4144"/>
                      <a:pt x="1549" y="4155"/>
                    </a:cubicBezTo>
                    <a:cubicBezTo>
                      <a:pt x="1568" y="4166"/>
                      <a:pt x="1587" y="4178"/>
                      <a:pt x="1604" y="4192"/>
                    </a:cubicBezTo>
                    <a:cubicBezTo>
                      <a:pt x="1605" y="4192"/>
                      <a:pt x="1605" y="4193"/>
                      <a:pt x="1606" y="4193"/>
                    </a:cubicBezTo>
                    <a:cubicBezTo>
                      <a:pt x="1617" y="4199"/>
                      <a:pt x="1629" y="4203"/>
                      <a:pt x="1641" y="4205"/>
                    </a:cubicBezTo>
                    <a:cubicBezTo>
                      <a:pt x="1652" y="4209"/>
                      <a:pt x="1664" y="4213"/>
                      <a:pt x="1674" y="4220"/>
                    </a:cubicBezTo>
                    <a:cubicBezTo>
                      <a:pt x="1678" y="4222"/>
                      <a:pt x="1681" y="4225"/>
                      <a:pt x="1685" y="4228"/>
                    </a:cubicBezTo>
                    <a:cubicBezTo>
                      <a:pt x="1732" y="4251"/>
                      <a:pt x="1778" y="4276"/>
                      <a:pt x="1826" y="4298"/>
                    </a:cubicBezTo>
                    <a:cubicBezTo>
                      <a:pt x="1826" y="4307"/>
                      <a:pt x="1827" y="4316"/>
                      <a:pt x="1830" y="4324"/>
                    </a:cubicBezTo>
                    <a:cubicBezTo>
                      <a:pt x="1834" y="4355"/>
                      <a:pt x="1841" y="4385"/>
                      <a:pt x="1852" y="4414"/>
                    </a:cubicBezTo>
                    <a:cubicBezTo>
                      <a:pt x="1853" y="4416"/>
                      <a:pt x="1854" y="4417"/>
                      <a:pt x="1855" y="4417"/>
                    </a:cubicBezTo>
                    <a:cubicBezTo>
                      <a:pt x="1856" y="4418"/>
                      <a:pt x="1858" y="4418"/>
                      <a:pt x="1859" y="4418"/>
                    </a:cubicBezTo>
                    <a:cubicBezTo>
                      <a:pt x="1861" y="4418"/>
                      <a:pt x="1863" y="4418"/>
                      <a:pt x="1864" y="4417"/>
                    </a:cubicBezTo>
                    <a:cubicBezTo>
                      <a:pt x="1866" y="4416"/>
                      <a:pt x="1866" y="4415"/>
                      <a:pt x="1867" y="4414"/>
                    </a:cubicBezTo>
                    <a:cubicBezTo>
                      <a:pt x="1867" y="4413"/>
                      <a:pt x="1868" y="4413"/>
                      <a:pt x="1868" y="4412"/>
                    </a:cubicBezTo>
                    <a:cubicBezTo>
                      <a:pt x="1874" y="4386"/>
                      <a:pt x="1860" y="4358"/>
                      <a:pt x="1858" y="4332"/>
                    </a:cubicBezTo>
                    <a:cubicBezTo>
                      <a:pt x="1858" y="4329"/>
                      <a:pt x="1854" y="4319"/>
                      <a:pt x="1853" y="4311"/>
                    </a:cubicBezTo>
                    <a:cubicBezTo>
                      <a:pt x="1877" y="4322"/>
                      <a:pt x="1902" y="4332"/>
                      <a:pt x="1928" y="4341"/>
                    </a:cubicBezTo>
                    <a:cubicBezTo>
                      <a:pt x="1969" y="4356"/>
                      <a:pt x="2005" y="4376"/>
                      <a:pt x="2048" y="4387"/>
                    </a:cubicBezTo>
                    <a:cubicBezTo>
                      <a:pt x="2060" y="4391"/>
                      <a:pt x="2146" y="4414"/>
                      <a:pt x="2146" y="4430"/>
                    </a:cubicBezTo>
                    <a:cubicBezTo>
                      <a:pt x="2146" y="4433"/>
                      <a:pt x="2147" y="4435"/>
                      <a:pt x="2148" y="4437"/>
                    </a:cubicBezTo>
                    <a:cubicBezTo>
                      <a:pt x="2149" y="4440"/>
                      <a:pt x="2151" y="4442"/>
                      <a:pt x="2154" y="4443"/>
                    </a:cubicBezTo>
                    <a:cubicBezTo>
                      <a:pt x="2155" y="4443"/>
                      <a:pt x="2156" y="4444"/>
                      <a:pt x="2157" y="4444"/>
                    </a:cubicBezTo>
                    <a:cubicBezTo>
                      <a:pt x="2145" y="4510"/>
                      <a:pt x="2133" y="4575"/>
                      <a:pt x="2121" y="4641"/>
                    </a:cubicBezTo>
                    <a:cubicBezTo>
                      <a:pt x="2120" y="4641"/>
                      <a:pt x="2119" y="4642"/>
                      <a:pt x="2119" y="4643"/>
                    </a:cubicBezTo>
                    <a:cubicBezTo>
                      <a:pt x="2118" y="4644"/>
                      <a:pt x="2118" y="4646"/>
                      <a:pt x="2118" y="4647"/>
                    </a:cubicBezTo>
                    <a:cubicBezTo>
                      <a:pt x="2118" y="4649"/>
                      <a:pt x="2118" y="4650"/>
                      <a:pt x="2119" y="4651"/>
                    </a:cubicBezTo>
                    <a:cubicBezTo>
                      <a:pt x="2116" y="4667"/>
                      <a:pt x="2112" y="4684"/>
                      <a:pt x="2109" y="4700"/>
                    </a:cubicBezTo>
                    <a:cubicBezTo>
                      <a:pt x="2108" y="4701"/>
                      <a:pt x="2107" y="4702"/>
                      <a:pt x="2107" y="4703"/>
                    </a:cubicBezTo>
                    <a:lnTo>
                      <a:pt x="2106" y="4703"/>
                    </a:lnTo>
                    <a:cubicBezTo>
                      <a:pt x="2106" y="4705"/>
                      <a:pt x="2105" y="4706"/>
                      <a:pt x="2105" y="4708"/>
                    </a:cubicBezTo>
                    <a:cubicBezTo>
                      <a:pt x="2105" y="4710"/>
                      <a:pt x="2106" y="4712"/>
                      <a:pt x="2106" y="4713"/>
                    </a:cubicBezTo>
                    <a:cubicBezTo>
                      <a:pt x="2107" y="4713"/>
                      <a:pt x="2107" y="4714"/>
                      <a:pt x="2107" y="4714"/>
                    </a:cubicBezTo>
                    <a:cubicBezTo>
                      <a:pt x="2097" y="4764"/>
                      <a:pt x="2087" y="4814"/>
                      <a:pt x="2075" y="4864"/>
                    </a:cubicBezTo>
                    <a:cubicBezTo>
                      <a:pt x="2067" y="4897"/>
                      <a:pt x="2060" y="4929"/>
                      <a:pt x="2053" y="4961"/>
                    </a:cubicBezTo>
                    <a:lnTo>
                      <a:pt x="2040" y="4950"/>
                    </a:lnTo>
                    <a:cubicBezTo>
                      <a:pt x="2038" y="4944"/>
                      <a:pt x="2037" y="4938"/>
                      <a:pt x="2037" y="4932"/>
                    </a:cubicBezTo>
                    <a:cubicBezTo>
                      <a:pt x="2037" y="4927"/>
                      <a:pt x="2038" y="4923"/>
                      <a:pt x="2039" y="4918"/>
                    </a:cubicBezTo>
                    <a:cubicBezTo>
                      <a:pt x="2039" y="4905"/>
                      <a:pt x="2034" y="4892"/>
                      <a:pt x="2034" y="4879"/>
                    </a:cubicBezTo>
                    <a:cubicBezTo>
                      <a:pt x="2034" y="4843"/>
                      <a:pt x="2029" y="4809"/>
                      <a:pt x="2027" y="4773"/>
                    </a:cubicBezTo>
                    <a:cubicBezTo>
                      <a:pt x="2027" y="4772"/>
                      <a:pt x="2027" y="4771"/>
                      <a:pt x="2027" y="4771"/>
                    </a:cubicBezTo>
                    <a:cubicBezTo>
                      <a:pt x="2026" y="4770"/>
                      <a:pt x="2025" y="4769"/>
                      <a:pt x="2025" y="4769"/>
                    </a:cubicBezTo>
                    <a:cubicBezTo>
                      <a:pt x="2024" y="4768"/>
                      <a:pt x="2023" y="4768"/>
                      <a:pt x="2022" y="4768"/>
                    </a:cubicBezTo>
                    <a:cubicBezTo>
                      <a:pt x="2021" y="4768"/>
                      <a:pt x="2021" y="4768"/>
                      <a:pt x="2020" y="4769"/>
                    </a:cubicBezTo>
                    <a:cubicBezTo>
                      <a:pt x="2019" y="4770"/>
                      <a:pt x="2018" y="4770"/>
                      <a:pt x="2018" y="4771"/>
                    </a:cubicBezTo>
                    <a:cubicBezTo>
                      <a:pt x="2018" y="4771"/>
                      <a:pt x="2017" y="4772"/>
                      <a:pt x="2017" y="4773"/>
                    </a:cubicBezTo>
                    <a:cubicBezTo>
                      <a:pt x="2015" y="4812"/>
                      <a:pt x="2016" y="4852"/>
                      <a:pt x="2016" y="4891"/>
                    </a:cubicBezTo>
                    <a:cubicBezTo>
                      <a:pt x="2016" y="4904"/>
                      <a:pt x="2016" y="4917"/>
                      <a:pt x="2016" y="4930"/>
                    </a:cubicBezTo>
                    <a:lnTo>
                      <a:pt x="1996" y="4914"/>
                    </a:lnTo>
                    <a:cubicBezTo>
                      <a:pt x="1996" y="4895"/>
                      <a:pt x="1994" y="4876"/>
                      <a:pt x="1991" y="4857"/>
                    </a:cubicBezTo>
                    <a:cubicBezTo>
                      <a:pt x="1989" y="4846"/>
                      <a:pt x="1989" y="4835"/>
                      <a:pt x="1989" y="4824"/>
                    </a:cubicBezTo>
                    <a:cubicBezTo>
                      <a:pt x="1989" y="4818"/>
                      <a:pt x="1989" y="4811"/>
                      <a:pt x="1990" y="4804"/>
                    </a:cubicBezTo>
                    <a:cubicBezTo>
                      <a:pt x="1989" y="4795"/>
                      <a:pt x="1988" y="4786"/>
                      <a:pt x="1988" y="4776"/>
                    </a:cubicBezTo>
                    <a:cubicBezTo>
                      <a:pt x="1988" y="4767"/>
                      <a:pt x="1989" y="4758"/>
                      <a:pt x="1990" y="4749"/>
                    </a:cubicBezTo>
                    <a:lnTo>
                      <a:pt x="1990" y="4748"/>
                    </a:lnTo>
                    <a:cubicBezTo>
                      <a:pt x="1990" y="4747"/>
                      <a:pt x="1990" y="4747"/>
                      <a:pt x="1989" y="4746"/>
                    </a:cubicBezTo>
                    <a:cubicBezTo>
                      <a:pt x="1989" y="4745"/>
                      <a:pt x="1989" y="4745"/>
                      <a:pt x="1988" y="4744"/>
                    </a:cubicBezTo>
                    <a:cubicBezTo>
                      <a:pt x="1987" y="4743"/>
                      <a:pt x="1986" y="4744"/>
                      <a:pt x="1986" y="4744"/>
                    </a:cubicBezTo>
                    <a:cubicBezTo>
                      <a:pt x="1985" y="4744"/>
                      <a:pt x="1984" y="4743"/>
                      <a:pt x="1983" y="4744"/>
                    </a:cubicBezTo>
                    <a:cubicBezTo>
                      <a:pt x="1982" y="4745"/>
                      <a:pt x="1982" y="4745"/>
                      <a:pt x="1982" y="4746"/>
                    </a:cubicBezTo>
                    <a:lnTo>
                      <a:pt x="1982" y="4747"/>
                    </a:lnTo>
                    <a:cubicBezTo>
                      <a:pt x="1962" y="4791"/>
                      <a:pt x="1973" y="4849"/>
                      <a:pt x="1978" y="4898"/>
                    </a:cubicBezTo>
                    <a:lnTo>
                      <a:pt x="1969" y="4890"/>
                    </a:lnTo>
                    <a:cubicBezTo>
                      <a:pt x="1961" y="4884"/>
                      <a:pt x="1953" y="4878"/>
                      <a:pt x="1945" y="4873"/>
                    </a:cubicBezTo>
                    <a:cubicBezTo>
                      <a:pt x="1950" y="4834"/>
                      <a:pt x="1937" y="4788"/>
                      <a:pt x="1931" y="4749"/>
                    </a:cubicBezTo>
                    <a:cubicBezTo>
                      <a:pt x="1927" y="4723"/>
                      <a:pt x="1923" y="4696"/>
                      <a:pt x="1920" y="4671"/>
                    </a:cubicBezTo>
                    <a:cubicBezTo>
                      <a:pt x="1919" y="4670"/>
                      <a:pt x="1919" y="4670"/>
                      <a:pt x="1919" y="4669"/>
                    </a:cubicBezTo>
                    <a:cubicBezTo>
                      <a:pt x="1919" y="4669"/>
                      <a:pt x="1918" y="4668"/>
                      <a:pt x="1917" y="4667"/>
                    </a:cubicBezTo>
                    <a:cubicBezTo>
                      <a:pt x="1916" y="4666"/>
                      <a:pt x="1915" y="4667"/>
                      <a:pt x="1914" y="4667"/>
                    </a:cubicBezTo>
                    <a:cubicBezTo>
                      <a:pt x="1913" y="4667"/>
                      <a:pt x="1912" y="4667"/>
                      <a:pt x="1912" y="4667"/>
                    </a:cubicBezTo>
                    <a:cubicBezTo>
                      <a:pt x="1911" y="4668"/>
                      <a:pt x="1910" y="4669"/>
                      <a:pt x="1910" y="4669"/>
                    </a:cubicBezTo>
                    <a:cubicBezTo>
                      <a:pt x="1909" y="4670"/>
                      <a:pt x="1909" y="4671"/>
                      <a:pt x="1909" y="4672"/>
                    </a:cubicBezTo>
                    <a:cubicBezTo>
                      <a:pt x="1911" y="4736"/>
                      <a:pt x="1917" y="4799"/>
                      <a:pt x="1928" y="4862"/>
                    </a:cubicBezTo>
                    <a:lnTo>
                      <a:pt x="1919" y="4856"/>
                    </a:lnTo>
                    <a:cubicBezTo>
                      <a:pt x="1919" y="4848"/>
                      <a:pt x="1918" y="4840"/>
                      <a:pt x="1916" y="4833"/>
                    </a:cubicBezTo>
                    <a:cubicBezTo>
                      <a:pt x="1915" y="4828"/>
                      <a:pt x="1913" y="4823"/>
                      <a:pt x="1911" y="4819"/>
                    </a:cubicBezTo>
                    <a:lnTo>
                      <a:pt x="1910" y="4817"/>
                    </a:lnTo>
                    <a:cubicBezTo>
                      <a:pt x="1895" y="4772"/>
                      <a:pt x="1897" y="4729"/>
                      <a:pt x="1895" y="4681"/>
                    </a:cubicBezTo>
                    <a:cubicBezTo>
                      <a:pt x="1893" y="4644"/>
                      <a:pt x="1887" y="4607"/>
                      <a:pt x="1877" y="4572"/>
                    </a:cubicBezTo>
                    <a:cubicBezTo>
                      <a:pt x="1876" y="4567"/>
                      <a:pt x="1869" y="4569"/>
                      <a:pt x="1869" y="4574"/>
                    </a:cubicBezTo>
                    <a:cubicBezTo>
                      <a:pt x="1872" y="4659"/>
                      <a:pt x="1859" y="4751"/>
                      <a:pt x="1889" y="4832"/>
                    </a:cubicBezTo>
                    <a:cubicBezTo>
                      <a:pt x="1889" y="4833"/>
                      <a:pt x="1890" y="4833"/>
                      <a:pt x="1890" y="4834"/>
                    </a:cubicBezTo>
                    <a:cubicBezTo>
                      <a:pt x="1891" y="4836"/>
                      <a:pt x="1892" y="4837"/>
                      <a:pt x="1894" y="4838"/>
                    </a:cubicBezTo>
                    <a:cubicBezTo>
                      <a:pt x="1894" y="4838"/>
                      <a:pt x="1895" y="4838"/>
                      <a:pt x="1895" y="4839"/>
                    </a:cubicBezTo>
                    <a:cubicBezTo>
                      <a:pt x="1896" y="4839"/>
                      <a:pt x="1895" y="4840"/>
                      <a:pt x="1895" y="4841"/>
                    </a:cubicBezTo>
                    <a:cubicBezTo>
                      <a:pt x="1882" y="4832"/>
                      <a:pt x="1869" y="4824"/>
                      <a:pt x="1856" y="4815"/>
                    </a:cubicBezTo>
                    <a:cubicBezTo>
                      <a:pt x="1855" y="4791"/>
                      <a:pt x="1851" y="4767"/>
                      <a:pt x="1844" y="4744"/>
                    </a:cubicBezTo>
                    <a:cubicBezTo>
                      <a:pt x="1839" y="4715"/>
                      <a:pt x="1833" y="4686"/>
                      <a:pt x="1828" y="4657"/>
                    </a:cubicBezTo>
                    <a:cubicBezTo>
                      <a:pt x="1828" y="4656"/>
                      <a:pt x="1828" y="4655"/>
                      <a:pt x="1827" y="4654"/>
                    </a:cubicBezTo>
                    <a:cubicBezTo>
                      <a:pt x="1827" y="4653"/>
                      <a:pt x="1826" y="4653"/>
                      <a:pt x="1825" y="4652"/>
                    </a:cubicBezTo>
                    <a:cubicBezTo>
                      <a:pt x="1824" y="4651"/>
                      <a:pt x="1824" y="4651"/>
                      <a:pt x="1822" y="4651"/>
                    </a:cubicBezTo>
                    <a:cubicBezTo>
                      <a:pt x="1821" y="4651"/>
                      <a:pt x="1819" y="4651"/>
                      <a:pt x="1818" y="4652"/>
                    </a:cubicBezTo>
                    <a:cubicBezTo>
                      <a:pt x="1817" y="4653"/>
                      <a:pt x="1817" y="4653"/>
                      <a:pt x="1816" y="4654"/>
                    </a:cubicBezTo>
                    <a:cubicBezTo>
                      <a:pt x="1816" y="4655"/>
                      <a:pt x="1815" y="4656"/>
                      <a:pt x="1815" y="4657"/>
                    </a:cubicBezTo>
                    <a:cubicBezTo>
                      <a:pt x="1815" y="4658"/>
                      <a:pt x="1815" y="4658"/>
                      <a:pt x="1815" y="4658"/>
                    </a:cubicBezTo>
                    <a:cubicBezTo>
                      <a:pt x="1816" y="4688"/>
                      <a:pt x="1819" y="4717"/>
                      <a:pt x="1823" y="4746"/>
                    </a:cubicBezTo>
                    <a:cubicBezTo>
                      <a:pt x="1825" y="4763"/>
                      <a:pt x="1827" y="4781"/>
                      <a:pt x="1830" y="4798"/>
                    </a:cubicBezTo>
                    <a:cubicBezTo>
                      <a:pt x="1758" y="4749"/>
                      <a:pt x="1678" y="4710"/>
                      <a:pt x="1614" y="4650"/>
                    </a:cubicBezTo>
                    <a:cubicBezTo>
                      <a:pt x="1598" y="4634"/>
                      <a:pt x="1581" y="4620"/>
                      <a:pt x="1563" y="4607"/>
                    </a:cubicBezTo>
                    <a:cubicBezTo>
                      <a:pt x="1563" y="4606"/>
                      <a:pt x="1563" y="4606"/>
                      <a:pt x="1563" y="4606"/>
                    </a:cubicBezTo>
                    <a:cubicBezTo>
                      <a:pt x="1563" y="4605"/>
                      <a:pt x="1563" y="4605"/>
                      <a:pt x="1563" y="4604"/>
                    </a:cubicBezTo>
                    <a:cubicBezTo>
                      <a:pt x="1563" y="4565"/>
                      <a:pt x="1560" y="4526"/>
                      <a:pt x="1558" y="4486"/>
                    </a:cubicBezTo>
                    <a:cubicBezTo>
                      <a:pt x="1555" y="4460"/>
                      <a:pt x="1551" y="4435"/>
                      <a:pt x="1545" y="4409"/>
                    </a:cubicBezTo>
                    <a:cubicBezTo>
                      <a:pt x="1545" y="4392"/>
                      <a:pt x="1542" y="4374"/>
                      <a:pt x="1536" y="4358"/>
                    </a:cubicBezTo>
                    <a:cubicBezTo>
                      <a:pt x="1533" y="4354"/>
                      <a:pt x="1527" y="4358"/>
                      <a:pt x="1529" y="4361"/>
                    </a:cubicBezTo>
                    <a:cubicBezTo>
                      <a:pt x="1531" y="4368"/>
                      <a:pt x="1532" y="4375"/>
                      <a:pt x="1532" y="4382"/>
                    </a:cubicBezTo>
                    <a:cubicBezTo>
                      <a:pt x="1532" y="4387"/>
                      <a:pt x="1531" y="4392"/>
                      <a:pt x="1530" y="4397"/>
                    </a:cubicBezTo>
                    <a:cubicBezTo>
                      <a:pt x="1531" y="4419"/>
                      <a:pt x="1533" y="4440"/>
                      <a:pt x="1537" y="4462"/>
                    </a:cubicBezTo>
                    <a:cubicBezTo>
                      <a:pt x="1540" y="4500"/>
                      <a:pt x="1542" y="4538"/>
                      <a:pt x="1542" y="4575"/>
                    </a:cubicBezTo>
                    <a:cubicBezTo>
                      <a:pt x="1542" y="4581"/>
                      <a:pt x="1542" y="4586"/>
                      <a:pt x="1542" y="4591"/>
                    </a:cubicBezTo>
                    <a:lnTo>
                      <a:pt x="1531" y="4582"/>
                    </a:lnTo>
                    <a:cubicBezTo>
                      <a:pt x="1531" y="4578"/>
                      <a:pt x="1532" y="4575"/>
                      <a:pt x="1532" y="4571"/>
                    </a:cubicBezTo>
                    <a:cubicBezTo>
                      <a:pt x="1532" y="4565"/>
                      <a:pt x="1530" y="4558"/>
                      <a:pt x="1528" y="4552"/>
                    </a:cubicBezTo>
                    <a:cubicBezTo>
                      <a:pt x="1523" y="4536"/>
                      <a:pt x="1522" y="4518"/>
                      <a:pt x="1518" y="4502"/>
                    </a:cubicBezTo>
                    <a:cubicBezTo>
                      <a:pt x="1518" y="4501"/>
                      <a:pt x="1519" y="4500"/>
                      <a:pt x="1518" y="4499"/>
                    </a:cubicBezTo>
                    <a:cubicBezTo>
                      <a:pt x="1517" y="4498"/>
                      <a:pt x="1516" y="4498"/>
                      <a:pt x="1515" y="4497"/>
                    </a:cubicBezTo>
                    <a:cubicBezTo>
                      <a:pt x="1514" y="4496"/>
                      <a:pt x="1513" y="4496"/>
                      <a:pt x="1512" y="4496"/>
                    </a:cubicBezTo>
                    <a:cubicBezTo>
                      <a:pt x="1511" y="4496"/>
                      <a:pt x="1509" y="4496"/>
                      <a:pt x="1508" y="4497"/>
                    </a:cubicBezTo>
                    <a:cubicBezTo>
                      <a:pt x="1507" y="4498"/>
                      <a:pt x="1507" y="4498"/>
                      <a:pt x="1506" y="4499"/>
                    </a:cubicBezTo>
                    <a:cubicBezTo>
                      <a:pt x="1506" y="4500"/>
                      <a:pt x="1505" y="4501"/>
                      <a:pt x="1505" y="4502"/>
                    </a:cubicBezTo>
                    <a:cubicBezTo>
                      <a:pt x="1504" y="4509"/>
                      <a:pt x="1503" y="4517"/>
                      <a:pt x="1503" y="4524"/>
                    </a:cubicBezTo>
                    <a:cubicBezTo>
                      <a:pt x="1503" y="4532"/>
                      <a:pt x="1504" y="4540"/>
                      <a:pt x="1505" y="4547"/>
                    </a:cubicBezTo>
                    <a:cubicBezTo>
                      <a:pt x="1505" y="4552"/>
                      <a:pt x="1507" y="4558"/>
                      <a:pt x="1508" y="4564"/>
                    </a:cubicBezTo>
                    <a:lnTo>
                      <a:pt x="1488" y="4549"/>
                    </a:lnTo>
                    <a:cubicBezTo>
                      <a:pt x="1485" y="4514"/>
                      <a:pt x="1473" y="4479"/>
                      <a:pt x="1470" y="4444"/>
                    </a:cubicBezTo>
                    <a:lnTo>
                      <a:pt x="1470" y="4443"/>
                    </a:lnTo>
                    <a:cubicBezTo>
                      <a:pt x="1469" y="4442"/>
                      <a:pt x="1469" y="4442"/>
                      <a:pt x="1468" y="4441"/>
                    </a:cubicBezTo>
                    <a:cubicBezTo>
                      <a:pt x="1467" y="4440"/>
                      <a:pt x="1467" y="4441"/>
                      <a:pt x="1466" y="4441"/>
                    </a:cubicBezTo>
                    <a:cubicBezTo>
                      <a:pt x="1465" y="4441"/>
                      <a:pt x="1464" y="4441"/>
                      <a:pt x="1464" y="4441"/>
                    </a:cubicBezTo>
                    <a:cubicBezTo>
                      <a:pt x="1463" y="4442"/>
                      <a:pt x="1463" y="4442"/>
                      <a:pt x="1462" y="4443"/>
                    </a:cubicBezTo>
                    <a:lnTo>
                      <a:pt x="1462" y="4444"/>
                    </a:lnTo>
                    <a:cubicBezTo>
                      <a:pt x="1461" y="4452"/>
                      <a:pt x="1461" y="4461"/>
                      <a:pt x="1461" y="4469"/>
                    </a:cubicBezTo>
                    <a:cubicBezTo>
                      <a:pt x="1461" y="4478"/>
                      <a:pt x="1461" y="4486"/>
                      <a:pt x="1462" y="4495"/>
                    </a:cubicBezTo>
                    <a:cubicBezTo>
                      <a:pt x="1462" y="4506"/>
                      <a:pt x="1464" y="4518"/>
                      <a:pt x="1466" y="4529"/>
                    </a:cubicBezTo>
                    <a:lnTo>
                      <a:pt x="1455" y="4520"/>
                    </a:lnTo>
                    <a:cubicBezTo>
                      <a:pt x="1452" y="4485"/>
                      <a:pt x="1442" y="4451"/>
                      <a:pt x="1441" y="4416"/>
                    </a:cubicBezTo>
                    <a:cubicBezTo>
                      <a:pt x="1439" y="4373"/>
                      <a:pt x="1438" y="4331"/>
                      <a:pt x="1436" y="4288"/>
                    </a:cubicBezTo>
                    <a:cubicBezTo>
                      <a:pt x="1436" y="4285"/>
                      <a:pt x="1430" y="4285"/>
                      <a:pt x="1430" y="4288"/>
                    </a:cubicBezTo>
                    <a:cubicBezTo>
                      <a:pt x="1427" y="4335"/>
                      <a:pt x="1424" y="4382"/>
                      <a:pt x="1425" y="4429"/>
                    </a:cubicBezTo>
                    <a:cubicBezTo>
                      <a:pt x="1426" y="4455"/>
                      <a:pt x="1430" y="4481"/>
                      <a:pt x="1436" y="4506"/>
                    </a:cubicBezTo>
                    <a:lnTo>
                      <a:pt x="1427" y="4500"/>
                    </a:lnTo>
                    <a:cubicBezTo>
                      <a:pt x="1425" y="4482"/>
                      <a:pt x="1417" y="4465"/>
                      <a:pt x="1414" y="4448"/>
                    </a:cubicBezTo>
                    <a:cubicBezTo>
                      <a:pt x="1414" y="4445"/>
                      <a:pt x="1410" y="4446"/>
                      <a:pt x="1410" y="4448"/>
                    </a:cubicBezTo>
                    <a:cubicBezTo>
                      <a:pt x="1410" y="4462"/>
                      <a:pt x="1413" y="4477"/>
                      <a:pt x="1415" y="4491"/>
                    </a:cubicBezTo>
                    <a:lnTo>
                      <a:pt x="1409" y="4487"/>
                    </a:lnTo>
                    <a:cubicBezTo>
                      <a:pt x="1409" y="4462"/>
                      <a:pt x="1401" y="4436"/>
                      <a:pt x="1398" y="4410"/>
                    </a:cubicBezTo>
                    <a:cubicBezTo>
                      <a:pt x="1394" y="4382"/>
                      <a:pt x="1402" y="4355"/>
                      <a:pt x="1396" y="4327"/>
                    </a:cubicBezTo>
                    <a:cubicBezTo>
                      <a:pt x="1394" y="4319"/>
                      <a:pt x="1382" y="4320"/>
                      <a:pt x="1381" y="4328"/>
                    </a:cubicBezTo>
                    <a:cubicBezTo>
                      <a:pt x="1377" y="4346"/>
                      <a:pt x="1375" y="4365"/>
                      <a:pt x="1375" y="4383"/>
                    </a:cubicBezTo>
                    <a:cubicBezTo>
                      <a:pt x="1375" y="4394"/>
                      <a:pt x="1376" y="4404"/>
                      <a:pt x="1377" y="4414"/>
                    </a:cubicBezTo>
                    <a:cubicBezTo>
                      <a:pt x="1380" y="4432"/>
                      <a:pt x="1385" y="4453"/>
                      <a:pt x="1387" y="4473"/>
                    </a:cubicBezTo>
                    <a:lnTo>
                      <a:pt x="1370" y="4462"/>
                    </a:lnTo>
                    <a:cubicBezTo>
                      <a:pt x="1361" y="4456"/>
                      <a:pt x="1352" y="4450"/>
                      <a:pt x="1343" y="4442"/>
                    </a:cubicBezTo>
                    <a:cubicBezTo>
                      <a:pt x="1344" y="4441"/>
                      <a:pt x="1345" y="4439"/>
                      <a:pt x="1345" y="4437"/>
                    </a:cubicBezTo>
                    <a:cubicBezTo>
                      <a:pt x="1345" y="4434"/>
                      <a:pt x="1345" y="4431"/>
                      <a:pt x="1343" y="4429"/>
                    </a:cubicBezTo>
                    <a:cubicBezTo>
                      <a:pt x="1342" y="4428"/>
                      <a:pt x="1342" y="4428"/>
                      <a:pt x="1342" y="4428"/>
                    </a:cubicBezTo>
                    <a:cubicBezTo>
                      <a:pt x="1330" y="4412"/>
                      <a:pt x="1337" y="4369"/>
                      <a:pt x="1337" y="4349"/>
                    </a:cubicBezTo>
                    <a:cubicBezTo>
                      <a:pt x="1336" y="4321"/>
                      <a:pt x="1336" y="4293"/>
                      <a:pt x="1335" y="4265"/>
                    </a:cubicBezTo>
                    <a:cubicBezTo>
                      <a:pt x="1336" y="4238"/>
                      <a:pt x="1335" y="4211"/>
                      <a:pt x="1336" y="4185"/>
                    </a:cubicBezTo>
                    <a:moveTo>
                      <a:pt x="201" y="3674"/>
                    </a:moveTo>
                    <a:cubicBezTo>
                      <a:pt x="260" y="3687"/>
                      <a:pt x="319" y="3727"/>
                      <a:pt x="374" y="3754"/>
                    </a:cubicBezTo>
                    <a:cubicBezTo>
                      <a:pt x="400" y="3768"/>
                      <a:pt x="425" y="3781"/>
                      <a:pt x="451" y="3796"/>
                    </a:cubicBezTo>
                    <a:cubicBezTo>
                      <a:pt x="506" y="3827"/>
                      <a:pt x="559" y="3862"/>
                      <a:pt x="611" y="3898"/>
                    </a:cubicBezTo>
                    <a:cubicBezTo>
                      <a:pt x="690" y="3949"/>
                      <a:pt x="760" y="4007"/>
                      <a:pt x="835" y="4064"/>
                    </a:cubicBezTo>
                    <a:cubicBezTo>
                      <a:pt x="882" y="4102"/>
                      <a:pt x="928" y="4144"/>
                      <a:pt x="971" y="4187"/>
                    </a:cubicBezTo>
                    <a:cubicBezTo>
                      <a:pt x="1011" y="4223"/>
                      <a:pt x="1054" y="4256"/>
                      <a:pt x="1098" y="4288"/>
                    </a:cubicBezTo>
                    <a:cubicBezTo>
                      <a:pt x="1137" y="4316"/>
                      <a:pt x="1176" y="4345"/>
                      <a:pt x="1214" y="4374"/>
                    </a:cubicBezTo>
                    <a:cubicBezTo>
                      <a:pt x="1233" y="4390"/>
                      <a:pt x="1258" y="4400"/>
                      <a:pt x="1278" y="4416"/>
                    </a:cubicBezTo>
                    <a:cubicBezTo>
                      <a:pt x="1299" y="4433"/>
                      <a:pt x="1322" y="4458"/>
                      <a:pt x="1345" y="4475"/>
                    </a:cubicBezTo>
                    <a:cubicBezTo>
                      <a:pt x="1381" y="4502"/>
                      <a:pt x="1420" y="4525"/>
                      <a:pt x="1454" y="4554"/>
                    </a:cubicBezTo>
                    <a:cubicBezTo>
                      <a:pt x="1477" y="4572"/>
                      <a:pt x="1497" y="4593"/>
                      <a:pt x="1518" y="4613"/>
                    </a:cubicBezTo>
                    <a:cubicBezTo>
                      <a:pt x="1536" y="4629"/>
                      <a:pt x="1558" y="4638"/>
                      <a:pt x="1576" y="4654"/>
                    </a:cubicBezTo>
                    <a:cubicBezTo>
                      <a:pt x="1642" y="4715"/>
                      <a:pt x="1714" y="4769"/>
                      <a:pt x="1792" y="4814"/>
                    </a:cubicBezTo>
                    <a:cubicBezTo>
                      <a:pt x="1794" y="4815"/>
                      <a:pt x="1796" y="4816"/>
                      <a:pt x="1798" y="4817"/>
                    </a:cubicBezTo>
                    <a:cubicBezTo>
                      <a:pt x="1888" y="4866"/>
                      <a:pt x="1966" y="4935"/>
                      <a:pt x="2045" y="4999"/>
                    </a:cubicBezTo>
                    <a:cubicBezTo>
                      <a:pt x="2040" y="5023"/>
                      <a:pt x="2035" y="5048"/>
                      <a:pt x="2031" y="5073"/>
                    </a:cubicBezTo>
                    <a:cubicBezTo>
                      <a:pt x="2030" y="5080"/>
                      <a:pt x="2029" y="5087"/>
                      <a:pt x="2028" y="5094"/>
                    </a:cubicBezTo>
                    <a:cubicBezTo>
                      <a:pt x="1997" y="5071"/>
                      <a:pt x="1969" y="5046"/>
                      <a:pt x="1937" y="5025"/>
                    </a:cubicBezTo>
                    <a:cubicBezTo>
                      <a:pt x="1911" y="5009"/>
                      <a:pt x="1887" y="4991"/>
                      <a:pt x="1865" y="4972"/>
                    </a:cubicBezTo>
                    <a:cubicBezTo>
                      <a:pt x="1852" y="4959"/>
                      <a:pt x="1843" y="4943"/>
                      <a:pt x="1826" y="4935"/>
                    </a:cubicBezTo>
                    <a:cubicBezTo>
                      <a:pt x="1815" y="4930"/>
                      <a:pt x="1805" y="4924"/>
                      <a:pt x="1795" y="4918"/>
                    </a:cubicBezTo>
                    <a:cubicBezTo>
                      <a:pt x="1758" y="4897"/>
                      <a:pt x="1724" y="4873"/>
                      <a:pt x="1693" y="4845"/>
                    </a:cubicBezTo>
                    <a:cubicBezTo>
                      <a:pt x="1648" y="4805"/>
                      <a:pt x="1592" y="4782"/>
                      <a:pt x="1548" y="4743"/>
                    </a:cubicBezTo>
                    <a:cubicBezTo>
                      <a:pt x="1469" y="4672"/>
                      <a:pt x="1378" y="4619"/>
                      <a:pt x="1298" y="4550"/>
                    </a:cubicBezTo>
                    <a:cubicBezTo>
                      <a:pt x="1199" y="4465"/>
                      <a:pt x="1104" y="4375"/>
                      <a:pt x="1004" y="4293"/>
                    </a:cubicBezTo>
                    <a:cubicBezTo>
                      <a:pt x="922" y="4225"/>
                      <a:pt x="843" y="4155"/>
                      <a:pt x="758" y="4090"/>
                    </a:cubicBezTo>
                    <a:cubicBezTo>
                      <a:pt x="707" y="4051"/>
                      <a:pt x="658" y="4010"/>
                      <a:pt x="607" y="3972"/>
                    </a:cubicBezTo>
                    <a:cubicBezTo>
                      <a:pt x="564" y="3940"/>
                      <a:pt x="528" y="3897"/>
                      <a:pt x="482" y="3871"/>
                    </a:cubicBezTo>
                    <a:cubicBezTo>
                      <a:pt x="408" y="3831"/>
                      <a:pt x="343" y="3777"/>
                      <a:pt x="273" y="3729"/>
                    </a:cubicBezTo>
                    <a:lnTo>
                      <a:pt x="271" y="3728"/>
                    </a:lnTo>
                    <a:cubicBezTo>
                      <a:pt x="249" y="3712"/>
                      <a:pt x="225" y="3696"/>
                      <a:pt x="201" y="3683"/>
                    </a:cubicBezTo>
                    <a:cubicBezTo>
                      <a:pt x="195" y="3679"/>
                      <a:pt x="189" y="3676"/>
                      <a:pt x="183" y="3674"/>
                    </a:cubicBezTo>
                    <a:cubicBezTo>
                      <a:pt x="187" y="3674"/>
                      <a:pt x="190" y="3673"/>
                      <a:pt x="194" y="3673"/>
                    </a:cubicBezTo>
                    <a:cubicBezTo>
                      <a:pt x="196" y="3673"/>
                      <a:pt x="198" y="3674"/>
                      <a:pt x="201" y="3674"/>
                    </a:cubicBezTo>
                    <a:moveTo>
                      <a:pt x="1439" y="5162"/>
                    </a:moveTo>
                    <a:cubicBezTo>
                      <a:pt x="1393" y="5129"/>
                      <a:pt x="1345" y="5099"/>
                      <a:pt x="1299" y="5064"/>
                    </a:cubicBezTo>
                    <a:cubicBezTo>
                      <a:pt x="1284" y="5052"/>
                      <a:pt x="1268" y="5040"/>
                      <a:pt x="1252" y="5029"/>
                    </a:cubicBezTo>
                    <a:cubicBezTo>
                      <a:pt x="1252" y="5025"/>
                      <a:pt x="1252" y="5021"/>
                      <a:pt x="1251" y="5017"/>
                    </a:cubicBezTo>
                    <a:cubicBezTo>
                      <a:pt x="1248" y="5001"/>
                      <a:pt x="1243" y="4985"/>
                      <a:pt x="1242" y="4969"/>
                    </a:cubicBezTo>
                    <a:cubicBezTo>
                      <a:pt x="1242" y="4959"/>
                      <a:pt x="1227" y="4959"/>
                      <a:pt x="1227" y="4969"/>
                    </a:cubicBezTo>
                    <a:cubicBezTo>
                      <a:pt x="1228" y="4983"/>
                      <a:pt x="1230" y="4997"/>
                      <a:pt x="1232" y="5011"/>
                    </a:cubicBezTo>
                    <a:cubicBezTo>
                      <a:pt x="1232" y="5012"/>
                      <a:pt x="1232" y="5013"/>
                      <a:pt x="1232" y="5015"/>
                    </a:cubicBezTo>
                    <a:lnTo>
                      <a:pt x="1210" y="4998"/>
                    </a:lnTo>
                    <a:cubicBezTo>
                      <a:pt x="1209" y="4993"/>
                      <a:pt x="1208" y="4988"/>
                      <a:pt x="1207" y="4982"/>
                    </a:cubicBezTo>
                    <a:cubicBezTo>
                      <a:pt x="1206" y="4968"/>
                      <a:pt x="1200" y="4956"/>
                      <a:pt x="1199" y="4942"/>
                    </a:cubicBezTo>
                    <a:cubicBezTo>
                      <a:pt x="1199" y="4941"/>
                      <a:pt x="1199" y="4940"/>
                      <a:pt x="1198" y="4939"/>
                    </a:cubicBezTo>
                    <a:cubicBezTo>
                      <a:pt x="1198" y="4938"/>
                      <a:pt x="1197" y="4937"/>
                      <a:pt x="1196" y="4936"/>
                    </a:cubicBezTo>
                    <a:cubicBezTo>
                      <a:pt x="1195" y="4935"/>
                      <a:pt x="1194" y="4936"/>
                      <a:pt x="1193" y="4936"/>
                    </a:cubicBezTo>
                    <a:cubicBezTo>
                      <a:pt x="1192" y="4936"/>
                      <a:pt x="1191" y="4935"/>
                      <a:pt x="1190" y="4936"/>
                    </a:cubicBezTo>
                    <a:cubicBezTo>
                      <a:pt x="1189" y="4937"/>
                      <a:pt x="1189" y="4938"/>
                      <a:pt x="1188" y="4939"/>
                    </a:cubicBezTo>
                    <a:cubicBezTo>
                      <a:pt x="1188" y="4940"/>
                      <a:pt x="1187" y="4941"/>
                      <a:pt x="1187" y="4942"/>
                    </a:cubicBezTo>
                    <a:cubicBezTo>
                      <a:pt x="1187" y="4945"/>
                      <a:pt x="1187" y="4949"/>
                      <a:pt x="1187" y="4953"/>
                    </a:cubicBezTo>
                    <a:cubicBezTo>
                      <a:pt x="1187" y="4963"/>
                      <a:pt x="1187" y="4973"/>
                      <a:pt x="1189" y="4983"/>
                    </a:cubicBezTo>
                    <a:lnTo>
                      <a:pt x="1179" y="4976"/>
                    </a:lnTo>
                    <a:cubicBezTo>
                      <a:pt x="1176" y="4931"/>
                      <a:pt x="1167" y="4885"/>
                      <a:pt x="1163" y="4840"/>
                    </a:cubicBezTo>
                    <a:cubicBezTo>
                      <a:pt x="1163" y="4839"/>
                      <a:pt x="1163" y="4839"/>
                      <a:pt x="1162" y="4838"/>
                    </a:cubicBezTo>
                    <a:cubicBezTo>
                      <a:pt x="1162" y="4837"/>
                      <a:pt x="1162" y="4838"/>
                      <a:pt x="1161" y="4837"/>
                    </a:cubicBezTo>
                    <a:cubicBezTo>
                      <a:pt x="1160" y="4836"/>
                      <a:pt x="1160" y="4836"/>
                      <a:pt x="1159" y="4836"/>
                    </a:cubicBezTo>
                    <a:lnTo>
                      <a:pt x="1158" y="4837"/>
                    </a:lnTo>
                    <a:cubicBezTo>
                      <a:pt x="1157" y="4838"/>
                      <a:pt x="1157" y="4837"/>
                      <a:pt x="1156" y="4838"/>
                    </a:cubicBezTo>
                    <a:cubicBezTo>
                      <a:pt x="1156" y="4839"/>
                      <a:pt x="1156" y="4839"/>
                      <a:pt x="1156" y="4840"/>
                    </a:cubicBezTo>
                    <a:cubicBezTo>
                      <a:pt x="1154" y="4857"/>
                      <a:pt x="1154" y="4875"/>
                      <a:pt x="1154" y="4892"/>
                    </a:cubicBezTo>
                    <a:cubicBezTo>
                      <a:pt x="1154" y="4915"/>
                      <a:pt x="1155" y="4937"/>
                      <a:pt x="1157" y="4960"/>
                    </a:cubicBezTo>
                    <a:lnTo>
                      <a:pt x="1151" y="4955"/>
                    </a:lnTo>
                    <a:cubicBezTo>
                      <a:pt x="1106" y="4921"/>
                      <a:pt x="1070" y="4878"/>
                      <a:pt x="1026" y="4843"/>
                    </a:cubicBezTo>
                    <a:cubicBezTo>
                      <a:pt x="978" y="4805"/>
                      <a:pt x="947" y="4753"/>
                      <a:pt x="904" y="4712"/>
                    </a:cubicBezTo>
                    <a:cubicBezTo>
                      <a:pt x="815" y="4627"/>
                      <a:pt x="756" y="4511"/>
                      <a:pt x="689" y="4410"/>
                    </a:cubicBezTo>
                    <a:cubicBezTo>
                      <a:pt x="620" y="4312"/>
                      <a:pt x="544" y="4218"/>
                      <a:pt x="462" y="4129"/>
                    </a:cubicBezTo>
                    <a:cubicBezTo>
                      <a:pt x="400" y="4054"/>
                      <a:pt x="328" y="3987"/>
                      <a:pt x="249" y="3929"/>
                    </a:cubicBezTo>
                    <a:cubicBezTo>
                      <a:pt x="224" y="3910"/>
                      <a:pt x="197" y="3892"/>
                      <a:pt x="170" y="3876"/>
                    </a:cubicBezTo>
                    <a:cubicBezTo>
                      <a:pt x="146" y="3863"/>
                      <a:pt x="122" y="3850"/>
                      <a:pt x="97" y="3840"/>
                    </a:cubicBezTo>
                    <a:cubicBezTo>
                      <a:pt x="65" y="3828"/>
                      <a:pt x="27" y="3824"/>
                      <a:pt x="19" y="3782"/>
                    </a:cubicBezTo>
                    <a:cubicBezTo>
                      <a:pt x="16" y="3769"/>
                      <a:pt x="29" y="3743"/>
                      <a:pt x="34" y="3719"/>
                    </a:cubicBezTo>
                    <a:cubicBezTo>
                      <a:pt x="52" y="3718"/>
                      <a:pt x="60" y="3705"/>
                      <a:pt x="78" y="3695"/>
                    </a:cubicBezTo>
                    <a:cubicBezTo>
                      <a:pt x="93" y="3687"/>
                      <a:pt x="108" y="3683"/>
                      <a:pt x="124" y="3683"/>
                    </a:cubicBezTo>
                    <a:cubicBezTo>
                      <a:pt x="138" y="3683"/>
                      <a:pt x="151" y="3686"/>
                      <a:pt x="164" y="3692"/>
                    </a:cubicBezTo>
                    <a:cubicBezTo>
                      <a:pt x="165" y="3698"/>
                      <a:pt x="166" y="3705"/>
                      <a:pt x="167" y="3711"/>
                    </a:cubicBezTo>
                    <a:cubicBezTo>
                      <a:pt x="171" y="3725"/>
                      <a:pt x="172" y="3764"/>
                      <a:pt x="195" y="3759"/>
                    </a:cubicBezTo>
                    <a:cubicBezTo>
                      <a:pt x="196" y="3759"/>
                      <a:pt x="197" y="3759"/>
                      <a:pt x="197" y="3759"/>
                    </a:cubicBezTo>
                    <a:cubicBezTo>
                      <a:pt x="198" y="3758"/>
                      <a:pt x="198" y="3757"/>
                      <a:pt x="199" y="3756"/>
                    </a:cubicBezTo>
                    <a:cubicBezTo>
                      <a:pt x="200" y="3755"/>
                      <a:pt x="200" y="3755"/>
                      <a:pt x="200" y="3754"/>
                    </a:cubicBezTo>
                    <a:cubicBezTo>
                      <a:pt x="200" y="3753"/>
                      <a:pt x="200" y="3752"/>
                      <a:pt x="199" y="3751"/>
                    </a:cubicBezTo>
                    <a:lnTo>
                      <a:pt x="199" y="3750"/>
                    </a:lnTo>
                    <a:cubicBezTo>
                      <a:pt x="193" y="3738"/>
                      <a:pt x="190" y="3724"/>
                      <a:pt x="189" y="3711"/>
                    </a:cubicBezTo>
                    <a:cubicBezTo>
                      <a:pt x="189" y="3707"/>
                      <a:pt x="188" y="3704"/>
                      <a:pt x="186" y="3701"/>
                    </a:cubicBezTo>
                    <a:cubicBezTo>
                      <a:pt x="194" y="3704"/>
                      <a:pt x="201" y="3708"/>
                      <a:pt x="208" y="3713"/>
                    </a:cubicBezTo>
                    <a:cubicBezTo>
                      <a:pt x="209" y="3716"/>
                      <a:pt x="210" y="3720"/>
                      <a:pt x="211" y="3724"/>
                    </a:cubicBezTo>
                    <a:cubicBezTo>
                      <a:pt x="214" y="3736"/>
                      <a:pt x="218" y="3748"/>
                      <a:pt x="224" y="3758"/>
                    </a:cubicBezTo>
                    <a:cubicBezTo>
                      <a:pt x="224" y="3759"/>
                      <a:pt x="224" y="3759"/>
                      <a:pt x="224" y="3759"/>
                    </a:cubicBezTo>
                    <a:cubicBezTo>
                      <a:pt x="225" y="3760"/>
                      <a:pt x="225" y="3760"/>
                      <a:pt x="226" y="3760"/>
                    </a:cubicBezTo>
                    <a:cubicBezTo>
                      <a:pt x="227" y="3761"/>
                      <a:pt x="228" y="3761"/>
                      <a:pt x="228" y="3761"/>
                    </a:cubicBezTo>
                    <a:cubicBezTo>
                      <a:pt x="229" y="3761"/>
                      <a:pt x="230" y="3761"/>
                      <a:pt x="231" y="3760"/>
                    </a:cubicBezTo>
                    <a:cubicBezTo>
                      <a:pt x="231" y="3760"/>
                      <a:pt x="232" y="3760"/>
                      <a:pt x="232" y="3759"/>
                    </a:cubicBezTo>
                    <a:cubicBezTo>
                      <a:pt x="233" y="3758"/>
                      <a:pt x="233" y="3757"/>
                      <a:pt x="233" y="3757"/>
                    </a:cubicBezTo>
                    <a:cubicBezTo>
                      <a:pt x="233" y="3755"/>
                      <a:pt x="233" y="3754"/>
                      <a:pt x="233" y="3753"/>
                    </a:cubicBezTo>
                    <a:cubicBezTo>
                      <a:pt x="233" y="3744"/>
                      <a:pt x="232" y="3735"/>
                      <a:pt x="229" y="3726"/>
                    </a:cubicBezTo>
                    <a:cubicBezTo>
                      <a:pt x="240" y="3733"/>
                      <a:pt x="251" y="3741"/>
                      <a:pt x="261" y="3747"/>
                    </a:cubicBezTo>
                    <a:cubicBezTo>
                      <a:pt x="264" y="3762"/>
                      <a:pt x="268" y="3777"/>
                      <a:pt x="275" y="3792"/>
                    </a:cubicBezTo>
                    <a:cubicBezTo>
                      <a:pt x="277" y="3802"/>
                      <a:pt x="282" y="3812"/>
                      <a:pt x="287" y="3821"/>
                    </a:cubicBezTo>
                    <a:cubicBezTo>
                      <a:pt x="290" y="3826"/>
                      <a:pt x="293" y="3831"/>
                      <a:pt x="296" y="3835"/>
                    </a:cubicBezTo>
                    <a:cubicBezTo>
                      <a:pt x="300" y="3839"/>
                      <a:pt x="307" y="3834"/>
                      <a:pt x="305" y="3829"/>
                    </a:cubicBezTo>
                    <a:cubicBezTo>
                      <a:pt x="299" y="3816"/>
                      <a:pt x="302" y="3802"/>
                      <a:pt x="297" y="3789"/>
                    </a:cubicBezTo>
                    <a:cubicBezTo>
                      <a:pt x="294" y="3782"/>
                      <a:pt x="291" y="3774"/>
                      <a:pt x="289" y="3766"/>
                    </a:cubicBezTo>
                    <a:cubicBezTo>
                      <a:pt x="323" y="3792"/>
                      <a:pt x="355" y="3822"/>
                      <a:pt x="391" y="3845"/>
                    </a:cubicBezTo>
                    <a:cubicBezTo>
                      <a:pt x="438" y="3874"/>
                      <a:pt x="488" y="3900"/>
                      <a:pt x="526" y="3940"/>
                    </a:cubicBezTo>
                    <a:cubicBezTo>
                      <a:pt x="533" y="3949"/>
                      <a:pt x="541" y="3958"/>
                      <a:pt x="550" y="3966"/>
                    </a:cubicBezTo>
                    <a:cubicBezTo>
                      <a:pt x="564" y="4028"/>
                      <a:pt x="569" y="4093"/>
                      <a:pt x="591" y="4153"/>
                    </a:cubicBezTo>
                    <a:cubicBezTo>
                      <a:pt x="593" y="4158"/>
                      <a:pt x="601" y="4157"/>
                      <a:pt x="601" y="4151"/>
                    </a:cubicBezTo>
                    <a:cubicBezTo>
                      <a:pt x="596" y="4115"/>
                      <a:pt x="593" y="4080"/>
                      <a:pt x="585" y="4045"/>
                    </a:cubicBezTo>
                    <a:cubicBezTo>
                      <a:pt x="581" y="4025"/>
                      <a:pt x="577" y="4004"/>
                      <a:pt x="572" y="3984"/>
                    </a:cubicBezTo>
                    <a:cubicBezTo>
                      <a:pt x="581" y="3991"/>
                      <a:pt x="591" y="3998"/>
                      <a:pt x="601" y="4006"/>
                    </a:cubicBezTo>
                    <a:cubicBezTo>
                      <a:pt x="602" y="4017"/>
                      <a:pt x="604" y="4028"/>
                      <a:pt x="605" y="4038"/>
                    </a:cubicBezTo>
                    <a:cubicBezTo>
                      <a:pt x="608" y="4056"/>
                      <a:pt x="613" y="4073"/>
                      <a:pt x="617" y="4090"/>
                    </a:cubicBezTo>
                    <a:cubicBezTo>
                      <a:pt x="617" y="4091"/>
                      <a:pt x="617" y="4092"/>
                      <a:pt x="618" y="4093"/>
                    </a:cubicBezTo>
                    <a:cubicBezTo>
                      <a:pt x="619" y="4094"/>
                      <a:pt x="619" y="4095"/>
                      <a:pt x="620" y="4095"/>
                    </a:cubicBezTo>
                    <a:cubicBezTo>
                      <a:pt x="621" y="4096"/>
                      <a:pt x="622" y="4096"/>
                      <a:pt x="623" y="4096"/>
                    </a:cubicBezTo>
                    <a:cubicBezTo>
                      <a:pt x="623" y="4096"/>
                      <a:pt x="624" y="4096"/>
                      <a:pt x="625" y="4095"/>
                    </a:cubicBezTo>
                    <a:cubicBezTo>
                      <a:pt x="626" y="4095"/>
                      <a:pt x="627" y="4094"/>
                      <a:pt x="627" y="4093"/>
                    </a:cubicBezTo>
                    <a:cubicBezTo>
                      <a:pt x="628" y="4092"/>
                      <a:pt x="628" y="4091"/>
                      <a:pt x="628" y="4090"/>
                    </a:cubicBezTo>
                    <a:cubicBezTo>
                      <a:pt x="630" y="4080"/>
                      <a:pt x="631" y="4069"/>
                      <a:pt x="631" y="4058"/>
                    </a:cubicBezTo>
                    <a:cubicBezTo>
                      <a:pt x="631" y="4047"/>
                      <a:pt x="630" y="4036"/>
                      <a:pt x="628" y="4026"/>
                    </a:cubicBezTo>
                    <a:cubicBezTo>
                      <a:pt x="635" y="4031"/>
                      <a:pt x="642" y="4036"/>
                      <a:pt x="649" y="4042"/>
                    </a:cubicBezTo>
                    <a:lnTo>
                      <a:pt x="662" y="4052"/>
                    </a:lnTo>
                    <a:cubicBezTo>
                      <a:pt x="668" y="4075"/>
                      <a:pt x="666" y="4101"/>
                      <a:pt x="671" y="4125"/>
                    </a:cubicBezTo>
                    <a:cubicBezTo>
                      <a:pt x="672" y="4137"/>
                      <a:pt x="675" y="4150"/>
                      <a:pt x="682" y="4161"/>
                    </a:cubicBezTo>
                    <a:cubicBezTo>
                      <a:pt x="684" y="4164"/>
                      <a:pt x="686" y="4168"/>
                      <a:pt x="689" y="4172"/>
                    </a:cubicBezTo>
                    <a:cubicBezTo>
                      <a:pt x="690" y="4172"/>
                      <a:pt x="690" y="4172"/>
                      <a:pt x="690" y="4172"/>
                    </a:cubicBezTo>
                    <a:cubicBezTo>
                      <a:pt x="691" y="4173"/>
                      <a:pt x="692" y="4173"/>
                      <a:pt x="693" y="4173"/>
                    </a:cubicBezTo>
                    <a:cubicBezTo>
                      <a:pt x="694" y="4173"/>
                      <a:pt x="695" y="4173"/>
                      <a:pt x="696" y="4172"/>
                    </a:cubicBezTo>
                    <a:cubicBezTo>
                      <a:pt x="697" y="4172"/>
                      <a:pt x="698" y="4171"/>
                      <a:pt x="698" y="4170"/>
                    </a:cubicBezTo>
                    <a:cubicBezTo>
                      <a:pt x="699" y="4169"/>
                      <a:pt x="699" y="4168"/>
                      <a:pt x="699" y="4167"/>
                    </a:cubicBezTo>
                    <a:cubicBezTo>
                      <a:pt x="699" y="4166"/>
                      <a:pt x="699" y="4166"/>
                      <a:pt x="699" y="4165"/>
                    </a:cubicBezTo>
                    <a:cubicBezTo>
                      <a:pt x="695" y="4148"/>
                      <a:pt x="693" y="4131"/>
                      <a:pt x="693" y="4114"/>
                    </a:cubicBezTo>
                    <a:cubicBezTo>
                      <a:pt x="691" y="4101"/>
                      <a:pt x="690" y="4085"/>
                      <a:pt x="687" y="4071"/>
                    </a:cubicBezTo>
                    <a:lnTo>
                      <a:pt x="726" y="4101"/>
                    </a:lnTo>
                    <a:cubicBezTo>
                      <a:pt x="729" y="4136"/>
                      <a:pt x="742" y="4170"/>
                      <a:pt x="748" y="4204"/>
                    </a:cubicBezTo>
                    <a:cubicBezTo>
                      <a:pt x="753" y="4247"/>
                      <a:pt x="763" y="4289"/>
                      <a:pt x="778" y="4330"/>
                    </a:cubicBezTo>
                    <a:cubicBezTo>
                      <a:pt x="779" y="4330"/>
                      <a:pt x="779" y="4330"/>
                      <a:pt x="779" y="4330"/>
                    </a:cubicBezTo>
                    <a:cubicBezTo>
                      <a:pt x="779" y="4332"/>
                      <a:pt x="781" y="4332"/>
                      <a:pt x="782" y="4333"/>
                    </a:cubicBezTo>
                    <a:cubicBezTo>
                      <a:pt x="784" y="4334"/>
                      <a:pt x="785" y="4334"/>
                      <a:pt x="786" y="4334"/>
                    </a:cubicBezTo>
                    <a:cubicBezTo>
                      <a:pt x="788" y="4334"/>
                      <a:pt x="789" y="4334"/>
                      <a:pt x="790" y="4333"/>
                    </a:cubicBezTo>
                    <a:cubicBezTo>
                      <a:pt x="791" y="4332"/>
                      <a:pt x="793" y="4332"/>
                      <a:pt x="793" y="4330"/>
                    </a:cubicBezTo>
                    <a:cubicBezTo>
                      <a:pt x="794" y="4328"/>
                      <a:pt x="794" y="4328"/>
                      <a:pt x="794" y="4326"/>
                    </a:cubicBezTo>
                    <a:cubicBezTo>
                      <a:pt x="792" y="4288"/>
                      <a:pt x="788" y="4250"/>
                      <a:pt x="780" y="4213"/>
                    </a:cubicBezTo>
                    <a:cubicBezTo>
                      <a:pt x="773" y="4182"/>
                      <a:pt x="762" y="4152"/>
                      <a:pt x="753" y="4123"/>
                    </a:cubicBezTo>
                    <a:cubicBezTo>
                      <a:pt x="770" y="4137"/>
                      <a:pt x="787" y="4151"/>
                      <a:pt x="803" y="4167"/>
                    </a:cubicBezTo>
                    <a:cubicBezTo>
                      <a:pt x="816" y="4179"/>
                      <a:pt x="830" y="4190"/>
                      <a:pt x="846" y="4199"/>
                    </a:cubicBezTo>
                    <a:cubicBezTo>
                      <a:pt x="849" y="4201"/>
                      <a:pt x="853" y="4203"/>
                      <a:pt x="856" y="4205"/>
                    </a:cubicBezTo>
                    <a:cubicBezTo>
                      <a:pt x="873" y="4218"/>
                      <a:pt x="889" y="4232"/>
                      <a:pt x="904" y="4247"/>
                    </a:cubicBezTo>
                    <a:cubicBezTo>
                      <a:pt x="950" y="4282"/>
                      <a:pt x="993" y="4324"/>
                      <a:pt x="1037" y="4363"/>
                    </a:cubicBezTo>
                    <a:lnTo>
                      <a:pt x="1063" y="4386"/>
                    </a:lnTo>
                    <a:cubicBezTo>
                      <a:pt x="1063" y="4397"/>
                      <a:pt x="1064" y="4409"/>
                      <a:pt x="1065" y="4420"/>
                    </a:cubicBezTo>
                    <a:cubicBezTo>
                      <a:pt x="1067" y="4442"/>
                      <a:pt x="1070" y="4464"/>
                      <a:pt x="1075" y="4485"/>
                    </a:cubicBezTo>
                    <a:cubicBezTo>
                      <a:pt x="1075" y="4486"/>
                      <a:pt x="1076" y="4486"/>
                      <a:pt x="1076" y="4487"/>
                    </a:cubicBezTo>
                    <a:cubicBezTo>
                      <a:pt x="1076" y="4488"/>
                      <a:pt x="1077" y="4488"/>
                      <a:pt x="1078" y="4489"/>
                    </a:cubicBezTo>
                    <a:cubicBezTo>
                      <a:pt x="1079" y="4490"/>
                      <a:pt x="1080" y="4490"/>
                      <a:pt x="1081" y="4490"/>
                    </a:cubicBezTo>
                    <a:cubicBezTo>
                      <a:pt x="1082" y="4490"/>
                      <a:pt x="1083" y="4490"/>
                      <a:pt x="1084" y="4489"/>
                    </a:cubicBezTo>
                    <a:cubicBezTo>
                      <a:pt x="1085" y="4488"/>
                      <a:pt x="1086" y="4488"/>
                      <a:pt x="1087" y="4487"/>
                    </a:cubicBezTo>
                    <a:cubicBezTo>
                      <a:pt x="1088" y="4486"/>
                      <a:pt x="1087" y="4486"/>
                      <a:pt x="1087" y="4485"/>
                    </a:cubicBezTo>
                    <a:cubicBezTo>
                      <a:pt x="1089" y="4477"/>
                      <a:pt x="1090" y="4469"/>
                      <a:pt x="1090" y="4460"/>
                    </a:cubicBezTo>
                    <a:cubicBezTo>
                      <a:pt x="1090" y="4452"/>
                      <a:pt x="1089" y="4444"/>
                      <a:pt x="1087" y="4436"/>
                    </a:cubicBezTo>
                    <a:cubicBezTo>
                      <a:pt x="1086" y="4425"/>
                      <a:pt x="1085" y="4415"/>
                      <a:pt x="1083" y="4404"/>
                    </a:cubicBezTo>
                    <a:lnTo>
                      <a:pt x="1120" y="4436"/>
                    </a:lnTo>
                    <a:cubicBezTo>
                      <a:pt x="1119" y="4446"/>
                      <a:pt x="1118" y="4456"/>
                      <a:pt x="1118" y="4467"/>
                    </a:cubicBezTo>
                    <a:cubicBezTo>
                      <a:pt x="1118" y="4483"/>
                      <a:pt x="1120" y="4499"/>
                      <a:pt x="1123" y="4515"/>
                    </a:cubicBezTo>
                    <a:cubicBezTo>
                      <a:pt x="1123" y="4540"/>
                      <a:pt x="1127" y="4565"/>
                      <a:pt x="1136" y="4589"/>
                    </a:cubicBezTo>
                    <a:cubicBezTo>
                      <a:pt x="1137" y="4589"/>
                      <a:pt x="1137" y="4589"/>
                      <a:pt x="1137" y="4589"/>
                    </a:cubicBezTo>
                    <a:cubicBezTo>
                      <a:pt x="1137" y="4591"/>
                      <a:pt x="1138" y="4591"/>
                      <a:pt x="1139" y="4592"/>
                    </a:cubicBezTo>
                    <a:cubicBezTo>
                      <a:pt x="1140" y="4593"/>
                      <a:pt x="1142" y="4593"/>
                      <a:pt x="1143" y="4593"/>
                    </a:cubicBezTo>
                    <a:cubicBezTo>
                      <a:pt x="1144" y="4593"/>
                      <a:pt x="1145" y="4593"/>
                      <a:pt x="1146" y="4592"/>
                    </a:cubicBezTo>
                    <a:cubicBezTo>
                      <a:pt x="1147" y="4591"/>
                      <a:pt x="1148" y="4591"/>
                      <a:pt x="1149" y="4589"/>
                    </a:cubicBezTo>
                    <a:cubicBezTo>
                      <a:pt x="1149" y="4589"/>
                      <a:pt x="1150" y="4588"/>
                      <a:pt x="1150" y="4587"/>
                    </a:cubicBezTo>
                    <a:cubicBezTo>
                      <a:pt x="1151" y="4578"/>
                      <a:pt x="1151" y="4570"/>
                      <a:pt x="1151" y="4562"/>
                    </a:cubicBezTo>
                    <a:cubicBezTo>
                      <a:pt x="1151" y="4545"/>
                      <a:pt x="1149" y="4529"/>
                      <a:pt x="1146" y="4512"/>
                    </a:cubicBezTo>
                    <a:cubicBezTo>
                      <a:pt x="1143" y="4493"/>
                      <a:pt x="1141" y="4472"/>
                      <a:pt x="1136" y="4452"/>
                    </a:cubicBezTo>
                    <a:lnTo>
                      <a:pt x="1163" y="4477"/>
                    </a:lnTo>
                    <a:cubicBezTo>
                      <a:pt x="1164" y="4492"/>
                      <a:pt x="1166" y="4508"/>
                      <a:pt x="1168" y="4523"/>
                    </a:cubicBezTo>
                    <a:cubicBezTo>
                      <a:pt x="1169" y="4541"/>
                      <a:pt x="1172" y="4559"/>
                      <a:pt x="1175" y="4577"/>
                    </a:cubicBezTo>
                    <a:cubicBezTo>
                      <a:pt x="1176" y="4577"/>
                      <a:pt x="1176" y="4578"/>
                      <a:pt x="1176" y="4578"/>
                    </a:cubicBezTo>
                    <a:cubicBezTo>
                      <a:pt x="1176" y="4579"/>
                      <a:pt x="1177" y="4579"/>
                      <a:pt x="1178" y="4580"/>
                    </a:cubicBezTo>
                    <a:cubicBezTo>
                      <a:pt x="1178" y="4580"/>
                      <a:pt x="1179" y="4580"/>
                      <a:pt x="1180" y="4580"/>
                    </a:cubicBezTo>
                    <a:cubicBezTo>
                      <a:pt x="1181" y="4580"/>
                      <a:pt x="1182" y="4580"/>
                      <a:pt x="1182" y="4580"/>
                    </a:cubicBezTo>
                    <a:cubicBezTo>
                      <a:pt x="1183" y="4579"/>
                      <a:pt x="1184" y="4579"/>
                      <a:pt x="1184" y="4578"/>
                    </a:cubicBezTo>
                    <a:lnTo>
                      <a:pt x="1184" y="4577"/>
                    </a:lnTo>
                    <a:cubicBezTo>
                      <a:pt x="1192" y="4546"/>
                      <a:pt x="1183" y="4519"/>
                      <a:pt x="1178" y="4490"/>
                    </a:cubicBezTo>
                    <a:cubicBezTo>
                      <a:pt x="1221" y="4529"/>
                      <a:pt x="1264" y="4569"/>
                      <a:pt x="1309" y="4605"/>
                    </a:cubicBezTo>
                    <a:cubicBezTo>
                      <a:pt x="1329" y="4620"/>
                      <a:pt x="1348" y="4636"/>
                      <a:pt x="1366" y="4652"/>
                    </a:cubicBezTo>
                    <a:cubicBezTo>
                      <a:pt x="1385" y="4672"/>
                      <a:pt x="1412" y="4678"/>
                      <a:pt x="1432" y="4695"/>
                    </a:cubicBezTo>
                    <a:cubicBezTo>
                      <a:pt x="1473" y="4731"/>
                      <a:pt x="1516" y="4765"/>
                      <a:pt x="1561" y="4797"/>
                    </a:cubicBezTo>
                    <a:cubicBezTo>
                      <a:pt x="1607" y="4826"/>
                      <a:pt x="1651" y="4858"/>
                      <a:pt x="1693" y="4892"/>
                    </a:cubicBezTo>
                    <a:cubicBezTo>
                      <a:pt x="1706" y="4904"/>
                      <a:pt x="1719" y="4913"/>
                      <a:pt x="1734" y="4922"/>
                    </a:cubicBezTo>
                    <a:cubicBezTo>
                      <a:pt x="1737" y="4924"/>
                      <a:pt x="1741" y="4926"/>
                      <a:pt x="1745" y="4928"/>
                    </a:cubicBezTo>
                    <a:cubicBezTo>
                      <a:pt x="1761" y="4936"/>
                      <a:pt x="1770" y="4952"/>
                      <a:pt x="1787" y="4958"/>
                    </a:cubicBezTo>
                    <a:cubicBezTo>
                      <a:pt x="1816" y="4969"/>
                      <a:pt x="1827" y="4993"/>
                      <a:pt x="1851" y="5009"/>
                    </a:cubicBezTo>
                    <a:cubicBezTo>
                      <a:pt x="1875" y="5024"/>
                      <a:pt x="1894" y="5039"/>
                      <a:pt x="1916" y="5055"/>
                    </a:cubicBezTo>
                    <a:cubicBezTo>
                      <a:pt x="1950" y="5080"/>
                      <a:pt x="1982" y="5108"/>
                      <a:pt x="2016" y="5132"/>
                    </a:cubicBezTo>
                    <a:cubicBezTo>
                      <a:pt x="2017" y="5133"/>
                      <a:pt x="2018" y="5134"/>
                      <a:pt x="2020" y="5136"/>
                    </a:cubicBezTo>
                    <a:cubicBezTo>
                      <a:pt x="2009" y="5189"/>
                      <a:pt x="1997" y="5242"/>
                      <a:pt x="1988" y="5296"/>
                    </a:cubicBezTo>
                    <a:cubicBezTo>
                      <a:pt x="1983" y="5333"/>
                      <a:pt x="1974" y="5368"/>
                      <a:pt x="1971" y="5405"/>
                    </a:cubicBezTo>
                    <a:cubicBezTo>
                      <a:pt x="1971" y="5410"/>
                      <a:pt x="1970" y="5415"/>
                      <a:pt x="1969" y="5420"/>
                    </a:cubicBezTo>
                    <a:cubicBezTo>
                      <a:pt x="1968" y="5421"/>
                      <a:pt x="1968" y="5422"/>
                      <a:pt x="1968" y="5422"/>
                    </a:cubicBezTo>
                    <a:cubicBezTo>
                      <a:pt x="1968" y="5423"/>
                      <a:pt x="1968" y="5424"/>
                      <a:pt x="1969" y="5424"/>
                    </a:cubicBezTo>
                    <a:cubicBezTo>
                      <a:pt x="1963" y="5442"/>
                      <a:pt x="1959" y="5461"/>
                      <a:pt x="1957" y="5480"/>
                    </a:cubicBezTo>
                    <a:cubicBezTo>
                      <a:pt x="1956" y="5498"/>
                      <a:pt x="1954" y="5515"/>
                      <a:pt x="1950" y="5532"/>
                    </a:cubicBezTo>
                    <a:cubicBezTo>
                      <a:pt x="1916" y="5501"/>
                      <a:pt x="1879" y="5474"/>
                      <a:pt x="1840" y="5449"/>
                    </a:cubicBezTo>
                    <a:cubicBezTo>
                      <a:pt x="1790" y="5417"/>
                      <a:pt x="1734" y="5390"/>
                      <a:pt x="1689" y="5354"/>
                    </a:cubicBezTo>
                    <a:cubicBezTo>
                      <a:pt x="1606" y="5288"/>
                      <a:pt x="1524" y="5222"/>
                      <a:pt x="1439" y="5162"/>
                    </a:cubicBezTo>
                    <a:moveTo>
                      <a:pt x="1749" y="5966"/>
                    </a:moveTo>
                    <a:cubicBezTo>
                      <a:pt x="1744" y="5947"/>
                      <a:pt x="1749" y="5925"/>
                      <a:pt x="1746" y="5906"/>
                    </a:cubicBezTo>
                    <a:cubicBezTo>
                      <a:pt x="1742" y="5880"/>
                      <a:pt x="1740" y="5855"/>
                      <a:pt x="1736" y="5829"/>
                    </a:cubicBezTo>
                    <a:cubicBezTo>
                      <a:pt x="1729" y="5778"/>
                      <a:pt x="1729" y="5731"/>
                      <a:pt x="1715" y="5680"/>
                    </a:cubicBezTo>
                    <a:cubicBezTo>
                      <a:pt x="1703" y="5637"/>
                      <a:pt x="1696" y="5593"/>
                      <a:pt x="1680" y="5551"/>
                    </a:cubicBezTo>
                    <a:cubicBezTo>
                      <a:pt x="1665" y="5509"/>
                      <a:pt x="1646" y="5466"/>
                      <a:pt x="1631" y="5423"/>
                    </a:cubicBezTo>
                    <a:cubicBezTo>
                      <a:pt x="1622" y="5399"/>
                      <a:pt x="1620" y="5363"/>
                      <a:pt x="1609" y="5335"/>
                    </a:cubicBezTo>
                    <a:cubicBezTo>
                      <a:pt x="1619" y="5342"/>
                      <a:pt x="1629" y="5349"/>
                      <a:pt x="1639" y="5358"/>
                    </a:cubicBezTo>
                    <a:cubicBezTo>
                      <a:pt x="1650" y="5366"/>
                      <a:pt x="1657" y="5373"/>
                      <a:pt x="1666" y="5380"/>
                    </a:cubicBezTo>
                    <a:cubicBezTo>
                      <a:pt x="1670" y="5402"/>
                      <a:pt x="1681" y="5421"/>
                      <a:pt x="1687" y="5443"/>
                    </a:cubicBezTo>
                    <a:cubicBezTo>
                      <a:pt x="1698" y="5483"/>
                      <a:pt x="1707" y="5523"/>
                      <a:pt x="1719" y="5562"/>
                    </a:cubicBezTo>
                    <a:cubicBezTo>
                      <a:pt x="1719" y="5563"/>
                      <a:pt x="1719" y="5563"/>
                      <a:pt x="1719" y="5564"/>
                    </a:cubicBezTo>
                    <a:cubicBezTo>
                      <a:pt x="1720" y="5565"/>
                      <a:pt x="1722" y="5566"/>
                      <a:pt x="1723" y="5567"/>
                    </a:cubicBezTo>
                    <a:cubicBezTo>
                      <a:pt x="1725" y="5568"/>
                      <a:pt x="1726" y="5568"/>
                      <a:pt x="1727" y="5568"/>
                    </a:cubicBezTo>
                    <a:cubicBezTo>
                      <a:pt x="1729" y="5568"/>
                      <a:pt x="1731" y="5568"/>
                      <a:pt x="1732" y="5567"/>
                    </a:cubicBezTo>
                    <a:cubicBezTo>
                      <a:pt x="1734" y="5566"/>
                      <a:pt x="1734" y="5565"/>
                      <a:pt x="1735" y="5564"/>
                    </a:cubicBezTo>
                    <a:cubicBezTo>
                      <a:pt x="1736" y="5563"/>
                      <a:pt x="1736" y="5562"/>
                      <a:pt x="1736" y="5560"/>
                    </a:cubicBezTo>
                    <a:cubicBezTo>
                      <a:pt x="1739" y="5525"/>
                      <a:pt x="1727" y="5494"/>
                      <a:pt x="1719" y="5460"/>
                    </a:cubicBezTo>
                    <a:cubicBezTo>
                      <a:pt x="1713" y="5440"/>
                      <a:pt x="1706" y="5420"/>
                      <a:pt x="1696" y="5401"/>
                    </a:cubicBezTo>
                    <a:cubicBezTo>
                      <a:pt x="1715" y="5414"/>
                      <a:pt x="1735" y="5427"/>
                      <a:pt x="1755" y="5439"/>
                    </a:cubicBezTo>
                    <a:cubicBezTo>
                      <a:pt x="1755" y="5443"/>
                      <a:pt x="1755" y="5446"/>
                      <a:pt x="1755" y="5449"/>
                    </a:cubicBezTo>
                    <a:cubicBezTo>
                      <a:pt x="1755" y="5469"/>
                      <a:pt x="1757" y="5490"/>
                      <a:pt x="1762" y="5509"/>
                    </a:cubicBezTo>
                    <a:cubicBezTo>
                      <a:pt x="1766" y="5531"/>
                      <a:pt x="1772" y="5553"/>
                      <a:pt x="1780" y="5573"/>
                    </a:cubicBezTo>
                    <a:cubicBezTo>
                      <a:pt x="1780" y="5574"/>
                      <a:pt x="1780" y="5574"/>
                      <a:pt x="1780" y="5574"/>
                    </a:cubicBezTo>
                    <a:cubicBezTo>
                      <a:pt x="1781" y="5575"/>
                      <a:pt x="1781" y="5576"/>
                      <a:pt x="1782" y="5577"/>
                    </a:cubicBezTo>
                    <a:cubicBezTo>
                      <a:pt x="1783" y="5578"/>
                      <a:pt x="1784" y="5577"/>
                      <a:pt x="1785" y="5577"/>
                    </a:cubicBezTo>
                    <a:cubicBezTo>
                      <a:pt x="1786" y="5577"/>
                      <a:pt x="1787" y="5577"/>
                      <a:pt x="1788" y="5577"/>
                    </a:cubicBezTo>
                    <a:cubicBezTo>
                      <a:pt x="1789" y="5576"/>
                      <a:pt x="1790" y="5575"/>
                      <a:pt x="1791" y="5574"/>
                    </a:cubicBezTo>
                    <a:lnTo>
                      <a:pt x="1791" y="5573"/>
                    </a:lnTo>
                    <a:cubicBezTo>
                      <a:pt x="1793" y="5565"/>
                      <a:pt x="1793" y="5557"/>
                      <a:pt x="1793" y="5549"/>
                    </a:cubicBezTo>
                    <a:cubicBezTo>
                      <a:pt x="1793" y="5538"/>
                      <a:pt x="1792" y="5527"/>
                      <a:pt x="1789" y="5517"/>
                    </a:cubicBezTo>
                    <a:cubicBezTo>
                      <a:pt x="1786" y="5496"/>
                      <a:pt x="1783" y="5474"/>
                      <a:pt x="1778" y="5453"/>
                    </a:cubicBezTo>
                    <a:lnTo>
                      <a:pt x="1809" y="5473"/>
                    </a:lnTo>
                    <a:cubicBezTo>
                      <a:pt x="1829" y="5584"/>
                      <a:pt x="1845" y="5695"/>
                      <a:pt x="1873" y="5804"/>
                    </a:cubicBezTo>
                    <a:cubicBezTo>
                      <a:pt x="1874" y="5805"/>
                      <a:pt x="1874" y="5806"/>
                      <a:pt x="1874" y="5806"/>
                    </a:cubicBezTo>
                    <a:cubicBezTo>
                      <a:pt x="1875" y="5807"/>
                      <a:pt x="1876" y="5808"/>
                      <a:pt x="1877" y="5809"/>
                    </a:cubicBezTo>
                    <a:cubicBezTo>
                      <a:pt x="1878" y="5810"/>
                      <a:pt x="1879" y="5810"/>
                      <a:pt x="1880" y="5810"/>
                    </a:cubicBezTo>
                    <a:cubicBezTo>
                      <a:pt x="1882" y="5810"/>
                      <a:pt x="1883" y="5810"/>
                      <a:pt x="1884" y="5809"/>
                    </a:cubicBezTo>
                    <a:cubicBezTo>
                      <a:pt x="1885" y="5808"/>
                      <a:pt x="1886" y="5807"/>
                      <a:pt x="1887" y="5806"/>
                    </a:cubicBezTo>
                    <a:cubicBezTo>
                      <a:pt x="1887" y="5805"/>
                      <a:pt x="1888" y="5804"/>
                      <a:pt x="1888" y="5803"/>
                    </a:cubicBezTo>
                    <a:cubicBezTo>
                      <a:pt x="1891" y="5741"/>
                      <a:pt x="1869" y="5680"/>
                      <a:pt x="1859" y="5619"/>
                    </a:cubicBezTo>
                    <a:cubicBezTo>
                      <a:pt x="1853" y="5574"/>
                      <a:pt x="1844" y="5530"/>
                      <a:pt x="1831" y="5486"/>
                    </a:cubicBezTo>
                    <a:cubicBezTo>
                      <a:pt x="1840" y="5492"/>
                      <a:pt x="1849" y="5498"/>
                      <a:pt x="1858" y="5504"/>
                    </a:cubicBezTo>
                    <a:cubicBezTo>
                      <a:pt x="1861" y="5553"/>
                      <a:pt x="1868" y="5601"/>
                      <a:pt x="1880" y="5648"/>
                    </a:cubicBezTo>
                    <a:cubicBezTo>
                      <a:pt x="1887" y="5676"/>
                      <a:pt x="1888" y="5713"/>
                      <a:pt x="1910" y="5733"/>
                    </a:cubicBezTo>
                    <a:lnTo>
                      <a:pt x="1911" y="5734"/>
                    </a:lnTo>
                    <a:cubicBezTo>
                      <a:pt x="1912" y="5735"/>
                      <a:pt x="1913" y="5734"/>
                      <a:pt x="1914" y="5734"/>
                    </a:cubicBezTo>
                    <a:cubicBezTo>
                      <a:pt x="1915" y="5734"/>
                      <a:pt x="1916" y="5735"/>
                      <a:pt x="1917" y="5734"/>
                    </a:cubicBezTo>
                    <a:cubicBezTo>
                      <a:pt x="1918" y="5733"/>
                      <a:pt x="1917" y="5733"/>
                      <a:pt x="1917" y="5733"/>
                    </a:cubicBezTo>
                    <a:cubicBezTo>
                      <a:pt x="1917" y="5736"/>
                      <a:pt x="1917" y="5740"/>
                      <a:pt x="1917" y="5742"/>
                    </a:cubicBezTo>
                    <a:cubicBezTo>
                      <a:pt x="1914" y="5777"/>
                      <a:pt x="1908" y="5811"/>
                      <a:pt x="1901" y="5845"/>
                    </a:cubicBezTo>
                    <a:cubicBezTo>
                      <a:pt x="1901" y="5848"/>
                      <a:pt x="1899" y="5851"/>
                      <a:pt x="1899" y="5855"/>
                    </a:cubicBezTo>
                    <a:cubicBezTo>
                      <a:pt x="1885" y="5920"/>
                      <a:pt x="1867" y="5986"/>
                      <a:pt x="1852" y="6051"/>
                    </a:cubicBezTo>
                    <a:cubicBezTo>
                      <a:pt x="1839" y="6106"/>
                      <a:pt x="1832" y="6161"/>
                      <a:pt x="1823" y="6217"/>
                    </a:cubicBezTo>
                    <a:lnTo>
                      <a:pt x="1822" y="6218"/>
                    </a:lnTo>
                    <a:cubicBezTo>
                      <a:pt x="1822" y="6219"/>
                      <a:pt x="1823" y="6219"/>
                      <a:pt x="1823" y="6220"/>
                    </a:cubicBezTo>
                    <a:cubicBezTo>
                      <a:pt x="1821" y="6230"/>
                      <a:pt x="1820" y="6239"/>
                      <a:pt x="1818" y="6251"/>
                    </a:cubicBezTo>
                    <a:cubicBezTo>
                      <a:pt x="1815" y="6278"/>
                      <a:pt x="1810" y="6305"/>
                      <a:pt x="1802" y="6331"/>
                    </a:cubicBezTo>
                    <a:cubicBezTo>
                      <a:pt x="1795" y="6355"/>
                      <a:pt x="1789" y="6380"/>
                      <a:pt x="1786" y="6406"/>
                    </a:cubicBezTo>
                    <a:lnTo>
                      <a:pt x="1785" y="6404"/>
                    </a:lnTo>
                    <a:cubicBezTo>
                      <a:pt x="1785" y="6400"/>
                      <a:pt x="1785" y="6395"/>
                      <a:pt x="1785" y="6391"/>
                    </a:cubicBezTo>
                    <a:cubicBezTo>
                      <a:pt x="1785" y="6381"/>
                      <a:pt x="1785" y="6371"/>
                      <a:pt x="1786" y="6361"/>
                    </a:cubicBezTo>
                    <a:cubicBezTo>
                      <a:pt x="1788" y="6335"/>
                      <a:pt x="1778" y="6310"/>
                      <a:pt x="1779" y="6283"/>
                    </a:cubicBezTo>
                    <a:cubicBezTo>
                      <a:pt x="1780" y="6223"/>
                      <a:pt x="1766" y="6162"/>
                      <a:pt x="1765" y="6101"/>
                    </a:cubicBezTo>
                    <a:cubicBezTo>
                      <a:pt x="1765" y="6056"/>
                      <a:pt x="1759" y="6011"/>
                      <a:pt x="1749" y="5966"/>
                    </a:cubicBezTo>
                    <a:moveTo>
                      <a:pt x="1735" y="6531"/>
                    </a:moveTo>
                    <a:lnTo>
                      <a:pt x="1738" y="6531"/>
                    </a:lnTo>
                    <a:cubicBezTo>
                      <a:pt x="1741" y="6530"/>
                      <a:pt x="1745" y="6530"/>
                      <a:pt x="1749" y="6530"/>
                    </a:cubicBezTo>
                    <a:cubicBezTo>
                      <a:pt x="1753" y="6530"/>
                      <a:pt x="1757" y="6530"/>
                      <a:pt x="1761" y="6531"/>
                    </a:cubicBezTo>
                    <a:cubicBezTo>
                      <a:pt x="1762" y="6531"/>
                      <a:pt x="1764" y="6531"/>
                      <a:pt x="1765" y="6531"/>
                    </a:cubicBezTo>
                    <a:cubicBezTo>
                      <a:pt x="1773" y="6531"/>
                      <a:pt x="1781" y="6529"/>
                      <a:pt x="1788" y="6525"/>
                    </a:cubicBezTo>
                    <a:lnTo>
                      <a:pt x="1788" y="6524"/>
                    </a:lnTo>
                    <a:cubicBezTo>
                      <a:pt x="1788" y="6527"/>
                      <a:pt x="1788" y="6530"/>
                      <a:pt x="1788" y="6534"/>
                    </a:cubicBezTo>
                    <a:cubicBezTo>
                      <a:pt x="1788" y="6537"/>
                      <a:pt x="1788" y="6541"/>
                      <a:pt x="1788" y="6545"/>
                    </a:cubicBezTo>
                    <a:cubicBezTo>
                      <a:pt x="1780" y="6541"/>
                      <a:pt x="1771" y="6539"/>
                      <a:pt x="1762" y="6539"/>
                    </a:cubicBezTo>
                    <a:cubicBezTo>
                      <a:pt x="1751" y="6539"/>
                      <a:pt x="1740" y="6542"/>
                      <a:pt x="1731" y="6547"/>
                    </a:cubicBezTo>
                    <a:lnTo>
                      <a:pt x="1735" y="6531"/>
                    </a:lnTo>
                    <a:moveTo>
                      <a:pt x="1471" y="6814"/>
                    </a:moveTo>
                    <a:lnTo>
                      <a:pt x="1471" y="6815"/>
                    </a:lnTo>
                    <a:cubicBezTo>
                      <a:pt x="1472" y="6815"/>
                      <a:pt x="1473" y="6815"/>
                      <a:pt x="1474" y="6816"/>
                    </a:cubicBezTo>
                    <a:lnTo>
                      <a:pt x="1469" y="6816"/>
                    </a:lnTo>
                    <a:lnTo>
                      <a:pt x="1471" y="6814"/>
                    </a:lnTo>
                    <a:moveTo>
                      <a:pt x="2228" y="7682"/>
                    </a:moveTo>
                    <a:cubicBezTo>
                      <a:pt x="2217" y="7745"/>
                      <a:pt x="2181" y="7803"/>
                      <a:pt x="2160" y="7863"/>
                    </a:cubicBezTo>
                    <a:cubicBezTo>
                      <a:pt x="2152" y="7885"/>
                      <a:pt x="2146" y="7907"/>
                      <a:pt x="2138" y="7928"/>
                    </a:cubicBezTo>
                    <a:cubicBezTo>
                      <a:pt x="2127" y="7953"/>
                      <a:pt x="2106" y="7971"/>
                      <a:pt x="2090" y="7993"/>
                    </a:cubicBezTo>
                    <a:cubicBezTo>
                      <a:pt x="2087" y="7998"/>
                      <a:pt x="2085" y="8003"/>
                      <a:pt x="2082" y="8008"/>
                    </a:cubicBezTo>
                    <a:cubicBezTo>
                      <a:pt x="2073" y="8025"/>
                      <a:pt x="2063" y="8044"/>
                      <a:pt x="2055" y="8062"/>
                    </a:cubicBezTo>
                    <a:lnTo>
                      <a:pt x="2055" y="8064"/>
                    </a:lnTo>
                    <a:cubicBezTo>
                      <a:pt x="2043" y="8080"/>
                      <a:pt x="2031" y="8096"/>
                      <a:pt x="2020" y="8111"/>
                    </a:cubicBezTo>
                    <a:cubicBezTo>
                      <a:pt x="1998" y="8139"/>
                      <a:pt x="1961" y="8151"/>
                      <a:pt x="1944" y="8183"/>
                    </a:cubicBezTo>
                    <a:cubicBezTo>
                      <a:pt x="1932" y="8202"/>
                      <a:pt x="1918" y="8219"/>
                      <a:pt x="1903" y="8235"/>
                    </a:cubicBezTo>
                    <a:cubicBezTo>
                      <a:pt x="1889" y="8255"/>
                      <a:pt x="1875" y="8273"/>
                      <a:pt x="1861" y="8291"/>
                    </a:cubicBezTo>
                    <a:cubicBezTo>
                      <a:pt x="1844" y="8315"/>
                      <a:pt x="1823" y="8336"/>
                      <a:pt x="1798" y="8353"/>
                    </a:cubicBezTo>
                    <a:cubicBezTo>
                      <a:pt x="1793" y="8356"/>
                      <a:pt x="1788" y="8359"/>
                      <a:pt x="1783" y="8362"/>
                    </a:cubicBezTo>
                    <a:cubicBezTo>
                      <a:pt x="1770" y="8370"/>
                      <a:pt x="1756" y="8377"/>
                      <a:pt x="1741" y="8383"/>
                    </a:cubicBezTo>
                    <a:cubicBezTo>
                      <a:pt x="1743" y="8375"/>
                      <a:pt x="1745" y="8368"/>
                      <a:pt x="1749" y="8362"/>
                    </a:cubicBezTo>
                    <a:cubicBezTo>
                      <a:pt x="1750" y="8361"/>
                      <a:pt x="1751" y="8359"/>
                      <a:pt x="1752" y="8358"/>
                    </a:cubicBezTo>
                    <a:lnTo>
                      <a:pt x="1757" y="8361"/>
                    </a:lnTo>
                    <a:cubicBezTo>
                      <a:pt x="1757" y="8362"/>
                      <a:pt x="1758" y="8362"/>
                      <a:pt x="1758" y="8362"/>
                    </a:cubicBezTo>
                    <a:cubicBezTo>
                      <a:pt x="1762" y="8364"/>
                      <a:pt x="1767" y="8366"/>
                      <a:pt x="1771" y="8366"/>
                    </a:cubicBezTo>
                    <a:cubicBezTo>
                      <a:pt x="1772" y="8366"/>
                      <a:pt x="1773" y="8366"/>
                      <a:pt x="1774" y="8366"/>
                    </a:cubicBezTo>
                    <a:cubicBezTo>
                      <a:pt x="1788" y="8363"/>
                      <a:pt x="1775" y="8346"/>
                      <a:pt x="1767" y="8341"/>
                    </a:cubicBezTo>
                    <a:lnTo>
                      <a:pt x="1765" y="8340"/>
                    </a:lnTo>
                    <a:cubicBezTo>
                      <a:pt x="1772" y="8333"/>
                      <a:pt x="1778" y="8326"/>
                      <a:pt x="1785" y="8321"/>
                    </a:cubicBezTo>
                    <a:lnTo>
                      <a:pt x="1791" y="8321"/>
                    </a:lnTo>
                    <a:cubicBezTo>
                      <a:pt x="1795" y="8321"/>
                      <a:pt x="1798" y="8322"/>
                      <a:pt x="1801" y="8323"/>
                    </a:cubicBezTo>
                    <a:cubicBezTo>
                      <a:pt x="1802" y="8323"/>
                      <a:pt x="1803" y="8323"/>
                      <a:pt x="1804" y="8323"/>
                    </a:cubicBezTo>
                    <a:cubicBezTo>
                      <a:pt x="1807" y="8323"/>
                      <a:pt x="1810" y="8322"/>
                      <a:pt x="1812" y="8321"/>
                    </a:cubicBezTo>
                    <a:lnTo>
                      <a:pt x="1813" y="8320"/>
                    </a:lnTo>
                    <a:cubicBezTo>
                      <a:pt x="1814" y="8320"/>
                      <a:pt x="1815" y="8319"/>
                      <a:pt x="1815" y="8318"/>
                    </a:cubicBezTo>
                    <a:cubicBezTo>
                      <a:pt x="1816" y="8317"/>
                      <a:pt x="1816" y="8316"/>
                      <a:pt x="1816" y="8314"/>
                    </a:cubicBezTo>
                    <a:lnTo>
                      <a:pt x="1816" y="8313"/>
                    </a:lnTo>
                    <a:cubicBezTo>
                      <a:pt x="1816" y="8312"/>
                      <a:pt x="1815" y="8310"/>
                      <a:pt x="1814" y="8309"/>
                    </a:cubicBezTo>
                    <a:cubicBezTo>
                      <a:pt x="1812" y="8306"/>
                      <a:pt x="1810" y="8303"/>
                      <a:pt x="1807" y="8301"/>
                    </a:cubicBezTo>
                    <a:cubicBezTo>
                      <a:pt x="1805" y="8300"/>
                      <a:pt x="1803" y="8300"/>
                      <a:pt x="1802" y="8299"/>
                    </a:cubicBezTo>
                    <a:lnTo>
                      <a:pt x="1811" y="8287"/>
                    </a:lnTo>
                    <a:lnTo>
                      <a:pt x="1826" y="8287"/>
                    </a:lnTo>
                    <a:cubicBezTo>
                      <a:pt x="1833" y="8287"/>
                      <a:pt x="1840" y="8287"/>
                      <a:pt x="1844" y="8281"/>
                    </a:cubicBezTo>
                    <a:lnTo>
                      <a:pt x="1845" y="8281"/>
                    </a:lnTo>
                    <a:cubicBezTo>
                      <a:pt x="1845" y="8280"/>
                      <a:pt x="1845" y="8279"/>
                      <a:pt x="1845" y="8278"/>
                    </a:cubicBezTo>
                    <a:cubicBezTo>
                      <a:pt x="1845" y="8277"/>
                      <a:pt x="1845" y="8276"/>
                      <a:pt x="1845" y="8275"/>
                    </a:cubicBezTo>
                    <a:lnTo>
                      <a:pt x="1844" y="8274"/>
                    </a:lnTo>
                    <a:cubicBezTo>
                      <a:pt x="1843" y="8273"/>
                      <a:pt x="1841" y="8272"/>
                      <a:pt x="1840" y="8271"/>
                    </a:cubicBezTo>
                    <a:cubicBezTo>
                      <a:pt x="1837" y="8269"/>
                      <a:pt x="1833" y="8268"/>
                      <a:pt x="1830" y="8268"/>
                    </a:cubicBezTo>
                    <a:cubicBezTo>
                      <a:pt x="1829" y="8268"/>
                      <a:pt x="1828" y="8268"/>
                      <a:pt x="1827" y="8268"/>
                    </a:cubicBezTo>
                    <a:lnTo>
                      <a:pt x="1826" y="8268"/>
                    </a:lnTo>
                    <a:lnTo>
                      <a:pt x="1846" y="8240"/>
                    </a:lnTo>
                    <a:cubicBezTo>
                      <a:pt x="1852" y="8238"/>
                      <a:pt x="1859" y="8237"/>
                      <a:pt x="1865" y="8237"/>
                    </a:cubicBezTo>
                    <a:cubicBezTo>
                      <a:pt x="1867" y="8237"/>
                      <a:pt x="1868" y="8238"/>
                      <a:pt x="1869" y="8238"/>
                    </a:cubicBezTo>
                    <a:cubicBezTo>
                      <a:pt x="1875" y="8238"/>
                      <a:pt x="1881" y="8236"/>
                      <a:pt x="1886" y="8233"/>
                    </a:cubicBezTo>
                    <a:cubicBezTo>
                      <a:pt x="1888" y="8232"/>
                      <a:pt x="1891" y="8230"/>
                      <a:pt x="1893" y="8228"/>
                    </a:cubicBezTo>
                    <a:cubicBezTo>
                      <a:pt x="1893" y="8227"/>
                      <a:pt x="1893" y="8227"/>
                      <a:pt x="1893" y="8227"/>
                    </a:cubicBezTo>
                    <a:cubicBezTo>
                      <a:pt x="1894" y="8226"/>
                      <a:pt x="1894" y="8225"/>
                      <a:pt x="1894" y="8224"/>
                    </a:cubicBezTo>
                    <a:cubicBezTo>
                      <a:pt x="1894" y="8222"/>
                      <a:pt x="1894" y="8221"/>
                      <a:pt x="1893" y="8220"/>
                    </a:cubicBezTo>
                    <a:cubicBezTo>
                      <a:pt x="1886" y="8211"/>
                      <a:pt x="1872" y="8215"/>
                      <a:pt x="1862" y="8216"/>
                    </a:cubicBezTo>
                    <a:cubicBezTo>
                      <a:pt x="1869" y="8205"/>
                      <a:pt x="1877" y="8196"/>
                      <a:pt x="1884" y="8185"/>
                    </a:cubicBezTo>
                    <a:cubicBezTo>
                      <a:pt x="1887" y="8184"/>
                      <a:pt x="1891" y="8183"/>
                      <a:pt x="1895" y="8183"/>
                    </a:cubicBezTo>
                    <a:cubicBezTo>
                      <a:pt x="1908" y="8182"/>
                      <a:pt x="1923" y="8187"/>
                      <a:pt x="1933" y="8177"/>
                    </a:cubicBezTo>
                    <a:cubicBezTo>
                      <a:pt x="1933" y="8176"/>
                      <a:pt x="1934" y="8176"/>
                      <a:pt x="1934" y="8176"/>
                    </a:cubicBezTo>
                    <a:cubicBezTo>
                      <a:pt x="1935" y="8175"/>
                      <a:pt x="1935" y="8173"/>
                      <a:pt x="1935" y="8172"/>
                    </a:cubicBezTo>
                    <a:cubicBezTo>
                      <a:pt x="1935" y="8171"/>
                      <a:pt x="1935" y="8170"/>
                      <a:pt x="1934" y="8169"/>
                    </a:cubicBezTo>
                    <a:lnTo>
                      <a:pt x="1933" y="8168"/>
                    </a:lnTo>
                    <a:cubicBezTo>
                      <a:pt x="1926" y="8159"/>
                      <a:pt x="1911" y="8160"/>
                      <a:pt x="1900" y="8160"/>
                    </a:cubicBezTo>
                    <a:cubicBezTo>
                      <a:pt x="1906" y="8151"/>
                      <a:pt x="1911" y="8143"/>
                      <a:pt x="1916" y="8134"/>
                    </a:cubicBezTo>
                    <a:cubicBezTo>
                      <a:pt x="1918" y="8134"/>
                      <a:pt x="1919" y="8133"/>
                      <a:pt x="1920" y="8133"/>
                    </a:cubicBezTo>
                    <a:cubicBezTo>
                      <a:pt x="1921" y="8132"/>
                      <a:pt x="1922" y="8131"/>
                      <a:pt x="1923" y="8129"/>
                    </a:cubicBezTo>
                    <a:cubicBezTo>
                      <a:pt x="1924" y="8128"/>
                      <a:pt x="1924" y="8127"/>
                      <a:pt x="1924" y="8126"/>
                    </a:cubicBezTo>
                    <a:cubicBezTo>
                      <a:pt x="1924" y="8128"/>
                      <a:pt x="1927" y="8126"/>
                      <a:pt x="1927" y="8126"/>
                    </a:cubicBezTo>
                    <a:cubicBezTo>
                      <a:pt x="1930" y="8126"/>
                      <a:pt x="1933" y="8125"/>
                      <a:pt x="1936" y="8125"/>
                    </a:cubicBezTo>
                    <a:cubicBezTo>
                      <a:pt x="1937" y="8125"/>
                      <a:pt x="1937" y="8125"/>
                      <a:pt x="1938" y="8125"/>
                    </a:cubicBezTo>
                    <a:cubicBezTo>
                      <a:pt x="1944" y="8125"/>
                      <a:pt x="1950" y="8125"/>
                      <a:pt x="1956" y="8124"/>
                    </a:cubicBezTo>
                    <a:cubicBezTo>
                      <a:pt x="1964" y="8123"/>
                      <a:pt x="1967" y="8107"/>
                      <a:pt x="1956" y="8105"/>
                    </a:cubicBezTo>
                    <a:cubicBezTo>
                      <a:pt x="1953" y="8104"/>
                      <a:pt x="1950" y="8103"/>
                      <a:pt x="1947" y="8103"/>
                    </a:cubicBezTo>
                    <a:lnTo>
                      <a:pt x="1937" y="8103"/>
                    </a:lnTo>
                    <a:lnTo>
                      <a:pt x="1934" y="8103"/>
                    </a:lnTo>
                    <a:cubicBezTo>
                      <a:pt x="1942" y="8090"/>
                      <a:pt x="1950" y="8077"/>
                      <a:pt x="1958" y="8063"/>
                    </a:cubicBezTo>
                    <a:cubicBezTo>
                      <a:pt x="1965" y="8060"/>
                      <a:pt x="1972" y="8059"/>
                      <a:pt x="1979" y="8057"/>
                    </a:cubicBezTo>
                    <a:cubicBezTo>
                      <a:pt x="1989" y="8057"/>
                      <a:pt x="1998" y="8055"/>
                      <a:pt x="2007" y="8051"/>
                    </a:cubicBezTo>
                    <a:cubicBezTo>
                      <a:pt x="2008" y="8050"/>
                      <a:pt x="2008" y="8050"/>
                      <a:pt x="2009" y="8049"/>
                    </a:cubicBezTo>
                    <a:cubicBezTo>
                      <a:pt x="2010" y="8048"/>
                      <a:pt x="2010" y="8046"/>
                      <a:pt x="2010" y="8045"/>
                    </a:cubicBezTo>
                    <a:cubicBezTo>
                      <a:pt x="2010" y="8043"/>
                      <a:pt x="2009" y="8043"/>
                      <a:pt x="2009" y="8042"/>
                    </a:cubicBezTo>
                    <a:cubicBezTo>
                      <a:pt x="2008" y="8041"/>
                      <a:pt x="2008" y="8041"/>
                      <a:pt x="2007" y="8040"/>
                    </a:cubicBezTo>
                    <a:cubicBezTo>
                      <a:pt x="2000" y="8036"/>
                      <a:pt x="1992" y="8034"/>
                      <a:pt x="1984" y="8034"/>
                    </a:cubicBezTo>
                    <a:cubicBezTo>
                      <a:pt x="1980" y="8034"/>
                      <a:pt x="1976" y="8035"/>
                      <a:pt x="1973" y="8035"/>
                    </a:cubicBezTo>
                    <a:lnTo>
                      <a:pt x="1979" y="8023"/>
                    </a:lnTo>
                    <a:cubicBezTo>
                      <a:pt x="1995" y="8018"/>
                      <a:pt x="2008" y="8026"/>
                      <a:pt x="2022" y="8030"/>
                    </a:cubicBezTo>
                    <a:cubicBezTo>
                      <a:pt x="2023" y="8030"/>
                      <a:pt x="2024" y="8030"/>
                      <a:pt x="2024" y="8030"/>
                    </a:cubicBezTo>
                    <a:cubicBezTo>
                      <a:pt x="2026" y="8030"/>
                      <a:pt x="2028" y="8030"/>
                      <a:pt x="2029" y="8029"/>
                    </a:cubicBezTo>
                    <a:cubicBezTo>
                      <a:pt x="2031" y="8028"/>
                      <a:pt x="2032" y="8026"/>
                      <a:pt x="2033" y="8025"/>
                    </a:cubicBezTo>
                    <a:cubicBezTo>
                      <a:pt x="2034" y="8023"/>
                      <a:pt x="2034" y="8022"/>
                      <a:pt x="2034" y="8021"/>
                    </a:cubicBezTo>
                    <a:lnTo>
                      <a:pt x="2034" y="8020"/>
                    </a:lnTo>
                    <a:lnTo>
                      <a:pt x="2034" y="8022"/>
                    </a:lnTo>
                    <a:cubicBezTo>
                      <a:pt x="2034" y="8021"/>
                      <a:pt x="2034" y="8020"/>
                      <a:pt x="2034" y="8019"/>
                    </a:cubicBezTo>
                    <a:cubicBezTo>
                      <a:pt x="2034" y="8018"/>
                      <a:pt x="2034" y="8017"/>
                      <a:pt x="2034" y="8016"/>
                    </a:cubicBezTo>
                    <a:cubicBezTo>
                      <a:pt x="2034" y="8015"/>
                      <a:pt x="2033" y="8014"/>
                      <a:pt x="2033" y="8014"/>
                    </a:cubicBezTo>
                    <a:cubicBezTo>
                      <a:pt x="2032" y="8012"/>
                      <a:pt x="2031" y="8011"/>
                      <a:pt x="2030" y="8010"/>
                    </a:cubicBezTo>
                    <a:cubicBezTo>
                      <a:pt x="2028" y="8008"/>
                      <a:pt x="2026" y="8006"/>
                      <a:pt x="2023" y="8005"/>
                    </a:cubicBezTo>
                    <a:cubicBezTo>
                      <a:pt x="2020" y="8003"/>
                      <a:pt x="2017" y="8002"/>
                      <a:pt x="2013" y="8001"/>
                    </a:cubicBezTo>
                    <a:cubicBezTo>
                      <a:pt x="2010" y="8000"/>
                      <a:pt x="2006" y="8000"/>
                      <a:pt x="2002" y="8000"/>
                    </a:cubicBezTo>
                    <a:cubicBezTo>
                      <a:pt x="1999" y="8000"/>
                      <a:pt x="1995" y="8000"/>
                      <a:pt x="1991" y="8001"/>
                    </a:cubicBezTo>
                    <a:cubicBezTo>
                      <a:pt x="1995" y="7994"/>
                      <a:pt x="1998" y="7986"/>
                      <a:pt x="2002" y="7979"/>
                    </a:cubicBezTo>
                    <a:cubicBezTo>
                      <a:pt x="2007" y="7978"/>
                      <a:pt x="2012" y="7977"/>
                      <a:pt x="2018" y="7976"/>
                    </a:cubicBezTo>
                    <a:cubicBezTo>
                      <a:pt x="2036" y="7973"/>
                      <a:pt x="2055" y="7968"/>
                      <a:pt x="2072" y="7959"/>
                    </a:cubicBezTo>
                    <a:cubicBezTo>
                      <a:pt x="2073" y="7958"/>
                      <a:pt x="2074" y="7957"/>
                      <a:pt x="2075" y="7956"/>
                    </a:cubicBezTo>
                    <a:cubicBezTo>
                      <a:pt x="2076" y="7954"/>
                      <a:pt x="2077" y="7952"/>
                      <a:pt x="2077" y="7951"/>
                    </a:cubicBezTo>
                    <a:cubicBezTo>
                      <a:pt x="2077" y="7949"/>
                      <a:pt x="2076" y="7947"/>
                      <a:pt x="2075" y="7946"/>
                    </a:cubicBezTo>
                    <a:cubicBezTo>
                      <a:pt x="2075" y="7945"/>
                      <a:pt x="2074" y="7944"/>
                      <a:pt x="2074" y="7944"/>
                    </a:cubicBezTo>
                    <a:cubicBezTo>
                      <a:pt x="2062" y="7933"/>
                      <a:pt x="2035" y="7941"/>
                      <a:pt x="2018" y="7946"/>
                    </a:cubicBezTo>
                    <a:lnTo>
                      <a:pt x="2036" y="7907"/>
                    </a:lnTo>
                    <a:cubicBezTo>
                      <a:pt x="2041" y="7906"/>
                      <a:pt x="2047" y="7904"/>
                      <a:pt x="2052" y="7902"/>
                    </a:cubicBezTo>
                    <a:cubicBezTo>
                      <a:pt x="2065" y="7897"/>
                      <a:pt x="2079" y="7902"/>
                      <a:pt x="2090" y="7891"/>
                    </a:cubicBezTo>
                    <a:lnTo>
                      <a:pt x="2091" y="7890"/>
                    </a:lnTo>
                    <a:cubicBezTo>
                      <a:pt x="2092" y="7889"/>
                      <a:pt x="2092" y="7887"/>
                      <a:pt x="2092" y="7886"/>
                    </a:cubicBezTo>
                    <a:cubicBezTo>
                      <a:pt x="2092" y="7885"/>
                      <a:pt x="2092" y="7883"/>
                      <a:pt x="2091" y="7882"/>
                    </a:cubicBezTo>
                    <a:cubicBezTo>
                      <a:pt x="2091" y="7881"/>
                      <a:pt x="2090" y="7881"/>
                      <a:pt x="2090" y="7880"/>
                    </a:cubicBezTo>
                    <a:cubicBezTo>
                      <a:pt x="2089" y="7880"/>
                      <a:pt x="2087" y="7879"/>
                      <a:pt x="2086" y="7878"/>
                    </a:cubicBezTo>
                    <a:cubicBezTo>
                      <a:pt x="2080" y="7874"/>
                      <a:pt x="2073" y="7873"/>
                      <a:pt x="2066" y="7873"/>
                    </a:cubicBezTo>
                    <a:cubicBezTo>
                      <a:pt x="2061" y="7873"/>
                      <a:pt x="2056" y="7874"/>
                      <a:pt x="2051" y="7876"/>
                    </a:cubicBezTo>
                    <a:lnTo>
                      <a:pt x="2059" y="7858"/>
                    </a:lnTo>
                    <a:lnTo>
                      <a:pt x="2066" y="7842"/>
                    </a:lnTo>
                    <a:cubicBezTo>
                      <a:pt x="2074" y="7840"/>
                      <a:pt x="2081" y="7838"/>
                      <a:pt x="2089" y="7837"/>
                    </a:cubicBezTo>
                    <a:cubicBezTo>
                      <a:pt x="2102" y="7837"/>
                      <a:pt x="2115" y="7834"/>
                      <a:pt x="2126" y="7828"/>
                    </a:cubicBezTo>
                    <a:cubicBezTo>
                      <a:pt x="2127" y="7828"/>
                      <a:pt x="2128" y="7827"/>
                      <a:pt x="2128" y="7826"/>
                    </a:cubicBezTo>
                    <a:cubicBezTo>
                      <a:pt x="2129" y="7825"/>
                      <a:pt x="2129" y="7823"/>
                      <a:pt x="2129" y="7822"/>
                    </a:cubicBezTo>
                    <a:cubicBezTo>
                      <a:pt x="2129" y="7821"/>
                      <a:pt x="2129" y="7819"/>
                      <a:pt x="2128" y="7818"/>
                    </a:cubicBezTo>
                    <a:cubicBezTo>
                      <a:pt x="2128" y="7817"/>
                      <a:pt x="2127" y="7817"/>
                      <a:pt x="2126" y="7816"/>
                    </a:cubicBezTo>
                    <a:cubicBezTo>
                      <a:pt x="2118" y="7811"/>
                      <a:pt x="2108" y="7809"/>
                      <a:pt x="2099" y="7809"/>
                    </a:cubicBezTo>
                    <a:cubicBezTo>
                      <a:pt x="2092" y="7809"/>
                      <a:pt x="2085" y="7810"/>
                      <a:pt x="2078" y="7813"/>
                    </a:cubicBezTo>
                    <a:cubicBezTo>
                      <a:pt x="2082" y="7803"/>
                      <a:pt x="2086" y="7793"/>
                      <a:pt x="2090" y="7784"/>
                    </a:cubicBezTo>
                    <a:cubicBezTo>
                      <a:pt x="2092" y="7783"/>
                      <a:pt x="2093" y="7781"/>
                      <a:pt x="2096" y="7780"/>
                    </a:cubicBezTo>
                    <a:cubicBezTo>
                      <a:pt x="2104" y="7775"/>
                      <a:pt x="2115" y="7772"/>
                      <a:pt x="2125" y="7772"/>
                    </a:cubicBezTo>
                    <a:cubicBezTo>
                      <a:pt x="2126" y="7772"/>
                      <a:pt x="2128" y="7772"/>
                      <a:pt x="2129" y="7772"/>
                    </a:cubicBezTo>
                    <a:cubicBezTo>
                      <a:pt x="2139" y="7772"/>
                      <a:pt x="2151" y="7775"/>
                      <a:pt x="2152" y="7763"/>
                    </a:cubicBezTo>
                    <a:cubicBezTo>
                      <a:pt x="2154" y="7750"/>
                      <a:pt x="2133" y="7747"/>
                      <a:pt x="2124" y="7747"/>
                    </a:cubicBezTo>
                    <a:lnTo>
                      <a:pt x="2123" y="7747"/>
                    </a:lnTo>
                    <a:cubicBezTo>
                      <a:pt x="2117" y="7747"/>
                      <a:pt x="2110" y="7748"/>
                      <a:pt x="2103" y="7750"/>
                    </a:cubicBezTo>
                    <a:lnTo>
                      <a:pt x="2102" y="7750"/>
                    </a:lnTo>
                    <a:cubicBezTo>
                      <a:pt x="2106" y="7735"/>
                      <a:pt x="2110" y="7719"/>
                      <a:pt x="2113" y="7704"/>
                    </a:cubicBezTo>
                    <a:lnTo>
                      <a:pt x="2118" y="7703"/>
                    </a:lnTo>
                    <a:cubicBezTo>
                      <a:pt x="2133" y="7699"/>
                      <a:pt x="2153" y="7705"/>
                      <a:pt x="2164" y="7693"/>
                    </a:cubicBezTo>
                    <a:cubicBezTo>
                      <a:pt x="2164" y="7692"/>
                      <a:pt x="2164" y="7692"/>
                      <a:pt x="2164" y="7692"/>
                    </a:cubicBezTo>
                    <a:cubicBezTo>
                      <a:pt x="2165" y="7691"/>
                      <a:pt x="2165" y="7690"/>
                      <a:pt x="2165" y="7689"/>
                    </a:cubicBezTo>
                    <a:cubicBezTo>
                      <a:pt x="2165" y="7688"/>
                      <a:pt x="2165" y="7686"/>
                      <a:pt x="2164" y="7685"/>
                    </a:cubicBezTo>
                    <a:cubicBezTo>
                      <a:pt x="2154" y="7672"/>
                      <a:pt x="2133" y="7674"/>
                      <a:pt x="2116" y="7679"/>
                    </a:cubicBezTo>
                    <a:cubicBezTo>
                      <a:pt x="2116" y="7678"/>
                      <a:pt x="2116" y="7676"/>
                      <a:pt x="2116" y="7675"/>
                    </a:cubicBezTo>
                    <a:cubicBezTo>
                      <a:pt x="2117" y="7663"/>
                      <a:pt x="2120" y="7650"/>
                      <a:pt x="2123" y="7638"/>
                    </a:cubicBezTo>
                    <a:cubicBezTo>
                      <a:pt x="2132" y="7635"/>
                      <a:pt x="2143" y="7633"/>
                      <a:pt x="2150" y="7630"/>
                    </a:cubicBezTo>
                    <a:cubicBezTo>
                      <a:pt x="2163" y="7626"/>
                      <a:pt x="2183" y="7624"/>
                      <a:pt x="2186" y="7608"/>
                    </a:cubicBezTo>
                    <a:lnTo>
                      <a:pt x="2186" y="7607"/>
                    </a:lnTo>
                    <a:cubicBezTo>
                      <a:pt x="2186" y="7606"/>
                      <a:pt x="2186" y="7605"/>
                      <a:pt x="2185" y="7604"/>
                    </a:cubicBezTo>
                    <a:cubicBezTo>
                      <a:pt x="2184" y="7603"/>
                      <a:pt x="2183" y="7601"/>
                      <a:pt x="2182" y="7601"/>
                    </a:cubicBezTo>
                    <a:cubicBezTo>
                      <a:pt x="2181" y="7600"/>
                      <a:pt x="2180" y="7600"/>
                      <a:pt x="2179" y="7600"/>
                    </a:cubicBezTo>
                    <a:cubicBezTo>
                      <a:pt x="2163" y="7602"/>
                      <a:pt x="2146" y="7605"/>
                      <a:pt x="2131" y="7611"/>
                    </a:cubicBezTo>
                    <a:cubicBezTo>
                      <a:pt x="2133" y="7604"/>
                      <a:pt x="2135" y="7596"/>
                      <a:pt x="2136" y="7589"/>
                    </a:cubicBezTo>
                    <a:cubicBezTo>
                      <a:pt x="2137" y="7584"/>
                      <a:pt x="2138" y="7580"/>
                      <a:pt x="2138" y="7575"/>
                    </a:cubicBezTo>
                    <a:cubicBezTo>
                      <a:pt x="2153" y="7563"/>
                      <a:pt x="2185" y="7569"/>
                      <a:pt x="2197" y="7554"/>
                    </a:cubicBezTo>
                    <a:cubicBezTo>
                      <a:pt x="2197" y="7554"/>
                      <a:pt x="2198" y="7554"/>
                      <a:pt x="2198" y="7553"/>
                    </a:cubicBezTo>
                    <a:cubicBezTo>
                      <a:pt x="2198" y="7552"/>
                      <a:pt x="2199" y="7551"/>
                      <a:pt x="2199" y="7550"/>
                    </a:cubicBezTo>
                    <a:cubicBezTo>
                      <a:pt x="2199" y="7549"/>
                      <a:pt x="2198" y="7548"/>
                      <a:pt x="2198" y="7547"/>
                    </a:cubicBezTo>
                    <a:cubicBezTo>
                      <a:pt x="2198" y="7547"/>
                      <a:pt x="2197" y="7547"/>
                      <a:pt x="2197" y="7546"/>
                    </a:cubicBezTo>
                    <a:cubicBezTo>
                      <a:pt x="2184" y="7530"/>
                      <a:pt x="2156" y="7539"/>
                      <a:pt x="2138" y="7545"/>
                    </a:cubicBezTo>
                    <a:lnTo>
                      <a:pt x="2137" y="7545"/>
                    </a:lnTo>
                    <a:cubicBezTo>
                      <a:pt x="2137" y="7536"/>
                      <a:pt x="2136" y="7527"/>
                      <a:pt x="2136" y="7519"/>
                    </a:cubicBezTo>
                    <a:cubicBezTo>
                      <a:pt x="2142" y="7516"/>
                      <a:pt x="2148" y="7513"/>
                      <a:pt x="2155" y="7510"/>
                    </a:cubicBezTo>
                    <a:cubicBezTo>
                      <a:pt x="2173" y="7503"/>
                      <a:pt x="2194" y="7505"/>
                      <a:pt x="2212" y="7495"/>
                    </a:cubicBezTo>
                    <a:cubicBezTo>
                      <a:pt x="2213" y="7494"/>
                      <a:pt x="2214" y="7493"/>
                      <a:pt x="2214" y="7492"/>
                    </a:cubicBezTo>
                    <a:cubicBezTo>
                      <a:pt x="2215" y="7491"/>
                      <a:pt x="2215" y="7489"/>
                      <a:pt x="2215" y="7488"/>
                    </a:cubicBezTo>
                    <a:cubicBezTo>
                      <a:pt x="2215" y="7487"/>
                      <a:pt x="2215" y="7486"/>
                      <a:pt x="2214" y="7484"/>
                    </a:cubicBezTo>
                    <a:cubicBezTo>
                      <a:pt x="2214" y="7483"/>
                      <a:pt x="2213" y="7482"/>
                      <a:pt x="2212" y="7482"/>
                    </a:cubicBezTo>
                    <a:cubicBezTo>
                      <a:pt x="2189" y="7467"/>
                      <a:pt x="2159" y="7477"/>
                      <a:pt x="2135" y="7491"/>
                    </a:cubicBezTo>
                    <a:cubicBezTo>
                      <a:pt x="2135" y="7480"/>
                      <a:pt x="2135" y="7468"/>
                      <a:pt x="2133" y="7456"/>
                    </a:cubicBezTo>
                    <a:cubicBezTo>
                      <a:pt x="2139" y="7453"/>
                      <a:pt x="2145" y="7450"/>
                      <a:pt x="2150" y="7448"/>
                    </a:cubicBezTo>
                    <a:cubicBezTo>
                      <a:pt x="2158" y="7444"/>
                      <a:pt x="2165" y="7442"/>
                      <a:pt x="2173" y="7441"/>
                    </a:cubicBezTo>
                    <a:cubicBezTo>
                      <a:pt x="2181" y="7440"/>
                      <a:pt x="2189" y="7437"/>
                      <a:pt x="2196" y="7433"/>
                    </a:cubicBezTo>
                    <a:cubicBezTo>
                      <a:pt x="2200" y="7431"/>
                      <a:pt x="2203" y="7428"/>
                      <a:pt x="2206" y="7425"/>
                    </a:cubicBezTo>
                    <a:cubicBezTo>
                      <a:pt x="2207" y="7425"/>
                      <a:pt x="2207" y="7425"/>
                      <a:pt x="2208" y="7424"/>
                    </a:cubicBezTo>
                    <a:cubicBezTo>
                      <a:pt x="2209" y="7423"/>
                      <a:pt x="2209" y="7421"/>
                      <a:pt x="2209" y="7420"/>
                    </a:cubicBezTo>
                    <a:cubicBezTo>
                      <a:pt x="2209" y="7418"/>
                      <a:pt x="2209" y="7418"/>
                      <a:pt x="2208" y="7416"/>
                    </a:cubicBezTo>
                    <a:cubicBezTo>
                      <a:pt x="2208" y="7415"/>
                      <a:pt x="2207" y="7416"/>
                      <a:pt x="2206" y="7415"/>
                    </a:cubicBezTo>
                    <a:cubicBezTo>
                      <a:pt x="2195" y="7401"/>
                      <a:pt x="2169" y="7415"/>
                      <a:pt x="2155" y="7419"/>
                    </a:cubicBezTo>
                    <a:cubicBezTo>
                      <a:pt x="2147" y="7421"/>
                      <a:pt x="2140" y="7424"/>
                      <a:pt x="2133" y="7428"/>
                    </a:cubicBezTo>
                    <a:cubicBezTo>
                      <a:pt x="2132" y="7429"/>
                      <a:pt x="2132" y="7429"/>
                      <a:pt x="2131" y="7429"/>
                    </a:cubicBezTo>
                    <a:cubicBezTo>
                      <a:pt x="2131" y="7423"/>
                      <a:pt x="2130" y="7417"/>
                      <a:pt x="2129" y="7410"/>
                    </a:cubicBezTo>
                    <a:cubicBezTo>
                      <a:pt x="2140" y="7404"/>
                      <a:pt x="2152" y="7398"/>
                      <a:pt x="2164" y="7394"/>
                    </a:cubicBezTo>
                    <a:cubicBezTo>
                      <a:pt x="2177" y="7389"/>
                      <a:pt x="2195" y="7387"/>
                      <a:pt x="2201" y="7372"/>
                    </a:cubicBezTo>
                    <a:cubicBezTo>
                      <a:pt x="2202" y="7371"/>
                      <a:pt x="2202" y="7370"/>
                      <a:pt x="2202" y="7369"/>
                    </a:cubicBezTo>
                    <a:cubicBezTo>
                      <a:pt x="2202" y="7367"/>
                      <a:pt x="2202" y="7366"/>
                      <a:pt x="2201" y="7365"/>
                    </a:cubicBezTo>
                    <a:cubicBezTo>
                      <a:pt x="2200" y="7364"/>
                      <a:pt x="2199" y="7363"/>
                      <a:pt x="2198" y="7362"/>
                    </a:cubicBezTo>
                    <a:cubicBezTo>
                      <a:pt x="2197" y="7361"/>
                      <a:pt x="2197" y="7361"/>
                      <a:pt x="2196" y="7361"/>
                    </a:cubicBezTo>
                    <a:cubicBezTo>
                      <a:pt x="2193" y="7361"/>
                      <a:pt x="2191" y="7361"/>
                      <a:pt x="2188" y="7361"/>
                    </a:cubicBezTo>
                    <a:cubicBezTo>
                      <a:pt x="2174" y="7361"/>
                      <a:pt x="2161" y="7364"/>
                      <a:pt x="2148" y="7371"/>
                    </a:cubicBezTo>
                    <a:cubicBezTo>
                      <a:pt x="2143" y="7373"/>
                      <a:pt x="2139" y="7375"/>
                      <a:pt x="2134" y="7378"/>
                    </a:cubicBezTo>
                    <a:cubicBezTo>
                      <a:pt x="2131" y="7379"/>
                      <a:pt x="2129" y="7381"/>
                      <a:pt x="2127" y="7383"/>
                    </a:cubicBezTo>
                    <a:cubicBezTo>
                      <a:pt x="2127" y="7376"/>
                      <a:pt x="2125" y="7368"/>
                      <a:pt x="2124" y="7361"/>
                    </a:cubicBezTo>
                    <a:cubicBezTo>
                      <a:pt x="2128" y="7359"/>
                      <a:pt x="2132" y="7358"/>
                      <a:pt x="2136" y="7357"/>
                    </a:cubicBezTo>
                    <a:cubicBezTo>
                      <a:pt x="2144" y="7354"/>
                      <a:pt x="2152" y="7350"/>
                      <a:pt x="2160" y="7348"/>
                    </a:cubicBezTo>
                    <a:cubicBezTo>
                      <a:pt x="2168" y="7346"/>
                      <a:pt x="2174" y="7343"/>
                      <a:pt x="2181" y="7340"/>
                    </a:cubicBezTo>
                    <a:cubicBezTo>
                      <a:pt x="2189" y="7335"/>
                      <a:pt x="2197" y="7328"/>
                      <a:pt x="2203" y="7321"/>
                    </a:cubicBezTo>
                    <a:cubicBezTo>
                      <a:pt x="2203" y="7320"/>
                      <a:pt x="2204" y="7319"/>
                      <a:pt x="2204" y="7318"/>
                    </a:cubicBezTo>
                    <a:cubicBezTo>
                      <a:pt x="2204" y="7317"/>
                      <a:pt x="2204" y="7316"/>
                      <a:pt x="2203" y="7315"/>
                    </a:cubicBezTo>
                    <a:cubicBezTo>
                      <a:pt x="2202" y="7314"/>
                      <a:pt x="2202" y="7313"/>
                      <a:pt x="2201" y="7313"/>
                    </a:cubicBezTo>
                    <a:cubicBezTo>
                      <a:pt x="2200" y="7312"/>
                      <a:pt x="2199" y="7312"/>
                      <a:pt x="2198" y="7312"/>
                    </a:cubicBezTo>
                    <a:cubicBezTo>
                      <a:pt x="2197" y="7312"/>
                      <a:pt x="2196" y="7312"/>
                      <a:pt x="2195" y="7312"/>
                    </a:cubicBezTo>
                    <a:cubicBezTo>
                      <a:pt x="2186" y="7316"/>
                      <a:pt x="2177" y="7316"/>
                      <a:pt x="2168" y="7320"/>
                    </a:cubicBezTo>
                    <a:cubicBezTo>
                      <a:pt x="2159" y="7323"/>
                      <a:pt x="2150" y="7326"/>
                      <a:pt x="2141" y="7330"/>
                    </a:cubicBezTo>
                    <a:cubicBezTo>
                      <a:pt x="2135" y="7332"/>
                      <a:pt x="2128" y="7334"/>
                      <a:pt x="2122" y="7337"/>
                    </a:cubicBezTo>
                    <a:cubicBezTo>
                      <a:pt x="2122" y="7333"/>
                      <a:pt x="2122" y="7328"/>
                      <a:pt x="2120" y="7323"/>
                    </a:cubicBezTo>
                    <a:cubicBezTo>
                      <a:pt x="2119" y="7318"/>
                      <a:pt x="2120" y="7318"/>
                      <a:pt x="2120" y="7316"/>
                    </a:cubicBezTo>
                    <a:cubicBezTo>
                      <a:pt x="2127" y="7314"/>
                      <a:pt x="2135" y="7312"/>
                      <a:pt x="2142" y="7311"/>
                    </a:cubicBezTo>
                    <a:cubicBezTo>
                      <a:pt x="2147" y="7310"/>
                      <a:pt x="2151" y="7308"/>
                      <a:pt x="2155" y="7306"/>
                    </a:cubicBezTo>
                    <a:cubicBezTo>
                      <a:pt x="2160" y="7303"/>
                      <a:pt x="2163" y="7300"/>
                      <a:pt x="2167" y="7296"/>
                    </a:cubicBezTo>
                    <a:cubicBezTo>
                      <a:pt x="2168" y="7295"/>
                      <a:pt x="2168" y="7292"/>
                      <a:pt x="2168" y="7290"/>
                    </a:cubicBezTo>
                    <a:cubicBezTo>
                      <a:pt x="2168" y="7288"/>
                      <a:pt x="2167" y="7286"/>
                      <a:pt x="2166" y="7284"/>
                    </a:cubicBezTo>
                    <a:cubicBezTo>
                      <a:pt x="2166" y="7283"/>
                      <a:pt x="2165" y="7283"/>
                      <a:pt x="2165" y="7282"/>
                    </a:cubicBezTo>
                    <a:cubicBezTo>
                      <a:pt x="2163" y="7281"/>
                      <a:pt x="2152" y="7276"/>
                      <a:pt x="2151" y="7280"/>
                    </a:cubicBezTo>
                    <a:cubicBezTo>
                      <a:pt x="2151" y="7275"/>
                      <a:pt x="2132" y="7282"/>
                      <a:pt x="2117" y="7287"/>
                    </a:cubicBezTo>
                    <a:cubicBezTo>
                      <a:pt x="2116" y="7279"/>
                      <a:pt x="2114" y="7272"/>
                      <a:pt x="2112" y="7264"/>
                    </a:cubicBezTo>
                    <a:cubicBezTo>
                      <a:pt x="2113" y="7264"/>
                      <a:pt x="2114" y="7264"/>
                      <a:pt x="2115" y="7264"/>
                    </a:cubicBezTo>
                    <a:cubicBezTo>
                      <a:pt x="2123" y="7264"/>
                      <a:pt x="2131" y="7262"/>
                      <a:pt x="2138" y="7258"/>
                    </a:cubicBezTo>
                    <a:cubicBezTo>
                      <a:pt x="2141" y="7256"/>
                      <a:pt x="2143" y="7254"/>
                      <a:pt x="2146" y="7252"/>
                    </a:cubicBezTo>
                    <a:lnTo>
                      <a:pt x="2147" y="7251"/>
                    </a:lnTo>
                    <a:cubicBezTo>
                      <a:pt x="2147" y="7250"/>
                      <a:pt x="2148" y="7249"/>
                      <a:pt x="2148" y="7248"/>
                    </a:cubicBezTo>
                    <a:cubicBezTo>
                      <a:pt x="2148" y="7247"/>
                      <a:pt x="2147" y="7245"/>
                      <a:pt x="2147" y="7245"/>
                    </a:cubicBezTo>
                    <a:cubicBezTo>
                      <a:pt x="2147" y="7244"/>
                      <a:pt x="2146" y="7244"/>
                      <a:pt x="2146" y="7243"/>
                    </a:cubicBezTo>
                    <a:cubicBezTo>
                      <a:pt x="2145" y="7242"/>
                      <a:pt x="2144" y="7242"/>
                      <a:pt x="2143" y="7241"/>
                    </a:cubicBezTo>
                    <a:cubicBezTo>
                      <a:pt x="2139" y="7239"/>
                      <a:pt x="2135" y="7238"/>
                      <a:pt x="2131" y="7238"/>
                    </a:cubicBezTo>
                    <a:cubicBezTo>
                      <a:pt x="2122" y="7238"/>
                      <a:pt x="2112" y="7238"/>
                      <a:pt x="2104" y="7238"/>
                    </a:cubicBezTo>
                    <a:cubicBezTo>
                      <a:pt x="2101" y="7232"/>
                      <a:pt x="2099" y="7226"/>
                      <a:pt x="2096" y="7220"/>
                    </a:cubicBezTo>
                    <a:cubicBezTo>
                      <a:pt x="2101" y="7218"/>
                      <a:pt x="2106" y="7217"/>
                      <a:pt x="2109" y="7216"/>
                    </a:cubicBezTo>
                    <a:cubicBezTo>
                      <a:pt x="2122" y="7211"/>
                      <a:pt x="2141" y="7216"/>
                      <a:pt x="2150" y="7204"/>
                    </a:cubicBezTo>
                    <a:lnTo>
                      <a:pt x="2150" y="7203"/>
                    </a:lnTo>
                    <a:cubicBezTo>
                      <a:pt x="2151" y="7202"/>
                      <a:pt x="2151" y="7201"/>
                      <a:pt x="2151" y="7200"/>
                    </a:cubicBezTo>
                    <a:cubicBezTo>
                      <a:pt x="2151" y="7199"/>
                      <a:pt x="2151" y="7198"/>
                      <a:pt x="2150" y="7197"/>
                    </a:cubicBezTo>
                    <a:lnTo>
                      <a:pt x="2150" y="7196"/>
                    </a:lnTo>
                    <a:cubicBezTo>
                      <a:pt x="2138" y="7180"/>
                      <a:pt x="2105" y="7184"/>
                      <a:pt x="2083" y="7198"/>
                    </a:cubicBezTo>
                    <a:lnTo>
                      <a:pt x="2077" y="7188"/>
                    </a:lnTo>
                    <a:cubicBezTo>
                      <a:pt x="2082" y="7186"/>
                      <a:pt x="2088" y="7185"/>
                      <a:pt x="2093" y="7184"/>
                    </a:cubicBezTo>
                    <a:cubicBezTo>
                      <a:pt x="2108" y="7182"/>
                      <a:pt x="2122" y="7184"/>
                      <a:pt x="2135" y="7174"/>
                    </a:cubicBezTo>
                    <a:lnTo>
                      <a:pt x="2136" y="7173"/>
                    </a:lnTo>
                    <a:cubicBezTo>
                      <a:pt x="2137" y="7172"/>
                      <a:pt x="2137" y="7170"/>
                      <a:pt x="2137" y="7169"/>
                    </a:cubicBezTo>
                    <a:cubicBezTo>
                      <a:pt x="2137" y="7168"/>
                      <a:pt x="2137" y="7167"/>
                      <a:pt x="2136" y="7166"/>
                    </a:cubicBezTo>
                    <a:cubicBezTo>
                      <a:pt x="2136" y="7165"/>
                      <a:pt x="2135" y="7165"/>
                      <a:pt x="2135" y="7164"/>
                    </a:cubicBezTo>
                    <a:cubicBezTo>
                      <a:pt x="2116" y="7149"/>
                      <a:pt x="2085" y="7154"/>
                      <a:pt x="2062" y="7168"/>
                    </a:cubicBezTo>
                    <a:cubicBezTo>
                      <a:pt x="2059" y="7163"/>
                      <a:pt x="2055" y="7158"/>
                      <a:pt x="2050" y="7153"/>
                    </a:cubicBezTo>
                    <a:cubicBezTo>
                      <a:pt x="2056" y="7150"/>
                      <a:pt x="2062" y="7148"/>
                      <a:pt x="2069" y="7147"/>
                    </a:cubicBezTo>
                    <a:cubicBezTo>
                      <a:pt x="2081" y="7145"/>
                      <a:pt x="2095" y="7147"/>
                      <a:pt x="2105" y="7137"/>
                    </a:cubicBezTo>
                    <a:cubicBezTo>
                      <a:pt x="2105" y="7136"/>
                      <a:pt x="2106" y="7136"/>
                      <a:pt x="2106" y="7135"/>
                    </a:cubicBezTo>
                    <a:cubicBezTo>
                      <a:pt x="2107" y="7134"/>
                      <a:pt x="2107" y="7133"/>
                      <a:pt x="2107" y="7132"/>
                    </a:cubicBezTo>
                    <a:cubicBezTo>
                      <a:pt x="2107" y="7130"/>
                      <a:pt x="2107" y="7129"/>
                      <a:pt x="2106" y="7128"/>
                    </a:cubicBezTo>
                    <a:cubicBezTo>
                      <a:pt x="2106" y="7127"/>
                      <a:pt x="2105" y="7127"/>
                      <a:pt x="2105" y="7126"/>
                    </a:cubicBezTo>
                    <a:cubicBezTo>
                      <a:pt x="2104" y="7125"/>
                      <a:pt x="2102" y="7124"/>
                      <a:pt x="2100" y="7123"/>
                    </a:cubicBezTo>
                    <a:cubicBezTo>
                      <a:pt x="2097" y="7121"/>
                      <a:pt x="2093" y="7120"/>
                      <a:pt x="2089" y="7120"/>
                    </a:cubicBezTo>
                    <a:cubicBezTo>
                      <a:pt x="2089" y="7119"/>
                      <a:pt x="2089" y="7119"/>
                      <a:pt x="2089" y="7118"/>
                    </a:cubicBezTo>
                    <a:lnTo>
                      <a:pt x="2089" y="7117"/>
                    </a:lnTo>
                    <a:cubicBezTo>
                      <a:pt x="2079" y="7104"/>
                      <a:pt x="2054" y="7108"/>
                      <a:pt x="2039" y="7110"/>
                    </a:cubicBezTo>
                    <a:cubicBezTo>
                      <a:pt x="2032" y="7112"/>
                      <a:pt x="2024" y="7115"/>
                      <a:pt x="2018" y="7119"/>
                    </a:cubicBezTo>
                    <a:lnTo>
                      <a:pt x="2015" y="7117"/>
                    </a:lnTo>
                    <a:cubicBezTo>
                      <a:pt x="2015" y="7117"/>
                      <a:pt x="2015" y="7116"/>
                      <a:pt x="2015" y="7115"/>
                    </a:cubicBezTo>
                    <a:cubicBezTo>
                      <a:pt x="2014" y="7113"/>
                      <a:pt x="2012" y="7111"/>
                      <a:pt x="2010" y="7110"/>
                    </a:cubicBezTo>
                    <a:cubicBezTo>
                      <a:pt x="2008" y="7108"/>
                      <a:pt x="2006" y="7108"/>
                      <a:pt x="2003" y="7108"/>
                    </a:cubicBezTo>
                    <a:cubicBezTo>
                      <a:pt x="2003" y="7108"/>
                      <a:pt x="2002" y="7108"/>
                      <a:pt x="2001" y="7108"/>
                    </a:cubicBezTo>
                    <a:cubicBezTo>
                      <a:pt x="1997" y="7106"/>
                      <a:pt x="1992" y="7104"/>
                      <a:pt x="1987" y="7104"/>
                    </a:cubicBezTo>
                    <a:cubicBezTo>
                      <a:pt x="1983" y="7104"/>
                      <a:pt x="1979" y="7105"/>
                      <a:pt x="1975" y="7107"/>
                    </a:cubicBezTo>
                    <a:cubicBezTo>
                      <a:pt x="1924" y="7135"/>
                      <a:pt x="1948" y="7184"/>
                      <a:pt x="1938" y="7233"/>
                    </a:cubicBezTo>
                    <a:cubicBezTo>
                      <a:pt x="1931" y="7263"/>
                      <a:pt x="1938" y="7293"/>
                      <a:pt x="1933" y="7323"/>
                    </a:cubicBezTo>
                    <a:cubicBezTo>
                      <a:pt x="1926" y="7362"/>
                      <a:pt x="1927" y="7402"/>
                      <a:pt x="1919" y="7441"/>
                    </a:cubicBezTo>
                    <a:cubicBezTo>
                      <a:pt x="1905" y="7509"/>
                      <a:pt x="1863" y="7573"/>
                      <a:pt x="1831" y="7634"/>
                    </a:cubicBezTo>
                    <a:cubicBezTo>
                      <a:pt x="1814" y="7666"/>
                      <a:pt x="1799" y="7699"/>
                      <a:pt x="1781" y="7732"/>
                    </a:cubicBezTo>
                    <a:cubicBezTo>
                      <a:pt x="1761" y="7768"/>
                      <a:pt x="1734" y="7799"/>
                      <a:pt x="1713" y="7835"/>
                    </a:cubicBezTo>
                    <a:cubicBezTo>
                      <a:pt x="1638" y="7969"/>
                      <a:pt x="1556" y="8110"/>
                      <a:pt x="1442" y="8216"/>
                    </a:cubicBezTo>
                    <a:cubicBezTo>
                      <a:pt x="1397" y="8260"/>
                      <a:pt x="1350" y="8301"/>
                      <a:pt x="1300" y="8339"/>
                    </a:cubicBezTo>
                    <a:cubicBezTo>
                      <a:pt x="1245" y="8376"/>
                      <a:pt x="1308" y="8319"/>
                      <a:pt x="1320" y="8308"/>
                    </a:cubicBezTo>
                    <a:cubicBezTo>
                      <a:pt x="1321" y="8307"/>
                      <a:pt x="1322" y="8306"/>
                      <a:pt x="1323" y="8304"/>
                    </a:cubicBezTo>
                    <a:lnTo>
                      <a:pt x="1342" y="8299"/>
                    </a:lnTo>
                    <a:cubicBezTo>
                      <a:pt x="1348" y="8298"/>
                      <a:pt x="1357" y="8294"/>
                      <a:pt x="1358" y="8287"/>
                    </a:cubicBezTo>
                    <a:cubicBezTo>
                      <a:pt x="1358" y="8286"/>
                      <a:pt x="1358" y="8286"/>
                      <a:pt x="1358" y="8285"/>
                    </a:cubicBezTo>
                    <a:cubicBezTo>
                      <a:pt x="1358" y="8284"/>
                      <a:pt x="1358" y="8283"/>
                      <a:pt x="1357" y="8282"/>
                    </a:cubicBezTo>
                    <a:cubicBezTo>
                      <a:pt x="1357" y="8281"/>
                      <a:pt x="1356" y="8280"/>
                      <a:pt x="1355" y="8280"/>
                    </a:cubicBezTo>
                    <a:cubicBezTo>
                      <a:pt x="1352" y="8278"/>
                      <a:pt x="1349" y="8278"/>
                      <a:pt x="1346" y="8278"/>
                    </a:cubicBezTo>
                    <a:lnTo>
                      <a:pt x="1345" y="8278"/>
                    </a:lnTo>
                    <a:lnTo>
                      <a:pt x="1351" y="8268"/>
                    </a:lnTo>
                    <a:lnTo>
                      <a:pt x="1358" y="8268"/>
                    </a:lnTo>
                    <a:cubicBezTo>
                      <a:pt x="1360" y="8268"/>
                      <a:pt x="1362" y="8268"/>
                      <a:pt x="1364" y="8268"/>
                    </a:cubicBezTo>
                    <a:cubicBezTo>
                      <a:pt x="1369" y="8268"/>
                      <a:pt x="1375" y="8267"/>
                      <a:pt x="1380" y="8264"/>
                    </a:cubicBezTo>
                    <a:cubicBezTo>
                      <a:pt x="1381" y="8263"/>
                      <a:pt x="1382" y="8263"/>
                      <a:pt x="1383" y="8262"/>
                    </a:cubicBezTo>
                    <a:lnTo>
                      <a:pt x="1384" y="8261"/>
                    </a:lnTo>
                    <a:cubicBezTo>
                      <a:pt x="1384" y="8260"/>
                      <a:pt x="1385" y="8259"/>
                      <a:pt x="1385" y="8258"/>
                    </a:cubicBezTo>
                    <a:cubicBezTo>
                      <a:pt x="1385" y="8257"/>
                      <a:pt x="1384" y="8256"/>
                      <a:pt x="1384" y="8255"/>
                    </a:cubicBezTo>
                    <a:cubicBezTo>
                      <a:pt x="1384" y="8254"/>
                      <a:pt x="1383" y="8254"/>
                      <a:pt x="1383" y="8254"/>
                    </a:cubicBezTo>
                    <a:cubicBezTo>
                      <a:pt x="1382" y="8253"/>
                      <a:pt x="1380" y="8252"/>
                      <a:pt x="1379" y="8251"/>
                    </a:cubicBezTo>
                    <a:cubicBezTo>
                      <a:pt x="1375" y="8248"/>
                      <a:pt x="1371" y="8247"/>
                      <a:pt x="1366" y="8247"/>
                    </a:cubicBezTo>
                    <a:cubicBezTo>
                      <a:pt x="1365" y="8247"/>
                      <a:pt x="1365" y="8247"/>
                      <a:pt x="1365" y="8247"/>
                    </a:cubicBezTo>
                    <a:cubicBezTo>
                      <a:pt x="1366" y="8245"/>
                      <a:pt x="1368" y="8243"/>
                      <a:pt x="1369" y="8240"/>
                    </a:cubicBezTo>
                    <a:cubicBezTo>
                      <a:pt x="1376" y="8232"/>
                      <a:pt x="1382" y="8224"/>
                      <a:pt x="1388" y="8215"/>
                    </a:cubicBezTo>
                    <a:lnTo>
                      <a:pt x="1390" y="8215"/>
                    </a:lnTo>
                    <a:cubicBezTo>
                      <a:pt x="1395" y="8215"/>
                      <a:pt x="1400" y="8214"/>
                      <a:pt x="1405" y="8211"/>
                    </a:cubicBezTo>
                    <a:cubicBezTo>
                      <a:pt x="1406" y="8210"/>
                      <a:pt x="1408" y="8209"/>
                      <a:pt x="1410" y="8207"/>
                    </a:cubicBezTo>
                    <a:lnTo>
                      <a:pt x="1411" y="8206"/>
                    </a:lnTo>
                    <a:cubicBezTo>
                      <a:pt x="1412" y="8205"/>
                      <a:pt x="1411" y="8205"/>
                      <a:pt x="1411" y="8204"/>
                    </a:cubicBezTo>
                    <a:cubicBezTo>
                      <a:pt x="1411" y="8203"/>
                      <a:pt x="1412" y="8201"/>
                      <a:pt x="1411" y="8201"/>
                    </a:cubicBezTo>
                    <a:cubicBezTo>
                      <a:pt x="1410" y="8200"/>
                      <a:pt x="1410" y="8200"/>
                      <a:pt x="1410" y="8200"/>
                    </a:cubicBezTo>
                    <a:cubicBezTo>
                      <a:pt x="1409" y="8199"/>
                      <a:pt x="1407" y="8198"/>
                      <a:pt x="1406" y="8197"/>
                    </a:cubicBezTo>
                    <a:cubicBezTo>
                      <a:pt x="1404" y="8196"/>
                      <a:pt x="1403" y="8196"/>
                      <a:pt x="1401" y="8195"/>
                    </a:cubicBezTo>
                    <a:cubicBezTo>
                      <a:pt x="1407" y="8186"/>
                      <a:pt x="1412" y="8177"/>
                      <a:pt x="1418" y="8167"/>
                    </a:cubicBezTo>
                    <a:cubicBezTo>
                      <a:pt x="1432" y="8166"/>
                      <a:pt x="1445" y="8162"/>
                      <a:pt x="1457" y="8156"/>
                    </a:cubicBezTo>
                    <a:cubicBezTo>
                      <a:pt x="1460" y="8154"/>
                      <a:pt x="1459" y="8150"/>
                      <a:pt x="1456" y="8149"/>
                    </a:cubicBezTo>
                    <a:cubicBezTo>
                      <a:pt x="1451" y="8147"/>
                      <a:pt x="1445" y="8145"/>
                      <a:pt x="1440" y="8145"/>
                    </a:cubicBezTo>
                    <a:cubicBezTo>
                      <a:pt x="1436" y="8145"/>
                      <a:pt x="1433" y="8146"/>
                      <a:pt x="1430" y="8147"/>
                    </a:cubicBezTo>
                    <a:lnTo>
                      <a:pt x="1443" y="8123"/>
                    </a:lnTo>
                    <a:lnTo>
                      <a:pt x="1470" y="8118"/>
                    </a:lnTo>
                    <a:cubicBezTo>
                      <a:pt x="1477" y="8117"/>
                      <a:pt x="1484" y="8115"/>
                      <a:pt x="1491" y="8112"/>
                    </a:cubicBezTo>
                    <a:cubicBezTo>
                      <a:pt x="1495" y="8109"/>
                      <a:pt x="1499" y="8106"/>
                      <a:pt x="1502" y="8102"/>
                    </a:cubicBezTo>
                    <a:cubicBezTo>
                      <a:pt x="1504" y="8100"/>
                      <a:pt x="1504" y="8096"/>
                      <a:pt x="1501" y="8095"/>
                    </a:cubicBezTo>
                    <a:cubicBezTo>
                      <a:pt x="1497" y="8094"/>
                      <a:pt x="1493" y="8093"/>
                      <a:pt x="1489" y="8093"/>
                    </a:cubicBezTo>
                    <a:cubicBezTo>
                      <a:pt x="1483" y="8093"/>
                      <a:pt x="1477" y="8094"/>
                      <a:pt x="1472" y="8096"/>
                    </a:cubicBezTo>
                    <a:cubicBezTo>
                      <a:pt x="1466" y="8096"/>
                      <a:pt x="1461" y="8098"/>
                      <a:pt x="1456" y="8100"/>
                    </a:cubicBezTo>
                    <a:lnTo>
                      <a:pt x="1466" y="8083"/>
                    </a:lnTo>
                    <a:lnTo>
                      <a:pt x="1467" y="8081"/>
                    </a:lnTo>
                    <a:cubicBezTo>
                      <a:pt x="1468" y="8081"/>
                      <a:pt x="1467" y="8080"/>
                      <a:pt x="1468" y="8080"/>
                    </a:cubicBezTo>
                    <a:cubicBezTo>
                      <a:pt x="1469" y="8079"/>
                      <a:pt x="1470" y="8079"/>
                      <a:pt x="1471" y="8078"/>
                    </a:cubicBezTo>
                    <a:cubicBezTo>
                      <a:pt x="1475" y="8069"/>
                      <a:pt x="1497" y="8075"/>
                      <a:pt x="1506" y="8076"/>
                    </a:cubicBezTo>
                    <a:cubicBezTo>
                      <a:pt x="1519" y="8077"/>
                      <a:pt x="1531" y="8080"/>
                      <a:pt x="1539" y="8069"/>
                    </a:cubicBezTo>
                    <a:cubicBezTo>
                      <a:pt x="1540" y="8068"/>
                      <a:pt x="1540" y="8066"/>
                      <a:pt x="1540" y="8065"/>
                    </a:cubicBezTo>
                    <a:cubicBezTo>
                      <a:pt x="1540" y="8063"/>
                      <a:pt x="1540" y="8063"/>
                      <a:pt x="1539" y="8062"/>
                    </a:cubicBezTo>
                    <a:cubicBezTo>
                      <a:pt x="1532" y="8052"/>
                      <a:pt x="1506" y="8047"/>
                      <a:pt x="1485" y="8049"/>
                    </a:cubicBezTo>
                    <a:cubicBezTo>
                      <a:pt x="1492" y="8037"/>
                      <a:pt x="1499" y="8025"/>
                      <a:pt x="1507" y="8013"/>
                    </a:cubicBezTo>
                    <a:cubicBezTo>
                      <a:pt x="1511" y="8013"/>
                      <a:pt x="1515" y="8013"/>
                      <a:pt x="1519" y="8013"/>
                    </a:cubicBezTo>
                    <a:cubicBezTo>
                      <a:pt x="1523" y="8013"/>
                      <a:pt x="1528" y="8013"/>
                      <a:pt x="1532" y="8013"/>
                    </a:cubicBezTo>
                    <a:cubicBezTo>
                      <a:pt x="1545" y="8013"/>
                      <a:pt x="1561" y="8017"/>
                      <a:pt x="1571" y="8006"/>
                    </a:cubicBezTo>
                    <a:lnTo>
                      <a:pt x="1572" y="8005"/>
                    </a:lnTo>
                    <a:cubicBezTo>
                      <a:pt x="1573" y="8004"/>
                      <a:pt x="1573" y="8003"/>
                      <a:pt x="1573" y="8002"/>
                    </a:cubicBezTo>
                    <a:cubicBezTo>
                      <a:pt x="1573" y="8000"/>
                      <a:pt x="1573" y="7999"/>
                      <a:pt x="1572" y="7998"/>
                    </a:cubicBezTo>
                    <a:cubicBezTo>
                      <a:pt x="1571" y="7997"/>
                      <a:pt x="1571" y="7997"/>
                      <a:pt x="1571" y="7997"/>
                    </a:cubicBezTo>
                    <a:cubicBezTo>
                      <a:pt x="1570" y="7996"/>
                      <a:pt x="1569" y="7996"/>
                      <a:pt x="1568" y="7995"/>
                    </a:cubicBezTo>
                    <a:cubicBezTo>
                      <a:pt x="1558" y="7989"/>
                      <a:pt x="1545" y="7986"/>
                      <a:pt x="1533" y="7986"/>
                    </a:cubicBezTo>
                    <a:cubicBezTo>
                      <a:pt x="1530" y="7986"/>
                      <a:pt x="1526" y="7986"/>
                      <a:pt x="1523" y="7986"/>
                    </a:cubicBezTo>
                    <a:lnTo>
                      <a:pt x="1527" y="7980"/>
                    </a:lnTo>
                    <a:cubicBezTo>
                      <a:pt x="1533" y="7972"/>
                      <a:pt x="1539" y="7964"/>
                      <a:pt x="1544" y="7956"/>
                    </a:cubicBezTo>
                    <a:lnTo>
                      <a:pt x="1549" y="7954"/>
                    </a:lnTo>
                    <a:cubicBezTo>
                      <a:pt x="1556" y="7954"/>
                      <a:pt x="1562" y="7953"/>
                      <a:pt x="1568" y="7953"/>
                    </a:cubicBezTo>
                    <a:cubicBezTo>
                      <a:pt x="1575" y="7953"/>
                      <a:pt x="1581" y="7954"/>
                      <a:pt x="1587" y="7954"/>
                    </a:cubicBezTo>
                    <a:cubicBezTo>
                      <a:pt x="1588" y="7954"/>
                      <a:pt x="1589" y="7954"/>
                      <a:pt x="1590" y="7954"/>
                    </a:cubicBezTo>
                    <a:cubicBezTo>
                      <a:pt x="1591" y="7953"/>
                      <a:pt x="1592" y="7952"/>
                      <a:pt x="1592" y="7951"/>
                    </a:cubicBezTo>
                    <a:cubicBezTo>
                      <a:pt x="1593" y="7950"/>
                      <a:pt x="1593" y="7949"/>
                      <a:pt x="1593" y="7947"/>
                    </a:cubicBezTo>
                    <a:lnTo>
                      <a:pt x="1593" y="7946"/>
                    </a:lnTo>
                    <a:cubicBezTo>
                      <a:pt x="1591" y="7932"/>
                      <a:pt x="1579" y="7926"/>
                      <a:pt x="1564" y="7926"/>
                    </a:cubicBezTo>
                    <a:cubicBezTo>
                      <a:pt x="1566" y="7923"/>
                      <a:pt x="1568" y="7919"/>
                      <a:pt x="1570" y="7915"/>
                    </a:cubicBezTo>
                    <a:lnTo>
                      <a:pt x="1575" y="7907"/>
                    </a:lnTo>
                    <a:cubicBezTo>
                      <a:pt x="1579" y="7905"/>
                      <a:pt x="1583" y="7904"/>
                      <a:pt x="1587" y="7904"/>
                    </a:cubicBezTo>
                    <a:lnTo>
                      <a:pt x="1588" y="7904"/>
                    </a:lnTo>
                    <a:lnTo>
                      <a:pt x="1614" y="7905"/>
                    </a:lnTo>
                    <a:cubicBezTo>
                      <a:pt x="1625" y="7905"/>
                      <a:pt x="1634" y="7914"/>
                      <a:pt x="1646" y="7910"/>
                    </a:cubicBezTo>
                    <a:cubicBezTo>
                      <a:pt x="1646" y="7910"/>
                      <a:pt x="1646" y="7909"/>
                      <a:pt x="1647" y="7909"/>
                    </a:cubicBezTo>
                    <a:cubicBezTo>
                      <a:pt x="1648" y="7909"/>
                      <a:pt x="1649" y="7908"/>
                      <a:pt x="1649" y="7907"/>
                    </a:cubicBezTo>
                    <a:cubicBezTo>
                      <a:pt x="1650" y="7906"/>
                      <a:pt x="1650" y="7905"/>
                      <a:pt x="1650" y="7904"/>
                    </a:cubicBezTo>
                    <a:cubicBezTo>
                      <a:pt x="1650" y="7903"/>
                      <a:pt x="1650" y="7902"/>
                      <a:pt x="1649" y="7901"/>
                    </a:cubicBezTo>
                    <a:cubicBezTo>
                      <a:pt x="1649" y="7900"/>
                      <a:pt x="1648" y="7900"/>
                      <a:pt x="1648" y="7899"/>
                    </a:cubicBezTo>
                    <a:cubicBezTo>
                      <a:pt x="1642" y="7894"/>
                      <a:pt x="1637" y="7885"/>
                      <a:pt x="1628" y="7883"/>
                    </a:cubicBezTo>
                    <a:cubicBezTo>
                      <a:pt x="1624" y="7882"/>
                      <a:pt x="1620" y="7882"/>
                      <a:pt x="1616" y="7882"/>
                    </a:cubicBezTo>
                    <a:cubicBezTo>
                      <a:pt x="1612" y="7882"/>
                      <a:pt x="1608" y="7882"/>
                      <a:pt x="1604" y="7883"/>
                    </a:cubicBezTo>
                    <a:cubicBezTo>
                      <a:pt x="1597" y="7883"/>
                      <a:pt x="1592" y="7883"/>
                      <a:pt x="1587" y="7884"/>
                    </a:cubicBezTo>
                    <a:lnTo>
                      <a:pt x="1597" y="7865"/>
                    </a:lnTo>
                    <a:lnTo>
                      <a:pt x="1604" y="7863"/>
                    </a:lnTo>
                    <a:cubicBezTo>
                      <a:pt x="1607" y="7863"/>
                      <a:pt x="1611" y="7862"/>
                      <a:pt x="1614" y="7862"/>
                    </a:cubicBezTo>
                    <a:cubicBezTo>
                      <a:pt x="1617" y="7862"/>
                      <a:pt x="1620" y="7863"/>
                      <a:pt x="1624" y="7863"/>
                    </a:cubicBezTo>
                    <a:cubicBezTo>
                      <a:pt x="1627" y="7864"/>
                      <a:pt x="1630" y="7864"/>
                      <a:pt x="1634" y="7864"/>
                    </a:cubicBezTo>
                    <a:cubicBezTo>
                      <a:pt x="1643" y="7864"/>
                      <a:pt x="1653" y="7861"/>
                      <a:pt x="1661" y="7857"/>
                    </a:cubicBezTo>
                    <a:cubicBezTo>
                      <a:pt x="1662" y="7856"/>
                      <a:pt x="1662" y="7856"/>
                      <a:pt x="1663" y="7855"/>
                    </a:cubicBezTo>
                    <a:lnTo>
                      <a:pt x="1664" y="7854"/>
                    </a:lnTo>
                    <a:cubicBezTo>
                      <a:pt x="1665" y="7853"/>
                      <a:pt x="1665" y="7851"/>
                      <a:pt x="1665" y="7850"/>
                    </a:cubicBezTo>
                    <a:cubicBezTo>
                      <a:pt x="1665" y="7848"/>
                      <a:pt x="1665" y="7848"/>
                      <a:pt x="1664" y="7847"/>
                    </a:cubicBezTo>
                    <a:cubicBezTo>
                      <a:pt x="1664" y="7846"/>
                      <a:pt x="1663" y="7846"/>
                      <a:pt x="1663" y="7845"/>
                    </a:cubicBezTo>
                    <a:cubicBezTo>
                      <a:pt x="1663" y="7845"/>
                      <a:pt x="1662" y="7845"/>
                      <a:pt x="1662" y="7844"/>
                    </a:cubicBezTo>
                    <a:cubicBezTo>
                      <a:pt x="1652" y="7839"/>
                      <a:pt x="1642" y="7836"/>
                      <a:pt x="1632" y="7836"/>
                    </a:cubicBezTo>
                    <a:cubicBezTo>
                      <a:pt x="1628" y="7836"/>
                      <a:pt x="1625" y="7837"/>
                      <a:pt x="1621" y="7837"/>
                    </a:cubicBezTo>
                    <a:lnTo>
                      <a:pt x="1611" y="7837"/>
                    </a:lnTo>
                    <a:lnTo>
                      <a:pt x="1628" y="7807"/>
                    </a:lnTo>
                    <a:cubicBezTo>
                      <a:pt x="1644" y="7803"/>
                      <a:pt x="1659" y="7801"/>
                      <a:pt x="1675" y="7799"/>
                    </a:cubicBezTo>
                    <a:cubicBezTo>
                      <a:pt x="1688" y="7799"/>
                      <a:pt x="1709" y="7799"/>
                      <a:pt x="1708" y="7782"/>
                    </a:cubicBezTo>
                    <a:cubicBezTo>
                      <a:pt x="1708" y="7780"/>
                      <a:pt x="1708" y="7779"/>
                      <a:pt x="1707" y="7778"/>
                    </a:cubicBezTo>
                    <a:cubicBezTo>
                      <a:pt x="1706" y="7777"/>
                      <a:pt x="1705" y="7775"/>
                      <a:pt x="1704" y="7775"/>
                    </a:cubicBezTo>
                    <a:cubicBezTo>
                      <a:pt x="1703" y="7774"/>
                      <a:pt x="1702" y="7775"/>
                      <a:pt x="1702" y="7775"/>
                    </a:cubicBezTo>
                    <a:cubicBezTo>
                      <a:pt x="1695" y="7773"/>
                      <a:pt x="1687" y="7773"/>
                      <a:pt x="1680" y="7773"/>
                    </a:cubicBezTo>
                    <a:cubicBezTo>
                      <a:pt x="1668" y="7773"/>
                      <a:pt x="1656" y="7774"/>
                      <a:pt x="1645" y="7778"/>
                    </a:cubicBezTo>
                    <a:cubicBezTo>
                      <a:pt x="1649" y="7770"/>
                      <a:pt x="1654" y="7762"/>
                      <a:pt x="1658" y="7754"/>
                    </a:cubicBezTo>
                    <a:cubicBezTo>
                      <a:pt x="1659" y="7752"/>
                      <a:pt x="1660" y="7749"/>
                      <a:pt x="1661" y="7747"/>
                    </a:cubicBezTo>
                    <a:cubicBezTo>
                      <a:pt x="1666" y="7747"/>
                      <a:pt x="1671" y="7746"/>
                      <a:pt x="1676" y="7746"/>
                    </a:cubicBezTo>
                    <a:cubicBezTo>
                      <a:pt x="1681" y="7746"/>
                      <a:pt x="1686" y="7747"/>
                      <a:pt x="1691" y="7747"/>
                    </a:cubicBezTo>
                    <a:cubicBezTo>
                      <a:pt x="1702" y="7747"/>
                      <a:pt x="1718" y="7750"/>
                      <a:pt x="1726" y="7740"/>
                    </a:cubicBezTo>
                    <a:lnTo>
                      <a:pt x="1726" y="7739"/>
                    </a:lnTo>
                    <a:cubicBezTo>
                      <a:pt x="1727" y="7738"/>
                      <a:pt x="1727" y="7736"/>
                      <a:pt x="1727" y="7735"/>
                    </a:cubicBezTo>
                    <a:cubicBezTo>
                      <a:pt x="1727" y="7733"/>
                      <a:pt x="1727" y="7733"/>
                      <a:pt x="1726" y="7731"/>
                    </a:cubicBezTo>
                    <a:cubicBezTo>
                      <a:pt x="1725" y="7731"/>
                      <a:pt x="1721" y="7726"/>
                      <a:pt x="1720" y="7726"/>
                    </a:cubicBezTo>
                    <a:cubicBezTo>
                      <a:pt x="1714" y="7722"/>
                      <a:pt x="1708" y="7721"/>
                      <a:pt x="1701" y="7721"/>
                    </a:cubicBezTo>
                    <a:cubicBezTo>
                      <a:pt x="1700" y="7721"/>
                      <a:pt x="1699" y="7721"/>
                      <a:pt x="1699" y="7721"/>
                    </a:cubicBezTo>
                    <a:cubicBezTo>
                      <a:pt x="1694" y="7720"/>
                      <a:pt x="1690" y="7720"/>
                      <a:pt x="1686" y="7720"/>
                    </a:cubicBezTo>
                    <a:cubicBezTo>
                      <a:pt x="1682" y="7720"/>
                      <a:pt x="1677" y="7720"/>
                      <a:pt x="1673" y="7721"/>
                    </a:cubicBezTo>
                    <a:cubicBezTo>
                      <a:pt x="1677" y="7713"/>
                      <a:pt x="1680" y="7705"/>
                      <a:pt x="1683" y="7696"/>
                    </a:cubicBezTo>
                    <a:cubicBezTo>
                      <a:pt x="1695" y="7692"/>
                      <a:pt x="1707" y="7689"/>
                      <a:pt x="1720" y="7687"/>
                    </a:cubicBezTo>
                    <a:cubicBezTo>
                      <a:pt x="1731" y="7684"/>
                      <a:pt x="1742" y="7687"/>
                      <a:pt x="1752" y="7679"/>
                    </a:cubicBezTo>
                    <a:cubicBezTo>
                      <a:pt x="1752" y="7678"/>
                      <a:pt x="1753" y="7677"/>
                      <a:pt x="1753" y="7677"/>
                    </a:cubicBezTo>
                    <a:cubicBezTo>
                      <a:pt x="1754" y="7676"/>
                      <a:pt x="1754" y="7674"/>
                      <a:pt x="1754" y="7673"/>
                    </a:cubicBezTo>
                    <a:cubicBezTo>
                      <a:pt x="1754" y="7672"/>
                      <a:pt x="1754" y="7671"/>
                      <a:pt x="1753" y="7670"/>
                    </a:cubicBezTo>
                    <a:cubicBezTo>
                      <a:pt x="1753" y="7669"/>
                      <a:pt x="1752" y="7668"/>
                      <a:pt x="1752" y="7668"/>
                    </a:cubicBezTo>
                    <a:cubicBezTo>
                      <a:pt x="1740" y="7658"/>
                      <a:pt x="1722" y="7664"/>
                      <a:pt x="1710" y="7668"/>
                    </a:cubicBezTo>
                    <a:cubicBezTo>
                      <a:pt x="1704" y="7669"/>
                      <a:pt x="1699" y="7671"/>
                      <a:pt x="1693" y="7673"/>
                    </a:cubicBezTo>
                    <a:cubicBezTo>
                      <a:pt x="1697" y="7663"/>
                      <a:pt x="1700" y="7654"/>
                      <a:pt x="1704" y="7644"/>
                    </a:cubicBezTo>
                    <a:cubicBezTo>
                      <a:pt x="1722" y="7629"/>
                      <a:pt x="1751" y="7638"/>
                      <a:pt x="1771" y="7630"/>
                    </a:cubicBezTo>
                    <a:cubicBezTo>
                      <a:pt x="1779" y="7627"/>
                      <a:pt x="1784" y="7614"/>
                      <a:pt x="1774" y="7609"/>
                    </a:cubicBezTo>
                    <a:cubicBezTo>
                      <a:pt x="1771" y="7608"/>
                      <a:pt x="1769" y="7607"/>
                      <a:pt x="1767" y="7606"/>
                    </a:cubicBezTo>
                    <a:cubicBezTo>
                      <a:pt x="1763" y="7606"/>
                      <a:pt x="1759" y="7605"/>
                      <a:pt x="1755" y="7605"/>
                    </a:cubicBezTo>
                    <a:cubicBezTo>
                      <a:pt x="1748" y="7605"/>
                      <a:pt x="1742" y="7606"/>
                      <a:pt x="1736" y="7608"/>
                    </a:cubicBezTo>
                    <a:cubicBezTo>
                      <a:pt x="1728" y="7610"/>
                      <a:pt x="1721" y="7612"/>
                      <a:pt x="1713" y="7615"/>
                    </a:cubicBezTo>
                    <a:lnTo>
                      <a:pt x="1723" y="7587"/>
                    </a:lnTo>
                    <a:cubicBezTo>
                      <a:pt x="1729" y="7587"/>
                      <a:pt x="1738" y="7585"/>
                      <a:pt x="1743" y="7585"/>
                    </a:cubicBezTo>
                    <a:cubicBezTo>
                      <a:pt x="1758" y="7584"/>
                      <a:pt x="1774" y="7578"/>
                      <a:pt x="1787" y="7571"/>
                    </a:cubicBezTo>
                    <a:cubicBezTo>
                      <a:pt x="1790" y="7569"/>
                      <a:pt x="1792" y="7568"/>
                      <a:pt x="1795" y="7566"/>
                    </a:cubicBezTo>
                    <a:cubicBezTo>
                      <a:pt x="1796" y="7566"/>
                      <a:pt x="1796" y="7565"/>
                      <a:pt x="1797" y="7564"/>
                    </a:cubicBezTo>
                    <a:cubicBezTo>
                      <a:pt x="1798" y="7563"/>
                      <a:pt x="1797" y="7562"/>
                      <a:pt x="1797" y="7561"/>
                    </a:cubicBezTo>
                    <a:cubicBezTo>
                      <a:pt x="1797" y="7560"/>
                      <a:pt x="1798" y="7559"/>
                      <a:pt x="1797" y="7558"/>
                    </a:cubicBezTo>
                    <a:cubicBezTo>
                      <a:pt x="1797" y="7557"/>
                      <a:pt x="1795" y="7557"/>
                      <a:pt x="1794" y="7556"/>
                    </a:cubicBezTo>
                    <a:cubicBezTo>
                      <a:pt x="1793" y="7555"/>
                      <a:pt x="1793" y="7555"/>
                      <a:pt x="1792" y="7555"/>
                    </a:cubicBezTo>
                    <a:cubicBezTo>
                      <a:pt x="1786" y="7554"/>
                      <a:pt x="1779" y="7553"/>
                      <a:pt x="1772" y="7553"/>
                    </a:cubicBezTo>
                    <a:cubicBezTo>
                      <a:pt x="1759" y="7553"/>
                      <a:pt x="1746" y="7555"/>
                      <a:pt x="1733" y="7559"/>
                    </a:cubicBezTo>
                    <a:cubicBezTo>
                      <a:pt x="1737" y="7550"/>
                      <a:pt x="1740" y="7541"/>
                      <a:pt x="1743" y="7532"/>
                    </a:cubicBezTo>
                    <a:cubicBezTo>
                      <a:pt x="1747" y="7531"/>
                      <a:pt x="1752" y="7530"/>
                      <a:pt x="1756" y="7529"/>
                    </a:cubicBezTo>
                    <a:cubicBezTo>
                      <a:pt x="1765" y="7526"/>
                      <a:pt x="1774" y="7524"/>
                      <a:pt x="1783" y="7521"/>
                    </a:cubicBezTo>
                    <a:cubicBezTo>
                      <a:pt x="1792" y="7518"/>
                      <a:pt x="1810" y="7516"/>
                      <a:pt x="1812" y="7501"/>
                    </a:cubicBezTo>
                    <a:cubicBezTo>
                      <a:pt x="1812" y="7501"/>
                      <a:pt x="1813" y="7501"/>
                      <a:pt x="1813" y="7500"/>
                    </a:cubicBezTo>
                    <a:cubicBezTo>
                      <a:pt x="1813" y="7499"/>
                      <a:pt x="1812" y="7497"/>
                      <a:pt x="1811" y="7496"/>
                    </a:cubicBezTo>
                    <a:cubicBezTo>
                      <a:pt x="1811" y="7495"/>
                      <a:pt x="1810" y="7494"/>
                      <a:pt x="1808" y="7493"/>
                    </a:cubicBezTo>
                    <a:cubicBezTo>
                      <a:pt x="1807" y="7493"/>
                      <a:pt x="1806" y="7492"/>
                      <a:pt x="1805" y="7492"/>
                    </a:cubicBezTo>
                    <a:cubicBezTo>
                      <a:pt x="1803" y="7492"/>
                      <a:pt x="1802" y="7492"/>
                      <a:pt x="1800" y="7492"/>
                    </a:cubicBezTo>
                    <a:cubicBezTo>
                      <a:pt x="1783" y="7492"/>
                      <a:pt x="1767" y="7496"/>
                      <a:pt x="1752" y="7503"/>
                    </a:cubicBezTo>
                    <a:cubicBezTo>
                      <a:pt x="1754" y="7496"/>
                      <a:pt x="1756" y="7490"/>
                      <a:pt x="1758" y="7484"/>
                    </a:cubicBezTo>
                    <a:lnTo>
                      <a:pt x="1761" y="7482"/>
                    </a:lnTo>
                    <a:cubicBezTo>
                      <a:pt x="1765" y="7481"/>
                      <a:pt x="1768" y="7480"/>
                      <a:pt x="1772" y="7479"/>
                    </a:cubicBezTo>
                    <a:cubicBezTo>
                      <a:pt x="1773" y="7479"/>
                      <a:pt x="1773" y="7479"/>
                      <a:pt x="1774" y="7479"/>
                    </a:cubicBezTo>
                    <a:cubicBezTo>
                      <a:pt x="1784" y="7479"/>
                      <a:pt x="1794" y="7477"/>
                      <a:pt x="1803" y="7472"/>
                    </a:cubicBezTo>
                    <a:cubicBezTo>
                      <a:pt x="1804" y="7471"/>
                      <a:pt x="1805" y="7470"/>
                      <a:pt x="1807" y="7469"/>
                    </a:cubicBezTo>
                    <a:cubicBezTo>
                      <a:pt x="1807" y="7469"/>
                      <a:pt x="1808" y="7468"/>
                      <a:pt x="1808" y="7467"/>
                    </a:cubicBezTo>
                    <a:cubicBezTo>
                      <a:pt x="1809" y="7466"/>
                      <a:pt x="1809" y="7465"/>
                      <a:pt x="1809" y="7464"/>
                    </a:cubicBezTo>
                    <a:cubicBezTo>
                      <a:pt x="1809" y="7462"/>
                      <a:pt x="1809" y="7461"/>
                      <a:pt x="1808" y="7460"/>
                    </a:cubicBezTo>
                    <a:cubicBezTo>
                      <a:pt x="1808" y="7459"/>
                      <a:pt x="1807" y="7459"/>
                      <a:pt x="1807" y="7458"/>
                    </a:cubicBezTo>
                    <a:cubicBezTo>
                      <a:pt x="1806" y="7458"/>
                      <a:pt x="1806" y="7458"/>
                      <a:pt x="1805" y="7457"/>
                    </a:cubicBezTo>
                    <a:cubicBezTo>
                      <a:pt x="1798" y="7453"/>
                      <a:pt x="1790" y="7451"/>
                      <a:pt x="1782" y="7451"/>
                    </a:cubicBezTo>
                    <a:cubicBezTo>
                      <a:pt x="1777" y="7451"/>
                      <a:pt x="1772" y="7452"/>
                      <a:pt x="1767" y="7454"/>
                    </a:cubicBezTo>
                    <a:cubicBezTo>
                      <a:pt x="1770" y="7445"/>
                      <a:pt x="1772" y="7437"/>
                      <a:pt x="1774" y="7428"/>
                    </a:cubicBezTo>
                    <a:cubicBezTo>
                      <a:pt x="1787" y="7422"/>
                      <a:pt x="1800" y="7417"/>
                      <a:pt x="1814" y="7414"/>
                    </a:cubicBezTo>
                    <a:cubicBezTo>
                      <a:pt x="1828" y="7409"/>
                      <a:pt x="1844" y="7409"/>
                      <a:pt x="1853" y="7398"/>
                    </a:cubicBezTo>
                    <a:lnTo>
                      <a:pt x="1854" y="7397"/>
                    </a:lnTo>
                    <a:cubicBezTo>
                      <a:pt x="1855" y="7396"/>
                      <a:pt x="1855" y="7394"/>
                      <a:pt x="1855" y="7393"/>
                    </a:cubicBezTo>
                    <a:cubicBezTo>
                      <a:pt x="1855" y="7391"/>
                      <a:pt x="1855" y="7389"/>
                      <a:pt x="1854" y="7388"/>
                    </a:cubicBezTo>
                    <a:cubicBezTo>
                      <a:pt x="1853" y="7387"/>
                      <a:pt x="1852" y="7386"/>
                      <a:pt x="1851" y="7385"/>
                    </a:cubicBezTo>
                    <a:cubicBezTo>
                      <a:pt x="1838" y="7372"/>
                      <a:pt x="1813" y="7380"/>
                      <a:pt x="1798" y="7386"/>
                    </a:cubicBezTo>
                    <a:lnTo>
                      <a:pt x="1782" y="7394"/>
                    </a:lnTo>
                    <a:cubicBezTo>
                      <a:pt x="1783" y="7389"/>
                      <a:pt x="1784" y="7385"/>
                      <a:pt x="1785" y="7380"/>
                    </a:cubicBezTo>
                    <a:cubicBezTo>
                      <a:pt x="1789" y="7378"/>
                      <a:pt x="1793" y="7377"/>
                      <a:pt x="1798" y="7375"/>
                    </a:cubicBezTo>
                    <a:cubicBezTo>
                      <a:pt x="1802" y="7375"/>
                      <a:pt x="1807" y="7375"/>
                      <a:pt x="1811" y="7375"/>
                    </a:cubicBezTo>
                    <a:cubicBezTo>
                      <a:pt x="1816" y="7375"/>
                      <a:pt x="1821" y="7375"/>
                      <a:pt x="1825" y="7375"/>
                    </a:cubicBezTo>
                    <a:cubicBezTo>
                      <a:pt x="1833" y="7375"/>
                      <a:pt x="1857" y="7372"/>
                      <a:pt x="1850" y="7358"/>
                    </a:cubicBezTo>
                    <a:cubicBezTo>
                      <a:pt x="1843" y="7344"/>
                      <a:pt x="1823" y="7347"/>
                      <a:pt x="1810" y="7348"/>
                    </a:cubicBezTo>
                    <a:cubicBezTo>
                      <a:pt x="1804" y="7349"/>
                      <a:pt x="1797" y="7351"/>
                      <a:pt x="1791" y="7353"/>
                    </a:cubicBezTo>
                    <a:cubicBezTo>
                      <a:pt x="1792" y="7346"/>
                      <a:pt x="1793" y="7339"/>
                      <a:pt x="1794" y="7332"/>
                    </a:cubicBezTo>
                    <a:cubicBezTo>
                      <a:pt x="1795" y="7331"/>
                      <a:pt x="1796" y="7330"/>
                      <a:pt x="1797" y="7330"/>
                    </a:cubicBezTo>
                    <a:cubicBezTo>
                      <a:pt x="1798" y="7329"/>
                      <a:pt x="1799" y="7330"/>
                      <a:pt x="1799" y="7329"/>
                    </a:cubicBezTo>
                    <a:cubicBezTo>
                      <a:pt x="1802" y="7327"/>
                      <a:pt x="1805" y="7325"/>
                      <a:pt x="1808" y="7323"/>
                    </a:cubicBezTo>
                    <a:cubicBezTo>
                      <a:pt x="1821" y="7316"/>
                      <a:pt x="1836" y="7312"/>
                      <a:pt x="1851" y="7312"/>
                    </a:cubicBezTo>
                    <a:cubicBezTo>
                      <a:pt x="1852" y="7312"/>
                      <a:pt x="1853" y="7312"/>
                      <a:pt x="1854" y="7312"/>
                    </a:cubicBezTo>
                    <a:cubicBezTo>
                      <a:pt x="1864" y="7312"/>
                      <a:pt x="1878" y="7312"/>
                      <a:pt x="1881" y="7300"/>
                    </a:cubicBezTo>
                    <a:cubicBezTo>
                      <a:pt x="1884" y="7288"/>
                      <a:pt x="1872" y="7284"/>
                      <a:pt x="1857" y="7284"/>
                    </a:cubicBezTo>
                    <a:lnTo>
                      <a:pt x="1858" y="7284"/>
                    </a:lnTo>
                    <a:cubicBezTo>
                      <a:pt x="1860" y="7283"/>
                      <a:pt x="1862" y="7281"/>
                      <a:pt x="1863" y="7279"/>
                    </a:cubicBezTo>
                    <a:cubicBezTo>
                      <a:pt x="1865" y="7277"/>
                      <a:pt x="1864" y="7274"/>
                      <a:pt x="1864" y="7272"/>
                    </a:cubicBezTo>
                    <a:cubicBezTo>
                      <a:pt x="1864" y="7269"/>
                      <a:pt x="1865" y="7268"/>
                      <a:pt x="1863" y="7266"/>
                    </a:cubicBezTo>
                    <a:cubicBezTo>
                      <a:pt x="1862" y="7264"/>
                      <a:pt x="1860" y="7262"/>
                      <a:pt x="1858" y="7261"/>
                    </a:cubicBezTo>
                    <a:lnTo>
                      <a:pt x="1857" y="7261"/>
                    </a:lnTo>
                    <a:cubicBezTo>
                      <a:pt x="1849" y="7257"/>
                      <a:pt x="1839" y="7255"/>
                      <a:pt x="1830" y="7255"/>
                    </a:cubicBezTo>
                    <a:cubicBezTo>
                      <a:pt x="1819" y="7255"/>
                      <a:pt x="1809" y="7257"/>
                      <a:pt x="1799" y="7262"/>
                    </a:cubicBezTo>
                    <a:cubicBezTo>
                      <a:pt x="1799" y="7255"/>
                      <a:pt x="1799" y="7248"/>
                      <a:pt x="1799" y="7242"/>
                    </a:cubicBezTo>
                    <a:cubicBezTo>
                      <a:pt x="1823" y="7238"/>
                      <a:pt x="1851" y="7251"/>
                      <a:pt x="1872" y="7236"/>
                    </a:cubicBezTo>
                    <a:cubicBezTo>
                      <a:pt x="1873" y="7236"/>
                      <a:pt x="1874" y="7235"/>
                      <a:pt x="1874" y="7234"/>
                    </a:cubicBezTo>
                    <a:cubicBezTo>
                      <a:pt x="1875" y="7233"/>
                      <a:pt x="1875" y="7231"/>
                      <a:pt x="1875" y="7230"/>
                    </a:cubicBezTo>
                    <a:cubicBezTo>
                      <a:pt x="1875" y="7229"/>
                      <a:pt x="1875" y="7227"/>
                      <a:pt x="1874" y="7226"/>
                    </a:cubicBezTo>
                    <a:cubicBezTo>
                      <a:pt x="1874" y="7225"/>
                      <a:pt x="1873" y="7225"/>
                      <a:pt x="1872" y="7224"/>
                    </a:cubicBezTo>
                    <a:cubicBezTo>
                      <a:pt x="1862" y="7219"/>
                      <a:pt x="1851" y="7216"/>
                      <a:pt x="1839" y="7216"/>
                    </a:cubicBezTo>
                    <a:cubicBezTo>
                      <a:pt x="1835" y="7216"/>
                      <a:pt x="1830" y="7216"/>
                      <a:pt x="1826" y="7217"/>
                    </a:cubicBezTo>
                    <a:lnTo>
                      <a:pt x="1825" y="7217"/>
                    </a:lnTo>
                    <a:cubicBezTo>
                      <a:pt x="1816" y="7217"/>
                      <a:pt x="1807" y="7218"/>
                      <a:pt x="1799" y="7220"/>
                    </a:cubicBezTo>
                    <a:cubicBezTo>
                      <a:pt x="1799" y="7211"/>
                      <a:pt x="1799" y="7202"/>
                      <a:pt x="1799" y="7192"/>
                    </a:cubicBezTo>
                    <a:cubicBezTo>
                      <a:pt x="1805" y="7191"/>
                      <a:pt x="1812" y="7190"/>
                      <a:pt x="1819" y="7190"/>
                    </a:cubicBezTo>
                    <a:cubicBezTo>
                      <a:pt x="1821" y="7190"/>
                      <a:pt x="1824" y="7190"/>
                      <a:pt x="1826" y="7190"/>
                    </a:cubicBezTo>
                    <a:cubicBezTo>
                      <a:pt x="1827" y="7190"/>
                      <a:pt x="1828" y="7190"/>
                      <a:pt x="1829" y="7190"/>
                    </a:cubicBezTo>
                    <a:cubicBezTo>
                      <a:pt x="1838" y="7190"/>
                      <a:pt x="1847" y="7189"/>
                      <a:pt x="1856" y="7187"/>
                    </a:cubicBezTo>
                    <a:cubicBezTo>
                      <a:pt x="1859" y="7187"/>
                      <a:pt x="1860" y="7182"/>
                      <a:pt x="1858" y="7179"/>
                    </a:cubicBezTo>
                    <a:cubicBezTo>
                      <a:pt x="1849" y="7164"/>
                      <a:pt x="1831" y="7167"/>
                      <a:pt x="1816" y="7167"/>
                    </a:cubicBezTo>
                    <a:cubicBezTo>
                      <a:pt x="1810" y="7167"/>
                      <a:pt x="1804" y="7168"/>
                      <a:pt x="1799" y="7170"/>
                    </a:cubicBezTo>
                    <a:cubicBezTo>
                      <a:pt x="1799" y="7162"/>
                      <a:pt x="1799" y="7154"/>
                      <a:pt x="1799" y="7146"/>
                    </a:cubicBezTo>
                    <a:lnTo>
                      <a:pt x="1805" y="7146"/>
                    </a:lnTo>
                    <a:cubicBezTo>
                      <a:pt x="1817" y="7146"/>
                      <a:pt x="1829" y="7148"/>
                      <a:pt x="1842" y="7148"/>
                    </a:cubicBezTo>
                    <a:cubicBezTo>
                      <a:pt x="1843" y="7148"/>
                      <a:pt x="1844" y="7147"/>
                      <a:pt x="1845" y="7147"/>
                    </a:cubicBezTo>
                    <a:cubicBezTo>
                      <a:pt x="1846" y="7146"/>
                      <a:pt x="1847" y="7146"/>
                      <a:pt x="1848" y="7145"/>
                    </a:cubicBezTo>
                    <a:cubicBezTo>
                      <a:pt x="1849" y="7143"/>
                      <a:pt x="1849" y="7142"/>
                      <a:pt x="1849" y="7141"/>
                    </a:cubicBezTo>
                    <a:cubicBezTo>
                      <a:pt x="1849" y="7140"/>
                      <a:pt x="1849" y="7139"/>
                      <a:pt x="1849" y="7138"/>
                    </a:cubicBezTo>
                    <a:cubicBezTo>
                      <a:pt x="1840" y="7119"/>
                      <a:pt x="1823" y="7121"/>
                      <a:pt x="1805" y="7122"/>
                    </a:cubicBezTo>
                    <a:lnTo>
                      <a:pt x="1797" y="7122"/>
                    </a:lnTo>
                    <a:cubicBezTo>
                      <a:pt x="1795" y="7116"/>
                      <a:pt x="1794" y="7109"/>
                      <a:pt x="1792" y="7103"/>
                    </a:cubicBezTo>
                    <a:cubicBezTo>
                      <a:pt x="1793" y="7103"/>
                      <a:pt x="1795" y="7103"/>
                      <a:pt x="1796" y="7103"/>
                    </a:cubicBezTo>
                    <a:cubicBezTo>
                      <a:pt x="1806" y="7103"/>
                      <a:pt x="1817" y="7104"/>
                      <a:pt x="1827" y="7106"/>
                    </a:cubicBezTo>
                    <a:cubicBezTo>
                      <a:pt x="1838" y="7107"/>
                      <a:pt x="1866" y="7106"/>
                      <a:pt x="1849" y="7088"/>
                    </a:cubicBezTo>
                    <a:cubicBezTo>
                      <a:pt x="1840" y="7079"/>
                      <a:pt x="1819" y="7080"/>
                      <a:pt x="1808" y="7080"/>
                    </a:cubicBezTo>
                    <a:cubicBezTo>
                      <a:pt x="1806" y="7080"/>
                      <a:pt x="1804" y="7080"/>
                      <a:pt x="1803" y="7080"/>
                    </a:cubicBezTo>
                    <a:cubicBezTo>
                      <a:pt x="1797" y="7080"/>
                      <a:pt x="1791" y="7080"/>
                      <a:pt x="1785" y="7082"/>
                    </a:cubicBezTo>
                    <a:cubicBezTo>
                      <a:pt x="1783" y="7076"/>
                      <a:pt x="1780" y="7070"/>
                      <a:pt x="1777" y="7065"/>
                    </a:cubicBezTo>
                    <a:cubicBezTo>
                      <a:pt x="1782" y="7066"/>
                      <a:pt x="1787" y="7066"/>
                      <a:pt x="1792" y="7066"/>
                    </a:cubicBezTo>
                    <a:cubicBezTo>
                      <a:pt x="1803" y="7066"/>
                      <a:pt x="1815" y="7064"/>
                      <a:pt x="1825" y="7059"/>
                    </a:cubicBezTo>
                    <a:cubicBezTo>
                      <a:pt x="1826" y="7058"/>
                      <a:pt x="1827" y="7057"/>
                      <a:pt x="1828" y="7056"/>
                    </a:cubicBezTo>
                    <a:cubicBezTo>
                      <a:pt x="1829" y="7055"/>
                      <a:pt x="1829" y="7053"/>
                      <a:pt x="1829" y="7052"/>
                    </a:cubicBezTo>
                    <a:cubicBezTo>
                      <a:pt x="1829" y="7050"/>
                      <a:pt x="1828" y="7050"/>
                      <a:pt x="1828" y="7049"/>
                    </a:cubicBezTo>
                    <a:cubicBezTo>
                      <a:pt x="1827" y="7047"/>
                      <a:pt x="1826" y="7047"/>
                      <a:pt x="1825" y="7046"/>
                    </a:cubicBezTo>
                    <a:cubicBezTo>
                      <a:pt x="1813" y="7041"/>
                      <a:pt x="1800" y="7039"/>
                      <a:pt x="1787" y="7039"/>
                    </a:cubicBezTo>
                    <a:cubicBezTo>
                      <a:pt x="1779" y="7039"/>
                      <a:pt x="1771" y="7040"/>
                      <a:pt x="1763" y="7042"/>
                    </a:cubicBezTo>
                    <a:cubicBezTo>
                      <a:pt x="1759" y="7037"/>
                      <a:pt x="1754" y="7033"/>
                      <a:pt x="1749" y="7030"/>
                    </a:cubicBezTo>
                    <a:cubicBezTo>
                      <a:pt x="1747" y="7029"/>
                      <a:pt x="1745" y="7028"/>
                      <a:pt x="1743" y="7027"/>
                    </a:cubicBezTo>
                    <a:cubicBezTo>
                      <a:pt x="1711" y="7015"/>
                      <a:pt x="1673" y="7013"/>
                      <a:pt x="1651" y="7043"/>
                    </a:cubicBezTo>
                    <a:cubicBezTo>
                      <a:pt x="1618" y="7088"/>
                      <a:pt x="1624" y="7167"/>
                      <a:pt x="1613" y="7218"/>
                    </a:cubicBezTo>
                    <a:cubicBezTo>
                      <a:pt x="1606" y="7249"/>
                      <a:pt x="1603" y="7281"/>
                      <a:pt x="1597" y="7312"/>
                    </a:cubicBezTo>
                    <a:cubicBezTo>
                      <a:pt x="1589" y="7340"/>
                      <a:pt x="1580" y="7366"/>
                      <a:pt x="1568" y="7392"/>
                    </a:cubicBezTo>
                    <a:cubicBezTo>
                      <a:pt x="1526" y="7504"/>
                      <a:pt x="1475" y="7613"/>
                      <a:pt x="1415" y="7717"/>
                    </a:cubicBezTo>
                    <a:cubicBezTo>
                      <a:pt x="1411" y="7725"/>
                      <a:pt x="1406" y="7733"/>
                      <a:pt x="1401" y="7741"/>
                    </a:cubicBezTo>
                    <a:cubicBezTo>
                      <a:pt x="1367" y="7799"/>
                      <a:pt x="1337" y="7861"/>
                      <a:pt x="1300" y="7917"/>
                    </a:cubicBezTo>
                    <a:cubicBezTo>
                      <a:pt x="1263" y="7972"/>
                      <a:pt x="1222" y="8018"/>
                      <a:pt x="1182" y="8069"/>
                    </a:cubicBezTo>
                    <a:cubicBezTo>
                      <a:pt x="1174" y="8080"/>
                      <a:pt x="1161" y="8082"/>
                      <a:pt x="1151" y="8092"/>
                    </a:cubicBezTo>
                    <a:cubicBezTo>
                      <a:pt x="1140" y="8103"/>
                      <a:pt x="1130" y="8115"/>
                      <a:pt x="1121" y="8128"/>
                    </a:cubicBezTo>
                    <a:cubicBezTo>
                      <a:pt x="1096" y="8158"/>
                      <a:pt x="1068" y="8185"/>
                      <a:pt x="1038" y="8209"/>
                    </a:cubicBezTo>
                    <a:cubicBezTo>
                      <a:pt x="1012" y="8231"/>
                      <a:pt x="979" y="8241"/>
                      <a:pt x="953" y="8262"/>
                    </a:cubicBezTo>
                    <a:cubicBezTo>
                      <a:pt x="937" y="8276"/>
                      <a:pt x="896" y="8305"/>
                      <a:pt x="866" y="8307"/>
                    </a:cubicBezTo>
                    <a:cubicBezTo>
                      <a:pt x="870" y="8303"/>
                      <a:pt x="874" y="8299"/>
                      <a:pt x="877" y="8295"/>
                    </a:cubicBezTo>
                    <a:cubicBezTo>
                      <a:pt x="881" y="8294"/>
                      <a:pt x="884" y="8293"/>
                      <a:pt x="888" y="8293"/>
                    </a:cubicBezTo>
                    <a:cubicBezTo>
                      <a:pt x="895" y="8293"/>
                      <a:pt x="901" y="8292"/>
                      <a:pt x="908" y="8291"/>
                    </a:cubicBezTo>
                    <a:cubicBezTo>
                      <a:pt x="908" y="8290"/>
                      <a:pt x="909" y="8290"/>
                      <a:pt x="910" y="8290"/>
                    </a:cubicBezTo>
                    <a:cubicBezTo>
                      <a:pt x="911" y="8289"/>
                      <a:pt x="913" y="8287"/>
                      <a:pt x="913" y="8286"/>
                    </a:cubicBezTo>
                    <a:cubicBezTo>
                      <a:pt x="914" y="8284"/>
                      <a:pt x="915" y="8283"/>
                      <a:pt x="915" y="8281"/>
                    </a:cubicBezTo>
                    <a:cubicBezTo>
                      <a:pt x="915" y="8279"/>
                      <a:pt x="914" y="8278"/>
                      <a:pt x="913" y="8276"/>
                    </a:cubicBezTo>
                    <a:cubicBezTo>
                      <a:pt x="913" y="8275"/>
                      <a:pt x="912" y="8274"/>
                      <a:pt x="911" y="8274"/>
                    </a:cubicBezTo>
                    <a:cubicBezTo>
                      <a:pt x="911" y="8273"/>
                      <a:pt x="911" y="8274"/>
                      <a:pt x="911" y="8274"/>
                    </a:cubicBezTo>
                    <a:lnTo>
                      <a:pt x="910" y="8274"/>
                    </a:lnTo>
                    <a:lnTo>
                      <a:pt x="909" y="8274"/>
                    </a:lnTo>
                    <a:lnTo>
                      <a:pt x="905" y="8273"/>
                    </a:lnTo>
                    <a:lnTo>
                      <a:pt x="900" y="8273"/>
                    </a:lnTo>
                    <a:lnTo>
                      <a:pt x="915" y="8254"/>
                    </a:lnTo>
                    <a:lnTo>
                      <a:pt x="927" y="8252"/>
                    </a:lnTo>
                    <a:cubicBezTo>
                      <a:pt x="937" y="8251"/>
                      <a:pt x="946" y="8252"/>
                      <a:pt x="955" y="8244"/>
                    </a:cubicBezTo>
                    <a:cubicBezTo>
                      <a:pt x="955" y="8243"/>
                      <a:pt x="955" y="8243"/>
                      <a:pt x="956" y="8243"/>
                    </a:cubicBezTo>
                    <a:cubicBezTo>
                      <a:pt x="957" y="8242"/>
                      <a:pt x="956" y="8240"/>
                      <a:pt x="956" y="8239"/>
                    </a:cubicBezTo>
                    <a:cubicBezTo>
                      <a:pt x="956" y="8238"/>
                      <a:pt x="957" y="8236"/>
                      <a:pt x="956" y="8236"/>
                    </a:cubicBezTo>
                    <a:cubicBezTo>
                      <a:pt x="955" y="8235"/>
                      <a:pt x="955" y="8235"/>
                      <a:pt x="955" y="8235"/>
                    </a:cubicBezTo>
                    <a:cubicBezTo>
                      <a:pt x="953" y="8234"/>
                      <a:pt x="952" y="8233"/>
                      <a:pt x="951" y="8232"/>
                    </a:cubicBezTo>
                    <a:cubicBezTo>
                      <a:pt x="947" y="8229"/>
                      <a:pt x="943" y="8229"/>
                      <a:pt x="938" y="8229"/>
                    </a:cubicBezTo>
                    <a:cubicBezTo>
                      <a:pt x="937" y="8229"/>
                      <a:pt x="935" y="8229"/>
                      <a:pt x="934" y="8229"/>
                    </a:cubicBezTo>
                    <a:cubicBezTo>
                      <a:pt x="942" y="8218"/>
                      <a:pt x="950" y="8208"/>
                      <a:pt x="959" y="8197"/>
                    </a:cubicBezTo>
                    <a:cubicBezTo>
                      <a:pt x="960" y="8197"/>
                      <a:pt x="961" y="8197"/>
                      <a:pt x="961" y="8197"/>
                    </a:cubicBezTo>
                    <a:cubicBezTo>
                      <a:pt x="967" y="8197"/>
                      <a:pt x="973" y="8196"/>
                      <a:pt x="978" y="8193"/>
                    </a:cubicBezTo>
                    <a:cubicBezTo>
                      <a:pt x="979" y="8192"/>
                      <a:pt x="981" y="8191"/>
                      <a:pt x="983" y="8189"/>
                    </a:cubicBezTo>
                    <a:cubicBezTo>
                      <a:pt x="984" y="8188"/>
                      <a:pt x="984" y="8186"/>
                      <a:pt x="984" y="8185"/>
                    </a:cubicBezTo>
                    <a:cubicBezTo>
                      <a:pt x="984" y="8183"/>
                      <a:pt x="984" y="8183"/>
                      <a:pt x="983" y="8182"/>
                    </a:cubicBezTo>
                    <a:lnTo>
                      <a:pt x="983" y="8181"/>
                    </a:lnTo>
                    <a:cubicBezTo>
                      <a:pt x="981" y="8180"/>
                      <a:pt x="980" y="8179"/>
                      <a:pt x="978" y="8178"/>
                    </a:cubicBezTo>
                    <a:cubicBezTo>
                      <a:pt x="977" y="8177"/>
                      <a:pt x="977" y="8177"/>
                      <a:pt x="976" y="8177"/>
                    </a:cubicBezTo>
                    <a:lnTo>
                      <a:pt x="982" y="8170"/>
                    </a:lnTo>
                    <a:cubicBezTo>
                      <a:pt x="989" y="8168"/>
                      <a:pt x="995" y="8166"/>
                      <a:pt x="1002" y="8164"/>
                    </a:cubicBezTo>
                    <a:cubicBezTo>
                      <a:pt x="1012" y="8161"/>
                      <a:pt x="1023" y="8162"/>
                      <a:pt x="1025" y="8149"/>
                    </a:cubicBezTo>
                    <a:lnTo>
                      <a:pt x="1025" y="8148"/>
                    </a:lnTo>
                    <a:cubicBezTo>
                      <a:pt x="1025" y="8147"/>
                      <a:pt x="1025" y="8146"/>
                      <a:pt x="1024" y="8145"/>
                    </a:cubicBezTo>
                    <a:cubicBezTo>
                      <a:pt x="1024" y="8144"/>
                      <a:pt x="1022" y="8142"/>
                      <a:pt x="1021" y="8142"/>
                    </a:cubicBezTo>
                    <a:cubicBezTo>
                      <a:pt x="1020" y="8141"/>
                      <a:pt x="1019" y="8141"/>
                      <a:pt x="1018" y="8141"/>
                    </a:cubicBezTo>
                    <a:lnTo>
                      <a:pt x="1008" y="8141"/>
                    </a:lnTo>
                    <a:lnTo>
                      <a:pt x="1023" y="8124"/>
                    </a:lnTo>
                    <a:cubicBezTo>
                      <a:pt x="1033" y="8121"/>
                      <a:pt x="1044" y="8118"/>
                      <a:pt x="1054" y="8118"/>
                    </a:cubicBezTo>
                    <a:cubicBezTo>
                      <a:pt x="1055" y="8118"/>
                      <a:pt x="1056" y="8118"/>
                      <a:pt x="1057" y="8118"/>
                    </a:cubicBezTo>
                    <a:cubicBezTo>
                      <a:pt x="1064" y="8118"/>
                      <a:pt x="1070" y="8116"/>
                      <a:pt x="1075" y="8113"/>
                    </a:cubicBezTo>
                    <a:cubicBezTo>
                      <a:pt x="1079" y="8111"/>
                      <a:pt x="1083" y="8107"/>
                      <a:pt x="1086" y="8104"/>
                    </a:cubicBezTo>
                    <a:cubicBezTo>
                      <a:pt x="1086" y="8103"/>
                      <a:pt x="1087" y="8102"/>
                      <a:pt x="1087" y="8101"/>
                    </a:cubicBezTo>
                    <a:cubicBezTo>
                      <a:pt x="1087" y="8099"/>
                      <a:pt x="1087" y="8098"/>
                      <a:pt x="1086" y="8097"/>
                    </a:cubicBezTo>
                    <a:cubicBezTo>
                      <a:pt x="1085" y="8096"/>
                      <a:pt x="1085" y="8096"/>
                      <a:pt x="1085" y="8096"/>
                    </a:cubicBezTo>
                    <a:cubicBezTo>
                      <a:pt x="1077" y="8085"/>
                      <a:pt x="1065" y="8092"/>
                      <a:pt x="1054" y="8092"/>
                    </a:cubicBezTo>
                    <a:lnTo>
                      <a:pt x="1051" y="8092"/>
                    </a:lnTo>
                    <a:lnTo>
                      <a:pt x="1062" y="8079"/>
                    </a:lnTo>
                    <a:cubicBezTo>
                      <a:pt x="1070" y="8077"/>
                      <a:pt x="1078" y="8077"/>
                      <a:pt x="1086" y="8076"/>
                    </a:cubicBezTo>
                    <a:cubicBezTo>
                      <a:pt x="1100" y="8075"/>
                      <a:pt x="1114" y="8071"/>
                      <a:pt x="1128" y="8065"/>
                    </a:cubicBezTo>
                    <a:cubicBezTo>
                      <a:pt x="1130" y="8064"/>
                      <a:pt x="1131" y="8063"/>
                      <a:pt x="1132" y="8061"/>
                    </a:cubicBezTo>
                    <a:cubicBezTo>
                      <a:pt x="1133" y="8059"/>
                      <a:pt x="1133" y="8058"/>
                      <a:pt x="1134" y="8056"/>
                    </a:cubicBezTo>
                    <a:lnTo>
                      <a:pt x="1134" y="8054"/>
                    </a:lnTo>
                    <a:lnTo>
                      <a:pt x="1134" y="8053"/>
                    </a:lnTo>
                    <a:cubicBezTo>
                      <a:pt x="1134" y="8051"/>
                      <a:pt x="1134" y="8050"/>
                      <a:pt x="1133" y="8049"/>
                    </a:cubicBezTo>
                    <a:cubicBezTo>
                      <a:pt x="1133" y="8048"/>
                      <a:pt x="1131" y="8046"/>
                      <a:pt x="1130" y="8046"/>
                    </a:cubicBezTo>
                    <a:cubicBezTo>
                      <a:pt x="1129" y="8045"/>
                      <a:pt x="1128" y="8045"/>
                      <a:pt x="1127" y="8045"/>
                    </a:cubicBezTo>
                    <a:cubicBezTo>
                      <a:pt x="1124" y="8044"/>
                      <a:pt x="1121" y="8044"/>
                      <a:pt x="1118" y="8044"/>
                    </a:cubicBezTo>
                    <a:cubicBezTo>
                      <a:pt x="1115" y="8044"/>
                      <a:pt x="1112" y="8044"/>
                      <a:pt x="1109" y="8045"/>
                    </a:cubicBezTo>
                    <a:cubicBezTo>
                      <a:pt x="1101" y="8047"/>
                      <a:pt x="1094" y="8049"/>
                      <a:pt x="1087" y="8050"/>
                    </a:cubicBezTo>
                    <a:lnTo>
                      <a:pt x="1086" y="8050"/>
                    </a:lnTo>
                    <a:cubicBezTo>
                      <a:pt x="1090" y="8044"/>
                      <a:pt x="1094" y="8039"/>
                      <a:pt x="1098" y="8033"/>
                    </a:cubicBezTo>
                    <a:cubicBezTo>
                      <a:pt x="1110" y="8030"/>
                      <a:pt x="1121" y="8027"/>
                      <a:pt x="1133" y="8025"/>
                    </a:cubicBezTo>
                    <a:cubicBezTo>
                      <a:pt x="1145" y="8023"/>
                      <a:pt x="1153" y="8015"/>
                      <a:pt x="1165" y="8012"/>
                    </a:cubicBezTo>
                    <a:cubicBezTo>
                      <a:pt x="1169" y="8012"/>
                      <a:pt x="1172" y="8010"/>
                      <a:pt x="1176" y="8008"/>
                    </a:cubicBezTo>
                    <a:cubicBezTo>
                      <a:pt x="1179" y="8006"/>
                      <a:pt x="1182" y="8004"/>
                      <a:pt x="1184" y="8001"/>
                    </a:cubicBezTo>
                    <a:cubicBezTo>
                      <a:pt x="1189" y="7995"/>
                      <a:pt x="1184" y="7984"/>
                      <a:pt x="1176" y="7987"/>
                    </a:cubicBezTo>
                    <a:cubicBezTo>
                      <a:pt x="1169" y="7989"/>
                      <a:pt x="1163" y="7990"/>
                      <a:pt x="1156" y="7991"/>
                    </a:cubicBezTo>
                    <a:cubicBezTo>
                      <a:pt x="1146" y="7994"/>
                      <a:pt x="1136" y="7998"/>
                      <a:pt x="1126" y="8003"/>
                    </a:cubicBezTo>
                    <a:lnTo>
                      <a:pt x="1116" y="8006"/>
                    </a:lnTo>
                    <a:cubicBezTo>
                      <a:pt x="1123" y="7996"/>
                      <a:pt x="1129" y="7986"/>
                      <a:pt x="1136" y="7977"/>
                    </a:cubicBezTo>
                    <a:cubicBezTo>
                      <a:pt x="1144" y="7977"/>
                      <a:pt x="1151" y="7979"/>
                      <a:pt x="1159" y="7979"/>
                    </a:cubicBezTo>
                    <a:cubicBezTo>
                      <a:pt x="1172" y="7979"/>
                      <a:pt x="1184" y="7984"/>
                      <a:pt x="1196" y="7976"/>
                    </a:cubicBezTo>
                    <a:cubicBezTo>
                      <a:pt x="1197" y="7975"/>
                      <a:pt x="1198" y="7974"/>
                      <a:pt x="1198" y="7973"/>
                    </a:cubicBezTo>
                    <a:cubicBezTo>
                      <a:pt x="1199" y="7972"/>
                      <a:pt x="1200" y="7970"/>
                      <a:pt x="1200" y="7969"/>
                    </a:cubicBezTo>
                    <a:cubicBezTo>
                      <a:pt x="1200" y="7967"/>
                      <a:pt x="1199" y="7966"/>
                      <a:pt x="1198" y="7964"/>
                    </a:cubicBezTo>
                    <a:cubicBezTo>
                      <a:pt x="1198" y="7963"/>
                      <a:pt x="1197" y="7962"/>
                      <a:pt x="1196" y="7961"/>
                    </a:cubicBezTo>
                    <a:cubicBezTo>
                      <a:pt x="1194" y="7960"/>
                      <a:pt x="1193" y="7959"/>
                      <a:pt x="1191" y="7958"/>
                    </a:cubicBezTo>
                    <a:cubicBezTo>
                      <a:pt x="1182" y="7953"/>
                      <a:pt x="1173" y="7951"/>
                      <a:pt x="1163" y="7951"/>
                    </a:cubicBezTo>
                    <a:cubicBezTo>
                      <a:pt x="1161" y="7951"/>
                      <a:pt x="1159" y="7951"/>
                      <a:pt x="1158" y="7951"/>
                    </a:cubicBezTo>
                    <a:lnTo>
                      <a:pt x="1157" y="7951"/>
                    </a:lnTo>
                    <a:cubicBezTo>
                      <a:pt x="1167" y="7938"/>
                      <a:pt x="1176" y="7926"/>
                      <a:pt x="1187" y="7913"/>
                    </a:cubicBezTo>
                    <a:cubicBezTo>
                      <a:pt x="1192" y="7912"/>
                      <a:pt x="1197" y="7911"/>
                      <a:pt x="1202" y="7911"/>
                    </a:cubicBezTo>
                    <a:cubicBezTo>
                      <a:pt x="1203" y="7911"/>
                      <a:pt x="1205" y="7911"/>
                      <a:pt x="1207" y="7911"/>
                    </a:cubicBezTo>
                    <a:cubicBezTo>
                      <a:pt x="1222" y="7911"/>
                      <a:pt x="1236" y="7908"/>
                      <a:pt x="1250" y="7901"/>
                    </a:cubicBezTo>
                    <a:cubicBezTo>
                      <a:pt x="1250" y="7900"/>
                      <a:pt x="1252" y="7900"/>
                      <a:pt x="1252" y="7899"/>
                    </a:cubicBezTo>
                    <a:cubicBezTo>
                      <a:pt x="1253" y="7897"/>
                      <a:pt x="1253" y="7895"/>
                      <a:pt x="1253" y="7894"/>
                    </a:cubicBezTo>
                    <a:cubicBezTo>
                      <a:pt x="1253" y="7892"/>
                      <a:pt x="1253" y="7892"/>
                      <a:pt x="1252" y="7890"/>
                    </a:cubicBezTo>
                    <a:cubicBezTo>
                      <a:pt x="1252" y="7888"/>
                      <a:pt x="1250" y="7889"/>
                      <a:pt x="1250" y="7888"/>
                    </a:cubicBezTo>
                    <a:cubicBezTo>
                      <a:pt x="1249" y="7888"/>
                      <a:pt x="1249" y="7887"/>
                      <a:pt x="1248" y="7887"/>
                    </a:cubicBezTo>
                    <a:cubicBezTo>
                      <a:pt x="1238" y="7881"/>
                      <a:pt x="1227" y="7878"/>
                      <a:pt x="1216" y="7878"/>
                    </a:cubicBezTo>
                    <a:cubicBezTo>
                      <a:pt x="1214" y="7878"/>
                      <a:pt x="1212" y="7879"/>
                      <a:pt x="1210" y="7879"/>
                    </a:cubicBezTo>
                    <a:cubicBezTo>
                      <a:pt x="1212" y="7876"/>
                      <a:pt x="1214" y="7874"/>
                      <a:pt x="1215" y="7872"/>
                    </a:cubicBezTo>
                    <a:lnTo>
                      <a:pt x="1227" y="7854"/>
                    </a:lnTo>
                    <a:lnTo>
                      <a:pt x="1242" y="7854"/>
                    </a:lnTo>
                    <a:cubicBezTo>
                      <a:pt x="1256" y="7854"/>
                      <a:pt x="1270" y="7859"/>
                      <a:pt x="1281" y="7849"/>
                    </a:cubicBezTo>
                    <a:cubicBezTo>
                      <a:pt x="1282" y="7849"/>
                      <a:pt x="1282" y="7849"/>
                      <a:pt x="1283" y="7848"/>
                    </a:cubicBezTo>
                    <a:cubicBezTo>
                      <a:pt x="1284" y="7847"/>
                      <a:pt x="1284" y="7845"/>
                      <a:pt x="1284" y="7844"/>
                    </a:cubicBezTo>
                    <a:cubicBezTo>
                      <a:pt x="1284" y="7843"/>
                      <a:pt x="1284" y="7841"/>
                      <a:pt x="1283" y="7840"/>
                    </a:cubicBezTo>
                    <a:cubicBezTo>
                      <a:pt x="1282" y="7839"/>
                      <a:pt x="1282" y="7839"/>
                      <a:pt x="1281" y="7839"/>
                    </a:cubicBezTo>
                    <a:cubicBezTo>
                      <a:pt x="1281" y="7838"/>
                      <a:pt x="1280" y="7838"/>
                      <a:pt x="1280" y="7838"/>
                    </a:cubicBezTo>
                    <a:cubicBezTo>
                      <a:pt x="1271" y="7833"/>
                      <a:pt x="1262" y="7830"/>
                      <a:pt x="1252" y="7830"/>
                    </a:cubicBezTo>
                    <a:cubicBezTo>
                      <a:pt x="1249" y="7830"/>
                      <a:pt x="1245" y="7831"/>
                      <a:pt x="1242" y="7831"/>
                    </a:cubicBezTo>
                    <a:lnTo>
                      <a:pt x="1268" y="7792"/>
                    </a:lnTo>
                    <a:cubicBezTo>
                      <a:pt x="1276" y="7794"/>
                      <a:pt x="1284" y="7795"/>
                      <a:pt x="1292" y="7795"/>
                    </a:cubicBezTo>
                    <a:cubicBezTo>
                      <a:pt x="1305" y="7795"/>
                      <a:pt x="1318" y="7792"/>
                      <a:pt x="1330" y="7787"/>
                    </a:cubicBezTo>
                    <a:cubicBezTo>
                      <a:pt x="1331" y="7787"/>
                      <a:pt x="1332" y="7786"/>
                      <a:pt x="1332" y="7785"/>
                    </a:cubicBezTo>
                    <a:cubicBezTo>
                      <a:pt x="1333" y="7784"/>
                      <a:pt x="1333" y="7783"/>
                      <a:pt x="1333" y="7782"/>
                    </a:cubicBezTo>
                    <a:cubicBezTo>
                      <a:pt x="1333" y="7781"/>
                      <a:pt x="1333" y="7780"/>
                      <a:pt x="1332" y="7779"/>
                    </a:cubicBezTo>
                    <a:cubicBezTo>
                      <a:pt x="1332" y="7778"/>
                      <a:pt x="1331" y="7777"/>
                      <a:pt x="1330" y="7777"/>
                    </a:cubicBezTo>
                    <a:cubicBezTo>
                      <a:pt x="1323" y="7773"/>
                      <a:pt x="1314" y="7771"/>
                      <a:pt x="1306" y="7771"/>
                    </a:cubicBezTo>
                    <a:cubicBezTo>
                      <a:pt x="1303" y="7771"/>
                      <a:pt x="1301" y="7771"/>
                      <a:pt x="1299" y="7771"/>
                    </a:cubicBezTo>
                    <a:lnTo>
                      <a:pt x="1281" y="7771"/>
                    </a:lnTo>
                    <a:cubicBezTo>
                      <a:pt x="1287" y="7763"/>
                      <a:pt x="1292" y="7754"/>
                      <a:pt x="1298" y="7745"/>
                    </a:cubicBezTo>
                    <a:cubicBezTo>
                      <a:pt x="1300" y="7745"/>
                      <a:pt x="1302" y="7745"/>
                      <a:pt x="1304" y="7745"/>
                    </a:cubicBezTo>
                    <a:cubicBezTo>
                      <a:pt x="1314" y="7745"/>
                      <a:pt x="1323" y="7746"/>
                      <a:pt x="1332" y="7749"/>
                    </a:cubicBezTo>
                    <a:cubicBezTo>
                      <a:pt x="1333" y="7749"/>
                      <a:pt x="1333" y="7750"/>
                      <a:pt x="1333" y="7750"/>
                    </a:cubicBezTo>
                    <a:cubicBezTo>
                      <a:pt x="1336" y="7751"/>
                      <a:pt x="1340" y="7752"/>
                      <a:pt x="1343" y="7752"/>
                    </a:cubicBezTo>
                    <a:cubicBezTo>
                      <a:pt x="1347" y="7752"/>
                      <a:pt x="1350" y="7751"/>
                      <a:pt x="1353" y="7750"/>
                    </a:cubicBezTo>
                    <a:cubicBezTo>
                      <a:pt x="1355" y="7749"/>
                      <a:pt x="1357" y="7747"/>
                      <a:pt x="1358" y="7745"/>
                    </a:cubicBezTo>
                    <a:lnTo>
                      <a:pt x="1359" y="7744"/>
                    </a:lnTo>
                    <a:cubicBezTo>
                      <a:pt x="1360" y="7743"/>
                      <a:pt x="1360" y="7741"/>
                      <a:pt x="1360" y="7740"/>
                    </a:cubicBezTo>
                    <a:cubicBezTo>
                      <a:pt x="1360" y="7738"/>
                      <a:pt x="1360" y="7737"/>
                      <a:pt x="1359" y="7736"/>
                    </a:cubicBezTo>
                    <a:cubicBezTo>
                      <a:pt x="1358" y="7735"/>
                      <a:pt x="1358" y="7735"/>
                      <a:pt x="1358" y="7735"/>
                    </a:cubicBezTo>
                    <a:cubicBezTo>
                      <a:pt x="1355" y="7732"/>
                      <a:pt x="1352" y="7729"/>
                      <a:pt x="1348" y="7727"/>
                    </a:cubicBezTo>
                    <a:cubicBezTo>
                      <a:pt x="1340" y="7722"/>
                      <a:pt x="1331" y="7720"/>
                      <a:pt x="1322" y="7720"/>
                    </a:cubicBezTo>
                    <a:cubicBezTo>
                      <a:pt x="1319" y="7720"/>
                      <a:pt x="1316" y="7721"/>
                      <a:pt x="1313" y="7721"/>
                    </a:cubicBezTo>
                    <a:cubicBezTo>
                      <a:pt x="1316" y="7716"/>
                      <a:pt x="1319" y="7710"/>
                      <a:pt x="1322" y="7705"/>
                    </a:cubicBezTo>
                    <a:cubicBezTo>
                      <a:pt x="1330" y="7702"/>
                      <a:pt x="1339" y="7701"/>
                      <a:pt x="1347" y="7701"/>
                    </a:cubicBezTo>
                    <a:cubicBezTo>
                      <a:pt x="1348" y="7701"/>
                      <a:pt x="1348" y="7701"/>
                      <a:pt x="1349" y="7701"/>
                    </a:cubicBezTo>
                    <a:cubicBezTo>
                      <a:pt x="1358" y="7701"/>
                      <a:pt x="1367" y="7699"/>
                      <a:pt x="1375" y="7695"/>
                    </a:cubicBezTo>
                    <a:cubicBezTo>
                      <a:pt x="1376" y="7694"/>
                      <a:pt x="1377" y="7694"/>
                      <a:pt x="1377" y="7693"/>
                    </a:cubicBezTo>
                    <a:cubicBezTo>
                      <a:pt x="1378" y="7692"/>
                      <a:pt x="1378" y="7691"/>
                      <a:pt x="1378" y="7690"/>
                    </a:cubicBezTo>
                    <a:cubicBezTo>
                      <a:pt x="1378" y="7689"/>
                      <a:pt x="1378" y="7688"/>
                      <a:pt x="1377" y="7687"/>
                    </a:cubicBezTo>
                    <a:cubicBezTo>
                      <a:pt x="1377" y="7686"/>
                      <a:pt x="1376" y="7685"/>
                      <a:pt x="1375" y="7685"/>
                    </a:cubicBezTo>
                    <a:cubicBezTo>
                      <a:pt x="1368" y="7682"/>
                      <a:pt x="1361" y="7680"/>
                      <a:pt x="1353" y="7680"/>
                    </a:cubicBezTo>
                    <a:cubicBezTo>
                      <a:pt x="1347" y="7680"/>
                      <a:pt x="1340" y="7681"/>
                      <a:pt x="1334" y="7683"/>
                    </a:cubicBezTo>
                    <a:lnTo>
                      <a:pt x="1350" y="7653"/>
                    </a:lnTo>
                    <a:cubicBezTo>
                      <a:pt x="1370" y="7648"/>
                      <a:pt x="1392" y="7650"/>
                      <a:pt x="1408" y="7637"/>
                    </a:cubicBezTo>
                    <a:lnTo>
                      <a:pt x="1409" y="7636"/>
                    </a:lnTo>
                    <a:cubicBezTo>
                      <a:pt x="1410" y="7635"/>
                      <a:pt x="1410" y="7633"/>
                      <a:pt x="1410" y="7632"/>
                    </a:cubicBezTo>
                    <a:cubicBezTo>
                      <a:pt x="1410" y="7630"/>
                      <a:pt x="1410" y="7630"/>
                      <a:pt x="1409" y="7629"/>
                    </a:cubicBezTo>
                    <a:cubicBezTo>
                      <a:pt x="1408" y="7628"/>
                      <a:pt x="1408" y="7628"/>
                      <a:pt x="1408" y="7627"/>
                    </a:cubicBezTo>
                    <a:cubicBezTo>
                      <a:pt x="1397" y="7617"/>
                      <a:pt x="1378" y="7624"/>
                      <a:pt x="1366" y="7627"/>
                    </a:cubicBezTo>
                    <a:lnTo>
                      <a:pt x="1361" y="7629"/>
                    </a:lnTo>
                    <a:lnTo>
                      <a:pt x="1375" y="7600"/>
                    </a:lnTo>
                    <a:cubicBezTo>
                      <a:pt x="1381" y="7599"/>
                      <a:pt x="1387" y="7597"/>
                      <a:pt x="1393" y="7597"/>
                    </a:cubicBezTo>
                    <a:cubicBezTo>
                      <a:pt x="1395" y="7597"/>
                      <a:pt x="1398" y="7597"/>
                      <a:pt x="1400" y="7597"/>
                    </a:cubicBezTo>
                    <a:cubicBezTo>
                      <a:pt x="1408" y="7597"/>
                      <a:pt x="1417" y="7595"/>
                      <a:pt x="1425" y="7592"/>
                    </a:cubicBezTo>
                    <a:cubicBezTo>
                      <a:pt x="1426" y="7592"/>
                      <a:pt x="1426" y="7591"/>
                      <a:pt x="1427" y="7590"/>
                    </a:cubicBezTo>
                    <a:cubicBezTo>
                      <a:pt x="1427" y="7590"/>
                      <a:pt x="1428" y="7589"/>
                      <a:pt x="1428" y="7588"/>
                    </a:cubicBezTo>
                    <a:cubicBezTo>
                      <a:pt x="1428" y="7587"/>
                      <a:pt x="1428" y="7586"/>
                      <a:pt x="1427" y="7585"/>
                    </a:cubicBezTo>
                    <a:cubicBezTo>
                      <a:pt x="1426" y="7584"/>
                      <a:pt x="1426" y="7583"/>
                      <a:pt x="1425" y="7583"/>
                    </a:cubicBezTo>
                    <a:cubicBezTo>
                      <a:pt x="1416" y="7579"/>
                      <a:pt x="1406" y="7576"/>
                      <a:pt x="1396" y="7576"/>
                    </a:cubicBezTo>
                    <a:cubicBezTo>
                      <a:pt x="1393" y="7576"/>
                      <a:pt x="1389" y="7577"/>
                      <a:pt x="1386" y="7577"/>
                    </a:cubicBezTo>
                    <a:cubicBezTo>
                      <a:pt x="1390" y="7568"/>
                      <a:pt x="1394" y="7558"/>
                      <a:pt x="1399" y="7549"/>
                    </a:cubicBezTo>
                    <a:cubicBezTo>
                      <a:pt x="1406" y="7547"/>
                      <a:pt x="1414" y="7545"/>
                      <a:pt x="1422" y="7545"/>
                    </a:cubicBezTo>
                    <a:cubicBezTo>
                      <a:pt x="1434" y="7545"/>
                      <a:pt x="1446" y="7542"/>
                      <a:pt x="1458" y="7538"/>
                    </a:cubicBezTo>
                    <a:cubicBezTo>
                      <a:pt x="1459" y="7537"/>
                      <a:pt x="1461" y="7537"/>
                      <a:pt x="1461" y="7536"/>
                    </a:cubicBezTo>
                    <a:cubicBezTo>
                      <a:pt x="1462" y="7535"/>
                      <a:pt x="1461" y="7534"/>
                      <a:pt x="1461" y="7533"/>
                    </a:cubicBezTo>
                    <a:cubicBezTo>
                      <a:pt x="1461" y="7532"/>
                      <a:pt x="1462" y="7531"/>
                      <a:pt x="1461" y="7530"/>
                    </a:cubicBezTo>
                    <a:cubicBezTo>
                      <a:pt x="1461" y="7529"/>
                      <a:pt x="1459" y="7529"/>
                      <a:pt x="1458" y="7528"/>
                    </a:cubicBezTo>
                    <a:cubicBezTo>
                      <a:pt x="1447" y="7523"/>
                      <a:pt x="1436" y="7521"/>
                      <a:pt x="1424" y="7521"/>
                    </a:cubicBezTo>
                    <a:cubicBezTo>
                      <a:pt x="1420" y="7521"/>
                      <a:pt x="1415" y="7521"/>
                      <a:pt x="1411" y="7522"/>
                    </a:cubicBezTo>
                    <a:cubicBezTo>
                      <a:pt x="1415" y="7514"/>
                      <a:pt x="1418" y="7506"/>
                      <a:pt x="1421" y="7498"/>
                    </a:cubicBezTo>
                    <a:cubicBezTo>
                      <a:pt x="1423" y="7497"/>
                      <a:pt x="1425" y="7496"/>
                      <a:pt x="1427" y="7495"/>
                    </a:cubicBezTo>
                    <a:cubicBezTo>
                      <a:pt x="1432" y="7491"/>
                      <a:pt x="1438" y="7489"/>
                      <a:pt x="1444" y="7487"/>
                    </a:cubicBezTo>
                    <a:cubicBezTo>
                      <a:pt x="1456" y="7486"/>
                      <a:pt x="1469" y="7482"/>
                      <a:pt x="1480" y="7476"/>
                    </a:cubicBezTo>
                    <a:cubicBezTo>
                      <a:pt x="1481" y="7476"/>
                      <a:pt x="1481" y="7475"/>
                      <a:pt x="1481" y="7475"/>
                    </a:cubicBezTo>
                    <a:cubicBezTo>
                      <a:pt x="1482" y="7474"/>
                      <a:pt x="1482" y="7473"/>
                      <a:pt x="1482" y="7472"/>
                    </a:cubicBezTo>
                    <a:cubicBezTo>
                      <a:pt x="1482" y="7471"/>
                      <a:pt x="1482" y="7470"/>
                      <a:pt x="1481" y="7469"/>
                    </a:cubicBezTo>
                    <a:cubicBezTo>
                      <a:pt x="1481" y="7468"/>
                      <a:pt x="1481" y="7468"/>
                      <a:pt x="1480" y="7467"/>
                    </a:cubicBezTo>
                    <a:cubicBezTo>
                      <a:pt x="1473" y="7464"/>
                      <a:pt x="1465" y="7462"/>
                      <a:pt x="1457" y="7462"/>
                    </a:cubicBezTo>
                    <a:cubicBezTo>
                      <a:pt x="1449" y="7462"/>
                      <a:pt x="1441" y="7464"/>
                      <a:pt x="1434" y="7467"/>
                    </a:cubicBezTo>
                    <a:cubicBezTo>
                      <a:pt x="1437" y="7459"/>
                      <a:pt x="1441" y="7451"/>
                      <a:pt x="1444" y="7442"/>
                    </a:cubicBezTo>
                    <a:cubicBezTo>
                      <a:pt x="1448" y="7439"/>
                      <a:pt x="1451" y="7436"/>
                      <a:pt x="1456" y="7434"/>
                    </a:cubicBezTo>
                    <a:cubicBezTo>
                      <a:pt x="1460" y="7432"/>
                      <a:pt x="1464" y="7429"/>
                      <a:pt x="1469" y="7428"/>
                    </a:cubicBezTo>
                    <a:cubicBezTo>
                      <a:pt x="1475" y="7424"/>
                      <a:pt x="1481" y="7419"/>
                      <a:pt x="1487" y="7416"/>
                    </a:cubicBezTo>
                    <a:cubicBezTo>
                      <a:pt x="1493" y="7412"/>
                      <a:pt x="1501" y="7412"/>
                      <a:pt x="1507" y="7405"/>
                    </a:cubicBezTo>
                    <a:cubicBezTo>
                      <a:pt x="1507" y="7404"/>
                      <a:pt x="1508" y="7402"/>
                      <a:pt x="1508" y="7401"/>
                    </a:cubicBezTo>
                    <a:cubicBezTo>
                      <a:pt x="1508" y="7399"/>
                      <a:pt x="1507" y="7399"/>
                      <a:pt x="1507" y="7398"/>
                    </a:cubicBezTo>
                    <a:cubicBezTo>
                      <a:pt x="1499" y="7387"/>
                      <a:pt x="1487" y="7389"/>
                      <a:pt x="1475" y="7394"/>
                    </a:cubicBezTo>
                    <a:cubicBezTo>
                      <a:pt x="1480" y="7385"/>
                      <a:pt x="1483" y="7376"/>
                      <a:pt x="1486" y="7367"/>
                    </a:cubicBezTo>
                    <a:cubicBezTo>
                      <a:pt x="1488" y="7365"/>
                      <a:pt x="1491" y="7363"/>
                      <a:pt x="1494" y="7362"/>
                    </a:cubicBezTo>
                    <a:cubicBezTo>
                      <a:pt x="1496" y="7361"/>
                      <a:pt x="1498" y="7359"/>
                      <a:pt x="1500" y="7358"/>
                    </a:cubicBezTo>
                    <a:cubicBezTo>
                      <a:pt x="1506" y="7357"/>
                      <a:pt x="1511" y="7354"/>
                      <a:pt x="1515" y="7352"/>
                    </a:cubicBezTo>
                    <a:cubicBezTo>
                      <a:pt x="1523" y="7347"/>
                      <a:pt x="1531" y="7341"/>
                      <a:pt x="1537" y="7334"/>
                    </a:cubicBezTo>
                    <a:lnTo>
                      <a:pt x="1537" y="7333"/>
                    </a:lnTo>
                    <a:cubicBezTo>
                      <a:pt x="1538" y="7332"/>
                      <a:pt x="1538" y="7331"/>
                      <a:pt x="1538" y="7330"/>
                    </a:cubicBezTo>
                    <a:cubicBezTo>
                      <a:pt x="1538" y="7329"/>
                      <a:pt x="1538" y="7327"/>
                      <a:pt x="1537" y="7326"/>
                    </a:cubicBezTo>
                    <a:cubicBezTo>
                      <a:pt x="1536" y="7325"/>
                      <a:pt x="1536" y="7324"/>
                      <a:pt x="1535" y="7324"/>
                    </a:cubicBezTo>
                    <a:cubicBezTo>
                      <a:pt x="1522" y="7317"/>
                      <a:pt x="1507" y="7326"/>
                      <a:pt x="1494" y="7333"/>
                    </a:cubicBezTo>
                    <a:cubicBezTo>
                      <a:pt x="1496" y="7325"/>
                      <a:pt x="1497" y="7316"/>
                      <a:pt x="1498" y="7308"/>
                    </a:cubicBezTo>
                    <a:cubicBezTo>
                      <a:pt x="1505" y="7307"/>
                      <a:pt x="1511" y="7305"/>
                      <a:pt x="1517" y="7302"/>
                    </a:cubicBezTo>
                    <a:cubicBezTo>
                      <a:pt x="1519" y="7301"/>
                      <a:pt x="1521" y="7299"/>
                      <a:pt x="1522" y="7298"/>
                    </a:cubicBezTo>
                    <a:cubicBezTo>
                      <a:pt x="1523" y="7297"/>
                      <a:pt x="1523" y="7297"/>
                      <a:pt x="1524" y="7296"/>
                    </a:cubicBezTo>
                    <a:cubicBezTo>
                      <a:pt x="1525" y="7295"/>
                      <a:pt x="1525" y="7294"/>
                      <a:pt x="1525" y="7293"/>
                    </a:cubicBezTo>
                    <a:cubicBezTo>
                      <a:pt x="1525" y="7292"/>
                      <a:pt x="1525" y="7290"/>
                      <a:pt x="1524" y="7289"/>
                    </a:cubicBezTo>
                    <a:cubicBezTo>
                      <a:pt x="1523" y="7288"/>
                      <a:pt x="1523" y="7288"/>
                      <a:pt x="1522" y="7288"/>
                    </a:cubicBezTo>
                    <a:cubicBezTo>
                      <a:pt x="1521" y="7287"/>
                      <a:pt x="1520" y="7286"/>
                      <a:pt x="1519" y="7285"/>
                    </a:cubicBezTo>
                    <a:cubicBezTo>
                      <a:pt x="1515" y="7283"/>
                      <a:pt x="1510" y="7281"/>
                      <a:pt x="1505" y="7281"/>
                    </a:cubicBezTo>
                    <a:cubicBezTo>
                      <a:pt x="1504" y="7281"/>
                      <a:pt x="1503" y="7282"/>
                      <a:pt x="1501" y="7282"/>
                    </a:cubicBezTo>
                    <a:cubicBezTo>
                      <a:pt x="1503" y="7270"/>
                      <a:pt x="1504" y="7259"/>
                      <a:pt x="1505" y="7249"/>
                    </a:cubicBezTo>
                    <a:cubicBezTo>
                      <a:pt x="1515" y="7246"/>
                      <a:pt x="1525" y="7242"/>
                      <a:pt x="1534" y="7237"/>
                    </a:cubicBezTo>
                    <a:cubicBezTo>
                      <a:pt x="1537" y="7235"/>
                      <a:pt x="1541" y="7233"/>
                      <a:pt x="1544" y="7230"/>
                    </a:cubicBezTo>
                    <a:cubicBezTo>
                      <a:pt x="1545" y="7230"/>
                      <a:pt x="1545" y="7229"/>
                      <a:pt x="1546" y="7228"/>
                    </a:cubicBezTo>
                    <a:cubicBezTo>
                      <a:pt x="1547" y="7227"/>
                      <a:pt x="1547" y="7226"/>
                      <a:pt x="1547" y="7225"/>
                    </a:cubicBezTo>
                    <a:cubicBezTo>
                      <a:pt x="1547" y="7224"/>
                      <a:pt x="1547" y="7223"/>
                      <a:pt x="1546" y="7222"/>
                    </a:cubicBezTo>
                    <a:cubicBezTo>
                      <a:pt x="1546" y="7221"/>
                      <a:pt x="1544" y="7220"/>
                      <a:pt x="1543" y="7219"/>
                    </a:cubicBezTo>
                    <a:cubicBezTo>
                      <a:pt x="1539" y="7217"/>
                      <a:pt x="1535" y="7217"/>
                      <a:pt x="1531" y="7217"/>
                    </a:cubicBezTo>
                    <a:cubicBezTo>
                      <a:pt x="1528" y="7217"/>
                      <a:pt x="1524" y="7217"/>
                      <a:pt x="1520" y="7219"/>
                    </a:cubicBezTo>
                    <a:lnTo>
                      <a:pt x="1507" y="7223"/>
                    </a:lnTo>
                    <a:lnTo>
                      <a:pt x="1507" y="7221"/>
                    </a:lnTo>
                    <a:cubicBezTo>
                      <a:pt x="1507" y="7216"/>
                      <a:pt x="1508" y="7211"/>
                      <a:pt x="1508" y="7206"/>
                    </a:cubicBezTo>
                    <a:cubicBezTo>
                      <a:pt x="1514" y="7204"/>
                      <a:pt x="1521" y="7204"/>
                      <a:pt x="1526" y="7202"/>
                    </a:cubicBezTo>
                    <a:cubicBezTo>
                      <a:pt x="1540" y="7199"/>
                      <a:pt x="1554" y="7194"/>
                      <a:pt x="1566" y="7188"/>
                    </a:cubicBezTo>
                    <a:cubicBezTo>
                      <a:pt x="1570" y="7185"/>
                      <a:pt x="1569" y="7180"/>
                      <a:pt x="1566" y="7178"/>
                    </a:cubicBezTo>
                    <a:cubicBezTo>
                      <a:pt x="1557" y="7175"/>
                      <a:pt x="1549" y="7174"/>
                      <a:pt x="1540" y="7174"/>
                    </a:cubicBezTo>
                    <a:cubicBezTo>
                      <a:pt x="1529" y="7174"/>
                      <a:pt x="1518" y="7176"/>
                      <a:pt x="1509" y="7181"/>
                    </a:cubicBezTo>
                    <a:cubicBezTo>
                      <a:pt x="1509" y="7174"/>
                      <a:pt x="1509" y="7168"/>
                      <a:pt x="1508" y="7161"/>
                    </a:cubicBezTo>
                    <a:cubicBezTo>
                      <a:pt x="1523" y="7150"/>
                      <a:pt x="1548" y="7154"/>
                      <a:pt x="1562" y="7142"/>
                    </a:cubicBezTo>
                    <a:cubicBezTo>
                      <a:pt x="1562" y="7141"/>
                      <a:pt x="1562" y="7141"/>
                      <a:pt x="1563" y="7140"/>
                    </a:cubicBezTo>
                    <a:cubicBezTo>
                      <a:pt x="1564" y="7139"/>
                      <a:pt x="1564" y="7137"/>
                      <a:pt x="1564" y="7136"/>
                    </a:cubicBezTo>
                    <a:cubicBezTo>
                      <a:pt x="1564" y="7134"/>
                      <a:pt x="1564" y="7134"/>
                      <a:pt x="1563" y="7133"/>
                    </a:cubicBezTo>
                    <a:cubicBezTo>
                      <a:pt x="1562" y="7132"/>
                      <a:pt x="1562" y="7132"/>
                      <a:pt x="1562" y="7131"/>
                    </a:cubicBezTo>
                    <a:cubicBezTo>
                      <a:pt x="1546" y="7117"/>
                      <a:pt x="1522" y="7127"/>
                      <a:pt x="1506" y="7135"/>
                    </a:cubicBezTo>
                    <a:lnTo>
                      <a:pt x="1504" y="7135"/>
                    </a:lnTo>
                    <a:cubicBezTo>
                      <a:pt x="1504" y="7133"/>
                      <a:pt x="1504" y="7131"/>
                      <a:pt x="1504" y="7129"/>
                    </a:cubicBezTo>
                    <a:cubicBezTo>
                      <a:pt x="1504" y="7127"/>
                      <a:pt x="1504" y="7123"/>
                      <a:pt x="1504" y="7120"/>
                    </a:cubicBezTo>
                    <a:cubicBezTo>
                      <a:pt x="1505" y="7118"/>
                      <a:pt x="1507" y="7116"/>
                      <a:pt x="1508" y="7116"/>
                    </a:cubicBezTo>
                    <a:cubicBezTo>
                      <a:pt x="1510" y="7115"/>
                      <a:pt x="1511" y="7115"/>
                      <a:pt x="1513" y="7114"/>
                    </a:cubicBezTo>
                    <a:cubicBezTo>
                      <a:pt x="1521" y="7112"/>
                      <a:pt x="1528" y="7109"/>
                      <a:pt x="1535" y="7106"/>
                    </a:cubicBezTo>
                    <a:cubicBezTo>
                      <a:pt x="1543" y="7103"/>
                      <a:pt x="1551" y="7100"/>
                      <a:pt x="1559" y="7095"/>
                    </a:cubicBezTo>
                    <a:cubicBezTo>
                      <a:pt x="1563" y="7092"/>
                      <a:pt x="1568" y="7089"/>
                      <a:pt x="1572" y="7086"/>
                    </a:cubicBezTo>
                    <a:cubicBezTo>
                      <a:pt x="1573" y="7086"/>
                      <a:pt x="1573" y="7085"/>
                      <a:pt x="1573" y="7085"/>
                    </a:cubicBezTo>
                    <a:cubicBezTo>
                      <a:pt x="1574" y="7084"/>
                      <a:pt x="1574" y="7083"/>
                      <a:pt x="1574" y="7082"/>
                    </a:cubicBezTo>
                    <a:cubicBezTo>
                      <a:pt x="1574" y="7080"/>
                      <a:pt x="1574" y="7079"/>
                      <a:pt x="1573" y="7078"/>
                    </a:cubicBezTo>
                    <a:cubicBezTo>
                      <a:pt x="1573" y="7078"/>
                      <a:pt x="1573" y="7077"/>
                      <a:pt x="1572" y="7077"/>
                    </a:cubicBezTo>
                    <a:cubicBezTo>
                      <a:pt x="1553" y="7062"/>
                      <a:pt x="1530" y="7079"/>
                      <a:pt x="1512" y="7088"/>
                    </a:cubicBezTo>
                    <a:lnTo>
                      <a:pt x="1506" y="7091"/>
                    </a:lnTo>
                    <a:cubicBezTo>
                      <a:pt x="1506" y="7085"/>
                      <a:pt x="1506" y="7080"/>
                      <a:pt x="1506" y="7075"/>
                    </a:cubicBezTo>
                    <a:cubicBezTo>
                      <a:pt x="1509" y="7074"/>
                      <a:pt x="1512" y="7073"/>
                      <a:pt x="1516" y="7072"/>
                    </a:cubicBezTo>
                    <a:cubicBezTo>
                      <a:pt x="1527" y="7070"/>
                      <a:pt x="1539" y="7066"/>
                      <a:pt x="1549" y="7061"/>
                    </a:cubicBezTo>
                    <a:cubicBezTo>
                      <a:pt x="1550" y="7061"/>
                      <a:pt x="1551" y="7060"/>
                      <a:pt x="1552" y="7059"/>
                    </a:cubicBezTo>
                    <a:cubicBezTo>
                      <a:pt x="1553" y="7058"/>
                      <a:pt x="1553" y="7056"/>
                      <a:pt x="1553" y="7055"/>
                    </a:cubicBezTo>
                    <a:cubicBezTo>
                      <a:pt x="1553" y="7054"/>
                      <a:pt x="1553" y="7052"/>
                      <a:pt x="1552" y="7051"/>
                    </a:cubicBezTo>
                    <a:cubicBezTo>
                      <a:pt x="1552" y="7050"/>
                      <a:pt x="1550" y="7048"/>
                      <a:pt x="1549" y="7048"/>
                    </a:cubicBezTo>
                    <a:cubicBezTo>
                      <a:pt x="1548" y="7047"/>
                      <a:pt x="1548" y="7048"/>
                      <a:pt x="1548" y="7048"/>
                    </a:cubicBezTo>
                    <a:cubicBezTo>
                      <a:pt x="1554" y="7051"/>
                      <a:pt x="1548" y="7046"/>
                      <a:pt x="1546" y="7045"/>
                    </a:cubicBezTo>
                    <a:cubicBezTo>
                      <a:pt x="1542" y="7044"/>
                      <a:pt x="1538" y="7043"/>
                      <a:pt x="1534" y="7043"/>
                    </a:cubicBezTo>
                    <a:cubicBezTo>
                      <a:pt x="1533" y="7043"/>
                      <a:pt x="1533" y="7043"/>
                      <a:pt x="1532" y="7043"/>
                    </a:cubicBezTo>
                    <a:cubicBezTo>
                      <a:pt x="1522" y="7043"/>
                      <a:pt x="1512" y="7046"/>
                      <a:pt x="1503" y="7050"/>
                    </a:cubicBezTo>
                    <a:cubicBezTo>
                      <a:pt x="1503" y="7044"/>
                      <a:pt x="1501" y="7038"/>
                      <a:pt x="1500" y="7032"/>
                    </a:cubicBezTo>
                    <a:cubicBezTo>
                      <a:pt x="1520" y="7025"/>
                      <a:pt x="1543" y="7030"/>
                      <a:pt x="1561" y="7016"/>
                    </a:cubicBezTo>
                    <a:cubicBezTo>
                      <a:pt x="1561" y="7015"/>
                      <a:pt x="1561" y="7015"/>
                      <a:pt x="1562" y="7014"/>
                    </a:cubicBezTo>
                    <a:cubicBezTo>
                      <a:pt x="1563" y="7013"/>
                      <a:pt x="1563" y="7011"/>
                      <a:pt x="1563" y="7010"/>
                    </a:cubicBezTo>
                    <a:cubicBezTo>
                      <a:pt x="1563" y="7008"/>
                      <a:pt x="1563" y="7008"/>
                      <a:pt x="1562" y="7007"/>
                    </a:cubicBezTo>
                    <a:cubicBezTo>
                      <a:pt x="1561" y="7006"/>
                      <a:pt x="1561" y="7006"/>
                      <a:pt x="1561" y="7005"/>
                    </a:cubicBezTo>
                    <a:cubicBezTo>
                      <a:pt x="1550" y="6996"/>
                      <a:pt x="1535" y="7001"/>
                      <a:pt x="1522" y="7003"/>
                    </a:cubicBezTo>
                    <a:cubicBezTo>
                      <a:pt x="1514" y="7005"/>
                      <a:pt x="1506" y="7007"/>
                      <a:pt x="1499" y="7012"/>
                    </a:cubicBezTo>
                    <a:cubicBezTo>
                      <a:pt x="1497" y="7013"/>
                      <a:pt x="1495" y="7014"/>
                      <a:pt x="1494" y="7015"/>
                    </a:cubicBezTo>
                    <a:cubicBezTo>
                      <a:pt x="1493" y="7014"/>
                      <a:pt x="1493" y="7013"/>
                      <a:pt x="1492" y="7012"/>
                    </a:cubicBezTo>
                    <a:cubicBezTo>
                      <a:pt x="1490" y="7008"/>
                      <a:pt x="1487" y="7004"/>
                      <a:pt x="1483" y="7001"/>
                    </a:cubicBezTo>
                    <a:cubicBezTo>
                      <a:pt x="1383" y="6919"/>
                      <a:pt x="1307" y="7093"/>
                      <a:pt x="1289" y="7162"/>
                    </a:cubicBezTo>
                    <a:cubicBezTo>
                      <a:pt x="1247" y="7320"/>
                      <a:pt x="1196" y="7471"/>
                      <a:pt x="1102" y="7605"/>
                    </a:cubicBezTo>
                    <a:cubicBezTo>
                      <a:pt x="1063" y="7661"/>
                      <a:pt x="1013" y="7711"/>
                      <a:pt x="976" y="7768"/>
                    </a:cubicBezTo>
                    <a:cubicBezTo>
                      <a:pt x="939" y="7825"/>
                      <a:pt x="878" y="7905"/>
                      <a:pt x="819" y="7940"/>
                    </a:cubicBezTo>
                    <a:cubicBezTo>
                      <a:pt x="798" y="7956"/>
                      <a:pt x="779" y="7973"/>
                      <a:pt x="761" y="7992"/>
                    </a:cubicBezTo>
                    <a:cubicBezTo>
                      <a:pt x="734" y="8016"/>
                      <a:pt x="713" y="8046"/>
                      <a:pt x="683" y="8067"/>
                    </a:cubicBezTo>
                    <a:cubicBezTo>
                      <a:pt x="625" y="8109"/>
                      <a:pt x="565" y="8148"/>
                      <a:pt x="503" y="8185"/>
                    </a:cubicBezTo>
                    <a:cubicBezTo>
                      <a:pt x="491" y="8191"/>
                      <a:pt x="477" y="8196"/>
                      <a:pt x="464" y="8199"/>
                    </a:cubicBezTo>
                    <a:cubicBezTo>
                      <a:pt x="450" y="8203"/>
                      <a:pt x="410" y="8223"/>
                      <a:pt x="425" y="8203"/>
                    </a:cubicBezTo>
                    <a:cubicBezTo>
                      <a:pt x="429" y="8197"/>
                      <a:pt x="434" y="8191"/>
                      <a:pt x="439" y="8186"/>
                    </a:cubicBezTo>
                    <a:cubicBezTo>
                      <a:pt x="442" y="8185"/>
                      <a:pt x="445" y="8184"/>
                      <a:pt x="448" y="8184"/>
                    </a:cubicBezTo>
                    <a:cubicBezTo>
                      <a:pt x="457" y="8182"/>
                      <a:pt x="469" y="8175"/>
                      <a:pt x="459" y="8169"/>
                    </a:cubicBezTo>
                    <a:lnTo>
                      <a:pt x="461" y="8167"/>
                    </a:lnTo>
                    <a:cubicBezTo>
                      <a:pt x="467" y="8167"/>
                      <a:pt x="474" y="8169"/>
                      <a:pt x="477" y="8169"/>
                    </a:cubicBezTo>
                    <a:cubicBezTo>
                      <a:pt x="480" y="8170"/>
                      <a:pt x="483" y="8170"/>
                      <a:pt x="487" y="8170"/>
                    </a:cubicBezTo>
                    <a:cubicBezTo>
                      <a:pt x="496" y="8170"/>
                      <a:pt x="506" y="8167"/>
                      <a:pt x="515" y="8163"/>
                    </a:cubicBezTo>
                    <a:cubicBezTo>
                      <a:pt x="515" y="8162"/>
                      <a:pt x="517" y="8162"/>
                      <a:pt x="517" y="8161"/>
                    </a:cubicBezTo>
                    <a:cubicBezTo>
                      <a:pt x="518" y="8160"/>
                      <a:pt x="517" y="8159"/>
                      <a:pt x="517" y="8158"/>
                    </a:cubicBezTo>
                    <a:cubicBezTo>
                      <a:pt x="517" y="8157"/>
                      <a:pt x="518" y="8156"/>
                      <a:pt x="517" y="8155"/>
                    </a:cubicBezTo>
                    <a:cubicBezTo>
                      <a:pt x="517" y="8154"/>
                      <a:pt x="515" y="8153"/>
                      <a:pt x="515" y="8153"/>
                    </a:cubicBezTo>
                    <a:cubicBezTo>
                      <a:pt x="514" y="8152"/>
                      <a:pt x="514" y="8152"/>
                      <a:pt x="513" y="8152"/>
                    </a:cubicBezTo>
                    <a:cubicBezTo>
                      <a:pt x="506" y="8148"/>
                      <a:pt x="498" y="8146"/>
                      <a:pt x="490" y="8146"/>
                    </a:cubicBezTo>
                    <a:cubicBezTo>
                      <a:pt x="489" y="8146"/>
                      <a:pt x="489" y="8146"/>
                      <a:pt x="488" y="8146"/>
                    </a:cubicBezTo>
                    <a:lnTo>
                      <a:pt x="495" y="8140"/>
                    </a:lnTo>
                    <a:cubicBezTo>
                      <a:pt x="500" y="8141"/>
                      <a:pt x="505" y="8142"/>
                      <a:pt x="510" y="8142"/>
                    </a:cubicBezTo>
                    <a:cubicBezTo>
                      <a:pt x="525" y="8142"/>
                      <a:pt x="539" y="8138"/>
                      <a:pt x="552" y="8131"/>
                    </a:cubicBezTo>
                    <a:lnTo>
                      <a:pt x="553" y="8130"/>
                    </a:lnTo>
                    <a:cubicBezTo>
                      <a:pt x="554" y="8129"/>
                      <a:pt x="554" y="8128"/>
                      <a:pt x="554" y="8127"/>
                    </a:cubicBezTo>
                    <a:cubicBezTo>
                      <a:pt x="554" y="8126"/>
                      <a:pt x="554" y="8125"/>
                      <a:pt x="553" y="8124"/>
                    </a:cubicBezTo>
                    <a:cubicBezTo>
                      <a:pt x="553" y="8123"/>
                      <a:pt x="552" y="8123"/>
                      <a:pt x="551" y="8122"/>
                    </a:cubicBezTo>
                    <a:cubicBezTo>
                      <a:pt x="544" y="8119"/>
                      <a:pt x="537" y="8118"/>
                      <a:pt x="530" y="8118"/>
                    </a:cubicBezTo>
                    <a:cubicBezTo>
                      <a:pt x="527" y="8118"/>
                      <a:pt x="523" y="8118"/>
                      <a:pt x="520" y="8119"/>
                    </a:cubicBezTo>
                    <a:cubicBezTo>
                      <a:pt x="527" y="8112"/>
                      <a:pt x="535" y="8104"/>
                      <a:pt x="543" y="8097"/>
                    </a:cubicBezTo>
                    <a:lnTo>
                      <a:pt x="569" y="8097"/>
                    </a:lnTo>
                    <a:cubicBezTo>
                      <a:pt x="570" y="8097"/>
                      <a:pt x="571" y="8097"/>
                      <a:pt x="572" y="8097"/>
                    </a:cubicBezTo>
                    <a:cubicBezTo>
                      <a:pt x="581" y="8097"/>
                      <a:pt x="591" y="8095"/>
                      <a:pt x="599" y="8090"/>
                    </a:cubicBezTo>
                    <a:cubicBezTo>
                      <a:pt x="600" y="8089"/>
                      <a:pt x="602" y="8088"/>
                      <a:pt x="604" y="8087"/>
                    </a:cubicBezTo>
                    <a:cubicBezTo>
                      <a:pt x="607" y="8084"/>
                      <a:pt x="605" y="8079"/>
                      <a:pt x="603" y="8077"/>
                    </a:cubicBezTo>
                    <a:cubicBezTo>
                      <a:pt x="593" y="8070"/>
                      <a:pt x="580" y="8075"/>
                      <a:pt x="569" y="8075"/>
                    </a:cubicBezTo>
                    <a:lnTo>
                      <a:pt x="563" y="8075"/>
                    </a:lnTo>
                    <a:lnTo>
                      <a:pt x="581" y="8060"/>
                    </a:lnTo>
                    <a:cubicBezTo>
                      <a:pt x="583" y="8059"/>
                      <a:pt x="585" y="8059"/>
                      <a:pt x="588" y="8059"/>
                    </a:cubicBezTo>
                    <a:cubicBezTo>
                      <a:pt x="595" y="8059"/>
                      <a:pt x="603" y="8060"/>
                      <a:pt x="610" y="8061"/>
                    </a:cubicBezTo>
                    <a:cubicBezTo>
                      <a:pt x="615" y="8063"/>
                      <a:pt x="620" y="8063"/>
                      <a:pt x="625" y="8063"/>
                    </a:cubicBezTo>
                    <a:cubicBezTo>
                      <a:pt x="633" y="8063"/>
                      <a:pt x="641" y="8062"/>
                      <a:pt x="648" y="8058"/>
                    </a:cubicBezTo>
                    <a:cubicBezTo>
                      <a:pt x="649" y="8058"/>
                      <a:pt x="649" y="8057"/>
                      <a:pt x="650" y="8056"/>
                    </a:cubicBezTo>
                    <a:cubicBezTo>
                      <a:pt x="651" y="8055"/>
                      <a:pt x="651" y="8054"/>
                      <a:pt x="651" y="8053"/>
                    </a:cubicBezTo>
                    <a:cubicBezTo>
                      <a:pt x="651" y="8051"/>
                      <a:pt x="651" y="8050"/>
                      <a:pt x="650" y="8049"/>
                    </a:cubicBezTo>
                    <a:cubicBezTo>
                      <a:pt x="649" y="8048"/>
                      <a:pt x="649" y="8048"/>
                      <a:pt x="648" y="8047"/>
                    </a:cubicBezTo>
                    <a:cubicBezTo>
                      <a:pt x="647" y="8047"/>
                      <a:pt x="647" y="8046"/>
                      <a:pt x="646" y="8046"/>
                    </a:cubicBezTo>
                    <a:cubicBezTo>
                      <a:pt x="636" y="8040"/>
                      <a:pt x="624" y="8037"/>
                      <a:pt x="612" y="8037"/>
                    </a:cubicBezTo>
                    <a:cubicBezTo>
                      <a:pt x="611" y="8037"/>
                      <a:pt x="610" y="8037"/>
                      <a:pt x="609" y="8037"/>
                    </a:cubicBezTo>
                    <a:lnTo>
                      <a:pt x="625" y="8022"/>
                    </a:lnTo>
                    <a:cubicBezTo>
                      <a:pt x="631" y="8022"/>
                      <a:pt x="636" y="8021"/>
                      <a:pt x="641" y="8020"/>
                    </a:cubicBezTo>
                    <a:cubicBezTo>
                      <a:pt x="651" y="8020"/>
                      <a:pt x="661" y="8022"/>
                      <a:pt x="671" y="8022"/>
                    </a:cubicBezTo>
                    <a:cubicBezTo>
                      <a:pt x="672" y="8022"/>
                      <a:pt x="673" y="8022"/>
                      <a:pt x="674" y="8022"/>
                    </a:cubicBezTo>
                    <a:cubicBezTo>
                      <a:pt x="681" y="8022"/>
                      <a:pt x="688" y="8022"/>
                      <a:pt x="695" y="8023"/>
                    </a:cubicBezTo>
                    <a:cubicBezTo>
                      <a:pt x="696" y="8023"/>
                      <a:pt x="697" y="8024"/>
                      <a:pt x="698" y="8024"/>
                    </a:cubicBezTo>
                    <a:cubicBezTo>
                      <a:pt x="700" y="8024"/>
                      <a:pt x="702" y="8023"/>
                      <a:pt x="705" y="8022"/>
                    </a:cubicBezTo>
                    <a:lnTo>
                      <a:pt x="705" y="8021"/>
                    </a:lnTo>
                    <a:cubicBezTo>
                      <a:pt x="706" y="8021"/>
                      <a:pt x="708" y="8020"/>
                      <a:pt x="708" y="8019"/>
                    </a:cubicBezTo>
                    <a:cubicBezTo>
                      <a:pt x="709" y="8018"/>
                      <a:pt x="709" y="8017"/>
                      <a:pt x="709" y="8015"/>
                    </a:cubicBezTo>
                    <a:cubicBezTo>
                      <a:pt x="709" y="8014"/>
                      <a:pt x="708" y="8014"/>
                      <a:pt x="708" y="8013"/>
                    </a:cubicBezTo>
                    <a:cubicBezTo>
                      <a:pt x="708" y="8012"/>
                      <a:pt x="707" y="8011"/>
                      <a:pt x="707" y="8011"/>
                    </a:cubicBezTo>
                    <a:cubicBezTo>
                      <a:pt x="704" y="8006"/>
                      <a:pt x="701" y="8001"/>
                      <a:pt x="696" y="7999"/>
                    </a:cubicBezTo>
                    <a:cubicBezTo>
                      <a:pt x="692" y="7996"/>
                      <a:pt x="685" y="7995"/>
                      <a:pt x="680" y="7995"/>
                    </a:cubicBezTo>
                    <a:cubicBezTo>
                      <a:pt x="676" y="7995"/>
                      <a:pt x="672" y="7995"/>
                      <a:pt x="668" y="7995"/>
                    </a:cubicBezTo>
                    <a:cubicBezTo>
                      <a:pt x="664" y="7995"/>
                      <a:pt x="661" y="7995"/>
                      <a:pt x="657" y="7995"/>
                    </a:cubicBezTo>
                    <a:lnTo>
                      <a:pt x="679" y="7975"/>
                    </a:lnTo>
                    <a:cubicBezTo>
                      <a:pt x="688" y="7974"/>
                      <a:pt x="697" y="7974"/>
                      <a:pt x="703" y="7974"/>
                    </a:cubicBezTo>
                    <a:cubicBezTo>
                      <a:pt x="711" y="7972"/>
                      <a:pt x="719" y="7970"/>
                      <a:pt x="727" y="7968"/>
                    </a:cubicBezTo>
                    <a:cubicBezTo>
                      <a:pt x="738" y="7964"/>
                      <a:pt x="746" y="7966"/>
                      <a:pt x="750" y="7953"/>
                    </a:cubicBezTo>
                    <a:cubicBezTo>
                      <a:pt x="750" y="7952"/>
                      <a:pt x="750" y="7952"/>
                      <a:pt x="750" y="7951"/>
                    </a:cubicBezTo>
                    <a:cubicBezTo>
                      <a:pt x="750" y="7950"/>
                      <a:pt x="750" y="7948"/>
                      <a:pt x="749" y="7947"/>
                    </a:cubicBezTo>
                    <a:cubicBezTo>
                      <a:pt x="749" y="7945"/>
                      <a:pt x="747" y="7945"/>
                      <a:pt x="746" y="7945"/>
                    </a:cubicBezTo>
                    <a:cubicBezTo>
                      <a:pt x="745" y="7944"/>
                      <a:pt x="744" y="7944"/>
                      <a:pt x="743" y="7944"/>
                    </a:cubicBezTo>
                    <a:cubicBezTo>
                      <a:pt x="739" y="7943"/>
                      <a:pt x="735" y="7943"/>
                      <a:pt x="731" y="7943"/>
                    </a:cubicBezTo>
                    <a:cubicBezTo>
                      <a:pt x="724" y="7943"/>
                      <a:pt x="717" y="7944"/>
                      <a:pt x="710" y="7945"/>
                    </a:cubicBezTo>
                    <a:cubicBezTo>
                      <a:pt x="715" y="7941"/>
                      <a:pt x="719" y="7937"/>
                      <a:pt x="723" y="7933"/>
                    </a:cubicBezTo>
                    <a:lnTo>
                      <a:pt x="728" y="7928"/>
                    </a:lnTo>
                    <a:cubicBezTo>
                      <a:pt x="733" y="7927"/>
                      <a:pt x="738" y="7926"/>
                      <a:pt x="743" y="7926"/>
                    </a:cubicBezTo>
                    <a:cubicBezTo>
                      <a:pt x="744" y="7926"/>
                      <a:pt x="744" y="7926"/>
                      <a:pt x="745" y="7926"/>
                    </a:cubicBezTo>
                    <a:cubicBezTo>
                      <a:pt x="750" y="7927"/>
                      <a:pt x="755" y="7927"/>
                      <a:pt x="759" y="7927"/>
                    </a:cubicBezTo>
                    <a:cubicBezTo>
                      <a:pt x="769" y="7927"/>
                      <a:pt x="778" y="7926"/>
                      <a:pt x="788" y="7924"/>
                    </a:cubicBezTo>
                    <a:cubicBezTo>
                      <a:pt x="788" y="7923"/>
                      <a:pt x="789" y="7923"/>
                      <a:pt x="789" y="7923"/>
                    </a:cubicBezTo>
                    <a:cubicBezTo>
                      <a:pt x="790" y="7922"/>
                      <a:pt x="791" y="7922"/>
                      <a:pt x="791" y="7921"/>
                    </a:cubicBezTo>
                    <a:cubicBezTo>
                      <a:pt x="792" y="7920"/>
                      <a:pt x="792" y="7919"/>
                      <a:pt x="792" y="7918"/>
                    </a:cubicBezTo>
                    <a:cubicBezTo>
                      <a:pt x="792" y="7916"/>
                      <a:pt x="792" y="7915"/>
                      <a:pt x="791" y="7914"/>
                    </a:cubicBezTo>
                    <a:cubicBezTo>
                      <a:pt x="785" y="7900"/>
                      <a:pt x="767" y="7901"/>
                      <a:pt x="753" y="7902"/>
                    </a:cubicBezTo>
                    <a:lnTo>
                      <a:pt x="773" y="7881"/>
                    </a:lnTo>
                    <a:cubicBezTo>
                      <a:pt x="777" y="7880"/>
                      <a:pt x="782" y="7880"/>
                      <a:pt x="786" y="7880"/>
                    </a:cubicBezTo>
                    <a:cubicBezTo>
                      <a:pt x="793" y="7880"/>
                      <a:pt x="799" y="7880"/>
                      <a:pt x="805" y="7881"/>
                    </a:cubicBezTo>
                    <a:cubicBezTo>
                      <a:pt x="807" y="7882"/>
                      <a:pt x="809" y="7882"/>
                      <a:pt x="812" y="7882"/>
                    </a:cubicBezTo>
                    <a:cubicBezTo>
                      <a:pt x="819" y="7882"/>
                      <a:pt x="826" y="7879"/>
                      <a:pt x="832" y="7876"/>
                    </a:cubicBezTo>
                    <a:cubicBezTo>
                      <a:pt x="833" y="7875"/>
                      <a:pt x="834" y="7875"/>
                      <a:pt x="835" y="7874"/>
                    </a:cubicBezTo>
                    <a:cubicBezTo>
                      <a:pt x="836" y="7874"/>
                      <a:pt x="836" y="7874"/>
                      <a:pt x="836" y="7873"/>
                    </a:cubicBezTo>
                    <a:cubicBezTo>
                      <a:pt x="837" y="7872"/>
                      <a:pt x="837" y="7871"/>
                      <a:pt x="837" y="7870"/>
                    </a:cubicBezTo>
                    <a:cubicBezTo>
                      <a:pt x="837" y="7869"/>
                      <a:pt x="837" y="7868"/>
                      <a:pt x="836" y="7867"/>
                    </a:cubicBezTo>
                    <a:cubicBezTo>
                      <a:pt x="836" y="7866"/>
                      <a:pt x="836" y="7866"/>
                      <a:pt x="835" y="7866"/>
                    </a:cubicBezTo>
                    <a:cubicBezTo>
                      <a:pt x="826" y="7861"/>
                      <a:pt x="817" y="7858"/>
                      <a:pt x="807" y="7858"/>
                    </a:cubicBezTo>
                    <a:cubicBezTo>
                      <a:pt x="803" y="7858"/>
                      <a:pt x="799" y="7858"/>
                      <a:pt x="796" y="7859"/>
                    </a:cubicBezTo>
                    <a:lnTo>
                      <a:pt x="792" y="7859"/>
                    </a:lnTo>
                    <a:lnTo>
                      <a:pt x="808" y="7839"/>
                    </a:lnTo>
                    <a:cubicBezTo>
                      <a:pt x="811" y="7837"/>
                      <a:pt x="813" y="7835"/>
                      <a:pt x="816" y="7834"/>
                    </a:cubicBezTo>
                    <a:cubicBezTo>
                      <a:pt x="824" y="7829"/>
                      <a:pt x="832" y="7827"/>
                      <a:pt x="841" y="7827"/>
                    </a:cubicBezTo>
                    <a:cubicBezTo>
                      <a:pt x="849" y="7828"/>
                      <a:pt x="858" y="7829"/>
                      <a:pt x="867" y="7829"/>
                    </a:cubicBezTo>
                    <a:cubicBezTo>
                      <a:pt x="872" y="7829"/>
                      <a:pt x="878" y="7828"/>
                      <a:pt x="884" y="7828"/>
                    </a:cubicBezTo>
                    <a:cubicBezTo>
                      <a:pt x="885" y="7828"/>
                      <a:pt x="884" y="7828"/>
                      <a:pt x="885" y="7827"/>
                    </a:cubicBezTo>
                    <a:cubicBezTo>
                      <a:pt x="886" y="7826"/>
                      <a:pt x="888" y="7826"/>
                      <a:pt x="888" y="7825"/>
                    </a:cubicBezTo>
                    <a:cubicBezTo>
                      <a:pt x="889" y="7824"/>
                      <a:pt x="889" y="7823"/>
                      <a:pt x="889" y="7822"/>
                    </a:cubicBezTo>
                    <a:cubicBezTo>
                      <a:pt x="889" y="7821"/>
                      <a:pt x="888" y="7820"/>
                      <a:pt x="888" y="7819"/>
                    </a:cubicBezTo>
                    <a:cubicBezTo>
                      <a:pt x="880" y="7799"/>
                      <a:pt x="858" y="7801"/>
                      <a:pt x="840" y="7802"/>
                    </a:cubicBezTo>
                    <a:lnTo>
                      <a:pt x="837" y="7802"/>
                    </a:lnTo>
                    <a:lnTo>
                      <a:pt x="843" y="7793"/>
                    </a:lnTo>
                    <a:cubicBezTo>
                      <a:pt x="855" y="7787"/>
                      <a:pt x="868" y="7782"/>
                      <a:pt x="881" y="7778"/>
                    </a:cubicBezTo>
                    <a:cubicBezTo>
                      <a:pt x="898" y="7773"/>
                      <a:pt x="920" y="7774"/>
                      <a:pt x="934" y="7762"/>
                    </a:cubicBezTo>
                    <a:cubicBezTo>
                      <a:pt x="934" y="7762"/>
                      <a:pt x="935" y="7761"/>
                      <a:pt x="935" y="7760"/>
                    </a:cubicBezTo>
                    <a:cubicBezTo>
                      <a:pt x="936" y="7759"/>
                      <a:pt x="936" y="7758"/>
                      <a:pt x="936" y="7757"/>
                    </a:cubicBezTo>
                    <a:cubicBezTo>
                      <a:pt x="936" y="7756"/>
                      <a:pt x="936" y="7754"/>
                      <a:pt x="935" y="7753"/>
                    </a:cubicBezTo>
                    <a:cubicBezTo>
                      <a:pt x="935" y="7753"/>
                      <a:pt x="934" y="7752"/>
                      <a:pt x="934" y="7751"/>
                    </a:cubicBezTo>
                    <a:cubicBezTo>
                      <a:pt x="926" y="7748"/>
                      <a:pt x="918" y="7746"/>
                      <a:pt x="910" y="7746"/>
                    </a:cubicBezTo>
                    <a:cubicBezTo>
                      <a:pt x="902" y="7746"/>
                      <a:pt x="895" y="7747"/>
                      <a:pt x="888" y="7750"/>
                    </a:cubicBezTo>
                    <a:cubicBezTo>
                      <a:pt x="881" y="7752"/>
                      <a:pt x="875" y="7754"/>
                      <a:pt x="869" y="7757"/>
                    </a:cubicBezTo>
                    <a:cubicBezTo>
                      <a:pt x="874" y="7748"/>
                      <a:pt x="880" y="7739"/>
                      <a:pt x="885" y="7729"/>
                    </a:cubicBezTo>
                    <a:cubicBezTo>
                      <a:pt x="885" y="7730"/>
                      <a:pt x="886" y="7730"/>
                      <a:pt x="886" y="7730"/>
                    </a:cubicBezTo>
                    <a:cubicBezTo>
                      <a:pt x="888" y="7731"/>
                      <a:pt x="889" y="7731"/>
                      <a:pt x="890" y="7731"/>
                    </a:cubicBezTo>
                    <a:cubicBezTo>
                      <a:pt x="892" y="7731"/>
                      <a:pt x="893" y="7731"/>
                      <a:pt x="895" y="7730"/>
                    </a:cubicBezTo>
                    <a:lnTo>
                      <a:pt x="896" y="7729"/>
                    </a:lnTo>
                    <a:cubicBezTo>
                      <a:pt x="900" y="7726"/>
                      <a:pt x="904" y="7723"/>
                      <a:pt x="909" y="7720"/>
                    </a:cubicBezTo>
                    <a:cubicBezTo>
                      <a:pt x="917" y="7715"/>
                      <a:pt x="927" y="7712"/>
                      <a:pt x="937" y="7710"/>
                    </a:cubicBezTo>
                    <a:cubicBezTo>
                      <a:pt x="946" y="7709"/>
                      <a:pt x="956" y="7706"/>
                      <a:pt x="964" y="7702"/>
                    </a:cubicBezTo>
                    <a:cubicBezTo>
                      <a:pt x="965" y="7701"/>
                      <a:pt x="966" y="7701"/>
                      <a:pt x="966" y="7700"/>
                    </a:cubicBezTo>
                    <a:cubicBezTo>
                      <a:pt x="967" y="7699"/>
                      <a:pt x="967" y="7698"/>
                      <a:pt x="967" y="7697"/>
                    </a:cubicBezTo>
                    <a:cubicBezTo>
                      <a:pt x="967" y="7696"/>
                      <a:pt x="967" y="7695"/>
                      <a:pt x="966" y="7694"/>
                    </a:cubicBezTo>
                    <a:cubicBezTo>
                      <a:pt x="966" y="7693"/>
                      <a:pt x="965" y="7692"/>
                      <a:pt x="964" y="7692"/>
                    </a:cubicBezTo>
                    <a:lnTo>
                      <a:pt x="964" y="7691"/>
                    </a:lnTo>
                    <a:cubicBezTo>
                      <a:pt x="957" y="7688"/>
                      <a:pt x="950" y="7685"/>
                      <a:pt x="942" y="7685"/>
                    </a:cubicBezTo>
                    <a:cubicBezTo>
                      <a:pt x="935" y="7685"/>
                      <a:pt x="926" y="7688"/>
                      <a:pt x="919" y="7691"/>
                    </a:cubicBezTo>
                    <a:cubicBezTo>
                      <a:pt x="919" y="7692"/>
                      <a:pt x="919" y="7692"/>
                      <a:pt x="919" y="7692"/>
                    </a:cubicBezTo>
                    <a:lnTo>
                      <a:pt x="921" y="7689"/>
                    </a:lnTo>
                    <a:cubicBezTo>
                      <a:pt x="923" y="7687"/>
                      <a:pt x="924" y="7685"/>
                      <a:pt x="926" y="7682"/>
                    </a:cubicBezTo>
                    <a:cubicBezTo>
                      <a:pt x="932" y="7682"/>
                      <a:pt x="940" y="7684"/>
                      <a:pt x="946" y="7684"/>
                    </a:cubicBezTo>
                    <a:cubicBezTo>
                      <a:pt x="953" y="7685"/>
                      <a:pt x="961" y="7686"/>
                      <a:pt x="969" y="7687"/>
                    </a:cubicBezTo>
                    <a:cubicBezTo>
                      <a:pt x="970" y="7687"/>
                      <a:pt x="971" y="7686"/>
                      <a:pt x="972" y="7686"/>
                    </a:cubicBezTo>
                    <a:cubicBezTo>
                      <a:pt x="973" y="7685"/>
                      <a:pt x="974" y="7684"/>
                      <a:pt x="975" y="7683"/>
                    </a:cubicBezTo>
                    <a:cubicBezTo>
                      <a:pt x="976" y="7682"/>
                      <a:pt x="976" y="7680"/>
                      <a:pt x="976" y="7679"/>
                    </a:cubicBezTo>
                    <a:lnTo>
                      <a:pt x="976" y="7678"/>
                    </a:lnTo>
                    <a:cubicBezTo>
                      <a:pt x="976" y="7661"/>
                      <a:pt x="953" y="7660"/>
                      <a:pt x="940" y="7660"/>
                    </a:cubicBezTo>
                    <a:lnTo>
                      <a:pt x="946" y="7649"/>
                    </a:lnTo>
                    <a:cubicBezTo>
                      <a:pt x="947" y="7650"/>
                      <a:pt x="949" y="7650"/>
                      <a:pt x="951" y="7650"/>
                    </a:cubicBezTo>
                    <a:cubicBezTo>
                      <a:pt x="953" y="7650"/>
                      <a:pt x="955" y="7650"/>
                      <a:pt x="957" y="7649"/>
                    </a:cubicBezTo>
                    <a:lnTo>
                      <a:pt x="958" y="7649"/>
                    </a:lnTo>
                    <a:cubicBezTo>
                      <a:pt x="960" y="7648"/>
                      <a:pt x="961" y="7647"/>
                      <a:pt x="961" y="7646"/>
                    </a:cubicBezTo>
                    <a:cubicBezTo>
                      <a:pt x="962" y="7644"/>
                      <a:pt x="962" y="7643"/>
                      <a:pt x="962" y="7642"/>
                    </a:cubicBezTo>
                    <a:lnTo>
                      <a:pt x="962" y="7641"/>
                    </a:lnTo>
                    <a:cubicBezTo>
                      <a:pt x="968" y="7634"/>
                      <a:pt x="987" y="7634"/>
                      <a:pt x="994" y="7633"/>
                    </a:cubicBezTo>
                    <a:cubicBezTo>
                      <a:pt x="1006" y="7632"/>
                      <a:pt x="1021" y="7633"/>
                      <a:pt x="1027" y="7622"/>
                    </a:cubicBezTo>
                    <a:cubicBezTo>
                      <a:pt x="1028" y="7620"/>
                      <a:pt x="1028" y="7618"/>
                      <a:pt x="1028" y="7617"/>
                    </a:cubicBezTo>
                    <a:cubicBezTo>
                      <a:pt x="1028" y="7615"/>
                      <a:pt x="1028" y="7614"/>
                      <a:pt x="1027" y="7613"/>
                    </a:cubicBezTo>
                    <a:cubicBezTo>
                      <a:pt x="1017" y="7595"/>
                      <a:pt x="985" y="7601"/>
                      <a:pt x="968" y="7606"/>
                    </a:cubicBezTo>
                    <a:lnTo>
                      <a:pt x="981" y="7580"/>
                    </a:lnTo>
                    <a:cubicBezTo>
                      <a:pt x="982" y="7580"/>
                      <a:pt x="983" y="7579"/>
                      <a:pt x="983" y="7579"/>
                    </a:cubicBezTo>
                    <a:cubicBezTo>
                      <a:pt x="991" y="7575"/>
                      <a:pt x="999" y="7572"/>
                      <a:pt x="1007" y="7571"/>
                    </a:cubicBezTo>
                    <a:cubicBezTo>
                      <a:pt x="1021" y="7568"/>
                      <a:pt x="1034" y="7571"/>
                      <a:pt x="1046" y="7562"/>
                    </a:cubicBezTo>
                    <a:cubicBezTo>
                      <a:pt x="1047" y="7561"/>
                      <a:pt x="1048" y="7561"/>
                      <a:pt x="1048" y="7560"/>
                    </a:cubicBezTo>
                    <a:cubicBezTo>
                      <a:pt x="1049" y="7559"/>
                      <a:pt x="1049" y="7558"/>
                      <a:pt x="1049" y="7557"/>
                    </a:cubicBezTo>
                    <a:cubicBezTo>
                      <a:pt x="1049" y="7556"/>
                      <a:pt x="1049" y="7555"/>
                      <a:pt x="1048" y="7554"/>
                    </a:cubicBezTo>
                    <a:cubicBezTo>
                      <a:pt x="1048" y="7553"/>
                      <a:pt x="1047" y="7552"/>
                      <a:pt x="1046" y="7552"/>
                    </a:cubicBezTo>
                    <a:cubicBezTo>
                      <a:pt x="1045" y="7551"/>
                      <a:pt x="1044" y="7550"/>
                      <a:pt x="1043" y="7550"/>
                    </a:cubicBezTo>
                    <a:cubicBezTo>
                      <a:pt x="1035" y="7545"/>
                      <a:pt x="1025" y="7542"/>
                      <a:pt x="1015" y="7542"/>
                    </a:cubicBezTo>
                    <a:cubicBezTo>
                      <a:pt x="1009" y="7542"/>
                      <a:pt x="1002" y="7543"/>
                      <a:pt x="996" y="7546"/>
                    </a:cubicBezTo>
                    <a:cubicBezTo>
                      <a:pt x="1000" y="7538"/>
                      <a:pt x="1003" y="7531"/>
                      <a:pt x="1006" y="7524"/>
                    </a:cubicBezTo>
                    <a:cubicBezTo>
                      <a:pt x="1012" y="7521"/>
                      <a:pt x="1019" y="7518"/>
                      <a:pt x="1025" y="7516"/>
                    </a:cubicBezTo>
                    <a:cubicBezTo>
                      <a:pt x="1043" y="7513"/>
                      <a:pt x="1059" y="7507"/>
                      <a:pt x="1074" y="7498"/>
                    </a:cubicBezTo>
                    <a:cubicBezTo>
                      <a:pt x="1075" y="7498"/>
                      <a:pt x="1076" y="7497"/>
                      <a:pt x="1076" y="7496"/>
                    </a:cubicBezTo>
                    <a:cubicBezTo>
                      <a:pt x="1077" y="7495"/>
                      <a:pt x="1077" y="7493"/>
                      <a:pt x="1077" y="7492"/>
                    </a:cubicBezTo>
                    <a:cubicBezTo>
                      <a:pt x="1077" y="7491"/>
                      <a:pt x="1077" y="7489"/>
                      <a:pt x="1076" y="7488"/>
                    </a:cubicBezTo>
                    <a:cubicBezTo>
                      <a:pt x="1076" y="7487"/>
                      <a:pt x="1075" y="7486"/>
                      <a:pt x="1074" y="7485"/>
                    </a:cubicBezTo>
                    <a:cubicBezTo>
                      <a:pt x="1073" y="7485"/>
                      <a:pt x="1073" y="7485"/>
                      <a:pt x="1073" y="7485"/>
                    </a:cubicBezTo>
                    <a:cubicBezTo>
                      <a:pt x="1067" y="7482"/>
                      <a:pt x="1059" y="7481"/>
                      <a:pt x="1052" y="7481"/>
                    </a:cubicBezTo>
                    <a:cubicBezTo>
                      <a:pt x="1043" y="7481"/>
                      <a:pt x="1034" y="7483"/>
                      <a:pt x="1026" y="7487"/>
                    </a:cubicBezTo>
                    <a:lnTo>
                      <a:pt x="1019" y="7490"/>
                    </a:lnTo>
                    <a:lnTo>
                      <a:pt x="1026" y="7472"/>
                    </a:lnTo>
                    <a:cubicBezTo>
                      <a:pt x="1054" y="7457"/>
                      <a:pt x="1087" y="7455"/>
                      <a:pt x="1115" y="7441"/>
                    </a:cubicBezTo>
                    <a:cubicBezTo>
                      <a:pt x="1116" y="7440"/>
                      <a:pt x="1117" y="7439"/>
                      <a:pt x="1117" y="7438"/>
                    </a:cubicBezTo>
                    <a:cubicBezTo>
                      <a:pt x="1118" y="7437"/>
                      <a:pt x="1118" y="7435"/>
                      <a:pt x="1118" y="7434"/>
                    </a:cubicBezTo>
                    <a:cubicBezTo>
                      <a:pt x="1118" y="7432"/>
                      <a:pt x="1118" y="7432"/>
                      <a:pt x="1117" y="7431"/>
                    </a:cubicBezTo>
                    <a:cubicBezTo>
                      <a:pt x="1116" y="7429"/>
                      <a:pt x="1115" y="7428"/>
                      <a:pt x="1114" y="7428"/>
                    </a:cubicBezTo>
                    <a:lnTo>
                      <a:pt x="1114" y="7427"/>
                    </a:lnTo>
                    <a:cubicBezTo>
                      <a:pt x="1105" y="7425"/>
                      <a:pt x="1095" y="7423"/>
                      <a:pt x="1086" y="7423"/>
                    </a:cubicBezTo>
                    <a:cubicBezTo>
                      <a:pt x="1070" y="7423"/>
                      <a:pt x="1054" y="7427"/>
                      <a:pt x="1040" y="7435"/>
                    </a:cubicBezTo>
                    <a:lnTo>
                      <a:pt x="1040" y="7432"/>
                    </a:lnTo>
                    <a:cubicBezTo>
                      <a:pt x="1041" y="7431"/>
                      <a:pt x="1042" y="7430"/>
                      <a:pt x="1043" y="7429"/>
                    </a:cubicBezTo>
                    <a:cubicBezTo>
                      <a:pt x="1044" y="7428"/>
                      <a:pt x="1044" y="7427"/>
                      <a:pt x="1044" y="7426"/>
                    </a:cubicBezTo>
                    <a:cubicBezTo>
                      <a:pt x="1050" y="7388"/>
                      <a:pt x="1114" y="7398"/>
                      <a:pt x="1138" y="7383"/>
                    </a:cubicBezTo>
                    <a:cubicBezTo>
                      <a:pt x="1138" y="7383"/>
                      <a:pt x="1139" y="7382"/>
                      <a:pt x="1140" y="7381"/>
                    </a:cubicBezTo>
                    <a:cubicBezTo>
                      <a:pt x="1141" y="7380"/>
                      <a:pt x="1141" y="7378"/>
                      <a:pt x="1141" y="7377"/>
                    </a:cubicBezTo>
                    <a:cubicBezTo>
                      <a:pt x="1141" y="7375"/>
                      <a:pt x="1141" y="7375"/>
                      <a:pt x="1140" y="7373"/>
                    </a:cubicBezTo>
                    <a:cubicBezTo>
                      <a:pt x="1140" y="7371"/>
                      <a:pt x="1138" y="7372"/>
                      <a:pt x="1138" y="7371"/>
                    </a:cubicBezTo>
                    <a:cubicBezTo>
                      <a:pt x="1126" y="7366"/>
                      <a:pt x="1114" y="7363"/>
                      <a:pt x="1101" y="7363"/>
                    </a:cubicBezTo>
                    <a:cubicBezTo>
                      <a:pt x="1086" y="7363"/>
                      <a:pt x="1072" y="7366"/>
                      <a:pt x="1059" y="7374"/>
                    </a:cubicBezTo>
                    <a:lnTo>
                      <a:pt x="1061" y="7368"/>
                    </a:lnTo>
                    <a:cubicBezTo>
                      <a:pt x="1066" y="7356"/>
                      <a:pt x="1100" y="7345"/>
                      <a:pt x="1111" y="7341"/>
                    </a:cubicBezTo>
                    <a:cubicBezTo>
                      <a:pt x="1125" y="7338"/>
                      <a:pt x="1138" y="7332"/>
                      <a:pt x="1150" y="7326"/>
                    </a:cubicBezTo>
                    <a:cubicBezTo>
                      <a:pt x="1151" y="7325"/>
                      <a:pt x="1152" y="7324"/>
                      <a:pt x="1152" y="7323"/>
                    </a:cubicBezTo>
                    <a:cubicBezTo>
                      <a:pt x="1153" y="7322"/>
                      <a:pt x="1153" y="7320"/>
                      <a:pt x="1153" y="7319"/>
                    </a:cubicBezTo>
                    <a:cubicBezTo>
                      <a:pt x="1153" y="7317"/>
                      <a:pt x="1153" y="7316"/>
                      <a:pt x="1152" y="7315"/>
                    </a:cubicBezTo>
                    <a:cubicBezTo>
                      <a:pt x="1152" y="7314"/>
                      <a:pt x="1151" y="7313"/>
                      <a:pt x="1150" y="7313"/>
                    </a:cubicBezTo>
                    <a:cubicBezTo>
                      <a:pt x="1129" y="7298"/>
                      <a:pt x="1101" y="7314"/>
                      <a:pt x="1080" y="7324"/>
                    </a:cubicBezTo>
                    <a:lnTo>
                      <a:pt x="1075" y="7327"/>
                    </a:lnTo>
                    <a:cubicBezTo>
                      <a:pt x="1078" y="7321"/>
                      <a:pt x="1080" y="7314"/>
                      <a:pt x="1082" y="7307"/>
                    </a:cubicBezTo>
                    <a:cubicBezTo>
                      <a:pt x="1098" y="7299"/>
                      <a:pt x="1115" y="7293"/>
                      <a:pt x="1131" y="7287"/>
                    </a:cubicBezTo>
                    <a:cubicBezTo>
                      <a:pt x="1143" y="7283"/>
                      <a:pt x="1156" y="7284"/>
                      <a:pt x="1159" y="7270"/>
                    </a:cubicBezTo>
                    <a:cubicBezTo>
                      <a:pt x="1160" y="7269"/>
                      <a:pt x="1160" y="7269"/>
                      <a:pt x="1160" y="7268"/>
                    </a:cubicBezTo>
                    <a:cubicBezTo>
                      <a:pt x="1160" y="7267"/>
                      <a:pt x="1160" y="7265"/>
                      <a:pt x="1159" y="7264"/>
                    </a:cubicBezTo>
                    <a:cubicBezTo>
                      <a:pt x="1159" y="7263"/>
                      <a:pt x="1157" y="7261"/>
                      <a:pt x="1156" y="7261"/>
                    </a:cubicBezTo>
                    <a:cubicBezTo>
                      <a:pt x="1155" y="7260"/>
                      <a:pt x="1153" y="7260"/>
                      <a:pt x="1152" y="7260"/>
                    </a:cubicBezTo>
                    <a:cubicBezTo>
                      <a:pt x="1150" y="7260"/>
                      <a:pt x="1148" y="7260"/>
                      <a:pt x="1146" y="7260"/>
                    </a:cubicBezTo>
                    <a:cubicBezTo>
                      <a:pt x="1132" y="7260"/>
                      <a:pt x="1119" y="7263"/>
                      <a:pt x="1107" y="7269"/>
                    </a:cubicBezTo>
                    <a:lnTo>
                      <a:pt x="1095" y="7275"/>
                    </a:lnTo>
                    <a:cubicBezTo>
                      <a:pt x="1098" y="7267"/>
                      <a:pt x="1101" y="7260"/>
                      <a:pt x="1105" y="7252"/>
                    </a:cubicBezTo>
                    <a:cubicBezTo>
                      <a:pt x="1132" y="7235"/>
                      <a:pt x="1164" y="7230"/>
                      <a:pt x="1190" y="7213"/>
                    </a:cubicBezTo>
                    <a:cubicBezTo>
                      <a:pt x="1191" y="7212"/>
                      <a:pt x="1191" y="7212"/>
                      <a:pt x="1192" y="7211"/>
                    </a:cubicBezTo>
                    <a:cubicBezTo>
                      <a:pt x="1193" y="7210"/>
                      <a:pt x="1193" y="7209"/>
                      <a:pt x="1193" y="7208"/>
                    </a:cubicBezTo>
                    <a:cubicBezTo>
                      <a:pt x="1193" y="7206"/>
                      <a:pt x="1193" y="7205"/>
                      <a:pt x="1192" y="7204"/>
                    </a:cubicBezTo>
                    <a:cubicBezTo>
                      <a:pt x="1191" y="7203"/>
                      <a:pt x="1191" y="7203"/>
                      <a:pt x="1190" y="7202"/>
                    </a:cubicBezTo>
                    <a:cubicBezTo>
                      <a:pt x="1171" y="7186"/>
                      <a:pt x="1145" y="7206"/>
                      <a:pt x="1126" y="7212"/>
                    </a:cubicBezTo>
                    <a:cubicBezTo>
                      <a:pt x="1128" y="7207"/>
                      <a:pt x="1130" y="7202"/>
                      <a:pt x="1132" y="7196"/>
                    </a:cubicBezTo>
                    <a:cubicBezTo>
                      <a:pt x="1142" y="7186"/>
                      <a:pt x="1153" y="7178"/>
                      <a:pt x="1166" y="7171"/>
                    </a:cubicBezTo>
                    <a:cubicBezTo>
                      <a:pt x="1167" y="7170"/>
                      <a:pt x="1168" y="7169"/>
                      <a:pt x="1169" y="7169"/>
                    </a:cubicBezTo>
                    <a:cubicBezTo>
                      <a:pt x="1186" y="7160"/>
                      <a:pt x="1208" y="7162"/>
                      <a:pt x="1222" y="7147"/>
                    </a:cubicBezTo>
                    <a:lnTo>
                      <a:pt x="1223" y="7147"/>
                    </a:lnTo>
                    <a:cubicBezTo>
                      <a:pt x="1223" y="7145"/>
                      <a:pt x="1224" y="7144"/>
                      <a:pt x="1224" y="7143"/>
                    </a:cubicBezTo>
                    <a:cubicBezTo>
                      <a:pt x="1224" y="7142"/>
                      <a:pt x="1223" y="7141"/>
                      <a:pt x="1223" y="7140"/>
                    </a:cubicBezTo>
                    <a:lnTo>
                      <a:pt x="1222" y="7139"/>
                    </a:lnTo>
                    <a:cubicBezTo>
                      <a:pt x="1205" y="7122"/>
                      <a:pt x="1177" y="7135"/>
                      <a:pt x="1159" y="7145"/>
                    </a:cubicBezTo>
                    <a:cubicBezTo>
                      <a:pt x="1156" y="7147"/>
                      <a:pt x="1152" y="7149"/>
                      <a:pt x="1149" y="7151"/>
                    </a:cubicBezTo>
                    <a:cubicBezTo>
                      <a:pt x="1151" y="7146"/>
                      <a:pt x="1154" y="7140"/>
                      <a:pt x="1157" y="7134"/>
                    </a:cubicBezTo>
                    <a:cubicBezTo>
                      <a:pt x="1161" y="7131"/>
                      <a:pt x="1165" y="7128"/>
                      <a:pt x="1169" y="7126"/>
                    </a:cubicBezTo>
                    <a:cubicBezTo>
                      <a:pt x="1187" y="7115"/>
                      <a:pt x="1207" y="7108"/>
                      <a:pt x="1228" y="7103"/>
                    </a:cubicBezTo>
                    <a:cubicBezTo>
                      <a:pt x="1241" y="7100"/>
                      <a:pt x="1260" y="7096"/>
                      <a:pt x="1259" y="7078"/>
                    </a:cubicBezTo>
                    <a:cubicBezTo>
                      <a:pt x="1258" y="7077"/>
                      <a:pt x="1259" y="7076"/>
                      <a:pt x="1258" y="7075"/>
                    </a:cubicBezTo>
                    <a:cubicBezTo>
                      <a:pt x="1257" y="7074"/>
                      <a:pt x="1257" y="7073"/>
                      <a:pt x="1255" y="7072"/>
                    </a:cubicBezTo>
                    <a:cubicBezTo>
                      <a:pt x="1254" y="7071"/>
                      <a:pt x="1252" y="7071"/>
                      <a:pt x="1251" y="7071"/>
                    </a:cubicBezTo>
                    <a:cubicBezTo>
                      <a:pt x="1250" y="7071"/>
                      <a:pt x="1249" y="7071"/>
                      <a:pt x="1248" y="7072"/>
                    </a:cubicBezTo>
                    <a:cubicBezTo>
                      <a:pt x="1240" y="7073"/>
                      <a:pt x="1232" y="7074"/>
                      <a:pt x="1224" y="7074"/>
                    </a:cubicBezTo>
                    <a:cubicBezTo>
                      <a:pt x="1223" y="7074"/>
                      <a:pt x="1222" y="7074"/>
                      <a:pt x="1221" y="7074"/>
                    </a:cubicBezTo>
                    <a:cubicBezTo>
                      <a:pt x="1211" y="7076"/>
                      <a:pt x="1202" y="7079"/>
                      <a:pt x="1193" y="7084"/>
                    </a:cubicBezTo>
                    <a:lnTo>
                      <a:pt x="1177" y="7091"/>
                    </a:lnTo>
                    <a:lnTo>
                      <a:pt x="1189" y="7068"/>
                    </a:lnTo>
                    <a:cubicBezTo>
                      <a:pt x="1214" y="7051"/>
                      <a:pt x="1248" y="7046"/>
                      <a:pt x="1274" y="7030"/>
                    </a:cubicBezTo>
                    <a:cubicBezTo>
                      <a:pt x="1275" y="7030"/>
                      <a:pt x="1276" y="7029"/>
                      <a:pt x="1276" y="7028"/>
                    </a:cubicBezTo>
                    <a:cubicBezTo>
                      <a:pt x="1277" y="7027"/>
                      <a:pt x="1277" y="7026"/>
                      <a:pt x="1277" y="7025"/>
                    </a:cubicBezTo>
                    <a:cubicBezTo>
                      <a:pt x="1277" y="7024"/>
                      <a:pt x="1277" y="7023"/>
                      <a:pt x="1276" y="7022"/>
                    </a:cubicBezTo>
                    <a:cubicBezTo>
                      <a:pt x="1276" y="7021"/>
                      <a:pt x="1275" y="7020"/>
                      <a:pt x="1274" y="7020"/>
                    </a:cubicBezTo>
                    <a:cubicBezTo>
                      <a:pt x="1273" y="7019"/>
                      <a:pt x="1272" y="7019"/>
                      <a:pt x="1272" y="7019"/>
                    </a:cubicBezTo>
                    <a:cubicBezTo>
                      <a:pt x="1268" y="7019"/>
                      <a:pt x="1265" y="7018"/>
                      <a:pt x="1261" y="7018"/>
                    </a:cubicBezTo>
                    <a:cubicBezTo>
                      <a:pt x="1243" y="7018"/>
                      <a:pt x="1224" y="7023"/>
                      <a:pt x="1208" y="7031"/>
                    </a:cubicBezTo>
                    <a:cubicBezTo>
                      <a:pt x="1211" y="7026"/>
                      <a:pt x="1214" y="7020"/>
                      <a:pt x="1217" y="7015"/>
                    </a:cubicBezTo>
                    <a:cubicBezTo>
                      <a:pt x="1217" y="7014"/>
                      <a:pt x="1218" y="7014"/>
                      <a:pt x="1218" y="7014"/>
                    </a:cubicBezTo>
                    <a:cubicBezTo>
                      <a:pt x="1233" y="7006"/>
                      <a:pt x="1248" y="6999"/>
                      <a:pt x="1264" y="6995"/>
                    </a:cubicBezTo>
                    <a:cubicBezTo>
                      <a:pt x="1280" y="6990"/>
                      <a:pt x="1295" y="6984"/>
                      <a:pt x="1309" y="6977"/>
                    </a:cubicBezTo>
                    <a:cubicBezTo>
                      <a:pt x="1310" y="6977"/>
                      <a:pt x="1312" y="6976"/>
                      <a:pt x="1312" y="6975"/>
                    </a:cubicBezTo>
                    <a:cubicBezTo>
                      <a:pt x="1313" y="6973"/>
                      <a:pt x="1313" y="6972"/>
                      <a:pt x="1313" y="6971"/>
                    </a:cubicBezTo>
                    <a:cubicBezTo>
                      <a:pt x="1313" y="6969"/>
                      <a:pt x="1313" y="6968"/>
                      <a:pt x="1312" y="6967"/>
                    </a:cubicBezTo>
                    <a:cubicBezTo>
                      <a:pt x="1311" y="6966"/>
                      <a:pt x="1310" y="6965"/>
                      <a:pt x="1309" y="6964"/>
                    </a:cubicBezTo>
                    <a:cubicBezTo>
                      <a:pt x="1291" y="6955"/>
                      <a:pt x="1268" y="6971"/>
                      <a:pt x="1250" y="6977"/>
                    </a:cubicBezTo>
                    <a:lnTo>
                      <a:pt x="1236" y="6983"/>
                    </a:lnTo>
                    <a:cubicBezTo>
                      <a:pt x="1243" y="6973"/>
                      <a:pt x="1249" y="6963"/>
                      <a:pt x="1256" y="6953"/>
                    </a:cubicBezTo>
                    <a:cubicBezTo>
                      <a:pt x="1267" y="6948"/>
                      <a:pt x="1279" y="6946"/>
                      <a:pt x="1290" y="6945"/>
                    </a:cubicBezTo>
                    <a:cubicBezTo>
                      <a:pt x="1303" y="6945"/>
                      <a:pt x="1316" y="6941"/>
                      <a:pt x="1327" y="6935"/>
                    </a:cubicBezTo>
                    <a:cubicBezTo>
                      <a:pt x="1328" y="6935"/>
                      <a:pt x="1329" y="6934"/>
                      <a:pt x="1329" y="6933"/>
                    </a:cubicBezTo>
                    <a:cubicBezTo>
                      <a:pt x="1330" y="6932"/>
                      <a:pt x="1330" y="6931"/>
                      <a:pt x="1330" y="6930"/>
                    </a:cubicBezTo>
                    <a:cubicBezTo>
                      <a:pt x="1330" y="6929"/>
                      <a:pt x="1330" y="6928"/>
                      <a:pt x="1329" y="6927"/>
                    </a:cubicBezTo>
                    <a:cubicBezTo>
                      <a:pt x="1329" y="6927"/>
                      <a:pt x="1328" y="6926"/>
                      <a:pt x="1327" y="6925"/>
                    </a:cubicBezTo>
                    <a:cubicBezTo>
                      <a:pt x="1320" y="6922"/>
                      <a:pt x="1312" y="6920"/>
                      <a:pt x="1305" y="6920"/>
                    </a:cubicBezTo>
                    <a:cubicBezTo>
                      <a:pt x="1303" y="6920"/>
                      <a:pt x="1301" y="6921"/>
                      <a:pt x="1299" y="6921"/>
                    </a:cubicBezTo>
                    <a:cubicBezTo>
                      <a:pt x="1320" y="6910"/>
                      <a:pt x="1342" y="6902"/>
                      <a:pt x="1365" y="6896"/>
                    </a:cubicBezTo>
                    <a:cubicBezTo>
                      <a:pt x="1382" y="6892"/>
                      <a:pt x="1407" y="6885"/>
                      <a:pt x="1415" y="6868"/>
                    </a:cubicBezTo>
                    <a:cubicBezTo>
                      <a:pt x="1418" y="6863"/>
                      <a:pt x="1412" y="6858"/>
                      <a:pt x="1407" y="6860"/>
                    </a:cubicBezTo>
                    <a:cubicBezTo>
                      <a:pt x="1374" y="6867"/>
                      <a:pt x="1342" y="6878"/>
                      <a:pt x="1311" y="6891"/>
                    </a:cubicBezTo>
                    <a:cubicBezTo>
                      <a:pt x="1325" y="6879"/>
                      <a:pt x="1339" y="6869"/>
                      <a:pt x="1355" y="6859"/>
                    </a:cubicBezTo>
                    <a:lnTo>
                      <a:pt x="1356" y="6860"/>
                    </a:lnTo>
                    <a:cubicBezTo>
                      <a:pt x="1357" y="6860"/>
                      <a:pt x="1359" y="6861"/>
                      <a:pt x="1360" y="6861"/>
                    </a:cubicBezTo>
                    <a:cubicBezTo>
                      <a:pt x="1362" y="6861"/>
                      <a:pt x="1364" y="6861"/>
                      <a:pt x="1365" y="6860"/>
                    </a:cubicBezTo>
                    <a:cubicBezTo>
                      <a:pt x="1366" y="6859"/>
                      <a:pt x="1366" y="6859"/>
                      <a:pt x="1366" y="6859"/>
                    </a:cubicBezTo>
                    <a:cubicBezTo>
                      <a:pt x="1383" y="6845"/>
                      <a:pt x="1410" y="6848"/>
                      <a:pt x="1430" y="6845"/>
                    </a:cubicBezTo>
                    <a:cubicBezTo>
                      <a:pt x="1451" y="6842"/>
                      <a:pt x="1469" y="6844"/>
                      <a:pt x="1484" y="6830"/>
                    </a:cubicBezTo>
                    <a:lnTo>
                      <a:pt x="1484" y="6829"/>
                    </a:lnTo>
                    <a:cubicBezTo>
                      <a:pt x="1485" y="6828"/>
                      <a:pt x="1485" y="6826"/>
                      <a:pt x="1485" y="6825"/>
                    </a:cubicBezTo>
                    <a:cubicBezTo>
                      <a:pt x="1485" y="6823"/>
                      <a:pt x="1485" y="6823"/>
                      <a:pt x="1484" y="6822"/>
                    </a:cubicBezTo>
                    <a:lnTo>
                      <a:pt x="1484" y="6821"/>
                    </a:lnTo>
                    <a:cubicBezTo>
                      <a:pt x="1483" y="6820"/>
                      <a:pt x="1482" y="6820"/>
                      <a:pt x="1481" y="6819"/>
                    </a:cubicBezTo>
                    <a:cubicBezTo>
                      <a:pt x="1479" y="6818"/>
                      <a:pt x="1477" y="6817"/>
                      <a:pt x="1475" y="6817"/>
                    </a:cubicBezTo>
                    <a:cubicBezTo>
                      <a:pt x="1477" y="6817"/>
                      <a:pt x="1478" y="6817"/>
                      <a:pt x="1479" y="6817"/>
                    </a:cubicBezTo>
                    <a:cubicBezTo>
                      <a:pt x="1482" y="6817"/>
                      <a:pt x="1485" y="6817"/>
                      <a:pt x="1488" y="6815"/>
                    </a:cubicBezTo>
                    <a:cubicBezTo>
                      <a:pt x="1490" y="6814"/>
                      <a:pt x="1492" y="6812"/>
                      <a:pt x="1494" y="6809"/>
                    </a:cubicBezTo>
                    <a:lnTo>
                      <a:pt x="1494" y="6808"/>
                    </a:lnTo>
                    <a:lnTo>
                      <a:pt x="1494" y="6807"/>
                    </a:lnTo>
                    <a:cubicBezTo>
                      <a:pt x="1500" y="6805"/>
                      <a:pt x="1506" y="6803"/>
                      <a:pt x="1512" y="6803"/>
                    </a:cubicBezTo>
                    <a:cubicBezTo>
                      <a:pt x="1529" y="6800"/>
                      <a:pt x="1545" y="6798"/>
                      <a:pt x="1562" y="6798"/>
                    </a:cubicBezTo>
                    <a:cubicBezTo>
                      <a:pt x="1601" y="6798"/>
                      <a:pt x="1639" y="6806"/>
                      <a:pt x="1675" y="6821"/>
                    </a:cubicBezTo>
                    <a:cubicBezTo>
                      <a:pt x="1676" y="6821"/>
                      <a:pt x="1678" y="6822"/>
                      <a:pt x="1679" y="6822"/>
                    </a:cubicBezTo>
                    <a:cubicBezTo>
                      <a:pt x="1680" y="6822"/>
                      <a:pt x="1681" y="6820"/>
                      <a:pt x="1683" y="6820"/>
                    </a:cubicBezTo>
                    <a:cubicBezTo>
                      <a:pt x="1685" y="6819"/>
                      <a:pt x="1686" y="6818"/>
                      <a:pt x="1687" y="6817"/>
                    </a:cubicBezTo>
                    <a:cubicBezTo>
                      <a:pt x="1688" y="6816"/>
                      <a:pt x="1688" y="6813"/>
                      <a:pt x="1688" y="6812"/>
                    </a:cubicBezTo>
                    <a:cubicBezTo>
                      <a:pt x="1688" y="6810"/>
                      <a:pt x="1688" y="6809"/>
                      <a:pt x="1687" y="6808"/>
                    </a:cubicBezTo>
                    <a:cubicBezTo>
                      <a:pt x="1686" y="6807"/>
                      <a:pt x="1685" y="6806"/>
                      <a:pt x="1683" y="6805"/>
                    </a:cubicBezTo>
                    <a:cubicBezTo>
                      <a:pt x="1682" y="6804"/>
                      <a:pt x="1683" y="6804"/>
                      <a:pt x="1683" y="6804"/>
                    </a:cubicBezTo>
                    <a:cubicBezTo>
                      <a:pt x="1675" y="6801"/>
                      <a:pt x="1668" y="6797"/>
                      <a:pt x="1660" y="6794"/>
                    </a:cubicBezTo>
                    <a:lnTo>
                      <a:pt x="1660" y="6793"/>
                    </a:lnTo>
                    <a:lnTo>
                      <a:pt x="1660" y="6792"/>
                    </a:lnTo>
                    <a:cubicBezTo>
                      <a:pt x="1660" y="6790"/>
                      <a:pt x="1660" y="6788"/>
                      <a:pt x="1660" y="6787"/>
                    </a:cubicBezTo>
                    <a:cubicBezTo>
                      <a:pt x="1663" y="6787"/>
                      <a:pt x="1665" y="6787"/>
                      <a:pt x="1668" y="6787"/>
                    </a:cubicBezTo>
                    <a:cubicBezTo>
                      <a:pt x="1671" y="6787"/>
                      <a:pt x="1673" y="6787"/>
                      <a:pt x="1676" y="6787"/>
                    </a:cubicBezTo>
                    <a:cubicBezTo>
                      <a:pt x="1678" y="6787"/>
                      <a:pt x="1679" y="6787"/>
                      <a:pt x="1681" y="6787"/>
                    </a:cubicBezTo>
                    <a:cubicBezTo>
                      <a:pt x="1687" y="6787"/>
                      <a:pt x="1693" y="6785"/>
                      <a:pt x="1699" y="6782"/>
                    </a:cubicBezTo>
                    <a:cubicBezTo>
                      <a:pt x="1700" y="6781"/>
                      <a:pt x="1702" y="6780"/>
                      <a:pt x="1704" y="6779"/>
                    </a:cubicBezTo>
                    <a:cubicBezTo>
                      <a:pt x="1704" y="6778"/>
                      <a:pt x="1704" y="6778"/>
                      <a:pt x="1704" y="6778"/>
                    </a:cubicBezTo>
                    <a:cubicBezTo>
                      <a:pt x="1705" y="6777"/>
                      <a:pt x="1705" y="6776"/>
                      <a:pt x="1705" y="6775"/>
                    </a:cubicBezTo>
                    <a:cubicBezTo>
                      <a:pt x="1705" y="6773"/>
                      <a:pt x="1705" y="6772"/>
                      <a:pt x="1704" y="6771"/>
                    </a:cubicBezTo>
                    <a:cubicBezTo>
                      <a:pt x="1702" y="6769"/>
                      <a:pt x="1700" y="6768"/>
                      <a:pt x="1698" y="6767"/>
                    </a:cubicBezTo>
                    <a:cubicBezTo>
                      <a:pt x="1693" y="6764"/>
                      <a:pt x="1687" y="6762"/>
                      <a:pt x="1681" y="6762"/>
                    </a:cubicBezTo>
                    <a:cubicBezTo>
                      <a:pt x="1680" y="6762"/>
                      <a:pt x="1679" y="6762"/>
                      <a:pt x="1678" y="6762"/>
                    </a:cubicBezTo>
                    <a:lnTo>
                      <a:pt x="1665" y="6762"/>
                    </a:lnTo>
                    <a:cubicBezTo>
                      <a:pt x="1666" y="6759"/>
                      <a:pt x="1668" y="6755"/>
                      <a:pt x="1670" y="6751"/>
                    </a:cubicBezTo>
                    <a:cubicBezTo>
                      <a:pt x="1674" y="6751"/>
                      <a:pt x="1678" y="6751"/>
                      <a:pt x="1682" y="6751"/>
                    </a:cubicBezTo>
                    <a:cubicBezTo>
                      <a:pt x="1690" y="6751"/>
                      <a:pt x="1697" y="6751"/>
                      <a:pt x="1705" y="6753"/>
                    </a:cubicBezTo>
                    <a:cubicBezTo>
                      <a:pt x="1710" y="6754"/>
                      <a:pt x="1714" y="6754"/>
                      <a:pt x="1719" y="6754"/>
                    </a:cubicBezTo>
                    <a:cubicBezTo>
                      <a:pt x="1733" y="6754"/>
                      <a:pt x="1746" y="6750"/>
                      <a:pt x="1758" y="6744"/>
                    </a:cubicBezTo>
                    <a:cubicBezTo>
                      <a:pt x="1759" y="6743"/>
                      <a:pt x="1759" y="6743"/>
                      <a:pt x="1760" y="6743"/>
                    </a:cubicBezTo>
                    <a:cubicBezTo>
                      <a:pt x="1761" y="6742"/>
                      <a:pt x="1761" y="6742"/>
                      <a:pt x="1762" y="6741"/>
                    </a:cubicBezTo>
                    <a:cubicBezTo>
                      <a:pt x="1763" y="6740"/>
                      <a:pt x="1763" y="6738"/>
                      <a:pt x="1763" y="6737"/>
                    </a:cubicBezTo>
                    <a:cubicBezTo>
                      <a:pt x="1763" y="6736"/>
                      <a:pt x="1763" y="6735"/>
                      <a:pt x="1762" y="6734"/>
                    </a:cubicBezTo>
                    <a:cubicBezTo>
                      <a:pt x="1762" y="6733"/>
                      <a:pt x="1760" y="6732"/>
                      <a:pt x="1759" y="6731"/>
                    </a:cubicBezTo>
                    <a:cubicBezTo>
                      <a:pt x="1759" y="6731"/>
                      <a:pt x="1758" y="6731"/>
                      <a:pt x="1757" y="6731"/>
                    </a:cubicBezTo>
                    <a:cubicBezTo>
                      <a:pt x="1742" y="6729"/>
                      <a:pt x="1727" y="6728"/>
                      <a:pt x="1712" y="6728"/>
                    </a:cubicBezTo>
                    <a:cubicBezTo>
                      <a:pt x="1704" y="6728"/>
                      <a:pt x="1697" y="6728"/>
                      <a:pt x="1690" y="6728"/>
                    </a:cubicBezTo>
                    <a:lnTo>
                      <a:pt x="1681" y="6728"/>
                    </a:lnTo>
                    <a:cubicBezTo>
                      <a:pt x="1684" y="6723"/>
                      <a:pt x="1686" y="6717"/>
                      <a:pt x="1688" y="6712"/>
                    </a:cubicBezTo>
                    <a:cubicBezTo>
                      <a:pt x="1695" y="6712"/>
                      <a:pt x="1705" y="6710"/>
                      <a:pt x="1706" y="6710"/>
                    </a:cubicBezTo>
                    <a:cubicBezTo>
                      <a:pt x="1720" y="6710"/>
                      <a:pt x="1734" y="6706"/>
                      <a:pt x="1747" y="6699"/>
                    </a:cubicBezTo>
                    <a:cubicBezTo>
                      <a:pt x="1747" y="6698"/>
                      <a:pt x="1747" y="6698"/>
                      <a:pt x="1748" y="6698"/>
                    </a:cubicBezTo>
                    <a:cubicBezTo>
                      <a:pt x="1748" y="6698"/>
                      <a:pt x="1749" y="6698"/>
                      <a:pt x="1749" y="6697"/>
                    </a:cubicBezTo>
                    <a:cubicBezTo>
                      <a:pt x="1750" y="6695"/>
                      <a:pt x="1750" y="6694"/>
                      <a:pt x="1750" y="6693"/>
                    </a:cubicBezTo>
                    <a:cubicBezTo>
                      <a:pt x="1750" y="6692"/>
                      <a:pt x="1750" y="6690"/>
                      <a:pt x="1749" y="6689"/>
                    </a:cubicBezTo>
                    <a:cubicBezTo>
                      <a:pt x="1748" y="6688"/>
                      <a:pt x="1747" y="6687"/>
                      <a:pt x="1746" y="6686"/>
                    </a:cubicBezTo>
                    <a:cubicBezTo>
                      <a:pt x="1732" y="6676"/>
                      <a:pt x="1712" y="6684"/>
                      <a:pt x="1695" y="6686"/>
                    </a:cubicBezTo>
                    <a:cubicBezTo>
                      <a:pt x="1698" y="6676"/>
                      <a:pt x="1701" y="6665"/>
                      <a:pt x="1703" y="6655"/>
                    </a:cubicBezTo>
                    <a:cubicBezTo>
                      <a:pt x="1712" y="6653"/>
                      <a:pt x="1721" y="6651"/>
                      <a:pt x="1729" y="6650"/>
                    </a:cubicBezTo>
                    <a:cubicBezTo>
                      <a:pt x="1744" y="6650"/>
                      <a:pt x="1758" y="6648"/>
                      <a:pt x="1772" y="6643"/>
                    </a:cubicBezTo>
                    <a:cubicBezTo>
                      <a:pt x="1773" y="6643"/>
                      <a:pt x="1774" y="6642"/>
                      <a:pt x="1774" y="6641"/>
                    </a:cubicBezTo>
                    <a:cubicBezTo>
                      <a:pt x="1775" y="6640"/>
                      <a:pt x="1775" y="6639"/>
                      <a:pt x="1775" y="6638"/>
                    </a:cubicBezTo>
                    <a:cubicBezTo>
                      <a:pt x="1775" y="6637"/>
                      <a:pt x="1775" y="6636"/>
                      <a:pt x="1774" y="6635"/>
                    </a:cubicBezTo>
                    <a:cubicBezTo>
                      <a:pt x="1774" y="6634"/>
                      <a:pt x="1773" y="6634"/>
                      <a:pt x="1772" y="6633"/>
                    </a:cubicBezTo>
                    <a:cubicBezTo>
                      <a:pt x="1764" y="6630"/>
                      <a:pt x="1755" y="6629"/>
                      <a:pt x="1746" y="6629"/>
                    </a:cubicBezTo>
                    <a:cubicBezTo>
                      <a:pt x="1737" y="6629"/>
                      <a:pt x="1727" y="6630"/>
                      <a:pt x="1719" y="6633"/>
                    </a:cubicBezTo>
                    <a:lnTo>
                      <a:pt x="1708" y="6636"/>
                    </a:lnTo>
                    <a:cubicBezTo>
                      <a:pt x="1711" y="6626"/>
                      <a:pt x="1713" y="6617"/>
                      <a:pt x="1716" y="6606"/>
                    </a:cubicBezTo>
                    <a:lnTo>
                      <a:pt x="1719" y="6606"/>
                    </a:lnTo>
                    <a:cubicBezTo>
                      <a:pt x="1730" y="6603"/>
                      <a:pt x="1741" y="6602"/>
                      <a:pt x="1752" y="6602"/>
                    </a:cubicBezTo>
                    <a:cubicBezTo>
                      <a:pt x="1768" y="6601"/>
                      <a:pt x="1785" y="6598"/>
                      <a:pt x="1799" y="6591"/>
                    </a:cubicBezTo>
                    <a:cubicBezTo>
                      <a:pt x="1800" y="6591"/>
                      <a:pt x="1801" y="6590"/>
                      <a:pt x="1802" y="6589"/>
                    </a:cubicBezTo>
                    <a:cubicBezTo>
                      <a:pt x="1803" y="6588"/>
                      <a:pt x="1802" y="6587"/>
                      <a:pt x="1802" y="6586"/>
                    </a:cubicBezTo>
                    <a:cubicBezTo>
                      <a:pt x="1802" y="6585"/>
                      <a:pt x="1803" y="6584"/>
                      <a:pt x="1802" y="6583"/>
                    </a:cubicBezTo>
                    <a:cubicBezTo>
                      <a:pt x="1801" y="6582"/>
                      <a:pt x="1800" y="6581"/>
                      <a:pt x="1799" y="6581"/>
                    </a:cubicBezTo>
                    <a:cubicBezTo>
                      <a:pt x="1791" y="6578"/>
                      <a:pt x="1782" y="6576"/>
                      <a:pt x="1773" y="6576"/>
                    </a:cubicBezTo>
                    <a:cubicBezTo>
                      <a:pt x="1764" y="6576"/>
                      <a:pt x="1755" y="6578"/>
                      <a:pt x="1747" y="6581"/>
                    </a:cubicBezTo>
                    <a:lnTo>
                      <a:pt x="1725" y="6585"/>
                    </a:lnTo>
                    <a:lnTo>
                      <a:pt x="1721" y="6586"/>
                    </a:lnTo>
                    <a:lnTo>
                      <a:pt x="1724" y="6571"/>
                    </a:lnTo>
                    <a:cubicBezTo>
                      <a:pt x="1733" y="6569"/>
                      <a:pt x="1742" y="6567"/>
                      <a:pt x="1751" y="6566"/>
                    </a:cubicBezTo>
                    <a:cubicBezTo>
                      <a:pt x="1763" y="6565"/>
                      <a:pt x="1776" y="6562"/>
                      <a:pt x="1787" y="6557"/>
                    </a:cubicBezTo>
                    <a:cubicBezTo>
                      <a:pt x="1788" y="6556"/>
                      <a:pt x="1788" y="6556"/>
                      <a:pt x="1788" y="6555"/>
                    </a:cubicBezTo>
                    <a:lnTo>
                      <a:pt x="1789" y="6555"/>
                    </a:lnTo>
                    <a:cubicBezTo>
                      <a:pt x="1789" y="6556"/>
                      <a:pt x="1789" y="6557"/>
                      <a:pt x="1789" y="6558"/>
                    </a:cubicBezTo>
                    <a:cubicBezTo>
                      <a:pt x="1789" y="6560"/>
                      <a:pt x="1790" y="6561"/>
                      <a:pt x="1791" y="6563"/>
                    </a:cubicBezTo>
                    <a:cubicBezTo>
                      <a:pt x="1793" y="6566"/>
                      <a:pt x="1795" y="6568"/>
                      <a:pt x="1798" y="6570"/>
                    </a:cubicBezTo>
                    <a:cubicBezTo>
                      <a:pt x="1800" y="6571"/>
                      <a:pt x="1803" y="6572"/>
                      <a:pt x="1805" y="6573"/>
                    </a:cubicBezTo>
                    <a:cubicBezTo>
                      <a:pt x="1811" y="6575"/>
                      <a:pt x="1818" y="6576"/>
                      <a:pt x="1825" y="6576"/>
                    </a:cubicBezTo>
                    <a:cubicBezTo>
                      <a:pt x="1837" y="6576"/>
                      <a:pt x="1849" y="6572"/>
                      <a:pt x="1859" y="6566"/>
                    </a:cubicBezTo>
                    <a:cubicBezTo>
                      <a:pt x="1861" y="6565"/>
                      <a:pt x="1863" y="6564"/>
                      <a:pt x="1864" y="6563"/>
                    </a:cubicBezTo>
                    <a:cubicBezTo>
                      <a:pt x="1868" y="6560"/>
                      <a:pt x="1871" y="6556"/>
                      <a:pt x="1873" y="6552"/>
                    </a:cubicBezTo>
                    <a:cubicBezTo>
                      <a:pt x="1877" y="6545"/>
                      <a:pt x="1879" y="6538"/>
                      <a:pt x="1879" y="6530"/>
                    </a:cubicBezTo>
                    <a:cubicBezTo>
                      <a:pt x="1879" y="6522"/>
                      <a:pt x="1877" y="6515"/>
                      <a:pt x="1873" y="6508"/>
                    </a:cubicBezTo>
                    <a:cubicBezTo>
                      <a:pt x="1873" y="6507"/>
                      <a:pt x="1872" y="6507"/>
                      <a:pt x="1872" y="6506"/>
                    </a:cubicBezTo>
                    <a:lnTo>
                      <a:pt x="1870" y="6504"/>
                    </a:lnTo>
                    <a:cubicBezTo>
                      <a:pt x="1870" y="6503"/>
                      <a:pt x="1870" y="6501"/>
                      <a:pt x="1870" y="6500"/>
                    </a:cubicBezTo>
                    <a:cubicBezTo>
                      <a:pt x="1870" y="6498"/>
                      <a:pt x="1870" y="6498"/>
                      <a:pt x="1870" y="6496"/>
                    </a:cubicBezTo>
                    <a:cubicBezTo>
                      <a:pt x="1868" y="6471"/>
                      <a:pt x="1839" y="6466"/>
                      <a:pt x="1819" y="6475"/>
                    </a:cubicBezTo>
                    <a:cubicBezTo>
                      <a:pt x="1818" y="6476"/>
                      <a:pt x="1817" y="6476"/>
                      <a:pt x="1816" y="6477"/>
                    </a:cubicBezTo>
                    <a:cubicBezTo>
                      <a:pt x="1807" y="6482"/>
                      <a:pt x="1800" y="6489"/>
                      <a:pt x="1795" y="6498"/>
                    </a:cubicBezTo>
                    <a:cubicBezTo>
                      <a:pt x="1791" y="6504"/>
                      <a:pt x="1789" y="6511"/>
                      <a:pt x="1787" y="6518"/>
                    </a:cubicBezTo>
                    <a:lnTo>
                      <a:pt x="1787" y="6517"/>
                    </a:lnTo>
                    <a:lnTo>
                      <a:pt x="1786" y="6516"/>
                    </a:lnTo>
                    <a:cubicBezTo>
                      <a:pt x="1776" y="6511"/>
                      <a:pt x="1765" y="6509"/>
                      <a:pt x="1755" y="6509"/>
                    </a:cubicBezTo>
                    <a:cubicBezTo>
                      <a:pt x="1750" y="6509"/>
                      <a:pt x="1744" y="6509"/>
                      <a:pt x="1739" y="6510"/>
                    </a:cubicBezTo>
                    <a:lnTo>
                      <a:pt x="1736" y="6510"/>
                    </a:lnTo>
                    <a:lnTo>
                      <a:pt x="1736" y="6508"/>
                    </a:lnTo>
                    <a:cubicBezTo>
                      <a:pt x="1737" y="6502"/>
                      <a:pt x="1738" y="6495"/>
                      <a:pt x="1739" y="6489"/>
                    </a:cubicBezTo>
                    <a:cubicBezTo>
                      <a:pt x="1746" y="6488"/>
                      <a:pt x="1753" y="6487"/>
                      <a:pt x="1760" y="6487"/>
                    </a:cubicBezTo>
                    <a:cubicBezTo>
                      <a:pt x="1766" y="6486"/>
                      <a:pt x="1773" y="6485"/>
                      <a:pt x="1779" y="6485"/>
                    </a:cubicBezTo>
                    <a:cubicBezTo>
                      <a:pt x="1790" y="6485"/>
                      <a:pt x="1802" y="6483"/>
                      <a:pt x="1805" y="6471"/>
                    </a:cubicBezTo>
                    <a:lnTo>
                      <a:pt x="1806" y="6470"/>
                    </a:lnTo>
                    <a:cubicBezTo>
                      <a:pt x="1806" y="6468"/>
                      <a:pt x="1806" y="6467"/>
                      <a:pt x="1805" y="6466"/>
                    </a:cubicBezTo>
                    <a:cubicBezTo>
                      <a:pt x="1805" y="6465"/>
                      <a:pt x="1803" y="6464"/>
                      <a:pt x="1802" y="6463"/>
                    </a:cubicBezTo>
                    <a:cubicBezTo>
                      <a:pt x="1801" y="6462"/>
                      <a:pt x="1799" y="6462"/>
                      <a:pt x="1798" y="6462"/>
                    </a:cubicBezTo>
                    <a:cubicBezTo>
                      <a:pt x="1790" y="6462"/>
                      <a:pt x="1782" y="6461"/>
                      <a:pt x="1774" y="6461"/>
                    </a:cubicBezTo>
                    <a:cubicBezTo>
                      <a:pt x="1766" y="6462"/>
                      <a:pt x="1759" y="6463"/>
                      <a:pt x="1751" y="6465"/>
                    </a:cubicBezTo>
                    <a:lnTo>
                      <a:pt x="1743" y="6466"/>
                    </a:lnTo>
                    <a:cubicBezTo>
                      <a:pt x="1744" y="6465"/>
                      <a:pt x="1744" y="6463"/>
                      <a:pt x="1745" y="6461"/>
                    </a:cubicBezTo>
                    <a:cubicBezTo>
                      <a:pt x="1747" y="6459"/>
                      <a:pt x="1748" y="6457"/>
                      <a:pt x="1750" y="6455"/>
                    </a:cubicBezTo>
                    <a:cubicBezTo>
                      <a:pt x="1750" y="6456"/>
                      <a:pt x="1750" y="6456"/>
                      <a:pt x="1750" y="6456"/>
                    </a:cubicBezTo>
                    <a:cubicBezTo>
                      <a:pt x="1751" y="6456"/>
                      <a:pt x="1753" y="6457"/>
                      <a:pt x="1754" y="6457"/>
                    </a:cubicBezTo>
                    <a:cubicBezTo>
                      <a:pt x="1760" y="6456"/>
                      <a:pt x="1765" y="6454"/>
                      <a:pt x="1769" y="6451"/>
                    </a:cubicBezTo>
                    <a:cubicBezTo>
                      <a:pt x="1771" y="6450"/>
                      <a:pt x="1774" y="6449"/>
                      <a:pt x="1775" y="6447"/>
                    </a:cubicBezTo>
                    <a:cubicBezTo>
                      <a:pt x="1776" y="6447"/>
                      <a:pt x="1776" y="6446"/>
                      <a:pt x="1777" y="6446"/>
                    </a:cubicBezTo>
                    <a:cubicBezTo>
                      <a:pt x="1781" y="6444"/>
                      <a:pt x="1785" y="6442"/>
                      <a:pt x="1790" y="6440"/>
                    </a:cubicBezTo>
                    <a:lnTo>
                      <a:pt x="1793" y="6440"/>
                    </a:lnTo>
                    <a:cubicBezTo>
                      <a:pt x="1794" y="6439"/>
                      <a:pt x="1796" y="6439"/>
                      <a:pt x="1797" y="6438"/>
                    </a:cubicBezTo>
                    <a:cubicBezTo>
                      <a:pt x="1798" y="6437"/>
                      <a:pt x="1799" y="6436"/>
                      <a:pt x="1800" y="6435"/>
                    </a:cubicBezTo>
                    <a:cubicBezTo>
                      <a:pt x="1812" y="6434"/>
                      <a:pt x="1824" y="6433"/>
                      <a:pt x="1836" y="6433"/>
                    </a:cubicBezTo>
                    <a:cubicBezTo>
                      <a:pt x="1842" y="6433"/>
                      <a:pt x="1848" y="6433"/>
                      <a:pt x="1855" y="6434"/>
                    </a:cubicBezTo>
                    <a:cubicBezTo>
                      <a:pt x="1859" y="6434"/>
                      <a:pt x="1864" y="6434"/>
                      <a:pt x="1868" y="6434"/>
                    </a:cubicBezTo>
                    <a:cubicBezTo>
                      <a:pt x="1920" y="6434"/>
                      <a:pt x="1971" y="6442"/>
                      <a:pt x="2020" y="6459"/>
                    </a:cubicBezTo>
                    <a:cubicBezTo>
                      <a:pt x="2088" y="6484"/>
                      <a:pt x="2046" y="6575"/>
                      <a:pt x="2033" y="6627"/>
                    </a:cubicBezTo>
                    <a:cubicBezTo>
                      <a:pt x="2024" y="6676"/>
                      <a:pt x="2010" y="6724"/>
                      <a:pt x="1994" y="6772"/>
                    </a:cubicBezTo>
                    <a:cubicBezTo>
                      <a:pt x="1993" y="6775"/>
                      <a:pt x="1991" y="6778"/>
                      <a:pt x="1990" y="6780"/>
                    </a:cubicBezTo>
                    <a:cubicBezTo>
                      <a:pt x="1988" y="6781"/>
                      <a:pt x="1986" y="6781"/>
                      <a:pt x="1985" y="6782"/>
                    </a:cubicBezTo>
                    <a:cubicBezTo>
                      <a:pt x="1982" y="6783"/>
                      <a:pt x="1979" y="6784"/>
                      <a:pt x="1976" y="6786"/>
                    </a:cubicBezTo>
                    <a:cubicBezTo>
                      <a:pt x="1971" y="6789"/>
                      <a:pt x="1967" y="6792"/>
                      <a:pt x="1962" y="6795"/>
                    </a:cubicBezTo>
                    <a:cubicBezTo>
                      <a:pt x="1961" y="6796"/>
                      <a:pt x="1961" y="6797"/>
                      <a:pt x="1960" y="6798"/>
                    </a:cubicBezTo>
                    <a:cubicBezTo>
                      <a:pt x="1960" y="6799"/>
                      <a:pt x="1959" y="6800"/>
                      <a:pt x="1959" y="6802"/>
                    </a:cubicBezTo>
                    <a:lnTo>
                      <a:pt x="1959" y="6803"/>
                    </a:lnTo>
                    <a:cubicBezTo>
                      <a:pt x="1956" y="6802"/>
                      <a:pt x="1954" y="6801"/>
                      <a:pt x="1951" y="6801"/>
                    </a:cubicBezTo>
                    <a:cubicBezTo>
                      <a:pt x="1949" y="6801"/>
                      <a:pt x="1946" y="6802"/>
                      <a:pt x="1944" y="6803"/>
                    </a:cubicBezTo>
                    <a:cubicBezTo>
                      <a:pt x="1941" y="6804"/>
                      <a:pt x="1939" y="6806"/>
                      <a:pt x="1938" y="6809"/>
                    </a:cubicBezTo>
                    <a:cubicBezTo>
                      <a:pt x="1937" y="6811"/>
                      <a:pt x="1936" y="6813"/>
                      <a:pt x="1936" y="6816"/>
                    </a:cubicBezTo>
                    <a:cubicBezTo>
                      <a:pt x="1936" y="6818"/>
                      <a:pt x="1937" y="6821"/>
                      <a:pt x="1938" y="6824"/>
                    </a:cubicBezTo>
                    <a:cubicBezTo>
                      <a:pt x="1939" y="6826"/>
                      <a:pt x="1941" y="6827"/>
                      <a:pt x="1944" y="6829"/>
                    </a:cubicBezTo>
                    <a:cubicBezTo>
                      <a:pt x="1946" y="6830"/>
                      <a:pt x="1949" y="6831"/>
                      <a:pt x="1951" y="6831"/>
                    </a:cubicBezTo>
                    <a:lnTo>
                      <a:pt x="1952" y="6831"/>
                    </a:lnTo>
                    <a:cubicBezTo>
                      <a:pt x="1954" y="6831"/>
                      <a:pt x="1956" y="6831"/>
                      <a:pt x="1958" y="6830"/>
                    </a:cubicBezTo>
                    <a:cubicBezTo>
                      <a:pt x="1960" y="6829"/>
                      <a:pt x="1961" y="6827"/>
                      <a:pt x="1962" y="6826"/>
                    </a:cubicBezTo>
                    <a:lnTo>
                      <a:pt x="1965" y="6827"/>
                    </a:lnTo>
                    <a:lnTo>
                      <a:pt x="1975" y="6831"/>
                    </a:lnTo>
                    <a:lnTo>
                      <a:pt x="1972" y="6847"/>
                    </a:lnTo>
                    <a:cubicBezTo>
                      <a:pt x="1964" y="6844"/>
                      <a:pt x="1955" y="6842"/>
                      <a:pt x="1947" y="6842"/>
                    </a:cubicBezTo>
                    <a:cubicBezTo>
                      <a:pt x="1940" y="6842"/>
                      <a:pt x="1933" y="6843"/>
                      <a:pt x="1926" y="6845"/>
                    </a:cubicBezTo>
                    <a:cubicBezTo>
                      <a:pt x="1926" y="6846"/>
                      <a:pt x="1925" y="6846"/>
                      <a:pt x="1925" y="6846"/>
                    </a:cubicBezTo>
                    <a:cubicBezTo>
                      <a:pt x="1924" y="6846"/>
                      <a:pt x="1923" y="6847"/>
                      <a:pt x="1923" y="6848"/>
                    </a:cubicBezTo>
                    <a:cubicBezTo>
                      <a:pt x="1923" y="6848"/>
                      <a:pt x="1922" y="6849"/>
                      <a:pt x="1922" y="6850"/>
                    </a:cubicBezTo>
                    <a:cubicBezTo>
                      <a:pt x="1922" y="6851"/>
                      <a:pt x="1923" y="6852"/>
                      <a:pt x="1923" y="6852"/>
                    </a:cubicBezTo>
                    <a:cubicBezTo>
                      <a:pt x="1923" y="6853"/>
                      <a:pt x="1924" y="6854"/>
                      <a:pt x="1925" y="6854"/>
                    </a:cubicBezTo>
                    <a:lnTo>
                      <a:pt x="1926" y="6855"/>
                    </a:lnTo>
                    <a:cubicBezTo>
                      <a:pt x="1937" y="6858"/>
                      <a:pt x="1946" y="6861"/>
                      <a:pt x="1957" y="6864"/>
                    </a:cubicBezTo>
                    <a:cubicBezTo>
                      <a:pt x="1961" y="6865"/>
                      <a:pt x="1965" y="6866"/>
                      <a:pt x="1968" y="6868"/>
                    </a:cubicBezTo>
                    <a:cubicBezTo>
                      <a:pt x="1966" y="6877"/>
                      <a:pt x="1964" y="6888"/>
                      <a:pt x="1961" y="6897"/>
                    </a:cubicBezTo>
                    <a:cubicBezTo>
                      <a:pt x="1951" y="6933"/>
                      <a:pt x="1981" y="6953"/>
                      <a:pt x="2011" y="6964"/>
                    </a:cubicBezTo>
                    <a:cubicBezTo>
                      <a:pt x="2021" y="6968"/>
                      <a:pt x="2030" y="6972"/>
                      <a:pt x="2039" y="6977"/>
                    </a:cubicBezTo>
                    <a:cubicBezTo>
                      <a:pt x="2048" y="6982"/>
                      <a:pt x="2056" y="6988"/>
                      <a:pt x="2064" y="6995"/>
                    </a:cubicBezTo>
                    <a:cubicBezTo>
                      <a:pt x="2076" y="7003"/>
                      <a:pt x="2089" y="7011"/>
                      <a:pt x="2102" y="7019"/>
                    </a:cubicBezTo>
                    <a:cubicBezTo>
                      <a:pt x="2113" y="7025"/>
                      <a:pt x="2124" y="7031"/>
                      <a:pt x="2136" y="7037"/>
                    </a:cubicBezTo>
                    <a:cubicBezTo>
                      <a:pt x="2191" y="7069"/>
                      <a:pt x="2201" y="7143"/>
                      <a:pt x="2216" y="7199"/>
                    </a:cubicBezTo>
                    <a:cubicBezTo>
                      <a:pt x="2232" y="7251"/>
                      <a:pt x="2241" y="7306"/>
                      <a:pt x="2241" y="7361"/>
                    </a:cubicBezTo>
                    <a:cubicBezTo>
                      <a:pt x="2239" y="7413"/>
                      <a:pt x="2242" y="7466"/>
                      <a:pt x="2242" y="7518"/>
                    </a:cubicBezTo>
                    <a:lnTo>
                      <a:pt x="2242" y="7519"/>
                    </a:lnTo>
                    <a:cubicBezTo>
                      <a:pt x="2242" y="7573"/>
                      <a:pt x="2238" y="7628"/>
                      <a:pt x="2228" y="7682"/>
                    </a:cubicBezTo>
                    <a:moveTo>
                      <a:pt x="1797" y="7301"/>
                    </a:moveTo>
                    <a:cubicBezTo>
                      <a:pt x="1797" y="7297"/>
                      <a:pt x="1797" y="7293"/>
                      <a:pt x="1798" y="7288"/>
                    </a:cubicBezTo>
                    <a:cubicBezTo>
                      <a:pt x="1799" y="7288"/>
                      <a:pt x="1799" y="7288"/>
                      <a:pt x="1800" y="7288"/>
                    </a:cubicBezTo>
                    <a:cubicBezTo>
                      <a:pt x="1801" y="7287"/>
                      <a:pt x="1802" y="7286"/>
                      <a:pt x="1803" y="7285"/>
                    </a:cubicBezTo>
                    <a:cubicBezTo>
                      <a:pt x="1804" y="7284"/>
                      <a:pt x="1803" y="7283"/>
                      <a:pt x="1804" y="7282"/>
                    </a:cubicBezTo>
                    <a:cubicBezTo>
                      <a:pt x="1804" y="7287"/>
                      <a:pt x="1806" y="7283"/>
                      <a:pt x="1810" y="7282"/>
                    </a:cubicBezTo>
                    <a:cubicBezTo>
                      <a:pt x="1814" y="7280"/>
                      <a:pt x="1819" y="7282"/>
                      <a:pt x="1823" y="7282"/>
                    </a:cubicBezTo>
                    <a:lnTo>
                      <a:pt x="1845" y="7282"/>
                    </a:lnTo>
                    <a:cubicBezTo>
                      <a:pt x="1839" y="7283"/>
                      <a:pt x="1833" y="7284"/>
                      <a:pt x="1827" y="7286"/>
                    </a:cubicBezTo>
                    <a:cubicBezTo>
                      <a:pt x="1820" y="7288"/>
                      <a:pt x="1813" y="7290"/>
                      <a:pt x="1806" y="7294"/>
                    </a:cubicBezTo>
                    <a:cubicBezTo>
                      <a:pt x="1803" y="7295"/>
                      <a:pt x="1800" y="7298"/>
                      <a:pt x="1797" y="7300"/>
                    </a:cubicBezTo>
                    <a:lnTo>
                      <a:pt x="1797" y="7301"/>
                    </a:lnTo>
                    <a:moveTo>
                      <a:pt x="1985" y="6803"/>
                    </a:moveTo>
                    <a:cubicBezTo>
                      <a:pt x="1983" y="6808"/>
                      <a:pt x="1982" y="6812"/>
                      <a:pt x="1981" y="6817"/>
                    </a:cubicBezTo>
                    <a:lnTo>
                      <a:pt x="1972" y="6815"/>
                    </a:lnTo>
                    <a:lnTo>
                      <a:pt x="1968" y="6815"/>
                    </a:lnTo>
                    <a:cubicBezTo>
                      <a:pt x="1968" y="6813"/>
                      <a:pt x="1968" y="6811"/>
                      <a:pt x="1967" y="6810"/>
                    </a:cubicBezTo>
                    <a:cubicBezTo>
                      <a:pt x="1969" y="6811"/>
                      <a:pt x="1970" y="6811"/>
                      <a:pt x="1972" y="6811"/>
                    </a:cubicBezTo>
                    <a:cubicBezTo>
                      <a:pt x="1974" y="6811"/>
                      <a:pt x="1975" y="6811"/>
                      <a:pt x="1977" y="6810"/>
                    </a:cubicBezTo>
                    <a:lnTo>
                      <a:pt x="1985" y="6803"/>
                    </a:lnTo>
                    <a:moveTo>
                      <a:pt x="2224" y="7116"/>
                    </a:moveTo>
                    <a:lnTo>
                      <a:pt x="2226" y="7116"/>
                    </a:lnTo>
                    <a:cubicBezTo>
                      <a:pt x="2226" y="7117"/>
                      <a:pt x="2226" y="7118"/>
                      <a:pt x="2226" y="7119"/>
                    </a:cubicBezTo>
                    <a:lnTo>
                      <a:pt x="2224" y="7116"/>
                    </a:lnTo>
                    <a:moveTo>
                      <a:pt x="2264" y="7196"/>
                    </a:moveTo>
                    <a:cubicBezTo>
                      <a:pt x="2263" y="7195"/>
                      <a:pt x="2262" y="7195"/>
                      <a:pt x="2261" y="7194"/>
                    </a:cubicBezTo>
                    <a:lnTo>
                      <a:pt x="2261" y="7193"/>
                    </a:lnTo>
                    <a:lnTo>
                      <a:pt x="2261" y="7192"/>
                    </a:lnTo>
                    <a:cubicBezTo>
                      <a:pt x="2266" y="7191"/>
                      <a:pt x="2271" y="7190"/>
                      <a:pt x="2276" y="7190"/>
                    </a:cubicBezTo>
                    <a:cubicBezTo>
                      <a:pt x="2281" y="7190"/>
                      <a:pt x="2286" y="7191"/>
                      <a:pt x="2291" y="7192"/>
                    </a:cubicBezTo>
                    <a:cubicBezTo>
                      <a:pt x="2282" y="7194"/>
                      <a:pt x="2273" y="7195"/>
                      <a:pt x="2264" y="7196"/>
                    </a:cubicBezTo>
                    <a:moveTo>
                      <a:pt x="2287" y="7137"/>
                    </a:moveTo>
                    <a:cubicBezTo>
                      <a:pt x="2287" y="7127"/>
                      <a:pt x="2285" y="7117"/>
                      <a:pt x="2284" y="7107"/>
                    </a:cubicBezTo>
                    <a:cubicBezTo>
                      <a:pt x="2284" y="7105"/>
                      <a:pt x="2284" y="7104"/>
                      <a:pt x="2283" y="7103"/>
                    </a:cubicBezTo>
                    <a:cubicBezTo>
                      <a:pt x="2283" y="7102"/>
                      <a:pt x="2282" y="7101"/>
                      <a:pt x="2281" y="7101"/>
                    </a:cubicBezTo>
                    <a:cubicBezTo>
                      <a:pt x="2277" y="7052"/>
                      <a:pt x="2273" y="7002"/>
                      <a:pt x="2265" y="6955"/>
                    </a:cubicBezTo>
                    <a:cubicBezTo>
                      <a:pt x="2257" y="6907"/>
                      <a:pt x="2260" y="6848"/>
                      <a:pt x="2240" y="6806"/>
                    </a:cubicBezTo>
                    <a:cubicBezTo>
                      <a:pt x="2239" y="6805"/>
                      <a:pt x="2239" y="6804"/>
                      <a:pt x="2238" y="6804"/>
                    </a:cubicBezTo>
                    <a:cubicBezTo>
                      <a:pt x="2237" y="6803"/>
                      <a:pt x="2236" y="6803"/>
                      <a:pt x="2235" y="6803"/>
                    </a:cubicBezTo>
                    <a:cubicBezTo>
                      <a:pt x="2234" y="6803"/>
                      <a:pt x="2233" y="6803"/>
                      <a:pt x="2232" y="6804"/>
                    </a:cubicBezTo>
                    <a:cubicBezTo>
                      <a:pt x="2231" y="6804"/>
                      <a:pt x="2231" y="6805"/>
                      <a:pt x="2230" y="6806"/>
                    </a:cubicBezTo>
                    <a:cubicBezTo>
                      <a:pt x="2229" y="6807"/>
                      <a:pt x="2229" y="6808"/>
                      <a:pt x="2229" y="6809"/>
                    </a:cubicBezTo>
                    <a:lnTo>
                      <a:pt x="2230" y="6810"/>
                    </a:lnTo>
                    <a:cubicBezTo>
                      <a:pt x="2244" y="6850"/>
                      <a:pt x="2232" y="6902"/>
                      <a:pt x="2240" y="6944"/>
                    </a:cubicBezTo>
                    <a:cubicBezTo>
                      <a:pt x="2250" y="7001"/>
                      <a:pt x="2250" y="7061"/>
                      <a:pt x="2255" y="7118"/>
                    </a:cubicBezTo>
                    <a:cubicBezTo>
                      <a:pt x="2255" y="7120"/>
                      <a:pt x="2256" y="7122"/>
                      <a:pt x="2257" y="7123"/>
                    </a:cubicBezTo>
                    <a:cubicBezTo>
                      <a:pt x="2258" y="7125"/>
                      <a:pt x="2259" y="7126"/>
                      <a:pt x="2262" y="7128"/>
                    </a:cubicBezTo>
                    <a:cubicBezTo>
                      <a:pt x="2263" y="7128"/>
                      <a:pt x="2264" y="7130"/>
                      <a:pt x="2265" y="7130"/>
                    </a:cubicBezTo>
                    <a:cubicBezTo>
                      <a:pt x="2265" y="7136"/>
                      <a:pt x="2264" y="7142"/>
                      <a:pt x="2264" y="7148"/>
                    </a:cubicBezTo>
                    <a:cubicBezTo>
                      <a:pt x="2264" y="7149"/>
                      <a:pt x="2264" y="7150"/>
                      <a:pt x="2264" y="7151"/>
                    </a:cubicBezTo>
                    <a:cubicBezTo>
                      <a:pt x="2259" y="7154"/>
                      <a:pt x="2254" y="7156"/>
                      <a:pt x="2248" y="7158"/>
                    </a:cubicBezTo>
                    <a:cubicBezTo>
                      <a:pt x="2249" y="7157"/>
                      <a:pt x="2249" y="7157"/>
                      <a:pt x="2249" y="7156"/>
                    </a:cubicBezTo>
                    <a:cubicBezTo>
                      <a:pt x="2250" y="7154"/>
                      <a:pt x="2251" y="7153"/>
                      <a:pt x="2251" y="7151"/>
                    </a:cubicBezTo>
                    <a:lnTo>
                      <a:pt x="2251" y="7150"/>
                    </a:lnTo>
                    <a:cubicBezTo>
                      <a:pt x="2251" y="7132"/>
                      <a:pt x="2246" y="7114"/>
                      <a:pt x="2244" y="7096"/>
                    </a:cubicBezTo>
                    <a:cubicBezTo>
                      <a:pt x="2244" y="7095"/>
                      <a:pt x="2244" y="7094"/>
                      <a:pt x="2243" y="7093"/>
                    </a:cubicBezTo>
                    <a:cubicBezTo>
                      <a:pt x="2243" y="7092"/>
                      <a:pt x="2243" y="7092"/>
                      <a:pt x="2243" y="7092"/>
                    </a:cubicBezTo>
                    <a:cubicBezTo>
                      <a:pt x="2237" y="7008"/>
                      <a:pt x="2205" y="6926"/>
                      <a:pt x="2198" y="6842"/>
                    </a:cubicBezTo>
                    <a:cubicBezTo>
                      <a:pt x="2198" y="6841"/>
                      <a:pt x="2197" y="6840"/>
                      <a:pt x="2197" y="6839"/>
                    </a:cubicBezTo>
                    <a:cubicBezTo>
                      <a:pt x="2196" y="6838"/>
                      <a:pt x="2195" y="6837"/>
                      <a:pt x="2194" y="6836"/>
                    </a:cubicBezTo>
                    <a:cubicBezTo>
                      <a:pt x="2194" y="6836"/>
                      <a:pt x="2192" y="6835"/>
                      <a:pt x="2191" y="6835"/>
                    </a:cubicBezTo>
                    <a:cubicBezTo>
                      <a:pt x="2190" y="6835"/>
                      <a:pt x="2189" y="6835"/>
                      <a:pt x="2188" y="6836"/>
                    </a:cubicBezTo>
                    <a:cubicBezTo>
                      <a:pt x="2187" y="6836"/>
                      <a:pt x="2186" y="6838"/>
                      <a:pt x="2186" y="6839"/>
                    </a:cubicBezTo>
                    <a:cubicBezTo>
                      <a:pt x="2185" y="6840"/>
                      <a:pt x="2185" y="6841"/>
                      <a:pt x="2185" y="6842"/>
                    </a:cubicBezTo>
                    <a:cubicBezTo>
                      <a:pt x="2185" y="6930"/>
                      <a:pt x="2210" y="7016"/>
                      <a:pt x="2220" y="7102"/>
                    </a:cubicBezTo>
                    <a:cubicBezTo>
                      <a:pt x="2216" y="7090"/>
                      <a:pt x="2210" y="7078"/>
                      <a:pt x="2204" y="7067"/>
                    </a:cubicBezTo>
                    <a:cubicBezTo>
                      <a:pt x="2196" y="7054"/>
                      <a:pt x="2187" y="7042"/>
                      <a:pt x="2177" y="7031"/>
                    </a:cubicBezTo>
                    <a:cubicBezTo>
                      <a:pt x="2169" y="6958"/>
                      <a:pt x="2156" y="6887"/>
                      <a:pt x="2146" y="6814"/>
                    </a:cubicBezTo>
                    <a:cubicBezTo>
                      <a:pt x="2146" y="6813"/>
                      <a:pt x="2145" y="6813"/>
                      <a:pt x="2145" y="6812"/>
                    </a:cubicBezTo>
                    <a:cubicBezTo>
                      <a:pt x="2145" y="6812"/>
                      <a:pt x="2144" y="6810"/>
                      <a:pt x="2143" y="6810"/>
                    </a:cubicBezTo>
                    <a:cubicBezTo>
                      <a:pt x="2142" y="6809"/>
                      <a:pt x="2141" y="6810"/>
                      <a:pt x="2141" y="6810"/>
                    </a:cubicBezTo>
                    <a:cubicBezTo>
                      <a:pt x="2140" y="6810"/>
                      <a:pt x="2139" y="6809"/>
                      <a:pt x="2138" y="6810"/>
                    </a:cubicBezTo>
                    <a:cubicBezTo>
                      <a:pt x="2137" y="6810"/>
                      <a:pt x="2136" y="6812"/>
                      <a:pt x="2136" y="6812"/>
                    </a:cubicBezTo>
                    <a:cubicBezTo>
                      <a:pt x="2136" y="6813"/>
                      <a:pt x="2135" y="6813"/>
                      <a:pt x="2135" y="6814"/>
                    </a:cubicBezTo>
                    <a:cubicBezTo>
                      <a:pt x="2138" y="6880"/>
                      <a:pt x="2147" y="6945"/>
                      <a:pt x="2154" y="7011"/>
                    </a:cubicBezTo>
                    <a:cubicBezTo>
                      <a:pt x="2147" y="7006"/>
                      <a:pt x="2139" y="7001"/>
                      <a:pt x="2132" y="6997"/>
                    </a:cubicBezTo>
                    <a:cubicBezTo>
                      <a:pt x="2141" y="6983"/>
                      <a:pt x="2128" y="6966"/>
                      <a:pt x="2129" y="6949"/>
                    </a:cubicBezTo>
                    <a:cubicBezTo>
                      <a:pt x="2128" y="6939"/>
                      <a:pt x="2126" y="6929"/>
                      <a:pt x="2123" y="6920"/>
                    </a:cubicBezTo>
                    <a:cubicBezTo>
                      <a:pt x="2121" y="6905"/>
                      <a:pt x="2119" y="6890"/>
                      <a:pt x="2118" y="6875"/>
                    </a:cubicBezTo>
                    <a:cubicBezTo>
                      <a:pt x="2118" y="6868"/>
                      <a:pt x="2109" y="6869"/>
                      <a:pt x="2108" y="6875"/>
                    </a:cubicBezTo>
                    <a:cubicBezTo>
                      <a:pt x="2107" y="6882"/>
                      <a:pt x="2107" y="6890"/>
                      <a:pt x="2107" y="6897"/>
                    </a:cubicBezTo>
                    <a:cubicBezTo>
                      <a:pt x="2107" y="6910"/>
                      <a:pt x="2108" y="6924"/>
                      <a:pt x="2111" y="6937"/>
                    </a:cubicBezTo>
                    <a:cubicBezTo>
                      <a:pt x="2111" y="6954"/>
                      <a:pt x="2114" y="6971"/>
                      <a:pt x="2118" y="6989"/>
                    </a:cubicBezTo>
                    <a:cubicBezTo>
                      <a:pt x="2110" y="6984"/>
                      <a:pt x="2102" y="6980"/>
                      <a:pt x="2094" y="6975"/>
                    </a:cubicBezTo>
                    <a:cubicBezTo>
                      <a:pt x="2093" y="6940"/>
                      <a:pt x="2088" y="6905"/>
                      <a:pt x="2085" y="6870"/>
                    </a:cubicBezTo>
                    <a:cubicBezTo>
                      <a:pt x="2085" y="6864"/>
                      <a:pt x="2074" y="6864"/>
                      <a:pt x="2074" y="6870"/>
                    </a:cubicBezTo>
                    <a:cubicBezTo>
                      <a:pt x="2074" y="6877"/>
                      <a:pt x="2073" y="6885"/>
                      <a:pt x="2073" y="6892"/>
                    </a:cubicBezTo>
                    <a:cubicBezTo>
                      <a:pt x="2073" y="6916"/>
                      <a:pt x="2074" y="6939"/>
                      <a:pt x="2077" y="6962"/>
                    </a:cubicBezTo>
                    <a:lnTo>
                      <a:pt x="2072" y="6959"/>
                    </a:lnTo>
                    <a:cubicBezTo>
                      <a:pt x="2064" y="6953"/>
                      <a:pt x="2056" y="6947"/>
                      <a:pt x="2048" y="6943"/>
                    </a:cubicBezTo>
                    <a:cubicBezTo>
                      <a:pt x="2036" y="6936"/>
                      <a:pt x="2024" y="6931"/>
                      <a:pt x="2012" y="6926"/>
                    </a:cubicBezTo>
                    <a:cubicBezTo>
                      <a:pt x="1996" y="6921"/>
                      <a:pt x="1994" y="6899"/>
                      <a:pt x="1999" y="6872"/>
                    </a:cubicBezTo>
                    <a:cubicBezTo>
                      <a:pt x="2000" y="6871"/>
                      <a:pt x="2002" y="6870"/>
                      <a:pt x="2002" y="6868"/>
                    </a:cubicBezTo>
                    <a:cubicBezTo>
                      <a:pt x="2003" y="6866"/>
                      <a:pt x="2004" y="6864"/>
                      <a:pt x="2004" y="6862"/>
                    </a:cubicBezTo>
                    <a:cubicBezTo>
                      <a:pt x="2004" y="6861"/>
                      <a:pt x="2004" y="6861"/>
                      <a:pt x="2004" y="6860"/>
                    </a:cubicBezTo>
                    <a:lnTo>
                      <a:pt x="2004" y="6859"/>
                    </a:lnTo>
                    <a:lnTo>
                      <a:pt x="2004" y="6858"/>
                    </a:lnTo>
                    <a:lnTo>
                      <a:pt x="2004" y="6857"/>
                    </a:lnTo>
                    <a:lnTo>
                      <a:pt x="2004" y="6856"/>
                    </a:lnTo>
                    <a:cubicBezTo>
                      <a:pt x="2014" y="6820"/>
                      <a:pt x="2026" y="6783"/>
                      <a:pt x="2041" y="6748"/>
                    </a:cubicBezTo>
                    <a:cubicBezTo>
                      <a:pt x="2052" y="6718"/>
                      <a:pt x="2054" y="6683"/>
                      <a:pt x="2063" y="6652"/>
                    </a:cubicBezTo>
                    <a:cubicBezTo>
                      <a:pt x="2073" y="6621"/>
                      <a:pt x="2078" y="6587"/>
                      <a:pt x="2088" y="6555"/>
                    </a:cubicBezTo>
                    <a:cubicBezTo>
                      <a:pt x="2097" y="6526"/>
                      <a:pt x="2105" y="6484"/>
                      <a:pt x="2085" y="6457"/>
                    </a:cubicBezTo>
                    <a:cubicBezTo>
                      <a:pt x="2089" y="6421"/>
                      <a:pt x="2098" y="6385"/>
                      <a:pt x="2110" y="6351"/>
                    </a:cubicBezTo>
                    <a:cubicBezTo>
                      <a:pt x="2118" y="6323"/>
                      <a:pt x="2125" y="6295"/>
                      <a:pt x="2130" y="6266"/>
                    </a:cubicBezTo>
                    <a:cubicBezTo>
                      <a:pt x="2144" y="6201"/>
                      <a:pt x="2147" y="6135"/>
                      <a:pt x="2157" y="6070"/>
                    </a:cubicBezTo>
                    <a:cubicBezTo>
                      <a:pt x="2167" y="6009"/>
                      <a:pt x="2162" y="5946"/>
                      <a:pt x="2174" y="5886"/>
                    </a:cubicBezTo>
                    <a:cubicBezTo>
                      <a:pt x="2180" y="5860"/>
                      <a:pt x="2180" y="5831"/>
                      <a:pt x="2184" y="5804"/>
                    </a:cubicBezTo>
                    <a:cubicBezTo>
                      <a:pt x="2187" y="5784"/>
                      <a:pt x="2191" y="5766"/>
                      <a:pt x="2194" y="5748"/>
                    </a:cubicBezTo>
                    <a:cubicBezTo>
                      <a:pt x="2201" y="5754"/>
                      <a:pt x="2207" y="5760"/>
                      <a:pt x="2213" y="5766"/>
                    </a:cubicBezTo>
                    <a:cubicBezTo>
                      <a:pt x="2216" y="5809"/>
                      <a:pt x="2222" y="5852"/>
                      <a:pt x="2230" y="5895"/>
                    </a:cubicBezTo>
                    <a:cubicBezTo>
                      <a:pt x="2237" y="5950"/>
                      <a:pt x="2235" y="6013"/>
                      <a:pt x="2255" y="6065"/>
                    </a:cubicBezTo>
                    <a:cubicBezTo>
                      <a:pt x="2258" y="6072"/>
                      <a:pt x="2269" y="6070"/>
                      <a:pt x="2268" y="6063"/>
                    </a:cubicBezTo>
                    <a:cubicBezTo>
                      <a:pt x="2263" y="6019"/>
                      <a:pt x="2264" y="5973"/>
                      <a:pt x="2259" y="5929"/>
                    </a:cubicBezTo>
                    <a:cubicBezTo>
                      <a:pt x="2254" y="5881"/>
                      <a:pt x="2245" y="5835"/>
                      <a:pt x="2235" y="5788"/>
                    </a:cubicBezTo>
                    <a:cubicBezTo>
                      <a:pt x="2247" y="5800"/>
                      <a:pt x="2260" y="5810"/>
                      <a:pt x="2274" y="5818"/>
                    </a:cubicBezTo>
                    <a:cubicBezTo>
                      <a:pt x="2276" y="5819"/>
                      <a:pt x="2278" y="5821"/>
                      <a:pt x="2281" y="5822"/>
                    </a:cubicBezTo>
                    <a:lnTo>
                      <a:pt x="2288" y="5826"/>
                    </a:lnTo>
                    <a:cubicBezTo>
                      <a:pt x="2289" y="5848"/>
                      <a:pt x="2297" y="5871"/>
                      <a:pt x="2299" y="5894"/>
                    </a:cubicBezTo>
                    <a:cubicBezTo>
                      <a:pt x="2302" y="5928"/>
                      <a:pt x="2306" y="5962"/>
                      <a:pt x="2308" y="5996"/>
                    </a:cubicBezTo>
                    <a:cubicBezTo>
                      <a:pt x="2312" y="6057"/>
                      <a:pt x="2309" y="6123"/>
                      <a:pt x="2330" y="6181"/>
                    </a:cubicBezTo>
                    <a:lnTo>
                      <a:pt x="2330" y="6182"/>
                    </a:lnTo>
                    <a:cubicBezTo>
                      <a:pt x="2331" y="6183"/>
                      <a:pt x="2332" y="6183"/>
                      <a:pt x="2333" y="6184"/>
                    </a:cubicBezTo>
                    <a:cubicBezTo>
                      <a:pt x="2334" y="6185"/>
                      <a:pt x="2335" y="6185"/>
                      <a:pt x="2336" y="6185"/>
                    </a:cubicBezTo>
                    <a:cubicBezTo>
                      <a:pt x="2337" y="6185"/>
                      <a:pt x="2338" y="6185"/>
                      <a:pt x="2339" y="6184"/>
                    </a:cubicBezTo>
                    <a:cubicBezTo>
                      <a:pt x="2340" y="6183"/>
                      <a:pt x="2341" y="6183"/>
                      <a:pt x="2342" y="6182"/>
                    </a:cubicBezTo>
                    <a:cubicBezTo>
                      <a:pt x="2343" y="6181"/>
                      <a:pt x="2343" y="6179"/>
                      <a:pt x="2343" y="6178"/>
                    </a:cubicBezTo>
                    <a:cubicBezTo>
                      <a:pt x="2336" y="6111"/>
                      <a:pt x="2338" y="6043"/>
                      <a:pt x="2333" y="5976"/>
                    </a:cubicBezTo>
                    <a:cubicBezTo>
                      <a:pt x="2328" y="5930"/>
                      <a:pt x="2320" y="5883"/>
                      <a:pt x="2309" y="5837"/>
                    </a:cubicBezTo>
                    <a:cubicBezTo>
                      <a:pt x="2320" y="5843"/>
                      <a:pt x="2330" y="5850"/>
                      <a:pt x="2341" y="5857"/>
                    </a:cubicBezTo>
                    <a:cubicBezTo>
                      <a:pt x="2337" y="5900"/>
                      <a:pt x="2348" y="5943"/>
                      <a:pt x="2351" y="5986"/>
                    </a:cubicBezTo>
                    <a:cubicBezTo>
                      <a:pt x="2353" y="6020"/>
                      <a:pt x="2356" y="6073"/>
                      <a:pt x="2377" y="6100"/>
                    </a:cubicBezTo>
                    <a:cubicBezTo>
                      <a:pt x="2383" y="6107"/>
                      <a:pt x="2393" y="6100"/>
                      <a:pt x="2392" y="6092"/>
                    </a:cubicBezTo>
                    <a:cubicBezTo>
                      <a:pt x="2380" y="6019"/>
                      <a:pt x="2372" y="5944"/>
                      <a:pt x="2361" y="5870"/>
                    </a:cubicBezTo>
                    <a:cubicBezTo>
                      <a:pt x="2370" y="5876"/>
                      <a:pt x="2378" y="5882"/>
                      <a:pt x="2386" y="5889"/>
                    </a:cubicBezTo>
                    <a:cubicBezTo>
                      <a:pt x="2388" y="5924"/>
                      <a:pt x="2393" y="5960"/>
                      <a:pt x="2400" y="5995"/>
                    </a:cubicBezTo>
                    <a:cubicBezTo>
                      <a:pt x="2403" y="6019"/>
                      <a:pt x="2400" y="6050"/>
                      <a:pt x="2420" y="6068"/>
                    </a:cubicBezTo>
                    <a:cubicBezTo>
                      <a:pt x="2424" y="6072"/>
                      <a:pt x="2434" y="6069"/>
                      <a:pt x="2432" y="6061"/>
                    </a:cubicBezTo>
                    <a:cubicBezTo>
                      <a:pt x="2427" y="6034"/>
                      <a:pt x="2423" y="6006"/>
                      <a:pt x="2422" y="5978"/>
                    </a:cubicBezTo>
                    <a:cubicBezTo>
                      <a:pt x="2418" y="5953"/>
                      <a:pt x="2413" y="5929"/>
                      <a:pt x="2406" y="5905"/>
                    </a:cubicBezTo>
                    <a:cubicBezTo>
                      <a:pt x="2411" y="5909"/>
                      <a:pt x="2416" y="5913"/>
                      <a:pt x="2420" y="5918"/>
                    </a:cubicBezTo>
                    <a:cubicBezTo>
                      <a:pt x="2425" y="5922"/>
                      <a:pt x="2431" y="5928"/>
                      <a:pt x="2436" y="5933"/>
                    </a:cubicBezTo>
                    <a:lnTo>
                      <a:pt x="2436" y="5934"/>
                    </a:lnTo>
                    <a:lnTo>
                      <a:pt x="2436" y="5935"/>
                    </a:lnTo>
                    <a:cubicBezTo>
                      <a:pt x="2452" y="6020"/>
                      <a:pt x="2453" y="6108"/>
                      <a:pt x="2471" y="6194"/>
                    </a:cubicBezTo>
                    <a:cubicBezTo>
                      <a:pt x="2471" y="6194"/>
                      <a:pt x="2471" y="6195"/>
                      <a:pt x="2472" y="6196"/>
                    </a:cubicBezTo>
                    <a:cubicBezTo>
                      <a:pt x="2473" y="6197"/>
                      <a:pt x="2474" y="6198"/>
                      <a:pt x="2475" y="6199"/>
                    </a:cubicBezTo>
                    <a:cubicBezTo>
                      <a:pt x="2476" y="6199"/>
                      <a:pt x="2478" y="6200"/>
                      <a:pt x="2479" y="6200"/>
                    </a:cubicBezTo>
                    <a:cubicBezTo>
                      <a:pt x="2481" y="6200"/>
                      <a:pt x="2481" y="6199"/>
                      <a:pt x="2483" y="6199"/>
                    </a:cubicBezTo>
                    <a:cubicBezTo>
                      <a:pt x="2485" y="6198"/>
                      <a:pt x="2486" y="6197"/>
                      <a:pt x="2486" y="6196"/>
                    </a:cubicBezTo>
                    <a:cubicBezTo>
                      <a:pt x="2487" y="6195"/>
                      <a:pt x="2487" y="6194"/>
                      <a:pt x="2487" y="6193"/>
                    </a:cubicBezTo>
                    <a:cubicBezTo>
                      <a:pt x="2489" y="6179"/>
                      <a:pt x="2489" y="6166"/>
                      <a:pt x="2489" y="6153"/>
                    </a:cubicBezTo>
                    <a:cubicBezTo>
                      <a:pt x="2489" y="6127"/>
                      <a:pt x="2487" y="6100"/>
                      <a:pt x="2482" y="6075"/>
                    </a:cubicBezTo>
                    <a:cubicBezTo>
                      <a:pt x="2477" y="6034"/>
                      <a:pt x="2470" y="5995"/>
                      <a:pt x="2460" y="5955"/>
                    </a:cubicBezTo>
                    <a:cubicBezTo>
                      <a:pt x="2472" y="5966"/>
                      <a:pt x="2484" y="5976"/>
                      <a:pt x="2497" y="5986"/>
                    </a:cubicBezTo>
                    <a:cubicBezTo>
                      <a:pt x="2499" y="5994"/>
                      <a:pt x="2501" y="6002"/>
                      <a:pt x="2502" y="6010"/>
                    </a:cubicBezTo>
                    <a:cubicBezTo>
                      <a:pt x="2502" y="6018"/>
                      <a:pt x="2505" y="6027"/>
                      <a:pt x="2509" y="6034"/>
                    </a:cubicBezTo>
                    <a:cubicBezTo>
                      <a:pt x="2510" y="6036"/>
                      <a:pt x="2512" y="6038"/>
                      <a:pt x="2513" y="6040"/>
                    </a:cubicBezTo>
                    <a:cubicBezTo>
                      <a:pt x="2516" y="6044"/>
                      <a:pt x="2523" y="6040"/>
                      <a:pt x="2521" y="6034"/>
                    </a:cubicBezTo>
                    <a:cubicBezTo>
                      <a:pt x="2519" y="6026"/>
                      <a:pt x="2518" y="6018"/>
                      <a:pt x="2518" y="6010"/>
                    </a:cubicBezTo>
                    <a:cubicBezTo>
                      <a:pt x="2518" y="6007"/>
                      <a:pt x="2518" y="6005"/>
                      <a:pt x="2518" y="6002"/>
                    </a:cubicBezTo>
                    <a:lnTo>
                      <a:pt x="2546" y="6023"/>
                    </a:lnTo>
                    <a:cubicBezTo>
                      <a:pt x="2545" y="6034"/>
                      <a:pt x="2545" y="6045"/>
                      <a:pt x="2545" y="6056"/>
                    </a:cubicBezTo>
                    <a:cubicBezTo>
                      <a:pt x="2545" y="6063"/>
                      <a:pt x="2545" y="6070"/>
                      <a:pt x="2545" y="6077"/>
                    </a:cubicBezTo>
                    <a:cubicBezTo>
                      <a:pt x="2546" y="6087"/>
                      <a:pt x="2548" y="6096"/>
                      <a:pt x="2551" y="6105"/>
                    </a:cubicBezTo>
                    <a:cubicBezTo>
                      <a:pt x="2555" y="6123"/>
                      <a:pt x="2553" y="6141"/>
                      <a:pt x="2558" y="6159"/>
                    </a:cubicBezTo>
                    <a:cubicBezTo>
                      <a:pt x="2558" y="6160"/>
                      <a:pt x="2559" y="6160"/>
                      <a:pt x="2559" y="6161"/>
                    </a:cubicBezTo>
                    <a:cubicBezTo>
                      <a:pt x="2559" y="6161"/>
                      <a:pt x="2560" y="6162"/>
                      <a:pt x="2561" y="6163"/>
                    </a:cubicBezTo>
                    <a:cubicBezTo>
                      <a:pt x="2562" y="6163"/>
                      <a:pt x="2563" y="6164"/>
                      <a:pt x="2564" y="6164"/>
                    </a:cubicBezTo>
                    <a:cubicBezTo>
                      <a:pt x="2565" y="6164"/>
                      <a:pt x="2566" y="6163"/>
                      <a:pt x="2567" y="6163"/>
                    </a:cubicBezTo>
                    <a:cubicBezTo>
                      <a:pt x="2568" y="6162"/>
                      <a:pt x="2568" y="6162"/>
                      <a:pt x="2569" y="6161"/>
                    </a:cubicBezTo>
                    <a:cubicBezTo>
                      <a:pt x="2570" y="6160"/>
                      <a:pt x="2569" y="6160"/>
                      <a:pt x="2569" y="6159"/>
                    </a:cubicBezTo>
                    <a:cubicBezTo>
                      <a:pt x="2574" y="6146"/>
                      <a:pt x="2576" y="6132"/>
                      <a:pt x="2576" y="6118"/>
                    </a:cubicBezTo>
                    <a:cubicBezTo>
                      <a:pt x="2576" y="6108"/>
                      <a:pt x="2575" y="6099"/>
                      <a:pt x="2573" y="6089"/>
                    </a:cubicBezTo>
                    <a:cubicBezTo>
                      <a:pt x="2570" y="6073"/>
                      <a:pt x="2569" y="6057"/>
                      <a:pt x="2569" y="6040"/>
                    </a:cubicBezTo>
                    <a:lnTo>
                      <a:pt x="2585" y="6053"/>
                    </a:lnTo>
                    <a:lnTo>
                      <a:pt x="2585" y="6054"/>
                    </a:lnTo>
                    <a:cubicBezTo>
                      <a:pt x="2585" y="6055"/>
                      <a:pt x="2585" y="6056"/>
                      <a:pt x="2586" y="6057"/>
                    </a:cubicBezTo>
                    <a:cubicBezTo>
                      <a:pt x="2586" y="6058"/>
                      <a:pt x="2586" y="6058"/>
                      <a:pt x="2587" y="6059"/>
                    </a:cubicBezTo>
                    <a:lnTo>
                      <a:pt x="2587" y="6060"/>
                    </a:lnTo>
                    <a:cubicBezTo>
                      <a:pt x="2587" y="6060"/>
                      <a:pt x="2587" y="6059"/>
                      <a:pt x="2588" y="6060"/>
                    </a:cubicBezTo>
                    <a:cubicBezTo>
                      <a:pt x="2589" y="6061"/>
                      <a:pt x="2589" y="6061"/>
                      <a:pt x="2590" y="6061"/>
                    </a:cubicBezTo>
                    <a:cubicBezTo>
                      <a:pt x="2572" y="6066"/>
                      <a:pt x="2609" y="6308"/>
                      <a:pt x="2615" y="6332"/>
                    </a:cubicBezTo>
                    <a:cubicBezTo>
                      <a:pt x="2615" y="6333"/>
                      <a:pt x="2615" y="6333"/>
                      <a:pt x="2616" y="6334"/>
                    </a:cubicBezTo>
                    <a:cubicBezTo>
                      <a:pt x="2617" y="6335"/>
                      <a:pt x="2617" y="6335"/>
                      <a:pt x="2618" y="6336"/>
                    </a:cubicBezTo>
                    <a:cubicBezTo>
                      <a:pt x="2619" y="6336"/>
                      <a:pt x="2620" y="6337"/>
                      <a:pt x="2621" y="6337"/>
                    </a:cubicBezTo>
                    <a:cubicBezTo>
                      <a:pt x="2622" y="6337"/>
                      <a:pt x="2623" y="6336"/>
                      <a:pt x="2624" y="6336"/>
                    </a:cubicBezTo>
                    <a:cubicBezTo>
                      <a:pt x="2625" y="6335"/>
                      <a:pt x="2625" y="6335"/>
                      <a:pt x="2626" y="6334"/>
                    </a:cubicBezTo>
                    <a:cubicBezTo>
                      <a:pt x="2627" y="6333"/>
                      <a:pt x="2627" y="6332"/>
                      <a:pt x="2627" y="6331"/>
                    </a:cubicBezTo>
                    <a:cubicBezTo>
                      <a:pt x="2627" y="6324"/>
                      <a:pt x="2627" y="6318"/>
                      <a:pt x="2627" y="6311"/>
                    </a:cubicBezTo>
                    <a:cubicBezTo>
                      <a:pt x="2627" y="6265"/>
                      <a:pt x="2624" y="6219"/>
                      <a:pt x="2620" y="6173"/>
                    </a:cubicBezTo>
                    <a:cubicBezTo>
                      <a:pt x="2619" y="6139"/>
                      <a:pt x="2615" y="6105"/>
                      <a:pt x="2608" y="6072"/>
                    </a:cubicBezTo>
                    <a:lnTo>
                      <a:pt x="2636" y="6097"/>
                    </a:lnTo>
                    <a:cubicBezTo>
                      <a:pt x="2634" y="6114"/>
                      <a:pt x="2632" y="6132"/>
                      <a:pt x="2632" y="6150"/>
                    </a:cubicBezTo>
                    <a:cubicBezTo>
                      <a:pt x="2632" y="6177"/>
                      <a:pt x="2635" y="6203"/>
                      <a:pt x="2642" y="6229"/>
                    </a:cubicBezTo>
                    <a:cubicBezTo>
                      <a:pt x="2642" y="6230"/>
                      <a:pt x="2642" y="6230"/>
                      <a:pt x="2642" y="6230"/>
                    </a:cubicBezTo>
                    <a:cubicBezTo>
                      <a:pt x="2643" y="6231"/>
                      <a:pt x="2644" y="6232"/>
                      <a:pt x="2645" y="6233"/>
                    </a:cubicBezTo>
                    <a:cubicBezTo>
                      <a:pt x="2646" y="6233"/>
                      <a:pt x="2647" y="6233"/>
                      <a:pt x="2648" y="6233"/>
                    </a:cubicBezTo>
                    <a:cubicBezTo>
                      <a:pt x="2649" y="6233"/>
                      <a:pt x="2650" y="6234"/>
                      <a:pt x="2651" y="6233"/>
                    </a:cubicBezTo>
                    <a:cubicBezTo>
                      <a:pt x="2652" y="6232"/>
                      <a:pt x="2652" y="6231"/>
                      <a:pt x="2653" y="6230"/>
                    </a:cubicBezTo>
                    <a:lnTo>
                      <a:pt x="2653" y="6229"/>
                    </a:lnTo>
                    <a:cubicBezTo>
                      <a:pt x="2657" y="6214"/>
                      <a:pt x="2659" y="6198"/>
                      <a:pt x="2659" y="6182"/>
                    </a:cubicBezTo>
                    <a:cubicBezTo>
                      <a:pt x="2659" y="6171"/>
                      <a:pt x="2658" y="6160"/>
                      <a:pt x="2656" y="6149"/>
                    </a:cubicBezTo>
                    <a:cubicBezTo>
                      <a:pt x="2655" y="6138"/>
                      <a:pt x="2656" y="6125"/>
                      <a:pt x="2656" y="6113"/>
                    </a:cubicBezTo>
                    <a:lnTo>
                      <a:pt x="2679" y="6132"/>
                    </a:lnTo>
                    <a:cubicBezTo>
                      <a:pt x="2682" y="6135"/>
                      <a:pt x="2686" y="6139"/>
                      <a:pt x="2690" y="6142"/>
                    </a:cubicBezTo>
                    <a:cubicBezTo>
                      <a:pt x="2691" y="6153"/>
                      <a:pt x="2692" y="6163"/>
                      <a:pt x="2692" y="6174"/>
                    </a:cubicBezTo>
                    <a:cubicBezTo>
                      <a:pt x="2692" y="6196"/>
                      <a:pt x="2697" y="6217"/>
                      <a:pt x="2705" y="6237"/>
                    </a:cubicBezTo>
                    <a:cubicBezTo>
                      <a:pt x="2707" y="6242"/>
                      <a:pt x="2714" y="6239"/>
                      <a:pt x="2714" y="6235"/>
                    </a:cubicBezTo>
                    <a:cubicBezTo>
                      <a:pt x="2714" y="6228"/>
                      <a:pt x="2714" y="6221"/>
                      <a:pt x="2714" y="6214"/>
                    </a:cubicBezTo>
                    <a:cubicBezTo>
                      <a:pt x="2714" y="6200"/>
                      <a:pt x="2714" y="6187"/>
                      <a:pt x="2713" y="6173"/>
                    </a:cubicBezTo>
                    <a:cubicBezTo>
                      <a:pt x="2713" y="6169"/>
                      <a:pt x="2711" y="6165"/>
                      <a:pt x="2711" y="6162"/>
                    </a:cubicBezTo>
                    <a:cubicBezTo>
                      <a:pt x="2713" y="6164"/>
                      <a:pt x="2716" y="6166"/>
                      <a:pt x="2718" y="6168"/>
                    </a:cubicBezTo>
                    <a:cubicBezTo>
                      <a:pt x="2723" y="6172"/>
                      <a:pt x="2728" y="6176"/>
                      <a:pt x="2733" y="6179"/>
                    </a:cubicBezTo>
                    <a:cubicBezTo>
                      <a:pt x="2742" y="6219"/>
                      <a:pt x="2740" y="6267"/>
                      <a:pt x="2744" y="6305"/>
                    </a:cubicBezTo>
                    <a:cubicBezTo>
                      <a:pt x="2750" y="6346"/>
                      <a:pt x="2750" y="6398"/>
                      <a:pt x="2769" y="6435"/>
                    </a:cubicBezTo>
                    <a:cubicBezTo>
                      <a:pt x="2770" y="6435"/>
                      <a:pt x="2770" y="6436"/>
                      <a:pt x="2770" y="6437"/>
                    </a:cubicBezTo>
                    <a:cubicBezTo>
                      <a:pt x="2771" y="6438"/>
                      <a:pt x="2772" y="6439"/>
                      <a:pt x="2773" y="6440"/>
                    </a:cubicBezTo>
                    <a:cubicBezTo>
                      <a:pt x="2774" y="6440"/>
                      <a:pt x="2775" y="6441"/>
                      <a:pt x="2777" y="6441"/>
                    </a:cubicBezTo>
                    <a:cubicBezTo>
                      <a:pt x="2778" y="6441"/>
                      <a:pt x="2780" y="6440"/>
                      <a:pt x="2781" y="6440"/>
                    </a:cubicBezTo>
                    <a:cubicBezTo>
                      <a:pt x="2782" y="6439"/>
                      <a:pt x="2783" y="6438"/>
                      <a:pt x="2784" y="6437"/>
                    </a:cubicBezTo>
                    <a:cubicBezTo>
                      <a:pt x="2785" y="6435"/>
                      <a:pt x="2785" y="6434"/>
                      <a:pt x="2785" y="6433"/>
                    </a:cubicBezTo>
                    <a:cubicBezTo>
                      <a:pt x="2785" y="6432"/>
                      <a:pt x="2785" y="6431"/>
                      <a:pt x="2785" y="6430"/>
                    </a:cubicBezTo>
                    <a:cubicBezTo>
                      <a:pt x="2781" y="6375"/>
                      <a:pt x="2773" y="6321"/>
                      <a:pt x="2765" y="6266"/>
                    </a:cubicBezTo>
                    <a:cubicBezTo>
                      <a:pt x="2763" y="6246"/>
                      <a:pt x="2763" y="6219"/>
                      <a:pt x="2758" y="6194"/>
                    </a:cubicBezTo>
                    <a:cubicBezTo>
                      <a:pt x="2759" y="6194"/>
                      <a:pt x="2760" y="6195"/>
                      <a:pt x="2761" y="6196"/>
                    </a:cubicBezTo>
                    <a:cubicBezTo>
                      <a:pt x="2767" y="6200"/>
                      <a:pt x="2774" y="6204"/>
                      <a:pt x="2780" y="6209"/>
                    </a:cubicBezTo>
                    <a:cubicBezTo>
                      <a:pt x="2784" y="6212"/>
                      <a:pt x="2788" y="6214"/>
                      <a:pt x="2792" y="6217"/>
                    </a:cubicBezTo>
                    <a:cubicBezTo>
                      <a:pt x="2792" y="6250"/>
                      <a:pt x="2795" y="6284"/>
                      <a:pt x="2803" y="6316"/>
                    </a:cubicBezTo>
                    <a:cubicBezTo>
                      <a:pt x="2809" y="6346"/>
                      <a:pt x="2808" y="6381"/>
                      <a:pt x="2824" y="6408"/>
                    </a:cubicBezTo>
                    <a:cubicBezTo>
                      <a:pt x="2825" y="6409"/>
                      <a:pt x="2826" y="6410"/>
                      <a:pt x="2827" y="6411"/>
                    </a:cubicBezTo>
                    <a:cubicBezTo>
                      <a:pt x="2828" y="6411"/>
                      <a:pt x="2830" y="6412"/>
                      <a:pt x="2831" y="6412"/>
                    </a:cubicBezTo>
                    <a:cubicBezTo>
                      <a:pt x="2832" y="6412"/>
                      <a:pt x="2834" y="6411"/>
                      <a:pt x="2835" y="6411"/>
                    </a:cubicBezTo>
                    <a:cubicBezTo>
                      <a:pt x="2836" y="6410"/>
                      <a:pt x="2836" y="6409"/>
                      <a:pt x="2837" y="6408"/>
                    </a:cubicBezTo>
                    <a:cubicBezTo>
                      <a:pt x="2838" y="6407"/>
                      <a:pt x="2838" y="6405"/>
                      <a:pt x="2838" y="6404"/>
                    </a:cubicBezTo>
                    <a:cubicBezTo>
                      <a:pt x="2833" y="6345"/>
                      <a:pt x="2819" y="6288"/>
                      <a:pt x="2810" y="6229"/>
                    </a:cubicBezTo>
                    <a:cubicBezTo>
                      <a:pt x="2821" y="6236"/>
                      <a:pt x="2830" y="6242"/>
                      <a:pt x="2841" y="6248"/>
                    </a:cubicBezTo>
                    <a:cubicBezTo>
                      <a:pt x="2844" y="6254"/>
                      <a:pt x="2846" y="6260"/>
                      <a:pt x="2848" y="6266"/>
                    </a:cubicBezTo>
                    <a:lnTo>
                      <a:pt x="2848" y="6267"/>
                    </a:lnTo>
                    <a:lnTo>
                      <a:pt x="2849" y="6267"/>
                    </a:lnTo>
                    <a:cubicBezTo>
                      <a:pt x="2856" y="6295"/>
                      <a:pt x="2856" y="6326"/>
                      <a:pt x="2861" y="6352"/>
                    </a:cubicBezTo>
                    <a:cubicBezTo>
                      <a:pt x="2866" y="6378"/>
                      <a:pt x="2866" y="6406"/>
                      <a:pt x="2883" y="6423"/>
                    </a:cubicBezTo>
                    <a:cubicBezTo>
                      <a:pt x="2884" y="6423"/>
                      <a:pt x="2884" y="6424"/>
                      <a:pt x="2885" y="6424"/>
                    </a:cubicBezTo>
                    <a:cubicBezTo>
                      <a:pt x="2886" y="6424"/>
                      <a:pt x="2886" y="6425"/>
                      <a:pt x="2888" y="6425"/>
                    </a:cubicBezTo>
                    <a:cubicBezTo>
                      <a:pt x="2889" y="6425"/>
                      <a:pt x="2891" y="6424"/>
                      <a:pt x="2892" y="6424"/>
                    </a:cubicBezTo>
                    <a:cubicBezTo>
                      <a:pt x="2893" y="6423"/>
                      <a:pt x="2894" y="6422"/>
                      <a:pt x="2895" y="6421"/>
                    </a:cubicBezTo>
                    <a:cubicBezTo>
                      <a:pt x="2896" y="6420"/>
                      <a:pt x="2896" y="6418"/>
                      <a:pt x="2896" y="6417"/>
                    </a:cubicBezTo>
                    <a:cubicBezTo>
                      <a:pt x="2896" y="6416"/>
                      <a:pt x="2896" y="6416"/>
                      <a:pt x="2896" y="6415"/>
                    </a:cubicBezTo>
                    <a:cubicBezTo>
                      <a:pt x="2890" y="6380"/>
                      <a:pt x="2890" y="6343"/>
                      <a:pt x="2882" y="6307"/>
                    </a:cubicBezTo>
                    <a:cubicBezTo>
                      <a:pt x="2880" y="6294"/>
                      <a:pt x="2879" y="6280"/>
                      <a:pt x="2876" y="6266"/>
                    </a:cubicBezTo>
                    <a:cubicBezTo>
                      <a:pt x="2887" y="6272"/>
                      <a:pt x="2898" y="6278"/>
                      <a:pt x="2908" y="6284"/>
                    </a:cubicBezTo>
                    <a:lnTo>
                      <a:pt x="2911" y="6286"/>
                    </a:lnTo>
                    <a:lnTo>
                      <a:pt x="2910" y="6287"/>
                    </a:lnTo>
                    <a:cubicBezTo>
                      <a:pt x="2910" y="6288"/>
                      <a:pt x="2909" y="6289"/>
                      <a:pt x="2909" y="6291"/>
                    </a:cubicBezTo>
                    <a:cubicBezTo>
                      <a:pt x="2909" y="6292"/>
                      <a:pt x="2909" y="6295"/>
                      <a:pt x="2910" y="6296"/>
                    </a:cubicBezTo>
                    <a:cubicBezTo>
                      <a:pt x="2911" y="6297"/>
                      <a:pt x="2911" y="6297"/>
                      <a:pt x="2911" y="6297"/>
                    </a:cubicBezTo>
                    <a:cubicBezTo>
                      <a:pt x="2916" y="6309"/>
                      <a:pt x="2919" y="6321"/>
                      <a:pt x="2920" y="6334"/>
                    </a:cubicBezTo>
                    <a:cubicBezTo>
                      <a:pt x="2921" y="6348"/>
                      <a:pt x="2925" y="6361"/>
                      <a:pt x="2932" y="6372"/>
                    </a:cubicBezTo>
                    <a:cubicBezTo>
                      <a:pt x="2933" y="6373"/>
                      <a:pt x="2933" y="6374"/>
                      <a:pt x="2934" y="6375"/>
                    </a:cubicBezTo>
                    <a:cubicBezTo>
                      <a:pt x="2934" y="6376"/>
                      <a:pt x="2935" y="6376"/>
                      <a:pt x="2935" y="6376"/>
                    </a:cubicBezTo>
                    <a:cubicBezTo>
                      <a:pt x="2937" y="6377"/>
                      <a:pt x="2938" y="6378"/>
                      <a:pt x="2940" y="6378"/>
                    </a:cubicBezTo>
                    <a:cubicBezTo>
                      <a:pt x="2941" y="6378"/>
                      <a:pt x="2943" y="6377"/>
                      <a:pt x="2944" y="6376"/>
                    </a:cubicBezTo>
                    <a:cubicBezTo>
                      <a:pt x="2944" y="6376"/>
                      <a:pt x="2945" y="6376"/>
                      <a:pt x="2946" y="6375"/>
                    </a:cubicBezTo>
                    <a:cubicBezTo>
                      <a:pt x="2961" y="6361"/>
                      <a:pt x="2948" y="6330"/>
                      <a:pt x="2944" y="6314"/>
                    </a:cubicBezTo>
                    <a:cubicBezTo>
                      <a:pt x="2944" y="6310"/>
                      <a:pt x="2942" y="6307"/>
                      <a:pt x="2941" y="6303"/>
                    </a:cubicBezTo>
                    <a:cubicBezTo>
                      <a:pt x="2972" y="6324"/>
                      <a:pt x="3000" y="6347"/>
                      <a:pt x="3031" y="6369"/>
                    </a:cubicBezTo>
                    <a:cubicBezTo>
                      <a:pt x="3045" y="6379"/>
                      <a:pt x="3059" y="6388"/>
                      <a:pt x="3074" y="6397"/>
                    </a:cubicBezTo>
                    <a:cubicBezTo>
                      <a:pt x="3084" y="6403"/>
                      <a:pt x="3095" y="6408"/>
                      <a:pt x="3105" y="6413"/>
                    </a:cubicBezTo>
                    <a:lnTo>
                      <a:pt x="3105" y="6414"/>
                    </a:lnTo>
                    <a:cubicBezTo>
                      <a:pt x="3103" y="6415"/>
                      <a:pt x="3101" y="6416"/>
                      <a:pt x="3100" y="6418"/>
                    </a:cubicBezTo>
                    <a:cubicBezTo>
                      <a:pt x="3092" y="6427"/>
                      <a:pt x="3082" y="6435"/>
                      <a:pt x="3072" y="6441"/>
                    </a:cubicBezTo>
                    <a:cubicBezTo>
                      <a:pt x="3067" y="6443"/>
                      <a:pt x="3062" y="6446"/>
                      <a:pt x="3057" y="6448"/>
                    </a:cubicBezTo>
                    <a:cubicBezTo>
                      <a:pt x="3035" y="6461"/>
                      <a:pt x="3020" y="6486"/>
                      <a:pt x="3001" y="6502"/>
                    </a:cubicBezTo>
                    <a:cubicBezTo>
                      <a:pt x="2982" y="6518"/>
                      <a:pt x="2965" y="6527"/>
                      <a:pt x="2947" y="6544"/>
                    </a:cubicBezTo>
                    <a:cubicBezTo>
                      <a:pt x="2927" y="6564"/>
                      <a:pt x="2906" y="6583"/>
                      <a:pt x="2884" y="6601"/>
                    </a:cubicBezTo>
                    <a:lnTo>
                      <a:pt x="2879" y="6605"/>
                    </a:lnTo>
                    <a:cubicBezTo>
                      <a:pt x="2880" y="6604"/>
                      <a:pt x="2880" y="6603"/>
                      <a:pt x="2880" y="6603"/>
                    </a:cubicBezTo>
                    <a:cubicBezTo>
                      <a:pt x="2880" y="6586"/>
                      <a:pt x="2878" y="6569"/>
                      <a:pt x="2876" y="6552"/>
                    </a:cubicBezTo>
                    <a:cubicBezTo>
                      <a:pt x="2876" y="6551"/>
                      <a:pt x="2875" y="6548"/>
                      <a:pt x="2874" y="6547"/>
                    </a:cubicBezTo>
                    <a:cubicBezTo>
                      <a:pt x="2873" y="6545"/>
                      <a:pt x="2873" y="6545"/>
                      <a:pt x="2871" y="6544"/>
                    </a:cubicBezTo>
                    <a:cubicBezTo>
                      <a:pt x="2869" y="6543"/>
                      <a:pt x="2867" y="6543"/>
                      <a:pt x="2866" y="6543"/>
                    </a:cubicBezTo>
                    <a:cubicBezTo>
                      <a:pt x="2864" y="6543"/>
                      <a:pt x="2863" y="6543"/>
                      <a:pt x="2861" y="6544"/>
                    </a:cubicBezTo>
                    <a:cubicBezTo>
                      <a:pt x="2859" y="6545"/>
                      <a:pt x="2858" y="6545"/>
                      <a:pt x="2857" y="6547"/>
                    </a:cubicBezTo>
                    <a:cubicBezTo>
                      <a:pt x="2856" y="6548"/>
                      <a:pt x="2856" y="6551"/>
                      <a:pt x="2856" y="6552"/>
                    </a:cubicBezTo>
                    <a:cubicBezTo>
                      <a:pt x="2856" y="6564"/>
                      <a:pt x="2856" y="6575"/>
                      <a:pt x="2856" y="6586"/>
                    </a:cubicBezTo>
                    <a:cubicBezTo>
                      <a:pt x="2856" y="6588"/>
                      <a:pt x="2856" y="6589"/>
                      <a:pt x="2856" y="6590"/>
                    </a:cubicBezTo>
                    <a:cubicBezTo>
                      <a:pt x="2856" y="6600"/>
                      <a:pt x="2858" y="6609"/>
                      <a:pt x="2862" y="6618"/>
                    </a:cubicBezTo>
                    <a:cubicBezTo>
                      <a:pt x="2848" y="6630"/>
                      <a:pt x="2834" y="6641"/>
                      <a:pt x="2821" y="6653"/>
                    </a:cubicBezTo>
                    <a:cubicBezTo>
                      <a:pt x="2821" y="6651"/>
                      <a:pt x="2820" y="6650"/>
                      <a:pt x="2820" y="6649"/>
                    </a:cubicBezTo>
                    <a:cubicBezTo>
                      <a:pt x="2819" y="6644"/>
                      <a:pt x="2818" y="6638"/>
                      <a:pt x="2818" y="6633"/>
                    </a:cubicBezTo>
                    <a:cubicBezTo>
                      <a:pt x="2818" y="6633"/>
                      <a:pt x="2818" y="6632"/>
                      <a:pt x="2818" y="6631"/>
                    </a:cubicBezTo>
                    <a:cubicBezTo>
                      <a:pt x="2817" y="6628"/>
                      <a:pt x="2816" y="6625"/>
                      <a:pt x="2815" y="6622"/>
                    </a:cubicBezTo>
                    <a:cubicBezTo>
                      <a:pt x="2813" y="6618"/>
                      <a:pt x="2813" y="6613"/>
                      <a:pt x="2813" y="6609"/>
                    </a:cubicBezTo>
                    <a:cubicBezTo>
                      <a:pt x="2813" y="6608"/>
                      <a:pt x="2813" y="6607"/>
                      <a:pt x="2813" y="6606"/>
                    </a:cubicBezTo>
                    <a:cubicBezTo>
                      <a:pt x="2813" y="6604"/>
                      <a:pt x="2812" y="6603"/>
                      <a:pt x="2812" y="6602"/>
                    </a:cubicBezTo>
                    <a:cubicBezTo>
                      <a:pt x="2811" y="6601"/>
                      <a:pt x="2810" y="6600"/>
                      <a:pt x="2808" y="6599"/>
                    </a:cubicBezTo>
                    <a:cubicBezTo>
                      <a:pt x="2806" y="6598"/>
                      <a:pt x="2805" y="6598"/>
                      <a:pt x="2804" y="6598"/>
                    </a:cubicBezTo>
                    <a:cubicBezTo>
                      <a:pt x="2802" y="6598"/>
                      <a:pt x="2800" y="6598"/>
                      <a:pt x="2799" y="6599"/>
                    </a:cubicBezTo>
                    <a:cubicBezTo>
                      <a:pt x="2798" y="6600"/>
                      <a:pt x="2797" y="6601"/>
                      <a:pt x="2796" y="6602"/>
                    </a:cubicBezTo>
                    <a:cubicBezTo>
                      <a:pt x="2795" y="6603"/>
                      <a:pt x="2795" y="6604"/>
                      <a:pt x="2795" y="6606"/>
                    </a:cubicBezTo>
                    <a:cubicBezTo>
                      <a:pt x="2794" y="6609"/>
                      <a:pt x="2794" y="6612"/>
                      <a:pt x="2794" y="6616"/>
                    </a:cubicBezTo>
                    <a:cubicBezTo>
                      <a:pt x="2794" y="6622"/>
                      <a:pt x="2795" y="6628"/>
                      <a:pt x="2796" y="6633"/>
                    </a:cubicBezTo>
                    <a:cubicBezTo>
                      <a:pt x="2796" y="6636"/>
                      <a:pt x="2796" y="6638"/>
                      <a:pt x="2796" y="6641"/>
                    </a:cubicBezTo>
                    <a:cubicBezTo>
                      <a:pt x="2796" y="6643"/>
                      <a:pt x="2796" y="6646"/>
                      <a:pt x="2796" y="6649"/>
                    </a:cubicBezTo>
                    <a:cubicBezTo>
                      <a:pt x="2797" y="6653"/>
                      <a:pt x="2798" y="6658"/>
                      <a:pt x="2800" y="6662"/>
                    </a:cubicBezTo>
                    <a:cubicBezTo>
                      <a:pt x="2801" y="6662"/>
                      <a:pt x="2801" y="6663"/>
                      <a:pt x="2801" y="6664"/>
                    </a:cubicBezTo>
                    <a:cubicBezTo>
                      <a:pt x="2802" y="6665"/>
                      <a:pt x="2804" y="6666"/>
                      <a:pt x="2805" y="6667"/>
                    </a:cubicBezTo>
                    <a:cubicBezTo>
                      <a:pt x="2806" y="6668"/>
                      <a:pt x="2806" y="6668"/>
                      <a:pt x="2806" y="6668"/>
                    </a:cubicBezTo>
                    <a:cubicBezTo>
                      <a:pt x="2794" y="6678"/>
                      <a:pt x="2783" y="6687"/>
                      <a:pt x="2772" y="6699"/>
                    </a:cubicBezTo>
                    <a:cubicBezTo>
                      <a:pt x="2771" y="6692"/>
                      <a:pt x="2771" y="6685"/>
                      <a:pt x="2771" y="6677"/>
                    </a:cubicBezTo>
                    <a:cubicBezTo>
                      <a:pt x="2769" y="6665"/>
                      <a:pt x="2767" y="6653"/>
                      <a:pt x="2764" y="6641"/>
                    </a:cubicBezTo>
                    <a:cubicBezTo>
                      <a:pt x="2764" y="6639"/>
                      <a:pt x="2764" y="6638"/>
                      <a:pt x="2763" y="6637"/>
                    </a:cubicBezTo>
                    <a:cubicBezTo>
                      <a:pt x="2763" y="6636"/>
                      <a:pt x="2763" y="6634"/>
                      <a:pt x="2761" y="6634"/>
                    </a:cubicBezTo>
                    <a:cubicBezTo>
                      <a:pt x="2759" y="6633"/>
                      <a:pt x="2758" y="6633"/>
                      <a:pt x="2757" y="6633"/>
                    </a:cubicBezTo>
                    <a:cubicBezTo>
                      <a:pt x="2755" y="6633"/>
                      <a:pt x="2754" y="6633"/>
                      <a:pt x="2753" y="6634"/>
                    </a:cubicBezTo>
                    <a:cubicBezTo>
                      <a:pt x="2752" y="6634"/>
                      <a:pt x="2751" y="6636"/>
                      <a:pt x="2750" y="6637"/>
                    </a:cubicBezTo>
                    <a:cubicBezTo>
                      <a:pt x="2750" y="6638"/>
                      <a:pt x="2749" y="6639"/>
                      <a:pt x="2749" y="6641"/>
                    </a:cubicBezTo>
                    <a:cubicBezTo>
                      <a:pt x="2749" y="6656"/>
                      <a:pt x="2749" y="6671"/>
                      <a:pt x="2749" y="6686"/>
                    </a:cubicBezTo>
                    <a:cubicBezTo>
                      <a:pt x="2749" y="6689"/>
                      <a:pt x="2749" y="6692"/>
                      <a:pt x="2749" y="6695"/>
                    </a:cubicBezTo>
                    <a:cubicBezTo>
                      <a:pt x="2749" y="6702"/>
                      <a:pt x="2750" y="6709"/>
                      <a:pt x="2753" y="6716"/>
                    </a:cubicBezTo>
                    <a:cubicBezTo>
                      <a:pt x="2748" y="6721"/>
                      <a:pt x="2742" y="6727"/>
                      <a:pt x="2736" y="6732"/>
                    </a:cubicBezTo>
                    <a:cubicBezTo>
                      <a:pt x="2731" y="6665"/>
                      <a:pt x="2706" y="6602"/>
                      <a:pt x="2702" y="6535"/>
                    </a:cubicBezTo>
                    <a:cubicBezTo>
                      <a:pt x="2702" y="6534"/>
                      <a:pt x="2702" y="6534"/>
                      <a:pt x="2701" y="6533"/>
                    </a:cubicBezTo>
                    <a:cubicBezTo>
                      <a:pt x="2701" y="6532"/>
                      <a:pt x="2700" y="6531"/>
                      <a:pt x="2699" y="6531"/>
                    </a:cubicBezTo>
                    <a:cubicBezTo>
                      <a:pt x="2698" y="6530"/>
                      <a:pt x="2697" y="6530"/>
                      <a:pt x="2696" y="6530"/>
                    </a:cubicBezTo>
                    <a:cubicBezTo>
                      <a:pt x="2695" y="6530"/>
                      <a:pt x="2694" y="6530"/>
                      <a:pt x="2693" y="6531"/>
                    </a:cubicBezTo>
                    <a:cubicBezTo>
                      <a:pt x="2692" y="6532"/>
                      <a:pt x="2692" y="6532"/>
                      <a:pt x="2691" y="6533"/>
                    </a:cubicBezTo>
                    <a:cubicBezTo>
                      <a:pt x="2691" y="6534"/>
                      <a:pt x="2691" y="6534"/>
                      <a:pt x="2691" y="6535"/>
                    </a:cubicBezTo>
                    <a:cubicBezTo>
                      <a:pt x="2689" y="6608"/>
                      <a:pt x="2715" y="6676"/>
                      <a:pt x="2717" y="6748"/>
                    </a:cubicBezTo>
                    <a:cubicBezTo>
                      <a:pt x="2700" y="6762"/>
                      <a:pt x="2683" y="6777"/>
                      <a:pt x="2667" y="6792"/>
                    </a:cubicBezTo>
                    <a:cubicBezTo>
                      <a:pt x="2667" y="6790"/>
                      <a:pt x="2667" y="6788"/>
                      <a:pt x="2667" y="6786"/>
                    </a:cubicBezTo>
                    <a:cubicBezTo>
                      <a:pt x="2667" y="6770"/>
                      <a:pt x="2666" y="6754"/>
                      <a:pt x="2663" y="6738"/>
                    </a:cubicBezTo>
                    <a:cubicBezTo>
                      <a:pt x="2663" y="6737"/>
                      <a:pt x="2662" y="6737"/>
                      <a:pt x="2662" y="6736"/>
                    </a:cubicBezTo>
                    <a:cubicBezTo>
                      <a:pt x="2661" y="6734"/>
                      <a:pt x="2662" y="6734"/>
                      <a:pt x="2660" y="6733"/>
                    </a:cubicBezTo>
                    <a:cubicBezTo>
                      <a:pt x="2658" y="6732"/>
                      <a:pt x="2657" y="6732"/>
                      <a:pt x="2656" y="6732"/>
                    </a:cubicBezTo>
                    <a:cubicBezTo>
                      <a:pt x="2655" y="6732"/>
                      <a:pt x="2653" y="6732"/>
                      <a:pt x="2652" y="6733"/>
                    </a:cubicBezTo>
                    <a:cubicBezTo>
                      <a:pt x="2651" y="6734"/>
                      <a:pt x="2651" y="6734"/>
                      <a:pt x="2650" y="6736"/>
                    </a:cubicBezTo>
                    <a:cubicBezTo>
                      <a:pt x="2650" y="6737"/>
                      <a:pt x="2649" y="6737"/>
                      <a:pt x="2649" y="6738"/>
                    </a:cubicBezTo>
                    <a:cubicBezTo>
                      <a:pt x="2647" y="6751"/>
                      <a:pt x="2645" y="6764"/>
                      <a:pt x="2645" y="6777"/>
                    </a:cubicBezTo>
                    <a:cubicBezTo>
                      <a:pt x="2645" y="6787"/>
                      <a:pt x="2641" y="6800"/>
                      <a:pt x="2651" y="6807"/>
                    </a:cubicBezTo>
                    <a:lnTo>
                      <a:pt x="2652" y="6807"/>
                    </a:lnTo>
                    <a:lnTo>
                      <a:pt x="2635" y="6825"/>
                    </a:lnTo>
                    <a:cubicBezTo>
                      <a:pt x="2634" y="6813"/>
                      <a:pt x="2632" y="6800"/>
                      <a:pt x="2629" y="6788"/>
                    </a:cubicBezTo>
                    <a:cubicBezTo>
                      <a:pt x="2626" y="6774"/>
                      <a:pt x="2626" y="6759"/>
                      <a:pt x="2622" y="6745"/>
                    </a:cubicBezTo>
                    <a:cubicBezTo>
                      <a:pt x="2621" y="6738"/>
                      <a:pt x="2610" y="6737"/>
                      <a:pt x="2609" y="6745"/>
                    </a:cubicBezTo>
                    <a:cubicBezTo>
                      <a:pt x="2607" y="6754"/>
                      <a:pt x="2606" y="6763"/>
                      <a:pt x="2606" y="6773"/>
                    </a:cubicBezTo>
                    <a:cubicBezTo>
                      <a:pt x="2606" y="6780"/>
                      <a:pt x="2606" y="6787"/>
                      <a:pt x="2607" y="6793"/>
                    </a:cubicBezTo>
                    <a:cubicBezTo>
                      <a:pt x="2607" y="6795"/>
                      <a:pt x="2607" y="6796"/>
                      <a:pt x="2607" y="6798"/>
                    </a:cubicBezTo>
                    <a:cubicBezTo>
                      <a:pt x="2607" y="6812"/>
                      <a:pt x="2611" y="6826"/>
                      <a:pt x="2618" y="6839"/>
                    </a:cubicBezTo>
                    <a:cubicBezTo>
                      <a:pt x="2619" y="6839"/>
                      <a:pt x="2619" y="6840"/>
                      <a:pt x="2619" y="6840"/>
                    </a:cubicBezTo>
                    <a:lnTo>
                      <a:pt x="2620" y="6840"/>
                    </a:lnTo>
                    <a:lnTo>
                      <a:pt x="2594" y="6867"/>
                    </a:lnTo>
                    <a:cubicBezTo>
                      <a:pt x="2594" y="6861"/>
                      <a:pt x="2592" y="6856"/>
                      <a:pt x="2592" y="6850"/>
                    </a:cubicBezTo>
                    <a:cubicBezTo>
                      <a:pt x="2589" y="6825"/>
                      <a:pt x="2585" y="6800"/>
                      <a:pt x="2582" y="6775"/>
                    </a:cubicBezTo>
                    <a:cubicBezTo>
                      <a:pt x="2581" y="6767"/>
                      <a:pt x="2567" y="6768"/>
                      <a:pt x="2567" y="6776"/>
                    </a:cubicBezTo>
                    <a:cubicBezTo>
                      <a:pt x="2567" y="6796"/>
                      <a:pt x="2570" y="6815"/>
                      <a:pt x="2571" y="6834"/>
                    </a:cubicBezTo>
                    <a:cubicBezTo>
                      <a:pt x="2571" y="6834"/>
                      <a:pt x="2571" y="6835"/>
                      <a:pt x="2571" y="6836"/>
                    </a:cubicBezTo>
                    <a:cubicBezTo>
                      <a:pt x="2571" y="6853"/>
                      <a:pt x="2572" y="6870"/>
                      <a:pt x="2574" y="6887"/>
                    </a:cubicBezTo>
                    <a:lnTo>
                      <a:pt x="2560" y="6902"/>
                    </a:lnTo>
                    <a:cubicBezTo>
                      <a:pt x="2560" y="6894"/>
                      <a:pt x="2556" y="6887"/>
                      <a:pt x="2556" y="6879"/>
                    </a:cubicBezTo>
                    <a:cubicBezTo>
                      <a:pt x="2556" y="6859"/>
                      <a:pt x="2549" y="6840"/>
                      <a:pt x="2547" y="6820"/>
                    </a:cubicBezTo>
                    <a:cubicBezTo>
                      <a:pt x="2546" y="6812"/>
                      <a:pt x="2534" y="6812"/>
                      <a:pt x="2534" y="6820"/>
                    </a:cubicBezTo>
                    <a:cubicBezTo>
                      <a:pt x="2535" y="6840"/>
                      <a:pt x="2538" y="6859"/>
                      <a:pt x="2539" y="6879"/>
                    </a:cubicBezTo>
                    <a:cubicBezTo>
                      <a:pt x="2538" y="6882"/>
                      <a:pt x="2538" y="6885"/>
                      <a:pt x="2538" y="6887"/>
                    </a:cubicBezTo>
                    <a:cubicBezTo>
                      <a:pt x="2538" y="6897"/>
                      <a:pt x="2540" y="6907"/>
                      <a:pt x="2545" y="6915"/>
                    </a:cubicBezTo>
                    <a:lnTo>
                      <a:pt x="2520" y="6940"/>
                    </a:lnTo>
                    <a:cubicBezTo>
                      <a:pt x="2520" y="6932"/>
                      <a:pt x="2517" y="6924"/>
                      <a:pt x="2517" y="6915"/>
                    </a:cubicBezTo>
                    <a:cubicBezTo>
                      <a:pt x="2515" y="6893"/>
                      <a:pt x="2512" y="6872"/>
                      <a:pt x="2506" y="6850"/>
                    </a:cubicBezTo>
                    <a:cubicBezTo>
                      <a:pt x="2506" y="6850"/>
                      <a:pt x="2506" y="6849"/>
                      <a:pt x="2505" y="6848"/>
                    </a:cubicBezTo>
                    <a:cubicBezTo>
                      <a:pt x="2505" y="6847"/>
                      <a:pt x="2504" y="6846"/>
                      <a:pt x="2503" y="6846"/>
                    </a:cubicBezTo>
                    <a:cubicBezTo>
                      <a:pt x="2502" y="6845"/>
                      <a:pt x="2502" y="6845"/>
                      <a:pt x="2500" y="6845"/>
                    </a:cubicBezTo>
                    <a:cubicBezTo>
                      <a:pt x="2499" y="6845"/>
                      <a:pt x="2497" y="6845"/>
                      <a:pt x="2496" y="6846"/>
                    </a:cubicBezTo>
                    <a:cubicBezTo>
                      <a:pt x="2495" y="6846"/>
                      <a:pt x="2494" y="6847"/>
                      <a:pt x="2494" y="6848"/>
                    </a:cubicBezTo>
                    <a:cubicBezTo>
                      <a:pt x="2493" y="6849"/>
                      <a:pt x="2493" y="6850"/>
                      <a:pt x="2493" y="6850"/>
                    </a:cubicBezTo>
                    <a:cubicBezTo>
                      <a:pt x="2488" y="6872"/>
                      <a:pt x="2497" y="6891"/>
                      <a:pt x="2496" y="6913"/>
                    </a:cubicBezTo>
                    <a:cubicBezTo>
                      <a:pt x="2496" y="6916"/>
                      <a:pt x="2496" y="6919"/>
                      <a:pt x="2496" y="6922"/>
                    </a:cubicBezTo>
                    <a:cubicBezTo>
                      <a:pt x="2496" y="6934"/>
                      <a:pt x="2497" y="6946"/>
                      <a:pt x="2501" y="6957"/>
                    </a:cubicBezTo>
                    <a:cubicBezTo>
                      <a:pt x="2493" y="6964"/>
                      <a:pt x="2485" y="6971"/>
                      <a:pt x="2477" y="6977"/>
                    </a:cubicBezTo>
                    <a:cubicBezTo>
                      <a:pt x="2470" y="6910"/>
                      <a:pt x="2473" y="6839"/>
                      <a:pt x="2453" y="6774"/>
                    </a:cubicBezTo>
                    <a:cubicBezTo>
                      <a:pt x="2451" y="6768"/>
                      <a:pt x="2442" y="6771"/>
                      <a:pt x="2444" y="6777"/>
                    </a:cubicBezTo>
                    <a:cubicBezTo>
                      <a:pt x="2458" y="6848"/>
                      <a:pt x="2449" y="6923"/>
                      <a:pt x="2458" y="6994"/>
                    </a:cubicBezTo>
                    <a:lnTo>
                      <a:pt x="2448" y="7003"/>
                    </a:lnTo>
                    <a:lnTo>
                      <a:pt x="2446" y="7004"/>
                    </a:lnTo>
                    <a:cubicBezTo>
                      <a:pt x="2445" y="6990"/>
                      <a:pt x="2444" y="6976"/>
                      <a:pt x="2444" y="6963"/>
                    </a:cubicBezTo>
                    <a:cubicBezTo>
                      <a:pt x="2444" y="6962"/>
                      <a:pt x="2444" y="6962"/>
                      <a:pt x="2444" y="6962"/>
                    </a:cubicBezTo>
                    <a:cubicBezTo>
                      <a:pt x="2444" y="6941"/>
                      <a:pt x="2441" y="6920"/>
                      <a:pt x="2436" y="6899"/>
                    </a:cubicBezTo>
                    <a:cubicBezTo>
                      <a:pt x="2434" y="6895"/>
                      <a:pt x="2428" y="6896"/>
                      <a:pt x="2428" y="6901"/>
                    </a:cubicBezTo>
                    <a:cubicBezTo>
                      <a:pt x="2428" y="6920"/>
                      <a:pt x="2429" y="6941"/>
                      <a:pt x="2427" y="6962"/>
                    </a:cubicBezTo>
                    <a:cubicBezTo>
                      <a:pt x="2426" y="6983"/>
                      <a:pt x="2429" y="7000"/>
                      <a:pt x="2429" y="7020"/>
                    </a:cubicBezTo>
                    <a:lnTo>
                      <a:pt x="2412" y="7037"/>
                    </a:lnTo>
                    <a:cubicBezTo>
                      <a:pt x="2412" y="7032"/>
                      <a:pt x="2412" y="7027"/>
                      <a:pt x="2412" y="7022"/>
                    </a:cubicBezTo>
                    <a:cubicBezTo>
                      <a:pt x="2412" y="7016"/>
                      <a:pt x="2412" y="7011"/>
                      <a:pt x="2412" y="7006"/>
                    </a:cubicBezTo>
                    <a:cubicBezTo>
                      <a:pt x="2412" y="6999"/>
                      <a:pt x="2413" y="6992"/>
                      <a:pt x="2413" y="6984"/>
                    </a:cubicBezTo>
                    <a:cubicBezTo>
                      <a:pt x="2413" y="6971"/>
                      <a:pt x="2412" y="6959"/>
                      <a:pt x="2410" y="6946"/>
                    </a:cubicBezTo>
                    <a:cubicBezTo>
                      <a:pt x="2401" y="6908"/>
                      <a:pt x="2402" y="6868"/>
                      <a:pt x="2388" y="6831"/>
                    </a:cubicBezTo>
                    <a:cubicBezTo>
                      <a:pt x="2388" y="6830"/>
                      <a:pt x="2388" y="6830"/>
                      <a:pt x="2387" y="6829"/>
                    </a:cubicBezTo>
                    <a:cubicBezTo>
                      <a:pt x="2386" y="6828"/>
                      <a:pt x="2385" y="6829"/>
                      <a:pt x="2385" y="6829"/>
                    </a:cubicBezTo>
                    <a:cubicBezTo>
                      <a:pt x="2384" y="6829"/>
                      <a:pt x="2383" y="6829"/>
                      <a:pt x="2383" y="6829"/>
                    </a:cubicBezTo>
                    <a:cubicBezTo>
                      <a:pt x="2382" y="6830"/>
                      <a:pt x="2382" y="6830"/>
                      <a:pt x="2381" y="6831"/>
                    </a:cubicBezTo>
                    <a:cubicBezTo>
                      <a:pt x="2381" y="6831"/>
                      <a:pt x="2381" y="6832"/>
                      <a:pt x="2381" y="6833"/>
                    </a:cubicBezTo>
                    <a:lnTo>
                      <a:pt x="2381" y="6834"/>
                    </a:lnTo>
                    <a:cubicBezTo>
                      <a:pt x="2385" y="6852"/>
                      <a:pt x="2388" y="6871"/>
                      <a:pt x="2389" y="6890"/>
                    </a:cubicBezTo>
                    <a:cubicBezTo>
                      <a:pt x="2388" y="6895"/>
                      <a:pt x="2388" y="6900"/>
                      <a:pt x="2388" y="6906"/>
                    </a:cubicBezTo>
                    <a:cubicBezTo>
                      <a:pt x="2388" y="6917"/>
                      <a:pt x="2389" y="6929"/>
                      <a:pt x="2391" y="6941"/>
                    </a:cubicBezTo>
                    <a:cubicBezTo>
                      <a:pt x="2402" y="6974"/>
                      <a:pt x="2377" y="7021"/>
                      <a:pt x="2396" y="7050"/>
                    </a:cubicBezTo>
                    <a:lnTo>
                      <a:pt x="2397" y="7050"/>
                    </a:lnTo>
                    <a:cubicBezTo>
                      <a:pt x="2385" y="7062"/>
                      <a:pt x="2371" y="7073"/>
                      <a:pt x="2355" y="7082"/>
                    </a:cubicBezTo>
                    <a:cubicBezTo>
                      <a:pt x="2350" y="7085"/>
                      <a:pt x="2344" y="7089"/>
                      <a:pt x="2339" y="7093"/>
                    </a:cubicBezTo>
                    <a:cubicBezTo>
                      <a:pt x="2318" y="7016"/>
                      <a:pt x="2318" y="6932"/>
                      <a:pt x="2297" y="6854"/>
                    </a:cubicBezTo>
                    <a:cubicBezTo>
                      <a:pt x="2295" y="6849"/>
                      <a:pt x="2288" y="6852"/>
                      <a:pt x="2289" y="6856"/>
                    </a:cubicBezTo>
                    <a:cubicBezTo>
                      <a:pt x="2306" y="6939"/>
                      <a:pt x="2297" y="7028"/>
                      <a:pt x="2317" y="7109"/>
                    </a:cubicBezTo>
                    <a:cubicBezTo>
                      <a:pt x="2305" y="7123"/>
                      <a:pt x="2297" y="7130"/>
                      <a:pt x="2287" y="7137"/>
                    </a:cubicBezTo>
                    <a:moveTo>
                      <a:pt x="3796" y="6967"/>
                    </a:moveTo>
                    <a:cubicBezTo>
                      <a:pt x="3792" y="6969"/>
                      <a:pt x="3789" y="6972"/>
                      <a:pt x="3785" y="6975"/>
                    </a:cubicBezTo>
                    <a:cubicBezTo>
                      <a:pt x="3781" y="6978"/>
                      <a:pt x="3777" y="6980"/>
                      <a:pt x="3773" y="6983"/>
                    </a:cubicBezTo>
                    <a:cubicBezTo>
                      <a:pt x="3769" y="6985"/>
                      <a:pt x="3766" y="6987"/>
                      <a:pt x="3762" y="6989"/>
                    </a:cubicBezTo>
                    <a:lnTo>
                      <a:pt x="3759" y="6989"/>
                    </a:lnTo>
                    <a:lnTo>
                      <a:pt x="3754" y="6989"/>
                    </a:lnTo>
                    <a:lnTo>
                      <a:pt x="3763" y="6979"/>
                    </a:lnTo>
                    <a:cubicBezTo>
                      <a:pt x="3769" y="6973"/>
                      <a:pt x="3774" y="6967"/>
                      <a:pt x="3780" y="6960"/>
                    </a:cubicBezTo>
                    <a:cubicBezTo>
                      <a:pt x="3780" y="6959"/>
                      <a:pt x="3780" y="6958"/>
                      <a:pt x="3781" y="6957"/>
                    </a:cubicBezTo>
                    <a:cubicBezTo>
                      <a:pt x="3782" y="6956"/>
                      <a:pt x="3783" y="6953"/>
                      <a:pt x="3783" y="6952"/>
                    </a:cubicBezTo>
                    <a:cubicBezTo>
                      <a:pt x="3783" y="6950"/>
                      <a:pt x="3782" y="6949"/>
                      <a:pt x="3781" y="6948"/>
                    </a:cubicBezTo>
                    <a:cubicBezTo>
                      <a:pt x="3780" y="6946"/>
                      <a:pt x="3779" y="6945"/>
                      <a:pt x="3778" y="6944"/>
                    </a:cubicBezTo>
                    <a:cubicBezTo>
                      <a:pt x="3776" y="6943"/>
                      <a:pt x="3774" y="6943"/>
                      <a:pt x="3773" y="6943"/>
                    </a:cubicBezTo>
                    <a:cubicBezTo>
                      <a:pt x="3771" y="6943"/>
                      <a:pt x="3769" y="6943"/>
                      <a:pt x="3768" y="6944"/>
                    </a:cubicBezTo>
                    <a:cubicBezTo>
                      <a:pt x="3767" y="6944"/>
                      <a:pt x="3766" y="6945"/>
                      <a:pt x="3766" y="6945"/>
                    </a:cubicBezTo>
                    <a:cubicBezTo>
                      <a:pt x="3760" y="6951"/>
                      <a:pt x="3753" y="6955"/>
                      <a:pt x="3746" y="6961"/>
                    </a:cubicBezTo>
                    <a:cubicBezTo>
                      <a:pt x="3739" y="6966"/>
                      <a:pt x="3732" y="6976"/>
                      <a:pt x="3724" y="6979"/>
                    </a:cubicBezTo>
                    <a:cubicBezTo>
                      <a:pt x="3723" y="6979"/>
                      <a:pt x="3723" y="6979"/>
                      <a:pt x="3722" y="6980"/>
                    </a:cubicBezTo>
                    <a:cubicBezTo>
                      <a:pt x="3717" y="6983"/>
                      <a:pt x="3714" y="6986"/>
                      <a:pt x="3711" y="6990"/>
                    </a:cubicBezTo>
                    <a:cubicBezTo>
                      <a:pt x="3710" y="6992"/>
                      <a:pt x="3710" y="6993"/>
                      <a:pt x="3709" y="6995"/>
                    </a:cubicBezTo>
                    <a:lnTo>
                      <a:pt x="3699" y="6997"/>
                    </a:lnTo>
                    <a:cubicBezTo>
                      <a:pt x="3707" y="6991"/>
                      <a:pt x="3714" y="6985"/>
                      <a:pt x="3721" y="6978"/>
                    </a:cubicBezTo>
                    <a:cubicBezTo>
                      <a:pt x="3726" y="6973"/>
                      <a:pt x="3730" y="6968"/>
                      <a:pt x="3734" y="6962"/>
                    </a:cubicBezTo>
                    <a:cubicBezTo>
                      <a:pt x="3737" y="6958"/>
                      <a:pt x="3740" y="6949"/>
                      <a:pt x="3744" y="6947"/>
                    </a:cubicBezTo>
                    <a:cubicBezTo>
                      <a:pt x="3745" y="6947"/>
                      <a:pt x="3744" y="6947"/>
                      <a:pt x="3745" y="6946"/>
                    </a:cubicBezTo>
                    <a:cubicBezTo>
                      <a:pt x="3746" y="6945"/>
                      <a:pt x="3747" y="6944"/>
                      <a:pt x="3748" y="6943"/>
                    </a:cubicBezTo>
                    <a:cubicBezTo>
                      <a:pt x="3749" y="6941"/>
                      <a:pt x="3749" y="6940"/>
                      <a:pt x="3749" y="6939"/>
                    </a:cubicBezTo>
                    <a:cubicBezTo>
                      <a:pt x="3749" y="6937"/>
                      <a:pt x="3749" y="6936"/>
                      <a:pt x="3748" y="6935"/>
                    </a:cubicBezTo>
                    <a:cubicBezTo>
                      <a:pt x="3747" y="6933"/>
                      <a:pt x="3746" y="6932"/>
                      <a:pt x="3745" y="6932"/>
                    </a:cubicBezTo>
                    <a:cubicBezTo>
                      <a:pt x="3744" y="6931"/>
                      <a:pt x="3742" y="6931"/>
                      <a:pt x="3741" y="6931"/>
                    </a:cubicBezTo>
                    <a:lnTo>
                      <a:pt x="3740" y="6931"/>
                    </a:lnTo>
                    <a:cubicBezTo>
                      <a:pt x="3737" y="6932"/>
                      <a:pt x="3733" y="6933"/>
                      <a:pt x="3730" y="6935"/>
                    </a:cubicBezTo>
                    <a:cubicBezTo>
                      <a:pt x="3726" y="6937"/>
                      <a:pt x="3723" y="6940"/>
                      <a:pt x="3721" y="6943"/>
                    </a:cubicBezTo>
                    <a:cubicBezTo>
                      <a:pt x="3711" y="6953"/>
                      <a:pt x="3700" y="6962"/>
                      <a:pt x="3689" y="6970"/>
                    </a:cubicBezTo>
                    <a:cubicBezTo>
                      <a:pt x="3674" y="6980"/>
                      <a:pt x="3660" y="6991"/>
                      <a:pt x="3647" y="7004"/>
                    </a:cubicBezTo>
                    <a:lnTo>
                      <a:pt x="3640" y="7004"/>
                    </a:lnTo>
                    <a:cubicBezTo>
                      <a:pt x="3643" y="7000"/>
                      <a:pt x="3646" y="6996"/>
                      <a:pt x="3650" y="6993"/>
                    </a:cubicBezTo>
                    <a:cubicBezTo>
                      <a:pt x="3662" y="6980"/>
                      <a:pt x="3673" y="6966"/>
                      <a:pt x="3687" y="6954"/>
                    </a:cubicBezTo>
                    <a:cubicBezTo>
                      <a:pt x="3688" y="6953"/>
                      <a:pt x="3688" y="6953"/>
                      <a:pt x="3689" y="6952"/>
                    </a:cubicBezTo>
                    <a:cubicBezTo>
                      <a:pt x="3690" y="6951"/>
                      <a:pt x="3690" y="6949"/>
                      <a:pt x="3690" y="6948"/>
                    </a:cubicBezTo>
                    <a:cubicBezTo>
                      <a:pt x="3690" y="6947"/>
                      <a:pt x="3689" y="6946"/>
                      <a:pt x="3689" y="6945"/>
                    </a:cubicBezTo>
                    <a:cubicBezTo>
                      <a:pt x="3688" y="6944"/>
                      <a:pt x="3687" y="6943"/>
                      <a:pt x="3686" y="6943"/>
                    </a:cubicBezTo>
                    <a:cubicBezTo>
                      <a:pt x="3685" y="6942"/>
                      <a:pt x="3684" y="6942"/>
                      <a:pt x="3683" y="6942"/>
                    </a:cubicBezTo>
                    <a:cubicBezTo>
                      <a:pt x="3682" y="6942"/>
                      <a:pt x="3681" y="6942"/>
                      <a:pt x="3680" y="6943"/>
                    </a:cubicBezTo>
                    <a:lnTo>
                      <a:pt x="3679" y="6943"/>
                    </a:lnTo>
                    <a:cubicBezTo>
                      <a:pt x="3664" y="6954"/>
                      <a:pt x="3650" y="6965"/>
                      <a:pt x="3636" y="6977"/>
                    </a:cubicBezTo>
                    <a:cubicBezTo>
                      <a:pt x="3625" y="6986"/>
                      <a:pt x="3616" y="6997"/>
                      <a:pt x="3605" y="7006"/>
                    </a:cubicBezTo>
                    <a:lnTo>
                      <a:pt x="3602" y="7006"/>
                    </a:lnTo>
                    <a:lnTo>
                      <a:pt x="3587" y="7008"/>
                    </a:lnTo>
                    <a:lnTo>
                      <a:pt x="3594" y="6999"/>
                    </a:lnTo>
                    <a:cubicBezTo>
                      <a:pt x="3605" y="6987"/>
                      <a:pt x="3615" y="6974"/>
                      <a:pt x="3623" y="6960"/>
                    </a:cubicBezTo>
                    <a:cubicBezTo>
                      <a:pt x="3626" y="6955"/>
                      <a:pt x="3628" y="6951"/>
                      <a:pt x="3630" y="6946"/>
                    </a:cubicBezTo>
                    <a:cubicBezTo>
                      <a:pt x="3635" y="6936"/>
                      <a:pt x="3643" y="6925"/>
                      <a:pt x="3641" y="6914"/>
                    </a:cubicBezTo>
                    <a:cubicBezTo>
                      <a:pt x="3641" y="6908"/>
                      <a:pt x="3631" y="6907"/>
                      <a:pt x="3630" y="6914"/>
                    </a:cubicBezTo>
                    <a:cubicBezTo>
                      <a:pt x="3628" y="6918"/>
                      <a:pt x="3626" y="6923"/>
                      <a:pt x="3623" y="6927"/>
                    </a:cubicBezTo>
                    <a:cubicBezTo>
                      <a:pt x="3621" y="6931"/>
                      <a:pt x="3619" y="6934"/>
                      <a:pt x="3617" y="6938"/>
                    </a:cubicBezTo>
                    <a:cubicBezTo>
                      <a:pt x="3609" y="6947"/>
                      <a:pt x="3601" y="6957"/>
                      <a:pt x="3594" y="6968"/>
                    </a:cubicBezTo>
                    <a:cubicBezTo>
                      <a:pt x="3581" y="6987"/>
                      <a:pt x="3564" y="7003"/>
                      <a:pt x="3544" y="7014"/>
                    </a:cubicBezTo>
                    <a:cubicBezTo>
                      <a:pt x="3544" y="7015"/>
                      <a:pt x="3543" y="7015"/>
                      <a:pt x="3543" y="7015"/>
                    </a:cubicBezTo>
                    <a:lnTo>
                      <a:pt x="3539" y="7015"/>
                    </a:lnTo>
                    <a:lnTo>
                      <a:pt x="3515" y="7016"/>
                    </a:lnTo>
                    <a:cubicBezTo>
                      <a:pt x="3530" y="7004"/>
                      <a:pt x="3543" y="6988"/>
                      <a:pt x="3553" y="6971"/>
                    </a:cubicBezTo>
                    <a:cubicBezTo>
                      <a:pt x="3556" y="6966"/>
                      <a:pt x="3558" y="6961"/>
                      <a:pt x="3561" y="6956"/>
                    </a:cubicBezTo>
                    <a:cubicBezTo>
                      <a:pt x="3565" y="6947"/>
                      <a:pt x="3551" y="6938"/>
                      <a:pt x="3545" y="6946"/>
                    </a:cubicBezTo>
                    <a:cubicBezTo>
                      <a:pt x="3533" y="6964"/>
                      <a:pt x="3519" y="6980"/>
                      <a:pt x="3504" y="6995"/>
                    </a:cubicBezTo>
                    <a:cubicBezTo>
                      <a:pt x="3496" y="7002"/>
                      <a:pt x="3484" y="7004"/>
                      <a:pt x="3477" y="7011"/>
                    </a:cubicBezTo>
                    <a:cubicBezTo>
                      <a:pt x="3474" y="7013"/>
                      <a:pt x="3472" y="7015"/>
                      <a:pt x="3469" y="7018"/>
                    </a:cubicBezTo>
                    <a:lnTo>
                      <a:pt x="3451" y="7018"/>
                    </a:lnTo>
                    <a:lnTo>
                      <a:pt x="3455" y="7015"/>
                    </a:lnTo>
                    <a:cubicBezTo>
                      <a:pt x="3469" y="7001"/>
                      <a:pt x="3482" y="6987"/>
                      <a:pt x="3495" y="6972"/>
                    </a:cubicBezTo>
                    <a:cubicBezTo>
                      <a:pt x="3508" y="6957"/>
                      <a:pt x="3514" y="6938"/>
                      <a:pt x="3528" y="6923"/>
                    </a:cubicBezTo>
                    <a:cubicBezTo>
                      <a:pt x="3534" y="6916"/>
                      <a:pt x="3526" y="6906"/>
                      <a:pt x="3519" y="6911"/>
                    </a:cubicBezTo>
                    <a:cubicBezTo>
                      <a:pt x="3500" y="6928"/>
                      <a:pt x="3483" y="6947"/>
                      <a:pt x="3469" y="6968"/>
                    </a:cubicBezTo>
                    <a:cubicBezTo>
                      <a:pt x="3452" y="6986"/>
                      <a:pt x="3433" y="7004"/>
                      <a:pt x="3414" y="7020"/>
                    </a:cubicBezTo>
                    <a:lnTo>
                      <a:pt x="3390" y="7022"/>
                    </a:lnTo>
                    <a:lnTo>
                      <a:pt x="3384" y="7022"/>
                    </a:lnTo>
                    <a:cubicBezTo>
                      <a:pt x="3393" y="7017"/>
                      <a:pt x="3401" y="7012"/>
                      <a:pt x="3409" y="7005"/>
                    </a:cubicBezTo>
                    <a:cubicBezTo>
                      <a:pt x="3427" y="6989"/>
                      <a:pt x="3444" y="6972"/>
                      <a:pt x="3460" y="6953"/>
                    </a:cubicBezTo>
                    <a:cubicBezTo>
                      <a:pt x="3466" y="6945"/>
                      <a:pt x="3457" y="6934"/>
                      <a:pt x="3449" y="6941"/>
                    </a:cubicBezTo>
                    <a:cubicBezTo>
                      <a:pt x="3432" y="6956"/>
                      <a:pt x="3417" y="6972"/>
                      <a:pt x="3400" y="6987"/>
                    </a:cubicBezTo>
                    <a:cubicBezTo>
                      <a:pt x="3383" y="6998"/>
                      <a:pt x="3367" y="7009"/>
                      <a:pt x="3352" y="7022"/>
                    </a:cubicBezTo>
                    <a:lnTo>
                      <a:pt x="3351" y="7022"/>
                    </a:lnTo>
                    <a:cubicBezTo>
                      <a:pt x="3351" y="7023"/>
                      <a:pt x="3351" y="7024"/>
                      <a:pt x="3351" y="7025"/>
                    </a:cubicBezTo>
                    <a:lnTo>
                      <a:pt x="3333" y="7025"/>
                    </a:lnTo>
                    <a:cubicBezTo>
                      <a:pt x="3357" y="7006"/>
                      <a:pt x="3380" y="6986"/>
                      <a:pt x="3402" y="6963"/>
                    </a:cubicBezTo>
                    <a:cubicBezTo>
                      <a:pt x="3408" y="6957"/>
                      <a:pt x="3402" y="6944"/>
                      <a:pt x="3393" y="6949"/>
                    </a:cubicBezTo>
                    <a:cubicBezTo>
                      <a:pt x="3369" y="6964"/>
                      <a:pt x="3349" y="6983"/>
                      <a:pt x="3326" y="6999"/>
                    </a:cubicBezTo>
                    <a:cubicBezTo>
                      <a:pt x="3315" y="7007"/>
                      <a:pt x="3301" y="7014"/>
                      <a:pt x="3288" y="7022"/>
                    </a:cubicBezTo>
                    <a:lnTo>
                      <a:pt x="3290" y="7020"/>
                    </a:lnTo>
                    <a:cubicBezTo>
                      <a:pt x="3309" y="7002"/>
                      <a:pt x="3326" y="6982"/>
                      <a:pt x="3342" y="6961"/>
                    </a:cubicBezTo>
                    <a:cubicBezTo>
                      <a:pt x="3353" y="6945"/>
                      <a:pt x="3366" y="6929"/>
                      <a:pt x="3381" y="6915"/>
                    </a:cubicBezTo>
                    <a:cubicBezTo>
                      <a:pt x="3388" y="6910"/>
                      <a:pt x="3379" y="6899"/>
                      <a:pt x="3373" y="6904"/>
                    </a:cubicBezTo>
                    <a:cubicBezTo>
                      <a:pt x="3343" y="6922"/>
                      <a:pt x="3322" y="6959"/>
                      <a:pt x="3299" y="6984"/>
                    </a:cubicBezTo>
                    <a:cubicBezTo>
                      <a:pt x="3283" y="7001"/>
                      <a:pt x="3266" y="7018"/>
                      <a:pt x="3248" y="7033"/>
                    </a:cubicBezTo>
                    <a:lnTo>
                      <a:pt x="3246" y="7033"/>
                    </a:lnTo>
                    <a:lnTo>
                      <a:pt x="3228" y="7035"/>
                    </a:lnTo>
                    <a:lnTo>
                      <a:pt x="3199" y="7038"/>
                    </a:lnTo>
                    <a:cubicBezTo>
                      <a:pt x="3203" y="7034"/>
                      <a:pt x="3207" y="7030"/>
                      <a:pt x="3211" y="7026"/>
                    </a:cubicBezTo>
                    <a:cubicBezTo>
                      <a:pt x="3222" y="7018"/>
                      <a:pt x="3232" y="7010"/>
                      <a:pt x="3241" y="7000"/>
                    </a:cubicBezTo>
                    <a:cubicBezTo>
                      <a:pt x="3247" y="6993"/>
                      <a:pt x="3239" y="6983"/>
                      <a:pt x="3232" y="6989"/>
                    </a:cubicBezTo>
                    <a:cubicBezTo>
                      <a:pt x="3216" y="7006"/>
                      <a:pt x="3193" y="7014"/>
                      <a:pt x="3177" y="7032"/>
                    </a:cubicBezTo>
                    <a:cubicBezTo>
                      <a:pt x="3173" y="7036"/>
                      <a:pt x="3169" y="7039"/>
                      <a:pt x="3164" y="7042"/>
                    </a:cubicBezTo>
                    <a:lnTo>
                      <a:pt x="3135" y="7047"/>
                    </a:lnTo>
                    <a:cubicBezTo>
                      <a:pt x="3139" y="7043"/>
                      <a:pt x="3143" y="7039"/>
                      <a:pt x="3146" y="7035"/>
                    </a:cubicBezTo>
                    <a:cubicBezTo>
                      <a:pt x="3158" y="7021"/>
                      <a:pt x="3169" y="7005"/>
                      <a:pt x="3182" y="6990"/>
                    </a:cubicBezTo>
                    <a:cubicBezTo>
                      <a:pt x="3191" y="6980"/>
                      <a:pt x="3201" y="6955"/>
                      <a:pt x="3212" y="6947"/>
                    </a:cubicBezTo>
                    <a:cubicBezTo>
                      <a:pt x="3216" y="6944"/>
                      <a:pt x="3212" y="6937"/>
                      <a:pt x="3208" y="6940"/>
                    </a:cubicBezTo>
                    <a:cubicBezTo>
                      <a:pt x="3202" y="6944"/>
                      <a:pt x="3196" y="6949"/>
                      <a:pt x="3193" y="6956"/>
                    </a:cubicBezTo>
                    <a:cubicBezTo>
                      <a:pt x="3192" y="6957"/>
                      <a:pt x="3191" y="6958"/>
                      <a:pt x="3191" y="6959"/>
                    </a:cubicBezTo>
                    <a:cubicBezTo>
                      <a:pt x="3179" y="6973"/>
                      <a:pt x="3167" y="6986"/>
                      <a:pt x="3154" y="6999"/>
                    </a:cubicBezTo>
                    <a:cubicBezTo>
                      <a:pt x="3139" y="7017"/>
                      <a:pt x="3122" y="7034"/>
                      <a:pt x="3104" y="7049"/>
                    </a:cubicBezTo>
                    <a:cubicBezTo>
                      <a:pt x="3087" y="7049"/>
                      <a:pt x="3071" y="7050"/>
                      <a:pt x="3054" y="7051"/>
                    </a:cubicBezTo>
                    <a:cubicBezTo>
                      <a:pt x="3075" y="7031"/>
                      <a:pt x="3094" y="7010"/>
                      <a:pt x="3113" y="6987"/>
                    </a:cubicBezTo>
                    <a:cubicBezTo>
                      <a:pt x="3118" y="6981"/>
                      <a:pt x="3108" y="6973"/>
                      <a:pt x="3102" y="6978"/>
                    </a:cubicBezTo>
                    <a:cubicBezTo>
                      <a:pt x="3084" y="6995"/>
                      <a:pt x="3065" y="7011"/>
                      <a:pt x="3046" y="7027"/>
                    </a:cubicBezTo>
                    <a:cubicBezTo>
                      <a:pt x="3036" y="7035"/>
                      <a:pt x="3026" y="7043"/>
                      <a:pt x="3017" y="7052"/>
                    </a:cubicBezTo>
                    <a:lnTo>
                      <a:pt x="3015" y="7052"/>
                    </a:lnTo>
                    <a:lnTo>
                      <a:pt x="2998" y="7052"/>
                    </a:lnTo>
                    <a:lnTo>
                      <a:pt x="3006" y="7045"/>
                    </a:lnTo>
                    <a:cubicBezTo>
                      <a:pt x="3047" y="7003"/>
                      <a:pt x="3082" y="6957"/>
                      <a:pt x="3120" y="6913"/>
                    </a:cubicBezTo>
                    <a:cubicBezTo>
                      <a:pt x="3127" y="6904"/>
                      <a:pt x="3114" y="6896"/>
                      <a:pt x="3107" y="6903"/>
                    </a:cubicBezTo>
                    <a:cubicBezTo>
                      <a:pt x="3081" y="6931"/>
                      <a:pt x="3051" y="6959"/>
                      <a:pt x="3027" y="6988"/>
                    </a:cubicBezTo>
                    <a:cubicBezTo>
                      <a:pt x="3010" y="7009"/>
                      <a:pt x="2992" y="7029"/>
                      <a:pt x="2972" y="7047"/>
                    </a:cubicBezTo>
                    <a:cubicBezTo>
                      <a:pt x="2969" y="7051"/>
                      <a:pt x="2965" y="7054"/>
                      <a:pt x="2961" y="7056"/>
                    </a:cubicBezTo>
                    <a:cubicBezTo>
                      <a:pt x="2948" y="7058"/>
                      <a:pt x="2935" y="7061"/>
                      <a:pt x="2922" y="7063"/>
                    </a:cubicBezTo>
                    <a:lnTo>
                      <a:pt x="2914" y="7065"/>
                    </a:lnTo>
                    <a:cubicBezTo>
                      <a:pt x="2923" y="7056"/>
                      <a:pt x="2931" y="7045"/>
                      <a:pt x="2939" y="7039"/>
                    </a:cubicBezTo>
                    <a:cubicBezTo>
                      <a:pt x="2975" y="7008"/>
                      <a:pt x="3000" y="6965"/>
                      <a:pt x="3030" y="6929"/>
                    </a:cubicBezTo>
                    <a:cubicBezTo>
                      <a:pt x="3034" y="6923"/>
                      <a:pt x="3026" y="6917"/>
                      <a:pt x="3021" y="6921"/>
                    </a:cubicBezTo>
                    <a:cubicBezTo>
                      <a:pt x="2997" y="6941"/>
                      <a:pt x="2976" y="6963"/>
                      <a:pt x="2957" y="6988"/>
                    </a:cubicBezTo>
                    <a:cubicBezTo>
                      <a:pt x="2945" y="7003"/>
                      <a:pt x="2931" y="7017"/>
                      <a:pt x="2915" y="7029"/>
                    </a:cubicBezTo>
                    <a:cubicBezTo>
                      <a:pt x="2902" y="7041"/>
                      <a:pt x="2892" y="7061"/>
                      <a:pt x="2873" y="7065"/>
                    </a:cubicBezTo>
                    <a:cubicBezTo>
                      <a:pt x="2872" y="7065"/>
                      <a:pt x="2872" y="7065"/>
                      <a:pt x="2871" y="7066"/>
                    </a:cubicBezTo>
                    <a:cubicBezTo>
                      <a:pt x="2870" y="7066"/>
                      <a:pt x="2869" y="7067"/>
                      <a:pt x="2869" y="7068"/>
                    </a:cubicBezTo>
                    <a:cubicBezTo>
                      <a:pt x="2856" y="7068"/>
                      <a:pt x="2843" y="7068"/>
                      <a:pt x="2831" y="7069"/>
                    </a:cubicBezTo>
                    <a:cubicBezTo>
                      <a:pt x="2854" y="7052"/>
                      <a:pt x="2876" y="7032"/>
                      <a:pt x="2895" y="7010"/>
                    </a:cubicBezTo>
                    <a:cubicBezTo>
                      <a:pt x="2914" y="6989"/>
                      <a:pt x="2931" y="6965"/>
                      <a:pt x="2946" y="6940"/>
                    </a:cubicBezTo>
                    <a:cubicBezTo>
                      <a:pt x="2948" y="6938"/>
                      <a:pt x="2944" y="6935"/>
                      <a:pt x="2942" y="6937"/>
                    </a:cubicBezTo>
                    <a:cubicBezTo>
                      <a:pt x="2916" y="6964"/>
                      <a:pt x="2888" y="6990"/>
                      <a:pt x="2860" y="7014"/>
                    </a:cubicBezTo>
                    <a:cubicBezTo>
                      <a:pt x="2844" y="7027"/>
                      <a:pt x="2831" y="7042"/>
                      <a:pt x="2814" y="7054"/>
                    </a:cubicBezTo>
                    <a:cubicBezTo>
                      <a:pt x="2801" y="7063"/>
                      <a:pt x="2786" y="7069"/>
                      <a:pt x="2775" y="7079"/>
                    </a:cubicBezTo>
                    <a:lnTo>
                      <a:pt x="2741" y="7084"/>
                    </a:lnTo>
                    <a:lnTo>
                      <a:pt x="2746" y="7080"/>
                    </a:lnTo>
                    <a:cubicBezTo>
                      <a:pt x="2762" y="7064"/>
                      <a:pt x="2777" y="7048"/>
                      <a:pt x="2793" y="7033"/>
                    </a:cubicBezTo>
                    <a:cubicBezTo>
                      <a:pt x="2809" y="7017"/>
                      <a:pt x="2824" y="6999"/>
                      <a:pt x="2838" y="6981"/>
                    </a:cubicBezTo>
                    <a:cubicBezTo>
                      <a:pt x="2840" y="6979"/>
                      <a:pt x="2836" y="6975"/>
                      <a:pt x="2834" y="6977"/>
                    </a:cubicBezTo>
                    <a:cubicBezTo>
                      <a:pt x="2813" y="6997"/>
                      <a:pt x="2790" y="7015"/>
                      <a:pt x="2767" y="7032"/>
                    </a:cubicBezTo>
                    <a:cubicBezTo>
                      <a:pt x="2743" y="7051"/>
                      <a:pt x="2722" y="7075"/>
                      <a:pt x="2698" y="7093"/>
                    </a:cubicBezTo>
                    <a:cubicBezTo>
                      <a:pt x="2678" y="7098"/>
                      <a:pt x="2659" y="7103"/>
                      <a:pt x="2639" y="7107"/>
                    </a:cubicBezTo>
                    <a:cubicBezTo>
                      <a:pt x="2647" y="7101"/>
                      <a:pt x="2656" y="7094"/>
                      <a:pt x="2663" y="7087"/>
                    </a:cubicBezTo>
                    <a:cubicBezTo>
                      <a:pt x="2672" y="7080"/>
                      <a:pt x="2683" y="7077"/>
                      <a:pt x="2691" y="7068"/>
                    </a:cubicBezTo>
                    <a:cubicBezTo>
                      <a:pt x="2714" y="7041"/>
                      <a:pt x="2741" y="7018"/>
                      <a:pt x="2772" y="7000"/>
                    </a:cubicBezTo>
                    <a:cubicBezTo>
                      <a:pt x="2785" y="6990"/>
                      <a:pt x="2797" y="6979"/>
                      <a:pt x="2808" y="6966"/>
                    </a:cubicBezTo>
                    <a:cubicBezTo>
                      <a:pt x="2830" y="6944"/>
                      <a:pt x="2855" y="6925"/>
                      <a:pt x="2878" y="6903"/>
                    </a:cubicBezTo>
                    <a:cubicBezTo>
                      <a:pt x="2896" y="6884"/>
                      <a:pt x="2914" y="6866"/>
                      <a:pt x="2932" y="6847"/>
                    </a:cubicBezTo>
                    <a:cubicBezTo>
                      <a:pt x="2949" y="6828"/>
                      <a:pt x="2963" y="6796"/>
                      <a:pt x="2989" y="6781"/>
                    </a:cubicBezTo>
                    <a:cubicBezTo>
                      <a:pt x="2994" y="6777"/>
                      <a:pt x="2991" y="6767"/>
                      <a:pt x="2984" y="6770"/>
                    </a:cubicBezTo>
                    <a:cubicBezTo>
                      <a:pt x="2945" y="6783"/>
                      <a:pt x="2925" y="6827"/>
                      <a:pt x="2896" y="6854"/>
                    </a:cubicBezTo>
                    <a:cubicBezTo>
                      <a:pt x="2860" y="6889"/>
                      <a:pt x="2820" y="6921"/>
                      <a:pt x="2784" y="6957"/>
                    </a:cubicBezTo>
                    <a:cubicBezTo>
                      <a:pt x="2731" y="7006"/>
                      <a:pt x="2673" y="7049"/>
                      <a:pt x="2610" y="7085"/>
                    </a:cubicBezTo>
                    <a:cubicBezTo>
                      <a:pt x="2591" y="7096"/>
                      <a:pt x="2571" y="7106"/>
                      <a:pt x="2551" y="7116"/>
                    </a:cubicBezTo>
                    <a:lnTo>
                      <a:pt x="2550" y="7116"/>
                    </a:lnTo>
                    <a:lnTo>
                      <a:pt x="2548" y="7117"/>
                    </a:lnTo>
                    <a:cubicBezTo>
                      <a:pt x="2547" y="7118"/>
                      <a:pt x="2547" y="7118"/>
                      <a:pt x="2546" y="7119"/>
                    </a:cubicBezTo>
                    <a:cubicBezTo>
                      <a:pt x="2535" y="7119"/>
                      <a:pt x="2524" y="7121"/>
                      <a:pt x="2512" y="7122"/>
                    </a:cubicBezTo>
                    <a:cubicBezTo>
                      <a:pt x="2540" y="7104"/>
                      <a:pt x="2567" y="7085"/>
                      <a:pt x="2595" y="7066"/>
                    </a:cubicBezTo>
                    <a:cubicBezTo>
                      <a:pt x="2633" y="7039"/>
                      <a:pt x="2667" y="6996"/>
                      <a:pt x="2701" y="6964"/>
                    </a:cubicBezTo>
                    <a:cubicBezTo>
                      <a:pt x="2740" y="6926"/>
                      <a:pt x="2785" y="6895"/>
                      <a:pt x="2824" y="6857"/>
                    </a:cubicBezTo>
                    <a:cubicBezTo>
                      <a:pt x="2855" y="6828"/>
                      <a:pt x="2897" y="6795"/>
                      <a:pt x="2917" y="6757"/>
                    </a:cubicBezTo>
                    <a:cubicBezTo>
                      <a:pt x="2917" y="6756"/>
                      <a:pt x="2917" y="6755"/>
                      <a:pt x="2917" y="6754"/>
                    </a:cubicBezTo>
                    <a:cubicBezTo>
                      <a:pt x="2917" y="6753"/>
                      <a:pt x="2918" y="6752"/>
                      <a:pt x="2917" y="6751"/>
                    </a:cubicBezTo>
                    <a:cubicBezTo>
                      <a:pt x="2916" y="6750"/>
                      <a:pt x="2915" y="6749"/>
                      <a:pt x="2914" y="6749"/>
                    </a:cubicBezTo>
                    <a:cubicBezTo>
                      <a:pt x="2913" y="6748"/>
                      <a:pt x="2912" y="6748"/>
                      <a:pt x="2911" y="6748"/>
                    </a:cubicBezTo>
                    <a:cubicBezTo>
                      <a:pt x="2910" y="6748"/>
                      <a:pt x="2910" y="6748"/>
                      <a:pt x="2909" y="6748"/>
                    </a:cubicBezTo>
                    <a:cubicBezTo>
                      <a:pt x="2873" y="6764"/>
                      <a:pt x="2845" y="6801"/>
                      <a:pt x="2818" y="6828"/>
                    </a:cubicBezTo>
                    <a:cubicBezTo>
                      <a:pt x="2780" y="6868"/>
                      <a:pt x="2733" y="6899"/>
                      <a:pt x="2693" y="6936"/>
                    </a:cubicBezTo>
                    <a:cubicBezTo>
                      <a:pt x="2653" y="6972"/>
                      <a:pt x="2620" y="7011"/>
                      <a:pt x="2580" y="7044"/>
                    </a:cubicBezTo>
                    <a:cubicBezTo>
                      <a:pt x="2545" y="7074"/>
                      <a:pt x="2508" y="7098"/>
                      <a:pt x="2474" y="7128"/>
                    </a:cubicBezTo>
                    <a:cubicBezTo>
                      <a:pt x="2449" y="7132"/>
                      <a:pt x="2424" y="7138"/>
                      <a:pt x="2399" y="7143"/>
                    </a:cubicBezTo>
                    <a:cubicBezTo>
                      <a:pt x="2406" y="7137"/>
                      <a:pt x="2413" y="7133"/>
                      <a:pt x="2419" y="7129"/>
                    </a:cubicBezTo>
                    <a:cubicBezTo>
                      <a:pt x="2441" y="7116"/>
                      <a:pt x="2462" y="7100"/>
                      <a:pt x="2481" y="7082"/>
                    </a:cubicBezTo>
                    <a:cubicBezTo>
                      <a:pt x="2491" y="7073"/>
                      <a:pt x="2500" y="7064"/>
                      <a:pt x="2509" y="7055"/>
                    </a:cubicBezTo>
                    <a:cubicBezTo>
                      <a:pt x="2516" y="7044"/>
                      <a:pt x="2523" y="7034"/>
                      <a:pt x="2532" y="7024"/>
                    </a:cubicBezTo>
                    <a:cubicBezTo>
                      <a:pt x="2533" y="7024"/>
                      <a:pt x="2533" y="7023"/>
                      <a:pt x="2534" y="7022"/>
                    </a:cubicBezTo>
                    <a:cubicBezTo>
                      <a:pt x="2535" y="7021"/>
                      <a:pt x="2535" y="7020"/>
                      <a:pt x="2535" y="7019"/>
                    </a:cubicBezTo>
                    <a:cubicBezTo>
                      <a:pt x="2535" y="7018"/>
                      <a:pt x="2535" y="7017"/>
                      <a:pt x="2534" y="7016"/>
                    </a:cubicBezTo>
                    <a:cubicBezTo>
                      <a:pt x="2533" y="7015"/>
                      <a:pt x="2533" y="7013"/>
                      <a:pt x="2532" y="7013"/>
                    </a:cubicBezTo>
                    <a:cubicBezTo>
                      <a:pt x="2531" y="7012"/>
                      <a:pt x="2530" y="7013"/>
                      <a:pt x="2529" y="7013"/>
                    </a:cubicBezTo>
                    <a:cubicBezTo>
                      <a:pt x="2528" y="7013"/>
                      <a:pt x="2528" y="7013"/>
                      <a:pt x="2528" y="7013"/>
                    </a:cubicBezTo>
                    <a:cubicBezTo>
                      <a:pt x="2498" y="7011"/>
                      <a:pt x="2461" y="7058"/>
                      <a:pt x="2441" y="7075"/>
                    </a:cubicBezTo>
                    <a:cubicBezTo>
                      <a:pt x="2407" y="7104"/>
                      <a:pt x="2362" y="7123"/>
                      <a:pt x="2330" y="7154"/>
                    </a:cubicBezTo>
                    <a:lnTo>
                      <a:pt x="2308" y="7154"/>
                    </a:lnTo>
                    <a:cubicBezTo>
                      <a:pt x="2320" y="7145"/>
                      <a:pt x="2332" y="7135"/>
                      <a:pt x="2342" y="7128"/>
                    </a:cubicBezTo>
                    <a:cubicBezTo>
                      <a:pt x="2378" y="7102"/>
                      <a:pt x="2420" y="7080"/>
                      <a:pt x="2449" y="7045"/>
                    </a:cubicBezTo>
                    <a:cubicBezTo>
                      <a:pt x="2478" y="7010"/>
                      <a:pt x="2518" y="6992"/>
                      <a:pt x="2546" y="6960"/>
                    </a:cubicBezTo>
                    <a:cubicBezTo>
                      <a:pt x="2576" y="6925"/>
                      <a:pt x="2608" y="6893"/>
                      <a:pt x="2642" y="6863"/>
                    </a:cubicBezTo>
                    <a:cubicBezTo>
                      <a:pt x="2683" y="6828"/>
                      <a:pt x="2719" y="6788"/>
                      <a:pt x="2760" y="6753"/>
                    </a:cubicBezTo>
                    <a:cubicBezTo>
                      <a:pt x="2809" y="6714"/>
                      <a:pt x="2853" y="6668"/>
                      <a:pt x="2903" y="6628"/>
                    </a:cubicBezTo>
                    <a:cubicBezTo>
                      <a:pt x="2943" y="6596"/>
                      <a:pt x="2976" y="6557"/>
                      <a:pt x="3020" y="6530"/>
                    </a:cubicBezTo>
                    <a:cubicBezTo>
                      <a:pt x="3042" y="6516"/>
                      <a:pt x="3054" y="6491"/>
                      <a:pt x="3075" y="6476"/>
                    </a:cubicBezTo>
                    <a:cubicBezTo>
                      <a:pt x="3095" y="6461"/>
                      <a:pt x="3115" y="6456"/>
                      <a:pt x="3126" y="6434"/>
                    </a:cubicBezTo>
                    <a:cubicBezTo>
                      <a:pt x="3127" y="6432"/>
                      <a:pt x="3127" y="6430"/>
                      <a:pt x="3127" y="6428"/>
                    </a:cubicBezTo>
                    <a:cubicBezTo>
                      <a:pt x="3127" y="6427"/>
                      <a:pt x="3127" y="6427"/>
                      <a:pt x="3127" y="6427"/>
                    </a:cubicBezTo>
                    <a:cubicBezTo>
                      <a:pt x="3139" y="6433"/>
                      <a:pt x="3152" y="6439"/>
                      <a:pt x="3163" y="6447"/>
                    </a:cubicBezTo>
                    <a:cubicBezTo>
                      <a:pt x="3101" y="6484"/>
                      <a:pt x="3051" y="6549"/>
                      <a:pt x="3000" y="6600"/>
                    </a:cubicBezTo>
                    <a:cubicBezTo>
                      <a:pt x="2940" y="6660"/>
                      <a:pt x="2870" y="6712"/>
                      <a:pt x="2814" y="6776"/>
                    </a:cubicBezTo>
                    <a:cubicBezTo>
                      <a:pt x="2811" y="6779"/>
                      <a:pt x="2815" y="6783"/>
                      <a:pt x="2818" y="6781"/>
                    </a:cubicBezTo>
                    <a:cubicBezTo>
                      <a:pt x="2874" y="6734"/>
                      <a:pt x="2933" y="6691"/>
                      <a:pt x="2985" y="6640"/>
                    </a:cubicBezTo>
                    <a:cubicBezTo>
                      <a:pt x="3023" y="6600"/>
                      <a:pt x="3063" y="6564"/>
                      <a:pt x="3105" y="6529"/>
                    </a:cubicBezTo>
                    <a:cubicBezTo>
                      <a:pt x="3129" y="6508"/>
                      <a:pt x="3154" y="6488"/>
                      <a:pt x="3181" y="6470"/>
                    </a:cubicBezTo>
                    <a:cubicBezTo>
                      <a:pt x="3183" y="6469"/>
                      <a:pt x="3185" y="6467"/>
                      <a:pt x="3187" y="6464"/>
                    </a:cubicBezTo>
                    <a:cubicBezTo>
                      <a:pt x="3187" y="6464"/>
                      <a:pt x="3188" y="6463"/>
                      <a:pt x="3188" y="6462"/>
                    </a:cubicBezTo>
                    <a:cubicBezTo>
                      <a:pt x="3195" y="6466"/>
                      <a:pt x="3201" y="6471"/>
                      <a:pt x="3208" y="6475"/>
                    </a:cubicBezTo>
                    <a:cubicBezTo>
                      <a:pt x="3198" y="6484"/>
                      <a:pt x="3187" y="6492"/>
                      <a:pt x="3175" y="6499"/>
                    </a:cubicBezTo>
                    <a:cubicBezTo>
                      <a:pt x="3163" y="6508"/>
                      <a:pt x="3152" y="6520"/>
                      <a:pt x="3141" y="6530"/>
                    </a:cubicBezTo>
                    <a:cubicBezTo>
                      <a:pt x="3129" y="6540"/>
                      <a:pt x="3117" y="6554"/>
                      <a:pt x="3105" y="6566"/>
                    </a:cubicBezTo>
                    <a:cubicBezTo>
                      <a:pt x="3099" y="6570"/>
                      <a:pt x="3093" y="6576"/>
                      <a:pt x="3089" y="6583"/>
                    </a:cubicBezTo>
                    <a:cubicBezTo>
                      <a:pt x="3088" y="6586"/>
                      <a:pt x="3086" y="6589"/>
                      <a:pt x="3085" y="6592"/>
                    </a:cubicBezTo>
                    <a:cubicBezTo>
                      <a:pt x="3085" y="6597"/>
                      <a:pt x="3092" y="6598"/>
                      <a:pt x="3094" y="6594"/>
                    </a:cubicBezTo>
                    <a:cubicBezTo>
                      <a:pt x="3097" y="6583"/>
                      <a:pt x="3111" y="6582"/>
                      <a:pt x="3119" y="6577"/>
                    </a:cubicBezTo>
                    <a:cubicBezTo>
                      <a:pt x="3134" y="6567"/>
                      <a:pt x="3146" y="6554"/>
                      <a:pt x="3160" y="6543"/>
                    </a:cubicBezTo>
                    <a:cubicBezTo>
                      <a:pt x="3172" y="6533"/>
                      <a:pt x="3184" y="6525"/>
                      <a:pt x="3197" y="6517"/>
                    </a:cubicBezTo>
                    <a:cubicBezTo>
                      <a:pt x="3199" y="6516"/>
                      <a:pt x="3201" y="6515"/>
                      <a:pt x="3203" y="6514"/>
                    </a:cubicBezTo>
                    <a:cubicBezTo>
                      <a:pt x="3213" y="6508"/>
                      <a:pt x="3222" y="6501"/>
                      <a:pt x="3229" y="6492"/>
                    </a:cubicBezTo>
                    <a:lnTo>
                      <a:pt x="3252" y="6510"/>
                    </a:lnTo>
                    <a:cubicBezTo>
                      <a:pt x="3251" y="6511"/>
                      <a:pt x="3251" y="6511"/>
                      <a:pt x="3250" y="6512"/>
                    </a:cubicBezTo>
                    <a:cubicBezTo>
                      <a:pt x="3244" y="6516"/>
                      <a:pt x="3239" y="6519"/>
                      <a:pt x="3234" y="6525"/>
                    </a:cubicBezTo>
                    <a:cubicBezTo>
                      <a:pt x="3224" y="6536"/>
                      <a:pt x="3212" y="6547"/>
                      <a:pt x="3201" y="6559"/>
                    </a:cubicBezTo>
                    <a:cubicBezTo>
                      <a:pt x="3186" y="6573"/>
                      <a:pt x="3173" y="6590"/>
                      <a:pt x="3161" y="6607"/>
                    </a:cubicBezTo>
                    <a:cubicBezTo>
                      <a:pt x="3159" y="6611"/>
                      <a:pt x="3163" y="6614"/>
                      <a:pt x="3166" y="6612"/>
                    </a:cubicBezTo>
                    <a:cubicBezTo>
                      <a:pt x="3169" y="6611"/>
                      <a:pt x="3170" y="6609"/>
                      <a:pt x="3173" y="6608"/>
                    </a:cubicBezTo>
                    <a:cubicBezTo>
                      <a:pt x="3180" y="6604"/>
                      <a:pt x="3185" y="6600"/>
                      <a:pt x="3190" y="6595"/>
                    </a:cubicBezTo>
                    <a:cubicBezTo>
                      <a:pt x="3197" y="6588"/>
                      <a:pt x="3206" y="6585"/>
                      <a:pt x="3213" y="6577"/>
                    </a:cubicBezTo>
                    <a:cubicBezTo>
                      <a:pt x="3220" y="6569"/>
                      <a:pt x="3230" y="6557"/>
                      <a:pt x="3239" y="6548"/>
                    </a:cubicBezTo>
                    <a:cubicBezTo>
                      <a:pt x="3246" y="6539"/>
                      <a:pt x="3254" y="6531"/>
                      <a:pt x="3263" y="6525"/>
                    </a:cubicBezTo>
                    <a:cubicBezTo>
                      <a:pt x="3264" y="6524"/>
                      <a:pt x="3265" y="6523"/>
                      <a:pt x="3266" y="6522"/>
                    </a:cubicBezTo>
                    <a:lnTo>
                      <a:pt x="3295" y="6545"/>
                    </a:lnTo>
                    <a:cubicBezTo>
                      <a:pt x="3251" y="6579"/>
                      <a:pt x="3210" y="6616"/>
                      <a:pt x="3172" y="6656"/>
                    </a:cubicBezTo>
                    <a:cubicBezTo>
                      <a:pt x="3129" y="6702"/>
                      <a:pt x="3076" y="6740"/>
                      <a:pt x="3045" y="6796"/>
                    </a:cubicBezTo>
                    <a:cubicBezTo>
                      <a:pt x="3042" y="6800"/>
                      <a:pt x="3047" y="6806"/>
                      <a:pt x="3051" y="6803"/>
                    </a:cubicBezTo>
                    <a:cubicBezTo>
                      <a:pt x="3071" y="6786"/>
                      <a:pt x="3090" y="6768"/>
                      <a:pt x="3107" y="6748"/>
                    </a:cubicBezTo>
                    <a:cubicBezTo>
                      <a:pt x="3130" y="6726"/>
                      <a:pt x="3153" y="6704"/>
                      <a:pt x="3176" y="6682"/>
                    </a:cubicBezTo>
                    <a:cubicBezTo>
                      <a:pt x="3204" y="6653"/>
                      <a:pt x="3231" y="6624"/>
                      <a:pt x="3260" y="6597"/>
                    </a:cubicBezTo>
                    <a:cubicBezTo>
                      <a:pt x="3273" y="6584"/>
                      <a:pt x="3293" y="6570"/>
                      <a:pt x="3308" y="6555"/>
                    </a:cubicBezTo>
                    <a:lnTo>
                      <a:pt x="3340" y="6580"/>
                    </a:lnTo>
                    <a:cubicBezTo>
                      <a:pt x="3290" y="6619"/>
                      <a:pt x="3250" y="6674"/>
                      <a:pt x="3205" y="6720"/>
                    </a:cubicBezTo>
                    <a:cubicBezTo>
                      <a:pt x="3147" y="6781"/>
                      <a:pt x="3084" y="6838"/>
                      <a:pt x="3029" y="6902"/>
                    </a:cubicBezTo>
                    <a:cubicBezTo>
                      <a:pt x="3025" y="6906"/>
                      <a:pt x="3031" y="6910"/>
                      <a:pt x="3035" y="6907"/>
                    </a:cubicBezTo>
                    <a:cubicBezTo>
                      <a:pt x="3158" y="6827"/>
                      <a:pt x="3261" y="6703"/>
                      <a:pt x="3354" y="6591"/>
                    </a:cubicBezTo>
                    <a:lnTo>
                      <a:pt x="3354" y="6590"/>
                    </a:lnTo>
                    <a:lnTo>
                      <a:pt x="3382" y="6612"/>
                    </a:lnTo>
                    <a:cubicBezTo>
                      <a:pt x="3362" y="6642"/>
                      <a:pt x="3324" y="6668"/>
                      <a:pt x="3300" y="6692"/>
                    </a:cubicBezTo>
                    <a:cubicBezTo>
                      <a:pt x="3269" y="6721"/>
                      <a:pt x="3241" y="6752"/>
                      <a:pt x="3216" y="6785"/>
                    </a:cubicBezTo>
                    <a:cubicBezTo>
                      <a:pt x="3211" y="6792"/>
                      <a:pt x="3220" y="6798"/>
                      <a:pt x="3226" y="6794"/>
                    </a:cubicBezTo>
                    <a:cubicBezTo>
                      <a:pt x="3266" y="6762"/>
                      <a:pt x="3304" y="6727"/>
                      <a:pt x="3339" y="6690"/>
                    </a:cubicBezTo>
                    <a:cubicBezTo>
                      <a:pt x="3357" y="6672"/>
                      <a:pt x="3387" y="6650"/>
                      <a:pt x="3398" y="6624"/>
                    </a:cubicBezTo>
                    <a:lnTo>
                      <a:pt x="3422" y="6644"/>
                    </a:lnTo>
                    <a:cubicBezTo>
                      <a:pt x="3380" y="6687"/>
                      <a:pt x="3338" y="6730"/>
                      <a:pt x="3296" y="6774"/>
                    </a:cubicBezTo>
                    <a:cubicBezTo>
                      <a:pt x="3254" y="6817"/>
                      <a:pt x="3201" y="6867"/>
                      <a:pt x="3175" y="6919"/>
                    </a:cubicBezTo>
                    <a:cubicBezTo>
                      <a:pt x="3174" y="6920"/>
                      <a:pt x="3174" y="6921"/>
                      <a:pt x="3174" y="6922"/>
                    </a:cubicBezTo>
                    <a:cubicBezTo>
                      <a:pt x="3174" y="6923"/>
                      <a:pt x="3174" y="6924"/>
                      <a:pt x="3175" y="6925"/>
                    </a:cubicBezTo>
                    <a:cubicBezTo>
                      <a:pt x="3176" y="6926"/>
                      <a:pt x="3176" y="6927"/>
                      <a:pt x="3177" y="6928"/>
                    </a:cubicBezTo>
                    <a:cubicBezTo>
                      <a:pt x="3178" y="6928"/>
                      <a:pt x="3180" y="6929"/>
                      <a:pt x="3181" y="6929"/>
                    </a:cubicBezTo>
                    <a:cubicBezTo>
                      <a:pt x="3182" y="6929"/>
                      <a:pt x="3183" y="6929"/>
                      <a:pt x="3184" y="6928"/>
                    </a:cubicBezTo>
                    <a:cubicBezTo>
                      <a:pt x="3185" y="6927"/>
                      <a:pt x="3185" y="6927"/>
                      <a:pt x="3185" y="6927"/>
                    </a:cubicBezTo>
                    <a:cubicBezTo>
                      <a:pt x="3234" y="6882"/>
                      <a:pt x="3281" y="6834"/>
                      <a:pt x="3324" y="6783"/>
                    </a:cubicBezTo>
                    <a:cubicBezTo>
                      <a:pt x="3347" y="6758"/>
                      <a:pt x="3368" y="6733"/>
                      <a:pt x="3390" y="6708"/>
                    </a:cubicBezTo>
                    <a:cubicBezTo>
                      <a:pt x="3405" y="6690"/>
                      <a:pt x="3424" y="6675"/>
                      <a:pt x="3439" y="6658"/>
                    </a:cubicBezTo>
                    <a:cubicBezTo>
                      <a:pt x="3446" y="6663"/>
                      <a:pt x="3454" y="6669"/>
                      <a:pt x="3461" y="6674"/>
                    </a:cubicBezTo>
                    <a:cubicBezTo>
                      <a:pt x="3450" y="6684"/>
                      <a:pt x="3439" y="6695"/>
                      <a:pt x="3430" y="6707"/>
                    </a:cubicBezTo>
                    <a:cubicBezTo>
                      <a:pt x="3402" y="6740"/>
                      <a:pt x="3368" y="6766"/>
                      <a:pt x="3344" y="6803"/>
                    </a:cubicBezTo>
                    <a:cubicBezTo>
                      <a:pt x="3343" y="6804"/>
                      <a:pt x="3343" y="6805"/>
                      <a:pt x="3343" y="6806"/>
                    </a:cubicBezTo>
                    <a:cubicBezTo>
                      <a:pt x="3343" y="6808"/>
                      <a:pt x="3343" y="6809"/>
                      <a:pt x="3344" y="6810"/>
                    </a:cubicBezTo>
                    <a:cubicBezTo>
                      <a:pt x="3345" y="6811"/>
                      <a:pt x="3346" y="6812"/>
                      <a:pt x="3347" y="6813"/>
                    </a:cubicBezTo>
                    <a:cubicBezTo>
                      <a:pt x="3348" y="6813"/>
                      <a:pt x="3349" y="6814"/>
                      <a:pt x="3351" y="6814"/>
                    </a:cubicBezTo>
                    <a:cubicBezTo>
                      <a:pt x="3352" y="6814"/>
                      <a:pt x="3353" y="6813"/>
                      <a:pt x="3354" y="6813"/>
                    </a:cubicBezTo>
                    <a:cubicBezTo>
                      <a:pt x="3381" y="6792"/>
                      <a:pt x="3406" y="6769"/>
                      <a:pt x="3429" y="6744"/>
                    </a:cubicBezTo>
                    <a:cubicBezTo>
                      <a:pt x="3446" y="6728"/>
                      <a:pt x="3462" y="6700"/>
                      <a:pt x="3482" y="6685"/>
                    </a:cubicBezTo>
                    <a:lnTo>
                      <a:pt x="3518" y="6705"/>
                    </a:lnTo>
                    <a:cubicBezTo>
                      <a:pt x="3510" y="6713"/>
                      <a:pt x="3499" y="6722"/>
                      <a:pt x="3494" y="6727"/>
                    </a:cubicBezTo>
                    <a:cubicBezTo>
                      <a:pt x="3474" y="6745"/>
                      <a:pt x="3458" y="6766"/>
                      <a:pt x="3438" y="6786"/>
                    </a:cubicBezTo>
                    <a:cubicBezTo>
                      <a:pt x="3407" y="6813"/>
                      <a:pt x="3380" y="6844"/>
                      <a:pt x="3357" y="6880"/>
                    </a:cubicBezTo>
                    <a:cubicBezTo>
                      <a:pt x="3354" y="6887"/>
                      <a:pt x="3362" y="6893"/>
                      <a:pt x="3368" y="6890"/>
                    </a:cubicBezTo>
                    <a:cubicBezTo>
                      <a:pt x="3404" y="6870"/>
                      <a:pt x="3428" y="6834"/>
                      <a:pt x="3456" y="6806"/>
                    </a:cubicBezTo>
                    <a:cubicBezTo>
                      <a:pt x="3473" y="6788"/>
                      <a:pt x="3487" y="6769"/>
                      <a:pt x="3503" y="6751"/>
                    </a:cubicBezTo>
                    <a:cubicBezTo>
                      <a:pt x="3515" y="6740"/>
                      <a:pt x="3526" y="6728"/>
                      <a:pt x="3535" y="6714"/>
                    </a:cubicBezTo>
                    <a:cubicBezTo>
                      <a:pt x="3544" y="6720"/>
                      <a:pt x="3553" y="6726"/>
                      <a:pt x="3561" y="6732"/>
                    </a:cubicBezTo>
                    <a:cubicBezTo>
                      <a:pt x="3548" y="6745"/>
                      <a:pt x="3536" y="6761"/>
                      <a:pt x="3524" y="6775"/>
                    </a:cubicBezTo>
                    <a:cubicBezTo>
                      <a:pt x="3504" y="6799"/>
                      <a:pt x="3485" y="6823"/>
                      <a:pt x="3468" y="6848"/>
                    </a:cubicBezTo>
                    <a:cubicBezTo>
                      <a:pt x="3464" y="6854"/>
                      <a:pt x="3470" y="6862"/>
                      <a:pt x="3476" y="6858"/>
                    </a:cubicBezTo>
                    <a:cubicBezTo>
                      <a:pt x="3516" y="6826"/>
                      <a:pt x="3551" y="6788"/>
                      <a:pt x="3579" y="6745"/>
                    </a:cubicBezTo>
                    <a:lnTo>
                      <a:pt x="3603" y="6763"/>
                    </a:lnTo>
                    <a:cubicBezTo>
                      <a:pt x="3599" y="6768"/>
                      <a:pt x="3594" y="6773"/>
                      <a:pt x="3589" y="6778"/>
                    </a:cubicBezTo>
                    <a:cubicBezTo>
                      <a:pt x="3582" y="6785"/>
                      <a:pt x="3575" y="6793"/>
                      <a:pt x="3570" y="6802"/>
                    </a:cubicBezTo>
                    <a:cubicBezTo>
                      <a:pt x="3564" y="6812"/>
                      <a:pt x="3555" y="6820"/>
                      <a:pt x="3548" y="6829"/>
                    </a:cubicBezTo>
                    <a:cubicBezTo>
                      <a:pt x="3546" y="6832"/>
                      <a:pt x="3544" y="6835"/>
                      <a:pt x="3542" y="6838"/>
                    </a:cubicBezTo>
                    <a:cubicBezTo>
                      <a:pt x="3537" y="6848"/>
                      <a:pt x="3532" y="6858"/>
                      <a:pt x="3528" y="6868"/>
                    </a:cubicBezTo>
                    <a:cubicBezTo>
                      <a:pt x="3525" y="6875"/>
                      <a:pt x="3534" y="6878"/>
                      <a:pt x="3538" y="6875"/>
                    </a:cubicBezTo>
                    <a:cubicBezTo>
                      <a:pt x="3558" y="6857"/>
                      <a:pt x="3576" y="6838"/>
                      <a:pt x="3591" y="6817"/>
                    </a:cubicBezTo>
                    <a:cubicBezTo>
                      <a:pt x="3597" y="6808"/>
                      <a:pt x="3603" y="6799"/>
                      <a:pt x="3611" y="6792"/>
                    </a:cubicBezTo>
                    <a:cubicBezTo>
                      <a:pt x="3614" y="6788"/>
                      <a:pt x="3617" y="6784"/>
                      <a:pt x="3619" y="6780"/>
                    </a:cubicBezTo>
                    <a:lnTo>
                      <a:pt x="3620" y="6779"/>
                    </a:lnTo>
                    <a:lnTo>
                      <a:pt x="3622" y="6776"/>
                    </a:lnTo>
                    <a:lnTo>
                      <a:pt x="3641" y="6789"/>
                    </a:lnTo>
                    <a:cubicBezTo>
                      <a:pt x="3634" y="6797"/>
                      <a:pt x="3627" y="6805"/>
                      <a:pt x="3620" y="6813"/>
                    </a:cubicBezTo>
                    <a:cubicBezTo>
                      <a:pt x="3607" y="6826"/>
                      <a:pt x="3595" y="6840"/>
                      <a:pt x="3587" y="6855"/>
                    </a:cubicBezTo>
                    <a:cubicBezTo>
                      <a:pt x="3585" y="6858"/>
                      <a:pt x="3584" y="6861"/>
                      <a:pt x="3583" y="6864"/>
                    </a:cubicBezTo>
                    <a:cubicBezTo>
                      <a:pt x="3580" y="6869"/>
                      <a:pt x="3585" y="6877"/>
                      <a:pt x="3591" y="6874"/>
                    </a:cubicBezTo>
                    <a:cubicBezTo>
                      <a:pt x="3609" y="6867"/>
                      <a:pt x="3618" y="6850"/>
                      <a:pt x="3631" y="6835"/>
                    </a:cubicBezTo>
                    <a:cubicBezTo>
                      <a:pt x="3643" y="6820"/>
                      <a:pt x="3650" y="6811"/>
                      <a:pt x="3660" y="6801"/>
                    </a:cubicBezTo>
                    <a:lnTo>
                      <a:pt x="3682" y="6816"/>
                    </a:lnTo>
                    <a:lnTo>
                      <a:pt x="3684" y="6818"/>
                    </a:lnTo>
                    <a:cubicBezTo>
                      <a:pt x="3676" y="6824"/>
                      <a:pt x="3670" y="6833"/>
                      <a:pt x="3662" y="6840"/>
                    </a:cubicBezTo>
                    <a:cubicBezTo>
                      <a:pt x="3645" y="6852"/>
                      <a:pt x="3631" y="6866"/>
                      <a:pt x="3619" y="6883"/>
                    </a:cubicBezTo>
                    <a:cubicBezTo>
                      <a:pt x="3616" y="6890"/>
                      <a:pt x="3623" y="6896"/>
                      <a:pt x="3630" y="6894"/>
                    </a:cubicBezTo>
                    <a:cubicBezTo>
                      <a:pt x="3634" y="6892"/>
                      <a:pt x="3638" y="6889"/>
                      <a:pt x="3642" y="6887"/>
                    </a:cubicBezTo>
                    <a:cubicBezTo>
                      <a:pt x="3653" y="6880"/>
                      <a:pt x="3663" y="6873"/>
                      <a:pt x="3672" y="6864"/>
                    </a:cubicBezTo>
                    <a:cubicBezTo>
                      <a:pt x="3679" y="6859"/>
                      <a:pt x="3685" y="6853"/>
                      <a:pt x="3691" y="6846"/>
                    </a:cubicBezTo>
                    <a:cubicBezTo>
                      <a:pt x="3694" y="6841"/>
                      <a:pt x="3699" y="6836"/>
                      <a:pt x="3704" y="6832"/>
                    </a:cubicBezTo>
                    <a:lnTo>
                      <a:pt x="3720" y="6845"/>
                    </a:lnTo>
                    <a:cubicBezTo>
                      <a:pt x="3715" y="6849"/>
                      <a:pt x="3710" y="6854"/>
                      <a:pt x="3705" y="6859"/>
                    </a:cubicBezTo>
                    <a:cubicBezTo>
                      <a:pt x="3697" y="6868"/>
                      <a:pt x="3689" y="6879"/>
                      <a:pt x="3683" y="6889"/>
                    </a:cubicBezTo>
                    <a:cubicBezTo>
                      <a:pt x="3681" y="6892"/>
                      <a:pt x="3679" y="6896"/>
                      <a:pt x="3678" y="6899"/>
                    </a:cubicBezTo>
                    <a:cubicBezTo>
                      <a:pt x="3675" y="6905"/>
                      <a:pt x="3682" y="6910"/>
                      <a:pt x="3687" y="6907"/>
                    </a:cubicBezTo>
                    <a:cubicBezTo>
                      <a:pt x="3688" y="6907"/>
                      <a:pt x="3688" y="6907"/>
                      <a:pt x="3688" y="6907"/>
                    </a:cubicBezTo>
                    <a:cubicBezTo>
                      <a:pt x="3704" y="6898"/>
                      <a:pt x="3718" y="6885"/>
                      <a:pt x="3728" y="6871"/>
                    </a:cubicBezTo>
                    <a:cubicBezTo>
                      <a:pt x="3731" y="6867"/>
                      <a:pt x="3735" y="6863"/>
                      <a:pt x="3739" y="6860"/>
                    </a:cubicBezTo>
                    <a:lnTo>
                      <a:pt x="3756" y="6874"/>
                    </a:lnTo>
                    <a:cubicBezTo>
                      <a:pt x="3751" y="6880"/>
                      <a:pt x="3744" y="6886"/>
                      <a:pt x="3739" y="6892"/>
                    </a:cubicBezTo>
                    <a:cubicBezTo>
                      <a:pt x="3729" y="6902"/>
                      <a:pt x="3718" y="6911"/>
                      <a:pt x="3721" y="6926"/>
                    </a:cubicBezTo>
                    <a:cubicBezTo>
                      <a:pt x="3722" y="6927"/>
                      <a:pt x="3722" y="6928"/>
                      <a:pt x="3722" y="6928"/>
                    </a:cubicBezTo>
                    <a:cubicBezTo>
                      <a:pt x="3723" y="6929"/>
                      <a:pt x="3724" y="6930"/>
                      <a:pt x="3725" y="6931"/>
                    </a:cubicBezTo>
                    <a:cubicBezTo>
                      <a:pt x="3726" y="6932"/>
                      <a:pt x="3727" y="6932"/>
                      <a:pt x="3729" y="6932"/>
                    </a:cubicBezTo>
                    <a:cubicBezTo>
                      <a:pt x="3730" y="6932"/>
                      <a:pt x="3731" y="6932"/>
                      <a:pt x="3732" y="6931"/>
                    </a:cubicBezTo>
                    <a:cubicBezTo>
                      <a:pt x="3733" y="6930"/>
                      <a:pt x="3734" y="6929"/>
                      <a:pt x="3735" y="6928"/>
                    </a:cubicBezTo>
                    <a:cubicBezTo>
                      <a:pt x="3740" y="6922"/>
                      <a:pt x="3746" y="6916"/>
                      <a:pt x="3753" y="6911"/>
                    </a:cubicBezTo>
                    <a:cubicBezTo>
                      <a:pt x="3758" y="6906"/>
                      <a:pt x="3762" y="6901"/>
                      <a:pt x="3767" y="6896"/>
                    </a:cubicBezTo>
                    <a:cubicBezTo>
                      <a:pt x="3770" y="6894"/>
                      <a:pt x="3773" y="6891"/>
                      <a:pt x="3775" y="6888"/>
                    </a:cubicBezTo>
                    <a:lnTo>
                      <a:pt x="3791" y="6900"/>
                    </a:lnTo>
                    <a:lnTo>
                      <a:pt x="3795" y="6903"/>
                    </a:lnTo>
                    <a:lnTo>
                      <a:pt x="3791" y="6905"/>
                    </a:lnTo>
                    <a:lnTo>
                      <a:pt x="3790" y="6906"/>
                    </a:lnTo>
                    <a:cubicBezTo>
                      <a:pt x="3787" y="6908"/>
                      <a:pt x="3784" y="6910"/>
                      <a:pt x="3781" y="6913"/>
                    </a:cubicBezTo>
                    <a:cubicBezTo>
                      <a:pt x="3780" y="6914"/>
                      <a:pt x="3780" y="6915"/>
                      <a:pt x="3779" y="6916"/>
                    </a:cubicBezTo>
                    <a:cubicBezTo>
                      <a:pt x="3777" y="6919"/>
                      <a:pt x="3776" y="6922"/>
                      <a:pt x="3775" y="6926"/>
                    </a:cubicBezTo>
                    <a:cubicBezTo>
                      <a:pt x="3775" y="6927"/>
                      <a:pt x="3775" y="6927"/>
                      <a:pt x="3775" y="6928"/>
                    </a:cubicBezTo>
                    <a:cubicBezTo>
                      <a:pt x="3775" y="6929"/>
                      <a:pt x="3775" y="6931"/>
                      <a:pt x="3776" y="6932"/>
                    </a:cubicBezTo>
                    <a:cubicBezTo>
                      <a:pt x="3777" y="6933"/>
                      <a:pt x="3778" y="6934"/>
                      <a:pt x="3779" y="6934"/>
                    </a:cubicBezTo>
                    <a:lnTo>
                      <a:pt x="3779" y="6935"/>
                    </a:lnTo>
                    <a:cubicBezTo>
                      <a:pt x="3781" y="6935"/>
                      <a:pt x="3783" y="6936"/>
                      <a:pt x="3785" y="6936"/>
                    </a:cubicBezTo>
                    <a:cubicBezTo>
                      <a:pt x="3787" y="6936"/>
                      <a:pt x="3790" y="6935"/>
                      <a:pt x="3792" y="6934"/>
                    </a:cubicBezTo>
                    <a:cubicBezTo>
                      <a:pt x="3793" y="6933"/>
                      <a:pt x="3795" y="6932"/>
                      <a:pt x="3796" y="6931"/>
                    </a:cubicBezTo>
                    <a:cubicBezTo>
                      <a:pt x="3799" y="6928"/>
                      <a:pt x="3801" y="6926"/>
                      <a:pt x="3804" y="6924"/>
                    </a:cubicBezTo>
                    <a:cubicBezTo>
                      <a:pt x="3806" y="6924"/>
                      <a:pt x="3807" y="6923"/>
                      <a:pt x="3808" y="6923"/>
                    </a:cubicBezTo>
                    <a:cubicBezTo>
                      <a:pt x="3810" y="6921"/>
                      <a:pt x="3812" y="6919"/>
                      <a:pt x="3814" y="6917"/>
                    </a:cubicBezTo>
                    <a:cubicBezTo>
                      <a:pt x="3822" y="6923"/>
                      <a:pt x="3829" y="6930"/>
                      <a:pt x="3836" y="6936"/>
                    </a:cubicBezTo>
                    <a:cubicBezTo>
                      <a:pt x="3833" y="6937"/>
                      <a:pt x="3831" y="6938"/>
                      <a:pt x="3828" y="6940"/>
                    </a:cubicBezTo>
                    <a:cubicBezTo>
                      <a:pt x="3816" y="6946"/>
                      <a:pt x="3805" y="6956"/>
                      <a:pt x="3797" y="6967"/>
                    </a:cubicBezTo>
                    <a:lnTo>
                      <a:pt x="3796" y="6967"/>
                    </a:lnTo>
                    <a:moveTo>
                      <a:pt x="3882" y="6983"/>
                    </a:moveTo>
                    <a:cubicBezTo>
                      <a:pt x="3883" y="6981"/>
                      <a:pt x="3884" y="6980"/>
                      <a:pt x="3884" y="6979"/>
                    </a:cubicBezTo>
                    <a:cubicBezTo>
                      <a:pt x="3884" y="6979"/>
                      <a:pt x="3885" y="6979"/>
                      <a:pt x="3885" y="6978"/>
                    </a:cubicBezTo>
                    <a:lnTo>
                      <a:pt x="3890" y="6982"/>
                    </a:lnTo>
                    <a:lnTo>
                      <a:pt x="3882" y="6983"/>
                    </a:lnTo>
                    <a:moveTo>
                      <a:pt x="4258" y="7261"/>
                    </a:moveTo>
                    <a:cubicBezTo>
                      <a:pt x="4245" y="7260"/>
                      <a:pt x="4231" y="7256"/>
                      <a:pt x="4219" y="7255"/>
                    </a:cubicBezTo>
                    <a:cubicBezTo>
                      <a:pt x="4218" y="7255"/>
                      <a:pt x="4218" y="7255"/>
                      <a:pt x="4217" y="7255"/>
                    </a:cubicBezTo>
                    <a:cubicBezTo>
                      <a:pt x="4201" y="7255"/>
                      <a:pt x="4186" y="7251"/>
                      <a:pt x="4172" y="7243"/>
                    </a:cubicBezTo>
                    <a:cubicBezTo>
                      <a:pt x="4169" y="7241"/>
                      <a:pt x="4165" y="7239"/>
                      <a:pt x="4162" y="7236"/>
                    </a:cubicBezTo>
                    <a:cubicBezTo>
                      <a:pt x="4162" y="7234"/>
                      <a:pt x="4162" y="7231"/>
                      <a:pt x="4162" y="7229"/>
                    </a:cubicBezTo>
                    <a:cubicBezTo>
                      <a:pt x="4162" y="7216"/>
                      <a:pt x="4163" y="7204"/>
                      <a:pt x="4166" y="7192"/>
                    </a:cubicBezTo>
                    <a:cubicBezTo>
                      <a:pt x="4169" y="7167"/>
                      <a:pt x="4171" y="7141"/>
                      <a:pt x="4171" y="7116"/>
                    </a:cubicBezTo>
                    <a:cubicBezTo>
                      <a:pt x="4171" y="7098"/>
                      <a:pt x="4170" y="7080"/>
                      <a:pt x="4168" y="7061"/>
                    </a:cubicBezTo>
                    <a:cubicBezTo>
                      <a:pt x="4166" y="7025"/>
                      <a:pt x="4177" y="6990"/>
                      <a:pt x="4174" y="6954"/>
                    </a:cubicBezTo>
                    <a:cubicBezTo>
                      <a:pt x="4171" y="6925"/>
                      <a:pt x="4200" y="6942"/>
                      <a:pt x="4219" y="6935"/>
                    </a:cubicBezTo>
                    <a:cubicBezTo>
                      <a:pt x="4216" y="6935"/>
                      <a:pt x="4218" y="6935"/>
                      <a:pt x="4221" y="6935"/>
                    </a:cubicBezTo>
                    <a:cubicBezTo>
                      <a:pt x="4238" y="6936"/>
                      <a:pt x="4254" y="6938"/>
                      <a:pt x="4256" y="6938"/>
                    </a:cubicBezTo>
                    <a:cubicBezTo>
                      <a:pt x="4298" y="6938"/>
                      <a:pt x="4303" y="6980"/>
                      <a:pt x="4301" y="7018"/>
                    </a:cubicBezTo>
                    <a:cubicBezTo>
                      <a:pt x="4299" y="7019"/>
                      <a:pt x="4298" y="7020"/>
                      <a:pt x="4297" y="7022"/>
                    </a:cubicBezTo>
                    <a:cubicBezTo>
                      <a:pt x="4296" y="7023"/>
                      <a:pt x="4295" y="7026"/>
                      <a:pt x="4295" y="7028"/>
                    </a:cubicBezTo>
                    <a:cubicBezTo>
                      <a:pt x="4295" y="7030"/>
                      <a:pt x="4296" y="7031"/>
                      <a:pt x="4297" y="7033"/>
                    </a:cubicBezTo>
                    <a:cubicBezTo>
                      <a:pt x="4298" y="7034"/>
                      <a:pt x="4299" y="7036"/>
                      <a:pt x="4301" y="7037"/>
                    </a:cubicBezTo>
                    <a:lnTo>
                      <a:pt x="4301" y="7038"/>
                    </a:lnTo>
                    <a:cubicBezTo>
                      <a:pt x="4301" y="7047"/>
                      <a:pt x="4300" y="7055"/>
                      <a:pt x="4300" y="7062"/>
                    </a:cubicBezTo>
                    <a:cubicBezTo>
                      <a:pt x="4300" y="7101"/>
                      <a:pt x="4298" y="7140"/>
                      <a:pt x="4300" y="7180"/>
                    </a:cubicBezTo>
                    <a:cubicBezTo>
                      <a:pt x="4302" y="7219"/>
                      <a:pt x="4314" y="7265"/>
                      <a:pt x="4259" y="7261"/>
                    </a:cubicBezTo>
                    <a:lnTo>
                      <a:pt x="4258" y="7261"/>
                    </a:lnTo>
                    <a:moveTo>
                      <a:pt x="4433" y="7380"/>
                    </a:moveTo>
                    <a:cubicBezTo>
                      <a:pt x="4379" y="7374"/>
                      <a:pt x="4353" y="7310"/>
                      <a:pt x="4315" y="7275"/>
                    </a:cubicBezTo>
                    <a:cubicBezTo>
                      <a:pt x="4316" y="7274"/>
                      <a:pt x="4317" y="7272"/>
                      <a:pt x="4318" y="7271"/>
                    </a:cubicBezTo>
                    <a:cubicBezTo>
                      <a:pt x="4321" y="7265"/>
                      <a:pt x="4324" y="7259"/>
                      <a:pt x="4325" y="7252"/>
                    </a:cubicBezTo>
                    <a:cubicBezTo>
                      <a:pt x="4327" y="7238"/>
                      <a:pt x="4329" y="7223"/>
                      <a:pt x="4329" y="7208"/>
                    </a:cubicBezTo>
                    <a:cubicBezTo>
                      <a:pt x="4329" y="7200"/>
                      <a:pt x="4328" y="7193"/>
                      <a:pt x="4328" y="7185"/>
                    </a:cubicBezTo>
                    <a:cubicBezTo>
                      <a:pt x="4331" y="7184"/>
                      <a:pt x="4334" y="7182"/>
                      <a:pt x="4337" y="7181"/>
                    </a:cubicBezTo>
                    <a:cubicBezTo>
                      <a:pt x="4353" y="7173"/>
                      <a:pt x="4372" y="7182"/>
                      <a:pt x="4388" y="7171"/>
                    </a:cubicBezTo>
                    <a:cubicBezTo>
                      <a:pt x="4414" y="7151"/>
                      <a:pt x="4414" y="7124"/>
                      <a:pt x="4412" y="7094"/>
                    </a:cubicBezTo>
                    <a:cubicBezTo>
                      <a:pt x="4412" y="7074"/>
                      <a:pt x="4411" y="7055"/>
                      <a:pt x="4412" y="7037"/>
                    </a:cubicBezTo>
                    <a:cubicBezTo>
                      <a:pt x="4413" y="7035"/>
                      <a:pt x="4413" y="7034"/>
                      <a:pt x="4413" y="7032"/>
                    </a:cubicBezTo>
                    <a:cubicBezTo>
                      <a:pt x="4413" y="7028"/>
                      <a:pt x="4411" y="7023"/>
                      <a:pt x="4409" y="7019"/>
                    </a:cubicBezTo>
                    <a:cubicBezTo>
                      <a:pt x="4408" y="7017"/>
                      <a:pt x="4407" y="7015"/>
                      <a:pt x="4405" y="7014"/>
                    </a:cubicBezTo>
                    <a:lnTo>
                      <a:pt x="4404" y="7014"/>
                    </a:lnTo>
                    <a:cubicBezTo>
                      <a:pt x="4399" y="7011"/>
                      <a:pt x="4394" y="7009"/>
                      <a:pt x="4388" y="7009"/>
                    </a:cubicBezTo>
                    <a:cubicBezTo>
                      <a:pt x="4383" y="7009"/>
                      <a:pt x="4378" y="7010"/>
                      <a:pt x="4374" y="7012"/>
                    </a:cubicBezTo>
                    <a:cubicBezTo>
                      <a:pt x="4362" y="7016"/>
                      <a:pt x="4348" y="7018"/>
                      <a:pt x="4335" y="7018"/>
                    </a:cubicBezTo>
                    <a:cubicBezTo>
                      <a:pt x="4332" y="7018"/>
                      <a:pt x="4329" y="7018"/>
                      <a:pt x="4327" y="7018"/>
                    </a:cubicBezTo>
                    <a:cubicBezTo>
                      <a:pt x="4326" y="6999"/>
                      <a:pt x="4325" y="6980"/>
                      <a:pt x="4321" y="6961"/>
                    </a:cubicBezTo>
                    <a:cubicBezTo>
                      <a:pt x="4320" y="6955"/>
                      <a:pt x="4318" y="6949"/>
                      <a:pt x="4315" y="6943"/>
                    </a:cubicBezTo>
                    <a:cubicBezTo>
                      <a:pt x="4310" y="6935"/>
                      <a:pt x="4303" y="6929"/>
                      <a:pt x="4295" y="6924"/>
                    </a:cubicBezTo>
                    <a:cubicBezTo>
                      <a:pt x="4291" y="6922"/>
                      <a:pt x="4287" y="6920"/>
                      <a:pt x="4283" y="6919"/>
                    </a:cubicBezTo>
                    <a:cubicBezTo>
                      <a:pt x="4284" y="6918"/>
                      <a:pt x="4284" y="6918"/>
                      <a:pt x="4285" y="6917"/>
                    </a:cubicBezTo>
                    <a:cubicBezTo>
                      <a:pt x="4286" y="6916"/>
                      <a:pt x="4286" y="6914"/>
                      <a:pt x="4286" y="6913"/>
                    </a:cubicBezTo>
                    <a:cubicBezTo>
                      <a:pt x="4286" y="6911"/>
                      <a:pt x="4286" y="6910"/>
                      <a:pt x="4285" y="6909"/>
                    </a:cubicBezTo>
                    <a:cubicBezTo>
                      <a:pt x="4284" y="6907"/>
                      <a:pt x="4283" y="6906"/>
                      <a:pt x="4282" y="6906"/>
                    </a:cubicBezTo>
                    <a:cubicBezTo>
                      <a:pt x="4281" y="6905"/>
                      <a:pt x="4279" y="6905"/>
                      <a:pt x="4278" y="6905"/>
                    </a:cubicBezTo>
                    <a:cubicBezTo>
                      <a:pt x="4277" y="6905"/>
                      <a:pt x="4277" y="6905"/>
                      <a:pt x="4277" y="6905"/>
                    </a:cubicBezTo>
                    <a:cubicBezTo>
                      <a:pt x="4257" y="6906"/>
                      <a:pt x="4239" y="6908"/>
                      <a:pt x="4220" y="6911"/>
                    </a:cubicBezTo>
                    <a:cubicBezTo>
                      <a:pt x="4200" y="6907"/>
                      <a:pt x="4182" y="6903"/>
                      <a:pt x="4170" y="6916"/>
                    </a:cubicBezTo>
                    <a:lnTo>
                      <a:pt x="4162" y="6916"/>
                    </a:lnTo>
                    <a:cubicBezTo>
                      <a:pt x="4157" y="6916"/>
                      <a:pt x="4154" y="6921"/>
                      <a:pt x="4153" y="6926"/>
                    </a:cubicBezTo>
                    <a:cubicBezTo>
                      <a:pt x="4147" y="6970"/>
                      <a:pt x="4144" y="7015"/>
                      <a:pt x="4144" y="7059"/>
                    </a:cubicBezTo>
                    <a:cubicBezTo>
                      <a:pt x="4144" y="7078"/>
                      <a:pt x="4145" y="7096"/>
                      <a:pt x="4146" y="7115"/>
                    </a:cubicBezTo>
                    <a:cubicBezTo>
                      <a:pt x="4145" y="7125"/>
                      <a:pt x="4144" y="7135"/>
                      <a:pt x="4142" y="7146"/>
                    </a:cubicBezTo>
                    <a:lnTo>
                      <a:pt x="4140" y="7144"/>
                    </a:lnTo>
                    <a:cubicBezTo>
                      <a:pt x="4141" y="7143"/>
                      <a:pt x="4141" y="7143"/>
                      <a:pt x="4141" y="7142"/>
                    </a:cubicBezTo>
                    <a:cubicBezTo>
                      <a:pt x="4141" y="7139"/>
                      <a:pt x="4141" y="7136"/>
                      <a:pt x="4139" y="7134"/>
                    </a:cubicBezTo>
                    <a:cubicBezTo>
                      <a:pt x="4138" y="7133"/>
                      <a:pt x="4138" y="7133"/>
                      <a:pt x="4138" y="7133"/>
                    </a:cubicBezTo>
                    <a:cubicBezTo>
                      <a:pt x="4125" y="7116"/>
                      <a:pt x="4112" y="7098"/>
                      <a:pt x="4091" y="7096"/>
                    </a:cubicBezTo>
                    <a:cubicBezTo>
                      <a:pt x="4092" y="7096"/>
                      <a:pt x="4092" y="7095"/>
                      <a:pt x="4092" y="7094"/>
                    </a:cubicBezTo>
                    <a:cubicBezTo>
                      <a:pt x="4092" y="7091"/>
                      <a:pt x="4090" y="7087"/>
                      <a:pt x="4089" y="7085"/>
                    </a:cubicBezTo>
                    <a:cubicBezTo>
                      <a:pt x="4087" y="7082"/>
                      <a:pt x="4085" y="7080"/>
                      <a:pt x="4083" y="7079"/>
                    </a:cubicBezTo>
                    <a:cubicBezTo>
                      <a:pt x="4080" y="7077"/>
                      <a:pt x="4077" y="7077"/>
                      <a:pt x="4074" y="7077"/>
                    </a:cubicBezTo>
                    <a:cubicBezTo>
                      <a:pt x="4068" y="7077"/>
                      <a:pt x="4058" y="7061"/>
                      <a:pt x="4054" y="7057"/>
                    </a:cubicBezTo>
                    <a:cubicBezTo>
                      <a:pt x="4034" y="7043"/>
                      <a:pt x="4014" y="7028"/>
                      <a:pt x="3996" y="7011"/>
                    </a:cubicBezTo>
                    <a:cubicBezTo>
                      <a:pt x="3979" y="6996"/>
                      <a:pt x="3958" y="6988"/>
                      <a:pt x="3941" y="6972"/>
                    </a:cubicBezTo>
                    <a:cubicBezTo>
                      <a:pt x="3924" y="6955"/>
                      <a:pt x="3900" y="6947"/>
                      <a:pt x="3880" y="6931"/>
                    </a:cubicBezTo>
                    <a:cubicBezTo>
                      <a:pt x="3848" y="6906"/>
                      <a:pt x="3818" y="6879"/>
                      <a:pt x="3785" y="6855"/>
                    </a:cubicBezTo>
                    <a:cubicBezTo>
                      <a:pt x="3747" y="6828"/>
                      <a:pt x="3712" y="6796"/>
                      <a:pt x="3671" y="6772"/>
                    </a:cubicBezTo>
                    <a:cubicBezTo>
                      <a:pt x="3627" y="6745"/>
                      <a:pt x="3589" y="6707"/>
                      <a:pt x="3543" y="6685"/>
                    </a:cubicBezTo>
                    <a:cubicBezTo>
                      <a:pt x="3535" y="6680"/>
                      <a:pt x="3527" y="6676"/>
                      <a:pt x="3519" y="6671"/>
                    </a:cubicBezTo>
                    <a:cubicBezTo>
                      <a:pt x="3497" y="6659"/>
                      <a:pt x="3475" y="6644"/>
                      <a:pt x="3455" y="6628"/>
                    </a:cubicBezTo>
                    <a:lnTo>
                      <a:pt x="3455" y="6627"/>
                    </a:lnTo>
                    <a:cubicBezTo>
                      <a:pt x="3454" y="6626"/>
                      <a:pt x="3453" y="6625"/>
                      <a:pt x="3451" y="6624"/>
                    </a:cubicBezTo>
                    <a:cubicBezTo>
                      <a:pt x="3450" y="6623"/>
                      <a:pt x="3449" y="6623"/>
                      <a:pt x="3447" y="6623"/>
                    </a:cubicBezTo>
                    <a:lnTo>
                      <a:pt x="3417" y="6603"/>
                    </a:lnTo>
                    <a:cubicBezTo>
                      <a:pt x="3334" y="6539"/>
                      <a:pt x="3248" y="6459"/>
                      <a:pt x="3153" y="6413"/>
                    </a:cubicBezTo>
                    <a:cubicBezTo>
                      <a:pt x="3132" y="6404"/>
                      <a:pt x="3113" y="6393"/>
                      <a:pt x="3093" y="6382"/>
                    </a:cubicBezTo>
                    <a:cubicBezTo>
                      <a:pt x="3072" y="6370"/>
                      <a:pt x="3051" y="6357"/>
                      <a:pt x="3031" y="6343"/>
                    </a:cubicBezTo>
                    <a:cubicBezTo>
                      <a:pt x="2996" y="6313"/>
                      <a:pt x="2958" y="6287"/>
                      <a:pt x="2918" y="6264"/>
                    </a:cubicBezTo>
                    <a:cubicBezTo>
                      <a:pt x="2914" y="6261"/>
                      <a:pt x="2909" y="6259"/>
                      <a:pt x="2905" y="6256"/>
                    </a:cubicBezTo>
                    <a:cubicBezTo>
                      <a:pt x="2888" y="6248"/>
                      <a:pt x="2871" y="6238"/>
                      <a:pt x="2854" y="6229"/>
                    </a:cubicBezTo>
                    <a:cubicBezTo>
                      <a:pt x="2789" y="6191"/>
                      <a:pt x="2729" y="6147"/>
                      <a:pt x="2673" y="6097"/>
                    </a:cubicBezTo>
                    <a:cubicBezTo>
                      <a:pt x="2636" y="6065"/>
                      <a:pt x="2599" y="6034"/>
                      <a:pt x="2562" y="6003"/>
                    </a:cubicBezTo>
                    <a:lnTo>
                      <a:pt x="2561" y="6003"/>
                    </a:lnTo>
                    <a:cubicBezTo>
                      <a:pt x="2561" y="6002"/>
                      <a:pt x="2560" y="6002"/>
                      <a:pt x="2559" y="6001"/>
                    </a:cubicBezTo>
                    <a:lnTo>
                      <a:pt x="2558" y="6001"/>
                    </a:lnTo>
                    <a:cubicBezTo>
                      <a:pt x="2508" y="5960"/>
                      <a:pt x="2458" y="5919"/>
                      <a:pt x="2409" y="5875"/>
                    </a:cubicBezTo>
                    <a:cubicBezTo>
                      <a:pt x="2378" y="5847"/>
                      <a:pt x="2336" y="5830"/>
                      <a:pt x="2300" y="5807"/>
                    </a:cubicBezTo>
                    <a:cubicBezTo>
                      <a:pt x="2299" y="5806"/>
                      <a:pt x="2298" y="5805"/>
                      <a:pt x="2298" y="5805"/>
                    </a:cubicBezTo>
                    <a:cubicBezTo>
                      <a:pt x="2297" y="5804"/>
                      <a:pt x="2296" y="5804"/>
                      <a:pt x="2295" y="5804"/>
                    </a:cubicBezTo>
                    <a:cubicBezTo>
                      <a:pt x="2291" y="5801"/>
                      <a:pt x="2287" y="5798"/>
                      <a:pt x="2283" y="5795"/>
                    </a:cubicBezTo>
                    <a:cubicBezTo>
                      <a:pt x="2262" y="5782"/>
                      <a:pt x="2242" y="5768"/>
                      <a:pt x="2224" y="5752"/>
                    </a:cubicBezTo>
                    <a:cubicBezTo>
                      <a:pt x="2216" y="5741"/>
                      <a:pt x="2207" y="5733"/>
                      <a:pt x="2197" y="5725"/>
                    </a:cubicBezTo>
                    <a:cubicBezTo>
                      <a:pt x="2200" y="5709"/>
                      <a:pt x="2203" y="5693"/>
                      <a:pt x="2205" y="5677"/>
                    </a:cubicBezTo>
                    <a:cubicBezTo>
                      <a:pt x="2212" y="5635"/>
                      <a:pt x="2215" y="5592"/>
                      <a:pt x="2225" y="5551"/>
                    </a:cubicBezTo>
                    <a:cubicBezTo>
                      <a:pt x="2230" y="5525"/>
                      <a:pt x="2238" y="5499"/>
                      <a:pt x="2248" y="5475"/>
                    </a:cubicBezTo>
                    <a:cubicBezTo>
                      <a:pt x="2259" y="5458"/>
                      <a:pt x="2256" y="5417"/>
                      <a:pt x="2259" y="5396"/>
                    </a:cubicBezTo>
                    <a:cubicBezTo>
                      <a:pt x="2262" y="5364"/>
                      <a:pt x="2268" y="5332"/>
                      <a:pt x="2273" y="5300"/>
                    </a:cubicBezTo>
                    <a:cubicBezTo>
                      <a:pt x="2279" y="5311"/>
                      <a:pt x="2288" y="5321"/>
                      <a:pt x="2298" y="5328"/>
                    </a:cubicBezTo>
                    <a:cubicBezTo>
                      <a:pt x="2332" y="5359"/>
                      <a:pt x="2368" y="5390"/>
                      <a:pt x="2405" y="5417"/>
                    </a:cubicBezTo>
                    <a:cubicBezTo>
                      <a:pt x="2504" y="5488"/>
                      <a:pt x="2587" y="5577"/>
                      <a:pt x="2683" y="5651"/>
                    </a:cubicBezTo>
                    <a:cubicBezTo>
                      <a:pt x="2772" y="5718"/>
                      <a:pt x="2857" y="5794"/>
                      <a:pt x="2955" y="5847"/>
                    </a:cubicBezTo>
                    <a:cubicBezTo>
                      <a:pt x="3011" y="5878"/>
                      <a:pt x="3068" y="5914"/>
                      <a:pt x="3120" y="5950"/>
                    </a:cubicBezTo>
                    <a:cubicBezTo>
                      <a:pt x="3167" y="5978"/>
                      <a:pt x="3211" y="6010"/>
                      <a:pt x="3253" y="6044"/>
                    </a:cubicBezTo>
                    <a:cubicBezTo>
                      <a:pt x="3285" y="6073"/>
                      <a:pt x="3324" y="6091"/>
                      <a:pt x="3356" y="6120"/>
                    </a:cubicBezTo>
                    <a:cubicBezTo>
                      <a:pt x="3398" y="6156"/>
                      <a:pt x="3442" y="6189"/>
                      <a:pt x="3488" y="6218"/>
                    </a:cubicBezTo>
                    <a:cubicBezTo>
                      <a:pt x="3584" y="6286"/>
                      <a:pt x="3678" y="6356"/>
                      <a:pt x="3775" y="6423"/>
                    </a:cubicBezTo>
                    <a:cubicBezTo>
                      <a:pt x="3791" y="6435"/>
                      <a:pt x="3807" y="6449"/>
                      <a:pt x="3820" y="6464"/>
                    </a:cubicBezTo>
                    <a:cubicBezTo>
                      <a:pt x="3834" y="6481"/>
                      <a:pt x="3860" y="6490"/>
                      <a:pt x="3877" y="6504"/>
                    </a:cubicBezTo>
                    <a:cubicBezTo>
                      <a:pt x="3916" y="6538"/>
                      <a:pt x="3954" y="6574"/>
                      <a:pt x="3997" y="6606"/>
                    </a:cubicBezTo>
                    <a:cubicBezTo>
                      <a:pt x="4044" y="6641"/>
                      <a:pt x="4083" y="6687"/>
                      <a:pt x="4128" y="6725"/>
                    </a:cubicBezTo>
                    <a:cubicBezTo>
                      <a:pt x="4149" y="6743"/>
                      <a:pt x="4173" y="6775"/>
                      <a:pt x="4204" y="6775"/>
                    </a:cubicBezTo>
                    <a:lnTo>
                      <a:pt x="4205" y="6775"/>
                    </a:lnTo>
                    <a:cubicBezTo>
                      <a:pt x="4207" y="6775"/>
                      <a:pt x="4210" y="6774"/>
                      <a:pt x="4212" y="6773"/>
                    </a:cubicBezTo>
                    <a:lnTo>
                      <a:pt x="4213" y="6773"/>
                    </a:lnTo>
                    <a:cubicBezTo>
                      <a:pt x="4231" y="6784"/>
                      <a:pt x="4248" y="6798"/>
                      <a:pt x="4263" y="6813"/>
                    </a:cubicBezTo>
                    <a:cubicBezTo>
                      <a:pt x="4287" y="6843"/>
                      <a:pt x="4315" y="6870"/>
                      <a:pt x="4344" y="6893"/>
                    </a:cubicBezTo>
                    <a:cubicBezTo>
                      <a:pt x="4375" y="6916"/>
                      <a:pt x="4396" y="6950"/>
                      <a:pt x="4427" y="6972"/>
                    </a:cubicBezTo>
                    <a:cubicBezTo>
                      <a:pt x="4439" y="6981"/>
                      <a:pt x="4496" y="7023"/>
                      <a:pt x="4491" y="7036"/>
                    </a:cubicBezTo>
                    <a:cubicBezTo>
                      <a:pt x="4488" y="7048"/>
                      <a:pt x="4487" y="7061"/>
                      <a:pt x="4487" y="7073"/>
                    </a:cubicBezTo>
                    <a:cubicBezTo>
                      <a:pt x="4487" y="7082"/>
                      <a:pt x="4488" y="7091"/>
                      <a:pt x="4489" y="7101"/>
                    </a:cubicBezTo>
                    <a:cubicBezTo>
                      <a:pt x="4490" y="7140"/>
                      <a:pt x="4468" y="7185"/>
                      <a:pt x="4458" y="7223"/>
                    </a:cubicBezTo>
                    <a:cubicBezTo>
                      <a:pt x="4445" y="7274"/>
                      <a:pt x="4437" y="7327"/>
                      <a:pt x="4434" y="7380"/>
                    </a:cubicBezTo>
                    <a:lnTo>
                      <a:pt x="4433" y="7380"/>
                    </a:lnTo>
                    <a:moveTo>
                      <a:pt x="4356" y="7149"/>
                    </a:moveTo>
                    <a:cubicBezTo>
                      <a:pt x="4352" y="7148"/>
                      <a:pt x="4347" y="7148"/>
                      <a:pt x="4344" y="7148"/>
                    </a:cubicBezTo>
                    <a:cubicBezTo>
                      <a:pt x="4340" y="7148"/>
                      <a:pt x="4337" y="7148"/>
                      <a:pt x="4333" y="7149"/>
                    </a:cubicBezTo>
                    <a:lnTo>
                      <a:pt x="4327" y="7151"/>
                    </a:lnTo>
                    <a:cubicBezTo>
                      <a:pt x="4326" y="7151"/>
                      <a:pt x="4326" y="7150"/>
                      <a:pt x="4325" y="7150"/>
                    </a:cubicBezTo>
                    <a:cubicBezTo>
                      <a:pt x="4325" y="7140"/>
                      <a:pt x="4324" y="7131"/>
                      <a:pt x="4324" y="7123"/>
                    </a:cubicBezTo>
                    <a:cubicBezTo>
                      <a:pt x="4324" y="7096"/>
                      <a:pt x="4325" y="7068"/>
                      <a:pt x="4326" y="7040"/>
                    </a:cubicBezTo>
                    <a:cubicBezTo>
                      <a:pt x="4332" y="7041"/>
                      <a:pt x="4338" y="7042"/>
                      <a:pt x="4345" y="7042"/>
                    </a:cubicBezTo>
                    <a:cubicBezTo>
                      <a:pt x="4351" y="7042"/>
                      <a:pt x="4358" y="7041"/>
                      <a:pt x="4364" y="7040"/>
                    </a:cubicBezTo>
                    <a:cubicBezTo>
                      <a:pt x="4373" y="7038"/>
                      <a:pt x="4387" y="7027"/>
                      <a:pt x="4387" y="7042"/>
                    </a:cubicBezTo>
                    <a:cubicBezTo>
                      <a:pt x="4386" y="7056"/>
                      <a:pt x="4387" y="7067"/>
                      <a:pt x="4387" y="7080"/>
                    </a:cubicBezTo>
                    <a:cubicBezTo>
                      <a:pt x="4387" y="7103"/>
                      <a:pt x="4397" y="7151"/>
                      <a:pt x="4356" y="7149"/>
                    </a:cubicBezTo>
                    <a:moveTo>
                      <a:pt x="4460" y="7392"/>
                    </a:moveTo>
                    <a:cubicBezTo>
                      <a:pt x="4468" y="7315"/>
                      <a:pt x="4481" y="7239"/>
                      <a:pt x="4500" y="7164"/>
                    </a:cubicBezTo>
                    <a:cubicBezTo>
                      <a:pt x="4507" y="7140"/>
                      <a:pt x="4511" y="7115"/>
                      <a:pt x="4511" y="7091"/>
                    </a:cubicBezTo>
                    <a:cubicBezTo>
                      <a:pt x="4511" y="7086"/>
                      <a:pt x="4511" y="7082"/>
                      <a:pt x="4511" y="7078"/>
                    </a:cubicBezTo>
                    <a:cubicBezTo>
                      <a:pt x="4511" y="7065"/>
                      <a:pt x="4518" y="7046"/>
                      <a:pt x="4516" y="7033"/>
                    </a:cubicBezTo>
                    <a:cubicBezTo>
                      <a:pt x="4533" y="7033"/>
                      <a:pt x="4549" y="7030"/>
                      <a:pt x="4565" y="7026"/>
                    </a:cubicBezTo>
                    <a:cubicBezTo>
                      <a:pt x="4579" y="7022"/>
                      <a:pt x="4593" y="7019"/>
                      <a:pt x="4607" y="7014"/>
                    </a:cubicBezTo>
                    <a:cubicBezTo>
                      <a:pt x="4608" y="7024"/>
                      <a:pt x="4609" y="7035"/>
                      <a:pt x="4609" y="7045"/>
                    </a:cubicBezTo>
                    <a:cubicBezTo>
                      <a:pt x="4609" y="7048"/>
                      <a:pt x="4609" y="7052"/>
                      <a:pt x="4609" y="7055"/>
                    </a:cubicBezTo>
                    <a:cubicBezTo>
                      <a:pt x="4606" y="7133"/>
                      <a:pt x="4572" y="7212"/>
                      <a:pt x="4574" y="7289"/>
                    </a:cubicBezTo>
                    <a:cubicBezTo>
                      <a:pt x="4574" y="7323"/>
                      <a:pt x="4574" y="7375"/>
                      <a:pt x="4533" y="7375"/>
                    </a:cubicBezTo>
                    <a:cubicBezTo>
                      <a:pt x="4524" y="7374"/>
                      <a:pt x="4483" y="7387"/>
                      <a:pt x="4461" y="7391"/>
                    </a:cubicBezTo>
                    <a:lnTo>
                      <a:pt x="4460" y="7392"/>
                    </a:lnTo>
                    <a:moveTo>
                      <a:pt x="5743" y="8329"/>
                    </a:moveTo>
                    <a:lnTo>
                      <a:pt x="5750" y="8325"/>
                    </a:lnTo>
                    <a:lnTo>
                      <a:pt x="5743" y="8329"/>
                    </a:lnTo>
                    <a:moveTo>
                      <a:pt x="5882" y="8244"/>
                    </a:moveTo>
                    <a:lnTo>
                      <a:pt x="5880" y="8246"/>
                    </a:lnTo>
                    <a:lnTo>
                      <a:pt x="5884" y="8244"/>
                    </a:lnTo>
                    <a:lnTo>
                      <a:pt x="5882" y="8244"/>
                    </a:lnTo>
                    <a:moveTo>
                      <a:pt x="5688" y="8302"/>
                    </a:moveTo>
                    <a:cubicBezTo>
                      <a:pt x="5595" y="8347"/>
                      <a:pt x="5491" y="8379"/>
                      <a:pt x="5386" y="8363"/>
                    </a:cubicBezTo>
                    <a:cubicBezTo>
                      <a:pt x="5369" y="8361"/>
                      <a:pt x="5353" y="8361"/>
                      <a:pt x="5337" y="8361"/>
                    </a:cubicBezTo>
                    <a:cubicBezTo>
                      <a:pt x="5317" y="8361"/>
                      <a:pt x="5297" y="8362"/>
                      <a:pt x="5278" y="8364"/>
                    </a:cubicBezTo>
                    <a:cubicBezTo>
                      <a:pt x="5261" y="8365"/>
                      <a:pt x="5244" y="8360"/>
                      <a:pt x="5227" y="8360"/>
                    </a:cubicBezTo>
                    <a:cubicBezTo>
                      <a:pt x="5214" y="8354"/>
                      <a:pt x="5200" y="8347"/>
                      <a:pt x="5187" y="8339"/>
                    </a:cubicBezTo>
                    <a:cubicBezTo>
                      <a:pt x="5181" y="8336"/>
                      <a:pt x="5175" y="8332"/>
                      <a:pt x="5169" y="8329"/>
                    </a:cubicBezTo>
                    <a:cubicBezTo>
                      <a:pt x="5133" y="8309"/>
                      <a:pt x="5099" y="8286"/>
                      <a:pt x="5067" y="8260"/>
                    </a:cubicBezTo>
                    <a:cubicBezTo>
                      <a:pt x="5039" y="8239"/>
                      <a:pt x="5006" y="8225"/>
                      <a:pt x="4976" y="8205"/>
                    </a:cubicBezTo>
                    <a:cubicBezTo>
                      <a:pt x="4937" y="8178"/>
                      <a:pt x="4900" y="8147"/>
                      <a:pt x="4867" y="8112"/>
                    </a:cubicBezTo>
                    <a:cubicBezTo>
                      <a:pt x="4853" y="8097"/>
                      <a:pt x="4842" y="8078"/>
                      <a:pt x="4828" y="8063"/>
                    </a:cubicBezTo>
                    <a:cubicBezTo>
                      <a:pt x="4814" y="8047"/>
                      <a:pt x="4798" y="8037"/>
                      <a:pt x="4785" y="8023"/>
                    </a:cubicBezTo>
                    <a:cubicBezTo>
                      <a:pt x="4772" y="8009"/>
                      <a:pt x="4763" y="7983"/>
                      <a:pt x="4748" y="7965"/>
                    </a:cubicBezTo>
                    <a:cubicBezTo>
                      <a:pt x="4737" y="7952"/>
                      <a:pt x="4720" y="7943"/>
                      <a:pt x="4709" y="7929"/>
                    </a:cubicBezTo>
                    <a:cubicBezTo>
                      <a:pt x="4681" y="7898"/>
                      <a:pt x="4665" y="7857"/>
                      <a:pt x="4642" y="7822"/>
                    </a:cubicBezTo>
                    <a:cubicBezTo>
                      <a:pt x="4633" y="7809"/>
                      <a:pt x="4625" y="7796"/>
                      <a:pt x="4617" y="7782"/>
                    </a:cubicBezTo>
                    <a:cubicBezTo>
                      <a:pt x="4591" y="7738"/>
                      <a:pt x="4571" y="7691"/>
                      <a:pt x="4556" y="7642"/>
                    </a:cubicBezTo>
                    <a:cubicBezTo>
                      <a:pt x="4534" y="7568"/>
                      <a:pt x="4503" y="7497"/>
                      <a:pt x="4486" y="7423"/>
                    </a:cubicBezTo>
                    <a:cubicBezTo>
                      <a:pt x="4487" y="7422"/>
                      <a:pt x="4487" y="7421"/>
                      <a:pt x="4488" y="7420"/>
                    </a:cubicBezTo>
                    <a:cubicBezTo>
                      <a:pt x="4489" y="7419"/>
                      <a:pt x="4489" y="7417"/>
                      <a:pt x="4489" y="7416"/>
                    </a:cubicBezTo>
                    <a:cubicBezTo>
                      <a:pt x="4489" y="7414"/>
                      <a:pt x="4489" y="7413"/>
                      <a:pt x="4488" y="7412"/>
                    </a:cubicBezTo>
                    <a:lnTo>
                      <a:pt x="4488" y="7411"/>
                    </a:lnTo>
                    <a:lnTo>
                      <a:pt x="4491" y="7410"/>
                    </a:lnTo>
                    <a:cubicBezTo>
                      <a:pt x="4495" y="7410"/>
                      <a:pt x="4499" y="7409"/>
                      <a:pt x="4503" y="7408"/>
                    </a:cubicBezTo>
                    <a:cubicBezTo>
                      <a:pt x="4503" y="7421"/>
                      <a:pt x="4507" y="7434"/>
                      <a:pt x="4513" y="7445"/>
                    </a:cubicBezTo>
                    <a:cubicBezTo>
                      <a:pt x="4514" y="7446"/>
                      <a:pt x="4514" y="7447"/>
                      <a:pt x="4515" y="7447"/>
                    </a:cubicBezTo>
                    <a:cubicBezTo>
                      <a:pt x="4521" y="7459"/>
                      <a:pt x="4524" y="7475"/>
                      <a:pt x="4536" y="7481"/>
                    </a:cubicBezTo>
                    <a:cubicBezTo>
                      <a:pt x="4537" y="7482"/>
                      <a:pt x="4538" y="7482"/>
                      <a:pt x="4539" y="7482"/>
                    </a:cubicBezTo>
                    <a:cubicBezTo>
                      <a:pt x="4540" y="7482"/>
                      <a:pt x="4541" y="7481"/>
                      <a:pt x="4542" y="7481"/>
                    </a:cubicBezTo>
                    <a:cubicBezTo>
                      <a:pt x="4543" y="7480"/>
                      <a:pt x="4543" y="7480"/>
                      <a:pt x="4544" y="7479"/>
                    </a:cubicBezTo>
                    <a:cubicBezTo>
                      <a:pt x="4544" y="7478"/>
                      <a:pt x="4545" y="7477"/>
                      <a:pt x="4545" y="7476"/>
                    </a:cubicBezTo>
                    <a:cubicBezTo>
                      <a:pt x="4545" y="7475"/>
                      <a:pt x="4545" y="7475"/>
                      <a:pt x="4545" y="7474"/>
                    </a:cubicBezTo>
                    <a:cubicBezTo>
                      <a:pt x="4542" y="7464"/>
                      <a:pt x="4542" y="7455"/>
                      <a:pt x="4538" y="7445"/>
                    </a:cubicBezTo>
                    <a:cubicBezTo>
                      <a:pt x="4536" y="7440"/>
                      <a:pt x="4534" y="7435"/>
                      <a:pt x="4531" y="7431"/>
                    </a:cubicBezTo>
                    <a:cubicBezTo>
                      <a:pt x="4531" y="7430"/>
                      <a:pt x="4530" y="7429"/>
                      <a:pt x="4530" y="7428"/>
                    </a:cubicBezTo>
                    <a:cubicBezTo>
                      <a:pt x="4526" y="7421"/>
                      <a:pt x="4524" y="7413"/>
                      <a:pt x="4522" y="7405"/>
                    </a:cubicBezTo>
                    <a:cubicBezTo>
                      <a:pt x="4533" y="7405"/>
                      <a:pt x="4543" y="7403"/>
                      <a:pt x="4554" y="7402"/>
                    </a:cubicBezTo>
                    <a:cubicBezTo>
                      <a:pt x="4553" y="7437"/>
                      <a:pt x="4568" y="7469"/>
                      <a:pt x="4580" y="7502"/>
                    </a:cubicBezTo>
                    <a:cubicBezTo>
                      <a:pt x="4594" y="7542"/>
                      <a:pt x="4611" y="7581"/>
                      <a:pt x="4633" y="7617"/>
                    </a:cubicBezTo>
                    <a:cubicBezTo>
                      <a:pt x="4635" y="7622"/>
                      <a:pt x="4645" y="7621"/>
                      <a:pt x="4643" y="7614"/>
                    </a:cubicBezTo>
                    <a:cubicBezTo>
                      <a:pt x="4623" y="7542"/>
                      <a:pt x="4573" y="7475"/>
                      <a:pt x="4565" y="7401"/>
                    </a:cubicBezTo>
                    <a:cubicBezTo>
                      <a:pt x="4570" y="7399"/>
                      <a:pt x="4575" y="7398"/>
                      <a:pt x="4579" y="7395"/>
                    </a:cubicBezTo>
                    <a:cubicBezTo>
                      <a:pt x="4579" y="7399"/>
                      <a:pt x="4580" y="7403"/>
                      <a:pt x="4581" y="7406"/>
                    </a:cubicBezTo>
                    <a:cubicBezTo>
                      <a:pt x="4588" y="7427"/>
                      <a:pt x="4597" y="7446"/>
                      <a:pt x="4608" y="7465"/>
                    </a:cubicBezTo>
                    <a:cubicBezTo>
                      <a:pt x="4608" y="7466"/>
                      <a:pt x="4609" y="7466"/>
                      <a:pt x="4610" y="7467"/>
                    </a:cubicBezTo>
                    <a:cubicBezTo>
                      <a:pt x="4611" y="7467"/>
                      <a:pt x="4612" y="7468"/>
                      <a:pt x="4613" y="7468"/>
                    </a:cubicBezTo>
                    <a:cubicBezTo>
                      <a:pt x="4614" y="7468"/>
                      <a:pt x="4615" y="7467"/>
                      <a:pt x="4616" y="7467"/>
                    </a:cubicBezTo>
                    <a:cubicBezTo>
                      <a:pt x="4617" y="7466"/>
                      <a:pt x="4618" y="7466"/>
                      <a:pt x="4619" y="7465"/>
                    </a:cubicBezTo>
                    <a:cubicBezTo>
                      <a:pt x="4619" y="7464"/>
                      <a:pt x="4619" y="7464"/>
                      <a:pt x="4619" y="7463"/>
                    </a:cubicBezTo>
                    <a:cubicBezTo>
                      <a:pt x="4619" y="7462"/>
                      <a:pt x="4619" y="7460"/>
                      <a:pt x="4619" y="7459"/>
                    </a:cubicBezTo>
                    <a:cubicBezTo>
                      <a:pt x="4619" y="7449"/>
                      <a:pt x="4617" y="7438"/>
                      <a:pt x="4613" y="7428"/>
                    </a:cubicBezTo>
                    <a:cubicBezTo>
                      <a:pt x="4608" y="7417"/>
                      <a:pt x="4603" y="7406"/>
                      <a:pt x="4599" y="7394"/>
                    </a:cubicBezTo>
                    <a:cubicBezTo>
                      <a:pt x="4599" y="7392"/>
                      <a:pt x="4596" y="7386"/>
                      <a:pt x="4594" y="7380"/>
                    </a:cubicBezTo>
                    <a:cubicBezTo>
                      <a:pt x="4596" y="7376"/>
                      <a:pt x="4598" y="7370"/>
                      <a:pt x="4598" y="7365"/>
                    </a:cubicBezTo>
                    <a:cubicBezTo>
                      <a:pt x="4598" y="7365"/>
                      <a:pt x="4598" y="7364"/>
                      <a:pt x="4598" y="7363"/>
                    </a:cubicBezTo>
                    <a:cubicBezTo>
                      <a:pt x="4598" y="7361"/>
                      <a:pt x="4598" y="7359"/>
                      <a:pt x="4598" y="7357"/>
                    </a:cubicBezTo>
                    <a:cubicBezTo>
                      <a:pt x="4598" y="7350"/>
                      <a:pt x="4598" y="7343"/>
                      <a:pt x="4599" y="7335"/>
                    </a:cubicBezTo>
                    <a:lnTo>
                      <a:pt x="4604" y="7338"/>
                    </a:lnTo>
                    <a:cubicBezTo>
                      <a:pt x="4604" y="7340"/>
                      <a:pt x="4604" y="7342"/>
                      <a:pt x="4604" y="7344"/>
                    </a:cubicBezTo>
                    <a:cubicBezTo>
                      <a:pt x="4604" y="7369"/>
                      <a:pt x="4608" y="7393"/>
                      <a:pt x="4617" y="7416"/>
                    </a:cubicBezTo>
                    <a:cubicBezTo>
                      <a:pt x="4628" y="7449"/>
                      <a:pt x="4634" y="7490"/>
                      <a:pt x="4657" y="7517"/>
                    </a:cubicBezTo>
                    <a:cubicBezTo>
                      <a:pt x="4661" y="7521"/>
                      <a:pt x="4667" y="7517"/>
                      <a:pt x="4665" y="7511"/>
                    </a:cubicBezTo>
                    <a:cubicBezTo>
                      <a:pt x="4655" y="7477"/>
                      <a:pt x="4649" y="7442"/>
                      <a:pt x="4638" y="7409"/>
                    </a:cubicBezTo>
                    <a:cubicBezTo>
                      <a:pt x="4632" y="7389"/>
                      <a:pt x="4627" y="7368"/>
                      <a:pt x="4624" y="7347"/>
                    </a:cubicBezTo>
                    <a:cubicBezTo>
                      <a:pt x="4630" y="7349"/>
                      <a:pt x="4636" y="7349"/>
                      <a:pt x="4643" y="7349"/>
                    </a:cubicBezTo>
                    <a:cubicBezTo>
                      <a:pt x="4645" y="7349"/>
                      <a:pt x="4647" y="7349"/>
                      <a:pt x="4649" y="7349"/>
                    </a:cubicBezTo>
                    <a:cubicBezTo>
                      <a:pt x="4651" y="7390"/>
                      <a:pt x="4661" y="7430"/>
                      <a:pt x="4679" y="7466"/>
                    </a:cubicBezTo>
                    <a:cubicBezTo>
                      <a:pt x="4693" y="7494"/>
                      <a:pt x="4699" y="7530"/>
                      <a:pt x="4712" y="7560"/>
                    </a:cubicBezTo>
                    <a:cubicBezTo>
                      <a:pt x="4718" y="7574"/>
                      <a:pt x="4725" y="7595"/>
                      <a:pt x="4742" y="7600"/>
                    </a:cubicBezTo>
                    <a:cubicBezTo>
                      <a:pt x="4747" y="7601"/>
                      <a:pt x="4749" y="7596"/>
                      <a:pt x="4747" y="7592"/>
                    </a:cubicBezTo>
                    <a:cubicBezTo>
                      <a:pt x="4728" y="7552"/>
                      <a:pt x="4712" y="7509"/>
                      <a:pt x="4701" y="7466"/>
                    </a:cubicBezTo>
                    <a:cubicBezTo>
                      <a:pt x="4689" y="7427"/>
                      <a:pt x="4669" y="7389"/>
                      <a:pt x="4660" y="7348"/>
                    </a:cubicBezTo>
                    <a:cubicBezTo>
                      <a:pt x="4664" y="7347"/>
                      <a:pt x="4667" y="7347"/>
                      <a:pt x="4671" y="7345"/>
                    </a:cubicBezTo>
                    <a:cubicBezTo>
                      <a:pt x="4670" y="7346"/>
                      <a:pt x="4670" y="7347"/>
                      <a:pt x="4670" y="7348"/>
                    </a:cubicBezTo>
                    <a:cubicBezTo>
                      <a:pt x="4670" y="7350"/>
                      <a:pt x="4671" y="7353"/>
                      <a:pt x="4672" y="7355"/>
                    </a:cubicBezTo>
                    <a:cubicBezTo>
                      <a:pt x="4673" y="7357"/>
                      <a:pt x="4675" y="7358"/>
                      <a:pt x="4677" y="7359"/>
                    </a:cubicBezTo>
                    <a:cubicBezTo>
                      <a:pt x="4694" y="7370"/>
                      <a:pt x="4691" y="7404"/>
                      <a:pt x="4700" y="7422"/>
                    </a:cubicBezTo>
                    <a:cubicBezTo>
                      <a:pt x="4716" y="7455"/>
                      <a:pt x="4733" y="7487"/>
                      <a:pt x="4748" y="7520"/>
                    </a:cubicBezTo>
                    <a:cubicBezTo>
                      <a:pt x="4758" y="7541"/>
                      <a:pt x="4768" y="7562"/>
                      <a:pt x="4780" y="7583"/>
                    </a:cubicBezTo>
                    <a:cubicBezTo>
                      <a:pt x="4801" y="7618"/>
                      <a:pt x="4825" y="7652"/>
                      <a:pt x="4851" y="7684"/>
                    </a:cubicBezTo>
                    <a:cubicBezTo>
                      <a:pt x="4858" y="7692"/>
                      <a:pt x="4864" y="7700"/>
                      <a:pt x="4871" y="7708"/>
                    </a:cubicBezTo>
                    <a:cubicBezTo>
                      <a:pt x="4859" y="7706"/>
                      <a:pt x="4857" y="7724"/>
                      <a:pt x="4868" y="7727"/>
                    </a:cubicBezTo>
                    <a:lnTo>
                      <a:pt x="4871" y="7727"/>
                    </a:lnTo>
                    <a:cubicBezTo>
                      <a:pt x="4872" y="7727"/>
                      <a:pt x="4873" y="7727"/>
                      <a:pt x="4874" y="7727"/>
                    </a:cubicBezTo>
                    <a:cubicBezTo>
                      <a:pt x="4875" y="7727"/>
                      <a:pt x="4877" y="7727"/>
                      <a:pt x="4879" y="7726"/>
                    </a:cubicBezTo>
                    <a:cubicBezTo>
                      <a:pt x="4880" y="7725"/>
                      <a:pt x="4881" y="7724"/>
                      <a:pt x="4882" y="7723"/>
                    </a:cubicBezTo>
                    <a:cubicBezTo>
                      <a:pt x="4890" y="7734"/>
                      <a:pt x="4898" y="7745"/>
                      <a:pt x="4906" y="7755"/>
                    </a:cubicBezTo>
                    <a:cubicBezTo>
                      <a:pt x="4927" y="7781"/>
                      <a:pt x="4954" y="7802"/>
                      <a:pt x="4975" y="7828"/>
                    </a:cubicBezTo>
                    <a:cubicBezTo>
                      <a:pt x="4993" y="7850"/>
                      <a:pt x="5018" y="7867"/>
                      <a:pt x="5037" y="7889"/>
                    </a:cubicBezTo>
                    <a:cubicBezTo>
                      <a:pt x="5056" y="7910"/>
                      <a:pt x="5078" y="7928"/>
                      <a:pt x="5102" y="7942"/>
                    </a:cubicBezTo>
                    <a:cubicBezTo>
                      <a:pt x="5103" y="7942"/>
                      <a:pt x="5103" y="7942"/>
                      <a:pt x="5104" y="7942"/>
                    </a:cubicBezTo>
                    <a:cubicBezTo>
                      <a:pt x="5135" y="7962"/>
                      <a:pt x="5164" y="7984"/>
                      <a:pt x="5192" y="8009"/>
                    </a:cubicBezTo>
                    <a:cubicBezTo>
                      <a:pt x="5209" y="8027"/>
                      <a:pt x="5231" y="8026"/>
                      <a:pt x="5251" y="8039"/>
                    </a:cubicBezTo>
                    <a:cubicBezTo>
                      <a:pt x="5252" y="8039"/>
                      <a:pt x="5253" y="8040"/>
                      <a:pt x="5254" y="8041"/>
                    </a:cubicBezTo>
                    <a:cubicBezTo>
                      <a:pt x="5267" y="8048"/>
                      <a:pt x="5280" y="8053"/>
                      <a:pt x="5293" y="8056"/>
                    </a:cubicBezTo>
                    <a:lnTo>
                      <a:pt x="5293" y="8060"/>
                    </a:lnTo>
                    <a:cubicBezTo>
                      <a:pt x="5293" y="8061"/>
                      <a:pt x="5293" y="8061"/>
                      <a:pt x="5294" y="8062"/>
                    </a:cubicBezTo>
                    <a:cubicBezTo>
                      <a:pt x="5295" y="8063"/>
                      <a:pt x="5295" y="8064"/>
                      <a:pt x="5296" y="8064"/>
                    </a:cubicBezTo>
                    <a:lnTo>
                      <a:pt x="5297" y="8065"/>
                    </a:lnTo>
                    <a:cubicBezTo>
                      <a:pt x="5350" y="8083"/>
                      <a:pt x="5406" y="8092"/>
                      <a:pt x="5462" y="8092"/>
                    </a:cubicBezTo>
                    <a:cubicBezTo>
                      <a:pt x="5492" y="8092"/>
                      <a:pt x="5522" y="8089"/>
                      <a:pt x="5551" y="8084"/>
                    </a:cubicBezTo>
                    <a:cubicBezTo>
                      <a:pt x="5584" y="8075"/>
                      <a:pt x="5616" y="8062"/>
                      <a:pt x="5646" y="8045"/>
                    </a:cubicBezTo>
                    <a:cubicBezTo>
                      <a:pt x="5648" y="8045"/>
                      <a:pt x="5649" y="8046"/>
                      <a:pt x="5651" y="8046"/>
                    </a:cubicBezTo>
                    <a:cubicBezTo>
                      <a:pt x="5655" y="8046"/>
                      <a:pt x="5658" y="8044"/>
                      <a:pt x="5660" y="8043"/>
                    </a:cubicBezTo>
                    <a:cubicBezTo>
                      <a:pt x="5662" y="8041"/>
                      <a:pt x="5664" y="8041"/>
                      <a:pt x="5665" y="8039"/>
                    </a:cubicBezTo>
                    <a:lnTo>
                      <a:pt x="5670" y="8034"/>
                    </a:lnTo>
                    <a:lnTo>
                      <a:pt x="5671" y="8033"/>
                    </a:lnTo>
                    <a:cubicBezTo>
                      <a:pt x="5671" y="8032"/>
                      <a:pt x="5672" y="8031"/>
                      <a:pt x="5672" y="8030"/>
                    </a:cubicBezTo>
                    <a:cubicBezTo>
                      <a:pt x="5677" y="8027"/>
                      <a:pt x="5683" y="8025"/>
                      <a:pt x="5688" y="8021"/>
                    </a:cubicBezTo>
                    <a:cubicBezTo>
                      <a:pt x="5726" y="7999"/>
                      <a:pt x="5762" y="7972"/>
                      <a:pt x="5793" y="7940"/>
                    </a:cubicBezTo>
                    <a:cubicBezTo>
                      <a:pt x="5830" y="7899"/>
                      <a:pt x="5862" y="7853"/>
                      <a:pt x="5890" y="7805"/>
                    </a:cubicBezTo>
                    <a:cubicBezTo>
                      <a:pt x="5897" y="7792"/>
                      <a:pt x="5904" y="7781"/>
                      <a:pt x="5911" y="7768"/>
                    </a:cubicBezTo>
                    <a:cubicBezTo>
                      <a:pt x="5912" y="7768"/>
                      <a:pt x="5914" y="7766"/>
                      <a:pt x="5915" y="7766"/>
                    </a:cubicBezTo>
                    <a:cubicBezTo>
                      <a:pt x="5918" y="7764"/>
                      <a:pt x="5920" y="7762"/>
                      <a:pt x="5922" y="7760"/>
                    </a:cubicBezTo>
                    <a:cubicBezTo>
                      <a:pt x="5923" y="7757"/>
                      <a:pt x="5924" y="7754"/>
                      <a:pt x="5924" y="7751"/>
                    </a:cubicBezTo>
                    <a:cubicBezTo>
                      <a:pt x="5924" y="7750"/>
                      <a:pt x="5924" y="7749"/>
                      <a:pt x="5924" y="7748"/>
                    </a:cubicBezTo>
                    <a:lnTo>
                      <a:pt x="5924" y="7745"/>
                    </a:lnTo>
                    <a:lnTo>
                      <a:pt x="5947" y="7702"/>
                    </a:lnTo>
                    <a:cubicBezTo>
                      <a:pt x="5966" y="7667"/>
                      <a:pt x="5981" y="7631"/>
                      <a:pt x="5994" y="7594"/>
                    </a:cubicBezTo>
                    <a:cubicBezTo>
                      <a:pt x="5996" y="7593"/>
                      <a:pt x="5998" y="7591"/>
                      <a:pt x="5999" y="7589"/>
                    </a:cubicBezTo>
                    <a:cubicBezTo>
                      <a:pt x="6000" y="7587"/>
                      <a:pt x="6001" y="7584"/>
                      <a:pt x="6001" y="7581"/>
                    </a:cubicBezTo>
                    <a:cubicBezTo>
                      <a:pt x="6001" y="7579"/>
                      <a:pt x="6001" y="7577"/>
                      <a:pt x="6000" y="7576"/>
                    </a:cubicBezTo>
                    <a:cubicBezTo>
                      <a:pt x="6012" y="7536"/>
                      <a:pt x="6019" y="7495"/>
                      <a:pt x="6019" y="7453"/>
                    </a:cubicBezTo>
                    <a:cubicBezTo>
                      <a:pt x="6019" y="7440"/>
                      <a:pt x="6018" y="7426"/>
                      <a:pt x="6017" y="7413"/>
                    </a:cubicBezTo>
                    <a:cubicBezTo>
                      <a:pt x="6019" y="7372"/>
                      <a:pt x="6017" y="7331"/>
                      <a:pt x="6017" y="7291"/>
                    </a:cubicBezTo>
                    <a:cubicBezTo>
                      <a:pt x="6017" y="7221"/>
                      <a:pt x="6016" y="7153"/>
                      <a:pt x="6010" y="7085"/>
                    </a:cubicBezTo>
                    <a:cubicBezTo>
                      <a:pt x="6007" y="7053"/>
                      <a:pt x="5998" y="7023"/>
                      <a:pt x="5996" y="6992"/>
                    </a:cubicBezTo>
                    <a:cubicBezTo>
                      <a:pt x="5996" y="6980"/>
                      <a:pt x="5995" y="6968"/>
                      <a:pt x="5994" y="6956"/>
                    </a:cubicBezTo>
                    <a:lnTo>
                      <a:pt x="5994" y="6955"/>
                    </a:lnTo>
                    <a:cubicBezTo>
                      <a:pt x="5995" y="6954"/>
                      <a:pt x="5995" y="6953"/>
                      <a:pt x="5995" y="6952"/>
                    </a:cubicBezTo>
                    <a:cubicBezTo>
                      <a:pt x="5995" y="6950"/>
                      <a:pt x="5994" y="6948"/>
                      <a:pt x="5993" y="6946"/>
                    </a:cubicBezTo>
                    <a:cubicBezTo>
                      <a:pt x="5992" y="6928"/>
                      <a:pt x="5990" y="6911"/>
                      <a:pt x="5987" y="6894"/>
                    </a:cubicBezTo>
                    <a:cubicBezTo>
                      <a:pt x="5974" y="6825"/>
                      <a:pt x="5958" y="6757"/>
                      <a:pt x="5946" y="6687"/>
                    </a:cubicBezTo>
                    <a:cubicBezTo>
                      <a:pt x="5931" y="6617"/>
                      <a:pt x="5907" y="6549"/>
                      <a:pt x="5875" y="6485"/>
                    </a:cubicBezTo>
                    <a:cubicBezTo>
                      <a:pt x="5855" y="6442"/>
                      <a:pt x="5826" y="6407"/>
                      <a:pt x="5806" y="6365"/>
                    </a:cubicBezTo>
                    <a:cubicBezTo>
                      <a:pt x="5780" y="6312"/>
                      <a:pt x="5741" y="6265"/>
                      <a:pt x="5715" y="6213"/>
                    </a:cubicBezTo>
                    <a:cubicBezTo>
                      <a:pt x="5711" y="6206"/>
                      <a:pt x="5708" y="6199"/>
                      <a:pt x="5704" y="6193"/>
                    </a:cubicBezTo>
                    <a:cubicBezTo>
                      <a:pt x="5705" y="6192"/>
                      <a:pt x="5705" y="6191"/>
                      <a:pt x="5706" y="6190"/>
                    </a:cubicBezTo>
                    <a:cubicBezTo>
                      <a:pt x="5707" y="6188"/>
                      <a:pt x="5708" y="6186"/>
                      <a:pt x="5708" y="6184"/>
                    </a:cubicBezTo>
                    <a:cubicBezTo>
                      <a:pt x="5708" y="6182"/>
                      <a:pt x="5707" y="6179"/>
                      <a:pt x="5706" y="6178"/>
                    </a:cubicBezTo>
                    <a:cubicBezTo>
                      <a:pt x="5705" y="6176"/>
                      <a:pt x="5704" y="6175"/>
                      <a:pt x="5702" y="6174"/>
                    </a:cubicBezTo>
                    <a:cubicBezTo>
                      <a:pt x="5700" y="6173"/>
                      <a:pt x="5698" y="6173"/>
                      <a:pt x="5696" y="6173"/>
                    </a:cubicBezTo>
                    <a:cubicBezTo>
                      <a:pt x="5695" y="6173"/>
                      <a:pt x="5694" y="6173"/>
                      <a:pt x="5693" y="6173"/>
                    </a:cubicBezTo>
                    <a:cubicBezTo>
                      <a:pt x="5681" y="6154"/>
                      <a:pt x="5669" y="6135"/>
                      <a:pt x="5655" y="6118"/>
                    </a:cubicBezTo>
                    <a:cubicBezTo>
                      <a:pt x="5655" y="6117"/>
                      <a:pt x="5655" y="6115"/>
                      <a:pt x="5655" y="6114"/>
                    </a:cubicBezTo>
                    <a:cubicBezTo>
                      <a:pt x="5655" y="6112"/>
                      <a:pt x="5655" y="6111"/>
                      <a:pt x="5655" y="6110"/>
                    </a:cubicBezTo>
                    <a:cubicBezTo>
                      <a:pt x="5654" y="6109"/>
                      <a:pt x="5654" y="6108"/>
                      <a:pt x="5654" y="6107"/>
                    </a:cubicBezTo>
                    <a:cubicBezTo>
                      <a:pt x="5653" y="6106"/>
                      <a:pt x="5650" y="6104"/>
                      <a:pt x="5649" y="6103"/>
                    </a:cubicBezTo>
                    <a:cubicBezTo>
                      <a:pt x="5647" y="6102"/>
                      <a:pt x="5646" y="6102"/>
                      <a:pt x="5644" y="6102"/>
                    </a:cubicBezTo>
                    <a:cubicBezTo>
                      <a:pt x="5643" y="6102"/>
                      <a:pt x="5642" y="6102"/>
                      <a:pt x="5642" y="6102"/>
                    </a:cubicBezTo>
                    <a:lnTo>
                      <a:pt x="5630" y="6089"/>
                    </a:lnTo>
                    <a:lnTo>
                      <a:pt x="5626" y="6085"/>
                    </a:lnTo>
                    <a:lnTo>
                      <a:pt x="5626" y="6084"/>
                    </a:lnTo>
                    <a:cubicBezTo>
                      <a:pt x="5625" y="6082"/>
                      <a:pt x="5623" y="6080"/>
                      <a:pt x="5621" y="6079"/>
                    </a:cubicBezTo>
                    <a:cubicBezTo>
                      <a:pt x="5620" y="6079"/>
                      <a:pt x="5620" y="6078"/>
                      <a:pt x="5620" y="6078"/>
                    </a:cubicBezTo>
                    <a:cubicBezTo>
                      <a:pt x="5608" y="6066"/>
                      <a:pt x="5595" y="6054"/>
                      <a:pt x="5580" y="6045"/>
                    </a:cubicBezTo>
                    <a:cubicBezTo>
                      <a:pt x="5554" y="6030"/>
                      <a:pt x="5531" y="6010"/>
                      <a:pt x="5513" y="5985"/>
                    </a:cubicBezTo>
                    <a:cubicBezTo>
                      <a:pt x="5484" y="5949"/>
                      <a:pt x="5437" y="5930"/>
                      <a:pt x="5396" y="5908"/>
                    </a:cubicBezTo>
                    <a:cubicBezTo>
                      <a:pt x="5380" y="5899"/>
                      <a:pt x="5360" y="5895"/>
                      <a:pt x="5342" y="5889"/>
                    </a:cubicBezTo>
                    <a:cubicBezTo>
                      <a:pt x="5314" y="5873"/>
                      <a:pt x="5284" y="5860"/>
                      <a:pt x="5253" y="5849"/>
                    </a:cubicBezTo>
                    <a:cubicBezTo>
                      <a:pt x="5196" y="5832"/>
                      <a:pt x="5133" y="5839"/>
                      <a:pt x="5073" y="5840"/>
                    </a:cubicBezTo>
                    <a:cubicBezTo>
                      <a:pt x="5044" y="5840"/>
                      <a:pt x="5016" y="5840"/>
                      <a:pt x="4987" y="5842"/>
                    </a:cubicBezTo>
                    <a:cubicBezTo>
                      <a:pt x="4962" y="5843"/>
                      <a:pt x="4944" y="5856"/>
                      <a:pt x="4919" y="5857"/>
                    </a:cubicBezTo>
                    <a:lnTo>
                      <a:pt x="4919" y="5856"/>
                    </a:lnTo>
                    <a:cubicBezTo>
                      <a:pt x="4918" y="5855"/>
                      <a:pt x="4917" y="5853"/>
                      <a:pt x="4916" y="5853"/>
                    </a:cubicBezTo>
                    <a:cubicBezTo>
                      <a:pt x="4914" y="5852"/>
                      <a:pt x="4912" y="5852"/>
                      <a:pt x="4911" y="5852"/>
                    </a:cubicBezTo>
                    <a:cubicBezTo>
                      <a:pt x="4909" y="5852"/>
                      <a:pt x="4908" y="5852"/>
                      <a:pt x="4907" y="5853"/>
                    </a:cubicBezTo>
                    <a:cubicBezTo>
                      <a:pt x="4906" y="5853"/>
                      <a:pt x="4905" y="5854"/>
                      <a:pt x="4905" y="5855"/>
                    </a:cubicBezTo>
                    <a:lnTo>
                      <a:pt x="4900" y="5860"/>
                    </a:lnTo>
                    <a:cubicBezTo>
                      <a:pt x="4900" y="5861"/>
                      <a:pt x="4900" y="5861"/>
                      <a:pt x="4900" y="5861"/>
                    </a:cubicBezTo>
                    <a:cubicBezTo>
                      <a:pt x="4899" y="5862"/>
                      <a:pt x="4899" y="5863"/>
                      <a:pt x="4899" y="5865"/>
                    </a:cubicBezTo>
                    <a:cubicBezTo>
                      <a:pt x="4899" y="5866"/>
                      <a:pt x="4899" y="5868"/>
                      <a:pt x="4900" y="5869"/>
                    </a:cubicBezTo>
                    <a:cubicBezTo>
                      <a:pt x="4900" y="5870"/>
                      <a:pt x="4902" y="5871"/>
                      <a:pt x="4903" y="5872"/>
                    </a:cubicBezTo>
                    <a:cubicBezTo>
                      <a:pt x="4904" y="5873"/>
                      <a:pt x="4904" y="5873"/>
                      <a:pt x="4904" y="5873"/>
                    </a:cubicBezTo>
                    <a:cubicBezTo>
                      <a:pt x="4940" y="5881"/>
                      <a:pt x="4968" y="5863"/>
                      <a:pt x="5004" y="5863"/>
                    </a:cubicBezTo>
                    <a:cubicBezTo>
                      <a:pt x="5016" y="5863"/>
                      <a:pt x="5029" y="5863"/>
                      <a:pt x="5041" y="5863"/>
                    </a:cubicBezTo>
                    <a:cubicBezTo>
                      <a:pt x="5039" y="5874"/>
                      <a:pt x="5038" y="5885"/>
                      <a:pt x="5038" y="5896"/>
                    </a:cubicBezTo>
                    <a:cubicBezTo>
                      <a:pt x="5038" y="5897"/>
                      <a:pt x="5038" y="5899"/>
                      <a:pt x="5038" y="5900"/>
                    </a:cubicBezTo>
                    <a:cubicBezTo>
                      <a:pt x="4990" y="5902"/>
                      <a:pt x="4943" y="5928"/>
                      <a:pt x="4902" y="5952"/>
                    </a:cubicBezTo>
                    <a:cubicBezTo>
                      <a:pt x="4887" y="5964"/>
                      <a:pt x="4873" y="5977"/>
                      <a:pt x="4862" y="5993"/>
                    </a:cubicBezTo>
                    <a:cubicBezTo>
                      <a:pt x="4852" y="6002"/>
                      <a:pt x="4843" y="6012"/>
                      <a:pt x="4834" y="6022"/>
                    </a:cubicBezTo>
                    <a:lnTo>
                      <a:pt x="4832" y="6022"/>
                    </a:lnTo>
                    <a:cubicBezTo>
                      <a:pt x="4806" y="6020"/>
                      <a:pt x="4778" y="6038"/>
                      <a:pt x="4752" y="6044"/>
                    </a:cubicBezTo>
                    <a:cubicBezTo>
                      <a:pt x="4748" y="6045"/>
                      <a:pt x="4744" y="6047"/>
                      <a:pt x="4740" y="6048"/>
                    </a:cubicBezTo>
                    <a:cubicBezTo>
                      <a:pt x="4757" y="6022"/>
                      <a:pt x="4775" y="5995"/>
                      <a:pt x="4795" y="5971"/>
                    </a:cubicBezTo>
                    <a:cubicBezTo>
                      <a:pt x="4809" y="5950"/>
                      <a:pt x="4827" y="5932"/>
                      <a:pt x="4849" y="5919"/>
                    </a:cubicBezTo>
                    <a:cubicBezTo>
                      <a:pt x="4850" y="5919"/>
                      <a:pt x="4851" y="5918"/>
                      <a:pt x="4851" y="5918"/>
                    </a:cubicBezTo>
                    <a:cubicBezTo>
                      <a:pt x="4866" y="5913"/>
                      <a:pt x="4879" y="5907"/>
                      <a:pt x="4892" y="5900"/>
                    </a:cubicBezTo>
                    <a:cubicBezTo>
                      <a:pt x="4895" y="5900"/>
                      <a:pt x="4897" y="5899"/>
                      <a:pt x="4898" y="5898"/>
                    </a:cubicBezTo>
                    <a:cubicBezTo>
                      <a:pt x="4900" y="5897"/>
                      <a:pt x="4901" y="5896"/>
                      <a:pt x="4903" y="5893"/>
                    </a:cubicBezTo>
                    <a:cubicBezTo>
                      <a:pt x="4903" y="5892"/>
                      <a:pt x="4904" y="5891"/>
                      <a:pt x="4905" y="5890"/>
                    </a:cubicBezTo>
                    <a:lnTo>
                      <a:pt x="4906" y="5884"/>
                    </a:lnTo>
                    <a:cubicBezTo>
                      <a:pt x="4909" y="5871"/>
                      <a:pt x="4892" y="5865"/>
                      <a:pt x="4882" y="5871"/>
                    </a:cubicBezTo>
                    <a:cubicBezTo>
                      <a:pt x="4855" y="5891"/>
                      <a:pt x="4825" y="5893"/>
                      <a:pt x="4800" y="5917"/>
                    </a:cubicBezTo>
                    <a:cubicBezTo>
                      <a:pt x="4764" y="5950"/>
                      <a:pt x="4741" y="5996"/>
                      <a:pt x="4713" y="6035"/>
                    </a:cubicBezTo>
                    <a:cubicBezTo>
                      <a:pt x="4668" y="6098"/>
                      <a:pt x="4616" y="6171"/>
                      <a:pt x="4592" y="6247"/>
                    </a:cubicBezTo>
                    <a:cubicBezTo>
                      <a:pt x="4588" y="6247"/>
                      <a:pt x="4584" y="6252"/>
                      <a:pt x="4587" y="6256"/>
                    </a:cubicBezTo>
                    <a:lnTo>
                      <a:pt x="4589" y="6258"/>
                    </a:lnTo>
                    <a:cubicBezTo>
                      <a:pt x="4589" y="6261"/>
                      <a:pt x="4587" y="6264"/>
                      <a:pt x="4586" y="6267"/>
                    </a:cubicBezTo>
                    <a:cubicBezTo>
                      <a:pt x="4575" y="6313"/>
                      <a:pt x="4550" y="6353"/>
                      <a:pt x="4539" y="6399"/>
                    </a:cubicBezTo>
                    <a:cubicBezTo>
                      <a:pt x="4528" y="6446"/>
                      <a:pt x="4522" y="6494"/>
                      <a:pt x="4522" y="6542"/>
                    </a:cubicBezTo>
                    <a:cubicBezTo>
                      <a:pt x="4523" y="6593"/>
                      <a:pt x="4532" y="6645"/>
                      <a:pt x="4533" y="6695"/>
                    </a:cubicBezTo>
                    <a:cubicBezTo>
                      <a:pt x="4532" y="6708"/>
                      <a:pt x="4532" y="6721"/>
                      <a:pt x="4532" y="6734"/>
                    </a:cubicBezTo>
                    <a:cubicBezTo>
                      <a:pt x="4532" y="6777"/>
                      <a:pt x="4534" y="6819"/>
                      <a:pt x="4538" y="6862"/>
                    </a:cubicBezTo>
                    <a:cubicBezTo>
                      <a:pt x="4488" y="6821"/>
                      <a:pt x="4440" y="6779"/>
                      <a:pt x="4391" y="6737"/>
                    </a:cubicBezTo>
                    <a:cubicBezTo>
                      <a:pt x="4392" y="6737"/>
                      <a:pt x="4393" y="6737"/>
                      <a:pt x="4394" y="6736"/>
                    </a:cubicBezTo>
                    <a:cubicBezTo>
                      <a:pt x="4395" y="6735"/>
                      <a:pt x="4396" y="6734"/>
                      <a:pt x="4397" y="6733"/>
                    </a:cubicBezTo>
                    <a:cubicBezTo>
                      <a:pt x="4397" y="6731"/>
                      <a:pt x="4399" y="6730"/>
                      <a:pt x="4399" y="6728"/>
                    </a:cubicBezTo>
                    <a:cubicBezTo>
                      <a:pt x="4399" y="6671"/>
                      <a:pt x="4403" y="6613"/>
                      <a:pt x="4411" y="6557"/>
                    </a:cubicBezTo>
                    <a:cubicBezTo>
                      <a:pt x="4411" y="6555"/>
                      <a:pt x="4413" y="6554"/>
                      <a:pt x="4413" y="6553"/>
                    </a:cubicBezTo>
                    <a:cubicBezTo>
                      <a:pt x="4413" y="6552"/>
                      <a:pt x="4414" y="6551"/>
                      <a:pt x="4414" y="6551"/>
                    </a:cubicBezTo>
                    <a:cubicBezTo>
                      <a:pt x="4414" y="6550"/>
                      <a:pt x="4413" y="6549"/>
                      <a:pt x="4413" y="6548"/>
                    </a:cubicBezTo>
                    <a:cubicBezTo>
                      <a:pt x="4415" y="6534"/>
                      <a:pt x="4417" y="6520"/>
                      <a:pt x="4420" y="6507"/>
                    </a:cubicBezTo>
                    <a:cubicBezTo>
                      <a:pt x="4429" y="6457"/>
                      <a:pt x="4438" y="6403"/>
                      <a:pt x="4443" y="6353"/>
                    </a:cubicBezTo>
                    <a:cubicBezTo>
                      <a:pt x="4457" y="6203"/>
                      <a:pt x="4553" y="6080"/>
                      <a:pt x="4624" y="5954"/>
                    </a:cubicBezTo>
                    <a:cubicBezTo>
                      <a:pt x="4661" y="5893"/>
                      <a:pt x="4702" y="5835"/>
                      <a:pt x="4748" y="5781"/>
                    </a:cubicBezTo>
                    <a:cubicBezTo>
                      <a:pt x="4768" y="5757"/>
                      <a:pt x="4790" y="5735"/>
                      <a:pt x="4807" y="5710"/>
                    </a:cubicBezTo>
                    <a:cubicBezTo>
                      <a:pt x="4827" y="5682"/>
                      <a:pt x="4864" y="5665"/>
                      <a:pt x="4895" y="5651"/>
                    </a:cubicBezTo>
                    <a:cubicBezTo>
                      <a:pt x="4962" y="5618"/>
                      <a:pt x="5036" y="5602"/>
                      <a:pt x="5110" y="5602"/>
                    </a:cubicBezTo>
                    <a:cubicBezTo>
                      <a:pt x="5114" y="5602"/>
                      <a:pt x="5119" y="5602"/>
                      <a:pt x="5123" y="5602"/>
                    </a:cubicBezTo>
                    <a:cubicBezTo>
                      <a:pt x="5194" y="5606"/>
                      <a:pt x="5261" y="5652"/>
                      <a:pt x="5327" y="5676"/>
                    </a:cubicBezTo>
                    <a:cubicBezTo>
                      <a:pt x="5345" y="5684"/>
                      <a:pt x="5362" y="5692"/>
                      <a:pt x="5379" y="5702"/>
                    </a:cubicBezTo>
                    <a:cubicBezTo>
                      <a:pt x="5395" y="5711"/>
                      <a:pt x="5410" y="5721"/>
                      <a:pt x="5425" y="5732"/>
                    </a:cubicBezTo>
                    <a:cubicBezTo>
                      <a:pt x="5452" y="5750"/>
                      <a:pt x="5479" y="5762"/>
                      <a:pt x="5507" y="5779"/>
                    </a:cubicBezTo>
                    <a:cubicBezTo>
                      <a:pt x="5534" y="5795"/>
                      <a:pt x="5558" y="5812"/>
                      <a:pt x="5585" y="5826"/>
                    </a:cubicBezTo>
                    <a:cubicBezTo>
                      <a:pt x="5611" y="5840"/>
                      <a:pt x="5636" y="5873"/>
                      <a:pt x="5658" y="5896"/>
                    </a:cubicBezTo>
                    <a:cubicBezTo>
                      <a:pt x="5673" y="5915"/>
                      <a:pt x="5690" y="5932"/>
                      <a:pt x="5709" y="5947"/>
                    </a:cubicBezTo>
                    <a:cubicBezTo>
                      <a:pt x="5727" y="5960"/>
                      <a:pt x="5744" y="5974"/>
                      <a:pt x="5761" y="5989"/>
                    </a:cubicBezTo>
                    <a:cubicBezTo>
                      <a:pt x="5806" y="6027"/>
                      <a:pt x="5845" y="6073"/>
                      <a:pt x="5875" y="6125"/>
                    </a:cubicBezTo>
                    <a:cubicBezTo>
                      <a:pt x="5880" y="6134"/>
                      <a:pt x="5886" y="6144"/>
                      <a:pt x="5890" y="6154"/>
                    </a:cubicBezTo>
                    <a:cubicBezTo>
                      <a:pt x="5916" y="6207"/>
                      <a:pt x="5948" y="6258"/>
                      <a:pt x="5979" y="6309"/>
                    </a:cubicBezTo>
                    <a:cubicBezTo>
                      <a:pt x="6013" y="6363"/>
                      <a:pt x="6041" y="6421"/>
                      <a:pt x="6076" y="6474"/>
                    </a:cubicBezTo>
                    <a:cubicBezTo>
                      <a:pt x="6085" y="6488"/>
                      <a:pt x="6094" y="6503"/>
                      <a:pt x="6103" y="6517"/>
                    </a:cubicBezTo>
                    <a:cubicBezTo>
                      <a:pt x="6128" y="6561"/>
                      <a:pt x="6149" y="6607"/>
                      <a:pt x="6165" y="6654"/>
                    </a:cubicBezTo>
                    <a:cubicBezTo>
                      <a:pt x="6171" y="6677"/>
                      <a:pt x="6180" y="6699"/>
                      <a:pt x="6188" y="6721"/>
                    </a:cubicBezTo>
                    <a:cubicBezTo>
                      <a:pt x="6193" y="6743"/>
                      <a:pt x="6196" y="6765"/>
                      <a:pt x="6202" y="6787"/>
                    </a:cubicBezTo>
                    <a:cubicBezTo>
                      <a:pt x="6207" y="6808"/>
                      <a:pt x="6204" y="6830"/>
                      <a:pt x="6210" y="6847"/>
                    </a:cubicBezTo>
                    <a:cubicBezTo>
                      <a:pt x="6218" y="6867"/>
                      <a:pt x="6215" y="6896"/>
                      <a:pt x="6218" y="6918"/>
                    </a:cubicBezTo>
                    <a:cubicBezTo>
                      <a:pt x="6222" y="6948"/>
                      <a:pt x="6223" y="6978"/>
                      <a:pt x="6223" y="7008"/>
                    </a:cubicBezTo>
                    <a:cubicBezTo>
                      <a:pt x="6223" y="7018"/>
                      <a:pt x="6223" y="7027"/>
                      <a:pt x="6223" y="7036"/>
                    </a:cubicBezTo>
                    <a:cubicBezTo>
                      <a:pt x="6223" y="7112"/>
                      <a:pt x="6222" y="7188"/>
                      <a:pt x="6222" y="7264"/>
                    </a:cubicBezTo>
                    <a:cubicBezTo>
                      <a:pt x="6222" y="7400"/>
                      <a:pt x="6189" y="7528"/>
                      <a:pt x="6149" y="7657"/>
                    </a:cubicBezTo>
                    <a:cubicBezTo>
                      <a:pt x="6133" y="7711"/>
                      <a:pt x="6121" y="7769"/>
                      <a:pt x="6101" y="7822"/>
                    </a:cubicBezTo>
                    <a:cubicBezTo>
                      <a:pt x="6089" y="7853"/>
                      <a:pt x="6080" y="7884"/>
                      <a:pt x="6068" y="7914"/>
                    </a:cubicBezTo>
                    <a:cubicBezTo>
                      <a:pt x="6065" y="7921"/>
                      <a:pt x="6062" y="7927"/>
                      <a:pt x="6058" y="7934"/>
                    </a:cubicBezTo>
                    <a:cubicBezTo>
                      <a:pt x="6054" y="7941"/>
                      <a:pt x="6049" y="7948"/>
                      <a:pt x="6044" y="7955"/>
                    </a:cubicBezTo>
                    <a:cubicBezTo>
                      <a:pt x="6043" y="7958"/>
                      <a:pt x="6033" y="7985"/>
                      <a:pt x="6031" y="7986"/>
                    </a:cubicBezTo>
                    <a:cubicBezTo>
                      <a:pt x="6030" y="7987"/>
                      <a:pt x="6027" y="7989"/>
                      <a:pt x="6027" y="7990"/>
                    </a:cubicBezTo>
                    <a:cubicBezTo>
                      <a:pt x="6025" y="7993"/>
                      <a:pt x="6025" y="7996"/>
                      <a:pt x="6025" y="7999"/>
                    </a:cubicBezTo>
                    <a:cubicBezTo>
                      <a:pt x="6025" y="8001"/>
                      <a:pt x="6026" y="8004"/>
                      <a:pt x="6027" y="8006"/>
                    </a:cubicBezTo>
                    <a:cubicBezTo>
                      <a:pt x="6021" y="8016"/>
                      <a:pt x="6015" y="8025"/>
                      <a:pt x="6007" y="8035"/>
                    </a:cubicBezTo>
                    <a:cubicBezTo>
                      <a:pt x="5980" y="8073"/>
                      <a:pt x="5950" y="8107"/>
                      <a:pt x="5919" y="8142"/>
                    </a:cubicBezTo>
                    <a:cubicBezTo>
                      <a:pt x="5860" y="8214"/>
                      <a:pt x="5768" y="8263"/>
                      <a:pt x="5688" y="8302"/>
                    </a:cubicBezTo>
                    <a:moveTo>
                      <a:pt x="6343" y="6442"/>
                    </a:moveTo>
                    <a:cubicBezTo>
                      <a:pt x="6345" y="6451"/>
                      <a:pt x="6346" y="6460"/>
                      <a:pt x="6348" y="6469"/>
                    </a:cubicBezTo>
                    <a:cubicBezTo>
                      <a:pt x="6349" y="6476"/>
                      <a:pt x="6350" y="6484"/>
                      <a:pt x="6350" y="6491"/>
                    </a:cubicBezTo>
                    <a:cubicBezTo>
                      <a:pt x="6350" y="6494"/>
                      <a:pt x="6350" y="6496"/>
                      <a:pt x="6349" y="6498"/>
                    </a:cubicBezTo>
                    <a:cubicBezTo>
                      <a:pt x="6342" y="6479"/>
                      <a:pt x="6334" y="6460"/>
                      <a:pt x="6327" y="6441"/>
                    </a:cubicBezTo>
                    <a:cubicBezTo>
                      <a:pt x="6335" y="6440"/>
                      <a:pt x="6343" y="6439"/>
                      <a:pt x="6344" y="6442"/>
                    </a:cubicBezTo>
                    <a:lnTo>
                      <a:pt x="6343" y="6442"/>
                    </a:lnTo>
                    <a:moveTo>
                      <a:pt x="6088" y="6047"/>
                    </a:moveTo>
                    <a:cubicBezTo>
                      <a:pt x="6125" y="6093"/>
                      <a:pt x="6143" y="6156"/>
                      <a:pt x="6173" y="6207"/>
                    </a:cubicBezTo>
                    <a:cubicBezTo>
                      <a:pt x="6199" y="6252"/>
                      <a:pt x="6233" y="6291"/>
                      <a:pt x="6255" y="6339"/>
                    </a:cubicBezTo>
                    <a:cubicBezTo>
                      <a:pt x="6275" y="6382"/>
                      <a:pt x="6293" y="6426"/>
                      <a:pt x="6307" y="6471"/>
                    </a:cubicBezTo>
                    <a:cubicBezTo>
                      <a:pt x="6339" y="6576"/>
                      <a:pt x="6396" y="6671"/>
                      <a:pt x="6423" y="6779"/>
                    </a:cubicBezTo>
                    <a:cubicBezTo>
                      <a:pt x="6450" y="6897"/>
                      <a:pt x="6463" y="7018"/>
                      <a:pt x="6463" y="7139"/>
                    </a:cubicBezTo>
                    <a:cubicBezTo>
                      <a:pt x="6463" y="7149"/>
                      <a:pt x="6463" y="7158"/>
                      <a:pt x="6463" y="7167"/>
                    </a:cubicBezTo>
                    <a:cubicBezTo>
                      <a:pt x="6463" y="7217"/>
                      <a:pt x="6454" y="7264"/>
                      <a:pt x="6456" y="7314"/>
                    </a:cubicBezTo>
                    <a:cubicBezTo>
                      <a:pt x="6458" y="7335"/>
                      <a:pt x="6459" y="7356"/>
                      <a:pt x="6459" y="7377"/>
                    </a:cubicBezTo>
                    <a:cubicBezTo>
                      <a:pt x="6459" y="7409"/>
                      <a:pt x="6457" y="7441"/>
                      <a:pt x="6453" y="7473"/>
                    </a:cubicBezTo>
                    <a:cubicBezTo>
                      <a:pt x="6448" y="7502"/>
                      <a:pt x="6453" y="7532"/>
                      <a:pt x="6449" y="7562"/>
                    </a:cubicBezTo>
                    <a:cubicBezTo>
                      <a:pt x="6449" y="7563"/>
                      <a:pt x="6449" y="7564"/>
                      <a:pt x="6449" y="7565"/>
                    </a:cubicBezTo>
                    <a:cubicBezTo>
                      <a:pt x="6448" y="7565"/>
                      <a:pt x="6448" y="7566"/>
                      <a:pt x="6448" y="7566"/>
                    </a:cubicBezTo>
                    <a:cubicBezTo>
                      <a:pt x="6395" y="7662"/>
                      <a:pt x="6391" y="7779"/>
                      <a:pt x="6343" y="7877"/>
                    </a:cubicBezTo>
                    <a:cubicBezTo>
                      <a:pt x="6342" y="7879"/>
                      <a:pt x="6341" y="7882"/>
                      <a:pt x="6340" y="7884"/>
                    </a:cubicBezTo>
                    <a:cubicBezTo>
                      <a:pt x="6341" y="7877"/>
                      <a:pt x="6341" y="7869"/>
                      <a:pt x="6341" y="7861"/>
                    </a:cubicBezTo>
                    <a:cubicBezTo>
                      <a:pt x="6341" y="7860"/>
                      <a:pt x="6340" y="7859"/>
                      <a:pt x="6340" y="7858"/>
                    </a:cubicBezTo>
                    <a:cubicBezTo>
                      <a:pt x="6339" y="7856"/>
                      <a:pt x="6338" y="7855"/>
                      <a:pt x="6337" y="7855"/>
                    </a:cubicBezTo>
                    <a:cubicBezTo>
                      <a:pt x="6336" y="7854"/>
                      <a:pt x="6334" y="7854"/>
                      <a:pt x="6333" y="7854"/>
                    </a:cubicBezTo>
                    <a:cubicBezTo>
                      <a:pt x="6331" y="7854"/>
                      <a:pt x="6330" y="7854"/>
                      <a:pt x="6329" y="7855"/>
                    </a:cubicBezTo>
                    <a:cubicBezTo>
                      <a:pt x="6328" y="7855"/>
                      <a:pt x="6327" y="7856"/>
                      <a:pt x="6326" y="7858"/>
                    </a:cubicBezTo>
                    <a:cubicBezTo>
                      <a:pt x="6326" y="7858"/>
                      <a:pt x="6325" y="7859"/>
                      <a:pt x="6325" y="7860"/>
                    </a:cubicBezTo>
                    <a:cubicBezTo>
                      <a:pt x="6316" y="7911"/>
                      <a:pt x="6302" y="7961"/>
                      <a:pt x="6283" y="8009"/>
                    </a:cubicBezTo>
                    <a:cubicBezTo>
                      <a:pt x="6279" y="8016"/>
                      <a:pt x="6276" y="8023"/>
                      <a:pt x="6272" y="8030"/>
                    </a:cubicBezTo>
                    <a:cubicBezTo>
                      <a:pt x="6266" y="8039"/>
                      <a:pt x="6260" y="8048"/>
                      <a:pt x="6254" y="8057"/>
                    </a:cubicBezTo>
                    <a:cubicBezTo>
                      <a:pt x="6251" y="8058"/>
                      <a:pt x="6247" y="8059"/>
                      <a:pt x="6244" y="8061"/>
                    </a:cubicBezTo>
                    <a:cubicBezTo>
                      <a:pt x="6243" y="8061"/>
                      <a:pt x="6242" y="8062"/>
                      <a:pt x="6241" y="8063"/>
                    </a:cubicBezTo>
                    <a:cubicBezTo>
                      <a:pt x="6233" y="8069"/>
                      <a:pt x="6226" y="8077"/>
                      <a:pt x="6220" y="8085"/>
                    </a:cubicBezTo>
                    <a:cubicBezTo>
                      <a:pt x="6244" y="8040"/>
                      <a:pt x="6264" y="7994"/>
                      <a:pt x="6285" y="7948"/>
                    </a:cubicBezTo>
                    <a:cubicBezTo>
                      <a:pt x="6285" y="7948"/>
                      <a:pt x="6285" y="7947"/>
                      <a:pt x="6285" y="7946"/>
                    </a:cubicBezTo>
                    <a:cubicBezTo>
                      <a:pt x="6285" y="7945"/>
                      <a:pt x="6284" y="7944"/>
                      <a:pt x="6284" y="7943"/>
                    </a:cubicBezTo>
                    <a:cubicBezTo>
                      <a:pt x="6283" y="7942"/>
                      <a:pt x="6283" y="7940"/>
                      <a:pt x="6282" y="7940"/>
                    </a:cubicBezTo>
                    <a:cubicBezTo>
                      <a:pt x="6281" y="7939"/>
                      <a:pt x="6280" y="7939"/>
                      <a:pt x="6279" y="7939"/>
                    </a:cubicBezTo>
                    <a:cubicBezTo>
                      <a:pt x="6278" y="7939"/>
                      <a:pt x="6276" y="7940"/>
                      <a:pt x="6275" y="7940"/>
                    </a:cubicBezTo>
                    <a:cubicBezTo>
                      <a:pt x="6275" y="7940"/>
                      <a:pt x="6275" y="7941"/>
                      <a:pt x="6274" y="7941"/>
                    </a:cubicBezTo>
                    <a:cubicBezTo>
                      <a:pt x="6222" y="8004"/>
                      <a:pt x="6189" y="8081"/>
                      <a:pt x="6141" y="8147"/>
                    </a:cubicBezTo>
                    <a:cubicBezTo>
                      <a:pt x="6102" y="8200"/>
                      <a:pt x="6052" y="8236"/>
                      <a:pt x="6004" y="8278"/>
                    </a:cubicBezTo>
                    <a:cubicBezTo>
                      <a:pt x="5991" y="8280"/>
                      <a:pt x="5977" y="8281"/>
                      <a:pt x="5964" y="8281"/>
                    </a:cubicBezTo>
                    <a:cubicBezTo>
                      <a:pt x="6022" y="8244"/>
                      <a:pt x="6074" y="8198"/>
                      <a:pt x="6119" y="8146"/>
                    </a:cubicBezTo>
                    <a:cubicBezTo>
                      <a:pt x="6148" y="8110"/>
                      <a:pt x="6174" y="8072"/>
                      <a:pt x="6197" y="8033"/>
                    </a:cubicBezTo>
                    <a:cubicBezTo>
                      <a:pt x="6222" y="7990"/>
                      <a:pt x="6243" y="7945"/>
                      <a:pt x="6260" y="7899"/>
                    </a:cubicBezTo>
                    <a:lnTo>
                      <a:pt x="6260" y="7898"/>
                    </a:lnTo>
                    <a:lnTo>
                      <a:pt x="6260" y="7897"/>
                    </a:lnTo>
                    <a:lnTo>
                      <a:pt x="6259" y="7896"/>
                    </a:lnTo>
                    <a:cubicBezTo>
                      <a:pt x="6258" y="7896"/>
                      <a:pt x="6258" y="7895"/>
                      <a:pt x="6257" y="7895"/>
                    </a:cubicBezTo>
                    <a:lnTo>
                      <a:pt x="6256" y="7896"/>
                    </a:lnTo>
                    <a:cubicBezTo>
                      <a:pt x="6255" y="7896"/>
                      <a:pt x="6255" y="7896"/>
                      <a:pt x="6255" y="7897"/>
                    </a:cubicBezTo>
                    <a:cubicBezTo>
                      <a:pt x="6247" y="7911"/>
                      <a:pt x="6240" y="7925"/>
                      <a:pt x="6232" y="7939"/>
                    </a:cubicBezTo>
                    <a:cubicBezTo>
                      <a:pt x="6193" y="8005"/>
                      <a:pt x="6148" y="8068"/>
                      <a:pt x="6098" y="8125"/>
                    </a:cubicBezTo>
                    <a:cubicBezTo>
                      <a:pt x="6074" y="8153"/>
                      <a:pt x="6048" y="8177"/>
                      <a:pt x="6019" y="8199"/>
                    </a:cubicBezTo>
                    <a:cubicBezTo>
                      <a:pt x="6041" y="8173"/>
                      <a:pt x="6061" y="8147"/>
                      <a:pt x="6082" y="8120"/>
                    </a:cubicBezTo>
                    <a:cubicBezTo>
                      <a:pt x="6141" y="8048"/>
                      <a:pt x="6196" y="7951"/>
                      <a:pt x="6214" y="7858"/>
                    </a:cubicBezTo>
                    <a:lnTo>
                      <a:pt x="6214" y="7857"/>
                    </a:lnTo>
                    <a:lnTo>
                      <a:pt x="6214" y="7856"/>
                    </a:lnTo>
                    <a:cubicBezTo>
                      <a:pt x="6213" y="7855"/>
                      <a:pt x="6212" y="7856"/>
                      <a:pt x="6212" y="7855"/>
                    </a:cubicBezTo>
                    <a:cubicBezTo>
                      <a:pt x="6211" y="7854"/>
                      <a:pt x="6211" y="7854"/>
                      <a:pt x="6211" y="7854"/>
                    </a:cubicBezTo>
                    <a:cubicBezTo>
                      <a:pt x="6210" y="7854"/>
                      <a:pt x="6210" y="7854"/>
                      <a:pt x="6209" y="7855"/>
                    </a:cubicBezTo>
                    <a:cubicBezTo>
                      <a:pt x="6209" y="7855"/>
                      <a:pt x="6208" y="7855"/>
                      <a:pt x="6208" y="7856"/>
                    </a:cubicBezTo>
                    <a:cubicBezTo>
                      <a:pt x="6192" y="7903"/>
                      <a:pt x="6171" y="7948"/>
                      <a:pt x="6146" y="7991"/>
                    </a:cubicBezTo>
                    <a:cubicBezTo>
                      <a:pt x="6130" y="8019"/>
                      <a:pt x="6112" y="8046"/>
                      <a:pt x="6092" y="8072"/>
                    </a:cubicBezTo>
                    <a:cubicBezTo>
                      <a:pt x="6083" y="8083"/>
                      <a:pt x="6052" y="8123"/>
                      <a:pt x="6019" y="8162"/>
                    </a:cubicBezTo>
                    <a:cubicBezTo>
                      <a:pt x="6057" y="8087"/>
                      <a:pt x="6098" y="8016"/>
                      <a:pt x="6128" y="7938"/>
                    </a:cubicBezTo>
                    <a:cubicBezTo>
                      <a:pt x="6196" y="7759"/>
                      <a:pt x="6254" y="7568"/>
                      <a:pt x="6267" y="7377"/>
                    </a:cubicBezTo>
                    <a:cubicBezTo>
                      <a:pt x="6274" y="7275"/>
                      <a:pt x="6268" y="7172"/>
                      <a:pt x="6268" y="7070"/>
                    </a:cubicBezTo>
                    <a:cubicBezTo>
                      <a:pt x="6268" y="7023"/>
                      <a:pt x="6260" y="6977"/>
                      <a:pt x="6260" y="6930"/>
                    </a:cubicBezTo>
                    <a:cubicBezTo>
                      <a:pt x="6260" y="6926"/>
                      <a:pt x="6260" y="6922"/>
                      <a:pt x="6260" y="6918"/>
                    </a:cubicBezTo>
                    <a:cubicBezTo>
                      <a:pt x="6260" y="6881"/>
                      <a:pt x="6255" y="6844"/>
                      <a:pt x="6244" y="6809"/>
                    </a:cubicBezTo>
                    <a:lnTo>
                      <a:pt x="6244" y="6806"/>
                    </a:lnTo>
                    <a:cubicBezTo>
                      <a:pt x="6237" y="6769"/>
                      <a:pt x="6227" y="6732"/>
                      <a:pt x="6214" y="6697"/>
                    </a:cubicBezTo>
                    <a:cubicBezTo>
                      <a:pt x="6196" y="6616"/>
                      <a:pt x="6167" y="6539"/>
                      <a:pt x="6126" y="6468"/>
                    </a:cubicBezTo>
                    <a:cubicBezTo>
                      <a:pt x="6122" y="6461"/>
                      <a:pt x="6118" y="6455"/>
                      <a:pt x="6114" y="6448"/>
                    </a:cubicBezTo>
                    <a:cubicBezTo>
                      <a:pt x="6105" y="6434"/>
                      <a:pt x="6076" y="6403"/>
                      <a:pt x="6072" y="6384"/>
                    </a:cubicBezTo>
                    <a:cubicBezTo>
                      <a:pt x="6072" y="6382"/>
                      <a:pt x="6069" y="6382"/>
                      <a:pt x="6069" y="6384"/>
                    </a:cubicBezTo>
                    <a:cubicBezTo>
                      <a:pt x="6069" y="6393"/>
                      <a:pt x="6071" y="6403"/>
                      <a:pt x="6076" y="6411"/>
                    </a:cubicBezTo>
                    <a:lnTo>
                      <a:pt x="6076" y="6412"/>
                    </a:lnTo>
                    <a:cubicBezTo>
                      <a:pt x="6014" y="6315"/>
                      <a:pt x="5958" y="6212"/>
                      <a:pt x="5902" y="6112"/>
                    </a:cubicBezTo>
                    <a:cubicBezTo>
                      <a:pt x="5846" y="6012"/>
                      <a:pt x="5755" y="5955"/>
                      <a:pt x="5679" y="5876"/>
                    </a:cubicBezTo>
                    <a:cubicBezTo>
                      <a:pt x="5658" y="5855"/>
                      <a:pt x="5638" y="5832"/>
                      <a:pt x="5615" y="5813"/>
                    </a:cubicBezTo>
                    <a:cubicBezTo>
                      <a:pt x="5600" y="5802"/>
                      <a:pt x="5583" y="5792"/>
                      <a:pt x="5567" y="5782"/>
                    </a:cubicBezTo>
                    <a:cubicBezTo>
                      <a:pt x="5556" y="5776"/>
                      <a:pt x="5546" y="5770"/>
                      <a:pt x="5535" y="5765"/>
                    </a:cubicBezTo>
                    <a:cubicBezTo>
                      <a:pt x="5509" y="5748"/>
                      <a:pt x="5480" y="5737"/>
                      <a:pt x="5454" y="5720"/>
                    </a:cubicBezTo>
                    <a:cubicBezTo>
                      <a:pt x="5431" y="5704"/>
                      <a:pt x="5407" y="5688"/>
                      <a:pt x="5382" y="5674"/>
                    </a:cubicBezTo>
                    <a:cubicBezTo>
                      <a:pt x="5377" y="5671"/>
                      <a:pt x="5372" y="5668"/>
                      <a:pt x="5367" y="5665"/>
                    </a:cubicBezTo>
                    <a:cubicBezTo>
                      <a:pt x="5335" y="5649"/>
                      <a:pt x="5299" y="5637"/>
                      <a:pt x="5266" y="5624"/>
                    </a:cubicBezTo>
                    <a:cubicBezTo>
                      <a:pt x="5232" y="5610"/>
                      <a:pt x="5207" y="5594"/>
                      <a:pt x="5177" y="5582"/>
                    </a:cubicBezTo>
                    <a:cubicBezTo>
                      <a:pt x="5157" y="5575"/>
                      <a:pt x="5136" y="5571"/>
                      <a:pt x="5115" y="5571"/>
                    </a:cubicBezTo>
                    <a:cubicBezTo>
                      <a:pt x="5113" y="5571"/>
                      <a:pt x="5112" y="5571"/>
                      <a:pt x="5111" y="5571"/>
                    </a:cubicBezTo>
                    <a:cubicBezTo>
                      <a:pt x="5139" y="5559"/>
                      <a:pt x="5182" y="5572"/>
                      <a:pt x="5209" y="5579"/>
                    </a:cubicBezTo>
                    <a:cubicBezTo>
                      <a:pt x="5232" y="5585"/>
                      <a:pt x="5258" y="5593"/>
                      <a:pt x="5280" y="5601"/>
                    </a:cubicBezTo>
                    <a:cubicBezTo>
                      <a:pt x="5299" y="5612"/>
                      <a:pt x="5321" y="5619"/>
                      <a:pt x="5343" y="5624"/>
                    </a:cubicBezTo>
                    <a:cubicBezTo>
                      <a:pt x="5344" y="5624"/>
                      <a:pt x="5345" y="5624"/>
                      <a:pt x="5345" y="5624"/>
                    </a:cubicBezTo>
                    <a:cubicBezTo>
                      <a:pt x="5346" y="5623"/>
                      <a:pt x="5346" y="5623"/>
                      <a:pt x="5347" y="5622"/>
                    </a:cubicBezTo>
                    <a:cubicBezTo>
                      <a:pt x="5347" y="5622"/>
                      <a:pt x="5347" y="5621"/>
                      <a:pt x="5347" y="5620"/>
                    </a:cubicBezTo>
                    <a:cubicBezTo>
                      <a:pt x="5347" y="5619"/>
                      <a:pt x="5347" y="5618"/>
                      <a:pt x="5347" y="5618"/>
                    </a:cubicBezTo>
                    <a:cubicBezTo>
                      <a:pt x="5346" y="5617"/>
                      <a:pt x="5346" y="5617"/>
                      <a:pt x="5345" y="5616"/>
                    </a:cubicBezTo>
                    <a:cubicBezTo>
                      <a:pt x="5315" y="5604"/>
                      <a:pt x="5288" y="5585"/>
                      <a:pt x="5259" y="5571"/>
                    </a:cubicBezTo>
                    <a:lnTo>
                      <a:pt x="5268" y="5573"/>
                    </a:lnTo>
                    <a:cubicBezTo>
                      <a:pt x="5318" y="5582"/>
                      <a:pt x="5366" y="5599"/>
                      <a:pt x="5410" y="5624"/>
                    </a:cubicBezTo>
                    <a:cubicBezTo>
                      <a:pt x="5416" y="5628"/>
                      <a:pt x="5423" y="5633"/>
                      <a:pt x="5430" y="5637"/>
                    </a:cubicBezTo>
                    <a:cubicBezTo>
                      <a:pt x="5433" y="5639"/>
                      <a:pt x="5437" y="5634"/>
                      <a:pt x="5434" y="5631"/>
                    </a:cubicBezTo>
                    <a:cubicBezTo>
                      <a:pt x="5415" y="5617"/>
                      <a:pt x="5395" y="5603"/>
                      <a:pt x="5374" y="5591"/>
                    </a:cubicBezTo>
                    <a:cubicBezTo>
                      <a:pt x="5350" y="5578"/>
                      <a:pt x="5326" y="5565"/>
                      <a:pt x="5300" y="5555"/>
                    </a:cubicBezTo>
                    <a:lnTo>
                      <a:pt x="5288" y="5549"/>
                    </a:lnTo>
                    <a:cubicBezTo>
                      <a:pt x="5295" y="5551"/>
                      <a:pt x="5303" y="5552"/>
                      <a:pt x="5311" y="5552"/>
                    </a:cubicBezTo>
                    <a:cubicBezTo>
                      <a:pt x="5342" y="5554"/>
                      <a:pt x="5390" y="5548"/>
                      <a:pt x="5416" y="5566"/>
                    </a:cubicBezTo>
                    <a:cubicBezTo>
                      <a:pt x="5420" y="5568"/>
                      <a:pt x="5424" y="5562"/>
                      <a:pt x="5421" y="5559"/>
                    </a:cubicBezTo>
                    <a:cubicBezTo>
                      <a:pt x="5414" y="5554"/>
                      <a:pt x="5407" y="5549"/>
                      <a:pt x="5400" y="5545"/>
                    </a:cubicBezTo>
                    <a:cubicBezTo>
                      <a:pt x="5384" y="5536"/>
                      <a:pt x="5367" y="5530"/>
                      <a:pt x="5349" y="5527"/>
                    </a:cubicBezTo>
                    <a:cubicBezTo>
                      <a:pt x="5331" y="5525"/>
                      <a:pt x="5314" y="5524"/>
                      <a:pt x="5297" y="5521"/>
                    </a:cubicBezTo>
                    <a:cubicBezTo>
                      <a:pt x="5322" y="5517"/>
                      <a:pt x="5348" y="5516"/>
                      <a:pt x="5374" y="5515"/>
                    </a:cubicBezTo>
                    <a:cubicBezTo>
                      <a:pt x="5407" y="5516"/>
                      <a:pt x="5431" y="5538"/>
                      <a:pt x="5460" y="5549"/>
                    </a:cubicBezTo>
                    <a:cubicBezTo>
                      <a:pt x="5465" y="5551"/>
                      <a:pt x="5469" y="5545"/>
                      <a:pt x="5465" y="5542"/>
                    </a:cubicBezTo>
                    <a:cubicBezTo>
                      <a:pt x="5444" y="5530"/>
                      <a:pt x="5431" y="5515"/>
                      <a:pt x="5413" y="5504"/>
                    </a:cubicBezTo>
                    <a:cubicBezTo>
                      <a:pt x="5425" y="5506"/>
                      <a:pt x="5438" y="5508"/>
                      <a:pt x="5450" y="5513"/>
                    </a:cubicBezTo>
                    <a:cubicBezTo>
                      <a:pt x="5451" y="5513"/>
                      <a:pt x="5451" y="5513"/>
                      <a:pt x="5452" y="5513"/>
                    </a:cubicBezTo>
                    <a:cubicBezTo>
                      <a:pt x="5465" y="5521"/>
                      <a:pt x="5478" y="5527"/>
                      <a:pt x="5492" y="5531"/>
                    </a:cubicBezTo>
                    <a:cubicBezTo>
                      <a:pt x="5493" y="5531"/>
                      <a:pt x="5494" y="5530"/>
                      <a:pt x="5495" y="5530"/>
                    </a:cubicBezTo>
                    <a:cubicBezTo>
                      <a:pt x="5496" y="5529"/>
                      <a:pt x="5496" y="5529"/>
                      <a:pt x="5497" y="5528"/>
                    </a:cubicBezTo>
                    <a:cubicBezTo>
                      <a:pt x="5497" y="5527"/>
                      <a:pt x="5498" y="5526"/>
                      <a:pt x="5498" y="5525"/>
                    </a:cubicBezTo>
                    <a:cubicBezTo>
                      <a:pt x="5498" y="5524"/>
                      <a:pt x="5498" y="5523"/>
                      <a:pt x="5498" y="5523"/>
                    </a:cubicBezTo>
                    <a:cubicBezTo>
                      <a:pt x="5504" y="5526"/>
                      <a:pt x="5510" y="5529"/>
                      <a:pt x="5515" y="5533"/>
                    </a:cubicBezTo>
                    <a:cubicBezTo>
                      <a:pt x="5541" y="5548"/>
                      <a:pt x="5566" y="5565"/>
                      <a:pt x="5589" y="5585"/>
                    </a:cubicBezTo>
                    <a:cubicBezTo>
                      <a:pt x="5614" y="5607"/>
                      <a:pt x="5651" y="5621"/>
                      <a:pt x="5671" y="5648"/>
                    </a:cubicBezTo>
                    <a:cubicBezTo>
                      <a:pt x="5690" y="5669"/>
                      <a:pt x="5711" y="5689"/>
                      <a:pt x="5732" y="5707"/>
                    </a:cubicBezTo>
                    <a:cubicBezTo>
                      <a:pt x="5755" y="5730"/>
                      <a:pt x="5784" y="5745"/>
                      <a:pt x="5807" y="5768"/>
                    </a:cubicBezTo>
                    <a:cubicBezTo>
                      <a:pt x="5831" y="5793"/>
                      <a:pt x="5857" y="5816"/>
                      <a:pt x="5885" y="5836"/>
                    </a:cubicBezTo>
                    <a:cubicBezTo>
                      <a:pt x="5913" y="5858"/>
                      <a:pt x="5939" y="5882"/>
                      <a:pt x="5962" y="5908"/>
                    </a:cubicBezTo>
                    <a:cubicBezTo>
                      <a:pt x="5993" y="5939"/>
                      <a:pt x="6031" y="5962"/>
                      <a:pt x="6053" y="6001"/>
                    </a:cubicBezTo>
                    <a:cubicBezTo>
                      <a:pt x="6054" y="6003"/>
                      <a:pt x="6055" y="6005"/>
                      <a:pt x="6057" y="6006"/>
                    </a:cubicBezTo>
                    <a:cubicBezTo>
                      <a:pt x="6059" y="6006"/>
                      <a:pt x="6060" y="6007"/>
                      <a:pt x="6062" y="6007"/>
                    </a:cubicBezTo>
                    <a:cubicBezTo>
                      <a:pt x="6070" y="6021"/>
                      <a:pt x="6079" y="6034"/>
                      <a:pt x="6089" y="6047"/>
                    </a:cubicBezTo>
                    <a:lnTo>
                      <a:pt x="6088" y="6047"/>
                    </a:lnTo>
                    <a:moveTo>
                      <a:pt x="6380" y="6289"/>
                    </a:moveTo>
                    <a:cubicBezTo>
                      <a:pt x="6357" y="6263"/>
                      <a:pt x="6338" y="6235"/>
                      <a:pt x="6315" y="6210"/>
                    </a:cubicBezTo>
                    <a:cubicBezTo>
                      <a:pt x="6268" y="6158"/>
                      <a:pt x="6217" y="6109"/>
                      <a:pt x="6170" y="6057"/>
                    </a:cubicBezTo>
                    <a:cubicBezTo>
                      <a:pt x="6146" y="6031"/>
                      <a:pt x="6123" y="6005"/>
                      <a:pt x="6098" y="5980"/>
                    </a:cubicBezTo>
                    <a:cubicBezTo>
                      <a:pt x="6086" y="5967"/>
                      <a:pt x="6072" y="5956"/>
                      <a:pt x="6059" y="5944"/>
                    </a:cubicBezTo>
                    <a:cubicBezTo>
                      <a:pt x="6057" y="5940"/>
                      <a:pt x="6055" y="5937"/>
                      <a:pt x="6053" y="5933"/>
                    </a:cubicBezTo>
                    <a:lnTo>
                      <a:pt x="6053" y="5932"/>
                    </a:lnTo>
                    <a:cubicBezTo>
                      <a:pt x="6052" y="5930"/>
                      <a:pt x="6050" y="5928"/>
                      <a:pt x="6049" y="5927"/>
                    </a:cubicBezTo>
                    <a:cubicBezTo>
                      <a:pt x="6047" y="5926"/>
                      <a:pt x="6045" y="5926"/>
                      <a:pt x="6043" y="5926"/>
                    </a:cubicBezTo>
                    <a:cubicBezTo>
                      <a:pt x="6042" y="5926"/>
                      <a:pt x="6042" y="5926"/>
                      <a:pt x="6041" y="5926"/>
                    </a:cubicBezTo>
                    <a:cubicBezTo>
                      <a:pt x="6034" y="5919"/>
                      <a:pt x="6028" y="5910"/>
                      <a:pt x="6023" y="5901"/>
                    </a:cubicBezTo>
                    <a:cubicBezTo>
                      <a:pt x="6021" y="5898"/>
                      <a:pt x="6019" y="5894"/>
                      <a:pt x="6017" y="5890"/>
                    </a:cubicBezTo>
                    <a:cubicBezTo>
                      <a:pt x="6021" y="5867"/>
                      <a:pt x="6026" y="5844"/>
                      <a:pt x="6033" y="5822"/>
                    </a:cubicBezTo>
                    <a:cubicBezTo>
                      <a:pt x="6035" y="5816"/>
                      <a:pt x="6039" y="5810"/>
                      <a:pt x="6042" y="5805"/>
                    </a:cubicBezTo>
                    <a:cubicBezTo>
                      <a:pt x="6049" y="5793"/>
                      <a:pt x="6056" y="5783"/>
                      <a:pt x="6065" y="5773"/>
                    </a:cubicBezTo>
                    <a:cubicBezTo>
                      <a:pt x="6090" y="5828"/>
                      <a:pt x="6152" y="5873"/>
                      <a:pt x="6190" y="5920"/>
                    </a:cubicBezTo>
                    <a:cubicBezTo>
                      <a:pt x="6236" y="5978"/>
                      <a:pt x="6294" y="6024"/>
                      <a:pt x="6347" y="6075"/>
                    </a:cubicBezTo>
                    <a:cubicBezTo>
                      <a:pt x="6386" y="6115"/>
                      <a:pt x="6429" y="6153"/>
                      <a:pt x="6474" y="6187"/>
                    </a:cubicBezTo>
                    <a:cubicBezTo>
                      <a:pt x="6509" y="6214"/>
                      <a:pt x="6540" y="6245"/>
                      <a:pt x="6568" y="6278"/>
                    </a:cubicBezTo>
                    <a:cubicBezTo>
                      <a:pt x="6578" y="6289"/>
                      <a:pt x="6587" y="6301"/>
                      <a:pt x="6596" y="6313"/>
                    </a:cubicBezTo>
                    <a:cubicBezTo>
                      <a:pt x="6597" y="6316"/>
                      <a:pt x="6604" y="6321"/>
                      <a:pt x="6610" y="6326"/>
                    </a:cubicBezTo>
                    <a:cubicBezTo>
                      <a:pt x="6561" y="6329"/>
                      <a:pt x="6513" y="6341"/>
                      <a:pt x="6468" y="6361"/>
                    </a:cubicBezTo>
                    <a:cubicBezTo>
                      <a:pt x="6443" y="6371"/>
                      <a:pt x="6393" y="6304"/>
                      <a:pt x="6380" y="6289"/>
                    </a:cubicBezTo>
                    <a:moveTo>
                      <a:pt x="6607" y="6705"/>
                    </a:moveTo>
                    <a:cubicBezTo>
                      <a:pt x="6591" y="6705"/>
                      <a:pt x="6576" y="6712"/>
                      <a:pt x="6560" y="6711"/>
                    </a:cubicBezTo>
                    <a:cubicBezTo>
                      <a:pt x="6526" y="6710"/>
                      <a:pt x="6494" y="6726"/>
                      <a:pt x="6461" y="6731"/>
                    </a:cubicBezTo>
                    <a:cubicBezTo>
                      <a:pt x="6455" y="6672"/>
                      <a:pt x="6461" y="6605"/>
                      <a:pt x="6461" y="6546"/>
                    </a:cubicBezTo>
                    <a:cubicBezTo>
                      <a:pt x="6461" y="6497"/>
                      <a:pt x="6471" y="6437"/>
                      <a:pt x="6458" y="6389"/>
                    </a:cubicBezTo>
                    <a:cubicBezTo>
                      <a:pt x="6478" y="6389"/>
                      <a:pt x="6502" y="6374"/>
                      <a:pt x="6517" y="6369"/>
                    </a:cubicBezTo>
                    <a:cubicBezTo>
                      <a:pt x="6549" y="6356"/>
                      <a:pt x="6584" y="6349"/>
                      <a:pt x="6619" y="6348"/>
                    </a:cubicBezTo>
                    <a:lnTo>
                      <a:pt x="6619" y="6349"/>
                    </a:lnTo>
                    <a:lnTo>
                      <a:pt x="6619" y="6350"/>
                    </a:lnTo>
                    <a:cubicBezTo>
                      <a:pt x="6618" y="6422"/>
                      <a:pt x="6616" y="6494"/>
                      <a:pt x="6619" y="6566"/>
                    </a:cubicBezTo>
                    <a:cubicBezTo>
                      <a:pt x="6617" y="6569"/>
                      <a:pt x="6617" y="6572"/>
                      <a:pt x="6617" y="6575"/>
                    </a:cubicBezTo>
                    <a:cubicBezTo>
                      <a:pt x="6617" y="6578"/>
                      <a:pt x="6617" y="6582"/>
                      <a:pt x="6619" y="6584"/>
                    </a:cubicBezTo>
                    <a:cubicBezTo>
                      <a:pt x="6619" y="6604"/>
                      <a:pt x="6620" y="6624"/>
                      <a:pt x="6622" y="6645"/>
                    </a:cubicBezTo>
                    <a:cubicBezTo>
                      <a:pt x="6623" y="6665"/>
                      <a:pt x="6635" y="6705"/>
                      <a:pt x="6606" y="6705"/>
                    </a:cubicBezTo>
                    <a:lnTo>
                      <a:pt x="6607" y="6705"/>
                    </a:lnTo>
                    <a:moveTo>
                      <a:pt x="6685" y="6473"/>
                    </a:moveTo>
                    <a:cubicBezTo>
                      <a:pt x="6682" y="6496"/>
                      <a:pt x="6681" y="6566"/>
                      <a:pt x="6646" y="6561"/>
                    </a:cubicBezTo>
                    <a:cubicBezTo>
                      <a:pt x="6646" y="6502"/>
                      <a:pt x="6647" y="6445"/>
                      <a:pt x="6646" y="6387"/>
                    </a:cubicBezTo>
                    <a:lnTo>
                      <a:pt x="6654" y="6384"/>
                    </a:lnTo>
                    <a:lnTo>
                      <a:pt x="6655" y="6384"/>
                    </a:lnTo>
                    <a:cubicBezTo>
                      <a:pt x="6656" y="6385"/>
                      <a:pt x="6656" y="6385"/>
                      <a:pt x="6656" y="6385"/>
                    </a:cubicBezTo>
                    <a:cubicBezTo>
                      <a:pt x="6657" y="6386"/>
                      <a:pt x="6658" y="6386"/>
                      <a:pt x="6659" y="6386"/>
                    </a:cubicBezTo>
                    <a:cubicBezTo>
                      <a:pt x="6660" y="6386"/>
                      <a:pt x="6660" y="6386"/>
                      <a:pt x="6662" y="6385"/>
                    </a:cubicBezTo>
                    <a:cubicBezTo>
                      <a:pt x="6663" y="6384"/>
                      <a:pt x="6663" y="6385"/>
                      <a:pt x="6663" y="6384"/>
                    </a:cubicBezTo>
                    <a:cubicBezTo>
                      <a:pt x="6695" y="6364"/>
                      <a:pt x="6686" y="6460"/>
                      <a:pt x="6684" y="6473"/>
                    </a:cubicBezTo>
                    <a:lnTo>
                      <a:pt x="6685" y="647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4"/>
              <p:cNvSpPr/>
              <p:nvPr/>
            </p:nvSpPr>
            <p:spPr>
              <a:xfrm>
                <a:off x="3514195" y="6872327"/>
                <a:ext cx="24840" cy="50400"/>
              </a:xfrm>
              <a:custGeom>
                <a:avLst/>
                <a:gdLst/>
                <a:ahLst/>
                <a:cxnLst/>
                <a:rect l="l" t="t" r="r" b="b"/>
                <a:pathLst>
                  <a:path w="69" h="140" extrusionOk="0">
                    <a:moveTo>
                      <a:pt x="62" y="108"/>
                    </a:moveTo>
                    <a:cubicBezTo>
                      <a:pt x="58" y="99"/>
                      <a:pt x="55" y="91"/>
                      <a:pt x="51" y="82"/>
                    </a:cubicBezTo>
                    <a:cubicBezTo>
                      <a:pt x="48" y="73"/>
                      <a:pt x="43" y="64"/>
                      <a:pt x="39" y="56"/>
                    </a:cubicBezTo>
                    <a:cubicBezTo>
                      <a:pt x="32" y="41"/>
                      <a:pt x="28" y="25"/>
                      <a:pt x="27" y="8"/>
                    </a:cubicBezTo>
                    <a:cubicBezTo>
                      <a:pt x="27" y="7"/>
                      <a:pt x="26" y="6"/>
                      <a:pt x="26" y="5"/>
                    </a:cubicBezTo>
                    <a:cubicBezTo>
                      <a:pt x="25" y="3"/>
                      <a:pt x="24" y="2"/>
                      <a:pt x="23" y="1"/>
                    </a:cubicBezTo>
                    <a:cubicBezTo>
                      <a:pt x="21" y="0"/>
                      <a:pt x="19" y="0"/>
                      <a:pt x="18" y="0"/>
                    </a:cubicBezTo>
                    <a:cubicBezTo>
                      <a:pt x="16" y="0"/>
                      <a:pt x="15" y="0"/>
                      <a:pt x="14" y="1"/>
                    </a:cubicBezTo>
                    <a:cubicBezTo>
                      <a:pt x="12" y="2"/>
                      <a:pt x="10" y="3"/>
                      <a:pt x="10" y="5"/>
                    </a:cubicBezTo>
                    <a:cubicBezTo>
                      <a:pt x="9" y="6"/>
                      <a:pt x="9" y="7"/>
                      <a:pt x="9" y="8"/>
                    </a:cubicBezTo>
                    <a:cubicBezTo>
                      <a:pt x="0" y="54"/>
                      <a:pt x="32" y="97"/>
                      <a:pt x="53" y="135"/>
                    </a:cubicBezTo>
                    <a:cubicBezTo>
                      <a:pt x="54" y="136"/>
                      <a:pt x="55" y="137"/>
                      <a:pt x="56" y="137"/>
                    </a:cubicBezTo>
                    <a:cubicBezTo>
                      <a:pt x="57" y="138"/>
                      <a:pt x="58" y="139"/>
                      <a:pt x="60" y="139"/>
                    </a:cubicBezTo>
                    <a:cubicBezTo>
                      <a:pt x="61" y="139"/>
                      <a:pt x="62" y="138"/>
                      <a:pt x="63" y="138"/>
                    </a:cubicBezTo>
                    <a:lnTo>
                      <a:pt x="65" y="138"/>
                    </a:lnTo>
                    <a:cubicBezTo>
                      <a:pt x="65" y="137"/>
                      <a:pt x="65" y="137"/>
                      <a:pt x="65" y="137"/>
                    </a:cubicBezTo>
                    <a:cubicBezTo>
                      <a:pt x="66" y="137"/>
                      <a:pt x="66" y="136"/>
                      <a:pt x="67" y="135"/>
                    </a:cubicBezTo>
                    <a:cubicBezTo>
                      <a:pt x="67" y="134"/>
                      <a:pt x="68" y="133"/>
                      <a:pt x="68" y="132"/>
                    </a:cubicBezTo>
                    <a:cubicBezTo>
                      <a:pt x="68" y="131"/>
                      <a:pt x="67" y="131"/>
                      <a:pt x="67" y="130"/>
                    </a:cubicBezTo>
                    <a:cubicBezTo>
                      <a:pt x="66" y="129"/>
                      <a:pt x="67" y="129"/>
                      <a:pt x="67" y="129"/>
                    </a:cubicBezTo>
                    <a:cubicBezTo>
                      <a:pt x="65" y="126"/>
                      <a:pt x="63" y="111"/>
                      <a:pt x="62" y="10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4"/>
              <p:cNvSpPr/>
              <p:nvPr/>
            </p:nvSpPr>
            <p:spPr>
              <a:xfrm>
                <a:off x="3541195" y="6943968"/>
                <a:ext cx="14400" cy="23760"/>
              </a:xfrm>
              <a:custGeom>
                <a:avLst/>
                <a:gdLst/>
                <a:ahLst/>
                <a:cxnLst/>
                <a:rect l="l" t="t" r="r" b="b"/>
                <a:pathLst>
                  <a:path w="40" h="66" extrusionOk="0">
                    <a:moveTo>
                      <a:pt x="26" y="26"/>
                    </a:moveTo>
                    <a:cubicBezTo>
                      <a:pt x="25" y="22"/>
                      <a:pt x="23" y="18"/>
                      <a:pt x="20" y="15"/>
                    </a:cubicBezTo>
                    <a:cubicBezTo>
                      <a:pt x="19" y="12"/>
                      <a:pt x="17" y="9"/>
                      <a:pt x="15" y="7"/>
                    </a:cubicBezTo>
                    <a:cubicBezTo>
                      <a:pt x="10" y="0"/>
                      <a:pt x="0" y="8"/>
                      <a:pt x="5" y="16"/>
                    </a:cubicBezTo>
                    <a:cubicBezTo>
                      <a:pt x="12" y="26"/>
                      <a:pt x="15" y="65"/>
                      <a:pt x="34" y="61"/>
                    </a:cubicBezTo>
                    <a:lnTo>
                      <a:pt x="36" y="60"/>
                    </a:lnTo>
                    <a:cubicBezTo>
                      <a:pt x="37" y="59"/>
                      <a:pt x="38" y="59"/>
                      <a:pt x="38" y="58"/>
                    </a:cubicBezTo>
                    <a:cubicBezTo>
                      <a:pt x="39" y="57"/>
                      <a:pt x="38" y="56"/>
                      <a:pt x="38" y="55"/>
                    </a:cubicBezTo>
                    <a:cubicBezTo>
                      <a:pt x="38" y="54"/>
                      <a:pt x="38" y="54"/>
                      <a:pt x="38" y="53"/>
                    </a:cubicBezTo>
                    <a:cubicBezTo>
                      <a:pt x="34" y="44"/>
                      <a:pt x="30" y="35"/>
                      <a:pt x="26" y="2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4"/>
              <p:cNvSpPr/>
              <p:nvPr/>
            </p:nvSpPr>
            <p:spPr>
              <a:xfrm>
                <a:off x="3562435" y="6884927"/>
                <a:ext cx="24120" cy="57240"/>
              </a:xfrm>
              <a:custGeom>
                <a:avLst/>
                <a:gdLst/>
                <a:ahLst/>
                <a:cxnLst/>
                <a:rect l="l" t="t" r="r" b="b"/>
                <a:pathLst>
                  <a:path w="67" h="159" extrusionOk="0">
                    <a:moveTo>
                      <a:pt x="12" y="6"/>
                    </a:moveTo>
                    <a:cubicBezTo>
                      <a:pt x="11" y="1"/>
                      <a:pt x="2" y="0"/>
                      <a:pt x="1" y="6"/>
                    </a:cubicBezTo>
                    <a:cubicBezTo>
                      <a:pt x="0" y="10"/>
                      <a:pt x="0" y="14"/>
                      <a:pt x="0" y="19"/>
                    </a:cubicBezTo>
                    <a:cubicBezTo>
                      <a:pt x="0" y="36"/>
                      <a:pt x="4" y="53"/>
                      <a:pt x="11" y="68"/>
                    </a:cubicBezTo>
                    <a:cubicBezTo>
                      <a:pt x="20" y="86"/>
                      <a:pt x="26" y="104"/>
                      <a:pt x="34" y="123"/>
                    </a:cubicBezTo>
                    <a:cubicBezTo>
                      <a:pt x="39" y="135"/>
                      <a:pt x="50" y="142"/>
                      <a:pt x="56" y="153"/>
                    </a:cubicBezTo>
                    <a:cubicBezTo>
                      <a:pt x="59" y="158"/>
                      <a:pt x="66" y="155"/>
                      <a:pt x="66" y="150"/>
                    </a:cubicBezTo>
                    <a:cubicBezTo>
                      <a:pt x="66" y="129"/>
                      <a:pt x="50" y="106"/>
                      <a:pt x="42" y="87"/>
                    </a:cubicBezTo>
                    <a:cubicBezTo>
                      <a:pt x="30" y="61"/>
                      <a:pt x="20" y="34"/>
                      <a:pt x="12" y="6"/>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4"/>
              <p:cNvSpPr/>
              <p:nvPr/>
            </p:nvSpPr>
            <p:spPr>
              <a:xfrm>
                <a:off x="3593395" y="6919127"/>
                <a:ext cx="43200" cy="55440"/>
              </a:xfrm>
              <a:custGeom>
                <a:avLst/>
                <a:gdLst/>
                <a:ahLst/>
                <a:cxnLst/>
                <a:rect l="l" t="t" r="r" b="b"/>
                <a:pathLst>
                  <a:path w="120" h="154" extrusionOk="0">
                    <a:moveTo>
                      <a:pt x="85" y="107"/>
                    </a:moveTo>
                    <a:cubicBezTo>
                      <a:pt x="74" y="96"/>
                      <a:pt x="64" y="80"/>
                      <a:pt x="53" y="68"/>
                    </a:cubicBezTo>
                    <a:cubicBezTo>
                      <a:pt x="46" y="59"/>
                      <a:pt x="40" y="50"/>
                      <a:pt x="34" y="40"/>
                    </a:cubicBezTo>
                    <a:cubicBezTo>
                      <a:pt x="28" y="31"/>
                      <a:pt x="26" y="16"/>
                      <a:pt x="17" y="6"/>
                    </a:cubicBezTo>
                    <a:cubicBezTo>
                      <a:pt x="12" y="0"/>
                      <a:pt x="0" y="8"/>
                      <a:pt x="5" y="15"/>
                    </a:cubicBezTo>
                    <a:cubicBezTo>
                      <a:pt x="11" y="26"/>
                      <a:pt x="15" y="37"/>
                      <a:pt x="18" y="49"/>
                    </a:cubicBezTo>
                    <a:cubicBezTo>
                      <a:pt x="19" y="52"/>
                      <a:pt x="21" y="56"/>
                      <a:pt x="23" y="59"/>
                    </a:cubicBezTo>
                    <a:cubicBezTo>
                      <a:pt x="30" y="71"/>
                      <a:pt x="39" y="83"/>
                      <a:pt x="49" y="93"/>
                    </a:cubicBezTo>
                    <a:cubicBezTo>
                      <a:pt x="68" y="117"/>
                      <a:pt x="81" y="138"/>
                      <a:pt x="111" y="152"/>
                    </a:cubicBezTo>
                    <a:cubicBezTo>
                      <a:pt x="112" y="153"/>
                      <a:pt x="113" y="153"/>
                      <a:pt x="114" y="153"/>
                    </a:cubicBezTo>
                    <a:cubicBezTo>
                      <a:pt x="114" y="153"/>
                      <a:pt x="115" y="153"/>
                      <a:pt x="116" y="152"/>
                    </a:cubicBezTo>
                    <a:cubicBezTo>
                      <a:pt x="117" y="152"/>
                      <a:pt x="118" y="151"/>
                      <a:pt x="118" y="150"/>
                    </a:cubicBezTo>
                    <a:cubicBezTo>
                      <a:pt x="119" y="149"/>
                      <a:pt x="119" y="148"/>
                      <a:pt x="119" y="147"/>
                    </a:cubicBezTo>
                    <a:cubicBezTo>
                      <a:pt x="119" y="147"/>
                      <a:pt x="119" y="146"/>
                      <a:pt x="118" y="145"/>
                    </a:cubicBezTo>
                    <a:lnTo>
                      <a:pt x="118" y="144"/>
                    </a:lnTo>
                    <a:cubicBezTo>
                      <a:pt x="108" y="131"/>
                      <a:pt x="97" y="118"/>
                      <a:pt x="85" y="10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4"/>
              <p:cNvSpPr/>
              <p:nvPr/>
            </p:nvSpPr>
            <p:spPr>
              <a:xfrm>
                <a:off x="2623915" y="6604488"/>
                <a:ext cx="10080" cy="21600"/>
              </a:xfrm>
              <a:custGeom>
                <a:avLst/>
                <a:gdLst/>
                <a:ahLst/>
                <a:cxnLst/>
                <a:rect l="l" t="t" r="r" b="b"/>
                <a:pathLst>
                  <a:path w="28" h="60" extrusionOk="0">
                    <a:moveTo>
                      <a:pt x="0" y="7"/>
                    </a:moveTo>
                    <a:cubicBezTo>
                      <a:pt x="0" y="9"/>
                      <a:pt x="0" y="12"/>
                      <a:pt x="0" y="14"/>
                    </a:cubicBezTo>
                    <a:cubicBezTo>
                      <a:pt x="0" y="29"/>
                      <a:pt x="3" y="43"/>
                      <a:pt x="10" y="56"/>
                    </a:cubicBezTo>
                    <a:cubicBezTo>
                      <a:pt x="11" y="57"/>
                      <a:pt x="11" y="58"/>
                      <a:pt x="12" y="58"/>
                    </a:cubicBezTo>
                    <a:cubicBezTo>
                      <a:pt x="13" y="58"/>
                      <a:pt x="13" y="59"/>
                      <a:pt x="14" y="59"/>
                    </a:cubicBezTo>
                    <a:cubicBezTo>
                      <a:pt x="15" y="59"/>
                      <a:pt x="16" y="58"/>
                      <a:pt x="17" y="58"/>
                    </a:cubicBezTo>
                    <a:cubicBezTo>
                      <a:pt x="17" y="58"/>
                      <a:pt x="18" y="57"/>
                      <a:pt x="18" y="56"/>
                    </a:cubicBezTo>
                    <a:cubicBezTo>
                      <a:pt x="27" y="40"/>
                      <a:pt x="18" y="23"/>
                      <a:pt x="15" y="6"/>
                    </a:cubicBezTo>
                    <a:cubicBezTo>
                      <a:pt x="15" y="5"/>
                      <a:pt x="15" y="5"/>
                      <a:pt x="14" y="4"/>
                    </a:cubicBezTo>
                    <a:cubicBezTo>
                      <a:pt x="13" y="3"/>
                      <a:pt x="13" y="2"/>
                      <a:pt x="11" y="1"/>
                    </a:cubicBezTo>
                    <a:cubicBezTo>
                      <a:pt x="9" y="0"/>
                      <a:pt x="9" y="0"/>
                      <a:pt x="8" y="0"/>
                    </a:cubicBezTo>
                    <a:cubicBezTo>
                      <a:pt x="6" y="0"/>
                      <a:pt x="5" y="0"/>
                      <a:pt x="4" y="1"/>
                    </a:cubicBezTo>
                    <a:cubicBezTo>
                      <a:pt x="3" y="2"/>
                      <a:pt x="2" y="3"/>
                      <a:pt x="1" y="4"/>
                    </a:cubicBezTo>
                    <a:cubicBezTo>
                      <a:pt x="0" y="5"/>
                      <a:pt x="0" y="6"/>
                      <a:pt x="0" y="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4"/>
              <p:cNvSpPr/>
              <p:nvPr/>
            </p:nvSpPr>
            <p:spPr>
              <a:xfrm>
                <a:off x="3593035" y="5830848"/>
                <a:ext cx="11520" cy="45720"/>
              </a:xfrm>
              <a:custGeom>
                <a:avLst/>
                <a:gdLst/>
                <a:ahLst/>
                <a:cxnLst/>
                <a:rect l="l" t="t" r="r" b="b"/>
                <a:pathLst>
                  <a:path w="32" h="127" extrusionOk="0">
                    <a:moveTo>
                      <a:pt x="15" y="123"/>
                    </a:moveTo>
                    <a:cubicBezTo>
                      <a:pt x="31" y="88"/>
                      <a:pt x="25" y="45"/>
                      <a:pt x="25" y="9"/>
                    </a:cubicBezTo>
                    <a:cubicBezTo>
                      <a:pt x="25" y="8"/>
                      <a:pt x="25" y="8"/>
                      <a:pt x="25" y="8"/>
                    </a:cubicBezTo>
                    <a:cubicBezTo>
                      <a:pt x="25" y="6"/>
                      <a:pt x="25" y="6"/>
                      <a:pt x="24" y="4"/>
                    </a:cubicBezTo>
                    <a:cubicBezTo>
                      <a:pt x="23" y="2"/>
                      <a:pt x="23" y="2"/>
                      <a:pt x="21" y="1"/>
                    </a:cubicBezTo>
                    <a:cubicBezTo>
                      <a:pt x="19" y="0"/>
                      <a:pt x="18" y="0"/>
                      <a:pt x="17" y="0"/>
                    </a:cubicBezTo>
                    <a:cubicBezTo>
                      <a:pt x="15" y="0"/>
                      <a:pt x="14" y="0"/>
                      <a:pt x="12" y="1"/>
                    </a:cubicBezTo>
                    <a:cubicBezTo>
                      <a:pt x="10" y="2"/>
                      <a:pt x="10" y="2"/>
                      <a:pt x="9" y="4"/>
                    </a:cubicBezTo>
                    <a:cubicBezTo>
                      <a:pt x="9" y="5"/>
                      <a:pt x="9" y="6"/>
                      <a:pt x="8" y="7"/>
                    </a:cubicBezTo>
                    <a:cubicBezTo>
                      <a:pt x="4" y="28"/>
                      <a:pt x="1" y="49"/>
                      <a:pt x="1" y="71"/>
                    </a:cubicBezTo>
                    <a:cubicBezTo>
                      <a:pt x="1" y="77"/>
                      <a:pt x="0" y="83"/>
                      <a:pt x="0" y="89"/>
                    </a:cubicBezTo>
                    <a:cubicBezTo>
                      <a:pt x="0" y="100"/>
                      <a:pt x="2" y="111"/>
                      <a:pt x="4" y="123"/>
                    </a:cubicBezTo>
                    <a:cubicBezTo>
                      <a:pt x="5" y="124"/>
                      <a:pt x="6" y="124"/>
                      <a:pt x="7" y="125"/>
                    </a:cubicBezTo>
                    <a:cubicBezTo>
                      <a:pt x="8" y="126"/>
                      <a:pt x="9" y="126"/>
                      <a:pt x="10" y="126"/>
                    </a:cubicBezTo>
                    <a:cubicBezTo>
                      <a:pt x="11" y="126"/>
                      <a:pt x="12" y="126"/>
                      <a:pt x="13" y="125"/>
                    </a:cubicBezTo>
                    <a:cubicBezTo>
                      <a:pt x="14" y="124"/>
                      <a:pt x="14" y="124"/>
                      <a:pt x="15" y="12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4"/>
              <p:cNvSpPr/>
              <p:nvPr/>
            </p:nvSpPr>
            <p:spPr>
              <a:xfrm>
                <a:off x="3594115" y="5889528"/>
                <a:ext cx="7920" cy="76680"/>
              </a:xfrm>
              <a:custGeom>
                <a:avLst/>
                <a:gdLst/>
                <a:ahLst/>
                <a:cxnLst/>
                <a:rect l="l" t="t" r="r" b="b"/>
                <a:pathLst>
                  <a:path w="22" h="213" extrusionOk="0">
                    <a:moveTo>
                      <a:pt x="5" y="4"/>
                    </a:moveTo>
                    <a:cubicBezTo>
                      <a:pt x="2" y="48"/>
                      <a:pt x="0" y="91"/>
                      <a:pt x="0" y="135"/>
                    </a:cubicBezTo>
                    <a:cubicBezTo>
                      <a:pt x="0" y="157"/>
                      <a:pt x="0" y="179"/>
                      <a:pt x="1" y="201"/>
                    </a:cubicBezTo>
                    <a:cubicBezTo>
                      <a:pt x="1" y="212"/>
                      <a:pt x="19" y="211"/>
                      <a:pt x="19" y="200"/>
                    </a:cubicBezTo>
                    <a:cubicBezTo>
                      <a:pt x="20" y="177"/>
                      <a:pt x="21" y="155"/>
                      <a:pt x="21" y="132"/>
                    </a:cubicBezTo>
                    <a:cubicBezTo>
                      <a:pt x="21" y="89"/>
                      <a:pt x="19" y="46"/>
                      <a:pt x="15" y="3"/>
                    </a:cubicBezTo>
                    <a:lnTo>
                      <a:pt x="14" y="2"/>
                    </a:lnTo>
                    <a:cubicBezTo>
                      <a:pt x="13" y="2"/>
                      <a:pt x="14" y="1"/>
                      <a:pt x="13" y="0"/>
                    </a:cubicBezTo>
                    <a:cubicBezTo>
                      <a:pt x="12" y="0"/>
                      <a:pt x="11" y="0"/>
                      <a:pt x="10" y="0"/>
                    </a:cubicBezTo>
                    <a:cubicBezTo>
                      <a:pt x="9" y="0"/>
                      <a:pt x="8" y="0"/>
                      <a:pt x="8" y="0"/>
                    </a:cubicBezTo>
                    <a:cubicBezTo>
                      <a:pt x="7" y="1"/>
                      <a:pt x="6" y="1"/>
                      <a:pt x="6" y="2"/>
                    </a:cubicBezTo>
                    <a:cubicBezTo>
                      <a:pt x="6" y="3"/>
                      <a:pt x="5" y="3"/>
                      <a:pt x="5"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4"/>
              <p:cNvSpPr/>
              <p:nvPr/>
            </p:nvSpPr>
            <p:spPr>
              <a:xfrm>
                <a:off x="3607435" y="5841648"/>
                <a:ext cx="14400" cy="119520"/>
              </a:xfrm>
              <a:custGeom>
                <a:avLst/>
                <a:gdLst/>
                <a:ahLst/>
                <a:cxnLst/>
                <a:rect l="l" t="t" r="r" b="b"/>
                <a:pathLst>
                  <a:path w="40" h="332" extrusionOk="0">
                    <a:moveTo>
                      <a:pt x="23" y="331"/>
                    </a:moveTo>
                    <a:lnTo>
                      <a:pt x="26" y="331"/>
                    </a:lnTo>
                    <a:cubicBezTo>
                      <a:pt x="35" y="331"/>
                      <a:pt x="39" y="316"/>
                      <a:pt x="30" y="312"/>
                    </a:cubicBezTo>
                    <a:cubicBezTo>
                      <a:pt x="30" y="312"/>
                      <a:pt x="23" y="218"/>
                      <a:pt x="23" y="208"/>
                    </a:cubicBezTo>
                    <a:cubicBezTo>
                      <a:pt x="20" y="141"/>
                      <a:pt x="19" y="73"/>
                      <a:pt x="18" y="5"/>
                    </a:cubicBezTo>
                    <a:cubicBezTo>
                      <a:pt x="18" y="0"/>
                      <a:pt x="10" y="1"/>
                      <a:pt x="10" y="5"/>
                    </a:cubicBezTo>
                    <a:cubicBezTo>
                      <a:pt x="8" y="110"/>
                      <a:pt x="0" y="216"/>
                      <a:pt x="10" y="321"/>
                    </a:cubicBezTo>
                    <a:cubicBezTo>
                      <a:pt x="10" y="323"/>
                      <a:pt x="10" y="324"/>
                      <a:pt x="11" y="326"/>
                    </a:cubicBezTo>
                    <a:cubicBezTo>
                      <a:pt x="11" y="328"/>
                      <a:pt x="14" y="329"/>
                      <a:pt x="16" y="330"/>
                    </a:cubicBezTo>
                    <a:cubicBezTo>
                      <a:pt x="18" y="331"/>
                      <a:pt x="20" y="331"/>
                      <a:pt x="22" y="331"/>
                    </a:cubicBezTo>
                    <a:lnTo>
                      <a:pt x="23" y="3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4"/>
              <p:cNvSpPr/>
              <p:nvPr/>
            </p:nvSpPr>
            <p:spPr>
              <a:xfrm>
                <a:off x="3658915" y="5884848"/>
                <a:ext cx="7560" cy="68400"/>
              </a:xfrm>
              <a:custGeom>
                <a:avLst/>
                <a:gdLst/>
                <a:ahLst/>
                <a:cxnLst/>
                <a:rect l="l" t="t" r="r" b="b"/>
                <a:pathLst>
                  <a:path w="21" h="190" extrusionOk="0">
                    <a:moveTo>
                      <a:pt x="15" y="185"/>
                    </a:moveTo>
                    <a:cubicBezTo>
                      <a:pt x="18" y="172"/>
                      <a:pt x="20" y="158"/>
                      <a:pt x="20" y="143"/>
                    </a:cubicBezTo>
                    <a:cubicBezTo>
                      <a:pt x="20" y="134"/>
                      <a:pt x="19" y="124"/>
                      <a:pt x="18" y="115"/>
                    </a:cubicBezTo>
                    <a:cubicBezTo>
                      <a:pt x="18" y="79"/>
                      <a:pt x="16" y="43"/>
                      <a:pt x="15" y="7"/>
                    </a:cubicBezTo>
                    <a:cubicBezTo>
                      <a:pt x="15" y="0"/>
                      <a:pt x="5" y="1"/>
                      <a:pt x="5" y="7"/>
                    </a:cubicBezTo>
                    <a:cubicBezTo>
                      <a:pt x="5" y="43"/>
                      <a:pt x="3" y="79"/>
                      <a:pt x="2" y="115"/>
                    </a:cubicBezTo>
                    <a:cubicBezTo>
                      <a:pt x="1" y="124"/>
                      <a:pt x="0" y="134"/>
                      <a:pt x="0" y="143"/>
                    </a:cubicBezTo>
                    <a:cubicBezTo>
                      <a:pt x="0" y="157"/>
                      <a:pt x="2" y="171"/>
                      <a:pt x="5" y="185"/>
                    </a:cubicBezTo>
                    <a:lnTo>
                      <a:pt x="5" y="186"/>
                    </a:lnTo>
                    <a:cubicBezTo>
                      <a:pt x="6" y="187"/>
                      <a:pt x="6" y="187"/>
                      <a:pt x="7" y="188"/>
                    </a:cubicBezTo>
                    <a:cubicBezTo>
                      <a:pt x="8" y="188"/>
                      <a:pt x="9" y="189"/>
                      <a:pt x="10" y="189"/>
                    </a:cubicBezTo>
                    <a:cubicBezTo>
                      <a:pt x="11" y="189"/>
                      <a:pt x="12" y="188"/>
                      <a:pt x="13" y="188"/>
                    </a:cubicBezTo>
                    <a:cubicBezTo>
                      <a:pt x="14" y="187"/>
                      <a:pt x="14" y="187"/>
                      <a:pt x="15" y="186"/>
                    </a:cubicBezTo>
                    <a:lnTo>
                      <a:pt x="15" y="18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4"/>
              <p:cNvSpPr/>
              <p:nvPr/>
            </p:nvSpPr>
            <p:spPr>
              <a:xfrm>
                <a:off x="3777715" y="5924088"/>
                <a:ext cx="6480" cy="7920"/>
              </a:xfrm>
              <a:custGeom>
                <a:avLst/>
                <a:gdLst/>
                <a:ahLst/>
                <a:cxnLst/>
                <a:rect l="l" t="t" r="r" b="b"/>
                <a:pathLst>
                  <a:path w="18" h="22" extrusionOk="0">
                    <a:moveTo>
                      <a:pt x="5" y="20"/>
                    </a:moveTo>
                    <a:cubicBezTo>
                      <a:pt x="12" y="19"/>
                      <a:pt x="13" y="13"/>
                      <a:pt x="15" y="8"/>
                    </a:cubicBezTo>
                    <a:cubicBezTo>
                      <a:pt x="17" y="2"/>
                      <a:pt x="10" y="0"/>
                      <a:pt x="8" y="5"/>
                    </a:cubicBezTo>
                    <a:cubicBezTo>
                      <a:pt x="6" y="10"/>
                      <a:pt x="7" y="12"/>
                      <a:pt x="3" y="14"/>
                    </a:cubicBezTo>
                    <a:cubicBezTo>
                      <a:pt x="0" y="15"/>
                      <a:pt x="2" y="21"/>
                      <a:pt x="5" y="2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4"/>
              <p:cNvSpPr/>
              <p:nvPr/>
            </p:nvSpPr>
            <p:spPr>
              <a:xfrm>
                <a:off x="3396475" y="5802047"/>
                <a:ext cx="14760" cy="42840"/>
              </a:xfrm>
              <a:custGeom>
                <a:avLst/>
                <a:gdLst/>
                <a:ahLst/>
                <a:cxnLst/>
                <a:rect l="l" t="t" r="r" b="b"/>
                <a:pathLst>
                  <a:path w="41" h="119" extrusionOk="0">
                    <a:moveTo>
                      <a:pt x="31" y="113"/>
                    </a:moveTo>
                    <a:cubicBezTo>
                      <a:pt x="40" y="78"/>
                      <a:pt x="21" y="47"/>
                      <a:pt x="19" y="13"/>
                    </a:cubicBezTo>
                    <a:cubicBezTo>
                      <a:pt x="19" y="1"/>
                      <a:pt x="0" y="0"/>
                      <a:pt x="0" y="13"/>
                    </a:cubicBezTo>
                    <a:cubicBezTo>
                      <a:pt x="2" y="47"/>
                      <a:pt x="10" y="81"/>
                      <a:pt x="22" y="113"/>
                    </a:cubicBezTo>
                    <a:cubicBezTo>
                      <a:pt x="23" y="116"/>
                      <a:pt x="29" y="118"/>
                      <a:pt x="31" y="11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4"/>
              <p:cNvSpPr/>
              <p:nvPr/>
            </p:nvSpPr>
            <p:spPr>
              <a:xfrm>
                <a:off x="3507715" y="5897448"/>
                <a:ext cx="9720" cy="96480"/>
              </a:xfrm>
              <a:custGeom>
                <a:avLst/>
                <a:gdLst/>
                <a:ahLst/>
                <a:cxnLst/>
                <a:rect l="l" t="t" r="r" b="b"/>
                <a:pathLst>
                  <a:path w="27" h="268" extrusionOk="0">
                    <a:moveTo>
                      <a:pt x="26" y="257"/>
                    </a:moveTo>
                    <a:cubicBezTo>
                      <a:pt x="26" y="173"/>
                      <a:pt x="18" y="90"/>
                      <a:pt x="15" y="6"/>
                    </a:cubicBezTo>
                    <a:cubicBezTo>
                      <a:pt x="15" y="5"/>
                      <a:pt x="14" y="4"/>
                      <a:pt x="14" y="3"/>
                    </a:cubicBezTo>
                    <a:cubicBezTo>
                      <a:pt x="13" y="2"/>
                      <a:pt x="13" y="2"/>
                      <a:pt x="12" y="1"/>
                    </a:cubicBezTo>
                    <a:cubicBezTo>
                      <a:pt x="11" y="0"/>
                      <a:pt x="10" y="0"/>
                      <a:pt x="9" y="0"/>
                    </a:cubicBezTo>
                    <a:cubicBezTo>
                      <a:pt x="8" y="0"/>
                      <a:pt x="7" y="0"/>
                      <a:pt x="6" y="1"/>
                    </a:cubicBezTo>
                    <a:cubicBezTo>
                      <a:pt x="5" y="2"/>
                      <a:pt x="4" y="2"/>
                      <a:pt x="4" y="3"/>
                    </a:cubicBezTo>
                    <a:cubicBezTo>
                      <a:pt x="3" y="4"/>
                      <a:pt x="3" y="5"/>
                      <a:pt x="3" y="6"/>
                    </a:cubicBezTo>
                    <a:cubicBezTo>
                      <a:pt x="0" y="90"/>
                      <a:pt x="6" y="173"/>
                      <a:pt x="6" y="257"/>
                    </a:cubicBezTo>
                    <a:cubicBezTo>
                      <a:pt x="6" y="259"/>
                      <a:pt x="6" y="261"/>
                      <a:pt x="7" y="262"/>
                    </a:cubicBezTo>
                    <a:cubicBezTo>
                      <a:pt x="8" y="264"/>
                      <a:pt x="9" y="265"/>
                      <a:pt x="11" y="266"/>
                    </a:cubicBezTo>
                    <a:cubicBezTo>
                      <a:pt x="13" y="267"/>
                      <a:pt x="14" y="267"/>
                      <a:pt x="16" y="267"/>
                    </a:cubicBezTo>
                    <a:cubicBezTo>
                      <a:pt x="18" y="267"/>
                      <a:pt x="19" y="267"/>
                      <a:pt x="21" y="266"/>
                    </a:cubicBezTo>
                    <a:cubicBezTo>
                      <a:pt x="23" y="265"/>
                      <a:pt x="24" y="264"/>
                      <a:pt x="25" y="262"/>
                    </a:cubicBezTo>
                    <a:cubicBezTo>
                      <a:pt x="26" y="260"/>
                      <a:pt x="26" y="259"/>
                      <a:pt x="26" y="257"/>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4"/>
              <p:cNvSpPr/>
              <p:nvPr/>
            </p:nvSpPr>
            <p:spPr>
              <a:xfrm>
                <a:off x="3569275" y="5900328"/>
                <a:ext cx="14040" cy="74880"/>
              </a:xfrm>
              <a:custGeom>
                <a:avLst/>
                <a:gdLst/>
                <a:ahLst/>
                <a:cxnLst/>
                <a:rect l="l" t="t" r="r" b="b"/>
                <a:pathLst>
                  <a:path w="39" h="208" extrusionOk="0">
                    <a:moveTo>
                      <a:pt x="13" y="204"/>
                    </a:moveTo>
                    <a:cubicBezTo>
                      <a:pt x="38" y="145"/>
                      <a:pt x="26" y="71"/>
                      <a:pt x="23" y="8"/>
                    </a:cubicBezTo>
                    <a:cubicBezTo>
                      <a:pt x="23" y="7"/>
                      <a:pt x="22" y="6"/>
                      <a:pt x="22" y="5"/>
                    </a:cubicBezTo>
                    <a:cubicBezTo>
                      <a:pt x="21" y="3"/>
                      <a:pt x="20" y="3"/>
                      <a:pt x="19" y="2"/>
                    </a:cubicBezTo>
                    <a:cubicBezTo>
                      <a:pt x="18" y="1"/>
                      <a:pt x="16" y="0"/>
                      <a:pt x="15" y="0"/>
                    </a:cubicBezTo>
                    <a:cubicBezTo>
                      <a:pt x="13" y="0"/>
                      <a:pt x="12" y="1"/>
                      <a:pt x="10" y="2"/>
                    </a:cubicBezTo>
                    <a:cubicBezTo>
                      <a:pt x="8" y="3"/>
                      <a:pt x="8" y="3"/>
                      <a:pt x="7" y="5"/>
                    </a:cubicBezTo>
                    <a:cubicBezTo>
                      <a:pt x="7" y="6"/>
                      <a:pt x="6" y="7"/>
                      <a:pt x="6" y="8"/>
                    </a:cubicBezTo>
                    <a:cubicBezTo>
                      <a:pt x="5" y="47"/>
                      <a:pt x="4" y="86"/>
                      <a:pt x="3" y="127"/>
                    </a:cubicBezTo>
                    <a:cubicBezTo>
                      <a:pt x="1" y="140"/>
                      <a:pt x="0" y="152"/>
                      <a:pt x="0" y="165"/>
                    </a:cubicBezTo>
                    <a:cubicBezTo>
                      <a:pt x="0" y="178"/>
                      <a:pt x="1" y="191"/>
                      <a:pt x="3" y="203"/>
                    </a:cubicBezTo>
                    <a:lnTo>
                      <a:pt x="3" y="204"/>
                    </a:lnTo>
                    <a:cubicBezTo>
                      <a:pt x="4" y="205"/>
                      <a:pt x="4" y="205"/>
                      <a:pt x="5" y="206"/>
                    </a:cubicBezTo>
                    <a:cubicBezTo>
                      <a:pt x="6" y="207"/>
                      <a:pt x="7" y="207"/>
                      <a:pt x="9" y="207"/>
                    </a:cubicBezTo>
                    <a:cubicBezTo>
                      <a:pt x="10" y="207"/>
                      <a:pt x="11" y="207"/>
                      <a:pt x="12" y="206"/>
                    </a:cubicBezTo>
                    <a:cubicBezTo>
                      <a:pt x="12" y="206"/>
                      <a:pt x="13" y="205"/>
                      <a:pt x="13" y="20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4"/>
              <p:cNvSpPr/>
              <p:nvPr/>
            </p:nvSpPr>
            <p:spPr>
              <a:xfrm>
                <a:off x="3321235" y="5856048"/>
                <a:ext cx="13680" cy="40320"/>
              </a:xfrm>
              <a:custGeom>
                <a:avLst/>
                <a:gdLst/>
                <a:ahLst/>
                <a:cxnLst/>
                <a:rect l="l" t="t" r="r" b="b"/>
                <a:pathLst>
                  <a:path w="38" h="112" extrusionOk="0">
                    <a:moveTo>
                      <a:pt x="34" y="105"/>
                    </a:moveTo>
                    <a:cubicBezTo>
                      <a:pt x="37" y="72"/>
                      <a:pt x="18" y="38"/>
                      <a:pt x="15" y="6"/>
                    </a:cubicBezTo>
                    <a:cubicBezTo>
                      <a:pt x="15" y="5"/>
                      <a:pt x="15" y="5"/>
                      <a:pt x="14" y="4"/>
                    </a:cubicBezTo>
                    <a:cubicBezTo>
                      <a:pt x="14" y="3"/>
                      <a:pt x="13" y="2"/>
                      <a:pt x="12" y="1"/>
                    </a:cubicBezTo>
                    <a:cubicBezTo>
                      <a:pt x="11" y="0"/>
                      <a:pt x="9" y="0"/>
                      <a:pt x="8" y="0"/>
                    </a:cubicBezTo>
                    <a:cubicBezTo>
                      <a:pt x="7" y="0"/>
                      <a:pt x="5" y="0"/>
                      <a:pt x="4" y="1"/>
                    </a:cubicBezTo>
                    <a:cubicBezTo>
                      <a:pt x="3" y="2"/>
                      <a:pt x="2" y="3"/>
                      <a:pt x="1" y="4"/>
                    </a:cubicBezTo>
                    <a:cubicBezTo>
                      <a:pt x="1" y="5"/>
                      <a:pt x="1" y="5"/>
                      <a:pt x="1" y="6"/>
                    </a:cubicBezTo>
                    <a:cubicBezTo>
                      <a:pt x="1" y="8"/>
                      <a:pt x="0" y="11"/>
                      <a:pt x="0" y="13"/>
                    </a:cubicBezTo>
                    <a:cubicBezTo>
                      <a:pt x="0" y="46"/>
                      <a:pt x="9" y="79"/>
                      <a:pt x="24" y="108"/>
                    </a:cubicBezTo>
                    <a:cubicBezTo>
                      <a:pt x="24" y="109"/>
                      <a:pt x="25" y="109"/>
                      <a:pt x="26" y="110"/>
                    </a:cubicBezTo>
                    <a:cubicBezTo>
                      <a:pt x="26" y="110"/>
                      <a:pt x="27" y="110"/>
                      <a:pt x="28" y="110"/>
                    </a:cubicBezTo>
                    <a:cubicBezTo>
                      <a:pt x="29" y="110"/>
                      <a:pt x="30" y="111"/>
                      <a:pt x="31" y="110"/>
                    </a:cubicBezTo>
                    <a:cubicBezTo>
                      <a:pt x="32" y="109"/>
                      <a:pt x="32" y="109"/>
                      <a:pt x="33" y="108"/>
                    </a:cubicBezTo>
                    <a:cubicBezTo>
                      <a:pt x="34" y="107"/>
                      <a:pt x="34" y="106"/>
                      <a:pt x="34" y="10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4"/>
              <p:cNvSpPr/>
              <p:nvPr/>
            </p:nvSpPr>
            <p:spPr>
              <a:xfrm>
                <a:off x="3386395" y="5926968"/>
                <a:ext cx="10800" cy="51840"/>
              </a:xfrm>
              <a:custGeom>
                <a:avLst/>
                <a:gdLst/>
                <a:ahLst/>
                <a:cxnLst/>
                <a:rect l="l" t="t" r="r" b="b"/>
                <a:pathLst>
                  <a:path w="30" h="144" extrusionOk="0">
                    <a:moveTo>
                      <a:pt x="5" y="140"/>
                    </a:moveTo>
                    <a:cubicBezTo>
                      <a:pt x="6" y="141"/>
                      <a:pt x="7" y="141"/>
                      <a:pt x="8" y="142"/>
                    </a:cubicBezTo>
                    <a:cubicBezTo>
                      <a:pt x="9" y="143"/>
                      <a:pt x="9" y="143"/>
                      <a:pt x="10" y="143"/>
                    </a:cubicBezTo>
                    <a:cubicBezTo>
                      <a:pt x="11" y="143"/>
                      <a:pt x="12" y="143"/>
                      <a:pt x="13" y="142"/>
                    </a:cubicBezTo>
                    <a:cubicBezTo>
                      <a:pt x="14" y="141"/>
                      <a:pt x="15" y="141"/>
                      <a:pt x="15" y="140"/>
                    </a:cubicBezTo>
                    <a:lnTo>
                      <a:pt x="16" y="140"/>
                    </a:lnTo>
                    <a:cubicBezTo>
                      <a:pt x="29" y="101"/>
                      <a:pt x="16" y="49"/>
                      <a:pt x="14" y="8"/>
                    </a:cubicBezTo>
                    <a:cubicBezTo>
                      <a:pt x="14" y="0"/>
                      <a:pt x="0" y="0"/>
                      <a:pt x="0" y="8"/>
                    </a:cubicBezTo>
                    <a:cubicBezTo>
                      <a:pt x="0" y="31"/>
                      <a:pt x="2" y="53"/>
                      <a:pt x="2" y="76"/>
                    </a:cubicBezTo>
                    <a:cubicBezTo>
                      <a:pt x="1" y="83"/>
                      <a:pt x="1" y="90"/>
                      <a:pt x="1" y="98"/>
                    </a:cubicBezTo>
                    <a:cubicBezTo>
                      <a:pt x="1" y="112"/>
                      <a:pt x="2" y="126"/>
                      <a:pt x="5" y="14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4"/>
              <p:cNvSpPr/>
              <p:nvPr/>
            </p:nvSpPr>
            <p:spPr>
              <a:xfrm>
                <a:off x="3398995" y="5908968"/>
                <a:ext cx="4680" cy="15480"/>
              </a:xfrm>
              <a:custGeom>
                <a:avLst/>
                <a:gdLst/>
                <a:ahLst/>
                <a:cxnLst/>
                <a:rect l="l" t="t" r="r" b="b"/>
                <a:pathLst>
                  <a:path w="13" h="43" extrusionOk="0">
                    <a:moveTo>
                      <a:pt x="0" y="8"/>
                    </a:moveTo>
                    <a:cubicBezTo>
                      <a:pt x="0" y="18"/>
                      <a:pt x="1" y="29"/>
                      <a:pt x="2" y="39"/>
                    </a:cubicBezTo>
                    <a:cubicBezTo>
                      <a:pt x="3" y="40"/>
                      <a:pt x="3" y="40"/>
                      <a:pt x="3" y="40"/>
                    </a:cubicBezTo>
                    <a:cubicBezTo>
                      <a:pt x="3" y="41"/>
                      <a:pt x="4" y="41"/>
                      <a:pt x="4" y="41"/>
                    </a:cubicBezTo>
                    <a:cubicBezTo>
                      <a:pt x="5" y="42"/>
                      <a:pt x="5" y="42"/>
                      <a:pt x="6" y="42"/>
                    </a:cubicBezTo>
                    <a:cubicBezTo>
                      <a:pt x="6" y="42"/>
                      <a:pt x="7" y="42"/>
                      <a:pt x="8" y="41"/>
                    </a:cubicBezTo>
                    <a:cubicBezTo>
                      <a:pt x="8" y="41"/>
                      <a:pt x="9" y="41"/>
                      <a:pt x="9" y="40"/>
                    </a:cubicBezTo>
                    <a:lnTo>
                      <a:pt x="9" y="39"/>
                    </a:lnTo>
                    <a:cubicBezTo>
                      <a:pt x="11" y="29"/>
                      <a:pt x="12" y="18"/>
                      <a:pt x="12" y="8"/>
                    </a:cubicBezTo>
                    <a:cubicBezTo>
                      <a:pt x="12" y="0"/>
                      <a:pt x="0" y="0"/>
                      <a:pt x="0"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3" name="Google Shape;2803;p34"/>
            <p:cNvGrpSpPr/>
            <p:nvPr/>
          </p:nvGrpSpPr>
          <p:grpSpPr>
            <a:xfrm>
              <a:off x="6387361" y="2493397"/>
              <a:ext cx="2754116" cy="2754116"/>
              <a:chOff x="14613818" y="3855657"/>
              <a:chExt cx="2162975" cy="2162975"/>
            </a:xfrm>
          </p:grpSpPr>
          <p:sp>
            <p:nvSpPr>
              <p:cNvPr id="2804" name="Google Shape;2804;p34"/>
              <p:cNvSpPr/>
              <p:nvPr/>
            </p:nvSpPr>
            <p:spPr>
              <a:xfrm rot="-2700000">
                <a:off x="14933549" y="4169448"/>
                <a:ext cx="1523514" cy="1535394"/>
              </a:xfrm>
              <a:custGeom>
                <a:avLst/>
                <a:gdLst/>
                <a:ahLst/>
                <a:cxnLst/>
                <a:rect l="l" t="t" r="r" b="b"/>
                <a:pathLst>
                  <a:path w="4232" h="4265" extrusionOk="0">
                    <a:moveTo>
                      <a:pt x="4208" y="71"/>
                    </a:moveTo>
                    <a:cubicBezTo>
                      <a:pt x="4174" y="26"/>
                      <a:pt x="4109" y="0"/>
                      <a:pt x="4062" y="37"/>
                    </a:cubicBezTo>
                    <a:cubicBezTo>
                      <a:pt x="3969" y="108"/>
                      <a:pt x="3877" y="180"/>
                      <a:pt x="3784" y="251"/>
                    </a:cubicBezTo>
                    <a:cubicBezTo>
                      <a:pt x="3782" y="253"/>
                      <a:pt x="3780" y="255"/>
                      <a:pt x="3778" y="257"/>
                    </a:cubicBezTo>
                    <a:cubicBezTo>
                      <a:pt x="3684" y="352"/>
                      <a:pt x="3580" y="438"/>
                      <a:pt x="3500" y="546"/>
                    </a:cubicBezTo>
                    <a:cubicBezTo>
                      <a:pt x="3490" y="559"/>
                      <a:pt x="3478" y="571"/>
                      <a:pt x="3465" y="582"/>
                    </a:cubicBezTo>
                    <a:cubicBezTo>
                      <a:pt x="3372" y="665"/>
                      <a:pt x="3291" y="762"/>
                      <a:pt x="3195" y="842"/>
                    </a:cubicBezTo>
                    <a:cubicBezTo>
                      <a:pt x="3141" y="890"/>
                      <a:pt x="3095" y="948"/>
                      <a:pt x="3039" y="995"/>
                    </a:cubicBezTo>
                    <a:cubicBezTo>
                      <a:pt x="2862" y="1140"/>
                      <a:pt x="2713" y="1315"/>
                      <a:pt x="2533" y="1457"/>
                    </a:cubicBezTo>
                    <a:cubicBezTo>
                      <a:pt x="2521" y="1468"/>
                      <a:pt x="2509" y="1480"/>
                      <a:pt x="2499" y="1493"/>
                    </a:cubicBezTo>
                    <a:cubicBezTo>
                      <a:pt x="2395" y="1613"/>
                      <a:pt x="2284" y="1727"/>
                      <a:pt x="2166" y="1835"/>
                    </a:cubicBezTo>
                    <a:cubicBezTo>
                      <a:pt x="2147" y="1850"/>
                      <a:pt x="2128" y="1867"/>
                      <a:pt x="2110" y="1885"/>
                    </a:cubicBezTo>
                    <a:cubicBezTo>
                      <a:pt x="2045" y="1964"/>
                      <a:pt x="1962" y="2028"/>
                      <a:pt x="1898" y="2109"/>
                    </a:cubicBezTo>
                    <a:cubicBezTo>
                      <a:pt x="1863" y="2155"/>
                      <a:pt x="1823" y="2198"/>
                      <a:pt x="1785" y="2242"/>
                    </a:cubicBezTo>
                    <a:cubicBezTo>
                      <a:pt x="1716" y="2319"/>
                      <a:pt x="1644" y="2394"/>
                      <a:pt x="1579" y="2473"/>
                    </a:cubicBezTo>
                    <a:cubicBezTo>
                      <a:pt x="1495" y="2575"/>
                      <a:pt x="1438" y="2647"/>
                      <a:pt x="1326" y="2720"/>
                    </a:cubicBezTo>
                    <a:cubicBezTo>
                      <a:pt x="1272" y="2754"/>
                      <a:pt x="1247" y="2813"/>
                      <a:pt x="1193" y="2851"/>
                    </a:cubicBezTo>
                    <a:cubicBezTo>
                      <a:pt x="1190" y="2852"/>
                      <a:pt x="1188" y="2855"/>
                      <a:pt x="1185" y="2856"/>
                    </a:cubicBezTo>
                    <a:cubicBezTo>
                      <a:pt x="1170" y="2865"/>
                      <a:pt x="1152" y="2869"/>
                      <a:pt x="1134" y="2869"/>
                    </a:cubicBezTo>
                    <a:cubicBezTo>
                      <a:pt x="1116" y="2869"/>
                      <a:pt x="1099" y="2865"/>
                      <a:pt x="1083" y="2856"/>
                    </a:cubicBezTo>
                    <a:cubicBezTo>
                      <a:pt x="1081" y="2855"/>
                      <a:pt x="1078" y="2852"/>
                      <a:pt x="1075" y="2851"/>
                    </a:cubicBezTo>
                    <a:cubicBezTo>
                      <a:pt x="1074" y="2850"/>
                      <a:pt x="1073" y="2849"/>
                      <a:pt x="1072" y="2849"/>
                    </a:cubicBezTo>
                    <a:cubicBezTo>
                      <a:pt x="1064" y="2844"/>
                      <a:pt x="1056" y="2838"/>
                      <a:pt x="1048" y="2832"/>
                    </a:cubicBezTo>
                    <a:cubicBezTo>
                      <a:pt x="976" y="2770"/>
                      <a:pt x="899" y="2769"/>
                      <a:pt x="815" y="2807"/>
                    </a:cubicBezTo>
                    <a:cubicBezTo>
                      <a:pt x="766" y="2829"/>
                      <a:pt x="724" y="2863"/>
                      <a:pt x="676" y="2883"/>
                    </a:cubicBezTo>
                    <a:cubicBezTo>
                      <a:pt x="666" y="2887"/>
                      <a:pt x="657" y="2893"/>
                      <a:pt x="647" y="2898"/>
                    </a:cubicBezTo>
                    <a:cubicBezTo>
                      <a:pt x="611" y="2920"/>
                      <a:pt x="578" y="2945"/>
                      <a:pt x="550" y="2976"/>
                    </a:cubicBezTo>
                    <a:cubicBezTo>
                      <a:pt x="524" y="3002"/>
                      <a:pt x="499" y="3028"/>
                      <a:pt x="476" y="3056"/>
                    </a:cubicBezTo>
                    <a:cubicBezTo>
                      <a:pt x="404" y="3146"/>
                      <a:pt x="312" y="3217"/>
                      <a:pt x="222" y="3285"/>
                    </a:cubicBezTo>
                    <a:cubicBezTo>
                      <a:pt x="150" y="3339"/>
                      <a:pt x="88" y="3402"/>
                      <a:pt x="20" y="3459"/>
                    </a:cubicBezTo>
                    <a:cubicBezTo>
                      <a:pt x="3" y="3473"/>
                      <a:pt x="0" y="3493"/>
                      <a:pt x="12" y="3502"/>
                    </a:cubicBezTo>
                    <a:cubicBezTo>
                      <a:pt x="24" y="3511"/>
                      <a:pt x="38" y="3505"/>
                      <a:pt x="50" y="3498"/>
                    </a:cubicBezTo>
                    <a:cubicBezTo>
                      <a:pt x="55" y="3495"/>
                      <a:pt x="59" y="3491"/>
                      <a:pt x="64" y="3488"/>
                    </a:cubicBezTo>
                    <a:cubicBezTo>
                      <a:pt x="107" y="3454"/>
                      <a:pt x="143" y="3410"/>
                      <a:pt x="184" y="3373"/>
                    </a:cubicBezTo>
                    <a:cubicBezTo>
                      <a:pt x="226" y="3337"/>
                      <a:pt x="276" y="3310"/>
                      <a:pt x="319" y="3275"/>
                    </a:cubicBezTo>
                    <a:cubicBezTo>
                      <a:pt x="406" y="3205"/>
                      <a:pt x="479" y="3120"/>
                      <a:pt x="570" y="3054"/>
                    </a:cubicBezTo>
                    <a:cubicBezTo>
                      <a:pt x="661" y="2988"/>
                      <a:pt x="760" y="2942"/>
                      <a:pt x="876" y="2937"/>
                    </a:cubicBezTo>
                    <a:cubicBezTo>
                      <a:pt x="879" y="2937"/>
                      <a:pt x="882" y="2936"/>
                      <a:pt x="885" y="2936"/>
                    </a:cubicBezTo>
                    <a:cubicBezTo>
                      <a:pt x="905" y="2936"/>
                      <a:pt x="924" y="2942"/>
                      <a:pt x="940" y="2951"/>
                    </a:cubicBezTo>
                    <a:cubicBezTo>
                      <a:pt x="950" y="2957"/>
                      <a:pt x="958" y="2963"/>
                      <a:pt x="965" y="2971"/>
                    </a:cubicBezTo>
                    <a:cubicBezTo>
                      <a:pt x="969" y="2974"/>
                      <a:pt x="973" y="2979"/>
                      <a:pt x="975" y="2983"/>
                    </a:cubicBezTo>
                    <a:cubicBezTo>
                      <a:pt x="980" y="2992"/>
                      <a:pt x="982" y="2999"/>
                      <a:pt x="982" y="3008"/>
                    </a:cubicBezTo>
                    <a:cubicBezTo>
                      <a:pt x="982" y="3016"/>
                      <a:pt x="980" y="3024"/>
                      <a:pt x="975" y="3032"/>
                    </a:cubicBezTo>
                    <a:cubicBezTo>
                      <a:pt x="970" y="3044"/>
                      <a:pt x="964" y="3057"/>
                      <a:pt x="957" y="3069"/>
                    </a:cubicBezTo>
                    <a:cubicBezTo>
                      <a:pt x="942" y="3095"/>
                      <a:pt x="923" y="3120"/>
                      <a:pt x="901" y="3142"/>
                    </a:cubicBezTo>
                    <a:cubicBezTo>
                      <a:pt x="829" y="3207"/>
                      <a:pt x="767" y="3283"/>
                      <a:pt x="699" y="3353"/>
                    </a:cubicBezTo>
                    <a:cubicBezTo>
                      <a:pt x="619" y="3439"/>
                      <a:pt x="535" y="3519"/>
                      <a:pt x="446" y="3596"/>
                    </a:cubicBezTo>
                    <a:cubicBezTo>
                      <a:pt x="381" y="3650"/>
                      <a:pt x="338" y="3723"/>
                      <a:pt x="284" y="3785"/>
                    </a:cubicBezTo>
                    <a:cubicBezTo>
                      <a:pt x="282" y="3787"/>
                      <a:pt x="285" y="3794"/>
                      <a:pt x="287" y="3798"/>
                    </a:cubicBezTo>
                    <a:cubicBezTo>
                      <a:pt x="288" y="3799"/>
                      <a:pt x="289" y="3799"/>
                      <a:pt x="290" y="3799"/>
                    </a:cubicBezTo>
                    <a:cubicBezTo>
                      <a:pt x="292" y="3799"/>
                      <a:pt x="293" y="3799"/>
                      <a:pt x="294" y="3798"/>
                    </a:cubicBezTo>
                    <a:cubicBezTo>
                      <a:pt x="305" y="3789"/>
                      <a:pt x="316" y="3780"/>
                      <a:pt x="325" y="3770"/>
                    </a:cubicBezTo>
                    <a:cubicBezTo>
                      <a:pt x="385" y="3712"/>
                      <a:pt x="434" y="3643"/>
                      <a:pt x="504" y="3597"/>
                    </a:cubicBezTo>
                    <a:cubicBezTo>
                      <a:pt x="538" y="3572"/>
                      <a:pt x="570" y="3544"/>
                      <a:pt x="598" y="3513"/>
                    </a:cubicBezTo>
                    <a:cubicBezTo>
                      <a:pt x="619" y="3491"/>
                      <a:pt x="641" y="3470"/>
                      <a:pt x="664" y="3450"/>
                    </a:cubicBezTo>
                    <a:cubicBezTo>
                      <a:pt x="731" y="3395"/>
                      <a:pt x="793" y="3334"/>
                      <a:pt x="850" y="3269"/>
                    </a:cubicBezTo>
                    <a:cubicBezTo>
                      <a:pt x="890" y="3223"/>
                      <a:pt x="933" y="3179"/>
                      <a:pt x="973" y="3132"/>
                    </a:cubicBezTo>
                    <a:cubicBezTo>
                      <a:pt x="981" y="3120"/>
                      <a:pt x="992" y="3111"/>
                      <a:pt x="1005" y="3103"/>
                    </a:cubicBezTo>
                    <a:cubicBezTo>
                      <a:pt x="1021" y="3094"/>
                      <a:pt x="1040" y="3089"/>
                      <a:pt x="1059" y="3089"/>
                    </a:cubicBezTo>
                    <a:cubicBezTo>
                      <a:pt x="1070" y="3089"/>
                      <a:pt x="1081" y="3090"/>
                      <a:pt x="1092" y="3094"/>
                    </a:cubicBezTo>
                    <a:cubicBezTo>
                      <a:pt x="1119" y="3100"/>
                      <a:pt x="1146" y="3111"/>
                      <a:pt x="1171" y="3125"/>
                    </a:cubicBezTo>
                    <a:cubicBezTo>
                      <a:pt x="1177" y="3129"/>
                      <a:pt x="1184" y="3133"/>
                      <a:pt x="1190" y="3137"/>
                    </a:cubicBezTo>
                    <a:cubicBezTo>
                      <a:pt x="1247" y="3176"/>
                      <a:pt x="1255" y="3219"/>
                      <a:pt x="1219" y="3279"/>
                    </a:cubicBezTo>
                    <a:cubicBezTo>
                      <a:pt x="1188" y="3330"/>
                      <a:pt x="1143" y="3368"/>
                      <a:pt x="1104" y="3411"/>
                    </a:cubicBezTo>
                    <a:cubicBezTo>
                      <a:pt x="938" y="3592"/>
                      <a:pt x="773" y="3773"/>
                      <a:pt x="608" y="3954"/>
                    </a:cubicBezTo>
                    <a:cubicBezTo>
                      <a:pt x="593" y="3970"/>
                      <a:pt x="572" y="3984"/>
                      <a:pt x="581" y="4011"/>
                    </a:cubicBezTo>
                    <a:cubicBezTo>
                      <a:pt x="587" y="4027"/>
                      <a:pt x="613" y="4019"/>
                      <a:pt x="642" y="3987"/>
                    </a:cubicBezTo>
                    <a:cubicBezTo>
                      <a:pt x="716" y="3907"/>
                      <a:pt x="788" y="3826"/>
                      <a:pt x="861" y="3746"/>
                    </a:cubicBezTo>
                    <a:cubicBezTo>
                      <a:pt x="874" y="3731"/>
                      <a:pt x="885" y="3715"/>
                      <a:pt x="898" y="3701"/>
                    </a:cubicBezTo>
                    <a:cubicBezTo>
                      <a:pt x="982" y="3610"/>
                      <a:pt x="1066" y="3521"/>
                      <a:pt x="1148" y="3431"/>
                    </a:cubicBezTo>
                    <a:cubicBezTo>
                      <a:pt x="1189" y="3388"/>
                      <a:pt x="1235" y="3352"/>
                      <a:pt x="1285" y="3322"/>
                    </a:cubicBezTo>
                    <a:cubicBezTo>
                      <a:pt x="1285" y="3322"/>
                      <a:pt x="1286" y="3322"/>
                      <a:pt x="1286" y="3321"/>
                    </a:cubicBezTo>
                    <a:cubicBezTo>
                      <a:pt x="1303" y="3311"/>
                      <a:pt x="1323" y="3306"/>
                      <a:pt x="1343" y="3306"/>
                    </a:cubicBezTo>
                    <a:cubicBezTo>
                      <a:pt x="1363" y="3306"/>
                      <a:pt x="1383" y="3311"/>
                      <a:pt x="1400" y="3321"/>
                    </a:cubicBezTo>
                    <a:cubicBezTo>
                      <a:pt x="1404" y="3323"/>
                      <a:pt x="1407" y="3325"/>
                      <a:pt x="1410" y="3328"/>
                    </a:cubicBezTo>
                    <a:cubicBezTo>
                      <a:pt x="1448" y="3362"/>
                      <a:pt x="1480" y="3402"/>
                      <a:pt x="1464" y="3458"/>
                    </a:cubicBezTo>
                    <a:cubicBezTo>
                      <a:pt x="1460" y="3475"/>
                      <a:pt x="1454" y="3492"/>
                      <a:pt x="1445" y="3507"/>
                    </a:cubicBezTo>
                    <a:cubicBezTo>
                      <a:pt x="1439" y="3518"/>
                      <a:pt x="1431" y="3529"/>
                      <a:pt x="1422" y="3538"/>
                    </a:cubicBezTo>
                    <a:cubicBezTo>
                      <a:pt x="1399" y="3563"/>
                      <a:pt x="1378" y="3589"/>
                      <a:pt x="1360" y="3618"/>
                    </a:cubicBezTo>
                    <a:cubicBezTo>
                      <a:pt x="1290" y="3722"/>
                      <a:pt x="1206" y="3816"/>
                      <a:pt x="1111" y="3897"/>
                    </a:cubicBezTo>
                    <a:cubicBezTo>
                      <a:pt x="1069" y="3930"/>
                      <a:pt x="1031" y="3968"/>
                      <a:pt x="1000" y="4010"/>
                    </a:cubicBezTo>
                    <a:cubicBezTo>
                      <a:pt x="985" y="4030"/>
                      <a:pt x="967" y="4048"/>
                      <a:pt x="948" y="4064"/>
                    </a:cubicBezTo>
                    <a:cubicBezTo>
                      <a:pt x="888" y="4115"/>
                      <a:pt x="846" y="4182"/>
                      <a:pt x="792" y="4238"/>
                    </a:cubicBezTo>
                    <a:cubicBezTo>
                      <a:pt x="792" y="4239"/>
                      <a:pt x="791" y="4240"/>
                      <a:pt x="791" y="4240"/>
                    </a:cubicBezTo>
                    <a:cubicBezTo>
                      <a:pt x="789" y="4243"/>
                      <a:pt x="789" y="4245"/>
                      <a:pt x="789" y="4248"/>
                    </a:cubicBezTo>
                    <a:cubicBezTo>
                      <a:pt x="789" y="4251"/>
                      <a:pt x="789" y="4253"/>
                      <a:pt x="791" y="4256"/>
                    </a:cubicBezTo>
                    <a:cubicBezTo>
                      <a:pt x="792" y="4257"/>
                      <a:pt x="793" y="4259"/>
                      <a:pt x="795" y="4260"/>
                    </a:cubicBezTo>
                    <a:cubicBezTo>
                      <a:pt x="795" y="4261"/>
                      <a:pt x="796" y="4262"/>
                      <a:pt x="797" y="4262"/>
                    </a:cubicBezTo>
                    <a:cubicBezTo>
                      <a:pt x="800" y="4264"/>
                      <a:pt x="803" y="4264"/>
                      <a:pt x="807" y="4264"/>
                    </a:cubicBezTo>
                    <a:cubicBezTo>
                      <a:pt x="808" y="4264"/>
                      <a:pt x="809" y="4264"/>
                      <a:pt x="810" y="4264"/>
                    </a:cubicBezTo>
                    <a:cubicBezTo>
                      <a:pt x="822" y="4262"/>
                      <a:pt x="833" y="4258"/>
                      <a:pt x="844" y="4251"/>
                    </a:cubicBezTo>
                    <a:cubicBezTo>
                      <a:pt x="861" y="4242"/>
                      <a:pt x="876" y="4227"/>
                      <a:pt x="886" y="4209"/>
                    </a:cubicBezTo>
                    <a:cubicBezTo>
                      <a:pt x="886" y="4208"/>
                      <a:pt x="887" y="4207"/>
                      <a:pt x="887" y="4206"/>
                    </a:cubicBezTo>
                    <a:cubicBezTo>
                      <a:pt x="890" y="4200"/>
                      <a:pt x="893" y="4196"/>
                      <a:pt x="896" y="4189"/>
                    </a:cubicBezTo>
                    <a:cubicBezTo>
                      <a:pt x="903" y="4179"/>
                      <a:pt x="910" y="4168"/>
                      <a:pt x="920" y="4159"/>
                    </a:cubicBezTo>
                    <a:cubicBezTo>
                      <a:pt x="966" y="4129"/>
                      <a:pt x="994" y="4084"/>
                      <a:pt x="1030" y="4046"/>
                    </a:cubicBezTo>
                    <a:cubicBezTo>
                      <a:pt x="1057" y="4014"/>
                      <a:pt x="1086" y="3983"/>
                      <a:pt x="1117" y="3955"/>
                    </a:cubicBezTo>
                    <a:cubicBezTo>
                      <a:pt x="1195" y="3892"/>
                      <a:pt x="1266" y="3821"/>
                      <a:pt x="1328" y="3742"/>
                    </a:cubicBezTo>
                    <a:cubicBezTo>
                      <a:pt x="1378" y="3684"/>
                      <a:pt x="1422" y="3622"/>
                      <a:pt x="1460" y="3556"/>
                    </a:cubicBezTo>
                    <a:cubicBezTo>
                      <a:pt x="1464" y="3550"/>
                      <a:pt x="1468" y="3544"/>
                      <a:pt x="1471" y="3537"/>
                    </a:cubicBezTo>
                    <a:cubicBezTo>
                      <a:pt x="1523" y="3432"/>
                      <a:pt x="1563" y="3323"/>
                      <a:pt x="1497" y="3211"/>
                    </a:cubicBezTo>
                    <a:cubicBezTo>
                      <a:pt x="1462" y="3152"/>
                      <a:pt x="1469" y="3100"/>
                      <a:pt x="1500" y="3046"/>
                    </a:cubicBezTo>
                    <a:cubicBezTo>
                      <a:pt x="1513" y="3024"/>
                      <a:pt x="1525" y="3003"/>
                      <a:pt x="1539" y="2981"/>
                    </a:cubicBezTo>
                    <a:cubicBezTo>
                      <a:pt x="1544" y="2976"/>
                      <a:pt x="1548" y="2970"/>
                      <a:pt x="1552" y="2963"/>
                    </a:cubicBezTo>
                    <a:cubicBezTo>
                      <a:pt x="1560" y="2949"/>
                      <a:pt x="1565" y="2933"/>
                      <a:pt x="1565" y="2916"/>
                    </a:cubicBezTo>
                    <a:cubicBezTo>
                      <a:pt x="1565" y="2912"/>
                      <a:pt x="1564" y="2908"/>
                      <a:pt x="1564" y="2904"/>
                    </a:cubicBezTo>
                    <a:cubicBezTo>
                      <a:pt x="1558" y="2876"/>
                      <a:pt x="1573" y="2856"/>
                      <a:pt x="1590" y="2837"/>
                    </a:cubicBezTo>
                    <a:cubicBezTo>
                      <a:pt x="1647" y="2765"/>
                      <a:pt x="1709" y="2696"/>
                      <a:pt x="1775" y="2632"/>
                    </a:cubicBezTo>
                    <a:cubicBezTo>
                      <a:pt x="1928" y="2486"/>
                      <a:pt x="2083" y="2342"/>
                      <a:pt x="2236" y="2195"/>
                    </a:cubicBezTo>
                    <a:cubicBezTo>
                      <a:pt x="2339" y="2101"/>
                      <a:pt x="2436" y="2003"/>
                      <a:pt x="2527" y="1898"/>
                    </a:cubicBezTo>
                    <a:cubicBezTo>
                      <a:pt x="2552" y="1868"/>
                      <a:pt x="2579" y="1840"/>
                      <a:pt x="2607" y="1813"/>
                    </a:cubicBezTo>
                    <a:cubicBezTo>
                      <a:pt x="2694" y="1726"/>
                      <a:pt x="2783" y="1642"/>
                      <a:pt x="2871" y="1556"/>
                    </a:cubicBezTo>
                    <a:cubicBezTo>
                      <a:pt x="2964" y="1464"/>
                      <a:pt x="3051" y="1367"/>
                      <a:pt x="3149" y="1279"/>
                    </a:cubicBezTo>
                    <a:cubicBezTo>
                      <a:pt x="3265" y="1175"/>
                      <a:pt x="3386" y="1076"/>
                      <a:pt x="3492" y="961"/>
                    </a:cubicBezTo>
                    <a:cubicBezTo>
                      <a:pt x="3557" y="891"/>
                      <a:pt x="3633" y="835"/>
                      <a:pt x="3697" y="765"/>
                    </a:cubicBezTo>
                    <a:cubicBezTo>
                      <a:pt x="3761" y="695"/>
                      <a:pt x="3829" y="629"/>
                      <a:pt x="3900" y="567"/>
                    </a:cubicBezTo>
                    <a:cubicBezTo>
                      <a:pt x="3974" y="502"/>
                      <a:pt x="4041" y="432"/>
                      <a:pt x="4110" y="363"/>
                    </a:cubicBezTo>
                    <a:cubicBezTo>
                      <a:pt x="4137" y="336"/>
                      <a:pt x="4161" y="305"/>
                      <a:pt x="4180" y="272"/>
                    </a:cubicBezTo>
                    <a:cubicBezTo>
                      <a:pt x="4190" y="255"/>
                      <a:pt x="4198" y="238"/>
                      <a:pt x="4205" y="220"/>
                    </a:cubicBezTo>
                    <a:cubicBezTo>
                      <a:pt x="4217" y="196"/>
                      <a:pt x="4226" y="170"/>
                      <a:pt x="4231" y="144"/>
                    </a:cubicBezTo>
                    <a:cubicBezTo>
                      <a:pt x="4231" y="141"/>
                      <a:pt x="4231" y="139"/>
                      <a:pt x="4231" y="136"/>
                    </a:cubicBezTo>
                    <a:cubicBezTo>
                      <a:pt x="4231" y="118"/>
                      <a:pt x="4226" y="99"/>
                      <a:pt x="4217" y="84"/>
                    </a:cubicBezTo>
                    <a:cubicBezTo>
                      <a:pt x="4214" y="79"/>
                      <a:pt x="4211" y="75"/>
                      <a:pt x="4208" y="71"/>
                    </a:cubicBezTo>
                    <a:moveTo>
                      <a:pt x="1490" y="2954"/>
                    </a:moveTo>
                    <a:cubicBezTo>
                      <a:pt x="1476" y="2985"/>
                      <a:pt x="1460" y="3014"/>
                      <a:pt x="1447" y="3045"/>
                    </a:cubicBezTo>
                    <a:cubicBezTo>
                      <a:pt x="1435" y="3067"/>
                      <a:pt x="1429" y="3092"/>
                      <a:pt x="1429" y="3117"/>
                    </a:cubicBezTo>
                    <a:cubicBezTo>
                      <a:pt x="1429" y="3145"/>
                      <a:pt x="1437" y="3173"/>
                      <a:pt x="1451" y="3197"/>
                    </a:cubicBezTo>
                    <a:cubicBezTo>
                      <a:pt x="1452" y="3199"/>
                      <a:pt x="1453" y="3201"/>
                      <a:pt x="1455" y="3204"/>
                    </a:cubicBezTo>
                    <a:cubicBezTo>
                      <a:pt x="1474" y="3241"/>
                      <a:pt x="1490" y="3279"/>
                      <a:pt x="1501" y="3319"/>
                    </a:cubicBezTo>
                    <a:cubicBezTo>
                      <a:pt x="1502" y="3322"/>
                      <a:pt x="1503" y="3325"/>
                      <a:pt x="1503" y="3328"/>
                    </a:cubicBezTo>
                    <a:cubicBezTo>
                      <a:pt x="1503" y="3332"/>
                      <a:pt x="1502" y="3337"/>
                      <a:pt x="1500" y="3340"/>
                    </a:cubicBezTo>
                    <a:cubicBezTo>
                      <a:pt x="1498" y="3344"/>
                      <a:pt x="1495" y="3347"/>
                      <a:pt x="1491" y="3349"/>
                    </a:cubicBezTo>
                    <a:cubicBezTo>
                      <a:pt x="1490" y="3350"/>
                      <a:pt x="1489" y="3350"/>
                      <a:pt x="1488" y="3350"/>
                    </a:cubicBezTo>
                    <a:cubicBezTo>
                      <a:pt x="1469" y="3323"/>
                      <a:pt x="1445" y="3301"/>
                      <a:pt x="1416" y="3284"/>
                    </a:cubicBezTo>
                    <a:cubicBezTo>
                      <a:pt x="1390" y="3270"/>
                      <a:pt x="1362" y="3259"/>
                      <a:pt x="1332" y="3256"/>
                    </a:cubicBezTo>
                    <a:cubicBezTo>
                      <a:pt x="1325" y="3255"/>
                      <a:pt x="1318" y="3253"/>
                      <a:pt x="1312" y="3249"/>
                    </a:cubicBezTo>
                    <a:cubicBezTo>
                      <a:pt x="1304" y="3245"/>
                      <a:pt x="1297" y="3237"/>
                      <a:pt x="1292" y="3229"/>
                    </a:cubicBezTo>
                    <a:cubicBezTo>
                      <a:pt x="1289" y="3224"/>
                      <a:pt x="1287" y="3218"/>
                      <a:pt x="1286" y="3212"/>
                    </a:cubicBezTo>
                    <a:cubicBezTo>
                      <a:pt x="1282" y="3199"/>
                      <a:pt x="1277" y="3185"/>
                      <a:pt x="1273" y="3173"/>
                    </a:cubicBezTo>
                    <a:cubicBezTo>
                      <a:pt x="1269" y="3163"/>
                      <a:pt x="1265" y="3154"/>
                      <a:pt x="1260" y="3145"/>
                    </a:cubicBezTo>
                    <a:cubicBezTo>
                      <a:pt x="1247" y="3122"/>
                      <a:pt x="1227" y="3102"/>
                      <a:pt x="1204" y="3089"/>
                    </a:cubicBezTo>
                    <a:cubicBezTo>
                      <a:pt x="1197" y="3085"/>
                      <a:pt x="1190" y="3082"/>
                      <a:pt x="1184" y="3079"/>
                    </a:cubicBezTo>
                    <a:cubicBezTo>
                      <a:pt x="1142" y="3060"/>
                      <a:pt x="1098" y="3046"/>
                      <a:pt x="1053" y="3039"/>
                    </a:cubicBezTo>
                    <a:cubicBezTo>
                      <a:pt x="1053" y="3038"/>
                      <a:pt x="1053" y="3037"/>
                      <a:pt x="1052" y="3036"/>
                    </a:cubicBezTo>
                    <a:cubicBezTo>
                      <a:pt x="1051" y="3034"/>
                      <a:pt x="1049" y="3030"/>
                      <a:pt x="1047" y="3027"/>
                    </a:cubicBezTo>
                    <a:cubicBezTo>
                      <a:pt x="1035" y="2922"/>
                      <a:pt x="1010" y="2899"/>
                      <a:pt x="906" y="2895"/>
                    </a:cubicBezTo>
                    <a:cubicBezTo>
                      <a:pt x="847" y="2893"/>
                      <a:pt x="792" y="2912"/>
                      <a:pt x="736" y="2926"/>
                    </a:cubicBezTo>
                    <a:cubicBezTo>
                      <a:pt x="749" y="2897"/>
                      <a:pt x="777" y="2885"/>
                      <a:pt x="805" y="2872"/>
                    </a:cubicBezTo>
                    <a:cubicBezTo>
                      <a:pt x="815" y="2867"/>
                      <a:pt x="826" y="2864"/>
                      <a:pt x="836" y="2859"/>
                    </a:cubicBezTo>
                    <a:cubicBezTo>
                      <a:pt x="862" y="2844"/>
                      <a:pt x="892" y="2836"/>
                      <a:pt x="922" y="2836"/>
                    </a:cubicBezTo>
                    <a:cubicBezTo>
                      <a:pt x="952" y="2836"/>
                      <a:pt x="981" y="2844"/>
                      <a:pt x="1008" y="2859"/>
                    </a:cubicBezTo>
                    <a:cubicBezTo>
                      <a:pt x="1018" y="2865"/>
                      <a:pt x="1028" y="2873"/>
                      <a:pt x="1038" y="2881"/>
                    </a:cubicBezTo>
                    <a:cubicBezTo>
                      <a:pt x="1042" y="2885"/>
                      <a:pt x="1047" y="2888"/>
                      <a:pt x="1051" y="2891"/>
                    </a:cubicBezTo>
                    <a:cubicBezTo>
                      <a:pt x="1129" y="2944"/>
                      <a:pt x="1148" y="2944"/>
                      <a:pt x="1223" y="2891"/>
                    </a:cubicBezTo>
                    <a:cubicBezTo>
                      <a:pt x="1248" y="2873"/>
                      <a:pt x="1273" y="2855"/>
                      <a:pt x="1296" y="2835"/>
                    </a:cubicBezTo>
                    <a:cubicBezTo>
                      <a:pt x="1334" y="2803"/>
                      <a:pt x="1333" y="2803"/>
                      <a:pt x="1372" y="2821"/>
                    </a:cubicBezTo>
                    <a:cubicBezTo>
                      <a:pt x="1382" y="2826"/>
                      <a:pt x="1391" y="2831"/>
                      <a:pt x="1400" y="2836"/>
                    </a:cubicBezTo>
                    <a:cubicBezTo>
                      <a:pt x="1430" y="2853"/>
                      <a:pt x="1457" y="2873"/>
                      <a:pt x="1483" y="2896"/>
                    </a:cubicBezTo>
                    <a:cubicBezTo>
                      <a:pt x="1505" y="2917"/>
                      <a:pt x="1505" y="2923"/>
                      <a:pt x="1490" y="2954"/>
                    </a:cubicBezTo>
                    <a:moveTo>
                      <a:pt x="4166" y="180"/>
                    </a:moveTo>
                    <a:cubicBezTo>
                      <a:pt x="4164" y="185"/>
                      <a:pt x="4162" y="191"/>
                      <a:pt x="4160" y="196"/>
                    </a:cubicBezTo>
                    <a:cubicBezTo>
                      <a:pt x="4156" y="206"/>
                      <a:pt x="4151" y="216"/>
                      <a:pt x="4147" y="226"/>
                    </a:cubicBezTo>
                    <a:cubicBezTo>
                      <a:pt x="4140" y="242"/>
                      <a:pt x="4133" y="257"/>
                      <a:pt x="4125" y="271"/>
                    </a:cubicBezTo>
                    <a:cubicBezTo>
                      <a:pt x="4104" y="307"/>
                      <a:pt x="4077" y="340"/>
                      <a:pt x="4045" y="367"/>
                    </a:cubicBezTo>
                    <a:cubicBezTo>
                      <a:pt x="3949" y="445"/>
                      <a:pt x="3868" y="537"/>
                      <a:pt x="3780" y="622"/>
                    </a:cubicBezTo>
                    <a:cubicBezTo>
                      <a:pt x="3750" y="651"/>
                      <a:pt x="3720" y="681"/>
                      <a:pt x="3689" y="709"/>
                    </a:cubicBezTo>
                    <a:cubicBezTo>
                      <a:pt x="3602" y="784"/>
                      <a:pt x="3529" y="872"/>
                      <a:pt x="3440" y="944"/>
                    </a:cubicBezTo>
                    <a:cubicBezTo>
                      <a:pt x="3366" y="1003"/>
                      <a:pt x="3305" y="1077"/>
                      <a:pt x="3235" y="1139"/>
                    </a:cubicBezTo>
                    <a:cubicBezTo>
                      <a:pt x="3112" y="1248"/>
                      <a:pt x="2995" y="1364"/>
                      <a:pt x="2879" y="1481"/>
                    </a:cubicBezTo>
                    <a:cubicBezTo>
                      <a:pt x="2763" y="1598"/>
                      <a:pt x="2650" y="1709"/>
                      <a:pt x="2535" y="1822"/>
                    </a:cubicBezTo>
                    <a:cubicBezTo>
                      <a:pt x="2527" y="1830"/>
                      <a:pt x="2520" y="1838"/>
                      <a:pt x="2513" y="1847"/>
                    </a:cubicBezTo>
                    <a:cubicBezTo>
                      <a:pt x="2457" y="1921"/>
                      <a:pt x="2389" y="1982"/>
                      <a:pt x="2325" y="2049"/>
                    </a:cubicBezTo>
                    <a:cubicBezTo>
                      <a:pt x="2208" y="2168"/>
                      <a:pt x="2082" y="2277"/>
                      <a:pt x="1962" y="2393"/>
                    </a:cubicBezTo>
                    <a:cubicBezTo>
                      <a:pt x="1834" y="2517"/>
                      <a:pt x="1696" y="2630"/>
                      <a:pt x="1585" y="2772"/>
                    </a:cubicBezTo>
                    <a:cubicBezTo>
                      <a:pt x="1577" y="2782"/>
                      <a:pt x="1567" y="2793"/>
                      <a:pt x="1557" y="2802"/>
                    </a:cubicBezTo>
                    <a:cubicBezTo>
                      <a:pt x="1504" y="2854"/>
                      <a:pt x="1445" y="2848"/>
                      <a:pt x="1406" y="2785"/>
                    </a:cubicBezTo>
                    <a:cubicBezTo>
                      <a:pt x="1391" y="2760"/>
                      <a:pt x="1393" y="2752"/>
                      <a:pt x="1415" y="2728"/>
                    </a:cubicBezTo>
                    <a:cubicBezTo>
                      <a:pt x="1493" y="2641"/>
                      <a:pt x="1574" y="2556"/>
                      <a:pt x="1646" y="2463"/>
                    </a:cubicBezTo>
                    <a:cubicBezTo>
                      <a:pt x="1685" y="2413"/>
                      <a:pt x="1731" y="2368"/>
                      <a:pt x="1774" y="2320"/>
                    </a:cubicBezTo>
                    <a:cubicBezTo>
                      <a:pt x="1823" y="2263"/>
                      <a:pt x="1873" y="2207"/>
                      <a:pt x="1922" y="2150"/>
                    </a:cubicBezTo>
                    <a:cubicBezTo>
                      <a:pt x="1979" y="2085"/>
                      <a:pt x="2038" y="2023"/>
                      <a:pt x="2100" y="1963"/>
                    </a:cubicBezTo>
                    <a:cubicBezTo>
                      <a:pt x="2226" y="1841"/>
                      <a:pt x="2352" y="1719"/>
                      <a:pt x="2471" y="1590"/>
                    </a:cubicBezTo>
                    <a:cubicBezTo>
                      <a:pt x="2537" y="1519"/>
                      <a:pt x="2606" y="1451"/>
                      <a:pt x="2679" y="1386"/>
                    </a:cubicBezTo>
                    <a:cubicBezTo>
                      <a:pt x="2734" y="1339"/>
                      <a:pt x="2784" y="1287"/>
                      <a:pt x="2837" y="1238"/>
                    </a:cubicBezTo>
                    <a:cubicBezTo>
                      <a:pt x="2890" y="1188"/>
                      <a:pt x="2937" y="1140"/>
                      <a:pt x="2991" y="1097"/>
                    </a:cubicBezTo>
                    <a:cubicBezTo>
                      <a:pt x="3059" y="1042"/>
                      <a:pt x="3116" y="977"/>
                      <a:pt x="3180" y="920"/>
                    </a:cubicBezTo>
                    <a:cubicBezTo>
                      <a:pt x="3279" y="835"/>
                      <a:pt x="3372" y="743"/>
                      <a:pt x="3459" y="645"/>
                    </a:cubicBezTo>
                    <a:cubicBezTo>
                      <a:pt x="3478" y="624"/>
                      <a:pt x="3499" y="606"/>
                      <a:pt x="3519" y="587"/>
                    </a:cubicBezTo>
                    <a:cubicBezTo>
                      <a:pt x="3538" y="571"/>
                      <a:pt x="3557" y="553"/>
                      <a:pt x="3573" y="535"/>
                    </a:cubicBezTo>
                    <a:cubicBezTo>
                      <a:pt x="3647" y="435"/>
                      <a:pt x="3746" y="361"/>
                      <a:pt x="3829" y="271"/>
                    </a:cubicBezTo>
                    <a:cubicBezTo>
                      <a:pt x="3862" y="235"/>
                      <a:pt x="3905" y="216"/>
                      <a:pt x="3942" y="187"/>
                    </a:cubicBezTo>
                    <a:cubicBezTo>
                      <a:pt x="3979" y="158"/>
                      <a:pt x="4012" y="131"/>
                      <a:pt x="4048" y="106"/>
                    </a:cubicBezTo>
                    <a:cubicBezTo>
                      <a:pt x="4081" y="83"/>
                      <a:pt x="4100" y="77"/>
                      <a:pt x="4129" y="107"/>
                    </a:cubicBezTo>
                    <a:cubicBezTo>
                      <a:pt x="4136" y="112"/>
                      <a:pt x="4143" y="117"/>
                      <a:pt x="4150" y="121"/>
                    </a:cubicBezTo>
                    <a:cubicBezTo>
                      <a:pt x="4172" y="139"/>
                      <a:pt x="4175" y="150"/>
                      <a:pt x="4166" y="18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4"/>
              <p:cNvSpPr/>
              <p:nvPr/>
            </p:nvSpPr>
            <p:spPr>
              <a:xfrm rot="-2700000">
                <a:off x="15492070" y="4245661"/>
                <a:ext cx="359639" cy="344879"/>
              </a:xfrm>
              <a:custGeom>
                <a:avLst/>
                <a:gdLst/>
                <a:ahLst/>
                <a:cxnLst/>
                <a:rect l="l" t="t" r="r" b="b"/>
                <a:pathLst>
                  <a:path w="999" h="958" extrusionOk="0">
                    <a:moveTo>
                      <a:pt x="986" y="5"/>
                    </a:moveTo>
                    <a:cubicBezTo>
                      <a:pt x="812" y="156"/>
                      <a:pt x="649" y="322"/>
                      <a:pt x="483" y="482"/>
                    </a:cubicBezTo>
                    <a:cubicBezTo>
                      <a:pt x="399" y="562"/>
                      <a:pt x="316" y="642"/>
                      <a:pt x="232" y="722"/>
                    </a:cubicBezTo>
                    <a:cubicBezTo>
                      <a:pt x="154" y="797"/>
                      <a:pt x="71" y="870"/>
                      <a:pt x="1" y="952"/>
                    </a:cubicBezTo>
                    <a:cubicBezTo>
                      <a:pt x="0" y="955"/>
                      <a:pt x="3" y="957"/>
                      <a:pt x="5" y="956"/>
                    </a:cubicBezTo>
                    <a:cubicBezTo>
                      <a:pt x="96" y="885"/>
                      <a:pt x="176" y="800"/>
                      <a:pt x="259" y="721"/>
                    </a:cubicBezTo>
                    <a:cubicBezTo>
                      <a:pt x="342" y="642"/>
                      <a:pt x="426" y="562"/>
                      <a:pt x="510" y="482"/>
                    </a:cubicBezTo>
                    <a:cubicBezTo>
                      <a:pt x="672" y="327"/>
                      <a:pt x="840" y="176"/>
                      <a:pt x="994" y="13"/>
                    </a:cubicBezTo>
                    <a:cubicBezTo>
                      <a:pt x="998" y="8"/>
                      <a:pt x="991" y="0"/>
                      <a:pt x="986" y="5"/>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4"/>
              <p:cNvSpPr/>
              <p:nvPr/>
            </p:nvSpPr>
            <p:spPr>
              <a:xfrm rot="-2700000">
                <a:off x="15523904" y="4820074"/>
                <a:ext cx="351719" cy="359639"/>
              </a:xfrm>
              <a:custGeom>
                <a:avLst/>
                <a:gdLst/>
                <a:ahLst/>
                <a:cxnLst/>
                <a:rect l="l" t="t" r="r" b="b"/>
                <a:pathLst>
                  <a:path w="977" h="999" extrusionOk="0">
                    <a:moveTo>
                      <a:pt x="961" y="4"/>
                    </a:moveTo>
                    <a:cubicBezTo>
                      <a:pt x="887" y="86"/>
                      <a:pt x="819" y="172"/>
                      <a:pt x="744" y="252"/>
                    </a:cubicBezTo>
                    <a:cubicBezTo>
                      <a:pt x="661" y="339"/>
                      <a:pt x="575" y="422"/>
                      <a:pt x="490" y="506"/>
                    </a:cubicBezTo>
                    <a:cubicBezTo>
                      <a:pt x="327" y="667"/>
                      <a:pt x="152" y="821"/>
                      <a:pt x="2" y="994"/>
                    </a:cubicBezTo>
                    <a:cubicBezTo>
                      <a:pt x="0" y="996"/>
                      <a:pt x="2" y="998"/>
                      <a:pt x="4" y="996"/>
                    </a:cubicBezTo>
                    <a:cubicBezTo>
                      <a:pt x="97" y="920"/>
                      <a:pt x="179" y="833"/>
                      <a:pt x="266" y="750"/>
                    </a:cubicBezTo>
                    <a:cubicBezTo>
                      <a:pt x="352" y="667"/>
                      <a:pt x="440" y="584"/>
                      <a:pt x="527" y="501"/>
                    </a:cubicBezTo>
                    <a:cubicBezTo>
                      <a:pt x="683" y="351"/>
                      <a:pt x="859" y="197"/>
                      <a:pt x="975" y="13"/>
                    </a:cubicBezTo>
                    <a:cubicBezTo>
                      <a:pt x="976" y="11"/>
                      <a:pt x="976" y="9"/>
                      <a:pt x="976" y="8"/>
                    </a:cubicBezTo>
                    <a:cubicBezTo>
                      <a:pt x="976" y="6"/>
                      <a:pt x="975" y="6"/>
                      <a:pt x="975" y="4"/>
                    </a:cubicBezTo>
                    <a:cubicBezTo>
                      <a:pt x="974" y="2"/>
                      <a:pt x="973" y="2"/>
                      <a:pt x="972" y="1"/>
                    </a:cubicBezTo>
                    <a:cubicBezTo>
                      <a:pt x="971" y="0"/>
                      <a:pt x="969" y="0"/>
                      <a:pt x="968" y="0"/>
                    </a:cubicBezTo>
                    <a:cubicBezTo>
                      <a:pt x="966" y="0"/>
                      <a:pt x="965" y="0"/>
                      <a:pt x="964" y="1"/>
                    </a:cubicBezTo>
                    <a:cubicBezTo>
                      <a:pt x="963" y="2"/>
                      <a:pt x="962" y="3"/>
                      <a:pt x="961" y="4"/>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4"/>
              <p:cNvSpPr/>
              <p:nvPr/>
            </p:nvSpPr>
            <p:spPr>
              <a:xfrm rot="-2700000">
                <a:off x="15688980" y="3917018"/>
                <a:ext cx="38880" cy="67680"/>
              </a:xfrm>
              <a:custGeom>
                <a:avLst/>
                <a:gdLst/>
                <a:ahLst/>
                <a:cxnLst/>
                <a:rect l="l" t="t" r="r" b="b"/>
                <a:pathLst>
                  <a:path w="108" h="188" extrusionOk="0">
                    <a:moveTo>
                      <a:pt x="51" y="8"/>
                    </a:moveTo>
                    <a:cubicBezTo>
                      <a:pt x="50" y="8"/>
                      <a:pt x="50" y="8"/>
                      <a:pt x="50" y="8"/>
                    </a:cubicBezTo>
                    <a:cubicBezTo>
                      <a:pt x="49" y="8"/>
                      <a:pt x="50" y="8"/>
                      <a:pt x="49" y="9"/>
                    </a:cubicBezTo>
                    <a:cubicBezTo>
                      <a:pt x="48" y="10"/>
                      <a:pt x="48" y="10"/>
                      <a:pt x="48" y="10"/>
                    </a:cubicBezTo>
                    <a:lnTo>
                      <a:pt x="49" y="11"/>
                    </a:lnTo>
                    <a:cubicBezTo>
                      <a:pt x="50" y="12"/>
                      <a:pt x="49" y="12"/>
                      <a:pt x="50" y="12"/>
                    </a:cubicBezTo>
                    <a:lnTo>
                      <a:pt x="51" y="12"/>
                    </a:lnTo>
                    <a:cubicBezTo>
                      <a:pt x="107" y="40"/>
                      <a:pt x="21" y="141"/>
                      <a:pt x="4" y="171"/>
                    </a:cubicBezTo>
                    <a:cubicBezTo>
                      <a:pt x="0" y="178"/>
                      <a:pt x="7" y="187"/>
                      <a:pt x="15" y="182"/>
                    </a:cubicBezTo>
                    <a:cubicBezTo>
                      <a:pt x="35" y="164"/>
                      <a:pt x="53" y="144"/>
                      <a:pt x="66" y="120"/>
                    </a:cubicBezTo>
                    <a:cubicBezTo>
                      <a:pt x="77" y="102"/>
                      <a:pt x="85" y="82"/>
                      <a:pt x="90" y="61"/>
                    </a:cubicBezTo>
                    <a:cubicBezTo>
                      <a:pt x="95" y="35"/>
                      <a:pt x="82" y="0"/>
                      <a:pt x="51" y="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4"/>
              <p:cNvSpPr/>
              <p:nvPr/>
            </p:nvSpPr>
            <p:spPr>
              <a:xfrm rot="-2700000">
                <a:off x="15643451" y="5336107"/>
                <a:ext cx="56880" cy="42120"/>
              </a:xfrm>
              <a:custGeom>
                <a:avLst/>
                <a:gdLst/>
                <a:ahLst/>
                <a:cxnLst/>
                <a:rect l="l" t="t" r="r" b="b"/>
                <a:pathLst>
                  <a:path w="158" h="117" extrusionOk="0">
                    <a:moveTo>
                      <a:pt x="153" y="1"/>
                    </a:moveTo>
                    <a:cubicBezTo>
                      <a:pt x="135" y="7"/>
                      <a:pt x="117" y="15"/>
                      <a:pt x="100" y="25"/>
                    </a:cubicBezTo>
                    <a:cubicBezTo>
                      <a:pt x="61" y="47"/>
                      <a:pt x="28" y="77"/>
                      <a:pt x="1" y="113"/>
                    </a:cubicBezTo>
                    <a:cubicBezTo>
                      <a:pt x="0" y="114"/>
                      <a:pt x="1" y="116"/>
                      <a:pt x="4" y="115"/>
                    </a:cubicBezTo>
                    <a:cubicBezTo>
                      <a:pt x="30" y="98"/>
                      <a:pt x="54" y="77"/>
                      <a:pt x="80" y="60"/>
                    </a:cubicBezTo>
                    <a:cubicBezTo>
                      <a:pt x="107" y="43"/>
                      <a:pt x="132" y="24"/>
                      <a:pt x="156" y="4"/>
                    </a:cubicBezTo>
                    <a:cubicBezTo>
                      <a:pt x="157" y="4"/>
                      <a:pt x="157" y="4"/>
                      <a:pt x="157" y="3"/>
                    </a:cubicBezTo>
                    <a:lnTo>
                      <a:pt x="157" y="2"/>
                    </a:lnTo>
                    <a:lnTo>
                      <a:pt x="157" y="1"/>
                    </a:lnTo>
                    <a:cubicBezTo>
                      <a:pt x="157" y="1"/>
                      <a:pt x="156" y="1"/>
                      <a:pt x="156" y="0"/>
                    </a:cubicBezTo>
                    <a:lnTo>
                      <a:pt x="155" y="0"/>
                    </a:lnTo>
                    <a:lnTo>
                      <a:pt x="154" y="0"/>
                    </a:lnTo>
                    <a:lnTo>
                      <a:pt x="15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4"/>
              <p:cNvSpPr/>
              <p:nvPr/>
            </p:nvSpPr>
            <p:spPr>
              <a:xfrm rot="-2700000">
                <a:off x="15720747" y="5321069"/>
                <a:ext cx="39240" cy="81360"/>
              </a:xfrm>
              <a:custGeom>
                <a:avLst/>
                <a:gdLst/>
                <a:ahLst/>
                <a:cxnLst/>
                <a:rect l="l" t="t" r="r" b="b"/>
                <a:pathLst>
                  <a:path w="109" h="226" extrusionOk="0">
                    <a:moveTo>
                      <a:pt x="108" y="3"/>
                    </a:moveTo>
                    <a:lnTo>
                      <a:pt x="108" y="2"/>
                    </a:lnTo>
                    <a:lnTo>
                      <a:pt x="108" y="1"/>
                    </a:lnTo>
                    <a:lnTo>
                      <a:pt x="107" y="1"/>
                    </a:lnTo>
                    <a:lnTo>
                      <a:pt x="107" y="0"/>
                    </a:lnTo>
                    <a:cubicBezTo>
                      <a:pt x="106" y="0"/>
                      <a:pt x="106" y="1"/>
                      <a:pt x="106" y="1"/>
                    </a:cubicBezTo>
                    <a:cubicBezTo>
                      <a:pt x="105" y="1"/>
                      <a:pt x="105" y="1"/>
                      <a:pt x="105" y="1"/>
                    </a:cubicBezTo>
                    <a:cubicBezTo>
                      <a:pt x="65" y="57"/>
                      <a:pt x="0" y="165"/>
                      <a:pt x="74" y="222"/>
                    </a:cubicBezTo>
                    <a:cubicBezTo>
                      <a:pt x="78" y="225"/>
                      <a:pt x="82" y="221"/>
                      <a:pt x="80" y="217"/>
                    </a:cubicBezTo>
                    <a:cubicBezTo>
                      <a:pt x="71" y="193"/>
                      <a:pt x="66" y="167"/>
                      <a:pt x="66" y="141"/>
                    </a:cubicBezTo>
                    <a:cubicBezTo>
                      <a:pt x="66" y="130"/>
                      <a:pt x="67" y="119"/>
                      <a:pt x="69" y="109"/>
                    </a:cubicBezTo>
                    <a:cubicBezTo>
                      <a:pt x="78" y="72"/>
                      <a:pt x="91" y="37"/>
                      <a:pt x="108" y="3"/>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4"/>
              <p:cNvSpPr/>
              <p:nvPr/>
            </p:nvSpPr>
            <p:spPr>
              <a:xfrm rot="-2700000">
                <a:off x="16633889" y="4868691"/>
                <a:ext cx="720" cy="720"/>
              </a:xfrm>
              <a:custGeom>
                <a:avLst/>
                <a:gdLst/>
                <a:ahLst/>
                <a:cxnLst/>
                <a:rect l="l" t="t" r="r" b="b"/>
                <a:pathLst>
                  <a:path w="2" h="2" extrusionOk="0">
                    <a:moveTo>
                      <a:pt x="0" y="0"/>
                    </a:moveTo>
                    <a:lnTo>
                      <a:pt x="0" y="1"/>
                    </a:lnTo>
                    <a:lnTo>
                      <a:pt x="1" y="1"/>
                    </a:lnTo>
                    <a:lnTo>
                      <a:pt x="0" y="0"/>
                    </a:lnTo>
                  </a:path>
                </a:pathLst>
              </a:custGeom>
              <a:solidFill>
                <a:schemeClr val="dk1"/>
              </a:solidFill>
              <a:ln>
                <a:noFill/>
              </a:ln>
            </p:spPr>
          </p:sp>
        </p:grpSp>
      </p:grpSp>
      <p:sp>
        <p:nvSpPr>
          <p:cNvPr id="16" name="Google Shape;2376;p33">
            <a:extLst>
              <a:ext uri="{FF2B5EF4-FFF2-40B4-BE49-F238E27FC236}">
                <a16:creationId xmlns:a16="http://schemas.microsoft.com/office/drawing/2014/main" id="{09C7BDFC-0CCD-3F36-F7D3-4F5583FBCBF7}"/>
              </a:ext>
            </a:extLst>
          </p:cNvPr>
          <p:cNvSpPr txBox="1">
            <a:spLocks noGrp="1"/>
          </p:cNvSpPr>
          <p:nvPr>
            <p:ph type="title"/>
          </p:nvPr>
        </p:nvSpPr>
        <p:spPr>
          <a:xfrm>
            <a:off x="145300" y="230536"/>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b="1" dirty="0">
                <a:latin typeface="Times New Roman" panose="02020603050405020304" pitchFamily="18" charset="0"/>
                <a:cs typeface="Times New Roman" panose="02020603050405020304" pitchFamily="18" charset="0"/>
              </a:rPr>
              <a:t>NHIỆM VỤ</a:t>
            </a:r>
            <a:endParaRPr b="1" dirty="0">
              <a:latin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id="{4072F982-7EDF-5D93-9ED3-F99BC8B8D1B5}"/>
              </a:ext>
            </a:extLst>
          </p:cNvPr>
          <p:cNvSpPr txBox="1"/>
          <p:nvPr/>
        </p:nvSpPr>
        <p:spPr>
          <a:xfrm>
            <a:off x="259645" y="2001177"/>
            <a:ext cx="3510844" cy="1695144"/>
          </a:xfrm>
          <a:prstGeom prst="rect">
            <a:avLst/>
          </a:prstGeom>
          <a:noFill/>
        </p:spPr>
        <p:txBody>
          <a:bodyPr wrap="square">
            <a:spAutoFit/>
          </a:bodyPr>
          <a:lstStyle/>
          <a:p>
            <a:pPr algn="just">
              <a:lnSpc>
                <a:spcPct val="150000"/>
              </a:lnSpc>
              <a:spcAft>
                <a:spcPts val="800"/>
              </a:spcAft>
            </a:pPr>
            <a:r>
              <a:rPr lang="en-US" sz="2400" dirty="0">
                <a:effectLst/>
                <a:latin typeface="Times New Roman" panose="02020603050405020304" pitchFamily="18" charset="0"/>
                <a:ea typeface="Times New Roman" panose="02020603050405020304" pitchFamily="18" charset="0"/>
              </a:rPr>
              <a:t>HS </a:t>
            </a:r>
            <a:r>
              <a:rPr lang="en-US" sz="2400" dirty="0" err="1">
                <a:effectLst/>
                <a:latin typeface="Times New Roman" panose="02020603050405020304" pitchFamily="18" charset="0"/>
                <a:ea typeface="Times New Roman" panose="02020603050405020304" pitchFamily="18" charset="0"/>
              </a:rPr>
              <a:t>thực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hiện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nhiệm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vụ</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phiếu</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tập</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số</a:t>
            </a:r>
            <a:r>
              <a:rPr lang="en-US" sz="2400" dirty="0">
                <a:effectLst/>
                <a:latin typeface="Times New Roman" panose="02020603050405020304" pitchFamily="18" charset="0"/>
                <a:ea typeface="Times New Roman" panose="02020603050405020304" pitchFamily="18" charset="0"/>
              </a:rPr>
              <a:t> 1 </a:t>
            </a:r>
            <a:r>
              <a:rPr lang="en-US" sz="2400" dirty="0" err="1">
                <a:effectLst/>
                <a:latin typeface="Times New Roman" panose="02020603050405020304" pitchFamily="18" charset="0"/>
                <a:ea typeface="Times New Roman" panose="02020603050405020304" pitchFamily="18" charset="0"/>
              </a:rPr>
              <a:t>tìm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hiểu</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ngôi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chuyện</a:t>
            </a:r>
            <a:r>
              <a:rPr lang="en-US" sz="2400" dirty="0">
                <a:effectLst/>
                <a:latin typeface="Times New Roman" panose="02020603050405020304" pitchFamily="18" charset="0"/>
                <a:ea typeface="Times New Roman" panose="02020603050405020304" pitchFamily="18" charset="0"/>
              </a:rPr>
              <a:t>.</a:t>
            </a:r>
            <a:endParaRPr lang="en-US" sz="2000" dirty="0">
              <a:effectLst/>
              <a:latin typeface="Calibri" panose="020F0502020204030204" pitchFamily="34" charset="0"/>
              <a:ea typeface="Calibri" panose="020F0502020204030204" pitchFamily="34" charset="0"/>
            </a:endParaRPr>
          </a:p>
        </p:txBody>
      </p:sp>
      <p:pic>
        <p:nvPicPr>
          <p:cNvPr id="20" name="Picture 19">
            <a:extLst>
              <a:ext uri="{FF2B5EF4-FFF2-40B4-BE49-F238E27FC236}">
                <a16:creationId xmlns:a16="http://schemas.microsoft.com/office/drawing/2014/main" id="{7914353D-37EF-C889-D18C-B5B5135AB3B8}"/>
              </a:ext>
            </a:extLst>
          </p:cNvPr>
          <p:cNvPicPr>
            <a:picLocks noChangeAspect="1"/>
          </p:cNvPicPr>
          <p:nvPr/>
        </p:nvPicPr>
        <p:blipFill>
          <a:blip r:embed="rId3"/>
          <a:stretch>
            <a:fillRect/>
          </a:stretch>
        </p:blipFill>
        <p:spPr>
          <a:xfrm>
            <a:off x="4572000" y="383822"/>
            <a:ext cx="2198816" cy="3138311"/>
          </a:xfrm>
          <a:prstGeom prst="rect">
            <a:avLst/>
          </a:prstGeom>
        </p:spPr>
      </p:pic>
      <p:pic>
        <p:nvPicPr>
          <p:cNvPr id="22" name="Picture 21">
            <a:extLst>
              <a:ext uri="{FF2B5EF4-FFF2-40B4-BE49-F238E27FC236}">
                <a16:creationId xmlns:a16="http://schemas.microsoft.com/office/drawing/2014/main" id="{3921A811-07A5-4D31-FA1E-C020302C146F}"/>
              </a:ext>
            </a:extLst>
          </p:cNvPr>
          <p:cNvPicPr>
            <a:picLocks noChangeAspect="1"/>
          </p:cNvPicPr>
          <p:nvPr/>
        </p:nvPicPr>
        <p:blipFill>
          <a:blip r:embed="rId4"/>
          <a:stretch>
            <a:fillRect/>
          </a:stretch>
        </p:blipFill>
        <p:spPr>
          <a:xfrm>
            <a:off x="6256355" y="1671378"/>
            <a:ext cx="2213125" cy="3138311"/>
          </a:xfrm>
          <a:prstGeom prst="rect">
            <a:avLst/>
          </a:prstGeom>
        </p:spPr>
      </p:pic>
    </p:spTree>
  </p:cSld>
  <p:clrMapOvr>
    <a:masterClrMapping/>
  </p:clrMapOvr>
  <p:transition spd="slow">
    <p:randomBar dir="vert"/>
  </p:transition>
</p:sld>
</file>

<file path=ppt/theme/theme1.xml><?xml version="1.0" encoding="utf-8"?>
<a:theme xmlns:a="http://schemas.openxmlformats.org/drawingml/2006/main" name="Organic Chicken Farming Project Proposal by Slidesgo">
  <a:themeElements>
    <a:clrScheme name="Simple Light">
      <a:dk1>
        <a:srgbClr val="49341A"/>
      </a:dk1>
      <a:lt1>
        <a:srgbClr val="F9F2EC"/>
      </a:lt1>
      <a:dk2>
        <a:srgbClr val="8D592D"/>
      </a:dk2>
      <a:lt2>
        <a:srgbClr val="664924"/>
      </a:lt2>
      <a:accent1>
        <a:srgbClr val="2A1E0F"/>
      </a:accent1>
      <a:accent2>
        <a:srgbClr val="0C0C0A"/>
      </a:accent2>
      <a:accent3>
        <a:srgbClr val="FFFFFF"/>
      </a:accent3>
      <a:accent4>
        <a:srgbClr val="FFFFFF"/>
      </a:accent4>
      <a:accent5>
        <a:srgbClr val="FFFFFF"/>
      </a:accent5>
      <a:accent6>
        <a:srgbClr val="FFFFFF"/>
      </a:accent6>
      <a:hlink>
        <a:srgbClr val="49341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68</TotalTime>
  <Words>2068</Words>
  <Application>Microsoft Office PowerPoint</Application>
  <PresentationFormat>On-screen Show (16:9)</PresentationFormat>
  <Paragraphs>159</Paragraphs>
  <Slides>27</Slides>
  <Notes>27</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27</vt:i4>
      </vt:variant>
    </vt:vector>
  </HeadingPairs>
  <TitlesOfParts>
    <vt:vector size="39" baseType="lpstr">
      <vt:lpstr>Raleway</vt:lpstr>
      <vt:lpstr>PT Sans</vt:lpstr>
      <vt:lpstr>Wingdings</vt:lpstr>
      <vt:lpstr>Nunito Light</vt:lpstr>
      <vt:lpstr>Outfit</vt:lpstr>
      <vt:lpstr>Calibri</vt:lpstr>
      <vt:lpstr>Zen Antique</vt:lpstr>
      <vt:lpstr>Anaheim</vt:lpstr>
      <vt:lpstr>Arial</vt:lpstr>
      <vt:lpstr>Times New Roman</vt:lpstr>
      <vt:lpstr>Open Sans</vt:lpstr>
      <vt:lpstr>Organic Chicken Farming Project Proposal by Slidesgo</vt:lpstr>
      <vt:lpstr>NGHỆ THUẬT  BĂM THỊT GÀ</vt:lpstr>
      <vt:lpstr>KHỞI ĐỘNG</vt:lpstr>
      <vt:lpstr>KHỞI ĐỘNG</vt:lpstr>
      <vt:lpstr>MỤC TIÊU BÀI HỌC</vt:lpstr>
      <vt:lpstr>NHIỆM VỤ</vt:lpstr>
      <vt:lpstr>I. Tìm hiểu chung 1. Tác giả</vt:lpstr>
      <vt:lpstr>I. Tìm hiểu chung 2. Tác phẩm </vt:lpstr>
      <vt:lpstr>I. Tìm hiểu chung 2. Tác phẩm </vt:lpstr>
      <vt:lpstr>NHIỆM VỤ</vt:lpstr>
      <vt:lpstr>II. Đọc hiểu văn bản  1. Cách trần thuật của nhà văn.</vt:lpstr>
      <vt:lpstr>II. Đọc hiểu văn bản  1. Cách trần thuật của nhà văn.</vt:lpstr>
      <vt:lpstr>II. Đọc hiểu văn bản  1. Cách trần thuật của nhà văn.</vt:lpstr>
      <vt:lpstr>NHIỆM VỤ</vt:lpstr>
      <vt:lpstr>II. Đọc hiểu văn bản  2. Nghệ thuật băm thịt gà của anh mõ làng.</vt:lpstr>
      <vt:lpstr>II. Đọc hiểu văn bản  2. Nghệ thuật băm thịt gà của anh mõ làng.</vt:lpstr>
      <vt:lpstr>II. Đọc hiểu văn bản  2. Nghệ thuật băm thịt gà của anh mõ làng.</vt:lpstr>
      <vt:lpstr>II. Đọc hiểu văn bản  2. Nghệ thuật băm thịt gà của anh mõ làng.</vt:lpstr>
      <vt:lpstr>II. Đọc hiểu văn bản  2. Nghệ thuật băm thịt gà của anh mõ làng.</vt:lpstr>
      <vt:lpstr>II. Đọc hiểu văn bản  2. Nghệ thuật băm thịt gà của anh mõ làng.</vt:lpstr>
      <vt:lpstr>II. Đọc hiểu văn bản  2. Nghệ thuật băm thịt gà của anh mõ làng.</vt:lpstr>
      <vt:lpstr>II. Đọc hiểu văn bản  2. Nghệ thuật băm thịt gà của anh mõ làng.</vt:lpstr>
      <vt:lpstr>II. Đọc hiểu văn bản  2. Nghệ thuật băm thịt gà của anh mõ làng.</vt:lpstr>
      <vt:lpstr>NHIỆM VỤ</vt:lpstr>
      <vt:lpstr>II. Đọc hiểu văn bản  3. Đặc điểm phóng sự trong văn bản </vt:lpstr>
      <vt:lpstr>LUYỆN TẬP</vt:lpstr>
      <vt:lpstr>LUYỆN TẬP</vt:lpstr>
      <vt:lpstr>VẬN DỤNG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Admin</dc:creator>
  <cp:lastModifiedBy>Administrator</cp:lastModifiedBy>
  <cp:revision>3</cp:revision>
  <dcterms:modified xsi:type="dcterms:W3CDTF">2025-04-23T08:30:33Z</dcterms:modified>
</cp:coreProperties>
</file>